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70" r:id="rId2"/>
    <p:sldId id="256" r:id="rId3"/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  <p15:guide id="3" pos="1141" userDrawn="1">
          <p15:clr>
            <a:srgbClr val="A4A3A4"/>
          </p15:clr>
        </p15:guide>
        <p15:guide id="4" pos="6607" userDrawn="1">
          <p15:clr>
            <a:srgbClr val="A4A3A4"/>
          </p15:clr>
        </p15:guide>
        <p15:guide id="5" orient="horz" pos="686" userDrawn="1">
          <p15:clr>
            <a:srgbClr val="A4A3A4"/>
          </p15:clr>
        </p15:guide>
        <p15:guide id="6" orient="horz" pos="404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6ACA9"/>
    <a:srgbClr val="BED7EE"/>
    <a:srgbClr val="CC99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00" autoAdjust="0"/>
    <p:restoredTop sz="94660"/>
  </p:normalViewPr>
  <p:slideViewPr>
    <p:cSldViewPr snapToGrid="0">
      <p:cViewPr>
        <p:scale>
          <a:sx n="70" d="100"/>
          <a:sy n="70" d="100"/>
        </p:scale>
        <p:origin x="738" y="162"/>
      </p:cViewPr>
      <p:guideLst>
        <p:guide orient="horz" pos="2160"/>
        <p:guide pos="3840"/>
        <p:guide pos="1141"/>
        <p:guide pos="6607"/>
        <p:guide orient="horz" pos="686"/>
        <p:guide orient="horz" pos="404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2655439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33849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2254432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7165854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0766917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8275241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3043321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158711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046858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4985203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2100574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EF34F03-53F8-4400-993F-FB88221A4337}" type="datetimeFigureOut">
              <a:rPr lang="zh-CN" altLang="en-US" smtClean="0"/>
              <a:t>2016/2/24 Wednesday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01849D7-031B-4E78-8A54-48EAE91441B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382493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3796332" y="50000"/>
            <a:ext cx="4599336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</a:rPr>
              <a:t>矢量地图全集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 rotWithShape="1">
          <a:blip r:embed="rId2"/>
          <a:srcRect l="17095" t="8377" r="16985" b="4187"/>
          <a:stretch/>
        </p:blipFill>
        <p:spPr>
          <a:xfrm>
            <a:off x="1770743" y="2612571"/>
            <a:ext cx="2220686" cy="2177143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1726057" y="2289119"/>
            <a:ext cx="13388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HelveticaNeue UltraLigExt" panose="020B0505000000000000" pitchFamily="34" charset="0"/>
              </a:rPr>
              <a:t>店铺二维码</a:t>
            </a:r>
            <a:endParaRPr lang="zh-CN" altLang="en-US" dirty="0">
              <a:latin typeface="HelveticaNeue UltraLigExt" panose="020B0505000000000000" pitchFamily="34" charset="0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726057" y="5417437"/>
            <a:ext cx="488627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HelveticaNeue UltraLigExt" panose="020B0505000000000000" pitchFamily="34" charset="0"/>
              </a:rPr>
              <a:t>店铺地址：咕噜素材店</a:t>
            </a:r>
            <a:r>
              <a:rPr lang="en-US" altLang="zh-CN" dirty="0" smtClean="0">
                <a:latin typeface="HelveticaNeue UltraLigExt" panose="020B0505000000000000" pitchFamily="34" charset="0"/>
              </a:rPr>
              <a:t>-http://dwz.cn/2Mcosl</a:t>
            </a:r>
            <a:endParaRPr lang="zh-CN" altLang="en-US" dirty="0">
              <a:latin typeface="HelveticaNeue UltraLigExt" panose="020B0505000000000000" pitchFamily="34" charset="0"/>
            </a:endParaRPr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81287" y="2301162"/>
            <a:ext cx="3007326" cy="4121150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>
            <a:off x="9380617" y="1984337"/>
            <a:ext cx="11079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>
                <a:latin typeface="HelveticaNeue UltraLigExt" panose="020B0505000000000000" pitchFamily="34" charset="0"/>
              </a:rPr>
              <a:t>联系方式</a:t>
            </a:r>
            <a:endParaRPr lang="zh-CN" altLang="en-US" dirty="0">
              <a:latin typeface="HelveticaNeue UltraLigExt" panose="020B0505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06568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3"/>
          <p:cNvSpPr txBox="1"/>
          <p:nvPr/>
        </p:nvSpPr>
        <p:spPr>
          <a:xfrm>
            <a:off x="1811338" y="2413000"/>
            <a:ext cx="6806672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</a:rPr>
              <a:t>中国各省市</a:t>
            </a:r>
            <a:r>
              <a:rPr lang="zh-CN" altLang="en-US" sz="7200" dirty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</a:rPr>
              <a:t>矢量地图</a:t>
            </a:r>
          </a:p>
        </p:txBody>
      </p:sp>
      <p:sp>
        <p:nvSpPr>
          <p:cNvPr id="5" name="矩形 4"/>
          <p:cNvSpPr/>
          <p:nvPr/>
        </p:nvSpPr>
        <p:spPr>
          <a:xfrm>
            <a:off x="6096000" y="4072235"/>
            <a:ext cx="4838700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3200" dirty="0">
                <a:solidFill>
                  <a:srgbClr val="FF00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</a:rPr>
              <a:t>1</a:t>
            </a:r>
            <a:r>
              <a:rPr lang="zh-CN" altLang="en-US" sz="3200" dirty="0">
                <a:solidFill>
                  <a:srgbClr val="FF00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</a:rPr>
              <a:t>、里面所有地图均能自己重新着色、组合编辑。</a:t>
            </a:r>
          </a:p>
          <a:p>
            <a:endParaRPr lang="zh-CN" altLang="en-US" sz="3200" dirty="0">
              <a:solidFill>
                <a:srgbClr val="FF0000"/>
              </a:solidFill>
              <a:latin typeface="方正藏体简体" panose="02000000000000000000" pitchFamily="2" charset="-122"/>
              <a:ea typeface="方正藏体简体" panose="02000000000000000000" pitchFamily="2" charset="-122"/>
            </a:endParaRPr>
          </a:p>
          <a:p>
            <a:r>
              <a:rPr lang="en-US" altLang="zh-CN" sz="3200" dirty="0">
                <a:solidFill>
                  <a:srgbClr val="FF00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</a:rPr>
              <a:t>2</a:t>
            </a:r>
            <a:r>
              <a:rPr lang="zh-CN" altLang="en-US" sz="3200" dirty="0">
                <a:solidFill>
                  <a:srgbClr val="FF00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</a:rPr>
              <a:t>、缩放地图时请按住</a:t>
            </a:r>
            <a:r>
              <a:rPr lang="en-US" altLang="zh-CN" sz="3200" dirty="0">
                <a:solidFill>
                  <a:srgbClr val="FF00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</a:rPr>
              <a:t>shift</a:t>
            </a:r>
            <a:r>
              <a:rPr lang="zh-CN" altLang="en-US" sz="3200" dirty="0">
                <a:solidFill>
                  <a:srgbClr val="FF00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</a:rPr>
              <a:t>键，以免变形。</a:t>
            </a:r>
            <a:endParaRPr lang="zh-CN" altLang="en-US" sz="3200" dirty="0">
              <a:solidFill>
                <a:srgbClr val="FF0000"/>
              </a:solidFill>
              <a:latin typeface="方正藏体简体" panose="02000000000000000000" pitchFamily="2" charset="-122"/>
              <a:ea typeface="方正藏体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128209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751989" y="1439069"/>
            <a:ext cx="1354138" cy="2716212"/>
          </a:xfrm>
          <a:prstGeom prst="rect">
            <a:avLst/>
          </a:prstGeom>
          <a:noFill/>
          <a:ln>
            <a:noFill/>
            <a:miter lim="800000"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中国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3642033" y="257175"/>
            <a:ext cx="7975600" cy="658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>
            <a:off x="8591858" y="6492875"/>
            <a:ext cx="422275" cy="352425"/>
          </a:xfrm>
          <a:custGeom>
            <a:avLst/>
            <a:gdLst>
              <a:gd name="T0" fmla="*/ 88 w 266"/>
              <a:gd name="T1" fmla="*/ 222 h 222"/>
              <a:gd name="T2" fmla="*/ 88 w 266"/>
              <a:gd name="T3" fmla="*/ 222 h 222"/>
              <a:gd name="T4" fmla="*/ 62 w 266"/>
              <a:gd name="T5" fmla="*/ 212 h 222"/>
              <a:gd name="T6" fmla="*/ 40 w 266"/>
              <a:gd name="T7" fmla="*/ 206 h 222"/>
              <a:gd name="T8" fmla="*/ 20 w 266"/>
              <a:gd name="T9" fmla="*/ 196 h 222"/>
              <a:gd name="T10" fmla="*/ 12 w 266"/>
              <a:gd name="T11" fmla="*/ 190 h 222"/>
              <a:gd name="T12" fmla="*/ 6 w 266"/>
              <a:gd name="T13" fmla="*/ 184 h 222"/>
              <a:gd name="T14" fmla="*/ 6 w 266"/>
              <a:gd name="T15" fmla="*/ 184 h 222"/>
              <a:gd name="T16" fmla="*/ 2 w 266"/>
              <a:gd name="T17" fmla="*/ 160 h 222"/>
              <a:gd name="T18" fmla="*/ 0 w 266"/>
              <a:gd name="T19" fmla="*/ 132 h 222"/>
              <a:gd name="T20" fmla="*/ 2 w 266"/>
              <a:gd name="T21" fmla="*/ 108 h 222"/>
              <a:gd name="T22" fmla="*/ 4 w 266"/>
              <a:gd name="T23" fmla="*/ 98 h 222"/>
              <a:gd name="T24" fmla="*/ 8 w 266"/>
              <a:gd name="T25" fmla="*/ 88 h 222"/>
              <a:gd name="T26" fmla="*/ 8 w 266"/>
              <a:gd name="T27" fmla="*/ 88 h 222"/>
              <a:gd name="T28" fmla="*/ 26 w 266"/>
              <a:gd name="T29" fmla="*/ 82 h 222"/>
              <a:gd name="T30" fmla="*/ 36 w 266"/>
              <a:gd name="T31" fmla="*/ 78 h 222"/>
              <a:gd name="T32" fmla="*/ 44 w 266"/>
              <a:gd name="T33" fmla="*/ 74 h 222"/>
              <a:gd name="T34" fmla="*/ 44 w 266"/>
              <a:gd name="T35" fmla="*/ 74 h 222"/>
              <a:gd name="T36" fmla="*/ 46 w 266"/>
              <a:gd name="T37" fmla="*/ 36 h 222"/>
              <a:gd name="T38" fmla="*/ 46 w 266"/>
              <a:gd name="T39" fmla="*/ 36 h 222"/>
              <a:gd name="T40" fmla="*/ 52 w 266"/>
              <a:gd name="T41" fmla="*/ 32 h 222"/>
              <a:gd name="T42" fmla="*/ 56 w 266"/>
              <a:gd name="T43" fmla="*/ 30 h 222"/>
              <a:gd name="T44" fmla="*/ 66 w 266"/>
              <a:gd name="T45" fmla="*/ 32 h 222"/>
              <a:gd name="T46" fmla="*/ 76 w 266"/>
              <a:gd name="T47" fmla="*/ 34 h 222"/>
              <a:gd name="T48" fmla="*/ 84 w 266"/>
              <a:gd name="T49" fmla="*/ 34 h 222"/>
              <a:gd name="T50" fmla="*/ 90 w 266"/>
              <a:gd name="T51" fmla="*/ 34 h 222"/>
              <a:gd name="T52" fmla="*/ 90 w 266"/>
              <a:gd name="T53" fmla="*/ 34 h 222"/>
              <a:gd name="T54" fmla="*/ 142 w 266"/>
              <a:gd name="T55" fmla="*/ 6 h 222"/>
              <a:gd name="T56" fmla="*/ 142 w 266"/>
              <a:gd name="T57" fmla="*/ 6 h 222"/>
              <a:gd name="T58" fmla="*/ 234 w 266"/>
              <a:gd name="T59" fmla="*/ 0 h 222"/>
              <a:gd name="T60" fmla="*/ 234 w 266"/>
              <a:gd name="T61" fmla="*/ 0 h 222"/>
              <a:gd name="T62" fmla="*/ 242 w 266"/>
              <a:gd name="T63" fmla="*/ 4 h 222"/>
              <a:gd name="T64" fmla="*/ 250 w 266"/>
              <a:gd name="T65" fmla="*/ 10 h 222"/>
              <a:gd name="T66" fmla="*/ 258 w 266"/>
              <a:gd name="T67" fmla="*/ 20 h 222"/>
              <a:gd name="T68" fmla="*/ 266 w 266"/>
              <a:gd name="T69" fmla="*/ 32 h 222"/>
              <a:gd name="T70" fmla="*/ 266 w 266"/>
              <a:gd name="T71" fmla="*/ 32 h 222"/>
              <a:gd name="T72" fmla="*/ 266 w 266"/>
              <a:gd name="T73" fmla="*/ 52 h 222"/>
              <a:gd name="T74" fmla="*/ 266 w 266"/>
              <a:gd name="T75" fmla="*/ 52 h 222"/>
              <a:gd name="T76" fmla="*/ 262 w 266"/>
              <a:gd name="T77" fmla="*/ 60 h 222"/>
              <a:gd name="T78" fmla="*/ 258 w 266"/>
              <a:gd name="T79" fmla="*/ 68 h 222"/>
              <a:gd name="T80" fmla="*/ 258 w 266"/>
              <a:gd name="T81" fmla="*/ 68 h 222"/>
              <a:gd name="T82" fmla="*/ 236 w 266"/>
              <a:gd name="T83" fmla="*/ 100 h 222"/>
              <a:gd name="T84" fmla="*/ 226 w 266"/>
              <a:gd name="T85" fmla="*/ 116 h 222"/>
              <a:gd name="T86" fmla="*/ 218 w 266"/>
              <a:gd name="T87" fmla="*/ 134 h 222"/>
              <a:gd name="T88" fmla="*/ 218 w 266"/>
              <a:gd name="T89" fmla="*/ 134 h 222"/>
              <a:gd name="T90" fmla="*/ 212 w 266"/>
              <a:gd name="T91" fmla="*/ 148 h 222"/>
              <a:gd name="T92" fmla="*/ 208 w 266"/>
              <a:gd name="T93" fmla="*/ 158 h 222"/>
              <a:gd name="T94" fmla="*/ 202 w 266"/>
              <a:gd name="T95" fmla="*/ 166 h 222"/>
              <a:gd name="T96" fmla="*/ 202 w 266"/>
              <a:gd name="T97" fmla="*/ 166 h 222"/>
              <a:gd name="T98" fmla="*/ 178 w 266"/>
              <a:gd name="T99" fmla="*/ 178 h 222"/>
              <a:gd name="T100" fmla="*/ 156 w 266"/>
              <a:gd name="T101" fmla="*/ 192 h 222"/>
              <a:gd name="T102" fmla="*/ 116 w 266"/>
              <a:gd name="T103" fmla="*/ 218 h 222"/>
              <a:gd name="T104" fmla="*/ 116 w 266"/>
              <a:gd name="T105" fmla="*/ 218 h 222"/>
              <a:gd name="T106" fmla="*/ 88 w 266"/>
              <a:gd name="T107" fmla="*/ 222 h 222"/>
              <a:gd name="T108" fmla="*/ 88 w 266"/>
              <a:gd name="T109" fmla="*/ 222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6" h="222">
                <a:moveTo>
                  <a:pt x="88" y="222"/>
                </a:moveTo>
                <a:lnTo>
                  <a:pt x="88" y="222"/>
                </a:lnTo>
                <a:lnTo>
                  <a:pt x="62" y="212"/>
                </a:lnTo>
                <a:lnTo>
                  <a:pt x="40" y="206"/>
                </a:lnTo>
                <a:lnTo>
                  <a:pt x="20" y="196"/>
                </a:lnTo>
                <a:lnTo>
                  <a:pt x="12" y="190"/>
                </a:lnTo>
                <a:lnTo>
                  <a:pt x="6" y="184"/>
                </a:lnTo>
                <a:lnTo>
                  <a:pt x="6" y="184"/>
                </a:lnTo>
                <a:lnTo>
                  <a:pt x="2" y="160"/>
                </a:lnTo>
                <a:lnTo>
                  <a:pt x="0" y="132"/>
                </a:lnTo>
                <a:lnTo>
                  <a:pt x="2" y="108"/>
                </a:lnTo>
                <a:lnTo>
                  <a:pt x="4" y="98"/>
                </a:lnTo>
                <a:lnTo>
                  <a:pt x="8" y="88"/>
                </a:lnTo>
                <a:lnTo>
                  <a:pt x="8" y="88"/>
                </a:lnTo>
                <a:lnTo>
                  <a:pt x="26" y="82"/>
                </a:lnTo>
                <a:lnTo>
                  <a:pt x="36" y="78"/>
                </a:lnTo>
                <a:lnTo>
                  <a:pt x="44" y="74"/>
                </a:lnTo>
                <a:lnTo>
                  <a:pt x="44" y="74"/>
                </a:lnTo>
                <a:lnTo>
                  <a:pt x="46" y="36"/>
                </a:lnTo>
                <a:lnTo>
                  <a:pt x="46" y="36"/>
                </a:lnTo>
                <a:lnTo>
                  <a:pt x="52" y="32"/>
                </a:lnTo>
                <a:lnTo>
                  <a:pt x="56" y="30"/>
                </a:lnTo>
                <a:lnTo>
                  <a:pt x="66" y="32"/>
                </a:lnTo>
                <a:lnTo>
                  <a:pt x="76" y="34"/>
                </a:lnTo>
                <a:lnTo>
                  <a:pt x="84" y="34"/>
                </a:lnTo>
                <a:lnTo>
                  <a:pt x="90" y="34"/>
                </a:lnTo>
                <a:lnTo>
                  <a:pt x="90" y="34"/>
                </a:lnTo>
                <a:lnTo>
                  <a:pt x="142" y="6"/>
                </a:lnTo>
                <a:lnTo>
                  <a:pt x="142" y="6"/>
                </a:lnTo>
                <a:lnTo>
                  <a:pt x="234" y="0"/>
                </a:lnTo>
                <a:lnTo>
                  <a:pt x="234" y="0"/>
                </a:lnTo>
                <a:lnTo>
                  <a:pt x="242" y="4"/>
                </a:lnTo>
                <a:lnTo>
                  <a:pt x="250" y="10"/>
                </a:lnTo>
                <a:lnTo>
                  <a:pt x="258" y="20"/>
                </a:lnTo>
                <a:lnTo>
                  <a:pt x="266" y="32"/>
                </a:lnTo>
                <a:lnTo>
                  <a:pt x="266" y="32"/>
                </a:lnTo>
                <a:lnTo>
                  <a:pt x="266" y="52"/>
                </a:lnTo>
                <a:lnTo>
                  <a:pt x="266" y="52"/>
                </a:lnTo>
                <a:lnTo>
                  <a:pt x="262" y="60"/>
                </a:lnTo>
                <a:lnTo>
                  <a:pt x="258" y="68"/>
                </a:lnTo>
                <a:lnTo>
                  <a:pt x="258" y="68"/>
                </a:lnTo>
                <a:lnTo>
                  <a:pt x="236" y="100"/>
                </a:lnTo>
                <a:lnTo>
                  <a:pt x="226" y="116"/>
                </a:lnTo>
                <a:lnTo>
                  <a:pt x="218" y="134"/>
                </a:lnTo>
                <a:lnTo>
                  <a:pt x="218" y="134"/>
                </a:lnTo>
                <a:lnTo>
                  <a:pt x="212" y="148"/>
                </a:lnTo>
                <a:lnTo>
                  <a:pt x="208" y="158"/>
                </a:lnTo>
                <a:lnTo>
                  <a:pt x="202" y="166"/>
                </a:lnTo>
                <a:lnTo>
                  <a:pt x="202" y="166"/>
                </a:lnTo>
                <a:lnTo>
                  <a:pt x="178" y="178"/>
                </a:lnTo>
                <a:lnTo>
                  <a:pt x="156" y="192"/>
                </a:lnTo>
                <a:lnTo>
                  <a:pt x="116" y="218"/>
                </a:lnTo>
                <a:lnTo>
                  <a:pt x="116" y="218"/>
                </a:lnTo>
                <a:lnTo>
                  <a:pt x="88" y="222"/>
                </a:lnTo>
                <a:lnTo>
                  <a:pt x="88" y="222"/>
                </a:lnTo>
                <a:close/>
              </a:path>
            </a:pathLst>
          </a:custGeom>
          <a:solidFill>
            <a:srgbClr val="DC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8610908" y="6508750"/>
            <a:ext cx="387350" cy="320675"/>
          </a:xfrm>
          <a:custGeom>
            <a:avLst/>
            <a:gdLst>
              <a:gd name="T0" fmla="*/ 82 w 244"/>
              <a:gd name="T1" fmla="*/ 202 h 202"/>
              <a:gd name="T2" fmla="*/ 82 w 244"/>
              <a:gd name="T3" fmla="*/ 202 h 202"/>
              <a:gd name="T4" fmla="*/ 22 w 244"/>
              <a:gd name="T5" fmla="*/ 182 h 202"/>
              <a:gd name="T6" fmla="*/ 22 w 244"/>
              <a:gd name="T7" fmla="*/ 182 h 202"/>
              <a:gd name="T8" fmla="*/ 12 w 244"/>
              <a:gd name="T9" fmla="*/ 174 h 202"/>
              <a:gd name="T10" fmla="*/ 6 w 244"/>
              <a:gd name="T11" fmla="*/ 166 h 202"/>
              <a:gd name="T12" fmla="*/ 0 w 244"/>
              <a:gd name="T13" fmla="*/ 158 h 202"/>
              <a:gd name="T14" fmla="*/ 0 w 244"/>
              <a:gd name="T15" fmla="*/ 150 h 202"/>
              <a:gd name="T16" fmla="*/ 0 w 244"/>
              <a:gd name="T17" fmla="*/ 132 h 202"/>
              <a:gd name="T18" fmla="*/ 0 w 244"/>
              <a:gd name="T19" fmla="*/ 114 h 202"/>
              <a:gd name="T20" fmla="*/ 0 w 244"/>
              <a:gd name="T21" fmla="*/ 114 h 202"/>
              <a:gd name="T22" fmla="*/ 2 w 244"/>
              <a:gd name="T23" fmla="*/ 94 h 202"/>
              <a:gd name="T24" fmla="*/ 4 w 244"/>
              <a:gd name="T25" fmla="*/ 90 h 202"/>
              <a:gd name="T26" fmla="*/ 6 w 244"/>
              <a:gd name="T27" fmla="*/ 86 h 202"/>
              <a:gd name="T28" fmla="*/ 8 w 244"/>
              <a:gd name="T29" fmla="*/ 84 h 202"/>
              <a:gd name="T30" fmla="*/ 14 w 244"/>
              <a:gd name="T31" fmla="*/ 82 h 202"/>
              <a:gd name="T32" fmla="*/ 30 w 244"/>
              <a:gd name="T33" fmla="*/ 78 h 202"/>
              <a:gd name="T34" fmla="*/ 30 w 244"/>
              <a:gd name="T35" fmla="*/ 78 h 202"/>
              <a:gd name="T36" fmla="*/ 42 w 244"/>
              <a:gd name="T37" fmla="*/ 68 h 202"/>
              <a:gd name="T38" fmla="*/ 42 w 244"/>
              <a:gd name="T39" fmla="*/ 68 h 202"/>
              <a:gd name="T40" fmla="*/ 44 w 244"/>
              <a:gd name="T41" fmla="*/ 32 h 202"/>
              <a:gd name="T42" fmla="*/ 44 w 244"/>
              <a:gd name="T43" fmla="*/ 32 h 202"/>
              <a:gd name="T44" fmla="*/ 48 w 244"/>
              <a:gd name="T45" fmla="*/ 30 h 202"/>
              <a:gd name="T46" fmla="*/ 48 w 244"/>
              <a:gd name="T47" fmla="*/ 30 h 202"/>
              <a:gd name="T48" fmla="*/ 64 w 244"/>
              <a:gd name="T49" fmla="*/ 34 h 202"/>
              <a:gd name="T50" fmla="*/ 74 w 244"/>
              <a:gd name="T51" fmla="*/ 34 h 202"/>
              <a:gd name="T52" fmla="*/ 84 w 244"/>
              <a:gd name="T53" fmla="*/ 34 h 202"/>
              <a:gd name="T54" fmla="*/ 84 w 244"/>
              <a:gd name="T55" fmla="*/ 34 h 202"/>
              <a:gd name="T56" fmla="*/ 134 w 244"/>
              <a:gd name="T57" fmla="*/ 6 h 202"/>
              <a:gd name="T58" fmla="*/ 134 w 244"/>
              <a:gd name="T59" fmla="*/ 6 h 202"/>
              <a:gd name="T60" fmla="*/ 218 w 244"/>
              <a:gd name="T61" fmla="*/ 0 h 202"/>
              <a:gd name="T62" fmla="*/ 218 w 244"/>
              <a:gd name="T63" fmla="*/ 0 h 202"/>
              <a:gd name="T64" fmla="*/ 224 w 244"/>
              <a:gd name="T65" fmla="*/ 4 h 202"/>
              <a:gd name="T66" fmla="*/ 234 w 244"/>
              <a:gd name="T67" fmla="*/ 12 h 202"/>
              <a:gd name="T68" fmla="*/ 238 w 244"/>
              <a:gd name="T69" fmla="*/ 16 h 202"/>
              <a:gd name="T70" fmla="*/ 240 w 244"/>
              <a:gd name="T71" fmla="*/ 22 h 202"/>
              <a:gd name="T72" fmla="*/ 244 w 244"/>
              <a:gd name="T73" fmla="*/ 28 h 202"/>
              <a:gd name="T74" fmla="*/ 244 w 244"/>
              <a:gd name="T75" fmla="*/ 36 h 202"/>
              <a:gd name="T76" fmla="*/ 244 w 244"/>
              <a:gd name="T77" fmla="*/ 36 h 202"/>
              <a:gd name="T78" fmla="*/ 232 w 244"/>
              <a:gd name="T79" fmla="*/ 56 h 202"/>
              <a:gd name="T80" fmla="*/ 224 w 244"/>
              <a:gd name="T81" fmla="*/ 66 h 202"/>
              <a:gd name="T82" fmla="*/ 216 w 244"/>
              <a:gd name="T83" fmla="*/ 74 h 202"/>
              <a:gd name="T84" fmla="*/ 216 w 244"/>
              <a:gd name="T85" fmla="*/ 74 h 202"/>
              <a:gd name="T86" fmla="*/ 210 w 244"/>
              <a:gd name="T87" fmla="*/ 90 h 202"/>
              <a:gd name="T88" fmla="*/ 202 w 244"/>
              <a:gd name="T89" fmla="*/ 106 h 202"/>
              <a:gd name="T90" fmla="*/ 194 w 244"/>
              <a:gd name="T91" fmla="*/ 122 h 202"/>
              <a:gd name="T92" fmla="*/ 188 w 244"/>
              <a:gd name="T93" fmla="*/ 142 h 202"/>
              <a:gd name="T94" fmla="*/ 188 w 244"/>
              <a:gd name="T95" fmla="*/ 142 h 202"/>
              <a:gd name="T96" fmla="*/ 98 w 244"/>
              <a:gd name="T97" fmla="*/ 198 h 202"/>
              <a:gd name="T98" fmla="*/ 98 w 244"/>
              <a:gd name="T99" fmla="*/ 198 h 202"/>
              <a:gd name="T100" fmla="*/ 90 w 244"/>
              <a:gd name="T101" fmla="*/ 200 h 202"/>
              <a:gd name="T102" fmla="*/ 82 w 244"/>
              <a:gd name="T103" fmla="*/ 202 h 202"/>
              <a:gd name="T104" fmla="*/ 82 w 244"/>
              <a:gd name="T105" fmla="*/ 202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44" h="202">
                <a:moveTo>
                  <a:pt x="82" y="202"/>
                </a:moveTo>
                <a:lnTo>
                  <a:pt x="82" y="202"/>
                </a:lnTo>
                <a:lnTo>
                  <a:pt x="22" y="182"/>
                </a:lnTo>
                <a:lnTo>
                  <a:pt x="22" y="182"/>
                </a:lnTo>
                <a:lnTo>
                  <a:pt x="12" y="174"/>
                </a:lnTo>
                <a:lnTo>
                  <a:pt x="6" y="166"/>
                </a:lnTo>
                <a:lnTo>
                  <a:pt x="0" y="158"/>
                </a:lnTo>
                <a:lnTo>
                  <a:pt x="0" y="150"/>
                </a:lnTo>
                <a:lnTo>
                  <a:pt x="0" y="132"/>
                </a:lnTo>
                <a:lnTo>
                  <a:pt x="0" y="114"/>
                </a:lnTo>
                <a:lnTo>
                  <a:pt x="0" y="114"/>
                </a:lnTo>
                <a:lnTo>
                  <a:pt x="2" y="94"/>
                </a:lnTo>
                <a:lnTo>
                  <a:pt x="4" y="90"/>
                </a:lnTo>
                <a:lnTo>
                  <a:pt x="6" y="86"/>
                </a:lnTo>
                <a:lnTo>
                  <a:pt x="8" y="84"/>
                </a:lnTo>
                <a:lnTo>
                  <a:pt x="14" y="82"/>
                </a:lnTo>
                <a:lnTo>
                  <a:pt x="30" y="78"/>
                </a:lnTo>
                <a:lnTo>
                  <a:pt x="30" y="78"/>
                </a:lnTo>
                <a:lnTo>
                  <a:pt x="42" y="68"/>
                </a:lnTo>
                <a:lnTo>
                  <a:pt x="42" y="68"/>
                </a:lnTo>
                <a:lnTo>
                  <a:pt x="44" y="32"/>
                </a:lnTo>
                <a:lnTo>
                  <a:pt x="44" y="32"/>
                </a:lnTo>
                <a:lnTo>
                  <a:pt x="48" y="30"/>
                </a:lnTo>
                <a:lnTo>
                  <a:pt x="48" y="30"/>
                </a:lnTo>
                <a:lnTo>
                  <a:pt x="64" y="34"/>
                </a:lnTo>
                <a:lnTo>
                  <a:pt x="74" y="34"/>
                </a:lnTo>
                <a:lnTo>
                  <a:pt x="84" y="34"/>
                </a:lnTo>
                <a:lnTo>
                  <a:pt x="84" y="34"/>
                </a:lnTo>
                <a:lnTo>
                  <a:pt x="134" y="6"/>
                </a:lnTo>
                <a:lnTo>
                  <a:pt x="134" y="6"/>
                </a:lnTo>
                <a:lnTo>
                  <a:pt x="218" y="0"/>
                </a:lnTo>
                <a:lnTo>
                  <a:pt x="218" y="0"/>
                </a:lnTo>
                <a:lnTo>
                  <a:pt x="224" y="4"/>
                </a:lnTo>
                <a:lnTo>
                  <a:pt x="234" y="12"/>
                </a:lnTo>
                <a:lnTo>
                  <a:pt x="238" y="16"/>
                </a:lnTo>
                <a:lnTo>
                  <a:pt x="240" y="22"/>
                </a:lnTo>
                <a:lnTo>
                  <a:pt x="244" y="28"/>
                </a:lnTo>
                <a:lnTo>
                  <a:pt x="244" y="36"/>
                </a:lnTo>
                <a:lnTo>
                  <a:pt x="244" y="36"/>
                </a:lnTo>
                <a:lnTo>
                  <a:pt x="232" y="56"/>
                </a:lnTo>
                <a:lnTo>
                  <a:pt x="224" y="66"/>
                </a:lnTo>
                <a:lnTo>
                  <a:pt x="216" y="74"/>
                </a:lnTo>
                <a:lnTo>
                  <a:pt x="216" y="74"/>
                </a:lnTo>
                <a:lnTo>
                  <a:pt x="210" y="90"/>
                </a:lnTo>
                <a:lnTo>
                  <a:pt x="202" y="106"/>
                </a:lnTo>
                <a:lnTo>
                  <a:pt x="194" y="122"/>
                </a:lnTo>
                <a:lnTo>
                  <a:pt x="188" y="142"/>
                </a:lnTo>
                <a:lnTo>
                  <a:pt x="188" y="142"/>
                </a:lnTo>
                <a:lnTo>
                  <a:pt x="98" y="198"/>
                </a:lnTo>
                <a:lnTo>
                  <a:pt x="98" y="198"/>
                </a:lnTo>
                <a:lnTo>
                  <a:pt x="90" y="200"/>
                </a:lnTo>
                <a:lnTo>
                  <a:pt x="82" y="202"/>
                </a:lnTo>
                <a:lnTo>
                  <a:pt x="82" y="202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3642033" y="257175"/>
            <a:ext cx="7975600" cy="6213475"/>
          </a:xfrm>
          <a:custGeom>
            <a:avLst/>
            <a:gdLst>
              <a:gd name="T0" fmla="*/ 3152 w 5024"/>
              <a:gd name="T1" fmla="*/ 3764 h 3914"/>
              <a:gd name="T2" fmla="*/ 2904 w 5024"/>
              <a:gd name="T3" fmla="*/ 3696 h 3914"/>
              <a:gd name="T4" fmla="*/ 2720 w 5024"/>
              <a:gd name="T5" fmla="*/ 3612 h 3914"/>
              <a:gd name="T6" fmla="*/ 2446 w 5024"/>
              <a:gd name="T7" fmla="*/ 3668 h 3914"/>
              <a:gd name="T8" fmla="*/ 2320 w 5024"/>
              <a:gd name="T9" fmla="*/ 3792 h 3914"/>
              <a:gd name="T10" fmla="*/ 2124 w 5024"/>
              <a:gd name="T11" fmla="*/ 3656 h 3914"/>
              <a:gd name="T12" fmla="*/ 1982 w 5024"/>
              <a:gd name="T13" fmla="*/ 3478 h 3914"/>
              <a:gd name="T14" fmla="*/ 2098 w 5024"/>
              <a:gd name="T15" fmla="*/ 3086 h 3914"/>
              <a:gd name="T16" fmla="*/ 1936 w 5024"/>
              <a:gd name="T17" fmla="*/ 3024 h 3914"/>
              <a:gd name="T18" fmla="*/ 1656 w 5024"/>
              <a:gd name="T19" fmla="*/ 3038 h 3914"/>
              <a:gd name="T20" fmla="*/ 1382 w 5024"/>
              <a:gd name="T21" fmla="*/ 2958 h 3914"/>
              <a:gd name="T22" fmla="*/ 1096 w 5024"/>
              <a:gd name="T23" fmla="*/ 2970 h 3914"/>
              <a:gd name="T24" fmla="*/ 828 w 5024"/>
              <a:gd name="T25" fmla="*/ 2860 h 3914"/>
              <a:gd name="T26" fmla="*/ 628 w 5024"/>
              <a:gd name="T27" fmla="*/ 2666 h 3914"/>
              <a:gd name="T28" fmla="*/ 312 w 5024"/>
              <a:gd name="T29" fmla="*/ 2400 h 3914"/>
              <a:gd name="T30" fmla="*/ 278 w 5024"/>
              <a:gd name="T31" fmla="*/ 2192 h 3914"/>
              <a:gd name="T32" fmla="*/ 262 w 5024"/>
              <a:gd name="T33" fmla="*/ 1920 h 3914"/>
              <a:gd name="T34" fmla="*/ 114 w 5024"/>
              <a:gd name="T35" fmla="*/ 1734 h 3914"/>
              <a:gd name="T36" fmla="*/ 86 w 5024"/>
              <a:gd name="T37" fmla="*/ 1410 h 3914"/>
              <a:gd name="T38" fmla="*/ 8 w 5024"/>
              <a:gd name="T39" fmla="*/ 1272 h 3914"/>
              <a:gd name="T40" fmla="*/ 254 w 5024"/>
              <a:gd name="T41" fmla="*/ 1198 h 3914"/>
              <a:gd name="T42" fmla="*/ 534 w 5024"/>
              <a:gd name="T43" fmla="*/ 1158 h 3914"/>
              <a:gd name="T44" fmla="*/ 724 w 5024"/>
              <a:gd name="T45" fmla="*/ 820 h 3914"/>
              <a:gd name="T46" fmla="*/ 994 w 5024"/>
              <a:gd name="T47" fmla="*/ 664 h 3914"/>
              <a:gd name="T48" fmla="*/ 1230 w 5024"/>
              <a:gd name="T49" fmla="*/ 626 h 3914"/>
              <a:gd name="T50" fmla="*/ 1456 w 5024"/>
              <a:gd name="T51" fmla="*/ 530 h 3914"/>
              <a:gd name="T52" fmla="*/ 1586 w 5024"/>
              <a:gd name="T53" fmla="*/ 898 h 3914"/>
              <a:gd name="T54" fmla="*/ 1986 w 5024"/>
              <a:gd name="T55" fmla="*/ 1198 h 3914"/>
              <a:gd name="T56" fmla="*/ 2578 w 5024"/>
              <a:gd name="T57" fmla="*/ 1398 h 3914"/>
              <a:gd name="T58" fmla="*/ 2920 w 5024"/>
              <a:gd name="T59" fmla="*/ 1360 h 3914"/>
              <a:gd name="T60" fmla="*/ 3282 w 5024"/>
              <a:gd name="T61" fmla="*/ 1212 h 3914"/>
              <a:gd name="T62" fmla="*/ 3368 w 5024"/>
              <a:gd name="T63" fmla="*/ 1050 h 3914"/>
              <a:gd name="T64" fmla="*/ 3636 w 5024"/>
              <a:gd name="T65" fmla="*/ 882 h 3914"/>
              <a:gd name="T66" fmla="*/ 3792 w 5024"/>
              <a:gd name="T67" fmla="*/ 664 h 3914"/>
              <a:gd name="T68" fmla="*/ 3554 w 5024"/>
              <a:gd name="T69" fmla="*/ 718 h 3914"/>
              <a:gd name="T70" fmla="*/ 3700 w 5024"/>
              <a:gd name="T71" fmla="*/ 476 h 3914"/>
              <a:gd name="T72" fmla="*/ 3790 w 5024"/>
              <a:gd name="T73" fmla="*/ 138 h 3914"/>
              <a:gd name="T74" fmla="*/ 4078 w 5024"/>
              <a:gd name="T75" fmla="*/ 20 h 3914"/>
              <a:gd name="T76" fmla="*/ 4372 w 5024"/>
              <a:gd name="T77" fmla="*/ 288 h 3914"/>
              <a:gd name="T78" fmla="*/ 4626 w 5024"/>
              <a:gd name="T79" fmla="*/ 396 h 3914"/>
              <a:gd name="T80" fmla="*/ 4950 w 5024"/>
              <a:gd name="T81" fmla="*/ 342 h 3914"/>
              <a:gd name="T82" fmla="*/ 4994 w 5024"/>
              <a:gd name="T83" fmla="*/ 714 h 3914"/>
              <a:gd name="T84" fmla="*/ 4884 w 5024"/>
              <a:gd name="T85" fmla="*/ 896 h 3914"/>
              <a:gd name="T86" fmla="*/ 4832 w 5024"/>
              <a:gd name="T87" fmla="*/ 1116 h 3914"/>
              <a:gd name="T88" fmla="*/ 4722 w 5024"/>
              <a:gd name="T89" fmla="*/ 1230 h 3914"/>
              <a:gd name="T90" fmla="*/ 4482 w 5024"/>
              <a:gd name="T91" fmla="*/ 1412 h 3914"/>
              <a:gd name="T92" fmla="*/ 4206 w 5024"/>
              <a:gd name="T93" fmla="*/ 1678 h 3914"/>
              <a:gd name="T94" fmla="*/ 4196 w 5024"/>
              <a:gd name="T95" fmla="*/ 1430 h 3914"/>
              <a:gd name="T96" fmla="*/ 3866 w 5024"/>
              <a:gd name="T97" fmla="*/ 1690 h 3914"/>
              <a:gd name="T98" fmla="*/ 3988 w 5024"/>
              <a:gd name="T99" fmla="*/ 1796 h 3914"/>
              <a:gd name="T100" fmla="*/ 4328 w 5024"/>
              <a:gd name="T101" fmla="*/ 1834 h 3914"/>
              <a:gd name="T102" fmla="*/ 4100 w 5024"/>
              <a:gd name="T103" fmla="*/ 2054 h 3914"/>
              <a:gd name="T104" fmla="*/ 4268 w 5024"/>
              <a:gd name="T105" fmla="*/ 2378 h 3914"/>
              <a:gd name="T106" fmla="*/ 4384 w 5024"/>
              <a:gd name="T107" fmla="*/ 2538 h 3914"/>
              <a:gd name="T108" fmla="*/ 4424 w 5024"/>
              <a:gd name="T109" fmla="*/ 2668 h 3914"/>
              <a:gd name="T110" fmla="*/ 4380 w 5024"/>
              <a:gd name="T111" fmla="*/ 2774 h 3914"/>
              <a:gd name="T112" fmla="*/ 4282 w 5024"/>
              <a:gd name="T113" fmla="*/ 3048 h 3914"/>
              <a:gd name="T114" fmla="*/ 4242 w 5024"/>
              <a:gd name="T115" fmla="*/ 3212 h 3914"/>
              <a:gd name="T116" fmla="*/ 4136 w 5024"/>
              <a:gd name="T117" fmla="*/ 3370 h 3914"/>
              <a:gd name="T118" fmla="*/ 3930 w 5024"/>
              <a:gd name="T119" fmla="*/ 3558 h 3914"/>
              <a:gd name="T120" fmla="*/ 3726 w 5024"/>
              <a:gd name="T121" fmla="*/ 3658 h 3914"/>
              <a:gd name="T122" fmla="*/ 3512 w 5024"/>
              <a:gd name="T123" fmla="*/ 3730 h 3914"/>
              <a:gd name="T124" fmla="*/ 3288 w 5024"/>
              <a:gd name="T125" fmla="*/ 3834 h 3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024" h="3914">
                <a:moveTo>
                  <a:pt x="3272" y="3914"/>
                </a:moveTo>
                <a:lnTo>
                  <a:pt x="3272" y="3914"/>
                </a:lnTo>
                <a:lnTo>
                  <a:pt x="3258" y="3900"/>
                </a:lnTo>
                <a:lnTo>
                  <a:pt x="3250" y="3888"/>
                </a:lnTo>
                <a:lnTo>
                  <a:pt x="3246" y="3878"/>
                </a:lnTo>
                <a:lnTo>
                  <a:pt x="3242" y="3866"/>
                </a:lnTo>
                <a:lnTo>
                  <a:pt x="3242" y="3866"/>
                </a:lnTo>
                <a:lnTo>
                  <a:pt x="3216" y="3828"/>
                </a:lnTo>
                <a:lnTo>
                  <a:pt x="3216" y="3828"/>
                </a:lnTo>
                <a:lnTo>
                  <a:pt x="3216" y="3810"/>
                </a:lnTo>
                <a:lnTo>
                  <a:pt x="3216" y="3796"/>
                </a:lnTo>
                <a:lnTo>
                  <a:pt x="3218" y="3790"/>
                </a:lnTo>
                <a:lnTo>
                  <a:pt x="3222" y="3784"/>
                </a:lnTo>
                <a:lnTo>
                  <a:pt x="3226" y="3780"/>
                </a:lnTo>
                <a:lnTo>
                  <a:pt x="3234" y="3776"/>
                </a:lnTo>
                <a:lnTo>
                  <a:pt x="3234" y="3776"/>
                </a:lnTo>
                <a:lnTo>
                  <a:pt x="3236" y="3770"/>
                </a:lnTo>
                <a:lnTo>
                  <a:pt x="3236" y="3770"/>
                </a:lnTo>
                <a:lnTo>
                  <a:pt x="3226" y="3770"/>
                </a:lnTo>
                <a:lnTo>
                  <a:pt x="3218" y="3772"/>
                </a:lnTo>
                <a:lnTo>
                  <a:pt x="3208" y="3776"/>
                </a:lnTo>
                <a:lnTo>
                  <a:pt x="3198" y="3782"/>
                </a:lnTo>
                <a:lnTo>
                  <a:pt x="3188" y="3790"/>
                </a:lnTo>
                <a:lnTo>
                  <a:pt x="3188" y="3790"/>
                </a:lnTo>
                <a:lnTo>
                  <a:pt x="3156" y="3790"/>
                </a:lnTo>
                <a:lnTo>
                  <a:pt x="3156" y="3790"/>
                </a:lnTo>
                <a:lnTo>
                  <a:pt x="3152" y="3764"/>
                </a:lnTo>
                <a:lnTo>
                  <a:pt x="3152" y="3764"/>
                </a:lnTo>
                <a:lnTo>
                  <a:pt x="3138" y="3758"/>
                </a:lnTo>
                <a:lnTo>
                  <a:pt x="3132" y="3752"/>
                </a:lnTo>
                <a:lnTo>
                  <a:pt x="3130" y="3746"/>
                </a:lnTo>
                <a:lnTo>
                  <a:pt x="3126" y="3740"/>
                </a:lnTo>
                <a:lnTo>
                  <a:pt x="3126" y="3740"/>
                </a:lnTo>
                <a:lnTo>
                  <a:pt x="3122" y="3742"/>
                </a:lnTo>
                <a:lnTo>
                  <a:pt x="3120" y="3744"/>
                </a:lnTo>
                <a:lnTo>
                  <a:pt x="3118" y="3750"/>
                </a:lnTo>
                <a:lnTo>
                  <a:pt x="3116" y="3760"/>
                </a:lnTo>
                <a:lnTo>
                  <a:pt x="3114" y="3770"/>
                </a:lnTo>
                <a:lnTo>
                  <a:pt x="3114" y="3770"/>
                </a:lnTo>
                <a:lnTo>
                  <a:pt x="3102" y="3770"/>
                </a:lnTo>
                <a:lnTo>
                  <a:pt x="3102" y="3770"/>
                </a:lnTo>
                <a:lnTo>
                  <a:pt x="3100" y="3768"/>
                </a:lnTo>
                <a:lnTo>
                  <a:pt x="3094" y="3766"/>
                </a:lnTo>
                <a:lnTo>
                  <a:pt x="3086" y="3768"/>
                </a:lnTo>
                <a:lnTo>
                  <a:pt x="3076" y="3770"/>
                </a:lnTo>
                <a:lnTo>
                  <a:pt x="3070" y="3774"/>
                </a:lnTo>
                <a:lnTo>
                  <a:pt x="3070" y="3774"/>
                </a:lnTo>
                <a:lnTo>
                  <a:pt x="3040" y="3772"/>
                </a:lnTo>
                <a:lnTo>
                  <a:pt x="3012" y="3768"/>
                </a:lnTo>
                <a:lnTo>
                  <a:pt x="2986" y="3764"/>
                </a:lnTo>
                <a:lnTo>
                  <a:pt x="2962" y="3762"/>
                </a:lnTo>
                <a:lnTo>
                  <a:pt x="2962" y="3762"/>
                </a:lnTo>
                <a:lnTo>
                  <a:pt x="2952" y="3756"/>
                </a:lnTo>
                <a:lnTo>
                  <a:pt x="2944" y="3748"/>
                </a:lnTo>
                <a:lnTo>
                  <a:pt x="2928" y="3730"/>
                </a:lnTo>
                <a:lnTo>
                  <a:pt x="2904" y="3696"/>
                </a:lnTo>
                <a:lnTo>
                  <a:pt x="2904" y="3696"/>
                </a:lnTo>
                <a:lnTo>
                  <a:pt x="2904" y="3674"/>
                </a:lnTo>
                <a:lnTo>
                  <a:pt x="2904" y="3674"/>
                </a:lnTo>
                <a:lnTo>
                  <a:pt x="2914" y="3654"/>
                </a:lnTo>
                <a:lnTo>
                  <a:pt x="2918" y="3644"/>
                </a:lnTo>
                <a:lnTo>
                  <a:pt x="2920" y="3634"/>
                </a:lnTo>
                <a:lnTo>
                  <a:pt x="2920" y="3634"/>
                </a:lnTo>
                <a:lnTo>
                  <a:pt x="2898" y="3620"/>
                </a:lnTo>
                <a:lnTo>
                  <a:pt x="2898" y="3620"/>
                </a:lnTo>
                <a:lnTo>
                  <a:pt x="2868" y="3618"/>
                </a:lnTo>
                <a:lnTo>
                  <a:pt x="2834" y="3614"/>
                </a:lnTo>
                <a:lnTo>
                  <a:pt x="2818" y="3610"/>
                </a:lnTo>
                <a:lnTo>
                  <a:pt x="2804" y="3604"/>
                </a:lnTo>
                <a:lnTo>
                  <a:pt x="2792" y="3598"/>
                </a:lnTo>
                <a:lnTo>
                  <a:pt x="2786" y="3590"/>
                </a:lnTo>
                <a:lnTo>
                  <a:pt x="2786" y="3590"/>
                </a:lnTo>
                <a:lnTo>
                  <a:pt x="2780" y="3574"/>
                </a:lnTo>
                <a:lnTo>
                  <a:pt x="2780" y="3574"/>
                </a:lnTo>
                <a:lnTo>
                  <a:pt x="2774" y="3572"/>
                </a:lnTo>
                <a:lnTo>
                  <a:pt x="2774" y="3572"/>
                </a:lnTo>
                <a:lnTo>
                  <a:pt x="2764" y="3574"/>
                </a:lnTo>
                <a:lnTo>
                  <a:pt x="2756" y="3576"/>
                </a:lnTo>
                <a:lnTo>
                  <a:pt x="2748" y="3580"/>
                </a:lnTo>
                <a:lnTo>
                  <a:pt x="2740" y="3584"/>
                </a:lnTo>
                <a:lnTo>
                  <a:pt x="2734" y="3590"/>
                </a:lnTo>
                <a:lnTo>
                  <a:pt x="2728" y="3598"/>
                </a:lnTo>
                <a:lnTo>
                  <a:pt x="2720" y="3612"/>
                </a:lnTo>
                <a:lnTo>
                  <a:pt x="2720" y="3612"/>
                </a:lnTo>
                <a:lnTo>
                  <a:pt x="2708" y="3622"/>
                </a:lnTo>
                <a:lnTo>
                  <a:pt x="2698" y="3632"/>
                </a:lnTo>
                <a:lnTo>
                  <a:pt x="2698" y="3632"/>
                </a:lnTo>
                <a:lnTo>
                  <a:pt x="2660" y="3632"/>
                </a:lnTo>
                <a:lnTo>
                  <a:pt x="2660" y="3632"/>
                </a:lnTo>
                <a:lnTo>
                  <a:pt x="2656" y="3640"/>
                </a:lnTo>
                <a:lnTo>
                  <a:pt x="2646" y="3650"/>
                </a:lnTo>
                <a:lnTo>
                  <a:pt x="2630" y="3664"/>
                </a:lnTo>
                <a:lnTo>
                  <a:pt x="2630" y="3664"/>
                </a:lnTo>
                <a:lnTo>
                  <a:pt x="2606" y="3666"/>
                </a:lnTo>
                <a:lnTo>
                  <a:pt x="2606" y="3666"/>
                </a:lnTo>
                <a:lnTo>
                  <a:pt x="2590" y="3648"/>
                </a:lnTo>
                <a:lnTo>
                  <a:pt x="2590" y="3648"/>
                </a:lnTo>
                <a:lnTo>
                  <a:pt x="2586" y="3642"/>
                </a:lnTo>
                <a:lnTo>
                  <a:pt x="2580" y="3642"/>
                </a:lnTo>
                <a:lnTo>
                  <a:pt x="2574" y="3642"/>
                </a:lnTo>
                <a:lnTo>
                  <a:pt x="2566" y="3646"/>
                </a:lnTo>
                <a:lnTo>
                  <a:pt x="2550" y="3654"/>
                </a:lnTo>
                <a:lnTo>
                  <a:pt x="2540" y="3660"/>
                </a:lnTo>
                <a:lnTo>
                  <a:pt x="2540" y="3660"/>
                </a:lnTo>
                <a:lnTo>
                  <a:pt x="2516" y="3658"/>
                </a:lnTo>
                <a:lnTo>
                  <a:pt x="2516" y="3658"/>
                </a:lnTo>
                <a:lnTo>
                  <a:pt x="2504" y="3648"/>
                </a:lnTo>
                <a:lnTo>
                  <a:pt x="2494" y="3640"/>
                </a:lnTo>
                <a:lnTo>
                  <a:pt x="2484" y="3636"/>
                </a:lnTo>
                <a:lnTo>
                  <a:pt x="2474" y="3636"/>
                </a:lnTo>
                <a:lnTo>
                  <a:pt x="2474" y="3636"/>
                </a:lnTo>
                <a:lnTo>
                  <a:pt x="2446" y="3668"/>
                </a:lnTo>
                <a:lnTo>
                  <a:pt x="2446" y="3668"/>
                </a:lnTo>
                <a:lnTo>
                  <a:pt x="2420" y="3670"/>
                </a:lnTo>
                <a:lnTo>
                  <a:pt x="2420" y="3670"/>
                </a:lnTo>
                <a:lnTo>
                  <a:pt x="2404" y="3660"/>
                </a:lnTo>
                <a:lnTo>
                  <a:pt x="2398" y="3656"/>
                </a:lnTo>
                <a:lnTo>
                  <a:pt x="2392" y="3656"/>
                </a:lnTo>
                <a:lnTo>
                  <a:pt x="2392" y="3656"/>
                </a:lnTo>
                <a:lnTo>
                  <a:pt x="2384" y="3664"/>
                </a:lnTo>
                <a:lnTo>
                  <a:pt x="2382" y="3668"/>
                </a:lnTo>
                <a:lnTo>
                  <a:pt x="2380" y="3684"/>
                </a:lnTo>
                <a:lnTo>
                  <a:pt x="2380" y="3684"/>
                </a:lnTo>
                <a:lnTo>
                  <a:pt x="2388" y="3698"/>
                </a:lnTo>
                <a:lnTo>
                  <a:pt x="2394" y="3708"/>
                </a:lnTo>
                <a:lnTo>
                  <a:pt x="2396" y="3722"/>
                </a:lnTo>
                <a:lnTo>
                  <a:pt x="2396" y="3744"/>
                </a:lnTo>
                <a:lnTo>
                  <a:pt x="2396" y="3744"/>
                </a:lnTo>
                <a:lnTo>
                  <a:pt x="2396" y="3756"/>
                </a:lnTo>
                <a:lnTo>
                  <a:pt x="2396" y="3768"/>
                </a:lnTo>
                <a:lnTo>
                  <a:pt x="2404" y="3796"/>
                </a:lnTo>
                <a:lnTo>
                  <a:pt x="2404" y="3796"/>
                </a:lnTo>
                <a:lnTo>
                  <a:pt x="2404" y="3816"/>
                </a:lnTo>
                <a:lnTo>
                  <a:pt x="2404" y="3816"/>
                </a:lnTo>
                <a:lnTo>
                  <a:pt x="2394" y="3828"/>
                </a:lnTo>
                <a:lnTo>
                  <a:pt x="2394" y="3828"/>
                </a:lnTo>
                <a:lnTo>
                  <a:pt x="2372" y="3828"/>
                </a:lnTo>
                <a:lnTo>
                  <a:pt x="2372" y="3828"/>
                </a:lnTo>
                <a:lnTo>
                  <a:pt x="2320" y="3792"/>
                </a:lnTo>
                <a:lnTo>
                  <a:pt x="2320" y="3792"/>
                </a:lnTo>
                <a:lnTo>
                  <a:pt x="2320" y="3742"/>
                </a:lnTo>
                <a:lnTo>
                  <a:pt x="2320" y="3742"/>
                </a:lnTo>
                <a:lnTo>
                  <a:pt x="2316" y="3738"/>
                </a:lnTo>
                <a:lnTo>
                  <a:pt x="2310" y="3736"/>
                </a:lnTo>
                <a:lnTo>
                  <a:pt x="2302" y="3734"/>
                </a:lnTo>
                <a:lnTo>
                  <a:pt x="2302" y="3734"/>
                </a:lnTo>
                <a:lnTo>
                  <a:pt x="2280" y="3752"/>
                </a:lnTo>
                <a:lnTo>
                  <a:pt x="2268" y="3762"/>
                </a:lnTo>
                <a:lnTo>
                  <a:pt x="2258" y="3770"/>
                </a:lnTo>
                <a:lnTo>
                  <a:pt x="2258" y="3770"/>
                </a:lnTo>
                <a:lnTo>
                  <a:pt x="2250" y="3770"/>
                </a:lnTo>
                <a:lnTo>
                  <a:pt x="2250" y="3770"/>
                </a:lnTo>
                <a:lnTo>
                  <a:pt x="2244" y="3764"/>
                </a:lnTo>
                <a:lnTo>
                  <a:pt x="2238" y="3760"/>
                </a:lnTo>
                <a:lnTo>
                  <a:pt x="2228" y="3756"/>
                </a:lnTo>
                <a:lnTo>
                  <a:pt x="2228" y="3756"/>
                </a:lnTo>
                <a:lnTo>
                  <a:pt x="2214" y="3738"/>
                </a:lnTo>
                <a:lnTo>
                  <a:pt x="2208" y="3730"/>
                </a:lnTo>
                <a:lnTo>
                  <a:pt x="2202" y="3726"/>
                </a:lnTo>
                <a:lnTo>
                  <a:pt x="2202" y="3726"/>
                </a:lnTo>
                <a:lnTo>
                  <a:pt x="2182" y="3700"/>
                </a:lnTo>
                <a:lnTo>
                  <a:pt x="2182" y="3700"/>
                </a:lnTo>
                <a:lnTo>
                  <a:pt x="2160" y="3698"/>
                </a:lnTo>
                <a:lnTo>
                  <a:pt x="2144" y="3694"/>
                </a:lnTo>
                <a:lnTo>
                  <a:pt x="2134" y="3688"/>
                </a:lnTo>
                <a:lnTo>
                  <a:pt x="2128" y="3678"/>
                </a:lnTo>
                <a:lnTo>
                  <a:pt x="2124" y="3668"/>
                </a:lnTo>
                <a:lnTo>
                  <a:pt x="2124" y="3656"/>
                </a:lnTo>
                <a:lnTo>
                  <a:pt x="2124" y="3622"/>
                </a:lnTo>
                <a:lnTo>
                  <a:pt x="2124" y="3622"/>
                </a:lnTo>
                <a:lnTo>
                  <a:pt x="2132" y="3604"/>
                </a:lnTo>
                <a:lnTo>
                  <a:pt x="2132" y="3604"/>
                </a:lnTo>
                <a:lnTo>
                  <a:pt x="2130" y="3582"/>
                </a:lnTo>
                <a:lnTo>
                  <a:pt x="2130" y="3582"/>
                </a:lnTo>
                <a:lnTo>
                  <a:pt x="2094" y="3570"/>
                </a:lnTo>
                <a:lnTo>
                  <a:pt x="2094" y="3570"/>
                </a:lnTo>
                <a:lnTo>
                  <a:pt x="2088" y="3564"/>
                </a:lnTo>
                <a:lnTo>
                  <a:pt x="2088" y="3564"/>
                </a:lnTo>
                <a:lnTo>
                  <a:pt x="2088" y="3544"/>
                </a:lnTo>
                <a:lnTo>
                  <a:pt x="2088" y="3544"/>
                </a:lnTo>
                <a:lnTo>
                  <a:pt x="2086" y="3542"/>
                </a:lnTo>
                <a:lnTo>
                  <a:pt x="2084" y="3540"/>
                </a:lnTo>
                <a:lnTo>
                  <a:pt x="2082" y="3530"/>
                </a:lnTo>
                <a:lnTo>
                  <a:pt x="2078" y="3516"/>
                </a:lnTo>
                <a:lnTo>
                  <a:pt x="2078" y="3516"/>
                </a:lnTo>
                <a:lnTo>
                  <a:pt x="2064" y="3486"/>
                </a:lnTo>
                <a:lnTo>
                  <a:pt x="2064" y="3486"/>
                </a:lnTo>
                <a:lnTo>
                  <a:pt x="2060" y="3468"/>
                </a:lnTo>
                <a:lnTo>
                  <a:pt x="2054" y="3460"/>
                </a:lnTo>
                <a:lnTo>
                  <a:pt x="2050" y="3458"/>
                </a:lnTo>
                <a:lnTo>
                  <a:pt x="2046" y="3456"/>
                </a:lnTo>
                <a:lnTo>
                  <a:pt x="2036" y="3456"/>
                </a:lnTo>
                <a:lnTo>
                  <a:pt x="2036" y="3456"/>
                </a:lnTo>
                <a:lnTo>
                  <a:pt x="1994" y="3478"/>
                </a:lnTo>
                <a:lnTo>
                  <a:pt x="1994" y="3478"/>
                </a:lnTo>
                <a:lnTo>
                  <a:pt x="1982" y="3478"/>
                </a:lnTo>
                <a:lnTo>
                  <a:pt x="1974" y="3476"/>
                </a:lnTo>
                <a:lnTo>
                  <a:pt x="1968" y="3474"/>
                </a:lnTo>
                <a:lnTo>
                  <a:pt x="1964" y="3470"/>
                </a:lnTo>
                <a:lnTo>
                  <a:pt x="1964" y="3470"/>
                </a:lnTo>
                <a:lnTo>
                  <a:pt x="1964" y="3372"/>
                </a:lnTo>
                <a:lnTo>
                  <a:pt x="1964" y="3372"/>
                </a:lnTo>
                <a:lnTo>
                  <a:pt x="1972" y="3352"/>
                </a:lnTo>
                <a:lnTo>
                  <a:pt x="1980" y="3336"/>
                </a:lnTo>
                <a:lnTo>
                  <a:pt x="1992" y="3322"/>
                </a:lnTo>
                <a:lnTo>
                  <a:pt x="2002" y="3308"/>
                </a:lnTo>
                <a:lnTo>
                  <a:pt x="2016" y="3296"/>
                </a:lnTo>
                <a:lnTo>
                  <a:pt x="2030" y="3284"/>
                </a:lnTo>
                <a:lnTo>
                  <a:pt x="2064" y="3260"/>
                </a:lnTo>
                <a:lnTo>
                  <a:pt x="2064" y="3260"/>
                </a:lnTo>
                <a:lnTo>
                  <a:pt x="2068" y="3258"/>
                </a:lnTo>
                <a:lnTo>
                  <a:pt x="2070" y="3254"/>
                </a:lnTo>
                <a:lnTo>
                  <a:pt x="2074" y="3236"/>
                </a:lnTo>
                <a:lnTo>
                  <a:pt x="2074" y="3210"/>
                </a:lnTo>
                <a:lnTo>
                  <a:pt x="2074" y="3210"/>
                </a:lnTo>
                <a:lnTo>
                  <a:pt x="2080" y="3192"/>
                </a:lnTo>
                <a:lnTo>
                  <a:pt x="2084" y="3176"/>
                </a:lnTo>
                <a:lnTo>
                  <a:pt x="2084" y="3146"/>
                </a:lnTo>
                <a:lnTo>
                  <a:pt x="2084" y="3146"/>
                </a:lnTo>
                <a:lnTo>
                  <a:pt x="2088" y="3128"/>
                </a:lnTo>
                <a:lnTo>
                  <a:pt x="2092" y="3122"/>
                </a:lnTo>
                <a:lnTo>
                  <a:pt x="2096" y="3116"/>
                </a:lnTo>
                <a:lnTo>
                  <a:pt x="2096" y="3116"/>
                </a:lnTo>
                <a:lnTo>
                  <a:pt x="2098" y="3086"/>
                </a:lnTo>
                <a:lnTo>
                  <a:pt x="2098" y="3086"/>
                </a:lnTo>
                <a:lnTo>
                  <a:pt x="2092" y="3076"/>
                </a:lnTo>
                <a:lnTo>
                  <a:pt x="2086" y="3068"/>
                </a:lnTo>
                <a:lnTo>
                  <a:pt x="2070" y="3056"/>
                </a:lnTo>
                <a:lnTo>
                  <a:pt x="2058" y="3046"/>
                </a:lnTo>
                <a:lnTo>
                  <a:pt x="2052" y="3040"/>
                </a:lnTo>
                <a:lnTo>
                  <a:pt x="2048" y="3034"/>
                </a:lnTo>
                <a:lnTo>
                  <a:pt x="2048" y="3034"/>
                </a:lnTo>
                <a:lnTo>
                  <a:pt x="2048" y="2998"/>
                </a:lnTo>
                <a:lnTo>
                  <a:pt x="2048" y="2998"/>
                </a:lnTo>
                <a:lnTo>
                  <a:pt x="2044" y="2998"/>
                </a:lnTo>
                <a:lnTo>
                  <a:pt x="2044" y="2998"/>
                </a:lnTo>
                <a:lnTo>
                  <a:pt x="2036" y="2982"/>
                </a:lnTo>
                <a:lnTo>
                  <a:pt x="2026" y="2970"/>
                </a:lnTo>
                <a:lnTo>
                  <a:pt x="2010" y="2950"/>
                </a:lnTo>
                <a:lnTo>
                  <a:pt x="2010" y="2950"/>
                </a:lnTo>
                <a:lnTo>
                  <a:pt x="1990" y="2950"/>
                </a:lnTo>
                <a:lnTo>
                  <a:pt x="1990" y="2950"/>
                </a:lnTo>
                <a:lnTo>
                  <a:pt x="1974" y="2966"/>
                </a:lnTo>
                <a:lnTo>
                  <a:pt x="1974" y="2966"/>
                </a:lnTo>
                <a:lnTo>
                  <a:pt x="1974" y="2980"/>
                </a:lnTo>
                <a:lnTo>
                  <a:pt x="1972" y="2996"/>
                </a:lnTo>
                <a:lnTo>
                  <a:pt x="1968" y="3012"/>
                </a:lnTo>
                <a:lnTo>
                  <a:pt x="1964" y="3018"/>
                </a:lnTo>
                <a:lnTo>
                  <a:pt x="1960" y="3024"/>
                </a:lnTo>
                <a:lnTo>
                  <a:pt x="1960" y="3024"/>
                </a:lnTo>
                <a:lnTo>
                  <a:pt x="1936" y="3024"/>
                </a:lnTo>
                <a:lnTo>
                  <a:pt x="1936" y="3024"/>
                </a:lnTo>
                <a:lnTo>
                  <a:pt x="1918" y="3016"/>
                </a:lnTo>
                <a:lnTo>
                  <a:pt x="1906" y="3008"/>
                </a:lnTo>
                <a:lnTo>
                  <a:pt x="1902" y="3002"/>
                </a:lnTo>
                <a:lnTo>
                  <a:pt x="1898" y="2998"/>
                </a:lnTo>
                <a:lnTo>
                  <a:pt x="1896" y="2990"/>
                </a:lnTo>
                <a:lnTo>
                  <a:pt x="1896" y="2982"/>
                </a:lnTo>
                <a:lnTo>
                  <a:pt x="1896" y="2982"/>
                </a:lnTo>
                <a:lnTo>
                  <a:pt x="1878" y="2974"/>
                </a:lnTo>
                <a:lnTo>
                  <a:pt x="1862" y="2968"/>
                </a:lnTo>
                <a:lnTo>
                  <a:pt x="1838" y="2960"/>
                </a:lnTo>
                <a:lnTo>
                  <a:pt x="1838" y="2960"/>
                </a:lnTo>
                <a:lnTo>
                  <a:pt x="1826" y="2946"/>
                </a:lnTo>
                <a:lnTo>
                  <a:pt x="1826" y="2946"/>
                </a:lnTo>
                <a:lnTo>
                  <a:pt x="1810" y="2946"/>
                </a:lnTo>
                <a:lnTo>
                  <a:pt x="1810" y="2946"/>
                </a:lnTo>
                <a:lnTo>
                  <a:pt x="1792" y="2960"/>
                </a:lnTo>
                <a:lnTo>
                  <a:pt x="1774" y="2972"/>
                </a:lnTo>
                <a:lnTo>
                  <a:pt x="1738" y="2996"/>
                </a:lnTo>
                <a:lnTo>
                  <a:pt x="1738" y="2996"/>
                </a:lnTo>
                <a:lnTo>
                  <a:pt x="1726" y="2998"/>
                </a:lnTo>
                <a:lnTo>
                  <a:pt x="1718" y="3000"/>
                </a:lnTo>
                <a:lnTo>
                  <a:pt x="1712" y="3004"/>
                </a:lnTo>
                <a:lnTo>
                  <a:pt x="1706" y="3008"/>
                </a:lnTo>
                <a:lnTo>
                  <a:pt x="1698" y="3020"/>
                </a:lnTo>
                <a:lnTo>
                  <a:pt x="1688" y="3034"/>
                </a:lnTo>
                <a:lnTo>
                  <a:pt x="1688" y="3034"/>
                </a:lnTo>
                <a:lnTo>
                  <a:pt x="1664" y="3036"/>
                </a:lnTo>
                <a:lnTo>
                  <a:pt x="1656" y="3038"/>
                </a:lnTo>
                <a:lnTo>
                  <a:pt x="1650" y="3042"/>
                </a:lnTo>
                <a:lnTo>
                  <a:pt x="1640" y="3054"/>
                </a:lnTo>
                <a:lnTo>
                  <a:pt x="1624" y="3072"/>
                </a:lnTo>
                <a:lnTo>
                  <a:pt x="1624" y="3072"/>
                </a:lnTo>
                <a:lnTo>
                  <a:pt x="1614" y="3078"/>
                </a:lnTo>
                <a:lnTo>
                  <a:pt x="1600" y="3082"/>
                </a:lnTo>
                <a:lnTo>
                  <a:pt x="1576" y="3086"/>
                </a:lnTo>
                <a:lnTo>
                  <a:pt x="1576" y="3086"/>
                </a:lnTo>
                <a:lnTo>
                  <a:pt x="1574" y="3092"/>
                </a:lnTo>
                <a:lnTo>
                  <a:pt x="1574" y="3092"/>
                </a:lnTo>
                <a:lnTo>
                  <a:pt x="1472" y="3088"/>
                </a:lnTo>
                <a:lnTo>
                  <a:pt x="1472" y="3088"/>
                </a:lnTo>
                <a:lnTo>
                  <a:pt x="1454" y="3090"/>
                </a:lnTo>
                <a:lnTo>
                  <a:pt x="1436" y="3090"/>
                </a:lnTo>
                <a:lnTo>
                  <a:pt x="1428" y="3088"/>
                </a:lnTo>
                <a:lnTo>
                  <a:pt x="1422" y="3086"/>
                </a:lnTo>
                <a:lnTo>
                  <a:pt x="1416" y="3082"/>
                </a:lnTo>
                <a:lnTo>
                  <a:pt x="1410" y="3076"/>
                </a:lnTo>
                <a:lnTo>
                  <a:pt x="1410" y="3076"/>
                </a:lnTo>
                <a:lnTo>
                  <a:pt x="1410" y="3058"/>
                </a:lnTo>
                <a:lnTo>
                  <a:pt x="1410" y="3058"/>
                </a:lnTo>
                <a:lnTo>
                  <a:pt x="1430" y="3012"/>
                </a:lnTo>
                <a:lnTo>
                  <a:pt x="1430" y="3012"/>
                </a:lnTo>
                <a:lnTo>
                  <a:pt x="1416" y="3008"/>
                </a:lnTo>
                <a:lnTo>
                  <a:pt x="1406" y="3000"/>
                </a:lnTo>
                <a:lnTo>
                  <a:pt x="1390" y="2988"/>
                </a:lnTo>
                <a:lnTo>
                  <a:pt x="1390" y="2988"/>
                </a:lnTo>
                <a:lnTo>
                  <a:pt x="1382" y="2958"/>
                </a:lnTo>
                <a:lnTo>
                  <a:pt x="1382" y="2958"/>
                </a:lnTo>
                <a:lnTo>
                  <a:pt x="1354" y="2956"/>
                </a:lnTo>
                <a:lnTo>
                  <a:pt x="1330" y="2950"/>
                </a:lnTo>
                <a:lnTo>
                  <a:pt x="1330" y="2950"/>
                </a:lnTo>
                <a:lnTo>
                  <a:pt x="1312" y="2930"/>
                </a:lnTo>
                <a:lnTo>
                  <a:pt x="1312" y="2930"/>
                </a:lnTo>
                <a:lnTo>
                  <a:pt x="1274" y="2914"/>
                </a:lnTo>
                <a:lnTo>
                  <a:pt x="1274" y="2914"/>
                </a:lnTo>
                <a:lnTo>
                  <a:pt x="1252" y="2902"/>
                </a:lnTo>
                <a:lnTo>
                  <a:pt x="1244" y="2898"/>
                </a:lnTo>
                <a:lnTo>
                  <a:pt x="1234" y="2894"/>
                </a:lnTo>
                <a:lnTo>
                  <a:pt x="1224" y="2894"/>
                </a:lnTo>
                <a:lnTo>
                  <a:pt x="1216" y="2898"/>
                </a:lnTo>
                <a:lnTo>
                  <a:pt x="1208" y="2904"/>
                </a:lnTo>
                <a:lnTo>
                  <a:pt x="1202" y="2914"/>
                </a:lnTo>
                <a:lnTo>
                  <a:pt x="1202" y="2914"/>
                </a:lnTo>
                <a:lnTo>
                  <a:pt x="1172" y="2928"/>
                </a:lnTo>
                <a:lnTo>
                  <a:pt x="1172" y="2928"/>
                </a:lnTo>
                <a:lnTo>
                  <a:pt x="1160" y="2940"/>
                </a:lnTo>
                <a:lnTo>
                  <a:pt x="1160" y="2940"/>
                </a:lnTo>
                <a:lnTo>
                  <a:pt x="1144" y="2996"/>
                </a:lnTo>
                <a:lnTo>
                  <a:pt x="1144" y="2996"/>
                </a:lnTo>
                <a:lnTo>
                  <a:pt x="1122" y="2996"/>
                </a:lnTo>
                <a:lnTo>
                  <a:pt x="1122" y="2996"/>
                </a:lnTo>
                <a:lnTo>
                  <a:pt x="1110" y="2990"/>
                </a:lnTo>
                <a:lnTo>
                  <a:pt x="1102" y="2984"/>
                </a:lnTo>
                <a:lnTo>
                  <a:pt x="1098" y="2978"/>
                </a:lnTo>
                <a:lnTo>
                  <a:pt x="1096" y="2970"/>
                </a:lnTo>
                <a:lnTo>
                  <a:pt x="1094" y="2962"/>
                </a:lnTo>
                <a:lnTo>
                  <a:pt x="1094" y="2954"/>
                </a:lnTo>
                <a:lnTo>
                  <a:pt x="1094" y="2938"/>
                </a:lnTo>
                <a:lnTo>
                  <a:pt x="1094" y="2938"/>
                </a:lnTo>
                <a:lnTo>
                  <a:pt x="1106" y="2904"/>
                </a:lnTo>
                <a:lnTo>
                  <a:pt x="1106" y="2904"/>
                </a:lnTo>
                <a:lnTo>
                  <a:pt x="1100" y="2896"/>
                </a:lnTo>
                <a:lnTo>
                  <a:pt x="1098" y="2894"/>
                </a:lnTo>
                <a:lnTo>
                  <a:pt x="1094" y="2892"/>
                </a:lnTo>
                <a:lnTo>
                  <a:pt x="1094" y="2892"/>
                </a:lnTo>
                <a:lnTo>
                  <a:pt x="1068" y="2894"/>
                </a:lnTo>
                <a:lnTo>
                  <a:pt x="1046" y="2900"/>
                </a:lnTo>
                <a:lnTo>
                  <a:pt x="1024" y="2906"/>
                </a:lnTo>
                <a:lnTo>
                  <a:pt x="1004" y="2914"/>
                </a:lnTo>
                <a:lnTo>
                  <a:pt x="1004" y="2914"/>
                </a:lnTo>
                <a:lnTo>
                  <a:pt x="998" y="2918"/>
                </a:lnTo>
                <a:lnTo>
                  <a:pt x="992" y="2920"/>
                </a:lnTo>
                <a:lnTo>
                  <a:pt x="984" y="2920"/>
                </a:lnTo>
                <a:lnTo>
                  <a:pt x="976" y="2918"/>
                </a:lnTo>
                <a:lnTo>
                  <a:pt x="964" y="2914"/>
                </a:lnTo>
                <a:lnTo>
                  <a:pt x="956" y="2912"/>
                </a:lnTo>
                <a:lnTo>
                  <a:pt x="956" y="2912"/>
                </a:lnTo>
                <a:lnTo>
                  <a:pt x="918" y="2866"/>
                </a:lnTo>
                <a:lnTo>
                  <a:pt x="918" y="2866"/>
                </a:lnTo>
                <a:lnTo>
                  <a:pt x="840" y="2866"/>
                </a:lnTo>
                <a:lnTo>
                  <a:pt x="840" y="2866"/>
                </a:lnTo>
                <a:lnTo>
                  <a:pt x="828" y="2860"/>
                </a:lnTo>
                <a:lnTo>
                  <a:pt x="828" y="2860"/>
                </a:lnTo>
                <a:lnTo>
                  <a:pt x="820" y="2844"/>
                </a:lnTo>
                <a:lnTo>
                  <a:pt x="814" y="2830"/>
                </a:lnTo>
                <a:lnTo>
                  <a:pt x="808" y="2818"/>
                </a:lnTo>
                <a:lnTo>
                  <a:pt x="804" y="2808"/>
                </a:lnTo>
                <a:lnTo>
                  <a:pt x="804" y="2808"/>
                </a:lnTo>
                <a:lnTo>
                  <a:pt x="792" y="2804"/>
                </a:lnTo>
                <a:lnTo>
                  <a:pt x="784" y="2800"/>
                </a:lnTo>
                <a:lnTo>
                  <a:pt x="778" y="2794"/>
                </a:lnTo>
                <a:lnTo>
                  <a:pt x="776" y="2788"/>
                </a:lnTo>
                <a:lnTo>
                  <a:pt x="776" y="2788"/>
                </a:lnTo>
                <a:lnTo>
                  <a:pt x="750" y="2774"/>
                </a:lnTo>
                <a:lnTo>
                  <a:pt x="750" y="2774"/>
                </a:lnTo>
                <a:lnTo>
                  <a:pt x="744" y="2772"/>
                </a:lnTo>
                <a:lnTo>
                  <a:pt x="736" y="2770"/>
                </a:lnTo>
                <a:lnTo>
                  <a:pt x="728" y="2772"/>
                </a:lnTo>
                <a:lnTo>
                  <a:pt x="728" y="2772"/>
                </a:lnTo>
                <a:lnTo>
                  <a:pt x="700" y="2750"/>
                </a:lnTo>
                <a:lnTo>
                  <a:pt x="700" y="2750"/>
                </a:lnTo>
                <a:lnTo>
                  <a:pt x="690" y="2740"/>
                </a:lnTo>
                <a:lnTo>
                  <a:pt x="684" y="2728"/>
                </a:lnTo>
                <a:lnTo>
                  <a:pt x="680" y="2716"/>
                </a:lnTo>
                <a:lnTo>
                  <a:pt x="678" y="2706"/>
                </a:lnTo>
                <a:lnTo>
                  <a:pt x="676" y="2684"/>
                </a:lnTo>
                <a:lnTo>
                  <a:pt x="674" y="2674"/>
                </a:lnTo>
                <a:lnTo>
                  <a:pt x="672" y="2664"/>
                </a:lnTo>
                <a:lnTo>
                  <a:pt x="672" y="2664"/>
                </a:lnTo>
                <a:lnTo>
                  <a:pt x="628" y="2666"/>
                </a:lnTo>
                <a:lnTo>
                  <a:pt x="628" y="2666"/>
                </a:lnTo>
                <a:lnTo>
                  <a:pt x="610" y="2658"/>
                </a:lnTo>
                <a:lnTo>
                  <a:pt x="600" y="2650"/>
                </a:lnTo>
                <a:lnTo>
                  <a:pt x="596" y="2642"/>
                </a:lnTo>
                <a:lnTo>
                  <a:pt x="592" y="2630"/>
                </a:lnTo>
                <a:lnTo>
                  <a:pt x="592" y="2630"/>
                </a:lnTo>
                <a:lnTo>
                  <a:pt x="580" y="2610"/>
                </a:lnTo>
                <a:lnTo>
                  <a:pt x="580" y="2610"/>
                </a:lnTo>
                <a:lnTo>
                  <a:pt x="520" y="2566"/>
                </a:lnTo>
                <a:lnTo>
                  <a:pt x="520" y="2566"/>
                </a:lnTo>
                <a:lnTo>
                  <a:pt x="486" y="2510"/>
                </a:lnTo>
                <a:lnTo>
                  <a:pt x="486" y="2510"/>
                </a:lnTo>
                <a:lnTo>
                  <a:pt x="470" y="2512"/>
                </a:lnTo>
                <a:lnTo>
                  <a:pt x="456" y="2516"/>
                </a:lnTo>
                <a:lnTo>
                  <a:pt x="444" y="2522"/>
                </a:lnTo>
                <a:lnTo>
                  <a:pt x="434" y="2530"/>
                </a:lnTo>
                <a:lnTo>
                  <a:pt x="434" y="2530"/>
                </a:lnTo>
                <a:lnTo>
                  <a:pt x="386" y="2530"/>
                </a:lnTo>
                <a:lnTo>
                  <a:pt x="386" y="2530"/>
                </a:lnTo>
                <a:lnTo>
                  <a:pt x="374" y="2520"/>
                </a:lnTo>
                <a:lnTo>
                  <a:pt x="366" y="2512"/>
                </a:lnTo>
                <a:lnTo>
                  <a:pt x="354" y="2496"/>
                </a:lnTo>
                <a:lnTo>
                  <a:pt x="354" y="2496"/>
                </a:lnTo>
                <a:lnTo>
                  <a:pt x="346" y="2478"/>
                </a:lnTo>
                <a:lnTo>
                  <a:pt x="346" y="2478"/>
                </a:lnTo>
                <a:lnTo>
                  <a:pt x="344" y="2464"/>
                </a:lnTo>
                <a:lnTo>
                  <a:pt x="342" y="2454"/>
                </a:lnTo>
                <a:lnTo>
                  <a:pt x="332" y="2434"/>
                </a:lnTo>
                <a:lnTo>
                  <a:pt x="312" y="2400"/>
                </a:lnTo>
                <a:lnTo>
                  <a:pt x="312" y="2400"/>
                </a:lnTo>
                <a:lnTo>
                  <a:pt x="258" y="2368"/>
                </a:lnTo>
                <a:lnTo>
                  <a:pt x="258" y="2368"/>
                </a:lnTo>
                <a:lnTo>
                  <a:pt x="226" y="2356"/>
                </a:lnTo>
                <a:lnTo>
                  <a:pt x="212" y="2350"/>
                </a:lnTo>
                <a:lnTo>
                  <a:pt x="202" y="2344"/>
                </a:lnTo>
                <a:lnTo>
                  <a:pt x="202" y="2344"/>
                </a:lnTo>
                <a:lnTo>
                  <a:pt x="198" y="2334"/>
                </a:lnTo>
                <a:lnTo>
                  <a:pt x="198" y="2326"/>
                </a:lnTo>
                <a:lnTo>
                  <a:pt x="198" y="2318"/>
                </a:lnTo>
                <a:lnTo>
                  <a:pt x="200" y="2310"/>
                </a:lnTo>
                <a:lnTo>
                  <a:pt x="208" y="2296"/>
                </a:lnTo>
                <a:lnTo>
                  <a:pt x="220" y="2284"/>
                </a:lnTo>
                <a:lnTo>
                  <a:pt x="220" y="2284"/>
                </a:lnTo>
                <a:lnTo>
                  <a:pt x="224" y="2210"/>
                </a:lnTo>
                <a:lnTo>
                  <a:pt x="224" y="2210"/>
                </a:lnTo>
                <a:lnTo>
                  <a:pt x="214" y="2184"/>
                </a:lnTo>
                <a:lnTo>
                  <a:pt x="214" y="2174"/>
                </a:lnTo>
                <a:lnTo>
                  <a:pt x="214" y="2168"/>
                </a:lnTo>
                <a:lnTo>
                  <a:pt x="218" y="2164"/>
                </a:lnTo>
                <a:lnTo>
                  <a:pt x="224" y="2162"/>
                </a:lnTo>
                <a:lnTo>
                  <a:pt x="236" y="2160"/>
                </a:lnTo>
                <a:lnTo>
                  <a:pt x="252" y="2160"/>
                </a:lnTo>
                <a:lnTo>
                  <a:pt x="252" y="2160"/>
                </a:lnTo>
                <a:lnTo>
                  <a:pt x="260" y="2166"/>
                </a:lnTo>
                <a:lnTo>
                  <a:pt x="264" y="2170"/>
                </a:lnTo>
                <a:lnTo>
                  <a:pt x="270" y="2178"/>
                </a:lnTo>
                <a:lnTo>
                  <a:pt x="278" y="2192"/>
                </a:lnTo>
                <a:lnTo>
                  <a:pt x="278" y="2192"/>
                </a:lnTo>
                <a:lnTo>
                  <a:pt x="290" y="2196"/>
                </a:lnTo>
                <a:lnTo>
                  <a:pt x="290" y="2196"/>
                </a:lnTo>
                <a:lnTo>
                  <a:pt x="296" y="2188"/>
                </a:lnTo>
                <a:lnTo>
                  <a:pt x="298" y="2180"/>
                </a:lnTo>
                <a:lnTo>
                  <a:pt x="300" y="2168"/>
                </a:lnTo>
                <a:lnTo>
                  <a:pt x="302" y="2158"/>
                </a:lnTo>
                <a:lnTo>
                  <a:pt x="300" y="2136"/>
                </a:lnTo>
                <a:lnTo>
                  <a:pt x="300" y="2118"/>
                </a:lnTo>
                <a:lnTo>
                  <a:pt x="300" y="2118"/>
                </a:lnTo>
                <a:lnTo>
                  <a:pt x="278" y="2052"/>
                </a:lnTo>
                <a:lnTo>
                  <a:pt x="278" y="2052"/>
                </a:lnTo>
                <a:lnTo>
                  <a:pt x="278" y="2024"/>
                </a:lnTo>
                <a:lnTo>
                  <a:pt x="280" y="2008"/>
                </a:lnTo>
                <a:lnTo>
                  <a:pt x="282" y="2000"/>
                </a:lnTo>
                <a:lnTo>
                  <a:pt x="286" y="1994"/>
                </a:lnTo>
                <a:lnTo>
                  <a:pt x="300" y="1978"/>
                </a:lnTo>
                <a:lnTo>
                  <a:pt x="300" y="1978"/>
                </a:lnTo>
                <a:lnTo>
                  <a:pt x="308" y="1964"/>
                </a:lnTo>
                <a:lnTo>
                  <a:pt x="308" y="1964"/>
                </a:lnTo>
                <a:lnTo>
                  <a:pt x="308" y="1956"/>
                </a:lnTo>
                <a:lnTo>
                  <a:pt x="308" y="1956"/>
                </a:lnTo>
                <a:lnTo>
                  <a:pt x="272" y="1932"/>
                </a:lnTo>
                <a:lnTo>
                  <a:pt x="272" y="1932"/>
                </a:lnTo>
                <a:lnTo>
                  <a:pt x="268" y="1930"/>
                </a:lnTo>
                <a:lnTo>
                  <a:pt x="266" y="1928"/>
                </a:lnTo>
                <a:lnTo>
                  <a:pt x="262" y="1920"/>
                </a:lnTo>
                <a:lnTo>
                  <a:pt x="262" y="1920"/>
                </a:lnTo>
                <a:lnTo>
                  <a:pt x="256" y="1912"/>
                </a:lnTo>
                <a:lnTo>
                  <a:pt x="252" y="1906"/>
                </a:lnTo>
                <a:lnTo>
                  <a:pt x="250" y="1898"/>
                </a:lnTo>
                <a:lnTo>
                  <a:pt x="248" y="1890"/>
                </a:lnTo>
                <a:lnTo>
                  <a:pt x="250" y="1872"/>
                </a:lnTo>
                <a:lnTo>
                  <a:pt x="250" y="1860"/>
                </a:lnTo>
                <a:lnTo>
                  <a:pt x="250" y="1860"/>
                </a:lnTo>
                <a:lnTo>
                  <a:pt x="254" y="1854"/>
                </a:lnTo>
                <a:lnTo>
                  <a:pt x="256" y="1848"/>
                </a:lnTo>
                <a:lnTo>
                  <a:pt x="256" y="1848"/>
                </a:lnTo>
                <a:lnTo>
                  <a:pt x="254" y="1836"/>
                </a:lnTo>
                <a:lnTo>
                  <a:pt x="250" y="1828"/>
                </a:lnTo>
                <a:lnTo>
                  <a:pt x="244" y="1822"/>
                </a:lnTo>
                <a:lnTo>
                  <a:pt x="238" y="1818"/>
                </a:lnTo>
                <a:lnTo>
                  <a:pt x="230" y="1816"/>
                </a:lnTo>
                <a:lnTo>
                  <a:pt x="222" y="1816"/>
                </a:lnTo>
                <a:lnTo>
                  <a:pt x="206" y="1816"/>
                </a:lnTo>
                <a:lnTo>
                  <a:pt x="206" y="1816"/>
                </a:lnTo>
                <a:lnTo>
                  <a:pt x="196" y="1810"/>
                </a:lnTo>
                <a:lnTo>
                  <a:pt x="186" y="1804"/>
                </a:lnTo>
                <a:lnTo>
                  <a:pt x="180" y="1796"/>
                </a:lnTo>
                <a:lnTo>
                  <a:pt x="172" y="1786"/>
                </a:lnTo>
                <a:lnTo>
                  <a:pt x="162" y="1768"/>
                </a:lnTo>
                <a:lnTo>
                  <a:pt x="154" y="1752"/>
                </a:lnTo>
                <a:lnTo>
                  <a:pt x="154" y="1752"/>
                </a:lnTo>
                <a:lnTo>
                  <a:pt x="126" y="1744"/>
                </a:lnTo>
                <a:lnTo>
                  <a:pt x="118" y="1740"/>
                </a:lnTo>
                <a:lnTo>
                  <a:pt x="114" y="1734"/>
                </a:lnTo>
                <a:lnTo>
                  <a:pt x="112" y="1728"/>
                </a:lnTo>
                <a:lnTo>
                  <a:pt x="112" y="1720"/>
                </a:lnTo>
                <a:lnTo>
                  <a:pt x="112" y="1694"/>
                </a:lnTo>
                <a:lnTo>
                  <a:pt x="112" y="1694"/>
                </a:lnTo>
                <a:lnTo>
                  <a:pt x="124" y="1660"/>
                </a:lnTo>
                <a:lnTo>
                  <a:pt x="124" y="1660"/>
                </a:lnTo>
                <a:lnTo>
                  <a:pt x="122" y="1650"/>
                </a:lnTo>
                <a:lnTo>
                  <a:pt x="118" y="1640"/>
                </a:lnTo>
                <a:lnTo>
                  <a:pt x="112" y="1632"/>
                </a:lnTo>
                <a:lnTo>
                  <a:pt x="106" y="1624"/>
                </a:lnTo>
                <a:lnTo>
                  <a:pt x="92" y="1612"/>
                </a:lnTo>
                <a:lnTo>
                  <a:pt x="78" y="1602"/>
                </a:lnTo>
                <a:lnTo>
                  <a:pt x="78" y="1602"/>
                </a:lnTo>
                <a:lnTo>
                  <a:pt x="36" y="1578"/>
                </a:lnTo>
                <a:lnTo>
                  <a:pt x="36" y="1578"/>
                </a:lnTo>
                <a:lnTo>
                  <a:pt x="32" y="1572"/>
                </a:lnTo>
                <a:lnTo>
                  <a:pt x="32" y="1572"/>
                </a:lnTo>
                <a:lnTo>
                  <a:pt x="32" y="1542"/>
                </a:lnTo>
                <a:lnTo>
                  <a:pt x="32" y="1534"/>
                </a:lnTo>
                <a:lnTo>
                  <a:pt x="34" y="1528"/>
                </a:lnTo>
                <a:lnTo>
                  <a:pt x="38" y="1524"/>
                </a:lnTo>
                <a:lnTo>
                  <a:pt x="46" y="1522"/>
                </a:lnTo>
                <a:lnTo>
                  <a:pt x="68" y="1510"/>
                </a:lnTo>
                <a:lnTo>
                  <a:pt x="68" y="1510"/>
                </a:lnTo>
                <a:lnTo>
                  <a:pt x="84" y="1502"/>
                </a:lnTo>
                <a:lnTo>
                  <a:pt x="84" y="1502"/>
                </a:lnTo>
                <a:lnTo>
                  <a:pt x="86" y="1440"/>
                </a:lnTo>
                <a:lnTo>
                  <a:pt x="86" y="1410"/>
                </a:lnTo>
                <a:lnTo>
                  <a:pt x="82" y="1396"/>
                </a:lnTo>
                <a:lnTo>
                  <a:pt x="78" y="1384"/>
                </a:lnTo>
                <a:lnTo>
                  <a:pt x="78" y="1384"/>
                </a:lnTo>
                <a:lnTo>
                  <a:pt x="72" y="1380"/>
                </a:lnTo>
                <a:lnTo>
                  <a:pt x="66" y="1378"/>
                </a:lnTo>
                <a:lnTo>
                  <a:pt x="52" y="1376"/>
                </a:lnTo>
                <a:lnTo>
                  <a:pt x="40" y="1378"/>
                </a:lnTo>
                <a:lnTo>
                  <a:pt x="30" y="1380"/>
                </a:lnTo>
                <a:lnTo>
                  <a:pt x="30" y="1380"/>
                </a:lnTo>
                <a:lnTo>
                  <a:pt x="28" y="1386"/>
                </a:lnTo>
                <a:lnTo>
                  <a:pt x="24" y="1388"/>
                </a:lnTo>
                <a:lnTo>
                  <a:pt x="20" y="1390"/>
                </a:lnTo>
                <a:lnTo>
                  <a:pt x="16" y="1388"/>
                </a:lnTo>
                <a:lnTo>
                  <a:pt x="10" y="1384"/>
                </a:lnTo>
                <a:lnTo>
                  <a:pt x="6" y="1380"/>
                </a:lnTo>
                <a:lnTo>
                  <a:pt x="6" y="1380"/>
                </a:lnTo>
                <a:lnTo>
                  <a:pt x="0" y="1354"/>
                </a:lnTo>
                <a:lnTo>
                  <a:pt x="0" y="1330"/>
                </a:lnTo>
                <a:lnTo>
                  <a:pt x="0" y="1330"/>
                </a:lnTo>
                <a:lnTo>
                  <a:pt x="26" y="1320"/>
                </a:lnTo>
                <a:lnTo>
                  <a:pt x="26" y="1320"/>
                </a:lnTo>
                <a:lnTo>
                  <a:pt x="26" y="1312"/>
                </a:lnTo>
                <a:lnTo>
                  <a:pt x="24" y="1306"/>
                </a:lnTo>
                <a:lnTo>
                  <a:pt x="18" y="1300"/>
                </a:lnTo>
                <a:lnTo>
                  <a:pt x="12" y="1294"/>
                </a:lnTo>
                <a:lnTo>
                  <a:pt x="8" y="1290"/>
                </a:lnTo>
                <a:lnTo>
                  <a:pt x="8" y="1290"/>
                </a:lnTo>
                <a:lnTo>
                  <a:pt x="8" y="1272"/>
                </a:lnTo>
                <a:lnTo>
                  <a:pt x="10" y="1268"/>
                </a:lnTo>
                <a:lnTo>
                  <a:pt x="12" y="1266"/>
                </a:lnTo>
                <a:lnTo>
                  <a:pt x="20" y="1262"/>
                </a:lnTo>
                <a:lnTo>
                  <a:pt x="36" y="1256"/>
                </a:lnTo>
                <a:lnTo>
                  <a:pt x="36" y="1256"/>
                </a:lnTo>
                <a:lnTo>
                  <a:pt x="44" y="1248"/>
                </a:lnTo>
                <a:lnTo>
                  <a:pt x="50" y="1238"/>
                </a:lnTo>
                <a:lnTo>
                  <a:pt x="62" y="1218"/>
                </a:lnTo>
                <a:lnTo>
                  <a:pt x="62" y="1218"/>
                </a:lnTo>
                <a:lnTo>
                  <a:pt x="74" y="1210"/>
                </a:lnTo>
                <a:lnTo>
                  <a:pt x="88" y="1204"/>
                </a:lnTo>
                <a:lnTo>
                  <a:pt x="88" y="1204"/>
                </a:lnTo>
                <a:lnTo>
                  <a:pt x="110" y="1196"/>
                </a:lnTo>
                <a:lnTo>
                  <a:pt x="110" y="1196"/>
                </a:lnTo>
                <a:lnTo>
                  <a:pt x="130" y="1196"/>
                </a:lnTo>
                <a:lnTo>
                  <a:pt x="162" y="1194"/>
                </a:lnTo>
                <a:lnTo>
                  <a:pt x="178" y="1192"/>
                </a:lnTo>
                <a:lnTo>
                  <a:pt x="194" y="1188"/>
                </a:lnTo>
                <a:lnTo>
                  <a:pt x="208" y="1182"/>
                </a:lnTo>
                <a:lnTo>
                  <a:pt x="218" y="1176"/>
                </a:lnTo>
                <a:lnTo>
                  <a:pt x="218" y="1176"/>
                </a:lnTo>
                <a:lnTo>
                  <a:pt x="232" y="1174"/>
                </a:lnTo>
                <a:lnTo>
                  <a:pt x="244" y="1172"/>
                </a:lnTo>
                <a:lnTo>
                  <a:pt x="246" y="1174"/>
                </a:lnTo>
                <a:lnTo>
                  <a:pt x="250" y="1178"/>
                </a:lnTo>
                <a:lnTo>
                  <a:pt x="252" y="1186"/>
                </a:lnTo>
                <a:lnTo>
                  <a:pt x="254" y="1198"/>
                </a:lnTo>
                <a:lnTo>
                  <a:pt x="254" y="1198"/>
                </a:lnTo>
                <a:lnTo>
                  <a:pt x="260" y="1212"/>
                </a:lnTo>
                <a:lnTo>
                  <a:pt x="264" y="1218"/>
                </a:lnTo>
                <a:lnTo>
                  <a:pt x="268" y="1222"/>
                </a:lnTo>
                <a:lnTo>
                  <a:pt x="274" y="1224"/>
                </a:lnTo>
                <a:lnTo>
                  <a:pt x="280" y="1226"/>
                </a:lnTo>
                <a:lnTo>
                  <a:pt x="302" y="1224"/>
                </a:lnTo>
                <a:lnTo>
                  <a:pt x="302" y="1224"/>
                </a:lnTo>
                <a:lnTo>
                  <a:pt x="312" y="1214"/>
                </a:lnTo>
                <a:lnTo>
                  <a:pt x="322" y="1200"/>
                </a:lnTo>
                <a:lnTo>
                  <a:pt x="332" y="1188"/>
                </a:lnTo>
                <a:lnTo>
                  <a:pt x="342" y="1178"/>
                </a:lnTo>
                <a:lnTo>
                  <a:pt x="342" y="1178"/>
                </a:lnTo>
                <a:lnTo>
                  <a:pt x="366" y="1180"/>
                </a:lnTo>
                <a:lnTo>
                  <a:pt x="378" y="1180"/>
                </a:lnTo>
                <a:lnTo>
                  <a:pt x="394" y="1178"/>
                </a:lnTo>
                <a:lnTo>
                  <a:pt x="394" y="1178"/>
                </a:lnTo>
                <a:lnTo>
                  <a:pt x="398" y="1170"/>
                </a:lnTo>
                <a:lnTo>
                  <a:pt x="404" y="1164"/>
                </a:lnTo>
                <a:lnTo>
                  <a:pt x="410" y="1160"/>
                </a:lnTo>
                <a:lnTo>
                  <a:pt x="416" y="1158"/>
                </a:lnTo>
                <a:lnTo>
                  <a:pt x="432" y="1154"/>
                </a:lnTo>
                <a:lnTo>
                  <a:pt x="450" y="1154"/>
                </a:lnTo>
                <a:lnTo>
                  <a:pt x="450" y="1154"/>
                </a:lnTo>
                <a:lnTo>
                  <a:pt x="492" y="1168"/>
                </a:lnTo>
                <a:lnTo>
                  <a:pt x="492" y="1168"/>
                </a:lnTo>
                <a:lnTo>
                  <a:pt x="498" y="1164"/>
                </a:lnTo>
                <a:lnTo>
                  <a:pt x="506" y="1162"/>
                </a:lnTo>
                <a:lnTo>
                  <a:pt x="534" y="1158"/>
                </a:lnTo>
                <a:lnTo>
                  <a:pt x="564" y="1154"/>
                </a:lnTo>
                <a:lnTo>
                  <a:pt x="590" y="1148"/>
                </a:lnTo>
                <a:lnTo>
                  <a:pt x="590" y="1148"/>
                </a:lnTo>
                <a:lnTo>
                  <a:pt x="608" y="1138"/>
                </a:lnTo>
                <a:lnTo>
                  <a:pt x="628" y="1128"/>
                </a:lnTo>
                <a:lnTo>
                  <a:pt x="628" y="1128"/>
                </a:lnTo>
                <a:lnTo>
                  <a:pt x="632" y="1110"/>
                </a:lnTo>
                <a:lnTo>
                  <a:pt x="638" y="1098"/>
                </a:lnTo>
                <a:lnTo>
                  <a:pt x="646" y="1090"/>
                </a:lnTo>
                <a:lnTo>
                  <a:pt x="660" y="1078"/>
                </a:lnTo>
                <a:lnTo>
                  <a:pt x="660" y="1078"/>
                </a:lnTo>
                <a:lnTo>
                  <a:pt x="684" y="1024"/>
                </a:lnTo>
                <a:lnTo>
                  <a:pt x="684" y="1024"/>
                </a:lnTo>
                <a:lnTo>
                  <a:pt x="716" y="1006"/>
                </a:lnTo>
                <a:lnTo>
                  <a:pt x="716" y="1006"/>
                </a:lnTo>
                <a:lnTo>
                  <a:pt x="728" y="972"/>
                </a:lnTo>
                <a:lnTo>
                  <a:pt x="728" y="972"/>
                </a:lnTo>
                <a:lnTo>
                  <a:pt x="732" y="926"/>
                </a:lnTo>
                <a:lnTo>
                  <a:pt x="732" y="926"/>
                </a:lnTo>
                <a:lnTo>
                  <a:pt x="724" y="902"/>
                </a:lnTo>
                <a:lnTo>
                  <a:pt x="724" y="902"/>
                </a:lnTo>
                <a:lnTo>
                  <a:pt x="724" y="878"/>
                </a:lnTo>
                <a:lnTo>
                  <a:pt x="724" y="878"/>
                </a:lnTo>
                <a:lnTo>
                  <a:pt x="728" y="866"/>
                </a:lnTo>
                <a:lnTo>
                  <a:pt x="732" y="854"/>
                </a:lnTo>
                <a:lnTo>
                  <a:pt x="732" y="830"/>
                </a:lnTo>
                <a:lnTo>
                  <a:pt x="732" y="830"/>
                </a:lnTo>
                <a:lnTo>
                  <a:pt x="724" y="820"/>
                </a:lnTo>
                <a:lnTo>
                  <a:pt x="722" y="812"/>
                </a:lnTo>
                <a:lnTo>
                  <a:pt x="722" y="800"/>
                </a:lnTo>
                <a:lnTo>
                  <a:pt x="722" y="800"/>
                </a:lnTo>
                <a:lnTo>
                  <a:pt x="726" y="798"/>
                </a:lnTo>
                <a:lnTo>
                  <a:pt x="734" y="796"/>
                </a:lnTo>
                <a:lnTo>
                  <a:pt x="760" y="796"/>
                </a:lnTo>
                <a:lnTo>
                  <a:pt x="808" y="798"/>
                </a:lnTo>
                <a:lnTo>
                  <a:pt x="808" y="798"/>
                </a:lnTo>
                <a:lnTo>
                  <a:pt x="826" y="800"/>
                </a:lnTo>
                <a:lnTo>
                  <a:pt x="844" y="804"/>
                </a:lnTo>
                <a:lnTo>
                  <a:pt x="864" y="808"/>
                </a:lnTo>
                <a:lnTo>
                  <a:pt x="886" y="812"/>
                </a:lnTo>
                <a:lnTo>
                  <a:pt x="886" y="812"/>
                </a:lnTo>
                <a:lnTo>
                  <a:pt x="924" y="828"/>
                </a:lnTo>
                <a:lnTo>
                  <a:pt x="924" y="828"/>
                </a:lnTo>
                <a:lnTo>
                  <a:pt x="932" y="818"/>
                </a:lnTo>
                <a:lnTo>
                  <a:pt x="932" y="818"/>
                </a:lnTo>
                <a:lnTo>
                  <a:pt x="926" y="806"/>
                </a:lnTo>
                <a:lnTo>
                  <a:pt x="926" y="806"/>
                </a:lnTo>
                <a:lnTo>
                  <a:pt x="926" y="772"/>
                </a:lnTo>
                <a:lnTo>
                  <a:pt x="926" y="772"/>
                </a:lnTo>
                <a:lnTo>
                  <a:pt x="936" y="756"/>
                </a:lnTo>
                <a:lnTo>
                  <a:pt x="948" y="740"/>
                </a:lnTo>
                <a:lnTo>
                  <a:pt x="972" y="712"/>
                </a:lnTo>
                <a:lnTo>
                  <a:pt x="972" y="712"/>
                </a:lnTo>
                <a:lnTo>
                  <a:pt x="976" y="690"/>
                </a:lnTo>
                <a:lnTo>
                  <a:pt x="984" y="676"/>
                </a:lnTo>
                <a:lnTo>
                  <a:pt x="994" y="664"/>
                </a:lnTo>
                <a:lnTo>
                  <a:pt x="1008" y="648"/>
                </a:lnTo>
                <a:lnTo>
                  <a:pt x="1008" y="648"/>
                </a:lnTo>
                <a:lnTo>
                  <a:pt x="1014" y="632"/>
                </a:lnTo>
                <a:lnTo>
                  <a:pt x="1016" y="628"/>
                </a:lnTo>
                <a:lnTo>
                  <a:pt x="1020" y="624"/>
                </a:lnTo>
                <a:lnTo>
                  <a:pt x="1024" y="622"/>
                </a:lnTo>
                <a:lnTo>
                  <a:pt x="1030" y="622"/>
                </a:lnTo>
                <a:lnTo>
                  <a:pt x="1050" y="620"/>
                </a:lnTo>
                <a:lnTo>
                  <a:pt x="1050" y="620"/>
                </a:lnTo>
                <a:lnTo>
                  <a:pt x="1062" y="630"/>
                </a:lnTo>
                <a:lnTo>
                  <a:pt x="1080" y="640"/>
                </a:lnTo>
                <a:lnTo>
                  <a:pt x="1098" y="652"/>
                </a:lnTo>
                <a:lnTo>
                  <a:pt x="1118" y="660"/>
                </a:lnTo>
                <a:lnTo>
                  <a:pt x="1118" y="660"/>
                </a:lnTo>
                <a:lnTo>
                  <a:pt x="1128" y="660"/>
                </a:lnTo>
                <a:lnTo>
                  <a:pt x="1140" y="662"/>
                </a:lnTo>
                <a:lnTo>
                  <a:pt x="1152" y="666"/>
                </a:lnTo>
                <a:lnTo>
                  <a:pt x="1158" y="670"/>
                </a:lnTo>
                <a:lnTo>
                  <a:pt x="1164" y="676"/>
                </a:lnTo>
                <a:lnTo>
                  <a:pt x="1164" y="676"/>
                </a:lnTo>
                <a:lnTo>
                  <a:pt x="1182" y="676"/>
                </a:lnTo>
                <a:lnTo>
                  <a:pt x="1202" y="674"/>
                </a:lnTo>
                <a:lnTo>
                  <a:pt x="1212" y="670"/>
                </a:lnTo>
                <a:lnTo>
                  <a:pt x="1220" y="666"/>
                </a:lnTo>
                <a:lnTo>
                  <a:pt x="1226" y="660"/>
                </a:lnTo>
                <a:lnTo>
                  <a:pt x="1230" y="652"/>
                </a:lnTo>
                <a:lnTo>
                  <a:pt x="1230" y="652"/>
                </a:lnTo>
                <a:lnTo>
                  <a:pt x="1230" y="626"/>
                </a:lnTo>
                <a:lnTo>
                  <a:pt x="1230" y="626"/>
                </a:lnTo>
                <a:lnTo>
                  <a:pt x="1228" y="608"/>
                </a:lnTo>
                <a:lnTo>
                  <a:pt x="1226" y="596"/>
                </a:lnTo>
                <a:lnTo>
                  <a:pt x="1228" y="586"/>
                </a:lnTo>
                <a:lnTo>
                  <a:pt x="1230" y="578"/>
                </a:lnTo>
                <a:lnTo>
                  <a:pt x="1234" y="570"/>
                </a:lnTo>
                <a:lnTo>
                  <a:pt x="1240" y="562"/>
                </a:lnTo>
                <a:lnTo>
                  <a:pt x="1256" y="542"/>
                </a:lnTo>
                <a:lnTo>
                  <a:pt x="1256" y="542"/>
                </a:lnTo>
                <a:lnTo>
                  <a:pt x="1276" y="534"/>
                </a:lnTo>
                <a:lnTo>
                  <a:pt x="1294" y="530"/>
                </a:lnTo>
                <a:lnTo>
                  <a:pt x="1316" y="526"/>
                </a:lnTo>
                <a:lnTo>
                  <a:pt x="1340" y="524"/>
                </a:lnTo>
                <a:lnTo>
                  <a:pt x="1340" y="524"/>
                </a:lnTo>
                <a:lnTo>
                  <a:pt x="1350" y="520"/>
                </a:lnTo>
                <a:lnTo>
                  <a:pt x="1350" y="520"/>
                </a:lnTo>
                <a:lnTo>
                  <a:pt x="1360" y="490"/>
                </a:lnTo>
                <a:lnTo>
                  <a:pt x="1360" y="490"/>
                </a:lnTo>
                <a:lnTo>
                  <a:pt x="1380" y="472"/>
                </a:lnTo>
                <a:lnTo>
                  <a:pt x="1380" y="472"/>
                </a:lnTo>
                <a:lnTo>
                  <a:pt x="1434" y="470"/>
                </a:lnTo>
                <a:lnTo>
                  <a:pt x="1434" y="470"/>
                </a:lnTo>
                <a:lnTo>
                  <a:pt x="1440" y="478"/>
                </a:lnTo>
                <a:lnTo>
                  <a:pt x="1444" y="488"/>
                </a:lnTo>
                <a:lnTo>
                  <a:pt x="1448" y="500"/>
                </a:lnTo>
                <a:lnTo>
                  <a:pt x="1450" y="514"/>
                </a:lnTo>
                <a:lnTo>
                  <a:pt x="1450" y="514"/>
                </a:lnTo>
                <a:lnTo>
                  <a:pt x="1456" y="530"/>
                </a:lnTo>
                <a:lnTo>
                  <a:pt x="1466" y="548"/>
                </a:lnTo>
                <a:lnTo>
                  <a:pt x="1490" y="588"/>
                </a:lnTo>
                <a:lnTo>
                  <a:pt x="1490" y="588"/>
                </a:lnTo>
                <a:lnTo>
                  <a:pt x="1496" y="592"/>
                </a:lnTo>
                <a:lnTo>
                  <a:pt x="1502" y="598"/>
                </a:lnTo>
                <a:lnTo>
                  <a:pt x="1516" y="604"/>
                </a:lnTo>
                <a:lnTo>
                  <a:pt x="1554" y="614"/>
                </a:lnTo>
                <a:lnTo>
                  <a:pt x="1554" y="614"/>
                </a:lnTo>
                <a:lnTo>
                  <a:pt x="1592" y="644"/>
                </a:lnTo>
                <a:lnTo>
                  <a:pt x="1592" y="644"/>
                </a:lnTo>
                <a:lnTo>
                  <a:pt x="1604" y="668"/>
                </a:lnTo>
                <a:lnTo>
                  <a:pt x="1604" y="668"/>
                </a:lnTo>
                <a:lnTo>
                  <a:pt x="1610" y="718"/>
                </a:lnTo>
                <a:lnTo>
                  <a:pt x="1610" y="718"/>
                </a:lnTo>
                <a:lnTo>
                  <a:pt x="1612" y="720"/>
                </a:lnTo>
                <a:lnTo>
                  <a:pt x="1612" y="720"/>
                </a:lnTo>
                <a:lnTo>
                  <a:pt x="1630" y="756"/>
                </a:lnTo>
                <a:lnTo>
                  <a:pt x="1630" y="756"/>
                </a:lnTo>
                <a:lnTo>
                  <a:pt x="1632" y="774"/>
                </a:lnTo>
                <a:lnTo>
                  <a:pt x="1634" y="798"/>
                </a:lnTo>
                <a:lnTo>
                  <a:pt x="1634" y="822"/>
                </a:lnTo>
                <a:lnTo>
                  <a:pt x="1632" y="834"/>
                </a:lnTo>
                <a:lnTo>
                  <a:pt x="1628" y="844"/>
                </a:lnTo>
                <a:lnTo>
                  <a:pt x="1628" y="844"/>
                </a:lnTo>
                <a:lnTo>
                  <a:pt x="1588" y="878"/>
                </a:lnTo>
                <a:lnTo>
                  <a:pt x="1588" y="878"/>
                </a:lnTo>
                <a:lnTo>
                  <a:pt x="1586" y="898"/>
                </a:lnTo>
                <a:lnTo>
                  <a:pt x="1586" y="898"/>
                </a:lnTo>
                <a:lnTo>
                  <a:pt x="1588" y="912"/>
                </a:lnTo>
                <a:lnTo>
                  <a:pt x="1592" y="924"/>
                </a:lnTo>
                <a:lnTo>
                  <a:pt x="1598" y="938"/>
                </a:lnTo>
                <a:lnTo>
                  <a:pt x="1598" y="938"/>
                </a:lnTo>
                <a:lnTo>
                  <a:pt x="1634" y="962"/>
                </a:lnTo>
                <a:lnTo>
                  <a:pt x="1634" y="962"/>
                </a:lnTo>
                <a:lnTo>
                  <a:pt x="1672" y="970"/>
                </a:lnTo>
                <a:lnTo>
                  <a:pt x="1672" y="970"/>
                </a:lnTo>
                <a:lnTo>
                  <a:pt x="1712" y="988"/>
                </a:lnTo>
                <a:lnTo>
                  <a:pt x="1712" y="988"/>
                </a:lnTo>
                <a:lnTo>
                  <a:pt x="1792" y="998"/>
                </a:lnTo>
                <a:lnTo>
                  <a:pt x="1792" y="998"/>
                </a:lnTo>
                <a:lnTo>
                  <a:pt x="1812" y="1010"/>
                </a:lnTo>
                <a:lnTo>
                  <a:pt x="1812" y="1010"/>
                </a:lnTo>
                <a:lnTo>
                  <a:pt x="1836" y="1036"/>
                </a:lnTo>
                <a:lnTo>
                  <a:pt x="1862" y="1060"/>
                </a:lnTo>
                <a:lnTo>
                  <a:pt x="1876" y="1070"/>
                </a:lnTo>
                <a:lnTo>
                  <a:pt x="1892" y="1080"/>
                </a:lnTo>
                <a:lnTo>
                  <a:pt x="1908" y="1088"/>
                </a:lnTo>
                <a:lnTo>
                  <a:pt x="1926" y="1094"/>
                </a:lnTo>
                <a:lnTo>
                  <a:pt x="1926" y="1094"/>
                </a:lnTo>
                <a:lnTo>
                  <a:pt x="1950" y="1116"/>
                </a:lnTo>
                <a:lnTo>
                  <a:pt x="1950" y="1116"/>
                </a:lnTo>
                <a:lnTo>
                  <a:pt x="1964" y="1168"/>
                </a:lnTo>
                <a:lnTo>
                  <a:pt x="1964" y="1168"/>
                </a:lnTo>
                <a:lnTo>
                  <a:pt x="1968" y="1176"/>
                </a:lnTo>
                <a:lnTo>
                  <a:pt x="1974" y="1184"/>
                </a:lnTo>
                <a:lnTo>
                  <a:pt x="1986" y="1198"/>
                </a:lnTo>
                <a:lnTo>
                  <a:pt x="1990" y="1206"/>
                </a:lnTo>
                <a:lnTo>
                  <a:pt x="1994" y="1216"/>
                </a:lnTo>
                <a:lnTo>
                  <a:pt x="1994" y="1228"/>
                </a:lnTo>
                <a:lnTo>
                  <a:pt x="1992" y="1242"/>
                </a:lnTo>
                <a:lnTo>
                  <a:pt x="1992" y="1242"/>
                </a:lnTo>
                <a:lnTo>
                  <a:pt x="1998" y="1256"/>
                </a:lnTo>
                <a:lnTo>
                  <a:pt x="2004" y="1266"/>
                </a:lnTo>
                <a:lnTo>
                  <a:pt x="2016" y="1274"/>
                </a:lnTo>
                <a:lnTo>
                  <a:pt x="2016" y="1274"/>
                </a:lnTo>
                <a:lnTo>
                  <a:pt x="2044" y="1278"/>
                </a:lnTo>
                <a:lnTo>
                  <a:pt x="2072" y="1282"/>
                </a:lnTo>
                <a:lnTo>
                  <a:pt x="2102" y="1288"/>
                </a:lnTo>
                <a:lnTo>
                  <a:pt x="2134" y="1298"/>
                </a:lnTo>
                <a:lnTo>
                  <a:pt x="2134" y="1298"/>
                </a:lnTo>
                <a:lnTo>
                  <a:pt x="2212" y="1316"/>
                </a:lnTo>
                <a:lnTo>
                  <a:pt x="2212" y="1316"/>
                </a:lnTo>
                <a:lnTo>
                  <a:pt x="2384" y="1318"/>
                </a:lnTo>
                <a:lnTo>
                  <a:pt x="2384" y="1318"/>
                </a:lnTo>
                <a:lnTo>
                  <a:pt x="2418" y="1326"/>
                </a:lnTo>
                <a:lnTo>
                  <a:pt x="2438" y="1330"/>
                </a:lnTo>
                <a:lnTo>
                  <a:pt x="2454" y="1338"/>
                </a:lnTo>
                <a:lnTo>
                  <a:pt x="2454" y="1338"/>
                </a:lnTo>
                <a:lnTo>
                  <a:pt x="2506" y="1380"/>
                </a:lnTo>
                <a:lnTo>
                  <a:pt x="2506" y="1380"/>
                </a:lnTo>
                <a:lnTo>
                  <a:pt x="2526" y="1390"/>
                </a:lnTo>
                <a:lnTo>
                  <a:pt x="2526" y="1390"/>
                </a:lnTo>
                <a:lnTo>
                  <a:pt x="2578" y="1398"/>
                </a:lnTo>
                <a:lnTo>
                  <a:pt x="2578" y="1398"/>
                </a:lnTo>
                <a:lnTo>
                  <a:pt x="2600" y="1414"/>
                </a:lnTo>
                <a:lnTo>
                  <a:pt x="2600" y="1414"/>
                </a:lnTo>
                <a:lnTo>
                  <a:pt x="2666" y="1436"/>
                </a:lnTo>
                <a:lnTo>
                  <a:pt x="2666" y="1436"/>
                </a:lnTo>
                <a:lnTo>
                  <a:pt x="2672" y="1440"/>
                </a:lnTo>
                <a:lnTo>
                  <a:pt x="2680" y="1446"/>
                </a:lnTo>
                <a:lnTo>
                  <a:pt x="2696" y="1460"/>
                </a:lnTo>
                <a:lnTo>
                  <a:pt x="2704" y="1464"/>
                </a:lnTo>
                <a:lnTo>
                  <a:pt x="2714" y="1466"/>
                </a:lnTo>
                <a:lnTo>
                  <a:pt x="2718" y="1466"/>
                </a:lnTo>
                <a:lnTo>
                  <a:pt x="2724" y="1462"/>
                </a:lnTo>
                <a:lnTo>
                  <a:pt x="2728" y="1458"/>
                </a:lnTo>
                <a:lnTo>
                  <a:pt x="2732" y="1452"/>
                </a:lnTo>
                <a:lnTo>
                  <a:pt x="2732" y="1452"/>
                </a:lnTo>
                <a:lnTo>
                  <a:pt x="2754" y="1438"/>
                </a:lnTo>
                <a:lnTo>
                  <a:pt x="2754" y="1438"/>
                </a:lnTo>
                <a:lnTo>
                  <a:pt x="2766" y="1434"/>
                </a:lnTo>
                <a:lnTo>
                  <a:pt x="2778" y="1426"/>
                </a:lnTo>
                <a:lnTo>
                  <a:pt x="2800" y="1410"/>
                </a:lnTo>
                <a:lnTo>
                  <a:pt x="2800" y="1410"/>
                </a:lnTo>
                <a:lnTo>
                  <a:pt x="2846" y="1396"/>
                </a:lnTo>
                <a:lnTo>
                  <a:pt x="2846" y="1396"/>
                </a:lnTo>
                <a:lnTo>
                  <a:pt x="2862" y="1386"/>
                </a:lnTo>
                <a:lnTo>
                  <a:pt x="2882" y="1378"/>
                </a:lnTo>
                <a:lnTo>
                  <a:pt x="2902" y="1370"/>
                </a:lnTo>
                <a:lnTo>
                  <a:pt x="2910" y="1366"/>
                </a:lnTo>
                <a:lnTo>
                  <a:pt x="2920" y="1360"/>
                </a:lnTo>
                <a:lnTo>
                  <a:pt x="2920" y="1360"/>
                </a:lnTo>
                <a:lnTo>
                  <a:pt x="2936" y="1354"/>
                </a:lnTo>
                <a:lnTo>
                  <a:pt x="2936" y="1354"/>
                </a:lnTo>
                <a:lnTo>
                  <a:pt x="2948" y="1348"/>
                </a:lnTo>
                <a:lnTo>
                  <a:pt x="2960" y="1344"/>
                </a:lnTo>
                <a:lnTo>
                  <a:pt x="2972" y="1342"/>
                </a:lnTo>
                <a:lnTo>
                  <a:pt x="2986" y="1342"/>
                </a:lnTo>
                <a:lnTo>
                  <a:pt x="3016" y="1346"/>
                </a:lnTo>
                <a:lnTo>
                  <a:pt x="3048" y="1354"/>
                </a:lnTo>
                <a:lnTo>
                  <a:pt x="3048" y="1354"/>
                </a:lnTo>
                <a:lnTo>
                  <a:pt x="3094" y="1354"/>
                </a:lnTo>
                <a:lnTo>
                  <a:pt x="3094" y="1354"/>
                </a:lnTo>
                <a:lnTo>
                  <a:pt x="3104" y="1348"/>
                </a:lnTo>
                <a:lnTo>
                  <a:pt x="3116" y="1344"/>
                </a:lnTo>
                <a:lnTo>
                  <a:pt x="3140" y="1338"/>
                </a:lnTo>
                <a:lnTo>
                  <a:pt x="3140" y="1338"/>
                </a:lnTo>
                <a:lnTo>
                  <a:pt x="3154" y="1330"/>
                </a:lnTo>
                <a:lnTo>
                  <a:pt x="3166" y="1322"/>
                </a:lnTo>
                <a:lnTo>
                  <a:pt x="3166" y="1322"/>
                </a:lnTo>
                <a:lnTo>
                  <a:pt x="3184" y="1302"/>
                </a:lnTo>
                <a:lnTo>
                  <a:pt x="3200" y="1282"/>
                </a:lnTo>
                <a:lnTo>
                  <a:pt x="3216" y="1264"/>
                </a:lnTo>
                <a:lnTo>
                  <a:pt x="3226" y="1256"/>
                </a:lnTo>
                <a:lnTo>
                  <a:pt x="3238" y="1250"/>
                </a:lnTo>
                <a:lnTo>
                  <a:pt x="3238" y="1250"/>
                </a:lnTo>
                <a:lnTo>
                  <a:pt x="3260" y="1228"/>
                </a:lnTo>
                <a:lnTo>
                  <a:pt x="3272" y="1216"/>
                </a:lnTo>
                <a:lnTo>
                  <a:pt x="3278" y="1214"/>
                </a:lnTo>
                <a:lnTo>
                  <a:pt x="3282" y="1212"/>
                </a:lnTo>
                <a:lnTo>
                  <a:pt x="3282" y="1212"/>
                </a:lnTo>
                <a:lnTo>
                  <a:pt x="3282" y="1210"/>
                </a:lnTo>
                <a:lnTo>
                  <a:pt x="3282" y="1210"/>
                </a:lnTo>
                <a:lnTo>
                  <a:pt x="3296" y="1200"/>
                </a:lnTo>
                <a:lnTo>
                  <a:pt x="3312" y="1192"/>
                </a:lnTo>
                <a:lnTo>
                  <a:pt x="3312" y="1192"/>
                </a:lnTo>
                <a:lnTo>
                  <a:pt x="3312" y="1176"/>
                </a:lnTo>
                <a:lnTo>
                  <a:pt x="3312" y="1176"/>
                </a:lnTo>
                <a:lnTo>
                  <a:pt x="3298" y="1166"/>
                </a:lnTo>
                <a:lnTo>
                  <a:pt x="3298" y="1166"/>
                </a:lnTo>
                <a:lnTo>
                  <a:pt x="3286" y="1150"/>
                </a:lnTo>
                <a:lnTo>
                  <a:pt x="3278" y="1138"/>
                </a:lnTo>
                <a:lnTo>
                  <a:pt x="3274" y="1126"/>
                </a:lnTo>
                <a:lnTo>
                  <a:pt x="3272" y="1114"/>
                </a:lnTo>
                <a:lnTo>
                  <a:pt x="3272" y="1102"/>
                </a:lnTo>
                <a:lnTo>
                  <a:pt x="3274" y="1090"/>
                </a:lnTo>
                <a:lnTo>
                  <a:pt x="3280" y="1062"/>
                </a:lnTo>
                <a:lnTo>
                  <a:pt x="3280" y="1062"/>
                </a:lnTo>
                <a:lnTo>
                  <a:pt x="3286" y="1052"/>
                </a:lnTo>
                <a:lnTo>
                  <a:pt x="3292" y="1042"/>
                </a:lnTo>
                <a:lnTo>
                  <a:pt x="3302" y="1028"/>
                </a:lnTo>
                <a:lnTo>
                  <a:pt x="3302" y="1028"/>
                </a:lnTo>
                <a:lnTo>
                  <a:pt x="3312" y="1022"/>
                </a:lnTo>
                <a:lnTo>
                  <a:pt x="3312" y="1022"/>
                </a:lnTo>
                <a:lnTo>
                  <a:pt x="3340" y="1028"/>
                </a:lnTo>
                <a:lnTo>
                  <a:pt x="3340" y="1028"/>
                </a:lnTo>
                <a:lnTo>
                  <a:pt x="3358" y="1044"/>
                </a:lnTo>
                <a:lnTo>
                  <a:pt x="3368" y="1050"/>
                </a:lnTo>
                <a:lnTo>
                  <a:pt x="3380" y="1056"/>
                </a:lnTo>
                <a:lnTo>
                  <a:pt x="3392" y="1060"/>
                </a:lnTo>
                <a:lnTo>
                  <a:pt x="3406" y="1062"/>
                </a:lnTo>
                <a:lnTo>
                  <a:pt x="3420" y="1060"/>
                </a:lnTo>
                <a:lnTo>
                  <a:pt x="3434" y="1054"/>
                </a:lnTo>
                <a:lnTo>
                  <a:pt x="3434" y="1054"/>
                </a:lnTo>
                <a:lnTo>
                  <a:pt x="3450" y="1034"/>
                </a:lnTo>
                <a:lnTo>
                  <a:pt x="3458" y="1026"/>
                </a:lnTo>
                <a:lnTo>
                  <a:pt x="3466" y="1022"/>
                </a:lnTo>
                <a:lnTo>
                  <a:pt x="3466" y="1022"/>
                </a:lnTo>
                <a:lnTo>
                  <a:pt x="3468" y="1014"/>
                </a:lnTo>
                <a:lnTo>
                  <a:pt x="3472" y="1008"/>
                </a:lnTo>
                <a:lnTo>
                  <a:pt x="3484" y="994"/>
                </a:lnTo>
                <a:lnTo>
                  <a:pt x="3498" y="980"/>
                </a:lnTo>
                <a:lnTo>
                  <a:pt x="3510" y="970"/>
                </a:lnTo>
                <a:lnTo>
                  <a:pt x="3510" y="970"/>
                </a:lnTo>
                <a:lnTo>
                  <a:pt x="3556" y="972"/>
                </a:lnTo>
                <a:lnTo>
                  <a:pt x="3556" y="972"/>
                </a:lnTo>
                <a:lnTo>
                  <a:pt x="3562" y="964"/>
                </a:lnTo>
                <a:lnTo>
                  <a:pt x="3562" y="964"/>
                </a:lnTo>
                <a:lnTo>
                  <a:pt x="3578" y="958"/>
                </a:lnTo>
                <a:lnTo>
                  <a:pt x="3594" y="950"/>
                </a:lnTo>
                <a:lnTo>
                  <a:pt x="3608" y="940"/>
                </a:lnTo>
                <a:lnTo>
                  <a:pt x="3622" y="926"/>
                </a:lnTo>
                <a:lnTo>
                  <a:pt x="3622" y="926"/>
                </a:lnTo>
                <a:lnTo>
                  <a:pt x="3628" y="902"/>
                </a:lnTo>
                <a:lnTo>
                  <a:pt x="3632" y="892"/>
                </a:lnTo>
                <a:lnTo>
                  <a:pt x="3636" y="882"/>
                </a:lnTo>
                <a:lnTo>
                  <a:pt x="3642" y="874"/>
                </a:lnTo>
                <a:lnTo>
                  <a:pt x="3650" y="866"/>
                </a:lnTo>
                <a:lnTo>
                  <a:pt x="3660" y="860"/>
                </a:lnTo>
                <a:lnTo>
                  <a:pt x="3672" y="854"/>
                </a:lnTo>
                <a:lnTo>
                  <a:pt x="3672" y="854"/>
                </a:lnTo>
                <a:lnTo>
                  <a:pt x="3706" y="846"/>
                </a:lnTo>
                <a:lnTo>
                  <a:pt x="3706" y="846"/>
                </a:lnTo>
                <a:lnTo>
                  <a:pt x="3724" y="828"/>
                </a:lnTo>
                <a:lnTo>
                  <a:pt x="3724" y="828"/>
                </a:lnTo>
                <a:lnTo>
                  <a:pt x="3752" y="812"/>
                </a:lnTo>
                <a:lnTo>
                  <a:pt x="3764" y="804"/>
                </a:lnTo>
                <a:lnTo>
                  <a:pt x="3780" y="798"/>
                </a:lnTo>
                <a:lnTo>
                  <a:pt x="3780" y="798"/>
                </a:lnTo>
                <a:lnTo>
                  <a:pt x="3878" y="802"/>
                </a:lnTo>
                <a:lnTo>
                  <a:pt x="3878" y="802"/>
                </a:lnTo>
                <a:lnTo>
                  <a:pt x="3892" y="796"/>
                </a:lnTo>
                <a:lnTo>
                  <a:pt x="3892" y="796"/>
                </a:lnTo>
                <a:lnTo>
                  <a:pt x="3896" y="788"/>
                </a:lnTo>
                <a:lnTo>
                  <a:pt x="3898" y="780"/>
                </a:lnTo>
                <a:lnTo>
                  <a:pt x="3900" y="772"/>
                </a:lnTo>
                <a:lnTo>
                  <a:pt x="3898" y="766"/>
                </a:lnTo>
                <a:lnTo>
                  <a:pt x="3892" y="754"/>
                </a:lnTo>
                <a:lnTo>
                  <a:pt x="3886" y="742"/>
                </a:lnTo>
                <a:lnTo>
                  <a:pt x="3886" y="742"/>
                </a:lnTo>
                <a:lnTo>
                  <a:pt x="3814" y="690"/>
                </a:lnTo>
                <a:lnTo>
                  <a:pt x="3814" y="690"/>
                </a:lnTo>
                <a:lnTo>
                  <a:pt x="3802" y="674"/>
                </a:lnTo>
                <a:lnTo>
                  <a:pt x="3792" y="664"/>
                </a:lnTo>
                <a:lnTo>
                  <a:pt x="3788" y="660"/>
                </a:lnTo>
                <a:lnTo>
                  <a:pt x="3782" y="658"/>
                </a:lnTo>
                <a:lnTo>
                  <a:pt x="3766" y="658"/>
                </a:lnTo>
                <a:lnTo>
                  <a:pt x="3766" y="658"/>
                </a:lnTo>
                <a:lnTo>
                  <a:pt x="3754" y="676"/>
                </a:lnTo>
                <a:lnTo>
                  <a:pt x="3754" y="676"/>
                </a:lnTo>
                <a:lnTo>
                  <a:pt x="3724" y="676"/>
                </a:lnTo>
                <a:lnTo>
                  <a:pt x="3724" y="676"/>
                </a:lnTo>
                <a:lnTo>
                  <a:pt x="3722" y="702"/>
                </a:lnTo>
                <a:lnTo>
                  <a:pt x="3722" y="702"/>
                </a:lnTo>
                <a:lnTo>
                  <a:pt x="3720" y="708"/>
                </a:lnTo>
                <a:lnTo>
                  <a:pt x="3716" y="712"/>
                </a:lnTo>
                <a:lnTo>
                  <a:pt x="3712" y="714"/>
                </a:lnTo>
                <a:lnTo>
                  <a:pt x="3708" y="716"/>
                </a:lnTo>
                <a:lnTo>
                  <a:pt x="3696" y="716"/>
                </a:lnTo>
                <a:lnTo>
                  <a:pt x="3684" y="714"/>
                </a:lnTo>
                <a:lnTo>
                  <a:pt x="3670" y="710"/>
                </a:lnTo>
                <a:lnTo>
                  <a:pt x="3660" y="704"/>
                </a:lnTo>
                <a:lnTo>
                  <a:pt x="3644" y="698"/>
                </a:lnTo>
                <a:lnTo>
                  <a:pt x="3644" y="698"/>
                </a:lnTo>
                <a:lnTo>
                  <a:pt x="3628" y="698"/>
                </a:lnTo>
                <a:lnTo>
                  <a:pt x="3612" y="704"/>
                </a:lnTo>
                <a:lnTo>
                  <a:pt x="3600" y="710"/>
                </a:lnTo>
                <a:lnTo>
                  <a:pt x="3590" y="722"/>
                </a:lnTo>
                <a:lnTo>
                  <a:pt x="3590" y="722"/>
                </a:lnTo>
                <a:lnTo>
                  <a:pt x="3566" y="722"/>
                </a:lnTo>
                <a:lnTo>
                  <a:pt x="3566" y="722"/>
                </a:lnTo>
                <a:lnTo>
                  <a:pt x="3554" y="718"/>
                </a:lnTo>
                <a:lnTo>
                  <a:pt x="3546" y="712"/>
                </a:lnTo>
                <a:lnTo>
                  <a:pt x="3540" y="704"/>
                </a:lnTo>
                <a:lnTo>
                  <a:pt x="3536" y="698"/>
                </a:lnTo>
                <a:lnTo>
                  <a:pt x="3536" y="690"/>
                </a:lnTo>
                <a:lnTo>
                  <a:pt x="3534" y="682"/>
                </a:lnTo>
                <a:lnTo>
                  <a:pt x="3534" y="668"/>
                </a:lnTo>
                <a:lnTo>
                  <a:pt x="3534" y="668"/>
                </a:lnTo>
                <a:lnTo>
                  <a:pt x="3550" y="656"/>
                </a:lnTo>
                <a:lnTo>
                  <a:pt x="3556" y="648"/>
                </a:lnTo>
                <a:lnTo>
                  <a:pt x="3564" y="640"/>
                </a:lnTo>
                <a:lnTo>
                  <a:pt x="3564" y="640"/>
                </a:lnTo>
                <a:lnTo>
                  <a:pt x="3564" y="610"/>
                </a:lnTo>
                <a:lnTo>
                  <a:pt x="3566" y="586"/>
                </a:lnTo>
                <a:lnTo>
                  <a:pt x="3566" y="586"/>
                </a:lnTo>
                <a:lnTo>
                  <a:pt x="3574" y="566"/>
                </a:lnTo>
                <a:lnTo>
                  <a:pt x="3584" y="546"/>
                </a:lnTo>
                <a:lnTo>
                  <a:pt x="3584" y="546"/>
                </a:lnTo>
                <a:lnTo>
                  <a:pt x="3584" y="524"/>
                </a:lnTo>
                <a:lnTo>
                  <a:pt x="3586" y="506"/>
                </a:lnTo>
                <a:lnTo>
                  <a:pt x="3590" y="492"/>
                </a:lnTo>
                <a:lnTo>
                  <a:pt x="3598" y="476"/>
                </a:lnTo>
                <a:lnTo>
                  <a:pt x="3598" y="476"/>
                </a:lnTo>
                <a:lnTo>
                  <a:pt x="3634" y="474"/>
                </a:lnTo>
                <a:lnTo>
                  <a:pt x="3634" y="474"/>
                </a:lnTo>
                <a:lnTo>
                  <a:pt x="3658" y="478"/>
                </a:lnTo>
                <a:lnTo>
                  <a:pt x="3672" y="478"/>
                </a:lnTo>
                <a:lnTo>
                  <a:pt x="3686" y="478"/>
                </a:lnTo>
                <a:lnTo>
                  <a:pt x="3700" y="476"/>
                </a:lnTo>
                <a:lnTo>
                  <a:pt x="3714" y="470"/>
                </a:lnTo>
                <a:lnTo>
                  <a:pt x="3728" y="464"/>
                </a:lnTo>
                <a:lnTo>
                  <a:pt x="3738" y="452"/>
                </a:lnTo>
                <a:lnTo>
                  <a:pt x="3738" y="452"/>
                </a:lnTo>
                <a:lnTo>
                  <a:pt x="3764" y="432"/>
                </a:lnTo>
                <a:lnTo>
                  <a:pt x="3764" y="432"/>
                </a:lnTo>
                <a:lnTo>
                  <a:pt x="3780" y="414"/>
                </a:lnTo>
                <a:lnTo>
                  <a:pt x="3780" y="414"/>
                </a:lnTo>
                <a:lnTo>
                  <a:pt x="3782" y="364"/>
                </a:lnTo>
                <a:lnTo>
                  <a:pt x="3784" y="342"/>
                </a:lnTo>
                <a:lnTo>
                  <a:pt x="3786" y="322"/>
                </a:lnTo>
                <a:lnTo>
                  <a:pt x="3786" y="322"/>
                </a:lnTo>
                <a:lnTo>
                  <a:pt x="3796" y="304"/>
                </a:lnTo>
                <a:lnTo>
                  <a:pt x="3804" y="290"/>
                </a:lnTo>
                <a:lnTo>
                  <a:pt x="3814" y="274"/>
                </a:lnTo>
                <a:lnTo>
                  <a:pt x="3820" y="260"/>
                </a:lnTo>
                <a:lnTo>
                  <a:pt x="3820" y="260"/>
                </a:lnTo>
                <a:lnTo>
                  <a:pt x="3822" y="244"/>
                </a:lnTo>
                <a:lnTo>
                  <a:pt x="3824" y="232"/>
                </a:lnTo>
                <a:lnTo>
                  <a:pt x="3830" y="220"/>
                </a:lnTo>
                <a:lnTo>
                  <a:pt x="3838" y="210"/>
                </a:lnTo>
                <a:lnTo>
                  <a:pt x="3838" y="210"/>
                </a:lnTo>
                <a:lnTo>
                  <a:pt x="3838" y="180"/>
                </a:lnTo>
                <a:lnTo>
                  <a:pt x="3838" y="180"/>
                </a:lnTo>
                <a:lnTo>
                  <a:pt x="3810" y="148"/>
                </a:lnTo>
                <a:lnTo>
                  <a:pt x="3810" y="148"/>
                </a:lnTo>
                <a:lnTo>
                  <a:pt x="3798" y="144"/>
                </a:lnTo>
                <a:lnTo>
                  <a:pt x="3790" y="138"/>
                </a:lnTo>
                <a:lnTo>
                  <a:pt x="3790" y="138"/>
                </a:lnTo>
                <a:lnTo>
                  <a:pt x="3792" y="122"/>
                </a:lnTo>
                <a:lnTo>
                  <a:pt x="3794" y="110"/>
                </a:lnTo>
                <a:lnTo>
                  <a:pt x="3796" y="100"/>
                </a:lnTo>
                <a:lnTo>
                  <a:pt x="3800" y="92"/>
                </a:lnTo>
                <a:lnTo>
                  <a:pt x="3806" y="86"/>
                </a:lnTo>
                <a:lnTo>
                  <a:pt x="3814" y="80"/>
                </a:lnTo>
                <a:lnTo>
                  <a:pt x="3838" y="68"/>
                </a:lnTo>
                <a:lnTo>
                  <a:pt x="3838" y="68"/>
                </a:lnTo>
                <a:lnTo>
                  <a:pt x="3846" y="66"/>
                </a:lnTo>
                <a:lnTo>
                  <a:pt x="3856" y="64"/>
                </a:lnTo>
                <a:lnTo>
                  <a:pt x="3876" y="56"/>
                </a:lnTo>
                <a:lnTo>
                  <a:pt x="3896" y="46"/>
                </a:lnTo>
                <a:lnTo>
                  <a:pt x="3906" y="42"/>
                </a:lnTo>
                <a:lnTo>
                  <a:pt x="3918" y="40"/>
                </a:lnTo>
                <a:lnTo>
                  <a:pt x="3918" y="40"/>
                </a:lnTo>
                <a:lnTo>
                  <a:pt x="3940" y="24"/>
                </a:lnTo>
                <a:lnTo>
                  <a:pt x="3966" y="10"/>
                </a:lnTo>
                <a:lnTo>
                  <a:pt x="3966" y="10"/>
                </a:lnTo>
                <a:lnTo>
                  <a:pt x="3978" y="4"/>
                </a:lnTo>
                <a:lnTo>
                  <a:pt x="3992" y="0"/>
                </a:lnTo>
                <a:lnTo>
                  <a:pt x="3992" y="0"/>
                </a:lnTo>
                <a:lnTo>
                  <a:pt x="4034" y="0"/>
                </a:lnTo>
                <a:lnTo>
                  <a:pt x="4034" y="0"/>
                </a:lnTo>
                <a:lnTo>
                  <a:pt x="4054" y="6"/>
                </a:lnTo>
                <a:lnTo>
                  <a:pt x="4066" y="10"/>
                </a:lnTo>
                <a:lnTo>
                  <a:pt x="4078" y="20"/>
                </a:lnTo>
                <a:lnTo>
                  <a:pt x="4078" y="20"/>
                </a:lnTo>
                <a:lnTo>
                  <a:pt x="4096" y="18"/>
                </a:lnTo>
                <a:lnTo>
                  <a:pt x="4116" y="16"/>
                </a:lnTo>
                <a:lnTo>
                  <a:pt x="4136" y="14"/>
                </a:lnTo>
                <a:lnTo>
                  <a:pt x="4158" y="14"/>
                </a:lnTo>
                <a:lnTo>
                  <a:pt x="4158" y="14"/>
                </a:lnTo>
                <a:lnTo>
                  <a:pt x="4190" y="30"/>
                </a:lnTo>
                <a:lnTo>
                  <a:pt x="4190" y="30"/>
                </a:lnTo>
                <a:lnTo>
                  <a:pt x="4206" y="48"/>
                </a:lnTo>
                <a:lnTo>
                  <a:pt x="4224" y="66"/>
                </a:lnTo>
                <a:lnTo>
                  <a:pt x="4240" y="88"/>
                </a:lnTo>
                <a:lnTo>
                  <a:pt x="4258" y="114"/>
                </a:lnTo>
                <a:lnTo>
                  <a:pt x="4258" y="114"/>
                </a:lnTo>
                <a:lnTo>
                  <a:pt x="4270" y="126"/>
                </a:lnTo>
                <a:lnTo>
                  <a:pt x="4284" y="144"/>
                </a:lnTo>
                <a:lnTo>
                  <a:pt x="4294" y="166"/>
                </a:lnTo>
                <a:lnTo>
                  <a:pt x="4298" y="178"/>
                </a:lnTo>
                <a:lnTo>
                  <a:pt x="4302" y="190"/>
                </a:lnTo>
                <a:lnTo>
                  <a:pt x="4302" y="190"/>
                </a:lnTo>
                <a:lnTo>
                  <a:pt x="4328" y="212"/>
                </a:lnTo>
                <a:lnTo>
                  <a:pt x="4344" y="228"/>
                </a:lnTo>
                <a:lnTo>
                  <a:pt x="4360" y="246"/>
                </a:lnTo>
                <a:lnTo>
                  <a:pt x="4360" y="246"/>
                </a:lnTo>
                <a:lnTo>
                  <a:pt x="4362" y="252"/>
                </a:lnTo>
                <a:lnTo>
                  <a:pt x="4362" y="258"/>
                </a:lnTo>
                <a:lnTo>
                  <a:pt x="4362" y="270"/>
                </a:lnTo>
                <a:lnTo>
                  <a:pt x="4362" y="276"/>
                </a:lnTo>
                <a:lnTo>
                  <a:pt x="4366" y="282"/>
                </a:lnTo>
                <a:lnTo>
                  <a:pt x="4372" y="288"/>
                </a:lnTo>
                <a:lnTo>
                  <a:pt x="4382" y="294"/>
                </a:lnTo>
                <a:lnTo>
                  <a:pt x="4382" y="294"/>
                </a:lnTo>
                <a:lnTo>
                  <a:pt x="4406" y="318"/>
                </a:lnTo>
                <a:lnTo>
                  <a:pt x="4406" y="318"/>
                </a:lnTo>
                <a:lnTo>
                  <a:pt x="4406" y="334"/>
                </a:lnTo>
                <a:lnTo>
                  <a:pt x="4408" y="344"/>
                </a:lnTo>
                <a:lnTo>
                  <a:pt x="4412" y="356"/>
                </a:lnTo>
                <a:lnTo>
                  <a:pt x="4412" y="356"/>
                </a:lnTo>
                <a:lnTo>
                  <a:pt x="4438" y="356"/>
                </a:lnTo>
                <a:lnTo>
                  <a:pt x="4450" y="356"/>
                </a:lnTo>
                <a:lnTo>
                  <a:pt x="4462" y="354"/>
                </a:lnTo>
                <a:lnTo>
                  <a:pt x="4462" y="354"/>
                </a:lnTo>
                <a:lnTo>
                  <a:pt x="4498" y="354"/>
                </a:lnTo>
                <a:lnTo>
                  <a:pt x="4498" y="354"/>
                </a:lnTo>
                <a:lnTo>
                  <a:pt x="4512" y="362"/>
                </a:lnTo>
                <a:lnTo>
                  <a:pt x="4520" y="364"/>
                </a:lnTo>
                <a:lnTo>
                  <a:pt x="4532" y="366"/>
                </a:lnTo>
                <a:lnTo>
                  <a:pt x="4532" y="366"/>
                </a:lnTo>
                <a:lnTo>
                  <a:pt x="4532" y="362"/>
                </a:lnTo>
                <a:lnTo>
                  <a:pt x="4532" y="362"/>
                </a:lnTo>
                <a:lnTo>
                  <a:pt x="4538" y="360"/>
                </a:lnTo>
                <a:lnTo>
                  <a:pt x="4548" y="358"/>
                </a:lnTo>
                <a:lnTo>
                  <a:pt x="4568" y="358"/>
                </a:lnTo>
                <a:lnTo>
                  <a:pt x="4568" y="358"/>
                </a:lnTo>
                <a:lnTo>
                  <a:pt x="4584" y="374"/>
                </a:lnTo>
                <a:lnTo>
                  <a:pt x="4608" y="396"/>
                </a:lnTo>
                <a:lnTo>
                  <a:pt x="4608" y="396"/>
                </a:lnTo>
                <a:lnTo>
                  <a:pt x="4626" y="396"/>
                </a:lnTo>
                <a:lnTo>
                  <a:pt x="4640" y="400"/>
                </a:lnTo>
                <a:lnTo>
                  <a:pt x="4652" y="406"/>
                </a:lnTo>
                <a:lnTo>
                  <a:pt x="4660" y="414"/>
                </a:lnTo>
                <a:lnTo>
                  <a:pt x="4668" y="426"/>
                </a:lnTo>
                <a:lnTo>
                  <a:pt x="4674" y="440"/>
                </a:lnTo>
                <a:lnTo>
                  <a:pt x="4684" y="478"/>
                </a:lnTo>
                <a:lnTo>
                  <a:pt x="4684" y="478"/>
                </a:lnTo>
                <a:lnTo>
                  <a:pt x="4714" y="512"/>
                </a:lnTo>
                <a:lnTo>
                  <a:pt x="4714" y="512"/>
                </a:lnTo>
                <a:lnTo>
                  <a:pt x="4722" y="512"/>
                </a:lnTo>
                <a:lnTo>
                  <a:pt x="4722" y="512"/>
                </a:lnTo>
                <a:lnTo>
                  <a:pt x="4744" y="506"/>
                </a:lnTo>
                <a:lnTo>
                  <a:pt x="4770" y="500"/>
                </a:lnTo>
                <a:lnTo>
                  <a:pt x="4796" y="490"/>
                </a:lnTo>
                <a:lnTo>
                  <a:pt x="4806" y="486"/>
                </a:lnTo>
                <a:lnTo>
                  <a:pt x="4814" y="480"/>
                </a:lnTo>
                <a:lnTo>
                  <a:pt x="4814" y="480"/>
                </a:lnTo>
                <a:lnTo>
                  <a:pt x="4828" y="458"/>
                </a:lnTo>
                <a:lnTo>
                  <a:pt x="4840" y="442"/>
                </a:lnTo>
                <a:lnTo>
                  <a:pt x="4856" y="426"/>
                </a:lnTo>
                <a:lnTo>
                  <a:pt x="4874" y="412"/>
                </a:lnTo>
                <a:lnTo>
                  <a:pt x="4874" y="412"/>
                </a:lnTo>
                <a:lnTo>
                  <a:pt x="4888" y="394"/>
                </a:lnTo>
                <a:lnTo>
                  <a:pt x="4906" y="378"/>
                </a:lnTo>
                <a:lnTo>
                  <a:pt x="4942" y="346"/>
                </a:lnTo>
                <a:lnTo>
                  <a:pt x="4942" y="346"/>
                </a:lnTo>
                <a:lnTo>
                  <a:pt x="4946" y="346"/>
                </a:lnTo>
                <a:lnTo>
                  <a:pt x="4950" y="342"/>
                </a:lnTo>
                <a:lnTo>
                  <a:pt x="4956" y="336"/>
                </a:lnTo>
                <a:lnTo>
                  <a:pt x="4956" y="336"/>
                </a:lnTo>
                <a:lnTo>
                  <a:pt x="4972" y="336"/>
                </a:lnTo>
                <a:lnTo>
                  <a:pt x="4982" y="338"/>
                </a:lnTo>
                <a:lnTo>
                  <a:pt x="4994" y="342"/>
                </a:lnTo>
                <a:lnTo>
                  <a:pt x="4994" y="342"/>
                </a:lnTo>
                <a:lnTo>
                  <a:pt x="4996" y="350"/>
                </a:lnTo>
                <a:lnTo>
                  <a:pt x="4996" y="362"/>
                </a:lnTo>
                <a:lnTo>
                  <a:pt x="4992" y="384"/>
                </a:lnTo>
                <a:lnTo>
                  <a:pt x="4992" y="384"/>
                </a:lnTo>
                <a:lnTo>
                  <a:pt x="4992" y="418"/>
                </a:lnTo>
                <a:lnTo>
                  <a:pt x="4992" y="418"/>
                </a:lnTo>
                <a:lnTo>
                  <a:pt x="5010" y="434"/>
                </a:lnTo>
                <a:lnTo>
                  <a:pt x="5018" y="446"/>
                </a:lnTo>
                <a:lnTo>
                  <a:pt x="5024" y="462"/>
                </a:lnTo>
                <a:lnTo>
                  <a:pt x="5024" y="462"/>
                </a:lnTo>
                <a:lnTo>
                  <a:pt x="5020" y="514"/>
                </a:lnTo>
                <a:lnTo>
                  <a:pt x="5020" y="514"/>
                </a:lnTo>
                <a:lnTo>
                  <a:pt x="5010" y="540"/>
                </a:lnTo>
                <a:lnTo>
                  <a:pt x="5010" y="540"/>
                </a:lnTo>
                <a:lnTo>
                  <a:pt x="5004" y="550"/>
                </a:lnTo>
                <a:lnTo>
                  <a:pt x="5002" y="560"/>
                </a:lnTo>
                <a:lnTo>
                  <a:pt x="5002" y="574"/>
                </a:lnTo>
                <a:lnTo>
                  <a:pt x="5006" y="588"/>
                </a:lnTo>
                <a:lnTo>
                  <a:pt x="5006" y="588"/>
                </a:lnTo>
                <a:lnTo>
                  <a:pt x="5004" y="666"/>
                </a:lnTo>
                <a:lnTo>
                  <a:pt x="5004" y="666"/>
                </a:lnTo>
                <a:lnTo>
                  <a:pt x="4994" y="714"/>
                </a:lnTo>
                <a:lnTo>
                  <a:pt x="4994" y="714"/>
                </a:lnTo>
                <a:lnTo>
                  <a:pt x="4996" y="748"/>
                </a:lnTo>
                <a:lnTo>
                  <a:pt x="4996" y="748"/>
                </a:lnTo>
                <a:lnTo>
                  <a:pt x="4984" y="764"/>
                </a:lnTo>
                <a:lnTo>
                  <a:pt x="4984" y="764"/>
                </a:lnTo>
                <a:lnTo>
                  <a:pt x="4974" y="770"/>
                </a:lnTo>
                <a:lnTo>
                  <a:pt x="4966" y="772"/>
                </a:lnTo>
                <a:lnTo>
                  <a:pt x="4956" y="772"/>
                </a:lnTo>
                <a:lnTo>
                  <a:pt x="4946" y="772"/>
                </a:lnTo>
                <a:lnTo>
                  <a:pt x="4930" y="770"/>
                </a:lnTo>
                <a:lnTo>
                  <a:pt x="4918" y="766"/>
                </a:lnTo>
                <a:lnTo>
                  <a:pt x="4918" y="766"/>
                </a:lnTo>
                <a:lnTo>
                  <a:pt x="4896" y="764"/>
                </a:lnTo>
                <a:lnTo>
                  <a:pt x="4896" y="764"/>
                </a:lnTo>
                <a:lnTo>
                  <a:pt x="4890" y="772"/>
                </a:lnTo>
                <a:lnTo>
                  <a:pt x="4886" y="782"/>
                </a:lnTo>
                <a:lnTo>
                  <a:pt x="4886" y="782"/>
                </a:lnTo>
                <a:lnTo>
                  <a:pt x="4876" y="790"/>
                </a:lnTo>
                <a:lnTo>
                  <a:pt x="4866" y="798"/>
                </a:lnTo>
                <a:lnTo>
                  <a:pt x="4858" y="802"/>
                </a:lnTo>
                <a:lnTo>
                  <a:pt x="4852" y="808"/>
                </a:lnTo>
                <a:lnTo>
                  <a:pt x="4850" y="816"/>
                </a:lnTo>
                <a:lnTo>
                  <a:pt x="4850" y="824"/>
                </a:lnTo>
                <a:lnTo>
                  <a:pt x="4858" y="836"/>
                </a:lnTo>
                <a:lnTo>
                  <a:pt x="4870" y="854"/>
                </a:lnTo>
                <a:lnTo>
                  <a:pt x="4870" y="854"/>
                </a:lnTo>
                <a:lnTo>
                  <a:pt x="4876" y="874"/>
                </a:lnTo>
                <a:lnTo>
                  <a:pt x="4884" y="896"/>
                </a:lnTo>
                <a:lnTo>
                  <a:pt x="4894" y="920"/>
                </a:lnTo>
                <a:lnTo>
                  <a:pt x="4906" y="944"/>
                </a:lnTo>
                <a:lnTo>
                  <a:pt x="4906" y="944"/>
                </a:lnTo>
                <a:lnTo>
                  <a:pt x="4910" y="970"/>
                </a:lnTo>
                <a:lnTo>
                  <a:pt x="4914" y="984"/>
                </a:lnTo>
                <a:lnTo>
                  <a:pt x="4920" y="1000"/>
                </a:lnTo>
                <a:lnTo>
                  <a:pt x="4920" y="1000"/>
                </a:lnTo>
                <a:lnTo>
                  <a:pt x="4920" y="1012"/>
                </a:lnTo>
                <a:lnTo>
                  <a:pt x="4922" y="1030"/>
                </a:lnTo>
                <a:lnTo>
                  <a:pt x="4920" y="1040"/>
                </a:lnTo>
                <a:lnTo>
                  <a:pt x="4918" y="1048"/>
                </a:lnTo>
                <a:lnTo>
                  <a:pt x="4916" y="1054"/>
                </a:lnTo>
                <a:lnTo>
                  <a:pt x="4910" y="1060"/>
                </a:lnTo>
                <a:lnTo>
                  <a:pt x="4910" y="1060"/>
                </a:lnTo>
                <a:lnTo>
                  <a:pt x="4900" y="1086"/>
                </a:lnTo>
                <a:lnTo>
                  <a:pt x="4900" y="1086"/>
                </a:lnTo>
                <a:lnTo>
                  <a:pt x="4894" y="1122"/>
                </a:lnTo>
                <a:lnTo>
                  <a:pt x="4894" y="1122"/>
                </a:lnTo>
                <a:lnTo>
                  <a:pt x="4884" y="1128"/>
                </a:lnTo>
                <a:lnTo>
                  <a:pt x="4884" y="1128"/>
                </a:lnTo>
                <a:lnTo>
                  <a:pt x="4876" y="1126"/>
                </a:lnTo>
                <a:lnTo>
                  <a:pt x="4870" y="1126"/>
                </a:lnTo>
                <a:lnTo>
                  <a:pt x="4866" y="1122"/>
                </a:lnTo>
                <a:lnTo>
                  <a:pt x="4860" y="1116"/>
                </a:lnTo>
                <a:lnTo>
                  <a:pt x="4860" y="1116"/>
                </a:lnTo>
                <a:lnTo>
                  <a:pt x="4852" y="1120"/>
                </a:lnTo>
                <a:lnTo>
                  <a:pt x="4844" y="1120"/>
                </a:lnTo>
                <a:lnTo>
                  <a:pt x="4832" y="1116"/>
                </a:lnTo>
                <a:lnTo>
                  <a:pt x="4832" y="1116"/>
                </a:lnTo>
                <a:lnTo>
                  <a:pt x="4830" y="1070"/>
                </a:lnTo>
                <a:lnTo>
                  <a:pt x="4830" y="1070"/>
                </a:lnTo>
                <a:lnTo>
                  <a:pt x="4824" y="1062"/>
                </a:lnTo>
                <a:lnTo>
                  <a:pt x="4820" y="1060"/>
                </a:lnTo>
                <a:lnTo>
                  <a:pt x="4818" y="1060"/>
                </a:lnTo>
                <a:lnTo>
                  <a:pt x="4812" y="1064"/>
                </a:lnTo>
                <a:lnTo>
                  <a:pt x="4808" y="1072"/>
                </a:lnTo>
                <a:lnTo>
                  <a:pt x="4800" y="1092"/>
                </a:lnTo>
                <a:lnTo>
                  <a:pt x="4798" y="1106"/>
                </a:lnTo>
                <a:lnTo>
                  <a:pt x="4798" y="1106"/>
                </a:lnTo>
                <a:lnTo>
                  <a:pt x="4786" y="1124"/>
                </a:lnTo>
                <a:lnTo>
                  <a:pt x="4776" y="1142"/>
                </a:lnTo>
                <a:lnTo>
                  <a:pt x="4766" y="1160"/>
                </a:lnTo>
                <a:lnTo>
                  <a:pt x="4754" y="1176"/>
                </a:lnTo>
                <a:lnTo>
                  <a:pt x="4754" y="1176"/>
                </a:lnTo>
                <a:lnTo>
                  <a:pt x="4740" y="1182"/>
                </a:lnTo>
                <a:lnTo>
                  <a:pt x="4728" y="1184"/>
                </a:lnTo>
                <a:lnTo>
                  <a:pt x="4704" y="1188"/>
                </a:lnTo>
                <a:lnTo>
                  <a:pt x="4704" y="1188"/>
                </a:lnTo>
                <a:lnTo>
                  <a:pt x="4700" y="1194"/>
                </a:lnTo>
                <a:lnTo>
                  <a:pt x="4700" y="1208"/>
                </a:lnTo>
                <a:lnTo>
                  <a:pt x="4700" y="1208"/>
                </a:lnTo>
                <a:lnTo>
                  <a:pt x="4704" y="1214"/>
                </a:lnTo>
                <a:lnTo>
                  <a:pt x="4704" y="1214"/>
                </a:lnTo>
                <a:lnTo>
                  <a:pt x="4712" y="1218"/>
                </a:lnTo>
                <a:lnTo>
                  <a:pt x="4720" y="1226"/>
                </a:lnTo>
                <a:lnTo>
                  <a:pt x="4722" y="1230"/>
                </a:lnTo>
                <a:lnTo>
                  <a:pt x="4724" y="1236"/>
                </a:lnTo>
                <a:lnTo>
                  <a:pt x="4726" y="1244"/>
                </a:lnTo>
                <a:lnTo>
                  <a:pt x="4724" y="1252"/>
                </a:lnTo>
                <a:lnTo>
                  <a:pt x="4724" y="1252"/>
                </a:lnTo>
                <a:lnTo>
                  <a:pt x="4712" y="1266"/>
                </a:lnTo>
                <a:lnTo>
                  <a:pt x="4704" y="1272"/>
                </a:lnTo>
                <a:lnTo>
                  <a:pt x="4696" y="1276"/>
                </a:lnTo>
                <a:lnTo>
                  <a:pt x="4696" y="1276"/>
                </a:lnTo>
                <a:lnTo>
                  <a:pt x="4640" y="1274"/>
                </a:lnTo>
                <a:lnTo>
                  <a:pt x="4640" y="1274"/>
                </a:lnTo>
                <a:lnTo>
                  <a:pt x="4628" y="1268"/>
                </a:lnTo>
                <a:lnTo>
                  <a:pt x="4616" y="1260"/>
                </a:lnTo>
                <a:lnTo>
                  <a:pt x="4610" y="1258"/>
                </a:lnTo>
                <a:lnTo>
                  <a:pt x="4604" y="1258"/>
                </a:lnTo>
                <a:lnTo>
                  <a:pt x="4598" y="1258"/>
                </a:lnTo>
                <a:lnTo>
                  <a:pt x="4594" y="1260"/>
                </a:lnTo>
                <a:lnTo>
                  <a:pt x="4594" y="1260"/>
                </a:lnTo>
                <a:lnTo>
                  <a:pt x="4584" y="1276"/>
                </a:lnTo>
                <a:lnTo>
                  <a:pt x="4576" y="1294"/>
                </a:lnTo>
                <a:lnTo>
                  <a:pt x="4564" y="1334"/>
                </a:lnTo>
                <a:lnTo>
                  <a:pt x="4564" y="1334"/>
                </a:lnTo>
                <a:lnTo>
                  <a:pt x="4552" y="1348"/>
                </a:lnTo>
                <a:lnTo>
                  <a:pt x="4544" y="1364"/>
                </a:lnTo>
                <a:lnTo>
                  <a:pt x="4544" y="1364"/>
                </a:lnTo>
                <a:lnTo>
                  <a:pt x="4522" y="1386"/>
                </a:lnTo>
                <a:lnTo>
                  <a:pt x="4522" y="1386"/>
                </a:lnTo>
                <a:lnTo>
                  <a:pt x="4494" y="1402"/>
                </a:lnTo>
                <a:lnTo>
                  <a:pt x="4482" y="1412"/>
                </a:lnTo>
                <a:lnTo>
                  <a:pt x="4476" y="1416"/>
                </a:lnTo>
                <a:lnTo>
                  <a:pt x="4474" y="1422"/>
                </a:lnTo>
                <a:lnTo>
                  <a:pt x="4474" y="1422"/>
                </a:lnTo>
                <a:lnTo>
                  <a:pt x="4462" y="1430"/>
                </a:lnTo>
                <a:lnTo>
                  <a:pt x="4450" y="1442"/>
                </a:lnTo>
                <a:lnTo>
                  <a:pt x="4428" y="1468"/>
                </a:lnTo>
                <a:lnTo>
                  <a:pt x="4428" y="1468"/>
                </a:lnTo>
                <a:lnTo>
                  <a:pt x="4426" y="1506"/>
                </a:lnTo>
                <a:lnTo>
                  <a:pt x="4426" y="1506"/>
                </a:lnTo>
                <a:lnTo>
                  <a:pt x="4386" y="1524"/>
                </a:lnTo>
                <a:lnTo>
                  <a:pt x="4386" y="1524"/>
                </a:lnTo>
                <a:lnTo>
                  <a:pt x="4366" y="1528"/>
                </a:lnTo>
                <a:lnTo>
                  <a:pt x="4350" y="1534"/>
                </a:lnTo>
                <a:lnTo>
                  <a:pt x="4336" y="1540"/>
                </a:lnTo>
                <a:lnTo>
                  <a:pt x="4322" y="1548"/>
                </a:lnTo>
                <a:lnTo>
                  <a:pt x="4310" y="1556"/>
                </a:lnTo>
                <a:lnTo>
                  <a:pt x="4298" y="1566"/>
                </a:lnTo>
                <a:lnTo>
                  <a:pt x="4274" y="1592"/>
                </a:lnTo>
                <a:lnTo>
                  <a:pt x="4274" y="1592"/>
                </a:lnTo>
                <a:lnTo>
                  <a:pt x="4266" y="1604"/>
                </a:lnTo>
                <a:lnTo>
                  <a:pt x="4260" y="1616"/>
                </a:lnTo>
                <a:lnTo>
                  <a:pt x="4260" y="1616"/>
                </a:lnTo>
                <a:lnTo>
                  <a:pt x="4256" y="1642"/>
                </a:lnTo>
                <a:lnTo>
                  <a:pt x="4244" y="1668"/>
                </a:lnTo>
                <a:lnTo>
                  <a:pt x="4244" y="1668"/>
                </a:lnTo>
                <a:lnTo>
                  <a:pt x="4238" y="1670"/>
                </a:lnTo>
                <a:lnTo>
                  <a:pt x="4228" y="1674"/>
                </a:lnTo>
                <a:lnTo>
                  <a:pt x="4206" y="1678"/>
                </a:lnTo>
                <a:lnTo>
                  <a:pt x="4184" y="1678"/>
                </a:lnTo>
                <a:lnTo>
                  <a:pt x="4176" y="1676"/>
                </a:lnTo>
                <a:lnTo>
                  <a:pt x="4172" y="1674"/>
                </a:lnTo>
                <a:lnTo>
                  <a:pt x="4172" y="1674"/>
                </a:lnTo>
                <a:lnTo>
                  <a:pt x="4172" y="1664"/>
                </a:lnTo>
                <a:lnTo>
                  <a:pt x="4176" y="1656"/>
                </a:lnTo>
                <a:lnTo>
                  <a:pt x="4178" y="1648"/>
                </a:lnTo>
                <a:lnTo>
                  <a:pt x="4182" y="1644"/>
                </a:lnTo>
                <a:lnTo>
                  <a:pt x="4194" y="1632"/>
                </a:lnTo>
                <a:lnTo>
                  <a:pt x="4206" y="1620"/>
                </a:lnTo>
                <a:lnTo>
                  <a:pt x="4206" y="1620"/>
                </a:lnTo>
                <a:lnTo>
                  <a:pt x="4212" y="1606"/>
                </a:lnTo>
                <a:lnTo>
                  <a:pt x="4212" y="1606"/>
                </a:lnTo>
                <a:lnTo>
                  <a:pt x="4202" y="1600"/>
                </a:lnTo>
                <a:lnTo>
                  <a:pt x="4194" y="1594"/>
                </a:lnTo>
                <a:lnTo>
                  <a:pt x="4190" y="1586"/>
                </a:lnTo>
                <a:lnTo>
                  <a:pt x="4186" y="1580"/>
                </a:lnTo>
                <a:lnTo>
                  <a:pt x="4186" y="1572"/>
                </a:lnTo>
                <a:lnTo>
                  <a:pt x="4186" y="1564"/>
                </a:lnTo>
                <a:lnTo>
                  <a:pt x="4190" y="1548"/>
                </a:lnTo>
                <a:lnTo>
                  <a:pt x="4190" y="1548"/>
                </a:lnTo>
                <a:lnTo>
                  <a:pt x="4224" y="1502"/>
                </a:lnTo>
                <a:lnTo>
                  <a:pt x="4224" y="1502"/>
                </a:lnTo>
                <a:lnTo>
                  <a:pt x="4228" y="1462"/>
                </a:lnTo>
                <a:lnTo>
                  <a:pt x="4228" y="1462"/>
                </a:lnTo>
                <a:lnTo>
                  <a:pt x="4216" y="1448"/>
                </a:lnTo>
                <a:lnTo>
                  <a:pt x="4206" y="1438"/>
                </a:lnTo>
                <a:lnTo>
                  <a:pt x="4196" y="1430"/>
                </a:lnTo>
                <a:lnTo>
                  <a:pt x="4188" y="1424"/>
                </a:lnTo>
                <a:lnTo>
                  <a:pt x="4188" y="1424"/>
                </a:lnTo>
                <a:lnTo>
                  <a:pt x="4154" y="1430"/>
                </a:lnTo>
                <a:lnTo>
                  <a:pt x="4154" y="1430"/>
                </a:lnTo>
                <a:lnTo>
                  <a:pt x="4142" y="1440"/>
                </a:lnTo>
                <a:lnTo>
                  <a:pt x="4130" y="1452"/>
                </a:lnTo>
                <a:lnTo>
                  <a:pt x="4112" y="1476"/>
                </a:lnTo>
                <a:lnTo>
                  <a:pt x="4112" y="1476"/>
                </a:lnTo>
                <a:lnTo>
                  <a:pt x="4092" y="1506"/>
                </a:lnTo>
                <a:lnTo>
                  <a:pt x="4082" y="1522"/>
                </a:lnTo>
                <a:lnTo>
                  <a:pt x="4070" y="1536"/>
                </a:lnTo>
                <a:lnTo>
                  <a:pt x="4070" y="1536"/>
                </a:lnTo>
                <a:lnTo>
                  <a:pt x="4060" y="1544"/>
                </a:lnTo>
                <a:lnTo>
                  <a:pt x="4050" y="1552"/>
                </a:lnTo>
                <a:lnTo>
                  <a:pt x="4036" y="1570"/>
                </a:lnTo>
                <a:lnTo>
                  <a:pt x="4006" y="1610"/>
                </a:lnTo>
                <a:lnTo>
                  <a:pt x="4006" y="1610"/>
                </a:lnTo>
                <a:lnTo>
                  <a:pt x="4002" y="1626"/>
                </a:lnTo>
                <a:lnTo>
                  <a:pt x="4002" y="1626"/>
                </a:lnTo>
                <a:lnTo>
                  <a:pt x="3992" y="1634"/>
                </a:lnTo>
                <a:lnTo>
                  <a:pt x="3984" y="1644"/>
                </a:lnTo>
                <a:lnTo>
                  <a:pt x="3984" y="1644"/>
                </a:lnTo>
                <a:lnTo>
                  <a:pt x="3948" y="1664"/>
                </a:lnTo>
                <a:lnTo>
                  <a:pt x="3948" y="1664"/>
                </a:lnTo>
                <a:lnTo>
                  <a:pt x="3906" y="1674"/>
                </a:lnTo>
                <a:lnTo>
                  <a:pt x="3886" y="1680"/>
                </a:lnTo>
                <a:lnTo>
                  <a:pt x="3866" y="1690"/>
                </a:lnTo>
                <a:lnTo>
                  <a:pt x="3866" y="1690"/>
                </a:lnTo>
                <a:lnTo>
                  <a:pt x="3864" y="1698"/>
                </a:lnTo>
                <a:lnTo>
                  <a:pt x="3862" y="1708"/>
                </a:lnTo>
                <a:lnTo>
                  <a:pt x="3864" y="1718"/>
                </a:lnTo>
                <a:lnTo>
                  <a:pt x="3866" y="1726"/>
                </a:lnTo>
                <a:lnTo>
                  <a:pt x="3874" y="1746"/>
                </a:lnTo>
                <a:lnTo>
                  <a:pt x="3886" y="1768"/>
                </a:lnTo>
                <a:lnTo>
                  <a:pt x="3886" y="1768"/>
                </a:lnTo>
                <a:lnTo>
                  <a:pt x="3888" y="1768"/>
                </a:lnTo>
                <a:lnTo>
                  <a:pt x="3890" y="1772"/>
                </a:lnTo>
                <a:lnTo>
                  <a:pt x="3894" y="1780"/>
                </a:lnTo>
                <a:lnTo>
                  <a:pt x="3900" y="1806"/>
                </a:lnTo>
                <a:lnTo>
                  <a:pt x="3900" y="1806"/>
                </a:lnTo>
                <a:lnTo>
                  <a:pt x="3902" y="1812"/>
                </a:lnTo>
                <a:lnTo>
                  <a:pt x="3902" y="1812"/>
                </a:lnTo>
                <a:lnTo>
                  <a:pt x="3912" y="1812"/>
                </a:lnTo>
                <a:lnTo>
                  <a:pt x="3912" y="1812"/>
                </a:lnTo>
                <a:lnTo>
                  <a:pt x="3920" y="1794"/>
                </a:lnTo>
                <a:lnTo>
                  <a:pt x="3922" y="1790"/>
                </a:lnTo>
                <a:lnTo>
                  <a:pt x="3926" y="1788"/>
                </a:lnTo>
                <a:lnTo>
                  <a:pt x="3938" y="1788"/>
                </a:lnTo>
                <a:lnTo>
                  <a:pt x="3960" y="1790"/>
                </a:lnTo>
                <a:lnTo>
                  <a:pt x="3960" y="1790"/>
                </a:lnTo>
                <a:lnTo>
                  <a:pt x="3962" y="1786"/>
                </a:lnTo>
                <a:lnTo>
                  <a:pt x="3968" y="1786"/>
                </a:lnTo>
                <a:lnTo>
                  <a:pt x="3984" y="1786"/>
                </a:lnTo>
                <a:lnTo>
                  <a:pt x="3984" y="1786"/>
                </a:lnTo>
                <a:lnTo>
                  <a:pt x="3986" y="1792"/>
                </a:lnTo>
                <a:lnTo>
                  <a:pt x="3988" y="1796"/>
                </a:lnTo>
                <a:lnTo>
                  <a:pt x="4000" y="1814"/>
                </a:lnTo>
                <a:lnTo>
                  <a:pt x="4000" y="1814"/>
                </a:lnTo>
                <a:lnTo>
                  <a:pt x="4000" y="1856"/>
                </a:lnTo>
                <a:lnTo>
                  <a:pt x="4000" y="1856"/>
                </a:lnTo>
                <a:lnTo>
                  <a:pt x="4010" y="1864"/>
                </a:lnTo>
                <a:lnTo>
                  <a:pt x="4024" y="1872"/>
                </a:lnTo>
                <a:lnTo>
                  <a:pt x="4042" y="1880"/>
                </a:lnTo>
                <a:lnTo>
                  <a:pt x="4060" y="1884"/>
                </a:lnTo>
                <a:lnTo>
                  <a:pt x="4060" y="1884"/>
                </a:lnTo>
                <a:lnTo>
                  <a:pt x="4086" y="1838"/>
                </a:lnTo>
                <a:lnTo>
                  <a:pt x="4086" y="1838"/>
                </a:lnTo>
                <a:lnTo>
                  <a:pt x="4108" y="1814"/>
                </a:lnTo>
                <a:lnTo>
                  <a:pt x="4116" y="1804"/>
                </a:lnTo>
                <a:lnTo>
                  <a:pt x="4126" y="1798"/>
                </a:lnTo>
                <a:lnTo>
                  <a:pt x="4138" y="1792"/>
                </a:lnTo>
                <a:lnTo>
                  <a:pt x="4150" y="1790"/>
                </a:lnTo>
                <a:lnTo>
                  <a:pt x="4166" y="1790"/>
                </a:lnTo>
                <a:lnTo>
                  <a:pt x="4184" y="1792"/>
                </a:lnTo>
                <a:lnTo>
                  <a:pt x="4184" y="1792"/>
                </a:lnTo>
                <a:lnTo>
                  <a:pt x="4222" y="1808"/>
                </a:lnTo>
                <a:lnTo>
                  <a:pt x="4222" y="1808"/>
                </a:lnTo>
                <a:lnTo>
                  <a:pt x="4320" y="1806"/>
                </a:lnTo>
                <a:lnTo>
                  <a:pt x="4320" y="1806"/>
                </a:lnTo>
                <a:lnTo>
                  <a:pt x="4334" y="1814"/>
                </a:lnTo>
                <a:lnTo>
                  <a:pt x="4334" y="1814"/>
                </a:lnTo>
                <a:lnTo>
                  <a:pt x="4330" y="1824"/>
                </a:lnTo>
                <a:lnTo>
                  <a:pt x="4328" y="1834"/>
                </a:lnTo>
                <a:lnTo>
                  <a:pt x="4328" y="1834"/>
                </a:lnTo>
                <a:lnTo>
                  <a:pt x="4328" y="1844"/>
                </a:lnTo>
                <a:lnTo>
                  <a:pt x="4328" y="1854"/>
                </a:lnTo>
                <a:lnTo>
                  <a:pt x="4324" y="1864"/>
                </a:lnTo>
                <a:lnTo>
                  <a:pt x="4322" y="1868"/>
                </a:lnTo>
                <a:lnTo>
                  <a:pt x="4316" y="1874"/>
                </a:lnTo>
                <a:lnTo>
                  <a:pt x="4316" y="1874"/>
                </a:lnTo>
                <a:lnTo>
                  <a:pt x="4284" y="1874"/>
                </a:lnTo>
                <a:lnTo>
                  <a:pt x="4284" y="1874"/>
                </a:lnTo>
                <a:lnTo>
                  <a:pt x="4254" y="1890"/>
                </a:lnTo>
                <a:lnTo>
                  <a:pt x="4254" y="1890"/>
                </a:lnTo>
                <a:lnTo>
                  <a:pt x="4218" y="1916"/>
                </a:lnTo>
                <a:lnTo>
                  <a:pt x="4210" y="1924"/>
                </a:lnTo>
                <a:lnTo>
                  <a:pt x="4202" y="1932"/>
                </a:lnTo>
                <a:lnTo>
                  <a:pt x="4196" y="1940"/>
                </a:lnTo>
                <a:lnTo>
                  <a:pt x="4194" y="1950"/>
                </a:lnTo>
                <a:lnTo>
                  <a:pt x="4194" y="1950"/>
                </a:lnTo>
                <a:lnTo>
                  <a:pt x="4188" y="1954"/>
                </a:lnTo>
                <a:lnTo>
                  <a:pt x="4180" y="1958"/>
                </a:lnTo>
                <a:lnTo>
                  <a:pt x="4168" y="1964"/>
                </a:lnTo>
                <a:lnTo>
                  <a:pt x="4168" y="1964"/>
                </a:lnTo>
                <a:lnTo>
                  <a:pt x="4160" y="1972"/>
                </a:lnTo>
                <a:lnTo>
                  <a:pt x="4150" y="1976"/>
                </a:lnTo>
                <a:lnTo>
                  <a:pt x="4134" y="1982"/>
                </a:lnTo>
                <a:lnTo>
                  <a:pt x="4134" y="1982"/>
                </a:lnTo>
                <a:lnTo>
                  <a:pt x="4130" y="2018"/>
                </a:lnTo>
                <a:lnTo>
                  <a:pt x="4130" y="2018"/>
                </a:lnTo>
                <a:lnTo>
                  <a:pt x="4110" y="2042"/>
                </a:lnTo>
                <a:lnTo>
                  <a:pt x="4100" y="2054"/>
                </a:lnTo>
                <a:lnTo>
                  <a:pt x="4094" y="2066"/>
                </a:lnTo>
                <a:lnTo>
                  <a:pt x="4094" y="2066"/>
                </a:lnTo>
                <a:lnTo>
                  <a:pt x="4090" y="2102"/>
                </a:lnTo>
                <a:lnTo>
                  <a:pt x="4090" y="2102"/>
                </a:lnTo>
                <a:lnTo>
                  <a:pt x="4078" y="2122"/>
                </a:lnTo>
                <a:lnTo>
                  <a:pt x="4078" y="2122"/>
                </a:lnTo>
                <a:lnTo>
                  <a:pt x="4076" y="2140"/>
                </a:lnTo>
                <a:lnTo>
                  <a:pt x="4076" y="2140"/>
                </a:lnTo>
                <a:lnTo>
                  <a:pt x="4094" y="2152"/>
                </a:lnTo>
                <a:lnTo>
                  <a:pt x="4108" y="2160"/>
                </a:lnTo>
                <a:lnTo>
                  <a:pt x="4126" y="2168"/>
                </a:lnTo>
                <a:lnTo>
                  <a:pt x="4126" y="2168"/>
                </a:lnTo>
                <a:lnTo>
                  <a:pt x="4130" y="2174"/>
                </a:lnTo>
                <a:lnTo>
                  <a:pt x="4142" y="2182"/>
                </a:lnTo>
                <a:lnTo>
                  <a:pt x="4154" y="2190"/>
                </a:lnTo>
                <a:lnTo>
                  <a:pt x="4170" y="2194"/>
                </a:lnTo>
                <a:lnTo>
                  <a:pt x="4170" y="2194"/>
                </a:lnTo>
                <a:lnTo>
                  <a:pt x="4176" y="2200"/>
                </a:lnTo>
                <a:lnTo>
                  <a:pt x="4182" y="2210"/>
                </a:lnTo>
                <a:lnTo>
                  <a:pt x="4196" y="2232"/>
                </a:lnTo>
                <a:lnTo>
                  <a:pt x="4222" y="2284"/>
                </a:lnTo>
                <a:lnTo>
                  <a:pt x="4222" y="2284"/>
                </a:lnTo>
                <a:lnTo>
                  <a:pt x="4254" y="2332"/>
                </a:lnTo>
                <a:lnTo>
                  <a:pt x="4254" y="2332"/>
                </a:lnTo>
                <a:lnTo>
                  <a:pt x="4256" y="2348"/>
                </a:lnTo>
                <a:lnTo>
                  <a:pt x="4258" y="2358"/>
                </a:lnTo>
                <a:lnTo>
                  <a:pt x="4262" y="2368"/>
                </a:lnTo>
                <a:lnTo>
                  <a:pt x="4268" y="2378"/>
                </a:lnTo>
                <a:lnTo>
                  <a:pt x="4274" y="2386"/>
                </a:lnTo>
                <a:lnTo>
                  <a:pt x="4282" y="2392"/>
                </a:lnTo>
                <a:lnTo>
                  <a:pt x="4294" y="2394"/>
                </a:lnTo>
                <a:lnTo>
                  <a:pt x="4294" y="2394"/>
                </a:lnTo>
                <a:lnTo>
                  <a:pt x="4362" y="2438"/>
                </a:lnTo>
                <a:lnTo>
                  <a:pt x="4362" y="2438"/>
                </a:lnTo>
                <a:lnTo>
                  <a:pt x="4366" y="2448"/>
                </a:lnTo>
                <a:lnTo>
                  <a:pt x="4366" y="2462"/>
                </a:lnTo>
                <a:lnTo>
                  <a:pt x="4366" y="2462"/>
                </a:lnTo>
                <a:lnTo>
                  <a:pt x="4352" y="2472"/>
                </a:lnTo>
                <a:lnTo>
                  <a:pt x="4352" y="2472"/>
                </a:lnTo>
                <a:lnTo>
                  <a:pt x="4308" y="2470"/>
                </a:lnTo>
                <a:lnTo>
                  <a:pt x="4308" y="2470"/>
                </a:lnTo>
                <a:lnTo>
                  <a:pt x="4310" y="2476"/>
                </a:lnTo>
                <a:lnTo>
                  <a:pt x="4310" y="2476"/>
                </a:lnTo>
                <a:lnTo>
                  <a:pt x="4320" y="2476"/>
                </a:lnTo>
                <a:lnTo>
                  <a:pt x="4332" y="2480"/>
                </a:lnTo>
                <a:lnTo>
                  <a:pt x="4338" y="2482"/>
                </a:lnTo>
                <a:lnTo>
                  <a:pt x="4342" y="2486"/>
                </a:lnTo>
                <a:lnTo>
                  <a:pt x="4344" y="2494"/>
                </a:lnTo>
                <a:lnTo>
                  <a:pt x="4346" y="2502"/>
                </a:lnTo>
                <a:lnTo>
                  <a:pt x="4346" y="2502"/>
                </a:lnTo>
                <a:lnTo>
                  <a:pt x="4340" y="2512"/>
                </a:lnTo>
                <a:lnTo>
                  <a:pt x="4340" y="2512"/>
                </a:lnTo>
                <a:lnTo>
                  <a:pt x="4360" y="2522"/>
                </a:lnTo>
                <a:lnTo>
                  <a:pt x="4372" y="2528"/>
                </a:lnTo>
                <a:lnTo>
                  <a:pt x="4384" y="2538"/>
                </a:lnTo>
                <a:lnTo>
                  <a:pt x="4384" y="2538"/>
                </a:lnTo>
                <a:lnTo>
                  <a:pt x="4384" y="2564"/>
                </a:lnTo>
                <a:lnTo>
                  <a:pt x="4384" y="2564"/>
                </a:lnTo>
                <a:lnTo>
                  <a:pt x="4366" y="2582"/>
                </a:lnTo>
                <a:lnTo>
                  <a:pt x="4366" y="2582"/>
                </a:lnTo>
                <a:lnTo>
                  <a:pt x="4354" y="2588"/>
                </a:lnTo>
                <a:lnTo>
                  <a:pt x="4344" y="2594"/>
                </a:lnTo>
                <a:lnTo>
                  <a:pt x="4326" y="2610"/>
                </a:lnTo>
                <a:lnTo>
                  <a:pt x="4306" y="2628"/>
                </a:lnTo>
                <a:lnTo>
                  <a:pt x="4286" y="2646"/>
                </a:lnTo>
                <a:lnTo>
                  <a:pt x="4286" y="2646"/>
                </a:lnTo>
                <a:lnTo>
                  <a:pt x="4262" y="2652"/>
                </a:lnTo>
                <a:lnTo>
                  <a:pt x="4262" y="2652"/>
                </a:lnTo>
                <a:lnTo>
                  <a:pt x="4262" y="2660"/>
                </a:lnTo>
                <a:lnTo>
                  <a:pt x="4262" y="2660"/>
                </a:lnTo>
                <a:lnTo>
                  <a:pt x="4266" y="2664"/>
                </a:lnTo>
                <a:lnTo>
                  <a:pt x="4272" y="2668"/>
                </a:lnTo>
                <a:lnTo>
                  <a:pt x="4280" y="2670"/>
                </a:lnTo>
                <a:lnTo>
                  <a:pt x="4290" y="2670"/>
                </a:lnTo>
                <a:lnTo>
                  <a:pt x="4290" y="2670"/>
                </a:lnTo>
                <a:lnTo>
                  <a:pt x="4304" y="2660"/>
                </a:lnTo>
                <a:lnTo>
                  <a:pt x="4312" y="2652"/>
                </a:lnTo>
                <a:lnTo>
                  <a:pt x="4324" y="2648"/>
                </a:lnTo>
                <a:lnTo>
                  <a:pt x="4342" y="2646"/>
                </a:lnTo>
                <a:lnTo>
                  <a:pt x="4342" y="2646"/>
                </a:lnTo>
                <a:lnTo>
                  <a:pt x="4360" y="2656"/>
                </a:lnTo>
                <a:lnTo>
                  <a:pt x="4378" y="2662"/>
                </a:lnTo>
                <a:lnTo>
                  <a:pt x="4400" y="2666"/>
                </a:lnTo>
                <a:lnTo>
                  <a:pt x="4424" y="2668"/>
                </a:lnTo>
                <a:lnTo>
                  <a:pt x="4424" y="2668"/>
                </a:lnTo>
                <a:lnTo>
                  <a:pt x="4426" y="2670"/>
                </a:lnTo>
                <a:lnTo>
                  <a:pt x="4428" y="2674"/>
                </a:lnTo>
                <a:lnTo>
                  <a:pt x="4426" y="2680"/>
                </a:lnTo>
                <a:lnTo>
                  <a:pt x="4420" y="2686"/>
                </a:lnTo>
                <a:lnTo>
                  <a:pt x="4414" y="2694"/>
                </a:lnTo>
                <a:lnTo>
                  <a:pt x="4398" y="2708"/>
                </a:lnTo>
                <a:lnTo>
                  <a:pt x="4384" y="2716"/>
                </a:lnTo>
                <a:lnTo>
                  <a:pt x="4384" y="2716"/>
                </a:lnTo>
                <a:lnTo>
                  <a:pt x="4376" y="2722"/>
                </a:lnTo>
                <a:lnTo>
                  <a:pt x="4374" y="2726"/>
                </a:lnTo>
                <a:lnTo>
                  <a:pt x="4376" y="2730"/>
                </a:lnTo>
                <a:lnTo>
                  <a:pt x="4376" y="2730"/>
                </a:lnTo>
                <a:lnTo>
                  <a:pt x="4390" y="2730"/>
                </a:lnTo>
                <a:lnTo>
                  <a:pt x="4390" y="2730"/>
                </a:lnTo>
                <a:lnTo>
                  <a:pt x="4402" y="2714"/>
                </a:lnTo>
                <a:lnTo>
                  <a:pt x="4402" y="2714"/>
                </a:lnTo>
                <a:lnTo>
                  <a:pt x="4414" y="2716"/>
                </a:lnTo>
                <a:lnTo>
                  <a:pt x="4414" y="2716"/>
                </a:lnTo>
                <a:lnTo>
                  <a:pt x="4420" y="2728"/>
                </a:lnTo>
                <a:lnTo>
                  <a:pt x="4420" y="2738"/>
                </a:lnTo>
                <a:lnTo>
                  <a:pt x="4422" y="2752"/>
                </a:lnTo>
                <a:lnTo>
                  <a:pt x="4422" y="2752"/>
                </a:lnTo>
                <a:lnTo>
                  <a:pt x="4412" y="2762"/>
                </a:lnTo>
                <a:lnTo>
                  <a:pt x="4412" y="2762"/>
                </a:lnTo>
                <a:lnTo>
                  <a:pt x="4392" y="2766"/>
                </a:lnTo>
                <a:lnTo>
                  <a:pt x="4382" y="2770"/>
                </a:lnTo>
                <a:lnTo>
                  <a:pt x="4380" y="2774"/>
                </a:lnTo>
                <a:lnTo>
                  <a:pt x="4378" y="2778"/>
                </a:lnTo>
                <a:lnTo>
                  <a:pt x="4378" y="2778"/>
                </a:lnTo>
                <a:lnTo>
                  <a:pt x="4400" y="2790"/>
                </a:lnTo>
                <a:lnTo>
                  <a:pt x="4400" y="2790"/>
                </a:lnTo>
                <a:lnTo>
                  <a:pt x="4396" y="2846"/>
                </a:lnTo>
                <a:lnTo>
                  <a:pt x="4396" y="2846"/>
                </a:lnTo>
                <a:lnTo>
                  <a:pt x="4404" y="2860"/>
                </a:lnTo>
                <a:lnTo>
                  <a:pt x="4404" y="2860"/>
                </a:lnTo>
                <a:lnTo>
                  <a:pt x="4402" y="2870"/>
                </a:lnTo>
                <a:lnTo>
                  <a:pt x="4400" y="2882"/>
                </a:lnTo>
                <a:lnTo>
                  <a:pt x="4396" y="2894"/>
                </a:lnTo>
                <a:lnTo>
                  <a:pt x="4392" y="2900"/>
                </a:lnTo>
                <a:lnTo>
                  <a:pt x="4388" y="2904"/>
                </a:lnTo>
                <a:lnTo>
                  <a:pt x="4388" y="2904"/>
                </a:lnTo>
                <a:lnTo>
                  <a:pt x="4368" y="2904"/>
                </a:lnTo>
                <a:lnTo>
                  <a:pt x="4368" y="2904"/>
                </a:lnTo>
                <a:lnTo>
                  <a:pt x="4364" y="2892"/>
                </a:lnTo>
                <a:lnTo>
                  <a:pt x="4364" y="2892"/>
                </a:lnTo>
                <a:lnTo>
                  <a:pt x="4336" y="2920"/>
                </a:lnTo>
                <a:lnTo>
                  <a:pt x="4328" y="2930"/>
                </a:lnTo>
                <a:lnTo>
                  <a:pt x="4322" y="2942"/>
                </a:lnTo>
                <a:lnTo>
                  <a:pt x="4318" y="2954"/>
                </a:lnTo>
                <a:lnTo>
                  <a:pt x="4316" y="2968"/>
                </a:lnTo>
                <a:lnTo>
                  <a:pt x="4316" y="3008"/>
                </a:lnTo>
                <a:lnTo>
                  <a:pt x="4316" y="3008"/>
                </a:lnTo>
                <a:lnTo>
                  <a:pt x="4310" y="3018"/>
                </a:lnTo>
                <a:lnTo>
                  <a:pt x="4302" y="3028"/>
                </a:lnTo>
                <a:lnTo>
                  <a:pt x="4282" y="3048"/>
                </a:lnTo>
                <a:lnTo>
                  <a:pt x="4282" y="3048"/>
                </a:lnTo>
                <a:lnTo>
                  <a:pt x="4280" y="3084"/>
                </a:lnTo>
                <a:lnTo>
                  <a:pt x="4280" y="3084"/>
                </a:lnTo>
                <a:lnTo>
                  <a:pt x="4272" y="3088"/>
                </a:lnTo>
                <a:lnTo>
                  <a:pt x="4264" y="3090"/>
                </a:lnTo>
                <a:lnTo>
                  <a:pt x="4250" y="3092"/>
                </a:lnTo>
                <a:lnTo>
                  <a:pt x="4238" y="3090"/>
                </a:lnTo>
                <a:lnTo>
                  <a:pt x="4230" y="3092"/>
                </a:lnTo>
                <a:lnTo>
                  <a:pt x="4224" y="3094"/>
                </a:lnTo>
                <a:lnTo>
                  <a:pt x="4224" y="3094"/>
                </a:lnTo>
                <a:lnTo>
                  <a:pt x="4240" y="3108"/>
                </a:lnTo>
                <a:lnTo>
                  <a:pt x="4240" y="3108"/>
                </a:lnTo>
                <a:lnTo>
                  <a:pt x="4244" y="3116"/>
                </a:lnTo>
                <a:lnTo>
                  <a:pt x="4244" y="3116"/>
                </a:lnTo>
                <a:lnTo>
                  <a:pt x="4268" y="3126"/>
                </a:lnTo>
                <a:lnTo>
                  <a:pt x="4268" y="3126"/>
                </a:lnTo>
                <a:lnTo>
                  <a:pt x="4268" y="3134"/>
                </a:lnTo>
                <a:lnTo>
                  <a:pt x="4268" y="3134"/>
                </a:lnTo>
                <a:lnTo>
                  <a:pt x="4256" y="3142"/>
                </a:lnTo>
                <a:lnTo>
                  <a:pt x="4250" y="3146"/>
                </a:lnTo>
                <a:lnTo>
                  <a:pt x="4246" y="3154"/>
                </a:lnTo>
                <a:lnTo>
                  <a:pt x="4246" y="3170"/>
                </a:lnTo>
                <a:lnTo>
                  <a:pt x="4246" y="3170"/>
                </a:lnTo>
                <a:lnTo>
                  <a:pt x="4242" y="3176"/>
                </a:lnTo>
                <a:lnTo>
                  <a:pt x="4240" y="3184"/>
                </a:lnTo>
                <a:lnTo>
                  <a:pt x="4238" y="3206"/>
                </a:lnTo>
                <a:lnTo>
                  <a:pt x="4238" y="3206"/>
                </a:lnTo>
                <a:lnTo>
                  <a:pt x="4242" y="3212"/>
                </a:lnTo>
                <a:lnTo>
                  <a:pt x="4248" y="3218"/>
                </a:lnTo>
                <a:lnTo>
                  <a:pt x="4252" y="3226"/>
                </a:lnTo>
                <a:lnTo>
                  <a:pt x="4254" y="3238"/>
                </a:lnTo>
                <a:lnTo>
                  <a:pt x="4254" y="3238"/>
                </a:lnTo>
                <a:lnTo>
                  <a:pt x="4214" y="3240"/>
                </a:lnTo>
                <a:lnTo>
                  <a:pt x="4214" y="3240"/>
                </a:lnTo>
                <a:lnTo>
                  <a:pt x="4216" y="3248"/>
                </a:lnTo>
                <a:lnTo>
                  <a:pt x="4218" y="3250"/>
                </a:lnTo>
                <a:lnTo>
                  <a:pt x="4222" y="3254"/>
                </a:lnTo>
                <a:lnTo>
                  <a:pt x="4222" y="3254"/>
                </a:lnTo>
                <a:lnTo>
                  <a:pt x="4222" y="3260"/>
                </a:lnTo>
                <a:lnTo>
                  <a:pt x="4222" y="3260"/>
                </a:lnTo>
                <a:lnTo>
                  <a:pt x="4192" y="3282"/>
                </a:lnTo>
                <a:lnTo>
                  <a:pt x="4192" y="3282"/>
                </a:lnTo>
                <a:lnTo>
                  <a:pt x="4190" y="3292"/>
                </a:lnTo>
                <a:lnTo>
                  <a:pt x="4188" y="3304"/>
                </a:lnTo>
                <a:lnTo>
                  <a:pt x="4182" y="3316"/>
                </a:lnTo>
                <a:lnTo>
                  <a:pt x="4174" y="3328"/>
                </a:lnTo>
                <a:lnTo>
                  <a:pt x="4174" y="3328"/>
                </a:lnTo>
                <a:lnTo>
                  <a:pt x="4158" y="3342"/>
                </a:lnTo>
                <a:lnTo>
                  <a:pt x="4158" y="3342"/>
                </a:lnTo>
                <a:lnTo>
                  <a:pt x="4126" y="3344"/>
                </a:lnTo>
                <a:lnTo>
                  <a:pt x="4126" y="3344"/>
                </a:lnTo>
                <a:lnTo>
                  <a:pt x="4126" y="3348"/>
                </a:lnTo>
                <a:lnTo>
                  <a:pt x="4128" y="3352"/>
                </a:lnTo>
                <a:lnTo>
                  <a:pt x="4136" y="3356"/>
                </a:lnTo>
                <a:lnTo>
                  <a:pt x="4136" y="3356"/>
                </a:lnTo>
                <a:lnTo>
                  <a:pt x="4136" y="3370"/>
                </a:lnTo>
                <a:lnTo>
                  <a:pt x="4136" y="3370"/>
                </a:lnTo>
                <a:lnTo>
                  <a:pt x="4130" y="3374"/>
                </a:lnTo>
                <a:lnTo>
                  <a:pt x="4124" y="3376"/>
                </a:lnTo>
                <a:lnTo>
                  <a:pt x="4116" y="3378"/>
                </a:lnTo>
                <a:lnTo>
                  <a:pt x="4116" y="3378"/>
                </a:lnTo>
                <a:lnTo>
                  <a:pt x="4102" y="3388"/>
                </a:lnTo>
                <a:lnTo>
                  <a:pt x="4088" y="3400"/>
                </a:lnTo>
                <a:lnTo>
                  <a:pt x="4076" y="3414"/>
                </a:lnTo>
                <a:lnTo>
                  <a:pt x="4066" y="3428"/>
                </a:lnTo>
                <a:lnTo>
                  <a:pt x="4066" y="3428"/>
                </a:lnTo>
                <a:lnTo>
                  <a:pt x="4062" y="3444"/>
                </a:lnTo>
                <a:lnTo>
                  <a:pt x="4062" y="3444"/>
                </a:lnTo>
                <a:lnTo>
                  <a:pt x="4044" y="3460"/>
                </a:lnTo>
                <a:lnTo>
                  <a:pt x="4028" y="3470"/>
                </a:lnTo>
                <a:lnTo>
                  <a:pt x="4010" y="3478"/>
                </a:lnTo>
                <a:lnTo>
                  <a:pt x="3990" y="3482"/>
                </a:lnTo>
                <a:lnTo>
                  <a:pt x="3990" y="3482"/>
                </a:lnTo>
                <a:lnTo>
                  <a:pt x="3974" y="3496"/>
                </a:lnTo>
                <a:lnTo>
                  <a:pt x="3960" y="3508"/>
                </a:lnTo>
                <a:lnTo>
                  <a:pt x="3960" y="3508"/>
                </a:lnTo>
                <a:lnTo>
                  <a:pt x="3960" y="3514"/>
                </a:lnTo>
                <a:lnTo>
                  <a:pt x="3960" y="3514"/>
                </a:lnTo>
                <a:lnTo>
                  <a:pt x="3962" y="3518"/>
                </a:lnTo>
                <a:lnTo>
                  <a:pt x="3964" y="3526"/>
                </a:lnTo>
                <a:lnTo>
                  <a:pt x="3964" y="3534"/>
                </a:lnTo>
                <a:lnTo>
                  <a:pt x="3960" y="3544"/>
                </a:lnTo>
                <a:lnTo>
                  <a:pt x="3960" y="3544"/>
                </a:lnTo>
                <a:lnTo>
                  <a:pt x="3930" y="3558"/>
                </a:lnTo>
                <a:lnTo>
                  <a:pt x="3930" y="3558"/>
                </a:lnTo>
                <a:lnTo>
                  <a:pt x="3908" y="3572"/>
                </a:lnTo>
                <a:lnTo>
                  <a:pt x="3888" y="3584"/>
                </a:lnTo>
                <a:lnTo>
                  <a:pt x="3868" y="3596"/>
                </a:lnTo>
                <a:lnTo>
                  <a:pt x="3848" y="3612"/>
                </a:lnTo>
                <a:lnTo>
                  <a:pt x="3848" y="3612"/>
                </a:lnTo>
                <a:lnTo>
                  <a:pt x="3836" y="3610"/>
                </a:lnTo>
                <a:lnTo>
                  <a:pt x="3826" y="3606"/>
                </a:lnTo>
                <a:lnTo>
                  <a:pt x="3820" y="3602"/>
                </a:lnTo>
                <a:lnTo>
                  <a:pt x="3814" y="3602"/>
                </a:lnTo>
                <a:lnTo>
                  <a:pt x="3814" y="3602"/>
                </a:lnTo>
                <a:lnTo>
                  <a:pt x="3802" y="3616"/>
                </a:lnTo>
                <a:lnTo>
                  <a:pt x="3802" y="3616"/>
                </a:lnTo>
                <a:lnTo>
                  <a:pt x="3778" y="3616"/>
                </a:lnTo>
                <a:lnTo>
                  <a:pt x="3778" y="3616"/>
                </a:lnTo>
                <a:lnTo>
                  <a:pt x="3764" y="3606"/>
                </a:lnTo>
                <a:lnTo>
                  <a:pt x="3764" y="3606"/>
                </a:lnTo>
                <a:lnTo>
                  <a:pt x="3764" y="3620"/>
                </a:lnTo>
                <a:lnTo>
                  <a:pt x="3760" y="3628"/>
                </a:lnTo>
                <a:lnTo>
                  <a:pt x="3758" y="3630"/>
                </a:lnTo>
                <a:lnTo>
                  <a:pt x="3754" y="3634"/>
                </a:lnTo>
                <a:lnTo>
                  <a:pt x="3754" y="3634"/>
                </a:lnTo>
                <a:lnTo>
                  <a:pt x="3742" y="3636"/>
                </a:lnTo>
                <a:lnTo>
                  <a:pt x="3736" y="3638"/>
                </a:lnTo>
                <a:lnTo>
                  <a:pt x="3734" y="3644"/>
                </a:lnTo>
                <a:lnTo>
                  <a:pt x="3732" y="3654"/>
                </a:lnTo>
                <a:lnTo>
                  <a:pt x="3732" y="3654"/>
                </a:lnTo>
                <a:lnTo>
                  <a:pt x="3726" y="3658"/>
                </a:lnTo>
                <a:lnTo>
                  <a:pt x="3720" y="3658"/>
                </a:lnTo>
                <a:lnTo>
                  <a:pt x="3708" y="3658"/>
                </a:lnTo>
                <a:lnTo>
                  <a:pt x="3698" y="3654"/>
                </a:lnTo>
                <a:lnTo>
                  <a:pt x="3692" y="3652"/>
                </a:lnTo>
                <a:lnTo>
                  <a:pt x="3692" y="3652"/>
                </a:lnTo>
                <a:lnTo>
                  <a:pt x="3688" y="3638"/>
                </a:lnTo>
                <a:lnTo>
                  <a:pt x="3688" y="3638"/>
                </a:lnTo>
                <a:lnTo>
                  <a:pt x="3682" y="3638"/>
                </a:lnTo>
                <a:lnTo>
                  <a:pt x="3682" y="3638"/>
                </a:lnTo>
                <a:lnTo>
                  <a:pt x="3652" y="3612"/>
                </a:lnTo>
                <a:lnTo>
                  <a:pt x="3652" y="3612"/>
                </a:lnTo>
                <a:lnTo>
                  <a:pt x="3648" y="3624"/>
                </a:lnTo>
                <a:lnTo>
                  <a:pt x="3644" y="3636"/>
                </a:lnTo>
                <a:lnTo>
                  <a:pt x="3644" y="3636"/>
                </a:lnTo>
                <a:lnTo>
                  <a:pt x="3630" y="3658"/>
                </a:lnTo>
                <a:lnTo>
                  <a:pt x="3612" y="3680"/>
                </a:lnTo>
                <a:lnTo>
                  <a:pt x="3612" y="3680"/>
                </a:lnTo>
                <a:lnTo>
                  <a:pt x="3600" y="3686"/>
                </a:lnTo>
                <a:lnTo>
                  <a:pt x="3592" y="3694"/>
                </a:lnTo>
                <a:lnTo>
                  <a:pt x="3584" y="3702"/>
                </a:lnTo>
                <a:lnTo>
                  <a:pt x="3576" y="3710"/>
                </a:lnTo>
                <a:lnTo>
                  <a:pt x="3576" y="3710"/>
                </a:lnTo>
                <a:lnTo>
                  <a:pt x="3562" y="3712"/>
                </a:lnTo>
                <a:lnTo>
                  <a:pt x="3552" y="3716"/>
                </a:lnTo>
                <a:lnTo>
                  <a:pt x="3544" y="3724"/>
                </a:lnTo>
                <a:lnTo>
                  <a:pt x="3536" y="3730"/>
                </a:lnTo>
                <a:lnTo>
                  <a:pt x="3536" y="3730"/>
                </a:lnTo>
                <a:lnTo>
                  <a:pt x="3512" y="3730"/>
                </a:lnTo>
                <a:lnTo>
                  <a:pt x="3504" y="3732"/>
                </a:lnTo>
                <a:lnTo>
                  <a:pt x="3498" y="3734"/>
                </a:lnTo>
                <a:lnTo>
                  <a:pt x="3498" y="3734"/>
                </a:lnTo>
                <a:lnTo>
                  <a:pt x="3494" y="3742"/>
                </a:lnTo>
                <a:lnTo>
                  <a:pt x="3488" y="3748"/>
                </a:lnTo>
                <a:lnTo>
                  <a:pt x="3482" y="3750"/>
                </a:lnTo>
                <a:lnTo>
                  <a:pt x="3476" y="3752"/>
                </a:lnTo>
                <a:lnTo>
                  <a:pt x="3470" y="3752"/>
                </a:lnTo>
                <a:lnTo>
                  <a:pt x="3464" y="3750"/>
                </a:lnTo>
                <a:lnTo>
                  <a:pt x="3452" y="3744"/>
                </a:lnTo>
                <a:lnTo>
                  <a:pt x="3452" y="3744"/>
                </a:lnTo>
                <a:lnTo>
                  <a:pt x="3430" y="3750"/>
                </a:lnTo>
                <a:lnTo>
                  <a:pt x="3410" y="3758"/>
                </a:lnTo>
                <a:lnTo>
                  <a:pt x="3390" y="3768"/>
                </a:lnTo>
                <a:lnTo>
                  <a:pt x="3370" y="3774"/>
                </a:lnTo>
                <a:lnTo>
                  <a:pt x="3370" y="3774"/>
                </a:lnTo>
                <a:lnTo>
                  <a:pt x="3344" y="3776"/>
                </a:lnTo>
                <a:lnTo>
                  <a:pt x="3336" y="3778"/>
                </a:lnTo>
                <a:lnTo>
                  <a:pt x="3328" y="3780"/>
                </a:lnTo>
                <a:lnTo>
                  <a:pt x="3324" y="3786"/>
                </a:lnTo>
                <a:lnTo>
                  <a:pt x="3320" y="3792"/>
                </a:lnTo>
                <a:lnTo>
                  <a:pt x="3316" y="3804"/>
                </a:lnTo>
                <a:lnTo>
                  <a:pt x="3312" y="3816"/>
                </a:lnTo>
                <a:lnTo>
                  <a:pt x="3312" y="3816"/>
                </a:lnTo>
                <a:lnTo>
                  <a:pt x="3306" y="3822"/>
                </a:lnTo>
                <a:lnTo>
                  <a:pt x="3298" y="3824"/>
                </a:lnTo>
                <a:lnTo>
                  <a:pt x="3292" y="3828"/>
                </a:lnTo>
                <a:lnTo>
                  <a:pt x="3288" y="3834"/>
                </a:lnTo>
                <a:lnTo>
                  <a:pt x="3288" y="3834"/>
                </a:lnTo>
                <a:lnTo>
                  <a:pt x="3324" y="3876"/>
                </a:lnTo>
                <a:lnTo>
                  <a:pt x="3324" y="3876"/>
                </a:lnTo>
                <a:lnTo>
                  <a:pt x="3324" y="3898"/>
                </a:lnTo>
                <a:lnTo>
                  <a:pt x="3324" y="3898"/>
                </a:lnTo>
                <a:lnTo>
                  <a:pt x="3310" y="3906"/>
                </a:lnTo>
                <a:lnTo>
                  <a:pt x="3298" y="3912"/>
                </a:lnTo>
                <a:lnTo>
                  <a:pt x="3284" y="3914"/>
                </a:lnTo>
                <a:lnTo>
                  <a:pt x="3272" y="3914"/>
                </a:lnTo>
                <a:lnTo>
                  <a:pt x="3272" y="3914"/>
                </a:lnTo>
                <a:close/>
              </a:path>
            </a:pathLst>
          </a:custGeom>
          <a:solidFill>
            <a:srgbClr val="DC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8763308" y="5499100"/>
            <a:ext cx="1244600" cy="955675"/>
          </a:xfrm>
          <a:custGeom>
            <a:avLst/>
            <a:gdLst>
              <a:gd name="T0" fmla="*/ 40 w 784"/>
              <a:gd name="T1" fmla="*/ 590 h 602"/>
              <a:gd name="T2" fmla="*/ 0 w 784"/>
              <a:gd name="T3" fmla="*/ 520 h 602"/>
              <a:gd name="T4" fmla="*/ 8 w 784"/>
              <a:gd name="T5" fmla="*/ 486 h 602"/>
              <a:gd name="T6" fmla="*/ 26 w 784"/>
              <a:gd name="T7" fmla="*/ 440 h 602"/>
              <a:gd name="T8" fmla="*/ 66 w 784"/>
              <a:gd name="T9" fmla="*/ 396 h 602"/>
              <a:gd name="T10" fmla="*/ 124 w 784"/>
              <a:gd name="T11" fmla="*/ 342 h 602"/>
              <a:gd name="T12" fmla="*/ 184 w 784"/>
              <a:gd name="T13" fmla="*/ 276 h 602"/>
              <a:gd name="T14" fmla="*/ 214 w 784"/>
              <a:gd name="T15" fmla="*/ 230 h 602"/>
              <a:gd name="T16" fmla="*/ 218 w 784"/>
              <a:gd name="T17" fmla="*/ 196 h 602"/>
              <a:gd name="T18" fmla="*/ 248 w 784"/>
              <a:gd name="T19" fmla="*/ 164 h 602"/>
              <a:gd name="T20" fmla="*/ 254 w 784"/>
              <a:gd name="T21" fmla="*/ 96 h 602"/>
              <a:gd name="T22" fmla="*/ 264 w 784"/>
              <a:gd name="T23" fmla="*/ 60 h 602"/>
              <a:gd name="T24" fmla="*/ 298 w 784"/>
              <a:gd name="T25" fmla="*/ 36 h 602"/>
              <a:gd name="T26" fmla="*/ 352 w 784"/>
              <a:gd name="T27" fmla="*/ 68 h 602"/>
              <a:gd name="T28" fmla="*/ 360 w 784"/>
              <a:gd name="T29" fmla="*/ 32 h 602"/>
              <a:gd name="T30" fmla="*/ 346 w 784"/>
              <a:gd name="T31" fmla="*/ 8 h 602"/>
              <a:gd name="T32" fmla="*/ 454 w 784"/>
              <a:gd name="T33" fmla="*/ 10 h 602"/>
              <a:gd name="T34" fmla="*/ 506 w 784"/>
              <a:gd name="T35" fmla="*/ 0 h 602"/>
              <a:gd name="T36" fmla="*/ 518 w 784"/>
              <a:gd name="T37" fmla="*/ 20 h 602"/>
              <a:gd name="T38" fmla="*/ 478 w 784"/>
              <a:gd name="T39" fmla="*/ 82 h 602"/>
              <a:gd name="T40" fmla="*/ 500 w 784"/>
              <a:gd name="T41" fmla="*/ 96 h 602"/>
              <a:gd name="T42" fmla="*/ 580 w 784"/>
              <a:gd name="T43" fmla="*/ 72 h 602"/>
              <a:gd name="T44" fmla="*/ 612 w 784"/>
              <a:gd name="T45" fmla="*/ 84 h 602"/>
              <a:gd name="T46" fmla="*/ 668 w 784"/>
              <a:gd name="T47" fmla="*/ 58 h 602"/>
              <a:gd name="T48" fmla="*/ 710 w 784"/>
              <a:gd name="T49" fmla="*/ 56 h 602"/>
              <a:gd name="T50" fmla="*/ 784 w 784"/>
              <a:gd name="T51" fmla="*/ 152 h 602"/>
              <a:gd name="T52" fmla="*/ 752 w 784"/>
              <a:gd name="T53" fmla="*/ 174 h 602"/>
              <a:gd name="T54" fmla="*/ 728 w 784"/>
              <a:gd name="T55" fmla="*/ 196 h 602"/>
              <a:gd name="T56" fmla="*/ 728 w 784"/>
              <a:gd name="T57" fmla="*/ 224 h 602"/>
              <a:gd name="T58" fmla="*/ 704 w 784"/>
              <a:gd name="T59" fmla="*/ 242 h 602"/>
              <a:gd name="T60" fmla="*/ 634 w 784"/>
              <a:gd name="T61" fmla="*/ 282 h 602"/>
              <a:gd name="T62" fmla="*/ 606 w 784"/>
              <a:gd name="T63" fmla="*/ 296 h 602"/>
              <a:gd name="T64" fmla="*/ 582 w 784"/>
              <a:gd name="T65" fmla="*/ 288 h 602"/>
              <a:gd name="T66" fmla="*/ 556 w 784"/>
              <a:gd name="T67" fmla="*/ 304 h 602"/>
              <a:gd name="T68" fmla="*/ 544 w 784"/>
              <a:gd name="T69" fmla="*/ 292 h 602"/>
              <a:gd name="T70" fmla="*/ 526 w 784"/>
              <a:gd name="T71" fmla="*/ 294 h 602"/>
              <a:gd name="T72" fmla="*/ 516 w 784"/>
              <a:gd name="T73" fmla="*/ 326 h 602"/>
              <a:gd name="T74" fmla="*/ 498 w 784"/>
              <a:gd name="T75" fmla="*/ 338 h 602"/>
              <a:gd name="T76" fmla="*/ 478 w 784"/>
              <a:gd name="T77" fmla="*/ 342 h 602"/>
              <a:gd name="T78" fmla="*/ 468 w 784"/>
              <a:gd name="T79" fmla="*/ 326 h 602"/>
              <a:gd name="T80" fmla="*/ 436 w 784"/>
              <a:gd name="T81" fmla="*/ 302 h 602"/>
              <a:gd name="T82" fmla="*/ 408 w 784"/>
              <a:gd name="T83" fmla="*/ 330 h 602"/>
              <a:gd name="T84" fmla="*/ 374 w 784"/>
              <a:gd name="T85" fmla="*/ 368 h 602"/>
              <a:gd name="T86" fmla="*/ 350 w 784"/>
              <a:gd name="T87" fmla="*/ 394 h 602"/>
              <a:gd name="T88" fmla="*/ 306 w 784"/>
              <a:gd name="T89" fmla="*/ 418 h 602"/>
              <a:gd name="T90" fmla="*/ 270 w 784"/>
              <a:gd name="T91" fmla="*/ 422 h 602"/>
              <a:gd name="T92" fmla="*/ 256 w 784"/>
              <a:gd name="T93" fmla="*/ 438 h 602"/>
              <a:gd name="T94" fmla="*/ 218 w 784"/>
              <a:gd name="T95" fmla="*/ 432 h 602"/>
              <a:gd name="T96" fmla="*/ 140 w 784"/>
              <a:gd name="T97" fmla="*/ 462 h 602"/>
              <a:gd name="T98" fmla="*/ 92 w 784"/>
              <a:gd name="T99" fmla="*/ 474 h 602"/>
              <a:gd name="T100" fmla="*/ 76 w 784"/>
              <a:gd name="T101" fmla="*/ 510 h 602"/>
              <a:gd name="T102" fmla="*/ 52 w 784"/>
              <a:gd name="T103" fmla="*/ 542 h 602"/>
              <a:gd name="T104" fmla="*/ 78 w 784"/>
              <a:gd name="T105" fmla="*/ 566 h 602"/>
              <a:gd name="T106" fmla="*/ 86 w 784"/>
              <a:gd name="T107" fmla="*/ 590 h 602"/>
              <a:gd name="T108" fmla="*/ 54 w 784"/>
              <a:gd name="T109" fmla="*/ 602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84" h="602">
                <a:moveTo>
                  <a:pt x="54" y="602"/>
                </a:moveTo>
                <a:lnTo>
                  <a:pt x="54" y="602"/>
                </a:lnTo>
                <a:lnTo>
                  <a:pt x="46" y="596"/>
                </a:lnTo>
                <a:lnTo>
                  <a:pt x="40" y="590"/>
                </a:lnTo>
                <a:lnTo>
                  <a:pt x="34" y="580"/>
                </a:lnTo>
                <a:lnTo>
                  <a:pt x="28" y="558"/>
                </a:lnTo>
                <a:lnTo>
                  <a:pt x="28" y="558"/>
                </a:lnTo>
                <a:lnTo>
                  <a:pt x="0" y="520"/>
                </a:lnTo>
                <a:lnTo>
                  <a:pt x="0" y="520"/>
                </a:lnTo>
                <a:lnTo>
                  <a:pt x="0" y="502"/>
                </a:lnTo>
                <a:lnTo>
                  <a:pt x="2" y="492"/>
                </a:lnTo>
                <a:lnTo>
                  <a:pt x="8" y="486"/>
                </a:lnTo>
                <a:lnTo>
                  <a:pt x="18" y="478"/>
                </a:lnTo>
                <a:lnTo>
                  <a:pt x="18" y="478"/>
                </a:lnTo>
                <a:lnTo>
                  <a:pt x="22" y="450"/>
                </a:lnTo>
                <a:lnTo>
                  <a:pt x="26" y="440"/>
                </a:lnTo>
                <a:lnTo>
                  <a:pt x="30" y="430"/>
                </a:lnTo>
                <a:lnTo>
                  <a:pt x="36" y="422"/>
                </a:lnTo>
                <a:lnTo>
                  <a:pt x="44" y="414"/>
                </a:lnTo>
                <a:lnTo>
                  <a:pt x="66" y="396"/>
                </a:lnTo>
                <a:lnTo>
                  <a:pt x="66" y="396"/>
                </a:lnTo>
                <a:lnTo>
                  <a:pt x="94" y="366"/>
                </a:lnTo>
                <a:lnTo>
                  <a:pt x="108" y="354"/>
                </a:lnTo>
                <a:lnTo>
                  <a:pt x="124" y="342"/>
                </a:lnTo>
                <a:lnTo>
                  <a:pt x="124" y="342"/>
                </a:lnTo>
                <a:lnTo>
                  <a:pt x="154" y="306"/>
                </a:lnTo>
                <a:lnTo>
                  <a:pt x="184" y="276"/>
                </a:lnTo>
                <a:lnTo>
                  <a:pt x="184" y="276"/>
                </a:lnTo>
                <a:lnTo>
                  <a:pt x="196" y="266"/>
                </a:lnTo>
                <a:lnTo>
                  <a:pt x="204" y="256"/>
                </a:lnTo>
                <a:lnTo>
                  <a:pt x="210" y="244"/>
                </a:lnTo>
                <a:lnTo>
                  <a:pt x="214" y="230"/>
                </a:lnTo>
                <a:lnTo>
                  <a:pt x="214" y="230"/>
                </a:lnTo>
                <a:lnTo>
                  <a:pt x="214" y="214"/>
                </a:lnTo>
                <a:lnTo>
                  <a:pt x="216" y="204"/>
                </a:lnTo>
                <a:lnTo>
                  <a:pt x="218" y="196"/>
                </a:lnTo>
                <a:lnTo>
                  <a:pt x="222" y="190"/>
                </a:lnTo>
                <a:lnTo>
                  <a:pt x="232" y="180"/>
                </a:lnTo>
                <a:lnTo>
                  <a:pt x="240" y="174"/>
                </a:lnTo>
                <a:lnTo>
                  <a:pt x="248" y="164"/>
                </a:lnTo>
                <a:lnTo>
                  <a:pt x="248" y="164"/>
                </a:lnTo>
                <a:lnTo>
                  <a:pt x="244" y="106"/>
                </a:lnTo>
                <a:lnTo>
                  <a:pt x="244" y="106"/>
                </a:lnTo>
                <a:lnTo>
                  <a:pt x="254" y="96"/>
                </a:lnTo>
                <a:lnTo>
                  <a:pt x="260" y="84"/>
                </a:lnTo>
                <a:lnTo>
                  <a:pt x="262" y="72"/>
                </a:lnTo>
                <a:lnTo>
                  <a:pt x="264" y="60"/>
                </a:lnTo>
                <a:lnTo>
                  <a:pt x="264" y="60"/>
                </a:lnTo>
                <a:lnTo>
                  <a:pt x="278" y="36"/>
                </a:lnTo>
                <a:lnTo>
                  <a:pt x="278" y="36"/>
                </a:lnTo>
                <a:lnTo>
                  <a:pt x="298" y="36"/>
                </a:lnTo>
                <a:lnTo>
                  <a:pt x="298" y="36"/>
                </a:lnTo>
                <a:lnTo>
                  <a:pt x="332" y="68"/>
                </a:lnTo>
                <a:lnTo>
                  <a:pt x="332" y="68"/>
                </a:lnTo>
                <a:lnTo>
                  <a:pt x="352" y="68"/>
                </a:lnTo>
                <a:lnTo>
                  <a:pt x="352" y="68"/>
                </a:lnTo>
                <a:lnTo>
                  <a:pt x="354" y="64"/>
                </a:lnTo>
                <a:lnTo>
                  <a:pt x="356" y="60"/>
                </a:lnTo>
                <a:lnTo>
                  <a:pt x="358" y="48"/>
                </a:lnTo>
                <a:lnTo>
                  <a:pt x="360" y="32"/>
                </a:lnTo>
                <a:lnTo>
                  <a:pt x="360" y="32"/>
                </a:lnTo>
                <a:lnTo>
                  <a:pt x="340" y="10"/>
                </a:lnTo>
                <a:lnTo>
                  <a:pt x="340" y="10"/>
                </a:lnTo>
                <a:lnTo>
                  <a:pt x="346" y="8"/>
                </a:lnTo>
                <a:lnTo>
                  <a:pt x="346" y="8"/>
                </a:lnTo>
                <a:lnTo>
                  <a:pt x="442" y="8"/>
                </a:lnTo>
                <a:lnTo>
                  <a:pt x="442" y="8"/>
                </a:lnTo>
                <a:lnTo>
                  <a:pt x="454" y="10"/>
                </a:lnTo>
                <a:lnTo>
                  <a:pt x="472" y="10"/>
                </a:lnTo>
                <a:lnTo>
                  <a:pt x="490" y="8"/>
                </a:lnTo>
                <a:lnTo>
                  <a:pt x="500" y="4"/>
                </a:lnTo>
                <a:lnTo>
                  <a:pt x="506" y="0"/>
                </a:lnTo>
                <a:lnTo>
                  <a:pt x="506" y="0"/>
                </a:lnTo>
                <a:lnTo>
                  <a:pt x="518" y="0"/>
                </a:lnTo>
                <a:lnTo>
                  <a:pt x="518" y="0"/>
                </a:lnTo>
                <a:lnTo>
                  <a:pt x="518" y="20"/>
                </a:lnTo>
                <a:lnTo>
                  <a:pt x="518" y="20"/>
                </a:lnTo>
                <a:lnTo>
                  <a:pt x="476" y="68"/>
                </a:lnTo>
                <a:lnTo>
                  <a:pt x="476" y="68"/>
                </a:lnTo>
                <a:lnTo>
                  <a:pt x="478" y="82"/>
                </a:lnTo>
                <a:lnTo>
                  <a:pt x="482" y="88"/>
                </a:lnTo>
                <a:lnTo>
                  <a:pt x="486" y="92"/>
                </a:lnTo>
                <a:lnTo>
                  <a:pt x="492" y="94"/>
                </a:lnTo>
                <a:lnTo>
                  <a:pt x="500" y="96"/>
                </a:lnTo>
                <a:lnTo>
                  <a:pt x="524" y="98"/>
                </a:lnTo>
                <a:lnTo>
                  <a:pt x="524" y="98"/>
                </a:lnTo>
                <a:lnTo>
                  <a:pt x="580" y="72"/>
                </a:lnTo>
                <a:lnTo>
                  <a:pt x="580" y="72"/>
                </a:lnTo>
                <a:lnTo>
                  <a:pt x="600" y="72"/>
                </a:lnTo>
                <a:lnTo>
                  <a:pt x="600" y="72"/>
                </a:lnTo>
                <a:lnTo>
                  <a:pt x="612" y="84"/>
                </a:lnTo>
                <a:lnTo>
                  <a:pt x="612" y="84"/>
                </a:lnTo>
                <a:lnTo>
                  <a:pt x="624" y="82"/>
                </a:lnTo>
                <a:lnTo>
                  <a:pt x="634" y="78"/>
                </a:lnTo>
                <a:lnTo>
                  <a:pt x="656" y="64"/>
                </a:lnTo>
                <a:lnTo>
                  <a:pt x="668" y="58"/>
                </a:lnTo>
                <a:lnTo>
                  <a:pt x="680" y="54"/>
                </a:lnTo>
                <a:lnTo>
                  <a:pt x="694" y="52"/>
                </a:lnTo>
                <a:lnTo>
                  <a:pt x="710" y="56"/>
                </a:lnTo>
                <a:lnTo>
                  <a:pt x="710" y="56"/>
                </a:lnTo>
                <a:lnTo>
                  <a:pt x="740" y="92"/>
                </a:lnTo>
                <a:lnTo>
                  <a:pt x="740" y="92"/>
                </a:lnTo>
                <a:lnTo>
                  <a:pt x="784" y="152"/>
                </a:lnTo>
                <a:lnTo>
                  <a:pt x="784" y="152"/>
                </a:lnTo>
                <a:lnTo>
                  <a:pt x="784" y="168"/>
                </a:lnTo>
                <a:lnTo>
                  <a:pt x="784" y="168"/>
                </a:lnTo>
                <a:lnTo>
                  <a:pt x="764" y="170"/>
                </a:lnTo>
                <a:lnTo>
                  <a:pt x="752" y="174"/>
                </a:lnTo>
                <a:lnTo>
                  <a:pt x="752" y="174"/>
                </a:lnTo>
                <a:lnTo>
                  <a:pt x="746" y="180"/>
                </a:lnTo>
                <a:lnTo>
                  <a:pt x="740" y="186"/>
                </a:lnTo>
                <a:lnTo>
                  <a:pt x="728" y="196"/>
                </a:lnTo>
                <a:lnTo>
                  <a:pt x="724" y="200"/>
                </a:lnTo>
                <a:lnTo>
                  <a:pt x="722" y="208"/>
                </a:lnTo>
                <a:lnTo>
                  <a:pt x="722" y="214"/>
                </a:lnTo>
                <a:lnTo>
                  <a:pt x="728" y="224"/>
                </a:lnTo>
                <a:lnTo>
                  <a:pt x="728" y="224"/>
                </a:lnTo>
                <a:lnTo>
                  <a:pt x="728" y="230"/>
                </a:lnTo>
                <a:lnTo>
                  <a:pt x="728" y="230"/>
                </a:lnTo>
                <a:lnTo>
                  <a:pt x="704" y="242"/>
                </a:lnTo>
                <a:lnTo>
                  <a:pt x="680" y="256"/>
                </a:lnTo>
                <a:lnTo>
                  <a:pt x="656" y="270"/>
                </a:lnTo>
                <a:lnTo>
                  <a:pt x="634" y="282"/>
                </a:lnTo>
                <a:lnTo>
                  <a:pt x="634" y="282"/>
                </a:lnTo>
                <a:lnTo>
                  <a:pt x="618" y="298"/>
                </a:lnTo>
                <a:lnTo>
                  <a:pt x="618" y="298"/>
                </a:lnTo>
                <a:lnTo>
                  <a:pt x="612" y="298"/>
                </a:lnTo>
                <a:lnTo>
                  <a:pt x="606" y="296"/>
                </a:lnTo>
                <a:lnTo>
                  <a:pt x="602" y="292"/>
                </a:lnTo>
                <a:lnTo>
                  <a:pt x="600" y="288"/>
                </a:lnTo>
                <a:lnTo>
                  <a:pt x="600" y="288"/>
                </a:lnTo>
                <a:lnTo>
                  <a:pt x="582" y="288"/>
                </a:lnTo>
                <a:lnTo>
                  <a:pt x="582" y="288"/>
                </a:lnTo>
                <a:lnTo>
                  <a:pt x="570" y="304"/>
                </a:lnTo>
                <a:lnTo>
                  <a:pt x="570" y="304"/>
                </a:lnTo>
                <a:lnTo>
                  <a:pt x="556" y="304"/>
                </a:lnTo>
                <a:lnTo>
                  <a:pt x="556" y="304"/>
                </a:lnTo>
                <a:lnTo>
                  <a:pt x="552" y="298"/>
                </a:lnTo>
                <a:lnTo>
                  <a:pt x="548" y="294"/>
                </a:lnTo>
                <a:lnTo>
                  <a:pt x="544" y="292"/>
                </a:lnTo>
                <a:lnTo>
                  <a:pt x="540" y="292"/>
                </a:lnTo>
                <a:lnTo>
                  <a:pt x="534" y="292"/>
                </a:lnTo>
                <a:lnTo>
                  <a:pt x="526" y="294"/>
                </a:lnTo>
                <a:lnTo>
                  <a:pt x="526" y="294"/>
                </a:lnTo>
                <a:lnTo>
                  <a:pt x="526" y="318"/>
                </a:lnTo>
                <a:lnTo>
                  <a:pt x="526" y="318"/>
                </a:lnTo>
                <a:lnTo>
                  <a:pt x="520" y="322"/>
                </a:lnTo>
                <a:lnTo>
                  <a:pt x="516" y="326"/>
                </a:lnTo>
                <a:lnTo>
                  <a:pt x="508" y="328"/>
                </a:lnTo>
                <a:lnTo>
                  <a:pt x="504" y="328"/>
                </a:lnTo>
                <a:lnTo>
                  <a:pt x="500" y="332"/>
                </a:lnTo>
                <a:lnTo>
                  <a:pt x="498" y="338"/>
                </a:lnTo>
                <a:lnTo>
                  <a:pt x="494" y="346"/>
                </a:lnTo>
                <a:lnTo>
                  <a:pt x="494" y="346"/>
                </a:lnTo>
                <a:lnTo>
                  <a:pt x="482" y="344"/>
                </a:lnTo>
                <a:lnTo>
                  <a:pt x="478" y="342"/>
                </a:lnTo>
                <a:lnTo>
                  <a:pt x="476" y="340"/>
                </a:lnTo>
                <a:lnTo>
                  <a:pt x="472" y="334"/>
                </a:lnTo>
                <a:lnTo>
                  <a:pt x="468" y="326"/>
                </a:lnTo>
                <a:lnTo>
                  <a:pt x="468" y="326"/>
                </a:lnTo>
                <a:lnTo>
                  <a:pt x="462" y="326"/>
                </a:lnTo>
                <a:lnTo>
                  <a:pt x="462" y="326"/>
                </a:lnTo>
                <a:lnTo>
                  <a:pt x="436" y="302"/>
                </a:lnTo>
                <a:lnTo>
                  <a:pt x="436" y="302"/>
                </a:lnTo>
                <a:lnTo>
                  <a:pt x="420" y="302"/>
                </a:lnTo>
                <a:lnTo>
                  <a:pt x="420" y="302"/>
                </a:lnTo>
                <a:lnTo>
                  <a:pt x="414" y="314"/>
                </a:lnTo>
                <a:lnTo>
                  <a:pt x="408" y="330"/>
                </a:lnTo>
                <a:lnTo>
                  <a:pt x="408" y="330"/>
                </a:lnTo>
                <a:lnTo>
                  <a:pt x="388" y="362"/>
                </a:lnTo>
                <a:lnTo>
                  <a:pt x="388" y="362"/>
                </a:lnTo>
                <a:lnTo>
                  <a:pt x="374" y="368"/>
                </a:lnTo>
                <a:lnTo>
                  <a:pt x="366" y="374"/>
                </a:lnTo>
                <a:lnTo>
                  <a:pt x="358" y="382"/>
                </a:lnTo>
                <a:lnTo>
                  <a:pt x="350" y="394"/>
                </a:lnTo>
                <a:lnTo>
                  <a:pt x="350" y="394"/>
                </a:lnTo>
                <a:lnTo>
                  <a:pt x="338" y="396"/>
                </a:lnTo>
                <a:lnTo>
                  <a:pt x="328" y="398"/>
                </a:lnTo>
                <a:lnTo>
                  <a:pt x="328" y="398"/>
                </a:lnTo>
                <a:lnTo>
                  <a:pt x="306" y="418"/>
                </a:lnTo>
                <a:lnTo>
                  <a:pt x="306" y="418"/>
                </a:lnTo>
                <a:lnTo>
                  <a:pt x="290" y="418"/>
                </a:lnTo>
                <a:lnTo>
                  <a:pt x="278" y="420"/>
                </a:lnTo>
                <a:lnTo>
                  <a:pt x="270" y="422"/>
                </a:lnTo>
                <a:lnTo>
                  <a:pt x="262" y="426"/>
                </a:lnTo>
                <a:lnTo>
                  <a:pt x="262" y="426"/>
                </a:lnTo>
                <a:lnTo>
                  <a:pt x="256" y="438"/>
                </a:lnTo>
                <a:lnTo>
                  <a:pt x="256" y="438"/>
                </a:lnTo>
                <a:lnTo>
                  <a:pt x="244" y="438"/>
                </a:lnTo>
                <a:lnTo>
                  <a:pt x="244" y="438"/>
                </a:lnTo>
                <a:lnTo>
                  <a:pt x="228" y="432"/>
                </a:lnTo>
                <a:lnTo>
                  <a:pt x="218" y="432"/>
                </a:lnTo>
                <a:lnTo>
                  <a:pt x="210" y="436"/>
                </a:lnTo>
                <a:lnTo>
                  <a:pt x="198" y="440"/>
                </a:lnTo>
                <a:lnTo>
                  <a:pt x="198" y="440"/>
                </a:lnTo>
                <a:lnTo>
                  <a:pt x="140" y="462"/>
                </a:lnTo>
                <a:lnTo>
                  <a:pt x="140" y="462"/>
                </a:lnTo>
                <a:lnTo>
                  <a:pt x="120" y="464"/>
                </a:lnTo>
                <a:lnTo>
                  <a:pt x="104" y="466"/>
                </a:lnTo>
                <a:lnTo>
                  <a:pt x="92" y="474"/>
                </a:lnTo>
                <a:lnTo>
                  <a:pt x="78" y="486"/>
                </a:lnTo>
                <a:lnTo>
                  <a:pt x="78" y="486"/>
                </a:lnTo>
                <a:lnTo>
                  <a:pt x="76" y="510"/>
                </a:lnTo>
                <a:lnTo>
                  <a:pt x="76" y="510"/>
                </a:lnTo>
                <a:lnTo>
                  <a:pt x="64" y="514"/>
                </a:lnTo>
                <a:lnTo>
                  <a:pt x="56" y="520"/>
                </a:lnTo>
                <a:lnTo>
                  <a:pt x="52" y="528"/>
                </a:lnTo>
                <a:lnTo>
                  <a:pt x="52" y="542"/>
                </a:lnTo>
                <a:lnTo>
                  <a:pt x="52" y="542"/>
                </a:lnTo>
                <a:lnTo>
                  <a:pt x="60" y="548"/>
                </a:lnTo>
                <a:lnTo>
                  <a:pt x="72" y="558"/>
                </a:lnTo>
                <a:lnTo>
                  <a:pt x="78" y="566"/>
                </a:lnTo>
                <a:lnTo>
                  <a:pt x="82" y="572"/>
                </a:lnTo>
                <a:lnTo>
                  <a:pt x="86" y="580"/>
                </a:lnTo>
                <a:lnTo>
                  <a:pt x="86" y="590"/>
                </a:lnTo>
                <a:lnTo>
                  <a:pt x="86" y="590"/>
                </a:lnTo>
                <a:lnTo>
                  <a:pt x="78" y="594"/>
                </a:lnTo>
                <a:lnTo>
                  <a:pt x="68" y="598"/>
                </a:lnTo>
                <a:lnTo>
                  <a:pt x="54" y="602"/>
                </a:lnTo>
                <a:lnTo>
                  <a:pt x="54" y="602"/>
                </a:lnTo>
                <a:close/>
              </a:path>
            </a:pathLst>
          </a:custGeom>
          <a:solidFill>
            <a:srgbClr val="75A67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6775758" y="4841875"/>
            <a:ext cx="1400175" cy="1479550"/>
          </a:xfrm>
          <a:custGeom>
            <a:avLst/>
            <a:gdLst>
              <a:gd name="T0" fmla="*/ 356 w 882"/>
              <a:gd name="T1" fmla="*/ 898 h 932"/>
              <a:gd name="T2" fmla="*/ 352 w 882"/>
              <a:gd name="T3" fmla="*/ 844 h 932"/>
              <a:gd name="T4" fmla="*/ 310 w 882"/>
              <a:gd name="T5" fmla="*/ 844 h 932"/>
              <a:gd name="T6" fmla="*/ 246 w 882"/>
              <a:gd name="T7" fmla="*/ 840 h 932"/>
              <a:gd name="T8" fmla="*/ 208 w 882"/>
              <a:gd name="T9" fmla="*/ 800 h 932"/>
              <a:gd name="T10" fmla="*/ 164 w 882"/>
              <a:gd name="T11" fmla="*/ 782 h 932"/>
              <a:gd name="T12" fmla="*/ 166 w 882"/>
              <a:gd name="T13" fmla="*/ 724 h 932"/>
              <a:gd name="T14" fmla="*/ 138 w 882"/>
              <a:gd name="T15" fmla="*/ 676 h 932"/>
              <a:gd name="T16" fmla="*/ 114 w 882"/>
              <a:gd name="T17" fmla="*/ 616 h 932"/>
              <a:gd name="T18" fmla="*/ 88 w 882"/>
              <a:gd name="T19" fmla="*/ 564 h 932"/>
              <a:gd name="T20" fmla="*/ 16 w 882"/>
              <a:gd name="T21" fmla="*/ 578 h 932"/>
              <a:gd name="T22" fmla="*/ 0 w 882"/>
              <a:gd name="T23" fmla="*/ 490 h 932"/>
              <a:gd name="T24" fmla="*/ 84 w 882"/>
              <a:gd name="T25" fmla="*/ 392 h 932"/>
              <a:gd name="T26" fmla="*/ 120 w 882"/>
              <a:gd name="T27" fmla="*/ 310 h 932"/>
              <a:gd name="T28" fmla="*/ 130 w 882"/>
              <a:gd name="T29" fmla="*/ 236 h 932"/>
              <a:gd name="T30" fmla="*/ 126 w 882"/>
              <a:gd name="T31" fmla="*/ 178 h 932"/>
              <a:gd name="T32" fmla="*/ 104 w 882"/>
              <a:gd name="T33" fmla="*/ 108 h 932"/>
              <a:gd name="T34" fmla="*/ 126 w 882"/>
              <a:gd name="T35" fmla="*/ 52 h 932"/>
              <a:gd name="T36" fmla="*/ 134 w 882"/>
              <a:gd name="T37" fmla="*/ 0 h 932"/>
              <a:gd name="T38" fmla="*/ 170 w 882"/>
              <a:gd name="T39" fmla="*/ 44 h 932"/>
              <a:gd name="T40" fmla="*/ 208 w 882"/>
              <a:gd name="T41" fmla="*/ 100 h 932"/>
              <a:gd name="T42" fmla="*/ 218 w 882"/>
              <a:gd name="T43" fmla="*/ 44 h 932"/>
              <a:gd name="T44" fmla="*/ 252 w 882"/>
              <a:gd name="T45" fmla="*/ 88 h 932"/>
              <a:gd name="T46" fmla="*/ 332 w 882"/>
              <a:gd name="T47" fmla="*/ 148 h 932"/>
              <a:gd name="T48" fmla="*/ 406 w 882"/>
              <a:gd name="T49" fmla="*/ 280 h 932"/>
              <a:gd name="T50" fmla="*/ 400 w 882"/>
              <a:gd name="T51" fmla="*/ 336 h 932"/>
              <a:gd name="T52" fmla="*/ 452 w 882"/>
              <a:gd name="T53" fmla="*/ 370 h 932"/>
              <a:gd name="T54" fmla="*/ 574 w 882"/>
              <a:gd name="T55" fmla="*/ 346 h 932"/>
              <a:gd name="T56" fmla="*/ 586 w 882"/>
              <a:gd name="T57" fmla="*/ 290 h 932"/>
              <a:gd name="T58" fmla="*/ 558 w 882"/>
              <a:gd name="T59" fmla="*/ 230 h 932"/>
              <a:gd name="T60" fmla="*/ 620 w 882"/>
              <a:gd name="T61" fmla="*/ 178 h 932"/>
              <a:gd name="T62" fmla="*/ 606 w 882"/>
              <a:gd name="T63" fmla="*/ 122 h 932"/>
              <a:gd name="T64" fmla="*/ 614 w 882"/>
              <a:gd name="T65" fmla="*/ 104 h 932"/>
              <a:gd name="T66" fmla="*/ 654 w 882"/>
              <a:gd name="T67" fmla="*/ 64 h 932"/>
              <a:gd name="T68" fmla="*/ 712 w 882"/>
              <a:gd name="T69" fmla="*/ 144 h 932"/>
              <a:gd name="T70" fmla="*/ 790 w 882"/>
              <a:gd name="T71" fmla="*/ 128 h 932"/>
              <a:gd name="T72" fmla="*/ 790 w 882"/>
              <a:gd name="T73" fmla="*/ 188 h 932"/>
              <a:gd name="T74" fmla="*/ 752 w 882"/>
              <a:gd name="T75" fmla="*/ 208 h 932"/>
              <a:gd name="T76" fmla="*/ 660 w 882"/>
              <a:gd name="T77" fmla="*/ 204 h 932"/>
              <a:gd name="T78" fmla="*/ 630 w 882"/>
              <a:gd name="T79" fmla="*/ 266 h 932"/>
              <a:gd name="T80" fmla="*/ 652 w 882"/>
              <a:gd name="T81" fmla="*/ 308 h 932"/>
              <a:gd name="T82" fmla="*/ 698 w 882"/>
              <a:gd name="T83" fmla="*/ 300 h 932"/>
              <a:gd name="T84" fmla="*/ 718 w 882"/>
              <a:gd name="T85" fmla="*/ 330 h 932"/>
              <a:gd name="T86" fmla="*/ 692 w 882"/>
              <a:gd name="T87" fmla="*/ 418 h 932"/>
              <a:gd name="T88" fmla="*/ 732 w 882"/>
              <a:gd name="T89" fmla="*/ 472 h 932"/>
              <a:gd name="T90" fmla="*/ 726 w 882"/>
              <a:gd name="T91" fmla="*/ 528 h 932"/>
              <a:gd name="T92" fmla="*/ 828 w 882"/>
              <a:gd name="T93" fmla="*/ 590 h 932"/>
              <a:gd name="T94" fmla="*/ 876 w 882"/>
              <a:gd name="T95" fmla="*/ 606 h 932"/>
              <a:gd name="T96" fmla="*/ 850 w 882"/>
              <a:gd name="T97" fmla="*/ 658 h 932"/>
              <a:gd name="T98" fmla="*/ 784 w 882"/>
              <a:gd name="T99" fmla="*/ 676 h 932"/>
              <a:gd name="T100" fmla="*/ 720 w 882"/>
              <a:gd name="T101" fmla="*/ 734 h 932"/>
              <a:gd name="T102" fmla="*/ 650 w 882"/>
              <a:gd name="T103" fmla="*/ 764 h 932"/>
              <a:gd name="T104" fmla="*/ 612 w 882"/>
              <a:gd name="T105" fmla="*/ 742 h 932"/>
              <a:gd name="T106" fmla="*/ 564 w 882"/>
              <a:gd name="T107" fmla="*/ 760 h 932"/>
              <a:gd name="T108" fmla="*/ 526 w 882"/>
              <a:gd name="T109" fmla="*/ 740 h 932"/>
              <a:gd name="T110" fmla="*/ 482 w 882"/>
              <a:gd name="T111" fmla="*/ 750 h 932"/>
              <a:gd name="T112" fmla="*/ 448 w 882"/>
              <a:gd name="T113" fmla="*/ 768 h 932"/>
              <a:gd name="T114" fmla="*/ 404 w 882"/>
              <a:gd name="T115" fmla="*/ 766 h 932"/>
              <a:gd name="T116" fmla="*/ 410 w 882"/>
              <a:gd name="T117" fmla="*/ 826 h 932"/>
              <a:gd name="T118" fmla="*/ 410 w 882"/>
              <a:gd name="T119" fmla="*/ 872 h 932"/>
              <a:gd name="T120" fmla="*/ 406 w 882"/>
              <a:gd name="T121" fmla="*/ 932 h 9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82" h="932">
                <a:moveTo>
                  <a:pt x="406" y="932"/>
                </a:moveTo>
                <a:lnTo>
                  <a:pt x="406" y="932"/>
                </a:lnTo>
                <a:lnTo>
                  <a:pt x="392" y="920"/>
                </a:lnTo>
                <a:lnTo>
                  <a:pt x="380" y="910"/>
                </a:lnTo>
                <a:lnTo>
                  <a:pt x="368" y="904"/>
                </a:lnTo>
                <a:lnTo>
                  <a:pt x="356" y="898"/>
                </a:lnTo>
                <a:lnTo>
                  <a:pt x="356" y="898"/>
                </a:lnTo>
                <a:lnTo>
                  <a:pt x="358" y="880"/>
                </a:lnTo>
                <a:lnTo>
                  <a:pt x="358" y="866"/>
                </a:lnTo>
                <a:lnTo>
                  <a:pt x="356" y="854"/>
                </a:lnTo>
                <a:lnTo>
                  <a:pt x="352" y="844"/>
                </a:lnTo>
                <a:lnTo>
                  <a:pt x="352" y="844"/>
                </a:lnTo>
                <a:lnTo>
                  <a:pt x="342" y="836"/>
                </a:lnTo>
                <a:lnTo>
                  <a:pt x="342" y="836"/>
                </a:lnTo>
                <a:lnTo>
                  <a:pt x="332" y="836"/>
                </a:lnTo>
                <a:lnTo>
                  <a:pt x="324" y="838"/>
                </a:lnTo>
                <a:lnTo>
                  <a:pt x="316" y="840"/>
                </a:lnTo>
                <a:lnTo>
                  <a:pt x="310" y="844"/>
                </a:lnTo>
                <a:lnTo>
                  <a:pt x="298" y="854"/>
                </a:lnTo>
                <a:lnTo>
                  <a:pt x="288" y="866"/>
                </a:lnTo>
                <a:lnTo>
                  <a:pt x="288" y="866"/>
                </a:lnTo>
                <a:lnTo>
                  <a:pt x="260" y="860"/>
                </a:lnTo>
                <a:lnTo>
                  <a:pt x="260" y="860"/>
                </a:lnTo>
                <a:lnTo>
                  <a:pt x="246" y="840"/>
                </a:lnTo>
                <a:lnTo>
                  <a:pt x="240" y="832"/>
                </a:lnTo>
                <a:lnTo>
                  <a:pt x="234" y="828"/>
                </a:lnTo>
                <a:lnTo>
                  <a:pt x="234" y="828"/>
                </a:lnTo>
                <a:lnTo>
                  <a:pt x="218" y="808"/>
                </a:lnTo>
                <a:lnTo>
                  <a:pt x="212" y="802"/>
                </a:lnTo>
                <a:lnTo>
                  <a:pt x="208" y="800"/>
                </a:lnTo>
                <a:lnTo>
                  <a:pt x="202" y="798"/>
                </a:lnTo>
                <a:lnTo>
                  <a:pt x="194" y="798"/>
                </a:lnTo>
                <a:lnTo>
                  <a:pt x="172" y="798"/>
                </a:lnTo>
                <a:lnTo>
                  <a:pt x="172" y="798"/>
                </a:lnTo>
                <a:lnTo>
                  <a:pt x="168" y="790"/>
                </a:lnTo>
                <a:lnTo>
                  <a:pt x="164" y="782"/>
                </a:lnTo>
                <a:lnTo>
                  <a:pt x="162" y="774"/>
                </a:lnTo>
                <a:lnTo>
                  <a:pt x="160" y="766"/>
                </a:lnTo>
                <a:lnTo>
                  <a:pt x="160" y="752"/>
                </a:lnTo>
                <a:lnTo>
                  <a:pt x="160" y="740"/>
                </a:lnTo>
                <a:lnTo>
                  <a:pt x="160" y="740"/>
                </a:lnTo>
                <a:lnTo>
                  <a:pt x="166" y="724"/>
                </a:lnTo>
                <a:lnTo>
                  <a:pt x="168" y="708"/>
                </a:lnTo>
                <a:lnTo>
                  <a:pt x="166" y="694"/>
                </a:lnTo>
                <a:lnTo>
                  <a:pt x="164" y="688"/>
                </a:lnTo>
                <a:lnTo>
                  <a:pt x="162" y="682"/>
                </a:lnTo>
                <a:lnTo>
                  <a:pt x="162" y="682"/>
                </a:lnTo>
                <a:lnTo>
                  <a:pt x="138" y="676"/>
                </a:lnTo>
                <a:lnTo>
                  <a:pt x="126" y="670"/>
                </a:lnTo>
                <a:lnTo>
                  <a:pt x="124" y="668"/>
                </a:lnTo>
                <a:lnTo>
                  <a:pt x="124" y="664"/>
                </a:lnTo>
                <a:lnTo>
                  <a:pt x="124" y="650"/>
                </a:lnTo>
                <a:lnTo>
                  <a:pt x="124" y="650"/>
                </a:lnTo>
                <a:lnTo>
                  <a:pt x="114" y="616"/>
                </a:lnTo>
                <a:lnTo>
                  <a:pt x="114" y="616"/>
                </a:lnTo>
                <a:lnTo>
                  <a:pt x="102" y="598"/>
                </a:lnTo>
                <a:lnTo>
                  <a:pt x="102" y="598"/>
                </a:lnTo>
                <a:lnTo>
                  <a:pt x="96" y="576"/>
                </a:lnTo>
                <a:lnTo>
                  <a:pt x="92" y="568"/>
                </a:lnTo>
                <a:lnTo>
                  <a:pt x="88" y="564"/>
                </a:lnTo>
                <a:lnTo>
                  <a:pt x="82" y="560"/>
                </a:lnTo>
                <a:lnTo>
                  <a:pt x="76" y="558"/>
                </a:lnTo>
                <a:lnTo>
                  <a:pt x="58" y="556"/>
                </a:lnTo>
                <a:lnTo>
                  <a:pt x="58" y="556"/>
                </a:lnTo>
                <a:lnTo>
                  <a:pt x="30" y="572"/>
                </a:lnTo>
                <a:lnTo>
                  <a:pt x="16" y="578"/>
                </a:lnTo>
                <a:lnTo>
                  <a:pt x="4" y="580"/>
                </a:lnTo>
                <a:lnTo>
                  <a:pt x="4" y="580"/>
                </a:lnTo>
                <a:lnTo>
                  <a:pt x="2" y="576"/>
                </a:lnTo>
                <a:lnTo>
                  <a:pt x="2" y="576"/>
                </a:lnTo>
                <a:lnTo>
                  <a:pt x="0" y="490"/>
                </a:lnTo>
                <a:lnTo>
                  <a:pt x="0" y="490"/>
                </a:lnTo>
                <a:lnTo>
                  <a:pt x="16" y="454"/>
                </a:lnTo>
                <a:lnTo>
                  <a:pt x="16" y="454"/>
                </a:lnTo>
                <a:lnTo>
                  <a:pt x="32" y="436"/>
                </a:lnTo>
                <a:lnTo>
                  <a:pt x="46" y="422"/>
                </a:lnTo>
                <a:lnTo>
                  <a:pt x="62" y="408"/>
                </a:lnTo>
                <a:lnTo>
                  <a:pt x="84" y="392"/>
                </a:lnTo>
                <a:lnTo>
                  <a:pt x="84" y="392"/>
                </a:lnTo>
                <a:lnTo>
                  <a:pt x="108" y="370"/>
                </a:lnTo>
                <a:lnTo>
                  <a:pt x="108" y="370"/>
                </a:lnTo>
                <a:lnTo>
                  <a:pt x="110" y="328"/>
                </a:lnTo>
                <a:lnTo>
                  <a:pt x="110" y="328"/>
                </a:lnTo>
                <a:lnTo>
                  <a:pt x="120" y="310"/>
                </a:lnTo>
                <a:lnTo>
                  <a:pt x="120" y="310"/>
                </a:lnTo>
                <a:lnTo>
                  <a:pt x="120" y="288"/>
                </a:lnTo>
                <a:lnTo>
                  <a:pt x="120" y="266"/>
                </a:lnTo>
                <a:lnTo>
                  <a:pt x="124" y="248"/>
                </a:lnTo>
                <a:lnTo>
                  <a:pt x="126" y="240"/>
                </a:lnTo>
                <a:lnTo>
                  <a:pt x="130" y="236"/>
                </a:lnTo>
                <a:lnTo>
                  <a:pt x="130" y="236"/>
                </a:lnTo>
                <a:lnTo>
                  <a:pt x="132" y="218"/>
                </a:lnTo>
                <a:lnTo>
                  <a:pt x="134" y="204"/>
                </a:lnTo>
                <a:lnTo>
                  <a:pt x="132" y="190"/>
                </a:lnTo>
                <a:lnTo>
                  <a:pt x="126" y="178"/>
                </a:lnTo>
                <a:lnTo>
                  <a:pt x="126" y="178"/>
                </a:lnTo>
                <a:lnTo>
                  <a:pt x="84" y="142"/>
                </a:lnTo>
                <a:lnTo>
                  <a:pt x="84" y="142"/>
                </a:lnTo>
                <a:lnTo>
                  <a:pt x="84" y="110"/>
                </a:lnTo>
                <a:lnTo>
                  <a:pt x="84" y="110"/>
                </a:lnTo>
                <a:lnTo>
                  <a:pt x="94" y="110"/>
                </a:lnTo>
                <a:lnTo>
                  <a:pt x="104" y="108"/>
                </a:lnTo>
                <a:lnTo>
                  <a:pt x="126" y="100"/>
                </a:lnTo>
                <a:lnTo>
                  <a:pt x="126" y="100"/>
                </a:lnTo>
                <a:lnTo>
                  <a:pt x="128" y="88"/>
                </a:lnTo>
                <a:lnTo>
                  <a:pt x="128" y="76"/>
                </a:lnTo>
                <a:lnTo>
                  <a:pt x="128" y="64"/>
                </a:lnTo>
                <a:lnTo>
                  <a:pt x="126" y="52"/>
                </a:lnTo>
                <a:lnTo>
                  <a:pt x="120" y="32"/>
                </a:lnTo>
                <a:lnTo>
                  <a:pt x="120" y="22"/>
                </a:lnTo>
                <a:lnTo>
                  <a:pt x="118" y="12"/>
                </a:lnTo>
                <a:lnTo>
                  <a:pt x="118" y="12"/>
                </a:lnTo>
                <a:lnTo>
                  <a:pt x="126" y="6"/>
                </a:lnTo>
                <a:lnTo>
                  <a:pt x="134" y="0"/>
                </a:lnTo>
                <a:lnTo>
                  <a:pt x="138" y="0"/>
                </a:lnTo>
                <a:lnTo>
                  <a:pt x="142" y="0"/>
                </a:lnTo>
                <a:lnTo>
                  <a:pt x="148" y="4"/>
                </a:lnTo>
                <a:lnTo>
                  <a:pt x="154" y="8"/>
                </a:lnTo>
                <a:lnTo>
                  <a:pt x="154" y="8"/>
                </a:lnTo>
                <a:lnTo>
                  <a:pt x="170" y="44"/>
                </a:lnTo>
                <a:lnTo>
                  <a:pt x="178" y="66"/>
                </a:lnTo>
                <a:lnTo>
                  <a:pt x="184" y="90"/>
                </a:lnTo>
                <a:lnTo>
                  <a:pt x="184" y="90"/>
                </a:lnTo>
                <a:lnTo>
                  <a:pt x="188" y="96"/>
                </a:lnTo>
                <a:lnTo>
                  <a:pt x="192" y="98"/>
                </a:lnTo>
                <a:lnTo>
                  <a:pt x="208" y="100"/>
                </a:lnTo>
                <a:lnTo>
                  <a:pt x="208" y="100"/>
                </a:lnTo>
                <a:lnTo>
                  <a:pt x="212" y="92"/>
                </a:lnTo>
                <a:lnTo>
                  <a:pt x="216" y="86"/>
                </a:lnTo>
                <a:lnTo>
                  <a:pt x="218" y="70"/>
                </a:lnTo>
                <a:lnTo>
                  <a:pt x="218" y="44"/>
                </a:lnTo>
                <a:lnTo>
                  <a:pt x="218" y="44"/>
                </a:lnTo>
                <a:lnTo>
                  <a:pt x="230" y="34"/>
                </a:lnTo>
                <a:lnTo>
                  <a:pt x="230" y="34"/>
                </a:lnTo>
                <a:lnTo>
                  <a:pt x="236" y="44"/>
                </a:lnTo>
                <a:lnTo>
                  <a:pt x="242" y="56"/>
                </a:lnTo>
                <a:lnTo>
                  <a:pt x="252" y="88"/>
                </a:lnTo>
                <a:lnTo>
                  <a:pt x="252" y="88"/>
                </a:lnTo>
                <a:lnTo>
                  <a:pt x="268" y="112"/>
                </a:lnTo>
                <a:lnTo>
                  <a:pt x="278" y="126"/>
                </a:lnTo>
                <a:lnTo>
                  <a:pt x="292" y="142"/>
                </a:lnTo>
                <a:lnTo>
                  <a:pt x="292" y="142"/>
                </a:lnTo>
                <a:lnTo>
                  <a:pt x="332" y="148"/>
                </a:lnTo>
                <a:lnTo>
                  <a:pt x="332" y="148"/>
                </a:lnTo>
                <a:lnTo>
                  <a:pt x="368" y="216"/>
                </a:lnTo>
                <a:lnTo>
                  <a:pt x="368" y="216"/>
                </a:lnTo>
                <a:lnTo>
                  <a:pt x="404" y="264"/>
                </a:lnTo>
                <a:lnTo>
                  <a:pt x="404" y="264"/>
                </a:lnTo>
                <a:lnTo>
                  <a:pt x="406" y="280"/>
                </a:lnTo>
                <a:lnTo>
                  <a:pt x="406" y="280"/>
                </a:lnTo>
                <a:lnTo>
                  <a:pt x="398" y="290"/>
                </a:lnTo>
                <a:lnTo>
                  <a:pt x="392" y="298"/>
                </a:lnTo>
                <a:lnTo>
                  <a:pt x="390" y="306"/>
                </a:lnTo>
                <a:lnTo>
                  <a:pt x="390" y="324"/>
                </a:lnTo>
                <a:lnTo>
                  <a:pt x="390" y="324"/>
                </a:lnTo>
                <a:lnTo>
                  <a:pt x="400" y="336"/>
                </a:lnTo>
                <a:lnTo>
                  <a:pt x="408" y="346"/>
                </a:lnTo>
                <a:lnTo>
                  <a:pt x="422" y="356"/>
                </a:lnTo>
                <a:lnTo>
                  <a:pt x="430" y="358"/>
                </a:lnTo>
                <a:lnTo>
                  <a:pt x="440" y="362"/>
                </a:lnTo>
                <a:lnTo>
                  <a:pt x="440" y="362"/>
                </a:lnTo>
                <a:lnTo>
                  <a:pt x="452" y="370"/>
                </a:lnTo>
                <a:lnTo>
                  <a:pt x="460" y="376"/>
                </a:lnTo>
                <a:lnTo>
                  <a:pt x="472" y="380"/>
                </a:lnTo>
                <a:lnTo>
                  <a:pt x="472" y="380"/>
                </a:lnTo>
                <a:lnTo>
                  <a:pt x="500" y="378"/>
                </a:lnTo>
                <a:lnTo>
                  <a:pt x="500" y="378"/>
                </a:lnTo>
                <a:lnTo>
                  <a:pt x="574" y="346"/>
                </a:lnTo>
                <a:lnTo>
                  <a:pt x="574" y="346"/>
                </a:lnTo>
                <a:lnTo>
                  <a:pt x="580" y="330"/>
                </a:lnTo>
                <a:lnTo>
                  <a:pt x="584" y="318"/>
                </a:lnTo>
                <a:lnTo>
                  <a:pt x="586" y="304"/>
                </a:lnTo>
                <a:lnTo>
                  <a:pt x="586" y="290"/>
                </a:lnTo>
                <a:lnTo>
                  <a:pt x="586" y="290"/>
                </a:lnTo>
                <a:lnTo>
                  <a:pt x="578" y="278"/>
                </a:lnTo>
                <a:lnTo>
                  <a:pt x="572" y="272"/>
                </a:lnTo>
                <a:lnTo>
                  <a:pt x="558" y="262"/>
                </a:lnTo>
                <a:lnTo>
                  <a:pt x="558" y="262"/>
                </a:lnTo>
                <a:lnTo>
                  <a:pt x="558" y="238"/>
                </a:lnTo>
                <a:lnTo>
                  <a:pt x="558" y="230"/>
                </a:lnTo>
                <a:lnTo>
                  <a:pt x="564" y="222"/>
                </a:lnTo>
                <a:lnTo>
                  <a:pt x="564" y="222"/>
                </a:lnTo>
                <a:lnTo>
                  <a:pt x="578" y="214"/>
                </a:lnTo>
                <a:lnTo>
                  <a:pt x="594" y="204"/>
                </a:lnTo>
                <a:lnTo>
                  <a:pt x="608" y="192"/>
                </a:lnTo>
                <a:lnTo>
                  <a:pt x="620" y="178"/>
                </a:lnTo>
                <a:lnTo>
                  <a:pt x="620" y="178"/>
                </a:lnTo>
                <a:lnTo>
                  <a:pt x="620" y="152"/>
                </a:lnTo>
                <a:lnTo>
                  <a:pt x="620" y="152"/>
                </a:lnTo>
                <a:lnTo>
                  <a:pt x="616" y="138"/>
                </a:lnTo>
                <a:lnTo>
                  <a:pt x="610" y="128"/>
                </a:lnTo>
                <a:lnTo>
                  <a:pt x="606" y="122"/>
                </a:lnTo>
                <a:lnTo>
                  <a:pt x="600" y="116"/>
                </a:lnTo>
                <a:lnTo>
                  <a:pt x="600" y="116"/>
                </a:lnTo>
                <a:lnTo>
                  <a:pt x="598" y="108"/>
                </a:lnTo>
                <a:lnTo>
                  <a:pt x="598" y="108"/>
                </a:lnTo>
                <a:lnTo>
                  <a:pt x="614" y="104"/>
                </a:lnTo>
                <a:lnTo>
                  <a:pt x="614" y="104"/>
                </a:lnTo>
                <a:lnTo>
                  <a:pt x="622" y="94"/>
                </a:lnTo>
                <a:lnTo>
                  <a:pt x="628" y="84"/>
                </a:lnTo>
                <a:lnTo>
                  <a:pt x="632" y="72"/>
                </a:lnTo>
                <a:lnTo>
                  <a:pt x="636" y="66"/>
                </a:lnTo>
                <a:lnTo>
                  <a:pt x="642" y="64"/>
                </a:lnTo>
                <a:lnTo>
                  <a:pt x="654" y="64"/>
                </a:lnTo>
                <a:lnTo>
                  <a:pt x="672" y="66"/>
                </a:lnTo>
                <a:lnTo>
                  <a:pt x="672" y="66"/>
                </a:lnTo>
                <a:lnTo>
                  <a:pt x="694" y="124"/>
                </a:lnTo>
                <a:lnTo>
                  <a:pt x="694" y="124"/>
                </a:lnTo>
                <a:lnTo>
                  <a:pt x="704" y="136"/>
                </a:lnTo>
                <a:lnTo>
                  <a:pt x="712" y="144"/>
                </a:lnTo>
                <a:lnTo>
                  <a:pt x="722" y="152"/>
                </a:lnTo>
                <a:lnTo>
                  <a:pt x="722" y="152"/>
                </a:lnTo>
                <a:lnTo>
                  <a:pt x="758" y="152"/>
                </a:lnTo>
                <a:lnTo>
                  <a:pt x="758" y="152"/>
                </a:lnTo>
                <a:lnTo>
                  <a:pt x="774" y="140"/>
                </a:lnTo>
                <a:lnTo>
                  <a:pt x="790" y="128"/>
                </a:lnTo>
                <a:lnTo>
                  <a:pt x="790" y="128"/>
                </a:lnTo>
                <a:lnTo>
                  <a:pt x="796" y="138"/>
                </a:lnTo>
                <a:lnTo>
                  <a:pt x="796" y="138"/>
                </a:lnTo>
                <a:lnTo>
                  <a:pt x="796" y="152"/>
                </a:lnTo>
                <a:lnTo>
                  <a:pt x="794" y="170"/>
                </a:lnTo>
                <a:lnTo>
                  <a:pt x="790" y="188"/>
                </a:lnTo>
                <a:lnTo>
                  <a:pt x="786" y="196"/>
                </a:lnTo>
                <a:lnTo>
                  <a:pt x="780" y="204"/>
                </a:lnTo>
                <a:lnTo>
                  <a:pt x="780" y="204"/>
                </a:lnTo>
                <a:lnTo>
                  <a:pt x="766" y="208"/>
                </a:lnTo>
                <a:lnTo>
                  <a:pt x="752" y="208"/>
                </a:lnTo>
                <a:lnTo>
                  <a:pt x="752" y="208"/>
                </a:lnTo>
                <a:lnTo>
                  <a:pt x="720" y="192"/>
                </a:lnTo>
                <a:lnTo>
                  <a:pt x="720" y="192"/>
                </a:lnTo>
                <a:lnTo>
                  <a:pt x="694" y="192"/>
                </a:lnTo>
                <a:lnTo>
                  <a:pt x="676" y="196"/>
                </a:lnTo>
                <a:lnTo>
                  <a:pt x="668" y="198"/>
                </a:lnTo>
                <a:lnTo>
                  <a:pt x="660" y="204"/>
                </a:lnTo>
                <a:lnTo>
                  <a:pt x="642" y="218"/>
                </a:lnTo>
                <a:lnTo>
                  <a:pt x="642" y="218"/>
                </a:lnTo>
                <a:lnTo>
                  <a:pt x="630" y="236"/>
                </a:lnTo>
                <a:lnTo>
                  <a:pt x="630" y="236"/>
                </a:lnTo>
                <a:lnTo>
                  <a:pt x="630" y="256"/>
                </a:lnTo>
                <a:lnTo>
                  <a:pt x="630" y="266"/>
                </a:lnTo>
                <a:lnTo>
                  <a:pt x="636" y="280"/>
                </a:lnTo>
                <a:lnTo>
                  <a:pt x="636" y="280"/>
                </a:lnTo>
                <a:lnTo>
                  <a:pt x="638" y="290"/>
                </a:lnTo>
                <a:lnTo>
                  <a:pt x="642" y="296"/>
                </a:lnTo>
                <a:lnTo>
                  <a:pt x="646" y="302"/>
                </a:lnTo>
                <a:lnTo>
                  <a:pt x="652" y="308"/>
                </a:lnTo>
                <a:lnTo>
                  <a:pt x="658" y="310"/>
                </a:lnTo>
                <a:lnTo>
                  <a:pt x="666" y="308"/>
                </a:lnTo>
                <a:lnTo>
                  <a:pt x="676" y="304"/>
                </a:lnTo>
                <a:lnTo>
                  <a:pt x="676" y="304"/>
                </a:lnTo>
                <a:lnTo>
                  <a:pt x="692" y="302"/>
                </a:lnTo>
                <a:lnTo>
                  <a:pt x="698" y="300"/>
                </a:lnTo>
                <a:lnTo>
                  <a:pt x="706" y="300"/>
                </a:lnTo>
                <a:lnTo>
                  <a:pt x="710" y="304"/>
                </a:lnTo>
                <a:lnTo>
                  <a:pt x="714" y="308"/>
                </a:lnTo>
                <a:lnTo>
                  <a:pt x="716" y="318"/>
                </a:lnTo>
                <a:lnTo>
                  <a:pt x="718" y="330"/>
                </a:lnTo>
                <a:lnTo>
                  <a:pt x="718" y="330"/>
                </a:lnTo>
                <a:lnTo>
                  <a:pt x="704" y="378"/>
                </a:lnTo>
                <a:lnTo>
                  <a:pt x="704" y="378"/>
                </a:lnTo>
                <a:lnTo>
                  <a:pt x="696" y="390"/>
                </a:lnTo>
                <a:lnTo>
                  <a:pt x="690" y="400"/>
                </a:lnTo>
                <a:lnTo>
                  <a:pt x="690" y="410"/>
                </a:lnTo>
                <a:lnTo>
                  <a:pt x="692" y="418"/>
                </a:lnTo>
                <a:lnTo>
                  <a:pt x="698" y="426"/>
                </a:lnTo>
                <a:lnTo>
                  <a:pt x="706" y="432"/>
                </a:lnTo>
                <a:lnTo>
                  <a:pt x="718" y="438"/>
                </a:lnTo>
                <a:lnTo>
                  <a:pt x="734" y="444"/>
                </a:lnTo>
                <a:lnTo>
                  <a:pt x="734" y="444"/>
                </a:lnTo>
                <a:lnTo>
                  <a:pt x="732" y="472"/>
                </a:lnTo>
                <a:lnTo>
                  <a:pt x="732" y="472"/>
                </a:lnTo>
                <a:lnTo>
                  <a:pt x="730" y="486"/>
                </a:lnTo>
                <a:lnTo>
                  <a:pt x="724" y="502"/>
                </a:lnTo>
                <a:lnTo>
                  <a:pt x="724" y="510"/>
                </a:lnTo>
                <a:lnTo>
                  <a:pt x="724" y="520"/>
                </a:lnTo>
                <a:lnTo>
                  <a:pt x="726" y="528"/>
                </a:lnTo>
                <a:lnTo>
                  <a:pt x="730" y="536"/>
                </a:lnTo>
                <a:lnTo>
                  <a:pt x="730" y="536"/>
                </a:lnTo>
                <a:lnTo>
                  <a:pt x="760" y="572"/>
                </a:lnTo>
                <a:lnTo>
                  <a:pt x="760" y="572"/>
                </a:lnTo>
                <a:lnTo>
                  <a:pt x="828" y="590"/>
                </a:lnTo>
                <a:lnTo>
                  <a:pt x="828" y="590"/>
                </a:lnTo>
                <a:lnTo>
                  <a:pt x="836" y="596"/>
                </a:lnTo>
                <a:lnTo>
                  <a:pt x="842" y="600"/>
                </a:lnTo>
                <a:lnTo>
                  <a:pt x="850" y="604"/>
                </a:lnTo>
                <a:lnTo>
                  <a:pt x="850" y="604"/>
                </a:lnTo>
                <a:lnTo>
                  <a:pt x="876" y="606"/>
                </a:lnTo>
                <a:lnTo>
                  <a:pt x="876" y="606"/>
                </a:lnTo>
                <a:lnTo>
                  <a:pt x="882" y="628"/>
                </a:lnTo>
                <a:lnTo>
                  <a:pt x="882" y="628"/>
                </a:lnTo>
                <a:lnTo>
                  <a:pt x="876" y="636"/>
                </a:lnTo>
                <a:lnTo>
                  <a:pt x="872" y="644"/>
                </a:lnTo>
                <a:lnTo>
                  <a:pt x="872" y="644"/>
                </a:lnTo>
                <a:lnTo>
                  <a:pt x="850" y="658"/>
                </a:lnTo>
                <a:lnTo>
                  <a:pt x="832" y="666"/>
                </a:lnTo>
                <a:lnTo>
                  <a:pt x="832" y="666"/>
                </a:lnTo>
                <a:lnTo>
                  <a:pt x="818" y="666"/>
                </a:lnTo>
                <a:lnTo>
                  <a:pt x="806" y="668"/>
                </a:lnTo>
                <a:lnTo>
                  <a:pt x="794" y="672"/>
                </a:lnTo>
                <a:lnTo>
                  <a:pt x="784" y="676"/>
                </a:lnTo>
                <a:lnTo>
                  <a:pt x="764" y="686"/>
                </a:lnTo>
                <a:lnTo>
                  <a:pt x="744" y="700"/>
                </a:lnTo>
                <a:lnTo>
                  <a:pt x="744" y="700"/>
                </a:lnTo>
                <a:lnTo>
                  <a:pt x="736" y="716"/>
                </a:lnTo>
                <a:lnTo>
                  <a:pt x="728" y="726"/>
                </a:lnTo>
                <a:lnTo>
                  <a:pt x="720" y="734"/>
                </a:lnTo>
                <a:lnTo>
                  <a:pt x="720" y="734"/>
                </a:lnTo>
                <a:lnTo>
                  <a:pt x="682" y="734"/>
                </a:lnTo>
                <a:lnTo>
                  <a:pt x="682" y="734"/>
                </a:lnTo>
                <a:lnTo>
                  <a:pt x="662" y="756"/>
                </a:lnTo>
                <a:lnTo>
                  <a:pt x="656" y="760"/>
                </a:lnTo>
                <a:lnTo>
                  <a:pt x="650" y="764"/>
                </a:lnTo>
                <a:lnTo>
                  <a:pt x="642" y="766"/>
                </a:lnTo>
                <a:lnTo>
                  <a:pt x="636" y="766"/>
                </a:lnTo>
                <a:lnTo>
                  <a:pt x="636" y="766"/>
                </a:lnTo>
                <a:lnTo>
                  <a:pt x="628" y="754"/>
                </a:lnTo>
                <a:lnTo>
                  <a:pt x="620" y="746"/>
                </a:lnTo>
                <a:lnTo>
                  <a:pt x="612" y="742"/>
                </a:lnTo>
                <a:lnTo>
                  <a:pt x="604" y="742"/>
                </a:lnTo>
                <a:lnTo>
                  <a:pt x="596" y="744"/>
                </a:lnTo>
                <a:lnTo>
                  <a:pt x="588" y="748"/>
                </a:lnTo>
                <a:lnTo>
                  <a:pt x="574" y="758"/>
                </a:lnTo>
                <a:lnTo>
                  <a:pt x="574" y="758"/>
                </a:lnTo>
                <a:lnTo>
                  <a:pt x="564" y="760"/>
                </a:lnTo>
                <a:lnTo>
                  <a:pt x="556" y="760"/>
                </a:lnTo>
                <a:lnTo>
                  <a:pt x="548" y="758"/>
                </a:lnTo>
                <a:lnTo>
                  <a:pt x="544" y="756"/>
                </a:lnTo>
                <a:lnTo>
                  <a:pt x="534" y="748"/>
                </a:lnTo>
                <a:lnTo>
                  <a:pt x="526" y="740"/>
                </a:lnTo>
                <a:lnTo>
                  <a:pt x="526" y="740"/>
                </a:lnTo>
                <a:lnTo>
                  <a:pt x="514" y="738"/>
                </a:lnTo>
                <a:lnTo>
                  <a:pt x="506" y="738"/>
                </a:lnTo>
                <a:lnTo>
                  <a:pt x="498" y="738"/>
                </a:lnTo>
                <a:lnTo>
                  <a:pt x="492" y="742"/>
                </a:lnTo>
                <a:lnTo>
                  <a:pt x="486" y="746"/>
                </a:lnTo>
                <a:lnTo>
                  <a:pt x="482" y="750"/>
                </a:lnTo>
                <a:lnTo>
                  <a:pt x="474" y="764"/>
                </a:lnTo>
                <a:lnTo>
                  <a:pt x="474" y="764"/>
                </a:lnTo>
                <a:lnTo>
                  <a:pt x="468" y="768"/>
                </a:lnTo>
                <a:lnTo>
                  <a:pt x="462" y="770"/>
                </a:lnTo>
                <a:lnTo>
                  <a:pt x="454" y="770"/>
                </a:lnTo>
                <a:lnTo>
                  <a:pt x="448" y="768"/>
                </a:lnTo>
                <a:lnTo>
                  <a:pt x="436" y="762"/>
                </a:lnTo>
                <a:lnTo>
                  <a:pt x="430" y="756"/>
                </a:lnTo>
                <a:lnTo>
                  <a:pt x="430" y="756"/>
                </a:lnTo>
                <a:lnTo>
                  <a:pt x="414" y="756"/>
                </a:lnTo>
                <a:lnTo>
                  <a:pt x="414" y="756"/>
                </a:lnTo>
                <a:lnTo>
                  <a:pt x="404" y="766"/>
                </a:lnTo>
                <a:lnTo>
                  <a:pt x="398" y="774"/>
                </a:lnTo>
                <a:lnTo>
                  <a:pt x="396" y="784"/>
                </a:lnTo>
                <a:lnTo>
                  <a:pt x="394" y="802"/>
                </a:lnTo>
                <a:lnTo>
                  <a:pt x="394" y="802"/>
                </a:lnTo>
                <a:lnTo>
                  <a:pt x="402" y="814"/>
                </a:lnTo>
                <a:lnTo>
                  <a:pt x="410" y="826"/>
                </a:lnTo>
                <a:lnTo>
                  <a:pt x="412" y="832"/>
                </a:lnTo>
                <a:lnTo>
                  <a:pt x="412" y="840"/>
                </a:lnTo>
                <a:lnTo>
                  <a:pt x="412" y="850"/>
                </a:lnTo>
                <a:lnTo>
                  <a:pt x="410" y="860"/>
                </a:lnTo>
                <a:lnTo>
                  <a:pt x="410" y="860"/>
                </a:lnTo>
                <a:lnTo>
                  <a:pt x="410" y="872"/>
                </a:lnTo>
                <a:lnTo>
                  <a:pt x="414" y="886"/>
                </a:lnTo>
                <a:lnTo>
                  <a:pt x="416" y="902"/>
                </a:lnTo>
                <a:lnTo>
                  <a:pt x="420" y="922"/>
                </a:lnTo>
                <a:lnTo>
                  <a:pt x="420" y="922"/>
                </a:lnTo>
                <a:lnTo>
                  <a:pt x="412" y="928"/>
                </a:lnTo>
                <a:lnTo>
                  <a:pt x="406" y="932"/>
                </a:lnTo>
                <a:lnTo>
                  <a:pt x="406" y="932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7953683" y="5372100"/>
            <a:ext cx="1187450" cy="885825"/>
          </a:xfrm>
          <a:custGeom>
            <a:avLst/>
            <a:gdLst>
              <a:gd name="T0" fmla="*/ 450 w 748"/>
              <a:gd name="T1" fmla="*/ 540 h 558"/>
              <a:gd name="T2" fmla="*/ 440 w 748"/>
              <a:gd name="T3" fmla="*/ 532 h 558"/>
              <a:gd name="T4" fmla="*/ 422 w 748"/>
              <a:gd name="T5" fmla="*/ 516 h 558"/>
              <a:gd name="T6" fmla="*/ 406 w 748"/>
              <a:gd name="T7" fmla="*/ 508 h 558"/>
              <a:gd name="T8" fmla="*/ 390 w 748"/>
              <a:gd name="T9" fmla="*/ 536 h 558"/>
              <a:gd name="T10" fmla="*/ 280 w 748"/>
              <a:gd name="T11" fmla="*/ 532 h 558"/>
              <a:gd name="T12" fmla="*/ 218 w 748"/>
              <a:gd name="T13" fmla="*/ 498 h 558"/>
              <a:gd name="T14" fmla="*/ 204 w 748"/>
              <a:gd name="T15" fmla="*/ 478 h 558"/>
              <a:gd name="T16" fmla="*/ 212 w 748"/>
              <a:gd name="T17" fmla="*/ 432 h 558"/>
              <a:gd name="T18" fmla="*/ 188 w 748"/>
              <a:gd name="T19" fmla="*/ 390 h 558"/>
              <a:gd name="T20" fmla="*/ 142 w 748"/>
              <a:gd name="T21" fmla="*/ 382 h 558"/>
              <a:gd name="T22" fmla="*/ 82 w 748"/>
              <a:gd name="T23" fmla="*/ 368 h 558"/>
              <a:gd name="T24" fmla="*/ 104 w 748"/>
              <a:gd name="T25" fmla="*/ 342 h 558"/>
              <a:gd name="T26" fmla="*/ 140 w 748"/>
              <a:gd name="T27" fmla="*/ 316 h 558"/>
              <a:gd name="T28" fmla="*/ 142 w 748"/>
              <a:gd name="T29" fmla="*/ 262 h 558"/>
              <a:gd name="T30" fmla="*/ 102 w 748"/>
              <a:gd name="T31" fmla="*/ 252 h 558"/>
              <a:gd name="T32" fmla="*/ 20 w 748"/>
              <a:gd name="T33" fmla="*/ 222 h 558"/>
              <a:gd name="T34" fmla="*/ 0 w 748"/>
              <a:gd name="T35" fmla="*/ 192 h 558"/>
              <a:gd name="T36" fmla="*/ 22 w 748"/>
              <a:gd name="T37" fmla="*/ 162 h 558"/>
              <a:gd name="T38" fmla="*/ 62 w 748"/>
              <a:gd name="T39" fmla="*/ 154 h 558"/>
              <a:gd name="T40" fmla="*/ 120 w 748"/>
              <a:gd name="T41" fmla="*/ 190 h 558"/>
              <a:gd name="T42" fmla="*/ 156 w 748"/>
              <a:gd name="T43" fmla="*/ 192 h 558"/>
              <a:gd name="T44" fmla="*/ 206 w 748"/>
              <a:gd name="T45" fmla="*/ 156 h 558"/>
              <a:gd name="T46" fmla="*/ 240 w 748"/>
              <a:gd name="T47" fmla="*/ 98 h 558"/>
              <a:gd name="T48" fmla="*/ 274 w 748"/>
              <a:gd name="T49" fmla="*/ 110 h 558"/>
              <a:gd name="T50" fmla="*/ 308 w 748"/>
              <a:gd name="T51" fmla="*/ 128 h 558"/>
              <a:gd name="T52" fmla="*/ 342 w 748"/>
              <a:gd name="T53" fmla="*/ 134 h 558"/>
              <a:gd name="T54" fmla="*/ 410 w 748"/>
              <a:gd name="T55" fmla="*/ 100 h 558"/>
              <a:gd name="T56" fmla="*/ 442 w 748"/>
              <a:gd name="T57" fmla="*/ 78 h 558"/>
              <a:gd name="T58" fmla="*/ 470 w 748"/>
              <a:gd name="T59" fmla="*/ 52 h 558"/>
              <a:gd name="T60" fmla="*/ 514 w 748"/>
              <a:gd name="T61" fmla="*/ 38 h 558"/>
              <a:gd name="T62" fmla="*/ 588 w 748"/>
              <a:gd name="T63" fmla="*/ 10 h 558"/>
              <a:gd name="T64" fmla="*/ 632 w 748"/>
              <a:gd name="T65" fmla="*/ 0 h 558"/>
              <a:gd name="T66" fmla="*/ 672 w 748"/>
              <a:gd name="T67" fmla="*/ 54 h 558"/>
              <a:gd name="T68" fmla="*/ 640 w 748"/>
              <a:gd name="T69" fmla="*/ 112 h 558"/>
              <a:gd name="T70" fmla="*/ 642 w 748"/>
              <a:gd name="T71" fmla="*/ 142 h 558"/>
              <a:gd name="T72" fmla="*/ 682 w 748"/>
              <a:gd name="T73" fmla="*/ 172 h 558"/>
              <a:gd name="T74" fmla="*/ 734 w 748"/>
              <a:gd name="T75" fmla="*/ 180 h 558"/>
              <a:gd name="T76" fmla="*/ 748 w 748"/>
              <a:gd name="T77" fmla="*/ 220 h 558"/>
              <a:gd name="T78" fmla="*/ 734 w 748"/>
              <a:gd name="T79" fmla="*/ 254 h 558"/>
              <a:gd name="T80" fmla="*/ 722 w 748"/>
              <a:gd name="T81" fmla="*/ 264 h 558"/>
              <a:gd name="T82" fmla="*/ 712 w 748"/>
              <a:gd name="T83" fmla="*/ 312 h 558"/>
              <a:gd name="T84" fmla="*/ 688 w 748"/>
              <a:gd name="T85" fmla="*/ 346 h 558"/>
              <a:gd name="T86" fmla="*/ 672 w 748"/>
              <a:gd name="T87" fmla="*/ 360 h 558"/>
              <a:gd name="T88" fmla="*/ 634 w 748"/>
              <a:gd name="T89" fmla="*/ 406 h 558"/>
              <a:gd name="T90" fmla="*/ 614 w 748"/>
              <a:gd name="T91" fmla="*/ 424 h 558"/>
              <a:gd name="T92" fmla="*/ 586 w 748"/>
              <a:gd name="T93" fmla="*/ 448 h 558"/>
              <a:gd name="T94" fmla="*/ 570 w 748"/>
              <a:gd name="T95" fmla="*/ 468 h 558"/>
              <a:gd name="T96" fmla="*/ 566 w 748"/>
              <a:gd name="T97" fmla="*/ 474 h 558"/>
              <a:gd name="T98" fmla="*/ 546 w 748"/>
              <a:gd name="T99" fmla="*/ 484 h 558"/>
              <a:gd name="T100" fmla="*/ 518 w 748"/>
              <a:gd name="T101" fmla="*/ 534 h 558"/>
              <a:gd name="T102" fmla="*/ 466 w 748"/>
              <a:gd name="T103" fmla="*/ 558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48" h="558">
                <a:moveTo>
                  <a:pt x="450" y="558"/>
                </a:moveTo>
                <a:lnTo>
                  <a:pt x="450" y="558"/>
                </a:lnTo>
                <a:lnTo>
                  <a:pt x="450" y="540"/>
                </a:lnTo>
                <a:lnTo>
                  <a:pt x="450" y="540"/>
                </a:lnTo>
                <a:lnTo>
                  <a:pt x="446" y="540"/>
                </a:lnTo>
                <a:lnTo>
                  <a:pt x="444" y="538"/>
                </a:lnTo>
                <a:lnTo>
                  <a:pt x="440" y="532"/>
                </a:lnTo>
                <a:lnTo>
                  <a:pt x="440" y="532"/>
                </a:lnTo>
                <a:lnTo>
                  <a:pt x="428" y="530"/>
                </a:lnTo>
                <a:lnTo>
                  <a:pt x="428" y="530"/>
                </a:lnTo>
                <a:lnTo>
                  <a:pt x="426" y="522"/>
                </a:lnTo>
                <a:lnTo>
                  <a:pt x="422" y="516"/>
                </a:lnTo>
                <a:lnTo>
                  <a:pt x="418" y="510"/>
                </a:lnTo>
                <a:lnTo>
                  <a:pt x="414" y="508"/>
                </a:lnTo>
                <a:lnTo>
                  <a:pt x="410" y="508"/>
                </a:lnTo>
                <a:lnTo>
                  <a:pt x="406" y="508"/>
                </a:lnTo>
                <a:lnTo>
                  <a:pt x="396" y="510"/>
                </a:lnTo>
                <a:lnTo>
                  <a:pt x="396" y="510"/>
                </a:lnTo>
                <a:lnTo>
                  <a:pt x="390" y="536"/>
                </a:lnTo>
                <a:lnTo>
                  <a:pt x="390" y="536"/>
                </a:lnTo>
                <a:lnTo>
                  <a:pt x="322" y="540"/>
                </a:lnTo>
                <a:lnTo>
                  <a:pt x="322" y="540"/>
                </a:lnTo>
                <a:lnTo>
                  <a:pt x="280" y="532"/>
                </a:lnTo>
                <a:lnTo>
                  <a:pt x="280" y="532"/>
                </a:lnTo>
                <a:lnTo>
                  <a:pt x="246" y="528"/>
                </a:lnTo>
                <a:lnTo>
                  <a:pt x="246" y="528"/>
                </a:lnTo>
                <a:lnTo>
                  <a:pt x="218" y="498"/>
                </a:lnTo>
                <a:lnTo>
                  <a:pt x="218" y="498"/>
                </a:lnTo>
                <a:lnTo>
                  <a:pt x="208" y="478"/>
                </a:lnTo>
                <a:lnTo>
                  <a:pt x="208" y="478"/>
                </a:lnTo>
                <a:lnTo>
                  <a:pt x="204" y="478"/>
                </a:lnTo>
                <a:lnTo>
                  <a:pt x="204" y="478"/>
                </a:lnTo>
                <a:lnTo>
                  <a:pt x="200" y="464"/>
                </a:lnTo>
                <a:lnTo>
                  <a:pt x="202" y="452"/>
                </a:lnTo>
                <a:lnTo>
                  <a:pt x="206" y="442"/>
                </a:lnTo>
                <a:lnTo>
                  <a:pt x="212" y="432"/>
                </a:lnTo>
                <a:lnTo>
                  <a:pt x="212" y="432"/>
                </a:lnTo>
                <a:lnTo>
                  <a:pt x="212" y="406"/>
                </a:lnTo>
                <a:lnTo>
                  <a:pt x="212" y="406"/>
                </a:lnTo>
                <a:lnTo>
                  <a:pt x="188" y="390"/>
                </a:lnTo>
                <a:lnTo>
                  <a:pt x="188" y="390"/>
                </a:lnTo>
                <a:lnTo>
                  <a:pt x="188" y="384"/>
                </a:lnTo>
                <a:lnTo>
                  <a:pt x="188" y="384"/>
                </a:lnTo>
                <a:lnTo>
                  <a:pt x="142" y="382"/>
                </a:lnTo>
                <a:lnTo>
                  <a:pt x="104" y="378"/>
                </a:lnTo>
                <a:lnTo>
                  <a:pt x="104" y="378"/>
                </a:lnTo>
                <a:lnTo>
                  <a:pt x="82" y="368"/>
                </a:lnTo>
                <a:lnTo>
                  <a:pt x="82" y="368"/>
                </a:lnTo>
                <a:lnTo>
                  <a:pt x="72" y="344"/>
                </a:lnTo>
                <a:lnTo>
                  <a:pt x="72" y="344"/>
                </a:lnTo>
                <a:lnTo>
                  <a:pt x="104" y="342"/>
                </a:lnTo>
                <a:lnTo>
                  <a:pt x="104" y="342"/>
                </a:lnTo>
                <a:lnTo>
                  <a:pt x="112" y="338"/>
                </a:lnTo>
                <a:lnTo>
                  <a:pt x="122" y="332"/>
                </a:lnTo>
                <a:lnTo>
                  <a:pt x="140" y="316"/>
                </a:lnTo>
                <a:lnTo>
                  <a:pt x="140" y="316"/>
                </a:lnTo>
                <a:lnTo>
                  <a:pt x="148" y="300"/>
                </a:lnTo>
                <a:lnTo>
                  <a:pt x="150" y="286"/>
                </a:lnTo>
                <a:lnTo>
                  <a:pt x="148" y="274"/>
                </a:lnTo>
                <a:lnTo>
                  <a:pt x="142" y="262"/>
                </a:lnTo>
                <a:lnTo>
                  <a:pt x="142" y="262"/>
                </a:lnTo>
                <a:lnTo>
                  <a:pt x="114" y="260"/>
                </a:lnTo>
                <a:lnTo>
                  <a:pt x="114" y="260"/>
                </a:lnTo>
                <a:lnTo>
                  <a:pt x="102" y="252"/>
                </a:lnTo>
                <a:lnTo>
                  <a:pt x="88" y="246"/>
                </a:lnTo>
                <a:lnTo>
                  <a:pt x="64" y="238"/>
                </a:lnTo>
                <a:lnTo>
                  <a:pt x="40" y="230"/>
                </a:lnTo>
                <a:lnTo>
                  <a:pt x="20" y="222"/>
                </a:lnTo>
                <a:lnTo>
                  <a:pt x="20" y="222"/>
                </a:lnTo>
                <a:lnTo>
                  <a:pt x="6" y="204"/>
                </a:lnTo>
                <a:lnTo>
                  <a:pt x="2" y="196"/>
                </a:lnTo>
                <a:lnTo>
                  <a:pt x="0" y="192"/>
                </a:lnTo>
                <a:lnTo>
                  <a:pt x="0" y="192"/>
                </a:lnTo>
                <a:lnTo>
                  <a:pt x="12" y="174"/>
                </a:lnTo>
                <a:lnTo>
                  <a:pt x="18" y="166"/>
                </a:lnTo>
                <a:lnTo>
                  <a:pt x="22" y="162"/>
                </a:lnTo>
                <a:lnTo>
                  <a:pt x="30" y="158"/>
                </a:lnTo>
                <a:lnTo>
                  <a:pt x="36" y="156"/>
                </a:lnTo>
                <a:lnTo>
                  <a:pt x="48" y="154"/>
                </a:lnTo>
                <a:lnTo>
                  <a:pt x="62" y="154"/>
                </a:lnTo>
                <a:lnTo>
                  <a:pt x="62" y="154"/>
                </a:lnTo>
                <a:lnTo>
                  <a:pt x="90" y="164"/>
                </a:lnTo>
                <a:lnTo>
                  <a:pt x="90" y="164"/>
                </a:lnTo>
                <a:lnTo>
                  <a:pt x="120" y="190"/>
                </a:lnTo>
                <a:lnTo>
                  <a:pt x="120" y="190"/>
                </a:lnTo>
                <a:lnTo>
                  <a:pt x="130" y="192"/>
                </a:lnTo>
                <a:lnTo>
                  <a:pt x="142" y="192"/>
                </a:lnTo>
                <a:lnTo>
                  <a:pt x="156" y="192"/>
                </a:lnTo>
                <a:lnTo>
                  <a:pt x="172" y="190"/>
                </a:lnTo>
                <a:lnTo>
                  <a:pt x="172" y="190"/>
                </a:lnTo>
                <a:lnTo>
                  <a:pt x="188" y="174"/>
                </a:lnTo>
                <a:lnTo>
                  <a:pt x="206" y="156"/>
                </a:lnTo>
                <a:lnTo>
                  <a:pt x="222" y="136"/>
                </a:lnTo>
                <a:lnTo>
                  <a:pt x="238" y="120"/>
                </a:lnTo>
                <a:lnTo>
                  <a:pt x="238" y="120"/>
                </a:lnTo>
                <a:lnTo>
                  <a:pt x="240" y="98"/>
                </a:lnTo>
                <a:lnTo>
                  <a:pt x="240" y="98"/>
                </a:lnTo>
                <a:lnTo>
                  <a:pt x="264" y="96"/>
                </a:lnTo>
                <a:lnTo>
                  <a:pt x="264" y="96"/>
                </a:lnTo>
                <a:lnTo>
                  <a:pt x="274" y="110"/>
                </a:lnTo>
                <a:lnTo>
                  <a:pt x="274" y="110"/>
                </a:lnTo>
                <a:lnTo>
                  <a:pt x="284" y="114"/>
                </a:lnTo>
                <a:lnTo>
                  <a:pt x="294" y="120"/>
                </a:lnTo>
                <a:lnTo>
                  <a:pt x="308" y="128"/>
                </a:lnTo>
                <a:lnTo>
                  <a:pt x="324" y="134"/>
                </a:lnTo>
                <a:lnTo>
                  <a:pt x="324" y="134"/>
                </a:lnTo>
                <a:lnTo>
                  <a:pt x="342" y="134"/>
                </a:lnTo>
                <a:lnTo>
                  <a:pt x="342" y="134"/>
                </a:lnTo>
                <a:lnTo>
                  <a:pt x="384" y="120"/>
                </a:lnTo>
                <a:lnTo>
                  <a:pt x="384" y="120"/>
                </a:lnTo>
                <a:lnTo>
                  <a:pt x="398" y="108"/>
                </a:lnTo>
                <a:lnTo>
                  <a:pt x="410" y="100"/>
                </a:lnTo>
                <a:lnTo>
                  <a:pt x="422" y="92"/>
                </a:lnTo>
                <a:lnTo>
                  <a:pt x="438" y="84"/>
                </a:lnTo>
                <a:lnTo>
                  <a:pt x="438" y="84"/>
                </a:lnTo>
                <a:lnTo>
                  <a:pt x="442" y="78"/>
                </a:lnTo>
                <a:lnTo>
                  <a:pt x="450" y="72"/>
                </a:lnTo>
                <a:lnTo>
                  <a:pt x="450" y="72"/>
                </a:lnTo>
                <a:lnTo>
                  <a:pt x="462" y="56"/>
                </a:lnTo>
                <a:lnTo>
                  <a:pt x="470" y="52"/>
                </a:lnTo>
                <a:lnTo>
                  <a:pt x="476" y="46"/>
                </a:lnTo>
                <a:lnTo>
                  <a:pt x="494" y="40"/>
                </a:lnTo>
                <a:lnTo>
                  <a:pt x="514" y="38"/>
                </a:lnTo>
                <a:lnTo>
                  <a:pt x="514" y="38"/>
                </a:lnTo>
                <a:lnTo>
                  <a:pt x="550" y="36"/>
                </a:lnTo>
                <a:lnTo>
                  <a:pt x="550" y="36"/>
                </a:lnTo>
                <a:lnTo>
                  <a:pt x="570" y="22"/>
                </a:lnTo>
                <a:lnTo>
                  <a:pt x="588" y="10"/>
                </a:lnTo>
                <a:lnTo>
                  <a:pt x="596" y="6"/>
                </a:lnTo>
                <a:lnTo>
                  <a:pt x="606" y="2"/>
                </a:lnTo>
                <a:lnTo>
                  <a:pt x="618" y="0"/>
                </a:lnTo>
                <a:lnTo>
                  <a:pt x="632" y="0"/>
                </a:lnTo>
                <a:lnTo>
                  <a:pt x="632" y="0"/>
                </a:lnTo>
                <a:lnTo>
                  <a:pt x="654" y="36"/>
                </a:lnTo>
                <a:lnTo>
                  <a:pt x="654" y="36"/>
                </a:lnTo>
                <a:lnTo>
                  <a:pt x="672" y="54"/>
                </a:lnTo>
                <a:lnTo>
                  <a:pt x="672" y="54"/>
                </a:lnTo>
                <a:lnTo>
                  <a:pt x="656" y="82"/>
                </a:lnTo>
                <a:lnTo>
                  <a:pt x="646" y="96"/>
                </a:lnTo>
                <a:lnTo>
                  <a:pt x="640" y="112"/>
                </a:lnTo>
                <a:lnTo>
                  <a:pt x="640" y="112"/>
                </a:lnTo>
                <a:lnTo>
                  <a:pt x="638" y="140"/>
                </a:lnTo>
                <a:lnTo>
                  <a:pt x="638" y="140"/>
                </a:lnTo>
                <a:lnTo>
                  <a:pt x="642" y="142"/>
                </a:lnTo>
                <a:lnTo>
                  <a:pt x="650" y="142"/>
                </a:lnTo>
                <a:lnTo>
                  <a:pt x="672" y="142"/>
                </a:lnTo>
                <a:lnTo>
                  <a:pt x="672" y="142"/>
                </a:lnTo>
                <a:lnTo>
                  <a:pt x="682" y="172"/>
                </a:lnTo>
                <a:lnTo>
                  <a:pt x="682" y="172"/>
                </a:lnTo>
                <a:lnTo>
                  <a:pt x="690" y="184"/>
                </a:lnTo>
                <a:lnTo>
                  <a:pt x="690" y="184"/>
                </a:lnTo>
                <a:lnTo>
                  <a:pt x="734" y="180"/>
                </a:lnTo>
                <a:lnTo>
                  <a:pt x="734" y="180"/>
                </a:lnTo>
                <a:lnTo>
                  <a:pt x="740" y="190"/>
                </a:lnTo>
                <a:lnTo>
                  <a:pt x="744" y="204"/>
                </a:lnTo>
                <a:lnTo>
                  <a:pt x="748" y="220"/>
                </a:lnTo>
                <a:lnTo>
                  <a:pt x="748" y="238"/>
                </a:lnTo>
                <a:lnTo>
                  <a:pt x="748" y="238"/>
                </a:lnTo>
                <a:lnTo>
                  <a:pt x="740" y="248"/>
                </a:lnTo>
                <a:lnTo>
                  <a:pt x="734" y="254"/>
                </a:lnTo>
                <a:lnTo>
                  <a:pt x="726" y="258"/>
                </a:lnTo>
                <a:lnTo>
                  <a:pt x="726" y="258"/>
                </a:lnTo>
                <a:lnTo>
                  <a:pt x="724" y="262"/>
                </a:lnTo>
                <a:lnTo>
                  <a:pt x="722" y="264"/>
                </a:lnTo>
                <a:lnTo>
                  <a:pt x="718" y="266"/>
                </a:lnTo>
                <a:lnTo>
                  <a:pt x="718" y="266"/>
                </a:lnTo>
                <a:lnTo>
                  <a:pt x="712" y="312"/>
                </a:lnTo>
                <a:lnTo>
                  <a:pt x="712" y="312"/>
                </a:lnTo>
                <a:lnTo>
                  <a:pt x="706" y="324"/>
                </a:lnTo>
                <a:lnTo>
                  <a:pt x="700" y="338"/>
                </a:lnTo>
                <a:lnTo>
                  <a:pt x="700" y="338"/>
                </a:lnTo>
                <a:lnTo>
                  <a:pt x="688" y="346"/>
                </a:lnTo>
                <a:lnTo>
                  <a:pt x="682" y="350"/>
                </a:lnTo>
                <a:lnTo>
                  <a:pt x="682" y="356"/>
                </a:lnTo>
                <a:lnTo>
                  <a:pt x="682" y="356"/>
                </a:lnTo>
                <a:lnTo>
                  <a:pt x="672" y="360"/>
                </a:lnTo>
                <a:lnTo>
                  <a:pt x="664" y="366"/>
                </a:lnTo>
                <a:lnTo>
                  <a:pt x="656" y="376"/>
                </a:lnTo>
                <a:lnTo>
                  <a:pt x="648" y="386"/>
                </a:lnTo>
                <a:lnTo>
                  <a:pt x="634" y="406"/>
                </a:lnTo>
                <a:lnTo>
                  <a:pt x="626" y="414"/>
                </a:lnTo>
                <a:lnTo>
                  <a:pt x="616" y="420"/>
                </a:lnTo>
                <a:lnTo>
                  <a:pt x="616" y="420"/>
                </a:lnTo>
                <a:lnTo>
                  <a:pt x="614" y="424"/>
                </a:lnTo>
                <a:lnTo>
                  <a:pt x="610" y="428"/>
                </a:lnTo>
                <a:lnTo>
                  <a:pt x="600" y="434"/>
                </a:lnTo>
                <a:lnTo>
                  <a:pt x="600" y="434"/>
                </a:lnTo>
                <a:lnTo>
                  <a:pt x="586" y="448"/>
                </a:lnTo>
                <a:lnTo>
                  <a:pt x="572" y="464"/>
                </a:lnTo>
                <a:lnTo>
                  <a:pt x="572" y="464"/>
                </a:lnTo>
                <a:lnTo>
                  <a:pt x="570" y="466"/>
                </a:lnTo>
                <a:lnTo>
                  <a:pt x="570" y="468"/>
                </a:lnTo>
                <a:lnTo>
                  <a:pt x="570" y="468"/>
                </a:lnTo>
                <a:lnTo>
                  <a:pt x="566" y="468"/>
                </a:lnTo>
                <a:lnTo>
                  <a:pt x="566" y="468"/>
                </a:lnTo>
                <a:lnTo>
                  <a:pt x="566" y="474"/>
                </a:lnTo>
                <a:lnTo>
                  <a:pt x="566" y="474"/>
                </a:lnTo>
                <a:lnTo>
                  <a:pt x="560" y="474"/>
                </a:lnTo>
                <a:lnTo>
                  <a:pt x="556" y="476"/>
                </a:lnTo>
                <a:lnTo>
                  <a:pt x="546" y="484"/>
                </a:lnTo>
                <a:lnTo>
                  <a:pt x="532" y="500"/>
                </a:lnTo>
                <a:lnTo>
                  <a:pt x="532" y="500"/>
                </a:lnTo>
                <a:lnTo>
                  <a:pt x="518" y="534"/>
                </a:lnTo>
                <a:lnTo>
                  <a:pt x="518" y="534"/>
                </a:lnTo>
                <a:lnTo>
                  <a:pt x="502" y="538"/>
                </a:lnTo>
                <a:lnTo>
                  <a:pt x="488" y="544"/>
                </a:lnTo>
                <a:lnTo>
                  <a:pt x="478" y="550"/>
                </a:lnTo>
                <a:lnTo>
                  <a:pt x="466" y="558"/>
                </a:lnTo>
                <a:lnTo>
                  <a:pt x="466" y="558"/>
                </a:lnTo>
                <a:lnTo>
                  <a:pt x="450" y="558"/>
                </a:lnTo>
                <a:lnTo>
                  <a:pt x="450" y="558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10484158" y="5375275"/>
            <a:ext cx="282575" cy="654050"/>
          </a:xfrm>
          <a:custGeom>
            <a:avLst/>
            <a:gdLst>
              <a:gd name="T0" fmla="*/ 82 w 178"/>
              <a:gd name="T1" fmla="*/ 412 h 412"/>
              <a:gd name="T2" fmla="*/ 82 w 178"/>
              <a:gd name="T3" fmla="*/ 412 h 412"/>
              <a:gd name="T4" fmla="*/ 50 w 178"/>
              <a:gd name="T5" fmla="*/ 364 h 412"/>
              <a:gd name="T6" fmla="*/ 50 w 178"/>
              <a:gd name="T7" fmla="*/ 364 h 412"/>
              <a:gd name="T8" fmla="*/ 40 w 178"/>
              <a:gd name="T9" fmla="*/ 360 h 412"/>
              <a:gd name="T10" fmla="*/ 34 w 178"/>
              <a:gd name="T11" fmla="*/ 356 h 412"/>
              <a:gd name="T12" fmla="*/ 28 w 178"/>
              <a:gd name="T13" fmla="*/ 350 h 412"/>
              <a:gd name="T14" fmla="*/ 26 w 178"/>
              <a:gd name="T15" fmla="*/ 346 h 412"/>
              <a:gd name="T16" fmla="*/ 20 w 178"/>
              <a:gd name="T17" fmla="*/ 336 h 412"/>
              <a:gd name="T18" fmla="*/ 16 w 178"/>
              <a:gd name="T19" fmla="*/ 324 h 412"/>
              <a:gd name="T20" fmla="*/ 16 w 178"/>
              <a:gd name="T21" fmla="*/ 324 h 412"/>
              <a:gd name="T22" fmla="*/ 0 w 178"/>
              <a:gd name="T23" fmla="*/ 304 h 412"/>
              <a:gd name="T24" fmla="*/ 0 w 178"/>
              <a:gd name="T25" fmla="*/ 304 h 412"/>
              <a:gd name="T26" fmla="*/ 2 w 178"/>
              <a:gd name="T27" fmla="*/ 280 h 412"/>
              <a:gd name="T28" fmla="*/ 6 w 178"/>
              <a:gd name="T29" fmla="*/ 258 h 412"/>
              <a:gd name="T30" fmla="*/ 8 w 178"/>
              <a:gd name="T31" fmla="*/ 238 h 412"/>
              <a:gd name="T32" fmla="*/ 8 w 178"/>
              <a:gd name="T33" fmla="*/ 228 h 412"/>
              <a:gd name="T34" fmla="*/ 6 w 178"/>
              <a:gd name="T35" fmla="*/ 220 h 412"/>
              <a:gd name="T36" fmla="*/ 6 w 178"/>
              <a:gd name="T37" fmla="*/ 220 h 412"/>
              <a:gd name="T38" fmla="*/ 6 w 178"/>
              <a:gd name="T39" fmla="*/ 196 h 412"/>
              <a:gd name="T40" fmla="*/ 10 w 178"/>
              <a:gd name="T41" fmla="*/ 180 h 412"/>
              <a:gd name="T42" fmla="*/ 16 w 178"/>
              <a:gd name="T43" fmla="*/ 166 h 412"/>
              <a:gd name="T44" fmla="*/ 30 w 178"/>
              <a:gd name="T45" fmla="*/ 150 h 412"/>
              <a:gd name="T46" fmla="*/ 30 w 178"/>
              <a:gd name="T47" fmla="*/ 150 h 412"/>
              <a:gd name="T48" fmla="*/ 38 w 178"/>
              <a:gd name="T49" fmla="*/ 112 h 412"/>
              <a:gd name="T50" fmla="*/ 38 w 178"/>
              <a:gd name="T51" fmla="*/ 112 h 412"/>
              <a:gd name="T52" fmla="*/ 60 w 178"/>
              <a:gd name="T53" fmla="*/ 64 h 412"/>
              <a:gd name="T54" fmla="*/ 60 w 178"/>
              <a:gd name="T55" fmla="*/ 64 h 412"/>
              <a:gd name="T56" fmla="*/ 76 w 178"/>
              <a:gd name="T57" fmla="*/ 44 h 412"/>
              <a:gd name="T58" fmla="*/ 90 w 178"/>
              <a:gd name="T59" fmla="*/ 28 h 412"/>
              <a:gd name="T60" fmla="*/ 104 w 178"/>
              <a:gd name="T61" fmla="*/ 14 h 412"/>
              <a:gd name="T62" fmla="*/ 122 w 178"/>
              <a:gd name="T63" fmla="*/ 0 h 412"/>
              <a:gd name="T64" fmla="*/ 122 w 178"/>
              <a:gd name="T65" fmla="*/ 0 h 412"/>
              <a:gd name="T66" fmla="*/ 164 w 178"/>
              <a:gd name="T67" fmla="*/ 2 h 412"/>
              <a:gd name="T68" fmla="*/ 164 w 178"/>
              <a:gd name="T69" fmla="*/ 2 h 412"/>
              <a:gd name="T70" fmla="*/ 170 w 178"/>
              <a:gd name="T71" fmla="*/ 6 h 412"/>
              <a:gd name="T72" fmla="*/ 170 w 178"/>
              <a:gd name="T73" fmla="*/ 6 h 412"/>
              <a:gd name="T74" fmla="*/ 176 w 178"/>
              <a:gd name="T75" fmla="*/ 30 h 412"/>
              <a:gd name="T76" fmla="*/ 178 w 178"/>
              <a:gd name="T77" fmla="*/ 44 h 412"/>
              <a:gd name="T78" fmla="*/ 178 w 178"/>
              <a:gd name="T79" fmla="*/ 58 h 412"/>
              <a:gd name="T80" fmla="*/ 178 w 178"/>
              <a:gd name="T81" fmla="*/ 58 h 412"/>
              <a:gd name="T82" fmla="*/ 172 w 178"/>
              <a:gd name="T83" fmla="*/ 72 h 412"/>
              <a:gd name="T84" fmla="*/ 168 w 178"/>
              <a:gd name="T85" fmla="*/ 86 h 412"/>
              <a:gd name="T86" fmla="*/ 166 w 178"/>
              <a:gd name="T87" fmla="*/ 102 h 412"/>
              <a:gd name="T88" fmla="*/ 166 w 178"/>
              <a:gd name="T89" fmla="*/ 118 h 412"/>
              <a:gd name="T90" fmla="*/ 168 w 178"/>
              <a:gd name="T91" fmla="*/ 154 h 412"/>
              <a:gd name="T92" fmla="*/ 170 w 178"/>
              <a:gd name="T93" fmla="*/ 188 h 412"/>
              <a:gd name="T94" fmla="*/ 170 w 178"/>
              <a:gd name="T95" fmla="*/ 188 h 412"/>
              <a:gd name="T96" fmla="*/ 164 w 178"/>
              <a:gd name="T97" fmla="*/ 202 h 412"/>
              <a:gd name="T98" fmla="*/ 158 w 178"/>
              <a:gd name="T99" fmla="*/ 218 h 412"/>
              <a:gd name="T100" fmla="*/ 158 w 178"/>
              <a:gd name="T101" fmla="*/ 218 h 412"/>
              <a:gd name="T102" fmla="*/ 118 w 178"/>
              <a:gd name="T103" fmla="*/ 304 h 412"/>
              <a:gd name="T104" fmla="*/ 118 w 178"/>
              <a:gd name="T105" fmla="*/ 304 h 412"/>
              <a:gd name="T106" fmla="*/ 108 w 178"/>
              <a:gd name="T107" fmla="*/ 398 h 412"/>
              <a:gd name="T108" fmla="*/ 108 w 178"/>
              <a:gd name="T109" fmla="*/ 398 h 412"/>
              <a:gd name="T110" fmla="*/ 98 w 178"/>
              <a:gd name="T111" fmla="*/ 408 h 412"/>
              <a:gd name="T112" fmla="*/ 98 w 178"/>
              <a:gd name="T113" fmla="*/ 408 h 412"/>
              <a:gd name="T114" fmla="*/ 90 w 178"/>
              <a:gd name="T115" fmla="*/ 410 h 412"/>
              <a:gd name="T116" fmla="*/ 82 w 178"/>
              <a:gd name="T117" fmla="*/ 412 h 412"/>
              <a:gd name="T118" fmla="*/ 82 w 178"/>
              <a:gd name="T119" fmla="*/ 412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8" h="412">
                <a:moveTo>
                  <a:pt x="82" y="412"/>
                </a:moveTo>
                <a:lnTo>
                  <a:pt x="82" y="412"/>
                </a:lnTo>
                <a:lnTo>
                  <a:pt x="50" y="364"/>
                </a:lnTo>
                <a:lnTo>
                  <a:pt x="50" y="364"/>
                </a:lnTo>
                <a:lnTo>
                  <a:pt x="40" y="360"/>
                </a:lnTo>
                <a:lnTo>
                  <a:pt x="34" y="356"/>
                </a:lnTo>
                <a:lnTo>
                  <a:pt x="28" y="350"/>
                </a:lnTo>
                <a:lnTo>
                  <a:pt x="26" y="346"/>
                </a:lnTo>
                <a:lnTo>
                  <a:pt x="20" y="336"/>
                </a:lnTo>
                <a:lnTo>
                  <a:pt x="16" y="324"/>
                </a:lnTo>
                <a:lnTo>
                  <a:pt x="16" y="324"/>
                </a:lnTo>
                <a:lnTo>
                  <a:pt x="0" y="304"/>
                </a:lnTo>
                <a:lnTo>
                  <a:pt x="0" y="304"/>
                </a:lnTo>
                <a:lnTo>
                  <a:pt x="2" y="280"/>
                </a:lnTo>
                <a:lnTo>
                  <a:pt x="6" y="258"/>
                </a:lnTo>
                <a:lnTo>
                  <a:pt x="8" y="238"/>
                </a:lnTo>
                <a:lnTo>
                  <a:pt x="8" y="228"/>
                </a:lnTo>
                <a:lnTo>
                  <a:pt x="6" y="220"/>
                </a:lnTo>
                <a:lnTo>
                  <a:pt x="6" y="220"/>
                </a:lnTo>
                <a:lnTo>
                  <a:pt x="6" y="196"/>
                </a:lnTo>
                <a:lnTo>
                  <a:pt x="10" y="180"/>
                </a:lnTo>
                <a:lnTo>
                  <a:pt x="16" y="166"/>
                </a:lnTo>
                <a:lnTo>
                  <a:pt x="30" y="150"/>
                </a:lnTo>
                <a:lnTo>
                  <a:pt x="30" y="150"/>
                </a:lnTo>
                <a:lnTo>
                  <a:pt x="38" y="112"/>
                </a:lnTo>
                <a:lnTo>
                  <a:pt x="38" y="112"/>
                </a:lnTo>
                <a:lnTo>
                  <a:pt x="60" y="64"/>
                </a:lnTo>
                <a:lnTo>
                  <a:pt x="60" y="64"/>
                </a:lnTo>
                <a:lnTo>
                  <a:pt x="76" y="44"/>
                </a:lnTo>
                <a:lnTo>
                  <a:pt x="90" y="28"/>
                </a:lnTo>
                <a:lnTo>
                  <a:pt x="104" y="14"/>
                </a:lnTo>
                <a:lnTo>
                  <a:pt x="122" y="0"/>
                </a:lnTo>
                <a:lnTo>
                  <a:pt x="122" y="0"/>
                </a:lnTo>
                <a:lnTo>
                  <a:pt x="164" y="2"/>
                </a:lnTo>
                <a:lnTo>
                  <a:pt x="164" y="2"/>
                </a:lnTo>
                <a:lnTo>
                  <a:pt x="170" y="6"/>
                </a:lnTo>
                <a:lnTo>
                  <a:pt x="170" y="6"/>
                </a:lnTo>
                <a:lnTo>
                  <a:pt x="176" y="30"/>
                </a:lnTo>
                <a:lnTo>
                  <a:pt x="178" y="44"/>
                </a:lnTo>
                <a:lnTo>
                  <a:pt x="178" y="58"/>
                </a:lnTo>
                <a:lnTo>
                  <a:pt x="178" y="58"/>
                </a:lnTo>
                <a:lnTo>
                  <a:pt x="172" y="72"/>
                </a:lnTo>
                <a:lnTo>
                  <a:pt x="168" y="86"/>
                </a:lnTo>
                <a:lnTo>
                  <a:pt x="166" y="102"/>
                </a:lnTo>
                <a:lnTo>
                  <a:pt x="166" y="118"/>
                </a:lnTo>
                <a:lnTo>
                  <a:pt x="168" y="154"/>
                </a:lnTo>
                <a:lnTo>
                  <a:pt x="170" y="188"/>
                </a:lnTo>
                <a:lnTo>
                  <a:pt x="170" y="188"/>
                </a:lnTo>
                <a:lnTo>
                  <a:pt x="164" y="202"/>
                </a:lnTo>
                <a:lnTo>
                  <a:pt x="158" y="218"/>
                </a:lnTo>
                <a:lnTo>
                  <a:pt x="158" y="218"/>
                </a:lnTo>
                <a:lnTo>
                  <a:pt x="118" y="304"/>
                </a:lnTo>
                <a:lnTo>
                  <a:pt x="118" y="304"/>
                </a:lnTo>
                <a:lnTo>
                  <a:pt x="108" y="398"/>
                </a:lnTo>
                <a:lnTo>
                  <a:pt x="108" y="398"/>
                </a:lnTo>
                <a:lnTo>
                  <a:pt x="98" y="408"/>
                </a:lnTo>
                <a:lnTo>
                  <a:pt x="98" y="408"/>
                </a:lnTo>
                <a:lnTo>
                  <a:pt x="90" y="410"/>
                </a:lnTo>
                <a:lnTo>
                  <a:pt x="82" y="412"/>
                </a:lnTo>
                <a:lnTo>
                  <a:pt x="82" y="412"/>
                </a:lnTo>
                <a:close/>
              </a:path>
            </a:pathLst>
          </a:custGeom>
          <a:solidFill>
            <a:srgbClr val="DC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4"/>
          <p:cNvSpPr>
            <a:spLocks/>
          </p:cNvSpPr>
          <p:nvPr/>
        </p:nvSpPr>
        <p:spPr bwMode="auto">
          <a:xfrm>
            <a:off x="10503208" y="5391150"/>
            <a:ext cx="247650" cy="619125"/>
          </a:xfrm>
          <a:custGeom>
            <a:avLst/>
            <a:gdLst>
              <a:gd name="T0" fmla="*/ 76 w 156"/>
              <a:gd name="T1" fmla="*/ 390 h 390"/>
              <a:gd name="T2" fmla="*/ 76 w 156"/>
              <a:gd name="T3" fmla="*/ 390 h 390"/>
              <a:gd name="T4" fmla="*/ 46 w 156"/>
              <a:gd name="T5" fmla="*/ 344 h 390"/>
              <a:gd name="T6" fmla="*/ 46 w 156"/>
              <a:gd name="T7" fmla="*/ 344 h 390"/>
              <a:gd name="T8" fmla="*/ 26 w 156"/>
              <a:gd name="T9" fmla="*/ 338 h 390"/>
              <a:gd name="T10" fmla="*/ 26 w 156"/>
              <a:gd name="T11" fmla="*/ 338 h 390"/>
              <a:gd name="T12" fmla="*/ 22 w 156"/>
              <a:gd name="T13" fmla="*/ 324 h 390"/>
              <a:gd name="T14" fmla="*/ 14 w 156"/>
              <a:gd name="T15" fmla="*/ 310 h 390"/>
              <a:gd name="T16" fmla="*/ 6 w 156"/>
              <a:gd name="T17" fmla="*/ 300 h 390"/>
              <a:gd name="T18" fmla="*/ 0 w 156"/>
              <a:gd name="T19" fmla="*/ 294 h 390"/>
              <a:gd name="T20" fmla="*/ 0 w 156"/>
              <a:gd name="T21" fmla="*/ 294 h 390"/>
              <a:gd name="T22" fmla="*/ 0 w 156"/>
              <a:gd name="T23" fmla="*/ 272 h 390"/>
              <a:gd name="T24" fmla="*/ 0 w 156"/>
              <a:gd name="T25" fmla="*/ 272 h 390"/>
              <a:gd name="T26" fmla="*/ 4 w 156"/>
              <a:gd name="T27" fmla="*/ 242 h 390"/>
              <a:gd name="T28" fmla="*/ 6 w 156"/>
              <a:gd name="T29" fmla="*/ 230 h 390"/>
              <a:gd name="T30" fmla="*/ 8 w 156"/>
              <a:gd name="T31" fmla="*/ 216 h 390"/>
              <a:gd name="T32" fmla="*/ 8 w 156"/>
              <a:gd name="T33" fmla="*/ 216 h 390"/>
              <a:gd name="T34" fmla="*/ 4 w 156"/>
              <a:gd name="T35" fmla="*/ 202 h 390"/>
              <a:gd name="T36" fmla="*/ 4 w 156"/>
              <a:gd name="T37" fmla="*/ 192 h 390"/>
              <a:gd name="T38" fmla="*/ 4 w 156"/>
              <a:gd name="T39" fmla="*/ 182 h 390"/>
              <a:gd name="T40" fmla="*/ 8 w 156"/>
              <a:gd name="T41" fmla="*/ 174 h 390"/>
              <a:gd name="T42" fmla="*/ 18 w 156"/>
              <a:gd name="T43" fmla="*/ 158 h 390"/>
              <a:gd name="T44" fmla="*/ 30 w 156"/>
              <a:gd name="T45" fmla="*/ 142 h 390"/>
              <a:gd name="T46" fmla="*/ 30 w 156"/>
              <a:gd name="T47" fmla="*/ 142 h 390"/>
              <a:gd name="T48" fmla="*/ 38 w 156"/>
              <a:gd name="T49" fmla="*/ 108 h 390"/>
              <a:gd name="T50" fmla="*/ 38 w 156"/>
              <a:gd name="T51" fmla="*/ 108 h 390"/>
              <a:gd name="T52" fmla="*/ 48 w 156"/>
              <a:gd name="T53" fmla="*/ 84 h 390"/>
              <a:gd name="T54" fmla="*/ 56 w 156"/>
              <a:gd name="T55" fmla="*/ 64 h 390"/>
              <a:gd name="T56" fmla="*/ 68 w 156"/>
              <a:gd name="T57" fmla="*/ 46 h 390"/>
              <a:gd name="T58" fmla="*/ 84 w 156"/>
              <a:gd name="T59" fmla="*/ 28 h 390"/>
              <a:gd name="T60" fmla="*/ 84 w 156"/>
              <a:gd name="T61" fmla="*/ 28 h 390"/>
              <a:gd name="T62" fmla="*/ 116 w 156"/>
              <a:gd name="T63" fmla="*/ 2 h 390"/>
              <a:gd name="T64" fmla="*/ 116 w 156"/>
              <a:gd name="T65" fmla="*/ 2 h 390"/>
              <a:gd name="T66" fmla="*/ 150 w 156"/>
              <a:gd name="T67" fmla="*/ 0 h 390"/>
              <a:gd name="T68" fmla="*/ 150 w 156"/>
              <a:gd name="T69" fmla="*/ 0 h 390"/>
              <a:gd name="T70" fmla="*/ 154 w 156"/>
              <a:gd name="T71" fmla="*/ 18 h 390"/>
              <a:gd name="T72" fmla="*/ 156 w 156"/>
              <a:gd name="T73" fmla="*/ 32 h 390"/>
              <a:gd name="T74" fmla="*/ 156 w 156"/>
              <a:gd name="T75" fmla="*/ 44 h 390"/>
              <a:gd name="T76" fmla="*/ 156 w 156"/>
              <a:gd name="T77" fmla="*/ 44 h 390"/>
              <a:gd name="T78" fmla="*/ 150 w 156"/>
              <a:gd name="T79" fmla="*/ 56 h 390"/>
              <a:gd name="T80" fmla="*/ 146 w 156"/>
              <a:gd name="T81" fmla="*/ 70 h 390"/>
              <a:gd name="T82" fmla="*/ 144 w 156"/>
              <a:gd name="T83" fmla="*/ 86 h 390"/>
              <a:gd name="T84" fmla="*/ 142 w 156"/>
              <a:gd name="T85" fmla="*/ 102 h 390"/>
              <a:gd name="T86" fmla="*/ 144 w 156"/>
              <a:gd name="T87" fmla="*/ 138 h 390"/>
              <a:gd name="T88" fmla="*/ 146 w 156"/>
              <a:gd name="T89" fmla="*/ 174 h 390"/>
              <a:gd name="T90" fmla="*/ 146 w 156"/>
              <a:gd name="T91" fmla="*/ 174 h 390"/>
              <a:gd name="T92" fmla="*/ 138 w 156"/>
              <a:gd name="T93" fmla="*/ 196 h 390"/>
              <a:gd name="T94" fmla="*/ 126 w 156"/>
              <a:gd name="T95" fmla="*/ 222 h 390"/>
              <a:gd name="T96" fmla="*/ 102 w 156"/>
              <a:gd name="T97" fmla="*/ 270 h 390"/>
              <a:gd name="T98" fmla="*/ 102 w 156"/>
              <a:gd name="T99" fmla="*/ 270 h 390"/>
              <a:gd name="T100" fmla="*/ 96 w 156"/>
              <a:gd name="T101" fmla="*/ 290 h 390"/>
              <a:gd name="T102" fmla="*/ 96 w 156"/>
              <a:gd name="T103" fmla="*/ 290 h 390"/>
              <a:gd name="T104" fmla="*/ 84 w 156"/>
              <a:gd name="T105" fmla="*/ 382 h 390"/>
              <a:gd name="T106" fmla="*/ 84 w 156"/>
              <a:gd name="T107" fmla="*/ 382 h 390"/>
              <a:gd name="T108" fmla="*/ 80 w 156"/>
              <a:gd name="T109" fmla="*/ 386 h 390"/>
              <a:gd name="T110" fmla="*/ 76 w 156"/>
              <a:gd name="T111" fmla="*/ 390 h 390"/>
              <a:gd name="T112" fmla="*/ 76 w 156"/>
              <a:gd name="T113" fmla="*/ 39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6" h="390">
                <a:moveTo>
                  <a:pt x="76" y="390"/>
                </a:moveTo>
                <a:lnTo>
                  <a:pt x="76" y="390"/>
                </a:lnTo>
                <a:lnTo>
                  <a:pt x="46" y="344"/>
                </a:lnTo>
                <a:lnTo>
                  <a:pt x="46" y="344"/>
                </a:lnTo>
                <a:lnTo>
                  <a:pt x="26" y="338"/>
                </a:lnTo>
                <a:lnTo>
                  <a:pt x="26" y="338"/>
                </a:lnTo>
                <a:lnTo>
                  <a:pt x="22" y="324"/>
                </a:lnTo>
                <a:lnTo>
                  <a:pt x="14" y="310"/>
                </a:lnTo>
                <a:lnTo>
                  <a:pt x="6" y="300"/>
                </a:lnTo>
                <a:lnTo>
                  <a:pt x="0" y="294"/>
                </a:lnTo>
                <a:lnTo>
                  <a:pt x="0" y="294"/>
                </a:lnTo>
                <a:lnTo>
                  <a:pt x="0" y="272"/>
                </a:lnTo>
                <a:lnTo>
                  <a:pt x="0" y="272"/>
                </a:lnTo>
                <a:lnTo>
                  <a:pt x="4" y="242"/>
                </a:lnTo>
                <a:lnTo>
                  <a:pt x="6" y="230"/>
                </a:lnTo>
                <a:lnTo>
                  <a:pt x="8" y="216"/>
                </a:lnTo>
                <a:lnTo>
                  <a:pt x="8" y="216"/>
                </a:lnTo>
                <a:lnTo>
                  <a:pt x="4" y="202"/>
                </a:lnTo>
                <a:lnTo>
                  <a:pt x="4" y="192"/>
                </a:lnTo>
                <a:lnTo>
                  <a:pt x="4" y="182"/>
                </a:lnTo>
                <a:lnTo>
                  <a:pt x="8" y="174"/>
                </a:lnTo>
                <a:lnTo>
                  <a:pt x="18" y="158"/>
                </a:lnTo>
                <a:lnTo>
                  <a:pt x="30" y="142"/>
                </a:lnTo>
                <a:lnTo>
                  <a:pt x="30" y="142"/>
                </a:lnTo>
                <a:lnTo>
                  <a:pt x="38" y="108"/>
                </a:lnTo>
                <a:lnTo>
                  <a:pt x="38" y="108"/>
                </a:lnTo>
                <a:lnTo>
                  <a:pt x="48" y="84"/>
                </a:lnTo>
                <a:lnTo>
                  <a:pt x="56" y="64"/>
                </a:lnTo>
                <a:lnTo>
                  <a:pt x="68" y="46"/>
                </a:lnTo>
                <a:lnTo>
                  <a:pt x="84" y="28"/>
                </a:lnTo>
                <a:lnTo>
                  <a:pt x="84" y="28"/>
                </a:lnTo>
                <a:lnTo>
                  <a:pt x="116" y="2"/>
                </a:lnTo>
                <a:lnTo>
                  <a:pt x="116" y="2"/>
                </a:lnTo>
                <a:lnTo>
                  <a:pt x="150" y="0"/>
                </a:lnTo>
                <a:lnTo>
                  <a:pt x="150" y="0"/>
                </a:lnTo>
                <a:lnTo>
                  <a:pt x="154" y="18"/>
                </a:lnTo>
                <a:lnTo>
                  <a:pt x="156" y="32"/>
                </a:lnTo>
                <a:lnTo>
                  <a:pt x="156" y="44"/>
                </a:lnTo>
                <a:lnTo>
                  <a:pt x="156" y="44"/>
                </a:lnTo>
                <a:lnTo>
                  <a:pt x="150" y="56"/>
                </a:lnTo>
                <a:lnTo>
                  <a:pt x="146" y="70"/>
                </a:lnTo>
                <a:lnTo>
                  <a:pt x="144" y="86"/>
                </a:lnTo>
                <a:lnTo>
                  <a:pt x="142" y="102"/>
                </a:lnTo>
                <a:lnTo>
                  <a:pt x="144" y="138"/>
                </a:lnTo>
                <a:lnTo>
                  <a:pt x="146" y="174"/>
                </a:lnTo>
                <a:lnTo>
                  <a:pt x="146" y="174"/>
                </a:lnTo>
                <a:lnTo>
                  <a:pt x="138" y="196"/>
                </a:lnTo>
                <a:lnTo>
                  <a:pt x="126" y="222"/>
                </a:lnTo>
                <a:lnTo>
                  <a:pt x="102" y="270"/>
                </a:lnTo>
                <a:lnTo>
                  <a:pt x="102" y="270"/>
                </a:lnTo>
                <a:lnTo>
                  <a:pt x="96" y="290"/>
                </a:lnTo>
                <a:lnTo>
                  <a:pt x="96" y="290"/>
                </a:lnTo>
                <a:lnTo>
                  <a:pt x="84" y="382"/>
                </a:lnTo>
                <a:lnTo>
                  <a:pt x="84" y="382"/>
                </a:lnTo>
                <a:lnTo>
                  <a:pt x="80" y="386"/>
                </a:lnTo>
                <a:lnTo>
                  <a:pt x="76" y="390"/>
                </a:lnTo>
                <a:lnTo>
                  <a:pt x="76" y="390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5"/>
          <p:cNvSpPr>
            <a:spLocks/>
          </p:cNvSpPr>
          <p:nvPr/>
        </p:nvSpPr>
        <p:spPr bwMode="auto">
          <a:xfrm>
            <a:off x="9811058" y="4899025"/>
            <a:ext cx="657225" cy="854075"/>
          </a:xfrm>
          <a:custGeom>
            <a:avLst/>
            <a:gdLst>
              <a:gd name="T0" fmla="*/ 136 w 414"/>
              <a:gd name="T1" fmla="*/ 532 h 538"/>
              <a:gd name="T2" fmla="*/ 122 w 414"/>
              <a:gd name="T3" fmla="*/ 508 h 538"/>
              <a:gd name="T4" fmla="*/ 116 w 414"/>
              <a:gd name="T5" fmla="*/ 498 h 538"/>
              <a:gd name="T6" fmla="*/ 58 w 414"/>
              <a:gd name="T7" fmla="*/ 426 h 538"/>
              <a:gd name="T8" fmla="*/ 12 w 414"/>
              <a:gd name="T9" fmla="*/ 420 h 538"/>
              <a:gd name="T10" fmla="*/ 0 w 414"/>
              <a:gd name="T11" fmla="*/ 402 h 538"/>
              <a:gd name="T12" fmla="*/ 6 w 414"/>
              <a:gd name="T13" fmla="*/ 360 h 538"/>
              <a:gd name="T14" fmla="*/ 10 w 414"/>
              <a:gd name="T15" fmla="*/ 332 h 538"/>
              <a:gd name="T16" fmla="*/ 8 w 414"/>
              <a:gd name="T17" fmla="*/ 306 h 538"/>
              <a:gd name="T18" fmla="*/ 44 w 414"/>
              <a:gd name="T19" fmla="*/ 246 h 538"/>
              <a:gd name="T20" fmla="*/ 42 w 414"/>
              <a:gd name="T21" fmla="*/ 200 h 538"/>
              <a:gd name="T22" fmla="*/ 46 w 414"/>
              <a:gd name="T23" fmla="*/ 190 h 538"/>
              <a:gd name="T24" fmla="*/ 74 w 414"/>
              <a:gd name="T25" fmla="*/ 174 h 538"/>
              <a:gd name="T26" fmla="*/ 102 w 414"/>
              <a:gd name="T27" fmla="*/ 134 h 538"/>
              <a:gd name="T28" fmla="*/ 102 w 414"/>
              <a:gd name="T29" fmla="*/ 116 h 538"/>
              <a:gd name="T30" fmla="*/ 92 w 414"/>
              <a:gd name="T31" fmla="*/ 88 h 538"/>
              <a:gd name="T32" fmla="*/ 104 w 414"/>
              <a:gd name="T33" fmla="*/ 72 h 538"/>
              <a:gd name="T34" fmla="*/ 132 w 414"/>
              <a:gd name="T35" fmla="*/ 58 h 538"/>
              <a:gd name="T36" fmla="*/ 172 w 414"/>
              <a:gd name="T37" fmla="*/ 48 h 538"/>
              <a:gd name="T38" fmla="*/ 190 w 414"/>
              <a:gd name="T39" fmla="*/ 28 h 538"/>
              <a:gd name="T40" fmla="*/ 204 w 414"/>
              <a:gd name="T41" fmla="*/ 2 h 538"/>
              <a:gd name="T42" fmla="*/ 224 w 414"/>
              <a:gd name="T43" fmla="*/ 2 h 538"/>
              <a:gd name="T44" fmla="*/ 236 w 414"/>
              <a:gd name="T45" fmla="*/ 16 h 538"/>
              <a:gd name="T46" fmla="*/ 250 w 414"/>
              <a:gd name="T47" fmla="*/ 64 h 538"/>
              <a:gd name="T48" fmla="*/ 280 w 414"/>
              <a:gd name="T49" fmla="*/ 96 h 538"/>
              <a:gd name="T50" fmla="*/ 336 w 414"/>
              <a:gd name="T51" fmla="*/ 100 h 538"/>
              <a:gd name="T52" fmla="*/ 366 w 414"/>
              <a:gd name="T53" fmla="*/ 86 h 538"/>
              <a:gd name="T54" fmla="*/ 404 w 414"/>
              <a:gd name="T55" fmla="*/ 84 h 538"/>
              <a:gd name="T56" fmla="*/ 398 w 414"/>
              <a:gd name="T57" fmla="*/ 104 h 538"/>
              <a:gd name="T58" fmla="*/ 384 w 414"/>
              <a:gd name="T59" fmla="*/ 124 h 538"/>
              <a:gd name="T60" fmla="*/ 362 w 414"/>
              <a:gd name="T61" fmla="*/ 154 h 538"/>
              <a:gd name="T62" fmla="*/ 330 w 414"/>
              <a:gd name="T63" fmla="*/ 162 h 538"/>
              <a:gd name="T64" fmla="*/ 328 w 414"/>
              <a:gd name="T65" fmla="*/ 180 h 538"/>
              <a:gd name="T66" fmla="*/ 348 w 414"/>
              <a:gd name="T67" fmla="*/ 198 h 538"/>
              <a:gd name="T68" fmla="*/ 350 w 414"/>
              <a:gd name="T69" fmla="*/ 222 h 538"/>
              <a:gd name="T70" fmla="*/ 348 w 414"/>
              <a:gd name="T71" fmla="*/ 240 h 538"/>
              <a:gd name="T72" fmla="*/ 340 w 414"/>
              <a:gd name="T73" fmla="*/ 278 h 538"/>
              <a:gd name="T74" fmla="*/ 346 w 414"/>
              <a:gd name="T75" fmla="*/ 296 h 538"/>
              <a:gd name="T76" fmla="*/ 356 w 414"/>
              <a:gd name="T77" fmla="*/ 308 h 538"/>
              <a:gd name="T78" fmla="*/ 350 w 414"/>
              <a:gd name="T79" fmla="*/ 306 h 538"/>
              <a:gd name="T80" fmla="*/ 318 w 414"/>
              <a:gd name="T81" fmla="*/ 312 h 538"/>
              <a:gd name="T82" fmla="*/ 318 w 414"/>
              <a:gd name="T83" fmla="*/ 336 h 538"/>
              <a:gd name="T84" fmla="*/ 296 w 414"/>
              <a:gd name="T85" fmla="*/ 354 h 538"/>
              <a:gd name="T86" fmla="*/ 288 w 414"/>
              <a:gd name="T87" fmla="*/ 384 h 538"/>
              <a:gd name="T88" fmla="*/ 268 w 414"/>
              <a:gd name="T89" fmla="*/ 408 h 538"/>
              <a:gd name="T90" fmla="*/ 228 w 414"/>
              <a:gd name="T91" fmla="*/ 416 h 538"/>
              <a:gd name="T92" fmla="*/ 240 w 414"/>
              <a:gd name="T93" fmla="*/ 440 h 538"/>
              <a:gd name="T94" fmla="*/ 218 w 414"/>
              <a:gd name="T95" fmla="*/ 450 h 538"/>
              <a:gd name="T96" fmla="*/ 184 w 414"/>
              <a:gd name="T97" fmla="*/ 480 h 538"/>
              <a:gd name="T98" fmla="*/ 166 w 414"/>
              <a:gd name="T99" fmla="*/ 514 h 538"/>
              <a:gd name="T100" fmla="*/ 150 w 414"/>
              <a:gd name="T101" fmla="*/ 528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14" h="538">
                <a:moveTo>
                  <a:pt x="136" y="538"/>
                </a:moveTo>
                <a:lnTo>
                  <a:pt x="136" y="538"/>
                </a:lnTo>
                <a:lnTo>
                  <a:pt x="136" y="532"/>
                </a:lnTo>
                <a:lnTo>
                  <a:pt x="134" y="526"/>
                </a:lnTo>
                <a:lnTo>
                  <a:pt x="128" y="516"/>
                </a:lnTo>
                <a:lnTo>
                  <a:pt x="122" y="508"/>
                </a:lnTo>
                <a:lnTo>
                  <a:pt x="116" y="504"/>
                </a:lnTo>
                <a:lnTo>
                  <a:pt x="116" y="504"/>
                </a:lnTo>
                <a:lnTo>
                  <a:pt x="116" y="498"/>
                </a:lnTo>
                <a:lnTo>
                  <a:pt x="116" y="498"/>
                </a:lnTo>
                <a:lnTo>
                  <a:pt x="58" y="426"/>
                </a:lnTo>
                <a:lnTo>
                  <a:pt x="58" y="426"/>
                </a:lnTo>
                <a:lnTo>
                  <a:pt x="40" y="422"/>
                </a:lnTo>
                <a:lnTo>
                  <a:pt x="26" y="420"/>
                </a:lnTo>
                <a:lnTo>
                  <a:pt x="12" y="420"/>
                </a:lnTo>
                <a:lnTo>
                  <a:pt x="2" y="418"/>
                </a:lnTo>
                <a:lnTo>
                  <a:pt x="2" y="418"/>
                </a:lnTo>
                <a:lnTo>
                  <a:pt x="0" y="402"/>
                </a:lnTo>
                <a:lnTo>
                  <a:pt x="0" y="386"/>
                </a:lnTo>
                <a:lnTo>
                  <a:pt x="6" y="360"/>
                </a:lnTo>
                <a:lnTo>
                  <a:pt x="6" y="360"/>
                </a:lnTo>
                <a:lnTo>
                  <a:pt x="8" y="352"/>
                </a:lnTo>
                <a:lnTo>
                  <a:pt x="10" y="346"/>
                </a:lnTo>
                <a:lnTo>
                  <a:pt x="10" y="332"/>
                </a:lnTo>
                <a:lnTo>
                  <a:pt x="10" y="318"/>
                </a:lnTo>
                <a:lnTo>
                  <a:pt x="8" y="306"/>
                </a:lnTo>
                <a:lnTo>
                  <a:pt x="8" y="306"/>
                </a:lnTo>
                <a:lnTo>
                  <a:pt x="40" y="270"/>
                </a:lnTo>
                <a:lnTo>
                  <a:pt x="40" y="270"/>
                </a:lnTo>
                <a:lnTo>
                  <a:pt x="44" y="246"/>
                </a:lnTo>
                <a:lnTo>
                  <a:pt x="44" y="246"/>
                </a:lnTo>
                <a:lnTo>
                  <a:pt x="42" y="214"/>
                </a:lnTo>
                <a:lnTo>
                  <a:pt x="42" y="200"/>
                </a:lnTo>
                <a:lnTo>
                  <a:pt x="44" y="194"/>
                </a:lnTo>
                <a:lnTo>
                  <a:pt x="46" y="190"/>
                </a:lnTo>
                <a:lnTo>
                  <a:pt x="46" y="190"/>
                </a:lnTo>
                <a:lnTo>
                  <a:pt x="60" y="182"/>
                </a:lnTo>
                <a:lnTo>
                  <a:pt x="74" y="174"/>
                </a:lnTo>
                <a:lnTo>
                  <a:pt x="74" y="174"/>
                </a:lnTo>
                <a:lnTo>
                  <a:pt x="94" y="152"/>
                </a:lnTo>
                <a:lnTo>
                  <a:pt x="94" y="152"/>
                </a:lnTo>
                <a:lnTo>
                  <a:pt x="102" y="134"/>
                </a:lnTo>
                <a:lnTo>
                  <a:pt x="102" y="134"/>
                </a:lnTo>
                <a:lnTo>
                  <a:pt x="102" y="116"/>
                </a:lnTo>
                <a:lnTo>
                  <a:pt x="102" y="116"/>
                </a:lnTo>
                <a:lnTo>
                  <a:pt x="96" y="104"/>
                </a:lnTo>
                <a:lnTo>
                  <a:pt x="94" y="94"/>
                </a:lnTo>
                <a:lnTo>
                  <a:pt x="92" y="88"/>
                </a:lnTo>
                <a:lnTo>
                  <a:pt x="94" y="82"/>
                </a:lnTo>
                <a:lnTo>
                  <a:pt x="98" y="76"/>
                </a:lnTo>
                <a:lnTo>
                  <a:pt x="104" y="72"/>
                </a:lnTo>
                <a:lnTo>
                  <a:pt x="120" y="60"/>
                </a:lnTo>
                <a:lnTo>
                  <a:pt x="120" y="60"/>
                </a:lnTo>
                <a:lnTo>
                  <a:pt x="132" y="58"/>
                </a:lnTo>
                <a:lnTo>
                  <a:pt x="144" y="56"/>
                </a:lnTo>
                <a:lnTo>
                  <a:pt x="158" y="54"/>
                </a:lnTo>
                <a:lnTo>
                  <a:pt x="172" y="48"/>
                </a:lnTo>
                <a:lnTo>
                  <a:pt x="172" y="48"/>
                </a:lnTo>
                <a:lnTo>
                  <a:pt x="182" y="40"/>
                </a:lnTo>
                <a:lnTo>
                  <a:pt x="190" y="28"/>
                </a:lnTo>
                <a:lnTo>
                  <a:pt x="198" y="14"/>
                </a:lnTo>
                <a:lnTo>
                  <a:pt x="204" y="2"/>
                </a:lnTo>
                <a:lnTo>
                  <a:pt x="204" y="2"/>
                </a:lnTo>
                <a:lnTo>
                  <a:pt x="210" y="0"/>
                </a:lnTo>
                <a:lnTo>
                  <a:pt x="216" y="0"/>
                </a:lnTo>
                <a:lnTo>
                  <a:pt x="224" y="2"/>
                </a:lnTo>
                <a:lnTo>
                  <a:pt x="232" y="6"/>
                </a:lnTo>
                <a:lnTo>
                  <a:pt x="232" y="6"/>
                </a:lnTo>
                <a:lnTo>
                  <a:pt x="236" y="16"/>
                </a:lnTo>
                <a:lnTo>
                  <a:pt x="238" y="28"/>
                </a:lnTo>
                <a:lnTo>
                  <a:pt x="246" y="52"/>
                </a:lnTo>
                <a:lnTo>
                  <a:pt x="250" y="64"/>
                </a:lnTo>
                <a:lnTo>
                  <a:pt x="258" y="76"/>
                </a:lnTo>
                <a:lnTo>
                  <a:pt x="266" y="86"/>
                </a:lnTo>
                <a:lnTo>
                  <a:pt x="280" y="96"/>
                </a:lnTo>
                <a:lnTo>
                  <a:pt x="280" y="96"/>
                </a:lnTo>
                <a:lnTo>
                  <a:pt x="336" y="100"/>
                </a:lnTo>
                <a:lnTo>
                  <a:pt x="336" y="100"/>
                </a:lnTo>
                <a:lnTo>
                  <a:pt x="342" y="94"/>
                </a:lnTo>
                <a:lnTo>
                  <a:pt x="350" y="92"/>
                </a:lnTo>
                <a:lnTo>
                  <a:pt x="366" y="86"/>
                </a:lnTo>
                <a:lnTo>
                  <a:pt x="386" y="86"/>
                </a:lnTo>
                <a:lnTo>
                  <a:pt x="404" y="84"/>
                </a:lnTo>
                <a:lnTo>
                  <a:pt x="404" y="84"/>
                </a:lnTo>
                <a:lnTo>
                  <a:pt x="414" y="90"/>
                </a:lnTo>
                <a:lnTo>
                  <a:pt x="414" y="90"/>
                </a:lnTo>
                <a:lnTo>
                  <a:pt x="398" y="104"/>
                </a:lnTo>
                <a:lnTo>
                  <a:pt x="392" y="112"/>
                </a:lnTo>
                <a:lnTo>
                  <a:pt x="384" y="124"/>
                </a:lnTo>
                <a:lnTo>
                  <a:pt x="384" y="124"/>
                </a:lnTo>
                <a:lnTo>
                  <a:pt x="382" y="156"/>
                </a:lnTo>
                <a:lnTo>
                  <a:pt x="382" y="156"/>
                </a:lnTo>
                <a:lnTo>
                  <a:pt x="362" y="154"/>
                </a:lnTo>
                <a:lnTo>
                  <a:pt x="342" y="154"/>
                </a:lnTo>
                <a:lnTo>
                  <a:pt x="336" y="158"/>
                </a:lnTo>
                <a:lnTo>
                  <a:pt x="330" y="162"/>
                </a:lnTo>
                <a:lnTo>
                  <a:pt x="326" y="168"/>
                </a:lnTo>
                <a:lnTo>
                  <a:pt x="328" y="180"/>
                </a:lnTo>
                <a:lnTo>
                  <a:pt x="328" y="180"/>
                </a:lnTo>
                <a:lnTo>
                  <a:pt x="338" y="186"/>
                </a:lnTo>
                <a:lnTo>
                  <a:pt x="348" y="198"/>
                </a:lnTo>
                <a:lnTo>
                  <a:pt x="348" y="198"/>
                </a:lnTo>
                <a:lnTo>
                  <a:pt x="364" y="208"/>
                </a:lnTo>
                <a:lnTo>
                  <a:pt x="364" y="208"/>
                </a:lnTo>
                <a:lnTo>
                  <a:pt x="350" y="222"/>
                </a:lnTo>
                <a:lnTo>
                  <a:pt x="350" y="222"/>
                </a:lnTo>
                <a:lnTo>
                  <a:pt x="350" y="230"/>
                </a:lnTo>
                <a:lnTo>
                  <a:pt x="348" y="240"/>
                </a:lnTo>
                <a:lnTo>
                  <a:pt x="342" y="258"/>
                </a:lnTo>
                <a:lnTo>
                  <a:pt x="342" y="268"/>
                </a:lnTo>
                <a:lnTo>
                  <a:pt x="340" y="278"/>
                </a:lnTo>
                <a:lnTo>
                  <a:pt x="342" y="286"/>
                </a:lnTo>
                <a:lnTo>
                  <a:pt x="346" y="296"/>
                </a:lnTo>
                <a:lnTo>
                  <a:pt x="346" y="296"/>
                </a:lnTo>
                <a:lnTo>
                  <a:pt x="356" y="304"/>
                </a:lnTo>
                <a:lnTo>
                  <a:pt x="356" y="304"/>
                </a:lnTo>
                <a:lnTo>
                  <a:pt x="356" y="308"/>
                </a:lnTo>
                <a:lnTo>
                  <a:pt x="356" y="308"/>
                </a:lnTo>
                <a:lnTo>
                  <a:pt x="350" y="306"/>
                </a:lnTo>
                <a:lnTo>
                  <a:pt x="350" y="306"/>
                </a:lnTo>
                <a:lnTo>
                  <a:pt x="322" y="306"/>
                </a:lnTo>
                <a:lnTo>
                  <a:pt x="322" y="306"/>
                </a:lnTo>
                <a:lnTo>
                  <a:pt x="318" y="312"/>
                </a:lnTo>
                <a:lnTo>
                  <a:pt x="318" y="318"/>
                </a:lnTo>
                <a:lnTo>
                  <a:pt x="320" y="324"/>
                </a:lnTo>
                <a:lnTo>
                  <a:pt x="318" y="336"/>
                </a:lnTo>
                <a:lnTo>
                  <a:pt x="318" y="336"/>
                </a:lnTo>
                <a:lnTo>
                  <a:pt x="304" y="346"/>
                </a:lnTo>
                <a:lnTo>
                  <a:pt x="296" y="354"/>
                </a:lnTo>
                <a:lnTo>
                  <a:pt x="292" y="364"/>
                </a:lnTo>
                <a:lnTo>
                  <a:pt x="288" y="384"/>
                </a:lnTo>
                <a:lnTo>
                  <a:pt x="288" y="384"/>
                </a:lnTo>
                <a:lnTo>
                  <a:pt x="278" y="396"/>
                </a:lnTo>
                <a:lnTo>
                  <a:pt x="268" y="408"/>
                </a:lnTo>
                <a:lnTo>
                  <a:pt x="268" y="408"/>
                </a:lnTo>
                <a:lnTo>
                  <a:pt x="232" y="410"/>
                </a:lnTo>
                <a:lnTo>
                  <a:pt x="232" y="410"/>
                </a:lnTo>
                <a:lnTo>
                  <a:pt x="228" y="416"/>
                </a:lnTo>
                <a:lnTo>
                  <a:pt x="228" y="422"/>
                </a:lnTo>
                <a:lnTo>
                  <a:pt x="230" y="430"/>
                </a:lnTo>
                <a:lnTo>
                  <a:pt x="240" y="440"/>
                </a:lnTo>
                <a:lnTo>
                  <a:pt x="240" y="440"/>
                </a:lnTo>
                <a:lnTo>
                  <a:pt x="228" y="444"/>
                </a:lnTo>
                <a:lnTo>
                  <a:pt x="218" y="450"/>
                </a:lnTo>
                <a:lnTo>
                  <a:pt x="208" y="456"/>
                </a:lnTo>
                <a:lnTo>
                  <a:pt x="200" y="464"/>
                </a:lnTo>
                <a:lnTo>
                  <a:pt x="184" y="480"/>
                </a:lnTo>
                <a:lnTo>
                  <a:pt x="168" y="500"/>
                </a:lnTo>
                <a:lnTo>
                  <a:pt x="168" y="500"/>
                </a:lnTo>
                <a:lnTo>
                  <a:pt x="166" y="514"/>
                </a:lnTo>
                <a:lnTo>
                  <a:pt x="166" y="514"/>
                </a:lnTo>
                <a:lnTo>
                  <a:pt x="158" y="522"/>
                </a:lnTo>
                <a:lnTo>
                  <a:pt x="150" y="528"/>
                </a:lnTo>
                <a:lnTo>
                  <a:pt x="136" y="538"/>
                </a:lnTo>
                <a:lnTo>
                  <a:pt x="136" y="538"/>
                </a:lnTo>
                <a:close/>
              </a:path>
            </a:pathLst>
          </a:custGeom>
          <a:solidFill>
            <a:srgbClr val="75A67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6"/>
          <p:cNvSpPr>
            <a:spLocks/>
          </p:cNvSpPr>
          <p:nvPr/>
        </p:nvSpPr>
        <p:spPr bwMode="auto">
          <a:xfrm>
            <a:off x="7791758" y="4816475"/>
            <a:ext cx="962025" cy="844550"/>
          </a:xfrm>
          <a:custGeom>
            <a:avLst/>
            <a:gdLst>
              <a:gd name="T0" fmla="*/ 210 w 606"/>
              <a:gd name="T1" fmla="*/ 516 h 532"/>
              <a:gd name="T2" fmla="*/ 172 w 606"/>
              <a:gd name="T3" fmla="*/ 494 h 532"/>
              <a:gd name="T4" fmla="*/ 126 w 606"/>
              <a:gd name="T5" fmla="*/ 498 h 532"/>
              <a:gd name="T6" fmla="*/ 96 w 606"/>
              <a:gd name="T7" fmla="*/ 530 h 532"/>
              <a:gd name="T8" fmla="*/ 104 w 606"/>
              <a:gd name="T9" fmla="*/ 494 h 532"/>
              <a:gd name="T10" fmla="*/ 62 w 606"/>
              <a:gd name="T11" fmla="*/ 432 h 532"/>
              <a:gd name="T12" fmla="*/ 84 w 606"/>
              <a:gd name="T13" fmla="*/ 356 h 532"/>
              <a:gd name="T14" fmla="*/ 88 w 606"/>
              <a:gd name="T15" fmla="*/ 336 h 532"/>
              <a:gd name="T16" fmla="*/ 70 w 606"/>
              <a:gd name="T17" fmla="*/ 304 h 532"/>
              <a:gd name="T18" fmla="*/ 20 w 606"/>
              <a:gd name="T19" fmla="*/ 314 h 532"/>
              <a:gd name="T20" fmla="*/ 6 w 606"/>
              <a:gd name="T21" fmla="*/ 302 h 532"/>
              <a:gd name="T22" fmla="*/ 0 w 606"/>
              <a:gd name="T23" fmla="*/ 278 h 532"/>
              <a:gd name="T24" fmla="*/ 10 w 606"/>
              <a:gd name="T25" fmla="*/ 240 h 532"/>
              <a:gd name="T26" fmla="*/ 60 w 606"/>
              <a:gd name="T27" fmla="*/ 218 h 532"/>
              <a:gd name="T28" fmla="*/ 90 w 606"/>
              <a:gd name="T29" fmla="*/ 226 h 532"/>
              <a:gd name="T30" fmla="*/ 134 w 606"/>
              <a:gd name="T31" fmla="*/ 234 h 532"/>
              <a:gd name="T32" fmla="*/ 158 w 606"/>
              <a:gd name="T33" fmla="*/ 214 h 532"/>
              <a:gd name="T34" fmla="*/ 174 w 606"/>
              <a:gd name="T35" fmla="*/ 194 h 532"/>
              <a:gd name="T36" fmla="*/ 252 w 606"/>
              <a:gd name="T37" fmla="*/ 204 h 532"/>
              <a:gd name="T38" fmla="*/ 264 w 606"/>
              <a:gd name="T39" fmla="*/ 182 h 532"/>
              <a:gd name="T40" fmla="*/ 266 w 606"/>
              <a:gd name="T41" fmla="*/ 146 h 532"/>
              <a:gd name="T42" fmla="*/ 196 w 606"/>
              <a:gd name="T43" fmla="*/ 108 h 532"/>
              <a:gd name="T44" fmla="*/ 192 w 606"/>
              <a:gd name="T45" fmla="*/ 88 h 532"/>
              <a:gd name="T46" fmla="*/ 216 w 606"/>
              <a:gd name="T47" fmla="*/ 78 h 532"/>
              <a:gd name="T48" fmla="*/ 278 w 606"/>
              <a:gd name="T49" fmla="*/ 102 h 532"/>
              <a:gd name="T50" fmla="*/ 326 w 606"/>
              <a:gd name="T51" fmla="*/ 88 h 532"/>
              <a:gd name="T52" fmla="*/ 378 w 606"/>
              <a:gd name="T53" fmla="*/ 44 h 532"/>
              <a:gd name="T54" fmla="*/ 390 w 606"/>
              <a:gd name="T55" fmla="*/ 14 h 532"/>
              <a:gd name="T56" fmla="*/ 414 w 606"/>
              <a:gd name="T57" fmla="*/ 0 h 532"/>
              <a:gd name="T58" fmla="*/ 444 w 606"/>
              <a:gd name="T59" fmla="*/ 10 h 532"/>
              <a:gd name="T60" fmla="*/ 468 w 606"/>
              <a:gd name="T61" fmla="*/ 66 h 532"/>
              <a:gd name="T62" fmla="*/ 526 w 606"/>
              <a:gd name="T63" fmla="*/ 130 h 532"/>
              <a:gd name="T64" fmla="*/ 562 w 606"/>
              <a:gd name="T65" fmla="*/ 154 h 532"/>
              <a:gd name="T66" fmla="*/ 564 w 606"/>
              <a:gd name="T67" fmla="*/ 196 h 532"/>
              <a:gd name="T68" fmla="*/ 534 w 606"/>
              <a:gd name="T69" fmla="*/ 216 h 532"/>
              <a:gd name="T70" fmla="*/ 506 w 606"/>
              <a:gd name="T71" fmla="*/ 246 h 532"/>
              <a:gd name="T72" fmla="*/ 532 w 606"/>
              <a:gd name="T73" fmla="*/ 258 h 532"/>
              <a:gd name="T74" fmla="*/ 568 w 606"/>
              <a:gd name="T75" fmla="*/ 326 h 532"/>
              <a:gd name="T76" fmla="*/ 592 w 606"/>
              <a:gd name="T77" fmla="*/ 356 h 532"/>
              <a:gd name="T78" fmla="*/ 590 w 606"/>
              <a:gd name="T79" fmla="*/ 380 h 532"/>
              <a:gd name="T80" fmla="*/ 546 w 606"/>
              <a:gd name="T81" fmla="*/ 408 h 532"/>
              <a:gd name="T82" fmla="*/ 482 w 606"/>
              <a:gd name="T83" fmla="*/ 460 h 532"/>
              <a:gd name="T84" fmla="*/ 434 w 606"/>
              <a:gd name="T85" fmla="*/ 472 h 532"/>
              <a:gd name="T86" fmla="*/ 392 w 606"/>
              <a:gd name="T87" fmla="*/ 456 h 532"/>
              <a:gd name="T88" fmla="*/ 358 w 606"/>
              <a:gd name="T89" fmla="*/ 436 h 532"/>
              <a:gd name="T90" fmla="*/ 332 w 606"/>
              <a:gd name="T91" fmla="*/ 442 h 532"/>
              <a:gd name="T92" fmla="*/ 302 w 606"/>
              <a:gd name="T93" fmla="*/ 492 h 532"/>
              <a:gd name="T94" fmla="*/ 266 w 606"/>
              <a:gd name="T95" fmla="*/ 528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06" h="532">
                <a:moveTo>
                  <a:pt x="240" y="532"/>
                </a:moveTo>
                <a:lnTo>
                  <a:pt x="240" y="532"/>
                </a:lnTo>
                <a:lnTo>
                  <a:pt x="222" y="524"/>
                </a:lnTo>
                <a:lnTo>
                  <a:pt x="210" y="516"/>
                </a:lnTo>
                <a:lnTo>
                  <a:pt x="202" y="508"/>
                </a:lnTo>
                <a:lnTo>
                  <a:pt x="194" y="502"/>
                </a:lnTo>
                <a:lnTo>
                  <a:pt x="194" y="502"/>
                </a:lnTo>
                <a:lnTo>
                  <a:pt x="172" y="494"/>
                </a:lnTo>
                <a:lnTo>
                  <a:pt x="172" y="494"/>
                </a:lnTo>
                <a:lnTo>
                  <a:pt x="152" y="494"/>
                </a:lnTo>
                <a:lnTo>
                  <a:pt x="138" y="494"/>
                </a:lnTo>
                <a:lnTo>
                  <a:pt x="126" y="498"/>
                </a:lnTo>
                <a:lnTo>
                  <a:pt x="112" y="508"/>
                </a:lnTo>
                <a:lnTo>
                  <a:pt x="112" y="508"/>
                </a:lnTo>
                <a:lnTo>
                  <a:pt x="96" y="530"/>
                </a:lnTo>
                <a:lnTo>
                  <a:pt x="96" y="530"/>
                </a:lnTo>
                <a:lnTo>
                  <a:pt x="96" y="518"/>
                </a:lnTo>
                <a:lnTo>
                  <a:pt x="98" y="508"/>
                </a:lnTo>
                <a:lnTo>
                  <a:pt x="104" y="494"/>
                </a:lnTo>
                <a:lnTo>
                  <a:pt x="104" y="494"/>
                </a:lnTo>
                <a:lnTo>
                  <a:pt x="106" y="452"/>
                </a:lnTo>
                <a:lnTo>
                  <a:pt x="106" y="452"/>
                </a:lnTo>
                <a:lnTo>
                  <a:pt x="62" y="432"/>
                </a:lnTo>
                <a:lnTo>
                  <a:pt x="62" y="432"/>
                </a:lnTo>
                <a:lnTo>
                  <a:pt x="64" y="420"/>
                </a:lnTo>
                <a:lnTo>
                  <a:pt x="68" y="410"/>
                </a:lnTo>
                <a:lnTo>
                  <a:pt x="68" y="410"/>
                </a:lnTo>
                <a:lnTo>
                  <a:pt x="84" y="356"/>
                </a:lnTo>
                <a:lnTo>
                  <a:pt x="84" y="356"/>
                </a:lnTo>
                <a:lnTo>
                  <a:pt x="88" y="352"/>
                </a:lnTo>
                <a:lnTo>
                  <a:pt x="88" y="346"/>
                </a:lnTo>
                <a:lnTo>
                  <a:pt x="88" y="336"/>
                </a:lnTo>
                <a:lnTo>
                  <a:pt x="84" y="320"/>
                </a:lnTo>
                <a:lnTo>
                  <a:pt x="84" y="320"/>
                </a:lnTo>
                <a:lnTo>
                  <a:pt x="70" y="304"/>
                </a:lnTo>
                <a:lnTo>
                  <a:pt x="70" y="304"/>
                </a:lnTo>
                <a:lnTo>
                  <a:pt x="58" y="306"/>
                </a:lnTo>
                <a:lnTo>
                  <a:pt x="46" y="308"/>
                </a:lnTo>
                <a:lnTo>
                  <a:pt x="20" y="314"/>
                </a:lnTo>
                <a:lnTo>
                  <a:pt x="20" y="314"/>
                </a:lnTo>
                <a:lnTo>
                  <a:pt x="14" y="314"/>
                </a:lnTo>
                <a:lnTo>
                  <a:pt x="10" y="310"/>
                </a:lnTo>
                <a:lnTo>
                  <a:pt x="8" y="308"/>
                </a:lnTo>
                <a:lnTo>
                  <a:pt x="6" y="302"/>
                </a:lnTo>
                <a:lnTo>
                  <a:pt x="6" y="294"/>
                </a:lnTo>
                <a:lnTo>
                  <a:pt x="6" y="290"/>
                </a:lnTo>
                <a:lnTo>
                  <a:pt x="6" y="290"/>
                </a:lnTo>
                <a:lnTo>
                  <a:pt x="0" y="278"/>
                </a:lnTo>
                <a:lnTo>
                  <a:pt x="0" y="278"/>
                </a:lnTo>
                <a:lnTo>
                  <a:pt x="2" y="262"/>
                </a:lnTo>
                <a:lnTo>
                  <a:pt x="4" y="250"/>
                </a:lnTo>
                <a:lnTo>
                  <a:pt x="10" y="240"/>
                </a:lnTo>
                <a:lnTo>
                  <a:pt x="16" y="234"/>
                </a:lnTo>
                <a:lnTo>
                  <a:pt x="24" y="228"/>
                </a:lnTo>
                <a:lnTo>
                  <a:pt x="34" y="224"/>
                </a:lnTo>
                <a:lnTo>
                  <a:pt x="60" y="218"/>
                </a:lnTo>
                <a:lnTo>
                  <a:pt x="60" y="218"/>
                </a:lnTo>
                <a:lnTo>
                  <a:pt x="74" y="218"/>
                </a:lnTo>
                <a:lnTo>
                  <a:pt x="74" y="218"/>
                </a:lnTo>
                <a:lnTo>
                  <a:pt x="90" y="226"/>
                </a:lnTo>
                <a:lnTo>
                  <a:pt x="106" y="232"/>
                </a:lnTo>
                <a:lnTo>
                  <a:pt x="114" y="234"/>
                </a:lnTo>
                <a:lnTo>
                  <a:pt x="124" y="236"/>
                </a:lnTo>
                <a:lnTo>
                  <a:pt x="134" y="234"/>
                </a:lnTo>
                <a:lnTo>
                  <a:pt x="144" y="230"/>
                </a:lnTo>
                <a:lnTo>
                  <a:pt x="144" y="230"/>
                </a:lnTo>
                <a:lnTo>
                  <a:pt x="158" y="214"/>
                </a:lnTo>
                <a:lnTo>
                  <a:pt x="158" y="214"/>
                </a:lnTo>
                <a:lnTo>
                  <a:pt x="164" y="196"/>
                </a:lnTo>
                <a:lnTo>
                  <a:pt x="164" y="196"/>
                </a:lnTo>
                <a:lnTo>
                  <a:pt x="174" y="194"/>
                </a:lnTo>
                <a:lnTo>
                  <a:pt x="174" y="194"/>
                </a:lnTo>
                <a:lnTo>
                  <a:pt x="178" y="198"/>
                </a:lnTo>
                <a:lnTo>
                  <a:pt x="186" y="200"/>
                </a:lnTo>
                <a:lnTo>
                  <a:pt x="206" y="202"/>
                </a:lnTo>
                <a:lnTo>
                  <a:pt x="252" y="204"/>
                </a:lnTo>
                <a:lnTo>
                  <a:pt x="252" y="204"/>
                </a:lnTo>
                <a:lnTo>
                  <a:pt x="258" y="196"/>
                </a:lnTo>
                <a:lnTo>
                  <a:pt x="262" y="190"/>
                </a:lnTo>
                <a:lnTo>
                  <a:pt x="264" y="182"/>
                </a:lnTo>
                <a:lnTo>
                  <a:pt x="266" y="174"/>
                </a:lnTo>
                <a:lnTo>
                  <a:pt x="266" y="160"/>
                </a:lnTo>
                <a:lnTo>
                  <a:pt x="266" y="146"/>
                </a:lnTo>
                <a:lnTo>
                  <a:pt x="266" y="146"/>
                </a:lnTo>
                <a:lnTo>
                  <a:pt x="256" y="136"/>
                </a:lnTo>
                <a:lnTo>
                  <a:pt x="248" y="130"/>
                </a:lnTo>
                <a:lnTo>
                  <a:pt x="230" y="120"/>
                </a:lnTo>
                <a:lnTo>
                  <a:pt x="196" y="108"/>
                </a:lnTo>
                <a:lnTo>
                  <a:pt x="196" y="108"/>
                </a:lnTo>
                <a:lnTo>
                  <a:pt x="194" y="100"/>
                </a:lnTo>
                <a:lnTo>
                  <a:pt x="192" y="94"/>
                </a:lnTo>
                <a:lnTo>
                  <a:pt x="192" y="88"/>
                </a:lnTo>
                <a:lnTo>
                  <a:pt x="194" y="84"/>
                </a:lnTo>
                <a:lnTo>
                  <a:pt x="198" y="82"/>
                </a:lnTo>
                <a:lnTo>
                  <a:pt x="202" y="80"/>
                </a:lnTo>
                <a:lnTo>
                  <a:pt x="216" y="78"/>
                </a:lnTo>
                <a:lnTo>
                  <a:pt x="216" y="78"/>
                </a:lnTo>
                <a:lnTo>
                  <a:pt x="238" y="94"/>
                </a:lnTo>
                <a:lnTo>
                  <a:pt x="238" y="94"/>
                </a:lnTo>
                <a:lnTo>
                  <a:pt x="278" y="102"/>
                </a:lnTo>
                <a:lnTo>
                  <a:pt x="278" y="102"/>
                </a:lnTo>
                <a:lnTo>
                  <a:pt x="294" y="100"/>
                </a:lnTo>
                <a:lnTo>
                  <a:pt x="310" y="96"/>
                </a:lnTo>
                <a:lnTo>
                  <a:pt x="326" y="88"/>
                </a:lnTo>
                <a:lnTo>
                  <a:pt x="342" y="80"/>
                </a:lnTo>
                <a:lnTo>
                  <a:pt x="356" y="68"/>
                </a:lnTo>
                <a:lnTo>
                  <a:pt x="368" y="56"/>
                </a:lnTo>
                <a:lnTo>
                  <a:pt x="378" y="44"/>
                </a:lnTo>
                <a:lnTo>
                  <a:pt x="386" y="30"/>
                </a:lnTo>
                <a:lnTo>
                  <a:pt x="386" y="30"/>
                </a:lnTo>
                <a:lnTo>
                  <a:pt x="388" y="22"/>
                </a:lnTo>
                <a:lnTo>
                  <a:pt x="390" y="14"/>
                </a:lnTo>
                <a:lnTo>
                  <a:pt x="394" y="8"/>
                </a:lnTo>
                <a:lnTo>
                  <a:pt x="400" y="4"/>
                </a:lnTo>
                <a:lnTo>
                  <a:pt x="406" y="2"/>
                </a:lnTo>
                <a:lnTo>
                  <a:pt x="414" y="0"/>
                </a:lnTo>
                <a:lnTo>
                  <a:pt x="432" y="0"/>
                </a:lnTo>
                <a:lnTo>
                  <a:pt x="432" y="0"/>
                </a:lnTo>
                <a:lnTo>
                  <a:pt x="438" y="4"/>
                </a:lnTo>
                <a:lnTo>
                  <a:pt x="444" y="10"/>
                </a:lnTo>
                <a:lnTo>
                  <a:pt x="450" y="16"/>
                </a:lnTo>
                <a:lnTo>
                  <a:pt x="456" y="24"/>
                </a:lnTo>
                <a:lnTo>
                  <a:pt x="464" y="44"/>
                </a:lnTo>
                <a:lnTo>
                  <a:pt x="468" y="66"/>
                </a:lnTo>
                <a:lnTo>
                  <a:pt x="468" y="66"/>
                </a:lnTo>
                <a:lnTo>
                  <a:pt x="494" y="98"/>
                </a:lnTo>
                <a:lnTo>
                  <a:pt x="508" y="114"/>
                </a:lnTo>
                <a:lnTo>
                  <a:pt x="526" y="130"/>
                </a:lnTo>
                <a:lnTo>
                  <a:pt x="526" y="130"/>
                </a:lnTo>
                <a:lnTo>
                  <a:pt x="558" y="142"/>
                </a:lnTo>
                <a:lnTo>
                  <a:pt x="558" y="142"/>
                </a:lnTo>
                <a:lnTo>
                  <a:pt x="562" y="154"/>
                </a:lnTo>
                <a:lnTo>
                  <a:pt x="566" y="170"/>
                </a:lnTo>
                <a:lnTo>
                  <a:pt x="566" y="178"/>
                </a:lnTo>
                <a:lnTo>
                  <a:pt x="566" y="188"/>
                </a:lnTo>
                <a:lnTo>
                  <a:pt x="564" y="196"/>
                </a:lnTo>
                <a:lnTo>
                  <a:pt x="558" y="204"/>
                </a:lnTo>
                <a:lnTo>
                  <a:pt x="558" y="204"/>
                </a:lnTo>
                <a:lnTo>
                  <a:pt x="546" y="210"/>
                </a:lnTo>
                <a:lnTo>
                  <a:pt x="534" y="216"/>
                </a:lnTo>
                <a:lnTo>
                  <a:pt x="516" y="222"/>
                </a:lnTo>
                <a:lnTo>
                  <a:pt x="510" y="228"/>
                </a:lnTo>
                <a:lnTo>
                  <a:pt x="506" y="234"/>
                </a:lnTo>
                <a:lnTo>
                  <a:pt x="506" y="246"/>
                </a:lnTo>
                <a:lnTo>
                  <a:pt x="506" y="262"/>
                </a:lnTo>
                <a:lnTo>
                  <a:pt x="506" y="262"/>
                </a:lnTo>
                <a:lnTo>
                  <a:pt x="518" y="262"/>
                </a:lnTo>
                <a:lnTo>
                  <a:pt x="532" y="258"/>
                </a:lnTo>
                <a:lnTo>
                  <a:pt x="532" y="258"/>
                </a:lnTo>
                <a:lnTo>
                  <a:pt x="572" y="256"/>
                </a:lnTo>
                <a:lnTo>
                  <a:pt x="572" y="256"/>
                </a:lnTo>
                <a:lnTo>
                  <a:pt x="568" y="326"/>
                </a:lnTo>
                <a:lnTo>
                  <a:pt x="568" y="326"/>
                </a:lnTo>
                <a:lnTo>
                  <a:pt x="572" y="334"/>
                </a:lnTo>
                <a:lnTo>
                  <a:pt x="576" y="340"/>
                </a:lnTo>
                <a:lnTo>
                  <a:pt x="592" y="356"/>
                </a:lnTo>
                <a:lnTo>
                  <a:pt x="592" y="356"/>
                </a:lnTo>
                <a:lnTo>
                  <a:pt x="606" y="378"/>
                </a:lnTo>
                <a:lnTo>
                  <a:pt x="606" y="378"/>
                </a:lnTo>
                <a:lnTo>
                  <a:pt x="590" y="380"/>
                </a:lnTo>
                <a:lnTo>
                  <a:pt x="576" y="384"/>
                </a:lnTo>
                <a:lnTo>
                  <a:pt x="554" y="398"/>
                </a:lnTo>
                <a:lnTo>
                  <a:pt x="554" y="398"/>
                </a:lnTo>
                <a:lnTo>
                  <a:pt x="546" y="408"/>
                </a:lnTo>
                <a:lnTo>
                  <a:pt x="538" y="416"/>
                </a:lnTo>
                <a:lnTo>
                  <a:pt x="520" y="430"/>
                </a:lnTo>
                <a:lnTo>
                  <a:pt x="500" y="444"/>
                </a:lnTo>
                <a:lnTo>
                  <a:pt x="482" y="460"/>
                </a:lnTo>
                <a:lnTo>
                  <a:pt x="482" y="460"/>
                </a:lnTo>
                <a:lnTo>
                  <a:pt x="466" y="464"/>
                </a:lnTo>
                <a:lnTo>
                  <a:pt x="450" y="470"/>
                </a:lnTo>
                <a:lnTo>
                  <a:pt x="434" y="472"/>
                </a:lnTo>
                <a:lnTo>
                  <a:pt x="420" y="472"/>
                </a:lnTo>
                <a:lnTo>
                  <a:pt x="420" y="472"/>
                </a:lnTo>
                <a:lnTo>
                  <a:pt x="392" y="456"/>
                </a:lnTo>
                <a:lnTo>
                  <a:pt x="392" y="456"/>
                </a:lnTo>
                <a:lnTo>
                  <a:pt x="376" y="440"/>
                </a:lnTo>
                <a:lnTo>
                  <a:pt x="372" y="438"/>
                </a:lnTo>
                <a:lnTo>
                  <a:pt x="368" y="436"/>
                </a:lnTo>
                <a:lnTo>
                  <a:pt x="358" y="436"/>
                </a:lnTo>
                <a:lnTo>
                  <a:pt x="342" y="436"/>
                </a:lnTo>
                <a:lnTo>
                  <a:pt x="342" y="436"/>
                </a:lnTo>
                <a:lnTo>
                  <a:pt x="336" y="438"/>
                </a:lnTo>
                <a:lnTo>
                  <a:pt x="332" y="442"/>
                </a:lnTo>
                <a:lnTo>
                  <a:pt x="332" y="442"/>
                </a:lnTo>
                <a:lnTo>
                  <a:pt x="330" y="464"/>
                </a:lnTo>
                <a:lnTo>
                  <a:pt x="330" y="464"/>
                </a:lnTo>
                <a:lnTo>
                  <a:pt x="302" y="492"/>
                </a:lnTo>
                <a:lnTo>
                  <a:pt x="290" y="506"/>
                </a:lnTo>
                <a:lnTo>
                  <a:pt x="278" y="522"/>
                </a:lnTo>
                <a:lnTo>
                  <a:pt x="278" y="522"/>
                </a:lnTo>
                <a:lnTo>
                  <a:pt x="266" y="528"/>
                </a:lnTo>
                <a:lnTo>
                  <a:pt x="256" y="530"/>
                </a:lnTo>
                <a:lnTo>
                  <a:pt x="240" y="532"/>
                </a:lnTo>
                <a:lnTo>
                  <a:pt x="240" y="532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7"/>
          <p:cNvSpPr>
            <a:spLocks/>
          </p:cNvSpPr>
          <p:nvPr/>
        </p:nvSpPr>
        <p:spPr bwMode="auto">
          <a:xfrm>
            <a:off x="8610908" y="4641850"/>
            <a:ext cx="854075" cy="1012825"/>
          </a:xfrm>
          <a:custGeom>
            <a:avLst/>
            <a:gdLst>
              <a:gd name="T0" fmla="*/ 324 w 538"/>
              <a:gd name="T1" fmla="*/ 632 h 638"/>
              <a:gd name="T2" fmla="*/ 306 w 538"/>
              <a:gd name="T3" fmla="*/ 628 h 638"/>
              <a:gd name="T4" fmla="*/ 282 w 538"/>
              <a:gd name="T5" fmla="*/ 636 h 638"/>
              <a:gd name="T6" fmla="*/ 272 w 538"/>
              <a:gd name="T7" fmla="*/ 608 h 638"/>
              <a:gd name="T8" fmla="*/ 258 w 538"/>
              <a:gd name="T9" fmla="*/ 594 h 638"/>
              <a:gd name="T10" fmla="*/ 234 w 538"/>
              <a:gd name="T11" fmla="*/ 594 h 638"/>
              <a:gd name="T12" fmla="*/ 234 w 538"/>
              <a:gd name="T13" fmla="*/ 580 h 638"/>
              <a:gd name="T14" fmla="*/ 268 w 538"/>
              <a:gd name="T15" fmla="*/ 508 h 638"/>
              <a:gd name="T16" fmla="*/ 240 w 538"/>
              <a:gd name="T17" fmla="*/ 472 h 638"/>
              <a:gd name="T18" fmla="*/ 226 w 538"/>
              <a:gd name="T19" fmla="*/ 452 h 638"/>
              <a:gd name="T20" fmla="*/ 204 w 538"/>
              <a:gd name="T21" fmla="*/ 448 h 638"/>
              <a:gd name="T22" fmla="*/ 172 w 538"/>
              <a:gd name="T23" fmla="*/ 456 h 638"/>
              <a:gd name="T24" fmla="*/ 132 w 538"/>
              <a:gd name="T25" fmla="*/ 486 h 638"/>
              <a:gd name="T26" fmla="*/ 98 w 538"/>
              <a:gd name="T27" fmla="*/ 488 h 638"/>
              <a:gd name="T28" fmla="*/ 86 w 538"/>
              <a:gd name="T29" fmla="*/ 458 h 638"/>
              <a:gd name="T30" fmla="*/ 68 w 538"/>
              <a:gd name="T31" fmla="*/ 442 h 638"/>
              <a:gd name="T32" fmla="*/ 64 w 538"/>
              <a:gd name="T33" fmla="*/ 354 h 638"/>
              <a:gd name="T34" fmla="*/ 14 w 538"/>
              <a:gd name="T35" fmla="*/ 358 h 638"/>
              <a:gd name="T36" fmla="*/ 0 w 538"/>
              <a:gd name="T37" fmla="*/ 352 h 638"/>
              <a:gd name="T38" fmla="*/ 8 w 538"/>
              <a:gd name="T39" fmla="*/ 340 h 638"/>
              <a:gd name="T40" fmla="*/ 32 w 538"/>
              <a:gd name="T41" fmla="*/ 334 h 638"/>
              <a:gd name="T42" fmla="*/ 54 w 538"/>
              <a:gd name="T43" fmla="*/ 312 h 638"/>
              <a:gd name="T44" fmla="*/ 62 w 538"/>
              <a:gd name="T45" fmla="*/ 284 h 638"/>
              <a:gd name="T46" fmla="*/ 46 w 538"/>
              <a:gd name="T47" fmla="*/ 154 h 638"/>
              <a:gd name="T48" fmla="*/ 40 w 538"/>
              <a:gd name="T49" fmla="*/ 130 h 638"/>
              <a:gd name="T50" fmla="*/ 64 w 538"/>
              <a:gd name="T51" fmla="*/ 108 h 638"/>
              <a:gd name="T52" fmla="*/ 80 w 538"/>
              <a:gd name="T53" fmla="*/ 78 h 638"/>
              <a:gd name="T54" fmla="*/ 114 w 538"/>
              <a:gd name="T55" fmla="*/ 56 h 638"/>
              <a:gd name="T56" fmla="*/ 142 w 538"/>
              <a:gd name="T57" fmla="*/ 58 h 638"/>
              <a:gd name="T58" fmla="*/ 158 w 538"/>
              <a:gd name="T59" fmla="*/ 54 h 638"/>
              <a:gd name="T60" fmla="*/ 168 w 538"/>
              <a:gd name="T61" fmla="*/ 42 h 638"/>
              <a:gd name="T62" fmla="*/ 158 w 538"/>
              <a:gd name="T63" fmla="*/ 14 h 638"/>
              <a:gd name="T64" fmla="*/ 156 w 538"/>
              <a:gd name="T65" fmla="*/ 4 h 638"/>
              <a:gd name="T66" fmla="*/ 174 w 538"/>
              <a:gd name="T67" fmla="*/ 2 h 638"/>
              <a:gd name="T68" fmla="*/ 210 w 538"/>
              <a:gd name="T69" fmla="*/ 12 h 638"/>
              <a:gd name="T70" fmla="*/ 274 w 538"/>
              <a:gd name="T71" fmla="*/ 34 h 638"/>
              <a:gd name="T72" fmla="*/ 312 w 538"/>
              <a:gd name="T73" fmla="*/ 56 h 638"/>
              <a:gd name="T74" fmla="*/ 372 w 538"/>
              <a:gd name="T75" fmla="*/ 68 h 638"/>
              <a:gd name="T76" fmla="*/ 392 w 538"/>
              <a:gd name="T77" fmla="*/ 44 h 638"/>
              <a:gd name="T78" fmla="*/ 420 w 538"/>
              <a:gd name="T79" fmla="*/ 60 h 638"/>
              <a:gd name="T80" fmla="*/ 450 w 538"/>
              <a:gd name="T81" fmla="*/ 82 h 638"/>
              <a:gd name="T82" fmla="*/ 482 w 538"/>
              <a:gd name="T83" fmla="*/ 100 h 638"/>
              <a:gd name="T84" fmla="*/ 514 w 538"/>
              <a:gd name="T85" fmla="*/ 134 h 638"/>
              <a:gd name="T86" fmla="*/ 522 w 538"/>
              <a:gd name="T87" fmla="*/ 180 h 638"/>
              <a:gd name="T88" fmla="*/ 516 w 538"/>
              <a:gd name="T89" fmla="*/ 214 h 638"/>
              <a:gd name="T90" fmla="*/ 486 w 538"/>
              <a:gd name="T91" fmla="*/ 248 h 638"/>
              <a:gd name="T92" fmla="*/ 480 w 538"/>
              <a:gd name="T93" fmla="*/ 286 h 638"/>
              <a:gd name="T94" fmla="*/ 494 w 538"/>
              <a:gd name="T95" fmla="*/ 320 h 638"/>
              <a:gd name="T96" fmla="*/ 502 w 538"/>
              <a:gd name="T97" fmla="*/ 344 h 638"/>
              <a:gd name="T98" fmla="*/ 522 w 538"/>
              <a:gd name="T99" fmla="*/ 414 h 638"/>
              <a:gd name="T100" fmla="*/ 532 w 538"/>
              <a:gd name="T101" fmla="*/ 440 h 638"/>
              <a:gd name="T102" fmla="*/ 528 w 538"/>
              <a:gd name="T103" fmla="*/ 472 h 638"/>
              <a:gd name="T104" fmla="*/ 538 w 538"/>
              <a:gd name="T105" fmla="*/ 536 h 638"/>
              <a:gd name="T106" fmla="*/ 426 w 538"/>
              <a:gd name="T107" fmla="*/ 540 h 638"/>
              <a:gd name="T108" fmla="*/ 428 w 538"/>
              <a:gd name="T109" fmla="*/ 558 h 638"/>
              <a:gd name="T110" fmla="*/ 446 w 538"/>
              <a:gd name="T111" fmla="*/ 580 h 638"/>
              <a:gd name="T112" fmla="*/ 436 w 538"/>
              <a:gd name="T113" fmla="*/ 598 h 638"/>
              <a:gd name="T114" fmla="*/ 402 w 538"/>
              <a:gd name="T115" fmla="*/ 568 h 638"/>
              <a:gd name="T116" fmla="*/ 368 w 538"/>
              <a:gd name="T117" fmla="*/ 566 h 638"/>
              <a:gd name="T118" fmla="*/ 348 w 538"/>
              <a:gd name="T119" fmla="*/ 604 h 638"/>
              <a:gd name="T120" fmla="*/ 336 w 538"/>
              <a:gd name="T121" fmla="*/ 63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38" h="638">
                <a:moveTo>
                  <a:pt x="332" y="638"/>
                </a:moveTo>
                <a:lnTo>
                  <a:pt x="332" y="638"/>
                </a:lnTo>
                <a:lnTo>
                  <a:pt x="324" y="632"/>
                </a:lnTo>
                <a:lnTo>
                  <a:pt x="318" y="630"/>
                </a:lnTo>
                <a:lnTo>
                  <a:pt x="312" y="628"/>
                </a:lnTo>
                <a:lnTo>
                  <a:pt x="306" y="628"/>
                </a:lnTo>
                <a:lnTo>
                  <a:pt x="294" y="632"/>
                </a:lnTo>
                <a:lnTo>
                  <a:pt x="282" y="636"/>
                </a:lnTo>
                <a:lnTo>
                  <a:pt x="282" y="636"/>
                </a:lnTo>
                <a:lnTo>
                  <a:pt x="274" y="620"/>
                </a:lnTo>
                <a:lnTo>
                  <a:pt x="274" y="620"/>
                </a:lnTo>
                <a:lnTo>
                  <a:pt x="272" y="608"/>
                </a:lnTo>
                <a:lnTo>
                  <a:pt x="270" y="600"/>
                </a:lnTo>
                <a:lnTo>
                  <a:pt x="264" y="596"/>
                </a:lnTo>
                <a:lnTo>
                  <a:pt x="258" y="594"/>
                </a:lnTo>
                <a:lnTo>
                  <a:pt x="252" y="592"/>
                </a:lnTo>
                <a:lnTo>
                  <a:pt x="246" y="592"/>
                </a:lnTo>
                <a:lnTo>
                  <a:pt x="234" y="594"/>
                </a:lnTo>
                <a:lnTo>
                  <a:pt x="234" y="594"/>
                </a:lnTo>
                <a:lnTo>
                  <a:pt x="234" y="580"/>
                </a:lnTo>
                <a:lnTo>
                  <a:pt x="234" y="580"/>
                </a:lnTo>
                <a:lnTo>
                  <a:pt x="254" y="542"/>
                </a:lnTo>
                <a:lnTo>
                  <a:pt x="264" y="524"/>
                </a:lnTo>
                <a:lnTo>
                  <a:pt x="268" y="508"/>
                </a:lnTo>
                <a:lnTo>
                  <a:pt x="268" y="508"/>
                </a:lnTo>
                <a:lnTo>
                  <a:pt x="246" y="484"/>
                </a:lnTo>
                <a:lnTo>
                  <a:pt x="240" y="472"/>
                </a:lnTo>
                <a:lnTo>
                  <a:pt x="236" y="462"/>
                </a:lnTo>
                <a:lnTo>
                  <a:pt x="236" y="462"/>
                </a:lnTo>
                <a:lnTo>
                  <a:pt x="226" y="452"/>
                </a:lnTo>
                <a:lnTo>
                  <a:pt x="218" y="448"/>
                </a:lnTo>
                <a:lnTo>
                  <a:pt x="212" y="448"/>
                </a:lnTo>
                <a:lnTo>
                  <a:pt x="204" y="448"/>
                </a:lnTo>
                <a:lnTo>
                  <a:pt x="204" y="448"/>
                </a:lnTo>
                <a:lnTo>
                  <a:pt x="172" y="456"/>
                </a:lnTo>
                <a:lnTo>
                  <a:pt x="172" y="456"/>
                </a:lnTo>
                <a:lnTo>
                  <a:pt x="162" y="466"/>
                </a:lnTo>
                <a:lnTo>
                  <a:pt x="152" y="472"/>
                </a:lnTo>
                <a:lnTo>
                  <a:pt x="132" y="486"/>
                </a:lnTo>
                <a:lnTo>
                  <a:pt x="132" y="486"/>
                </a:lnTo>
                <a:lnTo>
                  <a:pt x="98" y="488"/>
                </a:lnTo>
                <a:lnTo>
                  <a:pt x="98" y="488"/>
                </a:lnTo>
                <a:lnTo>
                  <a:pt x="96" y="478"/>
                </a:lnTo>
                <a:lnTo>
                  <a:pt x="94" y="470"/>
                </a:lnTo>
                <a:lnTo>
                  <a:pt x="86" y="458"/>
                </a:lnTo>
                <a:lnTo>
                  <a:pt x="76" y="448"/>
                </a:lnTo>
                <a:lnTo>
                  <a:pt x="68" y="442"/>
                </a:lnTo>
                <a:lnTo>
                  <a:pt x="68" y="442"/>
                </a:lnTo>
                <a:lnTo>
                  <a:pt x="64" y="432"/>
                </a:lnTo>
                <a:lnTo>
                  <a:pt x="64" y="432"/>
                </a:lnTo>
                <a:lnTo>
                  <a:pt x="64" y="354"/>
                </a:lnTo>
                <a:lnTo>
                  <a:pt x="64" y="354"/>
                </a:lnTo>
                <a:lnTo>
                  <a:pt x="28" y="356"/>
                </a:lnTo>
                <a:lnTo>
                  <a:pt x="14" y="358"/>
                </a:lnTo>
                <a:lnTo>
                  <a:pt x="0" y="362"/>
                </a:lnTo>
                <a:lnTo>
                  <a:pt x="0" y="362"/>
                </a:lnTo>
                <a:lnTo>
                  <a:pt x="0" y="352"/>
                </a:lnTo>
                <a:lnTo>
                  <a:pt x="2" y="346"/>
                </a:lnTo>
                <a:lnTo>
                  <a:pt x="4" y="344"/>
                </a:lnTo>
                <a:lnTo>
                  <a:pt x="8" y="340"/>
                </a:lnTo>
                <a:lnTo>
                  <a:pt x="18" y="338"/>
                </a:lnTo>
                <a:lnTo>
                  <a:pt x="32" y="334"/>
                </a:lnTo>
                <a:lnTo>
                  <a:pt x="32" y="334"/>
                </a:lnTo>
                <a:lnTo>
                  <a:pt x="38" y="330"/>
                </a:lnTo>
                <a:lnTo>
                  <a:pt x="44" y="326"/>
                </a:lnTo>
                <a:lnTo>
                  <a:pt x="54" y="312"/>
                </a:lnTo>
                <a:lnTo>
                  <a:pt x="60" y="298"/>
                </a:lnTo>
                <a:lnTo>
                  <a:pt x="62" y="284"/>
                </a:lnTo>
                <a:lnTo>
                  <a:pt x="62" y="284"/>
                </a:lnTo>
                <a:lnTo>
                  <a:pt x="48" y="224"/>
                </a:lnTo>
                <a:lnTo>
                  <a:pt x="48" y="224"/>
                </a:lnTo>
                <a:lnTo>
                  <a:pt x="46" y="154"/>
                </a:lnTo>
                <a:lnTo>
                  <a:pt x="46" y="154"/>
                </a:lnTo>
                <a:lnTo>
                  <a:pt x="40" y="130"/>
                </a:lnTo>
                <a:lnTo>
                  <a:pt x="40" y="130"/>
                </a:lnTo>
                <a:lnTo>
                  <a:pt x="46" y="126"/>
                </a:lnTo>
                <a:lnTo>
                  <a:pt x="54" y="120"/>
                </a:lnTo>
                <a:lnTo>
                  <a:pt x="64" y="108"/>
                </a:lnTo>
                <a:lnTo>
                  <a:pt x="72" y="94"/>
                </a:lnTo>
                <a:lnTo>
                  <a:pt x="80" y="78"/>
                </a:lnTo>
                <a:lnTo>
                  <a:pt x="80" y="78"/>
                </a:lnTo>
                <a:lnTo>
                  <a:pt x="94" y="68"/>
                </a:lnTo>
                <a:lnTo>
                  <a:pt x="108" y="60"/>
                </a:lnTo>
                <a:lnTo>
                  <a:pt x="114" y="56"/>
                </a:lnTo>
                <a:lnTo>
                  <a:pt x="122" y="56"/>
                </a:lnTo>
                <a:lnTo>
                  <a:pt x="132" y="56"/>
                </a:lnTo>
                <a:lnTo>
                  <a:pt x="142" y="58"/>
                </a:lnTo>
                <a:lnTo>
                  <a:pt x="142" y="58"/>
                </a:lnTo>
                <a:lnTo>
                  <a:pt x="150" y="58"/>
                </a:lnTo>
                <a:lnTo>
                  <a:pt x="158" y="54"/>
                </a:lnTo>
                <a:lnTo>
                  <a:pt x="164" y="50"/>
                </a:lnTo>
                <a:lnTo>
                  <a:pt x="168" y="42"/>
                </a:lnTo>
                <a:lnTo>
                  <a:pt x="168" y="42"/>
                </a:lnTo>
                <a:lnTo>
                  <a:pt x="166" y="30"/>
                </a:lnTo>
                <a:lnTo>
                  <a:pt x="164" y="20"/>
                </a:lnTo>
                <a:lnTo>
                  <a:pt x="158" y="14"/>
                </a:lnTo>
                <a:lnTo>
                  <a:pt x="152" y="10"/>
                </a:lnTo>
                <a:lnTo>
                  <a:pt x="152" y="10"/>
                </a:lnTo>
                <a:lnTo>
                  <a:pt x="156" y="4"/>
                </a:lnTo>
                <a:lnTo>
                  <a:pt x="160" y="2"/>
                </a:lnTo>
                <a:lnTo>
                  <a:pt x="166" y="0"/>
                </a:lnTo>
                <a:lnTo>
                  <a:pt x="174" y="2"/>
                </a:lnTo>
                <a:lnTo>
                  <a:pt x="192" y="6"/>
                </a:lnTo>
                <a:lnTo>
                  <a:pt x="210" y="12"/>
                </a:lnTo>
                <a:lnTo>
                  <a:pt x="210" y="12"/>
                </a:lnTo>
                <a:lnTo>
                  <a:pt x="238" y="16"/>
                </a:lnTo>
                <a:lnTo>
                  <a:pt x="238" y="16"/>
                </a:lnTo>
                <a:lnTo>
                  <a:pt x="274" y="34"/>
                </a:lnTo>
                <a:lnTo>
                  <a:pt x="292" y="44"/>
                </a:lnTo>
                <a:lnTo>
                  <a:pt x="312" y="56"/>
                </a:lnTo>
                <a:lnTo>
                  <a:pt x="312" y="56"/>
                </a:lnTo>
                <a:lnTo>
                  <a:pt x="342" y="68"/>
                </a:lnTo>
                <a:lnTo>
                  <a:pt x="342" y="68"/>
                </a:lnTo>
                <a:lnTo>
                  <a:pt x="372" y="68"/>
                </a:lnTo>
                <a:lnTo>
                  <a:pt x="372" y="68"/>
                </a:lnTo>
                <a:lnTo>
                  <a:pt x="392" y="44"/>
                </a:lnTo>
                <a:lnTo>
                  <a:pt x="392" y="44"/>
                </a:lnTo>
                <a:lnTo>
                  <a:pt x="400" y="46"/>
                </a:lnTo>
                <a:lnTo>
                  <a:pt x="410" y="52"/>
                </a:lnTo>
                <a:lnTo>
                  <a:pt x="420" y="60"/>
                </a:lnTo>
                <a:lnTo>
                  <a:pt x="430" y="72"/>
                </a:lnTo>
                <a:lnTo>
                  <a:pt x="430" y="72"/>
                </a:lnTo>
                <a:lnTo>
                  <a:pt x="450" y="82"/>
                </a:lnTo>
                <a:lnTo>
                  <a:pt x="450" y="82"/>
                </a:lnTo>
                <a:lnTo>
                  <a:pt x="466" y="90"/>
                </a:lnTo>
                <a:lnTo>
                  <a:pt x="482" y="100"/>
                </a:lnTo>
                <a:lnTo>
                  <a:pt x="500" y="116"/>
                </a:lnTo>
                <a:lnTo>
                  <a:pt x="514" y="134"/>
                </a:lnTo>
                <a:lnTo>
                  <a:pt x="514" y="134"/>
                </a:lnTo>
                <a:lnTo>
                  <a:pt x="520" y="152"/>
                </a:lnTo>
                <a:lnTo>
                  <a:pt x="522" y="170"/>
                </a:lnTo>
                <a:lnTo>
                  <a:pt x="522" y="180"/>
                </a:lnTo>
                <a:lnTo>
                  <a:pt x="522" y="190"/>
                </a:lnTo>
                <a:lnTo>
                  <a:pt x="520" y="202"/>
                </a:lnTo>
                <a:lnTo>
                  <a:pt x="516" y="214"/>
                </a:lnTo>
                <a:lnTo>
                  <a:pt x="516" y="214"/>
                </a:lnTo>
                <a:lnTo>
                  <a:pt x="494" y="238"/>
                </a:lnTo>
                <a:lnTo>
                  <a:pt x="486" y="248"/>
                </a:lnTo>
                <a:lnTo>
                  <a:pt x="482" y="260"/>
                </a:lnTo>
                <a:lnTo>
                  <a:pt x="480" y="272"/>
                </a:lnTo>
                <a:lnTo>
                  <a:pt x="480" y="286"/>
                </a:lnTo>
                <a:lnTo>
                  <a:pt x="486" y="302"/>
                </a:lnTo>
                <a:lnTo>
                  <a:pt x="494" y="320"/>
                </a:lnTo>
                <a:lnTo>
                  <a:pt x="494" y="320"/>
                </a:lnTo>
                <a:lnTo>
                  <a:pt x="500" y="340"/>
                </a:lnTo>
                <a:lnTo>
                  <a:pt x="500" y="340"/>
                </a:lnTo>
                <a:lnTo>
                  <a:pt x="502" y="344"/>
                </a:lnTo>
                <a:lnTo>
                  <a:pt x="506" y="352"/>
                </a:lnTo>
                <a:lnTo>
                  <a:pt x="512" y="372"/>
                </a:lnTo>
                <a:lnTo>
                  <a:pt x="522" y="414"/>
                </a:lnTo>
                <a:lnTo>
                  <a:pt x="522" y="414"/>
                </a:lnTo>
                <a:lnTo>
                  <a:pt x="530" y="428"/>
                </a:lnTo>
                <a:lnTo>
                  <a:pt x="532" y="440"/>
                </a:lnTo>
                <a:lnTo>
                  <a:pt x="532" y="454"/>
                </a:lnTo>
                <a:lnTo>
                  <a:pt x="528" y="472"/>
                </a:lnTo>
                <a:lnTo>
                  <a:pt x="528" y="472"/>
                </a:lnTo>
                <a:lnTo>
                  <a:pt x="528" y="500"/>
                </a:lnTo>
                <a:lnTo>
                  <a:pt x="532" y="518"/>
                </a:lnTo>
                <a:lnTo>
                  <a:pt x="538" y="536"/>
                </a:lnTo>
                <a:lnTo>
                  <a:pt x="538" y="536"/>
                </a:lnTo>
                <a:lnTo>
                  <a:pt x="426" y="540"/>
                </a:lnTo>
                <a:lnTo>
                  <a:pt x="426" y="540"/>
                </a:lnTo>
                <a:lnTo>
                  <a:pt x="424" y="544"/>
                </a:lnTo>
                <a:lnTo>
                  <a:pt x="424" y="548"/>
                </a:lnTo>
                <a:lnTo>
                  <a:pt x="428" y="558"/>
                </a:lnTo>
                <a:lnTo>
                  <a:pt x="438" y="570"/>
                </a:lnTo>
                <a:lnTo>
                  <a:pt x="446" y="580"/>
                </a:lnTo>
                <a:lnTo>
                  <a:pt x="446" y="580"/>
                </a:lnTo>
                <a:lnTo>
                  <a:pt x="442" y="598"/>
                </a:lnTo>
                <a:lnTo>
                  <a:pt x="442" y="598"/>
                </a:lnTo>
                <a:lnTo>
                  <a:pt x="436" y="598"/>
                </a:lnTo>
                <a:lnTo>
                  <a:pt x="428" y="594"/>
                </a:lnTo>
                <a:lnTo>
                  <a:pt x="416" y="584"/>
                </a:lnTo>
                <a:lnTo>
                  <a:pt x="402" y="568"/>
                </a:lnTo>
                <a:lnTo>
                  <a:pt x="402" y="568"/>
                </a:lnTo>
                <a:lnTo>
                  <a:pt x="368" y="566"/>
                </a:lnTo>
                <a:lnTo>
                  <a:pt x="368" y="566"/>
                </a:lnTo>
                <a:lnTo>
                  <a:pt x="350" y="594"/>
                </a:lnTo>
                <a:lnTo>
                  <a:pt x="350" y="594"/>
                </a:lnTo>
                <a:lnTo>
                  <a:pt x="348" y="604"/>
                </a:lnTo>
                <a:lnTo>
                  <a:pt x="346" y="616"/>
                </a:lnTo>
                <a:lnTo>
                  <a:pt x="340" y="628"/>
                </a:lnTo>
                <a:lnTo>
                  <a:pt x="336" y="634"/>
                </a:lnTo>
                <a:lnTo>
                  <a:pt x="332" y="638"/>
                </a:lnTo>
                <a:lnTo>
                  <a:pt x="332" y="638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8"/>
          <p:cNvSpPr>
            <a:spLocks/>
          </p:cNvSpPr>
          <p:nvPr/>
        </p:nvSpPr>
        <p:spPr bwMode="auto">
          <a:xfrm>
            <a:off x="9388783" y="4584700"/>
            <a:ext cx="739775" cy="1057275"/>
          </a:xfrm>
          <a:custGeom>
            <a:avLst/>
            <a:gdLst>
              <a:gd name="T0" fmla="*/ 112 w 466"/>
              <a:gd name="T1" fmla="*/ 660 h 666"/>
              <a:gd name="T2" fmla="*/ 94 w 466"/>
              <a:gd name="T3" fmla="*/ 656 h 666"/>
              <a:gd name="T4" fmla="*/ 134 w 466"/>
              <a:gd name="T5" fmla="*/ 598 h 666"/>
              <a:gd name="T6" fmla="*/ 128 w 466"/>
              <a:gd name="T7" fmla="*/ 566 h 666"/>
              <a:gd name="T8" fmla="*/ 104 w 466"/>
              <a:gd name="T9" fmla="*/ 568 h 666"/>
              <a:gd name="T10" fmla="*/ 88 w 466"/>
              <a:gd name="T11" fmla="*/ 576 h 666"/>
              <a:gd name="T12" fmla="*/ 48 w 466"/>
              <a:gd name="T13" fmla="*/ 536 h 666"/>
              <a:gd name="T14" fmla="*/ 52 w 466"/>
              <a:gd name="T15" fmla="*/ 494 h 666"/>
              <a:gd name="T16" fmla="*/ 52 w 466"/>
              <a:gd name="T17" fmla="*/ 456 h 666"/>
              <a:gd name="T18" fmla="*/ 42 w 466"/>
              <a:gd name="T19" fmla="*/ 446 h 666"/>
              <a:gd name="T20" fmla="*/ 30 w 466"/>
              <a:gd name="T21" fmla="*/ 398 h 666"/>
              <a:gd name="T22" fmla="*/ 16 w 466"/>
              <a:gd name="T23" fmla="*/ 356 h 666"/>
              <a:gd name="T24" fmla="*/ 2 w 466"/>
              <a:gd name="T25" fmla="*/ 316 h 666"/>
              <a:gd name="T26" fmla="*/ 6 w 466"/>
              <a:gd name="T27" fmla="*/ 292 h 666"/>
              <a:gd name="T28" fmla="*/ 16 w 466"/>
              <a:gd name="T29" fmla="*/ 280 h 666"/>
              <a:gd name="T30" fmla="*/ 42 w 466"/>
              <a:gd name="T31" fmla="*/ 240 h 666"/>
              <a:gd name="T32" fmla="*/ 42 w 466"/>
              <a:gd name="T33" fmla="*/ 188 h 666"/>
              <a:gd name="T34" fmla="*/ 22 w 466"/>
              <a:gd name="T35" fmla="*/ 146 h 666"/>
              <a:gd name="T36" fmla="*/ 46 w 466"/>
              <a:gd name="T37" fmla="*/ 126 h 666"/>
              <a:gd name="T38" fmla="*/ 78 w 466"/>
              <a:gd name="T39" fmla="*/ 116 h 666"/>
              <a:gd name="T40" fmla="*/ 88 w 466"/>
              <a:gd name="T41" fmla="*/ 114 h 666"/>
              <a:gd name="T42" fmla="*/ 102 w 466"/>
              <a:gd name="T43" fmla="*/ 98 h 666"/>
              <a:gd name="T44" fmla="*/ 160 w 466"/>
              <a:gd name="T45" fmla="*/ 60 h 666"/>
              <a:gd name="T46" fmla="*/ 176 w 466"/>
              <a:gd name="T47" fmla="*/ 46 h 666"/>
              <a:gd name="T48" fmla="*/ 226 w 466"/>
              <a:gd name="T49" fmla="*/ 32 h 666"/>
              <a:gd name="T50" fmla="*/ 250 w 466"/>
              <a:gd name="T51" fmla="*/ 22 h 666"/>
              <a:gd name="T52" fmla="*/ 260 w 466"/>
              <a:gd name="T53" fmla="*/ 2 h 666"/>
              <a:gd name="T54" fmla="*/ 284 w 466"/>
              <a:gd name="T55" fmla="*/ 0 h 666"/>
              <a:gd name="T56" fmla="*/ 292 w 466"/>
              <a:gd name="T57" fmla="*/ 52 h 666"/>
              <a:gd name="T58" fmla="*/ 314 w 466"/>
              <a:gd name="T59" fmla="*/ 56 h 666"/>
              <a:gd name="T60" fmla="*/ 326 w 466"/>
              <a:gd name="T61" fmla="*/ 34 h 666"/>
              <a:gd name="T62" fmla="*/ 334 w 466"/>
              <a:gd name="T63" fmla="*/ 14 h 666"/>
              <a:gd name="T64" fmla="*/ 344 w 466"/>
              <a:gd name="T65" fmla="*/ 36 h 666"/>
              <a:gd name="T66" fmla="*/ 362 w 466"/>
              <a:gd name="T67" fmla="*/ 50 h 666"/>
              <a:gd name="T68" fmla="*/ 384 w 466"/>
              <a:gd name="T69" fmla="*/ 54 h 666"/>
              <a:gd name="T70" fmla="*/ 424 w 466"/>
              <a:gd name="T71" fmla="*/ 42 h 666"/>
              <a:gd name="T72" fmla="*/ 442 w 466"/>
              <a:gd name="T73" fmla="*/ 42 h 666"/>
              <a:gd name="T74" fmla="*/ 422 w 466"/>
              <a:gd name="T75" fmla="*/ 66 h 666"/>
              <a:gd name="T76" fmla="*/ 414 w 466"/>
              <a:gd name="T77" fmla="*/ 88 h 666"/>
              <a:gd name="T78" fmla="*/ 428 w 466"/>
              <a:gd name="T79" fmla="*/ 112 h 666"/>
              <a:gd name="T80" fmla="*/ 466 w 466"/>
              <a:gd name="T81" fmla="*/ 168 h 666"/>
              <a:gd name="T82" fmla="*/ 464 w 466"/>
              <a:gd name="T83" fmla="*/ 192 h 666"/>
              <a:gd name="T84" fmla="*/ 450 w 466"/>
              <a:gd name="T85" fmla="*/ 218 h 666"/>
              <a:gd name="T86" fmla="*/ 430 w 466"/>
              <a:gd name="T87" fmla="*/ 236 h 666"/>
              <a:gd name="T88" fmla="*/ 396 w 466"/>
              <a:gd name="T89" fmla="*/ 244 h 666"/>
              <a:gd name="T90" fmla="*/ 376 w 466"/>
              <a:gd name="T91" fmla="*/ 250 h 666"/>
              <a:gd name="T92" fmla="*/ 348 w 466"/>
              <a:gd name="T93" fmla="*/ 276 h 666"/>
              <a:gd name="T94" fmla="*/ 348 w 466"/>
              <a:gd name="T95" fmla="*/ 304 h 666"/>
              <a:gd name="T96" fmla="*/ 354 w 466"/>
              <a:gd name="T97" fmla="*/ 332 h 666"/>
              <a:gd name="T98" fmla="*/ 328 w 466"/>
              <a:gd name="T99" fmla="*/ 366 h 666"/>
              <a:gd name="T100" fmla="*/ 302 w 466"/>
              <a:gd name="T101" fmla="*/ 386 h 666"/>
              <a:gd name="T102" fmla="*/ 296 w 466"/>
              <a:gd name="T103" fmla="*/ 408 h 666"/>
              <a:gd name="T104" fmla="*/ 292 w 466"/>
              <a:gd name="T105" fmla="*/ 468 h 666"/>
              <a:gd name="T106" fmla="*/ 270 w 466"/>
              <a:gd name="T107" fmla="*/ 490 h 666"/>
              <a:gd name="T108" fmla="*/ 264 w 466"/>
              <a:gd name="T109" fmla="*/ 522 h 666"/>
              <a:gd name="T110" fmla="*/ 266 w 466"/>
              <a:gd name="T111" fmla="*/ 546 h 666"/>
              <a:gd name="T112" fmla="*/ 254 w 466"/>
              <a:gd name="T113" fmla="*/ 596 h 666"/>
              <a:gd name="T114" fmla="*/ 260 w 466"/>
              <a:gd name="T115" fmla="*/ 630 h 666"/>
              <a:gd name="T116" fmla="*/ 224 w 466"/>
              <a:gd name="T117" fmla="*/ 650 h 666"/>
              <a:gd name="T118" fmla="*/ 196 w 466"/>
              <a:gd name="T119" fmla="*/ 636 h 666"/>
              <a:gd name="T120" fmla="*/ 168 w 466"/>
              <a:gd name="T121" fmla="*/ 646 h 666"/>
              <a:gd name="T122" fmla="*/ 134 w 466"/>
              <a:gd name="T123" fmla="*/ 66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6" h="666">
                <a:moveTo>
                  <a:pt x="118" y="666"/>
                </a:moveTo>
                <a:lnTo>
                  <a:pt x="118" y="666"/>
                </a:lnTo>
                <a:lnTo>
                  <a:pt x="112" y="660"/>
                </a:lnTo>
                <a:lnTo>
                  <a:pt x="106" y="658"/>
                </a:lnTo>
                <a:lnTo>
                  <a:pt x="94" y="656"/>
                </a:lnTo>
                <a:lnTo>
                  <a:pt x="94" y="656"/>
                </a:lnTo>
                <a:lnTo>
                  <a:pt x="94" y="650"/>
                </a:lnTo>
                <a:lnTo>
                  <a:pt x="94" y="650"/>
                </a:lnTo>
                <a:lnTo>
                  <a:pt x="134" y="598"/>
                </a:lnTo>
                <a:lnTo>
                  <a:pt x="134" y="598"/>
                </a:lnTo>
                <a:lnTo>
                  <a:pt x="132" y="578"/>
                </a:lnTo>
                <a:lnTo>
                  <a:pt x="128" y="566"/>
                </a:lnTo>
                <a:lnTo>
                  <a:pt x="128" y="566"/>
                </a:lnTo>
                <a:lnTo>
                  <a:pt x="114" y="566"/>
                </a:lnTo>
                <a:lnTo>
                  <a:pt x="104" y="568"/>
                </a:lnTo>
                <a:lnTo>
                  <a:pt x="96" y="572"/>
                </a:lnTo>
                <a:lnTo>
                  <a:pt x="88" y="576"/>
                </a:lnTo>
                <a:lnTo>
                  <a:pt x="88" y="576"/>
                </a:lnTo>
                <a:lnTo>
                  <a:pt x="60" y="576"/>
                </a:lnTo>
                <a:lnTo>
                  <a:pt x="60" y="576"/>
                </a:lnTo>
                <a:lnTo>
                  <a:pt x="48" y="536"/>
                </a:lnTo>
                <a:lnTo>
                  <a:pt x="48" y="536"/>
                </a:lnTo>
                <a:lnTo>
                  <a:pt x="50" y="514"/>
                </a:lnTo>
                <a:lnTo>
                  <a:pt x="52" y="494"/>
                </a:lnTo>
                <a:lnTo>
                  <a:pt x="54" y="474"/>
                </a:lnTo>
                <a:lnTo>
                  <a:pt x="52" y="466"/>
                </a:lnTo>
                <a:lnTo>
                  <a:pt x="52" y="456"/>
                </a:lnTo>
                <a:lnTo>
                  <a:pt x="52" y="456"/>
                </a:lnTo>
                <a:lnTo>
                  <a:pt x="42" y="446"/>
                </a:lnTo>
                <a:lnTo>
                  <a:pt x="42" y="446"/>
                </a:lnTo>
                <a:lnTo>
                  <a:pt x="40" y="434"/>
                </a:lnTo>
                <a:lnTo>
                  <a:pt x="38" y="422"/>
                </a:lnTo>
                <a:lnTo>
                  <a:pt x="30" y="398"/>
                </a:lnTo>
                <a:lnTo>
                  <a:pt x="22" y="376"/>
                </a:lnTo>
                <a:lnTo>
                  <a:pt x="16" y="356"/>
                </a:lnTo>
                <a:lnTo>
                  <a:pt x="16" y="356"/>
                </a:lnTo>
                <a:lnTo>
                  <a:pt x="6" y="334"/>
                </a:lnTo>
                <a:lnTo>
                  <a:pt x="4" y="326"/>
                </a:lnTo>
                <a:lnTo>
                  <a:pt x="2" y="316"/>
                </a:lnTo>
                <a:lnTo>
                  <a:pt x="0" y="308"/>
                </a:lnTo>
                <a:lnTo>
                  <a:pt x="2" y="300"/>
                </a:lnTo>
                <a:lnTo>
                  <a:pt x="6" y="292"/>
                </a:lnTo>
                <a:lnTo>
                  <a:pt x="12" y="282"/>
                </a:lnTo>
                <a:lnTo>
                  <a:pt x="12" y="282"/>
                </a:lnTo>
                <a:lnTo>
                  <a:pt x="16" y="280"/>
                </a:lnTo>
                <a:lnTo>
                  <a:pt x="20" y="276"/>
                </a:lnTo>
                <a:lnTo>
                  <a:pt x="30" y="264"/>
                </a:lnTo>
                <a:lnTo>
                  <a:pt x="42" y="240"/>
                </a:lnTo>
                <a:lnTo>
                  <a:pt x="42" y="240"/>
                </a:lnTo>
                <a:lnTo>
                  <a:pt x="42" y="188"/>
                </a:lnTo>
                <a:lnTo>
                  <a:pt x="42" y="188"/>
                </a:lnTo>
                <a:lnTo>
                  <a:pt x="30" y="156"/>
                </a:lnTo>
                <a:lnTo>
                  <a:pt x="30" y="156"/>
                </a:lnTo>
                <a:lnTo>
                  <a:pt x="22" y="146"/>
                </a:lnTo>
                <a:lnTo>
                  <a:pt x="22" y="146"/>
                </a:lnTo>
                <a:lnTo>
                  <a:pt x="46" y="126"/>
                </a:lnTo>
                <a:lnTo>
                  <a:pt x="46" y="126"/>
                </a:lnTo>
                <a:lnTo>
                  <a:pt x="62" y="122"/>
                </a:lnTo>
                <a:lnTo>
                  <a:pt x="74" y="118"/>
                </a:lnTo>
                <a:lnTo>
                  <a:pt x="78" y="116"/>
                </a:lnTo>
                <a:lnTo>
                  <a:pt x="80" y="114"/>
                </a:lnTo>
                <a:lnTo>
                  <a:pt x="80" y="114"/>
                </a:lnTo>
                <a:lnTo>
                  <a:pt x="88" y="114"/>
                </a:lnTo>
                <a:lnTo>
                  <a:pt x="88" y="114"/>
                </a:lnTo>
                <a:lnTo>
                  <a:pt x="94" y="106"/>
                </a:lnTo>
                <a:lnTo>
                  <a:pt x="102" y="98"/>
                </a:lnTo>
                <a:lnTo>
                  <a:pt x="122" y="84"/>
                </a:lnTo>
                <a:lnTo>
                  <a:pt x="142" y="72"/>
                </a:lnTo>
                <a:lnTo>
                  <a:pt x="160" y="60"/>
                </a:lnTo>
                <a:lnTo>
                  <a:pt x="160" y="60"/>
                </a:lnTo>
                <a:lnTo>
                  <a:pt x="168" y="52"/>
                </a:lnTo>
                <a:lnTo>
                  <a:pt x="176" y="46"/>
                </a:lnTo>
                <a:lnTo>
                  <a:pt x="188" y="42"/>
                </a:lnTo>
                <a:lnTo>
                  <a:pt x="200" y="38"/>
                </a:lnTo>
                <a:lnTo>
                  <a:pt x="226" y="32"/>
                </a:lnTo>
                <a:lnTo>
                  <a:pt x="238" y="28"/>
                </a:lnTo>
                <a:lnTo>
                  <a:pt x="250" y="22"/>
                </a:lnTo>
                <a:lnTo>
                  <a:pt x="250" y="22"/>
                </a:lnTo>
                <a:lnTo>
                  <a:pt x="256" y="8"/>
                </a:lnTo>
                <a:lnTo>
                  <a:pt x="258" y="4"/>
                </a:lnTo>
                <a:lnTo>
                  <a:pt x="260" y="2"/>
                </a:lnTo>
                <a:lnTo>
                  <a:pt x="270" y="0"/>
                </a:lnTo>
                <a:lnTo>
                  <a:pt x="284" y="0"/>
                </a:lnTo>
                <a:lnTo>
                  <a:pt x="284" y="0"/>
                </a:lnTo>
                <a:lnTo>
                  <a:pt x="286" y="48"/>
                </a:lnTo>
                <a:lnTo>
                  <a:pt x="286" y="48"/>
                </a:lnTo>
                <a:lnTo>
                  <a:pt x="292" y="52"/>
                </a:lnTo>
                <a:lnTo>
                  <a:pt x="298" y="54"/>
                </a:lnTo>
                <a:lnTo>
                  <a:pt x="314" y="56"/>
                </a:lnTo>
                <a:lnTo>
                  <a:pt x="314" y="56"/>
                </a:lnTo>
                <a:lnTo>
                  <a:pt x="320" y="50"/>
                </a:lnTo>
                <a:lnTo>
                  <a:pt x="322" y="44"/>
                </a:lnTo>
                <a:lnTo>
                  <a:pt x="326" y="34"/>
                </a:lnTo>
                <a:lnTo>
                  <a:pt x="330" y="22"/>
                </a:lnTo>
                <a:lnTo>
                  <a:pt x="332" y="18"/>
                </a:lnTo>
                <a:lnTo>
                  <a:pt x="334" y="14"/>
                </a:lnTo>
                <a:lnTo>
                  <a:pt x="334" y="14"/>
                </a:lnTo>
                <a:lnTo>
                  <a:pt x="338" y="24"/>
                </a:lnTo>
                <a:lnTo>
                  <a:pt x="344" y="36"/>
                </a:lnTo>
                <a:lnTo>
                  <a:pt x="350" y="42"/>
                </a:lnTo>
                <a:lnTo>
                  <a:pt x="356" y="46"/>
                </a:lnTo>
                <a:lnTo>
                  <a:pt x="362" y="50"/>
                </a:lnTo>
                <a:lnTo>
                  <a:pt x="370" y="54"/>
                </a:lnTo>
                <a:lnTo>
                  <a:pt x="370" y="54"/>
                </a:lnTo>
                <a:lnTo>
                  <a:pt x="384" y="54"/>
                </a:lnTo>
                <a:lnTo>
                  <a:pt x="396" y="52"/>
                </a:lnTo>
                <a:lnTo>
                  <a:pt x="410" y="48"/>
                </a:lnTo>
                <a:lnTo>
                  <a:pt x="424" y="42"/>
                </a:lnTo>
                <a:lnTo>
                  <a:pt x="424" y="42"/>
                </a:lnTo>
                <a:lnTo>
                  <a:pt x="442" y="42"/>
                </a:lnTo>
                <a:lnTo>
                  <a:pt x="442" y="42"/>
                </a:lnTo>
                <a:lnTo>
                  <a:pt x="438" y="48"/>
                </a:lnTo>
                <a:lnTo>
                  <a:pt x="432" y="54"/>
                </a:lnTo>
                <a:lnTo>
                  <a:pt x="422" y="66"/>
                </a:lnTo>
                <a:lnTo>
                  <a:pt x="418" y="74"/>
                </a:lnTo>
                <a:lnTo>
                  <a:pt x="414" y="80"/>
                </a:lnTo>
                <a:lnTo>
                  <a:pt x="414" y="88"/>
                </a:lnTo>
                <a:lnTo>
                  <a:pt x="414" y="96"/>
                </a:lnTo>
                <a:lnTo>
                  <a:pt x="414" y="96"/>
                </a:lnTo>
                <a:lnTo>
                  <a:pt x="428" y="112"/>
                </a:lnTo>
                <a:lnTo>
                  <a:pt x="440" y="128"/>
                </a:lnTo>
                <a:lnTo>
                  <a:pt x="452" y="146"/>
                </a:lnTo>
                <a:lnTo>
                  <a:pt x="466" y="168"/>
                </a:lnTo>
                <a:lnTo>
                  <a:pt x="466" y="168"/>
                </a:lnTo>
                <a:lnTo>
                  <a:pt x="464" y="192"/>
                </a:lnTo>
                <a:lnTo>
                  <a:pt x="464" y="192"/>
                </a:lnTo>
                <a:lnTo>
                  <a:pt x="460" y="196"/>
                </a:lnTo>
                <a:lnTo>
                  <a:pt x="456" y="202"/>
                </a:lnTo>
                <a:lnTo>
                  <a:pt x="450" y="218"/>
                </a:lnTo>
                <a:lnTo>
                  <a:pt x="450" y="218"/>
                </a:lnTo>
                <a:lnTo>
                  <a:pt x="440" y="228"/>
                </a:lnTo>
                <a:lnTo>
                  <a:pt x="430" y="236"/>
                </a:lnTo>
                <a:lnTo>
                  <a:pt x="422" y="240"/>
                </a:lnTo>
                <a:lnTo>
                  <a:pt x="414" y="242"/>
                </a:lnTo>
                <a:lnTo>
                  <a:pt x="396" y="244"/>
                </a:lnTo>
                <a:lnTo>
                  <a:pt x="386" y="246"/>
                </a:lnTo>
                <a:lnTo>
                  <a:pt x="376" y="250"/>
                </a:lnTo>
                <a:lnTo>
                  <a:pt x="376" y="250"/>
                </a:lnTo>
                <a:lnTo>
                  <a:pt x="360" y="262"/>
                </a:lnTo>
                <a:lnTo>
                  <a:pt x="352" y="272"/>
                </a:lnTo>
                <a:lnTo>
                  <a:pt x="348" y="276"/>
                </a:lnTo>
                <a:lnTo>
                  <a:pt x="348" y="282"/>
                </a:lnTo>
                <a:lnTo>
                  <a:pt x="348" y="304"/>
                </a:lnTo>
                <a:lnTo>
                  <a:pt x="348" y="304"/>
                </a:lnTo>
                <a:lnTo>
                  <a:pt x="354" y="312"/>
                </a:lnTo>
                <a:lnTo>
                  <a:pt x="356" y="322"/>
                </a:lnTo>
                <a:lnTo>
                  <a:pt x="354" y="332"/>
                </a:lnTo>
                <a:lnTo>
                  <a:pt x="350" y="344"/>
                </a:lnTo>
                <a:lnTo>
                  <a:pt x="350" y="344"/>
                </a:lnTo>
                <a:lnTo>
                  <a:pt x="328" y="366"/>
                </a:lnTo>
                <a:lnTo>
                  <a:pt x="328" y="366"/>
                </a:lnTo>
                <a:lnTo>
                  <a:pt x="308" y="382"/>
                </a:lnTo>
                <a:lnTo>
                  <a:pt x="302" y="386"/>
                </a:lnTo>
                <a:lnTo>
                  <a:pt x="298" y="392"/>
                </a:lnTo>
                <a:lnTo>
                  <a:pt x="296" y="400"/>
                </a:lnTo>
                <a:lnTo>
                  <a:pt x="296" y="408"/>
                </a:lnTo>
                <a:lnTo>
                  <a:pt x="300" y="440"/>
                </a:lnTo>
                <a:lnTo>
                  <a:pt x="300" y="440"/>
                </a:lnTo>
                <a:lnTo>
                  <a:pt x="292" y="468"/>
                </a:lnTo>
                <a:lnTo>
                  <a:pt x="292" y="468"/>
                </a:lnTo>
                <a:lnTo>
                  <a:pt x="278" y="480"/>
                </a:lnTo>
                <a:lnTo>
                  <a:pt x="270" y="490"/>
                </a:lnTo>
                <a:lnTo>
                  <a:pt x="266" y="496"/>
                </a:lnTo>
                <a:lnTo>
                  <a:pt x="264" y="502"/>
                </a:lnTo>
                <a:lnTo>
                  <a:pt x="264" y="522"/>
                </a:lnTo>
                <a:lnTo>
                  <a:pt x="264" y="522"/>
                </a:lnTo>
                <a:lnTo>
                  <a:pt x="266" y="546"/>
                </a:lnTo>
                <a:lnTo>
                  <a:pt x="266" y="546"/>
                </a:lnTo>
                <a:lnTo>
                  <a:pt x="262" y="560"/>
                </a:lnTo>
                <a:lnTo>
                  <a:pt x="256" y="576"/>
                </a:lnTo>
                <a:lnTo>
                  <a:pt x="254" y="596"/>
                </a:lnTo>
                <a:lnTo>
                  <a:pt x="254" y="614"/>
                </a:lnTo>
                <a:lnTo>
                  <a:pt x="254" y="614"/>
                </a:lnTo>
                <a:lnTo>
                  <a:pt x="260" y="630"/>
                </a:lnTo>
                <a:lnTo>
                  <a:pt x="260" y="630"/>
                </a:lnTo>
                <a:lnTo>
                  <a:pt x="224" y="650"/>
                </a:lnTo>
                <a:lnTo>
                  <a:pt x="224" y="650"/>
                </a:lnTo>
                <a:lnTo>
                  <a:pt x="216" y="642"/>
                </a:lnTo>
                <a:lnTo>
                  <a:pt x="206" y="638"/>
                </a:lnTo>
                <a:lnTo>
                  <a:pt x="196" y="636"/>
                </a:lnTo>
                <a:lnTo>
                  <a:pt x="188" y="638"/>
                </a:lnTo>
                <a:lnTo>
                  <a:pt x="178" y="642"/>
                </a:lnTo>
                <a:lnTo>
                  <a:pt x="168" y="646"/>
                </a:lnTo>
                <a:lnTo>
                  <a:pt x="148" y="654"/>
                </a:lnTo>
                <a:lnTo>
                  <a:pt x="148" y="654"/>
                </a:lnTo>
                <a:lnTo>
                  <a:pt x="134" y="660"/>
                </a:lnTo>
                <a:lnTo>
                  <a:pt x="118" y="666"/>
                </a:lnTo>
                <a:lnTo>
                  <a:pt x="118" y="666"/>
                </a:lnTo>
                <a:close/>
              </a:path>
            </a:pathLst>
          </a:custGeom>
          <a:solidFill>
            <a:srgbClr val="75A67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6848783" y="3914775"/>
            <a:ext cx="1543050" cy="1517650"/>
          </a:xfrm>
          <a:custGeom>
            <a:avLst/>
            <a:gdLst>
              <a:gd name="T0" fmla="*/ 392 w 972"/>
              <a:gd name="T1" fmla="*/ 934 h 956"/>
              <a:gd name="T2" fmla="*/ 354 w 972"/>
              <a:gd name="T3" fmla="*/ 888 h 956"/>
              <a:gd name="T4" fmla="*/ 366 w 972"/>
              <a:gd name="T5" fmla="*/ 840 h 956"/>
              <a:gd name="T6" fmla="*/ 324 w 972"/>
              <a:gd name="T7" fmla="*/ 780 h 956"/>
              <a:gd name="T8" fmla="*/ 290 w 972"/>
              <a:gd name="T9" fmla="*/ 722 h 956"/>
              <a:gd name="T10" fmla="*/ 248 w 972"/>
              <a:gd name="T11" fmla="*/ 712 h 956"/>
              <a:gd name="T12" fmla="*/ 192 w 972"/>
              <a:gd name="T13" fmla="*/ 608 h 956"/>
              <a:gd name="T14" fmla="*/ 160 w 972"/>
              <a:gd name="T15" fmla="*/ 662 h 956"/>
              <a:gd name="T16" fmla="*/ 140 w 972"/>
              <a:gd name="T17" fmla="*/ 634 h 956"/>
              <a:gd name="T18" fmla="*/ 138 w 972"/>
              <a:gd name="T19" fmla="*/ 590 h 956"/>
              <a:gd name="T20" fmla="*/ 130 w 972"/>
              <a:gd name="T21" fmla="*/ 500 h 956"/>
              <a:gd name="T22" fmla="*/ 150 w 972"/>
              <a:gd name="T23" fmla="*/ 442 h 956"/>
              <a:gd name="T24" fmla="*/ 110 w 972"/>
              <a:gd name="T25" fmla="*/ 312 h 956"/>
              <a:gd name="T26" fmla="*/ 50 w 972"/>
              <a:gd name="T27" fmla="*/ 222 h 956"/>
              <a:gd name="T28" fmla="*/ 6 w 972"/>
              <a:gd name="T29" fmla="*/ 178 h 956"/>
              <a:gd name="T30" fmla="*/ 2 w 972"/>
              <a:gd name="T31" fmla="*/ 134 h 956"/>
              <a:gd name="T32" fmla="*/ 26 w 972"/>
              <a:gd name="T33" fmla="*/ 80 h 956"/>
              <a:gd name="T34" fmla="*/ 74 w 972"/>
              <a:gd name="T35" fmla="*/ 24 h 956"/>
              <a:gd name="T36" fmla="*/ 112 w 972"/>
              <a:gd name="T37" fmla="*/ 64 h 956"/>
              <a:gd name="T38" fmla="*/ 166 w 972"/>
              <a:gd name="T39" fmla="*/ 152 h 956"/>
              <a:gd name="T40" fmla="*/ 200 w 972"/>
              <a:gd name="T41" fmla="*/ 172 h 956"/>
              <a:gd name="T42" fmla="*/ 236 w 972"/>
              <a:gd name="T43" fmla="*/ 158 h 956"/>
              <a:gd name="T44" fmla="*/ 250 w 972"/>
              <a:gd name="T45" fmla="*/ 170 h 956"/>
              <a:gd name="T46" fmla="*/ 290 w 972"/>
              <a:gd name="T47" fmla="*/ 188 h 956"/>
              <a:gd name="T48" fmla="*/ 374 w 972"/>
              <a:gd name="T49" fmla="*/ 166 h 956"/>
              <a:gd name="T50" fmla="*/ 378 w 972"/>
              <a:gd name="T51" fmla="*/ 128 h 956"/>
              <a:gd name="T52" fmla="*/ 370 w 972"/>
              <a:gd name="T53" fmla="*/ 66 h 956"/>
              <a:gd name="T54" fmla="*/ 412 w 972"/>
              <a:gd name="T55" fmla="*/ 100 h 956"/>
              <a:gd name="T56" fmla="*/ 468 w 972"/>
              <a:gd name="T57" fmla="*/ 100 h 956"/>
              <a:gd name="T58" fmla="*/ 472 w 972"/>
              <a:gd name="T59" fmla="*/ 30 h 956"/>
              <a:gd name="T60" fmla="*/ 516 w 972"/>
              <a:gd name="T61" fmla="*/ 0 h 956"/>
              <a:gd name="T62" fmla="*/ 562 w 972"/>
              <a:gd name="T63" fmla="*/ 50 h 956"/>
              <a:gd name="T64" fmla="*/ 628 w 972"/>
              <a:gd name="T65" fmla="*/ 98 h 956"/>
              <a:gd name="T66" fmla="*/ 656 w 972"/>
              <a:gd name="T67" fmla="*/ 150 h 956"/>
              <a:gd name="T68" fmla="*/ 764 w 972"/>
              <a:gd name="T69" fmla="*/ 184 h 956"/>
              <a:gd name="T70" fmla="*/ 812 w 972"/>
              <a:gd name="T71" fmla="*/ 168 h 956"/>
              <a:gd name="T72" fmla="*/ 932 w 972"/>
              <a:gd name="T73" fmla="*/ 208 h 956"/>
              <a:gd name="T74" fmla="*/ 972 w 972"/>
              <a:gd name="T75" fmla="*/ 278 h 956"/>
              <a:gd name="T76" fmla="*/ 908 w 972"/>
              <a:gd name="T77" fmla="*/ 388 h 956"/>
              <a:gd name="T78" fmla="*/ 840 w 972"/>
              <a:gd name="T79" fmla="*/ 418 h 956"/>
              <a:gd name="T80" fmla="*/ 788 w 972"/>
              <a:gd name="T81" fmla="*/ 376 h 956"/>
              <a:gd name="T82" fmla="*/ 764 w 972"/>
              <a:gd name="T83" fmla="*/ 422 h 956"/>
              <a:gd name="T84" fmla="*/ 772 w 972"/>
              <a:gd name="T85" fmla="*/ 478 h 956"/>
              <a:gd name="T86" fmla="*/ 784 w 972"/>
              <a:gd name="T87" fmla="*/ 564 h 956"/>
              <a:gd name="T88" fmla="*/ 810 w 972"/>
              <a:gd name="T89" fmla="*/ 602 h 956"/>
              <a:gd name="T90" fmla="*/ 780 w 972"/>
              <a:gd name="T91" fmla="*/ 646 h 956"/>
              <a:gd name="T92" fmla="*/ 788 w 972"/>
              <a:gd name="T93" fmla="*/ 686 h 956"/>
              <a:gd name="T94" fmla="*/ 848 w 972"/>
              <a:gd name="T95" fmla="*/ 740 h 956"/>
              <a:gd name="T96" fmla="*/ 796 w 972"/>
              <a:gd name="T97" fmla="*/ 758 h 956"/>
              <a:gd name="T98" fmla="*/ 756 w 972"/>
              <a:gd name="T99" fmla="*/ 712 h 956"/>
              <a:gd name="T100" fmla="*/ 716 w 972"/>
              <a:gd name="T101" fmla="*/ 718 h 956"/>
              <a:gd name="T102" fmla="*/ 662 w 972"/>
              <a:gd name="T103" fmla="*/ 706 h 956"/>
              <a:gd name="T104" fmla="*/ 630 w 972"/>
              <a:gd name="T105" fmla="*/ 636 h 956"/>
              <a:gd name="T106" fmla="*/ 578 w 972"/>
              <a:gd name="T107" fmla="*/ 648 h 956"/>
              <a:gd name="T108" fmla="*/ 550 w 972"/>
              <a:gd name="T109" fmla="*/ 682 h 956"/>
              <a:gd name="T110" fmla="*/ 558 w 972"/>
              <a:gd name="T111" fmla="*/ 726 h 956"/>
              <a:gd name="T112" fmla="*/ 558 w 972"/>
              <a:gd name="T113" fmla="*/ 766 h 956"/>
              <a:gd name="T114" fmla="*/ 500 w 972"/>
              <a:gd name="T115" fmla="*/ 810 h 956"/>
              <a:gd name="T116" fmla="*/ 522 w 972"/>
              <a:gd name="T117" fmla="*/ 870 h 956"/>
              <a:gd name="T118" fmla="*/ 522 w 972"/>
              <a:gd name="T119" fmla="*/ 918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72" h="956">
                <a:moveTo>
                  <a:pt x="432" y="956"/>
                </a:moveTo>
                <a:lnTo>
                  <a:pt x="432" y="956"/>
                </a:lnTo>
                <a:lnTo>
                  <a:pt x="422" y="952"/>
                </a:lnTo>
                <a:lnTo>
                  <a:pt x="422" y="952"/>
                </a:lnTo>
                <a:lnTo>
                  <a:pt x="406" y="942"/>
                </a:lnTo>
                <a:lnTo>
                  <a:pt x="392" y="934"/>
                </a:lnTo>
                <a:lnTo>
                  <a:pt x="380" y="928"/>
                </a:lnTo>
                <a:lnTo>
                  <a:pt x="368" y="920"/>
                </a:lnTo>
                <a:lnTo>
                  <a:pt x="368" y="920"/>
                </a:lnTo>
                <a:lnTo>
                  <a:pt x="354" y="904"/>
                </a:lnTo>
                <a:lnTo>
                  <a:pt x="354" y="904"/>
                </a:lnTo>
                <a:lnTo>
                  <a:pt x="354" y="888"/>
                </a:lnTo>
                <a:lnTo>
                  <a:pt x="354" y="888"/>
                </a:lnTo>
                <a:lnTo>
                  <a:pt x="362" y="878"/>
                </a:lnTo>
                <a:lnTo>
                  <a:pt x="368" y="866"/>
                </a:lnTo>
                <a:lnTo>
                  <a:pt x="370" y="858"/>
                </a:lnTo>
                <a:lnTo>
                  <a:pt x="368" y="848"/>
                </a:lnTo>
                <a:lnTo>
                  <a:pt x="366" y="840"/>
                </a:lnTo>
                <a:lnTo>
                  <a:pt x="362" y="832"/>
                </a:lnTo>
                <a:lnTo>
                  <a:pt x="350" y="816"/>
                </a:lnTo>
                <a:lnTo>
                  <a:pt x="350" y="816"/>
                </a:lnTo>
                <a:lnTo>
                  <a:pt x="342" y="808"/>
                </a:lnTo>
                <a:lnTo>
                  <a:pt x="336" y="798"/>
                </a:lnTo>
                <a:lnTo>
                  <a:pt x="324" y="780"/>
                </a:lnTo>
                <a:lnTo>
                  <a:pt x="316" y="764"/>
                </a:lnTo>
                <a:lnTo>
                  <a:pt x="306" y="750"/>
                </a:lnTo>
                <a:lnTo>
                  <a:pt x="306" y="750"/>
                </a:lnTo>
                <a:lnTo>
                  <a:pt x="298" y="730"/>
                </a:lnTo>
                <a:lnTo>
                  <a:pt x="294" y="726"/>
                </a:lnTo>
                <a:lnTo>
                  <a:pt x="290" y="722"/>
                </a:lnTo>
                <a:lnTo>
                  <a:pt x="286" y="720"/>
                </a:lnTo>
                <a:lnTo>
                  <a:pt x="282" y="720"/>
                </a:lnTo>
                <a:lnTo>
                  <a:pt x="266" y="720"/>
                </a:lnTo>
                <a:lnTo>
                  <a:pt x="266" y="720"/>
                </a:lnTo>
                <a:lnTo>
                  <a:pt x="248" y="712"/>
                </a:lnTo>
                <a:lnTo>
                  <a:pt x="248" y="712"/>
                </a:lnTo>
                <a:lnTo>
                  <a:pt x="224" y="678"/>
                </a:lnTo>
                <a:lnTo>
                  <a:pt x="224" y="678"/>
                </a:lnTo>
                <a:lnTo>
                  <a:pt x="206" y="626"/>
                </a:lnTo>
                <a:lnTo>
                  <a:pt x="206" y="626"/>
                </a:lnTo>
                <a:lnTo>
                  <a:pt x="192" y="608"/>
                </a:lnTo>
                <a:lnTo>
                  <a:pt x="192" y="608"/>
                </a:lnTo>
                <a:lnTo>
                  <a:pt x="178" y="608"/>
                </a:lnTo>
                <a:lnTo>
                  <a:pt x="170" y="614"/>
                </a:lnTo>
                <a:lnTo>
                  <a:pt x="164" y="620"/>
                </a:lnTo>
                <a:lnTo>
                  <a:pt x="162" y="630"/>
                </a:lnTo>
                <a:lnTo>
                  <a:pt x="162" y="652"/>
                </a:lnTo>
                <a:lnTo>
                  <a:pt x="160" y="662"/>
                </a:lnTo>
                <a:lnTo>
                  <a:pt x="156" y="674"/>
                </a:lnTo>
                <a:lnTo>
                  <a:pt x="156" y="674"/>
                </a:lnTo>
                <a:lnTo>
                  <a:pt x="148" y="670"/>
                </a:lnTo>
                <a:lnTo>
                  <a:pt x="148" y="670"/>
                </a:lnTo>
                <a:lnTo>
                  <a:pt x="146" y="652"/>
                </a:lnTo>
                <a:lnTo>
                  <a:pt x="140" y="634"/>
                </a:lnTo>
                <a:lnTo>
                  <a:pt x="134" y="620"/>
                </a:lnTo>
                <a:lnTo>
                  <a:pt x="130" y="606"/>
                </a:lnTo>
                <a:lnTo>
                  <a:pt x="130" y="606"/>
                </a:lnTo>
                <a:lnTo>
                  <a:pt x="134" y="602"/>
                </a:lnTo>
                <a:lnTo>
                  <a:pt x="136" y="598"/>
                </a:lnTo>
                <a:lnTo>
                  <a:pt x="138" y="590"/>
                </a:lnTo>
                <a:lnTo>
                  <a:pt x="138" y="576"/>
                </a:lnTo>
                <a:lnTo>
                  <a:pt x="138" y="576"/>
                </a:lnTo>
                <a:lnTo>
                  <a:pt x="142" y="538"/>
                </a:lnTo>
                <a:lnTo>
                  <a:pt x="142" y="538"/>
                </a:lnTo>
                <a:lnTo>
                  <a:pt x="134" y="518"/>
                </a:lnTo>
                <a:lnTo>
                  <a:pt x="130" y="500"/>
                </a:lnTo>
                <a:lnTo>
                  <a:pt x="128" y="482"/>
                </a:lnTo>
                <a:lnTo>
                  <a:pt x="130" y="466"/>
                </a:lnTo>
                <a:lnTo>
                  <a:pt x="130" y="466"/>
                </a:lnTo>
                <a:lnTo>
                  <a:pt x="140" y="454"/>
                </a:lnTo>
                <a:lnTo>
                  <a:pt x="150" y="442"/>
                </a:lnTo>
                <a:lnTo>
                  <a:pt x="150" y="442"/>
                </a:lnTo>
                <a:lnTo>
                  <a:pt x="146" y="396"/>
                </a:lnTo>
                <a:lnTo>
                  <a:pt x="146" y="396"/>
                </a:lnTo>
                <a:lnTo>
                  <a:pt x="124" y="364"/>
                </a:lnTo>
                <a:lnTo>
                  <a:pt x="124" y="364"/>
                </a:lnTo>
                <a:lnTo>
                  <a:pt x="114" y="326"/>
                </a:lnTo>
                <a:lnTo>
                  <a:pt x="110" y="312"/>
                </a:lnTo>
                <a:lnTo>
                  <a:pt x="104" y="300"/>
                </a:lnTo>
                <a:lnTo>
                  <a:pt x="104" y="300"/>
                </a:lnTo>
                <a:lnTo>
                  <a:pt x="84" y="276"/>
                </a:lnTo>
                <a:lnTo>
                  <a:pt x="68" y="254"/>
                </a:lnTo>
                <a:lnTo>
                  <a:pt x="54" y="232"/>
                </a:lnTo>
                <a:lnTo>
                  <a:pt x="50" y="222"/>
                </a:lnTo>
                <a:lnTo>
                  <a:pt x="48" y="212"/>
                </a:lnTo>
                <a:lnTo>
                  <a:pt x="48" y="212"/>
                </a:lnTo>
                <a:lnTo>
                  <a:pt x="12" y="188"/>
                </a:lnTo>
                <a:lnTo>
                  <a:pt x="12" y="188"/>
                </a:lnTo>
                <a:lnTo>
                  <a:pt x="6" y="178"/>
                </a:lnTo>
                <a:lnTo>
                  <a:pt x="6" y="178"/>
                </a:lnTo>
                <a:lnTo>
                  <a:pt x="0" y="178"/>
                </a:lnTo>
                <a:lnTo>
                  <a:pt x="0" y="178"/>
                </a:lnTo>
                <a:lnTo>
                  <a:pt x="0" y="154"/>
                </a:lnTo>
                <a:lnTo>
                  <a:pt x="0" y="142"/>
                </a:lnTo>
                <a:lnTo>
                  <a:pt x="2" y="134"/>
                </a:lnTo>
                <a:lnTo>
                  <a:pt x="2" y="134"/>
                </a:lnTo>
                <a:lnTo>
                  <a:pt x="10" y="130"/>
                </a:lnTo>
                <a:lnTo>
                  <a:pt x="16" y="124"/>
                </a:lnTo>
                <a:lnTo>
                  <a:pt x="20" y="118"/>
                </a:lnTo>
                <a:lnTo>
                  <a:pt x="22" y="110"/>
                </a:lnTo>
                <a:lnTo>
                  <a:pt x="24" y="96"/>
                </a:lnTo>
                <a:lnTo>
                  <a:pt x="26" y="80"/>
                </a:lnTo>
                <a:lnTo>
                  <a:pt x="26" y="80"/>
                </a:lnTo>
                <a:lnTo>
                  <a:pt x="0" y="50"/>
                </a:lnTo>
                <a:lnTo>
                  <a:pt x="0" y="50"/>
                </a:lnTo>
                <a:lnTo>
                  <a:pt x="0" y="28"/>
                </a:lnTo>
                <a:lnTo>
                  <a:pt x="0" y="28"/>
                </a:lnTo>
                <a:lnTo>
                  <a:pt x="74" y="24"/>
                </a:lnTo>
                <a:lnTo>
                  <a:pt x="74" y="24"/>
                </a:lnTo>
                <a:lnTo>
                  <a:pt x="82" y="28"/>
                </a:lnTo>
                <a:lnTo>
                  <a:pt x="92" y="38"/>
                </a:lnTo>
                <a:lnTo>
                  <a:pt x="102" y="50"/>
                </a:lnTo>
                <a:lnTo>
                  <a:pt x="112" y="64"/>
                </a:lnTo>
                <a:lnTo>
                  <a:pt x="112" y="64"/>
                </a:lnTo>
                <a:lnTo>
                  <a:pt x="112" y="76"/>
                </a:lnTo>
                <a:lnTo>
                  <a:pt x="116" y="88"/>
                </a:lnTo>
                <a:lnTo>
                  <a:pt x="122" y="98"/>
                </a:lnTo>
                <a:lnTo>
                  <a:pt x="128" y="110"/>
                </a:lnTo>
                <a:lnTo>
                  <a:pt x="146" y="132"/>
                </a:lnTo>
                <a:lnTo>
                  <a:pt x="166" y="152"/>
                </a:lnTo>
                <a:lnTo>
                  <a:pt x="166" y="152"/>
                </a:lnTo>
                <a:lnTo>
                  <a:pt x="174" y="152"/>
                </a:lnTo>
                <a:lnTo>
                  <a:pt x="182" y="154"/>
                </a:lnTo>
                <a:lnTo>
                  <a:pt x="186" y="156"/>
                </a:lnTo>
                <a:lnTo>
                  <a:pt x="190" y="158"/>
                </a:lnTo>
                <a:lnTo>
                  <a:pt x="200" y="172"/>
                </a:lnTo>
                <a:lnTo>
                  <a:pt x="200" y="172"/>
                </a:lnTo>
                <a:lnTo>
                  <a:pt x="208" y="170"/>
                </a:lnTo>
                <a:lnTo>
                  <a:pt x="216" y="170"/>
                </a:lnTo>
                <a:lnTo>
                  <a:pt x="224" y="166"/>
                </a:lnTo>
                <a:lnTo>
                  <a:pt x="236" y="158"/>
                </a:lnTo>
                <a:lnTo>
                  <a:pt x="236" y="158"/>
                </a:lnTo>
                <a:lnTo>
                  <a:pt x="242" y="158"/>
                </a:lnTo>
                <a:lnTo>
                  <a:pt x="242" y="158"/>
                </a:lnTo>
                <a:lnTo>
                  <a:pt x="248" y="162"/>
                </a:lnTo>
                <a:lnTo>
                  <a:pt x="248" y="162"/>
                </a:lnTo>
                <a:lnTo>
                  <a:pt x="248" y="166"/>
                </a:lnTo>
                <a:lnTo>
                  <a:pt x="250" y="170"/>
                </a:lnTo>
                <a:lnTo>
                  <a:pt x="254" y="172"/>
                </a:lnTo>
                <a:lnTo>
                  <a:pt x="258" y="174"/>
                </a:lnTo>
                <a:lnTo>
                  <a:pt x="270" y="176"/>
                </a:lnTo>
                <a:lnTo>
                  <a:pt x="282" y="178"/>
                </a:lnTo>
                <a:lnTo>
                  <a:pt x="282" y="178"/>
                </a:lnTo>
                <a:lnTo>
                  <a:pt x="290" y="188"/>
                </a:lnTo>
                <a:lnTo>
                  <a:pt x="290" y="188"/>
                </a:lnTo>
                <a:lnTo>
                  <a:pt x="310" y="188"/>
                </a:lnTo>
                <a:lnTo>
                  <a:pt x="310" y="188"/>
                </a:lnTo>
                <a:lnTo>
                  <a:pt x="328" y="174"/>
                </a:lnTo>
                <a:lnTo>
                  <a:pt x="328" y="174"/>
                </a:lnTo>
                <a:lnTo>
                  <a:pt x="374" y="166"/>
                </a:lnTo>
                <a:lnTo>
                  <a:pt x="374" y="166"/>
                </a:lnTo>
                <a:lnTo>
                  <a:pt x="378" y="160"/>
                </a:lnTo>
                <a:lnTo>
                  <a:pt x="382" y="154"/>
                </a:lnTo>
                <a:lnTo>
                  <a:pt x="382" y="154"/>
                </a:lnTo>
                <a:lnTo>
                  <a:pt x="382" y="142"/>
                </a:lnTo>
                <a:lnTo>
                  <a:pt x="378" y="128"/>
                </a:lnTo>
                <a:lnTo>
                  <a:pt x="372" y="104"/>
                </a:lnTo>
                <a:lnTo>
                  <a:pt x="368" y="92"/>
                </a:lnTo>
                <a:lnTo>
                  <a:pt x="366" y="80"/>
                </a:lnTo>
                <a:lnTo>
                  <a:pt x="368" y="72"/>
                </a:lnTo>
                <a:lnTo>
                  <a:pt x="370" y="66"/>
                </a:lnTo>
                <a:lnTo>
                  <a:pt x="370" y="66"/>
                </a:lnTo>
                <a:lnTo>
                  <a:pt x="376" y="70"/>
                </a:lnTo>
                <a:lnTo>
                  <a:pt x="384" y="78"/>
                </a:lnTo>
                <a:lnTo>
                  <a:pt x="392" y="84"/>
                </a:lnTo>
                <a:lnTo>
                  <a:pt x="406" y="92"/>
                </a:lnTo>
                <a:lnTo>
                  <a:pt x="406" y="92"/>
                </a:lnTo>
                <a:lnTo>
                  <a:pt x="412" y="100"/>
                </a:lnTo>
                <a:lnTo>
                  <a:pt x="412" y="100"/>
                </a:lnTo>
                <a:lnTo>
                  <a:pt x="424" y="104"/>
                </a:lnTo>
                <a:lnTo>
                  <a:pt x="438" y="104"/>
                </a:lnTo>
                <a:lnTo>
                  <a:pt x="452" y="104"/>
                </a:lnTo>
                <a:lnTo>
                  <a:pt x="468" y="100"/>
                </a:lnTo>
                <a:lnTo>
                  <a:pt x="468" y="100"/>
                </a:lnTo>
                <a:lnTo>
                  <a:pt x="484" y="84"/>
                </a:lnTo>
                <a:lnTo>
                  <a:pt x="484" y="84"/>
                </a:lnTo>
                <a:lnTo>
                  <a:pt x="482" y="64"/>
                </a:lnTo>
                <a:lnTo>
                  <a:pt x="478" y="50"/>
                </a:lnTo>
                <a:lnTo>
                  <a:pt x="474" y="40"/>
                </a:lnTo>
                <a:lnTo>
                  <a:pt x="472" y="30"/>
                </a:lnTo>
                <a:lnTo>
                  <a:pt x="472" y="30"/>
                </a:lnTo>
                <a:lnTo>
                  <a:pt x="482" y="18"/>
                </a:lnTo>
                <a:lnTo>
                  <a:pt x="494" y="8"/>
                </a:lnTo>
                <a:lnTo>
                  <a:pt x="502" y="2"/>
                </a:lnTo>
                <a:lnTo>
                  <a:pt x="508" y="0"/>
                </a:lnTo>
                <a:lnTo>
                  <a:pt x="516" y="0"/>
                </a:lnTo>
                <a:lnTo>
                  <a:pt x="526" y="4"/>
                </a:lnTo>
                <a:lnTo>
                  <a:pt x="526" y="4"/>
                </a:lnTo>
                <a:lnTo>
                  <a:pt x="530" y="16"/>
                </a:lnTo>
                <a:lnTo>
                  <a:pt x="536" y="26"/>
                </a:lnTo>
                <a:lnTo>
                  <a:pt x="546" y="36"/>
                </a:lnTo>
                <a:lnTo>
                  <a:pt x="562" y="50"/>
                </a:lnTo>
                <a:lnTo>
                  <a:pt x="562" y="50"/>
                </a:lnTo>
                <a:lnTo>
                  <a:pt x="588" y="60"/>
                </a:lnTo>
                <a:lnTo>
                  <a:pt x="588" y="60"/>
                </a:lnTo>
                <a:lnTo>
                  <a:pt x="598" y="72"/>
                </a:lnTo>
                <a:lnTo>
                  <a:pt x="612" y="84"/>
                </a:lnTo>
                <a:lnTo>
                  <a:pt x="628" y="98"/>
                </a:lnTo>
                <a:lnTo>
                  <a:pt x="636" y="106"/>
                </a:lnTo>
                <a:lnTo>
                  <a:pt x="642" y="118"/>
                </a:lnTo>
                <a:lnTo>
                  <a:pt x="642" y="118"/>
                </a:lnTo>
                <a:lnTo>
                  <a:pt x="650" y="138"/>
                </a:lnTo>
                <a:lnTo>
                  <a:pt x="650" y="138"/>
                </a:lnTo>
                <a:lnTo>
                  <a:pt x="656" y="150"/>
                </a:lnTo>
                <a:lnTo>
                  <a:pt x="666" y="164"/>
                </a:lnTo>
                <a:lnTo>
                  <a:pt x="678" y="176"/>
                </a:lnTo>
                <a:lnTo>
                  <a:pt x="686" y="182"/>
                </a:lnTo>
                <a:lnTo>
                  <a:pt x="694" y="184"/>
                </a:lnTo>
                <a:lnTo>
                  <a:pt x="694" y="184"/>
                </a:lnTo>
                <a:lnTo>
                  <a:pt x="764" y="184"/>
                </a:lnTo>
                <a:lnTo>
                  <a:pt x="764" y="184"/>
                </a:lnTo>
                <a:lnTo>
                  <a:pt x="774" y="178"/>
                </a:lnTo>
                <a:lnTo>
                  <a:pt x="786" y="172"/>
                </a:lnTo>
                <a:lnTo>
                  <a:pt x="798" y="168"/>
                </a:lnTo>
                <a:lnTo>
                  <a:pt x="812" y="168"/>
                </a:lnTo>
                <a:lnTo>
                  <a:pt x="812" y="168"/>
                </a:lnTo>
                <a:lnTo>
                  <a:pt x="858" y="184"/>
                </a:lnTo>
                <a:lnTo>
                  <a:pt x="858" y="184"/>
                </a:lnTo>
                <a:lnTo>
                  <a:pt x="900" y="184"/>
                </a:lnTo>
                <a:lnTo>
                  <a:pt x="900" y="184"/>
                </a:lnTo>
                <a:lnTo>
                  <a:pt x="920" y="202"/>
                </a:lnTo>
                <a:lnTo>
                  <a:pt x="932" y="208"/>
                </a:lnTo>
                <a:lnTo>
                  <a:pt x="952" y="210"/>
                </a:lnTo>
                <a:lnTo>
                  <a:pt x="952" y="210"/>
                </a:lnTo>
                <a:lnTo>
                  <a:pt x="972" y="228"/>
                </a:lnTo>
                <a:lnTo>
                  <a:pt x="972" y="228"/>
                </a:lnTo>
                <a:lnTo>
                  <a:pt x="972" y="278"/>
                </a:lnTo>
                <a:lnTo>
                  <a:pt x="972" y="278"/>
                </a:lnTo>
                <a:lnTo>
                  <a:pt x="958" y="296"/>
                </a:lnTo>
                <a:lnTo>
                  <a:pt x="946" y="316"/>
                </a:lnTo>
                <a:lnTo>
                  <a:pt x="938" y="336"/>
                </a:lnTo>
                <a:lnTo>
                  <a:pt x="930" y="358"/>
                </a:lnTo>
                <a:lnTo>
                  <a:pt x="930" y="358"/>
                </a:lnTo>
                <a:lnTo>
                  <a:pt x="908" y="388"/>
                </a:lnTo>
                <a:lnTo>
                  <a:pt x="880" y="418"/>
                </a:lnTo>
                <a:lnTo>
                  <a:pt x="880" y="418"/>
                </a:lnTo>
                <a:lnTo>
                  <a:pt x="866" y="422"/>
                </a:lnTo>
                <a:lnTo>
                  <a:pt x="856" y="422"/>
                </a:lnTo>
                <a:lnTo>
                  <a:pt x="846" y="420"/>
                </a:lnTo>
                <a:lnTo>
                  <a:pt x="840" y="418"/>
                </a:lnTo>
                <a:lnTo>
                  <a:pt x="828" y="406"/>
                </a:lnTo>
                <a:lnTo>
                  <a:pt x="812" y="394"/>
                </a:lnTo>
                <a:lnTo>
                  <a:pt x="812" y="394"/>
                </a:lnTo>
                <a:lnTo>
                  <a:pt x="806" y="388"/>
                </a:lnTo>
                <a:lnTo>
                  <a:pt x="800" y="382"/>
                </a:lnTo>
                <a:lnTo>
                  <a:pt x="788" y="376"/>
                </a:lnTo>
                <a:lnTo>
                  <a:pt x="778" y="374"/>
                </a:lnTo>
                <a:lnTo>
                  <a:pt x="768" y="374"/>
                </a:lnTo>
                <a:lnTo>
                  <a:pt x="768" y="374"/>
                </a:lnTo>
                <a:lnTo>
                  <a:pt x="764" y="382"/>
                </a:lnTo>
                <a:lnTo>
                  <a:pt x="764" y="382"/>
                </a:lnTo>
                <a:lnTo>
                  <a:pt x="764" y="422"/>
                </a:lnTo>
                <a:lnTo>
                  <a:pt x="764" y="422"/>
                </a:lnTo>
                <a:lnTo>
                  <a:pt x="768" y="434"/>
                </a:lnTo>
                <a:lnTo>
                  <a:pt x="772" y="446"/>
                </a:lnTo>
                <a:lnTo>
                  <a:pt x="772" y="460"/>
                </a:lnTo>
                <a:lnTo>
                  <a:pt x="772" y="478"/>
                </a:lnTo>
                <a:lnTo>
                  <a:pt x="772" y="478"/>
                </a:lnTo>
                <a:lnTo>
                  <a:pt x="770" y="492"/>
                </a:lnTo>
                <a:lnTo>
                  <a:pt x="766" y="510"/>
                </a:lnTo>
                <a:lnTo>
                  <a:pt x="766" y="528"/>
                </a:lnTo>
                <a:lnTo>
                  <a:pt x="768" y="548"/>
                </a:lnTo>
                <a:lnTo>
                  <a:pt x="768" y="548"/>
                </a:lnTo>
                <a:lnTo>
                  <a:pt x="784" y="564"/>
                </a:lnTo>
                <a:lnTo>
                  <a:pt x="784" y="564"/>
                </a:lnTo>
                <a:lnTo>
                  <a:pt x="790" y="568"/>
                </a:lnTo>
                <a:lnTo>
                  <a:pt x="796" y="574"/>
                </a:lnTo>
                <a:lnTo>
                  <a:pt x="802" y="582"/>
                </a:lnTo>
                <a:lnTo>
                  <a:pt x="808" y="592"/>
                </a:lnTo>
                <a:lnTo>
                  <a:pt x="810" y="602"/>
                </a:lnTo>
                <a:lnTo>
                  <a:pt x="810" y="612"/>
                </a:lnTo>
                <a:lnTo>
                  <a:pt x="808" y="622"/>
                </a:lnTo>
                <a:lnTo>
                  <a:pt x="800" y="632"/>
                </a:lnTo>
                <a:lnTo>
                  <a:pt x="800" y="632"/>
                </a:lnTo>
                <a:lnTo>
                  <a:pt x="786" y="640"/>
                </a:lnTo>
                <a:lnTo>
                  <a:pt x="780" y="646"/>
                </a:lnTo>
                <a:lnTo>
                  <a:pt x="778" y="650"/>
                </a:lnTo>
                <a:lnTo>
                  <a:pt x="776" y="656"/>
                </a:lnTo>
                <a:lnTo>
                  <a:pt x="776" y="674"/>
                </a:lnTo>
                <a:lnTo>
                  <a:pt x="776" y="674"/>
                </a:lnTo>
                <a:lnTo>
                  <a:pt x="782" y="680"/>
                </a:lnTo>
                <a:lnTo>
                  <a:pt x="788" y="686"/>
                </a:lnTo>
                <a:lnTo>
                  <a:pt x="806" y="694"/>
                </a:lnTo>
                <a:lnTo>
                  <a:pt x="828" y="702"/>
                </a:lnTo>
                <a:lnTo>
                  <a:pt x="840" y="710"/>
                </a:lnTo>
                <a:lnTo>
                  <a:pt x="850" y="718"/>
                </a:lnTo>
                <a:lnTo>
                  <a:pt x="850" y="718"/>
                </a:lnTo>
                <a:lnTo>
                  <a:pt x="848" y="740"/>
                </a:lnTo>
                <a:lnTo>
                  <a:pt x="846" y="752"/>
                </a:lnTo>
                <a:lnTo>
                  <a:pt x="842" y="756"/>
                </a:lnTo>
                <a:lnTo>
                  <a:pt x="840" y="762"/>
                </a:lnTo>
                <a:lnTo>
                  <a:pt x="840" y="762"/>
                </a:lnTo>
                <a:lnTo>
                  <a:pt x="818" y="760"/>
                </a:lnTo>
                <a:lnTo>
                  <a:pt x="796" y="758"/>
                </a:lnTo>
                <a:lnTo>
                  <a:pt x="778" y="754"/>
                </a:lnTo>
                <a:lnTo>
                  <a:pt x="764" y="748"/>
                </a:lnTo>
                <a:lnTo>
                  <a:pt x="764" y="748"/>
                </a:lnTo>
                <a:lnTo>
                  <a:pt x="762" y="734"/>
                </a:lnTo>
                <a:lnTo>
                  <a:pt x="760" y="722"/>
                </a:lnTo>
                <a:lnTo>
                  <a:pt x="756" y="712"/>
                </a:lnTo>
                <a:lnTo>
                  <a:pt x="752" y="702"/>
                </a:lnTo>
                <a:lnTo>
                  <a:pt x="752" y="702"/>
                </a:lnTo>
                <a:lnTo>
                  <a:pt x="744" y="704"/>
                </a:lnTo>
                <a:lnTo>
                  <a:pt x="736" y="704"/>
                </a:lnTo>
                <a:lnTo>
                  <a:pt x="726" y="710"/>
                </a:lnTo>
                <a:lnTo>
                  <a:pt x="716" y="718"/>
                </a:lnTo>
                <a:lnTo>
                  <a:pt x="706" y="724"/>
                </a:lnTo>
                <a:lnTo>
                  <a:pt x="706" y="724"/>
                </a:lnTo>
                <a:lnTo>
                  <a:pt x="680" y="724"/>
                </a:lnTo>
                <a:lnTo>
                  <a:pt x="680" y="724"/>
                </a:lnTo>
                <a:lnTo>
                  <a:pt x="670" y="716"/>
                </a:lnTo>
                <a:lnTo>
                  <a:pt x="662" y="706"/>
                </a:lnTo>
                <a:lnTo>
                  <a:pt x="656" y="698"/>
                </a:lnTo>
                <a:lnTo>
                  <a:pt x="652" y="688"/>
                </a:lnTo>
                <a:lnTo>
                  <a:pt x="646" y="668"/>
                </a:lnTo>
                <a:lnTo>
                  <a:pt x="642" y="652"/>
                </a:lnTo>
                <a:lnTo>
                  <a:pt x="642" y="652"/>
                </a:lnTo>
                <a:lnTo>
                  <a:pt x="630" y="636"/>
                </a:lnTo>
                <a:lnTo>
                  <a:pt x="630" y="636"/>
                </a:lnTo>
                <a:lnTo>
                  <a:pt x="604" y="636"/>
                </a:lnTo>
                <a:lnTo>
                  <a:pt x="594" y="636"/>
                </a:lnTo>
                <a:lnTo>
                  <a:pt x="588" y="638"/>
                </a:lnTo>
                <a:lnTo>
                  <a:pt x="582" y="642"/>
                </a:lnTo>
                <a:lnTo>
                  <a:pt x="578" y="648"/>
                </a:lnTo>
                <a:lnTo>
                  <a:pt x="574" y="658"/>
                </a:lnTo>
                <a:lnTo>
                  <a:pt x="572" y="670"/>
                </a:lnTo>
                <a:lnTo>
                  <a:pt x="572" y="670"/>
                </a:lnTo>
                <a:lnTo>
                  <a:pt x="564" y="676"/>
                </a:lnTo>
                <a:lnTo>
                  <a:pt x="556" y="680"/>
                </a:lnTo>
                <a:lnTo>
                  <a:pt x="550" y="682"/>
                </a:lnTo>
                <a:lnTo>
                  <a:pt x="542" y="686"/>
                </a:lnTo>
                <a:lnTo>
                  <a:pt x="542" y="686"/>
                </a:lnTo>
                <a:lnTo>
                  <a:pt x="542" y="704"/>
                </a:lnTo>
                <a:lnTo>
                  <a:pt x="542" y="704"/>
                </a:lnTo>
                <a:lnTo>
                  <a:pt x="550" y="712"/>
                </a:lnTo>
                <a:lnTo>
                  <a:pt x="558" y="726"/>
                </a:lnTo>
                <a:lnTo>
                  <a:pt x="562" y="732"/>
                </a:lnTo>
                <a:lnTo>
                  <a:pt x="564" y="740"/>
                </a:lnTo>
                <a:lnTo>
                  <a:pt x="564" y="748"/>
                </a:lnTo>
                <a:lnTo>
                  <a:pt x="562" y="758"/>
                </a:lnTo>
                <a:lnTo>
                  <a:pt x="562" y="758"/>
                </a:lnTo>
                <a:lnTo>
                  <a:pt x="558" y="766"/>
                </a:lnTo>
                <a:lnTo>
                  <a:pt x="552" y="772"/>
                </a:lnTo>
                <a:lnTo>
                  <a:pt x="536" y="782"/>
                </a:lnTo>
                <a:lnTo>
                  <a:pt x="508" y="800"/>
                </a:lnTo>
                <a:lnTo>
                  <a:pt x="508" y="800"/>
                </a:lnTo>
                <a:lnTo>
                  <a:pt x="500" y="810"/>
                </a:lnTo>
                <a:lnTo>
                  <a:pt x="500" y="810"/>
                </a:lnTo>
                <a:lnTo>
                  <a:pt x="500" y="850"/>
                </a:lnTo>
                <a:lnTo>
                  <a:pt x="500" y="850"/>
                </a:lnTo>
                <a:lnTo>
                  <a:pt x="504" y="856"/>
                </a:lnTo>
                <a:lnTo>
                  <a:pt x="508" y="860"/>
                </a:lnTo>
                <a:lnTo>
                  <a:pt x="518" y="866"/>
                </a:lnTo>
                <a:lnTo>
                  <a:pt x="522" y="870"/>
                </a:lnTo>
                <a:lnTo>
                  <a:pt x="526" y="878"/>
                </a:lnTo>
                <a:lnTo>
                  <a:pt x="528" y="888"/>
                </a:lnTo>
                <a:lnTo>
                  <a:pt x="530" y="902"/>
                </a:lnTo>
                <a:lnTo>
                  <a:pt x="530" y="902"/>
                </a:lnTo>
                <a:lnTo>
                  <a:pt x="522" y="918"/>
                </a:lnTo>
                <a:lnTo>
                  <a:pt x="522" y="918"/>
                </a:lnTo>
                <a:lnTo>
                  <a:pt x="510" y="924"/>
                </a:lnTo>
                <a:lnTo>
                  <a:pt x="498" y="930"/>
                </a:lnTo>
                <a:lnTo>
                  <a:pt x="498" y="930"/>
                </a:lnTo>
                <a:lnTo>
                  <a:pt x="432" y="956"/>
                </a:lnTo>
                <a:lnTo>
                  <a:pt x="432" y="956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0"/>
          <p:cNvSpPr>
            <a:spLocks/>
          </p:cNvSpPr>
          <p:nvPr/>
        </p:nvSpPr>
        <p:spPr bwMode="auto">
          <a:xfrm>
            <a:off x="3975408" y="3257550"/>
            <a:ext cx="3095625" cy="1895475"/>
          </a:xfrm>
          <a:custGeom>
            <a:avLst/>
            <a:gdLst>
              <a:gd name="T0" fmla="*/ 1244 w 1950"/>
              <a:gd name="T1" fmla="*/ 1192 h 1194"/>
              <a:gd name="T2" fmla="*/ 1218 w 1950"/>
              <a:gd name="T3" fmla="*/ 1156 h 1194"/>
              <a:gd name="T4" fmla="*/ 1200 w 1950"/>
              <a:gd name="T5" fmla="*/ 1100 h 1194"/>
              <a:gd name="T6" fmla="*/ 1152 w 1950"/>
              <a:gd name="T7" fmla="*/ 1058 h 1194"/>
              <a:gd name="T8" fmla="*/ 1050 w 1950"/>
              <a:gd name="T9" fmla="*/ 1000 h 1194"/>
              <a:gd name="T10" fmla="*/ 970 w 1950"/>
              <a:gd name="T11" fmla="*/ 1022 h 1194"/>
              <a:gd name="T12" fmla="*/ 928 w 1950"/>
              <a:gd name="T13" fmla="*/ 1096 h 1194"/>
              <a:gd name="T14" fmla="*/ 898 w 1950"/>
              <a:gd name="T15" fmla="*/ 1042 h 1194"/>
              <a:gd name="T16" fmla="*/ 872 w 1950"/>
              <a:gd name="T17" fmla="*/ 992 h 1194"/>
              <a:gd name="T18" fmla="*/ 754 w 1950"/>
              <a:gd name="T19" fmla="*/ 1010 h 1194"/>
              <a:gd name="T20" fmla="*/ 634 w 1950"/>
              <a:gd name="T21" fmla="*/ 966 h 1194"/>
              <a:gd name="T22" fmla="*/ 580 w 1950"/>
              <a:gd name="T23" fmla="*/ 900 h 1194"/>
              <a:gd name="T24" fmla="*/ 492 w 1950"/>
              <a:gd name="T25" fmla="*/ 842 h 1194"/>
              <a:gd name="T26" fmla="*/ 468 w 1950"/>
              <a:gd name="T27" fmla="*/ 764 h 1194"/>
              <a:gd name="T28" fmla="*/ 390 w 1950"/>
              <a:gd name="T29" fmla="*/ 726 h 1194"/>
              <a:gd name="T30" fmla="*/ 284 w 1950"/>
              <a:gd name="T31" fmla="*/ 610 h 1194"/>
              <a:gd name="T32" fmla="*/ 182 w 1950"/>
              <a:gd name="T33" fmla="*/ 630 h 1194"/>
              <a:gd name="T34" fmla="*/ 142 w 1950"/>
              <a:gd name="T35" fmla="*/ 552 h 1194"/>
              <a:gd name="T36" fmla="*/ 12 w 1950"/>
              <a:gd name="T37" fmla="*/ 454 h 1194"/>
              <a:gd name="T38" fmla="*/ 8 w 1950"/>
              <a:gd name="T39" fmla="*/ 412 h 1194"/>
              <a:gd name="T40" fmla="*/ 16 w 1950"/>
              <a:gd name="T41" fmla="*/ 290 h 1194"/>
              <a:gd name="T42" fmla="*/ 54 w 1950"/>
              <a:gd name="T43" fmla="*/ 300 h 1194"/>
              <a:gd name="T44" fmla="*/ 104 w 1950"/>
              <a:gd name="T45" fmla="*/ 280 h 1194"/>
              <a:gd name="T46" fmla="*/ 78 w 1950"/>
              <a:gd name="T47" fmla="*/ 126 h 1194"/>
              <a:gd name="T48" fmla="*/ 146 w 1950"/>
              <a:gd name="T49" fmla="*/ 98 h 1194"/>
              <a:gd name="T50" fmla="*/ 216 w 1950"/>
              <a:gd name="T51" fmla="*/ 72 h 1194"/>
              <a:gd name="T52" fmla="*/ 304 w 1950"/>
              <a:gd name="T53" fmla="*/ 6 h 1194"/>
              <a:gd name="T54" fmla="*/ 386 w 1950"/>
              <a:gd name="T55" fmla="*/ 48 h 1194"/>
              <a:gd name="T56" fmla="*/ 470 w 1950"/>
              <a:gd name="T57" fmla="*/ 10 h 1194"/>
              <a:gd name="T58" fmla="*/ 510 w 1950"/>
              <a:gd name="T59" fmla="*/ 56 h 1194"/>
              <a:gd name="T60" fmla="*/ 622 w 1950"/>
              <a:gd name="T61" fmla="*/ 72 h 1194"/>
              <a:gd name="T62" fmla="*/ 710 w 1950"/>
              <a:gd name="T63" fmla="*/ 56 h 1194"/>
              <a:gd name="T64" fmla="*/ 804 w 1950"/>
              <a:gd name="T65" fmla="*/ 44 h 1194"/>
              <a:gd name="T66" fmla="*/ 898 w 1950"/>
              <a:gd name="T67" fmla="*/ 30 h 1194"/>
              <a:gd name="T68" fmla="*/ 1046 w 1950"/>
              <a:gd name="T69" fmla="*/ 38 h 1194"/>
              <a:gd name="T70" fmla="*/ 1106 w 1950"/>
              <a:gd name="T71" fmla="*/ 114 h 1194"/>
              <a:gd name="T72" fmla="*/ 1092 w 1950"/>
              <a:gd name="T73" fmla="*/ 220 h 1194"/>
              <a:gd name="T74" fmla="*/ 1118 w 1950"/>
              <a:gd name="T75" fmla="*/ 378 h 1194"/>
              <a:gd name="T76" fmla="*/ 1192 w 1950"/>
              <a:gd name="T77" fmla="*/ 440 h 1194"/>
              <a:gd name="T78" fmla="*/ 1308 w 1950"/>
              <a:gd name="T79" fmla="*/ 502 h 1194"/>
              <a:gd name="T80" fmla="*/ 1406 w 1950"/>
              <a:gd name="T81" fmla="*/ 546 h 1194"/>
              <a:gd name="T82" fmla="*/ 1586 w 1950"/>
              <a:gd name="T83" fmla="*/ 576 h 1194"/>
              <a:gd name="T84" fmla="*/ 1666 w 1950"/>
              <a:gd name="T85" fmla="*/ 682 h 1194"/>
              <a:gd name="T86" fmla="*/ 1706 w 1950"/>
              <a:gd name="T87" fmla="*/ 676 h 1194"/>
              <a:gd name="T88" fmla="*/ 1794 w 1950"/>
              <a:gd name="T89" fmla="*/ 616 h 1194"/>
              <a:gd name="T90" fmla="*/ 1848 w 1950"/>
              <a:gd name="T91" fmla="*/ 632 h 1194"/>
              <a:gd name="T92" fmla="*/ 1926 w 1950"/>
              <a:gd name="T93" fmla="*/ 788 h 1194"/>
              <a:gd name="T94" fmla="*/ 1930 w 1950"/>
              <a:gd name="T95" fmla="*/ 878 h 1194"/>
              <a:gd name="T96" fmla="*/ 1940 w 1950"/>
              <a:gd name="T97" fmla="*/ 976 h 1194"/>
              <a:gd name="T98" fmla="*/ 1930 w 1950"/>
              <a:gd name="T99" fmla="*/ 1002 h 1194"/>
              <a:gd name="T100" fmla="*/ 1872 w 1950"/>
              <a:gd name="T101" fmla="*/ 1006 h 1194"/>
              <a:gd name="T102" fmla="*/ 1866 w 1950"/>
              <a:gd name="T103" fmla="*/ 1096 h 1194"/>
              <a:gd name="T104" fmla="*/ 1772 w 1950"/>
              <a:gd name="T105" fmla="*/ 1052 h 1194"/>
              <a:gd name="T106" fmla="*/ 1744 w 1950"/>
              <a:gd name="T107" fmla="*/ 1124 h 1194"/>
              <a:gd name="T108" fmla="*/ 1696 w 1950"/>
              <a:gd name="T109" fmla="*/ 1086 h 1194"/>
              <a:gd name="T110" fmla="*/ 1594 w 1950"/>
              <a:gd name="T111" fmla="*/ 1048 h 1194"/>
              <a:gd name="T112" fmla="*/ 1498 w 1950"/>
              <a:gd name="T113" fmla="*/ 1102 h 1194"/>
              <a:gd name="T114" fmla="*/ 1430 w 1950"/>
              <a:gd name="T115" fmla="*/ 1144 h 1194"/>
              <a:gd name="T116" fmla="*/ 1342 w 1950"/>
              <a:gd name="T117" fmla="*/ 1194 h 1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50" h="1194">
                <a:moveTo>
                  <a:pt x="1342" y="1194"/>
                </a:moveTo>
                <a:lnTo>
                  <a:pt x="1342" y="1194"/>
                </a:lnTo>
                <a:lnTo>
                  <a:pt x="1336" y="1192"/>
                </a:lnTo>
                <a:lnTo>
                  <a:pt x="1324" y="1188"/>
                </a:lnTo>
                <a:lnTo>
                  <a:pt x="1298" y="1186"/>
                </a:lnTo>
                <a:lnTo>
                  <a:pt x="1258" y="1186"/>
                </a:lnTo>
                <a:lnTo>
                  <a:pt x="1258" y="1186"/>
                </a:lnTo>
                <a:lnTo>
                  <a:pt x="1244" y="1192"/>
                </a:lnTo>
                <a:lnTo>
                  <a:pt x="1244" y="1192"/>
                </a:lnTo>
                <a:lnTo>
                  <a:pt x="1226" y="1188"/>
                </a:lnTo>
                <a:lnTo>
                  <a:pt x="1216" y="1184"/>
                </a:lnTo>
                <a:lnTo>
                  <a:pt x="1212" y="1182"/>
                </a:lnTo>
                <a:lnTo>
                  <a:pt x="1210" y="1180"/>
                </a:lnTo>
                <a:lnTo>
                  <a:pt x="1210" y="1172"/>
                </a:lnTo>
                <a:lnTo>
                  <a:pt x="1214" y="1164"/>
                </a:lnTo>
                <a:lnTo>
                  <a:pt x="1218" y="1156"/>
                </a:lnTo>
                <a:lnTo>
                  <a:pt x="1224" y="1146"/>
                </a:lnTo>
                <a:lnTo>
                  <a:pt x="1228" y="1136"/>
                </a:lnTo>
                <a:lnTo>
                  <a:pt x="1228" y="1136"/>
                </a:lnTo>
                <a:lnTo>
                  <a:pt x="1228" y="1114"/>
                </a:lnTo>
                <a:lnTo>
                  <a:pt x="1228" y="1114"/>
                </a:lnTo>
                <a:lnTo>
                  <a:pt x="1216" y="1108"/>
                </a:lnTo>
                <a:lnTo>
                  <a:pt x="1206" y="1104"/>
                </a:lnTo>
                <a:lnTo>
                  <a:pt x="1200" y="1100"/>
                </a:lnTo>
                <a:lnTo>
                  <a:pt x="1194" y="1094"/>
                </a:lnTo>
                <a:lnTo>
                  <a:pt x="1192" y="1088"/>
                </a:lnTo>
                <a:lnTo>
                  <a:pt x="1190" y="1082"/>
                </a:lnTo>
                <a:lnTo>
                  <a:pt x="1186" y="1068"/>
                </a:lnTo>
                <a:lnTo>
                  <a:pt x="1186" y="1068"/>
                </a:lnTo>
                <a:lnTo>
                  <a:pt x="1180" y="1058"/>
                </a:lnTo>
                <a:lnTo>
                  <a:pt x="1180" y="1058"/>
                </a:lnTo>
                <a:lnTo>
                  <a:pt x="1152" y="1058"/>
                </a:lnTo>
                <a:lnTo>
                  <a:pt x="1128" y="1052"/>
                </a:lnTo>
                <a:lnTo>
                  <a:pt x="1128" y="1052"/>
                </a:lnTo>
                <a:lnTo>
                  <a:pt x="1112" y="1028"/>
                </a:lnTo>
                <a:lnTo>
                  <a:pt x="1112" y="1028"/>
                </a:lnTo>
                <a:lnTo>
                  <a:pt x="1092" y="1022"/>
                </a:lnTo>
                <a:lnTo>
                  <a:pt x="1074" y="1014"/>
                </a:lnTo>
                <a:lnTo>
                  <a:pt x="1060" y="1006"/>
                </a:lnTo>
                <a:lnTo>
                  <a:pt x="1050" y="1000"/>
                </a:lnTo>
                <a:lnTo>
                  <a:pt x="1050" y="1000"/>
                </a:lnTo>
                <a:lnTo>
                  <a:pt x="1038" y="994"/>
                </a:lnTo>
                <a:lnTo>
                  <a:pt x="1038" y="994"/>
                </a:lnTo>
                <a:lnTo>
                  <a:pt x="1002" y="994"/>
                </a:lnTo>
                <a:lnTo>
                  <a:pt x="1002" y="994"/>
                </a:lnTo>
                <a:lnTo>
                  <a:pt x="992" y="1002"/>
                </a:lnTo>
                <a:lnTo>
                  <a:pt x="982" y="1012"/>
                </a:lnTo>
                <a:lnTo>
                  <a:pt x="970" y="1022"/>
                </a:lnTo>
                <a:lnTo>
                  <a:pt x="956" y="1028"/>
                </a:lnTo>
                <a:lnTo>
                  <a:pt x="956" y="1028"/>
                </a:lnTo>
                <a:lnTo>
                  <a:pt x="944" y="1040"/>
                </a:lnTo>
                <a:lnTo>
                  <a:pt x="944" y="1040"/>
                </a:lnTo>
                <a:lnTo>
                  <a:pt x="936" y="1056"/>
                </a:lnTo>
                <a:lnTo>
                  <a:pt x="936" y="1056"/>
                </a:lnTo>
                <a:lnTo>
                  <a:pt x="932" y="1076"/>
                </a:lnTo>
                <a:lnTo>
                  <a:pt x="928" y="1096"/>
                </a:lnTo>
                <a:lnTo>
                  <a:pt x="928" y="1096"/>
                </a:lnTo>
                <a:lnTo>
                  <a:pt x="912" y="1092"/>
                </a:lnTo>
                <a:lnTo>
                  <a:pt x="906" y="1090"/>
                </a:lnTo>
                <a:lnTo>
                  <a:pt x="902" y="1086"/>
                </a:lnTo>
                <a:lnTo>
                  <a:pt x="896" y="1076"/>
                </a:lnTo>
                <a:lnTo>
                  <a:pt x="894" y="1066"/>
                </a:lnTo>
                <a:lnTo>
                  <a:pt x="894" y="1054"/>
                </a:lnTo>
                <a:lnTo>
                  <a:pt x="898" y="1042"/>
                </a:lnTo>
                <a:lnTo>
                  <a:pt x="902" y="1030"/>
                </a:lnTo>
                <a:lnTo>
                  <a:pt x="908" y="1020"/>
                </a:lnTo>
                <a:lnTo>
                  <a:pt x="908" y="1020"/>
                </a:lnTo>
                <a:lnTo>
                  <a:pt x="908" y="1004"/>
                </a:lnTo>
                <a:lnTo>
                  <a:pt x="908" y="1004"/>
                </a:lnTo>
                <a:lnTo>
                  <a:pt x="894" y="996"/>
                </a:lnTo>
                <a:lnTo>
                  <a:pt x="886" y="992"/>
                </a:lnTo>
                <a:lnTo>
                  <a:pt x="872" y="992"/>
                </a:lnTo>
                <a:lnTo>
                  <a:pt x="872" y="992"/>
                </a:lnTo>
                <a:lnTo>
                  <a:pt x="822" y="1002"/>
                </a:lnTo>
                <a:lnTo>
                  <a:pt x="802" y="1008"/>
                </a:lnTo>
                <a:lnTo>
                  <a:pt x="782" y="1018"/>
                </a:lnTo>
                <a:lnTo>
                  <a:pt x="782" y="1018"/>
                </a:lnTo>
                <a:lnTo>
                  <a:pt x="772" y="1016"/>
                </a:lnTo>
                <a:lnTo>
                  <a:pt x="762" y="1014"/>
                </a:lnTo>
                <a:lnTo>
                  <a:pt x="754" y="1010"/>
                </a:lnTo>
                <a:lnTo>
                  <a:pt x="748" y="1006"/>
                </a:lnTo>
                <a:lnTo>
                  <a:pt x="736" y="994"/>
                </a:lnTo>
                <a:lnTo>
                  <a:pt x="728" y="982"/>
                </a:lnTo>
                <a:lnTo>
                  <a:pt x="728" y="982"/>
                </a:lnTo>
                <a:lnTo>
                  <a:pt x="714" y="966"/>
                </a:lnTo>
                <a:lnTo>
                  <a:pt x="714" y="966"/>
                </a:lnTo>
                <a:lnTo>
                  <a:pt x="634" y="966"/>
                </a:lnTo>
                <a:lnTo>
                  <a:pt x="634" y="966"/>
                </a:lnTo>
                <a:lnTo>
                  <a:pt x="626" y="960"/>
                </a:lnTo>
                <a:lnTo>
                  <a:pt x="620" y="954"/>
                </a:lnTo>
                <a:lnTo>
                  <a:pt x="612" y="938"/>
                </a:lnTo>
                <a:lnTo>
                  <a:pt x="606" y="922"/>
                </a:lnTo>
                <a:lnTo>
                  <a:pt x="600" y="908"/>
                </a:lnTo>
                <a:lnTo>
                  <a:pt x="600" y="908"/>
                </a:lnTo>
                <a:lnTo>
                  <a:pt x="584" y="904"/>
                </a:lnTo>
                <a:lnTo>
                  <a:pt x="580" y="900"/>
                </a:lnTo>
                <a:lnTo>
                  <a:pt x="576" y="894"/>
                </a:lnTo>
                <a:lnTo>
                  <a:pt x="576" y="894"/>
                </a:lnTo>
                <a:lnTo>
                  <a:pt x="554" y="878"/>
                </a:lnTo>
                <a:lnTo>
                  <a:pt x="554" y="878"/>
                </a:lnTo>
                <a:lnTo>
                  <a:pt x="514" y="864"/>
                </a:lnTo>
                <a:lnTo>
                  <a:pt x="514" y="864"/>
                </a:lnTo>
                <a:lnTo>
                  <a:pt x="500" y="852"/>
                </a:lnTo>
                <a:lnTo>
                  <a:pt x="492" y="842"/>
                </a:lnTo>
                <a:lnTo>
                  <a:pt x="486" y="832"/>
                </a:lnTo>
                <a:lnTo>
                  <a:pt x="482" y="824"/>
                </a:lnTo>
                <a:lnTo>
                  <a:pt x="480" y="816"/>
                </a:lnTo>
                <a:lnTo>
                  <a:pt x="480" y="808"/>
                </a:lnTo>
                <a:lnTo>
                  <a:pt x="478" y="784"/>
                </a:lnTo>
                <a:lnTo>
                  <a:pt x="478" y="784"/>
                </a:lnTo>
                <a:lnTo>
                  <a:pt x="468" y="764"/>
                </a:lnTo>
                <a:lnTo>
                  <a:pt x="468" y="764"/>
                </a:lnTo>
                <a:lnTo>
                  <a:pt x="424" y="766"/>
                </a:lnTo>
                <a:lnTo>
                  <a:pt x="424" y="766"/>
                </a:lnTo>
                <a:lnTo>
                  <a:pt x="406" y="758"/>
                </a:lnTo>
                <a:lnTo>
                  <a:pt x="400" y="754"/>
                </a:lnTo>
                <a:lnTo>
                  <a:pt x="396" y="750"/>
                </a:lnTo>
                <a:lnTo>
                  <a:pt x="392" y="740"/>
                </a:lnTo>
                <a:lnTo>
                  <a:pt x="390" y="726"/>
                </a:lnTo>
                <a:lnTo>
                  <a:pt x="390" y="726"/>
                </a:lnTo>
                <a:lnTo>
                  <a:pt x="380" y="716"/>
                </a:lnTo>
                <a:lnTo>
                  <a:pt x="372" y="710"/>
                </a:lnTo>
                <a:lnTo>
                  <a:pt x="358" y="700"/>
                </a:lnTo>
                <a:lnTo>
                  <a:pt x="358" y="700"/>
                </a:lnTo>
                <a:lnTo>
                  <a:pt x="318" y="666"/>
                </a:lnTo>
                <a:lnTo>
                  <a:pt x="318" y="666"/>
                </a:lnTo>
                <a:lnTo>
                  <a:pt x="284" y="610"/>
                </a:lnTo>
                <a:lnTo>
                  <a:pt x="284" y="610"/>
                </a:lnTo>
                <a:lnTo>
                  <a:pt x="260" y="610"/>
                </a:lnTo>
                <a:lnTo>
                  <a:pt x="252" y="612"/>
                </a:lnTo>
                <a:lnTo>
                  <a:pt x="242" y="616"/>
                </a:lnTo>
                <a:lnTo>
                  <a:pt x="242" y="616"/>
                </a:lnTo>
                <a:lnTo>
                  <a:pt x="230" y="622"/>
                </a:lnTo>
                <a:lnTo>
                  <a:pt x="218" y="630"/>
                </a:lnTo>
                <a:lnTo>
                  <a:pt x="218" y="630"/>
                </a:lnTo>
                <a:lnTo>
                  <a:pt x="182" y="630"/>
                </a:lnTo>
                <a:lnTo>
                  <a:pt x="182" y="630"/>
                </a:lnTo>
                <a:lnTo>
                  <a:pt x="170" y="620"/>
                </a:lnTo>
                <a:lnTo>
                  <a:pt x="162" y="612"/>
                </a:lnTo>
                <a:lnTo>
                  <a:pt x="156" y="602"/>
                </a:lnTo>
                <a:lnTo>
                  <a:pt x="150" y="592"/>
                </a:lnTo>
                <a:lnTo>
                  <a:pt x="144" y="572"/>
                </a:lnTo>
                <a:lnTo>
                  <a:pt x="142" y="552"/>
                </a:lnTo>
                <a:lnTo>
                  <a:pt x="142" y="552"/>
                </a:lnTo>
                <a:lnTo>
                  <a:pt x="112" y="506"/>
                </a:lnTo>
                <a:lnTo>
                  <a:pt x="112" y="506"/>
                </a:lnTo>
                <a:lnTo>
                  <a:pt x="100" y="494"/>
                </a:lnTo>
                <a:lnTo>
                  <a:pt x="88" y="486"/>
                </a:lnTo>
                <a:lnTo>
                  <a:pt x="74" y="478"/>
                </a:lnTo>
                <a:lnTo>
                  <a:pt x="62" y="472"/>
                </a:lnTo>
                <a:lnTo>
                  <a:pt x="36" y="462"/>
                </a:lnTo>
                <a:lnTo>
                  <a:pt x="12" y="454"/>
                </a:lnTo>
                <a:lnTo>
                  <a:pt x="12" y="454"/>
                </a:lnTo>
                <a:lnTo>
                  <a:pt x="4" y="448"/>
                </a:lnTo>
                <a:lnTo>
                  <a:pt x="0" y="442"/>
                </a:lnTo>
                <a:lnTo>
                  <a:pt x="0" y="436"/>
                </a:lnTo>
                <a:lnTo>
                  <a:pt x="0" y="430"/>
                </a:lnTo>
                <a:lnTo>
                  <a:pt x="2" y="420"/>
                </a:lnTo>
                <a:lnTo>
                  <a:pt x="8" y="412"/>
                </a:lnTo>
                <a:lnTo>
                  <a:pt x="8" y="412"/>
                </a:lnTo>
                <a:lnTo>
                  <a:pt x="14" y="406"/>
                </a:lnTo>
                <a:lnTo>
                  <a:pt x="18" y="400"/>
                </a:lnTo>
                <a:lnTo>
                  <a:pt x="22" y="388"/>
                </a:lnTo>
                <a:lnTo>
                  <a:pt x="22" y="388"/>
                </a:lnTo>
                <a:lnTo>
                  <a:pt x="26" y="316"/>
                </a:lnTo>
                <a:lnTo>
                  <a:pt x="26" y="316"/>
                </a:lnTo>
                <a:lnTo>
                  <a:pt x="18" y="296"/>
                </a:lnTo>
                <a:lnTo>
                  <a:pt x="16" y="290"/>
                </a:lnTo>
                <a:lnTo>
                  <a:pt x="14" y="286"/>
                </a:lnTo>
                <a:lnTo>
                  <a:pt x="16" y="284"/>
                </a:lnTo>
                <a:lnTo>
                  <a:pt x="20" y="282"/>
                </a:lnTo>
                <a:lnTo>
                  <a:pt x="36" y="280"/>
                </a:lnTo>
                <a:lnTo>
                  <a:pt x="36" y="280"/>
                </a:lnTo>
                <a:lnTo>
                  <a:pt x="48" y="288"/>
                </a:lnTo>
                <a:lnTo>
                  <a:pt x="48" y="288"/>
                </a:lnTo>
                <a:lnTo>
                  <a:pt x="54" y="300"/>
                </a:lnTo>
                <a:lnTo>
                  <a:pt x="58" y="308"/>
                </a:lnTo>
                <a:lnTo>
                  <a:pt x="64" y="314"/>
                </a:lnTo>
                <a:lnTo>
                  <a:pt x="70" y="318"/>
                </a:lnTo>
                <a:lnTo>
                  <a:pt x="78" y="320"/>
                </a:lnTo>
                <a:lnTo>
                  <a:pt x="86" y="316"/>
                </a:lnTo>
                <a:lnTo>
                  <a:pt x="94" y="308"/>
                </a:lnTo>
                <a:lnTo>
                  <a:pt x="94" y="308"/>
                </a:lnTo>
                <a:lnTo>
                  <a:pt x="104" y="280"/>
                </a:lnTo>
                <a:lnTo>
                  <a:pt x="104" y="280"/>
                </a:lnTo>
                <a:lnTo>
                  <a:pt x="98" y="216"/>
                </a:lnTo>
                <a:lnTo>
                  <a:pt x="98" y="216"/>
                </a:lnTo>
                <a:lnTo>
                  <a:pt x="80" y="166"/>
                </a:lnTo>
                <a:lnTo>
                  <a:pt x="80" y="166"/>
                </a:lnTo>
                <a:lnTo>
                  <a:pt x="76" y="144"/>
                </a:lnTo>
                <a:lnTo>
                  <a:pt x="76" y="134"/>
                </a:lnTo>
                <a:lnTo>
                  <a:pt x="78" y="126"/>
                </a:lnTo>
                <a:lnTo>
                  <a:pt x="80" y="118"/>
                </a:lnTo>
                <a:lnTo>
                  <a:pt x="84" y="112"/>
                </a:lnTo>
                <a:lnTo>
                  <a:pt x="90" y="104"/>
                </a:lnTo>
                <a:lnTo>
                  <a:pt x="98" y="98"/>
                </a:lnTo>
                <a:lnTo>
                  <a:pt x="98" y="98"/>
                </a:lnTo>
                <a:lnTo>
                  <a:pt x="108" y="82"/>
                </a:lnTo>
                <a:lnTo>
                  <a:pt x="108" y="82"/>
                </a:lnTo>
                <a:lnTo>
                  <a:pt x="146" y="98"/>
                </a:lnTo>
                <a:lnTo>
                  <a:pt x="146" y="98"/>
                </a:lnTo>
                <a:lnTo>
                  <a:pt x="182" y="98"/>
                </a:lnTo>
                <a:lnTo>
                  <a:pt x="182" y="98"/>
                </a:lnTo>
                <a:lnTo>
                  <a:pt x="190" y="92"/>
                </a:lnTo>
                <a:lnTo>
                  <a:pt x="198" y="86"/>
                </a:lnTo>
                <a:lnTo>
                  <a:pt x="206" y="80"/>
                </a:lnTo>
                <a:lnTo>
                  <a:pt x="216" y="72"/>
                </a:lnTo>
                <a:lnTo>
                  <a:pt x="216" y="72"/>
                </a:lnTo>
                <a:lnTo>
                  <a:pt x="226" y="48"/>
                </a:lnTo>
                <a:lnTo>
                  <a:pt x="238" y="30"/>
                </a:lnTo>
                <a:lnTo>
                  <a:pt x="244" y="22"/>
                </a:lnTo>
                <a:lnTo>
                  <a:pt x="254" y="14"/>
                </a:lnTo>
                <a:lnTo>
                  <a:pt x="276" y="0"/>
                </a:lnTo>
                <a:lnTo>
                  <a:pt x="276" y="0"/>
                </a:lnTo>
                <a:lnTo>
                  <a:pt x="286" y="0"/>
                </a:lnTo>
                <a:lnTo>
                  <a:pt x="304" y="6"/>
                </a:lnTo>
                <a:lnTo>
                  <a:pt x="304" y="6"/>
                </a:lnTo>
                <a:lnTo>
                  <a:pt x="350" y="34"/>
                </a:lnTo>
                <a:lnTo>
                  <a:pt x="350" y="34"/>
                </a:lnTo>
                <a:lnTo>
                  <a:pt x="352" y="42"/>
                </a:lnTo>
                <a:lnTo>
                  <a:pt x="356" y="48"/>
                </a:lnTo>
                <a:lnTo>
                  <a:pt x="362" y="50"/>
                </a:lnTo>
                <a:lnTo>
                  <a:pt x="368" y="50"/>
                </a:lnTo>
                <a:lnTo>
                  <a:pt x="386" y="48"/>
                </a:lnTo>
                <a:lnTo>
                  <a:pt x="402" y="42"/>
                </a:lnTo>
                <a:lnTo>
                  <a:pt x="402" y="42"/>
                </a:lnTo>
                <a:lnTo>
                  <a:pt x="438" y="36"/>
                </a:lnTo>
                <a:lnTo>
                  <a:pt x="438" y="36"/>
                </a:lnTo>
                <a:lnTo>
                  <a:pt x="454" y="20"/>
                </a:lnTo>
                <a:lnTo>
                  <a:pt x="458" y="14"/>
                </a:lnTo>
                <a:lnTo>
                  <a:pt x="464" y="10"/>
                </a:lnTo>
                <a:lnTo>
                  <a:pt x="470" y="10"/>
                </a:lnTo>
                <a:lnTo>
                  <a:pt x="476" y="10"/>
                </a:lnTo>
                <a:lnTo>
                  <a:pt x="486" y="14"/>
                </a:lnTo>
                <a:lnTo>
                  <a:pt x="496" y="22"/>
                </a:lnTo>
                <a:lnTo>
                  <a:pt x="496" y="22"/>
                </a:lnTo>
                <a:lnTo>
                  <a:pt x="498" y="38"/>
                </a:lnTo>
                <a:lnTo>
                  <a:pt x="498" y="44"/>
                </a:lnTo>
                <a:lnTo>
                  <a:pt x="500" y="48"/>
                </a:lnTo>
                <a:lnTo>
                  <a:pt x="510" y="56"/>
                </a:lnTo>
                <a:lnTo>
                  <a:pt x="528" y="68"/>
                </a:lnTo>
                <a:lnTo>
                  <a:pt x="528" y="68"/>
                </a:lnTo>
                <a:lnTo>
                  <a:pt x="564" y="82"/>
                </a:lnTo>
                <a:lnTo>
                  <a:pt x="564" y="82"/>
                </a:lnTo>
                <a:lnTo>
                  <a:pt x="594" y="82"/>
                </a:lnTo>
                <a:lnTo>
                  <a:pt x="594" y="82"/>
                </a:lnTo>
                <a:lnTo>
                  <a:pt x="608" y="76"/>
                </a:lnTo>
                <a:lnTo>
                  <a:pt x="622" y="72"/>
                </a:lnTo>
                <a:lnTo>
                  <a:pt x="638" y="68"/>
                </a:lnTo>
                <a:lnTo>
                  <a:pt x="658" y="66"/>
                </a:lnTo>
                <a:lnTo>
                  <a:pt x="658" y="66"/>
                </a:lnTo>
                <a:lnTo>
                  <a:pt x="678" y="56"/>
                </a:lnTo>
                <a:lnTo>
                  <a:pt x="686" y="54"/>
                </a:lnTo>
                <a:lnTo>
                  <a:pt x="694" y="54"/>
                </a:lnTo>
                <a:lnTo>
                  <a:pt x="700" y="54"/>
                </a:lnTo>
                <a:lnTo>
                  <a:pt x="710" y="56"/>
                </a:lnTo>
                <a:lnTo>
                  <a:pt x="734" y="68"/>
                </a:lnTo>
                <a:lnTo>
                  <a:pt x="734" y="68"/>
                </a:lnTo>
                <a:lnTo>
                  <a:pt x="776" y="68"/>
                </a:lnTo>
                <a:lnTo>
                  <a:pt x="776" y="68"/>
                </a:lnTo>
                <a:lnTo>
                  <a:pt x="784" y="60"/>
                </a:lnTo>
                <a:lnTo>
                  <a:pt x="788" y="54"/>
                </a:lnTo>
                <a:lnTo>
                  <a:pt x="794" y="48"/>
                </a:lnTo>
                <a:lnTo>
                  <a:pt x="804" y="44"/>
                </a:lnTo>
                <a:lnTo>
                  <a:pt x="804" y="44"/>
                </a:lnTo>
                <a:lnTo>
                  <a:pt x="824" y="28"/>
                </a:lnTo>
                <a:lnTo>
                  <a:pt x="834" y="22"/>
                </a:lnTo>
                <a:lnTo>
                  <a:pt x="844" y="18"/>
                </a:lnTo>
                <a:lnTo>
                  <a:pt x="854" y="18"/>
                </a:lnTo>
                <a:lnTo>
                  <a:pt x="866" y="18"/>
                </a:lnTo>
                <a:lnTo>
                  <a:pt x="882" y="24"/>
                </a:lnTo>
                <a:lnTo>
                  <a:pt x="898" y="30"/>
                </a:lnTo>
                <a:lnTo>
                  <a:pt x="898" y="30"/>
                </a:lnTo>
                <a:lnTo>
                  <a:pt x="926" y="30"/>
                </a:lnTo>
                <a:lnTo>
                  <a:pt x="956" y="26"/>
                </a:lnTo>
                <a:lnTo>
                  <a:pt x="986" y="24"/>
                </a:lnTo>
                <a:lnTo>
                  <a:pt x="1018" y="24"/>
                </a:lnTo>
                <a:lnTo>
                  <a:pt x="1018" y="24"/>
                </a:lnTo>
                <a:lnTo>
                  <a:pt x="1046" y="38"/>
                </a:lnTo>
                <a:lnTo>
                  <a:pt x="1046" y="38"/>
                </a:lnTo>
                <a:lnTo>
                  <a:pt x="1060" y="52"/>
                </a:lnTo>
                <a:lnTo>
                  <a:pt x="1072" y="60"/>
                </a:lnTo>
                <a:lnTo>
                  <a:pt x="1086" y="66"/>
                </a:lnTo>
                <a:lnTo>
                  <a:pt x="1086" y="66"/>
                </a:lnTo>
                <a:lnTo>
                  <a:pt x="1088" y="90"/>
                </a:lnTo>
                <a:lnTo>
                  <a:pt x="1088" y="90"/>
                </a:lnTo>
                <a:lnTo>
                  <a:pt x="1096" y="100"/>
                </a:lnTo>
                <a:lnTo>
                  <a:pt x="1106" y="114"/>
                </a:lnTo>
                <a:lnTo>
                  <a:pt x="1110" y="122"/>
                </a:lnTo>
                <a:lnTo>
                  <a:pt x="1112" y="130"/>
                </a:lnTo>
                <a:lnTo>
                  <a:pt x="1112" y="140"/>
                </a:lnTo>
                <a:lnTo>
                  <a:pt x="1110" y="152"/>
                </a:lnTo>
                <a:lnTo>
                  <a:pt x="1110" y="152"/>
                </a:lnTo>
                <a:lnTo>
                  <a:pt x="1092" y="182"/>
                </a:lnTo>
                <a:lnTo>
                  <a:pt x="1092" y="182"/>
                </a:lnTo>
                <a:lnTo>
                  <a:pt x="1092" y="220"/>
                </a:lnTo>
                <a:lnTo>
                  <a:pt x="1092" y="220"/>
                </a:lnTo>
                <a:lnTo>
                  <a:pt x="1094" y="246"/>
                </a:lnTo>
                <a:lnTo>
                  <a:pt x="1096" y="270"/>
                </a:lnTo>
                <a:lnTo>
                  <a:pt x="1096" y="294"/>
                </a:lnTo>
                <a:lnTo>
                  <a:pt x="1100" y="320"/>
                </a:lnTo>
                <a:lnTo>
                  <a:pt x="1104" y="344"/>
                </a:lnTo>
                <a:lnTo>
                  <a:pt x="1112" y="368"/>
                </a:lnTo>
                <a:lnTo>
                  <a:pt x="1118" y="378"/>
                </a:lnTo>
                <a:lnTo>
                  <a:pt x="1126" y="390"/>
                </a:lnTo>
                <a:lnTo>
                  <a:pt x="1134" y="402"/>
                </a:lnTo>
                <a:lnTo>
                  <a:pt x="1144" y="412"/>
                </a:lnTo>
                <a:lnTo>
                  <a:pt x="1144" y="412"/>
                </a:lnTo>
                <a:lnTo>
                  <a:pt x="1166" y="426"/>
                </a:lnTo>
                <a:lnTo>
                  <a:pt x="1178" y="432"/>
                </a:lnTo>
                <a:lnTo>
                  <a:pt x="1192" y="440"/>
                </a:lnTo>
                <a:lnTo>
                  <a:pt x="1192" y="440"/>
                </a:lnTo>
                <a:lnTo>
                  <a:pt x="1236" y="446"/>
                </a:lnTo>
                <a:lnTo>
                  <a:pt x="1236" y="446"/>
                </a:lnTo>
                <a:lnTo>
                  <a:pt x="1244" y="460"/>
                </a:lnTo>
                <a:lnTo>
                  <a:pt x="1254" y="472"/>
                </a:lnTo>
                <a:lnTo>
                  <a:pt x="1266" y="482"/>
                </a:lnTo>
                <a:lnTo>
                  <a:pt x="1278" y="490"/>
                </a:lnTo>
                <a:lnTo>
                  <a:pt x="1292" y="496"/>
                </a:lnTo>
                <a:lnTo>
                  <a:pt x="1308" y="502"/>
                </a:lnTo>
                <a:lnTo>
                  <a:pt x="1324" y="506"/>
                </a:lnTo>
                <a:lnTo>
                  <a:pt x="1344" y="510"/>
                </a:lnTo>
                <a:lnTo>
                  <a:pt x="1344" y="510"/>
                </a:lnTo>
                <a:lnTo>
                  <a:pt x="1360" y="522"/>
                </a:lnTo>
                <a:lnTo>
                  <a:pt x="1376" y="534"/>
                </a:lnTo>
                <a:lnTo>
                  <a:pt x="1384" y="538"/>
                </a:lnTo>
                <a:lnTo>
                  <a:pt x="1394" y="542"/>
                </a:lnTo>
                <a:lnTo>
                  <a:pt x="1406" y="546"/>
                </a:lnTo>
                <a:lnTo>
                  <a:pt x="1420" y="548"/>
                </a:lnTo>
                <a:lnTo>
                  <a:pt x="1420" y="548"/>
                </a:lnTo>
                <a:lnTo>
                  <a:pt x="1528" y="546"/>
                </a:lnTo>
                <a:lnTo>
                  <a:pt x="1528" y="546"/>
                </a:lnTo>
                <a:lnTo>
                  <a:pt x="1552" y="554"/>
                </a:lnTo>
                <a:lnTo>
                  <a:pt x="1552" y="554"/>
                </a:lnTo>
                <a:lnTo>
                  <a:pt x="1586" y="576"/>
                </a:lnTo>
                <a:lnTo>
                  <a:pt x="1586" y="576"/>
                </a:lnTo>
                <a:lnTo>
                  <a:pt x="1606" y="622"/>
                </a:lnTo>
                <a:lnTo>
                  <a:pt x="1606" y="622"/>
                </a:lnTo>
                <a:lnTo>
                  <a:pt x="1610" y="640"/>
                </a:lnTo>
                <a:lnTo>
                  <a:pt x="1616" y="652"/>
                </a:lnTo>
                <a:lnTo>
                  <a:pt x="1626" y="664"/>
                </a:lnTo>
                <a:lnTo>
                  <a:pt x="1644" y="682"/>
                </a:lnTo>
                <a:lnTo>
                  <a:pt x="1644" y="682"/>
                </a:lnTo>
                <a:lnTo>
                  <a:pt x="1666" y="682"/>
                </a:lnTo>
                <a:lnTo>
                  <a:pt x="1666" y="682"/>
                </a:lnTo>
                <a:lnTo>
                  <a:pt x="1678" y="664"/>
                </a:lnTo>
                <a:lnTo>
                  <a:pt x="1678" y="664"/>
                </a:lnTo>
                <a:lnTo>
                  <a:pt x="1696" y="662"/>
                </a:lnTo>
                <a:lnTo>
                  <a:pt x="1696" y="662"/>
                </a:lnTo>
                <a:lnTo>
                  <a:pt x="1698" y="666"/>
                </a:lnTo>
                <a:lnTo>
                  <a:pt x="1698" y="670"/>
                </a:lnTo>
                <a:lnTo>
                  <a:pt x="1706" y="676"/>
                </a:lnTo>
                <a:lnTo>
                  <a:pt x="1716" y="680"/>
                </a:lnTo>
                <a:lnTo>
                  <a:pt x="1728" y="682"/>
                </a:lnTo>
                <a:lnTo>
                  <a:pt x="1728" y="682"/>
                </a:lnTo>
                <a:lnTo>
                  <a:pt x="1764" y="660"/>
                </a:lnTo>
                <a:lnTo>
                  <a:pt x="1764" y="660"/>
                </a:lnTo>
                <a:lnTo>
                  <a:pt x="1774" y="646"/>
                </a:lnTo>
                <a:lnTo>
                  <a:pt x="1784" y="632"/>
                </a:lnTo>
                <a:lnTo>
                  <a:pt x="1794" y="616"/>
                </a:lnTo>
                <a:lnTo>
                  <a:pt x="1804" y="604"/>
                </a:lnTo>
                <a:lnTo>
                  <a:pt x="1804" y="604"/>
                </a:lnTo>
                <a:lnTo>
                  <a:pt x="1808" y="602"/>
                </a:lnTo>
                <a:lnTo>
                  <a:pt x="1808" y="602"/>
                </a:lnTo>
                <a:lnTo>
                  <a:pt x="1814" y="610"/>
                </a:lnTo>
                <a:lnTo>
                  <a:pt x="1824" y="616"/>
                </a:lnTo>
                <a:lnTo>
                  <a:pt x="1848" y="632"/>
                </a:lnTo>
                <a:lnTo>
                  <a:pt x="1848" y="632"/>
                </a:lnTo>
                <a:lnTo>
                  <a:pt x="1850" y="642"/>
                </a:lnTo>
                <a:lnTo>
                  <a:pt x="1856" y="654"/>
                </a:lnTo>
                <a:lnTo>
                  <a:pt x="1868" y="676"/>
                </a:lnTo>
                <a:lnTo>
                  <a:pt x="1886" y="698"/>
                </a:lnTo>
                <a:lnTo>
                  <a:pt x="1906" y="722"/>
                </a:lnTo>
                <a:lnTo>
                  <a:pt x="1906" y="722"/>
                </a:lnTo>
                <a:lnTo>
                  <a:pt x="1926" y="788"/>
                </a:lnTo>
                <a:lnTo>
                  <a:pt x="1926" y="788"/>
                </a:lnTo>
                <a:lnTo>
                  <a:pt x="1934" y="800"/>
                </a:lnTo>
                <a:lnTo>
                  <a:pt x="1942" y="814"/>
                </a:lnTo>
                <a:lnTo>
                  <a:pt x="1948" y="830"/>
                </a:lnTo>
                <a:lnTo>
                  <a:pt x="1950" y="840"/>
                </a:lnTo>
                <a:lnTo>
                  <a:pt x="1950" y="850"/>
                </a:lnTo>
                <a:lnTo>
                  <a:pt x="1950" y="850"/>
                </a:lnTo>
                <a:lnTo>
                  <a:pt x="1938" y="866"/>
                </a:lnTo>
                <a:lnTo>
                  <a:pt x="1930" y="878"/>
                </a:lnTo>
                <a:lnTo>
                  <a:pt x="1928" y="892"/>
                </a:lnTo>
                <a:lnTo>
                  <a:pt x="1928" y="918"/>
                </a:lnTo>
                <a:lnTo>
                  <a:pt x="1928" y="918"/>
                </a:lnTo>
                <a:lnTo>
                  <a:pt x="1932" y="932"/>
                </a:lnTo>
                <a:lnTo>
                  <a:pt x="1938" y="948"/>
                </a:lnTo>
                <a:lnTo>
                  <a:pt x="1940" y="958"/>
                </a:lnTo>
                <a:lnTo>
                  <a:pt x="1942" y="966"/>
                </a:lnTo>
                <a:lnTo>
                  <a:pt x="1940" y="976"/>
                </a:lnTo>
                <a:lnTo>
                  <a:pt x="1938" y="986"/>
                </a:lnTo>
                <a:lnTo>
                  <a:pt x="1938" y="986"/>
                </a:lnTo>
                <a:lnTo>
                  <a:pt x="1938" y="1008"/>
                </a:lnTo>
                <a:lnTo>
                  <a:pt x="1938" y="1008"/>
                </a:lnTo>
                <a:lnTo>
                  <a:pt x="1932" y="1008"/>
                </a:lnTo>
                <a:lnTo>
                  <a:pt x="1932" y="1008"/>
                </a:lnTo>
                <a:lnTo>
                  <a:pt x="1932" y="1004"/>
                </a:lnTo>
                <a:lnTo>
                  <a:pt x="1930" y="1002"/>
                </a:lnTo>
                <a:lnTo>
                  <a:pt x="1924" y="996"/>
                </a:lnTo>
                <a:lnTo>
                  <a:pt x="1918" y="992"/>
                </a:lnTo>
                <a:lnTo>
                  <a:pt x="1912" y="988"/>
                </a:lnTo>
                <a:lnTo>
                  <a:pt x="1912" y="988"/>
                </a:lnTo>
                <a:lnTo>
                  <a:pt x="1896" y="990"/>
                </a:lnTo>
                <a:lnTo>
                  <a:pt x="1886" y="994"/>
                </a:lnTo>
                <a:lnTo>
                  <a:pt x="1880" y="998"/>
                </a:lnTo>
                <a:lnTo>
                  <a:pt x="1872" y="1006"/>
                </a:lnTo>
                <a:lnTo>
                  <a:pt x="1872" y="1006"/>
                </a:lnTo>
                <a:lnTo>
                  <a:pt x="1872" y="1018"/>
                </a:lnTo>
                <a:lnTo>
                  <a:pt x="1876" y="1032"/>
                </a:lnTo>
                <a:lnTo>
                  <a:pt x="1882" y="1066"/>
                </a:lnTo>
                <a:lnTo>
                  <a:pt x="1882" y="1066"/>
                </a:lnTo>
                <a:lnTo>
                  <a:pt x="1880" y="1092"/>
                </a:lnTo>
                <a:lnTo>
                  <a:pt x="1880" y="1092"/>
                </a:lnTo>
                <a:lnTo>
                  <a:pt x="1866" y="1096"/>
                </a:lnTo>
                <a:lnTo>
                  <a:pt x="1866" y="1096"/>
                </a:lnTo>
                <a:lnTo>
                  <a:pt x="1842" y="1096"/>
                </a:lnTo>
                <a:lnTo>
                  <a:pt x="1842" y="1096"/>
                </a:lnTo>
                <a:lnTo>
                  <a:pt x="1810" y="1054"/>
                </a:lnTo>
                <a:lnTo>
                  <a:pt x="1810" y="1054"/>
                </a:lnTo>
                <a:lnTo>
                  <a:pt x="1796" y="1050"/>
                </a:lnTo>
                <a:lnTo>
                  <a:pt x="1782" y="1048"/>
                </a:lnTo>
                <a:lnTo>
                  <a:pt x="1772" y="1052"/>
                </a:lnTo>
                <a:lnTo>
                  <a:pt x="1762" y="1058"/>
                </a:lnTo>
                <a:lnTo>
                  <a:pt x="1756" y="1068"/>
                </a:lnTo>
                <a:lnTo>
                  <a:pt x="1752" y="1078"/>
                </a:lnTo>
                <a:lnTo>
                  <a:pt x="1752" y="1092"/>
                </a:lnTo>
                <a:lnTo>
                  <a:pt x="1754" y="1108"/>
                </a:lnTo>
                <a:lnTo>
                  <a:pt x="1754" y="1108"/>
                </a:lnTo>
                <a:lnTo>
                  <a:pt x="1748" y="1116"/>
                </a:lnTo>
                <a:lnTo>
                  <a:pt x="1744" y="1124"/>
                </a:lnTo>
                <a:lnTo>
                  <a:pt x="1744" y="1124"/>
                </a:lnTo>
                <a:lnTo>
                  <a:pt x="1730" y="1122"/>
                </a:lnTo>
                <a:lnTo>
                  <a:pt x="1718" y="1118"/>
                </a:lnTo>
                <a:lnTo>
                  <a:pt x="1706" y="1112"/>
                </a:lnTo>
                <a:lnTo>
                  <a:pt x="1700" y="1108"/>
                </a:lnTo>
                <a:lnTo>
                  <a:pt x="1700" y="1108"/>
                </a:lnTo>
                <a:lnTo>
                  <a:pt x="1696" y="1086"/>
                </a:lnTo>
                <a:lnTo>
                  <a:pt x="1696" y="1086"/>
                </a:lnTo>
                <a:lnTo>
                  <a:pt x="1678" y="1076"/>
                </a:lnTo>
                <a:lnTo>
                  <a:pt x="1660" y="1070"/>
                </a:lnTo>
                <a:lnTo>
                  <a:pt x="1632" y="1060"/>
                </a:lnTo>
                <a:lnTo>
                  <a:pt x="1632" y="1060"/>
                </a:lnTo>
                <a:lnTo>
                  <a:pt x="1620" y="1046"/>
                </a:lnTo>
                <a:lnTo>
                  <a:pt x="1620" y="1046"/>
                </a:lnTo>
                <a:lnTo>
                  <a:pt x="1600" y="1046"/>
                </a:lnTo>
                <a:lnTo>
                  <a:pt x="1594" y="1048"/>
                </a:lnTo>
                <a:lnTo>
                  <a:pt x="1588" y="1050"/>
                </a:lnTo>
                <a:lnTo>
                  <a:pt x="1580" y="1058"/>
                </a:lnTo>
                <a:lnTo>
                  <a:pt x="1566" y="1070"/>
                </a:lnTo>
                <a:lnTo>
                  <a:pt x="1566" y="1070"/>
                </a:lnTo>
                <a:lnTo>
                  <a:pt x="1522" y="1094"/>
                </a:lnTo>
                <a:lnTo>
                  <a:pt x="1522" y="1094"/>
                </a:lnTo>
                <a:lnTo>
                  <a:pt x="1504" y="1100"/>
                </a:lnTo>
                <a:lnTo>
                  <a:pt x="1498" y="1102"/>
                </a:lnTo>
                <a:lnTo>
                  <a:pt x="1492" y="1106"/>
                </a:lnTo>
                <a:lnTo>
                  <a:pt x="1486" y="1116"/>
                </a:lnTo>
                <a:lnTo>
                  <a:pt x="1474" y="1132"/>
                </a:lnTo>
                <a:lnTo>
                  <a:pt x="1474" y="1132"/>
                </a:lnTo>
                <a:lnTo>
                  <a:pt x="1450" y="1134"/>
                </a:lnTo>
                <a:lnTo>
                  <a:pt x="1442" y="1138"/>
                </a:lnTo>
                <a:lnTo>
                  <a:pt x="1436" y="1140"/>
                </a:lnTo>
                <a:lnTo>
                  <a:pt x="1430" y="1144"/>
                </a:lnTo>
                <a:lnTo>
                  <a:pt x="1424" y="1150"/>
                </a:lnTo>
                <a:lnTo>
                  <a:pt x="1410" y="1170"/>
                </a:lnTo>
                <a:lnTo>
                  <a:pt x="1410" y="1170"/>
                </a:lnTo>
                <a:lnTo>
                  <a:pt x="1400" y="1178"/>
                </a:lnTo>
                <a:lnTo>
                  <a:pt x="1400" y="1178"/>
                </a:lnTo>
                <a:lnTo>
                  <a:pt x="1382" y="1182"/>
                </a:lnTo>
                <a:lnTo>
                  <a:pt x="1368" y="1186"/>
                </a:lnTo>
                <a:lnTo>
                  <a:pt x="1342" y="1194"/>
                </a:lnTo>
                <a:lnTo>
                  <a:pt x="1342" y="1194"/>
                </a:lnTo>
                <a:close/>
              </a:path>
            </a:pathLst>
          </a:cu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1"/>
          <p:cNvSpPr>
            <a:spLocks/>
          </p:cNvSpPr>
          <p:nvPr/>
        </p:nvSpPr>
        <p:spPr bwMode="auto">
          <a:xfrm>
            <a:off x="10065058" y="4473575"/>
            <a:ext cx="577850" cy="571500"/>
          </a:xfrm>
          <a:custGeom>
            <a:avLst/>
            <a:gdLst>
              <a:gd name="T0" fmla="*/ 138 w 364"/>
              <a:gd name="T1" fmla="*/ 356 h 360"/>
              <a:gd name="T2" fmla="*/ 108 w 364"/>
              <a:gd name="T3" fmla="*/ 340 h 360"/>
              <a:gd name="T4" fmla="*/ 86 w 364"/>
              <a:gd name="T5" fmla="*/ 274 h 360"/>
              <a:gd name="T6" fmla="*/ 48 w 364"/>
              <a:gd name="T7" fmla="*/ 256 h 360"/>
              <a:gd name="T8" fmla="*/ 46 w 364"/>
              <a:gd name="T9" fmla="*/ 226 h 360"/>
              <a:gd name="T10" fmla="*/ 24 w 364"/>
              <a:gd name="T11" fmla="*/ 188 h 360"/>
              <a:gd name="T12" fmla="*/ 0 w 364"/>
              <a:gd name="T13" fmla="*/ 162 h 360"/>
              <a:gd name="T14" fmla="*/ 10 w 364"/>
              <a:gd name="T15" fmla="*/ 140 h 360"/>
              <a:gd name="T16" fmla="*/ 26 w 364"/>
              <a:gd name="T17" fmla="*/ 122 h 360"/>
              <a:gd name="T18" fmla="*/ 32 w 364"/>
              <a:gd name="T19" fmla="*/ 104 h 360"/>
              <a:gd name="T20" fmla="*/ 58 w 364"/>
              <a:gd name="T21" fmla="*/ 88 h 360"/>
              <a:gd name="T22" fmla="*/ 70 w 364"/>
              <a:gd name="T23" fmla="*/ 68 h 360"/>
              <a:gd name="T24" fmla="*/ 72 w 364"/>
              <a:gd name="T25" fmla="*/ 16 h 360"/>
              <a:gd name="T26" fmla="*/ 90 w 364"/>
              <a:gd name="T27" fmla="*/ 8 h 360"/>
              <a:gd name="T28" fmla="*/ 106 w 364"/>
              <a:gd name="T29" fmla="*/ 6 h 360"/>
              <a:gd name="T30" fmla="*/ 140 w 364"/>
              <a:gd name="T31" fmla="*/ 10 h 360"/>
              <a:gd name="T32" fmla="*/ 152 w 364"/>
              <a:gd name="T33" fmla="*/ 2 h 360"/>
              <a:gd name="T34" fmla="*/ 186 w 364"/>
              <a:gd name="T35" fmla="*/ 4 h 360"/>
              <a:gd name="T36" fmla="*/ 212 w 364"/>
              <a:gd name="T37" fmla="*/ 16 h 360"/>
              <a:gd name="T38" fmla="*/ 238 w 364"/>
              <a:gd name="T39" fmla="*/ 26 h 360"/>
              <a:gd name="T40" fmla="*/ 254 w 364"/>
              <a:gd name="T41" fmla="*/ 22 h 360"/>
              <a:gd name="T42" fmla="*/ 280 w 364"/>
              <a:gd name="T43" fmla="*/ 2 h 360"/>
              <a:gd name="T44" fmla="*/ 300 w 364"/>
              <a:gd name="T45" fmla="*/ 8 h 360"/>
              <a:gd name="T46" fmla="*/ 324 w 364"/>
              <a:gd name="T47" fmla="*/ 18 h 360"/>
              <a:gd name="T48" fmla="*/ 360 w 364"/>
              <a:gd name="T49" fmla="*/ 28 h 360"/>
              <a:gd name="T50" fmla="*/ 324 w 364"/>
              <a:gd name="T51" fmla="*/ 58 h 360"/>
              <a:gd name="T52" fmla="*/ 316 w 364"/>
              <a:gd name="T53" fmla="*/ 76 h 360"/>
              <a:gd name="T54" fmla="*/ 320 w 364"/>
              <a:gd name="T55" fmla="*/ 84 h 360"/>
              <a:gd name="T56" fmla="*/ 362 w 364"/>
              <a:gd name="T57" fmla="*/ 72 h 360"/>
              <a:gd name="T58" fmla="*/ 364 w 364"/>
              <a:gd name="T59" fmla="*/ 90 h 360"/>
              <a:gd name="T60" fmla="*/ 346 w 364"/>
              <a:gd name="T61" fmla="*/ 100 h 360"/>
              <a:gd name="T62" fmla="*/ 322 w 364"/>
              <a:gd name="T63" fmla="*/ 112 h 360"/>
              <a:gd name="T64" fmla="*/ 344 w 364"/>
              <a:gd name="T65" fmla="*/ 142 h 360"/>
              <a:gd name="T66" fmla="*/ 340 w 364"/>
              <a:gd name="T67" fmla="*/ 196 h 360"/>
              <a:gd name="T68" fmla="*/ 344 w 364"/>
              <a:gd name="T69" fmla="*/ 214 h 360"/>
              <a:gd name="T70" fmla="*/ 338 w 364"/>
              <a:gd name="T71" fmla="*/ 238 h 360"/>
              <a:gd name="T72" fmla="*/ 330 w 364"/>
              <a:gd name="T73" fmla="*/ 240 h 360"/>
              <a:gd name="T74" fmla="*/ 324 w 364"/>
              <a:gd name="T75" fmla="*/ 224 h 360"/>
              <a:gd name="T76" fmla="*/ 304 w 364"/>
              <a:gd name="T77" fmla="*/ 232 h 360"/>
              <a:gd name="T78" fmla="*/ 270 w 364"/>
              <a:gd name="T79" fmla="*/ 268 h 360"/>
              <a:gd name="T80" fmla="*/ 262 w 364"/>
              <a:gd name="T81" fmla="*/ 286 h 360"/>
              <a:gd name="T82" fmla="*/ 260 w 364"/>
              <a:gd name="T83" fmla="*/ 344 h 360"/>
              <a:gd name="T84" fmla="*/ 222 w 364"/>
              <a:gd name="T85" fmla="*/ 344 h 360"/>
              <a:gd name="T86" fmla="*/ 158 w 364"/>
              <a:gd name="T87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64" h="360">
                <a:moveTo>
                  <a:pt x="158" y="360"/>
                </a:moveTo>
                <a:lnTo>
                  <a:pt x="158" y="360"/>
                </a:lnTo>
                <a:lnTo>
                  <a:pt x="138" y="356"/>
                </a:lnTo>
                <a:lnTo>
                  <a:pt x="126" y="352"/>
                </a:lnTo>
                <a:lnTo>
                  <a:pt x="116" y="346"/>
                </a:lnTo>
                <a:lnTo>
                  <a:pt x="108" y="340"/>
                </a:lnTo>
                <a:lnTo>
                  <a:pt x="108" y="340"/>
                </a:lnTo>
                <a:lnTo>
                  <a:pt x="86" y="274"/>
                </a:lnTo>
                <a:lnTo>
                  <a:pt x="86" y="274"/>
                </a:lnTo>
                <a:lnTo>
                  <a:pt x="66" y="258"/>
                </a:lnTo>
                <a:lnTo>
                  <a:pt x="66" y="258"/>
                </a:lnTo>
                <a:lnTo>
                  <a:pt x="48" y="256"/>
                </a:lnTo>
                <a:lnTo>
                  <a:pt x="48" y="256"/>
                </a:lnTo>
                <a:lnTo>
                  <a:pt x="50" y="240"/>
                </a:lnTo>
                <a:lnTo>
                  <a:pt x="46" y="226"/>
                </a:lnTo>
                <a:lnTo>
                  <a:pt x="40" y="212"/>
                </a:lnTo>
                <a:lnTo>
                  <a:pt x="34" y="200"/>
                </a:lnTo>
                <a:lnTo>
                  <a:pt x="24" y="188"/>
                </a:lnTo>
                <a:lnTo>
                  <a:pt x="14" y="178"/>
                </a:lnTo>
                <a:lnTo>
                  <a:pt x="0" y="162"/>
                </a:lnTo>
                <a:lnTo>
                  <a:pt x="0" y="162"/>
                </a:lnTo>
                <a:lnTo>
                  <a:pt x="0" y="156"/>
                </a:lnTo>
                <a:lnTo>
                  <a:pt x="2" y="150"/>
                </a:lnTo>
                <a:lnTo>
                  <a:pt x="10" y="140"/>
                </a:lnTo>
                <a:lnTo>
                  <a:pt x="18" y="130"/>
                </a:lnTo>
                <a:lnTo>
                  <a:pt x="26" y="122"/>
                </a:lnTo>
                <a:lnTo>
                  <a:pt x="26" y="122"/>
                </a:lnTo>
                <a:lnTo>
                  <a:pt x="26" y="114"/>
                </a:lnTo>
                <a:lnTo>
                  <a:pt x="28" y="110"/>
                </a:lnTo>
                <a:lnTo>
                  <a:pt x="32" y="104"/>
                </a:lnTo>
                <a:lnTo>
                  <a:pt x="36" y="102"/>
                </a:lnTo>
                <a:lnTo>
                  <a:pt x="48" y="94"/>
                </a:lnTo>
                <a:lnTo>
                  <a:pt x="58" y="88"/>
                </a:lnTo>
                <a:lnTo>
                  <a:pt x="58" y="88"/>
                </a:lnTo>
                <a:lnTo>
                  <a:pt x="70" y="68"/>
                </a:lnTo>
                <a:lnTo>
                  <a:pt x="70" y="68"/>
                </a:lnTo>
                <a:lnTo>
                  <a:pt x="70" y="38"/>
                </a:lnTo>
                <a:lnTo>
                  <a:pt x="70" y="24"/>
                </a:lnTo>
                <a:lnTo>
                  <a:pt x="72" y="16"/>
                </a:lnTo>
                <a:lnTo>
                  <a:pt x="72" y="16"/>
                </a:lnTo>
                <a:lnTo>
                  <a:pt x="80" y="14"/>
                </a:lnTo>
                <a:lnTo>
                  <a:pt x="90" y="8"/>
                </a:lnTo>
                <a:lnTo>
                  <a:pt x="94" y="6"/>
                </a:lnTo>
                <a:lnTo>
                  <a:pt x="100" y="6"/>
                </a:lnTo>
                <a:lnTo>
                  <a:pt x="106" y="6"/>
                </a:lnTo>
                <a:lnTo>
                  <a:pt x="112" y="10"/>
                </a:lnTo>
                <a:lnTo>
                  <a:pt x="112" y="10"/>
                </a:lnTo>
                <a:lnTo>
                  <a:pt x="140" y="10"/>
                </a:lnTo>
                <a:lnTo>
                  <a:pt x="140" y="10"/>
                </a:lnTo>
                <a:lnTo>
                  <a:pt x="146" y="6"/>
                </a:lnTo>
                <a:lnTo>
                  <a:pt x="152" y="2"/>
                </a:lnTo>
                <a:lnTo>
                  <a:pt x="160" y="0"/>
                </a:lnTo>
                <a:lnTo>
                  <a:pt x="168" y="0"/>
                </a:lnTo>
                <a:lnTo>
                  <a:pt x="186" y="4"/>
                </a:lnTo>
                <a:lnTo>
                  <a:pt x="202" y="8"/>
                </a:lnTo>
                <a:lnTo>
                  <a:pt x="202" y="8"/>
                </a:lnTo>
                <a:lnTo>
                  <a:pt x="212" y="16"/>
                </a:lnTo>
                <a:lnTo>
                  <a:pt x="224" y="22"/>
                </a:lnTo>
                <a:lnTo>
                  <a:pt x="230" y="24"/>
                </a:lnTo>
                <a:lnTo>
                  <a:pt x="238" y="26"/>
                </a:lnTo>
                <a:lnTo>
                  <a:pt x="246" y="24"/>
                </a:lnTo>
                <a:lnTo>
                  <a:pt x="254" y="22"/>
                </a:lnTo>
                <a:lnTo>
                  <a:pt x="254" y="22"/>
                </a:lnTo>
                <a:lnTo>
                  <a:pt x="264" y="14"/>
                </a:lnTo>
                <a:lnTo>
                  <a:pt x="274" y="4"/>
                </a:lnTo>
                <a:lnTo>
                  <a:pt x="280" y="2"/>
                </a:lnTo>
                <a:lnTo>
                  <a:pt x="286" y="0"/>
                </a:lnTo>
                <a:lnTo>
                  <a:pt x="292" y="2"/>
                </a:lnTo>
                <a:lnTo>
                  <a:pt x="300" y="8"/>
                </a:lnTo>
                <a:lnTo>
                  <a:pt x="300" y="8"/>
                </a:lnTo>
                <a:lnTo>
                  <a:pt x="324" y="18"/>
                </a:lnTo>
                <a:lnTo>
                  <a:pt x="324" y="18"/>
                </a:lnTo>
                <a:lnTo>
                  <a:pt x="364" y="22"/>
                </a:lnTo>
                <a:lnTo>
                  <a:pt x="364" y="22"/>
                </a:lnTo>
                <a:lnTo>
                  <a:pt x="360" y="28"/>
                </a:lnTo>
                <a:lnTo>
                  <a:pt x="352" y="34"/>
                </a:lnTo>
                <a:lnTo>
                  <a:pt x="332" y="48"/>
                </a:lnTo>
                <a:lnTo>
                  <a:pt x="324" y="58"/>
                </a:lnTo>
                <a:lnTo>
                  <a:pt x="318" y="66"/>
                </a:lnTo>
                <a:lnTo>
                  <a:pt x="316" y="72"/>
                </a:lnTo>
                <a:lnTo>
                  <a:pt x="316" y="76"/>
                </a:lnTo>
                <a:lnTo>
                  <a:pt x="316" y="80"/>
                </a:lnTo>
                <a:lnTo>
                  <a:pt x="320" y="84"/>
                </a:lnTo>
                <a:lnTo>
                  <a:pt x="320" y="84"/>
                </a:lnTo>
                <a:lnTo>
                  <a:pt x="350" y="84"/>
                </a:lnTo>
                <a:lnTo>
                  <a:pt x="350" y="84"/>
                </a:lnTo>
                <a:lnTo>
                  <a:pt x="362" y="72"/>
                </a:lnTo>
                <a:lnTo>
                  <a:pt x="362" y="72"/>
                </a:lnTo>
                <a:lnTo>
                  <a:pt x="364" y="82"/>
                </a:lnTo>
                <a:lnTo>
                  <a:pt x="364" y="90"/>
                </a:lnTo>
                <a:lnTo>
                  <a:pt x="360" y="96"/>
                </a:lnTo>
                <a:lnTo>
                  <a:pt x="360" y="96"/>
                </a:lnTo>
                <a:lnTo>
                  <a:pt x="346" y="100"/>
                </a:lnTo>
                <a:lnTo>
                  <a:pt x="338" y="104"/>
                </a:lnTo>
                <a:lnTo>
                  <a:pt x="322" y="112"/>
                </a:lnTo>
                <a:lnTo>
                  <a:pt x="322" y="112"/>
                </a:lnTo>
                <a:lnTo>
                  <a:pt x="324" y="132"/>
                </a:lnTo>
                <a:lnTo>
                  <a:pt x="324" y="132"/>
                </a:lnTo>
                <a:lnTo>
                  <a:pt x="344" y="142"/>
                </a:lnTo>
                <a:lnTo>
                  <a:pt x="344" y="142"/>
                </a:lnTo>
                <a:lnTo>
                  <a:pt x="340" y="166"/>
                </a:lnTo>
                <a:lnTo>
                  <a:pt x="340" y="196"/>
                </a:lnTo>
                <a:lnTo>
                  <a:pt x="340" y="196"/>
                </a:lnTo>
                <a:lnTo>
                  <a:pt x="342" y="204"/>
                </a:lnTo>
                <a:lnTo>
                  <a:pt x="344" y="214"/>
                </a:lnTo>
                <a:lnTo>
                  <a:pt x="342" y="228"/>
                </a:lnTo>
                <a:lnTo>
                  <a:pt x="340" y="232"/>
                </a:lnTo>
                <a:lnTo>
                  <a:pt x="338" y="238"/>
                </a:lnTo>
                <a:lnTo>
                  <a:pt x="338" y="238"/>
                </a:lnTo>
                <a:lnTo>
                  <a:pt x="330" y="240"/>
                </a:lnTo>
                <a:lnTo>
                  <a:pt x="330" y="240"/>
                </a:lnTo>
                <a:lnTo>
                  <a:pt x="328" y="226"/>
                </a:lnTo>
                <a:lnTo>
                  <a:pt x="328" y="226"/>
                </a:lnTo>
                <a:lnTo>
                  <a:pt x="324" y="224"/>
                </a:lnTo>
                <a:lnTo>
                  <a:pt x="320" y="224"/>
                </a:lnTo>
                <a:lnTo>
                  <a:pt x="312" y="226"/>
                </a:lnTo>
                <a:lnTo>
                  <a:pt x="304" y="232"/>
                </a:lnTo>
                <a:lnTo>
                  <a:pt x="296" y="240"/>
                </a:lnTo>
                <a:lnTo>
                  <a:pt x="280" y="256"/>
                </a:lnTo>
                <a:lnTo>
                  <a:pt x="270" y="268"/>
                </a:lnTo>
                <a:lnTo>
                  <a:pt x="270" y="268"/>
                </a:lnTo>
                <a:lnTo>
                  <a:pt x="266" y="278"/>
                </a:lnTo>
                <a:lnTo>
                  <a:pt x="262" y="286"/>
                </a:lnTo>
                <a:lnTo>
                  <a:pt x="262" y="286"/>
                </a:lnTo>
                <a:lnTo>
                  <a:pt x="260" y="344"/>
                </a:lnTo>
                <a:lnTo>
                  <a:pt x="260" y="344"/>
                </a:lnTo>
                <a:lnTo>
                  <a:pt x="250" y="342"/>
                </a:lnTo>
                <a:lnTo>
                  <a:pt x="250" y="342"/>
                </a:lnTo>
                <a:lnTo>
                  <a:pt x="222" y="344"/>
                </a:lnTo>
                <a:lnTo>
                  <a:pt x="200" y="346"/>
                </a:lnTo>
                <a:lnTo>
                  <a:pt x="180" y="352"/>
                </a:lnTo>
                <a:lnTo>
                  <a:pt x="158" y="360"/>
                </a:lnTo>
                <a:lnTo>
                  <a:pt x="158" y="360"/>
                </a:lnTo>
                <a:close/>
              </a:path>
            </a:pathLst>
          </a:custGeom>
          <a:solidFill>
            <a:srgbClr val="00A0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8077508" y="4260850"/>
            <a:ext cx="733425" cy="762000"/>
          </a:xfrm>
          <a:custGeom>
            <a:avLst/>
            <a:gdLst>
              <a:gd name="T0" fmla="*/ 360 w 462"/>
              <a:gd name="T1" fmla="*/ 474 h 480"/>
              <a:gd name="T2" fmla="*/ 328 w 462"/>
              <a:gd name="T3" fmla="*/ 448 h 480"/>
              <a:gd name="T4" fmla="*/ 300 w 462"/>
              <a:gd name="T5" fmla="*/ 412 h 480"/>
              <a:gd name="T6" fmla="*/ 282 w 462"/>
              <a:gd name="T7" fmla="*/ 362 h 480"/>
              <a:gd name="T8" fmla="*/ 252 w 462"/>
              <a:gd name="T9" fmla="*/ 340 h 480"/>
              <a:gd name="T10" fmla="*/ 230 w 462"/>
              <a:gd name="T11" fmla="*/ 340 h 480"/>
              <a:gd name="T12" fmla="*/ 214 w 462"/>
              <a:gd name="T13" fmla="*/ 346 h 480"/>
              <a:gd name="T14" fmla="*/ 196 w 462"/>
              <a:gd name="T15" fmla="*/ 376 h 480"/>
              <a:gd name="T16" fmla="*/ 176 w 462"/>
              <a:gd name="T17" fmla="*/ 402 h 480"/>
              <a:gd name="T18" fmla="*/ 152 w 462"/>
              <a:gd name="T19" fmla="*/ 428 h 480"/>
              <a:gd name="T20" fmla="*/ 144 w 462"/>
              <a:gd name="T21" fmla="*/ 430 h 480"/>
              <a:gd name="T22" fmla="*/ 118 w 462"/>
              <a:gd name="T23" fmla="*/ 442 h 480"/>
              <a:gd name="T24" fmla="*/ 72 w 462"/>
              <a:gd name="T25" fmla="*/ 434 h 480"/>
              <a:gd name="T26" fmla="*/ 38 w 462"/>
              <a:gd name="T27" fmla="*/ 416 h 480"/>
              <a:gd name="T28" fmla="*/ 46 w 462"/>
              <a:gd name="T29" fmla="*/ 386 h 480"/>
              <a:gd name="T30" fmla="*/ 42 w 462"/>
              <a:gd name="T31" fmla="*/ 360 h 480"/>
              <a:gd name="T32" fmla="*/ 2 w 462"/>
              <a:gd name="T33" fmla="*/ 312 h 480"/>
              <a:gd name="T34" fmla="*/ 10 w 462"/>
              <a:gd name="T35" fmla="*/ 228 h 480"/>
              <a:gd name="T36" fmla="*/ 0 w 462"/>
              <a:gd name="T37" fmla="*/ 168 h 480"/>
              <a:gd name="T38" fmla="*/ 4 w 462"/>
              <a:gd name="T39" fmla="*/ 166 h 480"/>
              <a:gd name="T40" fmla="*/ 64 w 462"/>
              <a:gd name="T41" fmla="*/ 212 h 480"/>
              <a:gd name="T42" fmla="*/ 82 w 462"/>
              <a:gd name="T43" fmla="*/ 216 h 480"/>
              <a:gd name="T44" fmla="*/ 110 w 462"/>
              <a:gd name="T45" fmla="*/ 208 h 480"/>
              <a:gd name="T46" fmla="*/ 148 w 462"/>
              <a:gd name="T47" fmla="*/ 172 h 480"/>
              <a:gd name="T48" fmla="*/ 176 w 462"/>
              <a:gd name="T49" fmla="*/ 116 h 480"/>
              <a:gd name="T50" fmla="*/ 210 w 462"/>
              <a:gd name="T51" fmla="*/ 62 h 480"/>
              <a:gd name="T52" fmla="*/ 232 w 462"/>
              <a:gd name="T53" fmla="*/ 4 h 480"/>
              <a:gd name="T54" fmla="*/ 272 w 462"/>
              <a:gd name="T55" fmla="*/ 0 h 480"/>
              <a:gd name="T56" fmla="*/ 306 w 462"/>
              <a:gd name="T57" fmla="*/ 10 h 480"/>
              <a:gd name="T58" fmla="*/ 352 w 462"/>
              <a:gd name="T59" fmla="*/ 50 h 480"/>
              <a:gd name="T60" fmla="*/ 394 w 462"/>
              <a:gd name="T61" fmla="*/ 60 h 480"/>
              <a:gd name="T62" fmla="*/ 444 w 462"/>
              <a:gd name="T63" fmla="*/ 98 h 480"/>
              <a:gd name="T64" fmla="*/ 462 w 462"/>
              <a:gd name="T65" fmla="*/ 134 h 480"/>
              <a:gd name="T66" fmla="*/ 430 w 462"/>
              <a:gd name="T67" fmla="*/ 158 h 480"/>
              <a:gd name="T68" fmla="*/ 402 w 462"/>
              <a:gd name="T69" fmla="*/ 182 h 480"/>
              <a:gd name="T70" fmla="*/ 336 w 462"/>
              <a:gd name="T71" fmla="*/ 188 h 480"/>
              <a:gd name="T72" fmla="*/ 292 w 462"/>
              <a:gd name="T73" fmla="*/ 192 h 480"/>
              <a:gd name="T74" fmla="*/ 284 w 462"/>
              <a:gd name="T75" fmla="*/ 218 h 480"/>
              <a:gd name="T76" fmla="*/ 288 w 462"/>
              <a:gd name="T77" fmla="*/ 236 h 480"/>
              <a:gd name="T78" fmla="*/ 284 w 462"/>
              <a:gd name="T79" fmla="*/ 276 h 480"/>
              <a:gd name="T80" fmla="*/ 304 w 462"/>
              <a:gd name="T81" fmla="*/ 296 h 480"/>
              <a:gd name="T82" fmla="*/ 362 w 462"/>
              <a:gd name="T83" fmla="*/ 364 h 480"/>
              <a:gd name="T84" fmla="*/ 372 w 462"/>
              <a:gd name="T85" fmla="*/ 400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62" h="480">
                <a:moveTo>
                  <a:pt x="372" y="480"/>
                </a:moveTo>
                <a:lnTo>
                  <a:pt x="372" y="480"/>
                </a:lnTo>
                <a:lnTo>
                  <a:pt x="360" y="474"/>
                </a:lnTo>
                <a:lnTo>
                  <a:pt x="348" y="466"/>
                </a:lnTo>
                <a:lnTo>
                  <a:pt x="338" y="458"/>
                </a:lnTo>
                <a:lnTo>
                  <a:pt x="328" y="448"/>
                </a:lnTo>
                <a:lnTo>
                  <a:pt x="312" y="430"/>
                </a:lnTo>
                <a:lnTo>
                  <a:pt x="300" y="412"/>
                </a:lnTo>
                <a:lnTo>
                  <a:pt x="300" y="412"/>
                </a:lnTo>
                <a:lnTo>
                  <a:pt x="296" y="394"/>
                </a:lnTo>
                <a:lnTo>
                  <a:pt x="290" y="376"/>
                </a:lnTo>
                <a:lnTo>
                  <a:pt x="282" y="362"/>
                </a:lnTo>
                <a:lnTo>
                  <a:pt x="272" y="350"/>
                </a:lnTo>
                <a:lnTo>
                  <a:pt x="258" y="342"/>
                </a:lnTo>
                <a:lnTo>
                  <a:pt x="252" y="340"/>
                </a:lnTo>
                <a:lnTo>
                  <a:pt x="246" y="338"/>
                </a:lnTo>
                <a:lnTo>
                  <a:pt x="238" y="338"/>
                </a:lnTo>
                <a:lnTo>
                  <a:pt x="230" y="340"/>
                </a:lnTo>
                <a:lnTo>
                  <a:pt x="222" y="342"/>
                </a:lnTo>
                <a:lnTo>
                  <a:pt x="214" y="346"/>
                </a:lnTo>
                <a:lnTo>
                  <a:pt x="214" y="346"/>
                </a:lnTo>
                <a:lnTo>
                  <a:pt x="202" y="358"/>
                </a:lnTo>
                <a:lnTo>
                  <a:pt x="198" y="364"/>
                </a:lnTo>
                <a:lnTo>
                  <a:pt x="196" y="376"/>
                </a:lnTo>
                <a:lnTo>
                  <a:pt x="196" y="376"/>
                </a:lnTo>
                <a:lnTo>
                  <a:pt x="188" y="390"/>
                </a:lnTo>
                <a:lnTo>
                  <a:pt x="176" y="402"/>
                </a:lnTo>
                <a:lnTo>
                  <a:pt x="152" y="424"/>
                </a:lnTo>
                <a:lnTo>
                  <a:pt x="152" y="424"/>
                </a:lnTo>
                <a:lnTo>
                  <a:pt x="152" y="428"/>
                </a:lnTo>
                <a:lnTo>
                  <a:pt x="152" y="428"/>
                </a:lnTo>
                <a:lnTo>
                  <a:pt x="146" y="428"/>
                </a:lnTo>
                <a:lnTo>
                  <a:pt x="144" y="430"/>
                </a:lnTo>
                <a:lnTo>
                  <a:pt x="140" y="434"/>
                </a:lnTo>
                <a:lnTo>
                  <a:pt x="140" y="434"/>
                </a:lnTo>
                <a:lnTo>
                  <a:pt x="118" y="442"/>
                </a:lnTo>
                <a:lnTo>
                  <a:pt x="118" y="442"/>
                </a:lnTo>
                <a:lnTo>
                  <a:pt x="94" y="440"/>
                </a:lnTo>
                <a:lnTo>
                  <a:pt x="72" y="434"/>
                </a:lnTo>
                <a:lnTo>
                  <a:pt x="54" y="426"/>
                </a:lnTo>
                <a:lnTo>
                  <a:pt x="46" y="422"/>
                </a:lnTo>
                <a:lnTo>
                  <a:pt x="38" y="416"/>
                </a:lnTo>
                <a:lnTo>
                  <a:pt x="38" y="416"/>
                </a:lnTo>
                <a:lnTo>
                  <a:pt x="46" y="400"/>
                </a:lnTo>
                <a:lnTo>
                  <a:pt x="46" y="386"/>
                </a:lnTo>
                <a:lnTo>
                  <a:pt x="44" y="374"/>
                </a:lnTo>
                <a:lnTo>
                  <a:pt x="42" y="360"/>
                </a:lnTo>
                <a:lnTo>
                  <a:pt x="42" y="360"/>
                </a:lnTo>
                <a:lnTo>
                  <a:pt x="16" y="336"/>
                </a:lnTo>
                <a:lnTo>
                  <a:pt x="8" y="324"/>
                </a:lnTo>
                <a:lnTo>
                  <a:pt x="2" y="312"/>
                </a:lnTo>
                <a:lnTo>
                  <a:pt x="2" y="312"/>
                </a:lnTo>
                <a:lnTo>
                  <a:pt x="10" y="228"/>
                </a:lnTo>
                <a:lnTo>
                  <a:pt x="10" y="228"/>
                </a:lnTo>
                <a:lnTo>
                  <a:pt x="2" y="194"/>
                </a:lnTo>
                <a:lnTo>
                  <a:pt x="0" y="182"/>
                </a:lnTo>
                <a:lnTo>
                  <a:pt x="0" y="168"/>
                </a:lnTo>
                <a:lnTo>
                  <a:pt x="0" y="168"/>
                </a:lnTo>
                <a:lnTo>
                  <a:pt x="4" y="166"/>
                </a:lnTo>
                <a:lnTo>
                  <a:pt x="4" y="166"/>
                </a:lnTo>
                <a:lnTo>
                  <a:pt x="38" y="188"/>
                </a:lnTo>
                <a:lnTo>
                  <a:pt x="38" y="188"/>
                </a:lnTo>
                <a:lnTo>
                  <a:pt x="64" y="212"/>
                </a:lnTo>
                <a:lnTo>
                  <a:pt x="64" y="212"/>
                </a:lnTo>
                <a:lnTo>
                  <a:pt x="74" y="216"/>
                </a:lnTo>
                <a:lnTo>
                  <a:pt x="82" y="216"/>
                </a:lnTo>
                <a:lnTo>
                  <a:pt x="92" y="216"/>
                </a:lnTo>
                <a:lnTo>
                  <a:pt x="102" y="212"/>
                </a:lnTo>
                <a:lnTo>
                  <a:pt x="110" y="208"/>
                </a:lnTo>
                <a:lnTo>
                  <a:pt x="118" y="204"/>
                </a:lnTo>
                <a:lnTo>
                  <a:pt x="134" y="190"/>
                </a:lnTo>
                <a:lnTo>
                  <a:pt x="148" y="172"/>
                </a:lnTo>
                <a:lnTo>
                  <a:pt x="158" y="154"/>
                </a:lnTo>
                <a:lnTo>
                  <a:pt x="168" y="134"/>
                </a:lnTo>
                <a:lnTo>
                  <a:pt x="176" y="116"/>
                </a:lnTo>
                <a:lnTo>
                  <a:pt x="176" y="116"/>
                </a:lnTo>
                <a:lnTo>
                  <a:pt x="210" y="62"/>
                </a:lnTo>
                <a:lnTo>
                  <a:pt x="210" y="62"/>
                </a:lnTo>
                <a:lnTo>
                  <a:pt x="210" y="16"/>
                </a:lnTo>
                <a:lnTo>
                  <a:pt x="210" y="16"/>
                </a:lnTo>
                <a:lnTo>
                  <a:pt x="232" y="4"/>
                </a:lnTo>
                <a:lnTo>
                  <a:pt x="232" y="4"/>
                </a:lnTo>
                <a:lnTo>
                  <a:pt x="252" y="2"/>
                </a:lnTo>
                <a:lnTo>
                  <a:pt x="272" y="0"/>
                </a:lnTo>
                <a:lnTo>
                  <a:pt x="284" y="2"/>
                </a:lnTo>
                <a:lnTo>
                  <a:pt x="294" y="4"/>
                </a:lnTo>
                <a:lnTo>
                  <a:pt x="306" y="10"/>
                </a:lnTo>
                <a:lnTo>
                  <a:pt x="318" y="18"/>
                </a:lnTo>
                <a:lnTo>
                  <a:pt x="318" y="18"/>
                </a:lnTo>
                <a:lnTo>
                  <a:pt x="352" y="50"/>
                </a:lnTo>
                <a:lnTo>
                  <a:pt x="352" y="50"/>
                </a:lnTo>
                <a:lnTo>
                  <a:pt x="394" y="60"/>
                </a:lnTo>
                <a:lnTo>
                  <a:pt x="394" y="60"/>
                </a:lnTo>
                <a:lnTo>
                  <a:pt x="412" y="70"/>
                </a:lnTo>
                <a:lnTo>
                  <a:pt x="434" y="88"/>
                </a:lnTo>
                <a:lnTo>
                  <a:pt x="444" y="98"/>
                </a:lnTo>
                <a:lnTo>
                  <a:pt x="454" y="110"/>
                </a:lnTo>
                <a:lnTo>
                  <a:pt x="460" y="122"/>
                </a:lnTo>
                <a:lnTo>
                  <a:pt x="462" y="134"/>
                </a:lnTo>
                <a:lnTo>
                  <a:pt x="462" y="134"/>
                </a:lnTo>
                <a:lnTo>
                  <a:pt x="444" y="146"/>
                </a:lnTo>
                <a:lnTo>
                  <a:pt x="430" y="158"/>
                </a:lnTo>
                <a:lnTo>
                  <a:pt x="416" y="170"/>
                </a:lnTo>
                <a:lnTo>
                  <a:pt x="402" y="182"/>
                </a:lnTo>
                <a:lnTo>
                  <a:pt x="402" y="182"/>
                </a:lnTo>
                <a:lnTo>
                  <a:pt x="386" y="186"/>
                </a:lnTo>
                <a:lnTo>
                  <a:pt x="368" y="188"/>
                </a:lnTo>
                <a:lnTo>
                  <a:pt x="336" y="188"/>
                </a:lnTo>
                <a:lnTo>
                  <a:pt x="322" y="186"/>
                </a:lnTo>
                <a:lnTo>
                  <a:pt x="306" y="188"/>
                </a:lnTo>
                <a:lnTo>
                  <a:pt x="292" y="192"/>
                </a:lnTo>
                <a:lnTo>
                  <a:pt x="280" y="198"/>
                </a:lnTo>
                <a:lnTo>
                  <a:pt x="280" y="198"/>
                </a:lnTo>
                <a:lnTo>
                  <a:pt x="284" y="218"/>
                </a:lnTo>
                <a:lnTo>
                  <a:pt x="284" y="218"/>
                </a:lnTo>
                <a:lnTo>
                  <a:pt x="288" y="228"/>
                </a:lnTo>
                <a:lnTo>
                  <a:pt x="288" y="236"/>
                </a:lnTo>
                <a:lnTo>
                  <a:pt x="284" y="256"/>
                </a:lnTo>
                <a:lnTo>
                  <a:pt x="282" y="266"/>
                </a:lnTo>
                <a:lnTo>
                  <a:pt x="284" y="276"/>
                </a:lnTo>
                <a:lnTo>
                  <a:pt x="290" y="286"/>
                </a:lnTo>
                <a:lnTo>
                  <a:pt x="304" y="296"/>
                </a:lnTo>
                <a:lnTo>
                  <a:pt x="304" y="296"/>
                </a:lnTo>
                <a:lnTo>
                  <a:pt x="334" y="324"/>
                </a:lnTo>
                <a:lnTo>
                  <a:pt x="334" y="324"/>
                </a:lnTo>
                <a:lnTo>
                  <a:pt x="362" y="364"/>
                </a:lnTo>
                <a:lnTo>
                  <a:pt x="362" y="364"/>
                </a:lnTo>
                <a:lnTo>
                  <a:pt x="372" y="400"/>
                </a:lnTo>
                <a:lnTo>
                  <a:pt x="372" y="400"/>
                </a:lnTo>
                <a:lnTo>
                  <a:pt x="372" y="480"/>
                </a:lnTo>
                <a:lnTo>
                  <a:pt x="372" y="480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3"/>
          <p:cNvSpPr>
            <a:spLocks/>
          </p:cNvSpPr>
          <p:nvPr/>
        </p:nvSpPr>
        <p:spPr bwMode="auto">
          <a:xfrm>
            <a:off x="8541058" y="4092575"/>
            <a:ext cx="1196975" cy="739775"/>
          </a:xfrm>
          <a:custGeom>
            <a:avLst/>
            <a:gdLst>
              <a:gd name="T0" fmla="*/ 72 w 754"/>
              <a:gd name="T1" fmla="*/ 452 h 466"/>
              <a:gd name="T2" fmla="*/ 4 w 754"/>
              <a:gd name="T3" fmla="*/ 380 h 466"/>
              <a:gd name="T4" fmla="*/ 2 w 754"/>
              <a:gd name="T5" fmla="*/ 362 h 466"/>
              <a:gd name="T6" fmla="*/ 6 w 754"/>
              <a:gd name="T7" fmla="*/ 348 h 466"/>
              <a:gd name="T8" fmla="*/ 0 w 754"/>
              <a:gd name="T9" fmla="*/ 310 h 466"/>
              <a:gd name="T10" fmla="*/ 18 w 754"/>
              <a:gd name="T11" fmla="*/ 304 h 466"/>
              <a:gd name="T12" fmla="*/ 96 w 754"/>
              <a:gd name="T13" fmla="*/ 304 h 466"/>
              <a:gd name="T14" fmla="*/ 138 w 754"/>
              <a:gd name="T15" fmla="*/ 276 h 466"/>
              <a:gd name="T16" fmla="*/ 178 w 754"/>
              <a:gd name="T17" fmla="*/ 244 h 466"/>
              <a:gd name="T18" fmla="*/ 180 w 754"/>
              <a:gd name="T19" fmla="*/ 226 h 466"/>
              <a:gd name="T20" fmla="*/ 126 w 754"/>
              <a:gd name="T21" fmla="*/ 166 h 466"/>
              <a:gd name="T22" fmla="*/ 100 w 754"/>
              <a:gd name="T23" fmla="*/ 144 h 466"/>
              <a:gd name="T24" fmla="*/ 98 w 754"/>
              <a:gd name="T25" fmla="*/ 96 h 466"/>
              <a:gd name="T26" fmla="*/ 136 w 754"/>
              <a:gd name="T27" fmla="*/ 66 h 466"/>
              <a:gd name="T28" fmla="*/ 146 w 754"/>
              <a:gd name="T29" fmla="*/ 54 h 466"/>
              <a:gd name="T30" fmla="*/ 140 w 754"/>
              <a:gd name="T31" fmla="*/ 30 h 466"/>
              <a:gd name="T32" fmla="*/ 118 w 754"/>
              <a:gd name="T33" fmla="*/ 10 h 466"/>
              <a:gd name="T34" fmla="*/ 108 w 754"/>
              <a:gd name="T35" fmla="*/ 0 h 466"/>
              <a:gd name="T36" fmla="*/ 234 w 754"/>
              <a:gd name="T37" fmla="*/ 6 h 466"/>
              <a:gd name="T38" fmla="*/ 246 w 754"/>
              <a:gd name="T39" fmla="*/ 22 h 466"/>
              <a:gd name="T40" fmla="*/ 276 w 754"/>
              <a:gd name="T41" fmla="*/ 46 h 466"/>
              <a:gd name="T42" fmla="*/ 314 w 754"/>
              <a:gd name="T43" fmla="*/ 62 h 466"/>
              <a:gd name="T44" fmla="*/ 338 w 754"/>
              <a:gd name="T45" fmla="*/ 72 h 466"/>
              <a:gd name="T46" fmla="*/ 494 w 754"/>
              <a:gd name="T47" fmla="*/ 100 h 466"/>
              <a:gd name="T48" fmla="*/ 504 w 754"/>
              <a:gd name="T49" fmla="*/ 116 h 466"/>
              <a:gd name="T50" fmla="*/ 524 w 754"/>
              <a:gd name="T51" fmla="*/ 136 h 466"/>
              <a:gd name="T52" fmla="*/ 618 w 754"/>
              <a:gd name="T53" fmla="*/ 158 h 466"/>
              <a:gd name="T54" fmla="*/ 626 w 754"/>
              <a:gd name="T55" fmla="*/ 160 h 466"/>
              <a:gd name="T56" fmla="*/ 660 w 754"/>
              <a:gd name="T57" fmla="*/ 164 h 466"/>
              <a:gd name="T58" fmla="*/ 670 w 754"/>
              <a:gd name="T59" fmla="*/ 174 h 466"/>
              <a:gd name="T60" fmla="*/ 684 w 754"/>
              <a:gd name="T61" fmla="*/ 192 h 466"/>
              <a:gd name="T62" fmla="*/ 702 w 754"/>
              <a:gd name="T63" fmla="*/ 196 h 466"/>
              <a:gd name="T64" fmla="*/ 718 w 754"/>
              <a:gd name="T65" fmla="*/ 208 h 466"/>
              <a:gd name="T66" fmla="*/ 708 w 754"/>
              <a:gd name="T67" fmla="*/ 228 h 466"/>
              <a:gd name="T68" fmla="*/ 702 w 754"/>
              <a:gd name="T69" fmla="*/ 250 h 466"/>
              <a:gd name="T70" fmla="*/ 724 w 754"/>
              <a:gd name="T71" fmla="*/ 274 h 466"/>
              <a:gd name="T72" fmla="*/ 732 w 754"/>
              <a:gd name="T73" fmla="*/ 298 h 466"/>
              <a:gd name="T74" fmla="*/ 740 w 754"/>
              <a:gd name="T75" fmla="*/ 320 h 466"/>
              <a:gd name="T76" fmla="*/ 754 w 754"/>
              <a:gd name="T77" fmla="*/ 330 h 466"/>
              <a:gd name="T78" fmla="*/ 734 w 754"/>
              <a:gd name="T79" fmla="*/ 338 h 466"/>
              <a:gd name="T80" fmla="*/ 692 w 754"/>
              <a:gd name="T81" fmla="*/ 354 h 466"/>
              <a:gd name="T82" fmla="*/ 640 w 754"/>
              <a:gd name="T83" fmla="*/ 392 h 466"/>
              <a:gd name="T84" fmla="*/ 616 w 754"/>
              <a:gd name="T85" fmla="*/ 414 h 466"/>
              <a:gd name="T86" fmla="*/ 582 w 754"/>
              <a:gd name="T87" fmla="*/ 424 h 466"/>
              <a:gd name="T88" fmla="*/ 562 w 754"/>
              <a:gd name="T89" fmla="*/ 434 h 466"/>
              <a:gd name="T90" fmla="*/ 544 w 754"/>
              <a:gd name="T91" fmla="*/ 448 h 466"/>
              <a:gd name="T92" fmla="*/ 512 w 754"/>
              <a:gd name="T93" fmla="*/ 422 h 466"/>
              <a:gd name="T94" fmla="*/ 482 w 754"/>
              <a:gd name="T95" fmla="*/ 408 h 466"/>
              <a:gd name="T96" fmla="*/ 450 w 754"/>
              <a:gd name="T97" fmla="*/ 380 h 466"/>
              <a:gd name="T98" fmla="*/ 426 w 754"/>
              <a:gd name="T99" fmla="*/ 384 h 466"/>
              <a:gd name="T100" fmla="*/ 410 w 754"/>
              <a:gd name="T101" fmla="*/ 404 h 466"/>
              <a:gd name="T102" fmla="*/ 358 w 754"/>
              <a:gd name="T103" fmla="*/ 392 h 466"/>
              <a:gd name="T104" fmla="*/ 286 w 754"/>
              <a:gd name="T105" fmla="*/ 352 h 466"/>
              <a:gd name="T106" fmla="*/ 252 w 754"/>
              <a:gd name="T107" fmla="*/ 346 h 466"/>
              <a:gd name="T108" fmla="*/ 200 w 754"/>
              <a:gd name="T109" fmla="*/ 338 h 466"/>
              <a:gd name="T110" fmla="*/ 184 w 754"/>
              <a:gd name="T111" fmla="*/ 350 h 466"/>
              <a:gd name="T112" fmla="*/ 202 w 754"/>
              <a:gd name="T113" fmla="*/ 380 h 466"/>
              <a:gd name="T114" fmla="*/ 196 w 754"/>
              <a:gd name="T115" fmla="*/ 392 h 466"/>
              <a:gd name="T116" fmla="*/ 164 w 754"/>
              <a:gd name="T117" fmla="*/ 390 h 466"/>
              <a:gd name="T118" fmla="*/ 128 w 754"/>
              <a:gd name="T119" fmla="*/ 406 h 466"/>
              <a:gd name="T120" fmla="*/ 96 w 754"/>
              <a:gd name="T121" fmla="*/ 454 h 466"/>
              <a:gd name="T122" fmla="*/ 80 w 754"/>
              <a:gd name="T123" fmla="*/ 466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54" h="466">
                <a:moveTo>
                  <a:pt x="80" y="466"/>
                </a:moveTo>
                <a:lnTo>
                  <a:pt x="80" y="466"/>
                </a:lnTo>
                <a:lnTo>
                  <a:pt x="72" y="452"/>
                </a:lnTo>
                <a:lnTo>
                  <a:pt x="64" y="440"/>
                </a:lnTo>
                <a:lnTo>
                  <a:pt x="44" y="418"/>
                </a:lnTo>
                <a:lnTo>
                  <a:pt x="4" y="380"/>
                </a:lnTo>
                <a:lnTo>
                  <a:pt x="4" y="380"/>
                </a:lnTo>
                <a:lnTo>
                  <a:pt x="2" y="368"/>
                </a:lnTo>
                <a:lnTo>
                  <a:pt x="2" y="362"/>
                </a:lnTo>
                <a:lnTo>
                  <a:pt x="4" y="356"/>
                </a:lnTo>
                <a:lnTo>
                  <a:pt x="6" y="348"/>
                </a:lnTo>
                <a:lnTo>
                  <a:pt x="6" y="348"/>
                </a:lnTo>
                <a:lnTo>
                  <a:pt x="8" y="328"/>
                </a:lnTo>
                <a:lnTo>
                  <a:pt x="8" y="328"/>
                </a:lnTo>
                <a:lnTo>
                  <a:pt x="0" y="310"/>
                </a:lnTo>
                <a:lnTo>
                  <a:pt x="0" y="310"/>
                </a:lnTo>
                <a:lnTo>
                  <a:pt x="6" y="306"/>
                </a:lnTo>
                <a:lnTo>
                  <a:pt x="18" y="304"/>
                </a:lnTo>
                <a:lnTo>
                  <a:pt x="44" y="302"/>
                </a:lnTo>
                <a:lnTo>
                  <a:pt x="96" y="304"/>
                </a:lnTo>
                <a:lnTo>
                  <a:pt x="96" y="304"/>
                </a:lnTo>
                <a:lnTo>
                  <a:pt x="112" y="298"/>
                </a:lnTo>
                <a:lnTo>
                  <a:pt x="126" y="288"/>
                </a:lnTo>
                <a:lnTo>
                  <a:pt x="138" y="276"/>
                </a:lnTo>
                <a:lnTo>
                  <a:pt x="152" y="264"/>
                </a:lnTo>
                <a:lnTo>
                  <a:pt x="152" y="264"/>
                </a:lnTo>
                <a:lnTo>
                  <a:pt x="178" y="244"/>
                </a:lnTo>
                <a:lnTo>
                  <a:pt x="178" y="244"/>
                </a:lnTo>
                <a:lnTo>
                  <a:pt x="180" y="226"/>
                </a:lnTo>
                <a:lnTo>
                  <a:pt x="180" y="226"/>
                </a:lnTo>
                <a:lnTo>
                  <a:pt x="162" y="200"/>
                </a:lnTo>
                <a:lnTo>
                  <a:pt x="144" y="182"/>
                </a:lnTo>
                <a:lnTo>
                  <a:pt x="126" y="166"/>
                </a:lnTo>
                <a:lnTo>
                  <a:pt x="106" y="156"/>
                </a:lnTo>
                <a:lnTo>
                  <a:pt x="106" y="156"/>
                </a:lnTo>
                <a:lnTo>
                  <a:pt x="100" y="144"/>
                </a:lnTo>
                <a:lnTo>
                  <a:pt x="100" y="144"/>
                </a:lnTo>
                <a:lnTo>
                  <a:pt x="98" y="96"/>
                </a:lnTo>
                <a:lnTo>
                  <a:pt x="98" y="96"/>
                </a:lnTo>
                <a:lnTo>
                  <a:pt x="114" y="80"/>
                </a:lnTo>
                <a:lnTo>
                  <a:pt x="124" y="72"/>
                </a:lnTo>
                <a:lnTo>
                  <a:pt x="136" y="66"/>
                </a:lnTo>
                <a:lnTo>
                  <a:pt x="136" y="66"/>
                </a:lnTo>
                <a:lnTo>
                  <a:pt x="142" y="60"/>
                </a:lnTo>
                <a:lnTo>
                  <a:pt x="146" y="54"/>
                </a:lnTo>
                <a:lnTo>
                  <a:pt x="146" y="48"/>
                </a:lnTo>
                <a:lnTo>
                  <a:pt x="146" y="42"/>
                </a:lnTo>
                <a:lnTo>
                  <a:pt x="140" y="30"/>
                </a:lnTo>
                <a:lnTo>
                  <a:pt x="134" y="22"/>
                </a:lnTo>
                <a:lnTo>
                  <a:pt x="134" y="22"/>
                </a:lnTo>
                <a:lnTo>
                  <a:pt x="118" y="10"/>
                </a:lnTo>
                <a:lnTo>
                  <a:pt x="112" y="6"/>
                </a:lnTo>
                <a:lnTo>
                  <a:pt x="108" y="0"/>
                </a:lnTo>
                <a:lnTo>
                  <a:pt x="108" y="0"/>
                </a:lnTo>
                <a:lnTo>
                  <a:pt x="196" y="0"/>
                </a:lnTo>
                <a:lnTo>
                  <a:pt x="196" y="0"/>
                </a:lnTo>
                <a:lnTo>
                  <a:pt x="234" y="6"/>
                </a:lnTo>
                <a:lnTo>
                  <a:pt x="234" y="6"/>
                </a:lnTo>
                <a:lnTo>
                  <a:pt x="238" y="14"/>
                </a:lnTo>
                <a:lnTo>
                  <a:pt x="246" y="22"/>
                </a:lnTo>
                <a:lnTo>
                  <a:pt x="254" y="30"/>
                </a:lnTo>
                <a:lnTo>
                  <a:pt x="264" y="38"/>
                </a:lnTo>
                <a:lnTo>
                  <a:pt x="276" y="46"/>
                </a:lnTo>
                <a:lnTo>
                  <a:pt x="288" y="52"/>
                </a:lnTo>
                <a:lnTo>
                  <a:pt x="300" y="58"/>
                </a:lnTo>
                <a:lnTo>
                  <a:pt x="314" y="62"/>
                </a:lnTo>
                <a:lnTo>
                  <a:pt x="314" y="62"/>
                </a:lnTo>
                <a:lnTo>
                  <a:pt x="338" y="72"/>
                </a:lnTo>
                <a:lnTo>
                  <a:pt x="338" y="72"/>
                </a:lnTo>
                <a:lnTo>
                  <a:pt x="456" y="74"/>
                </a:lnTo>
                <a:lnTo>
                  <a:pt x="456" y="74"/>
                </a:lnTo>
                <a:lnTo>
                  <a:pt x="494" y="100"/>
                </a:lnTo>
                <a:lnTo>
                  <a:pt x="494" y="100"/>
                </a:lnTo>
                <a:lnTo>
                  <a:pt x="498" y="108"/>
                </a:lnTo>
                <a:lnTo>
                  <a:pt x="504" y="116"/>
                </a:lnTo>
                <a:lnTo>
                  <a:pt x="512" y="126"/>
                </a:lnTo>
                <a:lnTo>
                  <a:pt x="524" y="136"/>
                </a:lnTo>
                <a:lnTo>
                  <a:pt x="524" y="136"/>
                </a:lnTo>
                <a:lnTo>
                  <a:pt x="578" y="140"/>
                </a:lnTo>
                <a:lnTo>
                  <a:pt x="578" y="140"/>
                </a:lnTo>
                <a:lnTo>
                  <a:pt x="618" y="158"/>
                </a:lnTo>
                <a:lnTo>
                  <a:pt x="618" y="158"/>
                </a:lnTo>
                <a:lnTo>
                  <a:pt x="622" y="160"/>
                </a:lnTo>
                <a:lnTo>
                  <a:pt x="626" y="160"/>
                </a:lnTo>
                <a:lnTo>
                  <a:pt x="638" y="160"/>
                </a:lnTo>
                <a:lnTo>
                  <a:pt x="652" y="162"/>
                </a:lnTo>
                <a:lnTo>
                  <a:pt x="660" y="164"/>
                </a:lnTo>
                <a:lnTo>
                  <a:pt x="668" y="170"/>
                </a:lnTo>
                <a:lnTo>
                  <a:pt x="668" y="170"/>
                </a:lnTo>
                <a:lnTo>
                  <a:pt x="670" y="174"/>
                </a:lnTo>
                <a:lnTo>
                  <a:pt x="672" y="180"/>
                </a:lnTo>
                <a:lnTo>
                  <a:pt x="676" y="186"/>
                </a:lnTo>
                <a:lnTo>
                  <a:pt x="684" y="192"/>
                </a:lnTo>
                <a:lnTo>
                  <a:pt x="684" y="192"/>
                </a:lnTo>
                <a:lnTo>
                  <a:pt x="690" y="194"/>
                </a:lnTo>
                <a:lnTo>
                  <a:pt x="702" y="196"/>
                </a:lnTo>
                <a:lnTo>
                  <a:pt x="710" y="198"/>
                </a:lnTo>
                <a:lnTo>
                  <a:pt x="714" y="202"/>
                </a:lnTo>
                <a:lnTo>
                  <a:pt x="718" y="208"/>
                </a:lnTo>
                <a:lnTo>
                  <a:pt x="720" y="214"/>
                </a:lnTo>
                <a:lnTo>
                  <a:pt x="720" y="214"/>
                </a:lnTo>
                <a:lnTo>
                  <a:pt x="708" y="228"/>
                </a:lnTo>
                <a:lnTo>
                  <a:pt x="706" y="236"/>
                </a:lnTo>
                <a:lnTo>
                  <a:pt x="702" y="250"/>
                </a:lnTo>
                <a:lnTo>
                  <a:pt x="702" y="250"/>
                </a:lnTo>
                <a:lnTo>
                  <a:pt x="708" y="256"/>
                </a:lnTo>
                <a:lnTo>
                  <a:pt x="716" y="264"/>
                </a:lnTo>
                <a:lnTo>
                  <a:pt x="724" y="274"/>
                </a:lnTo>
                <a:lnTo>
                  <a:pt x="732" y="290"/>
                </a:lnTo>
                <a:lnTo>
                  <a:pt x="732" y="290"/>
                </a:lnTo>
                <a:lnTo>
                  <a:pt x="732" y="298"/>
                </a:lnTo>
                <a:lnTo>
                  <a:pt x="734" y="310"/>
                </a:lnTo>
                <a:lnTo>
                  <a:pt x="736" y="316"/>
                </a:lnTo>
                <a:lnTo>
                  <a:pt x="740" y="320"/>
                </a:lnTo>
                <a:lnTo>
                  <a:pt x="746" y="326"/>
                </a:lnTo>
                <a:lnTo>
                  <a:pt x="754" y="330"/>
                </a:lnTo>
                <a:lnTo>
                  <a:pt x="754" y="330"/>
                </a:lnTo>
                <a:lnTo>
                  <a:pt x="754" y="334"/>
                </a:lnTo>
                <a:lnTo>
                  <a:pt x="754" y="334"/>
                </a:lnTo>
                <a:lnTo>
                  <a:pt x="734" y="338"/>
                </a:lnTo>
                <a:lnTo>
                  <a:pt x="718" y="342"/>
                </a:lnTo>
                <a:lnTo>
                  <a:pt x="704" y="348"/>
                </a:lnTo>
                <a:lnTo>
                  <a:pt x="692" y="354"/>
                </a:lnTo>
                <a:lnTo>
                  <a:pt x="670" y="372"/>
                </a:lnTo>
                <a:lnTo>
                  <a:pt x="640" y="392"/>
                </a:lnTo>
                <a:lnTo>
                  <a:pt x="640" y="392"/>
                </a:lnTo>
                <a:lnTo>
                  <a:pt x="634" y="396"/>
                </a:lnTo>
                <a:lnTo>
                  <a:pt x="626" y="400"/>
                </a:lnTo>
                <a:lnTo>
                  <a:pt x="616" y="414"/>
                </a:lnTo>
                <a:lnTo>
                  <a:pt x="616" y="414"/>
                </a:lnTo>
                <a:lnTo>
                  <a:pt x="598" y="420"/>
                </a:lnTo>
                <a:lnTo>
                  <a:pt x="582" y="424"/>
                </a:lnTo>
                <a:lnTo>
                  <a:pt x="576" y="426"/>
                </a:lnTo>
                <a:lnTo>
                  <a:pt x="570" y="430"/>
                </a:lnTo>
                <a:lnTo>
                  <a:pt x="562" y="434"/>
                </a:lnTo>
                <a:lnTo>
                  <a:pt x="556" y="442"/>
                </a:lnTo>
                <a:lnTo>
                  <a:pt x="556" y="442"/>
                </a:lnTo>
                <a:lnTo>
                  <a:pt x="544" y="448"/>
                </a:lnTo>
                <a:lnTo>
                  <a:pt x="544" y="448"/>
                </a:lnTo>
                <a:lnTo>
                  <a:pt x="512" y="422"/>
                </a:lnTo>
                <a:lnTo>
                  <a:pt x="512" y="422"/>
                </a:lnTo>
                <a:lnTo>
                  <a:pt x="500" y="418"/>
                </a:lnTo>
                <a:lnTo>
                  <a:pt x="490" y="414"/>
                </a:lnTo>
                <a:lnTo>
                  <a:pt x="482" y="408"/>
                </a:lnTo>
                <a:lnTo>
                  <a:pt x="474" y="402"/>
                </a:lnTo>
                <a:lnTo>
                  <a:pt x="462" y="390"/>
                </a:lnTo>
                <a:lnTo>
                  <a:pt x="450" y="380"/>
                </a:lnTo>
                <a:lnTo>
                  <a:pt x="450" y="380"/>
                </a:lnTo>
                <a:lnTo>
                  <a:pt x="434" y="382"/>
                </a:lnTo>
                <a:lnTo>
                  <a:pt x="426" y="384"/>
                </a:lnTo>
                <a:lnTo>
                  <a:pt x="420" y="392"/>
                </a:lnTo>
                <a:lnTo>
                  <a:pt x="410" y="404"/>
                </a:lnTo>
                <a:lnTo>
                  <a:pt x="410" y="404"/>
                </a:lnTo>
                <a:lnTo>
                  <a:pt x="392" y="402"/>
                </a:lnTo>
                <a:lnTo>
                  <a:pt x="374" y="398"/>
                </a:lnTo>
                <a:lnTo>
                  <a:pt x="358" y="392"/>
                </a:lnTo>
                <a:lnTo>
                  <a:pt x="342" y="384"/>
                </a:lnTo>
                <a:lnTo>
                  <a:pt x="312" y="366"/>
                </a:lnTo>
                <a:lnTo>
                  <a:pt x="286" y="352"/>
                </a:lnTo>
                <a:lnTo>
                  <a:pt x="286" y="352"/>
                </a:lnTo>
                <a:lnTo>
                  <a:pt x="268" y="348"/>
                </a:lnTo>
                <a:lnTo>
                  <a:pt x="252" y="346"/>
                </a:lnTo>
                <a:lnTo>
                  <a:pt x="228" y="338"/>
                </a:lnTo>
                <a:lnTo>
                  <a:pt x="228" y="338"/>
                </a:lnTo>
                <a:lnTo>
                  <a:pt x="200" y="338"/>
                </a:lnTo>
                <a:lnTo>
                  <a:pt x="192" y="342"/>
                </a:lnTo>
                <a:lnTo>
                  <a:pt x="186" y="344"/>
                </a:lnTo>
                <a:lnTo>
                  <a:pt x="184" y="350"/>
                </a:lnTo>
                <a:lnTo>
                  <a:pt x="186" y="358"/>
                </a:lnTo>
                <a:lnTo>
                  <a:pt x="192" y="368"/>
                </a:lnTo>
                <a:lnTo>
                  <a:pt x="202" y="380"/>
                </a:lnTo>
                <a:lnTo>
                  <a:pt x="202" y="380"/>
                </a:lnTo>
                <a:lnTo>
                  <a:pt x="196" y="392"/>
                </a:lnTo>
                <a:lnTo>
                  <a:pt x="196" y="392"/>
                </a:lnTo>
                <a:lnTo>
                  <a:pt x="182" y="390"/>
                </a:lnTo>
                <a:lnTo>
                  <a:pt x="182" y="390"/>
                </a:lnTo>
                <a:lnTo>
                  <a:pt x="164" y="390"/>
                </a:lnTo>
                <a:lnTo>
                  <a:pt x="150" y="394"/>
                </a:lnTo>
                <a:lnTo>
                  <a:pt x="138" y="398"/>
                </a:lnTo>
                <a:lnTo>
                  <a:pt x="128" y="406"/>
                </a:lnTo>
                <a:lnTo>
                  <a:pt x="118" y="414"/>
                </a:lnTo>
                <a:lnTo>
                  <a:pt x="112" y="426"/>
                </a:lnTo>
                <a:lnTo>
                  <a:pt x="96" y="454"/>
                </a:lnTo>
                <a:lnTo>
                  <a:pt x="96" y="454"/>
                </a:lnTo>
                <a:lnTo>
                  <a:pt x="88" y="460"/>
                </a:lnTo>
                <a:lnTo>
                  <a:pt x="80" y="466"/>
                </a:lnTo>
                <a:lnTo>
                  <a:pt x="80" y="466"/>
                </a:lnTo>
                <a:close/>
              </a:path>
            </a:pathLst>
          </a:custGeom>
          <a:solidFill>
            <a:srgbClr val="75A67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4"/>
          <p:cNvSpPr>
            <a:spLocks/>
          </p:cNvSpPr>
          <p:nvPr/>
        </p:nvSpPr>
        <p:spPr bwMode="auto">
          <a:xfrm>
            <a:off x="9525308" y="3746500"/>
            <a:ext cx="739775" cy="911225"/>
          </a:xfrm>
          <a:custGeom>
            <a:avLst/>
            <a:gdLst>
              <a:gd name="T0" fmla="*/ 212 w 466"/>
              <a:gd name="T1" fmla="*/ 570 h 574"/>
              <a:gd name="T2" fmla="*/ 202 w 466"/>
              <a:gd name="T3" fmla="*/ 516 h 574"/>
              <a:gd name="T4" fmla="*/ 166 w 466"/>
              <a:gd name="T5" fmla="*/ 522 h 574"/>
              <a:gd name="T6" fmla="*/ 148 w 466"/>
              <a:gd name="T7" fmla="*/ 546 h 574"/>
              <a:gd name="T8" fmla="*/ 140 w 466"/>
              <a:gd name="T9" fmla="*/ 538 h 574"/>
              <a:gd name="T10" fmla="*/ 122 w 466"/>
              <a:gd name="T11" fmla="*/ 520 h 574"/>
              <a:gd name="T12" fmla="*/ 114 w 466"/>
              <a:gd name="T13" fmla="*/ 490 h 574"/>
              <a:gd name="T14" fmla="*/ 102 w 466"/>
              <a:gd name="T15" fmla="*/ 470 h 574"/>
              <a:gd name="T16" fmla="*/ 100 w 466"/>
              <a:gd name="T17" fmla="*/ 446 h 574"/>
              <a:gd name="T18" fmla="*/ 106 w 466"/>
              <a:gd name="T19" fmla="*/ 416 h 574"/>
              <a:gd name="T20" fmla="*/ 68 w 466"/>
              <a:gd name="T21" fmla="*/ 398 h 574"/>
              <a:gd name="T22" fmla="*/ 58 w 466"/>
              <a:gd name="T23" fmla="*/ 380 h 574"/>
              <a:gd name="T24" fmla="*/ 56 w 466"/>
              <a:gd name="T25" fmla="*/ 366 h 574"/>
              <a:gd name="T26" fmla="*/ 86 w 466"/>
              <a:gd name="T27" fmla="*/ 346 h 574"/>
              <a:gd name="T28" fmla="*/ 96 w 466"/>
              <a:gd name="T29" fmla="*/ 284 h 574"/>
              <a:gd name="T30" fmla="*/ 78 w 466"/>
              <a:gd name="T31" fmla="*/ 252 h 574"/>
              <a:gd name="T32" fmla="*/ 48 w 466"/>
              <a:gd name="T33" fmla="*/ 262 h 574"/>
              <a:gd name="T34" fmla="*/ 30 w 466"/>
              <a:gd name="T35" fmla="*/ 252 h 574"/>
              <a:gd name="T36" fmla="*/ 0 w 466"/>
              <a:gd name="T37" fmla="*/ 202 h 574"/>
              <a:gd name="T38" fmla="*/ 10 w 466"/>
              <a:gd name="T39" fmla="*/ 180 h 574"/>
              <a:gd name="T40" fmla="*/ 42 w 466"/>
              <a:gd name="T41" fmla="*/ 148 h 574"/>
              <a:gd name="T42" fmla="*/ 44 w 466"/>
              <a:gd name="T43" fmla="*/ 72 h 574"/>
              <a:gd name="T44" fmla="*/ 58 w 466"/>
              <a:gd name="T45" fmla="*/ 74 h 574"/>
              <a:gd name="T46" fmla="*/ 76 w 466"/>
              <a:gd name="T47" fmla="*/ 110 h 574"/>
              <a:gd name="T48" fmla="*/ 110 w 466"/>
              <a:gd name="T49" fmla="*/ 120 h 574"/>
              <a:gd name="T50" fmla="*/ 126 w 466"/>
              <a:gd name="T51" fmla="*/ 80 h 574"/>
              <a:gd name="T52" fmla="*/ 134 w 466"/>
              <a:gd name="T53" fmla="*/ 54 h 574"/>
              <a:gd name="T54" fmla="*/ 102 w 466"/>
              <a:gd name="T55" fmla="*/ 6 h 574"/>
              <a:gd name="T56" fmla="*/ 118 w 466"/>
              <a:gd name="T57" fmla="*/ 0 h 574"/>
              <a:gd name="T58" fmla="*/ 150 w 466"/>
              <a:gd name="T59" fmla="*/ 40 h 574"/>
              <a:gd name="T60" fmla="*/ 176 w 466"/>
              <a:gd name="T61" fmla="*/ 80 h 574"/>
              <a:gd name="T62" fmla="*/ 264 w 466"/>
              <a:gd name="T63" fmla="*/ 106 h 574"/>
              <a:gd name="T64" fmla="*/ 294 w 466"/>
              <a:gd name="T65" fmla="*/ 174 h 574"/>
              <a:gd name="T66" fmla="*/ 318 w 466"/>
              <a:gd name="T67" fmla="*/ 202 h 574"/>
              <a:gd name="T68" fmla="*/ 358 w 466"/>
              <a:gd name="T69" fmla="*/ 194 h 574"/>
              <a:gd name="T70" fmla="*/ 362 w 466"/>
              <a:gd name="T71" fmla="*/ 180 h 574"/>
              <a:gd name="T72" fmla="*/ 388 w 466"/>
              <a:gd name="T73" fmla="*/ 194 h 574"/>
              <a:gd name="T74" fmla="*/ 382 w 466"/>
              <a:gd name="T75" fmla="*/ 224 h 574"/>
              <a:gd name="T76" fmla="*/ 338 w 466"/>
              <a:gd name="T77" fmla="*/ 250 h 574"/>
              <a:gd name="T78" fmla="*/ 330 w 466"/>
              <a:gd name="T79" fmla="*/ 280 h 574"/>
              <a:gd name="T80" fmla="*/ 326 w 466"/>
              <a:gd name="T81" fmla="*/ 302 h 574"/>
              <a:gd name="T82" fmla="*/ 380 w 466"/>
              <a:gd name="T83" fmla="*/ 346 h 574"/>
              <a:gd name="T84" fmla="*/ 392 w 466"/>
              <a:gd name="T85" fmla="*/ 360 h 574"/>
              <a:gd name="T86" fmla="*/ 456 w 466"/>
              <a:gd name="T87" fmla="*/ 378 h 574"/>
              <a:gd name="T88" fmla="*/ 466 w 466"/>
              <a:gd name="T89" fmla="*/ 402 h 574"/>
              <a:gd name="T90" fmla="*/ 426 w 466"/>
              <a:gd name="T91" fmla="*/ 420 h 574"/>
              <a:gd name="T92" fmla="*/ 416 w 466"/>
              <a:gd name="T93" fmla="*/ 440 h 574"/>
              <a:gd name="T94" fmla="*/ 420 w 466"/>
              <a:gd name="T95" fmla="*/ 460 h 574"/>
              <a:gd name="T96" fmla="*/ 400 w 466"/>
              <a:gd name="T97" fmla="*/ 522 h 574"/>
              <a:gd name="T98" fmla="*/ 378 w 466"/>
              <a:gd name="T99" fmla="*/ 546 h 574"/>
              <a:gd name="T100" fmla="*/ 330 w 466"/>
              <a:gd name="T101" fmla="*/ 560 h 574"/>
              <a:gd name="T102" fmla="*/ 278 w 466"/>
              <a:gd name="T103" fmla="*/ 566 h 574"/>
              <a:gd name="T104" fmla="*/ 256 w 466"/>
              <a:gd name="T105" fmla="*/ 536 h 574"/>
              <a:gd name="T106" fmla="*/ 238 w 466"/>
              <a:gd name="T107" fmla="*/ 532 h 574"/>
              <a:gd name="T108" fmla="*/ 226 w 466"/>
              <a:gd name="T109" fmla="*/ 574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66" h="574">
                <a:moveTo>
                  <a:pt x="216" y="574"/>
                </a:moveTo>
                <a:lnTo>
                  <a:pt x="216" y="574"/>
                </a:lnTo>
                <a:lnTo>
                  <a:pt x="212" y="570"/>
                </a:lnTo>
                <a:lnTo>
                  <a:pt x="212" y="570"/>
                </a:lnTo>
                <a:lnTo>
                  <a:pt x="212" y="524"/>
                </a:lnTo>
                <a:lnTo>
                  <a:pt x="212" y="524"/>
                </a:lnTo>
                <a:lnTo>
                  <a:pt x="202" y="516"/>
                </a:lnTo>
                <a:lnTo>
                  <a:pt x="202" y="516"/>
                </a:lnTo>
                <a:lnTo>
                  <a:pt x="182" y="516"/>
                </a:lnTo>
                <a:lnTo>
                  <a:pt x="176" y="518"/>
                </a:lnTo>
                <a:lnTo>
                  <a:pt x="170" y="520"/>
                </a:lnTo>
                <a:lnTo>
                  <a:pt x="166" y="522"/>
                </a:lnTo>
                <a:lnTo>
                  <a:pt x="162" y="528"/>
                </a:lnTo>
                <a:lnTo>
                  <a:pt x="154" y="542"/>
                </a:lnTo>
                <a:lnTo>
                  <a:pt x="154" y="542"/>
                </a:lnTo>
                <a:lnTo>
                  <a:pt x="148" y="546"/>
                </a:lnTo>
                <a:lnTo>
                  <a:pt x="144" y="548"/>
                </a:lnTo>
                <a:lnTo>
                  <a:pt x="144" y="548"/>
                </a:lnTo>
                <a:lnTo>
                  <a:pt x="142" y="542"/>
                </a:lnTo>
                <a:lnTo>
                  <a:pt x="140" y="538"/>
                </a:lnTo>
                <a:lnTo>
                  <a:pt x="130" y="532"/>
                </a:lnTo>
                <a:lnTo>
                  <a:pt x="130" y="532"/>
                </a:lnTo>
                <a:lnTo>
                  <a:pt x="122" y="520"/>
                </a:lnTo>
                <a:lnTo>
                  <a:pt x="122" y="520"/>
                </a:lnTo>
                <a:lnTo>
                  <a:pt x="122" y="510"/>
                </a:lnTo>
                <a:lnTo>
                  <a:pt x="120" y="502"/>
                </a:lnTo>
                <a:lnTo>
                  <a:pt x="118" y="494"/>
                </a:lnTo>
                <a:lnTo>
                  <a:pt x="114" y="490"/>
                </a:lnTo>
                <a:lnTo>
                  <a:pt x="108" y="480"/>
                </a:lnTo>
                <a:lnTo>
                  <a:pt x="104" y="476"/>
                </a:lnTo>
                <a:lnTo>
                  <a:pt x="102" y="470"/>
                </a:lnTo>
                <a:lnTo>
                  <a:pt x="102" y="470"/>
                </a:lnTo>
                <a:lnTo>
                  <a:pt x="94" y="462"/>
                </a:lnTo>
                <a:lnTo>
                  <a:pt x="94" y="462"/>
                </a:lnTo>
                <a:lnTo>
                  <a:pt x="94" y="452"/>
                </a:lnTo>
                <a:lnTo>
                  <a:pt x="100" y="446"/>
                </a:lnTo>
                <a:lnTo>
                  <a:pt x="112" y="436"/>
                </a:lnTo>
                <a:lnTo>
                  <a:pt x="112" y="436"/>
                </a:lnTo>
                <a:lnTo>
                  <a:pt x="110" y="424"/>
                </a:lnTo>
                <a:lnTo>
                  <a:pt x="106" y="416"/>
                </a:lnTo>
                <a:lnTo>
                  <a:pt x="100" y="410"/>
                </a:lnTo>
                <a:lnTo>
                  <a:pt x="92" y="406"/>
                </a:lnTo>
                <a:lnTo>
                  <a:pt x="74" y="400"/>
                </a:lnTo>
                <a:lnTo>
                  <a:pt x="68" y="398"/>
                </a:lnTo>
                <a:lnTo>
                  <a:pt x="60" y="394"/>
                </a:lnTo>
                <a:lnTo>
                  <a:pt x="60" y="394"/>
                </a:lnTo>
                <a:lnTo>
                  <a:pt x="58" y="380"/>
                </a:lnTo>
                <a:lnTo>
                  <a:pt x="58" y="380"/>
                </a:lnTo>
                <a:lnTo>
                  <a:pt x="54" y="376"/>
                </a:lnTo>
                <a:lnTo>
                  <a:pt x="54" y="376"/>
                </a:lnTo>
                <a:lnTo>
                  <a:pt x="54" y="370"/>
                </a:lnTo>
                <a:lnTo>
                  <a:pt x="56" y="366"/>
                </a:lnTo>
                <a:lnTo>
                  <a:pt x="64" y="356"/>
                </a:lnTo>
                <a:lnTo>
                  <a:pt x="74" y="350"/>
                </a:lnTo>
                <a:lnTo>
                  <a:pt x="86" y="346"/>
                </a:lnTo>
                <a:lnTo>
                  <a:pt x="86" y="346"/>
                </a:lnTo>
                <a:lnTo>
                  <a:pt x="102" y="326"/>
                </a:lnTo>
                <a:lnTo>
                  <a:pt x="102" y="326"/>
                </a:lnTo>
                <a:lnTo>
                  <a:pt x="100" y="304"/>
                </a:lnTo>
                <a:lnTo>
                  <a:pt x="96" y="284"/>
                </a:lnTo>
                <a:lnTo>
                  <a:pt x="88" y="266"/>
                </a:lnTo>
                <a:lnTo>
                  <a:pt x="84" y="260"/>
                </a:lnTo>
                <a:lnTo>
                  <a:pt x="78" y="252"/>
                </a:lnTo>
                <a:lnTo>
                  <a:pt x="78" y="252"/>
                </a:lnTo>
                <a:lnTo>
                  <a:pt x="56" y="252"/>
                </a:lnTo>
                <a:lnTo>
                  <a:pt x="56" y="252"/>
                </a:lnTo>
                <a:lnTo>
                  <a:pt x="48" y="262"/>
                </a:lnTo>
                <a:lnTo>
                  <a:pt x="48" y="262"/>
                </a:lnTo>
                <a:lnTo>
                  <a:pt x="40" y="264"/>
                </a:lnTo>
                <a:lnTo>
                  <a:pt x="40" y="264"/>
                </a:lnTo>
                <a:lnTo>
                  <a:pt x="34" y="258"/>
                </a:lnTo>
                <a:lnTo>
                  <a:pt x="30" y="252"/>
                </a:lnTo>
                <a:lnTo>
                  <a:pt x="24" y="238"/>
                </a:lnTo>
                <a:lnTo>
                  <a:pt x="20" y="216"/>
                </a:lnTo>
                <a:lnTo>
                  <a:pt x="20" y="216"/>
                </a:lnTo>
                <a:lnTo>
                  <a:pt x="0" y="202"/>
                </a:lnTo>
                <a:lnTo>
                  <a:pt x="0" y="202"/>
                </a:lnTo>
                <a:lnTo>
                  <a:pt x="2" y="194"/>
                </a:lnTo>
                <a:lnTo>
                  <a:pt x="6" y="186"/>
                </a:lnTo>
                <a:lnTo>
                  <a:pt x="10" y="180"/>
                </a:lnTo>
                <a:lnTo>
                  <a:pt x="16" y="172"/>
                </a:lnTo>
                <a:lnTo>
                  <a:pt x="30" y="160"/>
                </a:lnTo>
                <a:lnTo>
                  <a:pt x="42" y="148"/>
                </a:lnTo>
                <a:lnTo>
                  <a:pt x="42" y="148"/>
                </a:lnTo>
                <a:lnTo>
                  <a:pt x="46" y="128"/>
                </a:lnTo>
                <a:lnTo>
                  <a:pt x="46" y="108"/>
                </a:lnTo>
                <a:lnTo>
                  <a:pt x="44" y="72"/>
                </a:lnTo>
                <a:lnTo>
                  <a:pt x="44" y="72"/>
                </a:lnTo>
                <a:lnTo>
                  <a:pt x="48" y="70"/>
                </a:lnTo>
                <a:lnTo>
                  <a:pt x="48" y="70"/>
                </a:lnTo>
                <a:lnTo>
                  <a:pt x="58" y="74"/>
                </a:lnTo>
                <a:lnTo>
                  <a:pt x="58" y="74"/>
                </a:lnTo>
                <a:lnTo>
                  <a:pt x="60" y="82"/>
                </a:lnTo>
                <a:lnTo>
                  <a:pt x="66" y="96"/>
                </a:lnTo>
                <a:lnTo>
                  <a:pt x="72" y="104"/>
                </a:lnTo>
                <a:lnTo>
                  <a:pt x="76" y="110"/>
                </a:lnTo>
                <a:lnTo>
                  <a:pt x="82" y="116"/>
                </a:lnTo>
                <a:lnTo>
                  <a:pt x="90" y="120"/>
                </a:lnTo>
                <a:lnTo>
                  <a:pt x="90" y="120"/>
                </a:lnTo>
                <a:lnTo>
                  <a:pt x="110" y="120"/>
                </a:lnTo>
                <a:lnTo>
                  <a:pt x="110" y="120"/>
                </a:lnTo>
                <a:lnTo>
                  <a:pt x="118" y="104"/>
                </a:lnTo>
                <a:lnTo>
                  <a:pt x="122" y="92"/>
                </a:lnTo>
                <a:lnTo>
                  <a:pt x="126" y="80"/>
                </a:lnTo>
                <a:lnTo>
                  <a:pt x="132" y="66"/>
                </a:lnTo>
                <a:lnTo>
                  <a:pt x="132" y="66"/>
                </a:lnTo>
                <a:lnTo>
                  <a:pt x="134" y="54"/>
                </a:lnTo>
                <a:lnTo>
                  <a:pt x="134" y="54"/>
                </a:lnTo>
                <a:lnTo>
                  <a:pt x="96" y="18"/>
                </a:lnTo>
                <a:lnTo>
                  <a:pt x="96" y="18"/>
                </a:lnTo>
                <a:lnTo>
                  <a:pt x="98" y="10"/>
                </a:lnTo>
                <a:lnTo>
                  <a:pt x="102" y="6"/>
                </a:lnTo>
                <a:lnTo>
                  <a:pt x="106" y="4"/>
                </a:lnTo>
                <a:lnTo>
                  <a:pt x="112" y="0"/>
                </a:lnTo>
                <a:lnTo>
                  <a:pt x="112" y="0"/>
                </a:lnTo>
                <a:lnTo>
                  <a:pt x="118" y="0"/>
                </a:lnTo>
                <a:lnTo>
                  <a:pt x="118" y="0"/>
                </a:lnTo>
                <a:lnTo>
                  <a:pt x="128" y="12"/>
                </a:lnTo>
                <a:lnTo>
                  <a:pt x="140" y="24"/>
                </a:lnTo>
                <a:lnTo>
                  <a:pt x="150" y="40"/>
                </a:lnTo>
                <a:lnTo>
                  <a:pt x="160" y="60"/>
                </a:lnTo>
                <a:lnTo>
                  <a:pt x="160" y="60"/>
                </a:lnTo>
                <a:lnTo>
                  <a:pt x="176" y="80"/>
                </a:lnTo>
                <a:lnTo>
                  <a:pt x="176" y="80"/>
                </a:lnTo>
                <a:lnTo>
                  <a:pt x="248" y="94"/>
                </a:lnTo>
                <a:lnTo>
                  <a:pt x="248" y="94"/>
                </a:lnTo>
                <a:lnTo>
                  <a:pt x="264" y="106"/>
                </a:lnTo>
                <a:lnTo>
                  <a:pt x="264" y="106"/>
                </a:lnTo>
                <a:lnTo>
                  <a:pt x="272" y="126"/>
                </a:lnTo>
                <a:lnTo>
                  <a:pt x="280" y="150"/>
                </a:lnTo>
                <a:lnTo>
                  <a:pt x="286" y="162"/>
                </a:lnTo>
                <a:lnTo>
                  <a:pt x="294" y="174"/>
                </a:lnTo>
                <a:lnTo>
                  <a:pt x="302" y="184"/>
                </a:lnTo>
                <a:lnTo>
                  <a:pt x="314" y="194"/>
                </a:lnTo>
                <a:lnTo>
                  <a:pt x="314" y="194"/>
                </a:lnTo>
                <a:lnTo>
                  <a:pt x="318" y="202"/>
                </a:lnTo>
                <a:lnTo>
                  <a:pt x="318" y="202"/>
                </a:lnTo>
                <a:lnTo>
                  <a:pt x="336" y="200"/>
                </a:lnTo>
                <a:lnTo>
                  <a:pt x="348" y="198"/>
                </a:lnTo>
                <a:lnTo>
                  <a:pt x="358" y="194"/>
                </a:lnTo>
                <a:lnTo>
                  <a:pt x="358" y="194"/>
                </a:lnTo>
                <a:lnTo>
                  <a:pt x="360" y="182"/>
                </a:lnTo>
                <a:lnTo>
                  <a:pt x="360" y="180"/>
                </a:lnTo>
                <a:lnTo>
                  <a:pt x="362" y="180"/>
                </a:lnTo>
                <a:lnTo>
                  <a:pt x="366" y="180"/>
                </a:lnTo>
                <a:lnTo>
                  <a:pt x="380" y="180"/>
                </a:lnTo>
                <a:lnTo>
                  <a:pt x="380" y="180"/>
                </a:lnTo>
                <a:lnTo>
                  <a:pt x="388" y="194"/>
                </a:lnTo>
                <a:lnTo>
                  <a:pt x="392" y="206"/>
                </a:lnTo>
                <a:lnTo>
                  <a:pt x="394" y="220"/>
                </a:lnTo>
                <a:lnTo>
                  <a:pt x="394" y="220"/>
                </a:lnTo>
                <a:lnTo>
                  <a:pt x="382" y="224"/>
                </a:lnTo>
                <a:lnTo>
                  <a:pt x="370" y="226"/>
                </a:lnTo>
                <a:lnTo>
                  <a:pt x="348" y="226"/>
                </a:lnTo>
                <a:lnTo>
                  <a:pt x="348" y="226"/>
                </a:lnTo>
                <a:lnTo>
                  <a:pt x="338" y="250"/>
                </a:lnTo>
                <a:lnTo>
                  <a:pt x="338" y="250"/>
                </a:lnTo>
                <a:lnTo>
                  <a:pt x="334" y="274"/>
                </a:lnTo>
                <a:lnTo>
                  <a:pt x="334" y="274"/>
                </a:lnTo>
                <a:lnTo>
                  <a:pt x="330" y="280"/>
                </a:lnTo>
                <a:lnTo>
                  <a:pt x="326" y="284"/>
                </a:lnTo>
                <a:lnTo>
                  <a:pt x="326" y="292"/>
                </a:lnTo>
                <a:lnTo>
                  <a:pt x="326" y="302"/>
                </a:lnTo>
                <a:lnTo>
                  <a:pt x="326" y="302"/>
                </a:lnTo>
                <a:lnTo>
                  <a:pt x="368" y="342"/>
                </a:lnTo>
                <a:lnTo>
                  <a:pt x="368" y="342"/>
                </a:lnTo>
                <a:lnTo>
                  <a:pt x="372" y="344"/>
                </a:lnTo>
                <a:lnTo>
                  <a:pt x="380" y="346"/>
                </a:lnTo>
                <a:lnTo>
                  <a:pt x="388" y="350"/>
                </a:lnTo>
                <a:lnTo>
                  <a:pt x="390" y="354"/>
                </a:lnTo>
                <a:lnTo>
                  <a:pt x="392" y="360"/>
                </a:lnTo>
                <a:lnTo>
                  <a:pt x="392" y="360"/>
                </a:lnTo>
                <a:lnTo>
                  <a:pt x="408" y="374"/>
                </a:lnTo>
                <a:lnTo>
                  <a:pt x="408" y="374"/>
                </a:lnTo>
                <a:lnTo>
                  <a:pt x="456" y="378"/>
                </a:lnTo>
                <a:lnTo>
                  <a:pt x="456" y="378"/>
                </a:lnTo>
                <a:lnTo>
                  <a:pt x="466" y="386"/>
                </a:lnTo>
                <a:lnTo>
                  <a:pt x="466" y="386"/>
                </a:lnTo>
                <a:lnTo>
                  <a:pt x="466" y="402"/>
                </a:lnTo>
                <a:lnTo>
                  <a:pt x="466" y="402"/>
                </a:lnTo>
                <a:lnTo>
                  <a:pt x="458" y="408"/>
                </a:lnTo>
                <a:lnTo>
                  <a:pt x="450" y="412"/>
                </a:lnTo>
                <a:lnTo>
                  <a:pt x="434" y="416"/>
                </a:lnTo>
                <a:lnTo>
                  <a:pt x="426" y="420"/>
                </a:lnTo>
                <a:lnTo>
                  <a:pt x="422" y="424"/>
                </a:lnTo>
                <a:lnTo>
                  <a:pt x="418" y="430"/>
                </a:lnTo>
                <a:lnTo>
                  <a:pt x="416" y="440"/>
                </a:lnTo>
                <a:lnTo>
                  <a:pt x="416" y="440"/>
                </a:lnTo>
                <a:lnTo>
                  <a:pt x="420" y="450"/>
                </a:lnTo>
                <a:lnTo>
                  <a:pt x="420" y="456"/>
                </a:lnTo>
                <a:lnTo>
                  <a:pt x="420" y="460"/>
                </a:lnTo>
                <a:lnTo>
                  <a:pt x="420" y="460"/>
                </a:lnTo>
                <a:lnTo>
                  <a:pt x="408" y="466"/>
                </a:lnTo>
                <a:lnTo>
                  <a:pt x="400" y="472"/>
                </a:lnTo>
                <a:lnTo>
                  <a:pt x="400" y="472"/>
                </a:lnTo>
                <a:lnTo>
                  <a:pt x="400" y="522"/>
                </a:lnTo>
                <a:lnTo>
                  <a:pt x="400" y="522"/>
                </a:lnTo>
                <a:lnTo>
                  <a:pt x="392" y="532"/>
                </a:lnTo>
                <a:lnTo>
                  <a:pt x="384" y="540"/>
                </a:lnTo>
                <a:lnTo>
                  <a:pt x="378" y="546"/>
                </a:lnTo>
                <a:lnTo>
                  <a:pt x="368" y="550"/>
                </a:lnTo>
                <a:lnTo>
                  <a:pt x="352" y="556"/>
                </a:lnTo>
                <a:lnTo>
                  <a:pt x="330" y="560"/>
                </a:lnTo>
                <a:lnTo>
                  <a:pt x="330" y="560"/>
                </a:lnTo>
                <a:lnTo>
                  <a:pt x="316" y="566"/>
                </a:lnTo>
                <a:lnTo>
                  <a:pt x="302" y="570"/>
                </a:lnTo>
                <a:lnTo>
                  <a:pt x="290" y="570"/>
                </a:lnTo>
                <a:lnTo>
                  <a:pt x="278" y="566"/>
                </a:lnTo>
                <a:lnTo>
                  <a:pt x="278" y="566"/>
                </a:lnTo>
                <a:lnTo>
                  <a:pt x="268" y="556"/>
                </a:lnTo>
                <a:lnTo>
                  <a:pt x="260" y="546"/>
                </a:lnTo>
                <a:lnTo>
                  <a:pt x="256" y="536"/>
                </a:lnTo>
                <a:lnTo>
                  <a:pt x="250" y="530"/>
                </a:lnTo>
                <a:lnTo>
                  <a:pt x="250" y="530"/>
                </a:lnTo>
                <a:lnTo>
                  <a:pt x="242" y="530"/>
                </a:lnTo>
                <a:lnTo>
                  <a:pt x="238" y="532"/>
                </a:lnTo>
                <a:lnTo>
                  <a:pt x="234" y="542"/>
                </a:lnTo>
                <a:lnTo>
                  <a:pt x="234" y="542"/>
                </a:lnTo>
                <a:lnTo>
                  <a:pt x="226" y="574"/>
                </a:lnTo>
                <a:lnTo>
                  <a:pt x="226" y="574"/>
                </a:lnTo>
                <a:lnTo>
                  <a:pt x="216" y="574"/>
                </a:lnTo>
                <a:lnTo>
                  <a:pt x="216" y="574"/>
                </a:lnTo>
                <a:close/>
              </a:path>
            </a:pathLst>
          </a:custGeom>
          <a:solidFill>
            <a:srgbClr val="00A0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5"/>
          <p:cNvSpPr>
            <a:spLocks/>
          </p:cNvSpPr>
          <p:nvPr/>
        </p:nvSpPr>
        <p:spPr bwMode="auto">
          <a:xfrm>
            <a:off x="9722158" y="3622675"/>
            <a:ext cx="863600" cy="854075"/>
          </a:xfrm>
          <a:custGeom>
            <a:avLst/>
            <a:gdLst>
              <a:gd name="T0" fmla="*/ 322 w 544"/>
              <a:gd name="T1" fmla="*/ 532 h 538"/>
              <a:gd name="T2" fmla="*/ 308 w 544"/>
              <a:gd name="T3" fmla="*/ 518 h 538"/>
              <a:gd name="T4" fmla="*/ 308 w 544"/>
              <a:gd name="T5" fmla="*/ 508 h 538"/>
              <a:gd name="T6" fmla="*/ 354 w 544"/>
              <a:gd name="T7" fmla="*/ 484 h 538"/>
              <a:gd name="T8" fmla="*/ 342 w 544"/>
              <a:gd name="T9" fmla="*/ 450 h 538"/>
              <a:gd name="T10" fmla="*/ 298 w 544"/>
              <a:gd name="T11" fmla="*/ 444 h 538"/>
              <a:gd name="T12" fmla="*/ 272 w 544"/>
              <a:gd name="T13" fmla="*/ 420 h 538"/>
              <a:gd name="T14" fmla="*/ 240 w 544"/>
              <a:gd name="T15" fmla="*/ 400 h 538"/>
              <a:gd name="T16" fmla="*/ 216 w 544"/>
              <a:gd name="T17" fmla="*/ 380 h 538"/>
              <a:gd name="T18" fmla="*/ 216 w 544"/>
              <a:gd name="T19" fmla="*/ 364 h 538"/>
              <a:gd name="T20" fmla="*/ 224 w 544"/>
              <a:gd name="T21" fmla="*/ 334 h 538"/>
              <a:gd name="T22" fmla="*/ 254 w 544"/>
              <a:gd name="T23" fmla="*/ 314 h 538"/>
              <a:gd name="T24" fmla="*/ 280 w 544"/>
              <a:gd name="T25" fmla="*/ 304 h 538"/>
              <a:gd name="T26" fmla="*/ 264 w 544"/>
              <a:gd name="T27" fmla="*/ 250 h 538"/>
              <a:gd name="T28" fmla="*/ 228 w 544"/>
              <a:gd name="T29" fmla="*/ 252 h 538"/>
              <a:gd name="T30" fmla="*/ 202 w 544"/>
              <a:gd name="T31" fmla="*/ 272 h 538"/>
              <a:gd name="T32" fmla="*/ 186 w 544"/>
              <a:gd name="T33" fmla="*/ 256 h 538"/>
              <a:gd name="T34" fmla="*/ 152 w 544"/>
              <a:gd name="T35" fmla="*/ 186 h 538"/>
              <a:gd name="T36" fmla="*/ 116 w 544"/>
              <a:gd name="T37" fmla="*/ 158 h 538"/>
              <a:gd name="T38" fmla="*/ 58 w 544"/>
              <a:gd name="T39" fmla="*/ 146 h 538"/>
              <a:gd name="T40" fmla="*/ 26 w 544"/>
              <a:gd name="T41" fmla="*/ 98 h 538"/>
              <a:gd name="T42" fmla="*/ 0 w 544"/>
              <a:gd name="T43" fmla="*/ 56 h 538"/>
              <a:gd name="T44" fmla="*/ 10 w 544"/>
              <a:gd name="T45" fmla="*/ 36 h 538"/>
              <a:gd name="T46" fmla="*/ 30 w 544"/>
              <a:gd name="T47" fmla="*/ 52 h 538"/>
              <a:gd name="T48" fmla="*/ 36 w 544"/>
              <a:gd name="T49" fmla="*/ 60 h 538"/>
              <a:gd name="T50" fmla="*/ 60 w 544"/>
              <a:gd name="T51" fmla="*/ 90 h 538"/>
              <a:gd name="T52" fmla="*/ 112 w 544"/>
              <a:gd name="T53" fmla="*/ 98 h 538"/>
              <a:gd name="T54" fmla="*/ 140 w 544"/>
              <a:gd name="T55" fmla="*/ 68 h 538"/>
              <a:gd name="T56" fmla="*/ 160 w 544"/>
              <a:gd name="T57" fmla="*/ 76 h 538"/>
              <a:gd name="T58" fmla="*/ 200 w 544"/>
              <a:gd name="T59" fmla="*/ 50 h 538"/>
              <a:gd name="T60" fmla="*/ 212 w 544"/>
              <a:gd name="T61" fmla="*/ 10 h 538"/>
              <a:gd name="T62" fmla="*/ 236 w 544"/>
              <a:gd name="T63" fmla="*/ 0 h 538"/>
              <a:gd name="T64" fmla="*/ 268 w 544"/>
              <a:gd name="T65" fmla="*/ 52 h 538"/>
              <a:gd name="T66" fmla="*/ 338 w 544"/>
              <a:gd name="T67" fmla="*/ 88 h 538"/>
              <a:gd name="T68" fmla="*/ 412 w 544"/>
              <a:gd name="T69" fmla="*/ 218 h 538"/>
              <a:gd name="T70" fmla="*/ 424 w 544"/>
              <a:gd name="T71" fmla="*/ 258 h 538"/>
              <a:gd name="T72" fmla="*/ 500 w 544"/>
              <a:gd name="T73" fmla="*/ 312 h 538"/>
              <a:gd name="T74" fmla="*/ 526 w 544"/>
              <a:gd name="T75" fmla="*/ 336 h 538"/>
              <a:gd name="T76" fmla="*/ 470 w 544"/>
              <a:gd name="T77" fmla="*/ 340 h 538"/>
              <a:gd name="T78" fmla="*/ 504 w 544"/>
              <a:gd name="T79" fmla="*/ 374 h 538"/>
              <a:gd name="T80" fmla="*/ 498 w 544"/>
              <a:gd name="T81" fmla="*/ 392 h 538"/>
              <a:gd name="T82" fmla="*/ 540 w 544"/>
              <a:gd name="T83" fmla="*/ 420 h 538"/>
              <a:gd name="T84" fmla="*/ 540 w 544"/>
              <a:gd name="T85" fmla="*/ 440 h 538"/>
              <a:gd name="T86" fmla="*/ 502 w 544"/>
              <a:gd name="T87" fmla="*/ 468 h 538"/>
              <a:gd name="T88" fmla="*/ 498 w 544"/>
              <a:gd name="T89" fmla="*/ 474 h 538"/>
              <a:gd name="T90" fmla="*/ 452 w 544"/>
              <a:gd name="T91" fmla="*/ 514 h 538"/>
              <a:gd name="T92" fmla="*/ 416 w 544"/>
              <a:gd name="T93" fmla="*/ 530 h 538"/>
              <a:gd name="T94" fmla="*/ 342 w 544"/>
              <a:gd name="T95" fmla="*/ 538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44" h="538">
                <a:moveTo>
                  <a:pt x="342" y="538"/>
                </a:moveTo>
                <a:lnTo>
                  <a:pt x="342" y="538"/>
                </a:lnTo>
                <a:lnTo>
                  <a:pt x="330" y="534"/>
                </a:lnTo>
                <a:lnTo>
                  <a:pt x="322" y="532"/>
                </a:lnTo>
                <a:lnTo>
                  <a:pt x="308" y="532"/>
                </a:lnTo>
                <a:lnTo>
                  <a:pt x="308" y="532"/>
                </a:lnTo>
                <a:lnTo>
                  <a:pt x="308" y="518"/>
                </a:lnTo>
                <a:lnTo>
                  <a:pt x="308" y="518"/>
                </a:lnTo>
                <a:lnTo>
                  <a:pt x="304" y="516"/>
                </a:lnTo>
                <a:lnTo>
                  <a:pt x="304" y="514"/>
                </a:lnTo>
                <a:lnTo>
                  <a:pt x="304" y="512"/>
                </a:lnTo>
                <a:lnTo>
                  <a:pt x="308" y="508"/>
                </a:lnTo>
                <a:lnTo>
                  <a:pt x="316" y="506"/>
                </a:lnTo>
                <a:lnTo>
                  <a:pt x="344" y="496"/>
                </a:lnTo>
                <a:lnTo>
                  <a:pt x="344" y="496"/>
                </a:lnTo>
                <a:lnTo>
                  <a:pt x="354" y="484"/>
                </a:lnTo>
                <a:lnTo>
                  <a:pt x="354" y="484"/>
                </a:lnTo>
                <a:lnTo>
                  <a:pt x="352" y="468"/>
                </a:lnTo>
                <a:lnTo>
                  <a:pt x="348" y="458"/>
                </a:lnTo>
                <a:lnTo>
                  <a:pt x="342" y="450"/>
                </a:lnTo>
                <a:lnTo>
                  <a:pt x="336" y="446"/>
                </a:lnTo>
                <a:lnTo>
                  <a:pt x="326" y="444"/>
                </a:lnTo>
                <a:lnTo>
                  <a:pt x="318" y="444"/>
                </a:lnTo>
                <a:lnTo>
                  <a:pt x="298" y="444"/>
                </a:lnTo>
                <a:lnTo>
                  <a:pt x="298" y="444"/>
                </a:lnTo>
                <a:lnTo>
                  <a:pt x="286" y="438"/>
                </a:lnTo>
                <a:lnTo>
                  <a:pt x="280" y="432"/>
                </a:lnTo>
                <a:lnTo>
                  <a:pt x="272" y="420"/>
                </a:lnTo>
                <a:lnTo>
                  <a:pt x="272" y="420"/>
                </a:lnTo>
                <a:lnTo>
                  <a:pt x="258" y="414"/>
                </a:lnTo>
                <a:lnTo>
                  <a:pt x="248" y="408"/>
                </a:lnTo>
                <a:lnTo>
                  <a:pt x="240" y="400"/>
                </a:lnTo>
                <a:lnTo>
                  <a:pt x="234" y="394"/>
                </a:lnTo>
                <a:lnTo>
                  <a:pt x="234" y="394"/>
                </a:lnTo>
                <a:lnTo>
                  <a:pt x="222" y="386"/>
                </a:lnTo>
                <a:lnTo>
                  <a:pt x="216" y="380"/>
                </a:lnTo>
                <a:lnTo>
                  <a:pt x="214" y="374"/>
                </a:lnTo>
                <a:lnTo>
                  <a:pt x="210" y="368"/>
                </a:lnTo>
                <a:lnTo>
                  <a:pt x="210" y="368"/>
                </a:lnTo>
                <a:lnTo>
                  <a:pt x="216" y="364"/>
                </a:lnTo>
                <a:lnTo>
                  <a:pt x="220" y="360"/>
                </a:lnTo>
                <a:lnTo>
                  <a:pt x="222" y="350"/>
                </a:lnTo>
                <a:lnTo>
                  <a:pt x="224" y="334"/>
                </a:lnTo>
                <a:lnTo>
                  <a:pt x="224" y="334"/>
                </a:lnTo>
                <a:lnTo>
                  <a:pt x="230" y="314"/>
                </a:lnTo>
                <a:lnTo>
                  <a:pt x="230" y="314"/>
                </a:lnTo>
                <a:lnTo>
                  <a:pt x="242" y="314"/>
                </a:lnTo>
                <a:lnTo>
                  <a:pt x="254" y="314"/>
                </a:lnTo>
                <a:lnTo>
                  <a:pt x="266" y="312"/>
                </a:lnTo>
                <a:lnTo>
                  <a:pt x="274" y="308"/>
                </a:lnTo>
                <a:lnTo>
                  <a:pt x="280" y="304"/>
                </a:lnTo>
                <a:lnTo>
                  <a:pt x="280" y="304"/>
                </a:lnTo>
                <a:lnTo>
                  <a:pt x="278" y="286"/>
                </a:lnTo>
                <a:lnTo>
                  <a:pt x="276" y="268"/>
                </a:lnTo>
                <a:lnTo>
                  <a:pt x="268" y="256"/>
                </a:lnTo>
                <a:lnTo>
                  <a:pt x="264" y="250"/>
                </a:lnTo>
                <a:lnTo>
                  <a:pt x="260" y="246"/>
                </a:lnTo>
                <a:lnTo>
                  <a:pt x="260" y="246"/>
                </a:lnTo>
                <a:lnTo>
                  <a:pt x="240" y="248"/>
                </a:lnTo>
                <a:lnTo>
                  <a:pt x="228" y="252"/>
                </a:lnTo>
                <a:lnTo>
                  <a:pt x="228" y="252"/>
                </a:lnTo>
                <a:lnTo>
                  <a:pt x="224" y="268"/>
                </a:lnTo>
                <a:lnTo>
                  <a:pt x="224" y="268"/>
                </a:lnTo>
                <a:lnTo>
                  <a:pt x="202" y="272"/>
                </a:lnTo>
                <a:lnTo>
                  <a:pt x="202" y="272"/>
                </a:lnTo>
                <a:lnTo>
                  <a:pt x="198" y="264"/>
                </a:lnTo>
                <a:lnTo>
                  <a:pt x="194" y="260"/>
                </a:lnTo>
                <a:lnTo>
                  <a:pt x="186" y="256"/>
                </a:lnTo>
                <a:lnTo>
                  <a:pt x="186" y="256"/>
                </a:lnTo>
                <a:lnTo>
                  <a:pt x="172" y="230"/>
                </a:lnTo>
                <a:lnTo>
                  <a:pt x="162" y="206"/>
                </a:lnTo>
                <a:lnTo>
                  <a:pt x="152" y="186"/>
                </a:lnTo>
                <a:lnTo>
                  <a:pt x="140" y="168"/>
                </a:lnTo>
                <a:lnTo>
                  <a:pt x="140" y="168"/>
                </a:lnTo>
                <a:lnTo>
                  <a:pt x="128" y="162"/>
                </a:lnTo>
                <a:lnTo>
                  <a:pt x="116" y="158"/>
                </a:lnTo>
                <a:lnTo>
                  <a:pt x="96" y="158"/>
                </a:lnTo>
                <a:lnTo>
                  <a:pt x="96" y="158"/>
                </a:lnTo>
                <a:lnTo>
                  <a:pt x="58" y="146"/>
                </a:lnTo>
                <a:lnTo>
                  <a:pt x="58" y="146"/>
                </a:lnTo>
                <a:lnTo>
                  <a:pt x="50" y="136"/>
                </a:lnTo>
                <a:lnTo>
                  <a:pt x="50" y="136"/>
                </a:lnTo>
                <a:lnTo>
                  <a:pt x="40" y="116"/>
                </a:lnTo>
                <a:lnTo>
                  <a:pt x="26" y="98"/>
                </a:lnTo>
                <a:lnTo>
                  <a:pt x="12" y="80"/>
                </a:lnTo>
                <a:lnTo>
                  <a:pt x="0" y="70"/>
                </a:lnTo>
                <a:lnTo>
                  <a:pt x="0" y="70"/>
                </a:lnTo>
                <a:lnTo>
                  <a:pt x="0" y="56"/>
                </a:lnTo>
                <a:lnTo>
                  <a:pt x="0" y="42"/>
                </a:lnTo>
                <a:lnTo>
                  <a:pt x="0" y="38"/>
                </a:lnTo>
                <a:lnTo>
                  <a:pt x="4" y="36"/>
                </a:lnTo>
                <a:lnTo>
                  <a:pt x="10" y="36"/>
                </a:lnTo>
                <a:lnTo>
                  <a:pt x="18" y="40"/>
                </a:lnTo>
                <a:lnTo>
                  <a:pt x="18" y="40"/>
                </a:lnTo>
                <a:lnTo>
                  <a:pt x="22" y="48"/>
                </a:lnTo>
                <a:lnTo>
                  <a:pt x="30" y="52"/>
                </a:lnTo>
                <a:lnTo>
                  <a:pt x="30" y="52"/>
                </a:lnTo>
                <a:lnTo>
                  <a:pt x="30" y="56"/>
                </a:lnTo>
                <a:lnTo>
                  <a:pt x="30" y="56"/>
                </a:lnTo>
                <a:lnTo>
                  <a:pt x="36" y="60"/>
                </a:lnTo>
                <a:lnTo>
                  <a:pt x="44" y="68"/>
                </a:lnTo>
                <a:lnTo>
                  <a:pt x="50" y="76"/>
                </a:lnTo>
                <a:lnTo>
                  <a:pt x="60" y="90"/>
                </a:lnTo>
                <a:lnTo>
                  <a:pt x="60" y="90"/>
                </a:lnTo>
                <a:lnTo>
                  <a:pt x="68" y="92"/>
                </a:lnTo>
                <a:lnTo>
                  <a:pt x="80" y="96"/>
                </a:lnTo>
                <a:lnTo>
                  <a:pt x="112" y="98"/>
                </a:lnTo>
                <a:lnTo>
                  <a:pt x="112" y="98"/>
                </a:lnTo>
                <a:lnTo>
                  <a:pt x="118" y="94"/>
                </a:lnTo>
                <a:lnTo>
                  <a:pt x="124" y="88"/>
                </a:lnTo>
                <a:lnTo>
                  <a:pt x="134" y="74"/>
                </a:lnTo>
                <a:lnTo>
                  <a:pt x="140" y="68"/>
                </a:lnTo>
                <a:lnTo>
                  <a:pt x="146" y="66"/>
                </a:lnTo>
                <a:lnTo>
                  <a:pt x="150" y="66"/>
                </a:lnTo>
                <a:lnTo>
                  <a:pt x="154" y="68"/>
                </a:lnTo>
                <a:lnTo>
                  <a:pt x="160" y="76"/>
                </a:lnTo>
                <a:lnTo>
                  <a:pt x="160" y="76"/>
                </a:lnTo>
                <a:lnTo>
                  <a:pt x="178" y="78"/>
                </a:lnTo>
                <a:lnTo>
                  <a:pt x="178" y="78"/>
                </a:lnTo>
                <a:lnTo>
                  <a:pt x="200" y="50"/>
                </a:lnTo>
                <a:lnTo>
                  <a:pt x="200" y="50"/>
                </a:lnTo>
                <a:lnTo>
                  <a:pt x="202" y="32"/>
                </a:lnTo>
                <a:lnTo>
                  <a:pt x="208" y="16"/>
                </a:lnTo>
                <a:lnTo>
                  <a:pt x="212" y="10"/>
                </a:lnTo>
                <a:lnTo>
                  <a:pt x="218" y="4"/>
                </a:lnTo>
                <a:lnTo>
                  <a:pt x="226" y="2"/>
                </a:lnTo>
                <a:lnTo>
                  <a:pt x="236" y="0"/>
                </a:lnTo>
                <a:lnTo>
                  <a:pt x="236" y="0"/>
                </a:lnTo>
                <a:lnTo>
                  <a:pt x="236" y="26"/>
                </a:lnTo>
                <a:lnTo>
                  <a:pt x="236" y="26"/>
                </a:lnTo>
                <a:lnTo>
                  <a:pt x="268" y="52"/>
                </a:lnTo>
                <a:lnTo>
                  <a:pt x="268" y="52"/>
                </a:lnTo>
                <a:lnTo>
                  <a:pt x="284" y="58"/>
                </a:lnTo>
                <a:lnTo>
                  <a:pt x="300" y="68"/>
                </a:lnTo>
                <a:lnTo>
                  <a:pt x="318" y="78"/>
                </a:lnTo>
                <a:lnTo>
                  <a:pt x="338" y="88"/>
                </a:lnTo>
                <a:lnTo>
                  <a:pt x="338" y="88"/>
                </a:lnTo>
                <a:lnTo>
                  <a:pt x="372" y="150"/>
                </a:lnTo>
                <a:lnTo>
                  <a:pt x="390" y="184"/>
                </a:lnTo>
                <a:lnTo>
                  <a:pt x="412" y="218"/>
                </a:lnTo>
                <a:lnTo>
                  <a:pt x="412" y="218"/>
                </a:lnTo>
                <a:lnTo>
                  <a:pt x="414" y="230"/>
                </a:lnTo>
                <a:lnTo>
                  <a:pt x="418" y="244"/>
                </a:lnTo>
                <a:lnTo>
                  <a:pt x="424" y="258"/>
                </a:lnTo>
                <a:lnTo>
                  <a:pt x="432" y="274"/>
                </a:lnTo>
                <a:lnTo>
                  <a:pt x="432" y="274"/>
                </a:lnTo>
                <a:lnTo>
                  <a:pt x="478" y="298"/>
                </a:lnTo>
                <a:lnTo>
                  <a:pt x="500" y="312"/>
                </a:lnTo>
                <a:lnTo>
                  <a:pt x="526" y="330"/>
                </a:lnTo>
                <a:lnTo>
                  <a:pt x="526" y="330"/>
                </a:lnTo>
                <a:lnTo>
                  <a:pt x="526" y="336"/>
                </a:lnTo>
                <a:lnTo>
                  <a:pt x="526" y="336"/>
                </a:lnTo>
                <a:lnTo>
                  <a:pt x="522" y="340"/>
                </a:lnTo>
                <a:lnTo>
                  <a:pt x="514" y="340"/>
                </a:lnTo>
                <a:lnTo>
                  <a:pt x="496" y="342"/>
                </a:lnTo>
                <a:lnTo>
                  <a:pt x="470" y="340"/>
                </a:lnTo>
                <a:lnTo>
                  <a:pt x="470" y="340"/>
                </a:lnTo>
                <a:lnTo>
                  <a:pt x="470" y="362"/>
                </a:lnTo>
                <a:lnTo>
                  <a:pt x="470" y="362"/>
                </a:lnTo>
                <a:lnTo>
                  <a:pt x="504" y="374"/>
                </a:lnTo>
                <a:lnTo>
                  <a:pt x="504" y="374"/>
                </a:lnTo>
                <a:lnTo>
                  <a:pt x="500" y="380"/>
                </a:lnTo>
                <a:lnTo>
                  <a:pt x="498" y="386"/>
                </a:lnTo>
                <a:lnTo>
                  <a:pt x="498" y="392"/>
                </a:lnTo>
                <a:lnTo>
                  <a:pt x="500" y="400"/>
                </a:lnTo>
                <a:lnTo>
                  <a:pt x="500" y="400"/>
                </a:lnTo>
                <a:lnTo>
                  <a:pt x="540" y="420"/>
                </a:lnTo>
                <a:lnTo>
                  <a:pt x="540" y="420"/>
                </a:lnTo>
                <a:lnTo>
                  <a:pt x="544" y="426"/>
                </a:lnTo>
                <a:lnTo>
                  <a:pt x="544" y="426"/>
                </a:lnTo>
                <a:lnTo>
                  <a:pt x="542" y="434"/>
                </a:lnTo>
                <a:lnTo>
                  <a:pt x="540" y="440"/>
                </a:lnTo>
                <a:lnTo>
                  <a:pt x="536" y="446"/>
                </a:lnTo>
                <a:lnTo>
                  <a:pt x="530" y="450"/>
                </a:lnTo>
                <a:lnTo>
                  <a:pt x="516" y="460"/>
                </a:lnTo>
                <a:lnTo>
                  <a:pt x="502" y="468"/>
                </a:lnTo>
                <a:lnTo>
                  <a:pt x="502" y="468"/>
                </a:lnTo>
                <a:lnTo>
                  <a:pt x="502" y="472"/>
                </a:lnTo>
                <a:lnTo>
                  <a:pt x="502" y="472"/>
                </a:lnTo>
                <a:lnTo>
                  <a:pt x="498" y="474"/>
                </a:lnTo>
                <a:lnTo>
                  <a:pt x="492" y="478"/>
                </a:lnTo>
                <a:lnTo>
                  <a:pt x="478" y="490"/>
                </a:lnTo>
                <a:lnTo>
                  <a:pt x="452" y="514"/>
                </a:lnTo>
                <a:lnTo>
                  <a:pt x="452" y="514"/>
                </a:lnTo>
                <a:lnTo>
                  <a:pt x="418" y="526"/>
                </a:lnTo>
                <a:lnTo>
                  <a:pt x="418" y="526"/>
                </a:lnTo>
                <a:lnTo>
                  <a:pt x="416" y="530"/>
                </a:lnTo>
                <a:lnTo>
                  <a:pt x="416" y="530"/>
                </a:lnTo>
                <a:lnTo>
                  <a:pt x="366" y="528"/>
                </a:lnTo>
                <a:lnTo>
                  <a:pt x="366" y="528"/>
                </a:lnTo>
                <a:lnTo>
                  <a:pt x="354" y="532"/>
                </a:lnTo>
                <a:lnTo>
                  <a:pt x="342" y="538"/>
                </a:lnTo>
                <a:lnTo>
                  <a:pt x="342" y="538"/>
                </a:lnTo>
                <a:close/>
              </a:path>
            </a:pathLst>
          </a:custGeom>
          <a:solidFill>
            <a:srgbClr val="00A0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6"/>
          <p:cNvSpPr>
            <a:spLocks/>
          </p:cNvSpPr>
          <p:nvPr/>
        </p:nvSpPr>
        <p:spPr bwMode="auto">
          <a:xfrm>
            <a:off x="8829983" y="3476625"/>
            <a:ext cx="889000" cy="860425"/>
          </a:xfrm>
          <a:custGeom>
            <a:avLst/>
            <a:gdLst>
              <a:gd name="T0" fmla="*/ 434 w 560"/>
              <a:gd name="T1" fmla="*/ 536 h 542"/>
              <a:gd name="T2" fmla="*/ 400 w 560"/>
              <a:gd name="T3" fmla="*/ 518 h 542"/>
              <a:gd name="T4" fmla="*/ 346 w 560"/>
              <a:gd name="T5" fmla="*/ 512 h 542"/>
              <a:gd name="T6" fmla="*/ 316 w 560"/>
              <a:gd name="T7" fmla="*/ 476 h 542"/>
              <a:gd name="T8" fmla="*/ 282 w 560"/>
              <a:gd name="T9" fmla="*/ 454 h 542"/>
              <a:gd name="T10" fmla="*/ 116 w 560"/>
              <a:gd name="T11" fmla="*/ 434 h 542"/>
              <a:gd name="T12" fmla="*/ 84 w 560"/>
              <a:gd name="T13" fmla="*/ 412 h 542"/>
              <a:gd name="T14" fmla="*/ 68 w 560"/>
              <a:gd name="T15" fmla="*/ 398 h 542"/>
              <a:gd name="T16" fmla="*/ 58 w 560"/>
              <a:gd name="T17" fmla="*/ 370 h 542"/>
              <a:gd name="T18" fmla="*/ 18 w 560"/>
              <a:gd name="T19" fmla="*/ 292 h 542"/>
              <a:gd name="T20" fmla="*/ 2 w 560"/>
              <a:gd name="T21" fmla="*/ 246 h 542"/>
              <a:gd name="T22" fmla="*/ 14 w 560"/>
              <a:gd name="T23" fmla="*/ 206 h 542"/>
              <a:gd name="T24" fmla="*/ 50 w 560"/>
              <a:gd name="T25" fmla="*/ 182 h 542"/>
              <a:gd name="T26" fmla="*/ 68 w 560"/>
              <a:gd name="T27" fmla="*/ 172 h 542"/>
              <a:gd name="T28" fmla="*/ 104 w 560"/>
              <a:gd name="T29" fmla="*/ 164 h 542"/>
              <a:gd name="T30" fmla="*/ 138 w 560"/>
              <a:gd name="T31" fmla="*/ 144 h 542"/>
              <a:gd name="T32" fmla="*/ 208 w 560"/>
              <a:gd name="T33" fmla="*/ 128 h 542"/>
              <a:gd name="T34" fmla="*/ 234 w 560"/>
              <a:gd name="T35" fmla="*/ 106 h 542"/>
              <a:gd name="T36" fmla="*/ 266 w 560"/>
              <a:gd name="T37" fmla="*/ 74 h 542"/>
              <a:gd name="T38" fmla="*/ 280 w 560"/>
              <a:gd name="T39" fmla="*/ 44 h 542"/>
              <a:gd name="T40" fmla="*/ 284 w 560"/>
              <a:gd name="T41" fmla="*/ 0 h 542"/>
              <a:gd name="T42" fmla="*/ 414 w 560"/>
              <a:gd name="T43" fmla="*/ 12 h 542"/>
              <a:gd name="T44" fmla="*/ 428 w 560"/>
              <a:gd name="T45" fmla="*/ 32 h 542"/>
              <a:gd name="T46" fmla="*/ 444 w 560"/>
              <a:gd name="T47" fmla="*/ 58 h 542"/>
              <a:gd name="T48" fmla="*/ 438 w 560"/>
              <a:gd name="T49" fmla="*/ 82 h 542"/>
              <a:gd name="T50" fmla="*/ 418 w 560"/>
              <a:gd name="T51" fmla="*/ 96 h 542"/>
              <a:gd name="T52" fmla="*/ 408 w 560"/>
              <a:gd name="T53" fmla="*/ 118 h 542"/>
              <a:gd name="T54" fmla="*/ 396 w 560"/>
              <a:gd name="T55" fmla="*/ 122 h 542"/>
              <a:gd name="T56" fmla="*/ 432 w 560"/>
              <a:gd name="T57" fmla="*/ 156 h 542"/>
              <a:gd name="T58" fmla="*/ 434 w 560"/>
              <a:gd name="T59" fmla="*/ 162 h 542"/>
              <a:gd name="T60" fmla="*/ 466 w 560"/>
              <a:gd name="T61" fmla="*/ 186 h 542"/>
              <a:gd name="T62" fmla="*/ 498 w 560"/>
              <a:gd name="T63" fmla="*/ 192 h 542"/>
              <a:gd name="T64" fmla="*/ 516 w 560"/>
              <a:gd name="T65" fmla="*/ 188 h 542"/>
              <a:gd name="T66" fmla="*/ 532 w 560"/>
              <a:gd name="T67" fmla="*/ 204 h 542"/>
              <a:gd name="T68" fmla="*/ 558 w 560"/>
              <a:gd name="T69" fmla="*/ 234 h 542"/>
              <a:gd name="T70" fmla="*/ 554 w 560"/>
              <a:gd name="T71" fmla="*/ 244 h 542"/>
              <a:gd name="T72" fmla="*/ 544 w 560"/>
              <a:gd name="T73" fmla="*/ 282 h 542"/>
              <a:gd name="T74" fmla="*/ 528 w 560"/>
              <a:gd name="T75" fmla="*/ 276 h 542"/>
              <a:gd name="T76" fmla="*/ 500 w 560"/>
              <a:gd name="T77" fmla="*/ 234 h 542"/>
              <a:gd name="T78" fmla="*/ 472 w 560"/>
              <a:gd name="T79" fmla="*/ 232 h 542"/>
              <a:gd name="T80" fmla="*/ 474 w 560"/>
              <a:gd name="T81" fmla="*/ 302 h 542"/>
              <a:gd name="T82" fmla="*/ 442 w 560"/>
              <a:gd name="T83" fmla="*/ 344 h 542"/>
              <a:gd name="T84" fmla="*/ 428 w 560"/>
              <a:gd name="T85" fmla="*/ 376 h 542"/>
              <a:gd name="T86" fmla="*/ 450 w 560"/>
              <a:gd name="T87" fmla="*/ 392 h 542"/>
              <a:gd name="T88" fmla="*/ 460 w 560"/>
              <a:gd name="T89" fmla="*/ 430 h 542"/>
              <a:gd name="T90" fmla="*/ 474 w 560"/>
              <a:gd name="T91" fmla="*/ 444 h 542"/>
              <a:gd name="T92" fmla="*/ 486 w 560"/>
              <a:gd name="T93" fmla="*/ 446 h 542"/>
              <a:gd name="T94" fmla="*/ 504 w 560"/>
              <a:gd name="T95" fmla="*/ 434 h 542"/>
              <a:gd name="T96" fmla="*/ 520 w 560"/>
              <a:gd name="T97" fmla="*/ 448 h 542"/>
              <a:gd name="T98" fmla="*/ 530 w 560"/>
              <a:gd name="T99" fmla="*/ 484 h 542"/>
              <a:gd name="T100" fmla="*/ 526 w 560"/>
              <a:gd name="T101" fmla="*/ 502 h 542"/>
              <a:gd name="T102" fmla="*/ 492 w 560"/>
              <a:gd name="T103" fmla="*/ 522 h 542"/>
              <a:gd name="T104" fmla="*/ 478 w 560"/>
              <a:gd name="T105" fmla="*/ 542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60" h="542">
                <a:moveTo>
                  <a:pt x="478" y="542"/>
                </a:moveTo>
                <a:lnTo>
                  <a:pt x="478" y="542"/>
                </a:lnTo>
                <a:lnTo>
                  <a:pt x="434" y="536"/>
                </a:lnTo>
                <a:lnTo>
                  <a:pt x="434" y="536"/>
                </a:lnTo>
                <a:lnTo>
                  <a:pt x="400" y="518"/>
                </a:lnTo>
                <a:lnTo>
                  <a:pt x="400" y="518"/>
                </a:lnTo>
                <a:lnTo>
                  <a:pt x="376" y="518"/>
                </a:lnTo>
                <a:lnTo>
                  <a:pt x="360" y="516"/>
                </a:lnTo>
                <a:lnTo>
                  <a:pt x="346" y="512"/>
                </a:lnTo>
                <a:lnTo>
                  <a:pt x="334" y="502"/>
                </a:lnTo>
                <a:lnTo>
                  <a:pt x="334" y="502"/>
                </a:lnTo>
                <a:lnTo>
                  <a:pt x="316" y="476"/>
                </a:lnTo>
                <a:lnTo>
                  <a:pt x="316" y="476"/>
                </a:lnTo>
                <a:lnTo>
                  <a:pt x="282" y="454"/>
                </a:lnTo>
                <a:lnTo>
                  <a:pt x="282" y="454"/>
                </a:lnTo>
                <a:lnTo>
                  <a:pt x="162" y="452"/>
                </a:lnTo>
                <a:lnTo>
                  <a:pt x="162" y="452"/>
                </a:lnTo>
                <a:lnTo>
                  <a:pt x="116" y="434"/>
                </a:lnTo>
                <a:lnTo>
                  <a:pt x="96" y="424"/>
                </a:lnTo>
                <a:lnTo>
                  <a:pt x="90" y="418"/>
                </a:lnTo>
                <a:lnTo>
                  <a:pt x="84" y="412"/>
                </a:lnTo>
                <a:lnTo>
                  <a:pt x="84" y="412"/>
                </a:lnTo>
                <a:lnTo>
                  <a:pt x="74" y="406"/>
                </a:lnTo>
                <a:lnTo>
                  <a:pt x="68" y="398"/>
                </a:lnTo>
                <a:lnTo>
                  <a:pt x="60" y="386"/>
                </a:lnTo>
                <a:lnTo>
                  <a:pt x="60" y="386"/>
                </a:lnTo>
                <a:lnTo>
                  <a:pt x="58" y="370"/>
                </a:lnTo>
                <a:lnTo>
                  <a:pt x="54" y="356"/>
                </a:lnTo>
                <a:lnTo>
                  <a:pt x="42" y="332"/>
                </a:lnTo>
                <a:lnTo>
                  <a:pt x="18" y="292"/>
                </a:lnTo>
                <a:lnTo>
                  <a:pt x="18" y="292"/>
                </a:lnTo>
                <a:lnTo>
                  <a:pt x="2" y="246"/>
                </a:lnTo>
                <a:lnTo>
                  <a:pt x="2" y="246"/>
                </a:lnTo>
                <a:lnTo>
                  <a:pt x="0" y="208"/>
                </a:lnTo>
                <a:lnTo>
                  <a:pt x="0" y="208"/>
                </a:lnTo>
                <a:lnTo>
                  <a:pt x="14" y="206"/>
                </a:lnTo>
                <a:lnTo>
                  <a:pt x="26" y="198"/>
                </a:lnTo>
                <a:lnTo>
                  <a:pt x="40" y="190"/>
                </a:lnTo>
                <a:lnTo>
                  <a:pt x="50" y="182"/>
                </a:lnTo>
                <a:lnTo>
                  <a:pt x="50" y="182"/>
                </a:lnTo>
                <a:lnTo>
                  <a:pt x="58" y="176"/>
                </a:lnTo>
                <a:lnTo>
                  <a:pt x="68" y="172"/>
                </a:lnTo>
                <a:lnTo>
                  <a:pt x="68" y="172"/>
                </a:lnTo>
                <a:lnTo>
                  <a:pt x="86" y="170"/>
                </a:lnTo>
                <a:lnTo>
                  <a:pt x="104" y="164"/>
                </a:lnTo>
                <a:lnTo>
                  <a:pt x="120" y="156"/>
                </a:lnTo>
                <a:lnTo>
                  <a:pt x="138" y="144"/>
                </a:lnTo>
                <a:lnTo>
                  <a:pt x="138" y="144"/>
                </a:lnTo>
                <a:lnTo>
                  <a:pt x="154" y="142"/>
                </a:lnTo>
                <a:lnTo>
                  <a:pt x="172" y="138"/>
                </a:lnTo>
                <a:lnTo>
                  <a:pt x="208" y="128"/>
                </a:lnTo>
                <a:lnTo>
                  <a:pt x="208" y="128"/>
                </a:lnTo>
                <a:lnTo>
                  <a:pt x="222" y="118"/>
                </a:lnTo>
                <a:lnTo>
                  <a:pt x="234" y="106"/>
                </a:lnTo>
                <a:lnTo>
                  <a:pt x="258" y="82"/>
                </a:lnTo>
                <a:lnTo>
                  <a:pt x="258" y="82"/>
                </a:lnTo>
                <a:lnTo>
                  <a:pt x="266" y="74"/>
                </a:lnTo>
                <a:lnTo>
                  <a:pt x="274" y="64"/>
                </a:lnTo>
                <a:lnTo>
                  <a:pt x="278" y="54"/>
                </a:lnTo>
                <a:lnTo>
                  <a:pt x="280" y="44"/>
                </a:lnTo>
                <a:lnTo>
                  <a:pt x="284" y="20"/>
                </a:lnTo>
                <a:lnTo>
                  <a:pt x="284" y="0"/>
                </a:lnTo>
                <a:lnTo>
                  <a:pt x="284" y="0"/>
                </a:lnTo>
                <a:lnTo>
                  <a:pt x="338" y="12"/>
                </a:lnTo>
                <a:lnTo>
                  <a:pt x="338" y="12"/>
                </a:lnTo>
                <a:lnTo>
                  <a:pt x="414" y="12"/>
                </a:lnTo>
                <a:lnTo>
                  <a:pt x="414" y="12"/>
                </a:lnTo>
                <a:lnTo>
                  <a:pt x="428" y="32"/>
                </a:lnTo>
                <a:lnTo>
                  <a:pt x="428" y="32"/>
                </a:lnTo>
                <a:lnTo>
                  <a:pt x="436" y="38"/>
                </a:lnTo>
                <a:lnTo>
                  <a:pt x="442" y="50"/>
                </a:lnTo>
                <a:lnTo>
                  <a:pt x="444" y="58"/>
                </a:lnTo>
                <a:lnTo>
                  <a:pt x="444" y="66"/>
                </a:lnTo>
                <a:lnTo>
                  <a:pt x="442" y="74"/>
                </a:lnTo>
                <a:lnTo>
                  <a:pt x="438" y="82"/>
                </a:lnTo>
                <a:lnTo>
                  <a:pt x="438" y="82"/>
                </a:lnTo>
                <a:lnTo>
                  <a:pt x="426" y="88"/>
                </a:lnTo>
                <a:lnTo>
                  <a:pt x="418" y="96"/>
                </a:lnTo>
                <a:lnTo>
                  <a:pt x="412" y="104"/>
                </a:lnTo>
                <a:lnTo>
                  <a:pt x="408" y="118"/>
                </a:lnTo>
                <a:lnTo>
                  <a:pt x="408" y="118"/>
                </a:lnTo>
                <a:lnTo>
                  <a:pt x="402" y="120"/>
                </a:lnTo>
                <a:lnTo>
                  <a:pt x="396" y="122"/>
                </a:lnTo>
                <a:lnTo>
                  <a:pt x="396" y="122"/>
                </a:lnTo>
                <a:lnTo>
                  <a:pt x="396" y="130"/>
                </a:lnTo>
                <a:lnTo>
                  <a:pt x="396" y="130"/>
                </a:lnTo>
                <a:lnTo>
                  <a:pt x="432" y="156"/>
                </a:lnTo>
                <a:lnTo>
                  <a:pt x="432" y="156"/>
                </a:lnTo>
                <a:lnTo>
                  <a:pt x="434" y="162"/>
                </a:lnTo>
                <a:lnTo>
                  <a:pt x="434" y="162"/>
                </a:lnTo>
                <a:lnTo>
                  <a:pt x="448" y="174"/>
                </a:lnTo>
                <a:lnTo>
                  <a:pt x="456" y="180"/>
                </a:lnTo>
                <a:lnTo>
                  <a:pt x="466" y="186"/>
                </a:lnTo>
                <a:lnTo>
                  <a:pt x="476" y="192"/>
                </a:lnTo>
                <a:lnTo>
                  <a:pt x="488" y="194"/>
                </a:lnTo>
                <a:lnTo>
                  <a:pt x="498" y="192"/>
                </a:lnTo>
                <a:lnTo>
                  <a:pt x="510" y="186"/>
                </a:lnTo>
                <a:lnTo>
                  <a:pt x="510" y="186"/>
                </a:lnTo>
                <a:lnTo>
                  <a:pt x="516" y="188"/>
                </a:lnTo>
                <a:lnTo>
                  <a:pt x="520" y="192"/>
                </a:lnTo>
                <a:lnTo>
                  <a:pt x="532" y="204"/>
                </a:lnTo>
                <a:lnTo>
                  <a:pt x="532" y="204"/>
                </a:lnTo>
                <a:lnTo>
                  <a:pt x="560" y="226"/>
                </a:lnTo>
                <a:lnTo>
                  <a:pt x="560" y="226"/>
                </a:lnTo>
                <a:lnTo>
                  <a:pt x="558" y="234"/>
                </a:lnTo>
                <a:lnTo>
                  <a:pt x="558" y="234"/>
                </a:lnTo>
                <a:lnTo>
                  <a:pt x="556" y="240"/>
                </a:lnTo>
                <a:lnTo>
                  <a:pt x="554" y="244"/>
                </a:lnTo>
                <a:lnTo>
                  <a:pt x="550" y="256"/>
                </a:lnTo>
                <a:lnTo>
                  <a:pt x="548" y="270"/>
                </a:lnTo>
                <a:lnTo>
                  <a:pt x="544" y="282"/>
                </a:lnTo>
                <a:lnTo>
                  <a:pt x="544" y="282"/>
                </a:lnTo>
                <a:lnTo>
                  <a:pt x="528" y="276"/>
                </a:lnTo>
                <a:lnTo>
                  <a:pt x="528" y="276"/>
                </a:lnTo>
                <a:lnTo>
                  <a:pt x="514" y="256"/>
                </a:lnTo>
                <a:lnTo>
                  <a:pt x="504" y="240"/>
                </a:lnTo>
                <a:lnTo>
                  <a:pt x="500" y="234"/>
                </a:lnTo>
                <a:lnTo>
                  <a:pt x="492" y="232"/>
                </a:lnTo>
                <a:lnTo>
                  <a:pt x="484" y="230"/>
                </a:lnTo>
                <a:lnTo>
                  <a:pt x="472" y="232"/>
                </a:lnTo>
                <a:lnTo>
                  <a:pt x="472" y="232"/>
                </a:lnTo>
                <a:lnTo>
                  <a:pt x="474" y="302"/>
                </a:lnTo>
                <a:lnTo>
                  <a:pt x="474" y="302"/>
                </a:lnTo>
                <a:lnTo>
                  <a:pt x="466" y="316"/>
                </a:lnTo>
                <a:lnTo>
                  <a:pt x="454" y="330"/>
                </a:lnTo>
                <a:lnTo>
                  <a:pt x="442" y="344"/>
                </a:lnTo>
                <a:lnTo>
                  <a:pt x="428" y="354"/>
                </a:lnTo>
                <a:lnTo>
                  <a:pt x="428" y="354"/>
                </a:lnTo>
                <a:lnTo>
                  <a:pt x="428" y="376"/>
                </a:lnTo>
                <a:lnTo>
                  <a:pt x="428" y="376"/>
                </a:lnTo>
                <a:lnTo>
                  <a:pt x="436" y="384"/>
                </a:lnTo>
                <a:lnTo>
                  <a:pt x="450" y="392"/>
                </a:lnTo>
                <a:lnTo>
                  <a:pt x="450" y="392"/>
                </a:lnTo>
                <a:lnTo>
                  <a:pt x="460" y="430"/>
                </a:lnTo>
                <a:lnTo>
                  <a:pt x="460" y="430"/>
                </a:lnTo>
                <a:lnTo>
                  <a:pt x="462" y="434"/>
                </a:lnTo>
                <a:lnTo>
                  <a:pt x="466" y="438"/>
                </a:lnTo>
                <a:lnTo>
                  <a:pt x="474" y="444"/>
                </a:lnTo>
                <a:lnTo>
                  <a:pt x="480" y="446"/>
                </a:lnTo>
                <a:lnTo>
                  <a:pt x="486" y="446"/>
                </a:lnTo>
                <a:lnTo>
                  <a:pt x="486" y="446"/>
                </a:lnTo>
                <a:lnTo>
                  <a:pt x="492" y="440"/>
                </a:lnTo>
                <a:lnTo>
                  <a:pt x="498" y="436"/>
                </a:lnTo>
                <a:lnTo>
                  <a:pt x="504" y="434"/>
                </a:lnTo>
                <a:lnTo>
                  <a:pt x="514" y="436"/>
                </a:lnTo>
                <a:lnTo>
                  <a:pt x="514" y="436"/>
                </a:lnTo>
                <a:lnTo>
                  <a:pt x="520" y="448"/>
                </a:lnTo>
                <a:lnTo>
                  <a:pt x="526" y="464"/>
                </a:lnTo>
                <a:lnTo>
                  <a:pt x="528" y="474"/>
                </a:lnTo>
                <a:lnTo>
                  <a:pt x="530" y="484"/>
                </a:lnTo>
                <a:lnTo>
                  <a:pt x="530" y="492"/>
                </a:lnTo>
                <a:lnTo>
                  <a:pt x="526" y="502"/>
                </a:lnTo>
                <a:lnTo>
                  <a:pt x="526" y="502"/>
                </a:lnTo>
                <a:lnTo>
                  <a:pt x="516" y="504"/>
                </a:lnTo>
                <a:lnTo>
                  <a:pt x="506" y="510"/>
                </a:lnTo>
                <a:lnTo>
                  <a:pt x="492" y="522"/>
                </a:lnTo>
                <a:lnTo>
                  <a:pt x="492" y="522"/>
                </a:lnTo>
                <a:lnTo>
                  <a:pt x="478" y="542"/>
                </a:lnTo>
                <a:lnTo>
                  <a:pt x="478" y="54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7"/>
          <p:cNvSpPr>
            <a:spLocks/>
          </p:cNvSpPr>
          <p:nvPr/>
        </p:nvSpPr>
        <p:spPr bwMode="auto">
          <a:xfrm>
            <a:off x="8128308" y="2921000"/>
            <a:ext cx="777875" cy="1409700"/>
          </a:xfrm>
          <a:custGeom>
            <a:avLst/>
            <a:gdLst>
              <a:gd name="T0" fmla="*/ 320 w 490"/>
              <a:gd name="T1" fmla="*/ 878 h 888"/>
              <a:gd name="T2" fmla="*/ 252 w 490"/>
              <a:gd name="T3" fmla="*/ 834 h 888"/>
              <a:gd name="T4" fmla="*/ 196 w 490"/>
              <a:gd name="T5" fmla="*/ 838 h 888"/>
              <a:gd name="T6" fmla="*/ 170 w 490"/>
              <a:gd name="T7" fmla="*/ 842 h 888"/>
              <a:gd name="T8" fmla="*/ 136 w 490"/>
              <a:gd name="T9" fmla="*/ 824 h 888"/>
              <a:gd name="T10" fmla="*/ 106 w 490"/>
              <a:gd name="T11" fmla="*/ 804 h 888"/>
              <a:gd name="T12" fmla="*/ 56 w 490"/>
              <a:gd name="T13" fmla="*/ 800 h 888"/>
              <a:gd name="T14" fmla="*/ 12 w 490"/>
              <a:gd name="T15" fmla="*/ 776 h 888"/>
              <a:gd name="T16" fmla="*/ 20 w 490"/>
              <a:gd name="T17" fmla="*/ 744 h 888"/>
              <a:gd name="T18" fmla="*/ 8 w 490"/>
              <a:gd name="T19" fmla="*/ 726 h 888"/>
              <a:gd name="T20" fmla="*/ 0 w 490"/>
              <a:gd name="T21" fmla="*/ 706 h 888"/>
              <a:gd name="T22" fmla="*/ 62 w 490"/>
              <a:gd name="T23" fmla="*/ 696 h 888"/>
              <a:gd name="T24" fmla="*/ 66 w 490"/>
              <a:gd name="T25" fmla="*/ 648 h 888"/>
              <a:gd name="T26" fmla="*/ 52 w 490"/>
              <a:gd name="T27" fmla="*/ 602 h 888"/>
              <a:gd name="T28" fmla="*/ 56 w 490"/>
              <a:gd name="T29" fmla="*/ 536 h 888"/>
              <a:gd name="T30" fmla="*/ 104 w 490"/>
              <a:gd name="T31" fmla="*/ 530 h 888"/>
              <a:gd name="T32" fmla="*/ 168 w 490"/>
              <a:gd name="T33" fmla="*/ 548 h 888"/>
              <a:gd name="T34" fmla="*/ 172 w 490"/>
              <a:gd name="T35" fmla="*/ 504 h 888"/>
              <a:gd name="T36" fmla="*/ 190 w 490"/>
              <a:gd name="T37" fmla="*/ 494 h 888"/>
              <a:gd name="T38" fmla="*/ 214 w 490"/>
              <a:gd name="T39" fmla="*/ 500 h 888"/>
              <a:gd name="T40" fmla="*/ 248 w 490"/>
              <a:gd name="T41" fmla="*/ 478 h 888"/>
              <a:gd name="T42" fmla="*/ 246 w 490"/>
              <a:gd name="T43" fmla="*/ 416 h 888"/>
              <a:gd name="T44" fmla="*/ 256 w 490"/>
              <a:gd name="T45" fmla="*/ 384 h 888"/>
              <a:gd name="T46" fmla="*/ 240 w 490"/>
              <a:gd name="T47" fmla="*/ 362 h 888"/>
              <a:gd name="T48" fmla="*/ 196 w 490"/>
              <a:gd name="T49" fmla="*/ 334 h 888"/>
              <a:gd name="T50" fmla="*/ 152 w 490"/>
              <a:gd name="T51" fmla="*/ 318 h 888"/>
              <a:gd name="T52" fmla="*/ 126 w 490"/>
              <a:gd name="T53" fmla="*/ 296 h 888"/>
              <a:gd name="T54" fmla="*/ 130 w 490"/>
              <a:gd name="T55" fmla="*/ 244 h 888"/>
              <a:gd name="T56" fmla="*/ 148 w 490"/>
              <a:gd name="T57" fmla="*/ 222 h 888"/>
              <a:gd name="T58" fmla="*/ 184 w 490"/>
              <a:gd name="T59" fmla="*/ 226 h 888"/>
              <a:gd name="T60" fmla="*/ 270 w 490"/>
              <a:gd name="T61" fmla="*/ 220 h 888"/>
              <a:gd name="T62" fmla="*/ 278 w 490"/>
              <a:gd name="T63" fmla="*/ 162 h 888"/>
              <a:gd name="T64" fmla="*/ 280 w 490"/>
              <a:gd name="T65" fmla="*/ 130 h 888"/>
              <a:gd name="T66" fmla="*/ 304 w 490"/>
              <a:gd name="T67" fmla="*/ 104 h 888"/>
              <a:gd name="T68" fmla="*/ 364 w 490"/>
              <a:gd name="T69" fmla="*/ 38 h 888"/>
              <a:gd name="T70" fmla="*/ 404 w 490"/>
              <a:gd name="T71" fmla="*/ 28 h 888"/>
              <a:gd name="T72" fmla="*/ 416 w 490"/>
              <a:gd name="T73" fmla="*/ 22 h 888"/>
              <a:gd name="T74" fmla="*/ 440 w 490"/>
              <a:gd name="T75" fmla="*/ 2 h 888"/>
              <a:gd name="T76" fmla="*/ 462 w 490"/>
              <a:gd name="T77" fmla="*/ 20 h 888"/>
              <a:gd name="T78" fmla="*/ 452 w 490"/>
              <a:gd name="T79" fmla="*/ 52 h 888"/>
              <a:gd name="T80" fmla="*/ 438 w 490"/>
              <a:gd name="T81" fmla="*/ 108 h 888"/>
              <a:gd name="T82" fmla="*/ 422 w 490"/>
              <a:gd name="T83" fmla="*/ 138 h 888"/>
              <a:gd name="T84" fmla="*/ 430 w 490"/>
              <a:gd name="T85" fmla="*/ 228 h 888"/>
              <a:gd name="T86" fmla="*/ 408 w 490"/>
              <a:gd name="T87" fmla="*/ 284 h 888"/>
              <a:gd name="T88" fmla="*/ 398 w 490"/>
              <a:gd name="T89" fmla="*/ 384 h 888"/>
              <a:gd name="T90" fmla="*/ 418 w 490"/>
              <a:gd name="T91" fmla="*/ 454 h 888"/>
              <a:gd name="T92" fmla="*/ 412 w 490"/>
              <a:gd name="T93" fmla="*/ 526 h 888"/>
              <a:gd name="T94" fmla="*/ 428 w 490"/>
              <a:gd name="T95" fmla="*/ 556 h 888"/>
              <a:gd name="T96" fmla="*/ 432 w 490"/>
              <a:gd name="T97" fmla="*/ 600 h 888"/>
              <a:gd name="T98" fmla="*/ 476 w 490"/>
              <a:gd name="T99" fmla="*/ 690 h 888"/>
              <a:gd name="T100" fmla="*/ 462 w 490"/>
              <a:gd name="T101" fmla="*/ 726 h 888"/>
              <a:gd name="T102" fmla="*/ 362 w 490"/>
              <a:gd name="T103" fmla="*/ 728 h 888"/>
              <a:gd name="T104" fmla="*/ 354 w 490"/>
              <a:gd name="T105" fmla="*/ 744 h 888"/>
              <a:gd name="T106" fmla="*/ 398 w 490"/>
              <a:gd name="T107" fmla="*/ 792 h 888"/>
              <a:gd name="T108" fmla="*/ 350 w 490"/>
              <a:gd name="T109" fmla="*/ 828 h 888"/>
              <a:gd name="T110" fmla="*/ 344 w 490"/>
              <a:gd name="T111" fmla="*/ 888 h 8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90" h="888">
                <a:moveTo>
                  <a:pt x="344" y="888"/>
                </a:moveTo>
                <a:lnTo>
                  <a:pt x="344" y="888"/>
                </a:lnTo>
                <a:lnTo>
                  <a:pt x="330" y="884"/>
                </a:lnTo>
                <a:lnTo>
                  <a:pt x="320" y="878"/>
                </a:lnTo>
                <a:lnTo>
                  <a:pt x="304" y="866"/>
                </a:lnTo>
                <a:lnTo>
                  <a:pt x="278" y="842"/>
                </a:lnTo>
                <a:lnTo>
                  <a:pt x="278" y="842"/>
                </a:lnTo>
                <a:lnTo>
                  <a:pt x="252" y="834"/>
                </a:lnTo>
                <a:lnTo>
                  <a:pt x="252" y="834"/>
                </a:lnTo>
                <a:lnTo>
                  <a:pt x="232" y="834"/>
                </a:lnTo>
                <a:lnTo>
                  <a:pt x="214" y="834"/>
                </a:lnTo>
                <a:lnTo>
                  <a:pt x="196" y="838"/>
                </a:lnTo>
                <a:lnTo>
                  <a:pt x="188" y="840"/>
                </a:lnTo>
                <a:lnTo>
                  <a:pt x="180" y="844"/>
                </a:lnTo>
                <a:lnTo>
                  <a:pt x="180" y="844"/>
                </a:lnTo>
                <a:lnTo>
                  <a:pt x="170" y="842"/>
                </a:lnTo>
                <a:lnTo>
                  <a:pt x="160" y="836"/>
                </a:lnTo>
                <a:lnTo>
                  <a:pt x="146" y="826"/>
                </a:lnTo>
                <a:lnTo>
                  <a:pt x="146" y="826"/>
                </a:lnTo>
                <a:lnTo>
                  <a:pt x="136" y="824"/>
                </a:lnTo>
                <a:lnTo>
                  <a:pt x="128" y="822"/>
                </a:lnTo>
                <a:lnTo>
                  <a:pt x="120" y="818"/>
                </a:lnTo>
                <a:lnTo>
                  <a:pt x="114" y="814"/>
                </a:lnTo>
                <a:lnTo>
                  <a:pt x="106" y="804"/>
                </a:lnTo>
                <a:lnTo>
                  <a:pt x="102" y="802"/>
                </a:lnTo>
                <a:lnTo>
                  <a:pt x="98" y="800"/>
                </a:lnTo>
                <a:lnTo>
                  <a:pt x="98" y="800"/>
                </a:lnTo>
                <a:lnTo>
                  <a:pt x="56" y="800"/>
                </a:lnTo>
                <a:lnTo>
                  <a:pt x="56" y="800"/>
                </a:lnTo>
                <a:lnTo>
                  <a:pt x="12" y="784"/>
                </a:lnTo>
                <a:lnTo>
                  <a:pt x="12" y="784"/>
                </a:lnTo>
                <a:lnTo>
                  <a:pt x="12" y="776"/>
                </a:lnTo>
                <a:lnTo>
                  <a:pt x="14" y="770"/>
                </a:lnTo>
                <a:lnTo>
                  <a:pt x="20" y="758"/>
                </a:lnTo>
                <a:lnTo>
                  <a:pt x="20" y="758"/>
                </a:lnTo>
                <a:lnTo>
                  <a:pt x="20" y="744"/>
                </a:lnTo>
                <a:lnTo>
                  <a:pt x="18" y="734"/>
                </a:lnTo>
                <a:lnTo>
                  <a:pt x="14" y="728"/>
                </a:lnTo>
                <a:lnTo>
                  <a:pt x="8" y="726"/>
                </a:lnTo>
                <a:lnTo>
                  <a:pt x="8" y="726"/>
                </a:lnTo>
                <a:lnTo>
                  <a:pt x="2" y="718"/>
                </a:lnTo>
                <a:lnTo>
                  <a:pt x="0" y="714"/>
                </a:lnTo>
                <a:lnTo>
                  <a:pt x="0" y="708"/>
                </a:lnTo>
                <a:lnTo>
                  <a:pt x="0" y="706"/>
                </a:lnTo>
                <a:lnTo>
                  <a:pt x="0" y="706"/>
                </a:lnTo>
                <a:lnTo>
                  <a:pt x="58" y="704"/>
                </a:lnTo>
                <a:lnTo>
                  <a:pt x="58" y="704"/>
                </a:lnTo>
                <a:lnTo>
                  <a:pt x="62" y="696"/>
                </a:lnTo>
                <a:lnTo>
                  <a:pt x="66" y="686"/>
                </a:lnTo>
                <a:lnTo>
                  <a:pt x="66" y="676"/>
                </a:lnTo>
                <a:lnTo>
                  <a:pt x="68" y="666"/>
                </a:lnTo>
                <a:lnTo>
                  <a:pt x="66" y="648"/>
                </a:lnTo>
                <a:lnTo>
                  <a:pt x="64" y="632"/>
                </a:lnTo>
                <a:lnTo>
                  <a:pt x="64" y="632"/>
                </a:lnTo>
                <a:lnTo>
                  <a:pt x="52" y="602"/>
                </a:lnTo>
                <a:lnTo>
                  <a:pt x="52" y="602"/>
                </a:lnTo>
                <a:lnTo>
                  <a:pt x="46" y="564"/>
                </a:lnTo>
                <a:lnTo>
                  <a:pt x="46" y="550"/>
                </a:lnTo>
                <a:lnTo>
                  <a:pt x="50" y="542"/>
                </a:lnTo>
                <a:lnTo>
                  <a:pt x="56" y="536"/>
                </a:lnTo>
                <a:lnTo>
                  <a:pt x="68" y="532"/>
                </a:lnTo>
                <a:lnTo>
                  <a:pt x="84" y="530"/>
                </a:lnTo>
                <a:lnTo>
                  <a:pt x="104" y="530"/>
                </a:lnTo>
                <a:lnTo>
                  <a:pt x="104" y="530"/>
                </a:lnTo>
                <a:lnTo>
                  <a:pt x="150" y="552"/>
                </a:lnTo>
                <a:lnTo>
                  <a:pt x="150" y="552"/>
                </a:lnTo>
                <a:lnTo>
                  <a:pt x="162" y="550"/>
                </a:lnTo>
                <a:lnTo>
                  <a:pt x="168" y="548"/>
                </a:lnTo>
                <a:lnTo>
                  <a:pt x="172" y="546"/>
                </a:lnTo>
                <a:lnTo>
                  <a:pt x="172" y="546"/>
                </a:lnTo>
                <a:lnTo>
                  <a:pt x="172" y="504"/>
                </a:lnTo>
                <a:lnTo>
                  <a:pt x="172" y="504"/>
                </a:lnTo>
                <a:lnTo>
                  <a:pt x="174" y="500"/>
                </a:lnTo>
                <a:lnTo>
                  <a:pt x="178" y="496"/>
                </a:lnTo>
                <a:lnTo>
                  <a:pt x="182" y="494"/>
                </a:lnTo>
                <a:lnTo>
                  <a:pt x="190" y="494"/>
                </a:lnTo>
                <a:lnTo>
                  <a:pt x="204" y="494"/>
                </a:lnTo>
                <a:lnTo>
                  <a:pt x="210" y="496"/>
                </a:lnTo>
                <a:lnTo>
                  <a:pt x="214" y="500"/>
                </a:lnTo>
                <a:lnTo>
                  <a:pt x="214" y="500"/>
                </a:lnTo>
                <a:lnTo>
                  <a:pt x="242" y="500"/>
                </a:lnTo>
                <a:lnTo>
                  <a:pt x="242" y="500"/>
                </a:lnTo>
                <a:lnTo>
                  <a:pt x="246" y="490"/>
                </a:lnTo>
                <a:lnTo>
                  <a:pt x="248" y="478"/>
                </a:lnTo>
                <a:lnTo>
                  <a:pt x="250" y="454"/>
                </a:lnTo>
                <a:lnTo>
                  <a:pt x="250" y="432"/>
                </a:lnTo>
                <a:lnTo>
                  <a:pt x="248" y="424"/>
                </a:lnTo>
                <a:lnTo>
                  <a:pt x="246" y="416"/>
                </a:lnTo>
                <a:lnTo>
                  <a:pt x="246" y="416"/>
                </a:lnTo>
                <a:lnTo>
                  <a:pt x="248" y="404"/>
                </a:lnTo>
                <a:lnTo>
                  <a:pt x="250" y="396"/>
                </a:lnTo>
                <a:lnTo>
                  <a:pt x="256" y="384"/>
                </a:lnTo>
                <a:lnTo>
                  <a:pt x="256" y="384"/>
                </a:lnTo>
                <a:lnTo>
                  <a:pt x="256" y="364"/>
                </a:lnTo>
                <a:lnTo>
                  <a:pt x="256" y="364"/>
                </a:lnTo>
                <a:lnTo>
                  <a:pt x="240" y="362"/>
                </a:lnTo>
                <a:lnTo>
                  <a:pt x="240" y="362"/>
                </a:lnTo>
                <a:lnTo>
                  <a:pt x="224" y="352"/>
                </a:lnTo>
                <a:lnTo>
                  <a:pt x="210" y="342"/>
                </a:lnTo>
                <a:lnTo>
                  <a:pt x="196" y="334"/>
                </a:lnTo>
                <a:lnTo>
                  <a:pt x="188" y="328"/>
                </a:lnTo>
                <a:lnTo>
                  <a:pt x="188" y="328"/>
                </a:lnTo>
                <a:lnTo>
                  <a:pt x="170" y="324"/>
                </a:lnTo>
                <a:lnTo>
                  <a:pt x="152" y="318"/>
                </a:lnTo>
                <a:lnTo>
                  <a:pt x="136" y="312"/>
                </a:lnTo>
                <a:lnTo>
                  <a:pt x="126" y="306"/>
                </a:lnTo>
                <a:lnTo>
                  <a:pt x="126" y="306"/>
                </a:lnTo>
                <a:lnTo>
                  <a:pt x="126" y="296"/>
                </a:lnTo>
                <a:lnTo>
                  <a:pt x="128" y="290"/>
                </a:lnTo>
                <a:lnTo>
                  <a:pt x="136" y="280"/>
                </a:lnTo>
                <a:lnTo>
                  <a:pt x="136" y="280"/>
                </a:lnTo>
                <a:lnTo>
                  <a:pt x="130" y="244"/>
                </a:lnTo>
                <a:lnTo>
                  <a:pt x="130" y="244"/>
                </a:lnTo>
                <a:lnTo>
                  <a:pt x="134" y="242"/>
                </a:lnTo>
                <a:lnTo>
                  <a:pt x="140" y="236"/>
                </a:lnTo>
                <a:lnTo>
                  <a:pt x="148" y="222"/>
                </a:lnTo>
                <a:lnTo>
                  <a:pt x="148" y="222"/>
                </a:lnTo>
                <a:lnTo>
                  <a:pt x="162" y="222"/>
                </a:lnTo>
                <a:lnTo>
                  <a:pt x="172" y="222"/>
                </a:lnTo>
                <a:lnTo>
                  <a:pt x="184" y="226"/>
                </a:lnTo>
                <a:lnTo>
                  <a:pt x="184" y="226"/>
                </a:lnTo>
                <a:lnTo>
                  <a:pt x="264" y="230"/>
                </a:lnTo>
                <a:lnTo>
                  <a:pt x="264" y="230"/>
                </a:lnTo>
                <a:lnTo>
                  <a:pt x="270" y="220"/>
                </a:lnTo>
                <a:lnTo>
                  <a:pt x="276" y="210"/>
                </a:lnTo>
                <a:lnTo>
                  <a:pt x="278" y="198"/>
                </a:lnTo>
                <a:lnTo>
                  <a:pt x="280" y="186"/>
                </a:lnTo>
                <a:lnTo>
                  <a:pt x="278" y="162"/>
                </a:lnTo>
                <a:lnTo>
                  <a:pt x="278" y="144"/>
                </a:lnTo>
                <a:lnTo>
                  <a:pt x="278" y="144"/>
                </a:lnTo>
                <a:lnTo>
                  <a:pt x="278" y="136"/>
                </a:lnTo>
                <a:lnTo>
                  <a:pt x="280" y="130"/>
                </a:lnTo>
                <a:lnTo>
                  <a:pt x="282" y="124"/>
                </a:lnTo>
                <a:lnTo>
                  <a:pt x="286" y="120"/>
                </a:lnTo>
                <a:lnTo>
                  <a:pt x="294" y="114"/>
                </a:lnTo>
                <a:lnTo>
                  <a:pt x="304" y="104"/>
                </a:lnTo>
                <a:lnTo>
                  <a:pt x="304" y="104"/>
                </a:lnTo>
                <a:lnTo>
                  <a:pt x="334" y="60"/>
                </a:lnTo>
                <a:lnTo>
                  <a:pt x="334" y="60"/>
                </a:lnTo>
                <a:lnTo>
                  <a:pt x="364" y="38"/>
                </a:lnTo>
                <a:lnTo>
                  <a:pt x="364" y="38"/>
                </a:lnTo>
                <a:lnTo>
                  <a:pt x="382" y="12"/>
                </a:lnTo>
                <a:lnTo>
                  <a:pt x="382" y="12"/>
                </a:lnTo>
                <a:lnTo>
                  <a:pt x="404" y="28"/>
                </a:lnTo>
                <a:lnTo>
                  <a:pt x="404" y="28"/>
                </a:lnTo>
                <a:lnTo>
                  <a:pt x="410" y="28"/>
                </a:lnTo>
                <a:lnTo>
                  <a:pt x="410" y="28"/>
                </a:lnTo>
                <a:lnTo>
                  <a:pt x="416" y="22"/>
                </a:lnTo>
                <a:lnTo>
                  <a:pt x="422" y="16"/>
                </a:lnTo>
                <a:lnTo>
                  <a:pt x="430" y="0"/>
                </a:lnTo>
                <a:lnTo>
                  <a:pt x="430" y="0"/>
                </a:lnTo>
                <a:lnTo>
                  <a:pt x="440" y="2"/>
                </a:lnTo>
                <a:lnTo>
                  <a:pt x="450" y="4"/>
                </a:lnTo>
                <a:lnTo>
                  <a:pt x="456" y="8"/>
                </a:lnTo>
                <a:lnTo>
                  <a:pt x="460" y="12"/>
                </a:lnTo>
                <a:lnTo>
                  <a:pt x="462" y="20"/>
                </a:lnTo>
                <a:lnTo>
                  <a:pt x="464" y="28"/>
                </a:lnTo>
                <a:lnTo>
                  <a:pt x="464" y="28"/>
                </a:lnTo>
                <a:lnTo>
                  <a:pt x="452" y="52"/>
                </a:lnTo>
                <a:lnTo>
                  <a:pt x="452" y="52"/>
                </a:lnTo>
                <a:lnTo>
                  <a:pt x="450" y="72"/>
                </a:lnTo>
                <a:lnTo>
                  <a:pt x="446" y="90"/>
                </a:lnTo>
                <a:lnTo>
                  <a:pt x="444" y="100"/>
                </a:lnTo>
                <a:lnTo>
                  <a:pt x="438" y="108"/>
                </a:lnTo>
                <a:lnTo>
                  <a:pt x="432" y="118"/>
                </a:lnTo>
                <a:lnTo>
                  <a:pt x="424" y="126"/>
                </a:lnTo>
                <a:lnTo>
                  <a:pt x="424" y="126"/>
                </a:lnTo>
                <a:lnTo>
                  <a:pt x="422" y="138"/>
                </a:lnTo>
                <a:lnTo>
                  <a:pt x="420" y="150"/>
                </a:lnTo>
                <a:lnTo>
                  <a:pt x="422" y="174"/>
                </a:lnTo>
                <a:lnTo>
                  <a:pt x="430" y="228"/>
                </a:lnTo>
                <a:lnTo>
                  <a:pt x="430" y="228"/>
                </a:lnTo>
                <a:lnTo>
                  <a:pt x="430" y="238"/>
                </a:lnTo>
                <a:lnTo>
                  <a:pt x="428" y="246"/>
                </a:lnTo>
                <a:lnTo>
                  <a:pt x="420" y="266"/>
                </a:lnTo>
                <a:lnTo>
                  <a:pt x="408" y="284"/>
                </a:lnTo>
                <a:lnTo>
                  <a:pt x="398" y="300"/>
                </a:lnTo>
                <a:lnTo>
                  <a:pt x="398" y="300"/>
                </a:lnTo>
                <a:lnTo>
                  <a:pt x="398" y="384"/>
                </a:lnTo>
                <a:lnTo>
                  <a:pt x="398" y="384"/>
                </a:lnTo>
                <a:lnTo>
                  <a:pt x="412" y="416"/>
                </a:lnTo>
                <a:lnTo>
                  <a:pt x="416" y="434"/>
                </a:lnTo>
                <a:lnTo>
                  <a:pt x="418" y="454"/>
                </a:lnTo>
                <a:lnTo>
                  <a:pt x="418" y="454"/>
                </a:lnTo>
                <a:lnTo>
                  <a:pt x="414" y="472"/>
                </a:lnTo>
                <a:lnTo>
                  <a:pt x="410" y="492"/>
                </a:lnTo>
                <a:lnTo>
                  <a:pt x="410" y="514"/>
                </a:lnTo>
                <a:lnTo>
                  <a:pt x="412" y="526"/>
                </a:lnTo>
                <a:lnTo>
                  <a:pt x="414" y="538"/>
                </a:lnTo>
                <a:lnTo>
                  <a:pt x="414" y="538"/>
                </a:lnTo>
                <a:lnTo>
                  <a:pt x="422" y="548"/>
                </a:lnTo>
                <a:lnTo>
                  <a:pt x="428" y="556"/>
                </a:lnTo>
                <a:lnTo>
                  <a:pt x="434" y="568"/>
                </a:lnTo>
                <a:lnTo>
                  <a:pt x="434" y="568"/>
                </a:lnTo>
                <a:lnTo>
                  <a:pt x="432" y="600"/>
                </a:lnTo>
                <a:lnTo>
                  <a:pt x="432" y="600"/>
                </a:lnTo>
                <a:lnTo>
                  <a:pt x="456" y="660"/>
                </a:lnTo>
                <a:lnTo>
                  <a:pt x="456" y="660"/>
                </a:lnTo>
                <a:lnTo>
                  <a:pt x="466" y="674"/>
                </a:lnTo>
                <a:lnTo>
                  <a:pt x="476" y="690"/>
                </a:lnTo>
                <a:lnTo>
                  <a:pt x="484" y="710"/>
                </a:lnTo>
                <a:lnTo>
                  <a:pt x="490" y="732"/>
                </a:lnTo>
                <a:lnTo>
                  <a:pt x="490" y="732"/>
                </a:lnTo>
                <a:lnTo>
                  <a:pt x="462" y="726"/>
                </a:lnTo>
                <a:lnTo>
                  <a:pt x="462" y="726"/>
                </a:lnTo>
                <a:lnTo>
                  <a:pt x="404" y="726"/>
                </a:lnTo>
                <a:lnTo>
                  <a:pt x="372" y="728"/>
                </a:lnTo>
                <a:lnTo>
                  <a:pt x="362" y="728"/>
                </a:lnTo>
                <a:lnTo>
                  <a:pt x="356" y="732"/>
                </a:lnTo>
                <a:lnTo>
                  <a:pt x="356" y="732"/>
                </a:lnTo>
                <a:lnTo>
                  <a:pt x="354" y="744"/>
                </a:lnTo>
                <a:lnTo>
                  <a:pt x="354" y="744"/>
                </a:lnTo>
                <a:lnTo>
                  <a:pt x="394" y="776"/>
                </a:lnTo>
                <a:lnTo>
                  <a:pt x="394" y="776"/>
                </a:lnTo>
                <a:lnTo>
                  <a:pt x="398" y="792"/>
                </a:lnTo>
                <a:lnTo>
                  <a:pt x="398" y="792"/>
                </a:lnTo>
                <a:lnTo>
                  <a:pt x="382" y="798"/>
                </a:lnTo>
                <a:lnTo>
                  <a:pt x="370" y="806"/>
                </a:lnTo>
                <a:lnTo>
                  <a:pt x="360" y="816"/>
                </a:lnTo>
                <a:lnTo>
                  <a:pt x="350" y="828"/>
                </a:lnTo>
                <a:lnTo>
                  <a:pt x="350" y="828"/>
                </a:lnTo>
                <a:lnTo>
                  <a:pt x="350" y="888"/>
                </a:lnTo>
                <a:lnTo>
                  <a:pt x="350" y="888"/>
                </a:lnTo>
                <a:lnTo>
                  <a:pt x="344" y="888"/>
                </a:lnTo>
                <a:lnTo>
                  <a:pt x="344" y="88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5724833" y="2898775"/>
            <a:ext cx="1962150" cy="1428750"/>
          </a:xfrm>
          <a:custGeom>
            <a:avLst/>
            <a:gdLst>
              <a:gd name="T0" fmla="*/ 494 w 1236"/>
              <a:gd name="T1" fmla="*/ 798 h 900"/>
              <a:gd name="T2" fmla="*/ 430 w 1236"/>
              <a:gd name="T3" fmla="*/ 762 h 900"/>
              <a:gd name="T4" fmla="*/ 278 w 1236"/>
              <a:gd name="T5" fmla="*/ 748 h 900"/>
              <a:gd name="T6" fmla="*/ 176 w 1236"/>
              <a:gd name="T7" fmla="*/ 704 h 900"/>
              <a:gd name="T8" fmla="*/ 148 w 1236"/>
              <a:gd name="T9" fmla="*/ 670 h 900"/>
              <a:gd name="T10" fmla="*/ 70 w 1236"/>
              <a:gd name="T11" fmla="*/ 640 h 900"/>
              <a:gd name="T12" fmla="*/ 24 w 1236"/>
              <a:gd name="T13" fmla="*/ 596 h 900"/>
              <a:gd name="T14" fmla="*/ 0 w 1236"/>
              <a:gd name="T15" fmla="*/ 412 h 900"/>
              <a:gd name="T16" fmla="*/ 16 w 1236"/>
              <a:gd name="T17" fmla="*/ 340 h 900"/>
              <a:gd name="T18" fmla="*/ 26 w 1236"/>
              <a:gd name="T19" fmla="*/ 328 h 900"/>
              <a:gd name="T20" fmla="*/ 52 w 1236"/>
              <a:gd name="T21" fmla="*/ 314 h 900"/>
              <a:gd name="T22" fmla="*/ 98 w 1236"/>
              <a:gd name="T23" fmla="*/ 336 h 900"/>
              <a:gd name="T24" fmla="*/ 150 w 1236"/>
              <a:gd name="T25" fmla="*/ 336 h 900"/>
              <a:gd name="T26" fmla="*/ 138 w 1236"/>
              <a:gd name="T27" fmla="*/ 274 h 900"/>
              <a:gd name="T28" fmla="*/ 168 w 1236"/>
              <a:gd name="T29" fmla="*/ 236 h 900"/>
              <a:gd name="T30" fmla="*/ 186 w 1236"/>
              <a:gd name="T31" fmla="*/ 192 h 900"/>
              <a:gd name="T32" fmla="*/ 152 w 1236"/>
              <a:gd name="T33" fmla="*/ 150 h 900"/>
              <a:gd name="T34" fmla="*/ 120 w 1236"/>
              <a:gd name="T35" fmla="*/ 120 h 900"/>
              <a:gd name="T36" fmla="*/ 118 w 1236"/>
              <a:gd name="T37" fmla="*/ 92 h 900"/>
              <a:gd name="T38" fmla="*/ 104 w 1236"/>
              <a:gd name="T39" fmla="*/ 58 h 900"/>
              <a:gd name="T40" fmla="*/ 234 w 1236"/>
              <a:gd name="T41" fmla="*/ 42 h 900"/>
              <a:gd name="T42" fmla="*/ 340 w 1236"/>
              <a:gd name="T43" fmla="*/ 4 h 900"/>
              <a:gd name="T44" fmla="*/ 430 w 1236"/>
              <a:gd name="T45" fmla="*/ 8 h 900"/>
              <a:gd name="T46" fmla="*/ 526 w 1236"/>
              <a:gd name="T47" fmla="*/ 22 h 900"/>
              <a:gd name="T48" fmla="*/ 654 w 1236"/>
              <a:gd name="T49" fmla="*/ 114 h 900"/>
              <a:gd name="T50" fmla="*/ 720 w 1236"/>
              <a:gd name="T51" fmla="*/ 110 h 900"/>
              <a:gd name="T52" fmla="*/ 720 w 1236"/>
              <a:gd name="T53" fmla="*/ 56 h 900"/>
              <a:gd name="T54" fmla="*/ 792 w 1236"/>
              <a:gd name="T55" fmla="*/ 72 h 900"/>
              <a:gd name="T56" fmla="*/ 930 w 1236"/>
              <a:gd name="T57" fmla="*/ 128 h 900"/>
              <a:gd name="T58" fmla="*/ 952 w 1236"/>
              <a:gd name="T59" fmla="*/ 142 h 900"/>
              <a:gd name="T60" fmla="*/ 1088 w 1236"/>
              <a:gd name="T61" fmla="*/ 224 h 900"/>
              <a:gd name="T62" fmla="*/ 1174 w 1236"/>
              <a:gd name="T63" fmla="*/ 250 h 900"/>
              <a:gd name="T64" fmla="*/ 1216 w 1236"/>
              <a:gd name="T65" fmla="*/ 368 h 900"/>
              <a:gd name="T66" fmla="*/ 1236 w 1236"/>
              <a:gd name="T67" fmla="*/ 452 h 900"/>
              <a:gd name="T68" fmla="*/ 1184 w 1236"/>
              <a:gd name="T69" fmla="*/ 496 h 900"/>
              <a:gd name="T70" fmla="*/ 1120 w 1236"/>
              <a:gd name="T71" fmla="*/ 584 h 900"/>
              <a:gd name="T72" fmla="*/ 1144 w 1236"/>
              <a:gd name="T73" fmla="*/ 626 h 900"/>
              <a:gd name="T74" fmla="*/ 1086 w 1236"/>
              <a:gd name="T75" fmla="*/ 606 h 900"/>
              <a:gd name="T76" fmla="*/ 1030 w 1236"/>
              <a:gd name="T77" fmla="*/ 642 h 900"/>
              <a:gd name="T78" fmla="*/ 1064 w 1236"/>
              <a:gd name="T79" fmla="*/ 694 h 900"/>
              <a:gd name="T80" fmla="*/ 1076 w 1236"/>
              <a:gd name="T81" fmla="*/ 792 h 900"/>
              <a:gd name="T82" fmla="*/ 1034 w 1236"/>
              <a:gd name="T83" fmla="*/ 804 h 900"/>
              <a:gd name="T84" fmla="*/ 996 w 1236"/>
              <a:gd name="T85" fmla="*/ 806 h 900"/>
              <a:gd name="T86" fmla="*/ 956 w 1236"/>
              <a:gd name="T87" fmla="*/ 788 h 900"/>
              <a:gd name="T88" fmla="*/ 920 w 1236"/>
              <a:gd name="T89" fmla="*/ 800 h 900"/>
              <a:gd name="T90" fmla="*/ 878 w 1236"/>
              <a:gd name="T91" fmla="*/ 780 h 900"/>
              <a:gd name="T92" fmla="*/ 828 w 1236"/>
              <a:gd name="T93" fmla="*/ 698 h 900"/>
              <a:gd name="T94" fmla="*/ 778 w 1236"/>
              <a:gd name="T95" fmla="*/ 654 h 900"/>
              <a:gd name="T96" fmla="*/ 700 w 1236"/>
              <a:gd name="T97" fmla="*/ 662 h 900"/>
              <a:gd name="T98" fmla="*/ 722 w 1236"/>
              <a:gd name="T99" fmla="*/ 746 h 900"/>
              <a:gd name="T100" fmla="*/ 694 w 1236"/>
              <a:gd name="T101" fmla="*/ 796 h 900"/>
              <a:gd name="T102" fmla="*/ 664 w 1236"/>
              <a:gd name="T103" fmla="*/ 862 h 900"/>
              <a:gd name="T104" fmla="*/ 634 w 1236"/>
              <a:gd name="T105" fmla="*/ 886 h 900"/>
              <a:gd name="T106" fmla="*/ 604 w 1236"/>
              <a:gd name="T107" fmla="*/ 884 h 900"/>
              <a:gd name="T108" fmla="*/ 568 w 1236"/>
              <a:gd name="T109" fmla="*/ 880 h 9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36" h="900">
                <a:moveTo>
                  <a:pt x="552" y="900"/>
                </a:moveTo>
                <a:lnTo>
                  <a:pt x="552" y="900"/>
                </a:lnTo>
                <a:lnTo>
                  <a:pt x="522" y="874"/>
                </a:lnTo>
                <a:lnTo>
                  <a:pt x="522" y="874"/>
                </a:lnTo>
                <a:lnTo>
                  <a:pt x="510" y="834"/>
                </a:lnTo>
                <a:lnTo>
                  <a:pt x="494" y="798"/>
                </a:lnTo>
                <a:lnTo>
                  <a:pt x="494" y="798"/>
                </a:lnTo>
                <a:lnTo>
                  <a:pt x="486" y="790"/>
                </a:lnTo>
                <a:lnTo>
                  <a:pt x="478" y="782"/>
                </a:lnTo>
                <a:lnTo>
                  <a:pt x="460" y="772"/>
                </a:lnTo>
                <a:lnTo>
                  <a:pt x="444" y="766"/>
                </a:lnTo>
                <a:lnTo>
                  <a:pt x="430" y="762"/>
                </a:lnTo>
                <a:lnTo>
                  <a:pt x="430" y="762"/>
                </a:lnTo>
                <a:lnTo>
                  <a:pt x="322" y="764"/>
                </a:lnTo>
                <a:lnTo>
                  <a:pt x="322" y="764"/>
                </a:lnTo>
                <a:lnTo>
                  <a:pt x="310" y="762"/>
                </a:lnTo>
                <a:lnTo>
                  <a:pt x="298" y="758"/>
                </a:lnTo>
                <a:lnTo>
                  <a:pt x="278" y="748"/>
                </a:lnTo>
                <a:lnTo>
                  <a:pt x="262" y="736"/>
                </a:lnTo>
                <a:lnTo>
                  <a:pt x="248" y="724"/>
                </a:lnTo>
                <a:lnTo>
                  <a:pt x="248" y="724"/>
                </a:lnTo>
                <a:lnTo>
                  <a:pt x="220" y="720"/>
                </a:lnTo>
                <a:lnTo>
                  <a:pt x="198" y="712"/>
                </a:lnTo>
                <a:lnTo>
                  <a:pt x="176" y="704"/>
                </a:lnTo>
                <a:lnTo>
                  <a:pt x="158" y="692"/>
                </a:lnTo>
                <a:lnTo>
                  <a:pt x="158" y="692"/>
                </a:lnTo>
                <a:lnTo>
                  <a:pt x="156" y="686"/>
                </a:lnTo>
                <a:lnTo>
                  <a:pt x="154" y="680"/>
                </a:lnTo>
                <a:lnTo>
                  <a:pt x="148" y="670"/>
                </a:lnTo>
                <a:lnTo>
                  <a:pt x="148" y="670"/>
                </a:lnTo>
                <a:lnTo>
                  <a:pt x="138" y="662"/>
                </a:lnTo>
                <a:lnTo>
                  <a:pt x="138" y="662"/>
                </a:lnTo>
                <a:lnTo>
                  <a:pt x="118" y="658"/>
                </a:lnTo>
                <a:lnTo>
                  <a:pt x="100" y="654"/>
                </a:lnTo>
                <a:lnTo>
                  <a:pt x="84" y="648"/>
                </a:lnTo>
                <a:lnTo>
                  <a:pt x="70" y="640"/>
                </a:lnTo>
                <a:lnTo>
                  <a:pt x="70" y="640"/>
                </a:lnTo>
                <a:lnTo>
                  <a:pt x="62" y="638"/>
                </a:lnTo>
                <a:lnTo>
                  <a:pt x="54" y="634"/>
                </a:lnTo>
                <a:lnTo>
                  <a:pt x="42" y="624"/>
                </a:lnTo>
                <a:lnTo>
                  <a:pt x="32" y="610"/>
                </a:lnTo>
                <a:lnTo>
                  <a:pt x="24" y="596"/>
                </a:lnTo>
                <a:lnTo>
                  <a:pt x="18" y="580"/>
                </a:lnTo>
                <a:lnTo>
                  <a:pt x="12" y="566"/>
                </a:lnTo>
                <a:lnTo>
                  <a:pt x="6" y="542"/>
                </a:lnTo>
                <a:lnTo>
                  <a:pt x="6" y="542"/>
                </a:lnTo>
                <a:lnTo>
                  <a:pt x="0" y="412"/>
                </a:lnTo>
                <a:lnTo>
                  <a:pt x="0" y="412"/>
                </a:lnTo>
                <a:lnTo>
                  <a:pt x="14" y="388"/>
                </a:lnTo>
                <a:lnTo>
                  <a:pt x="18" y="376"/>
                </a:lnTo>
                <a:lnTo>
                  <a:pt x="22" y="366"/>
                </a:lnTo>
                <a:lnTo>
                  <a:pt x="22" y="366"/>
                </a:lnTo>
                <a:lnTo>
                  <a:pt x="20" y="352"/>
                </a:lnTo>
                <a:lnTo>
                  <a:pt x="16" y="340"/>
                </a:lnTo>
                <a:lnTo>
                  <a:pt x="12" y="332"/>
                </a:lnTo>
                <a:lnTo>
                  <a:pt x="10" y="328"/>
                </a:lnTo>
                <a:lnTo>
                  <a:pt x="10" y="328"/>
                </a:lnTo>
                <a:lnTo>
                  <a:pt x="22" y="326"/>
                </a:lnTo>
                <a:lnTo>
                  <a:pt x="22" y="326"/>
                </a:lnTo>
                <a:lnTo>
                  <a:pt x="26" y="328"/>
                </a:lnTo>
                <a:lnTo>
                  <a:pt x="32" y="330"/>
                </a:lnTo>
                <a:lnTo>
                  <a:pt x="42" y="330"/>
                </a:lnTo>
                <a:lnTo>
                  <a:pt x="42" y="330"/>
                </a:lnTo>
                <a:lnTo>
                  <a:pt x="50" y="320"/>
                </a:lnTo>
                <a:lnTo>
                  <a:pt x="52" y="314"/>
                </a:lnTo>
                <a:lnTo>
                  <a:pt x="52" y="314"/>
                </a:lnTo>
                <a:lnTo>
                  <a:pt x="60" y="312"/>
                </a:lnTo>
                <a:lnTo>
                  <a:pt x="66" y="312"/>
                </a:lnTo>
                <a:lnTo>
                  <a:pt x="72" y="316"/>
                </a:lnTo>
                <a:lnTo>
                  <a:pt x="78" y="320"/>
                </a:lnTo>
                <a:lnTo>
                  <a:pt x="90" y="330"/>
                </a:lnTo>
                <a:lnTo>
                  <a:pt x="98" y="336"/>
                </a:lnTo>
                <a:lnTo>
                  <a:pt x="108" y="342"/>
                </a:lnTo>
                <a:lnTo>
                  <a:pt x="108" y="342"/>
                </a:lnTo>
                <a:lnTo>
                  <a:pt x="128" y="342"/>
                </a:lnTo>
                <a:lnTo>
                  <a:pt x="140" y="340"/>
                </a:lnTo>
                <a:lnTo>
                  <a:pt x="150" y="336"/>
                </a:lnTo>
                <a:lnTo>
                  <a:pt x="150" y="336"/>
                </a:lnTo>
                <a:lnTo>
                  <a:pt x="158" y="326"/>
                </a:lnTo>
                <a:lnTo>
                  <a:pt x="158" y="326"/>
                </a:lnTo>
                <a:lnTo>
                  <a:pt x="158" y="300"/>
                </a:lnTo>
                <a:lnTo>
                  <a:pt x="158" y="300"/>
                </a:lnTo>
                <a:lnTo>
                  <a:pt x="148" y="286"/>
                </a:lnTo>
                <a:lnTo>
                  <a:pt x="138" y="274"/>
                </a:lnTo>
                <a:lnTo>
                  <a:pt x="136" y="270"/>
                </a:lnTo>
                <a:lnTo>
                  <a:pt x="136" y="264"/>
                </a:lnTo>
                <a:lnTo>
                  <a:pt x="136" y="258"/>
                </a:lnTo>
                <a:lnTo>
                  <a:pt x="140" y="252"/>
                </a:lnTo>
                <a:lnTo>
                  <a:pt x="140" y="252"/>
                </a:lnTo>
                <a:lnTo>
                  <a:pt x="168" y="236"/>
                </a:lnTo>
                <a:lnTo>
                  <a:pt x="168" y="236"/>
                </a:lnTo>
                <a:lnTo>
                  <a:pt x="180" y="224"/>
                </a:lnTo>
                <a:lnTo>
                  <a:pt x="180" y="224"/>
                </a:lnTo>
                <a:lnTo>
                  <a:pt x="184" y="212"/>
                </a:lnTo>
                <a:lnTo>
                  <a:pt x="188" y="200"/>
                </a:lnTo>
                <a:lnTo>
                  <a:pt x="186" y="192"/>
                </a:lnTo>
                <a:lnTo>
                  <a:pt x="184" y="184"/>
                </a:lnTo>
                <a:lnTo>
                  <a:pt x="178" y="178"/>
                </a:lnTo>
                <a:lnTo>
                  <a:pt x="172" y="174"/>
                </a:lnTo>
                <a:lnTo>
                  <a:pt x="160" y="164"/>
                </a:lnTo>
                <a:lnTo>
                  <a:pt x="160" y="164"/>
                </a:lnTo>
                <a:lnTo>
                  <a:pt x="152" y="150"/>
                </a:lnTo>
                <a:lnTo>
                  <a:pt x="142" y="138"/>
                </a:lnTo>
                <a:lnTo>
                  <a:pt x="132" y="128"/>
                </a:lnTo>
                <a:lnTo>
                  <a:pt x="126" y="126"/>
                </a:lnTo>
                <a:lnTo>
                  <a:pt x="122" y="126"/>
                </a:lnTo>
                <a:lnTo>
                  <a:pt x="122" y="126"/>
                </a:lnTo>
                <a:lnTo>
                  <a:pt x="120" y="120"/>
                </a:lnTo>
                <a:lnTo>
                  <a:pt x="116" y="114"/>
                </a:lnTo>
                <a:lnTo>
                  <a:pt x="114" y="110"/>
                </a:lnTo>
                <a:lnTo>
                  <a:pt x="114" y="104"/>
                </a:lnTo>
                <a:lnTo>
                  <a:pt x="114" y="104"/>
                </a:lnTo>
                <a:lnTo>
                  <a:pt x="118" y="98"/>
                </a:lnTo>
                <a:lnTo>
                  <a:pt x="118" y="92"/>
                </a:lnTo>
                <a:lnTo>
                  <a:pt x="118" y="86"/>
                </a:lnTo>
                <a:lnTo>
                  <a:pt x="116" y="80"/>
                </a:lnTo>
                <a:lnTo>
                  <a:pt x="110" y="70"/>
                </a:lnTo>
                <a:lnTo>
                  <a:pt x="104" y="66"/>
                </a:lnTo>
                <a:lnTo>
                  <a:pt x="104" y="66"/>
                </a:lnTo>
                <a:lnTo>
                  <a:pt x="104" y="58"/>
                </a:lnTo>
                <a:lnTo>
                  <a:pt x="104" y="58"/>
                </a:lnTo>
                <a:lnTo>
                  <a:pt x="120" y="56"/>
                </a:lnTo>
                <a:lnTo>
                  <a:pt x="138" y="52"/>
                </a:lnTo>
                <a:lnTo>
                  <a:pt x="176" y="50"/>
                </a:lnTo>
                <a:lnTo>
                  <a:pt x="214" y="46"/>
                </a:lnTo>
                <a:lnTo>
                  <a:pt x="234" y="42"/>
                </a:lnTo>
                <a:lnTo>
                  <a:pt x="252" y="38"/>
                </a:lnTo>
                <a:lnTo>
                  <a:pt x="252" y="38"/>
                </a:lnTo>
                <a:lnTo>
                  <a:pt x="280" y="24"/>
                </a:lnTo>
                <a:lnTo>
                  <a:pt x="310" y="12"/>
                </a:lnTo>
                <a:lnTo>
                  <a:pt x="324" y="6"/>
                </a:lnTo>
                <a:lnTo>
                  <a:pt x="340" y="4"/>
                </a:lnTo>
                <a:lnTo>
                  <a:pt x="358" y="0"/>
                </a:lnTo>
                <a:lnTo>
                  <a:pt x="378" y="0"/>
                </a:lnTo>
                <a:lnTo>
                  <a:pt x="378" y="0"/>
                </a:lnTo>
                <a:lnTo>
                  <a:pt x="400" y="10"/>
                </a:lnTo>
                <a:lnTo>
                  <a:pt x="400" y="10"/>
                </a:lnTo>
                <a:lnTo>
                  <a:pt x="430" y="8"/>
                </a:lnTo>
                <a:lnTo>
                  <a:pt x="462" y="10"/>
                </a:lnTo>
                <a:lnTo>
                  <a:pt x="478" y="10"/>
                </a:lnTo>
                <a:lnTo>
                  <a:pt x="494" y="12"/>
                </a:lnTo>
                <a:lnTo>
                  <a:pt x="510" y="16"/>
                </a:lnTo>
                <a:lnTo>
                  <a:pt x="526" y="22"/>
                </a:lnTo>
                <a:lnTo>
                  <a:pt x="526" y="22"/>
                </a:lnTo>
                <a:lnTo>
                  <a:pt x="604" y="72"/>
                </a:lnTo>
                <a:lnTo>
                  <a:pt x="604" y="72"/>
                </a:lnTo>
                <a:lnTo>
                  <a:pt x="612" y="84"/>
                </a:lnTo>
                <a:lnTo>
                  <a:pt x="612" y="84"/>
                </a:lnTo>
                <a:lnTo>
                  <a:pt x="638" y="104"/>
                </a:lnTo>
                <a:lnTo>
                  <a:pt x="654" y="114"/>
                </a:lnTo>
                <a:lnTo>
                  <a:pt x="676" y="122"/>
                </a:lnTo>
                <a:lnTo>
                  <a:pt x="676" y="122"/>
                </a:lnTo>
                <a:lnTo>
                  <a:pt x="706" y="122"/>
                </a:lnTo>
                <a:lnTo>
                  <a:pt x="706" y="122"/>
                </a:lnTo>
                <a:lnTo>
                  <a:pt x="720" y="110"/>
                </a:lnTo>
                <a:lnTo>
                  <a:pt x="720" y="110"/>
                </a:lnTo>
                <a:lnTo>
                  <a:pt x="722" y="94"/>
                </a:lnTo>
                <a:lnTo>
                  <a:pt x="720" y="80"/>
                </a:lnTo>
                <a:lnTo>
                  <a:pt x="718" y="68"/>
                </a:lnTo>
                <a:lnTo>
                  <a:pt x="716" y="58"/>
                </a:lnTo>
                <a:lnTo>
                  <a:pt x="716" y="58"/>
                </a:lnTo>
                <a:lnTo>
                  <a:pt x="720" y="56"/>
                </a:lnTo>
                <a:lnTo>
                  <a:pt x="724" y="54"/>
                </a:lnTo>
                <a:lnTo>
                  <a:pt x="736" y="52"/>
                </a:lnTo>
                <a:lnTo>
                  <a:pt x="762" y="52"/>
                </a:lnTo>
                <a:lnTo>
                  <a:pt x="762" y="52"/>
                </a:lnTo>
                <a:lnTo>
                  <a:pt x="792" y="72"/>
                </a:lnTo>
                <a:lnTo>
                  <a:pt x="792" y="72"/>
                </a:lnTo>
                <a:lnTo>
                  <a:pt x="822" y="80"/>
                </a:lnTo>
                <a:lnTo>
                  <a:pt x="858" y="84"/>
                </a:lnTo>
                <a:lnTo>
                  <a:pt x="858" y="84"/>
                </a:lnTo>
                <a:lnTo>
                  <a:pt x="898" y="104"/>
                </a:lnTo>
                <a:lnTo>
                  <a:pt x="898" y="104"/>
                </a:lnTo>
                <a:lnTo>
                  <a:pt x="930" y="128"/>
                </a:lnTo>
                <a:lnTo>
                  <a:pt x="930" y="128"/>
                </a:lnTo>
                <a:lnTo>
                  <a:pt x="930" y="132"/>
                </a:lnTo>
                <a:lnTo>
                  <a:pt x="930" y="132"/>
                </a:lnTo>
                <a:lnTo>
                  <a:pt x="940" y="140"/>
                </a:lnTo>
                <a:lnTo>
                  <a:pt x="940" y="140"/>
                </a:lnTo>
                <a:lnTo>
                  <a:pt x="952" y="142"/>
                </a:lnTo>
                <a:lnTo>
                  <a:pt x="964" y="140"/>
                </a:lnTo>
                <a:lnTo>
                  <a:pt x="992" y="136"/>
                </a:lnTo>
                <a:lnTo>
                  <a:pt x="992" y="136"/>
                </a:lnTo>
                <a:lnTo>
                  <a:pt x="1032" y="184"/>
                </a:lnTo>
                <a:lnTo>
                  <a:pt x="1032" y="184"/>
                </a:lnTo>
                <a:lnTo>
                  <a:pt x="1088" y="224"/>
                </a:lnTo>
                <a:lnTo>
                  <a:pt x="1088" y="224"/>
                </a:lnTo>
                <a:lnTo>
                  <a:pt x="1116" y="238"/>
                </a:lnTo>
                <a:lnTo>
                  <a:pt x="1116" y="238"/>
                </a:lnTo>
                <a:lnTo>
                  <a:pt x="1166" y="238"/>
                </a:lnTo>
                <a:lnTo>
                  <a:pt x="1166" y="238"/>
                </a:lnTo>
                <a:lnTo>
                  <a:pt x="1174" y="250"/>
                </a:lnTo>
                <a:lnTo>
                  <a:pt x="1182" y="272"/>
                </a:lnTo>
                <a:lnTo>
                  <a:pt x="1188" y="294"/>
                </a:lnTo>
                <a:lnTo>
                  <a:pt x="1194" y="316"/>
                </a:lnTo>
                <a:lnTo>
                  <a:pt x="1194" y="316"/>
                </a:lnTo>
                <a:lnTo>
                  <a:pt x="1216" y="368"/>
                </a:lnTo>
                <a:lnTo>
                  <a:pt x="1216" y="368"/>
                </a:lnTo>
                <a:lnTo>
                  <a:pt x="1220" y="412"/>
                </a:lnTo>
                <a:lnTo>
                  <a:pt x="1220" y="412"/>
                </a:lnTo>
                <a:lnTo>
                  <a:pt x="1228" y="422"/>
                </a:lnTo>
                <a:lnTo>
                  <a:pt x="1234" y="436"/>
                </a:lnTo>
                <a:lnTo>
                  <a:pt x="1236" y="444"/>
                </a:lnTo>
                <a:lnTo>
                  <a:pt x="1236" y="452"/>
                </a:lnTo>
                <a:lnTo>
                  <a:pt x="1232" y="458"/>
                </a:lnTo>
                <a:lnTo>
                  <a:pt x="1226" y="466"/>
                </a:lnTo>
                <a:lnTo>
                  <a:pt x="1226" y="466"/>
                </a:lnTo>
                <a:lnTo>
                  <a:pt x="1200" y="482"/>
                </a:lnTo>
                <a:lnTo>
                  <a:pt x="1192" y="488"/>
                </a:lnTo>
                <a:lnTo>
                  <a:pt x="1184" y="496"/>
                </a:lnTo>
                <a:lnTo>
                  <a:pt x="1172" y="514"/>
                </a:lnTo>
                <a:lnTo>
                  <a:pt x="1156" y="542"/>
                </a:lnTo>
                <a:lnTo>
                  <a:pt x="1156" y="542"/>
                </a:lnTo>
                <a:lnTo>
                  <a:pt x="1120" y="568"/>
                </a:lnTo>
                <a:lnTo>
                  <a:pt x="1120" y="568"/>
                </a:lnTo>
                <a:lnTo>
                  <a:pt x="1120" y="584"/>
                </a:lnTo>
                <a:lnTo>
                  <a:pt x="1120" y="584"/>
                </a:lnTo>
                <a:lnTo>
                  <a:pt x="1154" y="614"/>
                </a:lnTo>
                <a:lnTo>
                  <a:pt x="1154" y="614"/>
                </a:lnTo>
                <a:lnTo>
                  <a:pt x="1152" y="620"/>
                </a:lnTo>
                <a:lnTo>
                  <a:pt x="1148" y="624"/>
                </a:lnTo>
                <a:lnTo>
                  <a:pt x="1144" y="626"/>
                </a:lnTo>
                <a:lnTo>
                  <a:pt x="1138" y="628"/>
                </a:lnTo>
                <a:lnTo>
                  <a:pt x="1128" y="628"/>
                </a:lnTo>
                <a:lnTo>
                  <a:pt x="1120" y="628"/>
                </a:lnTo>
                <a:lnTo>
                  <a:pt x="1120" y="628"/>
                </a:lnTo>
                <a:lnTo>
                  <a:pt x="1086" y="606"/>
                </a:lnTo>
                <a:lnTo>
                  <a:pt x="1086" y="606"/>
                </a:lnTo>
                <a:lnTo>
                  <a:pt x="1052" y="604"/>
                </a:lnTo>
                <a:lnTo>
                  <a:pt x="1038" y="606"/>
                </a:lnTo>
                <a:lnTo>
                  <a:pt x="1030" y="608"/>
                </a:lnTo>
                <a:lnTo>
                  <a:pt x="1030" y="608"/>
                </a:lnTo>
                <a:lnTo>
                  <a:pt x="1030" y="632"/>
                </a:lnTo>
                <a:lnTo>
                  <a:pt x="1030" y="642"/>
                </a:lnTo>
                <a:lnTo>
                  <a:pt x="1032" y="652"/>
                </a:lnTo>
                <a:lnTo>
                  <a:pt x="1036" y="662"/>
                </a:lnTo>
                <a:lnTo>
                  <a:pt x="1042" y="672"/>
                </a:lnTo>
                <a:lnTo>
                  <a:pt x="1052" y="682"/>
                </a:lnTo>
                <a:lnTo>
                  <a:pt x="1064" y="694"/>
                </a:lnTo>
                <a:lnTo>
                  <a:pt x="1064" y="694"/>
                </a:lnTo>
                <a:lnTo>
                  <a:pt x="1064" y="730"/>
                </a:lnTo>
                <a:lnTo>
                  <a:pt x="1064" y="730"/>
                </a:lnTo>
                <a:lnTo>
                  <a:pt x="1080" y="780"/>
                </a:lnTo>
                <a:lnTo>
                  <a:pt x="1080" y="780"/>
                </a:lnTo>
                <a:lnTo>
                  <a:pt x="1078" y="788"/>
                </a:lnTo>
                <a:lnTo>
                  <a:pt x="1076" y="792"/>
                </a:lnTo>
                <a:lnTo>
                  <a:pt x="1074" y="796"/>
                </a:lnTo>
                <a:lnTo>
                  <a:pt x="1068" y="798"/>
                </a:lnTo>
                <a:lnTo>
                  <a:pt x="1058" y="800"/>
                </a:lnTo>
                <a:lnTo>
                  <a:pt x="1046" y="800"/>
                </a:lnTo>
                <a:lnTo>
                  <a:pt x="1046" y="800"/>
                </a:lnTo>
                <a:lnTo>
                  <a:pt x="1034" y="804"/>
                </a:lnTo>
                <a:lnTo>
                  <a:pt x="1028" y="808"/>
                </a:lnTo>
                <a:lnTo>
                  <a:pt x="1014" y="818"/>
                </a:lnTo>
                <a:lnTo>
                  <a:pt x="1014" y="818"/>
                </a:lnTo>
                <a:lnTo>
                  <a:pt x="1004" y="818"/>
                </a:lnTo>
                <a:lnTo>
                  <a:pt x="1004" y="818"/>
                </a:lnTo>
                <a:lnTo>
                  <a:pt x="996" y="806"/>
                </a:lnTo>
                <a:lnTo>
                  <a:pt x="996" y="806"/>
                </a:lnTo>
                <a:lnTo>
                  <a:pt x="968" y="804"/>
                </a:lnTo>
                <a:lnTo>
                  <a:pt x="968" y="804"/>
                </a:lnTo>
                <a:lnTo>
                  <a:pt x="968" y="798"/>
                </a:lnTo>
                <a:lnTo>
                  <a:pt x="964" y="794"/>
                </a:lnTo>
                <a:lnTo>
                  <a:pt x="956" y="788"/>
                </a:lnTo>
                <a:lnTo>
                  <a:pt x="956" y="788"/>
                </a:lnTo>
                <a:lnTo>
                  <a:pt x="936" y="786"/>
                </a:lnTo>
                <a:lnTo>
                  <a:pt x="936" y="786"/>
                </a:lnTo>
                <a:lnTo>
                  <a:pt x="934" y="792"/>
                </a:lnTo>
                <a:lnTo>
                  <a:pt x="926" y="796"/>
                </a:lnTo>
                <a:lnTo>
                  <a:pt x="920" y="800"/>
                </a:lnTo>
                <a:lnTo>
                  <a:pt x="914" y="800"/>
                </a:lnTo>
                <a:lnTo>
                  <a:pt x="914" y="800"/>
                </a:lnTo>
                <a:lnTo>
                  <a:pt x="908" y="786"/>
                </a:lnTo>
                <a:lnTo>
                  <a:pt x="908" y="786"/>
                </a:lnTo>
                <a:lnTo>
                  <a:pt x="878" y="780"/>
                </a:lnTo>
                <a:lnTo>
                  <a:pt x="878" y="780"/>
                </a:lnTo>
                <a:lnTo>
                  <a:pt x="836" y="732"/>
                </a:lnTo>
                <a:lnTo>
                  <a:pt x="836" y="732"/>
                </a:lnTo>
                <a:lnTo>
                  <a:pt x="830" y="722"/>
                </a:lnTo>
                <a:lnTo>
                  <a:pt x="830" y="722"/>
                </a:lnTo>
                <a:lnTo>
                  <a:pt x="830" y="710"/>
                </a:lnTo>
                <a:lnTo>
                  <a:pt x="828" y="698"/>
                </a:lnTo>
                <a:lnTo>
                  <a:pt x="824" y="690"/>
                </a:lnTo>
                <a:lnTo>
                  <a:pt x="820" y="682"/>
                </a:lnTo>
                <a:lnTo>
                  <a:pt x="808" y="670"/>
                </a:lnTo>
                <a:lnTo>
                  <a:pt x="796" y="658"/>
                </a:lnTo>
                <a:lnTo>
                  <a:pt x="796" y="658"/>
                </a:lnTo>
                <a:lnTo>
                  <a:pt x="778" y="654"/>
                </a:lnTo>
                <a:lnTo>
                  <a:pt x="758" y="652"/>
                </a:lnTo>
                <a:lnTo>
                  <a:pt x="724" y="654"/>
                </a:lnTo>
                <a:lnTo>
                  <a:pt x="724" y="654"/>
                </a:lnTo>
                <a:lnTo>
                  <a:pt x="706" y="656"/>
                </a:lnTo>
                <a:lnTo>
                  <a:pt x="702" y="660"/>
                </a:lnTo>
                <a:lnTo>
                  <a:pt x="700" y="662"/>
                </a:lnTo>
                <a:lnTo>
                  <a:pt x="698" y="674"/>
                </a:lnTo>
                <a:lnTo>
                  <a:pt x="698" y="694"/>
                </a:lnTo>
                <a:lnTo>
                  <a:pt x="698" y="694"/>
                </a:lnTo>
                <a:lnTo>
                  <a:pt x="722" y="726"/>
                </a:lnTo>
                <a:lnTo>
                  <a:pt x="722" y="726"/>
                </a:lnTo>
                <a:lnTo>
                  <a:pt x="722" y="746"/>
                </a:lnTo>
                <a:lnTo>
                  <a:pt x="722" y="746"/>
                </a:lnTo>
                <a:lnTo>
                  <a:pt x="712" y="758"/>
                </a:lnTo>
                <a:lnTo>
                  <a:pt x="700" y="772"/>
                </a:lnTo>
                <a:lnTo>
                  <a:pt x="696" y="778"/>
                </a:lnTo>
                <a:lnTo>
                  <a:pt x="694" y="786"/>
                </a:lnTo>
                <a:lnTo>
                  <a:pt x="694" y="796"/>
                </a:lnTo>
                <a:lnTo>
                  <a:pt x="698" y="804"/>
                </a:lnTo>
                <a:lnTo>
                  <a:pt x="698" y="804"/>
                </a:lnTo>
                <a:lnTo>
                  <a:pt x="698" y="810"/>
                </a:lnTo>
                <a:lnTo>
                  <a:pt x="694" y="818"/>
                </a:lnTo>
                <a:lnTo>
                  <a:pt x="684" y="834"/>
                </a:lnTo>
                <a:lnTo>
                  <a:pt x="664" y="862"/>
                </a:lnTo>
                <a:lnTo>
                  <a:pt x="664" y="862"/>
                </a:lnTo>
                <a:lnTo>
                  <a:pt x="658" y="870"/>
                </a:lnTo>
                <a:lnTo>
                  <a:pt x="652" y="878"/>
                </a:lnTo>
                <a:lnTo>
                  <a:pt x="644" y="882"/>
                </a:lnTo>
                <a:lnTo>
                  <a:pt x="634" y="886"/>
                </a:lnTo>
                <a:lnTo>
                  <a:pt x="634" y="886"/>
                </a:lnTo>
                <a:lnTo>
                  <a:pt x="624" y="898"/>
                </a:lnTo>
                <a:lnTo>
                  <a:pt x="624" y="898"/>
                </a:lnTo>
                <a:lnTo>
                  <a:pt x="618" y="896"/>
                </a:lnTo>
                <a:lnTo>
                  <a:pt x="612" y="896"/>
                </a:lnTo>
                <a:lnTo>
                  <a:pt x="608" y="890"/>
                </a:lnTo>
                <a:lnTo>
                  <a:pt x="604" y="884"/>
                </a:lnTo>
                <a:lnTo>
                  <a:pt x="604" y="880"/>
                </a:lnTo>
                <a:lnTo>
                  <a:pt x="604" y="880"/>
                </a:lnTo>
                <a:lnTo>
                  <a:pt x="598" y="878"/>
                </a:lnTo>
                <a:lnTo>
                  <a:pt x="594" y="876"/>
                </a:lnTo>
                <a:lnTo>
                  <a:pt x="582" y="876"/>
                </a:lnTo>
                <a:lnTo>
                  <a:pt x="568" y="880"/>
                </a:lnTo>
                <a:lnTo>
                  <a:pt x="568" y="880"/>
                </a:lnTo>
                <a:lnTo>
                  <a:pt x="560" y="892"/>
                </a:lnTo>
                <a:lnTo>
                  <a:pt x="556" y="896"/>
                </a:lnTo>
                <a:lnTo>
                  <a:pt x="552" y="900"/>
                </a:lnTo>
                <a:lnTo>
                  <a:pt x="552" y="90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8779183" y="2705100"/>
            <a:ext cx="539750" cy="1085850"/>
          </a:xfrm>
          <a:custGeom>
            <a:avLst/>
            <a:gdLst>
              <a:gd name="T0" fmla="*/ 24 w 340"/>
              <a:gd name="T1" fmla="*/ 676 h 684"/>
              <a:gd name="T2" fmla="*/ 10 w 340"/>
              <a:gd name="T3" fmla="*/ 654 h 684"/>
              <a:gd name="T4" fmla="*/ 10 w 340"/>
              <a:gd name="T5" fmla="*/ 624 h 684"/>
              <a:gd name="T6" fmla="*/ 18 w 340"/>
              <a:gd name="T7" fmla="*/ 560 h 684"/>
              <a:gd name="T8" fmla="*/ 0 w 340"/>
              <a:gd name="T9" fmla="*/ 514 h 684"/>
              <a:gd name="T10" fmla="*/ 8 w 340"/>
              <a:gd name="T11" fmla="*/ 426 h 684"/>
              <a:gd name="T12" fmla="*/ 30 w 340"/>
              <a:gd name="T13" fmla="*/ 386 h 684"/>
              <a:gd name="T14" fmla="*/ 24 w 340"/>
              <a:gd name="T15" fmla="*/ 326 h 684"/>
              <a:gd name="T16" fmla="*/ 22 w 340"/>
              <a:gd name="T17" fmla="*/ 282 h 684"/>
              <a:gd name="T18" fmla="*/ 44 w 340"/>
              <a:gd name="T19" fmla="*/ 248 h 684"/>
              <a:gd name="T20" fmla="*/ 50 w 340"/>
              <a:gd name="T21" fmla="*/ 218 h 684"/>
              <a:gd name="T22" fmla="*/ 64 w 340"/>
              <a:gd name="T23" fmla="*/ 170 h 684"/>
              <a:gd name="T24" fmla="*/ 70 w 340"/>
              <a:gd name="T25" fmla="*/ 150 h 684"/>
              <a:gd name="T26" fmla="*/ 94 w 340"/>
              <a:gd name="T27" fmla="*/ 122 h 684"/>
              <a:gd name="T28" fmla="*/ 128 w 340"/>
              <a:gd name="T29" fmla="*/ 82 h 684"/>
              <a:gd name="T30" fmla="*/ 152 w 340"/>
              <a:gd name="T31" fmla="*/ 58 h 684"/>
              <a:gd name="T32" fmla="*/ 170 w 340"/>
              <a:gd name="T33" fmla="*/ 40 h 684"/>
              <a:gd name="T34" fmla="*/ 224 w 340"/>
              <a:gd name="T35" fmla="*/ 40 h 684"/>
              <a:gd name="T36" fmla="*/ 238 w 340"/>
              <a:gd name="T37" fmla="*/ 32 h 684"/>
              <a:gd name="T38" fmla="*/ 270 w 340"/>
              <a:gd name="T39" fmla="*/ 20 h 684"/>
              <a:gd name="T40" fmla="*/ 290 w 340"/>
              <a:gd name="T41" fmla="*/ 0 h 684"/>
              <a:gd name="T42" fmla="*/ 308 w 340"/>
              <a:gd name="T43" fmla="*/ 12 h 684"/>
              <a:gd name="T44" fmla="*/ 290 w 340"/>
              <a:gd name="T45" fmla="*/ 34 h 684"/>
              <a:gd name="T46" fmla="*/ 276 w 340"/>
              <a:gd name="T47" fmla="*/ 54 h 684"/>
              <a:gd name="T48" fmla="*/ 286 w 340"/>
              <a:gd name="T49" fmla="*/ 64 h 684"/>
              <a:gd name="T50" fmla="*/ 310 w 340"/>
              <a:gd name="T51" fmla="*/ 82 h 684"/>
              <a:gd name="T52" fmla="*/ 340 w 340"/>
              <a:gd name="T53" fmla="*/ 124 h 684"/>
              <a:gd name="T54" fmla="*/ 328 w 340"/>
              <a:gd name="T55" fmla="*/ 158 h 684"/>
              <a:gd name="T56" fmla="*/ 290 w 340"/>
              <a:gd name="T57" fmla="*/ 186 h 684"/>
              <a:gd name="T58" fmla="*/ 268 w 340"/>
              <a:gd name="T59" fmla="*/ 228 h 684"/>
              <a:gd name="T60" fmla="*/ 274 w 340"/>
              <a:gd name="T61" fmla="*/ 256 h 684"/>
              <a:gd name="T62" fmla="*/ 300 w 340"/>
              <a:gd name="T63" fmla="*/ 278 h 684"/>
              <a:gd name="T64" fmla="*/ 320 w 340"/>
              <a:gd name="T65" fmla="*/ 312 h 684"/>
              <a:gd name="T66" fmla="*/ 328 w 340"/>
              <a:gd name="T67" fmla="*/ 344 h 684"/>
              <a:gd name="T68" fmla="*/ 316 w 340"/>
              <a:gd name="T69" fmla="*/ 384 h 684"/>
              <a:gd name="T70" fmla="*/ 298 w 340"/>
              <a:gd name="T71" fmla="*/ 412 h 684"/>
              <a:gd name="T72" fmla="*/ 276 w 340"/>
              <a:gd name="T73" fmla="*/ 436 h 684"/>
              <a:gd name="T74" fmla="*/ 298 w 340"/>
              <a:gd name="T75" fmla="*/ 474 h 684"/>
              <a:gd name="T76" fmla="*/ 302 w 340"/>
              <a:gd name="T77" fmla="*/ 506 h 684"/>
              <a:gd name="T78" fmla="*/ 296 w 340"/>
              <a:gd name="T79" fmla="*/ 544 h 684"/>
              <a:gd name="T80" fmla="*/ 236 w 340"/>
              <a:gd name="T81" fmla="*/ 602 h 684"/>
              <a:gd name="T82" fmla="*/ 164 w 340"/>
              <a:gd name="T83" fmla="*/ 620 h 684"/>
              <a:gd name="T84" fmla="*/ 112 w 340"/>
              <a:gd name="T85" fmla="*/ 644 h 684"/>
              <a:gd name="T86" fmla="*/ 66 w 340"/>
              <a:gd name="T87" fmla="*/ 664 h 684"/>
              <a:gd name="T88" fmla="*/ 48 w 340"/>
              <a:gd name="T89" fmla="*/ 678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0" h="684">
                <a:moveTo>
                  <a:pt x="32" y="684"/>
                </a:moveTo>
                <a:lnTo>
                  <a:pt x="32" y="684"/>
                </a:lnTo>
                <a:lnTo>
                  <a:pt x="24" y="676"/>
                </a:lnTo>
                <a:lnTo>
                  <a:pt x="16" y="668"/>
                </a:lnTo>
                <a:lnTo>
                  <a:pt x="12" y="662"/>
                </a:lnTo>
                <a:lnTo>
                  <a:pt x="10" y="654"/>
                </a:lnTo>
                <a:lnTo>
                  <a:pt x="10" y="638"/>
                </a:lnTo>
                <a:lnTo>
                  <a:pt x="10" y="624"/>
                </a:lnTo>
                <a:lnTo>
                  <a:pt x="10" y="624"/>
                </a:lnTo>
                <a:lnTo>
                  <a:pt x="20" y="594"/>
                </a:lnTo>
                <a:lnTo>
                  <a:pt x="20" y="594"/>
                </a:lnTo>
                <a:lnTo>
                  <a:pt x="18" y="560"/>
                </a:lnTo>
                <a:lnTo>
                  <a:pt x="18" y="560"/>
                </a:lnTo>
                <a:lnTo>
                  <a:pt x="0" y="514"/>
                </a:lnTo>
                <a:lnTo>
                  <a:pt x="0" y="514"/>
                </a:lnTo>
                <a:lnTo>
                  <a:pt x="0" y="440"/>
                </a:lnTo>
                <a:lnTo>
                  <a:pt x="0" y="440"/>
                </a:lnTo>
                <a:lnTo>
                  <a:pt x="8" y="426"/>
                </a:lnTo>
                <a:lnTo>
                  <a:pt x="16" y="412"/>
                </a:lnTo>
                <a:lnTo>
                  <a:pt x="30" y="386"/>
                </a:lnTo>
                <a:lnTo>
                  <a:pt x="30" y="386"/>
                </a:lnTo>
                <a:lnTo>
                  <a:pt x="30" y="358"/>
                </a:lnTo>
                <a:lnTo>
                  <a:pt x="30" y="358"/>
                </a:lnTo>
                <a:lnTo>
                  <a:pt x="24" y="326"/>
                </a:lnTo>
                <a:lnTo>
                  <a:pt x="22" y="310"/>
                </a:lnTo>
                <a:lnTo>
                  <a:pt x="20" y="296"/>
                </a:lnTo>
                <a:lnTo>
                  <a:pt x="22" y="282"/>
                </a:lnTo>
                <a:lnTo>
                  <a:pt x="24" y="270"/>
                </a:lnTo>
                <a:lnTo>
                  <a:pt x="32" y="258"/>
                </a:lnTo>
                <a:lnTo>
                  <a:pt x="44" y="248"/>
                </a:lnTo>
                <a:lnTo>
                  <a:pt x="44" y="248"/>
                </a:lnTo>
                <a:lnTo>
                  <a:pt x="48" y="232"/>
                </a:lnTo>
                <a:lnTo>
                  <a:pt x="50" y="218"/>
                </a:lnTo>
                <a:lnTo>
                  <a:pt x="52" y="192"/>
                </a:lnTo>
                <a:lnTo>
                  <a:pt x="52" y="192"/>
                </a:lnTo>
                <a:lnTo>
                  <a:pt x="64" y="170"/>
                </a:lnTo>
                <a:lnTo>
                  <a:pt x="64" y="170"/>
                </a:lnTo>
                <a:lnTo>
                  <a:pt x="66" y="158"/>
                </a:lnTo>
                <a:lnTo>
                  <a:pt x="70" y="150"/>
                </a:lnTo>
                <a:lnTo>
                  <a:pt x="74" y="142"/>
                </a:lnTo>
                <a:lnTo>
                  <a:pt x="80" y="134"/>
                </a:lnTo>
                <a:lnTo>
                  <a:pt x="94" y="122"/>
                </a:lnTo>
                <a:lnTo>
                  <a:pt x="110" y="110"/>
                </a:lnTo>
                <a:lnTo>
                  <a:pt x="110" y="110"/>
                </a:lnTo>
                <a:lnTo>
                  <a:pt x="128" y="82"/>
                </a:lnTo>
                <a:lnTo>
                  <a:pt x="140" y="68"/>
                </a:lnTo>
                <a:lnTo>
                  <a:pt x="146" y="62"/>
                </a:lnTo>
                <a:lnTo>
                  <a:pt x="152" y="58"/>
                </a:lnTo>
                <a:lnTo>
                  <a:pt x="152" y="58"/>
                </a:lnTo>
                <a:lnTo>
                  <a:pt x="170" y="40"/>
                </a:lnTo>
                <a:lnTo>
                  <a:pt x="170" y="40"/>
                </a:lnTo>
                <a:lnTo>
                  <a:pt x="204" y="42"/>
                </a:lnTo>
                <a:lnTo>
                  <a:pt x="214" y="42"/>
                </a:lnTo>
                <a:lnTo>
                  <a:pt x="224" y="40"/>
                </a:lnTo>
                <a:lnTo>
                  <a:pt x="232" y="38"/>
                </a:lnTo>
                <a:lnTo>
                  <a:pt x="238" y="32"/>
                </a:lnTo>
                <a:lnTo>
                  <a:pt x="238" y="32"/>
                </a:lnTo>
                <a:lnTo>
                  <a:pt x="250" y="30"/>
                </a:lnTo>
                <a:lnTo>
                  <a:pt x="260" y="26"/>
                </a:lnTo>
                <a:lnTo>
                  <a:pt x="270" y="20"/>
                </a:lnTo>
                <a:lnTo>
                  <a:pt x="282" y="10"/>
                </a:lnTo>
                <a:lnTo>
                  <a:pt x="282" y="10"/>
                </a:lnTo>
                <a:lnTo>
                  <a:pt x="290" y="0"/>
                </a:lnTo>
                <a:lnTo>
                  <a:pt x="290" y="0"/>
                </a:lnTo>
                <a:lnTo>
                  <a:pt x="308" y="12"/>
                </a:lnTo>
                <a:lnTo>
                  <a:pt x="308" y="12"/>
                </a:lnTo>
                <a:lnTo>
                  <a:pt x="306" y="18"/>
                </a:lnTo>
                <a:lnTo>
                  <a:pt x="302" y="24"/>
                </a:lnTo>
                <a:lnTo>
                  <a:pt x="290" y="34"/>
                </a:lnTo>
                <a:lnTo>
                  <a:pt x="284" y="40"/>
                </a:lnTo>
                <a:lnTo>
                  <a:pt x="280" y="46"/>
                </a:lnTo>
                <a:lnTo>
                  <a:pt x="276" y="54"/>
                </a:lnTo>
                <a:lnTo>
                  <a:pt x="278" y="62"/>
                </a:lnTo>
                <a:lnTo>
                  <a:pt x="278" y="62"/>
                </a:lnTo>
                <a:lnTo>
                  <a:pt x="286" y="64"/>
                </a:lnTo>
                <a:lnTo>
                  <a:pt x="296" y="68"/>
                </a:lnTo>
                <a:lnTo>
                  <a:pt x="302" y="74"/>
                </a:lnTo>
                <a:lnTo>
                  <a:pt x="310" y="82"/>
                </a:lnTo>
                <a:lnTo>
                  <a:pt x="324" y="100"/>
                </a:lnTo>
                <a:lnTo>
                  <a:pt x="340" y="124"/>
                </a:lnTo>
                <a:lnTo>
                  <a:pt x="340" y="124"/>
                </a:lnTo>
                <a:lnTo>
                  <a:pt x="340" y="142"/>
                </a:lnTo>
                <a:lnTo>
                  <a:pt x="340" y="142"/>
                </a:lnTo>
                <a:lnTo>
                  <a:pt x="328" y="158"/>
                </a:lnTo>
                <a:lnTo>
                  <a:pt x="318" y="168"/>
                </a:lnTo>
                <a:lnTo>
                  <a:pt x="290" y="186"/>
                </a:lnTo>
                <a:lnTo>
                  <a:pt x="290" y="186"/>
                </a:lnTo>
                <a:lnTo>
                  <a:pt x="280" y="202"/>
                </a:lnTo>
                <a:lnTo>
                  <a:pt x="272" y="218"/>
                </a:lnTo>
                <a:lnTo>
                  <a:pt x="268" y="228"/>
                </a:lnTo>
                <a:lnTo>
                  <a:pt x="268" y="238"/>
                </a:lnTo>
                <a:lnTo>
                  <a:pt x="268" y="248"/>
                </a:lnTo>
                <a:lnTo>
                  <a:pt x="274" y="256"/>
                </a:lnTo>
                <a:lnTo>
                  <a:pt x="274" y="256"/>
                </a:lnTo>
                <a:lnTo>
                  <a:pt x="300" y="278"/>
                </a:lnTo>
                <a:lnTo>
                  <a:pt x="300" y="278"/>
                </a:lnTo>
                <a:lnTo>
                  <a:pt x="308" y="290"/>
                </a:lnTo>
                <a:lnTo>
                  <a:pt x="316" y="302"/>
                </a:lnTo>
                <a:lnTo>
                  <a:pt x="320" y="312"/>
                </a:lnTo>
                <a:lnTo>
                  <a:pt x="324" y="320"/>
                </a:lnTo>
                <a:lnTo>
                  <a:pt x="326" y="332"/>
                </a:lnTo>
                <a:lnTo>
                  <a:pt x="328" y="344"/>
                </a:lnTo>
                <a:lnTo>
                  <a:pt x="328" y="344"/>
                </a:lnTo>
                <a:lnTo>
                  <a:pt x="322" y="364"/>
                </a:lnTo>
                <a:lnTo>
                  <a:pt x="316" y="384"/>
                </a:lnTo>
                <a:lnTo>
                  <a:pt x="316" y="384"/>
                </a:lnTo>
                <a:lnTo>
                  <a:pt x="308" y="398"/>
                </a:lnTo>
                <a:lnTo>
                  <a:pt x="298" y="412"/>
                </a:lnTo>
                <a:lnTo>
                  <a:pt x="286" y="426"/>
                </a:lnTo>
                <a:lnTo>
                  <a:pt x="276" y="436"/>
                </a:lnTo>
                <a:lnTo>
                  <a:pt x="276" y="436"/>
                </a:lnTo>
                <a:lnTo>
                  <a:pt x="274" y="448"/>
                </a:lnTo>
                <a:lnTo>
                  <a:pt x="274" y="448"/>
                </a:lnTo>
                <a:lnTo>
                  <a:pt x="298" y="474"/>
                </a:lnTo>
                <a:lnTo>
                  <a:pt x="298" y="474"/>
                </a:lnTo>
                <a:lnTo>
                  <a:pt x="302" y="488"/>
                </a:lnTo>
                <a:lnTo>
                  <a:pt x="302" y="506"/>
                </a:lnTo>
                <a:lnTo>
                  <a:pt x="300" y="524"/>
                </a:lnTo>
                <a:lnTo>
                  <a:pt x="296" y="544"/>
                </a:lnTo>
                <a:lnTo>
                  <a:pt x="296" y="544"/>
                </a:lnTo>
                <a:lnTo>
                  <a:pt x="282" y="560"/>
                </a:lnTo>
                <a:lnTo>
                  <a:pt x="268" y="574"/>
                </a:lnTo>
                <a:lnTo>
                  <a:pt x="236" y="602"/>
                </a:lnTo>
                <a:lnTo>
                  <a:pt x="236" y="602"/>
                </a:lnTo>
                <a:lnTo>
                  <a:pt x="164" y="620"/>
                </a:lnTo>
                <a:lnTo>
                  <a:pt x="164" y="620"/>
                </a:lnTo>
                <a:lnTo>
                  <a:pt x="146" y="632"/>
                </a:lnTo>
                <a:lnTo>
                  <a:pt x="128" y="640"/>
                </a:lnTo>
                <a:lnTo>
                  <a:pt x="112" y="644"/>
                </a:lnTo>
                <a:lnTo>
                  <a:pt x="92" y="648"/>
                </a:lnTo>
                <a:lnTo>
                  <a:pt x="92" y="648"/>
                </a:lnTo>
                <a:lnTo>
                  <a:pt x="66" y="664"/>
                </a:lnTo>
                <a:lnTo>
                  <a:pt x="66" y="664"/>
                </a:lnTo>
                <a:lnTo>
                  <a:pt x="56" y="672"/>
                </a:lnTo>
                <a:lnTo>
                  <a:pt x="48" y="678"/>
                </a:lnTo>
                <a:lnTo>
                  <a:pt x="32" y="684"/>
                </a:lnTo>
                <a:lnTo>
                  <a:pt x="32" y="68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0"/>
          <p:cNvSpPr>
            <a:spLocks/>
          </p:cNvSpPr>
          <p:nvPr/>
        </p:nvSpPr>
        <p:spPr bwMode="auto">
          <a:xfrm>
            <a:off x="9487208" y="3089275"/>
            <a:ext cx="1016000" cy="679450"/>
          </a:xfrm>
          <a:custGeom>
            <a:avLst/>
            <a:gdLst>
              <a:gd name="T0" fmla="*/ 42 w 640"/>
              <a:gd name="T1" fmla="*/ 410 h 428"/>
              <a:gd name="T2" fmla="*/ 0 w 640"/>
              <a:gd name="T3" fmla="*/ 372 h 428"/>
              <a:gd name="T4" fmla="*/ 26 w 640"/>
              <a:gd name="T5" fmla="*/ 338 h 428"/>
              <a:gd name="T6" fmla="*/ 38 w 640"/>
              <a:gd name="T7" fmla="*/ 322 h 428"/>
              <a:gd name="T8" fmla="*/ 26 w 640"/>
              <a:gd name="T9" fmla="*/ 244 h 428"/>
              <a:gd name="T10" fmla="*/ 12 w 640"/>
              <a:gd name="T11" fmla="*/ 208 h 428"/>
              <a:gd name="T12" fmla="*/ 20 w 640"/>
              <a:gd name="T13" fmla="*/ 174 h 428"/>
              <a:gd name="T14" fmla="*/ 42 w 640"/>
              <a:gd name="T15" fmla="*/ 144 h 428"/>
              <a:gd name="T16" fmla="*/ 76 w 640"/>
              <a:gd name="T17" fmla="*/ 106 h 428"/>
              <a:gd name="T18" fmla="*/ 104 w 640"/>
              <a:gd name="T19" fmla="*/ 80 h 428"/>
              <a:gd name="T20" fmla="*/ 150 w 640"/>
              <a:gd name="T21" fmla="*/ 52 h 428"/>
              <a:gd name="T22" fmla="*/ 210 w 640"/>
              <a:gd name="T23" fmla="*/ 38 h 428"/>
              <a:gd name="T24" fmla="*/ 236 w 640"/>
              <a:gd name="T25" fmla="*/ 38 h 428"/>
              <a:gd name="T26" fmla="*/ 268 w 640"/>
              <a:gd name="T27" fmla="*/ 16 h 428"/>
              <a:gd name="T28" fmla="*/ 294 w 640"/>
              <a:gd name="T29" fmla="*/ 12 h 428"/>
              <a:gd name="T30" fmla="*/ 308 w 640"/>
              <a:gd name="T31" fmla="*/ 36 h 428"/>
              <a:gd name="T32" fmla="*/ 308 w 640"/>
              <a:gd name="T33" fmla="*/ 80 h 428"/>
              <a:gd name="T34" fmla="*/ 360 w 640"/>
              <a:gd name="T35" fmla="*/ 108 h 428"/>
              <a:gd name="T36" fmla="*/ 384 w 640"/>
              <a:gd name="T37" fmla="*/ 110 h 428"/>
              <a:gd name="T38" fmla="*/ 432 w 640"/>
              <a:gd name="T39" fmla="*/ 38 h 428"/>
              <a:gd name="T40" fmla="*/ 452 w 640"/>
              <a:gd name="T41" fmla="*/ 24 h 428"/>
              <a:gd name="T42" fmla="*/ 492 w 640"/>
              <a:gd name="T43" fmla="*/ 16 h 428"/>
              <a:gd name="T44" fmla="*/ 536 w 640"/>
              <a:gd name="T45" fmla="*/ 34 h 428"/>
              <a:gd name="T46" fmla="*/ 640 w 640"/>
              <a:gd name="T47" fmla="*/ 36 h 428"/>
              <a:gd name="T48" fmla="*/ 636 w 640"/>
              <a:gd name="T49" fmla="*/ 46 h 428"/>
              <a:gd name="T50" fmla="*/ 632 w 640"/>
              <a:gd name="T51" fmla="*/ 76 h 428"/>
              <a:gd name="T52" fmla="*/ 570 w 640"/>
              <a:gd name="T53" fmla="*/ 96 h 428"/>
              <a:gd name="T54" fmla="*/ 514 w 640"/>
              <a:gd name="T55" fmla="*/ 136 h 428"/>
              <a:gd name="T56" fmla="*/ 500 w 640"/>
              <a:gd name="T57" fmla="*/ 160 h 428"/>
              <a:gd name="T58" fmla="*/ 472 w 640"/>
              <a:gd name="T59" fmla="*/ 178 h 428"/>
              <a:gd name="T60" fmla="*/ 446 w 640"/>
              <a:gd name="T61" fmla="*/ 188 h 428"/>
              <a:gd name="T62" fmla="*/ 438 w 640"/>
              <a:gd name="T63" fmla="*/ 228 h 428"/>
              <a:gd name="T64" fmla="*/ 418 w 640"/>
              <a:gd name="T65" fmla="*/ 252 h 428"/>
              <a:gd name="T66" fmla="*/ 400 w 640"/>
              <a:gd name="T67" fmla="*/ 276 h 428"/>
              <a:gd name="T68" fmla="*/ 390 w 640"/>
              <a:gd name="T69" fmla="*/ 324 h 428"/>
              <a:gd name="T70" fmla="*/ 374 w 640"/>
              <a:gd name="T71" fmla="*/ 326 h 428"/>
              <a:gd name="T72" fmla="*/ 350 w 640"/>
              <a:gd name="T73" fmla="*/ 342 h 428"/>
              <a:gd name="T74" fmla="*/ 338 w 640"/>
              <a:gd name="T75" fmla="*/ 366 h 428"/>
              <a:gd name="T76" fmla="*/ 322 w 640"/>
              <a:gd name="T77" fmla="*/ 400 h 428"/>
              <a:gd name="T78" fmla="*/ 314 w 640"/>
              <a:gd name="T79" fmla="*/ 400 h 428"/>
              <a:gd name="T80" fmla="*/ 304 w 640"/>
              <a:gd name="T81" fmla="*/ 392 h 428"/>
              <a:gd name="T82" fmla="*/ 274 w 640"/>
              <a:gd name="T83" fmla="*/ 404 h 428"/>
              <a:gd name="T84" fmla="*/ 250 w 640"/>
              <a:gd name="T85" fmla="*/ 422 h 428"/>
              <a:gd name="T86" fmla="*/ 214 w 640"/>
              <a:gd name="T87" fmla="*/ 416 h 428"/>
              <a:gd name="T88" fmla="*/ 208 w 640"/>
              <a:gd name="T89" fmla="*/ 404 h 428"/>
              <a:gd name="T90" fmla="*/ 142 w 640"/>
              <a:gd name="T91" fmla="*/ 362 h 428"/>
              <a:gd name="T92" fmla="*/ 138 w 640"/>
              <a:gd name="T93" fmla="*/ 380 h 428"/>
              <a:gd name="T94" fmla="*/ 126 w 640"/>
              <a:gd name="T95" fmla="*/ 406 h 428"/>
              <a:gd name="T96" fmla="*/ 108 w 640"/>
              <a:gd name="T97" fmla="*/ 418 h 428"/>
              <a:gd name="T98" fmla="*/ 86 w 640"/>
              <a:gd name="T99" fmla="*/ 422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40" h="428">
                <a:moveTo>
                  <a:pt x="70" y="428"/>
                </a:moveTo>
                <a:lnTo>
                  <a:pt x="70" y="428"/>
                </a:lnTo>
                <a:lnTo>
                  <a:pt x="42" y="410"/>
                </a:lnTo>
                <a:lnTo>
                  <a:pt x="42" y="410"/>
                </a:lnTo>
                <a:lnTo>
                  <a:pt x="0" y="372"/>
                </a:lnTo>
                <a:lnTo>
                  <a:pt x="0" y="372"/>
                </a:lnTo>
                <a:lnTo>
                  <a:pt x="10" y="352"/>
                </a:lnTo>
                <a:lnTo>
                  <a:pt x="10" y="352"/>
                </a:lnTo>
                <a:lnTo>
                  <a:pt x="26" y="338"/>
                </a:lnTo>
                <a:lnTo>
                  <a:pt x="32" y="330"/>
                </a:lnTo>
                <a:lnTo>
                  <a:pt x="38" y="322"/>
                </a:lnTo>
                <a:lnTo>
                  <a:pt x="38" y="322"/>
                </a:lnTo>
                <a:lnTo>
                  <a:pt x="38" y="288"/>
                </a:lnTo>
                <a:lnTo>
                  <a:pt x="38" y="288"/>
                </a:lnTo>
                <a:lnTo>
                  <a:pt x="26" y="244"/>
                </a:lnTo>
                <a:lnTo>
                  <a:pt x="18" y="220"/>
                </a:lnTo>
                <a:lnTo>
                  <a:pt x="12" y="208"/>
                </a:lnTo>
                <a:lnTo>
                  <a:pt x="12" y="208"/>
                </a:lnTo>
                <a:lnTo>
                  <a:pt x="12" y="186"/>
                </a:lnTo>
                <a:lnTo>
                  <a:pt x="14" y="180"/>
                </a:lnTo>
                <a:lnTo>
                  <a:pt x="20" y="174"/>
                </a:lnTo>
                <a:lnTo>
                  <a:pt x="20" y="174"/>
                </a:lnTo>
                <a:lnTo>
                  <a:pt x="30" y="156"/>
                </a:lnTo>
                <a:lnTo>
                  <a:pt x="42" y="144"/>
                </a:lnTo>
                <a:lnTo>
                  <a:pt x="68" y="118"/>
                </a:lnTo>
                <a:lnTo>
                  <a:pt x="68" y="118"/>
                </a:lnTo>
                <a:lnTo>
                  <a:pt x="76" y="106"/>
                </a:lnTo>
                <a:lnTo>
                  <a:pt x="84" y="96"/>
                </a:lnTo>
                <a:lnTo>
                  <a:pt x="92" y="88"/>
                </a:lnTo>
                <a:lnTo>
                  <a:pt x="104" y="80"/>
                </a:lnTo>
                <a:lnTo>
                  <a:pt x="126" y="66"/>
                </a:lnTo>
                <a:lnTo>
                  <a:pt x="150" y="52"/>
                </a:lnTo>
                <a:lnTo>
                  <a:pt x="150" y="52"/>
                </a:lnTo>
                <a:lnTo>
                  <a:pt x="202" y="0"/>
                </a:lnTo>
                <a:lnTo>
                  <a:pt x="202" y="0"/>
                </a:lnTo>
                <a:lnTo>
                  <a:pt x="210" y="38"/>
                </a:lnTo>
                <a:lnTo>
                  <a:pt x="210" y="38"/>
                </a:lnTo>
                <a:lnTo>
                  <a:pt x="236" y="38"/>
                </a:lnTo>
                <a:lnTo>
                  <a:pt x="236" y="38"/>
                </a:lnTo>
                <a:lnTo>
                  <a:pt x="248" y="16"/>
                </a:lnTo>
                <a:lnTo>
                  <a:pt x="248" y="16"/>
                </a:lnTo>
                <a:lnTo>
                  <a:pt x="268" y="16"/>
                </a:lnTo>
                <a:lnTo>
                  <a:pt x="282" y="16"/>
                </a:lnTo>
                <a:lnTo>
                  <a:pt x="294" y="12"/>
                </a:lnTo>
                <a:lnTo>
                  <a:pt x="294" y="12"/>
                </a:lnTo>
                <a:lnTo>
                  <a:pt x="294" y="16"/>
                </a:lnTo>
                <a:lnTo>
                  <a:pt x="298" y="22"/>
                </a:lnTo>
                <a:lnTo>
                  <a:pt x="308" y="36"/>
                </a:lnTo>
                <a:lnTo>
                  <a:pt x="308" y="36"/>
                </a:lnTo>
                <a:lnTo>
                  <a:pt x="308" y="80"/>
                </a:lnTo>
                <a:lnTo>
                  <a:pt x="308" y="80"/>
                </a:lnTo>
                <a:lnTo>
                  <a:pt x="322" y="90"/>
                </a:lnTo>
                <a:lnTo>
                  <a:pt x="340" y="100"/>
                </a:lnTo>
                <a:lnTo>
                  <a:pt x="360" y="108"/>
                </a:lnTo>
                <a:lnTo>
                  <a:pt x="372" y="110"/>
                </a:lnTo>
                <a:lnTo>
                  <a:pt x="384" y="110"/>
                </a:lnTo>
                <a:lnTo>
                  <a:pt x="384" y="110"/>
                </a:lnTo>
                <a:lnTo>
                  <a:pt x="424" y="48"/>
                </a:lnTo>
                <a:lnTo>
                  <a:pt x="424" y="48"/>
                </a:lnTo>
                <a:lnTo>
                  <a:pt x="432" y="38"/>
                </a:lnTo>
                <a:lnTo>
                  <a:pt x="440" y="30"/>
                </a:lnTo>
                <a:lnTo>
                  <a:pt x="440" y="30"/>
                </a:lnTo>
                <a:lnTo>
                  <a:pt x="452" y="24"/>
                </a:lnTo>
                <a:lnTo>
                  <a:pt x="462" y="18"/>
                </a:lnTo>
                <a:lnTo>
                  <a:pt x="476" y="16"/>
                </a:lnTo>
                <a:lnTo>
                  <a:pt x="492" y="16"/>
                </a:lnTo>
                <a:lnTo>
                  <a:pt x="492" y="16"/>
                </a:lnTo>
                <a:lnTo>
                  <a:pt x="536" y="34"/>
                </a:lnTo>
                <a:lnTo>
                  <a:pt x="536" y="34"/>
                </a:lnTo>
                <a:lnTo>
                  <a:pt x="632" y="32"/>
                </a:lnTo>
                <a:lnTo>
                  <a:pt x="632" y="32"/>
                </a:lnTo>
                <a:lnTo>
                  <a:pt x="640" y="36"/>
                </a:lnTo>
                <a:lnTo>
                  <a:pt x="640" y="36"/>
                </a:lnTo>
                <a:lnTo>
                  <a:pt x="636" y="40"/>
                </a:lnTo>
                <a:lnTo>
                  <a:pt x="636" y="46"/>
                </a:lnTo>
                <a:lnTo>
                  <a:pt x="636" y="46"/>
                </a:lnTo>
                <a:lnTo>
                  <a:pt x="632" y="76"/>
                </a:lnTo>
                <a:lnTo>
                  <a:pt x="632" y="76"/>
                </a:lnTo>
                <a:lnTo>
                  <a:pt x="598" y="80"/>
                </a:lnTo>
                <a:lnTo>
                  <a:pt x="598" y="80"/>
                </a:lnTo>
                <a:lnTo>
                  <a:pt x="570" y="96"/>
                </a:lnTo>
                <a:lnTo>
                  <a:pt x="540" y="114"/>
                </a:lnTo>
                <a:lnTo>
                  <a:pt x="526" y="124"/>
                </a:lnTo>
                <a:lnTo>
                  <a:pt x="514" y="136"/>
                </a:lnTo>
                <a:lnTo>
                  <a:pt x="506" y="148"/>
                </a:lnTo>
                <a:lnTo>
                  <a:pt x="500" y="160"/>
                </a:lnTo>
                <a:lnTo>
                  <a:pt x="500" y="160"/>
                </a:lnTo>
                <a:lnTo>
                  <a:pt x="478" y="170"/>
                </a:lnTo>
                <a:lnTo>
                  <a:pt x="478" y="170"/>
                </a:lnTo>
                <a:lnTo>
                  <a:pt x="472" y="178"/>
                </a:lnTo>
                <a:lnTo>
                  <a:pt x="464" y="182"/>
                </a:lnTo>
                <a:lnTo>
                  <a:pt x="446" y="188"/>
                </a:lnTo>
                <a:lnTo>
                  <a:pt x="446" y="188"/>
                </a:lnTo>
                <a:lnTo>
                  <a:pt x="440" y="194"/>
                </a:lnTo>
                <a:lnTo>
                  <a:pt x="440" y="194"/>
                </a:lnTo>
                <a:lnTo>
                  <a:pt x="438" y="228"/>
                </a:lnTo>
                <a:lnTo>
                  <a:pt x="438" y="228"/>
                </a:lnTo>
                <a:lnTo>
                  <a:pt x="430" y="240"/>
                </a:lnTo>
                <a:lnTo>
                  <a:pt x="418" y="252"/>
                </a:lnTo>
                <a:lnTo>
                  <a:pt x="408" y="264"/>
                </a:lnTo>
                <a:lnTo>
                  <a:pt x="400" y="276"/>
                </a:lnTo>
                <a:lnTo>
                  <a:pt x="400" y="276"/>
                </a:lnTo>
                <a:lnTo>
                  <a:pt x="400" y="298"/>
                </a:lnTo>
                <a:lnTo>
                  <a:pt x="396" y="312"/>
                </a:lnTo>
                <a:lnTo>
                  <a:pt x="390" y="324"/>
                </a:lnTo>
                <a:lnTo>
                  <a:pt x="390" y="324"/>
                </a:lnTo>
                <a:lnTo>
                  <a:pt x="382" y="324"/>
                </a:lnTo>
                <a:lnTo>
                  <a:pt x="374" y="326"/>
                </a:lnTo>
                <a:lnTo>
                  <a:pt x="366" y="328"/>
                </a:lnTo>
                <a:lnTo>
                  <a:pt x="360" y="332"/>
                </a:lnTo>
                <a:lnTo>
                  <a:pt x="350" y="342"/>
                </a:lnTo>
                <a:lnTo>
                  <a:pt x="342" y="352"/>
                </a:lnTo>
                <a:lnTo>
                  <a:pt x="342" y="352"/>
                </a:lnTo>
                <a:lnTo>
                  <a:pt x="338" y="366"/>
                </a:lnTo>
                <a:lnTo>
                  <a:pt x="334" y="380"/>
                </a:lnTo>
                <a:lnTo>
                  <a:pt x="326" y="394"/>
                </a:lnTo>
                <a:lnTo>
                  <a:pt x="322" y="400"/>
                </a:lnTo>
                <a:lnTo>
                  <a:pt x="314" y="404"/>
                </a:lnTo>
                <a:lnTo>
                  <a:pt x="314" y="404"/>
                </a:lnTo>
                <a:lnTo>
                  <a:pt x="314" y="400"/>
                </a:lnTo>
                <a:lnTo>
                  <a:pt x="314" y="400"/>
                </a:lnTo>
                <a:lnTo>
                  <a:pt x="304" y="392"/>
                </a:lnTo>
                <a:lnTo>
                  <a:pt x="304" y="392"/>
                </a:lnTo>
                <a:lnTo>
                  <a:pt x="286" y="390"/>
                </a:lnTo>
                <a:lnTo>
                  <a:pt x="286" y="390"/>
                </a:lnTo>
                <a:lnTo>
                  <a:pt x="274" y="404"/>
                </a:lnTo>
                <a:lnTo>
                  <a:pt x="262" y="420"/>
                </a:lnTo>
                <a:lnTo>
                  <a:pt x="262" y="420"/>
                </a:lnTo>
                <a:lnTo>
                  <a:pt x="250" y="422"/>
                </a:lnTo>
                <a:lnTo>
                  <a:pt x="236" y="422"/>
                </a:lnTo>
                <a:lnTo>
                  <a:pt x="222" y="420"/>
                </a:lnTo>
                <a:lnTo>
                  <a:pt x="214" y="416"/>
                </a:lnTo>
                <a:lnTo>
                  <a:pt x="214" y="416"/>
                </a:lnTo>
                <a:lnTo>
                  <a:pt x="208" y="404"/>
                </a:lnTo>
                <a:lnTo>
                  <a:pt x="208" y="404"/>
                </a:lnTo>
                <a:lnTo>
                  <a:pt x="168" y="364"/>
                </a:lnTo>
                <a:lnTo>
                  <a:pt x="168" y="364"/>
                </a:lnTo>
                <a:lnTo>
                  <a:pt x="142" y="362"/>
                </a:lnTo>
                <a:lnTo>
                  <a:pt x="142" y="362"/>
                </a:lnTo>
                <a:lnTo>
                  <a:pt x="140" y="370"/>
                </a:lnTo>
                <a:lnTo>
                  <a:pt x="138" y="380"/>
                </a:lnTo>
                <a:lnTo>
                  <a:pt x="136" y="404"/>
                </a:lnTo>
                <a:lnTo>
                  <a:pt x="136" y="404"/>
                </a:lnTo>
                <a:lnTo>
                  <a:pt x="126" y="406"/>
                </a:lnTo>
                <a:lnTo>
                  <a:pt x="118" y="410"/>
                </a:lnTo>
                <a:lnTo>
                  <a:pt x="112" y="414"/>
                </a:lnTo>
                <a:lnTo>
                  <a:pt x="108" y="418"/>
                </a:lnTo>
                <a:lnTo>
                  <a:pt x="108" y="418"/>
                </a:lnTo>
                <a:lnTo>
                  <a:pt x="96" y="420"/>
                </a:lnTo>
                <a:lnTo>
                  <a:pt x="86" y="422"/>
                </a:lnTo>
                <a:lnTo>
                  <a:pt x="70" y="428"/>
                </a:lnTo>
                <a:lnTo>
                  <a:pt x="70" y="42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1"/>
          <p:cNvSpPr>
            <a:spLocks/>
          </p:cNvSpPr>
          <p:nvPr/>
        </p:nvSpPr>
        <p:spPr bwMode="auto">
          <a:xfrm>
            <a:off x="7909233" y="2987675"/>
            <a:ext cx="438150" cy="682625"/>
          </a:xfrm>
          <a:custGeom>
            <a:avLst/>
            <a:gdLst>
              <a:gd name="T0" fmla="*/ 106 w 276"/>
              <a:gd name="T1" fmla="*/ 398 h 430"/>
              <a:gd name="T2" fmla="*/ 98 w 276"/>
              <a:gd name="T3" fmla="*/ 364 h 430"/>
              <a:gd name="T4" fmla="*/ 92 w 276"/>
              <a:gd name="T5" fmla="*/ 318 h 430"/>
              <a:gd name="T6" fmla="*/ 86 w 276"/>
              <a:gd name="T7" fmla="*/ 280 h 430"/>
              <a:gd name="T8" fmla="*/ 52 w 276"/>
              <a:gd name="T9" fmla="*/ 240 h 430"/>
              <a:gd name="T10" fmla="*/ 26 w 276"/>
              <a:gd name="T11" fmla="*/ 214 h 430"/>
              <a:gd name="T12" fmla="*/ 0 w 276"/>
              <a:gd name="T13" fmla="*/ 200 h 430"/>
              <a:gd name="T14" fmla="*/ 4 w 276"/>
              <a:gd name="T15" fmla="*/ 196 h 430"/>
              <a:gd name="T16" fmla="*/ 28 w 276"/>
              <a:gd name="T17" fmla="*/ 186 h 430"/>
              <a:gd name="T18" fmla="*/ 68 w 276"/>
              <a:gd name="T19" fmla="*/ 180 h 430"/>
              <a:gd name="T20" fmla="*/ 84 w 276"/>
              <a:gd name="T21" fmla="*/ 166 h 430"/>
              <a:gd name="T22" fmla="*/ 112 w 276"/>
              <a:gd name="T23" fmla="*/ 160 h 430"/>
              <a:gd name="T24" fmla="*/ 130 w 276"/>
              <a:gd name="T25" fmla="*/ 138 h 430"/>
              <a:gd name="T26" fmla="*/ 128 w 276"/>
              <a:gd name="T27" fmla="*/ 98 h 430"/>
              <a:gd name="T28" fmla="*/ 158 w 276"/>
              <a:gd name="T29" fmla="*/ 42 h 430"/>
              <a:gd name="T30" fmla="*/ 162 w 276"/>
              <a:gd name="T31" fmla="*/ 12 h 430"/>
              <a:gd name="T32" fmla="*/ 170 w 276"/>
              <a:gd name="T33" fmla="*/ 10 h 430"/>
              <a:gd name="T34" fmla="*/ 190 w 276"/>
              <a:gd name="T35" fmla="*/ 2 h 430"/>
              <a:gd name="T36" fmla="*/ 204 w 276"/>
              <a:gd name="T37" fmla="*/ 0 h 430"/>
              <a:gd name="T38" fmla="*/ 220 w 276"/>
              <a:gd name="T39" fmla="*/ 6 h 430"/>
              <a:gd name="T40" fmla="*/ 226 w 276"/>
              <a:gd name="T41" fmla="*/ 22 h 430"/>
              <a:gd name="T42" fmla="*/ 218 w 276"/>
              <a:gd name="T43" fmla="*/ 40 h 430"/>
              <a:gd name="T44" fmla="*/ 212 w 276"/>
              <a:gd name="T45" fmla="*/ 58 h 430"/>
              <a:gd name="T46" fmla="*/ 196 w 276"/>
              <a:gd name="T47" fmla="*/ 82 h 430"/>
              <a:gd name="T48" fmla="*/ 192 w 276"/>
              <a:gd name="T49" fmla="*/ 108 h 430"/>
              <a:gd name="T50" fmla="*/ 194 w 276"/>
              <a:gd name="T51" fmla="*/ 132 h 430"/>
              <a:gd name="T52" fmla="*/ 232 w 276"/>
              <a:gd name="T53" fmla="*/ 138 h 430"/>
              <a:gd name="T54" fmla="*/ 248 w 276"/>
              <a:gd name="T55" fmla="*/ 154 h 430"/>
              <a:gd name="T56" fmla="*/ 268 w 276"/>
              <a:gd name="T57" fmla="*/ 168 h 430"/>
              <a:gd name="T58" fmla="*/ 276 w 276"/>
              <a:gd name="T59" fmla="*/ 170 h 430"/>
              <a:gd name="T60" fmla="*/ 270 w 276"/>
              <a:gd name="T61" fmla="*/ 184 h 430"/>
              <a:gd name="T62" fmla="*/ 258 w 276"/>
              <a:gd name="T63" fmla="*/ 198 h 430"/>
              <a:gd name="T64" fmla="*/ 252 w 276"/>
              <a:gd name="T65" fmla="*/ 206 h 430"/>
              <a:gd name="T66" fmla="*/ 228 w 276"/>
              <a:gd name="T67" fmla="*/ 226 h 430"/>
              <a:gd name="T68" fmla="*/ 216 w 276"/>
              <a:gd name="T69" fmla="*/ 228 h 430"/>
              <a:gd name="T70" fmla="*/ 202 w 276"/>
              <a:gd name="T71" fmla="*/ 232 h 430"/>
              <a:gd name="T72" fmla="*/ 202 w 276"/>
              <a:gd name="T73" fmla="*/ 248 h 430"/>
              <a:gd name="T74" fmla="*/ 198 w 276"/>
              <a:gd name="T75" fmla="*/ 270 h 430"/>
              <a:gd name="T76" fmla="*/ 188 w 276"/>
              <a:gd name="T77" fmla="*/ 284 h 430"/>
              <a:gd name="T78" fmla="*/ 180 w 276"/>
              <a:gd name="T79" fmla="*/ 308 h 430"/>
              <a:gd name="T80" fmla="*/ 178 w 276"/>
              <a:gd name="T81" fmla="*/ 332 h 430"/>
              <a:gd name="T82" fmla="*/ 194 w 276"/>
              <a:gd name="T83" fmla="*/ 346 h 430"/>
              <a:gd name="T84" fmla="*/ 214 w 276"/>
              <a:gd name="T85" fmla="*/ 352 h 430"/>
              <a:gd name="T86" fmla="*/ 222 w 276"/>
              <a:gd name="T87" fmla="*/ 364 h 430"/>
              <a:gd name="T88" fmla="*/ 222 w 276"/>
              <a:gd name="T89" fmla="*/ 382 h 430"/>
              <a:gd name="T90" fmla="*/ 216 w 276"/>
              <a:gd name="T91" fmla="*/ 394 h 430"/>
              <a:gd name="T92" fmla="*/ 198 w 276"/>
              <a:gd name="T93" fmla="*/ 400 h 430"/>
              <a:gd name="T94" fmla="*/ 184 w 276"/>
              <a:gd name="T95" fmla="*/ 406 h 430"/>
              <a:gd name="T96" fmla="*/ 154 w 276"/>
              <a:gd name="T97" fmla="*/ 430 h 430"/>
              <a:gd name="T98" fmla="*/ 142 w 276"/>
              <a:gd name="T99" fmla="*/ 428 h 430"/>
              <a:gd name="T100" fmla="*/ 106 w 276"/>
              <a:gd name="T101" fmla="*/ 398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6" h="430">
                <a:moveTo>
                  <a:pt x="106" y="398"/>
                </a:moveTo>
                <a:lnTo>
                  <a:pt x="106" y="398"/>
                </a:lnTo>
                <a:lnTo>
                  <a:pt x="98" y="364"/>
                </a:lnTo>
                <a:lnTo>
                  <a:pt x="98" y="364"/>
                </a:lnTo>
                <a:lnTo>
                  <a:pt x="96" y="340"/>
                </a:lnTo>
                <a:lnTo>
                  <a:pt x="92" y="318"/>
                </a:lnTo>
                <a:lnTo>
                  <a:pt x="86" y="280"/>
                </a:lnTo>
                <a:lnTo>
                  <a:pt x="86" y="280"/>
                </a:lnTo>
                <a:lnTo>
                  <a:pt x="68" y="258"/>
                </a:lnTo>
                <a:lnTo>
                  <a:pt x="52" y="240"/>
                </a:lnTo>
                <a:lnTo>
                  <a:pt x="36" y="226"/>
                </a:lnTo>
                <a:lnTo>
                  <a:pt x="26" y="214"/>
                </a:lnTo>
                <a:lnTo>
                  <a:pt x="26" y="214"/>
                </a:lnTo>
                <a:lnTo>
                  <a:pt x="0" y="200"/>
                </a:lnTo>
                <a:lnTo>
                  <a:pt x="0" y="200"/>
                </a:lnTo>
                <a:lnTo>
                  <a:pt x="4" y="196"/>
                </a:lnTo>
                <a:lnTo>
                  <a:pt x="10" y="192"/>
                </a:lnTo>
                <a:lnTo>
                  <a:pt x="28" y="186"/>
                </a:lnTo>
                <a:lnTo>
                  <a:pt x="68" y="180"/>
                </a:lnTo>
                <a:lnTo>
                  <a:pt x="68" y="180"/>
                </a:lnTo>
                <a:lnTo>
                  <a:pt x="78" y="170"/>
                </a:lnTo>
                <a:lnTo>
                  <a:pt x="84" y="166"/>
                </a:lnTo>
                <a:lnTo>
                  <a:pt x="94" y="162"/>
                </a:lnTo>
                <a:lnTo>
                  <a:pt x="112" y="160"/>
                </a:lnTo>
                <a:lnTo>
                  <a:pt x="112" y="160"/>
                </a:lnTo>
                <a:lnTo>
                  <a:pt x="130" y="138"/>
                </a:lnTo>
                <a:lnTo>
                  <a:pt x="130" y="138"/>
                </a:lnTo>
                <a:lnTo>
                  <a:pt x="128" y="98"/>
                </a:lnTo>
                <a:lnTo>
                  <a:pt x="128" y="98"/>
                </a:lnTo>
                <a:lnTo>
                  <a:pt x="158" y="42"/>
                </a:lnTo>
                <a:lnTo>
                  <a:pt x="158" y="42"/>
                </a:lnTo>
                <a:lnTo>
                  <a:pt x="162" y="12"/>
                </a:lnTo>
                <a:lnTo>
                  <a:pt x="162" y="12"/>
                </a:lnTo>
                <a:lnTo>
                  <a:pt x="170" y="10"/>
                </a:lnTo>
                <a:lnTo>
                  <a:pt x="176" y="8"/>
                </a:lnTo>
                <a:lnTo>
                  <a:pt x="190" y="2"/>
                </a:lnTo>
                <a:lnTo>
                  <a:pt x="198" y="0"/>
                </a:lnTo>
                <a:lnTo>
                  <a:pt x="204" y="0"/>
                </a:lnTo>
                <a:lnTo>
                  <a:pt x="212" y="2"/>
                </a:lnTo>
                <a:lnTo>
                  <a:pt x="220" y="6"/>
                </a:lnTo>
                <a:lnTo>
                  <a:pt x="220" y="6"/>
                </a:lnTo>
                <a:lnTo>
                  <a:pt x="226" y="22"/>
                </a:lnTo>
                <a:lnTo>
                  <a:pt x="226" y="22"/>
                </a:lnTo>
                <a:lnTo>
                  <a:pt x="218" y="40"/>
                </a:lnTo>
                <a:lnTo>
                  <a:pt x="212" y="58"/>
                </a:lnTo>
                <a:lnTo>
                  <a:pt x="212" y="58"/>
                </a:lnTo>
                <a:lnTo>
                  <a:pt x="198" y="74"/>
                </a:lnTo>
                <a:lnTo>
                  <a:pt x="196" y="82"/>
                </a:lnTo>
                <a:lnTo>
                  <a:pt x="192" y="90"/>
                </a:lnTo>
                <a:lnTo>
                  <a:pt x="192" y="108"/>
                </a:lnTo>
                <a:lnTo>
                  <a:pt x="194" y="132"/>
                </a:lnTo>
                <a:lnTo>
                  <a:pt x="194" y="132"/>
                </a:lnTo>
                <a:lnTo>
                  <a:pt x="232" y="138"/>
                </a:lnTo>
                <a:lnTo>
                  <a:pt x="232" y="138"/>
                </a:lnTo>
                <a:lnTo>
                  <a:pt x="238" y="146"/>
                </a:lnTo>
                <a:lnTo>
                  <a:pt x="248" y="154"/>
                </a:lnTo>
                <a:lnTo>
                  <a:pt x="260" y="164"/>
                </a:lnTo>
                <a:lnTo>
                  <a:pt x="268" y="168"/>
                </a:lnTo>
                <a:lnTo>
                  <a:pt x="276" y="170"/>
                </a:lnTo>
                <a:lnTo>
                  <a:pt x="276" y="170"/>
                </a:lnTo>
                <a:lnTo>
                  <a:pt x="274" y="176"/>
                </a:lnTo>
                <a:lnTo>
                  <a:pt x="270" y="184"/>
                </a:lnTo>
                <a:lnTo>
                  <a:pt x="264" y="192"/>
                </a:lnTo>
                <a:lnTo>
                  <a:pt x="258" y="198"/>
                </a:lnTo>
                <a:lnTo>
                  <a:pt x="258" y="198"/>
                </a:lnTo>
                <a:lnTo>
                  <a:pt x="252" y="206"/>
                </a:lnTo>
                <a:lnTo>
                  <a:pt x="244" y="214"/>
                </a:lnTo>
                <a:lnTo>
                  <a:pt x="228" y="226"/>
                </a:lnTo>
                <a:lnTo>
                  <a:pt x="228" y="226"/>
                </a:lnTo>
                <a:lnTo>
                  <a:pt x="216" y="228"/>
                </a:lnTo>
                <a:lnTo>
                  <a:pt x="206" y="228"/>
                </a:lnTo>
                <a:lnTo>
                  <a:pt x="202" y="232"/>
                </a:lnTo>
                <a:lnTo>
                  <a:pt x="200" y="236"/>
                </a:lnTo>
                <a:lnTo>
                  <a:pt x="202" y="248"/>
                </a:lnTo>
                <a:lnTo>
                  <a:pt x="200" y="258"/>
                </a:lnTo>
                <a:lnTo>
                  <a:pt x="198" y="270"/>
                </a:lnTo>
                <a:lnTo>
                  <a:pt x="198" y="270"/>
                </a:lnTo>
                <a:lnTo>
                  <a:pt x="188" y="284"/>
                </a:lnTo>
                <a:lnTo>
                  <a:pt x="182" y="296"/>
                </a:lnTo>
                <a:lnTo>
                  <a:pt x="180" y="308"/>
                </a:lnTo>
                <a:lnTo>
                  <a:pt x="178" y="332"/>
                </a:lnTo>
                <a:lnTo>
                  <a:pt x="178" y="332"/>
                </a:lnTo>
                <a:lnTo>
                  <a:pt x="194" y="346"/>
                </a:lnTo>
                <a:lnTo>
                  <a:pt x="194" y="346"/>
                </a:lnTo>
                <a:lnTo>
                  <a:pt x="202" y="348"/>
                </a:lnTo>
                <a:lnTo>
                  <a:pt x="214" y="352"/>
                </a:lnTo>
                <a:lnTo>
                  <a:pt x="218" y="358"/>
                </a:lnTo>
                <a:lnTo>
                  <a:pt x="222" y="364"/>
                </a:lnTo>
                <a:lnTo>
                  <a:pt x="224" y="372"/>
                </a:lnTo>
                <a:lnTo>
                  <a:pt x="222" y="382"/>
                </a:lnTo>
                <a:lnTo>
                  <a:pt x="222" y="382"/>
                </a:lnTo>
                <a:lnTo>
                  <a:pt x="216" y="394"/>
                </a:lnTo>
                <a:lnTo>
                  <a:pt x="216" y="394"/>
                </a:lnTo>
                <a:lnTo>
                  <a:pt x="198" y="400"/>
                </a:lnTo>
                <a:lnTo>
                  <a:pt x="184" y="406"/>
                </a:lnTo>
                <a:lnTo>
                  <a:pt x="184" y="406"/>
                </a:lnTo>
                <a:lnTo>
                  <a:pt x="160" y="426"/>
                </a:lnTo>
                <a:lnTo>
                  <a:pt x="154" y="430"/>
                </a:lnTo>
                <a:lnTo>
                  <a:pt x="148" y="430"/>
                </a:lnTo>
                <a:lnTo>
                  <a:pt x="142" y="428"/>
                </a:lnTo>
                <a:lnTo>
                  <a:pt x="134" y="422"/>
                </a:lnTo>
                <a:lnTo>
                  <a:pt x="106" y="398"/>
                </a:lnTo>
                <a:lnTo>
                  <a:pt x="106" y="39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2"/>
          <p:cNvSpPr>
            <a:spLocks/>
          </p:cNvSpPr>
          <p:nvPr/>
        </p:nvSpPr>
        <p:spPr bwMode="auto">
          <a:xfrm>
            <a:off x="9210983" y="2282825"/>
            <a:ext cx="850900" cy="1219200"/>
          </a:xfrm>
          <a:custGeom>
            <a:avLst/>
            <a:gdLst>
              <a:gd name="T0" fmla="*/ 108 w 536"/>
              <a:gd name="T1" fmla="*/ 754 h 768"/>
              <a:gd name="T2" fmla="*/ 22 w 536"/>
              <a:gd name="T3" fmla="*/ 720 h 768"/>
              <a:gd name="T4" fmla="*/ 52 w 536"/>
              <a:gd name="T5" fmla="*/ 664 h 768"/>
              <a:gd name="T6" fmla="*/ 58 w 536"/>
              <a:gd name="T7" fmla="*/ 572 h 768"/>
              <a:gd name="T8" fmla="*/ 6 w 536"/>
              <a:gd name="T9" fmla="*/ 508 h 768"/>
              <a:gd name="T10" fmla="*/ 32 w 536"/>
              <a:gd name="T11" fmla="*/ 458 h 768"/>
              <a:gd name="T12" fmla="*/ 78 w 536"/>
              <a:gd name="T13" fmla="*/ 412 h 768"/>
              <a:gd name="T14" fmla="*/ 40 w 536"/>
              <a:gd name="T15" fmla="*/ 334 h 768"/>
              <a:gd name="T16" fmla="*/ 18 w 536"/>
              <a:gd name="T17" fmla="*/ 316 h 768"/>
              <a:gd name="T18" fmla="*/ 46 w 536"/>
              <a:gd name="T19" fmla="*/ 282 h 768"/>
              <a:gd name="T20" fmla="*/ 24 w 536"/>
              <a:gd name="T21" fmla="*/ 236 h 768"/>
              <a:gd name="T22" fmla="*/ 0 w 536"/>
              <a:gd name="T23" fmla="*/ 164 h 768"/>
              <a:gd name="T24" fmla="*/ 28 w 536"/>
              <a:gd name="T25" fmla="*/ 142 h 768"/>
              <a:gd name="T26" fmla="*/ 44 w 536"/>
              <a:gd name="T27" fmla="*/ 84 h 768"/>
              <a:gd name="T28" fmla="*/ 70 w 536"/>
              <a:gd name="T29" fmla="*/ 88 h 768"/>
              <a:gd name="T30" fmla="*/ 72 w 536"/>
              <a:gd name="T31" fmla="*/ 118 h 768"/>
              <a:gd name="T32" fmla="*/ 82 w 536"/>
              <a:gd name="T33" fmla="*/ 150 h 768"/>
              <a:gd name="T34" fmla="*/ 124 w 536"/>
              <a:gd name="T35" fmla="*/ 154 h 768"/>
              <a:gd name="T36" fmla="*/ 136 w 536"/>
              <a:gd name="T37" fmla="*/ 134 h 768"/>
              <a:gd name="T38" fmla="*/ 180 w 536"/>
              <a:gd name="T39" fmla="*/ 106 h 768"/>
              <a:gd name="T40" fmla="*/ 252 w 536"/>
              <a:gd name="T41" fmla="*/ 92 h 768"/>
              <a:gd name="T42" fmla="*/ 266 w 536"/>
              <a:gd name="T43" fmla="*/ 22 h 768"/>
              <a:gd name="T44" fmla="*/ 310 w 536"/>
              <a:gd name="T45" fmla="*/ 0 h 768"/>
              <a:gd name="T46" fmla="*/ 332 w 536"/>
              <a:gd name="T47" fmla="*/ 40 h 768"/>
              <a:gd name="T48" fmla="*/ 378 w 536"/>
              <a:gd name="T49" fmla="*/ 128 h 768"/>
              <a:gd name="T50" fmla="*/ 424 w 536"/>
              <a:gd name="T51" fmla="*/ 138 h 768"/>
              <a:gd name="T52" fmla="*/ 444 w 536"/>
              <a:gd name="T53" fmla="*/ 152 h 768"/>
              <a:gd name="T54" fmla="*/ 430 w 536"/>
              <a:gd name="T55" fmla="*/ 188 h 768"/>
              <a:gd name="T56" fmla="*/ 448 w 536"/>
              <a:gd name="T57" fmla="*/ 210 h 768"/>
              <a:gd name="T58" fmla="*/ 520 w 536"/>
              <a:gd name="T59" fmla="*/ 250 h 768"/>
              <a:gd name="T60" fmla="*/ 488 w 536"/>
              <a:gd name="T61" fmla="*/ 330 h 768"/>
              <a:gd name="T62" fmla="*/ 450 w 536"/>
              <a:gd name="T63" fmla="*/ 370 h 768"/>
              <a:gd name="T64" fmla="*/ 398 w 536"/>
              <a:gd name="T65" fmla="*/ 384 h 768"/>
              <a:gd name="T66" fmla="*/ 350 w 536"/>
              <a:gd name="T67" fmla="*/ 340 h 768"/>
              <a:gd name="T68" fmla="*/ 344 w 536"/>
              <a:gd name="T69" fmla="*/ 288 h 768"/>
              <a:gd name="T70" fmla="*/ 310 w 536"/>
              <a:gd name="T71" fmla="*/ 252 h 768"/>
              <a:gd name="T72" fmla="*/ 294 w 536"/>
              <a:gd name="T73" fmla="*/ 200 h 768"/>
              <a:gd name="T74" fmla="*/ 258 w 536"/>
              <a:gd name="T75" fmla="*/ 184 h 768"/>
              <a:gd name="T76" fmla="*/ 226 w 536"/>
              <a:gd name="T77" fmla="*/ 190 h 768"/>
              <a:gd name="T78" fmla="*/ 194 w 536"/>
              <a:gd name="T79" fmla="*/ 228 h 768"/>
              <a:gd name="T80" fmla="*/ 178 w 536"/>
              <a:gd name="T81" fmla="*/ 266 h 768"/>
              <a:gd name="T82" fmla="*/ 172 w 536"/>
              <a:gd name="T83" fmla="*/ 298 h 768"/>
              <a:gd name="T84" fmla="*/ 142 w 536"/>
              <a:gd name="T85" fmla="*/ 314 h 768"/>
              <a:gd name="T86" fmla="*/ 142 w 536"/>
              <a:gd name="T87" fmla="*/ 360 h 768"/>
              <a:gd name="T88" fmla="*/ 222 w 536"/>
              <a:gd name="T89" fmla="*/ 346 h 768"/>
              <a:gd name="T90" fmla="*/ 252 w 536"/>
              <a:gd name="T91" fmla="*/ 342 h 768"/>
              <a:gd name="T92" fmla="*/ 274 w 536"/>
              <a:gd name="T93" fmla="*/ 360 h 768"/>
              <a:gd name="T94" fmla="*/ 300 w 536"/>
              <a:gd name="T95" fmla="*/ 436 h 768"/>
              <a:gd name="T96" fmla="*/ 352 w 536"/>
              <a:gd name="T97" fmla="*/ 468 h 768"/>
              <a:gd name="T98" fmla="*/ 354 w 536"/>
              <a:gd name="T99" fmla="*/ 512 h 768"/>
              <a:gd name="T100" fmla="*/ 328 w 536"/>
              <a:gd name="T101" fmla="*/ 540 h 768"/>
              <a:gd name="T102" fmla="*/ 266 w 536"/>
              <a:gd name="T103" fmla="*/ 582 h 768"/>
              <a:gd name="T104" fmla="*/ 202 w 536"/>
              <a:gd name="T105" fmla="*/ 650 h 768"/>
              <a:gd name="T106" fmla="*/ 180 w 536"/>
              <a:gd name="T107" fmla="*/ 730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36" h="768">
                <a:moveTo>
                  <a:pt x="192" y="768"/>
                </a:moveTo>
                <a:lnTo>
                  <a:pt x="192" y="768"/>
                </a:lnTo>
                <a:lnTo>
                  <a:pt x="178" y="754"/>
                </a:lnTo>
                <a:lnTo>
                  <a:pt x="178" y="754"/>
                </a:lnTo>
                <a:lnTo>
                  <a:pt x="108" y="754"/>
                </a:lnTo>
                <a:lnTo>
                  <a:pt x="108" y="754"/>
                </a:lnTo>
                <a:lnTo>
                  <a:pt x="44" y="740"/>
                </a:lnTo>
                <a:lnTo>
                  <a:pt x="44" y="740"/>
                </a:lnTo>
                <a:lnTo>
                  <a:pt x="32" y="730"/>
                </a:lnTo>
                <a:lnTo>
                  <a:pt x="22" y="720"/>
                </a:lnTo>
                <a:lnTo>
                  <a:pt x="16" y="712"/>
                </a:lnTo>
                <a:lnTo>
                  <a:pt x="14" y="708"/>
                </a:lnTo>
                <a:lnTo>
                  <a:pt x="14" y="708"/>
                </a:lnTo>
                <a:lnTo>
                  <a:pt x="52" y="664"/>
                </a:lnTo>
                <a:lnTo>
                  <a:pt x="52" y="664"/>
                </a:lnTo>
                <a:lnTo>
                  <a:pt x="62" y="630"/>
                </a:lnTo>
                <a:lnTo>
                  <a:pt x="62" y="630"/>
                </a:lnTo>
                <a:lnTo>
                  <a:pt x="66" y="608"/>
                </a:lnTo>
                <a:lnTo>
                  <a:pt x="64" y="588"/>
                </a:lnTo>
                <a:lnTo>
                  <a:pt x="58" y="572"/>
                </a:lnTo>
                <a:lnTo>
                  <a:pt x="50" y="558"/>
                </a:lnTo>
                <a:lnTo>
                  <a:pt x="42" y="544"/>
                </a:lnTo>
                <a:lnTo>
                  <a:pt x="30" y="532"/>
                </a:lnTo>
                <a:lnTo>
                  <a:pt x="6" y="508"/>
                </a:lnTo>
                <a:lnTo>
                  <a:pt x="6" y="508"/>
                </a:lnTo>
                <a:lnTo>
                  <a:pt x="6" y="494"/>
                </a:lnTo>
                <a:lnTo>
                  <a:pt x="10" y="482"/>
                </a:lnTo>
                <a:lnTo>
                  <a:pt x="16" y="474"/>
                </a:lnTo>
                <a:lnTo>
                  <a:pt x="22" y="464"/>
                </a:lnTo>
                <a:lnTo>
                  <a:pt x="32" y="458"/>
                </a:lnTo>
                <a:lnTo>
                  <a:pt x="40" y="450"/>
                </a:lnTo>
                <a:lnTo>
                  <a:pt x="62" y="438"/>
                </a:lnTo>
                <a:lnTo>
                  <a:pt x="62" y="438"/>
                </a:lnTo>
                <a:lnTo>
                  <a:pt x="78" y="412"/>
                </a:lnTo>
                <a:lnTo>
                  <a:pt x="78" y="412"/>
                </a:lnTo>
                <a:lnTo>
                  <a:pt x="78" y="382"/>
                </a:lnTo>
                <a:lnTo>
                  <a:pt x="78" y="382"/>
                </a:lnTo>
                <a:lnTo>
                  <a:pt x="64" y="362"/>
                </a:lnTo>
                <a:lnTo>
                  <a:pt x="52" y="346"/>
                </a:lnTo>
                <a:lnTo>
                  <a:pt x="40" y="334"/>
                </a:lnTo>
                <a:lnTo>
                  <a:pt x="26" y="322"/>
                </a:lnTo>
                <a:lnTo>
                  <a:pt x="26" y="322"/>
                </a:lnTo>
                <a:lnTo>
                  <a:pt x="18" y="320"/>
                </a:lnTo>
                <a:lnTo>
                  <a:pt x="18" y="320"/>
                </a:lnTo>
                <a:lnTo>
                  <a:pt x="18" y="316"/>
                </a:lnTo>
                <a:lnTo>
                  <a:pt x="18" y="316"/>
                </a:lnTo>
                <a:lnTo>
                  <a:pt x="38" y="300"/>
                </a:lnTo>
                <a:lnTo>
                  <a:pt x="38" y="300"/>
                </a:lnTo>
                <a:lnTo>
                  <a:pt x="44" y="288"/>
                </a:lnTo>
                <a:lnTo>
                  <a:pt x="46" y="282"/>
                </a:lnTo>
                <a:lnTo>
                  <a:pt x="48" y="276"/>
                </a:lnTo>
                <a:lnTo>
                  <a:pt x="48" y="276"/>
                </a:lnTo>
                <a:lnTo>
                  <a:pt x="24" y="256"/>
                </a:lnTo>
                <a:lnTo>
                  <a:pt x="24" y="256"/>
                </a:lnTo>
                <a:lnTo>
                  <a:pt x="24" y="236"/>
                </a:lnTo>
                <a:lnTo>
                  <a:pt x="24" y="236"/>
                </a:lnTo>
                <a:lnTo>
                  <a:pt x="10" y="220"/>
                </a:lnTo>
                <a:lnTo>
                  <a:pt x="0" y="208"/>
                </a:lnTo>
                <a:lnTo>
                  <a:pt x="0" y="208"/>
                </a:lnTo>
                <a:lnTo>
                  <a:pt x="0" y="164"/>
                </a:lnTo>
                <a:lnTo>
                  <a:pt x="0" y="164"/>
                </a:lnTo>
                <a:lnTo>
                  <a:pt x="16" y="146"/>
                </a:lnTo>
                <a:lnTo>
                  <a:pt x="16" y="146"/>
                </a:lnTo>
                <a:lnTo>
                  <a:pt x="22" y="144"/>
                </a:lnTo>
                <a:lnTo>
                  <a:pt x="28" y="142"/>
                </a:lnTo>
                <a:lnTo>
                  <a:pt x="34" y="140"/>
                </a:lnTo>
                <a:lnTo>
                  <a:pt x="34" y="140"/>
                </a:lnTo>
                <a:lnTo>
                  <a:pt x="34" y="94"/>
                </a:lnTo>
                <a:lnTo>
                  <a:pt x="34" y="94"/>
                </a:lnTo>
                <a:lnTo>
                  <a:pt x="44" y="84"/>
                </a:lnTo>
                <a:lnTo>
                  <a:pt x="50" y="80"/>
                </a:lnTo>
                <a:lnTo>
                  <a:pt x="58" y="78"/>
                </a:lnTo>
                <a:lnTo>
                  <a:pt x="58" y="78"/>
                </a:lnTo>
                <a:lnTo>
                  <a:pt x="64" y="82"/>
                </a:lnTo>
                <a:lnTo>
                  <a:pt x="70" y="88"/>
                </a:lnTo>
                <a:lnTo>
                  <a:pt x="76" y="98"/>
                </a:lnTo>
                <a:lnTo>
                  <a:pt x="78" y="104"/>
                </a:lnTo>
                <a:lnTo>
                  <a:pt x="80" y="112"/>
                </a:lnTo>
                <a:lnTo>
                  <a:pt x="80" y="112"/>
                </a:lnTo>
                <a:lnTo>
                  <a:pt x="72" y="118"/>
                </a:lnTo>
                <a:lnTo>
                  <a:pt x="68" y="124"/>
                </a:lnTo>
                <a:lnTo>
                  <a:pt x="68" y="130"/>
                </a:lnTo>
                <a:lnTo>
                  <a:pt x="70" y="136"/>
                </a:lnTo>
                <a:lnTo>
                  <a:pt x="76" y="142"/>
                </a:lnTo>
                <a:lnTo>
                  <a:pt x="82" y="150"/>
                </a:lnTo>
                <a:lnTo>
                  <a:pt x="98" y="164"/>
                </a:lnTo>
                <a:lnTo>
                  <a:pt x="98" y="164"/>
                </a:lnTo>
                <a:lnTo>
                  <a:pt x="108" y="164"/>
                </a:lnTo>
                <a:lnTo>
                  <a:pt x="108" y="164"/>
                </a:lnTo>
                <a:lnTo>
                  <a:pt x="124" y="154"/>
                </a:lnTo>
                <a:lnTo>
                  <a:pt x="124" y="154"/>
                </a:lnTo>
                <a:lnTo>
                  <a:pt x="124" y="148"/>
                </a:lnTo>
                <a:lnTo>
                  <a:pt x="128" y="142"/>
                </a:lnTo>
                <a:lnTo>
                  <a:pt x="132" y="138"/>
                </a:lnTo>
                <a:lnTo>
                  <a:pt x="136" y="134"/>
                </a:lnTo>
                <a:lnTo>
                  <a:pt x="148" y="126"/>
                </a:lnTo>
                <a:lnTo>
                  <a:pt x="162" y="120"/>
                </a:lnTo>
                <a:lnTo>
                  <a:pt x="162" y="120"/>
                </a:lnTo>
                <a:lnTo>
                  <a:pt x="170" y="110"/>
                </a:lnTo>
                <a:lnTo>
                  <a:pt x="180" y="106"/>
                </a:lnTo>
                <a:lnTo>
                  <a:pt x="190" y="104"/>
                </a:lnTo>
                <a:lnTo>
                  <a:pt x="202" y="102"/>
                </a:lnTo>
                <a:lnTo>
                  <a:pt x="228" y="100"/>
                </a:lnTo>
                <a:lnTo>
                  <a:pt x="240" y="98"/>
                </a:lnTo>
                <a:lnTo>
                  <a:pt x="252" y="92"/>
                </a:lnTo>
                <a:lnTo>
                  <a:pt x="252" y="92"/>
                </a:lnTo>
                <a:lnTo>
                  <a:pt x="250" y="40"/>
                </a:lnTo>
                <a:lnTo>
                  <a:pt x="250" y="40"/>
                </a:lnTo>
                <a:lnTo>
                  <a:pt x="258" y="30"/>
                </a:lnTo>
                <a:lnTo>
                  <a:pt x="266" y="22"/>
                </a:lnTo>
                <a:lnTo>
                  <a:pt x="288" y="8"/>
                </a:lnTo>
                <a:lnTo>
                  <a:pt x="288" y="8"/>
                </a:lnTo>
                <a:lnTo>
                  <a:pt x="296" y="2"/>
                </a:lnTo>
                <a:lnTo>
                  <a:pt x="304" y="0"/>
                </a:lnTo>
                <a:lnTo>
                  <a:pt x="310" y="0"/>
                </a:lnTo>
                <a:lnTo>
                  <a:pt x="314" y="4"/>
                </a:lnTo>
                <a:lnTo>
                  <a:pt x="318" y="10"/>
                </a:lnTo>
                <a:lnTo>
                  <a:pt x="322" y="18"/>
                </a:lnTo>
                <a:lnTo>
                  <a:pt x="332" y="40"/>
                </a:lnTo>
                <a:lnTo>
                  <a:pt x="332" y="40"/>
                </a:lnTo>
                <a:lnTo>
                  <a:pt x="370" y="100"/>
                </a:lnTo>
                <a:lnTo>
                  <a:pt x="370" y="100"/>
                </a:lnTo>
                <a:lnTo>
                  <a:pt x="372" y="112"/>
                </a:lnTo>
                <a:lnTo>
                  <a:pt x="374" y="122"/>
                </a:lnTo>
                <a:lnTo>
                  <a:pt x="378" y="128"/>
                </a:lnTo>
                <a:lnTo>
                  <a:pt x="382" y="132"/>
                </a:lnTo>
                <a:lnTo>
                  <a:pt x="388" y="136"/>
                </a:lnTo>
                <a:lnTo>
                  <a:pt x="398" y="140"/>
                </a:lnTo>
                <a:lnTo>
                  <a:pt x="398" y="140"/>
                </a:lnTo>
                <a:lnTo>
                  <a:pt x="424" y="138"/>
                </a:lnTo>
                <a:lnTo>
                  <a:pt x="442" y="138"/>
                </a:lnTo>
                <a:lnTo>
                  <a:pt x="458" y="140"/>
                </a:lnTo>
                <a:lnTo>
                  <a:pt x="458" y="140"/>
                </a:lnTo>
                <a:lnTo>
                  <a:pt x="450" y="146"/>
                </a:lnTo>
                <a:lnTo>
                  <a:pt x="444" y="152"/>
                </a:lnTo>
                <a:lnTo>
                  <a:pt x="436" y="158"/>
                </a:lnTo>
                <a:lnTo>
                  <a:pt x="430" y="166"/>
                </a:lnTo>
                <a:lnTo>
                  <a:pt x="430" y="166"/>
                </a:lnTo>
                <a:lnTo>
                  <a:pt x="430" y="178"/>
                </a:lnTo>
                <a:lnTo>
                  <a:pt x="430" y="188"/>
                </a:lnTo>
                <a:lnTo>
                  <a:pt x="432" y="192"/>
                </a:lnTo>
                <a:lnTo>
                  <a:pt x="436" y="198"/>
                </a:lnTo>
                <a:lnTo>
                  <a:pt x="440" y="204"/>
                </a:lnTo>
                <a:lnTo>
                  <a:pt x="448" y="210"/>
                </a:lnTo>
                <a:lnTo>
                  <a:pt x="448" y="210"/>
                </a:lnTo>
                <a:lnTo>
                  <a:pt x="458" y="212"/>
                </a:lnTo>
                <a:lnTo>
                  <a:pt x="466" y="216"/>
                </a:lnTo>
                <a:lnTo>
                  <a:pt x="482" y="226"/>
                </a:lnTo>
                <a:lnTo>
                  <a:pt x="500" y="238"/>
                </a:lnTo>
                <a:lnTo>
                  <a:pt x="520" y="250"/>
                </a:lnTo>
                <a:lnTo>
                  <a:pt x="520" y="250"/>
                </a:lnTo>
                <a:lnTo>
                  <a:pt x="536" y="264"/>
                </a:lnTo>
                <a:lnTo>
                  <a:pt x="536" y="264"/>
                </a:lnTo>
                <a:lnTo>
                  <a:pt x="488" y="330"/>
                </a:lnTo>
                <a:lnTo>
                  <a:pt x="488" y="330"/>
                </a:lnTo>
                <a:lnTo>
                  <a:pt x="486" y="336"/>
                </a:lnTo>
                <a:lnTo>
                  <a:pt x="482" y="344"/>
                </a:lnTo>
                <a:lnTo>
                  <a:pt x="476" y="352"/>
                </a:lnTo>
                <a:lnTo>
                  <a:pt x="468" y="358"/>
                </a:lnTo>
                <a:lnTo>
                  <a:pt x="450" y="370"/>
                </a:lnTo>
                <a:lnTo>
                  <a:pt x="436" y="376"/>
                </a:lnTo>
                <a:lnTo>
                  <a:pt x="436" y="376"/>
                </a:lnTo>
                <a:lnTo>
                  <a:pt x="416" y="380"/>
                </a:lnTo>
                <a:lnTo>
                  <a:pt x="398" y="384"/>
                </a:lnTo>
                <a:lnTo>
                  <a:pt x="398" y="384"/>
                </a:lnTo>
                <a:lnTo>
                  <a:pt x="382" y="372"/>
                </a:lnTo>
                <a:lnTo>
                  <a:pt x="370" y="360"/>
                </a:lnTo>
                <a:lnTo>
                  <a:pt x="360" y="348"/>
                </a:lnTo>
                <a:lnTo>
                  <a:pt x="350" y="340"/>
                </a:lnTo>
                <a:lnTo>
                  <a:pt x="350" y="340"/>
                </a:lnTo>
                <a:lnTo>
                  <a:pt x="346" y="332"/>
                </a:lnTo>
                <a:lnTo>
                  <a:pt x="346" y="324"/>
                </a:lnTo>
                <a:lnTo>
                  <a:pt x="346" y="308"/>
                </a:lnTo>
                <a:lnTo>
                  <a:pt x="344" y="294"/>
                </a:lnTo>
                <a:lnTo>
                  <a:pt x="344" y="288"/>
                </a:lnTo>
                <a:lnTo>
                  <a:pt x="342" y="284"/>
                </a:lnTo>
                <a:lnTo>
                  <a:pt x="342" y="284"/>
                </a:lnTo>
                <a:lnTo>
                  <a:pt x="310" y="272"/>
                </a:lnTo>
                <a:lnTo>
                  <a:pt x="310" y="272"/>
                </a:lnTo>
                <a:lnTo>
                  <a:pt x="310" y="252"/>
                </a:lnTo>
                <a:lnTo>
                  <a:pt x="312" y="232"/>
                </a:lnTo>
                <a:lnTo>
                  <a:pt x="314" y="214"/>
                </a:lnTo>
                <a:lnTo>
                  <a:pt x="314" y="202"/>
                </a:lnTo>
                <a:lnTo>
                  <a:pt x="314" y="202"/>
                </a:lnTo>
                <a:lnTo>
                  <a:pt x="294" y="200"/>
                </a:lnTo>
                <a:lnTo>
                  <a:pt x="278" y="198"/>
                </a:lnTo>
                <a:lnTo>
                  <a:pt x="270" y="196"/>
                </a:lnTo>
                <a:lnTo>
                  <a:pt x="264" y="192"/>
                </a:lnTo>
                <a:lnTo>
                  <a:pt x="260" y="188"/>
                </a:lnTo>
                <a:lnTo>
                  <a:pt x="258" y="184"/>
                </a:lnTo>
                <a:lnTo>
                  <a:pt x="258" y="184"/>
                </a:lnTo>
                <a:lnTo>
                  <a:pt x="238" y="184"/>
                </a:lnTo>
                <a:lnTo>
                  <a:pt x="232" y="184"/>
                </a:lnTo>
                <a:lnTo>
                  <a:pt x="228" y="186"/>
                </a:lnTo>
                <a:lnTo>
                  <a:pt x="226" y="190"/>
                </a:lnTo>
                <a:lnTo>
                  <a:pt x="224" y="196"/>
                </a:lnTo>
                <a:lnTo>
                  <a:pt x="220" y="214"/>
                </a:lnTo>
                <a:lnTo>
                  <a:pt x="220" y="214"/>
                </a:lnTo>
                <a:lnTo>
                  <a:pt x="206" y="220"/>
                </a:lnTo>
                <a:lnTo>
                  <a:pt x="194" y="228"/>
                </a:lnTo>
                <a:lnTo>
                  <a:pt x="172" y="244"/>
                </a:lnTo>
                <a:lnTo>
                  <a:pt x="172" y="244"/>
                </a:lnTo>
                <a:lnTo>
                  <a:pt x="172" y="250"/>
                </a:lnTo>
                <a:lnTo>
                  <a:pt x="174" y="258"/>
                </a:lnTo>
                <a:lnTo>
                  <a:pt x="178" y="266"/>
                </a:lnTo>
                <a:lnTo>
                  <a:pt x="184" y="278"/>
                </a:lnTo>
                <a:lnTo>
                  <a:pt x="184" y="278"/>
                </a:lnTo>
                <a:lnTo>
                  <a:pt x="182" y="286"/>
                </a:lnTo>
                <a:lnTo>
                  <a:pt x="176" y="292"/>
                </a:lnTo>
                <a:lnTo>
                  <a:pt x="172" y="298"/>
                </a:lnTo>
                <a:lnTo>
                  <a:pt x="164" y="300"/>
                </a:lnTo>
                <a:lnTo>
                  <a:pt x="152" y="306"/>
                </a:lnTo>
                <a:lnTo>
                  <a:pt x="146" y="310"/>
                </a:lnTo>
                <a:lnTo>
                  <a:pt x="142" y="314"/>
                </a:lnTo>
                <a:lnTo>
                  <a:pt x="142" y="314"/>
                </a:lnTo>
                <a:lnTo>
                  <a:pt x="142" y="326"/>
                </a:lnTo>
                <a:lnTo>
                  <a:pt x="140" y="338"/>
                </a:lnTo>
                <a:lnTo>
                  <a:pt x="138" y="350"/>
                </a:lnTo>
                <a:lnTo>
                  <a:pt x="140" y="356"/>
                </a:lnTo>
                <a:lnTo>
                  <a:pt x="142" y="360"/>
                </a:lnTo>
                <a:lnTo>
                  <a:pt x="142" y="360"/>
                </a:lnTo>
                <a:lnTo>
                  <a:pt x="206" y="360"/>
                </a:lnTo>
                <a:lnTo>
                  <a:pt x="206" y="360"/>
                </a:lnTo>
                <a:lnTo>
                  <a:pt x="214" y="352"/>
                </a:lnTo>
                <a:lnTo>
                  <a:pt x="222" y="346"/>
                </a:lnTo>
                <a:lnTo>
                  <a:pt x="228" y="342"/>
                </a:lnTo>
                <a:lnTo>
                  <a:pt x="234" y="342"/>
                </a:lnTo>
                <a:lnTo>
                  <a:pt x="242" y="340"/>
                </a:lnTo>
                <a:lnTo>
                  <a:pt x="252" y="342"/>
                </a:lnTo>
                <a:lnTo>
                  <a:pt x="252" y="342"/>
                </a:lnTo>
                <a:lnTo>
                  <a:pt x="256" y="348"/>
                </a:lnTo>
                <a:lnTo>
                  <a:pt x="260" y="350"/>
                </a:lnTo>
                <a:lnTo>
                  <a:pt x="266" y="356"/>
                </a:lnTo>
                <a:lnTo>
                  <a:pt x="274" y="360"/>
                </a:lnTo>
                <a:lnTo>
                  <a:pt x="274" y="360"/>
                </a:lnTo>
                <a:lnTo>
                  <a:pt x="282" y="378"/>
                </a:lnTo>
                <a:lnTo>
                  <a:pt x="282" y="378"/>
                </a:lnTo>
                <a:lnTo>
                  <a:pt x="290" y="422"/>
                </a:lnTo>
                <a:lnTo>
                  <a:pt x="290" y="422"/>
                </a:lnTo>
                <a:lnTo>
                  <a:pt x="300" y="436"/>
                </a:lnTo>
                <a:lnTo>
                  <a:pt x="314" y="448"/>
                </a:lnTo>
                <a:lnTo>
                  <a:pt x="330" y="460"/>
                </a:lnTo>
                <a:lnTo>
                  <a:pt x="340" y="464"/>
                </a:lnTo>
                <a:lnTo>
                  <a:pt x="352" y="468"/>
                </a:lnTo>
                <a:lnTo>
                  <a:pt x="352" y="468"/>
                </a:lnTo>
                <a:lnTo>
                  <a:pt x="372" y="502"/>
                </a:lnTo>
                <a:lnTo>
                  <a:pt x="372" y="502"/>
                </a:lnTo>
                <a:lnTo>
                  <a:pt x="368" y="502"/>
                </a:lnTo>
                <a:lnTo>
                  <a:pt x="362" y="504"/>
                </a:lnTo>
                <a:lnTo>
                  <a:pt x="354" y="512"/>
                </a:lnTo>
                <a:lnTo>
                  <a:pt x="346" y="520"/>
                </a:lnTo>
                <a:lnTo>
                  <a:pt x="340" y="526"/>
                </a:lnTo>
                <a:lnTo>
                  <a:pt x="340" y="526"/>
                </a:lnTo>
                <a:lnTo>
                  <a:pt x="336" y="534"/>
                </a:lnTo>
                <a:lnTo>
                  <a:pt x="328" y="540"/>
                </a:lnTo>
                <a:lnTo>
                  <a:pt x="312" y="554"/>
                </a:lnTo>
                <a:lnTo>
                  <a:pt x="296" y="564"/>
                </a:lnTo>
                <a:lnTo>
                  <a:pt x="280" y="570"/>
                </a:lnTo>
                <a:lnTo>
                  <a:pt x="280" y="570"/>
                </a:lnTo>
                <a:lnTo>
                  <a:pt x="266" y="582"/>
                </a:lnTo>
                <a:lnTo>
                  <a:pt x="254" y="592"/>
                </a:lnTo>
                <a:lnTo>
                  <a:pt x="244" y="606"/>
                </a:lnTo>
                <a:lnTo>
                  <a:pt x="234" y="620"/>
                </a:lnTo>
                <a:lnTo>
                  <a:pt x="234" y="620"/>
                </a:lnTo>
                <a:lnTo>
                  <a:pt x="202" y="650"/>
                </a:lnTo>
                <a:lnTo>
                  <a:pt x="190" y="662"/>
                </a:lnTo>
                <a:lnTo>
                  <a:pt x="182" y="676"/>
                </a:lnTo>
                <a:lnTo>
                  <a:pt x="176" y="690"/>
                </a:lnTo>
                <a:lnTo>
                  <a:pt x="176" y="708"/>
                </a:lnTo>
                <a:lnTo>
                  <a:pt x="180" y="730"/>
                </a:lnTo>
                <a:lnTo>
                  <a:pt x="190" y="756"/>
                </a:lnTo>
                <a:lnTo>
                  <a:pt x="190" y="756"/>
                </a:lnTo>
                <a:lnTo>
                  <a:pt x="192" y="768"/>
                </a:lnTo>
                <a:lnTo>
                  <a:pt x="192" y="76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3"/>
          <p:cNvSpPr>
            <a:spLocks/>
          </p:cNvSpPr>
          <p:nvPr/>
        </p:nvSpPr>
        <p:spPr bwMode="auto">
          <a:xfrm>
            <a:off x="3657908" y="1022350"/>
            <a:ext cx="3143250" cy="2406650"/>
          </a:xfrm>
          <a:custGeom>
            <a:avLst/>
            <a:gdLst>
              <a:gd name="T0" fmla="*/ 1348 w 1980"/>
              <a:gd name="T1" fmla="*/ 1486 h 1516"/>
              <a:gd name="T2" fmla="*/ 1296 w 1980"/>
              <a:gd name="T3" fmla="*/ 1480 h 1516"/>
              <a:gd name="T4" fmla="*/ 1206 w 1980"/>
              <a:gd name="T5" fmla="*/ 1418 h 1516"/>
              <a:gd name="T6" fmla="*/ 1068 w 1980"/>
              <a:gd name="T7" fmla="*/ 1416 h 1516"/>
              <a:gd name="T8" fmla="*/ 938 w 1980"/>
              <a:gd name="T9" fmla="*/ 1464 h 1516"/>
              <a:gd name="T10" fmla="*/ 842 w 1980"/>
              <a:gd name="T11" fmla="*/ 1464 h 1516"/>
              <a:gd name="T12" fmla="*/ 720 w 1980"/>
              <a:gd name="T13" fmla="*/ 1458 h 1516"/>
              <a:gd name="T14" fmla="*/ 664 w 1980"/>
              <a:gd name="T15" fmla="*/ 1408 h 1516"/>
              <a:gd name="T16" fmla="*/ 580 w 1980"/>
              <a:gd name="T17" fmla="*/ 1446 h 1516"/>
              <a:gd name="T18" fmla="*/ 528 w 1980"/>
              <a:gd name="T19" fmla="*/ 1412 h 1516"/>
              <a:gd name="T20" fmla="*/ 420 w 1980"/>
              <a:gd name="T21" fmla="*/ 1446 h 1516"/>
              <a:gd name="T22" fmla="*/ 332 w 1980"/>
              <a:gd name="T23" fmla="*/ 1490 h 1516"/>
              <a:gd name="T24" fmla="*/ 278 w 1980"/>
              <a:gd name="T25" fmla="*/ 1444 h 1516"/>
              <a:gd name="T26" fmla="*/ 256 w 1980"/>
              <a:gd name="T27" fmla="*/ 1350 h 1516"/>
              <a:gd name="T28" fmla="*/ 190 w 1980"/>
              <a:gd name="T29" fmla="*/ 1318 h 1516"/>
              <a:gd name="T30" fmla="*/ 112 w 1980"/>
              <a:gd name="T31" fmla="*/ 1224 h 1516"/>
              <a:gd name="T32" fmla="*/ 98 w 1980"/>
              <a:gd name="T33" fmla="*/ 1128 h 1516"/>
              <a:gd name="T34" fmla="*/ 36 w 1980"/>
              <a:gd name="T35" fmla="*/ 1054 h 1516"/>
              <a:gd name="T36" fmla="*/ 86 w 1980"/>
              <a:gd name="T37" fmla="*/ 920 h 1516"/>
              <a:gd name="T38" fmla="*/ 20 w 1980"/>
              <a:gd name="T39" fmla="*/ 884 h 1516"/>
              <a:gd name="T40" fmla="*/ 0 w 1980"/>
              <a:gd name="T41" fmla="*/ 864 h 1516"/>
              <a:gd name="T42" fmla="*/ 8 w 1980"/>
              <a:gd name="T43" fmla="*/ 798 h 1516"/>
              <a:gd name="T44" fmla="*/ 106 w 1980"/>
              <a:gd name="T45" fmla="*/ 726 h 1516"/>
              <a:gd name="T46" fmla="*/ 236 w 1980"/>
              <a:gd name="T47" fmla="*/ 732 h 1516"/>
              <a:gd name="T48" fmla="*/ 308 w 1980"/>
              <a:gd name="T49" fmla="*/ 746 h 1516"/>
              <a:gd name="T50" fmla="*/ 418 w 1980"/>
              <a:gd name="T51" fmla="*/ 684 h 1516"/>
              <a:gd name="T52" fmla="*/ 510 w 1980"/>
              <a:gd name="T53" fmla="*/ 688 h 1516"/>
              <a:gd name="T54" fmla="*/ 638 w 1980"/>
              <a:gd name="T55" fmla="*/ 620 h 1516"/>
              <a:gd name="T56" fmla="*/ 708 w 1980"/>
              <a:gd name="T57" fmla="*/ 536 h 1516"/>
              <a:gd name="T58" fmla="*/ 728 w 1980"/>
              <a:gd name="T59" fmla="*/ 392 h 1516"/>
              <a:gd name="T60" fmla="*/ 772 w 1980"/>
              <a:gd name="T61" fmla="*/ 326 h 1516"/>
              <a:gd name="T62" fmla="*/ 904 w 1980"/>
              <a:gd name="T63" fmla="*/ 356 h 1516"/>
              <a:gd name="T64" fmla="*/ 926 w 1980"/>
              <a:gd name="T65" fmla="*/ 302 h 1516"/>
              <a:gd name="T66" fmla="*/ 1008 w 1980"/>
              <a:gd name="T67" fmla="*/ 172 h 1516"/>
              <a:gd name="T68" fmla="*/ 1092 w 1980"/>
              <a:gd name="T69" fmla="*/ 186 h 1516"/>
              <a:gd name="T70" fmla="*/ 1196 w 1980"/>
              <a:gd name="T71" fmla="*/ 202 h 1516"/>
              <a:gd name="T72" fmla="*/ 1246 w 1980"/>
              <a:gd name="T73" fmla="*/ 76 h 1516"/>
              <a:gd name="T74" fmla="*/ 1352 w 1980"/>
              <a:gd name="T75" fmla="*/ 36 h 1516"/>
              <a:gd name="T76" fmla="*/ 1426 w 1980"/>
              <a:gd name="T77" fmla="*/ 22 h 1516"/>
              <a:gd name="T78" fmla="*/ 1568 w 1980"/>
              <a:gd name="T79" fmla="*/ 164 h 1516"/>
              <a:gd name="T80" fmla="*/ 1612 w 1980"/>
              <a:gd name="T81" fmla="*/ 320 h 1516"/>
              <a:gd name="T82" fmla="*/ 1568 w 1980"/>
              <a:gd name="T83" fmla="*/ 390 h 1516"/>
              <a:gd name="T84" fmla="*/ 1614 w 1980"/>
              <a:gd name="T85" fmla="*/ 488 h 1516"/>
              <a:gd name="T86" fmla="*/ 1778 w 1980"/>
              <a:gd name="T87" fmla="*/ 526 h 1516"/>
              <a:gd name="T88" fmla="*/ 1918 w 1980"/>
              <a:gd name="T89" fmla="*/ 628 h 1516"/>
              <a:gd name="T90" fmla="*/ 1974 w 1980"/>
              <a:gd name="T91" fmla="*/ 736 h 1516"/>
              <a:gd name="T92" fmla="*/ 1952 w 1980"/>
              <a:gd name="T93" fmla="*/ 832 h 1516"/>
              <a:gd name="T94" fmla="*/ 1878 w 1980"/>
              <a:gd name="T95" fmla="*/ 908 h 1516"/>
              <a:gd name="T96" fmla="*/ 1774 w 1980"/>
              <a:gd name="T97" fmla="*/ 980 h 1516"/>
              <a:gd name="T98" fmla="*/ 1672 w 1980"/>
              <a:gd name="T99" fmla="*/ 1034 h 1516"/>
              <a:gd name="T100" fmla="*/ 1646 w 1980"/>
              <a:gd name="T101" fmla="*/ 1106 h 1516"/>
              <a:gd name="T102" fmla="*/ 1580 w 1980"/>
              <a:gd name="T103" fmla="*/ 1194 h 1516"/>
              <a:gd name="T104" fmla="*/ 1396 w 1980"/>
              <a:gd name="T105" fmla="*/ 1236 h 1516"/>
              <a:gd name="T106" fmla="*/ 1404 w 1980"/>
              <a:gd name="T107" fmla="*/ 1294 h 1516"/>
              <a:gd name="T108" fmla="*/ 1474 w 1980"/>
              <a:gd name="T109" fmla="*/ 1370 h 1516"/>
              <a:gd name="T110" fmla="*/ 1434 w 1980"/>
              <a:gd name="T111" fmla="*/ 1426 h 1516"/>
              <a:gd name="T112" fmla="*/ 1450 w 1980"/>
              <a:gd name="T113" fmla="*/ 1504 h 1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980" h="1516">
                <a:moveTo>
                  <a:pt x="1416" y="1516"/>
                </a:moveTo>
                <a:lnTo>
                  <a:pt x="1416" y="1516"/>
                </a:lnTo>
                <a:lnTo>
                  <a:pt x="1402" y="1508"/>
                </a:lnTo>
                <a:lnTo>
                  <a:pt x="1402" y="1508"/>
                </a:lnTo>
                <a:lnTo>
                  <a:pt x="1378" y="1484"/>
                </a:lnTo>
                <a:lnTo>
                  <a:pt x="1378" y="1484"/>
                </a:lnTo>
                <a:lnTo>
                  <a:pt x="1362" y="1484"/>
                </a:lnTo>
                <a:lnTo>
                  <a:pt x="1352" y="1484"/>
                </a:lnTo>
                <a:lnTo>
                  <a:pt x="1348" y="1486"/>
                </a:lnTo>
                <a:lnTo>
                  <a:pt x="1346" y="1488"/>
                </a:lnTo>
                <a:lnTo>
                  <a:pt x="1340" y="1502"/>
                </a:lnTo>
                <a:lnTo>
                  <a:pt x="1340" y="1502"/>
                </a:lnTo>
                <a:lnTo>
                  <a:pt x="1330" y="1498"/>
                </a:lnTo>
                <a:lnTo>
                  <a:pt x="1330" y="1498"/>
                </a:lnTo>
                <a:lnTo>
                  <a:pt x="1304" y="1500"/>
                </a:lnTo>
                <a:lnTo>
                  <a:pt x="1304" y="1500"/>
                </a:lnTo>
                <a:lnTo>
                  <a:pt x="1298" y="1490"/>
                </a:lnTo>
                <a:lnTo>
                  <a:pt x="1296" y="1480"/>
                </a:lnTo>
                <a:lnTo>
                  <a:pt x="1294" y="1466"/>
                </a:lnTo>
                <a:lnTo>
                  <a:pt x="1294" y="1466"/>
                </a:lnTo>
                <a:lnTo>
                  <a:pt x="1276" y="1458"/>
                </a:lnTo>
                <a:lnTo>
                  <a:pt x="1276" y="1458"/>
                </a:lnTo>
                <a:lnTo>
                  <a:pt x="1252" y="1438"/>
                </a:lnTo>
                <a:lnTo>
                  <a:pt x="1242" y="1430"/>
                </a:lnTo>
                <a:lnTo>
                  <a:pt x="1230" y="1424"/>
                </a:lnTo>
                <a:lnTo>
                  <a:pt x="1218" y="1420"/>
                </a:lnTo>
                <a:lnTo>
                  <a:pt x="1206" y="1418"/>
                </a:lnTo>
                <a:lnTo>
                  <a:pt x="1194" y="1418"/>
                </a:lnTo>
                <a:lnTo>
                  <a:pt x="1180" y="1422"/>
                </a:lnTo>
                <a:lnTo>
                  <a:pt x="1180" y="1422"/>
                </a:lnTo>
                <a:lnTo>
                  <a:pt x="1142" y="1428"/>
                </a:lnTo>
                <a:lnTo>
                  <a:pt x="1122" y="1428"/>
                </a:lnTo>
                <a:lnTo>
                  <a:pt x="1104" y="1428"/>
                </a:lnTo>
                <a:lnTo>
                  <a:pt x="1104" y="1428"/>
                </a:lnTo>
                <a:lnTo>
                  <a:pt x="1068" y="1416"/>
                </a:lnTo>
                <a:lnTo>
                  <a:pt x="1068" y="1416"/>
                </a:lnTo>
                <a:lnTo>
                  <a:pt x="1038" y="1416"/>
                </a:lnTo>
                <a:lnTo>
                  <a:pt x="1038" y="1416"/>
                </a:lnTo>
                <a:lnTo>
                  <a:pt x="1018" y="1426"/>
                </a:lnTo>
                <a:lnTo>
                  <a:pt x="1000" y="1436"/>
                </a:lnTo>
                <a:lnTo>
                  <a:pt x="984" y="1450"/>
                </a:lnTo>
                <a:lnTo>
                  <a:pt x="978" y="1458"/>
                </a:lnTo>
                <a:lnTo>
                  <a:pt x="972" y="1466"/>
                </a:lnTo>
                <a:lnTo>
                  <a:pt x="972" y="1466"/>
                </a:lnTo>
                <a:lnTo>
                  <a:pt x="938" y="1464"/>
                </a:lnTo>
                <a:lnTo>
                  <a:pt x="938" y="1464"/>
                </a:lnTo>
                <a:lnTo>
                  <a:pt x="906" y="1450"/>
                </a:lnTo>
                <a:lnTo>
                  <a:pt x="906" y="1450"/>
                </a:lnTo>
                <a:lnTo>
                  <a:pt x="884" y="1450"/>
                </a:lnTo>
                <a:lnTo>
                  <a:pt x="876" y="1452"/>
                </a:lnTo>
                <a:lnTo>
                  <a:pt x="870" y="1458"/>
                </a:lnTo>
                <a:lnTo>
                  <a:pt x="870" y="1458"/>
                </a:lnTo>
                <a:lnTo>
                  <a:pt x="842" y="1464"/>
                </a:lnTo>
                <a:lnTo>
                  <a:pt x="842" y="1464"/>
                </a:lnTo>
                <a:lnTo>
                  <a:pt x="826" y="1466"/>
                </a:lnTo>
                <a:lnTo>
                  <a:pt x="814" y="1470"/>
                </a:lnTo>
                <a:lnTo>
                  <a:pt x="802" y="1476"/>
                </a:lnTo>
                <a:lnTo>
                  <a:pt x="788" y="1480"/>
                </a:lnTo>
                <a:lnTo>
                  <a:pt x="788" y="1480"/>
                </a:lnTo>
                <a:lnTo>
                  <a:pt x="776" y="1480"/>
                </a:lnTo>
                <a:lnTo>
                  <a:pt x="764" y="1476"/>
                </a:lnTo>
                <a:lnTo>
                  <a:pt x="740" y="1468"/>
                </a:lnTo>
                <a:lnTo>
                  <a:pt x="720" y="1458"/>
                </a:lnTo>
                <a:lnTo>
                  <a:pt x="708" y="1448"/>
                </a:lnTo>
                <a:lnTo>
                  <a:pt x="708" y="1448"/>
                </a:lnTo>
                <a:lnTo>
                  <a:pt x="706" y="1428"/>
                </a:lnTo>
                <a:lnTo>
                  <a:pt x="704" y="1424"/>
                </a:lnTo>
                <a:lnTo>
                  <a:pt x="702" y="1420"/>
                </a:lnTo>
                <a:lnTo>
                  <a:pt x="694" y="1414"/>
                </a:lnTo>
                <a:lnTo>
                  <a:pt x="684" y="1406"/>
                </a:lnTo>
                <a:lnTo>
                  <a:pt x="684" y="1406"/>
                </a:lnTo>
                <a:lnTo>
                  <a:pt x="664" y="1408"/>
                </a:lnTo>
                <a:lnTo>
                  <a:pt x="658" y="1408"/>
                </a:lnTo>
                <a:lnTo>
                  <a:pt x="654" y="1410"/>
                </a:lnTo>
                <a:lnTo>
                  <a:pt x="646" y="1418"/>
                </a:lnTo>
                <a:lnTo>
                  <a:pt x="634" y="1434"/>
                </a:lnTo>
                <a:lnTo>
                  <a:pt x="634" y="1434"/>
                </a:lnTo>
                <a:lnTo>
                  <a:pt x="618" y="1438"/>
                </a:lnTo>
                <a:lnTo>
                  <a:pt x="602" y="1440"/>
                </a:lnTo>
                <a:lnTo>
                  <a:pt x="586" y="1442"/>
                </a:lnTo>
                <a:lnTo>
                  <a:pt x="580" y="1446"/>
                </a:lnTo>
                <a:lnTo>
                  <a:pt x="572" y="1448"/>
                </a:lnTo>
                <a:lnTo>
                  <a:pt x="572" y="1448"/>
                </a:lnTo>
                <a:lnTo>
                  <a:pt x="566" y="1448"/>
                </a:lnTo>
                <a:lnTo>
                  <a:pt x="566" y="1448"/>
                </a:lnTo>
                <a:lnTo>
                  <a:pt x="562" y="1438"/>
                </a:lnTo>
                <a:lnTo>
                  <a:pt x="562" y="1438"/>
                </a:lnTo>
                <a:lnTo>
                  <a:pt x="550" y="1428"/>
                </a:lnTo>
                <a:lnTo>
                  <a:pt x="540" y="1420"/>
                </a:lnTo>
                <a:lnTo>
                  <a:pt x="528" y="1412"/>
                </a:lnTo>
                <a:lnTo>
                  <a:pt x="516" y="1406"/>
                </a:lnTo>
                <a:lnTo>
                  <a:pt x="504" y="1400"/>
                </a:lnTo>
                <a:lnTo>
                  <a:pt x="492" y="1398"/>
                </a:lnTo>
                <a:lnTo>
                  <a:pt x="482" y="1396"/>
                </a:lnTo>
                <a:lnTo>
                  <a:pt x="470" y="1398"/>
                </a:lnTo>
                <a:lnTo>
                  <a:pt x="470" y="1398"/>
                </a:lnTo>
                <a:lnTo>
                  <a:pt x="448" y="1414"/>
                </a:lnTo>
                <a:lnTo>
                  <a:pt x="432" y="1428"/>
                </a:lnTo>
                <a:lnTo>
                  <a:pt x="420" y="1446"/>
                </a:lnTo>
                <a:lnTo>
                  <a:pt x="408" y="1468"/>
                </a:lnTo>
                <a:lnTo>
                  <a:pt x="408" y="1468"/>
                </a:lnTo>
                <a:lnTo>
                  <a:pt x="398" y="1480"/>
                </a:lnTo>
                <a:lnTo>
                  <a:pt x="388" y="1488"/>
                </a:lnTo>
                <a:lnTo>
                  <a:pt x="376" y="1494"/>
                </a:lnTo>
                <a:lnTo>
                  <a:pt x="362" y="1498"/>
                </a:lnTo>
                <a:lnTo>
                  <a:pt x="362" y="1498"/>
                </a:lnTo>
                <a:lnTo>
                  <a:pt x="332" y="1490"/>
                </a:lnTo>
                <a:lnTo>
                  <a:pt x="332" y="1490"/>
                </a:lnTo>
                <a:lnTo>
                  <a:pt x="322" y="1484"/>
                </a:lnTo>
                <a:lnTo>
                  <a:pt x="318" y="1482"/>
                </a:lnTo>
                <a:lnTo>
                  <a:pt x="312" y="1482"/>
                </a:lnTo>
                <a:lnTo>
                  <a:pt x="312" y="1482"/>
                </a:lnTo>
                <a:lnTo>
                  <a:pt x="308" y="1472"/>
                </a:lnTo>
                <a:lnTo>
                  <a:pt x="304" y="1464"/>
                </a:lnTo>
                <a:lnTo>
                  <a:pt x="298" y="1456"/>
                </a:lnTo>
                <a:lnTo>
                  <a:pt x="292" y="1452"/>
                </a:lnTo>
                <a:lnTo>
                  <a:pt x="278" y="1444"/>
                </a:lnTo>
                <a:lnTo>
                  <a:pt x="264" y="1438"/>
                </a:lnTo>
                <a:lnTo>
                  <a:pt x="264" y="1438"/>
                </a:lnTo>
                <a:lnTo>
                  <a:pt x="252" y="1420"/>
                </a:lnTo>
                <a:lnTo>
                  <a:pt x="252" y="1420"/>
                </a:lnTo>
                <a:lnTo>
                  <a:pt x="252" y="1378"/>
                </a:lnTo>
                <a:lnTo>
                  <a:pt x="252" y="1378"/>
                </a:lnTo>
                <a:lnTo>
                  <a:pt x="256" y="1372"/>
                </a:lnTo>
                <a:lnTo>
                  <a:pt x="256" y="1364"/>
                </a:lnTo>
                <a:lnTo>
                  <a:pt x="256" y="1350"/>
                </a:lnTo>
                <a:lnTo>
                  <a:pt x="256" y="1350"/>
                </a:lnTo>
                <a:lnTo>
                  <a:pt x="250" y="1340"/>
                </a:lnTo>
                <a:lnTo>
                  <a:pt x="244" y="1332"/>
                </a:lnTo>
                <a:lnTo>
                  <a:pt x="234" y="1326"/>
                </a:lnTo>
                <a:lnTo>
                  <a:pt x="226" y="1324"/>
                </a:lnTo>
                <a:lnTo>
                  <a:pt x="206" y="1322"/>
                </a:lnTo>
                <a:lnTo>
                  <a:pt x="198" y="1320"/>
                </a:lnTo>
                <a:lnTo>
                  <a:pt x="190" y="1318"/>
                </a:lnTo>
                <a:lnTo>
                  <a:pt x="190" y="1318"/>
                </a:lnTo>
                <a:lnTo>
                  <a:pt x="174" y="1302"/>
                </a:lnTo>
                <a:lnTo>
                  <a:pt x="174" y="1302"/>
                </a:lnTo>
                <a:lnTo>
                  <a:pt x="150" y="1258"/>
                </a:lnTo>
                <a:lnTo>
                  <a:pt x="150" y="1258"/>
                </a:lnTo>
                <a:lnTo>
                  <a:pt x="114" y="1250"/>
                </a:lnTo>
                <a:lnTo>
                  <a:pt x="114" y="1250"/>
                </a:lnTo>
                <a:lnTo>
                  <a:pt x="112" y="1242"/>
                </a:lnTo>
                <a:lnTo>
                  <a:pt x="112" y="1232"/>
                </a:lnTo>
                <a:lnTo>
                  <a:pt x="112" y="1224"/>
                </a:lnTo>
                <a:lnTo>
                  <a:pt x="114" y="1216"/>
                </a:lnTo>
                <a:lnTo>
                  <a:pt x="120" y="1200"/>
                </a:lnTo>
                <a:lnTo>
                  <a:pt x="126" y="1186"/>
                </a:lnTo>
                <a:lnTo>
                  <a:pt x="126" y="1186"/>
                </a:lnTo>
                <a:lnTo>
                  <a:pt x="124" y="1174"/>
                </a:lnTo>
                <a:lnTo>
                  <a:pt x="122" y="1162"/>
                </a:lnTo>
                <a:lnTo>
                  <a:pt x="118" y="1152"/>
                </a:lnTo>
                <a:lnTo>
                  <a:pt x="112" y="1144"/>
                </a:lnTo>
                <a:lnTo>
                  <a:pt x="98" y="1128"/>
                </a:lnTo>
                <a:lnTo>
                  <a:pt x="84" y="1114"/>
                </a:lnTo>
                <a:lnTo>
                  <a:pt x="84" y="1114"/>
                </a:lnTo>
                <a:lnTo>
                  <a:pt x="38" y="1092"/>
                </a:lnTo>
                <a:lnTo>
                  <a:pt x="38" y="1092"/>
                </a:lnTo>
                <a:lnTo>
                  <a:pt x="32" y="1084"/>
                </a:lnTo>
                <a:lnTo>
                  <a:pt x="32" y="1084"/>
                </a:lnTo>
                <a:lnTo>
                  <a:pt x="32" y="1062"/>
                </a:lnTo>
                <a:lnTo>
                  <a:pt x="32" y="1056"/>
                </a:lnTo>
                <a:lnTo>
                  <a:pt x="36" y="1054"/>
                </a:lnTo>
                <a:lnTo>
                  <a:pt x="40" y="1050"/>
                </a:lnTo>
                <a:lnTo>
                  <a:pt x="46" y="1048"/>
                </a:lnTo>
                <a:lnTo>
                  <a:pt x="66" y="1038"/>
                </a:lnTo>
                <a:lnTo>
                  <a:pt x="66" y="1038"/>
                </a:lnTo>
                <a:lnTo>
                  <a:pt x="78" y="1028"/>
                </a:lnTo>
                <a:lnTo>
                  <a:pt x="82" y="1024"/>
                </a:lnTo>
                <a:lnTo>
                  <a:pt x="86" y="1018"/>
                </a:lnTo>
                <a:lnTo>
                  <a:pt x="86" y="1018"/>
                </a:lnTo>
                <a:lnTo>
                  <a:pt x="86" y="920"/>
                </a:lnTo>
                <a:lnTo>
                  <a:pt x="86" y="920"/>
                </a:lnTo>
                <a:lnTo>
                  <a:pt x="82" y="904"/>
                </a:lnTo>
                <a:lnTo>
                  <a:pt x="76" y="894"/>
                </a:lnTo>
                <a:lnTo>
                  <a:pt x="68" y="888"/>
                </a:lnTo>
                <a:lnTo>
                  <a:pt x="60" y="886"/>
                </a:lnTo>
                <a:lnTo>
                  <a:pt x="50" y="884"/>
                </a:lnTo>
                <a:lnTo>
                  <a:pt x="40" y="884"/>
                </a:lnTo>
                <a:lnTo>
                  <a:pt x="20" y="884"/>
                </a:lnTo>
                <a:lnTo>
                  <a:pt x="20" y="884"/>
                </a:lnTo>
                <a:lnTo>
                  <a:pt x="14" y="888"/>
                </a:lnTo>
                <a:lnTo>
                  <a:pt x="10" y="894"/>
                </a:lnTo>
                <a:lnTo>
                  <a:pt x="10" y="894"/>
                </a:lnTo>
                <a:lnTo>
                  <a:pt x="8" y="894"/>
                </a:lnTo>
                <a:lnTo>
                  <a:pt x="8" y="898"/>
                </a:lnTo>
                <a:lnTo>
                  <a:pt x="8" y="898"/>
                </a:lnTo>
                <a:lnTo>
                  <a:pt x="2" y="882"/>
                </a:lnTo>
                <a:lnTo>
                  <a:pt x="0" y="872"/>
                </a:lnTo>
                <a:lnTo>
                  <a:pt x="0" y="864"/>
                </a:lnTo>
                <a:lnTo>
                  <a:pt x="2" y="856"/>
                </a:lnTo>
                <a:lnTo>
                  <a:pt x="2" y="856"/>
                </a:lnTo>
                <a:lnTo>
                  <a:pt x="26" y="844"/>
                </a:lnTo>
                <a:lnTo>
                  <a:pt x="26" y="844"/>
                </a:lnTo>
                <a:lnTo>
                  <a:pt x="26" y="820"/>
                </a:lnTo>
                <a:lnTo>
                  <a:pt x="26" y="820"/>
                </a:lnTo>
                <a:lnTo>
                  <a:pt x="18" y="808"/>
                </a:lnTo>
                <a:lnTo>
                  <a:pt x="12" y="802"/>
                </a:lnTo>
                <a:lnTo>
                  <a:pt x="8" y="798"/>
                </a:lnTo>
                <a:lnTo>
                  <a:pt x="8" y="796"/>
                </a:lnTo>
                <a:lnTo>
                  <a:pt x="16" y="792"/>
                </a:lnTo>
                <a:lnTo>
                  <a:pt x="26" y="786"/>
                </a:lnTo>
                <a:lnTo>
                  <a:pt x="40" y="778"/>
                </a:lnTo>
                <a:lnTo>
                  <a:pt x="40" y="778"/>
                </a:lnTo>
                <a:lnTo>
                  <a:pt x="64" y="742"/>
                </a:lnTo>
                <a:lnTo>
                  <a:pt x="64" y="742"/>
                </a:lnTo>
                <a:lnTo>
                  <a:pt x="106" y="726"/>
                </a:lnTo>
                <a:lnTo>
                  <a:pt x="106" y="726"/>
                </a:lnTo>
                <a:lnTo>
                  <a:pt x="136" y="724"/>
                </a:lnTo>
                <a:lnTo>
                  <a:pt x="160" y="722"/>
                </a:lnTo>
                <a:lnTo>
                  <a:pt x="186" y="716"/>
                </a:lnTo>
                <a:lnTo>
                  <a:pt x="214" y="704"/>
                </a:lnTo>
                <a:lnTo>
                  <a:pt x="214" y="704"/>
                </a:lnTo>
                <a:lnTo>
                  <a:pt x="232" y="704"/>
                </a:lnTo>
                <a:lnTo>
                  <a:pt x="232" y="704"/>
                </a:lnTo>
                <a:lnTo>
                  <a:pt x="232" y="716"/>
                </a:lnTo>
                <a:lnTo>
                  <a:pt x="236" y="732"/>
                </a:lnTo>
                <a:lnTo>
                  <a:pt x="240" y="738"/>
                </a:lnTo>
                <a:lnTo>
                  <a:pt x="246" y="746"/>
                </a:lnTo>
                <a:lnTo>
                  <a:pt x="254" y="752"/>
                </a:lnTo>
                <a:lnTo>
                  <a:pt x="262" y="756"/>
                </a:lnTo>
                <a:lnTo>
                  <a:pt x="262" y="756"/>
                </a:lnTo>
                <a:lnTo>
                  <a:pt x="274" y="756"/>
                </a:lnTo>
                <a:lnTo>
                  <a:pt x="284" y="754"/>
                </a:lnTo>
                <a:lnTo>
                  <a:pt x="296" y="752"/>
                </a:lnTo>
                <a:lnTo>
                  <a:pt x="308" y="746"/>
                </a:lnTo>
                <a:lnTo>
                  <a:pt x="308" y="746"/>
                </a:lnTo>
                <a:lnTo>
                  <a:pt x="338" y="706"/>
                </a:lnTo>
                <a:lnTo>
                  <a:pt x="338" y="706"/>
                </a:lnTo>
                <a:lnTo>
                  <a:pt x="362" y="708"/>
                </a:lnTo>
                <a:lnTo>
                  <a:pt x="374" y="708"/>
                </a:lnTo>
                <a:lnTo>
                  <a:pt x="388" y="706"/>
                </a:lnTo>
                <a:lnTo>
                  <a:pt x="388" y="706"/>
                </a:lnTo>
                <a:lnTo>
                  <a:pt x="402" y="694"/>
                </a:lnTo>
                <a:lnTo>
                  <a:pt x="418" y="684"/>
                </a:lnTo>
                <a:lnTo>
                  <a:pt x="418" y="684"/>
                </a:lnTo>
                <a:lnTo>
                  <a:pt x="436" y="682"/>
                </a:lnTo>
                <a:lnTo>
                  <a:pt x="436" y="682"/>
                </a:lnTo>
                <a:lnTo>
                  <a:pt x="458" y="690"/>
                </a:lnTo>
                <a:lnTo>
                  <a:pt x="472" y="694"/>
                </a:lnTo>
                <a:lnTo>
                  <a:pt x="488" y="696"/>
                </a:lnTo>
                <a:lnTo>
                  <a:pt x="488" y="696"/>
                </a:lnTo>
                <a:lnTo>
                  <a:pt x="498" y="692"/>
                </a:lnTo>
                <a:lnTo>
                  <a:pt x="510" y="688"/>
                </a:lnTo>
                <a:lnTo>
                  <a:pt x="536" y="686"/>
                </a:lnTo>
                <a:lnTo>
                  <a:pt x="562" y="682"/>
                </a:lnTo>
                <a:lnTo>
                  <a:pt x="576" y="678"/>
                </a:lnTo>
                <a:lnTo>
                  <a:pt x="588" y="674"/>
                </a:lnTo>
                <a:lnTo>
                  <a:pt x="588" y="674"/>
                </a:lnTo>
                <a:lnTo>
                  <a:pt x="628" y="650"/>
                </a:lnTo>
                <a:lnTo>
                  <a:pt x="628" y="650"/>
                </a:lnTo>
                <a:lnTo>
                  <a:pt x="638" y="620"/>
                </a:lnTo>
                <a:lnTo>
                  <a:pt x="638" y="620"/>
                </a:lnTo>
                <a:lnTo>
                  <a:pt x="648" y="616"/>
                </a:lnTo>
                <a:lnTo>
                  <a:pt x="656" y="608"/>
                </a:lnTo>
                <a:lnTo>
                  <a:pt x="662" y="600"/>
                </a:lnTo>
                <a:lnTo>
                  <a:pt x="668" y="590"/>
                </a:lnTo>
                <a:lnTo>
                  <a:pt x="676" y="568"/>
                </a:lnTo>
                <a:lnTo>
                  <a:pt x="682" y="550"/>
                </a:lnTo>
                <a:lnTo>
                  <a:pt x="682" y="550"/>
                </a:lnTo>
                <a:lnTo>
                  <a:pt x="700" y="542"/>
                </a:lnTo>
                <a:lnTo>
                  <a:pt x="708" y="536"/>
                </a:lnTo>
                <a:lnTo>
                  <a:pt x="716" y="528"/>
                </a:lnTo>
                <a:lnTo>
                  <a:pt x="716" y="528"/>
                </a:lnTo>
                <a:lnTo>
                  <a:pt x="730" y="496"/>
                </a:lnTo>
                <a:lnTo>
                  <a:pt x="730" y="496"/>
                </a:lnTo>
                <a:lnTo>
                  <a:pt x="732" y="438"/>
                </a:lnTo>
                <a:lnTo>
                  <a:pt x="732" y="438"/>
                </a:lnTo>
                <a:lnTo>
                  <a:pt x="726" y="414"/>
                </a:lnTo>
                <a:lnTo>
                  <a:pt x="726" y="414"/>
                </a:lnTo>
                <a:lnTo>
                  <a:pt x="728" y="392"/>
                </a:lnTo>
                <a:lnTo>
                  <a:pt x="732" y="370"/>
                </a:lnTo>
                <a:lnTo>
                  <a:pt x="732" y="358"/>
                </a:lnTo>
                <a:lnTo>
                  <a:pt x="732" y="350"/>
                </a:lnTo>
                <a:lnTo>
                  <a:pt x="730" y="342"/>
                </a:lnTo>
                <a:lnTo>
                  <a:pt x="726" y="334"/>
                </a:lnTo>
                <a:lnTo>
                  <a:pt x="726" y="334"/>
                </a:lnTo>
                <a:lnTo>
                  <a:pt x="722" y="324"/>
                </a:lnTo>
                <a:lnTo>
                  <a:pt x="722" y="324"/>
                </a:lnTo>
                <a:lnTo>
                  <a:pt x="772" y="326"/>
                </a:lnTo>
                <a:lnTo>
                  <a:pt x="798" y="328"/>
                </a:lnTo>
                <a:lnTo>
                  <a:pt x="824" y="332"/>
                </a:lnTo>
                <a:lnTo>
                  <a:pt x="824" y="332"/>
                </a:lnTo>
                <a:lnTo>
                  <a:pt x="834" y="334"/>
                </a:lnTo>
                <a:lnTo>
                  <a:pt x="842" y="338"/>
                </a:lnTo>
                <a:lnTo>
                  <a:pt x="860" y="340"/>
                </a:lnTo>
                <a:lnTo>
                  <a:pt x="882" y="344"/>
                </a:lnTo>
                <a:lnTo>
                  <a:pt x="892" y="350"/>
                </a:lnTo>
                <a:lnTo>
                  <a:pt x="904" y="356"/>
                </a:lnTo>
                <a:lnTo>
                  <a:pt x="904" y="356"/>
                </a:lnTo>
                <a:lnTo>
                  <a:pt x="918" y="356"/>
                </a:lnTo>
                <a:lnTo>
                  <a:pt x="918" y="356"/>
                </a:lnTo>
                <a:lnTo>
                  <a:pt x="932" y="342"/>
                </a:lnTo>
                <a:lnTo>
                  <a:pt x="932" y="342"/>
                </a:lnTo>
                <a:lnTo>
                  <a:pt x="932" y="328"/>
                </a:lnTo>
                <a:lnTo>
                  <a:pt x="932" y="328"/>
                </a:lnTo>
                <a:lnTo>
                  <a:pt x="928" y="314"/>
                </a:lnTo>
                <a:lnTo>
                  <a:pt x="926" y="302"/>
                </a:lnTo>
                <a:lnTo>
                  <a:pt x="930" y="290"/>
                </a:lnTo>
                <a:lnTo>
                  <a:pt x="934" y="280"/>
                </a:lnTo>
                <a:lnTo>
                  <a:pt x="934" y="280"/>
                </a:lnTo>
                <a:lnTo>
                  <a:pt x="972" y="234"/>
                </a:lnTo>
                <a:lnTo>
                  <a:pt x="972" y="234"/>
                </a:lnTo>
                <a:lnTo>
                  <a:pt x="978" y="214"/>
                </a:lnTo>
                <a:lnTo>
                  <a:pt x="984" y="200"/>
                </a:lnTo>
                <a:lnTo>
                  <a:pt x="994" y="186"/>
                </a:lnTo>
                <a:lnTo>
                  <a:pt x="1008" y="172"/>
                </a:lnTo>
                <a:lnTo>
                  <a:pt x="1008" y="172"/>
                </a:lnTo>
                <a:lnTo>
                  <a:pt x="1012" y="160"/>
                </a:lnTo>
                <a:lnTo>
                  <a:pt x="1016" y="154"/>
                </a:lnTo>
                <a:lnTo>
                  <a:pt x="1018" y="152"/>
                </a:lnTo>
                <a:lnTo>
                  <a:pt x="1022" y="150"/>
                </a:lnTo>
                <a:lnTo>
                  <a:pt x="1034" y="150"/>
                </a:lnTo>
                <a:lnTo>
                  <a:pt x="1034" y="150"/>
                </a:lnTo>
                <a:lnTo>
                  <a:pt x="1092" y="186"/>
                </a:lnTo>
                <a:lnTo>
                  <a:pt x="1092" y="186"/>
                </a:lnTo>
                <a:lnTo>
                  <a:pt x="1104" y="188"/>
                </a:lnTo>
                <a:lnTo>
                  <a:pt x="1118" y="190"/>
                </a:lnTo>
                <a:lnTo>
                  <a:pt x="1134" y="194"/>
                </a:lnTo>
                <a:lnTo>
                  <a:pt x="1142" y="198"/>
                </a:lnTo>
                <a:lnTo>
                  <a:pt x="1150" y="204"/>
                </a:lnTo>
                <a:lnTo>
                  <a:pt x="1150" y="204"/>
                </a:lnTo>
                <a:lnTo>
                  <a:pt x="1172" y="204"/>
                </a:lnTo>
                <a:lnTo>
                  <a:pt x="1184" y="204"/>
                </a:lnTo>
                <a:lnTo>
                  <a:pt x="1196" y="202"/>
                </a:lnTo>
                <a:lnTo>
                  <a:pt x="1208" y="198"/>
                </a:lnTo>
                <a:lnTo>
                  <a:pt x="1218" y="194"/>
                </a:lnTo>
                <a:lnTo>
                  <a:pt x="1226" y="186"/>
                </a:lnTo>
                <a:lnTo>
                  <a:pt x="1232" y="174"/>
                </a:lnTo>
                <a:lnTo>
                  <a:pt x="1232" y="174"/>
                </a:lnTo>
                <a:lnTo>
                  <a:pt x="1226" y="106"/>
                </a:lnTo>
                <a:lnTo>
                  <a:pt x="1226" y="106"/>
                </a:lnTo>
                <a:lnTo>
                  <a:pt x="1236" y="88"/>
                </a:lnTo>
                <a:lnTo>
                  <a:pt x="1246" y="76"/>
                </a:lnTo>
                <a:lnTo>
                  <a:pt x="1258" y="68"/>
                </a:lnTo>
                <a:lnTo>
                  <a:pt x="1270" y="62"/>
                </a:lnTo>
                <a:lnTo>
                  <a:pt x="1284" y="58"/>
                </a:lnTo>
                <a:lnTo>
                  <a:pt x="1298" y="56"/>
                </a:lnTo>
                <a:lnTo>
                  <a:pt x="1336" y="52"/>
                </a:lnTo>
                <a:lnTo>
                  <a:pt x="1336" y="52"/>
                </a:lnTo>
                <a:lnTo>
                  <a:pt x="1340" y="50"/>
                </a:lnTo>
                <a:lnTo>
                  <a:pt x="1344" y="46"/>
                </a:lnTo>
                <a:lnTo>
                  <a:pt x="1352" y="36"/>
                </a:lnTo>
                <a:lnTo>
                  <a:pt x="1360" y="14"/>
                </a:lnTo>
                <a:lnTo>
                  <a:pt x="1360" y="14"/>
                </a:lnTo>
                <a:lnTo>
                  <a:pt x="1374" y="0"/>
                </a:lnTo>
                <a:lnTo>
                  <a:pt x="1374" y="0"/>
                </a:lnTo>
                <a:lnTo>
                  <a:pt x="1418" y="0"/>
                </a:lnTo>
                <a:lnTo>
                  <a:pt x="1418" y="0"/>
                </a:lnTo>
                <a:lnTo>
                  <a:pt x="1420" y="2"/>
                </a:lnTo>
                <a:lnTo>
                  <a:pt x="1424" y="8"/>
                </a:lnTo>
                <a:lnTo>
                  <a:pt x="1426" y="22"/>
                </a:lnTo>
                <a:lnTo>
                  <a:pt x="1430" y="40"/>
                </a:lnTo>
                <a:lnTo>
                  <a:pt x="1436" y="58"/>
                </a:lnTo>
                <a:lnTo>
                  <a:pt x="1436" y="58"/>
                </a:lnTo>
                <a:lnTo>
                  <a:pt x="1480" y="124"/>
                </a:lnTo>
                <a:lnTo>
                  <a:pt x="1480" y="124"/>
                </a:lnTo>
                <a:lnTo>
                  <a:pt x="1504" y="134"/>
                </a:lnTo>
                <a:lnTo>
                  <a:pt x="1538" y="144"/>
                </a:lnTo>
                <a:lnTo>
                  <a:pt x="1538" y="144"/>
                </a:lnTo>
                <a:lnTo>
                  <a:pt x="1568" y="164"/>
                </a:lnTo>
                <a:lnTo>
                  <a:pt x="1568" y="164"/>
                </a:lnTo>
                <a:lnTo>
                  <a:pt x="1584" y="190"/>
                </a:lnTo>
                <a:lnTo>
                  <a:pt x="1584" y="190"/>
                </a:lnTo>
                <a:lnTo>
                  <a:pt x="1590" y="242"/>
                </a:lnTo>
                <a:lnTo>
                  <a:pt x="1590" y="242"/>
                </a:lnTo>
                <a:lnTo>
                  <a:pt x="1610" y="280"/>
                </a:lnTo>
                <a:lnTo>
                  <a:pt x="1610" y="280"/>
                </a:lnTo>
                <a:lnTo>
                  <a:pt x="1612" y="298"/>
                </a:lnTo>
                <a:lnTo>
                  <a:pt x="1612" y="320"/>
                </a:lnTo>
                <a:lnTo>
                  <a:pt x="1612" y="332"/>
                </a:lnTo>
                <a:lnTo>
                  <a:pt x="1610" y="342"/>
                </a:lnTo>
                <a:lnTo>
                  <a:pt x="1606" y="354"/>
                </a:lnTo>
                <a:lnTo>
                  <a:pt x="1602" y="364"/>
                </a:lnTo>
                <a:lnTo>
                  <a:pt x="1602" y="364"/>
                </a:lnTo>
                <a:lnTo>
                  <a:pt x="1580" y="378"/>
                </a:lnTo>
                <a:lnTo>
                  <a:pt x="1574" y="382"/>
                </a:lnTo>
                <a:lnTo>
                  <a:pt x="1572" y="386"/>
                </a:lnTo>
                <a:lnTo>
                  <a:pt x="1568" y="390"/>
                </a:lnTo>
                <a:lnTo>
                  <a:pt x="1568" y="396"/>
                </a:lnTo>
                <a:lnTo>
                  <a:pt x="1566" y="420"/>
                </a:lnTo>
                <a:lnTo>
                  <a:pt x="1566" y="420"/>
                </a:lnTo>
                <a:lnTo>
                  <a:pt x="1570" y="440"/>
                </a:lnTo>
                <a:lnTo>
                  <a:pt x="1574" y="452"/>
                </a:lnTo>
                <a:lnTo>
                  <a:pt x="1582" y="466"/>
                </a:lnTo>
                <a:lnTo>
                  <a:pt x="1582" y="466"/>
                </a:lnTo>
                <a:lnTo>
                  <a:pt x="1614" y="488"/>
                </a:lnTo>
                <a:lnTo>
                  <a:pt x="1614" y="488"/>
                </a:lnTo>
                <a:lnTo>
                  <a:pt x="1662" y="500"/>
                </a:lnTo>
                <a:lnTo>
                  <a:pt x="1662" y="500"/>
                </a:lnTo>
                <a:lnTo>
                  <a:pt x="1674" y="506"/>
                </a:lnTo>
                <a:lnTo>
                  <a:pt x="1688" y="512"/>
                </a:lnTo>
                <a:lnTo>
                  <a:pt x="1700" y="516"/>
                </a:lnTo>
                <a:lnTo>
                  <a:pt x="1714" y="520"/>
                </a:lnTo>
                <a:lnTo>
                  <a:pt x="1744" y="524"/>
                </a:lnTo>
                <a:lnTo>
                  <a:pt x="1778" y="526"/>
                </a:lnTo>
                <a:lnTo>
                  <a:pt x="1778" y="526"/>
                </a:lnTo>
                <a:lnTo>
                  <a:pt x="1790" y="534"/>
                </a:lnTo>
                <a:lnTo>
                  <a:pt x="1806" y="546"/>
                </a:lnTo>
                <a:lnTo>
                  <a:pt x="1836" y="576"/>
                </a:lnTo>
                <a:lnTo>
                  <a:pt x="1836" y="576"/>
                </a:lnTo>
                <a:lnTo>
                  <a:pt x="1882" y="614"/>
                </a:lnTo>
                <a:lnTo>
                  <a:pt x="1882" y="614"/>
                </a:lnTo>
                <a:lnTo>
                  <a:pt x="1894" y="616"/>
                </a:lnTo>
                <a:lnTo>
                  <a:pt x="1906" y="620"/>
                </a:lnTo>
                <a:lnTo>
                  <a:pt x="1918" y="628"/>
                </a:lnTo>
                <a:lnTo>
                  <a:pt x="1930" y="640"/>
                </a:lnTo>
                <a:lnTo>
                  <a:pt x="1930" y="640"/>
                </a:lnTo>
                <a:lnTo>
                  <a:pt x="1938" y="672"/>
                </a:lnTo>
                <a:lnTo>
                  <a:pt x="1944" y="690"/>
                </a:lnTo>
                <a:lnTo>
                  <a:pt x="1952" y="710"/>
                </a:lnTo>
                <a:lnTo>
                  <a:pt x="1952" y="710"/>
                </a:lnTo>
                <a:lnTo>
                  <a:pt x="1964" y="718"/>
                </a:lnTo>
                <a:lnTo>
                  <a:pt x="1968" y="724"/>
                </a:lnTo>
                <a:lnTo>
                  <a:pt x="1974" y="736"/>
                </a:lnTo>
                <a:lnTo>
                  <a:pt x="1974" y="736"/>
                </a:lnTo>
                <a:lnTo>
                  <a:pt x="1972" y="766"/>
                </a:lnTo>
                <a:lnTo>
                  <a:pt x="1972" y="766"/>
                </a:lnTo>
                <a:lnTo>
                  <a:pt x="1980" y="788"/>
                </a:lnTo>
                <a:lnTo>
                  <a:pt x="1980" y="788"/>
                </a:lnTo>
                <a:lnTo>
                  <a:pt x="1968" y="796"/>
                </a:lnTo>
                <a:lnTo>
                  <a:pt x="1960" y="804"/>
                </a:lnTo>
                <a:lnTo>
                  <a:pt x="1956" y="814"/>
                </a:lnTo>
                <a:lnTo>
                  <a:pt x="1952" y="832"/>
                </a:lnTo>
                <a:lnTo>
                  <a:pt x="1952" y="832"/>
                </a:lnTo>
                <a:lnTo>
                  <a:pt x="1952" y="864"/>
                </a:lnTo>
                <a:lnTo>
                  <a:pt x="1952" y="864"/>
                </a:lnTo>
                <a:lnTo>
                  <a:pt x="1958" y="902"/>
                </a:lnTo>
                <a:lnTo>
                  <a:pt x="1958" y="902"/>
                </a:lnTo>
                <a:lnTo>
                  <a:pt x="1952" y="906"/>
                </a:lnTo>
                <a:lnTo>
                  <a:pt x="1952" y="906"/>
                </a:lnTo>
                <a:lnTo>
                  <a:pt x="1878" y="908"/>
                </a:lnTo>
                <a:lnTo>
                  <a:pt x="1878" y="908"/>
                </a:lnTo>
                <a:lnTo>
                  <a:pt x="1844" y="914"/>
                </a:lnTo>
                <a:lnTo>
                  <a:pt x="1830" y="918"/>
                </a:lnTo>
                <a:lnTo>
                  <a:pt x="1818" y="922"/>
                </a:lnTo>
                <a:lnTo>
                  <a:pt x="1808" y="930"/>
                </a:lnTo>
                <a:lnTo>
                  <a:pt x="1798" y="940"/>
                </a:lnTo>
                <a:lnTo>
                  <a:pt x="1792" y="952"/>
                </a:lnTo>
                <a:lnTo>
                  <a:pt x="1786" y="968"/>
                </a:lnTo>
                <a:lnTo>
                  <a:pt x="1786" y="968"/>
                </a:lnTo>
                <a:lnTo>
                  <a:pt x="1774" y="980"/>
                </a:lnTo>
                <a:lnTo>
                  <a:pt x="1766" y="990"/>
                </a:lnTo>
                <a:lnTo>
                  <a:pt x="1760" y="1002"/>
                </a:lnTo>
                <a:lnTo>
                  <a:pt x="1754" y="1018"/>
                </a:lnTo>
                <a:lnTo>
                  <a:pt x="1754" y="1018"/>
                </a:lnTo>
                <a:lnTo>
                  <a:pt x="1744" y="1024"/>
                </a:lnTo>
                <a:lnTo>
                  <a:pt x="1732" y="1028"/>
                </a:lnTo>
                <a:lnTo>
                  <a:pt x="1710" y="1032"/>
                </a:lnTo>
                <a:lnTo>
                  <a:pt x="1690" y="1034"/>
                </a:lnTo>
                <a:lnTo>
                  <a:pt x="1672" y="1034"/>
                </a:lnTo>
                <a:lnTo>
                  <a:pt x="1672" y="1034"/>
                </a:lnTo>
                <a:lnTo>
                  <a:pt x="1670" y="1044"/>
                </a:lnTo>
                <a:lnTo>
                  <a:pt x="1664" y="1056"/>
                </a:lnTo>
                <a:lnTo>
                  <a:pt x="1656" y="1066"/>
                </a:lnTo>
                <a:lnTo>
                  <a:pt x="1648" y="1074"/>
                </a:lnTo>
                <a:lnTo>
                  <a:pt x="1648" y="1074"/>
                </a:lnTo>
                <a:lnTo>
                  <a:pt x="1644" y="1082"/>
                </a:lnTo>
                <a:lnTo>
                  <a:pt x="1644" y="1090"/>
                </a:lnTo>
                <a:lnTo>
                  <a:pt x="1646" y="1106"/>
                </a:lnTo>
                <a:lnTo>
                  <a:pt x="1652" y="1124"/>
                </a:lnTo>
                <a:lnTo>
                  <a:pt x="1658" y="1146"/>
                </a:lnTo>
                <a:lnTo>
                  <a:pt x="1658" y="1146"/>
                </a:lnTo>
                <a:lnTo>
                  <a:pt x="1660" y="1170"/>
                </a:lnTo>
                <a:lnTo>
                  <a:pt x="1660" y="1170"/>
                </a:lnTo>
                <a:lnTo>
                  <a:pt x="1604" y="1182"/>
                </a:lnTo>
                <a:lnTo>
                  <a:pt x="1604" y="1182"/>
                </a:lnTo>
                <a:lnTo>
                  <a:pt x="1592" y="1188"/>
                </a:lnTo>
                <a:lnTo>
                  <a:pt x="1580" y="1194"/>
                </a:lnTo>
                <a:lnTo>
                  <a:pt x="1560" y="1206"/>
                </a:lnTo>
                <a:lnTo>
                  <a:pt x="1560" y="1206"/>
                </a:lnTo>
                <a:lnTo>
                  <a:pt x="1526" y="1214"/>
                </a:lnTo>
                <a:lnTo>
                  <a:pt x="1490" y="1220"/>
                </a:lnTo>
                <a:lnTo>
                  <a:pt x="1458" y="1224"/>
                </a:lnTo>
                <a:lnTo>
                  <a:pt x="1426" y="1224"/>
                </a:lnTo>
                <a:lnTo>
                  <a:pt x="1426" y="1224"/>
                </a:lnTo>
                <a:lnTo>
                  <a:pt x="1408" y="1228"/>
                </a:lnTo>
                <a:lnTo>
                  <a:pt x="1396" y="1236"/>
                </a:lnTo>
                <a:lnTo>
                  <a:pt x="1396" y="1236"/>
                </a:lnTo>
                <a:lnTo>
                  <a:pt x="1396" y="1244"/>
                </a:lnTo>
                <a:lnTo>
                  <a:pt x="1398" y="1250"/>
                </a:lnTo>
                <a:lnTo>
                  <a:pt x="1402" y="1258"/>
                </a:lnTo>
                <a:lnTo>
                  <a:pt x="1412" y="1272"/>
                </a:lnTo>
                <a:lnTo>
                  <a:pt x="1412" y="1272"/>
                </a:lnTo>
                <a:lnTo>
                  <a:pt x="1406" y="1280"/>
                </a:lnTo>
                <a:lnTo>
                  <a:pt x="1404" y="1288"/>
                </a:lnTo>
                <a:lnTo>
                  <a:pt x="1404" y="1294"/>
                </a:lnTo>
                <a:lnTo>
                  <a:pt x="1408" y="1302"/>
                </a:lnTo>
                <a:lnTo>
                  <a:pt x="1412" y="1308"/>
                </a:lnTo>
                <a:lnTo>
                  <a:pt x="1420" y="1314"/>
                </a:lnTo>
                <a:lnTo>
                  <a:pt x="1438" y="1328"/>
                </a:lnTo>
                <a:lnTo>
                  <a:pt x="1438" y="1328"/>
                </a:lnTo>
                <a:lnTo>
                  <a:pt x="1460" y="1360"/>
                </a:lnTo>
                <a:lnTo>
                  <a:pt x="1460" y="1360"/>
                </a:lnTo>
                <a:lnTo>
                  <a:pt x="1468" y="1364"/>
                </a:lnTo>
                <a:lnTo>
                  <a:pt x="1474" y="1370"/>
                </a:lnTo>
                <a:lnTo>
                  <a:pt x="1476" y="1374"/>
                </a:lnTo>
                <a:lnTo>
                  <a:pt x="1476" y="1380"/>
                </a:lnTo>
                <a:lnTo>
                  <a:pt x="1476" y="1396"/>
                </a:lnTo>
                <a:lnTo>
                  <a:pt x="1476" y="1396"/>
                </a:lnTo>
                <a:lnTo>
                  <a:pt x="1464" y="1408"/>
                </a:lnTo>
                <a:lnTo>
                  <a:pt x="1464" y="1408"/>
                </a:lnTo>
                <a:lnTo>
                  <a:pt x="1444" y="1418"/>
                </a:lnTo>
                <a:lnTo>
                  <a:pt x="1438" y="1422"/>
                </a:lnTo>
                <a:lnTo>
                  <a:pt x="1434" y="1426"/>
                </a:lnTo>
                <a:lnTo>
                  <a:pt x="1430" y="1432"/>
                </a:lnTo>
                <a:lnTo>
                  <a:pt x="1428" y="1438"/>
                </a:lnTo>
                <a:lnTo>
                  <a:pt x="1428" y="1460"/>
                </a:lnTo>
                <a:lnTo>
                  <a:pt x="1428" y="1460"/>
                </a:lnTo>
                <a:lnTo>
                  <a:pt x="1434" y="1466"/>
                </a:lnTo>
                <a:lnTo>
                  <a:pt x="1442" y="1476"/>
                </a:lnTo>
                <a:lnTo>
                  <a:pt x="1448" y="1488"/>
                </a:lnTo>
                <a:lnTo>
                  <a:pt x="1450" y="1496"/>
                </a:lnTo>
                <a:lnTo>
                  <a:pt x="1450" y="1504"/>
                </a:lnTo>
                <a:lnTo>
                  <a:pt x="1450" y="1504"/>
                </a:lnTo>
                <a:lnTo>
                  <a:pt x="1440" y="1510"/>
                </a:lnTo>
                <a:lnTo>
                  <a:pt x="1430" y="1512"/>
                </a:lnTo>
                <a:lnTo>
                  <a:pt x="1416" y="1516"/>
                </a:lnTo>
                <a:lnTo>
                  <a:pt x="1416" y="1516"/>
                </a:lnTo>
                <a:close/>
              </a:path>
            </a:pathLst>
          </a:custGeom>
          <a:solidFill>
            <a:srgbClr val="8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4"/>
          <p:cNvSpPr>
            <a:spLocks/>
          </p:cNvSpPr>
          <p:nvPr/>
        </p:nvSpPr>
        <p:spPr bwMode="auto">
          <a:xfrm>
            <a:off x="6985308" y="349250"/>
            <a:ext cx="3463925" cy="2965450"/>
          </a:xfrm>
          <a:custGeom>
            <a:avLst/>
            <a:gdLst>
              <a:gd name="T0" fmla="*/ 538 w 2182"/>
              <a:gd name="T1" fmla="*/ 1714 h 1868"/>
              <a:gd name="T2" fmla="*/ 526 w 2182"/>
              <a:gd name="T3" fmla="*/ 1632 h 1868"/>
              <a:gd name="T4" fmla="*/ 362 w 2182"/>
              <a:gd name="T5" fmla="*/ 1664 h 1868"/>
              <a:gd name="T6" fmla="*/ 286 w 2182"/>
              <a:gd name="T7" fmla="*/ 1690 h 1868"/>
              <a:gd name="T8" fmla="*/ 168 w 2182"/>
              <a:gd name="T9" fmla="*/ 1576 h 1868"/>
              <a:gd name="T10" fmla="*/ 220 w 2182"/>
              <a:gd name="T11" fmla="*/ 1468 h 1868"/>
              <a:gd name="T12" fmla="*/ 66 w 2182"/>
              <a:gd name="T13" fmla="*/ 1450 h 1868"/>
              <a:gd name="T14" fmla="*/ 20 w 2182"/>
              <a:gd name="T15" fmla="*/ 1304 h 1868"/>
              <a:gd name="T16" fmla="*/ 400 w 2182"/>
              <a:gd name="T17" fmla="*/ 1336 h 1868"/>
              <a:gd name="T18" fmla="*/ 594 w 2182"/>
              <a:gd name="T19" fmla="*/ 1418 h 1868"/>
              <a:gd name="T20" fmla="*/ 724 w 2182"/>
              <a:gd name="T21" fmla="*/ 1354 h 1868"/>
              <a:gd name="T22" fmla="*/ 828 w 2182"/>
              <a:gd name="T23" fmla="*/ 1308 h 1868"/>
              <a:gd name="T24" fmla="*/ 1006 w 2182"/>
              <a:gd name="T25" fmla="*/ 1300 h 1868"/>
              <a:gd name="T26" fmla="*/ 1170 w 2182"/>
              <a:gd name="T27" fmla="*/ 1170 h 1868"/>
              <a:gd name="T28" fmla="*/ 1178 w 2182"/>
              <a:gd name="T29" fmla="*/ 1032 h 1868"/>
              <a:gd name="T30" fmla="*/ 1260 w 2182"/>
              <a:gd name="T31" fmla="*/ 1006 h 1868"/>
              <a:gd name="T32" fmla="*/ 1410 w 2182"/>
              <a:gd name="T33" fmla="*/ 924 h 1868"/>
              <a:gd name="T34" fmla="*/ 1524 w 2182"/>
              <a:gd name="T35" fmla="*/ 876 h 1868"/>
              <a:gd name="T36" fmla="*/ 1632 w 2182"/>
              <a:gd name="T37" fmla="*/ 776 h 1868"/>
              <a:gd name="T38" fmla="*/ 1798 w 2182"/>
              <a:gd name="T39" fmla="*/ 740 h 1868"/>
              <a:gd name="T40" fmla="*/ 1712 w 2182"/>
              <a:gd name="T41" fmla="*/ 614 h 1868"/>
              <a:gd name="T42" fmla="*/ 1586 w 2182"/>
              <a:gd name="T43" fmla="*/ 646 h 1868"/>
              <a:gd name="T44" fmla="*/ 1456 w 2182"/>
              <a:gd name="T45" fmla="*/ 650 h 1868"/>
              <a:gd name="T46" fmla="*/ 1480 w 2182"/>
              <a:gd name="T47" fmla="*/ 512 h 1868"/>
              <a:gd name="T48" fmla="*/ 1602 w 2182"/>
              <a:gd name="T49" fmla="*/ 428 h 1868"/>
              <a:gd name="T50" fmla="*/ 1698 w 2182"/>
              <a:gd name="T51" fmla="*/ 250 h 1868"/>
              <a:gd name="T52" fmla="*/ 1738 w 2182"/>
              <a:gd name="T53" fmla="*/ 108 h 1868"/>
              <a:gd name="T54" fmla="*/ 1736 w 2182"/>
              <a:gd name="T55" fmla="*/ 20 h 1868"/>
              <a:gd name="T56" fmla="*/ 1800 w 2182"/>
              <a:gd name="T57" fmla="*/ 42 h 1868"/>
              <a:gd name="T58" fmla="*/ 1848 w 2182"/>
              <a:gd name="T59" fmla="*/ 80 h 1868"/>
              <a:gd name="T60" fmla="*/ 1926 w 2182"/>
              <a:gd name="T61" fmla="*/ 178 h 1868"/>
              <a:gd name="T62" fmla="*/ 2052 w 2182"/>
              <a:gd name="T63" fmla="*/ 152 h 1868"/>
              <a:gd name="T64" fmla="*/ 2136 w 2182"/>
              <a:gd name="T65" fmla="*/ 246 h 1868"/>
              <a:gd name="T66" fmla="*/ 2136 w 2182"/>
              <a:gd name="T67" fmla="*/ 440 h 1868"/>
              <a:gd name="T68" fmla="*/ 2118 w 2182"/>
              <a:gd name="T69" fmla="*/ 476 h 1868"/>
              <a:gd name="T70" fmla="*/ 2064 w 2182"/>
              <a:gd name="T71" fmla="*/ 514 h 1868"/>
              <a:gd name="T72" fmla="*/ 2020 w 2182"/>
              <a:gd name="T73" fmla="*/ 674 h 1868"/>
              <a:gd name="T74" fmla="*/ 2068 w 2182"/>
              <a:gd name="T75" fmla="*/ 716 h 1868"/>
              <a:gd name="T76" fmla="*/ 2026 w 2182"/>
              <a:gd name="T77" fmla="*/ 796 h 1868"/>
              <a:gd name="T78" fmla="*/ 1968 w 2182"/>
              <a:gd name="T79" fmla="*/ 828 h 1868"/>
              <a:gd name="T80" fmla="*/ 2054 w 2182"/>
              <a:gd name="T81" fmla="*/ 986 h 1868"/>
              <a:gd name="T82" fmla="*/ 2154 w 2182"/>
              <a:gd name="T83" fmla="*/ 1034 h 1868"/>
              <a:gd name="T84" fmla="*/ 2156 w 2182"/>
              <a:gd name="T85" fmla="*/ 1130 h 1868"/>
              <a:gd name="T86" fmla="*/ 2054 w 2182"/>
              <a:gd name="T87" fmla="*/ 1170 h 1868"/>
              <a:gd name="T88" fmla="*/ 1920 w 2182"/>
              <a:gd name="T89" fmla="*/ 1272 h 1868"/>
              <a:gd name="T90" fmla="*/ 1850 w 2182"/>
              <a:gd name="T91" fmla="*/ 1260 h 1868"/>
              <a:gd name="T92" fmla="*/ 1786 w 2182"/>
              <a:gd name="T93" fmla="*/ 1338 h 1868"/>
              <a:gd name="T94" fmla="*/ 1696 w 2182"/>
              <a:gd name="T95" fmla="*/ 1206 h 1868"/>
              <a:gd name="T96" fmla="*/ 1524 w 2182"/>
              <a:gd name="T97" fmla="*/ 1346 h 1868"/>
              <a:gd name="T98" fmla="*/ 1494 w 2182"/>
              <a:gd name="T99" fmla="*/ 1334 h 1868"/>
              <a:gd name="T100" fmla="*/ 1424 w 2182"/>
              <a:gd name="T101" fmla="*/ 1310 h 1868"/>
              <a:gd name="T102" fmla="*/ 1392 w 2182"/>
              <a:gd name="T103" fmla="*/ 1430 h 1868"/>
              <a:gd name="T104" fmla="*/ 1288 w 2182"/>
              <a:gd name="T105" fmla="*/ 1520 h 1868"/>
              <a:gd name="T106" fmla="*/ 1140 w 2182"/>
              <a:gd name="T107" fmla="*/ 1612 h 1868"/>
              <a:gd name="T108" fmla="*/ 1076 w 2182"/>
              <a:gd name="T109" fmla="*/ 1650 h 1868"/>
              <a:gd name="T110" fmla="*/ 988 w 2182"/>
              <a:gd name="T111" fmla="*/ 1790 h 1868"/>
              <a:gd name="T112" fmla="*/ 838 w 2182"/>
              <a:gd name="T113" fmla="*/ 1810 h 1868"/>
              <a:gd name="T114" fmla="*/ 814 w 2182"/>
              <a:gd name="T115" fmla="*/ 1666 h 1868"/>
              <a:gd name="T116" fmla="*/ 732 w 2182"/>
              <a:gd name="T117" fmla="*/ 1678 h 1868"/>
              <a:gd name="T118" fmla="*/ 662 w 2182"/>
              <a:gd name="T119" fmla="*/ 1816 h 18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182" h="1868">
                <a:moveTo>
                  <a:pt x="556" y="1868"/>
                </a:moveTo>
                <a:lnTo>
                  <a:pt x="556" y="1868"/>
                </a:lnTo>
                <a:lnTo>
                  <a:pt x="518" y="1832"/>
                </a:lnTo>
                <a:lnTo>
                  <a:pt x="518" y="1832"/>
                </a:lnTo>
                <a:lnTo>
                  <a:pt x="498" y="1792"/>
                </a:lnTo>
                <a:lnTo>
                  <a:pt x="498" y="1792"/>
                </a:lnTo>
                <a:lnTo>
                  <a:pt x="500" y="1764"/>
                </a:lnTo>
                <a:lnTo>
                  <a:pt x="502" y="1754"/>
                </a:lnTo>
                <a:lnTo>
                  <a:pt x="506" y="1744"/>
                </a:lnTo>
                <a:lnTo>
                  <a:pt x="512" y="1736"/>
                </a:lnTo>
                <a:lnTo>
                  <a:pt x="518" y="1728"/>
                </a:lnTo>
                <a:lnTo>
                  <a:pt x="528" y="1720"/>
                </a:lnTo>
                <a:lnTo>
                  <a:pt x="538" y="1714"/>
                </a:lnTo>
                <a:lnTo>
                  <a:pt x="538" y="1714"/>
                </a:lnTo>
                <a:lnTo>
                  <a:pt x="556" y="1698"/>
                </a:lnTo>
                <a:lnTo>
                  <a:pt x="556" y="1698"/>
                </a:lnTo>
                <a:lnTo>
                  <a:pt x="572" y="1674"/>
                </a:lnTo>
                <a:lnTo>
                  <a:pt x="572" y="1674"/>
                </a:lnTo>
                <a:lnTo>
                  <a:pt x="570" y="1658"/>
                </a:lnTo>
                <a:lnTo>
                  <a:pt x="570" y="1658"/>
                </a:lnTo>
                <a:lnTo>
                  <a:pt x="562" y="1646"/>
                </a:lnTo>
                <a:lnTo>
                  <a:pt x="556" y="1638"/>
                </a:lnTo>
                <a:lnTo>
                  <a:pt x="548" y="1634"/>
                </a:lnTo>
                <a:lnTo>
                  <a:pt x="542" y="1632"/>
                </a:lnTo>
                <a:lnTo>
                  <a:pt x="534" y="1630"/>
                </a:lnTo>
                <a:lnTo>
                  <a:pt x="526" y="1632"/>
                </a:lnTo>
                <a:lnTo>
                  <a:pt x="506" y="1638"/>
                </a:lnTo>
                <a:lnTo>
                  <a:pt x="506" y="1638"/>
                </a:lnTo>
                <a:lnTo>
                  <a:pt x="482" y="1658"/>
                </a:lnTo>
                <a:lnTo>
                  <a:pt x="482" y="1658"/>
                </a:lnTo>
                <a:lnTo>
                  <a:pt x="448" y="1674"/>
                </a:lnTo>
                <a:lnTo>
                  <a:pt x="448" y="1674"/>
                </a:lnTo>
                <a:lnTo>
                  <a:pt x="442" y="1668"/>
                </a:lnTo>
                <a:lnTo>
                  <a:pt x="436" y="1664"/>
                </a:lnTo>
                <a:lnTo>
                  <a:pt x="426" y="1658"/>
                </a:lnTo>
                <a:lnTo>
                  <a:pt x="426" y="1658"/>
                </a:lnTo>
                <a:lnTo>
                  <a:pt x="384" y="1658"/>
                </a:lnTo>
                <a:lnTo>
                  <a:pt x="370" y="1660"/>
                </a:lnTo>
                <a:lnTo>
                  <a:pt x="362" y="1664"/>
                </a:lnTo>
                <a:lnTo>
                  <a:pt x="356" y="1672"/>
                </a:lnTo>
                <a:lnTo>
                  <a:pt x="352" y="1682"/>
                </a:lnTo>
                <a:lnTo>
                  <a:pt x="350" y="1700"/>
                </a:lnTo>
                <a:lnTo>
                  <a:pt x="348" y="1722"/>
                </a:lnTo>
                <a:lnTo>
                  <a:pt x="348" y="1722"/>
                </a:lnTo>
                <a:lnTo>
                  <a:pt x="342" y="1726"/>
                </a:lnTo>
                <a:lnTo>
                  <a:pt x="336" y="1726"/>
                </a:lnTo>
                <a:lnTo>
                  <a:pt x="330" y="1726"/>
                </a:lnTo>
                <a:lnTo>
                  <a:pt x="324" y="1724"/>
                </a:lnTo>
                <a:lnTo>
                  <a:pt x="314" y="1718"/>
                </a:lnTo>
                <a:lnTo>
                  <a:pt x="306" y="1716"/>
                </a:lnTo>
                <a:lnTo>
                  <a:pt x="306" y="1716"/>
                </a:lnTo>
                <a:lnTo>
                  <a:pt x="286" y="1690"/>
                </a:lnTo>
                <a:lnTo>
                  <a:pt x="270" y="1674"/>
                </a:lnTo>
                <a:lnTo>
                  <a:pt x="270" y="1674"/>
                </a:lnTo>
                <a:lnTo>
                  <a:pt x="262" y="1654"/>
                </a:lnTo>
                <a:lnTo>
                  <a:pt x="252" y="1638"/>
                </a:lnTo>
                <a:lnTo>
                  <a:pt x="248" y="1632"/>
                </a:lnTo>
                <a:lnTo>
                  <a:pt x="242" y="1626"/>
                </a:lnTo>
                <a:lnTo>
                  <a:pt x="234" y="1624"/>
                </a:lnTo>
                <a:lnTo>
                  <a:pt x="226" y="1620"/>
                </a:lnTo>
                <a:lnTo>
                  <a:pt x="226" y="1620"/>
                </a:lnTo>
                <a:lnTo>
                  <a:pt x="190" y="1582"/>
                </a:lnTo>
                <a:lnTo>
                  <a:pt x="190" y="1582"/>
                </a:lnTo>
                <a:lnTo>
                  <a:pt x="168" y="1576"/>
                </a:lnTo>
                <a:lnTo>
                  <a:pt x="168" y="1576"/>
                </a:lnTo>
                <a:lnTo>
                  <a:pt x="170" y="1568"/>
                </a:lnTo>
                <a:lnTo>
                  <a:pt x="172" y="1560"/>
                </a:lnTo>
                <a:lnTo>
                  <a:pt x="178" y="1554"/>
                </a:lnTo>
                <a:lnTo>
                  <a:pt x="184" y="1548"/>
                </a:lnTo>
                <a:lnTo>
                  <a:pt x="198" y="1538"/>
                </a:lnTo>
                <a:lnTo>
                  <a:pt x="206" y="1532"/>
                </a:lnTo>
                <a:lnTo>
                  <a:pt x="212" y="1526"/>
                </a:lnTo>
                <a:lnTo>
                  <a:pt x="212" y="1526"/>
                </a:lnTo>
                <a:lnTo>
                  <a:pt x="226" y="1496"/>
                </a:lnTo>
                <a:lnTo>
                  <a:pt x="226" y="1496"/>
                </a:lnTo>
                <a:lnTo>
                  <a:pt x="226" y="1484"/>
                </a:lnTo>
                <a:lnTo>
                  <a:pt x="224" y="1474"/>
                </a:lnTo>
                <a:lnTo>
                  <a:pt x="220" y="1468"/>
                </a:lnTo>
                <a:lnTo>
                  <a:pt x="216" y="1464"/>
                </a:lnTo>
                <a:lnTo>
                  <a:pt x="216" y="1464"/>
                </a:lnTo>
                <a:lnTo>
                  <a:pt x="182" y="1464"/>
                </a:lnTo>
                <a:lnTo>
                  <a:pt x="150" y="1468"/>
                </a:lnTo>
                <a:lnTo>
                  <a:pt x="120" y="1474"/>
                </a:lnTo>
                <a:lnTo>
                  <a:pt x="92" y="1484"/>
                </a:lnTo>
                <a:lnTo>
                  <a:pt x="92" y="1484"/>
                </a:lnTo>
                <a:lnTo>
                  <a:pt x="84" y="1490"/>
                </a:lnTo>
                <a:lnTo>
                  <a:pt x="76" y="1492"/>
                </a:lnTo>
                <a:lnTo>
                  <a:pt x="70" y="1492"/>
                </a:lnTo>
                <a:lnTo>
                  <a:pt x="64" y="1492"/>
                </a:lnTo>
                <a:lnTo>
                  <a:pt x="64" y="1492"/>
                </a:lnTo>
                <a:lnTo>
                  <a:pt x="66" y="1450"/>
                </a:lnTo>
                <a:lnTo>
                  <a:pt x="66" y="1450"/>
                </a:lnTo>
                <a:lnTo>
                  <a:pt x="50" y="1428"/>
                </a:lnTo>
                <a:lnTo>
                  <a:pt x="50" y="1428"/>
                </a:lnTo>
                <a:lnTo>
                  <a:pt x="14" y="1398"/>
                </a:lnTo>
                <a:lnTo>
                  <a:pt x="14" y="1398"/>
                </a:lnTo>
                <a:lnTo>
                  <a:pt x="14" y="1386"/>
                </a:lnTo>
                <a:lnTo>
                  <a:pt x="18" y="1376"/>
                </a:lnTo>
                <a:lnTo>
                  <a:pt x="26" y="1358"/>
                </a:lnTo>
                <a:lnTo>
                  <a:pt x="26" y="1358"/>
                </a:lnTo>
                <a:lnTo>
                  <a:pt x="24" y="1328"/>
                </a:lnTo>
                <a:lnTo>
                  <a:pt x="24" y="1316"/>
                </a:lnTo>
                <a:lnTo>
                  <a:pt x="20" y="1304"/>
                </a:lnTo>
                <a:lnTo>
                  <a:pt x="20" y="1304"/>
                </a:lnTo>
                <a:lnTo>
                  <a:pt x="0" y="1278"/>
                </a:lnTo>
                <a:lnTo>
                  <a:pt x="0" y="1278"/>
                </a:lnTo>
                <a:lnTo>
                  <a:pt x="0" y="1244"/>
                </a:lnTo>
                <a:lnTo>
                  <a:pt x="0" y="1244"/>
                </a:lnTo>
                <a:lnTo>
                  <a:pt x="100" y="1268"/>
                </a:lnTo>
                <a:lnTo>
                  <a:pt x="100" y="1268"/>
                </a:lnTo>
                <a:lnTo>
                  <a:pt x="274" y="1270"/>
                </a:lnTo>
                <a:lnTo>
                  <a:pt x="274" y="1270"/>
                </a:lnTo>
                <a:lnTo>
                  <a:pt x="306" y="1278"/>
                </a:lnTo>
                <a:lnTo>
                  <a:pt x="326" y="1284"/>
                </a:lnTo>
                <a:lnTo>
                  <a:pt x="344" y="1290"/>
                </a:lnTo>
                <a:lnTo>
                  <a:pt x="344" y="1290"/>
                </a:lnTo>
                <a:lnTo>
                  <a:pt x="400" y="1336"/>
                </a:lnTo>
                <a:lnTo>
                  <a:pt x="400" y="1336"/>
                </a:lnTo>
                <a:lnTo>
                  <a:pt x="414" y="1342"/>
                </a:lnTo>
                <a:lnTo>
                  <a:pt x="414" y="1342"/>
                </a:lnTo>
                <a:lnTo>
                  <a:pt x="466" y="1350"/>
                </a:lnTo>
                <a:lnTo>
                  <a:pt x="466" y="1350"/>
                </a:lnTo>
                <a:lnTo>
                  <a:pt x="490" y="1366"/>
                </a:lnTo>
                <a:lnTo>
                  <a:pt x="490" y="1366"/>
                </a:lnTo>
                <a:lnTo>
                  <a:pt x="556" y="1388"/>
                </a:lnTo>
                <a:lnTo>
                  <a:pt x="556" y="1388"/>
                </a:lnTo>
                <a:lnTo>
                  <a:pt x="562" y="1392"/>
                </a:lnTo>
                <a:lnTo>
                  <a:pt x="568" y="1398"/>
                </a:lnTo>
                <a:lnTo>
                  <a:pt x="584" y="1412"/>
                </a:lnTo>
                <a:lnTo>
                  <a:pt x="594" y="1418"/>
                </a:lnTo>
                <a:lnTo>
                  <a:pt x="604" y="1420"/>
                </a:lnTo>
                <a:lnTo>
                  <a:pt x="614" y="1418"/>
                </a:lnTo>
                <a:lnTo>
                  <a:pt x="628" y="1412"/>
                </a:lnTo>
                <a:lnTo>
                  <a:pt x="628" y="1412"/>
                </a:lnTo>
                <a:lnTo>
                  <a:pt x="632" y="1406"/>
                </a:lnTo>
                <a:lnTo>
                  <a:pt x="638" y="1400"/>
                </a:lnTo>
                <a:lnTo>
                  <a:pt x="650" y="1392"/>
                </a:lnTo>
                <a:lnTo>
                  <a:pt x="666" y="1386"/>
                </a:lnTo>
                <a:lnTo>
                  <a:pt x="680" y="1380"/>
                </a:lnTo>
                <a:lnTo>
                  <a:pt x="680" y="1380"/>
                </a:lnTo>
                <a:lnTo>
                  <a:pt x="696" y="1368"/>
                </a:lnTo>
                <a:lnTo>
                  <a:pt x="708" y="1360"/>
                </a:lnTo>
                <a:lnTo>
                  <a:pt x="724" y="1354"/>
                </a:lnTo>
                <a:lnTo>
                  <a:pt x="746" y="1350"/>
                </a:lnTo>
                <a:lnTo>
                  <a:pt x="746" y="1350"/>
                </a:lnTo>
                <a:lnTo>
                  <a:pt x="746" y="1346"/>
                </a:lnTo>
                <a:lnTo>
                  <a:pt x="750" y="1344"/>
                </a:lnTo>
                <a:lnTo>
                  <a:pt x="758" y="1340"/>
                </a:lnTo>
                <a:lnTo>
                  <a:pt x="768" y="1336"/>
                </a:lnTo>
                <a:lnTo>
                  <a:pt x="778" y="1332"/>
                </a:lnTo>
                <a:lnTo>
                  <a:pt x="778" y="1332"/>
                </a:lnTo>
                <a:lnTo>
                  <a:pt x="784" y="1332"/>
                </a:lnTo>
                <a:lnTo>
                  <a:pt x="792" y="1328"/>
                </a:lnTo>
                <a:lnTo>
                  <a:pt x="806" y="1320"/>
                </a:lnTo>
                <a:lnTo>
                  <a:pt x="820" y="1310"/>
                </a:lnTo>
                <a:lnTo>
                  <a:pt x="828" y="1308"/>
                </a:lnTo>
                <a:lnTo>
                  <a:pt x="836" y="1306"/>
                </a:lnTo>
                <a:lnTo>
                  <a:pt x="836" y="1306"/>
                </a:lnTo>
                <a:lnTo>
                  <a:pt x="848" y="1300"/>
                </a:lnTo>
                <a:lnTo>
                  <a:pt x="862" y="1296"/>
                </a:lnTo>
                <a:lnTo>
                  <a:pt x="876" y="1296"/>
                </a:lnTo>
                <a:lnTo>
                  <a:pt x="894" y="1296"/>
                </a:lnTo>
                <a:lnTo>
                  <a:pt x="894" y="1296"/>
                </a:lnTo>
                <a:lnTo>
                  <a:pt x="918" y="1302"/>
                </a:lnTo>
                <a:lnTo>
                  <a:pt x="952" y="1306"/>
                </a:lnTo>
                <a:lnTo>
                  <a:pt x="970" y="1306"/>
                </a:lnTo>
                <a:lnTo>
                  <a:pt x="986" y="1306"/>
                </a:lnTo>
                <a:lnTo>
                  <a:pt x="1000" y="1302"/>
                </a:lnTo>
                <a:lnTo>
                  <a:pt x="1006" y="1300"/>
                </a:lnTo>
                <a:lnTo>
                  <a:pt x="1010" y="1296"/>
                </a:lnTo>
                <a:lnTo>
                  <a:pt x="1010" y="1296"/>
                </a:lnTo>
                <a:lnTo>
                  <a:pt x="1028" y="1294"/>
                </a:lnTo>
                <a:lnTo>
                  <a:pt x="1044" y="1286"/>
                </a:lnTo>
                <a:lnTo>
                  <a:pt x="1060" y="1278"/>
                </a:lnTo>
                <a:lnTo>
                  <a:pt x="1074" y="1266"/>
                </a:lnTo>
                <a:lnTo>
                  <a:pt x="1086" y="1254"/>
                </a:lnTo>
                <a:lnTo>
                  <a:pt x="1100" y="1240"/>
                </a:lnTo>
                <a:lnTo>
                  <a:pt x="1122" y="1212"/>
                </a:lnTo>
                <a:lnTo>
                  <a:pt x="1122" y="1212"/>
                </a:lnTo>
                <a:lnTo>
                  <a:pt x="1156" y="1182"/>
                </a:lnTo>
                <a:lnTo>
                  <a:pt x="1156" y="1182"/>
                </a:lnTo>
                <a:lnTo>
                  <a:pt x="1170" y="1170"/>
                </a:lnTo>
                <a:lnTo>
                  <a:pt x="1186" y="1158"/>
                </a:lnTo>
                <a:lnTo>
                  <a:pt x="1186" y="1158"/>
                </a:lnTo>
                <a:lnTo>
                  <a:pt x="1202" y="1150"/>
                </a:lnTo>
                <a:lnTo>
                  <a:pt x="1210" y="1146"/>
                </a:lnTo>
                <a:lnTo>
                  <a:pt x="1218" y="1138"/>
                </a:lnTo>
                <a:lnTo>
                  <a:pt x="1218" y="1138"/>
                </a:lnTo>
                <a:lnTo>
                  <a:pt x="1216" y="1112"/>
                </a:lnTo>
                <a:lnTo>
                  <a:pt x="1216" y="1112"/>
                </a:lnTo>
                <a:lnTo>
                  <a:pt x="1182" y="1080"/>
                </a:lnTo>
                <a:lnTo>
                  <a:pt x="1182" y="1080"/>
                </a:lnTo>
                <a:lnTo>
                  <a:pt x="1176" y="1058"/>
                </a:lnTo>
                <a:lnTo>
                  <a:pt x="1176" y="1058"/>
                </a:lnTo>
                <a:lnTo>
                  <a:pt x="1178" y="1032"/>
                </a:lnTo>
                <a:lnTo>
                  <a:pt x="1180" y="1020"/>
                </a:lnTo>
                <a:lnTo>
                  <a:pt x="1182" y="1010"/>
                </a:lnTo>
                <a:lnTo>
                  <a:pt x="1186" y="1002"/>
                </a:lnTo>
                <a:lnTo>
                  <a:pt x="1192" y="994"/>
                </a:lnTo>
                <a:lnTo>
                  <a:pt x="1200" y="986"/>
                </a:lnTo>
                <a:lnTo>
                  <a:pt x="1212" y="982"/>
                </a:lnTo>
                <a:lnTo>
                  <a:pt x="1212" y="982"/>
                </a:lnTo>
                <a:lnTo>
                  <a:pt x="1214" y="978"/>
                </a:lnTo>
                <a:lnTo>
                  <a:pt x="1216" y="976"/>
                </a:lnTo>
                <a:lnTo>
                  <a:pt x="1220" y="978"/>
                </a:lnTo>
                <a:lnTo>
                  <a:pt x="1226" y="982"/>
                </a:lnTo>
                <a:lnTo>
                  <a:pt x="1260" y="1006"/>
                </a:lnTo>
                <a:lnTo>
                  <a:pt x="1260" y="1006"/>
                </a:lnTo>
                <a:lnTo>
                  <a:pt x="1286" y="1014"/>
                </a:lnTo>
                <a:lnTo>
                  <a:pt x="1286" y="1014"/>
                </a:lnTo>
                <a:lnTo>
                  <a:pt x="1314" y="1014"/>
                </a:lnTo>
                <a:lnTo>
                  <a:pt x="1314" y="1014"/>
                </a:lnTo>
                <a:lnTo>
                  <a:pt x="1326" y="1010"/>
                </a:lnTo>
                <a:lnTo>
                  <a:pt x="1336" y="1002"/>
                </a:lnTo>
                <a:lnTo>
                  <a:pt x="1348" y="992"/>
                </a:lnTo>
                <a:lnTo>
                  <a:pt x="1358" y="980"/>
                </a:lnTo>
                <a:lnTo>
                  <a:pt x="1380" y="956"/>
                </a:lnTo>
                <a:lnTo>
                  <a:pt x="1398" y="932"/>
                </a:lnTo>
                <a:lnTo>
                  <a:pt x="1398" y="932"/>
                </a:lnTo>
                <a:lnTo>
                  <a:pt x="1404" y="928"/>
                </a:lnTo>
                <a:lnTo>
                  <a:pt x="1410" y="924"/>
                </a:lnTo>
                <a:lnTo>
                  <a:pt x="1416" y="924"/>
                </a:lnTo>
                <a:lnTo>
                  <a:pt x="1424" y="922"/>
                </a:lnTo>
                <a:lnTo>
                  <a:pt x="1438" y="924"/>
                </a:lnTo>
                <a:lnTo>
                  <a:pt x="1454" y="926"/>
                </a:lnTo>
                <a:lnTo>
                  <a:pt x="1454" y="926"/>
                </a:lnTo>
                <a:lnTo>
                  <a:pt x="1464" y="918"/>
                </a:lnTo>
                <a:lnTo>
                  <a:pt x="1472" y="914"/>
                </a:lnTo>
                <a:lnTo>
                  <a:pt x="1492" y="906"/>
                </a:lnTo>
                <a:lnTo>
                  <a:pt x="1492" y="906"/>
                </a:lnTo>
                <a:lnTo>
                  <a:pt x="1518" y="882"/>
                </a:lnTo>
                <a:lnTo>
                  <a:pt x="1518" y="882"/>
                </a:lnTo>
                <a:lnTo>
                  <a:pt x="1522" y="880"/>
                </a:lnTo>
                <a:lnTo>
                  <a:pt x="1524" y="876"/>
                </a:lnTo>
                <a:lnTo>
                  <a:pt x="1530" y="866"/>
                </a:lnTo>
                <a:lnTo>
                  <a:pt x="1534" y="848"/>
                </a:lnTo>
                <a:lnTo>
                  <a:pt x="1534" y="848"/>
                </a:lnTo>
                <a:lnTo>
                  <a:pt x="1540" y="832"/>
                </a:lnTo>
                <a:lnTo>
                  <a:pt x="1546" y="822"/>
                </a:lnTo>
                <a:lnTo>
                  <a:pt x="1554" y="816"/>
                </a:lnTo>
                <a:lnTo>
                  <a:pt x="1562" y="812"/>
                </a:lnTo>
                <a:lnTo>
                  <a:pt x="1580" y="806"/>
                </a:lnTo>
                <a:lnTo>
                  <a:pt x="1594" y="804"/>
                </a:lnTo>
                <a:lnTo>
                  <a:pt x="1610" y="798"/>
                </a:lnTo>
                <a:lnTo>
                  <a:pt x="1610" y="798"/>
                </a:lnTo>
                <a:lnTo>
                  <a:pt x="1620" y="786"/>
                </a:lnTo>
                <a:lnTo>
                  <a:pt x="1632" y="776"/>
                </a:lnTo>
                <a:lnTo>
                  <a:pt x="1646" y="768"/>
                </a:lnTo>
                <a:lnTo>
                  <a:pt x="1660" y="760"/>
                </a:lnTo>
                <a:lnTo>
                  <a:pt x="1660" y="760"/>
                </a:lnTo>
                <a:lnTo>
                  <a:pt x="1670" y="754"/>
                </a:lnTo>
                <a:lnTo>
                  <a:pt x="1680" y="752"/>
                </a:lnTo>
                <a:lnTo>
                  <a:pt x="1696" y="750"/>
                </a:lnTo>
                <a:lnTo>
                  <a:pt x="1712" y="750"/>
                </a:lnTo>
                <a:lnTo>
                  <a:pt x="1746" y="752"/>
                </a:lnTo>
                <a:lnTo>
                  <a:pt x="1776" y="756"/>
                </a:lnTo>
                <a:lnTo>
                  <a:pt x="1776" y="756"/>
                </a:lnTo>
                <a:lnTo>
                  <a:pt x="1792" y="748"/>
                </a:lnTo>
                <a:lnTo>
                  <a:pt x="1792" y="748"/>
                </a:lnTo>
                <a:lnTo>
                  <a:pt x="1798" y="740"/>
                </a:lnTo>
                <a:lnTo>
                  <a:pt x="1802" y="730"/>
                </a:lnTo>
                <a:lnTo>
                  <a:pt x="1804" y="720"/>
                </a:lnTo>
                <a:lnTo>
                  <a:pt x="1804" y="712"/>
                </a:lnTo>
                <a:lnTo>
                  <a:pt x="1802" y="702"/>
                </a:lnTo>
                <a:lnTo>
                  <a:pt x="1798" y="694"/>
                </a:lnTo>
                <a:lnTo>
                  <a:pt x="1790" y="680"/>
                </a:lnTo>
                <a:lnTo>
                  <a:pt x="1790" y="680"/>
                </a:lnTo>
                <a:lnTo>
                  <a:pt x="1764" y="656"/>
                </a:lnTo>
                <a:lnTo>
                  <a:pt x="1764" y="656"/>
                </a:lnTo>
                <a:lnTo>
                  <a:pt x="1718" y="628"/>
                </a:lnTo>
                <a:lnTo>
                  <a:pt x="1718" y="628"/>
                </a:lnTo>
                <a:lnTo>
                  <a:pt x="1716" y="622"/>
                </a:lnTo>
                <a:lnTo>
                  <a:pt x="1712" y="614"/>
                </a:lnTo>
                <a:lnTo>
                  <a:pt x="1702" y="604"/>
                </a:lnTo>
                <a:lnTo>
                  <a:pt x="1688" y="590"/>
                </a:lnTo>
                <a:lnTo>
                  <a:pt x="1688" y="590"/>
                </a:lnTo>
                <a:lnTo>
                  <a:pt x="1656" y="590"/>
                </a:lnTo>
                <a:lnTo>
                  <a:pt x="1656" y="590"/>
                </a:lnTo>
                <a:lnTo>
                  <a:pt x="1640" y="608"/>
                </a:lnTo>
                <a:lnTo>
                  <a:pt x="1640" y="608"/>
                </a:lnTo>
                <a:lnTo>
                  <a:pt x="1610" y="608"/>
                </a:lnTo>
                <a:lnTo>
                  <a:pt x="1610" y="608"/>
                </a:lnTo>
                <a:lnTo>
                  <a:pt x="1604" y="644"/>
                </a:lnTo>
                <a:lnTo>
                  <a:pt x="1604" y="644"/>
                </a:lnTo>
                <a:lnTo>
                  <a:pt x="1596" y="646"/>
                </a:lnTo>
                <a:lnTo>
                  <a:pt x="1586" y="646"/>
                </a:lnTo>
                <a:lnTo>
                  <a:pt x="1578" y="644"/>
                </a:lnTo>
                <a:lnTo>
                  <a:pt x="1570" y="642"/>
                </a:lnTo>
                <a:lnTo>
                  <a:pt x="1554" y="634"/>
                </a:lnTo>
                <a:lnTo>
                  <a:pt x="1544" y="630"/>
                </a:lnTo>
                <a:lnTo>
                  <a:pt x="1544" y="630"/>
                </a:lnTo>
                <a:lnTo>
                  <a:pt x="1516" y="630"/>
                </a:lnTo>
                <a:lnTo>
                  <a:pt x="1516" y="630"/>
                </a:lnTo>
                <a:lnTo>
                  <a:pt x="1504" y="634"/>
                </a:lnTo>
                <a:lnTo>
                  <a:pt x="1494" y="640"/>
                </a:lnTo>
                <a:lnTo>
                  <a:pt x="1476" y="654"/>
                </a:lnTo>
                <a:lnTo>
                  <a:pt x="1476" y="654"/>
                </a:lnTo>
                <a:lnTo>
                  <a:pt x="1466" y="654"/>
                </a:lnTo>
                <a:lnTo>
                  <a:pt x="1456" y="650"/>
                </a:lnTo>
                <a:lnTo>
                  <a:pt x="1450" y="646"/>
                </a:lnTo>
                <a:lnTo>
                  <a:pt x="1446" y="640"/>
                </a:lnTo>
                <a:lnTo>
                  <a:pt x="1442" y="634"/>
                </a:lnTo>
                <a:lnTo>
                  <a:pt x="1440" y="628"/>
                </a:lnTo>
                <a:lnTo>
                  <a:pt x="1440" y="616"/>
                </a:lnTo>
                <a:lnTo>
                  <a:pt x="1440" y="616"/>
                </a:lnTo>
                <a:lnTo>
                  <a:pt x="1470" y="588"/>
                </a:lnTo>
                <a:lnTo>
                  <a:pt x="1470" y="588"/>
                </a:lnTo>
                <a:lnTo>
                  <a:pt x="1468" y="556"/>
                </a:lnTo>
                <a:lnTo>
                  <a:pt x="1470" y="544"/>
                </a:lnTo>
                <a:lnTo>
                  <a:pt x="1470" y="532"/>
                </a:lnTo>
                <a:lnTo>
                  <a:pt x="1470" y="532"/>
                </a:lnTo>
                <a:lnTo>
                  <a:pt x="1480" y="512"/>
                </a:lnTo>
                <a:lnTo>
                  <a:pt x="1488" y="494"/>
                </a:lnTo>
                <a:lnTo>
                  <a:pt x="1488" y="494"/>
                </a:lnTo>
                <a:lnTo>
                  <a:pt x="1488" y="472"/>
                </a:lnTo>
                <a:lnTo>
                  <a:pt x="1490" y="456"/>
                </a:lnTo>
                <a:lnTo>
                  <a:pt x="1494" y="440"/>
                </a:lnTo>
                <a:lnTo>
                  <a:pt x="1502" y="426"/>
                </a:lnTo>
                <a:lnTo>
                  <a:pt x="1502" y="426"/>
                </a:lnTo>
                <a:lnTo>
                  <a:pt x="1522" y="426"/>
                </a:lnTo>
                <a:lnTo>
                  <a:pt x="1522" y="426"/>
                </a:lnTo>
                <a:lnTo>
                  <a:pt x="1546" y="430"/>
                </a:lnTo>
                <a:lnTo>
                  <a:pt x="1574" y="432"/>
                </a:lnTo>
                <a:lnTo>
                  <a:pt x="1588" y="430"/>
                </a:lnTo>
                <a:lnTo>
                  <a:pt x="1602" y="428"/>
                </a:lnTo>
                <a:lnTo>
                  <a:pt x="1616" y="424"/>
                </a:lnTo>
                <a:lnTo>
                  <a:pt x="1628" y="416"/>
                </a:lnTo>
                <a:lnTo>
                  <a:pt x="1628" y="416"/>
                </a:lnTo>
                <a:lnTo>
                  <a:pt x="1642" y="404"/>
                </a:lnTo>
                <a:lnTo>
                  <a:pt x="1658" y="390"/>
                </a:lnTo>
                <a:lnTo>
                  <a:pt x="1672" y="376"/>
                </a:lnTo>
                <a:lnTo>
                  <a:pt x="1684" y="362"/>
                </a:lnTo>
                <a:lnTo>
                  <a:pt x="1684" y="362"/>
                </a:lnTo>
                <a:lnTo>
                  <a:pt x="1684" y="332"/>
                </a:lnTo>
                <a:lnTo>
                  <a:pt x="1686" y="296"/>
                </a:lnTo>
                <a:lnTo>
                  <a:pt x="1688" y="278"/>
                </a:lnTo>
                <a:lnTo>
                  <a:pt x="1692" y="262"/>
                </a:lnTo>
                <a:lnTo>
                  <a:pt x="1698" y="250"/>
                </a:lnTo>
                <a:lnTo>
                  <a:pt x="1702" y="246"/>
                </a:lnTo>
                <a:lnTo>
                  <a:pt x="1708" y="242"/>
                </a:lnTo>
                <a:lnTo>
                  <a:pt x="1708" y="242"/>
                </a:lnTo>
                <a:lnTo>
                  <a:pt x="1714" y="232"/>
                </a:lnTo>
                <a:lnTo>
                  <a:pt x="1720" y="220"/>
                </a:lnTo>
                <a:lnTo>
                  <a:pt x="1724" y="198"/>
                </a:lnTo>
                <a:lnTo>
                  <a:pt x="1730" y="176"/>
                </a:lnTo>
                <a:lnTo>
                  <a:pt x="1736" y="166"/>
                </a:lnTo>
                <a:lnTo>
                  <a:pt x="1742" y="158"/>
                </a:lnTo>
                <a:lnTo>
                  <a:pt x="1742" y="158"/>
                </a:lnTo>
                <a:lnTo>
                  <a:pt x="1742" y="116"/>
                </a:lnTo>
                <a:lnTo>
                  <a:pt x="1742" y="116"/>
                </a:lnTo>
                <a:lnTo>
                  <a:pt x="1738" y="108"/>
                </a:lnTo>
                <a:lnTo>
                  <a:pt x="1738" y="108"/>
                </a:lnTo>
                <a:lnTo>
                  <a:pt x="1716" y="82"/>
                </a:lnTo>
                <a:lnTo>
                  <a:pt x="1716" y="82"/>
                </a:lnTo>
                <a:lnTo>
                  <a:pt x="1696" y="72"/>
                </a:lnTo>
                <a:lnTo>
                  <a:pt x="1696" y="72"/>
                </a:lnTo>
                <a:lnTo>
                  <a:pt x="1696" y="62"/>
                </a:lnTo>
                <a:lnTo>
                  <a:pt x="1698" y="54"/>
                </a:lnTo>
                <a:lnTo>
                  <a:pt x="1702" y="46"/>
                </a:lnTo>
                <a:lnTo>
                  <a:pt x="1706" y="40"/>
                </a:lnTo>
                <a:lnTo>
                  <a:pt x="1712" y="34"/>
                </a:lnTo>
                <a:lnTo>
                  <a:pt x="1720" y="28"/>
                </a:lnTo>
                <a:lnTo>
                  <a:pt x="1736" y="20"/>
                </a:lnTo>
                <a:lnTo>
                  <a:pt x="1736" y="20"/>
                </a:lnTo>
                <a:lnTo>
                  <a:pt x="1744" y="20"/>
                </a:lnTo>
                <a:lnTo>
                  <a:pt x="1750" y="16"/>
                </a:lnTo>
                <a:lnTo>
                  <a:pt x="1764" y="10"/>
                </a:lnTo>
                <a:lnTo>
                  <a:pt x="1778" y="4"/>
                </a:lnTo>
                <a:lnTo>
                  <a:pt x="1784" y="2"/>
                </a:lnTo>
                <a:lnTo>
                  <a:pt x="1794" y="0"/>
                </a:lnTo>
                <a:lnTo>
                  <a:pt x="1794" y="0"/>
                </a:lnTo>
                <a:lnTo>
                  <a:pt x="1794" y="6"/>
                </a:lnTo>
                <a:lnTo>
                  <a:pt x="1796" y="8"/>
                </a:lnTo>
                <a:lnTo>
                  <a:pt x="1804" y="16"/>
                </a:lnTo>
                <a:lnTo>
                  <a:pt x="1804" y="16"/>
                </a:lnTo>
                <a:lnTo>
                  <a:pt x="1800" y="42"/>
                </a:lnTo>
                <a:lnTo>
                  <a:pt x="1800" y="42"/>
                </a:lnTo>
                <a:lnTo>
                  <a:pt x="1792" y="52"/>
                </a:lnTo>
                <a:lnTo>
                  <a:pt x="1786" y="58"/>
                </a:lnTo>
                <a:lnTo>
                  <a:pt x="1782" y="66"/>
                </a:lnTo>
                <a:lnTo>
                  <a:pt x="1780" y="78"/>
                </a:lnTo>
                <a:lnTo>
                  <a:pt x="1780" y="78"/>
                </a:lnTo>
                <a:lnTo>
                  <a:pt x="1804" y="96"/>
                </a:lnTo>
                <a:lnTo>
                  <a:pt x="1804" y="96"/>
                </a:lnTo>
                <a:lnTo>
                  <a:pt x="1810" y="104"/>
                </a:lnTo>
                <a:lnTo>
                  <a:pt x="1816" y="110"/>
                </a:lnTo>
                <a:lnTo>
                  <a:pt x="1826" y="114"/>
                </a:lnTo>
                <a:lnTo>
                  <a:pt x="1842" y="116"/>
                </a:lnTo>
                <a:lnTo>
                  <a:pt x="1842" y="116"/>
                </a:lnTo>
                <a:lnTo>
                  <a:pt x="1848" y="80"/>
                </a:lnTo>
                <a:lnTo>
                  <a:pt x="1848" y="80"/>
                </a:lnTo>
                <a:lnTo>
                  <a:pt x="1856" y="80"/>
                </a:lnTo>
                <a:lnTo>
                  <a:pt x="1866" y="80"/>
                </a:lnTo>
                <a:lnTo>
                  <a:pt x="1878" y="84"/>
                </a:lnTo>
                <a:lnTo>
                  <a:pt x="1892" y="92"/>
                </a:lnTo>
                <a:lnTo>
                  <a:pt x="1892" y="92"/>
                </a:lnTo>
                <a:lnTo>
                  <a:pt x="1900" y="104"/>
                </a:lnTo>
                <a:lnTo>
                  <a:pt x="1900" y="104"/>
                </a:lnTo>
                <a:lnTo>
                  <a:pt x="1904" y="122"/>
                </a:lnTo>
                <a:lnTo>
                  <a:pt x="1908" y="140"/>
                </a:lnTo>
                <a:lnTo>
                  <a:pt x="1914" y="160"/>
                </a:lnTo>
                <a:lnTo>
                  <a:pt x="1920" y="168"/>
                </a:lnTo>
                <a:lnTo>
                  <a:pt x="1926" y="178"/>
                </a:lnTo>
                <a:lnTo>
                  <a:pt x="1926" y="178"/>
                </a:lnTo>
                <a:lnTo>
                  <a:pt x="1938" y="184"/>
                </a:lnTo>
                <a:lnTo>
                  <a:pt x="1938" y="184"/>
                </a:lnTo>
                <a:lnTo>
                  <a:pt x="1968" y="182"/>
                </a:lnTo>
                <a:lnTo>
                  <a:pt x="1968" y="182"/>
                </a:lnTo>
                <a:lnTo>
                  <a:pt x="1978" y="178"/>
                </a:lnTo>
                <a:lnTo>
                  <a:pt x="1988" y="174"/>
                </a:lnTo>
                <a:lnTo>
                  <a:pt x="2010" y="172"/>
                </a:lnTo>
                <a:lnTo>
                  <a:pt x="2022" y="168"/>
                </a:lnTo>
                <a:lnTo>
                  <a:pt x="2032" y="166"/>
                </a:lnTo>
                <a:lnTo>
                  <a:pt x="2042" y="160"/>
                </a:lnTo>
                <a:lnTo>
                  <a:pt x="2052" y="152"/>
                </a:lnTo>
                <a:lnTo>
                  <a:pt x="2052" y="152"/>
                </a:lnTo>
                <a:lnTo>
                  <a:pt x="2060" y="138"/>
                </a:lnTo>
                <a:lnTo>
                  <a:pt x="2068" y="128"/>
                </a:lnTo>
                <a:lnTo>
                  <a:pt x="2076" y="122"/>
                </a:lnTo>
                <a:lnTo>
                  <a:pt x="2084" y="118"/>
                </a:lnTo>
                <a:lnTo>
                  <a:pt x="2094" y="120"/>
                </a:lnTo>
                <a:lnTo>
                  <a:pt x="2104" y="124"/>
                </a:lnTo>
                <a:lnTo>
                  <a:pt x="2114" y="132"/>
                </a:lnTo>
                <a:lnTo>
                  <a:pt x="2126" y="146"/>
                </a:lnTo>
                <a:lnTo>
                  <a:pt x="2126" y="146"/>
                </a:lnTo>
                <a:lnTo>
                  <a:pt x="2146" y="200"/>
                </a:lnTo>
                <a:lnTo>
                  <a:pt x="2146" y="200"/>
                </a:lnTo>
                <a:lnTo>
                  <a:pt x="2142" y="220"/>
                </a:lnTo>
                <a:lnTo>
                  <a:pt x="2136" y="246"/>
                </a:lnTo>
                <a:lnTo>
                  <a:pt x="2128" y="274"/>
                </a:lnTo>
                <a:lnTo>
                  <a:pt x="2118" y="296"/>
                </a:lnTo>
                <a:lnTo>
                  <a:pt x="2118" y="296"/>
                </a:lnTo>
                <a:lnTo>
                  <a:pt x="2118" y="320"/>
                </a:lnTo>
                <a:lnTo>
                  <a:pt x="2118" y="320"/>
                </a:lnTo>
                <a:lnTo>
                  <a:pt x="2142" y="366"/>
                </a:lnTo>
                <a:lnTo>
                  <a:pt x="2142" y="366"/>
                </a:lnTo>
                <a:lnTo>
                  <a:pt x="2140" y="374"/>
                </a:lnTo>
                <a:lnTo>
                  <a:pt x="2138" y="384"/>
                </a:lnTo>
                <a:lnTo>
                  <a:pt x="2130" y="406"/>
                </a:lnTo>
                <a:lnTo>
                  <a:pt x="2128" y="418"/>
                </a:lnTo>
                <a:lnTo>
                  <a:pt x="2130" y="428"/>
                </a:lnTo>
                <a:lnTo>
                  <a:pt x="2136" y="440"/>
                </a:lnTo>
                <a:lnTo>
                  <a:pt x="2140" y="444"/>
                </a:lnTo>
                <a:lnTo>
                  <a:pt x="2148" y="450"/>
                </a:lnTo>
                <a:lnTo>
                  <a:pt x="2148" y="450"/>
                </a:lnTo>
                <a:lnTo>
                  <a:pt x="2150" y="462"/>
                </a:lnTo>
                <a:lnTo>
                  <a:pt x="2150" y="476"/>
                </a:lnTo>
                <a:lnTo>
                  <a:pt x="2148" y="510"/>
                </a:lnTo>
                <a:lnTo>
                  <a:pt x="2148" y="510"/>
                </a:lnTo>
                <a:lnTo>
                  <a:pt x="2126" y="514"/>
                </a:lnTo>
                <a:lnTo>
                  <a:pt x="2126" y="514"/>
                </a:lnTo>
                <a:lnTo>
                  <a:pt x="2122" y="508"/>
                </a:lnTo>
                <a:lnTo>
                  <a:pt x="2118" y="502"/>
                </a:lnTo>
                <a:lnTo>
                  <a:pt x="2116" y="492"/>
                </a:lnTo>
                <a:lnTo>
                  <a:pt x="2118" y="476"/>
                </a:lnTo>
                <a:lnTo>
                  <a:pt x="2118" y="476"/>
                </a:lnTo>
                <a:lnTo>
                  <a:pt x="2114" y="466"/>
                </a:lnTo>
                <a:lnTo>
                  <a:pt x="2108" y="458"/>
                </a:lnTo>
                <a:lnTo>
                  <a:pt x="2108" y="458"/>
                </a:lnTo>
                <a:lnTo>
                  <a:pt x="2094" y="460"/>
                </a:lnTo>
                <a:lnTo>
                  <a:pt x="2086" y="462"/>
                </a:lnTo>
                <a:lnTo>
                  <a:pt x="2084" y="466"/>
                </a:lnTo>
                <a:lnTo>
                  <a:pt x="2082" y="470"/>
                </a:lnTo>
                <a:lnTo>
                  <a:pt x="2084" y="484"/>
                </a:lnTo>
                <a:lnTo>
                  <a:pt x="2082" y="492"/>
                </a:lnTo>
                <a:lnTo>
                  <a:pt x="2078" y="500"/>
                </a:lnTo>
                <a:lnTo>
                  <a:pt x="2078" y="500"/>
                </a:lnTo>
                <a:lnTo>
                  <a:pt x="2064" y="514"/>
                </a:lnTo>
                <a:lnTo>
                  <a:pt x="2054" y="528"/>
                </a:lnTo>
                <a:lnTo>
                  <a:pt x="2046" y="544"/>
                </a:lnTo>
                <a:lnTo>
                  <a:pt x="2042" y="564"/>
                </a:lnTo>
                <a:lnTo>
                  <a:pt x="2042" y="564"/>
                </a:lnTo>
                <a:lnTo>
                  <a:pt x="2034" y="576"/>
                </a:lnTo>
                <a:lnTo>
                  <a:pt x="2024" y="586"/>
                </a:lnTo>
                <a:lnTo>
                  <a:pt x="2012" y="598"/>
                </a:lnTo>
                <a:lnTo>
                  <a:pt x="2002" y="606"/>
                </a:lnTo>
                <a:lnTo>
                  <a:pt x="2002" y="606"/>
                </a:lnTo>
                <a:lnTo>
                  <a:pt x="2000" y="642"/>
                </a:lnTo>
                <a:lnTo>
                  <a:pt x="2000" y="642"/>
                </a:lnTo>
                <a:lnTo>
                  <a:pt x="2008" y="654"/>
                </a:lnTo>
                <a:lnTo>
                  <a:pt x="2020" y="674"/>
                </a:lnTo>
                <a:lnTo>
                  <a:pt x="2020" y="674"/>
                </a:lnTo>
                <a:lnTo>
                  <a:pt x="2054" y="694"/>
                </a:lnTo>
                <a:lnTo>
                  <a:pt x="2054" y="694"/>
                </a:lnTo>
                <a:lnTo>
                  <a:pt x="2078" y="692"/>
                </a:lnTo>
                <a:lnTo>
                  <a:pt x="2078" y="692"/>
                </a:lnTo>
                <a:lnTo>
                  <a:pt x="2094" y="668"/>
                </a:lnTo>
                <a:lnTo>
                  <a:pt x="2094" y="668"/>
                </a:lnTo>
                <a:lnTo>
                  <a:pt x="2100" y="680"/>
                </a:lnTo>
                <a:lnTo>
                  <a:pt x="2104" y="690"/>
                </a:lnTo>
                <a:lnTo>
                  <a:pt x="2106" y="702"/>
                </a:lnTo>
                <a:lnTo>
                  <a:pt x="2106" y="702"/>
                </a:lnTo>
                <a:lnTo>
                  <a:pt x="2086" y="708"/>
                </a:lnTo>
                <a:lnTo>
                  <a:pt x="2068" y="716"/>
                </a:lnTo>
                <a:lnTo>
                  <a:pt x="2068" y="716"/>
                </a:lnTo>
                <a:lnTo>
                  <a:pt x="2068" y="724"/>
                </a:lnTo>
                <a:lnTo>
                  <a:pt x="2070" y="732"/>
                </a:lnTo>
                <a:lnTo>
                  <a:pt x="2070" y="738"/>
                </a:lnTo>
                <a:lnTo>
                  <a:pt x="2074" y="742"/>
                </a:lnTo>
                <a:lnTo>
                  <a:pt x="2078" y="748"/>
                </a:lnTo>
                <a:lnTo>
                  <a:pt x="2084" y="750"/>
                </a:lnTo>
                <a:lnTo>
                  <a:pt x="2084" y="750"/>
                </a:lnTo>
                <a:lnTo>
                  <a:pt x="2064" y="778"/>
                </a:lnTo>
                <a:lnTo>
                  <a:pt x="2052" y="790"/>
                </a:lnTo>
                <a:lnTo>
                  <a:pt x="2040" y="800"/>
                </a:lnTo>
                <a:lnTo>
                  <a:pt x="2040" y="800"/>
                </a:lnTo>
                <a:lnTo>
                  <a:pt x="2026" y="796"/>
                </a:lnTo>
                <a:lnTo>
                  <a:pt x="2026" y="796"/>
                </a:lnTo>
                <a:lnTo>
                  <a:pt x="1986" y="770"/>
                </a:lnTo>
                <a:lnTo>
                  <a:pt x="1986" y="770"/>
                </a:lnTo>
                <a:lnTo>
                  <a:pt x="1968" y="770"/>
                </a:lnTo>
                <a:lnTo>
                  <a:pt x="1968" y="770"/>
                </a:lnTo>
                <a:lnTo>
                  <a:pt x="1960" y="780"/>
                </a:lnTo>
                <a:lnTo>
                  <a:pt x="1958" y="786"/>
                </a:lnTo>
                <a:lnTo>
                  <a:pt x="1956" y="792"/>
                </a:lnTo>
                <a:lnTo>
                  <a:pt x="1956" y="792"/>
                </a:lnTo>
                <a:lnTo>
                  <a:pt x="1958" y="818"/>
                </a:lnTo>
                <a:lnTo>
                  <a:pt x="1958" y="818"/>
                </a:lnTo>
                <a:lnTo>
                  <a:pt x="1962" y="824"/>
                </a:lnTo>
                <a:lnTo>
                  <a:pt x="1968" y="828"/>
                </a:lnTo>
                <a:lnTo>
                  <a:pt x="1982" y="838"/>
                </a:lnTo>
                <a:lnTo>
                  <a:pt x="2000" y="852"/>
                </a:lnTo>
                <a:lnTo>
                  <a:pt x="2008" y="860"/>
                </a:lnTo>
                <a:lnTo>
                  <a:pt x="2016" y="870"/>
                </a:lnTo>
                <a:lnTo>
                  <a:pt x="2016" y="870"/>
                </a:lnTo>
                <a:lnTo>
                  <a:pt x="2016" y="908"/>
                </a:lnTo>
                <a:lnTo>
                  <a:pt x="2016" y="908"/>
                </a:lnTo>
                <a:lnTo>
                  <a:pt x="2024" y="920"/>
                </a:lnTo>
                <a:lnTo>
                  <a:pt x="2032" y="938"/>
                </a:lnTo>
                <a:lnTo>
                  <a:pt x="2046" y="976"/>
                </a:lnTo>
                <a:lnTo>
                  <a:pt x="2046" y="976"/>
                </a:lnTo>
                <a:lnTo>
                  <a:pt x="2054" y="986"/>
                </a:lnTo>
                <a:lnTo>
                  <a:pt x="2054" y="986"/>
                </a:lnTo>
                <a:lnTo>
                  <a:pt x="2070" y="986"/>
                </a:lnTo>
                <a:lnTo>
                  <a:pt x="2070" y="986"/>
                </a:lnTo>
                <a:lnTo>
                  <a:pt x="2084" y="958"/>
                </a:lnTo>
                <a:lnTo>
                  <a:pt x="2084" y="958"/>
                </a:lnTo>
                <a:lnTo>
                  <a:pt x="2110" y="940"/>
                </a:lnTo>
                <a:lnTo>
                  <a:pt x="2110" y="940"/>
                </a:lnTo>
                <a:lnTo>
                  <a:pt x="2124" y="962"/>
                </a:lnTo>
                <a:lnTo>
                  <a:pt x="2134" y="976"/>
                </a:lnTo>
                <a:lnTo>
                  <a:pt x="2142" y="994"/>
                </a:lnTo>
                <a:lnTo>
                  <a:pt x="2142" y="994"/>
                </a:lnTo>
                <a:lnTo>
                  <a:pt x="2144" y="1010"/>
                </a:lnTo>
                <a:lnTo>
                  <a:pt x="2150" y="1026"/>
                </a:lnTo>
                <a:lnTo>
                  <a:pt x="2154" y="1034"/>
                </a:lnTo>
                <a:lnTo>
                  <a:pt x="2160" y="1040"/>
                </a:lnTo>
                <a:lnTo>
                  <a:pt x="2168" y="1048"/>
                </a:lnTo>
                <a:lnTo>
                  <a:pt x="2178" y="1054"/>
                </a:lnTo>
                <a:lnTo>
                  <a:pt x="2178" y="1054"/>
                </a:lnTo>
                <a:lnTo>
                  <a:pt x="2182" y="1062"/>
                </a:lnTo>
                <a:lnTo>
                  <a:pt x="2182" y="1062"/>
                </a:lnTo>
                <a:lnTo>
                  <a:pt x="2180" y="1074"/>
                </a:lnTo>
                <a:lnTo>
                  <a:pt x="2180" y="1088"/>
                </a:lnTo>
                <a:lnTo>
                  <a:pt x="2180" y="1120"/>
                </a:lnTo>
                <a:lnTo>
                  <a:pt x="2180" y="1120"/>
                </a:lnTo>
                <a:lnTo>
                  <a:pt x="2168" y="1132"/>
                </a:lnTo>
                <a:lnTo>
                  <a:pt x="2168" y="1132"/>
                </a:lnTo>
                <a:lnTo>
                  <a:pt x="2156" y="1130"/>
                </a:lnTo>
                <a:lnTo>
                  <a:pt x="2150" y="1126"/>
                </a:lnTo>
                <a:lnTo>
                  <a:pt x="2138" y="1120"/>
                </a:lnTo>
                <a:lnTo>
                  <a:pt x="2138" y="1120"/>
                </a:lnTo>
                <a:lnTo>
                  <a:pt x="2108" y="1122"/>
                </a:lnTo>
                <a:lnTo>
                  <a:pt x="2096" y="1124"/>
                </a:lnTo>
                <a:lnTo>
                  <a:pt x="2088" y="1128"/>
                </a:lnTo>
                <a:lnTo>
                  <a:pt x="2080" y="1134"/>
                </a:lnTo>
                <a:lnTo>
                  <a:pt x="2074" y="1140"/>
                </a:lnTo>
                <a:lnTo>
                  <a:pt x="2062" y="1162"/>
                </a:lnTo>
                <a:lnTo>
                  <a:pt x="2062" y="1162"/>
                </a:lnTo>
                <a:lnTo>
                  <a:pt x="2058" y="1166"/>
                </a:lnTo>
                <a:lnTo>
                  <a:pt x="2054" y="1170"/>
                </a:lnTo>
                <a:lnTo>
                  <a:pt x="2054" y="1170"/>
                </a:lnTo>
                <a:lnTo>
                  <a:pt x="2052" y="1176"/>
                </a:lnTo>
                <a:lnTo>
                  <a:pt x="2046" y="1182"/>
                </a:lnTo>
                <a:lnTo>
                  <a:pt x="2028" y="1196"/>
                </a:lnTo>
                <a:lnTo>
                  <a:pt x="1994" y="1218"/>
                </a:lnTo>
                <a:lnTo>
                  <a:pt x="1994" y="1218"/>
                </a:lnTo>
                <a:lnTo>
                  <a:pt x="1988" y="1228"/>
                </a:lnTo>
                <a:lnTo>
                  <a:pt x="1974" y="1238"/>
                </a:lnTo>
                <a:lnTo>
                  <a:pt x="1948" y="1256"/>
                </a:lnTo>
                <a:lnTo>
                  <a:pt x="1948" y="1256"/>
                </a:lnTo>
                <a:lnTo>
                  <a:pt x="1938" y="1268"/>
                </a:lnTo>
                <a:lnTo>
                  <a:pt x="1938" y="1268"/>
                </a:lnTo>
                <a:lnTo>
                  <a:pt x="1920" y="1272"/>
                </a:lnTo>
                <a:lnTo>
                  <a:pt x="1920" y="1272"/>
                </a:lnTo>
                <a:lnTo>
                  <a:pt x="1902" y="1254"/>
                </a:lnTo>
                <a:lnTo>
                  <a:pt x="1902" y="1254"/>
                </a:lnTo>
                <a:lnTo>
                  <a:pt x="1894" y="1236"/>
                </a:lnTo>
                <a:lnTo>
                  <a:pt x="1890" y="1230"/>
                </a:lnTo>
                <a:lnTo>
                  <a:pt x="1884" y="1226"/>
                </a:lnTo>
                <a:lnTo>
                  <a:pt x="1880" y="1222"/>
                </a:lnTo>
                <a:lnTo>
                  <a:pt x="1874" y="1222"/>
                </a:lnTo>
                <a:lnTo>
                  <a:pt x="1860" y="1220"/>
                </a:lnTo>
                <a:lnTo>
                  <a:pt x="1860" y="1220"/>
                </a:lnTo>
                <a:lnTo>
                  <a:pt x="1856" y="1228"/>
                </a:lnTo>
                <a:lnTo>
                  <a:pt x="1854" y="1238"/>
                </a:lnTo>
                <a:lnTo>
                  <a:pt x="1852" y="1248"/>
                </a:lnTo>
                <a:lnTo>
                  <a:pt x="1850" y="1260"/>
                </a:lnTo>
                <a:lnTo>
                  <a:pt x="1852" y="1270"/>
                </a:lnTo>
                <a:lnTo>
                  <a:pt x="1854" y="1282"/>
                </a:lnTo>
                <a:lnTo>
                  <a:pt x="1860" y="1292"/>
                </a:lnTo>
                <a:lnTo>
                  <a:pt x="1868" y="1302"/>
                </a:lnTo>
                <a:lnTo>
                  <a:pt x="1868" y="1302"/>
                </a:lnTo>
                <a:lnTo>
                  <a:pt x="1872" y="1344"/>
                </a:lnTo>
                <a:lnTo>
                  <a:pt x="1872" y="1344"/>
                </a:lnTo>
                <a:lnTo>
                  <a:pt x="1846" y="1346"/>
                </a:lnTo>
                <a:lnTo>
                  <a:pt x="1824" y="1348"/>
                </a:lnTo>
                <a:lnTo>
                  <a:pt x="1812" y="1346"/>
                </a:lnTo>
                <a:lnTo>
                  <a:pt x="1802" y="1344"/>
                </a:lnTo>
                <a:lnTo>
                  <a:pt x="1794" y="1342"/>
                </a:lnTo>
                <a:lnTo>
                  <a:pt x="1786" y="1338"/>
                </a:lnTo>
                <a:lnTo>
                  <a:pt x="1786" y="1338"/>
                </a:lnTo>
                <a:lnTo>
                  <a:pt x="1782" y="1316"/>
                </a:lnTo>
                <a:lnTo>
                  <a:pt x="1776" y="1302"/>
                </a:lnTo>
                <a:lnTo>
                  <a:pt x="1768" y="1292"/>
                </a:lnTo>
                <a:lnTo>
                  <a:pt x="1758" y="1280"/>
                </a:lnTo>
                <a:lnTo>
                  <a:pt x="1758" y="1280"/>
                </a:lnTo>
                <a:lnTo>
                  <a:pt x="1732" y="1222"/>
                </a:lnTo>
                <a:lnTo>
                  <a:pt x="1732" y="1222"/>
                </a:lnTo>
                <a:lnTo>
                  <a:pt x="1720" y="1210"/>
                </a:lnTo>
                <a:lnTo>
                  <a:pt x="1712" y="1206"/>
                </a:lnTo>
                <a:lnTo>
                  <a:pt x="1706" y="1206"/>
                </a:lnTo>
                <a:lnTo>
                  <a:pt x="1696" y="1206"/>
                </a:lnTo>
                <a:lnTo>
                  <a:pt x="1696" y="1206"/>
                </a:lnTo>
                <a:lnTo>
                  <a:pt x="1684" y="1216"/>
                </a:lnTo>
                <a:lnTo>
                  <a:pt x="1670" y="1226"/>
                </a:lnTo>
                <a:lnTo>
                  <a:pt x="1658" y="1234"/>
                </a:lnTo>
                <a:lnTo>
                  <a:pt x="1646" y="1244"/>
                </a:lnTo>
                <a:lnTo>
                  <a:pt x="1646" y="1244"/>
                </a:lnTo>
                <a:lnTo>
                  <a:pt x="1642" y="1256"/>
                </a:lnTo>
                <a:lnTo>
                  <a:pt x="1640" y="1270"/>
                </a:lnTo>
                <a:lnTo>
                  <a:pt x="1640" y="1288"/>
                </a:lnTo>
                <a:lnTo>
                  <a:pt x="1644" y="1306"/>
                </a:lnTo>
                <a:lnTo>
                  <a:pt x="1644" y="1306"/>
                </a:lnTo>
                <a:lnTo>
                  <a:pt x="1580" y="1312"/>
                </a:lnTo>
                <a:lnTo>
                  <a:pt x="1580" y="1312"/>
                </a:lnTo>
                <a:lnTo>
                  <a:pt x="1524" y="1346"/>
                </a:lnTo>
                <a:lnTo>
                  <a:pt x="1524" y="1346"/>
                </a:lnTo>
                <a:lnTo>
                  <a:pt x="1516" y="1362"/>
                </a:lnTo>
                <a:lnTo>
                  <a:pt x="1510" y="1368"/>
                </a:lnTo>
                <a:lnTo>
                  <a:pt x="1508" y="1370"/>
                </a:lnTo>
                <a:lnTo>
                  <a:pt x="1504" y="1370"/>
                </a:lnTo>
                <a:lnTo>
                  <a:pt x="1504" y="1370"/>
                </a:lnTo>
                <a:lnTo>
                  <a:pt x="1492" y="1362"/>
                </a:lnTo>
                <a:lnTo>
                  <a:pt x="1486" y="1356"/>
                </a:lnTo>
                <a:lnTo>
                  <a:pt x="1484" y="1348"/>
                </a:lnTo>
                <a:lnTo>
                  <a:pt x="1482" y="1342"/>
                </a:lnTo>
                <a:lnTo>
                  <a:pt x="1482" y="1342"/>
                </a:lnTo>
                <a:lnTo>
                  <a:pt x="1494" y="1334"/>
                </a:lnTo>
                <a:lnTo>
                  <a:pt x="1494" y="1334"/>
                </a:lnTo>
                <a:lnTo>
                  <a:pt x="1492" y="1322"/>
                </a:lnTo>
                <a:lnTo>
                  <a:pt x="1490" y="1312"/>
                </a:lnTo>
                <a:lnTo>
                  <a:pt x="1486" y="1304"/>
                </a:lnTo>
                <a:lnTo>
                  <a:pt x="1480" y="1298"/>
                </a:lnTo>
                <a:lnTo>
                  <a:pt x="1474" y="1292"/>
                </a:lnTo>
                <a:lnTo>
                  <a:pt x="1466" y="1288"/>
                </a:lnTo>
                <a:lnTo>
                  <a:pt x="1458" y="1286"/>
                </a:lnTo>
                <a:lnTo>
                  <a:pt x="1450" y="1286"/>
                </a:lnTo>
                <a:lnTo>
                  <a:pt x="1450" y="1286"/>
                </a:lnTo>
                <a:lnTo>
                  <a:pt x="1440" y="1290"/>
                </a:lnTo>
                <a:lnTo>
                  <a:pt x="1434" y="1296"/>
                </a:lnTo>
                <a:lnTo>
                  <a:pt x="1428" y="1302"/>
                </a:lnTo>
                <a:lnTo>
                  <a:pt x="1424" y="1310"/>
                </a:lnTo>
                <a:lnTo>
                  <a:pt x="1424" y="1318"/>
                </a:lnTo>
                <a:lnTo>
                  <a:pt x="1424" y="1328"/>
                </a:lnTo>
                <a:lnTo>
                  <a:pt x="1428" y="1352"/>
                </a:lnTo>
                <a:lnTo>
                  <a:pt x="1428" y="1352"/>
                </a:lnTo>
                <a:lnTo>
                  <a:pt x="1408" y="1356"/>
                </a:lnTo>
                <a:lnTo>
                  <a:pt x="1408" y="1356"/>
                </a:lnTo>
                <a:lnTo>
                  <a:pt x="1404" y="1362"/>
                </a:lnTo>
                <a:lnTo>
                  <a:pt x="1402" y="1370"/>
                </a:lnTo>
                <a:lnTo>
                  <a:pt x="1402" y="1370"/>
                </a:lnTo>
                <a:lnTo>
                  <a:pt x="1392" y="1374"/>
                </a:lnTo>
                <a:lnTo>
                  <a:pt x="1392" y="1374"/>
                </a:lnTo>
                <a:lnTo>
                  <a:pt x="1392" y="1430"/>
                </a:lnTo>
                <a:lnTo>
                  <a:pt x="1392" y="1430"/>
                </a:lnTo>
                <a:lnTo>
                  <a:pt x="1412" y="1454"/>
                </a:lnTo>
                <a:lnTo>
                  <a:pt x="1412" y="1454"/>
                </a:lnTo>
                <a:lnTo>
                  <a:pt x="1412" y="1472"/>
                </a:lnTo>
                <a:lnTo>
                  <a:pt x="1412" y="1472"/>
                </a:lnTo>
                <a:lnTo>
                  <a:pt x="1402" y="1490"/>
                </a:lnTo>
                <a:lnTo>
                  <a:pt x="1402" y="1490"/>
                </a:lnTo>
                <a:lnTo>
                  <a:pt x="1380" y="1504"/>
                </a:lnTo>
                <a:lnTo>
                  <a:pt x="1356" y="1510"/>
                </a:lnTo>
                <a:lnTo>
                  <a:pt x="1336" y="1514"/>
                </a:lnTo>
                <a:lnTo>
                  <a:pt x="1314" y="1514"/>
                </a:lnTo>
                <a:lnTo>
                  <a:pt x="1314" y="1514"/>
                </a:lnTo>
                <a:lnTo>
                  <a:pt x="1298" y="1516"/>
                </a:lnTo>
                <a:lnTo>
                  <a:pt x="1288" y="1520"/>
                </a:lnTo>
                <a:lnTo>
                  <a:pt x="1280" y="1526"/>
                </a:lnTo>
                <a:lnTo>
                  <a:pt x="1270" y="1534"/>
                </a:lnTo>
                <a:lnTo>
                  <a:pt x="1270" y="1534"/>
                </a:lnTo>
                <a:lnTo>
                  <a:pt x="1256" y="1546"/>
                </a:lnTo>
                <a:lnTo>
                  <a:pt x="1256" y="1546"/>
                </a:lnTo>
                <a:lnTo>
                  <a:pt x="1244" y="1566"/>
                </a:lnTo>
                <a:lnTo>
                  <a:pt x="1228" y="1586"/>
                </a:lnTo>
                <a:lnTo>
                  <a:pt x="1192" y="1626"/>
                </a:lnTo>
                <a:lnTo>
                  <a:pt x="1192" y="1626"/>
                </a:lnTo>
                <a:lnTo>
                  <a:pt x="1168" y="1610"/>
                </a:lnTo>
                <a:lnTo>
                  <a:pt x="1168" y="1610"/>
                </a:lnTo>
                <a:lnTo>
                  <a:pt x="1140" y="1612"/>
                </a:lnTo>
                <a:lnTo>
                  <a:pt x="1140" y="1612"/>
                </a:lnTo>
                <a:lnTo>
                  <a:pt x="1136" y="1626"/>
                </a:lnTo>
                <a:lnTo>
                  <a:pt x="1132" y="1632"/>
                </a:lnTo>
                <a:lnTo>
                  <a:pt x="1128" y="1636"/>
                </a:lnTo>
                <a:lnTo>
                  <a:pt x="1128" y="1636"/>
                </a:lnTo>
                <a:lnTo>
                  <a:pt x="1124" y="1630"/>
                </a:lnTo>
                <a:lnTo>
                  <a:pt x="1118" y="1626"/>
                </a:lnTo>
                <a:lnTo>
                  <a:pt x="1108" y="1622"/>
                </a:lnTo>
                <a:lnTo>
                  <a:pt x="1100" y="1622"/>
                </a:lnTo>
                <a:lnTo>
                  <a:pt x="1092" y="1622"/>
                </a:lnTo>
                <a:lnTo>
                  <a:pt x="1092" y="1622"/>
                </a:lnTo>
                <a:lnTo>
                  <a:pt x="1088" y="1632"/>
                </a:lnTo>
                <a:lnTo>
                  <a:pt x="1082" y="1640"/>
                </a:lnTo>
                <a:lnTo>
                  <a:pt x="1076" y="1650"/>
                </a:lnTo>
                <a:lnTo>
                  <a:pt x="1066" y="1658"/>
                </a:lnTo>
                <a:lnTo>
                  <a:pt x="1066" y="1658"/>
                </a:lnTo>
                <a:lnTo>
                  <a:pt x="1056" y="1664"/>
                </a:lnTo>
                <a:lnTo>
                  <a:pt x="1046" y="1674"/>
                </a:lnTo>
                <a:lnTo>
                  <a:pt x="1038" y="1684"/>
                </a:lnTo>
                <a:lnTo>
                  <a:pt x="1030" y="1696"/>
                </a:lnTo>
                <a:lnTo>
                  <a:pt x="1014" y="1718"/>
                </a:lnTo>
                <a:lnTo>
                  <a:pt x="1004" y="1728"/>
                </a:lnTo>
                <a:lnTo>
                  <a:pt x="994" y="1736"/>
                </a:lnTo>
                <a:lnTo>
                  <a:pt x="994" y="1736"/>
                </a:lnTo>
                <a:lnTo>
                  <a:pt x="990" y="1748"/>
                </a:lnTo>
                <a:lnTo>
                  <a:pt x="988" y="1760"/>
                </a:lnTo>
                <a:lnTo>
                  <a:pt x="988" y="1790"/>
                </a:lnTo>
                <a:lnTo>
                  <a:pt x="988" y="1790"/>
                </a:lnTo>
                <a:lnTo>
                  <a:pt x="988" y="1798"/>
                </a:lnTo>
                <a:lnTo>
                  <a:pt x="988" y="1812"/>
                </a:lnTo>
                <a:lnTo>
                  <a:pt x="982" y="1836"/>
                </a:lnTo>
                <a:lnTo>
                  <a:pt x="982" y="1836"/>
                </a:lnTo>
                <a:lnTo>
                  <a:pt x="976" y="1840"/>
                </a:lnTo>
                <a:lnTo>
                  <a:pt x="976" y="1840"/>
                </a:lnTo>
                <a:lnTo>
                  <a:pt x="946" y="1838"/>
                </a:lnTo>
                <a:lnTo>
                  <a:pt x="920" y="1834"/>
                </a:lnTo>
                <a:lnTo>
                  <a:pt x="870" y="1826"/>
                </a:lnTo>
                <a:lnTo>
                  <a:pt x="870" y="1826"/>
                </a:lnTo>
                <a:lnTo>
                  <a:pt x="838" y="1810"/>
                </a:lnTo>
                <a:lnTo>
                  <a:pt x="838" y="1810"/>
                </a:lnTo>
                <a:lnTo>
                  <a:pt x="820" y="1790"/>
                </a:lnTo>
                <a:lnTo>
                  <a:pt x="820" y="1790"/>
                </a:lnTo>
                <a:lnTo>
                  <a:pt x="784" y="1782"/>
                </a:lnTo>
                <a:lnTo>
                  <a:pt x="784" y="1782"/>
                </a:lnTo>
                <a:lnTo>
                  <a:pt x="784" y="1752"/>
                </a:lnTo>
                <a:lnTo>
                  <a:pt x="784" y="1752"/>
                </a:lnTo>
                <a:lnTo>
                  <a:pt x="796" y="1734"/>
                </a:lnTo>
                <a:lnTo>
                  <a:pt x="808" y="1716"/>
                </a:lnTo>
                <a:lnTo>
                  <a:pt x="816" y="1696"/>
                </a:lnTo>
                <a:lnTo>
                  <a:pt x="818" y="1686"/>
                </a:lnTo>
                <a:lnTo>
                  <a:pt x="818" y="1676"/>
                </a:lnTo>
                <a:lnTo>
                  <a:pt x="818" y="1676"/>
                </a:lnTo>
                <a:lnTo>
                  <a:pt x="814" y="1666"/>
                </a:lnTo>
                <a:lnTo>
                  <a:pt x="810" y="1660"/>
                </a:lnTo>
                <a:lnTo>
                  <a:pt x="804" y="1656"/>
                </a:lnTo>
                <a:lnTo>
                  <a:pt x="798" y="1652"/>
                </a:lnTo>
                <a:lnTo>
                  <a:pt x="784" y="1652"/>
                </a:lnTo>
                <a:lnTo>
                  <a:pt x="772" y="1652"/>
                </a:lnTo>
                <a:lnTo>
                  <a:pt x="772" y="1652"/>
                </a:lnTo>
                <a:lnTo>
                  <a:pt x="764" y="1656"/>
                </a:lnTo>
                <a:lnTo>
                  <a:pt x="758" y="1660"/>
                </a:lnTo>
                <a:lnTo>
                  <a:pt x="758" y="1660"/>
                </a:lnTo>
                <a:lnTo>
                  <a:pt x="740" y="1662"/>
                </a:lnTo>
                <a:lnTo>
                  <a:pt x="734" y="1664"/>
                </a:lnTo>
                <a:lnTo>
                  <a:pt x="732" y="1668"/>
                </a:lnTo>
                <a:lnTo>
                  <a:pt x="732" y="1678"/>
                </a:lnTo>
                <a:lnTo>
                  <a:pt x="730" y="1700"/>
                </a:lnTo>
                <a:lnTo>
                  <a:pt x="730" y="1700"/>
                </a:lnTo>
                <a:lnTo>
                  <a:pt x="722" y="1708"/>
                </a:lnTo>
                <a:lnTo>
                  <a:pt x="718" y="1720"/>
                </a:lnTo>
                <a:lnTo>
                  <a:pt x="718" y="1720"/>
                </a:lnTo>
                <a:lnTo>
                  <a:pt x="698" y="1756"/>
                </a:lnTo>
                <a:lnTo>
                  <a:pt x="698" y="1756"/>
                </a:lnTo>
                <a:lnTo>
                  <a:pt x="700" y="1796"/>
                </a:lnTo>
                <a:lnTo>
                  <a:pt x="700" y="1796"/>
                </a:lnTo>
                <a:lnTo>
                  <a:pt x="688" y="1810"/>
                </a:lnTo>
                <a:lnTo>
                  <a:pt x="688" y="1810"/>
                </a:lnTo>
                <a:lnTo>
                  <a:pt x="672" y="1814"/>
                </a:lnTo>
                <a:lnTo>
                  <a:pt x="662" y="1816"/>
                </a:lnTo>
                <a:lnTo>
                  <a:pt x="654" y="1822"/>
                </a:lnTo>
                <a:lnTo>
                  <a:pt x="644" y="1830"/>
                </a:lnTo>
                <a:lnTo>
                  <a:pt x="644" y="1830"/>
                </a:lnTo>
                <a:lnTo>
                  <a:pt x="618" y="1836"/>
                </a:lnTo>
                <a:lnTo>
                  <a:pt x="590" y="1842"/>
                </a:lnTo>
                <a:lnTo>
                  <a:pt x="590" y="1842"/>
                </a:lnTo>
                <a:lnTo>
                  <a:pt x="580" y="1850"/>
                </a:lnTo>
                <a:lnTo>
                  <a:pt x="572" y="1856"/>
                </a:lnTo>
                <a:lnTo>
                  <a:pt x="566" y="1864"/>
                </a:lnTo>
                <a:lnTo>
                  <a:pt x="556" y="1868"/>
                </a:lnTo>
                <a:lnTo>
                  <a:pt x="556" y="1868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5"/>
          <p:cNvSpPr>
            <a:spLocks/>
          </p:cNvSpPr>
          <p:nvPr/>
        </p:nvSpPr>
        <p:spPr bwMode="auto">
          <a:xfrm>
            <a:off x="9449108" y="2587625"/>
            <a:ext cx="368300" cy="419100"/>
          </a:xfrm>
          <a:custGeom>
            <a:avLst/>
            <a:gdLst>
              <a:gd name="T0" fmla="*/ 196 w 232"/>
              <a:gd name="T1" fmla="*/ 264 h 264"/>
              <a:gd name="T2" fmla="*/ 170 w 232"/>
              <a:gd name="T3" fmla="*/ 248 h 264"/>
              <a:gd name="T4" fmla="*/ 158 w 232"/>
              <a:gd name="T5" fmla="*/ 238 h 264"/>
              <a:gd name="T6" fmla="*/ 148 w 232"/>
              <a:gd name="T7" fmla="*/ 218 h 264"/>
              <a:gd name="T8" fmla="*/ 144 w 232"/>
              <a:gd name="T9" fmla="*/ 186 h 264"/>
              <a:gd name="T10" fmla="*/ 140 w 232"/>
              <a:gd name="T11" fmla="*/ 178 h 264"/>
              <a:gd name="T12" fmla="*/ 136 w 232"/>
              <a:gd name="T13" fmla="*/ 166 h 264"/>
              <a:gd name="T14" fmla="*/ 116 w 232"/>
              <a:gd name="T15" fmla="*/ 148 h 264"/>
              <a:gd name="T16" fmla="*/ 100 w 232"/>
              <a:gd name="T17" fmla="*/ 140 h 264"/>
              <a:gd name="T18" fmla="*/ 82 w 232"/>
              <a:gd name="T19" fmla="*/ 140 h 264"/>
              <a:gd name="T20" fmla="*/ 62 w 232"/>
              <a:gd name="T21" fmla="*/ 144 h 264"/>
              <a:gd name="T22" fmla="*/ 50 w 232"/>
              <a:gd name="T23" fmla="*/ 158 h 264"/>
              <a:gd name="T24" fmla="*/ 0 w 232"/>
              <a:gd name="T25" fmla="*/ 160 h 264"/>
              <a:gd name="T26" fmla="*/ 0 w 232"/>
              <a:gd name="T27" fmla="*/ 146 h 264"/>
              <a:gd name="T28" fmla="*/ 2 w 232"/>
              <a:gd name="T29" fmla="*/ 130 h 264"/>
              <a:gd name="T30" fmla="*/ 10 w 232"/>
              <a:gd name="T31" fmla="*/ 124 h 264"/>
              <a:gd name="T32" fmla="*/ 18 w 232"/>
              <a:gd name="T33" fmla="*/ 122 h 264"/>
              <a:gd name="T34" fmla="*/ 40 w 232"/>
              <a:gd name="T35" fmla="*/ 104 h 264"/>
              <a:gd name="T36" fmla="*/ 44 w 232"/>
              <a:gd name="T37" fmla="*/ 88 h 264"/>
              <a:gd name="T38" fmla="*/ 42 w 232"/>
              <a:gd name="T39" fmla="*/ 76 h 264"/>
              <a:gd name="T40" fmla="*/ 34 w 232"/>
              <a:gd name="T41" fmla="*/ 60 h 264"/>
              <a:gd name="T42" fmla="*/ 34 w 232"/>
              <a:gd name="T43" fmla="*/ 56 h 264"/>
              <a:gd name="T44" fmla="*/ 70 w 232"/>
              <a:gd name="T45" fmla="*/ 32 h 264"/>
              <a:gd name="T46" fmla="*/ 82 w 232"/>
              <a:gd name="T47" fmla="*/ 22 h 264"/>
              <a:gd name="T48" fmla="*/ 86 w 232"/>
              <a:gd name="T49" fmla="*/ 6 h 264"/>
              <a:gd name="T50" fmla="*/ 100 w 232"/>
              <a:gd name="T51" fmla="*/ 0 h 264"/>
              <a:gd name="T52" fmla="*/ 118 w 232"/>
              <a:gd name="T53" fmla="*/ 16 h 264"/>
              <a:gd name="T54" fmla="*/ 154 w 232"/>
              <a:gd name="T55" fmla="*/ 20 h 264"/>
              <a:gd name="T56" fmla="*/ 150 w 232"/>
              <a:gd name="T57" fmla="*/ 32 h 264"/>
              <a:gd name="T58" fmla="*/ 150 w 232"/>
              <a:gd name="T59" fmla="*/ 74 h 264"/>
              <a:gd name="T60" fmla="*/ 156 w 232"/>
              <a:gd name="T61" fmla="*/ 94 h 264"/>
              <a:gd name="T62" fmla="*/ 174 w 232"/>
              <a:gd name="T63" fmla="*/ 96 h 264"/>
              <a:gd name="T64" fmla="*/ 186 w 232"/>
              <a:gd name="T65" fmla="*/ 104 h 264"/>
              <a:gd name="T66" fmla="*/ 184 w 232"/>
              <a:gd name="T67" fmla="*/ 124 h 264"/>
              <a:gd name="T68" fmla="*/ 186 w 232"/>
              <a:gd name="T69" fmla="*/ 140 h 264"/>
              <a:gd name="T70" fmla="*/ 194 w 232"/>
              <a:gd name="T71" fmla="*/ 154 h 264"/>
              <a:gd name="T72" fmla="*/ 212 w 232"/>
              <a:gd name="T73" fmla="*/ 170 h 264"/>
              <a:gd name="T74" fmla="*/ 232 w 232"/>
              <a:gd name="T75" fmla="*/ 196 h 264"/>
              <a:gd name="T76" fmla="*/ 208 w 232"/>
              <a:gd name="T77" fmla="*/ 208 h 264"/>
              <a:gd name="T78" fmla="*/ 194 w 232"/>
              <a:gd name="T79" fmla="*/ 224 h 264"/>
              <a:gd name="T80" fmla="*/ 196 w 232"/>
              <a:gd name="T81" fmla="*/ 264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32" h="264">
                <a:moveTo>
                  <a:pt x="196" y="264"/>
                </a:moveTo>
                <a:lnTo>
                  <a:pt x="196" y="264"/>
                </a:lnTo>
                <a:lnTo>
                  <a:pt x="182" y="256"/>
                </a:lnTo>
                <a:lnTo>
                  <a:pt x="170" y="248"/>
                </a:lnTo>
                <a:lnTo>
                  <a:pt x="158" y="238"/>
                </a:lnTo>
                <a:lnTo>
                  <a:pt x="158" y="238"/>
                </a:lnTo>
                <a:lnTo>
                  <a:pt x="152" y="228"/>
                </a:lnTo>
                <a:lnTo>
                  <a:pt x="148" y="218"/>
                </a:lnTo>
                <a:lnTo>
                  <a:pt x="146" y="202"/>
                </a:lnTo>
                <a:lnTo>
                  <a:pt x="144" y="186"/>
                </a:lnTo>
                <a:lnTo>
                  <a:pt x="142" y="182"/>
                </a:lnTo>
                <a:lnTo>
                  <a:pt x="140" y="178"/>
                </a:lnTo>
                <a:lnTo>
                  <a:pt x="140" y="178"/>
                </a:lnTo>
                <a:lnTo>
                  <a:pt x="136" y="166"/>
                </a:lnTo>
                <a:lnTo>
                  <a:pt x="136" y="166"/>
                </a:lnTo>
                <a:lnTo>
                  <a:pt x="116" y="148"/>
                </a:lnTo>
                <a:lnTo>
                  <a:pt x="108" y="144"/>
                </a:lnTo>
                <a:lnTo>
                  <a:pt x="100" y="140"/>
                </a:lnTo>
                <a:lnTo>
                  <a:pt x="92" y="138"/>
                </a:lnTo>
                <a:lnTo>
                  <a:pt x="82" y="140"/>
                </a:lnTo>
                <a:lnTo>
                  <a:pt x="62" y="144"/>
                </a:lnTo>
                <a:lnTo>
                  <a:pt x="62" y="144"/>
                </a:lnTo>
                <a:lnTo>
                  <a:pt x="56" y="152"/>
                </a:lnTo>
                <a:lnTo>
                  <a:pt x="50" y="158"/>
                </a:lnTo>
                <a:lnTo>
                  <a:pt x="50" y="158"/>
                </a:lnTo>
                <a:lnTo>
                  <a:pt x="0" y="160"/>
                </a:lnTo>
                <a:lnTo>
                  <a:pt x="0" y="160"/>
                </a:lnTo>
                <a:lnTo>
                  <a:pt x="0" y="146"/>
                </a:lnTo>
                <a:lnTo>
                  <a:pt x="2" y="134"/>
                </a:lnTo>
                <a:lnTo>
                  <a:pt x="2" y="130"/>
                </a:lnTo>
                <a:lnTo>
                  <a:pt x="6" y="126"/>
                </a:lnTo>
                <a:lnTo>
                  <a:pt x="10" y="124"/>
                </a:lnTo>
                <a:lnTo>
                  <a:pt x="18" y="122"/>
                </a:lnTo>
                <a:lnTo>
                  <a:pt x="18" y="122"/>
                </a:lnTo>
                <a:lnTo>
                  <a:pt x="40" y="104"/>
                </a:lnTo>
                <a:lnTo>
                  <a:pt x="40" y="104"/>
                </a:lnTo>
                <a:lnTo>
                  <a:pt x="42" y="96"/>
                </a:lnTo>
                <a:lnTo>
                  <a:pt x="44" y="88"/>
                </a:lnTo>
                <a:lnTo>
                  <a:pt x="44" y="82"/>
                </a:lnTo>
                <a:lnTo>
                  <a:pt x="42" y="76"/>
                </a:lnTo>
                <a:lnTo>
                  <a:pt x="36" y="66"/>
                </a:lnTo>
                <a:lnTo>
                  <a:pt x="34" y="60"/>
                </a:lnTo>
                <a:lnTo>
                  <a:pt x="34" y="56"/>
                </a:lnTo>
                <a:lnTo>
                  <a:pt x="34" y="56"/>
                </a:lnTo>
                <a:lnTo>
                  <a:pt x="58" y="42"/>
                </a:lnTo>
                <a:lnTo>
                  <a:pt x="70" y="32"/>
                </a:lnTo>
                <a:lnTo>
                  <a:pt x="82" y="22"/>
                </a:lnTo>
                <a:lnTo>
                  <a:pt x="82" y="22"/>
                </a:lnTo>
                <a:lnTo>
                  <a:pt x="84" y="12"/>
                </a:lnTo>
                <a:lnTo>
                  <a:pt x="86" y="6"/>
                </a:lnTo>
                <a:lnTo>
                  <a:pt x="90" y="2"/>
                </a:lnTo>
                <a:lnTo>
                  <a:pt x="100" y="0"/>
                </a:lnTo>
                <a:lnTo>
                  <a:pt x="100" y="0"/>
                </a:lnTo>
                <a:lnTo>
                  <a:pt x="118" y="16"/>
                </a:lnTo>
                <a:lnTo>
                  <a:pt x="118" y="16"/>
                </a:lnTo>
                <a:lnTo>
                  <a:pt x="154" y="20"/>
                </a:lnTo>
                <a:lnTo>
                  <a:pt x="154" y="20"/>
                </a:lnTo>
                <a:lnTo>
                  <a:pt x="150" y="32"/>
                </a:lnTo>
                <a:lnTo>
                  <a:pt x="148" y="52"/>
                </a:lnTo>
                <a:lnTo>
                  <a:pt x="150" y="74"/>
                </a:lnTo>
                <a:lnTo>
                  <a:pt x="152" y="84"/>
                </a:lnTo>
                <a:lnTo>
                  <a:pt x="156" y="94"/>
                </a:lnTo>
                <a:lnTo>
                  <a:pt x="156" y="94"/>
                </a:lnTo>
                <a:lnTo>
                  <a:pt x="174" y="96"/>
                </a:lnTo>
                <a:lnTo>
                  <a:pt x="174" y="96"/>
                </a:lnTo>
                <a:lnTo>
                  <a:pt x="186" y="104"/>
                </a:lnTo>
                <a:lnTo>
                  <a:pt x="186" y="104"/>
                </a:lnTo>
                <a:lnTo>
                  <a:pt x="184" y="124"/>
                </a:lnTo>
                <a:lnTo>
                  <a:pt x="184" y="132"/>
                </a:lnTo>
                <a:lnTo>
                  <a:pt x="186" y="140"/>
                </a:lnTo>
                <a:lnTo>
                  <a:pt x="188" y="146"/>
                </a:lnTo>
                <a:lnTo>
                  <a:pt x="194" y="154"/>
                </a:lnTo>
                <a:lnTo>
                  <a:pt x="200" y="162"/>
                </a:lnTo>
                <a:lnTo>
                  <a:pt x="212" y="170"/>
                </a:lnTo>
                <a:lnTo>
                  <a:pt x="212" y="170"/>
                </a:lnTo>
                <a:lnTo>
                  <a:pt x="232" y="196"/>
                </a:lnTo>
                <a:lnTo>
                  <a:pt x="232" y="196"/>
                </a:lnTo>
                <a:lnTo>
                  <a:pt x="208" y="208"/>
                </a:lnTo>
                <a:lnTo>
                  <a:pt x="200" y="214"/>
                </a:lnTo>
                <a:lnTo>
                  <a:pt x="194" y="224"/>
                </a:lnTo>
                <a:lnTo>
                  <a:pt x="194" y="224"/>
                </a:lnTo>
                <a:lnTo>
                  <a:pt x="196" y="264"/>
                </a:lnTo>
                <a:lnTo>
                  <a:pt x="196" y="264"/>
                </a:lnTo>
                <a:close/>
              </a:path>
            </a:pathLst>
          </a:custGeom>
          <a:solidFill>
            <a:srgbClr val="EBF5E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6"/>
          <p:cNvSpPr>
            <a:spLocks/>
          </p:cNvSpPr>
          <p:nvPr/>
        </p:nvSpPr>
        <p:spPr bwMode="auto">
          <a:xfrm>
            <a:off x="9909483" y="2028825"/>
            <a:ext cx="933450" cy="879475"/>
          </a:xfrm>
          <a:custGeom>
            <a:avLst/>
            <a:gdLst>
              <a:gd name="T0" fmla="*/ 234 w 588"/>
              <a:gd name="T1" fmla="*/ 550 h 554"/>
              <a:gd name="T2" fmla="*/ 248 w 588"/>
              <a:gd name="T3" fmla="*/ 530 h 554"/>
              <a:gd name="T4" fmla="*/ 264 w 588"/>
              <a:gd name="T5" fmla="*/ 516 h 554"/>
              <a:gd name="T6" fmla="*/ 274 w 588"/>
              <a:gd name="T7" fmla="*/ 480 h 554"/>
              <a:gd name="T8" fmla="*/ 252 w 588"/>
              <a:gd name="T9" fmla="*/ 468 h 554"/>
              <a:gd name="T10" fmla="*/ 252 w 588"/>
              <a:gd name="T11" fmla="*/ 438 h 554"/>
              <a:gd name="T12" fmla="*/ 280 w 588"/>
              <a:gd name="T13" fmla="*/ 404 h 554"/>
              <a:gd name="T14" fmla="*/ 288 w 588"/>
              <a:gd name="T15" fmla="*/ 388 h 554"/>
              <a:gd name="T16" fmla="*/ 290 w 588"/>
              <a:gd name="T17" fmla="*/ 342 h 554"/>
              <a:gd name="T18" fmla="*/ 252 w 588"/>
              <a:gd name="T19" fmla="*/ 300 h 554"/>
              <a:gd name="T20" fmla="*/ 200 w 588"/>
              <a:gd name="T21" fmla="*/ 304 h 554"/>
              <a:gd name="T22" fmla="*/ 174 w 588"/>
              <a:gd name="T23" fmla="*/ 330 h 554"/>
              <a:gd name="T24" fmla="*/ 130 w 588"/>
              <a:gd name="T25" fmla="*/ 390 h 554"/>
              <a:gd name="T26" fmla="*/ 110 w 588"/>
              <a:gd name="T27" fmla="*/ 416 h 554"/>
              <a:gd name="T28" fmla="*/ 36 w 588"/>
              <a:gd name="T29" fmla="*/ 364 h 554"/>
              <a:gd name="T30" fmla="*/ 12 w 588"/>
              <a:gd name="T31" fmla="*/ 358 h 554"/>
              <a:gd name="T32" fmla="*/ 0 w 588"/>
              <a:gd name="T33" fmla="*/ 348 h 554"/>
              <a:gd name="T34" fmla="*/ 4 w 588"/>
              <a:gd name="T35" fmla="*/ 324 h 554"/>
              <a:gd name="T36" fmla="*/ 18 w 588"/>
              <a:gd name="T37" fmla="*/ 320 h 554"/>
              <a:gd name="T38" fmla="*/ 40 w 588"/>
              <a:gd name="T39" fmla="*/ 292 h 554"/>
              <a:gd name="T40" fmla="*/ 34 w 588"/>
              <a:gd name="T41" fmla="*/ 238 h 554"/>
              <a:gd name="T42" fmla="*/ 28 w 588"/>
              <a:gd name="T43" fmla="*/ 228 h 554"/>
              <a:gd name="T44" fmla="*/ 20 w 588"/>
              <a:gd name="T45" fmla="*/ 186 h 554"/>
              <a:gd name="T46" fmla="*/ 26 w 588"/>
              <a:gd name="T47" fmla="*/ 172 h 554"/>
              <a:gd name="T48" fmla="*/ 44 w 588"/>
              <a:gd name="T49" fmla="*/ 190 h 554"/>
              <a:gd name="T50" fmla="*/ 58 w 588"/>
              <a:gd name="T51" fmla="*/ 210 h 554"/>
              <a:gd name="T52" fmla="*/ 80 w 588"/>
              <a:gd name="T53" fmla="*/ 224 h 554"/>
              <a:gd name="T54" fmla="*/ 100 w 588"/>
              <a:gd name="T55" fmla="*/ 222 h 554"/>
              <a:gd name="T56" fmla="*/ 142 w 588"/>
              <a:gd name="T57" fmla="*/ 186 h 554"/>
              <a:gd name="T58" fmla="*/ 216 w 588"/>
              <a:gd name="T59" fmla="*/ 128 h 554"/>
              <a:gd name="T60" fmla="*/ 232 w 588"/>
              <a:gd name="T61" fmla="*/ 104 h 554"/>
              <a:gd name="T62" fmla="*/ 262 w 588"/>
              <a:gd name="T63" fmla="*/ 76 h 554"/>
              <a:gd name="T64" fmla="*/ 292 w 588"/>
              <a:gd name="T65" fmla="*/ 74 h 554"/>
              <a:gd name="T66" fmla="*/ 312 w 588"/>
              <a:gd name="T67" fmla="*/ 84 h 554"/>
              <a:gd name="T68" fmla="*/ 348 w 588"/>
              <a:gd name="T69" fmla="*/ 66 h 554"/>
              <a:gd name="T70" fmla="*/ 348 w 588"/>
              <a:gd name="T71" fmla="*/ 16 h 554"/>
              <a:gd name="T72" fmla="*/ 362 w 588"/>
              <a:gd name="T73" fmla="*/ 2 h 554"/>
              <a:gd name="T74" fmla="*/ 396 w 588"/>
              <a:gd name="T75" fmla="*/ 32 h 554"/>
              <a:gd name="T76" fmla="*/ 418 w 588"/>
              <a:gd name="T77" fmla="*/ 46 h 554"/>
              <a:gd name="T78" fmla="*/ 436 w 588"/>
              <a:gd name="T79" fmla="*/ 44 h 554"/>
              <a:gd name="T80" fmla="*/ 440 w 588"/>
              <a:gd name="T81" fmla="*/ 28 h 554"/>
              <a:gd name="T82" fmla="*/ 458 w 588"/>
              <a:gd name="T83" fmla="*/ 24 h 554"/>
              <a:gd name="T84" fmla="*/ 460 w 588"/>
              <a:gd name="T85" fmla="*/ 62 h 554"/>
              <a:gd name="T86" fmla="*/ 498 w 588"/>
              <a:gd name="T87" fmla="*/ 110 h 554"/>
              <a:gd name="T88" fmla="*/ 516 w 588"/>
              <a:gd name="T89" fmla="*/ 178 h 554"/>
              <a:gd name="T90" fmla="*/ 530 w 588"/>
              <a:gd name="T91" fmla="*/ 196 h 554"/>
              <a:gd name="T92" fmla="*/ 588 w 588"/>
              <a:gd name="T93" fmla="*/ 236 h 554"/>
              <a:gd name="T94" fmla="*/ 580 w 588"/>
              <a:gd name="T95" fmla="*/ 250 h 554"/>
              <a:gd name="T96" fmla="*/ 520 w 588"/>
              <a:gd name="T97" fmla="*/ 292 h 554"/>
              <a:gd name="T98" fmla="*/ 502 w 588"/>
              <a:gd name="T99" fmla="*/ 310 h 554"/>
              <a:gd name="T100" fmla="*/ 472 w 588"/>
              <a:gd name="T101" fmla="*/ 346 h 554"/>
              <a:gd name="T102" fmla="*/ 466 w 588"/>
              <a:gd name="T103" fmla="*/ 374 h 554"/>
              <a:gd name="T104" fmla="*/ 448 w 588"/>
              <a:gd name="T105" fmla="*/ 390 h 554"/>
              <a:gd name="T106" fmla="*/ 412 w 588"/>
              <a:gd name="T107" fmla="*/ 402 h 554"/>
              <a:gd name="T108" fmla="*/ 362 w 588"/>
              <a:gd name="T109" fmla="*/ 424 h 554"/>
              <a:gd name="T110" fmla="*/ 322 w 588"/>
              <a:gd name="T111" fmla="*/ 460 h 554"/>
              <a:gd name="T112" fmla="*/ 304 w 588"/>
              <a:gd name="T113" fmla="*/ 494 h 554"/>
              <a:gd name="T114" fmla="*/ 290 w 588"/>
              <a:gd name="T115" fmla="*/ 542 h 554"/>
              <a:gd name="T116" fmla="*/ 236 w 588"/>
              <a:gd name="T117" fmla="*/ 554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88" h="554">
                <a:moveTo>
                  <a:pt x="236" y="554"/>
                </a:moveTo>
                <a:lnTo>
                  <a:pt x="236" y="554"/>
                </a:lnTo>
                <a:lnTo>
                  <a:pt x="234" y="550"/>
                </a:lnTo>
                <a:lnTo>
                  <a:pt x="234" y="550"/>
                </a:lnTo>
                <a:lnTo>
                  <a:pt x="240" y="536"/>
                </a:lnTo>
                <a:lnTo>
                  <a:pt x="248" y="530"/>
                </a:lnTo>
                <a:lnTo>
                  <a:pt x="254" y="524"/>
                </a:lnTo>
                <a:lnTo>
                  <a:pt x="264" y="516"/>
                </a:lnTo>
                <a:lnTo>
                  <a:pt x="264" y="516"/>
                </a:lnTo>
                <a:lnTo>
                  <a:pt x="274" y="496"/>
                </a:lnTo>
                <a:lnTo>
                  <a:pt x="274" y="496"/>
                </a:lnTo>
                <a:lnTo>
                  <a:pt x="274" y="480"/>
                </a:lnTo>
                <a:lnTo>
                  <a:pt x="274" y="480"/>
                </a:lnTo>
                <a:lnTo>
                  <a:pt x="252" y="468"/>
                </a:lnTo>
                <a:lnTo>
                  <a:pt x="252" y="468"/>
                </a:lnTo>
                <a:lnTo>
                  <a:pt x="250" y="456"/>
                </a:lnTo>
                <a:lnTo>
                  <a:pt x="250" y="446"/>
                </a:lnTo>
                <a:lnTo>
                  <a:pt x="252" y="438"/>
                </a:lnTo>
                <a:lnTo>
                  <a:pt x="256" y="430"/>
                </a:lnTo>
                <a:lnTo>
                  <a:pt x="266" y="416"/>
                </a:lnTo>
                <a:lnTo>
                  <a:pt x="280" y="404"/>
                </a:lnTo>
                <a:lnTo>
                  <a:pt x="280" y="404"/>
                </a:lnTo>
                <a:lnTo>
                  <a:pt x="284" y="396"/>
                </a:lnTo>
                <a:lnTo>
                  <a:pt x="288" y="388"/>
                </a:lnTo>
                <a:lnTo>
                  <a:pt x="290" y="370"/>
                </a:lnTo>
                <a:lnTo>
                  <a:pt x="290" y="356"/>
                </a:lnTo>
                <a:lnTo>
                  <a:pt x="290" y="342"/>
                </a:lnTo>
                <a:lnTo>
                  <a:pt x="290" y="342"/>
                </a:lnTo>
                <a:lnTo>
                  <a:pt x="252" y="300"/>
                </a:lnTo>
                <a:lnTo>
                  <a:pt x="252" y="300"/>
                </a:lnTo>
                <a:lnTo>
                  <a:pt x="234" y="298"/>
                </a:lnTo>
                <a:lnTo>
                  <a:pt x="234" y="298"/>
                </a:lnTo>
                <a:lnTo>
                  <a:pt x="200" y="304"/>
                </a:lnTo>
                <a:lnTo>
                  <a:pt x="200" y="304"/>
                </a:lnTo>
                <a:lnTo>
                  <a:pt x="186" y="316"/>
                </a:lnTo>
                <a:lnTo>
                  <a:pt x="174" y="330"/>
                </a:lnTo>
                <a:lnTo>
                  <a:pt x="148" y="360"/>
                </a:lnTo>
                <a:lnTo>
                  <a:pt x="148" y="360"/>
                </a:lnTo>
                <a:lnTo>
                  <a:pt x="130" y="390"/>
                </a:lnTo>
                <a:lnTo>
                  <a:pt x="120" y="404"/>
                </a:lnTo>
                <a:lnTo>
                  <a:pt x="110" y="416"/>
                </a:lnTo>
                <a:lnTo>
                  <a:pt x="110" y="416"/>
                </a:lnTo>
                <a:lnTo>
                  <a:pt x="70" y="390"/>
                </a:lnTo>
                <a:lnTo>
                  <a:pt x="52" y="376"/>
                </a:lnTo>
                <a:lnTo>
                  <a:pt x="36" y="364"/>
                </a:lnTo>
                <a:lnTo>
                  <a:pt x="36" y="364"/>
                </a:lnTo>
                <a:lnTo>
                  <a:pt x="22" y="362"/>
                </a:lnTo>
                <a:lnTo>
                  <a:pt x="12" y="358"/>
                </a:lnTo>
                <a:lnTo>
                  <a:pt x="6" y="352"/>
                </a:lnTo>
                <a:lnTo>
                  <a:pt x="0" y="348"/>
                </a:lnTo>
                <a:lnTo>
                  <a:pt x="0" y="348"/>
                </a:lnTo>
                <a:lnTo>
                  <a:pt x="0" y="334"/>
                </a:lnTo>
                <a:lnTo>
                  <a:pt x="2" y="326"/>
                </a:lnTo>
                <a:lnTo>
                  <a:pt x="4" y="324"/>
                </a:lnTo>
                <a:lnTo>
                  <a:pt x="6" y="322"/>
                </a:lnTo>
                <a:lnTo>
                  <a:pt x="18" y="320"/>
                </a:lnTo>
                <a:lnTo>
                  <a:pt x="18" y="320"/>
                </a:lnTo>
                <a:lnTo>
                  <a:pt x="28" y="306"/>
                </a:lnTo>
                <a:lnTo>
                  <a:pt x="40" y="292"/>
                </a:lnTo>
                <a:lnTo>
                  <a:pt x="40" y="292"/>
                </a:lnTo>
                <a:lnTo>
                  <a:pt x="38" y="240"/>
                </a:lnTo>
                <a:lnTo>
                  <a:pt x="38" y="240"/>
                </a:lnTo>
                <a:lnTo>
                  <a:pt x="34" y="238"/>
                </a:lnTo>
                <a:lnTo>
                  <a:pt x="34" y="238"/>
                </a:lnTo>
                <a:lnTo>
                  <a:pt x="28" y="228"/>
                </a:lnTo>
                <a:lnTo>
                  <a:pt x="28" y="228"/>
                </a:lnTo>
                <a:lnTo>
                  <a:pt x="20" y="206"/>
                </a:lnTo>
                <a:lnTo>
                  <a:pt x="20" y="206"/>
                </a:lnTo>
                <a:lnTo>
                  <a:pt x="20" y="186"/>
                </a:lnTo>
                <a:lnTo>
                  <a:pt x="22" y="178"/>
                </a:lnTo>
                <a:lnTo>
                  <a:pt x="26" y="172"/>
                </a:lnTo>
                <a:lnTo>
                  <a:pt x="26" y="172"/>
                </a:lnTo>
                <a:lnTo>
                  <a:pt x="34" y="176"/>
                </a:lnTo>
                <a:lnTo>
                  <a:pt x="40" y="180"/>
                </a:lnTo>
                <a:lnTo>
                  <a:pt x="44" y="190"/>
                </a:lnTo>
                <a:lnTo>
                  <a:pt x="48" y="202"/>
                </a:lnTo>
                <a:lnTo>
                  <a:pt x="48" y="202"/>
                </a:lnTo>
                <a:lnTo>
                  <a:pt x="58" y="210"/>
                </a:lnTo>
                <a:lnTo>
                  <a:pt x="68" y="218"/>
                </a:lnTo>
                <a:lnTo>
                  <a:pt x="74" y="222"/>
                </a:lnTo>
                <a:lnTo>
                  <a:pt x="80" y="224"/>
                </a:lnTo>
                <a:lnTo>
                  <a:pt x="88" y="224"/>
                </a:lnTo>
                <a:lnTo>
                  <a:pt x="100" y="222"/>
                </a:lnTo>
                <a:lnTo>
                  <a:pt x="100" y="222"/>
                </a:lnTo>
                <a:lnTo>
                  <a:pt x="118" y="204"/>
                </a:lnTo>
                <a:lnTo>
                  <a:pt x="118" y="204"/>
                </a:lnTo>
                <a:lnTo>
                  <a:pt x="142" y="186"/>
                </a:lnTo>
                <a:lnTo>
                  <a:pt x="168" y="166"/>
                </a:lnTo>
                <a:lnTo>
                  <a:pt x="192" y="146"/>
                </a:lnTo>
                <a:lnTo>
                  <a:pt x="216" y="128"/>
                </a:lnTo>
                <a:lnTo>
                  <a:pt x="216" y="128"/>
                </a:lnTo>
                <a:lnTo>
                  <a:pt x="226" y="116"/>
                </a:lnTo>
                <a:lnTo>
                  <a:pt x="232" y="104"/>
                </a:lnTo>
                <a:lnTo>
                  <a:pt x="244" y="82"/>
                </a:lnTo>
                <a:lnTo>
                  <a:pt x="244" y="82"/>
                </a:lnTo>
                <a:lnTo>
                  <a:pt x="262" y="76"/>
                </a:lnTo>
                <a:lnTo>
                  <a:pt x="278" y="72"/>
                </a:lnTo>
                <a:lnTo>
                  <a:pt x="284" y="72"/>
                </a:lnTo>
                <a:lnTo>
                  <a:pt x="292" y="74"/>
                </a:lnTo>
                <a:lnTo>
                  <a:pt x="302" y="78"/>
                </a:lnTo>
                <a:lnTo>
                  <a:pt x="312" y="84"/>
                </a:lnTo>
                <a:lnTo>
                  <a:pt x="312" y="84"/>
                </a:lnTo>
                <a:lnTo>
                  <a:pt x="332" y="84"/>
                </a:lnTo>
                <a:lnTo>
                  <a:pt x="332" y="84"/>
                </a:lnTo>
                <a:lnTo>
                  <a:pt x="348" y="66"/>
                </a:lnTo>
                <a:lnTo>
                  <a:pt x="348" y="66"/>
                </a:lnTo>
                <a:lnTo>
                  <a:pt x="348" y="16"/>
                </a:lnTo>
                <a:lnTo>
                  <a:pt x="348" y="16"/>
                </a:lnTo>
                <a:lnTo>
                  <a:pt x="354" y="0"/>
                </a:lnTo>
                <a:lnTo>
                  <a:pt x="354" y="0"/>
                </a:lnTo>
                <a:lnTo>
                  <a:pt x="362" y="2"/>
                </a:lnTo>
                <a:lnTo>
                  <a:pt x="374" y="8"/>
                </a:lnTo>
                <a:lnTo>
                  <a:pt x="384" y="18"/>
                </a:lnTo>
                <a:lnTo>
                  <a:pt x="396" y="32"/>
                </a:lnTo>
                <a:lnTo>
                  <a:pt x="396" y="32"/>
                </a:lnTo>
                <a:lnTo>
                  <a:pt x="408" y="42"/>
                </a:lnTo>
                <a:lnTo>
                  <a:pt x="418" y="46"/>
                </a:lnTo>
                <a:lnTo>
                  <a:pt x="432" y="48"/>
                </a:lnTo>
                <a:lnTo>
                  <a:pt x="432" y="48"/>
                </a:lnTo>
                <a:lnTo>
                  <a:pt x="436" y="44"/>
                </a:lnTo>
                <a:lnTo>
                  <a:pt x="438" y="36"/>
                </a:lnTo>
                <a:lnTo>
                  <a:pt x="440" y="28"/>
                </a:lnTo>
                <a:lnTo>
                  <a:pt x="440" y="28"/>
                </a:lnTo>
                <a:lnTo>
                  <a:pt x="450" y="16"/>
                </a:lnTo>
                <a:lnTo>
                  <a:pt x="450" y="16"/>
                </a:lnTo>
                <a:lnTo>
                  <a:pt x="458" y="24"/>
                </a:lnTo>
                <a:lnTo>
                  <a:pt x="458" y="24"/>
                </a:lnTo>
                <a:lnTo>
                  <a:pt x="460" y="62"/>
                </a:lnTo>
                <a:lnTo>
                  <a:pt x="460" y="62"/>
                </a:lnTo>
                <a:lnTo>
                  <a:pt x="472" y="76"/>
                </a:lnTo>
                <a:lnTo>
                  <a:pt x="484" y="92"/>
                </a:lnTo>
                <a:lnTo>
                  <a:pt x="498" y="110"/>
                </a:lnTo>
                <a:lnTo>
                  <a:pt x="516" y="128"/>
                </a:lnTo>
                <a:lnTo>
                  <a:pt x="516" y="128"/>
                </a:lnTo>
                <a:lnTo>
                  <a:pt x="516" y="178"/>
                </a:lnTo>
                <a:lnTo>
                  <a:pt x="516" y="178"/>
                </a:lnTo>
                <a:lnTo>
                  <a:pt x="530" y="196"/>
                </a:lnTo>
                <a:lnTo>
                  <a:pt x="530" y="196"/>
                </a:lnTo>
                <a:lnTo>
                  <a:pt x="564" y="220"/>
                </a:lnTo>
                <a:lnTo>
                  <a:pt x="564" y="220"/>
                </a:lnTo>
                <a:lnTo>
                  <a:pt x="588" y="236"/>
                </a:lnTo>
                <a:lnTo>
                  <a:pt x="588" y="236"/>
                </a:lnTo>
                <a:lnTo>
                  <a:pt x="586" y="242"/>
                </a:lnTo>
                <a:lnTo>
                  <a:pt x="580" y="250"/>
                </a:lnTo>
                <a:lnTo>
                  <a:pt x="558" y="266"/>
                </a:lnTo>
                <a:lnTo>
                  <a:pt x="534" y="282"/>
                </a:lnTo>
                <a:lnTo>
                  <a:pt x="520" y="292"/>
                </a:lnTo>
                <a:lnTo>
                  <a:pt x="520" y="292"/>
                </a:lnTo>
                <a:lnTo>
                  <a:pt x="502" y="310"/>
                </a:lnTo>
                <a:lnTo>
                  <a:pt x="502" y="310"/>
                </a:lnTo>
                <a:lnTo>
                  <a:pt x="486" y="328"/>
                </a:lnTo>
                <a:lnTo>
                  <a:pt x="472" y="346"/>
                </a:lnTo>
                <a:lnTo>
                  <a:pt x="472" y="346"/>
                </a:lnTo>
                <a:lnTo>
                  <a:pt x="470" y="354"/>
                </a:lnTo>
                <a:lnTo>
                  <a:pt x="468" y="364"/>
                </a:lnTo>
                <a:lnTo>
                  <a:pt x="466" y="374"/>
                </a:lnTo>
                <a:lnTo>
                  <a:pt x="462" y="384"/>
                </a:lnTo>
                <a:lnTo>
                  <a:pt x="462" y="384"/>
                </a:lnTo>
                <a:lnTo>
                  <a:pt x="448" y="390"/>
                </a:lnTo>
                <a:lnTo>
                  <a:pt x="432" y="398"/>
                </a:lnTo>
                <a:lnTo>
                  <a:pt x="432" y="398"/>
                </a:lnTo>
                <a:lnTo>
                  <a:pt x="412" y="402"/>
                </a:lnTo>
                <a:lnTo>
                  <a:pt x="394" y="408"/>
                </a:lnTo>
                <a:lnTo>
                  <a:pt x="378" y="416"/>
                </a:lnTo>
                <a:lnTo>
                  <a:pt x="362" y="424"/>
                </a:lnTo>
                <a:lnTo>
                  <a:pt x="348" y="434"/>
                </a:lnTo>
                <a:lnTo>
                  <a:pt x="336" y="446"/>
                </a:lnTo>
                <a:lnTo>
                  <a:pt x="322" y="460"/>
                </a:lnTo>
                <a:lnTo>
                  <a:pt x="310" y="476"/>
                </a:lnTo>
                <a:lnTo>
                  <a:pt x="310" y="476"/>
                </a:lnTo>
                <a:lnTo>
                  <a:pt x="304" y="494"/>
                </a:lnTo>
                <a:lnTo>
                  <a:pt x="304" y="494"/>
                </a:lnTo>
                <a:lnTo>
                  <a:pt x="296" y="518"/>
                </a:lnTo>
                <a:lnTo>
                  <a:pt x="290" y="542"/>
                </a:lnTo>
                <a:lnTo>
                  <a:pt x="290" y="542"/>
                </a:lnTo>
                <a:lnTo>
                  <a:pt x="260" y="550"/>
                </a:lnTo>
                <a:lnTo>
                  <a:pt x="236" y="554"/>
                </a:lnTo>
                <a:lnTo>
                  <a:pt x="236" y="554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7"/>
          <p:cNvSpPr>
            <a:spLocks/>
          </p:cNvSpPr>
          <p:nvPr/>
        </p:nvSpPr>
        <p:spPr bwMode="auto">
          <a:xfrm>
            <a:off x="10106333" y="1539875"/>
            <a:ext cx="1330325" cy="844550"/>
          </a:xfrm>
          <a:custGeom>
            <a:avLst/>
            <a:gdLst>
              <a:gd name="T0" fmla="*/ 410 w 838"/>
              <a:gd name="T1" fmla="*/ 492 h 532"/>
              <a:gd name="T2" fmla="*/ 402 w 838"/>
              <a:gd name="T3" fmla="*/ 438 h 532"/>
              <a:gd name="T4" fmla="*/ 376 w 838"/>
              <a:gd name="T5" fmla="*/ 398 h 532"/>
              <a:gd name="T6" fmla="*/ 346 w 838"/>
              <a:gd name="T7" fmla="*/ 366 h 532"/>
              <a:gd name="T8" fmla="*/ 324 w 838"/>
              <a:gd name="T9" fmla="*/ 314 h 532"/>
              <a:gd name="T10" fmla="*/ 300 w 838"/>
              <a:gd name="T11" fmla="*/ 346 h 532"/>
              <a:gd name="T12" fmla="*/ 258 w 838"/>
              <a:gd name="T13" fmla="*/ 308 h 532"/>
              <a:gd name="T14" fmla="*/ 206 w 838"/>
              <a:gd name="T15" fmla="*/ 288 h 532"/>
              <a:gd name="T16" fmla="*/ 186 w 838"/>
              <a:gd name="T17" fmla="*/ 240 h 532"/>
              <a:gd name="T18" fmla="*/ 152 w 838"/>
              <a:gd name="T19" fmla="*/ 174 h 532"/>
              <a:gd name="T20" fmla="*/ 112 w 838"/>
              <a:gd name="T21" fmla="*/ 200 h 532"/>
              <a:gd name="T22" fmla="*/ 80 w 838"/>
              <a:gd name="T23" fmla="*/ 200 h 532"/>
              <a:gd name="T24" fmla="*/ 60 w 838"/>
              <a:gd name="T25" fmla="*/ 152 h 532"/>
              <a:gd name="T26" fmla="*/ 36 w 838"/>
              <a:gd name="T27" fmla="*/ 88 h 532"/>
              <a:gd name="T28" fmla="*/ 0 w 838"/>
              <a:gd name="T29" fmla="*/ 58 h 532"/>
              <a:gd name="T30" fmla="*/ 14 w 838"/>
              <a:gd name="T31" fmla="*/ 30 h 532"/>
              <a:gd name="T32" fmla="*/ 68 w 838"/>
              <a:gd name="T33" fmla="*/ 60 h 532"/>
              <a:gd name="T34" fmla="*/ 108 w 838"/>
              <a:gd name="T35" fmla="*/ 32 h 532"/>
              <a:gd name="T36" fmla="*/ 138 w 838"/>
              <a:gd name="T37" fmla="*/ 0 h 532"/>
              <a:gd name="T38" fmla="*/ 166 w 838"/>
              <a:gd name="T39" fmla="*/ 22 h 532"/>
              <a:gd name="T40" fmla="*/ 198 w 838"/>
              <a:gd name="T41" fmla="*/ 68 h 532"/>
              <a:gd name="T42" fmla="*/ 294 w 838"/>
              <a:gd name="T43" fmla="*/ 66 h 532"/>
              <a:gd name="T44" fmla="*/ 350 w 838"/>
              <a:gd name="T45" fmla="*/ 30 h 532"/>
              <a:gd name="T46" fmla="*/ 358 w 838"/>
              <a:gd name="T47" fmla="*/ 80 h 532"/>
              <a:gd name="T48" fmla="*/ 398 w 838"/>
              <a:gd name="T49" fmla="*/ 78 h 532"/>
              <a:gd name="T50" fmla="*/ 422 w 838"/>
              <a:gd name="T51" fmla="*/ 76 h 532"/>
              <a:gd name="T52" fmla="*/ 470 w 838"/>
              <a:gd name="T53" fmla="*/ 110 h 532"/>
              <a:gd name="T54" fmla="*/ 518 w 838"/>
              <a:gd name="T55" fmla="*/ 166 h 532"/>
              <a:gd name="T56" fmla="*/ 546 w 838"/>
              <a:gd name="T57" fmla="*/ 134 h 532"/>
              <a:gd name="T58" fmla="*/ 572 w 838"/>
              <a:gd name="T59" fmla="*/ 140 h 532"/>
              <a:gd name="T60" fmla="*/ 606 w 838"/>
              <a:gd name="T61" fmla="*/ 184 h 532"/>
              <a:gd name="T62" fmla="*/ 664 w 838"/>
              <a:gd name="T63" fmla="*/ 204 h 532"/>
              <a:gd name="T64" fmla="*/ 684 w 838"/>
              <a:gd name="T65" fmla="*/ 186 h 532"/>
              <a:gd name="T66" fmla="*/ 684 w 838"/>
              <a:gd name="T67" fmla="*/ 168 h 532"/>
              <a:gd name="T68" fmla="*/ 724 w 838"/>
              <a:gd name="T69" fmla="*/ 146 h 532"/>
              <a:gd name="T70" fmla="*/ 742 w 838"/>
              <a:gd name="T71" fmla="*/ 132 h 532"/>
              <a:gd name="T72" fmla="*/ 756 w 838"/>
              <a:gd name="T73" fmla="*/ 154 h 532"/>
              <a:gd name="T74" fmla="*/ 806 w 838"/>
              <a:gd name="T75" fmla="*/ 188 h 532"/>
              <a:gd name="T76" fmla="*/ 838 w 838"/>
              <a:gd name="T77" fmla="*/ 228 h 532"/>
              <a:gd name="T78" fmla="*/ 818 w 838"/>
              <a:gd name="T79" fmla="*/ 272 h 532"/>
              <a:gd name="T80" fmla="*/ 802 w 838"/>
              <a:gd name="T81" fmla="*/ 308 h 532"/>
              <a:gd name="T82" fmla="*/ 778 w 838"/>
              <a:gd name="T83" fmla="*/ 300 h 532"/>
              <a:gd name="T84" fmla="*/ 770 w 838"/>
              <a:gd name="T85" fmla="*/ 258 h 532"/>
              <a:gd name="T86" fmla="*/ 744 w 838"/>
              <a:gd name="T87" fmla="*/ 242 h 532"/>
              <a:gd name="T88" fmla="*/ 716 w 838"/>
              <a:gd name="T89" fmla="*/ 282 h 532"/>
              <a:gd name="T90" fmla="*/ 686 w 838"/>
              <a:gd name="T91" fmla="*/ 346 h 532"/>
              <a:gd name="T92" fmla="*/ 632 w 838"/>
              <a:gd name="T93" fmla="*/ 368 h 532"/>
              <a:gd name="T94" fmla="*/ 618 w 838"/>
              <a:gd name="T95" fmla="*/ 410 h 532"/>
              <a:gd name="T96" fmla="*/ 638 w 838"/>
              <a:gd name="T97" fmla="*/ 444 h 532"/>
              <a:gd name="T98" fmla="*/ 588 w 838"/>
              <a:gd name="T99" fmla="*/ 456 h 532"/>
              <a:gd name="T100" fmla="*/ 540 w 838"/>
              <a:gd name="T101" fmla="*/ 438 h 532"/>
              <a:gd name="T102" fmla="*/ 502 w 838"/>
              <a:gd name="T103" fmla="*/ 456 h 532"/>
              <a:gd name="T104" fmla="*/ 476 w 838"/>
              <a:gd name="T105" fmla="*/ 530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38" h="532">
                <a:moveTo>
                  <a:pt x="464" y="532"/>
                </a:moveTo>
                <a:lnTo>
                  <a:pt x="464" y="532"/>
                </a:lnTo>
                <a:lnTo>
                  <a:pt x="452" y="520"/>
                </a:lnTo>
                <a:lnTo>
                  <a:pt x="436" y="508"/>
                </a:lnTo>
                <a:lnTo>
                  <a:pt x="410" y="492"/>
                </a:lnTo>
                <a:lnTo>
                  <a:pt x="410" y="492"/>
                </a:lnTo>
                <a:lnTo>
                  <a:pt x="402" y="482"/>
                </a:lnTo>
                <a:lnTo>
                  <a:pt x="402" y="482"/>
                </a:lnTo>
                <a:lnTo>
                  <a:pt x="404" y="450"/>
                </a:lnTo>
                <a:lnTo>
                  <a:pt x="402" y="438"/>
                </a:lnTo>
                <a:lnTo>
                  <a:pt x="398" y="426"/>
                </a:lnTo>
                <a:lnTo>
                  <a:pt x="398" y="426"/>
                </a:lnTo>
                <a:lnTo>
                  <a:pt x="388" y="416"/>
                </a:lnTo>
                <a:lnTo>
                  <a:pt x="382" y="410"/>
                </a:lnTo>
                <a:lnTo>
                  <a:pt x="376" y="398"/>
                </a:lnTo>
                <a:lnTo>
                  <a:pt x="376" y="398"/>
                </a:lnTo>
                <a:lnTo>
                  <a:pt x="348" y="368"/>
                </a:lnTo>
                <a:lnTo>
                  <a:pt x="348" y="368"/>
                </a:lnTo>
                <a:lnTo>
                  <a:pt x="346" y="366"/>
                </a:lnTo>
                <a:lnTo>
                  <a:pt x="346" y="366"/>
                </a:lnTo>
                <a:lnTo>
                  <a:pt x="344" y="326"/>
                </a:lnTo>
                <a:lnTo>
                  <a:pt x="344" y="326"/>
                </a:lnTo>
                <a:lnTo>
                  <a:pt x="336" y="318"/>
                </a:lnTo>
                <a:lnTo>
                  <a:pt x="330" y="314"/>
                </a:lnTo>
                <a:lnTo>
                  <a:pt x="324" y="314"/>
                </a:lnTo>
                <a:lnTo>
                  <a:pt x="318" y="314"/>
                </a:lnTo>
                <a:lnTo>
                  <a:pt x="318" y="314"/>
                </a:lnTo>
                <a:lnTo>
                  <a:pt x="312" y="322"/>
                </a:lnTo>
                <a:lnTo>
                  <a:pt x="308" y="328"/>
                </a:lnTo>
                <a:lnTo>
                  <a:pt x="300" y="346"/>
                </a:lnTo>
                <a:lnTo>
                  <a:pt x="300" y="346"/>
                </a:lnTo>
                <a:lnTo>
                  <a:pt x="296" y="346"/>
                </a:lnTo>
                <a:lnTo>
                  <a:pt x="296" y="346"/>
                </a:lnTo>
                <a:lnTo>
                  <a:pt x="270" y="320"/>
                </a:lnTo>
                <a:lnTo>
                  <a:pt x="258" y="308"/>
                </a:lnTo>
                <a:lnTo>
                  <a:pt x="246" y="300"/>
                </a:lnTo>
                <a:lnTo>
                  <a:pt x="246" y="300"/>
                </a:lnTo>
                <a:lnTo>
                  <a:pt x="228" y="296"/>
                </a:lnTo>
                <a:lnTo>
                  <a:pt x="216" y="292"/>
                </a:lnTo>
                <a:lnTo>
                  <a:pt x="206" y="288"/>
                </a:lnTo>
                <a:lnTo>
                  <a:pt x="200" y="280"/>
                </a:lnTo>
                <a:lnTo>
                  <a:pt x="194" y="274"/>
                </a:lnTo>
                <a:lnTo>
                  <a:pt x="192" y="264"/>
                </a:lnTo>
                <a:lnTo>
                  <a:pt x="186" y="240"/>
                </a:lnTo>
                <a:lnTo>
                  <a:pt x="186" y="240"/>
                </a:lnTo>
                <a:lnTo>
                  <a:pt x="180" y="224"/>
                </a:lnTo>
                <a:lnTo>
                  <a:pt x="170" y="210"/>
                </a:lnTo>
                <a:lnTo>
                  <a:pt x="156" y="190"/>
                </a:lnTo>
                <a:lnTo>
                  <a:pt x="156" y="190"/>
                </a:lnTo>
                <a:lnTo>
                  <a:pt x="152" y="174"/>
                </a:lnTo>
                <a:lnTo>
                  <a:pt x="152" y="174"/>
                </a:lnTo>
                <a:lnTo>
                  <a:pt x="144" y="172"/>
                </a:lnTo>
                <a:lnTo>
                  <a:pt x="144" y="172"/>
                </a:lnTo>
                <a:lnTo>
                  <a:pt x="112" y="200"/>
                </a:lnTo>
                <a:lnTo>
                  <a:pt x="112" y="200"/>
                </a:lnTo>
                <a:lnTo>
                  <a:pt x="98" y="226"/>
                </a:lnTo>
                <a:lnTo>
                  <a:pt x="98" y="226"/>
                </a:lnTo>
                <a:lnTo>
                  <a:pt x="90" y="220"/>
                </a:lnTo>
                <a:lnTo>
                  <a:pt x="86" y="214"/>
                </a:lnTo>
                <a:lnTo>
                  <a:pt x="80" y="200"/>
                </a:lnTo>
                <a:lnTo>
                  <a:pt x="76" y="186"/>
                </a:lnTo>
                <a:lnTo>
                  <a:pt x="74" y="182"/>
                </a:lnTo>
                <a:lnTo>
                  <a:pt x="72" y="178"/>
                </a:lnTo>
                <a:lnTo>
                  <a:pt x="72" y="178"/>
                </a:lnTo>
                <a:lnTo>
                  <a:pt x="60" y="152"/>
                </a:lnTo>
                <a:lnTo>
                  <a:pt x="60" y="152"/>
                </a:lnTo>
                <a:lnTo>
                  <a:pt x="60" y="116"/>
                </a:lnTo>
                <a:lnTo>
                  <a:pt x="60" y="116"/>
                </a:lnTo>
                <a:lnTo>
                  <a:pt x="48" y="100"/>
                </a:lnTo>
                <a:lnTo>
                  <a:pt x="36" y="88"/>
                </a:lnTo>
                <a:lnTo>
                  <a:pt x="12" y="68"/>
                </a:lnTo>
                <a:lnTo>
                  <a:pt x="12" y="68"/>
                </a:lnTo>
                <a:lnTo>
                  <a:pt x="6" y="66"/>
                </a:lnTo>
                <a:lnTo>
                  <a:pt x="2" y="64"/>
                </a:lnTo>
                <a:lnTo>
                  <a:pt x="0" y="58"/>
                </a:lnTo>
                <a:lnTo>
                  <a:pt x="0" y="52"/>
                </a:lnTo>
                <a:lnTo>
                  <a:pt x="4" y="38"/>
                </a:lnTo>
                <a:lnTo>
                  <a:pt x="8" y="32"/>
                </a:lnTo>
                <a:lnTo>
                  <a:pt x="8" y="32"/>
                </a:lnTo>
                <a:lnTo>
                  <a:pt x="14" y="30"/>
                </a:lnTo>
                <a:lnTo>
                  <a:pt x="14" y="30"/>
                </a:lnTo>
                <a:lnTo>
                  <a:pt x="28" y="40"/>
                </a:lnTo>
                <a:lnTo>
                  <a:pt x="42" y="50"/>
                </a:lnTo>
                <a:lnTo>
                  <a:pt x="58" y="56"/>
                </a:lnTo>
                <a:lnTo>
                  <a:pt x="68" y="60"/>
                </a:lnTo>
                <a:lnTo>
                  <a:pt x="78" y="60"/>
                </a:lnTo>
                <a:lnTo>
                  <a:pt x="78" y="60"/>
                </a:lnTo>
                <a:lnTo>
                  <a:pt x="88" y="52"/>
                </a:lnTo>
                <a:lnTo>
                  <a:pt x="98" y="42"/>
                </a:lnTo>
                <a:lnTo>
                  <a:pt x="108" y="32"/>
                </a:lnTo>
                <a:lnTo>
                  <a:pt x="118" y="24"/>
                </a:lnTo>
                <a:lnTo>
                  <a:pt x="118" y="24"/>
                </a:lnTo>
                <a:lnTo>
                  <a:pt x="128" y="8"/>
                </a:lnTo>
                <a:lnTo>
                  <a:pt x="134" y="4"/>
                </a:lnTo>
                <a:lnTo>
                  <a:pt x="138" y="0"/>
                </a:lnTo>
                <a:lnTo>
                  <a:pt x="144" y="0"/>
                </a:lnTo>
                <a:lnTo>
                  <a:pt x="152" y="4"/>
                </a:lnTo>
                <a:lnTo>
                  <a:pt x="158" y="10"/>
                </a:lnTo>
                <a:lnTo>
                  <a:pt x="166" y="22"/>
                </a:lnTo>
                <a:lnTo>
                  <a:pt x="166" y="22"/>
                </a:lnTo>
                <a:lnTo>
                  <a:pt x="168" y="32"/>
                </a:lnTo>
                <a:lnTo>
                  <a:pt x="172" y="42"/>
                </a:lnTo>
                <a:lnTo>
                  <a:pt x="180" y="52"/>
                </a:lnTo>
                <a:lnTo>
                  <a:pt x="188" y="60"/>
                </a:lnTo>
                <a:lnTo>
                  <a:pt x="198" y="68"/>
                </a:lnTo>
                <a:lnTo>
                  <a:pt x="210" y="74"/>
                </a:lnTo>
                <a:lnTo>
                  <a:pt x="224" y="78"/>
                </a:lnTo>
                <a:lnTo>
                  <a:pt x="238" y="82"/>
                </a:lnTo>
                <a:lnTo>
                  <a:pt x="238" y="82"/>
                </a:lnTo>
                <a:lnTo>
                  <a:pt x="294" y="66"/>
                </a:lnTo>
                <a:lnTo>
                  <a:pt x="294" y="66"/>
                </a:lnTo>
                <a:lnTo>
                  <a:pt x="340" y="26"/>
                </a:lnTo>
                <a:lnTo>
                  <a:pt x="340" y="26"/>
                </a:lnTo>
                <a:lnTo>
                  <a:pt x="350" y="30"/>
                </a:lnTo>
                <a:lnTo>
                  <a:pt x="350" y="30"/>
                </a:lnTo>
                <a:lnTo>
                  <a:pt x="348" y="46"/>
                </a:lnTo>
                <a:lnTo>
                  <a:pt x="348" y="54"/>
                </a:lnTo>
                <a:lnTo>
                  <a:pt x="348" y="64"/>
                </a:lnTo>
                <a:lnTo>
                  <a:pt x="352" y="72"/>
                </a:lnTo>
                <a:lnTo>
                  <a:pt x="358" y="80"/>
                </a:lnTo>
                <a:lnTo>
                  <a:pt x="366" y="84"/>
                </a:lnTo>
                <a:lnTo>
                  <a:pt x="380" y="86"/>
                </a:lnTo>
                <a:lnTo>
                  <a:pt x="380" y="86"/>
                </a:lnTo>
                <a:lnTo>
                  <a:pt x="388" y="82"/>
                </a:lnTo>
                <a:lnTo>
                  <a:pt x="398" y="78"/>
                </a:lnTo>
                <a:lnTo>
                  <a:pt x="398" y="78"/>
                </a:lnTo>
                <a:lnTo>
                  <a:pt x="404" y="74"/>
                </a:lnTo>
                <a:lnTo>
                  <a:pt x="410" y="72"/>
                </a:lnTo>
                <a:lnTo>
                  <a:pt x="416" y="74"/>
                </a:lnTo>
                <a:lnTo>
                  <a:pt x="422" y="76"/>
                </a:lnTo>
                <a:lnTo>
                  <a:pt x="434" y="88"/>
                </a:lnTo>
                <a:lnTo>
                  <a:pt x="446" y="102"/>
                </a:lnTo>
                <a:lnTo>
                  <a:pt x="446" y="102"/>
                </a:lnTo>
                <a:lnTo>
                  <a:pt x="470" y="110"/>
                </a:lnTo>
                <a:lnTo>
                  <a:pt x="470" y="110"/>
                </a:lnTo>
                <a:lnTo>
                  <a:pt x="478" y="122"/>
                </a:lnTo>
                <a:lnTo>
                  <a:pt x="488" y="136"/>
                </a:lnTo>
                <a:lnTo>
                  <a:pt x="500" y="152"/>
                </a:lnTo>
                <a:lnTo>
                  <a:pt x="518" y="166"/>
                </a:lnTo>
                <a:lnTo>
                  <a:pt x="518" y="166"/>
                </a:lnTo>
                <a:lnTo>
                  <a:pt x="526" y="166"/>
                </a:lnTo>
                <a:lnTo>
                  <a:pt x="526" y="166"/>
                </a:lnTo>
                <a:lnTo>
                  <a:pt x="536" y="156"/>
                </a:lnTo>
                <a:lnTo>
                  <a:pt x="542" y="144"/>
                </a:lnTo>
                <a:lnTo>
                  <a:pt x="546" y="134"/>
                </a:lnTo>
                <a:lnTo>
                  <a:pt x="550" y="122"/>
                </a:lnTo>
                <a:lnTo>
                  <a:pt x="550" y="122"/>
                </a:lnTo>
                <a:lnTo>
                  <a:pt x="568" y="128"/>
                </a:lnTo>
                <a:lnTo>
                  <a:pt x="568" y="128"/>
                </a:lnTo>
                <a:lnTo>
                  <a:pt x="572" y="140"/>
                </a:lnTo>
                <a:lnTo>
                  <a:pt x="580" y="154"/>
                </a:lnTo>
                <a:lnTo>
                  <a:pt x="592" y="168"/>
                </a:lnTo>
                <a:lnTo>
                  <a:pt x="606" y="180"/>
                </a:lnTo>
                <a:lnTo>
                  <a:pt x="606" y="180"/>
                </a:lnTo>
                <a:lnTo>
                  <a:pt x="606" y="184"/>
                </a:lnTo>
                <a:lnTo>
                  <a:pt x="606" y="184"/>
                </a:lnTo>
                <a:lnTo>
                  <a:pt x="632" y="206"/>
                </a:lnTo>
                <a:lnTo>
                  <a:pt x="632" y="206"/>
                </a:lnTo>
                <a:lnTo>
                  <a:pt x="664" y="204"/>
                </a:lnTo>
                <a:lnTo>
                  <a:pt x="664" y="204"/>
                </a:lnTo>
                <a:lnTo>
                  <a:pt x="670" y="196"/>
                </a:lnTo>
                <a:lnTo>
                  <a:pt x="678" y="190"/>
                </a:lnTo>
                <a:lnTo>
                  <a:pt x="678" y="190"/>
                </a:lnTo>
                <a:lnTo>
                  <a:pt x="680" y="188"/>
                </a:lnTo>
                <a:lnTo>
                  <a:pt x="684" y="186"/>
                </a:lnTo>
                <a:lnTo>
                  <a:pt x="690" y="180"/>
                </a:lnTo>
                <a:lnTo>
                  <a:pt x="690" y="180"/>
                </a:lnTo>
                <a:lnTo>
                  <a:pt x="690" y="172"/>
                </a:lnTo>
                <a:lnTo>
                  <a:pt x="690" y="172"/>
                </a:lnTo>
                <a:lnTo>
                  <a:pt x="684" y="168"/>
                </a:lnTo>
                <a:lnTo>
                  <a:pt x="684" y="168"/>
                </a:lnTo>
                <a:lnTo>
                  <a:pt x="684" y="164"/>
                </a:lnTo>
                <a:lnTo>
                  <a:pt x="688" y="160"/>
                </a:lnTo>
                <a:lnTo>
                  <a:pt x="700" y="154"/>
                </a:lnTo>
                <a:lnTo>
                  <a:pt x="724" y="146"/>
                </a:lnTo>
                <a:lnTo>
                  <a:pt x="724" y="146"/>
                </a:lnTo>
                <a:lnTo>
                  <a:pt x="730" y="142"/>
                </a:lnTo>
                <a:lnTo>
                  <a:pt x="734" y="140"/>
                </a:lnTo>
                <a:lnTo>
                  <a:pt x="734" y="140"/>
                </a:lnTo>
                <a:lnTo>
                  <a:pt x="742" y="132"/>
                </a:lnTo>
                <a:lnTo>
                  <a:pt x="742" y="132"/>
                </a:lnTo>
                <a:lnTo>
                  <a:pt x="744" y="134"/>
                </a:lnTo>
                <a:lnTo>
                  <a:pt x="746" y="136"/>
                </a:lnTo>
                <a:lnTo>
                  <a:pt x="750" y="144"/>
                </a:lnTo>
                <a:lnTo>
                  <a:pt x="756" y="154"/>
                </a:lnTo>
                <a:lnTo>
                  <a:pt x="762" y="158"/>
                </a:lnTo>
                <a:lnTo>
                  <a:pt x="770" y="162"/>
                </a:lnTo>
                <a:lnTo>
                  <a:pt x="770" y="162"/>
                </a:lnTo>
                <a:lnTo>
                  <a:pt x="806" y="188"/>
                </a:lnTo>
                <a:lnTo>
                  <a:pt x="806" y="188"/>
                </a:lnTo>
                <a:lnTo>
                  <a:pt x="838" y="194"/>
                </a:lnTo>
                <a:lnTo>
                  <a:pt x="838" y="194"/>
                </a:lnTo>
                <a:lnTo>
                  <a:pt x="838" y="204"/>
                </a:lnTo>
                <a:lnTo>
                  <a:pt x="838" y="220"/>
                </a:lnTo>
                <a:lnTo>
                  <a:pt x="838" y="228"/>
                </a:lnTo>
                <a:lnTo>
                  <a:pt x="836" y="236"/>
                </a:lnTo>
                <a:lnTo>
                  <a:pt x="834" y="242"/>
                </a:lnTo>
                <a:lnTo>
                  <a:pt x="828" y="246"/>
                </a:lnTo>
                <a:lnTo>
                  <a:pt x="828" y="246"/>
                </a:lnTo>
                <a:lnTo>
                  <a:pt x="818" y="272"/>
                </a:lnTo>
                <a:lnTo>
                  <a:pt x="818" y="272"/>
                </a:lnTo>
                <a:lnTo>
                  <a:pt x="812" y="306"/>
                </a:lnTo>
                <a:lnTo>
                  <a:pt x="812" y="306"/>
                </a:lnTo>
                <a:lnTo>
                  <a:pt x="802" y="308"/>
                </a:lnTo>
                <a:lnTo>
                  <a:pt x="802" y="308"/>
                </a:lnTo>
                <a:lnTo>
                  <a:pt x="800" y="302"/>
                </a:lnTo>
                <a:lnTo>
                  <a:pt x="796" y="300"/>
                </a:lnTo>
                <a:lnTo>
                  <a:pt x="792" y="298"/>
                </a:lnTo>
                <a:lnTo>
                  <a:pt x="788" y="298"/>
                </a:lnTo>
                <a:lnTo>
                  <a:pt x="778" y="300"/>
                </a:lnTo>
                <a:lnTo>
                  <a:pt x="774" y="302"/>
                </a:lnTo>
                <a:lnTo>
                  <a:pt x="774" y="302"/>
                </a:lnTo>
                <a:lnTo>
                  <a:pt x="770" y="300"/>
                </a:lnTo>
                <a:lnTo>
                  <a:pt x="770" y="300"/>
                </a:lnTo>
                <a:lnTo>
                  <a:pt x="770" y="258"/>
                </a:lnTo>
                <a:lnTo>
                  <a:pt x="770" y="258"/>
                </a:lnTo>
                <a:lnTo>
                  <a:pt x="762" y="248"/>
                </a:lnTo>
                <a:lnTo>
                  <a:pt x="756" y="244"/>
                </a:lnTo>
                <a:lnTo>
                  <a:pt x="750" y="242"/>
                </a:lnTo>
                <a:lnTo>
                  <a:pt x="744" y="242"/>
                </a:lnTo>
                <a:lnTo>
                  <a:pt x="738" y="244"/>
                </a:lnTo>
                <a:lnTo>
                  <a:pt x="732" y="250"/>
                </a:lnTo>
                <a:lnTo>
                  <a:pt x="722" y="264"/>
                </a:lnTo>
                <a:lnTo>
                  <a:pt x="722" y="264"/>
                </a:lnTo>
                <a:lnTo>
                  <a:pt x="716" y="282"/>
                </a:lnTo>
                <a:lnTo>
                  <a:pt x="708" y="302"/>
                </a:lnTo>
                <a:lnTo>
                  <a:pt x="698" y="320"/>
                </a:lnTo>
                <a:lnTo>
                  <a:pt x="690" y="340"/>
                </a:lnTo>
                <a:lnTo>
                  <a:pt x="690" y="340"/>
                </a:lnTo>
                <a:lnTo>
                  <a:pt x="686" y="346"/>
                </a:lnTo>
                <a:lnTo>
                  <a:pt x="680" y="354"/>
                </a:lnTo>
                <a:lnTo>
                  <a:pt x="680" y="354"/>
                </a:lnTo>
                <a:lnTo>
                  <a:pt x="666" y="362"/>
                </a:lnTo>
                <a:lnTo>
                  <a:pt x="652" y="366"/>
                </a:lnTo>
                <a:lnTo>
                  <a:pt x="632" y="368"/>
                </a:lnTo>
                <a:lnTo>
                  <a:pt x="624" y="372"/>
                </a:lnTo>
                <a:lnTo>
                  <a:pt x="622" y="374"/>
                </a:lnTo>
                <a:lnTo>
                  <a:pt x="620" y="378"/>
                </a:lnTo>
                <a:lnTo>
                  <a:pt x="618" y="390"/>
                </a:lnTo>
                <a:lnTo>
                  <a:pt x="618" y="410"/>
                </a:lnTo>
                <a:lnTo>
                  <a:pt x="618" y="410"/>
                </a:lnTo>
                <a:lnTo>
                  <a:pt x="644" y="432"/>
                </a:lnTo>
                <a:lnTo>
                  <a:pt x="644" y="432"/>
                </a:lnTo>
                <a:lnTo>
                  <a:pt x="642" y="438"/>
                </a:lnTo>
                <a:lnTo>
                  <a:pt x="638" y="444"/>
                </a:lnTo>
                <a:lnTo>
                  <a:pt x="628" y="454"/>
                </a:lnTo>
                <a:lnTo>
                  <a:pt x="628" y="454"/>
                </a:lnTo>
                <a:lnTo>
                  <a:pt x="620" y="456"/>
                </a:lnTo>
                <a:lnTo>
                  <a:pt x="610" y="456"/>
                </a:lnTo>
                <a:lnTo>
                  <a:pt x="588" y="456"/>
                </a:lnTo>
                <a:lnTo>
                  <a:pt x="570" y="452"/>
                </a:lnTo>
                <a:lnTo>
                  <a:pt x="556" y="448"/>
                </a:lnTo>
                <a:lnTo>
                  <a:pt x="556" y="448"/>
                </a:lnTo>
                <a:lnTo>
                  <a:pt x="548" y="442"/>
                </a:lnTo>
                <a:lnTo>
                  <a:pt x="540" y="438"/>
                </a:lnTo>
                <a:lnTo>
                  <a:pt x="532" y="436"/>
                </a:lnTo>
                <a:lnTo>
                  <a:pt x="526" y="438"/>
                </a:lnTo>
                <a:lnTo>
                  <a:pt x="520" y="440"/>
                </a:lnTo>
                <a:lnTo>
                  <a:pt x="514" y="446"/>
                </a:lnTo>
                <a:lnTo>
                  <a:pt x="502" y="456"/>
                </a:lnTo>
                <a:lnTo>
                  <a:pt x="502" y="456"/>
                </a:lnTo>
                <a:lnTo>
                  <a:pt x="480" y="520"/>
                </a:lnTo>
                <a:lnTo>
                  <a:pt x="480" y="520"/>
                </a:lnTo>
                <a:lnTo>
                  <a:pt x="476" y="530"/>
                </a:lnTo>
                <a:lnTo>
                  <a:pt x="476" y="530"/>
                </a:lnTo>
                <a:lnTo>
                  <a:pt x="464" y="532"/>
                </a:lnTo>
                <a:lnTo>
                  <a:pt x="464" y="5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8"/>
          <p:cNvSpPr>
            <a:spLocks/>
          </p:cNvSpPr>
          <p:nvPr/>
        </p:nvSpPr>
        <p:spPr bwMode="auto">
          <a:xfrm>
            <a:off x="9830108" y="273050"/>
            <a:ext cx="1768475" cy="1581150"/>
          </a:xfrm>
          <a:custGeom>
            <a:avLst/>
            <a:gdLst>
              <a:gd name="T0" fmla="*/ 750 w 1114"/>
              <a:gd name="T1" fmla="*/ 920 h 996"/>
              <a:gd name="T2" fmla="*/ 698 w 1114"/>
              <a:gd name="T3" fmla="*/ 952 h 996"/>
              <a:gd name="T4" fmla="*/ 656 w 1114"/>
              <a:gd name="T5" fmla="*/ 908 h 996"/>
              <a:gd name="T6" fmla="*/ 614 w 1114"/>
              <a:gd name="T7" fmla="*/ 872 h 996"/>
              <a:gd name="T8" fmla="*/ 568 w 1114"/>
              <a:gd name="T9" fmla="*/ 866 h 996"/>
              <a:gd name="T10" fmla="*/ 534 w 1114"/>
              <a:gd name="T11" fmla="*/ 824 h 996"/>
              <a:gd name="T12" fmla="*/ 488 w 1114"/>
              <a:gd name="T13" fmla="*/ 834 h 996"/>
              <a:gd name="T14" fmla="*/ 442 w 1114"/>
              <a:gd name="T15" fmla="*/ 860 h 996"/>
              <a:gd name="T16" fmla="*/ 360 w 1114"/>
              <a:gd name="T17" fmla="*/ 840 h 996"/>
              <a:gd name="T18" fmla="*/ 320 w 1114"/>
              <a:gd name="T19" fmla="*/ 790 h 996"/>
              <a:gd name="T20" fmla="*/ 288 w 1114"/>
              <a:gd name="T21" fmla="*/ 776 h 996"/>
              <a:gd name="T22" fmla="*/ 324 w 1114"/>
              <a:gd name="T23" fmla="*/ 756 h 996"/>
              <a:gd name="T24" fmla="*/ 288 w 1114"/>
              <a:gd name="T25" fmla="*/ 712 h 996"/>
              <a:gd name="T26" fmla="*/ 244 w 1114"/>
              <a:gd name="T27" fmla="*/ 716 h 996"/>
              <a:gd name="T28" fmla="*/ 220 w 1114"/>
              <a:gd name="T29" fmla="*/ 662 h 996"/>
              <a:gd name="T30" fmla="*/ 268 w 1114"/>
              <a:gd name="T31" fmla="*/ 592 h 996"/>
              <a:gd name="T32" fmla="*/ 304 w 1114"/>
              <a:gd name="T33" fmla="*/ 516 h 996"/>
              <a:gd name="T34" fmla="*/ 314 w 1114"/>
              <a:gd name="T35" fmla="*/ 550 h 996"/>
              <a:gd name="T36" fmla="*/ 358 w 1114"/>
              <a:gd name="T37" fmla="*/ 568 h 996"/>
              <a:gd name="T38" fmla="*/ 358 w 1114"/>
              <a:gd name="T39" fmla="*/ 484 h 996"/>
              <a:gd name="T40" fmla="*/ 360 w 1114"/>
              <a:gd name="T41" fmla="*/ 428 h 996"/>
              <a:gd name="T42" fmla="*/ 338 w 1114"/>
              <a:gd name="T43" fmla="*/ 348 h 996"/>
              <a:gd name="T44" fmla="*/ 362 w 1114"/>
              <a:gd name="T45" fmla="*/ 252 h 996"/>
              <a:gd name="T46" fmla="*/ 314 w 1114"/>
              <a:gd name="T47" fmla="*/ 158 h 996"/>
              <a:gd name="T48" fmla="*/ 252 w 1114"/>
              <a:gd name="T49" fmla="*/ 188 h 996"/>
              <a:gd name="T50" fmla="*/ 166 w 1114"/>
              <a:gd name="T51" fmla="*/ 218 h 996"/>
              <a:gd name="T52" fmla="*/ 130 w 1114"/>
              <a:gd name="T53" fmla="*/ 192 h 996"/>
              <a:gd name="T54" fmla="*/ 102 w 1114"/>
              <a:gd name="T55" fmla="*/ 126 h 996"/>
              <a:gd name="T56" fmla="*/ 44 w 1114"/>
              <a:gd name="T57" fmla="*/ 140 h 996"/>
              <a:gd name="T58" fmla="*/ 20 w 1114"/>
              <a:gd name="T59" fmla="*/ 96 h 996"/>
              <a:gd name="T60" fmla="*/ 72 w 1114"/>
              <a:gd name="T61" fmla="*/ 10 h 996"/>
              <a:gd name="T62" fmla="*/ 168 w 1114"/>
              <a:gd name="T63" fmla="*/ 16 h 996"/>
              <a:gd name="T64" fmla="*/ 282 w 1114"/>
              <a:gd name="T65" fmla="*/ 26 h 996"/>
              <a:gd name="T66" fmla="*/ 392 w 1114"/>
              <a:gd name="T67" fmla="*/ 184 h 996"/>
              <a:gd name="T68" fmla="*/ 458 w 1114"/>
              <a:gd name="T69" fmla="*/ 278 h 996"/>
              <a:gd name="T70" fmla="*/ 498 w 1114"/>
              <a:gd name="T71" fmla="*/ 330 h 996"/>
              <a:gd name="T72" fmla="*/ 570 w 1114"/>
              <a:gd name="T73" fmla="*/ 354 h 996"/>
              <a:gd name="T74" fmla="*/ 638 w 1114"/>
              <a:gd name="T75" fmla="*/ 366 h 996"/>
              <a:gd name="T76" fmla="*/ 716 w 1114"/>
              <a:gd name="T77" fmla="*/ 396 h 996"/>
              <a:gd name="T78" fmla="*/ 770 w 1114"/>
              <a:gd name="T79" fmla="*/ 448 h 996"/>
              <a:gd name="T80" fmla="*/ 814 w 1114"/>
              <a:gd name="T81" fmla="*/ 512 h 996"/>
              <a:gd name="T82" fmla="*/ 912 w 1114"/>
              <a:gd name="T83" fmla="*/ 486 h 996"/>
              <a:gd name="T84" fmla="*/ 990 w 1114"/>
              <a:gd name="T85" fmla="*/ 404 h 996"/>
              <a:gd name="T86" fmla="*/ 1084 w 1114"/>
              <a:gd name="T87" fmla="*/ 340 h 996"/>
              <a:gd name="T88" fmla="*/ 1084 w 1114"/>
              <a:gd name="T89" fmla="*/ 412 h 996"/>
              <a:gd name="T90" fmla="*/ 1112 w 1114"/>
              <a:gd name="T91" fmla="*/ 498 h 996"/>
              <a:gd name="T92" fmla="*/ 1096 w 1114"/>
              <a:gd name="T93" fmla="*/ 584 h 996"/>
              <a:gd name="T94" fmla="*/ 1088 w 1114"/>
              <a:gd name="T95" fmla="*/ 732 h 996"/>
              <a:gd name="T96" fmla="*/ 1028 w 1114"/>
              <a:gd name="T97" fmla="*/ 748 h 996"/>
              <a:gd name="T98" fmla="*/ 974 w 1114"/>
              <a:gd name="T99" fmla="*/ 772 h 996"/>
              <a:gd name="T100" fmla="*/ 942 w 1114"/>
              <a:gd name="T101" fmla="*/ 800 h 996"/>
              <a:gd name="T102" fmla="*/ 984 w 1114"/>
              <a:gd name="T103" fmla="*/ 910 h 996"/>
              <a:gd name="T104" fmla="*/ 972 w 1114"/>
              <a:gd name="T105" fmla="*/ 968 h 996"/>
              <a:gd name="T106" fmla="*/ 928 w 1114"/>
              <a:gd name="T107" fmla="*/ 924 h 996"/>
              <a:gd name="T108" fmla="*/ 904 w 1114"/>
              <a:gd name="T109" fmla="*/ 930 h 996"/>
              <a:gd name="T110" fmla="*/ 848 w 1114"/>
              <a:gd name="T111" fmla="*/ 972 h 996"/>
              <a:gd name="T112" fmla="*/ 812 w 1114"/>
              <a:gd name="T113" fmla="*/ 996 h 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14" h="996">
                <a:moveTo>
                  <a:pt x="812" y="996"/>
                </a:moveTo>
                <a:lnTo>
                  <a:pt x="812" y="996"/>
                </a:lnTo>
                <a:lnTo>
                  <a:pt x="772" y="958"/>
                </a:lnTo>
                <a:lnTo>
                  <a:pt x="772" y="958"/>
                </a:lnTo>
                <a:lnTo>
                  <a:pt x="760" y="936"/>
                </a:lnTo>
                <a:lnTo>
                  <a:pt x="754" y="926"/>
                </a:lnTo>
                <a:lnTo>
                  <a:pt x="750" y="920"/>
                </a:lnTo>
                <a:lnTo>
                  <a:pt x="742" y="916"/>
                </a:lnTo>
                <a:lnTo>
                  <a:pt x="736" y="912"/>
                </a:lnTo>
                <a:lnTo>
                  <a:pt x="726" y="910"/>
                </a:lnTo>
                <a:lnTo>
                  <a:pt x="716" y="912"/>
                </a:lnTo>
                <a:lnTo>
                  <a:pt x="716" y="912"/>
                </a:lnTo>
                <a:lnTo>
                  <a:pt x="698" y="952"/>
                </a:lnTo>
                <a:lnTo>
                  <a:pt x="698" y="952"/>
                </a:lnTo>
                <a:lnTo>
                  <a:pt x="692" y="950"/>
                </a:lnTo>
                <a:lnTo>
                  <a:pt x="684" y="946"/>
                </a:lnTo>
                <a:lnTo>
                  <a:pt x="672" y="932"/>
                </a:lnTo>
                <a:lnTo>
                  <a:pt x="664" y="918"/>
                </a:lnTo>
                <a:lnTo>
                  <a:pt x="660" y="910"/>
                </a:lnTo>
                <a:lnTo>
                  <a:pt x="660" y="910"/>
                </a:lnTo>
                <a:lnTo>
                  <a:pt x="656" y="908"/>
                </a:lnTo>
                <a:lnTo>
                  <a:pt x="654" y="904"/>
                </a:lnTo>
                <a:lnTo>
                  <a:pt x="650" y="896"/>
                </a:lnTo>
                <a:lnTo>
                  <a:pt x="650" y="896"/>
                </a:lnTo>
                <a:lnTo>
                  <a:pt x="628" y="892"/>
                </a:lnTo>
                <a:lnTo>
                  <a:pt x="628" y="892"/>
                </a:lnTo>
                <a:lnTo>
                  <a:pt x="620" y="880"/>
                </a:lnTo>
                <a:lnTo>
                  <a:pt x="614" y="872"/>
                </a:lnTo>
                <a:lnTo>
                  <a:pt x="608" y="868"/>
                </a:lnTo>
                <a:lnTo>
                  <a:pt x="602" y="864"/>
                </a:lnTo>
                <a:lnTo>
                  <a:pt x="588" y="862"/>
                </a:lnTo>
                <a:lnTo>
                  <a:pt x="572" y="860"/>
                </a:lnTo>
                <a:lnTo>
                  <a:pt x="572" y="860"/>
                </a:lnTo>
                <a:lnTo>
                  <a:pt x="568" y="866"/>
                </a:lnTo>
                <a:lnTo>
                  <a:pt x="568" y="866"/>
                </a:lnTo>
                <a:lnTo>
                  <a:pt x="554" y="870"/>
                </a:lnTo>
                <a:lnTo>
                  <a:pt x="544" y="870"/>
                </a:lnTo>
                <a:lnTo>
                  <a:pt x="538" y="866"/>
                </a:lnTo>
                <a:lnTo>
                  <a:pt x="536" y="860"/>
                </a:lnTo>
                <a:lnTo>
                  <a:pt x="534" y="852"/>
                </a:lnTo>
                <a:lnTo>
                  <a:pt x="534" y="842"/>
                </a:lnTo>
                <a:lnTo>
                  <a:pt x="534" y="824"/>
                </a:lnTo>
                <a:lnTo>
                  <a:pt x="534" y="824"/>
                </a:lnTo>
                <a:lnTo>
                  <a:pt x="526" y="816"/>
                </a:lnTo>
                <a:lnTo>
                  <a:pt x="520" y="814"/>
                </a:lnTo>
                <a:lnTo>
                  <a:pt x="514" y="812"/>
                </a:lnTo>
                <a:lnTo>
                  <a:pt x="506" y="812"/>
                </a:lnTo>
                <a:lnTo>
                  <a:pt x="506" y="812"/>
                </a:lnTo>
                <a:lnTo>
                  <a:pt x="488" y="834"/>
                </a:lnTo>
                <a:lnTo>
                  <a:pt x="488" y="834"/>
                </a:lnTo>
                <a:lnTo>
                  <a:pt x="474" y="842"/>
                </a:lnTo>
                <a:lnTo>
                  <a:pt x="474" y="842"/>
                </a:lnTo>
                <a:lnTo>
                  <a:pt x="468" y="848"/>
                </a:lnTo>
                <a:lnTo>
                  <a:pt x="460" y="852"/>
                </a:lnTo>
                <a:lnTo>
                  <a:pt x="452" y="858"/>
                </a:lnTo>
                <a:lnTo>
                  <a:pt x="442" y="860"/>
                </a:lnTo>
                <a:lnTo>
                  <a:pt x="422" y="866"/>
                </a:lnTo>
                <a:lnTo>
                  <a:pt x="404" y="868"/>
                </a:lnTo>
                <a:lnTo>
                  <a:pt x="404" y="868"/>
                </a:lnTo>
                <a:lnTo>
                  <a:pt x="380" y="858"/>
                </a:lnTo>
                <a:lnTo>
                  <a:pt x="372" y="852"/>
                </a:lnTo>
                <a:lnTo>
                  <a:pt x="364" y="846"/>
                </a:lnTo>
                <a:lnTo>
                  <a:pt x="360" y="840"/>
                </a:lnTo>
                <a:lnTo>
                  <a:pt x="354" y="832"/>
                </a:lnTo>
                <a:lnTo>
                  <a:pt x="348" y="814"/>
                </a:lnTo>
                <a:lnTo>
                  <a:pt x="348" y="814"/>
                </a:lnTo>
                <a:lnTo>
                  <a:pt x="336" y="796"/>
                </a:lnTo>
                <a:lnTo>
                  <a:pt x="332" y="792"/>
                </a:lnTo>
                <a:lnTo>
                  <a:pt x="330" y="790"/>
                </a:lnTo>
                <a:lnTo>
                  <a:pt x="320" y="790"/>
                </a:lnTo>
                <a:lnTo>
                  <a:pt x="304" y="788"/>
                </a:lnTo>
                <a:lnTo>
                  <a:pt x="304" y="788"/>
                </a:lnTo>
                <a:lnTo>
                  <a:pt x="302" y="790"/>
                </a:lnTo>
                <a:lnTo>
                  <a:pt x="302" y="790"/>
                </a:lnTo>
                <a:lnTo>
                  <a:pt x="294" y="786"/>
                </a:lnTo>
                <a:lnTo>
                  <a:pt x="290" y="782"/>
                </a:lnTo>
                <a:lnTo>
                  <a:pt x="288" y="776"/>
                </a:lnTo>
                <a:lnTo>
                  <a:pt x="286" y="770"/>
                </a:lnTo>
                <a:lnTo>
                  <a:pt x="286" y="770"/>
                </a:lnTo>
                <a:lnTo>
                  <a:pt x="294" y="768"/>
                </a:lnTo>
                <a:lnTo>
                  <a:pt x="304" y="766"/>
                </a:lnTo>
                <a:lnTo>
                  <a:pt x="314" y="762"/>
                </a:lnTo>
                <a:lnTo>
                  <a:pt x="324" y="756"/>
                </a:lnTo>
                <a:lnTo>
                  <a:pt x="324" y="756"/>
                </a:lnTo>
                <a:lnTo>
                  <a:pt x="322" y="736"/>
                </a:lnTo>
                <a:lnTo>
                  <a:pt x="318" y="722"/>
                </a:lnTo>
                <a:lnTo>
                  <a:pt x="318" y="722"/>
                </a:lnTo>
                <a:lnTo>
                  <a:pt x="310" y="708"/>
                </a:lnTo>
                <a:lnTo>
                  <a:pt x="310" y="708"/>
                </a:lnTo>
                <a:lnTo>
                  <a:pt x="296" y="708"/>
                </a:lnTo>
                <a:lnTo>
                  <a:pt x="288" y="712"/>
                </a:lnTo>
                <a:lnTo>
                  <a:pt x="284" y="720"/>
                </a:lnTo>
                <a:lnTo>
                  <a:pt x="278" y="732"/>
                </a:lnTo>
                <a:lnTo>
                  <a:pt x="278" y="732"/>
                </a:lnTo>
                <a:lnTo>
                  <a:pt x="270" y="732"/>
                </a:lnTo>
                <a:lnTo>
                  <a:pt x="264" y="730"/>
                </a:lnTo>
                <a:lnTo>
                  <a:pt x="252" y="724"/>
                </a:lnTo>
                <a:lnTo>
                  <a:pt x="244" y="716"/>
                </a:lnTo>
                <a:lnTo>
                  <a:pt x="234" y="712"/>
                </a:lnTo>
                <a:lnTo>
                  <a:pt x="234" y="712"/>
                </a:lnTo>
                <a:lnTo>
                  <a:pt x="232" y="702"/>
                </a:lnTo>
                <a:lnTo>
                  <a:pt x="228" y="696"/>
                </a:lnTo>
                <a:lnTo>
                  <a:pt x="220" y="686"/>
                </a:lnTo>
                <a:lnTo>
                  <a:pt x="220" y="686"/>
                </a:lnTo>
                <a:lnTo>
                  <a:pt x="220" y="662"/>
                </a:lnTo>
                <a:lnTo>
                  <a:pt x="220" y="662"/>
                </a:lnTo>
                <a:lnTo>
                  <a:pt x="232" y="650"/>
                </a:lnTo>
                <a:lnTo>
                  <a:pt x="244" y="640"/>
                </a:lnTo>
                <a:lnTo>
                  <a:pt x="260" y="616"/>
                </a:lnTo>
                <a:lnTo>
                  <a:pt x="260" y="616"/>
                </a:lnTo>
                <a:lnTo>
                  <a:pt x="264" y="602"/>
                </a:lnTo>
                <a:lnTo>
                  <a:pt x="268" y="592"/>
                </a:lnTo>
                <a:lnTo>
                  <a:pt x="274" y="582"/>
                </a:lnTo>
                <a:lnTo>
                  <a:pt x="280" y="572"/>
                </a:lnTo>
                <a:lnTo>
                  <a:pt x="292" y="556"/>
                </a:lnTo>
                <a:lnTo>
                  <a:pt x="298" y="546"/>
                </a:lnTo>
                <a:lnTo>
                  <a:pt x="302" y="536"/>
                </a:lnTo>
                <a:lnTo>
                  <a:pt x="302" y="536"/>
                </a:lnTo>
                <a:lnTo>
                  <a:pt x="304" y="516"/>
                </a:lnTo>
                <a:lnTo>
                  <a:pt x="304" y="516"/>
                </a:lnTo>
                <a:lnTo>
                  <a:pt x="308" y="518"/>
                </a:lnTo>
                <a:lnTo>
                  <a:pt x="312" y="520"/>
                </a:lnTo>
                <a:lnTo>
                  <a:pt x="316" y="528"/>
                </a:lnTo>
                <a:lnTo>
                  <a:pt x="316" y="528"/>
                </a:lnTo>
                <a:lnTo>
                  <a:pt x="316" y="538"/>
                </a:lnTo>
                <a:lnTo>
                  <a:pt x="314" y="550"/>
                </a:lnTo>
                <a:lnTo>
                  <a:pt x="316" y="556"/>
                </a:lnTo>
                <a:lnTo>
                  <a:pt x="318" y="562"/>
                </a:lnTo>
                <a:lnTo>
                  <a:pt x="322" y="568"/>
                </a:lnTo>
                <a:lnTo>
                  <a:pt x="330" y="572"/>
                </a:lnTo>
                <a:lnTo>
                  <a:pt x="330" y="572"/>
                </a:lnTo>
                <a:lnTo>
                  <a:pt x="348" y="572"/>
                </a:lnTo>
                <a:lnTo>
                  <a:pt x="358" y="568"/>
                </a:lnTo>
                <a:lnTo>
                  <a:pt x="366" y="562"/>
                </a:lnTo>
                <a:lnTo>
                  <a:pt x="366" y="562"/>
                </a:lnTo>
                <a:lnTo>
                  <a:pt x="368" y="524"/>
                </a:lnTo>
                <a:lnTo>
                  <a:pt x="368" y="508"/>
                </a:lnTo>
                <a:lnTo>
                  <a:pt x="366" y="494"/>
                </a:lnTo>
                <a:lnTo>
                  <a:pt x="366" y="494"/>
                </a:lnTo>
                <a:lnTo>
                  <a:pt x="358" y="484"/>
                </a:lnTo>
                <a:lnTo>
                  <a:pt x="352" y="474"/>
                </a:lnTo>
                <a:lnTo>
                  <a:pt x="348" y="466"/>
                </a:lnTo>
                <a:lnTo>
                  <a:pt x="348" y="458"/>
                </a:lnTo>
                <a:lnTo>
                  <a:pt x="350" y="452"/>
                </a:lnTo>
                <a:lnTo>
                  <a:pt x="352" y="444"/>
                </a:lnTo>
                <a:lnTo>
                  <a:pt x="360" y="428"/>
                </a:lnTo>
                <a:lnTo>
                  <a:pt x="360" y="428"/>
                </a:lnTo>
                <a:lnTo>
                  <a:pt x="358" y="410"/>
                </a:lnTo>
                <a:lnTo>
                  <a:pt x="352" y="392"/>
                </a:lnTo>
                <a:lnTo>
                  <a:pt x="346" y="380"/>
                </a:lnTo>
                <a:lnTo>
                  <a:pt x="340" y="372"/>
                </a:lnTo>
                <a:lnTo>
                  <a:pt x="340" y="372"/>
                </a:lnTo>
                <a:lnTo>
                  <a:pt x="338" y="348"/>
                </a:lnTo>
                <a:lnTo>
                  <a:pt x="338" y="348"/>
                </a:lnTo>
                <a:lnTo>
                  <a:pt x="350" y="320"/>
                </a:lnTo>
                <a:lnTo>
                  <a:pt x="350" y="320"/>
                </a:lnTo>
                <a:lnTo>
                  <a:pt x="352" y="306"/>
                </a:lnTo>
                <a:lnTo>
                  <a:pt x="354" y="294"/>
                </a:lnTo>
                <a:lnTo>
                  <a:pt x="364" y="268"/>
                </a:lnTo>
                <a:lnTo>
                  <a:pt x="364" y="268"/>
                </a:lnTo>
                <a:lnTo>
                  <a:pt x="362" y="252"/>
                </a:lnTo>
                <a:lnTo>
                  <a:pt x="360" y="236"/>
                </a:lnTo>
                <a:lnTo>
                  <a:pt x="356" y="218"/>
                </a:lnTo>
                <a:lnTo>
                  <a:pt x="350" y="202"/>
                </a:lnTo>
                <a:lnTo>
                  <a:pt x="342" y="188"/>
                </a:lnTo>
                <a:lnTo>
                  <a:pt x="334" y="174"/>
                </a:lnTo>
                <a:lnTo>
                  <a:pt x="324" y="164"/>
                </a:lnTo>
                <a:lnTo>
                  <a:pt x="314" y="158"/>
                </a:lnTo>
                <a:lnTo>
                  <a:pt x="314" y="158"/>
                </a:lnTo>
                <a:lnTo>
                  <a:pt x="296" y="158"/>
                </a:lnTo>
                <a:lnTo>
                  <a:pt x="284" y="160"/>
                </a:lnTo>
                <a:lnTo>
                  <a:pt x="272" y="164"/>
                </a:lnTo>
                <a:lnTo>
                  <a:pt x="262" y="172"/>
                </a:lnTo>
                <a:lnTo>
                  <a:pt x="262" y="172"/>
                </a:lnTo>
                <a:lnTo>
                  <a:pt x="252" y="188"/>
                </a:lnTo>
                <a:lnTo>
                  <a:pt x="244" y="198"/>
                </a:lnTo>
                <a:lnTo>
                  <a:pt x="234" y="204"/>
                </a:lnTo>
                <a:lnTo>
                  <a:pt x="216" y="208"/>
                </a:lnTo>
                <a:lnTo>
                  <a:pt x="216" y="208"/>
                </a:lnTo>
                <a:lnTo>
                  <a:pt x="198" y="210"/>
                </a:lnTo>
                <a:lnTo>
                  <a:pt x="182" y="214"/>
                </a:lnTo>
                <a:lnTo>
                  <a:pt x="166" y="218"/>
                </a:lnTo>
                <a:lnTo>
                  <a:pt x="152" y="222"/>
                </a:lnTo>
                <a:lnTo>
                  <a:pt x="152" y="222"/>
                </a:lnTo>
                <a:lnTo>
                  <a:pt x="144" y="218"/>
                </a:lnTo>
                <a:lnTo>
                  <a:pt x="138" y="212"/>
                </a:lnTo>
                <a:lnTo>
                  <a:pt x="134" y="208"/>
                </a:lnTo>
                <a:lnTo>
                  <a:pt x="132" y="202"/>
                </a:lnTo>
                <a:lnTo>
                  <a:pt x="130" y="192"/>
                </a:lnTo>
                <a:lnTo>
                  <a:pt x="128" y="184"/>
                </a:lnTo>
                <a:lnTo>
                  <a:pt x="128" y="184"/>
                </a:lnTo>
                <a:lnTo>
                  <a:pt x="124" y="164"/>
                </a:lnTo>
                <a:lnTo>
                  <a:pt x="118" y="148"/>
                </a:lnTo>
                <a:lnTo>
                  <a:pt x="110" y="136"/>
                </a:lnTo>
                <a:lnTo>
                  <a:pt x="102" y="126"/>
                </a:lnTo>
                <a:lnTo>
                  <a:pt x="102" y="126"/>
                </a:lnTo>
                <a:lnTo>
                  <a:pt x="86" y="120"/>
                </a:lnTo>
                <a:lnTo>
                  <a:pt x="72" y="116"/>
                </a:lnTo>
                <a:lnTo>
                  <a:pt x="62" y="114"/>
                </a:lnTo>
                <a:lnTo>
                  <a:pt x="54" y="116"/>
                </a:lnTo>
                <a:lnTo>
                  <a:pt x="48" y="122"/>
                </a:lnTo>
                <a:lnTo>
                  <a:pt x="46" y="130"/>
                </a:lnTo>
                <a:lnTo>
                  <a:pt x="44" y="140"/>
                </a:lnTo>
                <a:lnTo>
                  <a:pt x="44" y="156"/>
                </a:lnTo>
                <a:lnTo>
                  <a:pt x="44" y="156"/>
                </a:lnTo>
                <a:lnTo>
                  <a:pt x="0" y="124"/>
                </a:lnTo>
                <a:lnTo>
                  <a:pt x="0" y="124"/>
                </a:lnTo>
                <a:lnTo>
                  <a:pt x="0" y="118"/>
                </a:lnTo>
                <a:lnTo>
                  <a:pt x="0" y="118"/>
                </a:lnTo>
                <a:lnTo>
                  <a:pt x="20" y="96"/>
                </a:lnTo>
                <a:lnTo>
                  <a:pt x="20" y="96"/>
                </a:lnTo>
                <a:lnTo>
                  <a:pt x="24" y="58"/>
                </a:lnTo>
                <a:lnTo>
                  <a:pt x="24" y="58"/>
                </a:lnTo>
                <a:lnTo>
                  <a:pt x="10" y="46"/>
                </a:lnTo>
                <a:lnTo>
                  <a:pt x="10" y="46"/>
                </a:lnTo>
                <a:lnTo>
                  <a:pt x="72" y="10"/>
                </a:lnTo>
                <a:lnTo>
                  <a:pt x="72" y="10"/>
                </a:lnTo>
                <a:lnTo>
                  <a:pt x="88" y="4"/>
                </a:lnTo>
                <a:lnTo>
                  <a:pt x="104" y="0"/>
                </a:lnTo>
                <a:lnTo>
                  <a:pt x="122" y="0"/>
                </a:lnTo>
                <a:lnTo>
                  <a:pt x="142" y="2"/>
                </a:lnTo>
                <a:lnTo>
                  <a:pt x="142" y="2"/>
                </a:lnTo>
                <a:lnTo>
                  <a:pt x="156" y="10"/>
                </a:lnTo>
                <a:lnTo>
                  <a:pt x="168" y="16"/>
                </a:lnTo>
                <a:lnTo>
                  <a:pt x="184" y="18"/>
                </a:lnTo>
                <a:lnTo>
                  <a:pt x="204" y="20"/>
                </a:lnTo>
                <a:lnTo>
                  <a:pt x="204" y="20"/>
                </a:lnTo>
                <a:lnTo>
                  <a:pt x="224" y="16"/>
                </a:lnTo>
                <a:lnTo>
                  <a:pt x="240" y="14"/>
                </a:lnTo>
                <a:lnTo>
                  <a:pt x="258" y="18"/>
                </a:lnTo>
                <a:lnTo>
                  <a:pt x="282" y="26"/>
                </a:lnTo>
                <a:lnTo>
                  <a:pt x="282" y="26"/>
                </a:lnTo>
                <a:lnTo>
                  <a:pt x="324" y="78"/>
                </a:lnTo>
                <a:lnTo>
                  <a:pt x="348" y="106"/>
                </a:lnTo>
                <a:lnTo>
                  <a:pt x="374" y="136"/>
                </a:lnTo>
                <a:lnTo>
                  <a:pt x="374" y="136"/>
                </a:lnTo>
                <a:lnTo>
                  <a:pt x="392" y="184"/>
                </a:lnTo>
                <a:lnTo>
                  <a:pt x="392" y="184"/>
                </a:lnTo>
                <a:lnTo>
                  <a:pt x="436" y="222"/>
                </a:lnTo>
                <a:lnTo>
                  <a:pt x="436" y="222"/>
                </a:lnTo>
                <a:lnTo>
                  <a:pt x="446" y="236"/>
                </a:lnTo>
                <a:lnTo>
                  <a:pt x="452" y="246"/>
                </a:lnTo>
                <a:lnTo>
                  <a:pt x="456" y="258"/>
                </a:lnTo>
                <a:lnTo>
                  <a:pt x="458" y="278"/>
                </a:lnTo>
                <a:lnTo>
                  <a:pt x="458" y="278"/>
                </a:lnTo>
                <a:lnTo>
                  <a:pt x="464" y="284"/>
                </a:lnTo>
                <a:lnTo>
                  <a:pt x="470" y="290"/>
                </a:lnTo>
                <a:lnTo>
                  <a:pt x="492" y="306"/>
                </a:lnTo>
                <a:lnTo>
                  <a:pt x="492" y="306"/>
                </a:lnTo>
                <a:lnTo>
                  <a:pt x="496" y="314"/>
                </a:lnTo>
                <a:lnTo>
                  <a:pt x="496" y="314"/>
                </a:lnTo>
                <a:lnTo>
                  <a:pt x="498" y="330"/>
                </a:lnTo>
                <a:lnTo>
                  <a:pt x="504" y="354"/>
                </a:lnTo>
                <a:lnTo>
                  <a:pt x="504" y="354"/>
                </a:lnTo>
                <a:lnTo>
                  <a:pt x="514" y="358"/>
                </a:lnTo>
                <a:lnTo>
                  <a:pt x="532" y="358"/>
                </a:lnTo>
                <a:lnTo>
                  <a:pt x="552" y="356"/>
                </a:lnTo>
                <a:lnTo>
                  <a:pt x="570" y="354"/>
                </a:lnTo>
                <a:lnTo>
                  <a:pt x="570" y="354"/>
                </a:lnTo>
                <a:lnTo>
                  <a:pt x="580" y="354"/>
                </a:lnTo>
                <a:lnTo>
                  <a:pt x="588" y="354"/>
                </a:lnTo>
                <a:lnTo>
                  <a:pt x="600" y="358"/>
                </a:lnTo>
                <a:lnTo>
                  <a:pt x="614" y="366"/>
                </a:lnTo>
                <a:lnTo>
                  <a:pt x="614" y="366"/>
                </a:lnTo>
                <a:lnTo>
                  <a:pt x="638" y="366"/>
                </a:lnTo>
                <a:lnTo>
                  <a:pt x="638" y="366"/>
                </a:lnTo>
                <a:lnTo>
                  <a:pt x="642" y="362"/>
                </a:lnTo>
                <a:lnTo>
                  <a:pt x="646" y="360"/>
                </a:lnTo>
                <a:lnTo>
                  <a:pt x="662" y="358"/>
                </a:lnTo>
                <a:lnTo>
                  <a:pt x="662" y="358"/>
                </a:lnTo>
                <a:lnTo>
                  <a:pt x="704" y="396"/>
                </a:lnTo>
                <a:lnTo>
                  <a:pt x="704" y="396"/>
                </a:lnTo>
                <a:lnTo>
                  <a:pt x="716" y="396"/>
                </a:lnTo>
                <a:lnTo>
                  <a:pt x="728" y="396"/>
                </a:lnTo>
                <a:lnTo>
                  <a:pt x="740" y="400"/>
                </a:lnTo>
                <a:lnTo>
                  <a:pt x="748" y="404"/>
                </a:lnTo>
                <a:lnTo>
                  <a:pt x="754" y="410"/>
                </a:lnTo>
                <a:lnTo>
                  <a:pt x="754" y="410"/>
                </a:lnTo>
                <a:lnTo>
                  <a:pt x="770" y="448"/>
                </a:lnTo>
                <a:lnTo>
                  <a:pt x="770" y="448"/>
                </a:lnTo>
                <a:lnTo>
                  <a:pt x="772" y="458"/>
                </a:lnTo>
                <a:lnTo>
                  <a:pt x="778" y="470"/>
                </a:lnTo>
                <a:lnTo>
                  <a:pt x="784" y="484"/>
                </a:lnTo>
                <a:lnTo>
                  <a:pt x="792" y="496"/>
                </a:lnTo>
                <a:lnTo>
                  <a:pt x="802" y="506"/>
                </a:lnTo>
                <a:lnTo>
                  <a:pt x="808" y="510"/>
                </a:lnTo>
                <a:lnTo>
                  <a:pt x="814" y="512"/>
                </a:lnTo>
                <a:lnTo>
                  <a:pt x="822" y="514"/>
                </a:lnTo>
                <a:lnTo>
                  <a:pt x="830" y="512"/>
                </a:lnTo>
                <a:lnTo>
                  <a:pt x="838" y="510"/>
                </a:lnTo>
                <a:lnTo>
                  <a:pt x="846" y="506"/>
                </a:lnTo>
                <a:lnTo>
                  <a:pt x="846" y="506"/>
                </a:lnTo>
                <a:lnTo>
                  <a:pt x="878" y="498"/>
                </a:lnTo>
                <a:lnTo>
                  <a:pt x="912" y="486"/>
                </a:lnTo>
                <a:lnTo>
                  <a:pt x="912" y="486"/>
                </a:lnTo>
                <a:lnTo>
                  <a:pt x="928" y="476"/>
                </a:lnTo>
                <a:lnTo>
                  <a:pt x="928" y="476"/>
                </a:lnTo>
                <a:lnTo>
                  <a:pt x="942" y="454"/>
                </a:lnTo>
                <a:lnTo>
                  <a:pt x="956" y="436"/>
                </a:lnTo>
                <a:lnTo>
                  <a:pt x="972" y="420"/>
                </a:lnTo>
                <a:lnTo>
                  <a:pt x="990" y="404"/>
                </a:lnTo>
                <a:lnTo>
                  <a:pt x="990" y="404"/>
                </a:lnTo>
                <a:lnTo>
                  <a:pt x="1016" y="376"/>
                </a:lnTo>
                <a:lnTo>
                  <a:pt x="1016" y="376"/>
                </a:lnTo>
                <a:lnTo>
                  <a:pt x="1064" y="336"/>
                </a:lnTo>
                <a:lnTo>
                  <a:pt x="1064" y="336"/>
                </a:lnTo>
                <a:lnTo>
                  <a:pt x="1078" y="338"/>
                </a:lnTo>
                <a:lnTo>
                  <a:pt x="1084" y="340"/>
                </a:lnTo>
                <a:lnTo>
                  <a:pt x="1086" y="342"/>
                </a:lnTo>
                <a:lnTo>
                  <a:pt x="1088" y="346"/>
                </a:lnTo>
                <a:lnTo>
                  <a:pt x="1086" y="350"/>
                </a:lnTo>
                <a:lnTo>
                  <a:pt x="1084" y="370"/>
                </a:lnTo>
                <a:lnTo>
                  <a:pt x="1084" y="370"/>
                </a:lnTo>
                <a:lnTo>
                  <a:pt x="1084" y="412"/>
                </a:lnTo>
                <a:lnTo>
                  <a:pt x="1084" y="412"/>
                </a:lnTo>
                <a:lnTo>
                  <a:pt x="1100" y="428"/>
                </a:lnTo>
                <a:lnTo>
                  <a:pt x="1108" y="442"/>
                </a:lnTo>
                <a:lnTo>
                  <a:pt x="1112" y="448"/>
                </a:lnTo>
                <a:lnTo>
                  <a:pt x="1114" y="456"/>
                </a:lnTo>
                <a:lnTo>
                  <a:pt x="1114" y="456"/>
                </a:lnTo>
                <a:lnTo>
                  <a:pt x="1112" y="498"/>
                </a:lnTo>
                <a:lnTo>
                  <a:pt x="1112" y="498"/>
                </a:lnTo>
                <a:lnTo>
                  <a:pt x="1102" y="524"/>
                </a:lnTo>
                <a:lnTo>
                  <a:pt x="1102" y="524"/>
                </a:lnTo>
                <a:lnTo>
                  <a:pt x="1098" y="530"/>
                </a:lnTo>
                <a:lnTo>
                  <a:pt x="1094" y="536"/>
                </a:lnTo>
                <a:lnTo>
                  <a:pt x="1092" y="550"/>
                </a:lnTo>
                <a:lnTo>
                  <a:pt x="1094" y="566"/>
                </a:lnTo>
                <a:lnTo>
                  <a:pt x="1096" y="584"/>
                </a:lnTo>
                <a:lnTo>
                  <a:pt x="1096" y="584"/>
                </a:lnTo>
                <a:lnTo>
                  <a:pt x="1096" y="650"/>
                </a:lnTo>
                <a:lnTo>
                  <a:pt x="1096" y="650"/>
                </a:lnTo>
                <a:lnTo>
                  <a:pt x="1086" y="690"/>
                </a:lnTo>
                <a:lnTo>
                  <a:pt x="1086" y="690"/>
                </a:lnTo>
                <a:lnTo>
                  <a:pt x="1088" y="732"/>
                </a:lnTo>
                <a:lnTo>
                  <a:pt x="1088" y="732"/>
                </a:lnTo>
                <a:lnTo>
                  <a:pt x="1080" y="742"/>
                </a:lnTo>
                <a:lnTo>
                  <a:pt x="1074" y="746"/>
                </a:lnTo>
                <a:lnTo>
                  <a:pt x="1068" y="750"/>
                </a:lnTo>
                <a:lnTo>
                  <a:pt x="1068" y="750"/>
                </a:lnTo>
                <a:lnTo>
                  <a:pt x="1046" y="752"/>
                </a:lnTo>
                <a:lnTo>
                  <a:pt x="1046" y="752"/>
                </a:lnTo>
                <a:lnTo>
                  <a:pt x="1028" y="748"/>
                </a:lnTo>
                <a:lnTo>
                  <a:pt x="1014" y="746"/>
                </a:lnTo>
                <a:lnTo>
                  <a:pt x="990" y="744"/>
                </a:lnTo>
                <a:lnTo>
                  <a:pt x="990" y="744"/>
                </a:lnTo>
                <a:lnTo>
                  <a:pt x="986" y="752"/>
                </a:lnTo>
                <a:lnTo>
                  <a:pt x="982" y="758"/>
                </a:lnTo>
                <a:lnTo>
                  <a:pt x="978" y="764"/>
                </a:lnTo>
                <a:lnTo>
                  <a:pt x="974" y="772"/>
                </a:lnTo>
                <a:lnTo>
                  <a:pt x="974" y="772"/>
                </a:lnTo>
                <a:lnTo>
                  <a:pt x="964" y="774"/>
                </a:lnTo>
                <a:lnTo>
                  <a:pt x="956" y="778"/>
                </a:lnTo>
                <a:lnTo>
                  <a:pt x="950" y="782"/>
                </a:lnTo>
                <a:lnTo>
                  <a:pt x="946" y="788"/>
                </a:lnTo>
                <a:lnTo>
                  <a:pt x="944" y="794"/>
                </a:lnTo>
                <a:lnTo>
                  <a:pt x="942" y="800"/>
                </a:lnTo>
                <a:lnTo>
                  <a:pt x="944" y="820"/>
                </a:lnTo>
                <a:lnTo>
                  <a:pt x="944" y="820"/>
                </a:lnTo>
                <a:lnTo>
                  <a:pt x="960" y="846"/>
                </a:lnTo>
                <a:lnTo>
                  <a:pt x="960" y="846"/>
                </a:lnTo>
                <a:lnTo>
                  <a:pt x="964" y="866"/>
                </a:lnTo>
                <a:lnTo>
                  <a:pt x="972" y="888"/>
                </a:lnTo>
                <a:lnTo>
                  <a:pt x="984" y="910"/>
                </a:lnTo>
                <a:lnTo>
                  <a:pt x="996" y="936"/>
                </a:lnTo>
                <a:lnTo>
                  <a:pt x="996" y="936"/>
                </a:lnTo>
                <a:lnTo>
                  <a:pt x="1006" y="976"/>
                </a:lnTo>
                <a:lnTo>
                  <a:pt x="1006" y="976"/>
                </a:lnTo>
                <a:lnTo>
                  <a:pt x="992" y="976"/>
                </a:lnTo>
                <a:lnTo>
                  <a:pt x="982" y="972"/>
                </a:lnTo>
                <a:lnTo>
                  <a:pt x="972" y="968"/>
                </a:lnTo>
                <a:lnTo>
                  <a:pt x="962" y="962"/>
                </a:lnTo>
                <a:lnTo>
                  <a:pt x="948" y="950"/>
                </a:lnTo>
                <a:lnTo>
                  <a:pt x="936" y="942"/>
                </a:lnTo>
                <a:lnTo>
                  <a:pt x="936" y="942"/>
                </a:lnTo>
                <a:lnTo>
                  <a:pt x="934" y="934"/>
                </a:lnTo>
                <a:lnTo>
                  <a:pt x="932" y="928"/>
                </a:lnTo>
                <a:lnTo>
                  <a:pt x="928" y="924"/>
                </a:lnTo>
                <a:lnTo>
                  <a:pt x="924" y="920"/>
                </a:lnTo>
                <a:lnTo>
                  <a:pt x="918" y="920"/>
                </a:lnTo>
                <a:lnTo>
                  <a:pt x="914" y="918"/>
                </a:lnTo>
                <a:lnTo>
                  <a:pt x="910" y="920"/>
                </a:lnTo>
                <a:lnTo>
                  <a:pt x="906" y="922"/>
                </a:lnTo>
                <a:lnTo>
                  <a:pt x="906" y="922"/>
                </a:lnTo>
                <a:lnTo>
                  <a:pt x="904" y="930"/>
                </a:lnTo>
                <a:lnTo>
                  <a:pt x="904" y="930"/>
                </a:lnTo>
                <a:lnTo>
                  <a:pt x="888" y="934"/>
                </a:lnTo>
                <a:lnTo>
                  <a:pt x="874" y="940"/>
                </a:lnTo>
                <a:lnTo>
                  <a:pt x="848" y="954"/>
                </a:lnTo>
                <a:lnTo>
                  <a:pt x="848" y="954"/>
                </a:lnTo>
                <a:lnTo>
                  <a:pt x="848" y="972"/>
                </a:lnTo>
                <a:lnTo>
                  <a:pt x="848" y="972"/>
                </a:lnTo>
                <a:lnTo>
                  <a:pt x="852" y="976"/>
                </a:lnTo>
                <a:lnTo>
                  <a:pt x="852" y="976"/>
                </a:lnTo>
                <a:lnTo>
                  <a:pt x="840" y="982"/>
                </a:lnTo>
                <a:lnTo>
                  <a:pt x="832" y="992"/>
                </a:lnTo>
                <a:lnTo>
                  <a:pt x="832" y="992"/>
                </a:lnTo>
                <a:lnTo>
                  <a:pt x="812" y="996"/>
                </a:lnTo>
                <a:lnTo>
                  <a:pt x="812" y="996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39"/>
          <p:cNvSpPr>
            <a:spLocks/>
          </p:cNvSpPr>
          <p:nvPr/>
        </p:nvSpPr>
        <p:spPr bwMode="auto">
          <a:xfrm>
            <a:off x="6283633" y="2289175"/>
            <a:ext cx="2238375" cy="1905000"/>
          </a:xfrm>
          <a:custGeom>
            <a:avLst/>
            <a:gdLst>
              <a:gd name="T0" fmla="*/ 1230 w 1410"/>
              <a:gd name="T1" fmla="*/ 918 h 1200"/>
              <a:gd name="T2" fmla="*/ 1196 w 1410"/>
              <a:gd name="T3" fmla="*/ 976 h 1200"/>
              <a:gd name="T4" fmla="*/ 1214 w 1410"/>
              <a:gd name="T5" fmla="*/ 1092 h 1200"/>
              <a:gd name="T6" fmla="*/ 1172 w 1410"/>
              <a:gd name="T7" fmla="*/ 1136 h 1200"/>
              <a:gd name="T8" fmla="*/ 1124 w 1410"/>
              <a:gd name="T9" fmla="*/ 1194 h 1200"/>
              <a:gd name="T10" fmla="*/ 1036 w 1410"/>
              <a:gd name="T11" fmla="*/ 1182 h 1200"/>
              <a:gd name="T12" fmla="*/ 972 w 1410"/>
              <a:gd name="T13" fmla="*/ 1096 h 1200"/>
              <a:gd name="T14" fmla="*/ 908 w 1410"/>
              <a:gd name="T15" fmla="*/ 1054 h 1200"/>
              <a:gd name="T16" fmla="*/ 834 w 1410"/>
              <a:gd name="T17" fmla="*/ 1030 h 1200"/>
              <a:gd name="T18" fmla="*/ 826 w 1410"/>
              <a:gd name="T19" fmla="*/ 1080 h 1200"/>
              <a:gd name="T20" fmla="*/ 788 w 1410"/>
              <a:gd name="T21" fmla="*/ 1120 h 1200"/>
              <a:gd name="T22" fmla="*/ 696 w 1410"/>
              <a:gd name="T23" fmla="*/ 1046 h 1200"/>
              <a:gd name="T24" fmla="*/ 764 w 1410"/>
              <a:gd name="T25" fmla="*/ 1022 h 1200"/>
              <a:gd name="T26" fmla="*/ 812 w 1410"/>
              <a:gd name="T27" fmla="*/ 1010 h 1200"/>
              <a:gd name="T28" fmla="*/ 818 w 1410"/>
              <a:gd name="T29" fmla="*/ 922 h 1200"/>
              <a:gd name="T30" fmla="*/ 878 w 1410"/>
              <a:gd name="T31" fmla="*/ 860 h 1200"/>
              <a:gd name="T32" fmla="*/ 876 w 1410"/>
              <a:gd name="T33" fmla="*/ 776 h 1200"/>
              <a:gd name="T34" fmla="*/ 846 w 1410"/>
              <a:gd name="T35" fmla="*/ 662 h 1200"/>
              <a:gd name="T36" fmla="*/ 760 w 1410"/>
              <a:gd name="T37" fmla="*/ 608 h 1200"/>
              <a:gd name="T38" fmla="*/ 638 w 1410"/>
              <a:gd name="T39" fmla="*/ 510 h 1200"/>
              <a:gd name="T40" fmla="*/ 506 w 1410"/>
              <a:gd name="T41" fmla="*/ 456 h 1200"/>
              <a:gd name="T42" fmla="*/ 412 w 1410"/>
              <a:gd name="T43" fmla="*/ 428 h 1200"/>
              <a:gd name="T44" fmla="*/ 356 w 1410"/>
              <a:gd name="T45" fmla="*/ 460 h 1200"/>
              <a:gd name="T46" fmla="*/ 318 w 1410"/>
              <a:gd name="T47" fmla="*/ 494 h 1200"/>
              <a:gd name="T48" fmla="*/ 182 w 1410"/>
              <a:gd name="T49" fmla="*/ 398 h 1200"/>
              <a:gd name="T50" fmla="*/ 42 w 1410"/>
              <a:gd name="T51" fmla="*/ 378 h 1200"/>
              <a:gd name="T52" fmla="*/ 8 w 1410"/>
              <a:gd name="T53" fmla="*/ 326 h 1200"/>
              <a:gd name="T54" fmla="*/ 12 w 1410"/>
              <a:gd name="T55" fmla="*/ 278 h 1200"/>
              <a:gd name="T56" fmla="*/ 100 w 1410"/>
              <a:gd name="T57" fmla="*/ 232 h 1200"/>
              <a:gd name="T58" fmla="*/ 156 w 1410"/>
              <a:gd name="T59" fmla="*/ 146 h 1200"/>
              <a:gd name="T60" fmla="*/ 274 w 1410"/>
              <a:gd name="T61" fmla="*/ 120 h 1200"/>
              <a:gd name="T62" fmla="*/ 308 w 1410"/>
              <a:gd name="T63" fmla="*/ 38 h 1200"/>
              <a:gd name="T64" fmla="*/ 346 w 1410"/>
              <a:gd name="T65" fmla="*/ 4 h 1200"/>
              <a:gd name="T66" fmla="*/ 450 w 1410"/>
              <a:gd name="T67" fmla="*/ 90 h 1200"/>
              <a:gd name="T68" fmla="*/ 446 w 1410"/>
              <a:gd name="T69" fmla="*/ 180 h 1200"/>
              <a:gd name="T70" fmla="*/ 506 w 1410"/>
              <a:gd name="T71" fmla="*/ 280 h 1200"/>
              <a:gd name="T72" fmla="*/ 652 w 1410"/>
              <a:gd name="T73" fmla="*/ 252 h 1200"/>
              <a:gd name="T74" fmla="*/ 626 w 1410"/>
              <a:gd name="T75" fmla="*/ 314 h 1200"/>
              <a:gd name="T76" fmla="*/ 632 w 1410"/>
              <a:gd name="T77" fmla="*/ 372 h 1200"/>
              <a:gd name="T78" fmla="*/ 702 w 1410"/>
              <a:gd name="T79" fmla="*/ 456 h 1200"/>
              <a:gd name="T80" fmla="*/ 780 w 1410"/>
              <a:gd name="T81" fmla="*/ 514 h 1200"/>
              <a:gd name="T82" fmla="*/ 808 w 1410"/>
              <a:gd name="T83" fmla="*/ 456 h 1200"/>
              <a:gd name="T84" fmla="*/ 868 w 1410"/>
              <a:gd name="T85" fmla="*/ 450 h 1200"/>
              <a:gd name="T86" fmla="*/ 938 w 1410"/>
              <a:gd name="T87" fmla="*/ 438 h 1200"/>
              <a:gd name="T88" fmla="*/ 1002 w 1410"/>
              <a:gd name="T89" fmla="*/ 440 h 1200"/>
              <a:gd name="T90" fmla="*/ 940 w 1410"/>
              <a:gd name="T91" fmla="*/ 512 h 1200"/>
              <a:gd name="T92" fmla="*/ 974 w 1410"/>
              <a:gd name="T93" fmla="*/ 642 h 1200"/>
              <a:gd name="T94" fmla="*/ 1024 w 1410"/>
              <a:gd name="T95" fmla="*/ 652 h 1200"/>
              <a:gd name="T96" fmla="*/ 1106 w 1410"/>
              <a:gd name="T97" fmla="*/ 762 h 1200"/>
              <a:gd name="T98" fmla="*/ 1152 w 1410"/>
              <a:gd name="T99" fmla="*/ 868 h 1200"/>
              <a:gd name="T100" fmla="*/ 1230 w 1410"/>
              <a:gd name="T101" fmla="*/ 850 h 1200"/>
              <a:gd name="T102" fmla="*/ 1250 w 1410"/>
              <a:gd name="T103" fmla="*/ 792 h 1200"/>
              <a:gd name="T104" fmla="*/ 1214 w 1410"/>
              <a:gd name="T105" fmla="*/ 742 h 1200"/>
              <a:gd name="T106" fmla="*/ 1258 w 1410"/>
              <a:gd name="T107" fmla="*/ 678 h 1200"/>
              <a:gd name="T108" fmla="*/ 1278 w 1410"/>
              <a:gd name="T109" fmla="*/ 688 h 1200"/>
              <a:gd name="T110" fmla="*/ 1344 w 1410"/>
              <a:gd name="T111" fmla="*/ 736 h 1200"/>
              <a:gd name="T112" fmla="*/ 1404 w 1410"/>
              <a:gd name="T113" fmla="*/ 860 h 1200"/>
              <a:gd name="T114" fmla="*/ 1360 w 1410"/>
              <a:gd name="T115" fmla="*/ 880 h 1200"/>
              <a:gd name="T116" fmla="*/ 1324 w 1410"/>
              <a:gd name="T117" fmla="*/ 938 h 1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10" h="1200">
                <a:moveTo>
                  <a:pt x="1314" y="940"/>
                </a:moveTo>
                <a:lnTo>
                  <a:pt x="1314" y="940"/>
                </a:lnTo>
                <a:lnTo>
                  <a:pt x="1302" y="932"/>
                </a:lnTo>
                <a:lnTo>
                  <a:pt x="1290" y="926"/>
                </a:lnTo>
                <a:lnTo>
                  <a:pt x="1280" y="922"/>
                </a:lnTo>
                <a:lnTo>
                  <a:pt x="1270" y="918"/>
                </a:lnTo>
                <a:lnTo>
                  <a:pt x="1250" y="916"/>
                </a:lnTo>
                <a:lnTo>
                  <a:pt x="1230" y="918"/>
                </a:lnTo>
                <a:lnTo>
                  <a:pt x="1230" y="918"/>
                </a:lnTo>
                <a:lnTo>
                  <a:pt x="1220" y="920"/>
                </a:lnTo>
                <a:lnTo>
                  <a:pt x="1208" y="924"/>
                </a:lnTo>
                <a:lnTo>
                  <a:pt x="1208" y="924"/>
                </a:lnTo>
                <a:lnTo>
                  <a:pt x="1202" y="936"/>
                </a:lnTo>
                <a:lnTo>
                  <a:pt x="1198" y="950"/>
                </a:lnTo>
                <a:lnTo>
                  <a:pt x="1196" y="962"/>
                </a:lnTo>
                <a:lnTo>
                  <a:pt x="1196" y="976"/>
                </a:lnTo>
                <a:lnTo>
                  <a:pt x="1200" y="990"/>
                </a:lnTo>
                <a:lnTo>
                  <a:pt x="1204" y="1006"/>
                </a:lnTo>
                <a:lnTo>
                  <a:pt x="1216" y="1036"/>
                </a:lnTo>
                <a:lnTo>
                  <a:pt x="1216" y="1036"/>
                </a:lnTo>
                <a:lnTo>
                  <a:pt x="1218" y="1062"/>
                </a:lnTo>
                <a:lnTo>
                  <a:pt x="1218" y="1076"/>
                </a:lnTo>
                <a:lnTo>
                  <a:pt x="1214" y="1092"/>
                </a:lnTo>
                <a:lnTo>
                  <a:pt x="1214" y="1092"/>
                </a:lnTo>
                <a:lnTo>
                  <a:pt x="1164" y="1092"/>
                </a:lnTo>
                <a:lnTo>
                  <a:pt x="1164" y="1092"/>
                </a:lnTo>
                <a:lnTo>
                  <a:pt x="1154" y="1098"/>
                </a:lnTo>
                <a:lnTo>
                  <a:pt x="1152" y="1102"/>
                </a:lnTo>
                <a:lnTo>
                  <a:pt x="1150" y="1120"/>
                </a:lnTo>
                <a:lnTo>
                  <a:pt x="1150" y="1120"/>
                </a:lnTo>
                <a:lnTo>
                  <a:pt x="1172" y="1136"/>
                </a:lnTo>
                <a:lnTo>
                  <a:pt x="1172" y="1136"/>
                </a:lnTo>
                <a:lnTo>
                  <a:pt x="1172" y="1150"/>
                </a:lnTo>
                <a:lnTo>
                  <a:pt x="1172" y="1150"/>
                </a:lnTo>
                <a:lnTo>
                  <a:pt x="1166" y="1166"/>
                </a:lnTo>
                <a:lnTo>
                  <a:pt x="1160" y="1182"/>
                </a:lnTo>
                <a:lnTo>
                  <a:pt x="1160" y="1182"/>
                </a:lnTo>
                <a:lnTo>
                  <a:pt x="1144" y="1184"/>
                </a:lnTo>
                <a:lnTo>
                  <a:pt x="1134" y="1188"/>
                </a:lnTo>
                <a:lnTo>
                  <a:pt x="1124" y="1194"/>
                </a:lnTo>
                <a:lnTo>
                  <a:pt x="1112" y="1198"/>
                </a:lnTo>
                <a:lnTo>
                  <a:pt x="1112" y="1198"/>
                </a:lnTo>
                <a:lnTo>
                  <a:pt x="1056" y="1200"/>
                </a:lnTo>
                <a:lnTo>
                  <a:pt x="1056" y="1200"/>
                </a:lnTo>
                <a:lnTo>
                  <a:pt x="1050" y="1198"/>
                </a:lnTo>
                <a:lnTo>
                  <a:pt x="1050" y="1198"/>
                </a:lnTo>
                <a:lnTo>
                  <a:pt x="1044" y="1188"/>
                </a:lnTo>
                <a:lnTo>
                  <a:pt x="1036" y="1182"/>
                </a:lnTo>
                <a:lnTo>
                  <a:pt x="1030" y="1178"/>
                </a:lnTo>
                <a:lnTo>
                  <a:pt x="1024" y="1176"/>
                </a:lnTo>
                <a:lnTo>
                  <a:pt x="1024" y="1176"/>
                </a:lnTo>
                <a:lnTo>
                  <a:pt x="1018" y="1160"/>
                </a:lnTo>
                <a:lnTo>
                  <a:pt x="1018" y="1160"/>
                </a:lnTo>
                <a:lnTo>
                  <a:pt x="996" y="1116"/>
                </a:lnTo>
                <a:lnTo>
                  <a:pt x="996" y="1116"/>
                </a:lnTo>
                <a:lnTo>
                  <a:pt x="972" y="1096"/>
                </a:lnTo>
                <a:lnTo>
                  <a:pt x="972" y="1096"/>
                </a:lnTo>
                <a:lnTo>
                  <a:pt x="968" y="1090"/>
                </a:lnTo>
                <a:lnTo>
                  <a:pt x="962" y="1084"/>
                </a:lnTo>
                <a:lnTo>
                  <a:pt x="950" y="1074"/>
                </a:lnTo>
                <a:lnTo>
                  <a:pt x="938" y="1070"/>
                </a:lnTo>
                <a:lnTo>
                  <a:pt x="928" y="1066"/>
                </a:lnTo>
                <a:lnTo>
                  <a:pt x="928" y="1066"/>
                </a:lnTo>
                <a:lnTo>
                  <a:pt x="908" y="1054"/>
                </a:lnTo>
                <a:lnTo>
                  <a:pt x="908" y="1054"/>
                </a:lnTo>
                <a:lnTo>
                  <a:pt x="900" y="1036"/>
                </a:lnTo>
                <a:lnTo>
                  <a:pt x="892" y="1024"/>
                </a:lnTo>
                <a:lnTo>
                  <a:pt x="884" y="1016"/>
                </a:lnTo>
                <a:lnTo>
                  <a:pt x="876" y="1014"/>
                </a:lnTo>
                <a:lnTo>
                  <a:pt x="868" y="1014"/>
                </a:lnTo>
                <a:lnTo>
                  <a:pt x="858" y="1016"/>
                </a:lnTo>
                <a:lnTo>
                  <a:pt x="834" y="1030"/>
                </a:lnTo>
                <a:lnTo>
                  <a:pt x="834" y="1030"/>
                </a:lnTo>
                <a:lnTo>
                  <a:pt x="826" y="1038"/>
                </a:lnTo>
                <a:lnTo>
                  <a:pt x="820" y="1044"/>
                </a:lnTo>
                <a:lnTo>
                  <a:pt x="818" y="1052"/>
                </a:lnTo>
                <a:lnTo>
                  <a:pt x="818" y="1066"/>
                </a:lnTo>
                <a:lnTo>
                  <a:pt x="818" y="1066"/>
                </a:lnTo>
                <a:lnTo>
                  <a:pt x="822" y="1074"/>
                </a:lnTo>
                <a:lnTo>
                  <a:pt x="826" y="1080"/>
                </a:lnTo>
                <a:lnTo>
                  <a:pt x="828" y="1090"/>
                </a:lnTo>
                <a:lnTo>
                  <a:pt x="830" y="1104"/>
                </a:lnTo>
                <a:lnTo>
                  <a:pt x="830" y="1104"/>
                </a:lnTo>
                <a:lnTo>
                  <a:pt x="818" y="1112"/>
                </a:lnTo>
                <a:lnTo>
                  <a:pt x="812" y="1116"/>
                </a:lnTo>
                <a:lnTo>
                  <a:pt x="804" y="1118"/>
                </a:lnTo>
                <a:lnTo>
                  <a:pt x="804" y="1118"/>
                </a:lnTo>
                <a:lnTo>
                  <a:pt x="788" y="1120"/>
                </a:lnTo>
                <a:lnTo>
                  <a:pt x="788" y="1120"/>
                </a:lnTo>
                <a:lnTo>
                  <a:pt x="764" y="1104"/>
                </a:lnTo>
                <a:lnTo>
                  <a:pt x="742" y="1090"/>
                </a:lnTo>
                <a:lnTo>
                  <a:pt x="724" y="1074"/>
                </a:lnTo>
                <a:lnTo>
                  <a:pt x="708" y="1058"/>
                </a:lnTo>
                <a:lnTo>
                  <a:pt x="708" y="1058"/>
                </a:lnTo>
                <a:lnTo>
                  <a:pt x="702" y="1052"/>
                </a:lnTo>
                <a:lnTo>
                  <a:pt x="696" y="1046"/>
                </a:lnTo>
                <a:lnTo>
                  <a:pt x="692" y="1036"/>
                </a:lnTo>
                <a:lnTo>
                  <a:pt x="690" y="1028"/>
                </a:lnTo>
                <a:lnTo>
                  <a:pt x="688" y="1010"/>
                </a:lnTo>
                <a:lnTo>
                  <a:pt x="688" y="998"/>
                </a:lnTo>
                <a:lnTo>
                  <a:pt x="688" y="998"/>
                </a:lnTo>
                <a:lnTo>
                  <a:pt x="730" y="1000"/>
                </a:lnTo>
                <a:lnTo>
                  <a:pt x="730" y="1000"/>
                </a:lnTo>
                <a:lnTo>
                  <a:pt x="764" y="1022"/>
                </a:lnTo>
                <a:lnTo>
                  <a:pt x="764" y="1022"/>
                </a:lnTo>
                <a:lnTo>
                  <a:pt x="776" y="1022"/>
                </a:lnTo>
                <a:lnTo>
                  <a:pt x="788" y="1022"/>
                </a:lnTo>
                <a:lnTo>
                  <a:pt x="794" y="1022"/>
                </a:lnTo>
                <a:lnTo>
                  <a:pt x="800" y="1020"/>
                </a:lnTo>
                <a:lnTo>
                  <a:pt x="806" y="1016"/>
                </a:lnTo>
                <a:lnTo>
                  <a:pt x="812" y="1010"/>
                </a:lnTo>
                <a:lnTo>
                  <a:pt x="812" y="1010"/>
                </a:lnTo>
                <a:lnTo>
                  <a:pt x="812" y="994"/>
                </a:lnTo>
                <a:lnTo>
                  <a:pt x="812" y="994"/>
                </a:lnTo>
                <a:lnTo>
                  <a:pt x="790" y="974"/>
                </a:lnTo>
                <a:lnTo>
                  <a:pt x="782" y="966"/>
                </a:lnTo>
                <a:lnTo>
                  <a:pt x="778" y="958"/>
                </a:lnTo>
                <a:lnTo>
                  <a:pt x="778" y="958"/>
                </a:lnTo>
                <a:lnTo>
                  <a:pt x="798" y="944"/>
                </a:lnTo>
                <a:lnTo>
                  <a:pt x="818" y="922"/>
                </a:lnTo>
                <a:lnTo>
                  <a:pt x="836" y="900"/>
                </a:lnTo>
                <a:lnTo>
                  <a:pt x="842" y="888"/>
                </a:lnTo>
                <a:lnTo>
                  <a:pt x="846" y="878"/>
                </a:lnTo>
                <a:lnTo>
                  <a:pt x="846" y="878"/>
                </a:lnTo>
                <a:lnTo>
                  <a:pt x="862" y="870"/>
                </a:lnTo>
                <a:lnTo>
                  <a:pt x="874" y="862"/>
                </a:lnTo>
                <a:lnTo>
                  <a:pt x="874" y="862"/>
                </a:lnTo>
                <a:lnTo>
                  <a:pt x="878" y="860"/>
                </a:lnTo>
                <a:lnTo>
                  <a:pt x="884" y="856"/>
                </a:lnTo>
                <a:lnTo>
                  <a:pt x="892" y="846"/>
                </a:lnTo>
                <a:lnTo>
                  <a:pt x="892" y="846"/>
                </a:lnTo>
                <a:lnTo>
                  <a:pt x="890" y="804"/>
                </a:lnTo>
                <a:lnTo>
                  <a:pt x="890" y="804"/>
                </a:lnTo>
                <a:lnTo>
                  <a:pt x="884" y="796"/>
                </a:lnTo>
                <a:lnTo>
                  <a:pt x="878" y="786"/>
                </a:lnTo>
                <a:lnTo>
                  <a:pt x="876" y="776"/>
                </a:lnTo>
                <a:lnTo>
                  <a:pt x="874" y="768"/>
                </a:lnTo>
                <a:lnTo>
                  <a:pt x="874" y="754"/>
                </a:lnTo>
                <a:lnTo>
                  <a:pt x="874" y="748"/>
                </a:lnTo>
                <a:lnTo>
                  <a:pt x="872" y="746"/>
                </a:lnTo>
                <a:lnTo>
                  <a:pt x="872" y="746"/>
                </a:lnTo>
                <a:lnTo>
                  <a:pt x="852" y="696"/>
                </a:lnTo>
                <a:lnTo>
                  <a:pt x="852" y="696"/>
                </a:lnTo>
                <a:lnTo>
                  <a:pt x="846" y="662"/>
                </a:lnTo>
                <a:lnTo>
                  <a:pt x="846" y="662"/>
                </a:lnTo>
                <a:lnTo>
                  <a:pt x="830" y="630"/>
                </a:lnTo>
                <a:lnTo>
                  <a:pt x="824" y="618"/>
                </a:lnTo>
                <a:lnTo>
                  <a:pt x="818" y="612"/>
                </a:lnTo>
                <a:lnTo>
                  <a:pt x="818" y="612"/>
                </a:lnTo>
                <a:lnTo>
                  <a:pt x="770" y="612"/>
                </a:lnTo>
                <a:lnTo>
                  <a:pt x="770" y="612"/>
                </a:lnTo>
                <a:lnTo>
                  <a:pt x="760" y="608"/>
                </a:lnTo>
                <a:lnTo>
                  <a:pt x="748" y="602"/>
                </a:lnTo>
                <a:lnTo>
                  <a:pt x="728" y="588"/>
                </a:lnTo>
                <a:lnTo>
                  <a:pt x="710" y="576"/>
                </a:lnTo>
                <a:lnTo>
                  <a:pt x="696" y="566"/>
                </a:lnTo>
                <a:lnTo>
                  <a:pt x="696" y="566"/>
                </a:lnTo>
                <a:lnTo>
                  <a:pt x="648" y="510"/>
                </a:lnTo>
                <a:lnTo>
                  <a:pt x="648" y="510"/>
                </a:lnTo>
                <a:lnTo>
                  <a:pt x="638" y="510"/>
                </a:lnTo>
                <a:lnTo>
                  <a:pt x="630" y="512"/>
                </a:lnTo>
                <a:lnTo>
                  <a:pt x="618" y="516"/>
                </a:lnTo>
                <a:lnTo>
                  <a:pt x="618" y="516"/>
                </a:lnTo>
                <a:lnTo>
                  <a:pt x="594" y="514"/>
                </a:lnTo>
                <a:lnTo>
                  <a:pt x="594" y="514"/>
                </a:lnTo>
                <a:lnTo>
                  <a:pt x="548" y="476"/>
                </a:lnTo>
                <a:lnTo>
                  <a:pt x="548" y="476"/>
                </a:lnTo>
                <a:lnTo>
                  <a:pt x="506" y="456"/>
                </a:lnTo>
                <a:lnTo>
                  <a:pt x="506" y="456"/>
                </a:lnTo>
                <a:lnTo>
                  <a:pt x="486" y="454"/>
                </a:lnTo>
                <a:lnTo>
                  <a:pt x="470" y="452"/>
                </a:lnTo>
                <a:lnTo>
                  <a:pt x="442" y="446"/>
                </a:lnTo>
                <a:lnTo>
                  <a:pt x="442" y="446"/>
                </a:lnTo>
                <a:lnTo>
                  <a:pt x="430" y="436"/>
                </a:lnTo>
                <a:lnTo>
                  <a:pt x="422" y="432"/>
                </a:lnTo>
                <a:lnTo>
                  <a:pt x="412" y="428"/>
                </a:lnTo>
                <a:lnTo>
                  <a:pt x="406" y="426"/>
                </a:lnTo>
                <a:lnTo>
                  <a:pt x="390" y="426"/>
                </a:lnTo>
                <a:lnTo>
                  <a:pt x="370" y="426"/>
                </a:lnTo>
                <a:lnTo>
                  <a:pt x="370" y="426"/>
                </a:lnTo>
                <a:lnTo>
                  <a:pt x="352" y="436"/>
                </a:lnTo>
                <a:lnTo>
                  <a:pt x="352" y="436"/>
                </a:lnTo>
                <a:lnTo>
                  <a:pt x="354" y="448"/>
                </a:lnTo>
                <a:lnTo>
                  <a:pt x="356" y="460"/>
                </a:lnTo>
                <a:lnTo>
                  <a:pt x="358" y="472"/>
                </a:lnTo>
                <a:lnTo>
                  <a:pt x="356" y="490"/>
                </a:lnTo>
                <a:lnTo>
                  <a:pt x="356" y="490"/>
                </a:lnTo>
                <a:lnTo>
                  <a:pt x="352" y="494"/>
                </a:lnTo>
                <a:lnTo>
                  <a:pt x="346" y="496"/>
                </a:lnTo>
                <a:lnTo>
                  <a:pt x="338" y="498"/>
                </a:lnTo>
                <a:lnTo>
                  <a:pt x="332" y="498"/>
                </a:lnTo>
                <a:lnTo>
                  <a:pt x="318" y="494"/>
                </a:lnTo>
                <a:lnTo>
                  <a:pt x="304" y="486"/>
                </a:lnTo>
                <a:lnTo>
                  <a:pt x="290" y="478"/>
                </a:lnTo>
                <a:lnTo>
                  <a:pt x="278" y="468"/>
                </a:lnTo>
                <a:lnTo>
                  <a:pt x="262" y="452"/>
                </a:lnTo>
                <a:lnTo>
                  <a:pt x="262" y="452"/>
                </a:lnTo>
                <a:lnTo>
                  <a:pt x="222" y="420"/>
                </a:lnTo>
                <a:lnTo>
                  <a:pt x="222" y="420"/>
                </a:lnTo>
                <a:lnTo>
                  <a:pt x="182" y="398"/>
                </a:lnTo>
                <a:lnTo>
                  <a:pt x="164" y="390"/>
                </a:lnTo>
                <a:lnTo>
                  <a:pt x="148" y="384"/>
                </a:lnTo>
                <a:lnTo>
                  <a:pt x="148" y="384"/>
                </a:lnTo>
                <a:lnTo>
                  <a:pt x="116" y="384"/>
                </a:lnTo>
                <a:lnTo>
                  <a:pt x="86" y="384"/>
                </a:lnTo>
                <a:lnTo>
                  <a:pt x="70" y="384"/>
                </a:lnTo>
                <a:lnTo>
                  <a:pt x="56" y="382"/>
                </a:lnTo>
                <a:lnTo>
                  <a:pt x="42" y="378"/>
                </a:lnTo>
                <a:lnTo>
                  <a:pt x="30" y="374"/>
                </a:lnTo>
                <a:lnTo>
                  <a:pt x="30" y="374"/>
                </a:lnTo>
                <a:lnTo>
                  <a:pt x="20" y="372"/>
                </a:lnTo>
                <a:lnTo>
                  <a:pt x="20" y="372"/>
                </a:lnTo>
                <a:lnTo>
                  <a:pt x="18" y="358"/>
                </a:lnTo>
                <a:lnTo>
                  <a:pt x="14" y="344"/>
                </a:lnTo>
                <a:lnTo>
                  <a:pt x="12" y="332"/>
                </a:lnTo>
                <a:lnTo>
                  <a:pt x="8" y="326"/>
                </a:lnTo>
                <a:lnTo>
                  <a:pt x="8" y="326"/>
                </a:lnTo>
                <a:lnTo>
                  <a:pt x="4" y="310"/>
                </a:lnTo>
                <a:lnTo>
                  <a:pt x="0" y="296"/>
                </a:lnTo>
                <a:lnTo>
                  <a:pt x="0" y="290"/>
                </a:lnTo>
                <a:lnTo>
                  <a:pt x="2" y="284"/>
                </a:lnTo>
                <a:lnTo>
                  <a:pt x="4" y="280"/>
                </a:lnTo>
                <a:lnTo>
                  <a:pt x="12" y="278"/>
                </a:lnTo>
                <a:lnTo>
                  <a:pt x="12" y="278"/>
                </a:lnTo>
                <a:lnTo>
                  <a:pt x="20" y="262"/>
                </a:lnTo>
                <a:lnTo>
                  <a:pt x="28" y="246"/>
                </a:lnTo>
                <a:lnTo>
                  <a:pt x="28" y="246"/>
                </a:lnTo>
                <a:lnTo>
                  <a:pt x="46" y="246"/>
                </a:lnTo>
                <a:lnTo>
                  <a:pt x="68" y="244"/>
                </a:lnTo>
                <a:lnTo>
                  <a:pt x="80" y="242"/>
                </a:lnTo>
                <a:lnTo>
                  <a:pt x="90" y="238"/>
                </a:lnTo>
                <a:lnTo>
                  <a:pt x="100" y="232"/>
                </a:lnTo>
                <a:lnTo>
                  <a:pt x="108" y="226"/>
                </a:lnTo>
                <a:lnTo>
                  <a:pt x="108" y="226"/>
                </a:lnTo>
                <a:lnTo>
                  <a:pt x="120" y="200"/>
                </a:lnTo>
                <a:lnTo>
                  <a:pt x="120" y="200"/>
                </a:lnTo>
                <a:lnTo>
                  <a:pt x="142" y="176"/>
                </a:lnTo>
                <a:lnTo>
                  <a:pt x="142" y="176"/>
                </a:lnTo>
                <a:lnTo>
                  <a:pt x="150" y="158"/>
                </a:lnTo>
                <a:lnTo>
                  <a:pt x="156" y="146"/>
                </a:lnTo>
                <a:lnTo>
                  <a:pt x="166" y="136"/>
                </a:lnTo>
                <a:lnTo>
                  <a:pt x="176" y="130"/>
                </a:lnTo>
                <a:lnTo>
                  <a:pt x="188" y="126"/>
                </a:lnTo>
                <a:lnTo>
                  <a:pt x="202" y="124"/>
                </a:lnTo>
                <a:lnTo>
                  <a:pt x="238" y="120"/>
                </a:lnTo>
                <a:lnTo>
                  <a:pt x="238" y="120"/>
                </a:lnTo>
                <a:lnTo>
                  <a:pt x="252" y="120"/>
                </a:lnTo>
                <a:lnTo>
                  <a:pt x="274" y="120"/>
                </a:lnTo>
                <a:lnTo>
                  <a:pt x="286" y="120"/>
                </a:lnTo>
                <a:lnTo>
                  <a:pt x="298" y="118"/>
                </a:lnTo>
                <a:lnTo>
                  <a:pt x="308" y="114"/>
                </a:lnTo>
                <a:lnTo>
                  <a:pt x="316" y="108"/>
                </a:lnTo>
                <a:lnTo>
                  <a:pt x="316" y="108"/>
                </a:lnTo>
                <a:lnTo>
                  <a:pt x="308" y="62"/>
                </a:lnTo>
                <a:lnTo>
                  <a:pt x="308" y="62"/>
                </a:lnTo>
                <a:lnTo>
                  <a:pt x="308" y="38"/>
                </a:lnTo>
                <a:lnTo>
                  <a:pt x="310" y="26"/>
                </a:lnTo>
                <a:lnTo>
                  <a:pt x="312" y="16"/>
                </a:lnTo>
                <a:lnTo>
                  <a:pt x="318" y="8"/>
                </a:lnTo>
                <a:lnTo>
                  <a:pt x="324" y="2"/>
                </a:lnTo>
                <a:lnTo>
                  <a:pt x="328" y="0"/>
                </a:lnTo>
                <a:lnTo>
                  <a:pt x="334" y="0"/>
                </a:lnTo>
                <a:lnTo>
                  <a:pt x="346" y="4"/>
                </a:lnTo>
                <a:lnTo>
                  <a:pt x="346" y="4"/>
                </a:lnTo>
                <a:lnTo>
                  <a:pt x="434" y="16"/>
                </a:lnTo>
                <a:lnTo>
                  <a:pt x="434" y="16"/>
                </a:lnTo>
                <a:lnTo>
                  <a:pt x="432" y="24"/>
                </a:lnTo>
                <a:lnTo>
                  <a:pt x="430" y="36"/>
                </a:lnTo>
                <a:lnTo>
                  <a:pt x="432" y="60"/>
                </a:lnTo>
                <a:lnTo>
                  <a:pt x="432" y="60"/>
                </a:lnTo>
                <a:lnTo>
                  <a:pt x="444" y="80"/>
                </a:lnTo>
                <a:lnTo>
                  <a:pt x="450" y="90"/>
                </a:lnTo>
                <a:lnTo>
                  <a:pt x="456" y="106"/>
                </a:lnTo>
                <a:lnTo>
                  <a:pt x="456" y="106"/>
                </a:lnTo>
                <a:lnTo>
                  <a:pt x="456" y="130"/>
                </a:lnTo>
                <a:lnTo>
                  <a:pt x="456" y="130"/>
                </a:lnTo>
                <a:lnTo>
                  <a:pt x="448" y="152"/>
                </a:lnTo>
                <a:lnTo>
                  <a:pt x="444" y="166"/>
                </a:lnTo>
                <a:lnTo>
                  <a:pt x="446" y="180"/>
                </a:lnTo>
                <a:lnTo>
                  <a:pt x="446" y="180"/>
                </a:lnTo>
                <a:lnTo>
                  <a:pt x="490" y="222"/>
                </a:lnTo>
                <a:lnTo>
                  <a:pt x="490" y="222"/>
                </a:lnTo>
                <a:lnTo>
                  <a:pt x="496" y="234"/>
                </a:lnTo>
                <a:lnTo>
                  <a:pt x="496" y="234"/>
                </a:lnTo>
                <a:lnTo>
                  <a:pt x="496" y="276"/>
                </a:lnTo>
                <a:lnTo>
                  <a:pt x="496" y="276"/>
                </a:lnTo>
                <a:lnTo>
                  <a:pt x="500" y="278"/>
                </a:lnTo>
                <a:lnTo>
                  <a:pt x="506" y="280"/>
                </a:lnTo>
                <a:lnTo>
                  <a:pt x="526" y="282"/>
                </a:lnTo>
                <a:lnTo>
                  <a:pt x="526" y="282"/>
                </a:lnTo>
                <a:lnTo>
                  <a:pt x="538" y="274"/>
                </a:lnTo>
                <a:lnTo>
                  <a:pt x="552" y="266"/>
                </a:lnTo>
                <a:lnTo>
                  <a:pt x="566" y="262"/>
                </a:lnTo>
                <a:lnTo>
                  <a:pt x="582" y="258"/>
                </a:lnTo>
                <a:lnTo>
                  <a:pt x="618" y="254"/>
                </a:lnTo>
                <a:lnTo>
                  <a:pt x="652" y="252"/>
                </a:lnTo>
                <a:lnTo>
                  <a:pt x="652" y="252"/>
                </a:lnTo>
                <a:lnTo>
                  <a:pt x="658" y="268"/>
                </a:lnTo>
                <a:lnTo>
                  <a:pt x="658" y="268"/>
                </a:lnTo>
                <a:lnTo>
                  <a:pt x="650" y="284"/>
                </a:lnTo>
                <a:lnTo>
                  <a:pt x="644" y="298"/>
                </a:lnTo>
                <a:lnTo>
                  <a:pt x="644" y="298"/>
                </a:lnTo>
                <a:lnTo>
                  <a:pt x="636" y="308"/>
                </a:lnTo>
                <a:lnTo>
                  <a:pt x="626" y="314"/>
                </a:lnTo>
                <a:lnTo>
                  <a:pt x="612" y="324"/>
                </a:lnTo>
                <a:lnTo>
                  <a:pt x="606" y="330"/>
                </a:lnTo>
                <a:lnTo>
                  <a:pt x="602" y="338"/>
                </a:lnTo>
                <a:lnTo>
                  <a:pt x="600" y="348"/>
                </a:lnTo>
                <a:lnTo>
                  <a:pt x="600" y="360"/>
                </a:lnTo>
                <a:lnTo>
                  <a:pt x="600" y="360"/>
                </a:lnTo>
                <a:lnTo>
                  <a:pt x="632" y="372"/>
                </a:lnTo>
                <a:lnTo>
                  <a:pt x="632" y="372"/>
                </a:lnTo>
                <a:lnTo>
                  <a:pt x="640" y="384"/>
                </a:lnTo>
                <a:lnTo>
                  <a:pt x="652" y="396"/>
                </a:lnTo>
                <a:lnTo>
                  <a:pt x="664" y="406"/>
                </a:lnTo>
                <a:lnTo>
                  <a:pt x="680" y="416"/>
                </a:lnTo>
                <a:lnTo>
                  <a:pt x="680" y="416"/>
                </a:lnTo>
                <a:lnTo>
                  <a:pt x="686" y="428"/>
                </a:lnTo>
                <a:lnTo>
                  <a:pt x="692" y="442"/>
                </a:lnTo>
                <a:lnTo>
                  <a:pt x="702" y="456"/>
                </a:lnTo>
                <a:lnTo>
                  <a:pt x="706" y="460"/>
                </a:lnTo>
                <a:lnTo>
                  <a:pt x="714" y="464"/>
                </a:lnTo>
                <a:lnTo>
                  <a:pt x="714" y="464"/>
                </a:lnTo>
                <a:lnTo>
                  <a:pt x="744" y="504"/>
                </a:lnTo>
                <a:lnTo>
                  <a:pt x="744" y="504"/>
                </a:lnTo>
                <a:lnTo>
                  <a:pt x="754" y="508"/>
                </a:lnTo>
                <a:lnTo>
                  <a:pt x="772" y="514"/>
                </a:lnTo>
                <a:lnTo>
                  <a:pt x="780" y="514"/>
                </a:lnTo>
                <a:lnTo>
                  <a:pt x="788" y="514"/>
                </a:lnTo>
                <a:lnTo>
                  <a:pt x="796" y="510"/>
                </a:lnTo>
                <a:lnTo>
                  <a:pt x="802" y="504"/>
                </a:lnTo>
                <a:lnTo>
                  <a:pt x="802" y="504"/>
                </a:lnTo>
                <a:lnTo>
                  <a:pt x="802" y="476"/>
                </a:lnTo>
                <a:lnTo>
                  <a:pt x="802" y="468"/>
                </a:lnTo>
                <a:lnTo>
                  <a:pt x="804" y="460"/>
                </a:lnTo>
                <a:lnTo>
                  <a:pt x="808" y="456"/>
                </a:lnTo>
                <a:lnTo>
                  <a:pt x="812" y="452"/>
                </a:lnTo>
                <a:lnTo>
                  <a:pt x="822" y="448"/>
                </a:lnTo>
                <a:lnTo>
                  <a:pt x="834" y="446"/>
                </a:lnTo>
                <a:lnTo>
                  <a:pt x="834" y="446"/>
                </a:lnTo>
                <a:lnTo>
                  <a:pt x="846" y="446"/>
                </a:lnTo>
                <a:lnTo>
                  <a:pt x="856" y="446"/>
                </a:lnTo>
                <a:lnTo>
                  <a:pt x="862" y="448"/>
                </a:lnTo>
                <a:lnTo>
                  <a:pt x="868" y="450"/>
                </a:lnTo>
                <a:lnTo>
                  <a:pt x="876" y="454"/>
                </a:lnTo>
                <a:lnTo>
                  <a:pt x="882" y="460"/>
                </a:lnTo>
                <a:lnTo>
                  <a:pt x="882" y="460"/>
                </a:lnTo>
                <a:lnTo>
                  <a:pt x="898" y="462"/>
                </a:lnTo>
                <a:lnTo>
                  <a:pt x="898" y="462"/>
                </a:lnTo>
                <a:lnTo>
                  <a:pt x="912" y="454"/>
                </a:lnTo>
                <a:lnTo>
                  <a:pt x="926" y="446"/>
                </a:lnTo>
                <a:lnTo>
                  <a:pt x="938" y="438"/>
                </a:lnTo>
                <a:lnTo>
                  <a:pt x="950" y="430"/>
                </a:lnTo>
                <a:lnTo>
                  <a:pt x="950" y="430"/>
                </a:lnTo>
                <a:lnTo>
                  <a:pt x="956" y="424"/>
                </a:lnTo>
                <a:lnTo>
                  <a:pt x="964" y="422"/>
                </a:lnTo>
                <a:lnTo>
                  <a:pt x="988" y="420"/>
                </a:lnTo>
                <a:lnTo>
                  <a:pt x="988" y="420"/>
                </a:lnTo>
                <a:lnTo>
                  <a:pt x="1002" y="440"/>
                </a:lnTo>
                <a:lnTo>
                  <a:pt x="1002" y="440"/>
                </a:lnTo>
                <a:lnTo>
                  <a:pt x="1000" y="448"/>
                </a:lnTo>
                <a:lnTo>
                  <a:pt x="996" y="456"/>
                </a:lnTo>
                <a:lnTo>
                  <a:pt x="990" y="464"/>
                </a:lnTo>
                <a:lnTo>
                  <a:pt x="984" y="472"/>
                </a:lnTo>
                <a:lnTo>
                  <a:pt x="968" y="484"/>
                </a:lnTo>
                <a:lnTo>
                  <a:pt x="952" y="496"/>
                </a:lnTo>
                <a:lnTo>
                  <a:pt x="952" y="496"/>
                </a:lnTo>
                <a:lnTo>
                  <a:pt x="940" y="512"/>
                </a:lnTo>
                <a:lnTo>
                  <a:pt x="934" y="530"/>
                </a:lnTo>
                <a:lnTo>
                  <a:pt x="932" y="550"/>
                </a:lnTo>
                <a:lnTo>
                  <a:pt x="930" y="574"/>
                </a:lnTo>
                <a:lnTo>
                  <a:pt x="930" y="574"/>
                </a:lnTo>
                <a:lnTo>
                  <a:pt x="954" y="618"/>
                </a:lnTo>
                <a:lnTo>
                  <a:pt x="954" y="618"/>
                </a:lnTo>
                <a:lnTo>
                  <a:pt x="962" y="630"/>
                </a:lnTo>
                <a:lnTo>
                  <a:pt x="974" y="642"/>
                </a:lnTo>
                <a:lnTo>
                  <a:pt x="982" y="648"/>
                </a:lnTo>
                <a:lnTo>
                  <a:pt x="990" y="652"/>
                </a:lnTo>
                <a:lnTo>
                  <a:pt x="1000" y="656"/>
                </a:lnTo>
                <a:lnTo>
                  <a:pt x="1010" y="656"/>
                </a:lnTo>
                <a:lnTo>
                  <a:pt x="1010" y="656"/>
                </a:lnTo>
                <a:lnTo>
                  <a:pt x="1012" y="652"/>
                </a:lnTo>
                <a:lnTo>
                  <a:pt x="1012" y="652"/>
                </a:lnTo>
                <a:lnTo>
                  <a:pt x="1024" y="652"/>
                </a:lnTo>
                <a:lnTo>
                  <a:pt x="1024" y="652"/>
                </a:lnTo>
                <a:lnTo>
                  <a:pt x="1032" y="656"/>
                </a:lnTo>
                <a:lnTo>
                  <a:pt x="1040" y="662"/>
                </a:lnTo>
                <a:lnTo>
                  <a:pt x="1060" y="680"/>
                </a:lnTo>
                <a:lnTo>
                  <a:pt x="1082" y="704"/>
                </a:lnTo>
                <a:lnTo>
                  <a:pt x="1098" y="726"/>
                </a:lnTo>
                <a:lnTo>
                  <a:pt x="1098" y="726"/>
                </a:lnTo>
                <a:lnTo>
                  <a:pt x="1106" y="762"/>
                </a:lnTo>
                <a:lnTo>
                  <a:pt x="1108" y="784"/>
                </a:lnTo>
                <a:lnTo>
                  <a:pt x="1112" y="810"/>
                </a:lnTo>
                <a:lnTo>
                  <a:pt x="1112" y="810"/>
                </a:lnTo>
                <a:lnTo>
                  <a:pt x="1118" y="840"/>
                </a:lnTo>
                <a:lnTo>
                  <a:pt x="1118" y="840"/>
                </a:lnTo>
                <a:lnTo>
                  <a:pt x="1130" y="852"/>
                </a:lnTo>
                <a:lnTo>
                  <a:pt x="1140" y="860"/>
                </a:lnTo>
                <a:lnTo>
                  <a:pt x="1152" y="868"/>
                </a:lnTo>
                <a:lnTo>
                  <a:pt x="1172" y="882"/>
                </a:lnTo>
                <a:lnTo>
                  <a:pt x="1172" y="882"/>
                </a:lnTo>
                <a:lnTo>
                  <a:pt x="1188" y="876"/>
                </a:lnTo>
                <a:lnTo>
                  <a:pt x="1214" y="866"/>
                </a:lnTo>
                <a:lnTo>
                  <a:pt x="1214" y="866"/>
                </a:lnTo>
                <a:lnTo>
                  <a:pt x="1216" y="858"/>
                </a:lnTo>
                <a:lnTo>
                  <a:pt x="1220" y="854"/>
                </a:lnTo>
                <a:lnTo>
                  <a:pt x="1230" y="850"/>
                </a:lnTo>
                <a:lnTo>
                  <a:pt x="1246" y="846"/>
                </a:lnTo>
                <a:lnTo>
                  <a:pt x="1246" y="846"/>
                </a:lnTo>
                <a:lnTo>
                  <a:pt x="1252" y="836"/>
                </a:lnTo>
                <a:lnTo>
                  <a:pt x="1258" y="826"/>
                </a:lnTo>
                <a:lnTo>
                  <a:pt x="1258" y="818"/>
                </a:lnTo>
                <a:lnTo>
                  <a:pt x="1258" y="808"/>
                </a:lnTo>
                <a:lnTo>
                  <a:pt x="1254" y="800"/>
                </a:lnTo>
                <a:lnTo>
                  <a:pt x="1250" y="792"/>
                </a:lnTo>
                <a:lnTo>
                  <a:pt x="1240" y="780"/>
                </a:lnTo>
                <a:lnTo>
                  <a:pt x="1240" y="780"/>
                </a:lnTo>
                <a:lnTo>
                  <a:pt x="1222" y="774"/>
                </a:lnTo>
                <a:lnTo>
                  <a:pt x="1216" y="770"/>
                </a:lnTo>
                <a:lnTo>
                  <a:pt x="1214" y="766"/>
                </a:lnTo>
                <a:lnTo>
                  <a:pt x="1212" y="762"/>
                </a:lnTo>
                <a:lnTo>
                  <a:pt x="1212" y="756"/>
                </a:lnTo>
                <a:lnTo>
                  <a:pt x="1214" y="742"/>
                </a:lnTo>
                <a:lnTo>
                  <a:pt x="1214" y="742"/>
                </a:lnTo>
                <a:lnTo>
                  <a:pt x="1234" y="712"/>
                </a:lnTo>
                <a:lnTo>
                  <a:pt x="1234" y="712"/>
                </a:lnTo>
                <a:lnTo>
                  <a:pt x="1234" y="682"/>
                </a:lnTo>
                <a:lnTo>
                  <a:pt x="1234" y="682"/>
                </a:lnTo>
                <a:lnTo>
                  <a:pt x="1240" y="678"/>
                </a:lnTo>
                <a:lnTo>
                  <a:pt x="1244" y="678"/>
                </a:lnTo>
                <a:lnTo>
                  <a:pt x="1258" y="678"/>
                </a:lnTo>
                <a:lnTo>
                  <a:pt x="1258" y="678"/>
                </a:lnTo>
                <a:lnTo>
                  <a:pt x="1270" y="664"/>
                </a:lnTo>
                <a:lnTo>
                  <a:pt x="1284" y="656"/>
                </a:lnTo>
                <a:lnTo>
                  <a:pt x="1284" y="656"/>
                </a:lnTo>
                <a:lnTo>
                  <a:pt x="1286" y="670"/>
                </a:lnTo>
                <a:lnTo>
                  <a:pt x="1284" y="678"/>
                </a:lnTo>
                <a:lnTo>
                  <a:pt x="1280" y="684"/>
                </a:lnTo>
                <a:lnTo>
                  <a:pt x="1278" y="688"/>
                </a:lnTo>
                <a:lnTo>
                  <a:pt x="1278" y="688"/>
                </a:lnTo>
                <a:lnTo>
                  <a:pt x="1276" y="708"/>
                </a:lnTo>
                <a:lnTo>
                  <a:pt x="1276" y="708"/>
                </a:lnTo>
                <a:lnTo>
                  <a:pt x="1280" y="714"/>
                </a:lnTo>
                <a:lnTo>
                  <a:pt x="1288" y="718"/>
                </a:lnTo>
                <a:lnTo>
                  <a:pt x="1304" y="726"/>
                </a:lnTo>
                <a:lnTo>
                  <a:pt x="1344" y="736"/>
                </a:lnTo>
                <a:lnTo>
                  <a:pt x="1344" y="736"/>
                </a:lnTo>
                <a:lnTo>
                  <a:pt x="1394" y="770"/>
                </a:lnTo>
                <a:lnTo>
                  <a:pt x="1394" y="770"/>
                </a:lnTo>
                <a:lnTo>
                  <a:pt x="1410" y="770"/>
                </a:lnTo>
                <a:lnTo>
                  <a:pt x="1410" y="770"/>
                </a:lnTo>
                <a:lnTo>
                  <a:pt x="1404" y="784"/>
                </a:lnTo>
                <a:lnTo>
                  <a:pt x="1396" y="800"/>
                </a:lnTo>
                <a:lnTo>
                  <a:pt x="1396" y="800"/>
                </a:lnTo>
                <a:lnTo>
                  <a:pt x="1404" y="860"/>
                </a:lnTo>
                <a:lnTo>
                  <a:pt x="1404" y="860"/>
                </a:lnTo>
                <a:lnTo>
                  <a:pt x="1394" y="888"/>
                </a:lnTo>
                <a:lnTo>
                  <a:pt x="1394" y="888"/>
                </a:lnTo>
                <a:lnTo>
                  <a:pt x="1386" y="888"/>
                </a:lnTo>
                <a:lnTo>
                  <a:pt x="1382" y="886"/>
                </a:lnTo>
                <a:lnTo>
                  <a:pt x="1376" y="884"/>
                </a:lnTo>
                <a:lnTo>
                  <a:pt x="1376" y="884"/>
                </a:lnTo>
                <a:lnTo>
                  <a:pt x="1360" y="880"/>
                </a:lnTo>
                <a:lnTo>
                  <a:pt x="1346" y="882"/>
                </a:lnTo>
                <a:lnTo>
                  <a:pt x="1340" y="884"/>
                </a:lnTo>
                <a:lnTo>
                  <a:pt x="1334" y="886"/>
                </a:lnTo>
                <a:lnTo>
                  <a:pt x="1328" y="892"/>
                </a:lnTo>
                <a:lnTo>
                  <a:pt x="1324" y="898"/>
                </a:lnTo>
                <a:lnTo>
                  <a:pt x="1324" y="898"/>
                </a:lnTo>
                <a:lnTo>
                  <a:pt x="1324" y="938"/>
                </a:lnTo>
                <a:lnTo>
                  <a:pt x="1324" y="938"/>
                </a:lnTo>
                <a:lnTo>
                  <a:pt x="1314" y="940"/>
                </a:lnTo>
                <a:lnTo>
                  <a:pt x="1314" y="94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0"/>
          <p:cNvSpPr>
            <a:spLocks/>
          </p:cNvSpPr>
          <p:nvPr/>
        </p:nvSpPr>
        <p:spPr bwMode="auto">
          <a:xfrm>
            <a:off x="5699433" y="1927225"/>
            <a:ext cx="79375" cy="82550"/>
          </a:xfrm>
          <a:custGeom>
            <a:avLst/>
            <a:gdLst>
              <a:gd name="T0" fmla="*/ 26 w 50"/>
              <a:gd name="T1" fmla="*/ 0 h 52"/>
              <a:gd name="T2" fmla="*/ 26 w 50"/>
              <a:gd name="T3" fmla="*/ 0 h 52"/>
              <a:gd name="T4" fmla="*/ 36 w 50"/>
              <a:gd name="T5" fmla="*/ 2 h 52"/>
              <a:gd name="T6" fmla="*/ 44 w 50"/>
              <a:gd name="T7" fmla="*/ 8 h 52"/>
              <a:gd name="T8" fmla="*/ 48 w 50"/>
              <a:gd name="T9" fmla="*/ 16 h 52"/>
              <a:gd name="T10" fmla="*/ 50 w 50"/>
              <a:gd name="T11" fmla="*/ 26 h 52"/>
              <a:gd name="T12" fmla="*/ 50 w 50"/>
              <a:gd name="T13" fmla="*/ 26 h 52"/>
              <a:gd name="T14" fmla="*/ 48 w 50"/>
              <a:gd name="T15" fmla="*/ 36 h 52"/>
              <a:gd name="T16" fmla="*/ 44 w 50"/>
              <a:gd name="T17" fmla="*/ 44 h 52"/>
              <a:gd name="T18" fmla="*/ 36 w 50"/>
              <a:gd name="T19" fmla="*/ 50 h 52"/>
              <a:gd name="T20" fmla="*/ 26 w 50"/>
              <a:gd name="T21" fmla="*/ 52 h 52"/>
              <a:gd name="T22" fmla="*/ 26 w 50"/>
              <a:gd name="T23" fmla="*/ 52 h 52"/>
              <a:gd name="T24" fmla="*/ 16 w 50"/>
              <a:gd name="T25" fmla="*/ 50 h 52"/>
              <a:gd name="T26" fmla="*/ 6 w 50"/>
              <a:gd name="T27" fmla="*/ 44 h 52"/>
              <a:gd name="T28" fmla="*/ 2 w 50"/>
              <a:gd name="T29" fmla="*/ 36 h 52"/>
              <a:gd name="T30" fmla="*/ 0 w 50"/>
              <a:gd name="T31" fmla="*/ 26 h 52"/>
              <a:gd name="T32" fmla="*/ 0 w 50"/>
              <a:gd name="T33" fmla="*/ 26 h 52"/>
              <a:gd name="T34" fmla="*/ 2 w 50"/>
              <a:gd name="T35" fmla="*/ 16 h 52"/>
              <a:gd name="T36" fmla="*/ 6 w 50"/>
              <a:gd name="T37" fmla="*/ 8 h 52"/>
              <a:gd name="T38" fmla="*/ 16 w 50"/>
              <a:gd name="T39" fmla="*/ 2 h 52"/>
              <a:gd name="T40" fmla="*/ 26 w 50"/>
              <a:gd name="T41" fmla="*/ 0 h 52"/>
              <a:gd name="T42" fmla="*/ 26 w 50"/>
              <a:gd name="T4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0" h="52">
                <a:moveTo>
                  <a:pt x="26" y="0"/>
                </a:moveTo>
                <a:lnTo>
                  <a:pt x="26" y="0"/>
                </a:lnTo>
                <a:lnTo>
                  <a:pt x="36" y="2"/>
                </a:lnTo>
                <a:lnTo>
                  <a:pt x="44" y="8"/>
                </a:lnTo>
                <a:lnTo>
                  <a:pt x="48" y="16"/>
                </a:lnTo>
                <a:lnTo>
                  <a:pt x="50" y="26"/>
                </a:lnTo>
                <a:lnTo>
                  <a:pt x="50" y="26"/>
                </a:lnTo>
                <a:lnTo>
                  <a:pt x="48" y="36"/>
                </a:lnTo>
                <a:lnTo>
                  <a:pt x="44" y="44"/>
                </a:lnTo>
                <a:lnTo>
                  <a:pt x="36" y="50"/>
                </a:lnTo>
                <a:lnTo>
                  <a:pt x="26" y="52"/>
                </a:lnTo>
                <a:lnTo>
                  <a:pt x="26" y="52"/>
                </a:lnTo>
                <a:lnTo>
                  <a:pt x="16" y="50"/>
                </a:lnTo>
                <a:lnTo>
                  <a:pt x="6" y="44"/>
                </a:lnTo>
                <a:lnTo>
                  <a:pt x="2" y="36"/>
                </a:lnTo>
                <a:lnTo>
                  <a:pt x="0" y="26"/>
                </a:lnTo>
                <a:lnTo>
                  <a:pt x="0" y="26"/>
                </a:lnTo>
                <a:lnTo>
                  <a:pt x="2" y="16"/>
                </a:lnTo>
                <a:lnTo>
                  <a:pt x="6" y="8"/>
                </a:lnTo>
                <a:lnTo>
                  <a:pt x="16" y="2"/>
                </a:lnTo>
                <a:lnTo>
                  <a:pt x="26" y="0"/>
                </a:lnTo>
                <a:lnTo>
                  <a:pt x="26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1"/>
          <p:cNvSpPr>
            <a:spLocks/>
          </p:cNvSpPr>
          <p:nvPr/>
        </p:nvSpPr>
        <p:spPr bwMode="auto">
          <a:xfrm>
            <a:off x="7486958" y="3451225"/>
            <a:ext cx="79375" cy="82550"/>
          </a:xfrm>
          <a:custGeom>
            <a:avLst/>
            <a:gdLst>
              <a:gd name="T0" fmla="*/ 24 w 50"/>
              <a:gd name="T1" fmla="*/ 0 h 52"/>
              <a:gd name="T2" fmla="*/ 24 w 50"/>
              <a:gd name="T3" fmla="*/ 0 h 52"/>
              <a:gd name="T4" fmla="*/ 34 w 50"/>
              <a:gd name="T5" fmla="*/ 2 h 52"/>
              <a:gd name="T6" fmla="*/ 42 w 50"/>
              <a:gd name="T7" fmla="*/ 8 h 52"/>
              <a:gd name="T8" fmla="*/ 48 w 50"/>
              <a:gd name="T9" fmla="*/ 16 h 52"/>
              <a:gd name="T10" fmla="*/ 50 w 50"/>
              <a:gd name="T11" fmla="*/ 26 h 52"/>
              <a:gd name="T12" fmla="*/ 50 w 50"/>
              <a:gd name="T13" fmla="*/ 26 h 52"/>
              <a:gd name="T14" fmla="*/ 48 w 50"/>
              <a:gd name="T15" fmla="*/ 36 h 52"/>
              <a:gd name="T16" fmla="*/ 42 w 50"/>
              <a:gd name="T17" fmla="*/ 44 h 52"/>
              <a:gd name="T18" fmla="*/ 34 w 50"/>
              <a:gd name="T19" fmla="*/ 50 h 52"/>
              <a:gd name="T20" fmla="*/ 24 w 50"/>
              <a:gd name="T21" fmla="*/ 52 h 52"/>
              <a:gd name="T22" fmla="*/ 24 w 50"/>
              <a:gd name="T23" fmla="*/ 52 h 52"/>
              <a:gd name="T24" fmla="*/ 14 w 50"/>
              <a:gd name="T25" fmla="*/ 50 h 52"/>
              <a:gd name="T26" fmla="*/ 6 w 50"/>
              <a:gd name="T27" fmla="*/ 44 h 52"/>
              <a:gd name="T28" fmla="*/ 2 w 50"/>
              <a:gd name="T29" fmla="*/ 36 h 52"/>
              <a:gd name="T30" fmla="*/ 0 w 50"/>
              <a:gd name="T31" fmla="*/ 26 h 52"/>
              <a:gd name="T32" fmla="*/ 0 w 50"/>
              <a:gd name="T33" fmla="*/ 26 h 52"/>
              <a:gd name="T34" fmla="*/ 2 w 50"/>
              <a:gd name="T35" fmla="*/ 16 h 52"/>
              <a:gd name="T36" fmla="*/ 6 w 50"/>
              <a:gd name="T37" fmla="*/ 8 h 52"/>
              <a:gd name="T38" fmla="*/ 14 w 50"/>
              <a:gd name="T39" fmla="*/ 2 h 52"/>
              <a:gd name="T40" fmla="*/ 24 w 50"/>
              <a:gd name="T41" fmla="*/ 0 h 52"/>
              <a:gd name="T42" fmla="*/ 24 w 50"/>
              <a:gd name="T4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0" h="52">
                <a:moveTo>
                  <a:pt x="24" y="0"/>
                </a:moveTo>
                <a:lnTo>
                  <a:pt x="24" y="0"/>
                </a:lnTo>
                <a:lnTo>
                  <a:pt x="34" y="2"/>
                </a:lnTo>
                <a:lnTo>
                  <a:pt x="42" y="8"/>
                </a:lnTo>
                <a:lnTo>
                  <a:pt x="48" y="16"/>
                </a:lnTo>
                <a:lnTo>
                  <a:pt x="50" y="26"/>
                </a:lnTo>
                <a:lnTo>
                  <a:pt x="50" y="26"/>
                </a:lnTo>
                <a:lnTo>
                  <a:pt x="48" y="36"/>
                </a:lnTo>
                <a:lnTo>
                  <a:pt x="42" y="44"/>
                </a:lnTo>
                <a:lnTo>
                  <a:pt x="34" y="50"/>
                </a:lnTo>
                <a:lnTo>
                  <a:pt x="24" y="52"/>
                </a:lnTo>
                <a:lnTo>
                  <a:pt x="24" y="52"/>
                </a:lnTo>
                <a:lnTo>
                  <a:pt x="14" y="50"/>
                </a:lnTo>
                <a:lnTo>
                  <a:pt x="6" y="44"/>
                </a:lnTo>
                <a:lnTo>
                  <a:pt x="2" y="36"/>
                </a:lnTo>
                <a:lnTo>
                  <a:pt x="0" y="26"/>
                </a:lnTo>
                <a:lnTo>
                  <a:pt x="0" y="26"/>
                </a:lnTo>
                <a:lnTo>
                  <a:pt x="2" y="16"/>
                </a:lnTo>
                <a:lnTo>
                  <a:pt x="6" y="8"/>
                </a:lnTo>
                <a:lnTo>
                  <a:pt x="14" y="2"/>
                </a:lnTo>
                <a:lnTo>
                  <a:pt x="24" y="0"/>
                </a:lnTo>
                <a:lnTo>
                  <a:pt x="24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2"/>
          <p:cNvSpPr>
            <a:spLocks/>
          </p:cNvSpPr>
          <p:nvPr/>
        </p:nvSpPr>
        <p:spPr bwMode="auto">
          <a:xfrm>
            <a:off x="7839383" y="4530725"/>
            <a:ext cx="63500" cy="66675"/>
          </a:xfrm>
          <a:custGeom>
            <a:avLst/>
            <a:gdLst>
              <a:gd name="T0" fmla="*/ 20 w 40"/>
              <a:gd name="T1" fmla="*/ 0 h 42"/>
              <a:gd name="T2" fmla="*/ 20 w 40"/>
              <a:gd name="T3" fmla="*/ 0 h 42"/>
              <a:gd name="T4" fmla="*/ 28 w 40"/>
              <a:gd name="T5" fmla="*/ 2 h 42"/>
              <a:gd name="T6" fmla="*/ 34 w 40"/>
              <a:gd name="T7" fmla="*/ 6 h 42"/>
              <a:gd name="T8" fmla="*/ 38 w 40"/>
              <a:gd name="T9" fmla="*/ 12 h 42"/>
              <a:gd name="T10" fmla="*/ 40 w 40"/>
              <a:gd name="T11" fmla="*/ 20 h 42"/>
              <a:gd name="T12" fmla="*/ 40 w 40"/>
              <a:gd name="T13" fmla="*/ 20 h 42"/>
              <a:gd name="T14" fmla="*/ 38 w 40"/>
              <a:gd name="T15" fmla="*/ 28 h 42"/>
              <a:gd name="T16" fmla="*/ 34 w 40"/>
              <a:gd name="T17" fmla="*/ 36 h 42"/>
              <a:gd name="T18" fmla="*/ 28 w 40"/>
              <a:gd name="T19" fmla="*/ 40 h 42"/>
              <a:gd name="T20" fmla="*/ 20 w 40"/>
              <a:gd name="T21" fmla="*/ 42 h 42"/>
              <a:gd name="T22" fmla="*/ 20 w 40"/>
              <a:gd name="T23" fmla="*/ 42 h 42"/>
              <a:gd name="T24" fmla="*/ 12 w 40"/>
              <a:gd name="T25" fmla="*/ 40 h 42"/>
              <a:gd name="T26" fmla="*/ 6 w 40"/>
              <a:gd name="T27" fmla="*/ 36 h 42"/>
              <a:gd name="T28" fmla="*/ 0 w 40"/>
              <a:gd name="T29" fmla="*/ 28 h 42"/>
              <a:gd name="T30" fmla="*/ 0 w 40"/>
              <a:gd name="T31" fmla="*/ 20 h 42"/>
              <a:gd name="T32" fmla="*/ 0 w 40"/>
              <a:gd name="T33" fmla="*/ 20 h 42"/>
              <a:gd name="T34" fmla="*/ 0 w 40"/>
              <a:gd name="T35" fmla="*/ 12 h 42"/>
              <a:gd name="T36" fmla="*/ 6 w 40"/>
              <a:gd name="T37" fmla="*/ 6 h 42"/>
              <a:gd name="T38" fmla="*/ 12 w 40"/>
              <a:gd name="T39" fmla="*/ 2 h 42"/>
              <a:gd name="T40" fmla="*/ 20 w 40"/>
              <a:gd name="T41" fmla="*/ 0 h 42"/>
              <a:gd name="T42" fmla="*/ 20 w 40"/>
              <a:gd name="T4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2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6"/>
                </a:lnTo>
                <a:lnTo>
                  <a:pt x="28" y="40"/>
                </a:lnTo>
                <a:lnTo>
                  <a:pt x="20" y="42"/>
                </a:lnTo>
                <a:lnTo>
                  <a:pt x="20" y="42"/>
                </a:lnTo>
                <a:lnTo>
                  <a:pt x="12" y="40"/>
                </a:lnTo>
                <a:lnTo>
                  <a:pt x="6" y="36"/>
                </a:lnTo>
                <a:lnTo>
                  <a:pt x="0" y="28"/>
                </a:lnTo>
                <a:lnTo>
                  <a:pt x="0" y="20"/>
                </a:lnTo>
                <a:lnTo>
                  <a:pt x="0" y="20"/>
                </a:lnTo>
                <a:lnTo>
                  <a:pt x="0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3"/>
          <p:cNvSpPr>
            <a:spLocks/>
          </p:cNvSpPr>
          <p:nvPr/>
        </p:nvSpPr>
        <p:spPr bwMode="auto">
          <a:xfrm>
            <a:off x="7598083" y="5568950"/>
            <a:ext cx="66675" cy="63500"/>
          </a:xfrm>
          <a:custGeom>
            <a:avLst/>
            <a:gdLst>
              <a:gd name="T0" fmla="*/ 22 w 42"/>
              <a:gd name="T1" fmla="*/ 0 h 40"/>
              <a:gd name="T2" fmla="*/ 22 w 42"/>
              <a:gd name="T3" fmla="*/ 0 h 40"/>
              <a:gd name="T4" fmla="*/ 30 w 42"/>
              <a:gd name="T5" fmla="*/ 2 h 40"/>
              <a:gd name="T6" fmla="*/ 36 w 42"/>
              <a:gd name="T7" fmla="*/ 6 h 40"/>
              <a:gd name="T8" fmla="*/ 40 w 42"/>
              <a:gd name="T9" fmla="*/ 12 h 40"/>
              <a:gd name="T10" fmla="*/ 42 w 42"/>
              <a:gd name="T11" fmla="*/ 20 h 40"/>
              <a:gd name="T12" fmla="*/ 42 w 42"/>
              <a:gd name="T13" fmla="*/ 20 h 40"/>
              <a:gd name="T14" fmla="*/ 40 w 42"/>
              <a:gd name="T15" fmla="*/ 28 h 40"/>
              <a:gd name="T16" fmla="*/ 36 w 42"/>
              <a:gd name="T17" fmla="*/ 34 h 40"/>
              <a:gd name="T18" fmla="*/ 30 w 42"/>
              <a:gd name="T19" fmla="*/ 38 h 40"/>
              <a:gd name="T20" fmla="*/ 22 w 42"/>
              <a:gd name="T21" fmla="*/ 40 h 40"/>
              <a:gd name="T22" fmla="*/ 22 w 42"/>
              <a:gd name="T23" fmla="*/ 40 h 40"/>
              <a:gd name="T24" fmla="*/ 14 w 42"/>
              <a:gd name="T25" fmla="*/ 38 h 40"/>
              <a:gd name="T26" fmla="*/ 6 w 42"/>
              <a:gd name="T27" fmla="*/ 34 h 40"/>
              <a:gd name="T28" fmla="*/ 2 w 42"/>
              <a:gd name="T29" fmla="*/ 28 h 40"/>
              <a:gd name="T30" fmla="*/ 0 w 42"/>
              <a:gd name="T31" fmla="*/ 20 h 40"/>
              <a:gd name="T32" fmla="*/ 0 w 42"/>
              <a:gd name="T33" fmla="*/ 20 h 40"/>
              <a:gd name="T34" fmla="*/ 2 w 42"/>
              <a:gd name="T35" fmla="*/ 12 h 40"/>
              <a:gd name="T36" fmla="*/ 6 w 42"/>
              <a:gd name="T37" fmla="*/ 6 h 40"/>
              <a:gd name="T38" fmla="*/ 14 w 42"/>
              <a:gd name="T39" fmla="*/ 2 h 40"/>
              <a:gd name="T40" fmla="*/ 22 w 42"/>
              <a:gd name="T41" fmla="*/ 0 h 40"/>
              <a:gd name="T42" fmla="*/ 22 w 42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0">
                <a:moveTo>
                  <a:pt x="22" y="0"/>
                </a:moveTo>
                <a:lnTo>
                  <a:pt x="22" y="0"/>
                </a:lnTo>
                <a:lnTo>
                  <a:pt x="30" y="2"/>
                </a:lnTo>
                <a:lnTo>
                  <a:pt x="36" y="6"/>
                </a:lnTo>
                <a:lnTo>
                  <a:pt x="40" y="12"/>
                </a:lnTo>
                <a:lnTo>
                  <a:pt x="42" y="20"/>
                </a:lnTo>
                <a:lnTo>
                  <a:pt x="42" y="20"/>
                </a:lnTo>
                <a:lnTo>
                  <a:pt x="40" y="28"/>
                </a:lnTo>
                <a:lnTo>
                  <a:pt x="36" y="34"/>
                </a:lnTo>
                <a:lnTo>
                  <a:pt x="30" y="38"/>
                </a:lnTo>
                <a:lnTo>
                  <a:pt x="22" y="40"/>
                </a:lnTo>
                <a:lnTo>
                  <a:pt x="22" y="40"/>
                </a:lnTo>
                <a:lnTo>
                  <a:pt x="14" y="38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4" y="2"/>
                </a:lnTo>
                <a:lnTo>
                  <a:pt x="22" y="0"/>
                </a:lnTo>
                <a:lnTo>
                  <a:pt x="22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4"/>
          <p:cNvSpPr>
            <a:spLocks/>
          </p:cNvSpPr>
          <p:nvPr/>
        </p:nvSpPr>
        <p:spPr bwMode="auto">
          <a:xfrm>
            <a:off x="5839133" y="4521200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40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40 h 40"/>
              <a:gd name="T26" fmla="*/ 4 w 40"/>
              <a:gd name="T27" fmla="*/ 34 h 40"/>
              <a:gd name="T28" fmla="*/ 0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0 w 40"/>
              <a:gd name="T35" fmla="*/ 12 h 40"/>
              <a:gd name="T36" fmla="*/ 4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40"/>
                </a:lnTo>
                <a:lnTo>
                  <a:pt x="20" y="40"/>
                </a:lnTo>
                <a:lnTo>
                  <a:pt x="20" y="40"/>
                </a:lnTo>
                <a:lnTo>
                  <a:pt x="12" y="40"/>
                </a:lnTo>
                <a:lnTo>
                  <a:pt x="4" y="34"/>
                </a:lnTo>
                <a:lnTo>
                  <a:pt x="0" y="28"/>
                </a:lnTo>
                <a:lnTo>
                  <a:pt x="0" y="20"/>
                </a:lnTo>
                <a:lnTo>
                  <a:pt x="0" y="20"/>
                </a:lnTo>
                <a:lnTo>
                  <a:pt x="0" y="12"/>
                </a:lnTo>
                <a:lnTo>
                  <a:pt x="4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5"/>
          <p:cNvSpPr>
            <a:spLocks/>
          </p:cNvSpPr>
          <p:nvPr/>
        </p:nvSpPr>
        <p:spPr bwMode="auto">
          <a:xfrm>
            <a:off x="8553758" y="5965825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40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40 h 40"/>
              <a:gd name="T26" fmla="*/ 6 w 40"/>
              <a:gd name="T27" fmla="*/ 34 h 40"/>
              <a:gd name="T28" fmla="*/ 0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0 w 40"/>
              <a:gd name="T35" fmla="*/ 12 h 40"/>
              <a:gd name="T36" fmla="*/ 6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40"/>
                </a:lnTo>
                <a:lnTo>
                  <a:pt x="20" y="40"/>
                </a:lnTo>
                <a:lnTo>
                  <a:pt x="20" y="40"/>
                </a:lnTo>
                <a:lnTo>
                  <a:pt x="12" y="40"/>
                </a:lnTo>
                <a:lnTo>
                  <a:pt x="6" y="34"/>
                </a:lnTo>
                <a:lnTo>
                  <a:pt x="0" y="28"/>
                </a:lnTo>
                <a:lnTo>
                  <a:pt x="0" y="20"/>
                </a:lnTo>
                <a:lnTo>
                  <a:pt x="0" y="20"/>
                </a:lnTo>
                <a:lnTo>
                  <a:pt x="0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6"/>
          <p:cNvSpPr>
            <a:spLocks/>
          </p:cNvSpPr>
          <p:nvPr/>
        </p:nvSpPr>
        <p:spPr bwMode="auto">
          <a:xfrm>
            <a:off x="8283883" y="5289550"/>
            <a:ext cx="66675" cy="66675"/>
          </a:xfrm>
          <a:custGeom>
            <a:avLst/>
            <a:gdLst>
              <a:gd name="T0" fmla="*/ 20 w 42"/>
              <a:gd name="T1" fmla="*/ 0 h 42"/>
              <a:gd name="T2" fmla="*/ 20 w 42"/>
              <a:gd name="T3" fmla="*/ 0 h 42"/>
              <a:gd name="T4" fmla="*/ 28 w 42"/>
              <a:gd name="T5" fmla="*/ 2 h 42"/>
              <a:gd name="T6" fmla="*/ 36 w 42"/>
              <a:gd name="T7" fmla="*/ 6 h 42"/>
              <a:gd name="T8" fmla="*/ 40 w 42"/>
              <a:gd name="T9" fmla="*/ 14 h 42"/>
              <a:gd name="T10" fmla="*/ 42 w 42"/>
              <a:gd name="T11" fmla="*/ 22 h 42"/>
              <a:gd name="T12" fmla="*/ 42 w 42"/>
              <a:gd name="T13" fmla="*/ 22 h 42"/>
              <a:gd name="T14" fmla="*/ 40 w 42"/>
              <a:gd name="T15" fmla="*/ 30 h 42"/>
              <a:gd name="T16" fmla="*/ 36 w 42"/>
              <a:gd name="T17" fmla="*/ 36 h 42"/>
              <a:gd name="T18" fmla="*/ 28 w 42"/>
              <a:gd name="T19" fmla="*/ 40 h 42"/>
              <a:gd name="T20" fmla="*/ 20 w 42"/>
              <a:gd name="T21" fmla="*/ 42 h 42"/>
              <a:gd name="T22" fmla="*/ 20 w 42"/>
              <a:gd name="T23" fmla="*/ 42 h 42"/>
              <a:gd name="T24" fmla="*/ 12 w 42"/>
              <a:gd name="T25" fmla="*/ 40 h 42"/>
              <a:gd name="T26" fmla="*/ 6 w 42"/>
              <a:gd name="T27" fmla="*/ 36 h 42"/>
              <a:gd name="T28" fmla="*/ 2 w 42"/>
              <a:gd name="T29" fmla="*/ 30 h 42"/>
              <a:gd name="T30" fmla="*/ 0 w 42"/>
              <a:gd name="T31" fmla="*/ 22 h 42"/>
              <a:gd name="T32" fmla="*/ 0 w 42"/>
              <a:gd name="T33" fmla="*/ 22 h 42"/>
              <a:gd name="T34" fmla="*/ 2 w 42"/>
              <a:gd name="T35" fmla="*/ 14 h 42"/>
              <a:gd name="T36" fmla="*/ 6 w 42"/>
              <a:gd name="T37" fmla="*/ 6 h 42"/>
              <a:gd name="T38" fmla="*/ 12 w 42"/>
              <a:gd name="T39" fmla="*/ 2 h 42"/>
              <a:gd name="T40" fmla="*/ 20 w 42"/>
              <a:gd name="T41" fmla="*/ 0 h 42"/>
              <a:gd name="T42" fmla="*/ 20 w 42"/>
              <a:gd name="T4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2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6" y="6"/>
                </a:lnTo>
                <a:lnTo>
                  <a:pt x="40" y="14"/>
                </a:lnTo>
                <a:lnTo>
                  <a:pt x="42" y="22"/>
                </a:lnTo>
                <a:lnTo>
                  <a:pt x="42" y="22"/>
                </a:lnTo>
                <a:lnTo>
                  <a:pt x="40" y="30"/>
                </a:lnTo>
                <a:lnTo>
                  <a:pt x="36" y="36"/>
                </a:lnTo>
                <a:lnTo>
                  <a:pt x="28" y="40"/>
                </a:lnTo>
                <a:lnTo>
                  <a:pt x="20" y="42"/>
                </a:lnTo>
                <a:lnTo>
                  <a:pt x="20" y="42"/>
                </a:lnTo>
                <a:lnTo>
                  <a:pt x="12" y="40"/>
                </a:lnTo>
                <a:lnTo>
                  <a:pt x="6" y="36"/>
                </a:lnTo>
                <a:lnTo>
                  <a:pt x="2" y="30"/>
                </a:lnTo>
                <a:lnTo>
                  <a:pt x="0" y="22"/>
                </a:lnTo>
                <a:lnTo>
                  <a:pt x="0" y="22"/>
                </a:lnTo>
                <a:lnTo>
                  <a:pt x="2" y="14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7"/>
          <p:cNvSpPr>
            <a:spLocks/>
          </p:cNvSpPr>
          <p:nvPr/>
        </p:nvSpPr>
        <p:spPr bwMode="auto">
          <a:xfrm>
            <a:off x="9249083" y="4943475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40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40 h 40"/>
              <a:gd name="T26" fmla="*/ 4 w 40"/>
              <a:gd name="T27" fmla="*/ 34 h 40"/>
              <a:gd name="T28" fmla="*/ 0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0 w 40"/>
              <a:gd name="T35" fmla="*/ 12 h 40"/>
              <a:gd name="T36" fmla="*/ 4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40"/>
                </a:lnTo>
                <a:lnTo>
                  <a:pt x="20" y="40"/>
                </a:lnTo>
                <a:lnTo>
                  <a:pt x="20" y="40"/>
                </a:lnTo>
                <a:lnTo>
                  <a:pt x="12" y="40"/>
                </a:lnTo>
                <a:lnTo>
                  <a:pt x="4" y="34"/>
                </a:lnTo>
                <a:lnTo>
                  <a:pt x="0" y="28"/>
                </a:lnTo>
                <a:lnTo>
                  <a:pt x="0" y="20"/>
                </a:lnTo>
                <a:lnTo>
                  <a:pt x="0" y="20"/>
                </a:lnTo>
                <a:lnTo>
                  <a:pt x="0" y="12"/>
                </a:lnTo>
                <a:lnTo>
                  <a:pt x="4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8"/>
          <p:cNvSpPr>
            <a:spLocks/>
          </p:cNvSpPr>
          <p:nvPr/>
        </p:nvSpPr>
        <p:spPr bwMode="auto">
          <a:xfrm>
            <a:off x="9411008" y="5848350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0 h 40"/>
              <a:gd name="T6" fmla="*/ 34 w 40"/>
              <a:gd name="T7" fmla="*/ 4 h 40"/>
              <a:gd name="T8" fmla="*/ 40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40 w 40"/>
              <a:gd name="T15" fmla="*/ 28 h 40"/>
              <a:gd name="T16" fmla="*/ 34 w 40"/>
              <a:gd name="T17" fmla="*/ 34 h 40"/>
              <a:gd name="T18" fmla="*/ 28 w 40"/>
              <a:gd name="T19" fmla="*/ 38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38 h 40"/>
              <a:gd name="T26" fmla="*/ 6 w 40"/>
              <a:gd name="T27" fmla="*/ 34 h 40"/>
              <a:gd name="T28" fmla="*/ 2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2 w 40"/>
              <a:gd name="T35" fmla="*/ 12 h 40"/>
              <a:gd name="T36" fmla="*/ 6 w 40"/>
              <a:gd name="T37" fmla="*/ 4 h 40"/>
              <a:gd name="T38" fmla="*/ 12 w 40"/>
              <a:gd name="T39" fmla="*/ 0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0"/>
                </a:lnTo>
                <a:lnTo>
                  <a:pt x="34" y="4"/>
                </a:lnTo>
                <a:lnTo>
                  <a:pt x="40" y="12"/>
                </a:lnTo>
                <a:lnTo>
                  <a:pt x="40" y="20"/>
                </a:lnTo>
                <a:lnTo>
                  <a:pt x="40" y="20"/>
                </a:lnTo>
                <a:lnTo>
                  <a:pt x="40" y="28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38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4"/>
                </a:lnTo>
                <a:lnTo>
                  <a:pt x="12" y="0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49"/>
          <p:cNvSpPr>
            <a:spLocks/>
          </p:cNvSpPr>
          <p:nvPr/>
        </p:nvSpPr>
        <p:spPr bwMode="auto">
          <a:xfrm>
            <a:off x="9744383" y="4838700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6 h 40"/>
              <a:gd name="T18" fmla="*/ 28 w 40"/>
              <a:gd name="T19" fmla="*/ 40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40 h 40"/>
              <a:gd name="T26" fmla="*/ 6 w 40"/>
              <a:gd name="T27" fmla="*/ 36 h 40"/>
              <a:gd name="T28" fmla="*/ 2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2 w 40"/>
              <a:gd name="T35" fmla="*/ 12 h 40"/>
              <a:gd name="T36" fmla="*/ 6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6"/>
                </a:lnTo>
                <a:lnTo>
                  <a:pt x="28" y="40"/>
                </a:lnTo>
                <a:lnTo>
                  <a:pt x="20" y="40"/>
                </a:lnTo>
                <a:lnTo>
                  <a:pt x="20" y="40"/>
                </a:lnTo>
                <a:lnTo>
                  <a:pt x="12" y="40"/>
                </a:lnTo>
                <a:lnTo>
                  <a:pt x="6" y="36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0"/>
          <p:cNvSpPr>
            <a:spLocks/>
          </p:cNvSpPr>
          <p:nvPr/>
        </p:nvSpPr>
        <p:spPr bwMode="auto">
          <a:xfrm>
            <a:off x="10315883" y="5241925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38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38 h 40"/>
              <a:gd name="T26" fmla="*/ 6 w 40"/>
              <a:gd name="T27" fmla="*/ 34 h 40"/>
              <a:gd name="T28" fmla="*/ 0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0 w 40"/>
              <a:gd name="T35" fmla="*/ 12 h 40"/>
              <a:gd name="T36" fmla="*/ 6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38"/>
                </a:lnTo>
                <a:lnTo>
                  <a:pt x="6" y="34"/>
                </a:lnTo>
                <a:lnTo>
                  <a:pt x="0" y="28"/>
                </a:lnTo>
                <a:lnTo>
                  <a:pt x="0" y="20"/>
                </a:lnTo>
                <a:lnTo>
                  <a:pt x="0" y="20"/>
                </a:lnTo>
                <a:lnTo>
                  <a:pt x="0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1"/>
          <p:cNvSpPr>
            <a:spLocks/>
          </p:cNvSpPr>
          <p:nvPr/>
        </p:nvSpPr>
        <p:spPr bwMode="auto">
          <a:xfrm>
            <a:off x="10319058" y="4460875"/>
            <a:ext cx="66675" cy="66675"/>
          </a:xfrm>
          <a:custGeom>
            <a:avLst/>
            <a:gdLst>
              <a:gd name="T0" fmla="*/ 20 w 42"/>
              <a:gd name="T1" fmla="*/ 0 h 42"/>
              <a:gd name="T2" fmla="*/ 20 w 42"/>
              <a:gd name="T3" fmla="*/ 0 h 42"/>
              <a:gd name="T4" fmla="*/ 28 w 42"/>
              <a:gd name="T5" fmla="*/ 2 h 42"/>
              <a:gd name="T6" fmla="*/ 36 w 42"/>
              <a:gd name="T7" fmla="*/ 6 h 42"/>
              <a:gd name="T8" fmla="*/ 40 w 42"/>
              <a:gd name="T9" fmla="*/ 14 h 42"/>
              <a:gd name="T10" fmla="*/ 42 w 42"/>
              <a:gd name="T11" fmla="*/ 22 h 42"/>
              <a:gd name="T12" fmla="*/ 42 w 42"/>
              <a:gd name="T13" fmla="*/ 22 h 42"/>
              <a:gd name="T14" fmla="*/ 40 w 42"/>
              <a:gd name="T15" fmla="*/ 28 h 42"/>
              <a:gd name="T16" fmla="*/ 36 w 42"/>
              <a:gd name="T17" fmla="*/ 36 h 42"/>
              <a:gd name="T18" fmla="*/ 28 w 42"/>
              <a:gd name="T19" fmla="*/ 40 h 42"/>
              <a:gd name="T20" fmla="*/ 20 w 42"/>
              <a:gd name="T21" fmla="*/ 42 h 42"/>
              <a:gd name="T22" fmla="*/ 20 w 42"/>
              <a:gd name="T23" fmla="*/ 42 h 42"/>
              <a:gd name="T24" fmla="*/ 12 w 42"/>
              <a:gd name="T25" fmla="*/ 40 h 42"/>
              <a:gd name="T26" fmla="*/ 6 w 42"/>
              <a:gd name="T27" fmla="*/ 36 h 42"/>
              <a:gd name="T28" fmla="*/ 2 w 42"/>
              <a:gd name="T29" fmla="*/ 28 h 42"/>
              <a:gd name="T30" fmla="*/ 0 w 42"/>
              <a:gd name="T31" fmla="*/ 22 h 42"/>
              <a:gd name="T32" fmla="*/ 0 w 42"/>
              <a:gd name="T33" fmla="*/ 22 h 42"/>
              <a:gd name="T34" fmla="*/ 2 w 42"/>
              <a:gd name="T35" fmla="*/ 14 h 42"/>
              <a:gd name="T36" fmla="*/ 6 w 42"/>
              <a:gd name="T37" fmla="*/ 6 h 42"/>
              <a:gd name="T38" fmla="*/ 12 w 42"/>
              <a:gd name="T39" fmla="*/ 2 h 42"/>
              <a:gd name="T40" fmla="*/ 20 w 42"/>
              <a:gd name="T41" fmla="*/ 0 h 42"/>
              <a:gd name="T42" fmla="*/ 20 w 42"/>
              <a:gd name="T4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2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6" y="6"/>
                </a:lnTo>
                <a:lnTo>
                  <a:pt x="40" y="14"/>
                </a:lnTo>
                <a:lnTo>
                  <a:pt x="42" y="22"/>
                </a:lnTo>
                <a:lnTo>
                  <a:pt x="42" y="22"/>
                </a:lnTo>
                <a:lnTo>
                  <a:pt x="40" y="28"/>
                </a:lnTo>
                <a:lnTo>
                  <a:pt x="36" y="36"/>
                </a:lnTo>
                <a:lnTo>
                  <a:pt x="28" y="40"/>
                </a:lnTo>
                <a:lnTo>
                  <a:pt x="20" y="42"/>
                </a:lnTo>
                <a:lnTo>
                  <a:pt x="20" y="42"/>
                </a:lnTo>
                <a:lnTo>
                  <a:pt x="12" y="40"/>
                </a:lnTo>
                <a:lnTo>
                  <a:pt x="6" y="36"/>
                </a:lnTo>
                <a:lnTo>
                  <a:pt x="2" y="28"/>
                </a:lnTo>
                <a:lnTo>
                  <a:pt x="0" y="22"/>
                </a:lnTo>
                <a:lnTo>
                  <a:pt x="0" y="22"/>
                </a:lnTo>
                <a:lnTo>
                  <a:pt x="2" y="14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2"/>
          <p:cNvSpPr>
            <a:spLocks/>
          </p:cNvSpPr>
          <p:nvPr/>
        </p:nvSpPr>
        <p:spPr bwMode="auto">
          <a:xfrm>
            <a:off x="9893608" y="4194175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38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38 h 40"/>
              <a:gd name="T26" fmla="*/ 6 w 40"/>
              <a:gd name="T27" fmla="*/ 34 h 40"/>
              <a:gd name="T28" fmla="*/ 2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2 w 40"/>
              <a:gd name="T35" fmla="*/ 12 h 40"/>
              <a:gd name="T36" fmla="*/ 6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38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3"/>
          <p:cNvSpPr>
            <a:spLocks/>
          </p:cNvSpPr>
          <p:nvPr/>
        </p:nvSpPr>
        <p:spPr bwMode="auto">
          <a:xfrm>
            <a:off x="10176183" y="4194175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38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38 h 40"/>
              <a:gd name="T26" fmla="*/ 6 w 40"/>
              <a:gd name="T27" fmla="*/ 34 h 40"/>
              <a:gd name="T28" fmla="*/ 2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2 w 40"/>
              <a:gd name="T35" fmla="*/ 12 h 40"/>
              <a:gd name="T36" fmla="*/ 6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38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4"/>
          <p:cNvSpPr>
            <a:spLocks/>
          </p:cNvSpPr>
          <p:nvPr/>
        </p:nvSpPr>
        <p:spPr bwMode="auto">
          <a:xfrm>
            <a:off x="9268133" y="3746500"/>
            <a:ext cx="63500" cy="66675"/>
          </a:xfrm>
          <a:custGeom>
            <a:avLst/>
            <a:gdLst>
              <a:gd name="T0" fmla="*/ 20 w 40"/>
              <a:gd name="T1" fmla="*/ 0 h 42"/>
              <a:gd name="T2" fmla="*/ 20 w 40"/>
              <a:gd name="T3" fmla="*/ 0 h 42"/>
              <a:gd name="T4" fmla="*/ 28 w 40"/>
              <a:gd name="T5" fmla="*/ 2 h 42"/>
              <a:gd name="T6" fmla="*/ 34 w 40"/>
              <a:gd name="T7" fmla="*/ 6 h 42"/>
              <a:gd name="T8" fmla="*/ 38 w 40"/>
              <a:gd name="T9" fmla="*/ 12 h 42"/>
              <a:gd name="T10" fmla="*/ 40 w 40"/>
              <a:gd name="T11" fmla="*/ 20 h 42"/>
              <a:gd name="T12" fmla="*/ 40 w 40"/>
              <a:gd name="T13" fmla="*/ 20 h 42"/>
              <a:gd name="T14" fmla="*/ 38 w 40"/>
              <a:gd name="T15" fmla="*/ 28 h 42"/>
              <a:gd name="T16" fmla="*/ 34 w 40"/>
              <a:gd name="T17" fmla="*/ 36 h 42"/>
              <a:gd name="T18" fmla="*/ 28 w 40"/>
              <a:gd name="T19" fmla="*/ 40 h 42"/>
              <a:gd name="T20" fmla="*/ 20 w 40"/>
              <a:gd name="T21" fmla="*/ 42 h 42"/>
              <a:gd name="T22" fmla="*/ 20 w 40"/>
              <a:gd name="T23" fmla="*/ 42 h 42"/>
              <a:gd name="T24" fmla="*/ 12 w 40"/>
              <a:gd name="T25" fmla="*/ 40 h 42"/>
              <a:gd name="T26" fmla="*/ 6 w 40"/>
              <a:gd name="T27" fmla="*/ 36 h 42"/>
              <a:gd name="T28" fmla="*/ 2 w 40"/>
              <a:gd name="T29" fmla="*/ 28 h 42"/>
              <a:gd name="T30" fmla="*/ 0 w 40"/>
              <a:gd name="T31" fmla="*/ 20 h 42"/>
              <a:gd name="T32" fmla="*/ 0 w 40"/>
              <a:gd name="T33" fmla="*/ 20 h 42"/>
              <a:gd name="T34" fmla="*/ 2 w 40"/>
              <a:gd name="T35" fmla="*/ 12 h 42"/>
              <a:gd name="T36" fmla="*/ 6 w 40"/>
              <a:gd name="T37" fmla="*/ 6 h 42"/>
              <a:gd name="T38" fmla="*/ 12 w 40"/>
              <a:gd name="T39" fmla="*/ 2 h 42"/>
              <a:gd name="T40" fmla="*/ 20 w 40"/>
              <a:gd name="T41" fmla="*/ 0 h 42"/>
              <a:gd name="T42" fmla="*/ 20 w 40"/>
              <a:gd name="T4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2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6"/>
                </a:lnTo>
                <a:lnTo>
                  <a:pt x="28" y="40"/>
                </a:lnTo>
                <a:lnTo>
                  <a:pt x="20" y="42"/>
                </a:lnTo>
                <a:lnTo>
                  <a:pt x="20" y="42"/>
                </a:lnTo>
                <a:lnTo>
                  <a:pt x="12" y="40"/>
                </a:lnTo>
                <a:lnTo>
                  <a:pt x="6" y="36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5"/>
          <p:cNvSpPr>
            <a:spLocks/>
          </p:cNvSpPr>
          <p:nvPr/>
        </p:nvSpPr>
        <p:spPr bwMode="auto">
          <a:xfrm>
            <a:off x="8566458" y="3867150"/>
            <a:ext cx="66675" cy="63500"/>
          </a:xfrm>
          <a:custGeom>
            <a:avLst/>
            <a:gdLst>
              <a:gd name="T0" fmla="*/ 20 w 42"/>
              <a:gd name="T1" fmla="*/ 0 h 40"/>
              <a:gd name="T2" fmla="*/ 20 w 42"/>
              <a:gd name="T3" fmla="*/ 0 h 40"/>
              <a:gd name="T4" fmla="*/ 28 w 42"/>
              <a:gd name="T5" fmla="*/ 2 h 40"/>
              <a:gd name="T6" fmla="*/ 36 w 42"/>
              <a:gd name="T7" fmla="*/ 6 h 40"/>
              <a:gd name="T8" fmla="*/ 40 w 42"/>
              <a:gd name="T9" fmla="*/ 12 h 40"/>
              <a:gd name="T10" fmla="*/ 42 w 42"/>
              <a:gd name="T11" fmla="*/ 20 h 40"/>
              <a:gd name="T12" fmla="*/ 42 w 42"/>
              <a:gd name="T13" fmla="*/ 20 h 40"/>
              <a:gd name="T14" fmla="*/ 40 w 42"/>
              <a:gd name="T15" fmla="*/ 28 h 40"/>
              <a:gd name="T16" fmla="*/ 36 w 42"/>
              <a:gd name="T17" fmla="*/ 34 h 40"/>
              <a:gd name="T18" fmla="*/ 28 w 42"/>
              <a:gd name="T19" fmla="*/ 38 h 40"/>
              <a:gd name="T20" fmla="*/ 20 w 42"/>
              <a:gd name="T21" fmla="*/ 40 h 40"/>
              <a:gd name="T22" fmla="*/ 20 w 42"/>
              <a:gd name="T23" fmla="*/ 40 h 40"/>
              <a:gd name="T24" fmla="*/ 14 w 42"/>
              <a:gd name="T25" fmla="*/ 38 h 40"/>
              <a:gd name="T26" fmla="*/ 6 w 42"/>
              <a:gd name="T27" fmla="*/ 34 h 40"/>
              <a:gd name="T28" fmla="*/ 2 w 42"/>
              <a:gd name="T29" fmla="*/ 28 h 40"/>
              <a:gd name="T30" fmla="*/ 0 w 42"/>
              <a:gd name="T31" fmla="*/ 20 h 40"/>
              <a:gd name="T32" fmla="*/ 0 w 42"/>
              <a:gd name="T33" fmla="*/ 20 h 40"/>
              <a:gd name="T34" fmla="*/ 2 w 42"/>
              <a:gd name="T35" fmla="*/ 12 h 40"/>
              <a:gd name="T36" fmla="*/ 6 w 42"/>
              <a:gd name="T37" fmla="*/ 6 h 40"/>
              <a:gd name="T38" fmla="*/ 14 w 42"/>
              <a:gd name="T39" fmla="*/ 2 h 40"/>
              <a:gd name="T40" fmla="*/ 20 w 42"/>
              <a:gd name="T41" fmla="*/ 0 h 40"/>
              <a:gd name="T42" fmla="*/ 20 w 42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6" y="6"/>
                </a:lnTo>
                <a:lnTo>
                  <a:pt x="40" y="12"/>
                </a:lnTo>
                <a:lnTo>
                  <a:pt x="42" y="20"/>
                </a:lnTo>
                <a:lnTo>
                  <a:pt x="42" y="20"/>
                </a:lnTo>
                <a:lnTo>
                  <a:pt x="40" y="28"/>
                </a:lnTo>
                <a:lnTo>
                  <a:pt x="36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4" y="38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4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6"/>
          <p:cNvSpPr>
            <a:spLocks/>
          </p:cNvSpPr>
          <p:nvPr/>
        </p:nvSpPr>
        <p:spPr bwMode="auto">
          <a:xfrm>
            <a:off x="9074458" y="3171825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38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38 h 40"/>
              <a:gd name="T26" fmla="*/ 6 w 40"/>
              <a:gd name="T27" fmla="*/ 34 h 40"/>
              <a:gd name="T28" fmla="*/ 2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2 w 40"/>
              <a:gd name="T35" fmla="*/ 12 h 40"/>
              <a:gd name="T36" fmla="*/ 6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38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7"/>
          <p:cNvSpPr>
            <a:spLocks/>
          </p:cNvSpPr>
          <p:nvPr/>
        </p:nvSpPr>
        <p:spPr bwMode="auto">
          <a:xfrm>
            <a:off x="9357033" y="3076575"/>
            <a:ext cx="63500" cy="66675"/>
          </a:xfrm>
          <a:custGeom>
            <a:avLst/>
            <a:gdLst>
              <a:gd name="T0" fmla="*/ 20 w 40"/>
              <a:gd name="T1" fmla="*/ 0 h 42"/>
              <a:gd name="T2" fmla="*/ 20 w 40"/>
              <a:gd name="T3" fmla="*/ 0 h 42"/>
              <a:gd name="T4" fmla="*/ 28 w 40"/>
              <a:gd name="T5" fmla="*/ 2 h 42"/>
              <a:gd name="T6" fmla="*/ 34 w 40"/>
              <a:gd name="T7" fmla="*/ 6 h 42"/>
              <a:gd name="T8" fmla="*/ 38 w 40"/>
              <a:gd name="T9" fmla="*/ 12 h 42"/>
              <a:gd name="T10" fmla="*/ 40 w 40"/>
              <a:gd name="T11" fmla="*/ 20 h 42"/>
              <a:gd name="T12" fmla="*/ 40 w 40"/>
              <a:gd name="T13" fmla="*/ 20 h 42"/>
              <a:gd name="T14" fmla="*/ 38 w 40"/>
              <a:gd name="T15" fmla="*/ 28 h 42"/>
              <a:gd name="T16" fmla="*/ 34 w 40"/>
              <a:gd name="T17" fmla="*/ 36 h 42"/>
              <a:gd name="T18" fmla="*/ 28 w 40"/>
              <a:gd name="T19" fmla="*/ 40 h 42"/>
              <a:gd name="T20" fmla="*/ 20 w 40"/>
              <a:gd name="T21" fmla="*/ 42 h 42"/>
              <a:gd name="T22" fmla="*/ 20 w 40"/>
              <a:gd name="T23" fmla="*/ 42 h 42"/>
              <a:gd name="T24" fmla="*/ 12 w 40"/>
              <a:gd name="T25" fmla="*/ 40 h 42"/>
              <a:gd name="T26" fmla="*/ 6 w 40"/>
              <a:gd name="T27" fmla="*/ 36 h 42"/>
              <a:gd name="T28" fmla="*/ 2 w 40"/>
              <a:gd name="T29" fmla="*/ 28 h 42"/>
              <a:gd name="T30" fmla="*/ 0 w 40"/>
              <a:gd name="T31" fmla="*/ 20 h 42"/>
              <a:gd name="T32" fmla="*/ 0 w 40"/>
              <a:gd name="T33" fmla="*/ 20 h 42"/>
              <a:gd name="T34" fmla="*/ 2 w 40"/>
              <a:gd name="T35" fmla="*/ 12 h 42"/>
              <a:gd name="T36" fmla="*/ 6 w 40"/>
              <a:gd name="T37" fmla="*/ 6 h 42"/>
              <a:gd name="T38" fmla="*/ 12 w 40"/>
              <a:gd name="T39" fmla="*/ 2 h 42"/>
              <a:gd name="T40" fmla="*/ 20 w 40"/>
              <a:gd name="T41" fmla="*/ 0 h 42"/>
              <a:gd name="T42" fmla="*/ 20 w 40"/>
              <a:gd name="T4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2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6"/>
                </a:lnTo>
                <a:lnTo>
                  <a:pt x="28" y="40"/>
                </a:lnTo>
                <a:lnTo>
                  <a:pt x="20" y="42"/>
                </a:lnTo>
                <a:lnTo>
                  <a:pt x="20" y="42"/>
                </a:lnTo>
                <a:lnTo>
                  <a:pt x="12" y="40"/>
                </a:lnTo>
                <a:lnTo>
                  <a:pt x="6" y="36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8"/>
          <p:cNvSpPr>
            <a:spLocks/>
          </p:cNvSpPr>
          <p:nvPr/>
        </p:nvSpPr>
        <p:spPr bwMode="auto">
          <a:xfrm>
            <a:off x="9769783" y="3333750"/>
            <a:ext cx="63500" cy="66675"/>
          </a:xfrm>
          <a:custGeom>
            <a:avLst/>
            <a:gdLst>
              <a:gd name="T0" fmla="*/ 20 w 40"/>
              <a:gd name="T1" fmla="*/ 0 h 42"/>
              <a:gd name="T2" fmla="*/ 20 w 40"/>
              <a:gd name="T3" fmla="*/ 0 h 42"/>
              <a:gd name="T4" fmla="*/ 28 w 40"/>
              <a:gd name="T5" fmla="*/ 2 h 42"/>
              <a:gd name="T6" fmla="*/ 34 w 40"/>
              <a:gd name="T7" fmla="*/ 6 h 42"/>
              <a:gd name="T8" fmla="*/ 38 w 40"/>
              <a:gd name="T9" fmla="*/ 14 h 42"/>
              <a:gd name="T10" fmla="*/ 40 w 40"/>
              <a:gd name="T11" fmla="*/ 22 h 42"/>
              <a:gd name="T12" fmla="*/ 40 w 40"/>
              <a:gd name="T13" fmla="*/ 22 h 42"/>
              <a:gd name="T14" fmla="*/ 38 w 40"/>
              <a:gd name="T15" fmla="*/ 30 h 42"/>
              <a:gd name="T16" fmla="*/ 34 w 40"/>
              <a:gd name="T17" fmla="*/ 36 h 42"/>
              <a:gd name="T18" fmla="*/ 28 w 40"/>
              <a:gd name="T19" fmla="*/ 40 h 42"/>
              <a:gd name="T20" fmla="*/ 20 w 40"/>
              <a:gd name="T21" fmla="*/ 42 h 42"/>
              <a:gd name="T22" fmla="*/ 20 w 40"/>
              <a:gd name="T23" fmla="*/ 42 h 42"/>
              <a:gd name="T24" fmla="*/ 12 w 40"/>
              <a:gd name="T25" fmla="*/ 40 h 42"/>
              <a:gd name="T26" fmla="*/ 6 w 40"/>
              <a:gd name="T27" fmla="*/ 36 h 42"/>
              <a:gd name="T28" fmla="*/ 0 w 40"/>
              <a:gd name="T29" fmla="*/ 30 h 42"/>
              <a:gd name="T30" fmla="*/ 0 w 40"/>
              <a:gd name="T31" fmla="*/ 22 h 42"/>
              <a:gd name="T32" fmla="*/ 0 w 40"/>
              <a:gd name="T33" fmla="*/ 22 h 42"/>
              <a:gd name="T34" fmla="*/ 0 w 40"/>
              <a:gd name="T35" fmla="*/ 14 h 42"/>
              <a:gd name="T36" fmla="*/ 6 w 40"/>
              <a:gd name="T37" fmla="*/ 6 h 42"/>
              <a:gd name="T38" fmla="*/ 12 w 40"/>
              <a:gd name="T39" fmla="*/ 2 h 42"/>
              <a:gd name="T40" fmla="*/ 20 w 40"/>
              <a:gd name="T41" fmla="*/ 0 h 42"/>
              <a:gd name="T42" fmla="*/ 20 w 40"/>
              <a:gd name="T4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2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4"/>
                </a:lnTo>
                <a:lnTo>
                  <a:pt x="40" y="22"/>
                </a:lnTo>
                <a:lnTo>
                  <a:pt x="40" y="22"/>
                </a:lnTo>
                <a:lnTo>
                  <a:pt x="38" y="30"/>
                </a:lnTo>
                <a:lnTo>
                  <a:pt x="34" y="36"/>
                </a:lnTo>
                <a:lnTo>
                  <a:pt x="28" y="40"/>
                </a:lnTo>
                <a:lnTo>
                  <a:pt x="20" y="42"/>
                </a:lnTo>
                <a:lnTo>
                  <a:pt x="20" y="42"/>
                </a:lnTo>
                <a:lnTo>
                  <a:pt x="12" y="40"/>
                </a:lnTo>
                <a:lnTo>
                  <a:pt x="6" y="36"/>
                </a:lnTo>
                <a:lnTo>
                  <a:pt x="0" y="30"/>
                </a:lnTo>
                <a:lnTo>
                  <a:pt x="0" y="22"/>
                </a:lnTo>
                <a:lnTo>
                  <a:pt x="0" y="22"/>
                </a:lnTo>
                <a:lnTo>
                  <a:pt x="0" y="14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59"/>
          <p:cNvSpPr>
            <a:spLocks/>
          </p:cNvSpPr>
          <p:nvPr/>
        </p:nvSpPr>
        <p:spPr bwMode="auto">
          <a:xfrm>
            <a:off x="8156883" y="3067050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40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40 h 40"/>
              <a:gd name="T26" fmla="*/ 6 w 40"/>
              <a:gd name="T27" fmla="*/ 34 h 40"/>
              <a:gd name="T28" fmla="*/ 0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0 w 40"/>
              <a:gd name="T35" fmla="*/ 12 h 40"/>
              <a:gd name="T36" fmla="*/ 6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40"/>
                </a:lnTo>
                <a:lnTo>
                  <a:pt x="20" y="40"/>
                </a:lnTo>
                <a:lnTo>
                  <a:pt x="20" y="40"/>
                </a:lnTo>
                <a:lnTo>
                  <a:pt x="12" y="40"/>
                </a:lnTo>
                <a:lnTo>
                  <a:pt x="6" y="34"/>
                </a:lnTo>
                <a:lnTo>
                  <a:pt x="0" y="28"/>
                </a:lnTo>
                <a:lnTo>
                  <a:pt x="0" y="20"/>
                </a:lnTo>
                <a:lnTo>
                  <a:pt x="0" y="20"/>
                </a:lnTo>
                <a:lnTo>
                  <a:pt x="0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0"/>
          <p:cNvSpPr>
            <a:spLocks/>
          </p:cNvSpPr>
          <p:nvPr/>
        </p:nvSpPr>
        <p:spPr bwMode="auto">
          <a:xfrm>
            <a:off x="8906183" y="2641600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0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38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38 h 40"/>
              <a:gd name="T26" fmla="*/ 6 w 40"/>
              <a:gd name="T27" fmla="*/ 34 h 40"/>
              <a:gd name="T28" fmla="*/ 0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0 w 40"/>
              <a:gd name="T35" fmla="*/ 12 h 40"/>
              <a:gd name="T36" fmla="*/ 6 w 40"/>
              <a:gd name="T37" fmla="*/ 6 h 40"/>
              <a:gd name="T38" fmla="*/ 12 w 40"/>
              <a:gd name="T39" fmla="*/ 0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0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38"/>
                </a:lnTo>
                <a:lnTo>
                  <a:pt x="6" y="34"/>
                </a:lnTo>
                <a:lnTo>
                  <a:pt x="0" y="28"/>
                </a:lnTo>
                <a:lnTo>
                  <a:pt x="0" y="20"/>
                </a:lnTo>
                <a:lnTo>
                  <a:pt x="0" y="20"/>
                </a:lnTo>
                <a:lnTo>
                  <a:pt x="0" y="12"/>
                </a:lnTo>
                <a:lnTo>
                  <a:pt x="6" y="6"/>
                </a:lnTo>
                <a:lnTo>
                  <a:pt x="12" y="0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1"/>
          <p:cNvSpPr>
            <a:spLocks/>
          </p:cNvSpPr>
          <p:nvPr/>
        </p:nvSpPr>
        <p:spPr bwMode="auto">
          <a:xfrm>
            <a:off x="9747558" y="2857500"/>
            <a:ext cx="66675" cy="66675"/>
          </a:xfrm>
          <a:custGeom>
            <a:avLst/>
            <a:gdLst>
              <a:gd name="T0" fmla="*/ 22 w 42"/>
              <a:gd name="T1" fmla="*/ 0 h 42"/>
              <a:gd name="T2" fmla="*/ 22 w 42"/>
              <a:gd name="T3" fmla="*/ 0 h 42"/>
              <a:gd name="T4" fmla="*/ 30 w 42"/>
              <a:gd name="T5" fmla="*/ 2 h 42"/>
              <a:gd name="T6" fmla="*/ 36 w 42"/>
              <a:gd name="T7" fmla="*/ 6 h 42"/>
              <a:gd name="T8" fmla="*/ 40 w 42"/>
              <a:gd name="T9" fmla="*/ 14 h 42"/>
              <a:gd name="T10" fmla="*/ 42 w 42"/>
              <a:gd name="T11" fmla="*/ 22 h 42"/>
              <a:gd name="T12" fmla="*/ 42 w 42"/>
              <a:gd name="T13" fmla="*/ 22 h 42"/>
              <a:gd name="T14" fmla="*/ 40 w 42"/>
              <a:gd name="T15" fmla="*/ 30 h 42"/>
              <a:gd name="T16" fmla="*/ 36 w 42"/>
              <a:gd name="T17" fmla="*/ 36 h 42"/>
              <a:gd name="T18" fmla="*/ 30 w 42"/>
              <a:gd name="T19" fmla="*/ 40 h 42"/>
              <a:gd name="T20" fmla="*/ 22 w 42"/>
              <a:gd name="T21" fmla="*/ 42 h 42"/>
              <a:gd name="T22" fmla="*/ 22 w 42"/>
              <a:gd name="T23" fmla="*/ 42 h 42"/>
              <a:gd name="T24" fmla="*/ 14 w 42"/>
              <a:gd name="T25" fmla="*/ 40 h 42"/>
              <a:gd name="T26" fmla="*/ 6 w 42"/>
              <a:gd name="T27" fmla="*/ 36 h 42"/>
              <a:gd name="T28" fmla="*/ 2 w 42"/>
              <a:gd name="T29" fmla="*/ 30 h 42"/>
              <a:gd name="T30" fmla="*/ 0 w 42"/>
              <a:gd name="T31" fmla="*/ 22 h 42"/>
              <a:gd name="T32" fmla="*/ 0 w 42"/>
              <a:gd name="T33" fmla="*/ 22 h 42"/>
              <a:gd name="T34" fmla="*/ 2 w 42"/>
              <a:gd name="T35" fmla="*/ 14 h 42"/>
              <a:gd name="T36" fmla="*/ 6 w 42"/>
              <a:gd name="T37" fmla="*/ 6 h 42"/>
              <a:gd name="T38" fmla="*/ 14 w 42"/>
              <a:gd name="T39" fmla="*/ 2 h 42"/>
              <a:gd name="T40" fmla="*/ 22 w 42"/>
              <a:gd name="T41" fmla="*/ 0 h 42"/>
              <a:gd name="T42" fmla="*/ 22 w 42"/>
              <a:gd name="T4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2">
                <a:moveTo>
                  <a:pt x="22" y="0"/>
                </a:moveTo>
                <a:lnTo>
                  <a:pt x="22" y="0"/>
                </a:lnTo>
                <a:lnTo>
                  <a:pt x="30" y="2"/>
                </a:lnTo>
                <a:lnTo>
                  <a:pt x="36" y="6"/>
                </a:lnTo>
                <a:lnTo>
                  <a:pt x="40" y="14"/>
                </a:lnTo>
                <a:lnTo>
                  <a:pt x="42" y="22"/>
                </a:lnTo>
                <a:lnTo>
                  <a:pt x="42" y="22"/>
                </a:lnTo>
                <a:lnTo>
                  <a:pt x="40" y="30"/>
                </a:lnTo>
                <a:lnTo>
                  <a:pt x="36" y="36"/>
                </a:lnTo>
                <a:lnTo>
                  <a:pt x="30" y="40"/>
                </a:lnTo>
                <a:lnTo>
                  <a:pt x="22" y="42"/>
                </a:lnTo>
                <a:lnTo>
                  <a:pt x="22" y="42"/>
                </a:lnTo>
                <a:lnTo>
                  <a:pt x="14" y="40"/>
                </a:lnTo>
                <a:lnTo>
                  <a:pt x="6" y="36"/>
                </a:lnTo>
                <a:lnTo>
                  <a:pt x="2" y="30"/>
                </a:lnTo>
                <a:lnTo>
                  <a:pt x="0" y="22"/>
                </a:lnTo>
                <a:lnTo>
                  <a:pt x="0" y="22"/>
                </a:lnTo>
                <a:lnTo>
                  <a:pt x="2" y="14"/>
                </a:lnTo>
                <a:lnTo>
                  <a:pt x="6" y="6"/>
                </a:lnTo>
                <a:lnTo>
                  <a:pt x="14" y="2"/>
                </a:lnTo>
                <a:lnTo>
                  <a:pt x="22" y="0"/>
                </a:lnTo>
                <a:lnTo>
                  <a:pt x="22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2"/>
          <p:cNvSpPr>
            <a:spLocks/>
          </p:cNvSpPr>
          <p:nvPr/>
        </p:nvSpPr>
        <p:spPr bwMode="auto">
          <a:xfrm>
            <a:off x="10496858" y="2254250"/>
            <a:ext cx="66675" cy="63500"/>
          </a:xfrm>
          <a:custGeom>
            <a:avLst/>
            <a:gdLst>
              <a:gd name="T0" fmla="*/ 22 w 42"/>
              <a:gd name="T1" fmla="*/ 0 h 40"/>
              <a:gd name="T2" fmla="*/ 22 w 42"/>
              <a:gd name="T3" fmla="*/ 0 h 40"/>
              <a:gd name="T4" fmla="*/ 30 w 42"/>
              <a:gd name="T5" fmla="*/ 0 h 40"/>
              <a:gd name="T6" fmla="*/ 36 w 42"/>
              <a:gd name="T7" fmla="*/ 6 h 40"/>
              <a:gd name="T8" fmla="*/ 40 w 42"/>
              <a:gd name="T9" fmla="*/ 12 h 40"/>
              <a:gd name="T10" fmla="*/ 42 w 42"/>
              <a:gd name="T11" fmla="*/ 20 h 40"/>
              <a:gd name="T12" fmla="*/ 42 w 42"/>
              <a:gd name="T13" fmla="*/ 20 h 40"/>
              <a:gd name="T14" fmla="*/ 40 w 42"/>
              <a:gd name="T15" fmla="*/ 28 h 40"/>
              <a:gd name="T16" fmla="*/ 36 w 42"/>
              <a:gd name="T17" fmla="*/ 34 h 40"/>
              <a:gd name="T18" fmla="*/ 30 w 42"/>
              <a:gd name="T19" fmla="*/ 38 h 40"/>
              <a:gd name="T20" fmla="*/ 22 w 42"/>
              <a:gd name="T21" fmla="*/ 40 h 40"/>
              <a:gd name="T22" fmla="*/ 22 w 42"/>
              <a:gd name="T23" fmla="*/ 40 h 40"/>
              <a:gd name="T24" fmla="*/ 14 w 42"/>
              <a:gd name="T25" fmla="*/ 38 h 40"/>
              <a:gd name="T26" fmla="*/ 6 w 42"/>
              <a:gd name="T27" fmla="*/ 34 h 40"/>
              <a:gd name="T28" fmla="*/ 2 w 42"/>
              <a:gd name="T29" fmla="*/ 28 h 40"/>
              <a:gd name="T30" fmla="*/ 0 w 42"/>
              <a:gd name="T31" fmla="*/ 20 h 40"/>
              <a:gd name="T32" fmla="*/ 0 w 42"/>
              <a:gd name="T33" fmla="*/ 20 h 40"/>
              <a:gd name="T34" fmla="*/ 2 w 42"/>
              <a:gd name="T35" fmla="*/ 12 h 40"/>
              <a:gd name="T36" fmla="*/ 6 w 42"/>
              <a:gd name="T37" fmla="*/ 6 h 40"/>
              <a:gd name="T38" fmla="*/ 14 w 42"/>
              <a:gd name="T39" fmla="*/ 0 h 40"/>
              <a:gd name="T40" fmla="*/ 22 w 42"/>
              <a:gd name="T41" fmla="*/ 0 h 40"/>
              <a:gd name="T42" fmla="*/ 22 w 42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0">
                <a:moveTo>
                  <a:pt x="22" y="0"/>
                </a:moveTo>
                <a:lnTo>
                  <a:pt x="22" y="0"/>
                </a:lnTo>
                <a:lnTo>
                  <a:pt x="30" y="0"/>
                </a:lnTo>
                <a:lnTo>
                  <a:pt x="36" y="6"/>
                </a:lnTo>
                <a:lnTo>
                  <a:pt x="40" y="12"/>
                </a:lnTo>
                <a:lnTo>
                  <a:pt x="42" y="20"/>
                </a:lnTo>
                <a:lnTo>
                  <a:pt x="42" y="20"/>
                </a:lnTo>
                <a:lnTo>
                  <a:pt x="40" y="28"/>
                </a:lnTo>
                <a:lnTo>
                  <a:pt x="36" y="34"/>
                </a:lnTo>
                <a:lnTo>
                  <a:pt x="30" y="38"/>
                </a:lnTo>
                <a:lnTo>
                  <a:pt x="22" y="40"/>
                </a:lnTo>
                <a:lnTo>
                  <a:pt x="22" y="40"/>
                </a:lnTo>
                <a:lnTo>
                  <a:pt x="14" y="38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4" y="0"/>
                </a:lnTo>
                <a:lnTo>
                  <a:pt x="22" y="0"/>
                </a:lnTo>
                <a:lnTo>
                  <a:pt x="22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3"/>
          <p:cNvSpPr>
            <a:spLocks/>
          </p:cNvSpPr>
          <p:nvPr/>
        </p:nvSpPr>
        <p:spPr bwMode="auto">
          <a:xfrm>
            <a:off x="10661958" y="1870075"/>
            <a:ext cx="63500" cy="66675"/>
          </a:xfrm>
          <a:custGeom>
            <a:avLst/>
            <a:gdLst>
              <a:gd name="T0" fmla="*/ 20 w 40"/>
              <a:gd name="T1" fmla="*/ 0 h 42"/>
              <a:gd name="T2" fmla="*/ 20 w 40"/>
              <a:gd name="T3" fmla="*/ 0 h 42"/>
              <a:gd name="T4" fmla="*/ 28 w 40"/>
              <a:gd name="T5" fmla="*/ 2 h 42"/>
              <a:gd name="T6" fmla="*/ 34 w 40"/>
              <a:gd name="T7" fmla="*/ 6 h 42"/>
              <a:gd name="T8" fmla="*/ 40 w 40"/>
              <a:gd name="T9" fmla="*/ 14 h 42"/>
              <a:gd name="T10" fmla="*/ 40 w 40"/>
              <a:gd name="T11" fmla="*/ 20 h 42"/>
              <a:gd name="T12" fmla="*/ 40 w 40"/>
              <a:gd name="T13" fmla="*/ 20 h 42"/>
              <a:gd name="T14" fmla="*/ 40 w 40"/>
              <a:gd name="T15" fmla="*/ 28 h 42"/>
              <a:gd name="T16" fmla="*/ 34 w 40"/>
              <a:gd name="T17" fmla="*/ 36 h 42"/>
              <a:gd name="T18" fmla="*/ 28 w 40"/>
              <a:gd name="T19" fmla="*/ 40 h 42"/>
              <a:gd name="T20" fmla="*/ 20 w 40"/>
              <a:gd name="T21" fmla="*/ 42 h 42"/>
              <a:gd name="T22" fmla="*/ 20 w 40"/>
              <a:gd name="T23" fmla="*/ 42 h 42"/>
              <a:gd name="T24" fmla="*/ 12 w 40"/>
              <a:gd name="T25" fmla="*/ 40 h 42"/>
              <a:gd name="T26" fmla="*/ 6 w 40"/>
              <a:gd name="T27" fmla="*/ 36 h 42"/>
              <a:gd name="T28" fmla="*/ 2 w 40"/>
              <a:gd name="T29" fmla="*/ 28 h 42"/>
              <a:gd name="T30" fmla="*/ 0 w 40"/>
              <a:gd name="T31" fmla="*/ 20 h 42"/>
              <a:gd name="T32" fmla="*/ 0 w 40"/>
              <a:gd name="T33" fmla="*/ 20 h 42"/>
              <a:gd name="T34" fmla="*/ 2 w 40"/>
              <a:gd name="T35" fmla="*/ 14 h 42"/>
              <a:gd name="T36" fmla="*/ 6 w 40"/>
              <a:gd name="T37" fmla="*/ 6 h 42"/>
              <a:gd name="T38" fmla="*/ 12 w 40"/>
              <a:gd name="T39" fmla="*/ 2 h 42"/>
              <a:gd name="T40" fmla="*/ 20 w 40"/>
              <a:gd name="T41" fmla="*/ 0 h 42"/>
              <a:gd name="T42" fmla="*/ 20 w 40"/>
              <a:gd name="T4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2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40" y="14"/>
                </a:lnTo>
                <a:lnTo>
                  <a:pt x="40" y="20"/>
                </a:lnTo>
                <a:lnTo>
                  <a:pt x="40" y="20"/>
                </a:lnTo>
                <a:lnTo>
                  <a:pt x="40" y="28"/>
                </a:lnTo>
                <a:lnTo>
                  <a:pt x="34" y="36"/>
                </a:lnTo>
                <a:lnTo>
                  <a:pt x="28" y="40"/>
                </a:lnTo>
                <a:lnTo>
                  <a:pt x="20" y="42"/>
                </a:lnTo>
                <a:lnTo>
                  <a:pt x="20" y="42"/>
                </a:lnTo>
                <a:lnTo>
                  <a:pt x="12" y="40"/>
                </a:lnTo>
                <a:lnTo>
                  <a:pt x="6" y="36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4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4"/>
          <p:cNvSpPr>
            <a:spLocks/>
          </p:cNvSpPr>
          <p:nvPr/>
        </p:nvSpPr>
        <p:spPr bwMode="auto">
          <a:xfrm>
            <a:off x="10747683" y="1527175"/>
            <a:ext cx="63500" cy="66675"/>
          </a:xfrm>
          <a:custGeom>
            <a:avLst/>
            <a:gdLst>
              <a:gd name="T0" fmla="*/ 20 w 40"/>
              <a:gd name="T1" fmla="*/ 0 h 42"/>
              <a:gd name="T2" fmla="*/ 20 w 40"/>
              <a:gd name="T3" fmla="*/ 0 h 42"/>
              <a:gd name="T4" fmla="*/ 28 w 40"/>
              <a:gd name="T5" fmla="*/ 2 h 42"/>
              <a:gd name="T6" fmla="*/ 34 w 40"/>
              <a:gd name="T7" fmla="*/ 6 h 42"/>
              <a:gd name="T8" fmla="*/ 38 w 40"/>
              <a:gd name="T9" fmla="*/ 14 h 42"/>
              <a:gd name="T10" fmla="*/ 40 w 40"/>
              <a:gd name="T11" fmla="*/ 22 h 42"/>
              <a:gd name="T12" fmla="*/ 40 w 40"/>
              <a:gd name="T13" fmla="*/ 22 h 42"/>
              <a:gd name="T14" fmla="*/ 38 w 40"/>
              <a:gd name="T15" fmla="*/ 30 h 42"/>
              <a:gd name="T16" fmla="*/ 34 w 40"/>
              <a:gd name="T17" fmla="*/ 36 h 42"/>
              <a:gd name="T18" fmla="*/ 28 w 40"/>
              <a:gd name="T19" fmla="*/ 40 h 42"/>
              <a:gd name="T20" fmla="*/ 20 w 40"/>
              <a:gd name="T21" fmla="*/ 42 h 42"/>
              <a:gd name="T22" fmla="*/ 20 w 40"/>
              <a:gd name="T23" fmla="*/ 42 h 42"/>
              <a:gd name="T24" fmla="*/ 12 w 40"/>
              <a:gd name="T25" fmla="*/ 40 h 42"/>
              <a:gd name="T26" fmla="*/ 6 w 40"/>
              <a:gd name="T27" fmla="*/ 36 h 42"/>
              <a:gd name="T28" fmla="*/ 0 w 40"/>
              <a:gd name="T29" fmla="*/ 30 h 42"/>
              <a:gd name="T30" fmla="*/ 0 w 40"/>
              <a:gd name="T31" fmla="*/ 22 h 42"/>
              <a:gd name="T32" fmla="*/ 0 w 40"/>
              <a:gd name="T33" fmla="*/ 22 h 42"/>
              <a:gd name="T34" fmla="*/ 0 w 40"/>
              <a:gd name="T35" fmla="*/ 14 h 42"/>
              <a:gd name="T36" fmla="*/ 6 w 40"/>
              <a:gd name="T37" fmla="*/ 6 h 42"/>
              <a:gd name="T38" fmla="*/ 12 w 40"/>
              <a:gd name="T39" fmla="*/ 2 h 42"/>
              <a:gd name="T40" fmla="*/ 20 w 40"/>
              <a:gd name="T41" fmla="*/ 0 h 42"/>
              <a:gd name="T42" fmla="*/ 20 w 40"/>
              <a:gd name="T4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2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4"/>
                </a:lnTo>
                <a:lnTo>
                  <a:pt x="40" y="22"/>
                </a:lnTo>
                <a:lnTo>
                  <a:pt x="40" y="22"/>
                </a:lnTo>
                <a:lnTo>
                  <a:pt x="38" y="30"/>
                </a:lnTo>
                <a:lnTo>
                  <a:pt x="34" y="36"/>
                </a:lnTo>
                <a:lnTo>
                  <a:pt x="28" y="40"/>
                </a:lnTo>
                <a:lnTo>
                  <a:pt x="20" y="42"/>
                </a:lnTo>
                <a:lnTo>
                  <a:pt x="20" y="42"/>
                </a:lnTo>
                <a:lnTo>
                  <a:pt x="12" y="40"/>
                </a:lnTo>
                <a:lnTo>
                  <a:pt x="6" y="36"/>
                </a:lnTo>
                <a:lnTo>
                  <a:pt x="0" y="30"/>
                </a:lnTo>
                <a:lnTo>
                  <a:pt x="0" y="22"/>
                </a:lnTo>
                <a:lnTo>
                  <a:pt x="0" y="22"/>
                </a:lnTo>
                <a:lnTo>
                  <a:pt x="0" y="14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5"/>
          <p:cNvSpPr>
            <a:spLocks/>
          </p:cNvSpPr>
          <p:nvPr/>
        </p:nvSpPr>
        <p:spPr bwMode="auto">
          <a:xfrm>
            <a:off x="7810808" y="3584575"/>
            <a:ext cx="82550" cy="82550"/>
          </a:xfrm>
          <a:custGeom>
            <a:avLst/>
            <a:gdLst>
              <a:gd name="T0" fmla="*/ 26 w 52"/>
              <a:gd name="T1" fmla="*/ 0 h 52"/>
              <a:gd name="T2" fmla="*/ 26 w 52"/>
              <a:gd name="T3" fmla="*/ 0 h 52"/>
              <a:gd name="T4" fmla="*/ 36 w 52"/>
              <a:gd name="T5" fmla="*/ 4 h 52"/>
              <a:gd name="T6" fmla="*/ 44 w 52"/>
              <a:gd name="T7" fmla="*/ 8 h 52"/>
              <a:gd name="T8" fmla="*/ 50 w 52"/>
              <a:gd name="T9" fmla="*/ 16 h 52"/>
              <a:gd name="T10" fmla="*/ 52 w 52"/>
              <a:gd name="T11" fmla="*/ 26 h 52"/>
              <a:gd name="T12" fmla="*/ 52 w 52"/>
              <a:gd name="T13" fmla="*/ 26 h 52"/>
              <a:gd name="T14" fmla="*/ 50 w 52"/>
              <a:gd name="T15" fmla="*/ 36 h 52"/>
              <a:gd name="T16" fmla="*/ 44 w 52"/>
              <a:gd name="T17" fmla="*/ 44 h 52"/>
              <a:gd name="T18" fmla="*/ 36 w 52"/>
              <a:gd name="T19" fmla="*/ 50 h 52"/>
              <a:gd name="T20" fmla="*/ 26 w 52"/>
              <a:gd name="T21" fmla="*/ 52 h 52"/>
              <a:gd name="T22" fmla="*/ 26 w 52"/>
              <a:gd name="T23" fmla="*/ 52 h 52"/>
              <a:gd name="T24" fmla="*/ 16 w 52"/>
              <a:gd name="T25" fmla="*/ 50 h 52"/>
              <a:gd name="T26" fmla="*/ 8 w 52"/>
              <a:gd name="T27" fmla="*/ 44 h 52"/>
              <a:gd name="T28" fmla="*/ 2 w 52"/>
              <a:gd name="T29" fmla="*/ 36 h 52"/>
              <a:gd name="T30" fmla="*/ 0 w 52"/>
              <a:gd name="T31" fmla="*/ 26 h 52"/>
              <a:gd name="T32" fmla="*/ 0 w 52"/>
              <a:gd name="T33" fmla="*/ 26 h 52"/>
              <a:gd name="T34" fmla="*/ 2 w 52"/>
              <a:gd name="T35" fmla="*/ 16 h 52"/>
              <a:gd name="T36" fmla="*/ 8 w 52"/>
              <a:gd name="T37" fmla="*/ 8 h 52"/>
              <a:gd name="T38" fmla="*/ 16 w 52"/>
              <a:gd name="T39" fmla="*/ 4 h 52"/>
              <a:gd name="T40" fmla="*/ 26 w 52"/>
              <a:gd name="T41" fmla="*/ 0 h 52"/>
              <a:gd name="T42" fmla="*/ 26 w 52"/>
              <a:gd name="T4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2">
                <a:moveTo>
                  <a:pt x="26" y="0"/>
                </a:moveTo>
                <a:lnTo>
                  <a:pt x="26" y="0"/>
                </a:lnTo>
                <a:lnTo>
                  <a:pt x="36" y="4"/>
                </a:lnTo>
                <a:lnTo>
                  <a:pt x="44" y="8"/>
                </a:lnTo>
                <a:lnTo>
                  <a:pt x="50" y="16"/>
                </a:lnTo>
                <a:lnTo>
                  <a:pt x="52" y="26"/>
                </a:lnTo>
                <a:lnTo>
                  <a:pt x="52" y="26"/>
                </a:lnTo>
                <a:lnTo>
                  <a:pt x="50" y="36"/>
                </a:lnTo>
                <a:lnTo>
                  <a:pt x="44" y="44"/>
                </a:lnTo>
                <a:lnTo>
                  <a:pt x="36" y="50"/>
                </a:lnTo>
                <a:lnTo>
                  <a:pt x="26" y="52"/>
                </a:lnTo>
                <a:lnTo>
                  <a:pt x="26" y="52"/>
                </a:lnTo>
                <a:lnTo>
                  <a:pt x="16" y="50"/>
                </a:lnTo>
                <a:lnTo>
                  <a:pt x="8" y="44"/>
                </a:lnTo>
                <a:lnTo>
                  <a:pt x="2" y="36"/>
                </a:lnTo>
                <a:lnTo>
                  <a:pt x="0" y="26"/>
                </a:lnTo>
                <a:lnTo>
                  <a:pt x="0" y="26"/>
                </a:lnTo>
                <a:lnTo>
                  <a:pt x="2" y="16"/>
                </a:lnTo>
                <a:lnTo>
                  <a:pt x="8" y="8"/>
                </a:lnTo>
                <a:lnTo>
                  <a:pt x="16" y="4"/>
                </a:lnTo>
                <a:lnTo>
                  <a:pt x="26" y="0"/>
                </a:lnTo>
                <a:lnTo>
                  <a:pt x="26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6"/>
          <p:cNvSpPr>
            <a:spLocks/>
          </p:cNvSpPr>
          <p:nvPr/>
        </p:nvSpPr>
        <p:spPr bwMode="auto">
          <a:xfrm>
            <a:off x="8861733" y="6524625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38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38 h 40"/>
              <a:gd name="T26" fmla="*/ 6 w 40"/>
              <a:gd name="T27" fmla="*/ 34 h 40"/>
              <a:gd name="T28" fmla="*/ 0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0 w 40"/>
              <a:gd name="T35" fmla="*/ 12 h 40"/>
              <a:gd name="T36" fmla="*/ 6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38"/>
                </a:lnTo>
                <a:lnTo>
                  <a:pt x="6" y="34"/>
                </a:lnTo>
                <a:lnTo>
                  <a:pt x="0" y="28"/>
                </a:lnTo>
                <a:lnTo>
                  <a:pt x="0" y="20"/>
                </a:lnTo>
                <a:lnTo>
                  <a:pt x="0" y="20"/>
                </a:lnTo>
                <a:lnTo>
                  <a:pt x="0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7"/>
          <p:cNvSpPr>
            <a:spLocks/>
          </p:cNvSpPr>
          <p:nvPr/>
        </p:nvSpPr>
        <p:spPr bwMode="auto">
          <a:xfrm>
            <a:off x="9531658" y="6032500"/>
            <a:ext cx="66675" cy="63500"/>
          </a:xfrm>
          <a:custGeom>
            <a:avLst/>
            <a:gdLst>
              <a:gd name="T0" fmla="*/ 22 w 42"/>
              <a:gd name="T1" fmla="*/ 0 h 40"/>
              <a:gd name="T2" fmla="*/ 22 w 42"/>
              <a:gd name="T3" fmla="*/ 0 h 40"/>
              <a:gd name="T4" fmla="*/ 30 w 42"/>
              <a:gd name="T5" fmla="*/ 2 h 40"/>
              <a:gd name="T6" fmla="*/ 36 w 42"/>
              <a:gd name="T7" fmla="*/ 6 h 40"/>
              <a:gd name="T8" fmla="*/ 40 w 42"/>
              <a:gd name="T9" fmla="*/ 12 h 40"/>
              <a:gd name="T10" fmla="*/ 42 w 42"/>
              <a:gd name="T11" fmla="*/ 20 h 40"/>
              <a:gd name="T12" fmla="*/ 42 w 42"/>
              <a:gd name="T13" fmla="*/ 20 h 40"/>
              <a:gd name="T14" fmla="*/ 40 w 42"/>
              <a:gd name="T15" fmla="*/ 28 h 40"/>
              <a:gd name="T16" fmla="*/ 36 w 42"/>
              <a:gd name="T17" fmla="*/ 34 h 40"/>
              <a:gd name="T18" fmla="*/ 30 w 42"/>
              <a:gd name="T19" fmla="*/ 40 h 40"/>
              <a:gd name="T20" fmla="*/ 22 w 42"/>
              <a:gd name="T21" fmla="*/ 40 h 40"/>
              <a:gd name="T22" fmla="*/ 22 w 42"/>
              <a:gd name="T23" fmla="*/ 40 h 40"/>
              <a:gd name="T24" fmla="*/ 14 w 42"/>
              <a:gd name="T25" fmla="*/ 40 h 40"/>
              <a:gd name="T26" fmla="*/ 6 w 42"/>
              <a:gd name="T27" fmla="*/ 34 h 40"/>
              <a:gd name="T28" fmla="*/ 2 w 42"/>
              <a:gd name="T29" fmla="*/ 28 h 40"/>
              <a:gd name="T30" fmla="*/ 0 w 42"/>
              <a:gd name="T31" fmla="*/ 20 h 40"/>
              <a:gd name="T32" fmla="*/ 0 w 42"/>
              <a:gd name="T33" fmla="*/ 20 h 40"/>
              <a:gd name="T34" fmla="*/ 2 w 42"/>
              <a:gd name="T35" fmla="*/ 12 h 40"/>
              <a:gd name="T36" fmla="*/ 6 w 42"/>
              <a:gd name="T37" fmla="*/ 6 h 40"/>
              <a:gd name="T38" fmla="*/ 14 w 42"/>
              <a:gd name="T39" fmla="*/ 2 h 40"/>
              <a:gd name="T40" fmla="*/ 22 w 42"/>
              <a:gd name="T41" fmla="*/ 0 h 40"/>
              <a:gd name="T42" fmla="*/ 22 w 42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0">
                <a:moveTo>
                  <a:pt x="22" y="0"/>
                </a:moveTo>
                <a:lnTo>
                  <a:pt x="22" y="0"/>
                </a:lnTo>
                <a:lnTo>
                  <a:pt x="30" y="2"/>
                </a:lnTo>
                <a:lnTo>
                  <a:pt x="36" y="6"/>
                </a:lnTo>
                <a:lnTo>
                  <a:pt x="40" y="12"/>
                </a:lnTo>
                <a:lnTo>
                  <a:pt x="42" y="20"/>
                </a:lnTo>
                <a:lnTo>
                  <a:pt x="42" y="20"/>
                </a:lnTo>
                <a:lnTo>
                  <a:pt x="40" y="28"/>
                </a:lnTo>
                <a:lnTo>
                  <a:pt x="36" y="34"/>
                </a:lnTo>
                <a:lnTo>
                  <a:pt x="30" y="40"/>
                </a:lnTo>
                <a:lnTo>
                  <a:pt x="22" y="40"/>
                </a:lnTo>
                <a:lnTo>
                  <a:pt x="22" y="40"/>
                </a:lnTo>
                <a:lnTo>
                  <a:pt x="14" y="40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4" y="2"/>
                </a:lnTo>
                <a:lnTo>
                  <a:pt x="22" y="0"/>
                </a:lnTo>
                <a:lnTo>
                  <a:pt x="22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8"/>
          <p:cNvSpPr>
            <a:spLocks/>
          </p:cNvSpPr>
          <p:nvPr/>
        </p:nvSpPr>
        <p:spPr bwMode="auto">
          <a:xfrm>
            <a:off x="10703233" y="5407025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2 h 40"/>
              <a:gd name="T6" fmla="*/ 34 w 40"/>
              <a:gd name="T7" fmla="*/ 6 h 40"/>
              <a:gd name="T8" fmla="*/ 40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40 w 40"/>
              <a:gd name="T15" fmla="*/ 28 h 40"/>
              <a:gd name="T16" fmla="*/ 34 w 40"/>
              <a:gd name="T17" fmla="*/ 34 h 40"/>
              <a:gd name="T18" fmla="*/ 28 w 40"/>
              <a:gd name="T19" fmla="*/ 38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38 h 40"/>
              <a:gd name="T26" fmla="*/ 6 w 40"/>
              <a:gd name="T27" fmla="*/ 34 h 40"/>
              <a:gd name="T28" fmla="*/ 2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2 w 40"/>
              <a:gd name="T35" fmla="*/ 12 h 40"/>
              <a:gd name="T36" fmla="*/ 6 w 40"/>
              <a:gd name="T37" fmla="*/ 6 h 40"/>
              <a:gd name="T38" fmla="*/ 12 w 40"/>
              <a:gd name="T39" fmla="*/ 2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4" y="6"/>
                </a:lnTo>
                <a:lnTo>
                  <a:pt x="40" y="12"/>
                </a:lnTo>
                <a:lnTo>
                  <a:pt x="40" y="20"/>
                </a:lnTo>
                <a:lnTo>
                  <a:pt x="40" y="20"/>
                </a:lnTo>
                <a:lnTo>
                  <a:pt x="40" y="28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38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2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69"/>
          <p:cNvSpPr>
            <a:spLocks/>
          </p:cNvSpPr>
          <p:nvPr/>
        </p:nvSpPr>
        <p:spPr bwMode="auto">
          <a:xfrm>
            <a:off x="10528608" y="4238625"/>
            <a:ext cx="95250" cy="95250"/>
          </a:xfrm>
          <a:custGeom>
            <a:avLst/>
            <a:gdLst>
              <a:gd name="T0" fmla="*/ 30 w 60"/>
              <a:gd name="T1" fmla="*/ 0 h 60"/>
              <a:gd name="T2" fmla="*/ 30 w 60"/>
              <a:gd name="T3" fmla="*/ 0 h 60"/>
              <a:gd name="T4" fmla="*/ 36 w 60"/>
              <a:gd name="T5" fmla="*/ 2 h 60"/>
              <a:gd name="T6" fmla="*/ 42 w 60"/>
              <a:gd name="T7" fmla="*/ 2 h 60"/>
              <a:gd name="T8" fmla="*/ 52 w 60"/>
              <a:gd name="T9" fmla="*/ 10 h 60"/>
              <a:gd name="T10" fmla="*/ 58 w 60"/>
              <a:gd name="T11" fmla="*/ 20 h 60"/>
              <a:gd name="T12" fmla="*/ 60 w 60"/>
              <a:gd name="T13" fmla="*/ 24 h 60"/>
              <a:gd name="T14" fmla="*/ 60 w 60"/>
              <a:gd name="T15" fmla="*/ 30 h 60"/>
              <a:gd name="T16" fmla="*/ 60 w 60"/>
              <a:gd name="T17" fmla="*/ 30 h 60"/>
              <a:gd name="T18" fmla="*/ 60 w 60"/>
              <a:gd name="T19" fmla="*/ 36 h 60"/>
              <a:gd name="T20" fmla="*/ 58 w 60"/>
              <a:gd name="T21" fmla="*/ 42 h 60"/>
              <a:gd name="T22" fmla="*/ 52 w 60"/>
              <a:gd name="T23" fmla="*/ 52 h 60"/>
              <a:gd name="T24" fmla="*/ 42 w 60"/>
              <a:gd name="T25" fmla="*/ 58 h 60"/>
              <a:gd name="T26" fmla="*/ 36 w 60"/>
              <a:gd name="T27" fmla="*/ 60 h 60"/>
              <a:gd name="T28" fmla="*/ 30 w 60"/>
              <a:gd name="T29" fmla="*/ 60 h 60"/>
              <a:gd name="T30" fmla="*/ 30 w 60"/>
              <a:gd name="T31" fmla="*/ 60 h 60"/>
              <a:gd name="T32" fmla="*/ 24 w 60"/>
              <a:gd name="T33" fmla="*/ 60 h 60"/>
              <a:gd name="T34" fmla="*/ 18 w 60"/>
              <a:gd name="T35" fmla="*/ 58 h 60"/>
              <a:gd name="T36" fmla="*/ 8 w 60"/>
              <a:gd name="T37" fmla="*/ 52 h 60"/>
              <a:gd name="T38" fmla="*/ 2 w 60"/>
              <a:gd name="T39" fmla="*/ 42 h 60"/>
              <a:gd name="T40" fmla="*/ 0 w 60"/>
              <a:gd name="T41" fmla="*/ 36 h 60"/>
              <a:gd name="T42" fmla="*/ 0 w 60"/>
              <a:gd name="T43" fmla="*/ 30 h 60"/>
              <a:gd name="T44" fmla="*/ 0 w 60"/>
              <a:gd name="T45" fmla="*/ 30 h 60"/>
              <a:gd name="T46" fmla="*/ 0 w 60"/>
              <a:gd name="T47" fmla="*/ 24 h 60"/>
              <a:gd name="T48" fmla="*/ 2 w 60"/>
              <a:gd name="T49" fmla="*/ 20 h 60"/>
              <a:gd name="T50" fmla="*/ 8 w 60"/>
              <a:gd name="T51" fmla="*/ 10 h 60"/>
              <a:gd name="T52" fmla="*/ 18 w 60"/>
              <a:gd name="T53" fmla="*/ 2 h 60"/>
              <a:gd name="T54" fmla="*/ 24 w 60"/>
              <a:gd name="T55" fmla="*/ 2 h 60"/>
              <a:gd name="T56" fmla="*/ 30 w 60"/>
              <a:gd name="T57" fmla="*/ 0 h 60"/>
              <a:gd name="T58" fmla="*/ 30 w 60"/>
              <a:gd name="T59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" h="60">
                <a:moveTo>
                  <a:pt x="30" y="0"/>
                </a:moveTo>
                <a:lnTo>
                  <a:pt x="30" y="0"/>
                </a:lnTo>
                <a:lnTo>
                  <a:pt x="36" y="2"/>
                </a:lnTo>
                <a:lnTo>
                  <a:pt x="42" y="2"/>
                </a:lnTo>
                <a:lnTo>
                  <a:pt x="52" y="10"/>
                </a:lnTo>
                <a:lnTo>
                  <a:pt x="58" y="20"/>
                </a:lnTo>
                <a:lnTo>
                  <a:pt x="60" y="24"/>
                </a:lnTo>
                <a:lnTo>
                  <a:pt x="60" y="30"/>
                </a:lnTo>
                <a:lnTo>
                  <a:pt x="60" y="30"/>
                </a:lnTo>
                <a:lnTo>
                  <a:pt x="60" y="36"/>
                </a:lnTo>
                <a:lnTo>
                  <a:pt x="58" y="42"/>
                </a:lnTo>
                <a:lnTo>
                  <a:pt x="52" y="52"/>
                </a:lnTo>
                <a:lnTo>
                  <a:pt x="42" y="58"/>
                </a:lnTo>
                <a:lnTo>
                  <a:pt x="36" y="60"/>
                </a:lnTo>
                <a:lnTo>
                  <a:pt x="30" y="60"/>
                </a:lnTo>
                <a:lnTo>
                  <a:pt x="30" y="60"/>
                </a:lnTo>
                <a:lnTo>
                  <a:pt x="24" y="60"/>
                </a:lnTo>
                <a:lnTo>
                  <a:pt x="18" y="58"/>
                </a:lnTo>
                <a:lnTo>
                  <a:pt x="8" y="52"/>
                </a:lnTo>
                <a:lnTo>
                  <a:pt x="2" y="42"/>
                </a:lnTo>
                <a:lnTo>
                  <a:pt x="0" y="36"/>
                </a:lnTo>
                <a:lnTo>
                  <a:pt x="0" y="30"/>
                </a:lnTo>
                <a:lnTo>
                  <a:pt x="0" y="30"/>
                </a:lnTo>
                <a:lnTo>
                  <a:pt x="0" y="24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2"/>
                </a:lnTo>
                <a:lnTo>
                  <a:pt x="30" y="0"/>
                </a:lnTo>
                <a:lnTo>
                  <a:pt x="3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0"/>
          <p:cNvSpPr>
            <a:spLocks/>
          </p:cNvSpPr>
          <p:nvPr/>
        </p:nvSpPr>
        <p:spPr bwMode="auto">
          <a:xfrm>
            <a:off x="9464983" y="4508500"/>
            <a:ext cx="66675" cy="63500"/>
          </a:xfrm>
          <a:custGeom>
            <a:avLst/>
            <a:gdLst>
              <a:gd name="T0" fmla="*/ 22 w 42"/>
              <a:gd name="T1" fmla="*/ 0 h 40"/>
              <a:gd name="T2" fmla="*/ 22 w 42"/>
              <a:gd name="T3" fmla="*/ 0 h 40"/>
              <a:gd name="T4" fmla="*/ 28 w 42"/>
              <a:gd name="T5" fmla="*/ 2 h 40"/>
              <a:gd name="T6" fmla="*/ 36 w 42"/>
              <a:gd name="T7" fmla="*/ 6 h 40"/>
              <a:gd name="T8" fmla="*/ 40 w 42"/>
              <a:gd name="T9" fmla="*/ 12 h 40"/>
              <a:gd name="T10" fmla="*/ 42 w 42"/>
              <a:gd name="T11" fmla="*/ 20 h 40"/>
              <a:gd name="T12" fmla="*/ 42 w 42"/>
              <a:gd name="T13" fmla="*/ 20 h 40"/>
              <a:gd name="T14" fmla="*/ 40 w 42"/>
              <a:gd name="T15" fmla="*/ 28 h 40"/>
              <a:gd name="T16" fmla="*/ 36 w 42"/>
              <a:gd name="T17" fmla="*/ 34 h 40"/>
              <a:gd name="T18" fmla="*/ 28 w 42"/>
              <a:gd name="T19" fmla="*/ 38 h 40"/>
              <a:gd name="T20" fmla="*/ 22 w 42"/>
              <a:gd name="T21" fmla="*/ 40 h 40"/>
              <a:gd name="T22" fmla="*/ 22 w 42"/>
              <a:gd name="T23" fmla="*/ 40 h 40"/>
              <a:gd name="T24" fmla="*/ 14 w 42"/>
              <a:gd name="T25" fmla="*/ 38 h 40"/>
              <a:gd name="T26" fmla="*/ 6 w 42"/>
              <a:gd name="T27" fmla="*/ 34 h 40"/>
              <a:gd name="T28" fmla="*/ 2 w 42"/>
              <a:gd name="T29" fmla="*/ 28 h 40"/>
              <a:gd name="T30" fmla="*/ 0 w 42"/>
              <a:gd name="T31" fmla="*/ 20 h 40"/>
              <a:gd name="T32" fmla="*/ 0 w 42"/>
              <a:gd name="T33" fmla="*/ 20 h 40"/>
              <a:gd name="T34" fmla="*/ 2 w 42"/>
              <a:gd name="T35" fmla="*/ 12 h 40"/>
              <a:gd name="T36" fmla="*/ 6 w 42"/>
              <a:gd name="T37" fmla="*/ 6 h 40"/>
              <a:gd name="T38" fmla="*/ 14 w 42"/>
              <a:gd name="T39" fmla="*/ 2 h 40"/>
              <a:gd name="T40" fmla="*/ 22 w 42"/>
              <a:gd name="T41" fmla="*/ 0 h 40"/>
              <a:gd name="T42" fmla="*/ 22 w 42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0">
                <a:moveTo>
                  <a:pt x="22" y="0"/>
                </a:moveTo>
                <a:lnTo>
                  <a:pt x="22" y="0"/>
                </a:lnTo>
                <a:lnTo>
                  <a:pt x="28" y="2"/>
                </a:lnTo>
                <a:lnTo>
                  <a:pt x="36" y="6"/>
                </a:lnTo>
                <a:lnTo>
                  <a:pt x="40" y="12"/>
                </a:lnTo>
                <a:lnTo>
                  <a:pt x="42" y="20"/>
                </a:lnTo>
                <a:lnTo>
                  <a:pt x="42" y="20"/>
                </a:lnTo>
                <a:lnTo>
                  <a:pt x="40" y="28"/>
                </a:lnTo>
                <a:lnTo>
                  <a:pt x="36" y="34"/>
                </a:lnTo>
                <a:lnTo>
                  <a:pt x="28" y="38"/>
                </a:lnTo>
                <a:lnTo>
                  <a:pt x="22" y="40"/>
                </a:lnTo>
                <a:lnTo>
                  <a:pt x="22" y="40"/>
                </a:lnTo>
                <a:lnTo>
                  <a:pt x="14" y="38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4" y="2"/>
                </a:lnTo>
                <a:lnTo>
                  <a:pt x="22" y="0"/>
                </a:lnTo>
                <a:lnTo>
                  <a:pt x="22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1"/>
          <p:cNvSpPr>
            <a:spLocks/>
          </p:cNvSpPr>
          <p:nvPr/>
        </p:nvSpPr>
        <p:spPr bwMode="auto">
          <a:xfrm>
            <a:off x="9518958" y="2711450"/>
            <a:ext cx="123825" cy="120650"/>
          </a:xfrm>
          <a:custGeom>
            <a:avLst/>
            <a:gdLst>
              <a:gd name="T0" fmla="*/ 40 w 78"/>
              <a:gd name="T1" fmla="*/ 0 h 76"/>
              <a:gd name="T2" fmla="*/ 48 w 78"/>
              <a:gd name="T3" fmla="*/ 32 h 76"/>
              <a:gd name="T4" fmla="*/ 78 w 78"/>
              <a:gd name="T5" fmla="*/ 28 h 76"/>
              <a:gd name="T6" fmla="*/ 52 w 78"/>
              <a:gd name="T7" fmla="*/ 46 h 76"/>
              <a:gd name="T8" fmla="*/ 64 w 78"/>
              <a:gd name="T9" fmla="*/ 76 h 76"/>
              <a:gd name="T10" fmla="*/ 40 w 78"/>
              <a:gd name="T11" fmla="*/ 54 h 76"/>
              <a:gd name="T12" fmla="*/ 16 w 78"/>
              <a:gd name="T13" fmla="*/ 76 h 76"/>
              <a:gd name="T14" fmla="*/ 28 w 78"/>
              <a:gd name="T15" fmla="*/ 46 h 76"/>
              <a:gd name="T16" fmla="*/ 0 w 78"/>
              <a:gd name="T17" fmla="*/ 28 h 76"/>
              <a:gd name="T18" fmla="*/ 32 w 78"/>
              <a:gd name="T19" fmla="*/ 32 h 76"/>
              <a:gd name="T20" fmla="*/ 40 w 78"/>
              <a:gd name="T21" fmla="*/ 0 h 76"/>
              <a:gd name="T22" fmla="*/ 40 w 78"/>
              <a:gd name="T23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8" h="76">
                <a:moveTo>
                  <a:pt x="40" y="0"/>
                </a:moveTo>
                <a:lnTo>
                  <a:pt x="48" y="32"/>
                </a:lnTo>
                <a:lnTo>
                  <a:pt x="78" y="28"/>
                </a:lnTo>
                <a:lnTo>
                  <a:pt x="52" y="46"/>
                </a:lnTo>
                <a:lnTo>
                  <a:pt x="64" y="76"/>
                </a:lnTo>
                <a:lnTo>
                  <a:pt x="40" y="54"/>
                </a:lnTo>
                <a:lnTo>
                  <a:pt x="16" y="76"/>
                </a:lnTo>
                <a:lnTo>
                  <a:pt x="28" y="46"/>
                </a:lnTo>
                <a:lnTo>
                  <a:pt x="0" y="28"/>
                </a:lnTo>
                <a:lnTo>
                  <a:pt x="32" y="32"/>
                </a:lnTo>
                <a:lnTo>
                  <a:pt x="40" y="0"/>
                </a:lnTo>
                <a:lnTo>
                  <a:pt x="4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2"/>
          <p:cNvSpPr>
            <a:spLocks/>
          </p:cNvSpPr>
          <p:nvPr/>
        </p:nvSpPr>
        <p:spPr bwMode="auto">
          <a:xfrm>
            <a:off x="9312583" y="6067425"/>
            <a:ext cx="66675" cy="66675"/>
          </a:xfrm>
          <a:custGeom>
            <a:avLst/>
            <a:gdLst>
              <a:gd name="T0" fmla="*/ 20 w 42"/>
              <a:gd name="T1" fmla="*/ 0 h 42"/>
              <a:gd name="T2" fmla="*/ 20 w 42"/>
              <a:gd name="T3" fmla="*/ 0 h 42"/>
              <a:gd name="T4" fmla="*/ 28 w 42"/>
              <a:gd name="T5" fmla="*/ 2 h 42"/>
              <a:gd name="T6" fmla="*/ 36 w 42"/>
              <a:gd name="T7" fmla="*/ 6 h 42"/>
              <a:gd name="T8" fmla="*/ 40 w 42"/>
              <a:gd name="T9" fmla="*/ 14 h 42"/>
              <a:gd name="T10" fmla="*/ 42 w 42"/>
              <a:gd name="T11" fmla="*/ 20 h 42"/>
              <a:gd name="T12" fmla="*/ 42 w 42"/>
              <a:gd name="T13" fmla="*/ 20 h 42"/>
              <a:gd name="T14" fmla="*/ 40 w 42"/>
              <a:gd name="T15" fmla="*/ 28 h 42"/>
              <a:gd name="T16" fmla="*/ 36 w 42"/>
              <a:gd name="T17" fmla="*/ 36 h 42"/>
              <a:gd name="T18" fmla="*/ 28 w 42"/>
              <a:gd name="T19" fmla="*/ 40 h 42"/>
              <a:gd name="T20" fmla="*/ 20 w 42"/>
              <a:gd name="T21" fmla="*/ 42 h 42"/>
              <a:gd name="T22" fmla="*/ 20 w 42"/>
              <a:gd name="T23" fmla="*/ 42 h 42"/>
              <a:gd name="T24" fmla="*/ 14 w 42"/>
              <a:gd name="T25" fmla="*/ 40 h 42"/>
              <a:gd name="T26" fmla="*/ 6 w 42"/>
              <a:gd name="T27" fmla="*/ 36 h 42"/>
              <a:gd name="T28" fmla="*/ 2 w 42"/>
              <a:gd name="T29" fmla="*/ 28 h 42"/>
              <a:gd name="T30" fmla="*/ 0 w 42"/>
              <a:gd name="T31" fmla="*/ 20 h 42"/>
              <a:gd name="T32" fmla="*/ 0 w 42"/>
              <a:gd name="T33" fmla="*/ 20 h 42"/>
              <a:gd name="T34" fmla="*/ 2 w 42"/>
              <a:gd name="T35" fmla="*/ 14 h 42"/>
              <a:gd name="T36" fmla="*/ 6 w 42"/>
              <a:gd name="T37" fmla="*/ 6 h 42"/>
              <a:gd name="T38" fmla="*/ 14 w 42"/>
              <a:gd name="T39" fmla="*/ 2 h 42"/>
              <a:gd name="T40" fmla="*/ 20 w 42"/>
              <a:gd name="T41" fmla="*/ 0 h 42"/>
              <a:gd name="T42" fmla="*/ 20 w 42"/>
              <a:gd name="T4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2">
                <a:moveTo>
                  <a:pt x="20" y="0"/>
                </a:moveTo>
                <a:lnTo>
                  <a:pt x="20" y="0"/>
                </a:lnTo>
                <a:lnTo>
                  <a:pt x="28" y="2"/>
                </a:lnTo>
                <a:lnTo>
                  <a:pt x="36" y="6"/>
                </a:lnTo>
                <a:lnTo>
                  <a:pt x="40" y="14"/>
                </a:lnTo>
                <a:lnTo>
                  <a:pt x="42" y="20"/>
                </a:lnTo>
                <a:lnTo>
                  <a:pt x="42" y="20"/>
                </a:lnTo>
                <a:lnTo>
                  <a:pt x="40" y="28"/>
                </a:lnTo>
                <a:lnTo>
                  <a:pt x="36" y="36"/>
                </a:lnTo>
                <a:lnTo>
                  <a:pt x="28" y="40"/>
                </a:lnTo>
                <a:lnTo>
                  <a:pt x="20" y="42"/>
                </a:lnTo>
                <a:lnTo>
                  <a:pt x="20" y="42"/>
                </a:lnTo>
                <a:lnTo>
                  <a:pt x="14" y="40"/>
                </a:lnTo>
                <a:lnTo>
                  <a:pt x="6" y="36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4"/>
                </a:lnTo>
                <a:lnTo>
                  <a:pt x="6" y="6"/>
                </a:lnTo>
                <a:lnTo>
                  <a:pt x="14" y="2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3"/>
          <p:cNvSpPr>
            <a:spLocks/>
          </p:cNvSpPr>
          <p:nvPr/>
        </p:nvSpPr>
        <p:spPr bwMode="auto">
          <a:xfrm>
            <a:off x="8233083" y="4683125"/>
            <a:ext cx="63500" cy="63500"/>
          </a:xfrm>
          <a:custGeom>
            <a:avLst/>
            <a:gdLst>
              <a:gd name="T0" fmla="*/ 20 w 40"/>
              <a:gd name="T1" fmla="*/ 0 h 40"/>
              <a:gd name="T2" fmla="*/ 20 w 40"/>
              <a:gd name="T3" fmla="*/ 0 h 40"/>
              <a:gd name="T4" fmla="*/ 28 w 40"/>
              <a:gd name="T5" fmla="*/ 0 h 40"/>
              <a:gd name="T6" fmla="*/ 34 w 40"/>
              <a:gd name="T7" fmla="*/ 6 h 40"/>
              <a:gd name="T8" fmla="*/ 38 w 40"/>
              <a:gd name="T9" fmla="*/ 12 h 40"/>
              <a:gd name="T10" fmla="*/ 40 w 40"/>
              <a:gd name="T11" fmla="*/ 20 h 40"/>
              <a:gd name="T12" fmla="*/ 40 w 40"/>
              <a:gd name="T13" fmla="*/ 20 h 40"/>
              <a:gd name="T14" fmla="*/ 38 w 40"/>
              <a:gd name="T15" fmla="*/ 28 h 40"/>
              <a:gd name="T16" fmla="*/ 34 w 40"/>
              <a:gd name="T17" fmla="*/ 34 h 40"/>
              <a:gd name="T18" fmla="*/ 28 w 40"/>
              <a:gd name="T19" fmla="*/ 38 h 40"/>
              <a:gd name="T20" fmla="*/ 20 w 40"/>
              <a:gd name="T21" fmla="*/ 40 h 40"/>
              <a:gd name="T22" fmla="*/ 20 w 40"/>
              <a:gd name="T23" fmla="*/ 40 h 40"/>
              <a:gd name="T24" fmla="*/ 12 w 40"/>
              <a:gd name="T25" fmla="*/ 38 h 40"/>
              <a:gd name="T26" fmla="*/ 6 w 40"/>
              <a:gd name="T27" fmla="*/ 34 h 40"/>
              <a:gd name="T28" fmla="*/ 2 w 40"/>
              <a:gd name="T29" fmla="*/ 28 h 40"/>
              <a:gd name="T30" fmla="*/ 0 w 40"/>
              <a:gd name="T31" fmla="*/ 20 h 40"/>
              <a:gd name="T32" fmla="*/ 0 w 40"/>
              <a:gd name="T33" fmla="*/ 20 h 40"/>
              <a:gd name="T34" fmla="*/ 2 w 40"/>
              <a:gd name="T35" fmla="*/ 12 h 40"/>
              <a:gd name="T36" fmla="*/ 6 w 40"/>
              <a:gd name="T37" fmla="*/ 6 h 40"/>
              <a:gd name="T38" fmla="*/ 12 w 40"/>
              <a:gd name="T39" fmla="*/ 0 h 40"/>
              <a:gd name="T40" fmla="*/ 20 w 40"/>
              <a:gd name="T41" fmla="*/ 0 h 40"/>
              <a:gd name="T42" fmla="*/ 20 w 40"/>
              <a:gd name="T43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20" y="0"/>
                </a:moveTo>
                <a:lnTo>
                  <a:pt x="20" y="0"/>
                </a:lnTo>
                <a:lnTo>
                  <a:pt x="28" y="0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38"/>
                </a:lnTo>
                <a:lnTo>
                  <a:pt x="6" y="34"/>
                </a:lnTo>
                <a:lnTo>
                  <a:pt x="2" y="28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2" y="0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2318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857676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742950" y="1627982"/>
            <a:ext cx="1382392" cy="3403599"/>
          </a:xfrm>
          <a:prstGeom prst="rect">
            <a:avLst/>
          </a:prstGeom>
          <a:noFill/>
          <a:ln>
            <a:noFill/>
            <a:miter lim="800000"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上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海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6096000" y="71437"/>
            <a:ext cx="54483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>
            <a:off x="6167438" y="142875"/>
            <a:ext cx="5305425" cy="6715125"/>
          </a:xfrm>
          <a:custGeom>
            <a:avLst/>
            <a:gdLst>
              <a:gd name="T0" fmla="*/ 1757 w 3342"/>
              <a:gd name="T1" fmla="*/ 3917 h 4230"/>
              <a:gd name="T2" fmla="*/ 2486 w 3342"/>
              <a:gd name="T3" fmla="*/ 3745 h 4230"/>
              <a:gd name="T4" fmla="*/ 3111 w 3342"/>
              <a:gd name="T5" fmla="*/ 3618 h 4230"/>
              <a:gd name="T6" fmla="*/ 3242 w 3342"/>
              <a:gd name="T7" fmla="*/ 3473 h 4230"/>
              <a:gd name="T8" fmla="*/ 3152 w 3342"/>
              <a:gd name="T9" fmla="*/ 2984 h 4230"/>
              <a:gd name="T10" fmla="*/ 2821 w 3342"/>
              <a:gd name="T11" fmla="*/ 2319 h 4230"/>
              <a:gd name="T12" fmla="*/ 2567 w 3342"/>
              <a:gd name="T13" fmla="*/ 1979 h 4230"/>
              <a:gd name="T14" fmla="*/ 2255 w 3342"/>
              <a:gd name="T15" fmla="*/ 1762 h 4230"/>
              <a:gd name="T16" fmla="*/ 2033 w 3342"/>
              <a:gd name="T17" fmla="*/ 1689 h 4230"/>
              <a:gd name="T18" fmla="*/ 1834 w 3342"/>
              <a:gd name="T19" fmla="*/ 1531 h 4230"/>
              <a:gd name="T20" fmla="*/ 1526 w 3342"/>
              <a:gd name="T21" fmla="*/ 1323 h 4230"/>
              <a:gd name="T22" fmla="*/ 1870 w 3342"/>
              <a:gd name="T23" fmla="*/ 1250 h 4230"/>
              <a:gd name="T24" fmla="*/ 2359 w 3342"/>
              <a:gd name="T25" fmla="*/ 1350 h 4230"/>
              <a:gd name="T26" fmla="*/ 3183 w 3342"/>
              <a:gd name="T27" fmla="*/ 1594 h 4230"/>
              <a:gd name="T28" fmla="*/ 3342 w 3342"/>
              <a:gd name="T29" fmla="*/ 1164 h 4230"/>
              <a:gd name="T30" fmla="*/ 3043 w 3342"/>
              <a:gd name="T31" fmla="*/ 997 h 4230"/>
              <a:gd name="T32" fmla="*/ 2717 w 3342"/>
              <a:gd name="T33" fmla="*/ 874 h 4230"/>
              <a:gd name="T34" fmla="*/ 2531 w 3342"/>
              <a:gd name="T35" fmla="*/ 793 h 4230"/>
              <a:gd name="T36" fmla="*/ 2296 w 3342"/>
              <a:gd name="T37" fmla="*/ 702 h 4230"/>
              <a:gd name="T38" fmla="*/ 2069 w 3342"/>
              <a:gd name="T39" fmla="*/ 494 h 4230"/>
              <a:gd name="T40" fmla="*/ 1897 w 3342"/>
              <a:gd name="T41" fmla="*/ 258 h 4230"/>
              <a:gd name="T42" fmla="*/ 1603 w 3342"/>
              <a:gd name="T43" fmla="*/ 86 h 4230"/>
              <a:gd name="T44" fmla="*/ 1168 w 3342"/>
              <a:gd name="T45" fmla="*/ 14 h 4230"/>
              <a:gd name="T46" fmla="*/ 865 w 3342"/>
              <a:gd name="T47" fmla="*/ 340 h 4230"/>
              <a:gd name="T48" fmla="*/ 1476 w 3342"/>
              <a:gd name="T49" fmla="*/ 1028 h 4230"/>
              <a:gd name="T50" fmla="*/ 1390 w 3342"/>
              <a:gd name="T51" fmla="*/ 1286 h 4230"/>
              <a:gd name="T52" fmla="*/ 1254 w 3342"/>
              <a:gd name="T53" fmla="*/ 1368 h 4230"/>
              <a:gd name="T54" fmla="*/ 1101 w 3342"/>
              <a:gd name="T55" fmla="*/ 1363 h 4230"/>
              <a:gd name="T56" fmla="*/ 906 w 3342"/>
              <a:gd name="T57" fmla="*/ 1522 h 4230"/>
              <a:gd name="T58" fmla="*/ 901 w 3342"/>
              <a:gd name="T59" fmla="*/ 1581 h 4230"/>
              <a:gd name="T60" fmla="*/ 906 w 3342"/>
              <a:gd name="T61" fmla="*/ 1703 h 4230"/>
              <a:gd name="T62" fmla="*/ 784 w 3342"/>
              <a:gd name="T63" fmla="*/ 1784 h 4230"/>
              <a:gd name="T64" fmla="*/ 779 w 3342"/>
              <a:gd name="T65" fmla="*/ 1852 h 4230"/>
              <a:gd name="T66" fmla="*/ 842 w 3342"/>
              <a:gd name="T67" fmla="*/ 1997 h 4230"/>
              <a:gd name="T68" fmla="*/ 874 w 3342"/>
              <a:gd name="T69" fmla="*/ 2097 h 4230"/>
              <a:gd name="T70" fmla="*/ 734 w 3342"/>
              <a:gd name="T71" fmla="*/ 2106 h 4230"/>
              <a:gd name="T72" fmla="*/ 652 w 3342"/>
              <a:gd name="T73" fmla="*/ 2418 h 4230"/>
              <a:gd name="T74" fmla="*/ 598 w 3342"/>
              <a:gd name="T75" fmla="*/ 2572 h 4230"/>
              <a:gd name="T76" fmla="*/ 498 w 3342"/>
              <a:gd name="T77" fmla="*/ 2595 h 4230"/>
              <a:gd name="T78" fmla="*/ 204 w 3342"/>
              <a:gd name="T79" fmla="*/ 2618 h 4230"/>
              <a:gd name="T80" fmla="*/ 68 w 3342"/>
              <a:gd name="T81" fmla="*/ 2636 h 4230"/>
              <a:gd name="T82" fmla="*/ 95 w 3342"/>
              <a:gd name="T83" fmla="*/ 2776 h 4230"/>
              <a:gd name="T84" fmla="*/ 123 w 3342"/>
              <a:gd name="T85" fmla="*/ 3048 h 4230"/>
              <a:gd name="T86" fmla="*/ 331 w 3342"/>
              <a:gd name="T87" fmla="*/ 3057 h 4230"/>
              <a:gd name="T88" fmla="*/ 412 w 3342"/>
              <a:gd name="T89" fmla="*/ 3229 h 4230"/>
              <a:gd name="T90" fmla="*/ 449 w 3342"/>
              <a:gd name="T91" fmla="*/ 3378 h 4230"/>
              <a:gd name="T92" fmla="*/ 449 w 3342"/>
              <a:gd name="T93" fmla="*/ 3537 h 4230"/>
              <a:gd name="T94" fmla="*/ 462 w 3342"/>
              <a:gd name="T95" fmla="*/ 3637 h 4230"/>
              <a:gd name="T96" fmla="*/ 462 w 3342"/>
              <a:gd name="T97" fmla="*/ 3750 h 4230"/>
              <a:gd name="T98" fmla="*/ 571 w 3342"/>
              <a:gd name="T99" fmla="*/ 3759 h 4230"/>
              <a:gd name="T100" fmla="*/ 802 w 3342"/>
              <a:gd name="T101" fmla="*/ 3695 h 4230"/>
              <a:gd name="T102" fmla="*/ 856 w 3342"/>
              <a:gd name="T103" fmla="*/ 3813 h 4230"/>
              <a:gd name="T104" fmla="*/ 956 w 3342"/>
              <a:gd name="T105" fmla="*/ 3944 h 4230"/>
              <a:gd name="T106" fmla="*/ 1128 w 3342"/>
              <a:gd name="T107" fmla="*/ 3890 h 4230"/>
              <a:gd name="T108" fmla="*/ 1168 w 3342"/>
              <a:gd name="T109" fmla="*/ 3985 h 4230"/>
              <a:gd name="T110" fmla="*/ 1286 w 3342"/>
              <a:gd name="T111" fmla="*/ 4089 h 4230"/>
              <a:gd name="T112" fmla="*/ 1295 w 3342"/>
              <a:gd name="T113" fmla="*/ 4230 h 4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42" h="4230">
                <a:moveTo>
                  <a:pt x="1295" y="4230"/>
                </a:moveTo>
                <a:lnTo>
                  <a:pt x="1295" y="4230"/>
                </a:lnTo>
                <a:lnTo>
                  <a:pt x="1354" y="4216"/>
                </a:lnTo>
                <a:lnTo>
                  <a:pt x="1408" y="4203"/>
                </a:lnTo>
                <a:lnTo>
                  <a:pt x="1463" y="4189"/>
                </a:lnTo>
                <a:lnTo>
                  <a:pt x="1463" y="4189"/>
                </a:lnTo>
                <a:lnTo>
                  <a:pt x="1571" y="4148"/>
                </a:lnTo>
                <a:lnTo>
                  <a:pt x="1653" y="4067"/>
                </a:lnTo>
                <a:lnTo>
                  <a:pt x="1757" y="3917"/>
                </a:lnTo>
                <a:lnTo>
                  <a:pt x="1757" y="3917"/>
                </a:lnTo>
                <a:lnTo>
                  <a:pt x="1775" y="3908"/>
                </a:lnTo>
                <a:lnTo>
                  <a:pt x="1820" y="3877"/>
                </a:lnTo>
                <a:lnTo>
                  <a:pt x="1848" y="3863"/>
                </a:lnTo>
                <a:lnTo>
                  <a:pt x="1879" y="3854"/>
                </a:lnTo>
                <a:lnTo>
                  <a:pt x="1906" y="3845"/>
                </a:lnTo>
                <a:lnTo>
                  <a:pt x="1934" y="3845"/>
                </a:lnTo>
                <a:lnTo>
                  <a:pt x="2174" y="3800"/>
                </a:lnTo>
                <a:lnTo>
                  <a:pt x="2486" y="3745"/>
                </a:lnTo>
                <a:lnTo>
                  <a:pt x="2486" y="3745"/>
                </a:lnTo>
                <a:lnTo>
                  <a:pt x="2826" y="3668"/>
                </a:lnTo>
                <a:lnTo>
                  <a:pt x="2826" y="3668"/>
                </a:lnTo>
                <a:lnTo>
                  <a:pt x="2925" y="3650"/>
                </a:lnTo>
                <a:lnTo>
                  <a:pt x="3002" y="3637"/>
                </a:lnTo>
                <a:lnTo>
                  <a:pt x="3056" y="3632"/>
                </a:lnTo>
                <a:lnTo>
                  <a:pt x="3056" y="3632"/>
                </a:lnTo>
                <a:lnTo>
                  <a:pt x="3084" y="3627"/>
                </a:lnTo>
                <a:lnTo>
                  <a:pt x="3111" y="3618"/>
                </a:lnTo>
                <a:lnTo>
                  <a:pt x="3147" y="3605"/>
                </a:lnTo>
                <a:lnTo>
                  <a:pt x="3179" y="3587"/>
                </a:lnTo>
                <a:lnTo>
                  <a:pt x="3206" y="3569"/>
                </a:lnTo>
                <a:lnTo>
                  <a:pt x="3215" y="3555"/>
                </a:lnTo>
                <a:lnTo>
                  <a:pt x="3224" y="3541"/>
                </a:lnTo>
                <a:lnTo>
                  <a:pt x="3233" y="3523"/>
                </a:lnTo>
                <a:lnTo>
                  <a:pt x="3233" y="3505"/>
                </a:lnTo>
                <a:lnTo>
                  <a:pt x="3233" y="3505"/>
                </a:lnTo>
                <a:lnTo>
                  <a:pt x="3242" y="3473"/>
                </a:lnTo>
                <a:lnTo>
                  <a:pt x="3247" y="3433"/>
                </a:lnTo>
                <a:lnTo>
                  <a:pt x="3251" y="3383"/>
                </a:lnTo>
                <a:lnTo>
                  <a:pt x="3256" y="3324"/>
                </a:lnTo>
                <a:lnTo>
                  <a:pt x="3247" y="3256"/>
                </a:lnTo>
                <a:lnTo>
                  <a:pt x="3233" y="3184"/>
                </a:lnTo>
                <a:lnTo>
                  <a:pt x="3224" y="3147"/>
                </a:lnTo>
                <a:lnTo>
                  <a:pt x="3210" y="3107"/>
                </a:lnTo>
                <a:lnTo>
                  <a:pt x="3152" y="2984"/>
                </a:lnTo>
                <a:lnTo>
                  <a:pt x="3152" y="2984"/>
                </a:lnTo>
                <a:lnTo>
                  <a:pt x="3097" y="2885"/>
                </a:lnTo>
                <a:lnTo>
                  <a:pt x="3034" y="2753"/>
                </a:lnTo>
                <a:lnTo>
                  <a:pt x="3034" y="2753"/>
                </a:lnTo>
                <a:lnTo>
                  <a:pt x="2961" y="2586"/>
                </a:lnTo>
                <a:lnTo>
                  <a:pt x="2961" y="2586"/>
                </a:lnTo>
                <a:lnTo>
                  <a:pt x="2939" y="2541"/>
                </a:lnTo>
                <a:lnTo>
                  <a:pt x="2889" y="2437"/>
                </a:lnTo>
                <a:lnTo>
                  <a:pt x="2857" y="2378"/>
                </a:lnTo>
                <a:lnTo>
                  <a:pt x="2821" y="2319"/>
                </a:lnTo>
                <a:lnTo>
                  <a:pt x="2789" y="2269"/>
                </a:lnTo>
                <a:lnTo>
                  <a:pt x="2758" y="2233"/>
                </a:lnTo>
                <a:lnTo>
                  <a:pt x="2717" y="2169"/>
                </a:lnTo>
                <a:lnTo>
                  <a:pt x="2717" y="2169"/>
                </a:lnTo>
                <a:lnTo>
                  <a:pt x="2703" y="2142"/>
                </a:lnTo>
                <a:lnTo>
                  <a:pt x="2658" y="2079"/>
                </a:lnTo>
                <a:lnTo>
                  <a:pt x="2631" y="2043"/>
                </a:lnTo>
                <a:lnTo>
                  <a:pt x="2599" y="2006"/>
                </a:lnTo>
                <a:lnTo>
                  <a:pt x="2567" y="1979"/>
                </a:lnTo>
                <a:lnTo>
                  <a:pt x="2536" y="1957"/>
                </a:lnTo>
                <a:lnTo>
                  <a:pt x="2536" y="1957"/>
                </a:lnTo>
                <a:lnTo>
                  <a:pt x="2495" y="1934"/>
                </a:lnTo>
                <a:lnTo>
                  <a:pt x="2463" y="1916"/>
                </a:lnTo>
                <a:lnTo>
                  <a:pt x="2450" y="1907"/>
                </a:lnTo>
                <a:lnTo>
                  <a:pt x="2445" y="1893"/>
                </a:lnTo>
                <a:lnTo>
                  <a:pt x="2391" y="1848"/>
                </a:lnTo>
                <a:lnTo>
                  <a:pt x="2341" y="1821"/>
                </a:lnTo>
                <a:lnTo>
                  <a:pt x="2255" y="1762"/>
                </a:lnTo>
                <a:lnTo>
                  <a:pt x="2255" y="1762"/>
                </a:lnTo>
                <a:lnTo>
                  <a:pt x="2219" y="1748"/>
                </a:lnTo>
                <a:lnTo>
                  <a:pt x="2192" y="1739"/>
                </a:lnTo>
                <a:lnTo>
                  <a:pt x="2169" y="1735"/>
                </a:lnTo>
                <a:lnTo>
                  <a:pt x="2088" y="1707"/>
                </a:lnTo>
                <a:lnTo>
                  <a:pt x="2088" y="1707"/>
                </a:lnTo>
                <a:lnTo>
                  <a:pt x="2065" y="1694"/>
                </a:lnTo>
                <a:lnTo>
                  <a:pt x="2042" y="1689"/>
                </a:lnTo>
                <a:lnTo>
                  <a:pt x="2033" y="1689"/>
                </a:lnTo>
                <a:lnTo>
                  <a:pt x="2024" y="1694"/>
                </a:lnTo>
                <a:lnTo>
                  <a:pt x="2024" y="1694"/>
                </a:lnTo>
                <a:lnTo>
                  <a:pt x="2015" y="1667"/>
                </a:lnTo>
                <a:lnTo>
                  <a:pt x="2002" y="1644"/>
                </a:lnTo>
                <a:lnTo>
                  <a:pt x="1992" y="1635"/>
                </a:lnTo>
                <a:lnTo>
                  <a:pt x="1983" y="1626"/>
                </a:lnTo>
                <a:lnTo>
                  <a:pt x="1983" y="1626"/>
                </a:lnTo>
                <a:lnTo>
                  <a:pt x="1884" y="1567"/>
                </a:lnTo>
                <a:lnTo>
                  <a:pt x="1834" y="1531"/>
                </a:lnTo>
                <a:lnTo>
                  <a:pt x="1834" y="1531"/>
                </a:lnTo>
                <a:lnTo>
                  <a:pt x="1807" y="1495"/>
                </a:lnTo>
                <a:lnTo>
                  <a:pt x="1784" y="1467"/>
                </a:lnTo>
                <a:lnTo>
                  <a:pt x="1775" y="1458"/>
                </a:lnTo>
                <a:lnTo>
                  <a:pt x="1762" y="1458"/>
                </a:lnTo>
                <a:lnTo>
                  <a:pt x="1716" y="1427"/>
                </a:lnTo>
                <a:lnTo>
                  <a:pt x="1676" y="1386"/>
                </a:lnTo>
                <a:lnTo>
                  <a:pt x="1567" y="1336"/>
                </a:lnTo>
                <a:lnTo>
                  <a:pt x="1526" y="1323"/>
                </a:lnTo>
                <a:lnTo>
                  <a:pt x="1540" y="1295"/>
                </a:lnTo>
                <a:lnTo>
                  <a:pt x="1540" y="1295"/>
                </a:lnTo>
                <a:lnTo>
                  <a:pt x="1590" y="1237"/>
                </a:lnTo>
                <a:lnTo>
                  <a:pt x="1630" y="1191"/>
                </a:lnTo>
                <a:lnTo>
                  <a:pt x="1662" y="1160"/>
                </a:lnTo>
                <a:lnTo>
                  <a:pt x="1662" y="1160"/>
                </a:lnTo>
                <a:lnTo>
                  <a:pt x="1694" y="1173"/>
                </a:lnTo>
                <a:lnTo>
                  <a:pt x="1771" y="1209"/>
                </a:lnTo>
                <a:lnTo>
                  <a:pt x="1870" y="1250"/>
                </a:lnTo>
                <a:lnTo>
                  <a:pt x="1920" y="1268"/>
                </a:lnTo>
                <a:lnTo>
                  <a:pt x="1970" y="1277"/>
                </a:lnTo>
                <a:lnTo>
                  <a:pt x="1970" y="1277"/>
                </a:lnTo>
                <a:lnTo>
                  <a:pt x="2097" y="1291"/>
                </a:lnTo>
                <a:lnTo>
                  <a:pt x="2137" y="1295"/>
                </a:lnTo>
                <a:lnTo>
                  <a:pt x="2137" y="1295"/>
                </a:lnTo>
                <a:lnTo>
                  <a:pt x="2228" y="1318"/>
                </a:lnTo>
                <a:lnTo>
                  <a:pt x="2305" y="1336"/>
                </a:lnTo>
                <a:lnTo>
                  <a:pt x="2359" y="1350"/>
                </a:lnTo>
                <a:lnTo>
                  <a:pt x="2359" y="1350"/>
                </a:lnTo>
                <a:lnTo>
                  <a:pt x="2472" y="1390"/>
                </a:lnTo>
                <a:lnTo>
                  <a:pt x="2472" y="1390"/>
                </a:lnTo>
                <a:lnTo>
                  <a:pt x="2712" y="1472"/>
                </a:lnTo>
                <a:lnTo>
                  <a:pt x="3002" y="1572"/>
                </a:lnTo>
                <a:lnTo>
                  <a:pt x="3002" y="1572"/>
                </a:lnTo>
                <a:lnTo>
                  <a:pt x="3056" y="1585"/>
                </a:lnTo>
                <a:lnTo>
                  <a:pt x="3120" y="1594"/>
                </a:lnTo>
                <a:lnTo>
                  <a:pt x="3183" y="1594"/>
                </a:lnTo>
                <a:lnTo>
                  <a:pt x="3242" y="1590"/>
                </a:lnTo>
                <a:lnTo>
                  <a:pt x="3242" y="1590"/>
                </a:lnTo>
                <a:lnTo>
                  <a:pt x="3269" y="1522"/>
                </a:lnTo>
                <a:lnTo>
                  <a:pt x="3292" y="1449"/>
                </a:lnTo>
                <a:lnTo>
                  <a:pt x="3315" y="1368"/>
                </a:lnTo>
                <a:lnTo>
                  <a:pt x="3337" y="1282"/>
                </a:lnTo>
                <a:lnTo>
                  <a:pt x="3342" y="1241"/>
                </a:lnTo>
                <a:lnTo>
                  <a:pt x="3342" y="1200"/>
                </a:lnTo>
                <a:lnTo>
                  <a:pt x="3342" y="1164"/>
                </a:lnTo>
                <a:lnTo>
                  <a:pt x="3333" y="1132"/>
                </a:lnTo>
                <a:lnTo>
                  <a:pt x="3319" y="1110"/>
                </a:lnTo>
                <a:lnTo>
                  <a:pt x="3301" y="1092"/>
                </a:lnTo>
                <a:lnTo>
                  <a:pt x="3301" y="1092"/>
                </a:lnTo>
                <a:lnTo>
                  <a:pt x="3256" y="1064"/>
                </a:lnTo>
                <a:lnTo>
                  <a:pt x="3206" y="1042"/>
                </a:lnTo>
                <a:lnTo>
                  <a:pt x="3161" y="1024"/>
                </a:lnTo>
                <a:lnTo>
                  <a:pt x="3115" y="1015"/>
                </a:lnTo>
                <a:lnTo>
                  <a:pt x="3043" y="997"/>
                </a:lnTo>
                <a:lnTo>
                  <a:pt x="3016" y="997"/>
                </a:lnTo>
                <a:lnTo>
                  <a:pt x="2975" y="1015"/>
                </a:lnTo>
                <a:lnTo>
                  <a:pt x="2975" y="997"/>
                </a:lnTo>
                <a:lnTo>
                  <a:pt x="2989" y="974"/>
                </a:lnTo>
                <a:lnTo>
                  <a:pt x="2898" y="929"/>
                </a:lnTo>
                <a:lnTo>
                  <a:pt x="2830" y="901"/>
                </a:lnTo>
                <a:lnTo>
                  <a:pt x="2830" y="901"/>
                </a:lnTo>
                <a:lnTo>
                  <a:pt x="2717" y="874"/>
                </a:lnTo>
                <a:lnTo>
                  <a:pt x="2717" y="874"/>
                </a:lnTo>
                <a:lnTo>
                  <a:pt x="2694" y="865"/>
                </a:lnTo>
                <a:lnTo>
                  <a:pt x="2663" y="843"/>
                </a:lnTo>
                <a:lnTo>
                  <a:pt x="2626" y="820"/>
                </a:lnTo>
                <a:lnTo>
                  <a:pt x="2626" y="820"/>
                </a:lnTo>
                <a:lnTo>
                  <a:pt x="2617" y="811"/>
                </a:lnTo>
                <a:lnTo>
                  <a:pt x="2590" y="797"/>
                </a:lnTo>
                <a:lnTo>
                  <a:pt x="2558" y="788"/>
                </a:lnTo>
                <a:lnTo>
                  <a:pt x="2545" y="788"/>
                </a:lnTo>
                <a:lnTo>
                  <a:pt x="2531" y="793"/>
                </a:lnTo>
                <a:lnTo>
                  <a:pt x="2531" y="793"/>
                </a:lnTo>
                <a:lnTo>
                  <a:pt x="2495" y="770"/>
                </a:lnTo>
                <a:lnTo>
                  <a:pt x="2468" y="752"/>
                </a:lnTo>
                <a:lnTo>
                  <a:pt x="2445" y="738"/>
                </a:lnTo>
                <a:lnTo>
                  <a:pt x="2445" y="738"/>
                </a:lnTo>
                <a:lnTo>
                  <a:pt x="2423" y="734"/>
                </a:lnTo>
                <a:lnTo>
                  <a:pt x="2368" y="725"/>
                </a:lnTo>
                <a:lnTo>
                  <a:pt x="2332" y="716"/>
                </a:lnTo>
                <a:lnTo>
                  <a:pt x="2296" y="702"/>
                </a:lnTo>
                <a:lnTo>
                  <a:pt x="2264" y="684"/>
                </a:lnTo>
                <a:lnTo>
                  <a:pt x="2228" y="657"/>
                </a:lnTo>
                <a:lnTo>
                  <a:pt x="2228" y="657"/>
                </a:lnTo>
                <a:lnTo>
                  <a:pt x="2151" y="580"/>
                </a:lnTo>
                <a:lnTo>
                  <a:pt x="2137" y="562"/>
                </a:lnTo>
                <a:lnTo>
                  <a:pt x="2137" y="562"/>
                </a:lnTo>
                <a:lnTo>
                  <a:pt x="2106" y="539"/>
                </a:lnTo>
                <a:lnTo>
                  <a:pt x="2083" y="517"/>
                </a:lnTo>
                <a:lnTo>
                  <a:pt x="2069" y="494"/>
                </a:lnTo>
                <a:lnTo>
                  <a:pt x="2042" y="480"/>
                </a:lnTo>
                <a:lnTo>
                  <a:pt x="2042" y="480"/>
                </a:lnTo>
                <a:lnTo>
                  <a:pt x="2024" y="467"/>
                </a:lnTo>
                <a:lnTo>
                  <a:pt x="2006" y="453"/>
                </a:lnTo>
                <a:lnTo>
                  <a:pt x="1983" y="435"/>
                </a:lnTo>
                <a:lnTo>
                  <a:pt x="1961" y="403"/>
                </a:lnTo>
                <a:lnTo>
                  <a:pt x="1934" y="367"/>
                </a:lnTo>
                <a:lnTo>
                  <a:pt x="1915" y="317"/>
                </a:lnTo>
                <a:lnTo>
                  <a:pt x="1897" y="258"/>
                </a:lnTo>
                <a:lnTo>
                  <a:pt x="1897" y="258"/>
                </a:lnTo>
                <a:lnTo>
                  <a:pt x="1893" y="249"/>
                </a:lnTo>
                <a:lnTo>
                  <a:pt x="1870" y="222"/>
                </a:lnTo>
                <a:lnTo>
                  <a:pt x="1857" y="209"/>
                </a:lnTo>
                <a:lnTo>
                  <a:pt x="1834" y="195"/>
                </a:lnTo>
                <a:lnTo>
                  <a:pt x="1811" y="181"/>
                </a:lnTo>
                <a:lnTo>
                  <a:pt x="1780" y="172"/>
                </a:lnTo>
                <a:lnTo>
                  <a:pt x="1603" y="86"/>
                </a:lnTo>
                <a:lnTo>
                  <a:pt x="1603" y="86"/>
                </a:lnTo>
                <a:lnTo>
                  <a:pt x="1544" y="68"/>
                </a:lnTo>
                <a:lnTo>
                  <a:pt x="1408" y="32"/>
                </a:lnTo>
                <a:lnTo>
                  <a:pt x="1336" y="14"/>
                </a:lnTo>
                <a:lnTo>
                  <a:pt x="1264" y="5"/>
                </a:lnTo>
                <a:lnTo>
                  <a:pt x="1232" y="0"/>
                </a:lnTo>
                <a:lnTo>
                  <a:pt x="1205" y="5"/>
                </a:lnTo>
                <a:lnTo>
                  <a:pt x="1182" y="5"/>
                </a:lnTo>
                <a:lnTo>
                  <a:pt x="1168" y="14"/>
                </a:lnTo>
                <a:lnTo>
                  <a:pt x="1168" y="14"/>
                </a:lnTo>
                <a:lnTo>
                  <a:pt x="1105" y="64"/>
                </a:lnTo>
                <a:lnTo>
                  <a:pt x="1037" y="127"/>
                </a:lnTo>
                <a:lnTo>
                  <a:pt x="974" y="186"/>
                </a:lnTo>
                <a:lnTo>
                  <a:pt x="951" y="213"/>
                </a:lnTo>
                <a:lnTo>
                  <a:pt x="942" y="227"/>
                </a:lnTo>
                <a:lnTo>
                  <a:pt x="942" y="227"/>
                </a:lnTo>
                <a:lnTo>
                  <a:pt x="933" y="245"/>
                </a:lnTo>
                <a:lnTo>
                  <a:pt x="915" y="272"/>
                </a:lnTo>
                <a:lnTo>
                  <a:pt x="865" y="340"/>
                </a:lnTo>
                <a:lnTo>
                  <a:pt x="842" y="376"/>
                </a:lnTo>
                <a:lnTo>
                  <a:pt x="829" y="412"/>
                </a:lnTo>
                <a:lnTo>
                  <a:pt x="829" y="426"/>
                </a:lnTo>
                <a:lnTo>
                  <a:pt x="829" y="440"/>
                </a:lnTo>
                <a:lnTo>
                  <a:pt x="833" y="453"/>
                </a:lnTo>
                <a:lnTo>
                  <a:pt x="847" y="467"/>
                </a:lnTo>
                <a:lnTo>
                  <a:pt x="847" y="467"/>
                </a:lnTo>
                <a:lnTo>
                  <a:pt x="1232" y="815"/>
                </a:lnTo>
                <a:lnTo>
                  <a:pt x="1476" y="1028"/>
                </a:lnTo>
                <a:lnTo>
                  <a:pt x="1558" y="1101"/>
                </a:lnTo>
                <a:lnTo>
                  <a:pt x="1585" y="1119"/>
                </a:lnTo>
                <a:lnTo>
                  <a:pt x="1603" y="1128"/>
                </a:lnTo>
                <a:lnTo>
                  <a:pt x="1472" y="1286"/>
                </a:lnTo>
                <a:lnTo>
                  <a:pt x="1472" y="1286"/>
                </a:lnTo>
                <a:lnTo>
                  <a:pt x="1463" y="1291"/>
                </a:lnTo>
                <a:lnTo>
                  <a:pt x="1445" y="1291"/>
                </a:lnTo>
                <a:lnTo>
                  <a:pt x="1408" y="1291"/>
                </a:lnTo>
                <a:lnTo>
                  <a:pt x="1390" y="1286"/>
                </a:lnTo>
                <a:lnTo>
                  <a:pt x="1368" y="1277"/>
                </a:lnTo>
                <a:lnTo>
                  <a:pt x="1368" y="1277"/>
                </a:lnTo>
                <a:lnTo>
                  <a:pt x="1350" y="1295"/>
                </a:lnTo>
                <a:lnTo>
                  <a:pt x="1336" y="1313"/>
                </a:lnTo>
                <a:lnTo>
                  <a:pt x="1331" y="1327"/>
                </a:lnTo>
                <a:lnTo>
                  <a:pt x="1331" y="1327"/>
                </a:lnTo>
                <a:lnTo>
                  <a:pt x="1309" y="1341"/>
                </a:lnTo>
                <a:lnTo>
                  <a:pt x="1286" y="1354"/>
                </a:lnTo>
                <a:lnTo>
                  <a:pt x="1254" y="1368"/>
                </a:lnTo>
                <a:lnTo>
                  <a:pt x="1223" y="1372"/>
                </a:lnTo>
                <a:lnTo>
                  <a:pt x="1196" y="1377"/>
                </a:lnTo>
                <a:lnTo>
                  <a:pt x="1182" y="1372"/>
                </a:lnTo>
                <a:lnTo>
                  <a:pt x="1168" y="1363"/>
                </a:lnTo>
                <a:lnTo>
                  <a:pt x="1155" y="1354"/>
                </a:lnTo>
                <a:lnTo>
                  <a:pt x="1146" y="1336"/>
                </a:lnTo>
                <a:lnTo>
                  <a:pt x="1146" y="1336"/>
                </a:lnTo>
                <a:lnTo>
                  <a:pt x="1123" y="1350"/>
                </a:lnTo>
                <a:lnTo>
                  <a:pt x="1101" y="1363"/>
                </a:lnTo>
                <a:lnTo>
                  <a:pt x="1073" y="1386"/>
                </a:lnTo>
                <a:lnTo>
                  <a:pt x="1073" y="1386"/>
                </a:lnTo>
                <a:lnTo>
                  <a:pt x="1042" y="1422"/>
                </a:lnTo>
                <a:lnTo>
                  <a:pt x="1001" y="1463"/>
                </a:lnTo>
                <a:lnTo>
                  <a:pt x="978" y="1486"/>
                </a:lnTo>
                <a:lnTo>
                  <a:pt x="951" y="1499"/>
                </a:lnTo>
                <a:lnTo>
                  <a:pt x="928" y="1513"/>
                </a:lnTo>
                <a:lnTo>
                  <a:pt x="906" y="1522"/>
                </a:lnTo>
                <a:lnTo>
                  <a:pt x="906" y="1522"/>
                </a:lnTo>
                <a:lnTo>
                  <a:pt x="888" y="1522"/>
                </a:lnTo>
                <a:lnTo>
                  <a:pt x="879" y="1531"/>
                </a:lnTo>
                <a:lnTo>
                  <a:pt x="874" y="1535"/>
                </a:lnTo>
                <a:lnTo>
                  <a:pt x="879" y="1544"/>
                </a:lnTo>
                <a:lnTo>
                  <a:pt x="892" y="1558"/>
                </a:lnTo>
                <a:lnTo>
                  <a:pt x="910" y="1567"/>
                </a:lnTo>
                <a:lnTo>
                  <a:pt x="910" y="1567"/>
                </a:lnTo>
                <a:lnTo>
                  <a:pt x="906" y="1572"/>
                </a:lnTo>
                <a:lnTo>
                  <a:pt x="901" y="1581"/>
                </a:lnTo>
                <a:lnTo>
                  <a:pt x="897" y="1599"/>
                </a:lnTo>
                <a:lnTo>
                  <a:pt x="897" y="1599"/>
                </a:lnTo>
                <a:lnTo>
                  <a:pt x="897" y="1621"/>
                </a:lnTo>
                <a:lnTo>
                  <a:pt x="901" y="1640"/>
                </a:lnTo>
                <a:lnTo>
                  <a:pt x="915" y="1653"/>
                </a:lnTo>
                <a:lnTo>
                  <a:pt x="915" y="1653"/>
                </a:lnTo>
                <a:lnTo>
                  <a:pt x="915" y="1671"/>
                </a:lnTo>
                <a:lnTo>
                  <a:pt x="910" y="1685"/>
                </a:lnTo>
                <a:lnTo>
                  <a:pt x="906" y="1703"/>
                </a:lnTo>
                <a:lnTo>
                  <a:pt x="892" y="1721"/>
                </a:lnTo>
                <a:lnTo>
                  <a:pt x="870" y="1735"/>
                </a:lnTo>
                <a:lnTo>
                  <a:pt x="842" y="1744"/>
                </a:lnTo>
                <a:lnTo>
                  <a:pt x="802" y="1748"/>
                </a:lnTo>
                <a:lnTo>
                  <a:pt x="802" y="1748"/>
                </a:lnTo>
                <a:lnTo>
                  <a:pt x="802" y="1757"/>
                </a:lnTo>
                <a:lnTo>
                  <a:pt x="797" y="1771"/>
                </a:lnTo>
                <a:lnTo>
                  <a:pt x="793" y="1780"/>
                </a:lnTo>
                <a:lnTo>
                  <a:pt x="784" y="1784"/>
                </a:lnTo>
                <a:lnTo>
                  <a:pt x="775" y="1789"/>
                </a:lnTo>
                <a:lnTo>
                  <a:pt x="761" y="1793"/>
                </a:lnTo>
                <a:lnTo>
                  <a:pt x="761" y="1793"/>
                </a:lnTo>
                <a:lnTo>
                  <a:pt x="747" y="1793"/>
                </a:lnTo>
                <a:lnTo>
                  <a:pt x="743" y="1798"/>
                </a:lnTo>
                <a:lnTo>
                  <a:pt x="743" y="1807"/>
                </a:lnTo>
                <a:lnTo>
                  <a:pt x="747" y="1816"/>
                </a:lnTo>
                <a:lnTo>
                  <a:pt x="765" y="1839"/>
                </a:lnTo>
                <a:lnTo>
                  <a:pt x="779" y="1852"/>
                </a:lnTo>
                <a:lnTo>
                  <a:pt x="779" y="1852"/>
                </a:lnTo>
                <a:lnTo>
                  <a:pt x="793" y="1857"/>
                </a:lnTo>
                <a:lnTo>
                  <a:pt x="802" y="1861"/>
                </a:lnTo>
                <a:lnTo>
                  <a:pt x="811" y="1866"/>
                </a:lnTo>
                <a:lnTo>
                  <a:pt x="820" y="1880"/>
                </a:lnTo>
                <a:lnTo>
                  <a:pt x="824" y="1893"/>
                </a:lnTo>
                <a:lnTo>
                  <a:pt x="829" y="1916"/>
                </a:lnTo>
                <a:lnTo>
                  <a:pt x="833" y="1947"/>
                </a:lnTo>
                <a:lnTo>
                  <a:pt x="842" y="1997"/>
                </a:lnTo>
                <a:lnTo>
                  <a:pt x="842" y="1997"/>
                </a:lnTo>
                <a:lnTo>
                  <a:pt x="861" y="2011"/>
                </a:lnTo>
                <a:lnTo>
                  <a:pt x="888" y="2047"/>
                </a:lnTo>
                <a:lnTo>
                  <a:pt x="897" y="2065"/>
                </a:lnTo>
                <a:lnTo>
                  <a:pt x="901" y="2074"/>
                </a:lnTo>
                <a:lnTo>
                  <a:pt x="897" y="2083"/>
                </a:lnTo>
                <a:lnTo>
                  <a:pt x="897" y="2088"/>
                </a:lnTo>
                <a:lnTo>
                  <a:pt x="888" y="2092"/>
                </a:lnTo>
                <a:lnTo>
                  <a:pt x="874" y="2097"/>
                </a:lnTo>
                <a:lnTo>
                  <a:pt x="861" y="2097"/>
                </a:lnTo>
                <a:lnTo>
                  <a:pt x="793" y="2101"/>
                </a:lnTo>
                <a:lnTo>
                  <a:pt x="793" y="2101"/>
                </a:lnTo>
                <a:lnTo>
                  <a:pt x="784" y="2106"/>
                </a:lnTo>
                <a:lnTo>
                  <a:pt x="775" y="2110"/>
                </a:lnTo>
                <a:lnTo>
                  <a:pt x="756" y="2115"/>
                </a:lnTo>
                <a:lnTo>
                  <a:pt x="743" y="2110"/>
                </a:lnTo>
                <a:lnTo>
                  <a:pt x="734" y="2106"/>
                </a:lnTo>
                <a:lnTo>
                  <a:pt x="734" y="2106"/>
                </a:lnTo>
                <a:lnTo>
                  <a:pt x="716" y="2097"/>
                </a:lnTo>
                <a:lnTo>
                  <a:pt x="711" y="2092"/>
                </a:lnTo>
                <a:lnTo>
                  <a:pt x="702" y="2092"/>
                </a:lnTo>
                <a:lnTo>
                  <a:pt x="688" y="2101"/>
                </a:lnTo>
                <a:lnTo>
                  <a:pt x="666" y="2129"/>
                </a:lnTo>
                <a:lnTo>
                  <a:pt x="630" y="2138"/>
                </a:lnTo>
                <a:lnTo>
                  <a:pt x="630" y="2138"/>
                </a:lnTo>
                <a:lnTo>
                  <a:pt x="652" y="2418"/>
                </a:lnTo>
                <a:lnTo>
                  <a:pt x="652" y="2418"/>
                </a:lnTo>
                <a:lnTo>
                  <a:pt x="661" y="2495"/>
                </a:lnTo>
                <a:lnTo>
                  <a:pt x="661" y="2541"/>
                </a:lnTo>
                <a:lnTo>
                  <a:pt x="661" y="2550"/>
                </a:lnTo>
                <a:lnTo>
                  <a:pt x="657" y="2559"/>
                </a:lnTo>
                <a:lnTo>
                  <a:pt x="648" y="2559"/>
                </a:lnTo>
                <a:lnTo>
                  <a:pt x="634" y="2563"/>
                </a:lnTo>
                <a:lnTo>
                  <a:pt x="634" y="2563"/>
                </a:lnTo>
                <a:lnTo>
                  <a:pt x="612" y="2568"/>
                </a:lnTo>
                <a:lnTo>
                  <a:pt x="598" y="2572"/>
                </a:lnTo>
                <a:lnTo>
                  <a:pt x="589" y="2590"/>
                </a:lnTo>
                <a:lnTo>
                  <a:pt x="580" y="2618"/>
                </a:lnTo>
                <a:lnTo>
                  <a:pt x="580" y="2618"/>
                </a:lnTo>
                <a:lnTo>
                  <a:pt x="575" y="2631"/>
                </a:lnTo>
                <a:lnTo>
                  <a:pt x="566" y="2631"/>
                </a:lnTo>
                <a:lnTo>
                  <a:pt x="557" y="2631"/>
                </a:lnTo>
                <a:lnTo>
                  <a:pt x="544" y="2627"/>
                </a:lnTo>
                <a:lnTo>
                  <a:pt x="516" y="2609"/>
                </a:lnTo>
                <a:lnTo>
                  <a:pt x="498" y="2595"/>
                </a:lnTo>
                <a:lnTo>
                  <a:pt x="498" y="2595"/>
                </a:lnTo>
                <a:lnTo>
                  <a:pt x="485" y="2600"/>
                </a:lnTo>
                <a:lnTo>
                  <a:pt x="467" y="2609"/>
                </a:lnTo>
                <a:lnTo>
                  <a:pt x="449" y="2627"/>
                </a:lnTo>
                <a:lnTo>
                  <a:pt x="449" y="2627"/>
                </a:lnTo>
                <a:lnTo>
                  <a:pt x="267" y="2600"/>
                </a:lnTo>
                <a:lnTo>
                  <a:pt x="267" y="2600"/>
                </a:lnTo>
                <a:lnTo>
                  <a:pt x="245" y="2604"/>
                </a:lnTo>
                <a:lnTo>
                  <a:pt x="204" y="2618"/>
                </a:lnTo>
                <a:lnTo>
                  <a:pt x="159" y="2636"/>
                </a:lnTo>
                <a:lnTo>
                  <a:pt x="159" y="2636"/>
                </a:lnTo>
                <a:lnTo>
                  <a:pt x="150" y="2631"/>
                </a:lnTo>
                <a:lnTo>
                  <a:pt x="132" y="2618"/>
                </a:lnTo>
                <a:lnTo>
                  <a:pt x="118" y="2618"/>
                </a:lnTo>
                <a:lnTo>
                  <a:pt x="104" y="2618"/>
                </a:lnTo>
                <a:lnTo>
                  <a:pt x="86" y="2622"/>
                </a:lnTo>
                <a:lnTo>
                  <a:pt x="68" y="2636"/>
                </a:lnTo>
                <a:lnTo>
                  <a:pt x="68" y="2636"/>
                </a:lnTo>
                <a:lnTo>
                  <a:pt x="32" y="2667"/>
                </a:lnTo>
                <a:lnTo>
                  <a:pt x="9" y="2699"/>
                </a:lnTo>
                <a:lnTo>
                  <a:pt x="0" y="2708"/>
                </a:lnTo>
                <a:lnTo>
                  <a:pt x="0" y="2722"/>
                </a:lnTo>
                <a:lnTo>
                  <a:pt x="9" y="2731"/>
                </a:lnTo>
                <a:lnTo>
                  <a:pt x="23" y="2740"/>
                </a:lnTo>
                <a:lnTo>
                  <a:pt x="23" y="2740"/>
                </a:lnTo>
                <a:lnTo>
                  <a:pt x="64" y="2758"/>
                </a:lnTo>
                <a:lnTo>
                  <a:pt x="95" y="2776"/>
                </a:lnTo>
                <a:lnTo>
                  <a:pt x="109" y="2790"/>
                </a:lnTo>
                <a:lnTo>
                  <a:pt x="118" y="2803"/>
                </a:lnTo>
                <a:lnTo>
                  <a:pt x="123" y="2821"/>
                </a:lnTo>
                <a:lnTo>
                  <a:pt x="127" y="2844"/>
                </a:lnTo>
                <a:lnTo>
                  <a:pt x="127" y="2844"/>
                </a:lnTo>
                <a:lnTo>
                  <a:pt x="123" y="2880"/>
                </a:lnTo>
                <a:lnTo>
                  <a:pt x="118" y="2962"/>
                </a:lnTo>
                <a:lnTo>
                  <a:pt x="118" y="3007"/>
                </a:lnTo>
                <a:lnTo>
                  <a:pt x="123" y="3048"/>
                </a:lnTo>
                <a:lnTo>
                  <a:pt x="127" y="3061"/>
                </a:lnTo>
                <a:lnTo>
                  <a:pt x="136" y="3070"/>
                </a:lnTo>
                <a:lnTo>
                  <a:pt x="141" y="3080"/>
                </a:lnTo>
                <a:lnTo>
                  <a:pt x="150" y="3080"/>
                </a:lnTo>
                <a:lnTo>
                  <a:pt x="150" y="3080"/>
                </a:lnTo>
                <a:lnTo>
                  <a:pt x="254" y="3066"/>
                </a:lnTo>
                <a:lnTo>
                  <a:pt x="317" y="3057"/>
                </a:lnTo>
                <a:lnTo>
                  <a:pt x="317" y="3057"/>
                </a:lnTo>
                <a:lnTo>
                  <a:pt x="331" y="3057"/>
                </a:lnTo>
                <a:lnTo>
                  <a:pt x="344" y="3057"/>
                </a:lnTo>
                <a:lnTo>
                  <a:pt x="362" y="3061"/>
                </a:lnTo>
                <a:lnTo>
                  <a:pt x="381" y="3075"/>
                </a:lnTo>
                <a:lnTo>
                  <a:pt x="403" y="3098"/>
                </a:lnTo>
                <a:lnTo>
                  <a:pt x="421" y="3129"/>
                </a:lnTo>
                <a:lnTo>
                  <a:pt x="430" y="3175"/>
                </a:lnTo>
                <a:lnTo>
                  <a:pt x="417" y="3220"/>
                </a:lnTo>
                <a:lnTo>
                  <a:pt x="417" y="3220"/>
                </a:lnTo>
                <a:lnTo>
                  <a:pt x="412" y="3229"/>
                </a:lnTo>
                <a:lnTo>
                  <a:pt x="408" y="3243"/>
                </a:lnTo>
                <a:lnTo>
                  <a:pt x="408" y="3256"/>
                </a:lnTo>
                <a:lnTo>
                  <a:pt x="412" y="3270"/>
                </a:lnTo>
                <a:lnTo>
                  <a:pt x="417" y="3288"/>
                </a:lnTo>
                <a:lnTo>
                  <a:pt x="430" y="3306"/>
                </a:lnTo>
                <a:lnTo>
                  <a:pt x="430" y="3306"/>
                </a:lnTo>
                <a:lnTo>
                  <a:pt x="439" y="3329"/>
                </a:lnTo>
                <a:lnTo>
                  <a:pt x="444" y="3351"/>
                </a:lnTo>
                <a:lnTo>
                  <a:pt x="449" y="3378"/>
                </a:lnTo>
                <a:lnTo>
                  <a:pt x="444" y="3406"/>
                </a:lnTo>
                <a:lnTo>
                  <a:pt x="435" y="3446"/>
                </a:lnTo>
                <a:lnTo>
                  <a:pt x="426" y="3464"/>
                </a:lnTo>
                <a:lnTo>
                  <a:pt x="426" y="3464"/>
                </a:lnTo>
                <a:lnTo>
                  <a:pt x="426" y="3473"/>
                </a:lnTo>
                <a:lnTo>
                  <a:pt x="426" y="3496"/>
                </a:lnTo>
                <a:lnTo>
                  <a:pt x="430" y="3510"/>
                </a:lnTo>
                <a:lnTo>
                  <a:pt x="435" y="3523"/>
                </a:lnTo>
                <a:lnTo>
                  <a:pt x="449" y="3537"/>
                </a:lnTo>
                <a:lnTo>
                  <a:pt x="462" y="3546"/>
                </a:lnTo>
                <a:lnTo>
                  <a:pt x="462" y="3546"/>
                </a:lnTo>
                <a:lnTo>
                  <a:pt x="480" y="3555"/>
                </a:lnTo>
                <a:lnTo>
                  <a:pt x="485" y="3569"/>
                </a:lnTo>
                <a:lnTo>
                  <a:pt x="485" y="3582"/>
                </a:lnTo>
                <a:lnTo>
                  <a:pt x="485" y="3600"/>
                </a:lnTo>
                <a:lnTo>
                  <a:pt x="471" y="3623"/>
                </a:lnTo>
                <a:lnTo>
                  <a:pt x="462" y="3637"/>
                </a:lnTo>
                <a:lnTo>
                  <a:pt x="462" y="3637"/>
                </a:lnTo>
                <a:lnTo>
                  <a:pt x="449" y="3659"/>
                </a:lnTo>
                <a:lnTo>
                  <a:pt x="426" y="3709"/>
                </a:lnTo>
                <a:lnTo>
                  <a:pt x="421" y="3732"/>
                </a:lnTo>
                <a:lnTo>
                  <a:pt x="421" y="3741"/>
                </a:lnTo>
                <a:lnTo>
                  <a:pt x="421" y="3750"/>
                </a:lnTo>
                <a:lnTo>
                  <a:pt x="426" y="3754"/>
                </a:lnTo>
                <a:lnTo>
                  <a:pt x="435" y="3759"/>
                </a:lnTo>
                <a:lnTo>
                  <a:pt x="449" y="3754"/>
                </a:lnTo>
                <a:lnTo>
                  <a:pt x="462" y="3750"/>
                </a:lnTo>
                <a:lnTo>
                  <a:pt x="462" y="3750"/>
                </a:lnTo>
                <a:lnTo>
                  <a:pt x="471" y="3741"/>
                </a:lnTo>
                <a:lnTo>
                  <a:pt x="485" y="3723"/>
                </a:lnTo>
                <a:lnTo>
                  <a:pt x="494" y="3718"/>
                </a:lnTo>
                <a:lnTo>
                  <a:pt x="507" y="3713"/>
                </a:lnTo>
                <a:lnTo>
                  <a:pt x="525" y="3718"/>
                </a:lnTo>
                <a:lnTo>
                  <a:pt x="544" y="3732"/>
                </a:lnTo>
                <a:lnTo>
                  <a:pt x="544" y="3732"/>
                </a:lnTo>
                <a:lnTo>
                  <a:pt x="571" y="3759"/>
                </a:lnTo>
                <a:lnTo>
                  <a:pt x="580" y="3763"/>
                </a:lnTo>
                <a:lnTo>
                  <a:pt x="584" y="3763"/>
                </a:lnTo>
                <a:lnTo>
                  <a:pt x="589" y="3759"/>
                </a:lnTo>
                <a:lnTo>
                  <a:pt x="593" y="3750"/>
                </a:lnTo>
                <a:lnTo>
                  <a:pt x="598" y="3727"/>
                </a:lnTo>
                <a:lnTo>
                  <a:pt x="698" y="3659"/>
                </a:lnTo>
                <a:lnTo>
                  <a:pt x="698" y="3659"/>
                </a:lnTo>
                <a:lnTo>
                  <a:pt x="734" y="3668"/>
                </a:lnTo>
                <a:lnTo>
                  <a:pt x="802" y="3695"/>
                </a:lnTo>
                <a:lnTo>
                  <a:pt x="838" y="3709"/>
                </a:lnTo>
                <a:lnTo>
                  <a:pt x="865" y="3727"/>
                </a:lnTo>
                <a:lnTo>
                  <a:pt x="874" y="3736"/>
                </a:lnTo>
                <a:lnTo>
                  <a:pt x="879" y="3745"/>
                </a:lnTo>
                <a:lnTo>
                  <a:pt x="879" y="3754"/>
                </a:lnTo>
                <a:lnTo>
                  <a:pt x="879" y="3763"/>
                </a:lnTo>
                <a:lnTo>
                  <a:pt x="879" y="3763"/>
                </a:lnTo>
                <a:lnTo>
                  <a:pt x="865" y="3786"/>
                </a:lnTo>
                <a:lnTo>
                  <a:pt x="856" y="3813"/>
                </a:lnTo>
                <a:lnTo>
                  <a:pt x="851" y="3845"/>
                </a:lnTo>
                <a:lnTo>
                  <a:pt x="851" y="3872"/>
                </a:lnTo>
                <a:lnTo>
                  <a:pt x="861" y="3899"/>
                </a:lnTo>
                <a:lnTo>
                  <a:pt x="870" y="3913"/>
                </a:lnTo>
                <a:lnTo>
                  <a:pt x="879" y="3922"/>
                </a:lnTo>
                <a:lnTo>
                  <a:pt x="892" y="3931"/>
                </a:lnTo>
                <a:lnTo>
                  <a:pt x="910" y="3940"/>
                </a:lnTo>
                <a:lnTo>
                  <a:pt x="933" y="3940"/>
                </a:lnTo>
                <a:lnTo>
                  <a:pt x="956" y="3944"/>
                </a:lnTo>
                <a:lnTo>
                  <a:pt x="956" y="3944"/>
                </a:lnTo>
                <a:lnTo>
                  <a:pt x="1001" y="3940"/>
                </a:lnTo>
                <a:lnTo>
                  <a:pt x="1037" y="3935"/>
                </a:lnTo>
                <a:lnTo>
                  <a:pt x="1064" y="3926"/>
                </a:lnTo>
                <a:lnTo>
                  <a:pt x="1087" y="3917"/>
                </a:lnTo>
                <a:lnTo>
                  <a:pt x="1119" y="3899"/>
                </a:lnTo>
                <a:lnTo>
                  <a:pt x="1128" y="3895"/>
                </a:lnTo>
                <a:lnTo>
                  <a:pt x="1128" y="3895"/>
                </a:lnTo>
                <a:lnTo>
                  <a:pt x="1128" y="3890"/>
                </a:lnTo>
                <a:lnTo>
                  <a:pt x="1132" y="3890"/>
                </a:lnTo>
                <a:lnTo>
                  <a:pt x="1137" y="3895"/>
                </a:lnTo>
                <a:lnTo>
                  <a:pt x="1141" y="3899"/>
                </a:lnTo>
                <a:lnTo>
                  <a:pt x="1150" y="3913"/>
                </a:lnTo>
                <a:lnTo>
                  <a:pt x="1155" y="3958"/>
                </a:lnTo>
                <a:lnTo>
                  <a:pt x="1155" y="3958"/>
                </a:lnTo>
                <a:lnTo>
                  <a:pt x="1159" y="3967"/>
                </a:lnTo>
                <a:lnTo>
                  <a:pt x="1164" y="3976"/>
                </a:lnTo>
                <a:lnTo>
                  <a:pt x="1168" y="3985"/>
                </a:lnTo>
                <a:lnTo>
                  <a:pt x="1182" y="3999"/>
                </a:lnTo>
                <a:lnTo>
                  <a:pt x="1200" y="4008"/>
                </a:lnTo>
                <a:lnTo>
                  <a:pt x="1223" y="4017"/>
                </a:lnTo>
                <a:lnTo>
                  <a:pt x="1259" y="4021"/>
                </a:lnTo>
                <a:lnTo>
                  <a:pt x="1259" y="4021"/>
                </a:lnTo>
                <a:lnTo>
                  <a:pt x="1264" y="4030"/>
                </a:lnTo>
                <a:lnTo>
                  <a:pt x="1277" y="4053"/>
                </a:lnTo>
                <a:lnTo>
                  <a:pt x="1282" y="4071"/>
                </a:lnTo>
                <a:lnTo>
                  <a:pt x="1286" y="4089"/>
                </a:lnTo>
                <a:lnTo>
                  <a:pt x="1286" y="4112"/>
                </a:lnTo>
                <a:lnTo>
                  <a:pt x="1282" y="4135"/>
                </a:lnTo>
                <a:lnTo>
                  <a:pt x="1282" y="4135"/>
                </a:lnTo>
                <a:lnTo>
                  <a:pt x="1277" y="4148"/>
                </a:lnTo>
                <a:lnTo>
                  <a:pt x="1277" y="4184"/>
                </a:lnTo>
                <a:lnTo>
                  <a:pt x="1277" y="4203"/>
                </a:lnTo>
                <a:lnTo>
                  <a:pt x="1282" y="4216"/>
                </a:lnTo>
                <a:lnTo>
                  <a:pt x="1286" y="4225"/>
                </a:lnTo>
                <a:lnTo>
                  <a:pt x="1295" y="4230"/>
                </a:lnTo>
                <a:lnTo>
                  <a:pt x="1295" y="4230"/>
                </a:lnTo>
                <a:close/>
              </a:path>
            </a:pathLst>
          </a:custGeom>
          <a:solidFill>
            <a:srgbClr val="C9CACB"/>
          </a:solidFill>
          <a:ln w="144463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6167438" y="142875"/>
            <a:ext cx="5305425" cy="6715125"/>
          </a:xfrm>
          <a:custGeom>
            <a:avLst/>
            <a:gdLst>
              <a:gd name="T0" fmla="*/ 1757 w 3342"/>
              <a:gd name="T1" fmla="*/ 3917 h 4230"/>
              <a:gd name="T2" fmla="*/ 2486 w 3342"/>
              <a:gd name="T3" fmla="*/ 3745 h 4230"/>
              <a:gd name="T4" fmla="*/ 3111 w 3342"/>
              <a:gd name="T5" fmla="*/ 3618 h 4230"/>
              <a:gd name="T6" fmla="*/ 3242 w 3342"/>
              <a:gd name="T7" fmla="*/ 3473 h 4230"/>
              <a:gd name="T8" fmla="*/ 3152 w 3342"/>
              <a:gd name="T9" fmla="*/ 2984 h 4230"/>
              <a:gd name="T10" fmla="*/ 2821 w 3342"/>
              <a:gd name="T11" fmla="*/ 2319 h 4230"/>
              <a:gd name="T12" fmla="*/ 2567 w 3342"/>
              <a:gd name="T13" fmla="*/ 1979 h 4230"/>
              <a:gd name="T14" fmla="*/ 2255 w 3342"/>
              <a:gd name="T15" fmla="*/ 1762 h 4230"/>
              <a:gd name="T16" fmla="*/ 2033 w 3342"/>
              <a:gd name="T17" fmla="*/ 1689 h 4230"/>
              <a:gd name="T18" fmla="*/ 1834 w 3342"/>
              <a:gd name="T19" fmla="*/ 1531 h 4230"/>
              <a:gd name="T20" fmla="*/ 1526 w 3342"/>
              <a:gd name="T21" fmla="*/ 1323 h 4230"/>
              <a:gd name="T22" fmla="*/ 1870 w 3342"/>
              <a:gd name="T23" fmla="*/ 1250 h 4230"/>
              <a:gd name="T24" fmla="*/ 2359 w 3342"/>
              <a:gd name="T25" fmla="*/ 1350 h 4230"/>
              <a:gd name="T26" fmla="*/ 3183 w 3342"/>
              <a:gd name="T27" fmla="*/ 1594 h 4230"/>
              <a:gd name="T28" fmla="*/ 3342 w 3342"/>
              <a:gd name="T29" fmla="*/ 1164 h 4230"/>
              <a:gd name="T30" fmla="*/ 3043 w 3342"/>
              <a:gd name="T31" fmla="*/ 997 h 4230"/>
              <a:gd name="T32" fmla="*/ 2717 w 3342"/>
              <a:gd name="T33" fmla="*/ 874 h 4230"/>
              <a:gd name="T34" fmla="*/ 2531 w 3342"/>
              <a:gd name="T35" fmla="*/ 793 h 4230"/>
              <a:gd name="T36" fmla="*/ 2296 w 3342"/>
              <a:gd name="T37" fmla="*/ 702 h 4230"/>
              <a:gd name="T38" fmla="*/ 2069 w 3342"/>
              <a:gd name="T39" fmla="*/ 494 h 4230"/>
              <a:gd name="T40" fmla="*/ 1897 w 3342"/>
              <a:gd name="T41" fmla="*/ 258 h 4230"/>
              <a:gd name="T42" fmla="*/ 1603 w 3342"/>
              <a:gd name="T43" fmla="*/ 86 h 4230"/>
              <a:gd name="T44" fmla="*/ 1168 w 3342"/>
              <a:gd name="T45" fmla="*/ 14 h 4230"/>
              <a:gd name="T46" fmla="*/ 865 w 3342"/>
              <a:gd name="T47" fmla="*/ 340 h 4230"/>
              <a:gd name="T48" fmla="*/ 1476 w 3342"/>
              <a:gd name="T49" fmla="*/ 1028 h 4230"/>
              <a:gd name="T50" fmla="*/ 1390 w 3342"/>
              <a:gd name="T51" fmla="*/ 1286 h 4230"/>
              <a:gd name="T52" fmla="*/ 1254 w 3342"/>
              <a:gd name="T53" fmla="*/ 1368 h 4230"/>
              <a:gd name="T54" fmla="*/ 1101 w 3342"/>
              <a:gd name="T55" fmla="*/ 1363 h 4230"/>
              <a:gd name="T56" fmla="*/ 906 w 3342"/>
              <a:gd name="T57" fmla="*/ 1522 h 4230"/>
              <a:gd name="T58" fmla="*/ 901 w 3342"/>
              <a:gd name="T59" fmla="*/ 1581 h 4230"/>
              <a:gd name="T60" fmla="*/ 906 w 3342"/>
              <a:gd name="T61" fmla="*/ 1703 h 4230"/>
              <a:gd name="T62" fmla="*/ 784 w 3342"/>
              <a:gd name="T63" fmla="*/ 1784 h 4230"/>
              <a:gd name="T64" fmla="*/ 779 w 3342"/>
              <a:gd name="T65" fmla="*/ 1852 h 4230"/>
              <a:gd name="T66" fmla="*/ 842 w 3342"/>
              <a:gd name="T67" fmla="*/ 1997 h 4230"/>
              <a:gd name="T68" fmla="*/ 874 w 3342"/>
              <a:gd name="T69" fmla="*/ 2097 h 4230"/>
              <a:gd name="T70" fmla="*/ 734 w 3342"/>
              <a:gd name="T71" fmla="*/ 2106 h 4230"/>
              <a:gd name="T72" fmla="*/ 652 w 3342"/>
              <a:gd name="T73" fmla="*/ 2418 h 4230"/>
              <a:gd name="T74" fmla="*/ 598 w 3342"/>
              <a:gd name="T75" fmla="*/ 2572 h 4230"/>
              <a:gd name="T76" fmla="*/ 498 w 3342"/>
              <a:gd name="T77" fmla="*/ 2595 h 4230"/>
              <a:gd name="T78" fmla="*/ 204 w 3342"/>
              <a:gd name="T79" fmla="*/ 2618 h 4230"/>
              <a:gd name="T80" fmla="*/ 68 w 3342"/>
              <a:gd name="T81" fmla="*/ 2636 h 4230"/>
              <a:gd name="T82" fmla="*/ 95 w 3342"/>
              <a:gd name="T83" fmla="*/ 2776 h 4230"/>
              <a:gd name="T84" fmla="*/ 123 w 3342"/>
              <a:gd name="T85" fmla="*/ 3048 h 4230"/>
              <a:gd name="T86" fmla="*/ 331 w 3342"/>
              <a:gd name="T87" fmla="*/ 3057 h 4230"/>
              <a:gd name="T88" fmla="*/ 412 w 3342"/>
              <a:gd name="T89" fmla="*/ 3229 h 4230"/>
              <a:gd name="T90" fmla="*/ 449 w 3342"/>
              <a:gd name="T91" fmla="*/ 3378 h 4230"/>
              <a:gd name="T92" fmla="*/ 449 w 3342"/>
              <a:gd name="T93" fmla="*/ 3537 h 4230"/>
              <a:gd name="T94" fmla="*/ 462 w 3342"/>
              <a:gd name="T95" fmla="*/ 3637 h 4230"/>
              <a:gd name="T96" fmla="*/ 462 w 3342"/>
              <a:gd name="T97" fmla="*/ 3750 h 4230"/>
              <a:gd name="T98" fmla="*/ 571 w 3342"/>
              <a:gd name="T99" fmla="*/ 3759 h 4230"/>
              <a:gd name="T100" fmla="*/ 802 w 3342"/>
              <a:gd name="T101" fmla="*/ 3695 h 4230"/>
              <a:gd name="T102" fmla="*/ 856 w 3342"/>
              <a:gd name="T103" fmla="*/ 3813 h 4230"/>
              <a:gd name="T104" fmla="*/ 956 w 3342"/>
              <a:gd name="T105" fmla="*/ 3944 h 4230"/>
              <a:gd name="T106" fmla="*/ 1128 w 3342"/>
              <a:gd name="T107" fmla="*/ 3890 h 4230"/>
              <a:gd name="T108" fmla="*/ 1168 w 3342"/>
              <a:gd name="T109" fmla="*/ 3985 h 4230"/>
              <a:gd name="T110" fmla="*/ 1286 w 3342"/>
              <a:gd name="T111" fmla="*/ 4089 h 4230"/>
              <a:gd name="T112" fmla="*/ 1295 w 3342"/>
              <a:gd name="T113" fmla="*/ 4230 h 4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42" h="4230">
                <a:moveTo>
                  <a:pt x="1295" y="4230"/>
                </a:moveTo>
                <a:lnTo>
                  <a:pt x="1295" y="4230"/>
                </a:lnTo>
                <a:lnTo>
                  <a:pt x="1354" y="4216"/>
                </a:lnTo>
                <a:lnTo>
                  <a:pt x="1408" y="4203"/>
                </a:lnTo>
                <a:lnTo>
                  <a:pt x="1463" y="4189"/>
                </a:lnTo>
                <a:lnTo>
                  <a:pt x="1463" y="4189"/>
                </a:lnTo>
                <a:lnTo>
                  <a:pt x="1571" y="4148"/>
                </a:lnTo>
                <a:lnTo>
                  <a:pt x="1653" y="4067"/>
                </a:lnTo>
                <a:lnTo>
                  <a:pt x="1757" y="3917"/>
                </a:lnTo>
                <a:lnTo>
                  <a:pt x="1757" y="3917"/>
                </a:lnTo>
                <a:lnTo>
                  <a:pt x="1775" y="3908"/>
                </a:lnTo>
                <a:lnTo>
                  <a:pt x="1820" y="3877"/>
                </a:lnTo>
                <a:lnTo>
                  <a:pt x="1848" y="3863"/>
                </a:lnTo>
                <a:lnTo>
                  <a:pt x="1879" y="3854"/>
                </a:lnTo>
                <a:lnTo>
                  <a:pt x="1906" y="3845"/>
                </a:lnTo>
                <a:lnTo>
                  <a:pt x="1934" y="3845"/>
                </a:lnTo>
                <a:lnTo>
                  <a:pt x="2174" y="3800"/>
                </a:lnTo>
                <a:lnTo>
                  <a:pt x="2486" y="3745"/>
                </a:lnTo>
                <a:lnTo>
                  <a:pt x="2486" y="3745"/>
                </a:lnTo>
                <a:lnTo>
                  <a:pt x="2826" y="3668"/>
                </a:lnTo>
                <a:lnTo>
                  <a:pt x="2826" y="3668"/>
                </a:lnTo>
                <a:lnTo>
                  <a:pt x="2925" y="3650"/>
                </a:lnTo>
                <a:lnTo>
                  <a:pt x="3002" y="3637"/>
                </a:lnTo>
                <a:lnTo>
                  <a:pt x="3056" y="3632"/>
                </a:lnTo>
                <a:lnTo>
                  <a:pt x="3056" y="3632"/>
                </a:lnTo>
                <a:lnTo>
                  <a:pt x="3084" y="3627"/>
                </a:lnTo>
                <a:lnTo>
                  <a:pt x="3111" y="3618"/>
                </a:lnTo>
                <a:lnTo>
                  <a:pt x="3147" y="3605"/>
                </a:lnTo>
                <a:lnTo>
                  <a:pt x="3179" y="3587"/>
                </a:lnTo>
                <a:lnTo>
                  <a:pt x="3206" y="3569"/>
                </a:lnTo>
                <a:lnTo>
                  <a:pt x="3215" y="3555"/>
                </a:lnTo>
                <a:lnTo>
                  <a:pt x="3224" y="3541"/>
                </a:lnTo>
                <a:lnTo>
                  <a:pt x="3233" y="3523"/>
                </a:lnTo>
                <a:lnTo>
                  <a:pt x="3233" y="3505"/>
                </a:lnTo>
                <a:lnTo>
                  <a:pt x="3233" y="3505"/>
                </a:lnTo>
                <a:lnTo>
                  <a:pt x="3242" y="3473"/>
                </a:lnTo>
                <a:lnTo>
                  <a:pt x="3247" y="3433"/>
                </a:lnTo>
                <a:lnTo>
                  <a:pt x="3251" y="3383"/>
                </a:lnTo>
                <a:lnTo>
                  <a:pt x="3256" y="3324"/>
                </a:lnTo>
                <a:lnTo>
                  <a:pt x="3247" y="3256"/>
                </a:lnTo>
                <a:lnTo>
                  <a:pt x="3233" y="3184"/>
                </a:lnTo>
                <a:lnTo>
                  <a:pt x="3224" y="3147"/>
                </a:lnTo>
                <a:lnTo>
                  <a:pt x="3210" y="3107"/>
                </a:lnTo>
                <a:lnTo>
                  <a:pt x="3152" y="2984"/>
                </a:lnTo>
                <a:lnTo>
                  <a:pt x="3152" y="2984"/>
                </a:lnTo>
                <a:lnTo>
                  <a:pt x="3097" y="2885"/>
                </a:lnTo>
                <a:lnTo>
                  <a:pt x="3034" y="2753"/>
                </a:lnTo>
                <a:lnTo>
                  <a:pt x="3034" y="2753"/>
                </a:lnTo>
                <a:lnTo>
                  <a:pt x="2961" y="2586"/>
                </a:lnTo>
                <a:lnTo>
                  <a:pt x="2961" y="2586"/>
                </a:lnTo>
                <a:lnTo>
                  <a:pt x="2939" y="2541"/>
                </a:lnTo>
                <a:lnTo>
                  <a:pt x="2889" y="2437"/>
                </a:lnTo>
                <a:lnTo>
                  <a:pt x="2857" y="2378"/>
                </a:lnTo>
                <a:lnTo>
                  <a:pt x="2821" y="2319"/>
                </a:lnTo>
                <a:lnTo>
                  <a:pt x="2789" y="2269"/>
                </a:lnTo>
                <a:lnTo>
                  <a:pt x="2758" y="2233"/>
                </a:lnTo>
                <a:lnTo>
                  <a:pt x="2717" y="2169"/>
                </a:lnTo>
                <a:lnTo>
                  <a:pt x="2717" y="2169"/>
                </a:lnTo>
                <a:lnTo>
                  <a:pt x="2703" y="2142"/>
                </a:lnTo>
                <a:lnTo>
                  <a:pt x="2658" y="2079"/>
                </a:lnTo>
                <a:lnTo>
                  <a:pt x="2631" y="2043"/>
                </a:lnTo>
                <a:lnTo>
                  <a:pt x="2599" y="2006"/>
                </a:lnTo>
                <a:lnTo>
                  <a:pt x="2567" y="1979"/>
                </a:lnTo>
                <a:lnTo>
                  <a:pt x="2536" y="1957"/>
                </a:lnTo>
                <a:lnTo>
                  <a:pt x="2536" y="1957"/>
                </a:lnTo>
                <a:lnTo>
                  <a:pt x="2495" y="1934"/>
                </a:lnTo>
                <a:lnTo>
                  <a:pt x="2463" y="1916"/>
                </a:lnTo>
                <a:lnTo>
                  <a:pt x="2450" y="1907"/>
                </a:lnTo>
                <a:lnTo>
                  <a:pt x="2445" y="1893"/>
                </a:lnTo>
                <a:lnTo>
                  <a:pt x="2391" y="1848"/>
                </a:lnTo>
                <a:lnTo>
                  <a:pt x="2341" y="1821"/>
                </a:lnTo>
                <a:lnTo>
                  <a:pt x="2255" y="1762"/>
                </a:lnTo>
                <a:lnTo>
                  <a:pt x="2255" y="1762"/>
                </a:lnTo>
                <a:lnTo>
                  <a:pt x="2219" y="1748"/>
                </a:lnTo>
                <a:lnTo>
                  <a:pt x="2192" y="1739"/>
                </a:lnTo>
                <a:lnTo>
                  <a:pt x="2169" y="1735"/>
                </a:lnTo>
                <a:lnTo>
                  <a:pt x="2088" y="1707"/>
                </a:lnTo>
                <a:lnTo>
                  <a:pt x="2088" y="1707"/>
                </a:lnTo>
                <a:lnTo>
                  <a:pt x="2065" y="1694"/>
                </a:lnTo>
                <a:lnTo>
                  <a:pt x="2042" y="1689"/>
                </a:lnTo>
                <a:lnTo>
                  <a:pt x="2033" y="1689"/>
                </a:lnTo>
                <a:lnTo>
                  <a:pt x="2024" y="1694"/>
                </a:lnTo>
                <a:lnTo>
                  <a:pt x="2024" y="1694"/>
                </a:lnTo>
                <a:lnTo>
                  <a:pt x="2015" y="1667"/>
                </a:lnTo>
                <a:lnTo>
                  <a:pt x="2002" y="1644"/>
                </a:lnTo>
                <a:lnTo>
                  <a:pt x="1992" y="1635"/>
                </a:lnTo>
                <a:lnTo>
                  <a:pt x="1983" y="1626"/>
                </a:lnTo>
                <a:lnTo>
                  <a:pt x="1983" y="1626"/>
                </a:lnTo>
                <a:lnTo>
                  <a:pt x="1884" y="1567"/>
                </a:lnTo>
                <a:lnTo>
                  <a:pt x="1834" y="1531"/>
                </a:lnTo>
                <a:lnTo>
                  <a:pt x="1834" y="1531"/>
                </a:lnTo>
                <a:lnTo>
                  <a:pt x="1807" y="1495"/>
                </a:lnTo>
                <a:lnTo>
                  <a:pt x="1784" y="1467"/>
                </a:lnTo>
                <a:lnTo>
                  <a:pt x="1775" y="1458"/>
                </a:lnTo>
                <a:lnTo>
                  <a:pt x="1762" y="1458"/>
                </a:lnTo>
                <a:lnTo>
                  <a:pt x="1716" y="1427"/>
                </a:lnTo>
                <a:lnTo>
                  <a:pt x="1676" y="1386"/>
                </a:lnTo>
                <a:lnTo>
                  <a:pt x="1567" y="1336"/>
                </a:lnTo>
                <a:lnTo>
                  <a:pt x="1526" y="1323"/>
                </a:lnTo>
                <a:lnTo>
                  <a:pt x="1540" y="1295"/>
                </a:lnTo>
                <a:lnTo>
                  <a:pt x="1540" y="1295"/>
                </a:lnTo>
                <a:lnTo>
                  <a:pt x="1590" y="1237"/>
                </a:lnTo>
                <a:lnTo>
                  <a:pt x="1630" y="1191"/>
                </a:lnTo>
                <a:lnTo>
                  <a:pt x="1662" y="1160"/>
                </a:lnTo>
                <a:lnTo>
                  <a:pt x="1662" y="1160"/>
                </a:lnTo>
                <a:lnTo>
                  <a:pt x="1694" y="1173"/>
                </a:lnTo>
                <a:lnTo>
                  <a:pt x="1771" y="1209"/>
                </a:lnTo>
                <a:lnTo>
                  <a:pt x="1870" y="1250"/>
                </a:lnTo>
                <a:lnTo>
                  <a:pt x="1920" y="1268"/>
                </a:lnTo>
                <a:lnTo>
                  <a:pt x="1970" y="1277"/>
                </a:lnTo>
                <a:lnTo>
                  <a:pt x="1970" y="1277"/>
                </a:lnTo>
                <a:lnTo>
                  <a:pt x="2097" y="1291"/>
                </a:lnTo>
                <a:lnTo>
                  <a:pt x="2137" y="1295"/>
                </a:lnTo>
                <a:lnTo>
                  <a:pt x="2137" y="1295"/>
                </a:lnTo>
                <a:lnTo>
                  <a:pt x="2228" y="1318"/>
                </a:lnTo>
                <a:lnTo>
                  <a:pt x="2305" y="1336"/>
                </a:lnTo>
                <a:lnTo>
                  <a:pt x="2359" y="1350"/>
                </a:lnTo>
                <a:lnTo>
                  <a:pt x="2359" y="1350"/>
                </a:lnTo>
                <a:lnTo>
                  <a:pt x="2472" y="1390"/>
                </a:lnTo>
                <a:lnTo>
                  <a:pt x="2472" y="1390"/>
                </a:lnTo>
                <a:lnTo>
                  <a:pt x="2712" y="1472"/>
                </a:lnTo>
                <a:lnTo>
                  <a:pt x="3002" y="1572"/>
                </a:lnTo>
                <a:lnTo>
                  <a:pt x="3002" y="1572"/>
                </a:lnTo>
                <a:lnTo>
                  <a:pt x="3056" y="1585"/>
                </a:lnTo>
                <a:lnTo>
                  <a:pt x="3120" y="1594"/>
                </a:lnTo>
                <a:lnTo>
                  <a:pt x="3183" y="1594"/>
                </a:lnTo>
                <a:lnTo>
                  <a:pt x="3242" y="1590"/>
                </a:lnTo>
                <a:lnTo>
                  <a:pt x="3242" y="1590"/>
                </a:lnTo>
                <a:lnTo>
                  <a:pt x="3269" y="1522"/>
                </a:lnTo>
                <a:lnTo>
                  <a:pt x="3292" y="1449"/>
                </a:lnTo>
                <a:lnTo>
                  <a:pt x="3315" y="1368"/>
                </a:lnTo>
                <a:lnTo>
                  <a:pt x="3337" y="1282"/>
                </a:lnTo>
                <a:lnTo>
                  <a:pt x="3342" y="1241"/>
                </a:lnTo>
                <a:lnTo>
                  <a:pt x="3342" y="1200"/>
                </a:lnTo>
                <a:lnTo>
                  <a:pt x="3342" y="1164"/>
                </a:lnTo>
                <a:lnTo>
                  <a:pt x="3333" y="1132"/>
                </a:lnTo>
                <a:lnTo>
                  <a:pt x="3319" y="1110"/>
                </a:lnTo>
                <a:lnTo>
                  <a:pt x="3301" y="1092"/>
                </a:lnTo>
                <a:lnTo>
                  <a:pt x="3301" y="1092"/>
                </a:lnTo>
                <a:lnTo>
                  <a:pt x="3256" y="1064"/>
                </a:lnTo>
                <a:lnTo>
                  <a:pt x="3206" y="1042"/>
                </a:lnTo>
                <a:lnTo>
                  <a:pt x="3161" y="1024"/>
                </a:lnTo>
                <a:lnTo>
                  <a:pt x="3115" y="1015"/>
                </a:lnTo>
                <a:lnTo>
                  <a:pt x="3043" y="997"/>
                </a:lnTo>
                <a:lnTo>
                  <a:pt x="3016" y="997"/>
                </a:lnTo>
                <a:lnTo>
                  <a:pt x="2975" y="1015"/>
                </a:lnTo>
                <a:lnTo>
                  <a:pt x="2975" y="997"/>
                </a:lnTo>
                <a:lnTo>
                  <a:pt x="2989" y="974"/>
                </a:lnTo>
                <a:lnTo>
                  <a:pt x="2898" y="929"/>
                </a:lnTo>
                <a:lnTo>
                  <a:pt x="2830" y="901"/>
                </a:lnTo>
                <a:lnTo>
                  <a:pt x="2830" y="901"/>
                </a:lnTo>
                <a:lnTo>
                  <a:pt x="2717" y="874"/>
                </a:lnTo>
                <a:lnTo>
                  <a:pt x="2717" y="874"/>
                </a:lnTo>
                <a:lnTo>
                  <a:pt x="2694" y="865"/>
                </a:lnTo>
                <a:lnTo>
                  <a:pt x="2663" y="843"/>
                </a:lnTo>
                <a:lnTo>
                  <a:pt x="2626" y="820"/>
                </a:lnTo>
                <a:lnTo>
                  <a:pt x="2626" y="820"/>
                </a:lnTo>
                <a:lnTo>
                  <a:pt x="2617" y="811"/>
                </a:lnTo>
                <a:lnTo>
                  <a:pt x="2590" y="797"/>
                </a:lnTo>
                <a:lnTo>
                  <a:pt x="2558" y="788"/>
                </a:lnTo>
                <a:lnTo>
                  <a:pt x="2545" y="788"/>
                </a:lnTo>
                <a:lnTo>
                  <a:pt x="2531" y="793"/>
                </a:lnTo>
                <a:lnTo>
                  <a:pt x="2531" y="793"/>
                </a:lnTo>
                <a:lnTo>
                  <a:pt x="2495" y="770"/>
                </a:lnTo>
                <a:lnTo>
                  <a:pt x="2468" y="752"/>
                </a:lnTo>
                <a:lnTo>
                  <a:pt x="2445" y="738"/>
                </a:lnTo>
                <a:lnTo>
                  <a:pt x="2445" y="738"/>
                </a:lnTo>
                <a:lnTo>
                  <a:pt x="2423" y="734"/>
                </a:lnTo>
                <a:lnTo>
                  <a:pt x="2368" y="725"/>
                </a:lnTo>
                <a:lnTo>
                  <a:pt x="2332" y="716"/>
                </a:lnTo>
                <a:lnTo>
                  <a:pt x="2296" y="702"/>
                </a:lnTo>
                <a:lnTo>
                  <a:pt x="2264" y="684"/>
                </a:lnTo>
                <a:lnTo>
                  <a:pt x="2228" y="657"/>
                </a:lnTo>
                <a:lnTo>
                  <a:pt x="2228" y="657"/>
                </a:lnTo>
                <a:lnTo>
                  <a:pt x="2151" y="580"/>
                </a:lnTo>
                <a:lnTo>
                  <a:pt x="2137" y="562"/>
                </a:lnTo>
                <a:lnTo>
                  <a:pt x="2137" y="562"/>
                </a:lnTo>
                <a:lnTo>
                  <a:pt x="2106" y="539"/>
                </a:lnTo>
                <a:lnTo>
                  <a:pt x="2083" y="517"/>
                </a:lnTo>
                <a:lnTo>
                  <a:pt x="2069" y="494"/>
                </a:lnTo>
                <a:lnTo>
                  <a:pt x="2042" y="480"/>
                </a:lnTo>
                <a:lnTo>
                  <a:pt x="2042" y="480"/>
                </a:lnTo>
                <a:lnTo>
                  <a:pt x="2024" y="467"/>
                </a:lnTo>
                <a:lnTo>
                  <a:pt x="2006" y="453"/>
                </a:lnTo>
                <a:lnTo>
                  <a:pt x="1983" y="435"/>
                </a:lnTo>
                <a:lnTo>
                  <a:pt x="1961" y="403"/>
                </a:lnTo>
                <a:lnTo>
                  <a:pt x="1934" y="367"/>
                </a:lnTo>
                <a:lnTo>
                  <a:pt x="1915" y="317"/>
                </a:lnTo>
                <a:lnTo>
                  <a:pt x="1897" y="258"/>
                </a:lnTo>
                <a:lnTo>
                  <a:pt x="1897" y="258"/>
                </a:lnTo>
                <a:lnTo>
                  <a:pt x="1893" y="249"/>
                </a:lnTo>
                <a:lnTo>
                  <a:pt x="1870" y="222"/>
                </a:lnTo>
                <a:lnTo>
                  <a:pt x="1857" y="209"/>
                </a:lnTo>
                <a:lnTo>
                  <a:pt x="1834" y="195"/>
                </a:lnTo>
                <a:lnTo>
                  <a:pt x="1811" y="181"/>
                </a:lnTo>
                <a:lnTo>
                  <a:pt x="1780" y="172"/>
                </a:lnTo>
                <a:lnTo>
                  <a:pt x="1603" y="86"/>
                </a:lnTo>
                <a:lnTo>
                  <a:pt x="1603" y="86"/>
                </a:lnTo>
                <a:lnTo>
                  <a:pt x="1544" y="68"/>
                </a:lnTo>
                <a:lnTo>
                  <a:pt x="1408" y="32"/>
                </a:lnTo>
                <a:lnTo>
                  <a:pt x="1336" y="14"/>
                </a:lnTo>
                <a:lnTo>
                  <a:pt x="1264" y="5"/>
                </a:lnTo>
                <a:lnTo>
                  <a:pt x="1232" y="0"/>
                </a:lnTo>
                <a:lnTo>
                  <a:pt x="1205" y="5"/>
                </a:lnTo>
                <a:lnTo>
                  <a:pt x="1182" y="5"/>
                </a:lnTo>
                <a:lnTo>
                  <a:pt x="1168" y="14"/>
                </a:lnTo>
                <a:lnTo>
                  <a:pt x="1168" y="14"/>
                </a:lnTo>
                <a:lnTo>
                  <a:pt x="1105" y="64"/>
                </a:lnTo>
                <a:lnTo>
                  <a:pt x="1037" y="127"/>
                </a:lnTo>
                <a:lnTo>
                  <a:pt x="974" y="186"/>
                </a:lnTo>
                <a:lnTo>
                  <a:pt x="951" y="213"/>
                </a:lnTo>
                <a:lnTo>
                  <a:pt x="942" y="227"/>
                </a:lnTo>
                <a:lnTo>
                  <a:pt x="942" y="227"/>
                </a:lnTo>
                <a:lnTo>
                  <a:pt x="933" y="245"/>
                </a:lnTo>
                <a:lnTo>
                  <a:pt x="915" y="272"/>
                </a:lnTo>
                <a:lnTo>
                  <a:pt x="865" y="340"/>
                </a:lnTo>
                <a:lnTo>
                  <a:pt x="842" y="376"/>
                </a:lnTo>
                <a:lnTo>
                  <a:pt x="829" y="412"/>
                </a:lnTo>
                <a:lnTo>
                  <a:pt x="829" y="426"/>
                </a:lnTo>
                <a:lnTo>
                  <a:pt x="829" y="440"/>
                </a:lnTo>
                <a:lnTo>
                  <a:pt x="833" y="453"/>
                </a:lnTo>
                <a:lnTo>
                  <a:pt x="847" y="467"/>
                </a:lnTo>
                <a:lnTo>
                  <a:pt x="847" y="467"/>
                </a:lnTo>
                <a:lnTo>
                  <a:pt x="1232" y="815"/>
                </a:lnTo>
                <a:lnTo>
                  <a:pt x="1476" y="1028"/>
                </a:lnTo>
                <a:lnTo>
                  <a:pt x="1558" y="1101"/>
                </a:lnTo>
                <a:lnTo>
                  <a:pt x="1585" y="1119"/>
                </a:lnTo>
                <a:lnTo>
                  <a:pt x="1603" y="1128"/>
                </a:lnTo>
                <a:lnTo>
                  <a:pt x="1472" y="1286"/>
                </a:lnTo>
                <a:lnTo>
                  <a:pt x="1472" y="1286"/>
                </a:lnTo>
                <a:lnTo>
                  <a:pt x="1463" y="1291"/>
                </a:lnTo>
                <a:lnTo>
                  <a:pt x="1445" y="1291"/>
                </a:lnTo>
                <a:lnTo>
                  <a:pt x="1408" y="1291"/>
                </a:lnTo>
                <a:lnTo>
                  <a:pt x="1390" y="1286"/>
                </a:lnTo>
                <a:lnTo>
                  <a:pt x="1368" y="1277"/>
                </a:lnTo>
                <a:lnTo>
                  <a:pt x="1368" y="1277"/>
                </a:lnTo>
                <a:lnTo>
                  <a:pt x="1350" y="1295"/>
                </a:lnTo>
                <a:lnTo>
                  <a:pt x="1336" y="1313"/>
                </a:lnTo>
                <a:lnTo>
                  <a:pt x="1331" y="1327"/>
                </a:lnTo>
                <a:lnTo>
                  <a:pt x="1331" y="1327"/>
                </a:lnTo>
                <a:lnTo>
                  <a:pt x="1309" y="1341"/>
                </a:lnTo>
                <a:lnTo>
                  <a:pt x="1286" y="1354"/>
                </a:lnTo>
                <a:lnTo>
                  <a:pt x="1254" y="1368"/>
                </a:lnTo>
                <a:lnTo>
                  <a:pt x="1223" y="1372"/>
                </a:lnTo>
                <a:lnTo>
                  <a:pt x="1196" y="1377"/>
                </a:lnTo>
                <a:lnTo>
                  <a:pt x="1182" y="1372"/>
                </a:lnTo>
                <a:lnTo>
                  <a:pt x="1168" y="1363"/>
                </a:lnTo>
                <a:lnTo>
                  <a:pt x="1155" y="1354"/>
                </a:lnTo>
                <a:lnTo>
                  <a:pt x="1146" y="1336"/>
                </a:lnTo>
                <a:lnTo>
                  <a:pt x="1146" y="1336"/>
                </a:lnTo>
                <a:lnTo>
                  <a:pt x="1123" y="1350"/>
                </a:lnTo>
                <a:lnTo>
                  <a:pt x="1101" y="1363"/>
                </a:lnTo>
                <a:lnTo>
                  <a:pt x="1073" y="1386"/>
                </a:lnTo>
                <a:lnTo>
                  <a:pt x="1073" y="1386"/>
                </a:lnTo>
                <a:lnTo>
                  <a:pt x="1042" y="1422"/>
                </a:lnTo>
                <a:lnTo>
                  <a:pt x="1001" y="1463"/>
                </a:lnTo>
                <a:lnTo>
                  <a:pt x="978" y="1486"/>
                </a:lnTo>
                <a:lnTo>
                  <a:pt x="951" y="1499"/>
                </a:lnTo>
                <a:lnTo>
                  <a:pt x="928" y="1513"/>
                </a:lnTo>
                <a:lnTo>
                  <a:pt x="906" y="1522"/>
                </a:lnTo>
                <a:lnTo>
                  <a:pt x="906" y="1522"/>
                </a:lnTo>
                <a:lnTo>
                  <a:pt x="888" y="1522"/>
                </a:lnTo>
                <a:lnTo>
                  <a:pt x="879" y="1531"/>
                </a:lnTo>
                <a:lnTo>
                  <a:pt x="874" y="1535"/>
                </a:lnTo>
                <a:lnTo>
                  <a:pt x="879" y="1544"/>
                </a:lnTo>
                <a:lnTo>
                  <a:pt x="892" y="1558"/>
                </a:lnTo>
                <a:lnTo>
                  <a:pt x="910" y="1567"/>
                </a:lnTo>
                <a:lnTo>
                  <a:pt x="910" y="1567"/>
                </a:lnTo>
                <a:lnTo>
                  <a:pt x="906" y="1572"/>
                </a:lnTo>
                <a:lnTo>
                  <a:pt x="901" y="1581"/>
                </a:lnTo>
                <a:lnTo>
                  <a:pt x="897" y="1599"/>
                </a:lnTo>
                <a:lnTo>
                  <a:pt x="897" y="1599"/>
                </a:lnTo>
                <a:lnTo>
                  <a:pt x="897" y="1621"/>
                </a:lnTo>
                <a:lnTo>
                  <a:pt x="901" y="1640"/>
                </a:lnTo>
                <a:lnTo>
                  <a:pt x="915" y="1653"/>
                </a:lnTo>
                <a:lnTo>
                  <a:pt x="915" y="1653"/>
                </a:lnTo>
                <a:lnTo>
                  <a:pt x="915" y="1671"/>
                </a:lnTo>
                <a:lnTo>
                  <a:pt x="910" y="1685"/>
                </a:lnTo>
                <a:lnTo>
                  <a:pt x="906" y="1703"/>
                </a:lnTo>
                <a:lnTo>
                  <a:pt x="892" y="1721"/>
                </a:lnTo>
                <a:lnTo>
                  <a:pt x="870" y="1735"/>
                </a:lnTo>
                <a:lnTo>
                  <a:pt x="842" y="1744"/>
                </a:lnTo>
                <a:lnTo>
                  <a:pt x="802" y="1748"/>
                </a:lnTo>
                <a:lnTo>
                  <a:pt x="802" y="1748"/>
                </a:lnTo>
                <a:lnTo>
                  <a:pt x="802" y="1757"/>
                </a:lnTo>
                <a:lnTo>
                  <a:pt x="797" y="1771"/>
                </a:lnTo>
                <a:lnTo>
                  <a:pt x="793" y="1780"/>
                </a:lnTo>
                <a:lnTo>
                  <a:pt x="784" y="1784"/>
                </a:lnTo>
                <a:lnTo>
                  <a:pt x="775" y="1789"/>
                </a:lnTo>
                <a:lnTo>
                  <a:pt x="761" y="1793"/>
                </a:lnTo>
                <a:lnTo>
                  <a:pt x="761" y="1793"/>
                </a:lnTo>
                <a:lnTo>
                  <a:pt x="747" y="1793"/>
                </a:lnTo>
                <a:lnTo>
                  <a:pt x="743" y="1798"/>
                </a:lnTo>
                <a:lnTo>
                  <a:pt x="743" y="1807"/>
                </a:lnTo>
                <a:lnTo>
                  <a:pt x="747" y="1816"/>
                </a:lnTo>
                <a:lnTo>
                  <a:pt x="765" y="1839"/>
                </a:lnTo>
                <a:lnTo>
                  <a:pt x="779" y="1852"/>
                </a:lnTo>
                <a:lnTo>
                  <a:pt x="779" y="1852"/>
                </a:lnTo>
                <a:lnTo>
                  <a:pt x="793" y="1857"/>
                </a:lnTo>
                <a:lnTo>
                  <a:pt x="802" y="1861"/>
                </a:lnTo>
                <a:lnTo>
                  <a:pt x="811" y="1866"/>
                </a:lnTo>
                <a:lnTo>
                  <a:pt x="820" y="1880"/>
                </a:lnTo>
                <a:lnTo>
                  <a:pt x="824" y="1893"/>
                </a:lnTo>
                <a:lnTo>
                  <a:pt x="829" y="1916"/>
                </a:lnTo>
                <a:lnTo>
                  <a:pt x="833" y="1947"/>
                </a:lnTo>
                <a:lnTo>
                  <a:pt x="842" y="1997"/>
                </a:lnTo>
                <a:lnTo>
                  <a:pt x="842" y="1997"/>
                </a:lnTo>
                <a:lnTo>
                  <a:pt x="861" y="2011"/>
                </a:lnTo>
                <a:lnTo>
                  <a:pt x="888" y="2047"/>
                </a:lnTo>
                <a:lnTo>
                  <a:pt x="897" y="2065"/>
                </a:lnTo>
                <a:lnTo>
                  <a:pt x="901" y="2074"/>
                </a:lnTo>
                <a:lnTo>
                  <a:pt x="897" y="2083"/>
                </a:lnTo>
                <a:lnTo>
                  <a:pt x="897" y="2088"/>
                </a:lnTo>
                <a:lnTo>
                  <a:pt x="888" y="2092"/>
                </a:lnTo>
                <a:lnTo>
                  <a:pt x="874" y="2097"/>
                </a:lnTo>
                <a:lnTo>
                  <a:pt x="861" y="2097"/>
                </a:lnTo>
                <a:lnTo>
                  <a:pt x="793" y="2101"/>
                </a:lnTo>
                <a:lnTo>
                  <a:pt x="793" y="2101"/>
                </a:lnTo>
                <a:lnTo>
                  <a:pt x="784" y="2106"/>
                </a:lnTo>
                <a:lnTo>
                  <a:pt x="775" y="2110"/>
                </a:lnTo>
                <a:lnTo>
                  <a:pt x="756" y="2115"/>
                </a:lnTo>
                <a:lnTo>
                  <a:pt x="743" y="2110"/>
                </a:lnTo>
                <a:lnTo>
                  <a:pt x="734" y="2106"/>
                </a:lnTo>
                <a:lnTo>
                  <a:pt x="734" y="2106"/>
                </a:lnTo>
                <a:lnTo>
                  <a:pt x="716" y="2097"/>
                </a:lnTo>
                <a:lnTo>
                  <a:pt x="711" y="2092"/>
                </a:lnTo>
                <a:lnTo>
                  <a:pt x="702" y="2092"/>
                </a:lnTo>
                <a:lnTo>
                  <a:pt x="688" y="2101"/>
                </a:lnTo>
                <a:lnTo>
                  <a:pt x="666" y="2129"/>
                </a:lnTo>
                <a:lnTo>
                  <a:pt x="630" y="2138"/>
                </a:lnTo>
                <a:lnTo>
                  <a:pt x="630" y="2138"/>
                </a:lnTo>
                <a:lnTo>
                  <a:pt x="652" y="2418"/>
                </a:lnTo>
                <a:lnTo>
                  <a:pt x="652" y="2418"/>
                </a:lnTo>
                <a:lnTo>
                  <a:pt x="661" y="2495"/>
                </a:lnTo>
                <a:lnTo>
                  <a:pt x="661" y="2541"/>
                </a:lnTo>
                <a:lnTo>
                  <a:pt x="661" y="2550"/>
                </a:lnTo>
                <a:lnTo>
                  <a:pt x="657" y="2559"/>
                </a:lnTo>
                <a:lnTo>
                  <a:pt x="648" y="2559"/>
                </a:lnTo>
                <a:lnTo>
                  <a:pt x="634" y="2563"/>
                </a:lnTo>
                <a:lnTo>
                  <a:pt x="634" y="2563"/>
                </a:lnTo>
                <a:lnTo>
                  <a:pt x="612" y="2568"/>
                </a:lnTo>
                <a:lnTo>
                  <a:pt x="598" y="2572"/>
                </a:lnTo>
                <a:lnTo>
                  <a:pt x="589" y="2590"/>
                </a:lnTo>
                <a:lnTo>
                  <a:pt x="580" y="2618"/>
                </a:lnTo>
                <a:lnTo>
                  <a:pt x="580" y="2618"/>
                </a:lnTo>
                <a:lnTo>
                  <a:pt x="575" y="2631"/>
                </a:lnTo>
                <a:lnTo>
                  <a:pt x="566" y="2631"/>
                </a:lnTo>
                <a:lnTo>
                  <a:pt x="557" y="2631"/>
                </a:lnTo>
                <a:lnTo>
                  <a:pt x="544" y="2627"/>
                </a:lnTo>
                <a:lnTo>
                  <a:pt x="516" y="2609"/>
                </a:lnTo>
                <a:lnTo>
                  <a:pt x="498" y="2595"/>
                </a:lnTo>
                <a:lnTo>
                  <a:pt x="498" y="2595"/>
                </a:lnTo>
                <a:lnTo>
                  <a:pt x="485" y="2600"/>
                </a:lnTo>
                <a:lnTo>
                  <a:pt x="467" y="2609"/>
                </a:lnTo>
                <a:lnTo>
                  <a:pt x="449" y="2627"/>
                </a:lnTo>
                <a:lnTo>
                  <a:pt x="449" y="2627"/>
                </a:lnTo>
                <a:lnTo>
                  <a:pt x="267" y="2600"/>
                </a:lnTo>
                <a:lnTo>
                  <a:pt x="267" y="2600"/>
                </a:lnTo>
                <a:lnTo>
                  <a:pt x="245" y="2604"/>
                </a:lnTo>
                <a:lnTo>
                  <a:pt x="204" y="2618"/>
                </a:lnTo>
                <a:lnTo>
                  <a:pt x="159" y="2636"/>
                </a:lnTo>
                <a:lnTo>
                  <a:pt x="159" y="2636"/>
                </a:lnTo>
                <a:lnTo>
                  <a:pt x="150" y="2631"/>
                </a:lnTo>
                <a:lnTo>
                  <a:pt x="132" y="2618"/>
                </a:lnTo>
                <a:lnTo>
                  <a:pt x="118" y="2618"/>
                </a:lnTo>
                <a:lnTo>
                  <a:pt x="104" y="2618"/>
                </a:lnTo>
                <a:lnTo>
                  <a:pt x="86" y="2622"/>
                </a:lnTo>
                <a:lnTo>
                  <a:pt x="68" y="2636"/>
                </a:lnTo>
                <a:lnTo>
                  <a:pt x="68" y="2636"/>
                </a:lnTo>
                <a:lnTo>
                  <a:pt x="32" y="2667"/>
                </a:lnTo>
                <a:lnTo>
                  <a:pt x="9" y="2699"/>
                </a:lnTo>
                <a:lnTo>
                  <a:pt x="0" y="2708"/>
                </a:lnTo>
                <a:lnTo>
                  <a:pt x="0" y="2722"/>
                </a:lnTo>
                <a:lnTo>
                  <a:pt x="9" y="2731"/>
                </a:lnTo>
                <a:lnTo>
                  <a:pt x="23" y="2740"/>
                </a:lnTo>
                <a:lnTo>
                  <a:pt x="23" y="2740"/>
                </a:lnTo>
                <a:lnTo>
                  <a:pt x="64" y="2758"/>
                </a:lnTo>
                <a:lnTo>
                  <a:pt x="95" y="2776"/>
                </a:lnTo>
                <a:lnTo>
                  <a:pt x="109" y="2790"/>
                </a:lnTo>
                <a:lnTo>
                  <a:pt x="118" y="2803"/>
                </a:lnTo>
                <a:lnTo>
                  <a:pt x="123" y="2821"/>
                </a:lnTo>
                <a:lnTo>
                  <a:pt x="127" y="2844"/>
                </a:lnTo>
                <a:lnTo>
                  <a:pt x="127" y="2844"/>
                </a:lnTo>
                <a:lnTo>
                  <a:pt x="123" y="2880"/>
                </a:lnTo>
                <a:lnTo>
                  <a:pt x="118" y="2962"/>
                </a:lnTo>
                <a:lnTo>
                  <a:pt x="118" y="3007"/>
                </a:lnTo>
                <a:lnTo>
                  <a:pt x="123" y="3048"/>
                </a:lnTo>
                <a:lnTo>
                  <a:pt x="127" y="3061"/>
                </a:lnTo>
                <a:lnTo>
                  <a:pt x="136" y="3070"/>
                </a:lnTo>
                <a:lnTo>
                  <a:pt x="141" y="3080"/>
                </a:lnTo>
                <a:lnTo>
                  <a:pt x="150" y="3080"/>
                </a:lnTo>
                <a:lnTo>
                  <a:pt x="150" y="3080"/>
                </a:lnTo>
                <a:lnTo>
                  <a:pt x="254" y="3066"/>
                </a:lnTo>
                <a:lnTo>
                  <a:pt x="317" y="3057"/>
                </a:lnTo>
                <a:lnTo>
                  <a:pt x="317" y="3057"/>
                </a:lnTo>
                <a:lnTo>
                  <a:pt x="331" y="3057"/>
                </a:lnTo>
                <a:lnTo>
                  <a:pt x="344" y="3057"/>
                </a:lnTo>
                <a:lnTo>
                  <a:pt x="362" y="3061"/>
                </a:lnTo>
                <a:lnTo>
                  <a:pt x="381" y="3075"/>
                </a:lnTo>
                <a:lnTo>
                  <a:pt x="403" y="3098"/>
                </a:lnTo>
                <a:lnTo>
                  <a:pt x="421" y="3129"/>
                </a:lnTo>
                <a:lnTo>
                  <a:pt x="430" y="3175"/>
                </a:lnTo>
                <a:lnTo>
                  <a:pt x="417" y="3220"/>
                </a:lnTo>
                <a:lnTo>
                  <a:pt x="417" y="3220"/>
                </a:lnTo>
                <a:lnTo>
                  <a:pt x="412" y="3229"/>
                </a:lnTo>
                <a:lnTo>
                  <a:pt x="408" y="3243"/>
                </a:lnTo>
                <a:lnTo>
                  <a:pt x="408" y="3256"/>
                </a:lnTo>
                <a:lnTo>
                  <a:pt x="412" y="3270"/>
                </a:lnTo>
                <a:lnTo>
                  <a:pt x="417" y="3288"/>
                </a:lnTo>
                <a:lnTo>
                  <a:pt x="430" y="3306"/>
                </a:lnTo>
                <a:lnTo>
                  <a:pt x="430" y="3306"/>
                </a:lnTo>
                <a:lnTo>
                  <a:pt x="439" y="3329"/>
                </a:lnTo>
                <a:lnTo>
                  <a:pt x="444" y="3351"/>
                </a:lnTo>
                <a:lnTo>
                  <a:pt x="449" y="3378"/>
                </a:lnTo>
                <a:lnTo>
                  <a:pt x="444" y="3406"/>
                </a:lnTo>
                <a:lnTo>
                  <a:pt x="435" y="3446"/>
                </a:lnTo>
                <a:lnTo>
                  <a:pt x="426" y="3464"/>
                </a:lnTo>
                <a:lnTo>
                  <a:pt x="426" y="3464"/>
                </a:lnTo>
                <a:lnTo>
                  <a:pt x="426" y="3473"/>
                </a:lnTo>
                <a:lnTo>
                  <a:pt x="426" y="3496"/>
                </a:lnTo>
                <a:lnTo>
                  <a:pt x="430" y="3510"/>
                </a:lnTo>
                <a:lnTo>
                  <a:pt x="435" y="3523"/>
                </a:lnTo>
                <a:lnTo>
                  <a:pt x="449" y="3537"/>
                </a:lnTo>
                <a:lnTo>
                  <a:pt x="462" y="3546"/>
                </a:lnTo>
                <a:lnTo>
                  <a:pt x="462" y="3546"/>
                </a:lnTo>
                <a:lnTo>
                  <a:pt x="480" y="3555"/>
                </a:lnTo>
                <a:lnTo>
                  <a:pt x="485" y="3569"/>
                </a:lnTo>
                <a:lnTo>
                  <a:pt x="485" y="3582"/>
                </a:lnTo>
                <a:lnTo>
                  <a:pt x="485" y="3600"/>
                </a:lnTo>
                <a:lnTo>
                  <a:pt x="471" y="3623"/>
                </a:lnTo>
                <a:lnTo>
                  <a:pt x="462" y="3637"/>
                </a:lnTo>
                <a:lnTo>
                  <a:pt x="462" y="3637"/>
                </a:lnTo>
                <a:lnTo>
                  <a:pt x="449" y="3659"/>
                </a:lnTo>
                <a:lnTo>
                  <a:pt x="426" y="3709"/>
                </a:lnTo>
                <a:lnTo>
                  <a:pt x="421" y="3732"/>
                </a:lnTo>
                <a:lnTo>
                  <a:pt x="421" y="3741"/>
                </a:lnTo>
                <a:lnTo>
                  <a:pt x="421" y="3750"/>
                </a:lnTo>
                <a:lnTo>
                  <a:pt x="426" y="3754"/>
                </a:lnTo>
                <a:lnTo>
                  <a:pt x="435" y="3759"/>
                </a:lnTo>
                <a:lnTo>
                  <a:pt x="449" y="3754"/>
                </a:lnTo>
                <a:lnTo>
                  <a:pt x="462" y="3750"/>
                </a:lnTo>
                <a:lnTo>
                  <a:pt x="462" y="3750"/>
                </a:lnTo>
                <a:lnTo>
                  <a:pt x="471" y="3741"/>
                </a:lnTo>
                <a:lnTo>
                  <a:pt x="485" y="3723"/>
                </a:lnTo>
                <a:lnTo>
                  <a:pt x="494" y="3718"/>
                </a:lnTo>
                <a:lnTo>
                  <a:pt x="507" y="3713"/>
                </a:lnTo>
                <a:lnTo>
                  <a:pt x="525" y="3718"/>
                </a:lnTo>
                <a:lnTo>
                  <a:pt x="544" y="3732"/>
                </a:lnTo>
                <a:lnTo>
                  <a:pt x="544" y="3732"/>
                </a:lnTo>
                <a:lnTo>
                  <a:pt x="571" y="3759"/>
                </a:lnTo>
                <a:lnTo>
                  <a:pt x="580" y="3763"/>
                </a:lnTo>
                <a:lnTo>
                  <a:pt x="584" y="3763"/>
                </a:lnTo>
                <a:lnTo>
                  <a:pt x="589" y="3759"/>
                </a:lnTo>
                <a:lnTo>
                  <a:pt x="593" y="3750"/>
                </a:lnTo>
                <a:lnTo>
                  <a:pt x="598" y="3727"/>
                </a:lnTo>
                <a:lnTo>
                  <a:pt x="698" y="3659"/>
                </a:lnTo>
                <a:lnTo>
                  <a:pt x="698" y="3659"/>
                </a:lnTo>
                <a:lnTo>
                  <a:pt x="734" y="3668"/>
                </a:lnTo>
                <a:lnTo>
                  <a:pt x="802" y="3695"/>
                </a:lnTo>
                <a:lnTo>
                  <a:pt x="838" y="3709"/>
                </a:lnTo>
                <a:lnTo>
                  <a:pt x="865" y="3727"/>
                </a:lnTo>
                <a:lnTo>
                  <a:pt x="874" y="3736"/>
                </a:lnTo>
                <a:lnTo>
                  <a:pt x="879" y="3745"/>
                </a:lnTo>
                <a:lnTo>
                  <a:pt x="879" y="3754"/>
                </a:lnTo>
                <a:lnTo>
                  <a:pt x="879" y="3763"/>
                </a:lnTo>
                <a:lnTo>
                  <a:pt x="879" y="3763"/>
                </a:lnTo>
                <a:lnTo>
                  <a:pt x="865" y="3786"/>
                </a:lnTo>
                <a:lnTo>
                  <a:pt x="856" y="3813"/>
                </a:lnTo>
                <a:lnTo>
                  <a:pt x="851" y="3845"/>
                </a:lnTo>
                <a:lnTo>
                  <a:pt x="851" y="3872"/>
                </a:lnTo>
                <a:lnTo>
                  <a:pt x="861" y="3899"/>
                </a:lnTo>
                <a:lnTo>
                  <a:pt x="870" y="3913"/>
                </a:lnTo>
                <a:lnTo>
                  <a:pt x="879" y="3922"/>
                </a:lnTo>
                <a:lnTo>
                  <a:pt x="892" y="3931"/>
                </a:lnTo>
                <a:lnTo>
                  <a:pt x="910" y="3940"/>
                </a:lnTo>
                <a:lnTo>
                  <a:pt x="933" y="3940"/>
                </a:lnTo>
                <a:lnTo>
                  <a:pt x="956" y="3944"/>
                </a:lnTo>
                <a:lnTo>
                  <a:pt x="956" y="3944"/>
                </a:lnTo>
                <a:lnTo>
                  <a:pt x="1001" y="3940"/>
                </a:lnTo>
                <a:lnTo>
                  <a:pt x="1037" y="3935"/>
                </a:lnTo>
                <a:lnTo>
                  <a:pt x="1064" y="3926"/>
                </a:lnTo>
                <a:lnTo>
                  <a:pt x="1087" y="3917"/>
                </a:lnTo>
                <a:lnTo>
                  <a:pt x="1119" y="3899"/>
                </a:lnTo>
                <a:lnTo>
                  <a:pt x="1128" y="3895"/>
                </a:lnTo>
                <a:lnTo>
                  <a:pt x="1128" y="3895"/>
                </a:lnTo>
                <a:lnTo>
                  <a:pt x="1128" y="3890"/>
                </a:lnTo>
                <a:lnTo>
                  <a:pt x="1132" y="3890"/>
                </a:lnTo>
                <a:lnTo>
                  <a:pt x="1137" y="3895"/>
                </a:lnTo>
                <a:lnTo>
                  <a:pt x="1141" y="3899"/>
                </a:lnTo>
                <a:lnTo>
                  <a:pt x="1150" y="3913"/>
                </a:lnTo>
                <a:lnTo>
                  <a:pt x="1155" y="3958"/>
                </a:lnTo>
                <a:lnTo>
                  <a:pt x="1155" y="3958"/>
                </a:lnTo>
                <a:lnTo>
                  <a:pt x="1159" y="3967"/>
                </a:lnTo>
                <a:lnTo>
                  <a:pt x="1164" y="3976"/>
                </a:lnTo>
                <a:lnTo>
                  <a:pt x="1168" y="3985"/>
                </a:lnTo>
                <a:lnTo>
                  <a:pt x="1182" y="3999"/>
                </a:lnTo>
                <a:lnTo>
                  <a:pt x="1200" y="4008"/>
                </a:lnTo>
                <a:lnTo>
                  <a:pt x="1223" y="4017"/>
                </a:lnTo>
                <a:lnTo>
                  <a:pt x="1259" y="4021"/>
                </a:lnTo>
                <a:lnTo>
                  <a:pt x="1259" y="4021"/>
                </a:lnTo>
                <a:lnTo>
                  <a:pt x="1264" y="4030"/>
                </a:lnTo>
                <a:lnTo>
                  <a:pt x="1277" y="4053"/>
                </a:lnTo>
                <a:lnTo>
                  <a:pt x="1282" y="4071"/>
                </a:lnTo>
                <a:lnTo>
                  <a:pt x="1286" y="4089"/>
                </a:lnTo>
                <a:lnTo>
                  <a:pt x="1286" y="4112"/>
                </a:lnTo>
                <a:lnTo>
                  <a:pt x="1282" y="4135"/>
                </a:lnTo>
                <a:lnTo>
                  <a:pt x="1282" y="4135"/>
                </a:lnTo>
                <a:lnTo>
                  <a:pt x="1277" y="4148"/>
                </a:lnTo>
                <a:lnTo>
                  <a:pt x="1277" y="4184"/>
                </a:lnTo>
                <a:lnTo>
                  <a:pt x="1277" y="4203"/>
                </a:lnTo>
                <a:lnTo>
                  <a:pt x="1282" y="4216"/>
                </a:lnTo>
                <a:lnTo>
                  <a:pt x="1286" y="4225"/>
                </a:lnTo>
                <a:lnTo>
                  <a:pt x="1295" y="4230"/>
                </a:lnTo>
                <a:lnTo>
                  <a:pt x="1295" y="4230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8439150" y="3054350"/>
            <a:ext cx="1193800" cy="1430338"/>
          </a:xfrm>
          <a:custGeom>
            <a:avLst/>
            <a:gdLst>
              <a:gd name="T0" fmla="*/ 543 w 752"/>
              <a:gd name="T1" fmla="*/ 0 h 901"/>
              <a:gd name="T2" fmla="*/ 358 w 752"/>
              <a:gd name="T3" fmla="*/ 163 h 901"/>
              <a:gd name="T4" fmla="*/ 303 w 752"/>
              <a:gd name="T5" fmla="*/ 186 h 901"/>
              <a:gd name="T6" fmla="*/ 249 w 752"/>
              <a:gd name="T7" fmla="*/ 290 h 901"/>
              <a:gd name="T8" fmla="*/ 240 w 752"/>
              <a:gd name="T9" fmla="*/ 254 h 901"/>
              <a:gd name="T10" fmla="*/ 217 w 752"/>
              <a:gd name="T11" fmla="*/ 222 h 901"/>
              <a:gd name="T12" fmla="*/ 168 w 752"/>
              <a:gd name="T13" fmla="*/ 213 h 901"/>
              <a:gd name="T14" fmla="*/ 136 w 752"/>
              <a:gd name="T15" fmla="*/ 218 h 901"/>
              <a:gd name="T16" fmla="*/ 118 w 752"/>
              <a:gd name="T17" fmla="*/ 199 h 901"/>
              <a:gd name="T18" fmla="*/ 32 w 752"/>
              <a:gd name="T19" fmla="*/ 213 h 901"/>
              <a:gd name="T20" fmla="*/ 0 w 752"/>
              <a:gd name="T21" fmla="*/ 236 h 901"/>
              <a:gd name="T22" fmla="*/ 18 w 752"/>
              <a:gd name="T23" fmla="*/ 254 h 901"/>
              <a:gd name="T24" fmla="*/ 91 w 752"/>
              <a:gd name="T25" fmla="*/ 272 h 901"/>
              <a:gd name="T26" fmla="*/ 145 w 752"/>
              <a:gd name="T27" fmla="*/ 308 h 901"/>
              <a:gd name="T28" fmla="*/ 136 w 752"/>
              <a:gd name="T29" fmla="*/ 353 h 901"/>
              <a:gd name="T30" fmla="*/ 100 w 752"/>
              <a:gd name="T31" fmla="*/ 381 h 901"/>
              <a:gd name="T32" fmla="*/ 54 w 752"/>
              <a:gd name="T33" fmla="*/ 403 h 901"/>
              <a:gd name="T34" fmla="*/ 32 w 752"/>
              <a:gd name="T35" fmla="*/ 426 h 901"/>
              <a:gd name="T36" fmla="*/ 63 w 752"/>
              <a:gd name="T37" fmla="*/ 471 h 901"/>
              <a:gd name="T38" fmla="*/ 45 w 752"/>
              <a:gd name="T39" fmla="*/ 521 h 901"/>
              <a:gd name="T40" fmla="*/ 27 w 752"/>
              <a:gd name="T41" fmla="*/ 548 h 901"/>
              <a:gd name="T42" fmla="*/ 32 w 752"/>
              <a:gd name="T43" fmla="*/ 593 h 901"/>
              <a:gd name="T44" fmla="*/ 163 w 752"/>
              <a:gd name="T45" fmla="*/ 607 h 901"/>
              <a:gd name="T46" fmla="*/ 177 w 752"/>
              <a:gd name="T47" fmla="*/ 612 h 901"/>
              <a:gd name="T48" fmla="*/ 208 w 752"/>
              <a:gd name="T49" fmla="*/ 643 h 901"/>
              <a:gd name="T50" fmla="*/ 281 w 752"/>
              <a:gd name="T51" fmla="*/ 756 h 901"/>
              <a:gd name="T52" fmla="*/ 353 w 752"/>
              <a:gd name="T53" fmla="*/ 865 h 901"/>
              <a:gd name="T54" fmla="*/ 380 w 752"/>
              <a:gd name="T55" fmla="*/ 888 h 901"/>
              <a:gd name="T56" fmla="*/ 466 w 752"/>
              <a:gd name="T57" fmla="*/ 838 h 901"/>
              <a:gd name="T58" fmla="*/ 448 w 752"/>
              <a:gd name="T59" fmla="*/ 793 h 901"/>
              <a:gd name="T60" fmla="*/ 439 w 752"/>
              <a:gd name="T61" fmla="*/ 775 h 901"/>
              <a:gd name="T62" fmla="*/ 439 w 752"/>
              <a:gd name="T63" fmla="*/ 720 h 901"/>
              <a:gd name="T64" fmla="*/ 457 w 752"/>
              <a:gd name="T65" fmla="*/ 693 h 901"/>
              <a:gd name="T66" fmla="*/ 466 w 752"/>
              <a:gd name="T67" fmla="*/ 625 h 901"/>
              <a:gd name="T68" fmla="*/ 516 w 752"/>
              <a:gd name="T69" fmla="*/ 584 h 901"/>
              <a:gd name="T70" fmla="*/ 557 w 752"/>
              <a:gd name="T71" fmla="*/ 557 h 901"/>
              <a:gd name="T72" fmla="*/ 571 w 752"/>
              <a:gd name="T73" fmla="*/ 498 h 901"/>
              <a:gd name="T74" fmla="*/ 566 w 752"/>
              <a:gd name="T75" fmla="*/ 458 h 901"/>
              <a:gd name="T76" fmla="*/ 552 w 752"/>
              <a:gd name="T77" fmla="*/ 403 h 901"/>
              <a:gd name="T78" fmla="*/ 584 w 752"/>
              <a:gd name="T79" fmla="*/ 367 h 901"/>
              <a:gd name="T80" fmla="*/ 647 w 752"/>
              <a:gd name="T81" fmla="*/ 358 h 901"/>
              <a:gd name="T82" fmla="*/ 729 w 752"/>
              <a:gd name="T83" fmla="*/ 308 h 901"/>
              <a:gd name="T84" fmla="*/ 752 w 752"/>
              <a:gd name="T85" fmla="*/ 240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52" h="901">
                <a:moveTo>
                  <a:pt x="747" y="86"/>
                </a:moveTo>
                <a:lnTo>
                  <a:pt x="607" y="5"/>
                </a:lnTo>
                <a:lnTo>
                  <a:pt x="543" y="0"/>
                </a:lnTo>
                <a:lnTo>
                  <a:pt x="521" y="150"/>
                </a:lnTo>
                <a:lnTo>
                  <a:pt x="430" y="109"/>
                </a:lnTo>
                <a:lnTo>
                  <a:pt x="358" y="163"/>
                </a:lnTo>
                <a:lnTo>
                  <a:pt x="331" y="163"/>
                </a:lnTo>
                <a:lnTo>
                  <a:pt x="312" y="172"/>
                </a:lnTo>
                <a:lnTo>
                  <a:pt x="303" y="186"/>
                </a:lnTo>
                <a:lnTo>
                  <a:pt x="303" y="213"/>
                </a:lnTo>
                <a:lnTo>
                  <a:pt x="285" y="249"/>
                </a:lnTo>
                <a:lnTo>
                  <a:pt x="249" y="290"/>
                </a:lnTo>
                <a:lnTo>
                  <a:pt x="240" y="281"/>
                </a:lnTo>
                <a:lnTo>
                  <a:pt x="240" y="254"/>
                </a:lnTo>
                <a:lnTo>
                  <a:pt x="240" y="254"/>
                </a:lnTo>
                <a:lnTo>
                  <a:pt x="240" y="245"/>
                </a:lnTo>
                <a:lnTo>
                  <a:pt x="226" y="231"/>
                </a:lnTo>
                <a:lnTo>
                  <a:pt x="217" y="222"/>
                </a:lnTo>
                <a:lnTo>
                  <a:pt x="204" y="218"/>
                </a:lnTo>
                <a:lnTo>
                  <a:pt x="186" y="213"/>
                </a:lnTo>
                <a:lnTo>
                  <a:pt x="168" y="213"/>
                </a:lnTo>
                <a:lnTo>
                  <a:pt x="168" y="213"/>
                </a:lnTo>
                <a:lnTo>
                  <a:pt x="149" y="218"/>
                </a:lnTo>
                <a:lnTo>
                  <a:pt x="136" y="218"/>
                </a:lnTo>
                <a:lnTo>
                  <a:pt x="127" y="213"/>
                </a:lnTo>
                <a:lnTo>
                  <a:pt x="122" y="209"/>
                </a:lnTo>
                <a:lnTo>
                  <a:pt x="118" y="199"/>
                </a:lnTo>
                <a:lnTo>
                  <a:pt x="118" y="195"/>
                </a:lnTo>
                <a:lnTo>
                  <a:pt x="32" y="213"/>
                </a:lnTo>
                <a:lnTo>
                  <a:pt x="32" y="213"/>
                </a:lnTo>
                <a:lnTo>
                  <a:pt x="23" y="218"/>
                </a:lnTo>
                <a:lnTo>
                  <a:pt x="9" y="231"/>
                </a:lnTo>
                <a:lnTo>
                  <a:pt x="0" y="236"/>
                </a:lnTo>
                <a:lnTo>
                  <a:pt x="0" y="245"/>
                </a:lnTo>
                <a:lnTo>
                  <a:pt x="5" y="249"/>
                </a:lnTo>
                <a:lnTo>
                  <a:pt x="18" y="254"/>
                </a:lnTo>
                <a:lnTo>
                  <a:pt x="18" y="254"/>
                </a:lnTo>
                <a:lnTo>
                  <a:pt x="68" y="267"/>
                </a:lnTo>
                <a:lnTo>
                  <a:pt x="91" y="272"/>
                </a:lnTo>
                <a:lnTo>
                  <a:pt x="113" y="281"/>
                </a:lnTo>
                <a:lnTo>
                  <a:pt x="131" y="295"/>
                </a:lnTo>
                <a:lnTo>
                  <a:pt x="145" y="308"/>
                </a:lnTo>
                <a:lnTo>
                  <a:pt x="145" y="317"/>
                </a:lnTo>
                <a:lnTo>
                  <a:pt x="145" y="331"/>
                </a:lnTo>
                <a:lnTo>
                  <a:pt x="136" y="353"/>
                </a:lnTo>
                <a:lnTo>
                  <a:pt x="136" y="353"/>
                </a:lnTo>
                <a:lnTo>
                  <a:pt x="118" y="367"/>
                </a:lnTo>
                <a:lnTo>
                  <a:pt x="100" y="381"/>
                </a:lnTo>
                <a:lnTo>
                  <a:pt x="77" y="385"/>
                </a:lnTo>
                <a:lnTo>
                  <a:pt x="77" y="385"/>
                </a:lnTo>
                <a:lnTo>
                  <a:pt x="54" y="403"/>
                </a:lnTo>
                <a:lnTo>
                  <a:pt x="41" y="412"/>
                </a:lnTo>
                <a:lnTo>
                  <a:pt x="32" y="426"/>
                </a:lnTo>
                <a:lnTo>
                  <a:pt x="32" y="426"/>
                </a:lnTo>
                <a:lnTo>
                  <a:pt x="41" y="435"/>
                </a:lnTo>
                <a:lnTo>
                  <a:pt x="59" y="453"/>
                </a:lnTo>
                <a:lnTo>
                  <a:pt x="63" y="471"/>
                </a:lnTo>
                <a:lnTo>
                  <a:pt x="63" y="485"/>
                </a:lnTo>
                <a:lnTo>
                  <a:pt x="59" y="503"/>
                </a:lnTo>
                <a:lnTo>
                  <a:pt x="45" y="521"/>
                </a:lnTo>
                <a:lnTo>
                  <a:pt x="45" y="521"/>
                </a:lnTo>
                <a:lnTo>
                  <a:pt x="36" y="535"/>
                </a:lnTo>
                <a:lnTo>
                  <a:pt x="27" y="548"/>
                </a:lnTo>
                <a:lnTo>
                  <a:pt x="23" y="562"/>
                </a:lnTo>
                <a:lnTo>
                  <a:pt x="23" y="562"/>
                </a:lnTo>
                <a:lnTo>
                  <a:pt x="32" y="593"/>
                </a:lnTo>
                <a:lnTo>
                  <a:pt x="36" y="612"/>
                </a:lnTo>
                <a:lnTo>
                  <a:pt x="118" y="607"/>
                </a:lnTo>
                <a:lnTo>
                  <a:pt x="163" y="607"/>
                </a:lnTo>
                <a:lnTo>
                  <a:pt x="163" y="607"/>
                </a:lnTo>
                <a:lnTo>
                  <a:pt x="168" y="607"/>
                </a:lnTo>
                <a:lnTo>
                  <a:pt x="177" y="612"/>
                </a:lnTo>
                <a:lnTo>
                  <a:pt x="195" y="621"/>
                </a:lnTo>
                <a:lnTo>
                  <a:pt x="208" y="643"/>
                </a:lnTo>
                <a:lnTo>
                  <a:pt x="208" y="643"/>
                </a:lnTo>
                <a:lnTo>
                  <a:pt x="226" y="675"/>
                </a:lnTo>
                <a:lnTo>
                  <a:pt x="249" y="711"/>
                </a:lnTo>
                <a:lnTo>
                  <a:pt x="281" y="756"/>
                </a:lnTo>
                <a:lnTo>
                  <a:pt x="281" y="756"/>
                </a:lnTo>
                <a:lnTo>
                  <a:pt x="321" y="820"/>
                </a:lnTo>
                <a:lnTo>
                  <a:pt x="353" y="865"/>
                </a:lnTo>
                <a:lnTo>
                  <a:pt x="371" y="883"/>
                </a:lnTo>
                <a:lnTo>
                  <a:pt x="380" y="888"/>
                </a:lnTo>
                <a:lnTo>
                  <a:pt x="380" y="888"/>
                </a:lnTo>
                <a:lnTo>
                  <a:pt x="412" y="901"/>
                </a:lnTo>
                <a:lnTo>
                  <a:pt x="466" y="838"/>
                </a:lnTo>
                <a:lnTo>
                  <a:pt x="466" y="838"/>
                </a:lnTo>
                <a:lnTo>
                  <a:pt x="462" y="815"/>
                </a:lnTo>
                <a:lnTo>
                  <a:pt x="453" y="797"/>
                </a:lnTo>
                <a:lnTo>
                  <a:pt x="448" y="793"/>
                </a:lnTo>
                <a:lnTo>
                  <a:pt x="439" y="788"/>
                </a:lnTo>
                <a:lnTo>
                  <a:pt x="439" y="788"/>
                </a:lnTo>
                <a:lnTo>
                  <a:pt x="439" y="775"/>
                </a:lnTo>
                <a:lnTo>
                  <a:pt x="435" y="752"/>
                </a:lnTo>
                <a:lnTo>
                  <a:pt x="435" y="734"/>
                </a:lnTo>
                <a:lnTo>
                  <a:pt x="439" y="720"/>
                </a:lnTo>
                <a:lnTo>
                  <a:pt x="448" y="707"/>
                </a:lnTo>
                <a:lnTo>
                  <a:pt x="457" y="693"/>
                </a:lnTo>
                <a:lnTo>
                  <a:pt x="457" y="693"/>
                </a:lnTo>
                <a:lnTo>
                  <a:pt x="457" y="679"/>
                </a:lnTo>
                <a:lnTo>
                  <a:pt x="462" y="648"/>
                </a:lnTo>
                <a:lnTo>
                  <a:pt x="466" y="625"/>
                </a:lnTo>
                <a:lnTo>
                  <a:pt x="480" y="607"/>
                </a:lnTo>
                <a:lnTo>
                  <a:pt x="494" y="593"/>
                </a:lnTo>
                <a:lnTo>
                  <a:pt x="516" y="584"/>
                </a:lnTo>
                <a:lnTo>
                  <a:pt x="516" y="584"/>
                </a:lnTo>
                <a:lnTo>
                  <a:pt x="539" y="571"/>
                </a:lnTo>
                <a:lnTo>
                  <a:pt x="557" y="557"/>
                </a:lnTo>
                <a:lnTo>
                  <a:pt x="566" y="535"/>
                </a:lnTo>
                <a:lnTo>
                  <a:pt x="571" y="516"/>
                </a:lnTo>
                <a:lnTo>
                  <a:pt x="571" y="498"/>
                </a:lnTo>
                <a:lnTo>
                  <a:pt x="571" y="480"/>
                </a:lnTo>
                <a:lnTo>
                  <a:pt x="566" y="458"/>
                </a:lnTo>
                <a:lnTo>
                  <a:pt x="566" y="458"/>
                </a:lnTo>
                <a:lnTo>
                  <a:pt x="557" y="435"/>
                </a:lnTo>
                <a:lnTo>
                  <a:pt x="552" y="421"/>
                </a:lnTo>
                <a:lnTo>
                  <a:pt x="552" y="403"/>
                </a:lnTo>
                <a:lnTo>
                  <a:pt x="557" y="390"/>
                </a:lnTo>
                <a:lnTo>
                  <a:pt x="566" y="376"/>
                </a:lnTo>
                <a:lnTo>
                  <a:pt x="584" y="367"/>
                </a:lnTo>
                <a:lnTo>
                  <a:pt x="616" y="363"/>
                </a:lnTo>
                <a:lnTo>
                  <a:pt x="616" y="363"/>
                </a:lnTo>
                <a:lnTo>
                  <a:pt x="647" y="358"/>
                </a:lnTo>
                <a:lnTo>
                  <a:pt x="679" y="344"/>
                </a:lnTo>
                <a:lnTo>
                  <a:pt x="706" y="326"/>
                </a:lnTo>
                <a:lnTo>
                  <a:pt x="729" y="308"/>
                </a:lnTo>
                <a:lnTo>
                  <a:pt x="743" y="286"/>
                </a:lnTo>
                <a:lnTo>
                  <a:pt x="752" y="263"/>
                </a:lnTo>
                <a:lnTo>
                  <a:pt x="752" y="240"/>
                </a:lnTo>
                <a:lnTo>
                  <a:pt x="743" y="218"/>
                </a:lnTo>
                <a:lnTo>
                  <a:pt x="747" y="86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8604250" y="4967287"/>
            <a:ext cx="2106613" cy="1293813"/>
          </a:xfrm>
          <a:custGeom>
            <a:avLst/>
            <a:gdLst>
              <a:gd name="T0" fmla="*/ 1259 w 1327"/>
              <a:gd name="T1" fmla="*/ 235 h 815"/>
              <a:gd name="T2" fmla="*/ 1123 w 1327"/>
              <a:gd name="T3" fmla="*/ 122 h 815"/>
              <a:gd name="T4" fmla="*/ 1105 w 1327"/>
              <a:gd name="T5" fmla="*/ 104 h 815"/>
              <a:gd name="T6" fmla="*/ 1069 w 1327"/>
              <a:gd name="T7" fmla="*/ 86 h 815"/>
              <a:gd name="T8" fmla="*/ 1001 w 1327"/>
              <a:gd name="T9" fmla="*/ 72 h 815"/>
              <a:gd name="T10" fmla="*/ 901 w 1327"/>
              <a:gd name="T11" fmla="*/ 77 h 815"/>
              <a:gd name="T12" fmla="*/ 874 w 1327"/>
              <a:gd name="T13" fmla="*/ 77 h 815"/>
              <a:gd name="T14" fmla="*/ 802 w 1327"/>
              <a:gd name="T15" fmla="*/ 54 h 815"/>
              <a:gd name="T16" fmla="*/ 756 w 1327"/>
              <a:gd name="T17" fmla="*/ 41 h 815"/>
              <a:gd name="T18" fmla="*/ 684 w 1327"/>
              <a:gd name="T19" fmla="*/ 45 h 815"/>
              <a:gd name="T20" fmla="*/ 661 w 1327"/>
              <a:gd name="T21" fmla="*/ 63 h 815"/>
              <a:gd name="T22" fmla="*/ 652 w 1327"/>
              <a:gd name="T23" fmla="*/ 68 h 815"/>
              <a:gd name="T24" fmla="*/ 625 w 1327"/>
              <a:gd name="T25" fmla="*/ 72 h 815"/>
              <a:gd name="T26" fmla="*/ 607 w 1327"/>
              <a:gd name="T27" fmla="*/ 77 h 815"/>
              <a:gd name="T28" fmla="*/ 548 w 1327"/>
              <a:gd name="T29" fmla="*/ 63 h 815"/>
              <a:gd name="T30" fmla="*/ 521 w 1327"/>
              <a:gd name="T31" fmla="*/ 54 h 815"/>
              <a:gd name="T32" fmla="*/ 476 w 1327"/>
              <a:gd name="T33" fmla="*/ 50 h 815"/>
              <a:gd name="T34" fmla="*/ 430 w 1327"/>
              <a:gd name="T35" fmla="*/ 54 h 815"/>
              <a:gd name="T36" fmla="*/ 435 w 1327"/>
              <a:gd name="T37" fmla="*/ 45 h 815"/>
              <a:gd name="T38" fmla="*/ 430 w 1327"/>
              <a:gd name="T39" fmla="*/ 13 h 815"/>
              <a:gd name="T40" fmla="*/ 412 w 1327"/>
              <a:gd name="T41" fmla="*/ 0 h 815"/>
              <a:gd name="T42" fmla="*/ 390 w 1327"/>
              <a:gd name="T43" fmla="*/ 9 h 815"/>
              <a:gd name="T44" fmla="*/ 9 w 1327"/>
              <a:gd name="T45" fmla="*/ 145 h 815"/>
              <a:gd name="T46" fmla="*/ 36 w 1327"/>
              <a:gd name="T47" fmla="*/ 213 h 815"/>
              <a:gd name="T48" fmla="*/ 41 w 1327"/>
              <a:gd name="T49" fmla="*/ 240 h 815"/>
              <a:gd name="T50" fmla="*/ 32 w 1327"/>
              <a:gd name="T51" fmla="*/ 281 h 815"/>
              <a:gd name="T52" fmla="*/ 9 w 1327"/>
              <a:gd name="T53" fmla="*/ 330 h 815"/>
              <a:gd name="T54" fmla="*/ 5 w 1327"/>
              <a:gd name="T55" fmla="*/ 335 h 815"/>
              <a:gd name="T56" fmla="*/ 0 w 1327"/>
              <a:gd name="T57" fmla="*/ 367 h 815"/>
              <a:gd name="T58" fmla="*/ 14 w 1327"/>
              <a:gd name="T59" fmla="*/ 394 h 815"/>
              <a:gd name="T60" fmla="*/ 55 w 1327"/>
              <a:gd name="T61" fmla="*/ 475 h 815"/>
              <a:gd name="T62" fmla="*/ 109 w 1327"/>
              <a:gd name="T63" fmla="*/ 679 h 815"/>
              <a:gd name="T64" fmla="*/ 136 w 1327"/>
              <a:gd name="T65" fmla="*/ 688 h 815"/>
              <a:gd name="T66" fmla="*/ 240 w 1327"/>
              <a:gd name="T67" fmla="*/ 729 h 815"/>
              <a:gd name="T68" fmla="*/ 304 w 1327"/>
              <a:gd name="T69" fmla="*/ 779 h 815"/>
              <a:gd name="T70" fmla="*/ 322 w 1327"/>
              <a:gd name="T71" fmla="*/ 810 h 815"/>
              <a:gd name="T72" fmla="*/ 331 w 1327"/>
              <a:gd name="T73" fmla="*/ 815 h 815"/>
              <a:gd name="T74" fmla="*/ 394 w 1327"/>
              <a:gd name="T75" fmla="*/ 806 h 815"/>
              <a:gd name="T76" fmla="*/ 942 w 1327"/>
              <a:gd name="T77" fmla="*/ 711 h 815"/>
              <a:gd name="T78" fmla="*/ 1055 w 1327"/>
              <a:gd name="T79" fmla="*/ 679 h 815"/>
              <a:gd name="T80" fmla="*/ 1286 w 1327"/>
              <a:gd name="T81" fmla="*/ 629 h 815"/>
              <a:gd name="T82" fmla="*/ 1322 w 1327"/>
              <a:gd name="T83" fmla="*/ 362 h 815"/>
              <a:gd name="T84" fmla="*/ 1327 w 1327"/>
              <a:gd name="T85" fmla="*/ 348 h 815"/>
              <a:gd name="T86" fmla="*/ 1327 w 1327"/>
              <a:gd name="T87" fmla="*/ 317 h 815"/>
              <a:gd name="T88" fmla="*/ 1309 w 1327"/>
              <a:gd name="T89" fmla="*/ 276 h 815"/>
              <a:gd name="T90" fmla="*/ 1259 w 1327"/>
              <a:gd name="T91" fmla="*/ 235 h 8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27" h="815">
                <a:moveTo>
                  <a:pt x="1259" y="235"/>
                </a:moveTo>
                <a:lnTo>
                  <a:pt x="1259" y="235"/>
                </a:lnTo>
                <a:lnTo>
                  <a:pt x="1195" y="181"/>
                </a:lnTo>
                <a:lnTo>
                  <a:pt x="1123" y="122"/>
                </a:lnTo>
                <a:lnTo>
                  <a:pt x="1123" y="122"/>
                </a:lnTo>
                <a:lnTo>
                  <a:pt x="1105" y="104"/>
                </a:lnTo>
                <a:lnTo>
                  <a:pt x="1087" y="95"/>
                </a:lnTo>
                <a:lnTo>
                  <a:pt x="1069" y="86"/>
                </a:lnTo>
                <a:lnTo>
                  <a:pt x="1037" y="77"/>
                </a:lnTo>
                <a:lnTo>
                  <a:pt x="1001" y="72"/>
                </a:lnTo>
                <a:lnTo>
                  <a:pt x="956" y="72"/>
                </a:lnTo>
                <a:lnTo>
                  <a:pt x="901" y="77"/>
                </a:lnTo>
                <a:lnTo>
                  <a:pt x="901" y="77"/>
                </a:lnTo>
                <a:lnTo>
                  <a:pt x="874" y="77"/>
                </a:lnTo>
                <a:lnTo>
                  <a:pt x="842" y="72"/>
                </a:lnTo>
                <a:lnTo>
                  <a:pt x="802" y="54"/>
                </a:lnTo>
                <a:lnTo>
                  <a:pt x="802" y="54"/>
                </a:lnTo>
                <a:lnTo>
                  <a:pt x="756" y="41"/>
                </a:lnTo>
                <a:lnTo>
                  <a:pt x="716" y="41"/>
                </a:lnTo>
                <a:lnTo>
                  <a:pt x="684" y="45"/>
                </a:lnTo>
                <a:lnTo>
                  <a:pt x="670" y="54"/>
                </a:lnTo>
                <a:lnTo>
                  <a:pt x="661" y="63"/>
                </a:lnTo>
                <a:lnTo>
                  <a:pt x="661" y="63"/>
                </a:lnTo>
                <a:lnTo>
                  <a:pt x="652" y="68"/>
                </a:lnTo>
                <a:lnTo>
                  <a:pt x="625" y="72"/>
                </a:lnTo>
                <a:lnTo>
                  <a:pt x="625" y="72"/>
                </a:lnTo>
                <a:lnTo>
                  <a:pt x="620" y="77"/>
                </a:lnTo>
                <a:lnTo>
                  <a:pt x="607" y="77"/>
                </a:lnTo>
                <a:lnTo>
                  <a:pt x="580" y="77"/>
                </a:lnTo>
                <a:lnTo>
                  <a:pt x="548" y="63"/>
                </a:lnTo>
                <a:lnTo>
                  <a:pt x="548" y="63"/>
                </a:lnTo>
                <a:lnTo>
                  <a:pt x="521" y="54"/>
                </a:lnTo>
                <a:lnTo>
                  <a:pt x="498" y="50"/>
                </a:lnTo>
                <a:lnTo>
                  <a:pt x="476" y="50"/>
                </a:lnTo>
                <a:lnTo>
                  <a:pt x="448" y="54"/>
                </a:lnTo>
                <a:lnTo>
                  <a:pt x="430" y="54"/>
                </a:lnTo>
                <a:lnTo>
                  <a:pt x="430" y="54"/>
                </a:lnTo>
                <a:lnTo>
                  <a:pt x="435" y="45"/>
                </a:lnTo>
                <a:lnTo>
                  <a:pt x="435" y="22"/>
                </a:lnTo>
                <a:lnTo>
                  <a:pt x="430" y="13"/>
                </a:lnTo>
                <a:lnTo>
                  <a:pt x="426" y="4"/>
                </a:lnTo>
                <a:lnTo>
                  <a:pt x="412" y="0"/>
                </a:lnTo>
                <a:lnTo>
                  <a:pt x="390" y="9"/>
                </a:lnTo>
                <a:lnTo>
                  <a:pt x="390" y="9"/>
                </a:lnTo>
                <a:lnTo>
                  <a:pt x="172" y="86"/>
                </a:lnTo>
                <a:lnTo>
                  <a:pt x="9" y="145"/>
                </a:lnTo>
                <a:lnTo>
                  <a:pt x="36" y="213"/>
                </a:lnTo>
                <a:lnTo>
                  <a:pt x="36" y="213"/>
                </a:lnTo>
                <a:lnTo>
                  <a:pt x="36" y="217"/>
                </a:lnTo>
                <a:lnTo>
                  <a:pt x="41" y="240"/>
                </a:lnTo>
                <a:lnTo>
                  <a:pt x="36" y="258"/>
                </a:lnTo>
                <a:lnTo>
                  <a:pt x="32" y="281"/>
                </a:lnTo>
                <a:lnTo>
                  <a:pt x="23" y="303"/>
                </a:lnTo>
                <a:lnTo>
                  <a:pt x="9" y="330"/>
                </a:lnTo>
                <a:lnTo>
                  <a:pt x="9" y="330"/>
                </a:lnTo>
                <a:lnTo>
                  <a:pt x="5" y="335"/>
                </a:lnTo>
                <a:lnTo>
                  <a:pt x="0" y="344"/>
                </a:lnTo>
                <a:lnTo>
                  <a:pt x="0" y="367"/>
                </a:lnTo>
                <a:lnTo>
                  <a:pt x="5" y="380"/>
                </a:lnTo>
                <a:lnTo>
                  <a:pt x="14" y="394"/>
                </a:lnTo>
                <a:lnTo>
                  <a:pt x="14" y="394"/>
                </a:lnTo>
                <a:lnTo>
                  <a:pt x="55" y="475"/>
                </a:lnTo>
                <a:lnTo>
                  <a:pt x="95" y="530"/>
                </a:lnTo>
                <a:lnTo>
                  <a:pt x="109" y="679"/>
                </a:lnTo>
                <a:lnTo>
                  <a:pt x="109" y="679"/>
                </a:lnTo>
                <a:lnTo>
                  <a:pt x="136" y="688"/>
                </a:lnTo>
                <a:lnTo>
                  <a:pt x="204" y="711"/>
                </a:lnTo>
                <a:lnTo>
                  <a:pt x="240" y="729"/>
                </a:lnTo>
                <a:lnTo>
                  <a:pt x="276" y="751"/>
                </a:lnTo>
                <a:lnTo>
                  <a:pt x="304" y="779"/>
                </a:lnTo>
                <a:lnTo>
                  <a:pt x="317" y="797"/>
                </a:lnTo>
                <a:lnTo>
                  <a:pt x="322" y="810"/>
                </a:lnTo>
                <a:lnTo>
                  <a:pt x="331" y="815"/>
                </a:lnTo>
                <a:lnTo>
                  <a:pt x="331" y="815"/>
                </a:lnTo>
                <a:lnTo>
                  <a:pt x="367" y="806"/>
                </a:lnTo>
                <a:lnTo>
                  <a:pt x="394" y="806"/>
                </a:lnTo>
                <a:lnTo>
                  <a:pt x="639" y="761"/>
                </a:lnTo>
                <a:lnTo>
                  <a:pt x="942" y="711"/>
                </a:lnTo>
                <a:lnTo>
                  <a:pt x="942" y="711"/>
                </a:lnTo>
                <a:lnTo>
                  <a:pt x="1055" y="679"/>
                </a:lnTo>
                <a:lnTo>
                  <a:pt x="1168" y="652"/>
                </a:lnTo>
                <a:lnTo>
                  <a:pt x="1286" y="629"/>
                </a:lnTo>
                <a:lnTo>
                  <a:pt x="1291" y="625"/>
                </a:lnTo>
                <a:lnTo>
                  <a:pt x="1322" y="362"/>
                </a:lnTo>
                <a:lnTo>
                  <a:pt x="1322" y="362"/>
                </a:lnTo>
                <a:lnTo>
                  <a:pt x="1327" y="348"/>
                </a:lnTo>
                <a:lnTo>
                  <a:pt x="1327" y="335"/>
                </a:lnTo>
                <a:lnTo>
                  <a:pt x="1327" y="317"/>
                </a:lnTo>
                <a:lnTo>
                  <a:pt x="1322" y="294"/>
                </a:lnTo>
                <a:lnTo>
                  <a:pt x="1309" y="276"/>
                </a:lnTo>
                <a:lnTo>
                  <a:pt x="1291" y="253"/>
                </a:lnTo>
                <a:lnTo>
                  <a:pt x="1259" y="235"/>
                </a:lnTo>
                <a:lnTo>
                  <a:pt x="1259" y="235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6829425" y="5448300"/>
            <a:ext cx="2286000" cy="1409700"/>
          </a:xfrm>
          <a:custGeom>
            <a:avLst/>
            <a:gdLst>
              <a:gd name="T0" fmla="*/ 1422 w 1440"/>
              <a:gd name="T1" fmla="*/ 476 h 888"/>
              <a:gd name="T2" fmla="*/ 1254 w 1440"/>
              <a:gd name="T3" fmla="*/ 381 h 888"/>
              <a:gd name="T4" fmla="*/ 1177 w 1440"/>
              <a:gd name="T5" fmla="*/ 172 h 888"/>
              <a:gd name="T6" fmla="*/ 1091 w 1440"/>
              <a:gd name="T7" fmla="*/ 109 h 888"/>
              <a:gd name="T8" fmla="*/ 1010 w 1440"/>
              <a:gd name="T9" fmla="*/ 113 h 888"/>
              <a:gd name="T10" fmla="*/ 973 w 1440"/>
              <a:gd name="T11" fmla="*/ 104 h 888"/>
              <a:gd name="T12" fmla="*/ 919 w 1440"/>
              <a:gd name="T13" fmla="*/ 91 h 888"/>
              <a:gd name="T14" fmla="*/ 878 w 1440"/>
              <a:gd name="T15" fmla="*/ 131 h 888"/>
              <a:gd name="T16" fmla="*/ 810 w 1440"/>
              <a:gd name="T17" fmla="*/ 113 h 888"/>
              <a:gd name="T18" fmla="*/ 774 w 1440"/>
              <a:gd name="T19" fmla="*/ 59 h 888"/>
              <a:gd name="T20" fmla="*/ 693 w 1440"/>
              <a:gd name="T21" fmla="*/ 50 h 888"/>
              <a:gd name="T22" fmla="*/ 593 w 1440"/>
              <a:gd name="T23" fmla="*/ 100 h 888"/>
              <a:gd name="T24" fmla="*/ 534 w 1440"/>
              <a:gd name="T25" fmla="*/ 86 h 888"/>
              <a:gd name="T26" fmla="*/ 453 w 1440"/>
              <a:gd name="T27" fmla="*/ 73 h 888"/>
              <a:gd name="T28" fmla="*/ 448 w 1440"/>
              <a:gd name="T29" fmla="*/ 122 h 888"/>
              <a:gd name="T30" fmla="*/ 376 w 1440"/>
              <a:gd name="T31" fmla="*/ 131 h 888"/>
              <a:gd name="T32" fmla="*/ 376 w 1440"/>
              <a:gd name="T33" fmla="*/ 113 h 888"/>
              <a:gd name="T34" fmla="*/ 403 w 1440"/>
              <a:gd name="T35" fmla="*/ 82 h 888"/>
              <a:gd name="T36" fmla="*/ 348 w 1440"/>
              <a:gd name="T37" fmla="*/ 55 h 888"/>
              <a:gd name="T38" fmla="*/ 303 w 1440"/>
              <a:gd name="T39" fmla="*/ 95 h 888"/>
              <a:gd name="T40" fmla="*/ 262 w 1440"/>
              <a:gd name="T41" fmla="*/ 113 h 888"/>
              <a:gd name="T42" fmla="*/ 199 w 1440"/>
              <a:gd name="T43" fmla="*/ 141 h 888"/>
              <a:gd name="T44" fmla="*/ 167 w 1440"/>
              <a:gd name="T45" fmla="*/ 145 h 888"/>
              <a:gd name="T46" fmla="*/ 145 w 1440"/>
              <a:gd name="T47" fmla="*/ 109 h 888"/>
              <a:gd name="T48" fmla="*/ 118 w 1440"/>
              <a:gd name="T49" fmla="*/ 91 h 888"/>
              <a:gd name="T50" fmla="*/ 131 w 1440"/>
              <a:gd name="T51" fmla="*/ 41 h 888"/>
              <a:gd name="T52" fmla="*/ 77 w 1440"/>
              <a:gd name="T53" fmla="*/ 5 h 888"/>
              <a:gd name="T54" fmla="*/ 27 w 1440"/>
              <a:gd name="T55" fmla="*/ 0 h 888"/>
              <a:gd name="T56" fmla="*/ 9 w 1440"/>
              <a:gd name="T57" fmla="*/ 122 h 888"/>
              <a:gd name="T58" fmla="*/ 13 w 1440"/>
              <a:gd name="T59" fmla="*/ 168 h 888"/>
              <a:gd name="T60" fmla="*/ 45 w 1440"/>
              <a:gd name="T61" fmla="*/ 199 h 888"/>
              <a:gd name="T62" fmla="*/ 68 w 1440"/>
              <a:gd name="T63" fmla="*/ 254 h 888"/>
              <a:gd name="T64" fmla="*/ 32 w 1440"/>
              <a:gd name="T65" fmla="*/ 317 h 888"/>
              <a:gd name="T66" fmla="*/ 4 w 1440"/>
              <a:gd name="T67" fmla="*/ 408 h 888"/>
              <a:gd name="T68" fmla="*/ 45 w 1440"/>
              <a:gd name="T69" fmla="*/ 408 h 888"/>
              <a:gd name="T70" fmla="*/ 77 w 1440"/>
              <a:gd name="T71" fmla="*/ 371 h 888"/>
              <a:gd name="T72" fmla="*/ 122 w 1440"/>
              <a:gd name="T73" fmla="*/ 390 h 888"/>
              <a:gd name="T74" fmla="*/ 172 w 1440"/>
              <a:gd name="T75" fmla="*/ 417 h 888"/>
              <a:gd name="T76" fmla="*/ 281 w 1440"/>
              <a:gd name="T77" fmla="*/ 317 h 888"/>
              <a:gd name="T78" fmla="*/ 448 w 1440"/>
              <a:gd name="T79" fmla="*/ 385 h 888"/>
              <a:gd name="T80" fmla="*/ 457 w 1440"/>
              <a:gd name="T81" fmla="*/ 421 h 888"/>
              <a:gd name="T82" fmla="*/ 430 w 1440"/>
              <a:gd name="T83" fmla="*/ 498 h 888"/>
              <a:gd name="T84" fmla="*/ 462 w 1440"/>
              <a:gd name="T85" fmla="*/ 580 h 888"/>
              <a:gd name="T86" fmla="*/ 534 w 1440"/>
              <a:gd name="T87" fmla="*/ 598 h 888"/>
              <a:gd name="T88" fmla="*/ 647 w 1440"/>
              <a:gd name="T89" fmla="*/ 584 h 888"/>
              <a:gd name="T90" fmla="*/ 706 w 1440"/>
              <a:gd name="T91" fmla="*/ 553 h 888"/>
              <a:gd name="T92" fmla="*/ 724 w 1440"/>
              <a:gd name="T93" fmla="*/ 557 h 888"/>
              <a:gd name="T94" fmla="*/ 742 w 1440"/>
              <a:gd name="T95" fmla="*/ 625 h 888"/>
              <a:gd name="T96" fmla="*/ 783 w 1440"/>
              <a:gd name="T97" fmla="*/ 666 h 888"/>
              <a:gd name="T98" fmla="*/ 847 w 1440"/>
              <a:gd name="T99" fmla="*/ 688 h 888"/>
              <a:gd name="T100" fmla="*/ 869 w 1440"/>
              <a:gd name="T101" fmla="*/ 770 h 888"/>
              <a:gd name="T102" fmla="*/ 860 w 1440"/>
              <a:gd name="T103" fmla="*/ 838 h 888"/>
              <a:gd name="T104" fmla="*/ 878 w 1440"/>
              <a:gd name="T105" fmla="*/ 888 h 888"/>
              <a:gd name="T106" fmla="*/ 1046 w 1440"/>
              <a:gd name="T107" fmla="*/ 847 h 888"/>
              <a:gd name="T108" fmla="*/ 1335 w 1440"/>
              <a:gd name="T109" fmla="*/ 575 h 888"/>
              <a:gd name="T110" fmla="*/ 1440 w 1440"/>
              <a:gd name="T111" fmla="*/ 516 h 8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40" h="888">
                <a:moveTo>
                  <a:pt x="1440" y="507"/>
                </a:moveTo>
                <a:lnTo>
                  <a:pt x="1440" y="507"/>
                </a:lnTo>
                <a:lnTo>
                  <a:pt x="1431" y="494"/>
                </a:lnTo>
                <a:lnTo>
                  <a:pt x="1422" y="476"/>
                </a:lnTo>
                <a:lnTo>
                  <a:pt x="1390" y="448"/>
                </a:lnTo>
                <a:lnTo>
                  <a:pt x="1354" y="426"/>
                </a:lnTo>
                <a:lnTo>
                  <a:pt x="1317" y="408"/>
                </a:lnTo>
                <a:lnTo>
                  <a:pt x="1254" y="381"/>
                </a:lnTo>
                <a:lnTo>
                  <a:pt x="1227" y="376"/>
                </a:lnTo>
                <a:lnTo>
                  <a:pt x="1213" y="227"/>
                </a:lnTo>
                <a:lnTo>
                  <a:pt x="1213" y="227"/>
                </a:lnTo>
                <a:lnTo>
                  <a:pt x="1177" y="172"/>
                </a:lnTo>
                <a:lnTo>
                  <a:pt x="1145" y="122"/>
                </a:lnTo>
                <a:lnTo>
                  <a:pt x="1145" y="122"/>
                </a:lnTo>
                <a:lnTo>
                  <a:pt x="1123" y="113"/>
                </a:lnTo>
                <a:lnTo>
                  <a:pt x="1091" y="109"/>
                </a:lnTo>
                <a:lnTo>
                  <a:pt x="1041" y="100"/>
                </a:lnTo>
                <a:lnTo>
                  <a:pt x="1041" y="100"/>
                </a:lnTo>
                <a:lnTo>
                  <a:pt x="1028" y="109"/>
                </a:lnTo>
                <a:lnTo>
                  <a:pt x="1010" y="113"/>
                </a:lnTo>
                <a:lnTo>
                  <a:pt x="991" y="113"/>
                </a:lnTo>
                <a:lnTo>
                  <a:pt x="978" y="109"/>
                </a:lnTo>
                <a:lnTo>
                  <a:pt x="973" y="104"/>
                </a:lnTo>
                <a:lnTo>
                  <a:pt x="973" y="104"/>
                </a:lnTo>
                <a:lnTo>
                  <a:pt x="955" y="86"/>
                </a:lnTo>
                <a:lnTo>
                  <a:pt x="937" y="77"/>
                </a:lnTo>
                <a:lnTo>
                  <a:pt x="928" y="82"/>
                </a:lnTo>
                <a:lnTo>
                  <a:pt x="919" y="91"/>
                </a:lnTo>
                <a:lnTo>
                  <a:pt x="914" y="113"/>
                </a:lnTo>
                <a:lnTo>
                  <a:pt x="914" y="127"/>
                </a:lnTo>
                <a:lnTo>
                  <a:pt x="914" y="127"/>
                </a:lnTo>
                <a:lnTo>
                  <a:pt x="878" y="131"/>
                </a:lnTo>
                <a:lnTo>
                  <a:pt x="851" y="131"/>
                </a:lnTo>
                <a:lnTo>
                  <a:pt x="833" y="127"/>
                </a:lnTo>
                <a:lnTo>
                  <a:pt x="819" y="122"/>
                </a:lnTo>
                <a:lnTo>
                  <a:pt x="810" y="113"/>
                </a:lnTo>
                <a:lnTo>
                  <a:pt x="806" y="100"/>
                </a:lnTo>
                <a:lnTo>
                  <a:pt x="792" y="77"/>
                </a:lnTo>
                <a:lnTo>
                  <a:pt x="792" y="77"/>
                </a:lnTo>
                <a:lnTo>
                  <a:pt x="774" y="59"/>
                </a:lnTo>
                <a:lnTo>
                  <a:pt x="760" y="45"/>
                </a:lnTo>
                <a:lnTo>
                  <a:pt x="742" y="36"/>
                </a:lnTo>
                <a:lnTo>
                  <a:pt x="742" y="36"/>
                </a:lnTo>
                <a:lnTo>
                  <a:pt x="693" y="50"/>
                </a:lnTo>
                <a:lnTo>
                  <a:pt x="647" y="68"/>
                </a:lnTo>
                <a:lnTo>
                  <a:pt x="607" y="91"/>
                </a:lnTo>
                <a:lnTo>
                  <a:pt x="607" y="91"/>
                </a:lnTo>
                <a:lnTo>
                  <a:pt x="593" y="100"/>
                </a:lnTo>
                <a:lnTo>
                  <a:pt x="579" y="104"/>
                </a:lnTo>
                <a:lnTo>
                  <a:pt x="566" y="104"/>
                </a:lnTo>
                <a:lnTo>
                  <a:pt x="552" y="100"/>
                </a:lnTo>
                <a:lnTo>
                  <a:pt x="534" y="86"/>
                </a:lnTo>
                <a:lnTo>
                  <a:pt x="525" y="82"/>
                </a:lnTo>
                <a:lnTo>
                  <a:pt x="480" y="82"/>
                </a:lnTo>
                <a:lnTo>
                  <a:pt x="471" y="73"/>
                </a:lnTo>
                <a:lnTo>
                  <a:pt x="453" y="73"/>
                </a:lnTo>
                <a:lnTo>
                  <a:pt x="453" y="113"/>
                </a:lnTo>
                <a:lnTo>
                  <a:pt x="453" y="113"/>
                </a:lnTo>
                <a:lnTo>
                  <a:pt x="453" y="113"/>
                </a:lnTo>
                <a:lnTo>
                  <a:pt x="448" y="122"/>
                </a:lnTo>
                <a:lnTo>
                  <a:pt x="434" y="127"/>
                </a:lnTo>
                <a:lnTo>
                  <a:pt x="403" y="131"/>
                </a:lnTo>
                <a:lnTo>
                  <a:pt x="403" y="131"/>
                </a:lnTo>
                <a:lnTo>
                  <a:pt x="376" y="131"/>
                </a:lnTo>
                <a:lnTo>
                  <a:pt x="367" y="127"/>
                </a:lnTo>
                <a:lnTo>
                  <a:pt x="367" y="122"/>
                </a:lnTo>
                <a:lnTo>
                  <a:pt x="371" y="113"/>
                </a:lnTo>
                <a:lnTo>
                  <a:pt x="376" y="113"/>
                </a:lnTo>
                <a:lnTo>
                  <a:pt x="376" y="113"/>
                </a:lnTo>
                <a:lnTo>
                  <a:pt x="389" y="100"/>
                </a:lnTo>
                <a:lnTo>
                  <a:pt x="398" y="91"/>
                </a:lnTo>
                <a:lnTo>
                  <a:pt x="403" y="82"/>
                </a:lnTo>
                <a:lnTo>
                  <a:pt x="403" y="77"/>
                </a:lnTo>
                <a:lnTo>
                  <a:pt x="403" y="64"/>
                </a:lnTo>
                <a:lnTo>
                  <a:pt x="398" y="64"/>
                </a:lnTo>
                <a:lnTo>
                  <a:pt x="348" y="55"/>
                </a:lnTo>
                <a:lnTo>
                  <a:pt x="312" y="45"/>
                </a:lnTo>
                <a:lnTo>
                  <a:pt x="303" y="82"/>
                </a:lnTo>
                <a:lnTo>
                  <a:pt x="303" y="82"/>
                </a:lnTo>
                <a:lnTo>
                  <a:pt x="303" y="95"/>
                </a:lnTo>
                <a:lnTo>
                  <a:pt x="299" y="104"/>
                </a:lnTo>
                <a:lnTo>
                  <a:pt x="294" y="113"/>
                </a:lnTo>
                <a:lnTo>
                  <a:pt x="294" y="113"/>
                </a:lnTo>
                <a:lnTo>
                  <a:pt x="262" y="113"/>
                </a:lnTo>
                <a:lnTo>
                  <a:pt x="240" y="113"/>
                </a:lnTo>
                <a:lnTo>
                  <a:pt x="222" y="122"/>
                </a:lnTo>
                <a:lnTo>
                  <a:pt x="222" y="122"/>
                </a:lnTo>
                <a:lnTo>
                  <a:pt x="199" y="141"/>
                </a:lnTo>
                <a:lnTo>
                  <a:pt x="181" y="145"/>
                </a:lnTo>
                <a:lnTo>
                  <a:pt x="172" y="145"/>
                </a:lnTo>
                <a:lnTo>
                  <a:pt x="167" y="145"/>
                </a:lnTo>
                <a:lnTo>
                  <a:pt x="167" y="145"/>
                </a:lnTo>
                <a:lnTo>
                  <a:pt x="163" y="122"/>
                </a:lnTo>
                <a:lnTo>
                  <a:pt x="154" y="113"/>
                </a:lnTo>
                <a:lnTo>
                  <a:pt x="149" y="109"/>
                </a:lnTo>
                <a:lnTo>
                  <a:pt x="145" y="109"/>
                </a:lnTo>
                <a:lnTo>
                  <a:pt x="145" y="109"/>
                </a:lnTo>
                <a:lnTo>
                  <a:pt x="127" y="109"/>
                </a:lnTo>
                <a:lnTo>
                  <a:pt x="118" y="100"/>
                </a:lnTo>
                <a:lnTo>
                  <a:pt x="118" y="91"/>
                </a:lnTo>
                <a:lnTo>
                  <a:pt x="118" y="77"/>
                </a:lnTo>
                <a:lnTo>
                  <a:pt x="122" y="55"/>
                </a:lnTo>
                <a:lnTo>
                  <a:pt x="131" y="41"/>
                </a:lnTo>
                <a:lnTo>
                  <a:pt x="131" y="41"/>
                </a:lnTo>
                <a:lnTo>
                  <a:pt x="122" y="27"/>
                </a:lnTo>
                <a:lnTo>
                  <a:pt x="113" y="14"/>
                </a:lnTo>
                <a:lnTo>
                  <a:pt x="95" y="9"/>
                </a:lnTo>
                <a:lnTo>
                  <a:pt x="77" y="5"/>
                </a:lnTo>
                <a:lnTo>
                  <a:pt x="45" y="0"/>
                </a:lnTo>
                <a:lnTo>
                  <a:pt x="32" y="0"/>
                </a:lnTo>
                <a:lnTo>
                  <a:pt x="27" y="0"/>
                </a:lnTo>
                <a:lnTo>
                  <a:pt x="27" y="0"/>
                </a:lnTo>
                <a:lnTo>
                  <a:pt x="27" y="23"/>
                </a:lnTo>
                <a:lnTo>
                  <a:pt x="27" y="41"/>
                </a:lnTo>
                <a:lnTo>
                  <a:pt x="22" y="82"/>
                </a:lnTo>
                <a:lnTo>
                  <a:pt x="9" y="122"/>
                </a:lnTo>
                <a:lnTo>
                  <a:pt x="9" y="122"/>
                </a:lnTo>
                <a:lnTo>
                  <a:pt x="9" y="131"/>
                </a:lnTo>
                <a:lnTo>
                  <a:pt x="9" y="154"/>
                </a:lnTo>
                <a:lnTo>
                  <a:pt x="13" y="168"/>
                </a:lnTo>
                <a:lnTo>
                  <a:pt x="18" y="181"/>
                </a:lnTo>
                <a:lnTo>
                  <a:pt x="32" y="190"/>
                </a:lnTo>
                <a:lnTo>
                  <a:pt x="45" y="199"/>
                </a:lnTo>
                <a:lnTo>
                  <a:pt x="45" y="199"/>
                </a:lnTo>
                <a:lnTo>
                  <a:pt x="63" y="213"/>
                </a:lnTo>
                <a:lnTo>
                  <a:pt x="68" y="222"/>
                </a:lnTo>
                <a:lnTo>
                  <a:pt x="68" y="240"/>
                </a:lnTo>
                <a:lnTo>
                  <a:pt x="68" y="254"/>
                </a:lnTo>
                <a:lnTo>
                  <a:pt x="54" y="281"/>
                </a:lnTo>
                <a:lnTo>
                  <a:pt x="45" y="295"/>
                </a:lnTo>
                <a:lnTo>
                  <a:pt x="45" y="295"/>
                </a:lnTo>
                <a:lnTo>
                  <a:pt x="32" y="317"/>
                </a:lnTo>
                <a:lnTo>
                  <a:pt x="9" y="367"/>
                </a:lnTo>
                <a:lnTo>
                  <a:pt x="4" y="390"/>
                </a:lnTo>
                <a:lnTo>
                  <a:pt x="0" y="399"/>
                </a:lnTo>
                <a:lnTo>
                  <a:pt x="4" y="408"/>
                </a:lnTo>
                <a:lnTo>
                  <a:pt x="9" y="412"/>
                </a:lnTo>
                <a:lnTo>
                  <a:pt x="18" y="412"/>
                </a:lnTo>
                <a:lnTo>
                  <a:pt x="32" y="412"/>
                </a:lnTo>
                <a:lnTo>
                  <a:pt x="45" y="408"/>
                </a:lnTo>
                <a:lnTo>
                  <a:pt x="45" y="408"/>
                </a:lnTo>
                <a:lnTo>
                  <a:pt x="50" y="399"/>
                </a:lnTo>
                <a:lnTo>
                  <a:pt x="68" y="381"/>
                </a:lnTo>
                <a:lnTo>
                  <a:pt x="77" y="371"/>
                </a:lnTo>
                <a:lnTo>
                  <a:pt x="90" y="371"/>
                </a:lnTo>
                <a:lnTo>
                  <a:pt x="108" y="376"/>
                </a:lnTo>
                <a:lnTo>
                  <a:pt x="122" y="390"/>
                </a:lnTo>
                <a:lnTo>
                  <a:pt x="122" y="390"/>
                </a:lnTo>
                <a:lnTo>
                  <a:pt x="154" y="417"/>
                </a:lnTo>
                <a:lnTo>
                  <a:pt x="163" y="421"/>
                </a:lnTo>
                <a:lnTo>
                  <a:pt x="167" y="421"/>
                </a:lnTo>
                <a:lnTo>
                  <a:pt x="172" y="417"/>
                </a:lnTo>
                <a:lnTo>
                  <a:pt x="172" y="408"/>
                </a:lnTo>
                <a:lnTo>
                  <a:pt x="176" y="381"/>
                </a:lnTo>
                <a:lnTo>
                  <a:pt x="281" y="317"/>
                </a:lnTo>
                <a:lnTo>
                  <a:pt x="281" y="317"/>
                </a:lnTo>
                <a:lnTo>
                  <a:pt x="312" y="326"/>
                </a:lnTo>
                <a:lnTo>
                  <a:pt x="385" y="349"/>
                </a:lnTo>
                <a:lnTo>
                  <a:pt x="421" y="367"/>
                </a:lnTo>
                <a:lnTo>
                  <a:pt x="448" y="385"/>
                </a:lnTo>
                <a:lnTo>
                  <a:pt x="457" y="394"/>
                </a:lnTo>
                <a:lnTo>
                  <a:pt x="462" y="403"/>
                </a:lnTo>
                <a:lnTo>
                  <a:pt x="462" y="412"/>
                </a:lnTo>
                <a:lnTo>
                  <a:pt x="457" y="421"/>
                </a:lnTo>
                <a:lnTo>
                  <a:pt x="457" y="421"/>
                </a:lnTo>
                <a:lnTo>
                  <a:pt x="448" y="444"/>
                </a:lnTo>
                <a:lnTo>
                  <a:pt x="434" y="471"/>
                </a:lnTo>
                <a:lnTo>
                  <a:pt x="430" y="498"/>
                </a:lnTo>
                <a:lnTo>
                  <a:pt x="434" y="530"/>
                </a:lnTo>
                <a:lnTo>
                  <a:pt x="444" y="557"/>
                </a:lnTo>
                <a:lnTo>
                  <a:pt x="453" y="571"/>
                </a:lnTo>
                <a:lnTo>
                  <a:pt x="462" y="580"/>
                </a:lnTo>
                <a:lnTo>
                  <a:pt x="475" y="589"/>
                </a:lnTo>
                <a:lnTo>
                  <a:pt x="493" y="593"/>
                </a:lnTo>
                <a:lnTo>
                  <a:pt x="511" y="598"/>
                </a:lnTo>
                <a:lnTo>
                  <a:pt x="534" y="598"/>
                </a:lnTo>
                <a:lnTo>
                  <a:pt x="534" y="598"/>
                </a:lnTo>
                <a:lnTo>
                  <a:pt x="579" y="598"/>
                </a:lnTo>
                <a:lnTo>
                  <a:pt x="620" y="589"/>
                </a:lnTo>
                <a:lnTo>
                  <a:pt x="647" y="584"/>
                </a:lnTo>
                <a:lnTo>
                  <a:pt x="670" y="575"/>
                </a:lnTo>
                <a:lnTo>
                  <a:pt x="702" y="557"/>
                </a:lnTo>
                <a:lnTo>
                  <a:pt x="706" y="553"/>
                </a:lnTo>
                <a:lnTo>
                  <a:pt x="706" y="553"/>
                </a:lnTo>
                <a:lnTo>
                  <a:pt x="711" y="548"/>
                </a:lnTo>
                <a:lnTo>
                  <a:pt x="715" y="548"/>
                </a:lnTo>
                <a:lnTo>
                  <a:pt x="720" y="553"/>
                </a:lnTo>
                <a:lnTo>
                  <a:pt x="724" y="557"/>
                </a:lnTo>
                <a:lnTo>
                  <a:pt x="729" y="571"/>
                </a:lnTo>
                <a:lnTo>
                  <a:pt x="738" y="616"/>
                </a:lnTo>
                <a:lnTo>
                  <a:pt x="738" y="616"/>
                </a:lnTo>
                <a:lnTo>
                  <a:pt x="742" y="625"/>
                </a:lnTo>
                <a:lnTo>
                  <a:pt x="747" y="634"/>
                </a:lnTo>
                <a:lnTo>
                  <a:pt x="751" y="643"/>
                </a:lnTo>
                <a:lnTo>
                  <a:pt x="765" y="657"/>
                </a:lnTo>
                <a:lnTo>
                  <a:pt x="783" y="666"/>
                </a:lnTo>
                <a:lnTo>
                  <a:pt x="806" y="675"/>
                </a:lnTo>
                <a:lnTo>
                  <a:pt x="837" y="679"/>
                </a:lnTo>
                <a:lnTo>
                  <a:pt x="837" y="679"/>
                </a:lnTo>
                <a:lnTo>
                  <a:pt x="847" y="688"/>
                </a:lnTo>
                <a:lnTo>
                  <a:pt x="860" y="711"/>
                </a:lnTo>
                <a:lnTo>
                  <a:pt x="865" y="729"/>
                </a:lnTo>
                <a:lnTo>
                  <a:pt x="869" y="747"/>
                </a:lnTo>
                <a:lnTo>
                  <a:pt x="869" y="770"/>
                </a:lnTo>
                <a:lnTo>
                  <a:pt x="865" y="793"/>
                </a:lnTo>
                <a:lnTo>
                  <a:pt x="865" y="793"/>
                </a:lnTo>
                <a:lnTo>
                  <a:pt x="860" y="806"/>
                </a:lnTo>
                <a:lnTo>
                  <a:pt x="860" y="838"/>
                </a:lnTo>
                <a:lnTo>
                  <a:pt x="860" y="856"/>
                </a:lnTo>
                <a:lnTo>
                  <a:pt x="865" y="874"/>
                </a:lnTo>
                <a:lnTo>
                  <a:pt x="869" y="883"/>
                </a:lnTo>
                <a:lnTo>
                  <a:pt x="878" y="888"/>
                </a:lnTo>
                <a:lnTo>
                  <a:pt x="878" y="888"/>
                </a:lnTo>
                <a:lnTo>
                  <a:pt x="937" y="874"/>
                </a:lnTo>
                <a:lnTo>
                  <a:pt x="991" y="861"/>
                </a:lnTo>
                <a:lnTo>
                  <a:pt x="1046" y="847"/>
                </a:lnTo>
                <a:lnTo>
                  <a:pt x="1046" y="847"/>
                </a:lnTo>
                <a:lnTo>
                  <a:pt x="1154" y="802"/>
                </a:lnTo>
                <a:lnTo>
                  <a:pt x="1236" y="720"/>
                </a:lnTo>
                <a:lnTo>
                  <a:pt x="1335" y="575"/>
                </a:lnTo>
                <a:lnTo>
                  <a:pt x="1335" y="575"/>
                </a:lnTo>
                <a:lnTo>
                  <a:pt x="1372" y="557"/>
                </a:lnTo>
                <a:lnTo>
                  <a:pt x="1403" y="535"/>
                </a:lnTo>
                <a:lnTo>
                  <a:pt x="1440" y="516"/>
                </a:lnTo>
                <a:lnTo>
                  <a:pt x="1440" y="507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6986588" y="4154487"/>
            <a:ext cx="1682750" cy="1524000"/>
          </a:xfrm>
          <a:custGeom>
            <a:avLst/>
            <a:gdLst>
              <a:gd name="T0" fmla="*/ 68 w 1060"/>
              <a:gd name="T1" fmla="*/ 716 h 960"/>
              <a:gd name="T2" fmla="*/ 96 w 1060"/>
              <a:gd name="T3" fmla="*/ 706 h 960"/>
              <a:gd name="T4" fmla="*/ 123 w 1060"/>
              <a:gd name="T5" fmla="*/ 738 h 960"/>
              <a:gd name="T6" fmla="*/ 182 w 1060"/>
              <a:gd name="T7" fmla="*/ 711 h 960"/>
              <a:gd name="T8" fmla="*/ 227 w 1060"/>
              <a:gd name="T9" fmla="*/ 607 h 960"/>
              <a:gd name="T10" fmla="*/ 227 w 1060"/>
              <a:gd name="T11" fmla="*/ 562 h 960"/>
              <a:gd name="T12" fmla="*/ 213 w 1060"/>
              <a:gd name="T13" fmla="*/ 498 h 960"/>
              <a:gd name="T14" fmla="*/ 177 w 1060"/>
              <a:gd name="T15" fmla="*/ 367 h 960"/>
              <a:gd name="T16" fmla="*/ 191 w 1060"/>
              <a:gd name="T17" fmla="*/ 362 h 960"/>
              <a:gd name="T18" fmla="*/ 281 w 1060"/>
              <a:gd name="T19" fmla="*/ 385 h 960"/>
              <a:gd name="T20" fmla="*/ 313 w 1060"/>
              <a:gd name="T21" fmla="*/ 349 h 960"/>
              <a:gd name="T22" fmla="*/ 259 w 1060"/>
              <a:gd name="T23" fmla="*/ 276 h 960"/>
              <a:gd name="T24" fmla="*/ 227 w 1060"/>
              <a:gd name="T25" fmla="*/ 245 h 960"/>
              <a:gd name="T26" fmla="*/ 263 w 1060"/>
              <a:gd name="T27" fmla="*/ 190 h 960"/>
              <a:gd name="T28" fmla="*/ 331 w 1060"/>
              <a:gd name="T29" fmla="*/ 222 h 960"/>
              <a:gd name="T30" fmla="*/ 385 w 1060"/>
              <a:gd name="T31" fmla="*/ 249 h 960"/>
              <a:gd name="T32" fmla="*/ 462 w 1060"/>
              <a:gd name="T33" fmla="*/ 159 h 960"/>
              <a:gd name="T34" fmla="*/ 485 w 1060"/>
              <a:gd name="T35" fmla="*/ 100 h 960"/>
              <a:gd name="T36" fmla="*/ 485 w 1060"/>
              <a:gd name="T37" fmla="*/ 59 h 960"/>
              <a:gd name="T38" fmla="*/ 526 w 1060"/>
              <a:gd name="T39" fmla="*/ 68 h 960"/>
              <a:gd name="T40" fmla="*/ 562 w 1060"/>
              <a:gd name="T41" fmla="*/ 86 h 960"/>
              <a:gd name="T42" fmla="*/ 598 w 1060"/>
              <a:gd name="T43" fmla="*/ 63 h 960"/>
              <a:gd name="T44" fmla="*/ 598 w 1060"/>
              <a:gd name="T45" fmla="*/ 154 h 960"/>
              <a:gd name="T46" fmla="*/ 671 w 1060"/>
              <a:gd name="T47" fmla="*/ 118 h 960"/>
              <a:gd name="T48" fmla="*/ 707 w 1060"/>
              <a:gd name="T49" fmla="*/ 100 h 960"/>
              <a:gd name="T50" fmla="*/ 738 w 1060"/>
              <a:gd name="T51" fmla="*/ 109 h 960"/>
              <a:gd name="T52" fmla="*/ 802 w 1060"/>
              <a:gd name="T53" fmla="*/ 63 h 960"/>
              <a:gd name="T54" fmla="*/ 1037 w 1060"/>
              <a:gd name="T55" fmla="*/ 190 h 960"/>
              <a:gd name="T56" fmla="*/ 1060 w 1060"/>
              <a:gd name="T57" fmla="*/ 258 h 960"/>
              <a:gd name="T58" fmla="*/ 1028 w 1060"/>
              <a:gd name="T59" fmla="*/ 340 h 960"/>
              <a:gd name="T60" fmla="*/ 978 w 1060"/>
              <a:gd name="T61" fmla="*/ 521 h 960"/>
              <a:gd name="T62" fmla="*/ 942 w 1060"/>
              <a:gd name="T63" fmla="*/ 607 h 960"/>
              <a:gd name="T64" fmla="*/ 938 w 1060"/>
              <a:gd name="T65" fmla="*/ 652 h 960"/>
              <a:gd name="T66" fmla="*/ 1006 w 1060"/>
              <a:gd name="T67" fmla="*/ 666 h 960"/>
              <a:gd name="T68" fmla="*/ 1046 w 1060"/>
              <a:gd name="T69" fmla="*/ 693 h 960"/>
              <a:gd name="T70" fmla="*/ 1046 w 1060"/>
              <a:gd name="T71" fmla="*/ 806 h 960"/>
              <a:gd name="T72" fmla="*/ 1019 w 1060"/>
              <a:gd name="T73" fmla="*/ 860 h 960"/>
              <a:gd name="T74" fmla="*/ 1046 w 1060"/>
              <a:gd name="T75" fmla="*/ 937 h 960"/>
              <a:gd name="T76" fmla="*/ 942 w 1060"/>
              <a:gd name="T77" fmla="*/ 915 h 960"/>
              <a:gd name="T78" fmla="*/ 883 w 1060"/>
              <a:gd name="T79" fmla="*/ 924 h 960"/>
              <a:gd name="T80" fmla="*/ 847 w 1060"/>
              <a:gd name="T81" fmla="*/ 897 h 960"/>
              <a:gd name="T82" fmla="*/ 820 w 1060"/>
              <a:gd name="T83" fmla="*/ 919 h 960"/>
              <a:gd name="T84" fmla="*/ 766 w 1060"/>
              <a:gd name="T85" fmla="*/ 946 h 960"/>
              <a:gd name="T86" fmla="*/ 702 w 1060"/>
              <a:gd name="T87" fmla="*/ 910 h 960"/>
              <a:gd name="T88" fmla="*/ 661 w 1060"/>
              <a:gd name="T89" fmla="*/ 856 h 960"/>
              <a:gd name="T90" fmla="*/ 571 w 1060"/>
              <a:gd name="T91" fmla="*/ 879 h 960"/>
              <a:gd name="T92" fmla="*/ 494 w 1060"/>
              <a:gd name="T93" fmla="*/ 915 h 960"/>
              <a:gd name="T94" fmla="*/ 440 w 1060"/>
              <a:gd name="T95" fmla="*/ 906 h 960"/>
              <a:gd name="T96" fmla="*/ 354 w 1060"/>
              <a:gd name="T97" fmla="*/ 888 h 960"/>
              <a:gd name="T98" fmla="*/ 345 w 1060"/>
              <a:gd name="T99" fmla="*/ 937 h 960"/>
              <a:gd name="T100" fmla="*/ 281 w 1060"/>
              <a:gd name="T101" fmla="*/ 942 h 960"/>
              <a:gd name="T102" fmla="*/ 286 w 1060"/>
              <a:gd name="T103" fmla="*/ 919 h 960"/>
              <a:gd name="T104" fmla="*/ 304 w 1060"/>
              <a:gd name="T105" fmla="*/ 879 h 960"/>
              <a:gd name="T106" fmla="*/ 227 w 1060"/>
              <a:gd name="T107" fmla="*/ 865 h 960"/>
              <a:gd name="T108" fmla="*/ 204 w 1060"/>
              <a:gd name="T109" fmla="*/ 910 h 960"/>
              <a:gd name="T110" fmla="*/ 186 w 1060"/>
              <a:gd name="T111" fmla="*/ 924 h 960"/>
              <a:gd name="T112" fmla="*/ 118 w 1060"/>
              <a:gd name="T113" fmla="*/ 937 h 960"/>
              <a:gd name="T114" fmla="*/ 68 w 1060"/>
              <a:gd name="T115" fmla="*/ 960 h 960"/>
              <a:gd name="T116" fmla="*/ 46 w 1060"/>
              <a:gd name="T117" fmla="*/ 924 h 960"/>
              <a:gd name="T118" fmla="*/ 19 w 1060"/>
              <a:gd name="T119" fmla="*/ 910 h 960"/>
              <a:gd name="T120" fmla="*/ 32 w 1060"/>
              <a:gd name="T121" fmla="*/ 856 h 960"/>
              <a:gd name="T122" fmla="*/ 0 w 1060"/>
              <a:gd name="T123" fmla="*/ 824 h 9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60" h="960">
                <a:moveTo>
                  <a:pt x="0" y="824"/>
                </a:moveTo>
                <a:lnTo>
                  <a:pt x="0" y="824"/>
                </a:lnTo>
                <a:lnTo>
                  <a:pt x="68" y="716"/>
                </a:lnTo>
                <a:lnTo>
                  <a:pt x="68" y="716"/>
                </a:lnTo>
                <a:lnTo>
                  <a:pt x="77" y="702"/>
                </a:lnTo>
                <a:lnTo>
                  <a:pt x="82" y="697"/>
                </a:lnTo>
                <a:lnTo>
                  <a:pt x="91" y="697"/>
                </a:lnTo>
                <a:lnTo>
                  <a:pt x="96" y="706"/>
                </a:lnTo>
                <a:lnTo>
                  <a:pt x="100" y="716"/>
                </a:lnTo>
                <a:lnTo>
                  <a:pt x="100" y="725"/>
                </a:lnTo>
                <a:lnTo>
                  <a:pt x="100" y="725"/>
                </a:lnTo>
                <a:lnTo>
                  <a:pt x="123" y="738"/>
                </a:lnTo>
                <a:lnTo>
                  <a:pt x="141" y="743"/>
                </a:lnTo>
                <a:lnTo>
                  <a:pt x="154" y="743"/>
                </a:lnTo>
                <a:lnTo>
                  <a:pt x="172" y="729"/>
                </a:lnTo>
                <a:lnTo>
                  <a:pt x="182" y="711"/>
                </a:lnTo>
                <a:lnTo>
                  <a:pt x="195" y="693"/>
                </a:lnTo>
                <a:lnTo>
                  <a:pt x="218" y="648"/>
                </a:lnTo>
                <a:lnTo>
                  <a:pt x="218" y="648"/>
                </a:lnTo>
                <a:lnTo>
                  <a:pt x="227" y="607"/>
                </a:lnTo>
                <a:lnTo>
                  <a:pt x="231" y="580"/>
                </a:lnTo>
                <a:lnTo>
                  <a:pt x="227" y="566"/>
                </a:lnTo>
                <a:lnTo>
                  <a:pt x="227" y="562"/>
                </a:lnTo>
                <a:lnTo>
                  <a:pt x="227" y="562"/>
                </a:lnTo>
                <a:lnTo>
                  <a:pt x="213" y="543"/>
                </a:lnTo>
                <a:lnTo>
                  <a:pt x="213" y="521"/>
                </a:lnTo>
                <a:lnTo>
                  <a:pt x="213" y="498"/>
                </a:lnTo>
                <a:lnTo>
                  <a:pt x="213" y="498"/>
                </a:lnTo>
                <a:lnTo>
                  <a:pt x="227" y="480"/>
                </a:lnTo>
                <a:lnTo>
                  <a:pt x="231" y="466"/>
                </a:lnTo>
                <a:lnTo>
                  <a:pt x="231" y="453"/>
                </a:lnTo>
                <a:lnTo>
                  <a:pt x="177" y="367"/>
                </a:lnTo>
                <a:lnTo>
                  <a:pt x="177" y="367"/>
                </a:lnTo>
                <a:lnTo>
                  <a:pt x="172" y="362"/>
                </a:lnTo>
                <a:lnTo>
                  <a:pt x="177" y="362"/>
                </a:lnTo>
                <a:lnTo>
                  <a:pt x="191" y="362"/>
                </a:lnTo>
                <a:lnTo>
                  <a:pt x="218" y="371"/>
                </a:lnTo>
                <a:lnTo>
                  <a:pt x="218" y="371"/>
                </a:lnTo>
                <a:lnTo>
                  <a:pt x="249" y="380"/>
                </a:lnTo>
                <a:lnTo>
                  <a:pt x="281" y="385"/>
                </a:lnTo>
                <a:lnTo>
                  <a:pt x="313" y="385"/>
                </a:lnTo>
                <a:lnTo>
                  <a:pt x="313" y="385"/>
                </a:lnTo>
                <a:lnTo>
                  <a:pt x="313" y="367"/>
                </a:lnTo>
                <a:lnTo>
                  <a:pt x="313" y="349"/>
                </a:lnTo>
                <a:lnTo>
                  <a:pt x="308" y="335"/>
                </a:lnTo>
                <a:lnTo>
                  <a:pt x="304" y="322"/>
                </a:lnTo>
                <a:lnTo>
                  <a:pt x="281" y="294"/>
                </a:lnTo>
                <a:lnTo>
                  <a:pt x="259" y="276"/>
                </a:lnTo>
                <a:lnTo>
                  <a:pt x="259" y="276"/>
                </a:lnTo>
                <a:lnTo>
                  <a:pt x="236" y="258"/>
                </a:lnTo>
                <a:lnTo>
                  <a:pt x="231" y="254"/>
                </a:lnTo>
                <a:lnTo>
                  <a:pt x="227" y="245"/>
                </a:lnTo>
                <a:lnTo>
                  <a:pt x="231" y="231"/>
                </a:lnTo>
                <a:lnTo>
                  <a:pt x="249" y="208"/>
                </a:lnTo>
                <a:lnTo>
                  <a:pt x="249" y="208"/>
                </a:lnTo>
                <a:lnTo>
                  <a:pt x="263" y="190"/>
                </a:lnTo>
                <a:lnTo>
                  <a:pt x="272" y="186"/>
                </a:lnTo>
                <a:lnTo>
                  <a:pt x="277" y="190"/>
                </a:lnTo>
                <a:lnTo>
                  <a:pt x="299" y="199"/>
                </a:lnTo>
                <a:lnTo>
                  <a:pt x="331" y="222"/>
                </a:lnTo>
                <a:lnTo>
                  <a:pt x="331" y="222"/>
                </a:lnTo>
                <a:lnTo>
                  <a:pt x="358" y="240"/>
                </a:lnTo>
                <a:lnTo>
                  <a:pt x="376" y="249"/>
                </a:lnTo>
                <a:lnTo>
                  <a:pt x="385" y="249"/>
                </a:lnTo>
                <a:lnTo>
                  <a:pt x="385" y="249"/>
                </a:lnTo>
                <a:lnTo>
                  <a:pt x="385" y="249"/>
                </a:lnTo>
                <a:lnTo>
                  <a:pt x="462" y="159"/>
                </a:lnTo>
                <a:lnTo>
                  <a:pt x="462" y="159"/>
                </a:lnTo>
                <a:lnTo>
                  <a:pt x="476" y="145"/>
                </a:lnTo>
                <a:lnTo>
                  <a:pt x="480" y="131"/>
                </a:lnTo>
                <a:lnTo>
                  <a:pt x="485" y="113"/>
                </a:lnTo>
                <a:lnTo>
                  <a:pt x="485" y="100"/>
                </a:lnTo>
                <a:lnTo>
                  <a:pt x="480" y="95"/>
                </a:lnTo>
                <a:lnTo>
                  <a:pt x="480" y="95"/>
                </a:lnTo>
                <a:lnTo>
                  <a:pt x="480" y="73"/>
                </a:lnTo>
                <a:lnTo>
                  <a:pt x="485" y="59"/>
                </a:lnTo>
                <a:lnTo>
                  <a:pt x="494" y="54"/>
                </a:lnTo>
                <a:lnTo>
                  <a:pt x="498" y="54"/>
                </a:lnTo>
                <a:lnTo>
                  <a:pt x="517" y="63"/>
                </a:lnTo>
                <a:lnTo>
                  <a:pt x="526" y="68"/>
                </a:lnTo>
                <a:lnTo>
                  <a:pt x="526" y="68"/>
                </a:lnTo>
                <a:lnTo>
                  <a:pt x="539" y="82"/>
                </a:lnTo>
                <a:lnTo>
                  <a:pt x="553" y="86"/>
                </a:lnTo>
                <a:lnTo>
                  <a:pt x="562" y="86"/>
                </a:lnTo>
                <a:lnTo>
                  <a:pt x="562" y="86"/>
                </a:lnTo>
                <a:lnTo>
                  <a:pt x="589" y="63"/>
                </a:lnTo>
                <a:lnTo>
                  <a:pt x="594" y="63"/>
                </a:lnTo>
                <a:lnTo>
                  <a:pt x="598" y="63"/>
                </a:lnTo>
                <a:lnTo>
                  <a:pt x="603" y="73"/>
                </a:lnTo>
                <a:lnTo>
                  <a:pt x="603" y="77"/>
                </a:lnTo>
                <a:lnTo>
                  <a:pt x="598" y="154"/>
                </a:lnTo>
                <a:lnTo>
                  <a:pt x="598" y="154"/>
                </a:lnTo>
                <a:lnTo>
                  <a:pt x="607" y="154"/>
                </a:lnTo>
                <a:lnTo>
                  <a:pt x="625" y="150"/>
                </a:lnTo>
                <a:lnTo>
                  <a:pt x="643" y="140"/>
                </a:lnTo>
                <a:lnTo>
                  <a:pt x="671" y="118"/>
                </a:lnTo>
                <a:lnTo>
                  <a:pt x="671" y="118"/>
                </a:lnTo>
                <a:lnTo>
                  <a:pt x="698" y="100"/>
                </a:lnTo>
                <a:lnTo>
                  <a:pt x="702" y="100"/>
                </a:lnTo>
                <a:lnTo>
                  <a:pt x="707" y="100"/>
                </a:lnTo>
                <a:lnTo>
                  <a:pt x="711" y="109"/>
                </a:lnTo>
                <a:lnTo>
                  <a:pt x="707" y="113"/>
                </a:lnTo>
                <a:lnTo>
                  <a:pt x="707" y="113"/>
                </a:lnTo>
                <a:lnTo>
                  <a:pt x="738" y="109"/>
                </a:lnTo>
                <a:lnTo>
                  <a:pt x="766" y="100"/>
                </a:lnTo>
                <a:lnTo>
                  <a:pt x="788" y="82"/>
                </a:lnTo>
                <a:lnTo>
                  <a:pt x="802" y="63"/>
                </a:lnTo>
                <a:lnTo>
                  <a:pt x="802" y="63"/>
                </a:lnTo>
                <a:lnTo>
                  <a:pt x="815" y="41"/>
                </a:lnTo>
                <a:lnTo>
                  <a:pt x="820" y="32"/>
                </a:lnTo>
                <a:lnTo>
                  <a:pt x="924" y="0"/>
                </a:lnTo>
                <a:lnTo>
                  <a:pt x="1037" y="190"/>
                </a:lnTo>
                <a:lnTo>
                  <a:pt x="1051" y="231"/>
                </a:lnTo>
                <a:lnTo>
                  <a:pt x="1051" y="231"/>
                </a:lnTo>
                <a:lnTo>
                  <a:pt x="1055" y="245"/>
                </a:lnTo>
                <a:lnTo>
                  <a:pt x="1060" y="258"/>
                </a:lnTo>
                <a:lnTo>
                  <a:pt x="1055" y="294"/>
                </a:lnTo>
                <a:lnTo>
                  <a:pt x="1046" y="322"/>
                </a:lnTo>
                <a:lnTo>
                  <a:pt x="1037" y="335"/>
                </a:lnTo>
                <a:lnTo>
                  <a:pt x="1028" y="340"/>
                </a:lnTo>
                <a:lnTo>
                  <a:pt x="1028" y="340"/>
                </a:lnTo>
                <a:lnTo>
                  <a:pt x="997" y="358"/>
                </a:lnTo>
                <a:lnTo>
                  <a:pt x="978" y="371"/>
                </a:lnTo>
                <a:lnTo>
                  <a:pt x="978" y="521"/>
                </a:lnTo>
                <a:lnTo>
                  <a:pt x="992" y="548"/>
                </a:lnTo>
                <a:lnTo>
                  <a:pt x="951" y="593"/>
                </a:lnTo>
                <a:lnTo>
                  <a:pt x="951" y="593"/>
                </a:lnTo>
                <a:lnTo>
                  <a:pt x="942" y="607"/>
                </a:lnTo>
                <a:lnTo>
                  <a:pt x="933" y="625"/>
                </a:lnTo>
                <a:lnTo>
                  <a:pt x="933" y="634"/>
                </a:lnTo>
                <a:lnTo>
                  <a:pt x="933" y="643"/>
                </a:lnTo>
                <a:lnTo>
                  <a:pt x="938" y="652"/>
                </a:lnTo>
                <a:lnTo>
                  <a:pt x="947" y="657"/>
                </a:lnTo>
                <a:lnTo>
                  <a:pt x="965" y="666"/>
                </a:lnTo>
                <a:lnTo>
                  <a:pt x="987" y="666"/>
                </a:lnTo>
                <a:lnTo>
                  <a:pt x="1006" y="666"/>
                </a:lnTo>
                <a:lnTo>
                  <a:pt x="1028" y="666"/>
                </a:lnTo>
                <a:lnTo>
                  <a:pt x="1028" y="666"/>
                </a:lnTo>
                <a:lnTo>
                  <a:pt x="1037" y="679"/>
                </a:lnTo>
                <a:lnTo>
                  <a:pt x="1046" y="693"/>
                </a:lnTo>
                <a:lnTo>
                  <a:pt x="1055" y="716"/>
                </a:lnTo>
                <a:lnTo>
                  <a:pt x="1060" y="743"/>
                </a:lnTo>
                <a:lnTo>
                  <a:pt x="1055" y="774"/>
                </a:lnTo>
                <a:lnTo>
                  <a:pt x="1046" y="806"/>
                </a:lnTo>
                <a:lnTo>
                  <a:pt x="1028" y="842"/>
                </a:lnTo>
                <a:lnTo>
                  <a:pt x="1028" y="842"/>
                </a:lnTo>
                <a:lnTo>
                  <a:pt x="1024" y="847"/>
                </a:lnTo>
                <a:lnTo>
                  <a:pt x="1019" y="860"/>
                </a:lnTo>
                <a:lnTo>
                  <a:pt x="1019" y="874"/>
                </a:lnTo>
                <a:lnTo>
                  <a:pt x="1024" y="892"/>
                </a:lnTo>
                <a:lnTo>
                  <a:pt x="1033" y="910"/>
                </a:lnTo>
                <a:lnTo>
                  <a:pt x="1046" y="937"/>
                </a:lnTo>
                <a:lnTo>
                  <a:pt x="1046" y="937"/>
                </a:lnTo>
                <a:lnTo>
                  <a:pt x="1006" y="924"/>
                </a:lnTo>
                <a:lnTo>
                  <a:pt x="969" y="919"/>
                </a:lnTo>
                <a:lnTo>
                  <a:pt x="942" y="915"/>
                </a:lnTo>
                <a:lnTo>
                  <a:pt x="942" y="915"/>
                </a:lnTo>
                <a:lnTo>
                  <a:pt x="920" y="924"/>
                </a:lnTo>
                <a:lnTo>
                  <a:pt x="897" y="928"/>
                </a:lnTo>
                <a:lnTo>
                  <a:pt x="883" y="924"/>
                </a:lnTo>
                <a:lnTo>
                  <a:pt x="874" y="919"/>
                </a:lnTo>
                <a:lnTo>
                  <a:pt x="874" y="919"/>
                </a:lnTo>
                <a:lnTo>
                  <a:pt x="856" y="906"/>
                </a:lnTo>
                <a:lnTo>
                  <a:pt x="847" y="897"/>
                </a:lnTo>
                <a:lnTo>
                  <a:pt x="838" y="892"/>
                </a:lnTo>
                <a:lnTo>
                  <a:pt x="834" y="897"/>
                </a:lnTo>
                <a:lnTo>
                  <a:pt x="824" y="901"/>
                </a:lnTo>
                <a:lnTo>
                  <a:pt x="820" y="919"/>
                </a:lnTo>
                <a:lnTo>
                  <a:pt x="815" y="942"/>
                </a:lnTo>
                <a:lnTo>
                  <a:pt x="815" y="942"/>
                </a:lnTo>
                <a:lnTo>
                  <a:pt x="802" y="946"/>
                </a:lnTo>
                <a:lnTo>
                  <a:pt x="766" y="946"/>
                </a:lnTo>
                <a:lnTo>
                  <a:pt x="748" y="946"/>
                </a:lnTo>
                <a:lnTo>
                  <a:pt x="729" y="937"/>
                </a:lnTo>
                <a:lnTo>
                  <a:pt x="711" y="928"/>
                </a:lnTo>
                <a:lnTo>
                  <a:pt x="702" y="910"/>
                </a:lnTo>
                <a:lnTo>
                  <a:pt x="702" y="910"/>
                </a:lnTo>
                <a:lnTo>
                  <a:pt x="698" y="897"/>
                </a:lnTo>
                <a:lnTo>
                  <a:pt x="680" y="879"/>
                </a:lnTo>
                <a:lnTo>
                  <a:pt x="661" y="856"/>
                </a:lnTo>
                <a:lnTo>
                  <a:pt x="648" y="851"/>
                </a:lnTo>
                <a:lnTo>
                  <a:pt x="634" y="856"/>
                </a:lnTo>
                <a:lnTo>
                  <a:pt x="634" y="856"/>
                </a:lnTo>
                <a:lnTo>
                  <a:pt x="571" y="879"/>
                </a:lnTo>
                <a:lnTo>
                  <a:pt x="539" y="892"/>
                </a:lnTo>
                <a:lnTo>
                  <a:pt x="512" y="901"/>
                </a:lnTo>
                <a:lnTo>
                  <a:pt x="512" y="901"/>
                </a:lnTo>
                <a:lnTo>
                  <a:pt x="494" y="915"/>
                </a:lnTo>
                <a:lnTo>
                  <a:pt x="476" y="919"/>
                </a:lnTo>
                <a:lnTo>
                  <a:pt x="462" y="919"/>
                </a:lnTo>
                <a:lnTo>
                  <a:pt x="453" y="915"/>
                </a:lnTo>
                <a:lnTo>
                  <a:pt x="440" y="906"/>
                </a:lnTo>
                <a:lnTo>
                  <a:pt x="426" y="897"/>
                </a:lnTo>
                <a:lnTo>
                  <a:pt x="381" y="897"/>
                </a:lnTo>
                <a:lnTo>
                  <a:pt x="372" y="888"/>
                </a:lnTo>
                <a:lnTo>
                  <a:pt x="354" y="888"/>
                </a:lnTo>
                <a:lnTo>
                  <a:pt x="354" y="928"/>
                </a:lnTo>
                <a:lnTo>
                  <a:pt x="354" y="928"/>
                </a:lnTo>
                <a:lnTo>
                  <a:pt x="354" y="928"/>
                </a:lnTo>
                <a:lnTo>
                  <a:pt x="345" y="937"/>
                </a:lnTo>
                <a:lnTo>
                  <a:pt x="322" y="946"/>
                </a:lnTo>
                <a:lnTo>
                  <a:pt x="286" y="946"/>
                </a:lnTo>
                <a:lnTo>
                  <a:pt x="286" y="946"/>
                </a:lnTo>
                <a:lnTo>
                  <a:pt x="281" y="942"/>
                </a:lnTo>
                <a:lnTo>
                  <a:pt x="272" y="942"/>
                </a:lnTo>
                <a:lnTo>
                  <a:pt x="268" y="937"/>
                </a:lnTo>
                <a:lnTo>
                  <a:pt x="272" y="933"/>
                </a:lnTo>
                <a:lnTo>
                  <a:pt x="286" y="919"/>
                </a:lnTo>
                <a:lnTo>
                  <a:pt x="286" y="919"/>
                </a:lnTo>
                <a:lnTo>
                  <a:pt x="304" y="906"/>
                </a:lnTo>
                <a:lnTo>
                  <a:pt x="308" y="892"/>
                </a:lnTo>
                <a:lnTo>
                  <a:pt x="304" y="879"/>
                </a:lnTo>
                <a:lnTo>
                  <a:pt x="295" y="874"/>
                </a:lnTo>
                <a:lnTo>
                  <a:pt x="263" y="870"/>
                </a:lnTo>
                <a:lnTo>
                  <a:pt x="249" y="870"/>
                </a:lnTo>
                <a:lnTo>
                  <a:pt x="227" y="865"/>
                </a:lnTo>
                <a:lnTo>
                  <a:pt x="213" y="860"/>
                </a:lnTo>
                <a:lnTo>
                  <a:pt x="204" y="897"/>
                </a:lnTo>
                <a:lnTo>
                  <a:pt x="204" y="897"/>
                </a:lnTo>
                <a:lnTo>
                  <a:pt x="204" y="910"/>
                </a:lnTo>
                <a:lnTo>
                  <a:pt x="200" y="924"/>
                </a:lnTo>
                <a:lnTo>
                  <a:pt x="195" y="924"/>
                </a:lnTo>
                <a:lnTo>
                  <a:pt x="186" y="924"/>
                </a:lnTo>
                <a:lnTo>
                  <a:pt x="186" y="924"/>
                </a:lnTo>
                <a:lnTo>
                  <a:pt x="163" y="928"/>
                </a:lnTo>
                <a:lnTo>
                  <a:pt x="141" y="933"/>
                </a:lnTo>
                <a:lnTo>
                  <a:pt x="118" y="937"/>
                </a:lnTo>
                <a:lnTo>
                  <a:pt x="118" y="937"/>
                </a:lnTo>
                <a:lnTo>
                  <a:pt x="100" y="951"/>
                </a:lnTo>
                <a:lnTo>
                  <a:pt x="86" y="956"/>
                </a:lnTo>
                <a:lnTo>
                  <a:pt x="68" y="960"/>
                </a:lnTo>
                <a:lnTo>
                  <a:pt x="68" y="960"/>
                </a:lnTo>
                <a:lnTo>
                  <a:pt x="68" y="942"/>
                </a:lnTo>
                <a:lnTo>
                  <a:pt x="59" y="928"/>
                </a:lnTo>
                <a:lnTo>
                  <a:pt x="55" y="924"/>
                </a:lnTo>
                <a:lnTo>
                  <a:pt x="46" y="924"/>
                </a:lnTo>
                <a:lnTo>
                  <a:pt x="46" y="924"/>
                </a:lnTo>
                <a:lnTo>
                  <a:pt x="28" y="919"/>
                </a:lnTo>
                <a:lnTo>
                  <a:pt x="23" y="919"/>
                </a:lnTo>
                <a:lnTo>
                  <a:pt x="19" y="910"/>
                </a:lnTo>
                <a:lnTo>
                  <a:pt x="19" y="901"/>
                </a:lnTo>
                <a:lnTo>
                  <a:pt x="19" y="892"/>
                </a:lnTo>
                <a:lnTo>
                  <a:pt x="32" y="856"/>
                </a:lnTo>
                <a:lnTo>
                  <a:pt x="32" y="856"/>
                </a:lnTo>
                <a:lnTo>
                  <a:pt x="23" y="842"/>
                </a:lnTo>
                <a:lnTo>
                  <a:pt x="14" y="833"/>
                </a:lnTo>
                <a:lnTo>
                  <a:pt x="0" y="824"/>
                </a:lnTo>
                <a:lnTo>
                  <a:pt x="0" y="82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6167438" y="3449637"/>
            <a:ext cx="2286000" cy="2012950"/>
          </a:xfrm>
          <a:custGeom>
            <a:avLst/>
            <a:gdLst>
              <a:gd name="T0" fmla="*/ 1313 w 1440"/>
              <a:gd name="T1" fmla="*/ 317 h 1268"/>
              <a:gd name="T2" fmla="*/ 1254 w 1440"/>
              <a:gd name="T3" fmla="*/ 258 h 1268"/>
              <a:gd name="T4" fmla="*/ 1205 w 1440"/>
              <a:gd name="T5" fmla="*/ 177 h 1268"/>
              <a:gd name="T6" fmla="*/ 1200 w 1440"/>
              <a:gd name="T7" fmla="*/ 91 h 1268"/>
              <a:gd name="T8" fmla="*/ 1064 w 1440"/>
              <a:gd name="T9" fmla="*/ 95 h 1268"/>
              <a:gd name="T10" fmla="*/ 996 w 1440"/>
              <a:gd name="T11" fmla="*/ 82 h 1268"/>
              <a:gd name="T12" fmla="*/ 928 w 1440"/>
              <a:gd name="T13" fmla="*/ 5 h 1268"/>
              <a:gd name="T14" fmla="*/ 861 w 1440"/>
              <a:gd name="T15" fmla="*/ 14 h 1268"/>
              <a:gd name="T16" fmla="*/ 756 w 1440"/>
              <a:gd name="T17" fmla="*/ 32 h 1268"/>
              <a:gd name="T18" fmla="*/ 711 w 1440"/>
              <a:gd name="T19" fmla="*/ 9 h 1268"/>
              <a:gd name="T20" fmla="*/ 630 w 1440"/>
              <a:gd name="T21" fmla="*/ 55 h 1268"/>
              <a:gd name="T22" fmla="*/ 661 w 1440"/>
              <a:gd name="T23" fmla="*/ 467 h 1268"/>
              <a:gd name="T24" fmla="*/ 612 w 1440"/>
              <a:gd name="T25" fmla="*/ 485 h 1268"/>
              <a:gd name="T26" fmla="*/ 575 w 1440"/>
              <a:gd name="T27" fmla="*/ 548 h 1268"/>
              <a:gd name="T28" fmla="*/ 498 w 1440"/>
              <a:gd name="T29" fmla="*/ 512 h 1268"/>
              <a:gd name="T30" fmla="*/ 449 w 1440"/>
              <a:gd name="T31" fmla="*/ 544 h 1268"/>
              <a:gd name="T32" fmla="*/ 159 w 1440"/>
              <a:gd name="T33" fmla="*/ 553 h 1268"/>
              <a:gd name="T34" fmla="*/ 104 w 1440"/>
              <a:gd name="T35" fmla="*/ 535 h 1268"/>
              <a:gd name="T36" fmla="*/ 9 w 1440"/>
              <a:gd name="T37" fmla="*/ 616 h 1268"/>
              <a:gd name="T38" fmla="*/ 23 w 1440"/>
              <a:gd name="T39" fmla="*/ 657 h 1268"/>
              <a:gd name="T40" fmla="*/ 123 w 1440"/>
              <a:gd name="T41" fmla="*/ 738 h 1268"/>
              <a:gd name="T42" fmla="*/ 118 w 1440"/>
              <a:gd name="T43" fmla="*/ 924 h 1268"/>
              <a:gd name="T44" fmla="*/ 150 w 1440"/>
              <a:gd name="T45" fmla="*/ 997 h 1268"/>
              <a:gd name="T46" fmla="*/ 331 w 1440"/>
              <a:gd name="T47" fmla="*/ 974 h 1268"/>
              <a:gd name="T48" fmla="*/ 421 w 1440"/>
              <a:gd name="T49" fmla="*/ 1046 h 1268"/>
              <a:gd name="T50" fmla="*/ 408 w 1440"/>
              <a:gd name="T51" fmla="*/ 1160 h 1268"/>
              <a:gd name="T52" fmla="*/ 430 w 1440"/>
              <a:gd name="T53" fmla="*/ 1223 h 1268"/>
              <a:gd name="T54" fmla="*/ 471 w 1440"/>
              <a:gd name="T55" fmla="*/ 1259 h 1268"/>
              <a:gd name="T56" fmla="*/ 580 w 1440"/>
              <a:gd name="T57" fmla="*/ 1169 h 1268"/>
              <a:gd name="T58" fmla="*/ 616 w 1440"/>
              <a:gd name="T59" fmla="*/ 1160 h 1268"/>
              <a:gd name="T60" fmla="*/ 661 w 1440"/>
              <a:gd name="T61" fmla="*/ 1187 h 1268"/>
              <a:gd name="T62" fmla="*/ 716 w 1440"/>
              <a:gd name="T63" fmla="*/ 1128 h 1268"/>
              <a:gd name="T64" fmla="*/ 743 w 1440"/>
              <a:gd name="T65" fmla="*/ 1015 h 1268"/>
              <a:gd name="T66" fmla="*/ 738 w 1440"/>
              <a:gd name="T67" fmla="*/ 929 h 1268"/>
              <a:gd name="T68" fmla="*/ 702 w 1440"/>
              <a:gd name="T69" fmla="*/ 824 h 1268"/>
              <a:gd name="T70" fmla="*/ 711 w 1440"/>
              <a:gd name="T71" fmla="*/ 806 h 1268"/>
              <a:gd name="T72" fmla="*/ 824 w 1440"/>
              <a:gd name="T73" fmla="*/ 829 h 1268"/>
              <a:gd name="T74" fmla="*/ 788 w 1440"/>
              <a:gd name="T75" fmla="*/ 729 h 1268"/>
              <a:gd name="T76" fmla="*/ 743 w 1440"/>
              <a:gd name="T77" fmla="*/ 693 h 1268"/>
              <a:gd name="T78" fmla="*/ 775 w 1440"/>
              <a:gd name="T79" fmla="*/ 634 h 1268"/>
              <a:gd name="T80" fmla="*/ 851 w 1440"/>
              <a:gd name="T81" fmla="*/ 675 h 1268"/>
              <a:gd name="T82" fmla="*/ 897 w 1440"/>
              <a:gd name="T83" fmla="*/ 689 h 1268"/>
              <a:gd name="T84" fmla="*/ 996 w 1440"/>
              <a:gd name="T85" fmla="*/ 584 h 1268"/>
              <a:gd name="T86" fmla="*/ 996 w 1440"/>
              <a:gd name="T87" fmla="*/ 535 h 1268"/>
              <a:gd name="T88" fmla="*/ 1028 w 1440"/>
              <a:gd name="T89" fmla="*/ 503 h 1268"/>
              <a:gd name="T90" fmla="*/ 1078 w 1440"/>
              <a:gd name="T91" fmla="*/ 530 h 1268"/>
              <a:gd name="T92" fmla="*/ 1119 w 1440"/>
              <a:gd name="T93" fmla="*/ 517 h 1268"/>
              <a:gd name="T94" fmla="*/ 1150 w 1440"/>
              <a:gd name="T95" fmla="*/ 584 h 1268"/>
              <a:gd name="T96" fmla="*/ 1227 w 1440"/>
              <a:gd name="T97" fmla="*/ 544 h 1268"/>
              <a:gd name="T98" fmla="*/ 1254 w 1440"/>
              <a:gd name="T99" fmla="*/ 548 h 1268"/>
              <a:gd name="T100" fmla="*/ 1427 w 1440"/>
              <a:gd name="T101" fmla="*/ 408 h 1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40" h="1268">
                <a:moveTo>
                  <a:pt x="1395" y="354"/>
                </a:moveTo>
                <a:lnTo>
                  <a:pt x="1363" y="326"/>
                </a:lnTo>
                <a:lnTo>
                  <a:pt x="1350" y="313"/>
                </a:lnTo>
                <a:lnTo>
                  <a:pt x="1336" y="313"/>
                </a:lnTo>
                <a:lnTo>
                  <a:pt x="1313" y="317"/>
                </a:lnTo>
                <a:lnTo>
                  <a:pt x="1304" y="317"/>
                </a:lnTo>
                <a:lnTo>
                  <a:pt x="1282" y="322"/>
                </a:lnTo>
                <a:lnTo>
                  <a:pt x="1268" y="308"/>
                </a:lnTo>
                <a:lnTo>
                  <a:pt x="1259" y="286"/>
                </a:lnTo>
                <a:lnTo>
                  <a:pt x="1254" y="258"/>
                </a:lnTo>
                <a:lnTo>
                  <a:pt x="1254" y="231"/>
                </a:lnTo>
                <a:lnTo>
                  <a:pt x="1245" y="209"/>
                </a:lnTo>
                <a:lnTo>
                  <a:pt x="1232" y="190"/>
                </a:lnTo>
                <a:lnTo>
                  <a:pt x="1218" y="186"/>
                </a:lnTo>
                <a:lnTo>
                  <a:pt x="1205" y="177"/>
                </a:lnTo>
                <a:lnTo>
                  <a:pt x="1191" y="154"/>
                </a:lnTo>
                <a:lnTo>
                  <a:pt x="1191" y="132"/>
                </a:lnTo>
                <a:lnTo>
                  <a:pt x="1200" y="109"/>
                </a:lnTo>
                <a:lnTo>
                  <a:pt x="1218" y="95"/>
                </a:lnTo>
                <a:lnTo>
                  <a:pt x="1200" y="91"/>
                </a:lnTo>
                <a:lnTo>
                  <a:pt x="1200" y="91"/>
                </a:lnTo>
                <a:lnTo>
                  <a:pt x="1132" y="91"/>
                </a:lnTo>
                <a:lnTo>
                  <a:pt x="1096" y="91"/>
                </a:lnTo>
                <a:lnTo>
                  <a:pt x="1064" y="95"/>
                </a:lnTo>
                <a:lnTo>
                  <a:pt x="1064" y="95"/>
                </a:lnTo>
                <a:lnTo>
                  <a:pt x="1037" y="95"/>
                </a:lnTo>
                <a:lnTo>
                  <a:pt x="1014" y="91"/>
                </a:lnTo>
                <a:lnTo>
                  <a:pt x="1001" y="86"/>
                </a:lnTo>
                <a:lnTo>
                  <a:pt x="996" y="82"/>
                </a:lnTo>
                <a:lnTo>
                  <a:pt x="996" y="82"/>
                </a:lnTo>
                <a:lnTo>
                  <a:pt x="992" y="50"/>
                </a:lnTo>
                <a:lnTo>
                  <a:pt x="978" y="27"/>
                </a:lnTo>
                <a:lnTo>
                  <a:pt x="960" y="14"/>
                </a:lnTo>
                <a:lnTo>
                  <a:pt x="942" y="5"/>
                </a:lnTo>
                <a:lnTo>
                  <a:pt x="928" y="5"/>
                </a:lnTo>
                <a:lnTo>
                  <a:pt x="910" y="0"/>
                </a:lnTo>
                <a:lnTo>
                  <a:pt x="897" y="5"/>
                </a:lnTo>
                <a:lnTo>
                  <a:pt x="897" y="5"/>
                </a:lnTo>
                <a:lnTo>
                  <a:pt x="883" y="9"/>
                </a:lnTo>
                <a:lnTo>
                  <a:pt x="861" y="14"/>
                </a:lnTo>
                <a:lnTo>
                  <a:pt x="793" y="18"/>
                </a:lnTo>
                <a:lnTo>
                  <a:pt x="793" y="18"/>
                </a:lnTo>
                <a:lnTo>
                  <a:pt x="784" y="23"/>
                </a:lnTo>
                <a:lnTo>
                  <a:pt x="775" y="27"/>
                </a:lnTo>
                <a:lnTo>
                  <a:pt x="756" y="32"/>
                </a:lnTo>
                <a:lnTo>
                  <a:pt x="743" y="27"/>
                </a:lnTo>
                <a:lnTo>
                  <a:pt x="734" y="23"/>
                </a:lnTo>
                <a:lnTo>
                  <a:pt x="734" y="23"/>
                </a:lnTo>
                <a:lnTo>
                  <a:pt x="716" y="14"/>
                </a:lnTo>
                <a:lnTo>
                  <a:pt x="711" y="9"/>
                </a:lnTo>
                <a:lnTo>
                  <a:pt x="702" y="9"/>
                </a:lnTo>
                <a:lnTo>
                  <a:pt x="688" y="18"/>
                </a:lnTo>
                <a:lnTo>
                  <a:pt x="666" y="46"/>
                </a:lnTo>
                <a:lnTo>
                  <a:pt x="630" y="55"/>
                </a:lnTo>
                <a:lnTo>
                  <a:pt x="630" y="55"/>
                </a:lnTo>
                <a:lnTo>
                  <a:pt x="652" y="335"/>
                </a:lnTo>
                <a:lnTo>
                  <a:pt x="652" y="335"/>
                </a:lnTo>
                <a:lnTo>
                  <a:pt x="661" y="412"/>
                </a:lnTo>
                <a:lnTo>
                  <a:pt x="661" y="458"/>
                </a:lnTo>
                <a:lnTo>
                  <a:pt x="661" y="467"/>
                </a:lnTo>
                <a:lnTo>
                  <a:pt x="657" y="476"/>
                </a:lnTo>
                <a:lnTo>
                  <a:pt x="648" y="476"/>
                </a:lnTo>
                <a:lnTo>
                  <a:pt x="634" y="480"/>
                </a:lnTo>
                <a:lnTo>
                  <a:pt x="634" y="480"/>
                </a:lnTo>
                <a:lnTo>
                  <a:pt x="612" y="485"/>
                </a:lnTo>
                <a:lnTo>
                  <a:pt x="598" y="489"/>
                </a:lnTo>
                <a:lnTo>
                  <a:pt x="589" y="507"/>
                </a:lnTo>
                <a:lnTo>
                  <a:pt x="580" y="535"/>
                </a:lnTo>
                <a:lnTo>
                  <a:pt x="580" y="535"/>
                </a:lnTo>
                <a:lnTo>
                  <a:pt x="575" y="548"/>
                </a:lnTo>
                <a:lnTo>
                  <a:pt x="566" y="548"/>
                </a:lnTo>
                <a:lnTo>
                  <a:pt x="557" y="548"/>
                </a:lnTo>
                <a:lnTo>
                  <a:pt x="544" y="544"/>
                </a:lnTo>
                <a:lnTo>
                  <a:pt x="516" y="526"/>
                </a:lnTo>
                <a:lnTo>
                  <a:pt x="498" y="512"/>
                </a:lnTo>
                <a:lnTo>
                  <a:pt x="498" y="512"/>
                </a:lnTo>
                <a:lnTo>
                  <a:pt x="485" y="517"/>
                </a:lnTo>
                <a:lnTo>
                  <a:pt x="467" y="526"/>
                </a:lnTo>
                <a:lnTo>
                  <a:pt x="449" y="544"/>
                </a:lnTo>
                <a:lnTo>
                  <a:pt x="449" y="544"/>
                </a:lnTo>
                <a:lnTo>
                  <a:pt x="267" y="517"/>
                </a:lnTo>
                <a:lnTo>
                  <a:pt x="267" y="517"/>
                </a:lnTo>
                <a:lnTo>
                  <a:pt x="245" y="521"/>
                </a:lnTo>
                <a:lnTo>
                  <a:pt x="204" y="535"/>
                </a:lnTo>
                <a:lnTo>
                  <a:pt x="159" y="553"/>
                </a:lnTo>
                <a:lnTo>
                  <a:pt x="159" y="553"/>
                </a:lnTo>
                <a:lnTo>
                  <a:pt x="150" y="548"/>
                </a:lnTo>
                <a:lnTo>
                  <a:pt x="132" y="535"/>
                </a:lnTo>
                <a:lnTo>
                  <a:pt x="118" y="535"/>
                </a:lnTo>
                <a:lnTo>
                  <a:pt x="104" y="535"/>
                </a:lnTo>
                <a:lnTo>
                  <a:pt x="86" y="539"/>
                </a:lnTo>
                <a:lnTo>
                  <a:pt x="68" y="553"/>
                </a:lnTo>
                <a:lnTo>
                  <a:pt x="68" y="553"/>
                </a:lnTo>
                <a:lnTo>
                  <a:pt x="32" y="584"/>
                </a:lnTo>
                <a:lnTo>
                  <a:pt x="9" y="616"/>
                </a:lnTo>
                <a:lnTo>
                  <a:pt x="0" y="625"/>
                </a:lnTo>
                <a:lnTo>
                  <a:pt x="0" y="639"/>
                </a:lnTo>
                <a:lnTo>
                  <a:pt x="9" y="648"/>
                </a:lnTo>
                <a:lnTo>
                  <a:pt x="23" y="657"/>
                </a:lnTo>
                <a:lnTo>
                  <a:pt x="23" y="657"/>
                </a:lnTo>
                <a:lnTo>
                  <a:pt x="64" y="675"/>
                </a:lnTo>
                <a:lnTo>
                  <a:pt x="95" y="693"/>
                </a:lnTo>
                <a:lnTo>
                  <a:pt x="109" y="707"/>
                </a:lnTo>
                <a:lnTo>
                  <a:pt x="118" y="720"/>
                </a:lnTo>
                <a:lnTo>
                  <a:pt x="123" y="738"/>
                </a:lnTo>
                <a:lnTo>
                  <a:pt x="127" y="761"/>
                </a:lnTo>
                <a:lnTo>
                  <a:pt x="127" y="761"/>
                </a:lnTo>
                <a:lnTo>
                  <a:pt x="123" y="797"/>
                </a:lnTo>
                <a:lnTo>
                  <a:pt x="118" y="879"/>
                </a:lnTo>
                <a:lnTo>
                  <a:pt x="118" y="924"/>
                </a:lnTo>
                <a:lnTo>
                  <a:pt x="123" y="965"/>
                </a:lnTo>
                <a:lnTo>
                  <a:pt x="127" y="978"/>
                </a:lnTo>
                <a:lnTo>
                  <a:pt x="136" y="987"/>
                </a:lnTo>
                <a:lnTo>
                  <a:pt x="141" y="997"/>
                </a:lnTo>
                <a:lnTo>
                  <a:pt x="150" y="997"/>
                </a:lnTo>
                <a:lnTo>
                  <a:pt x="150" y="997"/>
                </a:lnTo>
                <a:lnTo>
                  <a:pt x="254" y="983"/>
                </a:lnTo>
                <a:lnTo>
                  <a:pt x="317" y="974"/>
                </a:lnTo>
                <a:lnTo>
                  <a:pt x="317" y="974"/>
                </a:lnTo>
                <a:lnTo>
                  <a:pt x="331" y="974"/>
                </a:lnTo>
                <a:lnTo>
                  <a:pt x="344" y="974"/>
                </a:lnTo>
                <a:lnTo>
                  <a:pt x="362" y="978"/>
                </a:lnTo>
                <a:lnTo>
                  <a:pt x="381" y="992"/>
                </a:lnTo>
                <a:lnTo>
                  <a:pt x="403" y="1015"/>
                </a:lnTo>
                <a:lnTo>
                  <a:pt x="421" y="1046"/>
                </a:lnTo>
                <a:lnTo>
                  <a:pt x="430" y="1092"/>
                </a:lnTo>
                <a:lnTo>
                  <a:pt x="417" y="1137"/>
                </a:lnTo>
                <a:lnTo>
                  <a:pt x="417" y="1137"/>
                </a:lnTo>
                <a:lnTo>
                  <a:pt x="412" y="1146"/>
                </a:lnTo>
                <a:lnTo>
                  <a:pt x="408" y="1160"/>
                </a:lnTo>
                <a:lnTo>
                  <a:pt x="408" y="1173"/>
                </a:lnTo>
                <a:lnTo>
                  <a:pt x="412" y="1187"/>
                </a:lnTo>
                <a:lnTo>
                  <a:pt x="417" y="1205"/>
                </a:lnTo>
                <a:lnTo>
                  <a:pt x="430" y="1223"/>
                </a:lnTo>
                <a:lnTo>
                  <a:pt x="430" y="1223"/>
                </a:lnTo>
                <a:lnTo>
                  <a:pt x="439" y="1241"/>
                </a:lnTo>
                <a:lnTo>
                  <a:pt x="444" y="1259"/>
                </a:lnTo>
                <a:lnTo>
                  <a:pt x="449" y="1259"/>
                </a:lnTo>
                <a:lnTo>
                  <a:pt x="449" y="1259"/>
                </a:lnTo>
                <a:lnTo>
                  <a:pt x="471" y="1259"/>
                </a:lnTo>
                <a:lnTo>
                  <a:pt x="494" y="1259"/>
                </a:lnTo>
                <a:lnTo>
                  <a:pt x="516" y="1268"/>
                </a:lnTo>
                <a:lnTo>
                  <a:pt x="562" y="1200"/>
                </a:lnTo>
                <a:lnTo>
                  <a:pt x="562" y="1200"/>
                </a:lnTo>
                <a:lnTo>
                  <a:pt x="580" y="1169"/>
                </a:lnTo>
                <a:lnTo>
                  <a:pt x="593" y="1150"/>
                </a:lnTo>
                <a:lnTo>
                  <a:pt x="602" y="1141"/>
                </a:lnTo>
                <a:lnTo>
                  <a:pt x="612" y="1141"/>
                </a:lnTo>
                <a:lnTo>
                  <a:pt x="616" y="1150"/>
                </a:lnTo>
                <a:lnTo>
                  <a:pt x="616" y="1160"/>
                </a:lnTo>
                <a:lnTo>
                  <a:pt x="616" y="1169"/>
                </a:lnTo>
                <a:lnTo>
                  <a:pt x="616" y="1169"/>
                </a:lnTo>
                <a:lnTo>
                  <a:pt x="634" y="1182"/>
                </a:lnTo>
                <a:lnTo>
                  <a:pt x="648" y="1187"/>
                </a:lnTo>
                <a:lnTo>
                  <a:pt x="661" y="1187"/>
                </a:lnTo>
                <a:lnTo>
                  <a:pt x="675" y="1182"/>
                </a:lnTo>
                <a:lnTo>
                  <a:pt x="688" y="1169"/>
                </a:lnTo>
                <a:lnTo>
                  <a:pt x="698" y="1160"/>
                </a:lnTo>
                <a:lnTo>
                  <a:pt x="698" y="1160"/>
                </a:lnTo>
                <a:lnTo>
                  <a:pt x="716" y="1128"/>
                </a:lnTo>
                <a:lnTo>
                  <a:pt x="725" y="1101"/>
                </a:lnTo>
                <a:lnTo>
                  <a:pt x="743" y="1055"/>
                </a:lnTo>
                <a:lnTo>
                  <a:pt x="743" y="1024"/>
                </a:lnTo>
                <a:lnTo>
                  <a:pt x="743" y="1015"/>
                </a:lnTo>
                <a:lnTo>
                  <a:pt x="743" y="1015"/>
                </a:lnTo>
                <a:lnTo>
                  <a:pt x="734" y="987"/>
                </a:lnTo>
                <a:lnTo>
                  <a:pt x="729" y="965"/>
                </a:lnTo>
                <a:lnTo>
                  <a:pt x="729" y="942"/>
                </a:lnTo>
                <a:lnTo>
                  <a:pt x="729" y="942"/>
                </a:lnTo>
                <a:lnTo>
                  <a:pt x="738" y="929"/>
                </a:lnTo>
                <a:lnTo>
                  <a:pt x="743" y="910"/>
                </a:lnTo>
                <a:lnTo>
                  <a:pt x="747" y="897"/>
                </a:lnTo>
                <a:lnTo>
                  <a:pt x="747" y="897"/>
                </a:lnTo>
                <a:lnTo>
                  <a:pt x="702" y="824"/>
                </a:lnTo>
                <a:lnTo>
                  <a:pt x="702" y="824"/>
                </a:lnTo>
                <a:lnTo>
                  <a:pt x="693" y="806"/>
                </a:lnTo>
                <a:lnTo>
                  <a:pt x="693" y="802"/>
                </a:lnTo>
                <a:lnTo>
                  <a:pt x="698" y="802"/>
                </a:lnTo>
                <a:lnTo>
                  <a:pt x="711" y="806"/>
                </a:lnTo>
                <a:lnTo>
                  <a:pt x="711" y="806"/>
                </a:lnTo>
                <a:lnTo>
                  <a:pt x="725" y="815"/>
                </a:lnTo>
                <a:lnTo>
                  <a:pt x="743" y="820"/>
                </a:lnTo>
                <a:lnTo>
                  <a:pt x="779" y="824"/>
                </a:lnTo>
                <a:lnTo>
                  <a:pt x="824" y="829"/>
                </a:lnTo>
                <a:lnTo>
                  <a:pt x="824" y="829"/>
                </a:lnTo>
                <a:lnTo>
                  <a:pt x="829" y="811"/>
                </a:lnTo>
                <a:lnTo>
                  <a:pt x="829" y="793"/>
                </a:lnTo>
                <a:lnTo>
                  <a:pt x="824" y="775"/>
                </a:lnTo>
                <a:lnTo>
                  <a:pt x="811" y="757"/>
                </a:lnTo>
                <a:lnTo>
                  <a:pt x="788" y="729"/>
                </a:lnTo>
                <a:lnTo>
                  <a:pt x="761" y="711"/>
                </a:lnTo>
                <a:lnTo>
                  <a:pt x="761" y="711"/>
                </a:lnTo>
                <a:lnTo>
                  <a:pt x="752" y="707"/>
                </a:lnTo>
                <a:lnTo>
                  <a:pt x="747" y="702"/>
                </a:lnTo>
                <a:lnTo>
                  <a:pt x="743" y="693"/>
                </a:lnTo>
                <a:lnTo>
                  <a:pt x="747" y="684"/>
                </a:lnTo>
                <a:lnTo>
                  <a:pt x="752" y="666"/>
                </a:lnTo>
                <a:lnTo>
                  <a:pt x="765" y="643"/>
                </a:lnTo>
                <a:lnTo>
                  <a:pt x="765" y="643"/>
                </a:lnTo>
                <a:lnTo>
                  <a:pt x="775" y="634"/>
                </a:lnTo>
                <a:lnTo>
                  <a:pt x="784" y="630"/>
                </a:lnTo>
                <a:lnTo>
                  <a:pt x="793" y="634"/>
                </a:lnTo>
                <a:lnTo>
                  <a:pt x="802" y="634"/>
                </a:lnTo>
                <a:lnTo>
                  <a:pt x="824" y="652"/>
                </a:lnTo>
                <a:lnTo>
                  <a:pt x="851" y="675"/>
                </a:lnTo>
                <a:lnTo>
                  <a:pt x="851" y="675"/>
                </a:lnTo>
                <a:lnTo>
                  <a:pt x="879" y="689"/>
                </a:lnTo>
                <a:lnTo>
                  <a:pt x="892" y="693"/>
                </a:lnTo>
                <a:lnTo>
                  <a:pt x="897" y="693"/>
                </a:lnTo>
                <a:lnTo>
                  <a:pt x="897" y="689"/>
                </a:lnTo>
                <a:lnTo>
                  <a:pt x="901" y="689"/>
                </a:lnTo>
                <a:lnTo>
                  <a:pt x="901" y="689"/>
                </a:lnTo>
                <a:lnTo>
                  <a:pt x="942" y="643"/>
                </a:lnTo>
                <a:lnTo>
                  <a:pt x="996" y="584"/>
                </a:lnTo>
                <a:lnTo>
                  <a:pt x="996" y="584"/>
                </a:lnTo>
                <a:lnTo>
                  <a:pt x="1005" y="562"/>
                </a:lnTo>
                <a:lnTo>
                  <a:pt x="1005" y="548"/>
                </a:lnTo>
                <a:lnTo>
                  <a:pt x="1001" y="535"/>
                </a:lnTo>
                <a:lnTo>
                  <a:pt x="996" y="535"/>
                </a:lnTo>
                <a:lnTo>
                  <a:pt x="996" y="535"/>
                </a:lnTo>
                <a:lnTo>
                  <a:pt x="996" y="517"/>
                </a:lnTo>
                <a:lnTo>
                  <a:pt x="1001" y="507"/>
                </a:lnTo>
                <a:lnTo>
                  <a:pt x="1005" y="503"/>
                </a:lnTo>
                <a:lnTo>
                  <a:pt x="1014" y="498"/>
                </a:lnTo>
                <a:lnTo>
                  <a:pt x="1028" y="503"/>
                </a:lnTo>
                <a:lnTo>
                  <a:pt x="1042" y="512"/>
                </a:lnTo>
                <a:lnTo>
                  <a:pt x="1042" y="512"/>
                </a:lnTo>
                <a:lnTo>
                  <a:pt x="1055" y="521"/>
                </a:lnTo>
                <a:lnTo>
                  <a:pt x="1064" y="526"/>
                </a:lnTo>
                <a:lnTo>
                  <a:pt x="1078" y="530"/>
                </a:lnTo>
                <a:lnTo>
                  <a:pt x="1078" y="530"/>
                </a:lnTo>
                <a:lnTo>
                  <a:pt x="1101" y="507"/>
                </a:lnTo>
                <a:lnTo>
                  <a:pt x="1110" y="507"/>
                </a:lnTo>
                <a:lnTo>
                  <a:pt x="1114" y="507"/>
                </a:lnTo>
                <a:lnTo>
                  <a:pt x="1119" y="517"/>
                </a:lnTo>
                <a:lnTo>
                  <a:pt x="1119" y="521"/>
                </a:lnTo>
                <a:lnTo>
                  <a:pt x="1114" y="598"/>
                </a:lnTo>
                <a:lnTo>
                  <a:pt x="1114" y="598"/>
                </a:lnTo>
                <a:lnTo>
                  <a:pt x="1132" y="598"/>
                </a:lnTo>
                <a:lnTo>
                  <a:pt x="1150" y="584"/>
                </a:lnTo>
                <a:lnTo>
                  <a:pt x="1200" y="548"/>
                </a:lnTo>
                <a:lnTo>
                  <a:pt x="1200" y="548"/>
                </a:lnTo>
                <a:lnTo>
                  <a:pt x="1218" y="539"/>
                </a:lnTo>
                <a:lnTo>
                  <a:pt x="1223" y="539"/>
                </a:lnTo>
                <a:lnTo>
                  <a:pt x="1227" y="544"/>
                </a:lnTo>
                <a:lnTo>
                  <a:pt x="1227" y="553"/>
                </a:lnTo>
                <a:lnTo>
                  <a:pt x="1223" y="557"/>
                </a:lnTo>
                <a:lnTo>
                  <a:pt x="1223" y="557"/>
                </a:lnTo>
                <a:lnTo>
                  <a:pt x="1241" y="553"/>
                </a:lnTo>
                <a:lnTo>
                  <a:pt x="1254" y="548"/>
                </a:lnTo>
                <a:lnTo>
                  <a:pt x="1286" y="539"/>
                </a:lnTo>
                <a:lnTo>
                  <a:pt x="1313" y="517"/>
                </a:lnTo>
                <a:lnTo>
                  <a:pt x="1336" y="476"/>
                </a:lnTo>
                <a:lnTo>
                  <a:pt x="1440" y="444"/>
                </a:lnTo>
                <a:lnTo>
                  <a:pt x="1427" y="408"/>
                </a:lnTo>
                <a:lnTo>
                  <a:pt x="1395" y="35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4"/>
          <p:cNvSpPr>
            <a:spLocks/>
          </p:cNvSpPr>
          <p:nvPr/>
        </p:nvSpPr>
        <p:spPr bwMode="auto">
          <a:xfrm>
            <a:off x="8051800" y="3586162"/>
            <a:ext cx="1624013" cy="1625600"/>
          </a:xfrm>
          <a:custGeom>
            <a:avLst/>
            <a:gdLst>
              <a:gd name="T0" fmla="*/ 244 w 1023"/>
              <a:gd name="T1" fmla="*/ 335 h 1024"/>
              <a:gd name="T2" fmla="*/ 203 w 1023"/>
              <a:gd name="T3" fmla="*/ 268 h 1024"/>
              <a:gd name="T4" fmla="*/ 140 w 1023"/>
              <a:gd name="T5" fmla="*/ 231 h 1024"/>
              <a:gd name="T6" fmla="*/ 117 w 1023"/>
              <a:gd name="T7" fmla="*/ 236 h 1024"/>
              <a:gd name="T8" fmla="*/ 81 w 1023"/>
              <a:gd name="T9" fmla="*/ 222 h 1024"/>
              <a:gd name="T10" fmla="*/ 72 w 1023"/>
              <a:gd name="T11" fmla="*/ 186 h 1024"/>
              <a:gd name="T12" fmla="*/ 54 w 1023"/>
              <a:gd name="T13" fmla="*/ 118 h 1024"/>
              <a:gd name="T14" fmla="*/ 36 w 1023"/>
              <a:gd name="T15" fmla="*/ 104 h 1024"/>
              <a:gd name="T16" fmla="*/ 4 w 1023"/>
              <a:gd name="T17" fmla="*/ 73 h 1024"/>
              <a:gd name="T18" fmla="*/ 18 w 1023"/>
              <a:gd name="T19" fmla="*/ 23 h 1024"/>
              <a:gd name="T20" fmla="*/ 122 w 1023"/>
              <a:gd name="T21" fmla="*/ 37 h 1024"/>
              <a:gd name="T22" fmla="*/ 194 w 1023"/>
              <a:gd name="T23" fmla="*/ 95 h 1024"/>
              <a:gd name="T24" fmla="*/ 240 w 1023"/>
              <a:gd name="T25" fmla="*/ 118 h 1024"/>
              <a:gd name="T26" fmla="*/ 276 w 1023"/>
              <a:gd name="T27" fmla="*/ 91 h 1024"/>
              <a:gd name="T28" fmla="*/ 307 w 1023"/>
              <a:gd name="T29" fmla="*/ 127 h 1024"/>
              <a:gd name="T30" fmla="*/ 303 w 1023"/>
              <a:gd name="T31" fmla="*/ 172 h 1024"/>
              <a:gd name="T32" fmla="*/ 280 w 1023"/>
              <a:gd name="T33" fmla="*/ 195 h 1024"/>
              <a:gd name="T34" fmla="*/ 280 w 1023"/>
              <a:gd name="T35" fmla="*/ 277 h 1024"/>
              <a:gd name="T36" fmla="*/ 389 w 1023"/>
              <a:gd name="T37" fmla="*/ 272 h 1024"/>
              <a:gd name="T38" fmla="*/ 421 w 1023"/>
              <a:gd name="T39" fmla="*/ 272 h 1024"/>
              <a:gd name="T40" fmla="*/ 448 w 1023"/>
              <a:gd name="T41" fmla="*/ 299 h 1024"/>
              <a:gd name="T42" fmla="*/ 547 w 1023"/>
              <a:gd name="T43" fmla="*/ 458 h 1024"/>
              <a:gd name="T44" fmla="*/ 620 w 1023"/>
              <a:gd name="T45" fmla="*/ 553 h 1024"/>
              <a:gd name="T46" fmla="*/ 710 w 1023"/>
              <a:gd name="T47" fmla="*/ 503 h 1024"/>
              <a:gd name="T48" fmla="*/ 742 w 1023"/>
              <a:gd name="T49" fmla="*/ 467 h 1024"/>
              <a:gd name="T50" fmla="*/ 805 w 1023"/>
              <a:gd name="T51" fmla="*/ 467 h 1024"/>
              <a:gd name="T52" fmla="*/ 873 w 1023"/>
              <a:gd name="T53" fmla="*/ 476 h 1024"/>
              <a:gd name="T54" fmla="*/ 964 w 1023"/>
              <a:gd name="T55" fmla="*/ 512 h 1024"/>
              <a:gd name="T56" fmla="*/ 1000 w 1023"/>
              <a:gd name="T57" fmla="*/ 557 h 1024"/>
              <a:gd name="T58" fmla="*/ 1000 w 1023"/>
              <a:gd name="T59" fmla="*/ 584 h 1024"/>
              <a:gd name="T60" fmla="*/ 950 w 1023"/>
              <a:gd name="T61" fmla="*/ 621 h 1024"/>
              <a:gd name="T62" fmla="*/ 973 w 1023"/>
              <a:gd name="T63" fmla="*/ 625 h 1024"/>
              <a:gd name="T64" fmla="*/ 1014 w 1023"/>
              <a:gd name="T65" fmla="*/ 630 h 1024"/>
              <a:gd name="T66" fmla="*/ 1018 w 1023"/>
              <a:gd name="T67" fmla="*/ 648 h 1024"/>
              <a:gd name="T68" fmla="*/ 973 w 1023"/>
              <a:gd name="T69" fmla="*/ 698 h 1024"/>
              <a:gd name="T70" fmla="*/ 941 w 1023"/>
              <a:gd name="T71" fmla="*/ 738 h 1024"/>
              <a:gd name="T72" fmla="*/ 964 w 1023"/>
              <a:gd name="T73" fmla="*/ 752 h 1024"/>
              <a:gd name="T74" fmla="*/ 982 w 1023"/>
              <a:gd name="T75" fmla="*/ 752 h 1024"/>
              <a:gd name="T76" fmla="*/ 982 w 1023"/>
              <a:gd name="T77" fmla="*/ 770 h 1024"/>
              <a:gd name="T78" fmla="*/ 959 w 1023"/>
              <a:gd name="T79" fmla="*/ 834 h 1024"/>
              <a:gd name="T80" fmla="*/ 987 w 1023"/>
              <a:gd name="T81" fmla="*/ 843 h 1024"/>
              <a:gd name="T82" fmla="*/ 1014 w 1023"/>
              <a:gd name="T83" fmla="*/ 843 h 1024"/>
              <a:gd name="T84" fmla="*/ 1023 w 1023"/>
              <a:gd name="T85" fmla="*/ 901 h 1024"/>
              <a:gd name="T86" fmla="*/ 1014 w 1023"/>
              <a:gd name="T87" fmla="*/ 924 h 1024"/>
              <a:gd name="T88" fmla="*/ 955 w 1023"/>
              <a:gd name="T89" fmla="*/ 942 h 1024"/>
              <a:gd name="T90" fmla="*/ 896 w 1023"/>
              <a:gd name="T91" fmla="*/ 933 h 1024"/>
              <a:gd name="T92" fmla="*/ 846 w 1023"/>
              <a:gd name="T93" fmla="*/ 915 h 1024"/>
              <a:gd name="T94" fmla="*/ 778 w 1023"/>
              <a:gd name="T95" fmla="*/ 924 h 1024"/>
              <a:gd name="T96" fmla="*/ 783 w 1023"/>
              <a:gd name="T97" fmla="*/ 892 h 1024"/>
              <a:gd name="T98" fmla="*/ 756 w 1023"/>
              <a:gd name="T99" fmla="*/ 874 h 1024"/>
              <a:gd name="T100" fmla="*/ 357 w 1023"/>
              <a:gd name="T101" fmla="*/ 1015 h 1024"/>
              <a:gd name="T102" fmla="*/ 330 w 1023"/>
              <a:gd name="T103" fmla="*/ 1024 h 1024"/>
              <a:gd name="T104" fmla="*/ 276 w 1023"/>
              <a:gd name="T105" fmla="*/ 1010 h 1024"/>
              <a:gd name="T106" fmla="*/ 262 w 1023"/>
              <a:gd name="T107" fmla="*/ 983 h 1024"/>
              <a:gd name="T108" fmla="*/ 298 w 1023"/>
              <a:gd name="T109" fmla="*/ 933 h 1024"/>
              <a:gd name="T110" fmla="*/ 307 w 1023"/>
              <a:gd name="T111" fmla="*/ 729 h 1024"/>
              <a:gd name="T112" fmla="*/ 357 w 1023"/>
              <a:gd name="T113" fmla="*/ 698 h 1024"/>
              <a:gd name="T114" fmla="*/ 384 w 1023"/>
              <a:gd name="T115" fmla="*/ 648 h 1024"/>
              <a:gd name="T116" fmla="*/ 380 w 1023"/>
              <a:gd name="T117" fmla="*/ 589 h 1024"/>
              <a:gd name="T118" fmla="*/ 253 w 1023"/>
              <a:gd name="T119" fmla="*/ 358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23" h="1024">
                <a:moveTo>
                  <a:pt x="253" y="358"/>
                </a:moveTo>
                <a:lnTo>
                  <a:pt x="253" y="358"/>
                </a:lnTo>
                <a:lnTo>
                  <a:pt x="244" y="335"/>
                </a:lnTo>
                <a:lnTo>
                  <a:pt x="235" y="313"/>
                </a:lnTo>
                <a:lnTo>
                  <a:pt x="221" y="290"/>
                </a:lnTo>
                <a:lnTo>
                  <a:pt x="203" y="268"/>
                </a:lnTo>
                <a:lnTo>
                  <a:pt x="181" y="245"/>
                </a:lnTo>
                <a:lnTo>
                  <a:pt x="158" y="231"/>
                </a:lnTo>
                <a:lnTo>
                  <a:pt x="140" y="231"/>
                </a:lnTo>
                <a:lnTo>
                  <a:pt x="126" y="231"/>
                </a:lnTo>
                <a:lnTo>
                  <a:pt x="126" y="231"/>
                </a:lnTo>
                <a:lnTo>
                  <a:pt x="117" y="236"/>
                </a:lnTo>
                <a:lnTo>
                  <a:pt x="99" y="236"/>
                </a:lnTo>
                <a:lnTo>
                  <a:pt x="90" y="231"/>
                </a:lnTo>
                <a:lnTo>
                  <a:pt x="81" y="222"/>
                </a:lnTo>
                <a:lnTo>
                  <a:pt x="77" y="209"/>
                </a:lnTo>
                <a:lnTo>
                  <a:pt x="72" y="186"/>
                </a:lnTo>
                <a:lnTo>
                  <a:pt x="72" y="186"/>
                </a:lnTo>
                <a:lnTo>
                  <a:pt x="67" y="159"/>
                </a:lnTo>
                <a:lnTo>
                  <a:pt x="67" y="141"/>
                </a:lnTo>
                <a:lnTo>
                  <a:pt x="54" y="118"/>
                </a:lnTo>
                <a:lnTo>
                  <a:pt x="45" y="104"/>
                </a:lnTo>
                <a:lnTo>
                  <a:pt x="36" y="104"/>
                </a:lnTo>
                <a:lnTo>
                  <a:pt x="36" y="104"/>
                </a:lnTo>
                <a:lnTo>
                  <a:pt x="27" y="95"/>
                </a:lnTo>
                <a:lnTo>
                  <a:pt x="13" y="86"/>
                </a:lnTo>
                <a:lnTo>
                  <a:pt x="4" y="73"/>
                </a:lnTo>
                <a:lnTo>
                  <a:pt x="0" y="59"/>
                </a:lnTo>
                <a:lnTo>
                  <a:pt x="4" y="41"/>
                </a:lnTo>
                <a:lnTo>
                  <a:pt x="18" y="23"/>
                </a:lnTo>
                <a:lnTo>
                  <a:pt x="40" y="0"/>
                </a:lnTo>
                <a:lnTo>
                  <a:pt x="67" y="0"/>
                </a:lnTo>
                <a:lnTo>
                  <a:pt x="122" y="37"/>
                </a:lnTo>
                <a:lnTo>
                  <a:pt x="185" y="86"/>
                </a:lnTo>
                <a:lnTo>
                  <a:pt x="185" y="86"/>
                </a:lnTo>
                <a:lnTo>
                  <a:pt x="194" y="95"/>
                </a:lnTo>
                <a:lnTo>
                  <a:pt x="212" y="114"/>
                </a:lnTo>
                <a:lnTo>
                  <a:pt x="226" y="118"/>
                </a:lnTo>
                <a:lnTo>
                  <a:pt x="240" y="118"/>
                </a:lnTo>
                <a:lnTo>
                  <a:pt x="253" y="114"/>
                </a:lnTo>
                <a:lnTo>
                  <a:pt x="267" y="95"/>
                </a:lnTo>
                <a:lnTo>
                  <a:pt x="276" y="91"/>
                </a:lnTo>
                <a:lnTo>
                  <a:pt x="276" y="91"/>
                </a:lnTo>
                <a:lnTo>
                  <a:pt x="294" y="109"/>
                </a:lnTo>
                <a:lnTo>
                  <a:pt x="307" y="127"/>
                </a:lnTo>
                <a:lnTo>
                  <a:pt x="307" y="145"/>
                </a:lnTo>
                <a:lnTo>
                  <a:pt x="307" y="159"/>
                </a:lnTo>
                <a:lnTo>
                  <a:pt x="303" y="172"/>
                </a:lnTo>
                <a:lnTo>
                  <a:pt x="294" y="181"/>
                </a:lnTo>
                <a:lnTo>
                  <a:pt x="280" y="195"/>
                </a:lnTo>
                <a:lnTo>
                  <a:pt x="280" y="195"/>
                </a:lnTo>
                <a:lnTo>
                  <a:pt x="271" y="218"/>
                </a:lnTo>
                <a:lnTo>
                  <a:pt x="267" y="227"/>
                </a:lnTo>
                <a:lnTo>
                  <a:pt x="280" y="277"/>
                </a:lnTo>
                <a:lnTo>
                  <a:pt x="280" y="277"/>
                </a:lnTo>
                <a:lnTo>
                  <a:pt x="316" y="277"/>
                </a:lnTo>
                <a:lnTo>
                  <a:pt x="389" y="272"/>
                </a:lnTo>
                <a:lnTo>
                  <a:pt x="389" y="272"/>
                </a:lnTo>
                <a:lnTo>
                  <a:pt x="407" y="272"/>
                </a:lnTo>
                <a:lnTo>
                  <a:pt x="421" y="272"/>
                </a:lnTo>
                <a:lnTo>
                  <a:pt x="439" y="286"/>
                </a:lnTo>
                <a:lnTo>
                  <a:pt x="443" y="295"/>
                </a:lnTo>
                <a:lnTo>
                  <a:pt x="448" y="299"/>
                </a:lnTo>
                <a:lnTo>
                  <a:pt x="511" y="399"/>
                </a:lnTo>
                <a:lnTo>
                  <a:pt x="511" y="399"/>
                </a:lnTo>
                <a:lnTo>
                  <a:pt x="547" y="458"/>
                </a:lnTo>
                <a:lnTo>
                  <a:pt x="602" y="539"/>
                </a:lnTo>
                <a:lnTo>
                  <a:pt x="602" y="539"/>
                </a:lnTo>
                <a:lnTo>
                  <a:pt x="620" y="553"/>
                </a:lnTo>
                <a:lnTo>
                  <a:pt x="633" y="562"/>
                </a:lnTo>
                <a:lnTo>
                  <a:pt x="656" y="566"/>
                </a:lnTo>
                <a:lnTo>
                  <a:pt x="710" y="503"/>
                </a:lnTo>
                <a:lnTo>
                  <a:pt x="710" y="503"/>
                </a:lnTo>
                <a:lnTo>
                  <a:pt x="724" y="489"/>
                </a:lnTo>
                <a:lnTo>
                  <a:pt x="742" y="467"/>
                </a:lnTo>
                <a:lnTo>
                  <a:pt x="742" y="467"/>
                </a:lnTo>
                <a:lnTo>
                  <a:pt x="765" y="467"/>
                </a:lnTo>
                <a:lnTo>
                  <a:pt x="805" y="467"/>
                </a:lnTo>
                <a:lnTo>
                  <a:pt x="860" y="471"/>
                </a:lnTo>
                <a:lnTo>
                  <a:pt x="860" y="471"/>
                </a:lnTo>
                <a:lnTo>
                  <a:pt x="873" y="476"/>
                </a:lnTo>
                <a:lnTo>
                  <a:pt x="905" y="485"/>
                </a:lnTo>
                <a:lnTo>
                  <a:pt x="946" y="503"/>
                </a:lnTo>
                <a:lnTo>
                  <a:pt x="964" y="512"/>
                </a:lnTo>
                <a:lnTo>
                  <a:pt x="982" y="530"/>
                </a:lnTo>
                <a:lnTo>
                  <a:pt x="982" y="530"/>
                </a:lnTo>
                <a:lnTo>
                  <a:pt x="1000" y="557"/>
                </a:lnTo>
                <a:lnTo>
                  <a:pt x="1009" y="575"/>
                </a:lnTo>
                <a:lnTo>
                  <a:pt x="1005" y="584"/>
                </a:lnTo>
                <a:lnTo>
                  <a:pt x="1000" y="584"/>
                </a:lnTo>
                <a:lnTo>
                  <a:pt x="955" y="598"/>
                </a:lnTo>
                <a:lnTo>
                  <a:pt x="955" y="598"/>
                </a:lnTo>
                <a:lnTo>
                  <a:pt x="950" y="621"/>
                </a:lnTo>
                <a:lnTo>
                  <a:pt x="955" y="625"/>
                </a:lnTo>
                <a:lnTo>
                  <a:pt x="959" y="625"/>
                </a:lnTo>
                <a:lnTo>
                  <a:pt x="973" y="625"/>
                </a:lnTo>
                <a:lnTo>
                  <a:pt x="1000" y="625"/>
                </a:lnTo>
                <a:lnTo>
                  <a:pt x="1000" y="625"/>
                </a:lnTo>
                <a:lnTo>
                  <a:pt x="1014" y="630"/>
                </a:lnTo>
                <a:lnTo>
                  <a:pt x="1023" y="634"/>
                </a:lnTo>
                <a:lnTo>
                  <a:pt x="1023" y="639"/>
                </a:lnTo>
                <a:lnTo>
                  <a:pt x="1018" y="648"/>
                </a:lnTo>
                <a:lnTo>
                  <a:pt x="1000" y="671"/>
                </a:lnTo>
                <a:lnTo>
                  <a:pt x="973" y="698"/>
                </a:lnTo>
                <a:lnTo>
                  <a:pt x="973" y="698"/>
                </a:lnTo>
                <a:lnTo>
                  <a:pt x="950" y="720"/>
                </a:lnTo>
                <a:lnTo>
                  <a:pt x="946" y="729"/>
                </a:lnTo>
                <a:lnTo>
                  <a:pt x="941" y="738"/>
                </a:lnTo>
                <a:lnTo>
                  <a:pt x="946" y="743"/>
                </a:lnTo>
                <a:lnTo>
                  <a:pt x="950" y="748"/>
                </a:lnTo>
                <a:lnTo>
                  <a:pt x="964" y="752"/>
                </a:lnTo>
                <a:lnTo>
                  <a:pt x="964" y="752"/>
                </a:lnTo>
                <a:lnTo>
                  <a:pt x="978" y="752"/>
                </a:lnTo>
                <a:lnTo>
                  <a:pt x="982" y="752"/>
                </a:lnTo>
                <a:lnTo>
                  <a:pt x="987" y="761"/>
                </a:lnTo>
                <a:lnTo>
                  <a:pt x="982" y="770"/>
                </a:lnTo>
                <a:lnTo>
                  <a:pt x="982" y="770"/>
                </a:lnTo>
                <a:lnTo>
                  <a:pt x="968" y="793"/>
                </a:lnTo>
                <a:lnTo>
                  <a:pt x="959" y="820"/>
                </a:lnTo>
                <a:lnTo>
                  <a:pt x="959" y="834"/>
                </a:lnTo>
                <a:lnTo>
                  <a:pt x="964" y="843"/>
                </a:lnTo>
                <a:lnTo>
                  <a:pt x="973" y="847"/>
                </a:lnTo>
                <a:lnTo>
                  <a:pt x="987" y="843"/>
                </a:lnTo>
                <a:lnTo>
                  <a:pt x="987" y="843"/>
                </a:lnTo>
                <a:lnTo>
                  <a:pt x="1005" y="838"/>
                </a:lnTo>
                <a:lnTo>
                  <a:pt x="1014" y="843"/>
                </a:lnTo>
                <a:lnTo>
                  <a:pt x="1023" y="856"/>
                </a:lnTo>
                <a:lnTo>
                  <a:pt x="1023" y="870"/>
                </a:lnTo>
                <a:lnTo>
                  <a:pt x="1023" y="901"/>
                </a:lnTo>
                <a:lnTo>
                  <a:pt x="1023" y="920"/>
                </a:lnTo>
                <a:lnTo>
                  <a:pt x="1023" y="920"/>
                </a:lnTo>
                <a:lnTo>
                  <a:pt x="1014" y="924"/>
                </a:lnTo>
                <a:lnTo>
                  <a:pt x="996" y="938"/>
                </a:lnTo>
                <a:lnTo>
                  <a:pt x="978" y="942"/>
                </a:lnTo>
                <a:lnTo>
                  <a:pt x="955" y="942"/>
                </a:lnTo>
                <a:lnTo>
                  <a:pt x="928" y="942"/>
                </a:lnTo>
                <a:lnTo>
                  <a:pt x="896" y="933"/>
                </a:lnTo>
                <a:lnTo>
                  <a:pt x="896" y="933"/>
                </a:lnTo>
                <a:lnTo>
                  <a:pt x="891" y="929"/>
                </a:lnTo>
                <a:lnTo>
                  <a:pt x="873" y="920"/>
                </a:lnTo>
                <a:lnTo>
                  <a:pt x="846" y="915"/>
                </a:lnTo>
                <a:lnTo>
                  <a:pt x="828" y="915"/>
                </a:lnTo>
                <a:lnTo>
                  <a:pt x="810" y="920"/>
                </a:lnTo>
                <a:lnTo>
                  <a:pt x="778" y="924"/>
                </a:lnTo>
                <a:lnTo>
                  <a:pt x="778" y="924"/>
                </a:lnTo>
                <a:lnTo>
                  <a:pt x="778" y="915"/>
                </a:lnTo>
                <a:lnTo>
                  <a:pt x="783" y="892"/>
                </a:lnTo>
                <a:lnTo>
                  <a:pt x="778" y="883"/>
                </a:lnTo>
                <a:lnTo>
                  <a:pt x="769" y="874"/>
                </a:lnTo>
                <a:lnTo>
                  <a:pt x="756" y="874"/>
                </a:lnTo>
                <a:lnTo>
                  <a:pt x="738" y="879"/>
                </a:lnTo>
                <a:lnTo>
                  <a:pt x="738" y="879"/>
                </a:lnTo>
                <a:lnTo>
                  <a:pt x="357" y="1015"/>
                </a:lnTo>
                <a:lnTo>
                  <a:pt x="357" y="1024"/>
                </a:lnTo>
                <a:lnTo>
                  <a:pt x="357" y="1024"/>
                </a:lnTo>
                <a:lnTo>
                  <a:pt x="330" y="1024"/>
                </a:lnTo>
                <a:lnTo>
                  <a:pt x="307" y="1024"/>
                </a:lnTo>
                <a:lnTo>
                  <a:pt x="285" y="1019"/>
                </a:lnTo>
                <a:lnTo>
                  <a:pt x="276" y="1010"/>
                </a:lnTo>
                <a:lnTo>
                  <a:pt x="267" y="1006"/>
                </a:lnTo>
                <a:lnTo>
                  <a:pt x="262" y="997"/>
                </a:lnTo>
                <a:lnTo>
                  <a:pt x="262" y="983"/>
                </a:lnTo>
                <a:lnTo>
                  <a:pt x="271" y="969"/>
                </a:lnTo>
                <a:lnTo>
                  <a:pt x="280" y="951"/>
                </a:lnTo>
                <a:lnTo>
                  <a:pt x="298" y="933"/>
                </a:lnTo>
                <a:lnTo>
                  <a:pt x="321" y="906"/>
                </a:lnTo>
                <a:lnTo>
                  <a:pt x="307" y="879"/>
                </a:lnTo>
                <a:lnTo>
                  <a:pt x="307" y="729"/>
                </a:lnTo>
                <a:lnTo>
                  <a:pt x="344" y="702"/>
                </a:lnTo>
                <a:lnTo>
                  <a:pt x="357" y="698"/>
                </a:lnTo>
                <a:lnTo>
                  <a:pt x="357" y="698"/>
                </a:lnTo>
                <a:lnTo>
                  <a:pt x="366" y="689"/>
                </a:lnTo>
                <a:lnTo>
                  <a:pt x="380" y="661"/>
                </a:lnTo>
                <a:lnTo>
                  <a:pt x="384" y="648"/>
                </a:lnTo>
                <a:lnTo>
                  <a:pt x="389" y="630"/>
                </a:lnTo>
                <a:lnTo>
                  <a:pt x="384" y="607"/>
                </a:lnTo>
                <a:lnTo>
                  <a:pt x="380" y="589"/>
                </a:lnTo>
                <a:lnTo>
                  <a:pt x="366" y="562"/>
                </a:lnTo>
                <a:lnTo>
                  <a:pt x="366" y="548"/>
                </a:lnTo>
                <a:lnTo>
                  <a:pt x="253" y="358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5"/>
          <p:cNvSpPr>
            <a:spLocks/>
          </p:cNvSpPr>
          <p:nvPr/>
        </p:nvSpPr>
        <p:spPr bwMode="auto">
          <a:xfrm>
            <a:off x="7648575" y="142875"/>
            <a:ext cx="3830638" cy="2459038"/>
          </a:xfrm>
          <a:custGeom>
            <a:avLst/>
            <a:gdLst>
              <a:gd name="T0" fmla="*/ 2327 w 2413"/>
              <a:gd name="T1" fmla="*/ 1064 h 1549"/>
              <a:gd name="T2" fmla="*/ 2182 w 2413"/>
              <a:gd name="T3" fmla="*/ 1015 h 1549"/>
              <a:gd name="T4" fmla="*/ 2047 w 2413"/>
              <a:gd name="T5" fmla="*/ 1015 h 1549"/>
              <a:gd name="T6" fmla="*/ 1970 w 2413"/>
              <a:gd name="T7" fmla="*/ 929 h 1549"/>
              <a:gd name="T8" fmla="*/ 1788 w 2413"/>
              <a:gd name="T9" fmla="*/ 874 h 1549"/>
              <a:gd name="T10" fmla="*/ 1734 w 2413"/>
              <a:gd name="T11" fmla="*/ 843 h 1549"/>
              <a:gd name="T12" fmla="*/ 1684 w 2413"/>
              <a:gd name="T13" fmla="*/ 811 h 1549"/>
              <a:gd name="T14" fmla="*/ 1612 w 2413"/>
              <a:gd name="T15" fmla="*/ 788 h 1549"/>
              <a:gd name="T16" fmla="*/ 1567 w 2413"/>
              <a:gd name="T17" fmla="*/ 770 h 1549"/>
              <a:gd name="T18" fmla="*/ 1512 w 2413"/>
              <a:gd name="T19" fmla="*/ 738 h 1549"/>
              <a:gd name="T20" fmla="*/ 1404 w 2413"/>
              <a:gd name="T21" fmla="*/ 716 h 1549"/>
              <a:gd name="T22" fmla="*/ 1299 w 2413"/>
              <a:gd name="T23" fmla="*/ 657 h 1549"/>
              <a:gd name="T24" fmla="*/ 1204 w 2413"/>
              <a:gd name="T25" fmla="*/ 562 h 1549"/>
              <a:gd name="T26" fmla="*/ 1155 w 2413"/>
              <a:gd name="T27" fmla="*/ 517 h 1549"/>
              <a:gd name="T28" fmla="*/ 1109 w 2413"/>
              <a:gd name="T29" fmla="*/ 480 h 1549"/>
              <a:gd name="T30" fmla="*/ 1050 w 2413"/>
              <a:gd name="T31" fmla="*/ 435 h 1549"/>
              <a:gd name="T32" fmla="*/ 982 w 2413"/>
              <a:gd name="T33" fmla="*/ 317 h 1549"/>
              <a:gd name="T34" fmla="*/ 960 w 2413"/>
              <a:gd name="T35" fmla="*/ 249 h 1549"/>
              <a:gd name="T36" fmla="*/ 906 w 2413"/>
              <a:gd name="T37" fmla="*/ 195 h 1549"/>
              <a:gd name="T38" fmla="*/ 670 w 2413"/>
              <a:gd name="T39" fmla="*/ 86 h 1549"/>
              <a:gd name="T40" fmla="*/ 480 w 2413"/>
              <a:gd name="T41" fmla="*/ 32 h 1549"/>
              <a:gd name="T42" fmla="*/ 303 w 2413"/>
              <a:gd name="T43" fmla="*/ 0 h 1549"/>
              <a:gd name="T44" fmla="*/ 240 w 2413"/>
              <a:gd name="T45" fmla="*/ 14 h 1549"/>
              <a:gd name="T46" fmla="*/ 104 w 2413"/>
              <a:gd name="T47" fmla="*/ 127 h 1549"/>
              <a:gd name="T48" fmla="*/ 14 w 2413"/>
              <a:gd name="T49" fmla="*/ 227 h 1549"/>
              <a:gd name="T50" fmla="*/ 0 w 2413"/>
              <a:gd name="T51" fmla="*/ 249 h 1549"/>
              <a:gd name="T52" fmla="*/ 18 w 2413"/>
              <a:gd name="T53" fmla="*/ 272 h 1549"/>
              <a:gd name="T54" fmla="*/ 81 w 2413"/>
              <a:gd name="T55" fmla="*/ 363 h 1549"/>
              <a:gd name="T56" fmla="*/ 109 w 2413"/>
              <a:gd name="T57" fmla="*/ 394 h 1549"/>
              <a:gd name="T58" fmla="*/ 168 w 2413"/>
              <a:gd name="T59" fmla="*/ 435 h 1549"/>
              <a:gd name="T60" fmla="*/ 294 w 2413"/>
              <a:gd name="T61" fmla="*/ 498 h 1549"/>
              <a:gd name="T62" fmla="*/ 385 w 2413"/>
              <a:gd name="T63" fmla="*/ 584 h 1549"/>
              <a:gd name="T64" fmla="*/ 430 w 2413"/>
              <a:gd name="T65" fmla="*/ 666 h 1549"/>
              <a:gd name="T66" fmla="*/ 453 w 2413"/>
              <a:gd name="T67" fmla="*/ 680 h 1549"/>
              <a:gd name="T68" fmla="*/ 498 w 2413"/>
              <a:gd name="T69" fmla="*/ 675 h 1549"/>
              <a:gd name="T70" fmla="*/ 643 w 2413"/>
              <a:gd name="T71" fmla="*/ 820 h 1549"/>
              <a:gd name="T72" fmla="*/ 652 w 2413"/>
              <a:gd name="T73" fmla="*/ 843 h 1549"/>
              <a:gd name="T74" fmla="*/ 688 w 2413"/>
              <a:gd name="T75" fmla="*/ 865 h 1549"/>
              <a:gd name="T76" fmla="*/ 729 w 2413"/>
              <a:gd name="T77" fmla="*/ 870 h 1549"/>
              <a:gd name="T78" fmla="*/ 815 w 2413"/>
              <a:gd name="T79" fmla="*/ 920 h 1549"/>
              <a:gd name="T80" fmla="*/ 1037 w 2413"/>
              <a:gd name="T81" fmla="*/ 1028 h 1549"/>
              <a:gd name="T82" fmla="*/ 1259 w 2413"/>
              <a:gd name="T83" fmla="*/ 1155 h 1549"/>
              <a:gd name="T84" fmla="*/ 1372 w 2413"/>
              <a:gd name="T85" fmla="*/ 1209 h 1549"/>
              <a:gd name="T86" fmla="*/ 1485 w 2413"/>
              <a:gd name="T87" fmla="*/ 1218 h 1549"/>
              <a:gd name="T88" fmla="*/ 1893 w 2413"/>
              <a:gd name="T89" fmla="*/ 1390 h 1549"/>
              <a:gd name="T90" fmla="*/ 2200 w 2413"/>
              <a:gd name="T91" fmla="*/ 1531 h 1549"/>
              <a:gd name="T92" fmla="*/ 2296 w 2413"/>
              <a:gd name="T93" fmla="*/ 1549 h 1549"/>
              <a:gd name="T94" fmla="*/ 2341 w 2413"/>
              <a:gd name="T95" fmla="*/ 1513 h 1549"/>
              <a:gd name="T96" fmla="*/ 2395 w 2413"/>
              <a:gd name="T97" fmla="*/ 1336 h 1549"/>
              <a:gd name="T98" fmla="*/ 2409 w 2413"/>
              <a:gd name="T99" fmla="*/ 1164 h 1549"/>
              <a:gd name="T100" fmla="*/ 2386 w 2413"/>
              <a:gd name="T101" fmla="*/ 1101 h 1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413" h="1549">
                <a:moveTo>
                  <a:pt x="2373" y="1092"/>
                </a:moveTo>
                <a:lnTo>
                  <a:pt x="2373" y="1092"/>
                </a:lnTo>
                <a:lnTo>
                  <a:pt x="2327" y="1064"/>
                </a:lnTo>
                <a:lnTo>
                  <a:pt x="2277" y="1042"/>
                </a:lnTo>
                <a:lnTo>
                  <a:pt x="2228" y="1024"/>
                </a:lnTo>
                <a:lnTo>
                  <a:pt x="2182" y="1015"/>
                </a:lnTo>
                <a:lnTo>
                  <a:pt x="2110" y="997"/>
                </a:lnTo>
                <a:lnTo>
                  <a:pt x="2083" y="997"/>
                </a:lnTo>
                <a:lnTo>
                  <a:pt x="2047" y="1015"/>
                </a:lnTo>
                <a:lnTo>
                  <a:pt x="2042" y="997"/>
                </a:lnTo>
                <a:lnTo>
                  <a:pt x="2056" y="974"/>
                </a:lnTo>
                <a:lnTo>
                  <a:pt x="1970" y="929"/>
                </a:lnTo>
                <a:lnTo>
                  <a:pt x="1902" y="901"/>
                </a:lnTo>
                <a:lnTo>
                  <a:pt x="1902" y="901"/>
                </a:lnTo>
                <a:lnTo>
                  <a:pt x="1788" y="874"/>
                </a:lnTo>
                <a:lnTo>
                  <a:pt x="1788" y="874"/>
                </a:lnTo>
                <a:lnTo>
                  <a:pt x="1766" y="865"/>
                </a:lnTo>
                <a:lnTo>
                  <a:pt x="1734" y="843"/>
                </a:lnTo>
                <a:lnTo>
                  <a:pt x="1698" y="820"/>
                </a:lnTo>
                <a:lnTo>
                  <a:pt x="1698" y="820"/>
                </a:lnTo>
                <a:lnTo>
                  <a:pt x="1684" y="811"/>
                </a:lnTo>
                <a:lnTo>
                  <a:pt x="1657" y="797"/>
                </a:lnTo>
                <a:lnTo>
                  <a:pt x="1630" y="788"/>
                </a:lnTo>
                <a:lnTo>
                  <a:pt x="1612" y="788"/>
                </a:lnTo>
                <a:lnTo>
                  <a:pt x="1603" y="793"/>
                </a:lnTo>
                <a:lnTo>
                  <a:pt x="1603" y="793"/>
                </a:lnTo>
                <a:lnTo>
                  <a:pt x="1567" y="770"/>
                </a:lnTo>
                <a:lnTo>
                  <a:pt x="1539" y="752"/>
                </a:lnTo>
                <a:lnTo>
                  <a:pt x="1512" y="738"/>
                </a:lnTo>
                <a:lnTo>
                  <a:pt x="1512" y="738"/>
                </a:lnTo>
                <a:lnTo>
                  <a:pt x="1490" y="734"/>
                </a:lnTo>
                <a:lnTo>
                  <a:pt x="1435" y="725"/>
                </a:lnTo>
                <a:lnTo>
                  <a:pt x="1404" y="716"/>
                </a:lnTo>
                <a:lnTo>
                  <a:pt x="1367" y="702"/>
                </a:lnTo>
                <a:lnTo>
                  <a:pt x="1331" y="684"/>
                </a:lnTo>
                <a:lnTo>
                  <a:pt x="1299" y="657"/>
                </a:lnTo>
                <a:lnTo>
                  <a:pt x="1299" y="657"/>
                </a:lnTo>
                <a:lnTo>
                  <a:pt x="1222" y="580"/>
                </a:lnTo>
                <a:lnTo>
                  <a:pt x="1204" y="562"/>
                </a:lnTo>
                <a:lnTo>
                  <a:pt x="1204" y="562"/>
                </a:lnTo>
                <a:lnTo>
                  <a:pt x="1177" y="539"/>
                </a:lnTo>
                <a:lnTo>
                  <a:pt x="1155" y="517"/>
                </a:lnTo>
                <a:lnTo>
                  <a:pt x="1141" y="494"/>
                </a:lnTo>
                <a:lnTo>
                  <a:pt x="1109" y="480"/>
                </a:lnTo>
                <a:lnTo>
                  <a:pt x="1109" y="480"/>
                </a:lnTo>
                <a:lnTo>
                  <a:pt x="1091" y="467"/>
                </a:lnTo>
                <a:lnTo>
                  <a:pt x="1073" y="453"/>
                </a:lnTo>
                <a:lnTo>
                  <a:pt x="1050" y="435"/>
                </a:lnTo>
                <a:lnTo>
                  <a:pt x="1028" y="403"/>
                </a:lnTo>
                <a:lnTo>
                  <a:pt x="1005" y="367"/>
                </a:lnTo>
                <a:lnTo>
                  <a:pt x="982" y="317"/>
                </a:lnTo>
                <a:lnTo>
                  <a:pt x="969" y="258"/>
                </a:lnTo>
                <a:lnTo>
                  <a:pt x="969" y="258"/>
                </a:lnTo>
                <a:lnTo>
                  <a:pt x="960" y="249"/>
                </a:lnTo>
                <a:lnTo>
                  <a:pt x="942" y="222"/>
                </a:lnTo>
                <a:lnTo>
                  <a:pt x="924" y="209"/>
                </a:lnTo>
                <a:lnTo>
                  <a:pt x="906" y="195"/>
                </a:lnTo>
                <a:lnTo>
                  <a:pt x="878" y="181"/>
                </a:lnTo>
                <a:lnTo>
                  <a:pt x="851" y="172"/>
                </a:lnTo>
                <a:lnTo>
                  <a:pt x="670" y="86"/>
                </a:lnTo>
                <a:lnTo>
                  <a:pt x="670" y="86"/>
                </a:lnTo>
                <a:lnTo>
                  <a:pt x="611" y="68"/>
                </a:lnTo>
                <a:lnTo>
                  <a:pt x="480" y="32"/>
                </a:lnTo>
                <a:lnTo>
                  <a:pt x="403" y="14"/>
                </a:lnTo>
                <a:lnTo>
                  <a:pt x="335" y="5"/>
                </a:lnTo>
                <a:lnTo>
                  <a:pt x="303" y="0"/>
                </a:lnTo>
                <a:lnTo>
                  <a:pt x="276" y="5"/>
                </a:lnTo>
                <a:lnTo>
                  <a:pt x="254" y="5"/>
                </a:lnTo>
                <a:lnTo>
                  <a:pt x="240" y="14"/>
                </a:lnTo>
                <a:lnTo>
                  <a:pt x="240" y="14"/>
                </a:lnTo>
                <a:lnTo>
                  <a:pt x="177" y="64"/>
                </a:lnTo>
                <a:lnTo>
                  <a:pt x="104" y="127"/>
                </a:lnTo>
                <a:lnTo>
                  <a:pt x="41" y="186"/>
                </a:lnTo>
                <a:lnTo>
                  <a:pt x="23" y="213"/>
                </a:lnTo>
                <a:lnTo>
                  <a:pt x="14" y="227"/>
                </a:lnTo>
                <a:lnTo>
                  <a:pt x="14" y="227"/>
                </a:lnTo>
                <a:lnTo>
                  <a:pt x="0" y="249"/>
                </a:lnTo>
                <a:lnTo>
                  <a:pt x="0" y="249"/>
                </a:lnTo>
                <a:lnTo>
                  <a:pt x="9" y="258"/>
                </a:lnTo>
                <a:lnTo>
                  <a:pt x="18" y="272"/>
                </a:lnTo>
                <a:lnTo>
                  <a:pt x="18" y="272"/>
                </a:lnTo>
                <a:lnTo>
                  <a:pt x="41" y="295"/>
                </a:lnTo>
                <a:lnTo>
                  <a:pt x="63" y="322"/>
                </a:lnTo>
                <a:lnTo>
                  <a:pt x="81" y="363"/>
                </a:lnTo>
                <a:lnTo>
                  <a:pt x="81" y="363"/>
                </a:lnTo>
                <a:lnTo>
                  <a:pt x="91" y="372"/>
                </a:lnTo>
                <a:lnTo>
                  <a:pt x="109" y="394"/>
                </a:lnTo>
                <a:lnTo>
                  <a:pt x="136" y="421"/>
                </a:lnTo>
                <a:lnTo>
                  <a:pt x="149" y="430"/>
                </a:lnTo>
                <a:lnTo>
                  <a:pt x="168" y="435"/>
                </a:lnTo>
                <a:lnTo>
                  <a:pt x="213" y="462"/>
                </a:lnTo>
                <a:lnTo>
                  <a:pt x="281" y="498"/>
                </a:lnTo>
                <a:lnTo>
                  <a:pt x="294" y="498"/>
                </a:lnTo>
                <a:lnTo>
                  <a:pt x="349" y="557"/>
                </a:lnTo>
                <a:lnTo>
                  <a:pt x="371" y="557"/>
                </a:lnTo>
                <a:lnTo>
                  <a:pt x="385" y="584"/>
                </a:lnTo>
                <a:lnTo>
                  <a:pt x="385" y="584"/>
                </a:lnTo>
                <a:lnTo>
                  <a:pt x="407" y="630"/>
                </a:lnTo>
                <a:lnTo>
                  <a:pt x="430" y="666"/>
                </a:lnTo>
                <a:lnTo>
                  <a:pt x="439" y="675"/>
                </a:lnTo>
                <a:lnTo>
                  <a:pt x="453" y="680"/>
                </a:lnTo>
                <a:lnTo>
                  <a:pt x="453" y="680"/>
                </a:lnTo>
                <a:lnTo>
                  <a:pt x="471" y="680"/>
                </a:lnTo>
                <a:lnTo>
                  <a:pt x="484" y="680"/>
                </a:lnTo>
                <a:lnTo>
                  <a:pt x="498" y="675"/>
                </a:lnTo>
                <a:lnTo>
                  <a:pt x="498" y="720"/>
                </a:lnTo>
                <a:lnTo>
                  <a:pt x="611" y="820"/>
                </a:lnTo>
                <a:lnTo>
                  <a:pt x="643" y="820"/>
                </a:lnTo>
                <a:lnTo>
                  <a:pt x="643" y="820"/>
                </a:lnTo>
                <a:lnTo>
                  <a:pt x="647" y="829"/>
                </a:lnTo>
                <a:lnTo>
                  <a:pt x="652" y="843"/>
                </a:lnTo>
                <a:lnTo>
                  <a:pt x="661" y="852"/>
                </a:lnTo>
                <a:lnTo>
                  <a:pt x="670" y="861"/>
                </a:lnTo>
                <a:lnTo>
                  <a:pt x="688" y="865"/>
                </a:lnTo>
                <a:lnTo>
                  <a:pt x="711" y="865"/>
                </a:lnTo>
                <a:lnTo>
                  <a:pt x="711" y="865"/>
                </a:lnTo>
                <a:lnTo>
                  <a:pt x="729" y="870"/>
                </a:lnTo>
                <a:lnTo>
                  <a:pt x="761" y="883"/>
                </a:lnTo>
                <a:lnTo>
                  <a:pt x="761" y="883"/>
                </a:lnTo>
                <a:lnTo>
                  <a:pt x="815" y="920"/>
                </a:lnTo>
                <a:lnTo>
                  <a:pt x="856" y="947"/>
                </a:lnTo>
                <a:lnTo>
                  <a:pt x="896" y="969"/>
                </a:lnTo>
                <a:lnTo>
                  <a:pt x="1037" y="1028"/>
                </a:lnTo>
                <a:lnTo>
                  <a:pt x="1177" y="1123"/>
                </a:lnTo>
                <a:lnTo>
                  <a:pt x="1218" y="1150"/>
                </a:lnTo>
                <a:lnTo>
                  <a:pt x="1259" y="1155"/>
                </a:lnTo>
                <a:lnTo>
                  <a:pt x="1354" y="1209"/>
                </a:lnTo>
                <a:lnTo>
                  <a:pt x="1354" y="1209"/>
                </a:lnTo>
                <a:lnTo>
                  <a:pt x="1372" y="1209"/>
                </a:lnTo>
                <a:lnTo>
                  <a:pt x="1408" y="1218"/>
                </a:lnTo>
                <a:lnTo>
                  <a:pt x="1458" y="1218"/>
                </a:lnTo>
                <a:lnTo>
                  <a:pt x="1485" y="1218"/>
                </a:lnTo>
                <a:lnTo>
                  <a:pt x="1512" y="1209"/>
                </a:lnTo>
                <a:lnTo>
                  <a:pt x="1675" y="1286"/>
                </a:lnTo>
                <a:lnTo>
                  <a:pt x="1893" y="1390"/>
                </a:lnTo>
                <a:lnTo>
                  <a:pt x="2187" y="1526"/>
                </a:lnTo>
                <a:lnTo>
                  <a:pt x="2187" y="1526"/>
                </a:lnTo>
                <a:lnTo>
                  <a:pt x="2200" y="1531"/>
                </a:lnTo>
                <a:lnTo>
                  <a:pt x="2232" y="1544"/>
                </a:lnTo>
                <a:lnTo>
                  <a:pt x="2273" y="1549"/>
                </a:lnTo>
                <a:lnTo>
                  <a:pt x="2296" y="1549"/>
                </a:lnTo>
                <a:lnTo>
                  <a:pt x="2309" y="1540"/>
                </a:lnTo>
                <a:lnTo>
                  <a:pt x="2309" y="1540"/>
                </a:lnTo>
                <a:lnTo>
                  <a:pt x="2341" y="1513"/>
                </a:lnTo>
                <a:lnTo>
                  <a:pt x="2341" y="1513"/>
                </a:lnTo>
                <a:lnTo>
                  <a:pt x="2377" y="1400"/>
                </a:lnTo>
                <a:lnTo>
                  <a:pt x="2395" y="1336"/>
                </a:lnTo>
                <a:lnTo>
                  <a:pt x="2404" y="1273"/>
                </a:lnTo>
                <a:lnTo>
                  <a:pt x="2413" y="1214"/>
                </a:lnTo>
                <a:lnTo>
                  <a:pt x="2409" y="1164"/>
                </a:lnTo>
                <a:lnTo>
                  <a:pt x="2404" y="1137"/>
                </a:lnTo>
                <a:lnTo>
                  <a:pt x="2395" y="1119"/>
                </a:lnTo>
                <a:lnTo>
                  <a:pt x="2386" y="1101"/>
                </a:lnTo>
                <a:lnTo>
                  <a:pt x="2373" y="1092"/>
                </a:lnTo>
                <a:lnTo>
                  <a:pt x="2373" y="1092"/>
                </a:lnTo>
                <a:close/>
              </a:path>
            </a:pathLst>
          </a:custGeom>
          <a:solidFill>
            <a:srgbClr val="FF9900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6"/>
          <p:cNvSpPr>
            <a:spLocks/>
          </p:cNvSpPr>
          <p:nvPr/>
        </p:nvSpPr>
        <p:spPr bwMode="auto">
          <a:xfrm>
            <a:off x="7339013" y="2192337"/>
            <a:ext cx="1330325" cy="1589088"/>
          </a:xfrm>
          <a:custGeom>
            <a:avLst/>
            <a:gdLst>
              <a:gd name="T0" fmla="*/ 698 w 838"/>
              <a:gd name="T1" fmla="*/ 788 h 1001"/>
              <a:gd name="T2" fmla="*/ 711 w 838"/>
              <a:gd name="T3" fmla="*/ 765 h 1001"/>
              <a:gd name="T4" fmla="*/ 752 w 838"/>
              <a:gd name="T5" fmla="*/ 738 h 1001"/>
              <a:gd name="T6" fmla="*/ 797 w 838"/>
              <a:gd name="T7" fmla="*/ 693 h 1001"/>
              <a:gd name="T8" fmla="*/ 802 w 838"/>
              <a:gd name="T9" fmla="*/ 661 h 1001"/>
              <a:gd name="T10" fmla="*/ 761 w 838"/>
              <a:gd name="T11" fmla="*/ 647 h 1001"/>
              <a:gd name="T12" fmla="*/ 734 w 838"/>
              <a:gd name="T13" fmla="*/ 489 h 1001"/>
              <a:gd name="T14" fmla="*/ 711 w 838"/>
              <a:gd name="T15" fmla="*/ 453 h 1001"/>
              <a:gd name="T16" fmla="*/ 689 w 838"/>
              <a:gd name="T17" fmla="*/ 426 h 1001"/>
              <a:gd name="T18" fmla="*/ 684 w 838"/>
              <a:gd name="T19" fmla="*/ 362 h 1001"/>
              <a:gd name="T20" fmla="*/ 711 w 838"/>
              <a:gd name="T21" fmla="*/ 321 h 1001"/>
              <a:gd name="T22" fmla="*/ 716 w 838"/>
              <a:gd name="T23" fmla="*/ 276 h 1001"/>
              <a:gd name="T24" fmla="*/ 679 w 838"/>
              <a:gd name="T25" fmla="*/ 181 h 1001"/>
              <a:gd name="T26" fmla="*/ 648 w 838"/>
              <a:gd name="T27" fmla="*/ 68 h 1001"/>
              <a:gd name="T28" fmla="*/ 621 w 838"/>
              <a:gd name="T29" fmla="*/ 36 h 1001"/>
              <a:gd name="T30" fmla="*/ 616 w 838"/>
              <a:gd name="T31" fmla="*/ 0 h 1001"/>
              <a:gd name="T32" fmla="*/ 593 w 838"/>
              <a:gd name="T33" fmla="*/ 32 h 1001"/>
              <a:gd name="T34" fmla="*/ 566 w 838"/>
              <a:gd name="T35" fmla="*/ 54 h 1001"/>
              <a:gd name="T36" fmla="*/ 485 w 838"/>
              <a:gd name="T37" fmla="*/ 86 h 1001"/>
              <a:gd name="T38" fmla="*/ 426 w 838"/>
              <a:gd name="T39" fmla="*/ 77 h 1001"/>
              <a:gd name="T40" fmla="*/ 403 w 838"/>
              <a:gd name="T41" fmla="*/ 50 h 1001"/>
              <a:gd name="T42" fmla="*/ 331 w 838"/>
              <a:gd name="T43" fmla="*/ 99 h 1001"/>
              <a:gd name="T44" fmla="*/ 258 w 838"/>
              <a:gd name="T45" fmla="*/ 176 h 1001"/>
              <a:gd name="T46" fmla="*/ 186 w 838"/>
              <a:gd name="T47" fmla="*/ 226 h 1001"/>
              <a:gd name="T48" fmla="*/ 145 w 838"/>
              <a:gd name="T49" fmla="*/ 235 h 1001"/>
              <a:gd name="T50" fmla="*/ 136 w 838"/>
              <a:gd name="T51" fmla="*/ 258 h 1001"/>
              <a:gd name="T52" fmla="*/ 168 w 838"/>
              <a:gd name="T53" fmla="*/ 281 h 1001"/>
              <a:gd name="T54" fmla="*/ 154 w 838"/>
              <a:gd name="T55" fmla="*/ 312 h 1001"/>
              <a:gd name="T56" fmla="*/ 159 w 838"/>
              <a:gd name="T57" fmla="*/ 353 h 1001"/>
              <a:gd name="T58" fmla="*/ 172 w 838"/>
              <a:gd name="T59" fmla="*/ 385 h 1001"/>
              <a:gd name="T60" fmla="*/ 150 w 838"/>
              <a:gd name="T61" fmla="*/ 435 h 1001"/>
              <a:gd name="T62" fmla="*/ 59 w 838"/>
              <a:gd name="T63" fmla="*/ 462 h 1001"/>
              <a:gd name="T64" fmla="*/ 55 w 838"/>
              <a:gd name="T65" fmla="*/ 484 h 1001"/>
              <a:gd name="T66" fmla="*/ 32 w 838"/>
              <a:gd name="T67" fmla="*/ 502 h 1001"/>
              <a:gd name="T68" fmla="*/ 5 w 838"/>
              <a:gd name="T69" fmla="*/ 507 h 1001"/>
              <a:gd name="T70" fmla="*/ 5 w 838"/>
              <a:gd name="T71" fmla="*/ 530 h 1001"/>
              <a:gd name="T72" fmla="*/ 37 w 838"/>
              <a:gd name="T73" fmla="*/ 566 h 1001"/>
              <a:gd name="T74" fmla="*/ 68 w 838"/>
              <a:gd name="T75" fmla="*/ 579 h 1001"/>
              <a:gd name="T76" fmla="*/ 91 w 838"/>
              <a:gd name="T77" fmla="*/ 629 h 1001"/>
              <a:gd name="T78" fmla="*/ 100 w 838"/>
              <a:gd name="T79" fmla="*/ 706 h 1001"/>
              <a:gd name="T80" fmla="*/ 159 w 838"/>
              <a:gd name="T81" fmla="*/ 783 h 1001"/>
              <a:gd name="T82" fmla="*/ 159 w 838"/>
              <a:gd name="T83" fmla="*/ 797 h 1001"/>
              <a:gd name="T84" fmla="*/ 209 w 838"/>
              <a:gd name="T85" fmla="*/ 801 h 1001"/>
              <a:gd name="T86" fmla="*/ 245 w 838"/>
              <a:gd name="T87" fmla="*/ 838 h 1001"/>
              <a:gd name="T88" fmla="*/ 258 w 838"/>
              <a:gd name="T89" fmla="*/ 869 h 1001"/>
              <a:gd name="T90" fmla="*/ 304 w 838"/>
              <a:gd name="T91" fmla="*/ 883 h 1001"/>
              <a:gd name="T92" fmla="*/ 480 w 838"/>
              <a:gd name="T93" fmla="*/ 887 h 1001"/>
              <a:gd name="T94" fmla="*/ 516 w 838"/>
              <a:gd name="T95" fmla="*/ 878 h 1001"/>
              <a:gd name="T96" fmla="*/ 652 w 838"/>
              <a:gd name="T97" fmla="*/ 987 h 1001"/>
              <a:gd name="T98" fmla="*/ 684 w 838"/>
              <a:gd name="T99" fmla="*/ 1001 h 1001"/>
              <a:gd name="T100" fmla="*/ 720 w 838"/>
              <a:gd name="T101" fmla="*/ 978 h 1001"/>
              <a:gd name="T102" fmla="*/ 729 w 838"/>
              <a:gd name="T103" fmla="*/ 960 h 1001"/>
              <a:gd name="T104" fmla="*/ 806 w 838"/>
              <a:gd name="T105" fmla="*/ 919 h 1001"/>
              <a:gd name="T106" fmla="*/ 833 w 838"/>
              <a:gd name="T107" fmla="*/ 887 h 1001"/>
              <a:gd name="T108" fmla="*/ 838 w 838"/>
              <a:gd name="T109" fmla="*/ 851 h 1001"/>
              <a:gd name="T110" fmla="*/ 788 w 838"/>
              <a:gd name="T111" fmla="*/ 815 h 1001"/>
              <a:gd name="T112" fmla="*/ 707 w 838"/>
              <a:gd name="T113" fmla="*/ 797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8" h="1001">
                <a:moveTo>
                  <a:pt x="707" y="797"/>
                </a:moveTo>
                <a:lnTo>
                  <a:pt x="707" y="797"/>
                </a:lnTo>
                <a:lnTo>
                  <a:pt x="698" y="788"/>
                </a:lnTo>
                <a:lnTo>
                  <a:pt x="693" y="783"/>
                </a:lnTo>
                <a:lnTo>
                  <a:pt x="702" y="774"/>
                </a:lnTo>
                <a:lnTo>
                  <a:pt x="711" y="765"/>
                </a:lnTo>
                <a:lnTo>
                  <a:pt x="738" y="747"/>
                </a:lnTo>
                <a:lnTo>
                  <a:pt x="752" y="738"/>
                </a:lnTo>
                <a:lnTo>
                  <a:pt x="752" y="738"/>
                </a:lnTo>
                <a:lnTo>
                  <a:pt x="765" y="733"/>
                </a:lnTo>
                <a:lnTo>
                  <a:pt x="797" y="693"/>
                </a:lnTo>
                <a:lnTo>
                  <a:pt x="797" y="693"/>
                </a:lnTo>
                <a:lnTo>
                  <a:pt x="806" y="684"/>
                </a:lnTo>
                <a:lnTo>
                  <a:pt x="806" y="670"/>
                </a:lnTo>
                <a:lnTo>
                  <a:pt x="802" y="661"/>
                </a:lnTo>
                <a:lnTo>
                  <a:pt x="793" y="656"/>
                </a:lnTo>
                <a:lnTo>
                  <a:pt x="770" y="647"/>
                </a:lnTo>
                <a:lnTo>
                  <a:pt x="761" y="647"/>
                </a:lnTo>
                <a:lnTo>
                  <a:pt x="761" y="579"/>
                </a:lnTo>
                <a:lnTo>
                  <a:pt x="734" y="539"/>
                </a:lnTo>
                <a:lnTo>
                  <a:pt x="734" y="489"/>
                </a:lnTo>
                <a:lnTo>
                  <a:pt x="734" y="489"/>
                </a:lnTo>
                <a:lnTo>
                  <a:pt x="725" y="471"/>
                </a:lnTo>
                <a:lnTo>
                  <a:pt x="711" y="453"/>
                </a:lnTo>
                <a:lnTo>
                  <a:pt x="693" y="435"/>
                </a:lnTo>
                <a:lnTo>
                  <a:pt x="693" y="435"/>
                </a:lnTo>
                <a:lnTo>
                  <a:pt x="689" y="426"/>
                </a:lnTo>
                <a:lnTo>
                  <a:pt x="679" y="416"/>
                </a:lnTo>
                <a:lnTo>
                  <a:pt x="675" y="389"/>
                </a:lnTo>
                <a:lnTo>
                  <a:pt x="684" y="362"/>
                </a:lnTo>
                <a:lnTo>
                  <a:pt x="702" y="335"/>
                </a:lnTo>
                <a:lnTo>
                  <a:pt x="702" y="335"/>
                </a:lnTo>
                <a:lnTo>
                  <a:pt x="711" y="321"/>
                </a:lnTo>
                <a:lnTo>
                  <a:pt x="716" y="308"/>
                </a:lnTo>
                <a:lnTo>
                  <a:pt x="716" y="290"/>
                </a:lnTo>
                <a:lnTo>
                  <a:pt x="716" y="276"/>
                </a:lnTo>
                <a:lnTo>
                  <a:pt x="707" y="253"/>
                </a:lnTo>
                <a:lnTo>
                  <a:pt x="702" y="244"/>
                </a:lnTo>
                <a:lnTo>
                  <a:pt x="679" y="181"/>
                </a:lnTo>
                <a:lnTo>
                  <a:pt x="648" y="86"/>
                </a:lnTo>
                <a:lnTo>
                  <a:pt x="648" y="86"/>
                </a:lnTo>
                <a:lnTo>
                  <a:pt x="648" y="68"/>
                </a:lnTo>
                <a:lnTo>
                  <a:pt x="643" y="59"/>
                </a:lnTo>
                <a:lnTo>
                  <a:pt x="634" y="41"/>
                </a:lnTo>
                <a:lnTo>
                  <a:pt x="621" y="36"/>
                </a:lnTo>
                <a:lnTo>
                  <a:pt x="616" y="36"/>
                </a:lnTo>
                <a:lnTo>
                  <a:pt x="616" y="0"/>
                </a:lnTo>
                <a:lnTo>
                  <a:pt x="616" y="0"/>
                </a:lnTo>
                <a:lnTo>
                  <a:pt x="616" y="0"/>
                </a:lnTo>
                <a:lnTo>
                  <a:pt x="598" y="18"/>
                </a:lnTo>
                <a:lnTo>
                  <a:pt x="593" y="32"/>
                </a:lnTo>
                <a:lnTo>
                  <a:pt x="589" y="36"/>
                </a:lnTo>
                <a:lnTo>
                  <a:pt x="589" y="36"/>
                </a:lnTo>
                <a:lnTo>
                  <a:pt x="566" y="54"/>
                </a:lnTo>
                <a:lnTo>
                  <a:pt x="544" y="68"/>
                </a:lnTo>
                <a:lnTo>
                  <a:pt x="512" y="81"/>
                </a:lnTo>
                <a:lnTo>
                  <a:pt x="485" y="86"/>
                </a:lnTo>
                <a:lnTo>
                  <a:pt x="453" y="86"/>
                </a:lnTo>
                <a:lnTo>
                  <a:pt x="439" y="81"/>
                </a:lnTo>
                <a:lnTo>
                  <a:pt x="426" y="77"/>
                </a:lnTo>
                <a:lnTo>
                  <a:pt x="412" y="63"/>
                </a:lnTo>
                <a:lnTo>
                  <a:pt x="403" y="50"/>
                </a:lnTo>
                <a:lnTo>
                  <a:pt x="403" y="50"/>
                </a:lnTo>
                <a:lnTo>
                  <a:pt x="381" y="63"/>
                </a:lnTo>
                <a:lnTo>
                  <a:pt x="358" y="77"/>
                </a:lnTo>
                <a:lnTo>
                  <a:pt x="331" y="99"/>
                </a:lnTo>
                <a:lnTo>
                  <a:pt x="331" y="99"/>
                </a:lnTo>
                <a:lnTo>
                  <a:pt x="299" y="136"/>
                </a:lnTo>
                <a:lnTo>
                  <a:pt x="258" y="176"/>
                </a:lnTo>
                <a:lnTo>
                  <a:pt x="236" y="199"/>
                </a:lnTo>
                <a:lnTo>
                  <a:pt x="213" y="213"/>
                </a:lnTo>
                <a:lnTo>
                  <a:pt x="186" y="226"/>
                </a:lnTo>
                <a:lnTo>
                  <a:pt x="163" y="231"/>
                </a:lnTo>
                <a:lnTo>
                  <a:pt x="163" y="231"/>
                </a:lnTo>
                <a:lnTo>
                  <a:pt x="145" y="235"/>
                </a:lnTo>
                <a:lnTo>
                  <a:pt x="136" y="244"/>
                </a:lnTo>
                <a:lnTo>
                  <a:pt x="132" y="249"/>
                </a:lnTo>
                <a:lnTo>
                  <a:pt x="136" y="258"/>
                </a:lnTo>
                <a:lnTo>
                  <a:pt x="150" y="267"/>
                </a:lnTo>
                <a:lnTo>
                  <a:pt x="168" y="281"/>
                </a:lnTo>
                <a:lnTo>
                  <a:pt x="168" y="281"/>
                </a:lnTo>
                <a:lnTo>
                  <a:pt x="163" y="285"/>
                </a:lnTo>
                <a:lnTo>
                  <a:pt x="159" y="294"/>
                </a:lnTo>
                <a:lnTo>
                  <a:pt x="154" y="312"/>
                </a:lnTo>
                <a:lnTo>
                  <a:pt x="154" y="312"/>
                </a:lnTo>
                <a:lnTo>
                  <a:pt x="154" y="335"/>
                </a:lnTo>
                <a:lnTo>
                  <a:pt x="159" y="353"/>
                </a:lnTo>
                <a:lnTo>
                  <a:pt x="172" y="367"/>
                </a:lnTo>
                <a:lnTo>
                  <a:pt x="172" y="367"/>
                </a:lnTo>
                <a:lnTo>
                  <a:pt x="172" y="385"/>
                </a:lnTo>
                <a:lnTo>
                  <a:pt x="168" y="398"/>
                </a:lnTo>
                <a:lnTo>
                  <a:pt x="163" y="416"/>
                </a:lnTo>
                <a:lnTo>
                  <a:pt x="150" y="435"/>
                </a:lnTo>
                <a:lnTo>
                  <a:pt x="132" y="448"/>
                </a:lnTo>
                <a:lnTo>
                  <a:pt x="100" y="457"/>
                </a:lnTo>
                <a:lnTo>
                  <a:pt x="59" y="462"/>
                </a:lnTo>
                <a:lnTo>
                  <a:pt x="59" y="462"/>
                </a:lnTo>
                <a:lnTo>
                  <a:pt x="59" y="471"/>
                </a:lnTo>
                <a:lnTo>
                  <a:pt x="55" y="484"/>
                </a:lnTo>
                <a:lnTo>
                  <a:pt x="50" y="493"/>
                </a:lnTo>
                <a:lnTo>
                  <a:pt x="41" y="498"/>
                </a:lnTo>
                <a:lnTo>
                  <a:pt x="32" y="502"/>
                </a:lnTo>
                <a:lnTo>
                  <a:pt x="18" y="507"/>
                </a:lnTo>
                <a:lnTo>
                  <a:pt x="18" y="507"/>
                </a:lnTo>
                <a:lnTo>
                  <a:pt x="5" y="507"/>
                </a:lnTo>
                <a:lnTo>
                  <a:pt x="0" y="512"/>
                </a:lnTo>
                <a:lnTo>
                  <a:pt x="0" y="521"/>
                </a:lnTo>
                <a:lnTo>
                  <a:pt x="5" y="530"/>
                </a:lnTo>
                <a:lnTo>
                  <a:pt x="23" y="552"/>
                </a:lnTo>
                <a:lnTo>
                  <a:pt x="37" y="566"/>
                </a:lnTo>
                <a:lnTo>
                  <a:pt x="37" y="566"/>
                </a:lnTo>
                <a:lnTo>
                  <a:pt x="50" y="570"/>
                </a:lnTo>
                <a:lnTo>
                  <a:pt x="59" y="575"/>
                </a:lnTo>
                <a:lnTo>
                  <a:pt x="68" y="579"/>
                </a:lnTo>
                <a:lnTo>
                  <a:pt x="77" y="589"/>
                </a:lnTo>
                <a:lnTo>
                  <a:pt x="82" y="607"/>
                </a:lnTo>
                <a:lnTo>
                  <a:pt x="91" y="629"/>
                </a:lnTo>
                <a:lnTo>
                  <a:pt x="91" y="661"/>
                </a:lnTo>
                <a:lnTo>
                  <a:pt x="100" y="706"/>
                </a:lnTo>
                <a:lnTo>
                  <a:pt x="100" y="706"/>
                </a:lnTo>
                <a:lnTo>
                  <a:pt x="132" y="742"/>
                </a:lnTo>
                <a:lnTo>
                  <a:pt x="154" y="770"/>
                </a:lnTo>
                <a:lnTo>
                  <a:pt x="159" y="783"/>
                </a:lnTo>
                <a:lnTo>
                  <a:pt x="154" y="797"/>
                </a:lnTo>
                <a:lnTo>
                  <a:pt x="154" y="797"/>
                </a:lnTo>
                <a:lnTo>
                  <a:pt x="159" y="797"/>
                </a:lnTo>
                <a:lnTo>
                  <a:pt x="159" y="797"/>
                </a:lnTo>
                <a:lnTo>
                  <a:pt x="186" y="797"/>
                </a:lnTo>
                <a:lnTo>
                  <a:pt x="209" y="801"/>
                </a:lnTo>
                <a:lnTo>
                  <a:pt x="222" y="810"/>
                </a:lnTo>
                <a:lnTo>
                  <a:pt x="236" y="824"/>
                </a:lnTo>
                <a:lnTo>
                  <a:pt x="245" y="838"/>
                </a:lnTo>
                <a:lnTo>
                  <a:pt x="254" y="851"/>
                </a:lnTo>
                <a:lnTo>
                  <a:pt x="258" y="869"/>
                </a:lnTo>
                <a:lnTo>
                  <a:pt x="258" y="869"/>
                </a:lnTo>
                <a:lnTo>
                  <a:pt x="263" y="878"/>
                </a:lnTo>
                <a:lnTo>
                  <a:pt x="276" y="883"/>
                </a:lnTo>
                <a:lnTo>
                  <a:pt x="304" y="883"/>
                </a:lnTo>
                <a:lnTo>
                  <a:pt x="340" y="883"/>
                </a:lnTo>
                <a:lnTo>
                  <a:pt x="385" y="883"/>
                </a:lnTo>
                <a:lnTo>
                  <a:pt x="480" y="887"/>
                </a:lnTo>
                <a:lnTo>
                  <a:pt x="489" y="878"/>
                </a:lnTo>
                <a:lnTo>
                  <a:pt x="516" y="878"/>
                </a:lnTo>
                <a:lnTo>
                  <a:pt x="516" y="878"/>
                </a:lnTo>
                <a:lnTo>
                  <a:pt x="571" y="915"/>
                </a:lnTo>
                <a:lnTo>
                  <a:pt x="616" y="951"/>
                </a:lnTo>
                <a:lnTo>
                  <a:pt x="652" y="987"/>
                </a:lnTo>
                <a:lnTo>
                  <a:pt x="652" y="987"/>
                </a:lnTo>
                <a:lnTo>
                  <a:pt x="670" y="996"/>
                </a:lnTo>
                <a:lnTo>
                  <a:pt x="684" y="1001"/>
                </a:lnTo>
                <a:lnTo>
                  <a:pt x="693" y="996"/>
                </a:lnTo>
                <a:lnTo>
                  <a:pt x="707" y="992"/>
                </a:lnTo>
                <a:lnTo>
                  <a:pt x="720" y="978"/>
                </a:lnTo>
                <a:lnTo>
                  <a:pt x="725" y="969"/>
                </a:lnTo>
                <a:lnTo>
                  <a:pt x="725" y="969"/>
                </a:lnTo>
                <a:lnTo>
                  <a:pt x="729" y="960"/>
                </a:lnTo>
                <a:lnTo>
                  <a:pt x="743" y="946"/>
                </a:lnTo>
                <a:lnTo>
                  <a:pt x="756" y="937"/>
                </a:lnTo>
                <a:lnTo>
                  <a:pt x="806" y="919"/>
                </a:lnTo>
                <a:lnTo>
                  <a:pt x="806" y="919"/>
                </a:lnTo>
                <a:lnTo>
                  <a:pt x="820" y="906"/>
                </a:lnTo>
                <a:lnTo>
                  <a:pt x="833" y="887"/>
                </a:lnTo>
                <a:lnTo>
                  <a:pt x="838" y="874"/>
                </a:lnTo>
                <a:lnTo>
                  <a:pt x="838" y="865"/>
                </a:lnTo>
                <a:lnTo>
                  <a:pt x="838" y="851"/>
                </a:lnTo>
                <a:lnTo>
                  <a:pt x="833" y="842"/>
                </a:lnTo>
                <a:lnTo>
                  <a:pt x="811" y="829"/>
                </a:lnTo>
                <a:lnTo>
                  <a:pt x="788" y="815"/>
                </a:lnTo>
                <a:lnTo>
                  <a:pt x="756" y="806"/>
                </a:lnTo>
                <a:lnTo>
                  <a:pt x="707" y="797"/>
                </a:lnTo>
                <a:lnTo>
                  <a:pt x="707" y="797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7"/>
          <p:cNvSpPr>
            <a:spLocks/>
          </p:cNvSpPr>
          <p:nvPr/>
        </p:nvSpPr>
        <p:spPr bwMode="auto">
          <a:xfrm>
            <a:off x="8316913" y="2170112"/>
            <a:ext cx="1077913" cy="1344613"/>
          </a:xfrm>
          <a:custGeom>
            <a:avLst/>
            <a:gdLst>
              <a:gd name="T0" fmla="*/ 104 w 679"/>
              <a:gd name="T1" fmla="*/ 14 h 847"/>
              <a:gd name="T2" fmla="*/ 63 w 679"/>
              <a:gd name="T3" fmla="*/ 18 h 847"/>
              <a:gd name="T4" fmla="*/ 14 w 679"/>
              <a:gd name="T5" fmla="*/ 5 h 847"/>
              <a:gd name="T6" fmla="*/ 0 w 679"/>
              <a:gd name="T7" fmla="*/ 5 h 847"/>
              <a:gd name="T8" fmla="*/ 0 w 679"/>
              <a:gd name="T9" fmla="*/ 50 h 847"/>
              <a:gd name="T10" fmla="*/ 23 w 679"/>
              <a:gd name="T11" fmla="*/ 59 h 847"/>
              <a:gd name="T12" fmla="*/ 32 w 679"/>
              <a:gd name="T13" fmla="*/ 82 h 847"/>
              <a:gd name="T14" fmla="*/ 32 w 679"/>
              <a:gd name="T15" fmla="*/ 104 h 847"/>
              <a:gd name="T16" fmla="*/ 82 w 679"/>
              <a:gd name="T17" fmla="*/ 249 h 847"/>
              <a:gd name="T18" fmla="*/ 95 w 679"/>
              <a:gd name="T19" fmla="*/ 290 h 847"/>
              <a:gd name="T20" fmla="*/ 95 w 679"/>
              <a:gd name="T21" fmla="*/ 335 h 847"/>
              <a:gd name="T22" fmla="*/ 95 w 679"/>
              <a:gd name="T23" fmla="*/ 340 h 847"/>
              <a:gd name="T24" fmla="*/ 68 w 679"/>
              <a:gd name="T25" fmla="*/ 381 h 847"/>
              <a:gd name="T26" fmla="*/ 63 w 679"/>
              <a:gd name="T27" fmla="*/ 412 h 847"/>
              <a:gd name="T28" fmla="*/ 68 w 679"/>
              <a:gd name="T29" fmla="*/ 440 h 847"/>
              <a:gd name="T30" fmla="*/ 77 w 679"/>
              <a:gd name="T31" fmla="*/ 449 h 847"/>
              <a:gd name="T32" fmla="*/ 104 w 679"/>
              <a:gd name="T33" fmla="*/ 476 h 847"/>
              <a:gd name="T34" fmla="*/ 118 w 679"/>
              <a:gd name="T35" fmla="*/ 553 h 847"/>
              <a:gd name="T36" fmla="*/ 145 w 679"/>
              <a:gd name="T37" fmla="*/ 661 h 847"/>
              <a:gd name="T38" fmla="*/ 159 w 679"/>
              <a:gd name="T39" fmla="*/ 666 h 847"/>
              <a:gd name="T40" fmla="*/ 181 w 679"/>
              <a:gd name="T41" fmla="*/ 675 h 847"/>
              <a:gd name="T42" fmla="*/ 190 w 679"/>
              <a:gd name="T43" fmla="*/ 684 h 847"/>
              <a:gd name="T44" fmla="*/ 172 w 679"/>
              <a:gd name="T45" fmla="*/ 720 h 847"/>
              <a:gd name="T46" fmla="*/ 113 w 679"/>
              <a:gd name="T47" fmla="*/ 766 h 847"/>
              <a:gd name="T48" fmla="*/ 195 w 679"/>
              <a:gd name="T49" fmla="*/ 766 h 847"/>
              <a:gd name="T50" fmla="*/ 208 w 679"/>
              <a:gd name="T51" fmla="*/ 770 h 847"/>
              <a:gd name="T52" fmla="*/ 254 w 679"/>
              <a:gd name="T53" fmla="*/ 770 h 847"/>
              <a:gd name="T54" fmla="*/ 272 w 679"/>
              <a:gd name="T55" fmla="*/ 770 h 847"/>
              <a:gd name="T56" fmla="*/ 299 w 679"/>
              <a:gd name="T57" fmla="*/ 784 h 847"/>
              <a:gd name="T58" fmla="*/ 317 w 679"/>
              <a:gd name="T59" fmla="*/ 802 h 847"/>
              <a:gd name="T60" fmla="*/ 317 w 679"/>
              <a:gd name="T61" fmla="*/ 838 h 847"/>
              <a:gd name="T62" fmla="*/ 362 w 679"/>
              <a:gd name="T63" fmla="*/ 806 h 847"/>
              <a:gd name="T64" fmla="*/ 380 w 679"/>
              <a:gd name="T65" fmla="*/ 743 h 847"/>
              <a:gd name="T66" fmla="*/ 408 w 679"/>
              <a:gd name="T67" fmla="*/ 720 h 847"/>
              <a:gd name="T68" fmla="*/ 507 w 679"/>
              <a:gd name="T69" fmla="*/ 666 h 847"/>
              <a:gd name="T70" fmla="*/ 620 w 679"/>
              <a:gd name="T71" fmla="*/ 557 h 847"/>
              <a:gd name="T72" fmla="*/ 679 w 679"/>
              <a:gd name="T73" fmla="*/ 562 h 847"/>
              <a:gd name="T74" fmla="*/ 670 w 679"/>
              <a:gd name="T75" fmla="*/ 539 h 847"/>
              <a:gd name="T76" fmla="*/ 657 w 679"/>
              <a:gd name="T77" fmla="*/ 526 h 847"/>
              <a:gd name="T78" fmla="*/ 648 w 679"/>
              <a:gd name="T79" fmla="*/ 507 h 847"/>
              <a:gd name="T80" fmla="*/ 652 w 679"/>
              <a:gd name="T81" fmla="*/ 462 h 847"/>
              <a:gd name="T82" fmla="*/ 661 w 679"/>
              <a:gd name="T83" fmla="*/ 444 h 847"/>
              <a:gd name="T84" fmla="*/ 670 w 679"/>
              <a:gd name="T85" fmla="*/ 421 h 847"/>
              <a:gd name="T86" fmla="*/ 670 w 679"/>
              <a:gd name="T87" fmla="*/ 417 h 847"/>
              <a:gd name="T88" fmla="*/ 657 w 679"/>
              <a:gd name="T89" fmla="*/ 385 h 847"/>
              <a:gd name="T90" fmla="*/ 625 w 679"/>
              <a:gd name="T91" fmla="*/ 349 h 847"/>
              <a:gd name="T92" fmla="*/ 534 w 679"/>
              <a:gd name="T93" fmla="*/ 299 h 847"/>
              <a:gd name="T94" fmla="*/ 471 w 679"/>
              <a:gd name="T95" fmla="*/ 258 h 847"/>
              <a:gd name="T96" fmla="*/ 448 w 679"/>
              <a:gd name="T97" fmla="*/ 218 h 847"/>
              <a:gd name="T98" fmla="*/ 426 w 679"/>
              <a:gd name="T99" fmla="*/ 190 h 847"/>
              <a:gd name="T100" fmla="*/ 398 w 679"/>
              <a:gd name="T101" fmla="*/ 181 h 847"/>
              <a:gd name="T102" fmla="*/ 317 w 679"/>
              <a:gd name="T103" fmla="*/ 109 h 847"/>
              <a:gd name="T104" fmla="*/ 163 w 679"/>
              <a:gd name="T105" fmla="*/ 46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9" h="847">
                <a:moveTo>
                  <a:pt x="104" y="14"/>
                </a:moveTo>
                <a:lnTo>
                  <a:pt x="104" y="14"/>
                </a:lnTo>
                <a:lnTo>
                  <a:pt x="86" y="18"/>
                </a:lnTo>
                <a:lnTo>
                  <a:pt x="63" y="18"/>
                </a:lnTo>
                <a:lnTo>
                  <a:pt x="32" y="14"/>
                </a:lnTo>
                <a:lnTo>
                  <a:pt x="14" y="5"/>
                </a:lnTo>
                <a:lnTo>
                  <a:pt x="5" y="0"/>
                </a:lnTo>
                <a:lnTo>
                  <a:pt x="0" y="5"/>
                </a:lnTo>
                <a:lnTo>
                  <a:pt x="0" y="50"/>
                </a:lnTo>
                <a:lnTo>
                  <a:pt x="0" y="50"/>
                </a:lnTo>
                <a:lnTo>
                  <a:pt x="14" y="55"/>
                </a:lnTo>
                <a:lnTo>
                  <a:pt x="23" y="59"/>
                </a:lnTo>
                <a:lnTo>
                  <a:pt x="27" y="68"/>
                </a:lnTo>
                <a:lnTo>
                  <a:pt x="32" y="82"/>
                </a:lnTo>
                <a:lnTo>
                  <a:pt x="32" y="95"/>
                </a:lnTo>
                <a:lnTo>
                  <a:pt x="32" y="104"/>
                </a:lnTo>
                <a:lnTo>
                  <a:pt x="82" y="249"/>
                </a:lnTo>
                <a:lnTo>
                  <a:pt x="82" y="249"/>
                </a:lnTo>
                <a:lnTo>
                  <a:pt x="91" y="272"/>
                </a:lnTo>
                <a:lnTo>
                  <a:pt x="95" y="290"/>
                </a:lnTo>
                <a:lnTo>
                  <a:pt x="100" y="317"/>
                </a:lnTo>
                <a:lnTo>
                  <a:pt x="95" y="335"/>
                </a:lnTo>
                <a:lnTo>
                  <a:pt x="95" y="340"/>
                </a:lnTo>
                <a:lnTo>
                  <a:pt x="95" y="340"/>
                </a:lnTo>
                <a:lnTo>
                  <a:pt x="77" y="363"/>
                </a:lnTo>
                <a:lnTo>
                  <a:pt x="68" y="381"/>
                </a:lnTo>
                <a:lnTo>
                  <a:pt x="63" y="394"/>
                </a:lnTo>
                <a:lnTo>
                  <a:pt x="63" y="412"/>
                </a:lnTo>
                <a:lnTo>
                  <a:pt x="63" y="426"/>
                </a:lnTo>
                <a:lnTo>
                  <a:pt x="68" y="440"/>
                </a:lnTo>
                <a:lnTo>
                  <a:pt x="77" y="449"/>
                </a:lnTo>
                <a:lnTo>
                  <a:pt x="77" y="449"/>
                </a:lnTo>
                <a:lnTo>
                  <a:pt x="91" y="458"/>
                </a:lnTo>
                <a:lnTo>
                  <a:pt x="104" y="476"/>
                </a:lnTo>
                <a:lnTo>
                  <a:pt x="118" y="503"/>
                </a:lnTo>
                <a:lnTo>
                  <a:pt x="118" y="553"/>
                </a:lnTo>
                <a:lnTo>
                  <a:pt x="145" y="593"/>
                </a:lnTo>
                <a:lnTo>
                  <a:pt x="145" y="661"/>
                </a:lnTo>
                <a:lnTo>
                  <a:pt x="159" y="666"/>
                </a:lnTo>
                <a:lnTo>
                  <a:pt x="159" y="666"/>
                </a:lnTo>
                <a:lnTo>
                  <a:pt x="172" y="666"/>
                </a:lnTo>
                <a:lnTo>
                  <a:pt x="181" y="675"/>
                </a:lnTo>
                <a:lnTo>
                  <a:pt x="190" y="680"/>
                </a:lnTo>
                <a:lnTo>
                  <a:pt x="190" y="684"/>
                </a:lnTo>
                <a:lnTo>
                  <a:pt x="186" y="702"/>
                </a:lnTo>
                <a:lnTo>
                  <a:pt x="172" y="720"/>
                </a:lnTo>
                <a:lnTo>
                  <a:pt x="136" y="752"/>
                </a:lnTo>
                <a:lnTo>
                  <a:pt x="113" y="766"/>
                </a:lnTo>
                <a:lnTo>
                  <a:pt x="195" y="752"/>
                </a:lnTo>
                <a:lnTo>
                  <a:pt x="195" y="766"/>
                </a:lnTo>
                <a:lnTo>
                  <a:pt x="195" y="766"/>
                </a:lnTo>
                <a:lnTo>
                  <a:pt x="208" y="770"/>
                </a:lnTo>
                <a:lnTo>
                  <a:pt x="226" y="775"/>
                </a:lnTo>
                <a:lnTo>
                  <a:pt x="254" y="770"/>
                </a:lnTo>
                <a:lnTo>
                  <a:pt x="254" y="770"/>
                </a:lnTo>
                <a:lnTo>
                  <a:pt x="272" y="770"/>
                </a:lnTo>
                <a:lnTo>
                  <a:pt x="285" y="775"/>
                </a:lnTo>
                <a:lnTo>
                  <a:pt x="299" y="784"/>
                </a:lnTo>
                <a:lnTo>
                  <a:pt x="303" y="788"/>
                </a:lnTo>
                <a:lnTo>
                  <a:pt x="317" y="802"/>
                </a:lnTo>
                <a:lnTo>
                  <a:pt x="317" y="811"/>
                </a:lnTo>
                <a:lnTo>
                  <a:pt x="317" y="838"/>
                </a:lnTo>
                <a:lnTo>
                  <a:pt x="326" y="847"/>
                </a:lnTo>
                <a:lnTo>
                  <a:pt x="362" y="806"/>
                </a:lnTo>
                <a:lnTo>
                  <a:pt x="380" y="775"/>
                </a:lnTo>
                <a:lnTo>
                  <a:pt x="380" y="743"/>
                </a:lnTo>
                <a:lnTo>
                  <a:pt x="389" y="729"/>
                </a:lnTo>
                <a:lnTo>
                  <a:pt x="408" y="720"/>
                </a:lnTo>
                <a:lnTo>
                  <a:pt x="435" y="720"/>
                </a:lnTo>
                <a:lnTo>
                  <a:pt x="507" y="666"/>
                </a:lnTo>
                <a:lnTo>
                  <a:pt x="598" y="707"/>
                </a:lnTo>
                <a:lnTo>
                  <a:pt x="620" y="557"/>
                </a:lnTo>
                <a:lnTo>
                  <a:pt x="679" y="562"/>
                </a:lnTo>
                <a:lnTo>
                  <a:pt x="679" y="562"/>
                </a:lnTo>
                <a:lnTo>
                  <a:pt x="679" y="553"/>
                </a:lnTo>
                <a:lnTo>
                  <a:pt x="670" y="539"/>
                </a:lnTo>
                <a:lnTo>
                  <a:pt x="657" y="526"/>
                </a:lnTo>
                <a:lnTo>
                  <a:pt x="657" y="526"/>
                </a:lnTo>
                <a:lnTo>
                  <a:pt x="652" y="516"/>
                </a:lnTo>
                <a:lnTo>
                  <a:pt x="648" y="507"/>
                </a:lnTo>
                <a:lnTo>
                  <a:pt x="643" y="485"/>
                </a:lnTo>
                <a:lnTo>
                  <a:pt x="652" y="462"/>
                </a:lnTo>
                <a:lnTo>
                  <a:pt x="661" y="444"/>
                </a:lnTo>
                <a:lnTo>
                  <a:pt x="661" y="444"/>
                </a:lnTo>
                <a:lnTo>
                  <a:pt x="670" y="430"/>
                </a:lnTo>
                <a:lnTo>
                  <a:pt x="670" y="421"/>
                </a:lnTo>
                <a:lnTo>
                  <a:pt x="670" y="417"/>
                </a:lnTo>
                <a:lnTo>
                  <a:pt x="670" y="417"/>
                </a:lnTo>
                <a:lnTo>
                  <a:pt x="666" y="408"/>
                </a:lnTo>
                <a:lnTo>
                  <a:pt x="657" y="385"/>
                </a:lnTo>
                <a:lnTo>
                  <a:pt x="638" y="363"/>
                </a:lnTo>
                <a:lnTo>
                  <a:pt x="625" y="349"/>
                </a:lnTo>
                <a:lnTo>
                  <a:pt x="607" y="340"/>
                </a:lnTo>
                <a:lnTo>
                  <a:pt x="534" y="299"/>
                </a:lnTo>
                <a:lnTo>
                  <a:pt x="471" y="258"/>
                </a:lnTo>
                <a:lnTo>
                  <a:pt x="471" y="258"/>
                </a:lnTo>
                <a:lnTo>
                  <a:pt x="466" y="245"/>
                </a:lnTo>
                <a:lnTo>
                  <a:pt x="448" y="218"/>
                </a:lnTo>
                <a:lnTo>
                  <a:pt x="435" y="204"/>
                </a:lnTo>
                <a:lnTo>
                  <a:pt x="426" y="190"/>
                </a:lnTo>
                <a:lnTo>
                  <a:pt x="412" y="186"/>
                </a:lnTo>
                <a:lnTo>
                  <a:pt x="398" y="181"/>
                </a:lnTo>
                <a:lnTo>
                  <a:pt x="358" y="154"/>
                </a:lnTo>
                <a:lnTo>
                  <a:pt x="317" y="109"/>
                </a:lnTo>
                <a:lnTo>
                  <a:pt x="208" y="64"/>
                </a:lnTo>
                <a:lnTo>
                  <a:pt x="163" y="46"/>
                </a:lnTo>
                <a:lnTo>
                  <a:pt x="104" y="1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8"/>
          <p:cNvSpPr>
            <a:spLocks noEditPoints="1"/>
          </p:cNvSpPr>
          <p:nvPr/>
        </p:nvSpPr>
        <p:spPr bwMode="auto">
          <a:xfrm>
            <a:off x="9129713" y="2824162"/>
            <a:ext cx="1738313" cy="1560513"/>
          </a:xfrm>
          <a:custGeom>
            <a:avLst/>
            <a:gdLst>
              <a:gd name="T0" fmla="*/ 154 w 1095"/>
              <a:gd name="T1" fmla="*/ 508 h 983"/>
              <a:gd name="T2" fmla="*/ 154 w 1095"/>
              <a:gd name="T3" fmla="*/ 508 h 983"/>
              <a:gd name="T4" fmla="*/ 855 w 1095"/>
              <a:gd name="T5" fmla="*/ 480 h 983"/>
              <a:gd name="T6" fmla="*/ 797 w 1095"/>
              <a:gd name="T7" fmla="*/ 390 h 983"/>
              <a:gd name="T8" fmla="*/ 706 w 1095"/>
              <a:gd name="T9" fmla="*/ 290 h 983"/>
              <a:gd name="T10" fmla="*/ 634 w 1095"/>
              <a:gd name="T11" fmla="*/ 249 h 983"/>
              <a:gd name="T12" fmla="*/ 579 w 1095"/>
              <a:gd name="T13" fmla="*/ 204 h 983"/>
              <a:gd name="T14" fmla="*/ 394 w 1095"/>
              <a:gd name="T15" fmla="*/ 73 h 983"/>
              <a:gd name="T16" fmla="*/ 330 w 1095"/>
              <a:gd name="T17" fmla="*/ 50 h 983"/>
              <a:gd name="T18" fmla="*/ 226 w 1095"/>
              <a:gd name="T19" fmla="*/ 18 h 983"/>
              <a:gd name="T20" fmla="*/ 172 w 1095"/>
              <a:gd name="T21" fmla="*/ 0 h 983"/>
              <a:gd name="T22" fmla="*/ 140 w 1095"/>
              <a:gd name="T23" fmla="*/ 41 h 983"/>
              <a:gd name="T24" fmla="*/ 140 w 1095"/>
              <a:gd name="T25" fmla="*/ 109 h 983"/>
              <a:gd name="T26" fmla="*/ 158 w 1095"/>
              <a:gd name="T27" fmla="*/ 132 h 983"/>
              <a:gd name="T28" fmla="*/ 308 w 1095"/>
              <a:gd name="T29" fmla="*/ 363 h 983"/>
              <a:gd name="T30" fmla="*/ 317 w 1095"/>
              <a:gd name="T31" fmla="*/ 390 h 983"/>
              <a:gd name="T32" fmla="*/ 312 w 1095"/>
              <a:gd name="T33" fmla="*/ 426 h 983"/>
              <a:gd name="T34" fmla="*/ 262 w 1095"/>
              <a:gd name="T35" fmla="*/ 480 h 983"/>
              <a:gd name="T36" fmla="*/ 181 w 1095"/>
              <a:gd name="T37" fmla="*/ 508 h 983"/>
              <a:gd name="T38" fmla="*/ 149 w 1095"/>
              <a:gd name="T39" fmla="*/ 512 h 983"/>
              <a:gd name="T40" fmla="*/ 122 w 1095"/>
              <a:gd name="T41" fmla="*/ 535 h 983"/>
              <a:gd name="T42" fmla="*/ 126 w 1095"/>
              <a:gd name="T43" fmla="*/ 589 h 983"/>
              <a:gd name="T44" fmla="*/ 136 w 1095"/>
              <a:gd name="T45" fmla="*/ 621 h 983"/>
              <a:gd name="T46" fmla="*/ 136 w 1095"/>
              <a:gd name="T47" fmla="*/ 643 h 983"/>
              <a:gd name="T48" fmla="*/ 126 w 1095"/>
              <a:gd name="T49" fmla="*/ 693 h 983"/>
              <a:gd name="T50" fmla="*/ 90 w 1095"/>
              <a:gd name="T51" fmla="*/ 725 h 983"/>
              <a:gd name="T52" fmla="*/ 63 w 1095"/>
              <a:gd name="T53" fmla="*/ 738 h 983"/>
              <a:gd name="T54" fmla="*/ 31 w 1095"/>
              <a:gd name="T55" fmla="*/ 775 h 983"/>
              <a:gd name="T56" fmla="*/ 13 w 1095"/>
              <a:gd name="T57" fmla="*/ 847 h 983"/>
              <a:gd name="T58" fmla="*/ 0 w 1095"/>
              <a:gd name="T59" fmla="*/ 892 h 983"/>
              <a:gd name="T60" fmla="*/ 4 w 1095"/>
              <a:gd name="T61" fmla="*/ 933 h 983"/>
              <a:gd name="T62" fmla="*/ 31 w 1095"/>
              <a:gd name="T63" fmla="*/ 983 h 983"/>
              <a:gd name="T64" fmla="*/ 136 w 1095"/>
              <a:gd name="T65" fmla="*/ 947 h 983"/>
              <a:gd name="T66" fmla="*/ 203 w 1095"/>
              <a:gd name="T67" fmla="*/ 956 h 983"/>
              <a:gd name="T68" fmla="*/ 240 w 1095"/>
              <a:gd name="T69" fmla="*/ 942 h 983"/>
              <a:gd name="T70" fmla="*/ 258 w 1095"/>
              <a:gd name="T71" fmla="*/ 897 h 983"/>
              <a:gd name="T72" fmla="*/ 231 w 1095"/>
              <a:gd name="T73" fmla="*/ 847 h 983"/>
              <a:gd name="T74" fmla="*/ 222 w 1095"/>
              <a:gd name="T75" fmla="*/ 806 h 983"/>
              <a:gd name="T76" fmla="*/ 289 w 1095"/>
              <a:gd name="T77" fmla="*/ 797 h 983"/>
              <a:gd name="T78" fmla="*/ 480 w 1095"/>
              <a:gd name="T79" fmla="*/ 811 h 983"/>
              <a:gd name="T80" fmla="*/ 529 w 1095"/>
              <a:gd name="T81" fmla="*/ 811 h 983"/>
              <a:gd name="T82" fmla="*/ 552 w 1095"/>
              <a:gd name="T83" fmla="*/ 824 h 983"/>
              <a:gd name="T84" fmla="*/ 548 w 1095"/>
              <a:gd name="T85" fmla="*/ 901 h 983"/>
              <a:gd name="T86" fmla="*/ 548 w 1095"/>
              <a:gd name="T87" fmla="*/ 920 h 983"/>
              <a:gd name="T88" fmla="*/ 588 w 1095"/>
              <a:gd name="T89" fmla="*/ 938 h 983"/>
              <a:gd name="T90" fmla="*/ 638 w 1095"/>
              <a:gd name="T91" fmla="*/ 929 h 983"/>
              <a:gd name="T92" fmla="*/ 674 w 1095"/>
              <a:gd name="T93" fmla="*/ 892 h 983"/>
              <a:gd name="T94" fmla="*/ 697 w 1095"/>
              <a:gd name="T95" fmla="*/ 847 h 983"/>
              <a:gd name="T96" fmla="*/ 724 w 1095"/>
              <a:gd name="T97" fmla="*/ 852 h 983"/>
              <a:gd name="T98" fmla="*/ 715 w 1095"/>
              <a:gd name="T99" fmla="*/ 897 h 983"/>
              <a:gd name="T100" fmla="*/ 720 w 1095"/>
              <a:gd name="T101" fmla="*/ 906 h 983"/>
              <a:gd name="T102" fmla="*/ 760 w 1095"/>
              <a:gd name="T103" fmla="*/ 915 h 983"/>
              <a:gd name="T104" fmla="*/ 824 w 1095"/>
              <a:gd name="T105" fmla="*/ 920 h 983"/>
              <a:gd name="T106" fmla="*/ 828 w 1095"/>
              <a:gd name="T107" fmla="*/ 956 h 983"/>
              <a:gd name="T108" fmla="*/ 833 w 1095"/>
              <a:gd name="T109" fmla="*/ 978 h 983"/>
              <a:gd name="T110" fmla="*/ 878 w 1095"/>
              <a:gd name="T111" fmla="*/ 965 h 983"/>
              <a:gd name="T112" fmla="*/ 919 w 1095"/>
              <a:gd name="T113" fmla="*/ 942 h 983"/>
              <a:gd name="T114" fmla="*/ 1050 w 1095"/>
              <a:gd name="T115" fmla="*/ 915 h 983"/>
              <a:gd name="T116" fmla="*/ 1095 w 1095"/>
              <a:gd name="T117" fmla="*/ 897 h 983"/>
              <a:gd name="T118" fmla="*/ 991 w 1095"/>
              <a:gd name="T119" fmla="*/ 689 h 983"/>
              <a:gd name="T120" fmla="*/ 892 w 1095"/>
              <a:gd name="T121" fmla="*/ 544 h 9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95" h="983">
                <a:moveTo>
                  <a:pt x="154" y="508"/>
                </a:moveTo>
                <a:lnTo>
                  <a:pt x="154" y="508"/>
                </a:lnTo>
                <a:lnTo>
                  <a:pt x="154" y="508"/>
                </a:lnTo>
                <a:lnTo>
                  <a:pt x="154" y="508"/>
                </a:lnTo>
                <a:lnTo>
                  <a:pt x="172" y="503"/>
                </a:lnTo>
                <a:lnTo>
                  <a:pt x="154" y="508"/>
                </a:lnTo>
                <a:lnTo>
                  <a:pt x="154" y="508"/>
                </a:lnTo>
                <a:close/>
                <a:moveTo>
                  <a:pt x="892" y="544"/>
                </a:moveTo>
                <a:lnTo>
                  <a:pt x="855" y="480"/>
                </a:lnTo>
                <a:lnTo>
                  <a:pt x="855" y="480"/>
                </a:lnTo>
                <a:lnTo>
                  <a:pt x="842" y="453"/>
                </a:lnTo>
                <a:lnTo>
                  <a:pt x="797" y="390"/>
                </a:lnTo>
                <a:lnTo>
                  <a:pt x="769" y="354"/>
                </a:lnTo>
                <a:lnTo>
                  <a:pt x="738" y="322"/>
                </a:lnTo>
                <a:lnTo>
                  <a:pt x="706" y="290"/>
                </a:lnTo>
                <a:lnTo>
                  <a:pt x="674" y="268"/>
                </a:lnTo>
                <a:lnTo>
                  <a:pt x="674" y="268"/>
                </a:lnTo>
                <a:lnTo>
                  <a:pt x="634" y="249"/>
                </a:lnTo>
                <a:lnTo>
                  <a:pt x="602" y="227"/>
                </a:lnTo>
                <a:lnTo>
                  <a:pt x="588" y="218"/>
                </a:lnTo>
                <a:lnTo>
                  <a:pt x="579" y="204"/>
                </a:lnTo>
                <a:lnTo>
                  <a:pt x="525" y="163"/>
                </a:lnTo>
                <a:lnTo>
                  <a:pt x="480" y="132"/>
                </a:lnTo>
                <a:lnTo>
                  <a:pt x="394" y="73"/>
                </a:lnTo>
                <a:lnTo>
                  <a:pt x="394" y="73"/>
                </a:lnTo>
                <a:lnTo>
                  <a:pt x="357" y="59"/>
                </a:lnTo>
                <a:lnTo>
                  <a:pt x="330" y="50"/>
                </a:lnTo>
                <a:lnTo>
                  <a:pt x="308" y="46"/>
                </a:lnTo>
                <a:lnTo>
                  <a:pt x="226" y="18"/>
                </a:lnTo>
                <a:lnTo>
                  <a:pt x="226" y="18"/>
                </a:lnTo>
                <a:lnTo>
                  <a:pt x="203" y="9"/>
                </a:lnTo>
                <a:lnTo>
                  <a:pt x="185" y="5"/>
                </a:lnTo>
                <a:lnTo>
                  <a:pt x="172" y="0"/>
                </a:lnTo>
                <a:lnTo>
                  <a:pt x="154" y="14"/>
                </a:lnTo>
                <a:lnTo>
                  <a:pt x="140" y="41"/>
                </a:lnTo>
                <a:lnTo>
                  <a:pt x="140" y="41"/>
                </a:lnTo>
                <a:lnTo>
                  <a:pt x="136" y="68"/>
                </a:lnTo>
                <a:lnTo>
                  <a:pt x="136" y="91"/>
                </a:lnTo>
                <a:lnTo>
                  <a:pt x="140" y="109"/>
                </a:lnTo>
                <a:lnTo>
                  <a:pt x="140" y="109"/>
                </a:lnTo>
                <a:lnTo>
                  <a:pt x="149" y="114"/>
                </a:lnTo>
                <a:lnTo>
                  <a:pt x="158" y="132"/>
                </a:lnTo>
                <a:lnTo>
                  <a:pt x="172" y="150"/>
                </a:lnTo>
                <a:lnTo>
                  <a:pt x="312" y="231"/>
                </a:lnTo>
                <a:lnTo>
                  <a:pt x="308" y="363"/>
                </a:lnTo>
                <a:lnTo>
                  <a:pt x="308" y="363"/>
                </a:lnTo>
                <a:lnTo>
                  <a:pt x="317" y="376"/>
                </a:lnTo>
                <a:lnTo>
                  <a:pt x="317" y="390"/>
                </a:lnTo>
                <a:lnTo>
                  <a:pt x="317" y="408"/>
                </a:lnTo>
                <a:lnTo>
                  <a:pt x="317" y="408"/>
                </a:lnTo>
                <a:lnTo>
                  <a:pt x="312" y="426"/>
                </a:lnTo>
                <a:lnTo>
                  <a:pt x="308" y="440"/>
                </a:lnTo>
                <a:lnTo>
                  <a:pt x="285" y="462"/>
                </a:lnTo>
                <a:lnTo>
                  <a:pt x="262" y="480"/>
                </a:lnTo>
                <a:lnTo>
                  <a:pt x="235" y="494"/>
                </a:lnTo>
                <a:lnTo>
                  <a:pt x="208" y="498"/>
                </a:lnTo>
                <a:lnTo>
                  <a:pt x="181" y="508"/>
                </a:lnTo>
                <a:lnTo>
                  <a:pt x="154" y="508"/>
                </a:lnTo>
                <a:lnTo>
                  <a:pt x="154" y="508"/>
                </a:lnTo>
                <a:lnTo>
                  <a:pt x="149" y="512"/>
                </a:lnTo>
                <a:lnTo>
                  <a:pt x="149" y="512"/>
                </a:lnTo>
                <a:lnTo>
                  <a:pt x="131" y="521"/>
                </a:lnTo>
                <a:lnTo>
                  <a:pt x="122" y="535"/>
                </a:lnTo>
                <a:lnTo>
                  <a:pt x="117" y="553"/>
                </a:lnTo>
                <a:lnTo>
                  <a:pt x="117" y="566"/>
                </a:lnTo>
                <a:lnTo>
                  <a:pt x="126" y="589"/>
                </a:lnTo>
                <a:lnTo>
                  <a:pt x="136" y="603"/>
                </a:lnTo>
                <a:lnTo>
                  <a:pt x="136" y="603"/>
                </a:lnTo>
                <a:lnTo>
                  <a:pt x="136" y="621"/>
                </a:lnTo>
                <a:lnTo>
                  <a:pt x="140" y="634"/>
                </a:lnTo>
                <a:lnTo>
                  <a:pt x="136" y="643"/>
                </a:lnTo>
                <a:lnTo>
                  <a:pt x="136" y="643"/>
                </a:lnTo>
                <a:lnTo>
                  <a:pt x="136" y="657"/>
                </a:lnTo>
                <a:lnTo>
                  <a:pt x="131" y="680"/>
                </a:lnTo>
                <a:lnTo>
                  <a:pt x="126" y="693"/>
                </a:lnTo>
                <a:lnTo>
                  <a:pt x="117" y="707"/>
                </a:lnTo>
                <a:lnTo>
                  <a:pt x="108" y="716"/>
                </a:lnTo>
                <a:lnTo>
                  <a:pt x="90" y="725"/>
                </a:lnTo>
                <a:lnTo>
                  <a:pt x="90" y="725"/>
                </a:lnTo>
                <a:lnTo>
                  <a:pt x="77" y="729"/>
                </a:lnTo>
                <a:lnTo>
                  <a:pt x="63" y="738"/>
                </a:lnTo>
                <a:lnTo>
                  <a:pt x="40" y="757"/>
                </a:lnTo>
                <a:lnTo>
                  <a:pt x="31" y="770"/>
                </a:lnTo>
                <a:lnTo>
                  <a:pt x="31" y="775"/>
                </a:lnTo>
                <a:lnTo>
                  <a:pt x="22" y="838"/>
                </a:lnTo>
                <a:lnTo>
                  <a:pt x="22" y="838"/>
                </a:lnTo>
                <a:lnTo>
                  <a:pt x="13" y="847"/>
                </a:lnTo>
                <a:lnTo>
                  <a:pt x="4" y="861"/>
                </a:lnTo>
                <a:lnTo>
                  <a:pt x="0" y="874"/>
                </a:lnTo>
                <a:lnTo>
                  <a:pt x="0" y="892"/>
                </a:lnTo>
                <a:lnTo>
                  <a:pt x="4" y="920"/>
                </a:lnTo>
                <a:lnTo>
                  <a:pt x="4" y="933"/>
                </a:lnTo>
                <a:lnTo>
                  <a:pt x="4" y="933"/>
                </a:lnTo>
                <a:lnTo>
                  <a:pt x="18" y="947"/>
                </a:lnTo>
                <a:lnTo>
                  <a:pt x="27" y="965"/>
                </a:lnTo>
                <a:lnTo>
                  <a:pt x="31" y="983"/>
                </a:lnTo>
                <a:lnTo>
                  <a:pt x="63" y="947"/>
                </a:lnTo>
                <a:lnTo>
                  <a:pt x="86" y="942"/>
                </a:lnTo>
                <a:lnTo>
                  <a:pt x="136" y="947"/>
                </a:lnTo>
                <a:lnTo>
                  <a:pt x="181" y="951"/>
                </a:lnTo>
                <a:lnTo>
                  <a:pt x="203" y="956"/>
                </a:lnTo>
                <a:lnTo>
                  <a:pt x="203" y="956"/>
                </a:lnTo>
                <a:lnTo>
                  <a:pt x="217" y="956"/>
                </a:lnTo>
                <a:lnTo>
                  <a:pt x="226" y="951"/>
                </a:lnTo>
                <a:lnTo>
                  <a:pt x="240" y="942"/>
                </a:lnTo>
                <a:lnTo>
                  <a:pt x="253" y="933"/>
                </a:lnTo>
                <a:lnTo>
                  <a:pt x="258" y="920"/>
                </a:lnTo>
                <a:lnTo>
                  <a:pt x="258" y="897"/>
                </a:lnTo>
                <a:lnTo>
                  <a:pt x="244" y="874"/>
                </a:lnTo>
                <a:lnTo>
                  <a:pt x="244" y="874"/>
                </a:lnTo>
                <a:lnTo>
                  <a:pt x="231" y="847"/>
                </a:lnTo>
                <a:lnTo>
                  <a:pt x="222" y="829"/>
                </a:lnTo>
                <a:lnTo>
                  <a:pt x="217" y="815"/>
                </a:lnTo>
                <a:lnTo>
                  <a:pt x="222" y="806"/>
                </a:lnTo>
                <a:lnTo>
                  <a:pt x="231" y="797"/>
                </a:lnTo>
                <a:lnTo>
                  <a:pt x="244" y="793"/>
                </a:lnTo>
                <a:lnTo>
                  <a:pt x="289" y="797"/>
                </a:lnTo>
                <a:lnTo>
                  <a:pt x="289" y="797"/>
                </a:lnTo>
                <a:lnTo>
                  <a:pt x="439" y="806"/>
                </a:lnTo>
                <a:lnTo>
                  <a:pt x="480" y="811"/>
                </a:lnTo>
                <a:lnTo>
                  <a:pt x="498" y="811"/>
                </a:lnTo>
                <a:lnTo>
                  <a:pt x="516" y="811"/>
                </a:lnTo>
                <a:lnTo>
                  <a:pt x="529" y="811"/>
                </a:lnTo>
                <a:lnTo>
                  <a:pt x="543" y="811"/>
                </a:lnTo>
                <a:lnTo>
                  <a:pt x="552" y="824"/>
                </a:lnTo>
                <a:lnTo>
                  <a:pt x="552" y="824"/>
                </a:lnTo>
                <a:lnTo>
                  <a:pt x="557" y="852"/>
                </a:lnTo>
                <a:lnTo>
                  <a:pt x="557" y="879"/>
                </a:lnTo>
                <a:lnTo>
                  <a:pt x="548" y="901"/>
                </a:lnTo>
                <a:lnTo>
                  <a:pt x="548" y="901"/>
                </a:lnTo>
                <a:lnTo>
                  <a:pt x="548" y="911"/>
                </a:lnTo>
                <a:lnTo>
                  <a:pt x="548" y="920"/>
                </a:lnTo>
                <a:lnTo>
                  <a:pt x="552" y="929"/>
                </a:lnTo>
                <a:lnTo>
                  <a:pt x="561" y="933"/>
                </a:lnTo>
                <a:lnTo>
                  <a:pt x="588" y="938"/>
                </a:lnTo>
                <a:lnTo>
                  <a:pt x="625" y="938"/>
                </a:lnTo>
                <a:lnTo>
                  <a:pt x="625" y="938"/>
                </a:lnTo>
                <a:lnTo>
                  <a:pt x="638" y="929"/>
                </a:lnTo>
                <a:lnTo>
                  <a:pt x="656" y="920"/>
                </a:lnTo>
                <a:lnTo>
                  <a:pt x="665" y="906"/>
                </a:lnTo>
                <a:lnTo>
                  <a:pt x="674" y="892"/>
                </a:lnTo>
                <a:lnTo>
                  <a:pt x="688" y="870"/>
                </a:lnTo>
                <a:lnTo>
                  <a:pt x="688" y="856"/>
                </a:lnTo>
                <a:lnTo>
                  <a:pt x="697" y="847"/>
                </a:lnTo>
                <a:lnTo>
                  <a:pt x="706" y="843"/>
                </a:lnTo>
                <a:lnTo>
                  <a:pt x="715" y="843"/>
                </a:lnTo>
                <a:lnTo>
                  <a:pt x="724" y="852"/>
                </a:lnTo>
                <a:lnTo>
                  <a:pt x="724" y="861"/>
                </a:lnTo>
                <a:lnTo>
                  <a:pt x="720" y="879"/>
                </a:lnTo>
                <a:lnTo>
                  <a:pt x="715" y="897"/>
                </a:lnTo>
                <a:lnTo>
                  <a:pt x="715" y="897"/>
                </a:lnTo>
                <a:lnTo>
                  <a:pt x="715" y="901"/>
                </a:lnTo>
                <a:lnTo>
                  <a:pt x="720" y="906"/>
                </a:lnTo>
                <a:lnTo>
                  <a:pt x="733" y="915"/>
                </a:lnTo>
                <a:lnTo>
                  <a:pt x="760" y="915"/>
                </a:lnTo>
                <a:lnTo>
                  <a:pt x="760" y="915"/>
                </a:lnTo>
                <a:lnTo>
                  <a:pt x="792" y="911"/>
                </a:lnTo>
                <a:lnTo>
                  <a:pt x="815" y="915"/>
                </a:lnTo>
                <a:lnTo>
                  <a:pt x="824" y="920"/>
                </a:lnTo>
                <a:lnTo>
                  <a:pt x="828" y="929"/>
                </a:lnTo>
                <a:lnTo>
                  <a:pt x="828" y="942"/>
                </a:lnTo>
                <a:lnTo>
                  <a:pt x="828" y="956"/>
                </a:lnTo>
                <a:lnTo>
                  <a:pt x="828" y="956"/>
                </a:lnTo>
                <a:lnTo>
                  <a:pt x="828" y="969"/>
                </a:lnTo>
                <a:lnTo>
                  <a:pt x="833" y="978"/>
                </a:lnTo>
                <a:lnTo>
                  <a:pt x="837" y="983"/>
                </a:lnTo>
                <a:lnTo>
                  <a:pt x="851" y="978"/>
                </a:lnTo>
                <a:lnTo>
                  <a:pt x="878" y="965"/>
                </a:lnTo>
                <a:lnTo>
                  <a:pt x="910" y="942"/>
                </a:lnTo>
                <a:lnTo>
                  <a:pt x="914" y="942"/>
                </a:lnTo>
                <a:lnTo>
                  <a:pt x="919" y="942"/>
                </a:lnTo>
                <a:lnTo>
                  <a:pt x="955" y="938"/>
                </a:lnTo>
                <a:lnTo>
                  <a:pt x="1005" y="929"/>
                </a:lnTo>
                <a:lnTo>
                  <a:pt x="1050" y="915"/>
                </a:lnTo>
                <a:lnTo>
                  <a:pt x="1095" y="897"/>
                </a:lnTo>
                <a:lnTo>
                  <a:pt x="1095" y="897"/>
                </a:lnTo>
                <a:lnTo>
                  <a:pt x="1095" y="897"/>
                </a:lnTo>
                <a:lnTo>
                  <a:pt x="1073" y="847"/>
                </a:lnTo>
                <a:lnTo>
                  <a:pt x="1023" y="748"/>
                </a:lnTo>
                <a:lnTo>
                  <a:pt x="991" y="689"/>
                </a:lnTo>
                <a:lnTo>
                  <a:pt x="960" y="630"/>
                </a:lnTo>
                <a:lnTo>
                  <a:pt x="923" y="580"/>
                </a:lnTo>
                <a:lnTo>
                  <a:pt x="892" y="544"/>
                </a:lnTo>
                <a:lnTo>
                  <a:pt x="892" y="54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9451975" y="4089400"/>
            <a:ext cx="1876425" cy="1884363"/>
          </a:xfrm>
          <a:custGeom>
            <a:avLst/>
            <a:gdLst>
              <a:gd name="T0" fmla="*/ 1178 w 1182"/>
              <a:gd name="T1" fmla="*/ 951 h 1187"/>
              <a:gd name="T2" fmla="*/ 1164 w 1182"/>
              <a:gd name="T3" fmla="*/ 702 h 1187"/>
              <a:gd name="T4" fmla="*/ 1078 w 1182"/>
              <a:gd name="T5" fmla="*/ 503 h 1187"/>
              <a:gd name="T6" fmla="*/ 892 w 1182"/>
              <a:gd name="T7" fmla="*/ 104 h 1187"/>
              <a:gd name="T8" fmla="*/ 861 w 1182"/>
              <a:gd name="T9" fmla="*/ 118 h 1187"/>
              <a:gd name="T10" fmla="*/ 716 w 1182"/>
              <a:gd name="T11" fmla="*/ 145 h 1187"/>
              <a:gd name="T12" fmla="*/ 639 w 1182"/>
              <a:gd name="T13" fmla="*/ 181 h 1187"/>
              <a:gd name="T14" fmla="*/ 625 w 1182"/>
              <a:gd name="T15" fmla="*/ 159 h 1187"/>
              <a:gd name="T16" fmla="*/ 621 w 1182"/>
              <a:gd name="T17" fmla="*/ 123 h 1187"/>
              <a:gd name="T18" fmla="*/ 562 w 1182"/>
              <a:gd name="T19" fmla="*/ 118 h 1187"/>
              <a:gd name="T20" fmla="*/ 512 w 1182"/>
              <a:gd name="T21" fmla="*/ 95 h 1187"/>
              <a:gd name="T22" fmla="*/ 521 w 1182"/>
              <a:gd name="T23" fmla="*/ 59 h 1187"/>
              <a:gd name="T24" fmla="*/ 494 w 1182"/>
              <a:gd name="T25" fmla="*/ 55 h 1187"/>
              <a:gd name="T26" fmla="*/ 471 w 1182"/>
              <a:gd name="T27" fmla="*/ 86 h 1187"/>
              <a:gd name="T28" fmla="*/ 408 w 1182"/>
              <a:gd name="T29" fmla="*/ 141 h 1187"/>
              <a:gd name="T30" fmla="*/ 354 w 1182"/>
              <a:gd name="T31" fmla="*/ 136 h 1187"/>
              <a:gd name="T32" fmla="*/ 349 w 1182"/>
              <a:gd name="T33" fmla="*/ 95 h 1187"/>
              <a:gd name="T34" fmla="*/ 349 w 1182"/>
              <a:gd name="T35" fmla="*/ 27 h 1187"/>
              <a:gd name="T36" fmla="*/ 326 w 1182"/>
              <a:gd name="T37" fmla="*/ 14 h 1187"/>
              <a:gd name="T38" fmla="*/ 68 w 1182"/>
              <a:gd name="T39" fmla="*/ 0 h 1187"/>
              <a:gd name="T40" fmla="*/ 19 w 1182"/>
              <a:gd name="T41" fmla="*/ 9 h 1187"/>
              <a:gd name="T42" fmla="*/ 46 w 1182"/>
              <a:gd name="T43" fmla="*/ 86 h 1187"/>
              <a:gd name="T44" fmla="*/ 50 w 1182"/>
              <a:gd name="T45" fmla="*/ 141 h 1187"/>
              <a:gd name="T46" fmla="*/ 0 w 1182"/>
              <a:gd name="T47" fmla="*/ 159 h 1187"/>
              <a:gd name="T48" fmla="*/ 105 w 1182"/>
              <a:gd name="T49" fmla="*/ 218 h 1187"/>
              <a:gd name="T50" fmla="*/ 77 w 1182"/>
              <a:gd name="T51" fmla="*/ 277 h 1187"/>
              <a:gd name="T52" fmla="*/ 73 w 1182"/>
              <a:gd name="T53" fmla="*/ 304 h 1187"/>
              <a:gd name="T54" fmla="*/ 114 w 1182"/>
              <a:gd name="T55" fmla="*/ 308 h 1187"/>
              <a:gd name="T56" fmla="*/ 136 w 1182"/>
              <a:gd name="T57" fmla="*/ 335 h 1187"/>
              <a:gd name="T58" fmla="*/ 68 w 1182"/>
              <a:gd name="T59" fmla="*/ 403 h 1187"/>
              <a:gd name="T60" fmla="*/ 91 w 1182"/>
              <a:gd name="T61" fmla="*/ 435 h 1187"/>
              <a:gd name="T62" fmla="*/ 100 w 1182"/>
              <a:gd name="T63" fmla="*/ 440 h 1187"/>
              <a:gd name="T64" fmla="*/ 82 w 1182"/>
              <a:gd name="T65" fmla="*/ 494 h 1187"/>
              <a:gd name="T66" fmla="*/ 100 w 1182"/>
              <a:gd name="T67" fmla="*/ 521 h 1187"/>
              <a:gd name="T68" fmla="*/ 136 w 1182"/>
              <a:gd name="T69" fmla="*/ 530 h 1187"/>
              <a:gd name="T70" fmla="*/ 141 w 1182"/>
              <a:gd name="T71" fmla="*/ 580 h 1187"/>
              <a:gd name="T72" fmla="*/ 177 w 1182"/>
              <a:gd name="T73" fmla="*/ 594 h 1187"/>
              <a:gd name="T74" fmla="*/ 259 w 1182"/>
              <a:gd name="T75" fmla="*/ 607 h 1187"/>
              <a:gd name="T76" fmla="*/ 422 w 1182"/>
              <a:gd name="T77" fmla="*/ 625 h 1187"/>
              <a:gd name="T78" fmla="*/ 494 w 1182"/>
              <a:gd name="T79" fmla="*/ 625 h 1187"/>
              <a:gd name="T80" fmla="*/ 589 w 1182"/>
              <a:gd name="T81" fmla="*/ 675 h 1187"/>
              <a:gd name="T82" fmla="*/ 743 w 1182"/>
              <a:gd name="T83" fmla="*/ 797 h 1187"/>
              <a:gd name="T84" fmla="*/ 784 w 1182"/>
              <a:gd name="T85" fmla="*/ 843 h 1187"/>
              <a:gd name="T86" fmla="*/ 752 w 1182"/>
              <a:gd name="T87" fmla="*/ 1182 h 1187"/>
              <a:gd name="T88" fmla="*/ 752 w 1182"/>
              <a:gd name="T89" fmla="*/ 1187 h 1187"/>
              <a:gd name="T90" fmla="*/ 987 w 1182"/>
              <a:gd name="T91" fmla="*/ 1146 h 1187"/>
              <a:gd name="T92" fmla="*/ 1105 w 1182"/>
              <a:gd name="T93" fmla="*/ 1105 h 1187"/>
              <a:gd name="T94" fmla="*/ 1164 w 1182"/>
              <a:gd name="T95" fmla="*/ 1042 h 1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82" h="1187">
                <a:moveTo>
                  <a:pt x="1164" y="1024"/>
                </a:moveTo>
                <a:lnTo>
                  <a:pt x="1164" y="1024"/>
                </a:lnTo>
                <a:lnTo>
                  <a:pt x="1173" y="987"/>
                </a:lnTo>
                <a:lnTo>
                  <a:pt x="1178" y="951"/>
                </a:lnTo>
                <a:lnTo>
                  <a:pt x="1182" y="901"/>
                </a:lnTo>
                <a:lnTo>
                  <a:pt x="1182" y="843"/>
                </a:lnTo>
                <a:lnTo>
                  <a:pt x="1178" y="775"/>
                </a:lnTo>
                <a:lnTo>
                  <a:pt x="1164" y="702"/>
                </a:lnTo>
                <a:lnTo>
                  <a:pt x="1155" y="666"/>
                </a:lnTo>
                <a:lnTo>
                  <a:pt x="1141" y="625"/>
                </a:lnTo>
                <a:lnTo>
                  <a:pt x="1078" y="503"/>
                </a:lnTo>
                <a:lnTo>
                  <a:pt x="1078" y="503"/>
                </a:lnTo>
                <a:lnTo>
                  <a:pt x="1028" y="399"/>
                </a:lnTo>
                <a:lnTo>
                  <a:pt x="965" y="272"/>
                </a:lnTo>
                <a:lnTo>
                  <a:pt x="965" y="272"/>
                </a:lnTo>
                <a:lnTo>
                  <a:pt x="892" y="104"/>
                </a:lnTo>
                <a:lnTo>
                  <a:pt x="892" y="104"/>
                </a:lnTo>
                <a:lnTo>
                  <a:pt x="892" y="104"/>
                </a:lnTo>
                <a:lnTo>
                  <a:pt x="892" y="104"/>
                </a:lnTo>
                <a:lnTo>
                  <a:pt x="861" y="118"/>
                </a:lnTo>
                <a:lnTo>
                  <a:pt x="820" y="127"/>
                </a:lnTo>
                <a:lnTo>
                  <a:pt x="766" y="141"/>
                </a:lnTo>
                <a:lnTo>
                  <a:pt x="716" y="145"/>
                </a:lnTo>
                <a:lnTo>
                  <a:pt x="716" y="145"/>
                </a:lnTo>
                <a:lnTo>
                  <a:pt x="661" y="172"/>
                </a:lnTo>
                <a:lnTo>
                  <a:pt x="661" y="172"/>
                </a:lnTo>
                <a:lnTo>
                  <a:pt x="652" y="181"/>
                </a:lnTo>
                <a:lnTo>
                  <a:pt x="639" y="181"/>
                </a:lnTo>
                <a:lnTo>
                  <a:pt x="634" y="181"/>
                </a:lnTo>
                <a:lnTo>
                  <a:pt x="630" y="177"/>
                </a:lnTo>
                <a:lnTo>
                  <a:pt x="625" y="163"/>
                </a:lnTo>
                <a:lnTo>
                  <a:pt x="625" y="159"/>
                </a:lnTo>
                <a:lnTo>
                  <a:pt x="625" y="159"/>
                </a:lnTo>
                <a:lnTo>
                  <a:pt x="625" y="141"/>
                </a:lnTo>
                <a:lnTo>
                  <a:pt x="625" y="132"/>
                </a:lnTo>
                <a:lnTo>
                  <a:pt x="621" y="123"/>
                </a:lnTo>
                <a:lnTo>
                  <a:pt x="612" y="118"/>
                </a:lnTo>
                <a:lnTo>
                  <a:pt x="589" y="114"/>
                </a:lnTo>
                <a:lnTo>
                  <a:pt x="562" y="118"/>
                </a:lnTo>
                <a:lnTo>
                  <a:pt x="562" y="118"/>
                </a:lnTo>
                <a:lnTo>
                  <a:pt x="535" y="118"/>
                </a:lnTo>
                <a:lnTo>
                  <a:pt x="517" y="114"/>
                </a:lnTo>
                <a:lnTo>
                  <a:pt x="512" y="104"/>
                </a:lnTo>
                <a:lnTo>
                  <a:pt x="512" y="95"/>
                </a:lnTo>
                <a:lnTo>
                  <a:pt x="512" y="95"/>
                </a:lnTo>
                <a:lnTo>
                  <a:pt x="521" y="82"/>
                </a:lnTo>
                <a:lnTo>
                  <a:pt x="521" y="73"/>
                </a:lnTo>
                <a:lnTo>
                  <a:pt x="521" y="59"/>
                </a:lnTo>
                <a:lnTo>
                  <a:pt x="521" y="59"/>
                </a:lnTo>
                <a:lnTo>
                  <a:pt x="512" y="50"/>
                </a:lnTo>
                <a:lnTo>
                  <a:pt x="503" y="50"/>
                </a:lnTo>
                <a:lnTo>
                  <a:pt x="494" y="55"/>
                </a:lnTo>
                <a:lnTo>
                  <a:pt x="489" y="59"/>
                </a:lnTo>
                <a:lnTo>
                  <a:pt x="476" y="77"/>
                </a:lnTo>
                <a:lnTo>
                  <a:pt x="471" y="86"/>
                </a:lnTo>
                <a:lnTo>
                  <a:pt x="471" y="86"/>
                </a:lnTo>
                <a:lnTo>
                  <a:pt x="449" y="118"/>
                </a:lnTo>
                <a:lnTo>
                  <a:pt x="440" y="127"/>
                </a:lnTo>
                <a:lnTo>
                  <a:pt x="431" y="136"/>
                </a:lnTo>
                <a:lnTo>
                  <a:pt x="408" y="141"/>
                </a:lnTo>
                <a:lnTo>
                  <a:pt x="376" y="141"/>
                </a:lnTo>
                <a:lnTo>
                  <a:pt x="376" y="141"/>
                </a:lnTo>
                <a:lnTo>
                  <a:pt x="363" y="141"/>
                </a:lnTo>
                <a:lnTo>
                  <a:pt x="354" y="136"/>
                </a:lnTo>
                <a:lnTo>
                  <a:pt x="349" y="127"/>
                </a:lnTo>
                <a:lnTo>
                  <a:pt x="345" y="118"/>
                </a:lnTo>
                <a:lnTo>
                  <a:pt x="349" y="104"/>
                </a:lnTo>
                <a:lnTo>
                  <a:pt x="349" y="95"/>
                </a:lnTo>
                <a:lnTo>
                  <a:pt x="349" y="95"/>
                </a:lnTo>
                <a:lnTo>
                  <a:pt x="354" y="68"/>
                </a:lnTo>
                <a:lnTo>
                  <a:pt x="354" y="46"/>
                </a:lnTo>
                <a:lnTo>
                  <a:pt x="349" y="27"/>
                </a:lnTo>
                <a:lnTo>
                  <a:pt x="345" y="18"/>
                </a:lnTo>
                <a:lnTo>
                  <a:pt x="335" y="14"/>
                </a:lnTo>
                <a:lnTo>
                  <a:pt x="331" y="14"/>
                </a:lnTo>
                <a:lnTo>
                  <a:pt x="326" y="14"/>
                </a:lnTo>
                <a:lnTo>
                  <a:pt x="290" y="14"/>
                </a:lnTo>
                <a:lnTo>
                  <a:pt x="290" y="14"/>
                </a:lnTo>
                <a:lnTo>
                  <a:pt x="204" y="5"/>
                </a:lnTo>
                <a:lnTo>
                  <a:pt x="68" y="0"/>
                </a:lnTo>
                <a:lnTo>
                  <a:pt x="68" y="0"/>
                </a:lnTo>
                <a:lnTo>
                  <a:pt x="41" y="0"/>
                </a:lnTo>
                <a:lnTo>
                  <a:pt x="28" y="0"/>
                </a:lnTo>
                <a:lnTo>
                  <a:pt x="19" y="9"/>
                </a:lnTo>
                <a:lnTo>
                  <a:pt x="14" y="18"/>
                </a:lnTo>
                <a:lnTo>
                  <a:pt x="19" y="27"/>
                </a:lnTo>
                <a:lnTo>
                  <a:pt x="23" y="46"/>
                </a:lnTo>
                <a:lnTo>
                  <a:pt x="46" y="86"/>
                </a:lnTo>
                <a:lnTo>
                  <a:pt x="46" y="86"/>
                </a:lnTo>
                <a:lnTo>
                  <a:pt x="55" y="109"/>
                </a:lnTo>
                <a:lnTo>
                  <a:pt x="55" y="127"/>
                </a:lnTo>
                <a:lnTo>
                  <a:pt x="50" y="141"/>
                </a:lnTo>
                <a:lnTo>
                  <a:pt x="37" y="150"/>
                </a:lnTo>
                <a:lnTo>
                  <a:pt x="9" y="159"/>
                </a:lnTo>
                <a:lnTo>
                  <a:pt x="0" y="159"/>
                </a:lnTo>
                <a:lnTo>
                  <a:pt x="0" y="159"/>
                </a:lnTo>
                <a:lnTo>
                  <a:pt x="19" y="168"/>
                </a:lnTo>
                <a:lnTo>
                  <a:pt x="59" y="186"/>
                </a:lnTo>
                <a:lnTo>
                  <a:pt x="82" y="200"/>
                </a:lnTo>
                <a:lnTo>
                  <a:pt x="105" y="218"/>
                </a:lnTo>
                <a:lnTo>
                  <a:pt x="118" y="236"/>
                </a:lnTo>
                <a:lnTo>
                  <a:pt x="127" y="263"/>
                </a:lnTo>
                <a:lnTo>
                  <a:pt x="77" y="277"/>
                </a:lnTo>
                <a:lnTo>
                  <a:pt x="77" y="277"/>
                </a:lnTo>
                <a:lnTo>
                  <a:pt x="73" y="281"/>
                </a:lnTo>
                <a:lnTo>
                  <a:pt x="68" y="290"/>
                </a:lnTo>
                <a:lnTo>
                  <a:pt x="68" y="299"/>
                </a:lnTo>
                <a:lnTo>
                  <a:pt x="73" y="304"/>
                </a:lnTo>
                <a:lnTo>
                  <a:pt x="77" y="308"/>
                </a:lnTo>
                <a:lnTo>
                  <a:pt x="86" y="308"/>
                </a:lnTo>
                <a:lnTo>
                  <a:pt x="86" y="308"/>
                </a:lnTo>
                <a:lnTo>
                  <a:pt x="114" y="308"/>
                </a:lnTo>
                <a:lnTo>
                  <a:pt x="132" y="313"/>
                </a:lnTo>
                <a:lnTo>
                  <a:pt x="136" y="317"/>
                </a:lnTo>
                <a:lnTo>
                  <a:pt x="141" y="326"/>
                </a:lnTo>
                <a:lnTo>
                  <a:pt x="136" y="335"/>
                </a:lnTo>
                <a:lnTo>
                  <a:pt x="127" y="349"/>
                </a:lnTo>
                <a:lnTo>
                  <a:pt x="127" y="349"/>
                </a:lnTo>
                <a:lnTo>
                  <a:pt x="96" y="376"/>
                </a:lnTo>
                <a:lnTo>
                  <a:pt x="68" y="403"/>
                </a:lnTo>
                <a:lnTo>
                  <a:pt x="59" y="417"/>
                </a:lnTo>
                <a:lnTo>
                  <a:pt x="59" y="426"/>
                </a:lnTo>
                <a:lnTo>
                  <a:pt x="68" y="431"/>
                </a:lnTo>
                <a:lnTo>
                  <a:pt x="91" y="435"/>
                </a:lnTo>
                <a:lnTo>
                  <a:pt x="91" y="435"/>
                </a:lnTo>
                <a:lnTo>
                  <a:pt x="91" y="435"/>
                </a:lnTo>
                <a:lnTo>
                  <a:pt x="100" y="435"/>
                </a:lnTo>
                <a:lnTo>
                  <a:pt x="100" y="440"/>
                </a:lnTo>
                <a:lnTo>
                  <a:pt x="100" y="444"/>
                </a:lnTo>
                <a:lnTo>
                  <a:pt x="96" y="467"/>
                </a:lnTo>
                <a:lnTo>
                  <a:pt x="96" y="467"/>
                </a:lnTo>
                <a:lnTo>
                  <a:pt x="82" y="494"/>
                </a:lnTo>
                <a:lnTo>
                  <a:pt x="77" y="512"/>
                </a:lnTo>
                <a:lnTo>
                  <a:pt x="77" y="521"/>
                </a:lnTo>
                <a:lnTo>
                  <a:pt x="82" y="526"/>
                </a:lnTo>
                <a:lnTo>
                  <a:pt x="100" y="521"/>
                </a:lnTo>
                <a:lnTo>
                  <a:pt x="100" y="521"/>
                </a:lnTo>
                <a:lnTo>
                  <a:pt x="123" y="521"/>
                </a:lnTo>
                <a:lnTo>
                  <a:pt x="127" y="526"/>
                </a:lnTo>
                <a:lnTo>
                  <a:pt x="136" y="530"/>
                </a:lnTo>
                <a:lnTo>
                  <a:pt x="141" y="544"/>
                </a:lnTo>
                <a:lnTo>
                  <a:pt x="141" y="571"/>
                </a:lnTo>
                <a:lnTo>
                  <a:pt x="141" y="571"/>
                </a:lnTo>
                <a:lnTo>
                  <a:pt x="141" y="580"/>
                </a:lnTo>
                <a:lnTo>
                  <a:pt x="141" y="603"/>
                </a:lnTo>
                <a:lnTo>
                  <a:pt x="141" y="603"/>
                </a:lnTo>
                <a:lnTo>
                  <a:pt x="150" y="598"/>
                </a:lnTo>
                <a:lnTo>
                  <a:pt x="177" y="594"/>
                </a:lnTo>
                <a:lnTo>
                  <a:pt x="213" y="594"/>
                </a:lnTo>
                <a:lnTo>
                  <a:pt x="236" y="598"/>
                </a:lnTo>
                <a:lnTo>
                  <a:pt x="259" y="607"/>
                </a:lnTo>
                <a:lnTo>
                  <a:pt x="259" y="607"/>
                </a:lnTo>
                <a:lnTo>
                  <a:pt x="304" y="621"/>
                </a:lnTo>
                <a:lnTo>
                  <a:pt x="340" y="630"/>
                </a:lnTo>
                <a:lnTo>
                  <a:pt x="376" y="630"/>
                </a:lnTo>
                <a:lnTo>
                  <a:pt x="422" y="625"/>
                </a:lnTo>
                <a:lnTo>
                  <a:pt x="422" y="625"/>
                </a:lnTo>
                <a:lnTo>
                  <a:pt x="444" y="621"/>
                </a:lnTo>
                <a:lnTo>
                  <a:pt x="471" y="621"/>
                </a:lnTo>
                <a:lnTo>
                  <a:pt x="494" y="625"/>
                </a:lnTo>
                <a:lnTo>
                  <a:pt x="517" y="634"/>
                </a:lnTo>
                <a:lnTo>
                  <a:pt x="557" y="652"/>
                </a:lnTo>
                <a:lnTo>
                  <a:pt x="589" y="675"/>
                </a:lnTo>
                <a:lnTo>
                  <a:pt x="589" y="675"/>
                </a:lnTo>
                <a:lnTo>
                  <a:pt x="625" y="707"/>
                </a:lnTo>
                <a:lnTo>
                  <a:pt x="675" y="747"/>
                </a:lnTo>
                <a:lnTo>
                  <a:pt x="743" y="797"/>
                </a:lnTo>
                <a:lnTo>
                  <a:pt x="743" y="797"/>
                </a:lnTo>
                <a:lnTo>
                  <a:pt x="752" y="802"/>
                </a:lnTo>
                <a:lnTo>
                  <a:pt x="761" y="811"/>
                </a:lnTo>
                <a:lnTo>
                  <a:pt x="775" y="824"/>
                </a:lnTo>
                <a:lnTo>
                  <a:pt x="784" y="843"/>
                </a:lnTo>
                <a:lnTo>
                  <a:pt x="793" y="865"/>
                </a:lnTo>
                <a:lnTo>
                  <a:pt x="793" y="892"/>
                </a:lnTo>
                <a:lnTo>
                  <a:pt x="788" y="929"/>
                </a:lnTo>
                <a:lnTo>
                  <a:pt x="752" y="1182"/>
                </a:lnTo>
                <a:lnTo>
                  <a:pt x="752" y="1187"/>
                </a:lnTo>
                <a:lnTo>
                  <a:pt x="752" y="1187"/>
                </a:lnTo>
                <a:lnTo>
                  <a:pt x="752" y="1187"/>
                </a:lnTo>
                <a:lnTo>
                  <a:pt x="752" y="1187"/>
                </a:lnTo>
                <a:lnTo>
                  <a:pt x="852" y="1169"/>
                </a:lnTo>
                <a:lnTo>
                  <a:pt x="933" y="1155"/>
                </a:lnTo>
                <a:lnTo>
                  <a:pt x="987" y="1146"/>
                </a:lnTo>
                <a:lnTo>
                  <a:pt x="987" y="1146"/>
                </a:lnTo>
                <a:lnTo>
                  <a:pt x="1015" y="1141"/>
                </a:lnTo>
                <a:lnTo>
                  <a:pt x="1042" y="1132"/>
                </a:lnTo>
                <a:lnTo>
                  <a:pt x="1074" y="1123"/>
                </a:lnTo>
                <a:lnTo>
                  <a:pt x="1105" y="1105"/>
                </a:lnTo>
                <a:lnTo>
                  <a:pt x="1137" y="1083"/>
                </a:lnTo>
                <a:lnTo>
                  <a:pt x="1146" y="1069"/>
                </a:lnTo>
                <a:lnTo>
                  <a:pt x="1155" y="1055"/>
                </a:lnTo>
                <a:lnTo>
                  <a:pt x="1164" y="1042"/>
                </a:lnTo>
                <a:lnTo>
                  <a:pt x="1164" y="1024"/>
                </a:lnTo>
                <a:lnTo>
                  <a:pt x="1164" y="102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0"/>
          <p:cNvSpPr>
            <a:spLocks/>
          </p:cNvSpPr>
          <p:nvPr/>
        </p:nvSpPr>
        <p:spPr bwMode="auto">
          <a:xfrm>
            <a:off x="8015288" y="2809875"/>
            <a:ext cx="107950" cy="107950"/>
          </a:xfrm>
          <a:custGeom>
            <a:avLst/>
            <a:gdLst>
              <a:gd name="T0" fmla="*/ 68 w 68"/>
              <a:gd name="T1" fmla="*/ 37 h 68"/>
              <a:gd name="T2" fmla="*/ 68 w 68"/>
              <a:gd name="T3" fmla="*/ 37 h 68"/>
              <a:gd name="T4" fmla="*/ 63 w 68"/>
              <a:gd name="T5" fmla="*/ 46 h 68"/>
              <a:gd name="T6" fmla="*/ 59 w 68"/>
              <a:gd name="T7" fmla="*/ 59 h 68"/>
              <a:gd name="T8" fmla="*/ 45 w 68"/>
              <a:gd name="T9" fmla="*/ 64 h 68"/>
              <a:gd name="T10" fmla="*/ 32 w 68"/>
              <a:gd name="T11" fmla="*/ 68 h 68"/>
              <a:gd name="T12" fmla="*/ 32 w 68"/>
              <a:gd name="T13" fmla="*/ 68 h 68"/>
              <a:gd name="T14" fmla="*/ 23 w 68"/>
              <a:gd name="T15" fmla="*/ 64 h 68"/>
              <a:gd name="T16" fmla="*/ 9 w 68"/>
              <a:gd name="T17" fmla="*/ 59 h 68"/>
              <a:gd name="T18" fmla="*/ 4 w 68"/>
              <a:gd name="T19" fmla="*/ 46 h 68"/>
              <a:gd name="T20" fmla="*/ 0 w 68"/>
              <a:gd name="T21" fmla="*/ 37 h 68"/>
              <a:gd name="T22" fmla="*/ 0 w 68"/>
              <a:gd name="T23" fmla="*/ 37 h 68"/>
              <a:gd name="T24" fmla="*/ 4 w 68"/>
              <a:gd name="T25" fmla="*/ 23 h 68"/>
              <a:gd name="T26" fmla="*/ 9 w 68"/>
              <a:gd name="T27" fmla="*/ 9 h 68"/>
              <a:gd name="T28" fmla="*/ 23 w 68"/>
              <a:gd name="T29" fmla="*/ 5 h 68"/>
              <a:gd name="T30" fmla="*/ 32 w 68"/>
              <a:gd name="T31" fmla="*/ 0 h 68"/>
              <a:gd name="T32" fmla="*/ 32 w 68"/>
              <a:gd name="T33" fmla="*/ 0 h 68"/>
              <a:gd name="T34" fmla="*/ 45 w 68"/>
              <a:gd name="T35" fmla="*/ 5 h 68"/>
              <a:gd name="T36" fmla="*/ 59 w 68"/>
              <a:gd name="T37" fmla="*/ 9 h 68"/>
              <a:gd name="T38" fmla="*/ 63 w 68"/>
              <a:gd name="T39" fmla="*/ 23 h 68"/>
              <a:gd name="T40" fmla="*/ 68 w 68"/>
              <a:gd name="T41" fmla="*/ 37 h 68"/>
              <a:gd name="T42" fmla="*/ 68 w 68"/>
              <a:gd name="T43" fmla="*/ 37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7"/>
                </a:moveTo>
                <a:lnTo>
                  <a:pt x="68" y="37"/>
                </a:lnTo>
                <a:lnTo>
                  <a:pt x="63" y="46"/>
                </a:lnTo>
                <a:lnTo>
                  <a:pt x="59" y="59"/>
                </a:lnTo>
                <a:lnTo>
                  <a:pt x="45" y="64"/>
                </a:lnTo>
                <a:lnTo>
                  <a:pt x="32" y="68"/>
                </a:lnTo>
                <a:lnTo>
                  <a:pt x="32" y="68"/>
                </a:lnTo>
                <a:lnTo>
                  <a:pt x="23" y="64"/>
                </a:lnTo>
                <a:lnTo>
                  <a:pt x="9" y="59"/>
                </a:lnTo>
                <a:lnTo>
                  <a:pt x="4" y="46"/>
                </a:lnTo>
                <a:lnTo>
                  <a:pt x="0" y="37"/>
                </a:lnTo>
                <a:lnTo>
                  <a:pt x="0" y="37"/>
                </a:lnTo>
                <a:lnTo>
                  <a:pt x="4" y="23"/>
                </a:lnTo>
                <a:lnTo>
                  <a:pt x="9" y="9"/>
                </a:lnTo>
                <a:lnTo>
                  <a:pt x="23" y="5"/>
                </a:lnTo>
                <a:lnTo>
                  <a:pt x="32" y="0"/>
                </a:lnTo>
                <a:lnTo>
                  <a:pt x="32" y="0"/>
                </a:lnTo>
                <a:lnTo>
                  <a:pt x="45" y="5"/>
                </a:lnTo>
                <a:lnTo>
                  <a:pt x="59" y="9"/>
                </a:lnTo>
                <a:lnTo>
                  <a:pt x="63" y="23"/>
                </a:lnTo>
                <a:lnTo>
                  <a:pt x="68" y="37"/>
                </a:lnTo>
                <a:lnTo>
                  <a:pt x="68" y="37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1"/>
          <p:cNvSpPr>
            <a:spLocks/>
          </p:cNvSpPr>
          <p:nvPr/>
        </p:nvSpPr>
        <p:spPr bwMode="auto">
          <a:xfrm>
            <a:off x="7318375" y="4176712"/>
            <a:ext cx="107950" cy="107950"/>
          </a:xfrm>
          <a:custGeom>
            <a:avLst/>
            <a:gdLst>
              <a:gd name="T0" fmla="*/ 68 w 68"/>
              <a:gd name="T1" fmla="*/ 31 h 68"/>
              <a:gd name="T2" fmla="*/ 68 w 68"/>
              <a:gd name="T3" fmla="*/ 31 h 68"/>
              <a:gd name="T4" fmla="*/ 68 w 68"/>
              <a:gd name="T5" fmla="*/ 45 h 68"/>
              <a:gd name="T6" fmla="*/ 59 w 68"/>
              <a:gd name="T7" fmla="*/ 59 h 68"/>
              <a:gd name="T8" fmla="*/ 50 w 68"/>
              <a:gd name="T9" fmla="*/ 63 h 68"/>
              <a:gd name="T10" fmla="*/ 36 w 68"/>
              <a:gd name="T11" fmla="*/ 68 h 68"/>
              <a:gd name="T12" fmla="*/ 36 w 68"/>
              <a:gd name="T13" fmla="*/ 68 h 68"/>
              <a:gd name="T14" fmla="*/ 22 w 68"/>
              <a:gd name="T15" fmla="*/ 63 h 68"/>
              <a:gd name="T16" fmla="*/ 13 w 68"/>
              <a:gd name="T17" fmla="*/ 59 h 68"/>
              <a:gd name="T18" fmla="*/ 4 w 68"/>
              <a:gd name="T19" fmla="*/ 45 h 68"/>
              <a:gd name="T20" fmla="*/ 0 w 68"/>
              <a:gd name="T21" fmla="*/ 31 h 68"/>
              <a:gd name="T22" fmla="*/ 0 w 68"/>
              <a:gd name="T23" fmla="*/ 31 h 68"/>
              <a:gd name="T24" fmla="*/ 4 w 68"/>
              <a:gd name="T25" fmla="*/ 18 h 68"/>
              <a:gd name="T26" fmla="*/ 13 w 68"/>
              <a:gd name="T27" fmla="*/ 9 h 68"/>
              <a:gd name="T28" fmla="*/ 22 w 68"/>
              <a:gd name="T29" fmla="*/ 0 h 68"/>
              <a:gd name="T30" fmla="*/ 36 w 68"/>
              <a:gd name="T31" fmla="*/ 0 h 68"/>
              <a:gd name="T32" fmla="*/ 36 w 68"/>
              <a:gd name="T33" fmla="*/ 0 h 68"/>
              <a:gd name="T34" fmla="*/ 50 w 68"/>
              <a:gd name="T35" fmla="*/ 0 h 68"/>
              <a:gd name="T36" fmla="*/ 59 w 68"/>
              <a:gd name="T37" fmla="*/ 9 h 68"/>
              <a:gd name="T38" fmla="*/ 68 w 68"/>
              <a:gd name="T39" fmla="*/ 18 h 68"/>
              <a:gd name="T40" fmla="*/ 68 w 68"/>
              <a:gd name="T41" fmla="*/ 31 h 68"/>
              <a:gd name="T42" fmla="*/ 68 w 68"/>
              <a:gd name="T43" fmla="*/ 31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1"/>
                </a:moveTo>
                <a:lnTo>
                  <a:pt x="68" y="31"/>
                </a:lnTo>
                <a:lnTo>
                  <a:pt x="68" y="45"/>
                </a:lnTo>
                <a:lnTo>
                  <a:pt x="59" y="59"/>
                </a:lnTo>
                <a:lnTo>
                  <a:pt x="50" y="63"/>
                </a:lnTo>
                <a:lnTo>
                  <a:pt x="36" y="68"/>
                </a:lnTo>
                <a:lnTo>
                  <a:pt x="36" y="68"/>
                </a:lnTo>
                <a:lnTo>
                  <a:pt x="22" y="63"/>
                </a:lnTo>
                <a:lnTo>
                  <a:pt x="13" y="59"/>
                </a:lnTo>
                <a:lnTo>
                  <a:pt x="4" y="45"/>
                </a:lnTo>
                <a:lnTo>
                  <a:pt x="0" y="31"/>
                </a:lnTo>
                <a:lnTo>
                  <a:pt x="0" y="31"/>
                </a:lnTo>
                <a:lnTo>
                  <a:pt x="4" y="18"/>
                </a:lnTo>
                <a:lnTo>
                  <a:pt x="13" y="9"/>
                </a:lnTo>
                <a:lnTo>
                  <a:pt x="22" y="0"/>
                </a:lnTo>
                <a:lnTo>
                  <a:pt x="36" y="0"/>
                </a:lnTo>
                <a:lnTo>
                  <a:pt x="36" y="0"/>
                </a:lnTo>
                <a:lnTo>
                  <a:pt x="50" y="0"/>
                </a:lnTo>
                <a:lnTo>
                  <a:pt x="59" y="9"/>
                </a:lnTo>
                <a:lnTo>
                  <a:pt x="68" y="18"/>
                </a:lnTo>
                <a:lnTo>
                  <a:pt x="68" y="31"/>
                </a:lnTo>
                <a:lnTo>
                  <a:pt x="68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7972425" y="5002212"/>
            <a:ext cx="107950" cy="107950"/>
          </a:xfrm>
          <a:custGeom>
            <a:avLst/>
            <a:gdLst>
              <a:gd name="T0" fmla="*/ 68 w 68"/>
              <a:gd name="T1" fmla="*/ 37 h 68"/>
              <a:gd name="T2" fmla="*/ 68 w 68"/>
              <a:gd name="T3" fmla="*/ 37 h 68"/>
              <a:gd name="T4" fmla="*/ 68 w 68"/>
              <a:gd name="T5" fmla="*/ 50 h 68"/>
              <a:gd name="T6" fmla="*/ 59 w 68"/>
              <a:gd name="T7" fmla="*/ 59 h 68"/>
              <a:gd name="T8" fmla="*/ 50 w 68"/>
              <a:gd name="T9" fmla="*/ 68 h 68"/>
              <a:gd name="T10" fmla="*/ 36 w 68"/>
              <a:gd name="T11" fmla="*/ 68 h 68"/>
              <a:gd name="T12" fmla="*/ 36 w 68"/>
              <a:gd name="T13" fmla="*/ 68 h 68"/>
              <a:gd name="T14" fmla="*/ 22 w 68"/>
              <a:gd name="T15" fmla="*/ 68 h 68"/>
              <a:gd name="T16" fmla="*/ 9 w 68"/>
              <a:gd name="T17" fmla="*/ 59 h 68"/>
              <a:gd name="T18" fmla="*/ 4 w 68"/>
              <a:gd name="T19" fmla="*/ 50 h 68"/>
              <a:gd name="T20" fmla="*/ 0 w 68"/>
              <a:gd name="T21" fmla="*/ 37 h 68"/>
              <a:gd name="T22" fmla="*/ 0 w 68"/>
              <a:gd name="T23" fmla="*/ 37 h 68"/>
              <a:gd name="T24" fmla="*/ 4 w 68"/>
              <a:gd name="T25" fmla="*/ 23 h 68"/>
              <a:gd name="T26" fmla="*/ 9 w 68"/>
              <a:gd name="T27" fmla="*/ 9 h 68"/>
              <a:gd name="T28" fmla="*/ 22 w 68"/>
              <a:gd name="T29" fmla="*/ 5 h 68"/>
              <a:gd name="T30" fmla="*/ 36 w 68"/>
              <a:gd name="T31" fmla="*/ 0 h 68"/>
              <a:gd name="T32" fmla="*/ 36 w 68"/>
              <a:gd name="T33" fmla="*/ 0 h 68"/>
              <a:gd name="T34" fmla="*/ 50 w 68"/>
              <a:gd name="T35" fmla="*/ 5 h 68"/>
              <a:gd name="T36" fmla="*/ 59 w 68"/>
              <a:gd name="T37" fmla="*/ 9 h 68"/>
              <a:gd name="T38" fmla="*/ 68 w 68"/>
              <a:gd name="T39" fmla="*/ 23 h 68"/>
              <a:gd name="T40" fmla="*/ 68 w 68"/>
              <a:gd name="T41" fmla="*/ 37 h 68"/>
              <a:gd name="T42" fmla="*/ 68 w 68"/>
              <a:gd name="T43" fmla="*/ 37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7"/>
                </a:moveTo>
                <a:lnTo>
                  <a:pt x="68" y="37"/>
                </a:lnTo>
                <a:lnTo>
                  <a:pt x="68" y="50"/>
                </a:lnTo>
                <a:lnTo>
                  <a:pt x="59" y="59"/>
                </a:lnTo>
                <a:lnTo>
                  <a:pt x="50" y="68"/>
                </a:lnTo>
                <a:lnTo>
                  <a:pt x="36" y="68"/>
                </a:lnTo>
                <a:lnTo>
                  <a:pt x="36" y="68"/>
                </a:lnTo>
                <a:lnTo>
                  <a:pt x="22" y="68"/>
                </a:lnTo>
                <a:lnTo>
                  <a:pt x="9" y="59"/>
                </a:lnTo>
                <a:lnTo>
                  <a:pt x="4" y="50"/>
                </a:lnTo>
                <a:lnTo>
                  <a:pt x="0" y="37"/>
                </a:lnTo>
                <a:lnTo>
                  <a:pt x="0" y="37"/>
                </a:lnTo>
                <a:lnTo>
                  <a:pt x="4" y="23"/>
                </a:lnTo>
                <a:lnTo>
                  <a:pt x="9" y="9"/>
                </a:lnTo>
                <a:lnTo>
                  <a:pt x="22" y="5"/>
                </a:lnTo>
                <a:lnTo>
                  <a:pt x="36" y="0"/>
                </a:lnTo>
                <a:lnTo>
                  <a:pt x="36" y="0"/>
                </a:lnTo>
                <a:lnTo>
                  <a:pt x="50" y="5"/>
                </a:lnTo>
                <a:lnTo>
                  <a:pt x="59" y="9"/>
                </a:lnTo>
                <a:lnTo>
                  <a:pt x="68" y="23"/>
                </a:lnTo>
                <a:lnTo>
                  <a:pt x="68" y="37"/>
                </a:lnTo>
                <a:lnTo>
                  <a:pt x="68" y="37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3"/>
          <p:cNvSpPr>
            <a:spLocks/>
          </p:cNvSpPr>
          <p:nvPr/>
        </p:nvSpPr>
        <p:spPr bwMode="auto">
          <a:xfrm>
            <a:off x="8432800" y="6584950"/>
            <a:ext cx="106363" cy="107950"/>
          </a:xfrm>
          <a:custGeom>
            <a:avLst/>
            <a:gdLst>
              <a:gd name="T0" fmla="*/ 67 w 67"/>
              <a:gd name="T1" fmla="*/ 36 h 68"/>
              <a:gd name="T2" fmla="*/ 67 w 67"/>
              <a:gd name="T3" fmla="*/ 36 h 68"/>
              <a:gd name="T4" fmla="*/ 67 w 67"/>
              <a:gd name="T5" fmla="*/ 49 h 68"/>
              <a:gd name="T6" fmla="*/ 58 w 67"/>
              <a:gd name="T7" fmla="*/ 59 h 68"/>
              <a:gd name="T8" fmla="*/ 49 w 67"/>
              <a:gd name="T9" fmla="*/ 68 h 68"/>
              <a:gd name="T10" fmla="*/ 36 w 67"/>
              <a:gd name="T11" fmla="*/ 68 h 68"/>
              <a:gd name="T12" fmla="*/ 36 w 67"/>
              <a:gd name="T13" fmla="*/ 68 h 68"/>
              <a:gd name="T14" fmla="*/ 22 w 67"/>
              <a:gd name="T15" fmla="*/ 68 h 68"/>
              <a:gd name="T16" fmla="*/ 9 w 67"/>
              <a:gd name="T17" fmla="*/ 59 h 68"/>
              <a:gd name="T18" fmla="*/ 4 w 67"/>
              <a:gd name="T19" fmla="*/ 49 h 68"/>
              <a:gd name="T20" fmla="*/ 0 w 67"/>
              <a:gd name="T21" fmla="*/ 36 h 68"/>
              <a:gd name="T22" fmla="*/ 0 w 67"/>
              <a:gd name="T23" fmla="*/ 36 h 68"/>
              <a:gd name="T24" fmla="*/ 4 w 67"/>
              <a:gd name="T25" fmla="*/ 22 h 68"/>
              <a:gd name="T26" fmla="*/ 9 w 67"/>
              <a:gd name="T27" fmla="*/ 13 h 68"/>
              <a:gd name="T28" fmla="*/ 22 w 67"/>
              <a:gd name="T29" fmla="*/ 4 h 68"/>
              <a:gd name="T30" fmla="*/ 36 w 67"/>
              <a:gd name="T31" fmla="*/ 0 h 68"/>
              <a:gd name="T32" fmla="*/ 36 w 67"/>
              <a:gd name="T33" fmla="*/ 0 h 68"/>
              <a:gd name="T34" fmla="*/ 49 w 67"/>
              <a:gd name="T35" fmla="*/ 4 h 68"/>
              <a:gd name="T36" fmla="*/ 58 w 67"/>
              <a:gd name="T37" fmla="*/ 13 h 68"/>
              <a:gd name="T38" fmla="*/ 67 w 67"/>
              <a:gd name="T39" fmla="*/ 22 h 68"/>
              <a:gd name="T40" fmla="*/ 67 w 67"/>
              <a:gd name="T41" fmla="*/ 36 h 68"/>
              <a:gd name="T42" fmla="*/ 67 w 67"/>
              <a:gd name="T43" fmla="*/ 3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" h="68">
                <a:moveTo>
                  <a:pt x="67" y="36"/>
                </a:moveTo>
                <a:lnTo>
                  <a:pt x="67" y="36"/>
                </a:lnTo>
                <a:lnTo>
                  <a:pt x="67" y="49"/>
                </a:lnTo>
                <a:lnTo>
                  <a:pt x="58" y="59"/>
                </a:lnTo>
                <a:lnTo>
                  <a:pt x="49" y="68"/>
                </a:lnTo>
                <a:lnTo>
                  <a:pt x="36" y="68"/>
                </a:lnTo>
                <a:lnTo>
                  <a:pt x="36" y="68"/>
                </a:lnTo>
                <a:lnTo>
                  <a:pt x="22" y="68"/>
                </a:lnTo>
                <a:lnTo>
                  <a:pt x="9" y="59"/>
                </a:lnTo>
                <a:lnTo>
                  <a:pt x="4" y="49"/>
                </a:lnTo>
                <a:lnTo>
                  <a:pt x="0" y="36"/>
                </a:lnTo>
                <a:lnTo>
                  <a:pt x="0" y="36"/>
                </a:lnTo>
                <a:lnTo>
                  <a:pt x="4" y="22"/>
                </a:lnTo>
                <a:lnTo>
                  <a:pt x="9" y="13"/>
                </a:lnTo>
                <a:lnTo>
                  <a:pt x="22" y="4"/>
                </a:lnTo>
                <a:lnTo>
                  <a:pt x="36" y="0"/>
                </a:lnTo>
                <a:lnTo>
                  <a:pt x="36" y="0"/>
                </a:lnTo>
                <a:lnTo>
                  <a:pt x="49" y="4"/>
                </a:lnTo>
                <a:lnTo>
                  <a:pt x="58" y="13"/>
                </a:lnTo>
                <a:lnTo>
                  <a:pt x="67" y="22"/>
                </a:lnTo>
                <a:lnTo>
                  <a:pt x="67" y="36"/>
                </a:lnTo>
                <a:lnTo>
                  <a:pt x="67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4"/>
          <p:cNvSpPr>
            <a:spLocks/>
          </p:cNvSpPr>
          <p:nvPr/>
        </p:nvSpPr>
        <p:spPr bwMode="auto">
          <a:xfrm>
            <a:off x="9078913" y="5470525"/>
            <a:ext cx="107950" cy="107950"/>
          </a:xfrm>
          <a:custGeom>
            <a:avLst/>
            <a:gdLst>
              <a:gd name="T0" fmla="*/ 68 w 68"/>
              <a:gd name="T1" fmla="*/ 36 h 68"/>
              <a:gd name="T2" fmla="*/ 68 w 68"/>
              <a:gd name="T3" fmla="*/ 36 h 68"/>
              <a:gd name="T4" fmla="*/ 63 w 68"/>
              <a:gd name="T5" fmla="*/ 50 h 68"/>
              <a:gd name="T6" fmla="*/ 59 w 68"/>
              <a:gd name="T7" fmla="*/ 59 h 68"/>
              <a:gd name="T8" fmla="*/ 45 w 68"/>
              <a:gd name="T9" fmla="*/ 68 h 68"/>
              <a:gd name="T10" fmla="*/ 32 w 68"/>
              <a:gd name="T11" fmla="*/ 68 h 68"/>
              <a:gd name="T12" fmla="*/ 32 w 68"/>
              <a:gd name="T13" fmla="*/ 68 h 68"/>
              <a:gd name="T14" fmla="*/ 18 w 68"/>
              <a:gd name="T15" fmla="*/ 68 h 68"/>
              <a:gd name="T16" fmla="*/ 9 w 68"/>
              <a:gd name="T17" fmla="*/ 59 h 68"/>
              <a:gd name="T18" fmla="*/ 5 w 68"/>
              <a:gd name="T19" fmla="*/ 50 h 68"/>
              <a:gd name="T20" fmla="*/ 0 w 68"/>
              <a:gd name="T21" fmla="*/ 36 h 68"/>
              <a:gd name="T22" fmla="*/ 0 w 68"/>
              <a:gd name="T23" fmla="*/ 36 h 68"/>
              <a:gd name="T24" fmla="*/ 5 w 68"/>
              <a:gd name="T25" fmla="*/ 22 h 68"/>
              <a:gd name="T26" fmla="*/ 9 w 68"/>
              <a:gd name="T27" fmla="*/ 13 h 68"/>
              <a:gd name="T28" fmla="*/ 18 w 68"/>
              <a:gd name="T29" fmla="*/ 4 h 68"/>
              <a:gd name="T30" fmla="*/ 32 w 68"/>
              <a:gd name="T31" fmla="*/ 0 h 68"/>
              <a:gd name="T32" fmla="*/ 32 w 68"/>
              <a:gd name="T33" fmla="*/ 0 h 68"/>
              <a:gd name="T34" fmla="*/ 45 w 68"/>
              <a:gd name="T35" fmla="*/ 4 h 68"/>
              <a:gd name="T36" fmla="*/ 59 w 68"/>
              <a:gd name="T37" fmla="*/ 13 h 68"/>
              <a:gd name="T38" fmla="*/ 63 w 68"/>
              <a:gd name="T39" fmla="*/ 22 h 68"/>
              <a:gd name="T40" fmla="*/ 68 w 68"/>
              <a:gd name="T41" fmla="*/ 36 h 68"/>
              <a:gd name="T42" fmla="*/ 68 w 68"/>
              <a:gd name="T43" fmla="*/ 3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6"/>
                </a:moveTo>
                <a:lnTo>
                  <a:pt x="68" y="36"/>
                </a:lnTo>
                <a:lnTo>
                  <a:pt x="63" y="50"/>
                </a:lnTo>
                <a:lnTo>
                  <a:pt x="59" y="59"/>
                </a:lnTo>
                <a:lnTo>
                  <a:pt x="45" y="68"/>
                </a:lnTo>
                <a:lnTo>
                  <a:pt x="32" y="68"/>
                </a:lnTo>
                <a:lnTo>
                  <a:pt x="32" y="68"/>
                </a:lnTo>
                <a:lnTo>
                  <a:pt x="18" y="68"/>
                </a:lnTo>
                <a:lnTo>
                  <a:pt x="9" y="59"/>
                </a:lnTo>
                <a:lnTo>
                  <a:pt x="5" y="50"/>
                </a:lnTo>
                <a:lnTo>
                  <a:pt x="0" y="36"/>
                </a:lnTo>
                <a:lnTo>
                  <a:pt x="0" y="36"/>
                </a:lnTo>
                <a:lnTo>
                  <a:pt x="5" y="22"/>
                </a:lnTo>
                <a:lnTo>
                  <a:pt x="9" y="13"/>
                </a:lnTo>
                <a:lnTo>
                  <a:pt x="18" y="4"/>
                </a:lnTo>
                <a:lnTo>
                  <a:pt x="32" y="0"/>
                </a:lnTo>
                <a:lnTo>
                  <a:pt x="32" y="0"/>
                </a:lnTo>
                <a:lnTo>
                  <a:pt x="45" y="4"/>
                </a:lnTo>
                <a:lnTo>
                  <a:pt x="59" y="13"/>
                </a:lnTo>
                <a:lnTo>
                  <a:pt x="63" y="22"/>
                </a:lnTo>
                <a:lnTo>
                  <a:pt x="68" y="36"/>
                </a:lnTo>
                <a:lnTo>
                  <a:pt x="68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5"/>
          <p:cNvSpPr>
            <a:spLocks/>
          </p:cNvSpPr>
          <p:nvPr/>
        </p:nvSpPr>
        <p:spPr bwMode="auto">
          <a:xfrm>
            <a:off x="10560050" y="4737100"/>
            <a:ext cx="107950" cy="107950"/>
          </a:xfrm>
          <a:custGeom>
            <a:avLst/>
            <a:gdLst>
              <a:gd name="T0" fmla="*/ 68 w 68"/>
              <a:gd name="T1" fmla="*/ 32 h 68"/>
              <a:gd name="T2" fmla="*/ 68 w 68"/>
              <a:gd name="T3" fmla="*/ 32 h 68"/>
              <a:gd name="T4" fmla="*/ 63 w 68"/>
              <a:gd name="T5" fmla="*/ 45 h 68"/>
              <a:gd name="T6" fmla="*/ 59 w 68"/>
              <a:gd name="T7" fmla="*/ 59 h 68"/>
              <a:gd name="T8" fmla="*/ 45 w 68"/>
              <a:gd name="T9" fmla="*/ 63 h 68"/>
              <a:gd name="T10" fmla="*/ 36 w 68"/>
              <a:gd name="T11" fmla="*/ 68 h 68"/>
              <a:gd name="T12" fmla="*/ 36 w 68"/>
              <a:gd name="T13" fmla="*/ 68 h 68"/>
              <a:gd name="T14" fmla="*/ 22 w 68"/>
              <a:gd name="T15" fmla="*/ 63 h 68"/>
              <a:gd name="T16" fmla="*/ 9 w 68"/>
              <a:gd name="T17" fmla="*/ 59 h 68"/>
              <a:gd name="T18" fmla="*/ 4 w 68"/>
              <a:gd name="T19" fmla="*/ 45 h 68"/>
              <a:gd name="T20" fmla="*/ 0 w 68"/>
              <a:gd name="T21" fmla="*/ 32 h 68"/>
              <a:gd name="T22" fmla="*/ 0 w 68"/>
              <a:gd name="T23" fmla="*/ 32 h 68"/>
              <a:gd name="T24" fmla="*/ 4 w 68"/>
              <a:gd name="T25" fmla="*/ 23 h 68"/>
              <a:gd name="T26" fmla="*/ 9 w 68"/>
              <a:gd name="T27" fmla="*/ 9 h 68"/>
              <a:gd name="T28" fmla="*/ 22 w 68"/>
              <a:gd name="T29" fmla="*/ 4 h 68"/>
              <a:gd name="T30" fmla="*/ 36 w 68"/>
              <a:gd name="T31" fmla="*/ 0 h 68"/>
              <a:gd name="T32" fmla="*/ 36 w 68"/>
              <a:gd name="T33" fmla="*/ 0 h 68"/>
              <a:gd name="T34" fmla="*/ 45 w 68"/>
              <a:gd name="T35" fmla="*/ 4 h 68"/>
              <a:gd name="T36" fmla="*/ 59 w 68"/>
              <a:gd name="T37" fmla="*/ 9 h 68"/>
              <a:gd name="T38" fmla="*/ 63 w 68"/>
              <a:gd name="T39" fmla="*/ 23 h 68"/>
              <a:gd name="T40" fmla="*/ 68 w 68"/>
              <a:gd name="T41" fmla="*/ 32 h 68"/>
              <a:gd name="T42" fmla="*/ 68 w 68"/>
              <a:gd name="T43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2"/>
                </a:moveTo>
                <a:lnTo>
                  <a:pt x="68" y="32"/>
                </a:lnTo>
                <a:lnTo>
                  <a:pt x="63" y="45"/>
                </a:lnTo>
                <a:lnTo>
                  <a:pt x="59" y="59"/>
                </a:lnTo>
                <a:lnTo>
                  <a:pt x="45" y="63"/>
                </a:lnTo>
                <a:lnTo>
                  <a:pt x="36" y="68"/>
                </a:lnTo>
                <a:lnTo>
                  <a:pt x="36" y="68"/>
                </a:lnTo>
                <a:lnTo>
                  <a:pt x="22" y="63"/>
                </a:lnTo>
                <a:lnTo>
                  <a:pt x="9" y="59"/>
                </a:lnTo>
                <a:lnTo>
                  <a:pt x="4" y="45"/>
                </a:lnTo>
                <a:lnTo>
                  <a:pt x="0" y="32"/>
                </a:lnTo>
                <a:lnTo>
                  <a:pt x="0" y="32"/>
                </a:lnTo>
                <a:lnTo>
                  <a:pt x="4" y="23"/>
                </a:lnTo>
                <a:lnTo>
                  <a:pt x="9" y="9"/>
                </a:lnTo>
                <a:lnTo>
                  <a:pt x="22" y="4"/>
                </a:lnTo>
                <a:lnTo>
                  <a:pt x="36" y="0"/>
                </a:lnTo>
                <a:lnTo>
                  <a:pt x="36" y="0"/>
                </a:lnTo>
                <a:lnTo>
                  <a:pt x="45" y="4"/>
                </a:lnTo>
                <a:lnTo>
                  <a:pt x="59" y="9"/>
                </a:lnTo>
                <a:lnTo>
                  <a:pt x="63" y="23"/>
                </a:lnTo>
                <a:lnTo>
                  <a:pt x="68" y="32"/>
                </a:lnTo>
                <a:lnTo>
                  <a:pt x="68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6"/>
          <p:cNvSpPr>
            <a:spLocks/>
          </p:cNvSpPr>
          <p:nvPr/>
        </p:nvSpPr>
        <p:spPr bwMode="auto">
          <a:xfrm>
            <a:off x="9337675" y="3659187"/>
            <a:ext cx="107950" cy="107950"/>
          </a:xfrm>
          <a:custGeom>
            <a:avLst/>
            <a:gdLst>
              <a:gd name="T0" fmla="*/ 68 w 68"/>
              <a:gd name="T1" fmla="*/ 31 h 68"/>
              <a:gd name="T2" fmla="*/ 68 w 68"/>
              <a:gd name="T3" fmla="*/ 31 h 68"/>
              <a:gd name="T4" fmla="*/ 63 w 68"/>
              <a:gd name="T5" fmla="*/ 45 h 68"/>
              <a:gd name="T6" fmla="*/ 59 w 68"/>
              <a:gd name="T7" fmla="*/ 54 h 68"/>
              <a:gd name="T8" fmla="*/ 45 w 68"/>
              <a:gd name="T9" fmla="*/ 63 h 68"/>
              <a:gd name="T10" fmla="*/ 36 w 68"/>
              <a:gd name="T11" fmla="*/ 68 h 68"/>
              <a:gd name="T12" fmla="*/ 36 w 68"/>
              <a:gd name="T13" fmla="*/ 68 h 68"/>
              <a:gd name="T14" fmla="*/ 23 w 68"/>
              <a:gd name="T15" fmla="*/ 63 h 68"/>
              <a:gd name="T16" fmla="*/ 9 w 68"/>
              <a:gd name="T17" fmla="*/ 54 h 68"/>
              <a:gd name="T18" fmla="*/ 5 w 68"/>
              <a:gd name="T19" fmla="*/ 45 h 68"/>
              <a:gd name="T20" fmla="*/ 0 w 68"/>
              <a:gd name="T21" fmla="*/ 31 h 68"/>
              <a:gd name="T22" fmla="*/ 0 w 68"/>
              <a:gd name="T23" fmla="*/ 31 h 68"/>
              <a:gd name="T24" fmla="*/ 5 w 68"/>
              <a:gd name="T25" fmla="*/ 18 h 68"/>
              <a:gd name="T26" fmla="*/ 9 w 68"/>
              <a:gd name="T27" fmla="*/ 9 h 68"/>
              <a:gd name="T28" fmla="*/ 23 w 68"/>
              <a:gd name="T29" fmla="*/ 0 h 68"/>
              <a:gd name="T30" fmla="*/ 36 w 68"/>
              <a:gd name="T31" fmla="*/ 0 h 68"/>
              <a:gd name="T32" fmla="*/ 36 w 68"/>
              <a:gd name="T33" fmla="*/ 0 h 68"/>
              <a:gd name="T34" fmla="*/ 45 w 68"/>
              <a:gd name="T35" fmla="*/ 0 h 68"/>
              <a:gd name="T36" fmla="*/ 59 w 68"/>
              <a:gd name="T37" fmla="*/ 9 h 68"/>
              <a:gd name="T38" fmla="*/ 63 w 68"/>
              <a:gd name="T39" fmla="*/ 18 h 68"/>
              <a:gd name="T40" fmla="*/ 68 w 68"/>
              <a:gd name="T41" fmla="*/ 31 h 68"/>
              <a:gd name="T42" fmla="*/ 68 w 68"/>
              <a:gd name="T43" fmla="*/ 31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1"/>
                </a:moveTo>
                <a:lnTo>
                  <a:pt x="68" y="31"/>
                </a:lnTo>
                <a:lnTo>
                  <a:pt x="63" y="45"/>
                </a:lnTo>
                <a:lnTo>
                  <a:pt x="59" y="54"/>
                </a:lnTo>
                <a:lnTo>
                  <a:pt x="45" y="63"/>
                </a:lnTo>
                <a:lnTo>
                  <a:pt x="36" y="68"/>
                </a:lnTo>
                <a:lnTo>
                  <a:pt x="36" y="68"/>
                </a:lnTo>
                <a:lnTo>
                  <a:pt x="23" y="63"/>
                </a:lnTo>
                <a:lnTo>
                  <a:pt x="9" y="54"/>
                </a:lnTo>
                <a:lnTo>
                  <a:pt x="5" y="45"/>
                </a:lnTo>
                <a:lnTo>
                  <a:pt x="0" y="31"/>
                </a:lnTo>
                <a:lnTo>
                  <a:pt x="0" y="31"/>
                </a:lnTo>
                <a:lnTo>
                  <a:pt x="5" y="18"/>
                </a:lnTo>
                <a:lnTo>
                  <a:pt x="9" y="9"/>
                </a:lnTo>
                <a:lnTo>
                  <a:pt x="23" y="0"/>
                </a:lnTo>
                <a:lnTo>
                  <a:pt x="36" y="0"/>
                </a:lnTo>
                <a:lnTo>
                  <a:pt x="36" y="0"/>
                </a:lnTo>
                <a:lnTo>
                  <a:pt x="45" y="0"/>
                </a:lnTo>
                <a:lnTo>
                  <a:pt x="59" y="9"/>
                </a:lnTo>
                <a:lnTo>
                  <a:pt x="63" y="18"/>
                </a:lnTo>
                <a:lnTo>
                  <a:pt x="68" y="31"/>
                </a:lnTo>
                <a:lnTo>
                  <a:pt x="68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7"/>
          <p:cNvSpPr>
            <a:spLocks/>
          </p:cNvSpPr>
          <p:nvPr/>
        </p:nvSpPr>
        <p:spPr bwMode="auto">
          <a:xfrm>
            <a:off x="9178925" y="2709862"/>
            <a:ext cx="107950" cy="107950"/>
          </a:xfrm>
          <a:custGeom>
            <a:avLst/>
            <a:gdLst>
              <a:gd name="T0" fmla="*/ 68 w 68"/>
              <a:gd name="T1" fmla="*/ 36 h 68"/>
              <a:gd name="T2" fmla="*/ 68 w 68"/>
              <a:gd name="T3" fmla="*/ 36 h 68"/>
              <a:gd name="T4" fmla="*/ 64 w 68"/>
              <a:gd name="T5" fmla="*/ 50 h 68"/>
              <a:gd name="T6" fmla="*/ 59 w 68"/>
              <a:gd name="T7" fmla="*/ 59 h 68"/>
              <a:gd name="T8" fmla="*/ 46 w 68"/>
              <a:gd name="T9" fmla="*/ 68 h 68"/>
              <a:gd name="T10" fmla="*/ 32 w 68"/>
              <a:gd name="T11" fmla="*/ 68 h 68"/>
              <a:gd name="T12" fmla="*/ 32 w 68"/>
              <a:gd name="T13" fmla="*/ 68 h 68"/>
              <a:gd name="T14" fmla="*/ 18 w 68"/>
              <a:gd name="T15" fmla="*/ 68 h 68"/>
              <a:gd name="T16" fmla="*/ 9 w 68"/>
              <a:gd name="T17" fmla="*/ 59 h 68"/>
              <a:gd name="T18" fmla="*/ 0 w 68"/>
              <a:gd name="T19" fmla="*/ 50 h 68"/>
              <a:gd name="T20" fmla="*/ 0 w 68"/>
              <a:gd name="T21" fmla="*/ 36 h 68"/>
              <a:gd name="T22" fmla="*/ 0 w 68"/>
              <a:gd name="T23" fmla="*/ 36 h 68"/>
              <a:gd name="T24" fmla="*/ 0 w 68"/>
              <a:gd name="T25" fmla="*/ 23 h 68"/>
              <a:gd name="T26" fmla="*/ 9 w 68"/>
              <a:gd name="T27" fmla="*/ 13 h 68"/>
              <a:gd name="T28" fmla="*/ 18 w 68"/>
              <a:gd name="T29" fmla="*/ 4 h 68"/>
              <a:gd name="T30" fmla="*/ 32 w 68"/>
              <a:gd name="T31" fmla="*/ 0 h 68"/>
              <a:gd name="T32" fmla="*/ 32 w 68"/>
              <a:gd name="T33" fmla="*/ 0 h 68"/>
              <a:gd name="T34" fmla="*/ 46 w 68"/>
              <a:gd name="T35" fmla="*/ 4 h 68"/>
              <a:gd name="T36" fmla="*/ 59 w 68"/>
              <a:gd name="T37" fmla="*/ 13 h 68"/>
              <a:gd name="T38" fmla="*/ 64 w 68"/>
              <a:gd name="T39" fmla="*/ 23 h 68"/>
              <a:gd name="T40" fmla="*/ 68 w 68"/>
              <a:gd name="T41" fmla="*/ 36 h 68"/>
              <a:gd name="T42" fmla="*/ 68 w 68"/>
              <a:gd name="T43" fmla="*/ 3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6"/>
                </a:moveTo>
                <a:lnTo>
                  <a:pt x="68" y="36"/>
                </a:lnTo>
                <a:lnTo>
                  <a:pt x="64" y="50"/>
                </a:lnTo>
                <a:lnTo>
                  <a:pt x="59" y="59"/>
                </a:lnTo>
                <a:lnTo>
                  <a:pt x="46" y="68"/>
                </a:lnTo>
                <a:lnTo>
                  <a:pt x="32" y="68"/>
                </a:lnTo>
                <a:lnTo>
                  <a:pt x="32" y="68"/>
                </a:lnTo>
                <a:lnTo>
                  <a:pt x="18" y="68"/>
                </a:lnTo>
                <a:lnTo>
                  <a:pt x="9" y="59"/>
                </a:lnTo>
                <a:lnTo>
                  <a:pt x="0" y="50"/>
                </a:lnTo>
                <a:lnTo>
                  <a:pt x="0" y="36"/>
                </a:lnTo>
                <a:lnTo>
                  <a:pt x="0" y="36"/>
                </a:lnTo>
                <a:lnTo>
                  <a:pt x="0" y="23"/>
                </a:lnTo>
                <a:lnTo>
                  <a:pt x="9" y="13"/>
                </a:lnTo>
                <a:lnTo>
                  <a:pt x="18" y="4"/>
                </a:lnTo>
                <a:lnTo>
                  <a:pt x="32" y="0"/>
                </a:lnTo>
                <a:lnTo>
                  <a:pt x="32" y="0"/>
                </a:lnTo>
                <a:lnTo>
                  <a:pt x="46" y="4"/>
                </a:lnTo>
                <a:lnTo>
                  <a:pt x="59" y="13"/>
                </a:lnTo>
                <a:lnTo>
                  <a:pt x="64" y="23"/>
                </a:lnTo>
                <a:lnTo>
                  <a:pt x="68" y="36"/>
                </a:lnTo>
                <a:lnTo>
                  <a:pt x="68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8726488" y="1373187"/>
            <a:ext cx="107950" cy="107950"/>
          </a:xfrm>
          <a:custGeom>
            <a:avLst/>
            <a:gdLst>
              <a:gd name="T0" fmla="*/ 68 w 68"/>
              <a:gd name="T1" fmla="*/ 36 h 68"/>
              <a:gd name="T2" fmla="*/ 68 w 68"/>
              <a:gd name="T3" fmla="*/ 36 h 68"/>
              <a:gd name="T4" fmla="*/ 64 w 68"/>
              <a:gd name="T5" fmla="*/ 49 h 68"/>
              <a:gd name="T6" fmla="*/ 54 w 68"/>
              <a:gd name="T7" fmla="*/ 58 h 68"/>
              <a:gd name="T8" fmla="*/ 45 w 68"/>
              <a:gd name="T9" fmla="*/ 68 h 68"/>
              <a:gd name="T10" fmla="*/ 32 w 68"/>
              <a:gd name="T11" fmla="*/ 68 h 68"/>
              <a:gd name="T12" fmla="*/ 32 w 68"/>
              <a:gd name="T13" fmla="*/ 68 h 68"/>
              <a:gd name="T14" fmla="*/ 18 w 68"/>
              <a:gd name="T15" fmla="*/ 68 h 68"/>
              <a:gd name="T16" fmla="*/ 9 w 68"/>
              <a:gd name="T17" fmla="*/ 58 h 68"/>
              <a:gd name="T18" fmla="*/ 0 w 68"/>
              <a:gd name="T19" fmla="*/ 49 h 68"/>
              <a:gd name="T20" fmla="*/ 0 w 68"/>
              <a:gd name="T21" fmla="*/ 36 h 68"/>
              <a:gd name="T22" fmla="*/ 0 w 68"/>
              <a:gd name="T23" fmla="*/ 36 h 68"/>
              <a:gd name="T24" fmla="*/ 0 w 68"/>
              <a:gd name="T25" fmla="*/ 22 h 68"/>
              <a:gd name="T26" fmla="*/ 9 w 68"/>
              <a:gd name="T27" fmla="*/ 13 h 68"/>
              <a:gd name="T28" fmla="*/ 18 w 68"/>
              <a:gd name="T29" fmla="*/ 4 h 68"/>
              <a:gd name="T30" fmla="*/ 32 w 68"/>
              <a:gd name="T31" fmla="*/ 0 h 68"/>
              <a:gd name="T32" fmla="*/ 32 w 68"/>
              <a:gd name="T33" fmla="*/ 0 h 68"/>
              <a:gd name="T34" fmla="*/ 45 w 68"/>
              <a:gd name="T35" fmla="*/ 4 h 68"/>
              <a:gd name="T36" fmla="*/ 54 w 68"/>
              <a:gd name="T37" fmla="*/ 13 h 68"/>
              <a:gd name="T38" fmla="*/ 64 w 68"/>
              <a:gd name="T39" fmla="*/ 22 h 68"/>
              <a:gd name="T40" fmla="*/ 68 w 68"/>
              <a:gd name="T41" fmla="*/ 36 h 68"/>
              <a:gd name="T42" fmla="*/ 68 w 68"/>
              <a:gd name="T43" fmla="*/ 3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6"/>
                </a:moveTo>
                <a:lnTo>
                  <a:pt x="68" y="36"/>
                </a:lnTo>
                <a:lnTo>
                  <a:pt x="64" y="49"/>
                </a:lnTo>
                <a:lnTo>
                  <a:pt x="54" y="58"/>
                </a:lnTo>
                <a:lnTo>
                  <a:pt x="45" y="68"/>
                </a:lnTo>
                <a:lnTo>
                  <a:pt x="32" y="68"/>
                </a:lnTo>
                <a:lnTo>
                  <a:pt x="32" y="68"/>
                </a:lnTo>
                <a:lnTo>
                  <a:pt x="18" y="68"/>
                </a:lnTo>
                <a:lnTo>
                  <a:pt x="9" y="58"/>
                </a:lnTo>
                <a:lnTo>
                  <a:pt x="0" y="49"/>
                </a:lnTo>
                <a:lnTo>
                  <a:pt x="0" y="36"/>
                </a:lnTo>
                <a:lnTo>
                  <a:pt x="0" y="36"/>
                </a:lnTo>
                <a:lnTo>
                  <a:pt x="0" y="22"/>
                </a:lnTo>
                <a:lnTo>
                  <a:pt x="9" y="13"/>
                </a:lnTo>
                <a:lnTo>
                  <a:pt x="18" y="4"/>
                </a:lnTo>
                <a:lnTo>
                  <a:pt x="32" y="0"/>
                </a:lnTo>
                <a:lnTo>
                  <a:pt x="32" y="0"/>
                </a:lnTo>
                <a:lnTo>
                  <a:pt x="45" y="4"/>
                </a:lnTo>
                <a:lnTo>
                  <a:pt x="54" y="13"/>
                </a:lnTo>
                <a:lnTo>
                  <a:pt x="64" y="22"/>
                </a:lnTo>
                <a:lnTo>
                  <a:pt x="68" y="36"/>
                </a:lnTo>
                <a:lnTo>
                  <a:pt x="68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8661400" y="4427537"/>
            <a:ext cx="107950" cy="107950"/>
          </a:xfrm>
          <a:custGeom>
            <a:avLst/>
            <a:gdLst>
              <a:gd name="T0" fmla="*/ 68 w 68"/>
              <a:gd name="T1" fmla="*/ 32 h 68"/>
              <a:gd name="T2" fmla="*/ 68 w 68"/>
              <a:gd name="T3" fmla="*/ 32 h 68"/>
              <a:gd name="T4" fmla="*/ 68 w 68"/>
              <a:gd name="T5" fmla="*/ 45 h 68"/>
              <a:gd name="T6" fmla="*/ 59 w 68"/>
              <a:gd name="T7" fmla="*/ 54 h 68"/>
              <a:gd name="T8" fmla="*/ 50 w 68"/>
              <a:gd name="T9" fmla="*/ 64 h 68"/>
              <a:gd name="T10" fmla="*/ 37 w 68"/>
              <a:gd name="T11" fmla="*/ 68 h 68"/>
              <a:gd name="T12" fmla="*/ 37 w 68"/>
              <a:gd name="T13" fmla="*/ 68 h 68"/>
              <a:gd name="T14" fmla="*/ 23 w 68"/>
              <a:gd name="T15" fmla="*/ 64 h 68"/>
              <a:gd name="T16" fmla="*/ 9 w 68"/>
              <a:gd name="T17" fmla="*/ 54 h 68"/>
              <a:gd name="T18" fmla="*/ 5 w 68"/>
              <a:gd name="T19" fmla="*/ 45 h 68"/>
              <a:gd name="T20" fmla="*/ 0 w 68"/>
              <a:gd name="T21" fmla="*/ 32 h 68"/>
              <a:gd name="T22" fmla="*/ 0 w 68"/>
              <a:gd name="T23" fmla="*/ 32 h 68"/>
              <a:gd name="T24" fmla="*/ 5 w 68"/>
              <a:gd name="T25" fmla="*/ 18 h 68"/>
              <a:gd name="T26" fmla="*/ 9 w 68"/>
              <a:gd name="T27" fmla="*/ 9 h 68"/>
              <a:gd name="T28" fmla="*/ 23 w 68"/>
              <a:gd name="T29" fmla="*/ 0 h 68"/>
              <a:gd name="T30" fmla="*/ 37 w 68"/>
              <a:gd name="T31" fmla="*/ 0 h 68"/>
              <a:gd name="T32" fmla="*/ 37 w 68"/>
              <a:gd name="T33" fmla="*/ 0 h 68"/>
              <a:gd name="T34" fmla="*/ 50 w 68"/>
              <a:gd name="T35" fmla="*/ 0 h 68"/>
              <a:gd name="T36" fmla="*/ 59 w 68"/>
              <a:gd name="T37" fmla="*/ 9 h 68"/>
              <a:gd name="T38" fmla="*/ 68 w 68"/>
              <a:gd name="T39" fmla="*/ 18 h 68"/>
              <a:gd name="T40" fmla="*/ 68 w 68"/>
              <a:gd name="T41" fmla="*/ 32 h 68"/>
              <a:gd name="T42" fmla="*/ 68 w 68"/>
              <a:gd name="T43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2"/>
                </a:moveTo>
                <a:lnTo>
                  <a:pt x="68" y="32"/>
                </a:lnTo>
                <a:lnTo>
                  <a:pt x="68" y="45"/>
                </a:lnTo>
                <a:lnTo>
                  <a:pt x="59" y="54"/>
                </a:lnTo>
                <a:lnTo>
                  <a:pt x="50" y="64"/>
                </a:lnTo>
                <a:lnTo>
                  <a:pt x="37" y="68"/>
                </a:lnTo>
                <a:lnTo>
                  <a:pt x="37" y="68"/>
                </a:lnTo>
                <a:lnTo>
                  <a:pt x="23" y="64"/>
                </a:lnTo>
                <a:lnTo>
                  <a:pt x="9" y="54"/>
                </a:lnTo>
                <a:lnTo>
                  <a:pt x="5" y="45"/>
                </a:lnTo>
                <a:lnTo>
                  <a:pt x="0" y="32"/>
                </a:lnTo>
                <a:lnTo>
                  <a:pt x="0" y="32"/>
                </a:lnTo>
                <a:lnTo>
                  <a:pt x="5" y="18"/>
                </a:lnTo>
                <a:lnTo>
                  <a:pt x="9" y="9"/>
                </a:lnTo>
                <a:lnTo>
                  <a:pt x="23" y="0"/>
                </a:lnTo>
                <a:lnTo>
                  <a:pt x="37" y="0"/>
                </a:lnTo>
                <a:lnTo>
                  <a:pt x="37" y="0"/>
                </a:lnTo>
                <a:lnTo>
                  <a:pt x="50" y="0"/>
                </a:lnTo>
                <a:lnTo>
                  <a:pt x="59" y="9"/>
                </a:lnTo>
                <a:lnTo>
                  <a:pt x="68" y="18"/>
                </a:lnTo>
                <a:lnTo>
                  <a:pt x="68" y="32"/>
                </a:lnTo>
                <a:lnTo>
                  <a:pt x="68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0"/>
          <p:cNvSpPr>
            <a:spLocks/>
          </p:cNvSpPr>
          <p:nvPr/>
        </p:nvSpPr>
        <p:spPr bwMode="auto">
          <a:xfrm>
            <a:off x="9056688" y="3679825"/>
            <a:ext cx="136525" cy="144463"/>
          </a:xfrm>
          <a:custGeom>
            <a:avLst/>
            <a:gdLst>
              <a:gd name="T0" fmla="*/ 86 w 86"/>
              <a:gd name="T1" fmla="*/ 41 h 91"/>
              <a:gd name="T2" fmla="*/ 86 w 86"/>
              <a:gd name="T3" fmla="*/ 41 h 91"/>
              <a:gd name="T4" fmla="*/ 86 w 86"/>
              <a:gd name="T5" fmla="*/ 59 h 91"/>
              <a:gd name="T6" fmla="*/ 77 w 86"/>
              <a:gd name="T7" fmla="*/ 73 h 91"/>
              <a:gd name="T8" fmla="*/ 64 w 86"/>
              <a:gd name="T9" fmla="*/ 86 h 91"/>
              <a:gd name="T10" fmla="*/ 46 w 86"/>
              <a:gd name="T11" fmla="*/ 91 h 91"/>
              <a:gd name="T12" fmla="*/ 46 w 86"/>
              <a:gd name="T13" fmla="*/ 91 h 91"/>
              <a:gd name="T14" fmla="*/ 28 w 86"/>
              <a:gd name="T15" fmla="*/ 86 h 91"/>
              <a:gd name="T16" fmla="*/ 14 w 86"/>
              <a:gd name="T17" fmla="*/ 77 h 91"/>
              <a:gd name="T18" fmla="*/ 0 w 86"/>
              <a:gd name="T19" fmla="*/ 64 h 91"/>
              <a:gd name="T20" fmla="*/ 0 w 86"/>
              <a:gd name="T21" fmla="*/ 45 h 91"/>
              <a:gd name="T22" fmla="*/ 0 w 86"/>
              <a:gd name="T23" fmla="*/ 45 h 91"/>
              <a:gd name="T24" fmla="*/ 0 w 86"/>
              <a:gd name="T25" fmla="*/ 27 h 91"/>
              <a:gd name="T26" fmla="*/ 9 w 86"/>
              <a:gd name="T27" fmla="*/ 14 h 91"/>
              <a:gd name="T28" fmla="*/ 23 w 86"/>
              <a:gd name="T29" fmla="*/ 5 h 91"/>
              <a:gd name="T30" fmla="*/ 41 w 86"/>
              <a:gd name="T31" fmla="*/ 0 h 91"/>
              <a:gd name="T32" fmla="*/ 41 w 86"/>
              <a:gd name="T33" fmla="*/ 0 h 91"/>
              <a:gd name="T34" fmla="*/ 59 w 86"/>
              <a:gd name="T35" fmla="*/ 0 h 91"/>
              <a:gd name="T36" fmla="*/ 73 w 86"/>
              <a:gd name="T37" fmla="*/ 9 h 91"/>
              <a:gd name="T38" fmla="*/ 86 w 86"/>
              <a:gd name="T39" fmla="*/ 23 h 91"/>
              <a:gd name="T40" fmla="*/ 86 w 86"/>
              <a:gd name="T41" fmla="*/ 41 h 91"/>
              <a:gd name="T42" fmla="*/ 86 w 86"/>
              <a:gd name="T43" fmla="*/ 4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" h="91">
                <a:moveTo>
                  <a:pt x="86" y="41"/>
                </a:moveTo>
                <a:lnTo>
                  <a:pt x="86" y="41"/>
                </a:lnTo>
                <a:lnTo>
                  <a:pt x="86" y="59"/>
                </a:lnTo>
                <a:lnTo>
                  <a:pt x="77" y="73"/>
                </a:lnTo>
                <a:lnTo>
                  <a:pt x="64" y="86"/>
                </a:lnTo>
                <a:lnTo>
                  <a:pt x="46" y="91"/>
                </a:lnTo>
                <a:lnTo>
                  <a:pt x="46" y="91"/>
                </a:lnTo>
                <a:lnTo>
                  <a:pt x="28" y="86"/>
                </a:lnTo>
                <a:lnTo>
                  <a:pt x="14" y="77"/>
                </a:lnTo>
                <a:lnTo>
                  <a:pt x="0" y="64"/>
                </a:lnTo>
                <a:lnTo>
                  <a:pt x="0" y="45"/>
                </a:lnTo>
                <a:lnTo>
                  <a:pt x="0" y="45"/>
                </a:lnTo>
                <a:lnTo>
                  <a:pt x="0" y="27"/>
                </a:lnTo>
                <a:lnTo>
                  <a:pt x="9" y="14"/>
                </a:lnTo>
                <a:lnTo>
                  <a:pt x="23" y="5"/>
                </a:lnTo>
                <a:lnTo>
                  <a:pt x="41" y="0"/>
                </a:lnTo>
                <a:lnTo>
                  <a:pt x="41" y="0"/>
                </a:lnTo>
                <a:lnTo>
                  <a:pt x="59" y="0"/>
                </a:lnTo>
                <a:lnTo>
                  <a:pt x="73" y="9"/>
                </a:lnTo>
                <a:lnTo>
                  <a:pt x="86" y="23"/>
                </a:lnTo>
                <a:lnTo>
                  <a:pt x="86" y="41"/>
                </a:lnTo>
                <a:lnTo>
                  <a:pt x="86" y="41"/>
                </a:lnTo>
                <a:close/>
              </a:path>
            </a:pathLst>
          </a:custGeom>
          <a:noFill/>
          <a:ln w="285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1"/>
          <p:cNvSpPr>
            <a:spLocks/>
          </p:cNvSpPr>
          <p:nvPr/>
        </p:nvSpPr>
        <p:spPr bwMode="auto">
          <a:xfrm>
            <a:off x="9093200" y="3716337"/>
            <a:ext cx="65088" cy="65088"/>
          </a:xfrm>
          <a:custGeom>
            <a:avLst/>
            <a:gdLst>
              <a:gd name="T0" fmla="*/ 41 w 41"/>
              <a:gd name="T1" fmla="*/ 18 h 41"/>
              <a:gd name="T2" fmla="*/ 41 w 41"/>
              <a:gd name="T3" fmla="*/ 18 h 41"/>
              <a:gd name="T4" fmla="*/ 41 w 41"/>
              <a:gd name="T5" fmla="*/ 27 h 41"/>
              <a:gd name="T6" fmla="*/ 36 w 41"/>
              <a:gd name="T7" fmla="*/ 36 h 41"/>
              <a:gd name="T8" fmla="*/ 27 w 41"/>
              <a:gd name="T9" fmla="*/ 41 h 41"/>
              <a:gd name="T10" fmla="*/ 23 w 41"/>
              <a:gd name="T11" fmla="*/ 41 h 41"/>
              <a:gd name="T12" fmla="*/ 23 w 41"/>
              <a:gd name="T13" fmla="*/ 41 h 41"/>
              <a:gd name="T14" fmla="*/ 14 w 41"/>
              <a:gd name="T15" fmla="*/ 41 h 41"/>
              <a:gd name="T16" fmla="*/ 9 w 41"/>
              <a:gd name="T17" fmla="*/ 36 h 41"/>
              <a:gd name="T18" fmla="*/ 5 w 41"/>
              <a:gd name="T19" fmla="*/ 27 h 41"/>
              <a:gd name="T20" fmla="*/ 0 w 41"/>
              <a:gd name="T21" fmla="*/ 22 h 41"/>
              <a:gd name="T22" fmla="*/ 0 w 41"/>
              <a:gd name="T23" fmla="*/ 22 h 41"/>
              <a:gd name="T24" fmla="*/ 0 w 41"/>
              <a:gd name="T25" fmla="*/ 13 h 41"/>
              <a:gd name="T26" fmla="*/ 5 w 41"/>
              <a:gd name="T27" fmla="*/ 9 h 41"/>
              <a:gd name="T28" fmla="*/ 14 w 41"/>
              <a:gd name="T29" fmla="*/ 4 h 41"/>
              <a:gd name="T30" fmla="*/ 18 w 41"/>
              <a:gd name="T31" fmla="*/ 0 h 41"/>
              <a:gd name="T32" fmla="*/ 18 w 41"/>
              <a:gd name="T33" fmla="*/ 0 h 41"/>
              <a:gd name="T34" fmla="*/ 27 w 41"/>
              <a:gd name="T35" fmla="*/ 4 h 41"/>
              <a:gd name="T36" fmla="*/ 32 w 41"/>
              <a:gd name="T37" fmla="*/ 4 h 41"/>
              <a:gd name="T38" fmla="*/ 36 w 41"/>
              <a:gd name="T39" fmla="*/ 13 h 41"/>
              <a:gd name="T40" fmla="*/ 41 w 41"/>
              <a:gd name="T41" fmla="*/ 18 h 41"/>
              <a:gd name="T42" fmla="*/ 41 w 41"/>
              <a:gd name="T43" fmla="*/ 1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41" y="18"/>
                </a:moveTo>
                <a:lnTo>
                  <a:pt x="41" y="18"/>
                </a:lnTo>
                <a:lnTo>
                  <a:pt x="41" y="27"/>
                </a:lnTo>
                <a:lnTo>
                  <a:pt x="36" y="36"/>
                </a:lnTo>
                <a:lnTo>
                  <a:pt x="27" y="41"/>
                </a:lnTo>
                <a:lnTo>
                  <a:pt x="23" y="41"/>
                </a:lnTo>
                <a:lnTo>
                  <a:pt x="23" y="41"/>
                </a:lnTo>
                <a:lnTo>
                  <a:pt x="14" y="41"/>
                </a:lnTo>
                <a:lnTo>
                  <a:pt x="9" y="36"/>
                </a:lnTo>
                <a:lnTo>
                  <a:pt x="5" y="27"/>
                </a:lnTo>
                <a:lnTo>
                  <a:pt x="0" y="22"/>
                </a:lnTo>
                <a:lnTo>
                  <a:pt x="0" y="22"/>
                </a:lnTo>
                <a:lnTo>
                  <a:pt x="0" y="13"/>
                </a:lnTo>
                <a:lnTo>
                  <a:pt x="5" y="9"/>
                </a:lnTo>
                <a:lnTo>
                  <a:pt x="14" y="4"/>
                </a:lnTo>
                <a:lnTo>
                  <a:pt x="18" y="0"/>
                </a:lnTo>
                <a:lnTo>
                  <a:pt x="18" y="0"/>
                </a:lnTo>
                <a:lnTo>
                  <a:pt x="27" y="4"/>
                </a:lnTo>
                <a:lnTo>
                  <a:pt x="32" y="4"/>
                </a:lnTo>
                <a:lnTo>
                  <a:pt x="36" y="13"/>
                </a:lnTo>
                <a:lnTo>
                  <a:pt x="41" y="18"/>
                </a:lnTo>
                <a:lnTo>
                  <a:pt x="41" y="18"/>
                </a:lnTo>
                <a:close/>
              </a:path>
            </a:pathLst>
          </a:custGeom>
          <a:noFill/>
          <a:ln w="285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2"/>
          <p:cNvSpPr>
            <a:spLocks/>
          </p:cNvSpPr>
          <p:nvPr/>
        </p:nvSpPr>
        <p:spPr bwMode="auto">
          <a:xfrm>
            <a:off x="8575675" y="3536950"/>
            <a:ext cx="150813" cy="142875"/>
          </a:xfrm>
          <a:custGeom>
            <a:avLst/>
            <a:gdLst>
              <a:gd name="T0" fmla="*/ 95 w 95"/>
              <a:gd name="T1" fmla="*/ 90 h 90"/>
              <a:gd name="T2" fmla="*/ 95 w 95"/>
              <a:gd name="T3" fmla="*/ 77 h 90"/>
              <a:gd name="T4" fmla="*/ 50 w 95"/>
              <a:gd name="T5" fmla="*/ 77 h 90"/>
              <a:gd name="T6" fmla="*/ 50 w 95"/>
              <a:gd name="T7" fmla="*/ 36 h 90"/>
              <a:gd name="T8" fmla="*/ 86 w 95"/>
              <a:gd name="T9" fmla="*/ 36 h 90"/>
              <a:gd name="T10" fmla="*/ 86 w 95"/>
              <a:gd name="T11" fmla="*/ 22 h 90"/>
              <a:gd name="T12" fmla="*/ 50 w 95"/>
              <a:gd name="T13" fmla="*/ 22 h 90"/>
              <a:gd name="T14" fmla="*/ 50 w 95"/>
              <a:gd name="T15" fmla="*/ 9 h 90"/>
              <a:gd name="T16" fmla="*/ 50 w 95"/>
              <a:gd name="T17" fmla="*/ 9 h 90"/>
              <a:gd name="T18" fmla="*/ 54 w 95"/>
              <a:gd name="T19" fmla="*/ 0 h 90"/>
              <a:gd name="T20" fmla="*/ 54 w 95"/>
              <a:gd name="T21" fmla="*/ 0 h 90"/>
              <a:gd name="T22" fmla="*/ 54 w 95"/>
              <a:gd name="T23" fmla="*/ 0 h 90"/>
              <a:gd name="T24" fmla="*/ 54 w 95"/>
              <a:gd name="T25" fmla="*/ 0 h 90"/>
              <a:gd name="T26" fmla="*/ 45 w 95"/>
              <a:gd name="T27" fmla="*/ 0 h 90"/>
              <a:gd name="T28" fmla="*/ 36 w 95"/>
              <a:gd name="T29" fmla="*/ 0 h 90"/>
              <a:gd name="T30" fmla="*/ 36 w 95"/>
              <a:gd name="T31" fmla="*/ 77 h 90"/>
              <a:gd name="T32" fmla="*/ 0 w 95"/>
              <a:gd name="T33" fmla="*/ 77 h 90"/>
              <a:gd name="T34" fmla="*/ 0 w 95"/>
              <a:gd name="T35" fmla="*/ 90 h 90"/>
              <a:gd name="T36" fmla="*/ 95 w 95"/>
              <a:gd name="T37" fmla="*/ 90 h 90"/>
              <a:gd name="T38" fmla="*/ 95 w 95"/>
              <a:gd name="T3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5" h="90">
                <a:moveTo>
                  <a:pt x="95" y="90"/>
                </a:moveTo>
                <a:lnTo>
                  <a:pt x="95" y="77"/>
                </a:lnTo>
                <a:lnTo>
                  <a:pt x="50" y="77"/>
                </a:lnTo>
                <a:lnTo>
                  <a:pt x="50" y="36"/>
                </a:lnTo>
                <a:lnTo>
                  <a:pt x="86" y="36"/>
                </a:lnTo>
                <a:lnTo>
                  <a:pt x="86" y="22"/>
                </a:lnTo>
                <a:lnTo>
                  <a:pt x="50" y="22"/>
                </a:lnTo>
                <a:lnTo>
                  <a:pt x="50" y="9"/>
                </a:lnTo>
                <a:lnTo>
                  <a:pt x="50" y="9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45" y="0"/>
                </a:lnTo>
                <a:lnTo>
                  <a:pt x="36" y="0"/>
                </a:lnTo>
                <a:lnTo>
                  <a:pt x="36" y="77"/>
                </a:lnTo>
                <a:lnTo>
                  <a:pt x="0" y="77"/>
                </a:lnTo>
                <a:lnTo>
                  <a:pt x="0" y="90"/>
                </a:lnTo>
                <a:lnTo>
                  <a:pt x="95" y="90"/>
                </a:lnTo>
                <a:lnTo>
                  <a:pt x="95" y="9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8748713" y="3529012"/>
            <a:ext cx="150813" cy="158750"/>
          </a:xfrm>
          <a:custGeom>
            <a:avLst/>
            <a:gdLst>
              <a:gd name="T0" fmla="*/ 59 w 95"/>
              <a:gd name="T1" fmla="*/ 5 h 100"/>
              <a:gd name="T2" fmla="*/ 40 w 95"/>
              <a:gd name="T3" fmla="*/ 0 h 100"/>
              <a:gd name="T4" fmla="*/ 31 w 95"/>
              <a:gd name="T5" fmla="*/ 18 h 100"/>
              <a:gd name="T6" fmla="*/ 31 w 95"/>
              <a:gd name="T7" fmla="*/ 41 h 100"/>
              <a:gd name="T8" fmla="*/ 31 w 95"/>
              <a:gd name="T9" fmla="*/ 36 h 100"/>
              <a:gd name="T10" fmla="*/ 31 w 95"/>
              <a:gd name="T11" fmla="*/ 50 h 100"/>
              <a:gd name="T12" fmla="*/ 13 w 95"/>
              <a:gd name="T13" fmla="*/ 50 h 100"/>
              <a:gd name="T14" fmla="*/ 13 w 95"/>
              <a:gd name="T15" fmla="*/ 100 h 100"/>
              <a:gd name="T16" fmla="*/ 31 w 95"/>
              <a:gd name="T17" fmla="*/ 59 h 100"/>
              <a:gd name="T18" fmla="*/ 72 w 95"/>
              <a:gd name="T19" fmla="*/ 86 h 100"/>
              <a:gd name="T20" fmla="*/ 68 w 95"/>
              <a:gd name="T21" fmla="*/ 86 h 100"/>
              <a:gd name="T22" fmla="*/ 63 w 95"/>
              <a:gd name="T23" fmla="*/ 100 h 100"/>
              <a:gd name="T24" fmla="*/ 86 w 95"/>
              <a:gd name="T25" fmla="*/ 91 h 100"/>
              <a:gd name="T26" fmla="*/ 95 w 95"/>
              <a:gd name="T27" fmla="*/ 86 h 100"/>
              <a:gd name="T28" fmla="*/ 86 w 95"/>
              <a:gd name="T29" fmla="*/ 59 h 100"/>
              <a:gd name="T30" fmla="*/ 86 w 95"/>
              <a:gd name="T31" fmla="*/ 50 h 100"/>
              <a:gd name="T32" fmla="*/ 40 w 95"/>
              <a:gd name="T33" fmla="*/ 27 h 100"/>
              <a:gd name="T34" fmla="*/ 95 w 95"/>
              <a:gd name="T35" fmla="*/ 18 h 100"/>
              <a:gd name="T36" fmla="*/ 54 w 95"/>
              <a:gd name="T37" fmla="*/ 9 h 100"/>
              <a:gd name="T38" fmla="*/ 54 w 95"/>
              <a:gd name="T39" fmla="*/ 5 h 100"/>
              <a:gd name="T40" fmla="*/ 22 w 95"/>
              <a:gd name="T41" fmla="*/ 27 h 100"/>
              <a:gd name="T42" fmla="*/ 13 w 95"/>
              <a:gd name="T43" fmla="*/ 0 h 100"/>
              <a:gd name="T44" fmla="*/ 18 w 95"/>
              <a:gd name="T45" fmla="*/ 23 h 100"/>
              <a:gd name="T46" fmla="*/ 13 w 95"/>
              <a:gd name="T47" fmla="*/ 50 h 100"/>
              <a:gd name="T48" fmla="*/ 18 w 95"/>
              <a:gd name="T49" fmla="*/ 36 h 100"/>
              <a:gd name="T50" fmla="*/ 0 w 95"/>
              <a:gd name="T51" fmla="*/ 36 h 100"/>
              <a:gd name="T52" fmla="*/ 13 w 95"/>
              <a:gd name="T53" fmla="*/ 50 h 100"/>
              <a:gd name="T54" fmla="*/ 45 w 95"/>
              <a:gd name="T55" fmla="*/ 50 h 100"/>
              <a:gd name="T56" fmla="*/ 50 w 95"/>
              <a:gd name="T57" fmla="*/ 41 h 100"/>
              <a:gd name="T58" fmla="*/ 54 w 95"/>
              <a:gd name="T59" fmla="*/ 50 h 100"/>
              <a:gd name="T60" fmla="*/ 63 w 95"/>
              <a:gd name="T61" fmla="*/ 50 h 100"/>
              <a:gd name="T62" fmla="*/ 63 w 95"/>
              <a:gd name="T63" fmla="*/ 36 h 100"/>
              <a:gd name="T64" fmla="*/ 59 w 95"/>
              <a:gd name="T65" fmla="*/ 50 h 100"/>
              <a:gd name="T66" fmla="*/ 63 w 95"/>
              <a:gd name="T67" fmla="*/ 50 h 100"/>
              <a:gd name="T68" fmla="*/ 45 w 95"/>
              <a:gd name="T69" fmla="*/ 68 h 100"/>
              <a:gd name="T70" fmla="*/ 59 w 95"/>
              <a:gd name="T71" fmla="*/ 59 h 100"/>
              <a:gd name="T72" fmla="*/ 50 w 95"/>
              <a:gd name="T73" fmla="*/ 64 h 100"/>
              <a:gd name="T74" fmla="*/ 45 w 95"/>
              <a:gd name="T75" fmla="*/ 73 h 100"/>
              <a:gd name="T76" fmla="*/ 45 w 95"/>
              <a:gd name="T77" fmla="*/ 68 h 100"/>
              <a:gd name="T78" fmla="*/ 59 w 95"/>
              <a:gd name="T79" fmla="*/ 73 h 100"/>
              <a:gd name="T80" fmla="*/ 63 w 95"/>
              <a:gd name="T81" fmla="*/ 59 h 100"/>
              <a:gd name="T82" fmla="*/ 59 w 95"/>
              <a:gd name="T83" fmla="*/ 73 h 100"/>
              <a:gd name="T84" fmla="*/ 59 w 95"/>
              <a:gd name="T85" fmla="*/ 7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5" h="100">
                <a:moveTo>
                  <a:pt x="54" y="5"/>
                </a:moveTo>
                <a:lnTo>
                  <a:pt x="54" y="5"/>
                </a:lnTo>
                <a:lnTo>
                  <a:pt x="59" y="5"/>
                </a:lnTo>
                <a:lnTo>
                  <a:pt x="59" y="5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1" y="18"/>
                </a:lnTo>
                <a:lnTo>
                  <a:pt x="18" y="32"/>
                </a:lnTo>
                <a:lnTo>
                  <a:pt x="18" y="32"/>
                </a:lnTo>
                <a:lnTo>
                  <a:pt x="31" y="41"/>
                </a:lnTo>
                <a:lnTo>
                  <a:pt x="31" y="41"/>
                </a:lnTo>
                <a:lnTo>
                  <a:pt x="31" y="36"/>
                </a:lnTo>
                <a:lnTo>
                  <a:pt x="31" y="36"/>
                </a:lnTo>
                <a:lnTo>
                  <a:pt x="36" y="36"/>
                </a:lnTo>
                <a:lnTo>
                  <a:pt x="36" y="36"/>
                </a:lnTo>
                <a:lnTo>
                  <a:pt x="31" y="50"/>
                </a:lnTo>
                <a:lnTo>
                  <a:pt x="22" y="50"/>
                </a:lnTo>
                <a:lnTo>
                  <a:pt x="22" y="59"/>
                </a:lnTo>
                <a:lnTo>
                  <a:pt x="13" y="50"/>
                </a:lnTo>
                <a:lnTo>
                  <a:pt x="13" y="50"/>
                </a:lnTo>
                <a:lnTo>
                  <a:pt x="0" y="86"/>
                </a:lnTo>
                <a:lnTo>
                  <a:pt x="13" y="100"/>
                </a:lnTo>
                <a:lnTo>
                  <a:pt x="13" y="100"/>
                </a:lnTo>
                <a:lnTo>
                  <a:pt x="22" y="59"/>
                </a:lnTo>
                <a:lnTo>
                  <a:pt x="31" y="59"/>
                </a:lnTo>
                <a:lnTo>
                  <a:pt x="31" y="59"/>
                </a:lnTo>
                <a:lnTo>
                  <a:pt x="27" y="86"/>
                </a:lnTo>
                <a:lnTo>
                  <a:pt x="72" y="86"/>
                </a:lnTo>
                <a:lnTo>
                  <a:pt x="72" y="86"/>
                </a:lnTo>
                <a:lnTo>
                  <a:pt x="68" y="86"/>
                </a:lnTo>
                <a:lnTo>
                  <a:pt x="68" y="86"/>
                </a:lnTo>
                <a:lnTo>
                  <a:pt x="59" y="86"/>
                </a:lnTo>
                <a:lnTo>
                  <a:pt x="59" y="86"/>
                </a:lnTo>
                <a:lnTo>
                  <a:pt x="63" y="100"/>
                </a:lnTo>
                <a:lnTo>
                  <a:pt x="63" y="100"/>
                </a:lnTo>
                <a:lnTo>
                  <a:pt x="77" y="100"/>
                </a:lnTo>
                <a:lnTo>
                  <a:pt x="86" y="91"/>
                </a:lnTo>
                <a:lnTo>
                  <a:pt x="86" y="91"/>
                </a:lnTo>
                <a:lnTo>
                  <a:pt x="86" y="86"/>
                </a:lnTo>
                <a:lnTo>
                  <a:pt x="95" y="86"/>
                </a:lnTo>
                <a:lnTo>
                  <a:pt x="95" y="73"/>
                </a:lnTo>
                <a:lnTo>
                  <a:pt x="86" y="73"/>
                </a:lnTo>
                <a:lnTo>
                  <a:pt x="86" y="59"/>
                </a:lnTo>
                <a:lnTo>
                  <a:pt x="95" y="59"/>
                </a:lnTo>
                <a:lnTo>
                  <a:pt x="95" y="50"/>
                </a:lnTo>
                <a:lnTo>
                  <a:pt x="86" y="50"/>
                </a:lnTo>
                <a:lnTo>
                  <a:pt x="86" y="50"/>
                </a:lnTo>
                <a:lnTo>
                  <a:pt x="86" y="27"/>
                </a:lnTo>
                <a:lnTo>
                  <a:pt x="40" y="27"/>
                </a:lnTo>
                <a:lnTo>
                  <a:pt x="40" y="27"/>
                </a:lnTo>
                <a:lnTo>
                  <a:pt x="45" y="18"/>
                </a:lnTo>
                <a:lnTo>
                  <a:pt x="95" y="18"/>
                </a:lnTo>
                <a:lnTo>
                  <a:pt x="95" y="9"/>
                </a:lnTo>
                <a:lnTo>
                  <a:pt x="54" y="9"/>
                </a:lnTo>
                <a:lnTo>
                  <a:pt x="54" y="9"/>
                </a:lnTo>
                <a:lnTo>
                  <a:pt x="54" y="5"/>
                </a:lnTo>
                <a:lnTo>
                  <a:pt x="54" y="5"/>
                </a:lnTo>
                <a:lnTo>
                  <a:pt x="54" y="5"/>
                </a:lnTo>
                <a:close/>
                <a:moveTo>
                  <a:pt x="18" y="23"/>
                </a:moveTo>
                <a:lnTo>
                  <a:pt x="18" y="23"/>
                </a:lnTo>
                <a:lnTo>
                  <a:pt x="22" y="27"/>
                </a:lnTo>
                <a:lnTo>
                  <a:pt x="31" y="14"/>
                </a:lnTo>
                <a:lnTo>
                  <a:pt x="31" y="14"/>
                </a:lnTo>
                <a:lnTo>
                  <a:pt x="13" y="0"/>
                </a:lnTo>
                <a:lnTo>
                  <a:pt x="4" y="14"/>
                </a:lnTo>
                <a:lnTo>
                  <a:pt x="4" y="14"/>
                </a:lnTo>
                <a:lnTo>
                  <a:pt x="18" y="23"/>
                </a:lnTo>
                <a:lnTo>
                  <a:pt x="18" y="23"/>
                </a:lnTo>
                <a:lnTo>
                  <a:pt x="18" y="23"/>
                </a:lnTo>
                <a:close/>
                <a:moveTo>
                  <a:pt x="13" y="50"/>
                </a:moveTo>
                <a:lnTo>
                  <a:pt x="22" y="36"/>
                </a:lnTo>
                <a:lnTo>
                  <a:pt x="22" y="36"/>
                </a:lnTo>
                <a:lnTo>
                  <a:pt x="18" y="36"/>
                </a:lnTo>
                <a:lnTo>
                  <a:pt x="18" y="36"/>
                </a:lnTo>
                <a:lnTo>
                  <a:pt x="4" y="27"/>
                </a:lnTo>
                <a:lnTo>
                  <a:pt x="0" y="36"/>
                </a:lnTo>
                <a:lnTo>
                  <a:pt x="0" y="36"/>
                </a:lnTo>
                <a:lnTo>
                  <a:pt x="13" y="50"/>
                </a:lnTo>
                <a:lnTo>
                  <a:pt x="13" y="50"/>
                </a:lnTo>
                <a:lnTo>
                  <a:pt x="13" y="50"/>
                </a:lnTo>
                <a:close/>
                <a:moveTo>
                  <a:pt x="54" y="50"/>
                </a:moveTo>
                <a:lnTo>
                  <a:pt x="45" y="50"/>
                </a:lnTo>
                <a:lnTo>
                  <a:pt x="50" y="36"/>
                </a:lnTo>
                <a:lnTo>
                  <a:pt x="59" y="36"/>
                </a:lnTo>
                <a:lnTo>
                  <a:pt x="50" y="41"/>
                </a:lnTo>
                <a:lnTo>
                  <a:pt x="50" y="41"/>
                </a:lnTo>
                <a:lnTo>
                  <a:pt x="54" y="50"/>
                </a:lnTo>
                <a:lnTo>
                  <a:pt x="54" y="50"/>
                </a:lnTo>
                <a:lnTo>
                  <a:pt x="54" y="50"/>
                </a:lnTo>
                <a:close/>
                <a:moveTo>
                  <a:pt x="63" y="50"/>
                </a:moveTo>
                <a:lnTo>
                  <a:pt x="63" y="50"/>
                </a:lnTo>
                <a:lnTo>
                  <a:pt x="68" y="45"/>
                </a:lnTo>
                <a:lnTo>
                  <a:pt x="68" y="45"/>
                </a:lnTo>
                <a:lnTo>
                  <a:pt x="63" y="36"/>
                </a:lnTo>
                <a:lnTo>
                  <a:pt x="72" y="36"/>
                </a:lnTo>
                <a:lnTo>
                  <a:pt x="72" y="50"/>
                </a:lnTo>
                <a:lnTo>
                  <a:pt x="59" y="50"/>
                </a:lnTo>
                <a:lnTo>
                  <a:pt x="59" y="50"/>
                </a:lnTo>
                <a:lnTo>
                  <a:pt x="63" y="50"/>
                </a:lnTo>
                <a:lnTo>
                  <a:pt x="63" y="50"/>
                </a:lnTo>
                <a:lnTo>
                  <a:pt x="63" y="50"/>
                </a:lnTo>
                <a:close/>
                <a:moveTo>
                  <a:pt x="45" y="68"/>
                </a:moveTo>
                <a:lnTo>
                  <a:pt x="45" y="68"/>
                </a:lnTo>
                <a:lnTo>
                  <a:pt x="45" y="59"/>
                </a:lnTo>
                <a:lnTo>
                  <a:pt x="59" y="59"/>
                </a:lnTo>
                <a:lnTo>
                  <a:pt x="59" y="59"/>
                </a:lnTo>
                <a:lnTo>
                  <a:pt x="54" y="59"/>
                </a:lnTo>
                <a:lnTo>
                  <a:pt x="54" y="59"/>
                </a:lnTo>
                <a:lnTo>
                  <a:pt x="50" y="64"/>
                </a:lnTo>
                <a:lnTo>
                  <a:pt x="50" y="64"/>
                </a:lnTo>
                <a:lnTo>
                  <a:pt x="54" y="73"/>
                </a:lnTo>
                <a:lnTo>
                  <a:pt x="45" y="73"/>
                </a:lnTo>
                <a:lnTo>
                  <a:pt x="45" y="73"/>
                </a:lnTo>
                <a:lnTo>
                  <a:pt x="45" y="68"/>
                </a:lnTo>
                <a:lnTo>
                  <a:pt x="45" y="68"/>
                </a:lnTo>
                <a:lnTo>
                  <a:pt x="45" y="68"/>
                </a:lnTo>
                <a:close/>
                <a:moveTo>
                  <a:pt x="59" y="73"/>
                </a:moveTo>
                <a:lnTo>
                  <a:pt x="59" y="73"/>
                </a:lnTo>
                <a:lnTo>
                  <a:pt x="68" y="73"/>
                </a:lnTo>
                <a:lnTo>
                  <a:pt x="68" y="73"/>
                </a:lnTo>
                <a:lnTo>
                  <a:pt x="63" y="59"/>
                </a:lnTo>
                <a:lnTo>
                  <a:pt x="72" y="59"/>
                </a:lnTo>
                <a:lnTo>
                  <a:pt x="72" y="73"/>
                </a:lnTo>
                <a:lnTo>
                  <a:pt x="59" y="73"/>
                </a:lnTo>
                <a:lnTo>
                  <a:pt x="59" y="73"/>
                </a:lnTo>
                <a:lnTo>
                  <a:pt x="59" y="73"/>
                </a:lnTo>
                <a:lnTo>
                  <a:pt x="59" y="73"/>
                </a:lnTo>
                <a:lnTo>
                  <a:pt x="59" y="7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4"/>
          <p:cNvSpPr>
            <a:spLocks/>
          </p:cNvSpPr>
          <p:nvPr/>
        </p:nvSpPr>
        <p:spPr bwMode="auto">
          <a:xfrm>
            <a:off x="8920163" y="3529012"/>
            <a:ext cx="150813" cy="158750"/>
          </a:xfrm>
          <a:custGeom>
            <a:avLst/>
            <a:gdLst>
              <a:gd name="T0" fmla="*/ 59 w 95"/>
              <a:gd name="T1" fmla="*/ 14 h 100"/>
              <a:gd name="T2" fmla="*/ 59 w 95"/>
              <a:gd name="T3" fmla="*/ 14 h 100"/>
              <a:gd name="T4" fmla="*/ 55 w 95"/>
              <a:gd name="T5" fmla="*/ 9 h 100"/>
              <a:gd name="T6" fmla="*/ 55 w 95"/>
              <a:gd name="T7" fmla="*/ 9 h 100"/>
              <a:gd name="T8" fmla="*/ 55 w 95"/>
              <a:gd name="T9" fmla="*/ 0 h 100"/>
              <a:gd name="T10" fmla="*/ 55 w 95"/>
              <a:gd name="T11" fmla="*/ 0 h 100"/>
              <a:gd name="T12" fmla="*/ 46 w 95"/>
              <a:gd name="T13" fmla="*/ 0 h 100"/>
              <a:gd name="T14" fmla="*/ 46 w 95"/>
              <a:gd name="T15" fmla="*/ 0 h 100"/>
              <a:gd name="T16" fmla="*/ 37 w 95"/>
              <a:gd name="T17" fmla="*/ 5 h 100"/>
              <a:gd name="T18" fmla="*/ 37 w 95"/>
              <a:gd name="T19" fmla="*/ 5 h 100"/>
              <a:gd name="T20" fmla="*/ 41 w 95"/>
              <a:gd name="T21" fmla="*/ 18 h 100"/>
              <a:gd name="T22" fmla="*/ 0 w 95"/>
              <a:gd name="T23" fmla="*/ 18 h 100"/>
              <a:gd name="T24" fmla="*/ 0 w 95"/>
              <a:gd name="T25" fmla="*/ 27 h 100"/>
              <a:gd name="T26" fmla="*/ 41 w 95"/>
              <a:gd name="T27" fmla="*/ 27 h 100"/>
              <a:gd name="T28" fmla="*/ 41 w 95"/>
              <a:gd name="T29" fmla="*/ 41 h 100"/>
              <a:gd name="T30" fmla="*/ 14 w 95"/>
              <a:gd name="T31" fmla="*/ 41 h 100"/>
              <a:gd name="T32" fmla="*/ 14 w 95"/>
              <a:gd name="T33" fmla="*/ 86 h 100"/>
              <a:gd name="T34" fmla="*/ 28 w 95"/>
              <a:gd name="T35" fmla="*/ 86 h 100"/>
              <a:gd name="T36" fmla="*/ 28 w 95"/>
              <a:gd name="T37" fmla="*/ 50 h 100"/>
              <a:gd name="T38" fmla="*/ 41 w 95"/>
              <a:gd name="T39" fmla="*/ 50 h 100"/>
              <a:gd name="T40" fmla="*/ 41 w 95"/>
              <a:gd name="T41" fmla="*/ 100 h 100"/>
              <a:gd name="T42" fmla="*/ 55 w 95"/>
              <a:gd name="T43" fmla="*/ 100 h 100"/>
              <a:gd name="T44" fmla="*/ 55 w 95"/>
              <a:gd name="T45" fmla="*/ 50 h 100"/>
              <a:gd name="T46" fmla="*/ 68 w 95"/>
              <a:gd name="T47" fmla="*/ 50 h 100"/>
              <a:gd name="T48" fmla="*/ 68 w 95"/>
              <a:gd name="T49" fmla="*/ 73 h 100"/>
              <a:gd name="T50" fmla="*/ 68 w 95"/>
              <a:gd name="T51" fmla="*/ 73 h 100"/>
              <a:gd name="T52" fmla="*/ 68 w 95"/>
              <a:gd name="T53" fmla="*/ 77 h 100"/>
              <a:gd name="T54" fmla="*/ 59 w 95"/>
              <a:gd name="T55" fmla="*/ 77 h 100"/>
              <a:gd name="T56" fmla="*/ 59 w 95"/>
              <a:gd name="T57" fmla="*/ 77 h 100"/>
              <a:gd name="T58" fmla="*/ 64 w 95"/>
              <a:gd name="T59" fmla="*/ 91 h 100"/>
              <a:gd name="T60" fmla="*/ 64 w 95"/>
              <a:gd name="T61" fmla="*/ 91 h 100"/>
              <a:gd name="T62" fmla="*/ 77 w 95"/>
              <a:gd name="T63" fmla="*/ 86 h 100"/>
              <a:gd name="T64" fmla="*/ 82 w 95"/>
              <a:gd name="T65" fmla="*/ 86 h 100"/>
              <a:gd name="T66" fmla="*/ 86 w 95"/>
              <a:gd name="T67" fmla="*/ 82 h 100"/>
              <a:gd name="T68" fmla="*/ 86 w 95"/>
              <a:gd name="T69" fmla="*/ 41 h 100"/>
              <a:gd name="T70" fmla="*/ 55 w 95"/>
              <a:gd name="T71" fmla="*/ 41 h 100"/>
              <a:gd name="T72" fmla="*/ 55 w 95"/>
              <a:gd name="T73" fmla="*/ 27 h 100"/>
              <a:gd name="T74" fmla="*/ 95 w 95"/>
              <a:gd name="T75" fmla="*/ 27 h 100"/>
              <a:gd name="T76" fmla="*/ 95 w 95"/>
              <a:gd name="T77" fmla="*/ 18 h 100"/>
              <a:gd name="T78" fmla="*/ 46 w 95"/>
              <a:gd name="T79" fmla="*/ 18 h 100"/>
              <a:gd name="T80" fmla="*/ 46 w 95"/>
              <a:gd name="T81" fmla="*/ 18 h 100"/>
              <a:gd name="T82" fmla="*/ 59 w 95"/>
              <a:gd name="T83" fmla="*/ 14 h 100"/>
              <a:gd name="T84" fmla="*/ 59 w 95"/>
              <a:gd name="T85" fmla="*/ 14 h 100"/>
              <a:gd name="T86" fmla="*/ 59 w 95"/>
              <a:gd name="T87" fmla="*/ 1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" h="100">
                <a:moveTo>
                  <a:pt x="59" y="14"/>
                </a:moveTo>
                <a:lnTo>
                  <a:pt x="59" y="14"/>
                </a:lnTo>
                <a:lnTo>
                  <a:pt x="55" y="9"/>
                </a:lnTo>
                <a:lnTo>
                  <a:pt x="55" y="9"/>
                </a:lnTo>
                <a:lnTo>
                  <a:pt x="55" y="0"/>
                </a:lnTo>
                <a:lnTo>
                  <a:pt x="55" y="0"/>
                </a:lnTo>
                <a:lnTo>
                  <a:pt x="46" y="0"/>
                </a:lnTo>
                <a:lnTo>
                  <a:pt x="46" y="0"/>
                </a:lnTo>
                <a:lnTo>
                  <a:pt x="37" y="5"/>
                </a:lnTo>
                <a:lnTo>
                  <a:pt x="37" y="5"/>
                </a:lnTo>
                <a:lnTo>
                  <a:pt x="41" y="18"/>
                </a:lnTo>
                <a:lnTo>
                  <a:pt x="0" y="18"/>
                </a:lnTo>
                <a:lnTo>
                  <a:pt x="0" y="27"/>
                </a:lnTo>
                <a:lnTo>
                  <a:pt x="41" y="27"/>
                </a:lnTo>
                <a:lnTo>
                  <a:pt x="41" y="41"/>
                </a:lnTo>
                <a:lnTo>
                  <a:pt x="14" y="41"/>
                </a:lnTo>
                <a:lnTo>
                  <a:pt x="14" y="86"/>
                </a:lnTo>
                <a:lnTo>
                  <a:pt x="28" y="86"/>
                </a:lnTo>
                <a:lnTo>
                  <a:pt x="28" y="50"/>
                </a:lnTo>
                <a:lnTo>
                  <a:pt x="41" y="50"/>
                </a:lnTo>
                <a:lnTo>
                  <a:pt x="41" y="100"/>
                </a:lnTo>
                <a:lnTo>
                  <a:pt x="55" y="100"/>
                </a:lnTo>
                <a:lnTo>
                  <a:pt x="55" y="50"/>
                </a:lnTo>
                <a:lnTo>
                  <a:pt x="68" y="50"/>
                </a:lnTo>
                <a:lnTo>
                  <a:pt x="68" y="73"/>
                </a:lnTo>
                <a:lnTo>
                  <a:pt x="68" y="73"/>
                </a:lnTo>
                <a:lnTo>
                  <a:pt x="68" y="77"/>
                </a:lnTo>
                <a:lnTo>
                  <a:pt x="59" y="77"/>
                </a:lnTo>
                <a:lnTo>
                  <a:pt x="59" y="77"/>
                </a:lnTo>
                <a:lnTo>
                  <a:pt x="64" y="91"/>
                </a:lnTo>
                <a:lnTo>
                  <a:pt x="64" y="91"/>
                </a:lnTo>
                <a:lnTo>
                  <a:pt x="77" y="86"/>
                </a:lnTo>
                <a:lnTo>
                  <a:pt x="82" y="86"/>
                </a:lnTo>
                <a:lnTo>
                  <a:pt x="86" y="82"/>
                </a:lnTo>
                <a:lnTo>
                  <a:pt x="86" y="41"/>
                </a:lnTo>
                <a:lnTo>
                  <a:pt x="55" y="41"/>
                </a:lnTo>
                <a:lnTo>
                  <a:pt x="55" y="27"/>
                </a:lnTo>
                <a:lnTo>
                  <a:pt x="95" y="27"/>
                </a:lnTo>
                <a:lnTo>
                  <a:pt x="95" y="18"/>
                </a:lnTo>
                <a:lnTo>
                  <a:pt x="46" y="18"/>
                </a:lnTo>
                <a:lnTo>
                  <a:pt x="46" y="18"/>
                </a:lnTo>
                <a:lnTo>
                  <a:pt x="59" y="14"/>
                </a:lnTo>
                <a:lnTo>
                  <a:pt x="59" y="14"/>
                </a:lnTo>
                <a:lnTo>
                  <a:pt x="5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8877300" y="1365250"/>
            <a:ext cx="150813" cy="158750"/>
          </a:xfrm>
          <a:custGeom>
            <a:avLst/>
            <a:gdLst>
              <a:gd name="T0" fmla="*/ 23 w 95"/>
              <a:gd name="T1" fmla="*/ 5 h 100"/>
              <a:gd name="T2" fmla="*/ 23 w 95"/>
              <a:gd name="T3" fmla="*/ 5 h 100"/>
              <a:gd name="T4" fmla="*/ 9 w 95"/>
              <a:gd name="T5" fmla="*/ 0 h 100"/>
              <a:gd name="T6" fmla="*/ 45 w 95"/>
              <a:gd name="T7" fmla="*/ 23 h 100"/>
              <a:gd name="T8" fmla="*/ 41 w 95"/>
              <a:gd name="T9" fmla="*/ 23 h 100"/>
              <a:gd name="T10" fmla="*/ 41 w 95"/>
              <a:gd name="T11" fmla="*/ 27 h 100"/>
              <a:gd name="T12" fmla="*/ 41 w 95"/>
              <a:gd name="T13" fmla="*/ 27 h 100"/>
              <a:gd name="T14" fmla="*/ 5 w 95"/>
              <a:gd name="T15" fmla="*/ 50 h 100"/>
              <a:gd name="T16" fmla="*/ 18 w 95"/>
              <a:gd name="T17" fmla="*/ 41 h 100"/>
              <a:gd name="T18" fmla="*/ 77 w 95"/>
              <a:gd name="T19" fmla="*/ 50 h 100"/>
              <a:gd name="T20" fmla="*/ 91 w 95"/>
              <a:gd name="T21" fmla="*/ 27 h 100"/>
              <a:gd name="T22" fmla="*/ 59 w 95"/>
              <a:gd name="T23" fmla="*/ 27 h 100"/>
              <a:gd name="T24" fmla="*/ 55 w 95"/>
              <a:gd name="T25" fmla="*/ 23 h 100"/>
              <a:gd name="T26" fmla="*/ 86 w 95"/>
              <a:gd name="T27" fmla="*/ 23 h 100"/>
              <a:gd name="T28" fmla="*/ 86 w 95"/>
              <a:gd name="T29" fmla="*/ 9 h 100"/>
              <a:gd name="T30" fmla="*/ 86 w 95"/>
              <a:gd name="T31" fmla="*/ 5 h 100"/>
              <a:gd name="T32" fmla="*/ 86 w 95"/>
              <a:gd name="T33" fmla="*/ 5 h 100"/>
              <a:gd name="T34" fmla="*/ 73 w 95"/>
              <a:gd name="T35" fmla="*/ 0 h 100"/>
              <a:gd name="T36" fmla="*/ 55 w 95"/>
              <a:gd name="T37" fmla="*/ 9 h 100"/>
              <a:gd name="T38" fmla="*/ 55 w 95"/>
              <a:gd name="T39" fmla="*/ 5 h 100"/>
              <a:gd name="T40" fmla="*/ 55 w 95"/>
              <a:gd name="T41" fmla="*/ 0 h 100"/>
              <a:gd name="T42" fmla="*/ 55 w 95"/>
              <a:gd name="T43" fmla="*/ 0 h 100"/>
              <a:gd name="T44" fmla="*/ 41 w 95"/>
              <a:gd name="T45" fmla="*/ 0 h 100"/>
              <a:gd name="T46" fmla="*/ 23 w 95"/>
              <a:gd name="T47" fmla="*/ 9 h 100"/>
              <a:gd name="T48" fmla="*/ 23 w 95"/>
              <a:gd name="T49" fmla="*/ 9 h 100"/>
              <a:gd name="T50" fmla="*/ 23 w 95"/>
              <a:gd name="T51" fmla="*/ 5 h 100"/>
              <a:gd name="T52" fmla="*/ 77 w 95"/>
              <a:gd name="T53" fmla="*/ 45 h 100"/>
              <a:gd name="T54" fmla="*/ 23 w 95"/>
              <a:gd name="T55" fmla="*/ 54 h 100"/>
              <a:gd name="T56" fmla="*/ 77 w 95"/>
              <a:gd name="T57" fmla="*/ 45 h 100"/>
              <a:gd name="T58" fmla="*/ 14 w 95"/>
              <a:gd name="T59" fmla="*/ 95 h 100"/>
              <a:gd name="T60" fmla="*/ 36 w 95"/>
              <a:gd name="T61" fmla="*/ 77 h 100"/>
              <a:gd name="T62" fmla="*/ 23 w 95"/>
              <a:gd name="T63" fmla="*/ 73 h 100"/>
              <a:gd name="T64" fmla="*/ 0 w 95"/>
              <a:gd name="T65" fmla="*/ 86 h 100"/>
              <a:gd name="T66" fmla="*/ 14 w 95"/>
              <a:gd name="T67" fmla="*/ 95 h 100"/>
              <a:gd name="T68" fmla="*/ 14 w 95"/>
              <a:gd name="T69" fmla="*/ 95 h 100"/>
              <a:gd name="T70" fmla="*/ 41 w 95"/>
              <a:gd name="T71" fmla="*/ 82 h 100"/>
              <a:gd name="T72" fmla="*/ 41 w 95"/>
              <a:gd name="T73" fmla="*/ 86 h 100"/>
              <a:gd name="T74" fmla="*/ 32 w 95"/>
              <a:gd name="T75" fmla="*/ 86 h 100"/>
              <a:gd name="T76" fmla="*/ 36 w 95"/>
              <a:gd name="T77" fmla="*/ 100 h 100"/>
              <a:gd name="T78" fmla="*/ 59 w 95"/>
              <a:gd name="T79" fmla="*/ 91 h 100"/>
              <a:gd name="T80" fmla="*/ 59 w 95"/>
              <a:gd name="T81" fmla="*/ 68 h 100"/>
              <a:gd name="T82" fmla="*/ 68 w 95"/>
              <a:gd name="T83" fmla="*/ 68 h 100"/>
              <a:gd name="T84" fmla="*/ 59 w 95"/>
              <a:gd name="T85" fmla="*/ 77 h 100"/>
              <a:gd name="T86" fmla="*/ 82 w 95"/>
              <a:gd name="T87" fmla="*/ 95 h 100"/>
              <a:gd name="T88" fmla="*/ 95 w 95"/>
              <a:gd name="T89" fmla="*/ 86 h 100"/>
              <a:gd name="T90" fmla="*/ 95 w 95"/>
              <a:gd name="T91" fmla="*/ 68 h 100"/>
              <a:gd name="T92" fmla="*/ 0 w 95"/>
              <a:gd name="T93" fmla="*/ 59 h 100"/>
              <a:gd name="T94" fmla="*/ 41 w 95"/>
              <a:gd name="T95" fmla="*/ 6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5" h="100">
                <a:moveTo>
                  <a:pt x="23" y="5"/>
                </a:moveTo>
                <a:lnTo>
                  <a:pt x="23" y="5"/>
                </a:lnTo>
                <a:lnTo>
                  <a:pt x="23" y="5"/>
                </a:lnTo>
                <a:lnTo>
                  <a:pt x="23" y="5"/>
                </a:lnTo>
                <a:lnTo>
                  <a:pt x="14" y="0"/>
                </a:lnTo>
                <a:lnTo>
                  <a:pt x="9" y="0"/>
                </a:lnTo>
                <a:lnTo>
                  <a:pt x="9" y="23"/>
                </a:lnTo>
                <a:lnTo>
                  <a:pt x="45" y="23"/>
                </a:lnTo>
                <a:lnTo>
                  <a:pt x="45" y="23"/>
                </a:lnTo>
                <a:lnTo>
                  <a:pt x="41" y="23"/>
                </a:lnTo>
                <a:lnTo>
                  <a:pt x="41" y="23"/>
                </a:lnTo>
                <a:lnTo>
                  <a:pt x="41" y="27"/>
                </a:lnTo>
                <a:lnTo>
                  <a:pt x="41" y="27"/>
                </a:lnTo>
                <a:lnTo>
                  <a:pt x="41" y="27"/>
                </a:lnTo>
                <a:lnTo>
                  <a:pt x="5" y="27"/>
                </a:lnTo>
                <a:lnTo>
                  <a:pt x="5" y="50"/>
                </a:lnTo>
                <a:lnTo>
                  <a:pt x="18" y="50"/>
                </a:lnTo>
                <a:lnTo>
                  <a:pt x="18" y="41"/>
                </a:lnTo>
                <a:lnTo>
                  <a:pt x="77" y="41"/>
                </a:lnTo>
                <a:lnTo>
                  <a:pt x="77" y="50"/>
                </a:lnTo>
                <a:lnTo>
                  <a:pt x="91" y="50"/>
                </a:lnTo>
                <a:lnTo>
                  <a:pt x="91" y="27"/>
                </a:lnTo>
                <a:lnTo>
                  <a:pt x="59" y="27"/>
                </a:lnTo>
                <a:lnTo>
                  <a:pt x="59" y="27"/>
                </a:lnTo>
                <a:lnTo>
                  <a:pt x="55" y="23"/>
                </a:lnTo>
                <a:lnTo>
                  <a:pt x="55" y="23"/>
                </a:lnTo>
                <a:lnTo>
                  <a:pt x="55" y="23"/>
                </a:lnTo>
                <a:lnTo>
                  <a:pt x="86" y="23"/>
                </a:lnTo>
                <a:lnTo>
                  <a:pt x="86" y="9"/>
                </a:lnTo>
                <a:lnTo>
                  <a:pt x="86" y="9"/>
                </a:lnTo>
                <a:lnTo>
                  <a:pt x="86" y="5"/>
                </a:lnTo>
                <a:lnTo>
                  <a:pt x="86" y="5"/>
                </a:lnTo>
                <a:lnTo>
                  <a:pt x="86" y="5"/>
                </a:lnTo>
                <a:lnTo>
                  <a:pt x="86" y="5"/>
                </a:lnTo>
                <a:lnTo>
                  <a:pt x="77" y="0"/>
                </a:lnTo>
                <a:lnTo>
                  <a:pt x="73" y="0"/>
                </a:lnTo>
                <a:lnTo>
                  <a:pt x="73" y="9"/>
                </a:lnTo>
                <a:lnTo>
                  <a:pt x="55" y="9"/>
                </a:lnTo>
                <a:lnTo>
                  <a:pt x="55" y="5"/>
                </a:lnTo>
                <a:lnTo>
                  <a:pt x="55" y="5"/>
                </a:lnTo>
                <a:lnTo>
                  <a:pt x="55" y="0"/>
                </a:lnTo>
                <a:lnTo>
                  <a:pt x="55" y="0"/>
                </a:lnTo>
                <a:lnTo>
                  <a:pt x="55" y="0"/>
                </a:lnTo>
                <a:lnTo>
                  <a:pt x="55" y="0"/>
                </a:lnTo>
                <a:lnTo>
                  <a:pt x="45" y="0"/>
                </a:lnTo>
                <a:lnTo>
                  <a:pt x="41" y="0"/>
                </a:lnTo>
                <a:lnTo>
                  <a:pt x="41" y="9"/>
                </a:lnTo>
                <a:lnTo>
                  <a:pt x="23" y="9"/>
                </a:lnTo>
                <a:lnTo>
                  <a:pt x="23" y="9"/>
                </a:lnTo>
                <a:lnTo>
                  <a:pt x="23" y="9"/>
                </a:lnTo>
                <a:lnTo>
                  <a:pt x="23" y="5"/>
                </a:lnTo>
                <a:lnTo>
                  <a:pt x="23" y="5"/>
                </a:lnTo>
                <a:lnTo>
                  <a:pt x="23" y="5"/>
                </a:lnTo>
                <a:close/>
                <a:moveTo>
                  <a:pt x="77" y="45"/>
                </a:moveTo>
                <a:lnTo>
                  <a:pt x="23" y="45"/>
                </a:lnTo>
                <a:lnTo>
                  <a:pt x="23" y="54"/>
                </a:lnTo>
                <a:lnTo>
                  <a:pt x="77" y="54"/>
                </a:lnTo>
                <a:lnTo>
                  <a:pt x="77" y="45"/>
                </a:lnTo>
                <a:lnTo>
                  <a:pt x="77" y="45"/>
                </a:lnTo>
                <a:close/>
                <a:moveTo>
                  <a:pt x="14" y="95"/>
                </a:moveTo>
                <a:lnTo>
                  <a:pt x="14" y="95"/>
                </a:lnTo>
                <a:lnTo>
                  <a:pt x="36" y="77"/>
                </a:lnTo>
                <a:lnTo>
                  <a:pt x="36" y="77"/>
                </a:lnTo>
                <a:lnTo>
                  <a:pt x="23" y="73"/>
                </a:lnTo>
                <a:lnTo>
                  <a:pt x="23" y="73"/>
                </a:lnTo>
                <a:lnTo>
                  <a:pt x="0" y="86"/>
                </a:lnTo>
                <a:lnTo>
                  <a:pt x="0" y="86"/>
                </a:lnTo>
                <a:lnTo>
                  <a:pt x="14" y="95"/>
                </a:lnTo>
                <a:lnTo>
                  <a:pt x="14" y="95"/>
                </a:lnTo>
                <a:lnTo>
                  <a:pt x="14" y="95"/>
                </a:lnTo>
                <a:close/>
                <a:moveTo>
                  <a:pt x="41" y="68"/>
                </a:moveTo>
                <a:lnTo>
                  <a:pt x="41" y="82"/>
                </a:lnTo>
                <a:lnTo>
                  <a:pt x="41" y="82"/>
                </a:lnTo>
                <a:lnTo>
                  <a:pt x="41" y="86"/>
                </a:lnTo>
                <a:lnTo>
                  <a:pt x="32" y="86"/>
                </a:lnTo>
                <a:lnTo>
                  <a:pt x="32" y="86"/>
                </a:lnTo>
                <a:lnTo>
                  <a:pt x="36" y="100"/>
                </a:lnTo>
                <a:lnTo>
                  <a:pt x="36" y="100"/>
                </a:lnTo>
                <a:lnTo>
                  <a:pt x="55" y="95"/>
                </a:lnTo>
                <a:lnTo>
                  <a:pt x="59" y="91"/>
                </a:lnTo>
                <a:lnTo>
                  <a:pt x="59" y="86"/>
                </a:lnTo>
                <a:lnTo>
                  <a:pt x="59" y="68"/>
                </a:lnTo>
                <a:lnTo>
                  <a:pt x="68" y="68"/>
                </a:lnTo>
                <a:lnTo>
                  <a:pt x="68" y="68"/>
                </a:lnTo>
                <a:lnTo>
                  <a:pt x="59" y="77"/>
                </a:lnTo>
                <a:lnTo>
                  <a:pt x="59" y="77"/>
                </a:lnTo>
                <a:lnTo>
                  <a:pt x="82" y="95"/>
                </a:lnTo>
                <a:lnTo>
                  <a:pt x="82" y="95"/>
                </a:lnTo>
                <a:lnTo>
                  <a:pt x="95" y="86"/>
                </a:lnTo>
                <a:lnTo>
                  <a:pt x="95" y="86"/>
                </a:lnTo>
                <a:lnTo>
                  <a:pt x="73" y="68"/>
                </a:lnTo>
                <a:lnTo>
                  <a:pt x="95" y="68"/>
                </a:lnTo>
                <a:lnTo>
                  <a:pt x="95" y="59"/>
                </a:lnTo>
                <a:lnTo>
                  <a:pt x="0" y="59"/>
                </a:lnTo>
                <a:lnTo>
                  <a:pt x="0" y="68"/>
                </a:lnTo>
                <a:lnTo>
                  <a:pt x="41" y="68"/>
                </a:lnTo>
                <a:lnTo>
                  <a:pt x="41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6"/>
          <p:cNvSpPr>
            <a:spLocks noEditPoints="1"/>
          </p:cNvSpPr>
          <p:nvPr/>
        </p:nvSpPr>
        <p:spPr bwMode="auto">
          <a:xfrm>
            <a:off x="9056688" y="1365250"/>
            <a:ext cx="136525" cy="158750"/>
          </a:xfrm>
          <a:custGeom>
            <a:avLst/>
            <a:gdLst>
              <a:gd name="T0" fmla="*/ 41 w 86"/>
              <a:gd name="T1" fmla="*/ 73 h 100"/>
              <a:gd name="T2" fmla="*/ 41 w 86"/>
              <a:gd name="T3" fmla="*/ 73 h 100"/>
              <a:gd name="T4" fmla="*/ 32 w 86"/>
              <a:gd name="T5" fmla="*/ 82 h 100"/>
              <a:gd name="T6" fmla="*/ 23 w 86"/>
              <a:gd name="T7" fmla="*/ 91 h 100"/>
              <a:gd name="T8" fmla="*/ 23 w 86"/>
              <a:gd name="T9" fmla="*/ 91 h 100"/>
              <a:gd name="T10" fmla="*/ 32 w 86"/>
              <a:gd name="T11" fmla="*/ 100 h 100"/>
              <a:gd name="T12" fmla="*/ 32 w 86"/>
              <a:gd name="T13" fmla="*/ 100 h 100"/>
              <a:gd name="T14" fmla="*/ 50 w 86"/>
              <a:gd name="T15" fmla="*/ 82 h 100"/>
              <a:gd name="T16" fmla="*/ 55 w 86"/>
              <a:gd name="T17" fmla="*/ 73 h 100"/>
              <a:gd name="T18" fmla="*/ 59 w 86"/>
              <a:gd name="T19" fmla="*/ 59 h 100"/>
              <a:gd name="T20" fmla="*/ 73 w 86"/>
              <a:gd name="T21" fmla="*/ 59 h 100"/>
              <a:gd name="T22" fmla="*/ 73 w 86"/>
              <a:gd name="T23" fmla="*/ 77 h 100"/>
              <a:gd name="T24" fmla="*/ 73 w 86"/>
              <a:gd name="T25" fmla="*/ 77 h 100"/>
              <a:gd name="T26" fmla="*/ 68 w 86"/>
              <a:gd name="T27" fmla="*/ 82 h 100"/>
              <a:gd name="T28" fmla="*/ 59 w 86"/>
              <a:gd name="T29" fmla="*/ 82 h 100"/>
              <a:gd name="T30" fmla="*/ 59 w 86"/>
              <a:gd name="T31" fmla="*/ 82 h 100"/>
              <a:gd name="T32" fmla="*/ 64 w 86"/>
              <a:gd name="T33" fmla="*/ 95 h 100"/>
              <a:gd name="T34" fmla="*/ 64 w 86"/>
              <a:gd name="T35" fmla="*/ 95 h 100"/>
              <a:gd name="T36" fmla="*/ 82 w 86"/>
              <a:gd name="T37" fmla="*/ 95 h 100"/>
              <a:gd name="T38" fmla="*/ 86 w 86"/>
              <a:gd name="T39" fmla="*/ 91 h 100"/>
              <a:gd name="T40" fmla="*/ 86 w 86"/>
              <a:gd name="T41" fmla="*/ 86 h 100"/>
              <a:gd name="T42" fmla="*/ 86 w 86"/>
              <a:gd name="T43" fmla="*/ 0 h 100"/>
              <a:gd name="T44" fmla="*/ 46 w 86"/>
              <a:gd name="T45" fmla="*/ 0 h 100"/>
              <a:gd name="T46" fmla="*/ 46 w 86"/>
              <a:gd name="T47" fmla="*/ 45 h 100"/>
              <a:gd name="T48" fmla="*/ 46 w 86"/>
              <a:gd name="T49" fmla="*/ 45 h 100"/>
              <a:gd name="T50" fmla="*/ 46 w 86"/>
              <a:gd name="T51" fmla="*/ 59 h 100"/>
              <a:gd name="T52" fmla="*/ 41 w 86"/>
              <a:gd name="T53" fmla="*/ 73 h 100"/>
              <a:gd name="T54" fmla="*/ 41 w 86"/>
              <a:gd name="T55" fmla="*/ 73 h 100"/>
              <a:gd name="T56" fmla="*/ 41 w 86"/>
              <a:gd name="T57" fmla="*/ 73 h 100"/>
              <a:gd name="T58" fmla="*/ 23 w 86"/>
              <a:gd name="T59" fmla="*/ 73 h 100"/>
              <a:gd name="T60" fmla="*/ 37 w 86"/>
              <a:gd name="T61" fmla="*/ 73 h 100"/>
              <a:gd name="T62" fmla="*/ 37 w 86"/>
              <a:gd name="T63" fmla="*/ 5 h 100"/>
              <a:gd name="T64" fmla="*/ 0 w 86"/>
              <a:gd name="T65" fmla="*/ 5 h 100"/>
              <a:gd name="T66" fmla="*/ 0 w 86"/>
              <a:gd name="T67" fmla="*/ 73 h 100"/>
              <a:gd name="T68" fmla="*/ 14 w 86"/>
              <a:gd name="T69" fmla="*/ 73 h 100"/>
              <a:gd name="T70" fmla="*/ 14 w 86"/>
              <a:gd name="T71" fmla="*/ 68 h 100"/>
              <a:gd name="T72" fmla="*/ 23 w 86"/>
              <a:gd name="T73" fmla="*/ 68 h 100"/>
              <a:gd name="T74" fmla="*/ 23 w 86"/>
              <a:gd name="T75" fmla="*/ 73 h 100"/>
              <a:gd name="T76" fmla="*/ 23 w 86"/>
              <a:gd name="T77" fmla="*/ 73 h 100"/>
              <a:gd name="T78" fmla="*/ 73 w 86"/>
              <a:gd name="T79" fmla="*/ 14 h 100"/>
              <a:gd name="T80" fmla="*/ 73 w 86"/>
              <a:gd name="T81" fmla="*/ 27 h 100"/>
              <a:gd name="T82" fmla="*/ 59 w 86"/>
              <a:gd name="T83" fmla="*/ 27 h 100"/>
              <a:gd name="T84" fmla="*/ 59 w 86"/>
              <a:gd name="T85" fmla="*/ 14 h 100"/>
              <a:gd name="T86" fmla="*/ 73 w 86"/>
              <a:gd name="T87" fmla="*/ 14 h 100"/>
              <a:gd name="T88" fmla="*/ 73 w 86"/>
              <a:gd name="T89" fmla="*/ 14 h 100"/>
              <a:gd name="T90" fmla="*/ 23 w 86"/>
              <a:gd name="T91" fmla="*/ 18 h 100"/>
              <a:gd name="T92" fmla="*/ 23 w 86"/>
              <a:gd name="T93" fmla="*/ 32 h 100"/>
              <a:gd name="T94" fmla="*/ 14 w 86"/>
              <a:gd name="T95" fmla="*/ 32 h 100"/>
              <a:gd name="T96" fmla="*/ 14 w 86"/>
              <a:gd name="T97" fmla="*/ 18 h 100"/>
              <a:gd name="T98" fmla="*/ 23 w 86"/>
              <a:gd name="T99" fmla="*/ 18 h 100"/>
              <a:gd name="T100" fmla="*/ 23 w 86"/>
              <a:gd name="T101" fmla="*/ 18 h 100"/>
              <a:gd name="T102" fmla="*/ 73 w 86"/>
              <a:gd name="T103" fmla="*/ 36 h 100"/>
              <a:gd name="T104" fmla="*/ 73 w 86"/>
              <a:gd name="T105" fmla="*/ 50 h 100"/>
              <a:gd name="T106" fmla="*/ 59 w 86"/>
              <a:gd name="T107" fmla="*/ 50 h 100"/>
              <a:gd name="T108" fmla="*/ 59 w 86"/>
              <a:gd name="T109" fmla="*/ 36 h 100"/>
              <a:gd name="T110" fmla="*/ 73 w 86"/>
              <a:gd name="T111" fmla="*/ 36 h 100"/>
              <a:gd name="T112" fmla="*/ 73 w 86"/>
              <a:gd name="T113" fmla="*/ 36 h 100"/>
              <a:gd name="T114" fmla="*/ 14 w 86"/>
              <a:gd name="T115" fmla="*/ 54 h 100"/>
              <a:gd name="T116" fmla="*/ 14 w 86"/>
              <a:gd name="T117" fmla="*/ 41 h 100"/>
              <a:gd name="T118" fmla="*/ 23 w 86"/>
              <a:gd name="T119" fmla="*/ 41 h 100"/>
              <a:gd name="T120" fmla="*/ 23 w 86"/>
              <a:gd name="T121" fmla="*/ 54 h 100"/>
              <a:gd name="T122" fmla="*/ 14 w 86"/>
              <a:gd name="T123" fmla="*/ 54 h 100"/>
              <a:gd name="T124" fmla="*/ 14 w 86"/>
              <a:gd name="T125" fmla="*/ 5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" h="100">
                <a:moveTo>
                  <a:pt x="41" y="73"/>
                </a:moveTo>
                <a:lnTo>
                  <a:pt x="41" y="73"/>
                </a:lnTo>
                <a:lnTo>
                  <a:pt x="32" y="82"/>
                </a:lnTo>
                <a:lnTo>
                  <a:pt x="23" y="91"/>
                </a:lnTo>
                <a:lnTo>
                  <a:pt x="23" y="91"/>
                </a:lnTo>
                <a:lnTo>
                  <a:pt x="32" y="100"/>
                </a:lnTo>
                <a:lnTo>
                  <a:pt x="32" y="100"/>
                </a:lnTo>
                <a:lnTo>
                  <a:pt x="50" y="82"/>
                </a:lnTo>
                <a:lnTo>
                  <a:pt x="55" y="73"/>
                </a:lnTo>
                <a:lnTo>
                  <a:pt x="59" y="59"/>
                </a:lnTo>
                <a:lnTo>
                  <a:pt x="73" y="59"/>
                </a:lnTo>
                <a:lnTo>
                  <a:pt x="73" y="77"/>
                </a:lnTo>
                <a:lnTo>
                  <a:pt x="73" y="77"/>
                </a:lnTo>
                <a:lnTo>
                  <a:pt x="68" y="82"/>
                </a:lnTo>
                <a:lnTo>
                  <a:pt x="59" y="82"/>
                </a:lnTo>
                <a:lnTo>
                  <a:pt x="59" y="82"/>
                </a:lnTo>
                <a:lnTo>
                  <a:pt x="64" y="95"/>
                </a:lnTo>
                <a:lnTo>
                  <a:pt x="64" y="95"/>
                </a:lnTo>
                <a:lnTo>
                  <a:pt x="82" y="95"/>
                </a:lnTo>
                <a:lnTo>
                  <a:pt x="86" y="91"/>
                </a:lnTo>
                <a:lnTo>
                  <a:pt x="86" y="86"/>
                </a:lnTo>
                <a:lnTo>
                  <a:pt x="86" y="0"/>
                </a:lnTo>
                <a:lnTo>
                  <a:pt x="46" y="0"/>
                </a:lnTo>
                <a:lnTo>
                  <a:pt x="46" y="45"/>
                </a:lnTo>
                <a:lnTo>
                  <a:pt x="46" y="45"/>
                </a:lnTo>
                <a:lnTo>
                  <a:pt x="46" y="59"/>
                </a:lnTo>
                <a:lnTo>
                  <a:pt x="41" y="73"/>
                </a:lnTo>
                <a:lnTo>
                  <a:pt x="41" y="73"/>
                </a:lnTo>
                <a:lnTo>
                  <a:pt x="41" y="73"/>
                </a:lnTo>
                <a:close/>
                <a:moveTo>
                  <a:pt x="23" y="73"/>
                </a:moveTo>
                <a:lnTo>
                  <a:pt x="37" y="73"/>
                </a:lnTo>
                <a:lnTo>
                  <a:pt x="37" y="5"/>
                </a:lnTo>
                <a:lnTo>
                  <a:pt x="0" y="5"/>
                </a:lnTo>
                <a:lnTo>
                  <a:pt x="0" y="73"/>
                </a:lnTo>
                <a:lnTo>
                  <a:pt x="14" y="73"/>
                </a:lnTo>
                <a:lnTo>
                  <a:pt x="14" y="68"/>
                </a:lnTo>
                <a:lnTo>
                  <a:pt x="23" y="68"/>
                </a:lnTo>
                <a:lnTo>
                  <a:pt x="23" y="73"/>
                </a:lnTo>
                <a:lnTo>
                  <a:pt x="23" y="73"/>
                </a:lnTo>
                <a:close/>
                <a:moveTo>
                  <a:pt x="73" y="14"/>
                </a:moveTo>
                <a:lnTo>
                  <a:pt x="73" y="27"/>
                </a:lnTo>
                <a:lnTo>
                  <a:pt x="59" y="27"/>
                </a:lnTo>
                <a:lnTo>
                  <a:pt x="59" y="14"/>
                </a:lnTo>
                <a:lnTo>
                  <a:pt x="73" y="14"/>
                </a:lnTo>
                <a:lnTo>
                  <a:pt x="73" y="14"/>
                </a:lnTo>
                <a:close/>
                <a:moveTo>
                  <a:pt x="23" y="18"/>
                </a:moveTo>
                <a:lnTo>
                  <a:pt x="23" y="32"/>
                </a:lnTo>
                <a:lnTo>
                  <a:pt x="14" y="32"/>
                </a:lnTo>
                <a:lnTo>
                  <a:pt x="14" y="18"/>
                </a:lnTo>
                <a:lnTo>
                  <a:pt x="23" y="18"/>
                </a:lnTo>
                <a:lnTo>
                  <a:pt x="23" y="18"/>
                </a:lnTo>
                <a:close/>
                <a:moveTo>
                  <a:pt x="73" y="36"/>
                </a:moveTo>
                <a:lnTo>
                  <a:pt x="73" y="50"/>
                </a:lnTo>
                <a:lnTo>
                  <a:pt x="59" y="50"/>
                </a:lnTo>
                <a:lnTo>
                  <a:pt x="59" y="36"/>
                </a:lnTo>
                <a:lnTo>
                  <a:pt x="73" y="36"/>
                </a:lnTo>
                <a:lnTo>
                  <a:pt x="73" y="36"/>
                </a:lnTo>
                <a:close/>
                <a:moveTo>
                  <a:pt x="14" y="54"/>
                </a:moveTo>
                <a:lnTo>
                  <a:pt x="14" y="41"/>
                </a:lnTo>
                <a:lnTo>
                  <a:pt x="23" y="41"/>
                </a:lnTo>
                <a:lnTo>
                  <a:pt x="23" y="54"/>
                </a:lnTo>
                <a:lnTo>
                  <a:pt x="14" y="54"/>
                </a:lnTo>
                <a:lnTo>
                  <a:pt x="14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7"/>
          <p:cNvSpPr>
            <a:spLocks noEditPoints="1"/>
          </p:cNvSpPr>
          <p:nvPr/>
        </p:nvSpPr>
        <p:spPr bwMode="auto">
          <a:xfrm>
            <a:off x="9223375" y="1365250"/>
            <a:ext cx="157163" cy="158750"/>
          </a:xfrm>
          <a:custGeom>
            <a:avLst/>
            <a:gdLst>
              <a:gd name="T0" fmla="*/ 31 w 99"/>
              <a:gd name="T1" fmla="*/ 68 h 100"/>
              <a:gd name="T2" fmla="*/ 22 w 99"/>
              <a:gd name="T3" fmla="*/ 77 h 100"/>
              <a:gd name="T4" fmla="*/ 9 w 99"/>
              <a:gd name="T5" fmla="*/ 82 h 100"/>
              <a:gd name="T6" fmla="*/ 9 w 99"/>
              <a:gd name="T7" fmla="*/ 82 h 100"/>
              <a:gd name="T8" fmla="*/ 13 w 99"/>
              <a:gd name="T9" fmla="*/ 95 h 100"/>
              <a:gd name="T10" fmla="*/ 72 w 99"/>
              <a:gd name="T11" fmla="*/ 91 h 100"/>
              <a:gd name="T12" fmla="*/ 72 w 99"/>
              <a:gd name="T13" fmla="*/ 95 h 100"/>
              <a:gd name="T14" fmla="*/ 77 w 99"/>
              <a:gd name="T15" fmla="*/ 100 h 100"/>
              <a:gd name="T16" fmla="*/ 90 w 99"/>
              <a:gd name="T17" fmla="*/ 91 h 100"/>
              <a:gd name="T18" fmla="*/ 67 w 99"/>
              <a:gd name="T19" fmla="*/ 68 h 100"/>
              <a:gd name="T20" fmla="*/ 99 w 99"/>
              <a:gd name="T21" fmla="*/ 54 h 100"/>
              <a:gd name="T22" fmla="*/ 81 w 99"/>
              <a:gd name="T23" fmla="*/ 0 h 100"/>
              <a:gd name="T24" fmla="*/ 18 w 99"/>
              <a:gd name="T25" fmla="*/ 54 h 100"/>
              <a:gd name="T26" fmla="*/ 0 w 99"/>
              <a:gd name="T27" fmla="*/ 68 h 100"/>
              <a:gd name="T28" fmla="*/ 0 w 99"/>
              <a:gd name="T29" fmla="*/ 68 h 100"/>
              <a:gd name="T30" fmla="*/ 31 w 99"/>
              <a:gd name="T31" fmla="*/ 68 h 100"/>
              <a:gd name="T32" fmla="*/ 63 w 99"/>
              <a:gd name="T33" fmla="*/ 18 h 100"/>
              <a:gd name="T34" fmla="*/ 31 w 99"/>
              <a:gd name="T35" fmla="*/ 14 h 100"/>
              <a:gd name="T36" fmla="*/ 63 w 99"/>
              <a:gd name="T37" fmla="*/ 14 h 100"/>
              <a:gd name="T38" fmla="*/ 31 w 99"/>
              <a:gd name="T39" fmla="*/ 36 h 100"/>
              <a:gd name="T40" fmla="*/ 63 w 99"/>
              <a:gd name="T41" fmla="*/ 32 h 100"/>
              <a:gd name="T42" fmla="*/ 63 w 99"/>
              <a:gd name="T43" fmla="*/ 36 h 100"/>
              <a:gd name="T44" fmla="*/ 63 w 99"/>
              <a:gd name="T45" fmla="*/ 54 h 100"/>
              <a:gd name="T46" fmla="*/ 31 w 99"/>
              <a:gd name="T47" fmla="*/ 50 h 100"/>
              <a:gd name="T48" fmla="*/ 63 w 99"/>
              <a:gd name="T49" fmla="*/ 50 h 100"/>
              <a:gd name="T50" fmla="*/ 54 w 99"/>
              <a:gd name="T51" fmla="*/ 73 h 100"/>
              <a:gd name="T52" fmla="*/ 58 w 99"/>
              <a:gd name="T53" fmla="*/ 77 h 100"/>
              <a:gd name="T54" fmla="*/ 36 w 99"/>
              <a:gd name="T55" fmla="*/ 82 h 100"/>
              <a:gd name="T56" fmla="*/ 40 w 99"/>
              <a:gd name="T57" fmla="*/ 77 h 100"/>
              <a:gd name="T58" fmla="*/ 49 w 99"/>
              <a:gd name="T59" fmla="*/ 68 h 100"/>
              <a:gd name="T60" fmla="*/ 67 w 99"/>
              <a:gd name="T61" fmla="*/ 68 h 100"/>
              <a:gd name="T62" fmla="*/ 54 w 99"/>
              <a:gd name="T63" fmla="*/ 7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9" h="100">
                <a:moveTo>
                  <a:pt x="31" y="68"/>
                </a:moveTo>
                <a:lnTo>
                  <a:pt x="31" y="68"/>
                </a:lnTo>
                <a:lnTo>
                  <a:pt x="22" y="77"/>
                </a:lnTo>
                <a:lnTo>
                  <a:pt x="22" y="77"/>
                </a:lnTo>
                <a:lnTo>
                  <a:pt x="18" y="82"/>
                </a:lnTo>
                <a:lnTo>
                  <a:pt x="9" y="82"/>
                </a:lnTo>
                <a:lnTo>
                  <a:pt x="9" y="82"/>
                </a:lnTo>
                <a:lnTo>
                  <a:pt x="9" y="82"/>
                </a:lnTo>
                <a:lnTo>
                  <a:pt x="13" y="95"/>
                </a:lnTo>
                <a:lnTo>
                  <a:pt x="13" y="95"/>
                </a:lnTo>
                <a:lnTo>
                  <a:pt x="13" y="95"/>
                </a:lnTo>
                <a:lnTo>
                  <a:pt x="72" y="91"/>
                </a:lnTo>
                <a:lnTo>
                  <a:pt x="72" y="91"/>
                </a:lnTo>
                <a:lnTo>
                  <a:pt x="72" y="95"/>
                </a:lnTo>
                <a:lnTo>
                  <a:pt x="72" y="95"/>
                </a:lnTo>
                <a:lnTo>
                  <a:pt x="77" y="100"/>
                </a:lnTo>
                <a:lnTo>
                  <a:pt x="77" y="100"/>
                </a:lnTo>
                <a:lnTo>
                  <a:pt x="90" y="91"/>
                </a:lnTo>
                <a:lnTo>
                  <a:pt x="90" y="91"/>
                </a:lnTo>
                <a:lnTo>
                  <a:pt x="67" y="68"/>
                </a:lnTo>
                <a:lnTo>
                  <a:pt x="99" y="68"/>
                </a:lnTo>
                <a:lnTo>
                  <a:pt x="99" y="54"/>
                </a:lnTo>
                <a:lnTo>
                  <a:pt x="81" y="54"/>
                </a:lnTo>
                <a:lnTo>
                  <a:pt x="81" y="0"/>
                </a:lnTo>
                <a:lnTo>
                  <a:pt x="18" y="0"/>
                </a:lnTo>
                <a:lnTo>
                  <a:pt x="18" y="54"/>
                </a:lnTo>
                <a:lnTo>
                  <a:pt x="0" y="54"/>
                </a:lnTo>
                <a:lnTo>
                  <a:pt x="0" y="68"/>
                </a:lnTo>
                <a:lnTo>
                  <a:pt x="0" y="68"/>
                </a:lnTo>
                <a:lnTo>
                  <a:pt x="0" y="68"/>
                </a:lnTo>
                <a:lnTo>
                  <a:pt x="31" y="68"/>
                </a:lnTo>
                <a:lnTo>
                  <a:pt x="31" y="68"/>
                </a:lnTo>
                <a:close/>
                <a:moveTo>
                  <a:pt x="63" y="14"/>
                </a:moveTo>
                <a:lnTo>
                  <a:pt x="63" y="18"/>
                </a:lnTo>
                <a:lnTo>
                  <a:pt x="31" y="18"/>
                </a:lnTo>
                <a:lnTo>
                  <a:pt x="31" y="14"/>
                </a:lnTo>
                <a:lnTo>
                  <a:pt x="63" y="14"/>
                </a:lnTo>
                <a:lnTo>
                  <a:pt x="63" y="14"/>
                </a:lnTo>
                <a:close/>
                <a:moveTo>
                  <a:pt x="63" y="36"/>
                </a:moveTo>
                <a:lnTo>
                  <a:pt x="31" y="36"/>
                </a:lnTo>
                <a:lnTo>
                  <a:pt x="31" y="32"/>
                </a:lnTo>
                <a:lnTo>
                  <a:pt x="63" y="32"/>
                </a:lnTo>
                <a:lnTo>
                  <a:pt x="63" y="36"/>
                </a:lnTo>
                <a:lnTo>
                  <a:pt x="63" y="36"/>
                </a:lnTo>
                <a:close/>
                <a:moveTo>
                  <a:pt x="63" y="50"/>
                </a:moveTo>
                <a:lnTo>
                  <a:pt x="63" y="54"/>
                </a:lnTo>
                <a:lnTo>
                  <a:pt x="31" y="54"/>
                </a:lnTo>
                <a:lnTo>
                  <a:pt x="31" y="50"/>
                </a:lnTo>
                <a:lnTo>
                  <a:pt x="63" y="50"/>
                </a:lnTo>
                <a:lnTo>
                  <a:pt x="63" y="50"/>
                </a:lnTo>
                <a:close/>
                <a:moveTo>
                  <a:pt x="54" y="73"/>
                </a:moveTo>
                <a:lnTo>
                  <a:pt x="54" y="73"/>
                </a:lnTo>
                <a:lnTo>
                  <a:pt x="58" y="77"/>
                </a:lnTo>
                <a:lnTo>
                  <a:pt x="58" y="77"/>
                </a:lnTo>
                <a:lnTo>
                  <a:pt x="63" y="82"/>
                </a:lnTo>
                <a:lnTo>
                  <a:pt x="36" y="82"/>
                </a:lnTo>
                <a:lnTo>
                  <a:pt x="36" y="82"/>
                </a:lnTo>
                <a:lnTo>
                  <a:pt x="40" y="77"/>
                </a:lnTo>
                <a:lnTo>
                  <a:pt x="40" y="77"/>
                </a:lnTo>
                <a:lnTo>
                  <a:pt x="49" y="68"/>
                </a:lnTo>
                <a:lnTo>
                  <a:pt x="67" y="68"/>
                </a:lnTo>
                <a:lnTo>
                  <a:pt x="67" y="68"/>
                </a:lnTo>
                <a:lnTo>
                  <a:pt x="54" y="73"/>
                </a:lnTo>
                <a:lnTo>
                  <a:pt x="54" y="73"/>
                </a:lnTo>
                <a:lnTo>
                  <a:pt x="54" y="7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8"/>
          <p:cNvSpPr>
            <a:spLocks noEditPoints="1"/>
          </p:cNvSpPr>
          <p:nvPr/>
        </p:nvSpPr>
        <p:spPr bwMode="auto">
          <a:xfrm>
            <a:off x="8618538" y="2860675"/>
            <a:ext cx="150813" cy="150813"/>
          </a:xfrm>
          <a:custGeom>
            <a:avLst/>
            <a:gdLst>
              <a:gd name="T0" fmla="*/ 55 w 95"/>
              <a:gd name="T1" fmla="*/ 0 h 95"/>
              <a:gd name="T2" fmla="*/ 55 w 95"/>
              <a:gd name="T3" fmla="*/ 0 h 95"/>
              <a:gd name="T4" fmla="*/ 41 w 95"/>
              <a:gd name="T5" fmla="*/ 0 h 95"/>
              <a:gd name="T6" fmla="*/ 36 w 95"/>
              <a:gd name="T7" fmla="*/ 0 h 95"/>
              <a:gd name="T8" fmla="*/ 36 w 95"/>
              <a:gd name="T9" fmla="*/ 0 h 95"/>
              <a:gd name="T10" fmla="*/ 41 w 95"/>
              <a:gd name="T11" fmla="*/ 14 h 95"/>
              <a:gd name="T12" fmla="*/ 5 w 95"/>
              <a:gd name="T13" fmla="*/ 14 h 95"/>
              <a:gd name="T14" fmla="*/ 5 w 95"/>
              <a:gd name="T15" fmla="*/ 36 h 95"/>
              <a:gd name="T16" fmla="*/ 14 w 95"/>
              <a:gd name="T17" fmla="*/ 36 h 95"/>
              <a:gd name="T18" fmla="*/ 14 w 95"/>
              <a:gd name="T19" fmla="*/ 45 h 95"/>
              <a:gd name="T20" fmla="*/ 41 w 95"/>
              <a:gd name="T21" fmla="*/ 45 h 95"/>
              <a:gd name="T22" fmla="*/ 41 w 95"/>
              <a:gd name="T23" fmla="*/ 54 h 95"/>
              <a:gd name="T24" fmla="*/ 14 w 95"/>
              <a:gd name="T25" fmla="*/ 54 h 95"/>
              <a:gd name="T26" fmla="*/ 14 w 95"/>
              <a:gd name="T27" fmla="*/ 68 h 95"/>
              <a:gd name="T28" fmla="*/ 41 w 95"/>
              <a:gd name="T29" fmla="*/ 68 h 95"/>
              <a:gd name="T30" fmla="*/ 41 w 95"/>
              <a:gd name="T31" fmla="*/ 86 h 95"/>
              <a:gd name="T32" fmla="*/ 0 w 95"/>
              <a:gd name="T33" fmla="*/ 86 h 95"/>
              <a:gd name="T34" fmla="*/ 0 w 95"/>
              <a:gd name="T35" fmla="*/ 95 h 95"/>
              <a:gd name="T36" fmla="*/ 95 w 95"/>
              <a:gd name="T37" fmla="*/ 95 h 95"/>
              <a:gd name="T38" fmla="*/ 95 w 95"/>
              <a:gd name="T39" fmla="*/ 86 h 95"/>
              <a:gd name="T40" fmla="*/ 73 w 95"/>
              <a:gd name="T41" fmla="*/ 86 h 95"/>
              <a:gd name="T42" fmla="*/ 73 w 95"/>
              <a:gd name="T43" fmla="*/ 86 h 95"/>
              <a:gd name="T44" fmla="*/ 82 w 95"/>
              <a:gd name="T45" fmla="*/ 77 h 95"/>
              <a:gd name="T46" fmla="*/ 82 w 95"/>
              <a:gd name="T47" fmla="*/ 77 h 95"/>
              <a:gd name="T48" fmla="*/ 77 w 95"/>
              <a:gd name="T49" fmla="*/ 68 h 95"/>
              <a:gd name="T50" fmla="*/ 82 w 95"/>
              <a:gd name="T51" fmla="*/ 68 h 95"/>
              <a:gd name="T52" fmla="*/ 82 w 95"/>
              <a:gd name="T53" fmla="*/ 54 h 95"/>
              <a:gd name="T54" fmla="*/ 55 w 95"/>
              <a:gd name="T55" fmla="*/ 54 h 95"/>
              <a:gd name="T56" fmla="*/ 55 w 95"/>
              <a:gd name="T57" fmla="*/ 45 h 95"/>
              <a:gd name="T58" fmla="*/ 82 w 95"/>
              <a:gd name="T59" fmla="*/ 45 h 95"/>
              <a:gd name="T60" fmla="*/ 82 w 95"/>
              <a:gd name="T61" fmla="*/ 36 h 95"/>
              <a:gd name="T62" fmla="*/ 91 w 95"/>
              <a:gd name="T63" fmla="*/ 36 h 95"/>
              <a:gd name="T64" fmla="*/ 91 w 95"/>
              <a:gd name="T65" fmla="*/ 14 h 95"/>
              <a:gd name="T66" fmla="*/ 55 w 95"/>
              <a:gd name="T67" fmla="*/ 14 h 95"/>
              <a:gd name="T68" fmla="*/ 55 w 95"/>
              <a:gd name="T69" fmla="*/ 14 h 95"/>
              <a:gd name="T70" fmla="*/ 55 w 95"/>
              <a:gd name="T71" fmla="*/ 14 h 95"/>
              <a:gd name="T72" fmla="*/ 55 w 95"/>
              <a:gd name="T73" fmla="*/ 0 h 95"/>
              <a:gd name="T74" fmla="*/ 55 w 95"/>
              <a:gd name="T75" fmla="*/ 0 h 95"/>
              <a:gd name="T76" fmla="*/ 55 w 95"/>
              <a:gd name="T77" fmla="*/ 0 h 95"/>
              <a:gd name="T78" fmla="*/ 18 w 95"/>
              <a:gd name="T79" fmla="*/ 36 h 95"/>
              <a:gd name="T80" fmla="*/ 18 w 95"/>
              <a:gd name="T81" fmla="*/ 23 h 95"/>
              <a:gd name="T82" fmla="*/ 77 w 95"/>
              <a:gd name="T83" fmla="*/ 23 h 95"/>
              <a:gd name="T84" fmla="*/ 77 w 95"/>
              <a:gd name="T85" fmla="*/ 36 h 95"/>
              <a:gd name="T86" fmla="*/ 18 w 95"/>
              <a:gd name="T87" fmla="*/ 36 h 95"/>
              <a:gd name="T88" fmla="*/ 18 w 95"/>
              <a:gd name="T89" fmla="*/ 36 h 95"/>
              <a:gd name="T90" fmla="*/ 64 w 95"/>
              <a:gd name="T91" fmla="*/ 72 h 95"/>
              <a:gd name="T92" fmla="*/ 64 w 95"/>
              <a:gd name="T93" fmla="*/ 72 h 95"/>
              <a:gd name="T94" fmla="*/ 64 w 95"/>
              <a:gd name="T95" fmla="*/ 77 h 95"/>
              <a:gd name="T96" fmla="*/ 64 w 95"/>
              <a:gd name="T97" fmla="*/ 77 h 95"/>
              <a:gd name="T98" fmla="*/ 73 w 95"/>
              <a:gd name="T99" fmla="*/ 86 h 95"/>
              <a:gd name="T100" fmla="*/ 55 w 95"/>
              <a:gd name="T101" fmla="*/ 86 h 95"/>
              <a:gd name="T102" fmla="*/ 55 w 95"/>
              <a:gd name="T103" fmla="*/ 68 h 95"/>
              <a:gd name="T104" fmla="*/ 68 w 95"/>
              <a:gd name="T105" fmla="*/ 68 h 95"/>
              <a:gd name="T106" fmla="*/ 68 w 95"/>
              <a:gd name="T107" fmla="*/ 68 h 95"/>
              <a:gd name="T108" fmla="*/ 64 w 95"/>
              <a:gd name="T109" fmla="*/ 72 h 95"/>
              <a:gd name="T110" fmla="*/ 64 w 95"/>
              <a:gd name="T111" fmla="*/ 72 h 95"/>
              <a:gd name="T112" fmla="*/ 64 w 95"/>
              <a:gd name="T113" fmla="*/ 72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5" h="95">
                <a:moveTo>
                  <a:pt x="55" y="0"/>
                </a:moveTo>
                <a:lnTo>
                  <a:pt x="55" y="0"/>
                </a:lnTo>
                <a:lnTo>
                  <a:pt x="41" y="0"/>
                </a:lnTo>
                <a:lnTo>
                  <a:pt x="36" y="0"/>
                </a:lnTo>
                <a:lnTo>
                  <a:pt x="36" y="0"/>
                </a:lnTo>
                <a:lnTo>
                  <a:pt x="41" y="14"/>
                </a:lnTo>
                <a:lnTo>
                  <a:pt x="5" y="14"/>
                </a:lnTo>
                <a:lnTo>
                  <a:pt x="5" y="36"/>
                </a:lnTo>
                <a:lnTo>
                  <a:pt x="14" y="36"/>
                </a:lnTo>
                <a:lnTo>
                  <a:pt x="14" y="45"/>
                </a:lnTo>
                <a:lnTo>
                  <a:pt x="41" y="45"/>
                </a:lnTo>
                <a:lnTo>
                  <a:pt x="41" y="54"/>
                </a:lnTo>
                <a:lnTo>
                  <a:pt x="14" y="54"/>
                </a:lnTo>
                <a:lnTo>
                  <a:pt x="14" y="68"/>
                </a:lnTo>
                <a:lnTo>
                  <a:pt x="41" y="68"/>
                </a:lnTo>
                <a:lnTo>
                  <a:pt x="41" y="86"/>
                </a:lnTo>
                <a:lnTo>
                  <a:pt x="0" y="86"/>
                </a:lnTo>
                <a:lnTo>
                  <a:pt x="0" y="95"/>
                </a:lnTo>
                <a:lnTo>
                  <a:pt x="95" y="95"/>
                </a:lnTo>
                <a:lnTo>
                  <a:pt x="95" y="86"/>
                </a:lnTo>
                <a:lnTo>
                  <a:pt x="73" y="86"/>
                </a:lnTo>
                <a:lnTo>
                  <a:pt x="73" y="86"/>
                </a:lnTo>
                <a:lnTo>
                  <a:pt x="82" y="77"/>
                </a:lnTo>
                <a:lnTo>
                  <a:pt x="82" y="77"/>
                </a:lnTo>
                <a:lnTo>
                  <a:pt x="77" y="68"/>
                </a:lnTo>
                <a:lnTo>
                  <a:pt x="82" y="68"/>
                </a:lnTo>
                <a:lnTo>
                  <a:pt x="82" y="54"/>
                </a:lnTo>
                <a:lnTo>
                  <a:pt x="55" y="54"/>
                </a:lnTo>
                <a:lnTo>
                  <a:pt x="55" y="45"/>
                </a:lnTo>
                <a:lnTo>
                  <a:pt x="82" y="45"/>
                </a:lnTo>
                <a:lnTo>
                  <a:pt x="82" y="36"/>
                </a:lnTo>
                <a:lnTo>
                  <a:pt x="91" y="36"/>
                </a:lnTo>
                <a:lnTo>
                  <a:pt x="91" y="14"/>
                </a:lnTo>
                <a:lnTo>
                  <a:pt x="55" y="14"/>
                </a:lnTo>
                <a:lnTo>
                  <a:pt x="55" y="14"/>
                </a:lnTo>
                <a:lnTo>
                  <a:pt x="55" y="14"/>
                </a:lnTo>
                <a:lnTo>
                  <a:pt x="55" y="0"/>
                </a:lnTo>
                <a:lnTo>
                  <a:pt x="55" y="0"/>
                </a:lnTo>
                <a:lnTo>
                  <a:pt x="55" y="0"/>
                </a:lnTo>
                <a:close/>
                <a:moveTo>
                  <a:pt x="18" y="36"/>
                </a:moveTo>
                <a:lnTo>
                  <a:pt x="18" y="23"/>
                </a:lnTo>
                <a:lnTo>
                  <a:pt x="77" y="23"/>
                </a:lnTo>
                <a:lnTo>
                  <a:pt x="77" y="36"/>
                </a:lnTo>
                <a:lnTo>
                  <a:pt x="18" y="36"/>
                </a:lnTo>
                <a:lnTo>
                  <a:pt x="18" y="36"/>
                </a:lnTo>
                <a:close/>
                <a:moveTo>
                  <a:pt x="64" y="72"/>
                </a:moveTo>
                <a:lnTo>
                  <a:pt x="64" y="72"/>
                </a:lnTo>
                <a:lnTo>
                  <a:pt x="64" y="77"/>
                </a:lnTo>
                <a:lnTo>
                  <a:pt x="64" y="77"/>
                </a:lnTo>
                <a:lnTo>
                  <a:pt x="73" y="86"/>
                </a:lnTo>
                <a:lnTo>
                  <a:pt x="55" y="86"/>
                </a:lnTo>
                <a:lnTo>
                  <a:pt x="55" y="68"/>
                </a:lnTo>
                <a:lnTo>
                  <a:pt x="68" y="68"/>
                </a:lnTo>
                <a:lnTo>
                  <a:pt x="68" y="68"/>
                </a:lnTo>
                <a:lnTo>
                  <a:pt x="64" y="72"/>
                </a:lnTo>
                <a:lnTo>
                  <a:pt x="64" y="72"/>
                </a:lnTo>
                <a:lnTo>
                  <a:pt x="64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39"/>
          <p:cNvSpPr>
            <a:spLocks/>
          </p:cNvSpPr>
          <p:nvPr/>
        </p:nvSpPr>
        <p:spPr bwMode="auto">
          <a:xfrm>
            <a:off x="8805863" y="2868612"/>
            <a:ext cx="128588" cy="142875"/>
          </a:xfrm>
          <a:custGeom>
            <a:avLst/>
            <a:gdLst>
              <a:gd name="T0" fmla="*/ 14 w 81"/>
              <a:gd name="T1" fmla="*/ 27 h 90"/>
              <a:gd name="T2" fmla="*/ 14 w 81"/>
              <a:gd name="T3" fmla="*/ 27 h 90"/>
              <a:gd name="T4" fmla="*/ 14 w 81"/>
              <a:gd name="T5" fmla="*/ 22 h 90"/>
              <a:gd name="T6" fmla="*/ 14 w 81"/>
              <a:gd name="T7" fmla="*/ 22 h 90"/>
              <a:gd name="T8" fmla="*/ 14 w 81"/>
              <a:gd name="T9" fmla="*/ 22 h 90"/>
              <a:gd name="T10" fmla="*/ 14 w 81"/>
              <a:gd name="T11" fmla="*/ 22 h 90"/>
              <a:gd name="T12" fmla="*/ 9 w 81"/>
              <a:gd name="T13" fmla="*/ 18 h 90"/>
              <a:gd name="T14" fmla="*/ 9 w 81"/>
              <a:gd name="T15" fmla="*/ 18 h 90"/>
              <a:gd name="T16" fmla="*/ 9 w 81"/>
              <a:gd name="T17" fmla="*/ 18 h 90"/>
              <a:gd name="T18" fmla="*/ 0 w 81"/>
              <a:gd name="T19" fmla="*/ 18 h 90"/>
              <a:gd name="T20" fmla="*/ 0 w 81"/>
              <a:gd name="T21" fmla="*/ 86 h 90"/>
              <a:gd name="T22" fmla="*/ 63 w 81"/>
              <a:gd name="T23" fmla="*/ 86 h 90"/>
              <a:gd name="T24" fmla="*/ 63 w 81"/>
              <a:gd name="T25" fmla="*/ 90 h 90"/>
              <a:gd name="T26" fmla="*/ 81 w 81"/>
              <a:gd name="T27" fmla="*/ 90 h 90"/>
              <a:gd name="T28" fmla="*/ 81 w 81"/>
              <a:gd name="T29" fmla="*/ 27 h 90"/>
              <a:gd name="T30" fmla="*/ 81 w 81"/>
              <a:gd name="T31" fmla="*/ 27 h 90"/>
              <a:gd name="T32" fmla="*/ 81 w 81"/>
              <a:gd name="T33" fmla="*/ 22 h 90"/>
              <a:gd name="T34" fmla="*/ 81 w 81"/>
              <a:gd name="T35" fmla="*/ 22 h 90"/>
              <a:gd name="T36" fmla="*/ 81 w 81"/>
              <a:gd name="T37" fmla="*/ 22 h 90"/>
              <a:gd name="T38" fmla="*/ 81 w 81"/>
              <a:gd name="T39" fmla="*/ 22 h 90"/>
              <a:gd name="T40" fmla="*/ 72 w 81"/>
              <a:gd name="T41" fmla="*/ 18 h 90"/>
              <a:gd name="T42" fmla="*/ 63 w 81"/>
              <a:gd name="T43" fmla="*/ 18 h 90"/>
              <a:gd name="T44" fmla="*/ 63 w 81"/>
              <a:gd name="T45" fmla="*/ 76 h 90"/>
              <a:gd name="T46" fmla="*/ 45 w 81"/>
              <a:gd name="T47" fmla="*/ 76 h 90"/>
              <a:gd name="T48" fmla="*/ 45 w 81"/>
              <a:gd name="T49" fmla="*/ 9 h 90"/>
              <a:gd name="T50" fmla="*/ 45 w 81"/>
              <a:gd name="T51" fmla="*/ 9 h 90"/>
              <a:gd name="T52" fmla="*/ 45 w 81"/>
              <a:gd name="T53" fmla="*/ 0 h 90"/>
              <a:gd name="T54" fmla="*/ 45 w 81"/>
              <a:gd name="T55" fmla="*/ 0 h 90"/>
              <a:gd name="T56" fmla="*/ 45 w 81"/>
              <a:gd name="T57" fmla="*/ 0 h 90"/>
              <a:gd name="T58" fmla="*/ 45 w 81"/>
              <a:gd name="T59" fmla="*/ 0 h 90"/>
              <a:gd name="T60" fmla="*/ 41 w 81"/>
              <a:gd name="T61" fmla="*/ 0 h 90"/>
              <a:gd name="T62" fmla="*/ 32 w 81"/>
              <a:gd name="T63" fmla="*/ 0 h 90"/>
              <a:gd name="T64" fmla="*/ 32 w 81"/>
              <a:gd name="T65" fmla="*/ 76 h 90"/>
              <a:gd name="T66" fmla="*/ 14 w 81"/>
              <a:gd name="T67" fmla="*/ 76 h 90"/>
              <a:gd name="T68" fmla="*/ 14 w 81"/>
              <a:gd name="T69" fmla="*/ 27 h 90"/>
              <a:gd name="T70" fmla="*/ 14 w 81"/>
              <a:gd name="T71" fmla="*/ 27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1" h="90">
                <a:moveTo>
                  <a:pt x="14" y="27"/>
                </a:moveTo>
                <a:lnTo>
                  <a:pt x="14" y="27"/>
                </a:lnTo>
                <a:lnTo>
                  <a:pt x="14" y="22"/>
                </a:lnTo>
                <a:lnTo>
                  <a:pt x="14" y="22"/>
                </a:lnTo>
                <a:lnTo>
                  <a:pt x="14" y="22"/>
                </a:lnTo>
                <a:lnTo>
                  <a:pt x="14" y="22"/>
                </a:lnTo>
                <a:lnTo>
                  <a:pt x="9" y="18"/>
                </a:lnTo>
                <a:lnTo>
                  <a:pt x="9" y="18"/>
                </a:lnTo>
                <a:lnTo>
                  <a:pt x="9" y="18"/>
                </a:lnTo>
                <a:lnTo>
                  <a:pt x="0" y="18"/>
                </a:lnTo>
                <a:lnTo>
                  <a:pt x="0" y="86"/>
                </a:lnTo>
                <a:lnTo>
                  <a:pt x="63" y="86"/>
                </a:lnTo>
                <a:lnTo>
                  <a:pt x="63" y="90"/>
                </a:lnTo>
                <a:lnTo>
                  <a:pt x="81" y="90"/>
                </a:lnTo>
                <a:lnTo>
                  <a:pt x="81" y="27"/>
                </a:lnTo>
                <a:lnTo>
                  <a:pt x="81" y="27"/>
                </a:lnTo>
                <a:lnTo>
                  <a:pt x="81" y="22"/>
                </a:lnTo>
                <a:lnTo>
                  <a:pt x="81" y="22"/>
                </a:lnTo>
                <a:lnTo>
                  <a:pt x="81" y="22"/>
                </a:lnTo>
                <a:lnTo>
                  <a:pt x="81" y="22"/>
                </a:lnTo>
                <a:lnTo>
                  <a:pt x="72" y="18"/>
                </a:lnTo>
                <a:lnTo>
                  <a:pt x="63" y="18"/>
                </a:lnTo>
                <a:lnTo>
                  <a:pt x="63" y="76"/>
                </a:lnTo>
                <a:lnTo>
                  <a:pt x="45" y="76"/>
                </a:lnTo>
                <a:lnTo>
                  <a:pt x="45" y="9"/>
                </a:lnTo>
                <a:lnTo>
                  <a:pt x="45" y="9"/>
                </a:lnTo>
                <a:lnTo>
                  <a:pt x="45" y="0"/>
                </a:lnTo>
                <a:lnTo>
                  <a:pt x="45" y="0"/>
                </a:lnTo>
                <a:lnTo>
                  <a:pt x="45" y="0"/>
                </a:lnTo>
                <a:lnTo>
                  <a:pt x="45" y="0"/>
                </a:lnTo>
                <a:lnTo>
                  <a:pt x="41" y="0"/>
                </a:lnTo>
                <a:lnTo>
                  <a:pt x="32" y="0"/>
                </a:lnTo>
                <a:lnTo>
                  <a:pt x="32" y="76"/>
                </a:lnTo>
                <a:lnTo>
                  <a:pt x="14" y="76"/>
                </a:lnTo>
                <a:lnTo>
                  <a:pt x="14" y="27"/>
                </a:lnTo>
                <a:lnTo>
                  <a:pt x="14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8978900" y="2868612"/>
            <a:ext cx="136525" cy="142875"/>
          </a:xfrm>
          <a:custGeom>
            <a:avLst/>
            <a:gdLst>
              <a:gd name="T0" fmla="*/ 86 w 86"/>
              <a:gd name="T1" fmla="*/ 90 h 90"/>
              <a:gd name="T2" fmla="*/ 86 w 86"/>
              <a:gd name="T3" fmla="*/ 76 h 90"/>
              <a:gd name="T4" fmla="*/ 13 w 86"/>
              <a:gd name="T5" fmla="*/ 76 h 90"/>
              <a:gd name="T6" fmla="*/ 13 w 86"/>
              <a:gd name="T7" fmla="*/ 13 h 90"/>
              <a:gd name="T8" fmla="*/ 77 w 86"/>
              <a:gd name="T9" fmla="*/ 13 h 90"/>
              <a:gd name="T10" fmla="*/ 77 w 86"/>
              <a:gd name="T11" fmla="*/ 0 h 90"/>
              <a:gd name="T12" fmla="*/ 0 w 86"/>
              <a:gd name="T13" fmla="*/ 0 h 90"/>
              <a:gd name="T14" fmla="*/ 0 w 86"/>
              <a:gd name="T15" fmla="*/ 90 h 90"/>
              <a:gd name="T16" fmla="*/ 86 w 86"/>
              <a:gd name="T17" fmla="*/ 90 h 90"/>
              <a:gd name="T18" fmla="*/ 86 w 86"/>
              <a:gd name="T19" fmla="*/ 90 h 90"/>
              <a:gd name="T20" fmla="*/ 72 w 86"/>
              <a:gd name="T21" fmla="*/ 72 h 90"/>
              <a:gd name="T22" fmla="*/ 72 w 86"/>
              <a:gd name="T23" fmla="*/ 72 h 90"/>
              <a:gd name="T24" fmla="*/ 77 w 86"/>
              <a:gd name="T25" fmla="*/ 67 h 90"/>
              <a:gd name="T26" fmla="*/ 77 w 86"/>
              <a:gd name="T27" fmla="*/ 67 h 90"/>
              <a:gd name="T28" fmla="*/ 54 w 86"/>
              <a:gd name="T29" fmla="*/ 45 h 90"/>
              <a:gd name="T30" fmla="*/ 54 w 86"/>
              <a:gd name="T31" fmla="*/ 45 h 90"/>
              <a:gd name="T32" fmla="*/ 68 w 86"/>
              <a:gd name="T33" fmla="*/ 27 h 90"/>
              <a:gd name="T34" fmla="*/ 68 w 86"/>
              <a:gd name="T35" fmla="*/ 27 h 90"/>
              <a:gd name="T36" fmla="*/ 72 w 86"/>
              <a:gd name="T37" fmla="*/ 22 h 90"/>
              <a:gd name="T38" fmla="*/ 72 w 86"/>
              <a:gd name="T39" fmla="*/ 22 h 90"/>
              <a:gd name="T40" fmla="*/ 58 w 86"/>
              <a:gd name="T41" fmla="*/ 18 h 90"/>
              <a:gd name="T42" fmla="*/ 58 w 86"/>
              <a:gd name="T43" fmla="*/ 18 h 90"/>
              <a:gd name="T44" fmla="*/ 45 w 86"/>
              <a:gd name="T45" fmla="*/ 36 h 90"/>
              <a:gd name="T46" fmla="*/ 45 w 86"/>
              <a:gd name="T47" fmla="*/ 36 h 90"/>
              <a:gd name="T48" fmla="*/ 31 w 86"/>
              <a:gd name="T49" fmla="*/ 22 h 90"/>
              <a:gd name="T50" fmla="*/ 31 w 86"/>
              <a:gd name="T51" fmla="*/ 22 h 90"/>
              <a:gd name="T52" fmla="*/ 27 w 86"/>
              <a:gd name="T53" fmla="*/ 18 h 90"/>
              <a:gd name="T54" fmla="*/ 27 w 86"/>
              <a:gd name="T55" fmla="*/ 18 h 90"/>
              <a:gd name="T56" fmla="*/ 22 w 86"/>
              <a:gd name="T57" fmla="*/ 22 h 90"/>
              <a:gd name="T58" fmla="*/ 22 w 86"/>
              <a:gd name="T59" fmla="*/ 22 h 90"/>
              <a:gd name="T60" fmla="*/ 18 w 86"/>
              <a:gd name="T61" fmla="*/ 27 h 90"/>
              <a:gd name="T62" fmla="*/ 18 w 86"/>
              <a:gd name="T63" fmla="*/ 27 h 90"/>
              <a:gd name="T64" fmla="*/ 36 w 86"/>
              <a:gd name="T65" fmla="*/ 45 h 90"/>
              <a:gd name="T66" fmla="*/ 36 w 86"/>
              <a:gd name="T67" fmla="*/ 45 h 90"/>
              <a:gd name="T68" fmla="*/ 13 w 86"/>
              <a:gd name="T69" fmla="*/ 67 h 90"/>
              <a:gd name="T70" fmla="*/ 13 w 86"/>
              <a:gd name="T71" fmla="*/ 67 h 90"/>
              <a:gd name="T72" fmla="*/ 27 w 86"/>
              <a:gd name="T73" fmla="*/ 76 h 90"/>
              <a:gd name="T74" fmla="*/ 27 w 86"/>
              <a:gd name="T75" fmla="*/ 76 h 90"/>
              <a:gd name="T76" fmla="*/ 45 w 86"/>
              <a:gd name="T77" fmla="*/ 54 h 90"/>
              <a:gd name="T78" fmla="*/ 45 w 86"/>
              <a:gd name="T79" fmla="*/ 54 h 90"/>
              <a:gd name="T80" fmla="*/ 63 w 86"/>
              <a:gd name="T81" fmla="*/ 76 h 90"/>
              <a:gd name="T82" fmla="*/ 63 w 86"/>
              <a:gd name="T83" fmla="*/ 76 h 90"/>
              <a:gd name="T84" fmla="*/ 72 w 86"/>
              <a:gd name="T85" fmla="*/ 72 h 90"/>
              <a:gd name="T86" fmla="*/ 72 w 86"/>
              <a:gd name="T87" fmla="*/ 72 h 90"/>
              <a:gd name="T88" fmla="*/ 72 w 86"/>
              <a:gd name="T89" fmla="*/ 7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90">
                <a:moveTo>
                  <a:pt x="86" y="90"/>
                </a:moveTo>
                <a:lnTo>
                  <a:pt x="86" y="76"/>
                </a:lnTo>
                <a:lnTo>
                  <a:pt x="13" y="76"/>
                </a:lnTo>
                <a:lnTo>
                  <a:pt x="13" y="13"/>
                </a:lnTo>
                <a:lnTo>
                  <a:pt x="77" y="13"/>
                </a:lnTo>
                <a:lnTo>
                  <a:pt x="77" y="0"/>
                </a:lnTo>
                <a:lnTo>
                  <a:pt x="0" y="0"/>
                </a:lnTo>
                <a:lnTo>
                  <a:pt x="0" y="90"/>
                </a:lnTo>
                <a:lnTo>
                  <a:pt x="86" y="90"/>
                </a:lnTo>
                <a:lnTo>
                  <a:pt x="86" y="90"/>
                </a:lnTo>
                <a:close/>
                <a:moveTo>
                  <a:pt x="72" y="72"/>
                </a:moveTo>
                <a:lnTo>
                  <a:pt x="72" y="72"/>
                </a:lnTo>
                <a:lnTo>
                  <a:pt x="77" y="67"/>
                </a:lnTo>
                <a:lnTo>
                  <a:pt x="77" y="67"/>
                </a:lnTo>
                <a:lnTo>
                  <a:pt x="54" y="45"/>
                </a:lnTo>
                <a:lnTo>
                  <a:pt x="54" y="45"/>
                </a:lnTo>
                <a:lnTo>
                  <a:pt x="68" y="27"/>
                </a:lnTo>
                <a:lnTo>
                  <a:pt x="68" y="27"/>
                </a:lnTo>
                <a:lnTo>
                  <a:pt x="72" y="22"/>
                </a:lnTo>
                <a:lnTo>
                  <a:pt x="72" y="22"/>
                </a:lnTo>
                <a:lnTo>
                  <a:pt x="58" y="18"/>
                </a:lnTo>
                <a:lnTo>
                  <a:pt x="58" y="18"/>
                </a:lnTo>
                <a:lnTo>
                  <a:pt x="45" y="36"/>
                </a:lnTo>
                <a:lnTo>
                  <a:pt x="45" y="36"/>
                </a:lnTo>
                <a:lnTo>
                  <a:pt x="31" y="22"/>
                </a:lnTo>
                <a:lnTo>
                  <a:pt x="31" y="22"/>
                </a:lnTo>
                <a:lnTo>
                  <a:pt x="27" y="18"/>
                </a:lnTo>
                <a:lnTo>
                  <a:pt x="27" y="18"/>
                </a:lnTo>
                <a:lnTo>
                  <a:pt x="22" y="22"/>
                </a:lnTo>
                <a:lnTo>
                  <a:pt x="22" y="22"/>
                </a:lnTo>
                <a:lnTo>
                  <a:pt x="18" y="27"/>
                </a:lnTo>
                <a:lnTo>
                  <a:pt x="18" y="27"/>
                </a:lnTo>
                <a:lnTo>
                  <a:pt x="36" y="45"/>
                </a:lnTo>
                <a:lnTo>
                  <a:pt x="36" y="45"/>
                </a:lnTo>
                <a:lnTo>
                  <a:pt x="13" y="67"/>
                </a:lnTo>
                <a:lnTo>
                  <a:pt x="13" y="67"/>
                </a:lnTo>
                <a:lnTo>
                  <a:pt x="27" y="76"/>
                </a:lnTo>
                <a:lnTo>
                  <a:pt x="27" y="76"/>
                </a:lnTo>
                <a:lnTo>
                  <a:pt x="45" y="54"/>
                </a:lnTo>
                <a:lnTo>
                  <a:pt x="45" y="54"/>
                </a:lnTo>
                <a:lnTo>
                  <a:pt x="63" y="76"/>
                </a:lnTo>
                <a:lnTo>
                  <a:pt x="63" y="76"/>
                </a:lnTo>
                <a:lnTo>
                  <a:pt x="72" y="72"/>
                </a:lnTo>
                <a:lnTo>
                  <a:pt x="72" y="72"/>
                </a:lnTo>
                <a:lnTo>
                  <a:pt x="7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1"/>
          <p:cNvSpPr>
            <a:spLocks noEditPoints="1"/>
          </p:cNvSpPr>
          <p:nvPr/>
        </p:nvSpPr>
        <p:spPr bwMode="auto">
          <a:xfrm>
            <a:off x="9955213" y="4651375"/>
            <a:ext cx="150813" cy="157163"/>
          </a:xfrm>
          <a:custGeom>
            <a:avLst/>
            <a:gdLst>
              <a:gd name="T0" fmla="*/ 41 w 95"/>
              <a:gd name="T1" fmla="*/ 31 h 99"/>
              <a:gd name="T2" fmla="*/ 9 w 95"/>
              <a:gd name="T3" fmla="*/ 99 h 99"/>
              <a:gd name="T4" fmla="*/ 18 w 95"/>
              <a:gd name="T5" fmla="*/ 40 h 99"/>
              <a:gd name="T6" fmla="*/ 28 w 95"/>
              <a:gd name="T7" fmla="*/ 45 h 99"/>
              <a:gd name="T8" fmla="*/ 32 w 95"/>
              <a:gd name="T9" fmla="*/ 54 h 99"/>
              <a:gd name="T10" fmla="*/ 23 w 95"/>
              <a:gd name="T11" fmla="*/ 63 h 99"/>
              <a:gd name="T12" fmla="*/ 41 w 95"/>
              <a:gd name="T13" fmla="*/ 72 h 99"/>
              <a:gd name="T14" fmla="*/ 23 w 95"/>
              <a:gd name="T15" fmla="*/ 81 h 99"/>
              <a:gd name="T16" fmla="*/ 41 w 95"/>
              <a:gd name="T17" fmla="*/ 95 h 99"/>
              <a:gd name="T18" fmla="*/ 55 w 95"/>
              <a:gd name="T19" fmla="*/ 81 h 99"/>
              <a:gd name="T20" fmla="*/ 73 w 95"/>
              <a:gd name="T21" fmla="*/ 72 h 99"/>
              <a:gd name="T22" fmla="*/ 55 w 95"/>
              <a:gd name="T23" fmla="*/ 63 h 99"/>
              <a:gd name="T24" fmla="*/ 68 w 95"/>
              <a:gd name="T25" fmla="*/ 54 h 99"/>
              <a:gd name="T26" fmla="*/ 59 w 95"/>
              <a:gd name="T27" fmla="*/ 54 h 99"/>
              <a:gd name="T28" fmla="*/ 64 w 95"/>
              <a:gd name="T29" fmla="*/ 49 h 99"/>
              <a:gd name="T30" fmla="*/ 68 w 95"/>
              <a:gd name="T31" fmla="*/ 45 h 99"/>
              <a:gd name="T32" fmla="*/ 73 w 95"/>
              <a:gd name="T33" fmla="*/ 40 h 99"/>
              <a:gd name="T34" fmla="*/ 73 w 95"/>
              <a:gd name="T35" fmla="*/ 81 h 99"/>
              <a:gd name="T36" fmla="*/ 68 w 95"/>
              <a:gd name="T37" fmla="*/ 86 h 99"/>
              <a:gd name="T38" fmla="*/ 64 w 95"/>
              <a:gd name="T39" fmla="*/ 86 h 99"/>
              <a:gd name="T40" fmla="*/ 68 w 95"/>
              <a:gd name="T41" fmla="*/ 99 h 99"/>
              <a:gd name="T42" fmla="*/ 86 w 95"/>
              <a:gd name="T43" fmla="*/ 95 h 99"/>
              <a:gd name="T44" fmla="*/ 86 w 95"/>
              <a:gd name="T45" fmla="*/ 86 h 99"/>
              <a:gd name="T46" fmla="*/ 50 w 95"/>
              <a:gd name="T47" fmla="*/ 31 h 99"/>
              <a:gd name="T48" fmla="*/ 95 w 95"/>
              <a:gd name="T49" fmla="*/ 22 h 99"/>
              <a:gd name="T50" fmla="*/ 55 w 95"/>
              <a:gd name="T51" fmla="*/ 13 h 99"/>
              <a:gd name="T52" fmla="*/ 55 w 95"/>
              <a:gd name="T53" fmla="*/ 4 h 99"/>
              <a:gd name="T54" fmla="*/ 55 w 95"/>
              <a:gd name="T55" fmla="*/ 0 h 99"/>
              <a:gd name="T56" fmla="*/ 41 w 95"/>
              <a:gd name="T57" fmla="*/ 13 h 99"/>
              <a:gd name="T58" fmla="*/ 0 w 95"/>
              <a:gd name="T59" fmla="*/ 22 h 99"/>
              <a:gd name="T60" fmla="*/ 41 w 95"/>
              <a:gd name="T61" fmla="*/ 22 h 99"/>
              <a:gd name="T62" fmla="*/ 46 w 95"/>
              <a:gd name="T63" fmla="*/ 49 h 99"/>
              <a:gd name="T64" fmla="*/ 41 w 95"/>
              <a:gd name="T65" fmla="*/ 45 h 99"/>
              <a:gd name="T66" fmla="*/ 41 w 95"/>
              <a:gd name="T67" fmla="*/ 40 h 99"/>
              <a:gd name="T68" fmla="*/ 55 w 95"/>
              <a:gd name="T69" fmla="*/ 40 h 99"/>
              <a:gd name="T70" fmla="*/ 37 w 95"/>
              <a:gd name="T71" fmla="*/ 54 h 99"/>
              <a:gd name="T72" fmla="*/ 46 w 95"/>
              <a:gd name="T73" fmla="*/ 4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5" h="99">
                <a:moveTo>
                  <a:pt x="41" y="22"/>
                </a:moveTo>
                <a:lnTo>
                  <a:pt x="41" y="31"/>
                </a:lnTo>
                <a:lnTo>
                  <a:pt x="9" y="31"/>
                </a:lnTo>
                <a:lnTo>
                  <a:pt x="9" y="99"/>
                </a:lnTo>
                <a:lnTo>
                  <a:pt x="18" y="99"/>
                </a:lnTo>
                <a:lnTo>
                  <a:pt x="18" y="40"/>
                </a:lnTo>
                <a:lnTo>
                  <a:pt x="37" y="40"/>
                </a:lnTo>
                <a:lnTo>
                  <a:pt x="28" y="45"/>
                </a:lnTo>
                <a:lnTo>
                  <a:pt x="28" y="45"/>
                </a:lnTo>
                <a:lnTo>
                  <a:pt x="32" y="54"/>
                </a:lnTo>
                <a:lnTo>
                  <a:pt x="23" y="54"/>
                </a:lnTo>
                <a:lnTo>
                  <a:pt x="23" y="63"/>
                </a:lnTo>
                <a:lnTo>
                  <a:pt x="41" y="63"/>
                </a:lnTo>
                <a:lnTo>
                  <a:pt x="41" y="72"/>
                </a:lnTo>
                <a:lnTo>
                  <a:pt x="23" y="72"/>
                </a:lnTo>
                <a:lnTo>
                  <a:pt x="23" y="81"/>
                </a:lnTo>
                <a:lnTo>
                  <a:pt x="41" y="81"/>
                </a:lnTo>
                <a:lnTo>
                  <a:pt x="41" y="95"/>
                </a:lnTo>
                <a:lnTo>
                  <a:pt x="55" y="95"/>
                </a:lnTo>
                <a:lnTo>
                  <a:pt x="55" y="81"/>
                </a:lnTo>
                <a:lnTo>
                  <a:pt x="73" y="81"/>
                </a:lnTo>
                <a:lnTo>
                  <a:pt x="73" y="72"/>
                </a:lnTo>
                <a:lnTo>
                  <a:pt x="55" y="72"/>
                </a:lnTo>
                <a:lnTo>
                  <a:pt x="55" y="63"/>
                </a:lnTo>
                <a:lnTo>
                  <a:pt x="68" y="63"/>
                </a:lnTo>
                <a:lnTo>
                  <a:pt x="68" y="54"/>
                </a:lnTo>
                <a:lnTo>
                  <a:pt x="59" y="54"/>
                </a:lnTo>
                <a:lnTo>
                  <a:pt x="59" y="54"/>
                </a:lnTo>
                <a:lnTo>
                  <a:pt x="64" y="49"/>
                </a:lnTo>
                <a:lnTo>
                  <a:pt x="64" y="49"/>
                </a:lnTo>
                <a:lnTo>
                  <a:pt x="68" y="45"/>
                </a:lnTo>
                <a:lnTo>
                  <a:pt x="68" y="45"/>
                </a:lnTo>
                <a:lnTo>
                  <a:pt x="59" y="40"/>
                </a:lnTo>
                <a:lnTo>
                  <a:pt x="73" y="40"/>
                </a:lnTo>
                <a:lnTo>
                  <a:pt x="73" y="81"/>
                </a:lnTo>
                <a:lnTo>
                  <a:pt x="73" y="81"/>
                </a:lnTo>
                <a:lnTo>
                  <a:pt x="73" y="86"/>
                </a:lnTo>
                <a:lnTo>
                  <a:pt x="68" y="86"/>
                </a:lnTo>
                <a:lnTo>
                  <a:pt x="64" y="86"/>
                </a:lnTo>
                <a:lnTo>
                  <a:pt x="64" y="86"/>
                </a:lnTo>
                <a:lnTo>
                  <a:pt x="68" y="99"/>
                </a:lnTo>
                <a:lnTo>
                  <a:pt x="68" y="99"/>
                </a:lnTo>
                <a:lnTo>
                  <a:pt x="86" y="95"/>
                </a:lnTo>
                <a:lnTo>
                  <a:pt x="86" y="95"/>
                </a:lnTo>
                <a:lnTo>
                  <a:pt x="86" y="95"/>
                </a:lnTo>
                <a:lnTo>
                  <a:pt x="86" y="86"/>
                </a:lnTo>
                <a:lnTo>
                  <a:pt x="86" y="31"/>
                </a:lnTo>
                <a:lnTo>
                  <a:pt x="50" y="31"/>
                </a:lnTo>
                <a:lnTo>
                  <a:pt x="55" y="22"/>
                </a:lnTo>
                <a:lnTo>
                  <a:pt x="95" y="22"/>
                </a:lnTo>
                <a:lnTo>
                  <a:pt x="95" y="13"/>
                </a:lnTo>
                <a:lnTo>
                  <a:pt x="55" y="13"/>
                </a:lnTo>
                <a:lnTo>
                  <a:pt x="55" y="13"/>
                </a:lnTo>
                <a:lnTo>
                  <a:pt x="55" y="4"/>
                </a:lnTo>
                <a:lnTo>
                  <a:pt x="55" y="4"/>
                </a:lnTo>
                <a:lnTo>
                  <a:pt x="55" y="0"/>
                </a:lnTo>
                <a:lnTo>
                  <a:pt x="41" y="0"/>
                </a:lnTo>
                <a:lnTo>
                  <a:pt x="41" y="13"/>
                </a:lnTo>
                <a:lnTo>
                  <a:pt x="0" y="13"/>
                </a:lnTo>
                <a:lnTo>
                  <a:pt x="0" y="22"/>
                </a:lnTo>
                <a:lnTo>
                  <a:pt x="0" y="22"/>
                </a:lnTo>
                <a:lnTo>
                  <a:pt x="41" y="22"/>
                </a:lnTo>
                <a:lnTo>
                  <a:pt x="41" y="22"/>
                </a:lnTo>
                <a:close/>
                <a:moveTo>
                  <a:pt x="46" y="49"/>
                </a:moveTo>
                <a:lnTo>
                  <a:pt x="46" y="49"/>
                </a:lnTo>
                <a:lnTo>
                  <a:pt x="41" y="45"/>
                </a:lnTo>
                <a:lnTo>
                  <a:pt x="41" y="45"/>
                </a:lnTo>
                <a:lnTo>
                  <a:pt x="41" y="40"/>
                </a:lnTo>
                <a:lnTo>
                  <a:pt x="55" y="40"/>
                </a:lnTo>
                <a:lnTo>
                  <a:pt x="55" y="40"/>
                </a:lnTo>
                <a:lnTo>
                  <a:pt x="50" y="54"/>
                </a:lnTo>
                <a:lnTo>
                  <a:pt x="37" y="54"/>
                </a:lnTo>
                <a:lnTo>
                  <a:pt x="46" y="49"/>
                </a:lnTo>
                <a:lnTo>
                  <a:pt x="46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2"/>
          <p:cNvSpPr>
            <a:spLocks noEditPoints="1"/>
          </p:cNvSpPr>
          <p:nvPr/>
        </p:nvSpPr>
        <p:spPr bwMode="auto">
          <a:xfrm>
            <a:off x="10128250" y="4657725"/>
            <a:ext cx="150813" cy="150813"/>
          </a:xfrm>
          <a:custGeom>
            <a:avLst/>
            <a:gdLst>
              <a:gd name="T0" fmla="*/ 32 w 95"/>
              <a:gd name="T1" fmla="*/ 14 h 95"/>
              <a:gd name="T2" fmla="*/ 32 w 95"/>
              <a:gd name="T3" fmla="*/ 14 h 95"/>
              <a:gd name="T4" fmla="*/ 18 w 95"/>
              <a:gd name="T5" fmla="*/ 0 h 95"/>
              <a:gd name="T6" fmla="*/ 18 w 95"/>
              <a:gd name="T7" fmla="*/ 0 h 95"/>
              <a:gd name="T8" fmla="*/ 5 w 95"/>
              <a:gd name="T9" fmla="*/ 9 h 95"/>
              <a:gd name="T10" fmla="*/ 5 w 95"/>
              <a:gd name="T11" fmla="*/ 9 h 95"/>
              <a:gd name="T12" fmla="*/ 23 w 95"/>
              <a:gd name="T13" fmla="*/ 23 h 95"/>
              <a:gd name="T14" fmla="*/ 23 w 95"/>
              <a:gd name="T15" fmla="*/ 23 h 95"/>
              <a:gd name="T16" fmla="*/ 32 w 95"/>
              <a:gd name="T17" fmla="*/ 14 h 95"/>
              <a:gd name="T18" fmla="*/ 32 w 95"/>
              <a:gd name="T19" fmla="*/ 14 h 95"/>
              <a:gd name="T20" fmla="*/ 32 w 95"/>
              <a:gd name="T21" fmla="*/ 14 h 95"/>
              <a:gd name="T22" fmla="*/ 95 w 95"/>
              <a:gd name="T23" fmla="*/ 77 h 95"/>
              <a:gd name="T24" fmla="*/ 50 w 95"/>
              <a:gd name="T25" fmla="*/ 77 h 95"/>
              <a:gd name="T26" fmla="*/ 50 w 95"/>
              <a:gd name="T27" fmla="*/ 18 h 95"/>
              <a:gd name="T28" fmla="*/ 91 w 95"/>
              <a:gd name="T29" fmla="*/ 18 h 95"/>
              <a:gd name="T30" fmla="*/ 91 w 95"/>
              <a:gd name="T31" fmla="*/ 5 h 95"/>
              <a:gd name="T32" fmla="*/ 36 w 95"/>
              <a:gd name="T33" fmla="*/ 5 h 95"/>
              <a:gd name="T34" fmla="*/ 36 w 95"/>
              <a:gd name="T35" fmla="*/ 91 h 95"/>
              <a:gd name="T36" fmla="*/ 95 w 95"/>
              <a:gd name="T37" fmla="*/ 91 h 95"/>
              <a:gd name="T38" fmla="*/ 95 w 95"/>
              <a:gd name="T39" fmla="*/ 77 h 95"/>
              <a:gd name="T40" fmla="*/ 95 w 95"/>
              <a:gd name="T41" fmla="*/ 77 h 95"/>
              <a:gd name="T42" fmla="*/ 9 w 95"/>
              <a:gd name="T43" fmla="*/ 23 h 95"/>
              <a:gd name="T44" fmla="*/ 9 w 95"/>
              <a:gd name="T45" fmla="*/ 23 h 95"/>
              <a:gd name="T46" fmla="*/ 0 w 95"/>
              <a:gd name="T47" fmla="*/ 36 h 95"/>
              <a:gd name="T48" fmla="*/ 0 w 95"/>
              <a:gd name="T49" fmla="*/ 36 h 95"/>
              <a:gd name="T50" fmla="*/ 18 w 95"/>
              <a:gd name="T51" fmla="*/ 45 h 95"/>
              <a:gd name="T52" fmla="*/ 18 w 95"/>
              <a:gd name="T53" fmla="*/ 45 h 95"/>
              <a:gd name="T54" fmla="*/ 18 w 95"/>
              <a:gd name="T55" fmla="*/ 45 h 95"/>
              <a:gd name="T56" fmla="*/ 27 w 95"/>
              <a:gd name="T57" fmla="*/ 36 h 95"/>
              <a:gd name="T58" fmla="*/ 27 w 95"/>
              <a:gd name="T59" fmla="*/ 36 h 95"/>
              <a:gd name="T60" fmla="*/ 9 w 95"/>
              <a:gd name="T61" fmla="*/ 23 h 95"/>
              <a:gd name="T62" fmla="*/ 9 w 95"/>
              <a:gd name="T63" fmla="*/ 23 h 95"/>
              <a:gd name="T64" fmla="*/ 9 w 95"/>
              <a:gd name="T65" fmla="*/ 23 h 95"/>
              <a:gd name="T66" fmla="*/ 0 w 95"/>
              <a:gd name="T67" fmla="*/ 86 h 95"/>
              <a:gd name="T68" fmla="*/ 5 w 95"/>
              <a:gd name="T69" fmla="*/ 86 h 95"/>
              <a:gd name="T70" fmla="*/ 5 w 95"/>
              <a:gd name="T71" fmla="*/ 86 h 95"/>
              <a:gd name="T72" fmla="*/ 14 w 95"/>
              <a:gd name="T73" fmla="*/ 95 h 95"/>
              <a:gd name="T74" fmla="*/ 14 w 95"/>
              <a:gd name="T75" fmla="*/ 95 h 95"/>
              <a:gd name="T76" fmla="*/ 27 w 95"/>
              <a:gd name="T77" fmla="*/ 59 h 95"/>
              <a:gd name="T78" fmla="*/ 27 w 95"/>
              <a:gd name="T79" fmla="*/ 59 h 95"/>
              <a:gd name="T80" fmla="*/ 18 w 95"/>
              <a:gd name="T81" fmla="*/ 50 h 95"/>
              <a:gd name="T82" fmla="*/ 18 w 95"/>
              <a:gd name="T83" fmla="*/ 50 h 95"/>
              <a:gd name="T84" fmla="*/ 9 w 95"/>
              <a:gd name="T85" fmla="*/ 68 h 95"/>
              <a:gd name="T86" fmla="*/ 0 w 95"/>
              <a:gd name="T87" fmla="*/ 86 h 95"/>
              <a:gd name="T88" fmla="*/ 0 w 95"/>
              <a:gd name="T89" fmla="*/ 86 h 95"/>
              <a:gd name="T90" fmla="*/ 0 w 95"/>
              <a:gd name="T91" fmla="*/ 86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5" h="95">
                <a:moveTo>
                  <a:pt x="32" y="14"/>
                </a:moveTo>
                <a:lnTo>
                  <a:pt x="32" y="14"/>
                </a:lnTo>
                <a:lnTo>
                  <a:pt x="18" y="0"/>
                </a:lnTo>
                <a:lnTo>
                  <a:pt x="18" y="0"/>
                </a:lnTo>
                <a:lnTo>
                  <a:pt x="5" y="9"/>
                </a:lnTo>
                <a:lnTo>
                  <a:pt x="5" y="9"/>
                </a:lnTo>
                <a:lnTo>
                  <a:pt x="23" y="23"/>
                </a:lnTo>
                <a:lnTo>
                  <a:pt x="23" y="23"/>
                </a:lnTo>
                <a:lnTo>
                  <a:pt x="32" y="14"/>
                </a:lnTo>
                <a:lnTo>
                  <a:pt x="32" y="14"/>
                </a:lnTo>
                <a:lnTo>
                  <a:pt x="32" y="14"/>
                </a:lnTo>
                <a:close/>
                <a:moveTo>
                  <a:pt x="95" y="77"/>
                </a:moveTo>
                <a:lnTo>
                  <a:pt x="50" y="77"/>
                </a:lnTo>
                <a:lnTo>
                  <a:pt x="50" y="18"/>
                </a:lnTo>
                <a:lnTo>
                  <a:pt x="91" y="18"/>
                </a:lnTo>
                <a:lnTo>
                  <a:pt x="91" y="5"/>
                </a:lnTo>
                <a:lnTo>
                  <a:pt x="36" y="5"/>
                </a:lnTo>
                <a:lnTo>
                  <a:pt x="36" y="91"/>
                </a:lnTo>
                <a:lnTo>
                  <a:pt x="95" y="91"/>
                </a:lnTo>
                <a:lnTo>
                  <a:pt x="95" y="77"/>
                </a:lnTo>
                <a:lnTo>
                  <a:pt x="95" y="77"/>
                </a:lnTo>
                <a:close/>
                <a:moveTo>
                  <a:pt x="9" y="23"/>
                </a:moveTo>
                <a:lnTo>
                  <a:pt x="9" y="23"/>
                </a:lnTo>
                <a:lnTo>
                  <a:pt x="0" y="36"/>
                </a:lnTo>
                <a:lnTo>
                  <a:pt x="0" y="36"/>
                </a:lnTo>
                <a:lnTo>
                  <a:pt x="18" y="45"/>
                </a:lnTo>
                <a:lnTo>
                  <a:pt x="18" y="45"/>
                </a:lnTo>
                <a:lnTo>
                  <a:pt x="18" y="45"/>
                </a:lnTo>
                <a:lnTo>
                  <a:pt x="27" y="36"/>
                </a:lnTo>
                <a:lnTo>
                  <a:pt x="27" y="36"/>
                </a:lnTo>
                <a:lnTo>
                  <a:pt x="9" y="23"/>
                </a:lnTo>
                <a:lnTo>
                  <a:pt x="9" y="23"/>
                </a:lnTo>
                <a:lnTo>
                  <a:pt x="9" y="23"/>
                </a:lnTo>
                <a:close/>
                <a:moveTo>
                  <a:pt x="0" y="86"/>
                </a:moveTo>
                <a:lnTo>
                  <a:pt x="5" y="86"/>
                </a:lnTo>
                <a:lnTo>
                  <a:pt x="5" y="86"/>
                </a:lnTo>
                <a:lnTo>
                  <a:pt x="14" y="95"/>
                </a:lnTo>
                <a:lnTo>
                  <a:pt x="14" y="95"/>
                </a:lnTo>
                <a:lnTo>
                  <a:pt x="27" y="59"/>
                </a:lnTo>
                <a:lnTo>
                  <a:pt x="27" y="59"/>
                </a:lnTo>
                <a:lnTo>
                  <a:pt x="18" y="50"/>
                </a:lnTo>
                <a:lnTo>
                  <a:pt x="18" y="50"/>
                </a:lnTo>
                <a:lnTo>
                  <a:pt x="9" y="68"/>
                </a:lnTo>
                <a:lnTo>
                  <a:pt x="0" y="86"/>
                </a:lnTo>
                <a:lnTo>
                  <a:pt x="0" y="86"/>
                </a:lnTo>
                <a:lnTo>
                  <a:pt x="0" y="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3"/>
          <p:cNvSpPr>
            <a:spLocks noEditPoints="1"/>
          </p:cNvSpPr>
          <p:nvPr/>
        </p:nvSpPr>
        <p:spPr bwMode="auto">
          <a:xfrm>
            <a:off x="10315575" y="4657725"/>
            <a:ext cx="136525" cy="144463"/>
          </a:xfrm>
          <a:custGeom>
            <a:avLst/>
            <a:gdLst>
              <a:gd name="T0" fmla="*/ 86 w 86"/>
              <a:gd name="T1" fmla="*/ 91 h 91"/>
              <a:gd name="T2" fmla="*/ 86 w 86"/>
              <a:gd name="T3" fmla="*/ 82 h 91"/>
              <a:gd name="T4" fmla="*/ 13 w 86"/>
              <a:gd name="T5" fmla="*/ 82 h 91"/>
              <a:gd name="T6" fmla="*/ 13 w 86"/>
              <a:gd name="T7" fmla="*/ 14 h 91"/>
              <a:gd name="T8" fmla="*/ 77 w 86"/>
              <a:gd name="T9" fmla="*/ 14 h 91"/>
              <a:gd name="T10" fmla="*/ 77 w 86"/>
              <a:gd name="T11" fmla="*/ 0 h 91"/>
              <a:gd name="T12" fmla="*/ 0 w 86"/>
              <a:gd name="T13" fmla="*/ 0 h 91"/>
              <a:gd name="T14" fmla="*/ 0 w 86"/>
              <a:gd name="T15" fmla="*/ 91 h 91"/>
              <a:gd name="T16" fmla="*/ 86 w 86"/>
              <a:gd name="T17" fmla="*/ 91 h 91"/>
              <a:gd name="T18" fmla="*/ 86 w 86"/>
              <a:gd name="T19" fmla="*/ 91 h 91"/>
              <a:gd name="T20" fmla="*/ 72 w 86"/>
              <a:gd name="T21" fmla="*/ 73 h 91"/>
              <a:gd name="T22" fmla="*/ 72 w 86"/>
              <a:gd name="T23" fmla="*/ 73 h 91"/>
              <a:gd name="T24" fmla="*/ 77 w 86"/>
              <a:gd name="T25" fmla="*/ 68 h 91"/>
              <a:gd name="T26" fmla="*/ 77 w 86"/>
              <a:gd name="T27" fmla="*/ 68 h 91"/>
              <a:gd name="T28" fmla="*/ 54 w 86"/>
              <a:gd name="T29" fmla="*/ 45 h 91"/>
              <a:gd name="T30" fmla="*/ 54 w 86"/>
              <a:gd name="T31" fmla="*/ 45 h 91"/>
              <a:gd name="T32" fmla="*/ 68 w 86"/>
              <a:gd name="T33" fmla="*/ 32 h 91"/>
              <a:gd name="T34" fmla="*/ 68 w 86"/>
              <a:gd name="T35" fmla="*/ 32 h 91"/>
              <a:gd name="T36" fmla="*/ 72 w 86"/>
              <a:gd name="T37" fmla="*/ 23 h 91"/>
              <a:gd name="T38" fmla="*/ 72 w 86"/>
              <a:gd name="T39" fmla="*/ 23 h 91"/>
              <a:gd name="T40" fmla="*/ 59 w 86"/>
              <a:gd name="T41" fmla="*/ 18 h 91"/>
              <a:gd name="T42" fmla="*/ 59 w 86"/>
              <a:gd name="T43" fmla="*/ 18 h 91"/>
              <a:gd name="T44" fmla="*/ 45 w 86"/>
              <a:gd name="T45" fmla="*/ 36 h 91"/>
              <a:gd name="T46" fmla="*/ 45 w 86"/>
              <a:gd name="T47" fmla="*/ 36 h 91"/>
              <a:gd name="T48" fmla="*/ 31 w 86"/>
              <a:gd name="T49" fmla="*/ 23 h 91"/>
              <a:gd name="T50" fmla="*/ 31 w 86"/>
              <a:gd name="T51" fmla="*/ 23 h 91"/>
              <a:gd name="T52" fmla="*/ 27 w 86"/>
              <a:gd name="T53" fmla="*/ 18 h 91"/>
              <a:gd name="T54" fmla="*/ 27 w 86"/>
              <a:gd name="T55" fmla="*/ 18 h 91"/>
              <a:gd name="T56" fmla="*/ 22 w 86"/>
              <a:gd name="T57" fmla="*/ 23 h 91"/>
              <a:gd name="T58" fmla="*/ 22 w 86"/>
              <a:gd name="T59" fmla="*/ 23 h 91"/>
              <a:gd name="T60" fmla="*/ 18 w 86"/>
              <a:gd name="T61" fmla="*/ 27 h 91"/>
              <a:gd name="T62" fmla="*/ 18 w 86"/>
              <a:gd name="T63" fmla="*/ 27 h 91"/>
              <a:gd name="T64" fmla="*/ 36 w 86"/>
              <a:gd name="T65" fmla="*/ 50 h 91"/>
              <a:gd name="T66" fmla="*/ 36 w 86"/>
              <a:gd name="T67" fmla="*/ 50 h 91"/>
              <a:gd name="T68" fmla="*/ 13 w 86"/>
              <a:gd name="T69" fmla="*/ 68 h 91"/>
              <a:gd name="T70" fmla="*/ 13 w 86"/>
              <a:gd name="T71" fmla="*/ 68 h 91"/>
              <a:gd name="T72" fmla="*/ 27 w 86"/>
              <a:gd name="T73" fmla="*/ 77 h 91"/>
              <a:gd name="T74" fmla="*/ 27 w 86"/>
              <a:gd name="T75" fmla="*/ 77 h 91"/>
              <a:gd name="T76" fmla="*/ 45 w 86"/>
              <a:gd name="T77" fmla="*/ 59 h 91"/>
              <a:gd name="T78" fmla="*/ 45 w 86"/>
              <a:gd name="T79" fmla="*/ 59 h 91"/>
              <a:gd name="T80" fmla="*/ 63 w 86"/>
              <a:gd name="T81" fmla="*/ 77 h 91"/>
              <a:gd name="T82" fmla="*/ 63 w 86"/>
              <a:gd name="T83" fmla="*/ 77 h 91"/>
              <a:gd name="T84" fmla="*/ 72 w 86"/>
              <a:gd name="T85" fmla="*/ 73 h 91"/>
              <a:gd name="T86" fmla="*/ 72 w 86"/>
              <a:gd name="T87" fmla="*/ 73 h 91"/>
              <a:gd name="T88" fmla="*/ 72 w 86"/>
              <a:gd name="T89" fmla="*/ 7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91">
                <a:moveTo>
                  <a:pt x="86" y="91"/>
                </a:moveTo>
                <a:lnTo>
                  <a:pt x="86" y="82"/>
                </a:lnTo>
                <a:lnTo>
                  <a:pt x="13" y="82"/>
                </a:lnTo>
                <a:lnTo>
                  <a:pt x="13" y="14"/>
                </a:lnTo>
                <a:lnTo>
                  <a:pt x="77" y="14"/>
                </a:lnTo>
                <a:lnTo>
                  <a:pt x="77" y="0"/>
                </a:lnTo>
                <a:lnTo>
                  <a:pt x="0" y="0"/>
                </a:lnTo>
                <a:lnTo>
                  <a:pt x="0" y="91"/>
                </a:lnTo>
                <a:lnTo>
                  <a:pt x="86" y="91"/>
                </a:lnTo>
                <a:lnTo>
                  <a:pt x="86" y="91"/>
                </a:lnTo>
                <a:close/>
                <a:moveTo>
                  <a:pt x="72" y="73"/>
                </a:moveTo>
                <a:lnTo>
                  <a:pt x="72" y="73"/>
                </a:lnTo>
                <a:lnTo>
                  <a:pt x="77" y="68"/>
                </a:lnTo>
                <a:lnTo>
                  <a:pt x="77" y="68"/>
                </a:lnTo>
                <a:lnTo>
                  <a:pt x="54" y="45"/>
                </a:lnTo>
                <a:lnTo>
                  <a:pt x="54" y="45"/>
                </a:lnTo>
                <a:lnTo>
                  <a:pt x="68" y="32"/>
                </a:lnTo>
                <a:lnTo>
                  <a:pt x="68" y="32"/>
                </a:lnTo>
                <a:lnTo>
                  <a:pt x="72" y="23"/>
                </a:lnTo>
                <a:lnTo>
                  <a:pt x="72" y="23"/>
                </a:lnTo>
                <a:lnTo>
                  <a:pt x="59" y="18"/>
                </a:lnTo>
                <a:lnTo>
                  <a:pt x="59" y="18"/>
                </a:lnTo>
                <a:lnTo>
                  <a:pt x="45" y="36"/>
                </a:lnTo>
                <a:lnTo>
                  <a:pt x="45" y="36"/>
                </a:lnTo>
                <a:lnTo>
                  <a:pt x="31" y="23"/>
                </a:lnTo>
                <a:lnTo>
                  <a:pt x="31" y="23"/>
                </a:lnTo>
                <a:lnTo>
                  <a:pt x="27" y="18"/>
                </a:lnTo>
                <a:lnTo>
                  <a:pt x="27" y="18"/>
                </a:lnTo>
                <a:lnTo>
                  <a:pt x="22" y="23"/>
                </a:lnTo>
                <a:lnTo>
                  <a:pt x="22" y="23"/>
                </a:lnTo>
                <a:lnTo>
                  <a:pt x="18" y="27"/>
                </a:lnTo>
                <a:lnTo>
                  <a:pt x="18" y="27"/>
                </a:lnTo>
                <a:lnTo>
                  <a:pt x="36" y="50"/>
                </a:lnTo>
                <a:lnTo>
                  <a:pt x="36" y="50"/>
                </a:lnTo>
                <a:lnTo>
                  <a:pt x="13" y="68"/>
                </a:lnTo>
                <a:lnTo>
                  <a:pt x="13" y="68"/>
                </a:lnTo>
                <a:lnTo>
                  <a:pt x="27" y="77"/>
                </a:lnTo>
                <a:lnTo>
                  <a:pt x="27" y="77"/>
                </a:lnTo>
                <a:lnTo>
                  <a:pt x="45" y="59"/>
                </a:lnTo>
                <a:lnTo>
                  <a:pt x="45" y="59"/>
                </a:lnTo>
                <a:lnTo>
                  <a:pt x="63" y="77"/>
                </a:lnTo>
                <a:lnTo>
                  <a:pt x="63" y="77"/>
                </a:lnTo>
                <a:lnTo>
                  <a:pt x="72" y="73"/>
                </a:lnTo>
                <a:lnTo>
                  <a:pt x="72" y="73"/>
                </a:lnTo>
                <a:lnTo>
                  <a:pt x="72" y="7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8726488" y="4672012"/>
            <a:ext cx="144463" cy="158750"/>
          </a:xfrm>
          <a:custGeom>
            <a:avLst/>
            <a:gdLst>
              <a:gd name="T0" fmla="*/ 27 w 91"/>
              <a:gd name="T1" fmla="*/ 23 h 100"/>
              <a:gd name="T2" fmla="*/ 36 w 91"/>
              <a:gd name="T3" fmla="*/ 18 h 100"/>
              <a:gd name="T4" fmla="*/ 27 w 91"/>
              <a:gd name="T5" fmla="*/ 0 h 100"/>
              <a:gd name="T6" fmla="*/ 14 w 91"/>
              <a:gd name="T7" fmla="*/ 5 h 100"/>
              <a:gd name="T8" fmla="*/ 23 w 91"/>
              <a:gd name="T9" fmla="*/ 23 h 100"/>
              <a:gd name="T10" fmla="*/ 27 w 91"/>
              <a:gd name="T11" fmla="*/ 23 h 100"/>
              <a:gd name="T12" fmla="*/ 36 w 91"/>
              <a:gd name="T13" fmla="*/ 18 h 100"/>
              <a:gd name="T14" fmla="*/ 77 w 91"/>
              <a:gd name="T15" fmla="*/ 82 h 100"/>
              <a:gd name="T16" fmla="*/ 73 w 91"/>
              <a:gd name="T17" fmla="*/ 86 h 100"/>
              <a:gd name="T18" fmla="*/ 64 w 91"/>
              <a:gd name="T19" fmla="*/ 86 h 100"/>
              <a:gd name="T20" fmla="*/ 68 w 91"/>
              <a:gd name="T21" fmla="*/ 100 h 100"/>
              <a:gd name="T22" fmla="*/ 91 w 91"/>
              <a:gd name="T23" fmla="*/ 95 h 100"/>
              <a:gd name="T24" fmla="*/ 91 w 91"/>
              <a:gd name="T25" fmla="*/ 5 h 100"/>
              <a:gd name="T26" fmla="*/ 36 w 91"/>
              <a:gd name="T27" fmla="*/ 18 h 100"/>
              <a:gd name="T28" fmla="*/ 45 w 91"/>
              <a:gd name="T29" fmla="*/ 54 h 100"/>
              <a:gd name="T30" fmla="*/ 32 w 91"/>
              <a:gd name="T31" fmla="*/ 50 h 100"/>
              <a:gd name="T32" fmla="*/ 32 w 91"/>
              <a:gd name="T33" fmla="*/ 50 h 100"/>
              <a:gd name="T34" fmla="*/ 23 w 91"/>
              <a:gd name="T35" fmla="*/ 54 h 100"/>
              <a:gd name="T36" fmla="*/ 27 w 91"/>
              <a:gd name="T37" fmla="*/ 59 h 100"/>
              <a:gd name="T38" fmla="*/ 36 w 91"/>
              <a:gd name="T39" fmla="*/ 64 h 100"/>
              <a:gd name="T40" fmla="*/ 14 w 91"/>
              <a:gd name="T41" fmla="*/ 77 h 100"/>
              <a:gd name="T42" fmla="*/ 23 w 91"/>
              <a:gd name="T43" fmla="*/ 86 h 100"/>
              <a:gd name="T44" fmla="*/ 50 w 91"/>
              <a:gd name="T45" fmla="*/ 73 h 100"/>
              <a:gd name="T46" fmla="*/ 59 w 91"/>
              <a:gd name="T47" fmla="*/ 86 h 100"/>
              <a:gd name="T48" fmla="*/ 68 w 91"/>
              <a:gd name="T49" fmla="*/ 77 h 100"/>
              <a:gd name="T50" fmla="*/ 73 w 91"/>
              <a:gd name="T51" fmla="*/ 77 h 100"/>
              <a:gd name="T52" fmla="*/ 59 w 91"/>
              <a:gd name="T53" fmla="*/ 64 h 100"/>
              <a:gd name="T54" fmla="*/ 64 w 91"/>
              <a:gd name="T55" fmla="*/ 45 h 100"/>
              <a:gd name="T56" fmla="*/ 73 w 91"/>
              <a:gd name="T57" fmla="*/ 36 h 100"/>
              <a:gd name="T58" fmla="*/ 54 w 91"/>
              <a:gd name="T59" fmla="*/ 23 h 100"/>
              <a:gd name="T60" fmla="*/ 41 w 91"/>
              <a:gd name="T61" fmla="*/ 36 h 100"/>
              <a:gd name="T62" fmla="*/ 18 w 91"/>
              <a:gd name="T63" fmla="*/ 45 h 100"/>
              <a:gd name="T64" fmla="*/ 50 w 91"/>
              <a:gd name="T65" fmla="*/ 45 h 100"/>
              <a:gd name="T66" fmla="*/ 45 w 91"/>
              <a:gd name="T67" fmla="*/ 54 h 100"/>
              <a:gd name="T68" fmla="*/ 14 w 91"/>
              <a:gd name="T69" fmla="*/ 27 h 100"/>
              <a:gd name="T70" fmla="*/ 14 w 91"/>
              <a:gd name="T71" fmla="*/ 18 h 100"/>
              <a:gd name="T72" fmla="*/ 18 w 91"/>
              <a:gd name="T73" fmla="*/ 14 h 100"/>
              <a:gd name="T74" fmla="*/ 14 w 91"/>
              <a:gd name="T75" fmla="*/ 14 h 100"/>
              <a:gd name="T76" fmla="*/ 0 w 91"/>
              <a:gd name="T77" fmla="*/ 14 h 100"/>
              <a:gd name="T78" fmla="*/ 14 w 91"/>
              <a:gd name="T79" fmla="*/ 100 h 100"/>
              <a:gd name="T80" fmla="*/ 14 w 91"/>
              <a:gd name="T81" fmla="*/ 2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1" h="100">
                <a:moveTo>
                  <a:pt x="27" y="23"/>
                </a:moveTo>
                <a:lnTo>
                  <a:pt x="27" y="23"/>
                </a:lnTo>
                <a:lnTo>
                  <a:pt x="36" y="18"/>
                </a:lnTo>
                <a:lnTo>
                  <a:pt x="36" y="18"/>
                </a:lnTo>
                <a:lnTo>
                  <a:pt x="27" y="0"/>
                </a:lnTo>
                <a:lnTo>
                  <a:pt x="27" y="0"/>
                </a:lnTo>
                <a:lnTo>
                  <a:pt x="14" y="5"/>
                </a:lnTo>
                <a:lnTo>
                  <a:pt x="14" y="5"/>
                </a:lnTo>
                <a:lnTo>
                  <a:pt x="23" y="23"/>
                </a:lnTo>
                <a:lnTo>
                  <a:pt x="23" y="23"/>
                </a:lnTo>
                <a:lnTo>
                  <a:pt x="27" y="23"/>
                </a:lnTo>
                <a:lnTo>
                  <a:pt x="27" y="23"/>
                </a:lnTo>
                <a:lnTo>
                  <a:pt x="27" y="23"/>
                </a:lnTo>
                <a:close/>
                <a:moveTo>
                  <a:pt x="36" y="18"/>
                </a:moveTo>
                <a:lnTo>
                  <a:pt x="77" y="18"/>
                </a:lnTo>
                <a:lnTo>
                  <a:pt x="77" y="82"/>
                </a:lnTo>
                <a:lnTo>
                  <a:pt x="77" y="82"/>
                </a:lnTo>
                <a:lnTo>
                  <a:pt x="73" y="86"/>
                </a:lnTo>
                <a:lnTo>
                  <a:pt x="64" y="86"/>
                </a:lnTo>
                <a:lnTo>
                  <a:pt x="64" y="86"/>
                </a:lnTo>
                <a:lnTo>
                  <a:pt x="68" y="100"/>
                </a:lnTo>
                <a:lnTo>
                  <a:pt x="68" y="100"/>
                </a:lnTo>
                <a:lnTo>
                  <a:pt x="86" y="95"/>
                </a:lnTo>
                <a:lnTo>
                  <a:pt x="91" y="95"/>
                </a:lnTo>
                <a:lnTo>
                  <a:pt x="91" y="91"/>
                </a:lnTo>
                <a:lnTo>
                  <a:pt x="91" y="5"/>
                </a:lnTo>
                <a:lnTo>
                  <a:pt x="36" y="5"/>
                </a:lnTo>
                <a:lnTo>
                  <a:pt x="36" y="18"/>
                </a:lnTo>
                <a:lnTo>
                  <a:pt x="36" y="18"/>
                </a:lnTo>
                <a:close/>
                <a:moveTo>
                  <a:pt x="45" y="54"/>
                </a:moveTo>
                <a:lnTo>
                  <a:pt x="45" y="54"/>
                </a:lnTo>
                <a:lnTo>
                  <a:pt x="32" y="50"/>
                </a:lnTo>
                <a:lnTo>
                  <a:pt x="32" y="50"/>
                </a:lnTo>
                <a:lnTo>
                  <a:pt x="32" y="50"/>
                </a:lnTo>
                <a:lnTo>
                  <a:pt x="32" y="50"/>
                </a:lnTo>
                <a:lnTo>
                  <a:pt x="23" y="54"/>
                </a:lnTo>
                <a:lnTo>
                  <a:pt x="23" y="54"/>
                </a:lnTo>
                <a:lnTo>
                  <a:pt x="27" y="59"/>
                </a:lnTo>
                <a:lnTo>
                  <a:pt x="27" y="59"/>
                </a:lnTo>
                <a:lnTo>
                  <a:pt x="36" y="64"/>
                </a:lnTo>
                <a:lnTo>
                  <a:pt x="36" y="64"/>
                </a:lnTo>
                <a:lnTo>
                  <a:pt x="14" y="77"/>
                </a:lnTo>
                <a:lnTo>
                  <a:pt x="14" y="77"/>
                </a:lnTo>
                <a:lnTo>
                  <a:pt x="23" y="86"/>
                </a:lnTo>
                <a:lnTo>
                  <a:pt x="23" y="86"/>
                </a:lnTo>
                <a:lnTo>
                  <a:pt x="50" y="73"/>
                </a:lnTo>
                <a:lnTo>
                  <a:pt x="50" y="73"/>
                </a:lnTo>
                <a:lnTo>
                  <a:pt x="59" y="86"/>
                </a:lnTo>
                <a:lnTo>
                  <a:pt x="59" y="86"/>
                </a:lnTo>
                <a:lnTo>
                  <a:pt x="68" y="77"/>
                </a:lnTo>
                <a:lnTo>
                  <a:pt x="68" y="77"/>
                </a:lnTo>
                <a:lnTo>
                  <a:pt x="73" y="77"/>
                </a:lnTo>
                <a:lnTo>
                  <a:pt x="73" y="77"/>
                </a:lnTo>
                <a:lnTo>
                  <a:pt x="59" y="64"/>
                </a:lnTo>
                <a:lnTo>
                  <a:pt x="59" y="64"/>
                </a:lnTo>
                <a:lnTo>
                  <a:pt x="64" y="45"/>
                </a:lnTo>
                <a:lnTo>
                  <a:pt x="73" y="45"/>
                </a:lnTo>
                <a:lnTo>
                  <a:pt x="73" y="36"/>
                </a:lnTo>
                <a:lnTo>
                  <a:pt x="54" y="36"/>
                </a:lnTo>
                <a:lnTo>
                  <a:pt x="54" y="23"/>
                </a:lnTo>
                <a:lnTo>
                  <a:pt x="36" y="23"/>
                </a:lnTo>
                <a:lnTo>
                  <a:pt x="41" y="36"/>
                </a:lnTo>
                <a:lnTo>
                  <a:pt x="18" y="36"/>
                </a:lnTo>
                <a:lnTo>
                  <a:pt x="18" y="45"/>
                </a:lnTo>
                <a:lnTo>
                  <a:pt x="50" y="45"/>
                </a:lnTo>
                <a:lnTo>
                  <a:pt x="50" y="45"/>
                </a:lnTo>
                <a:lnTo>
                  <a:pt x="45" y="54"/>
                </a:lnTo>
                <a:lnTo>
                  <a:pt x="45" y="54"/>
                </a:lnTo>
                <a:lnTo>
                  <a:pt x="45" y="54"/>
                </a:lnTo>
                <a:close/>
                <a:moveTo>
                  <a:pt x="14" y="27"/>
                </a:moveTo>
                <a:lnTo>
                  <a:pt x="14" y="27"/>
                </a:lnTo>
                <a:lnTo>
                  <a:pt x="14" y="18"/>
                </a:lnTo>
                <a:lnTo>
                  <a:pt x="14" y="18"/>
                </a:lnTo>
                <a:lnTo>
                  <a:pt x="18" y="14"/>
                </a:lnTo>
                <a:lnTo>
                  <a:pt x="18" y="14"/>
                </a:lnTo>
                <a:lnTo>
                  <a:pt x="14" y="14"/>
                </a:lnTo>
                <a:lnTo>
                  <a:pt x="14" y="14"/>
                </a:lnTo>
                <a:lnTo>
                  <a:pt x="0" y="14"/>
                </a:lnTo>
                <a:lnTo>
                  <a:pt x="0" y="100"/>
                </a:lnTo>
                <a:lnTo>
                  <a:pt x="14" y="100"/>
                </a:lnTo>
                <a:lnTo>
                  <a:pt x="14" y="27"/>
                </a:lnTo>
                <a:lnTo>
                  <a:pt x="14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8891588" y="4672012"/>
            <a:ext cx="158750" cy="158750"/>
          </a:xfrm>
          <a:custGeom>
            <a:avLst/>
            <a:gdLst>
              <a:gd name="T0" fmla="*/ 9 w 100"/>
              <a:gd name="T1" fmla="*/ 36 h 100"/>
              <a:gd name="T2" fmla="*/ 9 w 100"/>
              <a:gd name="T3" fmla="*/ 36 h 100"/>
              <a:gd name="T4" fmla="*/ 36 w 100"/>
              <a:gd name="T5" fmla="*/ 14 h 100"/>
              <a:gd name="T6" fmla="*/ 36 w 100"/>
              <a:gd name="T7" fmla="*/ 14 h 100"/>
              <a:gd name="T8" fmla="*/ 41 w 100"/>
              <a:gd name="T9" fmla="*/ 9 h 100"/>
              <a:gd name="T10" fmla="*/ 41 w 100"/>
              <a:gd name="T11" fmla="*/ 9 h 100"/>
              <a:gd name="T12" fmla="*/ 41 w 100"/>
              <a:gd name="T13" fmla="*/ 5 h 100"/>
              <a:gd name="T14" fmla="*/ 41 w 100"/>
              <a:gd name="T15" fmla="*/ 5 h 100"/>
              <a:gd name="T16" fmla="*/ 32 w 100"/>
              <a:gd name="T17" fmla="*/ 0 h 100"/>
              <a:gd name="T18" fmla="*/ 32 w 100"/>
              <a:gd name="T19" fmla="*/ 0 h 100"/>
              <a:gd name="T20" fmla="*/ 27 w 100"/>
              <a:gd name="T21" fmla="*/ 0 h 100"/>
              <a:gd name="T22" fmla="*/ 27 w 100"/>
              <a:gd name="T23" fmla="*/ 0 h 100"/>
              <a:gd name="T24" fmla="*/ 14 w 100"/>
              <a:gd name="T25" fmla="*/ 14 h 100"/>
              <a:gd name="T26" fmla="*/ 0 w 100"/>
              <a:gd name="T27" fmla="*/ 27 h 100"/>
              <a:gd name="T28" fmla="*/ 0 w 100"/>
              <a:gd name="T29" fmla="*/ 27 h 100"/>
              <a:gd name="T30" fmla="*/ 9 w 100"/>
              <a:gd name="T31" fmla="*/ 36 h 100"/>
              <a:gd name="T32" fmla="*/ 9 w 100"/>
              <a:gd name="T33" fmla="*/ 36 h 100"/>
              <a:gd name="T34" fmla="*/ 9 w 100"/>
              <a:gd name="T35" fmla="*/ 36 h 100"/>
              <a:gd name="T36" fmla="*/ 46 w 100"/>
              <a:gd name="T37" fmla="*/ 5 h 100"/>
              <a:gd name="T38" fmla="*/ 46 w 100"/>
              <a:gd name="T39" fmla="*/ 18 h 100"/>
              <a:gd name="T40" fmla="*/ 95 w 100"/>
              <a:gd name="T41" fmla="*/ 18 h 100"/>
              <a:gd name="T42" fmla="*/ 95 w 100"/>
              <a:gd name="T43" fmla="*/ 5 h 100"/>
              <a:gd name="T44" fmla="*/ 46 w 100"/>
              <a:gd name="T45" fmla="*/ 5 h 100"/>
              <a:gd name="T46" fmla="*/ 46 w 100"/>
              <a:gd name="T47" fmla="*/ 5 h 100"/>
              <a:gd name="T48" fmla="*/ 41 w 100"/>
              <a:gd name="T49" fmla="*/ 32 h 100"/>
              <a:gd name="T50" fmla="*/ 41 w 100"/>
              <a:gd name="T51" fmla="*/ 32 h 100"/>
              <a:gd name="T52" fmla="*/ 41 w 100"/>
              <a:gd name="T53" fmla="*/ 32 h 100"/>
              <a:gd name="T54" fmla="*/ 41 w 100"/>
              <a:gd name="T55" fmla="*/ 32 h 100"/>
              <a:gd name="T56" fmla="*/ 27 w 100"/>
              <a:gd name="T57" fmla="*/ 23 h 100"/>
              <a:gd name="T58" fmla="*/ 27 w 100"/>
              <a:gd name="T59" fmla="*/ 23 h 100"/>
              <a:gd name="T60" fmla="*/ 14 w 100"/>
              <a:gd name="T61" fmla="*/ 41 h 100"/>
              <a:gd name="T62" fmla="*/ 0 w 100"/>
              <a:gd name="T63" fmla="*/ 59 h 100"/>
              <a:gd name="T64" fmla="*/ 9 w 100"/>
              <a:gd name="T65" fmla="*/ 68 h 100"/>
              <a:gd name="T66" fmla="*/ 9 w 100"/>
              <a:gd name="T67" fmla="*/ 68 h 100"/>
              <a:gd name="T68" fmla="*/ 14 w 100"/>
              <a:gd name="T69" fmla="*/ 59 h 100"/>
              <a:gd name="T70" fmla="*/ 14 w 100"/>
              <a:gd name="T71" fmla="*/ 100 h 100"/>
              <a:gd name="T72" fmla="*/ 27 w 100"/>
              <a:gd name="T73" fmla="*/ 100 h 100"/>
              <a:gd name="T74" fmla="*/ 27 w 100"/>
              <a:gd name="T75" fmla="*/ 45 h 100"/>
              <a:gd name="T76" fmla="*/ 27 w 100"/>
              <a:gd name="T77" fmla="*/ 45 h 100"/>
              <a:gd name="T78" fmla="*/ 41 w 100"/>
              <a:gd name="T79" fmla="*/ 32 h 100"/>
              <a:gd name="T80" fmla="*/ 41 w 100"/>
              <a:gd name="T81" fmla="*/ 32 h 100"/>
              <a:gd name="T82" fmla="*/ 41 w 100"/>
              <a:gd name="T83" fmla="*/ 32 h 100"/>
              <a:gd name="T84" fmla="*/ 41 w 100"/>
              <a:gd name="T85" fmla="*/ 45 h 100"/>
              <a:gd name="T86" fmla="*/ 68 w 100"/>
              <a:gd name="T87" fmla="*/ 45 h 100"/>
              <a:gd name="T88" fmla="*/ 68 w 100"/>
              <a:gd name="T89" fmla="*/ 82 h 100"/>
              <a:gd name="T90" fmla="*/ 68 w 100"/>
              <a:gd name="T91" fmla="*/ 82 h 100"/>
              <a:gd name="T92" fmla="*/ 68 w 100"/>
              <a:gd name="T93" fmla="*/ 86 h 100"/>
              <a:gd name="T94" fmla="*/ 59 w 100"/>
              <a:gd name="T95" fmla="*/ 86 h 100"/>
              <a:gd name="T96" fmla="*/ 59 w 100"/>
              <a:gd name="T97" fmla="*/ 86 h 100"/>
              <a:gd name="T98" fmla="*/ 64 w 100"/>
              <a:gd name="T99" fmla="*/ 100 h 100"/>
              <a:gd name="T100" fmla="*/ 64 w 100"/>
              <a:gd name="T101" fmla="*/ 100 h 100"/>
              <a:gd name="T102" fmla="*/ 77 w 100"/>
              <a:gd name="T103" fmla="*/ 95 h 100"/>
              <a:gd name="T104" fmla="*/ 82 w 100"/>
              <a:gd name="T105" fmla="*/ 95 h 100"/>
              <a:gd name="T106" fmla="*/ 82 w 100"/>
              <a:gd name="T107" fmla="*/ 91 h 100"/>
              <a:gd name="T108" fmla="*/ 82 w 100"/>
              <a:gd name="T109" fmla="*/ 45 h 100"/>
              <a:gd name="T110" fmla="*/ 100 w 100"/>
              <a:gd name="T111" fmla="*/ 45 h 100"/>
              <a:gd name="T112" fmla="*/ 100 w 100"/>
              <a:gd name="T113" fmla="*/ 32 h 100"/>
              <a:gd name="T114" fmla="*/ 41 w 100"/>
              <a:gd name="T115" fmla="*/ 32 h 100"/>
              <a:gd name="T116" fmla="*/ 41 w 100"/>
              <a:gd name="T117" fmla="*/ 45 h 100"/>
              <a:gd name="T118" fmla="*/ 41 w 100"/>
              <a:gd name="T119" fmla="*/ 45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0" h="100">
                <a:moveTo>
                  <a:pt x="9" y="36"/>
                </a:moveTo>
                <a:lnTo>
                  <a:pt x="9" y="36"/>
                </a:lnTo>
                <a:lnTo>
                  <a:pt x="36" y="14"/>
                </a:lnTo>
                <a:lnTo>
                  <a:pt x="36" y="14"/>
                </a:lnTo>
                <a:lnTo>
                  <a:pt x="41" y="9"/>
                </a:lnTo>
                <a:lnTo>
                  <a:pt x="41" y="9"/>
                </a:lnTo>
                <a:lnTo>
                  <a:pt x="41" y="5"/>
                </a:lnTo>
                <a:lnTo>
                  <a:pt x="41" y="5"/>
                </a:lnTo>
                <a:lnTo>
                  <a:pt x="32" y="0"/>
                </a:lnTo>
                <a:lnTo>
                  <a:pt x="32" y="0"/>
                </a:lnTo>
                <a:lnTo>
                  <a:pt x="27" y="0"/>
                </a:lnTo>
                <a:lnTo>
                  <a:pt x="27" y="0"/>
                </a:lnTo>
                <a:lnTo>
                  <a:pt x="14" y="14"/>
                </a:lnTo>
                <a:lnTo>
                  <a:pt x="0" y="27"/>
                </a:lnTo>
                <a:lnTo>
                  <a:pt x="0" y="27"/>
                </a:lnTo>
                <a:lnTo>
                  <a:pt x="9" y="36"/>
                </a:lnTo>
                <a:lnTo>
                  <a:pt x="9" y="36"/>
                </a:lnTo>
                <a:lnTo>
                  <a:pt x="9" y="36"/>
                </a:lnTo>
                <a:close/>
                <a:moveTo>
                  <a:pt x="46" y="5"/>
                </a:moveTo>
                <a:lnTo>
                  <a:pt x="46" y="18"/>
                </a:lnTo>
                <a:lnTo>
                  <a:pt x="95" y="18"/>
                </a:lnTo>
                <a:lnTo>
                  <a:pt x="95" y="5"/>
                </a:lnTo>
                <a:lnTo>
                  <a:pt x="46" y="5"/>
                </a:lnTo>
                <a:lnTo>
                  <a:pt x="46" y="5"/>
                </a:lnTo>
                <a:close/>
                <a:moveTo>
                  <a:pt x="41" y="32"/>
                </a:moveTo>
                <a:lnTo>
                  <a:pt x="41" y="32"/>
                </a:lnTo>
                <a:lnTo>
                  <a:pt x="41" y="32"/>
                </a:lnTo>
                <a:lnTo>
                  <a:pt x="41" y="32"/>
                </a:lnTo>
                <a:lnTo>
                  <a:pt x="27" y="23"/>
                </a:lnTo>
                <a:lnTo>
                  <a:pt x="27" y="23"/>
                </a:lnTo>
                <a:lnTo>
                  <a:pt x="14" y="41"/>
                </a:lnTo>
                <a:lnTo>
                  <a:pt x="0" y="59"/>
                </a:lnTo>
                <a:lnTo>
                  <a:pt x="9" y="68"/>
                </a:lnTo>
                <a:lnTo>
                  <a:pt x="9" y="68"/>
                </a:lnTo>
                <a:lnTo>
                  <a:pt x="14" y="59"/>
                </a:lnTo>
                <a:lnTo>
                  <a:pt x="14" y="100"/>
                </a:lnTo>
                <a:lnTo>
                  <a:pt x="27" y="100"/>
                </a:lnTo>
                <a:lnTo>
                  <a:pt x="27" y="45"/>
                </a:lnTo>
                <a:lnTo>
                  <a:pt x="27" y="45"/>
                </a:lnTo>
                <a:lnTo>
                  <a:pt x="41" y="32"/>
                </a:lnTo>
                <a:lnTo>
                  <a:pt x="41" y="32"/>
                </a:lnTo>
                <a:lnTo>
                  <a:pt x="41" y="32"/>
                </a:lnTo>
                <a:close/>
                <a:moveTo>
                  <a:pt x="41" y="45"/>
                </a:moveTo>
                <a:lnTo>
                  <a:pt x="68" y="45"/>
                </a:lnTo>
                <a:lnTo>
                  <a:pt x="68" y="82"/>
                </a:lnTo>
                <a:lnTo>
                  <a:pt x="68" y="82"/>
                </a:lnTo>
                <a:lnTo>
                  <a:pt x="68" y="86"/>
                </a:lnTo>
                <a:lnTo>
                  <a:pt x="59" y="86"/>
                </a:lnTo>
                <a:lnTo>
                  <a:pt x="59" y="86"/>
                </a:lnTo>
                <a:lnTo>
                  <a:pt x="64" y="100"/>
                </a:lnTo>
                <a:lnTo>
                  <a:pt x="64" y="100"/>
                </a:lnTo>
                <a:lnTo>
                  <a:pt x="77" y="95"/>
                </a:lnTo>
                <a:lnTo>
                  <a:pt x="82" y="95"/>
                </a:lnTo>
                <a:lnTo>
                  <a:pt x="82" y="91"/>
                </a:lnTo>
                <a:lnTo>
                  <a:pt x="82" y="45"/>
                </a:lnTo>
                <a:lnTo>
                  <a:pt x="100" y="45"/>
                </a:lnTo>
                <a:lnTo>
                  <a:pt x="100" y="32"/>
                </a:lnTo>
                <a:lnTo>
                  <a:pt x="41" y="32"/>
                </a:lnTo>
                <a:lnTo>
                  <a:pt x="41" y="45"/>
                </a:lnTo>
                <a:lnTo>
                  <a:pt x="41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6"/>
          <p:cNvSpPr>
            <a:spLocks noEditPoints="1"/>
          </p:cNvSpPr>
          <p:nvPr/>
        </p:nvSpPr>
        <p:spPr bwMode="auto">
          <a:xfrm>
            <a:off x="9078913" y="4679950"/>
            <a:ext cx="136525" cy="142875"/>
          </a:xfrm>
          <a:custGeom>
            <a:avLst/>
            <a:gdLst>
              <a:gd name="T0" fmla="*/ 86 w 86"/>
              <a:gd name="T1" fmla="*/ 90 h 90"/>
              <a:gd name="T2" fmla="*/ 86 w 86"/>
              <a:gd name="T3" fmla="*/ 77 h 90"/>
              <a:gd name="T4" fmla="*/ 14 w 86"/>
              <a:gd name="T5" fmla="*/ 77 h 90"/>
              <a:gd name="T6" fmla="*/ 14 w 86"/>
              <a:gd name="T7" fmla="*/ 13 h 90"/>
              <a:gd name="T8" fmla="*/ 81 w 86"/>
              <a:gd name="T9" fmla="*/ 13 h 90"/>
              <a:gd name="T10" fmla="*/ 81 w 86"/>
              <a:gd name="T11" fmla="*/ 0 h 90"/>
              <a:gd name="T12" fmla="*/ 0 w 86"/>
              <a:gd name="T13" fmla="*/ 0 h 90"/>
              <a:gd name="T14" fmla="*/ 0 w 86"/>
              <a:gd name="T15" fmla="*/ 90 h 90"/>
              <a:gd name="T16" fmla="*/ 86 w 86"/>
              <a:gd name="T17" fmla="*/ 90 h 90"/>
              <a:gd name="T18" fmla="*/ 86 w 86"/>
              <a:gd name="T19" fmla="*/ 90 h 90"/>
              <a:gd name="T20" fmla="*/ 72 w 86"/>
              <a:gd name="T21" fmla="*/ 72 h 90"/>
              <a:gd name="T22" fmla="*/ 72 w 86"/>
              <a:gd name="T23" fmla="*/ 72 h 90"/>
              <a:gd name="T24" fmla="*/ 77 w 86"/>
              <a:gd name="T25" fmla="*/ 68 h 90"/>
              <a:gd name="T26" fmla="*/ 77 w 86"/>
              <a:gd name="T27" fmla="*/ 68 h 90"/>
              <a:gd name="T28" fmla="*/ 59 w 86"/>
              <a:gd name="T29" fmla="*/ 45 h 90"/>
              <a:gd name="T30" fmla="*/ 59 w 86"/>
              <a:gd name="T31" fmla="*/ 45 h 90"/>
              <a:gd name="T32" fmla="*/ 72 w 86"/>
              <a:gd name="T33" fmla="*/ 31 h 90"/>
              <a:gd name="T34" fmla="*/ 72 w 86"/>
              <a:gd name="T35" fmla="*/ 31 h 90"/>
              <a:gd name="T36" fmla="*/ 72 w 86"/>
              <a:gd name="T37" fmla="*/ 22 h 90"/>
              <a:gd name="T38" fmla="*/ 72 w 86"/>
              <a:gd name="T39" fmla="*/ 22 h 90"/>
              <a:gd name="T40" fmla="*/ 59 w 86"/>
              <a:gd name="T41" fmla="*/ 18 h 90"/>
              <a:gd name="T42" fmla="*/ 59 w 86"/>
              <a:gd name="T43" fmla="*/ 18 h 90"/>
              <a:gd name="T44" fmla="*/ 50 w 86"/>
              <a:gd name="T45" fmla="*/ 36 h 90"/>
              <a:gd name="T46" fmla="*/ 50 w 86"/>
              <a:gd name="T47" fmla="*/ 36 h 90"/>
              <a:gd name="T48" fmla="*/ 32 w 86"/>
              <a:gd name="T49" fmla="*/ 22 h 90"/>
              <a:gd name="T50" fmla="*/ 32 w 86"/>
              <a:gd name="T51" fmla="*/ 22 h 90"/>
              <a:gd name="T52" fmla="*/ 27 w 86"/>
              <a:gd name="T53" fmla="*/ 18 h 90"/>
              <a:gd name="T54" fmla="*/ 27 w 86"/>
              <a:gd name="T55" fmla="*/ 18 h 90"/>
              <a:gd name="T56" fmla="*/ 23 w 86"/>
              <a:gd name="T57" fmla="*/ 22 h 90"/>
              <a:gd name="T58" fmla="*/ 23 w 86"/>
              <a:gd name="T59" fmla="*/ 22 h 90"/>
              <a:gd name="T60" fmla="*/ 18 w 86"/>
              <a:gd name="T61" fmla="*/ 27 h 90"/>
              <a:gd name="T62" fmla="*/ 18 w 86"/>
              <a:gd name="T63" fmla="*/ 27 h 90"/>
              <a:gd name="T64" fmla="*/ 41 w 86"/>
              <a:gd name="T65" fmla="*/ 45 h 90"/>
              <a:gd name="T66" fmla="*/ 41 w 86"/>
              <a:gd name="T67" fmla="*/ 45 h 90"/>
              <a:gd name="T68" fmla="*/ 18 w 86"/>
              <a:gd name="T69" fmla="*/ 68 h 90"/>
              <a:gd name="T70" fmla="*/ 18 w 86"/>
              <a:gd name="T71" fmla="*/ 68 h 90"/>
              <a:gd name="T72" fmla="*/ 27 w 86"/>
              <a:gd name="T73" fmla="*/ 77 h 90"/>
              <a:gd name="T74" fmla="*/ 27 w 86"/>
              <a:gd name="T75" fmla="*/ 77 h 90"/>
              <a:gd name="T76" fmla="*/ 50 w 86"/>
              <a:gd name="T77" fmla="*/ 59 h 90"/>
              <a:gd name="T78" fmla="*/ 50 w 86"/>
              <a:gd name="T79" fmla="*/ 59 h 90"/>
              <a:gd name="T80" fmla="*/ 68 w 86"/>
              <a:gd name="T81" fmla="*/ 77 h 90"/>
              <a:gd name="T82" fmla="*/ 68 w 86"/>
              <a:gd name="T83" fmla="*/ 77 h 90"/>
              <a:gd name="T84" fmla="*/ 72 w 86"/>
              <a:gd name="T85" fmla="*/ 72 h 90"/>
              <a:gd name="T86" fmla="*/ 72 w 86"/>
              <a:gd name="T87" fmla="*/ 72 h 90"/>
              <a:gd name="T88" fmla="*/ 72 w 86"/>
              <a:gd name="T89" fmla="*/ 7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90">
                <a:moveTo>
                  <a:pt x="86" y="90"/>
                </a:moveTo>
                <a:lnTo>
                  <a:pt x="86" y="77"/>
                </a:lnTo>
                <a:lnTo>
                  <a:pt x="14" y="77"/>
                </a:lnTo>
                <a:lnTo>
                  <a:pt x="14" y="13"/>
                </a:lnTo>
                <a:lnTo>
                  <a:pt x="81" y="13"/>
                </a:lnTo>
                <a:lnTo>
                  <a:pt x="81" y="0"/>
                </a:lnTo>
                <a:lnTo>
                  <a:pt x="0" y="0"/>
                </a:lnTo>
                <a:lnTo>
                  <a:pt x="0" y="90"/>
                </a:lnTo>
                <a:lnTo>
                  <a:pt x="86" y="90"/>
                </a:lnTo>
                <a:lnTo>
                  <a:pt x="86" y="90"/>
                </a:lnTo>
                <a:close/>
                <a:moveTo>
                  <a:pt x="72" y="72"/>
                </a:moveTo>
                <a:lnTo>
                  <a:pt x="72" y="72"/>
                </a:lnTo>
                <a:lnTo>
                  <a:pt x="77" y="68"/>
                </a:lnTo>
                <a:lnTo>
                  <a:pt x="77" y="68"/>
                </a:lnTo>
                <a:lnTo>
                  <a:pt x="59" y="45"/>
                </a:lnTo>
                <a:lnTo>
                  <a:pt x="59" y="45"/>
                </a:lnTo>
                <a:lnTo>
                  <a:pt x="72" y="31"/>
                </a:lnTo>
                <a:lnTo>
                  <a:pt x="72" y="31"/>
                </a:lnTo>
                <a:lnTo>
                  <a:pt x="72" y="22"/>
                </a:lnTo>
                <a:lnTo>
                  <a:pt x="72" y="22"/>
                </a:lnTo>
                <a:lnTo>
                  <a:pt x="59" y="18"/>
                </a:lnTo>
                <a:lnTo>
                  <a:pt x="59" y="18"/>
                </a:lnTo>
                <a:lnTo>
                  <a:pt x="50" y="36"/>
                </a:lnTo>
                <a:lnTo>
                  <a:pt x="50" y="36"/>
                </a:lnTo>
                <a:lnTo>
                  <a:pt x="32" y="22"/>
                </a:lnTo>
                <a:lnTo>
                  <a:pt x="32" y="22"/>
                </a:lnTo>
                <a:lnTo>
                  <a:pt x="27" y="18"/>
                </a:lnTo>
                <a:lnTo>
                  <a:pt x="27" y="18"/>
                </a:lnTo>
                <a:lnTo>
                  <a:pt x="23" y="22"/>
                </a:lnTo>
                <a:lnTo>
                  <a:pt x="23" y="22"/>
                </a:lnTo>
                <a:lnTo>
                  <a:pt x="18" y="27"/>
                </a:lnTo>
                <a:lnTo>
                  <a:pt x="18" y="27"/>
                </a:lnTo>
                <a:lnTo>
                  <a:pt x="41" y="45"/>
                </a:lnTo>
                <a:lnTo>
                  <a:pt x="41" y="45"/>
                </a:lnTo>
                <a:lnTo>
                  <a:pt x="18" y="68"/>
                </a:lnTo>
                <a:lnTo>
                  <a:pt x="18" y="68"/>
                </a:lnTo>
                <a:lnTo>
                  <a:pt x="27" y="77"/>
                </a:lnTo>
                <a:lnTo>
                  <a:pt x="27" y="77"/>
                </a:lnTo>
                <a:lnTo>
                  <a:pt x="50" y="59"/>
                </a:lnTo>
                <a:lnTo>
                  <a:pt x="50" y="59"/>
                </a:lnTo>
                <a:lnTo>
                  <a:pt x="68" y="77"/>
                </a:lnTo>
                <a:lnTo>
                  <a:pt x="68" y="77"/>
                </a:lnTo>
                <a:lnTo>
                  <a:pt x="72" y="72"/>
                </a:lnTo>
                <a:lnTo>
                  <a:pt x="72" y="72"/>
                </a:lnTo>
                <a:lnTo>
                  <a:pt x="7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9258300" y="5470525"/>
            <a:ext cx="158750" cy="157163"/>
          </a:xfrm>
          <a:custGeom>
            <a:avLst/>
            <a:gdLst>
              <a:gd name="T0" fmla="*/ 41 w 100"/>
              <a:gd name="T1" fmla="*/ 18 h 99"/>
              <a:gd name="T2" fmla="*/ 14 w 100"/>
              <a:gd name="T3" fmla="*/ 22 h 99"/>
              <a:gd name="T4" fmla="*/ 36 w 100"/>
              <a:gd name="T5" fmla="*/ 31 h 99"/>
              <a:gd name="T6" fmla="*/ 36 w 100"/>
              <a:gd name="T7" fmla="*/ 36 h 99"/>
              <a:gd name="T8" fmla="*/ 5 w 100"/>
              <a:gd name="T9" fmla="*/ 45 h 99"/>
              <a:gd name="T10" fmla="*/ 27 w 100"/>
              <a:gd name="T11" fmla="*/ 45 h 99"/>
              <a:gd name="T12" fmla="*/ 0 w 100"/>
              <a:gd name="T13" fmla="*/ 63 h 99"/>
              <a:gd name="T14" fmla="*/ 5 w 100"/>
              <a:gd name="T15" fmla="*/ 68 h 99"/>
              <a:gd name="T16" fmla="*/ 9 w 100"/>
              <a:gd name="T17" fmla="*/ 68 h 99"/>
              <a:gd name="T18" fmla="*/ 9 w 100"/>
              <a:gd name="T19" fmla="*/ 72 h 99"/>
              <a:gd name="T20" fmla="*/ 14 w 100"/>
              <a:gd name="T21" fmla="*/ 72 h 99"/>
              <a:gd name="T22" fmla="*/ 27 w 100"/>
              <a:gd name="T23" fmla="*/ 68 h 99"/>
              <a:gd name="T24" fmla="*/ 45 w 100"/>
              <a:gd name="T25" fmla="*/ 72 h 99"/>
              <a:gd name="T26" fmla="*/ 14 w 100"/>
              <a:gd name="T27" fmla="*/ 86 h 99"/>
              <a:gd name="T28" fmla="*/ 45 w 100"/>
              <a:gd name="T29" fmla="*/ 99 h 99"/>
              <a:gd name="T30" fmla="*/ 59 w 100"/>
              <a:gd name="T31" fmla="*/ 86 h 99"/>
              <a:gd name="T32" fmla="*/ 91 w 100"/>
              <a:gd name="T33" fmla="*/ 72 h 99"/>
              <a:gd name="T34" fmla="*/ 59 w 100"/>
              <a:gd name="T35" fmla="*/ 68 h 99"/>
              <a:gd name="T36" fmla="*/ 77 w 100"/>
              <a:gd name="T37" fmla="*/ 63 h 99"/>
              <a:gd name="T38" fmla="*/ 95 w 100"/>
              <a:gd name="T39" fmla="*/ 72 h 99"/>
              <a:gd name="T40" fmla="*/ 100 w 100"/>
              <a:gd name="T41" fmla="*/ 59 h 99"/>
              <a:gd name="T42" fmla="*/ 86 w 100"/>
              <a:gd name="T43" fmla="*/ 54 h 99"/>
              <a:gd name="T44" fmla="*/ 100 w 100"/>
              <a:gd name="T45" fmla="*/ 45 h 99"/>
              <a:gd name="T46" fmla="*/ 50 w 100"/>
              <a:gd name="T47" fmla="*/ 36 h 99"/>
              <a:gd name="T48" fmla="*/ 91 w 100"/>
              <a:gd name="T49" fmla="*/ 31 h 99"/>
              <a:gd name="T50" fmla="*/ 55 w 100"/>
              <a:gd name="T51" fmla="*/ 22 h 99"/>
              <a:gd name="T52" fmla="*/ 95 w 100"/>
              <a:gd name="T53" fmla="*/ 18 h 99"/>
              <a:gd name="T54" fmla="*/ 59 w 100"/>
              <a:gd name="T55" fmla="*/ 4 h 99"/>
              <a:gd name="T56" fmla="*/ 59 w 100"/>
              <a:gd name="T57" fmla="*/ 4 h 99"/>
              <a:gd name="T58" fmla="*/ 64 w 100"/>
              <a:gd name="T59" fmla="*/ 0 h 99"/>
              <a:gd name="T60" fmla="*/ 45 w 100"/>
              <a:gd name="T61" fmla="*/ 0 h 99"/>
              <a:gd name="T62" fmla="*/ 45 w 100"/>
              <a:gd name="T63" fmla="*/ 4 h 99"/>
              <a:gd name="T64" fmla="*/ 9 w 100"/>
              <a:gd name="T65" fmla="*/ 18 h 99"/>
              <a:gd name="T66" fmla="*/ 41 w 100"/>
              <a:gd name="T67" fmla="*/ 18 h 99"/>
              <a:gd name="T68" fmla="*/ 59 w 100"/>
              <a:gd name="T69" fmla="*/ 54 h 99"/>
              <a:gd name="T70" fmla="*/ 59 w 100"/>
              <a:gd name="T71" fmla="*/ 50 h 99"/>
              <a:gd name="T72" fmla="*/ 59 w 100"/>
              <a:gd name="T73" fmla="*/ 50 h 99"/>
              <a:gd name="T74" fmla="*/ 45 w 100"/>
              <a:gd name="T75" fmla="*/ 59 h 99"/>
              <a:gd name="T76" fmla="*/ 32 w 100"/>
              <a:gd name="T77" fmla="*/ 59 h 99"/>
              <a:gd name="T78" fmla="*/ 64 w 100"/>
              <a:gd name="T79" fmla="*/ 45 h 99"/>
              <a:gd name="T80" fmla="*/ 64 w 100"/>
              <a:gd name="T81" fmla="*/ 50 h 99"/>
              <a:gd name="T82" fmla="*/ 73 w 100"/>
              <a:gd name="T83" fmla="*/ 59 h 99"/>
              <a:gd name="T84" fmla="*/ 59 w 100"/>
              <a:gd name="T85" fmla="*/ 59 h 99"/>
              <a:gd name="T86" fmla="*/ 59 w 100"/>
              <a:gd name="T87" fmla="*/ 5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0" h="99">
                <a:moveTo>
                  <a:pt x="41" y="18"/>
                </a:moveTo>
                <a:lnTo>
                  <a:pt x="41" y="18"/>
                </a:lnTo>
                <a:lnTo>
                  <a:pt x="41" y="22"/>
                </a:lnTo>
                <a:lnTo>
                  <a:pt x="14" y="22"/>
                </a:lnTo>
                <a:lnTo>
                  <a:pt x="14" y="31"/>
                </a:lnTo>
                <a:lnTo>
                  <a:pt x="36" y="31"/>
                </a:lnTo>
                <a:lnTo>
                  <a:pt x="36" y="31"/>
                </a:lnTo>
                <a:lnTo>
                  <a:pt x="36" y="36"/>
                </a:lnTo>
                <a:lnTo>
                  <a:pt x="5" y="36"/>
                </a:lnTo>
                <a:lnTo>
                  <a:pt x="5" y="45"/>
                </a:lnTo>
                <a:lnTo>
                  <a:pt x="27" y="45"/>
                </a:lnTo>
                <a:lnTo>
                  <a:pt x="27" y="45"/>
                </a:lnTo>
                <a:lnTo>
                  <a:pt x="0" y="63"/>
                </a:lnTo>
                <a:lnTo>
                  <a:pt x="0" y="63"/>
                </a:lnTo>
                <a:lnTo>
                  <a:pt x="5" y="68"/>
                </a:lnTo>
                <a:lnTo>
                  <a:pt x="5" y="68"/>
                </a:lnTo>
                <a:lnTo>
                  <a:pt x="9" y="68"/>
                </a:lnTo>
                <a:lnTo>
                  <a:pt x="9" y="68"/>
                </a:lnTo>
                <a:lnTo>
                  <a:pt x="9" y="72"/>
                </a:lnTo>
                <a:lnTo>
                  <a:pt x="9" y="72"/>
                </a:lnTo>
                <a:lnTo>
                  <a:pt x="14" y="72"/>
                </a:lnTo>
                <a:lnTo>
                  <a:pt x="14" y="72"/>
                </a:lnTo>
                <a:lnTo>
                  <a:pt x="27" y="63"/>
                </a:lnTo>
                <a:lnTo>
                  <a:pt x="27" y="68"/>
                </a:lnTo>
                <a:lnTo>
                  <a:pt x="45" y="68"/>
                </a:lnTo>
                <a:lnTo>
                  <a:pt x="45" y="72"/>
                </a:lnTo>
                <a:lnTo>
                  <a:pt x="14" y="72"/>
                </a:lnTo>
                <a:lnTo>
                  <a:pt x="14" y="86"/>
                </a:lnTo>
                <a:lnTo>
                  <a:pt x="45" y="86"/>
                </a:lnTo>
                <a:lnTo>
                  <a:pt x="45" y="99"/>
                </a:lnTo>
                <a:lnTo>
                  <a:pt x="59" y="99"/>
                </a:lnTo>
                <a:lnTo>
                  <a:pt x="59" y="86"/>
                </a:lnTo>
                <a:lnTo>
                  <a:pt x="91" y="86"/>
                </a:lnTo>
                <a:lnTo>
                  <a:pt x="91" y="72"/>
                </a:lnTo>
                <a:lnTo>
                  <a:pt x="59" y="72"/>
                </a:lnTo>
                <a:lnTo>
                  <a:pt x="59" y="68"/>
                </a:lnTo>
                <a:lnTo>
                  <a:pt x="77" y="68"/>
                </a:lnTo>
                <a:lnTo>
                  <a:pt x="77" y="63"/>
                </a:lnTo>
                <a:lnTo>
                  <a:pt x="77" y="63"/>
                </a:lnTo>
                <a:lnTo>
                  <a:pt x="95" y="72"/>
                </a:lnTo>
                <a:lnTo>
                  <a:pt x="95" y="72"/>
                </a:lnTo>
                <a:lnTo>
                  <a:pt x="100" y="59"/>
                </a:lnTo>
                <a:lnTo>
                  <a:pt x="100" y="59"/>
                </a:lnTo>
                <a:lnTo>
                  <a:pt x="86" y="54"/>
                </a:lnTo>
                <a:lnTo>
                  <a:pt x="77" y="45"/>
                </a:lnTo>
                <a:lnTo>
                  <a:pt x="100" y="45"/>
                </a:lnTo>
                <a:lnTo>
                  <a:pt x="100" y="36"/>
                </a:lnTo>
                <a:lnTo>
                  <a:pt x="50" y="36"/>
                </a:lnTo>
                <a:lnTo>
                  <a:pt x="55" y="31"/>
                </a:lnTo>
                <a:lnTo>
                  <a:pt x="91" y="31"/>
                </a:lnTo>
                <a:lnTo>
                  <a:pt x="91" y="22"/>
                </a:lnTo>
                <a:lnTo>
                  <a:pt x="55" y="22"/>
                </a:lnTo>
                <a:lnTo>
                  <a:pt x="59" y="18"/>
                </a:lnTo>
                <a:lnTo>
                  <a:pt x="95" y="18"/>
                </a:lnTo>
                <a:lnTo>
                  <a:pt x="95" y="4"/>
                </a:lnTo>
                <a:lnTo>
                  <a:pt x="59" y="4"/>
                </a:lnTo>
                <a:lnTo>
                  <a:pt x="59" y="4"/>
                </a:lnTo>
                <a:lnTo>
                  <a:pt x="59" y="4"/>
                </a:lnTo>
                <a:lnTo>
                  <a:pt x="59" y="4"/>
                </a:lnTo>
                <a:lnTo>
                  <a:pt x="64" y="0"/>
                </a:lnTo>
                <a:lnTo>
                  <a:pt x="64" y="0"/>
                </a:lnTo>
                <a:lnTo>
                  <a:pt x="45" y="0"/>
                </a:lnTo>
                <a:lnTo>
                  <a:pt x="45" y="0"/>
                </a:lnTo>
                <a:lnTo>
                  <a:pt x="45" y="4"/>
                </a:lnTo>
                <a:lnTo>
                  <a:pt x="9" y="4"/>
                </a:lnTo>
                <a:lnTo>
                  <a:pt x="9" y="18"/>
                </a:lnTo>
                <a:lnTo>
                  <a:pt x="41" y="18"/>
                </a:lnTo>
                <a:lnTo>
                  <a:pt x="41" y="18"/>
                </a:lnTo>
                <a:close/>
                <a:moveTo>
                  <a:pt x="59" y="54"/>
                </a:moveTo>
                <a:lnTo>
                  <a:pt x="59" y="54"/>
                </a:lnTo>
                <a:lnTo>
                  <a:pt x="59" y="50"/>
                </a:lnTo>
                <a:lnTo>
                  <a:pt x="59" y="50"/>
                </a:lnTo>
                <a:lnTo>
                  <a:pt x="59" y="50"/>
                </a:lnTo>
                <a:lnTo>
                  <a:pt x="59" y="50"/>
                </a:lnTo>
                <a:lnTo>
                  <a:pt x="45" y="50"/>
                </a:lnTo>
                <a:lnTo>
                  <a:pt x="45" y="59"/>
                </a:lnTo>
                <a:lnTo>
                  <a:pt x="32" y="59"/>
                </a:lnTo>
                <a:lnTo>
                  <a:pt x="32" y="59"/>
                </a:lnTo>
                <a:lnTo>
                  <a:pt x="45" y="45"/>
                </a:lnTo>
                <a:lnTo>
                  <a:pt x="64" y="45"/>
                </a:lnTo>
                <a:lnTo>
                  <a:pt x="64" y="45"/>
                </a:lnTo>
                <a:lnTo>
                  <a:pt x="64" y="50"/>
                </a:lnTo>
                <a:lnTo>
                  <a:pt x="64" y="50"/>
                </a:lnTo>
                <a:lnTo>
                  <a:pt x="73" y="59"/>
                </a:lnTo>
                <a:lnTo>
                  <a:pt x="59" y="59"/>
                </a:lnTo>
                <a:lnTo>
                  <a:pt x="59" y="59"/>
                </a:lnTo>
                <a:lnTo>
                  <a:pt x="59" y="54"/>
                </a:lnTo>
                <a:lnTo>
                  <a:pt x="59" y="54"/>
                </a:lnTo>
                <a:lnTo>
                  <a:pt x="59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9445625" y="5470525"/>
            <a:ext cx="142875" cy="157163"/>
          </a:xfrm>
          <a:custGeom>
            <a:avLst/>
            <a:gdLst>
              <a:gd name="T0" fmla="*/ 32 w 90"/>
              <a:gd name="T1" fmla="*/ 4 h 99"/>
              <a:gd name="T2" fmla="*/ 36 w 90"/>
              <a:gd name="T3" fmla="*/ 0 h 99"/>
              <a:gd name="T4" fmla="*/ 36 w 90"/>
              <a:gd name="T5" fmla="*/ 0 h 99"/>
              <a:gd name="T6" fmla="*/ 23 w 90"/>
              <a:gd name="T7" fmla="*/ 0 h 99"/>
              <a:gd name="T8" fmla="*/ 32 w 90"/>
              <a:gd name="T9" fmla="*/ 45 h 99"/>
              <a:gd name="T10" fmla="*/ 32 w 90"/>
              <a:gd name="T11" fmla="*/ 4 h 99"/>
              <a:gd name="T12" fmla="*/ 13 w 90"/>
              <a:gd name="T13" fmla="*/ 4 h 99"/>
              <a:gd name="T14" fmla="*/ 13 w 90"/>
              <a:gd name="T15" fmla="*/ 4 h 99"/>
              <a:gd name="T16" fmla="*/ 0 w 90"/>
              <a:gd name="T17" fmla="*/ 4 h 99"/>
              <a:gd name="T18" fmla="*/ 13 w 90"/>
              <a:gd name="T19" fmla="*/ 41 h 99"/>
              <a:gd name="T20" fmla="*/ 13 w 90"/>
              <a:gd name="T21" fmla="*/ 9 h 99"/>
              <a:gd name="T22" fmla="*/ 13 w 90"/>
              <a:gd name="T23" fmla="*/ 4 h 99"/>
              <a:gd name="T24" fmla="*/ 59 w 90"/>
              <a:gd name="T25" fmla="*/ 22 h 99"/>
              <a:gd name="T26" fmla="*/ 54 w 90"/>
              <a:gd name="T27" fmla="*/ 13 h 99"/>
              <a:gd name="T28" fmla="*/ 68 w 90"/>
              <a:gd name="T29" fmla="*/ 13 h 99"/>
              <a:gd name="T30" fmla="*/ 59 w 90"/>
              <a:gd name="T31" fmla="*/ 22 h 99"/>
              <a:gd name="T32" fmla="*/ 23 w 90"/>
              <a:gd name="T33" fmla="*/ 59 h 99"/>
              <a:gd name="T34" fmla="*/ 63 w 90"/>
              <a:gd name="T35" fmla="*/ 77 h 99"/>
              <a:gd name="T36" fmla="*/ 45 w 90"/>
              <a:gd name="T37" fmla="*/ 77 h 99"/>
              <a:gd name="T38" fmla="*/ 50 w 90"/>
              <a:gd name="T39" fmla="*/ 72 h 99"/>
              <a:gd name="T40" fmla="*/ 50 w 90"/>
              <a:gd name="T41" fmla="*/ 68 h 99"/>
              <a:gd name="T42" fmla="*/ 50 w 90"/>
              <a:gd name="T43" fmla="*/ 63 h 99"/>
              <a:gd name="T44" fmla="*/ 50 w 90"/>
              <a:gd name="T45" fmla="*/ 63 h 99"/>
              <a:gd name="T46" fmla="*/ 45 w 90"/>
              <a:gd name="T47" fmla="*/ 63 h 99"/>
              <a:gd name="T48" fmla="*/ 36 w 90"/>
              <a:gd name="T49" fmla="*/ 59 h 99"/>
              <a:gd name="T50" fmla="*/ 32 w 90"/>
              <a:gd name="T51" fmla="*/ 72 h 99"/>
              <a:gd name="T52" fmla="*/ 27 w 90"/>
              <a:gd name="T53" fmla="*/ 77 h 99"/>
              <a:gd name="T54" fmla="*/ 0 w 90"/>
              <a:gd name="T55" fmla="*/ 86 h 99"/>
              <a:gd name="T56" fmla="*/ 4 w 90"/>
              <a:gd name="T57" fmla="*/ 99 h 99"/>
              <a:gd name="T58" fmla="*/ 27 w 90"/>
              <a:gd name="T59" fmla="*/ 95 h 99"/>
              <a:gd name="T60" fmla="*/ 41 w 90"/>
              <a:gd name="T61" fmla="*/ 86 h 99"/>
              <a:gd name="T62" fmla="*/ 77 w 90"/>
              <a:gd name="T63" fmla="*/ 99 h 99"/>
              <a:gd name="T64" fmla="*/ 86 w 90"/>
              <a:gd name="T65" fmla="*/ 86 h 99"/>
              <a:gd name="T66" fmla="*/ 86 w 90"/>
              <a:gd name="T67" fmla="*/ 86 h 99"/>
              <a:gd name="T68" fmla="*/ 63 w 90"/>
              <a:gd name="T69" fmla="*/ 77 h 99"/>
              <a:gd name="T70" fmla="*/ 77 w 90"/>
              <a:gd name="T71" fmla="*/ 45 h 99"/>
              <a:gd name="T72" fmla="*/ 9 w 90"/>
              <a:gd name="T73" fmla="*/ 77 h 99"/>
              <a:gd name="T74" fmla="*/ 23 w 90"/>
              <a:gd name="T75" fmla="*/ 59 h 99"/>
              <a:gd name="T76" fmla="*/ 50 w 90"/>
              <a:gd name="T77" fmla="*/ 31 h 99"/>
              <a:gd name="T78" fmla="*/ 36 w 90"/>
              <a:gd name="T79" fmla="*/ 36 h 99"/>
              <a:gd name="T80" fmla="*/ 41 w 90"/>
              <a:gd name="T81" fmla="*/ 45 h 99"/>
              <a:gd name="T82" fmla="*/ 59 w 90"/>
              <a:gd name="T83" fmla="*/ 36 h 99"/>
              <a:gd name="T84" fmla="*/ 86 w 90"/>
              <a:gd name="T85" fmla="*/ 45 h 99"/>
              <a:gd name="T86" fmla="*/ 90 w 90"/>
              <a:gd name="T87" fmla="*/ 31 h 99"/>
              <a:gd name="T88" fmla="*/ 72 w 90"/>
              <a:gd name="T89" fmla="*/ 27 h 99"/>
              <a:gd name="T90" fmla="*/ 77 w 90"/>
              <a:gd name="T91" fmla="*/ 18 h 99"/>
              <a:gd name="T92" fmla="*/ 36 w 90"/>
              <a:gd name="T93" fmla="*/ 0 h 99"/>
              <a:gd name="T94" fmla="*/ 41 w 90"/>
              <a:gd name="T95" fmla="*/ 13 h 99"/>
              <a:gd name="T96" fmla="*/ 50 w 90"/>
              <a:gd name="T97" fmla="*/ 31 h 99"/>
              <a:gd name="T98" fmla="*/ 50 w 90"/>
              <a:gd name="T99" fmla="*/ 31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0" h="99">
                <a:moveTo>
                  <a:pt x="32" y="4"/>
                </a:moveTo>
                <a:lnTo>
                  <a:pt x="32" y="4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23" y="0"/>
                </a:lnTo>
                <a:lnTo>
                  <a:pt x="23" y="0"/>
                </a:lnTo>
                <a:lnTo>
                  <a:pt x="23" y="45"/>
                </a:lnTo>
                <a:lnTo>
                  <a:pt x="32" y="45"/>
                </a:lnTo>
                <a:lnTo>
                  <a:pt x="32" y="4"/>
                </a:lnTo>
                <a:lnTo>
                  <a:pt x="32" y="4"/>
                </a:lnTo>
                <a:close/>
                <a:moveTo>
                  <a:pt x="13" y="4"/>
                </a:moveTo>
                <a:lnTo>
                  <a:pt x="13" y="4"/>
                </a:lnTo>
                <a:lnTo>
                  <a:pt x="13" y="4"/>
                </a:lnTo>
                <a:lnTo>
                  <a:pt x="13" y="4"/>
                </a:lnTo>
                <a:lnTo>
                  <a:pt x="4" y="4"/>
                </a:lnTo>
                <a:lnTo>
                  <a:pt x="0" y="4"/>
                </a:lnTo>
                <a:lnTo>
                  <a:pt x="0" y="41"/>
                </a:lnTo>
                <a:lnTo>
                  <a:pt x="13" y="41"/>
                </a:lnTo>
                <a:lnTo>
                  <a:pt x="13" y="9"/>
                </a:lnTo>
                <a:lnTo>
                  <a:pt x="13" y="9"/>
                </a:lnTo>
                <a:lnTo>
                  <a:pt x="13" y="4"/>
                </a:lnTo>
                <a:lnTo>
                  <a:pt x="13" y="4"/>
                </a:lnTo>
                <a:lnTo>
                  <a:pt x="13" y="4"/>
                </a:lnTo>
                <a:close/>
                <a:moveTo>
                  <a:pt x="59" y="22"/>
                </a:moveTo>
                <a:lnTo>
                  <a:pt x="59" y="22"/>
                </a:lnTo>
                <a:lnTo>
                  <a:pt x="54" y="13"/>
                </a:lnTo>
                <a:lnTo>
                  <a:pt x="68" y="13"/>
                </a:lnTo>
                <a:lnTo>
                  <a:pt x="68" y="13"/>
                </a:lnTo>
                <a:lnTo>
                  <a:pt x="59" y="22"/>
                </a:lnTo>
                <a:lnTo>
                  <a:pt x="59" y="22"/>
                </a:lnTo>
                <a:lnTo>
                  <a:pt x="59" y="22"/>
                </a:lnTo>
                <a:close/>
                <a:moveTo>
                  <a:pt x="23" y="59"/>
                </a:moveTo>
                <a:lnTo>
                  <a:pt x="63" y="59"/>
                </a:lnTo>
                <a:lnTo>
                  <a:pt x="63" y="77"/>
                </a:lnTo>
                <a:lnTo>
                  <a:pt x="63" y="77"/>
                </a:lnTo>
                <a:lnTo>
                  <a:pt x="45" y="77"/>
                </a:lnTo>
                <a:lnTo>
                  <a:pt x="45" y="77"/>
                </a:lnTo>
                <a:lnTo>
                  <a:pt x="50" y="72"/>
                </a:lnTo>
                <a:lnTo>
                  <a:pt x="50" y="72"/>
                </a:lnTo>
                <a:lnTo>
                  <a:pt x="50" y="68"/>
                </a:lnTo>
                <a:lnTo>
                  <a:pt x="50" y="68"/>
                </a:lnTo>
                <a:lnTo>
                  <a:pt x="50" y="63"/>
                </a:lnTo>
                <a:lnTo>
                  <a:pt x="50" y="63"/>
                </a:lnTo>
                <a:lnTo>
                  <a:pt x="50" y="63"/>
                </a:lnTo>
                <a:lnTo>
                  <a:pt x="50" y="63"/>
                </a:lnTo>
                <a:lnTo>
                  <a:pt x="45" y="63"/>
                </a:lnTo>
                <a:lnTo>
                  <a:pt x="45" y="63"/>
                </a:lnTo>
                <a:lnTo>
                  <a:pt x="36" y="59"/>
                </a:lnTo>
                <a:lnTo>
                  <a:pt x="36" y="59"/>
                </a:lnTo>
                <a:lnTo>
                  <a:pt x="32" y="72"/>
                </a:lnTo>
                <a:lnTo>
                  <a:pt x="27" y="77"/>
                </a:lnTo>
                <a:lnTo>
                  <a:pt x="27" y="77"/>
                </a:lnTo>
                <a:lnTo>
                  <a:pt x="18" y="81"/>
                </a:lnTo>
                <a:lnTo>
                  <a:pt x="0" y="86"/>
                </a:lnTo>
                <a:lnTo>
                  <a:pt x="0" y="86"/>
                </a:lnTo>
                <a:lnTo>
                  <a:pt x="4" y="99"/>
                </a:lnTo>
                <a:lnTo>
                  <a:pt x="4" y="99"/>
                </a:lnTo>
                <a:lnTo>
                  <a:pt x="27" y="95"/>
                </a:lnTo>
                <a:lnTo>
                  <a:pt x="41" y="86"/>
                </a:lnTo>
                <a:lnTo>
                  <a:pt x="41" y="86"/>
                </a:lnTo>
                <a:lnTo>
                  <a:pt x="77" y="99"/>
                </a:lnTo>
                <a:lnTo>
                  <a:pt x="77" y="99"/>
                </a:lnTo>
                <a:lnTo>
                  <a:pt x="86" y="86"/>
                </a:lnTo>
                <a:lnTo>
                  <a:pt x="86" y="86"/>
                </a:lnTo>
                <a:lnTo>
                  <a:pt x="86" y="86"/>
                </a:lnTo>
                <a:lnTo>
                  <a:pt x="86" y="86"/>
                </a:lnTo>
                <a:lnTo>
                  <a:pt x="86" y="86"/>
                </a:lnTo>
                <a:lnTo>
                  <a:pt x="63" y="77"/>
                </a:lnTo>
                <a:lnTo>
                  <a:pt x="77" y="77"/>
                </a:lnTo>
                <a:lnTo>
                  <a:pt x="77" y="45"/>
                </a:lnTo>
                <a:lnTo>
                  <a:pt x="9" y="45"/>
                </a:lnTo>
                <a:lnTo>
                  <a:pt x="9" y="77"/>
                </a:lnTo>
                <a:lnTo>
                  <a:pt x="23" y="77"/>
                </a:lnTo>
                <a:lnTo>
                  <a:pt x="23" y="59"/>
                </a:lnTo>
                <a:lnTo>
                  <a:pt x="23" y="59"/>
                </a:lnTo>
                <a:close/>
                <a:moveTo>
                  <a:pt x="50" y="31"/>
                </a:moveTo>
                <a:lnTo>
                  <a:pt x="50" y="31"/>
                </a:lnTo>
                <a:lnTo>
                  <a:pt x="36" y="36"/>
                </a:lnTo>
                <a:lnTo>
                  <a:pt x="36" y="36"/>
                </a:lnTo>
                <a:lnTo>
                  <a:pt x="41" y="45"/>
                </a:lnTo>
                <a:lnTo>
                  <a:pt x="41" y="45"/>
                </a:lnTo>
                <a:lnTo>
                  <a:pt x="59" y="36"/>
                </a:lnTo>
                <a:lnTo>
                  <a:pt x="59" y="36"/>
                </a:lnTo>
                <a:lnTo>
                  <a:pt x="86" y="45"/>
                </a:lnTo>
                <a:lnTo>
                  <a:pt x="86" y="45"/>
                </a:lnTo>
                <a:lnTo>
                  <a:pt x="90" y="31"/>
                </a:lnTo>
                <a:lnTo>
                  <a:pt x="90" y="31"/>
                </a:lnTo>
                <a:lnTo>
                  <a:pt x="72" y="27"/>
                </a:lnTo>
                <a:lnTo>
                  <a:pt x="72" y="27"/>
                </a:lnTo>
                <a:lnTo>
                  <a:pt x="77" y="18"/>
                </a:lnTo>
                <a:lnTo>
                  <a:pt x="86" y="0"/>
                </a:lnTo>
                <a:lnTo>
                  <a:pt x="36" y="0"/>
                </a:lnTo>
                <a:lnTo>
                  <a:pt x="36" y="13"/>
                </a:lnTo>
                <a:lnTo>
                  <a:pt x="41" y="13"/>
                </a:lnTo>
                <a:lnTo>
                  <a:pt x="41" y="13"/>
                </a:lnTo>
                <a:lnTo>
                  <a:pt x="50" y="31"/>
                </a:lnTo>
                <a:lnTo>
                  <a:pt x="50" y="31"/>
                </a:lnTo>
                <a:lnTo>
                  <a:pt x="50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49"/>
          <p:cNvSpPr>
            <a:spLocks noEditPoints="1"/>
          </p:cNvSpPr>
          <p:nvPr/>
        </p:nvSpPr>
        <p:spPr bwMode="auto">
          <a:xfrm>
            <a:off x="9618663" y="5476875"/>
            <a:ext cx="136525" cy="144463"/>
          </a:xfrm>
          <a:custGeom>
            <a:avLst/>
            <a:gdLst>
              <a:gd name="T0" fmla="*/ 86 w 86"/>
              <a:gd name="T1" fmla="*/ 91 h 91"/>
              <a:gd name="T2" fmla="*/ 86 w 86"/>
              <a:gd name="T3" fmla="*/ 77 h 91"/>
              <a:gd name="T4" fmla="*/ 13 w 86"/>
              <a:gd name="T5" fmla="*/ 77 h 91"/>
              <a:gd name="T6" fmla="*/ 13 w 86"/>
              <a:gd name="T7" fmla="*/ 9 h 91"/>
              <a:gd name="T8" fmla="*/ 81 w 86"/>
              <a:gd name="T9" fmla="*/ 9 h 91"/>
              <a:gd name="T10" fmla="*/ 81 w 86"/>
              <a:gd name="T11" fmla="*/ 0 h 91"/>
              <a:gd name="T12" fmla="*/ 0 w 86"/>
              <a:gd name="T13" fmla="*/ 0 h 91"/>
              <a:gd name="T14" fmla="*/ 0 w 86"/>
              <a:gd name="T15" fmla="*/ 91 h 91"/>
              <a:gd name="T16" fmla="*/ 86 w 86"/>
              <a:gd name="T17" fmla="*/ 91 h 91"/>
              <a:gd name="T18" fmla="*/ 86 w 86"/>
              <a:gd name="T19" fmla="*/ 91 h 91"/>
              <a:gd name="T20" fmla="*/ 77 w 86"/>
              <a:gd name="T21" fmla="*/ 68 h 91"/>
              <a:gd name="T22" fmla="*/ 77 w 86"/>
              <a:gd name="T23" fmla="*/ 68 h 91"/>
              <a:gd name="T24" fmla="*/ 81 w 86"/>
              <a:gd name="T25" fmla="*/ 68 h 91"/>
              <a:gd name="T26" fmla="*/ 81 w 86"/>
              <a:gd name="T27" fmla="*/ 68 h 91"/>
              <a:gd name="T28" fmla="*/ 58 w 86"/>
              <a:gd name="T29" fmla="*/ 46 h 91"/>
              <a:gd name="T30" fmla="*/ 58 w 86"/>
              <a:gd name="T31" fmla="*/ 46 h 91"/>
              <a:gd name="T32" fmla="*/ 72 w 86"/>
              <a:gd name="T33" fmla="*/ 27 h 91"/>
              <a:gd name="T34" fmla="*/ 72 w 86"/>
              <a:gd name="T35" fmla="*/ 27 h 91"/>
              <a:gd name="T36" fmla="*/ 72 w 86"/>
              <a:gd name="T37" fmla="*/ 23 h 91"/>
              <a:gd name="T38" fmla="*/ 72 w 86"/>
              <a:gd name="T39" fmla="*/ 23 h 91"/>
              <a:gd name="T40" fmla="*/ 63 w 86"/>
              <a:gd name="T41" fmla="*/ 14 h 91"/>
              <a:gd name="T42" fmla="*/ 63 w 86"/>
              <a:gd name="T43" fmla="*/ 14 h 91"/>
              <a:gd name="T44" fmla="*/ 49 w 86"/>
              <a:gd name="T45" fmla="*/ 37 h 91"/>
              <a:gd name="T46" fmla="*/ 49 w 86"/>
              <a:gd name="T47" fmla="*/ 37 h 91"/>
              <a:gd name="T48" fmla="*/ 31 w 86"/>
              <a:gd name="T49" fmla="*/ 23 h 91"/>
              <a:gd name="T50" fmla="*/ 31 w 86"/>
              <a:gd name="T51" fmla="*/ 23 h 91"/>
              <a:gd name="T52" fmla="*/ 27 w 86"/>
              <a:gd name="T53" fmla="*/ 18 h 91"/>
              <a:gd name="T54" fmla="*/ 27 w 86"/>
              <a:gd name="T55" fmla="*/ 18 h 91"/>
              <a:gd name="T56" fmla="*/ 27 w 86"/>
              <a:gd name="T57" fmla="*/ 18 h 91"/>
              <a:gd name="T58" fmla="*/ 27 w 86"/>
              <a:gd name="T59" fmla="*/ 18 h 91"/>
              <a:gd name="T60" fmla="*/ 18 w 86"/>
              <a:gd name="T61" fmla="*/ 27 h 91"/>
              <a:gd name="T62" fmla="*/ 18 w 86"/>
              <a:gd name="T63" fmla="*/ 27 h 91"/>
              <a:gd name="T64" fmla="*/ 40 w 86"/>
              <a:gd name="T65" fmla="*/ 46 h 91"/>
              <a:gd name="T66" fmla="*/ 40 w 86"/>
              <a:gd name="T67" fmla="*/ 46 h 91"/>
              <a:gd name="T68" fmla="*/ 18 w 86"/>
              <a:gd name="T69" fmla="*/ 68 h 91"/>
              <a:gd name="T70" fmla="*/ 18 w 86"/>
              <a:gd name="T71" fmla="*/ 68 h 91"/>
              <a:gd name="T72" fmla="*/ 27 w 86"/>
              <a:gd name="T73" fmla="*/ 77 h 91"/>
              <a:gd name="T74" fmla="*/ 27 w 86"/>
              <a:gd name="T75" fmla="*/ 77 h 91"/>
              <a:gd name="T76" fmla="*/ 49 w 86"/>
              <a:gd name="T77" fmla="*/ 55 h 91"/>
              <a:gd name="T78" fmla="*/ 49 w 86"/>
              <a:gd name="T79" fmla="*/ 55 h 91"/>
              <a:gd name="T80" fmla="*/ 67 w 86"/>
              <a:gd name="T81" fmla="*/ 77 h 91"/>
              <a:gd name="T82" fmla="*/ 67 w 86"/>
              <a:gd name="T83" fmla="*/ 77 h 91"/>
              <a:gd name="T84" fmla="*/ 77 w 86"/>
              <a:gd name="T85" fmla="*/ 68 h 91"/>
              <a:gd name="T86" fmla="*/ 77 w 86"/>
              <a:gd name="T87" fmla="*/ 68 h 91"/>
              <a:gd name="T88" fmla="*/ 77 w 86"/>
              <a:gd name="T89" fmla="*/ 68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91">
                <a:moveTo>
                  <a:pt x="86" y="91"/>
                </a:moveTo>
                <a:lnTo>
                  <a:pt x="86" y="77"/>
                </a:lnTo>
                <a:lnTo>
                  <a:pt x="13" y="77"/>
                </a:lnTo>
                <a:lnTo>
                  <a:pt x="13" y="9"/>
                </a:lnTo>
                <a:lnTo>
                  <a:pt x="81" y="9"/>
                </a:lnTo>
                <a:lnTo>
                  <a:pt x="81" y="0"/>
                </a:lnTo>
                <a:lnTo>
                  <a:pt x="0" y="0"/>
                </a:lnTo>
                <a:lnTo>
                  <a:pt x="0" y="91"/>
                </a:lnTo>
                <a:lnTo>
                  <a:pt x="86" y="91"/>
                </a:lnTo>
                <a:lnTo>
                  <a:pt x="86" y="91"/>
                </a:lnTo>
                <a:close/>
                <a:moveTo>
                  <a:pt x="77" y="68"/>
                </a:moveTo>
                <a:lnTo>
                  <a:pt x="77" y="68"/>
                </a:lnTo>
                <a:lnTo>
                  <a:pt x="81" y="68"/>
                </a:lnTo>
                <a:lnTo>
                  <a:pt x="81" y="68"/>
                </a:lnTo>
                <a:lnTo>
                  <a:pt x="58" y="46"/>
                </a:lnTo>
                <a:lnTo>
                  <a:pt x="58" y="46"/>
                </a:lnTo>
                <a:lnTo>
                  <a:pt x="72" y="27"/>
                </a:lnTo>
                <a:lnTo>
                  <a:pt x="72" y="27"/>
                </a:lnTo>
                <a:lnTo>
                  <a:pt x="72" y="23"/>
                </a:lnTo>
                <a:lnTo>
                  <a:pt x="72" y="23"/>
                </a:lnTo>
                <a:lnTo>
                  <a:pt x="63" y="14"/>
                </a:lnTo>
                <a:lnTo>
                  <a:pt x="63" y="14"/>
                </a:lnTo>
                <a:lnTo>
                  <a:pt x="49" y="37"/>
                </a:lnTo>
                <a:lnTo>
                  <a:pt x="49" y="37"/>
                </a:lnTo>
                <a:lnTo>
                  <a:pt x="31" y="23"/>
                </a:lnTo>
                <a:lnTo>
                  <a:pt x="31" y="23"/>
                </a:lnTo>
                <a:lnTo>
                  <a:pt x="27" y="18"/>
                </a:lnTo>
                <a:lnTo>
                  <a:pt x="27" y="18"/>
                </a:lnTo>
                <a:lnTo>
                  <a:pt x="27" y="18"/>
                </a:lnTo>
                <a:lnTo>
                  <a:pt x="27" y="18"/>
                </a:lnTo>
                <a:lnTo>
                  <a:pt x="18" y="27"/>
                </a:lnTo>
                <a:lnTo>
                  <a:pt x="18" y="27"/>
                </a:lnTo>
                <a:lnTo>
                  <a:pt x="40" y="46"/>
                </a:lnTo>
                <a:lnTo>
                  <a:pt x="40" y="46"/>
                </a:lnTo>
                <a:lnTo>
                  <a:pt x="18" y="68"/>
                </a:lnTo>
                <a:lnTo>
                  <a:pt x="18" y="68"/>
                </a:lnTo>
                <a:lnTo>
                  <a:pt x="27" y="77"/>
                </a:lnTo>
                <a:lnTo>
                  <a:pt x="27" y="77"/>
                </a:lnTo>
                <a:lnTo>
                  <a:pt x="49" y="55"/>
                </a:lnTo>
                <a:lnTo>
                  <a:pt x="49" y="55"/>
                </a:lnTo>
                <a:lnTo>
                  <a:pt x="67" y="77"/>
                </a:lnTo>
                <a:lnTo>
                  <a:pt x="67" y="77"/>
                </a:lnTo>
                <a:lnTo>
                  <a:pt x="77" y="68"/>
                </a:lnTo>
                <a:lnTo>
                  <a:pt x="77" y="68"/>
                </a:lnTo>
                <a:lnTo>
                  <a:pt x="77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0"/>
          <p:cNvSpPr>
            <a:spLocks noEditPoints="1"/>
          </p:cNvSpPr>
          <p:nvPr/>
        </p:nvSpPr>
        <p:spPr bwMode="auto">
          <a:xfrm>
            <a:off x="8151813" y="6224587"/>
            <a:ext cx="158750" cy="150813"/>
          </a:xfrm>
          <a:custGeom>
            <a:avLst/>
            <a:gdLst>
              <a:gd name="T0" fmla="*/ 90 w 100"/>
              <a:gd name="T1" fmla="*/ 50 h 95"/>
              <a:gd name="T2" fmla="*/ 100 w 100"/>
              <a:gd name="T3" fmla="*/ 32 h 95"/>
              <a:gd name="T4" fmla="*/ 63 w 100"/>
              <a:gd name="T5" fmla="*/ 18 h 95"/>
              <a:gd name="T6" fmla="*/ 59 w 100"/>
              <a:gd name="T7" fmla="*/ 9 h 95"/>
              <a:gd name="T8" fmla="*/ 59 w 100"/>
              <a:gd name="T9" fmla="*/ 5 h 95"/>
              <a:gd name="T10" fmla="*/ 41 w 100"/>
              <a:gd name="T11" fmla="*/ 0 h 95"/>
              <a:gd name="T12" fmla="*/ 27 w 100"/>
              <a:gd name="T13" fmla="*/ 23 h 95"/>
              <a:gd name="T14" fmla="*/ 0 w 100"/>
              <a:gd name="T15" fmla="*/ 41 h 95"/>
              <a:gd name="T16" fmla="*/ 9 w 100"/>
              <a:gd name="T17" fmla="*/ 50 h 95"/>
              <a:gd name="T18" fmla="*/ 23 w 100"/>
              <a:gd name="T19" fmla="*/ 41 h 95"/>
              <a:gd name="T20" fmla="*/ 41 w 100"/>
              <a:gd name="T21" fmla="*/ 46 h 95"/>
              <a:gd name="T22" fmla="*/ 9 w 100"/>
              <a:gd name="T23" fmla="*/ 55 h 95"/>
              <a:gd name="T24" fmla="*/ 27 w 100"/>
              <a:gd name="T25" fmla="*/ 68 h 95"/>
              <a:gd name="T26" fmla="*/ 18 w 100"/>
              <a:gd name="T27" fmla="*/ 73 h 95"/>
              <a:gd name="T28" fmla="*/ 23 w 100"/>
              <a:gd name="T29" fmla="*/ 86 h 95"/>
              <a:gd name="T30" fmla="*/ 4 w 100"/>
              <a:gd name="T31" fmla="*/ 86 h 95"/>
              <a:gd name="T32" fmla="*/ 90 w 100"/>
              <a:gd name="T33" fmla="*/ 95 h 95"/>
              <a:gd name="T34" fmla="*/ 77 w 100"/>
              <a:gd name="T35" fmla="*/ 86 h 95"/>
              <a:gd name="T36" fmla="*/ 86 w 100"/>
              <a:gd name="T37" fmla="*/ 73 h 95"/>
              <a:gd name="T38" fmla="*/ 86 w 100"/>
              <a:gd name="T39" fmla="*/ 68 h 95"/>
              <a:gd name="T40" fmla="*/ 54 w 100"/>
              <a:gd name="T41" fmla="*/ 55 h 95"/>
              <a:gd name="T42" fmla="*/ 77 w 100"/>
              <a:gd name="T43" fmla="*/ 46 h 95"/>
              <a:gd name="T44" fmla="*/ 77 w 100"/>
              <a:gd name="T45" fmla="*/ 41 h 95"/>
              <a:gd name="T46" fmla="*/ 90 w 100"/>
              <a:gd name="T47" fmla="*/ 50 h 95"/>
              <a:gd name="T48" fmla="*/ 50 w 100"/>
              <a:gd name="T49" fmla="*/ 18 h 95"/>
              <a:gd name="T50" fmla="*/ 59 w 100"/>
              <a:gd name="T51" fmla="*/ 27 h 95"/>
              <a:gd name="T52" fmla="*/ 32 w 100"/>
              <a:gd name="T53" fmla="*/ 36 h 95"/>
              <a:gd name="T54" fmla="*/ 41 w 100"/>
              <a:gd name="T55" fmla="*/ 27 h 95"/>
              <a:gd name="T56" fmla="*/ 50 w 100"/>
              <a:gd name="T57" fmla="*/ 18 h 95"/>
              <a:gd name="T58" fmla="*/ 32 w 100"/>
              <a:gd name="T59" fmla="*/ 68 h 95"/>
              <a:gd name="T60" fmla="*/ 41 w 100"/>
              <a:gd name="T61" fmla="*/ 86 h 95"/>
              <a:gd name="T62" fmla="*/ 36 w 100"/>
              <a:gd name="T63" fmla="*/ 82 h 95"/>
              <a:gd name="T64" fmla="*/ 32 w 100"/>
              <a:gd name="T65" fmla="*/ 68 h 95"/>
              <a:gd name="T66" fmla="*/ 32 w 100"/>
              <a:gd name="T67" fmla="*/ 68 h 95"/>
              <a:gd name="T68" fmla="*/ 68 w 100"/>
              <a:gd name="T69" fmla="*/ 68 h 95"/>
              <a:gd name="T70" fmla="*/ 54 w 100"/>
              <a:gd name="T71" fmla="*/ 86 h 95"/>
              <a:gd name="T72" fmla="*/ 68 w 100"/>
              <a:gd name="T73" fmla="*/ 68 h 95"/>
              <a:gd name="T74" fmla="*/ 68 w 100"/>
              <a:gd name="T75" fmla="*/ 68 h 95"/>
              <a:gd name="T76" fmla="*/ 68 w 100"/>
              <a:gd name="T77" fmla="*/ 68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0" h="95">
                <a:moveTo>
                  <a:pt x="90" y="50"/>
                </a:moveTo>
                <a:lnTo>
                  <a:pt x="90" y="50"/>
                </a:lnTo>
                <a:lnTo>
                  <a:pt x="100" y="32"/>
                </a:lnTo>
                <a:lnTo>
                  <a:pt x="100" y="32"/>
                </a:lnTo>
                <a:lnTo>
                  <a:pt x="72" y="23"/>
                </a:lnTo>
                <a:lnTo>
                  <a:pt x="63" y="18"/>
                </a:lnTo>
                <a:lnTo>
                  <a:pt x="59" y="9"/>
                </a:lnTo>
                <a:lnTo>
                  <a:pt x="59" y="9"/>
                </a:lnTo>
                <a:lnTo>
                  <a:pt x="59" y="5"/>
                </a:lnTo>
                <a:lnTo>
                  <a:pt x="59" y="5"/>
                </a:lnTo>
                <a:lnTo>
                  <a:pt x="41" y="0"/>
                </a:lnTo>
                <a:lnTo>
                  <a:pt x="41" y="0"/>
                </a:lnTo>
                <a:lnTo>
                  <a:pt x="36" y="14"/>
                </a:lnTo>
                <a:lnTo>
                  <a:pt x="27" y="23"/>
                </a:lnTo>
                <a:lnTo>
                  <a:pt x="14" y="32"/>
                </a:lnTo>
                <a:lnTo>
                  <a:pt x="0" y="41"/>
                </a:lnTo>
                <a:lnTo>
                  <a:pt x="0" y="41"/>
                </a:lnTo>
                <a:lnTo>
                  <a:pt x="9" y="50"/>
                </a:lnTo>
                <a:lnTo>
                  <a:pt x="9" y="50"/>
                </a:lnTo>
                <a:lnTo>
                  <a:pt x="23" y="41"/>
                </a:lnTo>
                <a:lnTo>
                  <a:pt x="23" y="46"/>
                </a:lnTo>
                <a:lnTo>
                  <a:pt x="41" y="46"/>
                </a:lnTo>
                <a:lnTo>
                  <a:pt x="41" y="55"/>
                </a:lnTo>
                <a:lnTo>
                  <a:pt x="9" y="55"/>
                </a:lnTo>
                <a:lnTo>
                  <a:pt x="9" y="68"/>
                </a:lnTo>
                <a:lnTo>
                  <a:pt x="27" y="68"/>
                </a:lnTo>
                <a:lnTo>
                  <a:pt x="18" y="73"/>
                </a:lnTo>
                <a:lnTo>
                  <a:pt x="18" y="73"/>
                </a:lnTo>
                <a:lnTo>
                  <a:pt x="23" y="86"/>
                </a:lnTo>
                <a:lnTo>
                  <a:pt x="23" y="86"/>
                </a:lnTo>
                <a:lnTo>
                  <a:pt x="23" y="86"/>
                </a:lnTo>
                <a:lnTo>
                  <a:pt x="4" y="86"/>
                </a:lnTo>
                <a:lnTo>
                  <a:pt x="4" y="95"/>
                </a:lnTo>
                <a:lnTo>
                  <a:pt x="90" y="95"/>
                </a:lnTo>
                <a:lnTo>
                  <a:pt x="90" y="86"/>
                </a:lnTo>
                <a:lnTo>
                  <a:pt x="77" y="86"/>
                </a:lnTo>
                <a:lnTo>
                  <a:pt x="77" y="86"/>
                </a:lnTo>
                <a:lnTo>
                  <a:pt x="86" y="73"/>
                </a:lnTo>
                <a:lnTo>
                  <a:pt x="72" y="68"/>
                </a:lnTo>
                <a:lnTo>
                  <a:pt x="86" y="68"/>
                </a:lnTo>
                <a:lnTo>
                  <a:pt x="86" y="55"/>
                </a:lnTo>
                <a:lnTo>
                  <a:pt x="54" y="55"/>
                </a:lnTo>
                <a:lnTo>
                  <a:pt x="54" y="46"/>
                </a:lnTo>
                <a:lnTo>
                  <a:pt x="77" y="46"/>
                </a:lnTo>
                <a:lnTo>
                  <a:pt x="77" y="41"/>
                </a:lnTo>
                <a:lnTo>
                  <a:pt x="77" y="41"/>
                </a:lnTo>
                <a:lnTo>
                  <a:pt x="90" y="50"/>
                </a:lnTo>
                <a:lnTo>
                  <a:pt x="90" y="50"/>
                </a:lnTo>
                <a:lnTo>
                  <a:pt x="90" y="50"/>
                </a:lnTo>
                <a:close/>
                <a:moveTo>
                  <a:pt x="50" y="18"/>
                </a:moveTo>
                <a:lnTo>
                  <a:pt x="50" y="18"/>
                </a:lnTo>
                <a:lnTo>
                  <a:pt x="59" y="27"/>
                </a:lnTo>
                <a:lnTo>
                  <a:pt x="68" y="36"/>
                </a:lnTo>
                <a:lnTo>
                  <a:pt x="32" y="36"/>
                </a:lnTo>
                <a:lnTo>
                  <a:pt x="32" y="36"/>
                </a:lnTo>
                <a:lnTo>
                  <a:pt x="41" y="27"/>
                </a:lnTo>
                <a:lnTo>
                  <a:pt x="50" y="18"/>
                </a:lnTo>
                <a:lnTo>
                  <a:pt x="50" y="18"/>
                </a:lnTo>
                <a:lnTo>
                  <a:pt x="50" y="18"/>
                </a:lnTo>
                <a:close/>
                <a:moveTo>
                  <a:pt x="32" y="68"/>
                </a:moveTo>
                <a:lnTo>
                  <a:pt x="41" y="68"/>
                </a:lnTo>
                <a:lnTo>
                  <a:pt x="41" y="86"/>
                </a:lnTo>
                <a:lnTo>
                  <a:pt x="32" y="86"/>
                </a:lnTo>
                <a:lnTo>
                  <a:pt x="36" y="82"/>
                </a:lnTo>
                <a:lnTo>
                  <a:pt x="36" y="82"/>
                </a:lnTo>
                <a:lnTo>
                  <a:pt x="32" y="68"/>
                </a:lnTo>
                <a:lnTo>
                  <a:pt x="32" y="68"/>
                </a:lnTo>
                <a:lnTo>
                  <a:pt x="32" y="68"/>
                </a:lnTo>
                <a:close/>
                <a:moveTo>
                  <a:pt x="68" y="68"/>
                </a:moveTo>
                <a:lnTo>
                  <a:pt x="68" y="68"/>
                </a:lnTo>
                <a:lnTo>
                  <a:pt x="59" y="86"/>
                </a:lnTo>
                <a:lnTo>
                  <a:pt x="54" y="86"/>
                </a:lnTo>
                <a:lnTo>
                  <a:pt x="54" y="68"/>
                </a:lnTo>
                <a:lnTo>
                  <a:pt x="68" y="68"/>
                </a:lnTo>
                <a:lnTo>
                  <a:pt x="68" y="68"/>
                </a:lnTo>
                <a:lnTo>
                  <a:pt x="68" y="68"/>
                </a:lnTo>
                <a:lnTo>
                  <a:pt x="68" y="68"/>
                </a:lnTo>
                <a:lnTo>
                  <a:pt x="68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1"/>
          <p:cNvSpPr>
            <a:spLocks/>
          </p:cNvSpPr>
          <p:nvPr/>
        </p:nvSpPr>
        <p:spPr bwMode="auto">
          <a:xfrm>
            <a:off x="8339138" y="6232525"/>
            <a:ext cx="128588" cy="142875"/>
          </a:xfrm>
          <a:custGeom>
            <a:avLst/>
            <a:gdLst>
              <a:gd name="T0" fmla="*/ 13 w 81"/>
              <a:gd name="T1" fmla="*/ 27 h 90"/>
              <a:gd name="T2" fmla="*/ 13 w 81"/>
              <a:gd name="T3" fmla="*/ 27 h 90"/>
              <a:gd name="T4" fmla="*/ 13 w 81"/>
              <a:gd name="T5" fmla="*/ 22 h 90"/>
              <a:gd name="T6" fmla="*/ 13 w 81"/>
              <a:gd name="T7" fmla="*/ 22 h 90"/>
              <a:gd name="T8" fmla="*/ 13 w 81"/>
              <a:gd name="T9" fmla="*/ 22 h 90"/>
              <a:gd name="T10" fmla="*/ 13 w 81"/>
              <a:gd name="T11" fmla="*/ 22 h 90"/>
              <a:gd name="T12" fmla="*/ 9 w 81"/>
              <a:gd name="T13" fmla="*/ 18 h 90"/>
              <a:gd name="T14" fmla="*/ 9 w 81"/>
              <a:gd name="T15" fmla="*/ 18 h 90"/>
              <a:gd name="T16" fmla="*/ 9 w 81"/>
              <a:gd name="T17" fmla="*/ 18 h 90"/>
              <a:gd name="T18" fmla="*/ 0 w 81"/>
              <a:gd name="T19" fmla="*/ 18 h 90"/>
              <a:gd name="T20" fmla="*/ 0 w 81"/>
              <a:gd name="T21" fmla="*/ 86 h 90"/>
              <a:gd name="T22" fmla="*/ 68 w 81"/>
              <a:gd name="T23" fmla="*/ 86 h 90"/>
              <a:gd name="T24" fmla="*/ 68 w 81"/>
              <a:gd name="T25" fmla="*/ 90 h 90"/>
              <a:gd name="T26" fmla="*/ 81 w 81"/>
              <a:gd name="T27" fmla="*/ 90 h 90"/>
              <a:gd name="T28" fmla="*/ 81 w 81"/>
              <a:gd name="T29" fmla="*/ 27 h 90"/>
              <a:gd name="T30" fmla="*/ 81 w 81"/>
              <a:gd name="T31" fmla="*/ 27 h 90"/>
              <a:gd name="T32" fmla="*/ 81 w 81"/>
              <a:gd name="T33" fmla="*/ 22 h 90"/>
              <a:gd name="T34" fmla="*/ 81 w 81"/>
              <a:gd name="T35" fmla="*/ 22 h 90"/>
              <a:gd name="T36" fmla="*/ 81 w 81"/>
              <a:gd name="T37" fmla="*/ 22 h 90"/>
              <a:gd name="T38" fmla="*/ 81 w 81"/>
              <a:gd name="T39" fmla="*/ 22 h 90"/>
              <a:gd name="T40" fmla="*/ 77 w 81"/>
              <a:gd name="T41" fmla="*/ 22 h 90"/>
              <a:gd name="T42" fmla="*/ 68 w 81"/>
              <a:gd name="T43" fmla="*/ 22 h 90"/>
              <a:gd name="T44" fmla="*/ 68 w 81"/>
              <a:gd name="T45" fmla="*/ 77 h 90"/>
              <a:gd name="T46" fmla="*/ 49 w 81"/>
              <a:gd name="T47" fmla="*/ 77 h 90"/>
              <a:gd name="T48" fmla="*/ 49 w 81"/>
              <a:gd name="T49" fmla="*/ 9 h 90"/>
              <a:gd name="T50" fmla="*/ 49 w 81"/>
              <a:gd name="T51" fmla="*/ 9 h 90"/>
              <a:gd name="T52" fmla="*/ 49 w 81"/>
              <a:gd name="T53" fmla="*/ 0 h 90"/>
              <a:gd name="T54" fmla="*/ 49 w 81"/>
              <a:gd name="T55" fmla="*/ 0 h 90"/>
              <a:gd name="T56" fmla="*/ 49 w 81"/>
              <a:gd name="T57" fmla="*/ 0 h 90"/>
              <a:gd name="T58" fmla="*/ 49 w 81"/>
              <a:gd name="T59" fmla="*/ 0 h 90"/>
              <a:gd name="T60" fmla="*/ 40 w 81"/>
              <a:gd name="T61" fmla="*/ 0 h 90"/>
              <a:gd name="T62" fmla="*/ 31 w 81"/>
              <a:gd name="T63" fmla="*/ 0 h 90"/>
              <a:gd name="T64" fmla="*/ 31 w 81"/>
              <a:gd name="T65" fmla="*/ 77 h 90"/>
              <a:gd name="T66" fmla="*/ 13 w 81"/>
              <a:gd name="T67" fmla="*/ 77 h 90"/>
              <a:gd name="T68" fmla="*/ 13 w 81"/>
              <a:gd name="T69" fmla="*/ 27 h 90"/>
              <a:gd name="T70" fmla="*/ 13 w 81"/>
              <a:gd name="T71" fmla="*/ 27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1" h="90">
                <a:moveTo>
                  <a:pt x="13" y="27"/>
                </a:moveTo>
                <a:lnTo>
                  <a:pt x="13" y="27"/>
                </a:lnTo>
                <a:lnTo>
                  <a:pt x="13" y="22"/>
                </a:lnTo>
                <a:lnTo>
                  <a:pt x="13" y="22"/>
                </a:lnTo>
                <a:lnTo>
                  <a:pt x="13" y="22"/>
                </a:lnTo>
                <a:lnTo>
                  <a:pt x="13" y="22"/>
                </a:lnTo>
                <a:lnTo>
                  <a:pt x="9" y="18"/>
                </a:lnTo>
                <a:lnTo>
                  <a:pt x="9" y="18"/>
                </a:lnTo>
                <a:lnTo>
                  <a:pt x="9" y="18"/>
                </a:lnTo>
                <a:lnTo>
                  <a:pt x="0" y="18"/>
                </a:lnTo>
                <a:lnTo>
                  <a:pt x="0" y="86"/>
                </a:lnTo>
                <a:lnTo>
                  <a:pt x="68" y="86"/>
                </a:lnTo>
                <a:lnTo>
                  <a:pt x="68" y="90"/>
                </a:lnTo>
                <a:lnTo>
                  <a:pt x="81" y="90"/>
                </a:lnTo>
                <a:lnTo>
                  <a:pt x="81" y="27"/>
                </a:lnTo>
                <a:lnTo>
                  <a:pt x="81" y="27"/>
                </a:lnTo>
                <a:lnTo>
                  <a:pt x="81" y="22"/>
                </a:lnTo>
                <a:lnTo>
                  <a:pt x="81" y="22"/>
                </a:lnTo>
                <a:lnTo>
                  <a:pt x="81" y="22"/>
                </a:lnTo>
                <a:lnTo>
                  <a:pt x="81" y="22"/>
                </a:lnTo>
                <a:lnTo>
                  <a:pt x="77" y="22"/>
                </a:lnTo>
                <a:lnTo>
                  <a:pt x="68" y="22"/>
                </a:lnTo>
                <a:lnTo>
                  <a:pt x="68" y="77"/>
                </a:lnTo>
                <a:lnTo>
                  <a:pt x="49" y="77"/>
                </a:lnTo>
                <a:lnTo>
                  <a:pt x="49" y="9"/>
                </a:lnTo>
                <a:lnTo>
                  <a:pt x="49" y="9"/>
                </a:lnTo>
                <a:lnTo>
                  <a:pt x="49" y="0"/>
                </a:lnTo>
                <a:lnTo>
                  <a:pt x="49" y="0"/>
                </a:lnTo>
                <a:lnTo>
                  <a:pt x="49" y="0"/>
                </a:lnTo>
                <a:lnTo>
                  <a:pt x="49" y="0"/>
                </a:lnTo>
                <a:lnTo>
                  <a:pt x="40" y="0"/>
                </a:lnTo>
                <a:lnTo>
                  <a:pt x="31" y="0"/>
                </a:lnTo>
                <a:lnTo>
                  <a:pt x="31" y="77"/>
                </a:lnTo>
                <a:lnTo>
                  <a:pt x="13" y="77"/>
                </a:lnTo>
                <a:lnTo>
                  <a:pt x="13" y="27"/>
                </a:lnTo>
                <a:lnTo>
                  <a:pt x="13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2"/>
          <p:cNvSpPr>
            <a:spLocks noEditPoints="1"/>
          </p:cNvSpPr>
          <p:nvPr/>
        </p:nvSpPr>
        <p:spPr bwMode="auto">
          <a:xfrm>
            <a:off x="8510588" y="6232525"/>
            <a:ext cx="136525" cy="142875"/>
          </a:xfrm>
          <a:custGeom>
            <a:avLst/>
            <a:gdLst>
              <a:gd name="T0" fmla="*/ 86 w 86"/>
              <a:gd name="T1" fmla="*/ 90 h 90"/>
              <a:gd name="T2" fmla="*/ 86 w 86"/>
              <a:gd name="T3" fmla="*/ 77 h 90"/>
              <a:gd name="T4" fmla="*/ 14 w 86"/>
              <a:gd name="T5" fmla="*/ 77 h 90"/>
              <a:gd name="T6" fmla="*/ 14 w 86"/>
              <a:gd name="T7" fmla="*/ 13 h 90"/>
              <a:gd name="T8" fmla="*/ 82 w 86"/>
              <a:gd name="T9" fmla="*/ 13 h 90"/>
              <a:gd name="T10" fmla="*/ 82 w 86"/>
              <a:gd name="T11" fmla="*/ 0 h 90"/>
              <a:gd name="T12" fmla="*/ 0 w 86"/>
              <a:gd name="T13" fmla="*/ 0 h 90"/>
              <a:gd name="T14" fmla="*/ 0 w 86"/>
              <a:gd name="T15" fmla="*/ 90 h 90"/>
              <a:gd name="T16" fmla="*/ 86 w 86"/>
              <a:gd name="T17" fmla="*/ 90 h 90"/>
              <a:gd name="T18" fmla="*/ 86 w 86"/>
              <a:gd name="T19" fmla="*/ 90 h 90"/>
              <a:gd name="T20" fmla="*/ 73 w 86"/>
              <a:gd name="T21" fmla="*/ 72 h 90"/>
              <a:gd name="T22" fmla="*/ 73 w 86"/>
              <a:gd name="T23" fmla="*/ 72 h 90"/>
              <a:gd name="T24" fmla="*/ 77 w 86"/>
              <a:gd name="T25" fmla="*/ 68 h 90"/>
              <a:gd name="T26" fmla="*/ 77 w 86"/>
              <a:gd name="T27" fmla="*/ 68 h 90"/>
              <a:gd name="T28" fmla="*/ 59 w 86"/>
              <a:gd name="T29" fmla="*/ 45 h 90"/>
              <a:gd name="T30" fmla="*/ 59 w 86"/>
              <a:gd name="T31" fmla="*/ 45 h 90"/>
              <a:gd name="T32" fmla="*/ 68 w 86"/>
              <a:gd name="T33" fmla="*/ 27 h 90"/>
              <a:gd name="T34" fmla="*/ 68 w 86"/>
              <a:gd name="T35" fmla="*/ 27 h 90"/>
              <a:gd name="T36" fmla="*/ 73 w 86"/>
              <a:gd name="T37" fmla="*/ 22 h 90"/>
              <a:gd name="T38" fmla="*/ 73 w 86"/>
              <a:gd name="T39" fmla="*/ 22 h 90"/>
              <a:gd name="T40" fmla="*/ 59 w 86"/>
              <a:gd name="T41" fmla="*/ 18 h 90"/>
              <a:gd name="T42" fmla="*/ 59 w 86"/>
              <a:gd name="T43" fmla="*/ 18 h 90"/>
              <a:gd name="T44" fmla="*/ 50 w 86"/>
              <a:gd name="T45" fmla="*/ 36 h 90"/>
              <a:gd name="T46" fmla="*/ 50 w 86"/>
              <a:gd name="T47" fmla="*/ 36 h 90"/>
              <a:gd name="T48" fmla="*/ 32 w 86"/>
              <a:gd name="T49" fmla="*/ 22 h 90"/>
              <a:gd name="T50" fmla="*/ 32 w 86"/>
              <a:gd name="T51" fmla="*/ 22 h 90"/>
              <a:gd name="T52" fmla="*/ 27 w 86"/>
              <a:gd name="T53" fmla="*/ 18 h 90"/>
              <a:gd name="T54" fmla="*/ 27 w 86"/>
              <a:gd name="T55" fmla="*/ 18 h 90"/>
              <a:gd name="T56" fmla="*/ 23 w 86"/>
              <a:gd name="T57" fmla="*/ 22 h 90"/>
              <a:gd name="T58" fmla="*/ 23 w 86"/>
              <a:gd name="T59" fmla="*/ 22 h 90"/>
              <a:gd name="T60" fmla="*/ 18 w 86"/>
              <a:gd name="T61" fmla="*/ 27 h 90"/>
              <a:gd name="T62" fmla="*/ 18 w 86"/>
              <a:gd name="T63" fmla="*/ 27 h 90"/>
              <a:gd name="T64" fmla="*/ 41 w 86"/>
              <a:gd name="T65" fmla="*/ 45 h 90"/>
              <a:gd name="T66" fmla="*/ 41 w 86"/>
              <a:gd name="T67" fmla="*/ 45 h 90"/>
              <a:gd name="T68" fmla="*/ 14 w 86"/>
              <a:gd name="T69" fmla="*/ 68 h 90"/>
              <a:gd name="T70" fmla="*/ 14 w 86"/>
              <a:gd name="T71" fmla="*/ 68 h 90"/>
              <a:gd name="T72" fmla="*/ 27 w 86"/>
              <a:gd name="T73" fmla="*/ 77 h 90"/>
              <a:gd name="T74" fmla="*/ 27 w 86"/>
              <a:gd name="T75" fmla="*/ 77 h 90"/>
              <a:gd name="T76" fmla="*/ 50 w 86"/>
              <a:gd name="T77" fmla="*/ 54 h 90"/>
              <a:gd name="T78" fmla="*/ 50 w 86"/>
              <a:gd name="T79" fmla="*/ 54 h 90"/>
              <a:gd name="T80" fmla="*/ 64 w 86"/>
              <a:gd name="T81" fmla="*/ 77 h 90"/>
              <a:gd name="T82" fmla="*/ 64 w 86"/>
              <a:gd name="T83" fmla="*/ 77 h 90"/>
              <a:gd name="T84" fmla="*/ 73 w 86"/>
              <a:gd name="T85" fmla="*/ 72 h 90"/>
              <a:gd name="T86" fmla="*/ 73 w 86"/>
              <a:gd name="T87" fmla="*/ 72 h 90"/>
              <a:gd name="T88" fmla="*/ 73 w 86"/>
              <a:gd name="T89" fmla="*/ 7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90">
                <a:moveTo>
                  <a:pt x="86" y="90"/>
                </a:moveTo>
                <a:lnTo>
                  <a:pt x="86" y="77"/>
                </a:lnTo>
                <a:lnTo>
                  <a:pt x="14" y="77"/>
                </a:lnTo>
                <a:lnTo>
                  <a:pt x="14" y="13"/>
                </a:lnTo>
                <a:lnTo>
                  <a:pt x="82" y="13"/>
                </a:lnTo>
                <a:lnTo>
                  <a:pt x="82" y="0"/>
                </a:lnTo>
                <a:lnTo>
                  <a:pt x="0" y="0"/>
                </a:lnTo>
                <a:lnTo>
                  <a:pt x="0" y="90"/>
                </a:lnTo>
                <a:lnTo>
                  <a:pt x="86" y="90"/>
                </a:lnTo>
                <a:lnTo>
                  <a:pt x="86" y="90"/>
                </a:lnTo>
                <a:close/>
                <a:moveTo>
                  <a:pt x="73" y="72"/>
                </a:moveTo>
                <a:lnTo>
                  <a:pt x="73" y="72"/>
                </a:lnTo>
                <a:lnTo>
                  <a:pt x="77" y="68"/>
                </a:lnTo>
                <a:lnTo>
                  <a:pt x="77" y="68"/>
                </a:lnTo>
                <a:lnTo>
                  <a:pt x="59" y="45"/>
                </a:lnTo>
                <a:lnTo>
                  <a:pt x="59" y="45"/>
                </a:lnTo>
                <a:lnTo>
                  <a:pt x="68" y="27"/>
                </a:lnTo>
                <a:lnTo>
                  <a:pt x="68" y="27"/>
                </a:lnTo>
                <a:lnTo>
                  <a:pt x="73" y="22"/>
                </a:lnTo>
                <a:lnTo>
                  <a:pt x="73" y="22"/>
                </a:lnTo>
                <a:lnTo>
                  <a:pt x="59" y="18"/>
                </a:lnTo>
                <a:lnTo>
                  <a:pt x="59" y="18"/>
                </a:lnTo>
                <a:lnTo>
                  <a:pt x="50" y="36"/>
                </a:lnTo>
                <a:lnTo>
                  <a:pt x="50" y="36"/>
                </a:lnTo>
                <a:lnTo>
                  <a:pt x="32" y="22"/>
                </a:lnTo>
                <a:lnTo>
                  <a:pt x="32" y="22"/>
                </a:lnTo>
                <a:lnTo>
                  <a:pt x="27" y="18"/>
                </a:lnTo>
                <a:lnTo>
                  <a:pt x="27" y="18"/>
                </a:lnTo>
                <a:lnTo>
                  <a:pt x="23" y="22"/>
                </a:lnTo>
                <a:lnTo>
                  <a:pt x="23" y="22"/>
                </a:lnTo>
                <a:lnTo>
                  <a:pt x="18" y="27"/>
                </a:lnTo>
                <a:lnTo>
                  <a:pt x="18" y="27"/>
                </a:lnTo>
                <a:lnTo>
                  <a:pt x="41" y="45"/>
                </a:lnTo>
                <a:lnTo>
                  <a:pt x="41" y="45"/>
                </a:lnTo>
                <a:lnTo>
                  <a:pt x="14" y="68"/>
                </a:lnTo>
                <a:lnTo>
                  <a:pt x="14" y="68"/>
                </a:lnTo>
                <a:lnTo>
                  <a:pt x="27" y="77"/>
                </a:lnTo>
                <a:lnTo>
                  <a:pt x="27" y="77"/>
                </a:lnTo>
                <a:lnTo>
                  <a:pt x="50" y="54"/>
                </a:lnTo>
                <a:lnTo>
                  <a:pt x="50" y="54"/>
                </a:lnTo>
                <a:lnTo>
                  <a:pt x="64" y="77"/>
                </a:lnTo>
                <a:lnTo>
                  <a:pt x="64" y="77"/>
                </a:lnTo>
                <a:lnTo>
                  <a:pt x="73" y="72"/>
                </a:lnTo>
                <a:lnTo>
                  <a:pt x="73" y="72"/>
                </a:lnTo>
                <a:lnTo>
                  <a:pt x="73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3"/>
          <p:cNvSpPr>
            <a:spLocks noEditPoints="1"/>
          </p:cNvSpPr>
          <p:nvPr/>
        </p:nvSpPr>
        <p:spPr bwMode="auto">
          <a:xfrm>
            <a:off x="7699375" y="4802187"/>
            <a:ext cx="157163" cy="150813"/>
          </a:xfrm>
          <a:custGeom>
            <a:avLst/>
            <a:gdLst>
              <a:gd name="T0" fmla="*/ 13 w 99"/>
              <a:gd name="T1" fmla="*/ 31 h 95"/>
              <a:gd name="T2" fmla="*/ 0 w 99"/>
              <a:gd name="T3" fmla="*/ 63 h 95"/>
              <a:gd name="T4" fmla="*/ 4 w 99"/>
              <a:gd name="T5" fmla="*/ 72 h 95"/>
              <a:gd name="T6" fmla="*/ 18 w 99"/>
              <a:gd name="T7" fmla="*/ 58 h 95"/>
              <a:gd name="T8" fmla="*/ 27 w 99"/>
              <a:gd name="T9" fmla="*/ 95 h 95"/>
              <a:gd name="T10" fmla="*/ 27 w 99"/>
              <a:gd name="T11" fmla="*/ 54 h 95"/>
              <a:gd name="T12" fmla="*/ 36 w 99"/>
              <a:gd name="T13" fmla="*/ 63 h 95"/>
              <a:gd name="T14" fmla="*/ 45 w 99"/>
              <a:gd name="T15" fmla="*/ 58 h 95"/>
              <a:gd name="T16" fmla="*/ 36 w 99"/>
              <a:gd name="T17" fmla="*/ 45 h 95"/>
              <a:gd name="T18" fmla="*/ 45 w 99"/>
              <a:gd name="T19" fmla="*/ 49 h 95"/>
              <a:gd name="T20" fmla="*/ 45 w 99"/>
              <a:gd name="T21" fmla="*/ 49 h 95"/>
              <a:gd name="T22" fmla="*/ 59 w 99"/>
              <a:gd name="T23" fmla="*/ 22 h 95"/>
              <a:gd name="T24" fmla="*/ 63 w 99"/>
              <a:gd name="T25" fmla="*/ 9 h 95"/>
              <a:gd name="T26" fmla="*/ 49 w 99"/>
              <a:gd name="T27" fmla="*/ 4 h 95"/>
              <a:gd name="T28" fmla="*/ 36 w 99"/>
              <a:gd name="T29" fmla="*/ 40 h 95"/>
              <a:gd name="T30" fmla="*/ 36 w 99"/>
              <a:gd name="T31" fmla="*/ 40 h 95"/>
              <a:gd name="T32" fmla="*/ 27 w 99"/>
              <a:gd name="T33" fmla="*/ 31 h 95"/>
              <a:gd name="T34" fmla="*/ 40 w 99"/>
              <a:gd name="T35" fmla="*/ 18 h 95"/>
              <a:gd name="T36" fmla="*/ 27 w 99"/>
              <a:gd name="T37" fmla="*/ 9 h 95"/>
              <a:gd name="T38" fmla="*/ 27 w 99"/>
              <a:gd name="T39" fmla="*/ 0 h 95"/>
              <a:gd name="T40" fmla="*/ 27 w 99"/>
              <a:gd name="T41" fmla="*/ 0 h 95"/>
              <a:gd name="T42" fmla="*/ 18 w 99"/>
              <a:gd name="T43" fmla="*/ 0 h 95"/>
              <a:gd name="T44" fmla="*/ 0 w 99"/>
              <a:gd name="T45" fmla="*/ 18 h 95"/>
              <a:gd name="T46" fmla="*/ 13 w 99"/>
              <a:gd name="T47" fmla="*/ 31 h 95"/>
              <a:gd name="T48" fmla="*/ 99 w 99"/>
              <a:gd name="T49" fmla="*/ 40 h 95"/>
              <a:gd name="T50" fmla="*/ 99 w 99"/>
              <a:gd name="T51" fmla="*/ 36 h 95"/>
              <a:gd name="T52" fmla="*/ 86 w 99"/>
              <a:gd name="T53" fmla="*/ 27 h 95"/>
              <a:gd name="T54" fmla="*/ 81 w 99"/>
              <a:gd name="T55" fmla="*/ 9 h 95"/>
              <a:gd name="T56" fmla="*/ 77 w 99"/>
              <a:gd name="T57" fmla="*/ 4 h 95"/>
              <a:gd name="T58" fmla="*/ 81 w 99"/>
              <a:gd name="T59" fmla="*/ 0 h 95"/>
              <a:gd name="T60" fmla="*/ 68 w 99"/>
              <a:gd name="T61" fmla="*/ 0 h 95"/>
              <a:gd name="T62" fmla="*/ 68 w 99"/>
              <a:gd name="T63" fmla="*/ 0 h 95"/>
              <a:gd name="T64" fmla="*/ 81 w 99"/>
              <a:gd name="T65" fmla="*/ 40 h 95"/>
              <a:gd name="T66" fmla="*/ 90 w 99"/>
              <a:gd name="T67" fmla="*/ 49 h 95"/>
              <a:gd name="T68" fmla="*/ 99 w 99"/>
              <a:gd name="T69" fmla="*/ 40 h 95"/>
              <a:gd name="T70" fmla="*/ 40 w 99"/>
              <a:gd name="T71" fmla="*/ 77 h 95"/>
              <a:gd name="T72" fmla="*/ 36 w 99"/>
              <a:gd name="T73" fmla="*/ 81 h 95"/>
              <a:gd name="T74" fmla="*/ 40 w 99"/>
              <a:gd name="T75" fmla="*/ 95 h 95"/>
              <a:gd name="T76" fmla="*/ 45 w 99"/>
              <a:gd name="T77" fmla="*/ 90 h 95"/>
              <a:gd name="T78" fmla="*/ 81 w 99"/>
              <a:gd name="T79" fmla="*/ 86 h 95"/>
              <a:gd name="T80" fmla="*/ 81 w 99"/>
              <a:gd name="T81" fmla="*/ 90 h 95"/>
              <a:gd name="T82" fmla="*/ 81 w 99"/>
              <a:gd name="T83" fmla="*/ 95 h 95"/>
              <a:gd name="T84" fmla="*/ 99 w 99"/>
              <a:gd name="T85" fmla="*/ 90 h 95"/>
              <a:gd name="T86" fmla="*/ 81 w 99"/>
              <a:gd name="T87" fmla="*/ 54 h 95"/>
              <a:gd name="T88" fmla="*/ 68 w 99"/>
              <a:gd name="T89" fmla="*/ 58 h 95"/>
              <a:gd name="T90" fmla="*/ 72 w 99"/>
              <a:gd name="T91" fmla="*/ 68 h 95"/>
              <a:gd name="T92" fmla="*/ 77 w 99"/>
              <a:gd name="T93" fmla="*/ 77 h 95"/>
              <a:gd name="T94" fmla="*/ 59 w 99"/>
              <a:gd name="T95" fmla="*/ 77 h 95"/>
              <a:gd name="T96" fmla="*/ 72 w 99"/>
              <a:gd name="T97" fmla="*/ 45 h 95"/>
              <a:gd name="T98" fmla="*/ 68 w 99"/>
              <a:gd name="T99" fmla="*/ 40 h 95"/>
              <a:gd name="T100" fmla="*/ 59 w 99"/>
              <a:gd name="T101" fmla="*/ 36 h 95"/>
              <a:gd name="T102" fmla="*/ 54 w 99"/>
              <a:gd name="T103" fmla="*/ 58 h 95"/>
              <a:gd name="T104" fmla="*/ 45 w 99"/>
              <a:gd name="T105" fmla="*/ 72 h 95"/>
              <a:gd name="T106" fmla="*/ 40 w 99"/>
              <a:gd name="T107" fmla="*/ 77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9" h="95">
                <a:moveTo>
                  <a:pt x="13" y="31"/>
                </a:moveTo>
                <a:lnTo>
                  <a:pt x="13" y="31"/>
                </a:lnTo>
                <a:lnTo>
                  <a:pt x="9" y="45"/>
                </a:lnTo>
                <a:lnTo>
                  <a:pt x="0" y="63"/>
                </a:lnTo>
                <a:lnTo>
                  <a:pt x="0" y="63"/>
                </a:lnTo>
                <a:lnTo>
                  <a:pt x="4" y="72"/>
                </a:lnTo>
                <a:lnTo>
                  <a:pt x="4" y="72"/>
                </a:lnTo>
                <a:lnTo>
                  <a:pt x="18" y="58"/>
                </a:lnTo>
                <a:lnTo>
                  <a:pt x="18" y="95"/>
                </a:lnTo>
                <a:lnTo>
                  <a:pt x="27" y="95"/>
                </a:lnTo>
                <a:lnTo>
                  <a:pt x="27" y="54"/>
                </a:lnTo>
                <a:lnTo>
                  <a:pt x="27" y="54"/>
                </a:lnTo>
                <a:lnTo>
                  <a:pt x="36" y="63"/>
                </a:lnTo>
                <a:lnTo>
                  <a:pt x="36" y="63"/>
                </a:lnTo>
                <a:lnTo>
                  <a:pt x="45" y="58"/>
                </a:lnTo>
                <a:lnTo>
                  <a:pt x="45" y="58"/>
                </a:lnTo>
                <a:lnTo>
                  <a:pt x="36" y="45"/>
                </a:lnTo>
                <a:lnTo>
                  <a:pt x="36" y="45"/>
                </a:lnTo>
                <a:lnTo>
                  <a:pt x="45" y="49"/>
                </a:lnTo>
                <a:lnTo>
                  <a:pt x="45" y="49"/>
                </a:lnTo>
                <a:lnTo>
                  <a:pt x="45" y="49"/>
                </a:lnTo>
                <a:lnTo>
                  <a:pt x="45" y="49"/>
                </a:lnTo>
                <a:lnTo>
                  <a:pt x="59" y="22"/>
                </a:lnTo>
                <a:lnTo>
                  <a:pt x="59" y="22"/>
                </a:lnTo>
                <a:lnTo>
                  <a:pt x="63" y="9"/>
                </a:lnTo>
                <a:lnTo>
                  <a:pt x="63" y="9"/>
                </a:lnTo>
                <a:lnTo>
                  <a:pt x="49" y="4"/>
                </a:lnTo>
                <a:lnTo>
                  <a:pt x="49" y="4"/>
                </a:lnTo>
                <a:lnTo>
                  <a:pt x="45" y="27"/>
                </a:lnTo>
                <a:lnTo>
                  <a:pt x="36" y="40"/>
                </a:lnTo>
                <a:lnTo>
                  <a:pt x="36" y="40"/>
                </a:lnTo>
                <a:lnTo>
                  <a:pt x="36" y="40"/>
                </a:lnTo>
                <a:lnTo>
                  <a:pt x="27" y="45"/>
                </a:lnTo>
                <a:lnTo>
                  <a:pt x="27" y="31"/>
                </a:lnTo>
                <a:lnTo>
                  <a:pt x="40" y="31"/>
                </a:lnTo>
                <a:lnTo>
                  <a:pt x="40" y="18"/>
                </a:lnTo>
                <a:lnTo>
                  <a:pt x="27" y="18"/>
                </a:lnTo>
                <a:lnTo>
                  <a:pt x="27" y="9"/>
                </a:lnTo>
                <a:lnTo>
                  <a:pt x="27" y="9"/>
                </a:lnTo>
                <a:lnTo>
                  <a:pt x="27" y="0"/>
                </a:lnTo>
                <a:lnTo>
                  <a:pt x="27" y="0"/>
                </a:lnTo>
                <a:lnTo>
                  <a:pt x="27" y="0"/>
                </a:lnTo>
                <a:lnTo>
                  <a:pt x="22" y="0"/>
                </a:lnTo>
                <a:lnTo>
                  <a:pt x="18" y="0"/>
                </a:lnTo>
                <a:lnTo>
                  <a:pt x="18" y="18"/>
                </a:lnTo>
                <a:lnTo>
                  <a:pt x="0" y="18"/>
                </a:lnTo>
                <a:lnTo>
                  <a:pt x="0" y="31"/>
                </a:lnTo>
                <a:lnTo>
                  <a:pt x="13" y="31"/>
                </a:lnTo>
                <a:lnTo>
                  <a:pt x="13" y="31"/>
                </a:lnTo>
                <a:close/>
                <a:moveTo>
                  <a:pt x="99" y="40"/>
                </a:moveTo>
                <a:lnTo>
                  <a:pt x="99" y="40"/>
                </a:lnTo>
                <a:lnTo>
                  <a:pt x="99" y="36"/>
                </a:lnTo>
                <a:lnTo>
                  <a:pt x="99" y="36"/>
                </a:lnTo>
                <a:lnTo>
                  <a:pt x="86" y="27"/>
                </a:lnTo>
                <a:lnTo>
                  <a:pt x="81" y="9"/>
                </a:lnTo>
                <a:lnTo>
                  <a:pt x="81" y="9"/>
                </a:lnTo>
                <a:lnTo>
                  <a:pt x="77" y="4"/>
                </a:lnTo>
                <a:lnTo>
                  <a:pt x="77" y="4"/>
                </a:lnTo>
                <a:lnTo>
                  <a:pt x="81" y="0"/>
                </a:lnTo>
                <a:lnTo>
                  <a:pt x="81" y="0"/>
                </a:lnTo>
                <a:lnTo>
                  <a:pt x="68" y="0"/>
                </a:lnTo>
                <a:lnTo>
                  <a:pt x="68" y="0"/>
                </a:lnTo>
                <a:lnTo>
                  <a:pt x="68" y="0"/>
                </a:lnTo>
                <a:lnTo>
                  <a:pt x="68" y="0"/>
                </a:lnTo>
                <a:lnTo>
                  <a:pt x="72" y="27"/>
                </a:lnTo>
                <a:lnTo>
                  <a:pt x="81" y="40"/>
                </a:lnTo>
                <a:lnTo>
                  <a:pt x="90" y="49"/>
                </a:lnTo>
                <a:lnTo>
                  <a:pt x="90" y="49"/>
                </a:lnTo>
                <a:lnTo>
                  <a:pt x="99" y="40"/>
                </a:lnTo>
                <a:lnTo>
                  <a:pt x="99" y="40"/>
                </a:lnTo>
                <a:lnTo>
                  <a:pt x="99" y="40"/>
                </a:lnTo>
                <a:close/>
                <a:moveTo>
                  <a:pt x="40" y="77"/>
                </a:moveTo>
                <a:lnTo>
                  <a:pt x="40" y="77"/>
                </a:lnTo>
                <a:lnTo>
                  <a:pt x="36" y="81"/>
                </a:lnTo>
                <a:lnTo>
                  <a:pt x="36" y="81"/>
                </a:lnTo>
                <a:lnTo>
                  <a:pt x="40" y="95"/>
                </a:lnTo>
                <a:lnTo>
                  <a:pt x="40" y="95"/>
                </a:lnTo>
                <a:lnTo>
                  <a:pt x="45" y="90"/>
                </a:lnTo>
                <a:lnTo>
                  <a:pt x="45" y="90"/>
                </a:lnTo>
                <a:lnTo>
                  <a:pt x="81" y="86"/>
                </a:lnTo>
                <a:lnTo>
                  <a:pt x="81" y="86"/>
                </a:lnTo>
                <a:lnTo>
                  <a:pt x="81" y="90"/>
                </a:lnTo>
                <a:lnTo>
                  <a:pt x="81" y="90"/>
                </a:lnTo>
                <a:lnTo>
                  <a:pt x="81" y="95"/>
                </a:lnTo>
                <a:lnTo>
                  <a:pt x="81" y="95"/>
                </a:lnTo>
                <a:lnTo>
                  <a:pt x="99" y="90"/>
                </a:lnTo>
                <a:lnTo>
                  <a:pt x="99" y="90"/>
                </a:lnTo>
                <a:lnTo>
                  <a:pt x="81" y="54"/>
                </a:lnTo>
                <a:lnTo>
                  <a:pt x="81" y="54"/>
                </a:lnTo>
                <a:lnTo>
                  <a:pt x="68" y="58"/>
                </a:lnTo>
                <a:lnTo>
                  <a:pt x="68" y="58"/>
                </a:lnTo>
                <a:lnTo>
                  <a:pt x="72" y="68"/>
                </a:lnTo>
                <a:lnTo>
                  <a:pt x="72" y="68"/>
                </a:lnTo>
                <a:lnTo>
                  <a:pt x="77" y="77"/>
                </a:lnTo>
                <a:lnTo>
                  <a:pt x="77" y="77"/>
                </a:lnTo>
                <a:lnTo>
                  <a:pt x="59" y="77"/>
                </a:lnTo>
                <a:lnTo>
                  <a:pt x="59" y="77"/>
                </a:lnTo>
                <a:lnTo>
                  <a:pt x="72" y="45"/>
                </a:lnTo>
                <a:lnTo>
                  <a:pt x="72" y="45"/>
                </a:lnTo>
                <a:lnTo>
                  <a:pt x="68" y="40"/>
                </a:lnTo>
                <a:lnTo>
                  <a:pt x="68" y="40"/>
                </a:lnTo>
                <a:lnTo>
                  <a:pt x="59" y="36"/>
                </a:lnTo>
                <a:lnTo>
                  <a:pt x="59" y="36"/>
                </a:lnTo>
                <a:lnTo>
                  <a:pt x="54" y="58"/>
                </a:lnTo>
                <a:lnTo>
                  <a:pt x="45" y="72"/>
                </a:lnTo>
                <a:lnTo>
                  <a:pt x="45" y="72"/>
                </a:lnTo>
                <a:lnTo>
                  <a:pt x="40" y="77"/>
                </a:lnTo>
                <a:lnTo>
                  <a:pt x="40" y="77"/>
                </a:lnTo>
                <a:lnTo>
                  <a:pt x="40" y="7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7870825" y="4802187"/>
            <a:ext cx="150813" cy="150813"/>
          </a:xfrm>
          <a:custGeom>
            <a:avLst/>
            <a:gdLst>
              <a:gd name="T0" fmla="*/ 23 w 95"/>
              <a:gd name="T1" fmla="*/ 27 h 95"/>
              <a:gd name="T2" fmla="*/ 37 w 95"/>
              <a:gd name="T3" fmla="*/ 18 h 95"/>
              <a:gd name="T4" fmla="*/ 37 w 95"/>
              <a:gd name="T5" fmla="*/ 18 h 95"/>
              <a:gd name="T6" fmla="*/ 32 w 95"/>
              <a:gd name="T7" fmla="*/ 13 h 95"/>
              <a:gd name="T8" fmla="*/ 32 w 95"/>
              <a:gd name="T9" fmla="*/ 13 h 95"/>
              <a:gd name="T10" fmla="*/ 18 w 95"/>
              <a:gd name="T11" fmla="*/ 0 h 95"/>
              <a:gd name="T12" fmla="*/ 9 w 95"/>
              <a:gd name="T13" fmla="*/ 9 h 95"/>
              <a:gd name="T14" fmla="*/ 9 w 95"/>
              <a:gd name="T15" fmla="*/ 9 h 95"/>
              <a:gd name="T16" fmla="*/ 23 w 95"/>
              <a:gd name="T17" fmla="*/ 27 h 95"/>
              <a:gd name="T18" fmla="*/ 23 w 95"/>
              <a:gd name="T19" fmla="*/ 27 h 95"/>
              <a:gd name="T20" fmla="*/ 23 w 95"/>
              <a:gd name="T21" fmla="*/ 27 h 95"/>
              <a:gd name="T22" fmla="*/ 18 w 95"/>
              <a:gd name="T23" fmla="*/ 49 h 95"/>
              <a:gd name="T24" fmla="*/ 28 w 95"/>
              <a:gd name="T25" fmla="*/ 36 h 95"/>
              <a:gd name="T26" fmla="*/ 28 w 95"/>
              <a:gd name="T27" fmla="*/ 36 h 95"/>
              <a:gd name="T28" fmla="*/ 9 w 95"/>
              <a:gd name="T29" fmla="*/ 22 h 95"/>
              <a:gd name="T30" fmla="*/ 0 w 95"/>
              <a:gd name="T31" fmla="*/ 36 h 95"/>
              <a:gd name="T32" fmla="*/ 0 w 95"/>
              <a:gd name="T33" fmla="*/ 36 h 95"/>
              <a:gd name="T34" fmla="*/ 18 w 95"/>
              <a:gd name="T35" fmla="*/ 49 h 95"/>
              <a:gd name="T36" fmla="*/ 18 w 95"/>
              <a:gd name="T37" fmla="*/ 49 h 95"/>
              <a:gd name="T38" fmla="*/ 18 w 95"/>
              <a:gd name="T39" fmla="*/ 49 h 95"/>
              <a:gd name="T40" fmla="*/ 23 w 95"/>
              <a:gd name="T41" fmla="*/ 81 h 95"/>
              <a:gd name="T42" fmla="*/ 23 w 95"/>
              <a:gd name="T43" fmla="*/ 81 h 95"/>
              <a:gd name="T44" fmla="*/ 32 w 95"/>
              <a:gd name="T45" fmla="*/ 58 h 95"/>
              <a:gd name="T46" fmla="*/ 32 w 95"/>
              <a:gd name="T47" fmla="*/ 58 h 95"/>
              <a:gd name="T48" fmla="*/ 18 w 95"/>
              <a:gd name="T49" fmla="*/ 49 h 95"/>
              <a:gd name="T50" fmla="*/ 18 w 95"/>
              <a:gd name="T51" fmla="*/ 49 h 95"/>
              <a:gd name="T52" fmla="*/ 0 w 95"/>
              <a:gd name="T53" fmla="*/ 86 h 95"/>
              <a:gd name="T54" fmla="*/ 0 w 95"/>
              <a:gd name="T55" fmla="*/ 86 h 95"/>
              <a:gd name="T56" fmla="*/ 18 w 95"/>
              <a:gd name="T57" fmla="*/ 95 h 95"/>
              <a:gd name="T58" fmla="*/ 18 w 95"/>
              <a:gd name="T59" fmla="*/ 95 h 95"/>
              <a:gd name="T60" fmla="*/ 23 w 95"/>
              <a:gd name="T61" fmla="*/ 81 h 95"/>
              <a:gd name="T62" fmla="*/ 23 w 95"/>
              <a:gd name="T63" fmla="*/ 81 h 95"/>
              <a:gd name="T64" fmla="*/ 23 w 95"/>
              <a:gd name="T65" fmla="*/ 81 h 95"/>
              <a:gd name="T66" fmla="*/ 37 w 95"/>
              <a:gd name="T67" fmla="*/ 22 h 95"/>
              <a:gd name="T68" fmla="*/ 59 w 95"/>
              <a:gd name="T69" fmla="*/ 22 h 95"/>
              <a:gd name="T70" fmla="*/ 59 w 95"/>
              <a:gd name="T71" fmla="*/ 77 h 95"/>
              <a:gd name="T72" fmla="*/ 32 w 95"/>
              <a:gd name="T73" fmla="*/ 77 h 95"/>
              <a:gd name="T74" fmla="*/ 32 w 95"/>
              <a:gd name="T75" fmla="*/ 90 h 95"/>
              <a:gd name="T76" fmla="*/ 95 w 95"/>
              <a:gd name="T77" fmla="*/ 90 h 95"/>
              <a:gd name="T78" fmla="*/ 95 w 95"/>
              <a:gd name="T79" fmla="*/ 77 h 95"/>
              <a:gd name="T80" fmla="*/ 73 w 95"/>
              <a:gd name="T81" fmla="*/ 77 h 95"/>
              <a:gd name="T82" fmla="*/ 73 w 95"/>
              <a:gd name="T83" fmla="*/ 22 h 95"/>
              <a:gd name="T84" fmla="*/ 91 w 95"/>
              <a:gd name="T85" fmla="*/ 22 h 95"/>
              <a:gd name="T86" fmla="*/ 91 w 95"/>
              <a:gd name="T87" fmla="*/ 9 h 95"/>
              <a:gd name="T88" fmla="*/ 37 w 95"/>
              <a:gd name="T89" fmla="*/ 9 h 95"/>
              <a:gd name="T90" fmla="*/ 37 w 95"/>
              <a:gd name="T91" fmla="*/ 22 h 95"/>
              <a:gd name="T92" fmla="*/ 37 w 95"/>
              <a:gd name="T93" fmla="*/ 22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5" h="95">
                <a:moveTo>
                  <a:pt x="23" y="27"/>
                </a:moveTo>
                <a:lnTo>
                  <a:pt x="37" y="18"/>
                </a:lnTo>
                <a:lnTo>
                  <a:pt x="37" y="18"/>
                </a:lnTo>
                <a:lnTo>
                  <a:pt x="32" y="13"/>
                </a:lnTo>
                <a:lnTo>
                  <a:pt x="32" y="13"/>
                </a:lnTo>
                <a:lnTo>
                  <a:pt x="18" y="0"/>
                </a:lnTo>
                <a:lnTo>
                  <a:pt x="9" y="9"/>
                </a:lnTo>
                <a:lnTo>
                  <a:pt x="9" y="9"/>
                </a:lnTo>
                <a:lnTo>
                  <a:pt x="23" y="27"/>
                </a:lnTo>
                <a:lnTo>
                  <a:pt x="23" y="27"/>
                </a:lnTo>
                <a:lnTo>
                  <a:pt x="23" y="27"/>
                </a:lnTo>
                <a:close/>
                <a:moveTo>
                  <a:pt x="18" y="49"/>
                </a:moveTo>
                <a:lnTo>
                  <a:pt x="28" y="36"/>
                </a:lnTo>
                <a:lnTo>
                  <a:pt x="28" y="36"/>
                </a:lnTo>
                <a:lnTo>
                  <a:pt x="9" y="22"/>
                </a:lnTo>
                <a:lnTo>
                  <a:pt x="0" y="36"/>
                </a:lnTo>
                <a:lnTo>
                  <a:pt x="0" y="36"/>
                </a:lnTo>
                <a:lnTo>
                  <a:pt x="18" y="49"/>
                </a:lnTo>
                <a:lnTo>
                  <a:pt x="18" y="49"/>
                </a:lnTo>
                <a:lnTo>
                  <a:pt x="18" y="49"/>
                </a:lnTo>
                <a:close/>
                <a:moveTo>
                  <a:pt x="23" y="81"/>
                </a:moveTo>
                <a:lnTo>
                  <a:pt x="23" y="81"/>
                </a:lnTo>
                <a:lnTo>
                  <a:pt x="32" y="58"/>
                </a:lnTo>
                <a:lnTo>
                  <a:pt x="32" y="58"/>
                </a:lnTo>
                <a:lnTo>
                  <a:pt x="18" y="49"/>
                </a:lnTo>
                <a:lnTo>
                  <a:pt x="18" y="49"/>
                </a:lnTo>
                <a:lnTo>
                  <a:pt x="0" y="86"/>
                </a:lnTo>
                <a:lnTo>
                  <a:pt x="0" y="86"/>
                </a:lnTo>
                <a:lnTo>
                  <a:pt x="18" y="95"/>
                </a:lnTo>
                <a:lnTo>
                  <a:pt x="18" y="95"/>
                </a:lnTo>
                <a:lnTo>
                  <a:pt x="23" y="81"/>
                </a:lnTo>
                <a:lnTo>
                  <a:pt x="23" y="81"/>
                </a:lnTo>
                <a:lnTo>
                  <a:pt x="23" y="81"/>
                </a:lnTo>
                <a:close/>
                <a:moveTo>
                  <a:pt x="37" y="22"/>
                </a:moveTo>
                <a:lnTo>
                  <a:pt x="59" y="22"/>
                </a:lnTo>
                <a:lnTo>
                  <a:pt x="59" y="77"/>
                </a:lnTo>
                <a:lnTo>
                  <a:pt x="32" y="77"/>
                </a:lnTo>
                <a:lnTo>
                  <a:pt x="32" y="90"/>
                </a:lnTo>
                <a:lnTo>
                  <a:pt x="95" y="90"/>
                </a:lnTo>
                <a:lnTo>
                  <a:pt x="95" y="77"/>
                </a:lnTo>
                <a:lnTo>
                  <a:pt x="73" y="77"/>
                </a:lnTo>
                <a:lnTo>
                  <a:pt x="73" y="22"/>
                </a:lnTo>
                <a:lnTo>
                  <a:pt x="91" y="22"/>
                </a:lnTo>
                <a:lnTo>
                  <a:pt x="91" y="9"/>
                </a:lnTo>
                <a:lnTo>
                  <a:pt x="37" y="9"/>
                </a:lnTo>
                <a:lnTo>
                  <a:pt x="37" y="22"/>
                </a:lnTo>
                <a:lnTo>
                  <a:pt x="37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8058150" y="4808537"/>
            <a:ext cx="136525" cy="144463"/>
          </a:xfrm>
          <a:custGeom>
            <a:avLst/>
            <a:gdLst>
              <a:gd name="T0" fmla="*/ 86 w 86"/>
              <a:gd name="T1" fmla="*/ 91 h 91"/>
              <a:gd name="T2" fmla="*/ 86 w 86"/>
              <a:gd name="T3" fmla="*/ 77 h 91"/>
              <a:gd name="T4" fmla="*/ 14 w 86"/>
              <a:gd name="T5" fmla="*/ 77 h 91"/>
              <a:gd name="T6" fmla="*/ 14 w 86"/>
              <a:gd name="T7" fmla="*/ 9 h 91"/>
              <a:gd name="T8" fmla="*/ 82 w 86"/>
              <a:gd name="T9" fmla="*/ 9 h 91"/>
              <a:gd name="T10" fmla="*/ 82 w 86"/>
              <a:gd name="T11" fmla="*/ 0 h 91"/>
              <a:gd name="T12" fmla="*/ 0 w 86"/>
              <a:gd name="T13" fmla="*/ 0 h 91"/>
              <a:gd name="T14" fmla="*/ 0 w 86"/>
              <a:gd name="T15" fmla="*/ 91 h 91"/>
              <a:gd name="T16" fmla="*/ 86 w 86"/>
              <a:gd name="T17" fmla="*/ 91 h 91"/>
              <a:gd name="T18" fmla="*/ 86 w 86"/>
              <a:gd name="T19" fmla="*/ 91 h 91"/>
              <a:gd name="T20" fmla="*/ 73 w 86"/>
              <a:gd name="T21" fmla="*/ 68 h 91"/>
              <a:gd name="T22" fmla="*/ 73 w 86"/>
              <a:gd name="T23" fmla="*/ 68 h 91"/>
              <a:gd name="T24" fmla="*/ 77 w 86"/>
              <a:gd name="T25" fmla="*/ 68 h 91"/>
              <a:gd name="T26" fmla="*/ 77 w 86"/>
              <a:gd name="T27" fmla="*/ 68 h 91"/>
              <a:gd name="T28" fmla="*/ 59 w 86"/>
              <a:gd name="T29" fmla="*/ 45 h 91"/>
              <a:gd name="T30" fmla="*/ 59 w 86"/>
              <a:gd name="T31" fmla="*/ 45 h 91"/>
              <a:gd name="T32" fmla="*/ 68 w 86"/>
              <a:gd name="T33" fmla="*/ 27 h 91"/>
              <a:gd name="T34" fmla="*/ 68 w 86"/>
              <a:gd name="T35" fmla="*/ 27 h 91"/>
              <a:gd name="T36" fmla="*/ 73 w 86"/>
              <a:gd name="T37" fmla="*/ 23 h 91"/>
              <a:gd name="T38" fmla="*/ 73 w 86"/>
              <a:gd name="T39" fmla="*/ 23 h 91"/>
              <a:gd name="T40" fmla="*/ 59 w 86"/>
              <a:gd name="T41" fmla="*/ 14 h 91"/>
              <a:gd name="T42" fmla="*/ 59 w 86"/>
              <a:gd name="T43" fmla="*/ 14 h 91"/>
              <a:gd name="T44" fmla="*/ 45 w 86"/>
              <a:gd name="T45" fmla="*/ 36 h 91"/>
              <a:gd name="T46" fmla="*/ 45 w 86"/>
              <a:gd name="T47" fmla="*/ 36 h 91"/>
              <a:gd name="T48" fmla="*/ 32 w 86"/>
              <a:gd name="T49" fmla="*/ 23 h 91"/>
              <a:gd name="T50" fmla="*/ 32 w 86"/>
              <a:gd name="T51" fmla="*/ 23 h 91"/>
              <a:gd name="T52" fmla="*/ 27 w 86"/>
              <a:gd name="T53" fmla="*/ 18 h 91"/>
              <a:gd name="T54" fmla="*/ 27 w 86"/>
              <a:gd name="T55" fmla="*/ 18 h 91"/>
              <a:gd name="T56" fmla="*/ 23 w 86"/>
              <a:gd name="T57" fmla="*/ 18 h 91"/>
              <a:gd name="T58" fmla="*/ 23 w 86"/>
              <a:gd name="T59" fmla="*/ 18 h 91"/>
              <a:gd name="T60" fmla="*/ 18 w 86"/>
              <a:gd name="T61" fmla="*/ 27 h 91"/>
              <a:gd name="T62" fmla="*/ 18 w 86"/>
              <a:gd name="T63" fmla="*/ 27 h 91"/>
              <a:gd name="T64" fmla="*/ 41 w 86"/>
              <a:gd name="T65" fmla="*/ 45 h 91"/>
              <a:gd name="T66" fmla="*/ 41 w 86"/>
              <a:gd name="T67" fmla="*/ 45 h 91"/>
              <a:gd name="T68" fmla="*/ 14 w 86"/>
              <a:gd name="T69" fmla="*/ 68 h 91"/>
              <a:gd name="T70" fmla="*/ 14 w 86"/>
              <a:gd name="T71" fmla="*/ 68 h 91"/>
              <a:gd name="T72" fmla="*/ 27 w 86"/>
              <a:gd name="T73" fmla="*/ 77 h 91"/>
              <a:gd name="T74" fmla="*/ 27 w 86"/>
              <a:gd name="T75" fmla="*/ 77 h 91"/>
              <a:gd name="T76" fmla="*/ 50 w 86"/>
              <a:gd name="T77" fmla="*/ 54 h 91"/>
              <a:gd name="T78" fmla="*/ 50 w 86"/>
              <a:gd name="T79" fmla="*/ 54 h 91"/>
              <a:gd name="T80" fmla="*/ 63 w 86"/>
              <a:gd name="T81" fmla="*/ 77 h 91"/>
              <a:gd name="T82" fmla="*/ 63 w 86"/>
              <a:gd name="T83" fmla="*/ 77 h 91"/>
              <a:gd name="T84" fmla="*/ 73 w 86"/>
              <a:gd name="T85" fmla="*/ 68 h 91"/>
              <a:gd name="T86" fmla="*/ 73 w 86"/>
              <a:gd name="T87" fmla="*/ 68 h 91"/>
              <a:gd name="T88" fmla="*/ 73 w 86"/>
              <a:gd name="T89" fmla="*/ 68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91">
                <a:moveTo>
                  <a:pt x="86" y="91"/>
                </a:moveTo>
                <a:lnTo>
                  <a:pt x="86" y="77"/>
                </a:lnTo>
                <a:lnTo>
                  <a:pt x="14" y="77"/>
                </a:lnTo>
                <a:lnTo>
                  <a:pt x="14" y="9"/>
                </a:lnTo>
                <a:lnTo>
                  <a:pt x="82" y="9"/>
                </a:lnTo>
                <a:lnTo>
                  <a:pt x="82" y="0"/>
                </a:lnTo>
                <a:lnTo>
                  <a:pt x="0" y="0"/>
                </a:lnTo>
                <a:lnTo>
                  <a:pt x="0" y="91"/>
                </a:lnTo>
                <a:lnTo>
                  <a:pt x="86" y="91"/>
                </a:lnTo>
                <a:lnTo>
                  <a:pt x="86" y="91"/>
                </a:lnTo>
                <a:close/>
                <a:moveTo>
                  <a:pt x="73" y="68"/>
                </a:moveTo>
                <a:lnTo>
                  <a:pt x="73" y="68"/>
                </a:lnTo>
                <a:lnTo>
                  <a:pt x="77" y="68"/>
                </a:lnTo>
                <a:lnTo>
                  <a:pt x="77" y="68"/>
                </a:lnTo>
                <a:lnTo>
                  <a:pt x="59" y="45"/>
                </a:lnTo>
                <a:lnTo>
                  <a:pt x="59" y="45"/>
                </a:lnTo>
                <a:lnTo>
                  <a:pt x="68" y="27"/>
                </a:lnTo>
                <a:lnTo>
                  <a:pt x="68" y="27"/>
                </a:lnTo>
                <a:lnTo>
                  <a:pt x="73" y="23"/>
                </a:lnTo>
                <a:lnTo>
                  <a:pt x="73" y="23"/>
                </a:lnTo>
                <a:lnTo>
                  <a:pt x="59" y="14"/>
                </a:lnTo>
                <a:lnTo>
                  <a:pt x="59" y="14"/>
                </a:lnTo>
                <a:lnTo>
                  <a:pt x="45" y="36"/>
                </a:lnTo>
                <a:lnTo>
                  <a:pt x="45" y="36"/>
                </a:lnTo>
                <a:lnTo>
                  <a:pt x="32" y="23"/>
                </a:lnTo>
                <a:lnTo>
                  <a:pt x="32" y="23"/>
                </a:lnTo>
                <a:lnTo>
                  <a:pt x="27" y="18"/>
                </a:lnTo>
                <a:lnTo>
                  <a:pt x="27" y="18"/>
                </a:lnTo>
                <a:lnTo>
                  <a:pt x="23" y="18"/>
                </a:lnTo>
                <a:lnTo>
                  <a:pt x="23" y="18"/>
                </a:lnTo>
                <a:lnTo>
                  <a:pt x="18" y="27"/>
                </a:lnTo>
                <a:lnTo>
                  <a:pt x="18" y="27"/>
                </a:lnTo>
                <a:lnTo>
                  <a:pt x="41" y="45"/>
                </a:lnTo>
                <a:lnTo>
                  <a:pt x="41" y="45"/>
                </a:lnTo>
                <a:lnTo>
                  <a:pt x="14" y="68"/>
                </a:lnTo>
                <a:lnTo>
                  <a:pt x="14" y="68"/>
                </a:lnTo>
                <a:lnTo>
                  <a:pt x="27" y="77"/>
                </a:lnTo>
                <a:lnTo>
                  <a:pt x="27" y="77"/>
                </a:lnTo>
                <a:lnTo>
                  <a:pt x="50" y="54"/>
                </a:lnTo>
                <a:lnTo>
                  <a:pt x="50" y="54"/>
                </a:lnTo>
                <a:lnTo>
                  <a:pt x="63" y="77"/>
                </a:lnTo>
                <a:lnTo>
                  <a:pt x="63" y="77"/>
                </a:lnTo>
                <a:lnTo>
                  <a:pt x="73" y="68"/>
                </a:lnTo>
                <a:lnTo>
                  <a:pt x="73" y="68"/>
                </a:lnTo>
                <a:lnTo>
                  <a:pt x="73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7216775" y="3981450"/>
            <a:ext cx="150813" cy="158750"/>
          </a:xfrm>
          <a:custGeom>
            <a:avLst/>
            <a:gdLst>
              <a:gd name="T0" fmla="*/ 5 w 95"/>
              <a:gd name="T1" fmla="*/ 19 h 100"/>
              <a:gd name="T2" fmla="*/ 41 w 95"/>
              <a:gd name="T3" fmla="*/ 19 h 100"/>
              <a:gd name="T4" fmla="*/ 41 w 95"/>
              <a:gd name="T5" fmla="*/ 19 h 100"/>
              <a:gd name="T6" fmla="*/ 9 w 95"/>
              <a:gd name="T7" fmla="*/ 19 h 100"/>
              <a:gd name="T8" fmla="*/ 9 w 95"/>
              <a:gd name="T9" fmla="*/ 28 h 100"/>
              <a:gd name="T10" fmla="*/ 41 w 95"/>
              <a:gd name="T11" fmla="*/ 28 h 100"/>
              <a:gd name="T12" fmla="*/ 41 w 95"/>
              <a:gd name="T13" fmla="*/ 32 h 100"/>
              <a:gd name="T14" fmla="*/ 0 w 95"/>
              <a:gd name="T15" fmla="*/ 32 h 100"/>
              <a:gd name="T16" fmla="*/ 0 w 95"/>
              <a:gd name="T17" fmla="*/ 46 h 100"/>
              <a:gd name="T18" fmla="*/ 95 w 95"/>
              <a:gd name="T19" fmla="*/ 46 h 100"/>
              <a:gd name="T20" fmla="*/ 95 w 95"/>
              <a:gd name="T21" fmla="*/ 32 h 100"/>
              <a:gd name="T22" fmla="*/ 55 w 95"/>
              <a:gd name="T23" fmla="*/ 32 h 100"/>
              <a:gd name="T24" fmla="*/ 55 w 95"/>
              <a:gd name="T25" fmla="*/ 28 h 100"/>
              <a:gd name="T26" fmla="*/ 86 w 95"/>
              <a:gd name="T27" fmla="*/ 28 h 100"/>
              <a:gd name="T28" fmla="*/ 86 w 95"/>
              <a:gd name="T29" fmla="*/ 19 h 100"/>
              <a:gd name="T30" fmla="*/ 55 w 95"/>
              <a:gd name="T31" fmla="*/ 19 h 100"/>
              <a:gd name="T32" fmla="*/ 55 w 95"/>
              <a:gd name="T33" fmla="*/ 19 h 100"/>
              <a:gd name="T34" fmla="*/ 91 w 95"/>
              <a:gd name="T35" fmla="*/ 19 h 100"/>
              <a:gd name="T36" fmla="*/ 91 w 95"/>
              <a:gd name="T37" fmla="*/ 5 h 100"/>
              <a:gd name="T38" fmla="*/ 55 w 95"/>
              <a:gd name="T39" fmla="*/ 5 h 100"/>
              <a:gd name="T40" fmla="*/ 55 w 95"/>
              <a:gd name="T41" fmla="*/ 5 h 100"/>
              <a:gd name="T42" fmla="*/ 55 w 95"/>
              <a:gd name="T43" fmla="*/ 0 h 100"/>
              <a:gd name="T44" fmla="*/ 55 w 95"/>
              <a:gd name="T45" fmla="*/ 0 h 100"/>
              <a:gd name="T46" fmla="*/ 55 w 95"/>
              <a:gd name="T47" fmla="*/ 0 h 100"/>
              <a:gd name="T48" fmla="*/ 55 w 95"/>
              <a:gd name="T49" fmla="*/ 0 h 100"/>
              <a:gd name="T50" fmla="*/ 50 w 95"/>
              <a:gd name="T51" fmla="*/ 0 h 100"/>
              <a:gd name="T52" fmla="*/ 41 w 95"/>
              <a:gd name="T53" fmla="*/ 0 h 100"/>
              <a:gd name="T54" fmla="*/ 41 w 95"/>
              <a:gd name="T55" fmla="*/ 5 h 100"/>
              <a:gd name="T56" fmla="*/ 5 w 95"/>
              <a:gd name="T57" fmla="*/ 5 h 100"/>
              <a:gd name="T58" fmla="*/ 5 w 95"/>
              <a:gd name="T59" fmla="*/ 19 h 100"/>
              <a:gd name="T60" fmla="*/ 5 w 95"/>
              <a:gd name="T61" fmla="*/ 19 h 100"/>
              <a:gd name="T62" fmla="*/ 32 w 95"/>
              <a:gd name="T63" fmla="*/ 82 h 100"/>
              <a:gd name="T64" fmla="*/ 68 w 95"/>
              <a:gd name="T65" fmla="*/ 82 h 100"/>
              <a:gd name="T66" fmla="*/ 68 w 95"/>
              <a:gd name="T67" fmla="*/ 86 h 100"/>
              <a:gd name="T68" fmla="*/ 68 w 95"/>
              <a:gd name="T69" fmla="*/ 86 h 100"/>
              <a:gd name="T70" fmla="*/ 64 w 95"/>
              <a:gd name="T71" fmla="*/ 86 h 100"/>
              <a:gd name="T72" fmla="*/ 59 w 95"/>
              <a:gd name="T73" fmla="*/ 86 h 100"/>
              <a:gd name="T74" fmla="*/ 59 w 95"/>
              <a:gd name="T75" fmla="*/ 86 h 100"/>
              <a:gd name="T76" fmla="*/ 59 w 95"/>
              <a:gd name="T77" fmla="*/ 100 h 100"/>
              <a:gd name="T78" fmla="*/ 59 w 95"/>
              <a:gd name="T79" fmla="*/ 100 h 100"/>
              <a:gd name="T80" fmla="*/ 77 w 95"/>
              <a:gd name="T81" fmla="*/ 100 h 100"/>
              <a:gd name="T82" fmla="*/ 82 w 95"/>
              <a:gd name="T83" fmla="*/ 95 h 100"/>
              <a:gd name="T84" fmla="*/ 82 w 95"/>
              <a:gd name="T85" fmla="*/ 91 h 100"/>
              <a:gd name="T86" fmla="*/ 82 w 95"/>
              <a:gd name="T87" fmla="*/ 46 h 100"/>
              <a:gd name="T88" fmla="*/ 18 w 95"/>
              <a:gd name="T89" fmla="*/ 46 h 100"/>
              <a:gd name="T90" fmla="*/ 18 w 95"/>
              <a:gd name="T91" fmla="*/ 95 h 100"/>
              <a:gd name="T92" fmla="*/ 32 w 95"/>
              <a:gd name="T93" fmla="*/ 95 h 100"/>
              <a:gd name="T94" fmla="*/ 32 w 95"/>
              <a:gd name="T95" fmla="*/ 82 h 100"/>
              <a:gd name="T96" fmla="*/ 32 w 95"/>
              <a:gd name="T97" fmla="*/ 82 h 100"/>
              <a:gd name="T98" fmla="*/ 32 w 95"/>
              <a:gd name="T99" fmla="*/ 55 h 100"/>
              <a:gd name="T100" fmla="*/ 68 w 95"/>
              <a:gd name="T101" fmla="*/ 55 h 100"/>
              <a:gd name="T102" fmla="*/ 68 w 95"/>
              <a:gd name="T103" fmla="*/ 59 h 100"/>
              <a:gd name="T104" fmla="*/ 32 w 95"/>
              <a:gd name="T105" fmla="*/ 59 h 100"/>
              <a:gd name="T106" fmla="*/ 32 w 95"/>
              <a:gd name="T107" fmla="*/ 55 h 100"/>
              <a:gd name="T108" fmla="*/ 32 w 95"/>
              <a:gd name="T109" fmla="*/ 55 h 100"/>
              <a:gd name="T110" fmla="*/ 32 w 95"/>
              <a:gd name="T111" fmla="*/ 68 h 100"/>
              <a:gd name="T112" fmla="*/ 68 w 95"/>
              <a:gd name="T113" fmla="*/ 68 h 100"/>
              <a:gd name="T114" fmla="*/ 68 w 95"/>
              <a:gd name="T115" fmla="*/ 73 h 100"/>
              <a:gd name="T116" fmla="*/ 32 w 95"/>
              <a:gd name="T117" fmla="*/ 73 h 100"/>
              <a:gd name="T118" fmla="*/ 32 w 95"/>
              <a:gd name="T119" fmla="*/ 68 h 100"/>
              <a:gd name="T120" fmla="*/ 32 w 95"/>
              <a:gd name="T121" fmla="*/ 6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5" h="100">
                <a:moveTo>
                  <a:pt x="5" y="19"/>
                </a:moveTo>
                <a:lnTo>
                  <a:pt x="41" y="19"/>
                </a:lnTo>
                <a:lnTo>
                  <a:pt x="41" y="19"/>
                </a:lnTo>
                <a:lnTo>
                  <a:pt x="9" y="19"/>
                </a:lnTo>
                <a:lnTo>
                  <a:pt x="9" y="28"/>
                </a:lnTo>
                <a:lnTo>
                  <a:pt x="41" y="28"/>
                </a:lnTo>
                <a:lnTo>
                  <a:pt x="41" y="32"/>
                </a:lnTo>
                <a:lnTo>
                  <a:pt x="0" y="32"/>
                </a:lnTo>
                <a:lnTo>
                  <a:pt x="0" y="46"/>
                </a:lnTo>
                <a:lnTo>
                  <a:pt x="95" y="46"/>
                </a:lnTo>
                <a:lnTo>
                  <a:pt x="95" y="32"/>
                </a:lnTo>
                <a:lnTo>
                  <a:pt x="55" y="32"/>
                </a:lnTo>
                <a:lnTo>
                  <a:pt x="55" y="28"/>
                </a:lnTo>
                <a:lnTo>
                  <a:pt x="86" y="28"/>
                </a:lnTo>
                <a:lnTo>
                  <a:pt x="86" y="19"/>
                </a:lnTo>
                <a:lnTo>
                  <a:pt x="55" y="19"/>
                </a:lnTo>
                <a:lnTo>
                  <a:pt x="55" y="19"/>
                </a:lnTo>
                <a:lnTo>
                  <a:pt x="91" y="19"/>
                </a:lnTo>
                <a:lnTo>
                  <a:pt x="91" y="5"/>
                </a:lnTo>
                <a:lnTo>
                  <a:pt x="55" y="5"/>
                </a:lnTo>
                <a:lnTo>
                  <a:pt x="55" y="5"/>
                </a:lnTo>
                <a:lnTo>
                  <a:pt x="55" y="0"/>
                </a:lnTo>
                <a:lnTo>
                  <a:pt x="55" y="0"/>
                </a:lnTo>
                <a:lnTo>
                  <a:pt x="55" y="0"/>
                </a:lnTo>
                <a:lnTo>
                  <a:pt x="55" y="0"/>
                </a:lnTo>
                <a:lnTo>
                  <a:pt x="50" y="0"/>
                </a:lnTo>
                <a:lnTo>
                  <a:pt x="41" y="0"/>
                </a:lnTo>
                <a:lnTo>
                  <a:pt x="41" y="5"/>
                </a:lnTo>
                <a:lnTo>
                  <a:pt x="5" y="5"/>
                </a:lnTo>
                <a:lnTo>
                  <a:pt x="5" y="19"/>
                </a:lnTo>
                <a:lnTo>
                  <a:pt x="5" y="19"/>
                </a:lnTo>
                <a:close/>
                <a:moveTo>
                  <a:pt x="32" y="82"/>
                </a:moveTo>
                <a:lnTo>
                  <a:pt x="68" y="82"/>
                </a:lnTo>
                <a:lnTo>
                  <a:pt x="68" y="86"/>
                </a:lnTo>
                <a:lnTo>
                  <a:pt x="68" y="86"/>
                </a:lnTo>
                <a:lnTo>
                  <a:pt x="64" y="86"/>
                </a:lnTo>
                <a:lnTo>
                  <a:pt x="59" y="86"/>
                </a:lnTo>
                <a:lnTo>
                  <a:pt x="59" y="86"/>
                </a:lnTo>
                <a:lnTo>
                  <a:pt x="59" y="100"/>
                </a:lnTo>
                <a:lnTo>
                  <a:pt x="59" y="100"/>
                </a:lnTo>
                <a:lnTo>
                  <a:pt x="77" y="100"/>
                </a:lnTo>
                <a:lnTo>
                  <a:pt x="82" y="95"/>
                </a:lnTo>
                <a:lnTo>
                  <a:pt x="82" y="91"/>
                </a:lnTo>
                <a:lnTo>
                  <a:pt x="82" y="46"/>
                </a:lnTo>
                <a:lnTo>
                  <a:pt x="18" y="46"/>
                </a:lnTo>
                <a:lnTo>
                  <a:pt x="18" y="95"/>
                </a:lnTo>
                <a:lnTo>
                  <a:pt x="32" y="95"/>
                </a:lnTo>
                <a:lnTo>
                  <a:pt x="32" y="82"/>
                </a:lnTo>
                <a:lnTo>
                  <a:pt x="32" y="82"/>
                </a:lnTo>
                <a:close/>
                <a:moveTo>
                  <a:pt x="32" y="55"/>
                </a:moveTo>
                <a:lnTo>
                  <a:pt x="68" y="55"/>
                </a:lnTo>
                <a:lnTo>
                  <a:pt x="68" y="59"/>
                </a:lnTo>
                <a:lnTo>
                  <a:pt x="32" y="59"/>
                </a:lnTo>
                <a:lnTo>
                  <a:pt x="32" y="55"/>
                </a:lnTo>
                <a:lnTo>
                  <a:pt x="32" y="55"/>
                </a:lnTo>
                <a:close/>
                <a:moveTo>
                  <a:pt x="32" y="68"/>
                </a:moveTo>
                <a:lnTo>
                  <a:pt x="68" y="68"/>
                </a:lnTo>
                <a:lnTo>
                  <a:pt x="68" y="73"/>
                </a:lnTo>
                <a:lnTo>
                  <a:pt x="32" y="73"/>
                </a:lnTo>
                <a:lnTo>
                  <a:pt x="32" y="68"/>
                </a:lnTo>
                <a:lnTo>
                  <a:pt x="32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7389813" y="3981450"/>
            <a:ext cx="150813" cy="158750"/>
          </a:xfrm>
          <a:custGeom>
            <a:avLst/>
            <a:gdLst>
              <a:gd name="T0" fmla="*/ 5 w 95"/>
              <a:gd name="T1" fmla="*/ 9 h 100"/>
              <a:gd name="T2" fmla="*/ 5 w 95"/>
              <a:gd name="T3" fmla="*/ 14 h 100"/>
              <a:gd name="T4" fmla="*/ 23 w 95"/>
              <a:gd name="T5" fmla="*/ 28 h 100"/>
              <a:gd name="T6" fmla="*/ 27 w 95"/>
              <a:gd name="T7" fmla="*/ 23 h 100"/>
              <a:gd name="T8" fmla="*/ 54 w 95"/>
              <a:gd name="T9" fmla="*/ 32 h 100"/>
              <a:gd name="T10" fmla="*/ 32 w 95"/>
              <a:gd name="T11" fmla="*/ 100 h 100"/>
              <a:gd name="T12" fmla="*/ 41 w 95"/>
              <a:gd name="T13" fmla="*/ 77 h 100"/>
              <a:gd name="T14" fmla="*/ 54 w 95"/>
              <a:gd name="T15" fmla="*/ 100 h 100"/>
              <a:gd name="T16" fmla="*/ 68 w 95"/>
              <a:gd name="T17" fmla="*/ 77 h 100"/>
              <a:gd name="T18" fmla="*/ 77 w 95"/>
              <a:gd name="T19" fmla="*/ 82 h 100"/>
              <a:gd name="T20" fmla="*/ 77 w 95"/>
              <a:gd name="T21" fmla="*/ 86 h 100"/>
              <a:gd name="T22" fmla="*/ 68 w 95"/>
              <a:gd name="T23" fmla="*/ 86 h 100"/>
              <a:gd name="T24" fmla="*/ 72 w 95"/>
              <a:gd name="T25" fmla="*/ 100 h 100"/>
              <a:gd name="T26" fmla="*/ 91 w 95"/>
              <a:gd name="T27" fmla="*/ 95 h 100"/>
              <a:gd name="T28" fmla="*/ 91 w 95"/>
              <a:gd name="T29" fmla="*/ 32 h 100"/>
              <a:gd name="T30" fmla="*/ 68 w 95"/>
              <a:gd name="T31" fmla="*/ 23 h 100"/>
              <a:gd name="T32" fmla="*/ 95 w 95"/>
              <a:gd name="T33" fmla="*/ 14 h 100"/>
              <a:gd name="T34" fmla="*/ 86 w 95"/>
              <a:gd name="T35" fmla="*/ 9 h 100"/>
              <a:gd name="T36" fmla="*/ 81 w 95"/>
              <a:gd name="T37" fmla="*/ 0 h 100"/>
              <a:gd name="T38" fmla="*/ 72 w 95"/>
              <a:gd name="T39" fmla="*/ 5 h 100"/>
              <a:gd name="T40" fmla="*/ 72 w 95"/>
              <a:gd name="T41" fmla="*/ 5 h 100"/>
              <a:gd name="T42" fmla="*/ 68 w 95"/>
              <a:gd name="T43" fmla="*/ 14 h 100"/>
              <a:gd name="T44" fmla="*/ 68 w 95"/>
              <a:gd name="T45" fmla="*/ 9 h 100"/>
              <a:gd name="T46" fmla="*/ 68 w 95"/>
              <a:gd name="T47" fmla="*/ 0 h 100"/>
              <a:gd name="T48" fmla="*/ 68 w 95"/>
              <a:gd name="T49" fmla="*/ 0 h 100"/>
              <a:gd name="T50" fmla="*/ 63 w 95"/>
              <a:gd name="T51" fmla="*/ 0 h 100"/>
              <a:gd name="T52" fmla="*/ 54 w 95"/>
              <a:gd name="T53" fmla="*/ 0 h 100"/>
              <a:gd name="T54" fmla="*/ 32 w 95"/>
              <a:gd name="T55" fmla="*/ 14 h 100"/>
              <a:gd name="T56" fmla="*/ 18 w 95"/>
              <a:gd name="T57" fmla="*/ 0 h 100"/>
              <a:gd name="T58" fmla="*/ 18 w 95"/>
              <a:gd name="T59" fmla="*/ 0 h 100"/>
              <a:gd name="T60" fmla="*/ 9 w 95"/>
              <a:gd name="T61" fmla="*/ 46 h 100"/>
              <a:gd name="T62" fmla="*/ 23 w 95"/>
              <a:gd name="T63" fmla="*/ 37 h 100"/>
              <a:gd name="T64" fmla="*/ 9 w 95"/>
              <a:gd name="T65" fmla="*/ 23 h 100"/>
              <a:gd name="T66" fmla="*/ 0 w 95"/>
              <a:gd name="T67" fmla="*/ 37 h 100"/>
              <a:gd name="T68" fmla="*/ 9 w 95"/>
              <a:gd name="T69" fmla="*/ 46 h 100"/>
              <a:gd name="T70" fmla="*/ 54 w 95"/>
              <a:gd name="T71" fmla="*/ 41 h 100"/>
              <a:gd name="T72" fmla="*/ 41 w 95"/>
              <a:gd name="T73" fmla="*/ 50 h 100"/>
              <a:gd name="T74" fmla="*/ 54 w 95"/>
              <a:gd name="T75" fmla="*/ 41 h 100"/>
              <a:gd name="T76" fmla="*/ 68 w 95"/>
              <a:gd name="T77" fmla="*/ 50 h 100"/>
              <a:gd name="T78" fmla="*/ 77 w 95"/>
              <a:gd name="T79" fmla="*/ 41 h 100"/>
              <a:gd name="T80" fmla="*/ 68 w 95"/>
              <a:gd name="T81" fmla="*/ 50 h 100"/>
              <a:gd name="T82" fmla="*/ 0 w 95"/>
              <a:gd name="T83" fmla="*/ 86 h 100"/>
              <a:gd name="T84" fmla="*/ 14 w 95"/>
              <a:gd name="T85" fmla="*/ 95 h 100"/>
              <a:gd name="T86" fmla="*/ 14 w 95"/>
              <a:gd name="T87" fmla="*/ 95 h 100"/>
              <a:gd name="T88" fmla="*/ 18 w 95"/>
              <a:gd name="T89" fmla="*/ 91 h 100"/>
              <a:gd name="T90" fmla="*/ 23 w 95"/>
              <a:gd name="T91" fmla="*/ 59 h 100"/>
              <a:gd name="T92" fmla="*/ 14 w 95"/>
              <a:gd name="T93" fmla="*/ 50 h 100"/>
              <a:gd name="T94" fmla="*/ 0 w 95"/>
              <a:gd name="T95" fmla="*/ 86 h 100"/>
              <a:gd name="T96" fmla="*/ 41 w 95"/>
              <a:gd name="T97" fmla="*/ 64 h 100"/>
              <a:gd name="T98" fmla="*/ 54 w 95"/>
              <a:gd name="T99" fmla="*/ 59 h 100"/>
              <a:gd name="T100" fmla="*/ 41 w 95"/>
              <a:gd name="T101" fmla="*/ 64 h 100"/>
              <a:gd name="T102" fmla="*/ 77 w 95"/>
              <a:gd name="T103" fmla="*/ 64 h 100"/>
              <a:gd name="T104" fmla="*/ 68 w 95"/>
              <a:gd name="T105" fmla="*/ 59 h 100"/>
              <a:gd name="T106" fmla="*/ 77 w 95"/>
              <a:gd name="T107" fmla="*/ 6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5" h="100">
                <a:moveTo>
                  <a:pt x="18" y="0"/>
                </a:moveTo>
                <a:lnTo>
                  <a:pt x="5" y="9"/>
                </a:lnTo>
                <a:lnTo>
                  <a:pt x="5" y="9"/>
                </a:lnTo>
                <a:lnTo>
                  <a:pt x="5" y="14"/>
                </a:lnTo>
                <a:lnTo>
                  <a:pt x="5" y="14"/>
                </a:lnTo>
                <a:lnTo>
                  <a:pt x="23" y="28"/>
                </a:lnTo>
                <a:lnTo>
                  <a:pt x="27" y="19"/>
                </a:lnTo>
                <a:lnTo>
                  <a:pt x="27" y="23"/>
                </a:lnTo>
                <a:lnTo>
                  <a:pt x="54" y="23"/>
                </a:lnTo>
                <a:lnTo>
                  <a:pt x="54" y="32"/>
                </a:lnTo>
                <a:lnTo>
                  <a:pt x="32" y="32"/>
                </a:lnTo>
                <a:lnTo>
                  <a:pt x="32" y="100"/>
                </a:lnTo>
                <a:lnTo>
                  <a:pt x="41" y="100"/>
                </a:lnTo>
                <a:lnTo>
                  <a:pt x="41" y="77"/>
                </a:lnTo>
                <a:lnTo>
                  <a:pt x="54" y="77"/>
                </a:lnTo>
                <a:lnTo>
                  <a:pt x="54" y="100"/>
                </a:lnTo>
                <a:lnTo>
                  <a:pt x="68" y="100"/>
                </a:lnTo>
                <a:lnTo>
                  <a:pt x="68" y="77"/>
                </a:lnTo>
                <a:lnTo>
                  <a:pt x="77" y="77"/>
                </a:lnTo>
                <a:lnTo>
                  <a:pt x="77" y="82"/>
                </a:lnTo>
                <a:lnTo>
                  <a:pt x="77" y="82"/>
                </a:lnTo>
                <a:lnTo>
                  <a:pt x="77" y="86"/>
                </a:lnTo>
                <a:lnTo>
                  <a:pt x="68" y="86"/>
                </a:lnTo>
                <a:lnTo>
                  <a:pt x="68" y="86"/>
                </a:lnTo>
                <a:lnTo>
                  <a:pt x="72" y="100"/>
                </a:lnTo>
                <a:lnTo>
                  <a:pt x="72" y="100"/>
                </a:lnTo>
                <a:lnTo>
                  <a:pt x="86" y="95"/>
                </a:lnTo>
                <a:lnTo>
                  <a:pt x="91" y="95"/>
                </a:lnTo>
                <a:lnTo>
                  <a:pt x="91" y="91"/>
                </a:lnTo>
                <a:lnTo>
                  <a:pt x="91" y="32"/>
                </a:lnTo>
                <a:lnTo>
                  <a:pt x="68" y="32"/>
                </a:lnTo>
                <a:lnTo>
                  <a:pt x="68" y="23"/>
                </a:lnTo>
                <a:lnTo>
                  <a:pt x="95" y="23"/>
                </a:lnTo>
                <a:lnTo>
                  <a:pt x="95" y="14"/>
                </a:lnTo>
                <a:lnTo>
                  <a:pt x="77" y="14"/>
                </a:lnTo>
                <a:lnTo>
                  <a:pt x="86" y="9"/>
                </a:lnTo>
                <a:lnTo>
                  <a:pt x="86" y="9"/>
                </a:lnTo>
                <a:lnTo>
                  <a:pt x="81" y="0"/>
                </a:lnTo>
                <a:lnTo>
                  <a:pt x="72" y="5"/>
                </a:lnTo>
                <a:lnTo>
                  <a:pt x="72" y="5"/>
                </a:lnTo>
                <a:lnTo>
                  <a:pt x="72" y="5"/>
                </a:lnTo>
                <a:lnTo>
                  <a:pt x="72" y="5"/>
                </a:lnTo>
                <a:lnTo>
                  <a:pt x="77" y="14"/>
                </a:lnTo>
                <a:lnTo>
                  <a:pt x="68" y="14"/>
                </a:lnTo>
                <a:lnTo>
                  <a:pt x="68" y="9"/>
                </a:lnTo>
                <a:lnTo>
                  <a:pt x="68" y="9"/>
                </a:lnTo>
                <a:lnTo>
                  <a:pt x="68" y="0"/>
                </a:lnTo>
                <a:lnTo>
                  <a:pt x="68" y="0"/>
                </a:lnTo>
                <a:lnTo>
                  <a:pt x="68" y="0"/>
                </a:lnTo>
                <a:lnTo>
                  <a:pt x="68" y="0"/>
                </a:lnTo>
                <a:lnTo>
                  <a:pt x="63" y="0"/>
                </a:lnTo>
                <a:lnTo>
                  <a:pt x="63" y="0"/>
                </a:lnTo>
                <a:lnTo>
                  <a:pt x="63" y="0"/>
                </a:lnTo>
                <a:lnTo>
                  <a:pt x="54" y="0"/>
                </a:lnTo>
                <a:lnTo>
                  <a:pt x="54" y="14"/>
                </a:lnTo>
                <a:lnTo>
                  <a:pt x="32" y="14"/>
                </a:lnTo>
                <a:lnTo>
                  <a:pt x="32" y="14"/>
                </a:lnTo>
                <a:lnTo>
                  <a:pt x="18" y="0"/>
                </a:lnTo>
                <a:lnTo>
                  <a:pt x="18" y="0"/>
                </a:lnTo>
                <a:lnTo>
                  <a:pt x="18" y="0"/>
                </a:lnTo>
                <a:close/>
                <a:moveTo>
                  <a:pt x="9" y="46"/>
                </a:moveTo>
                <a:lnTo>
                  <a:pt x="9" y="46"/>
                </a:lnTo>
                <a:lnTo>
                  <a:pt x="14" y="50"/>
                </a:lnTo>
                <a:lnTo>
                  <a:pt x="23" y="37"/>
                </a:lnTo>
                <a:lnTo>
                  <a:pt x="23" y="37"/>
                </a:lnTo>
                <a:lnTo>
                  <a:pt x="9" y="23"/>
                </a:lnTo>
                <a:lnTo>
                  <a:pt x="0" y="37"/>
                </a:lnTo>
                <a:lnTo>
                  <a:pt x="0" y="37"/>
                </a:lnTo>
                <a:lnTo>
                  <a:pt x="9" y="46"/>
                </a:lnTo>
                <a:lnTo>
                  <a:pt x="9" y="46"/>
                </a:lnTo>
                <a:lnTo>
                  <a:pt x="9" y="46"/>
                </a:lnTo>
                <a:close/>
                <a:moveTo>
                  <a:pt x="54" y="41"/>
                </a:moveTo>
                <a:lnTo>
                  <a:pt x="54" y="50"/>
                </a:lnTo>
                <a:lnTo>
                  <a:pt x="41" y="50"/>
                </a:lnTo>
                <a:lnTo>
                  <a:pt x="41" y="41"/>
                </a:lnTo>
                <a:lnTo>
                  <a:pt x="54" y="41"/>
                </a:lnTo>
                <a:lnTo>
                  <a:pt x="54" y="41"/>
                </a:lnTo>
                <a:close/>
                <a:moveTo>
                  <a:pt x="68" y="50"/>
                </a:moveTo>
                <a:lnTo>
                  <a:pt x="68" y="41"/>
                </a:lnTo>
                <a:lnTo>
                  <a:pt x="77" y="41"/>
                </a:lnTo>
                <a:lnTo>
                  <a:pt x="77" y="50"/>
                </a:lnTo>
                <a:lnTo>
                  <a:pt x="68" y="50"/>
                </a:lnTo>
                <a:lnTo>
                  <a:pt x="68" y="50"/>
                </a:lnTo>
                <a:close/>
                <a:moveTo>
                  <a:pt x="0" y="86"/>
                </a:moveTo>
                <a:lnTo>
                  <a:pt x="0" y="86"/>
                </a:lnTo>
                <a:lnTo>
                  <a:pt x="14" y="95"/>
                </a:lnTo>
                <a:lnTo>
                  <a:pt x="14" y="95"/>
                </a:lnTo>
                <a:lnTo>
                  <a:pt x="14" y="95"/>
                </a:lnTo>
                <a:lnTo>
                  <a:pt x="14" y="95"/>
                </a:lnTo>
                <a:lnTo>
                  <a:pt x="18" y="91"/>
                </a:lnTo>
                <a:lnTo>
                  <a:pt x="18" y="91"/>
                </a:lnTo>
                <a:lnTo>
                  <a:pt x="23" y="59"/>
                </a:lnTo>
                <a:lnTo>
                  <a:pt x="14" y="50"/>
                </a:lnTo>
                <a:lnTo>
                  <a:pt x="14" y="50"/>
                </a:lnTo>
                <a:lnTo>
                  <a:pt x="0" y="86"/>
                </a:lnTo>
                <a:lnTo>
                  <a:pt x="0" y="86"/>
                </a:lnTo>
                <a:lnTo>
                  <a:pt x="0" y="86"/>
                </a:lnTo>
                <a:close/>
                <a:moveTo>
                  <a:pt x="41" y="64"/>
                </a:moveTo>
                <a:lnTo>
                  <a:pt x="41" y="59"/>
                </a:lnTo>
                <a:lnTo>
                  <a:pt x="54" y="59"/>
                </a:lnTo>
                <a:lnTo>
                  <a:pt x="54" y="64"/>
                </a:lnTo>
                <a:lnTo>
                  <a:pt x="41" y="64"/>
                </a:lnTo>
                <a:lnTo>
                  <a:pt x="41" y="64"/>
                </a:lnTo>
                <a:close/>
                <a:moveTo>
                  <a:pt x="77" y="64"/>
                </a:moveTo>
                <a:lnTo>
                  <a:pt x="68" y="64"/>
                </a:lnTo>
                <a:lnTo>
                  <a:pt x="68" y="59"/>
                </a:lnTo>
                <a:lnTo>
                  <a:pt x="77" y="59"/>
                </a:lnTo>
                <a:lnTo>
                  <a:pt x="77" y="64"/>
                </a:lnTo>
                <a:lnTo>
                  <a:pt x="77" y="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7577138" y="3989387"/>
            <a:ext cx="136525" cy="142875"/>
          </a:xfrm>
          <a:custGeom>
            <a:avLst/>
            <a:gdLst>
              <a:gd name="T0" fmla="*/ 86 w 86"/>
              <a:gd name="T1" fmla="*/ 90 h 90"/>
              <a:gd name="T2" fmla="*/ 86 w 86"/>
              <a:gd name="T3" fmla="*/ 77 h 90"/>
              <a:gd name="T4" fmla="*/ 13 w 86"/>
              <a:gd name="T5" fmla="*/ 77 h 90"/>
              <a:gd name="T6" fmla="*/ 13 w 86"/>
              <a:gd name="T7" fmla="*/ 14 h 90"/>
              <a:gd name="T8" fmla="*/ 81 w 86"/>
              <a:gd name="T9" fmla="*/ 14 h 90"/>
              <a:gd name="T10" fmla="*/ 81 w 86"/>
              <a:gd name="T11" fmla="*/ 0 h 90"/>
              <a:gd name="T12" fmla="*/ 0 w 86"/>
              <a:gd name="T13" fmla="*/ 0 h 90"/>
              <a:gd name="T14" fmla="*/ 0 w 86"/>
              <a:gd name="T15" fmla="*/ 90 h 90"/>
              <a:gd name="T16" fmla="*/ 86 w 86"/>
              <a:gd name="T17" fmla="*/ 90 h 90"/>
              <a:gd name="T18" fmla="*/ 86 w 86"/>
              <a:gd name="T19" fmla="*/ 90 h 90"/>
              <a:gd name="T20" fmla="*/ 72 w 86"/>
              <a:gd name="T21" fmla="*/ 72 h 90"/>
              <a:gd name="T22" fmla="*/ 72 w 86"/>
              <a:gd name="T23" fmla="*/ 72 h 90"/>
              <a:gd name="T24" fmla="*/ 77 w 86"/>
              <a:gd name="T25" fmla="*/ 68 h 90"/>
              <a:gd name="T26" fmla="*/ 77 w 86"/>
              <a:gd name="T27" fmla="*/ 68 h 90"/>
              <a:gd name="T28" fmla="*/ 59 w 86"/>
              <a:gd name="T29" fmla="*/ 45 h 90"/>
              <a:gd name="T30" fmla="*/ 59 w 86"/>
              <a:gd name="T31" fmla="*/ 45 h 90"/>
              <a:gd name="T32" fmla="*/ 68 w 86"/>
              <a:gd name="T33" fmla="*/ 27 h 90"/>
              <a:gd name="T34" fmla="*/ 68 w 86"/>
              <a:gd name="T35" fmla="*/ 27 h 90"/>
              <a:gd name="T36" fmla="*/ 72 w 86"/>
              <a:gd name="T37" fmla="*/ 23 h 90"/>
              <a:gd name="T38" fmla="*/ 72 w 86"/>
              <a:gd name="T39" fmla="*/ 23 h 90"/>
              <a:gd name="T40" fmla="*/ 59 w 86"/>
              <a:gd name="T41" fmla="*/ 14 h 90"/>
              <a:gd name="T42" fmla="*/ 59 w 86"/>
              <a:gd name="T43" fmla="*/ 14 h 90"/>
              <a:gd name="T44" fmla="*/ 45 w 86"/>
              <a:gd name="T45" fmla="*/ 36 h 90"/>
              <a:gd name="T46" fmla="*/ 45 w 86"/>
              <a:gd name="T47" fmla="*/ 36 h 90"/>
              <a:gd name="T48" fmla="*/ 31 w 86"/>
              <a:gd name="T49" fmla="*/ 23 h 90"/>
              <a:gd name="T50" fmla="*/ 31 w 86"/>
              <a:gd name="T51" fmla="*/ 23 h 90"/>
              <a:gd name="T52" fmla="*/ 27 w 86"/>
              <a:gd name="T53" fmla="*/ 18 h 90"/>
              <a:gd name="T54" fmla="*/ 27 w 86"/>
              <a:gd name="T55" fmla="*/ 18 h 90"/>
              <a:gd name="T56" fmla="*/ 22 w 86"/>
              <a:gd name="T57" fmla="*/ 23 h 90"/>
              <a:gd name="T58" fmla="*/ 22 w 86"/>
              <a:gd name="T59" fmla="*/ 23 h 90"/>
              <a:gd name="T60" fmla="*/ 18 w 86"/>
              <a:gd name="T61" fmla="*/ 27 h 90"/>
              <a:gd name="T62" fmla="*/ 18 w 86"/>
              <a:gd name="T63" fmla="*/ 27 h 90"/>
              <a:gd name="T64" fmla="*/ 36 w 86"/>
              <a:gd name="T65" fmla="*/ 45 h 90"/>
              <a:gd name="T66" fmla="*/ 36 w 86"/>
              <a:gd name="T67" fmla="*/ 45 h 90"/>
              <a:gd name="T68" fmla="*/ 13 w 86"/>
              <a:gd name="T69" fmla="*/ 68 h 90"/>
              <a:gd name="T70" fmla="*/ 13 w 86"/>
              <a:gd name="T71" fmla="*/ 68 h 90"/>
              <a:gd name="T72" fmla="*/ 27 w 86"/>
              <a:gd name="T73" fmla="*/ 77 h 90"/>
              <a:gd name="T74" fmla="*/ 27 w 86"/>
              <a:gd name="T75" fmla="*/ 77 h 90"/>
              <a:gd name="T76" fmla="*/ 50 w 86"/>
              <a:gd name="T77" fmla="*/ 54 h 90"/>
              <a:gd name="T78" fmla="*/ 50 w 86"/>
              <a:gd name="T79" fmla="*/ 54 h 90"/>
              <a:gd name="T80" fmla="*/ 63 w 86"/>
              <a:gd name="T81" fmla="*/ 77 h 90"/>
              <a:gd name="T82" fmla="*/ 63 w 86"/>
              <a:gd name="T83" fmla="*/ 77 h 90"/>
              <a:gd name="T84" fmla="*/ 72 w 86"/>
              <a:gd name="T85" fmla="*/ 72 h 90"/>
              <a:gd name="T86" fmla="*/ 72 w 86"/>
              <a:gd name="T87" fmla="*/ 72 h 90"/>
              <a:gd name="T88" fmla="*/ 72 w 86"/>
              <a:gd name="T89" fmla="*/ 7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90">
                <a:moveTo>
                  <a:pt x="86" y="90"/>
                </a:moveTo>
                <a:lnTo>
                  <a:pt x="86" y="77"/>
                </a:lnTo>
                <a:lnTo>
                  <a:pt x="13" y="77"/>
                </a:lnTo>
                <a:lnTo>
                  <a:pt x="13" y="14"/>
                </a:lnTo>
                <a:lnTo>
                  <a:pt x="81" y="14"/>
                </a:lnTo>
                <a:lnTo>
                  <a:pt x="81" y="0"/>
                </a:lnTo>
                <a:lnTo>
                  <a:pt x="0" y="0"/>
                </a:lnTo>
                <a:lnTo>
                  <a:pt x="0" y="90"/>
                </a:lnTo>
                <a:lnTo>
                  <a:pt x="86" y="90"/>
                </a:lnTo>
                <a:lnTo>
                  <a:pt x="86" y="90"/>
                </a:lnTo>
                <a:close/>
                <a:moveTo>
                  <a:pt x="72" y="72"/>
                </a:moveTo>
                <a:lnTo>
                  <a:pt x="72" y="72"/>
                </a:lnTo>
                <a:lnTo>
                  <a:pt x="77" y="68"/>
                </a:lnTo>
                <a:lnTo>
                  <a:pt x="77" y="68"/>
                </a:lnTo>
                <a:lnTo>
                  <a:pt x="59" y="45"/>
                </a:lnTo>
                <a:lnTo>
                  <a:pt x="59" y="45"/>
                </a:lnTo>
                <a:lnTo>
                  <a:pt x="68" y="27"/>
                </a:lnTo>
                <a:lnTo>
                  <a:pt x="68" y="27"/>
                </a:lnTo>
                <a:lnTo>
                  <a:pt x="72" y="23"/>
                </a:lnTo>
                <a:lnTo>
                  <a:pt x="72" y="23"/>
                </a:lnTo>
                <a:lnTo>
                  <a:pt x="59" y="14"/>
                </a:lnTo>
                <a:lnTo>
                  <a:pt x="59" y="14"/>
                </a:lnTo>
                <a:lnTo>
                  <a:pt x="45" y="36"/>
                </a:lnTo>
                <a:lnTo>
                  <a:pt x="45" y="36"/>
                </a:lnTo>
                <a:lnTo>
                  <a:pt x="31" y="23"/>
                </a:lnTo>
                <a:lnTo>
                  <a:pt x="31" y="23"/>
                </a:lnTo>
                <a:lnTo>
                  <a:pt x="27" y="18"/>
                </a:lnTo>
                <a:lnTo>
                  <a:pt x="27" y="18"/>
                </a:lnTo>
                <a:lnTo>
                  <a:pt x="22" y="23"/>
                </a:lnTo>
                <a:lnTo>
                  <a:pt x="22" y="23"/>
                </a:lnTo>
                <a:lnTo>
                  <a:pt x="18" y="27"/>
                </a:lnTo>
                <a:lnTo>
                  <a:pt x="18" y="27"/>
                </a:lnTo>
                <a:lnTo>
                  <a:pt x="36" y="45"/>
                </a:lnTo>
                <a:lnTo>
                  <a:pt x="36" y="45"/>
                </a:lnTo>
                <a:lnTo>
                  <a:pt x="13" y="68"/>
                </a:lnTo>
                <a:lnTo>
                  <a:pt x="13" y="68"/>
                </a:lnTo>
                <a:lnTo>
                  <a:pt x="27" y="77"/>
                </a:lnTo>
                <a:lnTo>
                  <a:pt x="27" y="77"/>
                </a:lnTo>
                <a:lnTo>
                  <a:pt x="50" y="54"/>
                </a:lnTo>
                <a:lnTo>
                  <a:pt x="50" y="54"/>
                </a:lnTo>
                <a:lnTo>
                  <a:pt x="63" y="77"/>
                </a:lnTo>
                <a:lnTo>
                  <a:pt x="63" y="77"/>
                </a:lnTo>
                <a:lnTo>
                  <a:pt x="72" y="72"/>
                </a:lnTo>
                <a:lnTo>
                  <a:pt x="72" y="72"/>
                </a:lnTo>
                <a:lnTo>
                  <a:pt x="7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7691438" y="3148012"/>
            <a:ext cx="150813" cy="158750"/>
          </a:xfrm>
          <a:custGeom>
            <a:avLst/>
            <a:gdLst>
              <a:gd name="T0" fmla="*/ 41 w 95"/>
              <a:gd name="T1" fmla="*/ 18 h 100"/>
              <a:gd name="T2" fmla="*/ 9 w 95"/>
              <a:gd name="T3" fmla="*/ 27 h 100"/>
              <a:gd name="T4" fmla="*/ 86 w 95"/>
              <a:gd name="T5" fmla="*/ 18 h 100"/>
              <a:gd name="T6" fmla="*/ 59 w 95"/>
              <a:gd name="T7" fmla="*/ 14 h 100"/>
              <a:gd name="T8" fmla="*/ 95 w 95"/>
              <a:gd name="T9" fmla="*/ 5 h 100"/>
              <a:gd name="T10" fmla="*/ 59 w 95"/>
              <a:gd name="T11" fmla="*/ 5 h 100"/>
              <a:gd name="T12" fmla="*/ 59 w 95"/>
              <a:gd name="T13" fmla="*/ 0 h 100"/>
              <a:gd name="T14" fmla="*/ 59 w 95"/>
              <a:gd name="T15" fmla="*/ 0 h 100"/>
              <a:gd name="T16" fmla="*/ 41 w 95"/>
              <a:gd name="T17" fmla="*/ 0 h 100"/>
              <a:gd name="T18" fmla="*/ 0 w 95"/>
              <a:gd name="T19" fmla="*/ 5 h 100"/>
              <a:gd name="T20" fmla="*/ 41 w 95"/>
              <a:gd name="T21" fmla="*/ 14 h 100"/>
              <a:gd name="T22" fmla="*/ 27 w 95"/>
              <a:gd name="T23" fmla="*/ 50 h 100"/>
              <a:gd name="T24" fmla="*/ 23 w 95"/>
              <a:gd name="T25" fmla="*/ 54 h 100"/>
              <a:gd name="T26" fmla="*/ 0 w 95"/>
              <a:gd name="T27" fmla="*/ 59 h 100"/>
              <a:gd name="T28" fmla="*/ 18 w 95"/>
              <a:gd name="T29" fmla="*/ 68 h 100"/>
              <a:gd name="T30" fmla="*/ 18 w 95"/>
              <a:gd name="T31" fmla="*/ 68 h 100"/>
              <a:gd name="T32" fmla="*/ 18 w 95"/>
              <a:gd name="T33" fmla="*/ 73 h 100"/>
              <a:gd name="T34" fmla="*/ 0 w 95"/>
              <a:gd name="T35" fmla="*/ 77 h 100"/>
              <a:gd name="T36" fmla="*/ 14 w 95"/>
              <a:gd name="T37" fmla="*/ 77 h 100"/>
              <a:gd name="T38" fmla="*/ 0 w 95"/>
              <a:gd name="T39" fmla="*/ 91 h 100"/>
              <a:gd name="T40" fmla="*/ 9 w 95"/>
              <a:gd name="T41" fmla="*/ 100 h 100"/>
              <a:gd name="T42" fmla="*/ 23 w 95"/>
              <a:gd name="T43" fmla="*/ 91 h 100"/>
              <a:gd name="T44" fmla="*/ 36 w 95"/>
              <a:gd name="T45" fmla="*/ 77 h 100"/>
              <a:gd name="T46" fmla="*/ 36 w 95"/>
              <a:gd name="T47" fmla="*/ 86 h 100"/>
              <a:gd name="T48" fmla="*/ 27 w 95"/>
              <a:gd name="T49" fmla="*/ 86 h 100"/>
              <a:gd name="T50" fmla="*/ 32 w 95"/>
              <a:gd name="T51" fmla="*/ 100 h 100"/>
              <a:gd name="T52" fmla="*/ 45 w 95"/>
              <a:gd name="T53" fmla="*/ 95 h 100"/>
              <a:gd name="T54" fmla="*/ 50 w 95"/>
              <a:gd name="T55" fmla="*/ 73 h 100"/>
              <a:gd name="T56" fmla="*/ 32 w 95"/>
              <a:gd name="T57" fmla="*/ 73 h 100"/>
              <a:gd name="T58" fmla="*/ 32 w 95"/>
              <a:gd name="T59" fmla="*/ 68 h 100"/>
              <a:gd name="T60" fmla="*/ 95 w 95"/>
              <a:gd name="T61" fmla="*/ 68 h 100"/>
              <a:gd name="T62" fmla="*/ 73 w 95"/>
              <a:gd name="T63" fmla="*/ 59 h 100"/>
              <a:gd name="T64" fmla="*/ 73 w 95"/>
              <a:gd name="T65" fmla="*/ 54 h 100"/>
              <a:gd name="T66" fmla="*/ 77 w 95"/>
              <a:gd name="T67" fmla="*/ 54 h 100"/>
              <a:gd name="T68" fmla="*/ 73 w 95"/>
              <a:gd name="T69" fmla="*/ 50 h 100"/>
              <a:gd name="T70" fmla="*/ 73 w 95"/>
              <a:gd name="T71" fmla="*/ 50 h 100"/>
              <a:gd name="T72" fmla="*/ 86 w 95"/>
              <a:gd name="T73" fmla="*/ 32 h 100"/>
              <a:gd name="T74" fmla="*/ 14 w 95"/>
              <a:gd name="T75" fmla="*/ 50 h 100"/>
              <a:gd name="T76" fmla="*/ 27 w 95"/>
              <a:gd name="T77" fmla="*/ 50 h 100"/>
              <a:gd name="T78" fmla="*/ 27 w 95"/>
              <a:gd name="T79" fmla="*/ 41 h 100"/>
              <a:gd name="T80" fmla="*/ 73 w 95"/>
              <a:gd name="T81" fmla="*/ 36 h 100"/>
              <a:gd name="T82" fmla="*/ 73 w 95"/>
              <a:gd name="T83" fmla="*/ 41 h 100"/>
              <a:gd name="T84" fmla="*/ 41 w 95"/>
              <a:gd name="T85" fmla="*/ 59 h 100"/>
              <a:gd name="T86" fmla="*/ 36 w 95"/>
              <a:gd name="T87" fmla="*/ 50 h 100"/>
              <a:gd name="T88" fmla="*/ 59 w 95"/>
              <a:gd name="T89" fmla="*/ 50 h 100"/>
              <a:gd name="T90" fmla="*/ 59 w 95"/>
              <a:gd name="T91" fmla="*/ 59 h 100"/>
              <a:gd name="T92" fmla="*/ 68 w 95"/>
              <a:gd name="T93" fmla="*/ 95 h 100"/>
              <a:gd name="T94" fmla="*/ 77 w 95"/>
              <a:gd name="T95" fmla="*/ 95 h 100"/>
              <a:gd name="T96" fmla="*/ 91 w 95"/>
              <a:gd name="T97" fmla="*/ 73 h 100"/>
              <a:gd name="T98" fmla="*/ 54 w 95"/>
              <a:gd name="T99" fmla="*/ 95 h 100"/>
              <a:gd name="T100" fmla="*/ 68 w 95"/>
              <a:gd name="T101" fmla="*/ 95 h 100"/>
              <a:gd name="T102" fmla="*/ 68 w 95"/>
              <a:gd name="T103" fmla="*/ 77 h 100"/>
              <a:gd name="T104" fmla="*/ 77 w 95"/>
              <a:gd name="T105" fmla="*/ 86 h 100"/>
              <a:gd name="T106" fmla="*/ 68 w 95"/>
              <a:gd name="T107" fmla="*/ 7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5" h="100">
                <a:moveTo>
                  <a:pt x="41" y="14"/>
                </a:moveTo>
                <a:lnTo>
                  <a:pt x="41" y="18"/>
                </a:lnTo>
                <a:lnTo>
                  <a:pt x="9" y="18"/>
                </a:lnTo>
                <a:lnTo>
                  <a:pt x="9" y="27"/>
                </a:lnTo>
                <a:lnTo>
                  <a:pt x="86" y="27"/>
                </a:lnTo>
                <a:lnTo>
                  <a:pt x="86" y="18"/>
                </a:lnTo>
                <a:lnTo>
                  <a:pt x="59" y="18"/>
                </a:lnTo>
                <a:lnTo>
                  <a:pt x="59" y="14"/>
                </a:lnTo>
                <a:lnTo>
                  <a:pt x="95" y="14"/>
                </a:lnTo>
                <a:lnTo>
                  <a:pt x="95" y="5"/>
                </a:lnTo>
                <a:lnTo>
                  <a:pt x="59" y="5"/>
                </a:lnTo>
                <a:lnTo>
                  <a:pt x="59" y="5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45" y="0"/>
                </a:lnTo>
                <a:lnTo>
                  <a:pt x="41" y="0"/>
                </a:lnTo>
                <a:lnTo>
                  <a:pt x="41" y="5"/>
                </a:lnTo>
                <a:lnTo>
                  <a:pt x="0" y="5"/>
                </a:lnTo>
                <a:lnTo>
                  <a:pt x="0" y="14"/>
                </a:lnTo>
                <a:lnTo>
                  <a:pt x="41" y="14"/>
                </a:lnTo>
                <a:lnTo>
                  <a:pt x="41" y="14"/>
                </a:lnTo>
                <a:close/>
                <a:moveTo>
                  <a:pt x="27" y="50"/>
                </a:moveTo>
                <a:lnTo>
                  <a:pt x="27" y="50"/>
                </a:lnTo>
                <a:lnTo>
                  <a:pt x="23" y="54"/>
                </a:lnTo>
                <a:lnTo>
                  <a:pt x="27" y="59"/>
                </a:lnTo>
                <a:lnTo>
                  <a:pt x="0" y="59"/>
                </a:lnTo>
                <a:lnTo>
                  <a:pt x="0" y="68"/>
                </a:lnTo>
                <a:lnTo>
                  <a:pt x="18" y="68"/>
                </a:lnTo>
                <a:lnTo>
                  <a:pt x="18" y="68"/>
                </a:lnTo>
                <a:lnTo>
                  <a:pt x="18" y="68"/>
                </a:lnTo>
                <a:lnTo>
                  <a:pt x="18" y="68"/>
                </a:lnTo>
                <a:lnTo>
                  <a:pt x="18" y="73"/>
                </a:lnTo>
                <a:lnTo>
                  <a:pt x="0" y="73"/>
                </a:lnTo>
                <a:lnTo>
                  <a:pt x="0" y="77"/>
                </a:lnTo>
                <a:lnTo>
                  <a:pt x="14" y="77"/>
                </a:lnTo>
                <a:lnTo>
                  <a:pt x="14" y="77"/>
                </a:lnTo>
                <a:lnTo>
                  <a:pt x="9" y="86"/>
                </a:lnTo>
                <a:lnTo>
                  <a:pt x="0" y="91"/>
                </a:lnTo>
                <a:lnTo>
                  <a:pt x="0" y="91"/>
                </a:lnTo>
                <a:lnTo>
                  <a:pt x="9" y="100"/>
                </a:lnTo>
                <a:lnTo>
                  <a:pt x="9" y="100"/>
                </a:lnTo>
                <a:lnTo>
                  <a:pt x="23" y="91"/>
                </a:lnTo>
                <a:lnTo>
                  <a:pt x="27" y="77"/>
                </a:lnTo>
                <a:lnTo>
                  <a:pt x="36" y="77"/>
                </a:lnTo>
                <a:lnTo>
                  <a:pt x="36" y="86"/>
                </a:lnTo>
                <a:lnTo>
                  <a:pt x="36" y="86"/>
                </a:lnTo>
                <a:lnTo>
                  <a:pt x="32" y="86"/>
                </a:lnTo>
                <a:lnTo>
                  <a:pt x="27" y="86"/>
                </a:lnTo>
                <a:lnTo>
                  <a:pt x="27" y="86"/>
                </a:lnTo>
                <a:lnTo>
                  <a:pt x="32" y="100"/>
                </a:lnTo>
                <a:lnTo>
                  <a:pt x="32" y="100"/>
                </a:lnTo>
                <a:lnTo>
                  <a:pt x="45" y="95"/>
                </a:lnTo>
                <a:lnTo>
                  <a:pt x="50" y="91"/>
                </a:lnTo>
                <a:lnTo>
                  <a:pt x="50" y="73"/>
                </a:lnTo>
                <a:lnTo>
                  <a:pt x="32" y="73"/>
                </a:lnTo>
                <a:lnTo>
                  <a:pt x="32" y="73"/>
                </a:lnTo>
                <a:lnTo>
                  <a:pt x="32" y="68"/>
                </a:lnTo>
                <a:lnTo>
                  <a:pt x="32" y="68"/>
                </a:lnTo>
                <a:lnTo>
                  <a:pt x="32" y="68"/>
                </a:lnTo>
                <a:lnTo>
                  <a:pt x="95" y="68"/>
                </a:lnTo>
                <a:lnTo>
                  <a:pt x="95" y="59"/>
                </a:lnTo>
                <a:lnTo>
                  <a:pt x="73" y="59"/>
                </a:lnTo>
                <a:lnTo>
                  <a:pt x="73" y="59"/>
                </a:lnTo>
                <a:lnTo>
                  <a:pt x="73" y="54"/>
                </a:lnTo>
                <a:lnTo>
                  <a:pt x="73" y="54"/>
                </a:lnTo>
                <a:lnTo>
                  <a:pt x="77" y="54"/>
                </a:lnTo>
                <a:lnTo>
                  <a:pt x="77" y="54"/>
                </a:lnTo>
                <a:lnTo>
                  <a:pt x="73" y="50"/>
                </a:lnTo>
                <a:lnTo>
                  <a:pt x="73" y="50"/>
                </a:lnTo>
                <a:lnTo>
                  <a:pt x="73" y="50"/>
                </a:lnTo>
                <a:lnTo>
                  <a:pt x="86" y="50"/>
                </a:lnTo>
                <a:lnTo>
                  <a:pt x="86" y="32"/>
                </a:lnTo>
                <a:lnTo>
                  <a:pt x="14" y="32"/>
                </a:lnTo>
                <a:lnTo>
                  <a:pt x="14" y="50"/>
                </a:lnTo>
                <a:lnTo>
                  <a:pt x="27" y="50"/>
                </a:lnTo>
                <a:lnTo>
                  <a:pt x="27" y="50"/>
                </a:lnTo>
                <a:close/>
                <a:moveTo>
                  <a:pt x="73" y="41"/>
                </a:moveTo>
                <a:lnTo>
                  <a:pt x="27" y="41"/>
                </a:lnTo>
                <a:lnTo>
                  <a:pt x="27" y="36"/>
                </a:lnTo>
                <a:lnTo>
                  <a:pt x="73" y="36"/>
                </a:lnTo>
                <a:lnTo>
                  <a:pt x="73" y="41"/>
                </a:lnTo>
                <a:lnTo>
                  <a:pt x="73" y="41"/>
                </a:lnTo>
                <a:close/>
                <a:moveTo>
                  <a:pt x="59" y="59"/>
                </a:moveTo>
                <a:lnTo>
                  <a:pt x="41" y="59"/>
                </a:lnTo>
                <a:lnTo>
                  <a:pt x="41" y="59"/>
                </a:lnTo>
                <a:lnTo>
                  <a:pt x="36" y="50"/>
                </a:lnTo>
                <a:lnTo>
                  <a:pt x="59" y="50"/>
                </a:lnTo>
                <a:lnTo>
                  <a:pt x="59" y="50"/>
                </a:lnTo>
                <a:lnTo>
                  <a:pt x="59" y="59"/>
                </a:lnTo>
                <a:lnTo>
                  <a:pt x="59" y="59"/>
                </a:lnTo>
                <a:lnTo>
                  <a:pt x="59" y="59"/>
                </a:lnTo>
                <a:close/>
                <a:moveTo>
                  <a:pt x="68" y="95"/>
                </a:moveTo>
                <a:lnTo>
                  <a:pt x="77" y="95"/>
                </a:lnTo>
                <a:lnTo>
                  <a:pt x="77" y="95"/>
                </a:lnTo>
                <a:lnTo>
                  <a:pt x="91" y="95"/>
                </a:lnTo>
                <a:lnTo>
                  <a:pt x="91" y="73"/>
                </a:lnTo>
                <a:lnTo>
                  <a:pt x="54" y="73"/>
                </a:lnTo>
                <a:lnTo>
                  <a:pt x="54" y="95"/>
                </a:lnTo>
                <a:lnTo>
                  <a:pt x="68" y="95"/>
                </a:lnTo>
                <a:lnTo>
                  <a:pt x="68" y="95"/>
                </a:lnTo>
                <a:lnTo>
                  <a:pt x="68" y="95"/>
                </a:lnTo>
                <a:close/>
                <a:moveTo>
                  <a:pt x="68" y="77"/>
                </a:moveTo>
                <a:lnTo>
                  <a:pt x="77" y="77"/>
                </a:lnTo>
                <a:lnTo>
                  <a:pt x="77" y="86"/>
                </a:lnTo>
                <a:lnTo>
                  <a:pt x="68" y="86"/>
                </a:lnTo>
                <a:lnTo>
                  <a:pt x="68" y="77"/>
                </a:lnTo>
                <a:lnTo>
                  <a:pt x="68" y="7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0"/>
          <p:cNvSpPr>
            <a:spLocks noEditPoints="1"/>
          </p:cNvSpPr>
          <p:nvPr/>
        </p:nvSpPr>
        <p:spPr bwMode="auto">
          <a:xfrm>
            <a:off x="7864475" y="3148012"/>
            <a:ext cx="157163" cy="158750"/>
          </a:xfrm>
          <a:custGeom>
            <a:avLst/>
            <a:gdLst>
              <a:gd name="T0" fmla="*/ 59 w 99"/>
              <a:gd name="T1" fmla="*/ 9 h 100"/>
              <a:gd name="T2" fmla="*/ 59 w 99"/>
              <a:gd name="T3" fmla="*/ 9 h 100"/>
              <a:gd name="T4" fmla="*/ 59 w 99"/>
              <a:gd name="T5" fmla="*/ 0 h 100"/>
              <a:gd name="T6" fmla="*/ 59 w 99"/>
              <a:gd name="T7" fmla="*/ 0 h 100"/>
              <a:gd name="T8" fmla="*/ 41 w 99"/>
              <a:gd name="T9" fmla="*/ 0 h 100"/>
              <a:gd name="T10" fmla="*/ 41 w 99"/>
              <a:gd name="T11" fmla="*/ 0 h 100"/>
              <a:gd name="T12" fmla="*/ 41 w 99"/>
              <a:gd name="T13" fmla="*/ 0 h 100"/>
              <a:gd name="T14" fmla="*/ 41 w 99"/>
              <a:gd name="T15" fmla="*/ 0 h 100"/>
              <a:gd name="T16" fmla="*/ 41 w 99"/>
              <a:gd name="T17" fmla="*/ 9 h 100"/>
              <a:gd name="T18" fmla="*/ 4 w 99"/>
              <a:gd name="T19" fmla="*/ 9 h 100"/>
              <a:gd name="T20" fmla="*/ 4 w 99"/>
              <a:gd name="T21" fmla="*/ 32 h 100"/>
              <a:gd name="T22" fmla="*/ 18 w 99"/>
              <a:gd name="T23" fmla="*/ 32 h 100"/>
              <a:gd name="T24" fmla="*/ 18 w 99"/>
              <a:gd name="T25" fmla="*/ 23 h 100"/>
              <a:gd name="T26" fmla="*/ 77 w 99"/>
              <a:gd name="T27" fmla="*/ 23 h 100"/>
              <a:gd name="T28" fmla="*/ 77 w 99"/>
              <a:gd name="T29" fmla="*/ 27 h 100"/>
              <a:gd name="T30" fmla="*/ 95 w 99"/>
              <a:gd name="T31" fmla="*/ 27 h 100"/>
              <a:gd name="T32" fmla="*/ 95 w 99"/>
              <a:gd name="T33" fmla="*/ 9 h 100"/>
              <a:gd name="T34" fmla="*/ 59 w 99"/>
              <a:gd name="T35" fmla="*/ 9 h 100"/>
              <a:gd name="T36" fmla="*/ 59 w 99"/>
              <a:gd name="T37" fmla="*/ 9 h 100"/>
              <a:gd name="T38" fmla="*/ 59 w 99"/>
              <a:gd name="T39" fmla="*/ 9 h 100"/>
              <a:gd name="T40" fmla="*/ 59 w 99"/>
              <a:gd name="T41" fmla="*/ 9 h 100"/>
              <a:gd name="T42" fmla="*/ 59 w 99"/>
              <a:gd name="T43" fmla="*/ 9 h 100"/>
              <a:gd name="T44" fmla="*/ 81 w 99"/>
              <a:gd name="T45" fmla="*/ 32 h 100"/>
              <a:gd name="T46" fmla="*/ 13 w 99"/>
              <a:gd name="T47" fmla="*/ 32 h 100"/>
              <a:gd name="T48" fmla="*/ 13 w 99"/>
              <a:gd name="T49" fmla="*/ 41 h 100"/>
              <a:gd name="T50" fmla="*/ 41 w 99"/>
              <a:gd name="T51" fmla="*/ 41 h 100"/>
              <a:gd name="T52" fmla="*/ 41 w 99"/>
              <a:gd name="T53" fmla="*/ 77 h 100"/>
              <a:gd name="T54" fmla="*/ 41 w 99"/>
              <a:gd name="T55" fmla="*/ 77 h 100"/>
              <a:gd name="T56" fmla="*/ 32 w 99"/>
              <a:gd name="T57" fmla="*/ 68 h 100"/>
              <a:gd name="T58" fmla="*/ 32 w 99"/>
              <a:gd name="T59" fmla="*/ 68 h 100"/>
              <a:gd name="T60" fmla="*/ 32 w 99"/>
              <a:gd name="T61" fmla="*/ 59 h 100"/>
              <a:gd name="T62" fmla="*/ 32 w 99"/>
              <a:gd name="T63" fmla="*/ 59 h 100"/>
              <a:gd name="T64" fmla="*/ 36 w 99"/>
              <a:gd name="T65" fmla="*/ 54 h 100"/>
              <a:gd name="T66" fmla="*/ 36 w 99"/>
              <a:gd name="T67" fmla="*/ 54 h 100"/>
              <a:gd name="T68" fmla="*/ 22 w 99"/>
              <a:gd name="T69" fmla="*/ 50 h 100"/>
              <a:gd name="T70" fmla="*/ 22 w 99"/>
              <a:gd name="T71" fmla="*/ 50 h 100"/>
              <a:gd name="T72" fmla="*/ 13 w 99"/>
              <a:gd name="T73" fmla="*/ 73 h 100"/>
              <a:gd name="T74" fmla="*/ 0 w 99"/>
              <a:gd name="T75" fmla="*/ 91 h 100"/>
              <a:gd name="T76" fmla="*/ 0 w 99"/>
              <a:gd name="T77" fmla="*/ 91 h 100"/>
              <a:gd name="T78" fmla="*/ 9 w 99"/>
              <a:gd name="T79" fmla="*/ 100 h 100"/>
              <a:gd name="T80" fmla="*/ 9 w 99"/>
              <a:gd name="T81" fmla="*/ 100 h 100"/>
              <a:gd name="T82" fmla="*/ 27 w 99"/>
              <a:gd name="T83" fmla="*/ 82 h 100"/>
              <a:gd name="T84" fmla="*/ 27 w 99"/>
              <a:gd name="T85" fmla="*/ 82 h 100"/>
              <a:gd name="T86" fmla="*/ 36 w 99"/>
              <a:gd name="T87" fmla="*/ 91 h 100"/>
              <a:gd name="T88" fmla="*/ 36 w 99"/>
              <a:gd name="T89" fmla="*/ 91 h 100"/>
              <a:gd name="T90" fmla="*/ 54 w 99"/>
              <a:gd name="T91" fmla="*/ 95 h 100"/>
              <a:gd name="T92" fmla="*/ 54 w 99"/>
              <a:gd name="T93" fmla="*/ 95 h 100"/>
              <a:gd name="T94" fmla="*/ 95 w 99"/>
              <a:gd name="T95" fmla="*/ 95 h 100"/>
              <a:gd name="T96" fmla="*/ 95 w 99"/>
              <a:gd name="T97" fmla="*/ 95 h 100"/>
              <a:gd name="T98" fmla="*/ 99 w 99"/>
              <a:gd name="T99" fmla="*/ 82 h 100"/>
              <a:gd name="T100" fmla="*/ 99 w 99"/>
              <a:gd name="T101" fmla="*/ 82 h 100"/>
              <a:gd name="T102" fmla="*/ 59 w 99"/>
              <a:gd name="T103" fmla="*/ 82 h 100"/>
              <a:gd name="T104" fmla="*/ 59 w 99"/>
              <a:gd name="T105" fmla="*/ 68 h 100"/>
              <a:gd name="T106" fmla="*/ 81 w 99"/>
              <a:gd name="T107" fmla="*/ 68 h 100"/>
              <a:gd name="T108" fmla="*/ 81 w 99"/>
              <a:gd name="T109" fmla="*/ 54 h 100"/>
              <a:gd name="T110" fmla="*/ 59 w 99"/>
              <a:gd name="T111" fmla="*/ 54 h 100"/>
              <a:gd name="T112" fmla="*/ 59 w 99"/>
              <a:gd name="T113" fmla="*/ 41 h 100"/>
              <a:gd name="T114" fmla="*/ 81 w 99"/>
              <a:gd name="T115" fmla="*/ 41 h 100"/>
              <a:gd name="T116" fmla="*/ 81 w 99"/>
              <a:gd name="T117" fmla="*/ 32 h 100"/>
              <a:gd name="T118" fmla="*/ 81 w 99"/>
              <a:gd name="T119" fmla="*/ 3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9" h="100">
                <a:moveTo>
                  <a:pt x="59" y="9"/>
                </a:moveTo>
                <a:lnTo>
                  <a:pt x="59" y="9"/>
                </a:lnTo>
                <a:lnTo>
                  <a:pt x="59" y="0"/>
                </a:lnTo>
                <a:lnTo>
                  <a:pt x="59" y="0"/>
                </a:lnTo>
                <a:lnTo>
                  <a:pt x="41" y="0"/>
                </a:lnTo>
                <a:lnTo>
                  <a:pt x="41" y="0"/>
                </a:lnTo>
                <a:lnTo>
                  <a:pt x="41" y="0"/>
                </a:lnTo>
                <a:lnTo>
                  <a:pt x="41" y="0"/>
                </a:lnTo>
                <a:lnTo>
                  <a:pt x="41" y="9"/>
                </a:lnTo>
                <a:lnTo>
                  <a:pt x="4" y="9"/>
                </a:lnTo>
                <a:lnTo>
                  <a:pt x="4" y="32"/>
                </a:lnTo>
                <a:lnTo>
                  <a:pt x="18" y="32"/>
                </a:lnTo>
                <a:lnTo>
                  <a:pt x="18" y="23"/>
                </a:lnTo>
                <a:lnTo>
                  <a:pt x="77" y="23"/>
                </a:lnTo>
                <a:lnTo>
                  <a:pt x="77" y="27"/>
                </a:lnTo>
                <a:lnTo>
                  <a:pt x="95" y="27"/>
                </a:lnTo>
                <a:lnTo>
                  <a:pt x="95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close/>
                <a:moveTo>
                  <a:pt x="81" y="32"/>
                </a:moveTo>
                <a:lnTo>
                  <a:pt x="13" y="32"/>
                </a:lnTo>
                <a:lnTo>
                  <a:pt x="13" y="41"/>
                </a:lnTo>
                <a:lnTo>
                  <a:pt x="41" y="41"/>
                </a:lnTo>
                <a:lnTo>
                  <a:pt x="41" y="77"/>
                </a:lnTo>
                <a:lnTo>
                  <a:pt x="41" y="77"/>
                </a:lnTo>
                <a:lnTo>
                  <a:pt x="32" y="68"/>
                </a:lnTo>
                <a:lnTo>
                  <a:pt x="32" y="68"/>
                </a:lnTo>
                <a:lnTo>
                  <a:pt x="32" y="59"/>
                </a:lnTo>
                <a:lnTo>
                  <a:pt x="32" y="59"/>
                </a:lnTo>
                <a:lnTo>
                  <a:pt x="36" y="54"/>
                </a:lnTo>
                <a:lnTo>
                  <a:pt x="36" y="54"/>
                </a:lnTo>
                <a:lnTo>
                  <a:pt x="22" y="50"/>
                </a:lnTo>
                <a:lnTo>
                  <a:pt x="22" y="50"/>
                </a:lnTo>
                <a:lnTo>
                  <a:pt x="13" y="73"/>
                </a:lnTo>
                <a:lnTo>
                  <a:pt x="0" y="91"/>
                </a:lnTo>
                <a:lnTo>
                  <a:pt x="0" y="91"/>
                </a:lnTo>
                <a:lnTo>
                  <a:pt x="9" y="100"/>
                </a:lnTo>
                <a:lnTo>
                  <a:pt x="9" y="100"/>
                </a:lnTo>
                <a:lnTo>
                  <a:pt x="27" y="82"/>
                </a:lnTo>
                <a:lnTo>
                  <a:pt x="27" y="82"/>
                </a:lnTo>
                <a:lnTo>
                  <a:pt x="36" y="91"/>
                </a:lnTo>
                <a:lnTo>
                  <a:pt x="36" y="91"/>
                </a:lnTo>
                <a:lnTo>
                  <a:pt x="54" y="95"/>
                </a:lnTo>
                <a:lnTo>
                  <a:pt x="54" y="95"/>
                </a:lnTo>
                <a:lnTo>
                  <a:pt x="95" y="95"/>
                </a:lnTo>
                <a:lnTo>
                  <a:pt x="95" y="95"/>
                </a:lnTo>
                <a:lnTo>
                  <a:pt x="99" y="82"/>
                </a:lnTo>
                <a:lnTo>
                  <a:pt x="99" y="82"/>
                </a:lnTo>
                <a:lnTo>
                  <a:pt x="59" y="82"/>
                </a:lnTo>
                <a:lnTo>
                  <a:pt x="59" y="68"/>
                </a:lnTo>
                <a:lnTo>
                  <a:pt x="81" y="68"/>
                </a:lnTo>
                <a:lnTo>
                  <a:pt x="81" y="54"/>
                </a:lnTo>
                <a:lnTo>
                  <a:pt x="59" y="54"/>
                </a:lnTo>
                <a:lnTo>
                  <a:pt x="59" y="41"/>
                </a:lnTo>
                <a:lnTo>
                  <a:pt x="81" y="41"/>
                </a:lnTo>
                <a:lnTo>
                  <a:pt x="81" y="32"/>
                </a:lnTo>
                <a:lnTo>
                  <a:pt x="81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1"/>
          <p:cNvSpPr>
            <a:spLocks noEditPoints="1"/>
          </p:cNvSpPr>
          <p:nvPr/>
        </p:nvSpPr>
        <p:spPr bwMode="auto">
          <a:xfrm>
            <a:off x="8051800" y="3155950"/>
            <a:ext cx="136525" cy="142875"/>
          </a:xfrm>
          <a:custGeom>
            <a:avLst/>
            <a:gdLst>
              <a:gd name="T0" fmla="*/ 86 w 86"/>
              <a:gd name="T1" fmla="*/ 90 h 90"/>
              <a:gd name="T2" fmla="*/ 86 w 86"/>
              <a:gd name="T3" fmla="*/ 77 h 90"/>
              <a:gd name="T4" fmla="*/ 13 w 86"/>
              <a:gd name="T5" fmla="*/ 77 h 90"/>
              <a:gd name="T6" fmla="*/ 13 w 86"/>
              <a:gd name="T7" fmla="*/ 9 h 90"/>
              <a:gd name="T8" fmla="*/ 81 w 86"/>
              <a:gd name="T9" fmla="*/ 9 h 90"/>
              <a:gd name="T10" fmla="*/ 81 w 86"/>
              <a:gd name="T11" fmla="*/ 0 h 90"/>
              <a:gd name="T12" fmla="*/ 0 w 86"/>
              <a:gd name="T13" fmla="*/ 0 h 90"/>
              <a:gd name="T14" fmla="*/ 0 w 86"/>
              <a:gd name="T15" fmla="*/ 90 h 90"/>
              <a:gd name="T16" fmla="*/ 86 w 86"/>
              <a:gd name="T17" fmla="*/ 90 h 90"/>
              <a:gd name="T18" fmla="*/ 86 w 86"/>
              <a:gd name="T19" fmla="*/ 90 h 90"/>
              <a:gd name="T20" fmla="*/ 72 w 86"/>
              <a:gd name="T21" fmla="*/ 72 h 90"/>
              <a:gd name="T22" fmla="*/ 72 w 86"/>
              <a:gd name="T23" fmla="*/ 72 h 90"/>
              <a:gd name="T24" fmla="*/ 77 w 86"/>
              <a:gd name="T25" fmla="*/ 68 h 90"/>
              <a:gd name="T26" fmla="*/ 77 w 86"/>
              <a:gd name="T27" fmla="*/ 68 h 90"/>
              <a:gd name="T28" fmla="*/ 58 w 86"/>
              <a:gd name="T29" fmla="*/ 45 h 90"/>
              <a:gd name="T30" fmla="*/ 58 w 86"/>
              <a:gd name="T31" fmla="*/ 45 h 90"/>
              <a:gd name="T32" fmla="*/ 67 w 86"/>
              <a:gd name="T33" fmla="*/ 27 h 90"/>
              <a:gd name="T34" fmla="*/ 67 w 86"/>
              <a:gd name="T35" fmla="*/ 27 h 90"/>
              <a:gd name="T36" fmla="*/ 72 w 86"/>
              <a:gd name="T37" fmla="*/ 22 h 90"/>
              <a:gd name="T38" fmla="*/ 72 w 86"/>
              <a:gd name="T39" fmla="*/ 22 h 90"/>
              <a:gd name="T40" fmla="*/ 58 w 86"/>
              <a:gd name="T41" fmla="*/ 13 h 90"/>
              <a:gd name="T42" fmla="*/ 58 w 86"/>
              <a:gd name="T43" fmla="*/ 13 h 90"/>
              <a:gd name="T44" fmla="*/ 45 w 86"/>
              <a:gd name="T45" fmla="*/ 36 h 90"/>
              <a:gd name="T46" fmla="*/ 45 w 86"/>
              <a:gd name="T47" fmla="*/ 36 h 90"/>
              <a:gd name="T48" fmla="*/ 31 w 86"/>
              <a:gd name="T49" fmla="*/ 22 h 90"/>
              <a:gd name="T50" fmla="*/ 31 w 86"/>
              <a:gd name="T51" fmla="*/ 22 h 90"/>
              <a:gd name="T52" fmla="*/ 27 w 86"/>
              <a:gd name="T53" fmla="*/ 18 h 90"/>
              <a:gd name="T54" fmla="*/ 27 w 86"/>
              <a:gd name="T55" fmla="*/ 18 h 90"/>
              <a:gd name="T56" fmla="*/ 22 w 86"/>
              <a:gd name="T57" fmla="*/ 22 h 90"/>
              <a:gd name="T58" fmla="*/ 22 w 86"/>
              <a:gd name="T59" fmla="*/ 22 h 90"/>
              <a:gd name="T60" fmla="*/ 18 w 86"/>
              <a:gd name="T61" fmla="*/ 27 h 90"/>
              <a:gd name="T62" fmla="*/ 18 w 86"/>
              <a:gd name="T63" fmla="*/ 27 h 90"/>
              <a:gd name="T64" fmla="*/ 36 w 86"/>
              <a:gd name="T65" fmla="*/ 45 h 90"/>
              <a:gd name="T66" fmla="*/ 36 w 86"/>
              <a:gd name="T67" fmla="*/ 45 h 90"/>
              <a:gd name="T68" fmla="*/ 13 w 86"/>
              <a:gd name="T69" fmla="*/ 68 h 90"/>
              <a:gd name="T70" fmla="*/ 13 w 86"/>
              <a:gd name="T71" fmla="*/ 68 h 90"/>
              <a:gd name="T72" fmla="*/ 27 w 86"/>
              <a:gd name="T73" fmla="*/ 77 h 90"/>
              <a:gd name="T74" fmla="*/ 27 w 86"/>
              <a:gd name="T75" fmla="*/ 77 h 90"/>
              <a:gd name="T76" fmla="*/ 45 w 86"/>
              <a:gd name="T77" fmla="*/ 54 h 90"/>
              <a:gd name="T78" fmla="*/ 45 w 86"/>
              <a:gd name="T79" fmla="*/ 54 h 90"/>
              <a:gd name="T80" fmla="*/ 63 w 86"/>
              <a:gd name="T81" fmla="*/ 77 h 90"/>
              <a:gd name="T82" fmla="*/ 63 w 86"/>
              <a:gd name="T83" fmla="*/ 77 h 90"/>
              <a:gd name="T84" fmla="*/ 72 w 86"/>
              <a:gd name="T85" fmla="*/ 72 h 90"/>
              <a:gd name="T86" fmla="*/ 72 w 86"/>
              <a:gd name="T87" fmla="*/ 72 h 90"/>
              <a:gd name="T88" fmla="*/ 72 w 86"/>
              <a:gd name="T89" fmla="*/ 7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90">
                <a:moveTo>
                  <a:pt x="86" y="90"/>
                </a:moveTo>
                <a:lnTo>
                  <a:pt x="86" y="77"/>
                </a:lnTo>
                <a:lnTo>
                  <a:pt x="13" y="77"/>
                </a:lnTo>
                <a:lnTo>
                  <a:pt x="13" y="9"/>
                </a:lnTo>
                <a:lnTo>
                  <a:pt x="81" y="9"/>
                </a:lnTo>
                <a:lnTo>
                  <a:pt x="81" y="0"/>
                </a:lnTo>
                <a:lnTo>
                  <a:pt x="0" y="0"/>
                </a:lnTo>
                <a:lnTo>
                  <a:pt x="0" y="90"/>
                </a:lnTo>
                <a:lnTo>
                  <a:pt x="86" y="90"/>
                </a:lnTo>
                <a:lnTo>
                  <a:pt x="86" y="90"/>
                </a:lnTo>
                <a:close/>
                <a:moveTo>
                  <a:pt x="72" y="72"/>
                </a:moveTo>
                <a:lnTo>
                  <a:pt x="72" y="72"/>
                </a:lnTo>
                <a:lnTo>
                  <a:pt x="77" y="68"/>
                </a:lnTo>
                <a:lnTo>
                  <a:pt x="77" y="68"/>
                </a:lnTo>
                <a:lnTo>
                  <a:pt x="58" y="45"/>
                </a:lnTo>
                <a:lnTo>
                  <a:pt x="58" y="45"/>
                </a:lnTo>
                <a:lnTo>
                  <a:pt x="67" y="27"/>
                </a:lnTo>
                <a:lnTo>
                  <a:pt x="67" y="27"/>
                </a:lnTo>
                <a:lnTo>
                  <a:pt x="72" y="22"/>
                </a:lnTo>
                <a:lnTo>
                  <a:pt x="72" y="22"/>
                </a:lnTo>
                <a:lnTo>
                  <a:pt x="58" y="13"/>
                </a:lnTo>
                <a:lnTo>
                  <a:pt x="58" y="13"/>
                </a:lnTo>
                <a:lnTo>
                  <a:pt x="45" y="36"/>
                </a:lnTo>
                <a:lnTo>
                  <a:pt x="45" y="36"/>
                </a:lnTo>
                <a:lnTo>
                  <a:pt x="31" y="22"/>
                </a:lnTo>
                <a:lnTo>
                  <a:pt x="31" y="22"/>
                </a:lnTo>
                <a:lnTo>
                  <a:pt x="27" y="18"/>
                </a:lnTo>
                <a:lnTo>
                  <a:pt x="27" y="18"/>
                </a:lnTo>
                <a:lnTo>
                  <a:pt x="22" y="22"/>
                </a:lnTo>
                <a:lnTo>
                  <a:pt x="22" y="22"/>
                </a:lnTo>
                <a:lnTo>
                  <a:pt x="18" y="27"/>
                </a:lnTo>
                <a:lnTo>
                  <a:pt x="18" y="27"/>
                </a:lnTo>
                <a:lnTo>
                  <a:pt x="36" y="45"/>
                </a:lnTo>
                <a:lnTo>
                  <a:pt x="36" y="45"/>
                </a:lnTo>
                <a:lnTo>
                  <a:pt x="13" y="68"/>
                </a:lnTo>
                <a:lnTo>
                  <a:pt x="13" y="68"/>
                </a:lnTo>
                <a:lnTo>
                  <a:pt x="27" y="77"/>
                </a:lnTo>
                <a:lnTo>
                  <a:pt x="27" y="77"/>
                </a:lnTo>
                <a:lnTo>
                  <a:pt x="45" y="54"/>
                </a:lnTo>
                <a:lnTo>
                  <a:pt x="45" y="54"/>
                </a:lnTo>
                <a:lnTo>
                  <a:pt x="63" y="77"/>
                </a:lnTo>
                <a:lnTo>
                  <a:pt x="63" y="77"/>
                </a:lnTo>
                <a:lnTo>
                  <a:pt x="72" y="72"/>
                </a:lnTo>
                <a:lnTo>
                  <a:pt x="72" y="72"/>
                </a:lnTo>
                <a:lnTo>
                  <a:pt x="7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9423400" y="3852862"/>
            <a:ext cx="158750" cy="158750"/>
          </a:xfrm>
          <a:custGeom>
            <a:avLst/>
            <a:gdLst>
              <a:gd name="T0" fmla="*/ 9 w 100"/>
              <a:gd name="T1" fmla="*/ 9 h 100"/>
              <a:gd name="T2" fmla="*/ 9 w 100"/>
              <a:gd name="T3" fmla="*/ 13 h 100"/>
              <a:gd name="T4" fmla="*/ 23 w 100"/>
              <a:gd name="T5" fmla="*/ 27 h 100"/>
              <a:gd name="T6" fmla="*/ 27 w 100"/>
              <a:gd name="T7" fmla="*/ 23 h 100"/>
              <a:gd name="T8" fmla="*/ 55 w 100"/>
              <a:gd name="T9" fmla="*/ 32 h 100"/>
              <a:gd name="T10" fmla="*/ 32 w 100"/>
              <a:gd name="T11" fmla="*/ 100 h 100"/>
              <a:gd name="T12" fmla="*/ 46 w 100"/>
              <a:gd name="T13" fmla="*/ 77 h 100"/>
              <a:gd name="T14" fmla="*/ 55 w 100"/>
              <a:gd name="T15" fmla="*/ 100 h 100"/>
              <a:gd name="T16" fmla="*/ 68 w 100"/>
              <a:gd name="T17" fmla="*/ 77 h 100"/>
              <a:gd name="T18" fmla="*/ 82 w 100"/>
              <a:gd name="T19" fmla="*/ 81 h 100"/>
              <a:gd name="T20" fmla="*/ 82 w 100"/>
              <a:gd name="T21" fmla="*/ 86 h 100"/>
              <a:gd name="T22" fmla="*/ 73 w 100"/>
              <a:gd name="T23" fmla="*/ 86 h 100"/>
              <a:gd name="T24" fmla="*/ 77 w 100"/>
              <a:gd name="T25" fmla="*/ 100 h 100"/>
              <a:gd name="T26" fmla="*/ 95 w 100"/>
              <a:gd name="T27" fmla="*/ 95 h 100"/>
              <a:gd name="T28" fmla="*/ 95 w 100"/>
              <a:gd name="T29" fmla="*/ 32 h 100"/>
              <a:gd name="T30" fmla="*/ 68 w 100"/>
              <a:gd name="T31" fmla="*/ 23 h 100"/>
              <a:gd name="T32" fmla="*/ 100 w 100"/>
              <a:gd name="T33" fmla="*/ 13 h 100"/>
              <a:gd name="T34" fmla="*/ 91 w 100"/>
              <a:gd name="T35" fmla="*/ 9 h 100"/>
              <a:gd name="T36" fmla="*/ 86 w 100"/>
              <a:gd name="T37" fmla="*/ 0 h 100"/>
              <a:gd name="T38" fmla="*/ 73 w 100"/>
              <a:gd name="T39" fmla="*/ 4 h 100"/>
              <a:gd name="T40" fmla="*/ 77 w 100"/>
              <a:gd name="T41" fmla="*/ 4 h 100"/>
              <a:gd name="T42" fmla="*/ 68 w 100"/>
              <a:gd name="T43" fmla="*/ 13 h 100"/>
              <a:gd name="T44" fmla="*/ 68 w 100"/>
              <a:gd name="T45" fmla="*/ 9 h 100"/>
              <a:gd name="T46" fmla="*/ 68 w 100"/>
              <a:gd name="T47" fmla="*/ 0 h 100"/>
              <a:gd name="T48" fmla="*/ 68 w 100"/>
              <a:gd name="T49" fmla="*/ 0 h 100"/>
              <a:gd name="T50" fmla="*/ 68 w 100"/>
              <a:gd name="T51" fmla="*/ 0 h 100"/>
              <a:gd name="T52" fmla="*/ 55 w 100"/>
              <a:gd name="T53" fmla="*/ 0 h 100"/>
              <a:gd name="T54" fmla="*/ 32 w 100"/>
              <a:gd name="T55" fmla="*/ 13 h 100"/>
              <a:gd name="T56" fmla="*/ 18 w 100"/>
              <a:gd name="T57" fmla="*/ 0 h 100"/>
              <a:gd name="T58" fmla="*/ 18 w 100"/>
              <a:gd name="T59" fmla="*/ 0 h 100"/>
              <a:gd name="T60" fmla="*/ 14 w 100"/>
              <a:gd name="T61" fmla="*/ 45 h 100"/>
              <a:gd name="T62" fmla="*/ 27 w 100"/>
              <a:gd name="T63" fmla="*/ 36 h 100"/>
              <a:gd name="T64" fmla="*/ 9 w 100"/>
              <a:gd name="T65" fmla="*/ 27 h 100"/>
              <a:gd name="T66" fmla="*/ 0 w 100"/>
              <a:gd name="T67" fmla="*/ 36 h 100"/>
              <a:gd name="T68" fmla="*/ 14 w 100"/>
              <a:gd name="T69" fmla="*/ 45 h 100"/>
              <a:gd name="T70" fmla="*/ 55 w 100"/>
              <a:gd name="T71" fmla="*/ 41 h 100"/>
              <a:gd name="T72" fmla="*/ 46 w 100"/>
              <a:gd name="T73" fmla="*/ 50 h 100"/>
              <a:gd name="T74" fmla="*/ 55 w 100"/>
              <a:gd name="T75" fmla="*/ 41 h 100"/>
              <a:gd name="T76" fmla="*/ 68 w 100"/>
              <a:gd name="T77" fmla="*/ 50 h 100"/>
              <a:gd name="T78" fmla="*/ 82 w 100"/>
              <a:gd name="T79" fmla="*/ 41 h 100"/>
              <a:gd name="T80" fmla="*/ 68 w 100"/>
              <a:gd name="T81" fmla="*/ 50 h 100"/>
              <a:gd name="T82" fmla="*/ 5 w 100"/>
              <a:gd name="T83" fmla="*/ 86 h 100"/>
              <a:gd name="T84" fmla="*/ 18 w 100"/>
              <a:gd name="T85" fmla="*/ 95 h 100"/>
              <a:gd name="T86" fmla="*/ 18 w 100"/>
              <a:gd name="T87" fmla="*/ 95 h 100"/>
              <a:gd name="T88" fmla="*/ 18 w 100"/>
              <a:gd name="T89" fmla="*/ 90 h 100"/>
              <a:gd name="T90" fmla="*/ 27 w 100"/>
              <a:gd name="T91" fmla="*/ 59 h 100"/>
              <a:gd name="T92" fmla="*/ 18 w 100"/>
              <a:gd name="T93" fmla="*/ 54 h 100"/>
              <a:gd name="T94" fmla="*/ 5 w 100"/>
              <a:gd name="T95" fmla="*/ 86 h 100"/>
              <a:gd name="T96" fmla="*/ 46 w 100"/>
              <a:gd name="T97" fmla="*/ 63 h 100"/>
              <a:gd name="T98" fmla="*/ 55 w 100"/>
              <a:gd name="T99" fmla="*/ 59 h 100"/>
              <a:gd name="T100" fmla="*/ 46 w 100"/>
              <a:gd name="T101" fmla="*/ 63 h 100"/>
              <a:gd name="T102" fmla="*/ 82 w 100"/>
              <a:gd name="T103" fmla="*/ 63 h 100"/>
              <a:gd name="T104" fmla="*/ 68 w 100"/>
              <a:gd name="T105" fmla="*/ 59 h 100"/>
              <a:gd name="T106" fmla="*/ 82 w 100"/>
              <a:gd name="T107" fmla="*/ 6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0" h="100">
                <a:moveTo>
                  <a:pt x="18" y="0"/>
                </a:moveTo>
                <a:lnTo>
                  <a:pt x="9" y="9"/>
                </a:lnTo>
                <a:lnTo>
                  <a:pt x="9" y="9"/>
                </a:lnTo>
                <a:lnTo>
                  <a:pt x="9" y="13"/>
                </a:lnTo>
                <a:lnTo>
                  <a:pt x="9" y="13"/>
                </a:lnTo>
                <a:lnTo>
                  <a:pt x="23" y="27"/>
                </a:lnTo>
                <a:lnTo>
                  <a:pt x="27" y="18"/>
                </a:lnTo>
                <a:lnTo>
                  <a:pt x="27" y="23"/>
                </a:lnTo>
                <a:lnTo>
                  <a:pt x="55" y="23"/>
                </a:lnTo>
                <a:lnTo>
                  <a:pt x="55" y="32"/>
                </a:lnTo>
                <a:lnTo>
                  <a:pt x="32" y="32"/>
                </a:lnTo>
                <a:lnTo>
                  <a:pt x="32" y="100"/>
                </a:lnTo>
                <a:lnTo>
                  <a:pt x="46" y="100"/>
                </a:lnTo>
                <a:lnTo>
                  <a:pt x="46" y="77"/>
                </a:lnTo>
                <a:lnTo>
                  <a:pt x="55" y="77"/>
                </a:lnTo>
                <a:lnTo>
                  <a:pt x="55" y="100"/>
                </a:lnTo>
                <a:lnTo>
                  <a:pt x="68" y="100"/>
                </a:lnTo>
                <a:lnTo>
                  <a:pt x="68" y="77"/>
                </a:lnTo>
                <a:lnTo>
                  <a:pt x="82" y="77"/>
                </a:lnTo>
                <a:lnTo>
                  <a:pt x="82" y="81"/>
                </a:lnTo>
                <a:lnTo>
                  <a:pt x="82" y="81"/>
                </a:lnTo>
                <a:lnTo>
                  <a:pt x="82" y="86"/>
                </a:lnTo>
                <a:lnTo>
                  <a:pt x="73" y="86"/>
                </a:lnTo>
                <a:lnTo>
                  <a:pt x="73" y="86"/>
                </a:lnTo>
                <a:lnTo>
                  <a:pt x="77" y="100"/>
                </a:lnTo>
                <a:lnTo>
                  <a:pt x="77" y="100"/>
                </a:lnTo>
                <a:lnTo>
                  <a:pt x="91" y="95"/>
                </a:lnTo>
                <a:lnTo>
                  <a:pt x="95" y="95"/>
                </a:lnTo>
                <a:lnTo>
                  <a:pt x="95" y="90"/>
                </a:lnTo>
                <a:lnTo>
                  <a:pt x="95" y="32"/>
                </a:lnTo>
                <a:lnTo>
                  <a:pt x="68" y="32"/>
                </a:lnTo>
                <a:lnTo>
                  <a:pt x="68" y="23"/>
                </a:lnTo>
                <a:lnTo>
                  <a:pt x="100" y="23"/>
                </a:lnTo>
                <a:lnTo>
                  <a:pt x="100" y="13"/>
                </a:lnTo>
                <a:lnTo>
                  <a:pt x="82" y="13"/>
                </a:lnTo>
                <a:lnTo>
                  <a:pt x="91" y="9"/>
                </a:lnTo>
                <a:lnTo>
                  <a:pt x="91" y="9"/>
                </a:lnTo>
                <a:lnTo>
                  <a:pt x="86" y="0"/>
                </a:lnTo>
                <a:lnTo>
                  <a:pt x="73" y="4"/>
                </a:lnTo>
                <a:lnTo>
                  <a:pt x="73" y="4"/>
                </a:lnTo>
                <a:lnTo>
                  <a:pt x="77" y="4"/>
                </a:lnTo>
                <a:lnTo>
                  <a:pt x="77" y="4"/>
                </a:lnTo>
                <a:lnTo>
                  <a:pt x="77" y="13"/>
                </a:lnTo>
                <a:lnTo>
                  <a:pt x="68" y="13"/>
                </a:lnTo>
                <a:lnTo>
                  <a:pt x="68" y="9"/>
                </a:lnTo>
                <a:lnTo>
                  <a:pt x="68" y="9"/>
                </a:lnTo>
                <a:lnTo>
                  <a:pt x="68" y="0"/>
                </a:lnTo>
                <a:lnTo>
                  <a:pt x="68" y="0"/>
                </a:lnTo>
                <a:lnTo>
                  <a:pt x="68" y="0"/>
                </a:lnTo>
                <a:lnTo>
                  <a:pt x="68" y="0"/>
                </a:lnTo>
                <a:lnTo>
                  <a:pt x="68" y="0"/>
                </a:lnTo>
                <a:lnTo>
                  <a:pt x="68" y="0"/>
                </a:lnTo>
                <a:lnTo>
                  <a:pt x="64" y="0"/>
                </a:lnTo>
                <a:lnTo>
                  <a:pt x="55" y="0"/>
                </a:lnTo>
                <a:lnTo>
                  <a:pt x="55" y="13"/>
                </a:lnTo>
                <a:lnTo>
                  <a:pt x="32" y="13"/>
                </a:lnTo>
                <a:lnTo>
                  <a:pt x="32" y="13"/>
                </a:lnTo>
                <a:lnTo>
                  <a:pt x="18" y="0"/>
                </a:lnTo>
                <a:lnTo>
                  <a:pt x="18" y="0"/>
                </a:lnTo>
                <a:lnTo>
                  <a:pt x="18" y="0"/>
                </a:lnTo>
                <a:close/>
                <a:moveTo>
                  <a:pt x="14" y="45"/>
                </a:moveTo>
                <a:lnTo>
                  <a:pt x="14" y="45"/>
                </a:lnTo>
                <a:lnTo>
                  <a:pt x="18" y="50"/>
                </a:lnTo>
                <a:lnTo>
                  <a:pt x="27" y="36"/>
                </a:lnTo>
                <a:lnTo>
                  <a:pt x="27" y="36"/>
                </a:lnTo>
                <a:lnTo>
                  <a:pt x="9" y="27"/>
                </a:lnTo>
                <a:lnTo>
                  <a:pt x="0" y="36"/>
                </a:lnTo>
                <a:lnTo>
                  <a:pt x="0" y="36"/>
                </a:lnTo>
                <a:lnTo>
                  <a:pt x="14" y="45"/>
                </a:lnTo>
                <a:lnTo>
                  <a:pt x="14" y="45"/>
                </a:lnTo>
                <a:lnTo>
                  <a:pt x="14" y="45"/>
                </a:lnTo>
                <a:close/>
                <a:moveTo>
                  <a:pt x="55" y="41"/>
                </a:moveTo>
                <a:lnTo>
                  <a:pt x="55" y="50"/>
                </a:lnTo>
                <a:lnTo>
                  <a:pt x="46" y="50"/>
                </a:lnTo>
                <a:lnTo>
                  <a:pt x="46" y="41"/>
                </a:lnTo>
                <a:lnTo>
                  <a:pt x="55" y="41"/>
                </a:lnTo>
                <a:lnTo>
                  <a:pt x="55" y="41"/>
                </a:lnTo>
                <a:close/>
                <a:moveTo>
                  <a:pt x="68" y="50"/>
                </a:moveTo>
                <a:lnTo>
                  <a:pt x="68" y="41"/>
                </a:lnTo>
                <a:lnTo>
                  <a:pt x="82" y="41"/>
                </a:lnTo>
                <a:lnTo>
                  <a:pt x="82" y="50"/>
                </a:lnTo>
                <a:lnTo>
                  <a:pt x="68" y="50"/>
                </a:lnTo>
                <a:lnTo>
                  <a:pt x="68" y="50"/>
                </a:lnTo>
                <a:close/>
                <a:moveTo>
                  <a:pt x="5" y="86"/>
                </a:moveTo>
                <a:lnTo>
                  <a:pt x="5" y="86"/>
                </a:lnTo>
                <a:lnTo>
                  <a:pt x="18" y="95"/>
                </a:lnTo>
                <a:lnTo>
                  <a:pt x="18" y="95"/>
                </a:lnTo>
                <a:lnTo>
                  <a:pt x="18" y="95"/>
                </a:lnTo>
                <a:lnTo>
                  <a:pt x="18" y="95"/>
                </a:lnTo>
                <a:lnTo>
                  <a:pt x="18" y="90"/>
                </a:lnTo>
                <a:lnTo>
                  <a:pt x="18" y="90"/>
                </a:lnTo>
                <a:lnTo>
                  <a:pt x="27" y="59"/>
                </a:lnTo>
                <a:lnTo>
                  <a:pt x="18" y="54"/>
                </a:lnTo>
                <a:lnTo>
                  <a:pt x="18" y="54"/>
                </a:lnTo>
                <a:lnTo>
                  <a:pt x="5" y="86"/>
                </a:lnTo>
                <a:lnTo>
                  <a:pt x="5" y="86"/>
                </a:lnTo>
                <a:lnTo>
                  <a:pt x="5" y="86"/>
                </a:lnTo>
                <a:close/>
                <a:moveTo>
                  <a:pt x="46" y="63"/>
                </a:moveTo>
                <a:lnTo>
                  <a:pt x="46" y="59"/>
                </a:lnTo>
                <a:lnTo>
                  <a:pt x="55" y="59"/>
                </a:lnTo>
                <a:lnTo>
                  <a:pt x="55" y="63"/>
                </a:lnTo>
                <a:lnTo>
                  <a:pt x="46" y="63"/>
                </a:lnTo>
                <a:lnTo>
                  <a:pt x="46" y="63"/>
                </a:lnTo>
                <a:close/>
                <a:moveTo>
                  <a:pt x="82" y="63"/>
                </a:moveTo>
                <a:lnTo>
                  <a:pt x="68" y="63"/>
                </a:lnTo>
                <a:lnTo>
                  <a:pt x="68" y="59"/>
                </a:lnTo>
                <a:lnTo>
                  <a:pt x="82" y="59"/>
                </a:lnTo>
                <a:lnTo>
                  <a:pt x="82" y="63"/>
                </a:lnTo>
                <a:lnTo>
                  <a:pt x="82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9604375" y="3852862"/>
            <a:ext cx="150813" cy="158750"/>
          </a:xfrm>
          <a:custGeom>
            <a:avLst/>
            <a:gdLst>
              <a:gd name="T0" fmla="*/ 22 w 95"/>
              <a:gd name="T1" fmla="*/ 27 h 100"/>
              <a:gd name="T2" fmla="*/ 22 w 95"/>
              <a:gd name="T3" fmla="*/ 27 h 100"/>
              <a:gd name="T4" fmla="*/ 18 w 95"/>
              <a:gd name="T5" fmla="*/ 41 h 100"/>
              <a:gd name="T6" fmla="*/ 9 w 95"/>
              <a:gd name="T7" fmla="*/ 41 h 100"/>
              <a:gd name="T8" fmla="*/ 9 w 95"/>
              <a:gd name="T9" fmla="*/ 41 h 100"/>
              <a:gd name="T10" fmla="*/ 13 w 95"/>
              <a:gd name="T11" fmla="*/ 59 h 100"/>
              <a:gd name="T12" fmla="*/ 22 w 95"/>
              <a:gd name="T13" fmla="*/ 54 h 100"/>
              <a:gd name="T14" fmla="*/ 45 w 95"/>
              <a:gd name="T15" fmla="*/ 81 h 100"/>
              <a:gd name="T16" fmla="*/ 45 w 95"/>
              <a:gd name="T17" fmla="*/ 86 h 100"/>
              <a:gd name="T18" fmla="*/ 31 w 95"/>
              <a:gd name="T19" fmla="*/ 86 h 100"/>
              <a:gd name="T20" fmla="*/ 36 w 95"/>
              <a:gd name="T21" fmla="*/ 100 h 100"/>
              <a:gd name="T22" fmla="*/ 54 w 95"/>
              <a:gd name="T23" fmla="*/ 95 h 100"/>
              <a:gd name="T24" fmla="*/ 58 w 95"/>
              <a:gd name="T25" fmla="*/ 86 h 100"/>
              <a:gd name="T26" fmla="*/ 86 w 95"/>
              <a:gd name="T27" fmla="*/ 54 h 100"/>
              <a:gd name="T28" fmla="*/ 58 w 95"/>
              <a:gd name="T29" fmla="*/ 45 h 100"/>
              <a:gd name="T30" fmla="*/ 58 w 95"/>
              <a:gd name="T31" fmla="*/ 41 h 100"/>
              <a:gd name="T32" fmla="*/ 63 w 95"/>
              <a:gd name="T33" fmla="*/ 32 h 100"/>
              <a:gd name="T34" fmla="*/ 63 w 95"/>
              <a:gd name="T35" fmla="*/ 32 h 100"/>
              <a:gd name="T36" fmla="*/ 45 w 95"/>
              <a:gd name="T37" fmla="*/ 32 h 100"/>
              <a:gd name="T38" fmla="*/ 31 w 95"/>
              <a:gd name="T39" fmla="*/ 45 h 100"/>
              <a:gd name="T40" fmla="*/ 95 w 95"/>
              <a:gd name="T41" fmla="*/ 27 h 100"/>
              <a:gd name="T42" fmla="*/ 45 w 95"/>
              <a:gd name="T43" fmla="*/ 13 h 100"/>
              <a:gd name="T44" fmla="*/ 49 w 95"/>
              <a:gd name="T45" fmla="*/ 4 h 100"/>
              <a:gd name="T46" fmla="*/ 49 w 95"/>
              <a:gd name="T47" fmla="*/ 4 h 100"/>
              <a:gd name="T48" fmla="*/ 49 w 95"/>
              <a:gd name="T49" fmla="*/ 0 h 100"/>
              <a:gd name="T50" fmla="*/ 36 w 95"/>
              <a:gd name="T51" fmla="*/ 0 h 100"/>
              <a:gd name="T52" fmla="*/ 31 w 95"/>
              <a:gd name="T53" fmla="*/ 13 h 100"/>
              <a:gd name="T54" fmla="*/ 0 w 95"/>
              <a:gd name="T55" fmla="*/ 27 h 100"/>
              <a:gd name="T56" fmla="*/ 22 w 95"/>
              <a:gd name="T57" fmla="*/ 27 h 100"/>
              <a:gd name="T58" fmla="*/ 86 w 95"/>
              <a:gd name="T59" fmla="*/ 95 h 100"/>
              <a:gd name="T60" fmla="*/ 95 w 95"/>
              <a:gd name="T61" fmla="*/ 81 h 100"/>
              <a:gd name="T62" fmla="*/ 90 w 95"/>
              <a:gd name="T63" fmla="*/ 72 h 100"/>
              <a:gd name="T64" fmla="*/ 63 w 95"/>
              <a:gd name="T65" fmla="*/ 68 h 100"/>
              <a:gd name="T66" fmla="*/ 86 w 95"/>
              <a:gd name="T67" fmla="*/ 95 h 100"/>
              <a:gd name="T68" fmla="*/ 86 w 95"/>
              <a:gd name="T69" fmla="*/ 95 h 100"/>
              <a:gd name="T70" fmla="*/ 9 w 95"/>
              <a:gd name="T71" fmla="*/ 95 h 100"/>
              <a:gd name="T72" fmla="*/ 36 w 95"/>
              <a:gd name="T73" fmla="*/ 68 h 100"/>
              <a:gd name="T74" fmla="*/ 22 w 95"/>
              <a:gd name="T75" fmla="*/ 59 h 100"/>
              <a:gd name="T76" fmla="*/ 0 w 95"/>
              <a:gd name="T77" fmla="*/ 86 h 100"/>
              <a:gd name="T78" fmla="*/ 9 w 95"/>
              <a:gd name="T79" fmla="*/ 95 h 100"/>
              <a:gd name="T80" fmla="*/ 9 w 95"/>
              <a:gd name="T81" fmla="*/ 95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5" h="100">
                <a:moveTo>
                  <a:pt x="22" y="27"/>
                </a:moveTo>
                <a:lnTo>
                  <a:pt x="22" y="27"/>
                </a:lnTo>
                <a:lnTo>
                  <a:pt x="22" y="27"/>
                </a:lnTo>
                <a:lnTo>
                  <a:pt x="22" y="27"/>
                </a:lnTo>
                <a:lnTo>
                  <a:pt x="18" y="41"/>
                </a:lnTo>
                <a:lnTo>
                  <a:pt x="18" y="41"/>
                </a:lnTo>
                <a:lnTo>
                  <a:pt x="9" y="41"/>
                </a:lnTo>
                <a:lnTo>
                  <a:pt x="9" y="41"/>
                </a:lnTo>
                <a:lnTo>
                  <a:pt x="9" y="41"/>
                </a:lnTo>
                <a:lnTo>
                  <a:pt x="9" y="41"/>
                </a:lnTo>
                <a:lnTo>
                  <a:pt x="9" y="59"/>
                </a:lnTo>
                <a:lnTo>
                  <a:pt x="13" y="59"/>
                </a:lnTo>
                <a:lnTo>
                  <a:pt x="13" y="59"/>
                </a:lnTo>
                <a:lnTo>
                  <a:pt x="22" y="54"/>
                </a:lnTo>
                <a:lnTo>
                  <a:pt x="45" y="54"/>
                </a:lnTo>
                <a:lnTo>
                  <a:pt x="45" y="81"/>
                </a:lnTo>
                <a:lnTo>
                  <a:pt x="45" y="81"/>
                </a:lnTo>
                <a:lnTo>
                  <a:pt x="45" y="86"/>
                </a:lnTo>
                <a:lnTo>
                  <a:pt x="31" y="86"/>
                </a:lnTo>
                <a:lnTo>
                  <a:pt x="31" y="86"/>
                </a:lnTo>
                <a:lnTo>
                  <a:pt x="36" y="100"/>
                </a:lnTo>
                <a:lnTo>
                  <a:pt x="36" y="100"/>
                </a:lnTo>
                <a:lnTo>
                  <a:pt x="54" y="95"/>
                </a:lnTo>
                <a:lnTo>
                  <a:pt x="54" y="95"/>
                </a:lnTo>
                <a:lnTo>
                  <a:pt x="58" y="90"/>
                </a:lnTo>
                <a:lnTo>
                  <a:pt x="58" y="86"/>
                </a:lnTo>
                <a:lnTo>
                  <a:pt x="58" y="54"/>
                </a:lnTo>
                <a:lnTo>
                  <a:pt x="86" y="54"/>
                </a:lnTo>
                <a:lnTo>
                  <a:pt x="86" y="45"/>
                </a:lnTo>
                <a:lnTo>
                  <a:pt x="58" y="45"/>
                </a:lnTo>
                <a:lnTo>
                  <a:pt x="58" y="41"/>
                </a:lnTo>
                <a:lnTo>
                  <a:pt x="58" y="41"/>
                </a:lnTo>
                <a:lnTo>
                  <a:pt x="63" y="32"/>
                </a:lnTo>
                <a:lnTo>
                  <a:pt x="63" y="32"/>
                </a:lnTo>
                <a:lnTo>
                  <a:pt x="63" y="32"/>
                </a:lnTo>
                <a:lnTo>
                  <a:pt x="63" y="32"/>
                </a:lnTo>
                <a:lnTo>
                  <a:pt x="54" y="32"/>
                </a:lnTo>
                <a:lnTo>
                  <a:pt x="45" y="32"/>
                </a:lnTo>
                <a:lnTo>
                  <a:pt x="45" y="45"/>
                </a:lnTo>
                <a:lnTo>
                  <a:pt x="31" y="45"/>
                </a:lnTo>
                <a:lnTo>
                  <a:pt x="40" y="27"/>
                </a:lnTo>
                <a:lnTo>
                  <a:pt x="95" y="27"/>
                </a:lnTo>
                <a:lnTo>
                  <a:pt x="95" y="13"/>
                </a:lnTo>
                <a:lnTo>
                  <a:pt x="45" y="13"/>
                </a:lnTo>
                <a:lnTo>
                  <a:pt x="45" y="13"/>
                </a:lnTo>
                <a:lnTo>
                  <a:pt x="49" y="4"/>
                </a:lnTo>
                <a:lnTo>
                  <a:pt x="49" y="4"/>
                </a:lnTo>
                <a:lnTo>
                  <a:pt x="49" y="4"/>
                </a:lnTo>
                <a:lnTo>
                  <a:pt x="49" y="4"/>
                </a:lnTo>
                <a:lnTo>
                  <a:pt x="49" y="0"/>
                </a:lnTo>
                <a:lnTo>
                  <a:pt x="49" y="0"/>
                </a:lnTo>
                <a:lnTo>
                  <a:pt x="36" y="0"/>
                </a:lnTo>
                <a:lnTo>
                  <a:pt x="36" y="0"/>
                </a:lnTo>
                <a:lnTo>
                  <a:pt x="31" y="13"/>
                </a:lnTo>
                <a:lnTo>
                  <a:pt x="0" y="13"/>
                </a:lnTo>
                <a:lnTo>
                  <a:pt x="0" y="27"/>
                </a:lnTo>
                <a:lnTo>
                  <a:pt x="0" y="27"/>
                </a:lnTo>
                <a:lnTo>
                  <a:pt x="22" y="27"/>
                </a:lnTo>
                <a:lnTo>
                  <a:pt x="22" y="27"/>
                </a:lnTo>
                <a:close/>
                <a:moveTo>
                  <a:pt x="86" y="95"/>
                </a:moveTo>
                <a:lnTo>
                  <a:pt x="95" y="81"/>
                </a:lnTo>
                <a:lnTo>
                  <a:pt x="95" y="81"/>
                </a:lnTo>
                <a:lnTo>
                  <a:pt x="90" y="72"/>
                </a:lnTo>
                <a:lnTo>
                  <a:pt x="90" y="72"/>
                </a:lnTo>
                <a:lnTo>
                  <a:pt x="76" y="59"/>
                </a:lnTo>
                <a:lnTo>
                  <a:pt x="63" y="68"/>
                </a:lnTo>
                <a:lnTo>
                  <a:pt x="63" y="68"/>
                </a:lnTo>
                <a:lnTo>
                  <a:pt x="86" y="95"/>
                </a:lnTo>
                <a:lnTo>
                  <a:pt x="86" y="95"/>
                </a:lnTo>
                <a:lnTo>
                  <a:pt x="86" y="95"/>
                </a:lnTo>
                <a:close/>
                <a:moveTo>
                  <a:pt x="9" y="95"/>
                </a:moveTo>
                <a:lnTo>
                  <a:pt x="9" y="95"/>
                </a:lnTo>
                <a:lnTo>
                  <a:pt x="36" y="68"/>
                </a:lnTo>
                <a:lnTo>
                  <a:pt x="36" y="68"/>
                </a:lnTo>
                <a:lnTo>
                  <a:pt x="22" y="59"/>
                </a:lnTo>
                <a:lnTo>
                  <a:pt x="22" y="59"/>
                </a:lnTo>
                <a:lnTo>
                  <a:pt x="13" y="77"/>
                </a:lnTo>
                <a:lnTo>
                  <a:pt x="0" y="86"/>
                </a:lnTo>
                <a:lnTo>
                  <a:pt x="0" y="86"/>
                </a:lnTo>
                <a:lnTo>
                  <a:pt x="9" y="95"/>
                </a:lnTo>
                <a:lnTo>
                  <a:pt x="9" y="95"/>
                </a:lnTo>
                <a:lnTo>
                  <a:pt x="9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4"/>
          <p:cNvSpPr>
            <a:spLocks noEditPoints="1"/>
          </p:cNvSpPr>
          <p:nvPr/>
        </p:nvSpPr>
        <p:spPr bwMode="auto">
          <a:xfrm>
            <a:off x="9769475" y="3852862"/>
            <a:ext cx="165100" cy="158750"/>
          </a:xfrm>
          <a:custGeom>
            <a:avLst/>
            <a:gdLst>
              <a:gd name="T0" fmla="*/ 22 w 104"/>
              <a:gd name="T1" fmla="*/ 18 h 100"/>
              <a:gd name="T2" fmla="*/ 13 w 104"/>
              <a:gd name="T3" fmla="*/ 32 h 100"/>
              <a:gd name="T4" fmla="*/ 4 w 104"/>
              <a:gd name="T5" fmla="*/ 32 h 100"/>
              <a:gd name="T6" fmla="*/ 22 w 104"/>
              <a:gd name="T7" fmla="*/ 50 h 100"/>
              <a:gd name="T8" fmla="*/ 22 w 104"/>
              <a:gd name="T9" fmla="*/ 63 h 100"/>
              <a:gd name="T10" fmla="*/ 22 w 104"/>
              <a:gd name="T11" fmla="*/ 81 h 100"/>
              <a:gd name="T12" fmla="*/ 13 w 104"/>
              <a:gd name="T13" fmla="*/ 81 h 100"/>
              <a:gd name="T14" fmla="*/ 18 w 104"/>
              <a:gd name="T15" fmla="*/ 95 h 100"/>
              <a:gd name="T16" fmla="*/ 36 w 104"/>
              <a:gd name="T17" fmla="*/ 86 h 100"/>
              <a:gd name="T18" fmla="*/ 54 w 104"/>
              <a:gd name="T19" fmla="*/ 50 h 100"/>
              <a:gd name="T20" fmla="*/ 54 w 104"/>
              <a:gd name="T21" fmla="*/ 45 h 100"/>
              <a:gd name="T22" fmla="*/ 45 w 104"/>
              <a:gd name="T23" fmla="*/ 32 h 100"/>
              <a:gd name="T24" fmla="*/ 49 w 104"/>
              <a:gd name="T25" fmla="*/ 23 h 100"/>
              <a:gd name="T26" fmla="*/ 36 w 104"/>
              <a:gd name="T27" fmla="*/ 23 h 100"/>
              <a:gd name="T28" fmla="*/ 22 w 104"/>
              <a:gd name="T29" fmla="*/ 32 h 100"/>
              <a:gd name="T30" fmla="*/ 27 w 104"/>
              <a:gd name="T31" fmla="*/ 27 h 100"/>
              <a:gd name="T32" fmla="*/ 54 w 104"/>
              <a:gd name="T33" fmla="*/ 18 h 100"/>
              <a:gd name="T34" fmla="*/ 36 w 104"/>
              <a:gd name="T35" fmla="*/ 9 h 100"/>
              <a:gd name="T36" fmla="*/ 36 w 104"/>
              <a:gd name="T37" fmla="*/ 0 h 100"/>
              <a:gd name="T38" fmla="*/ 22 w 104"/>
              <a:gd name="T39" fmla="*/ 0 h 100"/>
              <a:gd name="T40" fmla="*/ 4 w 104"/>
              <a:gd name="T41" fmla="*/ 9 h 100"/>
              <a:gd name="T42" fmla="*/ 4 w 104"/>
              <a:gd name="T43" fmla="*/ 18 h 100"/>
              <a:gd name="T44" fmla="*/ 54 w 104"/>
              <a:gd name="T45" fmla="*/ 77 h 100"/>
              <a:gd name="T46" fmla="*/ 45 w 104"/>
              <a:gd name="T47" fmla="*/ 63 h 100"/>
              <a:gd name="T48" fmla="*/ 40 w 104"/>
              <a:gd name="T49" fmla="*/ 68 h 100"/>
              <a:gd name="T50" fmla="*/ 45 w 104"/>
              <a:gd name="T51" fmla="*/ 86 h 100"/>
              <a:gd name="T52" fmla="*/ 49 w 104"/>
              <a:gd name="T53" fmla="*/ 81 h 100"/>
              <a:gd name="T54" fmla="*/ 45 w 104"/>
              <a:gd name="T55" fmla="*/ 90 h 100"/>
              <a:gd name="T56" fmla="*/ 54 w 104"/>
              <a:gd name="T57" fmla="*/ 100 h 100"/>
              <a:gd name="T58" fmla="*/ 54 w 104"/>
              <a:gd name="T59" fmla="*/ 100 h 100"/>
              <a:gd name="T60" fmla="*/ 68 w 104"/>
              <a:gd name="T61" fmla="*/ 45 h 100"/>
              <a:gd name="T62" fmla="*/ 90 w 104"/>
              <a:gd name="T63" fmla="*/ 100 h 100"/>
              <a:gd name="T64" fmla="*/ 104 w 104"/>
              <a:gd name="T65" fmla="*/ 32 h 100"/>
              <a:gd name="T66" fmla="*/ 68 w 104"/>
              <a:gd name="T67" fmla="*/ 18 h 100"/>
              <a:gd name="T68" fmla="*/ 99 w 104"/>
              <a:gd name="T69" fmla="*/ 13 h 100"/>
              <a:gd name="T70" fmla="*/ 99 w 104"/>
              <a:gd name="T71" fmla="*/ 13 h 100"/>
              <a:gd name="T72" fmla="*/ 72 w 104"/>
              <a:gd name="T73" fmla="*/ 4 h 100"/>
              <a:gd name="T74" fmla="*/ 59 w 104"/>
              <a:gd name="T75" fmla="*/ 59 h 100"/>
              <a:gd name="T76" fmla="*/ 54 w 104"/>
              <a:gd name="T77" fmla="*/ 77 h 100"/>
              <a:gd name="T78" fmla="*/ 13 w 104"/>
              <a:gd name="T79" fmla="*/ 63 h 100"/>
              <a:gd name="T80" fmla="*/ 9 w 104"/>
              <a:gd name="T81" fmla="*/ 72 h 100"/>
              <a:gd name="T82" fmla="*/ 9 w 104"/>
              <a:gd name="T83" fmla="*/ 86 h 100"/>
              <a:gd name="T84" fmla="*/ 9 w 104"/>
              <a:gd name="T85" fmla="*/ 90 h 100"/>
              <a:gd name="T86" fmla="*/ 22 w 104"/>
              <a:gd name="T87" fmla="*/ 7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4" h="100">
                <a:moveTo>
                  <a:pt x="4" y="18"/>
                </a:moveTo>
                <a:lnTo>
                  <a:pt x="22" y="18"/>
                </a:lnTo>
                <a:lnTo>
                  <a:pt x="22" y="18"/>
                </a:lnTo>
                <a:lnTo>
                  <a:pt x="9" y="23"/>
                </a:lnTo>
                <a:lnTo>
                  <a:pt x="9" y="23"/>
                </a:lnTo>
                <a:lnTo>
                  <a:pt x="13" y="32"/>
                </a:lnTo>
                <a:lnTo>
                  <a:pt x="13" y="32"/>
                </a:lnTo>
                <a:lnTo>
                  <a:pt x="13" y="32"/>
                </a:lnTo>
                <a:lnTo>
                  <a:pt x="4" y="32"/>
                </a:lnTo>
                <a:lnTo>
                  <a:pt x="4" y="45"/>
                </a:lnTo>
                <a:lnTo>
                  <a:pt x="22" y="45"/>
                </a:lnTo>
                <a:lnTo>
                  <a:pt x="22" y="50"/>
                </a:lnTo>
                <a:lnTo>
                  <a:pt x="9" y="50"/>
                </a:lnTo>
                <a:lnTo>
                  <a:pt x="9" y="63"/>
                </a:lnTo>
                <a:lnTo>
                  <a:pt x="22" y="63"/>
                </a:lnTo>
                <a:lnTo>
                  <a:pt x="22" y="81"/>
                </a:lnTo>
                <a:lnTo>
                  <a:pt x="22" y="81"/>
                </a:lnTo>
                <a:lnTo>
                  <a:pt x="22" y="81"/>
                </a:lnTo>
                <a:lnTo>
                  <a:pt x="18" y="81"/>
                </a:lnTo>
                <a:lnTo>
                  <a:pt x="18" y="81"/>
                </a:lnTo>
                <a:lnTo>
                  <a:pt x="13" y="81"/>
                </a:lnTo>
                <a:lnTo>
                  <a:pt x="13" y="81"/>
                </a:lnTo>
                <a:lnTo>
                  <a:pt x="18" y="95"/>
                </a:lnTo>
                <a:lnTo>
                  <a:pt x="18" y="95"/>
                </a:lnTo>
                <a:lnTo>
                  <a:pt x="31" y="95"/>
                </a:lnTo>
                <a:lnTo>
                  <a:pt x="36" y="90"/>
                </a:lnTo>
                <a:lnTo>
                  <a:pt x="36" y="86"/>
                </a:lnTo>
                <a:lnTo>
                  <a:pt x="36" y="63"/>
                </a:lnTo>
                <a:lnTo>
                  <a:pt x="54" y="63"/>
                </a:lnTo>
                <a:lnTo>
                  <a:pt x="54" y="50"/>
                </a:lnTo>
                <a:lnTo>
                  <a:pt x="36" y="50"/>
                </a:lnTo>
                <a:lnTo>
                  <a:pt x="36" y="45"/>
                </a:lnTo>
                <a:lnTo>
                  <a:pt x="54" y="45"/>
                </a:lnTo>
                <a:lnTo>
                  <a:pt x="54" y="32"/>
                </a:lnTo>
                <a:lnTo>
                  <a:pt x="45" y="32"/>
                </a:lnTo>
                <a:lnTo>
                  <a:pt x="45" y="32"/>
                </a:lnTo>
                <a:lnTo>
                  <a:pt x="49" y="27"/>
                </a:lnTo>
                <a:lnTo>
                  <a:pt x="49" y="27"/>
                </a:lnTo>
                <a:lnTo>
                  <a:pt x="49" y="23"/>
                </a:lnTo>
                <a:lnTo>
                  <a:pt x="45" y="23"/>
                </a:lnTo>
                <a:lnTo>
                  <a:pt x="45" y="23"/>
                </a:lnTo>
                <a:lnTo>
                  <a:pt x="36" y="23"/>
                </a:lnTo>
                <a:lnTo>
                  <a:pt x="31" y="32"/>
                </a:lnTo>
                <a:lnTo>
                  <a:pt x="22" y="32"/>
                </a:lnTo>
                <a:lnTo>
                  <a:pt x="22" y="32"/>
                </a:lnTo>
                <a:lnTo>
                  <a:pt x="27" y="32"/>
                </a:lnTo>
                <a:lnTo>
                  <a:pt x="27" y="32"/>
                </a:lnTo>
                <a:lnTo>
                  <a:pt x="27" y="27"/>
                </a:lnTo>
                <a:lnTo>
                  <a:pt x="27" y="27"/>
                </a:lnTo>
                <a:lnTo>
                  <a:pt x="22" y="18"/>
                </a:lnTo>
                <a:lnTo>
                  <a:pt x="54" y="18"/>
                </a:lnTo>
                <a:lnTo>
                  <a:pt x="54" y="9"/>
                </a:lnTo>
                <a:lnTo>
                  <a:pt x="36" y="9"/>
                </a:lnTo>
                <a:lnTo>
                  <a:pt x="36" y="9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31" y="0"/>
                </a:lnTo>
                <a:lnTo>
                  <a:pt x="31" y="0"/>
                </a:lnTo>
                <a:lnTo>
                  <a:pt x="22" y="0"/>
                </a:lnTo>
                <a:lnTo>
                  <a:pt x="22" y="0"/>
                </a:lnTo>
                <a:lnTo>
                  <a:pt x="22" y="9"/>
                </a:lnTo>
                <a:lnTo>
                  <a:pt x="4" y="9"/>
                </a:lnTo>
                <a:lnTo>
                  <a:pt x="4" y="9"/>
                </a:lnTo>
                <a:lnTo>
                  <a:pt x="4" y="9"/>
                </a:lnTo>
                <a:lnTo>
                  <a:pt x="4" y="18"/>
                </a:lnTo>
                <a:lnTo>
                  <a:pt x="4" y="18"/>
                </a:lnTo>
                <a:close/>
                <a:moveTo>
                  <a:pt x="54" y="77"/>
                </a:moveTo>
                <a:lnTo>
                  <a:pt x="54" y="77"/>
                </a:lnTo>
                <a:lnTo>
                  <a:pt x="49" y="72"/>
                </a:lnTo>
                <a:lnTo>
                  <a:pt x="49" y="72"/>
                </a:lnTo>
                <a:lnTo>
                  <a:pt x="45" y="63"/>
                </a:lnTo>
                <a:lnTo>
                  <a:pt x="45" y="63"/>
                </a:lnTo>
                <a:lnTo>
                  <a:pt x="40" y="68"/>
                </a:lnTo>
                <a:lnTo>
                  <a:pt x="40" y="68"/>
                </a:lnTo>
                <a:lnTo>
                  <a:pt x="36" y="68"/>
                </a:lnTo>
                <a:lnTo>
                  <a:pt x="45" y="86"/>
                </a:lnTo>
                <a:lnTo>
                  <a:pt x="45" y="86"/>
                </a:lnTo>
                <a:lnTo>
                  <a:pt x="49" y="81"/>
                </a:lnTo>
                <a:lnTo>
                  <a:pt x="49" y="81"/>
                </a:lnTo>
                <a:lnTo>
                  <a:pt x="49" y="81"/>
                </a:lnTo>
                <a:lnTo>
                  <a:pt x="49" y="81"/>
                </a:lnTo>
                <a:lnTo>
                  <a:pt x="45" y="90"/>
                </a:lnTo>
                <a:lnTo>
                  <a:pt x="45" y="90"/>
                </a:lnTo>
                <a:lnTo>
                  <a:pt x="45" y="90"/>
                </a:lnTo>
                <a:lnTo>
                  <a:pt x="45" y="90"/>
                </a:lnTo>
                <a:lnTo>
                  <a:pt x="54" y="100"/>
                </a:lnTo>
                <a:lnTo>
                  <a:pt x="54" y="100"/>
                </a:lnTo>
                <a:lnTo>
                  <a:pt x="54" y="100"/>
                </a:lnTo>
                <a:lnTo>
                  <a:pt x="54" y="100"/>
                </a:lnTo>
                <a:lnTo>
                  <a:pt x="68" y="81"/>
                </a:lnTo>
                <a:lnTo>
                  <a:pt x="68" y="59"/>
                </a:lnTo>
                <a:lnTo>
                  <a:pt x="68" y="45"/>
                </a:lnTo>
                <a:lnTo>
                  <a:pt x="77" y="45"/>
                </a:lnTo>
                <a:lnTo>
                  <a:pt x="77" y="100"/>
                </a:lnTo>
                <a:lnTo>
                  <a:pt x="90" y="100"/>
                </a:lnTo>
                <a:lnTo>
                  <a:pt x="90" y="45"/>
                </a:lnTo>
                <a:lnTo>
                  <a:pt x="104" y="45"/>
                </a:lnTo>
                <a:lnTo>
                  <a:pt x="104" y="32"/>
                </a:lnTo>
                <a:lnTo>
                  <a:pt x="68" y="32"/>
                </a:lnTo>
                <a:lnTo>
                  <a:pt x="68" y="18"/>
                </a:lnTo>
                <a:lnTo>
                  <a:pt x="68" y="18"/>
                </a:lnTo>
                <a:lnTo>
                  <a:pt x="90" y="13"/>
                </a:lnTo>
                <a:lnTo>
                  <a:pt x="90" y="13"/>
                </a:lnTo>
                <a:lnTo>
                  <a:pt x="99" y="13"/>
                </a:lnTo>
                <a:lnTo>
                  <a:pt x="99" y="13"/>
                </a:lnTo>
                <a:lnTo>
                  <a:pt x="99" y="13"/>
                </a:lnTo>
                <a:lnTo>
                  <a:pt x="99" y="13"/>
                </a:lnTo>
                <a:lnTo>
                  <a:pt x="90" y="0"/>
                </a:lnTo>
                <a:lnTo>
                  <a:pt x="90" y="0"/>
                </a:lnTo>
                <a:lnTo>
                  <a:pt x="72" y="4"/>
                </a:lnTo>
                <a:lnTo>
                  <a:pt x="59" y="9"/>
                </a:lnTo>
                <a:lnTo>
                  <a:pt x="59" y="59"/>
                </a:lnTo>
                <a:lnTo>
                  <a:pt x="59" y="59"/>
                </a:lnTo>
                <a:lnTo>
                  <a:pt x="54" y="77"/>
                </a:lnTo>
                <a:lnTo>
                  <a:pt x="54" y="77"/>
                </a:lnTo>
                <a:lnTo>
                  <a:pt x="54" y="77"/>
                </a:lnTo>
                <a:close/>
                <a:moveTo>
                  <a:pt x="22" y="72"/>
                </a:moveTo>
                <a:lnTo>
                  <a:pt x="22" y="72"/>
                </a:lnTo>
                <a:lnTo>
                  <a:pt x="13" y="63"/>
                </a:lnTo>
                <a:lnTo>
                  <a:pt x="13" y="63"/>
                </a:lnTo>
                <a:lnTo>
                  <a:pt x="9" y="72"/>
                </a:lnTo>
                <a:lnTo>
                  <a:pt x="9" y="72"/>
                </a:lnTo>
                <a:lnTo>
                  <a:pt x="0" y="81"/>
                </a:lnTo>
                <a:lnTo>
                  <a:pt x="0" y="81"/>
                </a:lnTo>
                <a:lnTo>
                  <a:pt x="9" y="86"/>
                </a:lnTo>
                <a:lnTo>
                  <a:pt x="9" y="86"/>
                </a:lnTo>
                <a:lnTo>
                  <a:pt x="9" y="90"/>
                </a:lnTo>
                <a:lnTo>
                  <a:pt x="9" y="90"/>
                </a:lnTo>
                <a:lnTo>
                  <a:pt x="22" y="72"/>
                </a:lnTo>
                <a:lnTo>
                  <a:pt x="22" y="72"/>
                </a:lnTo>
                <a:lnTo>
                  <a:pt x="2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5"/>
          <p:cNvSpPr>
            <a:spLocks noEditPoints="1"/>
          </p:cNvSpPr>
          <p:nvPr/>
        </p:nvSpPr>
        <p:spPr bwMode="auto">
          <a:xfrm>
            <a:off x="9963150" y="3859212"/>
            <a:ext cx="128588" cy="144463"/>
          </a:xfrm>
          <a:custGeom>
            <a:avLst/>
            <a:gdLst>
              <a:gd name="T0" fmla="*/ 81 w 81"/>
              <a:gd name="T1" fmla="*/ 91 h 91"/>
              <a:gd name="T2" fmla="*/ 81 w 81"/>
              <a:gd name="T3" fmla="*/ 77 h 91"/>
              <a:gd name="T4" fmla="*/ 13 w 81"/>
              <a:gd name="T5" fmla="*/ 77 h 91"/>
              <a:gd name="T6" fmla="*/ 13 w 81"/>
              <a:gd name="T7" fmla="*/ 14 h 91"/>
              <a:gd name="T8" fmla="*/ 77 w 81"/>
              <a:gd name="T9" fmla="*/ 14 h 91"/>
              <a:gd name="T10" fmla="*/ 77 w 81"/>
              <a:gd name="T11" fmla="*/ 0 h 91"/>
              <a:gd name="T12" fmla="*/ 0 w 81"/>
              <a:gd name="T13" fmla="*/ 0 h 91"/>
              <a:gd name="T14" fmla="*/ 0 w 81"/>
              <a:gd name="T15" fmla="*/ 91 h 91"/>
              <a:gd name="T16" fmla="*/ 81 w 81"/>
              <a:gd name="T17" fmla="*/ 91 h 91"/>
              <a:gd name="T18" fmla="*/ 81 w 81"/>
              <a:gd name="T19" fmla="*/ 91 h 91"/>
              <a:gd name="T20" fmla="*/ 72 w 81"/>
              <a:gd name="T21" fmla="*/ 73 h 91"/>
              <a:gd name="T22" fmla="*/ 72 w 81"/>
              <a:gd name="T23" fmla="*/ 73 h 91"/>
              <a:gd name="T24" fmla="*/ 77 w 81"/>
              <a:gd name="T25" fmla="*/ 68 h 91"/>
              <a:gd name="T26" fmla="*/ 77 w 81"/>
              <a:gd name="T27" fmla="*/ 68 h 91"/>
              <a:gd name="T28" fmla="*/ 54 w 81"/>
              <a:gd name="T29" fmla="*/ 46 h 91"/>
              <a:gd name="T30" fmla="*/ 54 w 81"/>
              <a:gd name="T31" fmla="*/ 46 h 91"/>
              <a:gd name="T32" fmla="*/ 68 w 81"/>
              <a:gd name="T33" fmla="*/ 28 h 91"/>
              <a:gd name="T34" fmla="*/ 68 w 81"/>
              <a:gd name="T35" fmla="*/ 28 h 91"/>
              <a:gd name="T36" fmla="*/ 72 w 81"/>
              <a:gd name="T37" fmla="*/ 23 h 91"/>
              <a:gd name="T38" fmla="*/ 72 w 81"/>
              <a:gd name="T39" fmla="*/ 23 h 91"/>
              <a:gd name="T40" fmla="*/ 59 w 81"/>
              <a:gd name="T41" fmla="*/ 14 h 91"/>
              <a:gd name="T42" fmla="*/ 59 w 81"/>
              <a:gd name="T43" fmla="*/ 14 h 91"/>
              <a:gd name="T44" fmla="*/ 45 w 81"/>
              <a:gd name="T45" fmla="*/ 37 h 91"/>
              <a:gd name="T46" fmla="*/ 45 w 81"/>
              <a:gd name="T47" fmla="*/ 37 h 91"/>
              <a:gd name="T48" fmla="*/ 27 w 81"/>
              <a:gd name="T49" fmla="*/ 23 h 91"/>
              <a:gd name="T50" fmla="*/ 27 w 81"/>
              <a:gd name="T51" fmla="*/ 23 h 91"/>
              <a:gd name="T52" fmla="*/ 23 w 81"/>
              <a:gd name="T53" fmla="*/ 19 h 91"/>
              <a:gd name="T54" fmla="*/ 23 w 81"/>
              <a:gd name="T55" fmla="*/ 19 h 91"/>
              <a:gd name="T56" fmla="*/ 23 w 81"/>
              <a:gd name="T57" fmla="*/ 23 h 91"/>
              <a:gd name="T58" fmla="*/ 23 w 81"/>
              <a:gd name="T59" fmla="*/ 23 h 91"/>
              <a:gd name="T60" fmla="*/ 13 w 81"/>
              <a:gd name="T61" fmla="*/ 28 h 91"/>
              <a:gd name="T62" fmla="*/ 13 w 81"/>
              <a:gd name="T63" fmla="*/ 28 h 91"/>
              <a:gd name="T64" fmla="*/ 36 w 81"/>
              <a:gd name="T65" fmla="*/ 46 h 91"/>
              <a:gd name="T66" fmla="*/ 36 w 81"/>
              <a:gd name="T67" fmla="*/ 46 h 91"/>
              <a:gd name="T68" fmla="*/ 13 w 81"/>
              <a:gd name="T69" fmla="*/ 68 h 91"/>
              <a:gd name="T70" fmla="*/ 13 w 81"/>
              <a:gd name="T71" fmla="*/ 68 h 91"/>
              <a:gd name="T72" fmla="*/ 27 w 81"/>
              <a:gd name="T73" fmla="*/ 77 h 91"/>
              <a:gd name="T74" fmla="*/ 27 w 81"/>
              <a:gd name="T75" fmla="*/ 77 h 91"/>
              <a:gd name="T76" fmla="*/ 45 w 81"/>
              <a:gd name="T77" fmla="*/ 55 h 91"/>
              <a:gd name="T78" fmla="*/ 45 w 81"/>
              <a:gd name="T79" fmla="*/ 55 h 91"/>
              <a:gd name="T80" fmla="*/ 63 w 81"/>
              <a:gd name="T81" fmla="*/ 77 h 91"/>
              <a:gd name="T82" fmla="*/ 63 w 81"/>
              <a:gd name="T83" fmla="*/ 77 h 91"/>
              <a:gd name="T84" fmla="*/ 72 w 81"/>
              <a:gd name="T85" fmla="*/ 73 h 91"/>
              <a:gd name="T86" fmla="*/ 72 w 81"/>
              <a:gd name="T87" fmla="*/ 73 h 91"/>
              <a:gd name="T88" fmla="*/ 72 w 81"/>
              <a:gd name="T89" fmla="*/ 7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1" h="91">
                <a:moveTo>
                  <a:pt x="81" y="91"/>
                </a:moveTo>
                <a:lnTo>
                  <a:pt x="81" y="77"/>
                </a:lnTo>
                <a:lnTo>
                  <a:pt x="13" y="77"/>
                </a:lnTo>
                <a:lnTo>
                  <a:pt x="13" y="14"/>
                </a:lnTo>
                <a:lnTo>
                  <a:pt x="77" y="14"/>
                </a:lnTo>
                <a:lnTo>
                  <a:pt x="77" y="0"/>
                </a:lnTo>
                <a:lnTo>
                  <a:pt x="0" y="0"/>
                </a:lnTo>
                <a:lnTo>
                  <a:pt x="0" y="91"/>
                </a:lnTo>
                <a:lnTo>
                  <a:pt x="81" y="91"/>
                </a:lnTo>
                <a:lnTo>
                  <a:pt x="81" y="91"/>
                </a:lnTo>
                <a:close/>
                <a:moveTo>
                  <a:pt x="72" y="73"/>
                </a:moveTo>
                <a:lnTo>
                  <a:pt x="72" y="73"/>
                </a:lnTo>
                <a:lnTo>
                  <a:pt x="77" y="68"/>
                </a:lnTo>
                <a:lnTo>
                  <a:pt x="77" y="68"/>
                </a:lnTo>
                <a:lnTo>
                  <a:pt x="54" y="46"/>
                </a:lnTo>
                <a:lnTo>
                  <a:pt x="54" y="46"/>
                </a:lnTo>
                <a:lnTo>
                  <a:pt x="68" y="28"/>
                </a:lnTo>
                <a:lnTo>
                  <a:pt x="68" y="28"/>
                </a:lnTo>
                <a:lnTo>
                  <a:pt x="72" y="23"/>
                </a:lnTo>
                <a:lnTo>
                  <a:pt x="72" y="23"/>
                </a:lnTo>
                <a:lnTo>
                  <a:pt x="59" y="14"/>
                </a:lnTo>
                <a:lnTo>
                  <a:pt x="59" y="14"/>
                </a:lnTo>
                <a:lnTo>
                  <a:pt x="45" y="37"/>
                </a:lnTo>
                <a:lnTo>
                  <a:pt x="45" y="37"/>
                </a:lnTo>
                <a:lnTo>
                  <a:pt x="27" y="23"/>
                </a:lnTo>
                <a:lnTo>
                  <a:pt x="27" y="23"/>
                </a:lnTo>
                <a:lnTo>
                  <a:pt x="23" y="19"/>
                </a:lnTo>
                <a:lnTo>
                  <a:pt x="23" y="19"/>
                </a:lnTo>
                <a:lnTo>
                  <a:pt x="23" y="23"/>
                </a:lnTo>
                <a:lnTo>
                  <a:pt x="23" y="23"/>
                </a:lnTo>
                <a:lnTo>
                  <a:pt x="13" y="28"/>
                </a:lnTo>
                <a:lnTo>
                  <a:pt x="13" y="28"/>
                </a:lnTo>
                <a:lnTo>
                  <a:pt x="36" y="46"/>
                </a:lnTo>
                <a:lnTo>
                  <a:pt x="36" y="46"/>
                </a:lnTo>
                <a:lnTo>
                  <a:pt x="13" y="68"/>
                </a:lnTo>
                <a:lnTo>
                  <a:pt x="13" y="68"/>
                </a:lnTo>
                <a:lnTo>
                  <a:pt x="27" y="77"/>
                </a:lnTo>
                <a:lnTo>
                  <a:pt x="27" y="77"/>
                </a:lnTo>
                <a:lnTo>
                  <a:pt x="45" y="55"/>
                </a:lnTo>
                <a:lnTo>
                  <a:pt x="45" y="55"/>
                </a:lnTo>
                <a:lnTo>
                  <a:pt x="63" y="77"/>
                </a:lnTo>
                <a:lnTo>
                  <a:pt x="63" y="77"/>
                </a:lnTo>
                <a:lnTo>
                  <a:pt x="72" y="73"/>
                </a:lnTo>
                <a:lnTo>
                  <a:pt x="72" y="73"/>
                </a:lnTo>
                <a:lnTo>
                  <a:pt x="72" y="7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239418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375368" y="599026"/>
            <a:ext cx="1435970" cy="402150"/>
          </a:xfrm>
          <a:prstGeom prst="rect">
            <a:avLst/>
          </a:prstGeom>
          <a:noFill/>
          <a:ln>
            <a:noFill/>
            <a:miter lim="800000"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 fontScale="375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河南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  <p:grpSp>
        <p:nvGrpSpPr>
          <p:cNvPr id="115" name="组合 114"/>
          <p:cNvGrpSpPr/>
          <p:nvPr/>
        </p:nvGrpSpPr>
        <p:grpSpPr>
          <a:xfrm>
            <a:off x="4278595" y="0"/>
            <a:ext cx="7056437" cy="6864350"/>
            <a:chOff x="1116013" y="-6350"/>
            <a:chExt cx="7056437" cy="6864350"/>
          </a:xfrm>
        </p:grpSpPr>
        <p:sp>
          <p:nvSpPr>
            <p:cNvPr id="3" name="AutoShape 5"/>
            <p:cNvSpPr>
              <a:spLocks noChangeAspect="1" noChangeArrowheads="1" noTextEdit="1"/>
            </p:cNvSpPr>
            <p:nvPr/>
          </p:nvSpPr>
          <p:spPr bwMode="auto">
            <a:xfrm>
              <a:off x="1116013" y="-6350"/>
              <a:ext cx="7056437" cy="6864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" name="Freeform 7"/>
            <p:cNvSpPr>
              <a:spLocks/>
            </p:cNvSpPr>
            <p:nvPr/>
          </p:nvSpPr>
          <p:spPr bwMode="auto">
            <a:xfrm>
              <a:off x="1190625" y="74613"/>
              <a:ext cx="6907212" cy="6694488"/>
            </a:xfrm>
            <a:custGeom>
              <a:avLst/>
              <a:gdLst>
                <a:gd name="T0" fmla="*/ 2472 w 4351"/>
                <a:gd name="T1" fmla="*/ 3844 h 4217"/>
                <a:gd name="T2" fmla="*/ 2425 w 4351"/>
                <a:gd name="T3" fmla="*/ 3685 h 4217"/>
                <a:gd name="T4" fmla="*/ 2411 w 4351"/>
                <a:gd name="T5" fmla="*/ 3559 h 4217"/>
                <a:gd name="T6" fmla="*/ 2238 w 4351"/>
                <a:gd name="T7" fmla="*/ 3503 h 4217"/>
                <a:gd name="T8" fmla="*/ 2052 w 4351"/>
                <a:gd name="T9" fmla="*/ 3415 h 4217"/>
                <a:gd name="T10" fmla="*/ 1758 w 4351"/>
                <a:gd name="T11" fmla="*/ 3415 h 4217"/>
                <a:gd name="T12" fmla="*/ 1618 w 4351"/>
                <a:gd name="T13" fmla="*/ 3433 h 4217"/>
                <a:gd name="T14" fmla="*/ 1292 w 4351"/>
                <a:gd name="T15" fmla="*/ 3391 h 4217"/>
                <a:gd name="T16" fmla="*/ 928 w 4351"/>
                <a:gd name="T17" fmla="*/ 3237 h 4217"/>
                <a:gd name="T18" fmla="*/ 830 w 4351"/>
                <a:gd name="T19" fmla="*/ 3088 h 4217"/>
                <a:gd name="T20" fmla="*/ 639 w 4351"/>
                <a:gd name="T21" fmla="*/ 2902 h 4217"/>
                <a:gd name="T22" fmla="*/ 541 w 4351"/>
                <a:gd name="T23" fmla="*/ 2771 h 4217"/>
                <a:gd name="T24" fmla="*/ 457 w 4351"/>
                <a:gd name="T25" fmla="*/ 2519 h 4217"/>
                <a:gd name="T26" fmla="*/ 345 w 4351"/>
                <a:gd name="T27" fmla="*/ 2342 h 4217"/>
                <a:gd name="T28" fmla="*/ 182 w 4351"/>
                <a:gd name="T29" fmla="*/ 2137 h 4217"/>
                <a:gd name="T30" fmla="*/ 191 w 4351"/>
                <a:gd name="T31" fmla="*/ 1908 h 4217"/>
                <a:gd name="T32" fmla="*/ 93 w 4351"/>
                <a:gd name="T33" fmla="*/ 1740 h 4217"/>
                <a:gd name="T34" fmla="*/ 307 w 4351"/>
                <a:gd name="T35" fmla="*/ 1488 h 4217"/>
                <a:gd name="T36" fmla="*/ 891 w 4351"/>
                <a:gd name="T37" fmla="*/ 1250 h 4217"/>
                <a:gd name="T38" fmla="*/ 1128 w 4351"/>
                <a:gd name="T39" fmla="*/ 1124 h 4217"/>
                <a:gd name="T40" fmla="*/ 1292 w 4351"/>
                <a:gd name="T41" fmla="*/ 975 h 4217"/>
                <a:gd name="T42" fmla="*/ 1641 w 4351"/>
                <a:gd name="T43" fmla="*/ 989 h 4217"/>
                <a:gd name="T44" fmla="*/ 1870 w 4351"/>
                <a:gd name="T45" fmla="*/ 896 h 4217"/>
                <a:gd name="T46" fmla="*/ 1987 w 4351"/>
                <a:gd name="T47" fmla="*/ 807 h 4217"/>
                <a:gd name="T48" fmla="*/ 2192 w 4351"/>
                <a:gd name="T49" fmla="*/ 331 h 4217"/>
                <a:gd name="T50" fmla="*/ 2229 w 4351"/>
                <a:gd name="T51" fmla="*/ 112 h 4217"/>
                <a:gd name="T52" fmla="*/ 2481 w 4351"/>
                <a:gd name="T53" fmla="*/ 14 h 4217"/>
                <a:gd name="T54" fmla="*/ 2794 w 4351"/>
                <a:gd name="T55" fmla="*/ 164 h 4217"/>
                <a:gd name="T56" fmla="*/ 3115 w 4351"/>
                <a:gd name="T57" fmla="*/ 187 h 4217"/>
                <a:gd name="T58" fmla="*/ 3353 w 4351"/>
                <a:gd name="T59" fmla="*/ 178 h 4217"/>
                <a:gd name="T60" fmla="*/ 3372 w 4351"/>
                <a:gd name="T61" fmla="*/ 290 h 4217"/>
                <a:gd name="T62" fmla="*/ 3488 w 4351"/>
                <a:gd name="T63" fmla="*/ 336 h 4217"/>
                <a:gd name="T64" fmla="*/ 3806 w 4351"/>
                <a:gd name="T65" fmla="*/ 140 h 4217"/>
                <a:gd name="T66" fmla="*/ 3736 w 4351"/>
                <a:gd name="T67" fmla="*/ 285 h 4217"/>
                <a:gd name="T68" fmla="*/ 3600 w 4351"/>
                <a:gd name="T69" fmla="*/ 434 h 4217"/>
                <a:gd name="T70" fmla="*/ 3423 w 4351"/>
                <a:gd name="T71" fmla="*/ 621 h 4217"/>
                <a:gd name="T72" fmla="*/ 3106 w 4351"/>
                <a:gd name="T73" fmla="*/ 933 h 4217"/>
                <a:gd name="T74" fmla="*/ 3101 w 4351"/>
                <a:gd name="T75" fmla="*/ 1115 h 4217"/>
                <a:gd name="T76" fmla="*/ 3307 w 4351"/>
                <a:gd name="T77" fmla="*/ 1190 h 4217"/>
                <a:gd name="T78" fmla="*/ 3391 w 4351"/>
                <a:gd name="T79" fmla="*/ 1241 h 4217"/>
                <a:gd name="T80" fmla="*/ 3638 w 4351"/>
                <a:gd name="T81" fmla="*/ 1451 h 4217"/>
                <a:gd name="T82" fmla="*/ 3946 w 4351"/>
                <a:gd name="T83" fmla="*/ 1460 h 4217"/>
                <a:gd name="T84" fmla="*/ 4127 w 4351"/>
                <a:gd name="T85" fmla="*/ 1703 h 4217"/>
                <a:gd name="T86" fmla="*/ 4272 w 4351"/>
                <a:gd name="T87" fmla="*/ 1787 h 4217"/>
                <a:gd name="T88" fmla="*/ 4351 w 4351"/>
                <a:gd name="T89" fmla="*/ 1978 h 4217"/>
                <a:gd name="T90" fmla="*/ 4072 w 4351"/>
                <a:gd name="T91" fmla="*/ 2179 h 4217"/>
                <a:gd name="T92" fmla="*/ 3801 w 4351"/>
                <a:gd name="T93" fmla="*/ 1969 h 4217"/>
                <a:gd name="T94" fmla="*/ 3638 w 4351"/>
                <a:gd name="T95" fmla="*/ 1941 h 4217"/>
                <a:gd name="T96" fmla="*/ 3642 w 4351"/>
                <a:gd name="T97" fmla="*/ 2277 h 4217"/>
                <a:gd name="T98" fmla="*/ 3474 w 4351"/>
                <a:gd name="T99" fmla="*/ 2547 h 4217"/>
                <a:gd name="T100" fmla="*/ 3218 w 4351"/>
                <a:gd name="T101" fmla="*/ 2743 h 4217"/>
                <a:gd name="T102" fmla="*/ 3395 w 4351"/>
                <a:gd name="T103" fmla="*/ 3009 h 4217"/>
                <a:gd name="T104" fmla="*/ 3479 w 4351"/>
                <a:gd name="T105" fmla="*/ 3251 h 4217"/>
                <a:gd name="T106" fmla="*/ 3624 w 4351"/>
                <a:gd name="T107" fmla="*/ 3275 h 4217"/>
                <a:gd name="T108" fmla="*/ 3806 w 4351"/>
                <a:gd name="T109" fmla="*/ 3270 h 4217"/>
                <a:gd name="T110" fmla="*/ 3922 w 4351"/>
                <a:gd name="T111" fmla="*/ 3209 h 4217"/>
                <a:gd name="T112" fmla="*/ 3904 w 4351"/>
                <a:gd name="T113" fmla="*/ 3858 h 4217"/>
                <a:gd name="T114" fmla="*/ 3610 w 4351"/>
                <a:gd name="T115" fmla="*/ 4184 h 4217"/>
                <a:gd name="T116" fmla="*/ 3405 w 4351"/>
                <a:gd name="T117" fmla="*/ 4040 h 4217"/>
                <a:gd name="T118" fmla="*/ 3232 w 4351"/>
                <a:gd name="T119" fmla="*/ 4180 h 4217"/>
                <a:gd name="T120" fmla="*/ 3013 w 4351"/>
                <a:gd name="T121" fmla="*/ 4063 h 4217"/>
                <a:gd name="T122" fmla="*/ 2910 w 4351"/>
                <a:gd name="T123" fmla="*/ 3932 h 4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351" h="4217">
                  <a:moveTo>
                    <a:pt x="2560" y="3960"/>
                  </a:moveTo>
                  <a:lnTo>
                    <a:pt x="2560" y="3960"/>
                  </a:lnTo>
                  <a:lnTo>
                    <a:pt x="2560" y="3932"/>
                  </a:lnTo>
                  <a:lnTo>
                    <a:pt x="2565" y="3881"/>
                  </a:lnTo>
                  <a:lnTo>
                    <a:pt x="2560" y="3863"/>
                  </a:lnTo>
                  <a:lnTo>
                    <a:pt x="2556" y="3844"/>
                  </a:lnTo>
                  <a:lnTo>
                    <a:pt x="2546" y="3844"/>
                  </a:lnTo>
                  <a:lnTo>
                    <a:pt x="2542" y="3844"/>
                  </a:lnTo>
                  <a:lnTo>
                    <a:pt x="2532" y="3849"/>
                  </a:lnTo>
                  <a:lnTo>
                    <a:pt x="2523" y="3858"/>
                  </a:lnTo>
                  <a:lnTo>
                    <a:pt x="2523" y="3858"/>
                  </a:lnTo>
                  <a:lnTo>
                    <a:pt x="2514" y="3863"/>
                  </a:lnTo>
                  <a:lnTo>
                    <a:pt x="2504" y="3863"/>
                  </a:lnTo>
                  <a:lnTo>
                    <a:pt x="2495" y="3858"/>
                  </a:lnTo>
                  <a:lnTo>
                    <a:pt x="2481" y="3853"/>
                  </a:lnTo>
                  <a:lnTo>
                    <a:pt x="2472" y="3844"/>
                  </a:lnTo>
                  <a:lnTo>
                    <a:pt x="2467" y="3825"/>
                  </a:lnTo>
                  <a:lnTo>
                    <a:pt x="2462" y="3797"/>
                  </a:lnTo>
                  <a:lnTo>
                    <a:pt x="2462" y="3797"/>
                  </a:lnTo>
                  <a:lnTo>
                    <a:pt x="2462" y="3788"/>
                  </a:lnTo>
                  <a:lnTo>
                    <a:pt x="2458" y="3769"/>
                  </a:lnTo>
                  <a:lnTo>
                    <a:pt x="2453" y="3760"/>
                  </a:lnTo>
                  <a:lnTo>
                    <a:pt x="2448" y="3751"/>
                  </a:lnTo>
                  <a:lnTo>
                    <a:pt x="2434" y="3746"/>
                  </a:lnTo>
                  <a:lnTo>
                    <a:pt x="2420" y="3741"/>
                  </a:lnTo>
                  <a:lnTo>
                    <a:pt x="2402" y="3723"/>
                  </a:lnTo>
                  <a:lnTo>
                    <a:pt x="2420" y="3718"/>
                  </a:lnTo>
                  <a:lnTo>
                    <a:pt x="2420" y="3718"/>
                  </a:lnTo>
                  <a:lnTo>
                    <a:pt x="2420" y="3713"/>
                  </a:lnTo>
                  <a:lnTo>
                    <a:pt x="2425" y="3699"/>
                  </a:lnTo>
                  <a:lnTo>
                    <a:pt x="2425" y="3695"/>
                  </a:lnTo>
                  <a:lnTo>
                    <a:pt x="2425" y="3685"/>
                  </a:lnTo>
                  <a:lnTo>
                    <a:pt x="2416" y="3676"/>
                  </a:lnTo>
                  <a:lnTo>
                    <a:pt x="2402" y="3671"/>
                  </a:lnTo>
                  <a:lnTo>
                    <a:pt x="2402" y="3671"/>
                  </a:lnTo>
                  <a:lnTo>
                    <a:pt x="2392" y="3667"/>
                  </a:lnTo>
                  <a:lnTo>
                    <a:pt x="2388" y="3657"/>
                  </a:lnTo>
                  <a:lnTo>
                    <a:pt x="2388" y="3648"/>
                  </a:lnTo>
                  <a:lnTo>
                    <a:pt x="2392" y="3643"/>
                  </a:lnTo>
                  <a:lnTo>
                    <a:pt x="2402" y="3629"/>
                  </a:lnTo>
                  <a:lnTo>
                    <a:pt x="2406" y="3625"/>
                  </a:lnTo>
                  <a:lnTo>
                    <a:pt x="2406" y="3625"/>
                  </a:lnTo>
                  <a:lnTo>
                    <a:pt x="2411" y="3615"/>
                  </a:lnTo>
                  <a:lnTo>
                    <a:pt x="2420" y="3601"/>
                  </a:lnTo>
                  <a:lnTo>
                    <a:pt x="2425" y="3592"/>
                  </a:lnTo>
                  <a:lnTo>
                    <a:pt x="2425" y="3583"/>
                  </a:lnTo>
                  <a:lnTo>
                    <a:pt x="2420" y="3569"/>
                  </a:lnTo>
                  <a:lnTo>
                    <a:pt x="2411" y="3559"/>
                  </a:lnTo>
                  <a:lnTo>
                    <a:pt x="2406" y="3424"/>
                  </a:lnTo>
                  <a:lnTo>
                    <a:pt x="2406" y="3424"/>
                  </a:lnTo>
                  <a:lnTo>
                    <a:pt x="2406" y="3410"/>
                  </a:lnTo>
                  <a:lnTo>
                    <a:pt x="2402" y="3396"/>
                  </a:lnTo>
                  <a:lnTo>
                    <a:pt x="2392" y="3387"/>
                  </a:lnTo>
                  <a:lnTo>
                    <a:pt x="2378" y="3377"/>
                  </a:lnTo>
                  <a:lnTo>
                    <a:pt x="2360" y="3377"/>
                  </a:lnTo>
                  <a:lnTo>
                    <a:pt x="2332" y="3391"/>
                  </a:lnTo>
                  <a:lnTo>
                    <a:pt x="2294" y="3419"/>
                  </a:lnTo>
                  <a:lnTo>
                    <a:pt x="2294" y="3419"/>
                  </a:lnTo>
                  <a:lnTo>
                    <a:pt x="2290" y="3424"/>
                  </a:lnTo>
                  <a:lnTo>
                    <a:pt x="2276" y="3438"/>
                  </a:lnTo>
                  <a:lnTo>
                    <a:pt x="2262" y="3461"/>
                  </a:lnTo>
                  <a:lnTo>
                    <a:pt x="2257" y="3475"/>
                  </a:lnTo>
                  <a:lnTo>
                    <a:pt x="2252" y="3494"/>
                  </a:lnTo>
                  <a:lnTo>
                    <a:pt x="2238" y="3503"/>
                  </a:lnTo>
                  <a:lnTo>
                    <a:pt x="2238" y="3503"/>
                  </a:lnTo>
                  <a:lnTo>
                    <a:pt x="2234" y="3499"/>
                  </a:lnTo>
                  <a:lnTo>
                    <a:pt x="2224" y="3485"/>
                  </a:lnTo>
                  <a:lnTo>
                    <a:pt x="2215" y="3480"/>
                  </a:lnTo>
                  <a:lnTo>
                    <a:pt x="2201" y="3475"/>
                  </a:lnTo>
                  <a:lnTo>
                    <a:pt x="2187" y="3480"/>
                  </a:lnTo>
                  <a:lnTo>
                    <a:pt x="2173" y="3489"/>
                  </a:lnTo>
                  <a:lnTo>
                    <a:pt x="2173" y="3489"/>
                  </a:lnTo>
                  <a:lnTo>
                    <a:pt x="2159" y="3494"/>
                  </a:lnTo>
                  <a:lnTo>
                    <a:pt x="2150" y="3499"/>
                  </a:lnTo>
                  <a:lnTo>
                    <a:pt x="2131" y="3494"/>
                  </a:lnTo>
                  <a:lnTo>
                    <a:pt x="2113" y="3485"/>
                  </a:lnTo>
                  <a:lnTo>
                    <a:pt x="2094" y="3466"/>
                  </a:lnTo>
                  <a:lnTo>
                    <a:pt x="2066" y="3433"/>
                  </a:lnTo>
                  <a:lnTo>
                    <a:pt x="2052" y="3415"/>
                  </a:lnTo>
                  <a:lnTo>
                    <a:pt x="2052" y="3415"/>
                  </a:lnTo>
                  <a:lnTo>
                    <a:pt x="2043" y="3410"/>
                  </a:lnTo>
                  <a:lnTo>
                    <a:pt x="2024" y="3396"/>
                  </a:lnTo>
                  <a:lnTo>
                    <a:pt x="2010" y="3391"/>
                  </a:lnTo>
                  <a:lnTo>
                    <a:pt x="1996" y="3391"/>
                  </a:lnTo>
                  <a:lnTo>
                    <a:pt x="1982" y="3396"/>
                  </a:lnTo>
                  <a:lnTo>
                    <a:pt x="1968" y="3415"/>
                  </a:lnTo>
                  <a:lnTo>
                    <a:pt x="1968" y="3415"/>
                  </a:lnTo>
                  <a:lnTo>
                    <a:pt x="1954" y="3415"/>
                  </a:lnTo>
                  <a:lnTo>
                    <a:pt x="1940" y="3410"/>
                  </a:lnTo>
                  <a:lnTo>
                    <a:pt x="1921" y="3405"/>
                  </a:lnTo>
                  <a:lnTo>
                    <a:pt x="1921" y="3405"/>
                  </a:lnTo>
                  <a:lnTo>
                    <a:pt x="1903" y="3396"/>
                  </a:lnTo>
                  <a:lnTo>
                    <a:pt x="1884" y="3391"/>
                  </a:lnTo>
                  <a:lnTo>
                    <a:pt x="1865" y="3401"/>
                  </a:lnTo>
                  <a:lnTo>
                    <a:pt x="1847" y="3415"/>
                  </a:lnTo>
                  <a:lnTo>
                    <a:pt x="1758" y="3415"/>
                  </a:lnTo>
                  <a:lnTo>
                    <a:pt x="1758" y="3415"/>
                  </a:lnTo>
                  <a:lnTo>
                    <a:pt x="1744" y="3429"/>
                  </a:lnTo>
                  <a:lnTo>
                    <a:pt x="1730" y="3438"/>
                  </a:lnTo>
                  <a:lnTo>
                    <a:pt x="1711" y="3447"/>
                  </a:lnTo>
                  <a:lnTo>
                    <a:pt x="1693" y="3452"/>
                  </a:lnTo>
                  <a:lnTo>
                    <a:pt x="1679" y="3452"/>
                  </a:lnTo>
                  <a:lnTo>
                    <a:pt x="1669" y="3447"/>
                  </a:lnTo>
                  <a:lnTo>
                    <a:pt x="1660" y="3443"/>
                  </a:lnTo>
                  <a:lnTo>
                    <a:pt x="1651" y="3415"/>
                  </a:lnTo>
                  <a:lnTo>
                    <a:pt x="1651" y="3415"/>
                  </a:lnTo>
                  <a:lnTo>
                    <a:pt x="1646" y="3415"/>
                  </a:lnTo>
                  <a:lnTo>
                    <a:pt x="1637" y="3410"/>
                  </a:lnTo>
                  <a:lnTo>
                    <a:pt x="1632" y="3410"/>
                  </a:lnTo>
                  <a:lnTo>
                    <a:pt x="1627" y="3415"/>
                  </a:lnTo>
                  <a:lnTo>
                    <a:pt x="1623" y="3419"/>
                  </a:lnTo>
                  <a:lnTo>
                    <a:pt x="1618" y="3433"/>
                  </a:lnTo>
                  <a:lnTo>
                    <a:pt x="1618" y="3433"/>
                  </a:lnTo>
                  <a:lnTo>
                    <a:pt x="1595" y="3429"/>
                  </a:lnTo>
                  <a:lnTo>
                    <a:pt x="1543" y="3419"/>
                  </a:lnTo>
                  <a:lnTo>
                    <a:pt x="1543" y="3419"/>
                  </a:lnTo>
                  <a:lnTo>
                    <a:pt x="1516" y="3424"/>
                  </a:lnTo>
                  <a:lnTo>
                    <a:pt x="1492" y="3433"/>
                  </a:lnTo>
                  <a:lnTo>
                    <a:pt x="1474" y="3443"/>
                  </a:lnTo>
                  <a:lnTo>
                    <a:pt x="1474" y="3443"/>
                  </a:lnTo>
                  <a:lnTo>
                    <a:pt x="1464" y="3452"/>
                  </a:lnTo>
                  <a:lnTo>
                    <a:pt x="1455" y="3452"/>
                  </a:lnTo>
                  <a:lnTo>
                    <a:pt x="1432" y="3457"/>
                  </a:lnTo>
                  <a:lnTo>
                    <a:pt x="1404" y="3452"/>
                  </a:lnTo>
                  <a:lnTo>
                    <a:pt x="1380" y="3480"/>
                  </a:lnTo>
                  <a:lnTo>
                    <a:pt x="1366" y="3466"/>
                  </a:lnTo>
                  <a:lnTo>
                    <a:pt x="1357" y="3438"/>
                  </a:lnTo>
                  <a:lnTo>
                    <a:pt x="1292" y="3391"/>
                  </a:lnTo>
                  <a:lnTo>
                    <a:pt x="1268" y="3419"/>
                  </a:lnTo>
                  <a:lnTo>
                    <a:pt x="1222" y="3368"/>
                  </a:lnTo>
                  <a:lnTo>
                    <a:pt x="1170" y="3377"/>
                  </a:lnTo>
                  <a:lnTo>
                    <a:pt x="1166" y="3354"/>
                  </a:lnTo>
                  <a:lnTo>
                    <a:pt x="1133" y="3345"/>
                  </a:lnTo>
                  <a:lnTo>
                    <a:pt x="1105" y="3345"/>
                  </a:lnTo>
                  <a:lnTo>
                    <a:pt x="1058" y="3312"/>
                  </a:lnTo>
                  <a:lnTo>
                    <a:pt x="1012" y="3317"/>
                  </a:lnTo>
                  <a:lnTo>
                    <a:pt x="1007" y="3275"/>
                  </a:lnTo>
                  <a:lnTo>
                    <a:pt x="1007" y="3275"/>
                  </a:lnTo>
                  <a:lnTo>
                    <a:pt x="1002" y="3270"/>
                  </a:lnTo>
                  <a:lnTo>
                    <a:pt x="988" y="3256"/>
                  </a:lnTo>
                  <a:lnTo>
                    <a:pt x="965" y="3242"/>
                  </a:lnTo>
                  <a:lnTo>
                    <a:pt x="946" y="3237"/>
                  </a:lnTo>
                  <a:lnTo>
                    <a:pt x="928" y="3237"/>
                  </a:lnTo>
                  <a:lnTo>
                    <a:pt x="928" y="3237"/>
                  </a:lnTo>
                  <a:lnTo>
                    <a:pt x="928" y="3228"/>
                  </a:lnTo>
                  <a:lnTo>
                    <a:pt x="923" y="3214"/>
                  </a:lnTo>
                  <a:lnTo>
                    <a:pt x="918" y="3214"/>
                  </a:lnTo>
                  <a:lnTo>
                    <a:pt x="909" y="3214"/>
                  </a:lnTo>
                  <a:lnTo>
                    <a:pt x="900" y="3223"/>
                  </a:lnTo>
                  <a:lnTo>
                    <a:pt x="886" y="3242"/>
                  </a:lnTo>
                  <a:lnTo>
                    <a:pt x="886" y="3242"/>
                  </a:lnTo>
                  <a:lnTo>
                    <a:pt x="881" y="3242"/>
                  </a:lnTo>
                  <a:lnTo>
                    <a:pt x="867" y="3242"/>
                  </a:lnTo>
                  <a:lnTo>
                    <a:pt x="853" y="3228"/>
                  </a:lnTo>
                  <a:lnTo>
                    <a:pt x="839" y="3205"/>
                  </a:lnTo>
                  <a:lnTo>
                    <a:pt x="839" y="3205"/>
                  </a:lnTo>
                  <a:lnTo>
                    <a:pt x="821" y="3172"/>
                  </a:lnTo>
                  <a:lnTo>
                    <a:pt x="802" y="3149"/>
                  </a:lnTo>
                  <a:lnTo>
                    <a:pt x="779" y="3130"/>
                  </a:lnTo>
                  <a:lnTo>
                    <a:pt x="830" y="3088"/>
                  </a:lnTo>
                  <a:lnTo>
                    <a:pt x="830" y="3088"/>
                  </a:lnTo>
                  <a:lnTo>
                    <a:pt x="811" y="3084"/>
                  </a:lnTo>
                  <a:lnTo>
                    <a:pt x="774" y="3079"/>
                  </a:lnTo>
                  <a:lnTo>
                    <a:pt x="774" y="3079"/>
                  </a:lnTo>
                  <a:lnTo>
                    <a:pt x="755" y="3074"/>
                  </a:lnTo>
                  <a:lnTo>
                    <a:pt x="737" y="3060"/>
                  </a:lnTo>
                  <a:lnTo>
                    <a:pt x="713" y="3042"/>
                  </a:lnTo>
                  <a:lnTo>
                    <a:pt x="657" y="3000"/>
                  </a:lnTo>
                  <a:lnTo>
                    <a:pt x="662" y="2981"/>
                  </a:lnTo>
                  <a:lnTo>
                    <a:pt x="620" y="2990"/>
                  </a:lnTo>
                  <a:lnTo>
                    <a:pt x="620" y="2962"/>
                  </a:lnTo>
                  <a:lnTo>
                    <a:pt x="620" y="2962"/>
                  </a:lnTo>
                  <a:lnTo>
                    <a:pt x="629" y="2953"/>
                  </a:lnTo>
                  <a:lnTo>
                    <a:pt x="643" y="2930"/>
                  </a:lnTo>
                  <a:lnTo>
                    <a:pt x="643" y="2916"/>
                  </a:lnTo>
                  <a:lnTo>
                    <a:pt x="639" y="2902"/>
                  </a:lnTo>
                  <a:lnTo>
                    <a:pt x="625" y="2892"/>
                  </a:lnTo>
                  <a:lnTo>
                    <a:pt x="601" y="2883"/>
                  </a:lnTo>
                  <a:lnTo>
                    <a:pt x="601" y="2883"/>
                  </a:lnTo>
                  <a:lnTo>
                    <a:pt x="592" y="2883"/>
                  </a:lnTo>
                  <a:lnTo>
                    <a:pt x="578" y="2874"/>
                  </a:lnTo>
                  <a:lnTo>
                    <a:pt x="573" y="2869"/>
                  </a:lnTo>
                  <a:lnTo>
                    <a:pt x="573" y="2864"/>
                  </a:lnTo>
                  <a:lnTo>
                    <a:pt x="578" y="2855"/>
                  </a:lnTo>
                  <a:lnTo>
                    <a:pt x="587" y="2846"/>
                  </a:lnTo>
                  <a:lnTo>
                    <a:pt x="587" y="2846"/>
                  </a:lnTo>
                  <a:lnTo>
                    <a:pt x="592" y="2836"/>
                  </a:lnTo>
                  <a:lnTo>
                    <a:pt x="592" y="2822"/>
                  </a:lnTo>
                  <a:lnTo>
                    <a:pt x="587" y="2808"/>
                  </a:lnTo>
                  <a:lnTo>
                    <a:pt x="578" y="2794"/>
                  </a:lnTo>
                  <a:lnTo>
                    <a:pt x="564" y="2780"/>
                  </a:lnTo>
                  <a:lnTo>
                    <a:pt x="541" y="2771"/>
                  </a:lnTo>
                  <a:lnTo>
                    <a:pt x="503" y="2766"/>
                  </a:lnTo>
                  <a:lnTo>
                    <a:pt x="475" y="2752"/>
                  </a:lnTo>
                  <a:lnTo>
                    <a:pt x="466" y="2720"/>
                  </a:lnTo>
                  <a:lnTo>
                    <a:pt x="461" y="2678"/>
                  </a:lnTo>
                  <a:lnTo>
                    <a:pt x="461" y="2678"/>
                  </a:lnTo>
                  <a:lnTo>
                    <a:pt x="471" y="2668"/>
                  </a:lnTo>
                  <a:lnTo>
                    <a:pt x="489" y="2640"/>
                  </a:lnTo>
                  <a:lnTo>
                    <a:pt x="494" y="2622"/>
                  </a:lnTo>
                  <a:lnTo>
                    <a:pt x="489" y="2603"/>
                  </a:lnTo>
                  <a:lnTo>
                    <a:pt x="485" y="2584"/>
                  </a:lnTo>
                  <a:lnTo>
                    <a:pt x="466" y="2570"/>
                  </a:lnTo>
                  <a:lnTo>
                    <a:pt x="466" y="2570"/>
                  </a:lnTo>
                  <a:lnTo>
                    <a:pt x="461" y="2561"/>
                  </a:lnTo>
                  <a:lnTo>
                    <a:pt x="452" y="2542"/>
                  </a:lnTo>
                  <a:lnTo>
                    <a:pt x="452" y="2528"/>
                  </a:lnTo>
                  <a:lnTo>
                    <a:pt x="457" y="2519"/>
                  </a:lnTo>
                  <a:lnTo>
                    <a:pt x="461" y="2510"/>
                  </a:lnTo>
                  <a:lnTo>
                    <a:pt x="475" y="2505"/>
                  </a:lnTo>
                  <a:lnTo>
                    <a:pt x="475" y="2505"/>
                  </a:lnTo>
                  <a:lnTo>
                    <a:pt x="480" y="2496"/>
                  </a:lnTo>
                  <a:lnTo>
                    <a:pt x="489" y="2491"/>
                  </a:lnTo>
                  <a:lnTo>
                    <a:pt x="489" y="2477"/>
                  </a:lnTo>
                  <a:lnTo>
                    <a:pt x="494" y="2463"/>
                  </a:lnTo>
                  <a:lnTo>
                    <a:pt x="489" y="2449"/>
                  </a:lnTo>
                  <a:lnTo>
                    <a:pt x="475" y="2431"/>
                  </a:lnTo>
                  <a:lnTo>
                    <a:pt x="457" y="2407"/>
                  </a:lnTo>
                  <a:lnTo>
                    <a:pt x="457" y="2384"/>
                  </a:lnTo>
                  <a:lnTo>
                    <a:pt x="391" y="2370"/>
                  </a:lnTo>
                  <a:lnTo>
                    <a:pt x="391" y="2370"/>
                  </a:lnTo>
                  <a:lnTo>
                    <a:pt x="382" y="2370"/>
                  </a:lnTo>
                  <a:lnTo>
                    <a:pt x="359" y="2356"/>
                  </a:lnTo>
                  <a:lnTo>
                    <a:pt x="345" y="2342"/>
                  </a:lnTo>
                  <a:lnTo>
                    <a:pt x="331" y="2323"/>
                  </a:lnTo>
                  <a:lnTo>
                    <a:pt x="321" y="2300"/>
                  </a:lnTo>
                  <a:lnTo>
                    <a:pt x="312" y="2272"/>
                  </a:lnTo>
                  <a:lnTo>
                    <a:pt x="312" y="2272"/>
                  </a:lnTo>
                  <a:lnTo>
                    <a:pt x="303" y="2244"/>
                  </a:lnTo>
                  <a:lnTo>
                    <a:pt x="289" y="2225"/>
                  </a:lnTo>
                  <a:lnTo>
                    <a:pt x="270" y="2207"/>
                  </a:lnTo>
                  <a:lnTo>
                    <a:pt x="252" y="2197"/>
                  </a:lnTo>
                  <a:lnTo>
                    <a:pt x="224" y="2188"/>
                  </a:lnTo>
                  <a:lnTo>
                    <a:pt x="210" y="2188"/>
                  </a:lnTo>
                  <a:lnTo>
                    <a:pt x="210" y="2188"/>
                  </a:lnTo>
                  <a:lnTo>
                    <a:pt x="200" y="2183"/>
                  </a:lnTo>
                  <a:lnTo>
                    <a:pt x="186" y="2174"/>
                  </a:lnTo>
                  <a:lnTo>
                    <a:pt x="182" y="2165"/>
                  </a:lnTo>
                  <a:lnTo>
                    <a:pt x="177" y="2151"/>
                  </a:lnTo>
                  <a:lnTo>
                    <a:pt x="182" y="2137"/>
                  </a:lnTo>
                  <a:lnTo>
                    <a:pt x="196" y="2113"/>
                  </a:lnTo>
                  <a:lnTo>
                    <a:pt x="196" y="2113"/>
                  </a:lnTo>
                  <a:lnTo>
                    <a:pt x="210" y="2095"/>
                  </a:lnTo>
                  <a:lnTo>
                    <a:pt x="214" y="2076"/>
                  </a:lnTo>
                  <a:lnTo>
                    <a:pt x="210" y="2057"/>
                  </a:lnTo>
                  <a:lnTo>
                    <a:pt x="205" y="2048"/>
                  </a:lnTo>
                  <a:lnTo>
                    <a:pt x="186" y="2029"/>
                  </a:lnTo>
                  <a:lnTo>
                    <a:pt x="177" y="2025"/>
                  </a:lnTo>
                  <a:lnTo>
                    <a:pt x="140" y="1978"/>
                  </a:lnTo>
                  <a:lnTo>
                    <a:pt x="140" y="1978"/>
                  </a:lnTo>
                  <a:lnTo>
                    <a:pt x="154" y="1969"/>
                  </a:lnTo>
                  <a:lnTo>
                    <a:pt x="168" y="1955"/>
                  </a:lnTo>
                  <a:lnTo>
                    <a:pt x="182" y="1941"/>
                  </a:lnTo>
                  <a:lnTo>
                    <a:pt x="191" y="1927"/>
                  </a:lnTo>
                  <a:lnTo>
                    <a:pt x="191" y="1917"/>
                  </a:lnTo>
                  <a:lnTo>
                    <a:pt x="191" y="1908"/>
                  </a:lnTo>
                  <a:lnTo>
                    <a:pt x="186" y="1903"/>
                  </a:lnTo>
                  <a:lnTo>
                    <a:pt x="177" y="1899"/>
                  </a:lnTo>
                  <a:lnTo>
                    <a:pt x="149" y="1889"/>
                  </a:lnTo>
                  <a:lnTo>
                    <a:pt x="149" y="1889"/>
                  </a:lnTo>
                  <a:lnTo>
                    <a:pt x="112" y="1875"/>
                  </a:lnTo>
                  <a:lnTo>
                    <a:pt x="84" y="1866"/>
                  </a:lnTo>
                  <a:lnTo>
                    <a:pt x="65" y="1847"/>
                  </a:lnTo>
                  <a:lnTo>
                    <a:pt x="51" y="1833"/>
                  </a:lnTo>
                  <a:lnTo>
                    <a:pt x="46" y="1815"/>
                  </a:lnTo>
                  <a:lnTo>
                    <a:pt x="51" y="1801"/>
                  </a:lnTo>
                  <a:lnTo>
                    <a:pt x="65" y="1791"/>
                  </a:lnTo>
                  <a:lnTo>
                    <a:pt x="88" y="1782"/>
                  </a:lnTo>
                  <a:lnTo>
                    <a:pt x="88" y="1782"/>
                  </a:lnTo>
                  <a:lnTo>
                    <a:pt x="93" y="1773"/>
                  </a:lnTo>
                  <a:lnTo>
                    <a:pt x="93" y="1754"/>
                  </a:lnTo>
                  <a:lnTo>
                    <a:pt x="93" y="1740"/>
                  </a:lnTo>
                  <a:lnTo>
                    <a:pt x="93" y="1731"/>
                  </a:lnTo>
                  <a:lnTo>
                    <a:pt x="84" y="1722"/>
                  </a:lnTo>
                  <a:lnTo>
                    <a:pt x="65" y="1717"/>
                  </a:lnTo>
                  <a:lnTo>
                    <a:pt x="14" y="1670"/>
                  </a:lnTo>
                  <a:lnTo>
                    <a:pt x="4" y="1600"/>
                  </a:lnTo>
                  <a:lnTo>
                    <a:pt x="4" y="1600"/>
                  </a:lnTo>
                  <a:lnTo>
                    <a:pt x="0" y="1591"/>
                  </a:lnTo>
                  <a:lnTo>
                    <a:pt x="0" y="1582"/>
                  </a:lnTo>
                  <a:lnTo>
                    <a:pt x="4" y="1572"/>
                  </a:lnTo>
                  <a:lnTo>
                    <a:pt x="14" y="1563"/>
                  </a:lnTo>
                  <a:lnTo>
                    <a:pt x="32" y="1554"/>
                  </a:lnTo>
                  <a:lnTo>
                    <a:pt x="56" y="1554"/>
                  </a:lnTo>
                  <a:lnTo>
                    <a:pt x="98" y="1554"/>
                  </a:lnTo>
                  <a:lnTo>
                    <a:pt x="196" y="1554"/>
                  </a:lnTo>
                  <a:lnTo>
                    <a:pt x="219" y="1549"/>
                  </a:lnTo>
                  <a:lnTo>
                    <a:pt x="307" y="1488"/>
                  </a:lnTo>
                  <a:lnTo>
                    <a:pt x="307" y="1488"/>
                  </a:lnTo>
                  <a:lnTo>
                    <a:pt x="340" y="1479"/>
                  </a:lnTo>
                  <a:lnTo>
                    <a:pt x="410" y="1456"/>
                  </a:lnTo>
                  <a:lnTo>
                    <a:pt x="494" y="1423"/>
                  </a:lnTo>
                  <a:lnTo>
                    <a:pt x="531" y="1404"/>
                  </a:lnTo>
                  <a:lnTo>
                    <a:pt x="559" y="1386"/>
                  </a:lnTo>
                  <a:lnTo>
                    <a:pt x="592" y="1362"/>
                  </a:lnTo>
                  <a:lnTo>
                    <a:pt x="592" y="1362"/>
                  </a:lnTo>
                  <a:lnTo>
                    <a:pt x="629" y="1362"/>
                  </a:lnTo>
                  <a:lnTo>
                    <a:pt x="671" y="1358"/>
                  </a:lnTo>
                  <a:lnTo>
                    <a:pt x="718" y="1348"/>
                  </a:lnTo>
                  <a:lnTo>
                    <a:pt x="774" y="1330"/>
                  </a:lnTo>
                  <a:lnTo>
                    <a:pt x="825" y="1306"/>
                  </a:lnTo>
                  <a:lnTo>
                    <a:pt x="849" y="1292"/>
                  </a:lnTo>
                  <a:lnTo>
                    <a:pt x="872" y="1274"/>
                  </a:lnTo>
                  <a:lnTo>
                    <a:pt x="891" y="1250"/>
                  </a:lnTo>
                  <a:lnTo>
                    <a:pt x="909" y="1227"/>
                  </a:lnTo>
                  <a:lnTo>
                    <a:pt x="909" y="1190"/>
                  </a:lnTo>
                  <a:lnTo>
                    <a:pt x="909" y="1190"/>
                  </a:lnTo>
                  <a:lnTo>
                    <a:pt x="918" y="1185"/>
                  </a:lnTo>
                  <a:lnTo>
                    <a:pt x="946" y="1176"/>
                  </a:lnTo>
                  <a:lnTo>
                    <a:pt x="984" y="1152"/>
                  </a:lnTo>
                  <a:lnTo>
                    <a:pt x="1002" y="1138"/>
                  </a:lnTo>
                  <a:lnTo>
                    <a:pt x="1016" y="1120"/>
                  </a:lnTo>
                  <a:lnTo>
                    <a:pt x="1016" y="1120"/>
                  </a:lnTo>
                  <a:lnTo>
                    <a:pt x="1030" y="1115"/>
                  </a:lnTo>
                  <a:lnTo>
                    <a:pt x="1054" y="1115"/>
                  </a:lnTo>
                  <a:lnTo>
                    <a:pt x="1082" y="1120"/>
                  </a:lnTo>
                  <a:lnTo>
                    <a:pt x="1082" y="1120"/>
                  </a:lnTo>
                  <a:lnTo>
                    <a:pt x="1110" y="1124"/>
                  </a:lnTo>
                  <a:lnTo>
                    <a:pt x="1119" y="1129"/>
                  </a:lnTo>
                  <a:lnTo>
                    <a:pt x="1128" y="1124"/>
                  </a:lnTo>
                  <a:lnTo>
                    <a:pt x="1133" y="1115"/>
                  </a:lnTo>
                  <a:lnTo>
                    <a:pt x="1142" y="1096"/>
                  </a:lnTo>
                  <a:lnTo>
                    <a:pt x="1147" y="1036"/>
                  </a:lnTo>
                  <a:lnTo>
                    <a:pt x="1147" y="1036"/>
                  </a:lnTo>
                  <a:lnTo>
                    <a:pt x="1156" y="971"/>
                  </a:lnTo>
                  <a:lnTo>
                    <a:pt x="1161" y="952"/>
                  </a:lnTo>
                  <a:lnTo>
                    <a:pt x="1170" y="943"/>
                  </a:lnTo>
                  <a:lnTo>
                    <a:pt x="1180" y="938"/>
                  </a:lnTo>
                  <a:lnTo>
                    <a:pt x="1198" y="943"/>
                  </a:lnTo>
                  <a:lnTo>
                    <a:pt x="1250" y="971"/>
                  </a:lnTo>
                  <a:lnTo>
                    <a:pt x="1250" y="971"/>
                  </a:lnTo>
                  <a:lnTo>
                    <a:pt x="1254" y="975"/>
                  </a:lnTo>
                  <a:lnTo>
                    <a:pt x="1268" y="985"/>
                  </a:lnTo>
                  <a:lnTo>
                    <a:pt x="1278" y="985"/>
                  </a:lnTo>
                  <a:lnTo>
                    <a:pt x="1287" y="985"/>
                  </a:lnTo>
                  <a:lnTo>
                    <a:pt x="1292" y="975"/>
                  </a:lnTo>
                  <a:lnTo>
                    <a:pt x="1301" y="961"/>
                  </a:lnTo>
                  <a:lnTo>
                    <a:pt x="1329" y="980"/>
                  </a:lnTo>
                  <a:lnTo>
                    <a:pt x="1516" y="985"/>
                  </a:lnTo>
                  <a:lnTo>
                    <a:pt x="1534" y="985"/>
                  </a:lnTo>
                  <a:lnTo>
                    <a:pt x="1534" y="985"/>
                  </a:lnTo>
                  <a:lnTo>
                    <a:pt x="1539" y="971"/>
                  </a:lnTo>
                  <a:lnTo>
                    <a:pt x="1543" y="961"/>
                  </a:lnTo>
                  <a:lnTo>
                    <a:pt x="1553" y="952"/>
                  </a:lnTo>
                  <a:lnTo>
                    <a:pt x="1562" y="947"/>
                  </a:lnTo>
                  <a:lnTo>
                    <a:pt x="1576" y="952"/>
                  </a:lnTo>
                  <a:lnTo>
                    <a:pt x="1590" y="966"/>
                  </a:lnTo>
                  <a:lnTo>
                    <a:pt x="1609" y="989"/>
                  </a:lnTo>
                  <a:lnTo>
                    <a:pt x="1609" y="989"/>
                  </a:lnTo>
                  <a:lnTo>
                    <a:pt x="1613" y="989"/>
                  </a:lnTo>
                  <a:lnTo>
                    <a:pt x="1623" y="994"/>
                  </a:lnTo>
                  <a:lnTo>
                    <a:pt x="1641" y="989"/>
                  </a:lnTo>
                  <a:lnTo>
                    <a:pt x="1651" y="985"/>
                  </a:lnTo>
                  <a:lnTo>
                    <a:pt x="1660" y="975"/>
                  </a:lnTo>
                  <a:lnTo>
                    <a:pt x="1725" y="980"/>
                  </a:lnTo>
                  <a:lnTo>
                    <a:pt x="1725" y="980"/>
                  </a:lnTo>
                  <a:lnTo>
                    <a:pt x="1730" y="980"/>
                  </a:lnTo>
                  <a:lnTo>
                    <a:pt x="1739" y="980"/>
                  </a:lnTo>
                  <a:lnTo>
                    <a:pt x="1749" y="975"/>
                  </a:lnTo>
                  <a:lnTo>
                    <a:pt x="1763" y="966"/>
                  </a:lnTo>
                  <a:lnTo>
                    <a:pt x="1772" y="952"/>
                  </a:lnTo>
                  <a:lnTo>
                    <a:pt x="1786" y="924"/>
                  </a:lnTo>
                  <a:lnTo>
                    <a:pt x="1800" y="887"/>
                  </a:lnTo>
                  <a:lnTo>
                    <a:pt x="1833" y="887"/>
                  </a:lnTo>
                  <a:lnTo>
                    <a:pt x="1833" y="887"/>
                  </a:lnTo>
                  <a:lnTo>
                    <a:pt x="1842" y="891"/>
                  </a:lnTo>
                  <a:lnTo>
                    <a:pt x="1856" y="896"/>
                  </a:lnTo>
                  <a:lnTo>
                    <a:pt x="1870" y="896"/>
                  </a:lnTo>
                  <a:lnTo>
                    <a:pt x="1884" y="891"/>
                  </a:lnTo>
                  <a:lnTo>
                    <a:pt x="1889" y="877"/>
                  </a:lnTo>
                  <a:lnTo>
                    <a:pt x="1889" y="854"/>
                  </a:lnTo>
                  <a:lnTo>
                    <a:pt x="1884" y="821"/>
                  </a:lnTo>
                  <a:lnTo>
                    <a:pt x="1884" y="821"/>
                  </a:lnTo>
                  <a:lnTo>
                    <a:pt x="1884" y="817"/>
                  </a:lnTo>
                  <a:lnTo>
                    <a:pt x="1893" y="807"/>
                  </a:lnTo>
                  <a:lnTo>
                    <a:pt x="1903" y="803"/>
                  </a:lnTo>
                  <a:lnTo>
                    <a:pt x="1917" y="803"/>
                  </a:lnTo>
                  <a:lnTo>
                    <a:pt x="1931" y="803"/>
                  </a:lnTo>
                  <a:lnTo>
                    <a:pt x="1949" y="807"/>
                  </a:lnTo>
                  <a:lnTo>
                    <a:pt x="1949" y="807"/>
                  </a:lnTo>
                  <a:lnTo>
                    <a:pt x="1959" y="812"/>
                  </a:lnTo>
                  <a:lnTo>
                    <a:pt x="1973" y="817"/>
                  </a:lnTo>
                  <a:lnTo>
                    <a:pt x="1982" y="812"/>
                  </a:lnTo>
                  <a:lnTo>
                    <a:pt x="1987" y="807"/>
                  </a:lnTo>
                  <a:lnTo>
                    <a:pt x="1991" y="798"/>
                  </a:lnTo>
                  <a:lnTo>
                    <a:pt x="1991" y="775"/>
                  </a:lnTo>
                  <a:lnTo>
                    <a:pt x="2005" y="765"/>
                  </a:lnTo>
                  <a:lnTo>
                    <a:pt x="2043" y="770"/>
                  </a:lnTo>
                  <a:lnTo>
                    <a:pt x="2043" y="728"/>
                  </a:lnTo>
                  <a:lnTo>
                    <a:pt x="2108" y="733"/>
                  </a:lnTo>
                  <a:lnTo>
                    <a:pt x="2145" y="653"/>
                  </a:lnTo>
                  <a:lnTo>
                    <a:pt x="2145" y="616"/>
                  </a:lnTo>
                  <a:lnTo>
                    <a:pt x="2187" y="625"/>
                  </a:lnTo>
                  <a:lnTo>
                    <a:pt x="2192" y="611"/>
                  </a:lnTo>
                  <a:lnTo>
                    <a:pt x="2187" y="569"/>
                  </a:lnTo>
                  <a:lnTo>
                    <a:pt x="2164" y="462"/>
                  </a:lnTo>
                  <a:lnTo>
                    <a:pt x="2206" y="448"/>
                  </a:lnTo>
                  <a:lnTo>
                    <a:pt x="2206" y="397"/>
                  </a:lnTo>
                  <a:lnTo>
                    <a:pt x="2224" y="378"/>
                  </a:lnTo>
                  <a:lnTo>
                    <a:pt x="2192" y="331"/>
                  </a:lnTo>
                  <a:lnTo>
                    <a:pt x="2201" y="317"/>
                  </a:lnTo>
                  <a:lnTo>
                    <a:pt x="2224" y="322"/>
                  </a:lnTo>
                  <a:lnTo>
                    <a:pt x="2234" y="294"/>
                  </a:lnTo>
                  <a:lnTo>
                    <a:pt x="2234" y="294"/>
                  </a:lnTo>
                  <a:lnTo>
                    <a:pt x="2229" y="290"/>
                  </a:lnTo>
                  <a:lnTo>
                    <a:pt x="2220" y="280"/>
                  </a:lnTo>
                  <a:lnTo>
                    <a:pt x="2215" y="271"/>
                  </a:lnTo>
                  <a:lnTo>
                    <a:pt x="2215" y="262"/>
                  </a:lnTo>
                  <a:lnTo>
                    <a:pt x="2220" y="252"/>
                  </a:lnTo>
                  <a:lnTo>
                    <a:pt x="2229" y="248"/>
                  </a:lnTo>
                  <a:lnTo>
                    <a:pt x="2229" y="206"/>
                  </a:lnTo>
                  <a:lnTo>
                    <a:pt x="2224" y="173"/>
                  </a:lnTo>
                  <a:lnTo>
                    <a:pt x="2224" y="131"/>
                  </a:lnTo>
                  <a:lnTo>
                    <a:pt x="2224" y="131"/>
                  </a:lnTo>
                  <a:lnTo>
                    <a:pt x="2229" y="122"/>
                  </a:lnTo>
                  <a:lnTo>
                    <a:pt x="2229" y="112"/>
                  </a:lnTo>
                  <a:lnTo>
                    <a:pt x="2220" y="108"/>
                  </a:lnTo>
                  <a:lnTo>
                    <a:pt x="2252" y="24"/>
                  </a:lnTo>
                  <a:lnTo>
                    <a:pt x="2252" y="24"/>
                  </a:lnTo>
                  <a:lnTo>
                    <a:pt x="2262" y="28"/>
                  </a:lnTo>
                  <a:lnTo>
                    <a:pt x="2285" y="28"/>
                  </a:lnTo>
                  <a:lnTo>
                    <a:pt x="2304" y="28"/>
                  </a:lnTo>
                  <a:lnTo>
                    <a:pt x="2318" y="24"/>
                  </a:lnTo>
                  <a:lnTo>
                    <a:pt x="2332" y="14"/>
                  </a:lnTo>
                  <a:lnTo>
                    <a:pt x="2346" y="0"/>
                  </a:lnTo>
                  <a:lnTo>
                    <a:pt x="2420" y="14"/>
                  </a:lnTo>
                  <a:lnTo>
                    <a:pt x="2462" y="0"/>
                  </a:lnTo>
                  <a:lnTo>
                    <a:pt x="2462" y="0"/>
                  </a:lnTo>
                  <a:lnTo>
                    <a:pt x="2467" y="0"/>
                  </a:lnTo>
                  <a:lnTo>
                    <a:pt x="2476" y="5"/>
                  </a:lnTo>
                  <a:lnTo>
                    <a:pt x="2476" y="10"/>
                  </a:lnTo>
                  <a:lnTo>
                    <a:pt x="2481" y="14"/>
                  </a:lnTo>
                  <a:lnTo>
                    <a:pt x="2476" y="24"/>
                  </a:lnTo>
                  <a:lnTo>
                    <a:pt x="2472" y="38"/>
                  </a:lnTo>
                  <a:lnTo>
                    <a:pt x="2472" y="38"/>
                  </a:lnTo>
                  <a:lnTo>
                    <a:pt x="2472" y="52"/>
                  </a:lnTo>
                  <a:lnTo>
                    <a:pt x="2476" y="66"/>
                  </a:lnTo>
                  <a:lnTo>
                    <a:pt x="2490" y="75"/>
                  </a:lnTo>
                  <a:lnTo>
                    <a:pt x="2509" y="80"/>
                  </a:lnTo>
                  <a:lnTo>
                    <a:pt x="2560" y="84"/>
                  </a:lnTo>
                  <a:lnTo>
                    <a:pt x="2612" y="75"/>
                  </a:lnTo>
                  <a:lnTo>
                    <a:pt x="2612" y="75"/>
                  </a:lnTo>
                  <a:lnTo>
                    <a:pt x="2626" y="75"/>
                  </a:lnTo>
                  <a:lnTo>
                    <a:pt x="2640" y="75"/>
                  </a:lnTo>
                  <a:lnTo>
                    <a:pt x="2672" y="89"/>
                  </a:lnTo>
                  <a:lnTo>
                    <a:pt x="2705" y="103"/>
                  </a:lnTo>
                  <a:lnTo>
                    <a:pt x="2738" y="122"/>
                  </a:lnTo>
                  <a:lnTo>
                    <a:pt x="2794" y="164"/>
                  </a:lnTo>
                  <a:lnTo>
                    <a:pt x="2817" y="182"/>
                  </a:lnTo>
                  <a:lnTo>
                    <a:pt x="2817" y="182"/>
                  </a:lnTo>
                  <a:lnTo>
                    <a:pt x="2826" y="182"/>
                  </a:lnTo>
                  <a:lnTo>
                    <a:pt x="2840" y="187"/>
                  </a:lnTo>
                  <a:lnTo>
                    <a:pt x="2849" y="187"/>
                  </a:lnTo>
                  <a:lnTo>
                    <a:pt x="2863" y="182"/>
                  </a:lnTo>
                  <a:lnTo>
                    <a:pt x="2877" y="178"/>
                  </a:lnTo>
                  <a:lnTo>
                    <a:pt x="2891" y="168"/>
                  </a:lnTo>
                  <a:lnTo>
                    <a:pt x="3055" y="182"/>
                  </a:lnTo>
                  <a:lnTo>
                    <a:pt x="3055" y="182"/>
                  </a:lnTo>
                  <a:lnTo>
                    <a:pt x="3059" y="196"/>
                  </a:lnTo>
                  <a:lnTo>
                    <a:pt x="3078" y="220"/>
                  </a:lnTo>
                  <a:lnTo>
                    <a:pt x="3087" y="224"/>
                  </a:lnTo>
                  <a:lnTo>
                    <a:pt x="3097" y="224"/>
                  </a:lnTo>
                  <a:lnTo>
                    <a:pt x="3106" y="215"/>
                  </a:lnTo>
                  <a:lnTo>
                    <a:pt x="3115" y="187"/>
                  </a:lnTo>
                  <a:lnTo>
                    <a:pt x="3171" y="108"/>
                  </a:lnTo>
                  <a:lnTo>
                    <a:pt x="3171" y="108"/>
                  </a:lnTo>
                  <a:lnTo>
                    <a:pt x="3181" y="98"/>
                  </a:lnTo>
                  <a:lnTo>
                    <a:pt x="3185" y="94"/>
                  </a:lnTo>
                  <a:lnTo>
                    <a:pt x="3199" y="89"/>
                  </a:lnTo>
                  <a:lnTo>
                    <a:pt x="3213" y="89"/>
                  </a:lnTo>
                  <a:lnTo>
                    <a:pt x="3237" y="94"/>
                  </a:lnTo>
                  <a:lnTo>
                    <a:pt x="3260" y="108"/>
                  </a:lnTo>
                  <a:lnTo>
                    <a:pt x="3293" y="131"/>
                  </a:lnTo>
                  <a:lnTo>
                    <a:pt x="3293" y="131"/>
                  </a:lnTo>
                  <a:lnTo>
                    <a:pt x="3302" y="145"/>
                  </a:lnTo>
                  <a:lnTo>
                    <a:pt x="3321" y="173"/>
                  </a:lnTo>
                  <a:lnTo>
                    <a:pt x="3335" y="182"/>
                  </a:lnTo>
                  <a:lnTo>
                    <a:pt x="3349" y="187"/>
                  </a:lnTo>
                  <a:lnTo>
                    <a:pt x="3353" y="182"/>
                  </a:lnTo>
                  <a:lnTo>
                    <a:pt x="3353" y="178"/>
                  </a:lnTo>
                  <a:lnTo>
                    <a:pt x="3358" y="159"/>
                  </a:lnTo>
                  <a:lnTo>
                    <a:pt x="3358" y="159"/>
                  </a:lnTo>
                  <a:lnTo>
                    <a:pt x="3377" y="140"/>
                  </a:lnTo>
                  <a:lnTo>
                    <a:pt x="3409" y="122"/>
                  </a:lnTo>
                  <a:lnTo>
                    <a:pt x="3423" y="117"/>
                  </a:lnTo>
                  <a:lnTo>
                    <a:pt x="3428" y="117"/>
                  </a:lnTo>
                  <a:lnTo>
                    <a:pt x="3433" y="122"/>
                  </a:lnTo>
                  <a:lnTo>
                    <a:pt x="3433" y="145"/>
                  </a:lnTo>
                  <a:lnTo>
                    <a:pt x="3419" y="182"/>
                  </a:lnTo>
                  <a:lnTo>
                    <a:pt x="3419" y="182"/>
                  </a:lnTo>
                  <a:lnTo>
                    <a:pt x="3419" y="196"/>
                  </a:lnTo>
                  <a:lnTo>
                    <a:pt x="3414" y="229"/>
                  </a:lnTo>
                  <a:lnTo>
                    <a:pt x="3409" y="248"/>
                  </a:lnTo>
                  <a:lnTo>
                    <a:pt x="3400" y="266"/>
                  </a:lnTo>
                  <a:lnTo>
                    <a:pt x="3391" y="280"/>
                  </a:lnTo>
                  <a:lnTo>
                    <a:pt x="3372" y="290"/>
                  </a:lnTo>
                  <a:lnTo>
                    <a:pt x="3363" y="308"/>
                  </a:lnTo>
                  <a:lnTo>
                    <a:pt x="3358" y="387"/>
                  </a:lnTo>
                  <a:lnTo>
                    <a:pt x="3353" y="439"/>
                  </a:lnTo>
                  <a:lnTo>
                    <a:pt x="3372" y="434"/>
                  </a:lnTo>
                  <a:lnTo>
                    <a:pt x="3419" y="401"/>
                  </a:lnTo>
                  <a:lnTo>
                    <a:pt x="3419" y="322"/>
                  </a:lnTo>
                  <a:lnTo>
                    <a:pt x="3419" y="322"/>
                  </a:lnTo>
                  <a:lnTo>
                    <a:pt x="3423" y="322"/>
                  </a:lnTo>
                  <a:lnTo>
                    <a:pt x="3433" y="313"/>
                  </a:lnTo>
                  <a:lnTo>
                    <a:pt x="3442" y="313"/>
                  </a:lnTo>
                  <a:lnTo>
                    <a:pt x="3451" y="317"/>
                  </a:lnTo>
                  <a:lnTo>
                    <a:pt x="3465" y="322"/>
                  </a:lnTo>
                  <a:lnTo>
                    <a:pt x="3479" y="331"/>
                  </a:lnTo>
                  <a:lnTo>
                    <a:pt x="3479" y="331"/>
                  </a:lnTo>
                  <a:lnTo>
                    <a:pt x="3479" y="336"/>
                  </a:lnTo>
                  <a:lnTo>
                    <a:pt x="3488" y="336"/>
                  </a:lnTo>
                  <a:lnTo>
                    <a:pt x="3507" y="327"/>
                  </a:lnTo>
                  <a:lnTo>
                    <a:pt x="3540" y="299"/>
                  </a:lnTo>
                  <a:lnTo>
                    <a:pt x="3540" y="299"/>
                  </a:lnTo>
                  <a:lnTo>
                    <a:pt x="3563" y="280"/>
                  </a:lnTo>
                  <a:lnTo>
                    <a:pt x="3591" y="271"/>
                  </a:lnTo>
                  <a:lnTo>
                    <a:pt x="3619" y="262"/>
                  </a:lnTo>
                  <a:lnTo>
                    <a:pt x="3647" y="257"/>
                  </a:lnTo>
                  <a:lnTo>
                    <a:pt x="3689" y="257"/>
                  </a:lnTo>
                  <a:lnTo>
                    <a:pt x="3703" y="257"/>
                  </a:lnTo>
                  <a:lnTo>
                    <a:pt x="3703" y="257"/>
                  </a:lnTo>
                  <a:lnTo>
                    <a:pt x="3722" y="238"/>
                  </a:lnTo>
                  <a:lnTo>
                    <a:pt x="3740" y="220"/>
                  </a:lnTo>
                  <a:lnTo>
                    <a:pt x="3759" y="187"/>
                  </a:lnTo>
                  <a:lnTo>
                    <a:pt x="3759" y="187"/>
                  </a:lnTo>
                  <a:lnTo>
                    <a:pt x="3773" y="168"/>
                  </a:lnTo>
                  <a:lnTo>
                    <a:pt x="3806" y="140"/>
                  </a:lnTo>
                  <a:lnTo>
                    <a:pt x="3820" y="131"/>
                  </a:lnTo>
                  <a:lnTo>
                    <a:pt x="3834" y="131"/>
                  </a:lnTo>
                  <a:lnTo>
                    <a:pt x="3843" y="136"/>
                  </a:lnTo>
                  <a:lnTo>
                    <a:pt x="3848" y="145"/>
                  </a:lnTo>
                  <a:lnTo>
                    <a:pt x="3848" y="173"/>
                  </a:lnTo>
                  <a:lnTo>
                    <a:pt x="3848" y="173"/>
                  </a:lnTo>
                  <a:lnTo>
                    <a:pt x="3848" y="206"/>
                  </a:lnTo>
                  <a:lnTo>
                    <a:pt x="3843" y="229"/>
                  </a:lnTo>
                  <a:lnTo>
                    <a:pt x="3834" y="252"/>
                  </a:lnTo>
                  <a:lnTo>
                    <a:pt x="3824" y="262"/>
                  </a:lnTo>
                  <a:lnTo>
                    <a:pt x="3810" y="271"/>
                  </a:lnTo>
                  <a:lnTo>
                    <a:pt x="3792" y="276"/>
                  </a:lnTo>
                  <a:lnTo>
                    <a:pt x="3750" y="280"/>
                  </a:lnTo>
                  <a:lnTo>
                    <a:pt x="3750" y="280"/>
                  </a:lnTo>
                  <a:lnTo>
                    <a:pt x="3745" y="280"/>
                  </a:lnTo>
                  <a:lnTo>
                    <a:pt x="3736" y="285"/>
                  </a:lnTo>
                  <a:lnTo>
                    <a:pt x="3726" y="294"/>
                  </a:lnTo>
                  <a:lnTo>
                    <a:pt x="3722" y="304"/>
                  </a:lnTo>
                  <a:lnTo>
                    <a:pt x="3722" y="322"/>
                  </a:lnTo>
                  <a:lnTo>
                    <a:pt x="3722" y="341"/>
                  </a:lnTo>
                  <a:lnTo>
                    <a:pt x="3722" y="341"/>
                  </a:lnTo>
                  <a:lnTo>
                    <a:pt x="3717" y="345"/>
                  </a:lnTo>
                  <a:lnTo>
                    <a:pt x="3708" y="355"/>
                  </a:lnTo>
                  <a:lnTo>
                    <a:pt x="3684" y="364"/>
                  </a:lnTo>
                  <a:lnTo>
                    <a:pt x="3647" y="369"/>
                  </a:lnTo>
                  <a:lnTo>
                    <a:pt x="3647" y="369"/>
                  </a:lnTo>
                  <a:lnTo>
                    <a:pt x="3642" y="369"/>
                  </a:lnTo>
                  <a:lnTo>
                    <a:pt x="3624" y="383"/>
                  </a:lnTo>
                  <a:lnTo>
                    <a:pt x="3610" y="401"/>
                  </a:lnTo>
                  <a:lnTo>
                    <a:pt x="3605" y="415"/>
                  </a:lnTo>
                  <a:lnTo>
                    <a:pt x="3600" y="434"/>
                  </a:lnTo>
                  <a:lnTo>
                    <a:pt x="3600" y="434"/>
                  </a:lnTo>
                  <a:lnTo>
                    <a:pt x="3600" y="439"/>
                  </a:lnTo>
                  <a:lnTo>
                    <a:pt x="3586" y="457"/>
                  </a:lnTo>
                  <a:lnTo>
                    <a:pt x="3577" y="467"/>
                  </a:lnTo>
                  <a:lnTo>
                    <a:pt x="3563" y="471"/>
                  </a:lnTo>
                  <a:lnTo>
                    <a:pt x="3544" y="481"/>
                  </a:lnTo>
                  <a:lnTo>
                    <a:pt x="3526" y="481"/>
                  </a:lnTo>
                  <a:lnTo>
                    <a:pt x="3526" y="481"/>
                  </a:lnTo>
                  <a:lnTo>
                    <a:pt x="3502" y="490"/>
                  </a:lnTo>
                  <a:lnTo>
                    <a:pt x="3484" y="504"/>
                  </a:lnTo>
                  <a:lnTo>
                    <a:pt x="3465" y="523"/>
                  </a:lnTo>
                  <a:lnTo>
                    <a:pt x="3451" y="546"/>
                  </a:lnTo>
                  <a:lnTo>
                    <a:pt x="3433" y="588"/>
                  </a:lnTo>
                  <a:lnTo>
                    <a:pt x="3428" y="611"/>
                  </a:lnTo>
                  <a:lnTo>
                    <a:pt x="3428" y="611"/>
                  </a:lnTo>
                  <a:lnTo>
                    <a:pt x="3428" y="611"/>
                  </a:lnTo>
                  <a:lnTo>
                    <a:pt x="3423" y="621"/>
                  </a:lnTo>
                  <a:lnTo>
                    <a:pt x="3405" y="630"/>
                  </a:lnTo>
                  <a:lnTo>
                    <a:pt x="3367" y="630"/>
                  </a:lnTo>
                  <a:lnTo>
                    <a:pt x="3372" y="709"/>
                  </a:lnTo>
                  <a:lnTo>
                    <a:pt x="3297" y="751"/>
                  </a:lnTo>
                  <a:lnTo>
                    <a:pt x="3297" y="751"/>
                  </a:lnTo>
                  <a:lnTo>
                    <a:pt x="3274" y="761"/>
                  </a:lnTo>
                  <a:lnTo>
                    <a:pt x="3227" y="784"/>
                  </a:lnTo>
                  <a:lnTo>
                    <a:pt x="3199" y="798"/>
                  </a:lnTo>
                  <a:lnTo>
                    <a:pt x="3176" y="812"/>
                  </a:lnTo>
                  <a:lnTo>
                    <a:pt x="3157" y="831"/>
                  </a:lnTo>
                  <a:lnTo>
                    <a:pt x="3153" y="840"/>
                  </a:lnTo>
                  <a:lnTo>
                    <a:pt x="3153" y="849"/>
                  </a:lnTo>
                  <a:lnTo>
                    <a:pt x="3153" y="849"/>
                  </a:lnTo>
                  <a:lnTo>
                    <a:pt x="3148" y="873"/>
                  </a:lnTo>
                  <a:lnTo>
                    <a:pt x="3139" y="891"/>
                  </a:lnTo>
                  <a:lnTo>
                    <a:pt x="3106" y="933"/>
                  </a:lnTo>
                  <a:lnTo>
                    <a:pt x="3073" y="966"/>
                  </a:lnTo>
                  <a:lnTo>
                    <a:pt x="3059" y="980"/>
                  </a:lnTo>
                  <a:lnTo>
                    <a:pt x="3059" y="980"/>
                  </a:lnTo>
                  <a:lnTo>
                    <a:pt x="3055" y="1003"/>
                  </a:lnTo>
                  <a:lnTo>
                    <a:pt x="3041" y="1050"/>
                  </a:lnTo>
                  <a:lnTo>
                    <a:pt x="3041" y="1078"/>
                  </a:lnTo>
                  <a:lnTo>
                    <a:pt x="3041" y="1096"/>
                  </a:lnTo>
                  <a:lnTo>
                    <a:pt x="3045" y="1101"/>
                  </a:lnTo>
                  <a:lnTo>
                    <a:pt x="3050" y="1106"/>
                  </a:lnTo>
                  <a:lnTo>
                    <a:pt x="3055" y="1110"/>
                  </a:lnTo>
                  <a:lnTo>
                    <a:pt x="3064" y="1106"/>
                  </a:lnTo>
                  <a:lnTo>
                    <a:pt x="3064" y="1106"/>
                  </a:lnTo>
                  <a:lnTo>
                    <a:pt x="3083" y="1101"/>
                  </a:lnTo>
                  <a:lnTo>
                    <a:pt x="3097" y="1106"/>
                  </a:lnTo>
                  <a:lnTo>
                    <a:pt x="3101" y="1106"/>
                  </a:lnTo>
                  <a:lnTo>
                    <a:pt x="3101" y="1115"/>
                  </a:lnTo>
                  <a:lnTo>
                    <a:pt x="3101" y="1115"/>
                  </a:lnTo>
                  <a:lnTo>
                    <a:pt x="3153" y="1115"/>
                  </a:lnTo>
                  <a:lnTo>
                    <a:pt x="3153" y="1115"/>
                  </a:lnTo>
                  <a:lnTo>
                    <a:pt x="3157" y="1120"/>
                  </a:lnTo>
                  <a:lnTo>
                    <a:pt x="3171" y="1134"/>
                  </a:lnTo>
                  <a:lnTo>
                    <a:pt x="3185" y="1138"/>
                  </a:lnTo>
                  <a:lnTo>
                    <a:pt x="3195" y="1143"/>
                  </a:lnTo>
                  <a:lnTo>
                    <a:pt x="3209" y="1138"/>
                  </a:lnTo>
                  <a:lnTo>
                    <a:pt x="3223" y="1129"/>
                  </a:lnTo>
                  <a:lnTo>
                    <a:pt x="3223" y="1129"/>
                  </a:lnTo>
                  <a:lnTo>
                    <a:pt x="3241" y="1129"/>
                  </a:lnTo>
                  <a:lnTo>
                    <a:pt x="3255" y="1138"/>
                  </a:lnTo>
                  <a:lnTo>
                    <a:pt x="3260" y="1143"/>
                  </a:lnTo>
                  <a:lnTo>
                    <a:pt x="3260" y="1152"/>
                  </a:lnTo>
                  <a:lnTo>
                    <a:pt x="3302" y="1157"/>
                  </a:lnTo>
                  <a:lnTo>
                    <a:pt x="3307" y="1190"/>
                  </a:lnTo>
                  <a:lnTo>
                    <a:pt x="3307" y="1190"/>
                  </a:lnTo>
                  <a:lnTo>
                    <a:pt x="3316" y="1185"/>
                  </a:lnTo>
                  <a:lnTo>
                    <a:pt x="3330" y="1185"/>
                  </a:lnTo>
                  <a:lnTo>
                    <a:pt x="3339" y="1190"/>
                  </a:lnTo>
                  <a:lnTo>
                    <a:pt x="3344" y="1199"/>
                  </a:lnTo>
                  <a:lnTo>
                    <a:pt x="3339" y="1208"/>
                  </a:lnTo>
                  <a:lnTo>
                    <a:pt x="3330" y="1227"/>
                  </a:lnTo>
                  <a:lnTo>
                    <a:pt x="3330" y="1227"/>
                  </a:lnTo>
                  <a:lnTo>
                    <a:pt x="3330" y="1236"/>
                  </a:lnTo>
                  <a:lnTo>
                    <a:pt x="3330" y="1241"/>
                  </a:lnTo>
                  <a:lnTo>
                    <a:pt x="3330" y="1250"/>
                  </a:lnTo>
                  <a:lnTo>
                    <a:pt x="3335" y="1255"/>
                  </a:lnTo>
                  <a:lnTo>
                    <a:pt x="3349" y="1255"/>
                  </a:lnTo>
                  <a:lnTo>
                    <a:pt x="3367" y="1255"/>
                  </a:lnTo>
                  <a:lnTo>
                    <a:pt x="3391" y="1241"/>
                  </a:lnTo>
                  <a:lnTo>
                    <a:pt x="3391" y="1241"/>
                  </a:lnTo>
                  <a:lnTo>
                    <a:pt x="3405" y="1250"/>
                  </a:lnTo>
                  <a:lnTo>
                    <a:pt x="3419" y="1255"/>
                  </a:lnTo>
                  <a:lnTo>
                    <a:pt x="3437" y="1274"/>
                  </a:lnTo>
                  <a:lnTo>
                    <a:pt x="3451" y="1292"/>
                  </a:lnTo>
                  <a:lnTo>
                    <a:pt x="3470" y="1325"/>
                  </a:lnTo>
                  <a:lnTo>
                    <a:pt x="3479" y="1367"/>
                  </a:lnTo>
                  <a:lnTo>
                    <a:pt x="3479" y="1418"/>
                  </a:lnTo>
                  <a:lnTo>
                    <a:pt x="3479" y="1418"/>
                  </a:lnTo>
                  <a:lnTo>
                    <a:pt x="3488" y="1428"/>
                  </a:lnTo>
                  <a:lnTo>
                    <a:pt x="3502" y="1437"/>
                  </a:lnTo>
                  <a:lnTo>
                    <a:pt x="3516" y="1446"/>
                  </a:lnTo>
                  <a:lnTo>
                    <a:pt x="3540" y="1456"/>
                  </a:lnTo>
                  <a:lnTo>
                    <a:pt x="3568" y="1460"/>
                  </a:lnTo>
                  <a:lnTo>
                    <a:pt x="3600" y="1460"/>
                  </a:lnTo>
                  <a:lnTo>
                    <a:pt x="3638" y="1451"/>
                  </a:lnTo>
                  <a:lnTo>
                    <a:pt x="3638" y="1451"/>
                  </a:lnTo>
                  <a:lnTo>
                    <a:pt x="3666" y="1451"/>
                  </a:lnTo>
                  <a:lnTo>
                    <a:pt x="3689" y="1451"/>
                  </a:lnTo>
                  <a:lnTo>
                    <a:pt x="3717" y="1460"/>
                  </a:lnTo>
                  <a:lnTo>
                    <a:pt x="3717" y="1460"/>
                  </a:lnTo>
                  <a:lnTo>
                    <a:pt x="3731" y="1465"/>
                  </a:lnTo>
                  <a:lnTo>
                    <a:pt x="3745" y="1470"/>
                  </a:lnTo>
                  <a:lnTo>
                    <a:pt x="3773" y="1460"/>
                  </a:lnTo>
                  <a:lnTo>
                    <a:pt x="3806" y="1446"/>
                  </a:lnTo>
                  <a:lnTo>
                    <a:pt x="3843" y="1428"/>
                  </a:lnTo>
                  <a:lnTo>
                    <a:pt x="3843" y="1428"/>
                  </a:lnTo>
                  <a:lnTo>
                    <a:pt x="3862" y="1423"/>
                  </a:lnTo>
                  <a:lnTo>
                    <a:pt x="3880" y="1423"/>
                  </a:lnTo>
                  <a:lnTo>
                    <a:pt x="3894" y="1428"/>
                  </a:lnTo>
                  <a:lnTo>
                    <a:pt x="3913" y="1437"/>
                  </a:lnTo>
                  <a:lnTo>
                    <a:pt x="3936" y="1451"/>
                  </a:lnTo>
                  <a:lnTo>
                    <a:pt x="3946" y="1460"/>
                  </a:lnTo>
                  <a:lnTo>
                    <a:pt x="4002" y="1470"/>
                  </a:lnTo>
                  <a:lnTo>
                    <a:pt x="4002" y="1470"/>
                  </a:lnTo>
                  <a:lnTo>
                    <a:pt x="3997" y="1493"/>
                  </a:lnTo>
                  <a:lnTo>
                    <a:pt x="3997" y="1521"/>
                  </a:lnTo>
                  <a:lnTo>
                    <a:pt x="4006" y="1549"/>
                  </a:lnTo>
                  <a:lnTo>
                    <a:pt x="4006" y="1549"/>
                  </a:lnTo>
                  <a:lnTo>
                    <a:pt x="4020" y="1591"/>
                  </a:lnTo>
                  <a:lnTo>
                    <a:pt x="4025" y="1600"/>
                  </a:lnTo>
                  <a:lnTo>
                    <a:pt x="4025" y="1600"/>
                  </a:lnTo>
                  <a:lnTo>
                    <a:pt x="4044" y="1610"/>
                  </a:lnTo>
                  <a:lnTo>
                    <a:pt x="4076" y="1633"/>
                  </a:lnTo>
                  <a:lnTo>
                    <a:pt x="4099" y="1652"/>
                  </a:lnTo>
                  <a:lnTo>
                    <a:pt x="4113" y="1670"/>
                  </a:lnTo>
                  <a:lnTo>
                    <a:pt x="4127" y="1684"/>
                  </a:lnTo>
                  <a:lnTo>
                    <a:pt x="4127" y="1703"/>
                  </a:lnTo>
                  <a:lnTo>
                    <a:pt x="4127" y="1703"/>
                  </a:lnTo>
                  <a:lnTo>
                    <a:pt x="4127" y="1717"/>
                  </a:lnTo>
                  <a:lnTo>
                    <a:pt x="4137" y="1722"/>
                  </a:lnTo>
                  <a:lnTo>
                    <a:pt x="4146" y="1726"/>
                  </a:lnTo>
                  <a:lnTo>
                    <a:pt x="4155" y="1726"/>
                  </a:lnTo>
                  <a:lnTo>
                    <a:pt x="4179" y="1717"/>
                  </a:lnTo>
                  <a:lnTo>
                    <a:pt x="4197" y="1708"/>
                  </a:lnTo>
                  <a:lnTo>
                    <a:pt x="4197" y="1708"/>
                  </a:lnTo>
                  <a:lnTo>
                    <a:pt x="4211" y="1694"/>
                  </a:lnTo>
                  <a:lnTo>
                    <a:pt x="4235" y="1684"/>
                  </a:lnTo>
                  <a:lnTo>
                    <a:pt x="4249" y="1684"/>
                  </a:lnTo>
                  <a:lnTo>
                    <a:pt x="4258" y="1689"/>
                  </a:lnTo>
                  <a:lnTo>
                    <a:pt x="4263" y="1703"/>
                  </a:lnTo>
                  <a:lnTo>
                    <a:pt x="4267" y="1726"/>
                  </a:lnTo>
                  <a:lnTo>
                    <a:pt x="4267" y="1726"/>
                  </a:lnTo>
                  <a:lnTo>
                    <a:pt x="4267" y="1768"/>
                  </a:lnTo>
                  <a:lnTo>
                    <a:pt x="4272" y="1787"/>
                  </a:lnTo>
                  <a:lnTo>
                    <a:pt x="4277" y="1796"/>
                  </a:lnTo>
                  <a:lnTo>
                    <a:pt x="4281" y="1796"/>
                  </a:lnTo>
                  <a:lnTo>
                    <a:pt x="4281" y="1796"/>
                  </a:lnTo>
                  <a:lnTo>
                    <a:pt x="4277" y="1810"/>
                  </a:lnTo>
                  <a:lnTo>
                    <a:pt x="4277" y="1819"/>
                  </a:lnTo>
                  <a:lnTo>
                    <a:pt x="4267" y="1833"/>
                  </a:lnTo>
                  <a:lnTo>
                    <a:pt x="4267" y="1833"/>
                  </a:lnTo>
                  <a:lnTo>
                    <a:pt x="4263" y="1843"/>
                  </a:lnTo>
                  <a:lnTo>
                    <a:pt x="4267" y="1852"/>
                  </a:lnTo>
                  <a:lnTo>
                    <a:pt x="4286" y="1875"/>
                  </a:lnTo>
                  <a:lnTo>
                    <a:pt x="4319" y="1903"/>
                  </a:lnTo>
                  <a:lnTo>
                    <a:pt x="4342" y="1950"/>
                  </a:lnTo>
                  <a:lnTo>
                    <a:pt x="4342" y="1950"/>
                  </a:lnTo>
                  <a:lnTo>
                    <a:pt x="4347" y="1959"/>
                  </a:lnTo>
                  <a:lnTo>
                    <a:pt x="4351" y="1969"/>
                  </a:lnTo>
                  <a:lnTo>
                    <a:pt x="4351" y="1978"/>
                  </a:lnTo>
                  <a:lnTo>
                    <a:pt x="4351" y="1992"/>
                  </a:lnTo>
                  <a:lnTo>
                    <a:pt x="4342" y="2001"/>
                  </a:lnTo>
                  <a:lnTo>
                    <a:pt x="4323" y="2011"/>
                  </a:lnTo>
                  <a:lnTo>
                    <a:pt x="4295" y="2015"/>
                  </a:lnTo>
                  <a:lnTo>
                    <a:pt x="4295" y="2015"/>
                  </a:lnTo>
                  <a:lnTo>
                    <a:pt x="4263" y="2053"/>
                  </a:lnTo>
                  <a:lnTo>
                    <a:pt x="4207" y="2113"/>
                  </a:lnTo>
                  <a:lnTo>
                    <a:pt x="4207" y="2113"/>
                  </a:lnTo>
                  <a:lnTo>
                    <a:pt x="4188" y="2123"/>
                  </a:lnTo>
                  <a:lnTo>
                    <a:pt x="4169" y="2127"/>
                  </a:lnTo>
                  <a:lnTo>
                    <a:pt x="4151" y="2132"/>
                  </a:lnTo>
                  <a:lnTo>
                    <a:pt x="4109" y="2160"/>
                  </a:lnTo>
                  <a:lnTo>
                    <a:pt x="4109" y="2160"/>
                  </a:lnTo>
                  <a:lnTo>
                    <a:pt x="4099" y="2165"/>
                  </a:lnTo>
                  <a:lnTo>
                    <a:pt x="4090" y="2174"/>
                  </a:lnTo>
                  <a:lnTo>
                    <a:pt x="4072" y="2179"/>
                  </a:lnTo>
                  <a:lnTo>
                    <a:pt x="4053" y="2183"/>
                  </a:lnTo>
                  <a:lnTo>
                    <a:pt x="4030" y="2174"/>
                  </a:lnTo>
                  <a:lnTo>
                    <a:pt x="4006" y="2160"/>
                  </a:lnTo>
                  <a:lnTo>
                    <a:pt x="3974" y="2137"/>
                  </a:lnTo>
                  <a:lnTo>
                    <a:pt x="3955" y="2104"/>
                  </a:lnTo>
                  <a:lnTo>
                    <a:pt x="3955" y="2104"/>
                  </a:lnTo>
                  <a:lnTo>
                    <a:pt x="3950" y="2076"/>
                  </a:lnTo>
                  <a:lnTo>
                    <a:pt x="3941" y="2043"/>
                  </a:lnTo>
                  <a:lnTo>
                    <a:pt x="3927" y="2015"/>
                  </a:lnTo>
                  <a:lnTo>
                    <a:pt x="3908" y="1987"/>
                  </a:lnTo>
                  <a:lnTo>
                    <a:pt x="3894" y="1973"/>
                  </a:lnTo>
                  <a:lnTo>
                    <a:pt x="3880" y="1964"/>
                  </a:lnTo>
                  <a:lnTo>
                    <a:pt x="3862" y="1959"/>
                  </a:lnTo>
                  <a:lnTo>
                    <a:pt x="3848" y="1959"/>
                  </a:lnTo>
                  <a:lnTo>
                    <a:pt x="3824" y="1964"/>
                  </a:lnTo>
                  <a:lnTo>
                    <a:pt x="3801" y="1969"/>
                  </a:lnTo>
                  <a:lnTo>
                    <a:pt x="3801" y="1969"/>
                  </a:lnTo>
                  <a:lnTo>
                    <a:pt x="3796" y="1973"/>
                  </a:lnTo>
                  <a:lnTo>
                    <a:pt x="3787" y="1969"/>
                  </a:lnTo>
                  <a:lnTo>
                    <a:pt x="3778" y="1969"/>
                  </a:lnTo>
                  <a:lnTo>
                    <a:pt x="3773" y="1959"/>
                  </a:lnTo>
                  <a:lnTo>
                    <a:pt x="3764" y="1950"/>
                  </a:lnTo>
                  <a:lnTo>
                    <a:pt x="3764" y="1936"/>
                  </a:lnTo>
                  <a:lnTo>
                    <a:pt x="3764" y="1936"/>
                  </a:lnTo>
                  <a:lnTo>
                    <a:pt x="3759" y="1927"/>
                  </a:lnTo>
                  <a:lnTo>
                    <a:pt x="3754" y="1922"/>
                  </a:lnTo>
                  <a:lnTo>
                    <a:pt x="3736" y="1908"/>
                  </a:lnTo>
                  <a:lnTo>
                    <a:pt x="3708" y="1908"/>
                  </a:lnTo>
                  <a:lnTo>
                    <a:pt x="3680" y="1913"/>
                  </a:lnTo>
                  <a:lnTo>
                    <a:pt x="3666" y="1917"/>
                  </a:lnTo>
                  <a:lnTo>
                    <a:pt x="3652" y="1927"/>
                  </a:lnTo>
                  <a:lnTo>
                    <a:pt x="3638" y="1941"/>
                  </a:lnTo>
                  <a:lnTo>
                    <a:pt x="3628" y="1955"/>
                  </a:lnTo>
                  <a:lnTo>
                    <a:pt x="3624" y="1978"/>
                  </a:lnTo>
                  <a:lnTo>
                    <a:pt x="3619" y="2001"/>
                  </a:lnTo>
                  <a:lnTo>
                    <a:pt x="3614" y="2029"/>
                  </a:lnTo>
                  <a:lnTo>
                    <a:pt x="3619" y="2062"/>
                  </a:lnTo>
                  <a:lnTo>
                    <a:pt x="3619" y="2062"/>
                  </a:lnTo>
                  <a:lnTo>
                    <a:pt x="3633" y="2067"/>
                  </a:lnTo>
                  <a:lnTo>
                    <a:pt x="3642" y="2071"/>
                  </a:lnTo>
                  <a:lnTo>
                    <a:pt x="3652" y="2081"/>
                  </a:lnTo>
                  <a:lnTo>
                    <a:pt x="3656" y="2090"/>
                  </a:lnTo>
                  <a:lnTo>
                    <a:pt x="3656" y="2104"/>
                  </a:lnTo>
                  <a:lnTo>
                    <a:pt x="3642" y="2113"/>
                  </a:lnTo>
                  <a:lnTo>
                    <a:pt x="3614" y="2127"/>
                  </a:lnTo>
                  <a:lnTo>
                    <a:pt x="3628" y="2165"/>
                  </a:lnTo>
                  <a:lnTo>
                    <a:pt x="3642" y="2277"/>
                  </a:lnTo>
                  <a:lnTo>
                    <a:pt x="3642" y="2277"/>
                  </a:lnTo>
                  <a:lnTo>
                    <a:pt x="3647" y="2291"/>
                  </a:lnTo>
                  <a:lnTo>
                    <a:pt x="3661" y="2309"/>
                  </a:lnTo>
                  <a:lnTo>
                    <a:pt x="3661" y="2323"/>
                  </a:lnTo>
                  <a:lnTo>
                    <a:pt x="3656" y="2333"/>
                  </a:lnTo>
                  <a:lnTo>
                    <a:pt x="3642" y="2342"/>
                  </a:lnTo>
                  <a:lnTo>
                    <a:pt x="3614" y="2347"/>
                  </a:lnTo>
                  <a:lnTo>
                    <a:pt x="3614" y="2347"/>
                  </a:lnTo>
                  <a:lnTo>
                    <a:pt x="3586" y="2351"/>
                  </a:lnTo>
                  <a:lnTo>
                    <a:pt x="3563" y="2356"/>
                  </a:lnTo>
                  <a:lnTo>
                    <a:pt x="3544" y="2365"/>
                  </a:lnTo>
                  <a:lnTo>
                    <a:pt x="3530" y="2379"/>
                  </a:lnTo>
                  <a:lnTo>
                    <a:pt x="3516" y="2398"/>
                  </a:lnTo>
                  <a:lnTo>
                    <a:pt x="3512" y="2407"/>
                  </a:lnTo>
                  <a:lnTo>
                    <a:pt x="3470" y="2407"/>
                  </a:lnTo>
                  <a:lnTo>
                    <a:pt x="3474" y="2547"/>
                  </a:lnTo>
                  <a:lnTo>
                    <a:pt x="3474" y="2547"/>
                  </a:lnTo>
                  <a:lnTo>
                    <a:pt x="3479" y="2556"/>
                  </a:lnTo>
                  <a:lnTo>
                    <a:pt x="3488" y="2566"/>
                  </a:lnTo>
                  <a:lnTo>
                    <a:pt x="3488" y="2580"/>
                  </a:lnTo>
                  <a:lnTo>
                    <a:pt x="3488" y="2589"/>
                  </a:lnTo>
                  <a:lnTo>
                    <a:pt x="3484" y="2598"/>
                  </a:lnTo>
                  <a:lnTo>
                    <a:pt x="3470" y="2612"/>
                  </a:lnTo>
                  <a:lnTo>
                    <a:pt x="3456" y="2729"/>
                  </a:lnTo>
                  <a:lnTo>
                    <a:pt x="3456" y="2729"/>
                  </a:lnTo>
                  <a:lnTo>
                    <a:pt x="3419" y="2743"/>
                  </a:lnTo>
                  <a:lnTo>
                    <a:pt x="3386" y="2762"/>
                  </a:lnTo>
                  <a:lnTo>
                    <a:pt x="3353" y="2780"/>
                  </a:lnTo>
                  <a:lnTo>
                    <a:pt x="3251" y="2776"/>
                  </a:lnTo>
                  <a:lnTo>
                    <a:pt x="3251" y="2776"/>
                  </a:lnTo>
                  <a:lnTo>
                    <a:pt x="3241" y="2766"/>
                  </a:lnTo>
                  <a:lnTo>
                    <a:pt x="3227" y="2748"/>
                  </a:lnTo>
                  <a:lnTo>
                    <a:pt x="3218" y="2743"/>
                  </a:lnTo>
                  <a:lnTo>
                    <a:pt x="3209" y="2743"/>
                  </a:lnTo>
                  <a:lnTo>
                    <a:pt x="3199" y="2748"/>
                  </a:lnTo>
                  <a:lnTo>
                    <a:pt x="3190" y="2762"/>
                  </a:lnTo>
                  <a:lnTo>
                    <a:pt x="3190" y="2762"/>
                  </a:lnTo>
                  <a:lnTo>
                    <a:pt x="3190" y="2771"/>
                  </a:lnTo>
                  <a:lnTo>
                    <a:pt x="3195" y="2799"/>
                  </a:lnTo>
                  <a:lnTo>
                    <a:pt x="3190" y="2841"/>
                  </a:lnTo>
                  <a:lnTo>
                    <a:pt x="3185" y="2869"/>
                  </a:lnTo>
                  <a:lnTo>
                    <a:pt x="3176" y="2897"/>
                  </a:lnTo>
                  <a:lnTo>
                    <a:pt x="3176" y="2897"/>
                  </a:lnTo>
                  <a:lnTo>
                    <a:pt x="3213" y="2906"/>
                  </a:lnTo>
                  <a:lnTo>
                    <a:pt x="3293" y="2934"/>
                  </a:lnTo>
                  <a:lnTo>
                    <a:pt x="3335" y="2958"/>
                  </a:lnTo>
                  <a:lnTo>
                    <a:pt x="3372" y="2981"/>
                  </a:lnTo>
                  <a:lnTo>
                    <a:pt x="3386" y="2995"/>
                  </a:lnTo>
                  <a:lnTo>
                    <a:pt x="3395" y="3009"/>
                  </a:lnTo>
                  <a:lnTo>
                    <a:pt x="3405" y="3023"/>
                  </a:lnTo>
                  <a:lnTo>
                    <a:pt x="3405" y="3037"/>
                  </a:lnTo>
                  <a:lnTo>
                    <a:pt x="3405" y="3037"/>
                  </a:lnTo>
                  <a:lnTo>
                    <a:pt x="3400" y="3098"/>
                  </a:lnTo>
                  <a:lnTo>
                    <a:pt x="3400" y="3126"/>
                  </a:lnTo>
                  <a:lnTo>
                    <a:pt x="3405" y="3154"/>
                  </a:lnTo>
                  <a:lnTo>
                    <a:pt x="3414" y="3172"/>
                  </a:lnTo>
                  <a:lnTo>
                    <a:pt x="3423" y="3191"/>
                  </a:lnTo>
                  <a:lnTo>
                    <a:pt x="3446" y="3200"/>
                  </a:lnTo>
                  <a:lnTo>
                    <a:pt x="3470" y="3205"/>
                  </a:lnTo>
                  <a:lnTo>
                    <a:pt x="3470" y="3205"/>
                  </a:lnTo>
                  <a:lnTo>
                    <a:pt x="3474" y="3200"/>
                  </a:lnTo>
                  <a:lnTo>
                    <a:pt x="3479" y="3200"/>
                  </a:lnTo>
                  <a:lnTo>
                    <a:pt x="3484" y="3200"/>
                  </a:lnTo>
                  <a:lnTo>
                    <a:pt x="3484" y="3209"/>
                  </a:lnTo>
                  <a:lnTo>
                    <a:pt x="3479" y="3251"/>
                  </a:lnTo>
                  <a:lnTo>
                    <a:pt x="3479" y="3251"/>
                  </a:lnTo>
                  <a:lnTo>
                    <a:pt x="3479" y="3261"/>
                  </a:lnTo>
                  <a:lnTo>
                    <a:pt x="3484" y="3270"/>
                  </a:lnTo>
                  <a:lnTo>
                    <a:pt x="3488" y="3270"/>
                  </a:lnTo>
                  <a:lnTo>
                    <a:pt x="3498" y="3265"/>
                  </a:lnTo>
                  <a:lnTo>
                    <a:pt x="3512" y="3251"/>
                  </a:lnTo>
                  <a:lnTo>
                    <a:pt x="3526" y="3223"/>
                  </a:lnTo>
                  <a:lnTo>
                    <a:pt x="3526" y="3223"/>
                  </a:lnTo>
                  <a:lnTo>
                    <a:pt x="3535" y="3219"/>
                  </a:lnTo>
                  <a:lnTo>
                    <a:pt x="3549" y="3214"/>
                  </a:lnTo>
                  <a:lnTo>
                    <a:pt x="3558" y="3214"/>
                  </a:lnTo>
                  <a:lnTo>
                    <a:pt x="3568" y="3214"/>
                  </a:lnTo>
                  <a:lnTo>
                    <a:pt x="3572" y="3223"/>
                  </a:lnTo>
                  <a:lnTo>
                    <a:pt x="3577" y="3237"/>
                  </a:lnTo>
                  <a:lnTo>
                    <a:pt x="3624" y="3219"/>
                  </a:lnTo>
                  <a:lnTo>
                    <a:pt x="3624" y="3275"/>
                  </a:lnTo>
                  <a:lnTo>
                    <a:pt x="3624" y="3275"/>
                  </a:lnTo>
                  <a:lnTo>
                    <a:pt x="3642" y="3289"/>
                  </a:lnTo>
                  <a:lnTo>
                    <a:pt x="3661" y="3307"/>
                  </a:lnTo>
                  <a:lnTo>
                    <a:pt x="3680" y="3317"/>
                  </a:lnTo>
                  <a:lnTo>
                    <a:pt x="3703" y="3326"/>
                  </a:lnTo>
                  <a:lnTo>
                    <a:pt x="3726" y="3331"/>
                  </a:lnTo>
                  <a:lnTo>
                    <a:pt x="3736" y="3326"/>
                  </a:lnTo>
                  <a:lnTo>
                    <a:pt x="3745" y="3317"/>
                  </a:lnTo>
                  <a:lnTo>
                    <a:pt x="3750" y="3307"/>
                  </a:lnTo>
                  <a:lnTo>
                    <a:pt x="3759" y="3293"/>
                  </a:lnTo>
                  <a:lnTo>
                    <a:pt x="3759" y="3293"/>
                  </a:lnTo>
                  <a:lnTo>
                    <a:pt x="3764" y="3284"/>
                  </a:lnTo>
                  <a:lnTo>
                    <a:pt x="3773" y="3270"/>
                  </a:lnTo>
                  <a:lnTo>
                    <a:pt x="3792" y="3261"/>
                  </a:lnTo>
                  <a:lnTo>
                    <a:pt x="3796" y="3265"/>
                  </a:lnTo>
                  <a:lnTo>
                    <a:pt x="3806" y="3270"/>
                  </a:lnTo>
                  <a:lnTo>
                    <a:pt x="3806" y="3270"/>
                  </a:lnTo>
                  <a:lnTo>
                    <a:pt x="3810" y="3270"/>
                  </a:lnTo>
                  <a:lnTo>
                    <a:pt x="3824" y="3275"/>
                  </a:lnTo>
                  <a:lnTo>
                    <a:pt x="3834" y="3270"/>
                  </a:lnTo>
                  <a:lnTo>
                    <a:pt x="3843" y="3261"/>
                  </a:lnTo>
                  <a:lnTo>
                    <a:pt x="3857" y="3247"/>
                  </a:lnTo>
                  <a:lnTo>
                    <a:pt x="3866" y="3223"/>
                  </a:lnTo>
                  <a:lnTo>
                    <a:pt x="3866" y="3223"/>
                  </a:lnTo>
                  <a:lnTo>
                    <a:pt x="3876" y="3200"/>
                  </a:lnTo>
                  <a:lnTo>
                    <a:pt x="3890" y="3186"/>
                  </a:lnTo>
                  <a:lnTo>
                    <a:pt x="3904" y="3177"/>
                  </a:lnTo>
                  <a:lnTo>
                    <a:pt x="3913" y="3172"/>
                  </a:lnTo>
                  <a:lnTo>
                    <a:pt x="3922" y="3172"/>
                  </a:lnTo>
                  <a:lnTo>
                    <a:pt x="3927" y="3182"/>
                  </a:lnTo>
                  <a:lnTo>
                    <a:pt x="3927" y="3191"/>
                  </a:lnTo>
                  <a:lnTo>
                    <a:pt x="3922" y="3209"/>
                  </a:lnTo>
                  <a:lnTo>
                    <a:pt x="3922" y="3209"/>
                  </a:lnTo>
                  <a:lnTo>
                    <a:pt x="3885" y="3275"/>
                  </a:lnTo>
                  <a:lnTo>
                    <a:pt x="3922" y="3317"/>
                  </a:lnTo>
                  <a:lnTo>
                    <a:pt x="3922" y="3433"/>
                  </a:lnTo>
                  <a:lnTo>
                    <a:pt x="3936" y="3503"/>
                  </a:lnTo>
                  <a:lnTo>
                    <a:pt x="3936" y="3503"/>
                  </a:lnTo>
                  <a:lnTo>
                    <a:pt x="3950" y="3592"/>
                  </a:lnTo>
                  <a:lnTo>
                    <a:pt x="3960" y="3671"/>
                  </a:lnTo>
                  <a:lnTo>
                    <a:pt x="3960" y="3713"/>
                  </a:lnTo>
                  <a:lnTo>
                    <a:pt x="3955" y="3751"/>
                  </a:lnTo>
                  <a:lnTo>
                    <a:pt x="3950" y="3807"/>
                  </a:lnTo>
                  <a:lnTo>
                    <a:pt x="3950" y="3807"/>
                  </a:lnTo>
                  <a:lnTo>
                    <a:pt x="3950" y="3811"/>
                  </a:lnTo>
                  <a:lnTo>
                    <a:pt x="3941" y="3825"/>
                  </a:lnTo>
                  <a:lnTo>
                    <a:pt x="3922" y="3844"/>
                  </a:lnTo>
                  <a:lnTo>
                    <a:pt x="3904" y="3858"/>
                  </a:lnTo>
                  <a:lnTo>
                    <a:pt x="3876" y="3863"/>
                  </a:lnTo>
                  <a:lnTo>
                    <a:pt x="3876" y="3863"/>
                  </a:lnTo>
                  <a:lnTo>
                    <a:pt x="3820" y="3886"/>
                  </a:lnTo>
                  <a:lnTo>
                    <a:pt x="3759" y="3914"/>
                  </a:lnTo>
                  <a:lnTo>
                    <a:pt x="3712" y="3946"/>
                  </a:lnTo>
                  <a:lnTo>
                    <a:pt x="3694" y="3960"/>
                  </a:lnTo>
                  <a:lnTo>
                    <a:pt x="3680" y="3979"/>
                  </a:lnTo>
                  <a:lnTo>
                    <a:pt x="3680" y="3979"/>
                  </a:lnTo>
                  <a:lnTo>
                    <a:pt x="3642" y="4030"/>
                  </a:lnTo>
                  <a:lnTo>
                    <a:pt x="3638" y="4077"/>
                  </a:lnTo>
                  <a:lnTo>
                    <a:pt x="3600" y="4105"/>
                  </a:lnTo>
                  <a:lnTo>
                    <a:pt x="3600" y="4105"/>
                  </a:lnTo>
                  <a:lnTo>
                    <a:pt x="3605" y="4114"/>
                  </a:lnTo>
                  <a:lnTo>
                    <a:pt x="3614" y="4147"/>
                  </a:lnTo>
                  <a:lnTo>
                    <a:pt x="3614" y="4166"/>
                  </a:lnTo>
                  <a:lnTo>
                    <a:pt x="3610" y="4184"/>
                  </a:lnTo>
                  <a:lnTo>
                    <a:pt x="3596" y="4198"/>
                  </a:lnTo>
                  <a:lnTo>
                    <a:pt x="3577" y="4212"/>
                  </a:lnTo>
                  <a:lnTo>
                    <a:pt x="3516" y="4217"/>
                  </a:lnTo>
                  <a:lnTo>
                    <a:pt x="3516" y="4184"/>
                  </a:lnTo>
                  <a:lnTo>
                    <a:pt x="3488" y="4184"/>
                  </a:lnTo>
                  <a:lnTo>
                    <a:pt x="3484" y="4068"/>
                  </a:lnTo>
                  <a:lnTo>
                    <a:pt x="3484" y="4068"/>
                  </a:lnTo>
                  <a:lnTo>
                    <a:pt x="3479" y="4068"/>
                  </a:lnTo>
                  <a:lnTo>
                    <a:pt x="3474" y="4063"/>
                  </a:lnTo>
                  <a:lnTo>
                    <a:pt x="3456" y="4054"/>
                  </a:lnTo>
                  <a:lnTo>
                    <a:pt x="3437" y="4026"/>
                  </a:lnTo>
                  <a:lnTo>
                    <a:pt x="3437" y="4026"/>
                  </a:lnTo>
                  <a:lnTo>
                    <a:pt x="3433" y="4026"/>
                  </a:lnTo>
                  <a:lnTo>
                    <a:pt x="3419" y="4026"/>
                  </a:lnTo>
                  <a:lnTo>
                    <a:pt x="3409" y="4035"/>
                  </a:lnTo>
                  <a:lnTo>
                    <a:pt x="3405" y="4040"/>
                  </a:lnTo>
                  <a:lnTo>
                    <a:pt x="3400" y="4054"/>
                  </a:lnTo>
                  <a:lnTo>
                    <a:pt x="3395" y="4077"/>
                  </a:lnTo>
                  <a:lnTo>
                    <a:pt x="3395" y="4077"/>
                  </a:lnTo>
                  <a:lnTo>
                    <a:pt x="3381" y="4114"/>
                  </a:lnTo>
                  <a:lnTo>
                    <a:pt x="3363" y="4142"/>
                  </a:lnTo>
                  <a:lnTo>
                    <a:pt x="3353" y="4152"/>
                  </a:lnTo>
                  <a:lnTo>
                    <a:pt x="3344" y="4161"/>
                  </a:lnTo>
                  <a:lnTo>
                    <a:pt x="3344" y="4161"/>
                  </a:lnTo>
                  <a:lnTo>
                    <a:pt x="3335" y="4152"/>
                  </a:lnTo>
                  <a:lnTo>
                    <a:pt x="3325" y="4142"/>
                  </a:lnTo>
                  <a:lnTo>
                    <a:pt x="3311" y="4138"/>
                  </a:lnTo>
                  <a:lnTo>
                    <a:pt x="3293" y="4133"/>
                  </a:lnTo>
                  <a:lnTo>
                    <a:pt x="3274" y="4138"/>
                  </a:lnTo>
                  <a:lnTo>
                    <a:pt x="3255" y="4152"/>
                  </a:lnTo>
                  <a:lnTo>
                    <a:pt x="3232" y="4180"/>
                  </a:lnTo>
                  <a:lnTo>
                    <a:pt x="3232" y="4180"/>
                  </a:lnTo>
                  <a:lnTo>
                    <a:pt x="3223" y="4175"/>
                  </a:lnTo>
                  <a:lnTo>
                    <a:pt x="3209" y="4170"/>
                  </a:lnTo>
                  <a:lnTo>
                    <a:pt x="3199" y="4166"/>
                  </a:lnTo>
                  <a:lnTo>
                    <a:pt x="3190" y="4156"/>
                  </a:lnTo>
                  <a:lnTo>
                    <a:pt x="3185" y="4142"/>
                  </a:lnTo>
                  <a:lnTo>
                    <a:pt x="3185" y="4124"/>
                  </a:lnTo>
                  <a:lnTo>
                    <a:pt x="3185" y="4124"/>
                  </a:lnTo>
                  <a:lnTo>
                    <a:pt x="3162" y="4110"/>
                  </a:lnTo>
                  <a:lnTo>
                    <a:pt x="3134" y="4100"/>
                  </a:lnTo>
                  <a:lnTo>
                    <a:pt x="3106" y="4096"/>
                  </a:lnTo>
                  <a:lnTo>
                    <a:pt x="3097" y="4077"/>
                  </a:lnTo>
                  <a:lnTo>
                    <a:pt x="3087" y="4054"/>
                  </a:lnTo>
                  <a:lnTo>
                    <a:pt x="3050" y="4068"/>
                  </a:lnTo>
                  <a:lnTo>
                    <a:pt x="3031" y="4068"/>
                  </a:lnTo>
                  <a:lnTo>
                    <a:pt x="3013" y="4063"/>
                  </a:lnTo>
                  <a:lnTo>
                    <a:pt x="3013" y="4063"/>
                  </a:lnTo>
                  <a:lnTo>
                    <a:pt x="3013" y="4054"/>
                  </a:lnTo>
                  <a:lnTo>
                    <a:pt x="3008" y="4035"/>
                  </a:lnTo>
                  <a:lnTo>
                    <a:pt x="3013" y="4007"/>
                  </a:lnTo>
                  <a:lnTo>
                    <a:pt x="3017" y="3988"/>
                  </a:lnTo>
                  <a:lnTo>
                    <a:pt x="3027" y="3974"/>
                  </a:lnTo>
                  <a:lnTo>
                    <a:pt x="3027" y="3974"/>
                  </a:lnTo>
                  <a:lnTo>
                    <a:pt x="3027" y="3965"/>
                  </a:lnTo>
                  <a:lnTo>
                    <a:pt x="3022" y="3942"/>
                  </a:lnTo>
                  <a:lnTo>
                    <a:pt x="3017" y="3932"/>
                  </a:lnTo>
                  <a:lnTo>
                    <a:pt x="3008" y="3923"/>
                  </a:lnTo>
                  <a:lnTo>
                    <a:pt x="2999" y="3918"/>
                  </a:lnTo>
                  <a:lnTo>
                    <a:pt x="2980" y="3918"/>
                  </a:lnTo>
                  <a:lnTo>
                    <a:pt x="2980" y="3918"/>
                  </a:lnTo>
                  <a:lnTo>
                    <a:pt x="2961" y="3923"/>
                  </a:lnTo>
                  <a:lnTo>
                    <a:pt x="2938" y="3928"/>
                  </a:lnTo>
                  <a:lnTo>
                    <a:pt x="2910" y="3932"/>
                  </a:lnTo>
                  <a:lnTo>
                    <a:pt x="2873" y="3928"/>
                  </a:lnTo>
                  <a:lnTo>
                    <a:pt x="2835" y="3918"/>
                  </a:lnTo>
                  <a:lnTo>
                    <a:pt x="2794" y="3891"/>
                  </a:lnTo>
                  <a:lnTo>
                    <a:pt x="2775" y="3877"/>
                  </a:lnTo>
                  <a:lnTo>
                    <a:pt x="2752" y="3853"/>
                  </a:lnTo>
                  <a:lnTo>
                    <a:pt x="2752" y="3853"/>
                  </a:lnTo>
                  <a:lnTo>
                    <a:pt x="2742" y="3844"/>
                  </a:lnTo>
                  <a:lnTo>
                    <a:pt x="2728" y="3839"/>
                  </a:lnTo>
                  <a:lnTo>
                    <a:pt x="2714" y="3839"/>
                  </a:lnTo>
                  <a:lnTo>
                    <a:pt x="2696" y="3844"/>
                  </a:lnTo>
                  <a:lnTo>
                    <a:pt x="2682" y="3853"/>
                  </a:lnTo>
                  <a:lnTo>
                    <a:pt x="2663" y="3877"/>
                  </a:lnTo>
                  <a:lnTo>
                    <a:pt x="2654" y="3914"/>
                  </a:lnTo>
                  <a:lnTo>
                    <a:pt x="2560" y="3960"/>
                  </a:lnTo>
                  <a:close/>
                </a:path>
              </a:pathLst>
            </a:custGeom>
            <a:solidFill>
              <a:srgbClr val="C9CACB"/>
            </a:solidFill>
            <a:ln w="147638">
              <a:solidFill>
                <a:srgbClr val="C9CAC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" name="Freeform 8"/>
            <p:cNvSpPr>
              <a:spLocks/>
            </p:cNvSpPr>
            <p:nvPr/>
          </p:nvSpPr>
          <p:spPr bwMode="auto">
            <a:xfrm>
              <a:off x="1190625" y="82550"/>
              <a:ext cx="6907212" cy="6694488"/>
            </a:xfrm>
            <a:custGeom>
              <a:avLst/>
              <a:gdLst>
                <a:gd name="T0" fmla="*/ 2472 w 4351"/>
                <a:gd name="T1" fmla="*/ 3844 h 4217"/>
                <a:gd name="T2" fmla="*/ 2425 w 4351"/>
                <a:gd name="T3" fmla="*/ 3685 h 4217"/>
                <a:gd name="T4" fmla="*/ 2411 w 4351"/>
                <a:gd name="T5" fmla="*/ 3559 h 4217"/>
                <a:gd name="T6" fmla="*/ 2238 w 4351"/>
                <a:gd name="T7" fmla="*/ 3503 h 4217"/>
                <a:gd name="T8" fmla="*/ 2052 w 4351"/>
                <a:gd name="T9" fmla="*/ 3414 h 4217"/>
                <a:gd name="T10" fmla="*/ 1758 w 4351"/>
                <a:gd name="T11" fmla="*/ 3414 h 4217"/>
                <a:gd name="T12" fmla="*/ 1618 w 4351"/>
                <a:gd name="T13" fmla="*/ 3433 h 4217"/>
                <a:gd name="T14" fmla="*/ 1292 w 4351"/>
                <a:gd name="T15" fmla="*/ 3391 h 4217"/>
                <a:gd name="T16" fmla="*/ 928 w 4351"/>
                <a:gd name="T17" fmla="*/ 3237 h 4217"/>
                <a:gd name="T18" fmla="*/ 830 w 4351"/>
                <a:gd name="T19" fmla="*/ 3088 h 4217"/>
                <a:gd name="T20" fmla="*/ 639 w 4351"/>
                <a:gd name="T21" fmla="*/ 2901 h 4217"/>
                <a:gd name="T22" fmla="*/ 541 w 4351"/>
                <a:gd name="T23" fmla="*/ 2771 h 4217"/>
                <a:gd name="T24" fmla="*/ 457 w 4351"/>
                <a:gd name="T25" fmla="*/ 2519 h 4217"/>
                <a:gd name="T26" fmla="*/ 345 w 4351"/>
                <a:gd name="T27" fmla="*/ 2342 h 4217"/>
                <a:gd name="T28" fmla="*/ 182 w 4351"/>
                <a:gd name="T29" fmla="*/ 2136 h 4217"/>
                <a:gd name="T30" fmla="*/ 191 w 4351"/>
                <a:gd name="T31" fmla="*/ 1908 h 4217"/>
                <a:gd name="T32" fmla="*/ 93 w 4351"/>
                <a:gd name="T33" fmla="*/ 1740 h 4217"/>
                <a:gd name="T34" fmla="*/ 307 w 4351"/>
                <a:gd name="T35" fmla="*/ 1488 h 4217"/>
                <a:gd name="T36" fmla="*/ 891 w 4351"/>
                <a:gd name="T37" fmla="*/ 1250 h 4217"/>
                <a:gd name="T38" fmla="*/ 1128 w 4351"/>
                <a:gd name="T39" fmla="*/ 1124 h 4217"/>
                <a:gd name="T40" fmla="*/ 1292 w 4351"/>
                <a:gd name="T41" fmla="*/ 975 h 4217"/>
                <a:gd name="T42" fmla="*/ 1641 w 4351"/>
                <a:gd name="T43" fmla="*/ 989 h 4217"/>
                <a:gd name="T44" fmla="*/ 1870 w 4351"/>
                <a:gd name="T45" fmla="*/ 896 h 4217"/>
                <a:gd name="T46" fmla="*/ 1987 w 4351"/>
                <a:gd name="T47" fmla="*/ 807 h 4217"/>
                <a:gd name="T48" fmla="*/ 2192 w 4351"/>
                <a:gd name="T49" fmla="*/ 331 h 4217"/>
                <a:gd name="T50" fmla="*/ 2229 w 4351"/>
                <a:gd name="T51" fmla="*/ 112 h 4217"/>
                <a:gd name="T52" fmla="*/ 2481 w 4351"/>
                <a:gd name="T53" fmla="*/ 14 h 4217"/>
                <a:gd name="T54" fmla="*/ 2794 w 4351"/>
                <a:gd name="T55" fmla="*/ 163 h 4217"/>
                <a:gd name="T56" fmla="*/ 3115 w 4351"/>
                <a:gd name="T57" fmla="*/ 187 h 4217"/>
                <a:gd name="T58" fmla="*/ 3353 w 4351"/>
                <a:gd name="T59" fmla="*/ 177 h 4217"/>
                <a:gd name="T60" fmla="*/ 3372 w 4351"/>
                <a:gd name="T61" fmla="*/ 289 h 4217"/>
                <a:gd name="T62" fmla="*/ 3488 w 4351"/>
                <a:gd name="T63" fmla="*/ 336 h 4217"/>
                <a:gd name="T64" fmla="*/ 3806 w 4351"/>
                <a:gd name="T65" fmla="*/ 140 h 4217"/>
                <a:gd name="T66" fmla="*/ 3736 w 4351"/>
                <a:gd name="T67" fmla="*/ 285 h 4217"/>
                <a:gd name="T68" fmla="*/ 3600 w 4351"/>
                <a:gd name="T69" fmla="*/ 434 h 4217"/>
                <a:gd name="T70" fmla="*/ 3423 w 4351"/>
                <a:gd name="T71" fmla="*/ 620 h 4217"/>
                <a:gd name="T72" fmla="*/ 3106 w 4351"/>
                <a:gd name="T73" fmla="*/ 933 h 4217"/>
                <a:gd name="T74" fmla="*/ 3101 w 4351"/>
                <a:gd name="T75" fmla="*/ 1115 h 4217"/>
                <a:gd name="T76" fmla="*/ 3307 w 4351"/>
                <a:gd name="T77" fmla="*/ 1185 h 4217"/>
                <a:gd name="T78" fmla="*/ 3391 w 4351"/>
                <a:gd name="T79" fmla="*/ 1241 h 4217"/>
                <a:gd name="T80" fmla="*/ 3638 w 4351"/>
                <a:gd name="T81" fmla="*/ 1451 h 4217"/>
                <a:gd name="T82" fmla="*/ 3946 w 4351"/>
                <a:gd name="T83" fmla="*/ 1455 h 4217"/>
                <a:gd name="T84" fmla="*/ 4127 w 4351"/>
                <a:gd name="T85" fmla="*/ 1703 h 4217"/>
                <a:gd name="T86" fmla="*/ 4272 w 4351"/>
                <a:gd name="T87" fmla="*/ 1786 h 4217"/>
                <a:gd name="T88" fmla="*/ 4351 w 4351"/>
                <a:gd name="T89" fmla="*/ 1978 h 4217"/>
                <a:gd name="T90" fmla="*/ 4072 w 4351"/>
                <a:gd name="T91" fmla="*/ 2178 h 4217"/>
                <a:gd name="T92" fmla="*/ 3801 w 4351"/>
                <a:gd name="T93" fmla="*/ 1968 h 4217"/>
                <a:gd name="T94" fmla="*/ 3638 w 4351"/>
                <a:gd name="T95" fmla="*/ 1940 h 4217"/>
                <a:gd name="T96" fmla="*/ 3642 w 4351"/>
                <a:gd name="T97" fmla="*/ 2276 h 4217"/>
                <a:gd name="T98" fmla="*/ 3474 w 4351"/>
                <a:gd name="T99" fmla="*/ 2547 h 4217"/>
                <a:gd name="T100" fmla="*/ 3218 w 4351"/>
                <a:gd name="T101" fmla="*/ 2743 h 4217"/>
                <a:gd name="T102" fmla="*/ 3395 w 4351"/>
                <a:gd name="T103" fmla="*/ 3009 h 4217"/>
                <a:gd name="T104" fmla="*/ 3479 w 4351"/>
                <a:gd name="T105" fmla="*/ 3251 h 4217"/>
                <a:gd name="T106" fmla="*/ 3624 w 4351"/>
                <a:gd name="T107" fmla="*/ 3274 h 4217"/>
                <a:gd name="T108" fmla="*/ 3806 w 4351"/>
                <a:gd name="T109" fmla="*/ 3270 h 4217"/>
                <a:gd name="T110" fmla="*/ 3922 w 4351"/>
                <a:gd name="T111" fmla="*/ 3209 h 4217"/>
                <a:gd name="T112" fmla="*/ 3904 w 4351"/>
                <a:gd name="T113" fmla="*/ 3853 h 4217"/>
                <a:gd name="T114" fmla="*/ 3610 w 4351"/>
                <a:gd name="T115" fmla="*/ 4184 h 4217"/>
                <a:gd name="T116" fmla="*/ 3405 w 4351"/>
                <a:gd name="T117" fmla="*/ 4039 h 4217"/>
                <a:gd name="T118" fmla="*/ 3232 w 4351"/>
                <a:gd name="T119" fmla="*/ 4179 h 4217"/>
                <a:gd name="T120" fmla="*/ 3013 w 4351"/>
                <a:gd name="T121" fmla="*/ 4063 h 4217"/>
                <a:gd name="T122" fmla="*/ 2910 w 4351"/>
                <a:gd name="T123" fmla="*/ 3932 h 4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351" h="4217">
                  <a:moveTo>
                    <a:pt x="2560" y="3960"/>
                  </a:moveTo>
                  <a:lnTo>
                    <a:pt x="2560" y="3960"/>
                  </a:lnTo>
                  <a:lnTo>
                    <a:pt x="2560" y="3932"/>
                  </a:lnTo>
                  <a:lnTo>
                    <a:pt x="2565" y="3881"/>
                  </a:lnTo>
                  <a:lnTo>
                    <a:pt x="2560" y="3858"/>
                  </a:lnTo>
                  <a:lnTo>
                    <a:pt x="2556" y="3844"/>
                  </a:lnTo>
                  <a:lnTo>
                    <a:pt x="2546" y="3844"/>
                  </a:lnTo>
                  <a:lnTo>
                    <a:pt x="2542" y="3844"/>
                  </a:lnTo>
                  <a:lnTo>
                    <a:pt x="2532" y="3848"/>
                  </a:lnTo>
                  <a:lnTo>
                    <a:pt x="2523" y="3858"/>
                  </a:lnTo>
                  <a:lnTo>
                    <a:pt x="2523" y="3858"/>
                  </a:lnTo>
                  <a:lnTo>
                    <a:pt x="2514" y="3862"/>
                  </a:lnTo>
                  <a:lnTo>
                    <a:pt x="2504" y="3862"/>
                  </a:lnTo>
                  <a:lnTo>
                    <a:pt x="2495" y="3858"/>
                  </a:lnTo>
                  <a:lnTo>
                    <a:pt x="2481" y="3853"/>
                  </a:lnTo>
                  <a:lnTo>
                    <a:pt x="2472" y="3844"/>
                  </a:lnTo>
                  <a:lnTo>
                    <a:pt x="2467" y="3825"/>
                  </a:lnTo>
                  <a:lnTo>
                    <a:pt x="2462" y="3797"/>
                  </a:lnTo>
                  <a:lnTo>
                    <a:pt x="2462" y="3797"/>
                  </a:lnTo>
                  <a:lnTo>
                    <a:pt x="2462" y="3788"/>
                  </a:lnTo>
                  <a:lnTo>
                    <a:pt x="2458" y="3769"/>
                  </a:lnTo>
                  <a:lnTo>
                    <a:pt x="2453" y="3760"/>
                  </a:lnTo>
                  <a:lnTo>
                    <a:pt x="2448" y="3750"/>
                  </a:lnTo>
                  <a:lnTo>
                    <a:pt x="2434" y="3746"/>
                  </a:lnTo>
                  <a:lnTo>
                    <a:pt x="2420" y="3741"/>
                  </a:lnTo>
                  <a:lnTo>
                    <a:pt x="2402" y="3722"/>
                  </a:lnTo>
                  <a:lnTo>
                    <a:pt x="2420" y="3718"/>
                  </a:lnTo>
                  <a:lnTo>
                    <a:pt x="2420" y="3718"/>
                  </a:lnTo>
                  <a:lnTo>
                    <a:pt x="2420" y="3713"/>
                  </a:lnTo>
                  <a:lnTo>
                    <a:pt x="2425" y="3699"/>
                  </a:lnTo>
                  <a:lnTo>
                    <a:pt x="2425" y="3690"/>
                  </a:lnTo>
                  <a:lnTo>
                    <a:pt x="2425" y="3685"/>
                  </a:lnTo>
                  <a:lnTo>
                    <a:pt x="2416" y="3676"/>
                  </a:lnTo>
                  <a:lnTo>
                    <a:pt x="2402" y="3671"/>
                  </a:lnTo>
                  <a:lnTo>
                    <a:pt x="2402" y="3671"/>
                  </a:lnTo>
                  <a:lnTo>
                    <a:pt x="2392" y="3666"/>
                  </a:lnTo>
                  <a:lnTo>
                    <a:pt x="2388" y="3657"/>
                  </a:lnTo>
                  <a:lnTo>
                    <a:pt x="2388" y="3648"/>
                  </a:lnTo>
                  <a:lnTo>
                    <a:pt x="2392" y="3643"/>
                  </a:lnTo>
                  <a:lnTo>
                    <a:pt x="2402" y="3629"/>
                  </a:lnTo>
                  <a:lnTo>
                    <a:pt x="2406" y="3624"/>
                  </a:lnTo>
                  <a:lnTo>
                    <a:pt x="2406" y="3624"/>
                  </a:lnTo>
                  <a:lnTo>
                    <a:pt x="2411" y="3615"/>
                  </a:lnTo>
                  <a:lnTo>
                    <a:pt x="2420" y="3601"/>
                  </a:lnTo>
                  <a:lnTo>
                    <a:pt x="2425" y="3592"/>
                  </a:lnTo>
                  <a:lnTo>
                    <a:pt x="2425" y="3582"/>
                  </a:lnTo>
                  <a:lnTo>
                    <a:pt x="2420" y="3568"/>
                  </a:lnTo>
                  <a:lnTo>
                    <a:pt x="2411" y="3559"/>
                  </a:lnTo>
                  <a:lnTo>
                    <a:pt x="2406" y="3424"/>
                  </a:lnTo>
                  <a:lnTo>
                    <a:pt x="2406" y="3424"/>
                  </a:lnTo>
                  <a:lnTo>
                    <a:pt x="2406" y="3410"/>
                  </a:lnTo>
                  <a:lnTo>
                    <a:pt x="2402" y="3396"/>
                  </a:lnTo>
                  <a:lnTo>
                    <a:pt x="2392" y="3386"/>
                  </a:lnTo>
                  <a:lnTo>
                    <a:pt x="2378" y="3377"/>
                  </a:lnTo>
                  <a:lnTo>
                    <a:pt x="2360" y="3377"/>
                  </a:lnTo>
                  <a:lnTo>
                    <a:pt x="2332" y="3391"/>
                  </a:lnTo>
                  <a:lnTo>
                    <a:pt x="2294" y="3419"/>
                  </a:lnTo>
                  <a:lnTo>
                    <a:pt x="2294" y="3419"/>
                  </a:lnTo>
                  <a:lnTo>
                    <a:pt x="2290" y="3424"/>
                  </a:lnTo>
                  <a:lnTo>
                    <a:pt x="2276" y="3438"/>
                  </a:lnTo>
                  <a:lnTo>
                    <a:pt x="2262" y="3461"/>
                  </a:lnTo>
                  <a:lnTo>
                    <a:pt x="2257" y="3475"/>
                  </a:lnTo>
                  <a:lnTo>
                    <a:pt x="2252" y="3494"/>
                  </a:lnTo>
                  <a:lnTo>
                    <a:pt x="2238" y="3503"/>
                  </a:lnTo>
                  <a:lnTo>
                    <a:pt x="2238" y="3503"/>
                  </a:lnTo>
                  <a:lnTo>
                    <a:pt x="2234" y="3498"/>
                  </a:lnTo>
                  <a:lnTo>
                    <a:pt x="2224" y="3484"/>
                  </a:lnTo>
                  <a:lnTo>
                    <a:pt x="2215" y="3480"/>
                  </a:lnTo>
                  <a:lnTo>
                    <a:pt x="2201" y="3475"/>
                  </a:lnTo>
                  <a:lnTo>
                    <a:pt x="2187" y="3480"/>
                  </a:lnTo>
                  <a:lnTo>
                    <a:pt x="2173" y="3489"/>
                  </a:lnTo>
                  <a:lnTo>
                    <a:pt x="2173" y="3489"/>
                  </a:lnTo>
                  <a:lnTo>
                    <a:pt x="2159" y="3494"/>
                  </a:lnTo>
                  <a:lnTo>
                    <a:pt x="2150" y="3498"/>
                  </a:lnTo>
                  <a:lnTo>
                    <a:pt x="2131" y="3494"/>
                  </a:lnTo>
                  <a:lnTo>
                    <a:pt x="2113" y="3484"/>
                  </a:lnTo>
                  <a:lnTo>
                    <a:pt x="2094" y="3466"/>
                  </a:lnTo>
                  <a:lnTo>
                    <a:pt x="2066" y="3433"/>
                  </a:lnTo>
                  <a:lnTo>
                    <a:pt x="2052" y="3414"/>
                  </a:lnTo>
                  <a:lnTo>
                    <a:pt x="2052" y="3414"/>
                  </a:lnTo>
                  <a:lnTo>
                    <a:pt x="2043" y="3405"/>
                  </a:lnTo>
                  <a:lnTo>
                    <a:pt x="2024" y="3396"/>
                  </a:lnTo>
                  <a:lnTo>
                    <a:pt x="2010" y="3391"/>
                  </a:lnTo>
                  <a:lnTo>
                    <a:pt x="1996" y="3391"/>
                  </a:lnTo>
                  <a:lnTo>
                    <a:pt x="1982" y="3396"/>
                  </a:lnTo>
                  <a:lnTo>
                    <a:pt x="1968" y="3410"/>
                  </a:lnTo>
                  <a:lnTo>
                    <a:pt x="1968" y="3410"/>
                  </a:lnTo>
                  <a:lnTo>
                    <a:pt x="1954" y="3414"/>
                  </a:lnTo>
                  <a:lnTo>
                    <a:pt x="1940" y="3410"/>
                  </a:lnTo>
                  <a:lnTo>
                    <a:pt x="1921" y="3405"/>
                  </a:lnTo>
                  <a:lnTo>
                    <a:pt x="1921" y="3405"/>
                  </a:lnTo>
                  <a:lnTo>
                    <a:pt x="1903" y="3396"/>
                  </a:lnTo>
                  <a:lnTo>
                    <a:pt x="1884" y="3391"/>
                  </a:lnTo>
                  <a:lnTo>
                    <a:pt x="1865" y="3396"/>
                  </a:lnTo>
                  <a:lnTo>
                    <a:pt x="1847" y="3414"/>
                  </a:lnTo>
                  <a:lnTo>
                    <a:pt x="1758" y="3414"/>
                  </a:lnTo>
                  <a:lnTo>
                    <a:pt x="1758" y="3414"/>
                  </a:lnTo>
                  <a:lnTo>
                    <a:pt x="1744" y="3428"/>
                  </a:lnTo>
                  <a:lnTo>
                    <a:pt x="1730" y="3438"/>
                  </a:lnTo>
                  <a:lnTo>
                    <a:pt x="1711" y="3447"/>
                  </a:lnTo>
                  <a:lnTo>
                    <a:pt x="1693" y="3452"/>
                  </a:lnTo>
                  <a:lnTo>
                    <a:pt x="1679" y="3452"/>
                  </a:lnTo>
                  <a:lnTo>
                    <a:pt x="1669" y="3447"/>
                  </a:lnTo>
                  <a:lnTo>
                    <a:pt x="1660" y="3438"/>
                  </a:lnTo>
                  <a:lnTo>
                    <a:pt x="1651" y="3414"/>
                  </a:lnTo>
                  <a:lnTo>
                    <a:pt x="1651" y="3414"/>
                  </a:lnTo>
                  <a:lnTo>
                    <a:pt x="1646" y="3410"/>
                  </a:lnTo>
                  <a:lnTo>
                    <a:pt x="1637" y="3410"/>
                  </a:lnTo>
                  <a:lnTo>
                    <a:pt x="1632" y="3410"/>
                  </a:lnTo>
                  <a:lnTo>
                    <a:pt x="1627" y="3414"/>
                  </a:lnTo>
                  <a:lnTo>
                    <a:pt x="1623" y="3419"/>
                  </a:lnTo>
                  <a:lnTo>
                    <a:pt x="1618" y="3433"/>
                  </a:lnTo>
                  <a:lnTo>
                    <a:pt x="1618" y="3433"/>
                  </a:lnTo>
                  <a:lnTo>
                    <a:pt x="1595" y="3428"/>
                  </a:lnTo>
                  <a:lnTo>
                    <a:pt x="1543" y="3419"/>
                  </a:lnTo>
                  <a:lnTo>
                    <a:pt x="1543" y="3419"/>
                  </a:lnTo>
                  <a:lnTo>
                    <a:pt x="1516" y="3424"/>
                  </a:lnTo>
                  <a:lnTo>
                    <a:pt x="1492" y="3433"/>
                  </a:lnTo>
                  <a:lnTo>
                    <a:pt x="1474" y="3442"/>
                  </a:lnTo>
                  <a:lnTo>
                    <a:pt x="1474" y="3442"/>
                  </a:lnTo>
                  <a:lnTo>
                    <a:pt x="1464" y="3452"/>
                  </a:lnTo>
                  <a:lnTo>
                    <a:pt x="1455" y="3452"/>
                  </a:lnTo>
                  <a:lnTo>
                    <a:pt x="1432" y="3456"/>
                  </a:lnTo>
                  <a:lnTo>
                    <a:pt x="1404" y="3452"/>
                  </a:lnTo>
                  <a:lnTo>
                    <a:pt x="1380" y="3480"/>
                  </a:lnTo>
                  <a:lnTo>
                    <a:pt x="1366" y="3466"/>
                  </a:lnTo>
                  <a:lnTo>
                    <a:pt x="1357" y="3438"/>
                  </a:lnTo>
                  <a:lnTo>
                    <a:pt x="1292" y="3391"/>
                  </a:lnTo>
                  <a:lnTo>
                    <a:pt x="1268" y="3419"/>
                  </a:lnTo>
                  <a:lnTo>
                    <a:pt x="1222" y="3368"/>
                  </a:lnTo>
                  <a:lnTo>
                    <a:pt x="1170" y="3372"/>
                  </a:lnTo>
                  <a:lnTo>
                    <a:pt x="1166" y="3354"/>
                  </a:lnTo>
                  <a:lnTo>
                    <a:pt x="1133" y="3344"/>
                  </a:lnTo>
                  <a:lnTo>
                    <a:pt x="1105" y="3344"/>
                  </a:lnTo>
                  <a:lnTo>
                    <a:pt x="1058" y="3312"/>
                  </a:lnTo>
                  <a:lnTo>
                    <a:pt x="1012" y="3312"/>
                  </a:lnTo>
                  <a:lnTo>
                    <a:pt x="1007" y="3274"/>
                  </a:lnTo>
                  <a:lnTo>
                    <a:pt x="1007" y="3274"/>
                  </a:lnTo>
                  <a:lnTo>
                    <a:pt x="1002" y="3265"/>
                  </a:lnTo>
                  <a:lnTo>
                    <a:pt x="988" y="3251"/>
                  </a:lnTo>
                  <a:lnTo>
                    <a:pt x="965" y="3242"/>
                  </a:lnTo>
                  <a:lnTo>
                    <a:pt x="946" y="3237"/>
                  </a:lnTo>
                  <a:lnTo>
                    <a:pt x="928" y="3237"/>
                  </a:lnTo>
                  <a:lnTo>
                    <a:pt x="928" y="3237"/>
                  </a:lnTo>
                  <a:lnTo>
                    <a:pt x="928" y="3228"/>
                  </a:lnTo>
                  <a:lnTo>
                    <a:pt x="923" y="3214"/>
                  </a:lnTo>
                  <a:lnTo>
                    <a:pt x="918" y="3209"/>
                  </a:lnTo>
                  <a:lnTo>
                    <a:pt x="909" y="3214"/>
                  </a:lnTo>
                  <a:lnTo>
                    <a:pt x="900" y="3223"/>
                  </a:lnTo>
                  <a:lnTo>
                    <a:pt x="886" y="3242"/>
                  </a:lnTo>
                  <a:lnTo>
                    <a:pt x="886" y="3242"/>
                  </a:lnTo>
                  <a:lnTo>
                    <a:pt x="881" y="3242"/>
                  </a:lnTo>
                  <a:lnTo>
                    <a:pt x="867" y="3237"/>
                  </a:lnTo>
                  <a:lnTo>
                    <a:pt x="853" y="3228"/>
                  </a:lnTo>
                  <a:lnTo>
                    <a:pt x="839" y="3200"/>
                  </a:lnTo>
                  <a:lnTo>
                    <a:pt x="839" y="3200"/>
                  </a:lnTo>
                  <a:lnTo>
                    <a:pt x="821" y="3172"/>
                  </a:lnTo>
                  <a:lnTo>
                    <a:pt x="802" y="3149"/>
                  </a:lnTo>
                  <a:lnTo>
                    <a:pt x="779" y="3130"/>
                  </a:lnTo>
                  <a:lnTo>
                    <a:pt x="830" y="3088"/>
                  </a:lnTo>
                  <a:lnTo>
                    <a:pt x="830" y="3088"/>
                  </a:lnTo>
                  <a:lnTo>
                    <a:pt x="811" y="3083"/>
                  </a:lnTo>
                  <a:lnTo>
                    <a:pt x="774" y="3079"/>
                  </a:lnTo>
                  <a:lnTo>
                    <a:pt x="774" y="3079"/>
                  </a:lnTo>
                  <a:lnTo>
                    <a:pt x="755" y="3074"/>
                  </a:lnTo>
                  <a:lnTo>
                    <a:pt x="737" y="3060"/>
                  </a:lnTo>
                  <a:lnTo>
                    <a:pt x="713" y="3041"/>
                  </a:lnTo>
                  <a:lnTo>
                    <a:pt x="657" y="2999"/>
                  </a:lnTo>
                  <a:lnTo>
                    <a:pt x="662" y="2981"/>
                  </a:lnTo>
                  <a:lnTo>
                    <a:pt x="620" y="2990"/>
                  </a:lnTo>
                  <a:lnTo>
                    <a:pt x="620" y="2962"/>
                  </a:lnTo>
                  <a:lnTo>
                    <a:pt x="620" y="2962"/>
                  </a:lnTo>
                  <a:lnTo>
                    <a:pt x="629" y="2948"/>
                  </a:lnTo>
                  <a:lnTo>
                    <a:pt x="643" y="2925"/>
                  </a:lnTo>
                  <a:lnTo>
                    <a:pt x="643" y="2915"/>
                  </a:lnTo>
                  <a:lnTo>
                    <a:pt x="639" y="2901"/>
                  </a:lnTo>
                  <a:lnTo>
                    <a:pt x="625" y="2892"/>
                  </a:lnTo>
                  <a:lnTo>
                    <a:pt x="601" y="2883"/>
                  </a:lnTo>
                  <a:lnTo>
                    <a:pt x="601" y="2883"/>
                  </a:lnTo>
                  <a:lnTo>
                    <a:pt x="592" y="2878"/>
                  </a:lnTo>
                  <a:lnTo>
                    <a:pt x="578" y="2873"/>
                  </a:lnTo>
                  <a:lnTo>
                    <a:pt x="573" y="2869"/>
                  </a:lnTo>
                  <a:lnTo>
                    <a:pt x="573" y="2864"/>
                  </a:lnTo>
                  <a:lnTo>
                    <a:pt x="578" y="2855"/>
                  </a:lnTo>
                  <a:lnTo>
                    <a:pt x="587" y="2845"/>
                  </a:lnTo>
                  <a:lnTo>
                    <a:pt x="587" y="2845"/>
                  </a:lnTo>
                  <a:lnTo>
                    <a:pt x="592" y="2831"/>
                  </a:lnTo>
                  <a:lnTo>
                    <a:pt x="592" y="2822"/>
                  </a:lnTo>
                  <a:lnTo>
                    <a:pt x="587" y="2808"/>
                  </a:lnTo>
                  <a:lnTo>
                    <a:pt x="578" y="2794"/>
                  </a:lnTo>
                  <a:lnTo>
                    <a:pt x="564" y="2780"/>
                  </a:lnTo>
                  <a:lnTo>
                    <a:pt x="541" y="2771"/>
                  </a:lnTo>
                  <a:lnTo>
                    <a:pt x="503" y="2766"/>
                  </a:lnTo>
                  <a:lnTo>
                    <a:pt x="475" y="2752"/>
                  </a:lnTo>
                  <a:lnTo>
                    <a:pt x="466" y="2719"/>
                  </a:lnTo>
                  <a:lnTo>
                    <a:pt x="461" y="2677"/>
                  </a:lnTo>
                  <a:lnTo>
                    <a:pt x="461" y="2677"/>
                  </a:lnTo>
                  <a:lnTo>
                    <a:pt x="471" y="2668"/>
                  </a:lnTo>
                  <a:lnTo>
                    <a:pt x="489" y="2640"/>
                  </a:lnTo>
                  <a:lnTo>
                    <a:pt x="494" y="2621"/>
                  </a:lnTo>
                  <a:lnTo>
                    <a:pt x="489" y="2603"/>
                  </a:lnTo>
                  <a:lnTo>
                    <a:pt x="485" y="2584"/>
                  </a:lnTo>
                  <a:lnTo>
                    <a:pt x="466" y="2570"/>
                  </a:lnTo>
                  <a:lnTo>
                    <a:pt x="466" y="2570"/>
                  </a:lnTo>
                  <a:lnTo>
                    <a:pt x="461" y="2561"/>
                  </a:lnTo>
                  <a:lnTo>
                    <a:pt x="452" y="2537"/>
                  </a:lnTo>
                  <a:lnTo>
                    <a:pt x="452" y="2528"/>
                  </a:lnTo>
                  <a:lnTo>
                    <a:pt x="457" y="2519"/>
                  </a:lnTo>
                  <a:lnTo>
                    <a:pt x="461" y="2509"/>
                  </a:lnTo>
                  <a:lnTo>
                    <a:pt x="475" y="2500"/>
                  </a:lnTo>
                  <a:lnTo>
                    <a:pt x="475" y="2500"/>
                  </a:lnTo>
                  <a:lnTo>
                    <a:pt x="480" y="2495"/>
                  </a:lnTo>
                  <a:lnTo>
                    <a:pt x="489" y="2486"/>
                  </a:lnTo>
                  <a:lnTo>
                    <a:pt x="489" y="2477"/>
                  </a:lnTo>
                  <a:lnTo>
                    <a:pt x="494" y="2463"/>
                  </a:lnTo>
                  <a:lnTo>
                    <a:pt x="489" y="2449"/>
                  </a:lnTo>
                  <a:lnTo>
                    <a:pt x="475" y="2430"/>
                  </a:lnTo>
                  <a:lnTo>
                    <a:pt x="457" y="2407"/>
                  </a:lnTo>
                  <a:lnTo>
                    <a:pt x="457" y="2384"/>
                  </a:lnTo>
                  <a:lnTo>
                    <a:pt x="391" y="2370"/>
                  </a:lnTo>
                  <a:lnTo>
                    <a:pt x="391" y="2370"/>
                  </a:lnTo>
                  <a:lnTo>
                    <a:pt x="382" y="2365"/>
                  </a:lnTo>
                  <a:lnTo>
                    <a:pt x="359" y="2356"/>
                  </a:lnTo>
                  <a:lnTo>
                    <a:pt x="345" y="2342"/>
                  </a:lnTo>
                  <a:lnTo>
                    <a:pt x="331" y="2323"/>
                  </a:lnTo>
                  <a:lnTo>
                    <a:pt x="321" y="2300"/>
                  </a:lnTo>
                  <a:lnTo>
                    <a:pt x="312" y="2272"/>
                  </a:lnTo>
                  <a:lnTo>
                    <a:pt x="312" y="2272"/>
                  </a:lnTo>
                  <a:lnTo>
                    <a:pt x="303" y="2244"/>
                  </a:lnTo>
                  <a:lnTo>
                    <a:pt x="289" y="2220"/>
                  </a:lnTo>
                  <a:lnTo>
                    <a:pt x="270" y="2206"/>
                  </a:lnTo>
                  <a:lnTo>
                    <a:pt x="252" y="2197"/>
                  </a:lnTo>
                  <a:lnTo>
                    <a:pt x="224" y="2188"/>
                  </a:lnTo>
                  <a:lnTo>
                    <a:pt x="210" y="2188"/>
                  </a:lnTo>
                  <a:lnTo>
                    <a:pt x="210" y="2188"/>
                  </a:lnTo>
                  <a:lnTo>
                    <a:pt x="200" y="2183"/>
                  </a:lnTo>
                  <a:lnTo>
                    <a:pt x="186" y="2174"/>
                  </a:lnTo>
                  <a:lnTo>
                    <a:pt x="182" y="2164"/>
                  </a:lnTo>
                  <a:lnTo>
                    <a:pt x="177" y="2150"/>
                  </a:lnTo>
                  <a:lnTo>
                    <a:pt x="182" y="2136"/>
                  </a:lnTo>
                  <a:lnTo>
                    <a:pt x="196" y="2113"/>
                  </a:lnTo>
                  <a:lnTo>
                    <a:pt x="196" y="2113"/>
                  </a:lnTo>
                  <a:lnTo>
                    <a:pt x="210" y="2090"/>
                  </a:lnTo>
                  <a:lnTo>
                    <a:pt x="214" y="2071"/>
                  </a:lnTo>
                  <a:lnTo>
                    <a:pt x="210" y="2057"/>
                  </a:lnTo>
                  <a:lnTo>
                    <a:pt x="205" y="2048"/>
                  </a:lnTo>
                  <a:lnTo>
                    <a:pt x="186" y="2029"/>
                  </a:lnTo>
                  <a:lnTo>
                    <a:pt x="177" y="2024"/>
                  </a:lnTo>
                  <a:lnTo>
                    <a:pt x="140" y="1978"/>
                  </a:lnTo>
                  <a:lnTo>
                    <a:pt x="140" y="1978"/>
                  </a:lnTo>
                  <a:lnTo>
                    <a:pt x="154" y="1968"/>
                  </a:lnTo>
                  <a:lnTo>
                    <a:pt x="168" y="1954"/>
                  </a:lnTo>
                  <a:lnTo>
                    <a:pt x="182" y="1940"/>
                  </a:lnTo>
                  <a:lnTo>
                    <a:pt x="191" y="1926"/>
                  </a:lnTo>
                  <a:lnTo>
                    <a:pt x="191" y="1917"/>
                  </a:lnTo>
                  <a:lnTo>
                    <a:pt x="191" y="1908"/>
                  </a:lnTo>
                  <a:lnTo>
                    <a:pt x="186" y="1903"/>
                  </a:lnTo>
                  <a:lnTo>
                    <a:pt x="177" y="1898"/>
                  </a:lnTo>
                  <a:lnTo>
                    <a:pt x="149" y="1884"/>
                  </a:lnTo>
                  <a:lnTo>
                    <a:pt x="149" y="1884"/>
                  </a:lnTo>
                  <a:lnTo>
                    <a:pt x="112" y="1875"/>
                  </a:lnTo>
                  <a:lnTo>
                    <a:pt x="84" y="1861"/>
                  </a:lnTo>
                  <a:lnTo>
                    <a:pt x="65" y="1847"/>
                  </a:lnTo>
                  <a:lnTo>
                    <a:pt x="51" y="1828"/>
                  </a:lnTo>
                  <a:lnTo>
                    <a:pt x="46" y="1814"/>
                  </a:lnTo>
                  <a:lnTo>
                    <a:pt x="51" y="1800"/>
                  </a:lnTo>
                  <a:lnTo>
                    <a:pt x="65" y="1791"/>
                  </a:lnTo>
                  <a:lnTo>
                    <a:pt x="88" y="1782"/>
                  </a:lnTo>
                  <a:lnTo>
                    <a:pt x="88" y="1782"/>
                  </a:lnTo>
                  <a:lnTo>
                    <a:pt x="93" y="1772"/>
                  </a:lnTo>
                  <a:lnTo>
                    <a:pt x="93" y="1749"/>
                  </a:lnTo>
                  <a:lnTo>
                    <a:pt x="93" y="1740"/>
                  </a:lnTo>
                  <a:lnTo>
                    <a:pt x="93" y="1726"/>
                  </a:lnTo>
                  <a:lnTo>
                    <a:pt x="84" y="1721"/>
                  </a:lnTo>
                  <a:lnTo>
                    <a:pt x="65" y="1712"/>
                  </a:lnTo>
                  <a:lnTo>
                    <a:pt x="14" y="1670"/>
                  </a:lnTo>
                  <a:lnTo>
                    <a:pt x="4" y="1600"/>
                  </a:lnTo>
                  <a:lnTo>
                    <a:pt x="4" y="1600"/>
                  </a:lnTo>
                  <a:lnTo>
                    <a:pt x="0" y="1591"/>
                  </a:lnTo>
                  <a:lnTo>
                    <a:pt x="0" y="1581"/>
                  </a:lnTo>
                  <a:lnTo>
                    <a:pt x="4" y="1572"/>
                  </a:lnTo>
                  <a:lnTo>
                    <a:pt x="14" y="1563"/>
                  </a:lnTo>
                  <a:lnTo>
                    <a:pt x="32" y="1553"/>
                  </a:lnTo>
                  <a:lnTo>
                    <a:pt x="56" y="1553"/>
                  </a:lnTo>
                  <a:lnTo>
                    <a:pt x="98" y="1553"/>
                  </a:lnTo>
                  <a:lnTo>
                    <a:pt x="196" y="1553"/>
                  </a:lnTo>
                  <a:lnTo>
                    <a:pt x="219" y="1549"/>
                  </a:lnTo>
                  <a:lnTo>
                    <a:pt x="307" y="1488"/>
                  </a:lnTo>
                  <a:lnTo>
                    <a:pt x="307" y="1488"/>
                  </a:lnTo>
                  <a:lnTo>
                    <a:pt x="340" y="1479"/>
                  </a:lnTo>
                  <a:lnTo>
                    <a:pt x="410" y="1455"/>
                  </a:lnTo>
                  <a:lnTo>
                    <a:pt x="494" y="1423"/>
                  </a:lnTo>
                  <a:lnTo>
                    <a:pt x="531" y="1404"/>
                  </a:lnTo>
                  <a:lnTo>
                    <a:pt x="559" y="1381"/>
                  </a:lnTo>
                  <a:lnTo>
                    <a:pt x="592" y="1362"/>
                  </a:lnTo>
                  <a:lnTo>
                    <a:pt x="592" y="1362"/>
                  </a:lnTo>
                  <a:lnTo>
                    <a:pt x="629" y="1362"/>
                  </a:lnTo>
                  <a:lnTo>
                    <a:pt x="671" y="1357"/>
                  </a:lnTo>
                  <a:lnTo>
                    <a:pt x="718" y="1348"/>
                  </a:lnTo>
                  <a:lnTo>
                    <a:pt x="774" y="1329"/>
                  </a:lnTo>
                  <a:lnTo>
                    <a:pt x="825" y="1306"/>
                  </a:lnTo>
                  <a:lnTo>
                    <a:pt x="849" y="1292"/>
                  </a:lnTo>
                  <a:lnTo>
                    <a:pt x="872" y="1273"/>
                  </a:lnTo>
                  <a:lnTo>
                    <a:pt x="891" y="1250"/>
                  </a:lnTo>
                  <a:lnTo>
                    <a:pt x="909" y="1227"/>
                  </a:lnTo>
                  <a:lnTo>
                    <a:pt x="909" y="1189"/>
                  </a:lnTo>
                  <a:lnTo>
                    <a:pt x="909" y="1189"/>
                  </a:lnTo>
                  <a:lnTo>
                    <a:pt x="918" y="1185"/>
                  </a:lnTo>
                  <a:lnTo>
                    <a:pt x="946" y="1175"/>
                  </a:lnTo>
                  <a:lnTo>
                    <a:pt x="984" y="1152"/>
                  </a:lnTo>
                  <a:lnTo>
                    <a:pt x="1002" y="1138"/>
                  </a:lnTo>
                  <a:lnTo>
                    <a:pt x="1016" y="1119"/>
                  </a:lnTo>
                  <a:lnTo>
                    <a:pt x="1016" y="1119"/>
                  </a:lnTo>
                  <a:lnTo>
                    <a:pt x="1030" y="1115"/>
                  </a:lnTo>
                  <a:lnTo>
                    <a:pt x="1054" y="1115"/>
                  </a:lnTo>
                  <a:lnTo>
                    <a:pt x="1082" y="1119"/>
                  </a:lnTo>
                  <a:lnTo>
                    <a:pt x="1082" y="1119"/>
                  </a:lnTo>
                  <a:lnTo>
                    <a:pt x="1110" y="1124"/>
                  </a:lnTo>
                  <a:lnTo>
                    <a:pt x="1119" y="1124"/>
                  </a:lnTo>
                  <a:lnTo>
                    <a:pt x="1128" y="1124"/>
                  </a:lnTo>
                  <a:lnTo>
                    <a:pt x="1133" y="1115"/>
                  </a:lnTo>
                  <a:lnTo>
                    <a:pt x="1142" y="1096"/>
                  </a:lnTo>
                  <a:lnTo>
                    <a:pt x="1147" y="1035"/>
                  </a:lnTo>
                  <a:lnTo>
                    <a:pt x="1147" y="1035"/>
                  </a:lnTo>
                  <a:lnTo>
                    <a:pt x="1156" y="970"/>
                  </a:lnTo>
                  <a:lnTo>
                    <a:pt x="1161" y="952"/>
                  </a:lnTo>
                  <a:lnTo>
                    <a:pt x="1170" y="938"/>
                  </a:lnTo>
                  <a:lnTo>
                    <a:pt x="1180" y="938"/>
                  </a:lnTo>
                  <a:lnTo>
                    <a:pt x="1198" y="942"/>
                  </a:lnTo>
                  <a:lnTo>
                    <a:pt x="1250" y="970"/>
                  </a:lnTo>
                  <a:lnTo>
                    <a:pt x="1250" y="970"/>
                  </a:lnTo>
                  <a:lnTo>
                    <a:pt x="1254" y="975"/>
                  </a:lnTo>
                  <a:lnTo>
                    <a:pt x="1268" y="984"/>
                  </a:lnTo>
                  <a:lnTo>
                    <a:pt x="1278" y="984"/>
                  </a:lnTo>
                  <a:lnTo>
                    <a:pt x="1287" y="980"/>
                  </a:lnTo>
                  <a:lnTo>
                    <a:pt x="1292" y="975"/>
                  </a:lnTo>
                  <a:lnTo>
                    <a:pt x="1301" y="961"/>
                  </a:lnTo>
                  <a:lnTo>
                    <a:pt x="1329" y="980"/>
                  </a:lnTo>
                  <a:lnTo>
                    <a:pt x="1516" y="984"/>
                  </a:lnTo>
                  <a:lnTo>
                    <a:pt x="1534" y="984"/>
                  </a:lnTo>
                  <a:lnTo>
                    <a:pt x="1534" y="984"/>
                  </a:lnTo>
                  <a:lnTo>
                    <a:pt x="1539" y="970"/>
                  </a:lnTo>
                  <a:lnTo>
                    <a:pt x="1543" y="961"/>
                  </a:lnTo>
                  <a:lnTo>
                    <a:pt x="1553" y="952"/>
                  </a:lnTo>
                  <a:lnTo>
                    <a:pt x="1562" y="947"/>
                  </a:lnTo>
                  <a:lnTo>
                    <a:pt x="1576" y="952"/>
                  </a:lnTo>
                  <a:lnTo>
                    <a:pt x="1590" y="966"/>
                  </a:lnTo>
                  <a:lnTo>
                    <a:pt x="1609" y="989"/>
                  </a:lnTo>
                  <a:lnTo>
                    <a:pt x="1609" y="989"/>
                  </a:lnTo>
                  <a:lnTo>
                    <a:pt x="1613" y="989"/>
                  </a:lnTo>
                  <a:lnTo>
                    <a:pt x="1623" y="994"/>
                  </a:lnTo>
                  <a:lnTo>
                    <a:pt x="1641" y="989"/>
                  </a:lnTo>
                  <a:lnTo>
                    <a:pt x="1651" y="984"/>
                  </a:lnTo>
                  <a:lnTo>
                    <a:pt x="1660" y="975"/>
                  </a:lnTo>
                  <a:lnTo>
                    <a:pt x="1725" y="975"/>
                  </a:lnTo>
                  <a:lnTo>
                    <a:pt x="1725" y="975"/>
                  </a:lnTo>
                  <a:lnTo>
                    <a:pt x="1730" y="980"/>
                  </a:lnTo>
                  <a:lnTo>
                    <a:pt x="1739" y="980"/>
                  </a:lnTo>
                  <a:lnTo>
                    <a:pt x="1749" y="975"/>
                  </a:lnTo>
                  <a:lnTo>
                    <a:pt x="1763" y="966"/>
                  </a:lnTo>
                  <a:lnTo>
                    <a:pt x="1772" y="952"/>
                  </a:lnTo>
                  <a:lnTo>
                    <a:pt x="1786" y="924"/>
                  </a:lnTo>
                  <a:lnTo>
                    <a:pt x="1800" y="886"/>
                  </a:lnTo>
                  <a:lnTo>
                    <a:pt x="1833" y="886"/>
                  </a:lnTo>
                  <a:lnTo>
                    <a:pt x="1833" y="886"/>
                  </a:lnTo>
                  <a:lnTo>
                    <a:pt x="1842" y="891"/>
                  </a:lnTo>
                  <a:lnTo>
                    <a:pt x="1856" y="896"/>
                  </a:lnTo>
                  <a:lnTo>
                    <a:pt x="1870" y="896"/>
                  </a:lnTo>
                  <a:lnTo>
                    <a:pt x="1884" y="891"/>
                  </a:lnTo>
                  <a:lnTo>
                    <a:pt x="1889" y="877"/>
                  </a:lnTo>
                  <a:lnTo>
                    <a:pt x="1889" y="854"/>
                  </a:lnTo>
                  <a:lnTo>
                    <a:pt x="1884" y="816"/>
                  </a:lnTo>
                  <a:lnTo>
                    <a:pt x="1884" y="816"/>
                  </a:lnTo>
                  <a:lnTo>
                    <a:pt x="1884" y="812"/>
                  </a:lnTo>
                  <a:lnTo>
                    <a:pt x="1893" y="807"/>
                  </a:lnTo>
                  <a:lnTo>
                    <a:pt x="1903" y="802"/>
                  </a:lnTo>
                  <a:lnTo>
                    <a:pt x="1917" y="802"/>
                  </a:lnTo>
                  <a:lnTo>
                    <a:pt x="1931" y="802"/>
                  </a:lnTo>
                  <a:lnTo>
                    <a:pt x="1949" y="807"/>
                  </a:lnTo>
                  <a:lnTo>
                    <a:pt x="1949" y="807"/>
                  </a:lnTo>
                  <a:lnTo>
                    <a:pt x="1959" y="812"/>
                  </a:lnTo>
                  <a:lnTo>
                    <a:pt x="1973" y="816"/>
                  </a:lnTo>
                  <a:lnTo>
                    <a:pt x="1982" y="812"/>
                  </a:lnTo>
                  <a:lnTo>
                    <a:pt x="1987" y="807"/>
                  </a:lnTo>
                  <a:lnTo>
                    <a:pt x="1991" y="793"/>
                  </a:lnTo>
                  <a:lnTo>
                    <a:pt x="1991" y="774"/>
                  </a:lnTo>
                  <a:lnTo>
                    <a:pt x="2005" y="765"/>
                  </a:lnTo>
                  <a:lnTo>
                    <a:pt x="2043" y="770"/>
                  </a:lnTo>
                  <a:lnTo>
                    <a:pt x="2043" y="728"/>
                  </a:lnTo>
                  <a:lnTo>
                    <a:pt x="2108" y="732"/>
                  </a:lnTo>
                  <a:lnTo>
                    <a:pt x="2145" y="653"/>
                  </a:lnTo>
                  <a:lnTo>
                    <a:pt x="2145" y="616"/>
                  </a:lnTo>
                  <a:lnTo>
                    <a:pt x="2187" y="625"/>
                  </a:lnTo>
                  <a:lnTo>
                    <a:pt x="2192" y="606"/>
                  </a:lnTo>
                  <a:lnTo>
                    <a:pt x="2187" y="569"/>
                  </a:lnTo>
                  <a:lnTo>
                    <a:pt x="2164" y="462"/>
                  </a:lnTo>
                  <a:lnTo>
                    <a:pt x="2206" y="448"/>
                  </a:lnTo>
                  <a:lnTo>
                    <a:pt x="2206" y="396"/>
                  </a:lnTo>
                  <a:lnTo>
                    <a:pt x="2224" y="378"/>
                  </a:lnTo>
                  <a:lnTo>
                    <a:pt x="2192" y="331"/>
                  </a:lnTo>
                  <a:lnTo>
                    <a:pt x="2201" y="317"/>
                  </a:lnTo>
                  <a:lnTo>
                    <a:pt x="2224" y="322"/>
                  </a:lnTo>
                  <a:lnTo>
                    <a:pt x="2234" y="294"/>
                  </a:lnTo>
                  <a:lnTo>
                    <a:pt x="2234" y="294"/>
                  </a:lnTo>
                  <a:lnTo>
                    <a:pt x="2229" y="289"/>
                  </a:lnTo>
                  <a:lnTo>
                    <a:pt x="2220" y="280"/>
                  </a:lnTo>
                  <a:lnTo>
                    <a:pt x="2215" y="271"/>
                  </a:lnTo>
                  <a:lnTo>
                    <a:pt x="2215" y="261"/>
                  </a:lnTo>
                  <a:lnTo>
                    <a:pt x="2220" y="252"/>
                  </a:lnTo>
                  <a:lnTo>
                    <a:pt x="2229" y="247"/>
                  </a:lnTo>
                  <a:lnTo>
                    <a:pt x="2229" y="201"/>
                  </a:lnTo>
                  <a:lnTo>
                    <a:pt x="2224" y="173"/>
                  </a:lnTo>
                  <a:lnTo>
                    <a:pt x="2224" y="131"/>
                  </a:lnTo>
                  <a:lnTo>
                    <a:pt x="2224" y="131"/>
                  </a:lnTo>
                  <a:lnTo>
                    <a:pt x="2229" y="117"/>
                  </a:lnTo>
                  <a:lnTo>
                    <a:pt x="2229" y="112"/>
                  </a:lnTo>
                  <a:lnTo>
                    <a:pt x="2220" y="103"/>
                  </a:lnTo>
                  <a:lnTo>
                    <a:pt x="2252" y="23"/>
                  </a:lnTo>
                  <a:lnTo>
                    <a:pt x="2252" y="23"/>
                  </a:lnTo>
                  <a:lnTo>
                    <a:pt x="2262" y="28"/>
                  </a:lnTo>
                  <a:lnTo>
                    <a:pt x="2285" y="28"/>
                  </a:lnTo>
                  <a:lnTo>
                    <a:pt x="2304" y="28"/>
                  </a:lnTo>
                  <a:lnTo>
                    <a:pt x="2318" y="23"/>
                  </a:lnTo>
                  <a:lnTo>
                    <a:pt x="2332" y="14"/>
                  </a:lnTo>
                  <a:lnTo>
                    <a:pt x="2346" y="0"/>
                  </a:lnTo>
                  <a:lnTo>
                    <a:pt x="2420" y="14"/>
                  </a:lnTo>
                  <a:lnTo>
                    <a:pt x="2462" y="0"/>
                  </a:lnTo>
                  <a:lnTo>
                    <a:pt x="2462" y="0"/>
                  </a:lnTo>
                  <a:lnTo>
                    <a:pt x="2467" y="0"/>
                  </a:lnTo>
                  <a:lnTo>
                    <a:pt x="2476" y="5"/>
                  </a:lnTo>
                  <a:lnTo>
                    <a:pt x="2476" y="9"/>
                  </a:lnTo>
                  <a:lnTo>
                    <a:pt x="2481" y="14"/>
                  </a:lnTo>
                  <a:lnTo>
                    <a:pt x="2476" y="23"/>
                  </a:lnTo>
                  <a:lnTo>
                    <a:pt x="2472" y="37"/>
                  </a:lnTo>
                  <a:lnTo>
                    <a:pt x="2472" y="37"/>
                  </a:lnTo>
                  <a:lnTo>
                    <a:pt x="2472" y="51"/>
                  </a:lnTo>
                  <a:lnTo>
                    <a:pt x="2476" y="65"/>
                  </a:lnTo>
                  <a:lnTo>
                    <a:pt x="2490" y="75"/>
                  </a:lnTo>
                  <a:lnTo>
                    <a:pt x="2509" y="79"/>
                  </a:lnTo>
                  <a:lnTo>
                    <a:pt x="2560" y="84"/>
                  </a:lnTo>
                  <a:lnTo>
                    <a:pt x="2612" y="75"/>
                  </a:lnTo>
                  <a:lnTo>
                    <a:pt x="2612" y="75"/>
                  </a:lnTo>
                  <a:lnTo>
                    <a:pt x="2626" y="75"/>
                  </a:lnTo>
                  <a:lnTo>
                    <a:pt x="2640" y="75"/>
                  </a:lnTo>
                  <a:lnTo>
                    <a:pt x="2672" y="84"/>
                  </a:lnTo>
                  <a:lnTo>
                    <a:pt x="2705" y="103"/>
                  </a:lnTo>
                  <a:lnTo>
                    <a:pt x="2738" y="121"/>
                  </a:lnTo>
                  <a:lnTo>
                    <a:pt x="2794" y="163"/>
                  </a:lnTo>
                  <a:lnTo>
                    <a:pt x="2817" y="177"/>
                  </a:lnTo>
                  <a:lnTo>
                    <a:pt x="2817" y="177"/>
                  </a:lnTo>
                  <a:lnTo>
                    <a:pt x="2826" y="182"/>
                  </a:lnTo>
                  <a:lnTo>
                    <a:pt x="2840" y="187"/>
                  </a:lnTo>
                  <a:lnTo>
                    <a:pt x="2849" y="187"/>
                  </a:lnTo>
                  <a:lnTo>
                    <a:pt x="2863" y="182"/>
                  </a:lnTo>
                  <a:lnTo>
                    <a:pt x="2877" y="177"/>
                  </a:lnTo>
                  <a:lnTo>
                    <a:pt x="2891" y="163"/>
                  </a:lnTo>
                  <a:lnTo>
                    <a:pt x="3055" y="177"/>
                  </a:lnTo>
                  <a:lnTo>
                    <a:pt x="3055" y="177"/>
                  </a:lnTo>
                  <a:lnTo>
                    <a:pt x="3059" y="196"/>
                  </a:lnTo>
                  <a:lnTo>
                    <a:pt x="3078" y="219"/>
                  </a:lnTo>
                  <a:lnTo>
                    <a:pt x="3087" y="224"/>
                  </a:lnTo>
                  <a:lnTo>
                    <a:pt x="3097" y="224"/>
                  </a:lnTo>
                  <a:lnTo>
                    <a:pt x="3106" y="215"/>
                  </a:lnTo>
                  <a:lnTo>
                    <a:pt x="3115" y="187"/>
                  </a:lnTo>
                  <a:lnTo>
                    <a:pt x="3171" y="103"/>
                  </a:lnTo>
                  <a:lnTo>
                    <a:pt x="3171" y="103"/>
                  </a:lnTo>
                  <a:lnTo>
                    <a:pt x="3181" y="98"/>
                  </a:lnTo>
                  <a:lnTo>
                    <a:pt x="3185" y="93"/>
                  </a:lnTo>
                  <a:lnTo>
                    <a:pt x="3199" y="89"/>
                  </a:lnTo>
                  <a:lnTo>
                    <a:pt x="3213" y="89"/>
                  </a:lnTo>
                  <a:lnTo>
                    <a:pt x="3237" y="93"/>
                  </a:lnTo>
                  <a:lnTo>
                    <a:pt x="3260" y="107"/>
                  </a:lnTo>
                  <a:lnTo>
                    <a:pt x="3293" y="131"/>
                  </a:lnTo>
                  <a:lnTo>
                    <a:pt x="3293" y="131"/>
                  </a:lnTo>
                  <a:lnTo>
                    <a:pt x="3302" y="145"/>
                  </a:lnTo>
                  <a:lnTo>
                    <a:pt x="3321" y="173"/>
                  </a:lnTo>
                  <a:lnTo>
                    <a:pt x="3335" y="182"/>
                  </a:lnTo>
                  <a:lnTo>
                    <a:pt x="3349" y="187"/>
                  </a:lnTo>
                  <a:lnTo>
                    <a:pt x="3353" y="182"/>
                  </a:lnTo>
                  <a:lnTo>
                    <a:pt x="3353" y="177"/>
                  </a:lnTo>
                  <a:lnTo>
                    <a:pt x="3358" y="159"/>
                  </a:lnTo>
                  <a:lnTo>
                    <a:pt x="3358" y="159"/>
                  </a:lnTo>
                  <a:lnTo>
                    <a:pt x="3377" y="140"/>
                  </a:lnTo>
                  <a:lnTo>
                    <a:pt x="3409" y="117"/>
                  </a:lnTo>
                  <a:lnTo>
                    <a:pt x="3423" y="117"/>
                  </a:lnTo>
                  <a:lnTo>
                    <a:pt x="3428" y="117"/>
                  </a:lnTo>
                  <a:lnTo>
                    <a:pt x="3433" y="121"/>
                  </a:lnTo>
                  <a:lnTo>
                    <a:pt x="3433" y="145"/>
                  </a:lnTo>
                  <a:lnTo>
                    <a:pt x="3419" y="182"/>
                  </a:lnTo>
                  <a:lnTo>
                    <a:pt x="3419" y="182"/>
                  </a:lnTo>
                  <a:lnTo>
                    <a:pt x="3419" y="196"/>
                  </a:lnTo>
                  <a:lnTo>
                    <a:pt x="3414" y="229"/>
                  </a:lnTo>
                  <a:lnTo>
                    <a:pt x="3409" y="247"/>
                  </a:lnTo>
                  <a:lnTo>
                    <a:pt x="3400" y="266"/>
                  </a:lnTo>
                  <a:lnTo>
                    <a:pt x="3391" y="280"/>
                  </a:lnTo>
                  <a:lnTo>
                    <a:pt x="3372" y="289"/>
                  </a:lnTo>
                  <a:lnTo>
                    <a:pt x="3363" y="308"/>
                  </a:lnTo>
                  <a:lnTo>
                    <a:pt x="3358" y="387"/>
                  </a:lnTo>
                  <a:lnTo>
                    <a:pt x="3353" y="434"/>
                  </a:lnTo>
                  <a:lnTo>
                    <a:pt x="3372" y="434"/>
                  </a:lnTo>
                  <a:lnTo>
                    <a:pt x="3419" y="401"/>
                  </a:lnTo>
                  <a:lnTo>
                    <a:pt x="3419" y="322"/>
                  </a:lnTo>
                  <a:lnTo>
                    <a:pt x="3419" y="322"/>
                  </a:lnTo>
                  <a:lnTo>
                    <a:pt x="3423" y="322"/>
                  </a:lnTo>
                  <a:lnTo>
                    <a:pt x="3433" y="312"/>
                  </a:lnTo>
                  <a:lnTo>
                    <a:pt x="3442" y="312"/>
                  </a:lnTo>
                  <a:lnTo>
                    <a:pt x="3451" y="317"/>
                  </a:lnTo>
                  <a:lnTo>
                    <a:pt x="3465" y="322"/>
                  </a:lnTo>
                  <a:lnTo>
                    <a:pt x="3479" y="331"/>
                  </a:lnTo>
                  <a:lnTo>
                    <a:pt x="3479" y="331"/>
                  </a:lnTo>
                  <a:lnTo>
                    <a:pt x="3479" y="336"/>
                  </a:lnTo>
                  <a:lnTo>
                    <a:pt x="3488" y="336"/>
                  </a:lnTo>
                  <a:lnTo>
                    <a:pt x="3507" y="326"/>
                  </a:lnTo>
                  <a:lnTo>
                    <a:pt x="3540" y="299"/>
                  </a:lnTo>
                  <a:lnTo>
                    <a:pt x="3540" y="299"/>
                  </a:lnTo>
                  <a:lnTo>
                    <a:pt x="3563" y="280"/>
                  </a:lnTo>
                  <a:lnTo>
                    <a:pt x="3591" y="266"/>
                  </a:lnTo>
                  <a:lnTo>
                    <a:pt x="3619" y="261"/>
                  </a:lnTo>
                  <a:lnTo>
                    <a:pt x="3647" y="257"/>
                  </a:lnTo>
                  <a:lnTo>
                    <a:pt x="3689" y="257"/>
                  </a:lnTo>
                  <a:lnTo>
                    <a:pt x="3703" y="257"/>
                  </a:lnTo>
                  <a:lnTo>
                    <a:pt x="3703" y="257"/>
                  </a:lnTo>
                  <a:lnTo>
                    <a:pt x="3722" y="238"/>
                  </a:lnTo>
                  <a:lnTo>
                    <a:pt x="3740" y="219"/>
                  </a:lnTo>
                  <a:lnTo>
                    <a:pt x="3759" y="187"/>
                  </a:lnTo>
                  <a:lnTo>
                    <a:pt x="3759" y="187"/>
                  </a:lnTo>
                  <a:lnTo>
                    <a:pt x="3773" y="168"/>
                  </a:lnTo>
                  <a:lnTo>
                    <a:pt x="3806" y="140"/>
                  </a:lnTo>
                  <a:lnTo>
                    <a:pt x="3820" y="131"/>
                  </a:lnTo>
                  <a:lnTo>
                    <a:pt x="3834" y="131"/>
                  </a:lnTo>
                  <a:lnTo>
                    <a:pt x="3843" y="135"/>
                  </a:lnTo>
                  <a:lnTo>
                    <a:pt x="3848" y="145"/>
                  </a:lnTo>
                  <a:lnTo>
                    <a:pt x="3848" y="173"/>
                  </a:lnTo>
                  <a:lnTo>
                    <a:pt x="3848" y="173"/>
                  </a:lnTo>
                  <a:lnTo>
                    <a:pt x="3848" y="205"/>
                  </a:lnTo>
                  <a:lnTo>
                    <a:pt x="3843" y="229"/>
                  </a:lnTo>
                  <a:lnTo>
                    <a:pt x="3834" y="247"/>
                  </a:lnTo>
                  <a:lnTo>
                    <a:pt x="3824" y="261"/>
                  </a:lnTo>
                  <a:lnTo>
                    <a:pt x="3810" y="271"/>
                  </a:lnTo>
                  <a:lnTo>
                    <a:pt x="3792" y="275"/>
                  </a:lnTo>
                  <a:lnTo>
                    <a:pt x="3750" y="280"/>
                  </a:lnTo>
                  <a:lnTo>
                    <a:pt x="3750" y="280"/>
                  </a:lnTo>
                  <a:lnTo>
                    <a:pt x="3745" y="280"/>
                  </a:lnTo>
                  <a:lnTo>
                    <a:pt x="3736" y="285"/>
                  </a:lnTo>
                  <a:lnTo>
                    <a:pt x="3726" y="294"/>
                  </a:lnTo>
                  <a:lnTo>
                    <a:pt x="3722" y="303"/>
                  </a:lnTo>
                  <a:lnTo>
                    <a:pt x="3722" y="317"/>
                  </a:lnTo>
                  <a:lnTo>
                    <a:pt x="3722" y="340"/>
                  </a:lnTo>
                  <a:lnTo>
                    <a:pt x="3722" y="340"/>
                  </a:lnTo>
                  <a:lnTo>
                    <a:pt x="3717" y="345"/>
                  </a:lnTo>
                  <a:lnTo>
                    <a:pt x="3708" y="354"/>
                  </a:lnTo>
                  <a:lnTo>
                    <a:pt x="3684" y="364"/>
                  </a:lnTo>
                  <a:lnTo>
                    <a:pt x="3647" y="368"/>
                  </a:lnTo>
                  <a:lnTo>
                    <a:pt x="3647" y="368"/>
                  </a:lnTo>
                  <a:lnTo>
                    <a:pt x="3642" y="368"/>
                  </a:lnTo>
                  <a:lnTo>
                    <a:pt x="3624" y="382"/>
                  </a:lnTo>
                  <a:lnTo>
                    <a:pt x="3610" y="401"/>
                  </a:lnTo>
                  <a:lnTo>
                    <a:pt x="3605" y="415"/>
                  </a:lnTo>
                  <a:lnTo>
                    <a:pt x="3600" y="434"/>
                  </a:lnTo>
                  <a:lnTo>
                    <a:pt x="3600" y="434"/>
                  </a:lnTo>
                  <a:lnTo>
                    <a:pt x="3600" y="438"/>
                  </a:lnTo>
                  <a:lnTo>
                    <a:pt x="3586" y="457"/>
                  </a:lnTo>
                  <a:lnTo>
                    <a:pt x="3577" y="466"/>
                  </a:lnTo>
                  <a:lnTo>
                    <a:pt x="3563" y="471"/>
                  </a:lnTo>
                  <a:lnTo>
                    <a:pt x="3544" y="480"/>
                  </a:lnTo>
                  <a:lnTo>
                    <a:pt x="3526" y="480"/>
                  </a:lnTo>
                  <a:lnTo>
                    <a:pt x="3526" y="480"/>
                  </a:lnTo>
                  <a:lnTo>
                    <a:pt x="3502" y="490"/>
                  </a:lnTo>
                  <a:lnTo>
                    <a:pt x="3484" y="504"/>
                  </a:lnTo>
                  <a:lnTo>
                    <a:pt x="3465" y="522"/>
                  </a:lnTo>
                  <a:lnTo>
                    <a:pt x="3451" y="546"/>
                  </a:lnTo>
                  <a:lnTo>
                    <a:pt x="3433" y="588"/>
                  </a:lnTo>
                  <a:lnTo>
                    <a:pt x="3428" y="606"/>
                  </a:lnTo>
                  <a:lnTo>
                    <a:pt x="3428" y="606"/>
                  </a:lnTo>
                  <a:lnTo>
                    <a:pt x="3428" y="611"/>
                  </a:lnTo>
                  <a:lnTo>
                    <a:pt x="3423" y="620"/>
                  </a:lnTo>
                  <a:lnTo>
                    <a:pt x="3405" y="630"/>
                  </a:lnTo>
                  <a:lnTo>
                    <a:pt x="3367" y="630"/>
                  </a:lnTo>
                  <a:lnTo>
                    <a:pt x="3372" y="709"/>
                  </a:lnTo>
                  <a:lnTo>
                    <a:pt x="3297" y="751"/>
                  </a:lnTo>
                  <a:lnTo>
                    <a:pt x="3297" y="751"/>
                  </a:lnTo>
                  <a:lnTo>
                    <a:pt x="3274" y="760"/>
                  </a:lnTo>
                  <a:lnTo>
                    <a:pt x="3227" y="784"/>
                  </a:lnTo>
                  <a:lnTo>
                    <a:pt x="3199" y="798"/>
                  </a:lnTo>
                  <a:lnTo>
                    <a:pt x="3176" y="812"/>
                  </a:lnTo>
                  <a:lnTo>
                    <a:pt x="3157" y="830"/>
                  </a:lnTo>
                  <a:lnTo>
                    <a:pt x="3153" y="840"/>
                  </a:lnTo>
                  <a:lnTo>
                    <a:pt x="3153" y="849"/>
                  </a:lnTo>
                  <a:lnTo>
                    <a:pt x="3153" y="849"/>
                  </a:lnTo>
                  <a:lnTo>
                    <a:pt x="3148" y="872"/>
                  </a:lnTo>
                  <a:lnTo>
                    <a:pt x="3139" y="891"/>
                  </a:lnTo>
                  <a:lnTo>
                    <a:pt x="3106" y="933"/>
                  </a:lnTo>
                  <a:lnTo>
                    <a:pt x="3073" y="966"/>
                  </a:lnTo>
                  <a:lnTo>
                    <a:pt x="3059" y="980"/>
                  </a:lnTo>
                  <a:lnTo>
                    <a:pt x="3059" y="980"/>
                  </a:lnTo>
                  <a:lnTo>
                    <a:pt x="3055" y="1003"/>
                  </a:lnTo>
                  <a:lnTo>
                    <a:pt x="3041" y="1049"/>
                  </a:lnTo>
                  <a:lnTo>
                    <a:pt x="3041" y="1073"/>
                  </a:lnTo>
                  <a:lnTo>
                    <a:pt x="3041" y="1096"/>
                  </a:lnTo>
                  <a:lnTo>
                    <a:pt x="3045" y="1101"/>
                  </a:lnTo>
                  <a:lnTo>
                    <a:pt x="3050" y="1105"/>
                  </a:lnTo>
                  <a:lnTo>
                    <a:pt x="3055" y="1110"/>
                  </a:lnTo>
                  <a:lnTo>
                    <a:pt x="3064" y="1105"/>
                  </a:lnTo>
                  <a:lnTo>
                    <a:pt x="3064" y="1105"/>
                  </a:lnTo>
                  <a:lnTo>
                    <a:pt x="3083" y="1101"/>
                  </a:lnTo>
                  <a:lnTo>
                    <a:pt x="3097" y="1101"/>
                  </a:lnTo>
                  <a:lnTo>
                    <a:pt x="3101" y="1105"/>
                  </a:lnTo>
                  <a:lnTo>
                    <a:pt x="3101" y="1115"/>
                  </a:lnTo>
                  <a:lnTo>
                    <a:pt x="3101" y="1115"/>
                  </a:lnTo>
                  <a:lnTo>
                    <a:pt x="3153" y="1110"/>
                  </a:lnTo>
                  <a:lnTo>
                    <a:pt x="3153" y="1110"/>
                  </a:lnTo>
                  <a:lnTo>
                    <a:pt x="3157" y="1119"/>
                  </a:lnTo>
                  <a:lnTo>
                    <a:pt x="3171" y="1133"/>
                  </a:lnTo>
                  <a:lnTo>
                    <a:pt x="3185" y="1138"/>
                  </a:lnTo>
                  <a:lnTo>
                    <a:pt x="3195" y="1138"/>
                  </a:lnTo>
                  <a:lnTo>
                    <a:pt x="3209" y="1138"/>
                  </a:lnTo>
                  <a:lnTo>
                    <a:pt x="3223" y="1129"/>
                  </a:lnTo>
                  <a:lnTo>
                    <a:pt x="3223" y="1129"/>
                  </a:lnTo>
                  <a:lnTo>
                    <a:pt x="3241" y="1129"/>
                  </a:lnTo>
                  <a:lnTo>
                    <a:pt x="3255" y="1138"/>
                  </a:lnTo>
                  <a:lnTo>
                    <a:pt x="3260" y="1143"/>
                  </a:lnTo>
                  <a:lnTo>
                    <a:pt x="3260" y="1147"/>
                  </a:lnTo>
                  <a:lnTo>
                    <a:pt x="3302" y="1157"/>
                  </a:lnTo>
                  <a:lnTo>
                    <a:pt x="3307" y="1185"/>
                  </a:lnTo>
                  <a:lnTo>
                    <a:pt x="3307" y="1185"/>
                  </a:lnTo>
                  <a:lnTo>
                    <a:pt x="3316" y="1185"/>
                  </a:lnTo>
                  <a:lnTo>
                    <a:pt x="3330" y="1185"/>
                  </a:lnTo>
                  <a:lnTo>
                    <a:pt x="3339" y="1189"/>
                  </a:lnTo>
                  <a:lnTo>
                    <a:pt x="3344" y="1199"/>
                  </a:lnTo>
                  <a:lnTo>
                    <a:pt x="3339" y="1208"/>
                  </a:lnTo>
                  <a:lnTo>
                    <a:pt x="3330" y="1227"/>
                  </a:lnTo>
                  <a:lnTo>
                    <a:pt x="3330" y="1227"/>
                  </a:lnTo>
                  <a:lnTo>
                    <a:pt x="3330" y="1236"/>
                  </a:lnTo>
                  <a:lnTo>
                    <a:pt x="3330" y="1241"/>
                  </a:lnTo>
                  <a:lnTo>
                    <a:pt x="3330" y="1250"/>
                  </a:lnTo>
                  <a:lnTo>
                    <a:pt x="3335" y="1255"/>
                  </a:lnTo>
                  <a:lnTo>
                    <a:pt x="3349" y="1255"/>
                  </a:lnTo>
                  <a:lnTo>
                    <a:pt x="3367" y="1255"/>
                  </a:lnTo>
                  <a:lnTo>
                    <a:pt x="3391" y="1241"/>
                  </a:lnTo>
                  <a:lnTo>
                    <a:pt x="3391" y="1241"/>
                  </a:lnTo>
                  <a:lnTo>
                    <a:pt x="3405" y="1245"/>
                  </a:lnTo>
                  <a:lnTo>
                    <a:pt x="3419" y="1255"/>
                  </a:lnTo>
                  <a:lnTo>
                    <a:pt x="3437" y="1273"/>
                  </a:lnTo>
                  <a:lnTo>
                    <a:pt x="3451" y="1292"/>
                  </a:lnTo>
                  <a:lnTo>
                    <a:pt x="3470" y="1325"/>
                  </a:lnTo>
                  <a:lnTo>
                    <a:pt x="3479" y="1367"/>
                  </a:lnTo>
                  <a:lnTo>
                    <a:pt x="3479" y="1418"/>
                  </a:lnTo>
                  <a:lnTo>
                    <a:pt x="3479" y="1418"/>
                  </a:lnTo>
                  <a:lnTo>
                    <a:pt x="3488" y="1427"/>
                  </a:lnTo>
                  <a:lnTo>
                    <a:pt x="3502" y="1437"/>
                  </a:lnTo>
                  <a:lnTo>
                    <a:pt x="3516" y="1446"/>
                  </a:lnTo>
                  <a:lnTo>
                    <a:pt x="3540" y="1455"/>
                  </a:lnTo>
                  <a:lnTo>
                    <a:pt x="3568" y="1460"/>
                  </a:lnTo>
                  <a:lnTo>
                    <a:pt x="3600" y="1460"/>
                  </a:lnTo>
                  <a:lnTo>
                    <a:pt x="3638" y="1451"/>
                  </a:lnTo>
                  <a:lnTo>
                    <a:pt x="3638" y="1451"/>
                  </a:lnTo>
                  <a:lnTo>
                    <a:pt x="3666" y="1451"/>
                  </a:lnTo>
                  <a:lnTo>
                    <a:pt x="3689" y="1451"/>
                  </a:lnTo>
                  <a:lnTo>
                    <a:pt x="3717" y="1460"/>
                  </a:lnTo>
                  <a:lnTo>
                    <a:pt x="3717" y="1460"/>
                  </a:lnTo>
                  <a:lnTo>
                    <a:pt x="3731" y="1465"/>
                  </a:lnTo>
                  <a:lnTo>
                    <a:pt x="3745" y="1469"/>
                  </a:lnTo>
                  <a:lnTo>
                    <a:pt x="3773" y="1460"/>
                  </a:lnTo>
                  <a:lnTo>
                    <a:pt x="3806" y="1446"/>
                  </a:lnTo>
                  <a:lnTo>
                    <a:pt x="3843" y="1427"/>
                  </a:lnTo>
                  <a:lnTo>
                    <a:pt x="3843" y="1427"/>
                  </a:lnTo>
                  <a:lnTo>
                    <a:pt x="3862" y="1423"/>
                  </a:lnTo>
                  <a:lnTo>
                    <a:pt x="3880" y="1423"/>
                  </a:lnTo>
                  <a:lnTo>
                    <a:pt x="3894" y="1427"/>
                  </a:lnTo>
                  <a:lnTo>
                    <a:pt x="3913" y="1437"/>
                  </a:lnTo>
                  <a:lnTo>
                    <a:pt x="3936" y="1451"/>
                  </a:lnTo>
                  <a:lnTo>
                    <a:pt x="3946" y="1455"/>
                  </a:lnTo>
                  <a:lnTo>
                    <a:pt x="4002" y="1469"/>
                  </a:lnTo>
                  <a:lnTo>
                    <a:pt x="4002" y="1469"/>
                  </a:lnTo>
                  <a:lnTo>
                    <a:pt x="3997" y="1493"/>
                  </a:lnTo>
                  <a:lnTo>
                    <a:pt x="3997" y="1521"/>
                  </a:lnTo>
                  <a:lnTo>
                    <a:pt x="4006" y="1549"/>
                  </a:lnTo>
                  <a:lnTo>
                    <a:pt x="4006" y="1549"/>
                  </a:lnTo>
                  <a:lnTo>
                    <a:pt x="4020" y="1591"/>
                  </a:lnTo>
                  <a:lnTo>
                    <a:pt x="4025" y="1600"/>
                  </a:lnTo>
                  <a:lnTo>
                    <a:pt x="4025" y="1600"/>
                  </a:lnTo>
                  <a:lnTo>
                    <a:pt x="4044" y="1609"/>
                  </a:lnTo>
                  <a:lnTo>
                    <a:pt x="4076" y="1633"/>
                  </a:lnTo>
                  <a:lnTo>
                    <a:pt x="4099" y="1651"/>
                  </a:lnTo>
                  <a:lnTo>
                    <a:pt x="4113" y="1670"/>
                  </a:lnTo>
                  <a:lnTo>
                    <a:pt x="4127" y="1684"/>
                  </a:lnTo>
                  <a:lnTo>
                    <a:pt x="4127" y="1703"/>
                  </a:lnTo>
                  <a:lnTo>
                    <a:pt x="4127" y="1703"/>
                  </a:lnTo>
                  <a:lnTo>
                    <a:pt x="4127" y="1717"/>
                  </a:lnTo>
                  <a:lnTo>
                    <a:pt x="4137" y="1721"/>
                  </a:lnTo>
                  <a:lnTo>
                    <a:pt x="4146" y="1726"/>
                  </a:lnTo>
                  <a:lnTo>
                    <a:pt x="4155" y="1726"/>
                  </a:lnTo>
                  <a:lnTo>
                    <a:pt x="4179" y="1717"/>
                  </a:lnTo>
                  <a:lnTo>
                    <a:pt x="4197" y="1707"/>
                  </a:lnTo>
                  <a:lnTo>
                    <a:pt x="4197" y="1707"/>
                  </a:lnTo>
                  <a:lnTo>
                    <a:pt x="4211" y="1693"/>
                  </a:lnTo>
                  <a:lnTo>
                    <a:pt x="4235" y="1684"/>
                  </a:lnTo>
                  <a:lnTo>
                    <a:pt x="4249" y="1684"/>
                  </a:lnTo>
                  <a:lnTo>
                    <a:pt x="4258" y="1689"/>
                  </a:lnTo>
                  <a:lnTo>
                    <a:pt x="4263" y="1703"/>
                  </a:lnTo>
                  <a:lnTo>
                    <a:pt x="4267" y="1726"/>
                  </a:lnTo>
                  <a:lnTo>
                    <a:pt x="4267" y="1726"/>
                  </a:lnTo>
                  <a:lnTo>
                    <a:pt x="4267" y="1768"/>
                  </a:lnTo>
                  <a:lnTo>
                    <a:pt x="4272" y="1786"/>
                  </a:lnTo>
                  <a:lnTo>
                    <a:pt x="4277" y="1796"/>
                  </a:lnTo>
                  <a:lnTo>
                    <a:pt x="4281" y="1796"/>
                  </a:lnTo>
                  <a:lnTo>
                    <a:pt x="4281" y="1796"/>
                  </a:lnTo>
                  <a:lnTo>
                    <a:pt x="4277" y="1805"/>
                  </a:lnTo>
                  <a:lnTo>
                    <a:pt x="4277" y="1819"/>
                  </a:lnTo>
                  <a:lnTo>
                    <a:pt x="4267" y="1833"/>
                  </a:lnTo>
                  <a:lnTo>
                    <a:pt x="4267" y="1833"/>
                  </a:lnTo>
                  <a:lnTo>
                    <a:pt x="4263" y="1842"/>
                  </a:lnTo>
                  <a:lnTo>
                    <a:pt x="4267" y="1852"/>
                  </a:lnTo>
                  <a:lnTo>
                    <a:pt x="4286" y="1875"/>
                  </a:lnTo>
                  <a:lnTo>
                    <a:pt x="4319" y="1903"/>
                  </a:lnTo>
                  <a:lnTo>
                    <a:pt x="4342" y="1945"/>
                  </a:lnTo>
                  <a:lnTo>
                    <a:pt x="4342" y="1945"/>
                  </a:lnTo>
                  <a:lnTo>
                    <a:pt x="4347" y="1954"/>
                  </a:lnTo>
                  <a:lnTo>
                    <a:pt x="4351" y="1968"/>
                  </a:lnTo>
                  <a:lnTo>
                    <a:pt x="4351" y="1978"/>
                  </a:lnTo>
                  <a:lnTo>
                    <a:pt x="4351" y="1992"/>
                  </a:lnTo>
                  <a:lnTo>
                    <a:pt x="4342" y="2001"/>
                  </a:lnTo>
                  <a:lnTo>
                    <a:pt x="4323" y="2010"/>
                  </a:lnTo>
                  <a:lnTo>
                    <a:pt x="4295" y="2015"/>
                  </a:lnTo>
                  <a:lnTo>
                    <a:pt x="4295" y="2015"/>
                  </a:lnTo>
                  <a:lnTo>
                    <a:pt x="4263" y="2052"/>
                  </a:lnTo>
                  <a:lnTo>
                    <a:pt x="4207" y="2113"/>
                  </a:lnTo>
                  <a:lnTo>
                    <a:pt x="4207" y="2113"/>
                  </a:lnTo>
                  <a:lnTo>
                    <a:pt x="4188" y="2122"/>
                  </a:lnTo>
                  <a:lnTo>
                    <a:pt x="4169" y="2127"/>
                  </a:lnTo>
                  <a:lnTo>
                    <a:pt x="4151" y="2132"/>
                  </a:lnTo>
                  <a:lnTo>
                    <a:pt x="4109" y="2155"/>
                  </a:lnTo>
                  <a:lnTo>
                    <a:pt x="4109" y="2155"/>
                  </a:lnTo>
                  <a:lnTo>
                    <a:pt x="4099" y="2164"/>
                  </a:lnTo>
                  <a:lnTo>
                    <a:pt x="4090" y="2174"/>
                  </a:lnTo>
                  <a:lnTo>
                    <a:pt x="4072" y="2178"/>
                  </a:lnTo>
                  <a:lnTo>
                    <a:pt x="4053" y="2178"/>
                  </a:lnTo>
                  <a:lnTo>
                    <a:pt x="4030" y="2174"/>
                  </a:lnTo>
                  <a:lnTo>
                    <a:pt x="4006" y="2160"/>
                  </a:lnTo>
                  <a:lnTo>
                    <a:pt x="3974" y="2132"/>
                  </a:lnTo>
                  <a:lnTo>
                    <a:pt x="3955" y="2104"/>
                  </a:lnTo>
                  <a:lnTo>
                    <a:pt x="3955" y="2104"/>
                  </a:lnTo>
                  <a:lnTo>
                    <a:pt x="3950" y="2071"/>
                  </a:lnTo>
                  <a:lnTo>
                    <a:pt x="3941" y="2043"/>
                  </a:lnTo>
                  <a:lnTo>
                    <a:pt x="3927" y="2015"/>
                  </a:lnTo>
                  <a:lnTo>
                    <a:pt x="3908" y="1987"/>
                  </a:lnTo>
                  <a:lnTo>
                    <a:pt x="3894" y="1973"/>
                  </a:lnTo>
                  <a:lnTo>
                    <a:pt x="3880" y="1964"/>
                  </a:lnTo>
                  <a:lnTo>
                    <a:pt x="3862" y="1959"/>
                  </a:lnTo>
                  <a:lnTo>
                    <a:pt x="3848" y="1959"/>
                  </a:lnTo>
                  <a:lnTo>
                    <a:pt x="3824" y="1964"/>
                  </a:lnTo>
                  <a:lnTo>
                    <a:pt x="3801" y="1968"/>
                  </a:lnTo>
                  <a:lnTo>
                    <a:pt x="3801" y="1968"/>
                  </a:lnTo>
                  <a:lnTo>
                    <a:pt x="3796" y="1973"/>
                  </a:lnTo>
                  <a:lnTo>
                    <a:pt x="3787" y="1968"/>
                  </a:lnTo>
                  <a:lnTo>
                    <a:pt x="3778" y="1968"/>
                  </a:lnTo>
                  <a:lnTo>
                    <a:pt x="3773" y="1959"/>
                  </a:lnTo>
                  <a:lnTo>
                    <a:pt x="3764" y="1950"/>
                  </a:lnTo>
                  <a:lnTo>
                    <a:pt x="3764" y="1936"/>
                  </a:lnTo>
                  <a:lnTo>
                    <a:pt x="3764" y="1936"/>
                  </a:lnTo>
                  <a:lnTo>
                    <a:pt x="3759" y="1926"/>
                  </a:lnTo>
                  <a:lnTo>
                    <a:pt x="3754" y="1922"/>
                  </a:lnTo>
                  <a:lnTo>
                    <a:pt x="3736" y="1908"/>
                  </a:lnTo>
                  <a:lnTo>
                    <a:pt x="3708" y="1908"/>
                  </a:lnTo>
                  <a:lnTo>
                    <a:pt x="3680" y="1912"/>
                  </a:lnTo>
                  <a:lnTo>
                    <a:pt x="3666" y="1917"/>
                  </a:lnTo>
                  <a:lnTo>
                    <a:pt x="3652" y="1926"/>
                  </a:lnTo>
                  <a:lnTo>
                    <a:pt x="3638" y="1940"/>
                  </a:lnTo>
                  <a:lnTo>
                    <a:pt x="3628" y="1954"/>
                  </a:lnTo>
                  <a:lnTo>
                    <a:pt x="3624" y="1973"/>
                  </a:lnTo>
                  <a:lnTo>
                    <a:pt x="3619" y="2001"/>
                  </a:lnTo>
                  <a:lnTo>
                    <a:pt x="3614" y="2029"/>
                  </a:lnTo>
                  <a:lnTo>
                    <a:pt x="3619" y="2057"/>
                  </a:lnTo>
                  <a:lnTo>
                    <a:pt x="3619" y="2057"/>
                  </a:lnTo>
                  <a:lnTo>
                    <a:pt x="3633" y="2066"/>
                  </a:lnTo>
                  <a:lnTo>
                    <a:pt x="3642" y="2071"/>
                  </a:lnTo>
                  <a:lnTo>
                    <a:pt x="3652" y="2080"/>
                  </a:lnTo>
                  <a:lnTo>
                    <a:pt x="3656" y="2090"/>
                  </a:lnTo>
                  <a:lnTo>
                    <a:pt x="3656" y="2104"/>
                  </a:lnTo>
                  <a:lnTo>
                    <a:pt x="3642" y="2113"/>
                  </a:lnTo>
                  <a:lnTo>
                    <a:pt x="3614" y="2127"/>
                  </a:lnTo>
                  <a:lnTo>
                    <a:pt x="3628" y="2164"/>
                  </a:lnTo>
                  <a:lnTo>
                    <a:pt x="3642" y="2276"/>
                  </a:lnTo>
                  <a:lnTo>
                    <a:pt x="3642" y="2276"/>
                  </a:lnTo>
                  <a:lnTo>
                    <a:pt x="3647" y="2286"/>
                  </a:lnTo>
                  <a:lnTo>
                    <a:pt x="3661" y="2309"/>
                  </a:lnTo>
                  <a:lnTo>
                    <a:pt x="3661" y="2323"/>
                  </a:lnTo>
                  <a:lnTo>
                    <a:pt x="3656" y="2332"/>
                  </a:lnTo>
                  <a:lnTo>
                    <a:pt x="3642" y="2342"/>
                  </a:lnTo>
                  <a:lnTo>
                    <a:pt x="3614" y="2346"/>
                  </a:lnTo>
                  <a:lnTo>
                    <a:pt x="3614" y="2346"/>
                  </a:lnTo>
                  <a:lnTo>
                    <a:pt x="3586" y="2346"/>
                  </a:lnTo>
                  <a:lnTo>
                    <a:pt x="3563" y="2356"/>
                  </a:lnTo>
                  <a:lnTo>
                    <a:pt x="3544" y="2365"/>
                  </a:lnTo>
                  <a:lnTo>
                    <a:pt x="3530" y="2374"/>
                  </a:lnTo>
                  <a:lnTo>
                    <a:pt x="3516" y="2398"/>
                  </a:lnTo>
                  <a:lnTo>
                    <a:pt x="3512" y="2407"/>
                  </a:lnTo>
                  <a:lnTo>
                    <a:pt x="3470" y="2407"/>
                  </a:lnTo>
                  <a:lnTo>
                    <a:pt x="3474" y="2547"/>
                  </a:lnTo>
                  <a:lnTo>
                    <a:pt x="3474" y="2547"/>
                  </a:lnTo>
                  <a:lnTo>
                    <a:pt x="3479" y="2551"/>
                  </a:lnTo>
                  <a:lnTo>
                    <a:pt x="3488" y="2565"/>
                  </a:lnTo>
                  <a:lnTo>
                    <a:pt x="3488" y="2575"/>
                  </a:lnTo>
                  <a:lnTo>
                    <a:pt x="3488" y="2589"/>
                  </a:lnTo>
                  <a:lnTo>
                    <a:pt x="3484" y="2598"/>
                  </a:lnTo>
                  <a:lnTo>
                    <a:pt x="3470" y="2612"/>
                  </a:lnTo>
                  <a:lnTo>
                    <a:pt x="3456" y="2729"/>
                  </a:lnTo>
                  <a:lnTo>
                    <a:pt x="3456" y="2729"/>
                  </a:lnTo>
                  <a:lnTo>
                    <a:pt x="3419" y="2743"/>
                  </a:lnTo>
                  <a:lnTo>
                    <a:pt x="3386" y="2757"/>
                  </a:lnTo>
                  <a:lnTo>
                    <a:pt x="3353" y="2780"/>
                  </a:lnTo>
                  <a:lnTo>
                    <a:pt x="3251" y="2771"/>
                  </a:lnTo>
                  <a:lnTo>
                    <a:pt x="3251" y="2771"/>
                  </a:lnTo>
                  <a:lnTo>
                    <a:pt x="3241" y="2766"/>
                  </a:lnTo>
                  <a:lnTo>
                    <a:pt x="3227" y="2747"/>
                  </a:lnTo>
                  <a:lnTo>
                    <a:pt x="3218" y="2743"/>
                  </a:lnTo>
                  <a:lnTo>
                    <a:pt x="3209" y="2743"/>
                  </a:lnTo>
                  <a:lnTo>
                    <a:pt x="3199" y="2747"/>
                  </a:lnTo>
                  <a:lnTo>
                    <a:pt x="3190" y="2761"/>
                  </a:lnTo>
                  <a:lnTo>
                    <a:pt x="3190" y="2761"/>
                  </a:lnTo>
                  <a:lnTo>
                    <a:pt x="3190" y="2771"/>
                  </a:lnTo>
                  <a:lnTo>
                    <a:pt x="3195" y="2799"/>
                  </a:lnTo>
                  <a:lnTo>
                    <a:pt x="3190" y="2841"/>
                  </a:lnTo>
                  <a:lnTo>
                    <a:pt x="3185" y="2869"/>
                  </a:lnTo>
                  <a:lnTo>
                    <a:pt x="3176" y="2892"/>
                  </a:lnTo>
                  <a:lnTo>
                    <a:pt x="3176" y="2892"/>
                  </a:lnTo>
                  <a:lnTo>
                    <a:pt x="3213" y="2906"/>
                  </a:lnTo>
                  <a:lnTo>
                    <a:pt x="3293" y="2934"/>
                  </a:lnTo>
                  <a:lnTo>
                    <a:pt x="3335" y="2957"/>
                  </a:lnTo>
                  <a:lnTo>
                    <a:pt x="3372" y="2981"/>
                  </a:lnTo>
                  <a:lnTo>
                    <a:pt x="3386" y="2995"/>
                  </a:lnTo>
                  <a:lnTo>
                    <a:pt x="3395" y="3009"/>
                  </a:lnTo>
                  <a:lnTo>
                    <a:pt x="3405" y="3023"/>
                  </a:lnTo>
                  <a:lnTo>
                    <a:pt x="3405" y="3037"/>
                  </a:lnTo>
                  <a:lnTo>
                    <a:pt x="3405" y="3037"/>
                  </a:lnTo>
                  <a:lnTo>
                    <a:pt x="3400" y="3097"/>
                  </a:lnTo>
                  <a:lnTo>
                    <a:pt x="3400" y="3125"/>
                  </a:lnTo>
                  <a:lnTo>
                    <a:pt x="3405" y="3153"/>
                  </a:lnTo>
                  <a:lnTo>
                    <a:pt x="3414" y="3172"/>
                  </a:lnTo>
                  <a:lnTo>
                    <a:pt x="3423" y="3190"/>
                  </a:lnTo>
                  <a:lnTo>
                    <a:pt x="3446" y="3200"/>
                  </a:lnTo>
                  <a:lnTo>
                    <a:pt x="3470" y="3204"/>
                  </a:lnTo>
                  <a:lnTo>
                    <a:pt x="3470" y="3204"/>
                  </a:lnTo>
                  <a:lnTo>
                    <a:pt x="3474" y="3200"/>
                  </a:lnTo>
                  <a:lnTo>
                    <a:pt x="3479" y="3200"/>
                  </a:lnTo>
                  <a:lnTo>
                    <a:pt x="3484" y="3200"/>
                  </a:lnTo>
                  <a:lnTo>
                    <a:pt x="3484" y="3209"/>
                  </a:lnTo>
                  <a:lnTo>
                    <a:pt x="3479" y="3251"/>
                  </a:lnTo>
                  <a:lnTo>
                    <a:pt x="3479" y="3251"/>
                  </a:lnTo>
                  <a:lnTo>
                    <a:pt x="3479" y="3260"/>
                  </a:lnTo>
                  <a:lnTo>
                    <a:pt x="3484" y="3270"/>
                  </a:lnTo>
                  <a:lnTo>
                    <a:pt x="3488" y="3270"/>
                  </a:lnTo>
                  <a:lnTo>
                    <a:pt x="3498" y="3265"/>
                  </a:lnTo>
                  <a:lnTo>
                    <a:pt x="3512" y="3251"/>
                  </a:lnTo>
                  <a:lnTo>
                    <a:pt x="3526" y="3223"/>
                  </a:lnTo>
                  <a:lnTo>
                    <a:pt x="3526" y="3223"/>
                  </a:lnTo>
                  <a:lnTo>
                    <a:pt x="3535" y="3218"/>
                  </a:lnTo>
                  <a:lnTo>
                    <a:pt x="3549" y="3214"/>
                  </a:lnTo>
                  <a:lnTo>
                    <a:pt x="3558" y="3209"/>
                  </a:lnTo>
                  <a:lnTo>
                    <a:pt x="3568" y="3214"/>
                  </a:lnTo>
                  <a:lnTo>
                    <a:pt x="3572" y="3223"/>
                  </a:lnTo>
                  <a:lnTo>
                    <a:pt x="3577" y="3237"/>
                  </a:lnTo>
                  <a:lnTo>
                    <a:pt x="3624" y="3218"/>
                  </a:lnTo>
                  <a:lnTo>
                    <a:pt x="3624" y="3274"/>
                  </a:lnTo>
                  <a:lnTo>
                    <a:pt x="3624" y="3274"/>
                  </a:lnTo>
                  <a:lnTo>
                    <a:pt x="3642" y="3288"/>
                  </a:lnTo>
                  <a:lnTo>
                    <a:pt x="3661" y="3302"/>
                  </a:lnTo>
                  <a:lnTo>
                    <a:pt x="3680" y="3316"/>
                  </a:lnTo>
                  <a:lnTo>
                    <a:pt x="3703" y="3326"/>
                  </a:lnTo>
                  <a:lnTo>
                    <a:pt x="3726" y="3330"/>
                  </a:lnTo>
                  <a:lnTo>
                    <a:pt x="3736" y="3326"/>
                  </a:lnTo>
                  <a:lnTo>
                    <a:pt x="3745" y="3316"/>
                  </a:lnTo>
                  <a:lnTo>
                    <a:pt x="3750" y="3307"/>
                  </a:lnTo>
                  <a:lnTo>
                    <a:pt x="3759" y="3293"/>
                  </a:lnTo>
                  <a:lnTo>
                    <a:pt x="3759" y="3293"/>
                  </a:lnTo>
                  <a:lnTo>
                    <a:pt x="3764" y="3284"/>
                  </a:lnTo>
                  <a:lnTo>
                    <a:pt x="3773" y="3270"/>
                  </a:lnTo>
                  <a:lnTo>
                    <a:pt x="3792" y="3260"/>
                  </a:lnTo>
                  <a:lnTo>
                    <a:pt x="3796" y="3260"/>
                  </a:lnTo>
                  <a:lnTo>
                    <a:pt x="3806" y="3270"/>
                  </a:lnTo>
                  <a:lnTo>
                    <a:pt x="3806" y="3270"/>
                  </a:lnTo>
                  <a:lnTo>
                    <a:pt x="3810" y="3270"/>
                  </a:lnTo>
                  <a:lnTo>
                    <a:pt x="3824" y="3270"/>
                  </a:lnTo>
                  <a:lnTo>
                    <a:pt x="3834" y="3270"/>
                  </a:lnTo>
                  <a:lnTo>
                    <a:pt x="3843" y="3260"/>
                  </a:lnTo>
                  <a:lnTo>
                    <a:pt x="3857" y="3246"/>
                  </a:lnTo>
                  <a:lnTo>
                    <a:pt x="3866" y="3223"/>
                  </a:lnTo>
                  <a:lnTo>
                    <a:pt x="3866" y="3223"/>
                  </a:lnTo>
                  <a:lnTo>
                    <a:pt x="3876" y="3200"/>
                  </a:lnTo>
                  <a:lnTo>
                    <a:pt x="3890" y="3181"/>
                  </a:lnTo>
                  <a:lnTo>
                    <a:pt x="3904" y="3172"/>
                  </a:lnTo>
                  <a:lnTo>
                    <a:pt x="3913" y="3172"/>
                  </a:lnTo>
                  <a:lnTo>
                    <a:pt x="3922" y="3172"/>
                  </a:lnTo>
                  <a:lnTo>
                    <a:pt x="3927" y="3181"/>
                  </a:lnTo>
                  <a:lnTo>
                    <a:pt x="3927" y="3190"/>
                  </a:lnTo>
                  <a:lnTo>
                    <a:pt x="3922" y="3209"/>
                  </a:lnTo>
                  <a:lnTo>
                    <a:pt x="3922" y="3209"/>
                  </a:lnTo>
                  <a:lnTo>
                    <a:pt x="3885" y="3274"/>
                  </a:lnTo>
                  <a:lnTo>
                    <a:pt x="3922" y="3316"/>
                  </a:lnTo>
                  <a:lnTo>
                    <a:pt x="3922" y="3433"/>
                  </a:lnTo>
                  <a:lnTo>
                    <a:pt x="3936" y="3503"/>
                  </a:lnTo>
                  <a:lnTo>
                    <a:pt x="3936" y="3503"/>
                  </a:lnTo>
                  <a:lnTo>
                    <a:pt x="3950" y="3592"/>
                  </a:lnTo>
                  <a:lnTo>
                    <a:pt x="3960" y="3671"/>
                  </a:lnTo>
                  <a:lnTo>
                    <a:pt x="3960" y="3713"/>
                  </a:lnTo>
                  <a:lnTo>
                    <a:pt x="3955" y="3750"/>
                  </a:lnTo>
                  <a:lnTo>
                    <a:pt x="3950" y="3806"/>
                  </a:lnTo>
                  <a:lnTo>
                    <a:pt x="3950" y="3806"/>
                  </a:lnTo>
                  <a:lnTo>
                    <a:pt x="3950" y="3811"/>
                  </a:lnTo>
                  <a:lnTo>
                    <a:pt x="3941" y="3825"/>
                  </a:lnTo>
                  <a:lnTo>
                    <a:pt x="3922" y="3844"/>
                  </a:lnTo>
                  <a:lnTo>
                    <a:pt x="3904" y="3853"/>
                  </a:lnTo>
                  <a:lnTo>
                    <a:pt x="3876" y="3862"/>
                  </a:lnTo>
                  <a:lnTo>
                    <a:pt x="3876" y="3862"/>
                  </a:lnTo>
                  <a:lnTo>
                    <a:pt x="3820" y="3886"/>
                  </a:lnTo>
                  <a:lnTo>
                    <a:pt x="3759" y="3913"/>
                  </a:lnTo>
                  <a:lnTo>
                    <a:pt x="3712" y="3941"/>
                  </a:lnTo>
                  <a:lnTo>
                    <a:pt x="3694" y="3960"/>
                  </a:lnTo>
                  <a:lnTo>
                    <a:pt x="3680" y="3974"/>
                  </a:lnTo>
                  <a:lnTo>
                    <a:pt x="3680" y="3974"/>
                  </a:lnTo>
                  <a:lnTo>
                    <a:pt x="3642" y="4030"/>
                  </a:lnTo>
                  <a:lnTo>
                    <a:pt x="3638" y="4072"/>
                  </a:lnTo>
                  <a:lnTo>
                    <a:pt x="3600" y="4105"/>
                  </a:lnTo>
                  <a:lnTo>
                    <a:pt x="3600" y="4105"/>
                  </a:lnTo>
                  <a:lnTo>
                    <a:pt x="3605" y="4114"/>
                  </a:lnTo>
                  <a:lnTo>
                    <a:pt x="3614" y="4147"/>
                  </a:lnTo>
                  <a:lnTo>
                    <a:pt x="3614" y="4165"/>
                  </a:lnTo>
                  <a:lnTo>
                    <a:pt x="3610" y="4184"/>
                  </a:lnTo>
                  <a:lnTo>
                    <a:pt x="3596" y="4198"/>
                  </a:lnTo>
                  <a:lnTo>
                    <a:pt x="3577" y="4207"/>
                  </a:lnTo>
                  <a:lnTo>
                    <a:pt x="3516" y="4217"/>
                  </a:lnTo>
                  <a:lnTo>
                    <a:pt x="3516" y="4184"/>
                  </a:lnTo>
                  <a:lnTo>
                    <a:pt x="3488" y="4184"/>
                  </a:lnTo>
                  <a:lnTo>
                    <a:pt x="3484" y="4067"/>
                  </a:lnTo>
                  <a:lnTo>
                    <a:pt x="3484" y="4067"/>
                  </a:lnTo>
                  <a:lnTo>
                    <a:pt x="3479" y="4067"/>
                  </a:lnTo>
                  <a:lnTo>
                    <a:pt x="3474" y="4063"/>
                  </a:lnTo>
                  <a:lnTo>
                    <a:pt x="3456" y="4053"/>
                  </a:lnTo>
                  <a:lnTo>
                    <a:pt x="3437" y="4025"/>
                  </a:lnTo>
                  <a:lnTo>
                    <a:pt x="3437" y="4025"/>
                  </a:lnTo>
                  <a:lnTo>
                    <a:pt x="3433" y="4025"/>
                  </a:lnTo>
                  <a:lnTo>
                    <a:pt x="3419" y="4025"/>
                  </a:lnTo>
                  <a:lnTo>
                    <a:pt x="3409" y="4030"/>
                  </a:lnTo>
                  <a:lnTo>
                    <a:pt x="3405" y="4039"/>
                  </a:lnTo>
                  <a:lnTo>
                    <a:pt x="3400" y="4053"/>
                  </a:lnTo>
                  <a:lnTo>
                    <a:pt x="3395" y="4072"/>
                  </a:lnTo>
                  <a:lnTo>
                    <a:pt x="3395" y="4072"/>
                  </a:lnTo>
                  <a:lnTo>
                    <a:pt x="3381" y="4114"/>
                  </a:lnTo>
                  <a:lnTo>
                    <a:pt x="3363" y="4142"/>
                  </a:lnTo>
                  <a:lnTo>
                    <a:pt x="3353" y="4151"/>
                  </a:lnTo>
                  <a:lnTo>
                    <a:pt x="3344" y="4161"/>
                  </a:lnTo>
                  <a:lnTo>
                    <a:pt x="3344" y="4161"/>
                  </a:lnTo>
                  <a:lnTo>
                    <a:pt x="3335" y="4151"/>
                  </a:lnTo>
                  <a:lnTo>
                    <a:pt x="3325" y="4142"/>
                  </a:lnTo>
                  <a:lnTo>
                    <a:pt x="3311" y="4137"/>
                  </a:lnTo>
                  <a:lnTo>
                    <a:pt x="3293" y="4133"/>
                  </a:lnTo>
                  <a:lnTo>
                    <a:pt x="3274" y="4137"/>
                  </a:lnTo>
                  <a:lnTo>
                    <a:pt x="3255" y="4151"/>
                  </a:lnTo>
                  <a:lnTo>
                    <a:pt x="3232" y="4179"/>
                  </a:lnTo>
                  <a:lnTo>
                    <a:pt x="3232" y="4179"/>
                  </a:lnTo>
                  <a:lnTo>
                    <a:pt x="3223" y="4175"/>
                  </a:lnTo>
                  <a:lnTo>
                    <a:pt x="3209" y="4170"/>
                  </a:lnTo>
                  <a:lnTo>
                    <a:pt x="3199" y="4161"/>
                  </a:lnTo>
                  <a:lnTo>
                    <a:pt x="3190" y="4151"/>
                  </a:lnTo>
                  <a:lnTo>
                    <a:pt x="3185" y="4142"/>
                  </a:lnTo>
                  <a:lnTo>
                    <a:pt x="3185" y="4123"/>
                  </a:lnTo>
                  <a:lnTo>
                    <a:pt x="3185" y="4123"/>
                  </a:lnTo>
                  <a:lnTo>
                    <a:pt x="3162" y="4109"/>
                  </a:lnTo>
                  <a:lnTo>
                    <a:pt x="3134" y="4100"/>
                  </a:lnTo>
                  <a:lnTo>
                    <a:pt x="3106" y="4095"/>
                  </a:lnTo>
                  <a:lnTo>
                    <a:pt x="3097" y="4077"/>
                  </a:lnTo>
                  <a:lnTo>
                    <a:pt x="3087" y="4053"/>
                  </a:lnTo>
                  <a:lnTo>
                    <a:pt x="3050" y="4067"/>
                  </a:lnTo>
                  <a:lnTo>
                    <a:pt x="3031" y="4067"/>
                  </a:lnTo>
                  <a:lnTo>
                    <a:pt x="3013" y="4063"/>
                  </a:lnTo>
                  <a:lnTo>
                    <a:pt x="3013" y="4063"/>
                  </a:lnTo>
                  <a:lnTo>
                    <a:pt x="3013" y="4053"/>
                  </a:lnTo>
                  <a:lnTo>
                    <a:pt x="3008" y="4035"/>
                  </a:lnTo>
                  <a:lnTo>
                    <a:pt x="3013" y="4007"/>
                  </a:lnTo>
                  <a:lnTo>
                    <a:pt x="3017" y="3988"/>
                  </a:lnTo>
                  <a:lnTo>
                    <a:pt x="3027" y="3974"/>
                  </a:lnTo>
                  <a:lnTo>
                    <a:pt x="3027" y="3974"/>
                  </a:lnTo>
                  <a:lnTo>
                    <a:pt x="3027" y="3965"/>
                  </a:lnTo>
                  <a:lnTo>
                    <a:pt x="3022" y="3941"/>
                  </a:lnTo>
                  <a:lnTo>
                    <a:pt x="3017" y="3932"/>
                  </a:lnTo>
                  <a:lnTo>
                    <a:pt x="3008" y="3923"/>
                  </a:lnTo>
                  <a:lnTo>
                    <a:pt x="2999" y="3913"/>
                  </a:lnTo>
                  <a:lnTo>
                    <a:pt x="2980" y="3913"/>
                  </a:lnTo>
                  <a:lnTo>
                    <a:pt x="2980" y="3913"/>
                  </a:lnTo>
                  <a:lnTo>
                    <a:pt x="2961" y="3923"/>
                  </a:lnTo>
                  <a:lnTo>
                    <a:pt x="2938" y="3927"/>
                  </a:lnTo>
                  <a:lnTo>
                    <a:pt x="2910" y="3932"/>
                  </a:lnTo>
                  <a:lnTo>
                    <a:pt x="2873" y="3927"/>
                  </a:lnTo>
                  <a:lnTo>
                    <a:pt x="2835" y="3913"/>
                  </a:lnTo>
                  <a:lnTo>
                    <a:pt x="2794" y="3890"/>
                  </a:lnTo>
                  <a:lnTo>
                    <a:pt x="2775" y="3876"/>
                  </a:lnTo>
                  <a:lnTo>
                    <a:pt x="2752" y="3853"/>
                  </a:lnTo>
                  <a:lnTo>
                    <a:pt x="2752" y="3853"/>
                  </a:lnTo>
                  <a:lnTo>
                    <a:pt x="2742" y="3844"/>
                  </a:lnTo>
                  <a:lnTo>
                    <a:pt x="2728" y="3839"/>
                  </a:lnTo>
                  <a:lnTo>
                    <a:pt x="2714" y="3839"/>
                  </a:lnTo>
                  <a:lnTo>
                    <a:pt x="2696" y="3844"/>
                  </a:lnTo>
                  <a:lnTo>
                    <a:pt x="2682" y="3853"/>
                  </a:lnTo>
                  <a:lnTo>
                    <a:pt x="2663" y="3876"/>
                  </a:lnTo>
                  <a:lnTo>
                    <a:pt x="2654" y="3913"/>
                  </a:lnTo>
                  <a:lnTo>
                    <a:pt x="2560" y="3960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" name="Freeform 9"/>
            <p:cNvSpPr>
              <a:spLocks/>
            </p:cNvSpPr>
            <p:nvPr/>
          </p:nvSpPr>
          <p:spPr bwMode="auto">
            <a:xfrm>
              <a:off x="6084888" y="2052638"/>
              <a:ext cx="2012950" cy="1487488"/>
            </a:xfrm>
            <a:custGeom>
              <a:avLst/>
              <a:gdLst>
                <a:gd name="T0" fmla="*/ 1086 w 1268"/>
                <a:gd name="T1" fmla="*/ 886 h 937"/>
                <a:gd name="T2" fmla="*/ 1175 w 1268"/>
                <a:gd name="T3" fmla="*/ 807 h 937"/>
                <a:gd name="T4" fmla="*/ 1259 w 1268"/>
                <a:gd name="T5" fmla="*/ 760 h 937"/>
                <a:gd name="T6" fmla="*/ 1264 w 1268"/>
                <a:gd name="T7" fmla="*/ 713 h 937"/>
                <a:gd name="T8" fmla="*/ 1203 w 1268"/>
                <a:gd name="T9" fmla="*/ 634 h 937"/>
                <a:gd name="T10" fmla="*/ 1180 w 1268"/>
                <a:gd name="T11" fmla="*/ 592 h 937"/>
                <a:gd name="T12" fmla="*/ 1194 w 1268"/>
                <a:gd name="T13" fmla="*/ 550 h 937"/>
                <a:gd name="T14" fmla="*/ 1180 w 1268"/>
                <a:gd name="T15" fmla="*/ 480 h 937"/>
                <a:gd name="T16" fmla="*/ 1161 w 1268"/>
                <a:gd name="T17" fmla="*/ 443 h 937"/>
                <a:gd name="T18" fmla="*/ 1110 w 1268"/>
                <a:gd name="T19" fmla="*/ 462 h 937"/>
                <a:gd name="T20" fmla="*/ 1049 w 1268"/>
                <a:gd name="T21" fmla="*/ 480 h 937"/>
                <a:gd name="T22" fmla="*/ 1040 w 1268"/>
                <a:gd name="T23" fmla="*/ 443 h 937"/>
                <a:gd name="T24" fmla="*/ 956 w 1268"/>
                <a:gd name="T25" fmla="*/ 364 h 937"/>
                <a:gd name="T26" fmla="*/ 923 w 1268"/>
                <a:gd name="T27" fmla="*/ 308 h 937"/>
                <a:gd name="T28" fmla="*/ 919 w 1268"/>
                <a:gd name="T29" fmla="*/ 228 h 937"/>
                <a:gd name="T30" fmla="*/ 825 w 1268"/>
                <a:gd name="T31" fmla="*/ 191 h 937"/>
                <a:gd name="T32" fmla="*/ 760 w 1268"/>
                <a:gd name="T33" fmla="*/ 186 h 937"/>
                <a:gd name="T34" fmla="*/ 657 w 1268"/>
                <a:gd name="T35" fmla="*/ 224 h 937"/>
                <a:gd name="T36" fmla="*/ 606 w 1268"/>
                <a:gd name="T37" fmla="*/ 210 h 937"/>
                <a:gd name="T38" fmla="*/ 513 w 1268"/>
                <a:gd name="T39" fmla="*/ 214 h 937"/>
                <a:gd name="T40" fmla="*/ 415 w 1268"/>
                <a:gd name="T41" fmla="*/ 191 h 937"/>
                <a:gd name="T42" fmla="*/ 391 w 1268"/>
                <a:gd name="T43" fmla="*/ 121 h 937"/>
                <a:gd name="T44" fmla="*/ 336 w 1268"/>
                <a:gd name="T45" fmla="*/ 14 h 937"/>
                <a:gd name="T46" fmla="*/ 275 w 1268"/>
                <a:gd name="T47" fmla="*/ 14 h 937"/>
                <a:gd name="T48" fmla="*/ 261 w 1268"/>
                <a:gd name="T49" fmla="*/ 46 h 937"/>
                <a:gd name="T50" fmla="*/ 200 w 1268"/>
                <a:gd name="T51" fmla="*/ 79 h 937"/>
                <a:gd name="T52" fmla="*/ 98 w 1268"/>
                <a:gd name="T53" fmla="*/ 74 h 937"/>
                <a:gd name="T54" fmla="*/ 42 w 1268"/>
                <a:gd name="T55" fmla="*/ 88 h 937"/>
                <a:gd name="T56" fmla="*/ 0 w 1268"/>
                <a:gd name="T57" fmla="*/ 126 h 937"/>
                <a:gd name="T58" fmla="*/ 14 w 1268"/>
                <a:gd name="T59" fmla="*/ 242 h 937"/>
                <a:gd name="T60" fmla="*/ 28 w 1268"/>
                <a:gd name="T61" fmla="*/ 289 h 937"/>
                <a:gd name="T62" fmla="*/ 23 w 1268"/>
                <a:gd name="T63" fmla="*/ 406 h 937"/>
                <a:gd name="T64" fmla="*/ 4 w 1268"/>
                <a:gd name="T65" fmla="*/ 485 h 937"/>
                <a:gd name="T66" fmla="*/ 126 w 1268"/>
                <a:gd name="T67" fmla="*/ 545 h 937"/>
                <a:gd name="T68" fmla="*/ 177 w 1268"/>
                <a:gd name="T69" fmla="*/ 601 h 937"/>
                <a:gd name="T70" fmla="*/ 182 w 1268"/>
                <a:gd name="T71" fmla="*/ 671 h 937"/>
                <a:gd name="T72" fmla="*/ 158 w 1268"/>
                <a:gd name="T73" fmla="*/ 774 h 937"/>
                <a:gd name="T74" fmla="*/ 186 w 1268"/>
                <a:gd name="T75" fmla="*/ 802 h 937"/>
                <a:gd name="T76" fmla="*/ 270 w 1268"/>
                <a:gd name="T77" fmla="*/ 779 h 937"/>
                <a:gd name="T78" fmla="*/ 433 w 1268"/>
                <a:gd name="T79" fmla="*/ 746 h 937"/>
                <a:gd name="T80" fmla="*/ 503 w 1268"/>
                <a:gd name="T81" fmla="*/ 667 h 937"/>
                <a:gd name="T82" fmla="*/ 569 w 1268"/>
                <a:gd name="T83" fmla="*/ 676 h 937"/>
                <a:gd name="T84" fmla="*/ 606 w 1268"/>
                <a:gd name="T85" fmla="*/ 667 h 937"/>
                <a:gd name="T86" fmla="*/ 667 w 1268"/>
                <a:gd name="T87" fmla="*/ 676 h 937"/>
                <a:gd name="T88" fmla="*/ 681 w 1268"/>
                <a:gd name="T89" fmla="*/ 709 h 937"/>
                <a:gd name="T90" fmla="*/ 713 w 1268"/>
                <a:gd name="T91" fmla="*/ 727 h 937"/>
                <a:gd name="T92" fmla="*/ 760 w 1268"/>
                <a:gd name="T93" fmla="*/ 713 h 937"/>
                <a:gd name="T94" fmla="*/ 821 w 1268"/>
                <a:gd name="T95" fmla="*/ 741 h 937"/>
                <a:gd name="T96" fmla="*/ 872 w 1268"/>
                <a:gd name="T97" fmla="*/ 858 h 937"/>
                <a:gd name="T98" fmla="*/ 947 w 1268"/>
                <a:gd name="T99" fmla="*/ 933 h 937"/>
                <a:gd name="T100" fmla="*/ 1016 w 1268"/>
                <a:gd name="T101" fmla="*/ 923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68" h="937">
                  <a:moveTo>
                    <a:pt x="1026" y="914"/>
                  </a:moveTo>
                  <a:lnTo>
                    <a:pt x="1068" y="886"/>
                  </a:lnTo>
                  <a:lnTo>
                    <a:pt x="1068" y="886"/>
                  </a:lnTo>
                  <a:lnTo>
                    <a:pt x="1086" y="886"/>
                  </a:lnTo>
                  <a:lnTo>
                    <a:pt x="1105" y="877"/>
                  </a:lnTo>
                  <a:lnTo>
                    <a:pt x="1124" y="867"/>
                  </a:lnTo>
                  <a:lnTo>
                    <a:pt x="1124" y="867"/>
                  </a:lnTo>
                  <a:lnTo>
                    <a:pt x="1175" y="807"/>
                  </a:lnTo>
                  <a:lnTo>
                    <a:pt x="1208" y="774"/>
                  </a:lnTo>
                  <a:lnTo>
                    <a:pt x="1208" y="774"/>
                  </a:lnTo>
                  <a:lnTo>
                    <a:pt x="1240" y="769"/>
                  </a:lnTo>
                  <a:lnTo>
                    <a:pt x="1259" y="760"/>
                  </a:lnTo>
                  <a:lnTo>
                    <a:pt x="1268" y="746"/>
                  </a:lnTo>
                  <a:lnTo>
                    <a:pt x="1268" y="737"/>
                  </a:lnTo>
                  <a:lnTo>
                    <a:pt x="1268" y="723"/>
                  </a:lnTo>
                  <a:lnTo>
                    <a:pt x="1264" y="713"/>
                  </a:lnTo>
                  <a:lnTo>
                    <a:pt x="1254" y="704"/>
                  </a:lnTo>
                  <a:lnTo>
                    <a:pt x="1231" y="657"/>
                  </a:lnTo>
                  <a:lnTo>
                    <a:pt x="1231" y="657"/>
                  </a:lnTo>
                  <a:lnTo>
                    <a:pt x="1203" y="634"/>
                  </a:lnTo>
                  <a:lnTo>
                    <a:pt x="1184" y="611"/>
                  </a:lnTo>
                  <a:lnTo>
                    <a:pt x="1180" y="601"/>
                  </a:lnTo>
                  <a:lnTo>
                    <a:pt x="1180" y="592"/>
                  </a:lnTo>
                  <a:lnTo>
                    <a:pt x="1180" y="592"/>
                  </a:lnTo>
                  <a:lnTo>
                    <a:pt x="1189" y="578"/>
                  </a:lnTo>
                  <a:lnTo>
                    <a:pt x="1194" y="564"/>
                  </a:lnTo>
                  <a:lnTo>
                    <a:pt x="1194" y="550"/>
                  </a:lnTo>
                  <a:lnTo>
                    <a:pt x="1194" y="550"/>
                  </a:lnTo>
                  <a:lnTo>
                    <a:pt x="1194" y="550"/>
                  </a:lnTo>
                  <a:lnTo>
                    <a:pt x="1189" y="545"/>
                  </a:lnTo>
                  <a:lnTo>
                    <a:pt x="1184" y="522"/>
                  </a:lnTo>
                  <a:lnTo>
                    <a:pt x="1180" y="480"/>
                  </a:lnTo>
                  <a:lnTo>
                    <a:pt x="1180" y="480"/>
                  </a:lnTo>
                  <a:lnTo>
                    <a:pt x="1180" y="462"/>
                  </a:lnTo>
                  <a:lnTo>
                    <a:pt x="1170" y="448"/>
                  </a:lnTo>
                  <a:lnTo>
                    <a:pt x="1161" y="443"/>
                  </a:lnTo>
                  <a:lnTo>
                    <a:pt x="1152" y="443"/>
                  </a:lnTo>
                  <a:lnTo>
                    <a:pt x="1128" y="452"/>
                  </a:lnTo>
                  <a:lnTo>
                    <a:pt x="1110" y="462"/>
                  </a:lnTo>
                  <a:lnTo>
                    <a:pt x="1110" y="462"/>
                  </a:lnTo>
                  <a:lnTo>
                    <a:pt x="1096" y="471"/>
                  </a:lnTo>
                  <a:lnTo>
                    <a:pt x="1072" y="480"/>
                  </a:lnTo>
                  <a:lnTo>
                    <a:pt x="1058" y="480"/>
                  </a:lnTo>
                  <a:lnTo>
                    <a:pt x="1049" y="480"/>
                  </a:lnTo>
                  <a:lnTo>
                    <a:pt x="1044" y="471"/>
                  </a:lnTo>
                  <a:lnTo>
                    <a:pt x="1044" y="457"/>
                  </a:lnTo>
                  <a:lnTo>
                    <a:pt x="1044" y="457"/>
                  </a:lnTo>
                  <a:lnTo>
                    <a:pt x="1040" y="443"/>
                  </a:lnTo>
                  <a:lnTo>
                    <a:pt x="1030" y="424"/>
                  </a:lnTo>
                  <a:lnTo>
                    <a:pt x="1012" y="406"/>
                  </a:lnTo>
                  <a:lnTo>
                    <a:pt x="993" y="392"/>
                  </a:lnTo>
                  <a:lnTo>
                    <a:pt x="956" y="364"/>
                  </a:lnTo>
                  <a:lnTo>
                    <a:pt x="937" y="354"/>
                  </a:lnTo>
                  <a:lnTo>
                    <a:pt x="937" y="354"/>
                  </a:lnTo>
                  <a:lnTo>
                    <a:pt x="937" y="345"/>
                  </a:lnTo>
                  <a:lnTo>
                    <a:pt x="923" y="308"/>
                  </a:lnTo>
                  <a:lnTo>
                    <a:pt x="923" y="308"/>
                  </a:lnTo>
                  <a:lnTo>
                    <a:pt x="914" y="275"/>
                  </a:lnTo>
                  <a:lnTo>
                    <a:pt x="914" y="252"/>
                  </a:lnTo>
                  <a:lnTo>
                    <a:pt x="919" y="228"/>
                  </a:lnTo>
                  <a:lnTo>
                    <a:pt x="858" y="214"/>
                  </a:lnTo>
                  <a:lnTo>
                    <a:pt x="858" y="214"/>
                  </a:lnTo>
                  <a:lnTo>
                    <a:pt x="849" y="205"/>
                  </a:lnTo>
                  <a:lnTo>
                    <a:pt x="825" y="191"/>
                  </a:lnTo>
                  <a:lnTo>
                    <a:pt x="811" y="186"/>
                  </a:lnTo>
                  <a:lnTo>
                    <a:pt x="793" y="182"/>
                  </a:lnTo>
                  <a:lnTo>
                    <a:pt x="779" y="182"/>
                  </a:lnTo>
                  <a:lnTo>
                    <a:pt x="760" y="186"/>
                  </a:lnTo>
                  <a:lnTo>
                    <a:pt x="760" y="186"/>
                  </a:lnTo>
                  <a:lnTo>
                    <a:pt x="723" y="205"/>
                  </a:lnTo>
                  <a:lnTo>
                    <a:pt x="690" y="219"/>
                  </a:lnTo>
                  <a:lnTo>
                    <a:pt x="657" y="224"/>
                  </a:lnTo>
                  <a:lnTo>
                    <a:pt x="643" y="224"/>
                  </a:lnTo>
                  <a:lnTo>
                    <a:pt x="629" y="219"/>
                  </a:lnTo>
                  <a:lnTo>
                    <a:pt x="629" y="219"/>
                  </a:lnTo>
                  <a:lnTo>
                    <a:pt x="606" y="210"/>
                  </a:lnTo>
                  <a:lnTo>
                    <a:pt x="578" y="205"/>
                  </a:lnTo>
                  <a:lnTo>
                    <a:pt x="555" y="210"/>
                  </a:lnTo>
                  <a:lnTo>
                    <a:pt x="555" y="210"/>
                  </a:lnTo>
                  <a:lnTo>
                    <a:pt x="513" y="214"/>
                  </a:lnTo>
                  <a:lnTo>
                    <a:pt x="480" y="214"/>
                  </a:lnTo>
                  <a:lnTo>
                    <a:pt x="452" y="210"/>
                  </a:lnTo>
                  <a:lnTo>
                    <a:pt x="433" y="200"/>
                  </a:lnTo>
                  <a:lnTo>
                    <a:pt x="415" y="191"/>
                  </a:lnTo>
                  <a:lnTo>
                    <a:pt x="405" y="18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1" y="121"/>
                  </a:lnTo>
                  <a:lnTo>
                    <a:pt x="382" y="79"/>
                  </a:lnTo>
                  <a:lnTo>
                    <a:pt x="368" y="51"/>
                  </a:lnTo>
                  <a:lnTo>
                    <a:pt x="354" y="28"/>
                  </a:lnTo>
                  <a:lnTo>
                    <a:pt x="336" y="14"/>
                  </a:lnTo>
                  <a:lnTo>
                    <a:pt x="322" y="4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275" y="14"/>
                  </a:lnTo>
                  <a:lnTo>
                    <a:pt x="256" y="14"/>
                  </a:lnTo>
                  <a:lnTo>
                    <a:pt x="256" y="14"/>
                  </a:lnTo>
                  <a:lnTo>
                    <a:pt x="261" y="32"/>
                  </a:lnTo>
                  <a:lnTo>
                    <a:pt x="261" y="46"/>
                  </a:lnTo>
                  <a:lnTo>
                    <a:pt x="256" y="56"/>
                  </a:lnTo>
                  <a:lnTo>
                    <a:pt x="247" y="70"/>
                  </a:lnTo>
                  <a:lnTo>
                    <a:pt x="228" y="74"/>
                  </a:lnTo>
                  <a:lnTo>
                    <a:pt x="200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26" y="74"/>
                  </a:lnTo>
                  <a:lnTo>
                    <a:pt x="98" y="74"/>
                  </a:lnTo>
                  <a:lnTo>
                    <a:pt x="74" y="84"/>
                  </a:lnTo>
                  <a:lnTo>
                    <a:pt x="74" y="84"/>
                  </a:lnTo>
                  <a:lnTo>
                    <a:pt x="56" y="84"/>
                  </a:lnTo>
                  <a:lnTo>
                    <a:pt x="42" y="88"/>
                  </a:lnTo>
                  <a:lnTo>
                    <a:pt x="23" y="93"/>
                  </a:lnTo>
                  <a:lnTo>
                    <a:pt x="9" y="102"/>
                  </a:lnTo>
                  <a:lnTo>
                    <a:pt x="0" y="116"/>
                  </a:lnTo>
                  <a:lnTo>
                    <a:pt x="0" y="126"/>
                  </a:lnTo>
                  <a:lnTo>
                    <a:pt x="0" y="135"/>
                  </a:lnTo>
                  <a:lnTo>
                    <a:pt x="14" y="163"/>
                  </a:lnTo>
                  <a:lnTo>
                    <a:pt x="14" y="242"/>
                  </a:lnTo>
                  <a:lnTo>
                    <a:pt x="14" y="242"/>
                  </a:lnTo>
                  <a:lnTo>
                    <a:pt x="18" y="247"/>
                  </a:lnTo>
                  <a:lnTo>
                    <a:pt x="28" y="261"/>
                  </a:lnTo>
                  <a:lnTo>
                    <a:pt x="28" y="275"/>
                  </a:lnTo>
                  <a:lnTo>
                    <a:pt x="28" y="289"/>
                  </a:lnTo>
                  <a:lnTo>
                    <a:pt x="28" y="303"/>
                  </a:lnTo>
                  <a:lnTo>
                    <a:pt x="18" y="322"/>
                  </a:lnTo>
                  <a:lnTo>
                    <a:pt x="23" y="406"/>
                  </a:lnTo>
                  <a:lnTo>
                    <a:pt x="23" y="406"/>
                  </a:lnTo>
                  <a:lnTo>
                    <a:pt x="23" y="434"/>
                  </a:lnTo>
                  <a:lnTo>
                    <a:pt x="18" y="462"/>
                  </a:lnTo>
                  <a:lnTo>
                    <a:pt x="4" y="485"/>
                  </a:lnTo>
                  <a:lnTo>
                    <a:pt x="4" y="485"/>
                  </a:lnTo>
                  <a:lnTo>
                    <a:pt x="18" y="490"/>
                  </a:lnTo>
                  <a:lnTo>
                    <a:pt x="56" y="504"/>
                  </a:lnTo>
                  <a:lnTo>
                    <a:pt x="98" y="527"/>
                  </a:lnTo>
                  <a:lnTo>
                    <a:pt x="126" y="545"/>
                  </a:lnTo>
                  <a:lnTo>
                    <a:pt x="149" y="569"/>
                  </a:lnTo>
                  <a:lnTo>
                    <a:pt x="149" y="569"/>
                  </a:lnTo>
                  <a:lnTo>
                    <a:pt x="168" y="587"/>
                  </a:lnTo>
                  <a:lnTo>
                    <a:pt x="177" y="601"/>
                  </a:lnTo>
                  <a:lnTo>
                    <a:pt x="186" y="620"/>
                  </a:lnTo>
                  <a:lnTo>
                    <a:pt x="186" y="634"/>
                  </a:lnTo>
                  <a:lnTo>
                    <a:pt x="186" y="653"/>
                  </a:lnTo>
                  <a:lnTo>
                    <a:pt x="182" y="671"/>
                  </a:lnTo>
                  <a:lnTo>
                    <a:pt x="163" y="727"/>
                  </a:lnTo>
                  <a:lnTo>
                    <a:pt x="163" y="727"/>
                  </a:lnTo>
                  <a:lnTo>
                    <a:pt x="158" y="755"/>
                  </a:lnTo>
                  <a:lnTo>
                    <a:pt x="158" y="774"/>
                  </a:lnTo>
                  <a:lnTo>
                    <a:pt x="163" y="788"/>
                  </a:lnTo>
                  <a:lnTo>
                    <a:pt x="168" y="797"/>
                  </a:lnTo>
                  <a:lnTo>
                    <a:pt x="177" y="802"/>
                  </a:lnTo>
                  <a:lnTo>
                    <a:pt x="186" y="802"/>
                  </a:lnTo>
                  <a:lnTo>
                    <a:pt x="196" y="802"/>
                  </a:lnTo>
                  <a:lnTo>
                    <a:pt x="196" y="802"/>
                  </a:lnTo>
                  <a:lnTo>
                    <a:pt x="233" y="788"/>
                  </a:lnTo>
                  <a:lnTo>
                    <a:pt x="270" y="779"/>
                  </a:lnTo>
                  <a:lnTo>
                    <a:pt x="340" y="760"/>
                  </a:lnTo>
                  <a:lnTo>
                    <a:pt x="396" y="755"/>
                  </a:lnTo>
                  <a:lnTo>
                    <a:pt x="415" y="755"/>
                  </a:lnTo>
                  <a:lnTo>
                    <a:pt x="433" y="746"/>
                  </a:lnTo>
                  <a:lnTo>
                    <a:pt x="433" y="746"/>
                  </a:lnTo>
                  <a:lnTo>
                    <a:pt x="457" y="704"/>
                  </a:lnTo>
                  <a:lnTo>
                    <a:pt x="480" y="681"/>
                  </a:lnTo>
                  <a:lnTo>
                    <a:pt x="503" y="667"/>
                  </a:lnTo>
                  <a:lnTo>
                    <a:pt x="522" y="662"/>
                  </a:lnTo>
                  <a:lnTo>
                    <a:pt x="541" y="662"/>
                  </a:lnTo>
                  <a:lnTo>
                    <a:pt x="555" y="667"/>
                  </a:lnTo>
                  <a:lnTo>
                    <a:pt x="569" y="676"/>
                  </a:lnTo>
                  <a:lnTo>
                    <a:pt x="573" y="681"/>
                  </a:lnTo>
                  <a:lnTo>
                    <a:pt x="573" y="681"/>
                  </a:lnTo>
                  <a:lnTo>
                    <a:pt x="587" y="671"/>
                  </a:lnTo>
                  <a:lnTo>
                    <a:pt x="606" y="667"/>
                  </a:lnTo>
                  <a:lnTo>
                    <a:pt x="625" y="662"/>
                  </a:lnTo>
                  <a:lnTo>
                    <a:pt x="639" y="662"/>
                  </a:lnTo>
                  <a:lnTo>
                    <a:pt x="653" y="667"/>
                  </a:lnTo>
                  <a:lnTo>
                    <a:pt x="667" y="676"/>
                  </a:lnTo>
                  <a:lnTo>
                    <a:pt x="676" y="681"/>
                  </a:lnTo>
                  <a:lnTo>
                    <a:pt x="676" y="690"/>
                  </a:lnTo>
                  <a:lnTo>
                    <a:pt x="676" y="690"/>
                  </a:lnTo>
                  <a:lnTo>
                    <a:pt x="681" y="709"/>
                  </a:lnTo>
                  <a:lnTo>
                    <a:pt x="685" y="718"/>
                  </a:lnTo>
                  <a:lnTo>
                    <a:pt x="695" y="723"/>
                  </a:lnTo>
                  <a:lnTo>
                    <a:pt x="699" y="727"/>
                  </a:lnTo>
                  <a:lnTo>
                    <a:pt x="713" y="727"/>
                  </a:lnTo>
                  <a:lnTo>
                    <a:pt x="718" y="727"/>
                  </a:lnTo>
                  <a:lnTo>
                    <a:pt x="718" y="727"/>
                  </a:lnTo>
                  <a:lnTo>
                    <a:pt x="741" y="718"/>
                  </a:lnTo>
                  <a:lnTo>
                    <a:pt x="760" y="713"/>
                  </a:lnTo>
                  <a:lnTo>
                    <a:pt x="779" y="718"/>
                  </a:lnTo>
                  <a:lnTo>
                    <a:pt x="797" y="723"/>
                  </a:lnTo>
                  <a:lnTo>
                    <a:pt x="811" y="732"/>
                  </a:lnTo>
                  <a:lnTo>
                    <a:pt x="821" y="741"/>
                  </a:lnTo>
                  <a:lnTo>
                    <a:pt x="839" y="769"/>
                  </a:lnTo>
                  <a:lnTo>
                    <a:pt x="853" y="802"/>
                  </a:lnTo>
                  <a:lnTo>
                    <a:pt x="863" y="830"/>
                  </a:lnTo>
                  <a:lnTo>
                    <a:pt x="872" y="858"/>
                  </a:lnTo>
                  <a:lnTo>
                    <a:pt x="891" y="891"/>
                  </a:lnTo>
                  <a:lnTo>
                    <a:pt x="891" y="891"/>
                  </a:lnTo>
                  <a:lnTo>
                    <a:pt x="919" y="919"/>
                  </a:lnTo>
                  <a:lnTo>
                    <a:pt x="947" y="933"/>
                  </a:lnTo>
                  <a:lnTo>
                    <a:pt x="970" y="937"/>
                  </a:lnTo>
                  <a:lnTo>
                    <a:pt x="989" y="937"/>
                  </a:lnTo>
                  <a:lnTo>
                    <a:pt x="1002" y="928"/>
                  </a:lnTo>
                  <a:lnTo>
                    <a:pt x="1016" y="923"/>
                  </a:lnTo>
                  <a:lnTo>
                    <a:pt x="1026" y="914"/>
                  </a:lnTo>
                  <a:lnTo>
                    <a:pt x="1026" y="914"/>
                  </a:lnTo>
                  <a:close/>
                </a:path>
              </a:pathLst>
            </a:custGeom>
            <a:solidFill>
              <a:srgbClr val="FF9900"/>
            </a:solidFill>
            <a:ln w="30226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" name="Freeform 10"/>
            <p:cNvSpPr>
              <a:spLocks/>
            </p:cNvSpPr>
            <p:nvPr/>
          </p:nvSpPr>
          <p:spPr bwMode="auto">
            <a:xfrm>
              <a:off x="3662363" y="1289050"/>
              <a:ext cx="1044575" cy="919163"/>
            </a:xfrm>
            <a:custGeom>
              <a:avLst/>
              <a:gdLst>
                <a:gd name="T0" fmla="*/ 588 w 658"/>
                <a:gd name="T1" fmla="*/ 257 h 579"/>
                <a:gd name="T2" fmla="*/ 560 w 658"/>
                <a:gd name="T3" fmla="*/ 178 h 579"/>
                <a:gd name="T4" fmla="*/ 486 w 658"/>
                <a:gd name="T5" fmla="*/ 5 h 579"/>
                <a:gd name="T6" fmla="*/ 486 w 658"/>
                <a:gd name="T7" fmla="*/ 5 h 579"/>
                <a:gd name="T8" fmla="*/ 448 w 658"/>
                <a:gd name="T9" fmla="*/ 0 h 579"/>
                <a:gd name="T10" fmla="*/ 434 w 658"/>
                <a:gd name="T11" fmla="*/ 14 h 579"/>
                <a:gd name="T12" fmla="*/ 430 w 658"/>
                <a:gd name="T13" fmla="*/ 47 h 579"/>
                <a:gd name="T14" fmla="*/ 416 w 658"/>
                <a:gd name="T15" fmla="*/ 52 h 579"/>
                <a:gd name="T16" fmla="*/ 392 w 658"/>
                <a:gd name="T17" fmla="*/ 47 h 579"/>
                <a:gd name="T18" fmla="*/ 374 w 658"/>
                <a:gd name="T19" fmla="*/ 38 h 579"/>
                <a:gd name="T20" fmla="*/ 346 w 658"/>
                <a:gd name="T21" fmla="*/ 38 h 579"/>
                <a:gd name="T22" fmla="*/ 327 w 658"/>
                <a:gd name="T23" fmla="*/ 52 h 579"/>
                <a:gd name="T24" fmla="*/ 327 w 658"/>
                <a:gd name="T25" fmla="*/ 56 h 579"/>
                <a:gd name="T26" fmla="*/ 332 w 658"/>
                <a:gd name="T27" fmla="*/ 112 h 579"/>
                <a:gd name="T28" fmla="*/ 313 w 658"/>
                <a:gd name="T29" fmla="*/ 131 h 579"/>
                <a:gd name="T30" fmla="*/ 285 w 658"/>
                <a:gd name="T31" fmla="*/ 126 h 579"/>
                <a:gd name="T32" fmla="*/ 243 w 658"/>
                <a:gd name="T33" fmla="*/ 122 h 579"/>
                <a:gd name="T34" fmla="*/ 229 w 658"/>
                <a:gd name="T35" fmla="*/ 164 h 579"/>
                <a:gd name="T36" fmla="*/ 201 w 658"/>
                <a:gd name="T37" fmla="*/ 206 h 579"/>
                <a:gd name="T38" fmla="*/ 182 w 658"/>
                <a:gd name="T39" fmla="*/ 220 h 579"/>
                <a:gd name="T40" fmla="*/ 168 w 658"/>
                <a:gd name="T41" fmla="*/ 215 h 579"/>
                <a:gd name="T42" fmla="*/ 103 w 658"/>
                <a:gd name="T43" fmla="*/ 210 h 579"/>
                <a:gd name="T44" fmla="*/ 70 w 658"/>
                <a:gd name="T45" fmla="*/ 229 h 579"/>
                <a:gd name="T46" fmla="*/ 52 w 658"/>
                <a:gd name="T47" fmla="*/ 229 h 579"/>
                <a:gd name="T48" fmla="*/ 56 w 658"/>
                <a:gd name="T49" fmla="*/ 243 h 579"/>
                <a:gd name="T50" fmla="*/ 61 w 658"/>
                <a:gd name="T51" fmla="*/ 308 h 579"/>
                <a:gd name="T52" fmla="*/ 52 w 658"/>
                <a:gd name="T53" fmla="*/ 369 h 579"/>
                <a:gd name="T54" fmla="*/ 14 w 658"/>
                <a:gd name="T55" fmla="*/ 467 h 579"/>
                <a:gd name="T56" fmla="*/ 14 w 658"/>
                <a:gd name="T57" fmla="*/ 481 h 579"/>
                <a:gd name="T58" fmla="*/ 5 w 658"/>
                <a:gd name="T59" fmla="*/ 504 h 579"/>
                <a:gd name="T60" fmla="*/ 0 w 658"/>
                <a:gd name="T61" fmla="*/ 513 h 579"/>
                <a:gd name="T62" fmla="*/ 5 w 658"/>
                <a:gd name="T63" fmla="*/ 541 h 579"/>
                <a:gd name="T64" fmla="*/ 38 w 658"/>
                <a:gd name="T65" fmla="*/ 569 h 579"/>
                <a:gd name="T66" fmla="*/ 122 w 658"/>
                <a:gd name="T67" fmla="*/ 579 h 579"/>
                <a:gd name="T68" fmla="*/ 299 w 658"/>
                <a:gd name="T69" fmla="*/ 541 h 579"/>
                <a:gd name="T70" fmla="*/ 374 w 658"/>
                <a:gd name="T71" fmla="*/ 495 h 579"/>
                <a:gd name="T72" fmla="*/ 462 w 658"/>
                <a:gd name="T73" fmla="*/ 434 h 579"/>
                <a:gd name="T74" fmla="*/ 481 w 658"/>
                <a:gd name="T75" fmla="*/ 415 h 579"/>
                <a:gd name="T76" fmla="*/ 514 w 658"/>
                <a:gd name="T77" fmla="*/ 406 h 579"/>
                <a:gd name="T78" fmla="*/ 565 w 658"/>
                <a:gd name="T79" fmla="*/ 411 h 579"/>
                <a:gd name="T80" fmla="*/ 639 w 658"/>
                <a:gd name="T81" fmla="*/ 443 h 579"/>
                <a:gd name="T82" fmla="*/ 649 w 658"/>
                <a:gd name="T83" fmla="*/ 429 h 579"/>
                <a:gd name="T84" fmla="*/ 658 w 658"/>
                <a:gd name="T85" fmla="*/ 397 h 579"/>
                <a:gd name="T86" fmla="*/ 653 w 658"/>
                <a:gd name="T87" fmla="*/ 350 h 579"/>
                <a:gd name="T88" fmla="*/ 598 w 658"/>
                <a:gd name="T89" fmla="*/ 29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58" h="579">
                  <a:moveTo>
                    <a:pt x="598" y="299"/>
                  </a:moveTo>
                  <a:lnTo>
                    <a:pt x="588" y="257"/>
                  </a:lnTo>
                  <a:lnTo>
                    <a:pt x="574" y="201"/>
                  </a:lnTo>
                  <a:lnTo>
                    <a:pt x="560" y="178"/>
                  </a:lnTo>
                  <a:lnTo>
                    <a:pt x="551" y="117"/>
                  </a:lnTo>
                  <a:lnTo>
                    <a:pt x="486" y="5"/>
                  </a:lnTo>
                  <a:lnTo>
                    <a:pt x="486" y="5"/>
                  </a:lnTo>
                  <a:lnTo>
                    <a:pt x="486" y="5"/>
                  </a:lnTo>
                  <a:lnTo>
                    <a:pt x="486" y="10"/>
                  </a:lnTo>
                  <a:lnTo>
                    <a:pt x="448" y="0"/>
                  </a:lnTo>
                  <a:lnTo>
                    <a:pt x="434" y="14"/>
                  </a:lnTo>
                  <a:lnTo>
                    <a:pt x="434" y="14"/>
                  </a:lnTo>
                  <a:lnTo>
                    <a:pt x="434" y="33"/>
                  </a:lnTo>
                  <a:lnTo>
                    <a:pt x="430" y="47"/>
                  </a:lnTo>
                  <a:lnTo>
                    <a:pt x="425" y="52"/>
                  </a:lnTo>
                  <a:lnTo>
                    <a:pt x="416" y="52"/>
                  </a:lnTo>
                  <a:lnTo>
                    <a:pt x="402" y="47"/>
                  </a:lnTo>
                  <a:lnTo>
                    <a:pt x="392" y="47"/>
                  </a:lnTo>
                  <a:lnTo>
                    <a:pt x="392" y="47"/>
                  </a:lnTo>
                  <a:lnTo>
                    <a:pt x="374" y="38"/>
                  </a:lnTo>
                  <a:lnTo>
                    <a:pt x="360" y="38"/>
                  </a:lnTo>
                  <a:lnTo>
                    <a:pt x="346" y="38"/>
                  </a:lnTo>
                  <a:lnTo>
                    <a:pt x="336" y="42"/>
                  </a:lnTo>
                  <a:lnTo>
                    <a:pt x="327" y="52"/>
                  </a:lnTo>
                  <a:lnTo>
                    <a:pt x="327" y="56"/>
                  </a:lnTo>
                  <a:lnTo>
                    <a:pt x="327" y="56"/>
                  </a:lnTo>
                  <a:lnTo>
                    <a:pt x="332" y="94"/>
                  </a:lnTo>
                  <a:lnTo>
                    <a:pt x="332" y="112"/>
                  </a:lnTo>
                  <a:lnTo>
                    <a:pt x="322" y="126"/>
                  </a:lnTo>
                  <a:lnTo>
                    <a:pt x="313" y="131"/>
                  </a:lnTo>
                  <a:lnTo>
                    <a:pt x="299" y="131"/>
                  </a:lnTo>
                  <a:lnTo>
                    <a:pt x="285" y="126"/>
                  </a:lnTo>
                  <a:lnTo>
                    <a:pt x="276" y="122"/>
                  </a:lnTo>
                  <a:lnTo>
                    <a:pt x="243" y="122"/>
                  </a:lnTo>
                  <a:lnTo>
                    <a:pt x="243" y="122"/>
                  </a:lnTo>
                  <a:lnTo>
                    <a:pt x="229" y="164"/>
                  </a:lnTo>
                  <a:lnTo>
                    <a:pt x="215" y="187"/>
                  </a:lnTo>
                  <a:lnTo>
                    <a:pt x="201" y="206"/>
                  </a:lnTo>
                  <a:lnTo>
                    <a:pt x="192" y="215"/>
                  </a:lnTo>
                  <a:lnTo>
                    <a:pt x="182" y="220"/>
                  </a:lnTo>
                  <a:lnTo>
                    <a:pt x="173" y="220"/>
                  </a:lnTo>
                  <a:lnTo>
                    <a:pt x="168" y="215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84" y="224"/>
                  </a:lnTo>
                  <a:lnTo>
                    <a:pt x="70" y="229"/>
                  </a:lnTo>
                  <a:lnTo>
                    <a:pt x="56" y="229"/>
                  </a:lnTo>
                  <a:lnTo>
                    <a:pt x="52" y="229"/>
                  </a:lnTo>
                  <a:lnTo>
                    <a:pt x="52" y="229"/>
                  </a:lnTo>
                  <a:lnTo>
                    <a:pt x="56" y="243"/>
                  </a:lnTo>
                  <a:lnTo>
                    <a:pt x="61" y="280"/>
                  </a:lnTo>
                  <a:lnTo>
                    <a:pt x="61" y="308"/>
                  </a:lnTo>
                  <a:lnTo>
                    <a:pt x="61" y="336"/>
                  </a:lnTo>
                  <a:lnTo>
                    <a:pt x="52" y="369"/>
                  </a:lnTo>
                  <a:lnTo>
                    <a:pt x="38" y="401"/>
                  </a:lnTo>
                  <a:lnTo>
                    <a:pt x="14" y="467"/>
                  </a:lnTo>
                  <a:lnTo>
                    <a:pt x="14" y="467"/>
                  </a:lnTo>
                  <a:lnTo>
                    <a:pt x="14" y="481"/>
                  </a:lnTo>
                  <a:lnTo>
                    <a:pt x="10" y="490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0" y="513"/>
                  </a:lnTo>
                  <a:lnTo>
                    <a:pt x="0" y="527"/>
                  </a:lnTo>
                  <a:lnTo>
                    <a:pt x="5" y="541"/>
                  </a:lnTo>
                  <a:lnTo>
                    <a:pt x="14" y="555"/>
                  </a:lnTo>
                  <a:lnTo>
                    <a:pt x="38" y="569"/>
                  </a:lnTo>
                  <a:lnTo>
                    <a:pt x="70" y="579"/>
                  </a:lnTo>
                  <a:lnTo>
                    <a:pt x="122" y="579"/>
                  </a:lnTo>
                  <a:lnTo>
                    <a:pt x="243" y="555"/>
                  </a:lnTo>
                  <a:lnTo>
                    <a:pt x="299" y="541"/>
                  </a:lnTo>
                  <a:lnTo>
                    <a:pt x="299" y="541"/>
                  </a:lnTo>
                  <a:lnTo>
                    <a:pt x="374" y="495"/>
                  </a:lnTo>
                  <a:lnTo>
                    <a:pt x="434" y="457"/>
                  </a:lnTo>
                  <a:lnTo>
                    <a:pt x="462" y="434"/>
                  </a:lnTo>
                  <a:lnTo>
                    <a:pt x="481" y="415"/>
                  </a:lnTo>
                  <a:lnTo>
                    <a:pt x="481" y="415"/>
                  </a:lnTo>
                  <a:lnTo>
                    <a:pt x="490" y="415"/>
                  </a:lnTo>
                  <a:lnTo>
                    <a:pt x="514" y="406"/>
                  </a:lnTo>
                  <a:lnTo>
                    <a:pt x="546" y="406"/>
                  </a:lnTo>
                  <a:lnTo>
                    <a:pt x="565" y="411"/>
                  </a:lnTo>
                  <a:lnTo>
                    <a:pt x="584" y="415"/>
                  </a:lnTo>
                  <a:lnTo>
                    <a:pt x="639" y="443"/>
                  </a:lnTo>
                  <a:lnTo>
                    <a:pt x="639" y="443"/>
                  </a:lnTo>
                  <a:lnTo>
                    <a:pt x="649" y="429"/>
                  </a:lnTo>
                  <a:lnTo>
                    <a:pt x="653" y="415"/>
                  </a:lnTo>
                  <a:lnTo>
                    <a:pt x="658" y="397"/>
                  </a:lnTo>
                  <a:lnTo>
                    <a:pt x="658" y="373"/>
                  </a:lnTo>
                  <a:lnTo>
                    <a:pt x="653" y="350"/>
                  </a:lnTo>
                  <a:lnTo>
                    <a:pt x="630" y="327"/>
                  </a:lnTo>
                  <a:lnTo>
                    <a:pt x="598" y="299"/>
                  </a:lnTo>
                  <a:lnTo>
                    <a:pt x="598" y="299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" name="Freeform 11"/>
            <p:cNvSpPr>
              <a:spLocks/>
            </p:cNvSpPr>
            <p:nvPr/>
          </p:nvSpPr>
          <p:spPr bwMode="auto">
            <a:xfrm>
              <a:off x="1182688" y="1852613"/>
              <a:ext cx="1792287" cy="2117725"/>
            </a:xfrm>
            <a:custGeom>
              <a:avLst/>
              <a:gdLst>
                <a:gd name="T0" fmla="*/ 1073 w 1129"/>
                <a:gd name="T1" fmla="*/ 247 h 1334"/>
                <a:gd name="T2" fmla="*/ 1068 w 1129"/>
                <a:gd name="T3" fmla="*/ 191 h 1334"/>
                <a:gd name="T4" fmla="*/ 1091 w 1129"/>
                <a:gd name="T5" fmla="*/ 116 h 1334"/>
                <a:gd name="T6" fmla="*/ 1082 w 1129"/>
                <a:gd name="T7" fmla="*/ 4 h 1334"/>
                <a:gd name="T8" fmla="*/ 1054 w 1129"/>
                <a:gd name="T9" fmla="*/ 0 h 1334"/>
                <a:gd name="T10" fmla="*/ 1003 w 1129"/>
                <a:gd name="T11" fmla="*/ 23 h 1334"/>
                <a:gd name="T12" fmla="*/ 910 w 1129"/>
                <a:gd name="T13" fmla="*/ 74 h 1334"/>
                <a:gd name="T14" fmla="*/ 872 w 1129"/>
                <a:gd name="T15" fmla="*/ 158 h 1334"/>
                <a:gd name="T16" fmla="*/ 723 w 1129"/>
                <a:gd name="T17" fmla="*/ 233 h 1334"/>
                <a:gd name="T18" fmla="*/ 560 w 1129"/>
                <a:gd name="T19" fmla="*/ 266 h 1334"/>
                <a:gd name="T20" fmla="*/ 415 w 1129"/>
                <a:gd name="T21" fmla="*/ 340 h 1334"/>
                <a:gd name="T22" fmla="*/ 196 w 1129"/>
                <a:gd name="T23" fmla="*/ 438 h 1334"/>
                <a:gd name="T24" fmla="*/ 33 w 1129"/>
                <a:gd name="T25" fmla="*/ 438 h 1334"/>
                <a:gd name="T26" fmla="*/ 0 w 1129"/>
                <a:gd name="T27" fmla="*/ 476 h 1334"/>
                <a:gd name="T28" fmla="*/ 70 w 1129"/>
                <a:gd name="T29" fmla="*/ 597 h 1334"/>
                <a:gd name="T30" fmla="*/ 98 w 1129"/>
                <a:gd name="T31" fmla="*/ 634 h 1334"/>
                <a:gd name="T32" fmla="*/ 65 w 1129"/>
                <a:gd name="T33" fmla="*/ 676 h 1334"/>
                <a:gd name="T34" fmla="*/ 65 w 1129"/>
                <a:gd name="T35" fmla="*/ 732 h 1334"/>
                <a:gd name="T36" fmla="*/ 149 w 1129"/>
                <a:gd name="T37" fmla="*/ 769 h 1334"/>
                <a:gd name="T38" fmla="*/ 191 w 1129"/>
                <a:gd name="T39" fmla="*/ 802 h 1334"/>
                <a:gd name="T40" fmla="*/ 154 w 1129"/>
                <a:gd name="T41" fmla="*/ 853 h 1334"/>
                <a:gd name="T42" fmla="*/ 191 w 1129"/>
                <a:gd name="T43" fmla="*/ 914 h 1334"/>
                <a:gd name="T44" fmla="*/ 210 w 1129"/>
                <a:gd name="T45" fmla="*/ 975 h 1334"/>
                <a:gd name="T46" fmla="*/ 182 w 1129"/>
                <a:gd name="T47" fmla="*/ 1035 h 1334"/>
                <a:gd name="T48" fmla="*/ 210 w 1129"/>
                <a:gd name="T49" fmla="*/ 1073 h 1334"/>
                <a:gd name="T50" fmla="*/ 271 w 1129"/>
                <a:gd name="T51" fmla="*/ 1091 h 1334"/>
                <a:gd name="T52" fmla="*/ 312 w 1129"/>
                <a:gd name="T53" fmla="*/ 1157 h 1334"/>
                <a:gd name="T54" fmla="*/ 359 w 1129"/>
                <a:gd name="T55" fmla="*/ 1241 h 1334"/>
                <a:gd name="T56" fmla="*/ 457 w 1129"/>
                <a:gd name="T57" fmla="*/ 1292 h 1334"/>
                <a:gd name="T58" fmla="*/ 490 w 1129"/>
                <a:gd name="T59" fmla="*/ 1334 h 1334"/>
                <a:gd name="T60" fmla="*/ 522 w 1129"/>
                <a:gd name="T61" fmla="*/ 1301 h 1334"/>
                <a:gd name="T62" fmla="*/ 532 w 1129"/>
                <a:gd name="T63" fmla="*/ 1241 h 1334"/>
                <a:gd name="T64" fmla="*/ 592 w 1129"/>
                <a:gd name="T65" fmla="*/ 1147 h 1334"/>
                <a:gd name="T66" fmla="*/ 555 w 1129"/>
                <a:gd name="T67" fmla="*/ 1049 h 1334"/>
                <a:gd name="T68" fmla="*/ 564 w 1129"/>
                <a:gd name="T69" fmla="*/ 1026 h 1334"/>
                <a:gd name="T70" fmla="*/ 653 w 1129"/>
                <a:gd name="T71" fmla="*/ 1007 h 1334"/>
                <a:gd name="T72" fmla="*/ 686 w 1129"/>
                <a:gd name="T73" fmla="*/ 937 h 1334"/>
                <a:gd name="T74" fmla="*/ 686 w 1129"/>
                <a:gd name="T75" fmla="*/ 872 h 1334"/>
                <a:gd name="T76" fmla="*/ 648 w 1129"/>
                <a:gd name="T77" fmla="*/ 858 h 1334"/>
                <a:gd name="T78" fmla="*/ 564 w 1129"/>
                <a:gd name="T79" fmla="*/ 793 h 1334"/>
                <a:gd name="T80" fmla="*/ 550 w 1129"/>
                <a:gd name="T81" fmla="*/ 704 h 1334"/>
                <a:gd name="T82" fmla="*/ 527 w 1129"/>
                <a:gd name="T83" fmla="*/ 653 h 1334"/>
                <a:gd name="T84" fmla="*/ 574 w 1129"/>
                <a:gd name="T85" fmla="*/ 574 h 1334"/>
                <a:gd name="T86" fmla="*/ 723 w 1129"/>
                <a:gd name="T87" fmla="*/ 532 h 1334"/>
                <a:gd name="T88" fmla="*/ 770 w 1129"/>
                <a:gd name="T89" fmla="*/ 490 h 1334"/>
                <a:gd name="T90" fmla="*/ 826 w 1129"/>
                <a:gd name="T91" fmla="*/ 476 h 1334"/>
                <a:gd name="T92" fmla="*/ 905 w 1129"/>
                <a:gd name="T93" fmla="*/ 485 h 1334"/>
                <a:gd name="T94" fmla="*/ 914 w 1129"/>
                <a:gd name="T95" fmla="*/ 457 h 1334"/>
                <a:gd name="T96" fmla="*/ 970 w 1129"/>
                <a:gd name="T97" fmla="*/ 452 h 1334"/>
                <a:gd name="T98" fmla="*/ 998 w 1129"/>
                <a:gd name="T99" fmla="*/ 406 h 1334"/>
                <a:gd name="T100" fmla="*/ 1059 w 1129"/>
                <a:gd name="T101" fmla="*/ 434 h 1334"/>
                <a:gd name="T102" fmla="*/ 1115 w 1129"/>
                <a:gd name="T103" fmla="*/ 415 h 1334"/>
                <a:gd name="T104" fmla="*/ 1129 w 1129"/>
                <a:gd name="T105" fmla="*/ 354 h 1334"/>
                <a:gd name="T106" fmla="*/ 1119 w 1129"/>
                <a:gd name="T107" fmla="*/ 284 h 1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9" h="1334">
                  <a:moveTo>
                    <a:pt x="1110" y="270"/>
                  </a:moveTo>
                  <a:lnTo>
                    <a:pt x="1110" y="270"/>
                  </a:lnTo>
                  <a:lnTo>
                    <a:pt x="1087" y="261"/>
                  </a:lnTo>
                  <a:lnTo>
                    <a:pt x="1073" y="247"/>
                  </a:lnTo>
                  <a:lnTo>
                    <a:pt x="1068" y="233"/>
                  </a:lnTo>
                  <a:lnTo>
                    <a:pt x="1063" y="219"/>
                  </a:lnTo>
                  <a:lnTo>
                    <a:pt x="1063" y="200"/>
                  </a:lnTo>
                  <a:lnTo>
                    <a:pt x="1068" y="191"/>
                  </a:lnTo>
                  <a:lnTo>
                    <a:pt x="1068" y="191"/>
                  </a:lnTo>
                  <a:lnTo>
                    <a:pt x="1087" y="154"/>
                  </a:lnTo>
                  <a:lnTo>
                    <a:pt x="1091" y="130"/>
                  </a:lnTo>
                  <a:lnTo>
                    <a:pt x="1091" y="116"/>
                  </a:lnTo>
                  <a:lnTo>
                    <a:pt x="1091" y="112"/>
                  </a:lnTo>
                  <a:lnTo>
                    <a:pt x="1087" y="4"/>
                  </a:lnTo>
                  <a:lnTo>
                    <a:pt x="1087" y="4"/>
                  </a:lnTo>
                  <a:lnTo>
                    <a:pt x="1082" y="4"/>
                  </a:lnTo>
                  <a:lnTo>
                    <a:pt x="1082" y="4"/>
                  </a:lnTo>
                  <a:lnTo>
                    <a:pt x="1082" y="4"/>
                  </a:lnTo>
                  <a:lnTo>
                    <a:pt x="1082" y="4"/>
                  </a:lnTo>
                  <a:lnTo>
                    <a:pt x="1054" y="0"/>
                  </a:lnTo>
                  <a:lnTo>
                    <a:pt x="1031" y="0"/>
                  </a:lnTo>
                  <a:lnTo>
                    <a:pt x="1017" y="4"/>
                  </a:lnTo>
                  <a:lnTo>
                    <a:pt x="1017" y="4"/>
                  </a:lnTo>
                  <a:lnTo>
                    <a:pt x="1003" y="23"/>
                  </a:lnTo>
                  <a:lnTo>
                    <a:pt x="984" y="37"/>
                  </a:lnTo>
                  <a:lnTo>
                    <a:pt x="947" y="60"/>
                  </a:lnTo>
                  <a:lnTo>
                    <a:pt x="919" y="70"/>
                  </a:lnTo>
                  <a:lnTo>
                    <a:pt x="910" y="74"/>
                  </a:lnTo>
                  <a:lnTo>
                    <a:pt x="910" y="112"/>
                  </a:lnTo>
                  <a:lnTo>
                    <a:pt x="910" y="112"/>
                  </a:lnTo>
                  <a:lnTo>
                    <a:pt x="891" y="135"/>
                  </a:lnTo>
                  <a:lnTo>
                    <a:pt x="872" y="158"/>
                  </a:lnTo>
                  <a:lnTo>
                    <a:pt x="849" y="177"/>
                  </a:lnTo>
                  <a:lnTo>
                    <a:pt x="826" y="191"/>
                  </a:lnTo>
                  <a:lnTo>
                    <a:pt x="774" y="214"/>
                  </a:lnTo>
                  <a:lnTo>
                    <a:pt x="723" y="233"/>
                  </a:lnTo>
                  <a:lnTo>
                    <a:pt x="672" y="242"/>
                  </a:lnTo>
                  <a:lnTo>
                    <a:pt x="634" y="247"/>
                  </a:lnTo>
                  <a:lnTo>
                    <a:pt x="592" y="247"/>
                  </a:lnTo>
                  <a:lnTo>
                    <a:pt x="560" y="266"/>
                  </a:lnTo>
                  <a:lnTo>
                    <a:pt x="560" y="266"/>
                  </a:lnTo>
                  <a:lnTo>
                    <a:pt x="532" y="289"/>
                  </a:lnTo>
                  <a:lnTo>
                    <a:pt x="494" y="308"/>
                  </a:lnTo>
                  <a:lnTo>
                    <a:pt x="415" y="340"/>
                  </a:lnTo>
                  <a:lnTo>
                    <a:pt x="340" y="364"/>
                  </a:lnTo>
                  <a:lnTo>
                    <a:pt x="308" y="373"/>
                  </a:lnTo>
                  <a:lnTo>
                    <a:pt x="219" y="434"/>
                  </a:lnTo>
                  <a:lnTo>
                    <a:pt x="196" y="438"/>
                  </a:lnTo>
                  <a:lnTo>
                    <a:pt x="98" y="438"/>
                  </a:lnTo>
                  <a:lnTo>
                    <a:pt x="98" y="438"/>
                  </a:lnTo>
                  <a:lnTo>
                    <a:pt x="56" y="438"/>
                  </a:lnTo>
                  <a:lnTo>
                    <a:pt x="33" y="438"/>
                  </a:lnTo>
                  <a:lnTo>
                    <a:pt x="14" y="448"/>
                  </a:lnTo>
                  <a:lnTo>
                    <a:pt x="5" y="457"/>
                  </a:lnTo>
                  <a:lnTo>
                    <a:pt x="0" y="466"/>
                  </a:lnTo>
                  <a:lnTo>
                    <a:pt x="0" y="476"/>
                  </a:lnTo>
                  <a:lnTo>
                    <a:pt x="5" y="485"/>
                  </a:lnTo>
                  <a:lnTo>
                    <a:pt x="14" y="555"/>
                  </a:lnTo>
                  <a:lnTo>
                    <a:pt x="70" y="597"/>
                  </a:lnTo>
                  <a:lnTo>
                    <a:pt x="70" y="597"/>
                  </a:lnTo>
                  <a:lnTo>
                    <a:pt x="84" y="606"/>
                  </a:lnTo>
                  <a:lnTo>
                    <a:pt x="93" y="611"/>
                  </a:lnTo>
                  <a:lnTo>
                    <a:pt x="93" y="625"/>
                  </a:lnTo>
                  <a:lnTo>
                    <a:pt x="98" y="634"/>
                  </a:lnTo>
                  <a:lnTo>
                    <a:pt x="93" y="657"/>
                  </a:lnTo>
                  <a:lnTo>
                    <a:pt x="89" y="667"/>
                  </a:lnTo>
                  <a:lnTo>
                    <a:pt x="89" y="667"/>
                  </a:lnTo>
                  <a:lnTo>
                    <a:pt x="65" y="676"/>
                  </a:lnTo>
                  <a:lnTo>
                    <a:pt x="51" y="685"/>
                  </a:lnTo>
                  <a:lnTo>
                    <a:pt x="47" y="699"/>
                  </a:lnTo>
                  <a:lnTo>
                    <a:pt x="51" y="713"/>
                  </a:lnTo>
                  <a:lnTo>
                    <a:pt x="65" y="732"/>
                  </a:lnTo>
                  <a:lnTo>
                    <a:pt x="84" y="746"/>
                  </a:lnTo>
                  <a:lnTo>
                    <a:pt x="112" y="760"/>
                  </a:lnTo>
                  <a:lnTo>
                    <a:pt x="149" y="769"/>
                  </a:lnTo>
                  <a:lnTo>
                    <a:pt x="149" y="769"/>
                  </a:lnTo>
                  <a:lnTo>
                    <a:pt x="177" y="783"/>
                  </a:lnTo>
                  <a:lnTo>
                    <a:pt x="187" y="788"/>
                  </a:lnTo>
                  <a:lnTo>
                    <a:pt x="191" y="793"/>
                  </a:lnTo>
                  <a:lnTo>
                    <a:pt x="191" y="802"/>
                  </a:lnTo>
                  <a:lnTo>
                    <a:pt x="191" y="811"/>
                  </a:lnTo>
                  <a:lnTo>
                    <a:pt x="182" y="825"/>
                  </a:lnTo>
                  <a:lnTo>
                    <a:pt x="168" y="839"/>
                  </a:lnTo>
                  <a:lnTo>
                    <a:pt x="154" y="853"/>
                  </a:lnTo>
                  <a:lnTo>
                    <a:pt x="140" y="863"/>
                  </a:lnTo>
                  <a:lnTo>
                    <a:pt x="182" y="909"/>
                  </a:lnTo>
                  <a:lnTo>
                    <a:pt x="182" y="909"/>
                  </a:lnTo>
                  <a:lnTo>
                    <a:pt x="191" y="914"/>
                  </a:lnTo>
                  <a:lnTo>
                    <a:pt x="205" y="933"/>
                  </a:lnTo>
                  <a:lnTo>
                    <a:pt x="210" y="942"/>
                  </a:lnTo>
                  <a:lnTo>
                    <a:pt x="215" y="956"/>
                  </a:lnTo>
                  <a:lnTo>
                    <a:pt x="210" y="975"/>
                  </a:lnTo>
                  <a:lnTo>
                    <a:pt x="196" y="998"/>
                  </a:lnTo>
                  <a:lnTo>
                    <a:pt x="196" y="998"/>
                  </a:lnTo>
                  <a:lnTo>
                    <a:pt x="187" y="1021"/>
                  </a:lnTo>
                  <a:lnTo>
                    <a:pt x="182" y="1035"/>
                  </a:lnTo>
                  <a:lnTo>
                    <a:pt x="182" y="1049"/>
                  </a:lnTo>
                  <a:lnTo>
                    <a:pt x="187" y="1059"/>
                  </a:lnTo>
                  <a:lnTo>
                    <a:pt x="201" y="1068"/>
                  </a:lnTo>
                  <a:lnTo>
                    <a:pt x="210" y="1073"/>
                  </a:lnTo>
                  <a:lnTo>
                    <a:pt x="210" y="1073"/>
                  </a:lnTo>
                  <a:lnTo>
                    <a:pt x="224" y="1073"/>
                  </a:lnTo>
                  <a:lnTo>
                    <a:pt x="252" y="1082"/>
                  </a:lnTo>
                  <a:lnTo>
                    <a:pt x="271" y="1091"/>
                  </a:lnTo>
                  <a:lnTo>
                    <a:pt x="289" y="1105"/>
                  </a:lnTo>
                  <a:lnTo>
                    <a:pt x="303" y="1129"/>
                  </a:lnTo>
                  <a:lnTo>
                    <a:pt x="312" y="1157"/>
                  </a:lnTo>
                  <a:lnTo>
                    <a:pt x="312" y="1157"/>
                  </a:lnTo>
                  <a:lnTo>
                    <a:pt x="322" y="1185"/>
                  </a:lnTo>
                  <a:lnTo>
                    <a:pt x="331" y="1208"/>
                  </a:lnTo>
                  <a:lnTo>
                    <a:pt x="345" y="1227"/>
                  </a:lnTo>
                  <a:lnTo>
                    <a:pt x="359" y="1241"/>
                  </a:lnTo>
                  <a:lnTo>
                    <a:pt x="382" y="1250"/>
                  </a:lnTo>
                  <a:lnTo>
                    <a:pt x="392" y="1255"/>
                  </a:lnTo>
                  <a:lnTo>
                    <a:pt x="457" y="1269"/>
                  </a:lnTo>
                  <a:lnTo>
                    <a:pt x="457" y="1292"/>
                  </a:lnTo>
                  <a:lnTo>
                    <a:pt x="457" y="1292"/>
                  </a:lnTo>
                  <a:lnTo>
                    <a:pt x="476" y="1315"/>
                  </a:lnTo>
                  <a:lnTo>
                    <a:pt x="490" y="1334"/>
                  </a:lnTo>
                  <a:lnTo>
                    <a:pt x="490" y="1334"/>
                  </a:lnTo>
                  <a:lnTo>
                    <a:pt x="490" y="1334"/>
                  </a:lnTo>
                  <a:lnTo>
                    <a:pt x="504" y="1329"/>
                  </a:lnTo>
                  <a:lnTo>
                    <a:pt x="518" y="1315"/>
                  </a:lnTo>
                  <a:lnTo>
                    <a:pt x="522" y="1301"/>
                  </a:lnTo>
                  <a:lnTo>
                    <a:pt x="527" y="1287"/>
                  </a:lnTo>
                  <a:lnTo>
                    <a:pt x="532" y="1255"/>
                  </a:lnTo>
                  <a:lnTo>
                    <a:pt x="532" y="1241"/>
                  </a:lnTo>
                  <a:lnTo>
                    <a:pt x="532" y="1241"/>
                  </a:lnTo>
                  <a:lnTo>
                    <a:pt x="541" y="1231"/>
                  </a:lnTo>
                  <a:lnTo>
                    <a:pt x="550" y="1222"/>
                  </a:lnTo>
                  <a:lnTo>
                    <a:pt x="574" y="1189"/>
                  </a:lnTo>
                  <a:lnTo>
                    <a:pt x="592" y="1147"/>
                  </a:lnTo>
                  <a:lnTo>
                    <a:pt x="592" y="1147"/>
                  </a:lnTo>
                  <a:lnTo>
                    <a:pt x="569" y="1105"/>
                  </a:lnTo>
                  <a:lnTo>
                    <a:pt x="560" y="1073"/>
                  </a:lnTo>
                  <a:lnTo>
                    <a:pt x="555" y="1049"/>
                  </a:lnTo>
                  <a:lnTo>
                    <a:pt x="555" y="1040"/>
                  </a:lnTo>
                  <a:lnTo>
                    <a:pt x="555" y="1031"/>
                  </a:lnTo>
                  <a:lnTo>
                    <a:pt x="560" y="1026"/>
                  </a:lnTo>
                  <a:lnTo>
                    <a:pt x="564" y="1026"/>
                  </a:lnTo>
                  <a:lnTo>
                    <a:pt x="564" y="1026"/>
                  </a:lnTo>
                  <a:lnTo>
                    <a:pt x="616" y="1021"/>
                  </a:lnTo>
                  <a:lnTo>
                    <a:pt x="644" y="1012"/>
                  </a:lnTo>
                  <a:lnTo>
                    <a:pt x="653" y="1007"/>
                  </a:lnTo>
                  <a:lnTo>
                    <a:pt x="653" y="1003"/>
                  </a:lnTo>
                  <a:lnTo>
                    <a:pt x="653" y="1003"/>
                  </a:lnTo>
                  <a:lnTo>
                    <a:pt x="662" y="984"/>
                  </a:lnTo>
                  <a:lnTo>
                    <a:pt x="686" y="937"/>
                  </a:lnTo>
                  <a:lnTo>
                    <a:pt x="690" y="914"/>
                  </a:lnTo>
                  <a:lnTo>
                    <a:pt x="695" y="891"/>
                  </a:lnTo>
                  <a:lnTo>
                    <a:pt x="690" y="881"/>
                  </a:lnTo>
                  <a:lnTo>
                    <a:pt x="686" y="872"/>
                  </a:lnTo>
                  <a:lnTo>
                    <a:pt x="681" y="867"/>
                  </a:lnTo>
                  <a:lnTo>
                    <a:pt x="672" y="863"/>
                  </a:lnTo>
                  <a:lnTo>
                    <a:pt x="672" y="863"/>
                  </a:lnTo>
                  <a:lnTo>
                    <a:pt x="648" y="858"/>
                  </a:lnTo>
                  <a:lnTo>
                    <a:pt x="630" y="853"/>
                  </a:lnTo>
                  <a:lnTo>
                    <a:pt x="597" y="835"/>
                  </a:lnTo>
                  <a:lnTo>
                    <a:pt x="574" y="811"/>
                  </a:lnTo>
                  <a:lnTo>
                    <a:pt x="564" y="793"/>
                  </a:lnTo>
                  <a:lnTo>
                    <a:pt x="564" y="793"/>
                  </a:lnTo>
                  <a:lnTo>
                    <a:pt x="564" y="746"/>
                  </a:lnTo>
                  <a:lnTo>
                    <a:pt x="555" y="718"/>
                  </a:lnTo>
                  <a:lnTo>
                    <a:pt x="550" y="704"/>
                  </a:lnTo>
                  <a:lnTo>
                    <a:pt x="536" y="690"/>
                  </a:lnTo>
                  <a:lnTo>
                    <a:pt x="536" y="690"/>
                  </a:lnTo>
                  <a:lnTo>
                    <a:pt x="527" y="671"/>
                  </a:lnTo>
                  <a:lnTo>
                    <a:pt x="527" y="653"/>
                  </a:lnTo>
                  <a:lnTo>
                    <a:pt x="532" y="630"/>
                  </a:lnTo>
                  <a:lnTo>
                    <a:pt x="541" y="611"/>
                  </a:lnTo>
                  <a:lnTo>
                    <a:pt x="555" y="592"/>
                  </a:lnTo>
                  <a:lnTo>
                    <a:pt x="574" y="574"/>
                  </a:lnTo>
                  <a:lnTo>
                    <a:pt x="597" y="560"/>
                  </a:lnTo>
                  <a:lnTo>
                    <a:pt x="620" y="555"/>
                  </a:lnTo>
                  <a:lnTo>
                    <a:pt x="620" y="555"/>
                  </a:lnTo>
                  <a:lnTo>
                    <a:pt x="723" y="532"/>
                  </a:lnTo>
                  <a:lnTo>
                    <a:pt x="723" y="532"/>
                  </a:lnTo>
                  <a:lnTo>
                    <a:pt x="737" y="513"/>
                  </a:lnTo>
                  <a:lnTo>
                    <a:pt x="751" y="499"/>
                  </a:lnTo>
                  <a:lnTo>
                    <a:pt x="770" y="490"/>
                  </a:lnTo>
                  <a:lnTo>
                    <a:pt x="788" y="485"/>
                  </a:lnTo>
                  <a:lnTo>
                    <a:pt x="816" y="476"/>
                  </a:lnTo>
                  <a:lnTo>
                    <a:pt x="826" y="476"/>
                  </a:lnTo>
                  <a:lnTo>
                    <a:pt x="826" y="476"/>
                  </a:lnTo>
                  <a:lnTo>
                    <a:pt x="849" y="480"/>
                  </a:lnTo>
                  <a:lnTo>
                    <a:pt x="872" y="485"/>
                  </a:lnTo>
                  <a:lnTo>
                    <a:pt x="905" y="485"/>
                  </a:lnTo>
                  <a:lnTo>
                    <a:pt x="905" y="485"/>
                  </a:lnTo>
                  <a:lnTo>
                    <a:pt x="900" y="471"/>
                  </a:lnTo>
                  <a:lnTo>
                    <a:pt x="900" y="462"/>
                  </a:lnTo>
                  <a:lnTo>
                    <a:pt x="905" y="457"/>
                  </a:lnTo>
                  <a:lnTo>
                    <a:pt x="914" y="457"/>
                  </a:lnTo>
                  <a:lnTo>
                    <a:pt x="914" y="457"/>
                  </a:lnTo>
                  <a:lnTo>
                    <a:pt x="951" y="452"/>
                  </a:lnTo>
                  <a:lnTo>
                    <a:pt x="970" y="452"/>
                  </a:lnTo>
                  <a:lnTo>
                    <a:pt x="970" y="452"/>
                  </a:lnTo>
                  <a:lnTo>
                    <a:pt x="975" y="429"/>
                  </a:lnTo>
                  <a:lnTo>
                    <a:pt x="979" y="415"/>
                  </a:lnTo>
                  <a:lnTo>
                    <a:pt x="989" y="406"/>
                  </a:lnTo>
                  <a:lnTo>
                    <a:pt x="998" y="406"/>
                  </a:lnTo>
                  <a:lnTo>
                    <a:pt x="1017" y="406"/>
                  </a:lnTo>
                  <a:lnTo>
                    <a:pt x="1026" y="410"/>
                  </a:lnTo>
                  <a:lnTo>
                    <a:pt x="1026" y="410"/>
                  </a:lnTo>
                  <a:lnTo>
                    <a:pt x="1059" y="434"/>
                  </a:lnTo>
                  <a:lnTo>
                    <a:pt x="1082" y="438"/>
                  </a:lnTo>
                  <a:lnTo>
                    <a:pt x="1101" y="438"/>
                  </a:lnTo>
                  <a:lnTo>
                    <a:pt x="1110" y="429"/>
                  </a:lnTo>
                  <a:lnTo>
                    <a:pt x="1115" y="415"/>
                  </a:lnTo>
                  <a:lnTo>
                    <a:pt x="1119" y="406"/>
                  </a:lnTo>
                  <a:lnTo>
                    <a:pt x="1119" y="392"/>
                  </a:lnTo>
                  <a:lnTo>
                    <a:pt x="1119" y="392"/>
                  </a:lnTo>
                  <a:lnTo>
                    <a:pt x="1129" y="354"/>
                  </a:lnTo>
                  <a:lnTo>
                    <a:pt x="1129" y="326"/>
                  </a:lnTo>
                  <a:lnTo>
                    <a:pt x="1129" y="308"/>
                  </a:lnTo>
                  <a:lnTo>
                    <a:pt x="1124" y="294"/>
                  </a:lnTo>
                  <a:lnTo>
                    <a:pt x="1119" y="284"/>
                  </a:lnTo>
                  <a:lnTo>
                    <a:pt x="1115" y="275"/>
                  </a:lnTo>
                  <a:lnTo>
                    <a:pt x="1110" y="270"/>
                  </a:lnTo>
                  <a:lnTo>
                    <a:pt x="1110" y="270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" name="Freeform 12"/>
            <p:cNvSpPr>
              <a:spLocks/>
            </p:cNvSpPr>
            <p:nvPr/>
          </p:nvSpPr>
          <p:spPr bwMode="auto">
            <a:xfrm>
              <a:off x="3203575" y="3733800"/>
              <a:ext cx="1784350" cy="1695450"/>
            </a:xfrm>
            <a:custGeom>
              <a:avLst/>
              <a:gdLst>
                <a:gd name="T0" fmla="*/ 1096 w 1124"/>
                <a:gd name="T1" fmla="*/ 1044 h 1068"/>
                <a:gd name="T2" fmla="*/ 1110 w 1124"/>
                <a:gd name="T3" fmla="*/ 1002 h 1068"/>
                <a:gd name="T4" fmla="*/ 1124 w 1124"/>
                <a:gd name="T5" fmla="*/ 928 h 1068"/>
                <a:gd name="T6" fmla="*/ 1120 w 1124"/>
                <a:gd name="T7" fmla="*/ 904 h 1068"/>
                <a:gd name="T8" fmla="*/ 1082 w 1124"/>
                <a:gd name="T9" fmla="*/ 867 h 1068"/>
                <a:gd name="T10" fmla="*/ 1031 w 1124"/>
                <a:gd name="T11" fmla="*/ 844 h 1068"/>
                <a:gd name="T12" fmla="*/ 998 w 1124"/>
                <a:gd name="T13" fmla="*/ 844 h 1068"/>
                <a:gd name="T14" fmla="*/ 984 w 1124"/>
                <a:gd name="T15" fmla="*/ 863 h 1068"/>
                <a:gd name="T16" fmla="*/ 970 w 1124"/>
                <a:gd name="T17" fmla="*/ 951 h 1068"/>
                <a:gd name="T18" fmla="*/ 924 w 1124"/>
                <a:gd name="T19" fmla="*/ 956 h 1068"/>
                <a:gd name="T20" fmla="*/ 877 w 1124"/>
                <a:gd name="T21" fmla="*/ 937 h 1068"/>
                <a:gd name="T22" fmla="*/ 835 w 1124"/>
                <a:gd name="T23" fmla="*/ 928 h 1068"/>
                <a:gd name="T24" fmla="*/ 789 w 1124"/>
                <a:gd name="T25" fmla="*/ 937 h 1068"/>
                <a:gd name="T26" fmla="*/ 765 w 1124"/>
                <a:gd name="T27" fmla="*/ 946 h 1068"/>
                <a:gd name="T28" fmla="*/ 728 w 1124"/>
                <a:gd name="T29" fmla="*/ 937 h 1068"/>
                <a:gd name="T30" fmla="*/ 705 w 1124"/>
                <a:gd name="T31" fmla="*/ 914 h 1068"/>
                <a:gd name="T32" fmla="*/ 700 w 1124"/>
                <a:gd name="T33" fmla="*/ 877 h 1068"/>
                <a:gd name="T34" fmla="*/ 700 w 1124"/>
                <a:gd name="T35" fmla="*/ 807 h 1068"/>
                <a:gd name="T36" fmla="*/ 691 w 1124"/>
                <a:gd name="T37" fmla="*/ 797 h 1068"/>
                <a:gd name="T38" fmla="*/ 686 w 1124"/>
                <a:gd name="T39" fmla="*/ 732 h 1068"/>
                <a:gd name="T40" fmla="*/ 672 w 1124"/>
                <a:gd name="T41" fmla="*/ 676 h 1068"/>
                <a:gd name="T42" fmla="*/ 639 w 1124"/>
                <a:gd name="T43" fmla="*/ 620 h 1068"/>
                <a:gd name="T44" fmla="*/ 644 w 1124"/>
                <a:gd name="T45" fmla="*/ 606 h 1068"/>
                <a:gd name="T46" fmla="*/ 658 w 1124"/>
                <a:gd name="T47" fmla="*/ 564 h 1068"/>
                <a:gd name="T48" fmla="*/ 695 w 1124"/>
                <a:gd name="T49" fmla="*/ 531 h 1068"/>
                <a:gd name="T50" fmla="*/ 751 w 1124"/>
                <a:gd name="T51" fmla="*/ 522 h 1068"/>
                <a:gd name="T52" fmla="*/ 770 w 1124"/>
                <a:gd name="T53" fmla="*/ 527 h 1068"/>
                <a:gd name="T54" fmla="*/ 803 w 1124"/>
                <a:gd name="T55" fmla="*/ 531 h 1068"/>
                <a:gd name="T56" fmla="*/ 835 w 1124"/>
                <a:gd name="T57" fmla="*/ 517 h 1068"/>
                <a:gd name="T58" fmla="*/ 840 w 1124"/>
                <a:gd name="T59" fmla="*/ 471 h 1068"/>
                <a:gd name="T60" fmla="*/ 835 w 1124"/>
                <a:gd name="T61" fmla="*/ 349 h 1068"/>
                <a:gd name="T62" fmla="*/ 835 w 1124"/>
                <a:gd name="T63" fmla="*/ 326 h 1068"/>
                <a:gd name="T64" fmla="*/ 826 w 1124"/>
                <a:gd name="T65" fmla="*/ 307 h 1068"/>
                <a:gd name="T66" fmla="*/ 803 w 1124"/>
                <a:gd name="T67" fmla="*/ 298 h 1068"/>
                <a:gd name="T68" fmla="*/ 756 w 1124"/>
                <a:gd name="T69" fmla="*/ 303 h 1068"/>
                <a:gd name="T70" fmla="*/ 695 w 1124"/>
                <a:gd name="T71" fmla="*/ 251 h 1068"/>
                <a:gd name="T72" fmla="*/ 635 w 1124"/>
                <a:gd name="T73" fmla="*/ 181 h 1068"/>
                <a:gd name="T74" fmla="*/ 495 w 1124"/>
                <a:gd name="T75" fmla="*/ 88 h 1068"/>
                <a:gd name="T76" fmla="*/ 485 w 1124"/>
                <a:gd name="T77" fmla="*/ 88 h 1068"/>
                <a:gd name="T78" fmla="*/ 443 w 1124"/>
                <a:gd name="T79" fmla="*/ 93 h 1068"/>
                <a:gd name="T80" fmla="*/ 425 w 1124"/>
                <a:gd name="T81" fmla="*/ 107 h 1068"/>
                <a:gd name="T82" fmla="*/ 415 w 1124"/>
                <a:gd name="T83" fmla="*/ 116 h 1068"/>
                <a:gd name="T84" fmla="*/ 383 w 1124"/>
                <a:gd name="T85" fmla="*/ 116 h 1068"/>
                <a:gd name="T86" fmla="*/ 331 w 1124"/>
                <a:gd name="T87" fmla="*/ 98 h 1068"/>
                <a:gd name="T88" fmla="*/ 317 w 1124"/>
                <a:gd name="T89" fmla="*/ 88 h 1068"/>
                <a:gd name="T90" fmla="*/ 215 w 1124"/>
                <a:gd name="T91" fmla="*/ 93 h 1068"/>
                <a:gd name="T92" fmla="*/ 178 w 1124"/>
                <a:gd name="T93" fmla="*/ 70 h 1068"/>
                <a:gd name="T94" fmla="*/ 0 w 1124"/>
                <a:gd name="T95" fmla="*/ 0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24" h="1068">
                  <a:moveTo>
                    <a:pt x="1096" y="1068"/>
                  </a:moveTo>
                  <a:lnTo>
                    <a:pt x="1096" y="1044"/>
                  </a:lnTo>
                  <a:lnTo>
                    <a:pt x="1096" y="1044"/>
                  </a:lnTo>
                  <a:lnTo>
                    <a:pt x="1110" y="1002"/>
                  </a:lnTo>
                  <a:lnTo>
                    <a:pt x="1120" y="965"/>
                  </a:lnTo>
                  <a:lnTo>
                    <a:pt x="1124" y="928"/>
                  </a:lnTo>
                  <a:lnTo>
                    <a:pt x="1124" y="928"/>
                  </a:lnTo>
                  <a:lnTo>
                    <a:pt x="1120" y="904"/>
                  </a:lnTo>
                  <a:lnTo>
                    <a:pt x="1106" y="886"/>
                  </a:lnTo>
                  <a:lnTo>
                    <a:pt x="1082" y="867"/>
                  </a:lnTo>
                  <a:lnTo>
                    <a:pt x="1059" y="853"/>
                  </a:lnTo>
                  <a:lnTo>
                    <a:pt x="1031" y="844"/>
                  </a:lnTo>
                  <a:lnTo>
                    <a:pt x="1008" y="844"/>
                  </a:lnTo>
                  <a:lnTo>
                    <a:pt x="998" y="844"/>
                  </a:lnTo>
                  <a:lnTo>
                    <a:pt x="989" y="853"/>
                  </a:lnTo>
                  <a:lnTo>
                    <a:pt x="984" y="863"/>
                  </a:lnTo>
                  <a:lnTo>
                    <a:pt x="980" y="872"/>
                  </a:lnTo>
                  <a:lnTo>
                    <a:pt x="970" y="951"/>
                  </a:lnTo>
                  <a:lnTo>
                    <a:pt x="924" y="956"/>
                  </a:lnTo>
                  <a:lnTo>
                    <a:pt x="924" y="956"/>
                  </a:lnTo>
                  <a:lnTo>
                    <a:pt x="910" y="951"/>
                  </a:lnTo>
                  <a:lnTo>
                    <a:pt x="877" y="937"/>
                  </a:lnTo>
                  <a:lnTo>
                    <a:pt x="859" y="932"/>
                  </a:lnTo>
                  <a:lnTo>
                    <a:pt x="835" y="928"/>
                  </a:lnTo>
                  <a:lnTo>
                    <a:pt x="812" y="932"/>
                  </a:lnTo>
                  <a:lnTo>
                    <a:pt x="789" y="937"/>
                  </a:lnTo>
                  <a:lnTo>
                    <a:pt x="789" y="937"/>
                  </a:lnTo>
                  <a:lnTo>
                    <a:pt x="765" y="946"/>
                  </a:lnTo>
                  <a:lnTo>
                    <a:pt x="747" y="946"/>
                  </a:lnTo>
                  <a:lnTo>
                    <a:pt x="728" y="937"/>
                  </a:lnTo>
                  <a:lnTo>
                    <a:pt x="714" y="928"/>
                  </a:lnTo>
                  <a:lnTo>
                    <a:pt x="705" y="914"/>
                  </a:lnTo>
                  <a:lnTo>
                    <a:pt x="700" y="895"/>
                  </a:lnTo>
                  <a:lnTo>
                    <a:pt x="700" y="877"/>
                  </a:lnTo>
                  <a:lnTo>
                    <a:pt x="705" y="858"/>
                  </a:lnTo>
                  <a:lnTo>
                    <a:pt x="700" y="807"/>
                  </a:lnTo>
                  <a:lnTo>
                    <a:pt x="691" y="797"/>
                  </a:lnTo>
                  <a:lnTo>
                    <a:pt x="691" y="797"/>
                  </a:lnTo>
                  <a:lnTo>
                    <a:pt x="691" y="779"/>
                  </a:lnTo>
                  <a:lnTo>
                    <a:pt x="686" y="732"/>
                  </a:lnTo>
                  <a:lnTo>
                    <a:pt x="681" y="709"/>
                  </a:lnTo>
                  <a:lnTo>
                    <a:pt x="672" y="676"/>
                  </a:lnTo>
                  <a:lnTo>
                    <a:pt x="658" y="648"/>
                  </a:lnTo>
                  <a:lnTo>
                    <a:pt x="639" y="620"/>
                  </a:lnTo>
                  <a:lnTo>
                    <a:pt x="639" y="620"/>
                  </a:lnTo>
                  <a:lnTo>
                    <a:pt x="644" y="606"/>
                  </a:lnTo>
                  <a:lnTo>
                    <a:pt x="649" y="587"/>
                  </a:lnTo>
                  <a:lnTo>
                    <a:pt x="658" y="564"/>
                  </a:lnTo>
                  <a:lnTo>
                    <a:pt x="672" y="545"/>
                  </a:lnTo>
                  <a:lnTo>
                    <a:pt x="695" y="531"/>
                  </a:lnTo>
                  <a:lnTo>
                    <a:pt x="719" y="522"/>
                  </a:lnTo>
                  <a:lnTo>
                    <a:pt x="751" y="522"/>
                  </a:lnTo>
                  <a:lnTo>
                    <a:pt x="751" y="522"/>
                  </a:lnTo>
                  <a:lnTo>
                    <a:pt x="770" y="527"/>
                  </a:lnTo>
                  <a:lnTo>
                    <a:pt x="784" y="531"/>
                  </a:lnTo>
                  <a:lnTo>
                    <a:pt x="803" y="531"/>
                  </a:lnTo>
                  <a:lnTo>
                    <a:pt x="821" y="527"/>
                  </a:lnTo>
                  <a:lnTo>
                    <a:pt x="835" y="517"/>
                  </a:lnTo>
                  <a:lnTo>
                    <a:pt x="840" y="499"/>
                  </a:lnTo>
                  <a:lnTo>
                    <a:pt x="840" y="471"/>
                  </a:lnTo>
                  <a:lnTo>
                    <a:pt x="835" y="349"/>
                  </a:lnTo>
                  <a:lnTo>
                    <a:pt x="835" y="349"/>
                  </a:lnTo>
                  <a:lnTo>
                    <a:pt x="835" y="340"/>
                  </a:lnTo>
                  <a:lnTo>
                    <a:pt x="835" y="326"/>
                  </a:lnTo>
                  <a:lnTo>
                    <a:pt x="831" y="317"/>
                  </a:lnTo>
                  <a:lnTo>
                    <a:pt x="826" y="307"/>
                  </a:lnTo>
                  <a:lnTo>
                    <a:pt x="817" y="303"/>
                  </a:lnTo>
                  <a:lnTo>
                    <a:pt x="803" y="298"/>
                  </a:lnTo>
                  <a:lnTo>
                    <a:pt x="803" y="298"/>
                  </a:lnTo>
                  <a:lnTo>
                    <a:pt x="756" y="303"/>
                  </a:lnTo>
                  <a:lnTo>
                    <a:pt x="742" y="303"/>
                  </a:lnTo>
                  <a:lnTo>
                    <a:pt x="695" y="251"/>
                  </a:lnTo>
                  <a:lnTo>
                    <a:pt x="658" y="237"/>
                  </a:lnTo>
                  <a:lnTo>
                    <a:pt x="635" y="181"/>
                  </a:lnTo>
                  <a:lnTo>
                    <a:pt x="546" y="121"/>
                  </a:lnTo>
                  <a:lnTo>
                    <a:pt x="495" y="88"/>
                  </a:lnTo>
                  <a:lnTo>
                    <a:pt x="495" y="88"/>
                  </a:lnTo>
                  <a:lnTo>
                    <a:pt x="485" y="88"/>
                  </a:lnTo>
                  <a:lnTo>
                    <a:pt x="467" y="88"/>
                  </a:lnTo>
                  <a:lnTo>
                    <a:pt x="443" y="93"/>
                  </a:lnTo>
                  <a:lnTo>
                    <a:pt x="434" y="98"/>
                  </a:lnTo>
                  <a:lnTo>
                    <a:pt x="425" y="107"/>
                  </a:lnTo>
                  <a:lnTo>
                    <a:pt x="425" y="107"/>
                  </a:lnTo>
                  <a:lnTo>
                    <a:pt x="415" y="116"/>
                  </a:lnTo>
                  <a:lnTo>
                    <a:pt x="397" y="121"/>
                  </a:lnTo>
                  <a:lnTo>
                    <a:pt x="383" y="116"/>
                  </a:lnTo>
                  <a:lnTo>
                    <a:pt x="364" y="112"/>
                  </a:lnTo>
                  <a:lnTo>
                    <a:pt x="331" y="98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215" y="93"/>
                  </a:lnTo>
                  <a:lnTo>
                    <a:pt x="215" y="93"/>
                  </a:lnTo>
                  <a:lnTo>
                    <a:pt x="196" y="84"/>
                  </a:lnTo>
                  <a:lnTo>
                    <a:pt x="178" y="70"/>
                  </a:lnTo>
                  <a:lnTo>
                    <a:pt x="154" y="51"/>
                  </a:lnTo>
                  <a:lnTo>
                    <a:pt x="0" y="0"/>
                  </a:lnTo>
                </a:path>
              </a:pathLst>
            </a:custGeom>
            <a:noFill/>
            <a:ln w="30163">
              <a:solidFill>
                <a:srgbClr val="59BD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" name="Freeform 13" descr="绿色大理石"/>
            <p:cNvSpPr>
              <a:spLocks/>
            </p:cNvSpPr>
            <p:nvPr/>
          </p:nvSpPr>
          <p:spPr bwMode="auto">
            <a:xfrm>
              <a:off x="2019300" y="1858963"/>
              <a:ext cx="1962150" cy="2103438"/>
            </a:xfrm>
            <a:custGeom>
              <a:avLst/>
              <a:gdLst>
                <a:gd name="T0" fmla="*/ 569 w 1236"/>
                <a:gd name="T1" fmla="*/ 112 h 1325"/>
                <a:gd name="T2" fmla="*/ 541 w 1236"/>
                <a:gd name="T3" fmla="*/ 187 h 1325"/>
                <a:gd name="T4" fmla="*/ 550 w 1236"/>
                <a:gd name="T5" fmla="*/ 243 h 1325"/>
                <a:gd name="T6" fmla="*/ 592 w 1236"/>
                <a:gd name="T7" fmla="*/ 271 h 1325"/>
                <a:gd name="T8" fmla="*/ 606 w 1236"/>
                <a:gd name="T9" fmla="*/ 327 h 1325"/>
                <a:gd name="T10" fmla="*/ 592 w 1236"/>
                <a:gd name="T11" fmla="*/ 402 h 1325"/>
                <a:gd name="T12" fmla="*/ 560 w 1236"/>
                <a:gd name="T13" fmla="*/ 439 h 1325"/>
                <a:gd name="T14" fmla="*/ 494 w 1236"/>
                <a:gd name="T15" fmla="*/ 402 h 1325"/>
                <a:gd name="T16" fmla="*/ 448 w 1236"/>
                <a:gd name="T17" fmla="*/ 425 h 1325"/>
                <a:gd name="T18" fmla="*/ 387 w 1236"/>
                <a:gd name="T19" fmla="*/ 453 h 1325"/>
                <a:gd name="T20" fmla="*/ 373 w 1236"/>
                <a:gd name="T21" fmla="*/ 467 h 1325"/>
                <a:gd name="T22" fmla="*/ 322 w 1236"/>
                <a:gd name="T23" fmla="*/ 476 h 1325"/>
                <a:gd name="T24" fmla="*/ 261 w 1236"/>
                <a:gd name="T25" fmla="*/ 481 h 1325"/>
                <a:gd name="T26" fmla="*/ 196 w 1236"/>
                <a:gd name="T27" fmla="*/ 528 h 1325"/>
                <a:gd name="T28" fmla="*/ 70 w 1236"/>
                <a:gd name="T29" fmla="*/ 560 h 1325"/>
                <a:gd name="T30" fmla="*/ 5 w 1236"/>
                <a:gd name="T31" fmla="*/ 630 h 1325"/>
                <a:gd name="T32" fmla="*/ 14 w 1236"/>
                <a:gd name="T33" fmla="*/ 686 h 1325"/>
                <a:gd name="T34" fmla="*/ 42 w 1236"/>
                <a:gd name="T35" fmla="*/ 789 h 1325"/>
                <a:gd name="T36" fmla="*/ 103 w 1236"/>
                <a:gd name="T37" fmla="*/ 849 h 1325"/>
                <a:gd name="T38" fmla="*/ 154 w 1236"/>
                <a:gd name="T39" fmla="*/ 863 h 1325"/>
                <a:gd name="T40" fmla="*/ 168 w 1236"/>
                <a:gd name="T41" fmla="*/ 910 h 1325"/>
                <a:gd name="T42" fmla="*/ 126 w 1236"/>
                <a:gd name="T43" fmla="*/ 999 h 1325"/>
                <a:gd name="T44" fmla="*/ 42 w 1236"/>
                <a:gd name="T45" fmla="*/ 1027 h 1325"/>
                <a:gd name="T46" fmla="*/ 28 w 1236"/>
                <a:gd name="T47" fmla="*/ 1036 h 1325"/>
                <a:gd name="T48" fmla="*/ 65 w 1236"/>
                <a:gd name="T49" fmla="*/ 1143 h 1325"/>
                <a:gd name="T50" fmla="*/ 140 w 1236"/>
                <a:gd name="T51" fmla="*/ 1143 h 1325"/>
                <a:gd name="T52" fmla="*/ 233 w 1236"/>
                <a:gd name="T53" fmla="*/ 1181 h 1325"/>
                <a:gd name="T54" fmla="*/ 327 w 1236"/>
                <a:gd name="T55" fmla="*/ 1209 h 1325"/>
                <a:gd name="T56" fmla="*/ 448 w 1236"/>
                <a:gd name="T57" fmla="*/ 1241 h 1325"/>
                <a:gd name="T58" fmla="*/ 522 w 1236"/>
                <a:gd name="T59" fmla="*/ 1316 h 1325"/>
                <a:gd name="T60" fmla="*/ 583 w 1236"/>
                <a:gd name="T61" fmla="*/ 1316 h 1325"/>
                <a:gd name="T62" fmla="*/ 672 w 1236"/>
                <a:gd name="T63" fmla="*/ 1279 h 1325"/>
                <a:gd name="T64" fmla="*/ 672 w 1236"/>
                <a:gd name="T65" fmla="*/ 1227 h 1325"/>
                <a:gd name="T66" fmla="*/ 700 w 1236"/>
                <a:gd name="T67" fmla="*/ 1190 h 1325"/>
                <a:gd name="T68" fmla="*/ 779 w 1236"/>
                <a:gd name="T69" fmla="*/ 1157 h 1325"/>
                <a:gd name="T70" fmla="*/ 830 w 1236"/>
                <a:gd name="T71" fmla="*/ 1106 h 1325"/>
                <a:gd name="T72" fmla="*/ 910 w 1236"/>
                <a:gd name="T73" fmla="*/ 1078 h 1325"/>
                <a:gd name="T74" fmla="*/ 961 w 1236"/>
                <a:gd name="T75" fmla="*/ 1008 h 1325"/>
                <a:gd name="T76" fmla="*/ 980 w 1236"/>
                <a:gd name="T77" fmla="*/ 905 h 1325"/>
                <a:gd name="T78" fmla="*/ 1031 w 1236"/>
                <a:gd name="T79" fmla="*/ 817 h 1325"/>
                <a:gd name="T80" fmla="*/ 1003 w 1236"/>
                <a:gd name="T81" fmla="*/ 751 h 1325"/>
                <a:gd name="T82" fmla="*/ 980 w 1236"/>
                <a:gd name="T83" fmla="*/ 705 h 1325"/>
                <a:gd name="T84" fmla="*/ 1003 w 1236"/>
                <a:gd name="T85" fmla="*/ 653 h 1325"/>
                <a:gd name="T86" fmla="*/ 1110 w 1236"/>
                <a:gd name="T87" fmla="*/ 537 h 1325"/>
                <a:gd name="T88" fmla="*/ 1157 w 1236"/>
                <a:gd name="T89" fmla="*/ 514 h 1325"/>
                <a:gd name="T90" fmla="*/ 1222 w 1236"/>
                <a:gd name="T91" fmla="*/ 509 h 1325"/>
                <a:gd name="T92" fmla="*/ 1236 w 1236"/>
                <a:gd name="T93" fmla="*/ 481 h 1325"/>
                <a:gd name="T94" fmla="*/ 1171 w 1236"/>
                <a:gd name="T95" fmla="*/ 402 h 1325"/>
                <a:gd name="T96" fmla="*/ 1147 w 1236"/>
                <a:gd name="T97" fmla="*/ 350 h 1325"/>
                <a:gd name="T98" fmla="*/ 1213 w 1236"/>
                <a:gd name="T99" fmla="*/ 308 h 1325"/>
                <a:gd name="T100" fmla="*/ 1199 w 1236"/>
                <a:gd name="T101" fmla="*/ 276 h 1325"/>
                <a:gd name="T102" fmla="*/ 1129 w 1236"/>
                <a:gd name="T103" fmla="*/ 234 h 1325"/>
                <a:gd name="T104" fmla="*/ 1119 w 1236"/>
                <a:gd name="T105" fmla="*/ 220 h 1325"/>
                <a:gd name="T106" fmla="*/ 1035 w 1236"/>
                <a:gd name="T107" fmla="*/ 178 h 1325"/>
                <a:gd name="T108" fmla="*/ 1040 w 1236"/>
                <a:gd name="T109" fmla="*/ 145 h 1325"/>
                <a:gd name="T110" fmla="*/ 1049 w 1236"/>
                <a:gd name="T111" fmla="*/ 117 h 1325"/>
                <a:gd name="T112" fmla="*/ 1012 w 1236"/>
                <a:gd name="T113" fmla="*/ 94 h 1325"/>
                <a:gd name="T114" fmla="*/ 952 w 1236"/>
                <a:gd name="T115" fmla="*/ 136 h 1325"/>
                <a:gd name="T116" fmla="*/ 938 w 1236"/>
                <a:gd name="T117" fmla="*/ 150 h 1325"/>
                <a:gd name="T118" fmla="*/ 858 w 1236"/>
                <a:gd name="T119" fmla="*/ 136 h 1325"/>
                <a:gd name="T120" fmla="*/ 737 w 1236"/>
                <a:gd name="T121" fmla="*/ 89 h 1325"/>
                <a:gd name="T122" fmla="*/ 644 w 1236"/>
                <a:gd name="T123" fmla="*/ 52 h 1325"/>
                <a:gd name="T124" fmla="*/ 560 w 1236"/>
                <a:gd name="T125" fmla="*/ 5 h 1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6" h="1325">
                  <a:moveTo>
                    <a:pt x="560" y="5"/>
                  </a:moveTo>
                  <a:lnTo>
                    <a:pt x="564" y="108"/>
                  </a:lnTo>
                  <a:lnTo>
                    <a:pt x="564" y="108"/>
                  </a:lnTo>
                  <a:lnTo>
                    <a:pt x="569" y="112"/>
                  </a:lnTo>
                  <a:lnTo>
                    <a:pt x="569" y="126"/>
                  </a:lnTo>
                  <a:lnTo>
                    <a:pt x="560" y="154"/>
                  </a:lnTo>
                  <a:lnTo>
                    <a:pt x="541" y="187"/>
                  </a:lnTo>
                  <a:lnTo>
                    <a:pt x="541" y="187"/>
                  </a:lnTo>
                  <a:lnTo>
                    <a:pt x="536" y="196"/>
                  </a:lnTo>
                  <a:lnTo>
                    <a:pt x="536" y="215"/>
                  </a:lnTo>
                  <a:lnTo>
                    <a:pt x="541" y="229"/>
                  </a:lnTo>
                  <a:lnTo>
                    <a:pt x="550" y="243"/>
                  </a:lnTo>
                  <a:lnTo>
                    <a:pt x="564" y="257"/>
                  </a:lnTo>
                  <a:lnTo>
                    <a:pt x="583" y="271"/>
                  </a:lnTo>
                  <a:lnTo>
                    <a:pt x="583" y="271"/>
                  </a:lnTo>
                  <a:lnTo>
                    <a:pt x="592" y="271"/>
                  </a:lnTo>
                  <a:lnTo>
                    <a:pt x="597" y="280"/>
                  </a:lnTo>
                  <a:lnTo>
                    <a:pt x="602" y="290"/>
                  </a:lnTo>
                  <a:lnTo>
                    <a:pt x="606" y="304"/>
                  </a:lnTo>
                  <a:lnTo>
                    <a:pt x="606" y="327"/>
                  </a:lnTo>
                  <a:lnTo>
                    <a:pt x="602" y="350"/>
                  </a:lnTo>
                  <a:lnTo>
                    <a:pt x="592" y="388"/>
                  </a:lnTo>
                  <a:lnTo>
                    <a:pt x="592" y="388"/>
                  </a:lnTo>
                  <a:lnTo>
                    <a:pt x="592" y="402"/>
                  </a:lnTo>
                  <a:lnTo>
                    <a:pt x="588" y="416"/>
                  </a:lnTo>
                  <a:lnTo>
                    <a:pt x="583" y="425"/>
                  </a:lnTo>
                  <a:lnTo>
                    <a:pt x="574" y="434"/>
                  </a:lnTo>
                  <a:lnTo>
                    <a:pt x="560" y="439"/>
                  </a:lnTo>
                  <a:lnTo>
                    <a:pt x="536" y="430"/>
                  </a:lnTo>
                  <a:lnTo>
                    <a:pt x="504" y="406"/>
                  </a:lnTo>
                  <a:lnTo>
                    <a:pt x="504" y="406"/>
                  </a:lnTo>
                  <a:lnTo>
                    <a:pt x="494" y="402"/>
                  </a:lnTo>
                  <a:lnTo>
                    <a:pt x="476" y="402"/>
                  </a:lnTo>
                  <a:lnTo>
                    <a:pt x="462" y="402"/>
                  </a:lnTo>
                  <a:lnTo>
                    <a:pt x="452" y="411"/>
                  </a:lnTo>
                  <a:lnTo>
                    <a:pt x="448" y="425"/>
                  </a:lnTo>
                  <a:lnTo>
                    <a:pt x="448" y="448"/>
                  </a:lnTo>
                  <a:lnTo>
                    <a:pt x="448" y="448"/>
                  </a:lnTo>
                  <a:lnTo>
                    <a:pt x="424" y="448"/>
                  </a:lnTo>
                  <a:lnTo>
                    <a:pt x="387" y="453"/>
                  </a:lnTo>
                  <a:lnTo>
                    <a:pt x="387" y="453"/>
                  </a:lnTo>
                  <a:lnTo>
                    <a:pt x="383" y="453"/>
                  </a:lnTo>
                  <a:lnTo>
                    <a:pt x="378" y="458"/>
                  </a:lnTo>
                  <a:lnTo>
                    <a:pt x="373" y="467"/>
                  </a:lnTo>
                  <a:lnTo>
                    <a:pt x="378" y="486"/>
                  </a:lnTo>
                  <a:lnTo>
                    <a:pt x="378" y="486"/>
                  </a:lnTo>
                  <a:lnTo>
                    <a:pt x="350" y="481"/>
                  </a:lnTo>
                  <a:lnTo>
                    <a:pt x="322" y="476"/>
                  </a:lnTo>
                  <a:lnTo>
                    <a:pt x="303" y="472"/>
                  </a:lnTo>
                  <a:lnTo>
                    <a:pt x="303" y="472"/>
                  </a:lnTo>
                  <a:lnTo>
                    <a:pt x="289" y="472"/>
                  </a:lnTo>
                  <a:lnTo>
                    <a:pt x="261" y="481"/>
                  </a:lnTo>
                  <a:lnTo>
                    <a:pt x="247" y="486"/>
                  </a:lnTo>
                  <a:lnTo>
                    <a:pt x="229" y="500"/>
                  </a:lnTo>
                  <a:lnTo>
                    <a:pt x="210" y="514"/>
                  </a:lnTo>
                  <a:lnTo>
                    <a:pt x="196" y="528"/>
                  </a:lnTo>
                  <a:lnTo>
                    <a:pt x="196" y="528"/>
                  </a:lnTo>
                  <a:lnTo>
                    <a:pt x="93" y="551"/>
                  </a:lnTo>
                  <a:lnTo>
                    <a:pt x="93" y="551"/>
                  </a:lnTo>
                  <a:lnTo>
                    <a:pt x="70" y="560"/>
                  </a:lnTo>
                  <a:lnTo>
                    <a:pt x="51" y="570"/>
                  </a:lnTo>
                  <a:lnTo>
                    <a:pt x="33" y="588"/>
                  </a:lnTo>
                  <a:lnTo>
                    <a:pt x="19" y="607"/>
                  </a:lnTo>
                  <a:lnTo>
                    <a:pt x="5" y="630"/>
                  </a:lnTo>
                  <a:lnTo>
                    <a:pt x="0" y="649"/>
                  </a:lnTo>
                  <a:lnTo>
                    <a:pt x="5" y="667"/>
                  </a:lnTo>
                  <a:lnTo>
                    <a:pt x="14" y="686"/>
                  </a:lnTo>
                  <a:lnTo>
                    <a:pt x="14" y="686"/>
                  </a:lnTo>
                  <a:lnTo>
                    <a:pt x="23" y="700"/>
                  </a:lnTo>
                  <a:lnTo>
                    <a:pt x="28" y="714"/>
                  </a:lnTo>
                  <a:lnTo>
                    <a:pt x="37" y="747"/>
                  </a:lnTo>
                  <a:lnTo>
                    <a:pt x="42" y="789"/>
                  </a:lnTo>
                  <a:lnTo>
                    <a:pt x="42" y="789"/>
                  </a:lnTo>
                  <a:lnTo>
                    <a:pt x="51" y="807"/>
                  </a:lnTo>
                  <a:lnTo>
                    <a:pt x="70" y="831"/>
                  </a:lnTo>
                  <a:lnTo>
                    <a:pt x="103" y="849"/>
                  </a:lnTo>
                  <a:lnTo>
                    <a:pt x="121" y="859"/>
                  </a:lnTo>
                  <a:lnTo>
                    <a:pt x="145" y="863"/>
                  </a:lnTo>
                  <a:lnTo>
                    <a:pt x="145" y="863"/>
                  </a:lnTo>
                  <a:lnTo>
                    <a:pt x="154" y="863"/>
                  </a:lnTo>
                  <a:lnTo>
                    <a:pt x="163" y="873"/>
                  </a:lnTo>
                  <a:lnTo>
                    <a:pt x="168" y="877"/>
                  </a:lnTo>
                  <a:lnTo>
                    <a:pt x="168" y="887"/>
                  </a:lnTo>
                  <a:lnTo>
                    <a:pt x="168" y="910"/>
                  </a:lnTo>
                  <a:lnTo>
                    <a:pt x="159" y="933"/>
                  </a:lnTo>
                  <a:lnTo>
                    <a:pt x="140" y="980"/>
                  </a:lnTo>
                  <a:lnTo>
                    <a:pt x="126" y="999"/>
                  </a:lnTo>
                  <a:lnTo>
                    <a:pt x="126" y="999"/>
                  </a:lnTo>
                  <a:lnTo>
                    <a:pt x="126" y="1003"/>
                  </a:lnTo>
                  <a:lnTo>
                    <a:pt x="117" y="1013"/>
                  </a:lnTo>
                  <a:lnTo>
                    <a:pt x="93" y="1017"/>
                  </a:lnTo>
                  <a:lnTo>
                    <a:pt x="42" y="1027"/>
                  </a:lnTo>
                  <a:lnTo>
                    <a:pt x="42" y="1027"/>
                  </a:lnTo>
                  <a:lnTo>
                    <a:pt x="37" y="1027"/>
                  </a:lnTo>
                  <a:lnTo>
                    <a:pt x="33" y="1027"/>
                  </a:lnTo>
                  <a:lnTo>
                    <a:pt x="28" y="1036"/>
                  </a:lnTo>
                  <a:lnTo>
                    <a:pt x="28" y="1045"/>
                  </a:lnTo>
                  <a:lnTo>
                    <a:pt x="33" y="1069"/>
                  </a:lnTo>
                  <a:lnTo>
                    <a:pt x="47" y="1097"/>
                  </a:lnTo>
                  <a:lnTo>
                    <a:pt x="65" y="1143"/>
                  </a:lnTo>
                  <a:lnTo>
                    <a:pt x="84" y="1153"/>
                  </a:lnTo>
                  <a:lnTo>
                    <a:pt x="84" y="1153"/>
                  </a:lnTo>
                  <a:lnTo>
                    <a:pt x="103" y="1148"/>
                  </a:lnTo>
                  <a:lnTo>
                    <a:pt x="140" y="1143"/>
                  </a:lnTo>
                  <a:lnTo>
                    <a:pt x="163" y="1148"/>
                  </a:lnTo>
                  <a:lnTo>
                    <a:pt x="191" y="1153"/>
                  </a:lnTo>
                  <a:lnTo>
                    <a:pt x="210" y="1162"/>
                  </a:lnTo>
                  <a:lnTo>
                    <a:pt x="233" y="1181"/>
                  </a:lnTo>
                  <a:lnTo>
                    <a:pt x="233" y="1181"/>
                  </a:lnTo>
                  <a:lnTo>
                    <a:pt x="247" y="1190"/>
                  </a:lnTo>
                  <a:lnTo>
                    <a:pt x="271" y="1195"/>
                  </a:lnTo>
                  <a:lnTo>
                    <a:pt x="327" y="1209"/>
                  </a:lnTo>
                  <a:lnTo>
                    <a:pt x="401" y="1213"/>
                  </a:lnTo>
                  <a:lnTo>
                    <a:pt x="401" y="1213"/>
                  </a:lnTo>
                  <a:lnTo>
                    <a:pt x="415" y="1223"/>
                  </a:lnTo>
                  <a:lnTo>
                    <a:pt x="448" y="1241"/>
                  </a:lnTo>
                  <a:lnTo>
                    <a:pt x="490" y="1269"/>
                  </a:lnTo>
                  <a:lnTo>
                    <a:pt x="508" y="1293"/>
                  </a:lnTo>
                  <a:lnTo>
                    <a:pt x="522" y="1316"/>
                  </a:lnTo>
                  <a:lnTo>
                    <a:pt x="522" y="1316"/>
                  </a:lnTo>
                  <a:lnTo>
                    <a:pt x="532" y="1321"/>
                  </a:lnTo>
                  <a:lnTo>
                    <a:pt x="550" y="1325"/>
                  </a:lnTo>
                  <a:lnTo>
                    <a:pt x="564" y="1321"/>
                  </a:lnTo>
                  <a:lnTo>
                    <a:pt x="583" y="1316"/>
                  </a:lnTo>
                  <a:lnTo>
                    <a:pt x="602" y="1307"/>
                  </a:lnTo>
                  <a:lnTo>
                    <a:pt x="620" y="1288"/>
                  </a:lnTo>
                  <a:lnTo>
                    <a:pt x="672" y="1279"/>
                  </a:lnTo>
                  <a:lnTo>
                    <a:pt x="672" y="1279"/>
                  </a:lnTo>
                  <a:lnTo>
                    <a:pt x="676" y="1260"/>
                  </a:lnTo>
                  <a:lnTo>
                    <a:pt x="681" y="1241"/>
                  </a:lnTo>
                  <a:lnTo>
                    <a:pt x="676" y="1237"/>
                  </a:lnTo>
                  <a:lnTo>
                    <a:pt x="672" y="1227"/>
                  </a:lnTo>
                  <a:lnTo>
                    <a:pt x="676" y="1185"/>
                  </a:lnTo>
                  <a:lnTo>
                    <a:pt x="676" y="1185"/>
                  </a:lnTo>
                  <a:lnTo>
                    <a:pt x="686" y="1190"/>
                  </a:lnTo>
                  <a:lnTo>
                    <a:pt x="700" y="1190"/>
                  </a:lnTo>
                  <a:lnTo>
                    <a:pt x="718" y="1190"/>
                  </a:lnTo>
                  <a:lnTo>
                    <a:pt x="737" y="1185"/>
                  </a:lnTo>
                  <a:lnTo>
                    <a:pt x="756" y="1176"/>
                  </a:lnTo>
                  <a:lnTo>
                    <a:pt x="779" y="1157"/>
                  </a:lnTo>
                  <a:lnTo>
                    <a:pt x="798" y="1129"/>
                  </a:lnTo>
                  <a:lnTo>
                    <a:pt x="798" y="1129"/>
                  </a:lnTo>
                  <a:lnTo>
                    <a:pt x="807" y="1125"/>
                  </a:lnTo>
                  <a:lnTo>
                    <a:pt x="830" y="1106"/>
                  </a:lnTo>
                  <a:lnTo>
                    <a:pt x="863" y="1087"/>
                  </a:lnTo>
                  <a:lnTo>
                    <a:pt x="886" y="1078"/>
                  </a:lnTo>
                  <a:lnTo>
                    <a:pt x="910" y="1078"/>
                  </a:lnTo>
                  <a:lnTo>
                    <a:pt x="910" y="1078"/>
                  </a:lnTo>
                  <a:lnTo>
                    <a:pt x="928" y="1069"/>
                  </a:lnTo>
                  <a:lnTo>
                    <a:pt x="942" y="1055"/>
                  </a:lnTo>
                  <a:lnTo>
                    <a:pt x="956" y="1036"/>
                  </a:lnTo>
                  <a:lnTo>
                    <a:pt x="961" y="1008"/>
                  </a:lnTo>
                  <a:lnTo>
                    <a:pt x="966" y="961"/>
                  </a:lnTo>
                  <a:lnTo>
                    <a:pt x="966" y="919"/>
                  </a:lnTo>
                  <a:lnTo>
                    <a:pt x="966" y="919"/>
                  </a:lnTo>
                  <a:lnTo>
                    <a:pt x="980" y="905"/>
                  </a:lnTo>
                  <a:lnTo>
                    <a:pt x="998" y="891"/>
                  </a:lnTo>
                  <a:lnTo>
                    <a:pt x="1012" y="873"/>
                  </a:lnTo>
                  <a:lnTo>
                    <a:pt x="1026" y="845"/>
                  </a:lnTo>
                  <a:lnTo>
                    <a:pt x="1031" y="817"/>
                  </a:lnTo>
                  <a:lnTo>
                    <a:pt x="1026" y="803"/>
                  </a:lnTo>
                  <a:lnTo>
                    <a:pt x="1021" y="789"/>
                  </a:lnTo>
                  <a:lnTo>
                    <a:pt x="1017" y="770"/>
                  </a:lnTo>
                  <a:lnTo>
                    <a:pt x="1003" y="751"/>
                  </a:lnTo>
                  <a:lnTo>
                    <a:pt x="1003" y="751"/>
                  </a:lnTo>
                  <a:lnTo>
                    <a:pt x="989" y="737"/>
                  </a:lnTo>
                  <a:lnTo>
                    <a:pt x="984" y="719"/>
                  </a:lnTo>
                  <a:lnTo>
                    <a:pt x="980" y="705"/>
                  </a:lnTo>
                  <a:lnTo>
                    <a:pt x="980" y="695"/>
                  </a:lnTo>
                  <a:lnTo>
                    <a:pt x="980" y="681"/>
                  </a:lnTo>
                  <a:lnTo>
                    <a:pt x="984" y="672"/>
                  </a:lnTo>
                  <a:lnTo>
                    <a:pt x="1003" y="653"/>
                  </a:lnTo>
                  <a:lnTo>
                    <a:pt x="1026" y="644"/>
                  </a:lnTo>
                  <a:lnTo>
                    <a:pt x="1054" y="630"/>
                  </a:lnTo>
                  <a:lnTo>
                    <a:pt x="1110" y="612"/>
                  </a:lnTo>
                  <a:lnTo>
                    <a:pt x="1110" y="537"/>
                  </a:lnTo>
                  <a:lnTo>
                    <a:pt x="1110" y="537"/>
                  </a:lnTo>
                  <a:lnTo>
                    <a:pt x="1115" y="532"/>
                  </a:lnTo>
                  <a:lnTo>
                    <a:pt x="1129" y="523"/>
                  </a:lnTo>
                  <a:lnTo>
                    <a:pt x="1157" y="514"/>
                  </a:lnTo>
                  <a:lnTo>
                    <a:pt x="1180" y="514"/>
                  </a:lnTo>
                  <a:lnTo>
                    <a:pt x="1213" y="509"/>
                  </a:lnTo>
                  <a:lnTo>
                    <a:pt x="1213" y="509"/>
                  </a:lnTo>
                  <a:lnTo>
                    <a:pt x="1222" y="509"/>
                  </a:lnTo>
                  <a:lnTo>
                    <a:pt x="1227" y="509"/>
                  </a:lnTo>
                  <a:lnTo>
                    <a:pt x="1236" y="504"/>
                  </a:lnTo>
                  <a:lnTo>
                    <a:pt x="1236" y="495"/>
                  </a:lnTo>
                  <a:lnTo>
                    <a:pt x="1236" y="481"/>
                  </a:lnTo>
                  <a:lnTo>
                    <a:pt x="1231" y="467"/>
                  </a:lnTo>
                  <a:lnTo>
                    <a:pt x="1213" y="444"/>
                  </a:lnTo>
                  <a:lnTo>
                    <a:pt x="1213" y="444"/>
                  </a:lnTo>
                  <a:lnTo>
                    <a:pt x="1171" y="402"/>
                  </a:lnTo>
                  <a:lnTo>
                    <a:pt x="1157" y="388"/>
                  </a:lnTo>
                  <a:lnTo>
                    <a:pt x="1143" y="374"/>
                  </a:lnTo>
                  <a:lnTo>
                    <a:pt x="1143" y="364"/>
                  </a:lnTo>
                  <a:lnTo>
                    <a:pt x="1147" y="350"/>
                  </a:lnTo>
                  <a:lnTo>
                    <a:pt x="1161" y="336"/>
                  </a:lnTo>
                  <a:lnTo>
                    <a:pt x="1189" y="322"/>
                  </a:lnTo>
                  <a:lnTo>
                    <a:pt x="1189" y="322"/>
                  </a:lnTo>
                  <a:lnTo>
                    <a:pt x="1213" y="308"/>
                  </a:lnTo>
                  <a:lnTo>
                    <a:pt x="1227" y="299"/>
                  </a:lnTo>
                  <a:lnTo>
                    <a:pt x="1227" y="290"/>
                  </a:lnTo>
                  <a:lnTo>
                    <a:pt x="1222" y="280"/>
                  </a:lnTo>
                  <a:lnTo>
                    <a:pt x="1199" y="276"/>
                  </a:lnTo>
                  <a:lnTo>
                    <a:pt x="1189" y="276"/>
                  </a:lnTo>
                  <a:lnTo>
                    <a:pt x="1189" y="276"/>
                  </a:lnTo>
                  <a:lnTo>
                    <a:pt x="1152" y="252"/>
                  </a:lnTo>
                  <a:lnTo>
                    <a:pt x="1129" y="234"/>
                  </a:lnTo>
                  <a:lnTo>
                    <a:pt x="1119" y="229"/>
                  </a:lnTo>
                  <a:lnTo>
                    <a:pt x="1119" y="220"/>
                  </a:lnTo>
                  <a:lnTo>
                    <a:pt x="1119" y="220"/>
                  </a:lnTo>
                  <a:lnTo>
                    <a:pt x="1119" y="220"/>
                  </a:lnTo>
                  <a:lnTo>
                    <a:pt x="1082" y="215"/>
                  </a:lnTo>
                  <a:lnTo>
                    <a:pt x="1054" y="206"/>
                  </a:lnTo>
                  <a:lnTo>
                    <a:pt x="1040" y="192"/>
                  </a:lnTo>
                  <a:lnTo>
                    <a:pt x="1035" y="178"/>
                  </a:lnTo>
                  <a:lnTo>
                    <a:pt x="1035" y="164"/>
                  </a:lnTo>
                  <a:lnTo>
                    <a:pt x="1035" y="154"/>
                  </a:lnTo>
                  <a:lnTo>
                    <a:pt x="1040" y="145"/>
                  </a:lnTo>
                  <a:lnTo>
                    <a:pt x="1040" y="145"/>
                  </a:lnTo>
                  <a:lnTo>
                    <a:pt x="1049" y="131"/>
                  </a:lnTo>
                  <a:lnTo>
                    <a:pt x="1049" y="126"/>
                  </a:lnTo>
                  <a:lnTo>
                    <a:pt x="1049" y="117"/>
                  </a:lnTo>
                  <a:lnTo>
                    <a:pt x="1049" y="117"/>
                  </a:lnTo>
                  <a:lnTo>
                    <a:pt x="1049" y="117"/>
                  </a:lnTo>
                  <a:lnTo>
                    <a:pt x="1040" y="108"/>
                  </a:lnTo>
                  <a:lnTo>
                    <a:pt x="1026" y="98"/>
                  </a:lnTo>
                  <a:lnTo>
                    <a:pt x="1012" y="94"/>
                  </a:lnTo>
                  <a:lnTo>
                    <a:pt x="998" y="89"/>
                  </a:lnTo>
                  <a:lnTo>
                    <a:pt x="980" y="94"/>
                  </a:lnTo>
                  <a:lnTo>
                    <a:pt x="966" y="108"/>
                  </a:lnTo>
                  <a:lnTo>
                    <a:pt x="952" y="136"/>
                  </a:lnTo>
                  <a:lnTo>
                    <a:pt x="952" y="136"/>
                  </a:lnTo>
                  <a:lnTo>
                    <a:pt x="947" y="140"/>
                  </a:lnTo>
                  <a:lnTo>
                    <a:pt x="942" y="145"/>
                  </a:lnTo>
                  <a:lnTo>
                    <a:pt x="938" y="150"/>
                  </a:lnTo>
                  <a:lnTo>
                    <a:pt x="928" y="150"/>
                  </a:lnTo>
                  <a:lnTo>
                    <a:pt x="910" y="150"/>
                  </a:lnTo>
                  <a:lnTo>
                    <a:pt x="886" y="145"/>
                  </a:lnTo>
                  <a:lnTo>
                    <a:pt x="858" y="136"/>
                  </a:lnTo>
                  <a:lnTo>
                    <a:pt x="858" y="136"/>
                  </a:lnTo>
                  <a:lnTo>
                    <a:pt x="770" y="108"/>
                  </a:lnTo>
                  <a:lnTo>
                    <a:pt x="746" y="103"/>
                  </a:lnTo>
                  <a:lnTo>
                    <a:pt x="737" y="89"/>
                  </a:lnTo>
                  <a:lnTo>
                    <a:pt x="737" y="89"/>
                  </a:lnTo>
                  <a:lnTo>
                    <a:pt x="695" y="70"/>
                  </a:lnTo>
                  <a:lnTo>
                    <a:pt x="667" y="56"/>
                  </a:lnTo>
                  <a:lnTo>
                    <a:pt x="644" y="52"/>
                  </a:lnTo>
                  <a:lnTo>
                    <a:pt x="592" y="5"/>
                  </a:lnTo>
                  <a:lnTo>
                    <a:pt x="592" y="5"/>
                  </a:lnTo>
                  <a:lnTo>
                    <a:pt x="560" y="0"/>
                  </a:lnTo>
                  <a:lnTo>
                    <a:pt x="560" y="5"/>
                  </a:lnTo>
                  <a:close/>
                </a:path>
              </a:pathLst>
            </a:custGeom>
            <a:blipFill dpi="0" rotWithShape="1">
              <a:blip r:embed="rId2"/>
              <a:srcRect/>
              <a:tile tx="0" ty="0" sx="100000" sy="100000" flip="none" algn="tl"/>
            </a:blipFill>
            <a:ln w="30226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" name="Freeform 14"/>
            <p:cNvSpPr>
              <a:spLocks/>
            </p:cNvSpPr>
            <p:nvPr/>
          </p:nvSpPr>
          <p:spPr bwMode="auto">
            <a:xfrm>
              <a:off x="4943475" y="5043488"/>
              <a:ext cx="2533650" cy="1725613"/>
            </a:xfrm>
            <a:custGeom>
              <a:avLst/>
              <a:gdLst>
                <a:gd name="T0" fmla="*/ 1596 w 1596"/>
                <a:gd name="T1" fmla="*/ 541 h 1087"/>
                <a:gd name="T2" fmla="*/ 1521 w 1596"/>
                <a:gd name="T3" fmla="*/ 145 h 1087"/>
                <a:gd name="T4" fmla="*/ 1563 w 1596"/>
                <a:gd name="T5" fmla="*/ 52 h 1087"/>
                <a:gd name="T6" fmla="*/ 1512 w 1596"/>
                <a:gd name="T7" fmla="*/ 70 h 1087"/>
                <a:gd name="T8" fmla="*/ 1470 w 1596"/>
                <a:gd name="T9" fmla="*/ 140 h 1087"/>
                <a:gd name="T10" fmla="*/ 1432 w 1596"/>
                <a:gd name="T11" fmla="*/ 135 h 1087"/>
                <a:gd name="T12" fmla="*/ 1395 w 1596"/>
                <a:gd name="T13" fmla="*/ 163 h 1087"/>
                <a:gd name="T14" fmla="*/ 1339 w 1596"/>
                <a:gd name="T15" fmla="*/ 196 h 1087"/>
                <a:gd name="T16" fmla="*/ 1260 w 1596"/>
                <a:gd name="T17" fmla="*/ 89 h 1087"/>
                <a:gd name="T18" fmla="*/ 1194 w 1596"/>
                <a:gd name="T19" fmla="*/ 84 h 1087"/>
                <a:gd name="T20" fmla="*/ 1148 w 1596"/>
                <a:gd name="T21" fmla="*/ 121 h 1087"/>
                <a:gd name="T22" fmla="*/ 1115 w 1596"/>
                <a:gd name="T23" fmla="*/ 121 h 1087"/>
                <a:gd name="T24" fmla="*/ 1110 w 1596"/>
                <a:gd name="T25" fmla="*/ 70 h 1087"/>
                <a:gd name="T26" fmla="*/ 1041 w 1596"/>
                <a:gd name="T27" fmla="*/ 61 h 1087"/>
                <a:gd name="T28" fmla="*/ 910 w 1596"/>
                <a:gd name="T29" fmla="*/ 5 h 1087"/>
                <a:gd name="T30" fmla="*/ 775 w 1596"/>
                <a:gd name="T31" fmla="*/ 38 h 1087"/>
                <a:gd name="T32" fmla="*/ 719 w 1596"/>
                <a:gd name="T33" fmla="*/ 112 h 1087"/>
                <a:gd name="T34" fmla="*/ 672 w 1596"/>
                <a:gd name="T35" fmla="*/ 98 h 1087"/>
                <a:gd name="T36" fmla="*/ 621 w 1596"/>
                <a:gd name="T37" fmla="*/ 126 h 1087"/>
                <a:gd name="T38" fmla="*/ 565 w 1596"/>
                <a:gd name="T39" fmla="*/ 145 h 1087"/>
                <a:gd name="T40" fmla="*/ 569 w 1596"/>
                <a:gd name="T41" fmla="*/ 191 h 1087"/>
                <a:gd name="T42" fmla="*/ 616 w 1596"/>
                <a:gd name="T43" fmla="*/ 289 h 1087"/>
                <a:gd name="T44" fmla="*/ 546 w 1596"/>
                <a:gd name="T45" fmla="*/ 322 h 1087"/>
                <a:gd name="T46" fmla="*/ 430 w 1596"/>
                <a:gd name="T47" fmla="*/ 294 h 1087"/>
                <a:gd name="T48" fmla="*/ 299 w 1596"/>
                <a:gd name="T49" fmla="*/ 168 h 1087"/>
                <a:gd name="T50" fmla="*/ 262 w 1596"/>
                <a:gd name="T51" fmla="*/ 173 h 1087"/>
                <a:gd name="T52" fmla="*/ 196 w 1596"/>
                <a:gd name="T53" fmla="*/ 107 h 1087"/>
                <a:gd name="T54" fmla="*/ 154 w 1596"/>
                <a:gd name="T55" fmla="*/ 131 h 1087"/>
                <a:gd name="T56" fmla="*/ 84 w 1596"/>
                <a:gd name="T57" fmla="*/ 89 h 1087"/>
                <a:gd name="T58" fmla="*/ 28 w 1596"/>
                <a:gd name="T59" fmla="*/ 103 h 1087"/>
                <a:gd name="T60" fmla="*/ 0 w 1596"/>
                <a:gd name="T61" fmla="*/ 247 h 1087"/>
                <a:gd name="T62" fmla="*/ 42 w 1596"/>
                <a:gd name="T63" fmla="*/ 285 h 1087"/>
                <a:gd name="T64" fmla="*/ 61 w 1596"/>
                <a:gd name="T65" fmla="*/ 453 h 1087"/>
                <a:gd name="T66" fmla="*/ 42 w 1596"/>
                <a:gd name="T67" fmla="*/ 495 h 1087"/>
                <a:gd name="T68" fmla="*/ 28 w 1596"/>
                <a:gd name="T69" fmla="*/ 537 h 1087"/>
                <a:gd name="T70" fmla="*/ 61 w 1596"/>
                <a:gd name="T71" fmla="*/ 565 h 1087"/>
                <a:gd name="T72" fmla="*/ 56 w 1596"/>
                <a:gd name="T73" fmla="*/ 611 h 1087"/>
                <a:gd name="T74" fmla="*/ 94 w 1596"/>
                <a:gd name="T75" fmla="*/ 639 h 1087"/>
                <a:gd name="T76" fmla="*/ 108 w 1596"/>
                <a:gd name="T77" fmla="*/ 714 h 1087"/>
                <a:gd name="T78" fmla="*/ 159 w 1596"/>
                <a:gd name="T79" fmla="*/ 728 h 1087"/>
                <a:gd name="T80" fmla="*/ 192 w 1596"/>
                <a:gd name="T81" fmla="*/ 714 h 1087"/>
                <a:gd name="T82" fmla="*/ 290 w 1596"/>
                <a:gd name="T83" fmla="*/ 784 h 1087"/>
                <a:gd name="T84" fmla="*/ 350 w 1596"/>
                <a:gd name="T85" fmla="*/ 709 h 1087"/>
                <a:gd name="T86" fmla="*/ 411 w 1596"/>
                <a:gd name="T87" fmla="*/ 747 h 1087"/>
                <a:gd name="T88" fmla="*/ 574 w 1596"/>
                <a:gd name="T89" fmla="*/ 798 h 1087"/>
                <a:gd name="T90" fmla="*/ 644 w 1596"/>
                <a:gd name="T91" fmla="*/ 793 h 1087"/>
                <a:gd name="T92" fmla="*/ 663 w 1596"/>
                <a:gd name="T93" fmla="*/ 844 h 1087"/>
                <a:gd name="T94" fmla="*/ 649 w 1596"/>
                <a:gd name="T95" fmla="*/ 933 h 1087"/>
                <a:gd name="T96" fmla="*/ 742 w 1596"/>
                <a:gd name="T97" fmla="*/ 966 h 1087"/>
                <a:gd name="T98" fmla="*/ 821 w 1596"/>
                <a:gd name="T99" fmla="*/ 994 h 1087"/>
                <a:gd name="T100" fmla="*/ 859 w 1596"/>
                <a:gd name="T101" fmla="*/ 1045 h 1087"/>
                <a:gd name="T102" fmla="*/ 929 w 1596"/>
                <a:gd name="T103" fmla="*/ 1003 h 1087"/>
                <a:gd name="T104" fmla="*/ 980 w 1596"/>
                <a:gd name="T105" fmla="*/ 1031 h 1087"/>
                <a:gd name="T106" fmla="*/ 1031 w 1596"/>
                <a:gd name="T107" fmla="*/ 947 h 1087"/>
                <a:gd name="T108" fmla="*/ 1069 w 1596"/>
                <a:gd name="T109" fmla="*/ 896 h 1087"/>
                <a:gd name="T110" fmla="*/ 1115 w 1596"/>
                <a:gd name="T111" fmla="*/ 938 h 1087"/>
                <a:gd name="T112" fmla="*/ 1213 w 1596"/>
                <a:gd name="T113" fmla="*/ 1082 h 1087"/>
                <a:gd name="T114" fmla="*/ 1250 w 1596"/>
                <a:gd name="T115" fmla="*/ 1017 h 1087"/>
                <a:gd name="T116" fmla="*/ 1278 w 1596"/>
                <a:gd name="T117" fmla="*/ 900 h 1087"/>
                <a:gd name="T118" fmla="*/ 1395 w 1596"/>
                <a:gd name="T119" fmla="*/ 784 h 1087"/>
                <a:gd name="T120" fmla="*/ 1558 w 1596"/>
                <a:gd name="T121" fmla="*/ 714 h 1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96" h="1087">
                  <a:moveTo>
                    <a:pt x="1586" y="677"/>
                  </a:moveTo>
                  <a:lnTo>
                    <a:pt x="1591" y="621"/>
                  </a:lnTo>
                  <a:lnTo>
                    <a:pt x="1591" y="621"/>
                  </a:lnTo>
                  <a:lnTo>
                    <a:pt x="1596" y="583"/>
                  </a:lnTo>
                  <a:lnTo>
                    <a:pt x="1596" y="541"/>
                  </a:lnTo>
                  <a:lnTo>
                    <a:pt x="1586" y="462"/>
                  </a:lnTo>
                  <a:lnTo>
                    <a:pt x="1572" y="373"/>
                  </a:lnTo>
                  <a:lnTo>
                    <a:pt x="1558" y="303"/>
                  </a:lnTo>
                  <a:lnTo>
                    <a:pt x="1558" y="187"/>
                  </a:lnTo>
                  <a:lnTo>
                    <a:pt x="1521" y="145"/>
                  </a:lnTo>
                  <a:lnTo>
                    <a:pt x="1521" y="145"/>
                  </a:lnTo>
                  <a:lnTo>
                    <a:pt x="1558" y="79"/>
                  </a:lnTo>
                  <a:lnTo>
                    <a:pt x="1558" y="79"/>
                  </a:lnTo>
                  <a:lnTo>
                    <a:pt x="1563" y="61"/>
                  </a:lnTo>
                  <a:lnTo>
                    <a:pt x="1563" y="52"/>
                  </a:lnTo>
                  <a:lnTo>
                    <a:pt x="1558" y="42"/>
                  </a:lnTo>
                  <a:lnTo>
                    <a:pt x="1549" y="42"/>
                  </a:lnTo>
                  <a:lnTo>
                    <a:pt x="1540" y="47"/>
                  </a:lnTo>
                  <a:lnTo>
                    <a:pt x="1526" y="56"/>
                  </a:lnTo>
                  <a:lnTo>
                    <a:pt x="1512" y="70"/>
                  </a:lnTo>
                  <a:lnTo>
                    <a:pt x="1502" y="93"/>
                  </a:lnTo>
                  <a:lnTo>
                    <a:pt x="1502" y="93"/>
                  </a:lnTo>
                  <a:lnTo>
                    <a:pt x="1493" y="117"/>
                  </a:lnTo>
                  <a:lnTo>
                    <a:pt x="1479" y="131"/>
                  </a:lnTo>
                  <a:lnTo>
                    <a:pt x="1470" y="140"/>
                  </a:lnTo>
                  <a:lnTo>
                    <a:pt x="1460" y="145"/>
                  </a:lnTo>
                  <a:lnTo>
                    <a:pt x="1446" y="140"/>
                  </a:lnTo>
                  <a:lnTo>
                    <a:pt x="1442" y="140"/>
                  </a:lnTo>
                  <a:lnTo>
                    <a:pt x="1442" y="140"/>
                  </a:lnTo>
                  <a:lnTo>
                    <a:pt x="1432" y="135"/>
                  </a:lnTo>
                  <a:lnTo>
                    <a:pt x="1428" y="131"/>
                  </a:lnTo>
                  <a:lnTo>
                    <a:pt x="1409" y="140"/>
                  </a:lnTo>
                  <a:lnTo>
                    <a:pt x="1400" y="154"/>
                  </a:lnTo>
                  <a:lnTo>
                    <a:pt x="1395" y="163"/>
                  </a:lnTo>
                  <a:lnTo>
                    <a:pt x="1395" y="163"/>
                  </a:lnTo>
                  <a:lnTo>
                    <a:pt x="1386" y="177"/>
                  </a:lnTo>
                  <a:lnTo>
                    <a:pt x="1381" y="187"/>
                  </a:lnTo>
                  <a:lnTo>
                    <a:pt x="1372" y="196"/>
                  </a:lnTo>
                  <a:lnTo>
                    <a:pt x="1362" y="201"/>
                  </a:lnTo>
                  <a:lnTo>
                    <a:pt x="1339" y="196"/>
                  </a:lnTo>
                  <a:lnTo>
                    <a:pt x="1316" y="187"/>
                  </a:lnTo>
                  <a:lnTo>
                    <a:pt x="1297" y="177"/>
                  </a:lnTo>
                  <a:lnTo>
                    <a:pt x="1278" y="159"/>
                  </a:lnTo>
                  <a:lnTo>
                    <a:pt x="1260" y="145"/>
                  </a:lnTo>
                  <a:lnTo>
                    <a:pt x="1260" y="89"/>
                  </a:lnTo>
                  <a:lnTo>
                    <a:pt x="1213" y="107"/>
                  </a:lnTo>
                  <a:lnTo>
                    <a:pt x="1213" y="107"/>
                  </a:lnTo>
                  <a:lnTo>
                    <a:pt x="1208" y="93"/>
                  </a:lnTo>
                  <a:lnTo>
                    <a:pt x="1204" y="84"/>
                  </a:lnTo>
                  <a:lnTo>
                    <a:pt x="1194" y="84"/>
                  </a:lnTo>
                  <a:lnTo>
                    <a:pt x="1185" y="84"/>
                  </a:lnTo>
                  <a:lnTo>
                    <a:pt x="1171" y="89"/>
                  </a:lnTo>
                  <a:lnTo>
                    <a:pt x="1162" y="93"/>
                  </a:lnTo>
                  <a:lnTo>
                    <a:pt x="1162" y="93"/>
                  </a:lnTo>
                  <a:lnTo>
                    <a:pt x="1148" y="121"/>
                  </a:lnTo>
                  <a:lnTo>
                    <a:pt x="1134" y="135"/>
                  </a:lnTo>
                  <a:lnTo>
                    <a:pt x="1124" y="140"/>
                  </a:lnTo>
                  <a:lnTo>
                    <a:pt x="1120" y="140"/>
                  </a:lnTo>
                  <a:lnTo>
                    <a:pt x="1115" y="131"/>
                  </a:lnTo>
                  <a:lnTo>
                    <a:pt x="1115" y="121"/>
                  </a:lnTo>
                  <a:lnTo>
                    <a:pt x="1115" y="121"/>
                  </a:lnTo>
                  <a:lnTo>
                    <a:pt x="1120" y="79"/>
                  </a:lnTo>
                  <a:lnTo>
                    <a:pt x="1120" y="70"/>
                  </a:lnTo>
                  <a:lnTo>
                    <a:pt x="1115" y="70"/>
                  </a:lnTo>
                  <a:lnTo>
                    <a:pt x="1110" y="70"/>
                  </a:lnTo>
                  <a:lnTo>
                    <a:pt x="1106" y="75"/>
                  </a:lnTo>
                  <a:lnTo>
                    <a:pt x="1106" y="75"/>
                  </a:lnTo>
                  <a:lnTo>
                    <a:pt x="1082" y="70"/>
                  </a:lnTo>
                  <a:lnTo>
                    <a:pt x="1082" y="70"/>
                  </a:lnTo>
                  <a:lnTo>
                    <a:pt x="1041" y="61"/>
                  </a:lnTo>
                  <a:lnTo>
                    <a:pt x="999" y="42"/>
                  </a:lnTo>
                  <a:lnTo>
                    <a:pt x="957" y="19"/>
                  </a:lnTo>
                  <a:lnTo>
                    <a:pt x="957" y="19"/>
                  </a:lnTo>
                  <a:lnTo>
                    <a:pt x="929" y="10"/>
                  </a:lnTo>
                  <a:lnTo>
                    <a:pt x="910" y="5"/>
                  </a:lnTo>
                  <a:lnTo>
                    <a:pt x="887" y="0"/>
                  </a:lnTo>
                  <a:lnTo>
                    <a:pt x="868" y="0"/>
                  </a:lnTo>
                  <a:lnTo>
                    <a:pt x="831" y="10"/>
                  </a:lnTo>
                  <a:lnTo>
                    <a:pt x="798" y="19"/>
                  </a:lnTo>
                  <a:lnTo>
                    <a:pt x="775" y="38"/>
                  </a:lnTo>
                  <a:lnTo>
                    <a:pt x="756" y="52"/>
                  </a:lnTo>
                  <a:lnTo>
                    <a:pt x="742" y="70"/>
                  </a:lnTo>
                  <a:lnTo>
                    <a:pt x="742" y="70"/>
                  </a:lnTo>
                  <a:lnTo>
                    <a:pt x="728" y="98"/>
                  </a:lnTo>
                  <a:lnTo>
                    <a:pt x="719" y="112"/>
                  </a:lnTo>
                  <a:lnTo>
                    <a:pt x="705" y="117"/>
                  </a:lnTo>
                  <a:lnTo>
                    <a:pt x="695" y="117"/>
                  </a:lnTo>
                  <a:lnTo>
                    <a:pt x="686" y="112"/>
                  </a:lnTo>
                  <a:lnTo>
                    <a:pt x="677" y="103"/>
                  </a:lnTo>
                  <a:lnTo>
                    <a:pt x="672" y="98"/>
                  </a:lnTo>
                  <a:lnTo>
                    <a:pt x="672" y="98"/>
                  </a:lnTo>
                  <a:lnTo>
                    <a:pt x="667" y="103"/>
                  </a:lnTo>
                  <a:lnTo>
                    <a:pt x="658" y="112"/>
                  </a:lnTo>
                  <a:lnTo>
                    <a:pt x="635" y="126"/>
                  </a:lnTo>
                  <a:lnTo>
                    <a:pt x="621" y="126"/>
                  </a:lnTo>
                  <a:lnTo>
                    <a:pt x="607" y="131"/>
                  </a:lnTo>
                  <a:lnTo>
                    <a:pt x="607" y="131"/>
                  </a:lnTo>
                  <a:lnTo>
                    <a:pt x="588" y="131"/>
                  </a:lnTo>
                  <a:lnTo>
                    <a:pt x="574" y="135"/>
                  </a:lnTo>
                  <a:lnTo>
                    <a:pt x="565" y="145"/>
                  </a:lnTo>
                  <a:lnTo>
                    <a:pt x="560" y="149"/>
                  </a:lnTo>
                  <a:lnTo>
                    <a:pt x="555" y="163"/>
                  </a:lnTo>
                  <a:lnTo>
                    <a:pt x="555" y="173"/>
                  </a:lnTo>
                  <a:lnTo>
                    <a:pt x="555" y="173"/>
                  </a:lnTo>
                  <a:lnTo>
                    <a:pt x="569" y="191"/>
                  </a:lnTo>
                  <a:lnTo>
                    <a:pt x="611" y="247"/>
                  </a:lnTo>
                  <a:lnTo>
                    <a:pt x="611" y="247"/>
                  </a:lnTo>
                  <a:lnTo>
                    <a:pt x="621" y="266"/>
                  </a:lnTo>
                  <a:lnTo>
                    <a:pt x="621" y="280"/>
                  </a:lnTo>
                  <a:lnTo>
                    <a:pt x="616" y="289"/>
                  </a:lnTo>
                  <a:lnTo>
                    <a:pt x="607" y="299"/>
                  </a:lnTo>
                  <a:lnTo>
                    <a:pt x="583" y="308"/>
                  </a:lnTo>
                  <a:lnTo>
                    <a:pt x="569" y="313"/>
                  </a:lnTo>
                  <a:lnTo>
                    <a:pt x="569" y="313"/>
                  </a:lnTo>
                  <a:lnTo>
                    <a:pt x="546" y="322"/>
                  </a:lnTo>
                  <a:lnTo>
                    <a:pt x="523" y="322"/>
                  </a:lnTo>
                  <a:lnTo>
                    <a:pt x="499" y="322"/>
                  </a:lnTo>
                  <a:lnTo>
                    <a:pt x="476" y="317"/>
                  </a:lnTo>
                  <a:lnTo>
                    <a:pt x="453" y="308"/>
                  </a:lnTo>
                  <a:lnTo>
                    <a:pt x="430" y="294"/>
                  </a:lnTo>
                  <a:lnTo>
                    <a:pt x="392" y="261"/>
                  </a:lnTo>
                  <a:lnTo>
                    <a:pt x="360" y="229"/>
                  </a:lnTo>
                  <a:lnTo>
                    <a:pt x="332" y="201"/>
                  </a:lnTo>
                  <a:lnTo>
                    <a:pt x="313" y="168"/>
                  </a:lnTo>
                  <a:lnTo>
                    <a:pt x="299" y="168"/>
                  </a:lnTo>
                  <a:lnTo>
                    <a:pt x="299" y="168"/>
                  </a:lnTo>
                  <a:lnTo>
                    <a:pt x="285" y="187"/>
                  </a:lnTo>
                  <a:lnTo>
                    <a:pt x="280" y="187"/>
                  </a:lnTo>
                  <a:lnTo>
                    <a:pt x="271" y="187"/>
                  </a:lnTo>
                  <a:lnTo>
                    <a:pt x="262" y="173"/>
                  </a:lnTo>
                  <a:lnTo>
                    <a:pt x="252" y="159"/>
                  </a:lnTo>
                  <a:lnTo>
                    <a:pt x="243" y="121"/>
                  </a:lnTo>
                  <a:lnTo>
                    <a:pt x="238" y="103"/>
                  </a:lnTo>
                  <a:lnTo>
                    <a:pt x="196" y="107"/>
                  </a:lnTo>
                  <a:lnTo>
                    <a:pt x="196" y="107"/>
                  </a:lnTo>
                  <a:lnTo>
                    <a:pt x="196" y="121"/>
                  </a:lnTo>
                  <a:lnTo>
                    <a:pt x="187" y="126"/>
                  </a:lnTo>
                  <a:lnTo>
                    <a:pt x="178" y="135"/>
                  </a:lnTo>
                  <a:lnTo>
                    <a:pt x="168" y="135"/>
                  </a:lnTo>
                  <a:lnTo>
                    <a:pt x="154" y="131"/>
                  </a:lnTo>
                  <a:lnTo>
                    <a:pt x="140" y="126"/>
                  </a:lnTo>
                  <a:lnTo>
                    <a:pt x="112" y="107"/>
                  </a:lnTo>
                  <a:lnTo>
                    <a:pt x="112" y="107"/>
                  </a:lnTo>
                  <a:lnTo>
                    <a:pt x="98" y="93"/>
                  </a:lnTo>
                  <a:lnTo>
                    <a:pt x="84" y="89"/>
                  </a:lnTo>
                  <a:lnTo>
                    <a:pt x="70" y="89"/>
                  </a:lnTo>
                  <a:lnTo>
                    <a:pt x="56" y="89"/>
                  </a:lnTo>
                  <a:lnTo>
                    <a:pt x="38" y="98"/>
                  </a:lnTo>
                  <a:lnTo>
                    <a:pt x="28" y="103"/>
                  </a:lnTo>
                  <a:lnTo>
                    <a:pt x="28" y="103"/>
                  </a:lnTo>
                  <a:lnTo>
                    <a:pt x="19" y="145"/>
                  </a:lnTo>
                  <a:lnTo>
                    <a:pt x="10" y="182"/>
                  </a:lnTo>
                  <a:lnTo>
                    <a:pt x="0" y="219"/>
                  </a:lnTo>
                  <a:lnTo>
                    <a:pt x="0" y="247"/>
                  </a:lnTo>
                  <a:lnTo>
                    <a:pt x="0" y="247"/>
                  </a:lnTo>
                  <a:lnTo>
                    <a:pt x="14" y="247"/>
                  </a:lnTo>
                  <a:lnTo>
                    <a:pt x="24" y="252"/>
                  </a:lnTo>
                  <a:lnTo>
                    <a:pt x="33" y="261"/>
                  </a:lnTo>
                  <a:lnTo>
                    <a:pt x="38" y="271"/>
                  </a:lnTo>
                  <a:lnTo>
                    <a:pt x="42" y="285"/>
                  </a:lnTo>
                  <a:lnTo>
                    <a:pt x="42" y="294"/>
                  </a:lnTo>
                  <a:lnTo>
                    <a:pt x="47" y="429"/>
                  </a:lnTo>
                  <a:lnTo>
                    <a:pt x="47" y="429"/>
                  </a:lnTo>
                  <a:lnTo>
                    <a:pt x="56" y="439"/>
                  </a:lnTo>
                  <a:lnTo>
                    <a:pt x="61" y="453"/>
                  </a:lnTo>
                  <a:lnTo>
                    <a:pt x="61" y="462"/>
                  </a:lnTo>
                  <a:lnTo>
                    <a:pt x="56" y="471"/>
                  </a:lnTo>
                  <a:lnTo>
                    <a:pt x="47" y="485"/>
                  </a:lnTo>
                  <a:lnTo>
                    <a:pt x="42" y="495"/>
                  </a:lnTo>
                  <a:lnTo>
                    <a:pt x="42" y="495"/>
                  </a:lnTo>
                  <a:lnTo>
                    <a:pt x="38" y="499"/>
                  </a:lnTo>
                  <a:lnTo>
                    <a:pt x="28" y="513"/>
                  </a:lnTo>
                  <a:lnTo>
                    <a:pt x="24" y="518"/>
                  </a:lnTo>
                  <a:lnTo>
                    <a:pt x="24" y="527"/>
                  </a:lnTo>
                  <a:lnTo>
                    <a:pt x="28" y="537"/>
                  </a:lnTo>
                  <a:lnTo>
                    <a:pt x="38" y="541"/>
                  </a:lnTo>
                  <a:lnTo>
                    <a:pt x="38" y="541"/>
                  </a:lnTo>
                  <a:lnTo>
                    <a:pt x="52" y="546"/>
                  </a:lnTo>
                  <a:lnTo>
                    <a:pt x="61" y="555"/>
                  </a:lnTo>
                  <a:lnTo>
                    <a:pt x="61" y="565"/>
                  </a:lnTo>
                  <a:lnTo>
                    <a:pt x="61" y="569"/>
                  </a:lnTo>
                  <a:lnTo>
                    <a:pt x="56" y="583"/>
                  </a:lnTo>
                  <a:lnTo>
                    <a:pt x="56" y="588"/>
                  </a:lnTo>
                  <a:lnTo>
                    <a:pt x="38" y="593"/>
                  </a:lnTo>
                  <a:lnTo>
                    <a:pt x="56" y="611"/>
                  </a:lnTo>
                  <a:lnTo>
                    <a:pt x="56" y="611"/>
                  </a:lnTo>
                  <a:lnTo>
                    <a:pt x="70" y="616"/>
                  </a:lnTo>
                  <a:lnTo>
                    <a:pt x="84" y="621"/>
                  </a:lnTo>
                  <a:lnTo>
                    <a:pt x="89" y="630"/>
                  </a:lnTo>
                  <a:lnTo>
                    <a:pt x="94" y="639"/>
                  </a:lnTo>
                  <a:lnTo>
                    <a:pt x="98" y="658"/>
                  </a:lnTo>
                  <a:lnTo>
                    <a:pt x="98" y="667"/>
                  </a:lnTo>
                  <a:lnTo>
                    <a:pt x="98" y="667"/>
                  </a:lnTo>
                  <a:lnTo>
                    <a:pt x="103" y="695"/>
                  </a:lnTo>
                  <a:lnTo>
                    <a:pt x="108" y="714"/>
                  </a:lnTo>
                  <a:lnTo>
                    <a:pt x="117" y="723"/>
                  </a:lnTo>
                  <a:lnTo>
                    <a:pt x="131" y="728"/>
                  </a:lnTo>
                  <a:lnTo>
                    <a:pt x="140" y="733"/>
                  </a:lnTo>
                  <a:lnTo>
                    <a:pt x="150" y="733"/>
                  </a:lnTo>
                  <a:lnTo>
                    <a:pt x="159" y="728"/>
                  </a:lnTo>
                  <a:lnTo>
                    <a:pt x="159" y="728"/>
                  </a:lnTo>
                  <a:lnTo>
                    <a:pt x="168" y="719"/>
                  </a:lnTo>
                  <a:lnTo>
                    <a:pt x="178" y="714"/>
                  </a:lnTo>
                  <a:lnTo>
                    <a:pt x="182" y="714"/>
                  </a:lnTo>
                  <a:lnTo>
                    <a:pt x="192" y="714"/>
                  </a:lnTo>
                  <a:lnTo>
                    <a:pt x="196" y="733"/>
                  </a:lnTo>
                  <a:lnTo>
                    <a:pt x="201" y="751"/>
                  </a:lnTo>
                  <a:lnTo>
                    <a:pt x="196" y="802"/>
                  </a:lnTo>
                  <a:lnTo>
                    <a:pt x="196" y="830"/>
                  </a:lnTo>
                  <a:lnTo>
                    <a:pt x="290" y="784"/>
                  </a:lnTo>
                  <a:lnTo>
                    <a:pt x="290" y="784"/>
                  </a:lnTo>
                  <a:lnTo>
                    <a:pt x="299" y="747"/>
                  </a:lnTo>
                  <a:lnTo>
                    <a:pt x="318" y="723"/>
                  </a:lnTo>
                  <a:lnTo>
                    <a:pt x="332" y="714"/>
                  </a:lnTo>
                  <a:lnTo>
                    <a:pt x="350" y="709"/>
                  </a:lnTo>
                  <a:lnTo>
                    <a:pt x="364" y="709"/>
                  </a:lnTo>
                  <a:lnTo>
                    <a:pt x="378" y="714"/>
                  </a:lnTo>
                  <a:lnTo>
                    <a:pt x="388" y="723"/>
                  </a:lnTo>
                  <a:lnTo>
                    <a:pt x="388" y="723"/>
                  </a:lnTo>
                  <a:lnTo>
                    <a:pt x="411" y="747"/>
                  </a:lnTo>
                  <a:lnTo>
                    <a:pt x="430" y="761"/>
                  </a:lnTo>
                  <a:lnTo>
                    <a:pt x="471" y="788"/>
                  </a:lnTo>
                  <a:lnTo>
                    <a:pt x="509" y="798"/>
                  </a:lnTo>
                  <a:lnTo>
                    <a:pt x="546" y="802"/>
                  </a:lnTo>
                  <a:lnTo>
                    <a:pt x="574" y="798"/>
                  </a:lnTo>
                  <a:lnTo>
                    <a:pt x="597" y="793"/>
                  </a:lnTo>
                  <a:lnTo>
                    <a:pt x="616" y="788"/>
                  </a:lnTo>
                  <a:lnTo>
                    <a:pt x="616" y="788"/>
                  </a:lnTo>
                  <a:lnTo>
                    <a:pt x="635" y="788"/>
                  </a:lnTo>
                  <a:lnTo>
                    <a:pt x="644" y="793"/>
                  </a:lnTo>
                  <a:lnTo>
                    <a:pt x="653" y="802"/>
                  </a:lnTo>
                  <a:lnTo>
                    <a:pt x="658" y="812"/>
                  </a:lnTo>
                  <a:lnTo>
                    <a:pt x="663" y="835"/>
                  </a:lnTo>
                  <a:lnTo>
                    <a:pt x="663" y="844"/>
                  </a:lnTo>
                  <a:lnTo>
                    <a:pt x="663" y="844"/>
                  </a:lnTo>
                  <a:lnTo>
                    <a:pt x="653" y="858"/>
                  </a:lnTo>
                  <a:lnTo>
                    <a:pt x="649" y="877"/>
                  </a:lnTo>
                  <a:lnTo>
                    <a:pt x="644" y="905"/>
                  </a:lnTo>
                  <a:lnTo>
                    <a:pt x="649" y="924"/>
                  </a:lnTo>
                  <a:lnTo>
                    <a:pt x="649" y="933"/>
                  </a:lnTo>
                  <a:lnTo>
                    <a:pt x="667" y="938"/>
                  </a:lnTo>
                  <a:lnTo>
                    <a:pt x="686" y="938"/>
                  </a:lnTo>
                  <a:lnTo>
                    <a:pt x="723" y="924"/>
                  </a:lnTo>
                  <a:lnTo>
                    <a:pt x="733" y="947"/>
                  </a:lnTo>
                  <a:lnTo>
                    <a:pt x="742" y="966"/>
                  </a:lnTo>
                  <a:lnTo>
                    <a:pt x="742" y="966"/>
                  </a:lnTo>
                  <a:lnTo>
                    <a:pt x="770" y="970"/>
                  </a:lnTo>
                  <a:lnTo>
                    <a:pt x="798" y="980"/>
                  </a:lnTo>
                  <a:lnTo>
                    <a:pt x="821" y="994"/>
                  </a:lnTo>
                  <a:lnTo>
                    <a:pt x="821" y="994"/>
                  </a:lnTo>
                  <a:lnTo>
                    <a:pt x="821" y="1012"/>
                  </a:lnTo>
                  <a:lnTo>
                    <a:pt x="826" y="1026"/>
                  </a:lnTo>
                  <a:lnTo>
                    <a:pt x="835" y="1036"/>
                  </a:lnTo>
                  <a:lnTo>
                    <a:pt x="845" y="1040"/>
                  </a:lnTo>
                  <a:lnTo>
                    <a:pt x="859" y="1045"/>
                  </a:lnTo>
                  <a:lnTo>
                    <a:pt x="868" y="1050"/>
                  </a:lnTo>
                  <a:lnTo>
                    <a:pt x="868" y="1050"/>
                  </a:lnTo>
                  <a:lnTo>
                    <a:pt x="891" y="1022"/>
                  </a:lnTo>
                  <a:lnTo>
                    <a:pt x="910" y="1008"/>
                  </a:lnTo>
                  <a:lnTo>
                    <a:pt x="929" y="1003"/>
                  </a:lnTo>
                  <a:lnTo>
                    <a:pt x="947" y="1008"/>
                  </a:lnTo>
                  <a:lnTo>
                    <a:pt x="961" y="1012"/>
                  </a:lnTo>
                  <a:lnTo>
                    <a:pt x="971" y="1022"/>
                  </a:lnTo>
                  <a:lnTo>
                    <a:pt x="980" y="1031"/>
                  </a:lnTo>
                  <a:lnTo>
                    <a:pt x="980" y="1031"/>
                  </a:lnTo>
                  <a:lnTo>
                    <a:pt x="989" y="1022"/>
                  </a:lnTo>
                  <a:lnTo>
                    <a:pt x="999" y="1012"/>
                  </a:lnTo>
                  <a:lnTo>
                    <a:pt x="1017" y="984"/>
                  </a:lnTo>
                  <a:lnTo>
                    <a:pt x="1031" y="947"/>
                  </a:lnTo>
                  <a:lnTo>
                    <a:pt x="1031" y="947"/>
                  </a:lnTo>
                  <a:lnTo>
                    <a:pt x="1036" y="924"/>
                  </a:lnTo>
                  <a:lnTo>
                    <a:pt x="1041" y="910"/>
                  </a:lnTo>
                  <a:lnTo>
                    <a:pt x="1045" y="905"/>
                  </a:lnTo>
                  <a:lnTo>
                    <a:pt x="1055" y="896"/>
                  </a:lnTo>
                  <a:lnTo>
                    <a:pt x="1069" y="896"/>
                  </a:lnTo>
                  <a:lnTo>
                    <a:pt x="1073" y="896"/>
                  </a:lnTo>
                  <a:lnTo>
                    <a:pt x="1073" y="896"/>
                  </a:lnTo>
                  <a:lnTo>
                    <a:pt x="1092" y="924"/>
                  </a:lnTo>
                  <a:lnTo>
                    <a:pt x="1110" y="933"/>
                  </a:lnTo>
                  <a:lnTo>
                    <a:pt x="1115" y="938"/>
                  </a:lnTo>
                  <a:lnTo>
                    <a:pt x="1120" y="938"/>
                  </a:lnTo>
                  <a:lnTo>
                    <a:pt x="1124" y="1054"/>
                  </a:lnTo>
                  <a:lnTo>
                    <a:pt x="1152" y="1054"/>
                  </a:lnTo>
                  <a:lnTo>
                    <a:pt x="1152" y="1087"/>
                  </a:lnTo>
                  <a:lnTo>
                    <a:pt x="1213" y="1082"/>
                  </a:lnTo>
                  <a:lnTo>
                    <a:pt x="1213" y="1082"/>
                  </a:lnTo>
                  <a:lnTo>
                    <a:pt x="1232" y="1068"/>
                  </a:lnTo>
                  <a:lnTo>
                    <a:pt x="1246" y="1054"/>
                  </a:lnTo>
                  <a:lnTo>
                    <a:pt x="1250" y="1036"/>
                  </a:lnTo>
                  <a:lnTo>
                    <a:pt x="1250" y="1017"/>
                  </a:lnTo>
                  <a:lnTo>
                    <a:pt x="1241" y="984"/>
                  </a:lnTo>
                  <a:lnTo>
                    <a:pt x="1236" y="975"/>
                  </a:lnTo>
                  <a:lnTo>
                    <a:pt x="1274" y="947"/>
                  </a:lnTo>
                  <a:lnTo>
                    <a:pt x="1278" y="900"/>
                  </a:lnTo>
                  <a:lnTo>
                    <a:pt x="1278" y="900"/>
                  </a:lnTo>
                  <a:lnTo>
                    <a:pt x="1316" y="849"/>
                  </a:lnTo>
                  <a:lnTo>
                    <a:pt x="1316" y="849"/>
                  </a:lnTo>
                  <a:lnTo>
                    <a:pt x="1330" y="830"/>
                  </a:lnTo>
                  <a:lnTo>
                    <a:pt x="1348" y="816"/>
                  </a:lnTo>
                  <a:lnTo>
                    <a:pt x="1395" y="784"/>
                  </a:lnTo>
                  <a:lnTo>
                    <a:pt x="1456" y="756"/>
                  </a:lnTo>
                  <a:lnTo>
                    <a:pt x="1512" y="733"/>
                  </a:lnTo>
                  <a:lnTo>
                    <a:pt x="1512" y="733"/>
                  </a:lnTo>
                  <a:lnTo>
                    <a:pt x="1540" y="728"/>
                  </a:lnTo>
                  <a:lnTo>
                    <a:pt x="1558" y="714"/>
                  </a:lnTo>
                  <a:lnTo>
                    <a:pt x="1577" y="695"/>
                  </a:lnTo>
                  <a:lnTo>
                    <a:pt x="1586" y="681"/>
                  </a:lnTo>
                  <a:lnTo>
                    <a:pt x="1586" y="677"/>
                  </a:lnTo>
                  <a:lnTo>
                    <a:pt x="1586" y="677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" name="Freeform 15"/>
            <p:cNvSpPr>
              <a:spLocks/>
            </p:cNvSpPr>
            <p:nvPr/>
          </p:nvSpPr>
          <p:spPr bwMode="auto">
            <a:xfrm>
              <a:off x="4537075" y="4095750"/>
              <a:ext cx="288925" cy="385763"/>
            </a:xfrm>
            <a:custGeom>
              <a:avLst/>
              <a:gdLst>
                <a:gd name="T0" fmla="*/ 0 w 182"/>
                <a:gd name="T1" fmla="*/ 243 h 243"/>
                <a:gd name="T2" fmla="*/ 0 w 182"/>
                <a:gd name="T3" fmla="*/ 243 h 243"/>
                <a:gd name="T4" fmla="*/ 5 w 182"/>
                <a:gd name="T5" fmla="*/ 243 h 243"/>
                <a:gd name="T6" fmla="*/ 19 w 182"/>
                <a:gd name="T7" fmla="*/ 243 h 243"/>
                <a:gd name="T8" fmla="*/ 47 w 182"/>
                <a:gd name="T9" fmla="*/ 238 h 243"/>
                <a:gd name="T10" fmla="*/ 93 w 182"/>
                <a:gd name="T11" fmla="*/ 219 h 243"/>
                <a:gd name="T12" fmla="*/ 93 w 182"/>
                <a:gd name="T13" fmla="*/ 219 h 243"/>
                <a:gd name="T14" fmla="*/ 102 w 182"/>
                <a:gd name="T15" fmla="*/ 224 h 243"/>
                <a:gd name="T16" fmla="*/ 116 w 182"/>
                <a:gd name="T17" fmla="*/ 229 h 243"/>
                <a:gd name="T18" fmla="*/ 126 w 182"/>
                <a:gd name="T19" fmla="*/ 229 h 243"/>
                <a:gd name="T20" fmla="*/ 140 w 182"/>
                <a:gd name="T21" fmla="*/ 224 h 243"/>
                <a:gd name="T22" fmla="*/ 149 w 182"/>
                <a:gd name="T23" fmla="*/ 215 h 243"/>
                <a:gd name="T24" fmla="*/ 154 w 182"/>
                <a:gd name="T25" fmla="*/ 196 h 243"/>
                <a:gd name="T26" fmla="*/ 149 w 182"/>
                <a:gd name="T27" fmla="*/ 163 h 243"/>
                <a:gd name="T28" fmla="*/ 149 w 182"/>
                <a:gd name="T29" fmla="*/ 163 h 243"/>
                <a:gd name="T30" fmla="*/ 158 w 182"/>
                <a:gd name="T31" fmla="*/ 103 h 243"/>
                <a:gd name="T32" fmla="*/ 168 w 182"/>
                <a:gd name="T33" fmla="*/ 61 h 243"/>
                <a:gd name="T34" fmla="*/ 172 w 182"/>
                <a:gd name="T35" fmla="*/ 47 h 243"/>
                <a:gd name="T36" fmla="*/ 182 w 182"/>
                <a:gd name="T37" fmla="*/ 37 h 243"/>
                <a:gd name="T38" fmla="*/ 182 w 182"/>
                <a:gd name="T39" fmla="*/ 37 h 243"/>
                <a:gd name="T40" fmla="*/ 182 w 182"/>
                <a:gd name="T41" fmla="*/ 19 h 243"/>
                <a:gd name="T42" fmla="*/ 182 w 182"/>
                <a:gd name="T43" fmla="*/ 5 h 243"/>
                <a:gd name="T44" fmla="*/ 177 w 182"/>
                <a:gd name="T45" fmla="*/ 0 h 243"/>
                <a:gd name="T46" fmla="*/ 177 w 182"/>
                <a:gd name="T47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2" h="243">
                  <a:moveTo>
                    <a:pt x="0" y="243"/>
                  </a:moveTo>
                  <a:lnTo>
                    <a:pt x="0" y="243"/>
                  </a:lnTo>
                  <a:lnTo>
                    <a:pt x="5" y="243"/>
                  </a:lnTo>
                  <a:lnTo>
                    <a:pt x="19" y="243"/>
                  </a:lnTo>
                  <a:lnTo>
                    <a:pt x="47" y="238"/>
                  </a:lnTo>
                  <a:lnTo>
                    <a:pt x="93" y="219"/>
                  </a:lnTo>
                  <a:lnTo>
                    <a:pt x="93" y="219"/>
                  </a:lnTo>
                  <a:lnTo>
                    <a:pt x="102" y="224"/>
                  </a:lnTo>
                  <a:lnTo>
                    <a:pt x="116" y="229"/>
                  </a:lnTo>
                  <a:lnTo>
                    <a:pt x="126" y="229"/>
                  </a:lnTo>
                  <a:lnTo>
                    <a:pt x="140" y="224"/>
                  </a:lnTo>
                  <a:lnTo>
                    <a:pt x="149" y="215"/>
                  </a:lnTo>
                  <a:lnTo>
                    <a:pt x="154" y="196"/>
                  </a:lnTo>
                  <a:lnTo>
                    <a:pt x="149" y="163"/>
                  </a:lnTo>
                  <a:lnTo>
                    <a:pt x="149" y="163"/>
                  </a:lnTo>
                  <a:lnTo>
                    <a:pt x="158" y="103"/>
                  </a:lnTo>
                  <a:lnTo>
                    <a:pt x="168" y="61"/>
                  </a:lnTo>
                  <a:lnTo>
                    <a:pt x="172" y="47"/>
                  </a:lnTo>
                  <a:lnTo>
                    <a:pt x="182" y="37"/>
                  </a:lnTo>
                  <a:lnTo>
                    <a:pt x="182" y="37"/>
                  </a:lnTo>
                  <a:lnTo>
                    <a:pt x="182" y="19"/>
                  </a:lnTo>
                  <a:lnTo>
                    <a:pt x="182" y="5"/>
                  </a:lnTo>
                  <a:lnTo>
                    <a:pt x="177" y="0"/>
                  </a:lnTo>
                  <a:lnTo>
                    <a:pt x="177" y="0"/>
                  </a:lnTo>
                </a:path>
              </a:pathLst>
            </a:custGeom>
            <a:noFill/>
            <a:ln w="30163">
              <a:solidFill>
                <a:srgbClr val="59BD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" name="Freeform 16"/>
            <p:cNvSpPr>
              <a:spLocks/>
            </p:cNvSpPr>
            <p:nvPr/>
          </p:nvSpPr>
          <p:spPr bwMode="auto">
            <a:xfrm>
              <a:off x="2100263" y="2341563"/>
              <a:ext cx="44450" cy="50800"/>
            </a:xfrm>
            <a:custGeom>
              <a:avLst/>
              <a:gdLst>
                <a:gd name="T0" fmla="*/ 28 w 28"/>
                <a:gd name="T1" fmla="*/ 14 h 32"/>
                <a:gd name="T2" fmla="*/ 28 w 28"/>
                <a:gd name="T3" fmla="*/ 14 h 32"/>
                <a:gd name="T4" fmla="*/ 28 w 28"/>
                <a:gd name="T5" fmla="*/ 28 h 32"/>
                <a:gd name="T6" fmla="*/ 14 w 28"/>
                <a:gd name="T7" fmla="*/ 32 h 32"/>
                <a:gd name="T8" fmla="*/ 14 w 28"/>
                <a:gd name="T9" fmla="*/ 32 h 32"/>
                <a:gd name="T10" fmla="*/ 5 w 28"/>
                <a:gd name="T11" fmla="*/ 28 h 32"/>
                <a:gd name="T12" fmla="*/ 0 w 28"/>
                <a:gd name="T13" fmla="*/ 14 h 32"/>
                <a:gd name="T14" fmla="*/ 0 w 28"/>
                <a:gd name="T15" fmla="*/ 14 h 32"/>
                <a:gd name="T16" fmla="*/ 5 w 28"/>
                <a:gd name="T17" fmla="*/ 4 h 32"/>
                <a:gd name="T18" fmla="*/ 14 w 28"/>
                <a:gd name="T19" fmla="*/ 0 h 32"/>
                <a:gd name="T20" fmla="*/ 14 w 28"/>
                <a:gd name="T21" fmla="*/ 0 h 32"/>
                <a:gd name="T22" fmla="*/ 28 w 28"/>
                <a:gd name="T23" fmla="*/ 4 h 32"/>
                <a:gd name="T24" fmla="*/ 28 w 28"/>
                <a:gd name="T25" fmla="*/ 14 h 32"/>
                <a:gd name="T26" fmla="*/ 28 w 28"/>
                <a:gd name="T27" fmla="*/ 1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2">
                  <a:moveTo>
                    <a:pt x="28" y="14"/>
                  </a:moveTo>
                  <a:lnTo>
                    <a:pt x="28" y="14"/>
                  </a:lnTo>
                  <a:lnTo>
                    <a:pt x="28" y="28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5" y="2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4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8" y="4"/>
                  </a:lnTo>
                  <a:lnTo>
                    <a:pt x="28" y="14"/>
                  </a:lnTo>
                  <a:lnTo>
                    <a:pt x="28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Freeform 17"/>
            <p:cNvSpPr>
              <a:spLocks/>
            </p:cNvSpPr>
            <p:nvPr/>
          </p:nvSpPr>
          <p:spPr bwMode="auto">
            <a:xfrm>
              <a:off x="2071688" y="2311400"/>
              <a:ext cx="111125" cy="111125"/>
            </a:xfrm>
            <a:custGeom>
              <a:avLst/>
              <a:gdLst>
                <a:gd name="T0" fmla="*/ 70 w 70"/>
                <a:gd name="T1" fmla="*/ 33 h 70"/>
                <a:gd name="T2" fmla="*/ 70 w 70"/>
                <a:gd name="T3" fmla="*/ 33 h 70"/>
                <a:gd name="T4" fmla="*/ 65 w 70"/>
                <a:gd name="T5" fmla="*/ 47 h 70"/>
                <a:gd name="T6" fmla="*/ 56 w 70"/>
                <a:gd name="T7" fmla="*/ 61 h 70"/>
                <a:gd name="T8" fmla="*/ 46 w 70"/>
                <a:gd name="T9" fmla="*/ 65 h 70"/>
                <a:gd name="T10" fmla="*/ 32 w 70"/>
                <a:gd name="T11" fmla="*/ 70 h 70"/>
                <a:gd name="T12" fmla="*/ 32 w 70"/>
                <a:gd name="T13" fmla="*/ 70 h 70"/>
                <a:gd name="T14" fmla="*/ 18 w 70"/>
                <a:gd name="T15" fmla="*/ 65 h 70"/>
                <a:gd name="T16" fmla="*/ 9 w 70"/>
                <a:gd name="T17" fmla="*/ 61 h 70"/>
                <a:gd name="T18" fmla="*/ 0 w 70"/>
                <a:gd name="T19" fmla="*/ 47 h 70"/>
                <a:gd name="T20" fmla="*/ 0 w 70"/>
                <a:gd name="T21" fmla="*/ 33 h 70"/>
                <a:gd name="T22" fmla="*/ 0 w 70"/>
                <a:gd name="T23" fmla="*/ 33 h 70"/>
                <a:gd name="T24" fmla="*/ 0 w 70"/>
                <a:gd name="T25" fmla="*/ 19 h 70"/>
                <a:gd name="T26" fmla="*/ 9 w 70"/>
                <a:gd name="T27" fmla="*/ 9 h 70"/>
                <a:gd name="T28" fmla="*/ 18 w 70"/>
                <a:gd name="T29" fmla="*/ 5 h 70"/>
                <a:gd name="T30" fmla="*/ 32 w 70"/>
                <a:gd name="T31" fmla="*/ 0 h 70"/>
                <a:gd name="T32" fmla="*/ 32 w 70"/>
                <a:gd name="T33" fmla="*/ 0 h 70"/>
                <a:gd name="T34" fmla="*/ 46 w 70"/>
                <a:gd name="T35" fmla="*/ 5 h 70"/>
                <a:gd name="T36" fmla="*/ 56 w 70"/>
                <a:gd name="T37" fmla="*/ 9 h 70"/>
                <a:gd name="T38" fmla="*/ 65 w 70"/>
                <a:gd name="T39" fmla="*/ 19 h 70"/>
                <a:gd name="T40" fmla="*/ 70 w 70"/>
                <a:gd name="T41" fmla="*/ 33 h 70"/>
                <a:gd name="T42" fmla="*/ 70 w 70"/>
                <a:gd name="T43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3"/>
                  </a:moveTo>
                  <a:lnTo>
                    <a:pt x="70" y="33"/>
                  </a:lnTo>
                  <a:lnTo>
                    <a:pt x="65" y="47"/>
                  </a:lnTo>
                  <a:lnTo>
                    <a:pt x="56" y="61"/>
                  </a:lnTo>
                  <a:lnTo>
                    <a:pt x="46" y="65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18" y="65"/>
                  </a:lnTo>
                  <a:lnTo>
                    <a:pt x="9" y="61"/>
                  </a:lnTo>
                  <a:lnTo>
                    <a:pt x="0" y="4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19"/>
                  </a:lnTo>
                  <a:lnTo>
                    <a:pt x="9" y="9"/>
                  </a:lnTo>
                  <a:lnTo>
                    <a:pt x="18" y="5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6" y="5"/>
                  </a:lnTo>
                  <a:lnTo>
                    <a:pt x="56" y="9"/>
                  </a:lnTo>
                  <a:lnTo>
                    <a:pt x="65" y="19"/>
                  </a:lnTo>
                  <a:lnTo>
                    <a:pt x="70" y="33"/>
                  </a:lnTo>
                  <a:lnTo>
                    <a:pt x="70" y="33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Freeform 18"/>
            <p:cNvSpPr>
              <a:spLocks/>
            </p:cNvSpPr>
            <p:nvPr/>
          </p:nvSpPr>
          <p:spPr bwMode="auto">
            <a:xfrm>
              <a:off x="3411538" y="2341563"/>
              <a:ext cx="52387" cy="50800"/>
            </a:xfrm>
            <a:custGeom>
              <a:avLst/>
              <a:gdLst>
                <a:gd name="T0" fmla="*/ 33 w 33"/>
                <a:gd name="T1" fmla="*/ 14 h 32"/>
                <a:gd name="T2" fmla="*/ 33 w 33"/>
                <a:gd name="T3" fmla="*/ 14 h 32"/>
                <a:gd name="T4" fmla="*/ 28 w 33"/>
                <a:gd name="T5" fmla="*/ 28 h 32"/>
                <a:gd name="T6" fmla="*/ 19 w 33"/>
                <a:gd name="T7" fmla="*/ 32 h 32"/>
                <a:gd name="T8" fmla="*/ 19 w 33"/>
                <a:gd name="T9" fmla="*/ 32 h 32"/>
                <a:gd name="T10" fmla="*/ 5 w 33"/>
                <a:gd name="T11" fmla="*/ 28 h 32"/>
                <a:gd name="T12" fmla="*/ 0 w 33"/>
                <a:gd name="T13" fmla="*/ 14 h 32"/>
                <a:gd name="T14" fmla="*/ 0 w 33"/>
                <a:gd name="T15" fmla="*/ 14 h 32"/>
                <a:gd name="T16" fmla="*/ 5 w 33"/>
                <a:gd name="T17" fmla="*/ 4 h 32"/>
                <a:gd name="T18" fmla="*/ 19 w 33"/>
                <a:gd name="T19" fmla="*/ 0 h 32"/>
                <a:gd name="T20" fmla="*/ 19 w 33"/>
                <a:gd name="T21" fmla="*/ 0 h 32"/>
                <a:gd name="T22" fmla="*/ 28 w 33"/>
                <a:gd name="T23" fmla="*/ 4 h 32"/>
                <a:gd name="T24" fmla="*/ 33 w 33"/>
                <a:gd name="T25" fmla="*/ 14 h 32"/>
                <a:gd name="T26" fmla="*/ 33 w 33"/>
                <a:gd name="T27" fmla="*/ 1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32">
                  <a:moveTo>
                    <a:pt x="33" y="14"/>
                  </a:moveTo>
                  <a:lnTo>
                    <a:pt x="33" y="14"/>
                  </a:lnTo>
                  <a:lnTo>
                    <a:pt x="28" y="28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5" y="2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4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8" y="4"/>
                  </a:lnTo>
                  <a:lnTo>
                    <a:pt x="33" y="14"/>
                  </a:lnTo>
                  <a:lnTo>
                    <a:pt x="33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" name="Freeform 19"/>
            <p:cNvSpPr>
              <a:spLocks/>
            </p:cNvSpPr>
            <p:nvPr/>
          </p:nvSpPr>
          <p:spPr bwMode="auto">
            <a:xfrm>
              <a:off x="3381375" y="2311400"/>
              <a:ext cx="111125" cy="111125"/>
            </a:xfrm>
            <a:custGeom>
              <a:avLst/>
              <a:gdLst>
                <a:gd name="T0" fmla="*/ 70 w 70"/>
                <a:gd name="T1" fmla="*/ 33 h 70"/>
                <a:gd name="T2" fmla="*/ 70 w 70"/>
                <a:gd name="T3" fmla="*/ 33 h 70"/>
                <a:gd name="T4" fmla="*/ 70 w 70"/>
                <a:gd name="T5" fmla="*/ 47 h 70"/>
                <a:gd name="T6" fmla="*/ 61 w 70"/>
                <a:gd name="T7" fmla="*/ 61 h 70"/>
                <a:gd name="T8" fmla="*/ 52 w 70"/>
                <a:gd name="T9" fmla="*/ 65 h 70"/>
                <a:gd name="T10" fmla="*/ 38 w 70"/>
                <a:gd name="T11" fmla="*/ 70 h 70"/>
                <a:gd name="T12" fmla="*/ 38 w 70"/>
                <a:gd name="T13" fmla="*/ 70 h 70"/>
                <a:gd name="T14" fmla="*/ 24 w 70"/>
                <a:gd name="T15" fmla="*/ 65 h 70"/>
                <a:gd name="T16" fmla="*/ 10 w 70"/>
                <a:gd name="T17" fmla="*/ 61 h 70"/>
                <a:gd name="T18" fmla="*/ 5 w 70"/>
                <a:gd name="T19" fmla="*/ 47 h 70"/>
                <a:gd name="T20" fmla="*/ 0 w 70"/>
                <a:gd name="T21" fmla="*/ 33 h 70"/>
                <a:gd name="T22" fmla="*/ 0 w 70"/>
                <a:gd name="T23" fmla="*/ 33 h 70"/>
                <a:gd name="T24" fmla="*/ 5 w 70"/>
                <a:gd name="T25" fmla="*/ 19 h 70"/>
                <a:gd name="T26" fmla="*/ 10 w 70"/>
                <a:gd name="T27" fmla="*/ 9 h 70"/>
                <a:gd name="T28" fmla="*/ 24 w 70"/>
                <a:gd name="T29" fmla="*/ 5 h 70"/>
                <a:gd name="T30" fmla="*/ 38 w 70"/>
                <a:gd name="T31" fmla="*/ 0 h 70"/>
                <a:gd name="T32" fmla="*/ 38 w 70"/>
                <a:gd name="T33" fmla="*/ 0 h 70"/>
                <a:gd name="T34" fmla="*/ 52 w 70"/>
                <a:gd name="T35" fmla="*/ 5 h 70"/>
                <a:gd name="T36" fmla="*/ 61 w 70"/>
                <a:gd name="T37" fmla="*/ 9 h 70"/>
                <a:gd name="T38" fmla="*/ 70 w 70"/>
                <a:gd name="T39" fmla="*/ 19 h 70"/>
                <a:gd name="T40" fmla="*/ 70 w 70"/>
                <a:gd name="T41" fmla="*/ 33 h 70"/>
                <a:gd name="T42" fmla="*/ 70 w 70"/>
                <a:gd name="T43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3"/>
                  </a:moveTo>
                  <a:lnTo>
                    <a:pt x="70" y="33"/>
                  </a:lnTo>
                  <a:lnTo>
                    <a:pt x="70" y="47"/>
                  </a:lnTo>
                  <a:lnTo>
                    <a:pt x="61" y="61"/>
                  </a:lnTo>
                  <a:lnTo>
                    <a:pt x="52" y="65"/>
                  </a:lnTo>
                  <a:lnTo>
                    <a:pt x="38" y="70"/>
                  </a:lnTo>
                  <a:lnTo>
                    <a:pt x="38" y="70"/>
                  </a:lnTo>
                  <a:lnTo>
                    <a:pt x="24" y="65"/>
                  </a:lnTo>
                  <a:lnTo>
                    <a:pt x="10" y="61"/>
                  </a:lnTo>
                  <a:lnTo>
                    <a:pt x="5" y="4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5" y="19"/>
                  </a:lnTo>
                  <a:lnTo>
                    <a:pt x="10" y="9"/>
                  </a:lnTo>
                  <a:lnTo>
                    <a:pt x="24" y="5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52" y="5"/>
                  </a:lnTo>
                  <a:lnTo>
                    <a:pt x="61" y="9"/>
                  </a:lnTo>
                  <a:lnTo>
                    <a:pt x="70" y="19"/>
                  </a:lnTo>
                  <a:lnTo>
                    <a:pt x="70" y="33"/>
                  </a:lnTo>
                  <a:lnTo>
                    <a:pt x="70" y="33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Freeform 20"/>
            <p:cNvSpPr>
              <a:spLocks/>
            </p:cNvSpPr>
            <p:nvPr/>
          </p:nvSpPr>
          <p:spPr bwMode="auto">
            <a:xfrm>
              <a:off x="4211638" y="1571625"/>
              <a:ext cx="44450" cy="50800"/>
            </a:xfrm>
            <a:custGeom>
              <a:avLst/>
              <a:gdLst>
                <a:gd name="T0" fmla="*/ 28 w 28"/>
                <a:gd name="T1" fmla="*/ 14 h 32"/>
                <a:gd name="T2" fmla="*/ 28 w 28"/>
                <a:gd name="T3" fmla="*/ 14 h 32"/>
                <a:gd name="T4" fmla="*/ 23 w 28"/>
                <a:gd name="T5" fmla="*/ 28 h 32"/>
                <a:gd name="T6" fmla="*/ 14 w 28"/>
                <a:gd name="T7" fmla="*/ 32 h 32"/>
                <a:gd name="T8" fmla="*/ 14 w 28"/>
                <a:gd name="T9" fmla="*/ 32 h 32"/>
                <a:gd name="T10" fmla="*/ 4 w 28"/>
                <a:gd name="T11" fmla="*/ 28 h 32"/>
                <a:gd name="T12" fmla="*/ 0 w 28"/>
                <a:gd name="T13" fmla="*/ 14 h 32"/>
                <a:gd name="T14" fmla="*/ 0 w 28"/>
                <a:gd name="T15" fmla="*/ 14 h 32"/>
                <a:gd name="T16" fmla="*/ 4 w 28"/>
                <a:gd name="T17" fmla="*/ 4 h 32"/>
                <a:gd name="T18" fmla="*/ 14 w 28"/>
                <a:gd name="T19" fmla="*/ 0 h 32"/>
                <a:gd name="T20" fmla="*/ 14 w 28"/>
                <a:gd name="T21" fmla="*/ 0 h 32"/>
                <a:gd name="T22" fmla="*/ 23 w 28"/>
                <a:gd name="T23" fmla="*/ 4 h 32"/>
                <a:gd name="T24" fmla="*/ 28 w 28"/>
                <a:gd name="T25" fmla="*/ 14 h 32"/>
                <a:gd name="T26" fmla="*/ 28 w 28"/>
                <a:gd name="T27" fmla="*/ 1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2">
                  <a:moveTo>
                    <a:pt x="28" y="14"/>
                  </a:moveTo>
                  <a:lnTo>
                    <a:pt x="28" y="14"/>
                  </a:lnTo>
                  <a:lnTo>
                    <a:pt x="23" y="28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4" y="2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4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3" y="4"/>
                  </a:lnTo>
                  <a:lnTo>
                    <a:pt x="28" y="14"/>
                  </a:lnTo>
                  <a:lnTo>
                    <a:pt x="28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>
              <a:off x="4173538" y="1541463"/>
              <a:ext cx="111125" cy="111125"/>
            </a:xfrm>
            <a:custGeom>
              <a:avLst/>
              <a:gdLst>
                <a:gd name="T0" fmla="*/ 70 w 70"/>
                <a:gd name="T1" fmla="*/ 33 h 70"/>
                <a:gd name="T2" fmla="*/ 70 w 70"/>
                <a:gd name="T3" fmla="*/ 33 h 70"/>
                <a:gd name="T4" fmla="*/ 70 w 70"/>
                <a:gd name="T5" fmla="*/ 47 h 70"/>
                <a:gd name="T6" fmla="*/ 61 w 70"/>
                <a:gd name="T7" fmla="*/ 61 h 70"/>
                <a:gd name="T8" fmla="*/ 52 w 70"/>
                <a:gd name="T9" fmla="*/ 65 h 70"/>
                <a:gd name="T10" fmla="*/ 38 w 70"/>
                <a:gd name="T11" fmla="*/ 70 h 70"/>
                <a:gd name="T12" fmla="*/ 38 w 70"/>
                <a:gd name="T13" fmla="*/ 70 h 70"/>
                <a:gd name="T14" fmla="*/ 24 w 70"/>
                <a:gd name="T15" fmla="*/ 65 h 70"/>
                <a:gd name="T16" fmla="*/ 14 w 70"/>
                <a:gd name="T17" fmla="*/ 61 h 70"/>
                <a:gd name="T18" fmla="*/ 5 w 70"/>
                <a:gd name="T19" fmla="*/ 47 h 70"/>
                <a:gd name="T20" fmla="*/ 0 w 70"/>
                <a:gd name="T21" fmla="*/ 33 h 70"/>
                <a:gd name="T22" fmla="*/ 0 w 70"/>
                <a:gd name="T23" fmla="*/ 33 h 70"/>
                <a:gd name="T24" fmla="*/ 5 w 70"/>
                <a:gd name="T25" fmla="*/ 23 h 70"/>
                <a:gd name="T26" fmla="*/ 14 w 70"/>
                <a:gd name="T27" fmla="*/ 9 h 70"/>
                <a:gd name="T28" fmla="*/ 24 w 70"/>
                <a:gd name="T29" fmla="*/ 5 h 70"/>
                <a:gd name="T30" fmla="*/ 38 w 70"/>
                <a:gd name="T31" fmla="*/ 0 h 70"/>
                <a:gd name="T32" fmla="*/ 38 w 70"/>
                <a:gd name="T33" fmla="*/ 0 h 70"/>
                <a:gd name="T34" fmla="*/ 52 w 70"/>
                <a:gd name="T35" fmla="*/ 5 h 70"/>
                <a:gd name="T36" fmla="*/ 61 w 70"/>
                <a:gd name="T37" fmla="*/ 9 h 70"/>
                <a:gd name="T38" fmla="*/ 70 w 70"/>
                <a:gd name="T39" fmla="*/ 23 h 70"/>
                <a:gd name="T40" fmla="*/ 70 w 70"/>
                <a:gd name="T41" fmla="*/ 33 h 70"/>
                <a:gd name="T42" fmla="*/ 70 w 70"/>
                <a:gd name="T43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3"/>
                  </a:moveTo>
                  <a:lnTo>
                    <a:pt x="70" y="33"/>
                  </a:lnTo>
                  <a:lnTo>
                    <a:pt x="70" y="47"/>
                  </a:lnTo>
                  <a:lnTo>
                    <a:pt x="61" y="61"/>
                  </a:lnTo>
                  <a:lnTo>
                    <a:pt x="52" y="65"/>
                  </a:lnTo>
                  <a:lnTo>
                    <a:pt x="38" y="70"/>
                  </a:lnTo>
                  <a:lnTo>
                    <a:pt x="38" y="70"/>
                  </a:lnTo>
                  <a:lnTo>
                    <a:pt x="24" y="65"/>
                  </a:lnTo>
                  <a:lnTo>
                    <a:pt x="14" y="61"/>
                  </a:lnTo>
                  <a:lnTo>
                    <a:pt x="5" y="4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5" y="23"/>
                  </a:lnTo>
                  <a:lnTo>
                    <a:pt x="14" y="9"/>
                  </a:lnTo>
                  <a:lnTo>
                    <a:pt x="24" y="5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52" y="5"/>
                  </a:lnTo>
                  <a:lnTo>
                    <a:pt x="61" y="9"/>
                  </a:lnTo>
                  <a:lnTo>
                    <a:pt x="70" y="23"/>
                  </a:lnTo>
                  <a:lnTo>
                    <a:pt x="70" y="33"/>
                  </a:lnTo>
                  <a:lnTo>
                    <a:pt x="70" y="33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Freeform 22"/>
            <p:cNvSpPr>
              <a:spLocks/>
            </p:cNvSpPr>
            <p:nvPr/>
          </p:nvSpPr>
          <p:spPr bwMode="auto">
            <a:xfrm>
              <a:off x="6943725" y="2592388"/>
              <a:ext cx="44450" cy="52388"/>
            </a:xfrm>
            <a:custGeom>
              <a:avLst/>
              <a:gdLst>
                <a:gd name="T0" fmla="*/ 28 w 28"/>
                <a:gd name="T1" fmla="*/ 19 h 33"/>
                <a:gd name="T2" fmla="*/ 28 w 28"/>
                <a:gd name="T3" fmla="*/ 19 h 33"/>
                <a:gd name="T4" fmla="*/ 23 w 28"/>
                <a:gd name="T5" fmla="*/ 28 h 33"/>
                <a:gd name="T6" fmla="*/ 14 w 28"/>
                <a:gd name="T7" fmla="*/ 33 h 33"/>
                <a:gd name="T8" fmla="*/ 14 w 28"/>
                <a:gd name="T9" fmla="*/ 33 h 33"/>
                <a:gd name="T10" fmla="*/ 4 w 28"/>
                <a:gd name="T11" fmla="*/ 28 h 33"/>
                <a:gd name="T12" fmla="*/ 0 w 28"/>
                <a:gd name="T13" fmla="*/ 19 h 33"/>
                <a:gd name="T14" fmla="*/ 0 w 28"/>
                <a:gd name="T15" fmla="*/ 19 h 33"/>
                <a:gd name="T16" fmla="*/ 4 w 28"/>
                <a:gd name="T17" fmla="*/ 5 h 33"/>
                <a:gd name="T18" fmla="*/ 14 w 28"/>
                <a:gd name="T19" fmla="*/ 0 h 33"/>
                <a:gd name="T20" fmla="*/ 14 w 28"/>
                <a:gd name="T21" fmla="*/ 0 h 33"/>
                <a:gd name="T22" fmla="*/ 23 w 28"/>
                <a:gd name="T23" fmla="*/ 5 h 33"/>
                <a:gd name="T24" fmla="*/ 28 w 28"/>
                <a:gd name="T25" fmla="*/ 19 h 33"/>
                <a:gd name="T26" fmla="*/ 28 w 28"/>
                <a:gd name="T27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3">
                  <a:moveTo>
                    <a:pt x="28" y="19"/>
                  </a:moveTo>
                  <a:lnTo>
                    <a:pt x="28" y="19"/>
                  </a:lnTo>
                  <a:lnTo>
                    <a:pt x="23" y="28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4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3" y="5"/>
                  </a:lnTo>
                  <a:lnTo>
                    <a:pt x="28" y="19"/>
                  </a:lnTo>
                  <a:lnTo>
                    <a:pt x="28" y="19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Freeform 23"/>
            <p:cNvSpPr>
              <a:spLocks/>
            </p:cNvSpPr>
            <p:nvPr/>
          </p:nvSpPr>
          <p:spPr bwMode="auto">
            <a:xfrm>
              <a:off x="6913563" y="2563813"/>
              <a:ext cx="111125" cy="111125"/>
            </a:xfrm>
            <a:custGeom>
              <a:avLst/>
              <a:gdLst>
                <a:gd name="T0" fmla="*/ 70 w 70"/>
                <a:gd name="T1" fmla="*/ 37 h 70"/>
                <a:gd name="T2" fmla="*/ 70 w 70"/>
                <a:gd name="T3" fmla="*/ 37 h 70"/>
                <a:gd name="T4" fmla="*/ 65 w 70"/>
                <a:gd name="T5" fmla="*/ 46 h 70"/>
                <a:gd name="T6" fmla="*/ 56 w 70"/>
                <a:gd name="T7" fmla="*/ 60 h 70"/>
                <a:gd name="T8" fmla="*/ 47 w 70"/>
                <a:gd name="T9" fmla="*/ 65 h 70"/>
                <a:gd name="T10" fmla="*/ 33 w 70"/>
                <a:gd name="T11" fmla="*/ 70 h 70"/>
                <a:gd name="T12" fmla="*/ 33 w 70"/>
                <a:gd name="T13" fmla="*/ 70 h 70"/>
                <a:gd name="T14" fmla="*/ 19 w 70"/>
                <a:gd name="T15" fmla="*/ 65 h 70"/>
                <a:gd name="T16" fmla="*/ 9 w 70"/>
                <a:gd name="T17" fmla="*/ 60 h 70"/>
                <a:gd name="T18" fmla="*/ 0 w 70"/>
                <a:gd name="T19" fmla="*/ 46 h 70"/>
                <a:gd name="T20" fmla="*/ 0 w 70"/>
                <a:gd name="T21" fmla="*/ 37 h 70"/>
                <a:gd name="T22" fmla="*/ 0 w 70"/>
                <a:gd name="T23" fmla="*/ 37 h 70"/>
                <a:gd name="T24" fmla="*/ 0 w 70"/>
                <a:gd name="T25" fmla="*/ 23 h 70"/>
                <a:gd name="T26" fmla="*/ 9 w 70"/>
                <a:gd name="T27" fmla="*/ 9 h 70"/>
                <a:gd name="T28" fmla="*/ 19 w 70"/>
                <a:gd name="T29" fmla="*/ 4 h 70"/>
                <a:gd name="T30" fmla="*/ 33 w 70"/>
                <a:gd name="T31" fmla="*/ 0 h 70"/>
                <a:gd name="T32" fmla="*/ 33 w 70"/>
                <a:gd name="T33" fmla="*/ 0 h 70"/>
                <a:gd name="T34" fmla="*/ 47 w 70"/>
                <a:gd name="T35" fmla="*/ 4 h 70"/>
                <a:gd name="T36" fmla="*/ 56 w 70"/>
                <a:gd name="T37" fmla="*/ 9 h 70"/>
                <a:gd name="T38" fmla="*/ 65 w 70"/>
                <a:gd name="T39" fmla="*/ 23 h 70"/>
                <a:gd name="T40" fmla="*/ 70 w 70"/>
                <a:gd name="T41" fmla="*/ 37 h 70"/>
                <a:gd name="T42" fmla="*/ 70 w 70"/>
                <a:gd name="T43" fmla="*/ 3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7"/>
                  </a:moveTo>
                  <a:lnTo>
                    <a:pt x="70" y="37"/>
                  </a:lnTo>
                  <a:lnTo>
                    <a:pt x="65" y="46"/>
                  </a:lnTo>
                  <a:lnTo>
                    <a:pt x="56" y="60"/>
                  </a:lnTo>
                  <a:lnTo>
                    <a:pt x="47" y="65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19" y="65"/>
                  </a:lnTo>
                  <a:lnTo>
                    <a:pt x="9" y="6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23"/>
                  </a:lnTo>
                  <a:lnTo>
                    <a:pt x="9" y="9"/>
                  </a:lnTo>
                  <a:lnTo>
                    <a:pt x="19" y="4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47" y="4"/>
                  </a:lnTo>
                  <a:lnTo>
                    <a:pt x="56" y="9"/>
                  </a:lnTo>
                  <a:lnTo>
                    <a:pt x="65" y="23"/>
                  </a:lnTo>
                  <a:lnTo>
                    <a:pt x="70" y="37"/>
                  </a:lnTo>
                  <a:lnTo>
                    <a:pt x="70" y="37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Freeform 24"/>
            <p:cNvSpPr>
              <a:spLocks/>
            </p:cNvSpPr>
            <p:nvPr/>
          </p:nvSpPr>
          <p:spPr bwMode="auto">
            <a:xfrm>
              <a:off x="4906963" y="3259138"/>
              <a:ext cx="44450" cy="44450"/>
            </a:xfrm>
            <a:custGeom>
              <a:avLst/>
              <a:gdLst>
                <a:gd name="T0" fmla="*/ 28 w 28"/>
                <a:gd name="T1" fmla="*/ 14 h 28"/>
                <a:gd name="T2" fmla="*/ 28 w 28"/>
                <a:gd name="T3" fmla="*/ 14 h 28"/>
                <a:gd name="T4" fmla="*/ 23 w 28"/>
                <a:gd name="T5" fmla="*/ 23 h 28"/>
                <a:gd name="T6" fmla="*/ 14 w 28"/>
                <a:gd name="T7" fmla="*/ 28 h 28"/>
                <a:gd name="T8" fmla="*/ 14 w 28"/>
                <a:gd name="T9" fmla="*/ 28 h 28"/>
                <a:gd name="T10" fmla="*/ 5 w 28"/>
                <a:gd name="T11" fmla="*/ 23 h 28"/>
                <a:gd name="T12" fmla="*/ 0 w 28"/>
                <a:gd name="T13" fmla="*/ 14 h 28"/>
                <a:gd name="T14" fmla="*/ 0 w 28"/>
                <a:gd name="T15" fmla="*/ 14 h 28"/>
                <a:gd name="T16" fmla="*/ 5 w 28"/>
                <a:gd name="T17" fmla="*/ 5 h 28"/>
                <a:gd name="T18" fmla="*/ 14 w 28"/>
                <a:gd name="T19" fmla="*/ 0 h 28"/>
                <a:gd name="T20" fmla="*/ 14 w 28"/>
                <a:gd name="T21" fmla="*/ 0 h 28"/>
                <a:gd name="T22" fmla="*/ 23 w 28"/>
                <a:gd name="T23" fmla="*/ 5 h 28"/>
                <a:gd name="T24" fmla="*/ 28 w 28"/>
                <a:gd name="T25" fmla="*/ 14 h 28"/>
                <a:gd name="T26" fmla="*/ 28 w 28"/>
                <a:gd name="T27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lnTo>
                    <a:pt x="28" y="14"/>
                  </a:lnTo>
                  <a:lnTo>
                    <a:pt x="23" y="23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5" y="2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3" y="5"/>
                  </a:lnTo>
                  <a:lnTo>
                    <a:pt x="28" y="14"/>
                  </a:lnTo>
                  <a:lnTo>
                    <a:pt x="28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Freeform 25"/>
            <p:cNvSpPr>
              <a:spLocks/>
            </p:cNvSpPr>
            <p:nvPr/>
          </p:nvSpPr>
          <p:spPr bwMode="auto">
            <a:xfrm>
              <a:off x="4876800" y="3228975"/>
              <a:ext cx="111125" cy="111125"/>
            </a:xfrm>
            <a:custGeom>
              <a:avLst/>
              <a:gdLst>
                <a:gd name="T0" fmla="*/ 70 w 70"/>
                <a:gd name="T1" fmla="*/ 33 h 70"/>
                <a:gd name="T2" fmla="*/ 70 w 70"/>
                <a:gd name="T3" fmla="*/ 33 h 70"/>
                <a:gd name="T4" fmla="*/ 66 w 70"/>
                <a:gd name="T5" fmla="*/ 47 h 70"/>
                <a:gd name="T6" fmla="*/ 56 w 70"/>
                <a:gd name="T7" fmla="*/ 56 h 70"/>
                <a:gd name="T8" fmla="*/ 47 w 70"/>
                <a:gd name="T9" fmla="*/ 66 h 70"/>
                <a:gd name="T10" fmla="*/ 33 w 70"/>
                <a:gd name="T11" fmla="*/ 70 h 70"/>
                <a:gd name="T12" fmla="*/ 33 w 70"/>
                <a:gd name="T13" fmla="*/ 70 h 70"/>
                <a:gd name="T14" fmla="*/ 19 w 70"/>
                <a:gd name="T15" fmla="*/ 66 h 70"/>
                <a:gd name="T16" fmla="*/ 10 w 70"/>
                <a:gd name="T17" fmla="*/ 56 h 70"/>
                <a:gd name="T18" fmla="*/ 0 w 70"/>
                <a:gd name="T19" fmla="*/ 47 h 70"/>
                <a:gd name="T20" fmla="*/ 0 w 70"/>
                <a:gd name="T21" fmla="*/ 33 h 70"/>
                <a:gd name="T22" fmla="*/ 0 w 70"/>
                <a:gd name="T23" fmla="*/ 33 h 70"/>
                <a:gd name="T24" fmla="*/ 0 w 70"/>
                <a:gd name="T25" fmla="*/ 19 h 70"/>
                <a:gd name="T26" fmla="*/ 10 w 70"/>
                <a:gd name="T27" fmla="*/ 10 h 70"/>
                <a:gd name="T28" fmla="*/ 19 w 70"/>
                <a:gd name="T29" fmla="*/ 0 h 70"/>
                <a:gd name="T30" fmla="*/ 33 w 70"/>
                <a:gd name="T31" fmla="*/ 0 h 70"/>
                <a:gd name="T32" fmla="*/ 33 w 70"/>
                <a:gd name="T33" fmla="*/ 0 h 70"/>
                <a:gd name="T34" fmla="*/ 47 w 70"/>
                <a:gd name="T35" fmla="*/ 0 h 70"/>
                <a:gd name="T36" fmla="*/ 56 w 70"/>
                <a:gd name="T37" fmla="*/ 10 h 70"/>
                <a:gd name="T38" fmla="*/ 66 w 70"/>
                <a:gd name="T39" fmla="*/ 19 h 70"/>
                <a:gd name="T40" fmla="*/ 70 w 70"/>
                <a:gd name="T41" fmla="*/ 33 h 70"/>
                <a:gd name="T42" fmla="*/ 70 w 70"/>
                <a:gd name="T43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3"/>
                  </a:moveTo>
                  <a:lnTo>
                    <a:pt x="70" y="33"/>
                  </a:lnTo>
                  <a:lnTo>
                    <a:pt x="66" y="47"/>
                  </a:lnTo>
                  <a:lnTo>
                    <a:pt x="56" y="56"/>
                  </a:lnTo>
                  <a:lnTo>
                    <a:pt x="47" y="66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19" y="66"/>
                  </a:lnTo>
                  <a:lnTo>
                    <a:pt x="10" y="56"/>
                  </a:lnTo>
                  <a:lnTo>
                    <a:pt x="0" y="4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19"/>
                  </a:lnTo>
                  <a:lnTo>
                    <a:pt x="10" y="10"/>
                  </a:lnTo>
                  <a:lnTo>
                    <a:pt x="19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47" y="0"/>
                  </a:lnTo>
                  <a:lnTo>
                    <a:pt x="56" y="10"/>
                  </a:lnTo>
                  <a:lnTo>
                    <a:pt x="66" y="19"/>
                  </a:lnTo>
                  <a:lnTo>
                    <a:pt x="70" y="33"/>
                  </a:lnTo>
                  <a:lnTo>
                    <a:pt x="70" y="33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Freeform 26"/>
            <p:cNvSpPr>
              <a:spLocks/>
            </p:cNvSpPr>
            <p:nvPr/>
          </p:nvSpPr>
          <p:spPr bwMode="auto">
            <a:xfrm>
              <a:off x="5307013" y="5724525"/>
              <a:ext cx="44450" cy="44450"/>
            </a:xfrm>
            <a:custGeom>
              <a:avLst/>
              <a:gdLst>
                <a:gd name="T0" fmla="*/ 28 w 28"/>
                <a:gd name="T1" fmla="*/ 14 h 28"/>
                <a:gd name="T2" fmla="*/ 28 w 28"/>
                <a:gd name="T3" fmla="*/ 14 h 28"/>
                <a:gd name="T4" fmla="*/ 23 w 28"/>
                <a:gd name="T5" fmla="*/ 24 h 28"/>
                <a:gd name="T6" fmla="*/ 14 w 28"/>
                <a:gd name="T7" fmla="*/ 28 h 28"/>
                <a:gd name="T8" fmla="*/ 14 w 28"/>
                <a:gd name="T9" fmla="*/ 28 h 28"/>
                <a:gd name="T10" fmla="*/ 5 w 28"/>
                <a:gd name="T11" fmla="*/ 24 h 28"/>
                <a:gd name="T12" fmla="*/ 0 w 28"/>
                <a:gd name="T13" fmla="*/ 14 h 28"/>
                <a:gd name="T14" fmla="*/ 0 w 28"/>
                <a:gd name="T15" fmla="*/ 14 h 28"/>
                <a:gd name="T16" fmla="*/ 5 w 28"/>
                <a:gd name="T17" fmla="*/ 5 h 28"/>
                <a:gd name="T18" fmla="*/ 14 w 28"/>
                <a:gd name="T19" fmla="*/ 0 h 28"/>
                <a:gd name="T20" fmla="*/ 14 w 28"/>
                <a:gd name="T21" fmla="*/ 0 h 28"/>
                <a:gd name="T22" fmla="*/ 23 w 28"/>
                <a:gd name="T23" fmla="*/ 5 h 28"/>
                <a:gd name="T24" fmla="*/ 28 w 28"/>
                <a:gd name="T25" fmla="*/ 14 h 28"/>
                <a:gd name="T26" fmla="*/ 28 w 28"/>
                <a:gd name="T27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lnTo>
                    <a:pt x="28" y="14"/>
                  </a:lnTo>
                  <a:lnTo>
                    <a:pt x="23" y="24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5" y="2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3" y="5"/>
                  </a:lnTo>
                  <a:lnTo>
                    <a:pt x="28" y="14"/>
                  </a:lnTo>
                  <a:lnTo>
                    <a:pt x="28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" name="Freeform 27"/>
            <p:cNvSpPr>
              <a:spLocks/>
            </p:cNvSpPr>
            <p:nvPr/>
          </p:nvSpPr>
          <p:spPr bwMode="auto">
            <a:xfrm>
              <a:off x="5270500" y="5688013"/>
              <a:ext cx="111125" cy="111125"/>
            </a:xfrm>
            <a:custGeom>
              <a:avLst/>
              <a:gdLst>
                <a:gd name="T0" fmla="*/ 70 w 70"/>
                <a:gd name="T1" fmla="*/ 37 h 70"/>
                <a:gd name="T2" fmla="*/ 70 w 70"/>
                <a:gd name="T3" fmla="*/ 37 h 70"/>
                <a:gd name="T4" fmla="*/ 70 w 70"/>
                <a:gd name="T5" fmla="*/ 51 h 70"/>
                <a:gd name="T6" fmla="*/ 60 w 70"/>
                <a:gd name="T7" fmla="*/ 61 h 70"/>
                <a:gd name="T8" fmla="*/ 51 w 70"/>
                <a:gd name="T9" fmla="*/ 70 h 70"/>
                <a:gd name="T10" fmla="*/ 37 w 70"/>
                <a:gd name="T11" fmla="*/ 70 h 70"/>
                <a:gd name="T12" fmla="*/ 37 w 70"/>
                <a:gd name="T13" fmla="*/ 70 h 70"/>
                <a:gd name="T14" fmla="*/ 23 w 70"/>
                <a:gd name="T15" fmla="*/ 70 h 70"/>
                <a:gd name="T16" fmla="*/ 14 w 70"/>
                <a:gd name="T17" fmla="*/ 61 h 70"/>
                <a:gd name="T18" fmla="*/ 4 w 70"/>
                <a:gd name="T19" fmla="*/ 51 h 70"/>
                <a:gd name="T20" fmla="*/ 0 w 70"/>
                <a:gd name="T21" fmla="*/ 37 h 70"/>
                <a:gd name="T22" fmla="*/ 0 w 70"/>
                <a:gd name="T23" fmla="*/ 37 h 70"/>
                <a:gd name="T24" fmla="*/ 4 w 70"/>
                <a:gd name="T25" fmla="*/ 23 h 70"/>
                <a:gd name="T26" fmla="*/ 14 w 70"/>
                <a:gd name="T27" fmla="*/ 14 h 70"/>
                <a:gd name="T28" fmla="*/ 23 w 70"/>
                <a:gd name="T29" fmla="*/ 5 h 70"/>
                <a:gd name="T30" fmla="*/ 37 w 70"/>
                <a:gd name="T31" fmla="*/ 0 h 70"/>
                <a:gd name="T32" fmla="*/ 37 w 70"/>
                <a:gd name="T33" fmla="*/ 0 h 70"/>
                <a:gd name="T34" fmla="*/ 51 w 70"/>
                <a:gd name="T35" fmla="*/ 5 h 70"/>
                <a:gd name="T36" fmla="*/ 60 w 70"/>
                <a:gd name="T37" fmla="*/ 14 h 70"/>
                <a:gd name="T38" fmla="*/ 70 w 70"/>
                <a:gd name="T39" fmla="*/ 23 h 70"/>
                <a:gd name="T40" fmla="*/ 70 w 70"/>
                <a:gd name="T41" fmla="*/ 37 h 70"/>
                <a:gd name="T42" fmla="*/ 70 w 70"/>
                <a:gd name="T43" fmla="*/ 3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7"/>
                  </a:moveTo>
                  <a:lnTo>
                    <a:pt x="70" y="37"/>
                  </a:lnTo>
                  <a:lnTo>
                    <a:pt x="70" y="51"/>
                  </a:lnTo>
                  <a:lnTo>
                    <a:pt x="60" y="61"/>
                  </a:lnTo>
                  <a:lnTo>
                    <a:pt x="51" y="70"/>
                  </a:lnTo>
                  <a:lnTo>
                    <a:pt x="37" y="70"/>
                  </a:lnTo>
                  <a:lnTo>
                    <a:pt x="37" y="70"/>
                  </a:lnTo>
                  <a:lnTo>
                    <a:pt x="23" y="70"/>
                  </a:lnTo>
                  <a:lnTo>
                    <a:pt x="14" y="61"/>
                  </a:lnTo>
                  <a:lnTo>
                    <a:pt x="4" y="51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4" y="23"/>
                  </a:lnTo>
                  <a:lnTo>
                    <a:pt x="14" y="14"/>
                  </a:lnTo>
                  <a:lnTo>
                    <a:pt x="23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51" y="5"/>
                  </a:lnTo>
                  <a:lnTo>
                    <a:pt x="60" y="14"/>
                  </a:lnTo>
                  <a:lnTo>
                    <a:pt x="70" y="23"/>
                  </a:lnTo>
                  <a:lnTo>
                    <a:pt x="70" y="37"/>
                  </a:lnTo>
                  <a:lnTo>
                    <a:pt x="70" y="37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Freeform 28"/>
            <p:cNvSpPr>
              <a:spLocks/>
            </p:cNvSpPr>
            <p:nvPr/>
          </p:nvSpPr>
          <p:spPr bwMode="auto">
            <a:xfrm>
              <a:off x="5232400" y="3000375"/>
              <a:ext cx="104775" cy="384175"/>
            </a:xfrm>
            <a:custGeom>
              <a:avLst/>
              <a:gdLst>
                <a:gd name="T0" fmla="*/ 56 w 66"/>
                <a:gd name="T1" fmla="*/ 0 h 242"/>
                <a:gd name="T2" fmla="*/ 56 w 66"/>
                <a:gd name="T3" fmla="*/ 0 h 242"/>
                <a:gd name="T4" fmla="*/ 47 w 66"/>
                <a:gd name="T5" fmla="*/ 18 h 242"/>
                <a:gd name="T6" fmla="*/ 47 w 66"/>
                <a:gd name="T7" fmla="*/ 46 h 242"/>
                <a:gd name="T8" fmla="*/ 52 w 66"/>
                <a:gd name="T9" fmla="*/ 70 h 242"/>
                <a:gd name="T10" fmla="*/ 52 w 66"/>
                <a:gd name="T11" fmla="*/ 70 h 242"/>
                <a:gd name="T12" fmla="*/ 52 w 66"/>
                <a:gd name="T13" fmla="*/ 88 h 242"/>
                <a:gd name="T14" fmla="*/ 52 w 66"/>
                <a:gd name="T15" fmla="*/ 102 h 242"/>
                <a:gd name="T16" fmla="*/ 47 w 66"/>
                <a:gd name="T17" fmla="*/ 116 h 242"/>
                <a:gd name="T18" fmla="*/ 47 w 66"/>
                <a:gd name="T19" fmla="*/ 116 h 242"/>
                <a:gd name="T20" fmla="*/ 47 w 66"/>
                <a:gd name="T21" fmla="*/ 140 h 242"/>
                <a:gd name="T22" fmla="*/ 52 w 66"/>
                <a:gd name="T23" fmla="*/ 158 h 242"/>
                <a:gd name="T24" fmla="*/ 56 w 66"/>
                <a:gd name="T25" fmla="*/ 168 h 242"/>
                <a:gd name="T26" fmla="*/ 56 w 66"/>
                <a:gd name="T27" fmla="*/ 168 h 242"/>
                <a:gd name="T28" fmla="*/ 66 w 66"/>
                <a:gd name="T29" fmla="*/ 186 h 242"/>
                <a:gd name="T30" fmla="*/ 66 w 66"/>
                <a:gd name="T31" fmla="*/ 205 h 242"/>
                <a:gd name="T32" fmla="*/ 66 w 66"/>
                <a:gd name="T33" fmla="*/ 219 h 242"/>
                <a:gd name="T34" fmla="*/ 61 w 66"/>
                <a:gd name="T35" fmla="*/ 233 h 242"/>
                <a:gd name="T36" fmla="*/ 47 w 66"/>
                <a:gd name="T37" fmla="*/ 242 h 242"/>
                <a:gd name="T38" fmla="*/ 28 w 66"/>
                <a:gd name="T39" fmla="*/ 242 h 242"/>
                <a:gd name="T40" fmla="*/ 0 w 66"/>
                <a:gd name="T41" fmla="*/ 228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" h="242">
                  <a:moveTo>
                    <a:pt x="56" y="0"/>
                  </a:moveTo>
                  <a:lnTo>
                    <a:pt x="56" y="0"/>
                  </a:lnTo>
                  <a:lnTo>
                    <a:pt x="47" y="18"/>
                  </a:lnTo>
                  <a:lnTo>
                    <a:pt x="47" y="46"/>
                  </a:lnTo>
                  <a:lnTo>
                    <a:pt x="52" y="70"/>
                  </a:lnTo>
                  <a:lnTo>
                    <a:pt x="52" y="70"/>
                  </a:lnTo>
                  <a:lnTo>
                    <a:pt x="52" y="88"/>
                  </a:lnTo>
                  <a:lnTo>
                    <a:pt x="52" y="102"/>
                  </a:lnTo>
                  <a:lnTo>
                    <a:pt x="47" y="116"/>
                  </a:lnTo>
                  <a:lnTo>
                    <a:pt x="47" y="116"/>
                  </a:lnTo>
                  <a:lnTo>
                    <a:pt x="47" y="140"/>
                  </a:lnTo>
                  <a:lnTo>
                    <a:pt x="52" y="158"/>
                  </a:lnTo>
                  <a:lnTo>
                    <a:pt x="56" y="168"/>
                  </a:lnTo>
                  <a:lnTo>
                    <a:pt x="56" y="168"/>
                  </a:lnTo>
                  <a:lnTo>
                    <a:pt x="66" y="186"/>
                  </a:lnTo>
                  <a:lnTo>
                    <a:pt x="66" y="205"/>
                  </a:lnTo>
                  <a:lnTo>
                    <a:pt x="66" y="219"/>
                  </a:lnTo>
                  <a:lnTo>
                    <a:pt x="61" y="233"/>
                  </a:lnTo>
                  <a:lnTo>
                    <a:pt x="47" y="242"/>
                  </a:lnTo>
                  <a:lnTo>
                    <a:pt x="28" y="242"/>
                  </a:lnTo>
                  <a:lnTo>
                    <a:pt x="0" y="228"/>
                  </a:lnTo>
                </a:path>
              </a:pathLst>
            </a:custGeom>
            <a:noFill/>
            <a:ln w="30163">
              <a:solidFill>
                <a:srgbClr val="59BDE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" name="Freeform 29"/>
            <p:cNvSpPr>
              <a:spLocks noEditPoints="1"/>
            </p:cNvSpPr>
            <p:nvPr/>
          </p:nvSpPr>
          <p:spPr bwMode="auto">
            <a:xfrm>
              <a:off x="5232400" y="2822575"/>
              <a:ext cx="1762125" cy="1673225"/>
            </a:xfrm>
            <a:custGeom>
              <a:avLst/>
              <a:gdLst>
                <a:gd name="T0" fmla="*/ 1064 w 1110"/>
                <a:gd name="T1" fmla="*/ 396 h 1054"/>
                <a:gd name="T2" fmla="*/ 1106 w 1110"/>
                <a:gd name="T3" fmla="*/ 354 h 1054"/>
                <a:gd name="T4" fmla="*/ 1068 w 1110"/>
                <a:gd name="T5" fmla="*/ 331 h 1054"/>
                <a:gd name="T6" fmla="*/ 1106 w 1110"/>
                <a:gd name="T7" fmla="*/ 196 h 1054"/>
                <a:gd name="T8" fmla="*/ 1078 w 1110"/>
                <a:gd name="T9" fmla="*/ 182 h 1054"/>
                <a:gd name="T10" fmla="*/ 989 w 1110"/>
                <a:gd name="T11" fmla="*/ 224 h 1054"/>
                <a:gd name="T12" fmla="*/ 928 w 1110"/>
                <a:gd name="T13" fmla="*/ 275 h 1054"/>
                <a:gd name="T14" fmla="*/ 728 w 1110"/>
                <a:gd name="T15" fmla="*/ 322 h 1054"/>
                <a:gd name="T16" fmla="*/ 705 w 1110"/>
                <a:gd name="T17" fmla="*/ 317 h 1054"/>
                <a:gd name="T18" fmla="*/ 700 w 1110"/>
                <a:gd name="T19" fmla="*/ 247 h 1054"/>
                <a:gd name="T20" fmla="*/ 723 w 1110"/>
                <a:gd name="T21" fmla="*/ 154 h 1054"/>
                <a:gd name="T22" fmla="*/ 681 w 1110"/>
                <a:gd name="T23" fmla="*/ 88 h 1054"/>
                <a:gd name="T24" fmla="*/ 593 w 1110"/>
                <a:gd name="T25" fmla="*/ 23 h 1054"/>
                <a:gd name="T26" fmla="*/ 509 w 1110"/>
                <a:gd name="T27" fmla="*/ 28 h 1054"/>
                <a:gd name="T28" fmla="*/ 406 w 1110"/>
                <a:gd name="T29" fmla="*/ 65 h 1054"/>
                <a:gd name="T30" fmla="*/ 313 w 1110"/>
                <a:gd name="T31" fmla="*/ 23 h 1054"/>
                <a:gd name="T32" fmla="*/ 243 w 1110"/>
                <a:gd name="T33" fmla="*/ 32 h 1054"/>
                <a:gd name="T34" fmla="*/ 140 w 1110"/>
                <a:gd name="T35" fmla="*/ 56 h 1054"/>
                <a:gd name="T36" fmla="*/ 52 w 1110"/>
                <a:gd name="T37" fmla="*/ 112 h 1054"/>
                <a:gd name="T38" fmla="*/ 47 w 1110"/>
                <a:gd name="T39" fmla="*/ 191 h 1054"/>
                <a:gd name="T40" fmla="*/ 42 w 1110"/>
                <a:gd name="T41" fmla="*/ 238 h 1054"/>
                <a:gd name="T42" fmla="*/ 56 w 1110"/>
                <a:gd name="T43" fmla="*/ 284 h 1054"/>
                <a:gd name="T44" fmla="*/ 66 w 1110"/>
                <a:gd name="T45" fmla="*/ 336 h 1054"/>
                <a:gd name="T46" fmla="*/ 0 w 1110"/>
                <a:gd name="T47" fmla="*/ 340 h 1054"/>
                <a:gd name="T48" fmla="*/ 38 w 1110"/>
                <a:gd name="T49" fmla="*/ 392 h 1054"/>
                <a:gd name="T50" fmla="*/ 28 w 1110"/>
                <a:gd name="T51" fmla="*/ 550 h 1054"/>
                <a:gd name="T52" fmla="*/ 33 w 1110"/>
                <a:gd name="T53" fmla="*/ 583 h 1054"/>
                <a:gd name="T54" fmla="*/ 89 w 1110"/>
                <a:gd name="T55" fmla="*/ 569 h 1054"/>
                <a:gd name="T56" fmla="*/ 122 w 1110"/>
                <a:gd name="T57" fmla="*/ 564 h 1054"/>
                <a:gd name="T58" fmla="*/ 159 w 1110"/>
                <a:gd name="T59" fmla="*/ 639 h 1054"/>
                <a:gd name="T60" fmla="*/ 150 w 1110"/>
                <a:gd name="T61" fmla="*/ 728 h 1054"/>
                <a:gd name="T62" fmla="*/ 206 w 1110"/>
                <a:gd name="T63" fmla="*/ 751 h 1054"/>
                <a:gd name="T64" fmla="*/ 294 w 1110"/>
                <a:gd name="T65" fmla="*/ 751 h 1054"/>
                <a:gd name="T66" fmla="*/ 373 w 1110"/>
                <a:gd name="T67" fmla="*/ 811 h 1054"/>
                <a:gd name="T68" fmla="*/ 425 w 1110"/>
                <a:gd name="T69" fmla="*/ 858 h 1054"/>
                <a:gd name="T70" fmla="*/ 467 w 1110"/>
                <a:gd name="T71" fmla="*/ 872 h 1054"/>
                <a:gd name="T72" fmla="*/ 453 w 1110"/>
                <a:gd name="T73" fmla="*/ 942 h 1054"/>
                <a:gd name="T74" fmla="*/ 453 w 1110"/>
                <a:gd name="T75" fmla="*/ 993 h 1054"/>
                <a:gd name="T76" fmla="*/ 518 w 1110"/>
                <a:gd name="T77" fmla="*/ 1054 h 1054"/>
                <a:gd name="T78" fmla="*/ 635 w 1110"/>
                <a:gd name="T79" fmla="*/ 1035 h 1054"/>
                <a:gd name="T80" fmla="*/ 639 w 1110"/>
                <a:gd name="T81" fmla="*/ 1035 h 1054"/>
                <a:gd name="T82" fmla="*/ 677 w 1110"/>
                <a:gd name="T83" fmla="*/ 1021 h 1054"/>
                <a:gd name="T84" fmla="*/ 807 w 1110"/>
                <a:gd name="T85" fmla="*/ 1054 h 1054"/>
                <a:gd name="T86" fmla="*/ 919 w 1110"/>
                <a:gd name="T87" fmla="*/ 886 h 1054"/>
                <a:gd name="T88" fmla="*/ 942 w 1110"/>
                <a:gd name="T89" fmla="*/ 849 h 1054"/>
                <a:gd name="T90" fmla="*/ 924 w 1110"/>
                <a:gd name="T91" fmla="*/ 676 h 1054"/>
                <a:gd name="T92" fmla="*/ 984 w 1110"/>
                <a:gd name="T93" fmla="*/ 648 h 1054"/>
                <a:gd name="T94" fmla="*/ 1068 w 1110"/>
                <a:gd name="T95" fmla="*/ 616 h 1054"/>
                <a:gd name="T96" fmla="*/ 1110 w 1110"/>
                <a:gd name="T97" fmla="*/ 592 h 1054"/>
                <a:gd name="T98" fmla="*/ 1092 w 1110"/>
                <a:gd name="T99" fmla="*/ 550 h 1054"/>
                <a:gd name="T100" fmla="*/ 644 w 1110"/>
                <a:gd name="T101" fmla="*/ 1035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0" h="1054">
                  <a:moveTo>
                    <a:pt x="1092" y="550"/>
                  </a:moveTo>
                  <a:lnTo>
                    <a:pt x="1082" y="434"/>
                  </a:lnTo>
                  <a:lnTo>
                    <a:pt x="1064" y="396"/>
                  </a:lnTo>
                  <a:lnTo>
                    <a:pt x="1064" y="396"/>
                  </a:lnTo>
                  <a:lnTo>
                    <a:pt x="1092" y="387"/>
                  </a:lnTo>
                  <a:lnTo>
                    <a:pt x="1106" y="373"/>
                  </a:lnTo>
                  <a:lnTo>
                    <a:pt x="1110" y="364"/>
                  </a:lnTo>
                  <a:lnTo>
                    <a:pt x="1106" y="354"/>
                  </a:lnTo>
                  <a:lnTo>
                    <a:pt x="1092" y="345"/>
                  </a:lnTo>
                  <a:lnTo>
                    <a:pt x="1082" y="336"/>
                  </a:lnTo>
                  <a:lnTo>
                    <a:pt x="1068" y="331"/>
                  </a:lnTo>
                  <a:lnTo>
                    <a:pt x="1068" y="331"/>
                  </a:lnTo>
                  <a:lnTo>
                    <a:pt x="1068" y="284"/>
                  </a:lnTo>
                  <a:lnTo>
                    <a:pt x="1073" y="247"/>
                  </a:lnTo>
                  <a:lnTo>
                    <a:pt x="1087" y="219"/>
                  </a:lnTo>
                  <a:lnTo>
                    <a:pt x="1106" y="196"/>
                  </a:lnTo>
                  <a:lnTo>
                    <a:pt x="1106" y="196"/>
                  </a:lnTo>
                  <a:lnTo>
                    <a:pt x="1106" y="196"/>
                  </a:lnTo>
                  <a:lnTo>
                    <a:pt x="1092" y="186"/>
                  </a:lnTo>
                  <a:lnTo>
                    <a:pt x="1078" y="182"/>
                  </a:lnTo>
                  <a:lnTo>
                    <a:pt x="1059" y="182"/>
                  </a:lnTo>
                  <a:lnTo>
                    <a:pt x="1036" y="186"/>
                  </a:lnTo>
                  <a:lnTo>
                    <a:pt x="1012" y="200"/>
                  </a:lnTo>
                  <a:lnTo>
                    <a:pt x="989" y="224"/>
                  </a:lnTo>
                  <a:lnTo>
                    <a:pt x="966" y="266"/>
                  </a:lnTo>
                  <a:lnTo>
                    <a:pt x="952" y="275"/>
                  </a:lnTo>
                  <a:lnTo>
                    <a:pt x="952" y="275"/>
                  </a:lnTo>
                  <a:lnTo>
                    <a:pt x="928" y="275"/>
                  </a:lnTo>
                  <a:lnTo>
                    <a:pt x="877" y="284"/>
                  </a:lnTo>
                  <a:lnTo>
                    <a:pt x="807" y="298"/>
                  </a:lnTo>
                  <a:lnTo>
                    <a:pt x="765" y="308"/>
                  </a:lnTo>
                  <a:lnTo>
                    <a:pt x="728" y="322"/>
                  </a:lnTo>
                  <a:lnTo>
                    <a:pt x="728" y="322"/>
                  </a:lnTo>
                  <a:lnTo>
                    <a:pt x="719" y="322"/>
                  </a:lnTo>
                  <a:lnTo>
                    <a:pt x="714" y="322"/>
                  </a:lnTo>
                  <a:lnTo>
                    <a:pt x="705" y="317"/>
                  </a:lnTo>
                  <a:lnTo>
                    <a:pt x="695" y="308"/>
                  </a:lnTo>
                  <a:lnTo>
                    <a:pt x="691" y="298"/>
                  </a:lnTo>
                  <a:lnTo>
                    <a:pt x="691" y="275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14" y="191"/>
                  </a:lnTo>
                  <a:lnTo>
                    <a:pt x="723" y="172"/>
                  </a:lnTo>
                  <a:lnTo>
                    <a:pt x="723" y="154"/>
                  </a:lnTo>
                  <a:lnTo>
                    <a:pt x="719" y="140"/>
                  </a:lnTo>
                  <a:lnTo>
                    <a:pt x="714" y="126"/>
                  </a:lnTo>
                  <a:lnTo>
                    <a:pt x="700" y="107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58" y="65"/>
                  </a:lnTo>
                  <a:lnTo>
                    <a:pt x="635" y="46"/>
                  </a:lnTo>
                  <a:lnTo>
                    <a:pt x="593" y="23"/>
                  </a:lnTo>
                  <a:lnTo>
                    <a:pt x="560" y="5"/>
                  </a:lnTo>
                  <a:lnTo>
                    <a:pt x="546" y="0"/>
                  </a:lnTo>
                  <a:lnTo>
                    <a:pt x="546" y="0"/>
                  </a:lnTo>
                  <a:lnTo>
                    <a:pt x="509" y="28"/>
                  </a:lnTo>
                  <a:lnTo>
                    <a:pt x="490" y="42"/>
                  </a:lnTo>
                  <a:lnTo>
                    <a:pt x="462" y="56"/>
                  </a:lnTo>
                  <a:lnTo>
                    <a:pt x="434" y="60"/>
                  </a:lnTo>
                  <a:lnTo>
                    <a:pt x="406" y="65"/>
                  </a:lnTo>
                  <a:lnTo>
                    <a:pt x="373" y="56"/>
                  </a:lnTo>
                  <a:lnTo>
                    <a:pt x="345" y="37"/>
                  </a:lnTo>
                  <a:lnTo>
                    <a:pt x="345" y="37"/>
                  </a:lnTo>
                  <a:lnTo>
                    <a:pt x="313" y="23"/>
                  </a:lnTo>
                  <a:lnTo>
                    <a:pt x="289" y="14"/>
                  </a:lnTo>
                  <a:lnTo>
                    <a:pt x="271" y="14"/>
                  </a:lnTo>
                  <a:lnTo>
                    <a:pt x="252" y="23"/>
                  </a:lnTo>
                  <a:lnTo>
                    <a:pt x="243" y="32"/>
                  </a:lnTo>
                  <a:lnTo>
                    <a:pt x="234" y="42"/>
                  </a:lnTo>
                  <a:lnTo>
                    <a:pt x="224" y="51"/>
                  </a:lnTo>
                  <a:lnTo>
                    <a:pt x="140" y="56"/>
                  </a:lnTo>
                  <a:lnTo>
                    <a:pt x="140" y="56"/>
                  </a:lnTo>
                  <a:lnTo>
                    <a:pt x="112" y="84"/>
                  </a:lnTo>
                  <a:lnTo>
                    <a:pt x="84" y="102"/>
                  </a:lnTo>
                  <a:lnTo>
                    <a:pt x="70" y="107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47" y="135"/>
                  </a:lnTo>
                  <a:lnTo>
                    <a:pt x="42" y="163"/>
                  </a:lnTo>
                  <a:lnTo>
                    <a:pt x="47" y="191"/>
                  </a:lnTo>
                  <a:lnTo>
                    <a:pt x="47" y="191"/>
                  </a:lnTo>
                  <a:lnTo>
                    <a:pt x="52" y="205"/>
                  </a:lnTo>
                  <a:lnTo>
                    <a:pt x="47" y="219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7" y="256"/>
                  </a:lnTo>
                  <a:lnTo>
                    <a:pt x="52" y="275"/>
                  </a:lnTo>
                  <a:lnTo>
                    <a:pt x="56" y="284"/>
                  </a:lnTo>
                  <a:lnTo>
                    <a:pt x="56" y="284"/>
                  </a:lnTo>
                  <a:lnTo>
                    <a:pt x="61" y="303"/>
                  </a:lnTo>
                  <a:lnTo>
                    <a:pt x="66" y="322"/>
                  </a:lnTo>
                  <a:lnTo>
                    <a:pt x="66" y="336"/>
                  </a:lnTo>
                  <a:lnTo>
                    <a:pt x="56" y="350"/>
                  </a:lnTo>
                  <a:lnTo>
                    <a:pt x="47" y="354"/>
                  </a:lnTo>
                  <a:lnTo>
                    <a:pt x="28" y="354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14" y="354"/>
                  </a:lnTo>
                  <a:lnTo>
                    <a:pt x="28" y="368"/>
                  </a:lnTo>
                  <a:lnTo>
                    <a:pt x="38" y="392"/>
                  </a:lnTo>
                  <a:lnTo>
                    <a:pt x="47" y="420"/>
                  </a:lnTo>
                  <a:lnTo>
                    <a:pt x="47" y="452"/>
                  </a:lnTo>
                  <a:lnTo>
                    <a:pt x="42" y="499"/>
                  </a:lnTo>
                  <a:lnTo>
                    <a:pt x="28" y="550"/>
                  </a:lnTo>
                  <a:lnTo>
                    <a:pt x="28" y="550"/>
                  </a:lnTo>
                  <a:lnTo>
                    <a:pt x="28" y="560"/>
                  </a:lnTo>
                  <a:lnTo>
                    <a:pt x="28" y="574"/>
                  </a:lnTo>
                  <a:lnTo>
                    <a:pt x="33" y="583"/>
                  </a:lnTo>
                  <a:lnTo>
                    <a:pt x="38" y="588"/>
                  </a:lnTo>
                  <a:lnTo>
                    <a:pt x="52" y="592"/>
                  </a:lnTo>
                  <a:lnTo>
                    <a:pt x="66" y="583"/>
                  </a:lnTo>
                  <a:lnTo>
                    <a:pt x="89" y="569"/>
                  </a:lnTo>
                  <a:lnTo>
                    <a:pt x="89" y="569"/>
                  </a:lnTo>
                  <a:lnTo>
                    <a:pt x="98" y="564"/>
                  </a:lnTo>
                  <a:lnTo>
                    <a:pt x="112" y="560"/>
                  </a:lnTo>
                  <a:lnTo>
                    <a:pt x="122" y="564"/>
                  </a:lnTo>
                  <a:lnTo>
                    <a:pt x="131" y="569"/>
                  </a:lnTo>
                  <a:lnTo>
                    <a:pt x="136" y="578"/>
                  </a:lnTo>
                  <a:lnTo>
                    <a:pt x="136" y="592"/>
                  </a:lnTo>
                  <a:lnTo>
                    <a:pt x="159" y="639"/>
                  </a:lnTo>
                  <a:lnTo>
                    <a:pt x="159" y="639"/>
                  </a:lnTo>
                  <a:lnTo>
                    <a:pt x="145" y="718"/>
                  </a:lnTo>
                  <a:lnTo>
                    <a:pt x="145" y="718"/>
                  </a:lnTo>
                  <a:lnTo>
                    <a:pt x="150" y="728"/>
                  </a:lnTo>
                  <a:lnTo>
                    <a:pt x="164" y="737"/>
                  </a:lnTo>
                  <a:lnTo>
                    <a:pt x="187" y="751"/>
                  </a:lnTo>
                  <a:lnTo>
                    <a:pt x="206" y="751"/>
                  </a:lnTo>
                  <a:lnTo>
                    <a:pt x="206" y="751"/>
                  </a:lnTo>
                  <a:lnTo>
                    <a:pt x="220" y="746"/>
                  </a:lnTo>
                  <a:lnTo>
                    <a:pt x="243" y="746"/>
                  </a:lnTo>
                  <a:lnTo>
                    <a:pt x="266" y="746"/>
                  </a:lnTo>
                  <a:lnTo>
                    <a:pt x="294" y="751"/>
                  </a:lnTo>
                  <a:lnTo>
                    <a:pt x="322" y="760"/>
                  </a:lnTo>
                  <a:lnTo>
                    <a:pt x="350" y="783"/>
                  </a:lnTo>
                  <a:lnTo>
                    <a:pt x="373" y="811"/>
                  </a:lnTo>
                  <a:lnTo>
                    <a:pt x="373" y="811"/>
                  </a:lnTo>
                  <a:lnTo>
                    <a:pt x="378" y="821"/>
                  </a:lnTo>
                  <a:lnTo>
                    <a:pt x="392" y="835"/>
                  </a:lnTo>
                  <a:lnTo>
                    <a:pt x="411" y="853"/>
                  </a:lnTo>
                  <a:lnTo>
                    <a:pt x="425" y="858"/>
                  </a:lnTo>
                  <a:lnTo>
                    <a:pt x="443" y="858"/>
                  </a:lnTo>
                  <a:lnTo>
                    <a:pt x="443" y="858"/>
                  </a:lnTo>
                  <a:lnTo>
                    <a:pt x="457" y="863"/>
                  </a:lnTo>
                  <a:lnTo>
                    <a:pt x="467" y="872"/>
                  </a:lnTo>
                  <a:lnTo>
                    <a:pt x="467" y="886"/>
                  </a:lnTo>
                  <a:lnTo>
                    <a:pt x="467" y="905"/>
                  </a:lnTo>
                  <a:lnTo>
                    <a:pt x="457" y="933"/>
                  </a:lnTo>
                  <a:lnTo>
                    <a:pt x="453" y="942"/>
                  </a:lnTo>
                  <a:lnTo>
                    <a:pt x="453" y="942"/>
                  </a:lnTo>
                  <a:lnTo>
                    <a:pt x="453" y="961"/>
                  </a:lnTo>
                  <a:lnTo>
                    <a:pt x="448" y="975"/>
                  </a:lnTo>
                  <a:lnTo>
                    <a:pt x="453" y="993"/>
                  </a:lnTo>
                  <a:lnTo>
                    <a:pt x="457" y="1012"/>
                  </a:lnTo>
                  <a:lnTo>
                    <a:pt x="471" y="1031"/>
                  </a:lnTo>
                  <a:lnTo>
                    <a:pt x="490" y="1045"/>
                  </a:lnTo>
                  <a:lnTo>
                    <a:pt x="518" y="1054"/>
                  </a:lnTo>
                  <a:lnTo>
                    <a:pt x="518" y="1054"/>
                  </a:lnTo>
                  <a:lnTo>
                    <a:pt x="579" y="1040"/>
                  </a:lnTo>
                  <a:lnTo>
                    <a:pt x="621" y="1035"/>
                  </a:lnTo>
                  <a:lnTo>
                    <a:pt x="635" y="1035"/>
                  </a:lnTo>
                  <a:lnTo>
                    <a:pt x="639" y="1035"/>
                  </a:lnTo>
                  <a:lnTo>
                    <a:pt x="639" y="1035"/>
                  </a:lnTo>
                  <a:lnTo>
                    <a:pt x="639" y="1035"/>
                  </a:lnTo>
                  <a:lnTo>
                    <a:pt x="639" y="1035"/>
                  </a:lnTo>
                  <a:lnTo>
                    <a:pt x="649" y="1021"/>
                  </a:lnTo>
                  <a:lnTo>
                    <a:pt x="658" y="1017"/>
                  </a:lnTo>
                  <a:lnTo>
                    <a:pt x="667" y="1017"/>
                  </a:lnTo>
                  <a:lnTo>
                    <a:pt x="677" y="1021"/>
                  </a:lnTo>
                  <a:lnTo>
                    <a:pt x="695" y="1035"/>
                  </a:lnTo>
                  <a:lnTo>
                    <a:pt x="700" y="1045"/>
                  </a:lnTo>
                  <a:lnTo>
                    <a:pt x="807" y="1054"/>
                  </a:lnTo>
                  <a:lnTo>
                    <a:pt x="807" y="1054"/>
                  </a:lnTo>
                  <a:lnTo>
                    <a:pt x="840" y="1031"/>
                  </a:lnTo>
                  <a:lnTo>
                    <a:pt x="873" y="1017"/>
                  </a:lnTo>
                  <a:lnTo>
                    <a:pt x="905" y="1003"/>
                  </a:lnTo>
                  <a:lnTo>
                    <a:pt x="919" y="886"/>
                  </a:lnTo>
                  <a:lnTo>
                    <a:pt x="919" y="886"/>
                  </a:lnTo>
                  <a:lnTo>
                    <a:pt x="933" y="872"/>
                  </a:lnTo>
                  <a:lnTo>
                    <a:pt x="938" y="858"/>
                  </a:lnTo>
                  <a:lnTo>
                    <a:pt x="942" y="849"/>
                  </a:lnTo>
                  <a:lnTo>
                    <a:pt x="938" y="839"/>
                  </a:lnTo>
                  <a:lnTo>
                    <a:pt x="933" y="825"/>
                  </a:lnTo>
                  <a:lnTo>
                    <a:pt x="924" y="821"/>
                  </a:lnTo>
                  <a:lnTo>
                    <a:pt x="924" y="676"/>
                  </a:lnTo>
                  <a:lnTo>
                    <a:pt x="961" y="676"/>
                  </a:lnTo>
                  <a:lnTo>
                    <a:pt x="961" y="676"/>
                  </a:lnTo>
                  <a:lnTo>
                    <a:pt x="966" y="667"/>
                  </a:lnTo>
                  <a:lnTo>
                    <a:pt x="984" y="648"/>
                  </a:lnTo>
                  <a:lnTo>
                    <a:pt x="998" y="639"/>
                  </a:lnTo>
                  <a:lnTo>
                    <a:pt x="1017" y="630"/>
                  </a:lnTo>
                  <a:lnTo>
                    <a:pt x="1040" y="620"/>
                  </a:lnTo>
                  <a:lnTo>
                    <a:pt x="1068" y="616"/>
                  </a:lnTo>
                  <a:lnTo>
                    <a:pt x="1068" y="616"/>
                  </a:lnTo>
                  <a:lnTo>
                    <a:pt x="1092" y="611"/>
                  </a:lnTo>
                  <a:lnTo>
                    <a:pt x="1106" y="606"/>
                  </a:lnTo>
                  <a:lnTo>
                    <a:pt x="1110" y="592"/>
                  </a:lnTo>
                  <a:lnTo>
                    <a:pt x="1110" y="583"/>
                  </a:lnTo>
                  <a:lnTo>
                    <a:pt x="1101" y="560"/>
                  </a:lnTo>
                  <a:lnTo>
                    <a:pt x="1092" y="550"/>
                  </a:lnTo>
                  <a:lnTo>
                    <a:pt x="1092" y="550"/>
                  </a:lnTo>
                  <a:close/>
                  <a:moveTo>
                    <a:pt x="644" y="1035"/>
                  </a:moveTo>
                  <a:lnTo>
                    <a:pt x="644" y="1035"/>
                  </a:lnTo>
                  <a:lnTo>
                    <a:pt x="644" y="1035"/>
                  </a:lnTo>
                  <a:lnTo>
                    <a:pt x="644" y="1035"/>
                  </a:lnTo>
                  <a:lnTo>
                    <a:pt x="644" y="1035"/>
                  </a:lnTo>
                  <a:lnTo>
                    <a:pt x="644" y="1035"/>
                  </a:lnTo>
                  <a:lnTo>
                    <a:pt x="644" y="1035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Freeform 30" descr="信纸"/>
            <p:cNvSpPr>
              <a:spLocks/>
            </p:cNvSpPr>
            <p:nvPr/>
          </p:nvSpPr>
          <p:spPr bwMode="auto">
            <a:xfrm>
              <a:off x="1908175" y="3659188"/>
              <a:ext cx="3079750" cy="1970088"/>
            </a:xfrm>
            <a:custGeom>
              <a:avLst/>
              <a:gdLst>
                <a:gd name="T0" fmla="*/ 1726 w 1940"/>
                <a:gd name="T1" fmla="*/ 998 h 1241"/>
                <a:gd name="T2" fmla="*/ 1605 w 1940"/>
                <a:gd name="T3" fmla="*/ 989 h 1241"/>
                <a:gd name="T4" fmla="*/ 1535 w 1940"/>
                <a:gd name="T5" fmla="*/ 979 h 1241"/>
                <a:gd name="T6" fmla="*/ 1516 w 1940"/>
                <a:gd name="T7" fmla="*/ 858 h 1241"/>
                <a:gd name="T8" fmla="*/ 1497 w 1940"/>
                <a:gd name="T9" fmla="*/ 756 h 1241"/>
                <a:gd name="T10" fmla="*/ 1460 w 1940"/>
                <a:gd name="T11" fmla="*/ 653 h 1241"/>
                <a:gd name="T12" fmla="*/ 1535 w 1940"/>
                <a:gd name="T13" fmla="*/ 569 h 1241"/>
                <a:gd name="T14" fmla="*/ 1619 w 1940"/>
                <a:gd name="T15" fmla="*/ 583 h 1241"/>
                <a:gd name="T16" fmla="*/ 1651 w 1940"/>
                <a:gd name="T17" fmla="*/ 401 h 1241"/>
                <a:gd name="T18" fmla="*/ 1642 w 1940"/>
                <a:gd name="T19" fmla="*/ 359 h 1241"/>
                <a:gd name="T20" fmla="*/ 1558 w 1940"/>
                <a:gd name="T21" fmla="*/ 354 h 1241"/>
                <a:gd name="T22" fmla="*/ 1311 w 1940"/>
                <a:gd name="T23" fmla="*/ 140 h 1241"/>
                <a:gd name="T24" fmla="*/ 1250 w 1940"/>
                <a:gd name="T25" fmla="*/ 149 h 1241"/>
                <a:gd name="T26" fmla="*/ 1199 w 1940"/>
                <a:gd name="T27" fmla="*/ 168 h 1241"/>
                <a:gd name="T28" fmla="*/ 1031 w 1940"/>
                <a:gd name="T29" fmla="*/ 140 h 1241"/>
                <a:gd name="T30" fmla="*/ 816 w 1940"/>
                <a:gd name="T31" fmla="*/ 47 h 1241"/>
                <a:gd name="T32" fmla="*/ 751 w 1940"/>
                <a:gd name="T33" fmla="*/ 56 h 1241"/>
                <a:gd name="T34" fmla="*/ 751 w 1940"/>
                <a:gd name="T35" fmla="*/ 112 h 1241"/>
                <a:gd name="T36" fmla="*/ 672 w 1940"/>
                <a:gd name="T37" fmla="*/ 173 h 1241"/>
                <a:gd name="T38" fmla="*/ 592 w 1940"/>
                <a:gd name="T39" fmla="*/ 182 h 1241"/>
                <a:gd name="T40" fmla="*/ 485 w 1940"/>
                <a:gd name="T41" fmla="*/ 89 h 1241"/>
                <a:gd name="T42" fmla="*/ 317 w 1940"/>
                <a:gd name="T43" fmla="*/ 56 h 1241"/>
                <a:gd name="T44" fmla="*/ 233 w 1940"/>
                <a:gd name="T45" fmla="*/ 14 h 1241"/>
                <a:gd name="T46" fmla="*/ 135 w 1940"/>
                <a:gd name="T47" fmla="*/ 0 h 1241"/>
                <a:gd name="T48" fmla="*/ 75 w 1940"/>
                <a:gd name="T49" fmla="*/ 98 h 1241"/>
                <a:gd name="T50" fmla="*/ 51 w 1940"/>
                <a:gd name="T51" fmla="*/ 182 h 1241"/>
                <a:gd name="T52" fmla="*/ 33 w 1940"/>
                <a:gd name="T53" fmla="*/ 228 h 1241"/>
                <a:gd name="T54" fmla="*/ 5 w 1940"/>
                <a:gd name="T55" fmla="*/ 256 h 1241"/>
                <a:gd name="T56" fmla="*/ 14 w 1940"/>
                <a:gd name="T57" fmla="*/ 308 h 1241"/>
                <a:gd name="T58" fmla="*/ 19 w 1940"/>
                <a:gd name="T59" fmla="*/ 406 h 1241"/>
                <a:gd name="T60" fmla="*/ 51 w 1940"/>
                <a:gd name="T61" fmla="*/ 504 h 1241"/>
                <a:gd name="T62" fmla="*/ 140 w 1940"/>
                <a:gd name="T63" fmla="*/ 560 h 1241"/>
                <a:gd name="T64" fmla="*/ 121 w 1940"/>
                <a:gd name="T65" fmla="*/ 602 h 1241"/>
                <a:gd name="T66" fmla="*/ 149 w 1940"/>
                <a:gd name="T67" fmla="*/ 620 h 1241"/>
                <a:gd name="T68" fmla="*/ 177 w 1940"/>
                <a:gd name="T69" fmla="*/ 690 h 1241"/>
                <a:gd name="T70" fmla="*/ 261 w 1940"/>
                <a:gd name="T71" fmla="*/ 779 h 1241"/>
                <a:gd name="T72" fmla="*/ 322 w 1940"/>
                <a:gd name="T73" fmla="*/ 816 h 1241"/>
                <a:gd name="T74" fmla="*/ 350 w 1940"/>
                <a:gd name="T75" fmla="*/ 886 h 1241"/>
                <a:gd name="T76" fmla="*/ 415 w 1940"/>
                <a:gd name="T77" fmla="*/ 979 h 1241"/>
                <a:gd name="T78" fmla="*/ 457 w 1940"/>
                <a:gd name="T79" fmla="*/ 951 h 1241"/>
                <a:gd name="T80" fmla="*/ 476 w 1940"/>
                <a:gd name="T81" fmla="*/ 975 h 1241"/>
                <a:gd name="T82" fmla="*/ 555 w 1940"/>
                <a:gd name="T83" fmla="*/ 1012 h 1241"/>
                <a:gd name="T84" fmla="*/ 714 w 1940"/>
                <a:gd name="T85" fmla="*/ 1091 h 1241"/>
                <a:gd name="T86" fmla="*/ 905 w 1940"/>
                <a:gd name="T87" fmla="*/ 1175 h 1241"/>
                <a:gd name="T88" fmla="*/ 980 w 1940"/>
                <a:gd name="T89" fmla="*/ 1194 h 1241"/>
                <a:gd name="T90" fmla="*/ 1040 w 1940"/>
                <a:gd name="T91" fmla="*/ 1171 h 1241"/>
                <a:gd name="T92" fmla="*/ 1166 w 1940"/>
                <a:gd name="T93" fmla="*/ 1171 h 1241"/>
                <a:gd name="T94" fmla="*/ 1185 w 1940"/>
                <a:gd name="T95" fmla="*/ 1147 h 1241"/>
                <a:gd name="T96" fmla="*/ 1217 w 1940"/>
                <a:gd name="T97" fmla="*/ 1185 h 1241"/>
                <a:gd name="T98" fmla="*/ 1292 w 1940"/>
                <a:gd name="T99" fmla="*/ 1166 h 1241"/>
                <a:gd name="T100" fmla="*/ 1432 w 1940"/>
                <a:gd name="T101" fmla="*/ 1129 h 1241"/>
                <a:gd name="T102" fmla="*/ 1502 w 1940"/>
                <a:gd name="T103" fmla="*/ 1152 h 1241"/>
                <a:gd name="T104" fmla="*/ 1558 w 1940"/>
                <a:gd name="T105" fmla="*/ 1129 h 1241"/>
                <a:gd name="T106" fmla="*/ 1614 w 1940"/>
                <a:gd name="T107" fmla="*/ 1171 h 1241"/>
                <a:gd name="T108" fmla="*/ 1707 w 1940"/>
                <a:gd name="T109" fmla="*/ 1236 h 1241"/>
                <a:gd name="T110" fmla="*/ 1763 w 1940"/>
                <a:gd name="T111" fmla="*/ 1217 h 1241"/>
                <a:gd name="T112" fmla="*/ 1800 w 1940"/>
                <a:gd name="T113" fmla="*/ 1236 h 1241"/>
                <a:gd name="T114" fmla="*/ 1842 w 1940"/>
                <a:gd name="T115" fmla="*/ 1161 h 1241"/>
                <a:gd name="T116" fmla="*/ 1912 w 1940"/>
                <a:gd name="T117" fmla="*/ 1091 h 1241"/>
                <a:gd name="T118" fmla="*/ 1940 w 1940"/>
                <a:gd name="T119" fmla="*/ 975 h 1241"/>
                <a:gd name="T120" fmla="*/ 1847 w 1940"/>
                <a:gd name="T121" fmla="*/ 891 h 1241"/>
                <a:gd name="T122" fmla="*/ 1796 w 1940"/>
                <a:gd name="T123" fmla="*/ 924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40" h="1241">
                  <a:moveTo>
                    <a:pt x="1796" y="924"/>
                  </a:moveTo>
                  <a:lnTo>
                    <a:pt x="1786" y="1003"/>
                  </a:lnTo>
                  <a:lnTo>
                    <a:pt x="1740" y="1007"/>
                  </a:lnTo>
                  <a:lnTo>
                    <a:pt x="1740" y="1007"/>
                  </a:lnTo>
                  <a:lnTo>
                    <a:pt x="1726" y="998"/>
                  </a:lnTo>
                  <a:lnTo>
                    <a:pt x="1693" y="989"/>
                  </a:lnTo>
                  <a:lnTo>
                    <a:pt x="1675" y="984"/>
                  </a:lnTo>
                  <a:lnTo>
                    <a:pt x="1651" y="979"/>
                  </a:lnTo>
                  <a:lnTo>
                    <a:pt x="1628" y="979"/>
                  </a:lnTo>
                  <a:lnTo>
                    <a:pt x="1605" y="989"/>
                  </a:lnTo>
                  <a:lnTo>
                    <a:pt x="1605" y="989"/>
                  </a:lnTo>
                  <a:lnTo>
                    <a:pt x="1586" y="993"/>
                  </a:lnTo>
                  <a:lnTo>
                    <a:pt x="1563" y="993"/>
                  </a:lnTo>
                  <a:lnTo>
                    <a:pt x="1549" y="989"/>
                  </a:lnTo>
                  <a:lnTo>
                    <a:pt x="1535" y="979"/>
                  </a:lnTo>
                  <a:lnTo>
                    <a:pt x="1525" y="965"/>
                  </a:lnTo>
                  <a:lnTo>
                    <a:pt x="1516" y="947"/>
                  </a:lnTo>
                  <a:lnTo>
                    <a:pt x="1516" y="928"/>
                  </a:lnTo>
                  <a:lnTo>
                    <a:pt x="1521" y="905"/>
                  </a:lnTo>
                  <a:lnTo>
                    <a:pt x="1516" y="858"/>
                  </a:lnTo>
                  <a:lnTo>
                    <a:pt x="1507" y="844"/>
                  </a:lnTo>
                  <a:lnTo>
                    <a:pt x="1507" y="844"/>
                  </a:lnTo>
                  <a:lnTo>
                    <a:pt x="1507" y="830"/>
                  </a:lnTo>
                  <a:lnTo>
                    <a:pt x="1502" y="784"/>
                  </a:lnTo>
                  <a:lnTo>
                    <a:pt x="1497" y="756"/>
                  </a:lnTo>
                  <a:lnTo>
                    <a:pt x="1488" y="728"/>
                  </a:lnTo>
                  <a:lnTo>
                    <a:pt x="1474" y="700"/>
                  </a:lnTo>
                  <a:lnTo>
                    <a:pt x="1455" y="672"/>
                  </a:lnTo>
                  <a:lnTo>
                    <a:pt x="1455" y="672"/>
                  </a:lnTo>
                  <a:lnTo>
                    <a:pt x="1460" y="653"/>
                  </a:lnTo>
                  <a:lnTo>
                    <a:pt x="1465" y="634"/>
                  </a:lnTo>
                  <a:lnTo>
                    <a:pt x="1474" y="616"/>
                  </a:lnTo>
                  <a:lnTo>
                    <a:pt x="1488" y="597"/>
                  </a:lnTo>
                  <a:lnTo>
                    <a:pt x="1511" y="578"/>
                  </a:lnTo>
                  <a:lnTo>
                    <a:pt x="1535" y="569"/>
                  </a:lnTo>
                  <a:lnTo>
                    <a:pt x="1572" y="569"/>
                  </a:lnTo>
                  <a:lnTo>
                    <a:pt x="1572" y="569"/>
                  </a:lnTo>
                  <a:lnTo>
                    <a:pt x="1586" y="574"/>
                  </a:lnTo>
                  <a:lnTo>
                    <a:pt x="1600" y="578"/>
                  </a:lnTo>
                  <a:lnTo>
                    <a:pt x="1619" y="583"/>
                  </a:lnTo>
                  <a:lnTo>
                    <a:pt x="1637" y="578"/>
                  </a:lnTo>
                  <a:lnTo>
                    <a:pt x="1651" y="569"/>
                  </a:lnTo>
                  <a:lnTo>
                    <a:pt x="1656" y="550"/>
                  </a:lnTo>
                  <a:lnTo>
                    <a:pt x="1656" y="518"/>
                  </a:lnTo>
                  <a:lnTo>
                    <a:pt x="1651" y="401"/>
                  </a:lnTo>
                  <a:lnTo>
                    <a:pt x="1651" y="401"/>
                  </a:lnTo>
                  <a:lnTo>
                    <a:pt x="1651" y="392"/>
                  </a:lnTo>
                  <a:lnTo>
                    <a:pt x="1651" y="378"/>
                  </a:lnTo>
                  <a:lnTo>
                    <a:pt x="1647" y="368"/>
                  </a:lnTo>
                  <a:lnTo>
                    <a:pt x="1642" y="359"/>
                  </a:lnTo>
                  <a:lnTo>
                    <a:pt x="1633" y="354"/>
                  </a:lnTo>
                  <a:lnTo>
                    <a:pt x="1619" y="350"/>
                  </a:lnTo>
                  <a:lnTo>
                    <a:pt x="1619" y="350"/>
                  </a:lnTo>
                  <a:lnTo>
                    <a:pt x="1572" y="350"/>
                  </a:lnTo>
                  <a:lnTo>
                    <a:pt x="1558" y="354"/>
                  </a:lnTo>
                  <a:lnTo>
                    <a:pt x="1516" y="298"/>
                  </a:lnTo>
                  <a:lnTo>
                    <a:pt x="1474" y="284"/>
                  </a:lnTo>
                  <a:lnTo>
                    <a:pt x="1451" y="228"/>
                  </a:lnTo>
                  <a:lnTo>
                    <a:pt x="1362" y="173"/>
                  </a:lnTo>
                  <a:lnTo>
                    <a:pt x="1311" y="140"/>
                  </a:lnTo>
                  <a:lnTo>
                    <a:pt x="1311" y="140"/>
                  </a:lnTo>
                  <a:lnTo>
                    <a:pt x="1301" y="135"/>
                  </a:lnTo>
                  <a:lnTo>
                    <a:pt x="1283" y="135"/>
                  </a:lnTo>
                  <a:lnTo>
                    <a:pt x="1259" y="145"/>
                  </a:lnTo>
                  <a:lnTo>
                    <a:pt x="1250" y="149"/>
                  </a:lnTo>
                  <a:lnTo>
                    <a:pt x="1241" y="159"/>
                  </a:lnTo>
                  <a:lnTo>
                    <a:pt x="1241" y="159"/>
                  </a:lnTo>
                  <a:lnTo>
                    <a:pt x="1231" y="168"/>
                  </a:lnTo>
                  <a:lnTo>
                    <a:pt x="1217" y="168"/>
                  </a:lnTo>
                  <a:lnTo>
                    <a:pt x="1199" y="168"/>
                  </a:lnTo>
                  <a:lnTo>
                    <a:pt x="1180" y="159"/>
                  </a:lnTo>
                  <a:lnTo>
                    <a:pt x="1147" y="145"/>
                  </a:lnTo>
                  <a:lnTo>
                    <a:pt x="1138" y="140"/>
                  </a:lnTo>
                  <a:lnTo>
                    <a:pt x="1138" y="140"/>
                  </a:lnTo>
                  <a:lnTo>
                    <a:pt x="1031" y="140"/>
                  </a:lnTo>
                  <a:lnTo>
                    <a:pt x="1031" y="140"/>
                  </a:lnTo>
                  <a:lnTo>
                    <a:pt x="1012" y="135"/>
                  </a:lnTo>
                  <a:lnTo>
                    <a:pt x="994" y="121"/>
                  </a:lnTo>
                  <a:lnTo>
                    <a:pt x="975" y="98"/>
                  </a:lnTo>
                  <a:lnTo>
                    <a:pt x="816" y="47"/>
                  </a:lnTo>
                  <a:lnTo>
                    <a:pt x="816" y="47"/>
                  </a:lnTo>
                  <a:lnTo>
                    <a:pt x="802" y="56"/>
                  </a:lnTo>
                  <a:lnTo>
                    <a:pt x="788" y="61"/>
                  </a:lnTo>
                  <a:lnTo>
                    <a:pt x="765" y="61"/>
                  </a:lnTo>
                  <a:lnTo>
                    <a:pt x="751" y="56"/>
                  </a:lnTo>
                  <a:lnTo>
                    <a:pt x="746" y="51"/>
                  </a:lnTo>
                  <a:lnTo>
                    <a:pt x="742" y="93"/>
                  </a:lnTo>
                  <a:lnTo>
                    <a:pt x="742" y="93"/>
                  </a:lnTo>
                  <a:lnTo>
                    <a:pt x="746" y="103"/>
                  </a:lnTo>
                  <a:lnTo>
                    <a:pt x="751" y="112"/>
                  </a:lnTo>
                  <a:lnTo>
                    <a:pt x="746" y="131"/>
                  </a:lnTo>
                  <a:lnTo>
                    <a:pt x="742" y="149"/>
                  </a:lnTo>
                  <a:lnTo>
                    <a:pt x="690" y="154"/>
                  </a:lnTo>
                  <a:lnTo>
                    <a:pt x="690" y="154"/>
                  </a:lnTo>
                  <a:lnTo>
                    <a:pt x="672" y="173"/>
                  </a:lnTo>
                  <a:lnTo>
                    <a:pt x="653" y="182"/>
                  </a:lnTo>
                  <a:lnTo>
                    <a:pt x="634" y="191"/>
                  </a:lnTo>
                  <a:lnTo>
                    <a:pt x="620" y="191"/>
                  </a:lnTo>
                  <a:lnTo>
                    <a:pt x="602" y="187"/>
                  </a:lnTo>
                  <a:lnTo>
                    <a:pt x="592" y="182"/>
                  </a:lnTo>
                  <a:lnTo>
                    <a:pt x="592" y="182"/>
                  </a:lnTo>
                  <a:lnTo>
                    <a:pt x="578" y="159"/>
                  </a:lnTo>
                  <a:lnTo>
                    <a:pt x="560" y="140"/>
                  </a:lnTo>
                  <a:lnTo>
                    <a:pt x="518" y="107"/>
                  </a:lnTo>
                  <a:lnTo>
                    <a:pt x="485" y="89"/>
                  </a:lnTo>
                  <a:lnTo>
                    <a:pt x="471" y="84"/>
                  </a:lnTo>
                  <a:lnTo>
                    <a:pt x="471" y="84"/>
                  </a:lnTo>
                  <a:lnTo>
                    <a:pt x="397" y="75"/>
                  </a:lnTo>
                  <a:lnTo>
                    <a:pt x="341" y="65"/>
                  </a:lnTo>
                  <a:lnTo>
                    <a:pt x="317" y="56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280" y="33"/>
                  </a:lnTo>
                  <a:lnTo>
                    <a:pt x="257" y="19"/>
                  </a:lnTo>
                  <a:lnTo>
                    <a:pt x="233" y="14"/>
                  </a:lnTo>
                  <a:lnTo>
                    <a:pt x="210" y="14"/>
                  </a:lnTo>
                  <a:lnTo>
                    <a:pt x="173" y="14"/>
                  </a:lnTo>
                  <a:lnTo>
                    <a:pt x="154" y="19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17" y="42"/>
                  </a:lnTo>
                  <a:lnTo>
                    <a:pt x="98" y="75"/>
                  </a:lnTo>
                  <a:lnTo>
                    <a:pt x="84" y="89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5" y="112"/>
                  </a:lnTo>
                  <a:lnTo>
                    <a:pt x="75" y="140"/>
                  </a:lnTo>
                  <a:lnTo>
                    <a:pt x="70" y="159"/>
                  </a:lnTo>
                  <a:lnTo>
                    <a:pt x="61" y="173"/>
                  </a:lnTo>
                  <a:lnTo>
                    <a:pt x="51" y="182"/>
                  </a:lnTo>
                  <a:lnTo>
                    <a:pt x="37" y="191"/>
                  </a:lnTo>
                  <a:lnTo>
                    <a:pt x="37" y="191"/>
                  </a:lnTo>
                  <a:lnTo>
                    <a:pt x="42" y="201"/>
                  </a:lnTo>
                  <a:lnTo>
                    <a:pt x="42" y="210"/>
                  </a:lnTo>
                  <a:lnTo>
                    <a:pt x="33" y="228"/>
                  </a:lnTo>
                  <a:lnTo>
                    <a:pt x="28" y="238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9" y="247"/>
                  </a:lnTo>
                  <a:lnTo>
                    <a:pt x="5" y="256"/>
                  </a:lnTo>
                  <a:lnTo>
                    <a:pt x="0" y="266"/>
                  </a:lnTo>
                  <a:lnTo>
                    <a:pt x="0" y="280"/>
                  </a:lnTo>
                  <a:lnTo>
                    <a:pt x="9" y="298"/>
                  </a:lnTo>
                  <a:lnTo>
                    <a:pt x="14" y="308"/>
                  </a:lnTo>
                  <a:lnTo>
                    <a:pt x="14" y="308"/>
                  </a:lnTo>
                  <a:lnTo>
                    <a:pt x="33" y="322"/>
                  </a:lnTo>
                  <a:lnTo>
                    <a:pt x="37" y="340"/>
                  </a:lnTo>
                  <a:lnTo>
                    <a:pt x="42" y="359"/>
                  </a:lnTo>
                  <a:lnTo>
                    <a:pt x="37" y="378"/>
                  </a:lnTo>
                  <a:lnTo>
                    <a:pt x="19" y="406"/>
                  </a:lnTo>
                  <a:lnTo>
                    <a:pt x="9" y="415"/>
                  </a:lnTo>
                  <a:lnTo>
                    <a:pt x="14" y="462"/>
                  </a:lnTo>
                  <a:lnTo>
                    <a:pt x="23" y="490"/>
                  </a:lnTo>
                  <a:lnTo>
                    <a:pt x="51" y="504"/>
                  </a:lnTo>
                  <a:lnTo>
                    <a:pt x="51" y="504"/>
                  </a:lnTo>
                  <a:lnTo>
                    <a:pt x="89" y="508"/>
                  </a:lnTo>
                  <a:lnTo>
                    <a:pt x="112" y="518"/>
                  </a:lnTo>
                  <a:lnTo>
                    <a:pt x="126" y="532"/>
                  </a:lnTo>
                  <a:lnTo>
                    <a:pt x="135" y="546"/>
                  </a:lnTo>
                  <a:lnTo>
                    <a:pt x="140" y="560"/>
                  </a:lnTo>
                  <a:lnTo>
                    <a:pt x="140" y="574"/>
                  </a:lnTo>
                  <a:lnTo>
                    <a:pt x="135" y="583"/>
                  </a:lnTo>
                  <a:lnTo>
                    <a:pt x="135" y="583"/>
                  </a:lnTo>
                  <a:lnTo>
                    <a:pt x="126" y="592"/>
                  </a:lnTo>
                  <a:lnTo>
                    <a:pt x="121" y="602"/>
                  </a:lnTo>
                  <a:lnTo>
                    <a:pt x="121" y="606"/>
                  </a:lnTo>
                  <a:lnTo>
                    <a:pt x="126" y="611"/>
                  </a:lnTo>
                  <a:lnTo>
                    <a:pt x="140" y="620"/>
                  </a:lnTo>
                  <a:lnTo>
                    <a:pt x="149" y="620"/>
                  </a:lnTo>
                  <a:lnTo>
                    <a:pt x="149" y="620"/>
                  </a:lnTo>
                  <a:lnTo>
                    <a:pt x="173" y="630"/>
                  </a:lnTo>
                  <a:lnTo>
                    <a:pt x="187" y="639"/>
                  </a:lnTo>
                  <a:lnTo>
                    <a:pt x="191" y="653"/>
                  </a:lnTo>
                  <a:lnTo>
                    <a:pt x="191" y="667"/>
                  </a:lnTo>
                  <a:lnTo>
                    <a:pt x="177" y="690"/>
                  </a:lnTo>
                  <a:lnTo>
                    <a:pt x="173" y="700"/>
                  </a:lnTo>
                  <a:lnTo>
                    <a:pt x="173" y="728"/>
                  </a:lnTo>
                  <a:lnTo>
                    <a:pt x="210" y="718"/>
                  </a:lnTo>
                  <a:lnTo>
                    <a:pt x="205" y="737"/>
                  </a:lnTo>
                  <a:lnTo>
                    <a:pt x="261" y="779"/>
                  </a:lnTo>
                  <a:lnTo>
                    <a:pt x="261" y="779"/>
                  </a:lnTo>
                  <a:lnTo>
                    <a:pt x="285" y="798"/>
                  </a:lnTo>
                  <a:lnTo>
                    <a:pt x="303" y="812"/>
                  </a:lnTo>
                  <a:lnTo>
                    <a:pt x="322" y="816"/>
                  </a:lnTo>
                  <a:lnTo>
                    <a:pt x="322" y="816"/>
                  </a:lnTo>
                  <a:lnTo>
                    <a:pt x="359" y="821"/>
                  </a:lnTo>
                  <a:lnTo>
                    <a:pt x="378" y="830"/>
                  </a:lnTo>
                  <a:lnTo>
                    <a:pt x="327" y="868"/>
                  </a:lnTo>
                  <a:lnTo>
                    <a:pt x="327" y="868"/>
                  </a:lnTo>
                  <a:lnTo>
                    <a:pt x="350" y="886"/>
                  </a:lnTo>
                  <a:lnTo>
                    <a:pt x="369" y="910"/>
                  </a:lnTo>
                  <a:lnTo>
                    <a:pt x="387" y="942"/>
                  </a:lnTo>
                  <a:lnTo>
                    <a:pt x="387" y="942"/>
                  </a:lnTo>
                  <a:lnTo>
                    <a:pt x="401" y="965"/>
                  </a:lnTo>
                  <a:lnTo>
                    <a:pt x="415" y="979"/>
                  </a:lnTo>
                  <a:lnTo>
                    <a:pt x="429" y="979"/>
                  </a:lnTo>
                  <a:lnTo>
                    <a:pt x="434" y="979"/>
                  </a:lnTo>
                  <a:lnTo>
                    <a:pt x="434" y="979"/>
                  </a:lnTo>
                  <a:lnTo>
                    <a:pt x="448" y="961"/>
                  </a:lnTo>
                  <a:lnTo>
                    <a:pt x="457" y="951"/>
                  </a:lnTo>
                  <a:lnTo>
                    <a:pt x="466" y="951"/>
                  </a:lnTo>
                  <a:lnTo>
                    <a:pt x="471" y="951"/>
                  </a:lnTo>
                  <a:lnTo>
                    <a:pt x="476" y="965"/>
                  </a:lnTo>
                  <a:lnTo>
                    <a:pt x="476" y="975"/>
                  </a:lnTo>
                  <a:lnTo>
                    <a:pt x="476" y="975"/>
                  </a:lnTo>
                  <a:lnTo>
                    <a:pt x="494" y="975"/>
                  </a:lnTo>
                  <a:lnTo>
                    <a:pt x="513" y="979"/>
                  </a:lnTo>
                  <a:lnTo>
                    <a:pt x="536" y="993"/>
                  </a:lnTo>
                  <a:lnTo>
                    <a:pt x="550" y="1007"/>
                  </a:lnTo>
                  <a:lnTo>
                    <a:pt x="555" y="1012"/>
                  </a:lnTo>
                  <a:lnTo>
                    <a:pt x="560" y="1054"/>
                  </a:lnTo>
                  <a:lnTo>
                    <a:pt x="606" y="1049"/>
                  </a:lnTo>
                  <a:lnTo>
                    <a:pt x="653" y="1087"/>
                  </a:lnTo>
                  <a:lnTo>
                    <a:pt x="681" y="1087"/>
                  </a:lnTo>
                  <a:lnTo>
                    <a:pt x="714" y="1091"/>
                  </a:lnTo>
                  <a:lnTo>
                    <a:pt x="718" y="1115"/>
                  </a:lnTo>
                  <a:lnTo>
                    <a:pt x="770" y="1105"/>
                  </a:lnTo>
                  <a:lnTo>
                    <a:pt x="816" y="1161"/>
                  </a:lnTo>
                  <a:lnTo>
                    <a:pt x="840" y="1129"/>
                  </a:lnTo>
                  <a:lnTo>
                    <a:pt x="905" y="1175"/>
                  </a:lnTo>
                  <a:lnTo>
                    <a:pt x="914" y="1203"/>
                  </a:lnTo>
                  <a:lnTo>
                    <a:pt x="928" y="1217"/>
                  </a:lnTo>
                  <a:lnTo>
                    <a:pt x="952" y="1189"/>
                  </a:lnTo>
                  <a:lnTo>
                    <a:pt x="952" y="1189"/>
                  </a:lnTo>
                  <a:lnTo>
                    <a:pt x="980" y="1194"/>
                  </a:lnTo>
                  <a:lnTo>
                    <a:pt x="1003" y="1194"/>
                  </a:lnTo>
                  <a:lnTo>
                    <a:pt x="1012" y="1189"/>
                  </a:lnTo>
                  <a:lnTo>
                    <a:pt x="1022" y="1185"/>
                  </a:lnTo>
                  <a:lnTo>
                    <a:pt x="1022" y="1185"/>
                  </a:lnTo>
                  <a:lnTo>
                    <a:pt x="1040" y="1171"/>
                  </a:lnTo>
                  <a:lnTo>
                    <a:pt x="1064" y="1161"/>
                  </a:lnTo>
                  <a:lnTo>
                    <a:pt x="1091" y="1157"/>
                  </a:lnTo>
                  <a:lnTo>
                    <a:pt x="1091" y="1157"/>
                  </a:lnTo>
                  <a:lnTo>
                    <a:pt x="1143" y="1166"/>
                  </a:lnTo>
                  <a:lnTo>
                    <a:pt x="1166" y="1171"/>
                  </a:lnTo>
                  <a:lnTo>
                    <a:pt x="1166" y="1171"/>
                  </a:lnTo>
                  <a:lnTo>
                    <a:pt x="1171" y="1157"/>
                  </a:lnTo>
                  <a:lnTo>
                    <a:pt x="1175" y="1152"/>
                  </a:lnTo>
                  <a:lnTo>
                    <a:pt x="1180" y="1147"/>
                  </a:lnTo>
                  <a:lnTo>
                    <a:pt x="1185" y="1147"/>
                  </a:lnTo>
                  <a:lnTo>
                    <a:pt x="1194" y="1152"/>
                  </a:lnTo>
                  <a:lnTo>
                    <a:pt x="1199" y="1152"/>
                  </a:lnTo>
                  <a:lnTo>
                    <a:pt x="1199" y="1152"/>
                  </a:lnTo>
                  <a:lnTo>
                    <a:pt x="1208" y="1180"/>
                  </a:lnTo>
                  <a:lnTo>
                    <a:pt x="1217" y="1185"/>
                  </a:lnTo>
                  <a:lnTo>
                    <a:pt x="1227" y="1189"/>
                  </a:lnTo>
                  <a:lnTo>
                    <a:pt x="1241" y="1189"/>
                  </a:lnTo>
                  <a:lnTo>
                    <a:pt x="1259" y="1185"/>
                  </a:lnTo>
                  <a:lnTo>
                    <a:pt x="1278" y="1175"/>
                  </a:lnTo>
                  <a:lnTo>
                    <a:pt x="1292" y="1166"/>
                  </a:lnTo>
                  <a:lnTo>
                    <a:pt x="1306" y="1152"/>
                  </a:lnTo>
                  <a:lnTo>
                    <a:pt x="1395" y="1152"/>
                  </a:lnTo>
                  <a:lnTo>
                    <a:pt x="1395" y="1152"/>
                  </a:lnTo>
                  <a:lnTo>
                    <a:pt x="1413" y="1138"/>
                  </a:lnTo>
                  <a:lnTo>
                    <a:pt x="1432" y="1129"/>
                  </a:lnTo>
                  <a:lnTo>
                    <a:pt x="1451" y="1133"/>
                  </a:lnTo>
                  <a:lnTo>
                    <a:pt x="1469" y="1143"/>
                  </a:lnTo>
                  <a:lnTo>
                    <a:pt x="1469" y="1143"/>
                  </a:lnTo>
                  <a:lnTo>
                    <a:pt x="1488" y="1147"/>
                  </a:lnTo>
                  <a:lnTo>
                    <a:pt x="1502" y="1152"/>
                  </a:lnTo>
                  <a:lnTo>
                    <a:pt x="1516" y="1152"/>
                  </a:lnTo>
                  <a:lnTo>
                    <a:pt x="1516" y="1152"/>
                  </a:lnTo>
                  <a:lnTo>
                    <a:pt x="1530" y="1138"/>
                  </a:lnTo>
                  <a:lnTo>
                    <a:pt x="1544" y="1129"/>
                  </a:lnTo>
                  <a:lnTo>
                    <a:pt x="1558" y="1129"/>
                  </a:lnTo>
                  <a:lnTo>
                    <a:pt x="1572" y="1133"/>
                  </a:lnTo>
                  <a:lnTo>
                    <a:pt x="1591" y="1147"/>
                  </a:lnTo>
                  <a:lnTo>
                    <a:pt x="1600" y="1152"/>
                  </a:lnTo>
                  <a:lnTo>
                    <a:pt x="1600" y="1152"/>
                  </a:lnTo>
                  <a:lnTo>
                    <a:pt x="1614" y="1171"/>
                  </a:lnTo>
                  <a:lnTo>
                    <a:pt x="1642" y="1203"/>
                  </a:lnTo>
                  <a:lnTo>
                    <a:pt x="1661" y="1222"/>
                  </a:lnTo>
                  <a:lnTo>
                    <a:pt x="1679" y="1231"/>
                  </a:lnTo>
                  <a:lnTo>
                    <a:pt x="1698" y="1236"/>
                  </a:lnTo>
                  <a:lnTo>
                    <a:pt x="1707" y="1236"/>
                  </a:lnTo>
                  <a:lnTo>
                    <a:pt x="1721" y="1227"/>
                  </a:lnTo>
                  <a:lnTo>
                    <a:pt x="1721" y="1227"/>
                  </a:lnTo>
                  <a:lnTo>
                    <a:pt x="1735" y="1217"/>
                  </a:lnTo>
                  <a:lnTo>
                    <a:pt x="1749" y="1213"/>
                  </a:lnTo>
                  <a:lnTo>
                    <a:pt x="1763" y="1217"/>
                  </a:lnTo>
                  <a:lnTo>
                    <a:pt x="1772" y="1222"/>
                  </a:lnTo>
                  <a:lnTo>
                    <a:pt x="1782" y="1236"/>
                  </a:lnTo>
                  <a:lnTo>
                    <a:pt x="1786" y="1241"/>
                  </a:lnTo>
                  <a:lnTo>
                    <a:pt x="1800" y="1236"/>
                  </a:lnTo>
                  <a:lnTo>
                    <a:pt x="1800" y="1236"/>
                  </a:lnTo>
                  <a:lnTo>
                    <a:pt x="1805" y="1217"/>
                  </a:lnTo>
                  <a:lnTo>
                    <a:pt x="1810" y="1199"/>
                  </a:lnTo>
                  <a:lnTo>
                    <a:pt x="1824" y="1175"/>
                  </a:lnTo>
                  <a:lnTo>
                    <a:pt x="1838" y="1161"/>
                  </a:lnTo>
                  <a:lnTo>
                    <a:pt x="1842" y="1161"/>
                  </a:lnTo>
                  <a:lnTo>
                    <a:pt x="1842" y="1161"/>
                  </a:lnTo>
                  <a:lnTo>
                    <a:pt x="1884" y="1129"/>
                  </a:lnTo>
                  <a:lnTo>
                    <a:pt x="1898" y="1119"/>
                  </a:lnTo>
                  <a:lnTo>
                    <a:pt x="1912" y="1115"/>
                  </a:lnTo>
                  <a:lnTo>
                    <a:pt x="1912" y="1091"/>
                  </a:lnTo>
                  <a:lnTo>
                    <a:pt x="1912" y="1091"/>
                  </a:lnTo>
                  <a:lnTo>
                    <a:pt x="1926" y="1054"/>
                  </a:lnTo>
                  <a:lnTo>
                    <a:pt x="1936" y="1017"/>
                  </a:lnTo>
                  <a:lnTo>
                    <a:pt x="1940" y="975"/>
                  </a:lnTo>
                  <a:lnTo>
                    <a:pt x="1940" y="975"/>
                  </a:lnTo>
                  <a:lnTo>
                    <a:pt x="1936" y="956"/>
                  </a:lnTo>
                  <a:lnTo>
                    <a:pt x="1922" y="937"/>
                  </a:lnTo>
                  <a:lnTo>
                    <a:pt x="1898" y="919"/>
                  </a:lnTo>
                  <a:lnTo>
                    <a:pt x="1875" y="900"/>
                  </a:lnTo>
                  <a:lnTo>
                    <a:pt x="1847" y="891"/>
                  </a:lnTo>
                  <a:lnTo>
                    <a:pt x="1824" y="891"/>
                  </a:lnTo>
                  <a:lnTo>
                    <a:pt x="1814" y="896"/>
                  </a:lnTo>
                  <a:lnTo>
                    <a:pt x="1805" y="900"/>
                  </a:lnTo>
                  <a:lnTo>
                    <a:pt x="1800" y="910"/>
                  </a:lnTo>
                  <a:lnTo>
                    <a:pt x="1796" y="924"/>
                  </a:lnTo>
                  <a:lnTo>
                    <a:pt x="1796" y="924"/>
                  </a:lnTo>
                  <a:close/>
                </a:path>
              </a:pathLst>
            </a:custGeom>
            <a:blipFill dpi="0" rotWithShape="1">
              <a:blip r:embed="rId3"/>
              <a:srcRect/>
              <a:tile tx="0" ty="0" sx="100000" sy="100000" flip="none" algn="tl"/>
            </a:blipFill>
            <a:ln w="30226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Freeform 31"/>
            <p:cNvSpPr>
              <a:spLocks/>
            </p:cNvSpPr>
            <p:nvPr/>
          </p:nvSpPr>
          <p:spPr bwMode="auto">
            <a:xfrm>
              <a:off x="3211513" y="2822575"/>
              <a:ext cx="1614487" cy="1658938"/>
            </a:xfrm>
            <a:custGeom>
              <a:avLst/>
              <a:gdLst>
                <a:gd name="T0" fmla="*/ 840 w 1017"/>
                <a:gd name="T1" fmla="*/ 1045 h 1045"/>
                <a:gd name="T2" fmla="*/ 928 w 1017"/>
                <a:gd name="T3" fmla="*/ 1021 h 1045"/>
                <a:gd name="T4" fmla="*/ 951 w 1017"/>
                <a:gd name="T5" fmla="*/ 1031 h 1045"/>
                <a:gd name="T6" fmla="*/ 984 w 1017"/>
                <a:gd name="T7" fmla="*/ 1017 h 1045"/>
                <a:gd name="T8" fmla="*/ 984 w 1017"/>
                <a:gd name="T9" fmla="*/ 965 h 1045"/>
                <a:gd name="T10" fmla="*/ 1007 w 1017"/>
                <a:gd name="T11" fmla="*/ 849 h 1045"/>
                <a:gd name="T12" fmla="*/ 1017 w 1017"/>
                <a:gd name="T13" fmla="*/ 821 h 1045"/>
                <a:gd name="T14" fmla="*/ 1012 w 1017"/>
                <a:gd name="T15" fmla="*/ 802 h 1045"/>
                <a:gd name="T16" fmla="*/ 1012 w 1017"/>
                <a:gd name="T17" fmla="*/ 802 h 1045"/>
                <a:gd name="T18" fmla="*/ 909 w 1017"/>
                <a:gd name="T19" fmla="*/ 797 h 1045"/>
                <a:gd name="T20" fmla="*/ 882 w 1017"/>
                <a:gd name="T21" fmla="*/ 751 h 1045"/>
                <a:gd name="T22" fmla="*/ 905 w 1017"/>
                <a:gd name="T23" fmla="*/ 695 h 1045"/>
                <a:gd name="T24" fmla="*/ 937 w 1017"/>
                <a:gd name="T25" fmla="*/ 606 h 1045"/>
                <a:gd name="T26" fmla="*/ 919 w 1017"/>
                <a:gd name="T27" fmla="*/ 536 h 1045"/>
                <a:gd name="T28" fmla="*/ 872 w 1017"/>
                <a:gd name="T29" fmla="*/ 527 h 1045"/>
                <a:gd name="T30" fmla="*/ 816 w 1017"/>
                <a:gd name="T31" fmla="*/ 504 h 1045"/>
                <a:gd name="T32" fmla="*/ 788 w 1017"/>
                <a:gd name="T33" fmla="*/ 448 h 1045"/>
                <a:gd name="T34" fmla="*/ 807 w 1017"/>
                <a:gd name="T35" fmla="*/ 373 h 1045"/>
                <a:gd name="T36" fmla="*/ 807 w 1017"/>
                <a:gd name="T37" fmla="*/ 280 h 1045"/>
                <a:gd name="T38" fmla="*/ 756 w 1017"/>
                <a:gd name="T39" fmla="*/ 228 h 1045"/>
                <a:gd name="T40" fmla="*/ 690 w 1017"/>
                <a:gd name="T41" fmla="*/ 219 h 1045"/>
                <a:gd name="T42" fmla="*/ 634 w 1017"/>
                <a:gd name="T43" fmla="*/ 191 h 1045"/>
                <a:gd name="T44" fmla="*/ 583 w 1017"/>
                <a:gd name="T45" fmla="*/ 107 h 1045"/>
                <a:gd name="T46" fmla="*/ 569 w 1017"/>
                <a:gd name="T47" fmla="*/ 60 h 1045"/>
                <a:gd name="T48" fmla="*/ 438 w 1017"/>
                <a:gd name="T49" fmla="*/ 46 h 1045"/>
                <a:gd name="T50" fmla="*/ 354 w 1017"/>
                <a:gd name="T51" fmla="*/ 0 h 1045"/>
                <a:gd name="T52" fmla="*/ 303 w 1017"/>
                <a:gd name="T53" fmla="*/ 19 h 1045"/>
                <a:gd name="T54" fmla="*/ 243 w 1017"/>
                <a:gd name="T55" fmla="*/ 65 h 1045"/>
                <a:gd name="T56" fmla="*/ 233 w 1017"/>
                <a:gd name="T57" fmla="*/ 107 h 1045"/>
                <a:gd name="T58" fmla="*/ 252 w 1017"/>
                <a:gd name="T59" fmla="*/ 144 h 1045"/>
                <a:gd name="T60" fmla="*/ 275 w 1017"/>
                <a:gd name="T61" fmla="*/ 196 h 1045"/>
                <a:gd name="T62" fmla="*/ 261 w 1017"/>
                <a:gd name="T63" fmla="*/ 266 h 1045"/>
                <a:gd name="T64" fmla="*/ 215 w 1017"/>
                <a:gd name="T65" fmla="*/ 312 h 1045"/>
                <a:gd name="T66" fmla="*/ 210 w 1017"/>
                <a:gd name="T67" fmla="*/ 401 h 1045"/>
                <a:gd name="T68" fmla="*/ 177 w 1017"/>
                <a:gd name="T69" fmla="*/ 462 h 1045"/>
                <a:gd name="T70" fmla="*/ 135 w 1017"/>
                <a:gd name="T71" fmla="*/ 471 h 1045"/>
                <a:gd name="T72" fmla="*/ 56 w 1017"/>
                <a:gd name="T73" fmla="*/ 518 h 1045"/>
                <a:gd name="T74" fmla="*/ 23 w 1017"/>
                <a:gd name="T75" fmla="*/ 555 h 1045"/>
                <a:gd name="T76" fmla="*/ 154 w 1017"/>
                <a:gd name="T77" fmla="*/ 625 h 1045"/>
                <a:gd name="T78" fmla="*/ 210 w 1017"/>
                <a:gd name="T79" fmla="*/ 667 h 1045"/>
                <a:gd name="T80" fmla="*/ 317 w 1017"/>
                <a:gd name="T81" fmla="*/ 667 h 1045"/>
                <a:gd name="T82" fmla="*/ 378 w 1017"/>
                <a:gd name="T83" fmla="*/ 695 h 1045"/>
                <a:gd name="T84" fmla="*/ 420 w 1017"/>
                <a:gd name="T85" fmla="*/ 686 h 1045"/>
                <a:gd name="T86" fmla="*/ 630 w 1017"/>
                <a:gd name="T87" fmla="*/ 755 h 1045"/>
                <a:gd name="T88" fmla="*/ 737 w 1017"/>
                <a:gd name="T89" fmla="*/ 881 h 1045"/>
                <a:gd name="T90" fmla="*/ 798 w 1017"/>
                <a:gd name="T91" fmla="*/ 877 h 1045"/>
                <a:gd name="T92" fmla="*/ 821 w 1017"/>
                <a:gd name="T93" fmla="*/ 886 h 1045"/>
                <a:gd name="T94" fmla="*/ 830 w 1017"/>
                <a:gd name="T95" fmla="*/ 919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17" h="1045">
                  <a:moveTo>
                    <a:pt x="835" y="1045"/>
                  </a:moveTo>
                  <a:lnTo>
                    <a:pt x="835" y="1045"/>
                  </a:lnTo>
                  <a:lnTo>
                    <a:pt x="840" y="1045"/>
                  </a:lnTo>
                  <a:lnTo>
                    <a:pt x="854" y="1045"/>
                  </a:lnTo>
                  <a:lnTo>
                    <a:pt x="882" y="1040"/>
                  </a:lnTo>
                  <a:lnTo>
                    <a:pt x="928" y="1021"/>
                  </a:lnTo>
                  <a:lnTo>
                    <a:pt x="928" y="1021"/>
                  </a:lnTo>
                  <a:lnTo>
                    <a:pt x="937" y="1026"/>
                  </a:lnTo>
                  <a:lnTo>
                    <a:pt x="951" y="1031"/>
                  </a:lnTo>
                  <a:lnTo>
                    <a:pt x="961" y="1031"/>
                  </a:lnTo>
                  <a:lnTo>
                    <a:pt x="975" y="1026"/>
                  </a:lnTo>
                  <a:lnTo>
                    <a:pt x="984" y="1017"/>
                  </a:lnTo>
                  <a:lnTo>
                    <a:pt x="989" y="998"/>
                  </a:lnTo>
                  <a:lnTo>
                    <a:pt x="984" y="965"/>
                  </a:lnTo>
                  <a:lnTo>
                    <a:pt x="984" y="965"/>
                  </a:lnTo>
                  <a:lnTo>
                    <a:pt x="993" y="905"/>
                  </a:lnTo>
                  <a:lnTo>
                    <a:pt x="1003" y="863"/>
                  </a:lnTo>
                  <a:lnTo>
                    <a:pt x="1007" y="849"/>
                  </a:lnTo>
                  <a:lnTo>
                    <a:pt x="1017" y="839"/>
                  </a:lnTo>
                  <a:lnTo>
                    <a:pt x="1017" y="839"/>
                  </a:lnTo>
                  <a:lnTo>
                    <a:pt x="1017" y="821"/>
                  </a:lnTo>
                  <a:lnTo>
                    <a:pt x="1017" y="807"/>
                  </a:lnTo>
                  <a:lnTo>
                    <a:pt x="1012" y="802"/>
                  </a:lnTo>
                  <a:lnTo>
                    <a:pt x="1012" y="802"/>
                  </a:lnTo>
                  <a:lnTo>
                    <a:pt x="1012" y="802"/>
                  </a:lnTo>
                  <a:lnTo>
                    <a:pt x="1012" y="802"/>
                  </a:lnTo>
                  <a:lnTo>
                    <a:pt x="1012" y="802"/>
                  </a:lnTo>
                  <a:lnTo>
                    <a:pt x="970" y="807"/>
                  </a:lnTo>
                  <a:lnTo>
                    <a:pt x="937" y="807"/>
                  </a:lnTo>
                  <a:lnTo>
                    <a:pt x="909" y="797"/>
                  </a:lnTo>
                  <a:lnTo>
                    <a:pt x="896" y="788"/>
                  </a:lnTo>
                  <a:lnTo>
                    <a:pt x="886" y="769"/>
                  </a:lnTo>
                  <a:lnTo>
                    <a:pt x="882" y="751"/>
                  </a:lnTo>
                  <a:lnTo>
                    <a:pt x="891" y="723"/>
                  </a:lnTo>
                  <a:lnTo>
                    <a:pt x="905" y="695"/>
                  </a:lnTo>
                  <a:lnTo>
                    <a:pt x="905" y="695"/>
                  </a:lnTo>
                  <a:lnTo>
                    <a:pt x="923" y="662"/>
                  </a:lnTo>
                  <a:lnTo>
                    <a:pt x="933" y="634"/>
                  </a:lnTo>
                  <a:lnTo>
                    <a:pt x="937" y="606"/>
                  </a:lnTo>
                  <a:lnTo>
                    <a:pt x="933" y="583"/>
                  </a:lnTo>
                  <a:lnTo>
                    <a:pt x="928" y="550"/>
                  </a:lnTo>
                  <a:lnTo>
                    <a:pt x="919" y="536"/>
                  </a:lnTo>
                  <a:lnTo>
                    <a:pt x="886" y="522"/>
                  </a:lnTo>
                  <a:lnTo>
                    <a:pt x="886" y="522"/>
                  </a:lnTo>
                  <a:lnTo>
                    <a:pt x="872" y="527"/>
                  </a:lnTo>
                  <a:lnTo>
                    <a:pt x="858" y="527"/>
                  </a:lnTo>
                  <a:lnTo>
                    <a:pt x="830" y="522"/>
                  </a:lnTo>
                  <a:lnTo>
                    <a:pt x="816" y="504"/>
                  </a:lnTo>
                  <a:lnTo>
                    <a:pt x="802" y="485"/>
                  </a:lnTo>
                  <a:lnTo>
                    <a:pt x="793" y="466"/>
                  </a:lnTo>
                  <a:lnTo>
                    <a:pt x="788" y="448"/>
                  </a:lnTo>
                  <a:lnTo>
                    <a:pt x="784" y="429"/>
                  </a:lnTo>
                  <a:lnTo>
                    <a:pt x="784" y="429"/>
                  </a:lnTo>
                  <a:lnTo>
                    <a:pt x="807" y="373"/>
                  </a:lnTo>
                  <a:lnTo>
                    <a:pt x="816" y="326"/>
                  </a:lnTo>
                  <a:lnTo>
                    <a:pt x="812" y="294"/>
                  </a:lnTo>
                  <a:lnTo>
                    <a:pt x="807" y="280"/>
                  </a:lnTo>
                  <a:lnTo>
                    <a:pt x="802" y="266"/>
                  </a:lnTo>
                  <a:lnTo>
                    <a:pt x="784" y="242"/>
                  </a:lnTo>
                  <a:lnTo>
                    <a:pt x="756" y="228"/>
                  </a:lnTo>
                  <a:lnTo>
                    <a:pt x="728" y="224"/>
                  </a:lnTo>
                  <a:lnTo>
                    <a:pt x="690" y="219"/>
                  </a:lnTo>
                  <a:lnTo>
                    <a:pt x="690" y="219"/>
                  </a:lnTo>
                  <a:lnTo>
                    <a:pt x="676" y="214"/>
                  </a:lnTo>
                  <a:lnTo>
                    <a:pt x="658" y="210"/>
                  </a:lnTo>
                  <a:lnTo>
                    <a:pt x="634" y="191"/>
                  </a:lnTo>
                  <a:lnTo>
                    <a:pt x="611" y="168"/>
                  </a:lnTo>
                  <a:lnTo>
                    <a:pt x="597" y="140"/>
                  </a:lnTo>
                  <a:lnTo>
                    <a:pt x="583" y="107"/>
                  </a:lnTo>
                  <a:lnTo>
                    <a:pt x="578" y="84"/>
                  </a:lnTo>
                  <a:lnTo>
                    <a:pt x="569" y="60"/>
                  </a:lnTo>
                  <a:lnTo>
                    <a:pt x="569" y="60"/>
                  </a:lnTo>
                  <a:lnTo>
                    <a:pt x="522" y="60"/>
                  </a:lnTo>
                  <a:lnTo>
                    <a:pt x="466" y="56"/>
                  </a:lnTo>
                  <a:lnTo>
                    <a:pt x="438" y="46"/>
                  </a:lnTo>
                  <a:lnTo>
                    <a:pt x="410" y="32"/>
                  </a:lnTo>
                  <a:lnTo>
                    <a:pt x="382" y="19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31" y="9"/>
                  </a:lnTo>
                  <a:lnTo>
                    <a:pt x="303" y="19"/>
                  </a:lnTo>
                  <a:lnTo>
                    <a:pt x="275" y="32"/>
                  </a:lnTo>
                  <a:lnTo>
                    <a:pt x="252" y="51"/>
                  </a:lnTo>
                  <a:lnTo>
                    <a:pt x="243" y="65"/>
                  </a:lnTo>
                  <a:lnTo>
                    <a:pt x="238" y="79"/>
                  </a:lnTo>
                  <a:lnTo>
                    <a:pt x="233" y="93"/>
                  </a:lnTo>
                  <a:lnTo>
                    <a:pt x="233" y="107"/>
                  </a:lnTo>
                  <a:lnTo>
                    <a:pt x="243" y="126"/>
                  </a:lnTo>
                  <a:lnTo>
                    <a:pt x="252" y="144"/>
                  </a:lnTo>
                  <a:lnTo>
                    <a:pt x="252" y="144"/>
                  </a:lnTo>
                  <a:lnTo>
                    <a:pt x="261" y="163"/>
                  </a:lnTo>
                  <a:lnTo>
                    <a:pt x="270" y="182"/>
                  </a:lnTo>
                  <a:lnTo>
                    <a:pt x="275" y="196"/>
                  </a:lnTo>
                  <a:lnTo>
                    <a:pt x="275" y="214"/>
                  </a:lnTo>
                  <a:lnTo>
                    <a:pt x="270" y="242"/>
                  </a:lnTo>
                  <a:lnTo>
                    <a:pt x="261" y="266"/>
                  </a:lnTo>
                  <a:lnTo>
                    <a:pt x="243" y="284"/>
                  </a:lnTo>
                  <a:lnTo>
                    <a:pt x="229" y="303"/>
                  </a:lnTo>
                  <a:lnTo>
                    <a:pt x="215" y="312"/>
                  </a:lnTo>
                  <a:lnTo>
                    <a:pt x="215" y="312"/>
                  </a:lnTo>
                  <a:lnTo>
                    <a:pt x="215" y="354"/>
                  </a:lnTo>
                  <a:lnTo>
                    <a:pt x="210" y="401"/>
                  </a:lnTo>
                  <a:lnTo>
                    <a:pt x="205" y="429"/>
                  </a:lnTo>
                  <a:lnTo>
                    <a:pt x="191" y="448"/>
                  </a:lnTo>
                  <a:lnTo>
                    <a:pt x="177" y="462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35" y="471"/>
                  </a:lnTo>
                  <a:lnTo>
                    <a:pt x="112" y="480"/>
                  </a:lnTo>
                  <a:lnTo>
                    <a:pt x="79" y="499"/>
                  </a:lnTo>
                  <a:lnTo>
                    <a:pt x="56" y="518"/>
                  </a:lnTo>
                  <a:lnTo>
                    <a:pt x="47" y="522"/>
                  </a:lnTo>
                  <a:lnTo>
                    <a:pt x="47" y="522"/>
                  </a:lnTo>
                  <a:lnTo>
                    <a:pt x="23" y="555"/>
                  </a:lnTo>
                  <a:lnTo>
                    <a:pt x="0" y="574"/>
                  </a:lnTo>
                  <a:lnTo>
                    <a:pt x="154" y="625"/>
                  </a:lnTo>
                  <a:lnTo>
                    <a:pt x="154" y="625"/>
                  </a:lnTo>
                  <a:lnTo>
                    <a:pt x="173" y="648"/>
                  </a:lnTo>
                  <a:lnTo>
                    <a:pt x="191" y="662"/>
                  </a:lnTo>
                  <a:lnTo>
                    <a:pt x="210" y="667"/>
                  </a:lnTo>
                  <a:lnTo>
                    <a:pt x="210" y="667"/>
                  </a:lnTo>
                  <a:lnTo>
                    <a:pt x="317" y="667"/>
                  </a:lnTo>
                  <a:lnTo>
                    <a:pt x="317" y="667"/>
                  </a:lnTo>
                  <a:lnTo>
                    <a:pt x="326" y="672"/>
                  </a:lnTo>
                  <a:lnTo>
                    <a:pt x="359" y="686"/>
                  </a:lnTo>
                  <a:lnTo>
                    <a:pt x="378" y="695"/>
                  </a:lnTo>
                  <a:lnTo>
                    <a:pt x="396" y="695"/>
                  </a:lnTo>
                  <a:lnTo>
                    <a:pt x="410" y="695"/>
                  </a:lnTo>
                  <a:lnTo>
                    <a:pt x="420" y="686"/>
                  </a:lnTo>
                  <a:lnTo>
                    <a:pt x="490" y="667"/>
                  </a:lnTo>
                  <a:lnTo>
                    <a:pt x="541" y="700"/>
                  </a:lnTo>
                  <a:lnTo>
                    <a:pt x="630" y="755"/>
                  </a:lnTo>
                  <a:lnTo>
                    <a:pt x="653" y="811"/>
                  </a:lnTo>
                  <a:lnTo>
                    <a:pt x="695" y="825"/>
                  </a:lnTo>
                  <a:lnTo>
                    <a:pt x="737" y="881"/>
                  </a:lnTo>
                  <a:lnTo>
                    <a:pt x="737" y="881"/>
                  </a:lnTo>
                  <a:lnTo>
                    <a:pt x="751" y="877"/>
                  </a:lnTo>
                  <a:lnTo>
                    <a:pt x="798" y="877"/>
                  </a:lnTo>
                  <a:lnTo>
                    <a:pt x="798" y="877"/>
                  </a:lnTo>
                  <a:lnTo>
                    <a:pt x="812" y="881"/>
                  </a:lnTo>
                  <a:lnTo>
                    <a:pt x="821" y="886"/>
                  </a:lnTo>
                  <a:lnTo>
                    <a:pt x="826" y="895"/>
                  </a:lnTo>
                  <a:lnTo>
                    <a:pt x="830" y="905"/>
                  </a:lnTo>
                  <a:lnTo>
                    <a:pt x="830" y="919"/>
                  </a:lnTo>
                  <a:lnTo>
                    <a:pt x="830" y="928"/>
                  </a:lnTo>
                  <a:lnTo>
                    <a:pt x="835" y="1045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Freeform 32"/>
            <p:cNvSpPr>
              <a:spLocks/>
            </p:cNvSpPr>
            <p:nvPr/>
          </p:nvSpPr>
          <p:spPr bwMode="auto">
            <a:xfrm>
              <a:off x="3789363" y="1933575"/>
              <a:ext cx="1628775" cy="1000125"/>
            </a:xfrm>
            <a:custGeom>
              <a:avLst/>
              <a:gdLst>
                <a:gd name="T0" fmla="*/ 933 w 1026"/>
                <a:gd name="T1" fmla="*/ 19 h 630"/>
                <a:gd name="T2" fmla="*/ 867 w 1026"/>
                <a:gd name="T3" fmla="*/ 19 h 630"/>
                <a:gd name="T4" fmla="*/ 788 w 1026"/>
                <a:gd name="T5" fmla="*/ 75 h 630"/>
                <a:gd name="T6" fmla="*/ 704 w 1026"/>
                <a:gd name="T7" fmla="*/ 75 h 630"/>
                <a:gd name="T8" fmla="*/ 592 w 1026"/>
                <a:gd name="T9" fmla="*/ 51 h 630"/>
                <a:gd name="T10" fmla="*/ 508 w 1026"/>
                <a:gd name="T11" fmla="*/ 9 h 630"/>
                <a:gd name="T12" fmla="*/ 443 w 1026"/>
                <a:gd name="T13" fmla="*/ 0 h 630"/>
                <a:gd name="T14" fmla="*/ 410 w 1026"/>
                <a:gd name="T15" fmla="*/ 9 h 630"/>
                <a:gd name="T16" fmla="*/ 303 w 1026"/>
                <a:gd name="T17" fmla="*/ 89 h 630"/>
                <a:gd name="T18" fmla="*/ 51 w 1026"/>
                <a:gd name="T19" fmla="*/ 173 h 630"/>
                <a:gd name="T20" fmla="*/ 9 w 1026"/>
                <a:gd name="T21" fmla="*/ 173 h 630"/>
                <a:gd name="T22" fmla="*/ 42 w 1026"/>
                <a:gd name="T23" fmla="*/ 201 h 630"/>
                <a:gd name="T24" fmla="*/ 88 w 1026"/>
                <a:gd name="T25" fmla="*/ 224 h 630"/>
                <a:gd name="T26" fmla="*/ 116 w 1026"/>
                <a:gd name="T27" fmla="*/ 247 h 630"/>
                <a:gd name="T28" fmla="*/ 79 w 1026"/>
                <a:gd name="T29" fmla="*/ 271 h 630"/>
                <a:gd name="T30" fmla="*/ 32 w 1026"/>
                <a:gd name="T31" fmla="*/ 313 h 630"/>
                <a:gd name="T32" fmla="*/ 60 w 1026"/>
                <a:gd name="T33" fmla="*/ 350 h 630"/>
                <a:gd name="T34" fmla="*/ 121 w 1026"/>
                <a:gd name="T35" fmla="*/ 415 h 630"/>
                <a:gd name="T36" fmla="*/ 126 w 1026"/>
                <a:gd name="T37" fmla="*/ 453 h 630"/>
                <a:gd name="T38" fmla="*/ 102 w 1026"/>
                <a:gd name="T39" fmla="*/ 457 h 630"/>
                <a:gd name="T40" fmla="*/ 51 w 1026"/>
                <a:gd name="T41" fmla="*/ 462 h 630"/>
                <a:gd name="T42" fmla="*/ 4 w 1026"/>
                <a:gd name="T43" fmla="*/ 485 h 630"/>
                <a:gd name="T44" fmla="*/ 32 w 1026"/>
                <a:gd name="T45" fmla="*/ 583 h 630"/>
                <a:gd name="T46" fmla="*/ 140 w 1026"/>
                <a:gd name="T47" fmla="*/ 620 h 630"/>
                <a:gd name="T48" fmla="*/ 266 w 1026"/>
                <a:gd name="T49" fmla="*/ 611 h 630"/>
                <a:gd name="T50" fmla="*/ 392 w 1026"/>
                <a:gd name="T51" fmla="*/ 555 h 630"/>
                <a:gd name="T52" fmla="*/ 462 w 1026"/>
                <a:gd name="T53" fmla="*/ 592 h 630"/>
                <a:gd name="T54" fmla="*/ 536 w 1026"/>
                <a:gd name="T55" fmla="*/ 602 h 630"/>
                <a:gd name="T56" fmla="*/ 559 w 1026"/>
                <a:gd name="T57" fmla="*/ 616 h 630"/>
                <a:gd name="T58" fmla="*/ 625 w 1026"/>
                <a:gd name="T59" fmla="*/ 625 h 630"/>
                <a:gd name="T60" fmla="*/ 671 w 1026"/>
                <a:gd name="T61" fmla="*/ 602 h 630"/>
                <a:gd name="T62" fmla="*/ 690 w 1026"/>
                <a:gd name="T63" fmla="*/ 583 h 630"/>
                <a:gd name="T64" fmla="*/ 769 w 1026"/>
                <a:gd name="T65" fmla="*/ 555 h 630"/>
                <a:gd name="T66" fmla="*/ 774 w 1026"/>
                <a:gd name="T67" fmla="*/ 518 h 630"/>
                <a:gd name="T68" fmla="*/ 807 w 1026"/>
                <a:gd name="T69" fmla="*/ 490 h 630"/>
                <a:gd name="T70" fmla="*/ 839 w 1026"/>
                <a:gd name="T71" fmla="*/ 495 h 630"/>
                <a:gd name="T72" fmla="*/ 863 w 1026"/>
                <a:gd name="T73" fmla="*/ 490 h 630"/>
                <a:gd name="T74" fmla="*/ 886 w 1026"/>
                <a:gd name="T75" fmla="*/ 439 h 630"/>
                <a:gd name="T76" fmla="*/ 933 w 1026"/>
                <a:gd name="T77" fmla="*/ 383 h 630"/>
                <a:gd name="T78" fmla="*/ 951 w 1026"/>
                <a:gd name="T79" fmla="*/ 350 h 630"/>
                <a:gd name="T80" fmla="*/ 961 w 1026"/>
                <a:gd name="T81" fmla="*/ 238 h 630"/>
                <a:gd name="T82" fmla="*/ 942 w 1026"/>
                <a:gd name="T83" fmla="*/ 177 h 630"/>
                <a:gd name="T84" fmla="*/ 923 w 1026"/>
                <a:gd name="T85" fmla="*/ 163 h 630"/>
                <a:gd name="T86" fmla="*/ 914 w 1026"/>
                <a:gd name="T87" fmla="*/ 140 h 630"/>
                <a:gd name="T88" fmla="*/ 933 w 1026"/>
                <a:gd name="T89" fmla="*/ 126 h 630"/>
                <a:gd name="T90" fmla="*/ 1003 w 1026"/>
                <a:gd name="T91" fmla="*/ 112 h 630"/>
                <a:gd name="T92" fmla="*/ 1026 w 1026"/>
                <a:gd name="T93" fmla="*/ 70 h 630"/>
                <a:gd name="T94" fmla="*/ 998 w 1026"/>
                <a:gd name="T95" fmla="*/ 47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26" h="630">
                  <a:moveTo>
                    <a:pt x="956" y="28"/>
                  </a:moveTo>
                  <a:lnTo>
                    <a:pt x="956" y="28"/>
                  </a:lnTo>
                  <a:lnTo>
                    <a:pt x="933" y="19"/>
                  </a:lnTo>
                  <a:lnTo>
                    <a:pt x="909" y="14"/>
                  </a:lnTo>
                  <a:lnTo>
                    <a:pt x="886" y="14"/>
                  </a:lnTo>
                  <a:lnTo>
                    <a:pt x="867" y="19"/>
                  </a:lnTo>
                  <a:lnTo>
                    <a:pt x="844" y="28"/>
                  </a:lnTo>
                  <a:lnTo>
                    <a:pt x="825" y="42"/>
                  </a:lnTo>
                  <a:lnTo>
                    <a:pt x="788" y="75"/>
                  </a:lnTo>
                  <a:lnTo>
                    <a:pt x="788" y="75"/>
                  </a:lnTo>
                  <a:lnTo>
                    <a:pt x="765" y="79"/>
                  </a:lnTo>
                  <a:lnTo>
                    <a:pt x="704" y="75"/>
                  </a:lnTo>
                  <a:lnTo>
                    <a:pt x="667" y="70"/>
                  </a:lnTo>
                  <a:lnTo>
                    <a:pt x="629" y="65"/>
                  </a:lnTo>
                  <a:lnTo>
                    <a:pt x="592" y="51"/>
                  </a:lnTo>
                  <a:lnTo>
                    <a:pt x="564" y="37"/>
                  </a:lnTo>
                  <a:lnTo>
                    <a:pt x="508" y="9"/>
                  </a:lnTo>
                  <a:lnTo>
                    <a:pt x="508" y="9"/>
                  </a:lnTo>
                  <a:lnTo>
                    <a:pt x="494" y="0"/>
                  </a:lnTo>
                  <a:lnTo>
                    <a:pt x="476" y="0"/>
                  </a:lnTo>
                  <a:lnTo>
                    <a:pt x="443" y="0"/>
                  </a:lnTo>
                  <a:lnTo>
                    <a:pt x="420" y="5"/>
                  </a:lnTo>
                  <a:lnTo>
                    <a:pt x="410" y="9"/>
                  </a:lnTo>
                  <a:lnTo>
                    <a:pt x="410" y="9"/>
                  </a:lnTo>
                  <a:lnTo>
                    <a:pt x="387" y="28"/>
                  </a:lnTo>
                  <a:lnTo>
                    <a:pt x="364" y="51"/>
                  </a:lnTo>
                  <a:lnTo>
                    <a:pt x="303" y="89"/>
                  </a:lnTo>
                  <a:lnTo>
                    <a:pt x="228" y="131"/>
                  </a:lnTo>
                  <a:lnTo>
                    <a:pt x="172" y="149"/>
                  </a:lnTo>
                  <a:lnTo>
                    <a:pt x="51" y="173"/>
                  </a:lnTo>
                  <a:lnTo>
                    <a:pt x="51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4" y="177"/>
                  </a:lnTo>
                  <a:lnTo>
                    <a:pt x="18" y="187"/>
                  </a:lnTo>
                  <a:lnTo>
                    <a:pt x="42" y="201"/>
                  </a:lnTo>
                  <a:lnTo>
                    <a:pt x="79" y="224"/>
                  </a:lnTo>
                  <a:lnTo>
                    <a:pt x="79" y="224"/>
                  </a:lnTo>
                  <a:lnTo>
                    <a:pt x="88" y="224"/>
                  </a:lnTo>
                  <a:lnTo>
                    <a:pt x="112" y="229"/>
                  </a:lnTo>
                  <a:lnTo>
                    <a:pt x="116" y="238"/>
                  </a:lnTo>
                  <a:lnTo>
                    <a:pt x="116" y="247"/>
                  </a:lnTo>
                  <a:lnTo>
                    <a:pt x="102" y="257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51" y="285"/>
                  </a:lnTo>
                  <a:lnTo>
                    <a:pt x="37" y="299"/>
                  </a:lnTo>
                  <a:lnTo>
                    <a:pt x="32" y="313"/>
                  </a:lnTo>
                  <a:lnTo>
                    <a:pt x="37" y="322"/>
                  </a:lnTo>
                  <a:lnTo>
                    <a:pt x="46" y="336"/>
                  </a:lnTo>
                  <a:lnTo>
                    <a:pt x="60" y="350"/>
                  </a:lnTo>
                  <a:lnTo>
                    <a:pt x="102" y="392"/>
                  </a:lnTo>
                  <a:lnTo>
                    <a:pt x="102" y="392"/>
                  </a:lnTo>
                  <a:lnTo>
                    <a:pt x="121" y="415"/>
                  </a:lnTo>
                  <a:lnTo>
                    <a:pt x="126" y="429"/>
                  </a:lnTo>
                  <a:lnTo>
                    <a:pt x="130" y="443"/>
                  </a:lnTo>
                  <a:lnTo>
                    <a:pt x="126" y="453"/>
                  </a:lnTo>
                  <a:lnTo>
                    <a:pt x="116" y="457"/>
                  </a:lnTo>
                  <a:lnTo>
                    <a:pt x="112" y="457"/>
                  </a:lnTo>
                  <a:lnTo>
                    <a:pt x="102" y="457"/>
                  </a:lnTo>
                  <a:lnTo>
                    <a:pt x="102" y="457"/>
                  </a:lnTo>
                  <a:lnTo>
                    <a:pt x="74" y="462"/>
                  </a:lnTo>
                  <a:lnTo>
                    <a:pt x="51" y="462"/>
                  </a:lnTo>
                  <a:lnTo>
                    <a:pt x="18" y="471"/>
                  </a:lnTo>
                  <a:lnTo>
                    <a:pt x="4" y="481"/>
                  </a:lnTo>
                  <a:lnTo>
                    <a:pt x="4" y="485"/>
                  </a:lnTo>
                  <a:lnTo>
                    <a:pt x="0" y="560"/>
                  </a:lnTo>
                  <a:lnTo>
                    <a:pt x="0" y="560"/>
                  </a:lnTo>
                  <a:lnTo>
                    <a:pt x="32" y="583"/>
                  </a:lnTo>
                  <a:lnTo>
                    <a:pt x="70" y="602"/>
                  </a:lnTo>
                  <a:lnTo>
                    <a:pt x="102" y="611"/>
                  </a:lnTo>
                  <a:lnTo>
                    <a:pt x="140" y="620"/>
                  </a:lnTo>
                  <a:lnTo>
                    <a:pt x="172" y="620"/>
                  </a:lnTo>
                  <a:lnTo>
                    <a:pt x="205" y="620"/>
                  </a:lnTo>
                  <a:lnTo>
                    <a:pt x="266" y="611"/>
                  </a:lnTo>
                  <a:lnTo>
                    <a:pt x="317" y="592"/>
                  </a:lnTo>
                  <a:lnTo>
                    <a:pt x="354" y="579"/>
                  </a:lnTo>
                  <a:lnTo>
                    <a:pt x="392" y="555"/>
                  </a:lnTo>
                  <a:lnTo>
                    <a:pt x="392" y="555"/>
                  </a:lnTo>
                  <a:lnTo>
                    <a:pt x="429" y="579"/>
                  </a:lnTo>
                  <a:lnTo>
                    <a:pt x="462" y="592"/>
                  </a:lnTo>
                  <a:lnTo>
                    <a:pt x="490" y="597"/>
                  </a:lnTo>
                  <a:lnTo>
                    <a:pt x="513" y="602"/>
                  </a:lnTo>
                  <a:lnTo>
                    <a:pt x="536" y="602"/>
                  </a:lnTo>
                  <a:lnTo>
                    <a:pt x="545" y="597"/>
                  </a:lnTo>
                  <a:lnTo>
                    <a:pt x="545" y="597"/>
                  </a:lnTo>
                  <a:lnTo>
                    <a:pt x="559" y="616"/>
                  </a:lnTo>
                  <a:lnTo>
                    <a:pt x="583" y="625"/>
                  </a:lnTo>
                  <a:lnTo>
                    <a:pt x="601" y="630"/>
                  </a:lnTo>
                  <a:lnTo>
                    <a:pt x="625" y="625"/>
                  </a:lnTo>
                  <a:lnTo>
                    <a:pt x="643" y="620"/>
                  </a:lnTo>
                  <a:lnTo>
                    <a:pt x="657" y="611"/>
                  </a:lnTo>
                  <a:lnTo>
                    <a:pt x="671" y="602"/>
                  </a:lnTo>
                  <a:lnTo>
                    <a:pt x="681" y="592"/>
                  </a:lnTo>
                  <a:lnTo>
                    <a:pt x="681" y="592"/>
                  </a:lnTo>
                  <a:lnTo>
                    <a:pt x="690" y="583"/>
                  </a:lnTo>
                  <a:lnTo>
                    <a:pt x="704" y="574"/>
                  </a:lnTo>
                  <a:lnTo>
                    <a:pt x="732" y="560"/>
                  </a:lnTo>
                  <a:lnTo>
                    <a:pt x="769" y="555"/>
                  </a:lnTo>
                  <a:lnTo>
                    <a:pt x="769" y="555"/>
                  </a:lnTo>
                  <a:lnTo>
                    <a:pt x="769" y="532"/>
                  </a:lnTo>
                  <a:lnTo>
                    <a:pt x="774" y="518"/>
                  </a:lnTo>
                  <a:lnTo>
                    <a:pt x="783" y="509"/>
                  </a:lnTo>
                  <a:lnTo>
                    <a:pt x="793" y="499"/>
                  </a:lnTo>
                  <a:lnTo>
                    <a:pt x="807" y="490"/>
                  </a:lnTo>
                  <a:lnTo>
                    <a:pt x="816" y="485"/>
                  </a:lnTo>
                  <a:lnTo>
                    <a:pt x="816" y="485"/>
                  </a:lnTo>
                  <a:lnTo>
                    <a:pt x="839" y="495"/>
                  </a:lnTo>
                  <a:lnTo>
                    <a:pt x="853" y="495"/>
                  </a:lnTo>
                  <a:lnTo>
                    <a:pt x="863" y="490"/>
                  </a:lnTo>
                  <a:lnTo>
                    <a:pt x="863" y="490"/>
                  </a:lnTo>
                  <a:lnTo>
                    <a:pt x="863" y="490"/>
                  </a:lnTo>
                  <a:lnTo>
                    <a:pt x="872" y="467"/>
                  </a:lnTo>
                  <a:lnTo>
                    <a:pt x="886" y="439"/>
                  </a:lnTo>
                  <a:lnTo>
                    <a:pt x="914" y="406"/>
                  </a:lnTo>
                  <a:lnTo>
                    <a:pt x="914" y="406"/>
                  </a:lnTo>
                  <a:lnTo>
                    <a:pt x="933" y="383"/>
                  </a:lnTo>
                  <a:lnTo>
                    <a:pt x="942" y="369"/>
                  </a:lnTo>
                  <a:lnTo>
                    <a:pt x="951" y="350"/>
                  </a:lnTo>
                  <a:lnTo>
                    <a:pt x="951" y="350"/>
                  </a:lnTo>
                  <a:lnTo>
                    <a:pt x="956" y="327"/>
                  </a:lnTo>
                  <a:lnTo>
                    <a:pt x="961" y="271"/>
                  </a:lnTo>
                  <a:lnTo>
                    <a:pt x="961" y="238"/>
                  </a:lnTo>
                  <a:lnTo>
                    <a:pt x="956" y="210"/>
                  </a:lnTo>
                  <a:lnTo>
                    <a:pt x="951" y="187"/>
                  </a:lnTo>
                  <a:lnTo>
                    <a:pt x="942" y="177"/>
                  </a:lnTo>
                  <a:lnTo>
                    <a:pt x="937" y="173"/>
                  </a:lnTo>
                  <a:lnTo>
                    <a:pt x="937" y="173"/>
                  </a:lnTo>
                  <a:lnTo>
                    <a:pt x="923" y="163"/>
                  </a:lnTo>
                  <a:lnTo>
                    <a:pt x="914" y="154"/>
                  </a:lnTo>
                  <a:lnTo>
                    <a:pt x="914" y="145"/>
                  </a:lnTo>
                  <a:lnTo>
                    <a:pt x="914" y="140"/>
                  </a:lnTo>
                  <a:lnTo>
                    <a:pt x="928" y="131"/>
                  </a:lnTo>
                  <a:lnTo>
                    <a:pt x="933" y="126"/>
                  </a:lnTo>
                  <a:lnTo>
                    <a:pt x="933" y="126"/>
                  </a:lnTo>
                  <a:lnTo>
                    <a:pt x="961" y="126"/>
                  </a:lnTo>
                  <a:lnTo>
                    <a:pt x="984" y="121"/>
                  </a:lnTo>
                  <a:lnTo>
                    <a:pt x="1003" y="112"/>
                  </a:lnTo>
                  <a:lnTo>
                    <a:pt x="1012" y="98"/>
                  </a:lnTo>
                  <a:lnTo>
                    <a:pt x="1021" y="84"/>
                  </a:lnTo>
                  <a:lnTo>
                    <a:pt x="1026" y="70"/>
                  </a:lnTo>
                  <a:lnTo>
                    <a:pt x="1026" y="56"/>
                  </a:lnTo>
                  <a:lnTo>
                    <a:pt x="1026" y="56"/>
                  </a:lnTo>
                  <a:lnTo>
                    <a:pt x="998" y="47"/>
                  </a:lnTo>
                  <a:lnTo>
                    <a:pt x="956" y="28"/>
                  </a:lnTo>
                  <a:lnTo>
                    <a:pt x="956" y="28"/>
                  </a:lnTo>
                  <a:close/>
                </a:path>
              </a:pathLst>
            </a:custGeom>
            <a:solidFill>
              <a:srgbClr val="808000"/>
            </a:solidFill>
            <a:ln w="30226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Freeform 33"/>
            <p:cNvSpPr>
              <a:spLocks/>
            </p:cNvSpPr>
            <p:nvPr/>
          </p:nvSpPr>
          <p:spPr bwMode="auto">
            <a:xfrm>
              <a:off x="4611688" y="3348038"/>
              <a:ext cx="873125" cy="747713"/>
            </a:xfrm>
            <a:custGeom>
              <a:avLst/>
              <a:gdLst>
                <a:gd name="T0" fmla="*/ 541 w 550"/>
                <a:gd name="T1" fmla="*/ 392 h 471"/>
                <a:gd name="T2" fmla="*/ 536 w 550"/>
                <a:gd name="T3" fmla="*/ 387 h 471"/>
                <a:gd name="T4" fmla="*/ 527 w 550"/>
                <a:gd name="T5" fmla="*/ 261 h 471"/>
                <a:gd name="T6" fmla="*/ 527 w 550"/>
                <a:gd name="T7" fmla="*/ 243 h 471"/>
                <a:gd name="T8" fmla="*/ 513 w 550"/>
                <a:gd name="T9" fmla="*/ 229 h 471"/>
                <a:gd name="T10" fmla="*/ 489 w 550"/>
                <a:gd name="T11" fmla="*/ 233 h 471"/>
                <a:gd name="T12" fmla="*/ 485 w 550"/>
                <a:gd name="T13" fmla="*/ 233 h 471"/>
                <a:gd name="T14" fmla="*/ 443 w 550"/>
                <a:gd name="T15" fmla="*/ 257 h 471"/>
                <a:gd name="T16" fmla="*/ 424 w 550"/>
                <a:gd name="T17" fmla="*/ 247 h 471"/>
                <a:gd name="T18" fmla="*/ 419 w 550"/>
                <a:gd name="T19" fmla="*/ 229 h 471"/>
                <a:gd name="T20" fmla="*/ 419 w 550"/>
                <a:gd name="T21" fmla="*/ 215 h 471"/>
                <a:gd name="T22" fmla="*/ 438 w 550"/>
                <a:gd name="T23" fmla="*/ 140 h 471"/>
                <a:gd name="T24" fmla="*/ 438 w 550"/>
                <a:gd name="T25" fmla="*/ 84 h 471"/>
                <a:gd name="T26" fmla="*/ 424 w 550"/>
                <a:gd name="T27" fmla="*/ 47 h 471"/>
                <a:gd name="T28" fmla="*/ 401 w 550"/>
                <a:gd name="T29" fmla="*/ 23 h 471"/>
                <a:gd name="T30" fmla="*/ 349 w 550"/>
                <a:gd name="T31" fmla="*/ 0 h 471"/>
                <a:gd name="T32" fmla="*/ 279 w 550"/>
                <a:gd name="T33" fmla="*/ 23 h 471"/>
                <a:gd name="T34" fmla="*/ 261 w 550"/>
                <a:gd name="T35" fmla="*/ 28 h 471"/>
                <a:gd name="T36" fmla="*/ 233 w 550"/>
                <a:gd name="T37" fmla="*/ 61 h 471"/>
                <a:gd name="T38" fmla="*/ 158 w 550"/>
                <a:gd name="T39" fmla="*/ 93 h 471"/>
                <a:gd name="T40" fmla="*/ 177 w 550"/>
                <a:gd name="T41" fmla="*/ 149 h 471"/>
                <a:gd name="T42" fmla="*/ 163 w 550"/>
                <a:gd name="T43" fmla="*/ 229 h 471"/>
                <a:gd name="T44" fmla="*/ 158 w 550"/>
                <a:gd name="T45" fmla="*/ 233 h 471"/>
                <a:gd name="T46" fmla="*/ 135 w 550"/>
                <a:gd name="T47" fmla="*/ 238 h 471"/>
                <a:gd name="T48" fmla="*/ 37 w 550"/>
                <a:gd name="T49" fmla="*/ 205 h 471"/>
                <a:gd name="T50" fmla="*/ 37 w 550"/>
                <a:gd name="T51" fmla="*/ 205 h 471"/>
                <a:gd name="T52" fmla="*/ 51 w 550"/>
                <a:gd name="T53" fmla="*/ 252 h 471"/>
                <a:gd name="T54" fmla="*/ 51 w 550"/>
                <a:gd name="T55" fmla="*/ 303 h 471"/>
                <a:gd name="T56" fmla="*/ 23 w 550"/>
                <a:gd name="T57" fmla="*/ 369 h 471"/>
                <a:gd name="T58" fmla="*/ 9 w 550"/>
                <a:gd name="T59" fmla="*/ 397 h 471"/>
                <a:gd name="T60" fmla="*/ 0 w 550"/>
                <a:gd name="T61" fmla="*/ 443 h 471"/>
                <a:gd name="T62" fmla="*/ 32 w 550"/>
                <a:gd name="T63" fmla="*/ 466 h 471"/>
                <a:gd name="T64" fmla="*/ 102 w 550"/>
                <a:gd name="T65" fmla="*/ 466 h 471"/>
                <a:gd name="T66" fmla="*/ 153 w 550"/>
                <a:gd name="T67" fmla="*/ 457 h 471"/>
                <a:gd name="T68" fmla="*/ 195 w 550"/>
                <a:gd name="T69" fmla="*/ 452 h 471"/>
                <a:gd name="T70" fmla="*/ 251 w 550"/>
                <a:gd name="T71" fmla="*/ 429 h 471"/>
                <a:gd name="T72" fmla="*/ 331 w 550"/>
                <a:gd name="T73" fmla="*/ 401 h 471"/>
                <a:gd name="T74" fmla="*/ 429 w 550"/>
                <a:gd name="T75" fmla="*/ 383 h 471"/>
                <a:gd name="T76" fmla="*/ 438 w 550"/>
                <a:gd name="T77" fmla="*/ 397 h 471"/>
                <a:gd name="T78" fmla="*/ 466 w 550"/>
                <a:gd name="T79" fmla="*/ 420 h 471"/>
                <a:gd name="T80" fmla="*/ 499 w 550"/>
                <a:gd name="T81" fmla="*/ 429 h 471"/>
                <a:gd name="T82" fmla="*/ 541 w 550"/>
                <a:gd name="T83" fmla="*/ 397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50" h="471">
                  <a:moveTo>
                    <a:pt x="541" y="392"/>
                  </a:moveTo>
                  <a:lnTo>
                    <a:pt x="541" y="392"/>
                  </a:lnTo>
                  <a:lnTo>
                    <a:pt x="536" y="387"/>
                  </a:lnTo>
                  <a:lnTo>
                    <a:pt x="536" y="387"/>
                  </a:lnTo>
                  <a:lnTo>
                    <a:pt x="550" y="308"/>
                  </a:lnTo>
                  <a:lnTo>
                    <a:pt x="527" y="261"/>
                  </a:lnTo>
                  <a:lnTo>
                    <a:pt x="527" y="261"/>
                  </a:lnTo>
                  <a:lnTo>
                    <a:pt x="527" y="243"/>
                  </a:lnTo>
                  <a:lnTo>
                    <a:pt x="522" y="233"/>
                  </a:lnTo>
                  <a:lnTo>
                    <a:pt x="513" y="229"/>
                  </a:lnTo>
                  <a:lnTo>
                    <a:pt x="508" y="229"/>
                  </a:lnTo>
                  <a:lnTo>
                    <a:pt x="489" y="233"/>
                  </a:lnTo>
                  <a:lnTo>
                    <a:pt x="485" y="233"/>
                  </a:lnTo>
                  <a:lnTo>
                    <a:pt x="485" y="233"/>
                  </a:lnTo>
                  <a:lnTo>
                    <a:pt x="461" y="252"/>
                  </a:lnTo>
                  <a:lnTo>
                    <a:pt x="443" y="257"/>
                  </a:lnTo>
                  <a:lnTo>
                    <a:pt x="433" y="257"/>
                  </a:lnTo>
                  <a:lnTo>
                    <a:pt x="424" y="247"/>
                  </a:lnTo>
                  <a:lnTo>
                    <a:pt x="419" y="238"/>
                  </a:lnTo>
                  <a:lnTo>
                    <a:pt x="419" y="229"/>
                  </a:lnTo>
                  <a:lnTo>
                    <a:pt x="419" y="215"/>
                  </a:lnTo>
                  <a:lnTo>
                    <a:pt x="419" y="215"/>
                  </a:lnTo>
                  <a:lnTo>
                    <a:pt x="429" y="177"/>
                  </a:lnTo>
                  <a:lnTo>
                    <a:pt x="438" y="140"/>
                  </a:lnTo>
                  <a:lnTo>
                    <a:pt x="438" y="112"/>
                  </a:lnTo>
                  <a:lnTo>
                    <a:pt x="438" y="84"/>
                  </a:lnTo>
                  <a:lnTo>
                    <a:pt x="433" y="65"/>
                  </a:lnTo>
                  <a:lnTo>
                    <a:pt x="424" y="47"/>
                  </a:lnTo>
                  <a:lnTo>
                    <a:pt x="410" y="33"/>
                  </a:lnTo>
                  <a:lnTo>
                    <a:pt x="401" y="23"/>
                  </a:lnTo>
                  <a:lnTo>
                    <a:pt x="373" y="9"/>
                  </a:lnTo>
                  <a:lnTo>
                    <a:pt x="349" y="0"/>
                  </a:lnTo>
                  <a:lnTo>
                    <a:pt x="321" y="0"/>
                  </a:lnTo>
                  <a:lnTo>
                    <a:pt x="279" y="23"/>
                  </a:lnTo>
                  <a:lnTo>
                    <a:pt x="261" y="28"/>
                  </a:lnTo>
                  <a:lnTo>
                    <a:pt x="261" y="28"/>
                  </a:lnTo>
                  <a:lnTo>
                    <a:pt x="247" y="42"/>
                  </a:lnTo>
                  <a:lnTo>
                    <a:pt x="233" y="61"/>
                  </a:lnTo>
                  <a:lnTo>
                    <a:pt x="214" y="93"/>
                  </a:lnTo>
                  <a:lnTo>
                    <a:pt x="158" y="93"/>
                  </a:lnTo>
                  <a:lnTo>
                    <a:pt x="177" y="149"/>
                  </a:lnTo>
                  <a:lnTo>
                    <a:pt x="177" y="149"/>
                  </a:lnTo>
                  <a:lnTo>
                    <a:pt x="167" y="182"/>
                  </a:lnTo>
                  <a:lnTo>
                    <a:pt x="163" y="229"/>
                  </a:lnTo>
                  <a:lnTo>
                    <a:pt x="163" y="229"/>
                  </a:lnTo>
                  <a:lnTo>
                    <a:pt x="158" y="233"/>
                  </a:lnTo>
                  <a:lnTo>
                    <a:pt x="153" y="238"/>
                  </a:lnTo>
                  <a:lnTo>
                    <a:pt x="135" y="238"/>
                  </a:lnTo>
                  <a:lnTo>
                    <a:pt x="111" y="233"/>
                  </a:lnTo>
                  <a:lnTo>
                    <a:pt x="37" y="205"/>
                  </a:lnTo>
                  <a:lnTo>
                    <a:pt x="37" y="205"/>
                  </a:lnTo>
                  <a:lnTo>
                    <a:pt x="37" y="205"/>
                  </a:lnTo>
                  <a:lnTo>
                    <a:pt x="41" y="219"/>
                  </a:lnTo>
                  <a:lnTo>
                    <a:pt x="51" y="252"/>
                  </a:lnTo>
                  <a:lnTo>
                    <a:pt x="51" y="275"/>
                  </a:lnTo>
                  <a:lnTo>
                    <a:pt x="51" y="303"/>
                  </a:lnTo>
                  <a:lnTo>
                    <a:pt x="41" y="336"/>
                  </a:lnTo>
                  <a:lnTo>
                    <a:pt x="23" y="369"/>
                  </a:lnTo>
                  <a:lnTo>
                    <a:pt x="23" y="369"/>
                  </a:lnTo>
                  <a:lnTo>
                    <a:pt x="9" y="397"/>
                  </a:lnTo>
                  <a:lnTo>
                    <a:pt x="0" y="424"/>
                  </a:lnTo>
                  <a:lnTo>
                    <a:pt x="0" y="443"/>
                  </a:lnTo>
                  <a:lnTo>
                    <a:pt x="14" y="457"/>
                  </a:lnTo>
                  <a:lnTo>
                    <a:pt x="32" y="466"/>
                  </a:lnTo>
                  <a:lnTo>
                    <a:pt x="65" y="471"/>
                  </a:lnTo>
                  <a:lnTo>
                    <a:pt x="102" y="466"/>
                  </a:lnTo>
                  <a:lnTo>
                    <a:pt x="153" y="457"/>
                  </a:lnTo>
                  <a:lnTo>
                    <a:pt x="153" y="457"/>
                  </a:lnTo>
                  <a:lnTo>
                    <a:pt x="167" y="457"/>
                  </a:lnTo>
                  <a:lnTo>
                    <a:pt x="195" y="452"/>
                  </a:lnTo>
                  <a:lnTo>
                    <a:pt x="233" y="443"/>
                  </a:lnTo>
                  <a:lnTo>
                    <a:pt x="251" y="429"/>
                  </a:lnTo>
                  <a:lnTo>
                    <a:pt x="270" y="420"/>
                  </a:lnTo>
                  <a:lnTo>
                    <a:pt x="331" y="401"/>
                  </a:lnTo>
                  <a:lnTo>
                    <a:pt x="415" y="387"/>
                  </a:lnTo>
                  <a:lnTo>
                    <a:pt x="429" y="383"/>
                  </a:lnTo>
                  <a:lnTo>
                    <a:pt x="429" y="383"/>
                  </a:lnTo>
                  <a:lnTo>
                    <a:pt x="438" y="397"/>
                  </a:lnTo>
                  <a:lnTo>
                    <a:pt x="452" y="406"/>
                  </a:lnTo>
                  <a:lnTo>
                    <a:pt x="466" y="420"/>
                  </a:lnTo>
                  <a:lnTo>
                    <a:pt x="480" y="424"/>
                  </a:lnTo>
                  <a:lnTo>
                    <a:pt x="499" y="429"/>
                  </a:lnTo>
                  <a:lnTo>
                    <a:pt x="517" y="420"/>
                  </a:lnTo>
                  <a:lnTo>
                    <a:pt x="541" y="397"/>
                  </a:lnTo>
                  <a:lnTo>
                    <a:pt x="541" y="392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Freeform 34"/>
            <p:cNvSpPr>
              <a:spLocks/>
            </p:cNvSpPr>
            <p:nvPr/>
          </p:nvSpPr>
          <p:spPr bwMode="auto">
            <a:xfrm>
              <a:off x="4211638" y="3956050"/>
              <a:ext cx="2443162" cy="1598613"/>
            </a:xfrm>
            <a:custGeom>
              <a:avLst/>
              <a:gdLst>
                <a:gd name="T0" fmla="*/ 1497 w 1539"/>
                <a:gd name="T1" fmla="*/ 746 h 1007"/>
                <a:gd name="T2" fmla="*/ 1520 w 1539"/>
                <a:gd name="T3" fmla="*/ 746 h 1007"/>
                <a:gd name="T4" fmla="*/ 1497 w 1539"/>
                <a:gd name="T5" fmla="*/ 643 h 1007"/>
                <a:gd name="T6" fmla="*/ 1492 w 1539"/>
                <a:gd name="T7" fmla="*/ 564 h 1007"/>
                <a:gd name="T8" fmla="*/ 1390 w 1539"/>
                <a:gd name="T9" fmla="*/ 489 h 1007"/>
                <a:gd name="T10" fmla="*/ 1287 w 1539"/>
                <a:gd name="T11" fmla="*/ 405 h 1007"/>
                <a:gd name="T12" fmla="*/ 1282 w 1539"/>
                <a:gd name="T13" fmla="*/ 321 h 1007"/>
                <a:gd name="T14" fmla="*/ 1217 w 1539"/>
                <a:gd name="T15" fmla="*/ 326 h 1007"/>
                <a:gd name="T16" fmla="*/ 1110 w 1539"/>
                <a:gd name="T17" fmla="*/ 317 h 1007"/>
                <a:gd name="T18" fmla="*/ 1091 w 1539"/>
                <a:gd name="T19" fmla="*/ 242 h 1007"/>
                <a:gd name="T20" fmla="*/ 1110 w 1539"/>
                <a:gd name="T21" fmla="*/ 186 h 1007"/>
                <a:gd name="T22" fmla="*/ 1086 w 1539"/>
                <a:gd name="T23" fmla="*/ 144 h 1007"/>
                <a:gd name="T24" fmla="*/ 1030 w 1539"/>
                <a:gd name="T25" fmla="*/ 121 h 1007"/>
                <a:gd name="T26" fmla="*/ 988 w 1539"/>
                <a:gd name="T27" fmla="*/ 69 h 1007"/>
                <a:gd name="T28" fmla="*/ 881 w 1539"/>
                <a:gd name="T29" fmla="*/ 32 h 1007"/>
                <a:gd name="T30" fmla="*/ 825 w 1539"/>
                <a:gd name="T31" fmla="*/ 37 h 1007"/>
                <a:gd name="T32" fmla="*/ 788 w 1539"/>
                <a:gd name="T33" fmla="*/ 14 h 1007"/>
                <a:gd name="T34" fmla="*/ 713 w 1539"/>
                <a:gd name="T35" fmla="*/ 32 h 1007"/>
                <a:gd name="T36" fmla="*/ 667 w 1539"/>
                <a:gd name="T37" fmla="*/ 0 h 1007"/>
                <a:gd name="T38" fmla="*/ 503 w 1539"/>
                <a:gd name="T39" fmla="*/ 46 h 1007"/>
                <a:gd name="T40" fmla="*/ 401 w 1539"/>
                <a:gd name="T41" fmla="*/ 74 h 1007"/>
                <a:gd name="T42" fmla="*/ 382 w 1539"/>
                <a:gd name="T43" fmla="*/ 97 h 1007"/>
                <a:gd name="T44" fmla="*/ 377 w 1539"/>
                <a:gd name="T45" fmla="*/ 135 h 1007"/>
                <a:gd name="T46" fmla="*/ 354 w 1539"/>
                <a:gd name="T47" fmla="*/ 251 h 1007"/>
                <a:gd name="T48" fmla="*/ 331 w 1539"/>
                <a:gd name="T49" fmla="*/ 317 h 1007"/>
                <a:gd name="T50" fmla="*/ 293 w 1539"/>
                <a:gd name="T51" fmla="*/ 307 h 1007"/>
                <a:gd name="T52" fmla="*/ 205 w 1539"/>
                <a:gd name="T53" fmla="*/ 331 h 1007"/>
                <a:gd name="T54" fmla="*/ 196 w 1539"/>
                <a:gd name="T55" fmla="*/ 382 h 1007"/>
                <a:gd name="T56" fmla="*/ 135 w 1539"/>
                <a:gd name="T57" fmla="*/ 387 h 1007"/>
                <a:gd name="T58" fmla="*/ 56 w 1539"/>
                <a:gd name="T59" fmla="*/ 391 h 1007"/>
                <a:gd name="T60" fmla="*/ 4 w 1539"/>
                <a:gd name="T61" fmla="*/ 466 h 1007"/>
                <a:gd name="T62" fmla="*/ 32 w 1539"/>
                <a:gd name="T63" fmla="*/ 541 h 1007"/>
                <a:gd name="T64" fmla="*/ 56 w 1539"/>
                <a:gd name="T65" fmla="*/ 657 h 1007"/>
                <a:gd name="T66" fmla="*/ 65 w 1539"/>
                <a:gd name="T67" fmla="*/ 741 h 1007"/>
                <a:gd name="T68" fmla="*/ 93 w 1539"/>
                <a:gd name="T69" fmla="*/ 802 h 1007"/>
                <a:gd name="T70" fmla="*/ 154 w 1539"/>
                <a:gd name="T71" fmla="*/ 802 h 1007"/>
                <a:gd name="T72" fmla="*/ 242 w 1539"/>
                <a:gd name="T73" fmla="*/ 797 h 1007"/>
                <a:gd name="T74" fmla="*/ 340 w 1539"/>
                <a:gd name="T75" fmla="*/ 737 h 1007"/>
                <a:gd name="T76" fmla="*/ 359 w 1539"/>
                <a:gd name="T77" fmla="*/ 704 h 1007"/>
                <a:gd name="T78" fmla="*/ 443 w 1539"/>
                <a:gd name="T79" fmla="*/ 727 h 1007"/>
                <a:gd name="T80" fmla="*/ 485 w 1539"/>
                <a:gd name="T81" fmla="*/ 783 h 1007"/>
                <a:gd name="T82" fmla="*/ 527 w 1539"/>
                <a:gd name="T83" fmla="*/ 774 h 1007"/>
                <a:gd name="T84" fmla="*/ 569 w 1539"/>
                <a:gd name="T85" fmla="*/ 792 h 1007"/>
                <a:gd name="T86" fmla="*/ 639 w 1539"/>
                <a:gd name="T87" fmla="*/ 816 h 1007"/>
                <a:gd name="T88" fmla="*/ 699 w 1539"/>
                <a:gd name="T89" fmla="*/ 783 h 1007"/>
                <a:gd name="T90" fmla="*/ 723 w 1539"/>
                <a:gd name="T91" fmla="*/ 858 h 1007"/>
                <a:gd name="T92" fmla="*/ 755 w 1539"/>
                <a:gd name="T93" fmla="*/ 853 h 1007"/>
                <a:gd name="T94" fmla="*/ 816 w 1539"/>
                <a:gd name="T95" fmla="*/ 914 h 1007"/>
                <a:gd name="T96" fmla="*/ 932 w 1539"/>
                <a:gd name="T97" fmla="*/ 998 h 1007"/>
                <a:gd name="T98" fmla="*/ 1030 w 1539"/>
                <a:gd name="T99" fmla="*/ 998 h 1007"/>
                <a:gd name="T100" fmla="*/ 1077 w 1539"/>
                <a:gd name="T101" fmla="*/ 974 h 1007"/>
                <a:gd name="T102" fmla="*/ 1012 w 1539"/>
                <a:gd name="T103" fmla="*/ 858 h 1007"/>
                <a:gd name="T104" fmla="*/ 1026 w 1539"/>
                <a:gd name="T105" fmla="*/ 825 h 1007"/>
                <a:gd name="T106" fmla="*/ 1063 w 1539"/>
                <a:gd name="T107" fmla="*/ 811 h 1007"/>
                <a:gd name="T108" fmla="*/ 1128 w 1539"/>
                <a:gd name="T109" fmla="*/ 783 h 1007"/>
                <a:gd name="T110" fmla="*/ 1142 w 1539"/>
                <a:gd name="T111" fmla="*/ 792 h 1007"/>
                <a:gd name="T112" fmla="*/ 1189 w 1539"/>
                <a:gd name="T113" fmla="*/ 778 h 1007"/>
                <a:gd name="T114" fmla="*/ 1236 w 1539"/>
                <a:gd name="T115" fmla="*/ 723 h 1007"/>
                <a:gd name="T116" fmla="*/ 1343 w 1539"/>
                <a:gd name="T117" fmla="*/ 685 h 1007"/>
                <a:gd name="T118" fmla="*/ 1413 w 1539"/>
                <a:gd name="T119" fmla="*/ 704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9" h="1007">
                  <a:moveTo>
                    <a:pt x="1413" y="704"/>
                  </a:moveTo>
                  <a:lnTo>
                    <a:pt x="1413" y="704"/>
                  </a:lnTo>
                  <a:lnTo>
                    <a:pt x="1460" y="727"/>
                  </a:lnTo>
                  <a:lnTo>
                    <a:pt x="1497" y="746"/>
                  </a:lnTo>
                  <a:lnTo>
                    <a:pt x="1539" y="755"/>
                  </a:lnTo>
                  <a:lnTo>
                    <a:pt x="1539" y="755"/>
                  </a:lnTo>
                  <a:lnTo>
                    <a:pt x="1539" y="755"/>
                  </a:lnTo>
                  <a:lnTo>
                    <a:pt x="1520" y="746"/>
                  </a:lnTo>
                  <a:lnTo>
                    <a:pt x="1511" y="732"/>
                  </a:lnTo>
                  <a:lnTo>
                    <a:pt x="1502" y="713"/>
                  </a:lnTo>
                  <a:lnTo>
                    <a:pt x="1497" y="695"/>
                  </a:lnTo>
                  <a:lnTo>
                    <a:pt x="1497" y="643"/>
                  </a:lnTo>
                  <a:lnTo>
                    <a:pt x="1502" y="592"/>
                  </a:lnTo>
                  <a:lnTo>
                    <a:pt x="1502" y="592"/>
                  </a:lnTo>
                  <a:lnTo>
                    <a:pt x="1502" y="578"/>
                  </a:lnTo>
                  <a:lnTo>
                    <a:pt x="1492" y="564"/>
                  </a:lnTo>
                  <a:lnTo>
                    <a:pt x="1483" y="550"/>
                  </a:lnTo>
                  <a:lnTo>
                    <a:pt x="1469" y="536"/>
                  </a:lnTo>
                  <a:lnTo>
                    <a:pt x="1432" y="513"/>
                  </a:lnTo>
                  <a:lnTo>
                    <a:pt x="1390" y="489"/>
                  </a:lnTo>
                  <a:lnTo>
                    <a:pt x="1310" y="461"/>
                  </a:lnTo>
                  <a:lnTo>
                    <a:pt x="1273" y="447"/>
                  </a:lnTo>
                  <a:lnTo>
                    <a:pt x="1273" y="447"/>
                  </a:lnTo>
                  <a:lnTo>
                    <a:pt x="1287" y="405"/>
                  </a:lnTo>
                  <a:lnTo>
                    <a:pt x="1292" y="368"/>
                  </a:lnTo>
                  <a:lnTo>
                    <a:pt x="1287" y="340"/>
                  </a:lnTo>
                  <a:lnTo>
                    <a:pt x="1287" y="321"/>
                  </a:lnTo>
                  <a:lnTo>
                    <a:pt x="1282" y="321"/>
                  </a:lnTo>
                  <a:lnTo>
                    <a:pt x="1282" y="321"/>
                  </a:lnTo>
                  <a:lnTo>
                    <a:pt x="1273" y="317"/>
                  </a:lnTo>
                  <a:lnTo>
                    <a:pt x="1259" y="321"/>
                  </a:lnTo>
                  <a:lnTo>
                    <a:pt x="1217" y="326"/>
                  </a:lnTo>
                  <a:lnTo>
                    <a:pt x="1156" y="340"/>
                  </a:lnTo>
                  <a:lnTo>
                    <a:pt x="1156" y="340"/>
                  </a:lnTo>
                  <a:lnTo>
                    <a:pt x="1128" y="331"/>
                  </a:lnTo>
                  <a:lnTo>
                    <a:pt x="1110" y="317"/>
                  </a:lnTo>
                  <a:lnTo>
                    <a:pt x="1100" y="298"/>
                  </a:lnTo>
                  <a:lnTo>
                    <a:pt x="1091" y="279"/>
                  </a:lnTo>
                  <a:lnTo>
                    <a:pt x="1091" y="261"/>
                  </a:lnTo>
                  <a:lnTo>
                    <a:pt x="1091" y="242"/>
                  </a:lnTo>
                  <a:lnTo>
                    <a:pt x="1096" y="228"/>
                  </a:lnTo>
                  <a:lnTo>
                    <a:pt x="1096" y="228"/>
                  </a:lnTo>
                  <a:lnTo>
                    <a:pt x="1100" y="214"/>
                  </a:lnTo>
                  <a:lnTo>
                    <a:pt x="1110" y="186"/>
                  </a:lnTo>
                  <a:lnTo>
                    <a:pt x="1110" y="172"/>
                  </a:lnTo>
                  <a:lnTo>
                    <a:pt x="1105" y="158"/>
                  </a:lnTo>
                  <a:lnTo>
                    <a:pt x="1100" y="149"/>
                  </a:lnTo>
                  <a:lnTo>
                    <a:pt x="1086" y="144"/>
                  </a:lnTo>
                  <a:lnTo>
                    <a:pt x="1086" y="144"/>
                  </a:lnTo>
                  <a:lnTo>
                    <a:pt x="1068" y="139"/>
                  </a:lnTo>
                  <a:lnTo>
                    <a:pt x="1054" y="135"/>
                  </a:lnTo>
                  <a:lnTo>
                    <a:pt x="1030" y="121"/>
                  </a:lnTo>
                  <a:lnTo>
                    <a:pt x="1021" y="107"/>
                  </a:lnTo>
                  <a:lnTo>
                    <a:pt x="1016" y="97"/>
                  </a:lnTo>
                  <a:lnTo>
                    <a:pt x="1016" y="97"/>
                  </a:lnTo>
                  <a:lnTo>
                    <a:pt x="988" y="69"/>
                  </a:lnTo>
                  <a:lnTo>
                    <a:pt x="960" y="46"/>
                  </a:lnTo>
                  <a:lnTo>
                    <a:pt x="932" y="37"/>
                  </a:lnTo>
                  <a:lnTo>
                    <a:pt x="905" y="32"/>
                  </a:lnTo>
                  <a:lnTo>
                    <a:pt x="881" y="32"/>
                  </a:lnTo>
                  <a:lnTo>
                    <a:pt x="863" y="32"/>
                  </a:lnTo>
                  <a:lnTo>
                    <a:pt x="844" y="37"/>
                  </a:lnTo>
                  <a:lnTo>
                    <a:pt x="825" y="37"/>
                  </a:lnTo>
                  <a:lnTo>
                    <a:pt x="825" y="37"/>
                  </a:lnTo>
                  <a:lnTo>
                    <a:pt x="811" y="27"/>
                  </a:lnTo>
                  <a:lnTo>
                    <a:pt x="793" y="14"/>
                  </a:lnTo>
                  <a:lnTo>
                    <a:pt x="788" y="14"/>
                  </a:lnTo>
                  <a:lnTo>
                    <a:pt x="788" y="14"/>
                  </a:lnTo>
                  <a:lnTo>
                    <a:pt x="769" y="37"/>
                  </a:lnTo>
                  <a:lnTo>
                    <a:pt x="751" y="41"/>
                  </a:lnTo>
                  <a:lnTo>
                    <a:pt x="732" y="41"/>
                  </a:lnTo>
                  <a:lnTo>
                    <a:pt x="713" y="32"/>
                  </a:lnTo>
                  <a:lnTo>
                    <a:pt x="699" y="23"/>
                  </a:lnTo>
                  <a:lnTo>
                    <a:pt x="690" y="14"/>
                  </a:lnTo>
                  <a:lnTo>
                    <a:pt x="681" y="0"/>
                  </a:lnTo>
                  <a:lnTo>
                    <a:pt x="667" y="0"/>
                  </a:lnTo>
                  <a:lnTo>
                    <a:pt x="578" y="18"/>
                  </a:lnTo>
                  <a:lnTo>
                    <a:pt x="517" y="37"/>
                  </a:lnTo>
                  <a:lnTo>
                    <a:pt x="517" y="37"/>
                  </a:lnTo>
                  <a:lnTo>
                    <a:pt x="503" y="46"/>
                  </a:lnTo>
                  <a:lnTo>
                    <a:pt x="485" y="55"/>
                  </a:lnTo>
                  <a:lnTo>
                    <a:pt x="447" y="69"/>
                  </a:lnTo>
                  <a:lnTo>
                    <a:pt x="415" y="74"/>
                  </a:lnTo>
                  <a:lnTo>
                    <a:pt x="401" y="74"/>
                  </a:lnTo>
                  <a:lnTo>
                    <a:pt x="401" y="74"/>
                  </a:lnTo>
                  <a:lnTo>
                    <a:pt x="382" y="83"/>
                  </a:lnTo>
                  <a:lnTo>
                    <a:pt x="382" y="83"/>
                  </a:lnTo>
                  <a:lnTo>
                    <a:pt x="382" y="97"/>
                  </a:lnTo>
                  <a:lnTo>
                    <a:pt x="387" y="111"/>
                  </a:lnTo>
                  <a:lnTo>
                    <a:pt x="382" y="125"/>
                  </a:lnTo>
                  <a:lnTo>
                    <a:pt x="382" y="125"/>
                  </a:lnTo>
                  <a:lnTo>
                    <a:pt x="377" y="135"/>
                  </a:lnTo>
                  <a:lnTo>
                    <a:pt x="368" y="149"/>
                  </a:lnTo>
                  <a:lnTo>
                    <a:pt x="359" y="191"/>
                  </a:lnTo>
                  <a:lnTo>
                    <a:pt x="354" y="251"/>
                  </a:lnTo>
                  <a:lnTo>
                    <a:pt x="354" y="251"/>
                  </a:lnTo>
                  <a:lnTo>
                    <a:pt x="354" y="284"/>
                  </a:lnTo>
                  <a:lnTo>
                    <a:pt x="349" y="303"/>
                  </a:lnTo>
                  <a:lnTo>
                    <a:pt x="340" y="312"/>
                  </a:lnTo>
                  <a:lnTo>
                    <a:pt x="331" y="317"/>
                  </a:lnTo>
                  <a:lnTo>
                    <a:pt x="317" y="317"/>
                  </a:lnTo>
                  <a:lnTo>
                    <a:pt x="307" y="312"/>
                  </a:lnTo>
                  <a:lnTo>
                    <a:pt x="293" y="307"/>
                  </a:lnTo>
                  <a:lnTo>
                    <a:pt x="293" y="307"/>
                  </a:lnTo>
                  <a:lnTo>
                    <a:pt x="252" y="326"/>
                  </a:lnTo>
                  <a:lnTo>
                    <a:pt x="224" y="331"/>
                  </a:lnTo>
                  <a:lnTo>
                    <a:pt x="210" y="331"/>
                  </a:lnTo>
                  <a:lnTo>
                    <a:pt x="205" y="331"/>
                  </a:lnTo>
                  <a:lnTo>
                    <a:pt x="205" y="331"/>
                  </a:lnTo>
                  <a:lnTo>
                    <a:pt x="205" y="331"/>
                  </a:lnTo>
                  <a:lnTo>
                    <a:pt x="205" y="363"/>
                  </a:lnTo>
                  <a:lnTo>
                    <a:pt x="196" y="382"/>
                  </a:lnTo>
                  <a:lnTo>
                    <a:pt x="182" y="391"/>
                  </a:lnTo>
                  <a:lnTo>
                    <a:pt x="168" y="391"/>
                  </a:lnTo>
                  <a:lnTo>
                    <a:pt x="149" y="391"/>
                  </a:lnTo>
                  <a:lnTo>
                    <a:pt x="135" y="387"/>
                  </a:lnTo>
                  <a:lnTo>
                    <a:pt x="116" y="382"/>
                  </a:lnTo>
                  <a:lnTo>
                    <a:pt x="116" y="382"/>
                  </a:lnTo>
                  <a:lnTo>
                    <a:pt x="84" y="382"/>
                  </a:lnTo>
                  <a:lnTo>
                    <a:pt x="56" y="391"/>
                  </a:lnTo>
                  <a:lnTo>
                    <a:pt x="37" y="410"/>
                  </a:lnTo>
                  <a:lnTo>
                    <a:pt x="23" y="429"/>
                  </a:lnTo>
                  <a:lnTo>
                    <a:pt x="14" y="447"/>
                  </a:lnTo>
                  <a:lnTo>
                    <a:pt x="4" y="466"/>
                  </a:lnTo>
                  <a:lnTo>
                    <a:pt x="0" y="485"/>
                  </a:lnTo>
                  <a:lnTo>
                    <a:pt x="0" y="485"/>
                  </a:lnTo>
                  <a:lnTo>
                    <a:pt x="18" y="513"/>
                  </a:lnTo>
                  <a:lnTo>
                    <a:pt x="32" y="541"/>
                  </a:lnTo>
                  <a:lnTo>
                    <a:pt x="42" y="569"/>
                  </a:lnTo>
                  <a:lnTo>
                    <a:pt x="51" y="597"/>
                  </a:lnTo>
                  <a:lnTo>
                    <a:pt x="56" y="639"/>
                  </a:lnTo>
                  <a:lnTo>
                    <a:pt x="56" y="657"/>
                  </a:lnTo>
                  <a:lnTo>
                    <a:pt x="65" y="671"/>
                  </a:lnTo>
                  <a:lnTo>
                    <a:pt x="70" y="718"/>
                  </a:lnTo>
                  <a:lnTo>
                    <a:pt x="70" y="718"/>
                  </a:lnTo>
                  <a:lnTo>
                    <a:pt x="65" y="741"/>
                  </a:lnTo>
                  <a:lnTo>
                    <a:pt x="65" y="760"/>
                  </a:lnTo>
                  <a:lnTo>
                    <a:pt x="70" y="774"/>
                  </a:lnTo>
                  <a:lnTo>
                    <a:pt x="79" y="792"/>
                  </a:lnTo>
                  <a:lnTo>
                    <a:pt x="93" y="802"/>
                  </a:lnTo>
                  <a:lnTo>
                    <a:pt x="112" y="806"/>
                  </a:lnTo>
                  <a:lnTo>
                    <a:pt x="130" y="806"/>
                  </a:lnTo>
                  <a:lnTo>
                    <a:pt x="154" y="802"/>
                  </a:lnTo>
                  <a:lnTo>
                    <a:pt x="154" y="802"/>
                  </a:lnTo>
                  <a:lnTo>
                    <a:pt x="177" y="792"/>
                  </a:lnTo>
                  <a:lnTo>
                    <a:pt x="200" y="792"/>
                  </a:lnTo>
                  <a:lnTo>
                    <a:pt x="224" y="792"/>
                  </a:lnTo>
                  <a:lnTo>
                    <a:pt x="242" y="797"/>
                  </a:lnTo>
                  <a:lnTo>
                    <a:pt x="275" y="811"/>
                  </a:lnTo>
                  <a:lnTo>
                    <a:pt x="284" y="820"/>
                  </a:lnTo>
                  <a:lnTo>
                    <a:pt x="335" y="816"/>
                  </a:lnTo>
                  <a:lnTo>
                    <a:pt x="340" y="737"/>
                  </a:lnTo>
                  <a:lnTo>
                    <a:pt x="340" y="737"/>
                  </a:lnTo>
                  <a:lnTo>
                    <a:pt x="345" y="723"/>
                  </a:lnTo>
                  <a:lnTo>
                    <a:pt x="354" y="713"/>
                  </a:lnTo>
                  <a:lnTo>
                    <a:pt x="359" y="704"/>
                  </a:lnTo>
                  <a:lnTo>
                    <a:pt x="368" y="704"/>
                  </a:lnTo>
                  <a:lnTo>
                    <a:pt x="391" y="704"/>
                  </a:lnTo>
                  <a:lnTo>
                    <a:pt x="419" y="713"/>
                  </a:lnTo>
                  <a:lnTo>
                    <a:pt x="443" y="727"/>
                  </a:lnTo>
                  <a:lnTo>
                    <a:pt x="466" y="746"/>
                  </a:lnTo>
                  <a:lnTo>
                    <a:pt x="480" y="764"/>
                  </a:lnTo>
                  <a:lnTo>
                    <a:pt x="485" y="783"/>
                  </a:lnTo>
                  <a:lnTo>
                    <a:pt x="485" y="783"/>
                  </a:lnTo>
                  <a:lnTo>
                    <a:pt x="485" y="783"/>
                  </a:lnTo>
                  <a:lnTo>
                    <a:pt x="494" y="783"/>
                  </a:lnTo>
                  <a:lnTo>
                    <a:pt x="513" y="774"/>
                  </a:lnTo>
                  <a:lnTo>
                    <a:pt x="527" y="774"/>
                  </a:lnTo>
                  <a:lnTo>
                    <a:pt x="541" y="774"/>
                  </a:lnTo>
                  <a:lnTo>
                    <a:pt x="555" y="778"/>
                  </a:lnTo>
                  <a:lnTo>
                    <a:pt x="569" y="792"/>
                  </a:lnTo>
                  <a:lnTo>
                    <a:pt x="569" y="792"/>
                  </a:lnTo>
                  <a:lnTo>
                    <a:pt x="597" y="811"/>
                  </a:lnTo>
                  <a:lnTo>
                    <a:pt x="611" y="816"/>
                  </a:lnTo>
                  <a:lnTo>
                    <a:pt x="625" y="820"/>
                  </a:lnTo>
                  <a:lnTo>
                    <a:pt x="639" y="816"/>
                  </a:lnTo>
                  <a:lnTo>
                    <a:pt x="648" y="811"/>
                  </a:lnTo>
                  <a:lnTo>
                    <a:pt x="653" y="802"/>
                  </a:lnTo>
                  <a:lnTo>
                    <a:pt x="657" y="792"/>
                  </a:lnTo>
                  <a:lnTo>
                    <a:pt x="699" y="783"/>
                  </a:lnTo>
                  <a:lnTo>
                    <a:pt x="699" y="783"/>
                  </a:lnTo>
                  <a:lnTo>
                    <a:pt x="704" y="806"/>
                  </a:lnTo>
                  <a:lnTo>
                    <a:pt x="713" y="844"/>
                  </a:lnTo>
                  <a:lnTo>
                    <a:pt x="723" y="858"/>
                  </a:lnTo>
                  <a:lnTo>
                    <a:pt x="732" y="867"/>
                  </a:lnTo>
                  <a:lnTo>
                    <a:pt x="737" y="872"/>
                  </a:lnTo>
                  <a:lnTo>
                    <a:pt x="741" y="867"/>
                  </a:lnTo>
                  <a:lnTo>
                    <a:pt x="755" y="853"/>
                  </a:lnTo>
                  <a:lnTo>
                    <a:pt x="769" y="853"/>
                  </a:lnTo>
                  <a:lnTo>
                    <a:pt x="769" y="853"/>
                  </a:lnTo>
                  <a:lnTo>
                    <a:pt x="793" y="886"/>
                  </a:lnTo>
                  <a:lnTo>
                    <a:pt x="816" y="914"/>
                  </a:lnTo>
                  <a:lnTo>
                    <a:pt x="853" y="946"/>
                  </a:lnTo>
                  <a:lnTo>
                    <a:pt x="891" y="979"/>
                  </a:lnTo>
                  <a:lnTo>
                    <a:pt x="914" y="988"/>
                  </a:lnTo>
                  <a:lnTo>
                    <a:pt x="932" y="998"/>
                  </a:lnTo>
                  <a:lnTo>
                    <a:pt x="956" y="1007"/>
                  </a:lnTo>
                  <a:lnTo>
                    <a:pt x="984" y="1007"/>
                  </a:lnTo>
                  <a:lnTo>
                    <a:pt x="1007" y="1007"/>
                  </a:lnTo>
                  <a:lnTo>
                    <a:pt x="1030" y="998"/>
                  </a:lnTo>
                  <a:lnTo>
                    <a:pt x="1030" y="998"/>
                  </a:lnTo>
                  <a:lnTo>
                    <a:pt x="1040" y="993"/>
                  </a:lnTo>
                  <a:lnTo>
                    <a:pt x="1063" y="984"/>
                  </a:lnTo>
                  <a:lnTo>
                    <a:pt x="1077" y="974"/>
                  </a:lnTo>
                  <a:lnTo>
                    <a:pt x="1082" y="965"/>
                  </a:lnTo>
                  <a:lnTo>
                    <a:pt x="1082" y="951"/>
                  </a:lnTo>
                  <a:lnTo>
                    <a:pt x="1072" y="932"/>
                  </a:lnTo>
                  <a:lnTo>
                    <a:pt x="1012" y="858"/>
                  </a:lnTo>
                  <a:lnTo>
                    <a:pt x="1012" y="858"/>
                  </a:lnTo>
                  <a:lnTo>
                    <a:pt x="1012" y="848"/>
                  </a:lnTo>
                  <a:lnTo>
                    <a:pt x="1016" y="834"/>
                  </a:lnTo>
                  <a:lnTo>
                    <a:pt x="1026" y="825"/>
                  </a:lnTo>
                  <a:lnTo>
                    <a:pt x="1035" y="820"/>
                  </a:lnTo>
                  <a:lnTo>
                    <a:pt x="1044" y="816"/>
                  </a:lnTo>
                  <a:lnTo>
                    <a:pt x="1063" y="811"/>
                  </a:lnTo>
                  <a:lnTo>
                    <a:pt x="1063" y="811"/>
                  </a:lnTo>
                  <a:lnTo>
                    <a:pt x="1082" y="811"/>
                  </a:lnTo>
                  <a:lnTo>
                    <a:pt x="1096" y="806"/>
                  </a:lnTo>
                  <a:lnTo>
                    <a:pt x="1114" y="797"/>
                  </a:lnTo>
                  <a:lnTo>
                    <a:pt x="1128" y="783"/>
                  </a:lnTo>
                  <a:lnTo>
                    <a:pt x="1128" y="778"/>
                  </a:lnTo>
                  <a:lnTo>
                    <a:pt x="1128" y="778"/>
                  </a:lnTo>
                  <a:lnTo>
                    <a:pt x="1138" y="788"/>
                  </a:lnTo>
                  <a:lnTo>
                    <a:pt x="1142" y="792"/>
                  </a:lnTo>
                  <a:lnTo>
                    <a:pt x="1152" y="802"/>
                  </a:lnTo>
                  <a:lnTo>
                    <a:pt x="1166" y="802"/>
                  </a:lnTo>
                  <a:lnTo>
                    <a:pt x="1175" y="797"/>
                  </a:lnTo>
                  <a:lnTo>
                    <a:pt x="1189" y="778"/>
                  </a:lnTo>
                  <a:lnTo>
                    <a:pt x="1203" y="755"/>
                  </a:lnTo>
                  <a:lnTo>
                    <a:pt x="1203" y="755"/>
                  </a:lnTo>
                  <a:lnTo>
                    <a:pt x="1217" y="737"/>
                  </a:lnTo>
                  <a:lnTo>
                    <a:pt x="1236" y="723"/>
                  </a:lnTo>
                  <a:lnTo>
                    <a:pt x="1259" y="704"/>
                  </a:lnTo>
                  <a:lnTo>
                    <a:pt x="1287" y="690"/>
                  </a:lnTo>
                  <a:lnTo>
                    <a:pt x="1324" y="685"/>
                  </a:lnTo>
                  <a:lnTo>
                    <a:pt x="1343" y="685"/>
                  </a:lnTo>
                  <a:lnTo>
                    <a:pt x="1366" y="685"/>
                  </a:lnTo>
                  <a:lnTo>
                    <a:pt x="1390" y="695"/>
                  </a:lnTo>
                  <a:lnTo>
                    <a:pt x="1413" y="704"/>
                  </a:lnTo>
                  <a:lnTo>
                    <a:pt x="1413" y="704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Freeform 35"/>
            <p:cNvSpPr>
              <a:spLocks/>
            </p:cNvSpPr>
            <p:nvPr/>
          </p:nvSpPr>
          <p:spPr bwMode="auto">
            <a:xfrm>
              <a:off x="4114800" y="2808288"/>
              <a:ext cx="1228725" cy="917575"/>
            </a:xfrm>
            <a:custGeom>
              <a:avLst/>
              <a:gdLst>
                <a:gd name="T0" fmla="*/ 760 w 774"/>
                <a:gd name="T1" fmla="*/ 125 h 578"/>
                <a:gd name="T2" fmla="*/ 728 w 774"/>
                <a:gd name="T3" fmla="*/ 121 h 578"/>
                <a:gd name="T4" fmla="*/ 709 w 774"/>
                <a:gd name="T5" fmla="*/ 97 h 578"/>
                <a:gd name="T6" fmla="*/ 620 w 774"/>
                <a:gd name="T7" fmla="*/ 55 h 578"/>
                <a:gd name="T8" fmla="*/ 583 w 774"/>
                <a:gd name="T9" fmla="*/ 14 h 578"/>
                <a:gd name="T10" fmla="*/ 560 w 774"/>
                <a:gd name="T11" fmla="*/ 0 h 578"/>
                <a:gd name="T12" fmla="*/ 471 w 774"/>
                <a:gd name="T13" fmla="*/ 37 h 578"/>
                <a:gd name="T14" fmla="*/ 452 w 774"/>
                <a:gd name="T15" fmla="*/ 60 h 578"/>
                <a:gd name="T16" fmla="*/ 415 w 774"/>
                <a:gd name="T17" fmla="*/ 74 h 578"/>
                <a:gd name="T18" fmla="*/ 378 w 774"/>
                <a:gd name="T19" fmla="*/ 74 h 578"/>
                <a:gd name="T20" fmla="*/ 340 w 774"/>
                <a:gd name="T21" fmla="*/ 46 h 578"/>
                <a:gd name="T22" fmla="*/ 331 w 774"/>
                <a:gd name="T23" fmla="*/ 51 h 578"/>
                <a:gd name="T24" fmla="*/ 285 w 774"/>
                <a:gd name="T25" fmla="*/ 46 h 578"/>
                <a:gd name="T26" fmla="*/ 224 w 774"/>
                <a:gd name="T27" fmla="*/ 28 h 578"/>
                <a:gd name="T28" fmla="*/ 187 w 774"/>
                <a:gd name="T29" fmla="*/ 4 h 578"/>
                <a:gd name="T30" fmla="*/ 135 w 774"/>
                <a:gd name="T31" fmla="*/ 32 h 578"/>
                <a:gd name="T32" fmla="*/ 42 w 774"/>
                <a:gd name="T33" fmla="*/ 65 h 578"/>
                <a:gd name="T34" fmla="*/ 0 w 774"/>
                <a:gd name="T35" fmla="*/ 69 h 578"/>
                <a:gd name="T36" fmla="*/ 14 w 774"/>
                <a:gd name="T37" fmla="*/ 116 h 578"/>
                <a:gd name="T38" fmla="*/ 42 w 774"/>
                <a:gd name="T39" fmla="*/ 177 h 578"/>
                <a:gd name="T40" fmla="*/ 89 w 774"/>
                <a:gd name="T41" fmla="*/ 219 h 578"/>
                <a:gd name="T42" fmla="*/ 121 w 774"/>
                <a:gd name="T43" fmla="*/ 228 h 578"/>
                <a:gd name="T44" fmla="*/ 159 w 774"/>
                <a:gd name="T45" fmla="*/ 233 h 578"/>
                <a:gd name="T46" fmla="*/ 215 w 774"/>
                <a:gd name="T47" fmla="*/ 251 h 578"/>
                <a:gd name="T48" fmla="*/ 238 w 774"/>
                <a:gd name="T49" fmla="*/ 289 h 578"/>
                <a:gd name="T50" fmla="*/ 247 w 774"/>
                <a:gd name="T51" fmla="*/ 335 h 578"/>
                <a:gd name="T52" fmla="*/ 215 w 774"/>
                <a:gd name="T53" fmla="*/ 438 h 578"/>
                <a:gd name="T54" fmla="*/ 219 w 774"/>
                <a:gd name="T55" fmla="*/ 457 h 578"/>
                <a:gd name="T56" fmla="*/ 233 w 774"/>
                <a:gd name="T57" fmla="*/ 494 h 578"/>
                <a:gd name="T58" fmla="*/ 261 w 774"/>
                <a:gd name="T59" fmla="*/ 531 h 578"/>
                <a:gd name="T60" fmla="*/ 303 w 774"/>
                <a:gd name="T61" fmla="*/ 536 h 578"/>
                <a:gd name="T62" fmla="*/ 350 w 774"/>
                <a:gd name="T63" fmla="*/ 545 h 578"/>
                <a:gd name="T64" fmla="*/ 424 w 774"/>
                <a:gd name="T65" fmla="*/ 573 h 578"/>
                <a:gd name="T66" fmla="*/ 466 w 774"/>
                <a:gd name="T67" fmla="*/ 578 h 578"/>
                <a:gd name="T68" fmla="*/ 476 w 774"/>
                <a:gd name="T69" fmla="*/ 569 h 578"/>
                <a:gd name="T70" fmla="*/ 480 w 774"/>
                <a:gd name="T71" fmla="*/ 522 h 578"/>
                <a:gd name="T72" fmla="*/ 466 w 774"/>
                <a:gd name="T73" fmla="*/ 433 h 578"/>
                <a:gd name="T74" fmla="*/ 574 w 774"/>
                <a:gd name="T75" fmla="*/ 368 h 578"/>
                <a:gd name="T76" fmla="*/ 634 w 774"/>
                <a:gd name="T77" fmla="*/ 340 h 578"/>
                <a:gd name="T78" fmla="*/ 658 w 774"/>
                <a:gd name="T79" fmla="*/ 340 h 578"/>
                <a:gd name="T80" fmla="*/ 704 w 774"/>
                <a:gd name="T81" fmla="*/ 359 h 578"/>
                <a:gd name="T82" fmla="*/ 704 w 774"/>
                <a:gd name="T83" fmla="*/ 359 h 578"/>
                <a:gd name="T84" fmla="*/ 756 w 774"/>
                <a:gd name="T85" fmla="*/ 373 h 578"/>
                <a:gd name="T86" fmla="*/ 770 w 774"/>
                <a:gd name="T87" fmla="*/ 349 h 578"/>
                <a:gd name="T88" fmla="*/ 770 w 774"/>
                <a:gd name="T89" fmla="*/ 317 h 578"/>
                <a:gd name="T90" fmla="*/ 765 w 774"/>
                <a:gd name="T91" fmla="*/ 298 h 578"/>
                <a:gd name="T92" fmla="*/ 756 w 774"/>
                <a:gd name="T93" fmla="*/ 270 h 578"/>
                <a:gd name="T94" fmla="*/ 751 w 774"/>
                <a:gd name="T95" fmla="*/ 251 h 578"/>
                <a:gd name="T96" fmla="*/ 756 w 774"/>
                <a:gd name="T97" fmla="*/ 219 h 578"/>
                <a:gd name="T98" fmla="*/ 756 w 774"/>
                <a:gd name="T99" fmla="*/ 205 h 578"/>
                <a:gd name="T100" fmla="*/ 756 w 774"/>
                <a:gd name="T101" fmla="*/ 149 h 578"/>
                <a:gd name="T102" fmla="*/ 760 w 774"/>
                <a:gd name="T103" fmla="*/ 125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74" h="578">
                  <a:moveTo>
                    <a:pt x="760" y="125"/>
                  </a:moveTo>
                  <a:lnTo>
                    <a:pt x="760" y="125"/>
                  </a:lnTo>
                  <a:lnTo>
                    <a:pt x="742" y="125"/>
                  </a:lnTo>
                  <a:lnTo>
                    <a:pt x="728" y="121"/>
                  </a:lnTo>
                  <a:lnTo>
                    <a:pt x="718" y="116"/>
                  </a:lnTo>
                  <a:lnTo>
                    <a:pt x="709" y="97"/>
                  </a:lnTo>
                  <a:lnTo>
                    <a:pt x="620" y="55"/>
                  </a:lnTo>
                  <a:lnTo>
                    <a:pt x="620" y="55"/>
                  </a:lnTo>
                  <a:lnTo>
                    <a:pt x="602" y="32"/>
                  </a:lnTo>
                  <a:lnTo>
                    <a:pt x="583" y="14"/>
                  </a:lnTo>
                  <a:lnTo>
                    <a:pt x="564" y="4"/>
                  </a:lnTo>
                  <a:lnTo>
                    <a:pt x="560" y="0"/>
                  </a:lnTo>
                  <a:lnTo>
                    <a:pt x="471" y="37"/>
                  </a:lnTo>
                  <a:lnTo>
                    <a:pt x="471" y="37"/>
                  </a:lnTo>
                  <a:lnTo>
                    <a:pt x="466" y="46"/>
                  </a:lnTo>
                  <a:lnTo>
                    <a:pt x="452" y="60"/>
                  </a:lnTo>
                  <a:lnTo>
                    <a:pt x="434" y="69"/>
                  </a:lnTo>
                  <a:lnTo>
                    <a:pt x="415" y="74"/>
                  </a:lnTo>
                  <a:lnTo>
                    <a:pt x="396" y="74"/>
                  </a:lnTo>
                  <a:lnTo>
                    <a:pt x="378" y="74"/>
                  </a:lnTo>
                  <a:lnTo>
                    <a:pt x="354" y="65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31" y="51"/>
                  </a:lnTo>
                  <a:lnTo>
                    <a:pt x="308" y="51"/>
                  </a:lnTo>
                  <a:lnTo>
                    <a:pt x="285" y="46"/>
                  </a:lnTo>
                  <a:lnTo>
                    <a:pt x="257" y="41"/>
                  </a:lnTo>
                  <a:lnTo>
                    <a:pt x="224" y="28"/>
                  </a:lnTo>
                  <a:lnTo>
                    <a:pt x="187" y="4"/>
                  </a:lnTo>
                  <a:lnTo>
                    <a:pt x="187" y="4"/>
                  </a:lnTo>
                  <a:lnTo>
                    <a:pt x="173" y="14"/>
                  </a:lnTo>
                  <a:lnTo>
                    <a:pt x="135" y="32"/>
                  </a:lnTo>
                  <a:lnTo>
                    <a:pt x="75" y="55"/>
                  </a:lnTo>
                  <a:lnTo>
                    <a:pt x="42" y="65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9" y="93"/>
                  </a:lnTo>
                  <a:lnTo>
                    <a:pt x="14" y="116"/>
                  </a:lnTo>
                  <a:lnTo>
                    <a:pt x="28" y="144"/>
                  </a:lnTo>
                  <a:lnTo>
                    <a:pt x="42" y="177"/>
                  </a:lnTo>
                  <a:lnTo>
                    <a:pt x="65" y="200"/>
                  </a:lnTo>
                  <a:lnTo>
                    <a:pt x="89" y="219"/>
                  </a:lnTo>
                  <a:lnTo>
                    <a:pt x="107" y="223"/>
                  </a:lnTo>
                  <a:lnTo>
                    <a:pt x="121" y="228"/>
                  </a:lnTo>
                  <a:lnTo>
                    <a:pt x="121" y="228"/>
                  </a:lnTo>
                  <a:lnTo>
                    <a:pt x="159" y="233"/>
                  </a:lnTo>
                  <a:lnTo>
                    <a:pt x="187" y="237"/>
                  </a:lnTo>
                  <a:lnTo>
                    <a:pt x="215" y="251"/>
                  </a:lnTo>
                  <a:lnTo>
                    <a:pt x="233" y="275"/>
                  </a:lnTo>
                  <a:lnTo>
                    <a:pt x="238" y="289"/>
                  </a:lnTo>
                  <a:lnTo>
                    <a:pt x="243" y="303"/>
                  </a:lnTo>
                  <a:lnTo>
                    <a:pt x="247" y="335"/>
                  </a:lnTo>
                  <a:lnTo>
                    <a:pt x="238" y="382"/>
                  </a:lnTo>
                  <a:lnTo>
                    <a:pt x="215" y="438"/>
                  </a:lnTo>
                  <a:lnTo>
                    <a:pt x="215" y="438"/>
                  </a:lnTo>
                  <a:lnTo>
                    <a:pt x="219" y="457"/>
                  </a:lnTo>
                  <a:lnTo>
                    <a:pt x="224" y="475"/>
                  </a:lnTo>
                  <a:lnTo>
                    <a:pt x="233" y="494"/>
                  </a:lnTo>
                  <a:lnTo>
                    <a:pt x="247" y="513"/>
                  </a:lnTo>
                  <a:lnTo>
                    <a:pt x="261" y="531"/>
                  </a:lnTo>
                  <a:lnTo>
                    <a:pt x="289" y="536"/>
                  </a:lnTo>
                  <a:lnTo>
                    <a:pt x="303" y="536"/>
                  </a:lnTo>
                  <a:lnTo>
                    <a:pt x="317" y="531"/>
                  </a:lnTo>
                  <a:lnTo>
                    <a:pt x="350" y="545"/>
                  </a:lnTo>
                  <a:lnTo>
                    <a:pt x="424" y="573"/>
                  </a:lnTo>
                  <a:lnTo>
                    <a:pt x="424" y="573"/>
                  </a:lnTo>
                  <a:lnTo>
                    <a:pt x="448" y="578"/>
                  </a:lnTo>
                  <a:lnTo>
                    <a:pt x="466" y="578"/>
                  </a:lnTo>
                  <a:lnTo>
                    <a:pt x="471" y="573"/>
                  </a:lnTo>
                  <a:lnTo>
                    <a:pt x="476" y="569"/>
                  </a:lnTo>
                  <a:lnTo>
                    <a:pt x="476" y="569"/>
                  </a:lnTo>
                  <a:lnTo>
                    <a:pt x="480" y="522"/>
                  </a:lnTo>
                  <a:lnTo>
                    <a:pt x="490" y="489"/>
                  </a:lnTo>
                  <a:lnTo>
                    <a:pt x="466" y="433"/>
                  </a:lnTo>
                  <a:lnTo>
                    <a:pt x="527" y="433"/>
                  </a:lnTo>
                  <a:lnTo>
                    <a:pt x="574" y="368"/>
                  </a:lnTo>
                  <a:lnTo>
                    <a:pt x="592" y="363"/>
                  </a:lnTo>
                  <a:lnTo>
                    <a:pt x="634" y="340"/>
                  </a:lnTo>
                  <a:lnTo>
                    <a:pt x="634" y="340"/>
                  </a:lnTo>
                  <a:lnTo>
                    <a:pt x="658" y="340"/>
                  </a:lnTo>
                  <a:lnTo>
                    <a:pt x="681" y="345"/>
                  </a:lnTo>
                  <a:lnTo>
                    <a:pt x="704" y="359"/>
                  </a:lnTo>
                  <a:lnTo>
                    <a:pt x="704" y="359"/>
                  </a:lnTo>
                  <a:lnTo>
                    <a:pt x="704" y="359"/>
                  </a:lnTo>
                  <a:lnTo>
                    <a:pt x="732" y="368"/>
                  </a:lnTo>
                  <a:lnTo>
                    <a:pt x="756" y="373"/>
                  </a:lnTo>
                  <a:lnTo>
                    <a:pt x="765" y="363"/>
                  </a:lnTo>
                  <a:lnTo>
                    <a:pt x="770" y="349"/>
                  </a:lnTo>
                  <a:lnTo>
                    <a:pt x="774" y="335"/>
                  </a:lnTo>
                  <a:lnTo>
                    <a:pt x="770" y="317"/>
                  </a:lnTo>
                  <a:lnTo>
                    <a:pt x="765" y="298"/>
                  </a:lnTo>
                  <a:lnTo>
                    <a:pt x="765" y="298"/>
                  </a:lnTo>
                  <a:lnTo>
                    <a:pt x="760" y="289"/>
                  </a:lnTo>
                  <a:lnTo>
                    <a:pt x="756" y="270"/>
                  </a:lnTo>
                  <a:lnTo>
                    <a:pt x="751" y="251"/>
                  </a:lnTo>
                  <a:lnTo>
                    <a:pt x="751" y="251"/>
                  </a:lnTo>
                  <a:lnTo>
                    <a:pt x="756" y="233"/>
                  </a:lnTo>
                  <a:lnTo>
                    <a:pt x="756" y="219"/>
                  </a:lnTo>
                  <a:lnTo>
                    <a:pt x="756" y="205"/>
                  </a:lnTo>
                  <a:lnTo>
                    <a:pt x="756" y="205"/>
                  </a:lnTo>
                  <a:lnTo>
                    <a:pt x="751" y="177"/>
                  </a:lnTo>
                  <a:lnTo>
                    <a:pt x="756" y="149"/>
                  </a:lnTo>
                  <a:lnTo>
                    <a:pt x="760" y="125"/>
                  </a:lnTo>
                  <a:lnTo>
                    <a:pt x="760" y="125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Freeform 36"/>
            <p:cNvSpPr>
              <a:spLocks/>
            </p:cNvSpPr>
            <p:nvPr/>
          </p:nvSpPr>
          <p:spPr bwMode="auto">
            <a:xfrm>
              <a:off x="5010150" y="1830388"/>
              <a:ext cx="1489075" cy="1176338"/>
            </a:xfrm>
            <a:custGeom>
              <a:avLst/>
              <a:gdLst>
                <a:gd name="T0" fmla="*/ 695 w 938"/>
                <a:gd name="T1" fmla="*/ 462 h 741"/>
                <a:gd name="T2" fmla="*/ 705 w 938"/>
                <a:gd name="T3" fmla="*/ 415 h 741"/>
                <a:gd name="T4" fmla="*/ 691 w 938"/>
                <a:gd name="T5" fmla="*/ 382 h 741"/>
                <a:gd name="T6" fmla="*/ 677 w 938"/>
                <a:gd name="T7" fmla="*/ 275 h 741"/>
                <a:gd name="T8" fmla="*/ 686 w 938"/>
                <a:gd name="T9" fmla="*/ 242 h 741"/>
                <a:gd name="T10" fmla="*/ 733 w 938"/>
                <a:gd name="T11" fmla="*/ 224 h 741"/>
                <a:gd name="T12" fmla="*/ 775 w 938"/>
                <a:gd name="T13" fmla="*/ 214 h 741"/>
                <a:gd name="T14" fmla="*/ 840 w 938"/>
                <a:gd name="T15" fmla="*/ 219 h 741"/>
                <a:gd name="T16" fmla="*/ 919 w 938"/>
                <a:gd name="T17" fmla="*/ 214 h 741"/>
                <a:gd name="T18" fmla="*/ 938 w 938"/>
                <a:gd name="T19" fmla="*/ 182 h 741"/>
                <a:gd name="T20" fmla="*/ 929 w 938"/>
                <a:gd name="T21" fmla="*/ 154 h 741"/>
                <a:gd name="T22" fmla="*/ 924 w 938"/>
                <a:gd name="T23" fmla="*/ 126 h 741"/>
                <a:gd name="T24" fmla="*/ 933 w 938"/>
                <a:gd name="T25" fmla="*/ 98 h 741"/>
                <a:gd name="T26" fmla="*/ 905 w 938"/>
                <a:gd name="T27" fmla="*/ 84 h 741"/>
                <a:gd name="T28" fmla="*/ 854 w 938"/>
                <a:gd name="T29" fmla="*/ 51 h 741"/>
                <a:gd name="T30" fmla="*/ 849 w 938"/>
                <a:gd name="T31" fmla="*/ 37 h 741"/>
                <a:gd name="T32" fmla="*/ 817 w 938"/>
                <a:gd name="T33" fmla="*/ 28 h 741"/>
                <a:gd name="T34" fmla="*/ 775 w 938"/>
                <a:gd name="T35" fmla="*/ 37 h 741"/>
                <a:gd name="T36" fmla="*/ 742 w 938"/>
                <a:gd name="T37" fmla="*/ 14 h 741"/>
                <a:gd name="T38" fmla="*/ 695 w 938"/>
                <a:gd name="T39" fmla="*/ 14 h 741"/>
                <a:gd name="T40" fmla="*/ 677 w 938"/>
                <a:gd name="T41" fmla="*/ 0 h 741"/>
                <a:gd name="T42" fmla="*/ 644 w 938"/>
                <a:gd name="T43" fmla="*/ 9 h 741"/>
                <a:gd name="T44" fmla="*/ 625 w 938"/>
                <a:gd name="T45" fmla="*/ 14 h 741"/>
                <a:gd name="T46" fmla="*/ 607 w 938"/>
                <a:gd name="T47" fmla="*/ 79 h 741"/>
                <a:gd name="T48" fmla="*/ 607 w 938"/>
                <a:gd name="T49" fmla="*/ 102 h 741"/>
                <a:gd name="T50" fmla="*/ 574 w 938"/>
                <a:gd name="T51" fmla="*/ 112 h 741"/>
                <a:gd name="T52" fmla="*/ 541 w 938"/>
                <a:gd name="T53" fmla="*/ 102 h 741"/>
                <a:gd name="T54" fmla="*/ 448 w 938"/>
                <a:gd name="T55" fmla="*/ 116 h 741"/>
                <a:gd name="T56" fmla="*/ 369 w 938"/>
                <a:gd name="T57" fmla="*/ 130 h 741"/>
                <a:gd name="T58" fmla="*/ 257 w 938"/>
                <a:gd name="T59" fmla="*/ 121 h 741"/>
                <a:gd name="T60" fmla="*/ 252 w 938"/>
                <a:gd name="T61" fmla="*/ 149 h 741"/>
                <a:gd name="T62" fmla="*/ 215 w 938"/>
                <a:gd name="T63" fmla="*/ 186 h 741"/>
                <a:gd name="T64" fmla="*/ 164 w 938"/>
                <a:gd name="T65" fmla="*/ 191 h 741"/>
                <a:gd name="T66" fmla="*/ 145 w 938"/>
                <a:gd name="T67" fmla="*/ 210 h 741"/>
                <a:gd name="T68" fmla="*/ 168 w 938"/>
                <a:gd name="T69" fmla="*/ 238 h 741"/>
                <a:gd name="T70" fmla="*/ 182 w 938"/>
                <a:gd name="T71" fmla="*/ 252 h 741"/>
                <a:gd name="T72" fmla="*/ 192 w 938"/>
                <a:gd name="T73" fmla="*/ 336 h 741"/>
                <a:gd name="T74" fmla="*/ 182 w 938"/>
                <a:gd name="T75" fmla="*/ 415 h 741"/>
                <a:gd name="T76" fmla="*/ 145 w 938"/>
                <a:gd name="T77" fmla="*/ 471 h 741"/>
                <a:gd name="T78" fmla="*/ 103 w 938"/>
                <a:gd name="T79" fmla="*/ 532 h 741"/>
                <a:gd name="T80" fmla="*/ 94 w 938"/>
                <a:gd name="T81" fmla="*/ 555 h 741"/>
                <a:gd name="T82" fmla="*/ 47 w 938"/>
                <a:gd name="T83" fmla="*/ 550 h 741"/>
                <a:gd name="T84" fmla="*/ 24 w 938"/>
                <a:gd name="T85" fmla="*/ 564 h 741"/>
                <a:gd name="T86" fmla="*/ 0 w 938"/>
                <a:gd name="T87" fmla="*/ 597 h 741"/>
                <a:gd name="T88" fmla="*/ 0 w 938"/>
                <a:gd name="T89" fmla="*/ 620 h 741"/>
                <a:gd name="T90" fmla="*/ 56 w 938"/>
                <a:gd name="T91" fmla="*/ 671 h 741"/>
                <a:gd name="T92" fmla="*/ 150 w 938"/>
                <a:gd name="T93" fmla="*/ 727 h 741"/>
                <a:gd name="T94" fmla="*/ 187 w 938"/>
                <a:gd name="T95" fmla="*/ 741 h 741"/>
                <a:gd name="T96" fmla="*/ 210 w 938"/>
                <a:gd name="T97" fmla="*/ 732 h 741"/>
                <a:gd name="T98" fmla="*/ 280 w 938"/>
                <a:gd name="T99" fmla="*/ 681 h 741"/>
                <a:gd name="T100" fmla="*/ 374 w 938"/>
                <a:gd name="T101" fmla="*/ 667 h 741"/>
                <a:gd name="T102" fmla="*/ 411 w 938"/>
                <a:gd name="T103" fmla="*/ 639 h 741"/>
                <a:gd name="T104" fmla="*/ 485 w 938"/>
                <a:gd name="T105" fmla="*/ 662 h 741"/>
                <a:gd name="T106" fmla="*/ 518 w 938"/>
                <a:gd name="T107" fmla="*/ 681 h 741"/>
                <a:gd name="T108" fmla="*/ 588 w 938"/>
                <a:gd name="T109" fmla="*/ 681 h 741"/>
                <a:gd name="T110" fmla="*/ 663 w 938"/>
                <a:gd name="T111" fmla="*/ 644 h 741"/>
                <a:gd name="T112" fmla="*/ 695 w 938"/>
                <a:gd name="T113" fmla="*/ 602 h 741"/>
                <a:gd name="T114" fmla="*/ 700 w 938"/>
                <a:gd name="T115" fmla="*/ 546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38" h="741">
                  <a:moveTo>
                    <a:pt x="700" y="546"/>
                  </a:moveTo>
                  <a:lnTo>
                    <a:pt x="695" y="462"/>
                  </a:lnTo>
                  <a:lnTo>
                    <a:pt x="695" y="462"/>
                  </a:lnTo>
                  <a:lnTo>
                    <a:pt x="705" y="443"/>
                  </a:lnTo>
                  <a:lnTo>
                    <a:pt x="705" y="429"/>
                  </a:lnTo>
                  <a:lnTo>
                    <a:pt x="705" y="415"/>
                  </a:lnTo>
                  <a:lnTo>
                    <a:pt x="705" y="401"/>
                  </a:lnTo>
                  <a:lnTo>
                    <a:pt x="695" y="387"/>
                  </a:lnTo>
                  <a:lnTo>
                    <a:pt x="691" y="382"/>
                  </a:lnTo>
                  <a:lnTo>
                    <a:pt x="691" y="303"/>
                  </a:lnTo>
                  <a:lnTo>
                    <a:pt x="691" y="303"/>
                  </a:lnTo>
                  <a:lnTo>
                    <a:pt x="677" y="275"/>
                  </a:lnTo>
                  <a:lnTo>
                    <a:pt x="677" y="266"/>
                  </a:lnTo>
                  <a:lnTo>
                    <a:pt x="677" y="256"/>
                  </a:lnTo>
                  <a:lnTo>
                    <a:pt x="686" y="242"/>
                  </a:lnTo>
                  <a:lnTo>
                    <a:pt x="700" y="233"/>
                  </a:lnTo>
                  <a:lnTo>
                    <a:pt x="719" y="228"/>
                  </a:lnTo>
                  <a:lnTo>
                    <a:pt x="733" y="224"/>
                  </a:lnTo>
                  <a:lnTo>
                    <a:pt x="751" y="224"/>
                  </a:lnTo>
                  <a:lnTo>
                    <a:pt x="751" y="224"/>
                  </a:lnTo>
                  <a:lnTo>
                    <a:pt x="775" y="214"/>
                  </a:lnTo>
                  <a:lnTo>
                    <a:pt x="803" y="214"/>
                  </a:lnTo>
                  <a:lnTo>
                    <a:pt x="840" y="219"/>
                  </a:lnTo>
                  <a:lnTo>
                    <a:pt x="840" y="219"/>
                  </a:lnTo>
                  <a:lnTo>
                    <a:pt x="877" y="219"/>
                  </a:lnTo>
                  <a:lnTo>
                    <a:pt x="901" y="219"/>
                  </a:lnTo>
                  <a:lnTo>
                    <a:pt x="919" y="214"/>
                  </a:lnTo>
                  <a:lnTo>
                    <a:pt x="933" y="205"/>
                  </a:lnTo>
                  <a:lnTo>
                    <a:pt x="938" y="196"/>
                  </a:lnTo>
                  <a:lnTo>
                    <a:pt x="938" y="182"/>
                  </a:lnTo>
                  <a:lnTo>
                    <a:pt x="933" y="158"/>
                  </a:lnTo>
                  <a:lnTo>
                    <a:pt x="933" y="158"/>
                  </a:lnTo>
                  <a:lnTo>
                    <a:pt x="929" y="154"/>
                  </a:lnTo>
                  <a:lnTo>
                    <a:pt x="924" y="149"/>
                  </a:lnTo>
                  <a:lnTo>
                    <a:pt x="919" y="140"/>
                  </a:lnTo>
                  <a:lnTo>
                    <a:pt x="924" y="126"/>
                  </a:lnTo>
                  <a:lnTo>
                    <a:pt x="924" y="126"/>
                  </a:lnTo>
                  <a:lnTo>
                    <a:pt x="933" y="107"/>
                  </a:lnTo>
                  <a:lnTo>
                    <a:pt x="933" y="98"/>
                  </a:lnTo>
                  <a:lnTo>
                    <a:pt x="929" y="88"/>
                  </a:lnTo>
                  <a:lnTo>
                    <a:pt x="924" y="84"/>
                  </a:lnTo>
                  <a:lnTo>
                    <a:pt x="905" y="84"/>
                  </a:lnTo>
                  <a:lnTo>
                    <a:pt x="896" y="88"/>
                  </a:lnTo>
                  <a:lnTo>
                    <a:pt x="891" y="56"/>
                  </a:lnTo>
                  <a:lnTo>
                    <a:pt x="854" y="51"/>
                  </a:lnTo>
                  <a:lnTo>
                    <a:pt x="854" y="51"/>
                  </a:lnTo>
                  <a:lnTo>
                    <a:pt x="849" y="42"/>
                  </a:lnTo>
                  <a:lnTo>
                    <a:pt x="849" y="37"/>
                  </a:lnTo>
                  <a:lnTo>
                    <a:pt x="835" y="32"/>
                  </a:lnTo>
                  <a:lnTo>
                    <a:pt x="817" y="28"/>
                  </a:lnTo>
                  <a:lnTo>
                    <a:pt x="817" y="28"/>
                  </a:lnTo>
                  <a:lnTo>
                    <a:pt x="803" y="37"/>
                  </a:lnTo>
                  <a:lnTo>
                    <a:pt x="789" y="42"/>
                  </a:lnTo>
                  <a:lnTo>
                    <a:pt x="775" y="37"/>
                  </a:lnTo>
                  <a:lnTo>
                    <a:pt x="765" y="32"/>
                  </a:lnTo>
                  <a:lnTo>
                    <a:pt x="751" y="18"/>
                  </a:lnTo>
                  <a:lnTo>
                    <a:pt x="742" y="14"/>
                  </a:lnTo>
                  <a:lnTo>
                    <a:pt x="742" y="14"/>
                  </a:lnTo>
                  <a:lnTo>
                    <a:pt x="695" y="14"/>
                  </a:lnTo>
                  <a:lnTo>
                    <a:pt x="695" y="14"/>
                  </a:lnTo>
                  <a:lnTo>
                    <a:pt x="695" y="9"/>
                  </a:lnTo>
                  <a:lnTo>
                    <a:pt x="691" y="4"/>
                  </a:lnTo>
                  <a:lnTo>
                    <a:pt x="677" y="0"/>
                  </a:lnTo>
                  <a:lnTo>
                    <a:pt x="658" y="4"/>
                  </a:lnTo>
                  <a:lnTo>
                    <a:pt x="658" y="4"/>
                  </a:lnTo>
                  <a:lnTo>
                    <a:pt x="644" y="9"/>
                  </a:lnTo>
                  <a:lnTo>
                    <a:pt x="635" y="0"/>
                  </a:lnTo>
                  <a:lnTo>
                    <a:pt x="635" y="0"/>
                  </a:lnTo>
                  <a:lnTo>
                    <a:pt x="625" y="14"/>
                  </a:lnTo>
                  <a:lnTo>
                    <a:pt x="611" y="32"/>
                  </a:lnTo>
                  <a:lnTo>
                    <a:pt x="607" y="60"/>
                  </a:lnTo>
                  <a:lnTo>
                    <a:pt x="607" y="79"/>
                  </a:lnTo>
                  <a:lnTo>
                    <a:pt x="607" y="98"/>
                  </a:lnTo>
                  <a:lnTo>
                    <a:pt x="607" y="98"/>
                  </a:lnTo>
                  <a:lnTo>
                    <a:pt x="607" y="102"/>
                  </a:lnTo>
                  <a:lnTo>
                    <a:pt x="597" y="112"/>
                  </a:lnTo>
                  <a:lnTo>
                    <a:pt x="588" y="112"/>
                  </a:lnTo>
                  <a:lnTo>
                    <a:pt x="574" y="112"/>
                  </a:lnTo>
                  <a:lnTo>
                    <a:pt x="560" y="112"/>
                  </a:lnTo>
                  <a:lnTo>
                    <a:pt x="541" y="102"/>
                  </a:lnTo>
                  <a:lnTo>
                    <a:pt x="541" y="102"/>
                  </a:lnTo>
                  <a:lnTo>
                    <a:pt x="509" y="102"/>
                  </a:lnTo>
                  <a:lnTo>
                    <a:pt x="476" y="102"/>
                  </a:lnTo>
                  <a:lnTo>
                    <a:pt x="448" y="116"/>
                  </a:lnTo>
                  <a:lnTo>
                    <a:pt x="448" y="116"/>
                  </a:lnTo>
                  <a:lnTo>
                    <a:pt x="415" y="126"/>
                  </a:lnTo>
                  <a:lnTo>
                    <a:pt x="369" y="130"/>
                  </a:lnTo>
                  <a:lnTo>
                    <a:pt x="313" y="126"/>
                  </a:lnTo>
                  <a:lnTo>
                    <a:pt x="257" y="121"/>
                  </a:lnTo>
                  <a:lnTo>
                    <a:pt x="257" y="121"/>
                  </a:lnTo>
                  <a:lnTo>
                    <a:pt x="257" y="121"/>
                  </a:lnTo>
                  <a:lnTo>
                    <a:pt x="257" y="135"/>
                  </a:lnTo>
                  <a:lnTo>
                    <a:pt x="252" y="149"/>
                  </a:lnTo>
                  <a:lnTo>
                    <a:pt x="243" y="163"/>
                  </a:lnTo>
                  <a:lnTo>
                    <a:pt x="234" y="177"/>
                  </a:lnTo>
                  <a:lnTo>
                    <a:pt x="215" y="186"/>
                  </a:lnTo>
                  <a:lnTo>
                    <a:pt x="192" y="191"/>
                  </a:lnTo>
                  <a:lnTo>
                    <a:pt x="164" y="191"/>
                  </a:lnTo>
                  <a:lnTo>
                    <a:pt x="164" y="191"/>
                  </a:lnTo>
                  <a:lnTo>
                    <a:pt x="159" y="196"/>
                  </a:lnTo>
                  <a:lnTo>
                    <a:pt x="145" y="205"/>
                  </a:lnTo>
                  <a:lnTo>
                    <a:pt x="145" y="210"/>
                  </a:lnTo>
                  <a:lnTo>
                    <a:pt x="145" y="219"/>
                  </a:lnTo>
                  <a:lnTo>
                    <a:pt x="154" y="228"/>
                  </a:lnTo>
                  <a:lnTo>
                    <a:pt x="168" y="238"/>
                  </a:lnTo>
                  <a:lnTo>
                    <a:pt x="168" y="238"/>
                  </a:lnTo>
                  <a:lnTo>
                    <a:pt x="173" y="242"/>
                  </a:lnTo>
                  <a:lnTo>
                    <a:pt x="182" y="252"/>
                  </a:lnTo>
                  <a:lnTo>
                    <a:pt x="187" y="275"/>
                  </a:lnTo>
                  <a:lnTo>
                    <a:pt x="192" y="303"/>
                  </a:lnTo>
                  <a:lnTo>
                    <a:pt x="192" y="336"/>
                  </a:lnTo>
                  <a:lnTo>
                    <a:pt x="187" y="392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73" y="434"/>
                  </a:lnTo>
                  <a:lnTo>
                    <a:pt x="164" y="448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17" y="504"/>
                  </a:lnTo>
                  <a:lnTo>
                    <a:pt x="103" y="532"/>
                  </a:lnTo>
                  <a:lnTo>
                    <a:pt x="94" y="555"/>
                  </a:lnTo>
                  <a:lnTo>
                    <a:pt x="94" y="555"/>
                  </a:lnTo>
                  <a:lnTo>
                    <a:pt x="94" y="555"/>
                  </a:lnTo>
                  <a:lnTo>
                    <a:pt x="84" y="560"/>
                  </a:lnTo>
                  <a:lnTo>
                    <a:pt x="70" y="560"/>
                  </a:lnTo>
                  <a:lnTo>
                    <a:pt x="47" y="550"/>
                  </a:lnTo>
                  <a:lnTo>
                    <a:pt x="47" y="550"/>
                  </a:lnTo>
                  <a:lnTo>
                    <a:pt x="38" y="555"/>
                  </a:lnTo>
                  <a:lnTo>
                    <a:pt x="24" y="564"/>
                  </a:lnTo>
                  <a:lnTo>
                    <a:pt x="14" y="574"/>
                  </a:lnTo>
                  <a:lnTo>
                    <a:pt x="5" y="583"/>
                  </a:lnTo>
                  <a:lnTo>
                    <a:pt x="0" y="597"/>
                  </a:lnTo>
                  <a:lnTo>
                    <a:pt x="0" y="620"/>
                  </a:lnTo>
                  <a:lnTo>
                    <a:pt x="0" y="620"/>
                  </a:lnTo>
                  <a:lnTo>
                    <a:pt x="0" y="620"/>
                  </a:lnTo>
                  <a:lnTo>
                    <a:pt x="19" y="630"/>
                  </a:lnTo>
                  <a:lnTo>
                    <a:pt x="38" y="648"/>
                  </a:lnTo>
                  <a:lnTo>
                    <a:pt x="56" y="671"/>
                  </a:lnTo>
                  <a:lnTo>
                    <a:pt x="145" y="713"/>
                  </a:lnTo>
                  <a:lnTo>
                    <a:pt x="145" y="713"/>
                  </a:lnTo>
                  <a:lnTo>
                    <a:pt x="150" y="727"/>
                  </a:lnTo>
                  <a:lnTo>
                    <a:pt x="159" y="737"/>
                  </a:lnTo>
                  <a:lnTo>
                    <a:pt x="178" y="741"/>
                  </a:lnTo>
                  <a:lnTo>
                    <a:pt x="187" y="741"/>
                  </a:lnTo>
                  <a:lnTo>
                    <a:pt x="192" y="737"/>
                  </a:lnTo>
                  <a:lnTo>
                    <a:pt x="192" y="737"/>
                  </a:lnTo>
                  <a:lnTo>
                    <a:pt x="210" y="732"/>
                  </a:lnTo>
                  <a:lnTo>
                    <a:pt x="224" y="727"/>
                  </a:lnTo>
                  <a:lnTo>
                    <a:pt x="252" y="709"/>
                  </a:lnTo>
                  <a:lnTo>
                    <a:pt x="280" y="681"/>
                  </a:lnTo>
                  <a:lnTo>
                    <a:pt x="364" y="676"/>
                  </a:lnTo>
                  <a:lnTo>
                    <a:pt x="364" y="676"/>
                  </a:lnTo>
                  <a:lnTo>
                    <a:pt x="374" y="667"/>
                  </a:lnTo>
                  <a:lnTo>
                    <a:pt x="383" y="657"/>
                  </a:lnTo>
                  <a:lnTo>
                    <a:pt x="392" y="648"/>
                  </a:lnTo>
                  <a:lnTo>
                    <a:pt x="411" y="639"/>
                  </a:lnTo>
                  <a:lnTo>
                    <a:pt x="429" y="639"/>
                  </a:lnTo>
                  <a:lnTo>
                    <a:pt x="453" y="648"/>
                  </a:lnTo>
                  <a:lnTo>
                    <a:pt x="485" y="662"/>
                  </a:lnTo>
                  <a:lnTo>
                    <a:pt x="485" y="662"/>
                  </a:lnTo>
                  <a:lnTo>
                    <a:pt x="499" y="676"/>
                  </a:lnTo>
                  <a:lnTo>
                    <a:pt x="518" y="681"/>
                  </a:lnTo>
                  <a:lnTo>
                    <a:pt x="537" y="685"/>
                  </a:lnTo>
                  <a:lnTo>
                    <a:pt x="551" y="685"/>
                  </a:lnTo>
                  <a:lnTo>
                    <a:pt x="588" y="681"/>
                  </a:lnTo>
                  <a:lnTo>
                    <a:pt x="616" y="671"/>
                  </a:lnTo>
                  <a:lnTo>
                    <a:pt x="644" y="657"/>
                  </a:lnTo>
                  <a:lnTo>
                    <a:pt x="663" y="644"/>
                  </a:lnTo>
                  <a:lnTo>
                    <a:pt x="681" y="625"/>
                  </a:lnTo>
                  <a:lnTo>
                    <a:pt x="681" y="625"/>
                  </a:lnTo>
                  <a:lnTo>
                    <a:pt x="695" y="602"/>
                  </a:lnTo>
                  <a:lnTo>
                    <a:pt x="700" y="574"/>
                  </a:lnTo>
                  <a:lnTo>
                    <a:pt x="700" y="546"/>
                  </a:lnTo>
                  <a:lnTo>
                    <a:pt x="700" y="546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Freeform 37"/>
            <p:cNvSpPr>
              <a:spLocks/>
            </p:cNvSpPr>
            <p:nvPr/>
          </p:nvSpPr>
          <p:spPr bwMode="auto">
            <a:xfrm>
              <a:off x="5868988" y="3725863"/>
              <a:ext cx="44450" cy="52388"/>
            </a:xfrm>
            <a:custGeom>
              <a:avLst/>
              <a:gdLst>
                <a:gd name="T0" fmla="*/ 28 w 28"/>
                <a:gd name="T1" fmla="*/ 14 h 33"/>
                <a:gd name="T2" fmla="*/ 28 w 28"/>
                <a:gd name="T3" fmla="*/ 14 h 33"/>
                <a:gd name="T4" fmla="*/ 24 w 28"/>
                <a:gd name="T5" fmla="*/ 28 h 33"/>
                <a:gd name="T6" fmla="*/ 14 w 28"/>
                <a:gd name="T7" fmla="*/ 33 h 33"/>
                <a:gd name="T8" fmla="*/ 14 w 28"/>
                <a:gd name="T9" fmla="*/ 33 h 33"/>
                <a:gd name="T10" fmla="*/ 5 w 28"/>
                <a:gd name="T11" fmla="*/ 28 h 33"/>
                <a:gd name="T12" fmla="*/ 0 w 28"/>
                <a:gd name="T13" fmla="*/ 14 h 33"/>
                <a:gd name="T14" fmla="*/ 0 w 28"/>
                <a:gd name="T15" fmla="*/ 14 h 33"/>
                <a:gd name="T16" fmla="*/ 5 w 28"/>
                <a:gd name="T17" fmla="*/ 5 h 33"/>
                <a:gd name="T18" fmla="*/ 14 w 28"/>
                <a:gd name="T19" fmla="*/ 0 h 33"/>
                <a:gd name="T20" fmla="*/ 14 w 28"/>
                <a:gd name="T21" fmla="*/ 0 h 33"/>
                <a:gd name="T22" fmla="*/ 24 w 28"/>
                <a:gd name="T23" fmla="*/ 5 h 33"/>
                <a:gd name="T24" fmla="*/ 28 w 28"/>
                <a:gd name="T25" fmla="*/ 14 h 33"/>
                <a:gd name="T26" fmla="*/ 28 w 28"/>
                <a:gd name="T27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3">
                  <a:moveTo>
                    <a:pt x="28" y="14"/>
                  </a:moveTo>
                  <a:lnTo>
                    <a:pt x="28" y="14"/>
                  </a:lnTo>
                  <a:lnTo>
                    <a:pt x="24" y="28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5" y="2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4" y="5"/>
                  </a:lnTo>
                  <a:lnTo>
                    <a:pt x="28" y="14"/>
                  </a:lnTo>
                  <a:lnTo>
                    <a:pt x="28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Freeform 38"/>
            <p:cNvSpPr>
              <a:spLocks/>
            </p:cNvSpPr>
            <p:nvPr/>
          </p:nvSpPr>
          <p:spPr bwMode="auto">
            <a:xfrm>
              <a:off x="5840413" y="3695700"/>
              <a:ext cx="103187" cy="111125"/>
            </a:xfrm>
            <a:custGeom>
              <a:avLst/>
              <a:gdLst>
                <a:gd name="T0" fmla="*/ 65 w 65"/>
                <a:gd name="T1" fmla="*/ 33 h 70"/>
                <a:gd name="T2" fmla="*/ 65 w 65"/>
                <a:gd name="T3" fmla="*/ 33 h 70"/>
                <a:gd name="T4" fmla="*/ 65 w 65"/>
                <a:gd name="T5" fmla="*/ 47 h 70"/>
                <a:gd name="T6" fmla="*/ 56 w 65"/>
                <a:gd name="T7" fmla="*/ 61 h 70"/>
                <a:gd name="T8" fmla="*/ 46 w 65"/>
                <a:gd name="T9" fmla="*/ 66 h 70"/>
                <a:gd name="T10" fmla="*/ 32 w 65"/>
                <a:gd name="T11" fmla="*/ 70 h 70"/>
                <a:gd name="T12" fmla="*/ 32 w 65"/>
                <a:gd name="T13" fmla="*/ 70 h 70"/>
                <a:gd name="T14" fmla="*/ 18 w 65"/>
                <a:gd name="T15" fmla="*/ 66 h 70"/>
                <a:gd name="T16" fmla="*/ 9 w 65"/>
                <a:gd name="T17" fmla="*/ 61 h 70"/>
                <a:gd name="T18" fmla="*/ 0 w 65"/>
                <a:gd name="T19" fmla="*/ 47 h 70"/>
                <a:gd name="T20" fmla="*/ 0 w 65"/>
                <a:gd name="T21" fmla="*/ 33 h 70"/>
                <a:gd name="T22" fmla="*/ 0 w 65"/>
                <a:gd name="T23" fmla="*/ 33 h 70"/>
                <a:gd name="T24" fmla="*/ 0 w 65"/>
                <a:gd name="T25" fmla="*/ 24 h 70"/>
                <a:gd name="T26" fmla="*/ 9 w 65"/>
                <a:gd name="T27" fmla="*/ 10 h 70"/>
                <a:gd name="T28" fmla="*/ 18 w 65"/>
                <a:gd name="T29" fmla="*/ 5 h 70"/>
                <a:gd name="T30" fmla="*/ 32 w 65"/>
                <a:gd name="T31" fmla="*/ 0 h 70"/>
                <a:gd name="T32" fmla="*/ 32 w 65"/>
                <a:gd name="T33" fmla="*/ 0 h 70"/>
                <a:gd name="T34" fmla="*/ 46 w 65"/>
                <a:gd name="T35" fmla="*/ 5 h 70"/>
                <a:gd name="T36" fmla="*/ 56 w 65"/>
                <a:gd name="T37" fmla="*/ 10 h 70"/>
                <a:gd name="T38" fmla="*/ 65 w 65"/>
                <a:gd name="T39" fmla="*/ 24 h 70"/>
                <a:gd name="T40" fmla="*/ 65 w 65"/>
                <a:gd name="T41" fmla="*/ 33 h 70"/>
                <a:gd name="T42" fmla="*/ 65 w 65"/>
                <a:gd name="T43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70">
                  <a:moveTo>
                    <a:pt x="65" y="33"/>
                  </a:moveTo>
                  <a:lnTo>
                    <a:pt x="65" y="33"/>
                  </a:lnTo>
                  <a:lnTo>
                    <a:pt x="65" y="47"/>
                  </a:lnTo>
                  <a:lnTo>
                    <a:pt x="56" y="61"/>
                  </a:lnTo>
                  <a:lnTo>
                    <a:pt x="46" y="66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18" y="66"/>
                  </a:lnTo>
                  <a:lnTo>
                    <a:pt x="9" y="61"/>
                  </a:lnTo>
                  <a:lnTo>
                    <a:pt x="0" y="4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9" y="10"/>
                  </a:lnTo>
                  <a:lnTo>
                    <a:pt x="18" y="5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6" y="5"/>
                  </a:lnTo>
                  <a:lnTo>
                    <a:pt x="56" y="10"/>
                  </a:lnTo>
                  <a:lnTo>
                    <a:pt x="65" y="24"/>
                  </a:lnTo>
                  <a:lnTo>
                    <a:pt x="65" y="33"/>
                  </a:lnTo>
                  <a:lnTo>
                    <a:pt x="65" y="33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" name="Freeform 39"/>
            <p:cNvSpPr>
              <a:spLocks/>
            </p:cNvSpPr>
            <p:nvPr/>
          </p:nvSpPr>
          <p:spPr bwMode="auto">
            <a:xfrm>
              <a:off x="5173663" y="4643438"/>
              <a:ext cx="52387" cy="44450"/>
            </a:xfrm>
            <a:custGeom>
              <a:avLst/>
              <a:gdLst>
                <a:gd name="T0" fmla="*/ 33 w 33"/>
                <a:gd name="T1" fmla="*/ 14 h 28"/>
                <a:gd name="T2" fmla="*/ 33 w 33"/>
                <a:gd name="T3" fmla="*/ 14 h 28"/>
                <a:gd name="T4" fmla="*/ 28 w 33"/>
                <a:gd name="T5" fmla="*/ 24 h 28"/>
                <a:gd name="T6" fmla="*/ 19 w 33"/>
                <a:gd name="T7" fmla="*/ 28 h 28"/>
                <a:gd name="T8" fmla="*/ 19 w 33"/>
                <a:gd name="T9" fmla="*/ 28 h 28"/>
                <a:gd name="T10" fmla="*/ 5 w 33"/>
                <a:gd name="T11" fmla="*/ 24 h 28"/>
                <a:gd name="T12" fmla="*/ 0 w 33"/>
                <a:gd name="T13" fmla="*/ 14 h 28"/>
                <a:gd name="T14" fmla="*/ 0 w 33"/>
                <a:gd name="T15" fmla="*/ 14 h 28"/>
                <a:gd name="T16" fmla="*/ 5 w 33"/>
                <a:gd name="T17" fmla="*/ 5 h 28"/>
                <a:gd name="T18" fmla="*/ 19 w 33"/>
                <a:gd name="T19" fmla="*/ 0 h 28"/>
                <a:gd name="T20" fmla="*/ 19 w 33"/>
                <a:gd name="T21" fmla="*/ 0 h 28"/>
                <a:gd name="T22" fmla="*/ 28 w 33"/>
                <a:gd name="T23" fmla="*/ 5 h 28"/>
                <a:gd name="T24" fmla="*/ 33 w 33"/>
                <a:gd name="T25" fmla="*/ 14 h 28"/>
                <a:gd name="T26" fmla="*/ 33 w 33"/>
                <a:gd name="T27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28">
                  <a:moveTo>
                    <a:pt x="33" y="14"/>
                  </a:moveTo>
                  <a:lnTo>
                    <a:pt x="33" y="14"/>
                  </a:lnTo>
                  <a:lnTo>
                    <a:pt x="28" y="24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5" y="2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5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8" y="5"/>
                  </a:lnTo>
                  <a:lnTo>
                    <a:pt x="33" y="14"/>
                  </a:lnTo>
                  <a:lnTo>
                    <a:pt x="33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" name="Freeform 40"/>
            <p:cNvSpPr>
              <a:spLocks/>
            </p:cNvSpPr>
            <p:nvPr/>
          </p:nvSpPr>
          <p:spPr bwMode="auto">
            <a:xfrm>
              <a:off x="5143500" y="4614863"/>
              <a:ext cx="111125" cy="111125"/>
            </a:xfrm>
            <a:custGeom>
              <a:avLst/>
              <a:gdLst>
                <a:gd name="T0" fmla="*/ 70 w 70"/>
                <a:gd name="T1" fmla="*/ 32 h 70"/>
                <a:gd name="T2" fmla="*/ 70 w 70"/>
                <a:gd name="T3" fmla="*/ 32 h 70"/>
                <a:gd name="T4" fmla="*/ 66 w 70"/>
                <a:gd name="T5" fmla="*/ 46 h 70"/>
                <a:gd name="T6" fmla="*/ 61 w 70"/>
                <a:gd name="T7" fmla="*/ 56 h 70"/>
                <a:gd name="T8" fmla="*/ 47 w 70"/>
                <a:gd name="T9" fmla="*/ 65 h 70"/>
                <a:gd name="T10" fmla="*/ 38 w 70"/>
                <a:gd name="T11" fmla="*/ 70 h 70"/>
                <a:gd name="T12" fmla="*/ 38 w 70"/>
                <a:gd name="T13" fmla="*/ 70 h 70"/>
                <a:gd name="T14" fmla="*/ 24 w 70"/>
                <a:gd name="T15" fmla="*/ 65 h 70"/>
                <a:gd name="T16" fmla="*/ 10 w 70"/>
                <a:gd name="T17" fmla="*/ 56 h 70"/>
                <a:gd name="T18" fmla="*/ 5 w 70"/>
                <a:gd name="T19" fmla="*/ 46 h 70"/>
                <a:gd name="T20" fmla="*/ 0 w 70"/>
                <a:gd name="T21" fmla="*/ 32 h 70"/>
                <a:gd name="T22" fmla="*/ 0 w 70"/>
                <a:gd name="T23" fmla="*/ 32 h 70"/>
                <a:gd name="T24" fmla="*/ 5 w 70"/>
                <a:gd name="T25" fmla="*/ 18 h 70"/>
                <a:gd name="T26" fmla="*/ 10 w 70"/>
                <a:gd name="T27" fmla="*/ 9 h 70"/>
                <a:gd name="T28" fmla="*/ 24 w 70"/>
                <a:gd name="T29" fmla="*/ 0 h 70"/>
                <a:gd name="T30" fmla="*/ 38 w 70"/>
                <a:gd name="T31" fmla="*/ 0 h 70"/>
                <a:gd name="T32" fmla="*/ 38 w 70"/>
                <a:gd name="T33" fmla="*/ 0 h 70"/>
                <a:gd name="T34" fmla="*/ 47 w 70"/>
                <a:gd name="T35" fmla="*/ 0 h 70"/>
                <a:gd name="T36" fmla="*/ 61 w 70"/>
                <a:gd name="T37" fmla="*/ 9 h 70"/>
                <a:gd name="T38" fmla="*/ 66 w 70"/>
                <a:gd name="T39" fmla="*/ 18 h 70"/>
                <a:gd name="T40" fmla="*/ 70 w 70"/>
                <a:gd name="T41" fmla="*/ 32 h 70"/>
                <a:gd name="T42" fmla="*/ 70 w 70"/>
                <a:gd name="T43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2"/>
                  </a:moveTo>
                  <a:lnTo>
                    <a:pt x="70" y="32"/>
                  </a:lnTo>
                  <a:lnTo>
                    <a:pt x="66" y="46"/>
                  </a:lnTo>
                  <a:lnTo>
                    <a:pt x="61" y="56"/>
                  </a:lnTo>
                  <a:lnTo>
                    <a:pt x="47" y="65"/>
                  </a:lnTo>
                  <a:lnTo>
                    <a:pt x="38" y="70"/>
                  </a:lnTo>
                  <a:lnTo>
                    <a:pt x="38" y="70"/>
                  </a:lnTo>
                  <a:lnTo>
                    <a:pt x="24" y="65"/>
                  </a:lnTo>
                  <a:lnTo>
                    <a:pt x="10" y="56"/>
                  </a:lnTo>
                  <a:lnTo>
                    <a:pt x="5" y="4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5" y="18"/>
                  </a:lnTo>
                  <a:lnTo>
                    <a:pt x="10" y="9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7" y="0"/>
                  </a:lnTo>
                  <a:lnTo>
                    <a:pt x="61" y="9"/>
                  </a:lnTo>
                  <a:lnTo>
                    <a:pt x="66" y="18"/>
                  </a:lnTo>
                  <a:lnTo>
                    <a:pt x="70" y="32"/>
                  </a:lnTo>
                  <a:lnTo>
                    <a:pt x="70" y="32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" name="Freeform 41"/>
            <p:cNvSpPr>
              <a:spLocks/>
            </p:cNvSpPr>
            <p:nvPr/>
          </p:nvSpPr>
          <p:spPr bwMode="auto">
            <a:xfrm>
              <a:off x="3625850" y="4629150"/>
              <a:ext cx="52387" cy="52388"/>
            </a:xfrm>
            <a:custGeom>
              <a:avLst/>
              <a:gdLst>
                <a:gd name="T0" fmla="*/ 33 w 33"/>
                <a:gd name="T1" fmla="*/ 14 h 33"/>
                <a:gd name="T2" fmla="*/ 33 w 33"/>
                <a:gd name="T3" fmla="*/ 14 h 33"/>
                <a:gd name="T4" fmla="*/ 28 w 33"/>
                <a:gd name="T5" fmla="*/ 28 h 33"/>
                <a:gd name="T6" fmla="*/ 14 w 33"/>
                <a:gd name="T7" fmla="*/ 33 h 33"/>
                <a:gd name="T8" fmla="*/ 14 w 33"/>
                <a:gd name="T9" fmla="*/ 33 h 33"/>
                <a:gd name="T10" fmla="*/ 5 w 33"/>
                <a:gd name="T11" fmla="*/ 28 h 33"/>
                <a:gd name="T12" fmla="*/ 0 w 33"/>
                <a:gd name="T13" fmla="*/ 14 h 33"/>
                <a:gd name="T14" fmla="*/ 0 w 33"/>
                <a:gd name="T15" fmla="*/ 14 h 33"/>
                <a:gd name="T16" fmla="*/ 5 w 33"/>
                <a:gd name="T17" fmla="*/ 5 h 33"/>
                <a:gd name="T18" fmla="*/ 14 w 33"/>
                <a:gd name="T19" fmla="*/ 0 h 33"/>
                <a:gd name="T20" fmla="*/ 14 w 33"/>
                <a:gd name="T21" fmla="*/ 0 h 33"/>
                <a:gd name="T22" fmla="*/ 28 w 33"/>
                <a:gd name="T23" fmla="*/ 5 h 33"/>
                <a:gd name="T24" fmla="*/ 33 w 33"/>
                <a:gd name="T25" fmla="*/ 14 h 33"/>
                <a:gd name="T26" fmla="*/ 33 w 33"/>
                <a:gd name="T27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33">
                  <a:moveTo>
                    <a:pt x="33" y="14"/>
                  </a:moveTo>
                  <a:lnTo>
                    <a:pt x="33" y="14"/>
                  </a:lnTo>
                  <a:lnTo>
                    <a:pt x="28" y="28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5" y="2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8" y="5"/>
                  </a:lnTo>
                  <a:lnTo>
                    <a:pt x="33" y="14"/>
                  </a:lnTo>
                  <a:lnTo>
                    <a:pt x="33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" name="Freeform 42"/>
            <p:cNvSpPr>
              <a:spLocks/>
            </p:cNvSpPr>
            <p:nvPr/>
          </p:nvSpPr>
          <p:spPr bwMode="auto">
            <a:xfrm>
              <a:off x="3597275" y="4598988"/>
              <a:ext cx="109537" cy="111125"/>
            </a:xfrm>
            <a:custGeom>
              <a:avLst/>
              <a:gdLst>
                <a:gd name="T0" fmla="*/ 69 w 69"/>
                <a:gd name="T1" fmla="*/ 33 h 70"/>
                <a:gd name="T2" fmla="*/ 69 w 69"/>
                <a:gd name="T3" fmla="*/ 33 h 70"/>
                <a:gd name="T4" fmla="*/ 65 w 69"/>
                <a:gd name="T5" fmla="*/ 47 h 70"/>
                <a:gd name="T6" fmla="*/ 60 w 69"/>
                <a:gd name="T7" fmla="*/ 61 h 70"/>
                <a:gd name="T8" fmla="*/ 46 w 69"/>
                <a:gd name="T9" fmla="*/ 66 h 70"/>
                <a:gd name="T10" fmla="*/ 32 w 69"/>
                <a:gd name="T11" fmla="*/ 70 h 70"/>
                <a:gd name="T12" fmla="*/ 32 w 69"/>
                <a:gd name="T13" fmla="*/ 70 h 70"/>
                <a:gd name="T14" fmla="*/ 18 w 69"/>
                <a:gd name="T15" fmla="*/ 66 h 70"/>
                <a:gd name="T16" fmla="*/ 9 w 69"/>
                <a:gd name="T17" fmla="*/ 61 h 70"/>
                <a:gd name="T18" fmla="*/ 0 w 69"/>
                <a:gd name="T19" fmla="*/ 47 h 70"/>
                <a:gd name="T20" fmla="*/ 0 w 69"/>
                <a:gd name="T21" fmla="*/ 33 h 70"/>
                <a:gd name="T22" fmla="*/ 0 w 69"/>
                <a:gd name="T23" fmla="*/ 33 h 70"/>
                <a:gd name="T24" fmla="*/ 0 w 69"/>
                <a:gd name="T25" fmla="*/ 24 h 70"/>
                <a:gd name="T26" fmla="*/ 9 w 69"/>
                <a:gd name="T27" fmla="*/ 10 h 70"/>
                <a:gd name="T28" fmla="*/ 18 w 69"/>
                <a:gd name="T29" fmla="*/ 5 h 70"/>
                <a:gd name="T30" fmla="*/ 32 w 69"/>
                <a:gd name="T31" fmla="*/ 0 h 70"/>
                <a:gd name="T32" fmla="*/ 32 w 69"/>
                <a:gd name="T33" fmla="*/ 0 h 70"/>
                <a:gd name="T34" fmla="*/ 46 w 69"/>
                <a:gd name="T35" fmla="*/ 5 h 70"/>
                <a:gd name="T36" fmla="*/ 60 w 69"/>
                <a:gd name="T37" fmla="*/ 10 h 70"/>
                <a:gd name="T38" fmla="*/ 65 w 69"/>
                <a:gd name="T39" fmla="*/ 24 h 70"/>
                <a:gd name="T40" fmla="*/ 69 w 69"/>
                <a:gd name="T41" fmla="*/ 33 h 70"/>
                <a:gd name="T42" fmla="*/ 69 w 69"/>
                <a:gd name="T43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9" h="70">
                  <a:moveTo>
                    <a:pt x="69" y="33"/>
                  </a:moveTo>
                  <a:lnTo>
                    <a:pt x="69" y="33"/>
                  </a:lnTo>
                  <a:lnTo>
                    <a:pt x="65" y="47"/>
                  </a:lnTo>
                  <a:lnTo>
                    <a:pt x="60" y="61"/>
                  </a:lnTo>
                  <a:lnTo>
                    <a:pt x="46" y="66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18" y="66"/>
                  </a:lnTo>
                  <a:lnTo>
                    <a:pt x="9" y="61"/>
                  </a:lnTo>
                  <a:lnTo>
                    <a:pt x="0" y="4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9" y="10"/>
                  </a:lnTo>
                  <a:lnTo>
                    <a:pt x="18" y="5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6" y="5"/>
                  </a:lnTo>
                  <a:lnTo>
                    <a:pt x="60" y="10"/>
                  </a:lnTo>
                  <a:lnTo>
                    <a:pt x="65" y="24"/>
                  </a:lnTo>
                  <a:lnTo>
                    <a:pt x="69" y="33"/>
                  </a:lnTo>
                  <a:lnTo>
                    <a:pt x="69" y="33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Freeform 43"/>
            <p:cNvSpPr>
              <a:spLocks/>
            </p:cNvSpPr>
            <p:nvPr/>
          </p:nvSpPr>
          <p:spPr bwMode="auto">
            <a:xfrm>
              <a:off x="4381500" y="3681413"/>
              <a:ext cx="44450" cy="44450"/>
            </a:xfrm>
            <a:custGeom>
              <a:avLst/>
              <a:gdLst>
                <a:gd name="T0" fmla="*/ 28 w 28"/>
                <a:gd name="T1" fmla="*/ 14 h 28"/>
                <a:gd name="T2" fmla="*/ 28 w 28"/>
                <a:gd name="T3" fmla="*/ 14 h 28"/>
                <a:gd name="T4" fmla="*/ 23 w 28"/>
                <a:gd name="T5" fmla="*/ 23 h 28"/>
                <a:gd name="T6" fmla="*/ 14 w 28"/>
                <a:gd name="T7" fmla="*/ 28 h 28"/>
                <a:gd name="T8" fmla="*/ 14 w 28"/>
                <a:gd name="T9" fmla="*/ 28 h 28"/>
                <a:gd name="T10" fmla="*/ 5 w 28"/>
                <a:gd name="T11" fmla="*/ 23 h 28"/>
                <a:gd name="T12" fmla="*/ 0 w 28"/>
                <a:gd name="T13" fmla="*/ 14 h 28"/>
                <a:gd name="T14" fmla="*/ 0 w 28"/>
                <a:gd name="T15" fmla="*/ 14 h 28"/>
                <a:gd name="T16" fmla="*/ 5 w 28"/>
                <a:gd name="T17" fmla="*/ 5 h 28"/>
                <a:gd name="T18" fmla="*/ 14 w 28"/>
                <a:gd name="T19" fmla="*/ 0 h 28"/>
                <a:gd name="T20" fmla="*/ 14 w 28"/>
                <a:gd name="T21" fmla="*/ 0 h 28"/>
                <a:gd name="T22" fmla="*/ 23 w 28"/>
                <a:gd name="T23" fmla="*/ 5 h 28"/>
                <a:gd name="T24" fmla="*/ 28 w 28"/>
                <a:gd name="T25" fmla="*/ 14 h 28"/>
                <a:gd name="T26" fmla="*/ 28 w 28"/>
                <a:gd name="T27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lnTo>
                    <a:pt x="28" y="14"/>
                  </a:lnTo>
                  <a:lnTo>
                    <a:pt x="23" y="23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5" y="2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3" y="5"/>
                  </a:lnTo>
                  <a:lnTo>
                    <a:pt x="28" y="14"/>
                  </a:lnTo>
                  <a:lnTo>
                    <a:pt x="28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Freeform 44"/>
            <p:cNvSpPr>
              <a:spLocks/>
            </p:cNvSpPr>
            <p:nvPr/>
          </p:nvSpPr>
          <p:spPr bwMode="auto">
            <a:xfrm>
              <a:off x="4344988" y="3651250"/>
              <a:ext cx="111125" cy="111125"/>
            </a:xfrm>
            <a:custGeom>
              <a:avLst/>
              <a:gdLst>
                <a:gd name="T0" fmla="*/ 70 w 70"/>
                <a:gd name="T1" fmla="*/ 33 h 70"/>
                <a:gd name="T2" fmla="*/ 70 w 70"/>
                <a:gd name="T3" fmla="*/ 33 h 70"/>
                <a:gd name="T4" fmla="*/ 70 w 70"/>
                <a:gd name="T5" fmla="*/ 47 h 70"/>
                <a:gd name="T6" fmla="*/ 60 w 70"/>
                <a:gd name="T7" fmla="*/ 56 h 70"/>
                <a:gd name="T8" fmla="*/ 51 w 70"/>
                <a:gd name="T9" fmla="*/ 66 h 70"/>
                <a:gd name="T10" fmla="*/ 37 w 70"/>
                <a:gd name="T11" fmla="*/ 70 h 70"/>
                <a:gd name="T12" fmla="*/ 37 w 70"/>
                <a:gd name="T13" fmla="*/ 70 h 70"/>
                <a:gd name="T14" fmla="*/ 23 w 70"/>
                <a:gd name="T15" fmla="*/ 66 h 70"/>
                <a:gd name="T16" fmla="*/ 14 w 70"/>
                <a:gd name="T17" fmla="*/ 56 h 70"/>
                <a:gd name="T18" fmla="*/ 4 w 70"/>
                <a:gd name="T19" fmla="*/ 47 h 70"/>
                <a:gd name="T20" fmla="*/ 0 w 70"/>
                <a:gd name="T21" fmla="*/ 33 h 70"/>
                <a:gd name="T22" fmla="*/ 0 w 70"/>
                <a:gd name="T23" fmla="*/ 33 h 70"/>
                <a:gd name="T24" fmla="*/ 4 w 70"/>
                <a:gd name="T25" fmla="*/ 19 h 70"/>
                <a:gd name="T26" fmla="*/ 14 w 70"/>
                <a:gd name="T27" fmla="*/ 10 h 70"/>
                <a:gd name="T28" fmla="*/ 23 w 70"/>
                <a:gd name="T29" fmla="*/ 0 h 70"/>
                <a:gd name="T30" fmla="*/ 37 w 70"/>
                <a:gd name="T31" fmla="*/ 0 h 70"/>
                <a:gd name="T32" fmla="*/ 37 w 70"/>
                <a:gd name="T33" fmla="*/ 0 h 70"/>
                <a:gd name="T34" fmla="*/ 51 w 70"/>
                <a:gd name="T35" fmla="*/ 0 h 70"/>
                <a:gd name="T36" fmla="*/ 60 w 70"/>
                <a:gd name="T37" fmla="*/ 10 h 70"/>
                <a:gd name="T38" fmla="*/ 70 w 70"/>
                <a:gd name="T39" fmla="*/ 19 h 70"/>
                <a:gd name="T40" fmla="*/ 70 w 70"/>
                <a:gd name="T41" fmla="*/ 33 h 70"/>
                <a:gd name="T42" fmla="*/ 70 w 70"/>
                <a:gd name="T43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3"/>
                  </a:moveTo>
                  <a:lnTo>
                    <a:pt x="70" y="33"/>
                  </a:lnTo>
                  <a:lnTo>
                    <a:pt x="70" y="47"/>
                  </a:lnTo>
                  <a:lnTo>
                    <a:pt x="60" y="56"/>
                  </a:lnTo>
                  <a:lnTo>
                    <a:pt x="51" y="66"/>
                  </a:lnTo>
                  <a:lnTo>
                    <a:pt x="37" y="70"/>
                  </a:lnTo>
                  <a:lnTo>
                    <a:pt x="37" y="70"/>
                  </a:lnTo>
                  <a:lnTo>
                    <a:pt x="23" y="66"/>
                  </a:lnTo>
                  <a:lnTo>
                    <a:pt x="14" y="56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4" y="19"/>
                  </a:lnTo>
                  <a:lnTo>
                    <a:pt x="14" y="10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51" y="0"/>
                  </a:lnTo>
                  <a:lnTo>
                    <a:pt x="60" y="10"/>
                  </a:lnTo>
                  <a:lnTo>
                    <a:pt x="70" y="19"/>
                  </a:lnTo>
                  <a:lnTo>
                    <a:pt x="70" y="33"/>
                  </a:lnTo>
                  <a:lnTo>
                    <a:pt x="70" y="33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" name="Freeform 45"/>
            <p:cNvSpPr>
              <a:spLocks/>
            </p:cNvSpPr>
            <p:nvPr/>
          </p:nvSpPr>
          <p:spPr bwMode="auto">
            <a:xfrm>
              <a:off x="2959100" y="1571625"/>
              <a:ext cx="800100" cy="525463"/>
            </a:xfrm>
            <a:custGeom>
              <a:avLst/>
              <a:gdLst>
                <a:gd name="T0" fmla="*/ 495 w 504"/>
                <a:gd name="T1" fmla="*/ 46 h 331"/>
                <a:gd name="T2" fmla="*/ 504 w 504"/>
                <a:gd name="T3" fmla="*/ 102 h 331"/>
                <a:gd name="T4" fmla="*/ 504 w 504"/>
                <a:gd name="T5" fmla="*/ 158 h 331"/>
                <a:gd name="T6" fmla="*/ 476 w 504"/>
                <a:gd name="T7" fmla="*/ 223 h 331"/>
                <a:gd name="T8" fmla="*/ 457 w 504"/>
                <a:gd name="T9" fmla="*/ 298 h 331"/>
                <a:gd name="T10" fmla="*/ 443 w 504"/>
                <a:gd name="T11" fmla="*/ 284 h 331"/>
                <a:gd name="T12" fmla="*/ 420 w 504"/>
                <a:gd name="T13" fmla="*/ 270 h 331"/>
                <a:gd name="T14" fmla="*/ 388 w 504"/>
                <a:gd name="T15" fmla="*/ 275 h 331"/>
                <a:gd name="T16" fmla="*/ 355 w 504"/>
                <a:gd name="T17" fmla="*/ 312 h 331"/>
                <a:gd name="T18" fmla="*/ 355 w 504"/>
                <a:gd name="T19" fmla="*/ 317 h 331"/>
                <a:gd name="T20" fmla="*/ 346 w 504"/>
                <a:gd name="T21" fmla="*/ 326 h 331"/>
                <a:gd name="T22" fmla="*/ 318 w 504"/>
                <a:gd name="T23" fmla="*/ 331 h 331"/>
                <a:gd name="T24" fmla="*/ 262 w 504"/>
                <a:gd name="T25" fmla="*/ 317 h 331"/>
                <a:gd name="T26" fmla="*/ 173 w 504"/>
                <a:gd name="T27" fmla="*/ 289 h 331"/>
                <a:gd name="T28" fmla="*/ 140 w 504"/>
                <a:gd name="T29" fmla="*/ 270 h 331"/>
                <a:gd name="T30" fmla="*/ 103 w 504"/>
                <a:gd name="T31" fmla="*/ 251 h 331"/>
                <a:gd name="T32" fmla="*/ 52 w 504"/>
                <a:gd name="T33" fmla="*/ 233 h 331"/>
                <a:gd name="T34" fmla="*/ 0 w 504"/>
                <a:gd name="T35" fmla="*/ 186 h 331"/>
                <a:gd name="T36" fmla="*/ 10 w 504"/>
                <a:gd name="T37" fmla="*/ 181 h 331"/>
                <a:gd name="T38" fmla="*/ 28 w 504"/>
                <a:gd name="T39" fmla="*/ 144 h 331"/>
                <a:gd name="T40" fmla="*/ 38 w 504"/>
                <a:gd name="T41" fmla="*/ 79 h 331"/>
                <a:gd name="T42" fmla="*/ 38 w 504"/>
                <a:gd name="T43" fmla="*/ 51 h 331"/>
                <a:gd name="T44" fmla="*/ 42 w 504"/>
                <a:gd name="T45" fmla="*/ 14 h 331"/>
                <a:gd name="T46" fmla="*/ 61 w 504"/>
                <a:gd name="T47" fmla="*/ 0 h 331"/>
                <a:gd name="T48" fmla="*/ 94 w 504"/>
                <a:gd name="T49" fmla="*/ 4 h 331"/>
                <a:gd name="T50" fmla="*/ 136 w 504"/>
                <a:gd name="T51" fmla="*/ 28 h 331"/>
                <a:gd name="T52" fmla="*/ 154 w 504"/>
                <a:gd name="T53" fmla="*/ 42 h 331"/>
                <a:gd name="T54" fmla="*/ 168 w 504"/>
                <a:gd name="T55" fmla="*/ 42 h 331"/>
                <a:gd name="T56" fmla="*/ 187 w 504"/>
                <a:gd name="T57" fmla="*/ 18 h 331"/>
                <a:gd name="T58" fmla="*/ 397 w 504"/>
                <a:gd name="T59" fmla="*/ 46 h 331"/>
                <a:gd name="T60" fmla="*/ 416 w 504"/>
                <a:gd name="T61" fmla="*/ 42 h 331"/>
                <a:gd name="T62" fmla="*/ 429 w 504"/>
                <a:gd name="T63" fmla="*/ 23 h 331"/>
                <a:gd name="T64" fmla="*/ 448 w 504"/>
                <a:gd name="T65" fmla="*/ 9 h 331"/>
                <a:gd name="T66" fmla="*/ 476 w 504"/>
                <a:gd name="T67" fmla="*/ 23 h 331"/>
                <a:gd name="T68" fmla="*/ 495 w 504"/>
                <a:gd name="T69" fmla="*/ 46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4" h="331">
                  <a:moveTo>
                    <a:pt x="495" y="46"/>
                  </a:moveTo>
                  <a:lnTo>
                    <a:pt x="495" y="46"/>
                  </a:lnTo>
                  <a:lnTo>
                    <a:pt x="499" y="60"/>
                  </a:lnTo>
                  <a:lnTo>
                    <a:pt x="504" y="102"/>
                  </a:lnTo>
                  <a:lnTo>
                    <a:pt x="504" y="125"/>
                  </a:lnTo>
                  <a:lnTo>
                    <a:pt x="504" y="158"/>
                  </a:lnTo>
                  <a:lnTo>
                    <a:pt x="495" y="191"/>
                  </a:lnTo>
                  <a:lnTo>
                    <a:pt x="476" y="223"/>
                  </a:lnTo>
                  <a:lnTo>
                    <a:pt x="457" y="289"/>
                  </a:lnTo>
                  <a:lnTo>
                    <a:pt x="457" y="298"/>
                  </a:lnTo>
                  <a:lnTo>
                    <a:pt x="457" y="298"/>
                  </a:lnTo>
                  <a:lnTo>
                    <a:pt x="443" y="284"/>
                  </a:lnTo>
                  <a:lnTo>
                    <a:pt x="434" y="279"/>
                  </a:lnTo>
                  <a:lnTo>
                    <a:pt x="420" y="270"/>
                  </a:lnTo>
                  <a:lnTo>
                    <a:pt x="406" y="270"/>
                  </a:lnTo>
                  <a:lnTo>
                    <a:pt x="388" y="275"/>
                  </a:lnTo>
                  <a:lnTo>
                    <a:pt x="369" y="289"/>
                  </a:lnTo>
                  <a:lnTo>
                    <a:pt x="355" y="312"/>
                  </a:lnTo>
                  <a:lnTo>
                    <a:pt x="355" y="312"/>
                  </a:lnTo>
                  <a:lnTo>
                    <a:pt x="355" y="317"/>
                  </a:lnTo>
                  <a:lnTo>
                    <a:pt x="350" y="321"/>
                  </a:lnTo>
                  <a:lnTo>
                    <a:pt x="346" y="326"/>
                  </a:lnTo>
                  <a:lnTo>
                    <a:pt x="332" y="331"/>
                  </a:lnTo>
                  <a:lnTo>
                    <a:pt x="318" y="331"/>
                  </a:lnTo>
                  <a:lnTo>
                    <a:pt x="294" y="326"/>
                  </a:lnTo>
                  <a:lnTo>
                    <a:pt x="262" y="317"/>
                  </a:lnTo>
                  <a:lnTo>
                    <a:pt x="262" y="317"/>
                  </a:lnTo>
                  <a:lnTo>
                    <a:pt x="173" y="289"/>
                  </a:lnTo>
                  <a:lnTo>
                    <a:pt x="154" y="284"/>
                  </a:lnTo>
                  <a:lnTo>
                    <a:pt x="140" y="270"/>
                  </a:lnTo>
                  <a:lnTo>
                    <a:pt x="140" y="270"/>
                  </a:lnTo>
                  <a:lnTo>
                    <a:pt x="103" y="251"/>
                  </a:lnTo>
                  <a:lnTo>
                    <a:pt x="70" y="237"/>
                  </a:lnTo>
                  <a:lnTo>
                    <a:pt x="52" y="233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5" y="186"/>
                  </a:lnTo>
                  <a:lnTo>
                    <a:pt x="10" y="181"/>
                  </a:lnTo>
                  <a:lnTo>
                    <a:pt x="19" y="172"/>
                  </a:lnTo>
                  <a:lnTo>
                    <a:pt x="28" y="144"/>
                  </a:lnTo>
                  <a:lnTo>
                    <a:pt x="28" y="144"/>
                  </a:lnTo>
                  <a:lnTo>
                    <a:pt x="38" y="79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37"/>
                  </a:lnTo>
                  <a:lnTo>
                    <a:pt x="42" y="14"/>
                  </a:lnTo>
                  <a:lnTo>
                    <a:pt x="52" y="4"/>
                  </a:lnTo>
                  <a:lnTo>
                    <a:pt x="61" y="0"/>
                  </a:lnTo>
                  <a:lnTo>
                    <a:pt x="75" y="0"/>
                  </a:lnTo>
                  <a:lnTo>
                    <a:pt x="94" y="4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40" y="32"/>
                  </a:lnTo>
                  <a:lnTo>
                    <a:pt x="154" y="42"/>
                  </a:lnTo>
                  <a:lnTo>
                    <a:pt x="164" y="46"/>
                  </a:lnTo>
                  <a:lnTo>
                    <a:pt x="168" y="42"/>
                  </a:lnTo>
                  <a:lnTo>
                    <a:pt x="178" y="32"/>
                  </a:lnTo>
                  <a:lnTo>
                    <a:pt x="187" y="18"/>
                  </a:lnTo>
                  <a:lnTo>
                    <a:pt x="215" y="42"/>
                  </a:lnTo>
                  <a:lnTo>
                    <a:pt x="397" y="46"/>
                  </a:lnTo>
                  <a:lnTo>
                    <a:pt x="416" y="42"/>
                  </a:lnTo>
                  <a:lnTo>
                    <a:pt x="416" y="42"/>
                  </a:lnTo>
                  <a:lnTo>
                    <a:pt x="420" y="32"/>
                  </a:lnTo>
                  <a:lnTo>
                    <a:pt x="429" y="23"/>
                  </a:lnTo>
                  <a:lnTo>
                    <a:pt x="434" y="14"/>
                  </a:lnTo>
                  <a:lnTo>
                    <a:pt x="448" y="9"/>
                  </a:lnTo>
                  <a:lnTo>
                    <a:pt x="462" y="14"/>
                  </a:lnTo>
                  <a:lnTo>
                    <a:pt x="476" y="23"/>
                  </a:lnTo>
                  <a:lnTo>
                    <a:pt x="495" y="46"/>
                  </a:lnTo>
                  <a:lnTo>
                    <a:pt x="495" y="46"/>
                  </a:lnTo>
                  <a:close/>
                </a:path>
              </a:pathLst>
            </a:custGeom>
            <a:solidFill>
              <a:srgbClr val="FFFF00"/>
            </a:solidFill>
            <a:ln w="30226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Freeform 46"/>
            <p:cNvSpPr>
              <a:spLocks/>
            </p:cNvSpPr>
            <p:nvPr/>
          </p:nvSpPr>
          <p:spPr bwMode="auto">
            <a:xfrm>
              <a:off x="5187950" y="3844925"/>
              <a:ext cx="44450" cy="50800"/>
            </a:xfrm>
            <a:custGeom>
              <a:avLst/>
              <a:gdLst>
                <a:gd name="T0" fmla="*/ 28 w 28"/>
                <a:gd name="T1" fmla="*/ 14 h 32"/>
                <a:gd name="T2" fmla="*/ 28 w 28"/>
                <a:gd name="T3" fmla="*/ 14 h 32"/>
                <a:gd name="T4" fmla="*/ 24 w 28"/>
                <a:gd name="T5" fmla="*/ 28 h 32"/>
                <a:gd name="T6" fmla="*/ 14 w 28"/>
                <a:gd name="T7" fmla="*/ 32 h 32"/>
                <a:gd name="T8" fmla="*/ 14 w 28"/>
                <a:gd name="T9" fmla="*/ 32 h 32"/>
                <a:gd name="T10" fmla="*/ 5 w 28"/>
                <a:gd name="T11" fmla="*/ 28 h 32"/>
                <a:gd name="T12" fmla="*/ 0 w 28"/>
                <a:gd name="T13" fmla="*/ 14 h 32"/>
                <a:gd name="T14" fmla="*/ 0 w 28"/>
                <a:gd name="T15" fmla="*/ 14 h 32"/>
                <a:gd name="T16" fmla="*/ 5 w 28"/>
                <a:gd name="T17" fmla="*/ 4 h 32"/>
                <a:gd name="T18" fmla="*/ 14 w 28"/>
                <a:gd name="T19" fmla="*/ 0 h 32"/>
                <a:gd name="T20" fmla="*/ 14 w 28"/>
                <a:gd name="T21" fmla="*/ 0 h 32"/>
                <a:gd name="T22" fmla="*/ 24 w 28"/>
                <a:gd name="T23" fmla="*/ 4 h 32"/>
                <a:gd name="T24" fmla="*/ 28 w 28"/>
                <a:gd name="T25" fmla="*/ 14 h 32"/>
                <a:gd name="T26" fmla="*/ 28 w 28"/>
                <a:gd name="T27" fmla="*/ 1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2">
                  <a:moveTo>
                    <a:pt x="28" y="14"/>
                  </a:moveTo>
                  <a:lnTo>
                    <a:pt x="28" y="14"/>
                  </a:lnTo>
                  <a:lnTo>
                    <a:pt x="24" y="28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5" y="2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4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4" y="4"/>
                  </a:lnTo>
                  <a:lnTo>
                    <a:pt x="28" y="14"/>
                  </a:lnTo>
                  <a:lnTo>
                    <a:pt x="28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Freeform 47"/>
            <p:cNvSpPr>
              <a:spLocks/>
            </p:cNvSpPr>
            <p:nvPr/>
          </p:nvSpPr>
          <p:spPr bwMode="auto">
            <a:xfrm>
              <a:off x="5159375" y="3814763"/>
              <a:ext cx="111125" cy="111125"/>
            </a:xfrm>
            <a:custGeom>
              <a:avLst/>
              <a:gdLst>
                <a:gd name="T0" fmla="*/ 70 w 70"/>
                <a:gd name="T1" fmla="*/ 33 h 70"/>
                <a:gd name="T2" fmla="*/ 70 w 70"/>
                <a:gd name="T3" fmla="*/ 33 h 70"/>
                <a:gd name="T4" fmla="*/ 65 w 70"/>
                <a:gd name="T5" fmla="*/ 47 h 70"/>
                <a:gd name="T6" fmla="*/ 56 w 70"/>
                <a:gd name="T7" fmla="*/ 61 h 70"/>
                <a:gd name="T8" fmla="*/ 46 w 70"/>
                <a:gd name="T9" fmla="*/ 65 h 70"/>
                <a:gd name="T10" fmla="*/ 32 w 70"/>
                <a:gd name="T11" fmla="*/ 70 h 70"/>
                <a:gd name="T12" fmla="*/ 32 w 70"/>
                <a:gd name="T13" fmla="*/ 70 h 70"/>
                <a:gd name="T14" fmla="*/ 18 w 70"/>
                <a:gd name="T15" fmla="*/ 65 h 70"/>
                <a:gd name="T16" fmla="*/ 9 w 70"/>
                <a:gd name="T17" fmla="*/ 61 h 70"/>
                <a:gd name="T18" fmla="*/ 0 w 70"/>
                <a:gd name="T19" fmla="*/ 47 h 70"/>
                <a:gd name="T20" fmla="*/ 0 w 70"/>
                <a:gd name="T21" fmla="*/ 33 h 70"/>
                <a:gd name="T22" fmla="*/ 0 w 70"/>
                <a:gd name="T23" fmla="*/ 33 h 70"/>
                <a:gd name="T24" fmla="*/ 0 w 70"/>
                <a:gd name="T25" fmla="*/ 19 h 70"/>
                <a:gd name="T26" fmla="*/ 9 w 70"/>
                <a:gd name="T27" fmla="*/ 9 h 70"/>
                <a:gd name="T28" fmla="*/ 18 w 70"/>
                <a:gd name="T29" fmla="*/ 0 h 70"/>
                <a:gd name="T30" fmla="*/ 32 w 70"/>
                <a:gd name="T31" fmla="*/ 0 h 70"/>
                <a:gd name="T32" fmla="*/ 32 w 70"/>
                <a:gd name="T33" fmla="*/ 0 h 70"/>
                <a:gd name="T34" fmla="*/ 46 w 70"/>
                <a:gd name="T35" fmla="*/ 0 h 70"/>
                <a:gd name="T36" fmla="*/ 56 w 70"/>
                <a:gd name="T37" fmla="*/ 9 h 70"/>
                <a:gd name="T38" fmla="*/ 65 w 70"/>
                <a:gd name="T39" fmla="*/ 19 h 70"/>
                <a:gd name="T40" fmla="*/ 70 w 70"/>
                <a:gd name="T41" fmla="*/ 33 h 70"/>
                <a:gd name="T42" fmla="*/ 70 w 70"/>
                <a:gd name="T43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3"/>
                  </a:moveTo>
                  <a:lnTo>
                    <a:pt x="70" y="33"/>
                  </a:lnTo>
                  <a:lnTo>
                    <a:pt x="65" y="47"/>
                  </a:lnTo>
                  <a:lnTo>
                    <a:pt x="56" y="61"/>
                  </a:lnTo>
                  <a:lnTo>
                    <a:pt x="46" y="65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18" y="65"/>
                  </a:lnTo>
                  <a:lnTo>
                    <a:pt x="9" y="61"/>
                  </a:lnTo>
                  <a:lnTo>
                    <a:pt x="0" y="4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19"/>
                  </a:lnTo>
                  <a:lnTo>
                    <a:pt x="9" y="9"/>
                  </a:lnTo>
                  <a:lnTo>
                    <a:pt x="18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6" y="0"/>
                  </a:lnTo>
                  <a:lnTo>
                    <a:pt x="56" y="9"/>
                  </a:lnTo>
                  <a:lnTo>
                    <a:pt x="65" y="19"/>
                  </a:lnTo>
                  <a:lnTo>
                    <a:pt x="70" y="33"/>
                  </a:lnTo>
                  <a:lnTo>
                    <a:pt x="70" y="33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Freeform 48"/>
            <p:cNvSpPr>
              <a:spLocks/>
            </p:cNvSpPr>
            <p:nvPr/>
          </p:nvSpPr>
          <p:spPr bwMode="auto">
            <a:xfrm>
              <a:off x="4684713" y="2192338"/>
              <a:ext cx="147637" cy="149225"/>
            </a:xfrm>
            <a:custGeom>
              <a:avLst/>
              <a:gdLst>
                <a:gd name="T0" fmla="*/ 93 w 93"/>
                <a:gd name="T1" fmla="*/ 47 h 94"/>
                <a:gd name="T2" fmla="*/ 93 w 93"/>
                <a:gd name="T3" fmla="*/ 47 h 94"/>
                <a:gd name="T4" fmla="*/ 93 w 93"/>
                <a:gd name="T5" fmla="*/ 61 h 94"/>
                <a:gd name="T6" fmla="*/ 84 w 93"/>
                <a:gd name="T7" fmla="*/ 80 h 94"/>
                <a:gd name="T8" fmla="*/ 70 w 93"/>
                <a:gd name="T9" fmla="*/ 89 h 94"/>
                <a:gd name="T10" fmla="*/ 51 w 93"/>
                <a:gd name="T11" fmla="*/ 94 h 94"/>
                <a:gd name="T12" fmla="*/ 51 w 93"/>
                <a:gd name="T13" fmla="*/ 94 h 94"/>
                <a:gd name="T14" fmla="*/ 33 w 93"/>
                <a:gd name="T15" fmla="*/ 89 h 94"/>
                <a:gd name="T16" fmla="*/ 19 w 93"/>
                <a:gd name="T17" fmla="*/ 80 h 94"/>
                <a:gd name="T18" fmla="*/ 5 w 93"/>
                <a:gd name="T19" fmla="*/ 66 h 94"/>
                <a:gd name="T20" fmla="*/ 0 w 93"/>
                <a:gd name="T21" fmla="*/ 47 h 94"/>
                <a:gd name="T22" fmla="*/ 0 w 93"/>
                <a:gd name="T23" fmla="*/ 47 h 94"/>
                <a:gd name="T24" fmla="*/ 5 w 93"/>
                <a:gd name="T25" fmla="*/ 28 h 94"/>
                <a:gd name="T26" fmla="*/ 14 w 93"/>
                <a:gd name="T27" fmla="*/ 14 h 94"/>
                <a:gd name="T28" fmla="*/ 28 w 93"/>
                <a:gd name="T29" fmla="*/ 5 h 94"/>
                <a:gd name="T30" fmla="*/ 47 w 93"/>
                <a:gd name="T31" fmla="*/ 0 h 94"/>
                <a:gd name="T32" fmla="*/ 47 w 93"/>
                <a:gd name="T33" fmla="*/ 0 h 94"/>
                <a:gd name="T34" fmla="*/ 65 w 93"/>
                <a:gd name="T35" fmla="*/ 5 h 94"/>
                <a:gd name="T36" fmla="*/ 79 w 93"/>
                <a:gd name="T37" fmla="*/ 14 h 94"/>
                <a:gd name="T38" fmla="*/ 89 w 93"/>
                <a:gd name="T39" fmla="*/ 28 h 94"/>
                <a:gd name="T40" fmla="*/ 93 w 93"/>
                <a:gd name="T41" fmla="*/ 47 h 94"/>
                <a:gd name="T42" fmla="*/ 93 w 93"/>
                <a:gd name="T43" fmla="*/ 4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94">
                  <a:moveTo>
                    <a:pt x="93" y="47"/>
                  </a:moveTo>
                  <a:lnTo>
                    <a:pt x="93" y="47"/>
                  </a:lnTo>
                  <a:lnTo>
                    <a:pt x="93" y="61"/>
                  </a:lnTo>
                  <a:lnTo>
                    <a:pt x="84" y="80"/>
                  </a:lnTo>
                  <a:lnTo>
                    <a:pt x="70" y="89"/>
                  </a:lnTo>
                  <a:lnTo>
                    <a:pt x="51" y="94"/>
                  </a:lnTo>
                  <a:lnTo>
                    <a:pt x="51" y="94"/>
                  </a:lnTo>
                  <a:lnTo>
                    <a:pt x="33" y="89"/>
                  </a:lnTo>
                  <a:lnTo>
                    <a:pt x="19" y="80"/>
                  </a:lnTo>
                  <a:lnTo>
                    <a:pt x="5" y="66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5" y="28"/>
                  </a:lnTo>
                  <a:lnTo>
                    <a:pt x="14" y="14"/>
                  </a:lnTo>
                  <a:lnTo>
                    <a:pt x="28" y="5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65" y="5"/>
                  </a:lnTo>
                  <a:lnTo>
                    <a:pt x="79" y="14"/>
                  </a:lnTo>
                  <a:lnTo>
                    <a:pt x="89" y="28"/>
                  </a:lnTo>
                  <a:lnTo>
                    <a:pt x="93" y="47"/>
                  </a:lnTo>
                  <a:lnTo>
                    <a:pt x="93" y="47"/>
                  </a:lnTo>
                  <a:close/>
                </a:path>
              </a:pathLst>
            </a:custGeom>
            <a:noFill/>
            <a:ln w="30163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" name="Freeform 49"/>
            <p:cNvSpPr>
              <a:spLocks/>
            </p:cNvSpPr>
            <p:nvPr/>
          </p:nvSpPr>
          <p:spPr bwMode="auto">
            <a:xfrm>
              <a:off x="4729163" y="2236788"/>
              <a:ext cx="66675" cy="60325"/>
            </a:xfrm>
            <a:custGeom>
              <a:avLst/>
              <a:gdLst>
                <a:gd name="T0" fmla="*/ 42 w 42"/>
                <a:gd name="T1" fmla="*/ 19 h 38"/>
                <a:gd name="T2" fmla="*/ 42 w 42"/>
                <a:gd name="T3" fmla="*/ 19 h 38"/>
                <a:gd name="T4" fmla="*/ 37 w 42"/>
                <a:gd name="T5" fmla="*/ 28 h 38"/>
                <a:gd name="T6" fmla="*/ 37 w 42"/>
                <a:gd name="T7" fmla="*/ 33 h 38"/>
                <a:gd name="T8" fmla="*/ 28 w 42"/>
                <a:gd name="T9" fmla="*/ 38 h 38"/>
                <a:gd name="T10" fmla="*/ 23 w 42"/>
                <a:gd name="T11" fmla="*/ 38 h 38"/>
                <a:gd name="T12" fmla="*/ 23 w 42"/>
                <a:gd name="T13" fmla="*/ 38 h 38"/>
                <a:gd name="T14" fmla="*/ 14 w 42"/>
                <a:gd name="T15" fmla="*/ 38 h 38"/>
                <a:gd name="T16" fmla="*/ 5 w 42"/>
                <a:gd name="T17" fmla="*/ 33 h 38"/>
                <a:gd name="T18" fmla="*/ 0 w 42"/>
                <a:gd name="T19" fmla="*/ 28 h 38"/>
                <a:gd name="T20" fmla="*/ 0 w 42"/>
                <a:gd name="T21" fmla="*/ 19 h 38"/>
                <a:gd name="T22" fmla="*/ 0 w 42"/>
                <a:gd name="T23" fmla="*/ 19 h 38"/>
                <a:gd name="T24" fmla="*/ 0 w 42"/>
                <a:gd name="T25" fmla="*/ 10 h 38"/>
                <a:gd name="T26" fmla="*/ 5 w 42"/>
                <a:gd name="T27" fmla="*/ 5 h 38"/>
                <a:gd name="T28" fmla="*/ 14 w 42"/>
                <a:gd name="T29" fmla="*/ 0 h 38"/>
                <a:gd name="T30" fmla="*/ 19 w 42"/>
                <a:gd name="T31" fmla="*/ 0 h 38"/>
                <a:gd name="T32" fmla="*/ 19 w 42"/>
                <a:gd name="T33" fmla="*/ 0 h 38"/>
                <a:gd name="T34" fmla="*/ 28 w 42"/>
                <a:gd name="T35" fmla="*/ 0 h 38"/>
                <a:gd name="T36" fmla="*/ 33 w 42"/>
                <a:gd name="T37" fmla="*/ 5 h 38"/>
                <a:gd name="T38" fmla="*/ 37 w 42"/>
                <a:gd name="T39" fmla="*/ 10 h 38"/>
                <a:gd name="T40" fmla="*/ 42 w 42"/>
                <a:gd name="T41" fmla="*/ 19 h 38"/>
                <a:gd name="T42" fmla="*/ 42 w 42"/>
                <a:gd name="T43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8">
                  <a:moveTo>
                    <a:pt x="42" y="19"/>
                  </a:moveTo>
                  <a:lnTo>
                    <a:pt x="42" y="19"/>
                  </a:lnTo>
                  <a:lnTo>
                    <a:pt x="37" y="28"/>
                  </a:lnTo>
                  <a:lnTo>
                    <a:pt x="37" y="33"/>
                  </a:lnTo>
                  <a:lnTo>
                    <a:pt x="28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14" y="38"/>
                  </a:lnTo>
                  <a:lnTo>
                    <a:pt x="5" y="33"/>
                  </a:lnTo>
                  <a:lnTo>
                    <a:pt x="0" y="28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5" y="5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33" y="5"/>
                  </a:lnTo>
                  <a:lnTo>
                    <a:pt x="37" y="10"/>
                  </a:lnTo>
                  <a:lnTo>
                    <a:pt x="42" y="19"/>
                  </a:lnTo>
                  <a:lnTo>
                    <a:pt x="42" y="19"/>
                  </a:lnTo>
                  <a:close/>
                </a:path>
              </a:pathLst>
            </a:custGeom>
            <a:noFill/>
            <a:ln w="30163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Freeform 50"/>
            <p:cNvSpPr>
              <a:spLocks/>
            </p:cNvSpPr>
            <p:nvPr/>
          </p:nvSpPr>
          <p:spPr bwMode="auto">
            <a:xfrm>
              <a:off x="6076950" y="223838"/>
              <a:ext cx="1222375" cy="1162050"/>
            </a:xfrm>
            <a:custGeom>
              <a:avLst/>
              <a:gdLst>
                <a:gd name="T0" fmla="*/ 37 w 770"/>
                <a:gd name="T1" fmla="*/ 93 h 732"/>
                <a:gd name="T2" fmla="*/ 14 w 770"/>
                <a:gd name="T3" fmla="*/ 135 h 732"/>
                <a:gd name="T4" fmla="*/ 9 w 770"/>
                <a:gd name="T5" fmla="*/ 177 h 732"/>
                <a:gd name="T6" fmla="*/ 33 w 770"/>
                <a:gd name="T7" fmla="*/ 265 h 732"/>
                <a:gd name="T8" fmla="*/ 28 w 770"/>
                <a:gd name="T9" fmla="*/ 354 h 732"/>
                <a:gd name="T10" fmla="*/ 5 w 770"/>
                <a:gd name="T11" fmla="*/ 429 h 732"/>
                <a:gd name="T12" fmla="*/ 5 w 770"/>
                <a:gd name="T13" fmla="*/ 494 h 732"/>
                <a:gd name="T14" fmla="*/ 37 w 770"/>
                <a:gd name="T15" fmla="*/ 559 h 732"/>
                <a:gd name="T16" fmla="*/ 42 w 770"/>
                <a:gd name="T17" fmla="*/ 667 h 732"/>
                <a:gd name="T18" fmla="*/ 47 w 770"/>
                <a:gd name="T19" fmla="*/ 709 h 732"/>
                <a:gd name="T20" fmla="*/ 84 w 770"/>
                <a:gd name="T21" fmla="*/ 732 h 732"/>
                <a:gd name="T22" fmla="*/ 89 w 770"/>
                <a:gd name="T23" fmla="*/ 732 h 732"/>
                <a:gd name="T24" fmla="*/ 168 w 770"/>
                <a:gd name="T25" fmla="*/ 681 h 732"/>
                <a:gd name="T26" fmla="*/ 289 w 770"/>
                <a:gd name="T27" fmla="*/ 541 h 732"/>
                <a:gd name="T28" fmla="*/ 341 w 770"/>
                <a:gd name="T29" fmla="*/ 531 h 732"/>
                <a:gd name="T30" fmla="*/ 345 w 770"/>
                <a:gd name="T31" fmla="*/ 517 h 732"/>
                <a:gd name="T32" fmla="*/ 387 w 770"/>
                <a:gd name="T33" fmla="*/ 433 h 732"/>
                <a:gd name="T34" fmla="*/ 443 w 770"/>
                <a:gd name="T35" fmla="*/ 391 h 732"/>
                <a:gd name="T36" fmla="*/ 485 w 770"/>
                <a:gd name="T37" fmla="*/ 382 h 732"/>
                <a:gd name="T38" fmla="*/ 518 w 770"/>
                <a:gd name="T39" fmla="*/ 349 h 732"/>
                <a:gd name="T40" fmla="*/ 522 w 770"/>
                <a:gd name="T41" fmla="*/ 326 h 732"/>
                <a:gd name="T42" fmla="*/ 560 w 770"/>
                <a:gd name="T43" fmla="*/ 279 h 732"/>
                <a:gd name="T44" fmla="*/ 606 w 770"/>
                <a:gd name="T45" fmla="*/ 270 h 732"/>
                <a:gd name="T46" fmla="*/ 639 w 770"/>
                <a:gd name="T47" fmla="*/ 251 h 732"/>
                <a:gd name="T48" fmla="*/ 644 w 770"/>
                <a:gd name="T49" fmla="*/ 214 h 732"/>
                <a:gd name="T50" fmla="*/ 667 w 770"/>
                <a:gd name="T51" fmla="*/ 191 h 732"/>
                <a:gd name="T52" fmla="*/ 714 w 770"/>
                <a:gd name="T53" fmla="*/ 186 h 732"/>
                <a:gd name="T54" fmla="*/ 756 w 770"/>
                <a:gd name="T55" fmla="*/ 158 h 732"/>
                <a:gd name="T56" fmla="*/ 770 w 770"/>
                <a:gd name="T57" fmla="*/ 79 h 732"/>
                <a:gd name="T58" fmla="*/ 760 w 770"/>
                <a:gd name="T59" fmla="*/ 46 h 732"/>
                <a:gd name="T60" fmla="*/ 723 w 770"/>
                <a:gd name="T61" fmla="*/ 51 h 732"/>
                <a:gd name="T62" fmla="*/ 676 w 770"/>
                <a:gd name="T63" fmla="*/ 93 h 732"/>
                <a:gd name="T64" fmla="*/ 625 w 770"/>
                <a:gd name="T65" fmla="*/ 168 h 732"/>
                <a:gd name="T66" fmla="*/ 564 w 770"/>
                <a:gd name="T67" fmla="*/ 168 h 732"/>
                <a:gd name="T68" fmla="*/ 485 w 770"/>
                <a:gd name="T69" fmla="*/ 191 h 732"/>
                <a:gd name="T70" fmla="*/ 424 w 770"/>
                <a:gd name="T71" fmla="*/ 237 h 732"/>
                <a:gd name="T72" fmla="*/ 401 w 770"/>
                <a:gd name="T73" fmla="*/ 242 h 732"/>
                <a:gd name="T74" fmla="*/ 373 w 770"/>
                <a:gd name="T75" fmla="*/ 223 h 732"/>
                <a:gd name="T76" fmla="*/ 345 w 770"/>
                <a:gd name="T77" fmla="*/ 228 h 732"/>
                <a:gd name="T78" fmla="*/ 294 w 770"/>
                <a:gd name="T79" fmla="*/ 345 h 732"/>
                <a:gd name="T80" fmla="*/ 285 w 770"/>
                <a:gd name="T81" fmla="*/ 219 h 732"/>
                <a:gd name="T82" fmla="*/ 313 w 770"/>
                <a:gd name="T83" fmla="*/ 191 h 732"/>
                <a:gd name="T84" fmla="*/ 336 w 770"/>
                <a:gd name="T85" fmla="*/ 140 h 732"/>
                <a:gd name="T86" fmla="*/ 336 w 770"/>
                <a:gd name="T87" fmla="*/ 93 h 732"/>
                <a:gd name="T88" fmla="*/ 350 w 770"/>
                <a:gd name="T89" fmla="*/ 28 h 732"/>
                <a:gd name="T90" fmla="*/ 299 w 770"/>
                <a:gd name="T91" fmla="*/ 51 h 732"/>
                <a:gd name="T92" fmla="*/ 275 w 770"/>
                <a:gd name="T93" fmla="*/ 88 h 732"/>
                <a:gd name="T94" fmla="*/ 257 w 770"/>
                <a:gd name="T95" fmla="*/ 93 h 732"/>
                <a:gd name="T96" fmla="*/ 210 w 770"/>
                <a:gd name="T97" fmla="*/ 42 h 732"/>
                <a:gd name="T98" fmla="*/ 154 w 770"/>
                <a:gd name="T99" fmla="*/ 4 h 732"/>
                <a:gd name="T100" fmla="*/ 107 w 770"/>
                <a:gd name="T101" fmla="*/ 4 h 732"/>
                <a:gd name="T102" fmla="*/ 93 w 770"/>
                <a:gd name="T103" fmla="*/ 14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70" h="732">
                  <a:moveTo>
                    <a:pt x="93" y="14"/>
                  </a:moveTo>
                  <a:lnTo>
                    <a:pt x="37" y="93"/>
                  </a:lnTo>
                  <a:lnTo>
                    <a:pt x="37" y="93"/>
                  </a:lnTo>
                  <a:lnTo>
                    <a:pt x="28" y="116"/>
                  </a:lnTo>
                  <a:lnTo>
                    <a:pt x="23" y="130"/>
                  </a:lnTo>
                  <a:lnTo>
                    <a:pt x="14" y="135"/>
                  </a:lnTo>
                  <a:lnTo>
                    <a:pt x="9" y="135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4" y="196"/>
                  </a:lnTo>
                  <a:lnTo>
                    <a:pt x="28" y="237"/>
                  </a:lnTo>
                  <a:lnTo>
                    <a:pt x="33" y="265"/>
                  </a:lnTo>
                  <a:lnTo>
                    <a:pt x="33" y="298"/>
                  </a:lnTo>
                  <a:lnTo>
                    <a:pt x="33" y="326"/>
                  </a:lnTo>
                  <a:lnTo>
                    <a:pt x="28" y="354"/>
                  </a:lnTo>
                  <a:lnTo>
                    <a:pt x="28" y="354"/>
                  </a:lnTo>
                  <a:lnTo>
                    <a:pt x="9" y="405"/>
                  </a:lnTo>
                  <a:lnTo>
                    <a:pt x="5" y="429"/>
                  </a:lnTo>
                  <a:lnTo>
                    <a:pt x="0" y="452"/>
                  </a:lnTo>
                  <a:lnTo>
                    <a:pt x="0" y="471"/>
                  </a:lnTo>
                  <a:lnTo>
                    <a:pt x="5" y="494"/>
                  </a:lnTo>
                  <a:lnTo>
                    <a:pt x="19" y="517"/>
                  </a:lnTo>
                  <a:lnTo>
                    <a:pt x="33" y="541"/>
                  </a:lnTo>
                  <a:lnTo>
                    <a:pt x="37" y="559"/>
                  </a:lnTo>
                  <a:lnTo>
                    <a:pt x="37" y="648"/>
                  </a:lnTo>
                  <a:lnTo>
                    <a:pt x="37" y="648"/>
                  </a:lnTo>
                  <a:lnTo>
                    <a:pt x="42" y="667"/>
                  </a:lnTo>
                  <a:lnTo>
                    <a:pt x="47" y="690"/>
                  </a:lnTo>
                  <a:lnTo>
                    <a:pt x="47" y="709"/>
                  </a:lnTo>
                  <a:lnTo>
                    <a:pt x="47" y="709"/>
                  </a:lnTo>
                  <a:lnTo>
                    <a:pt x="61" y="713"/>
                  </a:lnTo>
                  <a:lnTo>
                    <a:pt x="75" y="723"/>
                  </a:lnTo>
                  <a:lnTo>
                    <a:pt x="84" y="732"/>
                  </a:lnTo>
                  <a:lnTo>
                    <a:pt x="84" y="732"/>
                  </a:lnTo>
                  <a:lnTo>
                    <a:pt x="89" y="732"/>
                  </a:lnTo>
                  <a:lnTo>
                    <a:pt x="89" y="732"/>
                  </a:lnTo>
                  <a:lnTo>
                    <a:pt x="103" y="718"/>
                  </a:lnTo>
                  <a:lnTo>
                    <a:pt x="121" y="704"/>
                  </a:lnTo>
                  <a:lnTo>
                    <a:pt x="168" y="681"/>
                  </a:lnTo>
                  <a:lnTo>
                    <a:pt x="219" y="662"/>
                  </a:lnTo>
                  <a:lnTo>
                    <a:pt x="294" y="620"/>
                  </a:lnTo>
                  <a:lnTo>
                    <a:pt x="289" y="541"/>
                  </a:lnTo>
                  <a:lnTo>
                    <a:pt x="289" y="541"/>
                  </a:lnTo>
                  <a:lnTo>
                    <a:pt x="327" y="536"/>
                  </a:lnTo>
                  <a:lnTo>
                    <a:pt x="341" y="531"/>
                  </a:lnTo>
                  <a:lnTo>
                    <a:pt x="345" y="522"/>
                  </a:lnTo>
                  <a:lnTo>
                    <a:pt x="345" y="517"/>
                  </a:lnTo>
                  <a:lnTo>
                    <a:pt x="345" y="517"/>
                  </a:lnTo>
                  <a:lnTo>
                    <a:pt x="355" y="499"/>
                  </a:lnTo>
                  <a:lnTo>
                    <a:pt x="373" y="457"/>
                  </a:lnTo>
                  <a:lnTo>
                    <a:pt x="387" y="433"/>
                  </a:lnTo>
                  <a:lnTo>
                    <a:pt x="401" y="415"/>
                  </a:lnTo>
                  <a:lnTo>
                    <a:pt x="420" y="396"/>
                  </a:lnTo>
                  <a:lnTo>
                    <a:pt x="443" y="391"/>
                  </a:lnTo>
                  <a:lnTo>
                    <a:pt x="443" y="391"/>
                  </a:lnTo>
                  <a:lnTo>
                    <a:pt x="466" y="387"/>
                  </a:lnTo>
                  <a:lnTo>
                    <a:pt x="485" y="382"/>
                  </a:lnTo>
                  <a:lnTo>
                    <a:pt x="494" y="373"/>
                  </a:lnTo>
                  <a:lnTo>
                    <a:pt x="508" y="368"/>
                  </a:lnTo>
                  <a:lnTo>
                    <a:pt x="518" y="349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2" y="326"/>
                  </a:lnTo>
                  <a:lnTo>
                    <a:pt x="532" y="312"/>
                  </a:lnTo>
                  <a:lnTo>
                    <a:pt x="546" y="289"/>
                  </a:lnTo>
                  <a:lnTo>
                    <a:pt x="560" y="279"/>
                  </a:lnTo>
                  <a:lnTo>
                    <a:pt x="569" y="275"/>
                  </a:lnTo>
                  <a:lnTo>
                    <a:pt x="569" y="275"/>
                  </a:lnTo>
                  <a:lnTo>
                    <a:pt x="606" y="270"/>
                  </a:lnTo>
                  <a:lnTo>
                    <a:pt x="630" y="265"/>
                  </a:lnTo>
                  <a:lnTo>
                    <a:pt x="639" y="256"/>
                  </a:lnTo>
                  <a:lnTo>
                    <a:pt x="639" y="251"/>
                  </a:lnTo>
                  <a:lnTo>
                    <a:pt x="639" y="251"/>
                  </a:lnTo>
                  <a:lnTo>
                    <a:pt x="639" y="228"/>
                  </a:lnTo>
                  <a:lnTo>
                    <a:pt x="644" y="214"/>
                  </a:lnTo>
                  <a:lnTo>
                    <a:pt x="648" y="200"/>
                  </a:lnTo>
                  <a:lnTo>
                    <a:pt x="653" y="196"/>
                  </a:lnTo>
                  <a:lnTo>
                    <a:pt x="667" y="191"/>
                  </a:lnTo>
                  <a:lnTo>
                    <a:pt x="672" y="191"/>
                  </a:lnTo>
                  <a:lnTo>
                    <a:pt x="672" y="191"/>
                  </a:lnTo>
                  <a:lnTo>
                    <a:pt x="714" y="186"/>
                  </a:lnTo>
                  <a:lnTo>
                    <a:pt x="728" y="182"/>
                  </a:lnTo>
                  <a:lnTo>
                    <a:pt x="742" y="172"/>
                  </a:lnTo>
                  <a:lnTo>
                    <a:pt x="756" y="158"/>
                  </a:lnTo>
                  <a:lnTo>
                    <a:pt x="760" y="140"/>
                  </a:lnTo>
                  <a:lnTo>
                    <a:pt x="765" y="116"/>
                  </a:lnTo>
                  <a:lnTo>
                    <a:pt x="770" y="79"/>
                  </a:lnTo>
                  <a:lnTo>
                    <a:pt x="770" y="79"/>
                  </a:lnTo>
                  <a:lnTo>
                    <a:pt x="765" y="51"/>
                  </a:lnTo>
                  <a:lnTo>
                    <a:pt x="760" y="46"/>
                  </a:lnTo>
                  <a:lnTo>
                    <a:pt x="756" y="42"/>
                  </a:lnTo>
                  <a:lnTo>
                    <a:pt x="742" y="42"/>
                  </a:lnTo>
                  <a:lnTo>
                    <a:pt x="723" y="51"/>
                  </a:lnTo>
                  <a:lnTo>
                    <a:pt x="690" y="79"/>
                  </a:lnTo>
                  <a:lnTo>
                    <a:pt x="676" y="93"/>
                  </a:lnTo>
                  <a:lnTo>
                    <a:pt x="676" y="93"/>
                  </a:lnTo>
                  <a:lnTo>
                    <a:pt x="662" y="126"/>
                  </a:lnTo>
                  <a:lnTo>
                    <a:pt x="644" y="149"/>
                  </a:lnTo>
                  <a:lnTo>
                    <a:pt x="625" y="168"/>
                  </a:lnTo>
                  <a:lnTo>
                    <a:pt x="625" y="168"/>
                  </a:lnTo>
                  <a:lnTo>
                    <a:pt x="606" y="168"/>
                  </a:lnTo>
                  <a:lnTo>
                    <a:pt x="564" y="168"/>
                  </a:lnTo>
                  <a:lnTo>
                    <a:pt x="541" y="172"/>
                  </a:lnTo>
                  <a:lnTo>
                    <a:pt x="513" y="177"/>
                  </a:lnTo>
                  <a:lnTo>
                    <a:pt x="485" y="191"/>
                  </a:lnTo>
                  <a:lnTo>
                    <a:pt x="462" y="210"/>
                  </a:lnTo>
                  <a:lnTo>
                    <a:pt x="462" y="210"/>
                  </a:lnTo>
                  <a:lnTo>
                    <a:pt x="424" y="237"/>
                  </a:lnTo>
                  <a:lnTo>
                    <a:pt x="410" y="247"/>
                  </a:lnTo>
                  <a:lnTo>
                    <a:pt x="401" y="242"/>
                  </a:lnTo>
                  <a:lnTo>
                    <a:pt x="401" y="242"/>
                  </a:lnTo>
                  <a:lnTo>
                    <a:pt x="401" y="242"/>
                  </a:lnTo>
                  <a:lnTo>
                    <a:pt x="387" y="233"/>
                  </a:lnTo>
                  <a:lnTo>
                    <a:pt x="373" y="223"/>
                  </a:lnTo>
                  <a:lnTo>
                    <a:pt x="364" y="223"/>
                  </a:lnTo>
                  <a:lnTo>
                    <a:pt x="355" y="223"/>
                  </a:lnTo>
                  <a:lnTo>
                    <a:pt x="345" y="228"/>
                  </a:lnTo>
                  <a:lnTo>
                    <a:pt x="341" y="233"/>
                  </a:lnTo>
                  <a:lnTo>
                    <a:pt x="341" y="312"/>
                  </a:lnTo>
                  <a:lnTo>
                    <a:pt x="294" y="345"/>
                  </a:lnTo>
                  <a:lnTo>
                    <a:pt x="271" y="345"/>
                  </a:lnTo>
                  <a:lnTo>
                    <a:pt x="280" y="298"/>
                  </a:lnTo>
                  <a:lnTo>
                    <a:pt x="285" y="219"/>
                  </a:lnTo>
                  <a:lnTo>
                    <a:pt x="294" y="200"/>
                  </a:lnTo>
                  <a:lnTo>
                    <a:pt x="294" y="200"/>
                  </a:lnTo>
                  <a:lnTo>
                    <a:pt x="313" y="191"/>
                  </a:lnTo>
                  <a:lnTo>
                    <a:pt x="322" y="177"/>
                  </a:lnTo>
                  <a:lnTo>
                    <a:pt x="331" y="158"/>
                  </a:lnTo>
                  <a:lnTo>
                    <a:pt x="336" y="140"/>
                  </a:lnTo>
                  <a:lnTo>
                    <a:pt x="336" y="107"/>
                  </a:lnTo>
                  <a:lnTo>
                    <a:pt x="336" y="93"/>
                  </a:lnTo>
                  <a:lnTo>
                    <a:pt x="336" y="93"/>
                  </a:lnTo>
                  <a:lnTo>
                    <a:pt x="350" y="51"/>
                  </a:lnTo>
                  <a:lnTo>
                    <a:pt x="350" y="32"/>
                  </a:lnTo>
                  <a:lnTo>
                    <a:pt x="350" y="28"/>
                  </a:lnTo>
                  <a:lnTo>
                    <a:pt x="345" y="23"/>
                  </a:lnTo>
                  <a:lnTo>
                    <a:pt x="331" y="28"/>
                  </a:lnTo>
                  <a:lnTo>
                    <a:pt x="299" y="51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75" y="88"/>
                  </a:lnTo>
                  <a:lnTo>
                    <a:pt x="271" y="93"/>
                  </a:lnTo>
                  <a:lnTo>
                    <a:pt x="266" y="93"/>
                  </a:lnTo>
                  <a:lnTo>
                    <a:pt x="257" y="93"/>
                  </a:lnTo>
                  <a:lnTo>
                    <a:pt x="243" y="84"/>
                  </a:lnTo>
                  <a:lnTo>
                    <a:pt x="219" y="56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182" y="18"/>
                  </a:lnTo>
                  <a:lnTo>
                    <a:pt x="154" y="4"/>
                  </a:lnTo>
                  <a:lnTo>
                    <a:pt x="135" y="0"/>
                  </a:lnTo>
                  <a:lnTo>
                    <a:pt x="121" y="0"/>
                  </a:lnTo>
                  <a:lnTo>
                    <a:pt x="107" y="4"/>
                  </a:lnTo>
                  <a:lnTo>
                    <a:pt x="98" y="9"/>
                  </a:lnTo>
                  <a:lnTo>
                    <a:pt x="93" y="14"/>
                  </a:lnTo>
                  <a:lnTo>
                    <a:pt x="93" y="14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Freeform 51"/>
            <p:cNvSpPr>
              <a:spLocks/>
            </p:cNvSpPr>
            <p:nvPr/>
          </p:nvSpPr>
          <p:spPr bwMode="auto">
            <a:xfrm>
              <a:off x="4662488" y="82550"/>
              <a:ext cx="1489075" cy="1539875"/>
            </a:xfrm>
            <a:custGeom>
              <a:avLst/>
              <a:gdLst>
                <a:gd name="T0" fmla="*/ 938 w 938"/>
                <a:gd name="T1" fmla="*/ 774 h 970"/>
                <a:gd name="T2" fmla="*/ 924 w 938"/>
                <a:gd name="T3" fmla="*/ 630 h 970"/>
                <a:gd name="T4" fmla="*/ 891 w 938"/>
                <a:gd name="T5" fmla="*/ 560 h 970"/>
                <a:gd name="T6" fmla="*/ 919 w 938"/>
                <a:gd name="T7" fmla="*/ 443 h 970"/>
                <a:gd name="T8" fmla="*/ 924 w 938"/>
                <a:gd name="T9" fmla="*/ 354 h 970"/>
                <a:gd name="T10" fmla="*/ 900 w 938"/>
                <a:gd name="T11" fmla="*/ 224 h 970"/>
                <a:gd name="T12" fmla="*/ 877 w 938"/>
                <a:gd name="T13" fmla="*/ 201 h 970"/>
                <a:gd name="T14" fmla="*/ 686 w 938"/>
                <a:gd name="T15" fmla="*/ 177 h 970"/>
                <a:gd name="T16" fmla="*/ 634 w 938"/>
                <a:gd name="T17" fmla="*/ 182 h 970"/>
                <a:gd name="T18" fmla="*/ 551 w 938"/>
                <a:gd name="T19" fmla="*/ 121 h 970"/>
                <a:gd name="T20" fmla="*/ 434 w 938"/>
                <a:gd name="T21" fmla="*/ 75 h 970"/>
                <a:gd name="T22" fmla="*/ 322 w 938"/>
                <a:gd name="T23" fmla="*/ 79 h 970"/>
                <a:gd name="T24" fmla="*/ 285 w 938"/>
                <a:gd name="T25" fmla="*/ 37 h 970"/>
                <a:gd name="T26" fmla="*/ 289 w 938"/>
                <a:gd name="T27" fmla="*/ 5 h 970"/>
                <a:gd name="T28" fmla="*/ 233 w 938"/>
                <a:gd name="T29" fmla="*/ 14 h 970"/>
                <a:gd name="T30" fmla="*/ 126 w 938"/>
                <a:gd name="T31" fmla="*/ 19 h 970"/>
                <a:gd name="T32" fmla="*/ 61 w 938"/>
                <a:gd name="T33" fmla="*/ 23 h 970"/>
                <a:gd name="T34" fmla="*/ 37 w 938"/>
                <a:gd name="T35" fmla="*/ 117 h 970"/>
                <a:gd name="T36" fmla="*/ 42 w 938"/>
                <a:gd name="T37" fmla="*/ 247 h 970"/>
                <a:gd name="T38" fmla="*/ 28 w 938"/>
                <a:gd name="T39" fmla="*/ 271 h 970"/>
                <a:gd name="T40" fmla="*/ 37 w 938"/>
                <a:gd name="T41" fmla="*/ 322 h 970"/>
                <a:gd name="T42" fmla="*/ 14 w 938"/>
                <a:gd name="T43" fmla="*/ 396 h 970"/>
                <a:gd name="T44" fmla="*/ 19 w 938"/>
                <a:gd name="T45" fmla="*/ 438 h 970"/>
                <a:gd name="T46" fmla="*/ 112 w 938"/>
                <a:gd name="T47" fmla="*/ 480 h 970"/>
                <a:gd name="T48" fmla="*/ 126 w 938"/>
                <a:gd name="T49" fmla="*/ 560 h 970"/>
                <a:gd name="T50" fmla="*/ 163 w 938"/>
                <a:gd name="T51" fmla="*/ 588 h 970"/>
                <a:gd name="T52" fmla="*/ 257 w 938"/>
                <a:gd name="T53" fmla="*/ 536 h 970"/>
                <a:gd name="T54" fmla="*/ 280 w 938"/>
                <a:gd name="T55" fmla="*/ 485 h 970"/>
                <a:gd name="T56" fmla="*/ 280 w 938"/>
                <a:gd name="T57" fmla="*/ 326 h 970"/>
                <a:gd name="T58" fmla="*/ 383 w 938"/>
                <a:gd name="T59" fmla="*/ 257 h 970"/>
                <a:gd name="T60" fmla="*/ 401 w 938"/>
                <a:gd name="T61" fmla="*/ 257 h 970"/>
                <a:gd name="T62" fmla="*/ 467 w 938"/>
                <a:gd name="T63" fmla="*/ 331 h 970"/>
                <a:gd name="T64" fmla="*/ 420 w 938"/>
                <a:gd name="T65" fmla="*/ 448 h 970"/>
                <a:gd name="T66" fmla="*/ 443 w 938"/>
                <a:gd name="T67" fmla="*/ 476 h 970"/>
                <a:gd name="T68" fmla="*/ 569 w 938"/>
                <a:gd name="T69" fmla="*/ 434 h 970"/>
                <a:gd name="T70" fmla="*/ 695 w 938"/>
                <a:gd name="T71" fmla="*/ 443 h 970"/>
                <a:gd name="T72" fmla="*/ 737 w 938"/>
                <a:gd name="T73" fmla="*/ 471 h 970"/>
                <a:gd name="T74" fmla="*/ 765 w 938"/>
                <a:gd name="T75" fmla="*/ 527 h 970"/>
                <a:gd name="T76" fmla="*/ 704 w 938"/>
                <a:gd name="T77" fmla="*/ 583 h 970"/>
                <a:gd name="T78" fmla="*/ 616 w 938"/>
                <a:gd name="T79" fmla="*/ 625 h 970"/>
                <a:gd name="T80" fmla="*/ 546 w 938"/>
                <a:gd name="T81" fmla="*/ 690 h 970"/>
                <a:gd name="T82" fmla="*/ 555 w 938"/>
                <a:gd name="T83" fmla="*/ 788 h 970"/>
                <a:gd name="T84" fmla="*/ 546 w 938"/>
                <a:gd name="T85" fmla="*/ 882 h 970"/>
                <a:gd name="T86" fmla="*/ 565 w 938"/>
                <a:gd name="T87" fmla="*/ 961 h 970"/>
                <a:gd name="T88" fmla="*/ 630 w 938"/>
                <a:gd name="T89" fmla="*/ 938 h 970"/>
                <a:gd name="T90" fmla="*/ 681 w 938"/>
                <a:gd name="T91" fmla="*/ 886 h 970"/>
                <a:gd name="T92" fmla="*/ 742 w 938"/>
                <a:gd name="T93" fmla="*/ 868 h 970"/>
                <a:gd name="T94" fmla="*/ 826 w 938"/>
                <a:gd name="T95" fmla="*/ 816 h 970"/>
                <a:gd name="T96" fmla="*/ 938 w 938"/>
                <a:gd name="T97" fmla="*/ 798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38" h="970">
                  <a:moveTo>
                    <a:pt x="938" y="798"/>
                  </a:moveTo>
                  <a:lnTo>
                    <a:pt x="938" y="798"/>
                  </a:lnTo>
                  <a:lnTo>
                    <a:pt x="938" y="798"/>
                  </a:lnTo>
                  <a:lnTo>
                    <a:pt x="938" y="774"/>
                  </a:lnTo>
                  <a:lnTo>
                    <a:pt x="933" y="756"/>
                  </a:lnTo>
                  <a:lnTo>
                    <a:pt x="928" y="737"/>
                  </a:lnTo>
                  <a:lnTo>
                    <a:pt x="928" y="648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10" y="606"/>
                  </a:lnTo>
                  <a:lnTo>
                    <a:pt x="896" y="583"/>
                  </a:lnTo>
                  <a:lnTo>
                    <a:pt x="891" y="560"/>
                  </a:lnTo>
                  <a:lnTo>
                    <a:pt x="891" y="541"/>
                  </a:lnTo>
                  <a:lnTo>
                    <a:pt x="896" y="518"/>
                  </a:lnTo>
                  <a:lnTo>
                    <a:pt x="900" y="494"/>
                  </a:lnTo>
                  <a:lnTo>
                    <a:pt x="919" y="443"/>
                  </a:lnTo>
                  <a:lnTo>
                    <a:pt x="919" y="443"/>
                  </a:lnTo>
                  <a:lnTo>
                    <a:pt x="924" y="415"/>
                  </a:lnTo>
                  <a:lnTo>
                    <a:pt x="924" y="387"/>
                  </a:lnTo>
                  <a:lnTo>
                    <a:pt x="924" y="354"/>
                  </a:lnTo>
                  <a:lnTo>
                    <a:pt x="919" y="326"/>
                  </a:lnTo>
                  <a:lnTo>
                    <a:pt x="905" y="285"/>
                  </a:lnTo>
                  <a:lnTo>
                    <a:pt x="900" y="266"/>
                  </a:lnTo>
                  <a:lnTo>
                    <a:pt x="900" y="224"/>
                  </a:lnTo>
                  <a:lnTo>
                    <a:pt x="900" y="224"/>
                  </a:lnTo>
                  <a:lnTo>
                    <a:pt x="891" y="224"/>
                  </a:lnTo>
                  <a:lnTo>
                    <a:pt x="886" y="219"/>
                  </a:lnTo>
                  <a:lnTo>
                    <a:pt x="877" y="201"/>
                  </a:lnTo>
                  <a:lnTo>
                    <a:pt x="863" y="177"/>
                  </a:lnTo>
                  <a:lnTo>
                    <a:pt x="704" y="163"/>
                  </a:lnTo>
                  <a:lnTo>
                    <a:pt x="704" y="163"/>
                  </a:lnTo>
                  <a:lnTo>
                    <a:pt x="686" y="177"/>
                  </a:lnTo>
                  <a:lnTo>
                    <a:pt x="672" y="182"/>
                  </a:lnTo>
                  <a:lnTo>
                    <a:pt x="662" y="187"/>
                  </a:lnTo>
                  <a:lnTo>
                    <a:pt x="648" y="187"/>
                  </a:lnTo>
                  <a:lnTo>
                    <a:pt x="634" y="182"/>
                  </a:lnTo>
                  <a:lnTo>
                    <a:pt x="630" y="177"/>
                  </a:lnTo>
                  <a:lnTo>
                    <a:pt x="630" y="177"/>
                  </a:lnTo>
                  <a:lnTo>
                    <a:pt x="607" y="159"/>
                  </a:lnTo>
                  <a:lnTo>
                    <a:pt x="551" y="121"/>
                  </a:lnTo>
                  <a:lnTo>
                    <a:pt x="513" y="103"/>
                  </a:lnTo>
                  <a:lnTo>
                    <a:pt x="481" y="84"/>
                  </a:lnTo>
                  <a:lnTo>
                    <a:pt x="448" y="75"/>
                  </a:lnTo>
                  <a:lnTo>
                    <a:pt x="434" y="75"/>
                  </a:lnTo>
                  <a:lnTo>
                    <a:pt x="420" y="75"/>
                  </a:lnTo>
                  <a:lnTo>
                    <a:pt x="420" y="75"/>
                  </a:lnTo>
                  <a:lnTo>
                    <a:pt x="369" y="79"/>
                  </a:lnTo>
                  <a:lnTo>
                    <a:pt x="322" y="79"/>
                  </a:lnTo>
                  <a:lnTo>
                    <a:pt x="303" y="75"/>
                  </a:lnTo>
                  <a:lnTo>
                    <a:pt x="289" y="65"/>
                  </a:lnTo>
                  <a:lnTo>
                    <a:pt x="280" y="51"/>
                  </a:lnTo>
                  <a:lnTo>
                    <a:pt x="285" y="37"/>
                  </a:lnTo>
                  <a:lnTo>
                    <a:pt x="285" y="37"/>
                  </a:lnTo>
                  <a:lnTo>
                    <a:pt x="289" y="23"/>
                  </a:lnTo>
                  <a:lnTo>
                    <a:pt x="289" y="14"/>
                  </a:lnTo>
                  <a:lnTo>
                    <a:pt x="289" y="5"/>
                  </a:lnTo>
                  <a:lnTo>
                    <a:pt x="285" y="5"/>
                  </a:lnTo>
                  <a:lnTo>
                    <a:pt x="275" y="0"/>
                  </a:lnTo>
                  <a:lnTo>
                    <a:pt x="271" y="0"/>
                  </a:lnTo>
                  <a:lnTo>
                    <a:pt x="233" y="14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40" y="14"/>
                  </a:lnTo>
                  <a:lnTo>
                    <a:pt x="126" y="19"/>
                  </a:lnTo>
                  <a:lnTo>
                    <a:pt x="112" y="23"/>
                  </a:lnTo>
                  <a:lnTo>
                    <a:pt x="98" y="28"/>
                  </a:lnTo>
                  <a:lnTo>
                    <a:pt x="70" y="23"/>
                  </a:lnTo>
                  <a:lnTo>
                    <a:pt x="61" y="23"/>
                  </a:lnTo>
                  <a:lnTo>
                    <a:pt x="28" y="103"/>
                  </a:lnTo>
                  <a:lnTo>
                    <a:pt x="28" y="103"/>
                  </a:lnTo>
                  <a:lnTo>
                    <a:pt x="37" y="107"/>
                  </a:lnTo>
                  <a:lnTo>
                    <a:pt x="37" y="117"/>
                  </a:lnTo>
                  <a:lnTo>
                    <a:pt x="37" y="131"/>
                  </a:lnTo>
                  <a:lnTo>
                    <a:pt x="37" y="168"/>
                  </a:lnTo>
                  <a:lnTo>
                    <a:pt x="37" y="201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33" y="252"/>
                  </a:lnTo>
                  <a:lnTo>
                    <a:pt x="28" y="261"/>
                  </a:lnTo>
                  <a:lnTo>
                    <a:pt x="28" y="271"/>
                  </a:lnTo>
                  <a:lnTo>
                    <a:pt x="28" y="275"/>
                  </a:lnTo>
                  <a:lnTo>
                    <a:pt x="37" y="289"/>
                  </a:lnTo>
                  <a:lnTo>
                    <a:pt x="42" y="294"/>
                  </a:lnTo>
                  <a:lnTo>
                    <a:pt x="37" y="322"/>
                  </a:lnTo>
                  <a:lnTo>
                    <a:pt x="14" y="317"/>
                  </a:lnTo>
                  <a:lnTo>
                    <a:pt x="0" y="326"/>
                  </a:lnTo>
                  <a:lnTo>
                    <a:pt x="37" y="378"/>
                  </a:lnTo>
                  <a:lnTo>
                    <a:pt x="14" y="396"/>
                  </a:lnTo>
                  <a:lnTo>
                    <a:pt x="14" y="434"/>
                  </a:lnTo>
                  <a:lnTo>
                    <a:pt x="14" y="434"/>
                  </a:lnTo>
                  <a:lnTo>
                    <a:pt x="19" y="438"/>
                  </a:lnTo>
                  <a:lnTo>
                    <a:pt x="19" y="438"/>
                  </a:lnTo>
                  <a:lnTo>
                    <a:pt x="37" y="438"/>
                  </a:lnTo>
                  <a:lnTo>
                    <a:pt x="75" y="452"/>
                  </a:lnTo>
                  <a:lnTo>
                    <a:pt x="98" y="462"/>
                  </a:lnTo>
                  <a:lnTo>
                    <a:pt x="112" y="480"/>
                  </a:lnTo>
                  <a:lnTo>
                    <a:pt x="126" y="494"/>
                  </a:lnTo>
                  <a:lnTo>
                    <a:pt x="126" y="518"/>
                  </a:lnTo>
                  <a:lnTo>
                    <a:pt x="126" y="518"/>
                  </a:lnTo>
                  <a:lnTo>
                    <a:pt x="126" y="560"/>
                  </a:lnTo>
                  <a:lnTo>
                    <a:pt x="131" y="574"/>
                  </a:lnTo>
                  <a:lnTo>
                    <a:pt x="135" y="583"/>
                  </a:lnTo>
                  <a:lnTo>
                    <a:pt x="145" y="588"/>
                  </a:lnTo>
                  <a:lnTo>
                    <a:pt x="163" y="588"/>
                  </a:lnTo>
                  <a:lnTo>
                    <a:pt x="182" y="578"/>
                  </a:lnTo>
                  <a:lnTo>
                    <a:pt x="210" y="564"/>
                  </a:lnTo>
                  <a:lnTo>
                    <a:pt x="210" y="564"/>
                  </a:lnTo>
                  <a:lnTo>
                    <a:pt x="257" y="536"/>
                  </a:lnTo>
                  <a:lnTo>
                    <a:pt x="271" y="522"/>
                  </a:lnTo>
                  <a:lnTo>
                    <a:pt x="275" y="513"/>
                  </a:lnTo>
                  <a:lnTo>
                    <a:pt x="280" y="504"/>
                  </a:lnTo>
                  <a:lnTo>
                    <a:pt x="280" y="485"/>
                  </a:lnTo>
                  <a:lnTo>
                    <a:pt x="275" y="438"/>
                  </a:lnTo>
                  <a:lnTo>
                    <a:pt x="285" y="406"/>
                  </a:lnTo>
                  <a:lnTo>
                    <a:pt x="303" y="378"/>
                  </a:lnTo>
                  <a:lnTo>
                    <a:pt x="280" y="326"/>
                  </a:lnTo>
                  <a:lnTo>
                    <a:pt x="280" y="326"/>
                  </a:lnTo>
                  <a:lnTo>
                    <a:pt x="322" y="303"/>
                  </a:lnTo>
                  <a:lnTo>
                    <a:pt x="359" y="280"/>
                  </a:lnTo>
                  <a:lnTo>
                    <a:pt x="383" y="257"/>
                  </a:lnTo>
                  <a:lnTo>
                    <a:pt x="383" y="257"/>
                  </a:lnTo>
                  <a:lnTo>
                    <a:pt x="383" y="257"/>
                  </a:lnTo>
                  <a:lnTo>
                    <a:pt x="397" y="252"/>
                  </a:lnTo>
                  <a:lnTo>
                    <a:pt x="401" y="257"/>
                  </a:lnTo>
                  <a:lnTo>
                    <a:pt x="406" y="266"/>
                  </a:lnTo>
                  <a:lnTo>
                    <a:pt x="411" y="275"/>
                  </a:lnTo>
                  <a:lnTo>
                    <a:pt x="415" y="299"/>
                  </a:lnTo>
                  <a:lnTo>
                    <a:pt x="467" y="331"/>
                  </a:lnTo>
                  <a:lnTo>
                    <a:pt x="462" y="354"/>
                  </a:lnTo>
                  <a:lnTo>
                    <a:pt x="429" y="438"/>
                  </a:lnTo>
                  <a:lnTo>
                    <a:pt x="429" y="438"/>
                  </a:lnTo>
                  <a:lnTo>
                    <a:pt x="420" y="448"/>
                  </a:lnTo>
                  <a:lnTo>
                    <a:pt x="420" y="457"/>
                  </a:lnTo>
                  <a:lnTo>
                    <a:pt x="420" y="466"/>
                  </a:lnTo>
                  <a:lnTo>
                    <a:pt x="425" y="476"/>
                  </a:lnTo>
                  <a:lnTo>
                    <a:pt x="443" y="476"/>
                  </a:lnTo>
                  <a:lnTo>
                    <a:pt x="471" y="466"/>
                  </a:lnTo>
                  <a:lnTo>
                    <a:pt x="523" y="448"/>
                  </a:lnTo>
                  <a:lnTo>
                    <a:pt x="523" y="448"/>
                  </a:lnTo>
                  <a:lnTo>
                    <a:pt x="569" y="434"/>
                  </a:lnTo>
                  <a:lnTo>
                    <a:pt x="611" y="429"/>
                  </a:lnTo>
                  <a:lnTo>
                    <a:pt x="644" y="429"/>
                  </a:lnTo>
                  <a:lnTo>
                    <a:pt x="672" y="434"/>
                  </a:lnTo>
                  <a:lnTo>
                    <a:pt x="695" y="443"/>
                  </a:lnTo>
                  <a:lnTo>
                    <a:pt x="709" y="452"/>
                  </a:lnTo>
                  <a:lnTo>
                    <a:pt x="723" y="466"/>
                  </a:lnTo>
                  <a:lnTo>
                    <a:pt x="723" y="466"/>
                  </a:lnTo>
                  <a:lnTo>
                    <a:pt x="737" y="471"/>
                  </a:lnTo>
                  <a:lnTo>
                    <a:pt x="756" y="485"/>
                  </a:lnTo>
                  <a:lnTo>
                    <a:pt x="765" y="494"/>
                  </a:lnTo>
                  <a:lnTo>
                    <a:pt x="770" y="508"/>
                  </a:lnTo>
                  <a:lnTo>
                    <a:pt x="765" y="527"/>
                  </a:lnTo>
                  <a:lnTo>
                    <a:pt x="751" y="546"/>
                  </a:lnTo>
                  <a:lnTo>
                    <a:pt x="751" y="546"/>
                  </a:lnTo>
                  <a:lnTo>
                    <a:pt x="728" y="564"/>
                  </a:lnTo>
                  <a:lnTo>
                    <a:pt x="704" y="583"/>
                  </a:lnTo>
                  <a:lnTo>
                    <a:pt x="662" y="606"/>
                  </a:lnTo>
                  <a:lnTo>
                    <a:pt x="630" y="620"/>
                  </a:lnTo>
                  <a:lnTo>
                    <a:pt x="616" y="625"/>
                  </a:lnTo>
                  <a:lnTo>
                    <a:pt x="616" y="625"/>
                  </a:lnTo>
                  <a:lnTo>
                    <a:pt x="602" y="630"/>
                  </a:lnTo>
                  <a:lnTo>
                    <a:pt x="569" y="653"/>
                  </a:lnTo>
                  <a:lnTo>
                    <a:pt x="555" y="672"/>
                  </a:lnTo>
                  <a:lnTo>
                    <a:pt x="546" y="690"/>
                  </a:lnTo>
                  <a:lnTo>
                    <a:pt x="541" y="714"/>
                  </a:lnTo>
                  <a:lnTo>
                    <a:pt x="546" y="742"/>
                  </a:lnTo>
                  <a:lnTo>
                    <a:pt x="546" y="742"/>
                  </a:lnTo>
                  <a:lnTo>
                    <a:pt x="555" y="788"/>
                  </a:lnTo>
                  <a:lnTo>
                    <a:pt x="560" y="816"/>
                  </a:lnTo>
                  <a:lnTo>
                    <a:pt x="555" y="844"/>
                  </a:lnTo>
                  <a:lnTo>
                    <a:pt x="546" y="882"/>
                  </a:lnTo>
                  <a:lnTo>
                    <a:pt x="546" y="882"/>
                  </a:lnTo>
                  <a:lnTo>
                    <a:pt x="541" y="905"/>
                  </a:lnTo>
                  <a:lnTo>
                    <a:pt x="541" y="928"/>
                  </a:lnTo>
                  <a:lnTo>
                    <a:pt x="551" y="947"/>
                  </a:lnTo>
                  <a:lnTo>
                    <a:pt x="565" y="961"/>
                  </a:lnTo>
                  <a:lnTo>
                    <a:pt x="579" y="970"/>
                  </a:lnTo>
                  <a:lnTo>
                    <a:pt x="597" y="970"/>
                  </a:lnTo>
                  <a:lnTo>
                    <a:pt x="616" y="961"/>
                  </a:lnTo>
                  <a:lnTo>
                    <a:pt x="630" y="938"/>
                  </a:lnTo>
                  <a:lnTo>
                    <a:pt x="630" y="938"/>
                  </a:lnTo>
                  <a:lnTo>
                    <a:pt x="648" y="914"/>
                  </a:lnTo>
                  <a:lnTo>
                    <a:pt x="662" y="900"/>
                  </a:lnTo>
                  <a:lnTo>
                    <a:pt x="681" y="886"/>
                  </a:lnTo>
                  <a:lnTo>
                    <a:pt x="695" y="882"/>
                  </a:lnTo>
                  <a:lnTo>
                    <a:pt x="723" y="872"/>
                  </a:lnTo>
                  <a:lnTo>
                    <a:pt x="742" y="868"/>
                  </a:lnTo>
                  <a:lnTo>
                    <a:pt x="742" y="868"/>
                  </a:lnTo>
                  <a:lnTo>
                    <a:pt x="784" y="849"/>
                  </a:lnTo>
                  <a:lnTo>
                    <a:pt x="807" y="830"/>
                  </a:lnTo>
                  <a:lnTo>
                    <a:pt x="826" y="816"/>
                  </a:lnTo>
                  <a:lnTo>
                    <a:pt x="826" y="816"/>
                  </a:lnTo>
                  <a:lnTo>
                    <a:pt x="844" y="802"/>
                  </a:lnTo>
                  <a:lnTo>
                    <a:pt x="872" y="798"/>
                  </a:lnTo>
                  <a:lnTo>
                    <a:pt x="905" y="798"/>
                  </a:lnTo>
                  <a:lnTo>
                    <a:pt x="938" y="798"/>
                  </a:lnTo>
                  <a:lnTo>
                    <a:pt x="938" y="798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" name="Freeform 52"/>
            <p:cNvSpPr>
              <a:spLocks/>
            </p:cNvSpPr>
            <p:nvPr/>
          </p:nvSpPr>
          <p:spPr bwMode="auto">
            <a:xfrm>
              <a:off x="4433888" y="777875"/>
              <a:ext cx="1784350" cy="1281113"/>
            </a:xfrm>
            <a:custGeom>
              <a:avLst/>
              <a:gdLst>
                <a:gd name="T0" fmla="*/ 163 w 1124"/>
                <a:gd name="T1" fmla="*/ 10 h 807"/>
                <a:gd name="T2" fmla="*/ 181 w 1124"/>
                <a:gd name="T3" fmla="*/ 5 h 807"/>
                <a:gd name="T4" fmla="*/ 256 w 1124"/>
                <a:gd name="T5" fmla="*/ 42 h 807"/>
                <a:gd name="T6" fmla="*/ 270 w 1124"/>
                <a:gd name="T7" fmla="*/ 84 h 807"/>
                <a:gd name="T8" fmla="*/ 284 w 1124"/>
                <a:gd name="T9" fmla="*/ 145 h 807"/>
                <a:gd name="T10" fmla="*/ 331 w 1124"/>
                <a:gd name="T11" fmla="*/ 136 h 807"/>
                <a:gd name="T12" fmla="*/ 368 w 1124"/>
                <a:gd name="T13" fmla="*/ 122 h 807"/>
                <a:gd name="T14" fmla="*/ 415 w 1124"/>
                <a:gd name="T15" fmla="*/ 140 h 807"/>
                <a:gd name="T16" fmla="*/ 443 w 1124"/>
                <a:gd name="T17" fmla="*/ 173 h 807"/>
                <a:gd name="T18" fmla="*/ 499 w 1124"/>
                <a:gd name="T19" fmla="*/ 234 h 807"/>
                <a:gd name="T20" fmla="*/ 583 w 1124"/>
                <a:gd name="T21" fmla="*/ 294 h 807"/>
                <a:gd name="T22" fmla="*/ 690 w 1124"/>
                <a:gd name="T23" fmla="*/ 304 h 807"/>
                <a:gd name="T24" fmla="*/ 704 w 1124"/>
                <a:gd name="T25" fmla="*/ 378 h 807"/>
                <a:gd name="T26" fmla="*/ 690 w 1124"/>
                <a:gd name="T27" fmla="*/ 444 h 807"/>
                <a:gd name="T28" fmla="*/ 695 w 1124"/>
                <a:gd name="T29" fmla="*/ 509 h 807"/>
                <a:gd name="T30" fmla="*/ 741 w 1124"/>
                <a:gd name="T31" fmla="*/ 532 h 807"/>
                <a:gd name="T32" fmla="*/ 774 w 1124"/>
                <a:gd name="T33" fmla="*/ 500 h 807"/>
                <a:gd name="T34" fmla="*/ 825 w 1124"/>
                <a:gd name="T35" fmla="*/ 448 h 807"/>
                <a:gd name="T36" fmla="*/ 886 w 1124"/>
                <a:gd name="T37" fmla="*/ 430 h 807"/>
                <a:gd name="T38" fmla="*/ 951 w 1124"/>
                <a:gd name="T39" fmla="*/ 392 h 807"/>
                <a:gd name="T40" fmla="*/ 988 w 1124"/>
                <a:gd name="T41" fmla="*/ 369 h 807"/>
                <a:gd name="T42" fmla="*/ 1082 w 1124"/>
                <a:gd name="T43" fmla="*/ 360 h 807"/>
                <a:gd name="T44" fmla="*/ 1110 w 1124"/>
                <a:gd name="T45" fmla="*/ 374 h 807"/>
                <a:gd name="T46" fmla="*/ 1119 w 1124"/>
                <a:gd name="T47" fmla="*/ 388 h 807"/>
                <a:gd name="T48" fmla="*/ 1110 w 1124"/>
                <a:gd name="T49" fmla="*/ 420 h 807"/>
                <a:gd name="T50" fmla="*/ 1096 w 1124"/>
                <a:gd name="T51" fmla="*/ 453 h 807"/>
                <a:gd name="T52" fmla="*/ 1049 w 1124"/>
                <a:gd name="T53" fmla="*/ 514 h 807"/>
                <a:gd name="T54" fmla="*/ 1007 w 1124"/>
                <a:gd name="T55" fmla="*/ 574 h 807"/>
                <a:gd name="T56" fmla="*/ 993 w 1124"/>
                <a:gd name="T57" fmla="*/ 644 h 807"/>
                <a:gd name="T58" fmla="*/ 998 w 1124"/>
                <a:gd name="T59" fmla="*/ 667 h 807"/>
                <a:gd name="T60" fmla="*/ 965 w 1124"/>
                <a:gd name="T61" fmla="*/ 728 h 807"/>
                <a:gd name="T62" fmla="*/ 970 w 1124"/>
                <a:gd name="T63" fmla="*/ 765 h 807"/>
                <a:gd name="T64" fmla="*/ 946 w 1124"/>
                <a:gd name="T65" fmla="*/ 779 h 807"/>
                <a:gd name="T66" fmla="*/ 900 w 1124"/>
                <a:gd name="T67" fmla="*/ 765 h 807"/>
                <a:gd name="T68" fmla="*/ 839 w 1124"/>
                <a:gd name="T69" fmla="*/ 770 h 807"/>
                <a:gd name="T70" fmla="*/ 778 w 1124"/>
                <a:gd name="T71" fmla="*/ 789 h 807"/>
                <a:gd name="T72" fmla="*/ 620 w 1124"/>
                <a:gd name="T73" fmla="*/ 784 h 807"/>
                <a:gd name="T74" fmla="*/ 550 w 1124"/>
                <a:gd name="T75" fmla="*/ 761 h 807"/>
                <a:gd name="T76" fmla="*/ 503 w 1124"/>
                <a:gd name="T77" fmla="*/ 742 h 807"/>
                <a:gd name="T78" fmla="*/ 438 w 1124"/>
                <a:gd name="T79" fmla="*/ 761 h 807"/>
                <a:gd name="T80" fmla="*/ 382 w 1124"/>
                <a:gd name="T81" fmla="*/ 803 h 807"/>
                <a:gd name="T82" fmla="*/ 261 w 1124"/>
                <a:gd name="T83" fmla="*/ 803 h 807"/>
                <a:gd name="T84" fmla="*/ 158 w 1124"/>
                <a:gd name="T85" fmla="*/ 765 h 807"/>
                <a:gd name="T86" fmla="*/ 163 w 1124"/>
                <a:gd name="T87" fmla="*/ 747 h 807"/>
                <a:gd name="T88" fmla="*/ 172 w 1124"/>
                <a:gd name="T89" fmla="*/ 695 h 807"/>
                <a:gd name="T90" fmla="*/ 112 w 1124"/>
                <a:gd name="T91" fmla="*/ 625 h 807"/>
                <a:gd name="T92" fmla="*/ 74 w 1124"/>
                <a:gd name="T93" fmla="*/ 500 h 807"/>
                <a:gd name="T94" fmla="*/ 0 w 1124"/>
                <a:gd name="T95" fmla="*/ 294 h 807"/>
                <a:gd name="T96" fmla="*/ 102 w 1124"/>
                <a:gd name="T97" fmla="*/ 178 h 807"/>
                <a:gd name="T98" fmla="*/ 144 w 1124"/>
                <a:gd name="T99" fmla="*/ 131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24" h="807">
                  <a:moveTo>
                    <a:pt x="144" y="131"/>
                  </a:moveTo>
                  <a:lnTo>
                    <a:pt x="121" y="24"/>
                  </a:lnTo>
                  <a:lnTo>
                    <a:pt x="163" y="1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81" y="5"/>
                  </a:lnTo>
                  <a:lnTo>
                    <a:pt x="219" y="14"/>
                  </a:lnTo>
                  <a:lnTo>
                    <a:pt x="237" y="28"/>
                  </a:lnTo>
                  <a:lnTo>
                    <a:pt x="256" y="42"/>
                  </a:lnTo>
                  <a:lnTo>
                    <a:pt x="265" y="61"/>
                  </a:lnTo>
                  <a:lnTo>
                    <a:pt x="270" y="84"/>
                  </a:lnTo>
                  <a:lnTo>
                    <a:pt x="270" y="84"/>
                  </a:lnTo>
                  <a:lnTo>
                    <a:pt x="270" y="122"/>
                  </a:lnTo>
                  <a:lnTo>
                    <a:pt x="275" y="136"/>
                  </a:lnTo>
                  <a:lnTo>
                    <a:pt x="284" y="145"/>
                  </a:lnTo>
                  <a:lnTo>
                    <a:pt x="293" y="150"/>
                  </a:lnTo>
                  <a:lnTo>
                    <a:pt x="307" y="145"/>
                  </a:lnTo>
                  <a:lnTo>
                    <a:pt x="331" y="136"/>
                  </a:lnTo>
                  <a:lnTo>
                    <a:pt x="359" y="122"/>
                  </a:lnTo>
                  <a:lnTo>
                    <a:pt x="359" y="122"/>
                  </a:lnTo>
                  <a:lnTo>
                    <a:pt x="368" y="122"/>
                  </a:lnTo>
                  <a:lnTo>
                    <a:pt x="387" y="122"/>
                  </a:lnTo>
                  <a:lnTo>
                    <a:pt x="401" y="126"/>
                  </a:lnTo>
                  <a:lnTo>
                    <a:pt x="415" y="140"/>
                  </a:lnTo>
                  <a:lnTo>
                    <a:pt x="429" y="154"/>
                  </a:lnTo>
                  <a:lnTo>
                    <a:pt x="443" y="173"/>
                  </a:lnTo>
                  <a:lnTo>
                    <a:pt x="443" y="173"/>
                  </a:lnTo>
                  <a:lnTo>
                    <a:pt x="457" y="196"/>
                  </a:lnTo>
                  <a:lnTo>
                    <a:pt x="471" y="215"/>
                  </a:lnTo>
                  <a:lnTo>
                    <a:pt x="499" y="234"/>
                  </a:lnTo>
                  <a:lnTo>
                    <a:pt x="517" y="243"/>
                  </a:lnTo>
                  <a:lnTo>
                    <a:pt x="522" y="248"/>
                  </a:lnTo>
                  <a:lnTo>
                    <a:pt x="583" y="294"/>
                  </a:lnTo>
                  <a:lnTo>
                    <a:pt x="681" y="290"/>
                  </a:lnTo>
                  <a:lnTo>
                    <a:pt x="681" y="290"/>
                  </a:lnTo>
                  <a:lnTo>
                    <a:pt x="690" y="304"/>
                  </a:lnTo>
                  <a:lnTo>
                    <a:pt x="690" y="304"/>
                  </a:lnTo>
                  <a:lnTo>
                    <a:pt x="699" y="350"/>
                  </a:lnTo>
                  <a:lnTo>
                    <a:pt x="704" y="378"/>
                  </a:lnTo>
                  <a:lnTo>
                    <a:pt x="699" y="406"/>
                  </a:lnTo>
                  <a:lnTo>
                    <a:pt x="690" y="444"/>
                  </a:lnTo>
                  <a:lnTo>
                    <a:pt x="690" y="444"/>
                  </a:lnTo>
                  <a:lnTo>
                    <a:pt x="685" y="467"/>
                  </a:lnTo>
                  <a:lnTo>
                    <a:pt x="685" y="490"/>
                  </a:lnTo>
                  <a:lnTo>
                    <a:pt x="695" y="509"/>
                  </a:lnTo>
                  <a:lnTo>
                    <a:pt x="709" y="523"/>
                  </a:lnTo>
                  <a:lnTo>
                    <a:pt x="723" y="532"/>
                  </a:lnTo>
                  <a:lnTo>
                    <a:pt x="741" y="532"/>
                  </a:lnTo>
                  <a:lnTo>
                    <a:pt x="760" y="523"/>
                  </a:lnTo>
                  <a:lnTo>
                    <a:pt x="774" y="500"/>
                  </a:lnTo>
                  <a:lnTo>
                    <a:pt x="774" y="500"/>
                  </a:lnTo>
                  <a:lnTo>
                    <a:pt x="792" y="476"/>
                  </a:lnTo>
                  <a:lnTo>
                    <a:pt x="806" y="462"/>
                  </a:lnTo>
                  <a:lnTo>
                    <a:pt x="825" y="448"/>
                  </a:lnTo>
                  <a:lnTo>
                    <a:pt x="839" y="444"/>
                  </a:lnTo>
                  <a:lnTo>
                    <a:pt x="867" y="434"/>
                  </a:lnTo>
                  <a:lnTo>
                    <a:pt x="886" y="430"/>
                  </a:lnTo>
                  <a:lnTo>
                    <a:pt x="886" y="430"/>
                  </a:lnTo>
                  <a:lnTo>
                    <a:pt x="928" y="411"/>
                  </a:lnTo>
                  <a:lnTo>
                    <a:pt x="951" y="392"/>
                  </a:lnTo>
                  <a:lnTo>
                    <a:pt x="970" y="378"/>
                  </a:lnTo>
                  <a:lnTo>
                    <a:pt x="970" y="378"/>
                  </a:lnTo>
                  <a:lnTo>
                    <a:pt x="988" y="369"/>
                  </a:lnTo>
                  <a:lnTo>
                    <a:pt x="1016" y="360"/>
                  </a:lnTo>
                  <a:lnTo>
                    <a:pt x="1049" y="360"/>
                  </a:lnTo>
                  <a:lnTo>
                    <a:pt x="1082" y="360"/>
                  </a:lnTo>
                  <a:lnTo>
                    <a:pt x="1082" y="360"/>
                  </a:lnTo>
                  <a:lnTo>
                    <a:pt x="1100" y="369"/>
                  </a:lnTo>
                  <a:lnTo>
                    <a:pt x="1110" y="374"/>
                  </a:lnTo>
                  <a:lnTo>
                    <a:pt x="1124" y="383"/>
                  </a:lnTo>
                  <a:lnTo>
                    <a:pt x="1119" y="388"/>
                  </a:lnTo>
                  <a:lnTo>
                    <a:pt x="1119" y="388"/>
                  </a:lnTo>
                  <a:lnTo>
                    <a:pt x="1110" y="402"/>
                  </a:lnTo>
                  <a:lnTo>
                    <a:pt x="1110" y="411"/>
                  </a:lnTo>
                  <a:lnTo>
                    <a:pt x="1110" y="420"/>
                  </a:lnTo>
                  <a:lnTo>
                    <a:pt x="1110" y="420"/>
                  </a:lnTo>
                  <a:lnTo>
                    <a:pt x="1100" y="439"/>
                  </a:lnTo>
                  <a:lnTo>
                    <a:pt x="1096" y="453"/>
                  </a:lnTo>
                  <a:lnTo>
                    <a:pt x="1096" y="453"/>
                  </a:lnTo>
                  <a:lnTo>
                    <a:pt x="1072" y="486"/>
                  </a:lnTo>
                  <a:lnTo>
                    <a:pt x="1049" y="514"/>
                  </a:lnTo>
                  <a:lnTo>
                    <a:pt x="1016" y="542"/>
                  </a:lnTo>
                  <a:lnTo>
                    <a:pt x="1016" y="542"/>
                  </a:lnTo>
                  <a:lnTo>
                    <a:pt x="1007" y="574"/>
                  </a:lnTo>
                  <a:lnTo>
                    <a:pt x="998" y="607"/>
                  </a:lnTo>
                  <a:lnTo>
                    <a:pt x="993" y="644"/>
                  </a:lnTo>
                  <a:lnTo>
                    <a:pt x="993" y="644"/>
                  </a:lnTo>
                  <a:lnTo>
                    <a:pt x="998" y="663"/>
                  </a:lnTo>
                  <a:lnTo>
                    <a:pt x="998" y="667"/>
                  </a:lnTo>
                  <a:lnTo>
                    <a:pt x="998" y="667"/>
                  </a:lnTo>
                  <a:lnTo>
                    <a:pt x="988" y="677"/>
                  </a:lnTo>
                  <a:lnTo>
                    <a:pt x="974" y="700"/>
                  </a:lnTo>
                  <a:lnTo>
                    <a:pt x="965" y="728"/>
                  </a:lnTo>
                  <a:lnTo>
                    <a:pt x="965" y="742"/>
                  </a:lnTo>
                  <a:lnTo>
                    <a:pt x="970" y="765"/>
                  </a:lnTo>
                  <a:lnTo>
                    <a:pt x="970" y="765"/>
                  </a:lnTo>
                  <a:lnTo>
                    <a:pt x="965" y="770"/>
                  </a:lnTo>
                  <a:lnTo>
                    <a:pt x="956" y="775"/>
                  </a:lnTo>
                  <a:lnTo>
                    <a:pt x="946" y="779"/>
                  </a:lnTo>
                  <a:lnTo>
                    <a:pt x="937" y="779"/>
                  </a:lnTo>
                  <a:lnTo>
                    <a:pt x="918" y="775"/>
                  </a:lnTo>
                  <a:lnTo>
                    <a:pt x="900" y="765"/>
                  </a:lnTo>
                  <a:lnTo>
                    <a:pt x="900" y="765"/>
                  </a:lnTo>
                  <a:lnTo>
                    <a:pt x="872" y="765"/>
                  </a:lnTo>
                  <a:lnTo>
                    <a:pt x="839" y="770"/>
                  </a:lnTo>
                  <a:lnTo>
                    <a:pt x="806" y="779"/>
                  </a:lnTo>
                  <a:lnTo>
                    <a:pt x="806" y="779"/>
                  </a:lnTo>
                  <a:lnTo>
                    <a:pt x="778" y="789"/>
                  </a:lnTo>
                  <a:lnTo>
                    <a:pt x="732" y="793"/>
                  </a:lnTo>
                  <a:lnTo>
                    <a:pt x="676" y="793"/>
                  </a:lnTo>
                  <a:lnTo>
                    <a:pt x="620" y="784"/>
                  </a:lnTo>
                  <a:lnTo>
                    <a:pt x="620" y="784"/>
                  </a:lnTo>
                  <a:lnTo>
                    <a:pt x="592" y="775"/>
                  </a:lnTo>
                  <a:lnTo>
                    <a:pt x="550" y="761"/>
                  </a:lnTo>
                  <a:lnTo>
                    <a:pt x="550" y="761"/>
                  </a:lnTo>
                  <a:lnTo>
                    <a:pt x="527" y="747"/>
                  </a:lnTo>
                  <a:lnTo>
                    <a:pt x="503" y="742"/>
                  </a:lnTo>
                  <a:lnTo>
                    <a:pt x="480" y="747"/>
                  </a:lnTo>
                  <a:lnTo>
                    <a:pt x="457" y="751"/>
                  </a:lnTo>
                  <a:lnTo>
                    <a:pt x="438" y="761"/>
                  </a:lnTo>
                  <a:lnTo>
                    <a:pt x="419" y="770"/>
                  </a:lnTo>
                  <a:lnTo>
                    <a:pt x="382" y="803"/>
                  </a:lnTo>
                  <a:lnTo>
                    <a:pt x="382" y="803"/>
                  </a:lnTo>
                  <a:lnTo>
                    <a:pt x="354" y="807"/>
                  </a:lnTo>
                  <a:lnTo>
                    <a:pt x="298" y="807"/>
                  </a:lnTo>
                  <a:lnTo>
                    <a:pt x="261" y="803"/>
                  </a:lnTo>
                  <a:lnTo>
                    <a:pt x="223" y="793"/>
                  </a:lnTo>
                  <a:lnTo>
                    <a:pt x="186" y="784"/>
                  </a:lnTo>
                  <a:lnTo>
                    <a:pt x="158" y="765"/>
                  </a:lnTo>
                  <a:lnTo>
                    <a:pt x="153" y="761"/>
                  </a:lnTo>
                  <a:lnTo>
                    <a:pt x="153" y="761"/>
                  </a:lnTo>
                  <a:lnTo>
                    <a:pt x="163" y="747"/>
                  </a:lnTo>
                  <a:lnTo>
                    <a:pt x="167" y="733"/>
                  </a:lnTo>
                  <a:lnTo>
                    <a:pt x="172" y="714"/>
                  </a:lnTo>
                  <a:lnTo>
                    <a:pt x="172" y="695"/>
                  </a:lnTo>
                  <a:lnTo>
                    <a:pt x="163" y="672"/>
                  </a:lnTo>
                  <a:lnTo>
                    <a:pt x="144" y="649"/>
                  </a:lnTo>
                  <a:lnTo>
                    <a:pt x="112" y="625"/>
                  </a:lnTo>
                  <a:lnTo>
                    <a:pt x="102" y="579"/>
                  </a:lnTo>
                  <a:lnTo>
                    <a:pt x="88" y="523"/>
                  </a:lnTo>
                  <a:lnTo>
                    <a:pt x="74" y="500"/>
                  </a:lnTo>
                  <a:lnTo>
                    <a:pt x="60" y="439"/>
                  </a:lnTo>
                  <a:lnTo>
                    <a:pt x="0" y="332"/>
                  </a:lnTo>
                  <a:lnTo>
                    <a:pt x="0" y="294"/>
                  </a:lnTo>
                  <a:lnTo>
                    <a:pt x="65" y="294"/>
                  </a:lnTo>
                  <a:lnTo>
                    <a:pt x="102" y="215"/>
                  </a:lnTo>
                  <a:lnTo>
                    <a:pt x="102" y="178"/>
                  </a:lnTo>
                  <a:lnTo>
                    <a:pt x="144" y="187"/>
                  </a:lnTo>
                  <a:lnTo>
                    <a:pt x="149" y="168"/>
                  </a:lnTo>
                  <a:lnTo>
                    <a:pt x="144" y="131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" name="Freeform 53"/>
            <p:cNvSpPr>
              <a:spLocks/>
            </p:cNvSpPr>
            <p:nvPr/>
          </p:nvSpPr>
          <p:spPr bwMode="auto">
            <a:xfrm>
              <a:off x="4995863" y="490538"/>
              <a:ext cx="889000" cy="754063"/>
            </a:xfrm>
            <a:custGeom>
              <a:avLst/>
              <a:gdLst>
                <a:gd name="T0" fmla="*/ 0 w 560"/>
                <a:gd name="T1" fmla="*/ 307 h 475"/>
                <a:gd name="T2" fmla="*/ 61 w 560"/>
                <a:gd name="T3" fmla="*/ 265 h 475"/>
                <a:gd name="T4" fmla="*/ 70 w 560"/>
                <a:gd name="T5" fmla="*/ 247 h 475"/>
                <a:gd name="T6" fmla="*/ 65 w 560"/>
                <a:gd name="T7" fmla="*/ 181 h 475"/>
                <a:gd name="T8" fmla="*/ 89 w 560"/>
                <a:gd name="T9" fmla="*/ 121 h 475"/>
                <a:gd name="T10" fmla="*/ 70 w 560"/>
                <a:gd name="T11" fmla="*/ 69 h 475"/>
                <a:gd name="T12" fmla="*/ 145 w 560"/>
                <a:gd name="T13" fmla="*/ 23 h 475"/>
                <a:gd name="T14" fmla="*/ 168 w 560"/>
                <a:gd name="T15" fmla="*/ 4 h 475"/>
                <a:gd name="T16" fmla="*/ 182 w 560"/>
                <a:gd name="T17" fmla="*/ 0 h 475"/>
                <a:gd name="T18" fmla="*/ 196 w 560"/>
                <a:gd name="T19" fmla="*/ 9 h 475"/>
                <a:gd name="T20" fmla="*/ 205 w 560"/>
                <a:gd name="T21" fmla="*/ 42 h 475"/>
                <a:gd name="T22" fmla="*/ 252 w 560"/>
                <a:gd name="T23" fmla="*/ 97 h 475"/>
                <a:gd name="T24" fmla="*/ 219 w 560"/>
                <a:gd name="T25" fmla="*/ 181 h 475"/>
                <a:gd name="T26" fmla="*/ 205 w 560"/>
                <a:gd name="T27" fmla="*/ 200 h 475"/>
                <a:gd name="T28" fmla="*/ 215 w 560"/>
                <a:gd name="T29" fmla="*/ 219 h 475"/>
                <a:gd name="T30" fmla="*/ 261 w 560"/>
                <a:gd name="T31" fmla="*/ 209 h 475"/>
                <a:gd name="T32" fmla="*/ 313 w 560"/>
                <a:gd name="T33" fmla="*/ 195 h 475"/>
                <a:gd name="T34" fmla="*/ 401 w 560"/>
                <a:gd name="T35" fmla="*/ 172 h 475"/>
                <a:gd name="T36" fmla="*/ 462 w 560"/>
                <a:gd name="T37" fmla="*/ 181 h 475"/>
                <a:gd name="T38" fmla="*/ 499 w 560"/>
                <a:gd name="T39" fmla="*/ 200 h 475"/>
                <a:gd name="T40" fmla="*/ 513 w 560"/>
                <a:gd name="T41" fmla="*/ 209 h 475"/>
                <a:gd name="T42" fmla="*/ 546 w 560"/>
                <a:gd name="T43" fmla="*/ 228 h 475"/>
                <a:gd name="T44" fmla="*/ 560 w 560"/>
                <a:gd name="T45" fmla="*/ 256 h 475"/>
                <a:gd name="T46" fmla="*/ 541 w 560"/>
                <a:gd name="T47" fmla="*/ 289 h 475"/>
                <a:gd name="T48" fmla="*/ 518 w 560"/>
                <a:gd name="T49" fmla="*/ 312 h 475"/>
                <a:gd name="T50" fmla="*/ 452 w 560"/>
                <a:gd name="T51" fmla="*/ 349 h 475"/>
                <a:gd name="T52" fmla="*/ 406 w 560"/>
                <a:gd name="T53" fmla="*/ 368 h 475"/>
                <a:gd name="T54" fmla="*/ 392 w 560"/>
                <a:gd name="T55" fmla="*/ 373 h 475"/>
                <a:gd name="T56" fmla="*/ 350 w 560"/>
                <a:gd name="T57" fmla="*/ 410 h 475"/>
                <a:gd name="T58" fmla="*/ 331 w 560"/>
                <a:gd name="T59" fmla="*/ 447 h 475"/>
                <a:gd name="T60" fmla="*/ 233 w 560"/>
                <a:gd name="T61" fmla="*/ 475 h 475"/>
                <a:gd name="T62" fmla="*/ 168 w 560"/>
                <a:gd name="T63" fmla="*/ 424 h 475"/>
                <a:gd name="T64" fmla="*/ 145 w 560"/>
                <a:gd name="T65" fmla="*/ 415 h 475"/>
                <a:gd name="T66" fmla="*/ 103 w 560"/>
                <a:gd name="T67" fmla="*/ 377 h 475"/>
                <a:gd name="T68" fmla="*/ 89 w 560"/>
                <a:gd name="T69" fmla="*/ 354 h 475"/>
                <a:gd name="T70" fmla="*/ 56 w 560"/>
                <a:gd name="T71" fmla="*/ 317 h 475"/>
                <a:gd name="T72" fmla="*/ 28 w 560"/>
                <a:gd name="T73" fmla="*/ 307 h 475"/>
                <a:gd name="T74" fmla="*/ 0 w 560"/>
                <a:gd name="T75" fmla="*/ 307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60" h="475">
                  <a:moveTo>
                    <a:pt x="0" y="307"/>
                  </a:moveTo>
                  <a:lnTo>
                    <a:pt x="0" y="307"/>
                  </a:lnTo>
                  <a:lnTo>
                    <a:pt x="47" y="279"/>
                  </a:lnTo>
                  <a:lnTo>
                    <a:pt x="61" y="265"/>
                  </a:lnTo>
                  <a:lnTo>
                    <a:pt x="65" y="256"/>
                  </a:lnTo>
                  <a:lnTo>
                    <a:pt x="70" y="247"/>
                  </a:lnTo>
                  <a:lnTo>
                    <a:pt x="70" y="228"/>
                  </a:lnTo>
                  <a:lnTo>
                    <a:pt x="65" y="181"/>
                  </a:lnTo>
                  <a:lnTo>
                    <a:pt x="75" y="149"/>
                  </a:lnTo>
                  <a:lnTo>
                    <a:pt x="89" y="12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112" y="46"/>
                  </a:lnTo>
                  <a:lnTo>
                    <a:pt x="145" y="23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73" y="0"/>
                  </a:lnTo>
                  <a:lnTo>
                    <a:pt x="182" y="0"/>
                  </a:lnTo>
                  <a:lnTo>
                    <a:pt x="191" y="0"/>
                  </a:lnTo>
                  <a:lnTo>
                    <a:pt x="196" y="9"/>
                  </a:lnTo>
                  <a:lnTo>
                    <a:pt x="201" y="18"/>
                  </a:lnTo>
                  <a:lnTo>
                    <a:pt x="205" y="42"/>
                  </a:lnTo>
                  <a:lnTo>
                    <a:pt x="252" y="74"/>
                  </a:lnTo>
                  <a:lnTo>
                    <a:pt x="252" y="97"/>
                  </a:lnTo>
                  <a:lnTo>
                    <a:pt x="219" y="181"/>
                  </a:lnTo>
                  <a:lnTo>
                    <a:pt x="219" y="181"/>
                  </a:lnTo>
                  <a:lnTo>
                    <a:pt x="210" y="191"/>
                  </a:lnTo>
                  <a:lnTo>
                    <a:pt x="205" y="200"/>
                  </a:lnTo>
                  <a:lnTo>
                    <a:pt x="205" y="209"/>
                  </a:lnTo>
                  <a:lnTo>
                    <a:pt x="215" y="219"/>
                  </a:lnTo>
                  <a:lnTo>
                    <a:pt x="233" y="219"/>
                  </a:lnTo>
                  <a:lnTo>
                    <a:pt x="261" y="209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59" y="177"/>
                  </a:lnTo>
                  <a:lnTo>
                    <a:pt x="401" y="172"/>
                  </a:lnTo>
                  <a:lnTo>
                    <a:pt x="434" y="172"/>
                  </a:lnTo>
                  <a:lnTo>
                    <a:pt x="462" y="181"/>
                  </a:lnTo>
                  <a:lnTo>
                    <a:pt x="485" y="191"/>
                  </a:lnTo>
                  <a:lnTo>
                    <a:pt x="499" y="200"/>
                  </a:lnTo>
                  <a:lnTo>
                    <a:pt x="513" y="209"/>
                  </a:lnTo>
                  <a:lnTo>
                    <a:pt x="513" y="209"/>
                  </a:lnTo>
                  <a:lnTo>
                    <a:pt x="522" y="214"/>
                  </a:lnTo>
                  <a:lnTo>
                    <a:pt x="546" y="228"/>
                  </a:lnTo>
                  <a:lnTo>
                    <a:pt x="555" y="242"/>
                  </a:lnTo>
                  <a:lnTo>
                    <a:pt x="560" y="256"/>
                  </a:lnTo>
                  <a:lnTo>
                    <a:pt x="555" y="270"/>
                  </a:lnTo>
                  <a:lnTo>
                    <a:pt x="541" y="289"/>
                  </a:lnTo>
                  <a:lnTo>
                    <a:pt x="541" y="289"/>
                  </a:lnTo>
                  <a:lnTo>
                    <a:pt x="518" y="312"/>
                  </a:lnTo>
                  <a:lnTo>
                    <a:pt x="494" y="326"/>
                  </a:lnTo>
                  <a:lnTo>
                    <a:pt x="452" y="349"/>
                  </a:lnTo>
                  <a:lnTo>
                    <a:pt x="420" y="363"/>
                  </a:lnTo>
                  <a:lnTo>
                    <a:pt x="406" y="368"/>
                  </a:lnTo>
                  <a:lnTo>
                    <a:pt x="406" y="368"/>
                  </a:lnTo>
                  <a:lnTo>
                    <a:pt x="392" y="373"/>
                  </a:lnTo>
                  <a:lnTo>
                    <a:pt x="364" y="391"/>
                  </a:lnTo>
                  <a:lnTo>
                    <a:pt x="350" y="410"/>
                  </a:lnTo>
                  <a:lnTo>
                    <a:pt x="341" y="424"/>
                  </a:lnTo>
                  <a:lnTo>
                    <a:pt x="331" y="447"/>
                  </a:lnTo>
                  <a:lnTo>
                    <a:pt x="331" y="471"/>
                  </a:lnTo>
                  <a:lnTo>
                    <a:pt x="233" y="475"/>
                  </a:lnTo>
                  <a:lnTo>
                    <a:pt x="168" y="424"/>
                  </a:lnTo>
                  <a:lnTo>
                    <a:pt x="168" y="424"/>
                  </a:lnTo>
                  <a:lnTo>
                    <a:pt x="163" y="424"/>
                  </a:lnTo>
                  <a:lnTo>
                    <a:pt x="145" y="415"/>
                  </a:lnTo>
                  <a:lnTo>
                    <a:pt x="117" y="391"/>
                  </a:lnTo>
                  <a:lnTo>
                    <a:pt x="103" y="377"/>
                  </a:lnTo>
                  <a:lnTo>
                    <a:pt x="89" y="354"/>
                  </a:lnTo>
                  <a:lnTo>
                    <a:pt x="89" y="354"/>
                  </a:lnTo>
                  <a:lnTo>
                    <a:pt x="75" y="335"/>
                  </a:lnTo>
                  <a:lnTo>
                    <a:pt x="56" y="317"/>
                  </a:lnTo>
                  <a:lnTo>
                    <a:pt x="42" y="312"/>
                  </a:lnTo>
                  <a:lnTo>
                    <a:pt x="28" y="307"/>
                  </a:lnTo>
                  <a:lnTo>
                    <a:pt x="9" y="303"/>
                  </a:lnTo>
                  <a:lnTo>
                    <a:pt x="0" y="307"/>
                  </a:lnTo>
                  <a:lnTo>
                    <a:pt x="0" y="307"/>
                  </a:lnTo>
                  <a:close/>
                </a:path>
              </a:pathLst>
            </a:custGeom>
            <a:solidFill>
              <a:srgbClr val="FFFCD1"/>
            </a:solidFill>
            <a:ln w="30163">
              <a:solidFill>
                <a:srgbClr val="5DB7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Freeform 54"/>
            <p:cNvSpPr>
              <a:spLocks noEditPoints="1"/>
            </p:cNvSpPr>
            <p:nvPr/>
          </p:nvSpPr>
          <p:spPr bwMode="auto">
            <a:xfrm>
              <a:off x="4292600" y="2430463"/>
              <a:ext cx="163512" cy="155575"/>
            </a:xfrm>
            <a:custGeom>
              <a:avLst/>
              <a:gdLst>
                <a:gd name="T0" fmla="*/ 51 w 103"/>
                <a:gd name="T1" fmla="*/ 4 h 98"/>
                <a:gd name="T2" fmla="*/ 56 w 103"/>
                <a:gd name="T3" fmla="*/ 0 h 98"/>
                <a:gd name="T4" fmla="*/ 37 w 103"/>
                <a:gd name="T5" fmla="*/ 0 h 98"/>
                <a:gd name="T6" fmla="*/ 9 w 103"/>
                <a:gd name="T7" fmla="*/ 23 h 98"/>
                <a:gd name="T8" fmla="*/ 23 w 103"/>
                <a:gd name="T9" fmla="*/ 32 h 98"/>
                <a:gd name="T10" fmla="*/ 5 w 103"/>
                <a:gd name="T11" fmla="*/ 46 h 98"/>
                <a:gd name="T12" fmla="*/ 23 w 103"/>
                <a:gd name="T13" fmla="*/ 56 h 98"/>
                <a:gd name="T14" fmla="*/ 14 w 103"/>
                <a:gd name="T15" fmla="*/ 74 h 98"/>
                <a:gd name="T16" fmla="*/ 0 w 103"/>
                <a:gd name="T17" fmla="*/ 88 h 98"/>
                <a:gd name="T18" fmla="*/ 0 w 103"/>
                <a:gd name="T19" fmla="*/ 88 h 98"/>
                <a:gd name="T20" fmla="*/ 9 w 103"/>
                <a:gd name="T21" fmla="*/ 93 h 98"/>
                <a:gd name="T22" fmla="*/ 33 w 103"/>
                <a:gd name="T23" fmla="*/ 70 h 98"/>
                <a:gd name="T24" fmla="*/ 47 w 103"/>
                <a:gd name="T25" fmla="*/ 88 h 98"/>
                <a:gd name="T26" fmla="*/ 61 w 103"/>
                <a:gd name="T27" fmla="*/ 79 h 98"/>
                <a:gd name="T28" fmla="*/ 42 w 103"/>
                <a:gd name="T29" fmla="*/ 65 h 98"/>
                <a:gd name="T30" fmla="*/ 37 w 103"/>
                <a:gd name="T31" fmla="*/ 56 h 98"/>
                <a:gd name="T32" fmla="*/ 56 w 103"/>
                <a:gd name="T33" fmla="*/ 46 h 98"/>
                <a:gd name="T34" fmla="*/ 37 w 103"/>
                <a:gd name="T35" fmla="*/ 32 h 98"/>
                <a:gd name="T36" fmla="*/ 56 w 103"/>
                <a:gd name="T37" fmla="*/ 23 h 98"/>
                <a:gd name="T38" fmla="*/ 42 w 103"/>
                <a:gd name="T39" fmla="*/ 23 h 98"/>
                <a:gd name="T40" fmla="*/ 51 w 103"/>
                <a:gd name="T41" fmla="*/ 4 h 98"/>
                <a:gd name="T42" fmla="*/ 14 w 103"/>
                <a:gd name="T43" fmla="*/ 18 h 98"/>
                <a:gd name="T44" fmla="*/ 28 w 103"/>
                <a:gd name="T45" fmla="*/ 14 h 98"/>
                <a:gd name="T46" fmla="*/ 23 w 103"/>
                <a:gd name="T47" fmla="*/ 0 h 98"/>
                <a:gd name="T48" fmla="*/ 9 w 103"/>
                <a:gd name="T49" fmla="*/ 4 h 98"/>
                <a:gd name="T50" fmla="*/ 14 w 103"/>
                <a:gd name="T51" fmla="*/ 18 h 98"/>
                <a:gd name="T52" fmla="*/ 14 w 103"/>
                <a:gd name="T53" fmla="*/ 18 h 98"/>
                <a:gd name="T54" fmla="*/ 89 w 103"/>
                <a:gd name="T55" fmla="*/ 65 h 98"/>
                <a:gd name="T56" fmla="*/ 75 w 103"/>
                <a:gd name="T57" fmla="*/ 74 h 98"/>
                <a:gd name="T58" fmla="*/ 79 w 103"/>
                <a:gd name="T59" fmla="*/ 84 h 98"/>
                <a:gd name="T60" fmla="*/ 89 w 103"/>
                <a:gd name="T61" fmla="*/ 84 h 98"/>
                <a:gd name="T62" fmla="*/ 103 w 103"/>
                <a:gd name="T63" fmla="*/ 74 h 98"/>
                <a:gd name="T64" fmla="*/ 103 w 103"/>
                <a:gd name="T65" fmla="*/ 65 h 98"/>
                <a:gd name="T66" fmla="*/ 89 w 103"/>
                <a:gd name="T67" fmla="*/ 42 h 98"/>
                <a:gd name="T68" fmla="*/ 89 w 103"/>
                <a:gd name="T69" fmla="*/ 42 h 98"/>
                <a:gd name="T70" fmla="*/ 61 w 103"/>
                <a:gd name="T71" fmla="*/ 4 h 98"/>
                <a:gd name="T72" fmla="*/ 70 w 103"/>
                <a:gd name="T73" fmla="*/ 98 h 98"/>
                <a:gd name="T74" fmla="*/ 84 w 103"/>
                <a:gd name="T75" fmla="*/ 18 h 98"/>
                <a:gd name="T76" fmla="*/ 75 w 103"/>
                <a:gd name="T77" fmla="*/ 46 h 98"/>
                <a:gd name="T78" fmla="*/ 75 w 103"/>
                <a:gd name="T79" fmla="*/ 46 h 98"/>
                <a:gd name="T80" fmla="*/ 89 w 103"/>
                <a:gd name="T81" fmla="*/ 65 h 98"/>
                <a:gd name="T82" fmla="*/ 89 w 103"/>
                <a:gd name="T83" fmla="*/ 6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3" h="98">
                  <a:moveTo>
                    <a:pt x="51" y="4"/>
                  </a:moveTo>
                  <a:lnTo>
                    <a:pt x="51" y="4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3" y="23"/>
                  </a:lnTo>
                  <a:lnTo>
                    <a:pt x="9" y="23"/>
                  </a:lnTo>
                  <a:lnTo>
                    <a:pt x="9" y="32"/>
                  </a:lnTo>
                  <a:lnTo>
                    <a:pt x="23" y="32"/>
                  </a:lnTo>
                  <a:lnTo>
                    <a:pt x="23" y="46"/>
                  </a:lnTo>
                  <a:lnTo>
                    <a:pt x="5" y="46"/>
                  </a:lnTo>
                  <a:lnTo>
                    <a:pt x="5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14" y="7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23" y="84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47" y="88"/>
                  </a:lnTo>
                  <a:lnTo>
                    <a:pt x="47" y="88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37" y="56"/>
                  </a:lnTo>
                  <a:lnTo>
                    <a:pt x="56" y="56"/>
                  </a:lnTo>
                  <a:lnTo>
                    <a:pt x="56" y="46"/>
                  </a:lnTo>
                  <a:lnTo>
                    <a:pt x="37" y="46"/>
                  </a:lnTo>
                  <a:lnTo>
                    <a:pt x="37" y="32"/>
                  </a:lnTo>
                  <a:lnTo>
                    <a:pt x="56" y="32"/>
                  </a:lnTo>
                  <a:lnTo>
                    <a:pt x="56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close/>
                  <a:moveTo>
                    <a:pt x="14" y="18"/>
                  </a:moveTo>
                  <a:lnTo>
                    <a:pt x="14" y="18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9" y="4"/>
                  </a:lnTo>
                  <a:lnTo>
                    <a:pt x="9" y="4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close/>
                  <a:moveTo>
                    <a:pt x="89" y="65"/>
                  </a:moveTo>
                  <a:lnTo>
                    <a:pt x="89" y="65"/>
                  </a:lnTo>
                  <a:lnTo>
                    <a:pt x="84" y="70"/>
                  </a:lnTo>
                  <a:lnTo>
                    <a:pt x="75" y="74"/>
                  </a:lnTo>
                  <a:lnTo>
                    <a:pt x="75" y="74"/>
                  </a:lnTo>
                  <a:lnTo>
                    <a:pt x="79" y="84"/>
                  </a:lnTo>
                  <a:lnTo>
                    <a:pt x="79" y="84"/>
                  </a:lnTo>
                  <a:lnTo>
                    <a:pt x="89" y="84"/>
                  </a:lnTo>
                  <a:lnTo>
                    <a:pt x="98" y="79"/>
                  </a:lnTo>
                  <a:lnTo>
                    <a:pt x="103" y="74"/>
                  </a:lnTo>
                  <a:lnTo>
                    <a:pt x="103" y="65"/>
                  </a:lnTo>
                  <a:lnTo>
                    <a:pt x="103" y="65"/>
                  </a:lnTo>
                  <a:lnTo>
                    <a:pt x="98" y="56"/>
                  </a:lnTo>
                  <a:lnTo>
                    <a:pt x="89" y="42"/>
                  </a:lnTo>
                  <a:lnTo>
                    <a:pt x="89" y="42"/>
                  </a:lnTo>
                  <a:lnTo>
                    <a:pt x="89" y="42"/>
                  </a:lnTo>
                  <a:lnTo>
                    <a:pt x="98" y="4"/>
                  </a:lnTo>
                  <a:lnTo>
                    <a:pt x="61" y="4"/>
                  </a:lnTo>
                  <a:lnTo>
                    <a:pt x="61" y="98"/>
                  </a:lnTo>
                  <a:lnTo>
                    <a:pt x="70" y="98"/>
                  </a:lnTo>
                  <a:lnTo>
                    <a:pt x="70" y="18"/>
                  </a:lnTo>
                  <a:lnTo>
                    <a:pt x="84" y="18"/>
                  </a:lnTo>
                  <a:lnTo>
                    <a:pt x="84" y="18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84" y="56"/>
                  </a:lnTo>
                  <a:lnTo>
                    <a:pt x="89" y="65"/>
                  </a:lnTo>
                  <a:lnTo>
                    <a:pt x="89" y="65"/>
                  </a:lnTo>
                  <a:lnTo>
                    <a:pt x="89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Freeform 55"/>
            <p:cNvSpPr>
              <a:spLocks noEditPoints="1"/>
            </p:cNvSpPr>
            <p:nvPr/>
          </p:nvSpPr>
          <p:spPr bwMode="auto">
            <a:xfrm>
              <a:off x="4470400" y="2430463"/>
              <a:ext cx="155575" cy="155575"/>
            </a:xfrm>
            <a:custGeom>
              <a:avLst/>
              <a:gdLst>
                <a:gd name="T0" fmla="*/ 75 w 98"/>
                <a:gd name="T1" fmla="*/ 23 h 98"/>
                <a:gd name="T2" fmla="*/ 65 w 98"/>
                <a:gd name="T3" fmla="*/ 14 h 98"/>
                <a:gd name="T4" fmla="*/ 65 w 98"/>
                <a:gd name="T5" fmla="*/ 9 h 98"/>
                <a:gd name="T6" fmla="*/ 65 w 98"/>
                <a:gd name="T7" fmla="*/ 4 h 98"/>
                <a:gd name="T8" fmla="*/ 61 w 98"/>
                <a:gd name="T9" fmla="*/ 4 h 98"/>
                <a:gd name="T10" fmla="*/ 51 w 98"/>
                <a:gd name="T11" fmla="*/ 4 h 98"/>
                <a:gd name="T12" fmla="*/ 51 w 98"/>
                <a:gd name="T13" fmla="*/ 46 h 98"/>
                <a:gd name="T14" fmla="*/ 47 w 98"/>
                <a:gd name="T15" fmla="*/ 23 h 98"/>
                <a:gd name="T16" fmla="*/ 37 w 98"/>
                <a:gd name="T17" fmla="*/ 9 h 98"/>
                <a:gd name="T18" fmla="*/ 37 w 98"/>
                <a:gd name="T19" fmla="*/ 4 h 98"/>
                <a:gd name="T20" fmla="*/ 37 w 98"/>
                <a:gd name="T21" fmla="*/ 0 h 98"/>
                <a:gd name="T22" fmla="*/ 33 w 98"/>
                <a:gd name="T23" fmla="*/ 0 h 98"/>
                <a:gd name="T24" fmla="*/ 23 w 98"/>
                <a:gd name="T25" fmla="*/ 0 h 98"/>
                <a:gd name="T26" fmla="*/ 23 w 98"/>
                <a:gd name="T27" fmla="*/ 56 h 98"/>
                <a:gd name="T28" fmla="*/ 19 w 98"/>
                <a:gd name="T29" fmla="*/ 74 h 98"/>
                <a:gd name="T30" fmla="*/ 0 w 98"/>
                <a:gd name="T31" fmla="*/ 88 h 98"/>
                <a:gd name="T32" fmla="*/ 14 w 98"/>
                <a:gd name="T33" fmla="*/ 98 h 98"/>
                <a:gd name="T34" fmla="*/ 28 w 98"/>
                <a:gd name="T35" fmla="*/ 88 h 98"/>
                <a:gd name="T36" fmla="*/ 33 w 98"/>
                <a:gd name="T37" fmla="*/ 74 h 98"/>
                <a:gd name="T38" fmla="*/ 37 w 98"/>
                <a:gd name="T39" fmla="*/ 32 h 98"/>
                <a:gd name="T40" fmla="*/ 42 w 98"/>
                <a:gd name="T41" fmla="*/ 60 h 98"/>
                <a:gd name="T42" fmla="*/ 47 w 98"/>
                <a:gd name="T43" fmla="*/ 60 h 98"/>
                <a:gd name="T44" fmla="*/ 51 w 98"/>
                <a:gd name="T45" fmla="*/ 56 h 98"/>
                <a:gd name="T46" fmla="*/ 65 w 98"/>
                <a:gd name="T47" fmla="*/ 93 h 98"/>
                <a:gd name="T48" fmla="*/ 65 w 98"/>
                <a:gd name="T49" fmla="*/ 28 h 98"/>
                <a:gd name="T50" fmla="*/ 70 w 98"/>
                <a:gd name="T51" fmla="*/ 60 h 98"/>
                <a:gd name="T52" fmla="*/ 79 w 98"/>
                <a:gd name="T53" fmla="*/ 98 h 98"/>
                <a:gd name="T54" fmla="*/ 93 w 98"/>
                <a:gd name="T55" fmla="*/ 9 h 98"/>
                <a:gd name="T56" fmla="*/ 98 w 98"/>
                <a:gd name="T57" fmla="*/ 0 h 98"/>
                <a:gd name="T58" fmla="*/ 98 w 98"/>
                <a:gd name="T59" fmla="*/ 0 h 98"/>
                <a:gd name="T60" fmla="*/ 93 w 98"/>
                <a:gd name="T61" fmla="*/ 0 h 98"/>
                <a:gd name="T62" fmla="*/ 79 w 98"/>
                <a:gd name="T63" fmla="*/ 0 h 98"/>
                <a:gd name="T64" fmla="*/ 79 w 98"/>
                <a:gd name="T65" fmla="*/ 51 h 98"/>
                <a:gd name="T66" fmla="*/ 75 w 98"/>
                <a:gd name="T67" fmla="*/ 23 h 98"/>
                <a:gd name="T68" fmla="*/ 19 w 98"/>
                <a:gd name="T69" fmla="*/ 46 h 98"/>
                <a:gd name="T70" fmla="*/ 19 w 98"/>
                <a:gd name="T71" fmla="*/ 28 h 98"/>
                <a:gd name="T72" fmla="*/ 9 w 98"/>
                <a:gd name="T73" fmla="*/ 23 h 98"/>
                <a:gd name="T74" fmla="*/ 9 w 98"/>
                <a:gd name="T75" fmla="*/ 28 h 98"/>
                <a:gd name="T76" fmla="*/ 5 w 98"/>
                <a:gd name="T77" fmla="*/ 60 h 98"/>
                <a:gd name="T78" fmla="*/ 14 w 98"/>
                <a:gd name="T79" fmla="*/ 60 h 98"/>
                <a:gd name="T80" fmla="*/ 19 w 98"/>
                <a:gd name="T81" fmla="*/ 46 h 98"/>
                <a:gd name="T82" fmla="*/ 19 w 98"/>
                <a:gd name="T83" fmla="*/ 4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8" h="98">
                  <a:moveTo>
                    <a:pt x="75" y="23"/>
                  </a:moveTo>
                  <a:lnTo>
                    <a:pt x="75" y="23"/>
                  </a:lnTo>
                  <a:lnTo>
                    <a:pt x="65" y="28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5" y="9"/>
                  </a:lnTo>
                  <a:lnTo>
                    <a:pt x="65" y="9"/>
                  </a:lnTo>
                  <a:lnTo>
                    <a:pt x="65" y="4"/>
                  </a:lnTo>
                  <a:lnTo>
                    <a:pt x="65" y="4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51" y="4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37" y="28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23" y="0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65"/>
                  </a:lnTo>
                  <a:lnTo>
                    <a:pt x="19" y="74"/>
                  </a:lnTo>
                  <a:lnTo>
                    <a:pt x="19" y="7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28" y="88"/>
                  </a:lnTo>
                  <a:lnTo>
                    <a:pt x="33" y="74"/>
                  </a:lnTo>
                  <a:lnTo>
                    <a:pt x="33" y="74"/>
                  </a:lnTo>
                  <a:lnTo>
                    <a:pt x="37" y="51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51" y="56"/>
                  </a:lnTo>
                  <a:lnTo>
                    <a:pt x="51" y="93"/>
                  </a:lnTo>
                  <a:lnTo>
                    <a:pt x="65" y="93"/>
                  </a:lnTo>
                  <a:lnTo>
                    <a:pt x="65" y="28"/>
                  </a:lnTo>
                  <a:lnTo>
                    <a:pt x="65" y="28"/>
                  </a:lnTo>
                  <a:lnTo>
                    <a:pt x="70" y="60"/>
                  </a:lnTo>
                  <a:lnTo>
                    <a:pt x="70" y="60"/>
                  </a:lnTo>
                  <a:lnTo>
                    <a:pt x="79" y="60"/>
                  </a:lnTo>
                  <a:lnTo>
                    <a:pt x="79" y="98"/>
                  </a:lnTo>
                  <a:lnTo>
                    <a:pt x="93" y="98"/>
                  </a:lnTo>
                  <a:lnTo>
                    <a:pt x="93" y="9"/>
                  </a:lnTo>
                  <a:lnTo>
                    <a:pt x="93" y="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79" y="0"/>
                  </a:lnTo>
                  <a:lnTo>
                    <a:pt x="79" y="51"/>
                  </a:lnTo>
                  <a:lnTo>
                    <a:pt x="79" y="51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close/>
                  <a:moveTo>
                    <a:pt x="19" y="46"/>
                  </a:moveTo>
                  <a:lnTo>
                    <a:pt x="19" y="46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9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" name="Freeform 56"/>
            <p:cNvSpPr>
              <a:spLocks/>
            </p:cNvSpPr>
            <p:nvPr/>
          </p:nvSpPr>
          <p:spPr bwMode="auto">
            <a:xfrm>
              <a:off x="4654550" y="2430463"/>
              <a:ext cx="155575" cy="155575"/>
            </a:xfrm>
            <a:custGeom>
              <a:avLst/>
              <a:gdLst>
                <a:gd name="T0" fmla="*/ 56 w 98"/>
                <a:gd name="T1" fmla="*/ 14 h 98"/>
                <a:gd name="T2" fmla="*/ 56 w 98"/>
                <a:gd name="T3" fmla="*/ 14 h 98"/>
                <a:gd name="T4" fmla="*/ 56 w 98"/>
                <a:gd name="T5" fmla="*/ 9 h 98"/>
                <a:gd name="T6" fmla="*/ 56 w 98"/>
                <a:gd name="T7" fmla="*/ 9 h 98"/>
                <a:gd name="T8" fmla="*/ 52 w 98"/>
                <a:gd name="T9" fmla="*/ 0 h 98"/>
                <a:gd name="T10" fmla="*/ 52 w 98"/>
                <a:gd name="T11" fmla="*/ 0 h 98"/>
                <a:gd name="T12" fmla="*/ 47 w 98"/>
                <a:gd name="T13" fmla="*/ 0 h 98"/>
                <a:gd name="T14" fmla="*/ 47 w 98"/>
                <a:gd name="T15" fmla="*/ 0 h 98"/>
                <a:gd name="T16" fmla="*/ 38 w 98"/>
                <a:gd name="T17" fmla="*/ 0 h 98"/>
                <a:gd name="T18" fmla="*/ 38 w 98"/>
                <a:gd name="T19" fmla="*/ 0 h 98"/>
                <a:gd name="T20" fmla="*/ 42 w 98"/>
                <a:gd name="T21" fmla="*/ 14 h 98"/>
                <a:gd name="T22" fmla="*/ 0 w 98"/>
                <a:gd name="T23" fmla="*/ 14 h 98"/>
                <a:gd name="T24" fmla="*/ 0 w 98"/>
                <a:gd name="T25" fmla="*/ 28 h 98"/>
                <a:gd name="T26" fmla="*/ 42 w 98"/>
                <a:gd name="T27" fmla="*/ 28 h 98"/>
                <a:gd name="T28" fmla="*/ 42 w 98"/>
                <a:gd name="T29" fmla="*/ 37 h 98"/>
                <a:gd name="T30" fmla="*/ 10 w 98"/>
                <a:gd name="T31" fmla="*/ 37 h 98"/>
                <a:gd name="T32" fmla="*/ 10 w 98"/>
                <a:gd name="T33" fmla="*/ 88 h 98"/>
                <a:gd name="T34" fmla="*/ 28 w 98"/>
                <a:gd name="T35" fmla="*/ 88 h 98"/>
                <a:gd name="T36" fmla="*/ 28 w 98"/>
                <a:gd name="T37" fmla="*/ 51 h 98"/>
                <a:gd name="T38" fmla="*/ 42 w 98"/>
                <a:gd name="T39" fmla="*/ 51 h 98"/>
                <a:gd name="T40" fmla="*/ 42 w 98"/>
                <a:gd name="T41" fmla="*/ 98 h 98"/>
                <a:gd name="T42" fmla="*/ 56 w 98"/>
                <a:gd name="T43" fmla="*/ 98 h 98"/>
                <a:gd name="T44" fmla="*/ 56 w 98"/>
                <a:gd name="T45" fmla="*/ 51 h 98"/>
                <a:gd name="T46" fmla="*/ 70 w 98"/>
                <a:gd name="T47" fmla="*/ 51 h 98"/>
                <a:gd name="T48" fmla="*/ 70 w 98"/>
                <a:gd name="T49" fmla="*/ 74 h 98"/>
                <a:gd name="T50" fmla="*/ 70 w 98"/>
                <a:gd name="T51" fmla="*/ 74 h 98"/>
                <a:gd name="T52" fmla="*/ 70 w 98"/>
                <a:gd name="T53" fmla="*/ 74 h 98"/>
                <a:gd name="T54" fmla="*/ 61 w 98"/>
                <a:gd name="T55" fmla="*/ 74 h 98"/>
                <a:gd name="T56" fmla="*/ 61 w 98"/>
                <a:gd name="T57" fmla="*/ 74 h 98"/>
                <a:gd name="T58" fmla="*/ 61 w 98"/>
                <a:gd name="T59" fmla="*/ 88 h 98"/>
                <a:gd name="T60" fmla="*/ 61 w 98"/>
                <a:gd name="T61" fmla="*/ 88 h 98"/>
                <a:gd name="T62" fmla="*/ 80 w 98"/>
                <a:gd name="T63" fmla="*/ 88 h 98"/>
                <a:gd name="T64" fmla="*/ 84 w 98"/>
                <a:gd name="T65" fmla="*/ 84 h 98"/>
                <a:gd name="T66" fmla="*/ 84 w 98"/>
                <a:gd name="T67" fmla="*/ 79 h 98"/>
                <a:gd name="T68" fmla="*/ 84 w 98"/>
                <a:gd name="T69" fmla="*/ 37 h 98"/>
                <a:gd name="T70" fmla="*/ 56 w 98"/>
                <a:gd name="T71" fmla="*/ 37 h 98"/>
                <a:gd name="T72" fmla="*/ 56 w 98"/>
                <a:gd name="T73" fmla="*/ 28 h 98"/>
                <a:gd name="T74" fmla="*/ 98 w 98"/>
                <a:gd name="T75" fmla="*/ 28 h 98"/>
                <a:gd name="T76" fmla="*/ 98 w 98"/>
                <a:gd name="T77" fmla="*/ 14 h 98"/>
                <a:gd name="T78" fmla="*/ 47 w 98"/>
                <a:gd name="T79" fmla="*/ 14 h 98"/>
                <a:gd name="T80" fmla="*/ 47 w 98"/>
                <a:gd name="T81" fmla="*/ 14 h 98"/>
                <a:gd name="T82" fmla="*/ 56 w 98"/>
                <a:gd name="T83" fmla="*/ 14 h 98"/>
                <a:gd name="T84" fmla="*/ 56 w 98"/>
                <a:gd name="T85" fmla="*/ 14 h 98"/>
                <a:gd name="T86" fmla="*/ 56 w 98"/>
                <a:gd name="T87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98">
                  <a:moveTo>
                    <a:pt x="56" y="14"/>
                  </a:moveTo>
                  <a:lnTo>
                    <a:pt x="56" y="14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2" y="14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37"/>
                  </a:lnTo>
                  <a:lnTo>
                    <a:pt x="10" y="37"/>
                  </a:lnTo>
                  <a:lnTo>
                    <a:pt x="10" y="88"/>
                  </a:lnTo>
                  <a:lnTo>
                    <a:pt x="28" y="88"/>
                  </a:lnTo>
                  <a:lnTo>
                    <a:pt x="28" y="51"/>
                  </a:lnTo>
                  <a:lnTo>
                    <a:pt x="42" y="51"/>
                  </a:lnTo>
                  <a:lnTo>
                    <a:pt x="42" y="98"/>
                  </a:lnTo>
                  <a:lnTo>
                    <a:pt x="56" y="98"/>
                  </a:lnTo>
                  <a:lnTo>
                    <a:pt x="56" y="51"/>
                  </a:lnTo>
                  <a:lnTo>
                    <a:pt x="70" y="51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61" y="74"/>
                  </a:lnTo>
                  <a:lnTo>
                    <a:pt x="61" y="74"/>
                  </a:lnTo>
                  <a:lnTo>
                    <a:pt x="61" y="88"/>
                  </a:lnTo>
                  <a:lnTo>
                    <a:pt x="61" y="88"/>
                  </a:lnTo>
                  <a:lnTo>
                    <a:pt x="80" y="88"/>
                  </a:lnTo>
                  <a:lnTo>
                    <a:pt x="84" y="84"/>
                  </a:lnTo>
                  <a:lnTo>
                    <a:pt x="84" y="79"/>
                  </a:lnTo>
                  <a:lnTo>
                    <a:pt x="84" y="37"/>
                  </a:lnTo>
                  <a:lnTo>
                    <a:pt x="56" y="37"/>
                  </a:lnTo>
                  <a:lnTo>
                    <a:pt x="56" y="28"/>
                  </a:lnTo>
                  <a:lnTo>
                    <a:pt x="98" y="28"/>
                  </a:lnTo>
                  <a:lnTo>
                    <a:pt x="98" y="14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" name="Freeform 57"/>
            <p:cNvSpPr>
              <a:spLocks noEditPoints="1"/>
            </p:cNvSpPr>
            <p:nvPr/>
          </p:nvSpPr>
          <p:spPr bwMode="auto">
            <a:xfrm>
              <a:off x="1552575" y="2525713"/>
              <a:ext cx="163512" cy="133350"/>
            </a:xfrm>
            <a:custGeom>
              <a:avLst/>
              <a:gdLst>
                <a:gd name="T0" fmla="*/ 10 w 103"/>
                <a:gd name="T1" fmla="*/ 14 h 84"/>
                <a:gd name="T2" fmla="*/ 93 w 103"/>
                <a:gd name="T3" fmla="*/ 14 h 84"/>
                <a:gd name="T4" fmla="*/ 93 w 103"/>
                <a:gd name="T5" fmla="*/ 0 h 84"/>
                <a:gd name="T6" fmla="*/ 10 w 103"/>
                <a:gd name="T7" fmla="*/ 0 h 84"/>
                <a:gd name="T8" fmla="*/ 10 w 103"/>
                <a:gd name="T9" fmla="*/ 14 h 84"/>
                <a:gd name="T10" fmla="*/ 10 w 103"/>
                <a:gd name="T11" fmla="*/ 14 h 84"/>
                <a:gd name="T12" fmla="*/ 84 w 103"/>
                <a:gd name="T13" fmla="*/ 33 h 84"/>
                <a:gd name="T14" fmla="*/ 14 w 103"/>
                <a:gd name="T15" fmla="*/ 33 h 84"/>
                <a:gd name="T16" fmla="*/ 14 w 103"/>
                <a:gd name="T17" fmla="*/ 47 h 84"/>
                <a:gd name="T18" fmla="*/ 84 w 103"/>
                <a:gd name="T19" fmla="*/ 47 h 84"/>
                <a:gd name="T20" fmla="*/ 84 w 103"/>
                <a:gd name="T21" fmla="*/ 33 h 84"/>
                <a:gd name="T22" fmla="*/ 84 w 103"/>
                <a:gd name="T23" fmla="*/ 33 h 84"/>
                <a:gd name="T24" fmla="*/ 103 w 103"/>
                <a:gd name="T25" fmla="*/ 84 h 84"/>
                <a:gd name="T26" fmla="*/ 103 w 103"/>
                <a:gd name="T27" fmla="*/ 70 h 84"/>
                <a:gd name="T28" fmla="*/ 0 w 103"/>
                <a:gd name="T29" fmla="*/ 70 h 84"/>
                <a:gd name="T30" fmla="*/ 0 w 103"/>
                <a:gd name="T31" fmla="*/ 84 h 84"/>
                <a:gd name="T32" fmla="*/ 103 w 103"/>
                <a:gd name="T33" fmla="*/ 84 h 84"/>
                <a:gd name="T34" fmla="*/ 103 w 103"/>
                <a:gd name="T35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84">
                  <a:moveTo>
                    <a:pt x="10" y="14"/>
                  </a:moveTo>
                  <a:lnTo>
                    <a:pt x="93" y="14"/>
                  </a:lnTo>
                  <a:lnTo>
                    <a:pt x="93" y="0"/>
                  </a:lnTo>
                  <a:lnTo>
                    <a:pt x="10" y="0"/>
                  </a:lnTo>
                  <a:lnTo>
                    <a:pt x="10" y="14"/>
                  </a:lnTo>
                  <a:lnTo>
                    <a:pt x="10" y="14"/>
                  </a:lnTo>
                  <a:close/>
                  <a:moveTo>
                    <a:pt x="84" y="33"/>
                  </a:moveTo>
                  <a:lnTo>
                    <a:pt x="14" y="33"/>
                  </a:lnTo>
                  <a:lnTo>
                    <a:pt x="14" y="47"/>
                  </a:lnTo>
                  <a:lnTo>
                    <a:pt x="84" y="47"/>
                  </a:lnTo>
                  <a:lnTo>
                    <a:pt x="84" y="33"/>
                  </a:lnTo>
                  <a:lnTo>
                    <a:pt x="84" y="33"/>
                  </a:lnTo>
                  <a:close/>
                  <a:moveTo>
                    <a:pt x="103" y="84"/>
                  </a:moveTo>
                  <a:lnTo>
                    <a:pt x="103" y="70"/>
                  </a:lnTo>
                  <a:lnTo>
                    <a:pt x="0" y="70"/>
                  </a:lnTo>
                  <a:lnTo>
                    <a:pt x="0" y="84"/>
                  </a:lnTo>
                  <a:lnTo>
                    <a:pt x="103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" name="Freeform 58"/>
            <p:cNvSpPr>
              <a:spLocks noEditPoints="1"/>
            </p:cNvSpPr>
            <p:nvPr/>
          </p:nvSpPr>
          <p:spPr bwMode="auto">
            <a:xfrm>
              <a:off x="1744663" y="2511425"/>
              <a:ext cx="133350" cy="155575"/>
            </a:xfrm>
            <a:custGeom>
              <a:avLst/>
              <a:gdLst>
                <a:gd name="T0" fmla="*/ 28 w 84"/>
                <a:gd name="T1" fmla="*/ 23 h 98"/>
                <a:gd name="T2" fmla="*/ 28 w 84"/>
                <a:gd name="T3" fmla="*/ 23 h 98"/>
                <a:gd name="T4" fmla="*/ 28 w 84"/>
                <a:gd name="T5" fmla="*/ 19 h 98"/>
                <a:gd name="T6" fmla="*/ 28 w 84"/>
                <a:gd name="T7" fmla="*/ 19 h 98"/>
                <a:gd name="T8" fmla="*/ 24 w 84"/>
                <a:gd name="T9" fmla="*/ 0 h 98"/>
                <a:gd name="T10" fmla="*/ 24 w 84"/>
                <a:gd name="T11" fmla="*/ 0 h 98"/>
                <a:gd name="T12" fmla="*/ 10 w 84"/>
                <a:gd name="T13" fmla="*/ 5 h 98"/>
                <a:gd name="T14" fmla="*/ 10 w 84"/>
                <a:gd name="T15" fmla="*/ 5 h 98"/>
                <a:gd name="T16" fmla="*/ 14 w 84"/>
                <a:gd name="T17" fmla="*/ 23 h 98"/>
                <a:gd name="T18" fmla="*/ 14 w 84"/>
                <a:gd name="T19" fmla="*/ 23 h 98"/>
                <a:gd name="T20" fmla="*/ 28 w 84"/>
                <a:gd name="T21" fmla="*/ 23 h 98"/>
                <a:gd name="T22" fmla="*/ 28 w 84"/>
                <a:gd name="T23" fmla="*/ 23 h 98"/>
                <a:gd name="T24" fmla="*/ 28 w 84"/>
                <a:gd name="T25" fmla="*/ 23 h 98"/>
                <a:gd name="T26" fmla="*/ 56 w 84"/>
                <a:gd name="T27" fmla="*/ 84 h 98"/>
                <a:gd name="T28" fmla="*/ 56 w 84"/>
                <a:gd name="T29" fmla="*/ 84 h 98"/>
                <a:gd name="T30" fmla="*/ 61 w 84"/>
                <a:gd name="T31" fmla="*/ 98 h 98"/>
                <a:gd name="T32" fmla="*/ 61 w 84"/>
                <a:gd name="T33" fmla="*/ 98 h 98"/>
                <a:gd name="T34" fmla="*/ 61 w 84"/>
                <a:gd name="T35" fmla="*/ 98 h 98"/>
                <a:gd name="T36" fmla="*/ 61 w 84"/>
                <a:gd name="T37" fmla="*/ 98 h 98"/>
                <a:gd name="T38" fmla="*/ 70 w 84"/>
                <a:gd name="T39" fmla="*/ 98 h 98"/>
                <a:gd name="T40" fmla="*/ 80 w 84"/>
                <a:gd name="T41" fmla="*/ 98 h 98"/>
                <a:gd name="T42" fmla="*/ 84 w 84"/>
                <a:gd name="T43" fmla="*/ 93 h 98"/>
                <a:gd name="T44" fmla="*/ 84 w 84"/>
                <a:gd name="T45" fmla="*/ 84 h 98"/>
                <a:gd name="T46" fmla="*/ 84 w 84"/>
                <a:gd name="T47" fmla="*/ 9 h 98"/>
                <a:gd name="T48" fmla="*/ 33 w 84"/>
                <a:gd name="T49" fmla="*/ 9 h 98"/>
                <a:gd name="T50" fmla="*/ 33 w 84"/>
                <a:gd name="T51" fmla="*/ 19 h 98"/>
                <a:gd name="T52" fmla="*/ 70 w 84"/>
                <a:gd name="T53" fmla="*/ 19 h 98"/>
                <a:gd name="T54" fmla="*/ 70 w 84"/>
                <a:gd name="T55" fmla="*/ 79 h 98"/>
                <a:gd name="T56" fmla="*/ 70 w 84"/>
                <a:gd name="T57" fmla="*/ 79 h 98"/>
                <a:gd name="T58" fmla="*/ 66 w 84"/>
                <a:gd name="T59" fmla="*/ 84 h 98"/>
                <a:gd name="T60" fmla="*/ 56 w 84"/>
                <a:gd name="T61" fmla="*/ 84 h 98"/>
                <a:gd name="T62" fmla="*/ 56 w 84"/>
                <a:gd name="T63" fmla="*/ 84 h 98"/>
                <a:gd name="T64" fmla="*/ 56 w 84"/>
                <a:gd name="T65" fmla="*/ 84 h 98"/>
                <a:gd name="T66" fmla="*/ 10 w 84"/>
                <a:gd name="T67" fmla="*/ 98 h 98"/>
                <a:gd name="T68" fmla="*/ 10 w 84"/>
                <a:gd name="T69" fmla="*/ 28 h 98"/>
                <a:gd name="T70" fmla="*/ 10 w 84"/>
                <a:gd name="T71" fmla="*/ 28 h 98"/>
                <a:gd name="T72" fmla="*/ 14 w 84"/>
                <a:gd name="T73" fmla="*/ 19 h 98"/>
                <a:gd name="T74" fmla="*/ 14 w 84"/>
                <a:gd name="T75" fmla="*/ 19 h 98"/>
                <a:gd name="T76" fmla="*/ 14 w 84"/>
                <a:gd name="T77" fmla="*/ 14 h 98"/>
                <a:gd name="T78" fmla="*/ 14 w 84"/>
                <a:gd name="T79" fmla="*/ 14 h 98"/>
                <a:gd name="T80" fmla="*/ 10 w 84"/>
                <a:gd name="T81" fmla="*/ 14 h 98"/>
                <a:gd name="T82" fmla="*/ 10 w 84"/>
                <a:gd name="T83" fmla="*/ 14 h 98"/>
                <a:gd name="T84" fmla="*/ 5 w 84"/>
                <a:gd name="T85" fmla="*/ 14 h 98"/>
                <a:gd name="T86" fmla="*/ 0 w 84"/>
                <a:gd name="T87" fmla="*/ 14 h 98"/>
                <a:gd name="T88" fmla="*/ 0 w 84"/>
                <a:gd name="T89" fmla="*/ 98 h 98"/>
                <a:gd name="T90" fmla="*/ 10 w 84"/>
                <a:gd name="T91" fmla="*/ 98 h 98"/>
                <a:gd name="T92" fmla="*/ 10 w 84"/>
                <a:gd name="T9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4" h="98">
                  <a:moveTo>
                    <a:pt x="28" y="23"/>
                  </a:moveTo>
                  <a:lnTo>
                    <a:pt x="28" y="23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8" y="23"/>
                  </a:lnTo>
                  <a:close/>
                  <a:moveTo>
                    <a:pt x="56" y="84"/>
                  </a:moveTo>
                  <a:lnTo>
                    <a:pt x="56" y="84"/>
                  </a:lnTo>
                  <a:lnTo>
                    <a:pt x="61" y="98"/>
                  </a:lnTo>
                  <a:lnTo>
                    <a:pt x="61" y="98"/>
                  </a:lnTo>
                  <a:lnTo>
                    <a:pt x="61" y="98"/>
                  </a:lnTo>
                  <a:lnTo>
                    <a:pt x="61" y="98"/>
                  </a:lnTo>
                  <a:lnTo>
                    <a:pt x="70" y="98"/>
                  </a:lnTo>
                  <a:lnTo>
                    <a:pt x="80" y="98"/>
                  </a:lnTo>
                  <a:lnTo>
                    <a:pt x="84" y="93"/>
                  </a:lnTo>
                  <a:lnTo>
                    <a:pt x="84" y="84"/>
                  </a:lnTo>
                  <a:lnTo>
                    <a:pt x="84" y="9"/>
                  </a:lnTo>
                  <a:lnTo>
                    <a:pt x="33" y="9"/>
                  </a:lnTo>
                  <a:lnTo>
                    <a:pt x="33" y="19"/>
                  </a:lnTo>
                  <a:lnTo>
                    <a:pt x="70" y="19"/>
                  </a:lnTo>
                  <a:lnTo>
                    <a:pt x="70" y="79"/>
                  </a:lnTo>
                  <a:lnTo>
                    <a:pt x="70" y="79"/>
                  </a:lnTo>
                  <a:lnTo>
                    <a:pt x="6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close/>
                  <a:moveTo>
                    <a:pt x="10" y="98"/>
                  </a:moveTo>
                  <a:lnTo>
                    <a:pt x="10" y="28"/>
                  </a:lnTo>
                  <a:lnTo>
                    <a:pt x="10" y="28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5" y="14"/>
                  </a:lnTo>
                  <a:lnTo>
                    <a:pt x="0" y="14"/>
                  </a:lnTo>
                  <a:lnTo>
                    <a:pt x="0" y="98"/>
                  </a:lnTo>
                  <a:lnTo>
                    <a:pt x="10" y="98"/>
                  </a:lnTo>
                  <a:lnTo>
                    <a:pt x="10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" name="Freeform 59"/>
            <p:cNvSpPr>
              <a:spLocks noEditPoints="1"/>
            </p:cNvSpPr>
            <p:nvPr/>
          </p:nvSpPr>
          <p:spPr bwMode="auto">
            <a:xfrm>
              <a:off x="1916113" y="2511425"/>
              <a:ext cx="155575" cy="163513"/>
            </a:xfrm>
            <a:custGeom>
              <a:avLst/>
              <a:gdLst>
                <a:gd name="T0" fmla="*/ 28 w 98"/>
                <a:gd name="T1" fmla="*/ 70 h 103"/>
                <a:gd name="T2" fmla="*/ 23 w 98"/>
                <a:gd name="T3" fmla="*/ 9 h 103"/>
                <a:gd name="T4" fmla="*/ 23 w 98"/>
                <a:gd name="T5" fmla="*/ 5 h 103"/>
                <a:gd name="T6" fmla="*/ 23 w 98"/>
                <a:gd name="T7" fmla="*/ 5 h 103"/>
                <a:gd name="T8" fmla="*/ 14 w 98"/>
                <a:gd name="T9" fmla="*/ 0 h 103"/>
                <a:gd name="T10" fmla="*/ 14 w 98"/>
                <a:gd name="T11" fmla="*/ 70 h 103"/>
                <a:gd name="T12" fmla="*/ 9 w 98"/>
                <a:gd name="T13" fmla="*/ 19 h 103"/>
                <a:gd name="T14" fmla="*/ 0 w 98"/>
                <a:gd name="T15" fmla="*/ 84 h 103"/>
                <a:gd name="T16" fmla="*/ 28 w 98"/>
                <a:gd name="T17" fmla="*/ 84 h 103"/>
                <a:gd name="T18" fmla="*/ 37 w 98"/>
                <a:gd name="T19" fmla="*/ 61 h 103"/>
                <a:gd name="T20" fmla="*/ 56 w 98"/>
                <a:gd name="T21" fmla="*/ 61 h 103"/>
                <a:gd name="T22" fmla="*/ 42 w 98"/>
                <a:gd name="T23" fmla="*/ 79 h 103"/>
                <a:gd name="T24" fmla="*/ 23 w 98"/>
                <a:gd name="T25" fmla="*/ 89 h 103"/>
                <a:gd name="T26" fmla="*/ 32 w 98"/>
                <a:gd name="T27" fmla="*/ 103 h 103"/>
                <a:gd name="T28" fmla="*/ 51 w 98"/>
                <a:gd name="T29" fmla="*/ 93 h 103"/>
                <a:gd name="T30" fmla="*/ 60 w 98"/>
                <a:gd name="T31" fmla="*/ 75 h 103"/>
                <a:gd name="T32" fmla="*/ 88 w 98"/>
                <a:gd name="T33" fmla="*/ 103 h 103"/>
                <a:gd name="T34" fmla="*/ 98 w 98"/>
                <a:gd name="T35" fmla="*/ 89 h 103"/>
                <a:gd name="T36" fmla="*/ 79 w 98"/>
                <a:gd name="T37" fmla="*/ 75 h 103"/>
                <a:gd name="T38" fmla="*/ 93 w 98"/>
                <a:gd name="T39" fmla="*/ 61 h 103"/>
                <a:gd name="T40" fmla="*/ 70 w 98"/>
                <a:gd name="T41" fmla="*/ 51 h 103"/>
                <a:gd name="T42" fmla="*/ 93 w 98"/>
                <a:gd name="T43" fmla="*/ 28 h 103"/>
                <a:gd name="T44" fmla="*/ 70 w 98"/>
                <a:gd name="T45" fmla="*/ 14 h 103"/>
                <a:gd name="T46" fmla="*/ 70 w 98"/>
                <a:gd name="T47" fmla="*/ 9 h 103"/>
                <a:gd name="T48" fmla="*/ 70 w 98"/>
                <a:gd name="T49" fmla="*/ 5 h 103"/>
                <a:gd name="T50" fmla="*/ 70 w 98"/>
                <a:gd name="T51" fmla="*/ 0 h 103"/>
                <a:gd name="T52" fmla="*/ 65 w 98"/>
                <a:gd name="T53" fmla="*/ 0 h 103"/>
                <a:gd name="T54" fmla="*/ 56 w 98"/>
                <a:gd name="T55" fmla="*/ 0 h 103"/>
                <a:gd name="T56" fmla="*/ 37 w 98"/>
                <a:gd name="T57" fmla="*/ 14 h 103"/>
                <a:gd name="T58" fmla="*/ 28 w 98"/>
                <a:gd name="T59" fmla="*/ 19 h 103"/>
                <a:gd name="T60" fmla="*/ 51 w 98"/>
                <a:gd name="T61" fmla="*/ 37 h 103"/>
                <a:gd name="T62" fmla="*/ 46 w 98"/>
                <a:gd name="T63" fmla="*/ 28 h 103"/>
                <a:gd name="T64" fmla="*/ 37 w 98"/>
                <a:gd name="T65" fmla="*/ 33 h 103"/>
                <a:gd name="T66" fmla="*/ 56 w 98"/>
                <a:gd name="T67" fmla="*/ 42 h 103"/>
                <a:gd name="T68" fmla="*/ 51 w 98"/>
                <a:gd name="T69" fmla="*/ 37 h 103"/>
                <a:gd name="T70" fmla="*/ 51 w 98"/>
                <a:gd name="T71" fmla="*/ 37 h 103"/>
                <a:gd name="T72" fmla="*/ 79 w 98"/>
                <a:gd name="T73" fmla="*/ 47 h 103"/>
                <a:gd name="T74" fmla="*/ 88 w 98"/>
                <a:gd name="T75" fmla="*/ 33 h 103"/>
                <a:gd name="T76" fmla="*/ 79 w 98"/>
                <a:gd name="T77" fmla="*/ 28 h 103"/>
                <a:gd name="T78" fmla="*/ 70 w 98"/>
                <a:gd name="T79" fmla="*/ 42 h 103"/>
                <a:gd name="T80" fmla="*/ 56 w 98"/>
                <a:gd name="T81" fmla="*/ 42 h 103"/>
                <a:gd name="T82" fmla="*/ 56 w 98"/>
                <a:gd name="T83" fmla="*/ 51 h 103"/>
                <a:gd name="T84" fmla="*/ 37 w 98"/>
                <a:gd name="T85" fmla="*/ 28 h 103"/>
                <a:gd name="T86" fmla="*/ 56 w 98"/>
                <a:gd name="T87" fmla="*/ 28 h 103"/>
                <a:gd name="T88" fmla="*/ 56 w 98"/>
                <a:gd name="T89" fmla="*/ 4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8" h="103">
                  <a:moveTo>
                    <a:pt x="28" y="19"/>
                  </a:moveTo>
                  <a:lnTo>
                    <a:pt x="28" y="70"/>
                  </a:lnTo>
                  <a:lnTo>
                    <a:pt x="23" y="70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70"/>
                  </a:lnTo>
                  <a:lnTo>
                    <a:pt x="9" y="75"/>
                  </a:lnTo>
                  <a:lnTo>
                    <a:pt x="9" y="19"/>
                  </a:lnTo>
                  <a:lnTo>
                    <a:pt x="0" y="19"/>
                  </a:lnTo>
                  <a:lnTo>
                    <a:pt x="0" y="84"/>
                  </a:lnTo>
                  <a:lnTo>
                    <a:pt x="28" y="79"/>
                  </a:lnTo>
                  <a:lnTo>
                    <a:pt x="28" y="84"/>
                  </a:lnTo>
                  <a:lnTo>
                    <a:pt x="37" y="84"/>
                  </a:lnTo>
                  <a:lnTo>
                    <a:pt x="37" y="61"/>
                  </a:lnTo>
                  <a:lnTo>
                    <a:pt x="56" y="61"/>
                  </a:lnTo>
                  <a:lnTo>
                    <a:pt x="56" y="61"/>
                  </a:lnTo>
                  <a:lnTo>
                    <a:pt x="51" y="75"/>
                  </a:lnTo>
                  <a:lnTo>
                    <a:pt x="42" y="79"/>
                  </a:lnTo>
                  <a:lnTo>
                    <a:pt x="32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51" y="93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74" y="89"/>
                  </a:lnTo>
                  <a:lnTo>
                    <a:pt x="88" y="103"/>
                  </a:lnTo>
                  <a:lnTo>
                    <a:pt x="88" y="103"/>
                  </a:lnTo>
                  <a:lnTo>
                    <a:pt x="98" y="89"/>
                  </a:lnTo>
                  <a:lnTo>
                    <a:pt x="98" y="89"/>
                  </a:lnTo>
                  <a:lnTo>
                    <a:pt x="79" y="75"/>
                  </a:lnTo>
                  <a:lnTo>
                    <a:pt x="70" y="61"/>
                  </a:lnTo>
                  <a:lnTo>
                    <a:pt x="93" y="61"/>
                  </a:lnTo>
                  <a:lnTo>
                    <a:pt x="93" y="51"/>
                  </a:lnTo>
                  <a:lnTo>
                    <a:pt x="70" y="51"/>
                  </a:lnTo>
                  <a:lnTo>
                    <a:pt x="70" y="28"/>
                  </a:lnTo>
                  <a:lnTo>
                    <a:pt x="93" y="28"/>
                  </a:lnTo>
                  <a:lnTo>
                    <a:pt x="93" y="14"/>
                  </a:lnTo>
                  <a:lnTo>
                    <a:pt x="70" y="14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14"/>
                  </a:lnTo>
                  <a:lnTo>
                    <a:pt x="37" y="14"/>
                  </a:lnTo>
                  <a:lnTo>
                    <a:pt x="37" y="19"/>
                  </a:lnTo>
                  <a:lnTo>
                    <a:pt x="28" y="19"/>
                  </a:lnTo>
                  <a:lnTo>
                    <a:pt x="28" y="19"/>
                  </a:lnTo>
                  <a:close/>
                  <a:moveTo>
                    <a:pt x="51" y="37"/>
                  </a:moveTo>
                  <a:lnTo>
                    <a:pt x="51" y="37"/>
                  </a:lnTo>
                  <a:lnTo>
                    <a:pt x="46" y="28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46" y="47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51" y="37"/>
                  </a:lnTo>
                  <a:lnTo>
                    <a:pt x="51" y="37"/>
                  </a:lnTo>
                  <a:lnTo>
                    <a:pt x="51" y="37"/>
                  </a:lnTo>
                  <a:close/>
                  <a:moveTo>
                    <a:pt x="70" y="42"/>
                  </a:moveTo>
                  <a:lnTo>
                    <a:pt x="79" y="47"/>
                  </a:lnTo>
                  <a:lnTo>
                    <a:pt x="79" y="47"/>
                  </a:lnTo>
                  <a:lnTo>
                    <a:pt x="88" y="33"/>
                  </a:lnTo>
                  <a:lnTo>
                    <a:pt x="79" y="28"/>
                  </a:lnTo>
                  <a:lnTo>
                    <a:pt x="79" y="28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0" y="42"/>
                  </a:lnTo>
                  <a:close/>
                  <a:moveTo>
                    <a:pt x="56" y="42"/>
                  </a:moveTo>
                  <a:lnTo>
                    <a:pt x="56" y="42"/>
                  </a:lnTo>
                  <a:lnTo>
                    <a:pt x="56" y="51"/>
                  </a:lnTo>
                  <a:lnTo>
                    <a:pt x="37" y="51"/>
                  </a:lnTo>
                  <a:lnTo>
                    <a:pt x="37" y="28"/>
                  </a:lnTo>
                  <a:lnTo>
                    <a:pt x="56" y="28"/>
                  </a:lnTo>
                  <a:lnTo>
                    <a:pt x="56" y="28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56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" name="Freeform 60"/>
            <p:cNvSpPr>
              <a:spLocks/>
            </p:cNvSpPr>
            <p:nvPr/>
          </p:nvSpPr>
          <p:spPr bwMode="auto">
            <a:xfrm>
              <a:off x="2085975" y="2511425"/>
              <a:ext cx="155575" cy="155575"/>
            </a:xfrm>
            <a:custGeom>
              <a:avLst/>
              <a:gdLst>
                <a:gd name="T0" fmla="*/ 61 w 98"/>
                <a:gd name="T1" fmla="*/ 14 h 98"/>
                <a:gd name="T2" fmla="*/ 61 w 98"/>
                <a:gd name="T3" fmla="*/ 14 h 98"/>
                <a:gd name="T4" fmla="*/ 61 w 98"/>
                <a:gd name="T5" fmla="*/ 9 h 98"/>
                <a:gd name="T6" fmla="*/ 61 w 98"/>
                <a:gd name="T7" fmla="*/ 9 h 98"/>
                <a:gd name="T8" fmla="*/ 56 w 98"/>
                <a:gd name="T9" fmla="*/ 0 h 98"/>
                <a:gd name="T10" fmla="*/ 56 w 98"/>
                <a:gd name="T11" fmla="*/ 0 h 98"/>
                <a:gd name="T12" fmla="*/ 47 w 98"/>
                <a:gd name="T13" fmla="*/ 0 h 98"/>
                <a:gd name="T14" fmla="*/ 47 w 98"/>
                <a:gd name="T15" fmla="*/ 0 h 98"/>
                <a:gd name="T16" fmla="*/ 37 w 98"/>
                <a:gd name="T17" fmla="*/ 0 h 98"/>
                <a:gd name="T18" fmla="*/ 37 w 98"/>
                <a:gd name="T19" fmla="*/ 0 h 98"/>
                <a:gd name="T20" fmla="*/ 42 w 98"/>
                <a:gd name="T21" fmla="*/ 14 h 98"/>
                <a:gd name="T22" fmla="*/ 0 w 98"/>
                <a:gd name="T23" fmla="*/ 14 h 98"/>
                <a:gd name="T24" fmla="*/ 0 w 98"/>
                <a:gd name="T25" fmla="*/ 28 h 98"/>
                <a:gd name="T26" fmla="*/ 42 w 98"/>
                <a:gd name="T27" fmla="*/ 28 h 98"/>
                <a:gd name="T28" fmla="*/ 42 w 98"/>
                <a:gd name="T29" fmla="*/ 42 h 98"/>
                <a:gd name="T30" fmla="*/ 14 w 98"/>
                <a:gd name="T31" fmla="*/ 42 h 98"/>
                <a:gd name="T32" fmla="*/ 14 w 98"/>
                <a:gd name="T33" fmla="*/ 89 h 98"/>
                <a:gd name="T34" fmla="*/ 28 w 98"/>
                <a:gd name="T35" fmla="*/ 89 h 98"/>
                <a:gd name="T36" fmla="*/ 28 w 98"/>
                <a:gd name="T37" fmla="*/ 51 h 98"/>
                <a:gd name="T38" fmla="*/ 42 w 98"/>
                <a:gd name="T39" fmla="*/ 51 h 98"/>
                <a:gd name="T40" fmla="*/ 42 w 98"/>
                <a:gd name="T41" fmla="*/ 98 h 98"/>
                <a:gd name="T42" fmla="*/ 61 w 98"/>
                <a:gd name="T43" fmla="*/ 98 h 98"/>
                <a:gd name="T44" fmla="*/ 61 w 98"/>
                <a:gd name="T45" fmla="*/ 51 h 98"/>
                <a:gd name="T46" fmla="*/ 75 w 98"/>
                <a:gd name="T47" fmla="*/ 51 h 98"/>
                <a:gd name="T48" fmla="*/ 75 w 98"/>
                <a:gd name="T49" fmla="*/ 75 h 98"/>
                <a:gd name="T50" fmla="*/ 75 w 98"/>
                <a:gd name="T51" fmla="*/ 75 h 98"/>
                <a:gd name="T52" fmla="*/ 70 w 98"/>
                <a:gd name="T53" fmla="*/ 75 h 98"/>
                <a:gd name="T54" fmla="*/ 61 w 98"/>
                <a:gd name="T55" fmla="*/ 75 h 98"/>
                <a:gd name="T56" fmla="*/ 61 w 98"/>
                <a:gd name="T57" fmla="*/ 75 h 98"/>
                <a:gd name="T58" fmla="*/ 65 w 98"/>
                <a:gd name="T59" fmla="*/ 89 h 98"/>
                <a:gd name="T60" fmla="*/ 65 w 98"/>
                <a:gd name="T61" fmla="*/ 89 h 98"/>
                <a:gd name="T62" fmla="*/ 84 w 98"/>
                <a:gd name="T63" fmla="*/ 89 h 98"/>
                <a:gd name="T64" fmla="*/ 89 w 98"/>
                <a:gd name="T65" fmla="*/ 84 h 98"/>
                <a:gd name="T66" fmla="*/ 89 w 98"/>
                <a:gd name="T67" fmla="*/ 79 h 98"/>
                <a:gd name="T68" fmla="*/ 89 w 98"/>
                <a:gd name="T69" fmla="*/ 42 h 98"/>
                <a:gd name="T70" fmla="*/ 61 w 98"/>
                <a:gd name="T71" fmla="*/ 42 h 98"/>
                <a:gd name="T72" fmla="*/ 61 w 98"/>
                <a:gd name="T73" fmla="*/ 28 h 98"/>
                <a:gd name="T74" fmla="*/ 98 w 98"/>
                <a:gd name="T75" fmla="*/ 28 h 98"/>
                <a:gd name="T76" fmla="*/ 98 w 98"/>
                <a:gd name="T77" fmla="*/ 14 h 98"/>
                <a:gd name="T78" fmla="*/ 51 w 98"/>
                <a:gd name="T79" fmla="*/ 14 h 98"/>
                <a:gd name="T80" fmla="*/ 51 w 98"/>
                <a:gd name="T81" fmla="*/ 14 h 98"/>
                <a:gd name="T82" fmla="*/ 61 w 98"/>
                <a:gd name="T83" fmla="*/ 14 h 98"/>
                <a:gd name="T84" fmla="*/ 61 w 98"/>
                <a:gd name="T85" fmla="*/ 14 h 98"/>
                <a:gd name="T86" fmla="*/ 61 w 98"/>
                <a:gd name="T87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98">
                  <a:moveTo>
                    <a:pt x="61" y="14"/>
                  </a:moveTo>
                  <a:lnTo>
                    <a:pt x="61" y="14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2" y="14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89"/>
                  </a:lnTo>
                  <a:lnTo>
                    <a:pt x="28" y="89"/>
                  </a:lnTo>
                  <a:lnTo>
                    <a:pt x="28" y="51"/>
                  </a:lnTo>
                  <a:lnTo>
                    <a:pt x="42" y="51"/>
                  </a:lnTo>
                  <a:lnTo>
                    <a:pt x="42" y="98"/>
                  </a:lnTo>
                  <a:lnTo>
                    <a:pt x="61" y="98"/>
                  </a:lnTo>
                  <a:lnTo>
                    <a:pt x="61" y="51"/>
                  </a:lnTo>
                  <a:lnTo>
                    <a:pt x="75" y="51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0" y="75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65" y="89"/>
                  </a:lnTo>
                  <a:lnTo>
                    <a:pt x="65" y="89"/>
                  </a:lnTo>
                  <a:lnTo>
                    <a:pt x="84" y="89"/>
                  </a:lnTo>
                  <a:lnTo>
                    <a:pt x="89" y="84"/>
                  </a:lnTo>
                  <a:lnTo>
                    <a:pt x="89" y="79"/>
                  </a:lnTo>
                  <a:lnTo>
                    <a:pt x="89" y="42"/>
                  </a:lnTo>
                  <a:lnTo>
                    <a:pt x="61" y="42"/>
                  </a:lnTo>
                  <a:lnTo>
                    <a:pt x="61" y="28"/>
                  </a:lnTo>
                  <a:lnTo>
                    <a:pt x="98" y="28"/>
                  </a:lnTo>
                  <a:lnTo>
                    <a:pt x="98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" name="Freeform 61"/>
            <p:cNvSpPr>
              <a:spLocks noEditPoints="1"/>
            </p:cNvSpPr>
            <p:nvPr/>
          </p:nvSpPr>
          <p:spPr bwMode="auto">
            <a:xfrm>
              <a:off x="3078163" y="2525713"/>
              <a:ext cx="163512" cy="163513"/>
            </a:xfrm>
            <a:custGeom>
              <a:avLst/>
              <a:gdLst>
                <a:gd name="T0" fmla="*/ 61 w 103"/>
                <a:gd name="T1" fmla="*/ 10 h 103"/>
                <a:gd name="T2" fmla="*/ 65 w 103"/>
                <a:gd name="T3" fmla="*/ 5 h 103"/>
                <a:gd name="T4" fmla="*/ 51 w 103"/>
                <a:gd name="T5" fmla="*/ 0 h 103"/>
                <a:gd name="T6" fmla="*/ 28 w 103"/>
                <a:gd name="T7" fmla="*/ 38 h 103"/>
                <a:gd name="T8" fmla="*/ 42 w 103"/>
                <a:gd name="T9" fmla="*/ 42 h 103"/>
                <a:gd name="T10" fmla="*/ 47 w 103"/>
                <a:gd name="T11" fmla="*/ 33 h 103"/>
                <a:gd name="T12" fmla="*/ 51 w 103"/>
                <a:gd name="T13" fmla="*/ 33 h 103"/>
                <a:gd name="T14" fmla="*/ 56 w 103"/>
                <a:gd name="T15" fmla="*/ 42 h 103"/>
                <a:gd name="T16" fmla="*/ 42 w 103"/>
                <a:gd name="T17" fmla="*/ 52 h 103"/>
                <a:gd name="T18" fmla="*/ 28 w 103"/>
                <a:gd name="T19" fmla="*/ 56 h 103"/>
                <a:gd name="T20" fmla="*/ 42 w 103"/>
                <a:gd name="T21" fmla="*/ 66 h 103"/>
                <a:gd name="T22" fmla="*/ 56 w 103"/>
                <a:gd name="T23" fmla="*/ 103 h 103"/>
                <a:gd name="T24" fmla="*/ 75 w 103"/>
                <a:gd name="T25" fmla="*/ 98 h 103"/>
                <a:gd name="T26" fmla="*/ 89 w 103"/>
                <a:gd name="T27" fmla="*/ 103 h 103"/>
                <a:gd name="T28" fmla="*/ 98 w 103"/>
                <a:gd name="T29" fmla="*/ 66 h 103"/>
                <a:gd name="T30" fmla="*/ 103 w 103"/>
                <a:gd name="T31" fmla="*/ 52 h 103"/>
                <a:gd name="T32" fmla="*/ 89 w 103"/>
                <a:gd name="T33" fmla="*/ 47 h 103"/>
                <a:gd name="T34" fmla="*/ 79 w 103"/>
                <a:gd name="T35" fmla="*/ 42 h 103"/>
                <a:gd name="T36" fmla="*/ 93 w 103"/>
                <a:gd name="T37" fmla="*/ 10 h 103"/>
                <a:gd name="T38" fmla="*/ 61 w 103"/>
                <a:gd name="T39" fmla="*/ 10 h 103"/>
                <a:gd name="T40" fmla="*/ 61 w 103"/>
                <a:gd name="T41" fmla="*/ 10 h 103"/>
                <a:gd name="T42" fmla="*/ 28 w 103"/>
                <a:gd name="T43" fmla="*/ 28 h 103"/>
                <a:gd name="T44" fmla="*/ 37 w 103"/>
                <a:gd name="T45" fmla="*/ 19 h 103"/>
                <a:gd name="T46" fmla="*/ 9 w 103"/>
                <a:gd name="T47" fmla="*/ 14 h 103"/>
                <a:gd name="T48" fmla="*/ 28 w 103"/>
                <a:gd name="T49" fmla="*/ 28 h 103"/>
                <a:gd name="T50" fmla="*/ 28 w 103"/>
                <a:gd name="T51" fmla="*/ 28 h 103"/>
                <a:gd name="T52" fmla="*/ 65 w 103"/>
                <a:gd name="T53" fmla="*/ 33 h 103"/>
                <a:gd name="T54" fmla="*/ 75 w 103"/>
                <a:gd name="T55" fmla="*/ 24 h 103"/>
                <a:gd name="T56" fmla="*/ 65 w 103"/>
                <a:gd name="T57" fmla="*/ 33 h 103"/>
                <a:gd name="T58" fmla="*/ 65 w 103"/>
                <a:gd name="T59" fmla="*/ 33 h 103"/>
                <a:gd name="T60" fmla="*/ 28 w 103"/>
                <a:gd name="T61" fmla="*/ 42 h 103"/>
                <a:gd name="T62" fmla="*/ 9 w 103"/>
                <a:gd name="T63" fmla="*/ 28 h 103"/>
                <a:gd name="T64" fmla="*/ 0 w 103"/>
                <a:gd name="T65" fmla="*/ 42 h 103"/>
                <a:gd name="T66" fmla="*/ 19 w 103"/>
                <a:gd name="T67" fmla="*/ 52 h 103"/>
                <a:gd name="T68" fmla="*/ 65 w 103"/>
                <a:gd name="T69" fmla="*/ 52 h 103"/>
                <a:gd name="T70" fmla="*/ 84 w 103"/>
                <a:gd name="T71" fmla="*/ 61 h 103"/>
                <a:gd name="T72" fmla="*/ 51 w 103"/>
                <a:gd name="T73" fmla="*/ 61 h 103"/>
                <a:gd name="T74" fmla="*/ 65 w 103"/>
                <a:gd name="T75" fmla="*/ 52 h 103"/>
                <a:gd name="T76" fmla="*/ 28 w 103"/>
                <a:gd name="T77" fmla="*/ 66 h 103"/>
                <a:gd name="T78" fmla="*/ 19 w 103"/>
                <a:gd name="T79" fmla="*/ 56 h 103"/>
                <a:gd name="T80" fmla="*/ 5 w 103"/>
                <a:gd name="T81" fmla="*/ 94 h 103"/>
                <a:gd name="T82" fmla="*/ 9 w 103"/>
                <a:gd name="T83" fmla="*/ 98 h 103"/>
                <a:gd name="T84" fmla="*/ 14 w 103"/>
                <a:gd name="T85" fmla="*/ 103 h 103"/>
                <a:gd name="T86" fmla="*/ 19 w 103"/>
                <a:gd name="T87" fmla="*/ 103 h 103"/>
                <a:gd name="T88" fmla="*/ 28 w 103"/>
                <a:gd name="T89" fmla="*/ 66 h 103"/>
                <a:gd name="T90" fmla="*/ 28 w 103"/>
                <a:gd name="T91" fmla="*/ 66 h 103"/>
                <a:gd name="T92" fmla="*/ 75 w 103"/>
                <a:gd name="T93" fmla="*/ 84 h 103"/>
                <a:gd name="T94" fmla="*/ 56 w 103"/>
                <a:gd name="T95" fmla="*/ 70 h 103"/>
                <a:gd name="T96" fmla="*/ 75 w 103"/>
                <a:gd name="T97" fmla="*/ 7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3" h="103">
                  <a:moveTo>
                    <a:pt x="61" y="10"/>
                  </a:moveTo>
                  <a:lnTo>
                    <a:pt x="61" y="10"/>
                  </a:lnTo>
                  <a:lnTo>
                    <a:pt x="65" y="5"/>
                  </a:lnTo>
                  <a:lnTo>
                    <a:pt x="65" y="5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9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7" y="33"/>
                  </a:lnTo>
                  <a:lnTo>
                    <a:pt x="47" y="33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42" y="52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37" y="70"/>
                  </a:lnTo>
                  <a:lnTo>
                    <a:pt x="42" y="66"/>
                  </a:lnTo>
                  <a:lnTo>
                    <a:pt x="42" y="103"/>
                  </a:lnTo>
                  <a:lnTo>
                    <a:pt x="56" y="103"/>
                  </a:lnTo>
                  <a:lnTo>
                    <a:pt x="56" y="98"/>
                  </a:lnTo>
                  <a:lnTo>
                    <a:pt x="75" y="98"/>
                  </a:lnTo>
                  <a:lnTo>
                    <a:pt x="75" y="103"/>
                  </a:lnTo>
                  <a:lnTo>
                    <a:pt x="89" y="103"/>
                  </a:lnTo>
                  <a:lnTo>
                    <a:pt x="89" y="66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103" y="52"/>
                  </a:lnTo>
                  <a:lnTo>
                    <a:pt x="103" y="52"/>
                  </a:lnTo>
                  <a:lnTo>
                    <a:pt x="89" y="47"/>
                  </a:lnTo>
                  <a:lnTo>
                    <a:pt x="79" y="42"/>
                  </a:lnTo>
                  <a:lnTo>
                    <a:pt x="79" y="42"/>
                  </a:lnTo>
                  <a:lnTo>
                    <a:pt x="89" y="28"/>
                  </a:lnTo>
                  <a:lnTo>
                    <a:pt x="93" y="10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1" y="10"/>
                  </a:lnTo>
                  <a:close/>
                  <a:moveTo>
                    <a:pt x="28" y="28"/>
                  </a:moveTo>
                  <a:lnTo>
                    <a:pt x="37" y="19"/>
                  </a:lnTo>
                  <a:lnTo>
                    <a:pt x="37" y="19"/>
                  </a:lnTo>
                  <a:lnTo>
                    <a:pt x="19" y="5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8" y="28"/>
                  </a:lnTo>
                  <a:close/>
                  <a:moveTo>
                    <a:pt x="65" y="33"/>
                  </a:moveTo>
                  <a:lnTo>
                    <a:pt x="65" y="33"/>
                  </a:lnTo>
                  <a:lnTo>
                    <a:pt x="56" y="24"/>
                  </a:lnTo>
                  <a:lnTo>
                    <a:pt x="75" y="24"/>
                  </a:lnTo>
                  <a:lnTo>
                    <a:pt x="75" y="24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3"/>
                  </a:lnTo>
                  <a:close/>
                  <a:moveTo>
                    <a:pt x="19" y="52"/>
                  </a:moveTo>
                  <a:lnTo>
                    <a:pt x="28" y="42"/>
                  </a:lnTo>
                  <a:lnTo>
                    <a:pt x="28" y="42"/>
                  </a:lnTo>
                  <a:lnTo>
                    <a:pt x="9" y="2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19" y="52"/>
                  </a:lnTo>
                  <a:lnTo>
                    <a:pt x="19" y="52"/>
                  </a:lnTo>
                  <a:lnTo>
                    <a:pt x="19" y="52"/>
                  </a:lnTo>
                  <a:close/>
                  <a:moveTo>
                    <a:pt x="65" y="52"/>
                  </a:moveTo>
                  <a:lnTo>
                    <a:pt x="65" y="52"/>
                  </a:lnTo>
                  <a:lnTo>
                    <a:pt x="84" y="61"/>
                  </a:lnTo>
                  <a:lnTo>
                    <a:pt x="51" y="61"/>
                  </a:lnTo>
                  <a:lnTo>
                    <a:pt x="51" y="61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close/>
                  <a:moveTo>
                    <a:pt x="28" y="66"/>
                  </a:moveTo>
                  <a:lnTo>
                    <a:pt x="28" y="6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4" y="103"/>
                  </a:lnTo>
                  <a:lnTo>
                    <a:pt x="19" y="103"/>
                  </a:lnTo>
                  <a:lnTo>
                    <a:pt x="19" y="103"/>
                  </a:lnTo>
                  <a:lnTo>
                    <a:pt x="19" y="103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28" y="66"/>
                  </a:lnTo>
                  <a:close/>
                  <a:moveTo>
                    <a:pt x="75" y="70"/>
                  </a:moveTo>
                  <a:lnTo>
                    <a:pt x="75" y="84"/>
                  </a:lnTo>
                  <a:lnTo>
                    <a:pt x="56" y="84"/>
                  </a:lnTo>
                  <a:lnTo>
                    <a:pt x="56" y="70"/>
                  </a:lnTo>
                  <a:lnTo>
                    <a:pt x="75" y="70"/>
                  </a:lnTo>
                  <a:lnTo>
                    <a:pt x="75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Freeform 62"/>
            <p:cNvSpPr>
              <a:spLocks noEditPoints="1"/>
            </p:cNvSpPr>
            <p:nvPr/>
          </p:nvSpPr>
          <p:spPr bwMode="auto">
            <a:xfrm>
              <a:off x="3270250" y="2533650"/>
              <a:ext cx="141287" cy="147638"/>
            </a:xfrm>
            <a:custGeom>
              <a:avLst/>
              <a:gdLst>
                <a:gd name="T0" fmla="*/ 14 w 89"/>
                <a:gd name="T1" fmla="*/ 93 h 93"/>
                <a:gd name="T2" fmla="*/ 14 w 89"/>
                <a:gd name="T3" fmla="*/ 65 h 93"/>
                <a:gd name="T4" fmla="*/ 14 w 89"/>
                <a:gd name="T5" fmla="*/ 65 h 93"/>
                <a:gd name="T6" fmla="*/ 19 w 89"/>
                <a:gd name="T7" fmla="*/ 79 h 93"/>
                <a:gd name="T8" fmla="*/ 19 w 89"/>
                <a:gd name="T9" fmla="*/ 79 h 93"/>
                <a:gd name="T10" fmla="*/ 28 w 89"/>
                <a:gd name="T11" fmla="*/ 75 h 93"/>
                <a:gd name="T12" fmla="*/ 33 w 89"/>
                <a:gd name="T13" fmla="*/ 70 h 93"/>
                <a:gd name="T14" fmla="*/ 38 w 89"/>
                <a:gd name="T15" fmla="*/ 65 h 93"/>
                <a:gd name="T16" fmla="*/ 38 w 89"/>
                <a:gd name="T17" fmla="*/ 56 h 93"/>
                <a:gd name="T18" fmla="*/ 38 w 89"/>
                <a:gd name="T19" fmla="*/ 56 h 93"/>
                <a:gd name="T20" fmla="*/ 33 w 89"/>
                <a:gd name="T21" fmla="*/ 47 h 93"/>
                <a:gd name="T22" fmla="*/ 28 w 89"/>
                <a:gd name="T23" fmla="*/ 37 h 93"/>
                <a:gd name="T24" fmla="*/ 28 w 89"/>
                <a:gd name="T25" fmla="*/ 37 h 93"/>
                <a:gd name="T26" fmla="*/ 33 w 89"/>
                <a:gd name="T27" fmla="*/ 23 h 93"/>
                <a:gd name="T28" fmla="*/ 33 w 89"/>
                <a:gd name="T29" fmla="*/ 23 h 93"/>
                <a:gd name="T30" fmla="*/ 38 w 89"/>
                <a:gd name="T31" fmla="*/ 0 h 93"/>
                <a:gd name="T32" fmla="*/ 0 w 89"/>
                <a:gd name="T33" fmla="*/ 0 h 93"/>
                <a:gd name="T34" fmla="*/ 0 w 89"/>
                <a:gd name="T35" fmla="*/ 93 h 93"/>
                <a:gd name="T36" fmla="*/ 14 w 89"/>
                <a:gd name="T37" fmla="*/ 93 h 93"/>
                <a:gd name="T38" fmla="*/ 14 w 89"/>
                <a:gd name="T39" fmla="*/ 93 h 93"/>
                <a:gd name="T40" fmla="*/ 56 w 89"/>
                <a:gd name="T41" fmla="*/ 93 h 93"/>
                <a:gd name="T42" fmla="*/ 56 w 89"/>
                <a:gd name="T43" fmla="*/ 84 h 93"/>
                <a:gd name="T44" fmla="*/ 75 w 89"/>
                <a:gd name="T45" fmla="*/ 84 h 93"/>
                <a:gd name="T46" fmla="*/ 75 w 89"/>
                <a:gd name="T47" fmla="*/ 93 h 93"/>
                <a:gd name="T48" fmla="*/ 89 w 89"/>
                <a:gd name="T49" fmla="*/ 93 h 93"/>
                <a:gd name="T50" fmla="*/ 89 w 89"/>
                <a:gd name="T51" fmla="*/ 5 h 93"/>
                <a:gd name="T52" fmla="*/ 42 w 89"/>
                <a:gd name="T53" fmla="*/ 5 h 93"/>
                <a:gd name="T54" fmla="*/ 42 w 89"/>
                <a:gd name="T55" fmla="*/ 93 h 93"/>
                <a:gd name="T56" fmla="*/ 56 w 89"/>
                <a:gd name="T57" fmla="*/ 93 h 93"/>
                <a:gd name="T58" fmla="*/ 56 w 89"/>
                <a:gd name="T59" fmla="*/ 93 h 93"/>
                <a:gd name="T60" fmla="*/ 14 w 89"/>
                <a:gd name="T61" fmla="*/ 37 h 93"/>
                <a:gd name="T62" fmla="*/ 14 w 89"/>
                <a:gd name="T63" fmla="*/ 37 h 93"/>
                <a:gd name="T64" fmla="*/ 24 w 89"/>
                <a:gd name="T65" fmla="*/ 51 h 93"/>
                <a:gd name="T66" fmla="*/ 24 w 89"/>
                <a:gd name="T67" fmla="*/ 51 h 93"/>
                <a:gd name="T68" fmla="*/ 19 w 89"/>
                <a:gd name="T69" fmla="*/ 61 h 93"/>
                <a:gd name="T70" fmla="*/ 14 w 89"/>
                <a:gd name="T71" fmla="*/ 61 h 93"/>
                <a:gd name="T72" fmla="*/ 14 w 89"/>
                <a:gd name="T73" fmla="*/ 14 h 93"/>
                <a:gd name="T74" fmla="*/ 24 w 89"/>
                <a:gd name="T75" fmla="*/ 14 h 93"/>
                <a:gd name="T76" fmla="*/ 24 w 89"/>
                <a:gd name="T77" fmla="*/ 14 h 93"/>
                <a:gd name="T78" fmla="*/ 14 w 89"/>
                <a:gd name="T79" fmla="*/ 37 h 93"/>
                <a:gd name="T80" fmla="*/ 14 w 89"/>
                <a:gd name="T81" fmla="*/ 37 h 93"/>
                <a:gd name="T82" fmla="*/ 14 w 89"/>
                <a:gd name="T83" fmla="*/ 37 h 93"/>
                <a:gd name="T84" fmla="*/ 56 w 89"/>
                <a:gd name="T85" fmla="*/ 37 h 93"/>
                <a:gd name="T86" fmla="*/ 56 w 89"/>
                <a:gd name="T87" fmla="*/ 14 h 93"/>
                <a:gd name="T88" fmla="*/ 75 w 89"/>
                <a:gd name="T89" fmla="*/ 14 h 93"/>
                <a:gd name="T90" fmla="*/ 75 w 89"/>
                <a:gd name="T91" fmla="*/ 37 h 93"/>
                <a:gd name="T92" fmla="*/ 56 w 89"/>
                <a:gd name="T93" fmla="*/ 37 h 93"/>
                <a:gd name="T94" fmla="*/ 56 w 89"/>
                <a:gd name="T95" fmla="*/ 37 h 93"/>
                <a:gd name="T96" fmla="*/ 75 w 89"/>
                <a:gd name="T97" fmla="*/ 47 h 93"/>
                <a:gd name="T98" fmla="*/ 75 w 89"/>
                <a:gd name="T99" fmla="*/ 70 h 93"/>
                <a:gd name="T100" fmla="*/ 56 w 89"/>
                <a:gd name="T101" fmla="*/ 70 h 93"/>
                <a:gd name="T102" fmla="*/ 56 w 89"/>
                <a:gd name="T103" fmla="*/ 47 h 93"/>
                <a:gd name="T104" fmla="*/ 75 w 89"/>
                <a:gd name="T105" fmla="*/ 47 h 93"/>
                <a:gd name="T106" fmla="*/ 75 w 89"/>
                <a:gd name="T107" fmla="*/ 4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93">
                  <a:moveTo>
                    <a:pt x="14" y="93"/>
                  </a:moveTo>
                  <a:lnTo>
                    <a:pt x="14" y="65"/>
                  </a:lnTo>
                  <a:lnTo>
                    <a:pt x="14" y="65"/>
                  </a:lnTo>
                  <a:lnTo>
                    <a:pt x="19" y="79"/>
                  </a:lnTo>
                  <a:lnTo>
                    <a:pt x="19" y="79"/>
                  </a:lnTo>
                  <a:lnTo>
                    <a:pt x="28" y="75"/>
                  </a:lnTo>
                  <a:lnTo>
                    <a:pt x="33" y="70"/>
                  </a:lnTo>
                  <a:lnTo>
                    <a:pt x="38" y="6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3" y="47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38" y="0"/>
                  </a:lnTo>
                  <a:lnTo>
                    <a:pt x="0" y="0"/>
                  </a:lnTo>
                  <a:lnTo>
                    <a:pt x="0" y="93"/>
                  </a:lnTo>
                  <a:lnTo>
                    <a:pt x="14" y="93"/>
                  </a:lnTo>
                  <a:lnTo>
                    <a:pt x="14" y="93"/>
                  </a:lnTo>
                  <a:close/>
                  <a:moveTo>
                    <a:pt x="56" y="93"/>
                  </a:moveTo>
                  <a:lnTo>
                    <a:pt x="56" y="84"/>
                  </a:lnTo>
                  <a:lnTo>
                    <a:pt x="75" y="84"/>
                  </a:lnTo>
                  <a:lnTo>
                    <a:pt x="75" y="93"/>
                  </a:lnTo>
                  <a:lnTo>
                    <a:pt x="89" y="93"/>
                  </a:lnTo>
                  <a:lnTo>
                    <a:pt x="89" y="5"/>
                  </a:lnTo>
                  <a:lnTo>
                    <a:pt x="42" y="5"/>
                  </a:lnTo>
                  <a:lnTo>
                    <a:pt x="42" y="93"/>
                  </a:lnTo>
                  <a:lnTo>
                    <a:pt x="56" y="93"/>
                  </a:lnTo>
                  <a:lnTo>
                    <a:pt x="56" y="93"/>
                  </a:lnTo>
                  <a:close/>
                  <a:moveTo>
                    <a:pt x="14" y="37"/>
                  </a:moveTo>
                  <a:lnTo>
                    <a:pt x="14" y="37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19" y="61"/>
                  </a:lnTo>
                  <a:lnTo>
                    <a:pt x="14" y="61"/>
                  </a:lnTo>
                  <a:lnTo>
                    <a:pt x="14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  <a:moveTo>
                    <a:pt x="56" y="37"/>
                  </a:moveTo>
                  <a:lnTo>
                    <a:pt x="56" y="14"/>
                  </a:lnTo>
                  <a:lnTo>
                    <a:pt x="75" y="14"/>
                  </a:lnTo>
                  <a:lnTo>
                    <a:pt x="75" y="37"/>
                  </a:lnTo>
                  <a:lnTo>
                    <a:pt x="56" y="37"/>
                  </a:lnTo>
                  <a:lnTo>
                    <a:pt x="56" y="37"/>
                  </a:lnTo>
                  <a:close/>
                  <a:moveTo>
                    <a:pt x="75" y="47"/>
                  </a:moveTo>
                  <a:lnTo>
                    <a:pt x="75" y="70"/>
                  </a:lnTo>
                  <a:lnTo>
                    <a:pt x="56" y="70"/>
                  </a:lnTo>
                  <a:lnTo>
                    <a:pt x="56" y="47"/>
                  </a:lnTo>
                  <a:lnTo>
                    <a:pt x="75" y="47"/>
                  </a:lnTo>
                  <a:lnTo>
                    <a:pt x="75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" name="Freeform 63"/>
            <p:cNvSpPr>
              <a:spLocks/>
            </p:cNvSpPr>
            <p:nvPr/>
          </p:nvSpPr>
          <p:spPr bwMode="auto">
            <a:xfrm>
              <a:off x="3441700" y="2525713"/>
              <a:ext cx="155575" cy="163513"/>
            </a:xfrm>
            <a:custGeom>
              <a:avLst/>
              <a:gdLst>
                <a:gd name="T0" fmla="*/ 60 w 98"/>
                <a:gd name="T1" fmla="*/ 14 h 103"/>
                <a:gd name="T2" fmla="*/ 60 w 98"/>
                <a:gd name="T3" fmla="*/ 14 h 103"/>
                <a:gd name="T4" fmla="*/ 56 w 98"/>
                <a:gd name="T5" fmla="*/ 10 h 103"/>
                <a:gd name="T6" fmla="*/ 56 w 98"/>
                <a:gd name="T7" fmla="*/ 10 h 103"/>
                <a:gd name="T8" fmla="*/ 56 w 98"/>
                <a:gd name="T9" fmla="*/ 0 h 103"/>
                <a:gd name="T10" fmla="*/ 56 w 98"/>
                <a:gd name="T11" fmla="*/ 0 h 103"/>
                <a:gd name="T12" fmla="*/ 46 w 98"/>
                <a:gd name="T13" fmla="*/ 5 h 103"/>
                <a:gd name="T14" fmla="*/ 46 w 98"/>
                <a:gd name="T15" fmla="*/ 5 h 103"/>
                <a:gd name="T16" fmla="*/ 37 w 98"/>
                <a:gd name="T17" fmla="*/ 5 h 103"/>
                <a:gd name="T18" fmla="*/ 37 w 98"/>
                <a:gd name="T19" fmla="*/ 5 h 103"/>
                <a:gd name="T20" fmla="*/ 42 w 98"/>
                <a:gd name="T21" fmla="*/ 19 h 103"/>
                <a:gd name="T22" fmla="*/ 0 w 98"/>
                <a:gd name="T23" fmla="*/ 19 h 103"/>
                <a:gd name="T24" fmla="*/ 0 w 98"/>
                <a:gd name="T25" fmla="*/ 33 h 103"/>
                <a:gd name="T26" fmla="*/ 42 w 98"/>
                <a:gd name="T27" fmla="*/ 33 h 103"/>
                <a:gd name="T28" fmla="*/ 42 w 98"/>
                <a:gd name="T29" fmla="*/ 42 h 103"/>
                <a:gd name="T30" fmla="*/ 14 w 98"/>
                <a:gd name="T31" fmla="*/ 42 h 103"/>
                <a:gd name="T32" fmla="*/ 14 w 98"/>
                <a:gd name="T33" fmla="*/ 94 h 103"/>
                <a:gd name="T34" fmla="*/ 28 w 98"/>
                <a:gd name="T35" fmla="*/ 94 h 103"/>
                <a:gd name="T36" fmla="*/ 28 w 98"/>
                <a:gd name="T37" fmla="*/ 56 h 103"/>
                <a:gd name="T38" fmla="*/ 42 w 98"/>
                <a:gd name="T39" fmla="*/ 56 h 103"/>
                <a:gd name="T40" fmla="*/ 42 w 98"/>
                <a:gd name="T41" fmla="*/ 103 h 103"/>
                <a:gd name="T42" fmla="*/ 56 w 98"/>
                <a:gd name="T43" fmla="*/ 103 h 103"/>
                <a:gd name="T44" fmla="*/ 56 w 98"/>
                <a:gd name="T45" fmla="*/ 56 h 103"/>
                <a:gd name="T46" fmla="*/ 70 w 98"/>
                <a:gd name="T47" fmla="*/ 56 h 103"/>
                <a:gd name="T48" fmla="*/ 70 w 98"/>
                <a:gd name="T49" fmla="*/ 75 h 103"/>
                <a:gd name="T50" fmla="*/ 70 w 98"/>
                <a:gd name="T51" fmla="*/ 75 h 103"/>
                <a:gd name="T52" fmla="*/ 70 w 98"/>
                <a:gd name="T53" fmla="*/ 80 h 103"/>
                <a:gd name="T54" fmla="*/ 60 w 98"/>
                <a:gd name="T55" fmla="*/ 80 h 103"/>
                <a:gd name="T56" fmla="*/ 60 w 98"/>
                <a:gd name="T57" fmla="*/ 80 h 103"/>
                <a:gd name="T58" fmla="*/ 65 w 98"/>
                <a:gd name="T59" fmla="*/ 94 h 103"/>
                <a:gd name="T60" fmla="*/ 65 w 98"/>
                <a:gd name="T61" fmla="*/ 94 h 103"/>
                <a:gd name="T62" fmla="*/ 79 w 98"/>
                <a:gd name="T63" fmla="*/ 94 h 103"/>
                <a:gd name="T64" fmla="*/ 84 w 98"/>
                <a:gd name="T65" fmla="*/ 89 h 103"/>
                <a:gd name="T66" fmla="*/ 84 w 98"/>
                <a:gd name="T67" fmla="*/ 84 h 103"/>
                <a:gd name="T68" fmla="*/ 84 w 98"/>
                <a:gd name="T69" fmla="*/ 42 h 103"/>
                <a:gd name="T70" fmla="*/ 56 w 98"/>
                <a:gd name="T71" fmla="*/ 42 h 103"/>
                <a:gd name="T72" fmla="*/ 56 w 98"/>
                <a:gd name="T73" fmla="*/ 33 h 103"/>
                <a:gd name="T74" fmla="*/ 98 w 98"/>
                <a:gd name="T75" fmla="*/ 33 h 103"/>
                <a:gd name="T76" fmla="*/ 98 w 98"/>
                <a:gd name="T77" fmla="*/ 19 h 103"/>
                <a:gd name="T78" fmla="*/ 46 w 98"/>
                <a:gd name="T79" fmla="*/ 19 h 103"/>
                <a:gd name="T80" fmla="*/ 46 w 98"/>
                <a:gd name="T81" fmla="*/ 19 h 103"/>
                <a:gd name="T82" fmla="*/ 60 w 98"/>
                <a:gd name="T83" fmla="*/ 14 h 103"/>
                <a:gd name="T84" fmla="*/ 60 w 98"/>
                <a:gd name="T85" fmla="*/ 14 h 103"/>
                <a:gd name="T86" fmla="*/ 60 w 98"/>
                <a:gd name="T8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103">
                  <a:moveTo>
                    <a:pt x="60" y="14"/>
                  </a:moveTo>
                  <a:lnTo>
                    <a:pt x="60" y="14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2" y="19"/>
                  </a:lnTo>
                  <a:lnTo>
                    <a:pt x="0" y="19"/>
                  </a:lnTo>
                  <a:lnTo>
                    <a:pt x="0" y="33"/>
                  </a:lnTo>
                  <a:lnTo>
                    <a:pt x="42" y="33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94"/>
                  </a:lnTo>
                  <a:lnTo>
                    <a:pt x="28" y="94"/>
                  </a:lnTo>
                  <a:lnTo>
                    <a:pt x="28" y="56"/>
                  </a:lnTo>
                  <a:lnTo>
                    <a:pt x="42" y="56"/>
                  </a:lnTo>
                  <a:lnTo>
                    <a:pt x="42" y="103"/>
                  </a:lnTo>
                  <a:lnTo>
                    <a:pt x="56" y="103"/>
                  </a:lnTo>
                  <a:lnTo>
                    <a:pt x="56" y="56"/>
                  </a:lnTo>
                  <a:lnTo>
                    <a:pt x="70" y="56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79" y="94"/>
                  </a:lnTo>
                  <a:lnTo>
                    <a:pt x="84" y="89"/>
                  </a:lnTo>
                  <a:lnTo>
                    <a:pt x="84" y="84"/>
                  </a:lnTo>
                  <a:lnTo>
                    <a:pt x="84" y="42"/>
                  </a:lnTo>
                  <a:lnTo>
                    <a:pt x="56" y="42"/>
                  </a:lnTo>
                  <a:lnTo>
                    <a:pt x="56" y="33"/>
                  </a:lnTo>
                  <a:lnTo>
                    <a:pt x="98" y="33"/>
                  </a:lnTo>
                  <a:lnTo>
                    <a:pt x="98" y="19"/>
                  </a:lnTo>
                  <a:lnTo>
                    <a:pt x="46" y="19"/>
                  </a:lnTo>
                  <a:lnTo>
                    <a:pt x="46" y="19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" name="Freeform 64"/>
            <p:cNvSpPr>
              <a:spLocks noEditPoints="1"/>
            </p:cNvSpPr>
            <p:nvPr/>
          </p:nvSpPr>
          <p:spPr bwMode="auto">
            <a:xfrm>
              <a:off x="5232400" y="5851525"/>
              <a:ext cx="163512" cy="161925"/>
            </a:xfrm>
            <a:custGeom>
              <a:avLst/>
              <a:gdLst>
                <a:gd name="T0" fmla="*/ 38 w 103"/>
                <a:gd name="T1" fmla="*/ 14 h 102"/>
                <a:gd name="T2" fmla="*/ 38 w 103"/>
                <a:gd name="T3" fmla="*/ 9 h 102"/>
                <a:gd name="T4" fmla="*/ 38 w 103"/>
                <a:gd name="T5" fmla="*/ 9 h 102"/>
                <a:gd name="T6" fmla="*/ 38 w 103"/>
                <a:gd name="T7" fmla="*/ 4 h 102"/>
                <a:gd name="T8" fmla="*/ 19 w 103"/>
                <a:gd name="T9" fmla="*/ 4 h 102"/>
                <a:gd name="T10" fmla="*/ 10 w 103"/>
                <a:gd name="T11" fmla="*/ 28 h 102"/>
                <a:gd name="T12" fmla="*/ 0 w 103"/>
                <a:gd name="T13" fmla="*/ 51 h 102"/>
                <a:gd name="T14" fmla="*/ 5 w 103"/>
                <a:gd name="T15" fmla="*/ 56 h 102"/>
                <a:gd name="T16" fmla="*/ 10 w 103"/>
                <a:gd name="T17" fmla="*/ 60 h 102"/>
                <a:gd name="T18" fmla="*/ 14 w 103"/>
                <a:gd name="T19" fmla="*/ 102 h 102"/>
                <a:gd name="T20" fmla="*/ 28 w 103"/>
                <a:gd name="T21" fmla="*/ 28 h 102"/>
                <a:gd name="T22" fmla="*/ 33 w 103"/>
                <a:gd name="T23" fmla="*/ 23 h 102"/>
                <a:gd name="T24" fmla="*/ 103 w 103"/>
                <a:gd name="T25" fmla="*/ 28 h 102"/>
                <a:gd name="T26" fmla="*/ 75 w 103"/>
                <a:gd name="T27" fmla="*/ 14 h 102"/>
                <a:gd name="T28" fmla="*/ 56 w 103"/>
                <a:gd name="T29" fmla="*/ 4 h 102"/>
                <a:gd name="T30" fmla="*/ 33 w 103"/>
                <a:gd name="T31" fmla="*/ 14 h 102"/>
                <a:gd name="T32" fmla="*/ 38 w 103"/>
                <a:gd name="T33" fmla="*/ 14 h 102"/>
                <a:gd name="T34" fmla="*/ 38 w 103"/>
                <a:gd name="T35" fmla="*/ 14 h 102"/>
                <a:gd name="T36" fmla="*/ 38 w 103"/>
                <a:gd name="T37" fmla="*/ 42 h 102"/>
                <a:gd name="T38" fmla="*/ 94 w 103"/>
                <a:gd name="T39" fmla="*/ 32 h 102"/>
                <a:gd name="T40" fmla="*/ 38 w 103"/>
                <a:gd name="T41" fmla="*/ 32 h 102"/>
                <a:gd name="T42" fmla="*/ 38 w 103"/>
                <a:gd name="T43" fmla="*/ 51 h 102"/>
                <a:gd name="T44" fmla="*/ 94 w 103"/>
                <a:gd name="T45" fmla="*/ 60 h 102"/>
                <a:gd name="T46" fmla="*/ 94 w 103"/>
                <a:gd name="T47" fmla="*/ 51 h 102"/>
                <a:gd name="T48" fmla="*/ 80 w 103"/>
                <a:gd name="T49" fmla="*/ 98 h 102"/>
                <a:gd name="T50" fmla="*/ 94 w 103"/>
                <a:gd name="T51" fmla="*/ 102 h 102"/>
                <a:gd name="T52" fmla="*/ 38 w 103"/>
                <a:gd name="T53" fmla="*/ 65 h 102"/>
                <a:gd name="T54" fmla="*/ 52 w 103"/>
                <a:gd name="T55" fmla="*/ 102 h 102"/>
                <a:gd name="T56" fmla="*/ 52 w 103"/>
                <a:gd name="T57" fmla="*/ 98 h 102"/>
                <a:gd name="T58" fmla="*/ 52 w 103"/>
                <a:gd name="T59" fmla="*/ 88 h 102"/>
                <a:gd name="T60" fmla="*/ 80 w 103"/>
                <a:gd name="T61" fmla="*/ 79 h 102"/>
                <a:gd name="T62" fmla="*/ 80 w 103"/>
                <a:gd name="T63" fmla="*/ 88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02">
                  <a:moveTo>
                    <a:pt x="38" y="14"/>
                  </a:moveTo>
                  <a:lnTo>
                    <a:pt x="38" y="1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0" y="2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4" y="51"/>
                  </a:lnTo>
                  <a:lnTo>
                    <a:pt x="14" y="102"/>
                  </a:lnTo>
                  <a:lnTo>
                    <a:pt x="28" y="102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33" y="23"/>
                  </a:lnTo>
                  <a:lnTo>
                    <a:pt x="33" y="28"/>
                  </a:lnTo>
                  <a:lnTo>
                    <a:pt x="103" y="28"/>
                  </a:lnTo>
                  <a:lnTo>
                    <a:pt x="103" y="14"/>
                  </a:lnTo>
                  <a:lnTo>
                    <a:pt x="75" y="14"/>
                  </a:lnTo>
                  <a:lnTo>
                    <a:pt x="70" y="0"/>
                  </a:lnTo>
                  <a:lnTo>
                    <a:pt x="56" y="4"/>
                  </a:lnTo>
                  <a:lnTo>
                    <a:pt x="56" y="14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8" y="14"/>
                  </a:lnTo>
                  <a:close/>
                  <a:moveTo>
                    <a:pt x="38" y="32"/>
                  </a:moveTo>
                  <a:lnTo>
                    <a:pt x="38" y="42"/>
                  </a:lnTo>
                  <a:lnTo>
                    <a:pt x="94" y="42"/>
                  </a:lnTo>
                  <a:lnTo>
                    <a:pt x="94" y="32"/>
                  </a:lnTo>
                  <a:lnTo>
                    <a:pt x="38" y="32"/>
                  </a:lnTo>
                  <a:lnTo>
                    <a:pt x="38" y="32"/>
                  </a:lnTo>
                  <a:close/>
                  <a:moveTo>
                    <a:pt x="94" y="51"/>
                  </a:moveTo>
                  <a:lnTo>
                    <a:pt x="38" y="51"/>
                  </a:lnTo>
                  <a:lnTo>
                    <a:pt x="38" y="60"/>
                  </a:lnTo>
                  <a:lnTo>
                    <a:pt x="94" y="60"/>
                  </a:lnTo>
                  <a:lnTo>
                    <a:pt x="94" y="51"/>
                  </a:lnTo>
                  <a:lnTo>
                    <a:pt x="94" y="51"/>
                  </a:lnTo>
                  <a:close/>
                  <a:moveTo>
                    <a:pt x="52" y="98"/>
                  </a:moveTo>
                  <a:lnTo>
                    <a:pt x="80" y="98"/>
                  </a:lnTo>
                  <a:lnTo>
                    <a:pt x="80" y="102"/>
                  </a:lnTo>
                  <a:lnTo>
                    <a:pt x="94" y="102"/>
                  </a:lnTo>
                  <a:lnTo>
                    <a:pt x="94" y="65"/>
                  </a:lnTo>
                  <a:lnTo>
                    <a:pt x="38" y="65"/>
                  </a:lnTo>
                  <a:lnTo>
                    <a:pt x="38" y="102"/>
                  </a:lnTo>
                  <a:lnTo>
                    <a:pt x="52" y="102"/>
                  </a:lnTo>
                  <a:lnTo>
                    <a:pt x="52" y="98"/>
                  </a:lnTo>
                  <a:lnTo>
                    <a:pt x="52" y="98"/>
                  </a:lnTo>
                  <a:close/>
                  <a:moveTo>
                    <a:pt x="80" y="88"/>
                  </a:moveTo>
                  <a:lnTo>
                    <a:pt x="52" y="88"/>
                  </a:lnTo>
                  <a:lnTo>
                    <a:pt x="52" y="79"/>
                  </a:lnTo>
                  <a:lnTo>
                    <a:pt x="80" y="79"/>
                  </a:lnTo>
                  <a:lnTo>
                    <a:pt x="80" y="88"/>
                  </a:lnTo>
                  <a:lnTo>
                    <a:pt x="80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" name="Freeform 65"/>
            <p:cNvSpPr>
              <a:spLocks noEditPoints="1"/>
            </p:cNvSpPr>
            <p:nvPr/>
          </p:nvSpPr>
          <p:spPr bwMode="auto">
            <a:xfrm>
              <a:off x="5426075" y="5865813"/>
              <a:ext cx="139700" cy="147638"/>
            </a:xfrm>
            <a:custGeom>
              <a:avLst/>
              <a:gdLst>
                <a:gd name="T0" fmla="*/ 14 w 88"/>
                <a:gd name="T1" fmla="*/ 93 h 93"/>
                <a:gd name="T2" fmla="*/ 14 w 88"/>
                <a:gd name="T3" fmla="*/ 61 h 93"/>
                <a:gd name="T4" fmla="*/ 14 w 88"/>
                <a:gd name="T5" fmla="*/ 61 h 93"/>
                <a:gd name="T6" fmla="*/ 18 w 88"/>
                <a:gd name="T7" fmla="*/ 75 h 93"/>
                <a:gd name="T8" fmla="*/ 18 w 88"/>
                <a:gd name="T9" fmla="*/ 75 h 93"/>
                <a:gd name="T10" fmla="*/ 28 w 88"/>
                <a:gd name="T11" fmla="*/ 75 h 93"/>
                <a:gd name="T12" fmla="*/ 32 w 88"/>
                <a:gd name="T13" fmla="*/ 70 h 93"/>
                <a:gd name="T14" fmla="*/ 37 w 88"/>
                <a:gd name="T15" fmla="*/ 61 h 93"/>
                <a:gd name="T16" fmla="*/ 37 w 88"/>
                <a:gd name="T17" fmla="*/ 56 h 93"/>
                <a:gd name="T18" fmla="*/ 37 w 88"/>
                <a:gd name="T19" fmla="*/ 56 h 93"/>
                <a:gd name="T20" fmla="*/ 32 w 88"/>
                <a:gd name="T21" fmla="*/ 42 h 93"/>
                <a:gd name="T22" fmla="*/ 28 w 88"/>
                <a:gd name="T23" fmla="*/ 33 h 93"/>
                <a:gd name="T24" fmla="*/ 28 w 88"/>
                <a:gd name="T25" fmla="*/ 33 h 93"/>
                <a:gd name="T26" fmla="*/ 32 w 88"/>
                <a:gd name="T27" fmla="*/ 23 h 93"/>
                <a:gd name="T28" fmla="*/ 32 w 88"/>
                <a:gd name="T29" fmla="*/ 23 h 93"/>
                <a:gd name="T30" fmla="*/ 37 w 88"/>
                <a:gd name="T31" fmla="*/ 0 h 93"/>
                <a:gd name="T32" fmla="*/ 0 w 88"/>
                <a:gd name="T33" fmla="*/ 0 h 93"/>
                <a:gd name="T34" fmla="*/ 0 w 88"/>
                <a:gd name="T35" fmla="*/ 93 h 93"/>
                <a:gd name="T36" fmla="*/ 14 w 88"/>
                <a:gd name="T37" fmla="*/ 93 h 93"/>
                <a:gd name="T38" fmla="*/ 14 w 88"/>
                <a:gd name="T39" fmla="*/ 93 h 93"/>
                <a:gd name="T40" fmla="*/ 51 w 88"/>
                <a:gd name="T41" fmla="*/ 89 h 93"/>
                <a:gd name="T42" fmla="*/ 51 w 88"/>
                <a:gd name="T43" fmla="*/ 79 h 93"/>
                <a:gd name="T44" fmla="*/ 70 w 88"/>
                <a:gd name="T45" fmla="*/ 79 h 93"/>
                <a:gd name="T46" fmla="*/ 70 w 88"/>
                <a:gd name="T47" fmla="*/ 93 h 93"/>
                <a:gd name="T48" fmla="*/ 88 w 88"/>
                <a:gd name="T49" fmla="*/ 93 h 93"/>
                <a:gd name="T50" fmla="*/ 88 w 88"/>
                <a:gd name="T51" fmla="*/ 0 h 93"/>
                <a:gd name="T52" fmla="*/ 42 w 88"/>
                <a:gd name="T53" fmla="*/ 0 h 93"/>
                <a:gd name="T54" fmla="*/ 42 w 88"/>
                <a:gd name="T55" fmla="*/ 89 h 93"/>
                <a:gd name="T56" fmla="*/ 51 w 88"/>
                <a:gd name="T57" fmla="*/ 89 h 93"/>
                <a:gd name="T58" fmla="*/ 51 w 88"/>
                <a:gd name="T59" fmla="*/ 89 h 93"/>
                <a:gd name="T60" fmla="*/ 14 w 88"/>
                <a:gd name="T61" fmla="*/ 37 h 93"/>
                <a:gd name="T62" fmla="*/ 14 w 88"/>
                <a:gd name="T63" fmla="*/ 37 h 93"/>
                <a:gd name="T64" fmla="*/ 23 w 88"/>
                <a:gd name="T65" fmla="*/ 51 h 93"/>
                <a:gd name="T66" fmla="*/ 23 w 88"/>
                <a:gd name="T67" fmla="*/ 51 h 93"/>
                <a:gd name="T68" fmla="*/ 18 w 88"/>
                <a:gd name="T69" fmla="*/ 56 h 93"/>
                <a:gd name="T70" fmla="*/ 14 w 88"/>
                <a:gd name="T71" fmla="*/ 61 h 93"/>
                <a:gd name="T72" fmla="*/ 14 w 88"/>
                <a:gd name="T73" fmla="*/ 9 h 93"/>
                <a:gd name="T74" fmla="*/ 23 w 88"/>
                <a:gd name="T75" fmla="*/ 9 h 93"/>
                <a:gd name="T76" fmla="*/ 23 w 88"/>
                <a:gd name="T77" fmla="*/ 9 h 93"/>
                <a:gd name="T78" fmla="*/ 14 w 88"/>
                <a:gd name="T79" fmla="*/ 37 h 93"/>
                <a:gd name="T80" fmla="*/ 14 w 88"/>
                <a:gd name="T81" fmla="*/ 37 h 93"/>
                <a:gd name="T82" fmla="*/ 14 w 88"/>
                <a:gd name="T83" fmla="*/ 37 h 93"/>
                <a:gd name="T84" fmla="*/ 51 w 88"/>
                <a:gd name="T85" fmla="*/ 33 h 93"/>
                <a:gd name="T86" fmla="*/ 51 w 88"/>
                <a:gd name="T87" fmla="*/ 14 h 93"/>
                <a:gd name="T88" fmla="*/ 74 w 88"/>
                <a:gd name="T89" fmla="*/ 14 h 93"/>
                <a:gd name="T90" fmla="*/ 74 w 88"/>
                <a:gd name="T91" fmla="*/ 33 h 93"/>
                <a:gd name="T92" fmla="*/ 51 w 88"/>
                <a:gd name="T93" fmla="*/ 33 h 93"/>
                <a:gd name="T94" fmla="*/ 51 w 88"/>
                <a:gd name="T95" fmla="*/ 33 h 93"/>
                <a:gd name="T96" fmla="*/ 74 w 88"/>
                <a:gd name="T97" fmla="*/ 47 h 93"/>
                <a:gd name="T98" fmla="*/ 74 w 88"/>
                <a:gd name="T99" fmla="*/ 70 h 93"/>
                <a:gd name="T100" fmla="*/ 51 w 88"/>
                <a:gd name="T101" fmla="*/ 70 h 93"/>
                <a:gd name="T102" fmla="*/ 51 w 88"/>
                <a:gd name="T103" fmla="*/ 47 h 93"/>
                <a:gd name="T104" fmla="*/ 74 w 88"/>
                <a:gd name="T105" fmla="*/ 47 h 93"/>
                <a:gd name="T106" fmla="*/ 74 w 88"/>
                <a:gd name="T107" fmla="*/ 4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" h="93">
                  <a:moveTo>
                    <a:pt x="14" y="93"/>
                  </a:moveTo>
                  <a:lnTo>
                    <a:pt x="14" y="61"/>
                  </a:lnTo>
                  <a:lnTo>
                    <a:pt x="14" y="61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28" y="75"/>
                  </a:lnTo>
                  <a:lnTo>
                    <a:pt x="32" y="70"/>
                  </a:lnTo>
                  <a:lnTo>
                    <a:pt x="37" y="61"/>
                  </a:lnTo>
                  <a:lnTo>
                    <a:pt x="37" y="56"/>
                  </a:lnTo>
                  <a:lnTo>
                    <a:pt x="37" y="56"/>
                  </a:lnTo>
                  <a:lnTo>
                    <a:pt x="32" y="4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32" y="23"/>
                  </a:lnTo>
                  <a:lnTo>
                    <a:pt x="32" y="23"/>
                  </a:lnTo>
                  <a:lnTo>
                    <a:pt x="37" y="0"/>
                  </a:lnTo>
                  <a:lnTo>
                    <a:pt x="0" y="0"/>
                  </a:lnTo>
                  <a:lnTo>
                    <a:pt x="0" y="93"/>
                  </a:lnTo>
                  <a:lnTo>
                    <a:pt x="14" y="93"/>
                  </a:lnTo>
                  <a:lnTo>
                    <a:pt x="14" y="93"/>
                  </a:lnTo>
                  <a:close/>
                  <a:moveTo>
                    <a:pt x="51" y="89"/>
                  </a:moveTo>
                  <a:lnTo>
                    <a:pt x="51" y="79"/>
                  </a:lnTo>
                  <a:lnTo>
                    <a:pt x="70" y="79"/>
                  </a:lnTo>
                  <a:lnTo>
                    <a:pt x="70" y="93"/>
                  </a:lnTo>
                  <a:lnTo>
                    <a:pt x="88" y="93"/>
                  </a:lnTo>
                  <a:lnTo>
                    <a:pt x="88" y="0"/>
                  </a:lnTo>
                  <a:lnTo>
                    <a:pt x="42" y="0"/>
                  </a:lnTo>
                  <a:lnTo>
                    <a:pt x="42" y="89"/>
                  </a:lnTo>
                  <a:lnTo>
                    <a:pt x="51" y="89"/>
                  </a:lnTo>
                  <a:lnTo>
                    <a:pt x="51" y="89"/>
                  </a:lnTo>
                  <a:close/>
                  <a:moveTo>
                    <a:pt x="14" y="37"/>
                  </a:moveTo>
                  <a:lnTo>
                    <a:pt x="14" y="37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18" y="56"/>
                  </a:lnTo>
                  <a:lnTo>
                    <a:pt x="14" y="61"/>
                  </a:lnTo>
                  <a:lnTo>
                    <a:pt x="14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  <a:moveTo>
                    <a:pt x="51" y="33"/>
                  </a:moveTo>
                  <a:lnTo>
                    <a:pt x="51" y="14"/>
                  </a:lnTo>
                  <a:lnTo>
                    <a:pt x="74" y="14"/>
                  </a:lnTo>
                  <a:lnTo>
                    <a:pt x="74" y="33"/>
                  </a:lnTo>
                  <a:lnTo>
                    <a:pt x="51" y="33"/>
                  </a:lnTo>
                  <a:lnTo>
                    <a:pt x="51" y="33"/>
                  </a:lnTo>
                  <a:close/>
                  <a:moveTo>
                    <a:pt x="74" y="47"/>
                  </a:moveTo>
                  <a:lnTo>
                    <a:pt x="74" y="70"/>
                  </a:lnTo>
                  <a:lnTo>
                    <a:pt x="51" y="70"/>
                  </a:lnTo>
                  <a:lnTo>
                    <a:pt x="51" y="47"/>
                  </a:lnTo>
                  <a:lnTo>
                    <a:pt x="74" y="47"/>
                  </a:lnTo>
                  <a:lnTo>
                    <a:pt x="74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" name="Freeform 66"/>
            <p:cNvSpPr>
              <a:spLocks/>
            </p:cNvSpPr>
            <p:nvPr/>
          </p:nvSpPr>
          <p:spPr bwMode="auto">
            <a:xfrm>
              <a:off x="5595938" y="5857875"/>
              <a:ext cx="155575" cy="155575"/>
            </a:xfrm>
            <a:custGeom>
              <a:avLst/>
              <a:gdLst>
                <a:gd name="T0" fmla="*/ 56 w 98"/>
                <a:gd name="T1" fmla="*/ 14 h 98"/>
                <a:gd name="T2" fmla="*/ 56 w 98"/>
                <a:gd name="T3" fmla="*/ 14 h 98"/>
                <a:gd name="T4" fmla="*/ 56 w 98"/>
                <a:gd name="T5" fmla="*/ 10 h 98"/>
                <a:gd name="T6" fmla="*/ 56 w 98"/>
                <a:gd name="T7" fmla="*/ 10 h 98"/>
                <a:gd name="T8" fmla="*/ 56 w 98"/>
                <a:gd name="T9" fmla="*/ 0 h 98"/>
                <a:gd name="T10" fmla="*/ 56 w 98"/>
                <a:gd name="T11" fmla="*/ 0 h 98"/>
                <a:gd name="T12" fmla="*/ 46 w 98"/>
                <a:gd name="T13" fmla="*/ 0 h 98"/>
                <a:gd name="T14" fmla="*/ 46 w 98"/>
                <a:gd name="T15" fmla="*/ 0 h 98"/>
                <a:gd name="T16" fmla="*/ 37 w 98"/>
                <a:gd name="T17" fmla="*/ 0 h 98"/>
                <a:gd name="T18" fmla="*/ 37 w 98"/>
                <a:gd name="T19" fmla="*/ 0 h 98"/>
                <a:gd name="T20" fmla="*/ 42 w 98"/>
                <a:gd name="T21" fmla="*/ 14 h 98"/>
                <a:gd name="T22" fmla="*/ 0 w 98"/>
                <a:gd name="T23" fmla="*/ 14 h 98"/>
                <a:gd name="T24" fmla="*/ 0 w 98"/>
                <a:gd name="T25" fmla="*/ 28 h 98"/>
                <a:gd name="T26" fmla="*/ 42 w 98"/>
                <a:gd name="T27" fmla="*/ 28 h 98"/>
                <a:gd name="T28" fmla="*/ 42 w 98"/>
                <a:gd name="T29" fmla="*/ 38 h 98"/>
                <a:gd name="T30" fmla="*/ 14 w 98"/>
                <a:gd name="T31" fmla="*/ 38 h 98"/>
                <a:gd name="T32" fmla="*/ 14 w 98"/>
                <a:gd name="T33" fmla="*/ 89 h 98"/>
                <a:gd name="T34" fmla="*/ 28 w 98"/>
                <a:gd name="T35" fmla="*/ 89 h 98"/>
                <a:gd name="T36" fmla="*/ 28 w 98"/>
                <a:gd name="T37" fmla="*/ 52 h 98"/>
                <a:gd name="T38" fmla="*/ 42 w 98"/>
                <a:gd name="T39" fmla="*/ 52 h 98"/>
                <a:gd name="T40" fmla="*/ 42 w 98"/>
                <a:gd name="T41" fmla="*/ 98 h 98"/>
                <a:gd name="T42" fmla="*/ 56 w 98"/>
                <a:gd name="T43" fmla="*/ 98 h 98"/>
                <a:gd name="T44" fmla="*/ 56 w 98"/>
                <a:gd name="T45" fmla="*/ 52 h 98"/>
                <a:gd name="T46" fmla="*/ 70 w 98"/>
                <a:gd name="T47" fmla="*/ 52 h 98"/>
                <a:gd name="T48" fmla="*/ 70 w 98"/>
                <a:gd name="T49" fmla="*/ 75 h 98"/>
                <a:gd name="T50" fmla="*/ 70 w 98"/>
                <a:gd name="T51" fmla="*/ 75 h 98"/>
                <a:gd name="T52" fmla="*/ 70 w 98"/>
                <a:gd name="T53" fmla="*/ 75 h 98"/>
                <a:gd name="T54" fmla="*/ 60 w 98"/>
                <a:gd name="T55" fmla="*/ 75 h 98"/>
                <a:gd name="T56" fmla="*/ 60 w 98"/>
                <a:gd name="T57" fmla="*/ 75 h 98"/>
                <a:gd name="T58" fmla="*/ 60 w 98"/>
                <a:gd name="T59" fmla="*/ 89 h 98"/>
                <a:gd name="T60" fmla="*/ 60 w 98"/>
                <a:gd name="T61" fmla="*/ 89 h 98"/>
                <a:gd name="T62" fmla="*/ 79 w 98"/>
                <a:gd name="T63" fmla="*/ 89 h 98"/>
                <a:gd name="T64" fmla="*/ 84 w 98"/>
                <a:gd name="T65" fmla="*/ 84 h 98"/>
                <a:gd name="T66" fmla="*/ 84 w 98"/>
                <a:gd name="T67" fmla="*/ 80 h 98"/>
                <a:gd name="T68" fmla="*/ 84 w 98"/>
                <a:gd name="T69" fmla="*/ 38 h 98"/>
                <a:gd name="T70" fmla="*/ 56 w 98"/>
                <a:gd name="T71" fmla="*/ 38 h 98"/>
                <a:gd name="T72" fmla="*/ 56 w 98"/>
                <a:gd name="T73" fmla="*/ 28 h 98"/>
                <a:gd name="T74" fmla="*/ 98 w 98"/>
                <a:gd name="T75" fmla="*/ 28 h 98"/>
                <a:gd name="T76" fmla="*/ 98 w 98"/>
                <a:gd name="T77" fmla="*/ 14 h 98"/>
                <a:gd name="T78" fmla="*/ 46 w 98"/>
                <a:gd name="T79" fmla="*/ 14 h 98"/>
                <a:gd name="T80" fmla="*/ 46 w 98"/>
                <a:gd name="T81" fmla="*/ 14 h 98"/>
                <a:gd name="T82" fmla="*/ 56 w 98"/>
                <a:gd name="T83" fmla="*/ 14 h 98"/>
                <a:gd name="T84" fmla="*/ 56 w 98"/>
                <a:gd name="T85" fmla="*/ 14 h 98"/>
                <a:gd name="T86" fmla="*/ 56 w 98"/>
                <a:gd name="T87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98">
                  <a:moveTo>
                    <a:pt x="56" y="14"/>
                  </a:moveTo>
                  <a:lnTo>
                    <a:pt x="56" y="14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2" y="14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38"/>
                  </a:lnTo>
                  <a:lnTo>
                    <a:pt x="14" y="38"/>
                  </a:lnTo>
                  <a:lnTo>
                    <a:pt x="14" y="89"/>
                  </a:lnTo>
                  <a:lnTo>
                    <a:pt x="28" y="89"/>
                  </a:lnTo>
                  <a:lnTo>
                    <a:pt x="28" y="52"/>
                  </a:lnTo>
                  <a:lnTo>
                    <a:pt x="42" y="52"/>
                  </a:lnTo>
                  <a:lnTo>
                    <a:pt x="42" y="98"/>
                  </a:lnTo>
                  <a:lnTo>
                    <a:pt x="56" y="98"/>
                  </a:lnTo>
                  <a:lnTo>
                    <a:pt x="56" y="52"/>
                  </a:lnTo>
                  <a:lnTo>
                    <a:pt x="70" y="52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89"/>
                  </a:lnTo>
                  <a:lnTo>
                    <a:pt x="60" y="89"/>
                  </a:lnTo>
                  <a:lnTo>
                    <a:pt x="79" y="89"/>
                  </a:lnTo>
                  <a:lnTo>
                    <a:pt x="84" y="84"/>
                  </a:lnTo>
                  <a:lnTo>
                    <a:pt x="84" y="80"/>
                  </a:lnTo>
                  <a:lnTo>
                    <a:pt x="84" y="38"/>
                  </a:lnTo>
                  <a:lnTo>
                    <a:pt x="56" y="38"/>
                  </a:lnTo>
                  <a:lnTo>
                    <a:pt x="56" y="28"/>
                  </a:lnTo>
                  <a:lnTo>
                    <a:pt x="98" y="28"/>
                  </a:lnTo>
                  <a:lnTo>
                    <a:pt x="98" y="14"/>
                  </a:lnTo>
                  <a:lnTo>
                    <a:pt x="46" y="14"/>
                  </a:lnTo>
                  <a:lnTo>
                    <a:pt x="4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Freeform 67"/>
            <p:cNvSpPr>
              <a:spLocks noEditPoints="1"/>
            </p:cNvSpPr>
            <p:nvPr/>
          </p:nvSpPr>
          <p:spPr bwMode="auto">
            <a:xfrm>
              <a:off x="4684713" y="3014663"/>
              <a:ext cx="163512" cy="155575"/>
            </a:xfrm>
            <a:custGeom>
              <a:avLst/>
              <a:gdLst>
                <a:gd name="T0" fmla="*/ 65 w 103"/>
                <a:gd name="T1" fmla="*/ 9 h 98"/>
                <a:gd name="T2" fmla="*/ 65 w 103"/>
                <a:gd name="T3" fmla="*/ 0 h 98"/>
                <a:gd name="T4" fmla="*/ 51 w 103"/>
                <a:gd name="T5" fmla="*/ 0 h 98"/>
                <a:gd name="T6" fmla="*/ 37 w 103"/>
                <a:gd name="T7" fmla="*/ 37 h 98"/>
                <a:gd name="T8" fmla="*/ 47 w 103"/>
                <a:gd name="T9" fmla="*/ 42 h 98"/>
                <a:gd name="T10" fmla="*/ 56 w 103"/>
                <a:gd name="T11" fmla="*/ 23 h 98"/>
                <a:gd name="T12" fmla="*/ 65 w 103"/>
                <a:gd name="T13" fmla="*/ 47 h 98"/>
                <a:gd name="T14" fmla="*/ 42 w 103"/>
                <a:gd name="T15" fmla="*/ 61 h 98"/>
                <a:gd name="T16" fmla="*/ 65 w 103"/>
                <a:gd name="T17" fmla="*/ 98 h 98"/>
                <a:gd name="T18" fmla="*/ 79 w 103"/>
                <a:gd name="T19" fmla="*/ 61 h 98"/>
                <a:gd name="T20" fmla="*/ 103 w 103"/>
                <a:gd name="T21" fmla="*/ 47 h 98"/>
                <a:gd name="T22" fmla="*/ 79 w 103"/>
                <a:gd name="T23" fmla="*/ 23 h 98"/>
                <a:gd name="T24" fmla="*/ 98 w 103"/>
                <a:gd name="T25" fmla="*/ 14 h 98"/>
                <a:gd name="T26" fmla="*/ 61 w 103"/>
                <a:gd name="T27" fmla="*/ 14 h 98"/>
                <a:gd name="T28" fmla="*/ 65 w 103"/>
                <a:gd name="T29" fmla="*/ 9 h 98"/>
                <a:gd name="T30" fmla="*/ 9 w 103"/>
                <a:gd name="T31" fmla="*/ 9 h 98"/>
                <a:gd name="T32" fmla="*/ 23 w 103"/>
                <a:gd name="T33" fmla="*/ 28 h 98"/>
                <a:gd name="T34" fmla="*/ 37 w 103"/>
                <a:gd name="T35" fmla="*/ 19 h 98"/>
                <a:gd name="T36" fmla="*/ 23 w 103"/>
                <a:gd name="T37" fmla="*/ 0 h 98"/>
                <a:gd name="T38" fmla="*/ 9 w 103"/>
                <a:gd name="T39" fmla="*/ 5 h 98"/>
                <a:gd name="T40" fmla="*/ 9 w 103"/>
                <a:gd name="T41" fmla="*/ 9 h 98"/>
                <a:gd name="T42" fmla="*/ 9 w 103"/>
                <a:gd name="T43" fmla="*/ 79 h 98"/>
                <a:gd name="T44" fmla="*/ 9 w 103"/>
                <a:gd name="T45" fmla="*/ 84 h 98"/>
                <a:gd name="T46" fmla="*/ 19 w 103"/>
                <a:gd name="T47" fmla="*/ 98 h 98"/>
                <a:gd name="T48" fmla="*/ 33 w 103"/>
                <a:gd name="T49" fmla="*/ 79 h 98"/>
                <a:gd name="T50" fmla="*/ 47 w 103"/>
                <a:gd name="T51" fmla="*/ 70 h 98"/>
                <a:gd name="T52" fmla="*/ 37 w 103"/>
                <a:gd name="T53" fmla="*/ 61 h 98"/>
                <a:gd name="T54" fmla="*/ 28 w 103"/>
                <a:gd name="T55" fmla="*/ 33 h 98"/>
                <a:gd name="T56" fmla="*/ 0 w 103"/>
                <a:gd name="T57" fmla="*/ 42 h 98"/>
                <a:gd name="T58" fmla="*/ 14 w 103"/>
                <a:gd name="T59" fmla="*/ 75 h 98"/>
                <a:gd name="T60" fmla="*/ 14 w 103"/>
                <a:gd name="T61" fmla="*/ 75 h 98"/>
                <a:gd name="T62" fmla="*/ 9 w 103"/>
                <a:gd name="T63" fmla="*/ 7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98">
                  <a:moveTo>
                    <a:pt x="65" y="9"/>
                  </a:moveTo>
                  <a:lnTo>
                    <a:pt x="65" y="9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7" y="19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56" y="23"/>
                  </a:lnTo>
                  <a:lnTo>
                    <a:pt x="65" y="23"/>
                  </a:lnTo>
                  <a:lnTo>
                    <a:pt x="65" y="47"/>
                  </a:lnTo>
                  <a:lnTo>
                    <a:pt x="42" y="47"/>
                  </a:lnTo>
                  <a:lnTo>
                    <a:pt x="42" y="61"/>
                  </a:lnTo>
                  <a:lnTo>
                    <a:pt x="65" y="61"/>
                  </a:lnTo>
                  <a:lnTo>
                    <a:pt x="65" y="98"/>
                  </a:lnTo>
                  <a:lnTo>
                    <a:pt x="79" y="98"/>
                  </a:lnTo>
                  <a:lnTo>
                    <a:pt x="79" y="61"/>
                  </a:lnTo>
                  <a:lnTo>
                    <a:pt x="103" y="61"/>
                  </a:lnTo>
                  <a:lnTo>
                    <a:pt x="103" y="47"/>
                  </a:lnTo>
                  <a:lnTo>
                    <a:pt x="79" y="47"/>
                  </a:lnTo>
                  <a:lnTo>
                    <a:pt x="79" y="23"/>
                  </a:lnTo>
                  <a:lnTo>
                    <a:pt x="98" y="23"/>
                  </a:lnTo>
                  <a:lnTo>
                    <a:pt x="98" y="14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5" y="9"/>
                  </a:lnTo>
                  <a:lnTo>
                    <a:pt x="65" y="9"/>
                  </a:lnTo>
                  <a:lnTo>
                    <a:pt x="65" y="9"/>
                  </a:lnTo>
                  <a:close/>
                  <a:moveTo>
                    <a:pt x="9" y="9"/>
                  </a:moveTo>
                  <a:lnTo>
                    <a:pt x="9" y="9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23" y="0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close/>
                  <a:moveTo>
                    <a:pt x="9" y="79"/>
                  </a:moveTo>
                  <a:lnTo>
                    <a:pt x="9" y="84"/>
                  </a:lnTo>
                  <a:lnTo>
                    <a:pt x="9" y="84"/>
                  </a:lnTo>
                  <a:lnTo>
                    <a:pt x="19" y="98"/>
                  </a:lnTo>
                  <a:lnTo>
                    <a:pt x="19" y="98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28" y="70"/>
                  </a:lnTo>
                  <a:lnTo>
                    <a:pt x="28" y="33"/>
                  </a:lnTo>
                  <a:lnTo>
                    <a:pt x="0" y="33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9" y="79"/>
                  </a:lnTo>
                  <a:lnTo>
                    <a:pt x="9" y="79"/>
                  </a:lnTo>
                  <a:lnTo>
                    <a:pt x="9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" name="Freeform 68"/>
            <p:cNvSpPr>
              <a:spLocks noEditPoints="1"/>
            </p:cNvSpPr>
            <p:nvPr/>
          </p:nvSpPr>
          <p:spPr bwMode="auto">
            <a:xfrm>
              <a:off x="4876800" y="3014663"/>
              <a:ext cx="133350" cy="155575"/>
            </a:xfrm>
            <a:custGeom>
              <a:avLst/>
              <a:gdLst>
                <a:gd name="T0" fmla="*/ 5 w 84"/>
                <a:gd name="T1" fmla="*/ 0 h 98"/>
                <a:gd name="T2" fmla="*/ 5 w 84"/>
                <a:gd name="T3" fmla="*/ 47 h 98"/>
                <a:gd name="T4" fmla="*/ 80 w 84"/>
                <a:gd name="T5" fmla="*/ 47 h 98"/>
                <a:gd name="T6" fmla="*/ 80 w 84"/>
                <a:gd name="T7" fmla="*/ 0 h 98"/>
                <a:gd name="T8" fmla="*/ 5 w 84"/>
                <a:gd name="T9" fmla="*/ 0 h 98"/>
                <a:gd name="T10" fmla="*/ 5 w 84"/>
                <a:gd name="T11" fmla="*/ 0 h 98"/>
                <a:gd name="T12" fmla="*/ 61 w 84"/>
                <a:gd name="T13" fmla="*/ 9 h 98"/>
                <a:gd name="T14" fmla="*/ 61 w 84"/>
                <a:gd name="T15" fmla="*/ 19 h 98"/>
                <a:gd name="T16" fmla="*/ 19 w 84"/>
                <a:gd name="T17" fmla="*/ 19 h 98"/>
                <a:gd name="T18" fmla="*/ 19 w 84"/>
                <a:gd name="T19" fmla="*/ 9 h 98"/>
                <a:gd name="T20" fmla="*/ 61 w 84"/>
                <a:gd name="T21" fmla="*/ 9 h 98"/>
                <a:gd name="T22" fmla="*/ 61 w 84"/>
                <a:gd name="T23" fmla="*/ 9 h 98"/>
                <a:gd name="T24" fmla="*/ 61 w 84"/>
                <a:gd name="T25" fmla="*/ 28 h 98"/>
                <a:gd name="T26" fmla="*/ 61 w 84"/>
                <a:gd name="T27" fmla="*/ 33 h 98"/>
                <a:gd name="T28" fmla="*/ 19 w 84"/>
                <a:gd name="T29" fmla="*/ 33 h 98"/>
                <a:gd name="T30" fmla="*/ 19 w 84"/>
                <a:gd name="T31" fmla="*/ 28 h 98"/>
                <a:gd name="T32" fmla="*/ 61 w 84"/>
                <a:gd name="T33" fmla="*/ 28 h 98"/>
                <a:gd name="T34" fmla="*/ 61 w 84"/>
                <a:gd name="T35" fmla="*/ 28 h 98"/>
                <a:gd name="T36" fmla="*/ 14 w 84"/>
                <a:gd name="T37" fmla="*/ 98 h 98"/>
                <a:gd name="T38" fmla="*/ 14 w 84"/>
                <a:gd name="T39" fmla="*/ 93 h 98"/>
                <a:gd name="T40" fmla="*/ 70 w 84"/>
                <a:gd name="T41" fmla="*/ 93 h 98"/>
                <a:gd name="T42" fmla="*/ 70 w 84"/>
                <a:gd name="T43" fmla="*/ 98 h 98"/>
                <a:gd name="T44" fmla="*/ 84 w 84"/>
                <a:gd name="T45" fmla="*/ 98 h 98"/>
                <a:gd name="T46" fmla="*/ 84 w 84"/>
                <a:gd name="T47" fmla="*/ 51 h 98"/>
                <a:gd name="T48" fmla="*/ 0 w 84"/>
                <a:gd name="T49" fmla="*/ 51 h 98"/>
                <a:gd name="T50" fmla="*/ 0 w 84"/>
                <a:gd name="T51" fmla="*/ 98 h 98"/>
                <a:gd name="T52" fmla="*/ 14 w 84"/>
                <a:gd name="T53" fmla="*/ 98 h 98"/>
                <a:gd name="T54" fmla="*/ 14 w 84"/>
                <a:gd name="T55" fmla="*/ 98 h 98"/>
                <a:gd name="T56" fmla="*/ 70 w 84"/>
                <a:gd name="T57" fmla="*/ 70 h 98"/>
                <a:gd name="T58" fmla="*/ 14 w 84"/>
                <a:gd name="T59" fmla="*/ 70 h 98"/>
                <a:gd name="T60" fmla="*/ 14 w 84"/>
                <a:gd name="T61" fmla="*/ 61 h 98"/>
                <a:gd name="T62" fmla="*/ 70 w 84"/>
                <a:gd name="T63" fmla="*/ 61 h 98"/>
                <a:gd name="T64" fmla="*/ 70 w 84"/>
                <a:gd name="T65" fmla="*/ 70 h 98"/>
                <a:gd name="T66" fmla="*/ 70 w 84"/>
                <a:gd name="T67" fmla="*/ 70 h 98"/>
                <a:gd name="T68" fmla="*/ 70 w 84"/>
                <a:gd name="T69" fmla="*/ 84 h 98"/>
                <a:gd name="T70" fmla="*/ 14 w 84"/>
                <a:gd name="T71" fmla="*/ 84 h 98"/>
                <a:gd name="T72" fmla="*/ 14 w 84"/>
                <a:gd name="T73" fmla="*/ 79 h 98"/>
                <a:gd name="T74" fmla="*/ 70 w 84"/>
                <a:gd name="T75" fmla="*/ 79 h 98"/>
                <a:gd name="T76" fmla="*/ 70 w 84"/>
                <a:gd name="T77" fmla="*/ 84 h 98"/>
                <a:gd name="T78" fmla="*/ 70 w 84"/>
                <a:gd name="T79" fmla="*/ 8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" h="98">
                  <a:moveTo>
                    <a:pt x="5" y="0"/>
                  </a:moveTo>
                  <a:lnTo>
                    <a:pt x="5" y="47"/>
                  </a:lnTo>
                  <a:lnTo>
                    <a:pt x="80" y="47"/>
                  </a:lnTo>
                  <a:lnTo>
                    <a:pt x="80" y="0"/>
                  </a:lnTo>
                  <a:lnTo>
                    <a:pt x="5" y="0"/>
                  </a:lnTo>
                  <a:lnTo>
                    <a:pt x="5" y="0"/>
                  </a:lnTo>
                  <a:close/>
                  <a:moveTo>
                    <a:pt x="61" y="9"/>
                  </a:moveTo>
                  <a:lnTo>
                    <a:pt x="61" y="19"/>
                  </a:lnTo>
                  <a:lnTo>
                    <a:pt x="19" y="19"/>
                  </a:lnTo>
                  <a:lnTo>
                    <a:pt x="19" y="9"/>
                  </a:lnTo>
                  <a:lnTo>
                    <a:pt x="61" y="9"/>
                  </a:lnTo>
                  <a:lnTo>
                    <a:pt x="61" y="9"/>
                  </a:lnTo>
                  <a:close/>
                  <a:moveTo>
                    <a:pt x="61" y="28"/>
                  </a:moveTo>
                  <a:lnTo>
                    <a:pt x="61" y="33"/>
                  </a:lnTo>
                  <a:lnTo>
                    <a:pt x="19" y="33"/>
                  </a:lnTo>
                  <a:lnTo>
                    <a:pt x="19" y="28"/>
                  </a:lnTo>
                  <a:lnTo>
                    <a:pt x="61" y="28"/>
                  </a:lnTo>
                  <a:lnTo>
                    <a:pt x="61" y="28"/>
                  </a:lnTo>
                  <a:close/>
                  <a:moveTo>
                    <a:pt x="14" y="98"/>
                  </a:moveTo>
                  <a:lnTo>
                    <a:pt x="14" y="93"/>
                  </a:lnTo>
                  <a:lnTo>
                    <a:pt x="70" y="93"/>
                  </a:lnTo>
                  <a:lnTo>
                    <a:pt x="70" y="98"/>
                  </a:lnTo>
                  <a:lnTo>
                    <a:pt x="84" y="98"/>
                  </a:lnTo>
                  <a:lnTo>
                    <a:pt x="84" y="51"/>
                  </a:lnTo>
                  <a:lnTo>
                    <a:pt x="0" y="51"/>
                  </a:lnTo>
                  <a:lnTo>
                    <a:pt x="0" y="98"/>
                  </a:lnTo>
                  <a:lnTo>
                    <a:pt x="14" y="98"/>
                  </a:lnTo>
                  <a:lnTo>
                    <a:pt x="14" y="98"/>
                  </a:lnTo>
                  <a:close/>
                  <a:moveTo>
                    <a:pt x="70" y="70"/>
                  </a:moveTo>
                  <a:lnTo>
                    <a:pt x="14" y="70"/>
                  </a:lnTo>
                  <a:lnTo>
                    <a:pt x="14" y="61"/>
                  </a:lnTo>
                  <a:lnTo>
                    <a:pt x="70" y="61"/>
                  </a:lnTo>
                  <a:lnTo>
                    <a:pt x="70" y="70"/>
                  </a:lnTo>
                  <a:lnTo>
                    <a:pt x="70" y="70"/>
                  </a:lnTo>
                  <a:close/>
                  <a:moveTo>
                    <a:pt x="70" y="84"/>
                  </a:moveTo>
                  <a:lnTo>
                    <a:pt x="14" y="84"/>
                  </a:lnTo>
                  <a:lnTo>
                    <a:pt x="14" y="79"/>
                  </a:lnTo>
                  <a:lnTo>
                    <a:pt x="70" y="79"/>
                  </a:lnTo>
                  <a:lnTo>
                    <a:pt x="70" y="84"/>
                  </a:lnTo>
                  <a:lnTo>
                    <a:pt x="70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" name="Freeform 69"/>
            <p:cNvSpPr>
              <a:spLocks/>
            </p:cNvSpPr>
            <p:nvPr/>
          </p:nvSpPr>
          <p:spPr bwMode="auto">
            <a:xfrm>
              <a:off x="5040313" y="3014663"/>
              <a:ext cx="163512" cy="155575"/>
            </a:xfrm>
            <a:custGeom>
              <a:avLst/>
              <a:gdLst>
                <a:gd name="T0" fmla="*/ 61 w 103"/>
                <a:gd name="T1" fmla="*/ 14 h 98"/>
                <a:gd name="T2" fmla="*/ 61 w 103"/>
                <a:gd name="T3" fmla="*/ 14 h 98"/>
                <a:gd name="T4" fmla="*/ 61 w 103"/>
                <a:gd name="T5" fmla="*/ 9 h 98"/>
                <a:gd name="T6" fmla="*/ 61 w 103"/>
                <a:gd name="T7" fmla="*/ 9 h 98"/>
                <a:gd name="T8" fmla="*/ 56 w 103"/>
                <a:gd name="T9" fmla="*/ 0 h 98"/>
                <a:gd name="T10" fmla="*/ 56 w 103"/>
                <a:gd name="T11" fmla="*/ 0 h 98"/>
                <a:gd name="T12" fmla="*/ 51 w 103"/>
                <a:gd name="T13" fmla="*/ 0 h 98"/>
                <a:gd name="T14" fmla="*/ 51 w 103"/>
                <a:gd name="T15" fmla="*/ 0 h 98"/>
                <a:gd name="T16" fmla="*/ 42 w 103"/>
                <a:gd name="T17" fmla="*/ 0 h 98"/>
                <a:gd name="T18" fmla="*/ 42 w 103"/>
                <a:gd name="T19" fmla="*/ 0 h 98"/>
                <a:gd name="T20" fmla="*/ 47 w 103"/>
                <a:gd name="T21" fmla="*/ 14 h 98"/>
                <a:gd name="T22" fmla="*/ 0 w 103"/>
                <a:gd name="T23" fmla="*/ 14 h 98"/>
                <a:gd name="T24" fmla="*/ 0 w 103"/>
                <a:gd name="T25" fmla="*/ 28 h 98"/>
                <a:gd name="T26" fmla="*/ 42 w 103"/>
                <a:gd name="T27" fmla="*/ 28 h 98"/>
                <a:gd name="T28" fmla="*/ 42 w 103"/>
                <a:gd name="T29" fmla="*/ 37 h 98"/>
                <a:gd name="T30" fmla="*/ 14 w 103"/>
                <a:gd name="T31" fmla="*/ 37 h 98"/>
                <a:gd name="T32" fmla="*/ 14 w 103"/>
                <a:gd name="T33" fmla="*/ 89 h 98"/>
                <a:gd name="T34" fmla="*/ 28 w 103"/>
                <a:gd name="T35" fmla="*/ 89 h 98"/>
                <a:gd name="T36" fmla="*/ 28 w 103"/>
                <a:gd name="T37" fmla="*/ 51 h 98"/>
                <a:gd name="T38" fmla="*/ 42 w 103"/>
                <a:gd name="T39" fmla="*/ 51 h 98"/>
                <a:gd name="T40" fmla="*/ 42 w 103"/>
                <a:gd name="T41" fmla="*/ 98 h 98"/>
                <a:gd name="T42" fmla="*/ 61 w 103"/>
                <a:gd name="T43" fmla="*/ 98 h 98"/>
                <a:gd name="T44" fmla="*/ 61 w 103"/>
                <a:gd name="T45" fmla="*/ 51 h 98"/>
                <a:gd name="T46" fmla="*/ 75 w 103"/>
                <a:gd name="T47" fmla="*/ 51 h 98"/>
                <a:gd name="T48" fmla="*/ 75 w 103"/>
                <a:gd name="T49" fmla="*/ 75 h 98"/>
                <a:gd name="T50" fmla="*/ 75 w 103"/>
                <a:gd name="T51" fmla="*/ 75 h 98"/>
                <a:gd name="T52" fmla="*/ 70 w 103"/>
                <a:gd name="T53" fmla="*/ 75 h 98"/>
                <a:gd name="T54" fmla="*/ 61 w 103"/>
                <a:gd name="T55" fmla="*/ 75 h 98"/>
                <a:gd name="T56" fmla="*/ 61 w 103"/>
                <a:gd name="T57" fmla="*/ 75 h 98"/>
                <a:gd name="T58" fmla="*/ 65 w 103"/>
                <a:gd name="T59" fmla="*/ 89 h 98"/>
                <a:gd name="T60" fmla="*/ 65 w 103"/>
                <a:gd name="T61" fmla="*/ 89 h 98"/>
                <a:gd name="T62" fmla="*/ 84 w 103"/>
                <a:gd name="T63" fmla="*/ 89 h 98"/>
                <a:gd name="T64" fmla="*/ 89 w 103"/>
                <a:gd name="T65" fmla="*/ 84 h 98"/>
                <a:gd name="T66" fmla="*/ 89 w 103"/>
                <a:gd name="T67" fmla="*/ 79 h 98"/>
                <a:gd name="T68" fmla="*/ 89 w 103"/>
                <a:gd name="T69" fmla="*/ 37 h 98"/>
                <a:gd name="T70" fmla="*/ 61 w 103"/>
                <a:gd name="T71" fmla="*/ 37 h 98"/>
                <a:gd name="T72" fmla="*/ 61 w 103"/>
                <a:gd name="T73" fmla="*/ 28 h 98"/>
                <a:gd name="T74" fmla="*/ 103 w 103"/>
                <a:gd name="T75" fmla="*/ 28 h 98"/>
                <a:gd name="T76" fmla="*/ 103 w 103"/>
                <a:gd name="T77" fmla="*/ 14 h 98"/>
                <a:gd name="T78" fmla="*/ 51 w 103"/>
                <a:gd name="T79" fmla="*/ 14 h 98"/>
                <a:gd name="T80" fmla="*/ 51 w 103"/>
                <a:gd name="T81" fmla="*/ 14 h 98"/>
                <a:gd name="T82" fmla="*/ 61 w 103"/>
                <a:gd name="T83" fmla="*/ 14 h 98"/>
                <a:gd name="T84" fmla="*/ 61 w 103"/>
                <a:gd name="T85" fmla="*/ 14 h 98"/>
                <a:gd name="T86" fmla="*/ 61 w 103"/>
                <a:gd name="T87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3" h="98">
                  <a:moveTo>
                    <a:pt x="61" y="14"/>
                  </a:moveTo>
                  <a:lnTo>
                    <a:pt x="61" y="14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7" y="14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37"/>
                  </a:lnTo>
                  <a:lnTo>
                    <a:pt x="14" y="37"/>
                  </a:lnTo>
                  <a:lnTo>
                    <a:pt x="14" y="89"/>
                  </a:lnTo>
                  <a:lnTo>
                    <a:pt x="28" y="89"/>
                  </a:lnTo>
                  <a:lnTo>
                    <a:pt x="28" y="51"/>
                  </a:lnTo>
                  <a:lnTo>
                    <a:pt x="42" y="51"/>
                  </a:lnTo>
                  <a:lnTo>
                    <a:pt x="42" y="98"/>
                  </a:lnTo>
                  <a:lnTo>
                    <a:pt x="61" y="98"/>
                  </a:lnTo>
                  <a:lnTo>
                    <a:pt x="61" y="51"/>
                  </a:lnTo>
                  <a:lnTo>
                    <a:pt x="75" y="51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0" y="75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65" y="89"/>
                  </a:lnTo>
                  <a:lnTo>
                    <a:pt x="65" y="89"/>
                  </a:lnTo>
                  <a:lnTo>
                    <a:pt x="84" y="89"/>
                  </a:lnTo>
                  <a:lnTo>
                    <a:pt x="89" y="84"/>
                  </a:lnTo>
                  <a:lnTo>
                    <a:pt x="89" y="79"/>
                  </a:lnTo>
                  <a:lnTo>
                    <a:pt x="89" y="37"/>
                  </a:lnTo>
                  <a:lnTo>
                    <a:pt x="61" y="37"/>
                  </a:lnTo>
                  <a:lnTo>
                    <a:pt x="61" y="28"/>
                  </a:lnTo>
                  <a:lnTo>
                    <a:pt x="103" y="28"/>
                  </a:lnTo>
                  <a:lnTo>
                    <a:pt x="10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" name="Freeform 70"/>
            <p:cNvSpPr>
              <a:spLocks noEditPoints="1"/>
            </p:cNvSpPr>
            <p:nvPr/>
          </p:nvSpPr>
          <p:spPr bwMode="auto">
            <a:xfrm>
              <a:off x="3848100" y="1733550"/>
              <a:ext cx="163512" cy="169863"/>
            </a:xfrm>
            <a:custGeom>
              <a:avLst/>
              <a:gdLst>
                <a:gd name="T0" fmla="*/ 42 w 103"/>
                <a:gd name="T1" fmla="*/ 9 h 107"/>
                <a:gd name="T2" fmla="*/ 42 w 103"/>
                <a:gd name="T3" fmla="*/ 5 h 107"/>
                <a:gd name="T4" fmla="*/ 33 w 103"/>
                <a:gd name="T5" fmla="*/ 5 h 107"/>
                <a:gd name="T6" fmla="*/ 23 w 103"/>
                <a:gd name="T7" fmla="*/ 0 h 107"/>
                <a:gd name="T8" fmla="*/ 0 w 103"/>
                <a:gd name="T9" fmla="*/ 42 h 107"/>
                <a:gd name="T10" fmla="*/ 9 w 103"/>
                <a:gd name="T11" fmla="*/ 51 h 107"/>
                <a:gd name="T12" fmla="*/ 19 w 103"/>
                <a:gd name="T13" fmla="*/ 42 h 107"/>
                <a:gd name="T14" fmla="*/ 33 w 103"/>
                <a:gd name="T15" fmla="*/ 79 h 107"/>
                <a:gd name="T16" fmla="*/ 93 w 103"/>
                <a:gd name="T17" fmla="*/ 75 h 107"/>
                <a:gd name="T18" fmla="*/ 65 w 103"/>
                <a:gd name="T19" fmla="*/ 65 h 107"/>
                <a:gd name="T20" fmla="*/ 89 w 103"/>
                <a:gd name="T21" fmla="*/ 61 h 107"/>
                <a:gd name="T22" fmla="*/ 65 w 103"/>
                <a:gd name="T23" fmla="*/ 47 h 107"/>
                <a:gd name="T24" fmla="*/ 89 w 103"/>
                <a:gd name="T25" fmla="*/ 42 h 107"/>
                <a:gd name="T26" fmla="*/ 65 w 103"/>
                <a:gd name="T27" fmla="*/ 33 h 107"/>
                <a:gd name="T28" fmla="*/ 93 w 103"/>
                <a:gd name="T29" fmla="*/ 23 h 107"/>
                <a:gd name="T30" fmla="*/ 65 w 103"/>
                <a:gd name="T31" fmla="*/ 14 h 107"/>
                <a:gd name="T32" fmla="*/ 70 w 103"/>
                <a:gd name="T33" fmla="*/ 14 h 107"/>
                <a:gd name="T34" fmla="*/ 51 w 103"/>
                <a:gd name="T35" fmla="*/ 5 h 107"/>
                <a:gd name="T36" fmla="*/ 51 w 103"/>
                <a:gd name="T37" fmla="*/ 14 h 107"/>
                <a:gd name="T38" fmla="*/ 37 w 103"/>
                <a:gd name="T39" fmla="*/ 14 h 107"/>
                <a:gd name="T40" fmla="*/ 42 w 103"/>
                <a:gd name="T41" fmla="*/ 9 h 107"/>
                <a:gd name="T42" fmla="*/ 51 w 103"/>
                <a:gd name="T43" fmla="*/ 23 h 107"/>
                <a:gd name="T44" fmla="*/ 33 w 103"/>
                <a:gd name="T45" fmla="*/ 33 h 107"/>
                <a:gd name="T46" fmla="*/ 51 w 103"/>
                <a:gd name="T47" fmla="*/ 23 h 107"/>
                <a:gd name="T48" fmla="*/ 33 w 103"/>
                <a:gd name="T49" fmla="*/ 42 h 107"/>
                <a:gd name="T50" fmla="*/ 51 w 103"/>
                <a:gd name="T51" fmla="*/ 47 h 107"/>
                <a:gd name="T52" fmla="*/ 33 w 103"/>
                <a:gd name="T53" fmla="*/ 42 h 107"/>
                <a:gd name="T54" fmla="*/ 51 w 103"/>
                <a:gd name="T55" fmla="*/ 65 h 107"/>
                <a:gd name="T56" fmla="*/ 33 w 103"/>
                <a:gd name="T57" fmla="*/ 61 h 107"/>
                <a:gd name="T58" fmla="*/ 51 w 103"/>
                <a:gd name="T59" fmla="*/ 65 h 107"/>
                <a:gd name="T60" fmla="*/ 51 w 103"/>
                <a:gd name="T61" fmla="*/ 84 h 107"/>
                <a:gd name="T62" fmla="*/ 61 w 103"/>
                <a:gd name="T63" fmla="*/ 103 h 107"/>
                <a:gd name="T64" fmla="*/ 75 w 103"/>
                <a:gd name="T65" fmla="*/ 98 h 107"/>
                <a:gd name="T66" fmla="*/ 51 w 103"/>
                <a:gd name="T67" fmla="*/ 84 h 107"/>
                <a:gd name="T68" fmla="*/ 51 w 103"/>
                <a:gd name="T69" fmla="*/ 84 h 107"/>
                <a:gd name="T70" fmla="*/ 51 w 103"/>
                <a:gd name="T71" fmla="*/ 84 h 107"/>
                <a:gd name="T72" fmla="*/ 75 w 103"/>
                <a:gd name="T73" fmla="*/ 84 h 107"/>
                <a:gd name="T74" fmla="*/ 89 w 103"/>
                <a:gd name="T75" fmla="*/ 103 h 107"/>
                <a:gd name="T76" fmla="*/ 103 w 103"/>
                <a:gd name="T77" fmla="*/ 98 h 107"/>
                <a:gd name="T78" fmla="*/ 89 w 103"/>
                <a:gd name="T79" fmla="*/ 79 h 107"/>
                <a:gd name="T80" fmla="*/ 47 w 103"/>
                <a:gd name="T81" fmla="*/ 89 h 107"/>
                <a:gd name="T82" fmla="*/ 42 w 103"/>
                <a:gd name="T83" fmla="*/ 79 h 107"/>
                <a:gd name="T84" fmla="*/ 33 w 103"/>
                <a:gd name="T85" fmla="*/ 84 h 107"/>
                <a:gd name="T86" fmla="*/ 47 w 103"/>
                <a:gd name="T87" fmla="*/ 98 h 107"/>
                <a:gd name="T88" fmla="*/ 47 w 103"/>
                <a:gd name="T89" fmla="*/ 89 h 107"/>
                <a:gd name="T90" fmla="*/ 47 w 103"/>
                <a:gd name="T91" fmla="*/ 89 h 107"/>
                <a:gd name="T92" fmla="*/ 14 w 103"/>
                <a:gd name="T93" fmla="*/ 79 h 107"/>
                <a:gd name="T94" fmla="*/ 0 w 103"/>
                <a:gd name="T95" fmla="*/ 98 h 107"/>
                <a:gd name="T96" fmla="*/ 14 w 103"/>
                <a:gd name="T97" fmla="*/ 107 h 107"/>
                <a:gd name="T98" fmla="*/ 28 w 103"/>
                <a:gd name="T99" fmla="*/ 8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3" h="107">
                  <a:moveTo>
                    <a:pt x="42" y="9"/>
                  </a:moveTo>
                  <a:lnTo>
                    <a:pt x="42" y="9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4" y="23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19" y="42"/>
                  </a:lnTo>
                  <a:lnTo>
                    <a:pt x="19" y="79"/>
                  </a:lnTo>
                  <a:lnTo>
                    <a:pt x="33" y="79"/>
                  </a:lnTo>
                  <a:lnTo>
                    <a:pt x="33" y="75"/>
                  </a:lnTo>
                  <a:lnTo>
                    <a:pt x="93" y="75"/>
                  </a:lnTo>
                  <a:lnTo>
                    <a:pt x="93" y="65"/>
                  </a:lnTo>
                  <a:lnTo>
                    <a:pt x="65" y="65"/>
                  </a:lnTo>
                  <a:lnTo>
                    <a:pt x="65" y="61"/>
                  </a:lnTo>
                  <a:lnTo>
                    <a:pt x="89" y="61"/>
                  </a:lnTo>
                  <a:lnTo>
                    <a:pt x="89" y="47"/>
                  </a:lnTo>
                  <a:lnTo>
                    <a:pt x="65" y="47"/>
                  </a:lnTo>
                  <a:lnTo>
                    <a:pt x="65" y="42"/>
                  </a:lnTo>
                  <a:lnTo>
                    <a:pt x="89" y="42"/>
                  </a:lnTo>
                  <a:lnTo>
                    <a:pt x="89" y="33"/>
                  </a:lnTo>
                  <a:lnTo>
                    <a:pt x="65" y="33"/>
                  </a:lnTo>
                  <a:lnTo>
                    <a:pt x="65" y="23"/>
                  </a:lnTo>
                  <a:lnTo>
                    <a:pt x="93" y="23"/>
                  </a:lnTo>
                  <a:lnTo>
                    <a:pt x="93" y="14"/>
                  </a:lnTo>
                  <a:lnTo>
                    <a:pt x="65" y="14"/>
                  </a:lnTo>
                  <a:lnTo>
                    <a:pt x="70" y="14"/>
                  </a:lnTo>
                  <a:lnTo>
                    <a:pt x="70" y="14"/>
                  </a:lnTo>
                  <a:lnTo>
                    <a:pt x="65" y="0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14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2" y="9"/>
                  </a:lnTo>
                  <a:close/>
                  <a:moveTo>
                    <a:pt x="51" y="23"/>
                  </a:moveTo>
                  <a:lnTo>
                    <a:pt x="51" y="33"/>
                  </a:lnTo>
                  <a:lnTo>
                    <a:pt x="33" y="33"/>
                  </a:lnTo>
                  <a:lnTo>
                    <a:pt x="33" y="23"/>
                  </a:lnTo>
                  <a:lnTo>
                    <a:pt x="51" y="23"/>
                  </a:lnTo>
                  <a:lnTo>
                    <a:pt x="51" y="23"/>
                  </a:lnTo>
                  <a:close/>
                  <a:moveTo>
                    <a:pt x="33" y="42"/>
                  </a:moveTo>
                  <a:lnTo>
                    <a:pt x="51" y="42"/>
                  </a:lnTo>
                  <a:lnTo>
                    <a:pt x="51" y="47"/>
                  </a:lnTo>
                  <a:lnTo>
                    <a:pt x="33" y="47"/>
                  </a:lnTo>
                  <a:lnTo>
                    <a:pt x="33" y="42"/>
                  </a:lnTo>
                  <a:lnTo>
                    <a:pt x="33" y="42"/>
                  </a:lnTo>
                  <a:close/>
                  <a:moveTo>
                    <a:pt x="51" y="65"/>
                  </a:moveTo>
                  <a:lnTo>
                    <a:pt x="33" y="65"/>
                  </a:lnTo>
                  <a:lnTo>
                    <a:pt x="33" y="61"/>
                  </a:lnTo>
                  <a:lnTo>
                    <a:pt x="51" y="61"/>
                  </a:lnTo>
                  <a:lnTo>
                    <a:pt x="51" y="65"/>
                  </a:lnTo>
                  <a:lnTo>
                    <a:pt x="51" y="65"/>
                  </a:lnTo>
                  <a:close/>
                  <a:moveTo>
                    <a:pt x="51" y="84"/>
                  </a:moveTo>
                  <a:lnTo>
                    <a:pt x="51" y="84"/>
                  </a:lnTo>
                  <a:lnTo>
                    <a:pt x="61" y="103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65" y="79"/>
                  </a:lnTo>
                  <a:lnTo>
                    <a:pt x="51" y="84"/>
                  </a:lnTo>
                  <a:lnTo>
                    <a:pt x="51" y="84"/>
                  </a:lnTo>
                  <a:lnTo>
                    <a:pt x="51" y="84"/>
                  </a:lnTo>
                  <a:lnTo>
                    <a:pt x="51" y="84"/>
                  </a:lnTo>
                  <a:lnTo>
                    <a:pt x="51" y="84"/>
                  </a:lnTo>
                  <a:close/>
                  <a:moveTo>
                    <a:pt x="89" y="79"/>
                  </a:moveTo>
                  <a:lnTo>
                    <a:pt x="75" y="84"/>
                  </a:lnTo>
                  <a:lnTo>
                    <a:pt x="75" y="84"/>
                  </a:lnTo>
                  <a:lnTo>
                    <a:pt x="89" y="103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89" y="79"/>
                  </a:lnTo>
                  <a:lnTo>
                    <a:pt x="89" y="79"/>
                  </a:lnTo>
                  <a:lnTo>
                    <a:pt x="89" y="79"/>
                  </a:lnTo>
                  <a:close/>
                  <a:moveTo>
                    <a:pt x="47" y="89"/>
                  </a:moveTo>
                  <a:lnTo>
                    <a:pt x="47" y="89"/>
                  </a:lnTo>
                  <a:lnTo>
                    <a:pt x="42" y="79"/>
                  </a:lnTo>
                  <a:lnTo>
                    <a:pt x="33" y="84"/>
                  </a:lnTo>
                  <a:lnTo>
                    <a:pt x="33" y="84"/>
                  </a:lnTo>
                  <a:lnTo>
                    <a:pt x="37" y="103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89"/>
                  </a:lnTo>
                  <a:lnTo>
                    <a:pt x="47" y="89"/>
                  </a:lnTo>
                  <a:lnTo>
                    <a:pt x="47" y="89"/>
                  </a:lnTo>
                  <a:close/>
                  <a:moveTo>
                    <a:pt x="28" y="84"/>
                  </a:moveTo>
                  <a:lnTo>
                    <a:pt x="14" y="79"/>
                  </a:lnTo>
                  <a:lnTo>
                    <a:pt x="14" y="79"/>
                  </a:lnTo>
                  <a:lnTo>
                    <a:pt x="0" y="98"/>
                  </a:lnTo>
                  <a:lnTo>
                    <a:pt x="14" y="107"/>
                  </a:lnTo>
                  <a:lnTo>
                    <a:pt x="14" y="107"/>
                  </a:lnTo>
                  <a:lnTo>
                    <a:pt x="28" y="84"/>
                  </a:lnTo>
                  <a:lnTo>
                    <a:pt x="28" y="84"/>
                  </a:lnTo>
                  <a:lnTo>
                    <a:pt x="28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Freeform 71"/>
            <p:cNvSpPr>
              <a:spLocks noEditPoints="1"/>
            </p:cNvSpPr>
            <p:nvPr/>
          </p:nvSpPr>
          <p:spPr bwMode="auto">
            <a:xfrm>
              <a:off x="4017963" y="1733550"/>
              <a:ext cx="171450" cy="163513"/>
            </a:xfrm>
            <a:custGeom>
              <a:avLst/>
              <a:gdLst>
                <a:gd name="T0" fmla="*/ 24 w 108"/>
                <a:gd name="T1" fmla="*/ 0 h 103"/>
                <a:gd name="T2" fmla="*/ 24 w 108"/>
                <a:gd name="T3" fmla="*/ 0 h 103"/>
                <a:gd name="T4" fmla="*/ 14 w 108"/>
                <a:gd name="T5" fmla="*/ 33 h 103"/>
                <a:gd name="T6" fmla="*/ 0 w 108"/>
                <a:gd name="T7" fmla="*/ 56 h 103"/>
                <a:gd name="T8" fmla="*/ 0 w 108"/>
                <a:gd name="T9" fmla="*/ 56 h 103"/>
                <a:gd name="T10" fmla="*/ 5 w 108"/>
                <a:gd name="T11" fmla="*/ 56 h 103"/>
                <a:gd name="T12" fmla="*/ 5 w 108"/>
                <a:gd name="T13" fmla="*/ 56 h 103"/>
                <a:gd name="T14" fmla="*/ 10 w 108"/>
                <a:gd name="T15" fmla="*/ 65 h 103"/>
                <a:gd name="T16" fmla="*/ 10 w 108"/>
                <a:gd name="T17" fmla="*/ 65 h 103"/>
                <a:gd name="T18" fmla="*/ 19 w 108"/>
                <a:gd name="T19" fmla="*/ 56 h 103"/>
                <a:gd name="T20" fmla="*/ 19 w 108"/>
                <a:gd name="T21" fmla="*/ 103 h 103"/>
                <a:gd name="T22" fmla="*/ 33 w 108"/>
                <a:gd name="T23" fmla="*/ 103 h 103"/>
                <a:gd name="T24" fmla="*/ 33 w 108"/>
                <a:gd name="T25" fmla="*/ 28 h 103"/>
                <a:gd name="T26" fmla="*/ 33 w 108"/>
                <a:gd name="T27" fmla="*/ 28 h 103"/>
                <a:gd name="T28" fmla="*/ 38 w 108"/>
                <a:gd name="T29" fmla="*/ 14 h 103"/>
                <a:gd name="T30" fmla="*/ 38 w 108"/>
                <a:gd name="T31" fmla="*/ 14 h 103"/>
                <a:gd name="T32" fmla="*/ 42 w 108"/>
                <a:gd name="T33" fmla="*/ 5 h 103"/>
                <a:gd name="T34" fmla="*/ 42 w 108"/>
                <a:gd name="T35" fmla="*/ 5 h 103"/>
                <a:gd name="T36" fmla="*/ 42 w 108"/>
                <a:gd name="T37" fmla="*/ 5 h 103"/>
                <a:gd name="T38" fmla="*/ 24 w 108"/>
                <a:gd name="T39" fmla="*/ 0 h 103"/>
                <a:gd name="T40" fmla="*/ 24 w 108"/>
                <a:gd name="T41" fmla="*/ 0 h 103"/>
                <a:gd name="T42" fmla="*/ 24 w 108"/>
                <a:gd name="T43" fmla="*/ 0 h 103"/>
                <a:gd name="T44" fmla="*/ 61 w 108"/>
                <a:gd name="T45" fmla="*/ 5 h 103"/>
                <a:gd name="T46" fmla="*/ 61 w 108"/>
                <a:gd name="T47" fmla="*/ 5 h 103"/>
                <a:gd name="T48" fmla="*/ 56 w 108"/>
                <a:gd name="T49" fmla="*/ 0 h 103"/>
                <a:gd name="T50" fmla="*/ 56 w 108"/>
                <a:gd name="T51" fmla="*/ 0 h 103"/>
                <a:gd name="T52" fmla="*/ 47 w 108"/>
                <a:gd name="T53" fmla="*/ 23 h 103"/>
                <a:gd name="T54" fmla="*/ 38 w 108"/>
                <a:gd name="T55" fmla="*/ 47 h 103"/>
                <a:gd name="T56" fmla="*/ 38 w 108"/>
                <a:gd name="T57" fmla="*/ 47 h 103"/>
                <a:gd name="T58" fmla="*/ 47 w 108"/>
                <a:gd name="T59" fmla="*/ 51 h 103"/>
                <a:gd name="T60" fmla="*/ 47 w 108"/>
                <a:gd name="T61" fmla="*/ 51 h 103"/>
                <a:gd name="T62" fmla="*/ 47 w 108"/>
                <a:gd name="T63" fmla="*/ 51 h 103"/>
                <a:gd name="T64" fmla="*/ 47 w 108"/>
                <a:gd name="T65" fmla="*/ 51 h 103"/>
                <a:gd name="T66" fmla="*/ 56 w 108"/>
                <a:gd name="T67" fmla="*/ 33 h 103"/>
                <a:gd name="T68" fmla="*/ 56 w 108"/>
                <a:gd name="T69" fmla="*/ 103 h 103"/>
                <a:gd name="T70" fmla="*/ 70 w 108"/>
                <a:gd name="T71" fmla="*/ 103 h 103"/>
                <a:gd name="T72" fmla="*/ 70 w 108"/>
                <a:gd name="T73" fmla="*/ 84 h 103"/>
                <a:gd name="T74" fmla="*/ 103 w 108"/>
                <a:gd name="T75" fmla="*/ 84 h 103"/>
                <a:gd name="T76" fmla="*/ 103 w 108"/>
                <a:gd name="T77" fmla="*/ 70 h 103"/>
                <a:gd name="T78" fmla="*/ 70 w 108"/>
                <a:gd name="T79" fmla="*/ 70 h 103"/>
                <a:gd name="T80" fmla="*/ 70 w 108"/>
                <a:gd name="T81" fmla="*/ 56 h 103"/>
                <a:gd name="T82" fmla="*/ 98 w 108"/>
                <a:gd name="T83" fmla="*/ 56 h 103"/>
                <a:gd name="T84" fmla="*/ 98 w 108"/>
                <a:gd name="T85" fmla="*/ 47 h 103"/>
                <a:gd name="T86" fmla="*/ 70 w 108"/>
                <a:gd name="T87" fmla="*/ 47 h 103"/>
                <a:gd name="T88" fmla="*/ 70 w 108"/>
                <a:gd name="T89" fmla="*/ 33 h 103"/>
                <a:gd name="T90" fmla="*/ 108 w 108"/>
                <a:gd name="T91" fmla="*/ 33 h 103"/>
                <a:gd name="T92" fmla="*/ 108 w 108"/>
                <a:gd name="T93" fmla="*/ 19 h 103"/>
                <a:gd name="T94" fmla="*/ 66 w 108"/>
                <a:gd name="T95" fmla="*/ 19 h 103"/>
                <a:gd name="T96" fmla="*/ 66 w 108"/>
                <a:gd name="T97" fmla="*/ 19 h 103"/>
                <a:gd name="T98" fmla="*/ 70 w 108"/>
                <a:gd name="T99" fmla="*/ 14 h 103"/>
                <a:gd name="T100" fmla="*/ 70 w 108"/>
                <a:gd name="T101" fmla="*/ 14 h 103"/>
                <a:gd name="T102" fmla="*/ 70 w 108"/>
                <a:gd name="T103" fmla="*/ 5 h 103"/>
                <a:gd name="T104" fmla="*/ 70 w 108"/>
                <a:gd name="T105" fmla="*/ 5 h 103"/>
                <a:gd name="T106" fmla="*/ 70 w 108"/>
                <a:gd name="T107" fmla="*/ 5 h 103"/>
                <a:gd name="T108" fmla="*/ 61 w 108"/>
                <a:gd name="T109" fmla="*/ 5 h 103"/>
                <a:gd name="T110" fmla="*/ 61 w 108"/>
                <a:gd name="T111" fmla="*/ 5 h 103"/>
                <a:gd name="T112" fmla="*/ 61 w 108"/>
                <a:gd name="T113" fmla="*/ 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8" h="103">
                  <a:moveTo>
                    <a:pt x="24" y="0"/>
                  </a:moveTo>
                  <a:lnTo>
                    <a:pt x="24" y="0"/>
                  </a:lnTo>
                  <a:lnTo>
                    <a:pt x="14" y="33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9" y="56"/>
                  </a:lnTo>
                  <a:lnTo>
                    <a:pt x="19" y="103"/>
                  </a:lnTo>
                  <a:lnTo>
                    <a:pt x="33" y="103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close/>
                  <a:moveTo>
                    <a:pt x="61" y="5"/>
                  </a:moveTo>
                  <a:lnTo>
                    <a:pt x="61" y="5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23"/>
                  </a:lnTo>
                  <a:lnTo>
                    <a:pt x="38" y="47"/>
                  </a:lnTo>
                  <a:lnTo>
                    <a:pt x="38" y="47"/>
                  </a:lnTo>
                  <a:lnTo>
                    <a:pt x="47" y="51"/>
                  </a:lnTo>
                  <a:lnTo>
                    <a:pt x="47" y="51"/>
                  </a:lnTo>
                  <a:lnTo>
                    <a:pt x="47" y="51"/>
                  </a:lnTo>
                  <a:lnTo>
                    <a:pt x="47" y="51"/>
                  </a:lnTo>
                  <a:lnTo>
                    <a:pt x="56" y="33"/>
                  </a:lnTo>
                  <a:lnTo>
                    <a:pt x="56" y="103"/>
                  </a:lnTo>
                  <a:lnTo>
                    <a:pt x="70" y="103"/>
                  </a:lnTo>
                  <a:lnTo>
                    <a:pt x="70" y="84"/>
                  </a:lnTo>
                  <a:lnTo>
                    <a:pt x="103" y="84"/>
                  </a:lnTo>
                  <a:lnTo>
                    <a:pt x="103" y="70"/>
                  </a:lnTo>
                  <a:lnTo>
                    <a:pt x="70" y="70"/>
                  </a:lnTo>
                  <a:lnTo>
                    <a:pt x="70" y="56"/>
                  </a:lnTo>
                  <a:lnTo>
                    <a:pt x="98" y="56"/>
                  </a:lnTo>
                  <a:lnTo>
                    <a:pt x="98" y="47"/>
                  </a:lnTo>
                  <a:lnTo>
                    <a:pt x="70" y="47"/>
                  </a:lnTo>
                  <a:lnTo>
                    <a:pt x="70" y="33"/>
                  </a:lnTo>
                  <a:lnTo>
                    <a:pt x="108" y="33"/>
                  </a:lnTo>
                  <a:lnTo>
                    <a:pt x="108" y="19"/>
                  </a:lnTo>
                  <a:lnTo>
                    <a:pt x="66" y="19"/>
                  </a:lnTo>
                  <a:lnTo>
                    <a:pt x="66" y="19"/>
                  </a:lnTo>
                  <a:lnTo>
                    <a:pt x="70" y="14"/>
                  </a:lnTo>
                  <a:lnTo>
                    <a:pt x="70" y="14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61" y="5"/>
                  </a:lnTo>
                  <a:lnTo>
                    <a:pt x="61" y="5"/>
                  </a:lnTo>
                  <a:lnTo>
                    <a:pt x="6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" name="Freeform 72"/>
            <p:cNvSpPr>
              <a:spLocks/>
            </p:cNvSpPr>
            <p:nvPr/>
          </p:nvSpPr>
          <p:spPr bwMode="auto">
            <a:xfrm>
              <a:off x="4203700" y="1733550"/>
              <a:ext cx="155575" cy="163513"/>
            </a:xfrm>
            <a:custGeom>
              <a:avLst/>
              <a:gdLst>
                <a:gd name="T0" fmla="*/ 61 w 98"/>
                <a:gd name="T1" fmla="*/ 14 h 103"/>
                <a:gd name="T2" fmla="*/ 61 w 98"/>
                <a:gd name="T3" fmla="*/ 14 h 103"/>
                <a:gd name="T4" fmla="*/ 61 w 98"/>
                <a:gd name="T5" fmla="*/ 9 h 103"/>
                <a:gd name="T6" fmla="*/ 61 w 98"/>
                <a:gd name="T7" fmla="*/ 9 h 103"/>
                <a:gd name="T8" fmla="*/ 56 w 98"/>
                <a:gd name="T9" fmla="*/ 0 h 103"/>
                <a:gd name="T10" fmla="*/ 56 w 98"/>
                <a:gd name="T11" fmla="*/ 0 h 103"/>
                <a:gd name="T12" fmla="*/ 47 w 98"/>
                <a:gd name="T13" fmla="*/ 5 h 103"/>
                <a:gd name="T14" fmla="*/ 47 w 98"/>
                <a:gd name="T15" fmla="*/ 5 h 103"/>
                <a:gd name="T16" fmla="*/ 37 w 98"/>
                <a:gd name="T17" fmla="*/ 5 h 103"/>
                <a:gd name="T18" fmla="*/ 37 w 98"/>
                <a:gd name="T19" fmla="*/ 5 h 103"/>
                <a:gd name="T20" fmla="*/ 42 w 98"/>
                <a:gd name="T21" fmla="*/ 19 h 103"/>
                <a:gd name="T22" fmla="*/ 0 w 98"/>
                <a:gd name="T23" fmla="*/ 19 h 103"/>
                <a:gd name="T24" fmla="*/ 0 w 98"/>
                <a:gd name="T25" fmla="*/ 33 h 103"/>
                <a:gd name="T26" fmla="*/ 42 w 98"/>
                <a:gd name="T27" fmla="*/ 33 h 103"/>
                <a:gd name="T28" fmla="*/ 42 w 98"/>
                <a:gd name="T29" fmla="*/ 42 h 103"/>
                <a:gd name="T30" fmla="*/ 14 w 98"/>
                <a:gd name="T31" fmla="*/ 42 h 103"/>
                <a:gd name="T32" fmla="*/ 14 w 98"/>
                <a:gd name="T33" fmla="*/ 93 h 103"/>
                <a:gd name="T34" fmla="*/ 28 w 98"/>
                <a:gd name="T35" fmla="*/ 93 h 103"/>
                <a:gd name="T36" fmla="*/ 28 w 98"/>
                <a:gd name="T37" fmla="*/ 56 h 103"/>
                <a:gd name="T38" fmla="*/ 42 w 98"/>
                <a:gd name="T39" fmla="*/ 56 h 103"/>
                <a:gd name="T40" fmla="*/ 42 w 98"/>
                <a:gd name="T41" fmla="*/ 103 h 103"/>
                <a:gd name="T42" fmla="*/ 61 w 98"/>
                <a:gd name="T43" fmla="*/ 103 h 103"/>
                <a:gd name="T44" fmla="*/ 61 w 98"/>
                <a:gd name="T45" fmla="*/ 56 h 103"/>
                <a:gd name="T46" fmla="*/ 75 w 98"/>
                <a:gd name="T47" fmla="*/ 56 h 103"/>
                <a:gd name="T48" fmla="*/ 75 w 98"/>
                <a:gd name="T49" fmla="*/ 79 h 103"/>
                <a:gd name="T50" fmla="*/ 75 w 98"/>
                <a:gd name="T51" fmla="*/ 79 h 103"/>
                <a:gd name="T52" fmla="*/ 70 w 98"/>
                <a:gd name="T53" fmla="*/ 79 h 103"/>
                <a:gd name="T54" fmla="*/ 61 w 98"/>
                <a:gd name="T55" fmla="*/ 79 h 103"/>
                <a:gd name="T56" fmla="*/ 61 w 98"/>
                <a:gd name="T57" fmla="*/ 79 h 103"/>
                <a:gd name="T58" fmla="*/ 65 w 98"/>
                <a:gd name="T59" fmla="*/ 93 h 103"/>
                <a:gd name="T60" fmla="*/ 65 w 98"/>
                <a:gd name="T61" fmla="*/ 93 h 103"/>
                <a:gd name="T62" fmla="*/ 84 w 98"/>
                <a:gd name="T63" fmla="*/ 93 h 103"/>
                <a:gd name="T64" fmla="*/ 89 w 98"/>
                <a:gd name="T65" fmla="*/ 89 h 103"/>
                <a:gd name="T66" fmla="*/ 89 w 98"/>
                <a:gd name="T67" fmla="*/ 84 h 103"/>
                <a:gd name="T68" fmla="*/ 89 w 98"/>
                <a:gd name="T69" fmla="*/ 42 h 103"/>
                <a:gd name="T70" fmla="*/ 61 w 98"/>
                <a:gd name="T71" fmla="*/ 42 h 103"/>
                <a:gd name="T72" fmla="*/ 61 w 98"/>
                <a:gd name="T73" fmla="*/ 33 h 103"/>
                <a:gd name="T74" fmla="*/ 98 w 98"/>
                <a:gd name="T75" fmla="*/ 33 h 103"/>
                <a:gd name="T76" fmla="*/ 98 w 98"/>
                <a:gd name="T77" fmla="*/ 19 h 103"/>
                <a:gd name="T78" fmla="*/ 51 w 98"/>
                <a:gd name="T79" fmla="*/ 19 h 103"/>
                <a:gd name="T80" fmla="*/ 51 w 98"/>
                <a:gd name="T81" fmla="*/ 19 h 103"/>
                <a:gd name="T82" fmla="*/ 61 w 98"/>
                <a:gd name="T83" fmla="*/ 14 h 103"/>
                <a:gd name="T84" fmla="*/ 61 w 98"/>
                <a:gd name="T85" fmla="*/ 14 h 103"/>
                <a:gd name="T86" fmla="*/ 61 w 98"/>
                <a:gd name="T8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103">
                  <a:moveTo>
                    <a:pt x="61" y="14"/>
                  </a:moveTo>
                  <a:lnTo>
                    <a:pt x="61" y="14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2" y="19"/>
                  </a:lnTo>
                  <a:lnTo>
                    <a:pt x="0" y="19"/>
                  </a:lnTo>
                  <a:lnTo>
                    <a:pt x="0" y="33"/>
                  </a:lnTo>
                  <a:lnTo>
                    <a:pt x="42" y="33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93"/>
                  </a:lnTo>
                  <a:lnTo>
                    <a:pt x="28" y="93"/>
                  </a:lnTo>
                  <a:lnTo>
                    <a:pt x="28" y="56"/>
                  </a:lnTo>
                  <a:lnTo>
                    <a:pt x="42" y="56"/>
                  </a:lnTo>
                  <a:lnTo>
                    <a:pt x="42" y="103"/>
                  </a:lnTo>
                  <a:lnTo>
                    <a:pt x="61" y="103"/>
                  </a:lnTo>
                  <a:lnTo>
                    <a:pt x="61" y="56"/>
                  </a:lnTo>
                  <a:lnTo>
                    <a:pt x="75" y="56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0" y="79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65" y="93"/>
                  </a:lnTo>
                  <a:lnTo>
                    <a:pt x="65" y="93"/>
                  </a:lnTo>
                  <a:lnTo>
                    <a:pt x="84" y="93"/>
                  </a:lnTo>
                  <a:lnTo>
                    <a:pt x="89" y="89"/>
                  </a:lnTo>
                  <a:lnTo>
                    <a:pt x="89" y="84"/>
                  </a:lnTo>
                  <a:lnTo>
                    <a:pt x="89" y="42"/>
                  </a:lnTo>
                  <a:lnTo>
                    <a:pt x="61" y="42"/>
                  </a:lnTo>
                  <a:lnTo>
                    <a:pt x="61" y="33"/>
                  </a:lnTo>
                  <a:lnTo>
                    <a:pt x="98" y="33"/>
                  </a:lnTo>
                  <a:lnTo>
                    <a:pt x="98" y="19"/>
                  </a:lnTo>
                  <a:lnTo>
                    <a:pt x="51" y="19"/>
                  </a:lnTo>
                  <a:lnTo>
                    <a:pt x="51" y="19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Freeform 73"/>
            <p:cNvSpPr>
              <a:spLocks noEditPoints="1"/>
            </p:cNvSpPr>
            <p:nvPr/>
          </p:nvSpPr>
          <p:spPr bwMode="auto">
            <a:xfrm>
              <a:off x="4743450" y="1644650"/>
              <a:ext cx="163512" cy="163513"/>
            </a:xfrm>
            <a:custGeom>
              <a:avLst/>
              <a:gdLst>
                <a:gd name="T0" fmla="*/ 19 w 103"/>
                <a:gd name="T1" fmla="*/ 24 h 103"/>
                <a:gd name="T2" fmla="*/ 10 w 103"/>
                <a:gd name="T3" fmla="*/ 33 h 103"/>
                <a:gd name="T4" fmla="*/ 0 w 103"/>
                <a:gd name="T5" fmla="*/ 38 h 103"/>
                <a:gd name="T6" fmla="*/ 24 w 103"/>
                <a:gd name="T7" fmla="*/ 56 h 103"/>
                <a:gd name="T8" fmla="*/ 24 w 103"/>
                <a:gd name="T9" fmla="*/ 65 h 103"/>
                <a:gd name="T10" fmla="*/ 19 w 103"/>
                <a:gd name="T11" fmla="*/ 89 h 103"/>
                <a:gd name="T12" fmla="*/ 14 w 103"/>
                <a:gd name="T13" fmla="*/ 89 h 103"/>
                <a:gd name="T14" fmla="*/ 14 w 103"/>
                <a:gd name="T15" fmla="*/ 103 h 103"/>
                <a:gd name="T16" fmla="*/ 33 w 103"/>
                <a:gd name="T17" fmla="*/ 89 h 103"/>
                <a:gd name="T18" fmla="*/ 52 w 103"/>
                <a:gd name="T19" fmla="*/ 56 h 103"/>
                <a:gd name="T20" fmla="*/ 52 w 103"/>
                <a:gd name="T21" fmla="*/ 47 h 103"/>
                <a:gd name="T22" fmla="*/ 42 w 103"/>
                <a:gd name="T23" fmla="*/ 38 h 103"/>
                <a:gd name="T24" fmla="*/ 47 w 103"/>
                <a:gd name="T25" fmla="*/ 28 h 103"/>
                <a:gd name="T26" fmla="*/ 33 w 103"/>
                <a:gd name="T27" fmla="*/ 24 h 103"/>
                <a:gd name="T28" fmla="*/ 19 w 103"/>
                <a:gd name="T29" fmla="*/ 38 h 103"/>
                <a:gd name="T30" fmla="*/ 24 w 103"/>
                <a:gd name="T31" fmla="*/ 28 h 103"/>
                <a:gd name="T32" fmla="*/ 52 w 103"/>
                <a:gd name="T33" fmla="*/ 24 h 103"/>
                <a:gd name="T34" fmla="*/ 33 w 103"/>
                <a:gd name="T35" fmla="*/ 10 h 103"/>
                <a:gd name="T36" fmla="*/ 33 w 103"/>
                <a:gd name="T37" fmla="*/ 0 h 103"/>
                <a:gd name="T38" fmla="*/ 19 w 103"/>
                <a:gd name="T39" fmla="*/ 0 h 103"/>
                <a:gd name="T40" fmla="*/ 5 w 103"/>
                <a:gd name="T41" fmla="*/ 10 h 103"/>
                <a:gd name="T42" fmla="*/ 5 w 103"/>
                <a:gd name="T43" fmla="*/ 24 h 103"/>
                <a:gd name="T44" fmla="*/ 52 w 103"/>
                <a:gd name="T45" fmla="*/ 79 h 103"/>
                <a:gd name="T46" fmla="*/ 47 w 103"/>
                <a:gd name="T47" fmla="*/ 70 h 103"/>
                <a:gd name="T48" fmla="*/ 42 w 103"/>
                <a:gd name="T49" fmla="*/ 70 h 103"/>
                <a:gd name="T50" fmla="*/ 42 w 103"/>
                <a:gd name="T51" fmla="*/ 89 h 103"/>
                <a:gd name="T52" fmla="*/ 52 w 103"/>
                <a:gd name="T53" fmla="*/ 84 h 103"/>
                <a:gd name="T54" fmla="*/ 42 w 103"/>
                <a:gd name="T55" fmla="*/ 93 h 103"/>
                <a:gd name="T56" fmla="*/ 52 w 103"/>
                <a:gd name="T57" fmla="*/ 103 h 103"/>
                <a:gd name="T58" fmla="*/ 56 w 103"/>
                <a:gd name="T59" fmla="*/ 103 h 103"/>
                <a:gd name="T60" fmla="*/ 70 w 103"/>
                <a:gd name="T61" fmla="*/ 47 h 103"/>
                <a:gd name="T62" fmla="*/ 89 w 103"/>
                <a:gd name="T63" fmla="*/ 103 h 103"/>
                <a:gd name="T64" fmla="*/ 103 w 103"/>
                <a:gd name="T65" fmla="*/ 38 h 103"/>
                <a:gd name="T66" fmla="*/ 70 w 103"/>
                <a:gd name="T67" fmla="*/ 19 h 103"/>
                <a:gd name="T68" fmla="*/ 103 w 103"/>
                <a:gd name="T69" fmla="*/ 14 h 103"/>
                <a:gd name="T70" fmla="*/ 103 w 103"/>
                <a:gd name="T71" fmla="*/ 14 h 103"/>
                <a:gd name="T72" fmla="*/ 70 w 103"/>
                <a:gd name="T73" fmla="*/ 10 h 103"/>
                <a:gd name="T74" fmla="*/ 56 w 103"/>
                <a:gd name="T75" fmla="*/ 61 h 103"/>
                <a:gd name="T76" fmla="*/ 52 w 103"/>
                <a:gd name="T77" fmla="*/ 79 h 103"/>
                <a:gd name="T78" fmla="*/ 10 w 103"/>
                <a:gd name="T79" fmla="*/ 70 h 103"/>
                <a:gd name="T80" fmla="*/ 5 w 103"/>
                <a:gd name="T81" fmla="*/ 79 h 103"/>
                <a:gd name="T82" fmla="*/ 5 w 103"/>
                <a:gd name="T83" fmla="*/ 93 h 103"/>
                <a:gd name="T84" fmla="*/ 10 w 103"/>
                <a:gd name="T85" fmla="*/ 93 h 103"/>
                <a:gd name="T86" fmla="*/ 19 w 103"/>
                <a:gd name="T87" fmla="*/ 7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3" h="103">
                  <a:moveTo>
                    <a:pt x="5" y="24"/>
                  </a:moveTo>
                  <a:lnTo>
                    <a:pt x="19" y="24"/>
                  </a:lnTo>
                  <a:lnTo>
                    <a:pt x="19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4" y="38"/>
                  </a:lnTo>
                  <a:lnTo>
                    <a:pt x="0" y="38"/>
                  </a:lnTo>
                  <a:lnTo>
                    <a:pt x="0" y="47"/>
                  </a:lnTo>
                  <a:lnTo>
                    <a:pt x="24" y="47"/>
                  </a:lnTo>
                  <a:lnTo>
                    <a:pt x="24" y="56"/>
                  </a:lnTo>
                  <a:lnTo>
                    <a:pt x="5" y="56"/>
                  </a:lnTo>
                  <a:lnTo>
                    <a:pt x="5" y="65"/>
                  </a:lnTo>
                  <a:lnTo>
                    <a:pt x="24" y="65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19" y="89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33" y="98"/>
                  </a:lnTo>
                  <a:lnTo>
                    <a:pt x="33" y="98"/>
                  </a:lnTo>
                  <a:lnTo>
                    <a:pt x="33" y="89"/>
                  </a:lnTo>
                  <a:lnTo>
                    <a:pt x="33" y="65"/>
                  </a:lnTo>
                  <a:lnTo>
                    <a:pt x="52" y="65"/>
                  </a:lnTo>
                  <a:lnTo>
                    <a:pt x="52" y="56"/>
                  </a:lnTo>
                  <a:lnTo>
                    <a:pt x="33" y="56"/>
                  </a:lnTo>
                  <a:lnTo>
                    <a:pt x="33" y="47"/>
                  </a:lnTo>
                  <a:lnTo>
                    <a:pt x="52" y="47"/>
                  </a:lnTo>
                  <a:lnTo>
                    <a:pt x="5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33" y="24"/>
                  </a:lnTo>
                  <a:lnTo>
                    <a:pt x="28" y="3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19" y="24"/>
                  </a:lnTo>
                  <a:lnTo>
                    <a:pt x="52" y="24"/>
                  </a:lnTo>
                  <a:lnTo>
                    <a:pt x="52" y="10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24"/>
                  </a:lnTo>
                  <a:lnTo>
                    <a:pt x="5" y="24"/>
                  </a:lnTo>
                  <a:close/>
                  <a:moveTo>
                    <a:pt x="52" y="79"/>
                  </a:moveTo>
                  <a:lnTo>
                    <a:pt x="52" y="79"/>
                  </a:lnTo>
                  <a:lnTo>
                    <a:pt x="52" y="79"/>
                  </a:lnTo>
                  <a:lnTo>
                    <a:pt x="52" y="79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2" y="70"/>
                  </a:lnTo>
                  <a:lnTo>
                    <a:pt x="42" y="70"/>
                  </a:lnTo>
                  <a:lnTo>
                    <a:pt x="38" y="70"/>
                  </a:lnTo>
                  <a:lnTo>
                    <a:pt x="42" y="89"/>
                  </a:lnTo>
                  <a:lnTo>
                    <a:pt x="42" y="89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2" y="84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52" y="103"/>
                  </a:lnTo>
                  <a:lnTo>
                    <a:pt x="52" y="103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66" y="84"/>
                  </a:lnTo>
                  <a:lnTo>
                    <a:pt x="70" y="61"/>
                  </a:lnTo>
                  <a:lnTo>
                    <a:pt x="70" y="47"/>
                  </a:lnTo>
                  <a:lnTo>
                    <a:pt x="75" y="47"/>
                  </a:lnTo>
                  <a:lnTo>
                    <a:pt x="75" y="103"/>
                  </a:lnTo>
                  <a:lnTo>
                    <a:pt x="89" y="103"/>
                  </a:lnTo>
                  <a:lnTo>
                    <a:pt x="89" y="47"/>
                  </a:lnTo>
                  <a:lnTo>
                    <a:pt x="103" y="47"/>
                  </a:lnTo>
                  <a:lnTo>
                    <a:pt x="103" y="38"/>
                  </a:lnTo>
                  <a:lnTo>
                    <a:pt x="70" y="38"/>
                  </a:lnTo>
                  <a:lnTo>
                    <a:pt x="70" y="19"/>
                  </a:lnTo>
                  <a:lnTo>
                    <a:pt x="70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103" y="14"/>
                  </a:lnTo>
                  <a:lnTo>
                    <a:pt x="103" y="14"/>
                  </a:lnTo>
                  <a:lnTo>
                    <a:pt x="103" y="14"/>
                  </a:lnTo>
                  <a:lnTo>
                    <a:pt x="103" y="14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70" y="10"/>
                  </a:lnTo>
                  <a:lnTo>
                    <a:pt x="56" y="10"/>
                  </a:lnTo>
                  <a:lnTo>
                    <a:pt x="56" y="61"/>
                  </a:lnTo>
                  <a:lnTo>
                    <a:pt x="56" y="61"/>
                  </a:lnTo>
                  <a:lnTo>
                    <a:pt x="52" y="79"/>
                  </a:lnTo>
                  <a:lnTo>
                    <a:pt x="52" y="79"/>
                  </a:lnTo>
                  <a:lnTo>
                    <a:pt x="52" y="79"/>
                  </a:lnTo>
                  <a:close/>
                  <a:moveTo>
                    <a:pt x="19" y="75"/>
                  </a:moveTo>
                  <a:lnTo>
                    <a:pt x="19" y="75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5" y="93"/>
                  </a:lnTo>
                  <a:lnTo>
                    <a:pt x="5" y="93"/>
                  </a:lnTo>
                  <a:lnTo>
                    <a:pt x="10" y="93"/>
                  </a:lnTo>
                  <a:lnTo>
                    <a:pt x="10" y="93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" name="Freeform 74"/>
            <p:cNvSpPr>
              <a:spLocks/>
            </p:cNvSpPr>
            <p:nvPr/>
          </p:nvSpPr>
          <p:spPr bwMode="auto">
            <a:xfrm>
              <a:off x="4937125" y="1644650"/>
              <a:ext cx="133350" cy="163513"/>
            </a:xfrm>
            <a:custGeom>
              <a:avLst/>
              <a:gdLst>
                <a:gd name="T0" fmla="*/ 46 w 84"/>
                <a:gd name="T1" fmla="*/ 14 h 103"/>
                <a:gd name="T2" fmla="*/ 46 w 84"/>
                <a:gd name="T3" fmla="*/ 10 h 103"/>
                <a:gd name="T4" fmla="*/ 51 w 84"/>
                <a:gd name="T5" fmla="*/ 10 h 103"/>
                <a:gd name="T6" fmla="*/ 32 w 84"/>
                <a:gd name="T7" fmla="*/ 0 h 103"/>
                <a:gd name="T8" fmla="*/ 32 w 84"/>
                <a:gd name="T9" fmla="*/ 5 h 103"/>
                <a:gd name="T10" fmla="*/ 23 w 84"/>
                <a:gd name="T11" fmla="*/ 14 h 103"/>
                <a:gd name="T12" fmla="*/ 4 w 84"/>
                <a:gd name="T13" fmla="*/ 33 h 103"/>
                <a:gd name="T14" fmla="*/ 4 w 84"/>
                <a:gd name="T15" fmla="*/ 33 h 103"/>
                <a:gd name="T16" fmla="*/ 4 w 84"/>
                <a:gd name="T17" fmla="*/ 42 h 103"/>
                <a:gd name="T18" fmla="*/ 9 w 84"/>
                <a:gd name="T19" fmla="*/ 47 h 103"/>
                <a:gd name="T20" fmla="*/ 9 w 84"/>
                <a:gd name="T21" fmla="*/ 47 h 103"/>
                <a:gd name="T22" fmla="*/ 32 w 84"/>
                <a:gd name="T23" fmla="*/ 47 h 103"/>
                <a:gd name="T24" fmla="*/ 4 w 84"/>
                <a:gd name="T25" fmla="*/ 61 h 103"/>
                <a:gd name="T26" fmla="*/ 4 w 84"/>
                <a:gd name="T27" fmla="*/ 61 h 103"/>
                <a:gd name="T28" fmla="*/ 9 w 84"/>
                <a:gd name="T29" fmla="*/ 75 h 103"/>
                <a:gd name="T30" fmla="*/ 9 w 84"/>
                <a:gd name="T31" fmla="*/ 75 h 103"/>
                <a:gd name="T32" fmla="*/ 51 w 84"/>
                <a:gd name="T33" fmla="*/ 70 h 103"/>
                <a:gd name="T34" fmla="*/ 32 w 84"/>
                <a:gd name="T35" fmla="*/ 84 h 103"/>
                <a:gd name="T36" fmla="*/ 0 w 84"/>
                <a:gd name="T37" fmla="*/ 89 h 103"/>
                <a:gd name="T38" fmla="*/ 9 w 84"/>
                <a:gd name="T39" fmla="*/ 103 h 103"/>
                <a:gd name="T40" fmla="*/ 51 w 84"/>
                <a:gd name="T41" fmla="*/ 89 h 103"/>
                <a:gd name="T42" fmla="*/ 70 w 84"/>
                <a:gd name="T43" fmla="*/ 70 h 103"/>
                <a:gd name="T44" fmla="*/ 84 w 84"/>
                <a:gd name="T45" fmla="*/ 42 h 103"/>
                <a:gd name="T46" fmla="*/ 79 w 84"/>
                <a:gd name="T47" fmla="*/ 42 h 103"/>
                <a:gd name="T48" fmla="*/ 70 w 84"/>
                <a:gd name="T49" fmla="*/ 38 h 103"/>
                <a:gd name="T50" fmla="*/ 65 w 84"/>
                <a:gd name="T51" fmla="*/ 42 h 103"/>
                <a:gd name="T52" fmla="*/ 60 w 84"/>
                <a:gd name="T53" fmla="*/ 56 h 103"/>
                <a:gd name="T54" fmla="*/ 51 w 84"/>
                <a:gd name="T55" fmla="*/ 56 h 103"/>
                <a:gd name="T56" fmla="*/ 37 w 84"/>
                <a:gd name="T57" fmla="*/ 56 h 103"/>
                <a:gd name="T58" fmla="*/ 79 w 84"/>
                <a:gd name="T59" fmla="*/ 24 h 103"/>
                <a:gd name="T60" fmla="*/ 60 w 84"/>
                <a:gd name="T61" fmla="*/ 14 h 103"/>
                <a:gd name="T62" fmla="*/ 60 w 84"/>
                <a:gd name="T63" fmla="*/ 19 h 103"/>
                <a:gd name="T64" fmla="*/ 28 w 84"/>
                <a:gd name="T65" fmla="*/ 33 h 103"/>
                <a:gd name="T66" fmla="*/ 28 w 84"/>
                <a:gd name="T67" fmla="*/ 33 h 103"/>
                <a:gd name="T68" fmla="*/ 46 w 84"/>
                <a:gd name="T69" fmla="*/ 14 h 103"/>
                <a:gd name="T70" fmla="*/ 46 w 84"/>
                <a:gd name="T71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4" h="103">
                  <a:moveTo>
                    <a:pt x="46" y="14"/>
                  </a:moveTo>
                  <a:lnTo>
                    <a:pt x="46" y="14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14" y="28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32" y="47"/>
                  </a:lnTo>
                  <a:lnTo>
                    <a:pt x="32" y="47"/>
                  </a:lnTo>
                  <a:lnTo>
                    <a:pt x="18" y="56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51" y="70"/>
                  </a:lnTo>
                  <a:lnTo>
                    <a:pt x="51" y="70"/>
                  </a:lnTo>
                  <a:lnTo>
                    <a:pt x="46" y="79"/>
                  </a:lnTo>
                  <a:lnTo>
                    <a:pt x="32" y="84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32" y="98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70" y="70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79" y="42"/>
                  </a:lnTo>
                  <a:lnTo>
                    <a:pt x="79" y="42"/>
                  </a:lnTo>
                  <a:lnTo>
                    <a:pt x="70" y="38"/>
                  </a:lnTo>
                  <a:lnTo>
                    <a:pt x="70" y="38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60" y="56"/>
                  </a:lnTo>
                  <a:lnTo>
                    <a:pt x="60" y="56"/>
                  </a:lnTo>
                  <a:lnTo>
                    <a:pt x="51" y="56"/>
                  </a:lnTo>
                  <a:lnTo>
                    <a:pt x="51" y="56"/>
                  </a:lnTo>
                  <a:lnTo>
                    <a:pt x="37" y="56"/>
                  </a:lnTo>
                  <a:lnTo>
                    <a:pt x="37" y="56"/>
                  </a:lnTo>
                  <a:lnTo>
                    <a:pt x="79" y="24"/>
                  </a:lnTo>
                  <a:lnTo>
                    <a:pt x="79" y="2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0" y="19"/>
                  </a:lnTo>
                  <a:lnTo>
                    <a:pt x="60" y="19"/>
                  </a:lnTo>
                  <a:lnTo>
                    <a:pt x="46" y="33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46" y="14"/>
                  </a:lnTo>
                  <a:lnTo>
                    <a:pt x="46" y="14"/>
                  </a:lnTo>
                  <a:lnTo>
                    <a:pt x="4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Freeform 75"/>
            <p:cNvSpPr>
              <a:spLocks/>
            </p:cNvSpPr>
            <p:nvPr/>
          </p:nvSpPr>
          <p:spPr bwMode="auto">
            <a:xfrm>
              <a:off x="5099050" y="1644650"/>
              <a:ext cx="155575" cy="163513"/>
            </a:xfrm>
            <a:custGeom>
              <a:avLst/>
              <a:gdLst>
                <a:gd name="T0" fmla="*/ 61 w 98"/>
                <a:gd name="T1" fmla="*/ 14 h 103"/>
                <a:gd name="T2" fmla="*/ 61 w 98"/>
                <a:gd name="T3" fmla="*/ 14 h 103"/>
                <a:gd name="T4" fmla="*/ 56 w 98"/>
                <a:gd name="T5" fmla="*/ 10 h 103"/>
                <a:gd name="T6" fmla="*/ 56 w 98"/>
                <a:gd name="T7" fmla="*/ 10 h 103"/>
                <a:gd name="T8" fmla="*/ 56 w 98"/>
                <a:gd name="T9" fmla="*/ 0 h 103"/>
                <a:gd name="T10" fmla="*/ 56 w 98"/>
                <a:gd name="T11" fmla="*/ 0 h 103"/>
                <a:gd name="T12" fmla="*/ 47 w 98"/>
                <a:gd name="T13" fmla="*/ 5 h 103"/>
                <a:gd name="T14" fmla="*/ 47 w 98"/>
                <a:gd name="T15" fmla="*/ 5 h 103"/>
                <a:gd name="T16" fmla="*/ 38 w 98"/>
                <a:gd name="T17" fmla="*/ 5 h 103"/>
                <a:gd name="T18" fmla="*/ 38 w 98"/>
                <a:gd name="T19" fmla="*/ 5 h 103"/>
                <a:gd name="T20" fmla="*/ 42 w 98"/>
                <a:gd name="T21" fmla="*/ 19 h 103"/>
                <a:gd name="T22" fmla="*/ 0 w 98"/>
                <a:gd name="T23" fmla="*/ 19 h 103"/>
                <a:gd name="T24" fmla="*/ 0 w 98"/>
                <a:gd name="T25" fmla="*/ 28 h 103"/>
                <a:gd name="T26" fmla="*/ 42 w 98"/>
                <a:gd name="T27" fmla="*/ 28 h 103"/>
                <a:gd name="T28" fmla="*/ 42 w 98"/>
                <a:gd name="T29" fmla="*/ 42 h 103"/>
                <a:gd name="T30" fmla="*/ 14 w 98"/>
                <a:gd name="T31" fmla="*/ 42 h 103"/>
                <a:gd name="T32" fmla="*/ 14 w 98"/>
                <a:gd name="T33" fmla="*/ 93 h 103"/>
                <a:gd name="T34" fmla="*/ 28 w 98"/>
                <a:gd name="T35" fmla="*/ 93 h 103"/>
                <a:gd name="T36" fmla="*/ 28 w 98"/>
                <a:gd name="T37" fmla="*/ 56 h 103"/>
                <a:gd name="T38" fmla="*/ 42 w 98"/>
                <a:gd name="T39" fmla="*/ 56 h 103"/>
                <a:gd name="T40" fmla="*/ 42 w 98"/>
                <a:gd name="T41" fmla="*/ 103 h 103"/>
                <a:gd name="T42" fmla="*/ 56 w 98"/>
                <a:gd name="T43" fmla="*/ 103 h 103"/>
                <a:gd name="T44" fmla="*/ 56 w 98"/>
                <a:gd name="T45" fmla="*/ 56 h 103"/>
                <a:gd name="T46" fmla="*/ 75 w 98"/>
                <a:gd name="T47" fmla="*/ 56 h 103"/>
                <a:gd name="T48" fmla="*/ 75 w 98"/>
                <a:gd name="T49" fmla="*/ 75 h 103"/>
                <a:gd name="T50" fmla="*/ 75 w 98"/>
                <a:gd name="T51" fmla="*/ 75 h 103"/>
                <a:gd name="T52" fmla="*/ 70 w 98"/>
                <a:gd name="T53" fmla="*/ 79 h 103"/>
                <a:gd name="T54" fmla="*/ 61 w 98"/>
                <a:gd name="T55" fmla="*/ 79 h 103"/>
                <a:gd name="T56" fmla="*/ 61 w 98"/>
                <a:gd name="T57" fmla="*/ 79 h 103"/>
                <a:gd name="T58" fmla="*/ 66 w 98"/>
                <a:gd name="T59" fmla="*/ 93 h 103"/>
                <a:gd name="T60" fmla="*/ 66 w 98"/>
                <a:gd name="T61" fmla="*/ 93 h 103"/>
                <a:gd name="T62" fmla="*/ 84 w 98"/>
                <a:gd name="T63" fmla="*/ 89 h 103"/>
                <a:gd name="T64" fmla="*/ 84 w 98"/>
                <a:gd name="T65" fmla="*/ 89 h 103"/>
                <a:gd name="T66" fmla="*/ 89 w 98"/>
                <a:gd name="T67" fmla="*/ 84 h 103"/>
                <a:gd name="T68" fmla="*/ 89 w 98"/>
                <a:gd name="T69" fmla="*/ 42 h 103"/>
                <a:gd name="T70" fmla="*/ 56 w 98"/>
                <a:gd name="T71" fmla="*/ 42 h 103"/>
                <a:gd name="T72" fmla="*/ 56 w 98"/>
                <a:gd name="T73" fmla="*/ 28 h 103"/>
                <a:gd name="T74" fmla="*/ 98 w 98"/>
                <a:gd name="T75" fmla="*/ 28 h 103"/>
                <a:gd name="T76" fmla="*/ 98 w 98"/>
                <a:gd name="T77" fmla="*/ 19 h 103"/>
                <a:gd name="T78" fmla="*/ 52 w 98"/>
                <a:gd name="T79" fmla="*/ 19 h 103"/>
                <a:gd name="T80" fmla="*/ 52 w 98"/>
                <a:gd name="T81" fmla="*/ 19 h 103"/>
                <a:gd name="T82" fmla="*/ 61 w 98"/>
                <a:gd name="T83" fmla="*/ 14 h 103"/>
                <a:gd name="T84" fmla="*/ 61 w 98"/>
                <a:gd name="T85" fmla="*/ 14 h 103"/>
                <a:gd name="T86" fmla="*/ 61 w 98"/>
                <a:gd name="T8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103">
                  <a:moveTo>
                    <a:pt x="61" y="14"/>
                  </a:moveTo>
                  <a:lnTo>
                    <a:pt x="61" y="14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42" y="19"/>
                  </a:lnTo>
                  <a:lnTo>
                    <a:pt x="0" y="19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93"/>
                  </a:lnTo>
                  <a:lnTo>
                    <a:pt x="28" y="93"/>
                  </a:lnTo>
                  <a:lnTo>
                    <a:pt x="28" y="56"/>
                  </a:lnTo>
                  <a:lnTo>
                    <a:pt x="42" y="56"/>
                  </a:lnTo>
                  <a:lnTo>
                    <a:pt x="42" y="103"/>
                  </a:lnTo>
                  <a:lnTo>
                    <a:pt x="56" y="103"/>
                  </a:lnTo>
                  <a:lnTo>
                    <a:pt x="56" y="56"/>
                  </a:lnTo>
                  <a:lnTo>
                    <a:pt x="75" y="56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0" y="79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66" y="93"/>
                  </a:lnTo>
                  <a:lnTo>
                    <a:pt x="66" y="93"/>
                  </a:lnTo>
                  <a:lnTo>
                    <a:pt x="84" y="89"/>
                  </a:lnTo>
                  <a:lnTo>
                    <a:pt x="84" y="89"/>
                  </a:lnTo>
                  <a:lnTo>
                    <a:pt x="89" y="84"/>
                  </a:lnTo>
                  <a:lnTo>
                    <a:pt x="89" y="42"/>
                  </a:lnTo>
                  <a:lnTo>
                    <a:pt x="56" y="42"/>
                  </a:lnTo>
                  <a:lnTo>
                    <a:pt x="56" y="28"/>
                  </a:lnTo>
                  <a:lnTo>
                    <a:pt x="98" y="28"/>
                  </a:lnTo>
                  <a:lnTo>
                    <a:pt x="98" y="19"/>
                  </a:lnTo>
                  <a:lnTo>
                    <a:pt x="52" y="19"/>
                  </a:lnTo>
                  <a:lnTo>
                    <a:pt x="52" y="19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Freeform 76"/>
            <p:cNvSpPr>
              <a:spLocks noEditPoints="1"/>
            </p:cNvSpPr>
            <p:nvPr/>
          </p:nvSpPr>
          <p:spPr bwMode="auto">
            <a:xfrm>
              <a:off x="6551613" y="2703513"/>
              <a:ext cx="153987" cy="163513"/>
            </a:xfrm>
            <a:custGeom>
              <a:avLst/>
              <a:gdLst>
                <a:gd name="T0" fmla="*/ 56 w 97"/>
                <a:gd name="T1" fmla="*/ 0 h 103"/>
                <a:gd name="T2" fmla="*/ 37 w 97"/>
                <a:gd name="T3" fmla="*/ 0 h 103"/>
                <a:gd name="T4" fmla="*/ 37 w 97"/>
                <a:gd name="T5" fmla="*/ 5 h 103"/>
                <a:gd name="T6" fmla="*/ 0 w 97"/>
                <a:gd name="T7" fmla="*/ 10 h 103"/>
                <a:gd name="T8" fmla="*/ 60 w 97"/>
                <a:gd name="T9" fmla="*/ 19 h 103"/>
                <a:gd name="T10" fmla="*/ 56 w 97"/>
                <a:gd name="T11" fmla="*/ 33 h 103"/>
                <a:gd name="T12" fmla="*/ 42 w 97"/>
                <a:gd name="T13" fmla="*/ 33 h 103"/>
                <a:gd name="T14" fmla="*/ 37 w 97"/>
                <a:gd name="T15" fmla="*/ 24 h 103"/>
                <a:gd name="T16" fmla="*/ 23 w 97"/>
                <a:gd name="T17" fmla="*/ 24 h 103"/>
                <a:gd name="T18" fmla="*/ 28 w 97"/>
                <a:gd name="T19" fmla="*/ 28 h 103"/>
                <a:gd name="T20" fmla="*/ 9 w 97"/>
                <a:gd name="T21" fmla="*/ 33 h 103"/>
                <a:gd name="T22" fmla="*/ 23 w 97"/>
                <a:gd name="T23" fmla="*/ 103 h 103"/>
                <a:gd name="T24" fmla="*/ 23 w 97"/>
                <a:gd name="T25" fmla="*/ 56 h 103"/>
                <a:gd name="T26" fmla="*/ 28 w 97"/>
                <a:gd name="T27" fmla="*/ 61 h 103"/>
                <a:gd name="T28" fmla="*/ 42 w 97"/>
                <a:gd name="T29" fmla="*/ 89 h 103"/>
                <a:gd name="T30" fmla="*/ 56 w 97"/>
                <a:gd name="T31" fmla="*/ 84 h 103"/>
                <a:gd name="T32" fmla="*/ 65 w 97"/>
                <a:gd name="T33" fmla="*/ 89 h 103"/>
                <a:gd name="T34" fmla="*/ 65 w 97"/>
                <a:gd name="T35" fmla="*/ 61 h 103"/>
                <a:gd name="T36" fmla="*/ 69 w 97"/>
                <a:gd name="T37" fmla="*/ 66 h 103"/>
                <a:gd name="T38" fmla="*/ 74 w 97"/>
                <a:gd name="T39" fmla="*/ 89 h 103"/>
                <a:gd name="T40" fmla="*/ 74 w 97"/>
                <a:gd name="T41" fmla="*/ 89 h 103"/>
                <a:gd name="T42" fmla="*/ 65 w 97"/>
                <a:gd name="T43" fmla="*/ 94 h 103"/>
                <a:gd name="T44" fmla="*/ 69 w 97"/>
                <a:gd name="T45" fmla="*/ 103 h 103"/>
                <a:gd name="T46" fmla="*/ 88 w 97"/>
                <a:gd name="T47" fmla="*/ 98 h 103"/>
                <a:gd name="T48" fmla="*/ 88 w 97"/>
                <a:gd name="T49" fmla="*/ 33 h 103"/>
                <a:gd name="T50" fmla="*/ 69 w 97"/>
                <a:gd name="T51" fmla="*/ 33 h 103"/>
                <a:gd name="T52" fmla="*/ 74 w 97"/>
                <a:gd name="T53" fmla="*/ 24 h 103"/>
                <a:gd name="T54" fmla="*/ 74 w 97"/>
                <a:gd name="T55" fmla="*/ 24 h 103"/>
                <a:gd name="T56" fmla="*/ 97 w 97"/>
                <a:gd name="T57" fmla="*/ 19 h 103"/>
                <a:gd name="T58" fmla="*/ 60 w 97"/>
                <a:gd name="T59" fmla="*/ 10 h 103"/>
                <a:gd name="T60" fmla="*/ 56 w 97"/>
                <a:gd name="T61" fmla="*/ 0 h 103"/>
                <a:gd name="T62" fmla="*/ 56 w 97"/>
                <a:gd name="T63" fmla="*/ 0 h 103"/>
                <a:gd name="T64" fmla="*/ 23 w 97"/>
                <a:gd name="T65" fmla="*/ 42 h 103"/>
                <a:gd name="T66" fmla="*/ 37 w 97"/>
                <a:gd name="T67" fmla="*/ 42 h 103"/>
                <a:gd name="T68" fmla="*/ 23 w 97"/>
                <a:gd name="T69" fmla="*/ 56 h 103"/>
                <a:gd name="T70" fmla="*/ 51 w 97"/>
                <a:gd name="T71" fmla="*/ 52 h 103"/>
                <a:gd name="T72" fmla="*/ 51 w 97"/>
                <a:gd name="T73" fmla="*/ 52 h 103"/>
                <a:gd name="T74" fmla="*/ 65 w 97"/>
                <a:gd name="T75" fmla="*/ 56 h 103"/>
                <a:gd name="T76" fmla="*/ 37 w 97"/>
                <a:gd name="T77" fmla="*/ 56 h 103"/>
                <a:gd name="T78" fmla="*/ 46 w 97"/>
                <a:gd name="T79" fmla="*/ 52 h 103"/>
                <a:gd name="T80" fmla="*/ 37 w 97"/>
                <a:gd name="T81" fmla="*/ 42 h 103"/>
                <a:gd name="T82" fmla="*/ 56 w 97"/>
                <a:gd name="T83" fmla="*/ 42 h 103"/>
                <a:gd name="T84" fmla="*/ 51 w 97"/>
                <a:gd name="T85" fmla="*/ 52 h 103"/>
                <a:gd name="T86" fmla="*/ 74 w 97"/>
                <a:gd name="T87" fmla="*/ 52 h 103"/>
                <a:gd name="T88" fmla="*/ 60 w 97"/>
                <a:gd name="T89" fmla="*/ 42 h 103"/>
                <a:gd name="T90" fmla="*/ 74 w 97"/>
                <a:gd name="T91" fmla="*/ 52 h 103"/>
                <a:gd name="T92" fmla="*/ 42 w 97"/>
                <a:gd name="T93" fmla="*/ 66 h 103"/>
                <a:gd name="T94" fmla="*/ 56 w 97"/>
                <a:gd name="T95" fmla="*/ 75 h 103"/>
                <a:gd name="T96" fmla="*/ 42 w 97"/>
                <a:gd name="T97" fmla="*/ 6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7" h="103">
                  <a:moveTo>
                    <a:pt x="56" y="0"/>
                  </a:moveTo>
                  <a:lnTo>
                    <a:pt x="56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2" y="10"/>
                  </a:lnTo>
                  <a:lnTo>
                    <a:pt x="0" y="10"/>
                  </a:lnTo>
                  <a:lnTo>
                    <a:pt x="0" y="19"/>
                  </a:lnTo>
                  <a:lnTo>
                    <a:pt x="60" y="19"/>
                  </a:lnTo>
                  <a:lnTo>
                    <a:pt x="60" y="19"/>
                  </a:lnTo>
                  <a:lnTo>
                    <a:pt x="56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7" y="24"/>
                  </a:lnTo>
                  <a:lnTo>
                    <a:pt x="37" y="24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8" y="33"/>
                  </a:lnTo>
                  <a:lnTo>
                    <a:pt x="9" y="33"/>
                  </a:lnTo>
                  <a:lnTo>
                    <a:pt x="9" y="103"/>
                  </a:lnTo>
                  <a:lnTo>
                    <a:pt x="23" y="103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8" y="66"/>
                  </a:lnTo>
                  <a:lnTo>
                    <a:pt x="28" y="61"/>
                  </a:lnTo>
                  <a:lnTo>
                    <a:pt x="28" y="89"/>
                  </a:lnTo>
                  <a:lnTo>
                    <a:pt x="42" y="89"/>
                  </a:lnTo>
                  <a:lnTo>
                    <a:pt x="42" y="84"/>
                  </a:lnTo>
                  <a:lnTo>
                    <a:pt x="56" y="84"/>
                  </a:lnTo>
                  <a:lnTo>
                    <a:pt x="56" y="89"/>
                  </a:lnTo>
                  <a:lnTo>
                    <a:pt x="65" y="89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9" y="66"/>
                  </a:lnTo>
                  <a:lnTo>
                    <a:pt x="69" y="66"/>
                  </a:lnTo>
                  <a:lnTo>
                    <a:pt x="74" y="61"/>
                  </a:lnTo>
                  <a:lnTo>
                    <a:pt x="74" y="89"/>
                  </a:lnTo>
                  <a:lnTo>
                    <a:pt x="74" y="89"/>
                  </a:lnTo>
                  <a:lnTo>
                    <a:pt x="74" y="89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9" y="103"/>
                  </a:lnTo>
                  <a:lnTo>
                    <a:pt x="69" y="103"/>
                  </a:lnTo>
                  <a:lnTo>
                    <a:pt x="83" y="103"/>
                  </a:lnTo>
                  <a:lnTo>
                    <a:pt x="88" y="98"/>
                  </a:lnTo>
                  <a:lnTo>
                    <a:pt x="88" y="94"/>
                  </a:lnTo>
                  <a:lnTo>
                    <a:pt x="88" y="33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74" y="24"/>
                  </a:lnTo>
                  <a:lnTo>
                    <a:pt x="74" y="24"/>
                  </a:lnTo>
                  <a:lnTo>
                    <a:pt x="74" y="24"/>
                  </a:lnTo>
                  <a:lnTo>
                    <a:pt x="74" y="24"/>
                  </a:lnTo>
                  <a:lnTo>
                    <a:pt x="69" y="19"/>
                  </a:lnTo>
                  <a:lnTo>
                    <a:pt x="97" y="19"/>
                  </a:lnTo>
                  <a:lnTo>
                    <a:pt x="97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  <a:moveTo>
                    <a:pt x="23" y="56"/>
                  </a:moveTo>
                  <a:lnTo>
                    <a:pt x="23" y="42"/>
                  </a:lnTo>
                  <a:lnTo>
                    <a:pt x="37" y="42"/>
                  </a:lnTo>
                  <a:lnTo>
                    <a:pt x="37" y="42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close/>
                  <a:moveTo>
                    <a:pt x="51" y="52"/>
                  </a:move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65" y="56"/>
                  </a:lnTo>
                  <a:lnTo>
                    <a:pt x="37" y="56"/>
                  </a:lnTo>
                  <a:lnTo>
                    <a:pt x="37" y="56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37" y="42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close/>
                  <a:moveTo>
                    <a:pt x="74" y="52"/>
                  </a:moveTo>
                  <a:lnTo>
                    <a:pt x="74" y="52"/>
                  </a:lnTo>
                  <a:lnTo>
                    <a:pt x="60" y="42"/>
                  </a:lnTo>
                  <a:lnTo>
                    <a:pt x="74" y="42"/>
                  </a:lnTo>
                  <a:lnTo>
                    <a:pt x="74" y="52"/>
                  </a:lnTo>
                  <a:lnTo>
                    <a:pt x="74" y="52"/>
                  </a:lnTo>
                  <a:close/>
                  <a:moveTo>
                    <a:pt x="42" y="66"/>
                  </a:moveTo>
                  <a:lnTo>
                    <a:pt x="56" y="66"/>
                  </a:lnTo>
                  <a:lnTo>
                    <a:pt x="56" y="75"/>
                  </a:lnTo>
                  <a:lnTo>
                    <a:pt x="42" y="75"/>
                  </a:lnTo>
                  <a:lnTo>
                    <a:pt x="42" y="66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Freeform 77"/>
            <p:cNvSpPr>
              <a:spLocks noEditPoints="1"/>
            </p:cNvSpPr>
            <p:nvPr/>
          </p:nvSpPr>
          <p:spPr bwMode="auto">
            <a:xfrm>
              <a:off x="6721475" y="2703513"/>
              <a:ext cx="161925" cy="155575"/>
            </a:xfrm>
            <a:custGeom>
              <a:avLst/>
              <a:gdLst>
                <a:gd name="T0" fmla="*/ 79 w 102"/>
                <a:gd name="T1" fmla="*/ 19 h 98"/>
                <a:gd name="T2" fmla="*/ 79 w 102"/>
                <a:gd name="T3" fmla="*/ 19 h 98"/>
                <a:gd name="T4" fmla="*/ 84 w 102"/>
                <a:gd name="T5" fmla="*/ 19 h 98"/>
                <a:gd name="T6" fmla="*/ 84 w 102"/>
                <a:gd name="T7" fmla="*/ 19 h 98"/>
                <a:gd name="T8" fmla="*/ 93 w 102"/>
                <a:gd name="T9" fmla="*/ 14 h 98"/>
                <a:gd name="T10" fmla="*/ 93 w 102"/>
                <a:gd name="T11" fmla="*/ 14 h 98"/>
                <a:gd name="T12" fmla="*/ 84 w 102"/>
                <a:gd name="T13" fmla="*/ 10 h 98"/>
                <a:gd name="T14" fmla="*/ 84 w 102"/>
                <a:gd name="T15" fmla="*/ 10 h 98"/>
                <a:gd name="T16" fmla="*/ 79 w 102"/>
                <a:gd name="T17" fmla="*/ 0 h 98"/>
                <a:gd name="T18" fmla="*/ 79 w 102"/>
                <a:gd name="T19" fmla="*/ 0 h 98"/>
                <a:gd name="T20" fmla="*/ 51 w 102"/>
                <a:gd name="T21" fmla="*/ 10 h 98"/>
                <a:gd name="T22" fmla="*/ 23 w 102"/>
                <a:gd name="T23" fmla="*/ 10 h 98"/>
                <a:gd name="T24" fmla="*/ 23 w 102"/>
                <a:gd name="T25" fmla="*/ 84 h 98"/>
                <a:gd name="T26" fmla="*/ 0 w 102"/>
                <a:gd name="T27" fmla="*/ 84 h 98"/>
                <a:gd name="T28" fmla="*/ 0 w 102"/>
                <a:gd name="T29" fmla="*/ 98 h 98"/>
                <a:gd name="T30" fmla="*/ 102 w 102"/>
                <a:gd name="T31" fmla="*/ 98 h 98"/>
                <a:gd name="T32" fmla="*/ 102 w 102"/>
                <a:gd name="T33" fmla="*/ 84 h 98"/>
                <a:gd name="T34" fmla="*/ 70 w 102"/>
                <a:gd name="T35" fmla="*/ 84 h 98"/>
                <a:gd name="T36" fmla="*/ 70 w 102"/>
                <a:gd name="T37" fmla="*/ 52 h 98"/>
                <a:gd name="T38" fmla="*/ 93 w 102"/>
                <a:gd name="T39" fmla="*/ 52 h 98"/>
                <a:gd name="T40" fmla="*/ 93 w 102"/>
                <a:gd name="T41" fmla="*/ 38 h 98"/>
                <a:gd name="T42" fmla="*/ 37 w 102"/>
                <a:gd name="T43" fmla="*/ 38 h 98"/>
                <a:gd name="T44" fmla="*/ 37 w 102"/>
                <a:gd name="T45" fmla="*/ 24 h 98"/>
                <a:gd name="T46" fmla="*/ 37 w 102"/>
                <a:gd name="T47" fmla="*/ 24 h 98"/>
                <a:gd name="T48" fmla="*/ 79 w 102"/>
                <a:gd name="T49" fmla="*/ 19 h 98"/>
                <a:gd name="T50" fmla="*/ 79 w 102"/>
                <a:gd name="T51" fmla="*/ 19 h 98"/>
                <a:gd name="T52" fmla="*/ 79 w 102"/>
                <a:gd name="T53" fmla="*/ 19 h 98"/>
                <a:gd name="T54" fmla="*/ 56 w 102"/>
                <a:gd name="T55" fmla="*/ 84 h 98"/>
                <a:gd name="T56" fmla="*/ 37 w 102"/>
                <a:gd name="T57" fmla="*/ 84 h 98"/>
                <a:gd name="T58" fmla="*/ 37 w 102"/>
                <a:gd name="T59" fmla="*/ 52 h 98"/>
                <a:gd name="T60" fmla="*/ 56 w 102"/>
                <a:gd name="T61" fmla="*/ 52 h 98"/>
                <a:gd name="T62" fmla="*/ 56 w 102"/>
                <a:gd name="T63" fmla="*/ 84 h 98"/>
                <a:gd name="T64" fmla="*/ 56 w 102"/>
                <a:gd name="T65" fmla="*/ 8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" h="98">
                  <a:moveTo>
                    <a:pt x="79" y="19"/>
                  </a:moveTo>
                  <a:lnTo>
                    <a:pt x="79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93" y="14"/>
                  </a:lnTo>
                  <a:lnTo>
                    <a:pt x="93" y="14"/>
                  </a:lnTo>
                  <a:lnTo>
                    <a:pt x="84" y="10"/>
                  </a:lnTo>
                  <a:lnTo>
                    <a:pt x="84" y="1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51" y="10"/>
                  </a:lnTo>
                  <a:lnTo>
                    <a:pt x="23" y="10"/>
                  </a:lnTo>
                  <a:lnTo>
                    <a:pt x="23" y="84"/>
                  </a:lnTo>
                  <a:lnTo>
                    <a:pt x="0" y="84"/>
                  </a:lnTo>
                  <a:lnTo>
                    <a:pt x="0" y="98"/>
                  </a:lnTo>
                  <a:lnTo>
                    <a:pt x="102" y="98"/>
                  </a:lnTo>
                  <a:lnTo>
                    <a:pt x="102" y="84"/>
                  </a:lnTo>
                  <a:lnTo>
                    <a:pt x="70" y="84"/>
                  </a:lnTo>
                  <a:lnTo>
                    <a:pt x="70" y="52"/>
                  </a:lnTo>
                  <a:lnTo>
                    <a:pt x="93" y="52"/>
                  </a:lnTo>
                  <a:lnTo>
                    <a:pt x="93" y="38"/>
                  </a:lnTo>
                  <a:lnTo>
                    <a:pt x="37" y="38"/>
                  </a:lnTo>
                  <a:lnTo>
                    <a:pt x="37" y="24"/>
                  </a:lnTo>
                  <a:lnTo>
                    <a:pt x="37" y="24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close/>
                  <a:moveTo>
                    <a:pt x="56" y="84"/>
                  </a:moveTo>
                  <a:lnTo>
                    <a:pt x="37" y="84"/>
                  </a:lnTo>
                  <a:lnTo>
                    <a:pt x="37" y="52"/>
                  </a:lnTo>
                  <a:lnTo>
                    <a:pt x="56" y="52"/>
                  </a:lnTo>
                  <a:lnTo>
                    <a:pt x="56" y="84"/>
                  </a:lnTo>
                  <a:lnTo>
                    <a:pt x="56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Freeform 78"/>
            <p:cNvSpPr>
              <a:spLocks/>
            </p:cNvSpPr>
            <p:nvPr/>
          </p:nvSpPr>
          <p:spPr bwMode="auto">
            <a:xfrm>
              <a:off x="6905625" y="2703513"/>
              <a:ext cx="155575" cy="163513"/>
            </a:xfrm>
            <a:custGeom>
              <a:avLst/>
              <a:gdLst>
                <a:gd name="T0" fmla="*/ 61 w 98"/>
                <a:gd name="T1" fmla="*/ 14 h 103"/>
                <a:gd name="T2" fmla="*/ 61 w 98"/>
                <a:gd name="T3" fmla="*/ 14 h 103"/>
                <a:gd name="T4" fmla="*/ 56 w 98"/>
                <a:gd name="T5" fmla="*/ 10 h 103"/>
                <a:gd name="T6" fmla="*/ 56 w 98"/>
                <a:gd name="T7" fmla="*/ 10 h 103"/>
                <a:gd name="T8" fmla="*/ 56 w 98"/>
                <a:gd name="T9" fmla="*/ 0 h 103"/>
                <a:gd name="T10" fmla="*/ 56 w 98"/>
                <a:gd name="T11" fmla="*/ 0 h 103"/>
                <a:gd name="T12" fmla="*/ 47 w 98"/>
                <a:gd name="T13" fmla="*/ 5 h 103"/>
                <a:gd name="T14" fmla="*/ 47 w 98"/>
                <a:gd name="T15" fmla="*/ 5 h 103"/>
                <a:gd name="T16" fmla="*/ 38 w 98"/>
                <a:gd name="T17" fmla="*/ 5 h 103"/>
                <a:gd name="T18" fmla="*/ 38 w 98"/>
                <a:gd name="T19" fmla="*/ 5 h 103"/>
                <a:gd name="T20" fmla="*/ 42 w 98"/>
                <a:gd name="T21" fmla="*/ 19 h 103"/>
                <a:gd name="T22" fmla="*/ 0 w 98"/>
                <a:gd name="T23" fmla="*/ 19 h 103"/>
                <a:gd name="T24" fmla="*/ 0 w 98"/>
                <a:gd name="T25" fmla="*/ 33 h 103"/>
                <a:gd name="T26" fmla="*/ 42 w 98"/>
                <a:gd name="T27" fmla="*/ 33 h 103"/>
                <a:gd name="T28" fmla="*/ 42 w 98"/>
                <a:gd name="T29" fmla="*/ 42 h 103"/>
                <a:gd name="T30" fmla="*/ 14 w 98"/>
                <a:gd name="T31" fmla="*/ 42 h 103"/>
                <a:gd name="T32" fmla="*/ 14 w 98"/>
                <a:gd name="T33" fmla="*/ 94 h 103"/>
                <a:gd name="T34" fmla="*/ 28 w 98"/>
                <a:gd name="T35" fmla="*/ 94 h 103"/>
                <a:gd name="T36" fmla="*/ 28 w 98"/>
                <a:gd name="T37" fmla="*/ 56 h 103"/>
                <a:gd name="T38" fmla="*/ 42 w 98"/>
                <a:gd name="T39" fmla="*/ 56 h 103"/>
                <a:gd name="T40" fmla="*/ 42 w 98"/>
                <a:gd name="T41" fmla="*/ 103 h 103"/>
                <a:gd name="T42" fmla="*/ 56 w 98"/>
                <a:gd name="T43" fmla="*/ 103 h 103"/>
                <a:gd name="T44" fmla="*/ 56 w 98"/>
                <a:gd name="T45" fmla="*/ 56 h 103"/>
                <a:gd name="T46" fmla="*/ 70 w 98"/>
                <a:gd name="T47" fmla="*/ 56 h 103"/>
                <a:gd name="T48" fmla="*/ 70 w 98"/>
                <a:gd name="T49" fmla="*/ 75 h 103"/>
                <a:gd name="T50" fmla="*/ 70 w 98"/>
                <a:gd name="T51" fmla="*/ 75 h 103"/>
                <a:gd name="T52" fmla="*/ 70 w 98"/>
                <a:gd name="T53" fmla="*/ 80 h 103"/>
                <a:gd name="T54" fmla="*/ 61 w 98"/>
                <a:gd name="T55" fmla="*/ 80 h 103"/>
                <a:gd name="T56" fmla="*/ 61 w 98"/>
                <a:gd name="T57" fmla="*/ 80 h 103"/>
                <a:gd name="T58" fmla="*/ 66 w 98"/>
                <a:gd name="T59" fmla="*/ 94 h 103"/>
                <a:gd name="T60" fmla="*/ 66 w 98"/>
                <a:gd name="T61" fmla="*/ 94 h 103"/>
                <a:gd name="T62" fmla="*/ 80 w 98"/>
                <a:gd name="T63" fmla="*/ 94 h 103"/>
                <a:gd name="T64" fmla="*/ 84 w 98"/>
                <a:gd name="T65" fmla="*/ 89 h 103"/>
                <a:gd name="T66" fmla="*/ 84 w 98"/>
                <a:gd name="T67" fmla="*/ 84 h 103"/>
                <a:gd name="T68" fmla="*/ 84 w 98"/>
                <a:gd name="T69" fmla="*/ 42 h 103"/>
                <a:gd name="T70" fmla="*/ 56 w 98"/>
                <a:gd name="T71" fmla="*/ 42 h 103"/>
                <a:gd name="T72" fmla="*/ 56 w 98"/>
                <a:gd name="T73" fmla="*/ 33 h 103"/>
                <a:gd name="T74" fmla="*/ 98 w 98"/>
                <a:gd name="T75" fmla="*/ 33 h 103"/>
                <a:gd name="T76" fmla="*/ 98 w 98"/>
                <a:gd name="T77" fmla="*/ 19 h 103"/>
                <a:gd name="T78" fmla="*/ 47 w 98"/>
                <a:gd name="T79" fmla="*/ 19 h 103"/>
                <a:gd name="T80" fmla="*/ 47 w 98"/>
                <a:gd name="T81" fmla="*/ 19 h 103"/>
                <a:gd name="T82" fmla="*/ 61 w 98"/>
                <a:gd name="T83" fmla="*/ 14 h 103"/>
                <a:gd name="T84" fmla="*/ 61 w 98"/>
                <a:gd name="T85" fmla="*/ 14 h 103"/>
                <a:gd name="T86" fmla="*/ 61 w 98"/>
                <a:gd name="T8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103">
                  <a:moveTo>
                    <a:pt x="61" y="14"/>
                  </a:moveTo>
                  <a:lnTo>
                    <a:pt x="61" y="14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42" y="19"/>
                  </a:lnTo>
                  <a:lnTo>
                    <a:pt x="0" y="19"/>
                  </a:lnTo>
                  <a:lnTo>
                    <a:pt x="0" y="33"/>
                  </a:lnTo>
                  <a:lnTo>
                    <a:pt x="42" y="33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94"/>
                  </a:lnTo>
                  <a:lnTo>
                    <a:pt x="28" y="94"/>
                  </a:lnTo>
                  <a:lnTo>
                    <a:pt x="28" y="56"/>
                  </a:lnTo>
                  <a:lnTo>
                    <a:pt x="42" y="56"/>
                  </a:lnTo>
                  <a:lnTo>
                    <a:pt x="42" y="103"/>
                  </a:lnTo>
                  <a:lnTo>
                    <a:pt x="56" y="103"/>
                  </a:lnTo>
                  <a:lnTo>
                    <a:pt x="56" y="56"/>
                  </a:lnTo>
                  <a:lnTo>
                    <a:pt x="70" y="56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80"/>
                  </a:lnTo>
                  <a:lnTo>
                    <a:pt x="61" y="80"/>
                  </a:lnTo>
                  <a:lnTo>
                    <a:pt x="61" y="80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80" y="94"/>
                  </a:lnTo>
                  <a:lnTo>
                    <a:pt x="84" y="89"/>
                  </a:lnTo>
                  <a:lnTo>
                    <a:pt x="84" y="84"/>
                  </a:lnTo>
                  <a:lnTo>
                    <a:pt x="84" y="42"/>
                  </a:lnTo>
                  <a:lnTo>
                    <a:pt x="56" y="42"/>
                  </a:lnTo>
                  <a:lnTo>
                    <a:pt x="56" y="33"/>
                  </a:lnTo>
                  <a:lnTo>
                    <a:pt x="98" y="33"/>
                  </a:lnTo>
                  <a:lnTo>
                    <a:pt x="98" y="19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" name="Freeform 79"/>
            <p:cNvSpPr>
              <a:spLocks noEditPoints="1"/>
            </p:cNvSpPr>
            <p:nvPr/>
          </p:nvSpPr>
          <p:spPr bwMode="auto">
            <a:xfrm>
              <a:off x="5365750" y="490538"/>
              <a:ext cx="155575" cy="161925"/>
            </a:xfrm>
            <a:custGeom>
              <a:avLst/>
              <a:gdLst>
                <a:gd name="T0" fmla="*/ 19 w 98"/>
                <a:gd name="T1" fmla="*/ 37 h 102"/>
                <a:gd name="T2" fmla="*/ 80 w 98"/>
                <a:gd name="T3" fmla="*/ 23 h 102"/>
                <a:gd name="T4" fmla="*/ 94 w 98"/>
                <a:gd name="T5" fmla="*/ 37 h 102"/>
                <a:gd name="T6" fmla="*/ 61 w 98"/>
                <a:gd name="T7" fmla="*/ 14 h 102"/>
                <a:gd name="T8" fmla="*/ 56 w 98"/>
                <a:gd name="T9" fmla="*/ 0 h 102"/>
                <a:gd name="T10" fmla="*/ 56 w 98"/>
                <a:gd name="T11" fmla="*/ 0 h 102"/>
                <a:gd name="T12" fmla="*/ 42 w 98"/>
                <a:gd name="T13" fmla="*/ 0 h 102"/>
                <a:gd name="T14" fmla="*/ 42 w 98"/>
                <a:gd name="T15" fmla="*/ 14 h 102"/>
                <a:gd name="T16" fmla="*/ 5 w 98"/>
                <a:gd name="T17" fmla="*/ 37 h 102"/>
                <a:gd name="T18" fmla="*/ 0 w 98"/>
                <a:gd name="T19" fmla="*/ 55 h 102"/>
                <a:gd name="T20" fmla="*/ 28 w 98"/>
                <a:gd name="T21" fmla="*/ 55 h 102"/>
                <a:gd name="T22" fmla="*/ 19 w 98"/>
                <a:gd name="T23" fmla="*/ 69 h 102"/>
                <a:gd name="T24" fmla="*/ 42 w 98"/>
                <a:gd name="T25" fmla="*/ 79 h 102"/>
                <a:gd name="T26" fmla="*/ 24 w 98"/>
                <a:gd name="T27" fmla="*/ 88 h 102"/>
                <a:gd name="T28" fmla="*/ 5 w 98"/>
                <a:gd name="T29" fmla="*/ 88 h 102"/>
                <a:gd name="T30" fmla="*/ 14 w 98"/>
                <a:gd name="T31" fmla="*/ 102 h 102"/>
                <a:gd name="T32" fmla="*/ 56 w 98"/>
                <a:gd name="T33" fmla="*/ 88 h 102"/>
                <a:gd name="T34" fmla="*/ 75 w 98"/>
                <a:gd name="T35" fmla="*/ 93 h 102"/>
                <a:gd name="T36" fmla="*/ 84 w 98"/>
                <a:gd name="T37" fmla="*/ 102 h 102"/>
                <a:gd name="T38" fmla="*/ 89 w 98"/>
                <a:gd name="T39" fmla="*/ 97 h 102"/>
                <a:gd name="T40" fmla="*/ 98 w 98"/>
                <a:gd name="T41" fmla="*/ 88 h 102"/>
                <a:gd name="T42" fmla="*/ 70 w 98"/>
                <a:gd name="T43" fmla="*/ 74 h 102"/>
                <a:gd name="T44" fmla="*/ 98 w 98"/>
                <a:gd name="T45" fmla="*/ 55 h 102"/>
                <a:gd name="T46" fmla="*/ 52 w 98"/>
                <a:gd name="T47" fmla="*/ 46 h 102"/>
                <a:gd name="T48" fmla="*/ 56 w 98"/>
                <a:gd name="T49" fmla="*/ 37 h 102"/>
                <a:gd name="T50" fmla="*/ 56 w 98"/>
                <a:gd name="T51" fmla="*/ 32 h 102"/>
                <a:gd name="T52" fmla="*/ 56 w 98"/>
                <a:gd name="T53" fmla="*/ 32 h 102"/>
                <a:gd name="T54" fmla="*/ 42 w 98"/>
                <a:gd name="T55" fmla="*/ 28 h 102"/>
                <a:gd name="T56" fmla="*/ 42 w 98"/>
                <a:gd name="T57" fmla="*/ 28 h 102"/>
                <a:gd name="T58" fmla="*/ 33 w 98"/>
                <a:gd name="T59" fmla="*/ 46 h 102"/>
                <a:gd name="T60" fmla="*/ 0 w 98"/>
                <a:gd name="T61" fmla="*/ 46 h 102"/>
                <a:gd name="T62" fmla="*/ 0 w 98"/>
                <a:gd name="T63" fmla="*/ 55 h 102"/>
                <a:gd name="T64" fmla="*/ 56 w 98"/>
                <a:gd name="T65" fmla="*/ 69 h 102"/>
                <a:gd name="T66" fmla="*/ 42 w 98"/>
                <a:gd name="T67" fmla="*/ 55 h 102"/>
                <a:gd name="T68" fmla="*/ 61 w 98"/>
                <a:gd name="T69" fmla="*/ 55 h 102"/>
                <a:gd name="T70" fmla="*/ 56 w 98"/>
                <a:gd name="T71" fmla="*/ 69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8" h="102">
                  <a:moveTo>
                    <a:pt x="5" y="37"/>
                  </a:moveTo>
                  <a:lnTo>
                    <a:pt x="19" y="37"/>
                  </a:lnTo>
                  <a:lnTo>
                    <a:pt x="19" y="23"/>
                  </a:lnTo>
                  <a:lnTo>
                    <a:pt x="80" y="23"/>
                  </a:lnTo>
                  <a:lnTo>
                    <a:pt x="80" y="37"/>
                  </a:lnTo>
                  <a:lnTo>
                    <a:pt x="94" y="37"/>
                  </a:lnTo>
                  <a:lnTo>
                    <a:pt x="94" y="14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14"/>
                  </a:lnTo>
                  <a:lnTo>
                    <a:pt x="5" y="14"/>
                  </a:lnTo>
                  <a:lnTo>
                    <a:pt x="5" y="37"/>
                  </a:lnTo>
                  <a:lnTo>
                    <a:pt x="5" y="37"/>
                  </a:lnTo>
                  <a:close/>
                  <a:moveTo>
                    <a:pt x="0" y="55"/>
                  </a:moveTo>
                  <a:lnTo>
                    <a:pt x="28" y="55"/>
                  </a:lnTo>
                  <a:lnTo>
                    <a:pt x="28" y="55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42" y="79"/>
                  </a:lnTo>
                  <a:lnTo>
                    <a:pt x="42" y="79"/>
                  </a:lnTo>
                  <a:lnTo>
                    <a:pt x="24" y="88"/>
                  </a:lnTo>
                  <a:lnTo>
                    <a:pt x="5" y="88"/>
                  </a:lnTo>
                  <a:lnTo>
                    <a:pt x="5" y="88"/>
                  </a:lnTo>
                  <a:lnTo>
                    <a:pt x="14" y="102"/>
                  </a:lnTo>
                  <a:lnTo>
                    <a:pt x="14" y="102"/>
                  </a:lnTo>
                  <a:lnTo>
                    <a:pt x="38" y="97"/>
                  </a:lnTo>
                  <a:lnTo>
                    <a:pt x="56" y="88"/>
                  </a:lnTo>
                  <a:lnTo>
                    <a:pt x="56" y="88"/>
                  </a:lnTo>
                  <a:lnTo>
                    <a:pt x="75" y="93"/>
                  </a:lnTo>
                  <a:lnTo>
                    <a:pt x="84" y="102"/>
                  </a:lnTo>
                  <a:lnTo>
                    <a:pt x="84" y="102"/>
                  </a:lnTo>
                  <a:lnTo>
                    <a:pt x="89" y="97"/>
                  </a:lnTo>
                  <a:lnTo>
                    <a:pt x="89" y="97"/>
                  </a:lnTo>
                  <a:lnTo>
                    <a:pt x="98" y="88"/>
                  </a:lnTo>
                  <a:lnTo>
                    <a:pt x="98" y="88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80" y="55"/>
                  </a:lnTo>
                  <a:lnTo>
                    <a:pt x="98" y="55"/>
                  </a:lnTo>
                  <a:lnTo>
                    <a:pt x="98" y="46"/>
                  </a:lnTo>
                  <a:lnTo>
                    <a:pt x="52" y="46"/>
                  </a:lnTo>
                  <a:lnTo>
                    <a:pt x="52" y="46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33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55"/>
                  </a:lnTo>
                  <a:lnTo>
                    <a:pt x="0" y="55"/>
                  </a:lnTo>
                  <a:close/>
                  <a:moveTo>
                    <a:pt x="56" y="69"/>
                  </a:moveTo>
                  <a:lnTo>
                    <a:pt x="56" y="69"/>
                  </a:lnTo>
                  <a:lnTo>
                    <a:pt x="38" y="65"/>
                  </a:lnTo>
                  <a:lnTo>
                    <a:pt x="42" y="55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6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Freeform 80"/>
            <p:cNvSpPr>
              <a:spLocks noEditPoints="1"/>
            </p:cNvSpPr>
            <p:nvPr/>
          </p:nvSpPr>
          <p:spPr bwMode="auto">
            <a:xfrm>
              <a:off x="5551488" y="496888"/>
              <a:ext cx="139700" cy="147638"/>
            </a:xfrm>
            <a:custGeom>
              <a:avLst/>
              <a:gdLst>
                <a:gd name="T0" fmla="*/ 14 w 88"/>
                <a:gd name="T1" fmla="*/ 93 h 93"/>
                <a:gd name="T2" fmla="*/ 14 w 88"/>
                <a:gd name="T3" fmla="*/ 65 h 93"/>
                <a:gd name="T4" fmla="*/ 14 w 88"/>
                <a:gd name="T5" fmla="*/ 65 h 93"/>
                <a:gd name="T6" fmla="*/ 19 w 88"/>
                <a:gd name="T7" fmla="*/ 79 h 93"/>
                <a:gd name="T8" fmla="*/ 19 w 88"/>
                <a:gd name="T9" fmla="*/ 79 h 93"/>
                <a:gd name="T10" fmla="*/ 28 w 88"/>
                <a:gd name="T11" fmla="*/ 75 h 93"/>
                <a:gd name="T12" fmla="*/ 33 w 88"/>
                <a:gd name="T13" fmla="*/ 70 h 93"/>
                <a:gd name="T14" fmla="*/ 37 w 88"/>
                <a:gd name="T15" fmla="*/ 65 h 93"/>
                <a:gd name="T16" fmla="*/ 37 w 88"/>
                <a:gd name="T17" fmla="*/ 56 h 93"/>
                <a:gd name="T18" fmla="*/ 37 w 88"/>
                <a:gd name="T19" fmla="*/ 56 h 93"/>
                <a:gd name="T20" fmla="*/ 37 w 88"/>
                <a:gd name="T21" fmla="*/ 47 h 93"/>
                <a:gd name="T22" fmla="*/ 33 w 88"/>
                <a:gd name="T23" fmla="*/ 38 h 93"/>
                <a:gd name="T24" fmla="*/ 33 w 88"/>
                <a:gd name="T25" fmla="*/ 38 h 93"/>
                <a:gd name="T26" fmla="*/ 33 w 88"/>
                <a:gd name="T27" fmla="*/ 24 h 93"/>
                <a:gd name="T28" fmla="*/ 33 w 88"/>
                <a:gd name="T29" fmla="*/ 24 h 93"/>
                <a:gd name="T30" fmla="*/ 37 w 88"/>
                <a:gd name="T31" fmla="*/ 0 h 93"/>
                <a:gd name="T32" fmla="*/ 0 w 88"/>
                <a:gd name="T33" fmla="*/ 0 h 93"/>
                <a:gd name="T34" fmla="*/ 0 w 88"/>
                <a:gd name="T35" fmla="*/ 93 h 93"/>
                <a:gd name="T36" fmla="*/ 14 w 88"/>
                <a:gd name="T37" fmla="*/ 93 h 93"/>
                <a:gd name="T38" fmla="*/ 14 w 88"/>
                <a:gd name="T39" fmla="*/ 93 h 93"/>
                <a:gd name="T40" fmla="*/ 56 w 88"/>
                <a:gd name="T41" fmla="*/ 93 h 93"/>
                <a:gd name="T42" fmla="*/ 56 w 88"/>
                <a:gd name="T43" fmla="*/ 84 h 93"/>
                <a:gd name="T44" fmla="*/ 74 w 88"/>
                <a:gd name="T45" fmla="*/ 84 h 93"/>
                <a:gd name="T46" fmla="*/ 74 w 88"/>
                <a:gd name="T47" fmla="*/ 93 h 93"/>
                <a:gd name="T48" fmla="*/ 88 w 88"/>
                <a:gd name="T49" fmla="*/ 93 h 93"/>
                <a:gd name="T50" fmla="*/ 88 w 88"/>
                <a:gd name="T51" fmla="*/ 5 h 93"/>
                <a:gd name="T52" fmla="*/ 42 w 88"/>
                <a:gd name="T53" fmla="*/ 5 h 93"/>
                <a:gd name="T54" fmla="*/ 42 w 88"/>
                <a:gd name="T55" fmla="*/ 93 h 93"/>
                <a:gd name="T56" fmla="*/ 56 w 88"/>
                <a:gd name="T57" fmla="*/ 93 h 93"/>
                <a:gd name="T58" fmla="*/ 56 w 88"/>
                <a:gd name="T59" fmla="*/ 93 h 93"/>
                <a:gd name="T60" fmla="*/ 14 w 88"/>
                <a:gd name="T61" fmla="*/ 38 h 93"/>
                <a:gd name="T62" fmla="*/ 14 w 88"/>
                <a:gd name="T63" fmla="*/ 38 h 93"/>
                <a:gd name="T64" fmla="*/ 23 w 88"/>
                <a:gd name="T65" fmla="*/ 51 h 93"/>
                <a:gd name="T66" fmla="*/ 23 w 88"/>
                <a:gd name="T67" fmla="*/ 51 h 93"/>
                <a:gd name="T68" fmla="*/ 23 w 88"/>
                <a:gd name="T69" fmla="*/ 61 h 93"/>
                <a:gd name="T70" fmla="*/ 14 w 88"/>
                <a:gd name="T71" fmla="*/ 61 h 93"/>
                <a:gd name="T72" fmla="*/ 14 w 88"/>
                <a:gd name="T73" fmla="*/ 14 h 93"/>
                <a:gd name="T74" fmla="*/ 23 w 88"/>
                <a:gd name="T75" fmla="*/ 14 h 93"/>
                <a:gd name="T76" fmla="*/ 23 w 88"/>
                <a:gd name="T77" fmla="*/ 14 h 93"/>
                <a:gd name="T78" fmla="*/ 14 w 88"/>
                <a:gd name="T79" fmla="*/ 38 h 93"/>
                <a:gd name="T80" fmla="*/ 14 w 88"/>
                <a:gd name="T81" fmla="*/ 38 h 93"/>
                <a:gd name="T82" fmla="*/ 14 w 88"/>
                <a:gd name="T83" fmla="*/ 38 h 93"/>
                <a:gd name="T84" fmla="*/ 56 w 88"/>
                <a:gd name="T85" fmla="*/ 38 h 93"/>
                <a:gd name="T86" fmla="*/ 56 w 88"/>
                <a:gd name="T87" fmla="*/ 14 h 93"/>
                <a:gd name="T88" fmla="*/ 74 w 88"/>
                <a:gd name="T89" fmla="*/ 14 h 93"/>
                <a:gd name="T90" fmla="*/ 74 w 88"/>
                <a:gd name="T91" fmla="*/ 38 h 93"/>
                <a:gd name="T92" fmla="*/ 56 w 88"/>
                <a:gd name="T93" fmla="*/ 38 h 93"/>
                <a:gd name="T94" fmla="*/ 56 w 88"/>
                <a:gd name="T95" fmla="*/ 38 h 93"/>
                <a:gd name="T96" fmla="*/ 74 w 88"/>
                <a:gd name="T97" fmla="*/ 47 h 93"/>
                <a:gd name="T98" fmla="*/ 74 w 88"/>
                <a:gd name="T99" fmla="*/ 70 h 93"/>
                <a:gd name="T100" fmla="*/ 56 w 88"/>
                <a:gd name="T101" fmla="*/ 70 h 93"/>
                <a:gd name="T102" fmla="*/ 56 w 88"/>
                <a:gd name="T103" fmla="*/ 47 h 93"/>
                <a:gd name="T104" fmla="*/ 74 w 88"/>
                <a:gd name="T105" fmla="*/ 47 h 93"/>
                <a:gd name="T106" fmla="*/ 74 w 88"/>
                <a:gd name="T107" fmla="*/ 4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" h="93">
                  <a:moveTo>
                    <a:pt x="14" y="93"/>
                  </a:moveTo>
                  <a:lnTo>
                    <a:pt x="14" y="65"/>
                  </a:lnTo>
                  <a:lnTo>
                    <a:pt x="14" y="65"/>
                  </a:lnTo>
                  <a:lnTo>
                    <a:pt x="19" y="79"/>
                  </a:lnTo>
                  <a:lnTo>
                    <a:pt x="19" y="79"/>
                  </a:lnTo>
                  <a:lnTo>
                    <a:pt x="28" y="75"/>
                  </a:lnTo>
                  <a:lnTo>
                    <a:pt x="33" y="70"/>
                  </a:lnTo>
                  <a:lnTo>
                    <a:pt x="37" y="65"/>
                  </a:lnTo>
                  <a:lnTo>
                    <a:pt x="37" y="56"/>
                  </a:lnTo>
                  <a:lnTo>
                    <a:pt x="37" y="56"/>
                  </a:lnTo>
                  <a:lnTo>
                    <a:pt x="37" y="47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33" y="24"/>
                  </a:lnTo>
                  <a:lnTo>
                    <a:pt x="33" y="24"/>
                  </a:lnTo>
                  <a:lnTo>
                    <a:pt x="37" y="0"/>
                  </a:lnTo>
                  <a:lnTo>
                    <a:pt x="0" y="0"/>
                  </a:lnTo>
                  <a:lnTo>
                    <a:pt x="0" y="93"/>
                  </a:lnTo>
                  <a:lnTo>
                    <a:pt x="14" y="93"/>
                  </a:lnTo>
                  <a:lnTo>
                    <a:pt x="14" y="93"/>
                  </a:lnTo>
                  <a:close/>
                  <a:moveTo>
                    <a:pt x="56" y="93"/>
                  </a:moveTo>
                  <a:lnTo>
                    <a:pt x="56" y="84"/>
                  </a:lnTo>
                  <a:lnTo>
                    <a:pt x="74" y="84"/>
                  </a:lnTo>
                  <a:lnTo>
                    <a:pt x="74" y="93"/>
                  </a:lnTo>
                  <a:lnTo>
                    <a:pt x="88" y="93"/>
                  </a:lnTo>
                  <a:lnTo>
                    <a:pt x="88" y="5"/>
                  </a:lnTo>
                  <a:lnTo>
                    <a:pt x="42" y="5"/>
                  </a:lnTo>
                  <a:lnTo>
                    <a:pt x="42" y="93"/>
                  </a:lnTo>
                  <a:lnTo>
                    <a:pt x="56" y="93"/>
                  </a:lnTo>
                  <a:lnTo>
                    <a:pt x="56" y="93"/>
                  </a:lnTo>
                  <a:close/>
                  <a:moveTo>
                    <a:pt x="14" y="38"/>
                  </a:moveTo>
                  <a:lnTo>
                    <a:pt x="14" y="38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61"/>
                  </a:lnTo>
                  <a:lnTo>
                    <a:pt x="14" y="61"/>
                  </a:lnTo>
                  <a:lnTo>
                    <a:pt x="14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close/>
                  <a:moveTo>
                    <a:pt x="56" y="38"/>
                  </a:moveTo>
                  <a:lnTo>
                    <a:pt x="56" y="14"/>
                  </a:lnTo>
                  <a:lnTo>
                    <a:pt x="74" y="14"/>
                  </a:lnTo>
                  <a:lnTo>
                    <a:pt x="74" y="38"/>
                  </a:lnTo>
                  <a:lnTo>
                    <a:pt x="56" y="38"/>
                  </a:lnTo>
                  <a:lnTo>
                    <a:pt x="56" y="38"/>
                  </a:lnTo>
                  <a:close/>
                  <a:moveTo>
                    <a:pt x="74" y="47"/>
                  </a:moveTo>
                  <a:lnTo>
                    <a:pt x="74" y="70"/>
                  </a:lnTo>
                  <a:lnTo>
                    <a:pt x="56" y="70"/>
                  </a:lnTo>
                  <a:lnTo>
                    <a:pt x="56" y="47"/>
                  </a:lnTo>
                  <a:lnTo>
                    <a:pt x="74" y="47"/>
                  </a:lnTo>
                  <a:lnTo>
                    <a:pt x="74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Freeform 81"/>
            <p:cNvSpPr>
              <a:spLocks/>
            </p:cNvSpPr>
            <p:nvPr/>
          </p:nvSpPr>
          <p:spPr bwMode="auto">
            <a:xfrm>
              <a:off x="5721350" y="490538"/>
              <a:ext cx="155575" cy="161925"/>
            </a:xfrm>
            <a:custGeom>
              <a:avLst/>
              <a:gdLst>
                <a:gd name="T0" fmla="*/ 61 w 98"/>
                <a:gd name="T1" fmla="*/ 14 h 102"/>
                <a:gd name="T2" fmla="*/ 61 w 98"/>
                <a:gd name="T3" fmla="*/ 14 h 102"/>
                <a:gd name="T4" fmla="*/ 56 w 98"/>
                <a:gd name="T5" fmla="*/ 9 h 102"/>
                <a:gd name="T6" fmla="*/ 56 w 98"/>
                <a:gd name="T7" fmla="*/ 9 h 102"/>
                <a:gd name="T8" fmla="*/ 56 w 98"/>
                <a:gd name="T9" fmla="*/ 0 h 102"/>
                <a:gd name="T10" fmla="*/ 56 w 98"/>
                <a:gd name="T11" fmla="*/ 0 h 102"/>
                <a:gd name="T12" fmla="*/ 47 w 98"/>
                <a:gd name="T13" fmla="*/ 4 h 102"/>
                <a:gd name="T14" fmla="*/ 47 w 98"/>
                <a:gd name="T15" fmla="*/ 4 h 102"/>
                <a:gd name="T16" fmla="*/ 37 w 98"/>
                <a:gd name="T17" fmla="*/ 4 h 102"/>
                <a:gd name="T18" fmla="*/ 37 w 98"/>
                <a:gd name="T19" fmla="*/ 4 h 102"/>
                <a:gd name="T20" fmla="*/ 42 w 98"/>
                <a:gd name="T21" fmla="*/ 18 h 102"/>
                <a:gd name="T22" fmla="*/ 0 w 98"/>
                <a:gd name="T23" fmla="*/ 18 h 102"/>
                <a:gd name="T24" fmla="*/ 0 w 98"/>
                <a:gd name="T25" fmla="*/ 28 h 102"/>
                <a:gd name="T26" fmla="*/ 42 w 98"/>
                <a:gd name="T27" fmla="*/ 28 h 102"/>
                <a:gd name="T28" fmla="*/ 42 w 98"/>
                <a:gd name="T29" fmla="*/ 42 h 102"/>
                <a:gd name="T30" fmla="*/ 14 w 98"/>
                <a:gd name="T31" fmla="*/ 42 h 102"/>
                <a:gd name="T32" fmla="*/ 14 w 98"/>
                <a:gd name="T33" fmla="*/ 93 h 102"/>
                <a:gd name="T34" fmla="*/ 28 w 98"/>
                <a:gd name="T35" fmla="*/ 93 h 102"/>
                <a:gd name="T36" fmla="*/ 28 w 98"/>
                <a:gd name="T37" fmla="*/ 55 h 102"/>
                <a:gd name="T38" fmla="*/ 42 w 98"/>
                <a:gd name="T39" fmla="*/ 55 h 102"/>
                <a:gd name="T40" fmla="*/ 42 w 98"/>
                <a:gd name="T41" fmla="*/ 102 h 102"/>
                <a:gd name="T42" fmla="*/ 56 w 98"/>
                <a:gd name="T43" fmla="*/ 102 h 102"/>
                <a:gd name="T44" fmla="*/ 56 w 98"/>
                <a:gd name="T45" fmla="*/ 55 h 102"/>
                <a:gd name="T46" fmla="*/ 75 w 98"/>
                <a:gd name="T47" fmla="*/ 55 h 102"/>
                <a:gd name="T48" fmla="*/ 75 w 98"/>
                <a:gd name="T49" fmla="*/ 74 h 102"/>
                <a:gd name="T50" fmla="*/ 75 w 98"/>
                <a:gd name="T51" fmla="*/ 74 h 102"/>
                <a:gd name="T52" fmla="*/ 70 w 98"/>
                <a:gd name="T53" fmla="*/ 79 h 102"/>
                <a:gd name="T54" fmla="*/ 61 w 98"/>
                <a:gd name="T55" fmla="*/ 79 h 102"/>
                <a:gd name="T56" fmla="*/ 61 w 98"/>
                <a:gd name="T57" fmla="*/ 79 h 102"/>
                <a:gd name="T58" fmla="*/ 65 w 98"/>
                <a:gd name="T59" fmla="*/ 93 h 102"/>
                <a:gd name="T60" fmla="*/ 65 w 98"/>
                <a:gd name="T61" fmla="*/ 93 h 102"/>
                <a:gd name="T62" fmla="*/ 84 w 98"/>
                <a:gd name="T63" fmla="*/ 88 h 102"/>
                <a:gd name="T64" fmla="*/ 84 w 98"/>
                <a:gd name="T65" fmla="*/ 88 h 102"/>
                <a:gd name="T66" fmla="*/ 89 w 98"/>
                <a:gd name="T67" fmla="*/ 83 h 102"/>
                <a:gd name="T68" fmla="*/ 89 w 98"/>
                <a:gd name="T69" fmla="*/ 42 h 102"/>
                <a:gd name="T70" fmla="*/ 56 w 98"/>
                <a:gd name="T71" fmla="*/ 42 h 102"/>
                <a:gd name="T72" fmla="*/ 56 w 98"/>
                <a:gd name="T73" fmla="*/ 28 h 102"/>
                <a:gd name="T74" fmla="*/ 98 w 98"/>
                <a:gd name="T75" fmla="*/ 28 h 102"/>
                <a:gd name="T76" fmla="*/ 98 w 98"/>
                <a:gd name="T77" fmla="*/ 18 h 102"/>
                <a:gd name="T78" fmla="*/ 47 w 98"/>
                <a:gd name="T79" fmla="*/ 18 h 102"/>
                <a:gd name="T80" fmla="*/ 47 w 98"/>
                <a:gd name="T81" fmla="*/ 18 h 102"/>
                <a:gd name="T82" fmla="*/ 61 w 98"/>
                <a:gd name="T83" fmla="*/ 14 h 102"/>
                <a:gd name="T84" fmla="*/ 61 w 98"/>
                <a:gd name="T85" fmla="*/ 14 h 102"/>
                <a:gd name="T86" fmla="*/ 61 w 98"/>
                <a:gd name="T87" fmla="*/ 1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102">
                  <a:moveTo>
                    <a:pt x="61" y="14"/>
                  </a:moveTo>
                  <a:lnTo>
                    <a:pt x="61" y="14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42" y="18"/>
                  </a:lnTo>
                  <a:lnTo>
                    <a:pt x="0" y="18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93"/>
                  </a:lnTo>
                  <a:lnTo>
                    <a:pt x="28" y="93"/>
                  </a:lnTo>
                  <a:lnTo>
                    <a:pt x="28" y="55"/>
                  </a:lnTo>
                  <a:lnTo>
                    <a:pt x="42" y="55"/>
                  </a:lnTo>
                  <a:lnTo>
                    <a:pt x="42" y="102"/>
                  </a:lnTo>
                  <a:lnTo>
                    <a:pt x="56" y="102"/>
                  </a:lnTo>
                  <a:lnTo>
                    <a:pt x="56" y="55"/>
                  </a:lnTo>
                  <a:lnTo>
                    <a:pt x="75" y="55"/>
                  </a:lnTo>
                  <a:lnTo>
                    <a:pt x="75" y="74"/>
                  </a:lnTo>
                  <a:lnTo>
                    <a:pt x="75" y="74"/>
                  </a:lnTo>
                  <a:lnTo>
                    <a:pt x="70" y="79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65" y="93"/>
                  </a:lnTo>
                  <a:lnTo>
                    <a:pt x="65" y="93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9" y="83"/>
                  </a:lnTo>
                  <a:lnTo>
                    <a:pt x="89" y="42"/>
                  </a:lnTo>
                  <a:lnTo>
                    <a:pt x="56" y="42"/>
                  </a:lnTo>
                  <a:lnTo>
                    <a:pt x="56" y="28"/>
                  </a:lnTo>
                  <a:lnTo>
                    <a:pt x="98" y="28"/>
                  </a:lnTo>
                  <a:lnTo>
                    <a:pt x="98" y="18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Freeform 82"/>
            <p:cNvSpPr>
              <a:spLocks noEditPoints="1"/>
            </p:cNvSpPr>
            <p:nvPr/>
          </p:nvSpPr>
          <p:spPr bwMode="auto">
            <a:xfrm>
              <a:off x="6135688" y="630238"/>
              <a:ext cx="171450" cy="163513"/>
            </a:xfrm>
            <a:custGeom>
              <a:avLst/>
              <a:gdLst>
                <a:gd name="T0" fmla="*/ 0 w 108"/>
                <a:gd name="T1" fmla="*/ 37 h 103"/>
                <a:gd name="T2" fmla="*/ 0 w 108"/>
                <a:gd name="T3" fmla="*/ 42 h 103"/>
                <a:gd name="T4" fmla="*/ 24 w 108"/>
                <a:gd name="T5" fmla="*/ 42 h 103"/>
                <a:gd name="T6" fmla="*/ 10 w 108"/>
                <a:gd name="T7" fmla="*/ 28 h 103"/>
                <a:gd name="T8" fmla="*/ 24 w 108"/>
                <a:gd name="T9" fmla="*/ 23 h 103"/>
                <a:gd name="T10" fmla="*/ 14 w 108"/>
                <a:gd name="T11" fmla="*/ 0 h 103"/>
                <a:gd name="T12" fmla="*/ 5 w 108"/>
                <a:gd name="T13" fmla="*/ 14 h 103"/>
                <a:gd name="T14" fmla="*/ 19 w 108"/>
                <a:gd name="T15" fmla="*/ 28 h 103"/>
                <a:gd name="T16" fmla="*/ 24 w 108"/>
                <a:gd name="T17" fmla="*/ 23 h 103"/>
                <a:gd name="T18" fmla="*/ 70 w 108"/>
                <a:gd name="T19" fmla="*/ 37 h 103"/>
                <a:gd name="T20" fmla="*/ 80 w 108"/>
                <a:gd name="T21" fmla="*/ 33 h 103"/>
                <a:gd name="T22" fmla="*/ 70 w 108"/>
                <a:gd name="T23" fmla="*/ 42 h 103"/>
                <a:gd name="T24" fmla="*/ 70 w 108"/>
                <a:gd name="T25" fmla="*/ 37 h 103"/>
                <a:gd name="T26" fmla="*/ 28 w 108"/>
                <a:gd name="T27" fmla="*/ 61 h 103"/>
                <a:gd name="T28" fmla="*/ 14 w 108"/>
                <a:gd name="T29" fmla="*/ 56 h 103"/>
                <a:gd name="T30" fmla="*/ 0 w 108"/>
                <a:gd name="T31" fmla="*/ 93 h 103"/>
                <a:gd name="T32" fmla="*/ 14 w 108"/>
                <a:gd name="T33" fmla="*/ 103 h 103"/>
                <a:gd name="T34" fmla="*/ 19 w 108"/>
                <a:gd name="T35" fmla="*/ 93 h 103"/>
                <a:gd name="T36" fmla="*/ 56 w 108"/>
                <a:gd name="T37" fmla="*/ 5 h 103"/>
                <a:gd name="T38" fmla="*/ 47 w 108"/>
                <a:gd name="T39" fmla="*/ 9 h 103"/>
                <a:gd name="T40" fmla="*/ 47 w 108"/>
                <a:gd name="T41" fmla="*/ 5 h 103"/>
                <a:gd name="T42" fmla="*/ 33 w 108"/>
                <a:gd name="T43" fmla="*/ 0 h 103"/>
                <a:gd name="T44" fmla="*/ 19 w 108"/>
                <a:gd name="T45" fmla="*/ 51 h 103"/>
                <a:gd name="T46" fmla="*/ 28 w 108"/>
                <a:gd name="T47" fmla="*/ 56 h 103"/>
                <a:gd name="T48" fmla="*/ 33 w 108"/>
                <a:gd name="T49" fmla="*/ 103 h 103"/>
                <a:gd name="T50" fmla="*/ 42 w 108"/>
                <a:gd name="T51" fmla="*/ 23 h 103"/>
                <a:gd name="T52" fmla="*/ 52 w 108"/>
                <a:gd name="T53" fmla="*/ 23 h 103"/>
                <a:gd name="T54" fmla="*/ 56 w 108"/>
                <a:gd name="T55" fmla="*/ 19 h 103"/>
                <a:gd name="T56" fmla="*/ 47 w 108"/>
                <a:gd name="T57" fmla="*/ 23 h 103"/>
                <a:gd name="T58" fmla="*/ 61 w 108"/>
                <a:gd name="T59" fmla="*/ 33 h 103"/>
                <a:gd name="T60" fmla="*/ 56 w 108"/>
                <a:gd name="T61" fmla="*/ 37 h 103"/>
                <a:gd name="T62" fmla="*/ 47 w 108"/>
                <a:gd name="T63" fmla="*/ 42 h 103"/>
                <a:gd name="T64" fmla="*/ 66 w 108"/>
                <a:gd name="T65" fmla="*/ 56 h 103"/>
                <a:gd name="T66" fmla="*/ 66 w 108"/>
                <a:gd name="T67" fmla="*/ 65 h 103"/>
                <a:gd name="T68" fmla="*/ 47 w 108"/>
                <a:gd name="T69" fmla="*/ 79 h 103"/>
                <a:gd name="T70" fmla="*/ 56 w 108"/>
                <a:gd name="T71" fmla="*/ 89 h 103"/>
                <a:gd name="T72" fmla="*/ 47 w 108"/>
                <a:gd name="T73" fmla="*/ 98 h 103"/>
                <a:gd name="T74" fmla="*/ 52 w 108"/>
                <a:gd name="T75" fmla="*/ 103 h 103"/>
                <a:gd name="T76" fmla="*/ 75 w 108"/>
                <a:gd name="T77" fmla="*/ 89 h 103"/>
                <a:gd name="T78" fmla="*/ 98 w 108"/>
                <a:gd name="T79" fmla="*/ 103 h 103"/>
                <a:gd name="T80" fmla="*/ 94 w 108"/>
                <a:gd name="T81" fmla="*/ 89 h 103"/>
                <a:gd name="T82" fmla="*/ 103 w 108"/>
                <a:gd name="T83" fmla="*/ 70 h 103"/>
                <a:gd name="T84" fmla="*/ 94 w 108"/>
                <a:gd name="T85" fmla="*/ 65 h 103"/>
                <a:gd name="T86" fmla="*/ 80 w 108"/>
                <a:gd name="T87" fmla="*/ 51 h 103"/>
                <a:gd name="T88" fmla="*/ 89 w 108"/>
                <a:gd name="T89" fmla="*/ 42 h 103"/>
                <a:gd name="T90" fmla="*/ 94 w 108"/>
                <a:gd name="T91" fmla="*/ 37 h 103"/>
                <a:gd name="T92" fmla="*/ 89 w 108"/>
                <a:gd name="T93" fmla="*/ 33 h 103"/>
                <a:gd name="T94" fmla="*/ 84 w 108"/>
                <a:gd name="T95" fmla="*/ 23 h 103"/>
                <a:gd name="T96" fmla="*/ 89 w 108"/>
                <a:gd name="T97" fmla="*/ 23 h 103"/>
                <a:gd name="T98" fmla="*/ 94 w 108"/>
                <a:gd name="T99" fmla="*/ 23 h 103"/>
                <a:gd name="T100" fmla="*/ 103 w 108"/>
                <a:gd name="T101" fmla="*/ 9 h 103"/>
                <a:gd name="T102" fmla="*/ 89 w 108"/>
                <a:gd name="T103" fmla="*/ 5 h 103"/>
                <a:gd name="T104" fmla="*/ 84 w 108"/>
                <a:gd name="T105" fmla="*/ 14 h 103"/>
                <a:gd name="T106" fmla="*/ 84 w 108"/>
                <a:gd name="T107" fmla="*/ 0 h 103"/>
                <a:gd name="T108" fmla="*/ 70 w 108"/>
                <a:gd name="T109" fmla="*/ 23 h 103"/>
                <a:gd name="T110" fmla="*/ 66 w 108"/>
                <a:gd name="T111" fmla="*/ 0 h 103"/>
                <a:gd name="T112" fmla="*/ 61 w 108"/>
                <a:gd name="T113" fmla="*/ 9 h 103"/>
                <a:gd name="T114" fmla="*/ 56 w 108"/>
                <a:gd name="T115" fmla="*/ 9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8" h="103">
                  <a:moveTo>
                    <a:pt x="10" y="28"/>
                  </a:moveTo>
                  <a:lnTo>
                    <a:pt x="10" y="28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8"/>
                  </a:lnTo>
                  <a:close/>
                  <a:moveTo>
                    <a:pt x="24" y="23"/>
                  </a:moveTo>
                  <a:lnTo>
                    <a:pt x="24" y="23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24" y="23"/>
                  </a:lnTo>
                  <a:close/>
                  <a:moveTo>
                    <a:pt x="70" y="37"/>
                  </a:moveTo>
                  <a:lnTo>
                    <a:pt x="70" y="37"/>
                  </a:lnTo>
                  <a:lnTo>
                    <a:pt x="70" y="33"/>
                  </a:lnTo>
                  <a:lnTo>
                    <a:pt x="80" y="33"/>
                  </a:lnTo>
                  <a:lnTo>
                    <a:pt x="80" y="33"/>
                  </a:lnTo>
                  <a:lnTo>
                    <a:pt x="75" y="42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70" y="37"/>
                  </a:lnTo>
                  <a:close/>
                  <a:moveTo>
                    <a:pt x="19" y="93"/>
                  </a:moveTo>
                  <a:lnTo>
                    <a:pt x="19" y="93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close/>
                  <a:moveTo>
                    <a:pt x="56" y="9"/>
                  </a:moveTo>
                  <a:lnTo>
                    <a:pt x="56" y="9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28" y="28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33" y="51"/>
                  </a:lnTo>
                  <a:lnTo>
                    <a:pt x="33" y="103"/>
                  </a:lnTo>
                  <a:lnTo>
                    <a:pt x="42" y="10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61" y="19"/>
                  </a:lnTo>
                  <a:lnTo>
                    <a:pt x="61" y="23"/>
                  </a:lnTo>
                  <a:lnTo>
                    <a:pt x="47" y="23"/>
                  </a:lnTo>
                  <a:lnTo>
                    <a:pt x="47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61" y="42"/>
                  </a:lnTo>
                  <a:lnTo>
                    <a:pt x="47" y="42"/>
                  </a:lnTo>
                  <a:lnTo>
                    <a:pt x="47" y="51"/>
                  </a:lnTo>
                  <a:lnTo>
                    <a:pt x="66" y="51"/>
                  </a:lnTo>
                  <a:lnTo>
                    <a:pt x="66" y="56"/>
                  </a:lnTo>
                  <a:lnTo>
                    <a:pt x="52" y="56"/>
                  </a:lnTo>
                  <a:lnTo>
                    <a:pt x="52" y="65"/>
                  </a:lnTo>
                  <a:lnTo>
                    <a:pt x="66" y="65"/>
                  </a:lnTo>
                  <a:lnTo>
                    <a:pt x="66" y="70"/>
                  </a:lnTo>
                  <a:lnTo>
                    <a:pt x="47" y="70"/>
                  </a:lnTo>
                  <a:lnTo>
                    <a:pt x="47" y="79"/>
                  </a:lnTo>
                  <a:lnTo>
                    <a:pt x="66" y="79"/>
                  </a:lnTo>
                  <a:lnTo>
                    <a:pt x="66" y="79"/>
                  </a:lnTo>
                  <a:lnTo>
                    <a:pt x="56" y="89"/>
                  </a:lnTo>
                  <a:lnTo>
                    <a:pt x="47" y="93"/>
                  </a:lnTo>
                  <a:lnTo>
                    <a:pt x="47" y="93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52" y="103"/>
                  </a:lnTo>
                  <a:lnTo>
                    <a:pt x="52" y="103"/>
                  </a:lnTo>
                  <a:lnTo>
                    <a:pt x="66" y="98"/>
                  </a:lnTo>
                  <a:lnTo>
                    <a:pt x="75" y="89"/>
                  </a:lnTo>
                  <a:lnTo>
                    <a:pt x="75" y="89"/>
                  </a:lnTo>
                  <a:lnTo>
                    <a:pt x="84" y="98"/>
                  </a:lnTo>
                  <a:lnTo>
                    <a:pt x="98" y="103"/>
                  </a:lnTo>
                  <a:lnTo>
                    <a:pt x="98" y="10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94" y="89"/>
                  </a:lnTo>
                  <a:lnTo>
                    <a:pt x="84" y="79"/>
                  </a:lnTo>
                  <a:lnTo>
                    <a:pt x="103" y="79"/>
                  </a:lnTo>
                  <a:lnTo>
                    <a:pt x="103" y="70"/>
                  </a:lnTo>
                  <a:lnTo>
                    <a:pt x="80" y="70"/>
                  </a:lnTo>
                  <a:lnTo>
                    <a:pt x="80" y="65"/>
                  </a:lnTo>
                  <a:lnTo>
                    <a:pt x="94" y="65"/>
                  </a:lnTo>
                  <a:lnTo>
                    <a:pt x="94" y="56"/>
                  </a:lnTo>
                  <a:lnTo>
                    <a:pt x="80" y="56"/>
                  </a:lnTo>
                  <a:lnTo>
                    <a:pt x="80" y="51"/>
                  </a:lnTo>
                  <a:lnTo>
                    <a:pt x="98" y="51"/>
                  </a:lnTo>
                  <a:lnTo>
                    <a:pt x="98" y="42"/>
                  </a:lnTo>
                  <a:lnTo>
                    <a:pt x="89" y="42"/>
                  </a:lnTo>
                  <a:lnTo>
                    <a:pt x="89" y="42"/>
                  </a:lnTo>
                  <a:lnTo>
                    <a:pt x="94" y="37"/>
                  </a:lnTo>
                  <a:lnTo>
                    <a:pt x="94" y="37"/>
                  </a:lnTo>
                  <a:lnTo>
                    <a:pt x="94" y="37"/>
                  </a:lnTo>
                  <a:lnTo>
                    <a:pt x="94" y="37"/>
                  </a:lnTo>
                  <a:lnTo>
                    <a:pt x="89" y="33"/>
                  </a:lnTo>
                  <a:lnTo>
                    <a:pt x="103" y="33"/>
                  </a:lnTo>
                  <a:lnTo>
                    <a:pt x="103" y="23"/>
                  </a:lnTo>
                  <a:lnTo>
                    <a:pt x="84" y="23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9" y="23"/>
                  </a:lnTo>
                  <a:lnTo>
                    <a:pt x="89" y="23"/>
                  </a:lnTo>
                  <a:lnTo>
                    <a:pt x="94" y="23"/>
                  </a:lnTo>
                  <a:lnTo>
                    <a:pt x="94" y="23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4" y="14"/>
                  </a:lnTo>
                  <a:lnTo>
                    <a:pt x="84" y="9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75" y="0"/>
                  </a:lnTo>
                  <a:lnTo>
                    <a:pt x="75" y="23"/>
                  </a:lnTo>
                  <a:lnTo>
                    <a:pt x="70" y="23"/>
                  </a:lnTo>
                  <a:lnTo>
                    <a:pt x="70" y="9"/>
                  </a:lnTo>
                  <a:lnTo>
                    <a:pt x="70" y="0"/>
                  </a:lnTo>
                  <a:lnTo>
                    <a:pt x="66" y="0"/>
                  </a:lnTo>
                  <a:lnTo>
                    <a:pt x="61" y="0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" name="Freeform 83"/>
            <p:cNvSpPr>
              <a:spLocks noEditPoints="1"/>
            </p:cNvSpPr>
            <p:nvPr/>
          </p:nvSpPr>
          <p:spPr bwMode="auto">
            <a:xfrm>
              <a:off x="6329363" y="638175"/>
              <a:ext cx="139700" cy="147638"/>
            </a:xfrm>
            <a:custGeom>
              <a:avLst/>
              <a:gdLst>
                <a:gd name="T0" fmla="*/ 14 w 88"/>
                <a:gd name="T1" fmla="*/ 93 h 93"/>
                <a:gd name="T2" fmla="*/ 14 w 88"/>
                <a:gd name="T3" fmla="*/ 65 h 93"/>
                <a:gd name="T4" fmla="*/ 14 w 88"/>
                <a:gd name="T5" fmla="*/ 65 h 93"/>
                <a:gd name="T6" fmla="*/ 18 w 88"/>
                <a:gd name="T7" fmla="*/ 79 h 93"/>
                <a:gd name="T8" fmla="*/ 18 w 88"/>
                <a:gd name="T9" fmla="*/ 79 h 93"/>
                <a:gd name="T10" fmla="*/ 28 w 88"/>
                <a:gd name="T11" fmla="*/ 74 h 93"/>
                <a:gd name="T12" fmla="*/ 32 w 88"/>
                <a:gd name="T13" fmla="*/ 70 h 93"/>
                <a:gd name="T14" fmla="*/ 37 w 88"/>
                <a:gd name="T15" fmla="*/ 65 h 93"/>
                <a:gd name="T16" fmla="*/ 37 w 88"/>
                <a:gd name="T17" fmla="*/ 56 h 93"/>
                <a:gd name="T18" fmla="*/ 37 w 88"/>
                <a:gd name="T19" fmla="*/ 56 h 93"/>
                <a:gd name="T20" fmla="*/ 37 w 88"/>
                <a:gd name="T21" fmla="*/ 46 h 93"/>
                <a:gd name="T22" fmla="*/ 28 w 88"/>
                <a:gd name="T23" fmla="*/ 37 h 93"/>
                <a:gd name="T24" fmla="*/ 28 w 88"/>
                <a:gd name="T25" fmla="*/ 37 h 93"/>
                <a:gd name="T26" fmla="*/ 32 w 88"/>
                <a:gd name="T27" fmla="*/ 23 h 93"/>
                <a:gd name="T28" fmla="*/ 32 w 88"/>
                <a:gd name="T29" fmla="*/ 23 h 93"/>
                <a:gd name="T30" fmla="*/ 37 w 88"/>
                <a:gd name="T31" fmla="*/ 0 h 93"/>
                <a:gd name="T32" fmla="*/ 0 w 88"/>
                <a:gd name="T33" fmla="*/ 0 h 93"/>
                <a:gd name="T34" fmla="*/ 0 w 88"/>
                <a:gd name="T35" fmla="*/ 93 h 93"/>
                <a:gd name="T36" fmla="*/ 14 w 88"/>
                <a:gd name="T37" fmla="*/ 93 h 93"/>
                <a:gd name="T38" fmla="*/ 14 w 88"/>
                <a:gd name="T39" fmla="*/ 93 h 93"/>
                <a:gd name="T40" fmla="*/ 56 w 88"/>
                <a:gd name="T41" fmla="*/ 93 h 93"/>
                <a:gd name="T42" fmla="*/ 56 w 88"/>
                <a:gd name="T43" fmla="*/ 84 h 93"/>
                <a:gd name="T44" fmla="*/ 74 w 88"/>
                <a:gd name="T45" fmla="*/ 84 h 93"/>
                <a:gd name="T46" fmla="*/ 74 w 88"/>
                <a:gd name="T47" fmla="*/ 93 h 93"/>
                <a:gd name="T48" fmla="*/ 88 w 88"/>
                <a:gd name="T49" fmla="*/ 93 h 93"/>
                <a:gd name="T50" fmla="*/ 88 w 88"/>
                <a:gd name="T51" fmla="*/ 4 h 93"/>
                <a:gd name="T52" fmla="*/ 42 w 88"/>
                <a:gd name="T53" fmla="*/ 4 h 93"/>
                <a:gd name="T54" fmla="*/ 42 w 88"/>
                <a:gd name="T55" fmla="*/ 93 h 93"/>
                <a:gd name="T56" fmla="*/ 56 w 88"/>
                <a:gd name="T57" fmla="*/ 93 h 93"/>
                <a:gd name="T58" fmla="*/ 56 w 88"/>
                <a:gd name="T59" fmla="*/ 93 h 93"/>
                <a:gd name="T60" fmla="*/ 14 w 88"/>
                <a:gd name="T61" fmla="*/ 37 h 93"/>
                <a:gd name="T62" fmla="*/ 14 w 88"/>
                <a:gd name="T63" fmla="*/ 37 h 93"/>
                <a:gd name="T64" fmla="*/ 23 w 88"/>
                <a:gd name="T65" fmla="*/ 51 h 93"/>
                <a:gd name="T66" fmla="*/ 23 w 88"/>
                <a:gd name="T67" fmla="*/ 51 h 93"/>
                <a:gd name="T68" fmla="*/ 23 w 88"/>
                <a:gd name="T69" fmla="*/ 60 h 93"/>
                <a:gd name="T70" fmla="*/ 14 w 88"/>
                <a:gd name="T71" fmla="*/ 60 h 93"/>
                <a:gd name="T72" fmla="*/ 14 w 88"/>
                <a:gd name="T73" fmla="*/ 14 h 93"/>
                <a:gd name="T74" fmla="*/ 23 w 88"/>
                <a:gd name="T75" fmla="*/ 14 h 93"/>
                <a:gd name="T76" fmla="*/ 23 w 88"/>
                <a:gd name="T77" fmla="*/ 14 h 93"/>
                <a:gd name="T78" fmla="*/ 14 w 88"/>
                <a:gd name="T79" fmla="*/ 37 h 93"/>
                <a:gd name="T80" fmla="*/ 14 w 88"/>
                <a:gd name="T81" fmla="*/ 37 h 93"/>
                <a:gd name="T82" fmla="*/ 14 w 88"/>
                <a:gd name="T83" fmla="*/ 37 h 93"/>
                <a:gd name="T84" fmla="*/ 56 w 88"/>
                <a:gd name="T85" fmla="*/ 37 h 93"/>
                <a:gd name="T86" fmla="*/ 56 w 88"/>
                <a:gd name="T87" fmla="*/ 14 h 93"/>
                <a:gd name="T88" fmla="*/ 74 w 88"/>
                <a:gd name="T89" fmla="*/ 14 h 93"/>
                <a:gd name="T90" fmla="*/ 74 w 88"/>
                <a:gd name="T91" fmla="*/ 37 h 93"/>
                <a:gd name="T92" fmla="*/ 56 w 88"/>
                <a:gd name="T93" fmla="*/ 37 h 93"/>
                <a:gd name="T94" fmla="*/ 56 w 88"/>
                <a:gd name="T95" fmla="*/ 37 h 93"/>
                <a:gd name="T96" fmla="*/ 74 w 88"/>
                <a:gd name="T97" fmla="*/ 46 h 93"/>
                <a:gd name="T98" fmla="*/ 74 w 88"/>
                <a:gd name="T99" fmla="*/ 70 h 93"/>
                <a:gd name="T100" fmla="*/ 56 w 88"/>
                <a:gd name="T101" fmla="*/ 70 h 93"/>
                <a:gd name="T102" fmla="*/ 56 w 88"/>
                <a:gd name="T103" fmla="*/ 46 h 93"/>
                <a:gd name="T104" fmla="*/ 74 w 88"/>
                <a:gd name="T105" fmla="*/ 46 h 93"/>
                <a:gd name="T106" fmla="*/ 74 w 88"/>
                <a:gd name="T107" fmla="*/ 46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" h="93">
                  <a:moveTo>
                    <a:pt x="14" y="93"/>
                  </a:moveTo>
                  <a:lnTo>
                    <a:pt x="14" y="65"/>
                  </a:lnTo>
                  <a:lnTo>
                    <a:pt x="14" y="65"/>
                  </a:lnTo>
                  <a:lnTo>
                    <a:pt x="18" y="79"/>
                  </a:lnTo>
                  <a:lnTo>
                    <a:pt x="18" y="79"/>
                  </a:lnTo>
                  <a:lnTo>
                    <a:pt x="28" y="74"/>
                  </a:lnTo>
                  <a:lnTo>
                    <a:pt x="32" y="70"/>
                  </a:lnTo>
                  <a:lnTo>
                    <a:pt x="37" y="65"/>
                  </a:lnTo>
                  <a:lnTo>
                    <a:pt x="37" y="56"/>
                  </a:lnTo>
                  <a:lnTo>
                    <a:pt x="37" y="56"/>
                  </a:lnTo>
                  <a:lnTo>
                    <a:pt x="37" y="46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32" y="23"/>
                  </a:lnTo>
                  <a:lnTo>
                    <a:pt x="32" y="23"/>
                  </a:lnTo>
                  <a:lnTo>
                    <a:pt x="37" y="0"/>
                  </a:lnTo>
                  <a:lnTo>
                    <a:pt x="0" y="0"/>
                  </a:lnTo>
                  <a:lnTo>
                    <a:pt x="0" y="93"/>
                  </a:lnTo>
                  <a:lnTo>
                    <a:pt x="14" y="93"/>
                  </a:lnTo>
                  <a:lnTo>
                    <a:pt x="14" y="93"/>
                  </a:lnTo>
                  <a:close/>
                  <a:moveTo>
                    <a:pt x="56" y="93"/>
                  </a:moveTo>
                  <a:lnTo>
                    <a:pt x="56" y="84"/>
                  </a:lnTo>
                  <a:lnTo>
                    <a:pt x="74" y="84"/>
                  </a:lnTo>
                  <a:lnTo>
                    <a:pt x="74" y="93"/>
                  </a:lnTo>
                  <a:lnTo>
                    <a:pt x="88" y="93"/>
                  </a:lnTo>
                  <a:lnTo>
                    <a:pt x="88" y="4"/>
                  </a:lnTo>
                  <a:lnTo>
                    <a:pt x="42" y="4"/>
                  </a:lnTo>
                  <a:lnTo>
                    <a:pt x="42" y="93"/>
                  </a:lnTo>
                  <a:lnTo>
                    <a:pt x="56" y="93"/>
                  </a:lnTo>
                  <a:lnTo>
                    <a:pt x="56" y="93"/>
                  </a:lnTo>
                  <a:close/>
                  <a:moveTo>
                    <a:pt x="14" y="37"/>
                  </a:moveTo>
                  <a:lnTo>
                    <a:pt x="14" y="37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60"/>
                  </a:lnTo>
                  <a:lnTo>
                    <a:pt x="14" y="60"/>
                  </a:lnTo>
                  <a:lnTo>
                    <a:pt x="14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  <a:moveTo>
                    <a:pt x="56" y="37"/>
                  </a:moveTo>
                  <a:lnTo>
                    <a:pt x="56" y="14"/>
                  </a:lnTo>
                  <a:lnTo>
                    <a:pt x="74" y="14"/>
                  </a:lnTo>
                  <a:lnTo>
                    <a:pt x="74" y="37"/>
                  </a:lnTo>
                  <a:lnTo>
                    <a:pt x="56" y="37"/>
                  </a:lnTo>
                  <a:lnTo>
                    <a:pt x="56" y="37"/>
                  </a:lnTo>
                  <a:close/>
                  <a:moveTo>
                    <a:pt x="74" y="46"/>
                  </a:moveTo>
                  <a:lnTo>
                    <a:pt x="74" y="70"/>
                  </a:lnTo>
                  <a:lnTo>
                    <a:pt x="56" y="70"/>
                  </a:lnTo>
                  <a:lnTo>
                    <a:pt x="56" y="46"/>
                  </a:lnTo>
                  <a:lnTo>
                    <a:pt x="74" y="46"/>
                  </a:lnTo>
                  <a:lnTo>
                    <a:pt x="74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" name="Freeform 84"/>
            <p:cNvSpPr>
              <a:spLocks/>
            </p:cNvSpPr>
            <p:nvPr/>
          </p:nvSpPr>
          <p:spPr bwMode="auto">
            <a:xfrm>
              <a:off x="6499225" y="630238"/>
              <a:ext cx="155575" cy="163513"/>
            </a:xfrm>
            <a:custGeom>
              <a:avLst/>
              <a:gdLst>
                <a:gd name="T0" fmla="*/ 61 w 98"/>
                <a:gd name="T1" fmla="*/ 14 h 103"/>
                <a:gd name="T2" fmla="*/ 61 w 98"/>
                <a:gd name="T3" fmla="*/ 14 h 103"/>
                <a:gd name="T4" fmla="*/ 56 w 98"/>
                <a:gd name="T5" fmla="*/ 9 h 103"/>
                <a:gd name="T6" fmla="*/ 56 w 98"/>
                <a:gd name="T7" fmla="*/ 9 h 103"/>
                <a:gd name="T8" fmla="*/ 56 w 98"/>
                <a:gd name="T9" fmla="*/ 0 h 103"/>
                <a:gd name="T10" fmla="*/ 56 w 98"/>
                <a:gd name="T11" fmla="*/ 0 h 103"/>
                <a:gd name="T12" fmla="*/ 47 w 98"/>
                <a:gd name="T13" fmla="*/ 5 h 103"/>
                <a:gd name="T14" fmla="*/ 47 w 98"/>
                <a:gd name="T15" fmla="*/ 5 h 103"/>
                <a:gd name="T16" fmla="*/ 37 w 98"/>
                <a:gd name="T17" fmla="*/ 5 h 103"/>
                <a:gd name="T18" fmla="*/ 37 w 98"/>
                <a:gd name="T19" fmla="*/ 5 h 103"/>
                <a:gd name="T20" fmla="*/ 42 w 98"/>
                <a:gd name="T21" fmla="*/ 19 h 103"/>
                <a:gd name="T22" fmla="*/ 0 w 98"/>
                <a:gd name="T23" fmla="*/ 19 h 103"/>
                <a:gd name="T24" fmla="*/ 0 w 98"/>
                <a:gd name="T25" fmla="*/ 28 h 103"/>
                <a:gd name="T26" fmla="*/ 42 w 98"/>
                <a:gd name="T27" fmla="*/ 28 h 103"/>
                <a:gd name="T28" fmla="*/ 42 w 98"/>
                <a:gd name="T29" fmla="*/ 42 h 103"/>
                <a:gd name="T30" fmla="*/ 14 w 98"/>
                <a:gd name="T31" fmla="*/ 42 h 103"/>
                <a:gd name="T32" fmla="*/ 14 w 98"/>
                <a:gd name="T33" fmla="*/ 93 h 103"/>
                <a:gd name="T34" fmla="*/ 28 w 98"/>
                <a:gd name="T35" fmla="*/ 93 h 103"/>
                <a:gd name="T36" fmla="*/ 28 w 98"/>
                <a:gd name="T37" fmla="*/ 56 h 103"/>
                <a:gd name="T38" fmla="*/ 42 w 98"/>
                <a:gd name="T39" fmla="*/ 56 h 103"/>
                <a:gd name="T40" fmla="*/ 42 w 98"/>
                <a:gd name="T41" fmla="*/ 103 h 103"/>
                <a:gd name="T42" fmla="*/ 56 w 98"/>
                <a:gd name="T43" fmla="*/ 103 h 103"/>
                <a:gd name="T44" fmla="*/ 56 w 98"/>
                <a:gd name="T45" fmla="*/ 56 h 103"/>
                <a:gd name="T46" fmla="*/ 70 w 98"/>
                <a:gd name="T47" fmla="*/ 56 h 103"/>
                <a:gd name="T48" fmla="*/ 70 w 98"/>
                <a:gd name="T49" fmla="*/ 75 h 103"/>
                <a:gd name="T50" fmla="*/ 70 w 98"/>
                <a:gd name="T51" fmla="*/ 75 h 103"/>
                <a:gd name="T52" fmla="*/ 70 w 98"/>
                <a:gd name="T53" fmla="*/ 79 h 103"/>
                <a:gd name="T54" fmla="*/ 61 w 98"/>
                <a:gd name="T55" fmla="*/ 79 h 103"/>
                <a:gd name="T56" fmla="*/ 61 w 98"/>
                <a:gd name="T57" fmla="*/ 79 h 103"/>
                <a:gd name="T58" fmla="*/ 65 w 98"/>
                <a:gd name="T59" fmla="*/ 93 h 103"/>
                <a:gd name="T60" fmla="*/ 65 w 98"/>
                <a:gd name="T61" fmla="*/ 93 h 103"/>
                <a:gd name="T62" fmla="*/ 79 w 98"/>
                <a:gd name="T63" fmla="*/ 89 h 103"/>
                <a:gd name="T64" fmla="*/ 84 w 98"/>
                <a:gd name="T65" fmla="*/ 89 h 103"/>
                <a:gd name="T66" fmla="*/ 89 w 98"/>
                <a:gd name="T67" fmla="*/ 84 h 103"/>
                <a:gd name="T68" fmla="*/ 89 w 98"/>
                <a:gd name="T69" fmla="*/ 42 h 103"/>
                <a:gd name="T70" fmla="*/ 56 w 98"/>
                <a:gd name="T71" fmla="*/ 42 h 103"/>
                <a:gd name="T72" fmla="*/ 56 w 98"/>
                <a:gd name="T73" fmla="*/ 28 h 103"/>
                <a:gd name="T74" fmla="*/ 98 w 98"/>
                <a:gd name="T75" fmla="*/ 28 h 103"/>
                <a:gd name="T76" fmla="*/ 98 w 98"/>
                <a:gd name="T77" fmla="*/ 19 h 103"/>
                <a:gd name="T78" fmla="*/ 47 w 98"/>
                <a:gd name="T79" fmla="*/ 19 h 103"/>
                <a:gd name="T80" fmla="*/ 47 w 98"/>
                <a:gd name="T81" fmla="*/ 19 h 103"/>
                <a:gd name="T82" fmla="*/ 61 w 98"/>
                <a:gd name="T83" fmla="*/ 14 h 103"/>
                <a:gd name="T84" fmla="*/ 61 w 98"/>
                <a:gd name="T85" fmla="*/ 14 h 103"/>
                <a:gd name="T86" fmla="*/ 61 w 98"/>
                <a:gd name="T8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103">
                  <a:moveTo>
                    <a:pt x="61" y="14"/>
                  </a:moveTo>
                  <a:lnTo>
                    <a:pt x="61" y="14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2" y="19"/>
                  </a:lnTo>
                  <a:lnTo>
                    <a:pt x="0" y="19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93"/>
                  </a:lnTo>
                  <a:lnTo>
                    <a:pt x="28" y="93"/>
                  </a:lnTo>
                  <a:lnTo>
                    <a:pt x="28" y="56"/>
                  </a:lnTo>
                  <a:lnTo>
                    <a:pt x="42" y="56"/>
                  </a:lnTo>
                  <a:lnTo>
                    <a:pt x="42" y="103"/>
                  </a:lnTo>
                  <a:lnTo>
                    <a:pt x="56" y="103"/>
                  </a:lnTo>
                  <a:lnTo>
                    <a:pt x="56" y="56"/>
                  </a:lnTo>
                  <a:lnTo>
                    <a:pt x="70" y="56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9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65" y="93"/>
                  </a:lnTo>
                  <a:lnTo>
                    <a:pt x="65" y="93"/>
                  </a:lnTo>
                  <a:lnTo>
                    <a:pt x="79" y="89"/>
                  </a:lnTo>
                  <a:lnTo>
                    <a:pt x="84" y="89"/>
                  </a:lnTo>
                  <a:lnTo>
                    <a:pt x="89" y="84"/>
                  </a:lnTo>
                  <a:lnTo>
                    <a:pt x="89" y="42"/>
                  </a:lnTo>
                  <a:lnTo>
                    <a:pt x="56" y="42"/>
                  </a:lnTo>
                  <a:lnTo>
                    <a:pt x="56" y="28"/>
                  </a:lnTo>
                  <a:lnTo>
                    <a:pt x="98" y="28"/>
                  </a:lnTo>
                  <a:lnTo>
                    <a:pt x="98" y="19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" name="Freeform 85"/>
            <p:cNvSpPr>
              <a:spLocks noEditPoints="1"/>
            </p:cNvSpPr>
            <p:nvPr/>
          </p:nvSpPr>
          <p:spPr bwMode="auto">
            <a:xfrm>
              <a:off x="6002338" y="3673475"/>
              <a:ext cx="155575" cy="155575"/>
            </a:xfrm>
            <a:custGeom>
              <a:avLst/>
              <a:gdLst>
                <a:gd name="T0" fmla="*/ 0 w 98"/>
                <a:gd name="T1" fmla="*/ 94 h 98"/>
                <a:gd name="T2" fmla="*/ 0 w 98"/>
                <a:gd name="T3" fmla="*/ 94 h 98"/>
                <a:gd name="T4" fmla="*/ 14 w 98"/>
                <a:gd name="T5" fmla="*/ 98 h 98"/>
                <a:gd name="T6" fmla="*/ 14 w 98"/>
                <a:gd name="T7" fmla="*/ 98 h 98"/>
                <a:gd name="T8" fmla="*/ 24 w 98"/>
                <a:gd name="T9" fmla="*/ 80 h 98"/>
                <a:gd name="T10" fmla="*/ 28 w 98"/>
                <a:gd name="T11" fmla="*/ 52 h 98"/>
                <a:gd name="T12" fmla="*/ 28 w 98"/>
                <a:gd name="T13" fmla="*/ 14 h 98"/>
                <a:gd name="T14" fmla="*/ 47 w 98"/>
                <a:gd name="T15" fmla="*/ 14 h 98"/>
                <a:gd name="T16" fmla="*/ 47 w 98"/>
                <a:gd name="T17" fmla="*/ 24 h 98"/>
                <a:gd name="T18" fmla="*/ 33 w 98"/>
                <a:gd name="T19" fmla="*/ 24 h 98"/>
                <a:gd name="T20" fmla="*/ 33 w 98"/>
                <a:gd name="T21" fmla="*/ 33 h 98"/>
                <a:gd name="T22" fmla="*/ 47 w 98"/>
                <a:gd name="T23" fmla="*/ 33 h 98"/>
                <a:gd name="T24" fmla="*/ 47 w 98"/>
                <a:gd name="T25" fmla="*/ 38 h 98"/>
                <a:gd name="T26" fmla="*/ 33 w 98"/>
                <a:gd name="T27" fmla="*/ 38 h 98"/>
                <a:gd name="T28" fmla="*/ 33 w 98"/>
                <a:gd name="T29" fmla="*/ 47 h 98"/>
                <a:gd name="T30" fmla="*/ 80 w 98"/>
                <a:gd name="T31" fmla="*/ 47 h 98"/>
                <a:gd name="T32" fmla="*/ 80 w 98"/>
                <a:gd name="T33" fmla="*/ 38 h 98"/>
                <a:gd name="T34" fmla="*/ 61 w 98"/>
                <a:gd name="T35" fmla="*/ 38 h 98"/>
                <a:gd name="T36" fmla="*/ 61 w 98"/>
                <a:gd name="T37" fmla="*/ 33 h 98"/>
                <a:gd name="T38" fmla="*/ 75 w 98"/>
                <a:gd name="T39" fmla="*/ 33 h 98"/>
                <a:gd name="T40" fmla="*/ 75 w 98"/>
                <a:gd name="T41" fmla="*/ 24 h 98"/>
                <a:gd name="T42" fmla="*/ 61 w 98"/>
                <a:gd name="T43" fmla="*/ 24 h 98"/>
                <a:gd name="T44" fmla="*/ 61 w 98"/>
                <a:gd name="T45" fmla="*/ 14 h 98"/>
                <a:gd name="T46" fmla="*/ 84 w 98"/>
                <a:gd name="T47" fmla="*/ 14 h 98"/>
                <a:gd name="T48" fmla="*/ 84 w 98"/>
                <a:gd name="T49" fmla="*/ 84 h 98"/>
                <a:gd name="T50" fmla="*/ 84 w 98"/>
                <a:gd name="T51" fmla="*/ 84 h 98"/>
                <a:gd name="T52" fmla="*/ 80 w 98"/>
                <a:gd name="T53" fmla="*/ 89 h 98"/>
                <a:gd name="T54" fmla="*/ 70 w 98"/>
                <a:gd name="T55" fmla="*/ 89 h 98"/>
                <a:gd name="T56" fmla="*/ 70 w 98"/>
                <a:gd name="T57" fmla="*/ 89 h 98"/>
                <a:gd name="T58" fmla="*/ 75 w 98"/>
                <a:gd name="T59" fmla="*/ 98 h 98"/>
                <a:gd name="T60" fmla="*/ 75 w 98"/>
                <a:gd name="T61" fmla="*/ 98 h 98"/>
                <a:gd name="T62" fmla="*/ 94 w 98"/>
                <a:gd name="T63" fmla="*/ 98 h 98"/>
                <a:gd name="T64" fmla="*/ 94 w 98"/>
                <a:gd name="T65" fmla="*/ 94 h 98"/>
                <a:gd name="T66" fmla="*/ 98 w 98"/>
                <a:gd name="T67" fmla="*/ 89 h 98"/>
                <a:gd name="T68" fmla="*/ 98 w 98"/>
                <a:gd name="T69" fmla="*/ 0 h 98"/>
                <a:gd name="T70" fmla="*/ 14 w 98"/>
                <a:gd name="T71" fmla="*/ 0 h 98"/>
                <a:gd name="T72" fmla="*/ 14 w 98"/>
                <a:gd name="T73" fmla="*/ 47 h 98"/>
                <a:gd name="T74" fmla="*/ 14 w 98"/>
                <a:gd name="T75" fmla="*/ 47 h 98"/>
                <a:gd name="T76" fmla="*/ 10 w 98"/>
                <a:gd name="T77" fmla="*/ 75 h 98"/>
                <a:gd name="T78" fmla="*/ 0 w 98"/>
                <a:gd name="T79" fmla="*/ 94 h 98"/>
                <a:gd name="T80" fmla="*/ 0 w 98"/>
                <a:gd name="T81" fmla="*/ 94 h 98"/>
                <a:gd name="T82" fmla="*/ 0 w 98"/>
                <a:gd name="T83" fmla="*/ 94 h 98"/>
                <a:gd name="T84" fmla="*/ 61 w 98"/>
                <a:gd name="T85" fmla="*/ 84 h 98"/>
                <a:gd name="T86" fmla="*/ 61 w 98"/>
                <a:gd name="T87" fmla="*/ 84 h 98"/>
                <a:gd name="T88" fmla="*/ 75 w 98"/>
                <a:gd name="T89" fmla="*/ 84 h 98"/>
                <a:gd name="T90" fmla="*/ 75 w 98"/>
                <a:gd name="T91" fmla="*/ 56 h 98"/>
                <a:gd name="T92" fmla="*/ 33 w 98"/>
                <a:gd name="T93" fmla="*/ 56 h 98"/>
                <a:gd name="T94" fmla="*/ 33 w 98"/>
                <a:gd name="T95" fmla="*/ 89 h 98"/>
                <a:gd name="T96" fmla="*/ 47 w 98"/>
                <a:gd name="T97" fmla="*/ 89 h 98"/>
                <a:gd name="T98" fmla="*/ 47 w 98"/>
                <a:gd name="T99" fmla="*/ 84 h 98"/>
                <a:gd name="T100" fmla="*/ 61 w 98"/>
                <a:gd name="T101" fmla="*/ 84 h 98"/>
                <a:gd name="T102" fmla="*/ 61 w 98"/>
                <a:gd name="T103" fmla="*/ 84 h 98"/>
                <a:gd name="T104" fmla="*/ 61 w 98"/>
                <a:gd name="T105" fmla="*/ 75 h 98"/>
                <a:gd name="T106" fmla="*/ 47 w 98"/>
                <a:gd name="T107" fmla="*/ 75 h 98"/>
                <a:gd name="T108" fmla="*/ 47 w 98"/>
                <a:gd name="T109" fmla="*/ 66 h 98"/>
                <a:gd name="T110" fmla="*/ 61 w 98"/>
                <a:gd name="T111" fmla="*/ 66 h 98"/>
                <a:gd name="T112" fmla="*/ 61 w 98"/>
                <a:gd name="T113" fmla="*/ 75 h 98"/>
                <a:gd name="T114" fmla="*/ 61 w 98"/>
                <a:gd name="T115" fmla="*/ 7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8" h="98">
                  <a:moveTo>
                    <a:pt x="0" y="94"/>
                  </a:moveTo>
                  <a:lnTo>
                    <a:pt x="0" y="9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24" y="80"/>
                  </a:lnTo>
                  <a:lnTo>
                    <a:pt x="28" y="52"/>
                  </a:lnTo>
                  <a:lnTo>
                    <a:pt x="28" y="14"/>
                  </a:lnTo>
                  <a:lnTo>
                    <a:pt x="47" y="14"/>
                  </a:lnTo>
                  <a:lnTo>
                    <a:pt x="47" y="24"/>
                  </a:lnTo>
                  <a:lnTo>
                    <a:pt x="33" y="24"/>
                  </a:lnTo>
                  <a:lnTo>
                    <a:pt x="33" y="33"/>
                  </a:lnTo>
                  <a:lnTo>
                    <a:pt x="47" y="33"/>
                  </a:lnTo>
                  <a:lnTo>
                    <a:pt x="47" y="38"/>
                  </a:lnTo>
                  <a:lnTo>
                    <a:pt x="33" y="38"/>
                  </a:lnTo>
                  <a:lnTo>
                    <a:pt x="33" y="47"/>
                  </a:lnTo>
                  <a:lnTo>
                    <a:pt x="80" y="47"/>
                  </a:lnTo>
                  <a:lnTo>
                    <a:pt x="80" y="38"/>
                  </a:lnTo>
                  <a:lnTo>
                    <a:pt x="61" y="38"/>
                  </a:lnTo>
                  <a:lnTo>
                    <a:pt x="61" y="33"/>
                  </a:lnTo>
                  <a:lnTo>
                    <a:pt x="75" y="33"/>
                  </a:lnTo>
                  <a:lnTo>
                    <a:pt x="75" y="24"/>
                  </a:lnTo>
                  <a:lnTo>
                    <a:pt x="61" y="24"/>
                  </a:lnTo>
                  <a:lnTo>
                    <a:pt x="61" y="14"/>
                  </a:lnTo>
                  <a:lnTo>
                    <a:pt x="84" y="1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0" y="89"/>
                  </a:lnTo>
                  <a:lnTo>
                    <a:pt x="70" y="89"/>
                  </a:lnTo>
                  <a:lnTo>
                    <a:pt x="70" y="89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94" y="98"/>
                  </a:lnTo>
                  <a:lnTo>
                    <a:pt x="94" y="94"/>
                  </a:lnTo>
                  <a:lnTo>
                    <a:pt x="98" y="89"/>
                  </a:lnTo>
                  <a:lnTo>
                    <a:pt x="98" y="0"/>
                  </a:lnTo>
                  <a:lnTo>
                    <a:pt x="14" y="0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0" y="75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4"/>
                  </a:lnTo>
                  <a:close/>
                  <a:moveTo>
                    <a:pt x="61" y="84"/>
                  </a:moveTo>
                  <a:lnTo>
                    <a:pt x="61" y="84"/>
                  </a:lnTo>
                  <a:lnTo>
                    <a:pt x="75" y="84"/>
                  </a:lnTo>
                  <a:lnTo>
                    <a:pt x="75" y="56"/>
                  </a:lnTo>
                  <a:lnTo>
                    <a:pt x="33" y="56"/>
                  </a:lnTo>
                  <a:lnTo>
                    <a:pt x="33" y="89"/>
                  </a:lnTo>
                  <a:lnTo>
                    <a:pt x="47" y="89"/>
                  </a:lnTo>
                  <a:lnTo>
                    <a:pt x="47" y="84"/>
                  </a:lnTo>
                  <a:lnTo>
                    <a:pt x="61" y="84"/>
                  </a:lnTo>
                  <a:lnTo>
                    <a:pt x="61" y="84"/>
                  </a:lnTo>
                  <a:close/>
                  <a:moveTo>
                    <a:pt x="61" y="75"/>
                  </a:moveTo>
                  <a:lnTo>
                    <a:pt x="47" y="75"/>
                  </a:lnTo>
                  <a:lnTo>
                    <a:pt x="47" y="66"/>
                  </a:lnTo>
                  <a:lnTo>
                    <a:pt x="61" y="66"/>
                  </a:lnTo>
                  <a:lnTo>
                    <a:pt x="61" y="75"/>
                  </a:lnTo>
                  <a:lnTo>
                    <a:pt x="61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" name="Freeform 86"/>
            <p:cNvSpPr>
              <a:spLocks noEditPoints="1"/>
            </p:cNvSpPr>
            <p:nvPr/>
          </p:nvSpPr>
          <p:spPr bwMode="auto">
            <a:xfrm>
              <a:off x="6202363" y="3689350"/>
              <a:ext cx="127000" cy="133350"/>
            </a:xfrm>
            <a:custGeom>
              <a:avLst/>
              <a:gdLst>
                <a:gd name="T0" fmla="*/ 14 w 80"/>
                <a:gd name="T1" fmla="*/ 84 h 84"/>
                <a:gd name="T2" fmla="*/ 14 w 80"/>
                <a:gd name="T3" fmla="*/ 74 h 84"/>
                <a:gd name="T4" fmla="*/ 61 w 80"/>
                <a:gd name="T5" fmla="*/ 74 h 84"/>
                <a:gd name="T6" fmla="*/ 61 w 80"/>
                <a:gd name="T7" fmla="*/ 84 h 84"/>
                <a:gd name="T8" fmla="*/ 80 w 80"/>
                <a:gd name="T9" fmla="*/ 84 h 84"/>
                <a:gd name="T10" fmla="*/ 80 w 80"/>
                <a:gd name="T11" fmla="*/ 0 h 84"/>
                <a:gd name="T12" fmla="*/ 0 w 80"/>
                <a:gd name="T13" fmla="*/ 0 h 84"/>
                <a:gd name="T14" fmla="*/ 0 w 80"/>
                <a:gd name="T15" fmla="*/ 84 h 84"/>
                <a:gd name="T16" fmla="*/ 14 w 80"/>
                <a:gd name="T17" fmla="*/ 84 h 84"/>
                <a:gd name="T18" fmla="*/ 14 w 80"/>
                <a:gd name="T19" fmla="*/ 84 h 84"/>
                <a:gd name="T20" fmla="*/ 14 w 80"/>
                <a:gd name="T21" fmla="*/ 60 h 84"/>
                <a:gd name="T22" fmla="*/ 14 w 80"/>
                <a:gd name="T23" fmla="*/ 14 h 84"/>
                <a:gd name="T24" fmla="*/ 61 w 80"/>
                <a:gd name="T25" fmla="*/ 14 h 84"/>
                <a:gd name="T26" fmla="*/ 61 w 80"/>
                <a:gd name="T27" fmla="*/ 60 h 84"/>
                <a:gd name="T28" fmla="*/ 14 w 80"/>
                <a:gd name="T29" fmla="*/ 60 h 84"/>
                <a:gd name="T30" fmla="*/ 14 w 80"/>
                <a:gd name="T31" fmla="*/ 6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0" h="84">
                  <a:moveTo>
                    <a:pt x="14" y="84"/>
                  </a:moveTo>
                  <a:lnTo>
                    <a:pt x="14" y="74"/>
                  </a:lnTo>
                  <a:lnTo>
                    <a:pt x="61" y="74"/>
                  </a:lnTo>
                  <a:lnTo>
                    <a:pt x="61" y="84"/>
                  </a:lnTo>
                  <a:lnTo>
                    <a:pt x="80" y="84"/>
                  </a:lnTo>
                  <a:lnTo>
                    <a:pt x="80" y="0"/>
                  </a:lnTo>
                  <a:lnTo>
                    <a:pt x="0" y="0"/>
                  </a:lnTo>
                  <a:lnTo>
                    <a:pt x="0" y="84"/>
                  </a:lnTo>
                  <a:lnTo>
                    <a:pt x="14" y="84"/>
                  </a:lnTo>
                  <a:lnTo>
                    <a:pt x="14" y="84"/>
                  </a:lnTo>
                  <a:close/>
                  <a:moveTo>
                    <a:pt x="14" y="60"/>
                  </a:moveTo>
                  <a:lnTo>
                    <a:pt x="14" y="14"/>
                  </a:lnTo>
                  <a:lnTo>
                    <a:pt x="61" y="14"/>
                  </a:lnTo>
                  <a:lnTo>
                    <a:pt x="61" y="60"/>
                  </a:lnTo>
                  <a:lnTo>
                    <a:pt x="14" y="60"/>
                  </a:lnTo>
                  <a:lnTo>
                    <a:pt x="1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" name="Freeform 87"/>
            <p:cNvSpPr>
              <a:spLocks/>
            </p:cNvSpPr>
            <p:nvPr/>
          </p:nvSpPr>
          <p:spPr bwMode="auto">
            <a:xfrm>
              <a:off x="6365875" y="3673475"/>
              <a:ext cx="155575" cy="155575"/>
            </a:xfrm>
            <a:custGeom>
              <a:avLst/>
              <a:gdLst>
                <a:gd name="T0" fmla="*/ 61 w 98"/>
                <a:gd name="T1" fmla="*/ 14 h 98"/>
                <a:gd name="T2" fmla="*/ 61 w 98"/>
                <a:gd name="T3" fmla="*/ 14 h 98"/>
                <a:gd name="T4" fmla="*/ 56 w 98"/>
                <a:gd name="T5" fmla="*/ 5 h 98"/>
                <a:gd name="T6" fmla="*/ 56 w 98"/>
                <a:gd name="T7" fmla="*/ 5 h 98"/>
                <a:gd name="T8" fmla="*/ 56 w 98"/>
                <a:gd name="T9" fmla="*/ 0 h 98"/>
                <a:gd name="T10" fmla="*/ 56 w 98"/>
                <a:gd name="T11" fmla="*/ 0 h 98"/>
                <a:gd name="T12" fmla="*/ 47 w 98"/>
                <a:gd name="T13" fmla="*/ 0 h 98"/>
                <a:gd name="T14" fmla="*/ 47 w 98"/>
                <a:gd name="T15" fmla="*/ 0 h 98"/>
                <a:gd name="T16" fmla="*/ 37 w 98"/>
                <a:gd name="T17" fmla="*/ 0 h 98"/>
                <a:gd name="T18" fmla="*/ 37 w 98"/>
                <a:gd name="T19" fmla="*/ 0 h 98"/>
                <a:gd name="T20" fmla="*/ 42 w 98"/>
                <a:gd name="T21" fmla="*/ 14 h 98"/>
                <a:gd name="T22" fmla="*/ 0 w 98"/>
                <a:gd name="T23" fmla="*/ 14 h 98"/>
                <a:gd name="T24" fmla="*/ 0 w 98"/>
                <a:gd name="T25" fmla="*/ 28 h 98"/>
                <a:gd name="T26" fmla="*/ 42 w 98"/>
                <a:gd name="T27" fmla="*/ 28 h 98"/>
                <a:gd name="T28" fmla="*/ 42 w 98"/>
                <a:gd name="T29" fmla="*/ 38 h 98"/>
                <a:gd name="T30" fmla="*/ 14 w 98"/>
                <a:gd name="T31" fmla="*/ 38 h 98"/>
                <a:gd name="T32" fmla="*/ 14 w 98"/>
                <a:gd name="T33" fmla="*/ 89 h 98"/>
                <a:gd name="T34" fmla="*/ 28 w 98"/>
                <a:gd name="T35" fmla="*/ 89 h 98"/>
                <a:gd name="T36" fmla="*/ 28 w 98"/>
                <a:gd name="T37" fmla="*/ 52 h 98"/>
                <a:gd name="T38" fmla="*/ 42 w 98"/>
                <a:gd name="T39" fmla="*/ 52 h 98"/>
                <a:gd name="T40" fmla="*/ 42 w 98"/>
                <a:gd name="T41" fmla="*/ 98 h 98"/>
                <a:gd name="T42" fmla="*/ 56 w 98"/>
                <a:gd name="T43" fmla="*/ 98 h 98"/>
                <a:gd name="T44" fmla="*/ 56 w 98"/>
                <a:gd name="T45" fmla="*/ 52 h 98"/>
                <a:gd name="T46" fmla="*/ 70 w 98"/>
                <a:gd name="T47" fmla="*/ 52 h 98"/>
                <a:gd name="T48" fmla="*/ 70 w 98"/>
                <a:gd name="T49" fmla="*/ 75 h 98"/>
                <a:gd name="T50" fmla="*/ 70 w 98"/>
                <a:gd name="T51" fmla="*/ 75 h 98"/>
                <a:gd name="T52" fmla="*/ 70 w 98"/>
                <a:gd name="T53" fmla="*/ 75 h 98"/>
                <a:gd name="T54" fmla="*/ 61 w 98"/>
                <a:gd name="T55" fmla="*/ 75 h 98"/>
                <a:gd name="T56" fmla="*/ 61 w 98"/>
                <a:gd name="T57" fmla="*/ 75 h 98"/>
                <a:gd name="T58" fmla="*/ 65 w 98"/>
                <a:gd name="T59" fmla="*/ 89 h 98"/>
                <a:gd name="T60" fmla="*/ 65 w 98"/>
                <a:gd name="T61" fmla="*/ 89 h 98"/>
                <a:gd name="T62" fmla="*/ 79 w 98"/>
                <a:gd name="T63" fmla="*/ 89 h 98"/>
                <a:gd name="T64" fmla="*/ 84 w 98"/>
                <a:gd name="T65" fmla="*/ 84 h 98"/>
                <a:gd name="T66" fmla="*/ 89 w 98"/>
                <a:gd name="T67" fmla="*/ 80 h 98"/>
                <a:gd name="T68" fmla="*/ 89 w 98"/>
                <a:gd name="T69" fmla="*/ 38 h 98"/>
                <a:gd name="T70" fmla="*/ 56 w 98"/>
                <a:gd name="T71" fmla="*/ 38 h 98"/>
                <a:gd name="T72" fmla="*/ 56 w 98"/>
                <a:gd name="T73" fmla="*/ 28 h 98"/>
                <a:gd name="T74" fmla="*/ 98 w 98"/>
                <a:gd name="T75" fmla="*/ 28 h 98"/>
                <a:gd name="T76" fmla="*/ 98 w 98"/>
                <a:gd name="T77" fmla="*/ 14 h 98"/>
                <a:gd name="T78" fmla="*/ 47 w 98"/>
                <a:gd name="T79" fmla="*/ 14 h 98"/>
                <a:gd name="T80" fmla="*/ 47 w 98"/>
                <a:gd name="T81" fmla="*/ 14 h 98"/>
                <a:gd name="T82" fmla="*/ 61 w 98"/>
                <a:gd name="T83" fmla="*/ 14 h 98"/>
                <a:gd name="T84" fmla="*/ 61 w 98"/>
                <a:gd name="T85" fmla="*/ 14 h 98"/>
                <a:gd name="T86" fmla="*/ 61 w 98"/>
                <a:gd name="T87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98">
                  <a:moveTo>
                    <a:pt x="61" y="14"/>
                  </a:moveTo>
                  <a:lnTo>
                    <a:pt x="61" y="14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2" y="14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38"/>
                  </a:lnTo>
                  <a:lnTo>
                    <a:pt x="14" y="38"/>
                  </a:lnTo>
                  <a:lnTo>
                    <a:pt x="14" y="89"/>
                  </a:lnTo>
                  <a:lnTo>
                    <a:pt x="28" y="89"/>
                  </a:lnTo>
                  <a:lnTo>
                    <a:pt x="28" y="52"/>
                  </a:lnTo>
                  <a:lnTo>
                    <a:pt x="42" y="52"/>
                  </a:lnTo>
                  <a:lnTo>
                    <a:pt x="42" y="98"/>
                  </a:lnTo>
                  <a:lnTo>
                    <a:pt x="56" y="98"/>
                  </a:lnTo>
                  <a:lnTo>
                    <a:pt x="56" y="52"/>
                  </a:lnTo>
                  <a:lnTo>
                    <a:pt x="70" y="52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65" y="89"/>
                  </a:lnTo>
                  <a:lnTo>
                    <a:pt x="65" y="89"/>
                  </a:lnTo>
                  <a:lnTo>
                    <a:pt x="79" y="89"/>
                  </a:lnTo>
                  <a:lnTo>
                    <a:pt x="84" y="84"/>
                  </a:lnTo>
                  <a:lnTo>
                    <a:pt x="89" y="80"/>
                  </a:lnTo>
                  <a:lnTo>
                    <a:pt x="89" y="38"/>
                  </a:lnTo>
                  <a:lnTo>
                    <a:pt x="56" y="38"/>
                  </a:lnTo>
                  <a:lnTo>
                    <a:pt x="56" y="28"/>
                  </a:lnTo>
                  <a:lnTo>
                    <a:pt x="98" y="28"/>
                  </a:lnTo>
                  <a:lnTo>
                    <a:pt x="98" y="14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" name="Freeform 88"/>
            <p:cNvSpPr>
              <a:spLocks noEditPoints="1"/>
            </p:cNvSpPr>
            <p:nvPr/>
          </p:nvSpPr>
          <p:spPr bwMode="auto">
            <a:xfrm>
              <a:off x="5040313" y="4437063"/>
              <a:ext cx="163512" cy="155575"/>
            </a:xfrm>
            <a:custGeom>
              <a:avLst/>
              <a:gdLst>
                <a:gd name="T0" fmla="*/ 65 w 103"/>
                <a:gd name="T1" fmla="*/ 28 h 98"/>
                <a:gd name="T2" fmla="*/ 47 w 103"/>
                <a:gd name="T3" fmla="*/ 46 h 98"/>
                <a:gd name="T4" fmla="*/ 65 w 103"/>
                <a:gd name="T5" fmla="*/ 56 h 98"/>
                <a:gd name="T6" fmla="*/ 42 w 103"/>
                <a:gd name="T7" fmla="*/ 84 h 98"/>
                <a:gd name="T8" fmla="*/ 42 w 103"/>
                <a:gd name="T9" fmla="*/ 46 h 98"/>
                <a:gd name="T10" fmla="*/ 42 w 103"/>
                <a:gd name="T11" fmla="*/ 4 h 98"/>
                <a:gd name="T12" fmla="*/ 0 w 103"/>
                <a:gd name="T13" fmla="*/ 18 h 98"/>
                <a:gd name="T14" fmla="*/ 28 w 103"/>
                <a:gd name="T15" fmla="*/ 18 h 98"/>
                <a:gd name="T16" fmla="*/ 19 w 103"/>
                <a:gd name="T17" fmla="*/ 46 h 98"/>
                <a:gd name="T18" fmla="*/ 19 w 103"/>
                <a:gd name="T19" fmla="*/ 46 h 98"/>
                <a:gd name="T20" fmla="*/ 19 w 103"/>
                <a:gd name="T21" fmla="*/ 28 h 98"/>
                <a:gd name="T22" fmla="*/ 23 w 103"/>
                <a:gd name="T23" fmla="*/ 23 h 98"/>
                <a:gd name="T24" fmla="*/ 23 w 103"/>
                <a:gd name="T25" fmla="*/ 23 h 98"/>
                <a:gd name="T26" fmla="*/ 14 w 103"/>
                <a:gd name="T27" fmla="*/ 18 h 98"/>
                <a:gd name="T28" fmla="*/ 9 w 103"/>
                <a:gd name="T29" fmla="*/ 18 h 98"/>
                <a:gd name="T30" fmla="*/ 33 w 103"/>
                <a:gd name="T31" fmla="*/ 60 h 98"/>
                <a:gd name="T32" fmla="*/ 33 w 103"/>
                <a:gd name="T33" fmla="*/ 70 h 98"/>
                <a:gd name="T34" fmla="*/ 28 w 103"/>
                <a:gd name="T35" fmla="*/ 79 h 98"/>
                <a:gd name="T36" fmla="*/ 28 w 103"/>
                <a:gd name="T37" fmla="*/ 84 h 98"/>
                <a:gd name="T38" fmla="*/ 14 w 103"/>
                <a:gd name="T39" fmla="*/ 84 h 98"/>
                <a:gd name="T40" fmla="*/ 28 w 103"/>
                <a:gd name="T41" fmla="*/ 98 h 98"/>
                <a:gd name="T42" fmla="*/ 33 w 103"/>
                <a:gd name="T43" fmla="*/ 98 h 98"/>
                <a:gd name="T44" fmla="*/ 37 w 103"/>
                <a:gd name="T45" fmla="*/ 93 h 98"/>
                <a:gd name="T46" fmla="*/ 42 w 103"/>
                <a:gd name="T47" fmla="*/ 93 h 98"/>
                <a:gd name="T48" fmla="*/ 103 w 103"/>
                <a:gd name="T49" fmla="*/ 84 h 98"/>
                <a:gd name="T50" fmla="*/ 79 w 103"/>
                <a:gd name="T51" fmla="*/ 56 h 98"/>
                <a:gd name="T52" fmla="*/ 98 w 103"/>
                <a:gd name="T53" fmla="*/ 46 h 98"/>
                <a:gd name="T54" fmla="*/ 79 w 103"/>
                <a:gd name="T55" fmla="*/ 28 h 98"/>
                <a:gd name="T56" fmla="*/ 98 w 103"/>
                <a:gd name="T57" fmla="*/ 14 h 98"/>
                <a:gd name="T58" fmla="*/ 75 w 103"/>
                <a:gd name="T59" fmla="*/ 14 h 98"/>
                <a:gd name="T60" fmla="*/ 79 w 103"/>
                <a:gd name="T61" fmla="*/ 14 h 98"/>
                <a:gd name="T62" fmla="*/ 75 w 103"/>
                <a:gd name="T63" fmla="*/ 0 h 98"/>
                <a:gd name="T64" fmla="*/ 61 w 103"/>
                <a:gd name="T65" fmla="*/ 0 h 98"/>
                <a:gd name="T66" fmla="*/ 61 w 103"/>
                <a:gd name="T67" fmla="*/ 4 h 98"/>
                <a:gd name="T68" fmla="*/ 47 w 103"/>
                <a:gd name="T69" fmla="*/ 14 h 98"/>
                <a:gd name="T70" fmla="*/ 47 w 103"/>
                <a:gd name="T71" fmla="*/ 28 h 98"/>
                <a:gd name="T72" fmla="*/ 9 w 103"/>
                <a:gd name="T73" fmla="*/ 65 h 98"/>
                <a:gd name="T74" fmla="*/ 0 w 103"/>
                <a:gd name="T75" fmla="*/ 70 h 98"/>
                <a:gd name="T76" fmla="*/ 0 w 103"/>
                <a:gd name="T77" fmla="*/ 84 h 98"/>
                <a:gd name="T78" fmla="*/ 9 w 103"/>
                <a:gd name="T79" fmla="*/ 79 h 98"/>
                <a:gd name="T80" fmla="*/ 28 w 103"/>
                <a:gd name="T81" fmla="*/ 74 h 98"/>
                <a:gd name="T82" fmla="*/ 28 w 103"/>
                <a:gd name="T83" fmla="*/ 65 h 98"/>
                <a:gd name="T84" fmla="*/ 9 w 103"/>
                <a:gd name="T85" fmla="*/ 6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3" h="98">
                  <a:moveTo>
                    <a:pt x="47" y="28"/>
                  </a:moveTo>
                  <a:lnTo>
                    <a:pt x="65" y="28"/>
                  </a:lnTo>
                  <a:lnTo>
                    <a:pt x="65" y="46"/>
                  </a:lnTo>
                  <a:lnTo>
                    <a:pt x="47" y="46"/>
                  </a:lnTo>
                  <a:lnTo>
                    <a:pt x="47" y="56"/>
                  </a:lnTo>
                  <a:lnTo>
                    <a:pt x="65" y="56"/>
                  </a:lnTo>
                  <a:lnTo>
                    <a:pt x="65" y="84"/>
                  </a:lnTo>
                  <a:lnTo>
                    <a:pt x="42" y="84"/>
                  </a:lnTo>
                  <a:lnTo>
                    <a:pt x="47" y="46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2" y="4"/>
                  </a:lnTo>
                  <a:lnTo>
                    <a:pt x="0" y="4"/>
                  </a:lnTo>
                  <a:lnTo>
                    <a:pt x="0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14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84"/>
                  </a:lnTo>
                  <a:lnTo>
                    <a:pt x="14" y="84"/>
                  </a:lnTo>
                  <a:lnTo>
                    <a:pt x="14" y="84"/>
                  </a:lnTo>
                  <a:lnTo>
                    <a:pt x="19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33" y="98"/>
                  </a:lnTo>
                  <a:lnTo>
                    <a:pt x="33" y="98"/>
                  </a:lnTo>
                  <a:lnTo>
                    <a:pt x="37" y="93"/>
                  </a:lnTo>
                  <a:lnTo>
                    <a:pt x="42" y="88"/>
                  </a:lnTo>
                  <a:lnTo>
                    <a:pt x="42" y="93"/>
                  </a:lnTo>
                  <a:lnTo>
                    <a:pt x="103" y="93"/>
                  </a:lnTo>
                  <a:lnTo>
                    <a:pt x="103" y="84"/>
                  </a:lnTo>
                  <a:lnTo>
                    <a:pt x="79" y="84"/>
                  </a:lnTo>
                  <a:lnTo>
                    <a:pt x="79" y="56"/>
                  </a:lnTo>
                  <a:lnTo>
                    <a:pt x="98" y="56"/>
                  </a:lnTo>
                  <a:lnTo>
                    <a:pt x="98" y="46"/>
                  </a:lnTo>
                  <a:lnTo>
                    <a:pt x="79" y="46"/>
                  </a:lnTo>
                  <a:lnTo>
                    <a:pt x="79" y="28"/>
                  </a:lnTo>
                  <a:lnTo>
                    <a:pt x="98" y="28"/>
                  </a:lnTo>
                  <a:lnTo>
                    <a:pt x="98" y="14"/>
                  </a:lnTo>
                  <a:lnTo>
                    <a:pt x="75" y="14"/>
                  </a:lnTo>
                  <a:lnTo>
                    <a:pt x="75" y="14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5" y="14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7" y="28"/>
                  </a:lnTo>
                  <a:lnTo>
                    <a:pt x="47" y="28"/>
                  </a:lnTo>
                  <a:close/>
                  <a:moveTo>
                    <a:pt x="9" y="65"/>
                  </a:moveTo>
                  <a:lnTo>
                    <a:pt x="9" y="65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9" y="79"/>
                  </a:lnTo>
                  <a:lnTo>
                    <a:pt x="9" y="79"/>
                  </a:lnTo>
                  <a:lnTo>
                    <a:pt x="28" y="74"/>
                  </a:lnTo>
                  <a:lnTo>
                    <a:pt x="28" y="65"/>
                  </a:lnTo>
                  <a:lnTo>
                    <a:pt x="28" y="65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9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" name="Freeform 89"/>
            <p:cNvSpPr>
              <a:spLocks noEditPoints="1"/>
            </p:cNvSpPr>
            <p:nvPr/>
          </p:nvSpPr>
          <p:spPr bwMode="auto">
            <a:xfrm>
              <a:off x="5226050" y="4437063"/>
              <a:ext cx="147637" cy="155575"/>
            </a:xfrm>
            <a:custGeom>
              <a:avLst/>
              <a:gdLst>
                <a:gd name="T0" fmla="*/ 56 w 93"/>
                <a:gd name="T1" fmla="*/ 46 h 98"/>
                <a:gd name="T2" fmla="*/ 32 w 93"/>
                <a:gd name="T3" fmla="*/ 46 h 98"/>
                <a:gd name="T4" fmla="*/ 32 w 93"/>
                <a:gd name="T5" fmla="*/ 46 h 98"/>
                <a:gd name="T6" fmla="*/ 32 w 93"/>
                <a:gd name="T7" fmla="*/ 23 h 98"/>
                <a:gd name="T8" fmla="*/ 32 w 93"/>
                <a:gd name="T9" fmla="*/ 23 h 98"/>
                <a:gd name="T10" fmla="*/ 32 w 93"/>
                <a:gd name="T11" fmla="*/ 23 h 98"/>
                <a:gd name="T12" fmla="*/ 32 w 93"/>
                <a:gd name="T13" fmla="*/ 23 h 98"/>
                <a:gd name="T14" fmla="*/ 32 w 93"/>
                <a:gd name="T15" fmla="*/ 18 h 98"/>
                <a:gd name="T16" fmla="*/ 32 w 93"/>
                <a:gd name="T17" fmla="*/ 18 h 98"/>
                <a:gd name="T18" fmla="*/ 23 w 93"/>
                <a:gd name="T19" fmla="*/ 18 h 98"/>
                <a:gd name="T20" fmla="*/ 18 w 93"/>
                <a:gd name="T21" fmla="*/ 18 h 98"/>
                <a:gd name="T22" fmla="*/ 18 w 93"/>
                <a:gd name="T23" fmla="*/ 18 h 98"/>
                <a:gd name="T24" fmla="*/ 18 w 93"/>
                <a:gd name="T25" fmla="*/ 32 h 98"/>
                <a:gd name="T26" fmla="*/ 18 w 93"/>
                <a:gd name="T27" fmla="*/ 32 h 98"/>
                <a:gd name="T28" fmla="*/ 14 w 93"/>
                <a:gd name="T29" fmla="*/ 60 h 98"/>
                <a:gd name="T30" fmla="*/ 74 w 93"/>
                <a:gd name="T31" fmla="*/ 60 h 98"/>
                <a:gd name="T32" fmla="*/ 74 w 93"/>
                <a:gd name="T33" fmla="*/ 60 h 98"/>
                <a:gd name="T34" fmla="*/ 74 w 93"/>
                <a:gd name="T35" fmla="*/ 74 h 98"/>
                <a:gd name="T36" fmla="*/ 74 w 93"/>
                <a:gd name="T37" fmla="*/ 74 h 98"/>
                <a:gd name="T38" fmla="*/ 74 w 93"/>
                <a:gd name="T39" fmla="*/ 79 h 98"/>
                <a:gd name="T40" fmla="*/ 74 w 93"/>
                <a:gd name="T41" fmla="*/ 79 h 98"/>
                <a:gd name="T42" fmla="*/ 74 w 93"/>
                <a:gd name="T43" fmla="*/ 84 h 98"/>
                <a:gd name="T44" fmla="*/ 70 w 93"/>
                <a:gd name="T45" fmla="*/ 84 h 98"/>
                <a:gd name="T46" fmla="*/ 60 w 93"/>
                <a:gd name="T47" fmla="*/ 84 h 98"/>
                <a:gd name="T48" fmla="*/ 60 w 93"/>
                <a:gd name="T49" fmla="*/ 84 h 98"/>
                <a:gd name="T50" fmla="*/ 65 w 93"/>
                <a:gd name="T51" fmla="*/ 98 h 98"/>
                <a:gd name="T52" fmla="*/ 65 w 93"/>
                <a:gd name="T53" fmla="*/ 98 h 98"/>
                <a:gd name="T54" fmla="*/ 70 w 93"/>
                <a:gd name="T55" fmla="*/ 98 h 98"/>
                <a:gd name="T56" fmla="*/ 70 w 93"/>
                <a:gd name="T57" fmla="*/ 98 h 98"/>
                <a:gd name="T58" fmla="*/ 79 w 93"/>
                <a:gd name="T59" fmla="*/ 98 h 98"/>
                <a:gd name="T60" fmla="*/ 79 w 93"/>
                <a:gd name="T61" fmla="*/ 98 h 98"/>
                <a:gd name="T62" fmla="*/ 84 w 93"/>
                <a:gd name="T63" fmla="*/ 98 h 98"/>
                <a:gd name="T64" fmla="*/ 88 w 93"/>
                <a:gd name="T65" fmla="*/ 93 h 98"/>
                <a:gd name="T66" fmla="*/ 88 w 93"/>
                <a:gd name="T67" fmla="*/ 93 h 98"/>
                <a:gd name="T68" fmla="*/ 93 w 93"/>
                <a:gd name="T69" fmla="*/ 46 h 98"/>
                <a:gd name="T70" fmla="*/ 70 w 93"/>
                <a:gd name="T71" fmla="*/ 46 h 98"/>
                <a:gd name="T72" fmla="*/ 70 w 93"/>
                <a:gd name="T73" fmla="*/ 46 h 98"/>
                <a:gd name="T74" fmla="*/ 74 w 93"/>
                <a:gd name="T75" fmla="*/ 23 h 98"/>
                <a:gd name="T76" fmla="*/ 74 w 93"/>
                <a:gd name="T77" fmla="*/ 23 h 98"/>
                <a:gd name="T78" fmla="*/ 74 w 93"/>
                <a:gd name="T79" fmla="*/ 0 h 98"/>
                <a:gd name="T80" fmla="*/ 9 w 93"/>
                <a:gd name="T81" fmla="*/ 0 h 98"/>
                <a:gd name="T82" fmla="*/ 9 w 93"/>
                <a:gd name="T83" fmla="*/ 14 h 98"/>
                <a:gd name="T84" fmla="*/ 60 w 93"/>
                <a:gd name="T85" fmla="*/ 14 h 98"/>
                <a:gd name="T86" fmla="*/ 60 w 93"/>
                <a:gd name="T87" fmla="*/ 14 h 98"/>
                <a:gd name="T88" fmla="*/ 56 w 93"/>
                <a:gd name="T89" fmla="*/ 46 h 98"/>
                <a:gd name="T90" fmla="*/ 56 w 93"/>
                <a:gd name="T91" fmla="*/ 46 h 98"/>
                <a:gd name="T92" fmla="*/ 56 w 93"/>
                <a:gd name="T93" fmla="*/ 46 h 98"/>
                <a:gd name="T94" fmla="*/ 70 w 93"/>
                <a:gd name="T95" fmla="*/ 79 h 98"/>
                <a:gd name="T96" fmla="*/ 70 w 93"/>
                <a:gd name="T97" fmla="*/ 65 h 98"/>
                <a:gd name="T98" fmla="*/ 0 w 93"/>
                <a:gd name="T99" fmla="*/ 65 h 98"/>
                <a:gd name="T100" fmla="*/ 0 w 93"/>
                <a:gd name="T101" fmla="*/ 79 h 98"/>
                <a:gd name="T102" fmla="*/ 70 w 93"/>
                <a:gd name="T103" fmla="*/ 79 h 98"/>
                <a:gd name="T104" fmla="*/ 70 w 93"/>
                <a:gd name="T105" fmla="*/ 7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3" h="98">
                  <a:moveTo>
                    <a:pt x="56" y="46"/>
                  </a:moveTo>
                  <a:lnTo>
                    <a:pt x="32" y="46"/>
                  </a:lnTo>
                  <a:lnTo>
                    <a:pt x="32" y="46"/>
                  </a:lnTo>
                  <a:lnTo>
                    <a:pt x="32" y="23"/>
                  </a:lnTo>
                  <a:lnTo>
                    <a:pt x="32" y="23"/>
                  </a:lnTo>
                  <a:lnTo>
                    <a:pt x="32" y="23"/>
                  </a:lnTo>
                  <a:lnTo>
                    <a:pt x="32" y="23"/>
                  </a:lnTo>
                  <a:lnTo>
                    <a:pt x="32" y="18"/>
                  </a:lnTo>
                  <a:lnTo>
                    <a:pt x="32" y="18"/>
                  </a:lnTo>
                  <a:lnTo>
                    <a:pt x="23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4" y="60"/>
                  </a:lnTo>
                  <a:lnTo>
                    <a:pt x="74" y="60"/>
                  </a:lnTo>
                  <a:lnTo>
                    <a:pt x="74" y="60"/>
                  </a:lnTo>
                  <a:lnTo>
                    <a:pt x="74" y="74"/>
                  </a:lnTo>
                  <a:lnTo>
                    <a:pt x="74" y="74"/>
                  </a:lnTo>
                  <a:lnTo>
                    <a:pt x="74" y="79"/>
                  </a:lnTo>
                  <a:lnTo>
                    <a:pt x="74" y="79"/>
                  </a:lnTo>
                  <a:lnTo>
                    <a:pt x="74" y="84"/>
                  </a:lnTo>
                  <a:lnTo>
                    <a:pt x="70" y="84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70" y="98"/>
                  </a:lnTo>
                  <a:lnTo>
                    <a:pt x="70" y="98"/>
                  </a:lnTo>
                  <a:lnTo>
                    <a:pt x="79" y="98"/>
                  </a:lnTo>
                  <a:lnTo>
                    <a:pt x="79" y="98"/>
                  </a:lnTo>
                  <a:lnTo>
                    <a:pt x="84" y="98"/>
                  </a:lnTo>
                  <a:lnTo>
                    <a:pt x="88" y="93"/>
                  </a:lnTo>
                  <a:lnTo>
                    <a:pt x="88" y="93"/>
                  </a:lnTo>
                  <a:lnTo>
                    <a:pt x="93" y="46"/>
                  </a:lnTo>
                  <a:lnTo>
                    <a:pt x="70" y="46"/>
                  </a:lnTo>
                  <a:lnTo>
                    <a:pt x="70" y="46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4" y="0"/>
                  </a:lnTo>
                  <a:lnTo>
                    <a:pt x="9" y="0"/>
                  </a:lnTo>
                  <a:lnTo>
                    <a:pt x="9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close/>
                  <a:moveTo>
                    <a:pt x="70" y="79"/>
                  </a:moveTo>
                  <a:lnTo>
                    <a:pt x="70" y="65"/>
                  </a:lnTo>
                  <a:lnTo>
                    <a:pt x="0" y="65"/>
                  </a:lnTo>
                  <a:lnTo>
                    <a:pt x="0" y="79"/>
                  </a:lnTo>
                  <a:lnTo>
                    <a:pt x="70" y="79"/>
                  </a:lnTo>
                  <a:lnTo>
                    <a:pt x="7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" name="Freeform 90"/>
            <p:cNvSpPr>
              <a:spLocks noEditPoints="1"/>
            </p:cNvSpPr>
            <p:nvPr/>
          </p:nvSpPr>
          <p:spPr bwMode="auto">
            <a:xfrm>
              <a:off x="5387975" y="4429125"/>
              <a:ext cx="163512" cy="163513"/>
            </a:xfrm>
            <a:custGeom>
              <a:avLst/>
              <a:gdLst>
                <a:gd name="T0" fmla="*/ 66 w 103"/>
                <a:gd name="T1" fmla="*/ 0 h 103"/>
                <a:gd name="T2" fmla="*/ 66 w 103"/>
                <a:gd name="T3" fmla="*/ 0 h 103"/>
                <a:gd name="T4" fmla="*/ 47 w 103"/>
                <a:gd name="T5" fmla="*/ 5 h 103"/>
                <a:gd name="T6" fmla="*/ 47 w 103"/>
                <a:gd name="T7" fmla="*/ 5 h 103"/>
                <a:gd name="T8" fmla="*/ 52 w 103"/>
                <a:gd name="T9" fmla="*/ 5 h 103"/>
                <a:gd name="T10" fmla="*/ 52 w 103"/>
                <a:gd name="T11" fmla="*/ 5 h 103"/>
                <a:gd name="T12" fmla="*/ 52 w 103"/>
                <a:gd name="T13" fmla="*/ 14 h 103"/>
                <a:gd name="T14" fmla="*/ 14 w 103"/>
                <a:gd name="T15" fmla="*/ 14 h 103"/>
                <a:gd name="T16" fmla="*/ 14 w 103"/>
                <a:gd name="T17" fmla="*/ 47 h 103"/>
                <a:gd name="T18" fmla="*/ 14 w 103"/>
                <a:gd name="T19" fmla="*/ 47 h 103"/>
                <a:gd name="T20" fmla="*/ 14 w 103"/>
                <a:gd name="T21" fmla="*/ 75 h 103"/>
                <a:gd name="T22" fmla="*/ 0 w 103"/>
                <a:gd name="T23" fmla="*/ 93 h 103"/>
                <a:gd name="T24" fmla="*/ 0 w 103"/>
                <a:gd name="T25" fmla="*/ 93 h 103"/>
                <a:gd name="T26" fmla="*/ 19 w 103"/>
                <a:gd name="T27" fmla="*/ 103 h 103"/>
                <a:gd name="T28" fmla="*/ 19 w 103"/>
                <a:gd name="T29" fmla="*/ 103 h 103"/>
                <a:gd name="T30" fmla="*/ 28 w 103"/>
                <a:gd name="T31" fmla="*/ 79 h 103"/>
                <a:gd name="T32" fmla="*/ 28 w 103"/>
                <a:gd name="T33" fmla="*/ 56 h 103"/>
                <a:gd name="T34" fmla="*/ 28 w 103"/>
                <a:gd name="T35" fmla="*/ 23 h 103"/>
                <a:gd name="T36" fmla="*/ 103 w 103"/>
                <a:gd name="T37" fmla="*/ 23 h 103"/>
                <a:gd name="T38" fmla="*/ 103 w 103"/>
                <a:gd name="T39" fmla="*/ 14 h 103"/>
                <a:gd name="T40" fmla="*/ 70 w 103"/>
                <a:gd name="T41" fmla="*/ 14 h 103"/>
                <a:gd name="T42" fmla="*/ 70 w 103"/>
                <a:gd name="T43" fmla="*/ 14 h 103"/>
                <a:gd name="T44" fmla="*/ 66 w 103"/>
                <a:gd name="T45" fmla="*/ 0 h 103"/>
                <a:gd name="T46" fmla="*/ 66 w 103"/>
                <a:gd name="T47" fmla="*/ 0 h 103"/>
                <a:gd name="T48" fmla="*/ 66 w 103"/>
                <a:gd name="T49" fmla="*/ 0 h 103"/>
                <a:gd name="T50" fmla="*/ 33 w 103"/>
                <a:gd name="T51" fmla="*/ 103 h 103"/>
                <a:gd name="T52" fmla="*/ 47 w 103"/>
                <a:gd name="T53" fmla="*/ 103 h 103"/>
                <a:gd name="T54" fmla="*/ 47 w 103"/>
                <a:gd name="T55" fmla="*/ 98 h 103"/>
                <a:gd name="T56" fmla="*/ 80 w 103"/>
                <a:gd name="T57" fmla="*/ 98 h 103"/>
                <a:gd name="T58" fmla="*/ 80 w 103"/>
                <a:gd name="T59" fmla="*/ 103 h 103"/>
                <a:gd name="T60" fmla="*/ 94 w 103"/>
                <a:gd name="T61" fmla="*/ 103 h 103"/>
                <a:gd name="T62" fmla="*/ 94 w 103"/>
                <a:gd name="T63" fmla="*/ 61 h 103"/>
                <a:gd name="T64" fmla="*/ 70 w 103"/>
                <a:gd name="T65" fmla="*/ 61 h 103"/>
                <a:gd name="T66" fmla="*/ 70 w 103"/>
                <a:gd name="T67" fmla="*/ 51 h 103"/>
                <a:gd name="T68" fmla="*/ 103 w 103"/>
                <a:gd name="T69" fmla="*/ 51 h 103"/>
                <a:gd name="T70" fmla="*/ 103 w 103"/>
                <a:gd name="T71" fmla="*/ 37 h 103"/>
                <a:gd name="T72" fmla="*/ 70 w 103"/>
                <a:gd name="T73" fmla="*/ 37 h 103"/>
                <a:gd name="T74" fmla="*/ 70 w 103"/>
                <a:gd name="T75" fmla="*/ 37 h 103"/>
                <a:gd name="T76" fmla="*/ 70 w 103"/>
                <a:gd name="T77" fmla="*/ 37 h 103"/>
                <a:gd name="T78" fmla="*/ 70 w 103"/>
                <a:gd name="T79" fmla="*/ 33 h 103"/>
                <a:gd name="T80" fmla="*/ 70 w 103"/>
                <a:gd name="T81" fmla="*/ 33 h 103"/>
                <a:gd name="T82" fmla="*/ 70 w 103"/>
                <a:gd name="T83" fmla="*/ 28 h 103"/>
                <a:gd name="T84" fmla="*/ 70 w 103"/>
                <a:gd name="T85" fmla="*/ 28 h 103"/>
                <a:gd name="T86" fmla="*/ 61 w 103"/>
                <a:gd name="T87" fmla="*/ 28 h 103"/>
                <a:gd name="T88" fmla="*/ 56 w 103"/>
                <a:gd name="T89" fmla="*/ 28 h 103"/>
                <a:gd name="T90" fmla="*/ 56 w 103"/>
                <a:gd name="T91" fmla="*/ 61 h 103"/>
                <a:gd name="T92" fmla="*/ 33 w 103"/>
                <a:gd name="T93" fmla="*/ 61 h 103"/>
                <a:gd name="T94" fmla="*/ 33 w 103"/>
                <a:gd name="T95" fmla="*/ 103 h 103"/>
                <a:gd name="T96" fmla="*/ 33 w 103"/>
                <a:gd name="T97" fmla="*/ 103 h 103"/>
                <a:gd name="T98" fmla="*/ 80 w 103"/>
                <a:gd name="T99" fmla="*/ 70 h 103"/>
                <a:gd name="T100" fmla="*/ 80 w 103"/>
                <a:gd name="T101" fmla="*/ 84 h 103"/>
                <a:gd name="T102" fmla="*/ 47 w 103"/>
                <a:gd name="T103" fmla="*/ 84 h 103"/>
                <a:gd name="T104" fmla="*/ 47 w 103"/>
                <a:gd name="T105" fmla="*/ 70 h 103"/>
                <a:gd name="T106" fmla="*/ 80 w 103"/>
                <a:gd name="T107" fmla="*/ 70 h 103"/>
                <a:gd name="T108" fmla="*/ 80 w 103"/>
                <a:gd name="T109" fmla="*/ 7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3" h="103">
                  <a:moveTo>
                    <a:pt x="66" y="0"/>
                  </a:moveTo>
                  <a:lnTo>
                    <a:pt x="66" y="0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14"/>
                  </a:lnTo>
                  <a:lnTo>
                    <a:pt x="14" y="14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75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19" y="103"/>
                  </a:lnTo>
                  <a:lnTo>
                    <a:pt x="19" y="103"/>
                  </a:lnTo>
                  <a:lnTo>
                    <a:pt x="28" y="79"/>
                  </a:lnTo>
                  <a:lnTo>
                    <a:pt x="28" y="56"/>
                  </a:lnTo>
                  <a:lnTo>
                    <a:pt x="28" y="23"/>
                  </a:lnTo>
                  <a:lnTo>
                    <a:pt x="103" y="23"/>
                  </a:lnTo>
                  <a:lnTo>
                    <a:pt x="103" y="14"/>
                  </a:lnTo>
                  <a:lnTo>
                    <a:pt x="70" y="14"/>
                  </a:lnTo>
                  <a:lnTo>
                    <a:pt x="70" y="14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close/>
                  <a:moveTo>
                    <a:pt x="33" y="103"/>
                  </a:moveTo>
                  <a:lnTo>
                    <a:pt x="47" y="103"/>
                  </a:lnTo>
                  <a:lnTo>
                    <a:pt x="47" y="98"/>
                  </a:lnTo>
                  <a:lnTo>
                    <a:pt x="80" y="98"/>
                  </a:lnTo>
                  <a:lnTo>
                    <a:pt x="80" y="103"/>
                  </a:lnTo>
                  <a:lnTo>
                    <a:pt x="94" y="103"/>
                  </a:lnTo>
                  <a:lnTo>
                    <a:pt x="94" y="61"/>
                  </a:lnTo>
                  <a:lnTo>
                    <a:pt x="70" y="61"/>
                  </a:lnTo>
                  <a:lnTo>
                    <a:pt x="70" y="51"/>
                  </a:lnTo>
                  <a:lnTo>
                    <a:pt x="103" y="51"/>
                  </a:lnTo>
                  <a:lnTo>
                    <a:pt x="103" y="37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70" y="33"/>
                  </a:lnTo>
                  <a:lnTo>
                    <a:pt x="70" y="33"/>
                  </a:lnTo>
                  <a:lnTo>
                    <a:pt x="70" y="28"/>
                  </a:lnTo>
                  <a:lnTo>
                    <a:pt x="70" y="28"/>
                  </a:lnTo>
                  <a:lnTo>
                    <a:pt x="61" y="28"/>
                  </a:lnTo>
                  <a:lnTo>
                    <a:pt x="56" y="28"/>
                  </a:lnTo>
                  <a:lnTo>
                    <a:pt x="56" y="61"/>
                  </a:lnTo>
                  <a:lnTo>
                    <a:pt x="33" y="61"/>
                  </a:lnTo>
                  <a:lnTo>
                    <a:pt x="33" y="103"/>
                  </a:lnTo>
                  <a:lnTo>
                    <a:pt x="33" y="103"/>
                  </a:lnTo>
                  <a:close/>
                  <a:moveTo>
                    <a:pt x="80" y="70"/>
                  </a:moveTo>
                  <a:lnTo>
                    <a:pt x="80" y="84"/>
                  </a:lnTo>
                  <a:lnTo>
                    <a:pt x="47" y="84"/>
                  </a:lnTo>
                  <a:lnTo>
                    <a:pt x="47" y="70"/>
                  </a:lnTo>
                  <a:lnTo>
                    <a:pt x="80" y="70"/>
                  </a:lnTo>
                  <a:lnTo>
                    <a:pt x="80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" name="Freeform 91"/>
            <p:cNvSpPr>
              <a:spLocks/>
            </p:cNvSpPr>
            <p:nvPr/>
          </p:nvSpPr>
          <p:spPr bwMode="auto">
            <a:xfrm>
              <a:off x="5573713" y="4437063"/>
              <a:ext cx="155575" cy="155575"/>
            </a:xfrm>
            <a:custGeom>
              <a:avLst/>
              <a:gdLst>
                <a:gd name="T0" fmla="*/ 60 w 98"/>
                <a:gd name="T1" fmla="*/ 14 h 98"/>
                <a:gd name="T2" fmla="*/ 60 w 98"/>
                <a:gd name="T3" fmla="*/ 14 h 98"/>
                <a:gd name="T4" fmla="*/ 60 w 98"/>
                <a:gd name="T5" fmla="*/ 9 h 98"/>
                <a:gd name="T6" fmla="*/ 60 w 98"/>
                <a:gd name="T7" fmla="*/ 9 h 98"/>
                <a:gd name="T8" fmla="*/ 56 w 98"/>
                <a:gd name="T9" fmla="*/ 0 h 98"/>
                <a:gd name="T10" fmla="*/ 56 w 98"/>
                <a:gd name="T11" fmla="*/ 0 h 98"/>
                <a:gd name="T12" fmla="*/ 47 w 98"/>
                <a:gd name="T13" fmla="*/ 0 h 98"/>
                <a:gd name="T14" fmla="*/ 47 w 98"/>
                <a:gd name="T15" fmla="*/ 0 h 98"/>
                <a:gd name="T16" fmla="*/ 37 w 98"/>
                <a:gd name="T17" fmla="*/ 0 h 98"/>
                <a:gd name="T18" fmla="*/ 37 w 98"/>
                <a:gd name="T19" fmla="*/ 0 h 98"/>
                <a:gd name="T20" fmla="*/ 42 w 98"/>
                <a:gd name="T21" fmla="*/ 14 h 98"/>
                <a:gd name="T22" fmla="*/ 0 w 98"/>
                <a:gd name="T23" fmla="*/ 14 h 98"/>
                <a:gd name="T24" fmla="*/ 0 w 98"/>
                <a:gd name="T25" fmla="*/ 28 h 98"/>
                <a:gd name="T26" fmla="*/ 42 w 98"/>
                <a:gd name="T27" fmla="*/ 28 h 98"/>
                <a:gd name="T28" fmla="*/ 42 w 98"/>
                <a:gd name="T29" fmla="*/ 37 h 98"/>
                <a:gd name="T30" fmla="*/ 14 w 98"/>
                <a:gd name="T31" fmla="*/ 37 h 98"/>
                <a:gd name="T32" fmla="*/ 14 w 98"/>
                <a:gd name="T33" fmla="*/ 88 h 98"/>
                <a:gd name="T34" fmla="*/ 28 w 98"/>
                <a:gd name="T35" fmla="*/ 88 h 98"/>
                <a:gd name="T36" fmla="*/ 28 w 98"/>
                <a:gd name="T37" fmla="*/ 51 h 98"/>
                <a:gd name="T38" fmla="*/ 42 w 98"/>
                <a:gd name="T39" fmla="*/ 51 h 98"/>
                <a:gd name="T40" fmla="*/ 42 w 98"/>
                <a:gd name="T41" fmla="*/ 98 h 98"/>
                <a:gd name="T42" fmla="*/ 56 w 98"/>
                <a:gd name="T43" fmla="*/ 98 h 98"/>
                <a:gd name="T44" fmla="*/ 56 w 98"/>
                <a:gd name="T45" fmla="*/ 51 h 98"/>
                <a:gd name="T46" fmla="*/ 74 w 98"/>
                <a:gd name="T47" fmla="*/ 51 h 98"/>
                <a:gd name="T48" fmla="*/ 74 w 98"/>
                <a:gd name="T49" fmla="*/ 74 h 98"/>
                <a:gd name="T50" fmla="*/ 74 w 98"/>
                <a:gd name="T51" fmla="*/ 74 h 98"/>
                <a:gd name="T52" fmla="*/ 70 w 98"/>
                <a:gd name="T53" fmla="*/ 74 h 98"/>
                <a:gd name="T54" fmla="*/ 60 w 98"/>
                <a:gd name="T55" fmla="*/ 74 h 98"/>
                <a:gd name="T56" fmla="*/ 60 w 98"/>
                <a:gd name="T57" fmla="*/ 74 h 98"/>
                <a:gd name="T58" fmla="*/ 65 w 98"/>
                <a:gd name="T59" fmla="*/ 88 h 98"/>
                <a:gd name="T60" fmla="*/ 65 w 98"/>
                <a:gd name="T61" fmla="*/ 88 h 98"/>
                <a:gd name="T62" fmla="*/ 84 w 98"/>
                <a:gd name="T63" fmla="*/ 88 h 98"/>
                <a:gd name="T64" fmla="*/ 88 w 98"/>
                <a:gd name="T65" fmla="*/ 84 h 98"/>
                <a:gd name="T66" fmla="*/ 88 w 98"/>
                <a:gd name="T67" fmla="*/ 79 h 98"/>
                <a:gd name="T68" fmla="*/ 88 w 98"/>
                <a:gd name="T69" fmla="*/ 37 h 98"/>
                <a:gd name="T70" fmla="*/ 56 w 98"/>
                <a:gd name="T71" fmla="*/ 37 h 98"/>
                <a:gd name="T72" fmla="*/ 56 w 98"/>
                <a:gd name="T73" fmla="*/ 28 h 98"/>
                <a:gd name="T74" fmla="*/ 98 w 98"/>
                <a:gd name="T75" fmla="*/ 28 h 98"/>
                <a:gd name="T76" fmla="*/ 98 w 98"/>
                <a:gd name="T77" fmla="*/ 14 h 98"/>
                <a:gd name="T78" fmla="*/ 51 w 98"/>
                <a:gd name="T79" fmla="*/ 14 h 98"/>
                <a:gd name="T80" fmla="*/ 51 w 98"/>
                <a:gd name="T81" fmla="*/ 14 h 98"/>
                <a:gd name="T82" fmla="*/ 60 w 98"/>
                <a:gd name="T83" fmla="*/ 14 h 98"/>
                <a:gd name="T84" fmla="*/ 60 w 98"/>
                <a:gd name="T85" fmla="*/ 14 h 98"/>
                <a:gd name="T86" fmla="*/ 60 w 98"/>
                <a:gd name="T87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98">
                  <a:moveTo>
                    <a:pt x="60" y="14"/>
                  </a:moveTo>
                  <a:lnTo>
                    <a:pt x="60" y="14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2" y="14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37"/>
                  </a:lnTo>
                  <a:lnTo>
                    <a:pt x="14" y="37"/>
                  </a:lnTo>
                  <a:lnTo>
                    <a:pt x="14" y="88"/>
                  </a:lnTo>
                  <a:lnTo>
                    <a:pt x="28" y="88"/>
                  </a:lnTo>
                  <a:lnTo>
                    <a:pt x="28" y="51"/>
                  </a:lnTo>
                  <a:lnTo>
                    <a:pt x="42" y="51"/>
                  </a:lnTo>
                  <a:lnTo>
                    <a:pt x="42" y="98"/>
                  </a:lnTo>
                  <a:lnTo>
                    <a:pt x="56" y="98"/>
                  </a:lnTo>
                  <a:lnTo>
                    <a:pt x="56" y="51"/>
                  </a:lnTo>
                  <a:lnTo>
                    <a:pt x="74" y="51"/>
                  </a:lnTo>
                  <a:lnTo>
                    <a:pt x="74" y="74"/>
                  </a:lnTo>
                  <a:lnTo>
                    <a:pt x="74" y="74"/>
                  </a:lnTo>
                  <a:lnTo>
                    <a:pt x="70" y="74"/>
                  </a:lnTo>
                  <a:lnTo>
                    <a:pt x="60" y="74"/>
                  </a:lnTo>
                  <a:lnTo>
                    <a:pt x="60" y="74"/>
                  </a:lnTo>
                  <a:lnTo>
                    <a:pt x="65" y="88"/>
                  </a:lnTo>
                  <a:lnTo>
                    <a:pt x="65" y="88"/>
                  </a:lnTo>
                  <a:lnTo>
                    <a:pt x="84" y="88"/>
                  </a:lnTo>
                  <a:lnTo>
                    <a:pt x="88" y="84"/>
                  </a:lnTo>
                  <a:lnTo>
                    <a:pt x="88" y="79"/>
                  </a:lnTo>
                  <a:lnTo>
                    <a:pt x="88" y="37"/>
                  </a:lnTo>
                  <a:lnTo>
                    <a:pt x="56" y="37"/>
                  </a:lnTo>
                  <a:lnTo>
                    <a:pt x="56" y="28"/>
                  </a:lnTo>
                  <a:lnTo>
                    <a:pt x="98" y="28"/>
                  </a:lnTo>
                  <a:lnTo>
                    <a:pt x="98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" name="Freeform 92"/>
            <p:cNvSpPr>
              <a:spLocks noEditPoints="1"/>
            </p:cNvSpPr>
            <p:nvPr/>
          </p:nvSpPr>
          <p:spPr bwMode="auto">
            <a:xfrm>
              <a:off x="3375025" y="4814888"/>
              <a:ext cx="155575" cy="161925"/>
            </a:xfrm>
            <a:custGeom>
              <a:avLst/>
              <a:gdLst>
                <a:gd name="T0" fmla="*/ 37 w 98"/>
                <a:gd name="T1" fmla="*/ 32 h 102"/>
                <a:gd name="T2" fmla="*/ 4 w 98"/>
                <a:gd name="T3" fmla="*/ 102 h 102"/>
                <a:gd name="T4" fmla="*/ 18 w 98"/>
                <a:gd name="T5" fmla="*/ 46 h 102"/>
                <a:gd name="T6" fmla="*/ 28 w 98"/>
                <a:gd name="T7" fmla="*/ 46 h 102"/>
                <a:gd name="T8" fmla="*/ 32 w 98"/>
                <a:gd name="T9" fmla="*/ 56 h 102"/>
                <a:gd name="T10" fmla="*/ 23 w 98"/>
                <a:gd name="T11" fmla="*/ 70 h 102"/>
                <a:gd name="T12" fmla="*/ 37 w 98"/>
                <a:gd name="T13" fmla="*/ 74 h 102"/>
                <a:gd name="T14" fmla="*/ 23 w 98"/>
                <a:gd name="T15" fmla="*/ 84 h 102"/>
                <a:gd name="T16" fmla="*/ 37 w 98"/>
                <a:gd name="T17" fmla="*/ 98 h 102"/>
                <a:gd name="T18" fmla="*/ 51 w 98"/>
                <a:gd name="T19" fmla="*/ 84 h 102"/>
                <a:gd name="T20" fmla="*/ 70 w 98"/>
                <a:gd name="T21" fmla="*/ 74 h 102"/>
                <a:gd name="T22" fmla="*/ 51 w 98"/>
                <a:gd name="T23" fmla="*/ 70 h 102"/>
                <a:gd name="T24" fmla="*/ 70 w 98"/>
                <a:gd name="T25" fmla="*/ 56 h 102"/>
                <a:gd name="T26" fmla="*/ 60 w 98"/>
                <a:gd name="T27" fmla="*/ 56 h 102"/>
                <a:gd name="T28" fmla="*/ 65 w 98"/>
                <a:gd name="T29" fmla="*/ 51 h 102"/>
                <a:gd name="T30" fmla="*/ 65 w 98"/>
                <a:gd name="T31" fmla="*/ 51 h 102"/>
                <a:gd name="T32" fmla="*/ 74 w 98"/>
                <a:gd name="T33" fmla="*/ 46 h 102"/>
                <a:gd name="T34" fmla="*/ 74 w 98"/>
                <a:gd name="T35" fmla="*/ 84 h 102"/>
                <a:gd name="T36" fmla="*/ 65 w 98"/>
                <a:gd name="T37" fmla="*/ 88 h 102"/>
                <a:gd name="T38" fmla="*/ 60 w 98"/>
                <a:gd name="T39" fmla="*/ 88 h 102"/>
                <a:gd name="T40" fmla="*/ 65 w 98"/>
                <a:gd name="T41" fmla="*/ 102 h 102"/>
                <a:gd name="T42" fmla="*/ 84 w 98"/>
                <a:gd name="T43" fmla="*/ 102 h 102"/>
                <a:gd name="T44" fmla="*/ 88 w 98"/>
                <a:gd name="T45" fmla="*/ 88 h 102"/>
                <a:gd name="T46" fmla="*/ 51 w 98"/>
                <a:gd name="T47" fmla="*/ 32 h 102"/>
                <a:gd name="T48" fmla="*/ 98 w 98"/>
                <a:gd name="T49" fmla="*/ 28 h 102"/>
                <a:gd name="T50" fmla="*/ 56 w 98"/>
                <a:gd name="T51" fmla="*/ 14 h 102"/>
                <a:gd name="T52" fmla="*/ 56 w 98"/>
                <a:gd name="T53" fmla="*/ 4 h 102"/>
                <a:gd name="T54" fmla="*/ 56 w 98"/>
                <a:gd name="T55" fmla="*/ 4 h 102"/>
                <a:gd name="T56" fmla="*/ 42 w 98"/>
                <a:gd name="T57" fmla="*/ 14 h 102"/>
                <a:gd name="T58" fmla="*/ 0 w 98"/>
                <a:gd name="T59" fmla="*/ 28 h 102"/>
                <a:gd name="T60" fmla="*/ 37 w 98"/>
                <a:gd name="T61" fmla="*/ 28 h 102"/>
                <a:gd name="T62" fmla="*/ 46 w 98"/>
                <a:gd name="T63" fmla="*/ 56 h 102"/>
                <a:gd name="T64" fmla="*/ 42 w 98"/>
                <a:gd name="T65" fmla="*/ 46 h 102"/>
                <a:gd name="T66" fmla="*/ 42 w 98"/>
                <a:gd name="T67" fmla="*/ 46 h 102"/>
                <a:gd name="T68" fmla="*/ 51 w 98"/>
                <a:gd name="T69" fmla="*/ 46 h 102"/>
                <a:gd name="T70" fmla="*/ 37 w 98"/>
                <a:gd name="T71" fmla="*/ 56 h 102"/>
                <a:gd name="T72" fmla="*/ 46 w 98"/>
                <a:gd name="T73" fmla="*/ 5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8" h="102">
                  <a:moveTo>
                    <a:pt x="37" y="28"/>
                  </a:moveTo>
                  <a:lnTo>
                    <a:pt x="37" y="32"/>
                  </a:lnTo>
                  <a:lnTo>
                    <a:pt x="4" y="32"/>
                  </a:lnTo>
                  <a:lnTo>
                    <a:pt x="4" y="102"/>
                  </a:lnTo>
                  <a:lnTo>
                    <a:pt x="18" y="102"/>
                  </a:lnTo>
                  <a:lnTo>
                    <a:pt x="18" y="46"/>
                  </a:lnTo>
                  <a:lnTo>
                    <a:pt x="37" y="46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2" y="56"/>
                  </a:lnTo>
                  <a:lnTo>
                    <a:pt x="23" y="56"/>
                  </a:lnTo>
                  <a:lnTo>
                    <a:pt x="23" y="70"/>
                  </a:lnTo>
                  <a:lnTo>
                    <a:pt x="37" y="70"/>
                  </a:lnTo>
                  <a:lnTo>
                    <a:pt x="37" y="74"/>
                  </a:lnTo>
                  <a:lnTo>
                    <a:pt x="23" y="74"/>
                  </a:lnTo>
                  <a:lnTo>
                    <a:pt x="23" y="84"/>
                  </a:lnTo>
                  <a:lnTo>
                    <a:pt x="37" y="84"/>
                  </a:lnTo>
                  <a:lnTo>
                    <a:pt x="37" y="98"/>
                  </a:lnTo>
                  <a:lnTo>
                    <a:pt x="51" y="98"/>
                  </a:lnTo>
                  <a:lnTo>
                    <a:pt x="51" y="84"/>
                  </a:lnTo>
                  <a:lnTo>
                    <a:pt x="70" y="84"/>
                  </a:lnTo>
                  <a:lnTo>
                    <a:pt x="70" y="74"/>
                  </a:lnTo>
                  <a:lnTo>
                    <a:pt x="51" y="74"/>
                  </a:lnTo>
                  <a:lnTo>
                    <a:pt x="51" y="70"/>
                  </a:lnTo>
                  <a:lnTo>
                    <a:pt x="70" y="70"/>
                  </a:lnTo>
                  <a:lnTo>
                    <a:pt x="70" y="56"/>
                  </a:lnTo>
                  <a:lnTo>
                    <a:pt x="60" y="56"/>
                  </a:lnTo>
                  <a:lnTo>
                    <a:pt x="60" y="56"/>
                  </a:lnTo>
                  <a:lnTo>
                    <a:pt x="65" y="51"/>
                  </a:lnTo>
                  <a:lnTo>
                    <a:pt x="65" y="51"/>
                  </a:lnTo>
                  <a:lnTo>
                    <a:pt x="65" y="51"/>
                  </a:lnTo>
                  <a:lnTo>
                    <a:pt x="65" y="51"/>
                  </a:lnTo>
                  <a:lnTo>
                    <a:pt x="60" y="46"/>
                  </a:lnTo>
                  <a:lnTo>
                    <a:pt x="74" y="46"/>
                  </a:lnTo>
                  <a:lnTo>
                    <a:pt x="74" y="84"/>
                  </a:lnTo>
                  <a:lnTo>
                    <a:pt x="74" y="84"/>
                  </a:lnTo>
                  <a:lnTo>
                    <a:pt x="74" y="88"/>
                  </a:lnTo>
                  <a:lnTo>
                    <a:pt x="65" y="88"/>
                  </a:lnTo>
                  <a:lnTo>
                    <a:pt x="60" y="88"/>
                  </a:lnTo>
                  <a:lnTo>
                    <a:pt x="60" y="88"/>
                  </a:lnTo>
                  <a:lnTo>
                    <a:pt x="65" y="102"/>
                  </a:lnTo>
                  <a:lnTo>
                    <a:pt x="65" y="102"/>
                  </a:lnTo>
                  <a:lnTo>
                    <a:pt x="84" y="102"/>
                  </a:lnTo>
                  <a:lnTo>
                    <a:pt x="84" y="102"/>
                  </a:lnTo>
                  <a:lnTo>
                    <a:pt x="88" y="98"/>
                  </a:lnTo>
                  <a:lnTo>
                    <a:pt x="88" y="88"/>
                  </a:lnTo>
                  <a:lnTo>
                    <a:pt x="88" y="32"/>
                  </a:lnTo>
                  <a:lnTo>
                    <a:pt x="51" y="32"/>
                  </a:lnTo>
                  <a:lnTo>
                    <a:pt x="51" y="28"/>
                  </a:lnTo>
                  <a:lnTo>
                    <a:pt x="98" y="28"/>
                  </a:lnTo>
                  <a:lnTo>
                    <a:pt x="98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42" y="0"/>
                  </a:lnTo>
                  <a:lnTo>
                    <a:pt x="42" y="14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37" y="28"/>
                  </a:lnTo>
                  <a:lnTo>
                    <a:pt x="37" y="28"/>
                  </a:lnTo>
                  <a:close/>
                  <a:moveTo>
                    <a:pt x="46" y="56"/>
                  </a:moveTo>
                  <a:lnTo>
                    <a:pt x="46" y="56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46" y="56"/>
                  </a:lnTo>
                  <a:lnTo>
                    <a:pt x="37" y="56"/>
                  </a:lnTo>
                  <a:lnTo>
                    <a:pt x="46" y="56"/>
                  </a:lnTo>
                  <a:lnTo>
                    <a:pt x="4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" name="Freeform 93"/>
            <p:cNvSpPr>
              <a:spLocks noEditPoints="1"/>
            </p:cNvSpPr>
            <p:nvPr/>
          </p:nvSpPr>
          <p:spPr bwMode="auto">
            <a:xfrm>
              <a:off x="3559175" y="4829175"/>
              <a:ext cx="141287" cy="147638"/>
            </a:xfrm>
            <a:custGeom>
              <a:avLst/>
              <a:gdLst>
                <a:gd name="T0" fmla="*/ 10 w 89"/>
                <a:gd name="T1" fmla="*/ 93 h 93"/>
                <a:gd name="T2" fmla="*/ 10 w 89"/>
                <a:gd name="T3" fmla="*/ 61 h 93"/>
                <a:gd name="T4" fmla="*/ 10 w 89"/>
                <a:gd name="T5" fmla="*/ 61 h 93"/>
                <a:gd name="T6" fmla="*/ 14 w 89"/>
                <a:gd name="T7" fmla="*/ 75 h 93"/>
                <a:gd name="T8" fmla="*/ 14 w 89"/>
                <a:gd name="T9" fmla="*/ 75 h 93"/>
                <a:gd name="T10" fmla="*/ 24 w 89"/>
                <a:gd name="T11" fmla="*/ 75 h 93"/>
                <a:gd name="T12" fmla="*/ 33 w 89"/>
                <a:gd name="T13" fmla="*/ 70 h 93"/>
                <a:gd name="T14" fmla="*/ 38 w 89"/>
                <a:gd name="T15" fmla="*/ 61 h 93"/>
                <a:gd name="T16" fmla="*/ 38 w 89"/>
                <a:gd name="T17" fmla="*/ 51 h 93"/>
                <a:gd name="T18" fmla="*/ 38 w 89"/>
                <a:gd name="T19" fmla="*/ 51 h 93"/>
                <a:gd name="T20" fmla="*/ 33 w 89"/>
                <a:gd name="T21" fmla="*/ 42 h 93"/>
                <a:gd name="T22" fmla="*/ 28 w 89"/>
                <a:gd name="T23" fmla="*/ 33 h 93"/>
                <a:gd name="T24" fmla="*/ 28 w 89"/>
                <a:gd name="T25" fmla="*/ 33 h 93"/>
                <a:gd name="T26" fmla="*/ 33 w 89"/>
                <a:gd name="T27" fmla="*/ 23 h 93"/>
                <a:gd name="T28" fmla="*/ 33 w 89"/>
                <a:gd name="T29" fmla="*/ 23 h 93"/>
                <a:gd name="T30" fmla="*/ 38 w 89"/>
                <a:gd name="T31" fmla="*/ 0 h 93"/>
                <a:gd name="T32" fmla="*/ 0 w 89"/>
                <a:gd name="T33" fmla="*/ 0 h 93"/>
                <a:gd name="T34" fmla="*/ 0 w 89"/>
                <a:gd name="T35" fmla="*/ 93 h 93"/>
                <a:gd name="T36" fmla="*/ 10 w 89"/>
                <a:gd name="T37" fmla="*/ 93 h 93"/>
                <a:gd name="T38" fmla="*/ 10 w 89"/>
                <a:gd name="T39" fmla="*/ 93 h 93"/>
                <a:gd name="T40" fmla="*/ 51 w 89"/>
                <a:gd name="T41" fmla="*/ 89 h 93"/>
                <a:gd name="T42" fmla="*/ 51 w 89"/>
                <a:gd name="T43" fmla="*/ 79 h 93"/>
                <a:gd name="T44" fmla="*/ 70 w 89"/>
                <a:gd name="T45" fmla="*/ 79 h 93"/>
                <a:gd name="T46" fmla="*/ 70 w 89"/>
                <a:gd name="T47" fmla="*/ 89 h 93"/>
                <a:gd name="T48" fmla="*/ 89 w 89"/>
                <a:gd name="T49" fmla="*/ 89 h 93"/>
                <a:gd name="T50" fmla="*/ 89 w 89"/>
                <a:gd name="T51" fmla="*/ 0 h 93"/>
                <a:gd name="T52" fmla="*/ 38 w 89"/>
                <a:gd name="T53" fmla="*/ 0 h 93"/>
                <a:gd name="T54" fmla="*/ 38 w 89"/>
                <a:gd name="T55" fmla="*/ 89 h 93"/>
                <a:gd name="T56" fmla="*/ 51 w 89"/>
                <a:gd name="T57" fmla="*/ 89 h 93"/>
                <a:gd name="T58" fmla="*/ 51 w 89"/>
                <a:gd name="T59" fmla="*/ 89 h 93"/>
                <a:gd name="T60" fmla="*/ 14 w 89"/>
                <a:gd name="T61" fmla="*/ 37 h 93"/>
                <a:gd name="T62" fmla="*/ 14 w 89"/>
                <a:gd name="T63" fmla="*/ 37 h 93"/>
                <a:gd name="T64" fmla="*/ 24 w 89"/>
                <a:gd name="T65" fmla="*/ 51 h 93"/>
                <a:gd name="T66" fmla="*/ 24 w 89"/>
                <a:gd name="T67" fmla="*/ 51 h 93"/>
                <a:gd name="T68" fmla="*/ 19 w 89"/>
                <a:gd name="T69" fmla="*/ 56 h 93"/>
                <a:gd name="T70" fmla="*/ 10 w 89"/>
                <a:gd name="T71" fmla="*/ 61 h 93"/>
                <a:gd name="T72" fmla="*/ 10 w 89"/>
                <a:gd name="T73" fmla="*/ 9 h 93"/>
                <a:gd name="T74" fmla="*/ 19 w 89"/>
                <a:gd name="T75" fmla="*/ 9 h 93"/>
                <a:gd name="T76" fmla="*/ 19 w 89"/>
                <a:gd name="T77" fmla="*/ 9 h 93"/>
                <a:gd name="T78" fmla="*/ 14 w 89"/>
                <a:gd name="T79" fmla="*/ 37 h 93"/>
                <a:gd name="T80" fmla="*/ 14 w 89"/>
                <a:gd name="T81" fmla="*/ 37 h 93"/>
                <a:gd name="T82" fmla="*/ 14 w 89"/>
                <a:gd name="T83" fmla="*/ 37 h 93"/>
                <a:gd name="T84" fmla="*/ 51 w 89"/>
                <a:gd name="T85" fmla="*/ 33 h 93"/>
                <a:gd name="T86" fmla="*/ 51 w 89"/>
                <a:gd name="T87" fmla="*/ 14 h 93"/>
                <a:gd name="T88" fmla="*/ 70 w 89"/>
                <a:gd name="T89" fmla="*/ 14 h 93"/>
                <a:gd name="T90" fmla="*/ 70 w 89"/>
                <a:gd name="T91" fmla="*/ 33 h 93"/>
                <a:gd name="T92" fmla="*/ 51 w 89"/>
                <a:gd name="T93" fmla="*/ 33 h 93"/>
                <a:gd name="T94" fmla="*/ 51 w 89"/>
                <a:gd name="T95" fmla="*/ 33 h 93"/>
                <a:gd name="T96" fmla="*/ 70 w 89"/>
                <a:gd name="T97" fmla="*/ 47 h 93"/>
                <a:gd name="T98" fmla="*/ 70 w 89"/>
                <a:gd name="T99" fmla="*/ 70 h 93"/>
                <a:gd name="T100" fmla="*/ 51 w 89"/>
                <a:gd name="T101" fmla="*/ 70 h 93"/>
                <a:gd name="T102" fmla="*/ 51 w 89"/>
                <a:gd name="T103" fmla="*/ 47 h 93"/>
                <a:gd name="T104" fmla="*/ 70 w 89"/>
                <a:gd name="T105" fmla="*/ 47 h 93"/>
                <a:gd name="T106" fmla="*/ 70 w 89"/>
                <a:gd name="T107" fmla="*/ 4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93">
                  <a:moveTo>
                    <a:pt x="10" y="93"/>
                  </a:moveTo>
                  <a:lnTo>
                    <a:pt x="10" y="61"/>
                  </a:lnTo>
                  <a:lnTo>
                    <a:pt x="10" y="61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24" y="75"/>
                  </a:lnTo>
                  <a:lnTo>
                    <a:pt x="33" y="70"/>
                  </a:lnTo>
                  <a:lnTo>
                    <a:pt x="38" y="6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3" y="4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38" y="0"/>
                  </a:lnTo>
                  <a:lnTo>
                    <a:pt x="0" y="0"/>
                  </a:lnTo>
                  <a:lnTo>
                    <a:pt x="0" y="93"/>
                  </a:lnTo>
                  <a:lnTo>
                    <a:pt x="10" y="93"/>
                  </a:lnTo>
                  <a:lnTo>
                    <a:pt x="10" y="93"/>
                  </a:lnTo>
                  <a:close/>
                  <a:moveTo>
                    <a:pt x="51" y="89"/>
                  </a:moveTo>
                  <a:lnTo>
                    <a:pt x="51" y="79"/>
                  </a:lnTo>
                  <a:lnTo>
                    <a:pt x="70" y="79"/>
                  </a:lnTo>
                  <a:lnTo>
                    <a:pt x="70" y="89"/>
                  </a:lnTo>
                  <a:lnTo>
                    <a:pt x="89" y="89"/>
                  </a:lnTo>
                  <a:lnTo>
                    <a:pt x="89" y="0"/>
                  </a:lnTo>
                  <a:lnTo>
                    <a:pt x="38" y="0"/>
                  </a:lnTo>
                  <a:lnTo>
                    <a:pt x="38" y="89"/>
                  </a:lnTo>
                  <a:lnTo>
                    <a:pt x="51" y="89"/>
                  </a:lnTo>
                  <a:lnTo>
                    <a:pt x="51" y="89"/>
                  </a:lnTo>
                  <a:close/>
                  <a:moveTo>
                    <a:pt x="14" y="37"/>
                  </a:moveTo>
                  <a:lnTo>
                    <a:pt x="14" y="37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19" y="56"/>
                  </a:lnTo>
                  <a:lnTo>
                    <a:pt x="10" y="61"/>
                  </a:lnTo>
                  <a:lnTo>
                    <a:pt x="10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  <a:moveTo>
                    <a:pt x="51" y="33"/>
                  </a:moveTo>
                  <a:lnTo>
                    <a:pt x="51" y="14"/>
                  </a:lnTo>
                  <a:lnTo>
                    <a:pt x="70" y="14"/>
                  </a:lnTo>
                  <a:lnTo>
                    <a:pt x="70" y="33"/>
                  </a:lnTo>
                  <a:lnTo>
                    <a:pt x="51" y="33"/>
                  </a:lnTo>
                  <a:lnTo>
                    <a:pt x="51" y="33"/>
                  </a:lnTo>
                  <a:close/>
                  <a:moveTo>
                    <a:pt x="70" y="47"/>
                  </a:moveTo>
                  <a:lnTo>
                    <a:pt x="70" y="70"/>
                  </a:lnTo>
                  <a:lnTo>
                    <a:pt x="51" y="70"/>
                  </a:lnTo>
                  <a:lnTo>
                    <a:pt x="51" y="47"/>
                  </a:lnTo>
                  <a:lnTo>
                    <a:pt x="70" y="47"/>
                  </a:lnTo>
                  <a:lnTo>
                    <a:pt x="7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" name="Freeform 94"/>
            <p:cNvSpPr>
              <a:spLocks/>
            </p:cNvSpPr>
            <p:nvPr/>
          </p:nvSpPr>
          <p:spPr bwMode="auto">
            <a:xfrm>
              <a:off x="3729038" y="4821238"/>
              <a:ext cx="155575" cy="155575"/>
            </a:xfrm>
            <a:custGeom>
              <a:avLst/>
              <a:gdLst>
                <a:gd name="T0" fmla="*/ 56 w 98"/>
                <a:gd name="T1" fmla="*/ 14 h 98"/>
                <a:gd name="T2" fmla="*/ 56 w 98"/>
                <a:gd name="T3" fmla="*/ 14 h 98"/>
                <a:gd name="T4" fmla="*/ 56 w 98"/>
                <a:gd name="T5" fmla="*/ 10 h 98"/>
                <a:gd name="T6" fmla="*/ 56 w 98"/>
                <a:gd name="T7" fmla="*/ 10 h 98"/>
                <a:gd name="T8" fmla="*/ 56 w 98"/>
                <a:gd name="T9" fmla="*/ 0 h 98"/>
                <a:gd name="T10" fmla="*/ 56 w 98"/>
                <a:gd name="T11" fmla="*/ 0 h 98"/>
                <a:gd name="T12" fmla="*/ 47 w 98"/>
                <a:gd name="T13" fmla="*/ 0 h 98"/>
                <a:gd name="T14" fmla="*/ 47 w 98"/>
                <a:gd name="T15" fmla="*/ 0 h 98"/>
                <a:gd name="T16" fmla="*/ 38 w 98"/>
                <a:gd name="T17" fmla="*/ 0 h 98"/>
                <a:gd name="T18" fmla="*/ 38 w 98"/>
                <a:gd name="T19" fmla="*/ 0 h 98"/>
                <a:gd name="T20" fmla="*/ 42 w 98"/>
                <a:gd name="T21" fmla="*/ 14 h 98"/>
                <a:gd name="T22" fmla="*/ 0 w 98"/>
                <a:gd name="T23" fmla="*/ 14 h 98"/>
                <a:gd name="T24" fmla="*/ 0 w 98"/>
                <a:gd name="T25" fmla="*/ 28 h 98"/>
                <a:gd name="T26" fmla="*/ 42 w 98"/>
                <a:gd name="T27" fmla="*/ 28 h 98"/>
                <a:gd name="T28" fmla="*/ 42 w 98"/>
                <a:gd name="T29" fmla="*/ 38 h 98"/>
                <a:gd name="T30" fmla="*/ 10 w 98"/>
                <a:gd name="T31" fmla="*/ 38 h 98"/>
                <a:gd name="T32" fmla="*/ 10 w 98"/>
                <a:gd name="T33" fmla="*/ 89 h 98"/>
                <a:gd name="T34" fmla="*/ 28 w 98"/>
                <a:gd name="T35" fmla="*/ 89 h 98"/>
                <a:gd name="T36" fmla="*/ 28 w 98"/>
                <a:gd name="T37" fmla="*/ 52 h 98"/>
                <a:gd name="T38" fmla="*/ 42 w 98"/>
                <a:gd name="T39" fmla="*/ 52 h 98"/>
                <a:gd name="T40" fmla="*/ 42 w 98"/>
                <a:gd name="T41" fmla="*/ 98 h 98"/>
                <a:gd name="T42" fmla="*/ 56 w 98"/>
                <a:gd name="T43" fmla="*/ 98 h 98"/>
                <a:gd name="T44" fmla="*/ 56 w 98"/>
                <a:gd name="T45" fmla="*/ 52 h 98"/>
                <a:gd name="T46" fmla="*/ 70 w 98"/>
                <a:gd name="T47" fmla="*/ 52 h 98"/>
                <a:gd name="T48" fmla="*/ 70 w 98"/>
                <a:gd name="T49" fmla="*/ 75 h 98"/>
                <a:gd name="T50" fmla="*/ 70 w 98"/>
                <a:gd name="T51" fmla="*/ 75 h 98"/>
                <a:gd name="T52" fmla="*/ 70 w 98"/>
                <a:gd name="T53" fmla="*/ 75 h 98"/>
                <a:gd name="T54" fmla="*/ 61 w 98"/>
                <a:gd name="T55" fmla="*/ 75 h 98"/>
                <a:gd name="T56" fmla="*/ 61 w 98"/>
                <a:gd name="T57" fmla="*/ 75 h 98"/>
                <a:gd name="T58" fmla="*/ 61 w 98"/>
                <a:gd name="T59" fmla="*/ 89 h 98"/>
                <a:gd name="T60" fmla="*/ 61 w 98"/>
                <a:gd name="T61" fmla="*/ 89 h 98"/>
                <a:gd name="T62" fmla="*/ 80 w 98"/>
                <a:gd name="T63" fmla="*/ 89 h 98"/>
                <a:gd name="T64" fmla="*/ 84 w 98"/>
                <a:gd name="T65" fmla="*/ 84 h 98"/>
                <a:gd name="T66" fmla="*/ 84 w 98"/>
                <a:gd name="T67" fmla="*/ 80 h 98"/>
                <a:gd name="T68" fmla="*/ 84 w 98"/>
                <a:gd name="T69" fmla="*/ 38 h 98"/>
                <a:gd name="T70" fmla="*/ 56 w 98"/>
                <a:gd name="T71" fmla="*/ 38 h 98"/>
                <a:gd name="T72" fmla="*/ 56 w 98"/>
                <a:gd name="T73" fmla="*/ 28 h 98"/>
                <a:gd name="T74" fmla="*/ 98 w 98"/>
                <a:gd name="T75" fmla="*/ 28 h 98"/>
                <a:gd name="T76" fmla="*/ 98 w 98"/>
                <a:gd name="T77" fmla="*/ 14 h 98"/>
                <a:gd name="T78" fmla="*/ 47 w 98"/>
                <a:gd name="T79" fmla="*/ 14 h 98"/>
                <a:gd name="T80" fmla="*/ 47 w 98"/>
                <a:gd name="T81" fmla="*/ 14 h 98"/>
                <a:gd name="T82" fmla="*/ 56 w 98"/>
                <a:gd name="T83" fmla="*/ 14 h 98"/>
                <a:gd name="T84" fmla="*/ 56 w 98"/>
                <a:gd name="T85" fmla="*/ 14 h 98"/>
                <a:gd name="T86" fmla="*/ 56 w 98"/>
                <a:gd name="T87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98">
                  <a:moveTo>
                    <a:pt x="56" y="14"/>
                  </a:moveTo>
                  <a:lnTo>
                    <a:pt x="56" y="14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2" y="14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38"/>
                  </a:lnTo>
                  <a:lnTo>
                    <a:pt x="10" y="38"/>
                  </a:lnTo>
                  <a:lnTo>
                    <a:pt x="10" y="89"/>
                  </a:lnTo>
                  <a:lnTo>
                    <a:pt x="28" y="89"/>
                  </a:lnTo>
                  <a:lnTo>
                    <a:pt x="28" y="52"/>
                  </a:lnTo>
                  <a:lnTo>
                    <a:pt x="42" y="52"/>
                  </a:lnTo>
                  <a:lnTo>
                    <a:pt x="42" y="98"/>
                  </a:lnTo>
                  <a:lnTo>
                    <a:pt x="56" y="98"/>
                  </a:lnTo>
                  <a:lnTo>
                    <a:pt x="56" y="52"/>
                  </a:lnTo>
                  <a:lnTo>
                    <a:pt x="70" y="52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61" y="89"/>
                  </a:lnTo>
                  <a:lnTo>
                    <a:pt x="61" y="89"/>
                  </a:lnTo>
                  <a:lnTo>
                    <a:pt x="80" y="89"/>
                  </a:lnTo>
                  <a:lnTo>
                    <a:pt x="84" y="84"/>
                  </a:lnTo>
                  <a:lnTo>
                    <a:pt x="84" y="80"/>
                  </a:lnTo>
                  <a:lnTo>
                    <a:pt x="84" y="38"/>
                  </a:lnTo>
                  <a:lnTo>
                    <a:pt x="56" y="38"/>
                  </a:lnTo>
                  <a:lnTo>
                    <a:pt x="56" y="28"/>
                  </a:lnTo>
                  <a:lnTo>
                    <a:pt x="98" y="28"/>
                  </a:lnTo>
                  <a:lnTo>
                    <a:pt x="98" y="14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" name="Freeform 95"/>
            <p:cNvSpPr>
              <a:spLocks noEditPoints="1"/>
            </p:cNvSpPr>
            <p:nvPr/>
          </p:nvSpPr>
          <p:spPr bwMode="auto">
            <a:xfrm>
              <a:off x="3567113" y="3584575"/>
              <a:ext cx="155575" cy="155575"/>
            </a:xfrm>
            <a:custGeom>
              <a:avLst/>
              <a:gdLst>
                <a:gd name="T0" fmla="*/ 42 w 98"/>
                <a:gd name="T1" fmla="*/ 10 h 98"/>
                <a:gd name="T2" fmla="*/ 42 w 98"/>
                <a:gd name="T3" fmla="*/ 47 h 98"/>
                <a:gd name="T4" fmla="*/ 0 w 98"/>
                <a:gd name="T5" fmla="*/ 47 h 98"/>
                <a:gd name="T6" fmla="*/ 0 w 98"/>
                <a:gd name="T7" fmla="*/ 61 h 98"/>
                <a:gd name="T8" fmla="*/ 42 w 98"/>
                <a:gd name="T9" fmla="*/ 61 h 98"/>
                <a:gd name="T10" fmla="*/ 42 w 98"/>
                <a:gd name="T11" fmla="*/ 98 h 98"/>
                <a:gd name="T12" fmla="*/ 56 w 98"/>
                <a:gd name="T13" fmla="*/ 98 h 98"/>
                <a:gd name="T14" fmla="*/ 56 w 98"/>
                <a:gd name="T15" fmla="*/ 61 h 98"/>
                <a:gd name="T16" fmla="*/ 98 w 98"/>
                <a:gd name="T17" fmla="*/ 61 h 98"/>
                <a:gd name="T18" fmla="*/ 98 w 98"/>
                <a:gd name="T19" fmla="*/ 47 h 98"/>
                <a:gd name="T20" fmla="*/ 56 w 98"/>
                <a:gd name="T21" fmla="*/ 47 h 98"/>
                <a:gd name="T22" fmla="*/ 56 w 98"/>
                <a:gd name="T23" fmla="*/ 10 h 98"/>
                <a:gd name="T24" fmla="*/ 88 w 98"/>
                <a:gd name="T25" fmla="*/ 10 h 98"/>
                <a:gd name="T26" fmla="*/ 88 w 98"/>
                <a:gd name="T27" fmla="*/ 0 h 98"/>
                <a:gd name="T28" fmla="*/ 9 w 98"/>
                <a:gd name="T29" fmla="*/ 0 h 98"/>
                <a:gd name="T30" fmla="*/ 9 w 98"/>
                <a:gd name="T31" fmla="*/ 10 h 98"/>
                <a:gd name="T32" fmla="*/ 42 w 98"/>
                <a:gd name="T33" fmla="*/ 10 h 98"/>
                <a:gd name="T34" fmla="*/ 42 w 98"/>
                <a:gd name="T35" fmla="*/ 10 h 98"/>
                <a:gd name="T36" fmla="*/ 19 w 98"/>
                <a:gd name="T37" fmla="*/ 42 h 98"/>
                <a:gd name="T38" fmla="*/ 19 w 98"/>
                <a:gd name="T39" fmla="*/ 42 h 98"/>
                <a:gd name="T40" fmla="*/ 23 w 98"/>
                <a:gd name="T41" fmla="*/ 47 h 98"/>
                <a:gd name="T42" fmla="*/ 23 w 98"/>
                <a:gd name="T43" fmla="*/ 47 h 98"/>
                <a:gd name="T44" fmla="*/ 37 w 98"/>
                <a:gd name="T45" fmla="*/ 42 h 98"/>
                <a:gd name="T46" fmla="*/ 37 w 98"/>
                <a:gd name="T47" fmla="*/ 42 h 98"/>
                <a:gd name="T48" fmla="*/ 23 w 98"/>
                <a:gd name="T49" fmla="*/ 14 h 98"/>
                <a:gd name="T50" fmla="*/ 23 w 98"/>
                <a:gd name="T51" fmla="*/ 14 h 98"/>
                <a:gd name="T52" fmla="*/ 9 w 98"/>
                <a:gd name="T53" fmla="*/ 19 h 98"/>
                <a:gd name="T54" fmla="*/ 9 w 98"/>
                <a:gd name="T55" fmla="*/ 19 h 98"/>
                <a:gd name="T56" fmla="*/ 19 w 98"/>
                <a:gd name="T57" fmla="*/ 42 h 98"/>
                <a:gd name="T58" fmla="*/ 19 w 98"/>
                <a:gd name="T59" fmla="*/ 42 h 98"/>
                <a:gd name="T60" fmla="*/ 19 w 98"/>
                <a:gd name="T61" fmla="*/ 42 h 98"/>
                <a:gd name="T62" fmla="*/ 70 w 98"/>
                <a:gd name="T63" fmla="*/ 47 h 98"/>
                <a:gd name="T64" fmla="*/ 70 w 98"/>
                <a:gd name="T65" fmla="*/ 47 h 98"/>
                <a:gd name="T66" fmla="*/ 70 w 98"/>
                <a:gd name="T67" fmla="*/ 47 h 98"/>
                <a:gd name="T68" fmla="*/ 70 w 98"/>
                <a:gd name="T69" fmla="*/ 47 h 98"/>
                <a:gd name="T70" fmla="*/ 79 w 98"/>
                <a:gd name="T71" fmla="*/ 28 h 98"/>
                <a:gd name="T72" fmla="*/ 79 w 98"/>
                <a:gd name="T73" fmla="*/ 28 h 98"/>
                <a:gd name="T74" fmla="*/ 88 w 98"/>
                <a:gd name="T75" fmla="*/ 19 h 98"/>
                <a:gd name="T76" fmla="*/ 70 w 98"/>
                <a:gd name="T77" fmla="*/ 14 h 98"/>
                <a:gd name="T78" fmla="*/ 70 w 98"/>
                <a:gd name="T79" fmla="*/ 14 h 98"/>
                <a:gd name="T80" fmla="*/ 60 w 98"/>
                <a:gd name="T81" fmla="*/ 42 h 98"/>
                <a:gd name="T82" fmla="*/ 60 w 98"/>
                <a:gd name="T83" fmla="*/ 42 h 98"/>
                <a:gd name="T84" fmla="*/ 60 w 98"/>
                <a:gd name="T85" fmla="*/ 42 h 98"/>
                <a:gd name="T86" fmla="*/ 70 w 98"/>
                <a:gd name="T87" fmla="*/ 47 h 98"/>
                <a:gd name="T88" fmla="*/ 70 w 98"/>
                <a:gd name="T89" fmla="*/ 47 h 98"/>
                <a:gd name="T90" fmla="*/ 70 w 98"/>
                <a:gd name="T91" fmla="*/ 4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8" h="98">
                  <a:moveTo>
                    <a:pt x="42" y="10"/>
                  </a:moveTo>
                  <a:lnTo>
                    <a:pt x="42" y="47"/>
                  </a:lnTo>
                  <a:lnTo>
                    <a:pt x="0" y="47"/>
                  </a:lnTo>
                  <a:lnTo>
                    <a:pt x="0" y="61"/>
                  </a:lnTo>
                  <a:lnTo>
                    <a:pt x="42" y="61"/>
                  </a:lnTo>
                  <a:lnTo>
                    <a:pt x="42" y="98"/>
                  </a:lnTo>
                  <a:lnTo>
                    <a:pt x="56" y="98"/>
                  </a:lnTo>
                  <a:lnTo>
                    <a:pt x="56" y="61"/>
                  </a:lnTo>
                  <a:lnTo>
                    <a:pt x="98" y="61"/>
                  </a:lnTo>
                  <a:lnTo>
                    <a:pt x="98" y="47"/>
                  </a:lnTo>
                  <a:lnTo>
                    <a:pt x="56" y="47"/>
                  </a:lnTo>
                  <a:lnTo>
                    <a:pt x="56" y="10"/>
                  </a:lnTo>
                  <a:lnTo>
                    <a:pt x="88" y="10"/>
                  </a:lnTo>
                  <a:lnTo>
                    <a:pt x="88" y="0"/>
                  </a:lnTo>
                  <a:lnTo>
                    <a:pt x="9" y="0"/>
                  </a:lnTo>
                  <a:lnTo>
                    <a:pt x="9" y="10"/>
                  </a:lnTo>
                  <a:lnTo>
                    <a:pt x="42" y="10"/>
                  </a:lnTo>
                  <a:lnTo>
                    <a:pt x="42" y="10"/>
                  </a:lnTo>
                  <a:close/>
                  <a:moveTo>
                    <a:pt x="19" y="42"/>
                  </a:moveTo>
                  <a:lnTo>
                    <a:pt x="19" y="42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37" y="42"/>
                  </a:lnTo>
                  <a:lnTo>
                    <a:pt x="37" y="42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close/>
                  <a:moveTo>
                    <a:pt x="70" y="47"/>
                  </a:moveTo>
                  <a:lnTo>
                    <a:pt x="70" y="47"/>
                  </a:lnTo>
                  <a:lnTo>
                    <a:pt x="70" y="47"/>
                  </a:lnTo>
                  <a:lnTo>
                    <a:pt x="70" y="47"/>
                  </a:lnTo>
                  <a:lnTo>
                    <a:pt x="79" y="28"/>
                  </a:lnTo>
                  <a:lnTo>
                    <a:pt x="79" y="28"/>
                  </a:lnTo>
                  <a:lnTo>
                    <a:pt x="88" y="19"/>
                  </a:lnTo>
                  <a:lnTo>
                    <a:pt x="70" y="14"/>
                  </a:lnTo>
                  <a:lnTo>
                    <a:pt x="70" y="14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70" y="47"/>
                  </a:lnTo>
                  <a:lnTo>
                    <a:pt x="70" y="47"/>
                  </a:lnTo>
                  <a:lnTo>
                    <a:pt x="7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Freeform 96"/>
            <p:cNvSpPr>
              <a:spLocks noEditPoints="1"/>
            </p:cNvSpPr>
            <p:nvPr/>
          </p:nvSpPr>
          <p:spPr bwMode="auto">
            <a:xfrm>
              <a:off x="3736975" y="3584575"/>
              <a:ext cx="163512" cy="155575"/>
            </a:xfrm>
            <a:custGeom>
              <a:avLst/>
              <a:gdLst>
                <a:gd name="T0" fmla="*/ 14 w 103"/>
                <a:gd name="T1" fmla="*/ 10 h 98"/>
                <a:gd name="T2" fmla="*/ 14 w 103"/>
                <a:gd name="T3" fmla="*/ 75 h 98"/>
                <a:gd name="T4" fmla="*/ 5 w 103"/>
                <a:gd name="T5" fmla="*/ 80 h 98"/>
                <a:gd name="T6" fmla="*/ 9 w 103"/>
                <a:gd name="T7" fmla="*/ 94 h 98"/>
                <a:gd name="T8" fmla="*/ 23 w 103"/>
                <a:gd name="T9" fmla="*/ 89 h 98"/>
                <a:gd name="T10" fmla="*/ 28 w 103"/>
                <a:gd name="T11" fmla="*/ 80 h 98"/>
                <a:gd name="T12" fmla="*/ 37 w 103"/>
                <a:gd name="T13" fmla="*/ 10 h 98"/>
                <a:gd name="T14" fmla="*/ 0 w 103"/>
                <a:gd name="T15" fmla="*/ 0 h 98"/>
                <a:gd name="T16" fmla="*/ 0 w 103"/>
                <a:gd name="T17" fmla="*/ 10 h 98"/>
                <a:gd name="T18" fmla="*/ 65 w 103"/>
                <a:gd name="T19" fmla="*/ 47 h 98"/>
                <a:gd name="T20" fmla="*/ 56 w 103"/>
                <a:gd name="T21" fmla="*/ 75 h 98"/>
                <a:gd name="T22" fmla="*/ 47 w 103"/>
                <a:gd name="T23" fmla="*/ 80 h 98"/>
                <a:gd name="T24" fmla="*/ 33 w 103"/>
                <a:gd name="T25" fmla="*/ 84 h 98"/>
                <a:gd name="T26" fmla="*/ 42 w 103"/>
                <a:gd name="T27" fmla="*/ 98 h 98"/>
                <a:gd name="T28" fmla="*/ 70 w 103"/>
                <a:gd name="T29" fmla="*/ 80 h 98"/>
                <a:gd name="T30" fmla="*/ 93 w 103"/>
                <a:gd name="T31" fmla="*/ 98 h 98"/>
                <a:gd name="T32" fmla="*/ 103 w 103"/>
                <a:gd name="T33" fmla="*/ 84 h 98"/>
                <a:gd name="T34" fmla="*/ 84 w 103"/>
                <a:gd name="T35" fmla="*/ 75 h 98"/>
                <a:gd name="T36" fmla="*/ 75 w 103"/>
                <a:gd name="T37" fmla="*/ 66 h 98"/>
                <a:gd name="T38" fmla="*/ 79 w 103"/>
                <a:gd name="T39" fmla="*/ 42 h 98"/>
                <a:gd name="T40" fmla="*/ 79 w 103"/>
                <a:gd name="T41" fmla="*/ 38 h 98"/>
                <a:gd name="T42" fmla="*/ 79 w 103"/>
                <a:gd name="T43" fmla="*/ 38 h 98"/>
                <a:gd name="T44" fmla="*/ 75 w 103"/>
                <a:gd name="T45" fmla="*/ 38 h 98"/>
                <a:gd name="T46" fmla="*/ 70 w 103"/>
                <a:gd name="T47" fmla="*/ 38 h 98"/>
                <a:gd name="T48" fmla="*/ 65 w 103"/>
                <a:gd name="T49" fmla="*/ 38 h 98"/>
                <a:gd name="T50" fmla="*/ 65 w 103"/>
                <a:gd name="T51" fmla="*/ 47 h 98"/>
                <a:gd name="T52" fmla="*/ 42 w 103"/>
                <a:gd name="T53" fmla="*/ 10 h 98"/>
                <a:gd name="T54" fmla="*/ 65 w 103"/>
                <a:gd name="T55" fmla="*/ 10 h 98"/>
                <a:gd name="T56" fmla="*/ 61 w 103"/>
                <a:gd name="T57" fmla="*/ 14 h 98"/>
                <a:gd name="T58" fmla="*/ 42 w 103"/>
                <a:gd name="T59" fmla="*/ 19 h 98"/>
                <a:gd name="T60" fmla="*/ 56 w 103"/>
                <a:gd name="T61" fmla="*/ 75 h 98"/>
                <a:gd name="T62" fmla="*/ 84 w 103"/>
                <a:gd name="T63" fmla="*/ 33 h 98"/>
                <a:gd name="T64" fmla="*/ 98 w 103"/>
                <a:gd name="T65" fmla="*/ 70 h 98"/>
                <a:gd name="T66" fmla="*/ 75 w 103"/>
                <a:gd name="T67" fmla="*/ 19 h 98"/>
                <a:gd name="T68" fmla="*/ 79 w 103"/>
                <a:gd name="T69" fmla="*/ 10 h 98"/>
                <a:gd name="T70" fmla="*/ 103 w 103"/>
                <a:gd name="T71" fmla="*/ 0 h 98"/>
                <a:gd name="T72" fmla="*/ 42 w 103"/>
                <a:gd name="T73" fmla="*/ 1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3" h="98">
                  <a:moveTo>
                    <a:pt x="0" y="10"/>
                  </a:moveTo>
                  <a:lnTo>
                    <a:pt x="14" y="10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80"/>
                  </a:lnTo>
                  <a:lnTo>
                    <a:pt x="5" y="80"/>
                  </a:lnTo>
                  <a:lnTo>
                    <a:pt x="5" y="80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23" y="89"/>
                  </a:lnTo>
                  <a:lnTo>
                    <a:pt x="28" y="89"/>
                  </a:lnTo>
                  <a:lnTo>
                    <a:pt x="28" y="80"/>
                  </a:lnTo>
                  <a:lnTo>
                    <a:pt x="28" y="10"/>
                  </a:lnTo>
                  <a:lnTo>
                    <a:pt x="37" y="10"/>
                  </a:lnTo>
                  <a:lnTo>
                    <a:pt x="37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65" y="47"/>
                  </a:moveTo>
                  <a:lnTo>
                    <a:pt x="65" y="47"/>
                  </a:lnTo>
                  <a:lnTo>
                    <a:pt x="61" y="66"/>
                  </a:lnTo>
                  <a:lnTo>
                    <a:pt x="56" y="75"/>
                  </a:lnTo>
                  <a:lnTo>
                    <a:pt x="56" y="75"/>
                  </a:lnTo>
                  <a:lnTo>
                    <a:pt x="47" y="80"/>
                  </a:lnTo>
                  <a:lnTo>
                    <a:pt x="33" y="84"/>
                  </a:lnTo>
                  <a:lnTo>
                    <a:pt x="33" y="84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61" y="89"/>
                  </a:lnTo>
                  <a:lnTo>
                    <a:pt x="70" y="80"/>
                  </a:lnTo>
                  <a:lnTo>
                    <a:pt x="70" y="80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103" y="84"/>
                  </a:lnTo>
                  <a:lnTo>
                    <a:pt x="103" y="84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9" y="42"/>
                  </a:lnTo>
                  <a:lnTo>
                    <a:pt x="79" y="42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0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65" y="47"/>
                  </a:lnTo>
                  <a:close/>
                  <a:moveTo>
                    <a:pt x="42" y="10"/>
                  </a:moveTo>
                  <a:lnTo>
                    <a:pt x="65" y="10"/>
                  </a:lnTo>
                  <a:lnTo>
                    <a:pt x="65" y="10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9"/>
                  </a:lnTo>
                  <a:lnTo>
                    <a:pt x="42" y="19"/>
                  </a:lnTo>
                  <a:lnTo>
                    <a:pt x="42" y="75"/>
                  </a:lnTo>
                  <a:lnTo>
                    <a:pt x="56" y="75"/>
                  </a:lnTo>
                  <a:lnTo>
                    <a:pt x="56" y="33"/>
                  </a:lnTo>
                  <a:lnTo>
                    <a:pt x="84" y="33"/>
                  </a:lnTo>
                  <a:lnTo>
                    <a:pt x="84" y="70"/>
                  </a:lnTo>
                  <a:lnTo>
                    <a:pt x="98" y="70"/>
                  </a:lnTo>
                  <a:lnTo>
                    <a:pt x="98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9" y="10"/>
                  </a:lnTo>
                  <a:lnTo>
                    <a:pt x="103" y="10"/>
                  </a:lnTo>
                  <a:lnTo>
                    <a:pt x="103" y="0"/>
                  </a:lnTo>
                  <a:lnTo>
                    <a:pt x="42" y="0"/>
                  </a:lnTo>
                  <a:lnTo>
                    <a:pt x="42" y="10"/>
                  </a:lnTo>
                  <a:lnTo>
                    <a:pt x="42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Freeform 97"/>
            <p:cNvSpPr>
              <a:spLocks/>
            </p:cNvSpPr>
            <p:nvPr/>
          </p:nvSpPr>
          <p:spPr bwMode="auto">
            <a:xfrm>
              <a:off x="3937000" y="3578225"/>
              <a:ext cx="133350" cy="155575"/>
            </a:xfrm>
            <a:custGeom>
              <a:avLst/>
              <a:gdLst>
                <a:gd name="T0" fmla="*/ 14 w 84"/>
                <a:gd name="T1" fmla="*/ 32 h 98"/>
                <a:gd name="T2" fmla="*/ 14 w 84"/>
                <a:gd name="T3" fmla="*/ 32 h 98"/>
                <a:gd name="T4" fmla="*/ 14 w 84"/>
                <a:gd name="T5" fmla="*/ 28 h 98"/>
                <a:gd name="T6" fmla="*/ 14 w 84"/>
                <a:gd name="T7" fmla="*/ 28 h 98"/>
                <a:gd name="T8" fmla="*/ 14 w 84"/>
                <a:gd name="T9" fmla="*/ 23 h 98"/>
                <a:gd name="T10" fmla="*/ 14 w 84"/>
                <a:gd name="T11" fmla="*/ 23 h 98"/>
                <a:gd name="T12" fmla="*/ 9 w 84"/>
                <a:gd name="T13" fmla="*/ 23 h 98"/>
                <a:gd name="T14" fmla="*/ 9 w 84"/>
                <a:gd name="T15" fmla="*/ 23 h 98"/>
                <a:gd name="T16" fmla="*/ 9 w 84"/>
                <a:gd name="T17" fmla="*/ 23 h 98"/>
                <a:gd name="T18" fmla="*/ 0 w 84"/>
                <a:gd name="T19" fmla="*/ 23 h 98"/>
                <a:gd name="T20" fmla="*/ 0 w 84"/>
                <a:gd name="T21" fmla="*/ 93 h 98"/>
                <a:gd name="T22" fmla="*/ 65 w 84"/>
                <a:gd name="T23" fmla="*/ 93 h 98"/>
                <a:gd name="T24" fmla="*/ 65 w 84"/>
                <a:gd name="T25" fmla="*/ 98 h 98"/>
                <a:gd name="T26" fmla="*/ 84 w 84"/>
                <a:gd name="T27" fmla="*/ 98 h 98"/>
                <a:gd name="T28" fmla="*/ 84 w 84"/>
                <a:gd name="T29" fmla="*/ 32 h 98"/>
                <a:gd name="T30" fmla="*/ 84 w 84"/>
                <a:gd name="T31" fmla="*/ 32 h 98"/>
                <a:gd name="T32" fmla="*/ 84 w 84"/>
                <a:gd name="T33" fmla="*/ 28 h 98"/>
                <a:gd name="T34" fmla="*/ 84 w 84"/>
                <a:gd name="T35" fmla="*/ 28 h 98"/>
                <a:gd name="T36" fmla="*/ 84 w 84"/>
                <a:gd name="T37" fmla="*/ 23 h 98"/>
                <a:gd name="T38" fmla="*/ 84 w 84"/>
                <a:gd name="T39" fmla="*/ 23 h 98"/>
                <a:gd name="T40" fmla="*/ 75 w 84"/>
                <a:gd name="T41" fmla="*/ 23 h 98"/>
                <a:gd name="T42" fmla="*/ 65 w 84"/>
                <a:gd name="T43" fmla="*/ 23 h 98"/>
                <a:gd name="T44" fmla="*/ 65 w 84"/>
                <a:gd name="T45" fmla="*/ 79 h 98"/>
                <a:gd name="T46" fmla="*/ 47 w 84"/>
                <a:gd name="T47" fmla="*/ 79 h 98"/>
                <a:gd name="T48" fmla="*/ 47 w 84"/>
                <a:gd name="T49" fmla="*/ 14 h 98"/>
                <a:gd name="T50" fmla="*/ 47 w 84"/>
                <a:gd name="T51" fmla="*/ 14 h 98"/>
                <a:gd name="T52" fmla="*/ 47 w 84"/>
                <a:gd name="T53" fmla="*/ 4 h 98"/>
                <a:gd name="T54" fmla="*/ 47 w 84"/>
                <a:gd name="T55" fmla="*/ 4 h 98"/>
                <a:gd name="T56" fmla="*/ 47 w 84"/>
                <a:gd name="T57" fmla="*/ 4 h 98"/>
                <a:gd name="T58" fmla="*/ 47 w 84"/>
                <a:gd name="T59" fmla="*/ 4 h 98"/>
                <a:gd name="T60" fmla="*/ 42 w 84"/>
                <a:gd name="T61" fmla="*/ 0 h 98"/>
                <a:gd name="T62" fmla="*/ 33 w 84"/>
                <a:gd name="T63" fmla="*/ 0 h 98"/>
                <a:gd name="T64" fmla="*/ 33 w 84"/>
                <a:gd name="T65" fmla="*/ 79 h 98"/>
                <a:gd name="T66" fmla="*/ 14 w 84"/>
                <a:gd name="T67" fmla="*/ 79 h 98"/>
                <a:gd name="T68" fmla="*/ 14 w 84"/>
                <a:gd name="T69" fmla="*/ 32 h 98"/>
                <a:gd name="T70" fmla="*/ 14 w 84"/>
                <a:gd name="T71" fmla="*/ 3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4" h="98">
                  <a:moveTo>
                    <a:pt x="14" y="32"/>
                  </a:moveTo>
                  <a:lnTo>
                    <a:pt x="14" y="32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0" y="23"/>
                  </a:lnTo>
                  <a:lnTo>
                    <a:pt x="0" y="93"/>
                  </a:lnTo>
                  <a:lnTo>
                    <a:pt x="65" y="93"/>
                  </a:lnTo>
                  <a:lnTo>
                    <a:pt x="65" y="98"/>
                  </a:lnTo>
                  <a:lnTo>
                    <a:pt x="84" y="98"/>
                  </a:lnTo>
                  <a:lnTo>
                    <a:pt x="84" y="32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75" y="23"/>
                  </a:lnTo>
                  <a:lnTo>
                    <a:pt x="65" y="23"/>
                  </a:lnTo>
                  <a:lnTo>
                    <a:pt x="65" y="79"/>
                  </a:lnTo>
                  <a:lnTo>
                    <a:pt x="47" y="79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2" y="0"/>
                  </a:lnTo>
                  <a:lnTo>
                    <a:pt x="33" y="0"/>
                  </a:lnTo>
                  <a:lnTo>
                    <a:pt x="33" y="79"/>
                  </a:lnTo>
                  <a:lnTo>
                    <a:pt x="14" y="79"/>
                  </a:lnTo>
                  <a:lnTo>
                    <a:pt x="14" y="32"/>
                  </a:lnTo>
                  <a:lnTo>
                    <a:pt x="1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Freeform 98"/>
            <p:cNvSpPr>
              <a:spLocks/>
            </p:cNvSpPr>
            <p:nvPr/>
          </p:nvSpPr>
          <p:spPr bwMode="auto">
            <a:xfrm>
              <a:off x="4100513" y="3578225"/>
              <a:ext cx="155575" cy="155575"/>
            </a:xfrm>
            <a:custGeom>
              <a:avLst/>
              <a:gdLst>
                <a:gd name="T0" fmla="*/ 60 w 98"/>
                <a:gd name="T1" fmla="*/ 14 h 98"/>
                <a:gd name="T2" fmla="*/ 60 w 98"/>
                <a:gd name="T3" fmla="*/ 14 h 98"/>
                <a:gd name="T4" fmla="*/ 56 w 98"/>
                <a:gd name="T5" fmla="*/ 9 h 98"/>
                <a:gd name="T6" fmla="*/ 56 w 98"/>
                <a:gd name="T7" fmla="*/ 9 h 98"/>
                <a:gd name="T8" fmla="*/ 56 w 98"/>
                <a:gd name="T9" fmla="*/ 0 h 98"/>
                <a:gd name="T10" fmla="*/ 56 w 98"/>
                <a:gd name="T11" fmla="*/ 0 h 98"/>
                <a:gd name="T12" fmla="*/ 46 w 98"/>
                <a:gd name="T13" fmla="*/ 0 h 98"/>
                <a:gd name="T14" fmla="*/ 46 w 98"/>
                <a:gd name="T15" fmla="*/ 0 h 98"/>
                <a:gd name="T16" fmla="*/ 37 w 98"/>
                <a:gd name="T17" fmla="*/ 0 h 98"/>
                <a:gd name="T18" fmla="*/ 37 w 98"/>
                <a:gd name="T19" fmla="*/ 0 h 98"/>
                <a:gd name="T20" fmla="*/ 42 w 98"/>
                <a:gd name="T21" fmla="*/ 14 h 98"/>
                <a:gd name="T22" fmla="*/ 0 w 98"/>
                <a:gd name="T23" fmla="*/ 14 h 98"/>
                <a:gd name="T24" fmla="*/ 0 w 98"/>
                <a:gd name="T25" fmla="*/ 28 h 98"/>
                <a:gd name="T26" fmla="*/ 42 w 98"/>
                <a:gd name="T27" fmla="*/ 28 h 98"/>
                <a:gd name="T28" fmla="*/ 42 w 98"/>
                <a:gd name="T29" fmla="*/ 42 h 98"/>
                <a:gd name="T30" fmla="*/ 14 w 98"/>
                <a:gd name="T31" fmla="*/ 42 h 98"/>
                <a:gd name="T32" fmla="*/ 14 w 98"/>
                <a:gd name="T33" fmla="*/ 88 h 98"/>
                <a:gd name="T34" fmla="*/ 28 w 98"/>
                <a:gd name="T35" fmla="*/ 88 h 98"/>
                <a:gd name="T36" fmla="*/ 28 w 98"/>
                <a:gd name="T37" fmla="*/ 51 h 98"/>
                <a:gd name="T38" fmla="*/ 42 w 98"/>
                <a:gd name="T39" fmla="*/ 51 h 98"/>
                <a:gd name="T40" fmla="*/ 42 w 98"/>
                <a:gd name="T41" fmla="*/ 98 h 98"/>
                <a:gd name="T42" fmla="*/ 56 w 98"/>
                <a:gd name="T43" fmla="*/ 98 h 98"/>
                <a:gd name="T44" fmla="*/ 56 w 98"/>
                <a:gd name="T45" fmla="*/ 51 h 98"/>
                <a:gd name="T46" fmla="*/ 70 w 98"/>
                <a:gd name="T47" fmla="*/ 51 h 98"/>
                <a:gd name="T48" fmla="*/ 70 w 98"/>
                <a:gd name="T49" fmla="*/ 74 h 98"/>
                <a:gd name="T50" fmla="*/ 70 w 98"/>
                <a:gd name="T51" fmla="*/ 74 h 98"/>
                <a:gd name="T52" fmla="*/ 70 w 98"/>
                <a:gd name="T53" fmla="*/ 79 h 98"/>
                <a:gd name="T54" fmla="*/ 60 w 98"/>
                <a:gd name="T55" fmla="*/ 79 h 98"/>
                <a:gd name="T56" fmla="*/ 60 w 98"/>
                <a:gd name="T57" fmla="*/ 79 h 98"/>
                <a:gd name="T58" fmla="*/ 65 w 98"/>
                <a:gd name="T59" fmla="*/ 93 h 98"/>
                <a:gd name="T60" fmla="*/ 65 w 98"/>
                <a:gd name="T61" fmla="*/ 93 h 98"/>
                <a:gd name="T62" fmla="*/ 79 w 98"/>
                <a:gd name="T63" fmla="*/ 88 h 98"/>
                <a:gd name="T64" fmla="*/ 84 w 98"/>
                <a:gd name="T65" fmla="*/ 84 h 98"/>
                <a:gd name="T66" fmla="*/ 88 w 98"/>
                <a:gd name="T67" fmla="*/ 79 h 98"/>
                <a:gd name="T68" fmla="*/ 88 w 98"/>
                <a:gd name="T69" fmla="*/ 42 h 98"/>
                <a:gd name="T70" fmla="*/ 56 w 98"/>
                <a:gd name="T71" fmla="*/ 42 h 98"/>
                <a:gd name="T72" fmla="*/ 56 w 98"/>
                <a:gd name="T73" fmla="*/ 28 h 98"/>
                <a:gd name="T74" fmla="*/ 98 w 98"/>
                <a:gd name="T75" fmla="*/ 28 h 98"/>
                <a:gd name="T76" fmla="*/ 98 w 98"/>
                <a:gd name="T77" fmla="*/ 14 h 98"/>
                <a:gd name="T78" fmla="*/ 46 w 98"/>
                <a:gd name="T79" fmla="*/ 14 h 98"/>
                <a:gd name="T80" fmla="*/ 46 w 98"/>
                <a:gd name="T81" fmla="*/ 14 h 98"/>
                <a:gd name="T82" fmla="*/ 60 w 98"/>
                <a:gd name="T83" fmla="*/ 14 h 98"/>
                <a:gd name="T84" fmla="*/ 60 w 98"/>
                <a:gd name="T85" fmla="*/ 14 h 98"/>
                <a:gd name="T86" fmla="*/ 60 w 98"/>
                <a:gd name="T87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98">
                  <a:moveTo>
                    <a:pt x="60" y="14"/>
                  </a:moveTo>
                  <a:lnTo>
                    <a:pt x="60" y="14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2" y="14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88"/>
                  </a:lnTo>
                  <a:lnTo>
                    <a:pt x="28" y="88"/>
                  </a:lnTo>
                  <a:lnTo>
                    <a:pt x="28" y="51"/>
                  </a:lnTo>
                  <a:lnTo>
                    <a:pt x="42" y="51"/>
                  </a:lnTo>
                  <a:lnTo>
                    <a:pt x="42" y="98"/>
                  </a:lnTo>
                  <a:lnTo>
                    <a:pt x="56" y="98"/>
                  </a:lnTo>
                  <a:lnTo>
                    <a:pt x="56" y="51"/>
                  </a:lnTo>
                  <a:lnTo>
                    <a:pt x="70" y="51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0" y="79"/>
                  </a:lnTo>
                  <a:lnTo>
                    <a:pt x="60" y="79"/>
                  </a:lnTo>
                  <a:lnTo>
                    <a:pt x="60" y="79"/>
                  </a:lnTo>
                  <a:lnTo>
                    <a:pt x="65" y="93"/>
                  </a:lnTo>
                  <a:lnTo>
                    <a:pt x="65" y="93"/>
                  </a:lnTo>
                  <a:lnTo>
                    <a:pt x="79" y="88"/>
                  </a:lnTo>
                  <a:lnTo>
                    <a:pt x="84" y="84"/>
                  </a:lnTo>
                  <a:lnTo>
                    <a:pt x="88" y="79"/>
                  </a:lnTo>
                  <a:lnTo>
                    <a:pt x="88" y="42"/>
                  </a:lnTo>
                  <a:lnTo>
                    <a:pt x="56" y="42"/>
                  </a:lnTo>
                  <a:lnTo>
                    <a:pt x="56" y="28"/>
                  </a:lnTo>
                  <a:lnTo>
                    <a:pt x="98" y="28"/>
                  </a:lnTo>
                  <a:lnTo>
                    <a:pt x="98" y="14"/>
                  </a:lnTo>
                  <a:lnTo>
                    <a:pt x="46" y="14"/>
                  </a:lnTo>
                  <a:lnTo>
                    <a:pt x="46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Freeform 99"/>
            <p:cNvSpPr>
              <a:spLocks noEditPoints="1"/>
            </p:cNvSpPr>
            <p:nvPr/>
          </p:nvSpPr>
          <p:spPr bwMode="auto">
            <a:xfrm>
              <a:off x="4795838" y="3629025"/>
              <a:ext cx="163512" cy="155575"/>
            </a:xfrm>
            <a:custGeom>
              <a:avLst/>
              <a:gdLst>
                <a:gd name="T0" fmla="*/ 33 w 103"/>
                <a:gd name="T1" fmla="*/ 14 h 98"/>
                <a:gd name="T2" fmla="*/ 5 w 103"/>
                <a:gd name="T3" fmla="*/ 10 h 98"/>
                <a:gd name="T4" fmla="*/ 23 w 103"/>
                <a:gd name="T5" fmla="*/ 24 h 98"/>
                <a:gd name="T6" fmla="*/ 56 w 103"/>
                <a:gd name="T7" fmla="*/ 14 h 98"/>
                <a:gd name="T8" fmla="*/ 47 w 103"/>
                <a:gd name="T9" fmla="*/ 10 h 98"/>
                <a:gd name="T10" fmla="*/ 70 w 103"/>
                <a:gd name="T11" fmla="*/ 14 h 98"/>
                <a:gd name="T12" fmla="*/ 84 w 103"/>
                <a:gd name="T13" fmla="*/ 10 h 98"/>
                <a:gd name="T14" fmla="*/ 19 w 103"/>
                <a:gd name="T15" fmla="*/ 47 h 98"/>
                <a:gd name="T16" fmla="*/ 9 w 103"/>
                <a:gd name="T17" fmla="*/ 24 h 98"/>
                <a:gd name="T18" fmla="*/ 14 w 103"/>
                <a:gd name="T19" fmla="*/ 47 h 98"/>
                <a:gd name="T20" fmla="*/ 56 w 103"/>
                <a:gd name="T21" fmla="*/ 28 h 98"/>
                <a:gd name="T22" fmla="*/ 56 w 103"/>
                <a:gd name="T23" fmla="*/ 24 h 98"/>
                <a:gd name="T24" fmla="*/ 70 w 103"/>
                <a:gd name="T25" fmla="*/ 24 h 98"/>
                <a:gd name="T26" fmla="*/ 70 w 103"/>
                <a:gd name="T27" fmla="*/ 28 h 98"/>
                <a:gd name="T28" fmla="*/ 65 w 103"/>
                <a:gd name="T29" fmla="*/ 38 h 98"/>
                <a:gd name="T30" fmla="*/ 65 w 103"/>
                <a:gd name="T31" fmla="*/ 47 h 98"/>
                <a:gd name="T32" fmla="*/ 65 w 103"/>
                <a:gd name="T33" fmla="*/ 38 h 98"/>
                <a:gd name="T34" fmla="*/ 5 w 103"/>
                <a:gd name="T35" fmla="*/ 94 h 98"/>
                <a:gd name="T36" fmla="*/ 14 w 103"/>
                <a:gd name="T37" fmla="*/ 98 h 98"/>
                <a:gd name="T38" fmla="*/ 28 w 103"/>
                <a:gd name="T39" fmla="*/ 56 h 98"/>
                <a:gd name="T40" fmla="*/ 14 w 103"/>
                <a:gd name="T41" fmla="*/ 52 h 98"/>
                <a:gd name="T42" fmla="*/ 5 w 103"/>
                <a:gd name="T43" fmla="*/ 94 h 98"/>
                <a:gd name="T44" fmla="*/ 89 w 103"/>
                <a:gd name="T45" fmla="*/ 47 h 98"/>
                <a:gd name="T46" fmla="*/ 98 w 103"/>
                <a:gd name="T47" fmla="*/ 38 h 98"/>
                <a:gd name="T48" fmla="*/ 33 w 103"/>
                <a:gd name="T49" fmla="*/ 38 h 98"/>
                <a:gd name="T50" fmla="*/ 37 w 103"/>
                <a:gd name="T51" fmla="*/ 47 h 98"/>
                <a:gd name="T52" fmla="*/ 37 w 103"/>
                <a:gd name="T53" fmla="*/ 56 h 98"/>
                <a:gd name="T54" fmla="*/ 56 w 103"/>
                <a:gd name="T55" fmla="*/ 56 h 98"/>
                <a:gd name="T56" fmla="*/ 33 w 103"/>
                <a:gd name="T57" fmla="*/ 61 h 98"/>
                <a:gd name="T58" fmla="*/ 33 w 103"/>
                <a:gd name="T59" fmla="*/ 75 h 98"/>
                <a:gd name="T60" fmla="*/ 56 w 103"/>
                <a:gd name="T61" fmla="*/ 84 h 98"/>
                <a:gd name="T62" fmla="*/ 51 w 103"/>
                <a:gd name="T63" fmla="*/ 84 h 98"/>
                <a:gd name="T64" fmla="*/ 65 w 103"/>
                <a:gd name="T65" fmla="*/ 94 h 98"/>
                <a:gd name="T66" fmla="*/ 70 w 103"/>
                <a:gd name="T67" fmla="*/ 70 h 98"/>
                <a:gd name="T68" fmla="*/ 93 w 103"/>
                <a:gd name="T69" fmla="*/ 75 h 98"/>
                <a:gd name="T70" fmla="*/ 103 w 103"/>
                <a:gd name="T71" fmla="*/ 66 h 98"/>
                <a:gd name="T72" fmla="*/ 79 w 103"/>
                <a:gd name="T73" fmla="*/ 52 h 98"/>
                <a:gd name="T74" fmla="*/ 61 w 103"/>
                <a:gd name="T75" fmla="*/ 66 h 98"/>
                <a:gd name="T76" fmla="*/ 61 w 103"/>
                <a:gd name="T77" fmla="*/ 66 h 98"/>
                <a:gd name="T78" fmla="*/ 89 w 103"/>
                <a:gd name="T79" fmla="*/ 47 h 98"/>
                <a:gd name="T80" fmla="*/ 23 w 103"/>
                <a:gd name="T81" fmla="*/ 89 h 98"/>
                <a:gd name="T82" fmla="*/ 33 w 103"/>
                <a:gd name="T83" fmla="*/ 98 h 98"/>
                <a:gd name="T84" fmla="*/ 42 w 103"/>
                <a:gd name="T85" fmla="*/ 75 h 98"/>
                <a:gd name="T86" fmla="*/ 93 w 103"/>
                <a:gd name="T87" fmla="*/ 98 h 98"/>
                <a:gd name="T88" fmla="*/ 79 w 103"/>
                <a:gd name="T89" fmla="*/ 75 h 98"/>
                <a:gd name="T90" fmla="*/ 93 w 103"/>
                <a:gd name="T91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98">
                  <a:moveTo>
                    <a:pt x="23" y="24"/>
                  </a:moveTo>
                  <a:lnTo>
                    <a:pt x="33" y="14"/>
                  </a:lnTo>
                  <a:lnTo>
                    <a:pt x="33" y="14"/>
                  </a:lnTo>
                  <a:lnTo>
                    <a:pt x="14" y="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3" y="24"/>
                  </a:lnTo>
                  <a:close/>
                  <a:moveTo>
                    <a:pt x="47" y="10"/>
                  </a:moveTo>
                  <a:lnTo>
                    <a:pt x="56" y="10"/>
                  </a:lnTo>
                  <a:lnTo>
                    <a:pt x="56" y="14"/>
                  </a:lnTo>
                  <a:lnTo>
                    <a:pt x="47" y="14"/>
                  </a:lnTo>
                  <a:lnTo>
                    <a:pt x="47" y="10"/>
                  </a:lnTo>
                  <a:lnTo>
                    <a:pt x="47" y="10"/>
                  </a:lnTo>
                  <a:close/>
                  <a:moveTo>
                    <a:pt x="84" y="10"/>
                  </a:moveTo>
                  <a:lnTo>
                    <a:pt x="84" y="14"/>
                  </a:lnTo>
                  <a:lnTo>
                    <a:pt x="70" y="14"/>
                  </a:lnTo>
                  <a:lnTo>
                    <a:pt x="70" y="10"/>
                  </a:lnTo>
                  <a:lnTo>
                    <a:pt x="84" y="10"/>
                  </a:lnTo>
                  <a:lnTo>
                    <a:pt x="84" y="10"/>
                  </a:lnTo>
                  <a:close/>
                  <a:moveTo>
                    <a:pt x="14" y="47"/>
                  </a:moveTo>
                  <a:lnTo>
                    <a:pt x="14" y="47"/>
                  </a:lnTo>
                  <a:lnTo>
                    <a:pt x="19" y="47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9" y="2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47"/>
                  </a:lnTo>
                  <a:close/>
                  <a:moveTo>
                    <a:pt x="56" y="28"/>
                  </a:moveTo>
                  <a:lnTo>
                    <a:pt x="47" y="28"/>
                  </a:lnTo>
                  <a:lnTo>
                    <a:pt x="47" y="24"/>
                  </a:lnTo>
                  <a:lnTo>
                    <a:pt x="56" y="24"/>
                  </a:lnTo>
                  <a:lnTo>
                    <a:pt x="56" y="28"/>
                  </a:lnTo>
                  <a:lnTo>
                    <a:pt x="56" y="28"/>
                  </a:lnTo>
                  <a:close/>
                  <a:moveTo>
                    <a:pt x="70" y="24"/>
                  </a:moveTo>
                  <a:lnTo>
                    <a:pt x="84" y="24"/>
                  </a:lnTo>
                  <a:lnTo>
                    <a:pt x="84" y="28"/>
                  </a:lnTo>
                  <a:lnTo>
                    <a:pt x="70" y="28"/>
                  </a:lnTo>
                  <a:lnTo>
                    <a:pt x="70" y="24"/>
                  </a:lnTo>
                  <a:lnTo>
                    <a:pt x="70" y="24"/>
                  </a:lnTo>
                  <a:close/>
                  <a:moveTo>
                    <a:pt x="65" y="38"/>
                  </a:moveTo>
                  <a:lnTo>
                    <a:pt x="75" y="38"/>
                  </a:lnTo>
                  <a:lnTo>
                    <a:pt x="75" y="38"/>
                  </a:lnTo>
                  <a:lnTo>
                    <a:pt x="65" y="47"/>
                  </a:lnTo>
                  <a:lnTo>
                    <a:pt x="56" y="47"/>
                  </a:lnTo>
                  <a:lnTo>
                    <a:pt x="56" y="47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close/>
                  <a:moveTo>
                    <a:pt x="5" y="94"/>
                  </a:moveTo>
                  <a:lnTo>
                    <a:pt x="5" y="9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4" y="94"/>
                  </a:lnTo>
                  <a:lnTo>
                    <a:pt x="14" y="94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4"/>
                  </a:lnTo>
                  <a:close/>
                  <a:moveTo>
                    <a:pt x="89" y="47"/>
                  </a:moveTo>
                  <a:lnTo>
                    <a:pt x="89" y="47"/>
                  </a:lnTo>
                  <a:lnTo>
                    <a:pt x="79" y="38"/>
                  </a:lnTo>
                  <a:lnTo>
                    <a:pt x="98" y="38"/>
                  </a:lnTo>
                  <a:lnTo>
                    <a:pt x="98" y="0"/>
                  </a:lnTo>
                  <a:lnTo>
                    <a:pt x="33" y="0"/>
                  </a:lnTo>
                  <a:lnTo>
                    <a:pt x="33" y="38"/>
                  </a:lnTo>
                  <a:lnTo>
                    <a:pt x="51" y="38"/>
                  </a:lnTo>
                  <a:lnTo>
                    <a:pt x="51" y="38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7" y="56"/>
                  </a:lnTo>
                  <a:lnTo>
                    <a:pt x="37" y="56"/>
                  </a:lnTo>
                  <a:lnTo>
                    <a:pt x="51" y="56"/>
                  </a:lnTo>
                  <a:lnTo>
                    <a:pt x="51" y="56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42" y="61"/>
                  </a:lnTo>
                  <a:lnTo>
                    <a:pt x="33" y="61"/>
                  </a:lnTo>
                  <a:lnTo>
                    <a:pt x="33" y="75"/>
                  </a:lnTo>
                  <a:lnTo>
                    <a:pt x="33" y="75"/>
                  </a:lnTo>
                  <a:lnTo>
                    <a:pt x="33" y="75"/>
                  </a:lnTo>
                  <a:lnTo>
                    <a:pt x="56" y="70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1" y="84"/>
                  </a:lnTo>
                  <a:lnTo>
                    <a:pt x="51" y="84"/>
                  </a:lnTo>
                  <a:lnTo>
                    <a:pt x="51" y="98"/>
                  </a:lnTo>
                  <a:lnTo>
                    <a:pt x="51" y="98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70" y="89"/>
                  </a:lnTo>
                  <a:lnTo>
                    <a:pt x="70" y="70"/>
                  </a:lnTo>
                  <a:lnTo>
                    <a:pt x="84" y="70"/>
                  </a:lnTo>
                  <a:lnTo>
                    <a:pt x="93" y="80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93" y="66"/>
                  </a:lnTo>
                  <a:lnTo>
                    <a:pt x="93" y="66"/>
                  </a:lnTo>
                  <a:lnTo>
                    <a:pt x="79" y="52"/>
                  </a:lnTo>
                  <a:lnTo>
                    <a:pt x="70" y="61"/>
                  </a:lnTo>
                  <a:lnTo>
                    <a:pt x="75" y="61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89" y="47"/>
                  </a:lnTo>
                  <a:lnTo>
                    <a:pt x="89" y="47"/>
                  </a:lnTo>
                  <a:lnTo>
                    <a:pt x="89" y="47"/>
                  </a:lnTo>
                  <a:close/>
                  <a:moveTo>
                    <a:pt x="42" y="75"/>
                  </a:moveTo>
                  <a:lnTo>
                    <a:pt x="42" y="75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33" y="98"/>
                  </a:lnTo>
                  <a:lnTo>
                    <a:pt x="33" y="98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42" y="75"/>
                  </a:lnTo>
                  <a:close/>
                  <a:moveTo>
                    <a:pt x="93" y="98"/>
                  </a:moveTo>
                  <a:lnTo>
                    <a:pt x="98" y="89"/>
                  </a:lnTo>
                  <a:lnTo>
                    <a:pt x="98" y="89"/>
                  </a:lnTo>
                  <a:lnTo>
                    <a:pt x="79" y="75"/>
                  </a:lnTo>
                  <a:lnTo>
                    <a:pt x="70" y="80"/>
                  </a:lnTo>
                  <a:lnTo>
                    <a:pt x="70" y="80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3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Freeform 100"/>
            <p:cNvSpPr>
              <a:spLocks noEditPoints="1"/>
            </p:cNvSpPr>
            <p:nvPr/>
          </p:nvSpPr>
          <p:spPr bwMode="auto">
            <a:xfrm>
              <a:off x="4973638" y="3629025"/>
              <a:ext cx="155575" cy="155575"/>
            </a:xfrm>
            <a:custGeom>
              <a:avLst/>
              <a:gdLst>
                <a:gd name="T0" fmla="*/ 28 w 98"/>
                <a:gd name="T1" fmla="*/ 14 h 98"/>
                <a:gd name="T2" fmla="*/ 75 w 98"/>
                <a:gd name="T3" fmla="*/ 19 h 98"/>
                <a:gd name="T4" fmla="*/ 75 w 98"/>
                <a:gd name="T5" fmla="*/ 80 h 98"/>
                <a:gd name="T6" fmla="*/ 75 w 98"/>
                <a:gd name="T7" fmla="*/ 84 h 98"/>
                <a:gd name="T8" fmla="*/ 61 w 98"/>
                <a:gd name="T9" fmla="*/ 84 h 98"/>
                <a:gd name="T10" fmla="*/ 65 w 98"/>
                <a:gd name="T11" fmla="*/ 98 h 98"/>
                <a:gd name="T12" fmla="*/ 84 w 98"/>
                <a:gd name="T13" fmla="*/ 94 h 98"/>
                <a:gd name="T14" fmla="*/ 89 w 98"/>
                <a:gd name="T15" fmla="*/ 89 h 98"/>
                <a:gd name="T16" fmla="*/ 98 w 98"/>
                <a:gd name="T17" fmla="*/ 19 h 98"/>
                <a:gd name="T18" fmla="*/ 28 w 98"/>
                <a:gd name="T19" fmla="*/ 5 h 98"/>
                <a:gd name="T20" fmla="*/ 28 w 98"/>
                <a:gd name="T21" fmla="*/ 10 h 98"/>
                <a:gd name="T22" fmla="*/ 23 w 98"/>
                <a:gd name="T23" fmla="*/ 10 h 98"/>
                <a:gd name="T24" fmla="*/ 5 w 98"/>
                <a:gd name="T25" fmla="*/ 10 h 98"/>
                <a:gd name="T26" fmla="*/ 19 w 98"/>
                <a:gd name="T27" fmla="*/ 24 h 98"/>
                <a:gd name="T28" fmla="*/ 19 w 98"/>
                <a:gd name="T29" fmla="*/ 24 h 98"/>
                <a:gd name="T30" fmla="*/ 23 w 98"/>
                <a:gd name="T31" fmla="*/ 38 h 98"/>
                <a:gd name="T32" fmla="*/ 9 w 98"/>
                <a:gd name="T33" fmla="*/ 24 h 98"/>
                <a:gd name="T34" fmla="*/ 0 w 98"/>
                <a:gd name="T35" fmla="*/ 33 h 98"/>
                <a:gd name="T36" fmla="*/ 14 w 98"/>
                <a:gd name="T37" fmla="*/ 47 h 98"/>
                <a:gd name="T38" fmla="*/ 47 w 98"/>
                <a:gd name="T39" fmla="*/ 70 h 98"/>
                <a:gd name="T40" fmla="*/ 56 w 98"/>
                <a:gd name="T41" fmla="*/ 75 h 98"/>
                <a:gd name="T42" fmla="*/ 70 w 98"/>
                <a:gd name="T43" fmla="*/ 28 h 98"/>
                <a:gd name="T44" fmla="*/ 33 w 98"/>
                <a:gd name="T45" fmla="*/ 75 h 98"/>
                <a:gd name="T46" fmla="*/ 47 w 98"/>
                <a:gd name="T47" fmla="*/ 70 h 98"/>
                <a:gd name="T48" fmla="*/ 56 w 98"/>
                <a:gd name="T49" fmla="*/ 38 h 98"/>
                <a:gd name="T50" fmla="*/ 47 w 98"/>
                <a:gd name="T51" fmla="*/ 56 h 98"/>
                <a:gd name="T52" fmla="*/ 56 w 98"/>
                <a:gd name="T53" fmla="*/ 38 h 98"/>
                <a:gd name="T54" fmla="*/ 14 w 98"/>
                <a:gd name="T55" fmla="*/ 98 h 98"/>
                <a:gd name="T56" fmla="*/ 14 w 98"/>
                <a:gd name="T57" fmla="*/ 89 h 98"/>
                <a:gd name="T58" fmla="*/ 28 w 98"/>
                <a:gd name="T59" fmla="*/ 56 h 98"/>
                <a:gd name="T60" fmla="*/ 14 w 98"/>
                <a:gd name="T61" fmla="*/ 52 h 98"/>
                <a:gd name="T62" fmla="*/ 0 w 98"/>
                <a:gd name="T63" fmla="*/ 84 h 98"/>
                <a:gd name="T64" fmla="*/ 14 w 98"/>
                <a:gd name="T65" fmla="*/ 98 h 98"/>
                <a:gd name="T66" fmla="*/ 14 w 98"/>
                <a:gd name="T67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8" h="98">
                  <a:moveTo>
                    <a:pt x="19" y="24"/>
                  </a:moveTo>
                  <a:lnTo>
                    <a:pt x="28" y="14"/>
                  </a:lnTo>
                  <a:lnTo>
                    <a:pt x="28" y="19"/>
                  </a:lnTo>
                  <a:lnTo>
                    <a:pt x="75" y="1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89" y="94"/>
                  </a:lnTo>
                  <a:lnTo>
                    <a:pt x="89" y="89"/>
                  </a:lnTo>
                  <a:lnTo>
                    <a:pt x="89" y="19"/>
                  </a:lnTo>
                  <a:lnTo>
                    <a:pt x="98" y="19"/>
                  </a:lnTo>
                  <a:lnTo>
                    <a:pt x="98" y="5"/>
                  </a:lnTo>
                  <a:lnTo>
                    <a:pt x="28" y="5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4" y="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close/>
                  <a:moveTo>
                    <a:pt x="14" y="47"/>
                  </a:moveTo>
                  <a:lnTo>
                    <a:pt x="23" y="38"/>
                  </a:lnTo>
                  <a:lnTo>
                    <a:pt x="23" y="38"/>
                  </a:lnTo>
                  <a:lnTo>
                    <a:pt x="9" y="2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47"/>
                  </a:lnTo>
                  <a:close/>
                  <a:moveTo>
                    <a:pt x="47" y="70"/>
                  </a:moveTo>
                  <a:lnTo>
                    <a:pt x="56" y="70"/>
                  </a:lnTo>
                  <a:lnTo>
                    <a:pt x="56" y="75"/>
                  </a:lnTo>
                  <a:lnTo>
                    <a:pt x="70" y="75"/>
                  </a:lnTo>
                  <a:lnTo>
                    <a:pt x="70" y="28"/>
                  </a:lnTo>
                  <a:lnTo>
                    <a:pt x="33" y="28"/>
                  </a:lnTo>
                  <a:lnTo>
                    <a:pt x="33" y="75"/>
                  </a:lnTo>
                  <a:lnTo>
                    <a:pt x="47" y="75"/>
                  </a:lnTo>
                  <a:lnTo>
                    <a:pt x="47" y="70"/>
                  </a:lnTo>
                  <a:lnTo>
                    <a:pt x="47" y="70"/>
                  </a:lnTo>
                  <a:close/>
                  <a:moveTo>
                    <a:pt x="56" y="38"/>
                  </a:moveTo>
                  <a:lnTo>
                    <a:pt x="56" y="56"/>
                  </a:lnTo>
                  <a:lnTo>
                    <a:pt x="47" y="56"/>
                  </a:lnTo>
                  <a:lnTo>
                    <a:pt x="47" y="38"/>
                  </a:lnTo>
                  <a:lnTo>
                    <a:pt x="56" y="38"/>
                  </a:lnTo>
                  <a:lnTo>
                    <a:pt x="56" y="38"/>
                  </a:lnTo>
                  <a:close/>
                  <a:moveTo>
                    <a:pt x="14" y="98"/>
                  </a:moveTo>
                  <a:lnTo>
                    <a:pt x="14" y="98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4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Freeform 101"/>
            <p:cNvSpPr>
              <a:spLocks/>
            </p:cNvSpPr>
            <p:nvPr/>
          </p:nvSpPr>
          <p:spPr bwMode="auto">
            <a:xfrm>
              <a:off x="5151438" y="3622675"/>
              <a:ext cx="155575" cy="161925"/>
            </a:xfrm>
            <a:custGeom>
              <a:avLst/>
              <a:gdLst>
                <a:gd name="T0" fmla="*/ 61 w 98"/>
                <a:gd name="T1" fmla="*/ 14 h 102"/>
                <a:gd name="T2" fmla="*/ 61 w 98"/>
                <a:gd name="T3" fmla="*/ 14 h 102"/>
                <a:gd name="T4" fmla="*/ 61 w 98"/>
                <a:gd name="T5" fmla="*/ 9 h 102"/>
                <a:gd name="T6" fmla="*/ 61 w 98"/>
                <a:gd name="T7" fmla="*/ 9 h 102"/>
                <a:gd name="T8" fmla="*/ 56 w 98"/>
                <a:gd name="T9" fmla="*/ 0 h 102"/>
                <a:gd name="T10" fmla="*/ 56 w 98"/>
                <a:gd name="T11" fmla="*/ 0 h 102"/>
                <a:gd name="T12" fmla="*/ 47 w 98"/>
                <a:gd name="T13" fmla="*/ 4 h 102"/>
                <a:gd name="T14" fmla="*/ 47 w 98"/>
                <a:gd name="T15" fmla="*/ 4 h 102"/>
                <a:gd name="T16" fmla="*/ 37 w 98"/>
                <a:gd name="T17" fmla="*/ 4 h 102"/>
                <a:gd name="T18" fmla="*/ 37 w 98"/>
                <a:gd name="T19" fmla="*/ 4 h 102"/>
                <a:gd name="T20" fmla="*/ 42 w 98"/>
                <a:gd name="T21" fmla="*/ 18 h 102"/>
                <a:gd name="T22" fmla="*/ 0 w 98"/>
                <a:gd name="T23" fmla="*/ 18 h 102"/>
                <a:gd name="T24" fmla="*/ 0 w 98"/>
                <a:gd name="T25" fmla="*/ 32 h 102"/>
                <a:gd name="T26" fmla="*/ 42 w 98"/>
                <a:gd name="T27" fmla="*/ 32 h 102"/>
                <a:gd name="T28" fmla="*/ 42 w 98"/>
                <a:gd name="T29" fmla="*/ 42 h 102"/>
                <a:gd name="T30" fmla="*/ 14 w 98"/>
                <a:gd name="T31" fmla="*/ 42 h 102"/>
                <a:gd name="T32" fmla="*/ 14 w 98"/>
                <a:gd name="T33" fmla="*/ 93 h 102"/>
                <a:gd name="T34" fmla="*/ 28 w 98"/>
                <a:gd name="T35" fmla="*/ 93 h 102"/>
                <a:gd name="T36" fmla="*/ 28 w 98"/>
                <a:gd name="T37" fmla="*/ 56 h 102"/>
                <a:gd name="T38" fmla="*/ 42 w 98"/>
                <a:gd name="T39" fmla="*/ 56 h 102"/>
                <a:gd name="T40" fmla="*/ 42 w 98"/>
                <a:gd name="T41" fmla="*/ 102 h 102"/>
                <a:gd name="T42" fmla="*/ 56 w 98"/>
                <a:gd name="T43" fmla="*/ 102 h 102"/>
                <a:gd name="T44" fmla="*/ 56 w 98"/>
                <a:gd name="T45" fmla="*/ 56 h 102"/>
                <a:gd name="T46" fmla="*/ 75 w 98"/>
                <a:gd name="T47" fmla="*/ 56 h 102"/>
                <a:gd name="T48" fmla="*/ 75 w 98"/>
                <a:gd name="T49" fmla="*/ 79 h 102"/>
                <a:gd name="T50" fmla="*/ 75 w 98"/>
                <a:gd name="T51" fmla="*/ 79 h 102"/>
                <a:gd name="T52" fmla="*/ 70 w 98"/>
                <a:gd name="T53" fmla="*/ 79 h 102"/>
                <a:gd name="T54" fmla="*/ 61 w 98"/>
                <a:gd name="T55" fmla="*/ 79 h 102"/>
                <a:gd name="T56" fmla="*/ 61 w 98"/>
                <a:gd name="T57" fmla="*/ 79 h 102"/>
                <a:gd name="T58" fmla="*/ 65 w 98"/>
                <a:gd name="T59" fmla="*/ 93 h 102"/>
                <a:gd name="T60" fmla="*/ 65 w 98"/>
                <a:gd name="T61" fmla="*/ 93 h 102"/>
                <a:gd name="T62" fmla="*/ 84 w 98"/>
                <a:gd name="T63" fmla="*/ 93 h 102"/>
                <a:gd name="T64" fmla="*/ 89 w 98"/>
                <a:gd name="T65" fmla="*/ 88 h 102"/>
                <a:gd name="T66" fmla="*/ 89 w 98"/>
                <a:gd name="T67" fmla="*/ 84 h 102"/>
                <a:gd name="T68" fmla="*/ 89 w 98"/>
                <a:gd name="T69" fmla="*/ 42 h 102"/>
                <a:gd name="T70" fmla="*/ 56 w 98"/>
                <a:gd name="T71" fmla="*/ 42 h 102"/>
                <a:gd name="T72" fmla="*/ 56 w 98"/>
                <a:gd name="T73" fmla="*/ 32 h 102"/>
                <a:gd name="T74" fmla="*/ 98 w 98"/>
                <a:gd name="T75" fmla="*/ 32 h 102"/>
                <a:gd name="T76" fmla="*/ 98 w 98"/>
                <a:gd name="T77" fmla="*/ 18 h 102"/>
                <a:gd name="T78" fmla="*/ 51 w 98"/>
                <a:gd name="T79" fmla="*/ 18 h 102"/>
                <a:gd name="T80" fmla="*/ 51 w 98"/>
                <a:gd name="T81" fmla="*/ 18 h 102"/>
                <a:gd name="T82" fmla="*/ 61 w 98"/>
                <a:gd name="T83" fmla="*/ 14 h 102"/>
                <a:gd name="T84" fmla="*/ 61 w 98"/>
                <a:gd name="T85" fmla="*/ 14 h 102"/>
                <a:gd name="T86" fmla="*/ 61 w 98"/>
                <a:gd name="T87" fmla="*/ 1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102">
                  <a:moveTo>
                    <a:pt x="61" y="14"/>
                  </a:moveTo>
                  <a:lnTo>
                    <a:pt x="61" y="14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42" y="18"/>
                  </a:lnTo>
                  <a:lnTo>
                    <a:pt x="0" y="18"/>
                  </a:lnTo>
                  <a:lnTo>
                    <a:pt x="0" y="32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93"/>
                  </a:lnTo>
                  <a:lnTo>
                    <a:pt x="28" y="93"/>
                  </a:lnTo>
                  <a:lnTo>
                    <a:pt x="28" y="56"/>
                  </a:lnTo>
                  <a:lnTo>
                    <a:pt x="42" y="56"/>
                  </a:lnTo>
                  <a:lnTo>
                    <a:pt x="42" y="102"/>
                  </a:lnTo>
                  <a:lnTo>
                    <a:pt x="56" y="102"/>
                  </a:lnTo>
                  <a:lnTo>
                    <a:pt x="56" y="56"/>
                  </a:lnTo>
                  <a:lnTo>
                    <a:pt x="75" y="56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0" y="79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65" y="93"/>
                  </a:lnTo>
                  <a:lnTo>
                    <a:pt x="65" y="93"/>
                  </a:lnTo>
                  <a:lnTo>
                    <a:pt x="84" y="93"/>
                  </a:lnTo>
                  <a:lnTo>
                    <a:pt x="89" y="88"/>
                  </a:lnTo>
                  <a:lnTo>
                    <a:pt x="89" y="84"/>
                  </a:lnTo>
                  <a:lnTo>
                    <a:pt x="89" y="42"/>
                  </a:lnTo>
                  <a:lnTo>
                    <a:pt x="56" y="42"/>
                  </a:lnTo>
                  <a:lnTo>
                    <a:pt x="56" y="32"/>
                  </a:lnTo>
                  <a:lnTo>
                    <a:pt x="98" y="32"/>
                  </a:lnTo>
                  <a:lnTo>
                    <a:pt x="98" y="18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Freeform 102"/>
            <p:cNvSpPr>
              <a:spLocks/>
            </p:cNvSpPr>
            <p:nvPr/>
          </p:nvSpPr>
          <p:spPr bwMode="auto">
            <a:xfrm>
              <a:off x="6218238" y="852488"/>
              <a:ext cx="44450" cy="44450"/>
            </a:xfrm>
            <a:custGeom>
              <a:avLst/>
              <a:gdLst>
                <a:gd name="T0" fmla="*/ 28 w 28"/>
                <a:gd name="T1" fmla="*/ 14 h 28"/>
                <a:gd name="T2" fmla="*/ 28 w 28"/>
                <a:gd name="T3" fmla="*/ 14 h 28"/>
                <a:gd name="T4" fmla="*/ 23 w 28"/>
                <a:gd name="T5" fmla="*/ 23 h 28"/>
                <a:gd name="T6" fmla="*/ 14 w 28"/>
                <a:gd name="T7" fmla="*/ 28 h 28"/>
                <a:gd name="T8" fmla="*/ 14 w 28"/>
                <a:gd name="T9" fmla="*/ 28 h 28"/>
                <a:gd name="T10" fmla="*/ 4 w 28"/>
                <a:gd name="T11" fmla="*/ 23 h 28"/>
                <a:gd name="T12" fmla="*/ 0 w 28"/>
                <a:gd name="T13" fmla="*/ 14 h 28"/>
                <a:gd name="T14" fmla="*/ 0 w 28"/>
                <a:gd name="T15" fmla="*/ 14 h 28"/>
                <a:gd name="T16" fmla="*/ 4 w 28"/>
                <a:gd name="T17" fmla="*/ 5 h 28"/>
                <a:gd name="T18" fmla="*/ 14 w 28"/>
                <a:gd name="T19" fmla="*/ 0 h 28"/>
                <a:gd name="T20" fmla="*/ 14 w 28"/>
                <a:gd name="T21" fmla="*/ 0 h 28"/>
                <a:gd name="T22" fmla="*/ 23 w 28"/>
                <a:gd name="T23" fmla="*/ 5 h 28"/>
                <a:gd name="T24" fmla="*/ 28 w 28"/>
                <a:gd name="T25" fmla="*/ 14 h 28"/>
                <a:gd name="T26" fmla="*/ 28 w 28"/>
                <a:gd name="T27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lnTo>
                    <a:pt x="28" y="14"/>
                  </a:lnTo>
                  <a:lnTo>
                    <a:pt x="23" y="23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4" y="2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3" y="5"/>
                  </a:lnTo>
                  <a:lnTo>
                    <a:pt x="28" y="14"/>
                  </a:lnTo>
                  <a:lnTo>
                    <a:pt x="28" y="14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Freeform 103"/>
            <p:cNvSpPr>
              <a:spLocks/>
            </p:cNvSpPr>
            <p:nvPr/>
          </p:nvSpPr>
          <p:spPr bwMode="auto">
            <a:xfrm>
              <a:off x="6180138" y="822325"/>
              <a:ext cx="111125" cy="111125"/>
            </a:xfrm>
            <a:custGeom>
              <a:avLst/>
              <a:gdLst>
                <a:gd name="T0" fmla="*/ 70 w 70"/>
                <a:gd name="T1" fmla="*/ 33 h 70"/>
                <a:gd name="T2" fmla="*/ 70 w 70"/>
                <a:gd name="T3" fmla="*/ 33 h 70"/>
                <a:gd name="T4" fmla="*/ 70 w 70"/>
                <a:gd name="T5" fmla="*/ 47 h 70"/>
                <a:gd name="T6" fmla="*/ 61 w 70"/>
                <a:gd name="T7" fmla="*/ 56 h 70"/>
                <a:gd name="T8" fmla="*/ 52 w 70"/>
                <a:gd name="T9" fmla="*/ 66 h 70"/>
                <a:gd name="T10" fmla="*/ 38 w 70"/>
                <a:gd name="T11" fmla="*/ 70 h 70"/>
                <a:gd name="T12" fmla="*/ 38 w 70"/>
                <a:gd name="T13" fmla="*/ 70 h 70"/>
                <a:gd name="T14" fmla="*/ 24 w 70"/>
                <a:gd name="T15" fmla="*/ 66 h 70"/>
                <a:gd name="T16" fmla="*/ 14 w 70"/>
                <a:gd name="T17" fmla="*/ 56 h 70"/>
                <a:gd name="T18" fmla="*/ 5 w 70"/>
                <a:gd name="T19" fmla="*/ 47 h 70"/>
                <a:gd name="T20" fmla="*/ 0 w 70"/>
                <a:gd name="T21" fmla="*/ 33 h 70"/>
                <a:gd name="T22" fmla="*/ 0 w 70"/>
                <a:gd name="T23" fmla="*/ 33 h 70"/>
                <a:gd name="T24" fmla="*/ 5 w 70"/>
                <a:gd name="T25" fmla="*/ 19 h 70"/>
                <a:gd name="T26" fmla="*/ 14 w 70"/>
                <a:gd name="T27" fmla="*/ 10 h 70"/>
                <a:gd name="T28" fmla="*/ 24 w 70"/>
                <a:gd name="T29" fmla="*/ 0 h 70"/>
                <a:gd name="T30" fmla="*/ 38 w 70"/>
                <a:gd name="T31" fmla="*/ 0 h 70"/>
                <a:gd name="T32" fmla="*/ 38 w 70"/>
                <a:gd name="T33" fmla="*/ 0 h 70"/>
                <a:gd name="T34" fmla="*/ 52 w 70"/>
                <a:gd name="T35" fmla="*/ 0 h 70"/>
                <a:gd name="T36" fmla="*/ 61 w 70"/>
                <a:gd name="T37" fmla="*/ 10 h 70"/>
                <a:gd name="T38" fmla="*/ 70 w 70"/>
                <a:gd name="T39" fmla="*/ 19 h 70"/>
                <a:gd name="T40" fmla="*/ 70 w 70"/>
                <a:gd name="T41" fmla="*/ 33 h 70"/>
                <a:gd name="T42" fmla="*/ 70 w 70"/>
                <a:gd name="T43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3"/>
                  </a:moveTo>
                  <a:lnTo>
                    <a:pt x="70" y="33"/>
                  </a:lnTo>
                  <a:lnTo>
                    <a:pt x="70" y="47"/>
                  </a:lnTo>
                  <a:lnTo>
                    <a:pt x="61" y="56"/>
                  </a:lnTo>
                  <a:lnTo>
                    <a:pt x="52" y="66"/>
                  </a:lnTo>
                  <a:lnTo>
                    <a:pt x="38" y="70"/>
                  </a:lnTo>
                  <a:lnTo>
                    <a:pt x="38" y="70"/>
                  </a:lnTo>
                  <a:lnTo>
                    <a:pt x="24" y="66"/>
                  </a:lnTo>
                  <a:lnTo>
                    <a:pt x="14" y="56"/>
                  </a:lnTo>
                  <a:lnTo>
                    <a:pt x="5" y="4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5" y="19"/>
                  </a:lnTo>
                  <a:lnTo>
                    <a:pt x="14" y="10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52" y="0"/>
                  </a:lnTo>
                  <a:lnTo>
                    <a:pt x="61" y="10"/>
                  </a:lnTo>
                  <a:lnTo>
                    <a:pt x="70" y="19"/>
                  </a:lnTo>
                  <a:lnTo>
                    <a:pt x="70" y="33"/>
                  </a:lnTo>
                  <a:lnTo>
                    <a:pt x="70" y="33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Freeform 104"/>
            <p:cNvSpPr>
              <a:spLocks/>
            </p:cNvSpPr>
            <p:nvPr/>
          </p:nvSpPr>
          <p:spPr bwMode="auto">
            <a:xfrm>
              <a:off x="4899025" y="1489075"/>
              <a:ext cx="52387" cy="52388"/>
            </a:xfrm>
            <a:custGeom>
              <a:avLst/>
              <a:gdLst>
                <a:gd name="T0" fmla="*/ 33 w 33"/>
                <a:gd name="T1" fmla="*/ 19 h 33"/>
                <a:gd name="T2" fmla="*/ 33 w 33"/>
                <a:gd name="T3" fmla="*/ 19 h 33"/>
                <a:gd name="T4" fmla="*/ 28 w 33"/>
                <a:gd name="T5" fmla="*/ 28 h 33"/>
                <a:gd name="T6" fmla="*/ 14 w 33"/>
                <a:gd name="T7" fmla="*/ 33 h 33"/>
                <a:gd name="T8" fmla="*/ 14 w 33"/>
                <a:gd name="T9" fmla="*/ 33 h 33"/>
                <a:gd name="T10" fmla="*/ 5 w 33"/>
                <a:gd name="T11" fmla="*/ 28 h 33"/>
                <a:gd name="T12" fmla="*/ 0 w 33"/>
                <a:gd name="T13" fmla="*/ 19 h 33"/>
                <a:gd name="T14" fmla="*/ 0 w 33"/>
                <a:gd name="T15" fmla="*/ 19 h 33"/>
                <a:gd name="T16" fmla="*/ 5 w 33"/>
                <a:gd name="T17" fmla="*/ 5 h 33"/>
                <a:gd name="T18" fmla="*/ 14 w 33"/>
                <a:gd name="T19" fmla="*/ 0 h 33"/>
                <a:gd name="T20" fmla="*/ 14 w 33"/>
                <a:gd name="T21" fmla="*/ 0 h 33"/>
                <a:gd name="T22" fmla="*/ 28 w 33"/>
                <a:gd name="T23" fmla="*/ 5 h 33"/>
                <a:gd name="T24" fmla="*/ 33 w 33"/>
                <a:gd name="T25" fmla="*/ 19 h 33"/>
                <a:gd name="T26" fmla="*/ 33 w 33"/>
                <a:gd name="T27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33">
                  <a:moveTo>
                    <a:pt x="33" y="19"/>
                  </a:moveTo>
                  <a:lnTo>
                    <a:pt x="33" y="19"/>
                  </a:lnTo>
                  <a:lnTo>
                    <a:pt x="28" y="28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5" y="28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5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8" y="5"/>
                  </a:lnTo>
                  <a:lnTo>
                    <a:pt x="33" y="19"/>
                  </a:lnTo>
                  <a:lnTo>
                    <a:pt x="33" y="19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Freeform 105"/>
            <p:cNvSpPr>
              <a:spLocks/>
            </p:cNvSpPr>
            <p:nvPr/>
          </p:nvSpPr>
          <p:spPr bwMode="auto">
            <a:xfrm>
              <a:off x="4870450" y="1460500"/>
              <a:ext cx="111125" cy="111125"/>
            </a:xfrm>
            <a:custGeom>
              <a:avLst/>
              <a:gdLst>
                <a:gd name="T0" fmla="*/ 70 w 70"/>
                <a:gd name="T1" fmla="*/ 37 h 70"/>
                <a:gd name="T2" fmla="*/ 70 w 70"/>
                <a:gd name="T3" fmla="*/ 37 h 70"/>
                <a:gd name="T4" fmla="*/ 65 w 70"/>
                <a:gd name="T5" fmla="*/ 46 h 70"/>
                <a:gd name="T6" fmla="*/ 60 w 70"/>
                <a:gd name="T7" fmla="*/ 60 h 70"/>
                <a:gd name="T8" fmla="*/ 46 w 70"/>
                <a:gd name="T9" fmla="*/ 65 h 70"/>
                <a:gd name="T10" fmla="*/ 32 w 70"/>
                <a:gd name="T11" fmla="*/ 70 h 70"/>
                <a:gd name="T12" fmla="*/ 32 w 70"/>
                <a:gd name="T13" fmla="*/ 70 h 70"/>
                <a:gd name="T14" fmla="*/ 18 w 70"/>
                <a:gd name="T15" fmla="*/ 65 h 70"/>
                <a:gd name="T16" fmla="*/ 9 w 70"/>
                <a:gd name="T17" fmla="*/ 60 h 70"/>
                <a:gd name="T18" fmla="*/ 0 w 70"/>
                <a:gd name="T19" fmla="*/ 51 h 70"/>
                <a:gd name="T20" fmla="*/ 0 w 70"/>
                <a:gd name="T21" fmla="*/ 37 h 70"/>
                <a:gd name="T22" fmla="*/ 0 w 70"/>
                <a:gd name="T23" fmla="*/ 37 h 70"/>
                <a:gd name="T24" fmla="*/ 0 w 70"/>
                <a:gd name="T25" fmla="*/ 23 h 70"/>
                <a:gd name="T26" fmla="*/ 9 w 70"/>
                <a:gd name="T27" fmla="*/ 9 h 70"/>
                <a:gd name="T28" fmla="*/ 18 w 70"/>
                <a:gd name="T29" fmla="*/ 4 h 70"/>
                <a:gd name="T30" fmla="*/ 32 w 70"/>
                <a:gd name="T31" fmla="*/ 0 h 70"/>
                <a:gd name="T32" fmla="*/ 32 w 70"/>
                <a:gd name="T33" fmla="*/ 0 h 70"/>
                <a:gd name="T34" fmla="*/ 46 w 70"/>
                <a:gd name="T35" fmla="*/ 4 h 70"/>
                <a:gd name="T36" fmla="*/ 60 w 70"/>
                <a:gd name="T37" fmla="*/ 9 h 70"/>
                <a:gd name="T38" fmla="*/ 65 w 70"/>
                <a:gd name="T39" fmla="*/ 23 h 70"/>
                <a:gd name="T40" fmla="*/ 70 w 70"/>
                <a:gd name="T41" fmla="*/ 37 h 70"/>
                <a:gd name="T42" fmla="*/ 70 w 70"/>
                <a:gd name="T43" fmla="*/ 3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7"/>
                  </a:moveTo>
                  <a:lnTo>
                    <a:pt x="70" y="37"/>
                  </a:lnTo>
                  <a:lnTo>
                    <a:pt x="65" y="46"/>
                  </a:lnTo>
                  <a:lnTo>
                    <a:pt x="60" y="60"/>
                  </a:lnTo>
                  <a:lnTo>
                    <a:pt x="46" y="65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18" y="65"/>
                  </a:lnTo>
                  <a:lnTo>
                    <a:pt x="9" y="60"/>
                  </a:lnTo>
                  <a:lnTo>
                    <a:pt x="0" y="51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23"/>
                  </a:lnTo>
                  <a:lnTo>
                    <a:pt x="9" y="9"/>
                  </a:lnTo>
                  <a:lnTo>
                    <a:pt x="18" y="4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6" y="4"/>
                  </a:lnTo>
                  <a:lnTo>
                    <a:pt x="60" y="9"/>
                  </a:lnTo>
                  <a:lnTo>
                    <a:pt x="65" y="23"/>
                  </a:lnTo>
                  <a:lnTo>
                    <a:pt x="70" y="37"/>
                  </a:lnTo>
                  <a:lnTo>
                    <a:pt x="70" y="37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Freeform 106"/>
            <p:cNvSpPr>
              <a:spLocks/>
            </p:cNvSpPr>
            <p:nvPr/>
          </p:nvSpPr>
          <p:spPr bwMode="auto">
            <a:xfrm>
              <a:off x="5343525" y="882650"/>
              <a:ext cx="44450" cy="50800"/>
            </a:xfrm>
            <a:custGeom>
              <a:avLst/>
              <a:gdLst>
                <a:gd name="T0" fmla="*/ 28 w 28"/>
                <a:gd name="T1" fmla="*/ 18 h 32"/>
                <a:gd name="T2" fmla="*/ 28 w 28"/>
                <a:gd name="T3" fmla="*/ 18 h 32"/>
                <a:gd name="T4" fmla="*/ 24 w 28"/>
                <a:gd name="T5" fmla="*/ 28 h 32"/>
                <a:gd name="T6" fmla="*/ 14 w 28"/>
                <a:gd name="T7" fmla="*/ 32 h 32"/>
                <a:gd name="T8" fmla="*/ 14 w 28"/>
                <a:gd name="T9" fmla="*/ 32 h 32"/>
                <a:gd name="T10" fmla="*/ 5 w 28"/>
                <a:gd name="T11" fmla="*/ 28 h 32"/>
                <a:gd name="T12" fmla="*/ 0 w 28"/>
                <a:gd name="T13" fmla="*/ 18 h 32"/>
                <a:gd name="T14" fmla="*/ 0 w 28"/>
                <a:gd name="T15" fmla="*/ 18 h 32"/>
                <a:gd name="T16" fmla="*/ 5 w 28"/>
                <a:gd name="T17" fmla="*/ 4 h 32"/>
                <a:gd name="T18" fmla="*/ 14 w 28"/>
                <a:gd name="T19" fmla="*/ 0 h 32"/>
                <a:gd name="T20" fmla="*/ 14 w 28"/>
                <a:gd name="T21" fmla="*/ 0 h 32"/>
                <a:gd name="T22" fmla="*/ 24 w 28"/>
                <a:gd name="T23" fmla="*/ 4 h 32"/>
                <a:gd name="T24" fmla="*/ 28 w 28"/>
                <a:gd name="T25" fmla="*/ 18 h 32"/>
                <a:gd name="T26" fmla="*/ 28 w 28"/>
                <a:gd name="T27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2">
                  <a:moveTo>
                    <a:pt x="28" y="18"/>
                  </a:moveTo>
                  <a:lnTo>
                    <a:pt x="28" y="18"/>
                  </a:lnTo>
                  <a:lnTo>
                    <a:pt x="24" y="28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5" y="2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4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4" y="4"/>
                  </a:ln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Freeform 107"/>
            <p:cNvSpPr>
              <a:spLocks/>
            </p:cNvSpPr>
            <p:nvPr/>
          </p:nvSpPr>
          <p:spPr bwMode="auto">
            <a:xfrm>
              <a:off x="5314950" y="852488"/>
              <a:ext cx="111125" cy="111125"/>
            </a:xfrm>
            <a:custGeom>
              <a:avLst/>
              <a:gdLst>
                <a:gd name="T0" fmla="*/ 70 w 70"/>
                <a:gd name="T1" fmla="*/ 37 h 70"/>
                <a:gd name="T2" fmla="*/ 70 w 70"/>
                <a:gd name="T3" fmla="*/ 37 h 70"/>
                <a:gd name="T4" fmla="*/ 65 w 70"/>
                <a:gd name="T5" fmla="*/ 51 h 70"/>
                <a:gd name="T6" fmla="*/ 56 w 70"/>
                <a:gd name="T7" fmla="*/ 61 h 70"/>
                <a:gd name="T8" fmla="*/ 46 w 70"/>
                <a:gd name="T9" fmla="*/ 70 h 70"/>
                <a:gd name="T10" fmla="*/ 32 w 70"/>
                <a:gd name="T11" fmla="*/ 70 h 70"/>
                <a:gd name="T12" fmla="*/ 32 w 70"/>
                <a:gd name="T13" fmla="*/ 70 h 70"/>
                <a:gd name="T14" fmla="*/ 18 w 70"/>
                <a:gd name="T15" fmla="*/ 70 h 70"/>
                <a:gd name="T16" fmla="*/ 9 w 70"/>
                <a:gd name="T17" fmla="*/ 61 h 70"/>
                <a:gd name="T18" fmla="*/ 0 w 70"/>
                <a:gd name="T19" fmla="*/ 51 h 70"/>
                <a:gd name="T20" fmla="*/ 0 w 70"/>
                <a:gd name="T21" fmla="*/ 37 h 70"/>
                <a:gd name="T22" fmla="*/ 0 w 70"/>
                <a:gd name="T23" fmla="*/ 37 h 70"/>
                <a:gd name="T24" fmla="*/ 0 w 70"/>
                <a:gd name="T25" fmla="*/ 23 h 70"/>
                <a:gd name="T26" fmla="*/ 9 w 70"/>
                <a:gd name="T27" fmla="*/ 9 h 70"/>
                <a:gd name="T28" fmla="*/ 18 w 70"/>
                <a:gd name="T29" fmla="*/ 5 h 70"/>
                <a:gd name="T30" fmla="*/ 32 w 70"/>
                <a:gd name="T31" fmla="*/ 0 h 70"/>
                <a:gd name="T32" fmla="*/ 32 w 70"/>
                <a:gd name="T33" fmla="*/ 0 h 70"/>
                <a:gd name="T34" fmla="*/ 46 w 70"/>
                <a:gd name="T35" fmla="*/ 5 h 70"/>
                <a:gd name="T36" fmla="*/ 56 w 70"/>
                <a:gd name="T37" fmla="*/ 9 h 70"/>
                <a:gd name="T38" fmla="*/ 65 w 70"/>
                <a:gd name="T39" fmla="*/ 23 h 70"/>
                <a:gd name="T40" fmla="*/ 70 w 70"/>
                <a:gd name="T41" fmla="*/ 37 h 70"/>
                <a:gd name="T42" fmla="*/ 70 w 70"/>
                <a:gd name="T43" fmla="*/ 3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7"/>
                  </a:moveTo>
                  <a:lnTo>
                    <a:pt x="70" y="37"/>
                  </a:lnTo>
                  <a:lnTo>
                    <a:pt x="65" y="51"/>
                  </a:lnTo>
                  <a:lnTo>
                    <a:pt x="56" y="61"/>
                  </a:lnTo>
                  <a:lnTo>
                    <a:pt x="46" y="70"/>
                  </a:lnTo>
                  <a:lnTo>
                    <a:pt x="32" y="70"/>
                  </a:lnTo>
                  <a:lnTo>
                    <a:pt x="32" y="70"/>
                  </a:lnTo>
                  <a:lnTo>
                    <a:pt x="18" y="70"/>
                  </a:lnTo>
                  <a:lnTo>
                    <a:pt x="9" y="61"/>
                  </a:lnTo>
                  <a:lnTo>
                    <a:pt x="0" y="51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23"/>
                  </a:lnTo>
                  <a:lnTo>
                    <a:pt x="9" y="9"/>
                  </a:lnTo>
                  <a:lnTo>
                    <a:pt x="18" y="5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6" y="5"/>
                  </a:lnTo>
                  <a:lnTo>
                    <a:pt x="56" y="9"/>
                  </a:lnTo>
                  <a:lnTo>
                    <a:pt x="65" y="23"/>
                  </a:lnTo>
                  <a:lnTo>
                    <a:pt x="70" y="37"/>
                  </a:lnTo>
                  <a:lnTo>
                    <a:pt x="70" y="37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Freeform 108"/>
            <p:cNvSpPr>
              <a:spLocks noEditPoints="1"/>
            </p:cNvSpPr>
            <p:nvPr/>
          </p:nvSpPr>
          <p:spPr bwMode="auto">
            <a:xfrm>
              <a:off x="4987925" y="985838"/>
              <a:ext cx="163512" cy="163513"/>
            </a:xfrm>
            <a:custGeom>
              <a:avLst/>
              <a:gdLst>
                <a:gd name="T0" fmla="*/ 89 w 103"/>
                <a:gd name="T1" fmla="*/ 89 h 103"/>
                <a:gd name="T2" fmla="*/ 70 w 103"/>
                <a:gd name="T3" fmla="*/ 89 h 103"/>
                <a:gd name="T4" fmla="*/ 75 w 103"/>
                <a:gd name="T5" fmla="*/ 103 h 103"/>
                <a:gd name="T6" fmla="*/ 94 w 103"/>
                <a:gd name="T7" fmla="*/ 103 h 103"/>
                <a:gd name="T8" fmla="*/ 103 w 103"/>
                <a:gd name="T9" fmla="*/ 84 h 103"/>
                <a:gd name="T10" fmla="*/ 70 w 103"/>
                <a:gd name="T11" fmla="*/ 23 h 103"/>
                <a:gd name="T12" fmla="*/ 84 w 103"/>
                <a:gd name="T13" fmla="*/ 37 h 103"/>
                <a:gd name="T14" fmla="*/ 75 w 103"/>
                <a:gd name="T15" fmla="*/ 42 h 103"/>
                <a:gd name="T16" fmla="*/ 94 w 103"/>
                <a:gd name="T17" fmla="*/ 51 h 103"/>
                <a:gd name="T18" fmla="*/ 98 w 103"/>
                <a:gd name="T19" fmla="*/ 14 h 103"/>
                <a:gd name="T20" fmla="*/ 84 w 103"/>
                <a:gd name="T21" fmla="*/ 5 h 103"/>
                <a:gd name="T22" fmla="*/ 84 w 103"/>
                <a:gd name="T23" fmla="*/ 5 h 103"/>
                <a:gd name="T24" fmla="*/ 70 w 103"/>
                <a:gd name="T25" fmla="*/ 0 h 103"/>
                <a:gd name="T26" fmla="*/ 61 w 103"/>
                <a:gd name="T27" fmla="*/ 65 h 103"/>
                <a:gd name="T28" fmla="*/ 89 w 103"/>
                <a:gd name="T29" fmla="*/ 79 h 103"/>
                <a:gd name="T30" fmla="*/ 24 w 103"/>
                <a:gd name="T31" fmla="*/ 23 h 103"/>
                <a:gd name="T32" fmla="*/ 0 w 103"/>
                <a:gd name="T33" fmla="*/ 56 h 103"/>
                <a:gd name="T34" fmla="*/ 10 w 103"/>
                <a:gd name="T35" fmla="*/ 65 h 103"/>
                <a:gd name="T36" fmla="*/ 24 w 103"/>
                <a:gd name="T37" fmla="*/ 103 h 103"/>
                <a:gd name="T38" fmla="*/ 56 w 103"/>
                <a:gd name="T39" fmla="*/ 84 h 103"/>
                <a:gd name="T40" fmla="*/ 56 w 103"/>
                <a:gd name="T41" fmla="*/ 75 h 103"/>
                <a:gd name="T42" fmla="*/ 47 w 103"/>
                <a:gd name="T43" fmla="*/ 79 h 103"/>
                <a:gd name="T44" fmla="*/ 47 w 103"/>
                <a:gd name="T45" fmla="*/ 70 h 103"/>
                <a:gd name="T46" fmla="*/ 56 w 103"/>
                <a:gd name="T47" fmla="*/ 56 h 103"/>
                <a:gd name="T48" fmla="*/ 56 w 103"/>
                <a:gd name="T49" fmla="*/ 47 h 103"/>
                <a:gd name="T50" fmla="*/ 47 w 103"/>
                <a:gd name="T51" fmla="*/ 37 h 103"/>
                <a:gd name="T52" fmla="*/ 33 w 103"/>
                <a:gd name="T53" fmla="*/ 33 h 103"/>
                <a:gd name="T54" fmla="*/ 28 w 103"/>
                <a:gd name="T55" fmla="*/ 37 h 103"/>
                <a:gd name="T56" fmla="*/ 42 w 103"/>
                <a:gd name="T57" fmla="*/ 33 h 103"/>
                <a:gd name="T58" fmla="*/ 38 w 103"/>
                <a:gd name="T59" fmla="*/ 14 h 103"/>
                <a:gd name="T60" fmla="*/ 42 w 103"/>
                <a:gd name="T61" fmla="*/ 9 h 103"/>
                <a:gd name="T62" fmla="*/ 28 w 103"/>
                <a:gd name="T63" fmla="*/ 0 h 103"/>
                <a:gd name="T64" fmla="*/ 28 w 103"/>
                <a:gd name="T65" fmla="*/ 5 h 103"/>
                <a:gd name="T66" fmla="*/ 5 w 103"/>
                <a:gd name="T67" fmla="*/ 33 h 103"/>
                <a:gd name="T68" fmla="*/ 33 w 103"/>
                <a:gd name="T69" fmla="*/ 47 h 103"/>
                <a:gd name="T70" fmla="*/ 24 w 103"/>
                <a:gd name="T71" fmla="*/ 47 h 103"/>
                <a:gd name="T72" fmla="*/ 33 w 103"/>
                <a:gd name="T73" fmla="*/ 70 h 103"/>
                <a:gd name="T74" fmla="*/ 33 w 103"/>
                <a:gd name="T75" fmla="*/ 65 h 103"/>
                <a:gd name="T76" fmla="*/ 33 w 103"/>
                <a:gd name="T77" fmla="*/ 79 h 103"/>
                <a:gd name="T78" fmla="*/ 24 w 103"/>
                <a:gd name="T79" fmla="*/ 79 h 103"/>
                <a:gd name="T80" fmla="*/ 80 w 103"/>
                <a:gd name="T81" fmla="*/ 28 h 103"/>
                <a:gd name="T82" fmla="*/ 80 w 103"/>
                <a:gd name="T83" fmla="*/ 37 h 103"/>
                <a:gd name="T84" fmla="*/ 80 w 103"/>
                <a:gd name="T85" fmla="*/ 2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3" h="103">
                  <a:moveTo>
                    <a:pt x="89" y="79"/>
                  </a:moveTo>
                  <a:lnTo>
                    <a:pt x="89" y="79"/>
                  </a:lnTo>
                  <a:lnTo>
                    <a:pt x="89" y="89"/>
                  </a:lnTo>
                  <a:lnTo>
                    <a:pt x="84" y="89"/>
                  </a:lnTo>
                  <a:lnTo>
                    <a:pt x="84" y="89"/>
                  </a:lnTo>
                  <a:lnTo>
                    <a:pt x="70" y="89"/>
                  </a:lnTo>
                  <a:lnTo>
                    <a:pt x="70" y="89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84" y="103"/>
                  </a:lnTo>
                  <a:lnTo>
                    <a:pt x="84" y="103"/>
                  </a:lnTo>
                  <a:lnTo>
                    <a:pt x="94" y="103"/>
                  </a:lnTo>
                  <a:lnTo>
                    <a:pt x="94" y="103"/>
                  </a:lnTo>
                  <a:lnTo>
                    <a:pt x="103" y="98"/>
                  </a:lnTo>
                  <a:lnTo>
                    <a:pt x="103" y="84"/>
                  </a:lnTo>
                  <a:lnTo>
                    <a:pt x="103" y="56"/>
                  </a:lnTo>
                  <a:lnTo>
                    <a:pt x="70" y="56"/>
                  </a:lnTo>
                  <a:lnTo>
                    <a:pt x="70" y="23"/>
                  </a:lnTo>
                  <a:lnTo>
                    <a:pt x="84" y="23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42"/>
                  </a:lnTo>
                  <a:lnTo>
                    <a:pt x="75" y="42"/>
                  </a:lnTo>
                  <a:lnTo>
                    <a:pt x="75" y="42"/>
                  </a:lnTo>
                  <a:lnTo>
                    <a:pt x="80" y="51"/>
                  </a:lnTo>
                  <a:lnTo>
                    <a:pt x="80" y="51"/>
                  </a:lnTo>
                  <a:lnTo>
                    <a:pt x="94" y="51"/>
                  </a:lnTo>
                  <a:lnTo>
                    <a:pt x="98" y="42"/>
                  </a:lnTo>
                  <a:lnTo>
                    <a:pt x="98" y="42"/>
                  </a:lnTo>
                  <a:lnTo>
                    <a:pt x="98" y="14"/>
                  </a:lnTo>
                  <a:lnTo>
                    <a:pt x="80" y="14"/>
                  </a:lnTo>
                  <a:lnTo>
                    <a:pt x="80" y="14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61" y="14"/>
                  </a:lnTo>
                  <a:lnTo>
                    <a:pt x="61" y="65"/>
                  </a:lnTo>
                  <a:lnTo>
                    <a:pt x="89" y="65"/>
                  </a:lnTo>
                  <a:lnTo>
                    <a:pt x="89" y="79"/>
                  </a:lnTo>
                  <a:lnTo>
                    <a:pt x="89" y="79"/>
                  </a:lnTo>
                  <a:close/>
                  <a:moveTo>
                    <a:pt x="14" y="33"/>
                  </a:moveTo>
                  <a:lnTo>
                    <a:pt x="14" y="23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14" y="42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1"/>
                  </a:lnTo>
                  <a:lnTo>
                    <a:pt x="10" y="103"/>
                  </a:lnTo>
                  <a:lnTo>
                    <a:pt x="24" y="103"/>
                  </a:lnTo>
                  <a:lnTo>
                    <a:pt x="24" y="93"/>
                  </a:lnTo>
                  <a:lnTo>
                    <a:pt x="56" y="93"/>
                  </a:lnTo>
                  <a:lnTo>
                    <a:pt x="56" y="84"/>
                  </a:lnTo>
                  <a:lnTo>
                    <a:pt x="84" y="84"/>
                  </a:lnTo>
                  <a:lnTo>
                    <a:pt x="84" y="75"/>
                  </a:lnTo>
                  <a:lnTo>
                    <a:pt x="56" y="75"/>
                  </a:lnTo>
                  <a:lnTo>
                    <a:pt x="56" y="84"/>
                  </a:lnTo>
                  <a:lnTo>
                    <a:pt x="47" y="84"/>
                  </a:lnTo>
                  <a:lnTo>
                    <a:pt x="47" y="79"/>
                  </a:lnTo>
                  <a:lnTo>
                    <a:pt x="56" y="79"/>
                  </a:lnTo>
                  <a:lnTo>
                    <a:pt x="56" y="70"/>
                  </a:lnTo>
                  <a:lnTo>
                    <a:pt x="47" y="70"/>
                  </a:lnTo>
                  <a:lnTo>
                    <a:pt x="47" y="65"/>
                  </a:lnTo>
                  <a:lnTo>
                    <a:pt x="56" y="65"/>
                  </a:lnTo>
                  <a:lnTo>
                    <a:pt x="56" y="56"/>
                  </a:lnTo>
                  <a:lnTo>
                    <a:pt x="47" y="56"/>
                  </a:lnTo>
                  <a:lnTo>
                    <a:pt x="47" y="47"/>
                  </a:lnTo>
                  <a:lnTo>
                    <a:pt x="56" y="47"/>
                  </a:lnTo>
                  <a:lnTo>
                    <a:pt x="56" y="37"/>
                  </a:lnTo>
                  <a:lnTo>
                    <a:pt x="47" y="37"/>
                  </a:lnTo>
                  <a:lnTo>
                    <a:pt x="47" y="37"/>
                  </a:lnTo>
                  <a:lnTo>
                    <a:pt x="47" y="33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38" y="37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38" y="23"/>
                  </a:lnTo>
                  <a:lnTo>
                    <a:pt x="42" y="23"/>
                  </a:lnTo>
                  <a:lnTo>
                    <a:pt x="42" y="33"/>
                  </a:lnTo>
                  <a:lnTo>
                    <a:pt x="56" y="33"/>
                  </a:lnTo>
                  <a:lnTo>
                    <a:pt x="56" y="14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4" y="14"/>
                  </a:lnTo>
                  <a:lnTo>
                    <a:pt x="5" y="14"/>
                  </a:lnTo>
                  <a:lnTo>
                    <a:pt x="5" y="33"/>
                  </a:lnTo>
                  <a:lnTo>
                    <a:pt x="14" y="33"/>
                  </a:lnTo>
                  <a:lnTo>
                    <a:pt x="14" y="33"/>
                  </a:lnTo>
                  <a:close/>
                  <a:moveTo>
                    <a:pt x="33" y="47"/>
                  </a:moveTo>
                  <a:lnTo>
                    <a:pt x="33" y="56"/>
                  </a:lnTo>
                  <a:lnTo>
                    <a:pt x="24" y="56"/>
                  </a:lnTo>
                  <a:lnTo>
                    <a:pt x="24" y="47"/>
                  </a:lnTo>
                  <a:lnTo>
                    <a:pt x="33" y="47"/>
                  </a:lnTo>
                  <a:lnTo>
                    <a:pt x="33" y="47"/>
                  </a:lnTo>
                  <a:close/>
                  <a:moveTo>
                    <a:pt x="33" y="70"/>
                  </a:moveTo>
                  <a:lnTo>
                    <a:pt x="24" y="70"/>
                  </a:lnTo>
                  <a:lnTo>
                    <a:pt x="24" y="65"/>
                  </a:lnTo>
                  <a:lnTo>
                    <a:pt x="33" y="65"/>
                  </a:lnTo>
                  <a:lnTo>
                    <a:pt x="33" y="70"/>
                  </a:lnTo>
                  <a:lnTo>
                    <a:pt x="33" y="70"/>
                  </a:lnTo>
                  <a:close/>
                  <a:moveTo>
                    <a:pt x="33" y="79"/>
                  </a:moveTo>
                  <a:lnTo>
                    <a:pt x="33" y="84"/>
                  </a:lnTo>
                  <a:lnTo>
                    <a:pt x="24" y="84"/>
                  </a:lnTo>
                  <a:lnTo>
                    <a:pt x="24" y="79"/>
                  </a:lnTo>
                  <a:lnTo>
                    <a:pt x="33" y="79"/>
                  </a:lnTo>
                  <a:lnTo>
                    <a:pt x="33" y="79"/>
                  </a:lnTo>
                  <a:close/>
                  <a:moveTo>
                    <a:pt x="80" y="28"/>
                  </a:moveTo>
                  <a:lnTo>
                    <a:pt x="75" y="28"/>
                  </a:lnTo>
                  <a:lnTo>
                    <a:pt x="75" y="28"/>
                  </a:lnTo>
                  <a:lnTo>
                    <a:pt x="80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Freeform 109"/>
            <p:cNvSpPr>
              <a:spLocks noEditPoints="1"/>
            </p:cNvSpPr>
            <p:nvPr/>
          </p:nvSpPr>
          <p:spPr bwMode="auto">
            <a:xfrm>
              <a:off x="5165725" y="993775"/>
              <a:ext cx="163512" cy="147638"/>
            </a:xfrm>
            <a:custGeom>
              <a:avLst/>
              <a:gdLst>
                <a:gd name="T0" fmla="*/ 66 w 103"/>
                <a:gd name="T1" fmla="*/ 0 h 93"/>
                <a:gd name="T2" fmla="*/ 52 w 103"/>
                <a:gd name="T3" fmla="*/ 4 h 93"/>
                <a:gd name="T4" fmla="*/ 66 w 103"/>
                <a:gd name="T5" fmla="*/ 14 h 93"/>
                <a:gd name="T6" fmla="*/ 61 w 103"/>
                <a:gd name="T7" fmla="*/ 18 h 93"/>
                <a:gd name="T8" fmla="*/ 56 w 103"/>
                <a:gd name="T9" fmla="*/ 18 h 93"/>
                <a:gd name="T10" fmla="*/ 52 w 103"/>
                <a:gd name="T11" fmla="*/ 28 h 93"/>
                <a:gd name="T12" fmla="*/ 70 w 103"/>
                <a:gd name="T13" fmla="*/ 37 h 93"/>
                <a:gd name="T14" fmla="*/ 52 w 103"/>
                <a:gd name="T15" fmla="*/ 42 h 93"/>
                <a:gd name="T16" fmla="*/ 70 w 103"/>
                <a:gd name="T17" fmla="*/ 51 h 93"/>
                <a:gd name="T18" fmla="*/ 80 w 103"/>
                <a:gd name="T19" fmla="*/ 65 h 93"/>
                <a:gd name="T20" fmla="*/ 98 w 103"/>
                <a:gd name="T21" fmla="*/ 51 h 93"/>
                <a:gd name="T22" fmla="*/ 80 w 103"/>
                <a:gd name="T23" fmla="*/ 42 h 93"/>
                <a:gd name="T24" fmla="*/ 103 w 103"/>
                <a:gd name="T25" fmla="*/ 37 h 93"/>
                <a:gd name="T26" fmla="*/ 89 w 103"/>
                <a:gd name="T27" fmla="*/ 28 h 93"/>
                <a:gd name="T28" fmla="*/ 94 w 103"/>
                <a:gd name="T29" fmla="*/ 18 h 93"/>
                <a:gd name="T30" fmla="*/ 94 w 103"/>
                <a:gd name="T31" fmla="*/ 18 h 93"/>
                <a:gd name="T32" fmla="*/ 94 w 103"/>
                <a:gd name="T33" fmla="*/ 18 h 93"/>
                <a:gd name="T34" fmla="*/ 89 w 103"/>
                <a:gd name="T35" fmla="*/ 14 h 93"/>
                <a:gd name="T36" fmla="*/ 98 w 103"/>
                <a:gd name="T37" fmla="*/ 4 h 93"/>
                <a:gd name="T38" fmla="*/ 80 w 103"/>
                <a:gd name="T39" fmla="*/ 0 h 93"/>
                <a:gd name="T40" fmla="*/ 80 w 103"/>
                <a:gd name="T41" fmla="*/ 0 h 93"/>
                <a:gd name="T42" fmla="*/ 66 w 103"/>
                <a:gd name="T43" fmla="*/ 0 h 93"/>
                <a:gd name="T44" fmla="*/ 0 w 103"/>
                <a:gd name="T45" fmla="*/ 46 h 93"/>
                <a:gd name="T46" fmla="*/ 10 w 103"/>
                <a:gd name="T47" fmla="*/ 51 h 93"/>
                <a:gd name="T48" fmla="*/ 14 w 103"/>
                <a:gd name="T49" fmla="*/ 60 h 93"/>
                <a:gd name="T50" fmla="*/ 47 w 103"/>
                <a:gd name="T51" fmla="*/ 70 h 93"/>
                <a:gd name="T52" fmla="*/ 14 w 103"/>
                <a:gd name="T53" fmla="*/ 79 h 93"/>
                <a:gd name="T54" fmla="*/ 47 w 103"/>
                <a:gd name="T55" fmla="*/ 84 h 93"/>
                <a:gd name="T56" fmla="*/ 5 w 103"/>
                <a:gd name="T57" fmla="*/ 93 h 93"/>
                <a:gd name="T58" fmla="*/ 103 w 103"/>
                <a:gd name="T59" fmla="*/ 84 h 93"/>
                <a:gd name="T60" fmla="*/ 61 w 103"/>
                <a:gd name="T61" fmla="*/ 79 h 93"/>
                <a:gd name="T62" fmla="*/ 94 w 103"/>
                <a:gd name="T63" fmla="*/ 70 h 93"/>
                <a:gd name="T64" fmla="*/ 61 w 103"/>
                <a:gd name="T65" fmla="*/ 65 h 93"/>
                <a:gd name="T66" fmla="*/ 61 w 103"/>
                <a:gd name="T67" fmla="*/ 60 h 93"/>
                <a:gd name="T68" fmla="*/ 61 w 103"/>
                <a:gd name="T69" fmla="*/ 60 h 93"/>
                <a:gd name="T70" fmla="*/ 56 w 103"/>
                <a:gd name="T71" fmla="*/ 60 h 93"/>
                <a:gd name="T72" fmla="*/ 47 w 103"/>
                <a:gd name="T73" fmla="*/ 60 h 93"/>
                <a:gd name="T74" fmla="*/ 19 w 103"/>
                <a:gd name="T75" fmla="*/ 32 h 93"/>
                <a:gd name="T76" fmla="*/ 24 w 103"/>
                <a:gd name="T77" fmla="*/ 28 h 93"/>
                <a:gd name="T78" fmla="*/ 47 w 103"/>
                <a:gd name="T79" fmla="*/ 4 h 93"/>
                <a:gd name="T80" fmla="*/ 10 w 103"/>
                <a:gd name="T81" fmla="*/ 18 h 93"/>
                <a:gd name="T82" fmla="*/ 10 w 103"/>
                <a:gd name="T83" fmla="*/ 32 h 93"/>
                <a:gd name="T84" fmla="*/ 0 w 103"/>
                <a:gd name="T85" fmla="*/ 46 h 93"/>
                <a:gd name="T86" fmla="*/ 24 w 103"/>
                <a:gd name="T87" fmla="*/ 18 h 93"/>
                <a:gd name="T88" fmla="*/ 33 w 103"/>
                <a:gd name="T89" fmla="*/ 14 h 93"/>
                <a:gd name="T90" fmla="*/ 24 w 103"/>
                <a:gd name="T91" fmla="*/ 18 h 93"/>
                <a:gd name="T92" fmla="*/ 70 w 103"/>
                <a:gd name="T93" fmla="*/ 23 h 93"/>
                <a:gd name="T94" fmla="*/ 70 w 103"/>
                <a:gd name="T95" fmla="*/ 14 h 93"/>
                <a:gd name="T96" fmla="*/ 80 w 103"/>
                <a:gd name="T97" fmla="*/ 14 h 93"/>
                <a:gd name="T98" fmla="*/ 75 w 103"/>
                <a:gd name="T99" fmla="*/ 28 h 93"/>
                <a:gd name="T100" fmla="*/ 70 w 103"/>
                <a:gd name="T101" fmla="*/ 23 h 93"/>
                <a:gd name="T102" fmla="*/ 70 w 103"/>
                <a:gd name="T103" fmla="*/ 23 h 93"/>
                <a:gd name="T104" fmla="*/ 38 w 103"/>
                <a:gd name="T105" fmla="*/ 51 h 93"/>
                <a:gd name="T106" fmla="*/ 28 w 103"/>
                <a:gd name="T107" fmla="*/ 42 h 93"/>
                <a:gd name="T108" fmla="*/ 38 w 103"/>
                <a:gd name="T109" fmla="*/ 4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3" h="93">
                  <a:moveTo>
                    <a:pt x="66" y="0"/>
                  </a:moveTo>
                  <a:lnTo>
                    <a:pt x="66" y="0"/>
                  </a:lnTo>
                  <a:lnTo>
                    <a:pt x="70" y="4"/>
                  </a:lnTo>
                  <a:lnTo>
                    <a:pt x="52" y="4"/>
                  </a:lnTo>
                  <a:lnTo>
                    <a:pt x="52" y="14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1" y="18"/>
                  </a:lnTo>
                  <a:lnTo>
                    <a:pt x="56" y="18"/>
                  </a:lnTo>
                  <a:lnTo>
                    <a:pt x="56" y="18"/>
                  </a:lnTo>
                  <a:lnTo>
                    <a:pt x="61" y="28"/>
                  </a:lnTo>
                  <a:lnTo>
                    <a:pt x="52" y="28"/>
                  </a:lnTo>
                  <a:lnTo>
                    <a:pt x="52" y="37"/>
                  </a:lnTo>
                  <a:lnTo>
                    <a:pt x="70" y="37"/>
                  </a:lnTo>
                  <a:lnTo>
                    <a:pt x="70" y="42"/>
                  </a:lnTo>
                  <a:lnTo>
                    <a:pt x="52" y="42"/>
                  </a:lnTo>
                  <a:lnTo>
                    <a:pt x="52" y="51"/>
                  </a:lnTo>
                  <a:lnTo>
                    <a:pt x="70" y="51"/>
                  </a:lnTo>
                  <a:lnTo>
                    <a:pt x="70" y="65"/>
                  </a:lnTo>
                  <a:lnTo>
                    <a:pt x="80" y="65"/>
                  </a:lnTo>
                  <a:lnTo>
                    <a:pt x="80" y="51"/>
                  </a:lnTo>
                  <a:lnTo>
                    <a:pt x="98" y="51"/>
                  </a:lnTo>
                  <a:lnTo>
                    <a:pt x="98" y="42"/>
                  </a:lnTo>
                  <a:lnTo>
                    <a:pt x="80" y="42"/>
                  </a:lnTo>
                  <a:lnTo>
                    <a:pt x="80" y="37"/>
                  </a:lnTo>
                  <a:lnTo>
                    <a:pt x="103" y="37"/>
                  </a:lnTo>
                  <a:lnTo>
                    <a:pt x="103" y="28"/>
                  </a:lnTo>
                  <a:lnTo>
                    <a:pt x="89" y="28"/>
                  </a:lnTo>
                  <a:lnTo>
                    <a:pt x="89" y="28"/>
                  </a:lnTo>
                  <a:lnTo>
                    <a:pt x="94" y="18"/>
                  </a:lnTo>
                  <a:lnTo>
                    <a:pt x="94" y="18"/>
                  </a:lnTo>
                  <a:lnTo>
                    <a:pt x="94" y="18"/>
                  </a:lnTo>
                  <a:lnTo>
                    <a:pt x="94" y="18"/>
                  </a:lnTo>
                  <a:lnTo>
                    <a:pt x="94" y="18"/>
                  </a:lnTo>
                  <a:lnTo>
                    <a:pt x="94" y="18"/>
                  </a:lnTo>
                  <a:lnTo>
                    <a:pt x="89" y="14"/>
                  </a:lnTo>
                  <a:lnTo>
                    <a:pt x="98" y="14"/>
                  </a:lnTo>
                  <a:lnTo>
                    <a:pt x="98" y="4"/>
                  </a:lnTo>
                  <a:lnTo>
                    <a:pt x="84" y="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close/>
                  <a:moveTo>
                    <a:pt x="0" y="46"/>
                  </a:moveTo>
                  <a:lnTo>
                    <a:pt x="0" y="46"/>
                  </a:lnTo>
                  <a:lnTo>
                    <a:pt x="10" y="51"/>
                  </a:lnTo>
                  <a:lnTo>
                    <a:pt x="14" y="46"/>
                  </a:lnTo>
                  <a:lnTo>
                    <a:pt x="14" y="60"/>
                  </a:lnTo>
                  <a:lnTo>
                    <a:pt x="47" y="60"/>
                  </a:lnTo>
                  <a:lnTo>
                    <a:pt x="47" y="70"/>
                  </a:lnTo>
                  <a:lnTo>
                    <a:pt x="14" y="70"/>
                  </a:lnTo>
                  <a:lnTo>
                    <a:pt x="14" y="79"/>
                  </a:lnTo>
                  <a:lnTo>
                    <a:pt x="47" y="79"/>
                  </a:lnTo>
                  <a:lnTo>
                    <a:pt x="47" y="84"/>
                  </a:lnTo>
                  <a:lnTo>
                    <a:pt x="5" y="84"/>
                  </a:lnTo>
                  <a:lnTo>
                    <a:pt x="5" y="93"/>
                  </a:lnTo>
                  <a:lnTo>
                    <a:pt x="103" y="93"/>
                  </a:lnTo>
                  <a:lnTo>
                    <a:pt x="103" y="84"/>
                  </a:lnTo>
                  <a:lnTo>
                    <a:pt x="61" y="84"/>
                  </a:lnTo>
                  <a:lnTo>
                    <a:pt x="61" y="79"/>
                  </a:lnTo>
                  <a:lnTo>
                    <a:pt x="94" y="79"/>
                  </a:lnTo>
                  <a:lnTo>
                    <a:pt x="94" y="70"/>
                  </a:lnTo>
                  <a:lnTo>
                    <a:pt x="61" y="70"/>
                  </a:lnTo>
                  <a:lnTo>
                    <a:pt x="61" y="65"/>
                  </a:lnTo>
                  <a:lnTo>
                    <a:pt x="61" y="65"/>
                  </a:lnTo>
                  <a:lnTo>
                    <a:pt x="61" y="60"/>
                  </a:lnTo>
                  <a:lnTo>
                    <a:pt x="61" y="60"/>
                  </a:lnTo>
                  <a:lnTo>
                    <a:pt x="61" y="60"/>
                  </a:lnTo>
                  <a:lnTo>
                    <a:pt x="61" y="60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47" y="60"/>
                  </a:lnTo>
                  <a:lnTo>
                    <a:pt x="47" y="32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24" y="28"/>
                  </a:lnTo>
                  <a:lnTo>
                    <a:pt x="47" y="28"/>
                  </a:lnTo>
                  <a:lnTo>
                    <a:pt x="47" y="4"/>
                  </a:lnTo>
                  <a:lnTo>
                    <a:pt x="10" y="4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32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close/>
                  <a:moveTo>
                    <a:pt x="24" y="18"/>
                  </a:moveTo>
                  <a:lnTo>
                    <a:pt x="24" y="14"/>
                  </a:lnTo>
                  <a:lnTo>
                    <a:pt x="33" y="14"/>
                  </a:lnTo>
                  <a:lnTo>
                    <a:pt x="33" y="18"/>
                  </a:lnTo>
                  <a:lnTo>
                    <a:pt x="24" y="18"/>
                  </a:lnTo>
                  <a:lnTo>
                    <a:pt x="24" y="18"/>
                  </a:lnTo>
                  <a:close/>
                  <a:moveTo>
                    <a:pt x="70" y="23"/>
                  </a:moveTo>
                  <a:lnTo>
                    <a:pt x="70" y="23"/>
                  </a:lnTo>
                  <a:lnTo>
                    <a:pt x="70" y="14"/>
                  </a:lnTo>
                  <a:lnTo>
                    <a:pt x="80" y="14"/>
                  </a:lnTo>
                  <a:lnTo>
                    <a:pt x="80" y="14"/>
                  </a:lnTo>
                  <a:lnTo>
                    <a:pt x="75" y="28"/>
                  </a:lnTo>
                  <a:lnTo>
                    <a:pt x="75" y="28"/>
                  </a:lnTo>
                  <a:lnTo>
                    <a:pt x="75" y="28"/>
                  </a:lnTo>
                  <a:lnTo>
                    <a:pt x="70" y="23"/>
                  </a:lnTo>
                  <a:lnTo>
                    <a:pt x="70" y="23"/>
                  </a:lnTo>
                  <a:lnTo>
                    <a:pt x="70" y="23"/>
                  </a:lnTo>
                  <a:close/>
                  <a:moveTo>
                    <a:pt x="38" y="42"/>
                  </a:moveTo>
                  <a:lnTo>
                    <a:pt x="38" y="51"/>
                  </a:lnTo>
                  <a:lnTo>
                    <a:pt x="28" y="51"/>
                  </a:lnTo>
                  <a:lnTo>
                    <a:pt x="28" y="42"/>
                  </a:lnTo>
                  <a:lnTo>
                    <a:pt x="38" y="42"/>
                  </a:lnTo>
                  <a:lnTo>
                    <a:pt x="38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Freeform 110"/>
            <p:cNvSpPr>
              <a:spLocks/>
            </p:cNvSpPr>
            <p:nvPr/>
          </p:nvSpPr>
          <p:spPr bwMode="auto">
            <a:xfrm>
              <a:off x="5351463" y="985838"/>
              <a:ext cx="155575" cy="163513"/>
            </a:xfrm>
            <a:custGeom>
              <a:avLst/>
              <a:gdLst>
                <a:gd name="T0" fmla="*/ 61 w 98"/>
                <a:gd name="T1" fmla="*/ 14 h 103"/>
                <a:gd name="T2" fmla="*/ 61 w 98"/>
                <a:gd name="T3" fmla="*/ 14 h 103"/>
                <a:gd name="T4" fmla="*/ 56 w 98"/>
                <a:gd name="T5" fmla="*/ 9 h 103"/>
                <a:gd name="T6" fmla="*/ 56 w 98"/>
                <a:gd name="T7" fmla="*/ 9 h 103"/>
                <a:gd name="T8" fmla="*/ 56 w 98"/>
                <a:gd name="T9" fmla="*/ 0 h 103"/>
                <a:gd name="T10" fmla="*/ 56 w 98"/>
                <a:gd name="T11" fmla="*/ 0 h 103"/>
                <a:gd name="T12" fmla="*/ 47 w 98"/>
                <a:gd name="T13" fmla="*/ 5 h 103"/>
                <a:gd name="T14" fmla="*/ 47 w 98"/>
                <a:gd name="T15" fmla="*/ 5 h 103"/>
                <a:gd name="T16" fmla="*/ 37 w 98"/>
                <a:gd name="T17" fmla="*/ 5 h 103"/>
                <a:gd name="T18" fmla="*/ 37 w 98"/>
                <a:gd name="T19" fmla="*/ 5 h 103"/>
                <a:gd name="T20" fmla="*/ 42 w 98"/>
                <a:gd name="T21" fmla="*/ 19 h 103"/>
                <a:gd name="T22" fmla="*/ 0 w 98"/>
                <a:gd name="T23" fmla="*/ 19 h 103"/>
                <a:gd name="T24" fmla="*/ 0 w 98"/>
                <a:gd name="T25" fmla="*/ 33 h 103"/>
                <a:gd name="T26" fmla="*/ 42 w 98"/>
                <a:gd name="T27" fmla="*/ 33 h 103"/>
                <a:gd name="T28" fmla="*/ 42 w 98"/>
                <a:gd name="T29" fmla="*/ 42 h 103"/>
                <a:gd name="T30" fmla="*/ 14 w 98"/>
                <a:gd name="T31" fmla="*/ 42 h 103"/>
                <a:gd name="T32" fmla="*/ 14 w 98"/>
                <a:gd name="T33" fmla="*/ 93 h 103"/>
                <a:gd name="T34" fmla="*/ 28 w 98"/>
                <a:gd name="T35" fmla="*/ 93 h 103"/>
                <a:gd name="T36" fmla="*/ 28 w 98"/>
                <a:gd name="T37" fmla="*/ 56 h 103"/>
                <a:gd name="T38" fmla="*/ 42 w 98"/>
                <a:gd name="T39" fmla="*/ 56 h 103"/>
                <a:gd name="T40" fmla="*/ 42 w 98"/>
                <a:gd name="T41" fmla="*/ 103 h 103"/>
                <a:gd name="T42" fmla="*/ 56 w 98"/>
                <a:gd name="T43" fmla="*/ 103 h 103"/>
                <a:gd name="T44" fmla="*/ 56 w 98"/>
                <a:gd name="T45" fmla="*/ 56 h 103"/>
                <a:gd name="T46" fmla="*/ 70 w 98"/>
                <a:gd name="T47" fmla="*/ 56 h 103"/>
                <a:gd name="T48" fmla="*/ 70 w 98"/>
                <a:gd name="T49" fmla="*/ 79 h 103"/>
                <a:gd name="T50" fmla="*/ 70 w 98"/>
                <a:gd name="T51" fmla="*/ 79 h 103"/>
                <a:gd name="T52" fmla="*/ 70 w 98"/>
                <a:gd name="T53" fmla="*/ 79 h 103"/>
                <a:gd name="T54" fmla="*/ 61 w 98"/>
                <a:gd name="T55" fmla="*/ 79 h 103"/>
                <a:gd name="T56" fmla="*/ 61 w 98"/>
                <a:gd name="T57" fmla="*/ 79 h 103"/>
                <a:gd name="T58" fmla="*/ 65 w 98"/>
                <a:gd name="T59" fmla="*/ 93 h 103"/>
                <a:gd name="T60" fmla="*/ 65 w 98"/>
                <a:gd name="T61" fmla="*/ 93 h 103"/>
                <a:gd name="T62" fmla="*/ 79 w 98"/>
                <a:gd name="T63" fmla="*/ 93 h 103"/>
                <a:gd name="T64" fmla="*/ 84 w 98"/>
                <a:gd name="T65" fmla="*/ 89 h 103"/>
                <a:gd name="T66" fmla="*/ 89 w 98"/>
                <a:gd name="T67" fmla="*/ 84 h 103"/>
                <a:gd name="T68" fmla="*/ 89 w 98"/>
                <a:gd name="T69" fmla="*/ 42 h 103"/>
                <a:gd name="T70" fmla="*/ 56 w 98"/>
                <a:gd name="T71" fmla="*/ 42 h 103"/>
                <a:gd name="T72" fmla="*/ 56 w 98"/>
                <a:gd name="T73" fmla="*/ 33 h 103"/>
                <a:gd name="T74" fmla="*/ 98 w 98"/>
                <a:gd name="T75" fmla="*/ 33 h 103"/>
                <a:gd name="T76" fmla="*/ 98 w 98"/>
                <a:gd name="T77" fmla="*/ 19 h 103"/>
                <a:gd name="T78" fmla="*/ 47 w 98"/>
                <a:gd name="T79" fmla="*/ 19 h 103"/>
                <a:gd name="T80" fmla="*/ 47 w 98"/>
                <a:gd name="T81" fmla="*/ 19 h 103"/>
                <a:gd name="T82" fmla="*/ 61 w 98"/>
                <a:gd name="T83" fmla="*/ 14 h 103"/>
                <a:gd name="T84" fmla="*/ 61 w 98"/>
                <a:gd name="T85" fmla="*/ 14 h 103"/>
                <a:gd name="T86" fmla="*/ 61 w 98"/>
                <a:gd name="T8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103">
                  <a:moveTo>
                    <a:pt x="61" y="14"/>
                  </a:moveTo>
                  <a:lnTo>
                    <a:pt x="61" y="14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42" y="19"/>
                  </a:lnTo>
                  <a:lnTo>
                    <a:pt x="0" y="19"/>
                  </a:lnTo>
                  <a:lnTo>
                    <a:pt x="0" y="33"/>
                  </a:lnTo>
                  <a:lnTo>
                    <a:pt x="42" y="33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93"/>
                  </a:lnTo>
                  <a:lnTo>
                    <a:pt x="28" y="93"/>
                  </a:lnTo>
                  <a:lnTo>
                    <a:pt x="28" y="56"/>
                  </a:lnTo>
                  <a:lnTo>
                    <a:pt x="42" y="56"/>
                  </a:lnTo>
                  <a:lnTo>
                    <a:pt x="42" y="103"/>
                  </a:lnTo>
                  <a:lnTo>
                    <a:pt x="56" y="103"/>
                  </a:lnTo>
                  <a:lnTo>
                    <a:pt x="56" y="56"/>
                  </a:lnTo>
                  <a:lnTo>
                    <a:pt x="70" y="56"/>
                  </a:lnTo>
                  <a:lnTo>
                    <a:pt x="70" y="79"/>
                  </a:lnTo>
                  <a:lnTo>
                    <a:pt x="70" y="79"/>
                  </a:lnTo>
                  <a:lnTo>
                    <a:pt x="70" y="79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65" y="93"/>
                  </a:lnTo>
                  <a:lnTo>
                    <a:pt x="65" y="93"/>
                  </a:lnTo>
                  <a:lnTo>
                    <a:pt x="79" y="93"/>
                  </a:lnTo>
                  <a:lnTo>
                    <a:pt x="84" y="89"/>
                  </a:lnTo>
                  <a:lnTo>
                    <a:pt x="89" y="84"/>
                  </a:lnTo>
                  <a:lnTo>
                    <a:pt x="89" y="42"/>
                  </a:lnTo>
                  <a:lnTo>
                    <a:pt x="56" y="42"/>
                  </a:lnTo>
                  <a:lnTo>
                    <a:pt x="56" y="33"/>
                  </a:lnTo>
                  <a:lnTo>
                    <a:pt x="98" y="33"/>
                  </a:lnTo>
                  <a:lnTo>
                    <a:pt x="98" y="19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Freeform 111"/>
            <p:cNvSpPr>
              <a:spLocks/>
            </p:cNvSpPr>
            <p:nvPr/>
          </p:nvSpPr>
          <p:spPr bwMode="auto">
            <a:xfrm>
              <a:off x="5440363" y="2133600"/>
              <a:ext cx="52387" cy="52388"/>
            </a:xfrm>
            <a:custGeom>
              <a:avLst/>
              <a:gdLst>
                <a:gd name="T0" fmla="*/ 33 w 33"/>
                <a:gd name="T1" fmla="*/ 19 h 33"/>
                <a:gd name="T2" fmla="*/ 33 w 33"/>
                <a:gd name="T3" fmla="*/ 19 h 33"/>
                <a:gd name="T4" fmla="*/ 28 w 33"/>
                <a:gd name="T5" fmla="*/ 28 h 33"/>
                <a:gd name="T6" fmla="*/ 14 w 33"/>
                <a:gd name="T7" fmla="*/ 33 h 33"/>
                <a:gd name="T8" fmla="*/ 14 w 33"/>
                <a:gd name="T9" fmla="*/ 33 h 33"/>
                <a:gd name="T10" fmla="*/ 5 w 33"/>
                <a:gd name="T11" fmla="*/ 28 h 33"/>
                <a:gd name="T12" fmla="*/ 0 w 33"/>
                <a:gd name="T13" fmla="*/ 19 h 33"/>
                <a:gd name="T14" fmla="*/ 0 w 33"/>
                <a:gd name="T15" fmla="*/ 19 h 33"/>
                <a:gd name="T16" fmla="*/ 5 w 33"/>
                <a:gd name="T17" fmla="*/ 5 h 33"/>
                <a:gd name="T18" fmla="*/ 14 w 33"/>
                <a:gd name="T19" fmla="*/ 0 h 33"/>
                <a:gd name="T20" fmla="*/ 14 w 33"/>
                <a:gd name="T21" fmla="*/ 0 h 33"/>
                <a:gd name="T22" fmla="*/ 28 w 33"/>
                <a:gd name="T23" fmla="*/ 5 h 33"/>
                <a:gd name="T24" fmla="*/ 33 w 33"/>
                <a:gd name="T25" fmla="*/ 19 h 33"/>
                <a:gd name="T26" fmla="*/ 33 w 33"/>
                <a:gd name="T27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33">
                  <a:moveTo>
                    <a:pt x="33" y="19"/>
                  </a:moveTo>
                  <a:lnTo>
                    <a:pt x="33" y="19"/>
                  </a:lnTo>
                  <a:lnTo>
                    <a:pt x="28" y="28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5" y="28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5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8" y="5"/>
                  </a:lnTo>
                  <a:lnTo>
                    <a:pt x="33" y="19"/>
                  </a:lnTo>
                  <a:lnTo>
                    <a:pt x="33" y="19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" name="Freeform 112"/>
            <p:cNvSpPr>
              <a:spLocks/>
            </p:cNvSpPr>
            <p:nvPr/>
          </p:nvSpPr>
          <p:spPr bwMode="auto">
            <a:xfrm>
              <a:off x="5410200" y="2103438"/>
              <a:ext cx="111125" cy="111125"/>
            </a:xfrm>
            <a:custGeom>
              <a:avLst/>
              <a:gdLst>
                <a:gd name="T0" fmla="*/ 70 w 70"/>
                <a:gd name="T1" fmla="*/ 38 h 70"/>
                <a:gd name="T2" fmla="*/ 70 w 70"/>
                <a:gd name="T3" fmla="*/ 38 h 70"/>
                <a:gd name="T4" fmla="*/ 66 w 70"/>
                <a:gd name="T5" fmla="*/ 47 h 70"/>
                <a:gd name="T6" fmla="*/ 61 w 70"/>
                <a:gd name="T7" fmla="*/ 61 h 70"/>
                <a:gd name="T8" fmla="*/ 47 w 70"/>
                <a:gd name="T9" fmla="*/ 66 h 70"/>
                <a:gd name="T10" fmla="*/ 33 w 70"/>
                <a:gd name="T11" fmla="*/ 70 h 70"/>
                <a:gd name="T12" fmla="*/ 33 w 70"/>
                <a:gd name="T13" fmla="*/ 70 h 70"/>
                <a:gd name="T14" fmla="*/ 19 w 70"/>
                <a:gd name="T15" fmla="*/ 66 h 70"/>
                <a:gd name="T16" fmla="*/ 10 w 70"/>
                <a:gd name="T17" fmla="*/ 61 h 70"/>
                <a:gd name="T18" fmla="*/ 0 w 70"/>
                <a:gd name="T19" fmla="*/ 47 h 70"/>
                <a:gd name="T20" fmla="*/ 0 w 70"/>
                <a:gd name="T21" fmla="*/ 38 h 70"/>
                <a:gd name="T22" fmla="*/ 0 w 70"/>
                <a:gd name="T23" fmla="*/ 38 h 70"/>
                <a:gd name="T24" fmla="*/ 0 w 70"/>
                <a:gd name="T25" fmla="*/ 24 h 70"/>
                <a:gd name="T26" fmla="*/ 10 w 70"/>
                <a:gd name="T27" fmla="*/ 10 h 70"/>
                <a:gd name="T28" fmla="*/ 19 w 70"/>
                <a:gd name="T29" fmla="*/ 5 h 70"/>
                <a:gd name="T30" fmla="*/ 33 w 70"/>
                <a:gd name="T31" fmla="*/ 0 h 70"/>
                <a:gd name="T32" fmla="*/ 33 w 70"/>
                <a:gd name="T33" fmla="*/ 0 h 70"/>
                <a:gd name="T34" fmla="*/ 47 w 70"/>
                <a:gd name="T35" fmla="*/ 5 h 70"/>
                <a:gd name="T36" fmla="*/ 61 w 70"/>
                <a:gd name="T37" fmla="*/ 10 h 70"/>
                <a:gd name="T38" fmla="*/ 66 w 70"/>
                <a:gd name="T39" fmla="*/ 24 h 70"/>
                <a:gd name="T40" fmla="*/ 70 w 70"/>
                <a:gd name="T41" fmla="*/ 38 h 70"/>
                <a:gd name="T42" fmla="*/ 70 w 70"/>
                <a:gd name="T43" fmla="*/ 3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8"/>
                  </a:moveTo>
                  <a:lnTo>
                    <a:pt x="70" y="38"/>
                  </a:lnTo>
                  <a:lnTo>
                    <a:pt x="66" y="47"/>
                  </a:lnTo>
                  <a:lnTo>
                    <a:pt x="61" y="61"/>
                  </a:lnTo>
                  <a:lnTo>
                    <a:pt x="47" y="66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19" y="66"/>
                  </a:lnTo>
                  <a:lnTo>
                    <a:pt x="10" y="61"/>
                  </a:lnTo>
                  <a:lnTo>
                    <a:pt x="0" y="47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24"/>
                  </a:lnTo>
                  <a:lnTo>
                    <a:pt x="10" y="10"/>
                  </a:lnTo>
                  <a:lnTo>
                    <a:pt x="19" y="5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47" y="5"/>
                  </a:lnTo>
                  <a:lnTo>
                    <a:pt x="61" y="10"/>
                  </a:lnTo>
                  <a:lnTo>
                    <a:pt x="66" y="24"/>
                  </a:lnTo>
                  <a:lnTo>
                    <a:pt x="70" y="38"/>
                  </a:lnTo>
                  <a:lnTo>
                    <a:pt x="70" y="38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" name="Freeform 113"/>
            <p:cNvSpPr>
              <a:spLocks noEditPoints="1"/>
            </p:cNvSpPr>
            <p:nvPr/>
          </p:nvSpPr>
          <p:spPr bwMode="auto">
            <a:xfrm>
              <a:off x="5410200" y="2297113"/>
              <a:ext cx="155575" cy="147638"/>
            </a:xfrm>
            <a:custGeom>
              <a:avLst/>
              <a:gdLst>
                <a:gd name="T0" fmla="*/ 0 w 98"/>
                <a:gd name="T1" fmla="*/ 32 h 93"/>
                <a:gd name="T2" fmla="*/ 0 w 98"/>
                <a:gd name="T3" fmla="*/ 46 h 93"/>
                <a:gd name="T4" fmla="*/ 28 w 98"/>
                <a:gd name="T5" fmla="*/ 46 h 93"/>
                <a:gd name="T6" fmla="*/ 28 w 98"/>
                <a:gd name="T7" fmla="*/ 46 h 93"/>
                <a:gd name="T8" fmla="*/ 24 w 98"/>
                <a:gd name="T9" fmla="*/ 60 h 93"/>
                <a:gd name="T10" fmla="*/ 19 w 98"/>
                <a:gd name="T11" fmla="*/ 70 h 93"/>
                <a:gd name="T12" fmla="*/ 19 w 98"/>
                <a:gd name="T13" fmla="*/ 70 h 93"/>
                <a:gd name="T14" fmla="*/ 10 w 98"/>
                <a:gd name="T15" fmla="*/ 79 h 93"/>
                <a:gd name="T16" fmla="*/ 0 w 98"/>
                <a:gd name="T17" fmla="*/ 84 h 93"/>
                <a:gd name="T18" fmla="*/ 0 w 98"/>
                <a:gd name="T19" fmla="*/ 84 h 93"/>
                <a:gd name="T20" fmla="*/ 10 w 98"/>
                <a:gd name="T21" fmla="*/ 93 h 93"/>
                <a:gd name="T22" fmla="*/ 10 w 98"/>
                <a:gd name="T23" fmla="*/ 93 h 93"/>
                <a:gd name="T24" fmla="*/ 33 w 98"/>
                <a:gd name="T25" fmla="*/ 79 h 93"/>
                <a:gd name="T26" fmla="*/ 33 w 98"/>
                <a:gd name="T27" fmla="*/ 79 h 93"/>
                <a:gd name="T28" fmla="*/ 38 w 98"/>
                <a:gd name="T29" fmla="*/ 65 h 93"/>
                <a:gd name="T30" fmla="*/ 42 w 98"/>
                <a:gd name="T31" fmla="*/ 46 h 93"/>
                <a:gd name="T32" fmla="*/ 56 w 98"/>
                <a:gd name="T33" fmla="*/ 46 h 93"/>
                <a:gd name="T34" fmla="*/ 56 w 98"/>
                <a:gd name="T35" fmla="*/ 93 h 93"/>
                <a:gd name="T36" fmla="*/ 70 w 98"/>
                <a:gd name="T37" fmla="*/ 93 h 93"/>
                <a:gd name="T38" fmla="*/ 70 w 98"/>
                <a:gd name="T39" fmla="*/ 46 h 93"/>
                <a:gd name="T40" fmla="*/ 98 w 98"/>
                <a:gd name="T41" fmla="*/ 46 h 93"/>
                <a:gd name="T42" fmla="*/ 98 w 98"/>
                <a:gd name="T43" fmla="*/ 32 h 93"/>
                <a:gd name="T44" fmla="*/ 70 w 98"/>
                <a:gd name="T45" fmla="*/ 32 h 93"/>
                <a:gd name="T46" fmla="*/ 70 w 98"/>
                <a:gd name="T47" fmla="*/ 14 h 93"/>
                <a:gd name="T48" fmla="*/ 94 w 98"/>
                <a:gd name="T49" fmla="*/ 14 h 93"/>
                <a:gd name="T50" fmla="*/ 94 w 98"/>
                <a:gd name="T51" fmla="*/ 0 h 93"/>
                <a:gd name="T52" fmla="*/ 5 w 98"/>
                <a:gd name="T53" fmla="*/ 0 h 93"/>
                <a:gd name="T54" fmla="*/ 5 w 98"/>
                <a:gd name="T55" fmla="*/ 14 h 93"/>
                <a:gd name="T56" fmla="*/ 28 w 98"/>
                <a:gd name="T57" fmla="*/ 14 h 93"/>
                <a:gd name="T58" fmla="*/ 28 w 98"/>
                <a:gd name="T59" fmla="*/ 32 h 93"/>
                <a:gd name="T60" fmla="*/ 0 w 98"/>
                <a:gd name="T61" fmla="*/ 32 h 93"/>
                <a:gd name="T62" fmla="*/ 0 w 98"/>
                <a:gd name="T63" fmla="*/ 32 h 93"/>
                <a:gd name="T64" fmla="*/ 56 w 98"/>
                <a:gd name="T65" fmla="*/ 14 h 93"/>
                <a:gd name="T66" fmla="*/ 56 w 98"/>
                <a:gd name="T67" fmla="*/ 32 h 93"/>
                <a:gd name="T68" fmla="*/ 42 w 98"/>
                <a:gd name="T69" fmla="*/ 32 h 93"/>
                <a:gd name="T70" fmla="*/ 42 w 98"/>
                <a:gd name="T71" fmla="*/ 14 h 93"/>
                <a:gd name="T72" fmla="*/ 56 w 98"/>
                <a:gd name="T73" fmla="*/ 14 h 93"/>
                <a:gd name="T74" fmla="*/ 56 w 98"/>
                <a:gd name="T75" fmla="*/ 1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8" h="93">
                  <a:moveTo>
                    <a:pt x="0" y="32"/>
                  </a:moveTo>
                  <a:lnTo>
                    <a:pt x="0" y="46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4" y="60"/>
                  </a:lnTo>
                  <a:lnTo>
                    <a:pt x="19" y="70"/>
                  </a:lnTo>
                  <a:lnTo>
                    <a:pt x="19" y="70"/>
                  </a:lnTo>
                  <a:lnTo>
                    <a:pt x="10" y="79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10" y="93"/>
                  </a:lnTo>
                  <a:lnTo>
                    <a:pt x="10" y="93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8" y="65"/>
                  </a:lnTo>
                  <a:lnTo>
                    <a:pt x="42" y="46"/>
                  </a:lnTo>
                  <a:lnTo>
                    <a:pt x="56" y="46"/>
                  </a:lnTo>
                  <a:lnTo>
                    <a:pt x="56" y="93"/>
                  </a:lnTo>
                  <a:lnTo>
                    <a:pt x="70" y="93"/>
                  </a:lnTo>
                  <a:lnTo>
                    <a:pt x="70" y="46"/>
                  </a:lnTo>
                  <a:lnTo>
                    <a:pt x="98" y="46"/>
                  </a:lnTo>
                  <a:lnTo>
                    <a:pt x="98" y="32"/>
                  </a:lnTo>
                  <a:lnTo>
                    <a:pt x="70" y="32"/>
                  </a:lnTo>
                  <a:lnTo>
                    <a:pt x="70" y="14"/>
                  </a:lnTo>
                  <a:lnTo>
                    <a:pt x="94" y="14"/>
                  </a:lnTo>
                  <a:lnTo>
                    <a:pt x="94" y="0"/>
                  </a:lnTo>
                  <a:lnTo>
                    <a:pt x="5" y="0"/>
                  </a:lnTo>
                  <a:lnTo>
                    <a:pt x="5" y="14"/>
                  </a:lnTo>
                  <a:lnTo>
                    <a:pt x="28" y="14"/>
                  </a:lnTo>
                  <a:lnTo>
                    <a:pt x="28" y="32"/>
                  </a:lnTo>
                  <a:lnTo>
                    <a:pt x="0" y="32"/>
                  </a:lnTo>
                  <a:lnTo>
                    <a:pt x="0" y="32"/>
                  </a:lnTo>
                  <a:close/>
                  <a:moveTo>
                    <a:pt x="56" y="14"/>
                  </a:moveTo>
                  <a:lnTo>
                    <a:pt x="56" y="32"/>
                  </a:lnTo>
                  <a:lnTo>
                    <a:pt x="42" y="32"/>
                  </a:lnTo>
                  <a:lnTo>
                    <a:pt x="42" y="14"/>
                  </a:lnTo>
                  <a:lnTo>
                    <a:pt x="56" y="14"/>
                  </a:lnTo>
                  <a:lnTo>
                    <a:pt x="5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" name="Freeform 114"/>
            <p:cNvSpPr>
              <a:spLocks noEditPoints="1"/>
            </p:cNvSpPr>
            <p:nvPr/>
          </p:nvSpPr>
          <p:spPr bwMode="auto">
            <a:xfrm>
              <a:off x="5588000" y="2289175"/>
              <a:ext cx="155575" cy="163513"/>
            </a:xfrm>
            <a:custGeom>
              <a:avLst/>
              <a:gdLst>
                <a:gd name="T0" fmla="*/ 19 w 98"/>
                <a:gd name="T1" fmla="*/ 70 h 103"/>
                <a:gd name="T2" fmla="*/ 19 w 98"/>
                <a:gd name="T3" fmla="*/ 79 h 103"/>
                <a:gd name="T4" fmla="*/ 0 w 98"/>
                <a:gd name="T5" fmla="*/ 84 h 103"/>
                <a:gd name="T6" fmla="*/ 0 w 98"/>
                <a:gd name="T7" fmla="*/ 98 h 103"/>
                <a:gd name="T8" fmla="*/ 51 w 98"/>
                <a:gd name="T9" fmla="*/ 89 h 103"/>
                <a:gd name="T10" fmla="*/ 56 w 98"/>
                <a:gd name="T11" fmla="*/ 79 h 103"/>
                <a:gd name="T12" fmla="*/ 33 w 98"/>
                <a:gd name="T13" fmla="*/ 70 h 103"/>
                <a:gd name="T14" fmla="*/ 51 w 98"/>
                <a:gd name="T15" fmla="*/ 56 h 103"/>
                <a:gd name="T16" fmla="*/ 33 w 98"/>
                <a:gd name="T17" fmla="*/ 56 h 103"/>
                <a:gd name="T18" fmla="*/ 38 w 98"/>
                <a:gd name="T19" fmla="*/ 51 h 103"/>
                <a:gd name="T20" fmla="*/ 38 w 98"/>
                <a:gd name="T21" fmla="*/ 51 h 103"/>
                <a:gd name="T22" fmla="*/ 33 w 98"/>
                <a:gd name="T23" fmla="*/ 51 h 103"/>
                <a:gd name="T24" fmla="*/ 19 w 98"/>
                <a:gd name="T25" fmla="*/ 56 h 103"/>
                <a:gd name="T26" fmla="*/ 0 w 98"/>
                <a:gd name="T27" fmla="*/ 70 h 103"/>
                <a:gd name="T28" fmla="*/ 75 w 98"/>
                <a:gd name="T29" fmla="*/ 84 h 103"/>
                <a:gd name="T30" fmla="*/ 70 w 98"/>
                <a:gd name="T31" fmla="*/ 84 h 103"/>
                <a:gd name="T32" fmla="*/ 61 w 98"/>
                <a:gd name="T33" fmla="*/ 89 h 103"/>
                <a:gd name="T34" fmla="*/ 61 w 98"/>
                <a:gd name="T35" fmla="*/ 89 h 103"/>
                <a:gd name="T36" fmla="*/ 65 w 98"/>
                <a:gd name="T37" fmla="*/ 93 h 103"/>
                <a:gd name="T38" fmla="*/ 65 w 98"/>
                <a:gd name="T39" fmla="*/ 98 h 103"/>
                <a:gd name="T40" fmla="*/ 65 w 98"/>
                <a:gd name="T41" fmla="*/ 103 h 103"/>
                <a:gd name="T42" fmla="*/ 89 w 98"/>
                <a:gd name="T43" fmla="*/ 93 h 103"/>
                <a:gd name="T44" fmla="*/ 89 w 98"/>
                <a:gd name="T45" fmla="*/ 37 h 103"/>
                <a:gd name="T46" fmla="*/ 98 w 98"/>
                <a:gd name="T47" fmla="*/ 23 h 103"/>
                <a:gd name="T48" fmla="*/ 89 w 98"/>
                <a:gd name="T49" fmla="*/ 14 h 103"/>
                <a:gd name="T50" fmla="*/ 89 w 98"/>
                <a:gd name="T51" fmla="*/ 5 h 103"/>
                <a:gd name="T52" fmla="*/ 89 w 98"/>
                <a:gd name="T53" fmla="*/ 0 h 103"/>
                <a:gd name="T54" fmla="*/ 89 w 98"/>
                <a:gd name="T55" fmla="*/ 0 h 103"/>
                <a:gd name="T56" fmla="*/ 75 w 98"/>
                <a:gd name="T57" fmla="*/ 0 h 103"/>
                <a:gd name="T58" fmla="*/ 56 w 98"/>
                <a:gd name="T59" fmla="*/ 23 h 103"/>
                <a:gd name="T60" fmla="*/ 75 w 98"/>
                <a:gd name="T61" fmla="*/ 37 h 103"/>
                <a:gd name="T62" fmla="*/ 75 w 98"/>
                <a:gd name="T63" fmla="*/ 84 h 103"/>
                <a:gd name="T64" fmla="*/ 33 w 98"/>
                <a:gd name="T65" fmla="*/ 28 h 103"/>
                <a:gd name="T66" fmla="*/ 51 w 98"/>
                <a:gd name="T67" fmla="*/ 14 h 103"/>
                <a:gd name="T68" fmla="*/ 33 w 98"/>
                <a:gd name="T69" fmla="*/ 9 h 103"/>
                <a:gd name="T70" fmla="*/ 33 w 98"/>
                <a:gd name="T71" fmla="*/ 5 h 103"/>
                <a:gd name="T72" fmla="*/ 38 w 98"/>
                <a:gd name="T73" fmla="*/ 0 h 103"/>
                <a:gd name="T74" fmla="*/ 33 w 98"/>
                <a:gd name="T75" fmla="*/ 0 h 103"/>
                <a:gd name="T76" fmla="*/ 19 w 98"/>
                <a:gd name="T77" fmla="*/ 0 h 103"/>
                <a:gd name="T78" fmla="*/ 5 w 98"/>
                <a:gd name="T79" fmla="*/ 14 h 103"/>
                <a:gd name="T80" fmla="*/ 19 w 98"/>
                <a:gd name="T81" fmla="*/ 28 h 103"/>
                <a:gd name="T82" fmla="*/ 0 w 98"/>
                <a:gd name="T83" fmla="*/ 37 h 103"/>
                <a:gd name="T84" fmla="*/ 51 w 98"/>
                <a:gd name="T85" fmla="*/ 47 h 103"/>
                <a:gd name="T86" fmla="*/ 56 w 98"/>
                <a:gd name="T87" fmla="*/ 70 h 103"/>
                <a:gd name="T88" fmla="*/ 61 w 98"/>
                <a:gd name="T89" fmla="*/ 70 h 103"/>
                <a:gd name="T90" fmla="*/ 70 w 98"/>
                <a:gd name="T91" fmla="*/ 65 h 103"/>
                <a:gd name="T92" fmla="*/ 61 w 98"/>
                <a:gd name="T93" fmla="*/ 42 h 103"/>
                <a:gd name="T94" fmla="*/ 51 w 98"/>
                <a:gd name="T95" fmla="*/ 47 h 103"/>
                <a:gd name="T96" fmla="*/ 33 w 98"/>
                <a:gd name="T97" fmla="*/ 3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" h="103">
                  <a:moveTo>
                    <a:pt x="0" y="70"/>
                  </a:moveTo>
                  <a:lnTo>
                    <a:pt x="19" y="70"/>
                  </a:lnTo>
                  <a:lnTo>
                    <a:pt x="19" y="79"/>
                  </a:lnTo>
                  <a:lnTo>
                    <a:pt x="19" y="79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33" y="79"/>
                  </a:lnTo>
                  <a:lnTo>
                    <a:pt x="33" y="70"/>
                  </a:lnTo>
                  <a:lnTo>
                    <a:pt x="51" y="70"/>
                  </a:lnTo>
                  <a:lnTo>
                    <a:pt x="51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19" y="51"/>
                  </a:lnTo>
                  <a:lnTo>
                    <a:pt x="19" y="56"/>
                  </a:lnTo>
                  <a:lnTo>
                    <a:pt x="0" y="56"/>
                  </a:lnTo>
                  <a:lnTo>
                    <a:pt x="0" y="70"/>
                  </a:lnTo>
                  <a:lnTo>
                    <a:pt x="0" y="70"/>
                  </a:lnTo>
                  <a:close/>
                  <a:moveTo>
                    <a:pt x="75" y="84"/>
                  </a:moveTo>
                  <a:lnTo>
                    <a:pt x="75" y="84"/>
                  </a:lnTo>
                  <a:lnTo>
                    <a:pt x="70" y="84"/>
                  </a:lnTo>
                  <a:lnTo>
                    <a:pt x="61" y="89"/>
                  </a:lnTo>
                  <a:lnTo>
                    <a:pt x="61" y="89"/>
                  </a:lnTo>
                  <a:lnTo>
                    <a:pt x="61" y="89"/>
                  </a:lnTo>
                  <a:lnTo>
                    <a:pt x="61" y="89"/>
                  </a:lnTo>
                  <a:lnTo>
                    <a:pt x="65" y="93"/>
                  </a:lnTo>
                  <a:lnTo>
                    <a:pt x="65" y="93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103"/>
                  </a:lnTo>
                  <a:lnTo>
                    <a:pt x="65" y="103"/>
                  </a:lnTo>
                  <a:lnTo>
                    <a:pt x="84" y="98"/>
                  </a:lnTo>
                  <a:lnTo>
                    <a:pt x="89" y="93"/>
                  </a:lnTo>
                  <a:lnTo>
                    <a:pt x="89" y="89"/>
                  </a:lnTo>
                  <a:lnTo>
                    <a:pt x="89" y="37"/>
                  </a:lnTo>
                  <a:lnTo>
                    <a:pt x="98" y="37"/>
                  </a:lnTo>
                  <a:lnTo>
                    <a:pt x="98" y="23"/>
                  </a:lnTo>
                  <a:lnTo>
                    <a:pt x="89" y="23"/>
                  </a:lnTo>
                  <a:lnTo>
                    <a:pt x="89" y="14"/>
                  </a:lnTo>
                  <a:lnTo>
                    <a:pt x="89" y="14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75" y="0"/>
                  </a:lnTo>
                  <a:lnTo>
                    <a:pt x="75" y="23"/>
                  </a:lnTo>
                  <a:lnTo>
                    <a:pt x="56" y="23"/>
                  </a:lnTo>
                  <a:lnTo>
                    <a:pt x="56" y="37"/>
                  </a:lnTo>
                  <a:lnTo>
                    <a:pt x="75" y="37"/>
                  </a:lnTo>
                  <a:lnTo>
                    <a:pt x="75" y="84"/>
                  </a:lnTo>
                  <a:lnTo>
                    <a:pt x="75" y="84"/>
                  </a:lnTo>
                  <a:close/>
                  <a:moveTo>
                    <a:pt x="33" y="37"/>
                  </a:moveTo>
                  <a:lnTo>
                    <a:pt x="33" y="28"/>
                  </a:lnTo>
                  <a:lnTo>
                    <a:pt x="51" y="28"/>
                  </a:lnTo>
                  <a:lnTo>
                    <a:pt x="51" y="14"/>
                  </a:lnTo>
                  <a:lnTo>
                    <a:pt x="33" y="14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19" y="0"/>
                  </a:lnTo>
                  <a:lnTo>
                    <a:pt x="19" y="14"/>
                  </a:lnTo>
                  <a:lnTo>
                    <a:pt x="5" y="14"/>
                  </a:lnTo>
                  <a:lnTo>
                    <a:pt x="5" y="28"/>
                  </a:lnTo>
                  <a:lnTo>
                    <a:pt x="19" y="28"/>
                  </a:lnTo>
                  <a:lnTo>
                    <a:pt x="19" y="37"/>
                  </a:lnTo>
                  <a:lnTo>
                    <a:pt x="0" y="37"/>
                  </a:lnTo>
                  <a:lnTo>
                    <a:pt x="0" y="47"/>
                  </a:lnTo>
                  <a:lnTo>
                    <a:pt x="51" y="47"/>
                  </a:lnTo>
                  <a:lnTo>
                    <a:pt x="51" y="47"/>
                  </a:lnTo>
                  <a:lnTo>
                    <a:pt x="56" y="70"/>
                  </a:lnTo>
                  <a:lnTo>
                    <a:pt x="56" y="70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70" y="65"/>
                  </a:lnTo>
                  <a:lnTo>
                    <a:pt x="70" y="65"/>
                  </a:lnTo>
                  <a:lnTo>
                    <a:pt x="61" y="42"/>
                  </a:lnTo>
                  <a:lnTo>
                    <a:pt x="61" y="42"/>
                  </a:lnTo>
                  <a:lnTo>
                    <a:pt x="51" y="47"/>
                  </a:lnTo>
                  <a:lnTo>
                    <a:pt x="51" y="37"/>
                  </a:lnTo>
                  <a:lnTo>
                    <a:pt x="33" y="37"/>
                  </a:lnTo>
                  <a:lnTo>
                    <a:pt x="33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" name="Freeform 115"/>
            <p:cNvSpPr>
              <a:spLocks/>
            </p:cNvSpPr>
            <p:nvPr/>
          </p:nvSpPr>
          <p:spPr bwMode="auto">
            <a:xfrm>
              <a:off x="5765800" y="2289175"/>
              <a:ext cx="155575" cy="155575"/>
            </a:xfrm>
            <a:custGeom>
              <a:avLst/>
              <a:gdLst>
                <a:gd name="T0" fmla="*/ 61 w 98"/>
                <a:gd name="T1" fmla="*/ 14 h 98"/>
                <a:gd name="T2" fmla="*/ 61 w 98"/>
                <a:gd name="T3" fmla="*/ 14 h 98"/>
                <a:gd name="T4" fmla="*/ 56 w 98"/>
                <a:gd name="T5" fmla="*/ 9 h 98"/>
                <a:gd name="T6" fmla="*/ 56 w 98"/>
                <a:gd name="T7" fmla="*/ 9 h 98"/>
                <a:gd name="T8" fmla="*/ 56 w 98"/>
                <a:gd name="T9" fmla="*/ 0 h 98"/>
                <a:gd name="T10" fmla="*/ 56 w 98"/>
                <a:gd name="T11" fmla="*/ 0 h 98"/>
                <a:gd name="T12" fmla="*/ 47 w 98"/>
                <a:gd name="T13" fmla="*/ 0 h 98"/>
                <a:gd name="T14" fmla="*/ 47 w 98"/>
                <a:gd name="T15" fmla="*/ 0 h 98"/>
                <a:gd name="T16" fmla="*/ 37 w 98"/>
                <a:gd name="T17" fmla="*/ 0 h 98"/>
                <a:gd name="T18" fmla="*/ 37 w 98"/>
                <a:gd name="T19" fmla="*/ 0 h 98"/>
                <a:gd name="T20" fmla="*/ 42 w 98"/>
                <a:gd name="T21" fmla="*/ 14 h 98"/>
                <a:gd name="T22" fmla="*/ 0 w 98"/>
                <a:gd name="T23" fmla="*/ 14 h 98"/>
                <a:gd name="T24" fmla="*/ 0 w 98"/>
                <a:gd name="T25" fmla="*/ 28 h 98"/>
                <a:gd name="T26" fmla="*/ 42 w 98"/>
                <a:gd name="T27" fmla="*/ 28 h 98"/>
                <a:gd name="T28" fmla="*/ 42 w 98"/>
                <a:gd name="T29" fmla="*/ 42 h 98"/>
                <a:gd name="T30" fmla="*/ 14 w 98"/>
                <a:gd name="T31" fmla="*/ 42 h 98"/>
                <a:gd name="T32" fmla="*/ 14 w 98"/>
                <a:gd name="T33" fmla="*/ 89 h 98"/>
                <a:gd name="T34" fmla="*/ 28 w 98"/>
                <a:gd name="T35" fmla="*/ 89 h 98"/>
                <a:gd name="T36" fmla="*/ 28 w 98"/>
                <a:gd name="T37" fmla="*/ 51 h 98"/>
                <a:gd name="T38" fmla="*/ 42 w 98"/>
                <a:gd name="T39" fmla="*/ 51 h 98"/>
                <a:gd name="T40" fmla="*/ 42 w 98"/>
                <a:gd name="T41" fmla="*/ 98 h 98"/>
                <a:gd name="T42" fmla="*/ 56 w 98"/>
                <a:gd name="T43" fmla="*/ 98 h 98"/>
                <a:gd name="T44" fmla="*/ 56 w 98"/>
                <a:gd name="T45" fmla="*/ 51 h 98"/>
                <a:gd name="T46" fmla="*/ 70 w 98"/>
                <a:gd name="T47" fmla="*/ 51 h 98"/>
                <a:gd name="T48" fmla="*/ 70 w 98"/>
                <a:gd name="T49" fmla="*/ 75 h 98"/>
                <a:gd name="T50" fmla="*/ 70 w 98"/>
                <a:gd name="T51" fmla="*/ 75 h 98"/>
                <a:gd name="T52" fmla="*/ 70 w 98"/>
                <a:gd name="T53" fmla="*/ 75 h 98"/>
                <a:gd name="T54" fmla="*/ 61 w 98"/>
                <a:gd name="T55" fmla="*/ 79 h 98"/>
                <a:gd name="T56" fmla="*/ 61 w 98"/>
                <a:gd name="T57" fmla="*/ 79 h 98"/>
                <a:gd name="T58" fmla="*/ 65 w 98"/>
                <a:gd name="T59" fmla="*/ 93 h 98"/>
                <a:gd name="T60" fmla="*/ 65 w 98"/>
                <a:gd name="T61" fmla="*/ 93 h 98"/>
                <a:gd name="T62" fmla="*/ 79 w 98"/>
                <a:gd name="T63" fmla="*/ 89 h 98"/>
                <a:gd name="T64" fmla="*/ 84 w 98"/>
                <a:gd name="T65" fmla="*/ 84 h 98"/>
                <a:gd name="T66" fmla="*/ 89 w 98"/>
                <a:gd name="T67" fmla="*/ 79 h 98"/>
                <a:gd name="T68" fmla="*/ 89 w 98"/>
                <a:gd name="T69" fmla="*/ 42 h 98"/>
                <a:gd name="T70" fmla="*/ 56 w 98"/>
                <a:gd name="T71" fmla="*/ 42 h 98"/>
                <a:gd name="T72" fmla="*/ 56 w 98"/>
                <a:gd name="T73" fmla="*/ 28 h 98"/>
                <a:gd name="T74" fmla="*/ 98 w 98"/>
                <a:gd name="T75" fmla="*/ 28 h 98"/>
                <a:gd name="T76" fmla="*/ 98 w 98"/>
                <a:gd name="T77" fmla="*/ 14 h 98"/>
                <a:gd name="T78" fmla="*/ 47 w 98"/>
                <a:gd name="T79" fmla="*/ 14 h 98"/>
                <a:gd name="T80" fmla="*/ 47 w 98"/>
                <a:gd name="T81" fmla="*/ 14 h 98"/>
                <a:gd name="T82" fmla="*/ 61 w 98"/>
                <a:gd name="T83" fmla="*/ 14 h 98"/>
                <a:gd name="T84" fmla="*/ 61 w 98"/>
                <a:gd name="T85" fmla="*/ 14 h 98"/>
                <a:gd name="T86" fmla="*/ 61 w 98"/>
                <a:gd name="T87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8" h="98">
                  <a:moveTo>
                    <a:pt x="61" y="14"/>
                  </a:moveTo>
                  <a:lnTo>
                    <a:pt x="61" y="14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2" y="14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42" y="28"/>
                  </a:lnTo>
                  <a:lnTo>
                    <a:pt x="42" y="42"/>
                  </a:lnTo>
                  <a:lnTo>
                    <a:pt x="14" y="42"/>
                  </a:lnTo>
                  <a:lnTo>
                    <a:pt x="14" y="89"/>
                  </a:lnTo>
                  <a:lnTo>
                    <a:pt x="28" y="89"/>
                  </a:lnTo>
                  <a:lnTo>
                    <a:pt x="28" y="51"/>
                  </a:lnTo>
                  <a:lnTo>
                    <a:pt x="42" y="51"/>
                  </a:lnTo>
                  <a:lnTo>
                    <a:pt x="42" y="98"/>
                  </a:lnTo>
                  <a:lnTo>
                    <a:pt x="56" y="98"/>
                  </a:lnTo>
                  <a:lnTo>
                    <a:pt x="56" y="51"/>
                  </a:lnTo>
                  <a:lnTo>
                    <a:pt x="70" y="51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65" y="93"/>
                  </a:lnTo>
                  <a:lnTo>
                    <a:pt x="65" y="93"/>
                  </a:lnTo>
                  <a:lnTo>
                    <a:pt x="79" y="89"/>
                  </a:lnTo>
                  <a:lnTo>
                    <a:pt x="84" y="84"/>
                  </a:lnTo>
                  <a:lnTo>
                    <a:pt x="89" y="79"/>
                  </a:lnTo>
                  <a:lnTo>
                    <a:pt x="89" y="42"/>
                  </a:lnTo>
                  <a:lnTo>
                    <a:pt x="56" y="42"/>
                  </a:lnTo>
                  <a:lnTo>
                    <a:pt x="56" y="28"/>
                  </a:lnTo>
                  <a:lnTo>
                    <a:pt x="98" y="28"/>
                  </a:lnTo>
                  <a:lnTo>
                    <a:pt x="98" y="14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" name="Freeform 116"/>
            <p:cNvSpPr>
              <a:spLocks/>
            </p:cNvSpPr>
            <p:nvPr/>
          </p:nvSpPr>
          <p:spPr bwMode="auto">
            <a:xfrm>
              <a:off x="5426075" y="357188"/>
              <a:ext cx="44450" cy="50800"/>
            </a:xfrm>
            <a:custGeom>
              <a:avLst/>
              <a:gdLst>
                <a:gd name="T0" fmla="*/ 28 w 28"/>
                <a:gd name="T1" fmla="*/ 18 h 32"/>
                <a:gd name="T2" fmla="*/ 28 w 28"/>
                <a:gd name="T3" fmla="*/ 18 h 32"/>
                <a:gd name="T4" fmla="*/ 23 w 28"/>
                <a:gd name="T5" fmla="*/ 28 h 32"/>
                <a:gd name="T6" fmla="*/ 14 w 28"/>
                <a:gd name="T7" fmla="*/ 32 h 32"/>
                <a:gd name="T8" fmla="*/ 14 w 28"/>
                <a:gd name="T9" fmla="*/ 32 h 32"/>
                <a:gd name="T10" fmla="*/ 0 w 28"/>
                <a:gd name="T11" fmla="*/ 28 h 32"/>
                <a:gd name="T12" fmla="*/ 0 w 28"/>
                <a:gd name="T13" fmla="*/ 18 h 32"/>
                <a:gd name="T14" fmla="*/ 0 w 28"/>
                <a:gd name="T15" fmla="*/ 18 h 32"/>
                <a:gd name="T16" fmla="*/ 0 w 28"/>
                <a:gd name="T17" fmla="*/ 4 h 32"/>
                <a:gd name="T18" fmla="*/ 14 w 28"/>
                <a:gd name="T19" fmla="*/ 0 h 32"/>
                <a:gd name="T20" fmla="*/ 14 w 28"/>
                <a:gd name="T21" fmla="*/ 0 h 32"/>
                <a:gd name="T22" fmla="*/ 23 w 28"/>
                <a:gd name="T23" fmla="*/ 4 h 32"/>
                <a:gd name="T24" fmla="*/ 28 w 28"/>
                <a:gd name="T25" fmla="*/ 18 h 32"/>
                <a:gd name="T26" fmla="*/ 28 w 28"/>
                <a:gd name="T27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2">
                  <a:moveTo>
                    <a:pt x="28" y="18"/>
                  </a:moveTo>
                  <a:lnTo>
                    <a:pt x="28" y="18"/>
                  </a:lnTo>
                  <a:lnTo>
                    <a:pt x="23" y="28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0" y="2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4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3" y="4"/>
                  </a:ln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solidFill>
              <a:srgbClr val="E6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" name="Freeform 117"/>
            <p:cNvSpPr>
              <a:spLocks/>
            </p:cNvSpPr>
            <p:nvPr/>
          </p:nvSpPr>
          <p:spPr bwMode="auto">
            <a:xfrm>
              <a:off x="5387975" y="327025"/>
              <a:ext cx="111125" cy="111125"/>
            </a:xfrm>
            <a:custGeom>
              <a:avLst/>
              <a:gdLst>
                <a:gd name="T0" fmla="*/ 70 w 70"/>
                <a:gd name="T1" fmla="*/ 37 h 70"/>
                <a:gd name="T2" fmla="*/ 70 w 70"/>
                <a:gd name="T3" fmla="*/ 37 h 70"/>
                <a:gd name="T4" fmla="*/ 70 w 70"/>
                <a:gd name="T5" fmla="*/ 47 h 70"/>
                <a:gd name="T6" fmla="*/ 61 w 70"/>
                <a:gd name="T7" fmla="*/ 61 h 70"/>
                <a:gd name="T8" fmla="*/ 52 w 70"/>
                <a:gd name="T9" fmla="*/ 65 h 70"/>
                <a:gd name="T10" fmla="*/ 38 w 70"/>
                <a:gd name="T11" fmla="*/ 70 h 70"/>
                <a:gd name="T12" fmla="*/ 38 w 70"/>
                <a:gd name="T13" fmla="*/ 70 h 70"/>
                <a:gd name="T14" fmla="*/ 24 w 70"/>
                <a:gd name="T15" fmla="*/ 65 h 70"/>
                <a:gd name="T16" fmla="*/ 10 w 70"/>
                <a:gd name="T17" fmla="*/ 61 h 70"/>
                <a:gd name="T18" fmla="*/ 5 w 70"/>
                <a:gd name="T19" fmla="*/ 47 h 70"/>
                <a:gd name="T20" fmla="*/ 0 w 70"/>
                <a:gd name="T21" fmla="*/ 37 h 70"/>
                <a:gd name="T22" fmla="*/ 0 w 70"/>
                <a:gd name="T23" fmla="*/ 37 h 70"/>
                <a:gd name="T24" fmla="*/ 5 w 70"/>
                <a:gd name="T25" fmla="*/ 23 h 70"/>
                <a:gd name="T26" fmla="*/ 10 w 70"/>
                <a:gd name="T27" fmla="*/ 9 h 70"/>
                <a:gd name="T28" fmla="*/ 24 w 70"/>
                <a:gd name="T29" fmla="*/ 5 h 70"/>
                <a:gd name="T30" fmla="*/ 38 w 70"/>
                <a:gd name="T31" fmla="*/ 0 h 70"/>
                <a:gd name="T32" fmla="*/ 38 w 70"/>
                <a:gd name="T33" fmla="*/ 0 h 70"/>
                <a:gd name="T34" fmla="*/ 52 w 70"/>
                <a:gd name="T35" fmla="*/ 5 h 70"/>
                <a:gd name="T36" fmla="*/ 61 w 70"/>
                <a:gd name="T37" fmla="*/ 9 h 70"/>
                <a:gd name="T38" fmla="*/ 70 w 70"/>
                <a:gd name="T39" fmla="*/ 23 h 70"/>
                <a:gd name="T40" fmla="*/ 70 w 70"/>
                <a:gd name="T41" fmla="*/ 37 h 70"/>
                <a:gd name="T42" fmla="*/ 70 w 70"/>
                <a:gd name="T43" fmla="*/ 3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70">
                  <a:moveTo>
                    <a:pt x="70" y="37"/>
                  </a:moveTo>
                  <a:lnTo>
                    <a:pt x="70" y="37"/>
                  </a:lnTo>
                  <a:lnTo>
                    <a:pt x="70" y="47"/>
                  </a:lnTo>
                  <a:lnTo>
                    <a:pt x="61" y="61"/>
                  </a:lnTo>
                  <a:lnTo>
                    <a:pt x="52" y="65"/>
                  </a:lnTo>
                  <a:lnTo>
                    <a:pt x="38" y="70"/>
                  </a:lnTo>
                  <a:lnTo>
                    <a:pt x="38" y="70"/>
                  </a:lnTo>
                  <a:lnTo>
                    <a:pt x="24" y="65"/>
                  </a:lnTo>
                  <a:lnTo>
                    <a:pt x="10" y="61"/>
                  </a:lnTo>
                  <a:lnTo>
                    <a:pt x="5" y="4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5" y="23"/>
                  </a:lnTo>
                  <a:lnTo>
                    <a:pt x="10" y="9"/>
                  </a:lnTo>
                  <a:lnTo>
                    <a:pt x="24" y="5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52" y="5"/>
                  </a:lnTo>
                  <a:lnTo>
                    <a:pt x="61" y="9"/>
                  </a:lnTo>
                  <a:lnTo>
                    <a:pt x="70" y="23"/>
                  </a:lnTo>
                  <a:lnTo>
                    <a:pt x="70" y="37"/>
                  </a:lnTo>
                  <a:lnTo>
                    <a:pt x="70" y="37"/>
                  </a:lnTo>
                  <a:close/>
                </a:path>
              </a:pathLst>
            </a:custGeom>
            <a:noFill/>
            <a:ln w="14288">
              <a:solidFill>
                <a:srgbClr val="E6001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8742148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643989" y="1556237"/>
            <a:ext cx="1565812" cy="3732826"/>
          </a:xfrm>
          <a:prstGeom prst="rect">
            <a:avLst/>
          </a:prstGeom>
          <a:noFill/>
          <a:ln>
            <a:noFill/>
            <a:miter lim="800000"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0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山</a:t>
            </a:r>
            <a:endParaRPr lang="en-US" altLang="zh-CN" sz="70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0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东</a:t>
            </a:r>
            <a:endParaRPr lang="zh-CN" altLang="en-US" sz="70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3879850" y="1125537"/>
            <a:ext cx="8312150" cy="529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>
            <a:off x="3941763" y="1187450"/>
            <a:ext cx="8188325" cy="5167313"/>
          </a:xfrm>
          <a:custGeom>
            <a:avLst/>
            <a:gdLst>
              <a:gd name="T0" fmla="*/ 3189 w 5158"/>
              <a:gd name="T1" fmla="*/ 2296 h 3255"/>
              <a:gd name="T2" fmla="*/ 3352 w 5158"/>
              <a:gd name="T3" fmla="*/ 2214 h 3255"/>
              <a:gd name="T4" fmla="*/ 3449 w 5158"/>
              <a:gd name="T5" fmla="*/ 2035 h 3255"/>
              <a:gd name="T6" fmla="*/ 3492 w 5158"/>
              <a:gd name="T7" fmla="*/ 1861 h 3255"/>
              <a:gd name="T8" fmla="*/ 3620 w 5158"/>
              <a:gd name="T9" fmla="*/ 1713 h 3255"/>
              <a:gd name="T10" fmla="*/ 3717 w 5158"/>
              <a:gd name="T11" fmla="*/ 1841 h 3255"/>
              <a:gd name="T12" fmla="*/ 3869 w 5158"/>
              <a:gd name="T13" fmla="*/ 1596 h 3255"/>
              <a:gd name="T14" fmla="*/ 4016 w 5158"/>
              <a:gd name="T15" fmla="*/ 1527 h 3255"/>
              <a:gd name="T16" fmla="*/ 4032 w 5158"/>
              <a:gd name="T17" fmla="*/ 1348 h 3255"/>
              <a:gd name="T18" fmla="*/ 4374 w 5158"/>
              <a:gd name="T19" fmla="*/ 1204 h 3255"/>
              <a:gd name="T20" fmla="*/ 4494 w 5158"/>
              <a:gd name="T21" fmla="*/ 1266 h 3255"/>
              <a:gd name="T22" fmla="*/ 4576 w 5158"/>
              <a:gd name="T23" fmla="*/ 1119 h 3255"/>
              <a:gd name="T24" fmla="*/ 4708 w 5158"/>
              <a:gd name="T25" fmla="*/ 1041 h 3255"/>
              <a:gd name="T26" fmla="*/ 4847 w 5158"/>
              <a:gd name="T27" fmla="*/ 983 h 3255"/>
              <a:gd name="T28" fmla="*/ 4840 w 5158"/>
              <a:gd name="T29" fmla="*/ 1146 h 3255"/>
              <a:gd name="T30" fmla="*/ 4995 w 5158"/>
              <a:gd name="T31" fmla="*/ 1134 h 3255"/>
              <a:gd name="T32" fmla="*/ 4987 w 5158"/>
              <a:gd name="T33" fmla="*/ 1029 h 3255"/>
              <a:gd name="T34" fmla="*/ 5077 w 5158"/>
              <a:gd name="T35" fmla="*/ 878 h 3255"/>
              <a:gd name="T36" fmla="*/ 5088 w 5158"/>
              <a:gd name="T37" fmla="*/ 726 h 3255"/>
              <a:gd name="T38" fmla="*/ 4952 w 5158"/>
              <a:gd name="T39" fmla="*/ 687 h 3255"/>
              <a:gd name="T40" fmla="*/ 4708 w 5158"/>
              <a:gd name="T41" fmla="*/ 610 h 3255"/>
              <a:gd name="T42" fmla="*/ 4541 w 5158"/>
              <a:gd name="T43" fmla="*/ 672 h 3255"/>
              <a:gd name="T44" fmla="*/ 4331 w 5158"/>
              <a:gd name="T45" fmla="*/ 583 h 3255"/>
              <a:gd name="T46" fmla="*/ 4160 w 5158"/>
              <a:gd name="T47" fmla="*/ 528 h 3255"/>
              <a:gd name="T48" fmla="*/ 3830 w 5158"/>
              <a:gd name="T49" fmla="*/ 377 h 3255"/>
              <a:gd name="T50" fmla="*/ 3581 w 5158"/>
              <a:gd name="T51" fmla="*/ 478 h 3255"/>
              <a:gd name="T52" fmla="*/ 3387 w 5158"/>
              <a:gd name="T53" fmla="*/ 703 h 3255"/>
              <a:gd name="T54" fmla="*/ 3317 w 5158"/>
              <a:gd name="T55" fmla="*/ 862 h 3255"/>
              <a:gd name="T56" fmla="*/ 3142 w 5158"/>
              <a:gd name="T57" fmla="*/ 940 h 3255"/>
              <a:gd name="T58" fmla="*/ 2874 w 5158"/>
              <a:gd name="T59" fmla="*/ 917 h 3255"/>
              <a:gd name="T60" fmla="*/ 2750 w 5158"/>
              <a:gd name="T61" fmla="*/ 816 h 3255"/>
              <a:gd name="T62" fmla="*/ 2719 w 5158"/>
              <a:gd name="T63" fmla="*/ 680 h 3255"/>
              <a:gd name="T64" fmla="*/ 2769 w 5158"/>
              <a:gd name="T65" fmla="*/ 248 h 3255"/>
              <a:gd name="T66" fmla="*/ 2606 w 5158"/>
              <a:gd name="T67" fmla="*/ 105 h 3255"/>
              <a:gd name="T68" fmla="*/ 2447 w 5158"/>
              <a:gd name="T69" fmla="*/ 167 h 3255"/>
              <a:gd name="T70" fmla="*/ 2245 w 5158"/>
              <a:gd name="T71" fmla="*/ 113 h 3255"/>
              <a:gd name="T72" fmla="*/ 2113 w 5158"/>
              <a:gd name="T73" fmla="*/ 190 h 3255"/>
              <a:gd name="T74" fmla="*/ 2062 w 5158"/>
              <a:gd name="T75" fmla="*/ 43 h 3255"/>
              <a:gd name="T76" fmla="*/ 1849 w 5158"/>
              <a:gd name="T77" fmla="*/ 136 h 3255"/>
              <a:gd name="T78" fmla="*/ 1402 w 5158"/>
              <a:gd name="T79" fmla="*/ 283 h 3255"/>
              <a:gd name="T80" fmla="*/ 1068 w 5158"/>
              <a:gd name="T81" fmla="*/ 517 h 3255"/>
              <a:gd name="T82" fmla="*/ 994 w 5158"/>
              <a:gd name="T83" fmla="*/ 668 h 3255"/>
              <a:gd name="T84" fmla="*/ 559 w 5158"/>
              <a:gd name="T85" fmla="*/ 1177 h 3255"/>
              <a:gd name="T86" fmla="*/ 334 w 5158"/>
              <a:gd name="T87" fmla="*/ 1464 h 3255"/>
              <a:gd name="T88" fmla="*/ 435 w 5158"/>
              <a:gd name="T89" fmla="*/ 1729 h 3255"/>
              <a:gd name="T90" fmla="*/ 381 w 5158"/>
              <a:gd name="T91" fmla="*/ 2008 h 3255"/>
              <a:gd name="T92" fmla="*/ 703 w 5158"/>
              <a:gd name="T93" fmla="*/ 1857 h 3255"/>
              <a:gd name="T94" fmla="*/ 777 w 5158"/>
              <a:gd name="T95" fmla="*/ 1876 h 3255"/>
              <a:gd name="T96" fmla="*/ 594 w 5158"/>
              <a:gd name="T97" fmla="*/ 2004 h 3255"/>
              <a:gd name="T98" fmla="*/ 326 w 5158"/>
              <a:gd name="T99" fmla="*/ 2195 h 3255"/>
              <a:gd name="T100" fmla="*/ 109 w 5158"/>
              <a:gd name="T101" fmla="*/ 2412 h 3255"/>
              <a:gd name="T102" fmla="*/ 245 w 5158"/>
              <a:gd name="T103" fmla="*/ 2746 h 3255"/>
              <a:gd name="T104" fmla="*/ 431 w 5158"/>
              <a:gd name="T105" fmla="*/ 3022 h 3255"/>
              <a:gd name="T106" fmla="*/ 730 w 5158"/>
              <a:gd name="T107" fmla="*/ 3030 h 3255"/>
              <a:gd name="T108" fmla="*/ 1010 w 5158"/>
              <a:gd name="T109" fmla="*/ 2933 h 3255"/>
              <a:gd name="T110" fmla="*/ 1340 w 5158"/>
              <a:gd name="T111" fmla="*/ 2773 h 3255"/>
              <a:gd name="T112" fmla="*/ 1627 w 5158"/>
              <a:gd name="T113" fmla="*/ 3135 h 3255"/>
              <a:gd name="T114" fmla="*/ 1876 w 5158"/>
              <a:gd name="T115" fmla="*/ 3115 h 3255"/>
              <a:gd name="T116" fmla="*/ 2175 w 5158"/>
              <a:gd name="T117" fmla="*/ 3053 h 3255"/>
              <a:gd name="T118" fmla="*/ 2393 w 5158"/>
              <a:gd name="T119" fmla="*/ 3185 h 3255"/>
              <a:gd name="T120" fmla="*/ 2513 w 5158"/>
              <a:gd name="T121" fmla="*/ 2968 h 3255"/>
              <a:gd name="T122" fmla="*/ 2680 w 5158"/>
              <a:gd name="T123" fmla="*/ 2735 h 3255"/>
              <a:gd name="T124" fmla="*/ 3018 w 5158"/>
              <a:gd name="T125" fmla="*/ 2641 h 3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158" h="3255">
                <a:moveTo>
                  <a:pt x="3018" y="2641"/>
                </a:moveTo>
                <a:lnTo>
                  <a:pt x="3018" y="2641"/>
                </a:lnTo>
                <a:lnTo>
                  <a:pt x="3026" y="2622"/>
                </a:lnTo>
                <a:lnTo>
                  <a:pt x="3030" y="2603"/>
                </a:lnTo>
                <a:lnTo>
                  <a:pt x="3026" y="2579"/>
                </a:lnTo>
                <a:lnTo>
                  <a:pt x="3026" y="2579"/>
                </a:lnTo>
                <a:lnTo>
                  <a:pt x="3022" y="2568"/>
                </a:lnTo>
                <a:lnTo>
                  <a:pt x="3022" y="2552"/>
                </a:lnTo>
                <a:lnTo>
                  <a:pt x="3026" y="2537"/>
                </a:lnTo>
                <a:lnTo>
                  <a:pt x="3030" y="2517"/>
                </a:lnTo>
                <a:lnTo>
                  <a:pt x="3041" y="2502"/>
                </a:lnTo>
                <a:lnTo>
                  <a:pt x="3057" y="2486"/>
                </a:lnTo>
                <a:lnTo>
                  <a:pt x="3076" y="2470"/>
                </a:lnTo>
                <a:lnTo>
                  <a:pt x="3099" y="2459"/>
                </a:lnTo>
                <a:lnTo>
                  <a:pt x="3158" y="2408"/>
                </a:lnTo>
                <a:lnTo>
                  <a:pt x="3158" y="2408"/>
                </a:lnTo>
                <a:lnTo>
                  <a:pt x="3162" y="2373"/>
                </a:lnTo>
                <a:lnTo>
                  <a:pt x="3169" y="2342"/>
                </a:lnTo>
                <a:lnTo>
                  <a:pt x="3177" y="2331"/>
                </a:lnTo>
                <a:lnTo>
                  <a:pt x="3185" y="2323"/>
                </a:lnTo>
                <a:lnTo>
                  <a:pt x="3189" y="2296"/>
                </a:lnTo>
                <a:lnTo>
                  <a:pt x="3189" y="2268"/>
                </a:lnTo>
                <a:lnTo>
                  <a:pt x="3193" y="2234"/>
                </a:lnTo>
                <a:lnTo>
                  <a:pt x="3193" y="2234"/>
                </a:lnTo>
                <a:lnTo>
                  <a:pt x="3197" y="2234"/>
                </a:lnTo>
                <a:lnTo>
                  <a:pt x="3212" y="2230"/>
                </a:lnTo>
                <a:lnTo>
                  <a:pt x="3224" y="2230"/>
                </a:lnTo>
                <a:lnTo>
                  <a:pt x="3235" y="2222"/>
                </a:lnTo>
                <a:lnTo>
                  <a:pt x="3247" y="2210"/>
                </a:lnTo>
                <a:lnTo>
                  <a:pt x="3259" y="2199"/>
                </a:lnTo>
                <a:lnTo>
                  <a:pt x="3282" y="2226"/>
                </a:lnTo>
                <a:lnTo>
                  <a:pt x="3282" y="2226"/>
                </a:lnTo>
                <a:lnTo>
                  <a:pt x="3294" y="2214"/>
                </a:lnTo>
                <a:lnTo>
                  <a:pt x="3313" y="2191"/>
                </a:lnTo>
                <a:lnTo>
                  <a:pt x="3325" y="2183"/>
                </a:lnTo>
                <a:lnTo>
                  <a:pt x="3336" y="2183"/>
                </a:lnTo>
                <a:lnTo>
                  <a:pt x="3336" y="2183"/>
                </a:lnTo>
                <a:lnTo>
                  <a:pt x="3340" y="2191"/>
                </a:lnTo>
                <a:lnTo>
                  <a:pt x="3340" y="2210"/>
                </a:lnTo>
                <a:lnTo>
                  <a:pt x="3340" y="2210"/>
                </a:lnTo>
                <a:lnTo>
                  <a:pt x="3344" y="2214"/>
                </a:lnTo>
                <a:lnTo>
                  <a:pt x="3352" y="2214"/>
                </a:lnTo>
                <a:lnTo>
                  <a:pt x="3360" y="2214"/>
                </a:lnTo>
                <a:lnTo>
                  <a:pt x="3368" y="2206"/>
                </a:lnTo>
                <a:lnTo>
                  <a:pt x="3371" y="2199"/>
                </a:lnTo>
                <a:lnTo>
                  <a:pt x="3375" y="2179"/>
                </a:lnTo>
                <a:lnTo>
                  <a:pt x="3375" y="2156"/>
                </a:lnTo>
                <a:lnTo>
                  <a:pt x="3395" y="2129"/>
                </a:lnTo>
                <a:lnTo>
                  <a:pt x="3395" y="2129"/>
                </a:lnTo>
                <a:lnTo>
                  <a:pt x="3387" y="2121"/>
                </a:lnTo>
                <a:lnTo>
                  <a:pt x="3375" y="2105"/>
                </a:lnTo>
                <a:lnTo>
                  <a:pt x="3375" y="2101"/>
                </a:lnTo>
                <a:lnTo>
                  <a:pt x="3375" y="2098"/>
                </a:lnTo>
                <a:lnTo>
                  <a:pt x="3387" y="2098"/>
                </a:lnTo>
                <a:lnTo>
                  <a:pt x="3406" y="2105"/>
                </a:lnTo>
                <a:lnTo>
                  <a:pt x="3406" y="2105"/>
                </a:lnTo>
                <a:lnTo>
                  <a:pt x="3430" y="2109"/>
                </a:lnTo>
                <a:lnTo>
                  <a:pt x="3437" y="2105"/>
                </a:lnTo>
                <a:lnTo>
                  <a:pt x="3441" y="2105"/>
                </a:lnTo>
                <a:lnTo>
                  <a:pt x="3449" y="2094"/>
                </a:lnTo>
                <a:lnTo>
                  <a:pt x="3453" y="2078"/>
                </a:lnTo>
                <a:lnTo>
                  <a:pt x="3453" y="2051"/>
                </a:lnTo>
                <a:lnTo>
                  <a:pt x="3449" y="2035"/>
                </a:lnTo>
                <a:lnTo>
                  <a:pt x="3449" y="2035"/>
                </a:lnTo>
                <a:lnTo>
                  <a:pt x="3445" y="2028"/>
                </a:lnTo>
                <a:lnTo>
                  <a:pt x="3441" y="2008"/>
                </a:lnTo>
                <a:lnTo>
                  <a:pt x="3445" y="2000"/>
                </a:lnTo>
                <a:lnTo>
                  <a:pt x="3449" y="1993"/>
                </a:lnTo>
                <a:lnTo>
                  <a:pt x="3461" y="1985"/>
                </a:lnTo>
                <a:lnTo>
                  <a:pt x="3480" y="1985"/>
                </a:lnTo>
                <a:lnTo>
                  <a:pt x="3511" y="1977"/>
                </a:lnTo>
                <a:lnTo>
                  <a:pt x="3546" y="1938"/>
                </a:lnTo>
                <a:lnTo>
                  <a:pt x="3546" y="1938"/>
                </a:lnTo>
                <a:lnTo>
                  <a:pt x="3546" y="1931"/>
                </a:lnTo>
                <a:lnTo>
                  <a:pt x="3546" y="1911"/>
                </a:lnTo>
                <a:lnTo>
                  <a:pt x="3542" y="1899"/>
                </a:lnTo>
                <a:lnTo>
                  <a:pt x="3535" y="1888"/>
                </a:lnTo>
                <a:lnTo>
                  <a:pt x="3519" y="1880"/>
                </a:lnTo>
                <a:lnTo>
                  <a:pt x="3500" y="1880"/>
                </a:lnTo>
                <a:lnTo>
                  <a:pt x="3500" y="1880"/>
                </a:lnTo>
                <a:lnTo>
                  <a:pt x="3496" y="1876"/>
                </a:lnTo>
                <a:lnTo>
                  <a:pt x="3492" y="1876"/>
                </a:lnTo>
                <a:lnTo>
                  <a:pt x="3492" y="1868"/>
                </a:lnTo>
                <a:lnTo>
                  <a:pt x="3492" y="1861"/>
                </a:lnTo>
                <a:lnTo>
                  <a:pt x="3500" y="1853"/>
                </a:lnTo>
                <a:lnTo>
                  <a:pt x="3511" y="1837"/>
                </a:lnTo>
                <a:lnTo>
                  <a:pt x="3531" y="1822"/>
                </a:lnTo>
                <a:lnTo>
                  <a:pt x="3515" y="1798"/>
                </a:lnTo>
                <a:lnTo>
                  <a:pt x="3496" y="1771"/>
                </a:lnTo>
                <a:lnTo>
                  <a:pt x="3496" y="1752"/>
                </a:lnTo>
                <a:lnTo>
                  <a:pt x="3500" y="1717"/>
                </a:lnTo>
                <a:lnTo>
                  <a:pt x="3503" y="1705"/>
                </a:lnTo>
                <a:lnTo>
                  <a:pt x="3515" y="1701"/>
                </a:lnTo>
                <a:lnTo>
                  <a:pt x="3535" y="1701"/>
                </a:lnTo>
                <a:lnTo>
                  <a:pt x="3554" y="1701"/>
                </a:lnTo>
                <a:lnTo>
                  <a:pt x="3569" y="1697"/>
                </a:lnTo>
                <a:lnTo>
                  <a:pt x="3577" y="1697"/>
                </a:lnTo>
                <a:lnTo>
                  <a:pt x="3577" y="1697"/>
                </a:lnTo>
                <a:lnTo>
                  <a:pt x="3585" y="1705"/>
                </a:lnTo>
                <a:lnTo>
                  <a:pt x="3589" y="1717"/>
                </a:lnTo>
                <a:lnTo>
                  <a:pt x="3589" y="1717"/>
                </a:lnTo>
                <a:lnTo>
                  <a:pt x="3597" y="1725"/>
                </a:lnTo>
                <a:lnTo>
                  <a:pt x="3604" y="1732"/>
                </a:lnTo>
                <a:lnTo>
                  <a:pt x="3616" y="1740"/>
                </a:lnTo>
                <a:lnTo>
                  <a:pt x="3620" y="1713"/>
                </a:lnTo>
                <a:lnTo>
                  <a:pt x="3620" y="1697"/>
                </a:lnTo>
                <a:lnTo>
                  <a:pt x="3636" y="1659"/>
                </a:lnTo>
                <a:lnTo>
                  <a:pt x="3674" y="1670"/>
                </a:lnTo>
                <a:lnTo>
                  <a:pt x="3674" y="1686"/>
                </a:lnTo>
                <a:lnTo>
                  <a:pt x="3663" y="1694"/>
                </a:lnTo>
                <a:lnTo>
                  <a:pt x="3663" y="1694"/>
                </a:lnTo>
                <a:lnTo>
                  <a:pt x="3663" y="1705"/>
                </a:lnTo>
                <a:lnTo>
                  <a:pt x="3663" y="1732"/>
                </a:lnTo>
                <a:lnTo>
                  <a:pt x="3663" y="1752"/>
                </a:lnTo>
                <a:lnTo>
                  <a:pt x="3655" y="1771"/>
                </a:lnTo>
                <a:lnTo>
                  <a:pt x="3647" y="1787"/>
                </a:lnTo>
                <a:lnTo>
                  <a:pt x="3632" y="1806"/>
                </a:lnTo>
                <a:lnTo>
                  <a:pt x="3632" y="1806"/>
                </a:lnTo>
                <a:lnTo>
                  <a:pt x="3624" y="1814"/>
                </a:lnTo>
                <a:lnTo>
                  <a:pt x="3616" y="1822"/>
                </a:lnTo>
                <a:lnTo>
                  <a:pt x="3612" y="1830"/>
                </a:lnTo>
                <a:lnTo>
                  <a:pt x="3608" y="1837"/>
                </a:lnTo>
                <a:lnTo>
                  <a:pt x="3616" y="1841"/>
                </a:lnTo>
                <a:lnTo>
                  <a:pt x="3632" y="1845"/>
                </a:lnTo>
                <a:lnTo>
                  <a:pt x="3663" y="1845"/>
                </a:lnTo>
                <a:lnTo>
                  <a:pt x="3717" y="1841"/>
                </a:lnTo>
                <a:lnTo>
                  <a:pt x="3717" y="1841"/>
                </a:lnTo>
                <a:lnTo>
                  <a:pt x="3721" y="1833"/>
                </a:lnTo>
                <a:lnTo>
                  <a:pt x="3733" y="1822"/>
                </a:lnTo>
                <a:lnTo>
                  <a:pt x="3740" y="1818"/>
                </a:lnTo>
                <a:lnTo>
                  <a:pt x="3748" y="1814"/>
                </a:lnTo>
                <a:lnTo>
                  <a:pt x="3756" y="1810"/>
                </a:lnTo>
                <a:lnTo>
                  <a:pt x="3768" y="1814"/>
                </a:lnTo>
                <a:lnTo>
                  <a:pt x="3787" y="1810"/>
                </a:lnTo>
                <a:lnTo>
                  <a:pt x="3799" y="1791"/>
                </a:lnTo>
                <a:lnTo>
                  <a:pt x="3822" y="1806"/>
                </a:lnTo>
                <a:lnTo>
                  <a:pt x="3849" y="1795"/>
                </a:lnTo>
                <a:lnTo>
                  <a:pt x="3849" y="1795"/>
                </a:lnTo>
                <a:lnTo>
                  <a:pt x="3861" y="1795"/>
                </a:lnTo>
                <a:lnTo>
                  <a:pt x="3872" y="1787"/>
                </a:lnTo>
                <a:lnTo>
                  <a:pt x="3884" y="1779"/>
                </a:lnTo>
                <a:lnTo>
                  <a:pt x="3896" y="1767"/>
                </a:lnTo>
                <a:lnTo>
                  <a:pt x="3900" y="1752"/>
                </a:lnTo>
                <a:lnTo>
                  <a:pt x="3896" y="1729"/>
                </a:lnTo>
                <a:lnTo>
                  <a:pt x="3880" y="1697"/>
                </a:lnTo>
                <a:lnTo>
                  <a:pt x="3853" y="1604"/>
                </a:lnTo>
                <a:lnTo>
                  <a:pt x="3869" y="1596"/>
                </a:lnTo>
                <a:lnTo>
                  <a:pt x="3884" y="1608"/>
                </a:lnTo>
                <a:lnTo>
                  <a:pt x="3892" y="1600"/>
                </a:lnTo>
                <a:lnTo>
                  <a:pt x="3884" y="1550"/>
                </a:lnTo>
                <a:lnTo>
                  <a:pt x="3904" y="1495"/>
                </a:lnTo>
                <a:lnTo>
                  <a:pt x="3904" y="1495"/>
                </a:lnTo>
                <a:lnTo>
                  <a:pt x="3915" y="1488"/>
                </a:lnTo>
                <a:lnTo>
                  <a:pt x="3931" y="1484"/>
                </a:lnTo>
                <a:lnTo>
                  <a:pt x="3946" y="1484"/>
                </a:lnTo>
                <a:lnTo>
                  <a:pt x="3962" y="1488"/>
                </a:lnTo>
                <a:lnTo>
                  <a:pt x="3973" y="1499"/>
                </a:lnTo>
                <a:lnTo>
                  <a:pt x="3981" y="1511"/>
                </a:lnTo>
                <a:lnTo>
                  <a:pt x="3985" y="1523"/>
                </a:lnTo>
                <a:lnTo>
                  <a:pt x="3989" y="1554"/>
                </a:lnTo>
                <a:lnTo>
                  <a:pt x="3989" y="1554"/>
                </a:lnTo>
                <a:lnTo>
                  <a:pt x="3997" y="1558"/>
                </a:lnTo>
                <a:lnTo>
                  <a:pt x="4008" y="1558"/>
                </a:lnTo>
                <a:lnTo>
                  <a:pt x="4012" y="1554"/>
                </a:lnTo>
                <a:lnTo>
                  <a:pt x="4020" y="1550"/>
                </a:lnTo>
                <a:lnTo>
                  <a:pt x="4020" y="1538"/>
                </a:lnTo>
                <a:lnTo>
                  <a:pt x="4016" y="1527"/>
                </a:lnTo>
                <a:lnTo>
                  <a:pt x="4016" y="1527"/>
                </a:lnTo>
                <a:lnTo>
                  <a:pt x="4012" y="1503"/>
                </a:lnTo>
                <a:lnTo>
                  <a:pt x="4012" y="1495"/>
                </a:lnTo>
                <a:lnTo>
                  <a:pt x="4016" y="1492"/>
                </a:lnTo>
                <a:lnTo>
                  <a:pt x="4020" y="1492"/>
                </a:lnTo>
                <a:lnTo>
                  <a:pt x="4024" y="1492"/>
                </a:lnTo>
                <a:lnTo>
                  <a:pt x="4032" y="1499"/>
                </a:lnTo>
                <a:lnTo>
                  <a:pt x="4047" y="1484"/>
                </a:lnTo>
                <a:lnTo>
                  <a:pt x="4047" y="1457"/>
                </a:lnTo>
                <a:lnTo>
                  <a:pt x="4063" y="1426"/>
                </a:lnTo>
                <a:lnTo>
                  <a:pt x="4012" y="1422"/>
                </a:lnTo>
                <a:lnTo>
                  <a:pt x="4012" y="1422"/>
                </a:lnTo>
                <a:lnTo>
                  <a:pt x="4008" y="1414"/>
                </a:lnTo>
                <a:lnTo>
                  <a:pt x="4001" y="1394"/>
                </a:lnTo>
                <a:lnTo>
                  <a:pt x="3997" y="1391"/>
                </a:lnTo>
                <a:lnTo>
                  <a:pt x="3985" y="1387"/>
                </a:lnTo>
                <a:lnTo>
                  <a:pt x="3973" y="1391"/>
                </a:lnTo>
                <a:lnTo>
                  <a:pt x="3958" y="1402"/>
                </a:lnTo>
                <a:lnTo>
                  <a:pt x="3923" y="1410"/>
                </a:lnTo>
                <a:lnTo>
                  <a:pt x="3942" y="1336"/>
                </a:lnTo>
                <a:lnTo>
                  <a:pt x="4032" y="1348"/>
                </a:lnTo>
                <a:lnTo>
                  <a:pt x="4032" y="1348"/>
                </a:lnTo>
                <a:lnTo>
                  <a:pt x="4032" y="1356"/>
                </a:lnTo>
                <a:lnTo>
                  <a:pt x="4032" y="1363"/>
                </a:lnTo>
                <a:lnTo>
                  <a:pt x="4036" y="1371"/>
                </a:lnTo>
                <a:lnTo>
                  <a:pt x="4043" y="1379"/>
                </a:lnTo>
                <a:lnTo>
                  <a:pt x="4051" y="1383"/>
                </a:lnTo>
                <a:lnTo>
                  <a:pt x="4071" y="1387"/>
                </a:lnTo>
                <a:lnTo>
                  <a:pt x="4090" y="1383"/>
                </a:lnTo>
                <a:lnTo>
                  <a:pt x="4090" y="1367"/>
                </a:lnTo>
                <a:lnTo>
                  <a:pt x="4090" y="1336"/>
                </a:lnTo>
                <a:lnTo>
                  <a:pt x="4109" y="1328"/>
                </a:lnTo>
                <a:lnTo>
                  <a:pt x="4113" y="1367"/>
                </a:lnTo>
                <a:lnTo>
                  <a:pt x="4140" y="1336"/>
                </a:lnTo>
                <a:lnTo>
                  <a:pt x="4214" y="1293"/>
                </a:lnTo>
                <a:lnTo>
                  <a:pt x="4327" y="1293"/>
                </a:lnTo>
                <a:lnTo>
                  <a:pt x="4331" y="1255"/>
                </a:lnTo>
                <a:lnTo>
                  <a:pt x="4354" y="1243"/>
                </a:lnTo>
                <a:lnTo>
                  <a:pt x="4354" y="1243"/>
                </a:lnTo>
                <a:lnTo>
                  <a:pt x="4362" y="1239"/>
                </a:lnTo>
                <a:lnTo>
                  <a:pt x="4374" y="1224"/>
                </a:lnTo>
                <a:lnTo>
                  <a:pt x="4374" y="1216"/>
                </a:lnTo>
                <a:lnTo>
                  <a:pt x="4374" y="1204"/>
                </a:lnTo>
                <a:lnTo>
                  <a:pt x="4370" y="1192"/>
                </a:lnTo>
                <a:lnTo>
                  <a:pt x="4358" y="1181"/>
                </a:lnTo>
                <a:lnTo>
                  <a:pt x="4362" y="1154"/>
                </a:lnTo>
                <a:lnTo>
                  <a:pt x="4389" y="1189"/>
                </a:lnTo>
                <a:lnTo>
                  <a:pt x="4405" y="1165"/>
                </a:lnTo>
                <a:lnTo>
                  <a:pt x="4467" y="1173"/>
                </a:lnTo>
                <a:lnTo>
                  <a:pt x="4459" y="1189"/>
                </a:lnTo>
                <a:lnTo>
                  <a:pt x="4432" y="1208"/>
                </a:lnTo>
                <a:lnTo>
                  <a:pt x="4405" y="1212"/>
                </a:lnTo>
                <a:lnTo>
                  <a:pt x="4393" y="1231"/>
                </a:lnTo>
                <a:lnTo>
                  <a:pt x="4428" y="1255"/>
                </a:lnTo>
                <a:lnTo>
                  <a:pt x="4428" y="1255"/>
                </a:lnTo>
                <a:lnTo>
                  <a:pt x="4432" y="1247"/>
                </a:lnTo>
                <a:lnTo>
                  <a:pt x="4443" y="1239"/>
                </a:lnTo>
                <a:lnTo>
                  <a:pt x="4447" y="1235"/>
                </a:lnTo>
                <a:lnTo>
                  <a:pt x="4455" y="1239"/>
                </a:lnTo>
                <a:lnTo>
                  <a:pt x="4467" y="1247"/>
                </a:lnTo>
                <a:lnTo>
                  <a:pt x="4478" y="1262"/>
                </a:lnTo>
                <a:lnTo>
                  <a:pt x="4478" y="1262"/>
                </a:lnTo>
                <a:lnTo>
                  <a:pt x="4482" y="1266"/>
                </a:lnTo>
                <a:lnTo>
                  <a:pt x="4494" y="1266"/>
                </a:lnTo>
                <a:lnTo>
                  <a:pt x="4498" y="1262"/>
                </a:lnTo>
                <a:lnTo>
                  <a:pt x="4498" y="1258"/>
                </a:lnTo>
                <a:lnTo>
                  <a:pt x="4498" y="1247"/>
                </a:lnTo>
                <a:lnTo>
                  <a:pt x="4490" y="1227"/>
                </a:lnTo>
                <a:lnTo>
                  <a:pt x="4490" y="1227"/>
                </a:lnTo>
                <a:lnTo>
                  <a:pt x="4486" y="1212"/>
                </a:lnTo>
                <a:lnTo>
                  <a:pt x="4486" y="1200"/>
                </a:lnTo>
                <a:lnTo>
                  <a:pt x="4490" y="1189"/>
                </a:lnTo>
                <a:lnTo>
                  <a:pt x="4498" y="1185"/>
                </a:lnTo>
                <a:lnTo>
                  <a:pt x="4513" y="1177"/>
                </a:lnTo>
                <a:lnTo>
                  <a:pt x="4521" y="1177"/>
                </a:lnTo>
                <a:lnTo>
                  <a:pt x="4521" y="1177"/>
                </a:lnTo>
                <a:lnTo>
                  <a:pt x="4525" y="1177"/>
                </a:lnTo>
                <a:lnTo>
                  <a:pt x="4537" y="1177"/>
                </a:lnTo>
                <a:lnTo>
                  <a:pt x="4544" y="1177"/>
                </a:lnTo>
                <a:lnTo>
                  <a:pt x="4552" y="1169"/>
                </a:lnTo>
                <a:lnTo>
                  <a:pt x="4560" y="1157"/>
                </a:lnTo>
                <a:lnTo>
                  <a:pt x="4564" y="1146"/>
                </a:lnTo>
                <a:lnTo>
                  <a:pt x="4564" y="1146"/>
                </a:lnTo>
                <a:lnTo>
                  <a:pt x="4568" y="1130"/>
                </a:lnTo>
                <a:lnTo>
                  <a:pt x="4576" y="1119"/>
                </a:lnTo>
                <a:lnTo>
                  <a:pt x="4583" y="1111"/>
                </a:lnTo>
                <a:lnTo>
                  <a:pt x="4595" y="1103"/>
                </a:lnTo>
                <a:lnTo>
                  <a:pt x="4622" y="1099"/>
                </a:lnTo>
                <a:lnTo>
                  <a:pt x="4642" y="1099"/>
                </a:lnTo>
                <a:lnTo>
                  <a:pt x="4649" y="1095"/>
                </a:lnTo>
                <a:lnTo>
                  <a:pt x="4649" y="1095"/>
                </a:lnTo>
                <a:lnTo>
                  <a:pt x="4661" y="1095"/>
                </a:lnTo>
                <a:lnTo>
                  <a:pt x="4680" y="1095"/>
                </a:lnTo>
                <a:lnTo>
                  <a:pt x="4684" y="1095"/>
                </a:lnTo>
                <a:lnTo>
                  <a:pt x="4688" y="1091"/>
                </a:lnTo>
                <a:lnTo>
                  <a:pt x="4684" y="1084"/>
                </a:lnTo>
                <a:lnTo>
                  <a:pt x="4669" y="1072"/>
                </a:lnTo>
                <a:lnTo>
                  <a:pt x="4669" y="1072"/>
                </a:lnTo>
                <a:lnTo>
                  <a:pt x="4669" y="1060"/>
                </a:lnTo>
                <a:lnTo>
                  <a:pt x="4673" y="1037"/>
                </a:lnTo>
                <a:lnTo>
                  <a:pt x="4677" y="1029"/>
                </a:lnTo>
                <a:lnTo>
                  <a:pt x="4680" y="1025"/>
                </a:lnTo>
                <a:lnTo>
                  <a:pt x="4688" y="1029"/>
                </a:lnTo>
                <a:lnTo>
                  <a:pt x="4700" y="1041"/>
                </a:lnTo>
                <a:lnTo>
                  <a:pt x="4708" y="1041"/>
                </a:lnTo>
                <a:lnTo>
                  <a:pt x="4708" y="1041"/>
                </a:lnTo>
                <a:lnTo>
                  <a:pt x="4715" y="1041"/>
                </a:lnTo>
                <a:lnTo>
                  <a:pt x="4735" y="1041"/>
                </a:lnTo>
                <a:lnTo>
                  <a:pt x="4739" y="1045"/>
                </a:lnTo>
                <a:lnTo>
                  <a:pt x="4746" y="1049"/>
                </a:lnTo>
                <a:lnTo>
                  <a:pt x="4746" y="1060"/>
                </a:lnTo>
                <a:lnTo>
                  <a:pt x="4739" y="1072"/>
                </a:lnTo>
                <a:lnTo>
                  <a:pt x="4739" y="1072"/>
                </a:lnTo>
                <a:lnTo>
                  <a:pt x="4735" y="1088"/>
                </a:lnTo>
                <a:lnTo>
                  <a:pt x="4735" y="1099"/>
                </a:lnTo>
                <a:lnTo>
                  <a:pt x="4739" y="1103"/>
                </a:lnTo>
                <a:lnTo>
                  <a:pt x="4746" y="1107"/>
                </a:lnTo>
                <a:lnTo>
                  <a:pt x="4762" y="1103"/>
                </a:lnTo>
                <a:lnTo>
                  <a:pt x="4774" y="1103"/>
                </a:lnTo>
                <a:lnTo>
                  <a:pt x="4785" y="1103"/>
                </a:lnTo>
                <a:lnTo>
                  <a:pt x="4785" y="1056"/>
                </a:lnTo>
                <a:lnTo>
                  <a:pt x="4824" y="1010"/>
                </a:lnTo>
                <a:lnTo>
                  <a:pt x="4828" y="1006"/>
                </a:lnTo>
                <a:lnTo>
                  <a:pt x="4828" y="987"/>
                </a:lnTo>
                <a:lnTo>
                  <a:pt x="4828" y="987"/>
                </a:lnTo>
                <a:lnTo>
                  <a:pt x="4836" y="983"/>
                </a:lnTo>
                <a:lnTo>
                  <a:pt x="4847" y="983"/>
                </a:lnTo>
                <a:lnTo>
                  <a:pt x="4855" y="987"/>
                </a:lnTo>
                <a:lnTo>
                  <a:pt x="4859" y="990"/>
                </a:lnTo>
                <a:lnTo>
                  <a:pt x="4855" y="1002"/>
                </a:lnTo>
                <a:lnTo>
                  <a:pt x="4851" y="1014"/>
                </a:lnTo>
                <a:lnTo>
                  <a:pt x="4851" y="1014"/>
                </a:lnTo>
                <a:lnTo>
                  <a:pt x="4844" y="1025"/>
                </a:lnTo>
                <a:lnTo>
                  <a:pt x="4828" y="1045"/>
                </a:lnTo>
                <a:lnTo>
                  <a:pt x="4824" y="1056"/>
                </a:lnTo>
                <a:lnTo>
                  <a:pt x="4824" y="1068"/>
                </a:lnTo>
                <a:lnTo>
                  <a:pt x="4832" y="1076"/>
                </a:lnTo>
                <a:lnTo>
                  <a:pt x="4844" y="1084"/>
                </a:lnTo>
                <a:lnTo>
                  <a:pt x="4844" y="1084"/>
                </a:lnTo>
                <a:lnTo>
                  <a:pt x="4871" y="1095"/>
                </a:lnTo>
                <a:lnTo>
                  <a:pt x="4882" y="1103"/>
                </a:lnTo>
                <a:lnTo>
                  <a:pt x="4878" y="1107"/>
                </a:lnTo>
                <a:lnTo>
                  <a:pt x="4875" y="1111"/>
                </a:lnTo>
                <a:lnTo>
                  <a:pt x="4847" y="1123"/>
                </a:lnTo>
                <a:lnTo>
                  <a:pt x="4844" y="1126"/>
                </a:lnTo>
                <a:lnTo>
                  <a:pt x="4844" y="1126"/>
                </a:lnTo>
                <a:lnTo>
                  <a:pt x="4840" y="1134"/>
                </a:lnTo>
                <a:lnTo>
                  <a:pt x="4840" y="1146"/>
                </a:lnTo>
                <a:lnTo>
                  <a:pt x="4844" y="1154"/>
                </a:lnTo>
                <a:lnTo>
                  <a:pt x="4847" y="1157"/>
                </a:lnTo>
                <a:lnTo>
                  <a:pt x="4859" y="1157"/>
                </a:lnTo>
                <a:lnTo>
                  <a:pt x="4871" y="1154"/>
                </a:lnTo>
                <a:lnTo>
                  <a:pt x="4871" y="1154"/>
                </a:lnTo>
                <a:lnTo>
                  <a:pt x="4882" y="1154"/>
                </a:lnTo>
                <a:lnTo>
                  <a:pt x="4894" y="1150"/>
                </a:lnTo>
                <a:lnTo>
                  <a:pt x="4910" y="1154"/>
                </a:lnTo>
                <a:lnTo>
                  <a:pt x="4917" y="1161"/>
                </a:lnTo>
                <a:lnTo>
                  <a:pt x="4921" y="1165"/>
                </a:lnTo>
                <a:lnTo>
                  <a:pt x="4921" y="1165"/>
                </a:lnTo>
                <a:lnTo>
                  <a:pt x="4933" y="1169"/>
                </a:lnTo>
                <a:lnTo>
                  <a:pt x="4941" y="1165"/>
                </a:lnTo>
                <a:lnTo>
                  <a:pt x="4945" y="1161"/>
                </a:lnTo>
                <a:lnTo>
                  <a:pt x="4945" y="1154"/>
                </a:lnTo>
                <a:lnTo>
                  <a:pt x="4945" y="1154"/>
                </a:lnTo>
                <a:lnTo>
                  <a:pt x="4945" y="1142"/>
                </a:lnTo>
                <a:lnTo>
                  <a:pt x="4948" y="1138"/>
                </a:lnTo>
                <a:lnTo>
                  <a:pt x="4964" y="1134"/>
                </a:lnTo>
                <a:lnTo>
                  <a:pt x="4995" y="1134"/>
                </a:lnTo>
                <a:lnTo>
                  <a:pt x="4995" y="1134"/>
                </a:lnTo>
                <a:lnTo>
                  <a:pt x="5003" y="1134"/>
                </a:lnTo>
                <a:lnTo>
                  <a:pt x="5007" y="1126"/>
                </a:lnTo>
                <a:lnTo>
                  <a:pt x="5007" y="1111"/>
                </a:lnTo>
                <a:lnTo>
                  <a:pt x="4995" y="1088"/>
                </a:lnTo>
                <a:lnTo>
                  <a:pt x="4995" y="1088"/>
                </a:lnTo>
                <a:lnTo>
                  <a:pt x="4991" y="1080"/>
                </a:lnTo>
                <a:lnTo>
                  <a:pt x="4991" y="1072"/>
                </a:lnTo>
                <a:lnTo>
                  <a:pt x="4995" y="1072"/>
                </a:lnTo>
                <a:lnTo>
                  <a:pt x="4999" y="1072"/>
                </a:lnTo>
                <a:lnTo>
                  <a:pt x="5018" y="1084"/>
                </a:lnTo>
                <a:lnTo>
                  <a:pt x="5018" y="1084"/>
                </a:lnTo>
                <a:lnTo>
                  <a:pt x="5030" y="1084"/>
                </a:lnTo>
                <a:lnTo>
                  <a:pt x="5038" y="1076"/>
                </a:lnTo>
                <a:lnTo>
                  <a:pt x="5042" y="1064"/>
                </a:lnTo>
                <a:lnTo>
                  <a:pt x="5088" y="994"/>
                </a:lnTo>
                <a:lnTo>
                  <a:pt x="5061" y="998"/>
                </a:lnTo>
                <a:lnTo>
                  <a:pt x="5018" y="998"/>
                </a:lnTo>
                <a:lnTo>
                  <a:pt x="5018" y="998"/>
                </a:lnTo>
                <a:lnTo>
                  <a:pt x="5011" y="1006"/>
                </a:lnTo>
                <a:lnTo>
                  <a:pt x="4995" y="1025"/>
                </a:lnTo>
                <a:lnTo>
                  <a:pt x="4987" y="1029"/>
                </a:lnTo>
                <a:lnTo>
                  <a:pt x="4979" y="1029"/>
                </a:lnTo>
                <a:lnTo>
                  <a:pt x="4976" y="1025"/>
                </a:lnTo>
                <a:lnTo>
                  <a:pt x="4972" y="1010"/>
                </a:lnTo>
                <a:lnTo>
                  <a:pt x="4972" y="1010"/>
                </a:lnTo>
                <a:lnTo>
                  <a:pt x="4968" y="1002"/>
                </a:lnTo>
                <a:lnTo>
                  <a:pt x="4968" y="994"/>
                </a:lnTo>
                <a:lnTo>
                  <a:pt x="4972" y="987"/>
                </a:lnTo>
                <a:lnTo>
                  <a:pt x="4976" y="983"/>
                </a:lnTo>
                <a:lnTo>
                  <a:pt x="4987" y="979"/>
                </a:lnTo>
                <a:lnTo>
                  <a:pt x="5003" y="979"/>
                </a:lnTo>
                <a:lnTo>
                  <a:pt x="5003" y="979"/>
                </a:lnTo>
                <a:lnTo>
                  <a:pt x="5007" y="979"/>
                </a:lnTo>
                <a:lnTo>
                  <a:pt x="5011" y="975"/>
                </a:lnTo>
                <a:lnTo>
                  <a:pt x="5011" y="967"/>
                </a:lnTo>
                <a:lnTo>
                  <a:pt x="5003" y="948"/>
                </a:lnTo>
                <a:lnTo>
                  <a:pt x="5003" y="905"/>
                </a:lnTo>
                <a:lnTo>
                  <a:pt x="5003" y="905"/>
                </a:lnTo>
                <a:lnTo>
                  <a:pt x="5030" y="901"/>
                </a:lnTo>
                <a:lnTo>
                  <a:pt x="5053" y="897"/>
                </a:lnTo>
                <a:lnTo>
                  <a:pt x="5077" y="897"/>
                </a:lnTo>
                <a:lnTo>
                  <a:pt x="5077" y="878"/>
                </a:lnTo>
                <a:lnTo>
                  <a:pt x="5073" y="870"/>
                </a:lnTo>
                <a:lnTo>
                  <a:pt x="5073" y="858"/>
                </a:lnTo>
                <a:lnTo>
                  <a:pt x="5088" y="858"/>
                </a:lnTo>
                <a:lnTo>
                  <a:pt x="5088" y="858"/>
                </a:lnTo>
                <a:lnTo>
                  <a:pt x="5096" y="858"/>
                </a:lnTo>
                <a:lnTo>
                  <a:pt x="5108" y="854"/>
                </a:lnTo>
                <a:lnTo>
                  <a:pt x="5112" y="851"/>
                </a:lnTo>
                <a:lnTo>
                  <a:pt x="5108" y="843"/>
                </a:lnTo>
                <a:lnTo>
                  <a:pt x="5104" y="835"/>
                </a:lnTo>
                <a:lnTo>
                  <a:pt x="5088" y="823"/>
                </a:lnTo>
                <a:lnTo>
                  <a:pt x="5077" y="808"/>
                </a:lnTo>
                <a:lnTo>
                  <a:pt x="5069" y="800"/>
                </a:lnTo>
                <a:lnTo>
                  <a:pt x="5069" y="785"/>
                </a:lnTo>
                <a:lnTo>
                  <a:pt x="5065" y="773"/>
                </a:lnTo>
                <a:lnTo>
                  <a:pt x="5065" y="757"/>
                </a:lnTo>
                <a:lnTo>
                  <a:pt x="5069" y="757"/>
                </a:lnTo>
                <a:lnTo>
                  <a:pt x="5080" y="757"/>
                </a:lnTo>
                <a:lnTo>
                  <a:pt x="5088" y="753"/>
                </a:lnTo>
                <a:lnTo>
                  <a:pt x="5088" y="742"/>
                </a:lnTo>
                <a:lnTo>
                  <a:pt x="5084" y="734"/>
                </a:lnTo>
                <a:lnTo>
                  <a:pt x="5088" y="726"/>
                </a:lnTo>
                <a:lnTo>
                  <a:pt x="5108" y="719"/>
                </a:lnTo>
                <a:lnTo>
                  <a:pt x="5131" y="711"/>
                </a:lnTo>
                <a:lnTo>
                  <a:pt x="5154" y="703"/>
                </a:lnTo>
                <a:lnTo>
                  <a:pt x="5154" y="703"/>
                </a:lnTo>
                <a:lnTo>
                  <a:pt x="5154" y="695"/>
                </a:lnTo>
                <a:lnTo>
                  <a:pt x="5158" y="684"/>
                </a:lnTo>
                <a:lnTo>
                  <a:pt x="5154" y="676"/>
                </a:lnTo>
                <a:lnTo>
                  <a:pt x="5150" y="672"/>
                </a:lnTo>
                <a:lnTo>
                  <a:pt x="5139" y="668"/>
                </a:lnTo>
                <a:lnTo>
                  <a:pt x="5119" y="672"/>
                </a:lnTo>
                <a:lnTo>
                  <a:pt x="5119" y="672"/>
                </a:lnTo>
                <a:lnTo>
                  <a:pt x="5084" y="676"/>
                </a:lnTo>
                <a:lnTo>
                  <a:pt x="5065" y="684"/>
                </a:lnTo>
                <a:lnTo>
                  <a:pt x="5057" y="691"/>
                </a:lnTo>
                <a:lnTo>
                  <a:pt x="5046" y="707"/>
                </a:lnTo>
                <a:lnTo>
                  <a:pt x="5026" y="707"/>
                </a:lnTo>
                <a:lnTo>
                  <a:pt x="5014" y="691"/>
                </a:lnTo>
                <a:lnTo>
                  <a:pt x="5014" y="676"/>
                </a:lnTo>
                <a:lnTo>
                  <a:pt x="5014" y="676"/>
                </a:lnTo>
                <a:lnTo>
                  <a:pt x="4979" y="684"/>
                </a:lnTo>
                <a:lnTo>
                  <a:pt x="4952" y="687"/>
                </a:lnTo>
                <a:lnTo>
                  <a:pt x="4921" y="687"/>
                </a:lnTo>
                <a:lnTo>
                  <a:pt x="4921" y="687"/>
                </a:lnTo>
                <a:lnTo>
                  <a:pt x="4913" y="676"/>
                </a:lnTo>
                <a:lnTo>
                  <a:pt x="4894" y="660"/>
                </a:lnTo>
                <a:lnTo>
                  <a:pt x="4882" y="652"/>
                </a:lnTo>
                <a:lnTo>
                  <a:pt x="4871" y="645"/>
                </a:lnTo>
                <a:lnTo>
                  <a:pt x="4859" y="645"/>
                </a:lnTo>
                <a:lnTo>
                  <a:pt x="4847" y="649"/>
                </a:lnTo>
                <a:lnTo>
                  <a:pt x="4801" y="649"/>
                </a:lnTo>
                <a:lnTo>
                  <a:pt x="4801" y="649"/>
                </a:lnTo>
                <a:lnTo>
                  <a:pt x="4805" y="629"/>
                </a:lnTo>
                <a:lnTo>
                  <a:pt x="4805" y="590"/>
                </a:lnTo>
                <a:lnTo>
                  <a:pt x="4801" y="575"/>
                </a:lnTo>
                <a:lnTo>
                  <a:pt x="4793" y="563"/>
                </a:lnTo>
                <a:lnTo>
                  <a:pt x="4785" y="559"/>
                </a:lnTo>
                <a:lnTo>
                  <a:pt x="4777" y="559"/>
                </a:lnTo>
                <a:lnTo>
                  <a:pt x="4770" y="563"/>
                </a:lnTo>
                <a:lnTo>
                  <a:pt x="4754" y="571"/>
                </a:lnTo>
                <a:lnTo>
                  <a:pt x="4754" y="571"/>
                </a:lnTo>
                <a:lnTo>
                  <a:pt x="4719" y="598"/>
                </a:lnTo>
                <a:lnTo>
                  <a:pt x="4708" y="610"/>
                </a:lnTo>
                <a:lnTo>
                  <a:pt x="4700" y="621"/>
                </a:lnTo>
                <a:lnTo>
                  <a:pt x="4700" y="633"/>
                </a:lnTo>
                <a:lnTo>
                  <a:pt x="4700" y="645"/>
                </a:lnTo>
                <a:lnTo>
                  <a:pt x="4704" y="672"/>
                </a:lnTo>
                <a:lnTo>
                  <a:pt x="4688" y="676"/>
                </a:lnTo>
                <a:lnTo>
                  <a:pt x="4688" y="676"/>
                </a:lnTo>
                <a:lnTo>
                  <a:pt x="4688" y="668"/>
                </a:lnTo>
                <a:lnTo>
                  <a:pt x="4680" y="656"/>
                </a:lnTo>
                <a:lnTo>
                  <a:pt x="4669" y="649"/>
                </a:lnTo>
                <a:lnTo>
                  <a:pt x="4661" y="645"/>
                </a:lnTo>
                <a:lnTo>
                  <a:pt x="4649" y="645"/>
                </a:lnTo>
                <a:lnTo>
                  <a:pt x="4579" y="645"/>
                </a:lnTo>
                <a:lnTo>
                  <a:pt x="4579" y="645"/>
                </a:lnTo>
                <a:lnTo>
                  <a:pt x="4576" y="645"/>
                </a:lnTo>
                <a:lnTo>
                  <a:pt x="4568" y="645"/>
                </a:lnTo>
                <a:lnTo>
                  <a:pt x="4564" y="652"/>
                </a:lnTo>
                <a:lnTo>
                  <a:pt x="4560" y="656"/>
                </a:lnTo>
                <a:lnTo>
                  <a:pt x="4560" y="687"/>
                </a:lnTo>
                <a:lnTo>
                  <a:pt x="4548" y="680"/>
                </a:lnTo>
                <a:lnTo>
                  <a:pt x="4548" y="680"/>
                </a:lnTo>
                <a:lnTo>
                  <a:pt x="4541" y="672"/>
                </a:lnTo>
                <a:lnTo>
                  <a:pt x="4521" y="660"/>
                </a:lnTo>
                <a:lnTo>
                  <a:pt x="4513" y="652"/>
                </a:lnTo>
                <a:lnTo>
                  <a:pt x="4506" y="652"/>
                </a:lnTo>
                <a:lnTo>
                  <a:pt x="4498" y="656"/>
                </a:lnTo>
                <a:lnTo>
                  <a:pt x="4498" y="668"/>
                </a:lnTo>
                <a:lnTo>
                  <a:pt x="4498" y="668"/>
                </a:lnTo>
                <a:lnTo>
                  <a:pt x="4467" y="660"/>
                </a:lnTo>
                <a:lnTo>
                  <a:pt x="4440" y="660"/>
                </a:lnTo>
                <a:lnTo>
                  <a:pt x="4412" y="664"/>
                </a:lnTo>
                <a:lnTo>
                  <a:pt x="4412" y="664"/>
                </a:lnTo>
                <a:lnTo>
                  <a:pt x="4401" y="652"/>
                </a:lnTo>
                <a:lnTo>
                  <a:pt x="4389" y="645"/>
                </a:lnTo>
                <a:lnTo>
                  <a:pt x="4377" y="645"/>
                </a:lnTo>
                <a:lnTo>
                  <a:pt x="4377" y="645"/>
                </a:lnTo>
                <a:lnTo>
                  <a:pt x="4362" y="633"/>
                </a:lnTo>
                <a:lnTo>
                  <a:pt x="4354" y="618"/>
                </a:lnTo>
                <a:lnTo>
                  <a:pt x="4350" y="610"/>
                </a:lnTo>
                <a:lnTo>
                  <a:pt x="4350" y="602"/>
                </a:lnTo>
                <a:lnTo>
                  <a:pt x="4350" y="602"/>
                </a:lnTo>
                <a:lnTo>
                  <a:pt x="4342" y="590"/>
                </a:lnTo>
                <a:lnTo>
                  <a:pt x="4331" y="583"/>
                </a:lnTo>
                <a:lnTo>
                  <a:pt x="4323" y="579"/>
                </a:lnTo>
                <a:lnTo>
                  <a:pt x="4308" y="563"/>
                </a:lnTo>
                <a:lnTo>
                  <a:pt x="4296" y="551"/>
                </a:lnTo>
                <a:lnTo>
                  <a:pt x="4288" y="544"/>
                </a:lnTo>
                <a:lnTo>
                  <a:pt x="4288" y="544"/>
                </a:lnTo>
                <a:lnTo>
                  <a:pt x="4280" y="544"/>
                </a:lnTo>
                <a:lnTo>
                  <a:pt x="4273" y="548"/>
                </a:lnTo>
                <a:lnTo>
                  <a:pt x="4261" y="559"/>
                </a:lnTo>
                <a:lnTo>
                  <a:pt x="4261" y="559"/>
                </a:lnTo>
                <a:lnTo>
                  <a:pt x="4249" y="571"/>
                </a:lnTo>
                <a:lnTo>
                  <a:pt x="4241" y="571"/>
                </a:lnTo>
                <a:lnTo>
                  <a:pt x="4234" y="567"/>
                </a:lnTo>
                <a:lnTo>
                  <a:pt x="4230" y="559"/>
                </a:lnTo>
                <a:lnTo>
                  <a:pt x="4230" y="559"/>
                </a:lnTo>
                <a:lnTo>
                  <a:pt x="4226" y="551"/>
                </a:lnTo>
                <a:lnTo>
                  <a:pt x="4218" y="548"/>
                </a:lnTo>
                <a:lnTo>
                  <a:pt x="4199" y="544"/>
                </a:lnTo>
                <a:lnTo>
                  <a:pt x="4199" y="544"/>
                </a:lnTo>
                <a:lnTo>
                  <a:pt x="4183" y="544"/>
                </a:lnTo>
                <a:lnTo>
                  <a:pt x="4168" y="536"/>
                </a:lnTo>
                <a:lnTo>
                  <a:pt x="4160" y="528"/>
                </a:lnTo>
                <a:lnTo>
                  <a:pt x="4152" y="520"/>
                </a:lnTo>
                <a:lnTo>
                  <a:pt x="4148" y="505"/>
                </a:lnTo>
                <a:lnTo>
                  <a:pt x="4148" y="485"/>
                </a:lnTo>
                <a:lnTo>
                  <a:pt x="4148" y="485"/>
                </a:lnTo>
                <a:lnTo>
                  <a:pt x="4144" y="454"/>
                </a:lnTo>
                <a:lnTo>
                  <a:pt x="4144" y="443"/>
                </a:lnTo>
                <a:lnTo>
                  <a:pt x="4140" y="439"/>
                </a:lnTo>
                <a:lnTo>
                  <a:pt x="4133" y="435"/>
                </a:lnTo>
                <a:lnTo>
                  <a:pt x="4125" y="431"/>
                </a:lnTo>
                <a:lnTo>
                  <a:pt x="4098" y="431"/>
                </a:lnTo>
                <a:lnTo>
                  <a:pt x="4098" y="431"/>
                </a:lnTo>
                <a:lnTo>
                  <a:pt x="4082" y="431"/>
                </a:lnTo>
                <a:lnTo>
                  <a:pt x="4067" y="427"/>
                </a:lnTo>
                <a:lnTo>
                  <a:pt x="4055" y="419"/>
                </a:lnTo>
                <a:lnTo>
                  <a:pt x="4043" y="408"/>
                </a:lnTo>
                <a:lnTo>
                  <a:pt x="4028" y="392"/>
                </a:lnTo>
                <a:lnTo>
                  <a:pt x="4024" y="384"/>
                </a:lnTo>
                <a:lnTo>
                  <a:pt x="4012" y="342"/>
                </a:lnTo>
                <a:lnTo>
                  <a:pt x="3888" y="342"/>
                </a:lnTo>
                <a:lnTo>
                  <a:pt x="3830" y="377"/>
                </a:lnTo>
                <a:lnTo>
                  <a:pt x="3830" y="377"/>
                </a:lnTo>
                <a:lnTo>
                  <a:pt x="3818" y="381"/>
                </a:lnTo>
                <a:lnTo>
                  <a:pt x="3795" y="392"/>
                </a:lnTo>
                <a:lnTo>
                  <a:pt x="3756" y="404"/>
                </a:lnTo>
                <a:lnTo>
                  <a:pt x="3733" y="408"/>
                </a:lnTo>
                <a:lnTo>
                  <a:pt x="3705" y="408"/>
                </a:lnTo>
                <a:lnTo>
                  <a:pt x="3705" y="408"/>
                </a:lnTo>
                <a:lnTo>
                  <a:pt x="3686" y="419"/>
                </a:lnTo>
                <a:lnTo>
                  <a:pt x="3674" y="431"/>
                </a:lnTo>
                <a:lnTo>
                  <a:pt x="3663" y="450"/>
                </a:lnTo>
                <a:lnTo>
                  <a:pt x="3663" y="450"/>
                </a:lnTo>
                <a:lnTo>
                  <a:pt x="3655" y="450"/>
                </a:lnTo>
                <a:lnTo>
                  <a:pt x="3628" y="454"/>
                </a:lnTo>
                <a:lnTo>
                  <a:pt x="3628" y="454"/>
                </a:lnTo>
                <a:lnTo>
                  <a:pt x="3593" y="454"/>
                </a:lnTo>
                <a:lnTo>
                  <a:pt x="3573" y="458"/>
                </a:lnTo>
                <a:lnTo>
                  <a:pt x="3573" y="458"/>
                </a:lnTo>
                <a:lnTo>
                  <a:pt x="3566" y="462"/>
                </a:lnTo>
                <a:lnTo>
                  <a:pt x="3562" y="466"/>
                </a:lnTo>
                <a:lnTo>
                  <a:pt x="3569" y="470"/>
                </a:lnTo>
                <a:lnTo>
                  <a:pt x="3569" y="470"/>
                </a:lnTo>
                <a:lnTo>
                  <a:pt x="3581" y="478"/>
                </a:lnTo>
                <a:lnTo>
                  <a:pt x="3593" y="478"/>
                </a:lnTo>
                <a:lnTo>
                  <a:pt x="3616" y="478"/>
                </a:lnTo>
                <a:lnTo>
                  <a:pt x="3616" y="478"/>
                </a:lnTo>
                <a:lnTo>
                  <a:pt x="3620" y="485"/>
                </a:lnTo>
                <a:lnTo>
                  <a:pt x="3624" y="501"/>
                </a:lnTo>
                <a:lnTo>
                  <a:pt x="3620" y="524"/>
                </a:lnTo>
                <a:lnTo>
                  <a:pt x="3616" y="536"/>
                </a:lnTo>
                <a:lnTo>
                  <a:pt x="3608" y="551"/>
                </a:lnTo>
                <a:lnTo>
                  <a:pt x="3608" y="551"/>
                </a:lnTo>
                <a:lnTo>
                  <a:pt x="3589" y="575"/>
                </a:lnTo>
                <a:lnTo>
                  <a:pt x="3569" y="590"/>
                </a:lnTo>
                <a:lnTo>
                  <a:pt x="3546" y="602"/>
                </a:lnTo>
                <a:lnTo>
                  <a:pt x="3546" y="602"/>
                </a:lnTo>
                <a:lnTo>
                  <a:pt x="3507" y="641"/>
                </a:lnTo>
                <a:lnTo>
                  <a:pt x="3472" y="672"/>
                </a:lnTo>
                <a:lnTo>
                  <a:pt x="3453" y="680"/>
                </a:lnTo>
                <a:lnTo>
                  <a:pt x="3441" y="684"/>
                </a:lnTo>
                <a:lnTo>
                  <a:pt x="3441" y="684"/>
                </a:lnTo>
                <a:lnTo>
                  <a:pt x="3418" y="687"/>
                </a:lnTo>
                <a:lnTo>
                  <a:pt x="3399" y="691"/>
                </a:lnTo>
                <a:lnTo>
                  <a:pt x="3387" y="703"/>
                </a:lnTo>
                <a:lnTo>
                  <a:pt x="3383" y="711"/>
                </a:lnTo>
                <a:lnTo>
                  <a:pt x="3383" y="719"/>
                </a:lnTo>
                <a:lnTo>
                  <a:pt x="3383" y="719"/>
                </a:lnTo>
                <a:lnTo>
                  <a:pt x="3368" y="719"/>
                </a:lnTo>
                <a:lnTo>
                  <a:pt x="3340" y="726"/>
                </a:lnTo>
                <a:lnTo>
                  <a:pt x="3329" y="734"/>
                </a:lnTo>
                <a:lnTo>
                  <a:pt x="3321" y="742"/>
                </a:lnTo>
                <a:lnTo>
                  <a:pt x="3321" y="746"/>
                </a:lnTo>
                <a:lnTo>
                  <a:pt x="3325" y="753"/>
                </a:lnTo>
                <a:lnTo>
                  <a:pt x="3340" y="769"/>
                </a:lnTo>
                <a:lnTo>
                  <a:pt x="3340" y="769"/>
                </a:lnTo>
                <a:lnTo>
                  <a:pt x="3352" y="777"/>
                </a:lnTo>
                <a:lnTo>
                  <a:pt x="3356" y="785"/>
                </a:lnTo>
                <a:lnTo>
                  <a:pt x="3364" y="792"/>
                </a:lnTo>
                <a:lnTo>
                  <a:pt x="3368" y="804"/>
                </a:lnTo>
                <a:lnTo>
                  <a:pt x="3368" y="820"/>
                </a:lnTo>
                <a:lnTo>
                  <a:pt x="3360" y="835"/>
                </a:lnTo>
                <a:lnTo>
                  <a:pt x="3344" y="851"/>
                </a:lnTo>
                <a:lnTo>
                  <a:pt x="3344" y="851"/>
                </a:lnTo>
                <a:lnTo>
                  <a:pt x="3336" y="854"/>
                </a:lnTo>
                <a:lnTo>
                  <a:pt x="3317" y="862"/>
                </a:lnTo>
                <a:lnTo>
                  <a:pt x="3305" y="870"/>
                </a:lnTo>
                <a:lnTo>
                  <a:pt x="3298" y="878"/>
                </a:lnTo>
                <a:lnTo>
                  <a:pt x="3290" y="889"/>
                </a:lnTo>
                <a:lnTo>
                  <a:pt x="3286" y="905"/>
                </a:lnTo>
                <a:lnTo>
                  <a:pt x="3286" y="905"/>
                </a:lnTo>
                <a:lnTo>
                  <a:pt x="3286" y="913"/>
                </a:lnTo>
                <a:lnTo>
                  <a:pt x="3274" y="932"/>
                </a:lnTo>
                <a:lnTo>
                  <a:pt x="3270" y="940"/>
                </a:lnTo>
                <a:lnTo>
                  <a:pt x="3263" y="944"/>
                </a:lnTo>
                <a:lnTo>
                  <a:pt x="3251" y="944"/>
                </a:lnTo>
                <a:lnTo>
                  <a:pt x="3239" y="940"/>
                </a:lnTo>
                <a:lnTo>
                  <a:pt x="3239" y="940"/>
                </a:lnTo>
                <a:lnTo>
                  <a:pt x="3220" y="936"/>
                </a:lnTo>
                <a:lnTo>
                  <a:pt x="3204" y="936"/>
                </a:lnTo>
                <a:lnTo>
                  <a:pt x="3189" y="940"/>
                </a:lnTo>
                <a:lnTo>
                  <a:pt x="3189" y="940"/>
                </a:lnTo>
                <a:lnTo>
                  <a:pt x="3177" y="948"/>
                </a:lnTo>
                <a:lnTo>
                  <a:pt x="3162" y="948"/>
                </a:lnTo>
                <a:lnTo>
                  <a:pt x="3146" y="944"/>
                </a:lnTo>
                <a:lnTo>
                  <a:pt x="3146" y="944"/>
                </a:lnTo>
                <a:lnTo>
                  <a:pt x="3142" y="940"/>
                </a:lnTo>
                <a:lnTo>
                  <a:pt x="3131" y="932"/>
                </a:lnTo>
                <a:lnTo>
                  <a:pt x="3123" y="928"/>
                </a:lnTo>
                <a:lnTo>
                  <a:pt x="3111" y="928"/>
                </a:lnTo>
                <a:lnTo>
                  <a:pt x="3096" y="928"/>
                </a:lnTo>
                <a:lnTo>
                  <a:pt x="3080" y="936"/>
                </a:lnTo>
                <a:lnTo>
                  <a:pt x="3080" y="936"/>
                </a:lnTo>
                <a:lnTo>
                  <a:pt x="3049" y="948"/>
                </a:lnTo>
                <a:lnTo>
                  <a:pt x="3018" y="952"/>
                </a:lnTo>
                <a:lnTo>
                  <a:pt x="2983" y="948"/>
                </a:lnTo>
                <a:lnTo>
                  <a:pt x="2948" y="936"/>
                </a:lnTo>
                <a:lnTo>
                  <a:pt x="2948" y="936"/>
                </a:lnTo>
                <a:lnTo>
                  <a:pt x="2936" y="936"/>
                </a:lnTo>
                <a:lnTo>
                  <a:pt x="2925" y="940"/>
                </a:lnTo>
                <a:lnTo>
                  <a:pt x="2909" y="948"/>
                </a:lnTo>
                <a:lnTo>
                  <a:pt x="2909" y="948"/>
                </a:lnTo>
                <a:lnTo>
                  <a:pt x="2901" y="948"/>
                </a:lnTo>
                <a:lnTo>
                  <a:pt x="2898" y="948"/>
                </a:lnTo>
                <a:lnTo>
                  <a:pt x="2886" y="940"/>
                </a:lnTo>
                <a:lnTo>
                  <a:pt x="2882" y="928"/>
                </a:lnTo>
                <a:lnTo>
                  <a:pt x="2882" y="928"/>
                </a:lnTo>
                <a:lnTo>
                  <a:pt x="2874" y="917"/>
                </a:lnTo>
                <a:lnTo>
                  <a:pt x="2855" y="897"/>
                </a:lnTo>
                <a:lnTo>
                  <a:pt x="2843" y="889"/>
                </a:lnTo>
                <a:lnTo>
                  <a:pt x="2831" y="882"/>
                </a:lnTo>
                <a:lnTo>
                  <a:pt x="2816" y="878"/>
                </a:lnTo>
                <a:lnTo>
                  <a:pt x="2800" y="878"/>
                </a:lnTo>
                <a:lnTo>
                  <a:pt x="2800" y="878"/>
                </a:lnTo>
                <a:lnTo>
                  <a:pt x="2789" y="882"/>
                </a:lnTo>
                <a:lnTo>
                  <a:pt x="2781" y="878"/>
                </a:lnTo>
                <a:lnTo>
                  <a:pt x="2781" y="874"/>
                </a:lnTo>
                <a:lnTo>
                  <a:pt x="2781" y="866"/>
                </a:lnTo>
                <a:lnTo>
                  <a:pt x="2789" y="854"/>
                </a:lnTo>
                <a:lnTo>
                  <a:pt x="2793" y="847"/>
                </a:lnTo>
                <a:lnTo>
                  <a:pt x="2793" y="847"/>
                </a:lnTo>
                <a:lnTo>
                  <a:pt x="2793" y="843"/>
                </a:lnTo>
                <a:lnTo>
                  <a:pt x="2793" y="831"/>
                </a:lnTo>
                <a:lnTo>
                  <a:pt x="2789" y="823"/>
                </a:lnTo>
                <a:lnTo>
                  <a:pt x="2781" y="820"/>
                </a:lnTo>
                <a:lnTo>
                  <a:pt x="2769" y="816"/>
                </a:lnTo>
                <a:lnTo>
                  <a:pt x="2754" y="812"/>
                </a:lnTo>
                <a:lnTo>
                  <a:pt x="2754" y="812"/>
                </a:lnTo>
                <a:lnTo>
                  <a:pt x="2750" y="816"/>
                </a:lnTo>
                <a:lnTo>
                  <a:pt x="2742" y="812"/>
                </a:lnTo>
                <a:lnTo>
                  <a:pt x="2734" y="804"/>
                </a:lnTo>
                <a:lnTo>
                  <a:pt x="2723" y="785"/>
                </a:lnTo>
                <a:lnTo>
                  <a:pt x="2723" y="785"/>
                </a:lnTo>
                <a:lnTo>
                  <a:pt x="2719" y="765"/>
                </a:lnTo>
                <a:lnTo>
                  <a:pt x="2711" y="757"/>
                </a:lnTo>
                <a:lnTo>
                  <a:pt x="2699" y="753"/>
                </a:lnTo>
                <a:lnTo>
                  <a:pt x="2684" y="750"/>
                </a:lnTo>
                <a:lnTo>
                  <a:pt x="2684" y="750"/>
                </a:lnTo>
                <a:lnTo>
                  <a:pt x="2672" y="746"/>
                </a:lnTo>
                <a:lnTo>
                  <a:pt x="2661" y="738"/>
                </a:lnTo>
                <a:lnTo>
                  <a:pt x="2657" y="726"/>
                </a:lnTo>
                <a:lnTo>
                  <a:pt x="2649" y="715"/>
                </a:lnTo>
                <a:lnTo>
                  <a:pt x="2649" y="703"/>
                </a:lnTo>
                <a:lnTo>
                  <a:pt x="2649" y="691"/>
                </a:lnTo>
                <a:lnTo>
                  <a:pt x="2657" y="687"/>
                </a:lnTo>
                <a:lnTo>
                  <a:pt x="2664" y="687"/>
                </a:lnTo>
                <a:lnTo>
                  <a:pt x="2664" y="687"/>
                </a:lnTo>
                <a:lnTo>
                  <a:pt x="2688" y="687"/>
                </a:lnTo>
                <a:lnTo>
                  <a:pt x="2703" y="687"/>
                </a:lnTo>
                <a:lnTo>
                  <a:pt x="2719" y="680"/>
                </a:lnTo>
                <a:lnTo>
                  <a:pt x="2719" y="680"/>
                </a:lnTo>
                <a:lnTo>
                  <a:pt x="2727" y="645"/>
                </a:lnTo>
                <a:lnTo>
                  <a:pt x="2738" y="586"/>
                </a:lnTo>
                <a:lnTo>
                  <a:pt x="2738" y="586"/>
                </a:lnTo>
                <a:lnTo>
                  <a:pt x="2742" y="559"/>
                </a:lnTo>
                <a:lnTo>
                  <a:pt x="2750" y="524"/>
                </a:lnTo>
                <a:lnTo>
                  <a:pt x="2758" y="505"/>
                </a:lnTo>
                <a:lnTo>
                  <a:pt x="2765" y="485"/>
                </a:lnTo>
                <a:lnTo>
                  <a:pt x="2781" y="466"/>
                </a:lnTo>
                <a:lnTo>
                  <a:pt x="2800" y="450"/>
                </a:lnTo>
                <a:lnTo>
                  <a:pt x="2800" y="450"/>
                </a:lnTo>
                <a:lnTo>
                  <a:pt x="2812" y="439"/>
                </a:lnTo>
                <a:lnTo>
                  <a:pt x="2816" y="423"/>
                </a:lnTo>
                <a:lnTo>
                  <a:pt x="2812" y="408"/>
                </a:lnTo>
                <a:lnTo>
                  <a:pt x="2808" y="388"/>
                </a:lnTo>
                <a:lnTo>
                  <a:pt x="2797" y="357"/>
                </a:lnTo>
                <a:lnTo>
                  <a:pt x="2789" y="346"/>
                </a:lnTo>
                <a:lnTo>
                  <a:pt x="2789" y="346"/>
                </a:lnTo>
                <a:lnTo>
                  <a:pt x="2789" y="322"/>
                </a:lnTo>
                <a:lnTo>
                  <a:pt x="2777" y="276"/>
                </a:lnTo>
                <a:lnTo>
                  <a:pt x="2769" y="248"/>
                </a:lnTo>
                <a:lnTo>
                  <a:pt x="2758" y="221"/>
                </a:lnTo>
                <a:lnTo>
                  <a:pt x="2742" y="202"/>
                </a:lnTo>
                <a:lnTo>
                  <a:pt x="2734" y="190"/>
                </a:lnTo>
                <a:lnTo>
                  <a:pt x="2723" y="186"/>
                </a:lnTo>
                <a:lnTo>
                  <a:pt x="2723" y="186"/>
                </a:lnTo>
                <a:lnTo>
                  <a:pt x="2719" y="182"/>
                </a:lnTo>
                <a:lnTo>
                  <a:pt x="2715" y="175"/>
                </a:lnTo>
                <a:lnTo>
                  <a:pt x="2707" y="159"/>
                </a:lnTo>
                <a:lnTo>
                  <a:pt x="2699" y="132"/>
                </a:lnTo>
                <a:lnTo>
                  <a:pt x="2699" y="132"/>
                </a:lnTo>
                <a:lnTo>
                  <a:pt x="2692" y="120"/>
                </a:lnTo>
                <a:lnTo>
                  <a:pt x="2668" y="93"/>
                </a:lnTo>
                <a:lnTo>
                  <a:pt x="2657" y="81"/>
                </a:lnTo>
                <a:lnTo>
                  <a:pt x="2645" y="74"/>
                </a:lnTo>
                <a:lnTo>
                  <a:pt x="2637" y="74"/>
                </a:lnTo>
                <a:lnTo>
                  <a:pt x="2633" y="78"/>
                </a:lnTo>
                <a:lnTo>
                  <a:pt x="2626" y="81"/>
                </a:lnTo>
                <a:lnTo>
                  <a:pt x="2622" y="89"/>
                </a:lnTo>
                <a:lnTo>
                  <a:pt x="2622" y="89"/>
                </a:lnTo>
                <a:lnTo>
                  <a:pt x="2614" y="101"/>
                </a:lnTo>
                <a:lnTo>
                  <a:pt x="2606" y="105"/>
                </a:lnTo>
                <a:lnTo>
                  <a:pt x="2595" y="105"/>
                </a:lnTo>
                <a:lnTo>
                  <a:pt x="2587" y="101"/>
                </a:lnTo>
                <a:lnTo>
                  <a:pt x="2575" y="89"/>
                </a:lnTo>
                <a:lnTo>
                  <a:pt x="2567" y="81"/>
                </a:lnTo>
                <a:lnTo>
                  <a:pt x="2567" y="136"/>
                </a:lnTo>
                <a:lnTo>
                  <a:pt x="2567" y="136"/>
                </a:lnTo>
                <a:lnTo>
                  <a:pt x="2567" y="144"/>
                </a:lnTo>
                <a:lnTo>
                  <a:pt x="2567" y="151"/>
                </a:lnTo>
                <a:lnTo>
                  <a:pt x="2560" y="155"/>
                </a:lnTo>
                <a:lnTo>
                  <a:pt x="2552" y="159"/>
                </a:lnTo>
                <a:lnTo>
                  <a:pt x="2536" y="159"/>
                </a:lnTo>
                <a:lnTo>
                  <a:pt x="2517" y="159"/>
                </a:lnTo>
                <a:lnTo>
                  <a:pt x="2517" y="159"/>
                </a:lnTo>
                <a:lnTo>
                  <a:pt x="2497" y="179"/>
                </a:lnTo>
                <a:lnTo>
                  <a:pt x="2478" y="206"/>
                </a:lnTo>
                <a:lnTo>
                  <a:pt x="2478" y="206"/>
                </a:lnTo>
                <a:lnTo>
                  <a:pt x="2474" y="206"/>
                </a:lnTo>
                <a:lnTo>
                  <a:pt x="2462" y="198"/>
                </a:lnTo>
                <a:lnTo>
                  <a:pt x="2455" y="186"/>
                </a:lnTo>
                <a:lnTo>
                  <a:pt x="2447" y="167"/>
                </a:lnTo>
                <a:lnTo>
                  <a:pt x="2447" y="167"/>
                </a:lnTo>
                <a:lnTo>
                  <a:pt x="2447" y="116"/>
                </a:lnTo>
                <a:lnTo>
                  <a:pt x="2447" y="116"/>
                </a:lnTo>
                <a:lnTo>
                  <a:pt x="2400" y="109"/>
                </a:lnTo>
                <a:lnTo>
                  <a:pt x="2400" y="109"/>
                </a:lnTo>
                <a:lnTo>
                  <a:pt x="2396" y="109"/>
                </a:lnTo>
                <a:lnTo>
                  <a:pt x="2389" y="105"/>
                </a:lnTo>
                <a:lnTo>
                  <a:pt x="2389" y="105"/>
                </a:lnTo>
                <a:lnTo>
                  <a:pt x="2377" y="105"/>
                </a:lnTo>
                <a:lnTo>
                  <a:pt x="2361" y="116"/>
                </a:lnTo>
                <a:lnTo>
                  <a:pt x="2361" y="116"/>
                </a:lnTo>
                <a:lnTo>
                  <a:pt x="2354" y="124"/>
                </a:lnTo>
                <a:lnTo>
                  <a:pt x="2350" y="128"/>
                </a:lnTo>
                <a:lnTo>
                  <a:pt x="2342" y="132"/>
                </a:lnTo>
                <a:lnTo>
                  <a:pt x="2330" y="132"/>
                </a:lnTo>
                <a:lnTo>
                  <a:pt x="2319" y="132"/>
                </a:lnTo>
                <a:lnTo>
                  <a:pt x="2299" y="124"/>
                </a:lnTo>
                <a:lnTo>
                  <a:pt x="2276" y="116"/>
                </a:lnTo>
                <a:lnTo>
                  <a:pt x="2276" y="116"/>
                </a:lnTo>
                <a:lnTo>
                  <a:pt x="2264" y="113"/>
                </a:lnTo>
                <a:lnTo>
                  <a:pt x="2253" y="113"/>
                </a:lnTo>
                <a:lnTo>
                  <a:pt x="2245" y="113"/>
                </a:lnTo>
                <a:lnTo>
                  <a:pt x="2241" y="120"/>
                </a:lnTo>
                <a:lnTo>
                  <a:pt x="2229" y="136"/>
                </a:lnTo>
                <a:lnTo>
                  <a:pt x="2226" y="155"/>
                </a:lnTo>
                <a:lnTo>
                  <a:pt x="2226" y="179"/>
                </a:lnTo>
                <a:lnTo>
                  <a:pt x="2226" y="198"/>
                </a:lnTo>
                <a:lnTo>
                  <a:pt x="2229" y="217"/>
                </a:lnTo>
                <a:lnTo>
                  <a:pt x="2229" y="217"/>
                </a:lnTo>
                <a:lnTo>
                  <a:pt x="2222" y="221"/>
                </a:lnTo>
                <a:lnTo>
                  <a:pt x="2218" y="221"/>
                </a:lnTo>
                <a:lnTo>
                  <a:pt x="2210" y="217"/>
                </a:lnTo>
                <a:lnTo>
                  <a:pt x="2210" y="217"/>
                </a:lnTo>
                <a:lnTo>
                  <a:pt x="2198" y="210"/>
                </a:lnTo>
                <a:lnTo>
                  <a:pt x="2191" y="210"/>
                </a:lnTo>
                <a:lnTo>
                  <a:pt x="2179" y="214"/>
                </a:lnTo>
                <a:lnTo>
                  <a:pt x="2163" y="221"/>
                </a:lnTo>
                <a:lnTo>
                  <a:pt x="2163" y="202"/>
                </a:lnTo>
                <a:lnTo>
                  <a:pt x="2117" y="198"/>
                </a:lnTo>
                <a:lnTo>
                  <a:pt x="2117" y="198"/>
                </a:lnTo>
                <a:lnTo>
                  <a:pt x="2117" y="198"/>
                </a:lnTo>
                <a:lnTo>
                  <a:pt x="2113" y="194"/>
                </a:lnTo>
                <a:lnTo>
                  <a:pt x="2113" y="190"/>
                </a:lnTo>
                <a:lnTo>
                  <a:pt x="2121" y="186"/>
                </a:lnTo>
                <a:lnTo>
                  <a:pt x="2156" y="175"/>
                </a:lnTo>
                <a:lnTo>
                  <a:pt x="2159" y="128"/>
                </a:lnTo>
                <a:lnTo>
                  <a:pt x="2159" y="128"/>
                </a:lnTo>
                <a:lnTo>
                  <a:pt x="2156" y="124"/>
                </a:lnTo>
                <a:lnTo>
                  <a:pt x="2140" y="113"/>
                </a:lnTo>
                <a:lnTo>
                  <a:pt x="2128" y="105"/>
                </a:lnTo>
                <a:lnTo>
                  <a:pt x="2113" y="101"/>
                </a:lnTo>
                <a:lnTo>
                  <a:pt x="2093" y="97"/>
                </a:lnTo>
                <a:lnTo>
                  <a:pt x="2070" y="97"/>
                </a:lnTo>
                <a:lnTo>
                  <a:pt x="2070" y="97"/>
                </a:lnTo>
                <a:lnTo>
                  <a:pt x="2059" y="97"/>
                </a:lnTo>
                <a:lnTo>
                  <a:pt x="2055" y="97"/>
                </a:lnTo>
                <a:lnTo>
                  <a:pt x="2059" y="93"/>
                </a:lnTo>
                <a:lnTo>
                  <a:pt x="2062" y="85"/>
                </a:lnTo>
                <a:lnTo>
                  <a:pt x="2082" y="70"/>
                </a:lnTo>
                <a:lnTo>
                  <a:pt x="2082" y="43"/>
                </a:lnTo>
                <a:lnTo>
                  <a:pt x="2082" y="43"/>
                </a:lnTo>
                <a:lnTo>
                  <a:pt x="2078" y="46"/>
                </a:lnTo>
                <a:lnTo>
                  <a:pt x="2066" y="43"/>
                </a:lnTo>
                <a:lnTo>
                  <a:pt x="2062" y="43"/>
                </a:lnTo>
                <a:lnTo>
                  <a:pt x="2059" y="35"/>
                </a:lnTo>
                <a:lnTo>
                  <a:pt x="2059" y="27"/>
                </a:lnTo>
                <a:lnTo>
                  <a:pt x="2059" y="15"/>
                </a:lnTo>
                <a:lnTo>
                  <a:pt x="2059" y="15"/>
                </a:lnTo>
                <a:lnTo>
                  <a:pt x="2051" y="12"/>
                </a:lnTo>
                <a:lnTo>
                  <a:pt x="2035" y="4"/>
                </a:lnTo>
                <a:lnTo>
                  <a:pt x="2027" y="0"/>
                </a:lnTo>
                <a:lnTo>
                  <a:pt x="2020" y="0"/>
                </a:lnTo>
                <a:lnTo>
                  <a:pt x="2012" y="4"/>
                </a:lnTo>
                <a:lnTo>
                  <a:pt x="2008" y="12"/>
                </a:lnTo>
                <a:lnTo>
                  <a:pt x="2008" y="12"/>
                </a:lnTo>
                <a:lnTo>
                  <a:pt x="2004" y="23"/>
                </a:lnTo>
                <a:lnTo>
                  <a:pt x="1985" y="46"/>
                </a:lnTo>
                <a:lnTo>
                  <a:pt x="1973" y="62"/>
                </a:lnTo>
                <a:lnTo>
                  <a:pt x="1954" y="78"/>
                </a:lnTo>
                <a:lnTo>
                  <a:pt x="1930" y="89"/>
                </a:lnTo>
                <a:lnTo>
                  <a:pt x="1899" y="101"/>
                </a:lnTo>
                <a:lnTo>
                  <a:pt x="1899" y="101"/>
                </a:lnTo>
                <a:lnTo>
                  <a:pt x="1884" y="109"/>
                </a:lnTo>
                <a:lnTo>
                  <a:pt x="1872" y="116"/>
                </a:lnTo>
                <a:lnTo>
                  <a:pt x="1849" y="136"/>
                </a:lnTo>
                <a:lnTo>
                  <a:pt x="1833" y="159"/>
                </a:lnTo>
                <a:lnTo>
                  <a:pt x="1822" y="186"/>
                </a:lnTo>
                <a:lnTo>
                  <a:pt x="1814" y="210"/>
                </a:lnTo>
                <a:lnTo>
                  <a:pt x="1814" y="229"/>
                </a:lnTo>
                <a:lnTo>
                  <a:pt x="1810" y="248"/>
                </a:lnTo>
                <a:lnTo>
                  <a:pt x="1810" y="248"/>
                </a:lnTo>
                <a:lnTo>
                  <a:pt x="1806" y="264"/>
                </a:lnTo>
                <a:lnTo>
                  <a:pt x="1798" y="276"/>
                </a:lnTo>
                <a:lnTo>
                  <a:pt x="1787" y="295"/>
                </a:lnTo>
                <a:lnTo>
                  <a:pt x="1771" y="307"/>
                </a:lnTo>
                <a:lnTo>
                  <a:pt x="1744" y="318"/>
                </a:lnTo>
                <a:lnTo>
                  <a:pt x="1713" y="326"/>
                </a:lnTo>
                <a:lnTo>
                  <a:pt x="1693" y="322"/>
                </a:lnTo>
                <a:lnTo>
                  <a:pt x="1670" y="318"/>
                </a:lnTo>
                <a:lnTo>
                  <a:pt x="1670" y="318"/>
                </a:lnTo>
                <a:lnTo>
                  <a:pt x="1507" y="307"/>
                </a:lnTo>
                <a:lnTo>
                  <a:pt x="1507" y="307"/>
                </a:lnTo>
                <a:lnTo>
                  <a:pt x="1464" y="299"/>
                </a:lnTo>
                <a:lnTo>
                  <a:pt x="1433" y="295"/>
                </a:lnTo>
                <a:lnTo>
                  <a:pt x="1402" y="283"/>
                </a:lnTo>
                <a:lnTo>
                  <a:pt x="1402" y="283"/>
                </a:lnTo>
                <a:lnTo>
                  <a:pt x="1387" y="283"/>
                </a:lnTo>
                <a:lnTo>
                  <a:pt x="1375" y="283"/>
                </a:lnTo>
                <a:lnTo>
                  <a:pt x="1359" y="291"/>
                </a:lnTo>
                <a:lnTo>
                  <a:pt x="1348" y="299"/>
                </a:lnTo>
                <a:lnTo>
                  <a:pt x="1328" y="326"/>
                </a:lnTo>
                <a:lnTo>
                  <a:pt x="1313" y="353"/>
                </a:lnTo>
                <a:lnTo>
                  <a:pt x="1313" y="353"/>
                </a:lnTo>
                <a:lnTo>
                  <a:pt x="1301" y="373"/>
                </a:lnTo>
                <a:lnTo>
                  <a:pt x="1278" y="400"/>
                </a:lnTo>
                <a:lnTo>
                  <a:pt x="1220" y="474"/>
                </a:lnTo>
                <a:lnTo>
                  <a:pt x="1134" y="567"/>
                </a:lnTo>
                <a:lnTo>
                  <a:pt x="1134" y="567"/>
                </a:lnTo>
                <a:lnTo>
                  <a:pt x="1126" y="571"/>
                </a:lnTo>
                <a:lnTo>
                  <a:pt x="1115" y="579"/>
                </a:lnTo>
                <a:lnTo>
                  <a:pt x="1103" y="583"/>
                </a:lnTo>
                <a:lnTo>
                  <a:pt x="1091" y="579"/>
                </a:lnTo>
                <a:lnTo>
                  <a:pt x="1084" y="571"/>
                </a:lnTo>
                <a:lnTo>
                  <a:pt x="1076" y="551"/>
                </a:lnTo>
                <a:lnTo>
                  <a:pt x="1076" y="520"/>
                </a:lnTo>
                <a:lnTo>
                  <a:pt x="1076" y="520"/>
                </a:lnTo>
                <a:lnTo>
                  <a:pt x="1068" y="517"/>
                </a:lnTo>
                <a:lnTo>
                  <a:pt x="1049" y="509"/>
                </a:lnTo>
                <a:lnTo>
                  <a:pt x="1037" y="505"/>
                </a:lnTo>
                <a:lnTo>
                  <a:pt x="1025" y="509"/>
                </a:lnTo>
                <a:lnTo>
                  <a:pt x="1014" y="517"/>
                </a:lnTo>
                <a:lnTo>
                  <a:pt x="1002" y="532"/>
                </a:lnTo>
                <a:lnTo>
                  <a:pt x="1002" y="575"/>
                </a:lnTo>
                <a:lnTo>
                  <a:pt x="1002" y="575"/>
                </a:lnTo>
                <a:lnTo>
                  <a:pt x="994" y="579"/>
                </a:lnTo>
                <a:lnTo>
                  <a:pt x="986" y="583"/>
                </a:lnTo>
                <a:lnTo>
                  <a:pt x="979" y="586"/>
                </a:lnTo>
                <a:lnTo>
                  <a:pt x="979" y="586"/>
                </a:lnTo>
                <a:lnTo>
                  <a:pt x="967" y="590"/>
                </a:lnTo>
                <a:lnTo>
                  <a:pt x="963" y="594"/>
                </a:lnTo>
                <a:lnTo>
                  <a:pt x="959" y="598"/>
                </a:lnTo>
                <a:lnTo>
                  <a:pt x="959" y="606"/>
                </a:lnTo>
                <a:lnTo>
                  <a:pt x="963" y="614"/>
                </a:lnTo>
                <a:lnTo>
                  <a:pt x="967" y="629"/>
                </a:lnTo>
                <a:lnTo>
                  <a:pt x="979" y="641"/>
                </a:lnTo>
                <a:lnTo>
                  <a:pt x="979" y="641"/>
                </a:lnTo>
                <a:lnTo>
                  <a:pt x="990" y="656"/>
                </a:lnTo>
                <a:lnTo>
                  <a:pt x="994" y="668"/>
                </a:lnTo>
                <a:lnTo>
                  <a:pt x="994" y="676"/>
                </a:lnTo>
                <a:lnTo>
                  <a:pt x="986" y="680"/>
                </a:lnTo>
                <a:lnTo>
                  <a:pt x="971" y="684"/>
                </a:lnTo>
                <a:lnTo>
                  <a:pt x="951" y="687"/>
                </a:lnTo>
                <a:lnTo>
                  <a:pt x="951" y="687"/>
                </a:lnTo>
                <a:lnTo>
                  <a:pt x="928" y="684"/>
                </a:lnTo>
                <a:lnTo>
                  <a:pt x="909" y="684"/>
                </a:lnTo>
                <a:lnTo>
                  <a:pt x="889" y="691"/>
                </a:lnTo>
                <a:lnTo>
                  <a:pt x="866" y="699"/>
                </a:lnTo>
                <a:lnTo>
                  <a:pt x="843" y="719"/>
                </a:lnTo>
                <a:lnTo>
                  <a:pt x="816" y="750"/>
                </a:lnTo>
                <a:lnTo>
                  <a:pt x="792" y="792"/>
                </a:lnTo>
                <a:lnTo>
                  <a:pt x="792" y="792"/>
                </a:lnTo>
                <a:lnTo>
                  <a:pt x="742" y="889"/>
                </a:lnTo>
                <a:lnTo>
                  <a:pt x="691" y="983"/>
                </a:lnTo>
                <a:lnTo>
                  <a:pt x="649" y="1068"/>
                </a:lnTo>
                <a:lnTo>
                  <a:pt x="610" y="1142"/>
                </a:lnTo>
                <a:lnTo>
                  <a:pt x="610" y="1142"/>
                </a:lnTo>
                <a:lnTo>
                  <a:pt x="598" y="1157"/>
                </a:lnTo>
                <a:lnTo>
                  <a:pt x="579" y="1169"/>
                </a:lnTo>
                <a:lnTo>
                  <a:pt x="559" y="1177"/>
                </a:lnTo>
                <a:lnTo>
                  <a:pt x="540" y="1181"/>
                </a:lnTo>
                <a:lnTo>
                  <a:pt x="505" y="1181"/>
                </a:lnTo>
                <a:lnTo>
                  <a:pt x="489" y="1181"/>
                </a:lnTo>
                <a:lnTo>
                  <a:pt x="489" y="1181"/>
                </a:lnTo>
                <a:lnTo>
                  <a:pt x="470" y="1204"/>
                </a:lnTo>
                <a:lnTo>
                  <a:pt x="454" y="1227"/>
                </a:lnTo>
                <a:lnTo>
                  <a:pt x="447" y="1243"/>
                </a:lnTo>
                <a:lnTo>
                  <a:pt x="443" y="1255"/>
                </a:lnTo>
                <a:lnTo>
                  <a:pt x="443" y="1255"/>
                </a:lnTo>
                <a:lnTo>
                  <a:pt x="443" y="1262"/>
                </a:lnTo>
                <a:lnTo>
                  <a:pt x="435" y="1270"/>
                </a:lnTo>
                <a:lnTo>
                  <a:pt x="415" y="1286"/>
                </a:lnTo>
                <a:lnTo>
                  <a:pt x="392" y="1301"/>
                </a:lnTo>
                <a:lnTo>
                  <a:pt x="392" y="1301"/>
                </a:lnTo>
                <a:lnTo>
                  <a:pt x="377" y="1317"/>
                </a:lnTo>
                <a:lnTo>
                  <a:pt x="349" y="1359"/>
                </a:lnTo>
                <a:lnTo>
                  <a:pt x="334" y="1383"/>
                </a:lnTo>
                <a:lnTo>
                  <a:pt x="326" y="1410"/>
                </a:lnTo>
                <a:lnTo>
                  <a:pt x="326" y="1437"/>
                </a:lnTo>
                <a:lnTo>
                  <a:pt x="326" y="1453"/>
                </a:lnTo>
                <a:lnTo>
                  <a:pt x="334" y="1464"/>
                </a:lnTo>
                <a:lnTo>
                  <a:pt x="334" y="1464"/>
                </a:lnTo>
                <a:lnTo>
                  <a:pt x="342" y="1468"/>
                </a:lnTo>
                <a:lnTo>
                  <a:pt x="353" y="1484"/>
                </a:lnTo>
                <a:lnTo>
                  <a:pt x="361" y="1495"/>
                </a:lnTo>
                <a:lnTo>
                  <a:pt x="369" y="1511"/>
                </a:lnTo>
                <a:lnTo>
                  <a:pt x="373" y="1530"/>
                </a:lnTo>
                <a:lnTo>
                  <a:pt x="377" y="1554"/>
                </a:lnTo>
                <a:lnTo>
                  <a:pt x="377" y="1554"/>
                </a:lnTo>
                <a:lnTo>
                  <a:pt x="381" y="1554"/>
                </a:lnTo>
                <a:lnTo>
                  <a:pt x="392" y="1554"/>
                </a:lnTo>
                <a:lnTo>
                  <a:pt x="400" y="1558"/>
                </a:lnTo>
                <a:lnTo>
                  <a:pt x="412" y="1565"/>
                </a:lnTo>
                <a:lnTo>
                  <a:pt x="427" y="1581"/>
                </a:lnTo>
                <a:lnTo>
                  <a:pt x="439" y="1600"/>
                </a:lnTo>
                <a:lnTo>
                  <a:pt x="454" y="1635"/>
                </a:lnTo>
                <a:lnTo>
                  <a:pt x="454" y="1635"/>
                </a:lnTo>
                <a:lnTo>
                  <a:pt x="454" y="1643"/>
                </a:lnTo>
                <a:lnTo>
                  <a:pt x="454" y="1659"/>
                </a:lnTo>
                <a:lnTo>
                  <a:pt x="450" y="1690"/>
                </a:lnTo>
                <a:lnTo>
                  <a:pt x="447" y="1709"/>
                </a:lnTo>
                <a:lnTo>
                  <a:pt x="435" y="1729"/>
                </a:lnTo>
                <a:lnTo>
                  <a:pt x="435" y="1729"/>
                </a:lnTo>
                <a:lnTo>
                  <a:pt x="427" y="1760"/>
                </a:lnTo>
                <a:lnTo>
                  <a:pt x="423" y="1787"/>
                </a:lnTo>
                <a:lnTo>
                  <a:pt x="423" y="1810"/>
                </a:lnTo>
                <a:lnTo>
                  <a:pt x="423" y="1810"/>
                </a:lnTo>
                <a:lnTo>
                  <a:pt x="404" y="1833"/>
                </a:lnTo>
                <a:lnTo>
                  <a:pt x="384" y="1849"/>
                </a:lnTo>
                <a:lnTo>
                  <a:pt x="373" y="1853"/>
                </a:lnTo>
                <a:lnTo>
                  <a:pt x="361" y="1857"/>
                </a:lnTo>
                <a:lnTo>
                  <a:pt x="361" y="1857"/>
                </a:lnTo>
                <a:lnTo>
                  <a:pt x="353" y="1892"/>
                </a:lnTo>
                <a:lnTo>
                  <a:pt x="342" y="1946"/>
                </a:lnTo>
                <a:lnTo>
                  <a:pt x="342" y="1946"/>
                </a:lnTo>
                <a:lnTo>
                  <a:pt x="342" y="1958"/>
                </a:lnTo>
                <a:lnTo>
                  <a:pt x="346" y="1977"/>
                </a:lnTo>
                <a:lnTo>
                  <a:pt x="349" y="1993"/>
                </a:lnTo>
                <a:lnTo>
                  <a:pt x="357" y="2008"/>
                </a:lnTo>
                <a:lnTo>
                  <a:pt x="361" y="2012"/>
                </a:lnTo>
                <a:lnTo>
                  <a:pt x="369" y="2012"/>
                </a:lnTo>
                <a:lnTo>
                  <a:pt x="373" y="2012"/>
                </a:lnTo>
                <a:lnTo>
                  <a:pt x="381" y="2008"/>
                </a:lnTo>
                <a:lnTo>
                  <a:pt x="396" y="1985"/>
                </a:lnTo>
                <a:lnTo>
                  <a:pt x="412" y="1946"/>
                </a:lnTo>
                <a:lnTo>
                  <a:pt x="412" y="1946"/>
                </a:lnTo>
                <a:lnTo>
                  <a:pt x="415" y="1934"/>
                </a:lnTo>
                <a:lnTo>
                  <a:pt x="415" y="1927"/>
                </a:lnTo>
                <a:lnTo>
                  <a:pt x="423" y="1915"/>
                </a:lnTo>
                <a:lnTo>
                  <a:pt x="431" y="1907"/>
                </a:lnTo>
                <a:lnTo>
                  <a:pt x="447" y="1903"/>
                </a:lnTo>
                <a:lnTo>
                  <a:pt x="462" y="1907"/>
                </a:lnTo>
                <a:lnTo>
                  <a:pt x="489" y="1919"/>
                </a:lnTo>
                <a:lnTo>
                  <a:pt x="489" y="1919"/>
                </a:lnTo>
                <a:lnTo>
                  <a:pt x="493" y="1919"/>
                </a:lnTo>
                <a:lnTo>
                  <a:pt x="509" y="1915"/>
                </a:lnTo>
                <a:lnTo>
                  <a:pt x="524" y="1903"/>
                </a:lnTo>
                <a:lnTo>
                  <a:pt x="536" y="1896"/>
                </a:lnTo>
                <a:lnTo>
                  <a:pt x="544" y="1884"/>
                </a:lnTo>
                <a:lnTo>
                  <a:pt x="625" y="1853"/>
                </a:lnTo>
                <a:lnTo>
                  <a:pt x="625" y="1853"/>
                </a:lnTo>
                <a:lnTo>
                  <a:pt x="641" y="1857"/>
                </a:lnTo>
                <a:lnTo>
                  <a:pt x="680" y="1857"/>
                </a:lnTo>
                <a:lnTo>
                  <a:pt x="703" y="1857"/>
                </a:lnTo>
                <a:lnTo>
                  <a:pt x="726" y="1849"/>
                </a:lnTo>
                <a:lnTo>
                  <a:pt x="746" y="1837"/>
                </a:lnTo>
                <a:lnTo>
                  <a:pt x="757" y="1818"/>
                </a:lnTo>
                <a:lnTo>
                  <a:pt x="757" y="1818"/>
                </a:lnTo>
                <a:lnTo>
                  <a:pt x="784" y="1775"/>
                </a:lnTo>
                <a:lnTo>
                  <a:pt x="800" y="1760"/>
                </a:lnTo>
                <a:lnTo>
                  <a:pt x="816" y="1748"/>
                </a:lnTo>
                <a:lnTo>
                  <a:pt x="827" y="1744"/>
                </a:lnTo>
                <a:lnTo>
                  <a:pt x="835" y="1744"/>
                </a:lnTo>
                <a:lnTo>
                  <a:pt x="839" y="1744"/>
                </a:lnTo>
                <a:lnTo>
                  <a:pt x="843" y="1760"/>
                </a:lnTo>
                <a:lnTo>
                  <a:pt x="847" y="1779"/>
                </a:lnTo>
                <a:lnTo>
                  <a:pt x="847" y="1779"/>
                </a:lnTo>
                <a:lnTo>
                  <a:pt x="847" y="1806"/>
                </a:lnTo>
                <a:lnTo>
                  <a:pt x="843" y="1830"/>
                </a:lnTo>
                <a:lnTo>
                  <a:pt x="835" y="1845"/>
                </a:lnTo>
                <a:lnTo>
                  <a:pt x="827" y="1857"/>
                </a:lnTo>
                <a:lnTo>
                  <a:pt x="816" y="1868"/>
                </a:lnTo>
                <a:lnTo>
                  <a:pt x="804" y="1872"/>
                </a:lnTo>
                <a:lnTo>
                  <a:pt x="788" y="1876"/>
                </a:lnTo>
                <a:lnTo>
                  <a:pt x="777" y="1876"/>
                </a:lnTo>
                <a:lnTo>
                  <a:pt x="777" y="1876"/>
                </a:lnTo>
                <a:lnTo>
                  <a:pt x="746" y="1880"/>
                </a:lnTo>
                <a:lnTo>
                  <a:pt x="734" y="1884"/>
                </a:lnTo>
                <a:lnTo>
                  <a:pt x="726" y="1888"/>
                </a:lnTo>
                <a:lnTo>
                  <a:pt x="715" y="1896"/>
                </a:lnTo>
                <a:lnTo>
                  <a:pt x="711" y="1907"/>
                </a:lnTo>
                <a:lnTo>
                  <a:pt x="707" y="1923"/>
                </a:lnTo>
                <a:lnTo>
                  <a:pt x="703" y="1938"/>
                </a:lnTo>
                <a:lnTo>
                  <a:pt x="703" y="1938"/>
                </a:lnTo>
                <a:lnTo>
                  <a:pt x="703" y="1950"/>
                </a:lnTo>
                <a:lnTo>
                  <a:pt x="695" y="1958"/>
                </a:lnTo>
                <a:lnTo>
                  <a:pt x="683" y="1965"/>
                </a:lnTo>
                <a:lnTo>
                  <a:pt x="668" y="1965"/>
                </a:lnTo>
                <a:lnTo>
                  <a:pt x="645" y="1962"/>
                </a:lnTo>
                <a:lnTo>
                  <a:pt x="633" y="1962"/>
                </a:lnTo>
                <a:lnTo>
                  <a:pt x="633" y="1962"/>
                </a:lnTo>
                <a:lnTo>
                  <a:pt x="625" y="1965"/>
                </a:lnTo>
                <a:lnTo>
                  <a:pt x="614" y="1973"/>
                </a:lnTo>
                <a:lnTo>
                  <a:pt x="606" y="1981"/>
                </a:lnTo>
                <a:lnTo>
                  <a:pt x="598" y="1993"/>
                </a:lnTo>
                <a:lnTo>
                  <a:pt x="594" y="2004"/>
                </a:lnTo>
                <a:lnTo>
                  <a:pt x="590" y="2020"/>
                </a:lnTo>
                <a:lnTo>
                  <a:pt x="590" y="2020"/>
                </a:lnTo>
                <a:lnTo>
                  <a:pt x="586" y="2035"/>
                </a:lnTo>
                <a:lnTo>
                  <a:pt x="582" y="2043"/>
                </a:lnTo>
                <a:lnTo>
                  <a:pt x="571" y="2051"/>
                </a:lnTo>
                <a:lnTo>
                  <a:pt x="559" y="2055"/>
                </a:lnTo>
                <a:lnTo>
                  <a:pt x="532" y="2055"/>
                </a:lnTo>
                <a:lnTo>
                  <a:pt x="505" y="2055"/>
                </a:lnTo>
                <a:lnTo>
                  <a:pt x="505" y="2055"/>
                </a:lnTo>
                <a:lnTo>
                  <a:pt x="489" y="2055"/>
                </a:lnTo>
                <a:lnTo>
                  <a:pt x="470" y="2063"/>
                </a:lnTo>
                <a:lnTo>
                  <a:pt x="454" y="2070"/>
                </a:lnTo>
                <a:lnTo>
                  <a:pt x="435" y="2086"/>
                </a:lnTo>
                <a:lnTo>
                  <a:pt x="419" y="2105"/>
                </a:lnTo>
                <a:lnTo>
                  <a:pt x="404" y="2125"/>
                </a:lnTo>
                <a:lnTo>
                  <a:pt x="392" y="2152"/>
                </a:lnTo>
                <a:lnTo>
                  <a:pt x="388" y="2187"/>
                </a:lnTo>
                <a:lnTo>
                  <a:pt x="330" y="2187"/>
                </a:lnTo>
                <a:lnTo>
                  <a:pt x="330" y="2187"/>
                </a:lnTo>
                <a:lnTo>
                  <a:pt x="330" y="2187"/>
                </a:lnTo>
                <a:lnTo>
                  <a:pt x="326" y="2195"/>
                </a:lnTo>
                <a:lnTo>
                  <a:pt x="330" y="2206"/>
                </a:lnTo>
                <a:lnTo>
                  <a:pt x="338" y="2230"/>
                </a:lnTo>
                <a:lnTo>
                  <a:pt x="338" y="2230"/>
                </a:lnTo>
                <a:lnTo>
                  <a:pt x="342" y="2237"/>
                </a:lnTo>
                <a:lnTo>
                  <a:pt x="342" y="2245"/>
                </a:lnTo>
                <a:lnTo>
                  <a:pt x="334" y="2261"/>
                </a:lnTo>
                <a:lnTo>
                  <a:pt x="322" y="2272"/>
                </a:lnTo>
                <a:lnTo>
                  <a:pt x="307" y="2284"/>
                </a:lnTo>
                <a:lnTo>
                  <a:pt x="287" y="2296"/>
                </a:lnTo>
                <a:lnTo>
                  <a:pt x="272" y="2303"/>
                </a:lnTo>
                <a:lnTo>
                  <a:pt x="252" y="2303"/>
                </a:lnTo>
                <a:lnTo>
                  <a:pt x="241" y="2303"/>
                </a:lnTo>
                <a:lnTo>
                  <a:pt x="241" y="2303"/>
                </a:lnTo>
                <a:lnTo>
                  <a:pt x="229" y="2303"/>
                </a:lnTo>
                <a:lnTo>
                  <a:pt x="213" y="2311"/>
                </a:lnTo>
                <a:lnTo>
                  <a:pt x="175" y="2331"/>
                </a:lnTo>
                <a:lnTo>
                  <a:pt x="128" y="2362"/>
                </a:lnTo>
                <a:lnTo>
                  <a:pt x="128" y="2362"/>
                </a:lnTo>
                <a:lnTo>
                  <a:pt x="120" y="2385"/>
                </a:lnTo>
                <a:lnTo>
                  <a:pt x="112" y="2401"/>
                </a:lnTo>
                <a:lnTo>
                  <a:pt x="109" y="2412"/>
                </a:lnTo>
                <a:lnTo>
                  <a:pt x="109" y="2412"/>
                </a:lnTo>
                <a:lnTo>
                  <a:pt x="93" y="2428"/>
                </a:lnTo>
                <a:lnTo>
                  <a:pt x="54" y="2459"/>
                </a:lnTo>
                <a:lnTo>
                  <a:pt x="35" y="2478"/>
                </a:lnTo>
                <a:lnTo>
                  <a:pt x="19" y="2502"/>
                </a:lnTo>
                <a:lnTo>
                  <a:pt x="8" y="2525"/>
                </a:lnTo>
                <a:lnTo>
                  <a:pt x="0" y="2544"/>
                </a:lnTo>
                <a:lnTo>
                  <a:pt x="0" y="2544"/>
                </a:lnTo>
                <a:lnTo>
                  <a:pt x="4" y="2638"/>
                </a:lnTo>
                <a:lnTo>
                  <a:pt x="4" y="2638"/>
                </a:lnTo>
                <a:lnTo>
                  <a:pt x="35" y="2645"/>
                </a:lnTo>
                <a:lnTo>
                  <a:pt x="58" y="2661"/>
                </a:lnTo>
                <a:lnTo>
                  <a:pt x="74" y="2669"/>
                </a:lnTo>
                <a:lnTo>
                  <a:pt x="81" y="2676"/>
                </a:lnTo>
                <a:lnTo>
                  <a:pt x="159" y="2688"/>
                </a:lnTo>
                <a:lnTo>
                  <a:pt x="217" y="2700"/>
                </a:lnTo>
                <a:lnTo>
                  <a:pt x="217" y="2700"/>
                </a:lnTo>
                <a:lnTo>
                  <a:pt x="217" y="2707"/>
                </a:lnTo>
                <a:lnTo>
                  <a:pt x="225" y="2719"/>
                </a:lnTo>
                <a:lnTo>
                  <a:pt x="237" y="2739"/>
                </a:lnTo>
                <a:lnTo>
                  <a:pt x="245" y="2746"/>
                </a:lnTo>
                <a:lnTo>
                  <a:pt x="256" y="2754"/>
                </a:lnTo>
                <a:lnTo>
                  <a:pt x="252" y="2797"/>
                </a:lnTo>
                <a:lnTo>
                  <a:pt x="252" y="2797"/>
                </a:lnTo>
                <a:lnTo>
                  <a:pt x="268" y="2793"/>
                </a:lnTo>
                <a:lnTo>
                  <a:pt x="287" y="2793"/>
                </a:lnTo>
                <a:lnTo>
                  <a:pt x="307" y="2797"/>
                </a:lnTo>
                <a:lnTo>
                  <a:pt x="330" y="2805"/>
                </a:lnTo>
                <a:lnTo>
                  <a:pt x="349" y="2820"/>
                </a:lnTo>
                <a:lnTo>
                  <a:pt x="357" y="2832"/>
                </a:lnTo>
                <a:lnTo>
                  <a:pt x="365" y="2847"/>
                </a:lnTo>
                <a:lnTo>
                  <a:pt x="369" y="2863"/>
                </a:lnTo>
                <a:lnTo>
                  <a:pt x="373" y="2882"/>
                </a:lnTo>
                <a:lnTo>
                  <a:pt x="373" y="2882"/>
                </a:lnTo>
                <a:lnTo>
                  <a:pt x="384" y="2952"/>
                </a:lnTo>
                <a:lnTo>
                  <a:pt x="392" y="2991"/>
                </a:lnTo>
                <a:lnTo>
                  <a:pt x="396" y="3003"/>
                </a:lnTo>
                <a:lnTo>
                  <a:pt x="404" y="3014"/>
                </a:lnTo>
                <a:lnTo>
                  <a:pt x="412" y="3018"/>
                </a:lnTo>
                <a:lnTo>
                  <a:pt x="427" y="3026"/>
                </a:lnTo>
                <a:lnTo>
                  <a:pt x="427" y="3026"/>
                </a:lnTo>
                <a:lnTo>
                  <a:pt x="431" y="3022"/>
                </a:lnTo>
                <a:lnTo>
                  <a:pt x="450" y="3022"/>
                </a:lnTo>
                <a:lnTo>
                  <a:pt x="462" y="3022"/>
                </a:lnTo>
                <a:lnTo>
                  <a:pt x="474" y="3026"/>
                </a:lnTo>
                <a:lnTo>
                  <a:pt x="489" y="3034"/>
                </a:lnTo>
                <a:lnTo>
                  <a:pt x="505" y="3049"/>
                </a:lnTo>
                <a:lnTo>
                  <a:pt x="505" y="3049"/>
                </a:lnTo>
                <a:lnTo>
                  <a:pt x="516" y="3042"/>
                </a:lnTo>
                <a:lnTo>
                  <a:pt x="524" y="3034"/>
                </a:lnTo>
                <a:lnTo>
                  <a:pt x="536" y="3030"/>
                </a:lnTo>
                <a:lnTo>
                  <a:pt x="555" y="3026"/>
                </a:lnTo>
                <a:lnTo>
                  <a:pt x="575" y="3030"/>
                </a:lnTo>
                <a:lnTo>
                  <a:pt x="598" y="3042"/>
                </a:lnTo>
                <a:lnTo>
                  <a:pt x="625" y="3065"/>
                </a:lnTo>
                <a:lnTo>
                  <a:pt x="625" y="3065"/>
                </a:lnTo>
                <a:lnTo>
                  <a:pt x="629" y="3065"/>
                </a:lnTo>
                <a:lnTo>
                  <a:pt x="649" y="3065"/>
                </a:lnTo>
                <a:lnTo>
                  <a:pt x="680" y="3057"/>
                </a:lnTo>
                <a:lnTo>
                  <a:pt x="695" y="3045"/>
                </a:lnTo>
                <a:lnTo>
                  <a:pt x="718" y="3030"/>
                </a:lnTo>
                <a:lnTo>
                  <a:pt x="718" y="3030"/>
                </a:lnTo>
                <a:lnTo>
                  <a:pt x="730" y="3030"/>
                </a:lnTo>
                <a:lnTo>
                  <a:pt x="761" y="3026"/>
                </a:lnTo>
                <a:lnTo>
                  <a:pt x="781" y="3026"/>
                </a:lnTo>
                <a:lnTo>
                  <a:pt x="800" y="3034"/>
                </a:lnTo>
                <a:lnTo>
                  <a:pt x="823" y="3042"/>
                </a:lnTo>
                <a:lnTo>
                  <a:pt x="850" y="3057"/>
                </a:lnTo>
                <a:lnTo>
                  <a:pt x="850" y="3057"/>
                </a:lnTo>
                <a:lnTo>
                  <a:pt x="862" y="3065"/>
                </a:lnTo>
                <a:lnTo>
                  <a:pt x="874" y="3069"/>
                </a:lnTo>
                <a:lnTo>
                  <a:pt x="889" y="3073"/>
                </a:lnTo>
                <a:lnTo>
                  <a:pt x="905" y="3073"/>
                </a:lnTo>
                <a:lnTo>
                  <a:pt x="917" y="3065"/>
                </a:lnTo>
                <a:lnTo>
                  <a:pt x="924" y="3049"/>
                </a:lnTo>
                <a:lnTo>
                  <a:pt x="932" y="3026"/>
                </a:lnTo>
                <a:lnTo>
                  <a:pt x="932" y="3026"/>
                </a:lnTo>
                <a:lnTo>
                  <a:pt x="944" y="3026"/>
                </a:lnTo>
                <a:lnTo>
                  <a:pt x="955" y="3026"/>
                </a:lnTo>
                <a:lnTo>
                  <a:pt x="971" y="3022"/>
                </a:lnTo>
                <a:lnTo>
                  <a:pt x="986" y="3010"/>
                </a:lnTo>
                <a:lnTo>
                  <a:pt x="998" y="2995"/>
                </a:lnTo>
                <a:lnTo>
                  <a:pt x="1006" y="2968"/>
                </a:lnTo>
                <a:lnTo>
                  <a:pt x="1010" y="2933"/>
                </a:lnTo>
                <a:lnTo>
                  <a:pt x="1010" y="2933"/>
                </a:lnTo>
                <a:lnTo>
                  <a:pt x="1018" y="2921"/>
                </a:lnTo>
                <a:lnTo>
                  <a:pt x="1033" y="2894"/>
                </a:lnTo>
                <a:lnTo>
                  <a:pt x="1052" y="2855"/>
                </a:lnTo>
                <a:lnTo>
                  <a:pt x="1060" y="2828"/>
                </a:lnTo>
                <a:lnTo>
                  <a:pt x="1064" y="2801"/>
                </a:lnTo>
                <a:lnTo>
                  <a:pt x="1064" y="2801"/>
                </a:lnTo>
                <a:lnTo>
                  <a:pt x="1080" y="2793"/>
                </a:lnTo>
                <a:lnTo>
                  <a:pt x="1115" y="2781"/>
                </a:lnTo>
                <a:lnTo>
                  <a:pt x="1134" y="2773"/>
                </a:lnTo>
                <a:lnTo>
                  <a:pt x="1157" y="2770"/>
                </a:lnTo>
                <a:lnTo>
                  <a:pt x="1185" y="2770"/>
                </a:lnTo>
                <a:lnTo>
                  <a:pt x="1208" y="2773"/>
                </a:lnTo>
                <a:lnTo>
                  <a:pt x="1208" y="2773"/>
                </a:lnTo>
                <a:lnTo>
                  <a:pt x="1231" y="2781"/>
                </a:lnTo>
                <a:lnTo>
                  <a:pt x="1254" y="2785"/>
                </a:lnTo>
                <a:lnTo>
                  <a:pt x="1297" y="2781"/>
                </a:lnTo>
                <a:lnTo>
                  <a:pt x="1324" y="2777"/>
                </a:lnTo>
                <a:lnTo>
                  <a:pt x="1336" y="2773"/>
                </a:lnTo>
                <a:lnTo>
                  <a:pt x="1336" y="2773"/>
                </a:lnTo>
                <a:lnTo>
                  <a:pt x="1340" y="2773"/>
                </a:lnTo>
                <a:lnTo>
                  <a:pt x="1348" y="2773"/>
                </a:lnTo>
                <a:lnTo>
                  <a:pt x="1355" y="2777"/>
                </a:lnTo>
                <a:lnTo>
                  <a:pt x="1367" y="2789"/>
                </a:lnTo>
                <a:lnTo>
                  <a:pt x="1383" y="2808"/>
                </a:lnTo>
                <a:lnTo>
                  <a:pt x="1398" y="2832"/>
                </a:lnTo>
                <a:lnTo>
                  <a:pt x="1421" y="2871"/>
                </a:lnTo>
                <a:lnTo>
                  <a:pt x="1421" y="2871"/>
                </a:lnTo>
                <a:lnTo>
                  <a:pt x="1480" y="2987"/>
                </a:lnTo>
                <a:lnTo>
                  <a:pt x="1491" y="3018"/>
                </a:lnTo>
                <a:lnTo>
                  <a:pt x="1495" y="3069"/>
                </a:lnTo>
                <a:lnTo>
                  <a:pt x="1495" y="3069"/>
                </a:lnTo>
                <a:lnTo>
                  <a:pt x="1511" y="3104"/>
                </a:lnTo>
                <a:lnTo>
                  <a:pt x="1522" y="3135"/>
                </a:lnTo>
                <a:lnTo>
                  <a:pt x="1542" y="3162"/>
                </a:lnTo>
                <a:lnTo>
                  <a:pt x="1554" y="3174"/>
                </a:lnTo>
                <a:lnTo>
                  <a:pt x="1565" y="3181"/>
                </a:lnTo>
                <a:lnTo>
                  <a:pt x="1577" y="3185"/>
                </a:lnTo>
                <a:lnTo>
                  <a:pt x="1589" y="3181"/>
                </a:lnTo>
                <a:lnTo>
                  <a:pt x="1600" y="3174"/>
                </a:lnTo>
                <a:lnTo>
                  <a:pt x="1616" y="3158"/>
                </a:lnTo>
                <a:lnTo>
                  <a:pt x="1627" y="3135"/>
                </a:lnTo>
                <a:lnTo>
                  <a:pt x="1639" y="3104"/>
                </a:lnTo>
                <a:lnTo>
                  <a:pt x="1639" y="3104"/>
                </a:lnTo>
                <a:lnTo>
                  <a:pt x="1639" y="3096"/>
                </a:lnTo>
                <a:lnTo>
                  <a:pt x="1643" y="3092"/>
                </a:lnTo>
                <a:lnTo>
                  <a:pt x="1647" y="3088"/>
                </a:lnTo>
                <a:lnTo>
                  <a:pt x="1655" y="3088"/>
                </a:lnTo>
                <a:lnTo>
                  <a:pt x="1670" y="3088"/>
                </a:lnTo>
                <a:lnTo>
                  <a:pt x="1686" y="3096"/>
                </a:lnTo>
                <a:lnTo>
                  <a:pt x="1713" y="3115"/>
                </a:lnTo>
                <a:lnTo>
                  <a:pt x="1713" y="3115"/>
                </a:lnTo>
                <a:lnTo>
                  <a:pt x="1759" y="3146"/>
                </a:lnTo>
                <a:lnTo>
                  <a:pt x="1779" y="3158"/>
                </a:lnTo>
                <a:lnTo>
                  <a:pt x="1794" y="3166"/>
                </a:lnTo>
                <a:lnTo>
                  <a:pt x="1810" y="3170"/>
                </a:lnTo>
                <a:lnTo>
                  <a:pt x="1822" y="3166"/>
                </a:lnTo>
                <a:lnTo>
                  <a:pt x="1829" y="3158"/>
                </a:lnTo>
                <a:lnTo>
                  <a:pt x="1837" y="3143"/>
                </a:lnTo>
                <a:lnTo>
                  <a:pt x="1860" y="3139"/>
                </a:lnTo>
                <a:lnTo>
                  <a:pt x="1860" y="3139"/>
                </a:lnTo>
                <a:lnTo>
                  <a:pt x="1868" y="3127"/>
                </a:lnTo>
                <a:lnTo>
                  <a:pt x="1876" y="3115"/>
                </a:lnTo>
                <a:lnTo>
                  <a:pt x="1888" y="3108"/>
                </a:lnTo>
                <a:lnTo>
                  <a:pt x="1903" y="3100"/>
                </a:lnTo>
                <a:lnTo>
                  <a:pt x="1923" y="3104"/>
                </a:lnTo>
                <a:lnTo>
                  <a:pt x="1934" y="3108"/>
                </a:lnTo>
                <a:lnTo>
                  <a:pt x="1942" y="3115"/>
                </a:lnTo>
                <a:lnTo>
                  <a:pt x="1969" y="3139"/>
                </a:lnTo>
                <a:lnTo>
                  <a:pt x="1969" y="3139"/>
                </a:lnTo>
                <a:lnTo>
                  <a:pt x="1973" y="3123"/>
                </a:lnTo>
                <a:lnTo>
                  <a:pt x="1981" y="3104"/>
                </a:lnTo>
                <a:lnTo>
                  <a:pt x="1981" y="3080"/>
                </a:lnTo>
                <a:lnTo>
                  <a:pt x="1985" y="3022"/>
                </a:lnTo>
                <a:lnTo>
                  <a:pt x="1985" y="3022"/>
                </a:lnTo>
                <a:lnTo>
                  <a:pt x="2004" y="3018"/>
                </a:lnTo>
                <a:lnTo>
                  <a:pt x="2051" y="3010"/>
                </a:lnTo>
                <a:lnTo>
                  <a:pt x="2078" y="3010"/>
                </a:lnTo>
                <a:lnTo>
                  <a:pt x="2105" y="3010"/>
                </a:lnTo>
                <a:lnTo>
                  <a:pt x="2132" y="3018"/>
                </a:lnTo>
                <a:lnTo>
                  <a:pt x="2156" y="3030"/>
                </a:lnTo>
                <a:lnTo>
                  <a:pt x="2156" y="3030"/>
                </a:lnTo>
                <a:lnTo>
                  <a:pt x="2167" y="3042"/>
                </a:lnTo>
                <a:lnTo>
                  <a:pt x="2175" y="3053"/>
                </a:lnTo>
                <a:lnTo>
                  <a:pt x="2183" y="3073"/>
                </a:lnTo>
                <a:lnTo>
                  <a:pt x="2183" y="3092"/>
                </a:lnTo>
                <a:lnTo>
                  <a:pt x="2183" y="3096"/>
                </a:lnTo>
                <a:lnTo>
                  <a:pt x="2202" y="3108"/>
                </a:lnTo>
                <a:lnTo>
                  <a:pt x="2206" y="3158"/>
                </a:lnTo>
                <a:lnTo>
                  <a:pt x="2226" y="3181"/>
                </a:lnTo>
                <a:lnTo>
                  <a:pt x="2226" y="3240"/>
                </a:lnTo>
                <a:lnTo>
                  <a:pt x="2226" y="3240"/>
                </a:lnTo>
                <a:lnTo>
                  <a:pt x="2226" y="3247"/>
                </a:lnTo>
                <a:lnTo>
                  <a:pt x="2229" y="3251"/>
                </a:lnTo>
                <a:lnTo>
                  <a:pt x="2233" y="3255"/>
                </a:lnTo>
                <a:lnTo>
                  <a:pt x="2241" y="3255"/>
                </a:lnTo>
                <a:lnTo>
                  <a:pt x="2249" y="3247"/>
                </a:lnTo>
                <a:lnTo>
                  <a:pt x="2264" y="3236"/>
                </a:lnTo>
                <a:lnTo>
                  <a:pt x="2284" y="3216"/>
                </a:lnTo>
                <a:lnTo>
                  <a:pt x="2327" y="3220"/>
                </a:lnTo>
                <a:lnTo>
                  <a:pt x="2327" y="3220"/>
                </a:lnTo>
                <a:lnTo>
                  <a:pt x="2342" y="3220"/>
                </a:lnTo>
                <a:lnTo>
                  <a:pt x="2358" y="3212"/>
                </a:lnTo>
                <a:lnTo>
                  <a:pt x="2377" y="3205"/>
                </a:lnTo>
                <a:lnTo>
                  <a:pt x="2393" y="3185"/>
                </a:lnTo>
                <a:lnTo>
                  <a:pt x="2408" y="3158"/>
                </a:lnTo>
                <a:lnTo>
                  <a:pt x="2412" y="3143"/>
                </a:lnTo>
                <a:lnTo>
                  <a:pt x="2416" y="3123"/>
                </a:lnTo>
                <a:lnTo>
                  <a:pt x="2416" y="3100"/>
                </a:lnTo>
                <a:lnTo>
                  <a:pt x="2416" y="3073"/>
                </a:lnTo>
                <a:lnTo>
                  <a:pt x="2416" y="3073"/>
                </a:lnTo>
                <a:lnTo>
                  <a:pt x="2416" y="3069"/>
                </a:lnTo>
                <a:lnTo>
                  <a:pt x="2416" y="3061"/>
                </a:lnTo>
                <a:lnTo>
                  <a:pt x="2420" y="3057"/>
                </a:lnTo>
                <a:lnTo>
                  <a:pt x="2424" y="3057"/>
                </a:lnTo>
                <a:lnTo>
                  <a:pt x="2443" y="3057"/>
                </a:lnTo>
                <a:lnTo>
                  <a:pt x="2443" y="3057"/>
                </a:lnTo>
                <a:lnTo>
                  <a:pt x="2443" y="3038"/>
                </a:lnTo>
                <a:lnTo>
                  <a:pt x="2447" y="3018"/>
                </a:lnTo>
                <a:lnTo>
                  <a:pt x="2451" y="2999"/>
                </a:lnTo>
                <a:lnTo>
                  <a:pt x="2462" y="2983"/>
                </a:lnTo>
                <a:lnTo>
                  <a:pt x="2466" y="2975"/>
                </a:lnTo>
                <a:lnTo>
                  <a:pt x="2478" y="2972"/>
                </a:lnTo>
                <a:lnTo>
                  <a:pt x="2486" y="2968"/>
                </a:lnTo>
                <a:lnTo>
                  <a:pt x="2501" y="2964"/>
                </a:lnTo>
                <a:lnTo>
                  <a:pt x="2513" y="2968"/>
                </a:lnTo>
                <a:lnTo>
                  <a:pt x="2532" y="2972"/>
                </a:lnTo>
                <a:lnTo>
                  <a:pt x="2532" y="2972"/>
                </a:lnTo>
                <a:lnTo>
                  <a:pt x="2552" y="2975"/>
                </a:lnTo>
                <a:lnTo>
                  <a:pt x="2591" y="2975"/>
                </a:lnTo>
                <a:lnTo>
                  <a:pt x="2606" y="2975"/>
                </a:lnTo>
                <a:lnTo>
                  <a:pt x="2614" y="2972"/>
                </a:lnTo>
                <a:lnTo>
                  <a:pt x="2618" y="2968"/>
                </a:lnTo>
                <a:lnTo>
                  <a:pt x="2618" y="2960"/>
                </a:lnTo>
                <a:lnTo>
                  <a:pt x="2614" y="2952"/>
                </a:lnTo>
                <a:lnTo>
                  <a:pt x="2598" y="2933"/>
                </a:lnTo>
                <a:lnTo>
                  <a:pt x="2598" y="2921"/>
                </a:lnTo>
                <a:lnTo>
                  <a:pt x="2598" y="2921"/>
                </a:lnTo>
                <a:lnTo>
                  <a:pt x="2618" y="2906"/>
                </a:lnTo>
                <a:lnTo>
                  <a:pt x="2633" y="2886"/>
                </a:lnTo>
                <a:lnTo>
                  <a:pt x="2653" y="2867"/>
                </a:lnTo>
                <a:lnTo>
                  <a:pt x="2668" y="2840"/>
                </a:lnTo>
                <a:lnTo>
                  <a:pt x="2680" y="2808"/>
                </a:lnTo>
                <a:lnTo>
                  <a:pt x="2688" y="2773"/>
                </a:lnTo>
                <a:lnTo>
                  <a:pt x="2684" y="2754"/>
                </a:lnTo>
                <a:lnTo>
                  <a:pt x="2680" y="2735"/>
                </a:lnTo>
                <a:lnTo>
                  <a:pt x="2680" y="2735"/>
                </a:lnTo>
                <a:lnTo>
                  <a:pt x="2684" y="2731"/>
                </a:lnTo>
                <a:lnTo>
                  <a:pt x="2688" y="2719"/>
                </a:lnTo>
                <a:lnTo>
                  <a:pt x="2696" y="2715"/>
                </a:lnTo>
                <a:lnTo>
                  <a:pt x="2707" y="2711"/>
                </a:lnTo>
                <a:lnTo>
                  <a:pt x="2723" y="2707"/>
                </a:lnTo>
                <a:lnTo>
                  <a:pt x="2742" y="2704"/>
                </a:lnTo>
                <a:lnTo>
                  <a:pt x="2742" y="2704"/>
                </a:lnTo>
                <a:lnTo>
                  <a:pt x="2765" y="2700"/>
                </a:lnTo>
                <a:lnTo>
                  <a:pt x="2797" y="2696"/>
                </a:lnTo>
                <a:lnTo>
                  <a:pt x="2859" y="2676"/>
                </a:lnTo>
                <a:lnTo>
                  <a:pt x="2913" y="2653"/>
                </a:lnTo>
                <a:lnTo>
                  <a:pt x="2936" y="2641"/>
                </a:lnTo>
                <a:lnTo>
                  <a:pt x="2948" y="2634"/>
                </a:lnTo>
                <a:lnTo>
                  <a:pt x="2948" y="2634"/>
                </a:lnTo>
                <a:lnTo>
                  <a:pt x="2960" y="2626"/>
                </a:lnTo>
                <a:lnTo>
                  <a:pt x="2971" y="2622"/>
                </a:lnTo>
                <a:lnTo>
                  <a:pt x="2983" y="2622"/>
                </a:lnTo>
                <a:lnTo>
                  <a:pt x="2991" y="2626"/>
                </a:lnTo>
                <a:lnTo>
                  <a:pt x="3010" y="2634"/>
                </a:lnTo>
                <a:lnTo>
                  <a:pt x="3018" y="2641"/>
                </a:lnTo>
                <a:lnTo>
                  <a:pt x="3018" y="2641"/>
                </a:lnTo>
                <a:close/>
              </a:path>
            </a:pathLst>
          </a:custGeom>
          <a:solidFill>
            <a:srgbClr val="C9CACB"/>
          </a:solidFill>
          <a:ln w="1238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3941763" y="1187450"/>
            <a:ext cx="8188325" cy="5167313"/>
          </a:xfrm>
          <a:custGeom>
            <a:avLst/>
            <a:gdLst>
              <a:gd name="T0" fmla="*/ 3189 w 5158"/>
              <a:gd name="T1" fmla="*/ 2296 h 3255"/>
              <a:gd name="T2" fmla="*/ 3352 w 5158"/>
              <a:gd name="T3" fmla="*/ 2214 h 3255"/>
              <a:gd name="T4" fmla="*/ 3449 w 5158"/>
              <a:gd name="T5" fmla="*/ 2035 h 3255"/>
              <a:gd name="T6" fmla="*/ 3492 w 5158"/>
              <a:gd name="T7" fmla="*/ 1861 h 3255"/>
              <a:gd name="T8" fmla="*/ 3620 w 5158"/>
              <a:gd name="T9" fmla="*/ 1713 h 3255"/>
              <a:gd name="T10" fmla="*/ 3717 w 5158"/>
              <a:gd name="T11" fmla="*/ 1841 h 3255"/>
              <a:gd name="T12" fmla="*/ 3869 w 5158"/>
              <a:gd name="T13" fmla="*/ 1596 h 3255"/>
              <a:gd name="T14" fmla="*/ 4016 w 5158"/>
              <a:gd name="T15" fmla="*/ 1527 h 3255"/>
              <a:gd name="T16" fmla="*/ 4032 w 5158"/>
              <a:gd name="T17" fmla="*/ 1348 h 3255"/>
              <a:gd name="T18" fmla="*/ 4374 w 5158"/>
              <a:gd name="T19" fmla="*/ 1204 h 3255"/>
              <a:gd name="T20" fmla="*/ 4494 w 5158"/>
              <a:gd name="T21" fmla="*/ 1266 h 3255"/>
              <a:gd name="T22" fmla="*/ 4576 w 5158"/>
              <a:gd name="T23" fmla="*/ 1119 h 3255"/>
              <a:gd name="T24" fmla="*/ 4708 w 5158"/>
              <a:gd name="T25" fmla="*/ 1041 h 3255"/>
              <a:gd name="T26" fmla="*/ 4847 w 5158"/>
              <a:gd name="T27" fmla="*/ 983 h 3255"/>
              <a:gd name="T28" fmla="*/ 4840 w 5158"/>
              <a:gd name="T29" fmla="*/ 1146 h 3255"/>
              <a:gd name="T30" fmla="*/ 4995 w 5158"/>
              <a:gd name="T31" fmla="*/ 1134 h 3255"/>
              <a:gd name="T32" fmla="*/ 4987 w 5158"/>
              <a:gd name="T33" fmla="*/ 1029 h 3255"/>
              <a:gd name="T34" fmla="*/ 5077 w 5158"/>
              <a:gd name="T35" fmla="*/ 878 h 3255"/>
              <a:gd name="T36" fmla="*/ 5088 w 5158"/>
              <a:gd name="T37" fmla="*/ 726 h 3255"/>
              <a:gd name="T38" fmla="*/ 4952 w 5158"/>
              <a:gd name="T39" fmla="*/ 687 h 3255"/>
              <a:gd name="T40" fmla="*/ 4708 w 5158"/>
              <a:gd name="T41" fmla="*/ 610 h 3255"/>
              <a:gd name="T42" fmla="*/ 4541 w 5158"/>
              <a:gd name="T43" fmla="*/ 672 h 3255"/>
              <a:gd name="T44" fmla="*/ 4331 w 5158"/>
              <a:gd name="T45" fmla="*/ 583 h 3255"/>
              <a:gd name="T46" fmla="*/ 4160 w 5158"/>
              <a:gd name="T47" fmla="*/ 528 h 3255"/>
              <a:gd name="T48" fmla="*/ 3830 w 5158"/>
              <a:gd name="T49" fmla="*/ 377 h 3255"/>
              <a:gd name="T50" fmla="*/ 3581 w 5158"/>
              <a:gd name="T51" fmla="*/ 478 h 3255"/>
              <a:gd name="T52" fmla="*/ 3387 w 5158"/>
              <a:gd name="T53" fmla="*/ 703 h 3255"/>
              <a:gd name="T54" fmla="*/ 3317 w 5158"/>
              <a:gd name="T55" fmla="*/ 862 h 3255"/>
              <a:gd name="T56" fmla="*/ 3142 w 5158"/>
              <a:gd name="T57" fmla="*/ 940 h 3255"/>
              <a:gd name="T58" fmla="*/ 2874 w 5158"/>
              <a:gd name="T59" fmla="*/ 917 h 3255"/>
              <a:gd name="T60" fmla="*/ 2750 w 5158"/>
              <a:gd name="T61" fmla="*/ 816 h 3255"/>
              <a:gd name="T62" fmla="*/ 2719 w 5158"/>
              <a:gd name="T63" fmla="*/ 680 h 3255"/>
              <a:gd name="T64" fmla="*/ 2769 w 5158"/>
              <a:gd name="T65" fmla="*/ 248 h 3255"/>
              <a:gd name="T66" fmla="*/ 2606 w 5158"/>
              <a:gd name="T67" fmla="*/ 105 h 3255"/>
              <a:gd name="T68" fmla="*/ 2447 w 5158"/>
              <a:gd name="T69" fmla="*/ 167 h 3255"/>
              <a:gd name="T70" fmla="*/ 2245 w 5158"/>
              <a:gd name="T71" fmla="*/ 113 h 3255"/>
              <a:gd name="T72" fmla="*/ 2113 w 5158"/>
              <a:gd name="T73" fmla="*/ 190 h 3255"/>
              <a:gd name="T74" fmla="*/ 2062 w 5158"/>
              <a:gd name="T75" fmla="*/ 43 h 3255"/>
              <a:gd name="T76" fmla="*/ 1849 w 5158"/>
              <a:gd name="T77" fmla="*/ 136 h 3255"/>
              <a:gd name="T78" fmla="*/ 1402 w 5158"/>
              <a:gd name="T79" fmla="*/ 283 h 3255"/>
              <a:gd name="T80" fmla="*/ 1068 w 5158"/>
              <a:gd name="T81" fmla="*/ 517 h 3255"/>
              <a:gd name="T82" fmla="*/ 994 w 5158"/>
              <a:gd name="T83" fmla="*/ 668 h 3255"/>
              <a:gd name="T84" fmla="*/ 559 w 5158"/>
              <a:gd name="T85" fmla="*/ 1177 h 3255"/>
              <a:gd name="T86" fmla="*/ 334 w 5158"/>
              <a:gd name="T87" fmla="*/ 1464 h 3255"/>
              <a:gd name="T88" fmla="*/ 435 w 5158"/>
              <a:gd name="T89" fmla="*/ 1729 h 3255"/>
              <a:gd name="T90" fmla="*/ 381 w 5158"/>
              <a:gd name="T91" fmla="*/ 2008 h 3255"/>
              <a:gd name="T92" fmla="*/ 703 w 5158"/>
              <a:gd name="T93" fmla="*/ 1857 h 3255"/>
              <a:gd name="T94" fmla="*/ 777 w 5158"/>
              <a:gd name="T95" fmla="*/ 1876 h 3255"/>
              <a:gd name="T96" fmla="*/ 594 w 5158"/>
              <a:gd name="T97" fmla="*/ 2004 h 3255"/>
              <a:gd name="T98" fmla="*/ 326 w 5158"/>
              <a:gd name="T99" fmla="*/ 2195 h 3255"/>
              <a:gd name="T100" fmla="*/ 109 w 5158"/>
              <a:gd name="T101" fmla="*/ 2412 h 3255"/>
              <a:gd name="T102" fmla="*/ 245 w 5158"/>
              <a:gd name="T103" fmla="*/ 2746 h 3255"/>
              <a:gd name="T104" fmla="*/ 431 w 5158"/>
              <a:gd name="T105" fmla="*/ 3022 h 3255"/>
              <a:gd name="T106" fmla="*/ 730 w 5158"/>
              <a:gd name="T107" fmla="*/ 3030 h 3255"/>
              <a:gd name="T108" fmla="*/ 1010 w 5158"/>
              <a:gd name="T109" fmla="*/ 2933 h 3255"/>
              <a:gd name="T110" fmla="*/ 1340 w 5158"/>
              <a:gd name="T111" fmla="*/ 2773 h 3255"/>
              <a:gd name="T112" fmla="*/ 1627 w 5158"/>
              <a:gd name="T113" fmla="*/ 3135 h 3255"/>
              <a:gd name="T114" fmla="*/ 1876 w 5158"/>
              <a:gd name="T115" fmla="*/ 3115 h 3255"/>
              <a:gd name="T116" fmla="*/ 2175 w 5158"/>
              <a:gd name="T117" fmla="*/ 3053 h 3255"/>
              <a:gd name="T118" fmla="*/ 2393 w 5158"/>
              <a:gd name="T119" fmla="*/ 3185 h 3255"/>
              <a:gd name="T120" fmla="*/ 2513 w 5158"/>
              <a:gd name="T121" fmla="*/ 2968 h 3255"/>
              <a:gd name="T122" fmla="*/ 2680 w 5158"/>
              <a:gd name="T123" fmla="*/ 2735 h 3255"/>
              <a:gd name="T124" fmla="*/ 3018 w 5158"/>
              <a:gd name="T125" fmla="*/ 2641 h 3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158" h="3255">
                <a:moveTo>
                  <a:pt x="3018" y="2641"/>
                </a:moveTo>
                <a:lnTo>
                  <a:pt x="3018" y="2641"/>
                </a:lnTo>
                <a:lnTo>
                  <a:pt x="3026" y="2622"/>
                </a:lnTo>
                <a:lnTo>
                  <a:pt x="3030" y="2603"/>
                </a:lnTo>
                <a:lnTo>
                  <a:pt x="3026" y="2579"/>
                </a:lnTo>
                <a:lnTo>
                  <a:pt x="3026" y="2579"/>
                </a:lnTo>
                <a:lnTo>
                  <a:pt x="3022" y="2568"/>
                </a:lnTo>
                <a:lnTo>
                  <a:pt x="3022" y="2552"/>
                </a:lnTo>
                <a:lnTo>
                  <a:pt x="3026" y="2537"/>
                </a:lnTo>
                <a:lnTo>
                  <a:pt x="3030" y="2517"/>
                </a:lnTo>
                <a:lnTo>
                  <a:pt x="3041" y="2502"/>
                </a:lnTo>
                <a:lnTo>
                  <a:pt x="3057" y="2486"/>
                </a:lnTo>
                <a:lnTo>
                  <a:pt x="3076" y="2470"/>
                </a:lnTo>
                <a:lnTo>
                  <a:pt x="3099" y="2459"/>
                </a:lnTo>
                <a:lnTo>
                  <a:pt x="3158" y="2408"/>
                </a:lnTo>
                <a:lnTo>
                  <a:pt x="3158" y="2408"/>
                </a:lnTo>
                <a:lnTo>
                  <a:pt x="3162" y="2373"/>
                </a:lnTo>
                <a:lnTo>
                  <a:pt x="3169" y="2342"/>
                </a:lnTo>
                <a:lnTo>
                  <a:pt x="3177" y="2331"/>
                </a:lnTo>
                <a:lnTo>
                  <a:pt x="3185" y="2323"/>
                </a:lnTo>
                <a:lnTo>
                  <a:pt x="3189" y="2296"/>
                </a:lnTo>
                <a:lnTo>
                  <a:pt x="3189" y="2268"/>
                </a:lnTo>
                <a:lnTo>
                  <a:pt x="3193" y="2234"/>
                </a:lnTo>
                <a:lnTo>
                  <a:pt x="3193" y="2234"/>
                </a:lnTo>
                <a:lnTo>
                  <a:pt x="3197" y="2234"/>
                </a:lnTo>
                <a:lnTo>
                  <a:pt x="3212" y="2230"/>
                </a:lnTo>
                <a:lnTo>
                  <a:pt x="3224" y="2230"/>
                </a:lnTo>
                <a:lnTo>
                  <a:pt x="3235" y="2222"/>
                </a:lnTo>
                <a:lnTo>
                  <a:pt x="3247" y="2210"/>
                </a:lnTo>
                <a:lnTo>
                  <a:pt x="3259" y="2199"/>
                </a:lnTo>
                <a:lnTo>
                  <a:pt x="3282" y="2226"/>
                </a:lnTo>
                <a:lnTo>
                  <a:pt x="3282" y="2226"/>
                </a:lnTo>
                <a:lnTo>
                  <a:pt x="3294" y="2214"/>
                </a:lnTo>
                <a:lnTo>
                  <a:pt x="3313" y="2191"/>
                </a:lnTo>
                <a:lnTo>
                  <a:pt x="3325" y="2183"/>
                </a:lnTo>
                <a:lnTo>
                  <a:pt x="3336" y="2183"/>
                </a:lnTo>
                <a:lnTo>
                  <a:pt x="3336" y="2183"/>
                </a:lnTo>
                <a:lnTo>
                  <a:pt x="3340" y="2191"/>
                </a:lnTo>
                <a:lnTo>
                  <a:pt x="3340" y="2210"/>
                </a:lnTo>
                <a:lnTo>
                  <a:pt x="3340" y="2210"/>
                </a:lnTo>
                <a:lnTo>
                  <a:pt x="3344" y="2214"/>
                </a:lnTo>
                <a:lnTo>
                  <a:pt x="3352" y="2214"/>
                </a:lnTo>
                <a:lnTo>
                  <a:pt x="3360" y="2214"/>
                </a:lnTo>
                <a:lnTo>
                  <a:pt x="3368" y="2206"/>
                </a:lnTo>
                <a:lnTo>
                  <a:pt x="3371" y="2199"/>
                </a:lnTo>
                <a:lnTo>
                  <a:pt x="3375" y="2179"/>
                </a:lnTo>
                <a:lnTo>
                  <a:pt x="3375" y="2156"/>
                </a:lnTo>
                <a:lnTo>
                  <a:pt x="3395" y="2129"/>
                </a:lnTo>
                <a:lnTo>
                  <a:pt x="3395" y="2129"/>
                </a:lnTo>
                <a:lnTo>
                  <a:pt x="3387" y="2121"/>
                </a:lnTo>
                <a:lnTo>
                  <a:pt x="3375" y="2105"/>
                </a:lnTo>
                <a:lnTo>
                  <a:pt x="3375" y="2101"/>
                </a:lnTo>
                <a:lnTo>
                  <a:pt x="3375" y="2098"/>
                </a:lnTo>
                <a:lnTo>
                  <a:pt x="3387" y="2098"/>
                </a:lnTo>
                <a:lnTo>
                  <a:pt x="3406" y="2105"/>
                </a:lnTo>
                <a:lnTo>
                  <a:pt x="3406" y="2105"/>
                </a:lnTo>
                <a:lnTo>
                  <a:pt x="3430" y="2109"/>
                </a:lnTo>
                <a:lnTo>
                  <a:pt x="3437" y="2105"/>
                </a:lnTo>
                <a:lnTo>
                  <a:pt x="3441" y="2105"/>
                </a:lnTo>
                <a:lnTo>
                  <a:pt x="3449" y="2094"/>
                </a:lnTo>
                <a:lnTo>
                  <a:pt x="3453" y="2078"/>
                </a:lnTo>
                <a:lnTo>
                  <a:pt x="3453" y="2051"/>
                </a:lnTo>
                <a:lnTo>
                  <a:pt x="3449" y="2035"/>
                </a:lnTo>
                <a:lnTo>
                  <a:pt x="3449" y="2035"/>
                </a:lnTo>
                <a:lnTo>
                  <a:pt x="3445" y="2028"/>
                </a:lnTo>
                <a:lnTo>
                  <a:pt x="3441" y="2008"/>
                </a:lnTo>
                <a:lnTo>
                  <a:pt x="3445" y="2000"/>
                </a:lnTo>
                <a:lnTo>
                  <a:pt x="3449" y="1993"/>
                </a:lnTo>
                <a:lnTo>
                  <a:pt x="3461" y="1985"/>
                </a:lnTo>
                <a:lnTo>
                  <a:pt x="3480" y="1985"/>
                </a:lnTo>
                <a:lnTo>
                  <a:pt x="3511" y="1977"/>
                </a:lnTo>
                <a:lnTo>
                  <a:pt x="3546" y="1938"/>
                </a:lnTo>
                <a:lnTo>
                  <a:pt x="3546" y="1938"/>
                </a:lnTo>
                <a:lnTo>
                  <a:pt x="3546" y="1931"/>
                </a:lnTo>
                <a:lnTo>
                  <a:pt x="3546" y="1911"/>
                </a:lnTo>
                <a:lnTo>
                  <a:pt x="3542" y="1899"/>
                </a:lnTo>
                <a:lnTo>
                  <a:pt x="3535" y="1888"/>
                </a:lnTo>
                <a:lnTo>
                  <a:pt x="3519" y="1880"/>
                </a:lnTo>
                <a:lnTo>
                  <a:pt x="3500" y="1880"/>
                </a:lnTo>
                <a:lnTo>
                  <a:pt x="3500" y="1880"/>
                </a:lnTo>
                <a:lnTo>
                  <a:pt x="3496" y="1876"/>
                </a:lnTo>
                <a:lnTo>
                  <a:pt x="3492" y="1876"/>
                </a:lnTo>
                <a:lnTo>
                  <a:pt x="3492" y="1868"/>
                </a:lnTo>
                <a:lnTo>
                  <a:pt x="3492" y="1861"/>
                </a:lnTo>
                <a:lnTo>
                  <a:pt x="3500" y="1853"/>
                </a:lnTo>
                <a:lnTo>
                  <a:pt x="3511" y="1837"/>
                </a:lnTo>
                <a:lnTo>
                  <a:pt x="3531" y="1822"/>
                </a:lnTo>
                <a:lnTo>
                  <a:pt x="3515" y="1798"/>
                </a:lnTo>
                <a:lnTo>
                  <a:pt x="3496" y="1771"/>
                </a:lnTo>
                <a:lnTo>
                  <a:pt x="3496" y="1752"/>
                </a:lnTo>
                <a:lnTo>
                  <a:pt x="3500" y="1717"/>
                </a:lnTo>
                <a:lnTo>
                  <a:pt x="3503" y="1705"/>
                </a:lnTo>
                <a:lnTo>
                  <a:pt x="3515" y="1701"/>
                </a:lnTo>
                <a:lnTo>
                  <a:pt x="3535" y="1701"/>
                </a:lnTo>
                <a:lnTo>
                  <a:pt x="3554" y="1701"/>
                </a:lnTo>
                <a:lnTo>
                  <a:pt x="3569" y="1697"/>
                </a:lnTo>
                <a:lnTo>
                  <a:pt x="3577" y="1697"/>
                </a:lnTo>
                <a:lnTo>
                  <a:pt x="3577" y="1697"/>
                </a:lnTo>
                <a:lnTo>
                  <a:pt x="3585" y="1705"/>
                </a:lnTo>
                <a:lnTo>
                  <a:pt x="3589" y="1717"/>
                </a:lnTo>
                <a:lnTo>
                  <a:pt x="3589" y="1717"/>
                </a:lnTo>
                <a:lnTo>
                  <a:pt x="3597" y="1725"/>
                </a:lnTo>
                <a:lnTo>
                  <a:pt x="3604" y="1732"/>
                </a:lnTo>
                <a:lnTo>
                  <a:pt x="3616" y="1740"/>
                </a:lnTo>
                <a:lnTo>
                  <a:pt x="3620" y="1713"/>
                </a:lnTo>
                <a:lnTo>
                  <a:pt x="3620" y="1697"/>
                </a:lnTo>
                <a:lnTo>
                  <a:pt x="3636" y="1659"/>
                </a:lnTo>
                <a:lnTo>
                  <a:pt x="3674" y="1670"/>
                </a:lnTo>
                <a:lnTo>
                  <a:pt x="3674" y="1686"/>
                </a:lnTo>
                <a:lnTo>
                  <a:pt x="3663" y="1694"/>
                </a:lnTo>
                <a:lnTo>
                  <a:pt x="3663" y="1694"/>
                </a:lnTo>
                <a:lnTo>
                  <a:pt x="3663" y="1705"/>
                </a:lnTo>
                <a:lnTo>
                  <a:pt x="3663" y="1732"/>
                </a:lnTo>
                <a:lnTo>
                  <a:pt x="3663" y="1752"/>
                </a:lnTo>
                <a:lnTo>
                  <a:pt x="3655" y="1771"/>
                </a:lnTo>
                <a:lnTo>
                  <a:pt x="3647" y="1787"/>
                </a:lnTo>
                <a:lnTo>
                  <a:pt x="3632" y="1806"/>
                </a:lnTo>
                <a:lnTo>
                  <a:pt x="3632" y="1806"/>
                </a:lnTo>
                <a:lnTo>
                  <a:pt x="3624" y="1814"/>
                </a:lnTo>
                <a:lnTo>
                  <a:pt x="3616" y="1822"/>
                </a:lnTo>
                <a:lnTo>
                  <a:pt x="3612" y="1830"/>
                </a:lnTo>
                <a:lnTo>
                  <a:pt x="3608" y="1837"/>
                </a:lnTo>
                <a:lnTo>
                  <a:pt x="3616" y="1841"/>
                </a:lnTo>
                <a:lnTo>
                  <a:pt x="3632" y="1845"/>
                </a:lnTo>
                <a:lnTo>
                  <a:pt x="3663" y="1845"/>
                </a:lnTo>
                <a:lnTo>
                  <a:pt x="3717" y="1841"/>
                </a:lnTo>
                <a:lnTo>
                  <a:pt x="3717" y="1841"/>
                </a:lnTo>
                <a:lnTo>
                  <a:pt x="3721" y="1833"/>
                </a:lnTo>
                <a:lnTo>
                  <a:pt x="3733" y="1822"/>
                </a:lnTo>
                <a:lnTo>
                  <a:pt x="3740" y="1818"/>
                </a:lnTo>
                <a:lnTo>
                  <a:pt x="3748" y="1814"/>
                </a:lnTo>
                <a:lnTo>
                  <a:pt x="3756" y="1810"/>
                </a:lnTo>
                <a:lnTo>
                  <a:pt x="3768" y="1814"/>
                </a:lnTo>
                <a:lnTo>
                  <a:pt x="3787" y="1810"/>
                </a:lnTo>
                <a:lnTo>
                  <a:pt x="3799" y="1791"/>
                </a:lnTo>
                <a:lnTo>
                  <a:pt x="3822" y="1806"/>
                </a:lnTo>
                <a:lnTo>
                  <a:pt x="3849" y="1795"/>
                </a:lnTo>
                <a:lnTo>
                  <a:pt x="3849" y="1795"/>
                </a:lnTo>
                <a:lnTo>
                  <a:pt x="3865" y="1795"/>
                </a:lnTo>
                <a:lnTo>
                  <a:pt x="3872" y="1787"/>
                </a:lnTo>
                <a:lnTo>
                  <a:pt x="3884" y="1779"/>
                </a:lnTo>
                <a:lnTo>
                  <a:pt x="3896" y="1767"/>
                </a:lnTo>
                <a:lnTo>
                  <a:pt x="3900" y="1752"/>
                </a:lnTo>
                <a:lnTo>
                  <a:pt x="3896" y="1729"/>
                </a:lnTo>
                <a:lnTo>
                  <a:pt x="3880" y="1697"/>
                </a:lnTo>
                <a:lnTo>
                  <a:pt x="3853" y="1604"/>
                </a:lnTo>
                <a:lnTo>
                  <a:pt x="3869" y="1596"/>
                </a:lnTo>
                <a:lnTo>
                  <a:pt x="3884" y="1608"/>
                </a:lnTo>
                <a:lnTo>
                  <a:pt x="3892" y="1600"/>
                </a:lnTo>
                <a:lnTo>
                  <a:pt x="3884" y="1550"/>
                </a:lnTo>
                <a:lnTo>
                  <a:pt x="3904" y="1495"/>
                </a:lnTo>
                <a:lnTo>
                  <a:pt x="3904" y="1495"/>
                </a:lnTo>
                <a:lnTo>
                  <a:pt x="3915" y="1488"/>
                </a:lnTo>
                <a:lnTo>
                  <a:pt x="3931" y="1484"/>
                </a:lnTo>
                <a:lnTo>
                  <a:pt x="3946" y="1484"/>
                </a:lnTo>
                <a:lnTo>
                  <a:pt x="3962" y="1488"/>
                </a:lnTo>
                <a:lnTo>
                  <a:pt x="3973" y="1499"/>
                </a:lnTo>
                <a:lnTo>
                  <a:pt x="3981" y="1511"/>
                </a:lnTo>
                <a:lnTo>
                  <a:pt x="3985" y="1523"/>
                </a:lnTo>
                <a:lnTo>
                  <a:pt x="3989" y="1554"/>
                </a:lnTo>
                <a:lnTo>
                  <a:pt x="3989" y="1554"/>
                </a:lnTo>
                <a:lnTo>
                  <a:pt x="3997" y="1558"/>
                </a:lnTo>
                <a:lnTo>
                  <a:pt x="4008" y="1558"/>
                </a:lnTo>
                <a:lnTo>
                  <a:pt x="4012" y="1554"/>
                </a:lnTo>
                <a:lnTo>
                  <a:pt x="4020" y="1550"/>
                </a:lnTo>
                <a:lnTo>
                  <a:pt x="4020" y="1538"/>
                </a:lnTo>
                <a:lnTo>
                  <a:pt x="4016" y="1527"/>
                </a:lnTo>
                <a:lnTo>
                  <a:pt x="4016" y="1527"/>
                </a:lnTo>
                <a:lnTo>
                  <a:pt x="4012" y="1503"/>
                </a:lnTo>
                <a:lnTo>
                  <a:pt x="4012" y="1495"/>
                </a:lnTo>
                <a:lnTo>
                  <a:pt x="4016" y="1492"/>
                </a:lnTo>
                <a:lnTo>
                  <a:pt x="4020" y="1492"/>
                </a:lnTo>
                <a:lnTo>
                  <a:pt x="4024" y="1492"/>
                </a:lnTo>
                <a:lnTo>
                  <a:pt x="4032" y="1499"/>
                </a:lnTo>
                <a:lnTo>
                  <a:pt x="4047" y="1484"/>
                </a:lnTo>
                <a:lnTo>
                  <a:pt x="4047" y="1457"/>
                </a:lnTo>
                <a:lnTo>
                  <a:pt x="4063" y="1426"/>
                </a:lnTo>
                <a:lnTo>
                  <a:pt x="4012" y="1422"/>
                </a:lnTo>
                <a:lnTo>
                  <a:pt x="4012" y="1422"/>
                </a:lnTo>
                <a:lnTo>
                  <a:pt x="4008" y="1414"/>
                </a:lnTo>
                <a:lnTo>
                  <a:pt x="4001" y="1394"/>
                </a:lnTo>
                <a:lnTo>
                  <a:pt x="3997" y="1391"/>
                </a:lnTo>
                <a:lnTo>
                  <a:pt x="3985" y="1387"/>
                </a:lnTo>
                <a:lnTo>
                  <a:pt x="3973" y="1391"/>
                </a:lnTo>
                <a:lnTo>
                  <a:pt x="3958" y="1402"/>
                </a:lnTo>
                <a:lnTo>
                  <a:pt x="3923" y="1410"/>
                </a:lnTo>
                <a:lnTo>
                  <a:pt x="3942" y="1336"/>
                </a:lnTo>
                <a:lnTo>
                  <a:pt x="4032" y="1348"/>
                </a:lnTo>
                <a:lnTo>
                  <a:pt x="4032" y="1348"/>
                </a:lnTo>
                <a:lnTo>
                  <a:pt x="4032" y="1356"/>
                </a:lnTo>
                <a:lnTo>
                  <a:pt x="4032" y="1363"/>
                </a:lnTo>
                <a:lnTo>
                  <a:pt x="4036" y="1371"/>
                </a:lnTo>
                <a:lnTo>
                  <a:pt x="4043" y="1379"/>
                </a:lnTo>
                <a:lnTo>
                  <a:pt x="4051" y="1383"/>
                </a:lnTo>
                <a:lnTo>
                  <a:pt x="4071" y="1387"/>
                </a:lnTo>
                <a:lnTo>
                  <a:pt x="4090" y="1383"/>
                </a:lnTo>
                <a:lnTo>
                  <a:pt x="4090" y="1367"/>
                </a:lnTo>
                <a:lnTo>
                  <a:pt x="4090" y="1336"/>
                </a:lnTo>
                <a:lnTo>
                  <a:pt x="4109" y="1328"/>
                </a:lnTo>
                <a:lnTo>
                  <a:pt x="4113" y="1367"/>
                </a:lnTo>
                <a:lnTo>
                  <a:pt x="4140" y="1336"/>
                </a:lnTo>
                <a:lnTo>
                  <a:pt x="4214" y="1293"/>
                </a:lnTo>
                <a:lnTo>
                  <a:pt x="4327" y="1293"/>
                </a:lnTo>
                <a:lnTo>
                  <a:pt x="4331" y="1255"/>
                </a:lnTo>
                <a:lnTo>
                  <a:pt x="4354" y="1243"/>
                </a:lnTo>
                <a:lnTo>
                  <a:pt x="4354" y="1243"/>
                </a:lnTo>
                <a:lnTo>
                  <a:pt x="4362" y="1239"/>
                </a:lnTo>
                <a:lnTo>
                  <a:pt x="4374" y="1224"/>
                </a:lnTo>
                <a:lnTo>
                  <a:pt x="4374" y="1216"/>
                </a:lnTo>
                <a:lnTo>
                  <a:pt x="4374" y="1204"/>
                </a:lnTo>
                <a:lnTo>
                  <a:pt x="4370" y="1192"/>
                </a:lnTo>
                <a:lnTo>
                  <a:pt x="4358" y="1181"/>
                </a:lnTo>
                <a:lnTo>
                  <a:pt x="4362" y="1154"/>
                </a:lnTo>
                <a:lnTo>
                  <a:pt x="4389" y="1189"/>
                </a:lnTo>
                <a:lnTo>
                  <a:pt x="4405" y="1165"/>
                </a:lnTo>
                <a:lnTo>
                  <a:pt x="4467" y="1173"/>
                </a:lnTo>
                <a:lnTo>
                  <a:pt x="4459" y="1189"/>
                </a:lnTo>
                <a:lnTo>
                  <a:pt x="4432" y="1208"/>
                </a:lnTo>
                <a:lnTo>
                  <a:pt x="4405" y="1212"/>
                </a:lnTo>
                <a:lnTo>
                  <a:pt x="4393" y="1231"/>
                </a:lnTo>
                <a:lnTo>
                  <a:pt x="4428" y="1255"/>
                </a:lnTo>
                <a:lnTo>
                  <a:pt x="4428" y="1255"/>
                </a:lnTo>
                <a:lnTo>
                  <a:pt x="4432" y="1247"/>
                </a:lnTo>
                <a:lnTo>
                  <a:pt x="4443" y="1239"/>
                </a:lnTo>
                <a:lnTo>
                  <a:pt x="4447" y="1235"/>
                </a:lnTo>
                <a:lnTo>
                  <a:pt x="4455" y="1239"/>
                </a:lnTo>
                <a:lnTo>
                  <a:pt x="4467" y="1247"/>
                </a:lnTo>
                <a:lnTo>
                  <a:pt x="4478" y="1262"/>
                </a:lnTo>
                <a:lnTo>
                  <a:pt x="4478" y="1262"/>
                </a:lnTo>
                <a:lnTo>
                  <a:pt x="4482" y="1266"/>
                </a:lnTo>
                <a:lnTo>
                  <a:pt x="4494" y="1266"/>
                </a:lnTo>
                <a:lnTo>
                  <a:pt x="4498" y="1262"/>
                </a:lnTo>
                <a:lnTo>
                  <a:pt x="4498" y="1258"/>
                </a:lnTo>
                <a:lnTo>
                  <a:pt x="4498" y="1247"/>
                </a:lnTo>
                <a:lnTo>
                  <a:pt x="4490" y="1227"/>
                </a:lnTo>
                <a:lnTo>
                  <a:pt x="4490" y="1227"/>
                </a:lnTo>
                <a:lnTo>
                  <a:pt x="4486" y="1212"/>
                </a:lnTo>
                <a:lnTo>
                  <a:pt x="4486" y="1200"/>
                </a:lnTo>
                <a:lnTo>
                  <a:pt x="4490" y="1189"/>
                </a:lnTo>
                <a:lnTo>
                  <a:pt x="4498" y="1185"/>
                </a:lnTo>
                <a:lnTo>
                  <a:pt x="4513" y="1177"/>
                </a:lnTo>
                <a:lnTo>
                  <a:pt x="4521" y="1177"/>
                </a:lnTo>
                <a:lnTo>
                  <a:pt x="4521" y="1177"/>
                </a:lnTo>
                <a:lnTo>
                  <a:pt x="4525" y="1177"/>
                </a:lnTo>
                <a:lnTo>
                  <a:pt x="4537" y="1177"/>
                </a:lnTo>
                <a:lnTo>
                  <a:pt x="4544" y="1177"/>
                </a:lnTo>
                <a:lnTo>
                  <a:pt x="4552" y="1169"/>
                </a:lnTo>
                <a:lnTo>
                  <a:pt x="4560" y="1157"/>
                </a:lnTo>
                <a:lnTo>
                  <a:pt x="4564" y="1146"/>
                </a:lnTo>
                <a:lnTo>
                  <a:pt x="4564" y="1146"/>
                </a:lnTo>
                <a:lnTo>
                  <a:pt x="4568" y="1130"/>
                </a:lnTo>
                <a:lnTo>
                  <a:pt x="4576" y="1119"/>
                </a:lnTo>
                <a:lnTo>
                  <a:pt x="4583" y="1111"/>
                </a:lnTo>
                <a:lnTo>
                  <a:pt x="4595" y="1103"/>
                </a:lnTo>
                <a:lnTo>
                  <a:pt x="4622" y="1099"/>
                </a:lnTo>
                <a:lnTo>
                  <a:pt x="4642" y="1099"/>
                </a:lnTo>
                <a:lnTo>
                  <a:pt x="4649" y="1095"/>
                </a:lnTo>
                <a:lnTo>
                  <a:pt x="4649" y="1095"/>
                </a:lnTo>
                <a:lnTo>
                  <a:pt x="4661" y="1095"/>
                </a:lnTo>
                <a:lnTo>
                  <a:pt x="4680" y="1095"/>
                </a:lnTo>
                <a:lnTo>
                  <a:pt x="4684" y="1095"/>
                </a:lnTo>
                <a:lnTo>
                  <a:pt x="4688" y="1091"/>
                </a:lnTo>
                <a:lnTo>
                  <a:pt x="4684" y="1084"/>
                </a:lnTo>
                <a:lnTo>
                  <a:pt x="4669" y="1072"/>
                </a:lnTo>
                <a:lnTo>
                  <a:pt x="4669" y="1072"/>
                </a:lnTo>
                <a:lnTo>
                  <a:pt x="4669" y="1060"/>
                </a:lnTo>
                <a:lnTo>
                  <a:pt x="4673" y="1037"/>
                </a:lnTo>
                <a:lnTo>
                  <a:pt x="4677" y="1029"/>
                </a:lnTo>
                <a:lnTo>
                  <a:pt x="4680" y="1025"/>
                </a:lnTo>
                <a:lnTo>
                  <a:pt x="4688" y="1029"/>
                </a:lnTo>
                <a:lnTo>
                  <a:pt x="4700" y="1041"/>
                </a:lnTo>
                <a:lnTo>
                  <a:pt x="4708" y="1041"/>
                </a:lnTo>
                <a:lnTo>
                  <a:pt x="4708" y="1041"/>
                </a:lnTo>
                <a:lnTo>
                  <a:pt x="4715" y="1041"/>
                </a:lnTo>
                <a:lnTo>
                  <a:pt x="4735" y="1041"/>
                </a:lnTo>
                <a:lnTo>
                  <a:pt x="4739" y="1045"/>
                </a:lnTo>
                <a:lnTo>
                  <a:pt x="4746" y="1049"/>
                </a:lnTo>
                <a:lnTo>
                  <a:pt x="4746" y="1060"/>
                </a:lnTo>
                <a:lnTo>
                  <a:pt x="4739" y="1072"/>
                </a:lnTo>
                <a:lnTo>
                  <a:pt x="4739" y="1072"/>
                </a:lnTo>
                <a:lnTo>
                  <a:pt x="4735" y="1088"/>
                </a:lnTo>
                <a:lnTo>
                  <a:pt x="4735" y="1099"/>
                </a:lnTo>
                <a:lnTo>
                  <a:pt x="4739" y="1103"/>
                </a:lnTo>
                <a:lnTo>
                  <a:pt x="4746" y="1107"/>
                </a:lnTo>
                <a:lnTo>
                  <a:pt x="4762" y="1103"/>
                </a:lnTo>
                <a:lnTo>
                  <a:pt x="4774" y="1103"/>
                </a:lnTo>
                <a:lnTo>
                  <a:pt x="4785" y="1103"/>
                </a:lnTo>
                <a:lnTo>
                  <a:pt x="4785" y="1056"/>
                </a:lnTo>
                <a:lnTo>
                  <a:pt x="4824" y="1010"/>
                </a:lnTo>
                <a:lnTo>
                  <a:pt x="4828" y="1006"/>
                </a:lnTo>
                <a:lnTo>
                  <a:pt x="4828" y="987"/>
                </a:lnTo>
                <a:lnTo>
                  <a:pt x="4828" y="987"/>
                </a:lnTo>
                <a:lnTo>
                  <a:pt x="4836" y="983"/>
                </a:lnTo>
                <a:lnTo>
                  <a:pt x="4847" y="983"/>
                </a:lnTo>
                <a:lnTo>
                  <a:pt x="4855" y="987"/>
                </a:lnTo>
                <a:lnTo>
                  <a:pt x="4859" y="990"/>
                </a:lnTo>
                <a:lnTo>
                  <a:pt x="4855" y="1002"/>
                </a:lnTo>
                <a:lnTo>
                  <a:pt x="4851" y="1014"/>
                </a:lnTo>
                <a:lnTo>
                  <a:pt x="4851" y="1014"/>
                </a:lnTo>
                <a:lnTo>
                  <a:pt x="4844" y="1025"/>
                </a:lnTo>
                <a:lnTo>
                  <a:pt x="4828" y="1045"/>
                </a:lnTo>
                <a:lnTo>
                  <a:pt x="4824" y="1056"/>
                </a:lnTo>
                <a:lnTo>
                  <a:pt x="4824" y="1068"/>
                </a:lnTo>
                <a:lnTo>
                  <a:pt x="4832" y="1076"/>
                </a:lnTo>
                <a:lnTo>
                  <a:pt x="4844" y="1084"/>
                </a:lnTo>
                <a:lnTo>
                  <a:pt x="4844" y="1084"/>
                </a:lnTo>
                <a:lnTo>
                  <a:pt x="4871" y="1095"/>
                </a:lnTo>
                <a:lnTo>
                  <a:pt x="4882" y="1103"/>
                </a:lnTo>
                <a:lnTo>
                  <a:pt x="4878" y="1107"/>
                </a:lnTo>
                <a:lnTo>
                  <a:pt x="4875" y="1111"/>
                </a:lnTo>
                <a:lnTo>
                  <a:pt x="4847" y="1123"/>
                </a:lnTo>
                <a:lnTo>
                  <a:pt x="4844" y="1126"/>
                </a:lnTo>
                <a:lnTo>
                  <a:pt x="4844" y="1126"/>
                </a:lnTo>
                <a:lnTo>
                  <a:pt x="4840" y="1134"/>
                </a:lnTo>
                <a:lnTo>
                  <a:pt x="4840" y="1146"/>
                </a:lnTo>
                <a:lnTo>
                  <a:pt x="4844" y="1154"/>
                </a:lnTo>
                <a:lnTo>
                  <a:pt x="4847" y="1157"/>
                </a:lnTo>
                <a:lnTo>
                  <a:pt x="4859" y="1157"/>
                </a:lnTo>
                <a:lnTo>
                  <a:pt x="4871" y="1154"/>
                </a:lnTo>
                <a:lnTo>
                  <a:pt x="4871" y="1154"/>
                </a:lnTo>
                <a:lnTo>
                  <a:pt x="4882" y="1154"/>
                </a:lnTo>
                <a:lnTo>
                  <a:pt x="4894" y="1150"/>
                </a:lnTo>
                <a:lnTo>
                  <a:pt x="4910" y="1154"/>
                </a:lnTo>
                <a:lnTo>
                  <a:pt x="4917" y="1161"/>
                </a:lnTo>
                <a:lnTo>
                  <a:pt x="4921" y="1165"/>
                </a:lnTo>
                <a:lnTo>
                  <a:pt x="4921" y="1165"/>
                </a:lnTo>
                <a:lnTo>
                  <a:pt x="4933" y="1169"/>
                </a:lnTo>
                <a:lnTo>
                  <a:pt x="4941" y="1165"/>
                </a:lnTo>
                <a:lnTo>
                  <a:pt x="4945" y="1161"/>
                </a:lnTo>
                <a:lnTo>
                  <a:pt x="4945" y="1154"/>
                </a:lnTo>
                <a:lnTo>
                  <a:pt x="4945" y="1154"/>
                </a:lnTo>
                <a:lnTo>
                  <a:pt x="4945" y="1142"/>
                </a:lnTo>
                <a:lnTo>
                  <a:pt x="4948" y="1138"/>
                </a:lnTo>
                <a:lnTo>
                  <a:pt x="4964" y="1134"/>
                </a:lnTo>
                <a:lnTo>
                  <a:pt x="4995" y="1134"/>
                </a:lnTo>
                <a:lnTo>
                  <a:pt x="4995" y="1134"/>
                </a:lnTo>
                <a:lnTo>
                  <a:pt x="5003" y="1134"/>
                </a:lnTo>
                <a:lnTo>
                  <a:pt x="5007" y="1126"/>
                </a:lnTo>
                <a:lnTo>
                  <a:pt x="5007" y="1111"/>
                </a:lnTo>
                <a:lnTo>
                  <a:pt x="4995" y="1088"/>
                </a:lnTo>
                <a:lnTo>
                  <a:pt x="4995" y="1088"/>
                </a:lnTo>
                <a:lnTo>
                  <a:pt x="4991" y="1080"/>
                </a:lnTo>
                <a:lnTo>
                  <a:pt x="4991" y="1072"/>
                </a:lnTo>
                <a:lnTo>
                  <a:pt x="4995" y="1072"/>
                </a:lnTo>
                <a:lnTo>
                  <a:pt x="4999" y="1072"/>
                </a:lnTo>
                <a:lnTo>
                  <a:pt x="5018" y="1084"/>
                </a:lnTo>
                <a:lnTo>
                  <a:pt x="5018" y="1084"/>
                </a:lnTo>
                <a:lnTo>
                  <a:pt x="5030" y="1084"/>
                </a:lnTo>
                <a:lnTo>
                  <a:pt x="5038" y="1076"/>
                </a:lnTo>
                <a:lnTo>
                  <a:pt x="5042" y="1064"/>
                </a:lnTo>
                <a:lnTo>
                  <a:pt x="5088" y="994"/>
                </a:lnTo>
                <a:lnTo>
                  <a:pt x="5061" y="998"/>
                </a:lnTo>
                <a:lnTo>
                  <a:pt x="5018" y="998"/>
                </a:lnTo>
                <a:lnTo>
                  <a:pt x="5018" y="998"/>
                </a:lnTo>
                <a:lnTo>
                  <a:pt x="5011" y="1006"/>
                </a:lnTo>
                <a:lnTo>
                  <a:pt x="4995" y="1025"/>
                </a:lnTo>
                <a:lnTo>
                  <a:pt x="4987" y="1029"/>
                </a:lnTo>
                <a:lnTo>
                  <a:pt x="4979" y="1029"/>
                </a:lnTo>
                <a:lnTo>
                  <a:pt x="4976" y="1025"/>
                </a:lnTo>
                <a:lnTo>
                  <a:pt x="4972" y="1010"/>
                </a:lnTo>
                <a:lnTo>
                  <a:pt x="4972" y="1010"/>
                </a:lnTo>
                <a:lnTo>
                  <a:pt x="4968" y="1002"/>
                </a:lnTo>
                <a:lnTo>
                  <a:pt x="4968" y="994"/>
                </a:lnTo>
                <a:lnTo>
                  <a:pt x="4972" y="987"/>
                </a:lnTo>
                <a:lnTo>
                  <a:pt x="4976" y="983"/>
                </a:lnTo>
                <a:lnTo>
                  <a:pt x="4987" y="979"/>
                </a:lnTo>
                <a:lnTo>
                  <a:pt x="5003" y="979"/>
                </a:lnTo>
                <a:lnTo>
                  <a:pt x="5003" y="979"/>
                </a:lnTo>
                <a:lnTo>
                  <a:pt x="5007" y="979"/>
                </a:lnTo>
                <a:lnTo>
                  <a:pt x="5011" y="975"/>
                </a:lnTo>
                <a:lnTo>
                  <a:pt x="5011" y="967"/>
                </a:lnTo>
                <a:lnTo>
                  <a:pt x="5003" y="948"/>
                </a:lnTo>
                <a:lnTo>
                  <a:pt x="5003" y="905"/>
                </a:lnTo>
                <a:lnTo>
                  <a:pt x="5003" y="905"/>
                </a:lnTo>
                <a:lnTo>
                  <a:pt x="5030" y="901"/>
                </a:lnTo>
                <a:lnTo>
                  <a:pt x="5053" y="897"/>
                </a:lnTo>
                <a:lnTo>
                  <a:pt x="5077" y="897"/>
                </a:lnTo>
                <a:lnTo>
                  <a:pt x="5077" y="878"/>
                </a:lnTo>
                <a:lnTo>
                  <a:pt x="5073" y="870"/>
                </a:lnTo>
                <a:lnTo>
                  <a:pt x="5073" y="858"/>
                </a:lnTo>
                <a:lnTo>
                  <a:pt x="5088" y="858"/>
                </a:lnTo>
                <a:lnTo>
                  <a:pt x="5088" y="858"/>
                </a:lnTo>
                <a:lnTo>
                  <a:pt x="5096" y="858"/>
                </a:lnTo>
                <a:lnTo>
                  <a:pt x="5108" y="854"/>
                </a:lnTo>
                <a:lnTo>
                  <a:pt x="5112" y="851"/>
                </a:lnTo>
                <a:lnTo>
                  <a:pt x="5108" y="843"/>
                </a:lnTo>
                <a:lnTo>
                  <a:pt x="5104" y="835"/>
                </a:lnTo>
                <a:lnTo>
                  <a:pt x="5088" y="823"/>
                </a:lnTo>
                <a:lnTo>
                  <a:pt x="5077" y="808"/>
                </a:lnTo>
                <a:lnTo>
                  <a:pt x="5069" y="800"/>
                </a:lnTo>
                <a:lnTo>
                  <a:pt x="5069" y="785"/>
                </a:lnTo>
                <a:lnTo>
                  <a:pt x="5065" y="773"/>
                </a:lnTo>
                <a:lnTo>
                  <a:pt x="5065" y="757"/>
                </a:lnTo>
                <a:lnTo>
                  <a:pt x="5069" y="757"/>
                </a:lnTo>
                <a:lnTo>
                  <a:pt x="5080" y="757"/>
                </a:lnTo>
                <a:lnTo>
                  <a:pt x="5088" y="753"/>
                </a:lnTo>
                <a:lnTo>
                  <a:pt x="5088" y="742"/>
                </a:lnTo>
                <a:lnTo>
                  <a:pt x="5084" y="734"/>
                </a:lnTo>
                <a:lnTo>
                  <a:pt x="5088" y="726"/>
                </a:lnTo>
                <a:lnTo>
                  <a:pt x="5108" y="719"/>
                </a:lnTo>
                <a:lnTo>
                  <a:pt x="5131" y="711"/>
                </a:lnTo>
                <a:lnTo>
                  <a:pt x="5154" y="703"/>
                </a:lnTo>
                <a:lnTo>
                  <a:pt x="5154" y="703"/>
                </a:lnTo>
                <a:lnTo>
                  <a:pt x="5154" y="695"/>
                </a:lnTo>
                <a:lnTo>
                  <a:pt x="5158" y="684"/>
                </a:lnTo>
                <a:lnTo>
                  <a:pt x="5154" y="676"/>
                </a:lnTo>
                <a:lnTo>
                  <a:pt x="5150" y="672"/>
                </a:lnTo>
                <a:lnTo>
                  <a:pt x="5139" y="668"/>
                </a:lnTo>
                <a:lnTo>
                  <a:pt x="5119" y="672"/>
                </a:lnTo>
                <a:lnTo>
                  <a:pt x="5119" y="672"/>
                </a:lnTo>
                <a:lnTo>
                  <a:pt x="5084" y="676"/>
                </a:lnTo>
                <a:lnTo>
                  <a:pt x="5065" y="684"/>
                </a:lnTo>
                <a:lnTo>
                  <a:pt x="5057" y="691"/>
                </a:lnTo>
                <a:lnTo>
                  <a:pt x="5046" y="707"/>
                </a:lnTo>
                <a:lnTo>
                  <a:pt x="5026" y="707"/>
                </a:lnTo>
                <a:lnTo>
                  <a:pt x="5014" y="691"/>
                </a:lnTo>
                <a:lnTo>
                  <a:pt x="5014" y="676"/>
                </a:lnTo>
                <a:lnTo>
                  <a:pt x="5014" y="676"/>
                </a:lnTo>
                <a:lnTo>
                  <a:pt x="4979" y="684"/>
                </a:lnTo>
                <a:lnTo>
                  <a:pt x="4952" y="687"/>
                </a:lnTo>
                <a:lnTo>
                  <a:pt x="4921" y="687"/>
                </a:lnTo>
                <a:lnTo>
                  <a:pt x="4921" y="687"/>
                </a:lnTo>
                <a:lnTo>
                  <a:pt x="4913" y="676"/>
                </a:lnTo>
                <a:lnTo>
                  <a:pt x="4894" y="660"/>
                </a:lnTo>
                <a:lnTo>
                  <a:pt x="4882" y="652"/>
                </a:lnTo>
                <a:lnTo>
                  <a:pt x="4871" y="645"/>
                </a:lnTo>
                <a:lnTo>
                  <a:pt x="4859" y="645"/>
                </a:lnTo>
                <a:lnTo>
                  <a:pt x="4847" y="649"/>
                </a:lnTo>
                <a:lnTo>
                  <a:pt x="4801" y="649"/>
                </a:lnTo>
                <a:lnTo>
                  <a:pt x="4801" y="649"/>
                </a:lnTo>
                <a:lnTo>
                  <a:pt x="4805" y="629"/>
                </a:lnTo>
                <a:lnTo>
                  <a:pt x="4805" y="590"/>
                </a:lnTo>
                <a:lnTo>
                  <a:pt x="4801" y="575"/>
                </a:lnTo>
                <a:lnTo>
                  <a:pt x="4793" y="563"/>
                </a:lnTo>
                <a:lnTo>
                  <a:pt x="4785" y="559"/>
                </a:lnTo>
                <a:lnTo>
                  <a:pt x="4777" y="559"/>
                </a:lnTo>
                <a:lnTo>
                  <a:pt x="4770" y="563"/>
                </a:lnTo>
                <a:lnTo>
                  <a:pt x="4754" y="571"/>
                </a:lnTo>
                <a:lnTo>
                  <a:pt x="4754" y="571"/>
                </a:lnTo>
                <a:lnTo>
                  <a:pt x="4719" y="598"/>
                </a:lnTo>
                <a:lnTo>
                  <a:pt x="4708" y="610"/>
                </a:lnTo>
                <a:lnTo>
                  <a:pt x="4700" y="621"/>
                </a:lnTo>
                <a:lnTo>
                  <a:pt x="4700" y="633"/>
                </a:lnTo>
                <a:lnTo>
                  <a:pt x="4700" y="645"/>
                </a:lnTo>
                <a:lnTo>
                  <a:pt x="4704" y="672"/>
                </a:lnTo>
                <a:lnTo>
                  <a:pt x="4688" y="676"/>
                </a:lnTo>
                <a:lnTo>
                  <a:pt x="4688" y="676"/>
                </a:lnTo>
                <a:lnTo>
                  <a:pt x="4688" y="668"/>
                </a:lnTo>
                <a:lnTo>
                  <a:pt x="4680" y="656"/>
                </a:lnTo>
                <a:lnTo>
                  <a:pt x="4669" y="649"/>
                </a:lnTo>
                <a:lnTo>
                  <a:pt x="4661" y="645"/>
                </a:lnTo>
                <a:lnTo>
                  <a:pt x="4649" y="645"/>
                </a:lnTo>
                <a:lnTo>
                  <a:pt x="4579" y="645"/>
                </a:lnTo>
                <a:lnTo>
                  <a:pt x="4579" y="645"/>
                </a:lnTo>
                <a:lnTo>
                  <a:pt x="4576" y="645"/>
                </a:lnTo>
                <a:lnTo>
                  <a:pt x="4568" y="645"/>
                </a:lnTo>
                <a:lnTo>
                  <a:pt x="4564" y="652"/>
                </a:lnTo>
                <a:lnTo>
                  <a:pt x="4560" y="656"/>
                </a:lnTo>
                <a:lnTo>
                  <a:pt x="4560" y="687"/>
                </a:lnTo>
                <a:lnTo>
                  <a:pt x="4548" y="680"/>
                </a:lnTo>
                <a:lnTo>
                  <a:pt x="4548" y="680"/>
                </a:lnTo>
                <a:lnTo>
                  <a:pt x="4541" y="672"/>
                </a:lnTo>
                <a:lnTo>
                  <a:pt x="4521" y="660"/>
                </a:lnTo>
                <a:lnTo>
                  <a:pt x="4513" y="652"/>
                </a:lnTo>
                <a:lnTo>
                  <a:pt x="4506" y="652"/>
                </a:lnTo>
                <a:lnTo>
                  <a:pt x="4498" y="656"/>
                </a:lnTo>
                <a:lnTo>
                  <a:pt x="4498" y="668"/>
                </a:lnTo>
                <a:lnTo>
                  <a:pt x="4498" y="668"/>
                </a:lnTo>
                <a:lnTo>
                  <a:pt x="4467" y="660"/>
                </a:lnTo>
                <a:lnTo>
                  <a:pt x="4440" y="660"/>
                </a:lnTo>
                <a:lnTo>
                  <a:pt x="4412" y="664"/>
                </a:lnTo>
                <a:lnTo>
                  <a:pt x="4412" y="664"/>
                </a:lnTo>
                <a:lnTo>
                  <a:pt x="4401" y="652"/>
                </a:lnTo>
                <a:lnTo>
                  <a:pt x="4389" y="645"/>
                </a:lnTo>
                <a:lnTo>
                  <a:pt x="4377" y="645"/>
                </a:lnTo>
                <a:lnTo>
                  <a:pt x="4377" y="645"/>
                </a:lnTo>
                <a:lnTo>
                  <a:pt x="4362" y="633"/>
                </a:lnTo>
                <a:lnTo>
                  <a:pt x="4354" y="618"/>
                </a:lnTo>
                <a:lnTo>
                  <a:pt x="4350" y="610"/>
                </a:lnTo>
                <a:lnTo>
                  <a:pt x="4350" y="602"/>
                </a:lnTo>
                <a:lnTo>
                  <a:pt x="4350" y="602"/>
                </a:lnTo>
                <a:lnTo>
                  <a:pt x="4342" y="590"/>
                </a:lnTo>
                <a:lnTo>
                  <a:pt x="4331" y="583"/>
                </a:lnTo>
                <a:lnTo>
                  <a:pt x="4323" y="579"/>
                </a:lnTo>
                <a:lnTo>
                  <a:pt x="4308" y="563"/>
                </a:lnTo>
                <a:lnTo>
                  <a:pt x="4296" y="551"/>
                </a:lnTo>
                <a:lnTo>
                  <a:pt x="4288" y="544"/>
                </a:lnTo>
                <a:lnTo>
                  <a:pt x="4288" y="544"/>
                </a:lnTo>
                <a:lnTo>
                  <a:pt x="4280" y="544"/>
                </a:lnTo>
                <a:lnTo>
                  <a:pt x="4273" y="548"/>
                </a:lnTo>
                <a:lnTo>
                  <a:pt x="4261" y="559"/>
                </a:lnTo>
                <a:lnTo>
                  <a:pt x="4261" y="559"/>
                </a:lnTo>
                <a:lnTo>
                  <a:pt x="4249" y="571"/>
                </a:lnTo>
                <a:lnTo>
                  <a:pt x="4241" y="571"/>
                </a:lnTo>
                <a:lnTo>
                  <a:pt x="4234" y="567"/>
                </a:lnTo>
                <a:lnTo>
                  <a:pt x="4230" y="559"/>
                </a:lnTo>
                <a:lnTo>
                  <a:pt x="4230" y="559"/>
                </a:lnTo>
                <a:lnTo>
                  <a:pt x="4226" y="551"/>
                </a:lnTo>
                <a:lnTo>
                  <a:pt x="4218" y="548"/>
                </a:lnTo>
                <a:lnTo>
                  <a:pt x="4199" y="544"/>
                </a:lnTo>
                <a:lnTo>
                  <a:pt x="4199" y="544"/>
                </a:lnTo>
                <a:lnTo>
                  <a:pt x="4183" y="544"/>
                </a:lnTo>
                <a:lnTo>
                  <a:pt x="4168" y="536"/>
                </a:lnTo>
                <a:lnTo>
                  <a:pt x="4160" y="528"/>
                </a:lnTo>
                <a:lnTo>
                  <a:pt x="4152" y="520"/>
                </a:lnTo>
                <a:lnTo>
                  <a:pt x="4148" y="505"/>
                </a:lnTo>
                <a:lnTo>
                  <a:pt x="4148" y="485"/>
                </a:lnTo>
                <a:lnTo>
                  <a:pt x="4148" y="485"/>
                </a:lnTo>
                <a:lnTo>
                  <a:pt x="4144" y="454"/>
                </a:lnTo>
                <a:lnTo>
                  <a:pt x="4144" y="443"/>
                </a:lnTo>
                <a:lnTo>
                  <a:pt x="4140" y="439"/>
                </a:lnTo>
                <a:lnTo>
                  <a:pt x="4133" y="435"/>
                </a:lnTo>
                <a:lnTo>
                  <a:pt x="4125" y="431"/>
                </a:lnTo>
                <a:lnTo>
                  <a:pt x="4098" y="431"/>
                </a:lnTo>
                <a:lnTo>
                  <a:pt x="4098" y="431"/>
                </a:lnTo>
                <a:lnTo>
                  <a:pt x="4082" y="431"/>
                </a:lnTo>
                <a:lnTo>
                  <a:pt x="4067" y="427"/>
                </a:lnTo>
                <a:lnTo>
                  <a:pt x="4055" y="419"/>
                </a:lnTo>
                <a:lnTo>
                  <a:pt x="4043" y="408"/>
                </a:lnTo>
                <a:lnTo>
                  <a:pt x="4028" y="392"/>
                </a:lnTo>
                <a:lnTo>
                  <a:pt x="4024" y="384"/>
                </a:lnTo>
                <a:lnTo>
                  <a:pt x="4012" y="342"/>
                </a:lnTo>
                <a:lnTo>
                  <a:pt x="3888" y="342"/>
                </a:lnTo>
                <a:lnTo>
                  <a:pt x="3830" y="377"/>
                </a:lnTo>
                <a:lnTo>
                  <a:pt x="3830" y="377"/>
                </a:lnTo>
                <a:lnTo>
                  <a:pt x="3818" y="381"/>
                </a:lnTo>
                <a:lnTo>
                  <a:pt x="3795" y="392"/>
                </a:lnTo>
                <a:lnTo>
                  <a:pt x="3756" y="404"/>
                </a:lnTo>
                <a:lnTo>
                  <a:pt x="3733" y="408"/>
                </a:lnTo>
                <a:lnTo>
                  <a:pt x="3705" y="408"/>
                </a:lnTo>
                <a:lnTo>
                  <a:pt x="3705" y="408"/>
                </a:lnTo>
                <a:lnTo>
                  <a:pt x="3686" y="419"/>
                </a:lnTo>
                <a:lnTo>
                  <a:pt x="3674" y="431"/>
                </a:lnTo>
                <a:lnTo>
                  <a:pt x="3663" y="450"/>
                </a:lnTo>
                <a:lnTo>
                  <a:pt x="3663" y="450"/>
                </a:lnTo>
                <a:lnTo>
                  <a:pt x="3655" y="450"/>
                </a:lnTo>
                <a:lnTo>
                  <a:pt x="3628" y="454"/>
                </a:lnTo>
                <a:lnTo>
                  <a:pt x="3628" y="454"/>
                </a:lnTo>
                <a:lnTo>
                  <a:pt x="3593" y="454"/>
                </a:lnTo>
                <a:lnTo>
                  <a:pt x="3573" y="458"/>
                </a:lnTo>
                <a:lnTo>
                  <a:pt x="3573" y="458"/>
                </a:lnTo>
                <a:lnTo>
                  <a:pt x="3566" y="462"/>
                </a:lnTo>
                <a:lnTo>
                  <a:pt x="3562" y="466"/>
                </a:lnTo>
                <a:lnTo>
                  <a:pt x="3569" y="470"/>
                </a:lnTo>
                <a:lnTo>
                  <a:pt x="3569" y="470"/>
                </a:lnTo>
                <a:lnTo>
                  <a:pt x="3581" y="478"/>
                </a:lnTo>
                <a:lnTo>
                  <a:pt x="3593" y="478"/>
                </a:lnTo>
                <a:lnTo>
                  <a:pt x="3616" y="478"/>
                </a:lnTo>
                <a:lnTo>
                  <a:pt x="3616" y="478"/>
                </a:lnTo>
                <a:lnTo>
                  <a:pt x="3620" y="485"/>
                </a:lnTo>
                <a:lnTo>
                  <a:pt x="3624" y="501"/>
                </a:lnTo>
                <a:lnTo>
                  <a:pt x="3620" y="524"/>
                </a:lnTo>
                <a:lnTo>
                  <a:pt x="3616" y="536"/>
                </a:lnTo>
                <a:lnTo>
                  <a:pt x="3608" y="551"/>
                </a:lnTo>
                <a:lnTo>
                  <a:pt x="3608" y="551"/>
                </a:lnTo>
                <a:lnTo>
                  <a:pt x="3589" y="575"/>
                </a:lnTo>
                <a:lnTo>
                  <a:pt x="3569" y="590"/>
                </a:lnTo>
                <a:lnTo>
                  <a:pt x="3546" y="602"/>
                </a:lnTo>
                <a:lnTo>
                  <a:pt x="3546" y="602"/>
                </a:lnTo>
                <a:lnTo>
                  <a:pt x="3507" y="641"/>
                </a:lnTo>
                <a:lnTo>
                  <a:pt x="3472" y="672"/>
                </a:lnTo>
                <a:lnTo>
                  <a:pt x="3453" y="680"/>
                </a:lnTo>
                <a:lnTo>
                  <a:pt x="3441" y="684"/>
                </a:lnTo>
                <a:lnTo>
                  <a:pt x="3441" y="684"/>
                </a:lnTo>
                <a:lnTo>
                  <a:pt x="3418" y="687"/>
                </a:lnTo>
                <a:lnTo>
                  <a:pt x="3399" y="691"/>
                </a:lnTo>
                <a:lnTo>
                  <a:pt x="3387" y="703"/>
                </a:lnTo>
                <a:lnTo>
                  <a:pt x="3383" y="711"/>
                </a:lnTo>
                <a:lnTo>
                  <a:pt x="3383" y="719"/>
                </a:lnTo>
                <a:lnTo>
                  <a:pt x="3383" y="719"/>
                </a:lnTo>
                <a:lnTo>
                  <a:pt x="3368" y="719"/>
                </a:lnTo>
                <a:lnTo>
                  <a:pt x="3340" y="726"/>
                </a:lnTo>
                <a:lnTo>
                  <a:pt x="3329" y="734"/>
                </a:lnTo>
                <a:lnTo>
                  <a:pt x="3321" y="742"/>
                </a:lnTo>
                <a:lnTo>
                  <a:pt x="3321" y="746"/>
                </a:lnTo>
                <a:lnTo>
                  <a:pt x="3325" y="753"/>
                </a:lnTo>
                <a:lnTo>
                  <a:pt x="3340" y="769"/>
                </a:lnTo>
                <a:lnTo>
                  <a:pt x="3340" y="769"/>
                </a:lnTo>
                <a:lnTo>
                  <a:pt x="3352" y="777"/>
                </a:lnTo>
                <a:lnTo>
                  <a:pt x="3356" y="785"/>
                </a:lnTo>
                <a:lnTo>
                  <a:pt x="3364" y="792"/>
                </a:lnTo>
                <a:lnTo>
                  <a:pt x="3368" y="804"/>
                </a:lnTo>
                <a:lnTo>
                  <a:pt x="3368" y="820"/>
                </a:lnTo>
                <a:lnTo>
                  <a:pt x="3360" y="835"/>
                </a:lnTo>
                <a:lnTo>
                  <a:pt x="3344" y="851"/>
                </a:lnTo>
                <a:lnTo>
                  <a:pt x="3344" y="851"/>
                </a:lnTo>
                <a:lnTo>
                  <a:pt x="3336" y="854"/>
                </a:lnTo>
                <a:lnTo>
                  <a:pt x="3317" y="862"/>
                </a:lnTo>
                <a:lnTo>
                  <a:pt x="3305" y="870"/>
                </a:lnTo>
                <a:lnTo>
                  <a:pt x="3298" y="878"/>
                </a:lnTo>
                <a:lnTo>
                  <a:pt x="3290" y="889"/>
                </a:lnTo>
                <a:lnTo>
                  <a:pt x="3286" y="905"/>
                </a:lnTo>
                <a:lnTo>
                  <a:pt x="3286" y="905"/>
                </a:lnTo>
                <a:lnTo>
                  <a:pt x="3286" y="913"/>
                </a:lnTo>
                <a:lnTo>
                  <a:pt x="3274" y="932"/>
                </a:lnTo>
                <a:lnTo>
                  <a:pt x="3270" y="940"/>
                </a:lnTo>
                <a:lnTo>
                  <a:pt x="3263" y="944"/>
                </a:lnTo>
                <a:lnTo>
                  <a:pt x="3251" y="944"/>
                </a:lnTo>
                <a:lnTo>
                  <a:pt x="3239" y="940"/>
                </a:lnTo>
                <a:lnTo>
                  <a:pt x="3239" y="940"/>
                </a:lnTo>
                <a:lnTo>
                  <a:pt x="3220" y="936"/>
                </a:lnTo>
                <a:lnTo>
                  <a:pt x="3204" y="936"/>
                </a:lnTo>
                <a:lnTo>
                  <a:pt x="3189" y="940"/>
                </a:lnTo>
                <a:lnTo>
                  <a:pt x="3189" y="940"/>
                </a:lnTo>
                <a:lnTo>
                  <a:pt x="3177" y="948"/>
                </a:lnTo>
                <a:lnTo>
                  <a:pt x="3162" y="948"/>
                </a:lnTo>
                <a:lnTo>
                  <a:pt x="3146" y="944"/>
                </a:lnTo>
                <a:lnTo>
                  <a:pt x="3146" y="944"/>
                </a:lnTo>
                <a:lnTo>
                  <a:pt x="3142" y="940"/>
                </a:lnTo>
                <a:lnTo>
                  <a:pt x="3131" y="932"/>
                </a:lnTo>
                <a:lnTo>
                  <a:pt x="3123" y="928"/>
                </a:lnTo>
                <a:lnTo>
                  <a:pt x="3111" y="928"/>
                </a:lnTo>
                <a:lnTo>
                  <a:pt x="3096" y="928"/>
                </a:lnTo>
                <a:lnTo>
                  <a:pt x="3080" y="936"/>
                </a:lnTo>
                <a:lnTo>
                  <a:pt x="3080" y="936"/>
                </a:lnTo>
                <a:lnTo>
                  <a:pt x="3049" y="948"/>
                </a:lnTo>
                <a:lnTo>
                  <a:pt x="3018" y="952"/>
                </a:lnTo>
                <a:lnTo>
                  <a:pt x="2983" y="948"/>
                </a:lnTo>
                <a:lnTo>
                  <a:pt x="2948" y="936"/>
                </a:lnTo>
                <a:lnTo>
                  <a:pt x="2948" y="936"/>
                </a:lnTo>
                <a:lnTo>
                  <a:pt x="2936" y="936"/>
                </a:lnTo>
                <a:lnTo>
                  <a:pt x="2925" y="940"/>
                </a:lnTo>
                <a:lnTo>
                  <a:pt x="2909" y="948"/>
                </a:lnTo>
                <a:lnTo>
                  <a:pt x="2909" y="948"/>
                </a:lnTo>
                <a:lnTo>
                  <a:pt x="2901" y="948"/>
                </a:lnTo>
                <a:lnTo>
                  <a:pt x="2898" y="948"/>
                </a:lnTo>
                <a:lnTo>
                  <a:pt x="2886" y="940"/>
                </a:lnTo>
                <a:lnTo>
                  <a:pt x="2882" y="928"/>
                </a:lnTo>
                <a:lnTo>
                  <a:pt x="2882" y="928"/>
                </a:lnTo>
                <a:lnTo>
                  <a:pt x="2874" y="917"/>
                </a:lnTo>
                <a:lnTo>
                  <a:pt x="2855" y="897"/>
                </a:lnTo>
                <a:lnTo>
                  <a:pt x="2843" y="889"/>
                </a:lnTo>
                <a:lnTo>
                  <a:pt x="2831" y="882"/>
                </a:lnTo>
                <a:lnTo>
                  <a:pt x="2816" y="878"/>
                </a:lnTo>
                <a:lnTo>
                  <a:pt x="2800" y="878"/>
                </a:lnTo>
                <a:lnTo>
                  <a:pt x="2800" y="878"/>
                </a:lnTo>
                <a:lnTo>
                  <a:pt x="2789" y="882"/>
                </a:lnTo>
                <a:lnTo>
                  <a:pt x="2781" y="878"/>
                </a:lnTo>
                <a:lnTo>
                  <a:pt x="2781" y="874"/>
                </a:lnTo>
                <a:lnTo>
                  <a:pt x="2781" y="866"/>
                </a:lnTo>
                <a:lnTo>
                  <a:pt x="2789" y="854"/>
                </a:lnTo>
                <a:lnTo>
                  <a:pt x="2793" y="847"/>
                </a:lnTo>
                <a:lnTo>
                  <a:pt x="2793" y="847"/>
                </a:lnTo>
                <a:lnTo>
                  <a:pt x="2793" y="843"/>
                </a:lnTo>
                <a:lnTo>
                  <a:pt x="2793" y="831"/>
                </a:lnTo>
                <a:lnTo>
                  <a:pt x="2789" y="823"/>
                </a:lnTo>
                <a:lnTo>
                  <a:pt x="2781" y="820"/>
                </a:lnTo>
                <a:lnTo>
                  <a:pt x="2769" y="816"/>
                </a:lnTo>
                <a:lnTo>
                  <a:pt x="2754" y="812"/>
                </a:lnTo>
                <a:lnTo>
                  <a:pt x="2754" y="812"/>
                </a:lnTo>
                <a:lnTo>
                  <a:pt x="2750" y="816"/>
                </a:lnTo>
                <a:lnTo>
                  <a:pt x="2742" y="812"/>
                </a:lnTo>
                <a:lnTo>
                  <a:pt x="2734" y="804"/>
                </a:lnTo>
                <a:lnTo>
                  <a:pt x="2723" y="785"/>
                </a:lnTo>
                <a:lnTo>
                  <a:pt x="2723" y="785"/>
                </a:lnTo>
                <a:lnTo>
                  <a:pt x="2719" y="765"/>
                </a:lnTo>
                <a:lnTo>
                  <a:pt x="2711" y="757"/>
                </a:lnTo>
                <a:lnTo>
                  <a:pt x="2699" y="753"/>
                </a:lnTo>
                <a:lnTo>
                  <a:pt x="2684" y="750"/>
                </a:lnTo>
                <a:lnTo>
                  <a:pt x="2684" y="750"/>
                </a:lnTo>
                <a:lnTo>
                  <a:pt x="2672" y="746"/>
                </a:lnTo>
                <a:lnTo>
                  <a:pt x="2661" y="738"/>
                </a:lnTo>
                <a:lnTo>
                  <a:pt x="2657" y="726"/>
                </a:lnTo>
                <a:lnTo>
                  <a:pt x="2649" y="715"/>
                </a:lnTo>
                <a:lnTo>
                  <a:pt x="2649" y="703"/>
                </a:lnTo>
                <a:lnTo>
                  <a:pt x="2649" y="691"/>
                </a:lnTo>
                <a:lnTo>
                  <a:pt x="2657" y="687"/>
                </a:lnTo>
                <a:lnTo>
                  <a:pt x="2664" y="687"/>
                </a:lnTo>
                <a:lnTo>
                  <a:pt x="2664" y="687"/>
                </a:lnTo>
                <a:lnTo>
                  <a:pt x="2688" y="687"/>
                </a:lnTo>
                <a:lnTo>
                  <a:pt x="2703" y="687"/>
                </a:lnTo>
                <a:lnTo>
                  <a:pt x="2719" y="680"/>
                </a:lnTo>
                <a:lnTo>
                  <a:pt x="2719" y="680"/>
                </a:lnTo>
                <a:lnTo>
                  <a:pt x="2727" y="645"/>
                </a:lnTo>
                <a:lnTo>
                  <a:pt x="2738" y="586"/>
                </a:lnTo>
                <a:lnTo>
                  <a:pt x="2738" y="586"/>
                </a:lnTo>
                <a:lnTo>
                  <a:pt x="2742" y="559"/>
                </a:lnTo>
                <a:lnTo>
                  <a:pt x="2750" y="524"/>
                </a:lnTo>
                <a:lnTo>
                  <a:pt x="2758" y="505"/>
                </a:lnTo>
                <a:lnTo>
                  <a:pt x="2765" y="485"/>
                </a:lnTo>
                <a:lnTo>
                  <a:pt x="2781" y="466"/>
                </a:lnTo>
                <a:lnTo>
                  <a:pt x="2800" y="450"/>
                </a:lnTo>
                <a:lnTo>
                  <a:pt x="2800" y="450"/>
                </a:lnTo>
                <a:lnTo>
                  <a:pt x="2812" y="439"/>
                </a:lnTo>
                <a:lnTo>
                  <a:pt x="2816" y="423"/>
                </a:lnTo>
                <a:lnTo>
                  <a:pt x="2812" y="408"/>
                </a:lnTo>
                <a:lnTo>
                  <a:pt x="2808" y="388"/>
                </a:lnTo>
                <a:lnTo>
                  <a:pt x="2797" y="357"/>
                </a:lnTo>
                <a:lnTo>
                  <a:pt x="2789" y="346"/>
                </a:lnTo>
                <a:lnTo>
                  <a:pt x="2789" y="346"/>
                </a:lnTo>
                <a:lnTo>
                  <a:pt x="2789" y="322"/>
                </a:lnTo>
                <a:lnTo>
                  <a:pt x="2777" y="276"/>
                </a:lnTo>
                <a:lnTo>
                  <a:pt x="2769" y="248"/>
                </a:lnTo>
                <a:lnTo>
                  <a:pt x="2758" y="221"/>
                </a:lnTo>
                <a:lnTo>
                  <a:pt x="2742" y="202"/>
                </a:lnTo>
                <a:lnTo>
                  <a:pt x="2734" y="190"/>
                </a:lnTo>
                <a:lnTo>
                  <a:pt x="2723" y="186"/>
                </a:lnTo>
                <a:lnTo>
                  <a:pt x="2723" y="186"/>
                </a:lnTo>
                <a:lnTo>
                  <a:pt x="2719" y="182"/>
                </a:lnTo>
                <a:lnTo>
                  <a:pt x="2715" y="175"/>
                </a:lnTo>
                <a:lnTo>
                  <a:pt x="2707" y="159"/>
                </a:lnTo>
                <a:lnTo>
                  <a:pt x="2699" y="132"/>
                </a:lnTo>
                <a:lnTo>
                  <a:pt x="2699" y="132"/>
                </a:lnTo>
                <a:lnTo>
                  <a:pt x="2692" y="120"/>
                </a:lnTo>
                <a:lnTo>
                  <a:pt x="2668" y="93"/>
                </a:lnTo>
                <a:lnTo>
                  <a:pt x="2657" y="81"/>
                </a:lnTo>
                <a:lnTo>
                  <a:pt x="2645" y="74"/>
                </a:lnTo>
                <a:lnTo>
                  <a:pt x="2637" y="74"/>
                </a:lnTo>
                <a:lnTo>
                  <a:pt x="2633" y="78"/>
                </a:lnTo>
                <a:lnTo>
                  <a:pt x="2626" y="81"/>
                </a:lnTo>
                <a:lnTo>
                  <a:pt x="2622" y="89"/>
                </a:lnTo>
                <a:lnTo>
                  <a:pt x="2622" y="89"/>
                </a:lnTo>
                <a:lnTo>
                  <a:pt x="2614" y="101"/>
                </a:lnTo>
                <a:lnTo>
                  <a:pt x="2606" y="105"/>
                </a:lnTo>
                <a:lnTo>
                  <a:pt x="2595" y="105"/>
                </a:lnTo>
                <a:lnTo>
                  <a:pt x="2587" y="101"/>
                </a:lnTo>
                <a:lnTo>
                  <a:pt x="2575" y="89"/>
                </a:lnTo>
                <a:lnTo>
                  <a:pt x="2567" y="81"/>
                </a:lnTo>
                <a:lnTo>
                  <a:pt x="2567" y="136"/>
                </a:lnTo>
                <a:lnTo>
                  <a:pt x="2567" y="136"/>
                </a:lnTo>
                <a:lnTo>
                  <a:pt x="2567" y="144"/>
                </a:lnTo>
                <a:lnTo>
                  <a:pt x="2567" y="151"/>
                </a:lnTo>
                <a:lnTo>
                  <a:pt x="2560" y="155"/>
                </a:lnTo>
                <a:lnTo>
                  <a:pt x="2552" y="159"/>
                </a:lnTo>
                <a:lnTo>
                  <a:pt x="2536" y="159"/>
                </a:lnTo>
                <a:lnTo>
                  <a:pt x="2517" y="159"/>
                </a:lnTo>
                <a:lnTo>
                  <a:pt x="2517" y="159"/>
                </a:lnTo>
                <a:lnTo>
                  <a:pt x="2497" y="179"/>
                </a:lnTo>
                <a:lnTo>
                  <a:pt x="2478" y="206"/>
                </a:lnTo>
                <a:lnTo>
                  <a:pt x="2478" y="206"/>
                </a:lnTo>
                <a:lnTo>
                  <a:pt x="2474" y="206"/>
                </a:lnTo>
                <a:lnTo>
                  <a:pt x="2462" y="198"/>
                </a:lnTo>
                <a:lnTo>
                  <a:pt x="2455" y="186"/>
                </a:lnTo>
                <a:lnTo>
                  <a:pt x="2447" y="167"/>
                </a:lnTo>
                <a:lnTo>
                  <a:pt x="2447" y="167"/>
                </a:lnTo>
                <a:lnTo>
                  <a:pt x="2447" y="116"/>
                </a:lnTo>
                <a:lnTo>
                  <a:pt x="2447" y="116"/>
                </a:lnTo>
                <a:lnTo>
                  <a:pt x="2400" y="109"/>
                </a:lnTo>
                <a:lnTo>
                  <a:pt x="2400" y="109"/>
                </a:lnTo>
                <a:lnTo>
                  <a:pt x="2396" y="109"/>
                </a:lnTo>
                <a:lnTo>
                  <a:pt x="2389" y="105"/>
                </a:lnTo>
                <a:lnTo>
                  <a:pt x="2389" y="105"/>
                </a:lnTo>
                <a:lnTo>
                  <a:pt x="2377" y="105"/>
                </a:lnTo>
                <a:lnTo>
                  <a:pt x="2361" y="116"/>
                </a:lnTo>
                <a:lnTo>
                  <a:pt x="2361" y="116"/>
                </a:lnTo>
                <a:lnTo>
                  <a:pt x="2354" y="124"/>
                </a:lnTo>
                <a:lnTo>
                  <a:pt x="2350" y="128"/>
                </a:lnTo>
                <a:lnTo>
                  <a:pt x="2342" y="132"/>
                </a:lnTo>
                <a:lnTo>
                  <a:pt x="2330" y="132"/>
                </a:lnTo>
                <a:lnTo>
                  <a:pt x="2319" y="132"/>
                </a:lnTo>
                <a:lnTo>
                  <a:pt x="2299" y="124"/>
                </a:lnTo>
                <a:lnTo>
                  <a:pt x="2276" y="116"/>
                </a:lnTo>
                <a:lnTo>
                  <a:pt x="2276" y="116"/>
                </a:lnTo>
                <a:lnTo>
                  <a:pt x="2264" y="113"/>
                </a:lnTo>
                <a:lnTo>
                  <a:pt x="2253" y="113"/>
                </a:lnTo>
                <a:lnTo>
                  <a:pt x="2245" y="113"/>
                </a:lnTo>
                <a:lnTo>
                  <a:pt x="2241" y="120"/>
                </a:lnTo>
                <a:lnTo>
                  <a:pt x="2229" y="136"/>
                </a:lnTo>
                <a:lnTo>
                  <a:pt x="2226" y="155"/>
                </a:lnTo>
                <a:lnTo>
                  <a:pt x="2226" y="179"/>
                </a:lnTo>
                <a:lnTo>
                  <a:pt x="2226" y="198"/>
                </a:lnTo>
                <a:lnTo>
                  <a:pt x="2229" y="217"/>
                </a:lnTo>
                <a:lnTo>
                  <a:pt x="2229" y="217"/>
                </a:lnTo>
                <a:lnTo>
                  <a:pt x="2222" y="221"/>
                </a:lnTo>
                <a:lnTo>
                  <a:pt x="2218" y="221"/>
                </a:lnTo>
                <a:lnTo>
                  <a:pt x="2210" y="217"/>
                </a:lnTo>
                <a:lnTo>
                  <a:pt x="2210" y="217"/>
                </a:lnTo>
                <a:lnTo>
                  <a:pt x="2198" y="210"/>
                </a:lnTo>
                <a:lnTo>
                  <a:pt x="2191" y="210"/>
                </a:lnTo>
                <a:lnTo>
                  <a:pt x="2179" y="214"/>
                </a:lnTo>
                <a:lnTo>
                  <a:pt x="2163" y="221"/>
                </a:lnTo>
                <a:lnTo>
                  <a:pt x="2163" y="202"/>
                </a:lnTo>
                <a:lnTo>
                  <a:pt x="2117" y="198"/>
                </a:lnTo>
                <a:lnTo>
                  <a:pt x="2117" y="198"/>
                </a:lnTo>
                <a:lnTo>
                  <a:pt x="2117" y="198"/>
                </a:lnTo>
                <a:lnTo>
                  <a:pt x="2113" y="194"/>
                </a:lnTo>
                <a:lnTo>
                  <a:pt x="2113" y="190"/>
                </a:lnTo>
                <a:lnTo>
                  <a:pt x="2121" y="186"/>
                </a:lnTo>
                <a:lnTo>
                  <a:pt x="2156" y="175"/>
                </a:lnTo>
                <a:lnTo>
                  <a:pt x="2159" y="128"/>
                </a:lnTo>
                <a:lnTo>
                  <a:pt x="2159" y="128"/>
                </a:lnTo>
                <a:lnTo>
                  <a:pt x="2156" y="124"/>
                </a:lnTo>
                <a:lnTo>
                  <a:pt x="2140" y="113"/>
                </a:lnTo>
                <a:lnTo>
                  <a:pt x="2128" y="105"/>
                </a:lnTo>
                <a:lnTo>
                  <a:pt x="2113" y="101"/>
                </a:lnTo>
                <a:lnTo>
                  <a:pt x="2093" y="97"/>
                </a:lnTo>
                <a:lnTo>
                  <a:pt x="2070" y="97"/>
                </a:lnTo>
                <a:lnTo>
                  <a:pt x="2070" y="97"/>
                </a:lnTo>
                <a:lnTo>
                  <a:pt x="2059" y="97"/>
                </a:lnTo>
                <a:lnTo>
                  <a:pt x="2055" y="97"/>
                </a:lnTo>
                <a:lnTo>
                  <a:pt x="2059" y="93"/>
                </a:lnTo>
                <a:lnTo>
                  <a:pt x="2062" y="85"/>
                </a:lnTo>
                <a:lnTo>
                  <a:pt x="2082" y="70"/>
                </a:lnTo>
                <a:lnTo>
                  <a:pt x="2082" y="43"/>
                </a:lnTo>
                <a:lnTo>
                  <a:pt x="2082" y="43"/>
                </a:lnTo>
                <a:lnTo>
                  <a:pt x="2078" y="46"/>
                </a:lnTo>
                <a:lnTo>
                  <a:pt x="2066" y="43"/>
                </a:lnTo>
                <a:lnTo>
                  <a:pt x="2062" y="43"/>
                </a:lnTo>
                <a:lnTo>
                  <a:pt x="2059" y="35"/>
                </a:lnTo>
                <a:lnTo>
                  <a:pt x="2059" y="27"/>
                </a:lnTo>
                <a:lnTo>
                  <a:pt x="2059" y="15"/>
                </a:lnTo>
                <a:lnTo>
                  <a:pt x="2059" y="15"/>
                </a:lnTo>
                <a:lnTo>
                  <a:pt x="2051" y="12"/>
                </a:lnTo>
                <a:lnTo>
                  <a:pt x="2035" y="4"/>
                </a:lnTo>
                <a:lnTo>
                  <a:pt x="2027" y="0"/>
                </a:lnTo>
                <a:lnTo>
                  <a:pt x="2020" y="0"/>
                </a:lnTo>
                <a:lnTo>
                  <a:pt x="2012" y="4"/>
                </a:lnTo>
                <a:lnTo>
                  <a:pt x="2008" y="12"/>
                </a:lnTo>
                <a:lnTo>
                  <a:pt x="2008" y="12"/>
                </a:lnTo>
                <a:lnTo>
                  <a:pt x="2004" y="23"/>
                </a:lnTo>
                <a:lnTo>
                  <a:pt x="1985" y="46"/>
                </a:lnTo>
                <a:lnTo>
                  <a:pt x="1973" y="62"/>
                </a:lnTo>
                <a:lnTo>
                  <a:pt x="1954" y="78"/>
                </a:lnTo>
                <a:lnTo>
                  <a:pt x="1930" y="89"/>
                </a:lnTo>
                <a:lnTo>
                  <a:pt x="1899" y="101"/>
                </a:lnTo>
                <a:lnTo>
                  <a:pt x="1899" y="101"/>
                </a:lnTo>
                <a:lnTo>
                  <a:pt x="1884" y="109"/>
                </a:lnTo>
                <a:lnTo>
                  <a:pt x="1872" y="116"/>
                </a:lnTo>
                <a:lnTo>
                  <a:pt x="1849" y="136"/>
                </a:lnTo>
                <a:lnTo>
                  <a:pt x="1833" y="159"/>
                </a:lnTo>
                <a:lnTo>
                  <a:pt x="1822" y="186"/>
                </a:lnTo>
                <a:lnTo>
                  <a:pt x="1814" y="210"/>
                </a:lnTo>
                <a:lnTo>
                  <a:pt x="1814" y="229"/>
                </a:lnTo>
                <a:lnTo>
                  <a:pt x="1810" y="248"/>
                </a:lnTo>
                <a:lnTo>
                  <a:pt x="1810" y="248"/>
                </a:lnTo>
                <a:lnTo>
                  <a:pt x="1806" y="264"/>
                </a:lnTo>
                <a:lnTo>
                  <a:pt x="1798" y="276"/>
                </a:lnTo>
                <a:lnTo>
                  <a:pt x="1787" y="295"/>
                </a:lnTo>
                <a:lnTo>
                  <a:pt x="1771" y="307"/>
                </a:lnTo>
                <a:lnTo>
                  <a:pt x="1744" y="318"/>
                </a:lnTo>
                <a:lnTo>
                  <a:pt x="1713" y="326"/>
                </a:lnTo>
                <a:lnTo>
                  <a:pt x="1693" y="322"/>
                </a:lnTo>
                <a:lnTo>
                  <a:pt x="1670" y="318"/>
                </a:lnTo>
                <a:lnTo>
                  <a:pt x="1670" y="318"/>
                </a:lnTo>
                <a:lnTo>
                  <a:pt x="1507" y="307"/>
                </a:lnTo>
                <a:lnTo>
                  <a:pt x="1507" y="307"/>
                </a:lnTo>
                <a:lnTo>
                  <a:pt x="1464" y="299"/>
                </a:lnTo>
                <a:lnTo>
                  <a:pt x="1433" y="295"/>
                </a:lnTo>
                <a:lnTo>
                  <a:pt x="1402" y="283"/>
                </a:lnTo>
                <a:lnTo>
                  <a:pt x="1402" y="283"/>
                </a:lnTo>
                <a:lnTo>
                  <a:pt x="1387" y="283"/>
                </a:lnTo>
                <a:lnTo>
                  <a:pt x="1375" y="283"/>
                </a:lnTo>
                <a:lnTo>
                  <a:pt x="1359" y="291"/>
                </a:lnTo>
                <a:lnTo>
                  <a:pt x="1348" y="299"/>
                </a:lnTo>
                <a:lnTo>
                  <a:pt x="1328" y="326"/>
                </a:lnTo>
                <a:lnTo>
                  <a:pt x="1313" y="353"/>
                </a:lnTo>
                <a:lnTo>
                  <a:pt x="1313" y="353"/>
                </a:lnTo>
                <a:lnTo>
                  <a:pt x="1301" y="373"/>
                </a:lnTo>
                <a:lnTo>
                  <a:pt x="1278" y="400"/>
                </a:lnTo>
                <a:lnTo>
                  <a:pt x="1220" y="474"/>
                </a:lnTo>
                <a:lnTo>
                  <a:pt x="1134" y="567"/>
                </a:lnTo>
                <a:lnTo>
                  <a:pt x="1134" y="567"/>
                </a:lnTo>
                <a:lnTo>
                  <a:pt x="1126" y="571"/>
                </a:lnTo>
                <a:lnTo>
                  <a:pt x="1115" y="579"/>
                </a:lnTo>
                <a:lnTo>
                  <a:pt x="1103" y="583"/>
                </a:lnTo>
                <a:lnTo>
                  <a:pt x="1091" y="579"/>
                </a:lnTo>
                <a:lnTo>
                  <a:pt x="1084" y="571"/>
                </a:lnTo>
                <a:lnTo>
                  <a:pt x="1076" y="551"/>
                </a:lnTo>
                <a:lnTo>
                  <a:pt x="1076" y="520"/>
                </a:lnTo>
                <a:lnTo>
                  <a:pt x="1076" y="520"/>
                </a:lnTo>
                <a:lnTo>
                  <a:pt x="1068" y="517"/>
                </a:lnTo>
                <a:lnTo>
                  <a:pt x="1049" y="509"/>
                </a:lnTo>
                <a:lnTo>
                  <a:pt x="1037" y="505"/>
                </a:lnTo>
                <a:lnTo>
                  <a:pt x="1025" y="509"/>
                </a:lnTo>
                <a:lnTo>
                  <a:pt x="1014" y="517"/>
                </a:lnTo>
                <a:lnTo>
                  <a:pt x="1002" y="532"/>
                </a:lnTo>
                <a:lnTo>
                  <a:pt x="1002" y="575"/>
                </a:lnTo>
                <a:lnTo>
                  <a:pt x="1002" y="575"/>
                </a:lnTo>
                <a:lnTo>
                  <a:pt x="994" y="579"/>
                </a:lnTo>
                <a:lnTo>
                  <a:pt x="986" y="583"/>
                </a:lnTo>
                <a:lnTo>
                  <a:pt x="979" y="586"/>
                </a:lnTo>
                <a:lnTo>
                  <a:pt x="979" y="586"/>
                </a:lnTo>
                <a:lnTo>
                  <a:pt x="967" y="590"/>
                </a:lnTo>
                <a:lnTo>
                  <a:pt x="963" y="594"/>
                </a:lnTo>
                <a:lnTo>
                  <a:pt x="959" y="598"/>
                </a:lnTo>
                <a:lnTo>
                  <a:pt x="959" y="606"/>
                </a:lnTo>
                <a:lnTo>
                  <a:pt x="963" y="614"/>
                </a:lnTo>
                <a:lnTo>
                  <a:pt x="967" y="629"/>
                </a:lnTo>
                <a:lnTo>
                  <a:pt x="979" y="641"/>
                </a:lnTo>
                <a:lnTo>
                  <a:pt x="979" y="641"/>
                </a:lnTo>
                <a:lnTo>
                  <a:pt x="990" y="656"/>
                </a:lnTo>
                <a:lnTo>
                  <a:pt x="994" y="668"/>
                </a:lnTo>
                <a:lnTo>
                  <a:pt x="994" y="676"/>
                </a:lnTo>
                <a:lnTo>
                  <a:pt x="986" y="680"/>
                </a:lnTo>
                <a:lnTo>
                  <a:pt x="971" y="684"/>
                </a:lnTo>
                <a:lnTo>
                  <a:pt x="951" y="687"/>
                </a:lnTo>
                <a:lnTo>
                  <a:pt x="951" y="687"/>
                </a:lnTo>
                <a:lnTo>
                  <a:pt x="928" y="684"/>
                </a:lnTo>
                <a:lnTo>
                  <a:pt x="909" y="684"/>
                </a:lnTo>
                <a:lnTo>
                  <a:pt x="889" y="691"/>
                </a:lnTo>
                <a:lnTo>
                  <a:pt x="866" y="699"/>
                </a:lnTo>
                <a:lnTo>
                  <a:pt x="843" y="719"/>
                </a:lnTo>
                <a:lnTo>
                  <a:pt x="816" y="750"/>
                </a:lnTo>
                <a:lnTo>
                  <a:pt x="792" y="792"/>
                </a:lnTo>
                <a:lnTo>
                  <a:pt x="792" y="792"/>
                </a:lnTo>
                <a:lnTo>
                  <a:pt x="742" y="889"/>
                </a:lnTo>
                <a:lnTo>
                  <a:pt x="691" y="983"/>
                </a:lnTo>
                <a:lnTo>
                  <a:pt x="649" y="1068"/>
                </a:lnTo>
                <a:lnTo>
                  <a:pt x="610" y="1142"/>
                </a:lnTo>
                <a:lnTo>
                  <a:pt x="610" y="1142"/>
                </a:lnTo>
                <a:lnTo>
                  <a:pt x="598" y="1157"/>
                </a:lnTo>
                <a:lnTo>
                  <a:pt x="579" y="1169"/>
                </a:lnTo>
                <a:lnTo>
                  <a:pt x="559" y="1177"/>
                </a:lnTo>
                <a:lnTo>
                  <a:pt x="540" y="1181"/>
                </a:lnTo>
                <a:lnTo>
                  <a:pt x="505" y="1181"/>
                </a:lnTo>
                <a:lnTo>
                  <a:pt x="489" y="1181"/>
                </a:lnTo>
                <a:lnTo>
                  <a:pt x="489" y="1181"/>
                </a:lnTo>
                <a:lnTo>
                  <a:pt x="470" y="1204"/>
                </a:lnTo>
                <a:lnTo>
                  <a:pt x="454" y="1227"/>
                </a:lnTo>
                <a:lnTo>
                  <a:pt x="447" y="1243"/>
                </a:lnTo>
                <a:lnTo>
                  <a:pt x="443" y="1255"/>
                </a:lnTo>
                <a:lnTo>
                  <a:pt x="443" y="1255"/>
                </a:lnTo>
                <a:lnTo>
                  <a:pt x="443" y="1262"/>
                </a:lnTo>
                <a:lnTo>
                  <a:pt x="435" y="1270"/>
                </a:lnTo>
                <a:lnTo>
                  <a:pt x="415" y="1286"/>
                </a:lnTo>
                <a:lnTo>
                  <a:pt x="392" y="1301"/>
                </a:lnTo>
                <a:lnTo>
                  <a:pt x="392" y="1301"/>
                </a:lnTo>
                <a:lnTo>
                  <a:pt x="377" y="1317"/>
                </a:lnTo>
                <a:lnTo>
                  <a:pt x="349" y="1359"/>
                </a:lnTo>
                <a:lnTo>
                  <a:pt x="334" y="1383"/>
                </a:lnTo>
                <a:lnTo>
                  <a:pt x="326" y="1410"/>
                </a:lnTo>
                <a:lnTo>
                  <a:pt x="326" y="1437"/>
                </a:lnTo>
                <a:lnTo>
                  <a:pt x="330" y="1453"/>
                </a:lnTo>
                <a:lnTo>
                  <a:pt x="334" y="1464"/>
                </a:lnTo>
                <a:lnTo>
                  <a:pt x="334" y="1464"/>
                </a:lnTo>
                <a:lnTo>
                  <a:pt x="342" y="1468"/>
                </a:lnTo>
                <a:lnTo>
                  <a:pt x="353" y="1484"/>
                </a:lnTo>
                <a:lnTo>
                  <a:pt x="361" y="1495"/>
                </a:lnTo>
                <a:lnTo>
                  <a:pt x="369" y="1511"/>
                </a:lnTo>
                <a:lnTo>
                  <a:pt x="373" y="1530"/>
                </a:lnTo>
                <a:lnTo>
                  <a:pt x="377" y="1554"/>
                </a:lnTo>
                <a:lnTo>
                  <a:pt x="377" y="1554"/>
                </a:lnTo>
                <a:lnTo>
                  <a:pt x="381" y="1554"/>
                </a:lnTo>
                <a:lnTo>
                  <a:pt x="392" y="1554"/>
                </a:lnTo>
                <a:lnTo>
                  <a:pt x="400" y="1558"/>
                </a:lnTo>
                <a:lnTo>
                  <a:pt x="412" y="1565"/>
                </a:lnTo>
                <a:lnTo>
                  <a:pt x="427" y="1581"/>
                </a:lnTo>
                <a:lnTo>
                  <a:pt x="439" y="1600"/>
                </a:lnTo>
                <a:lnTo>
                  <a:pt x="454" y="1635"/>
                </a:lnTo>
                <a:lnTo>
                  <a:pt x="454" y="1635"/>
                </a:lnTo>
                <a:lnTo>
                  <a:pt x="454" y="1643"/>
                </a:lnTo>
                <a:lnTo>
                  <a:pt x="454" y="1659"/>
                </a:lnTo>
                <a:lnTo>
                  <a:pt x="450" y="1690"/>
                </a:lnTo>
                <a:lnTo>
                  <a:pt x="447" y="1709"/>
                </a:lnTo>
                <a:lnTo>
                  <a:pt x="435" y="1729"/>
                </a:lnTo>
                <a:lnTo>
                  <a:pt x="435" y="1729"/>
                </a:lnTo>
                <a:lnTo>
                  <a:pt x="427" y="1760"/>
                </a:lnTo>
                <a:lnTo>
                  <a:pt x="423" y="1787"/>
                </a:lnTo>
                <a:lnTo>
                  <a:pt x="423" y="1810"/>
                </a:lnTo>
                <a:lnTo>
                  <a:pt x="423" y="1810"/>
                </a:lnTo>
                <a:lnTo>
                  <a:pt x="404" y="1833"/>
                </a:lnTo>
                <a:lnTo>
                  <a:pt x="384" y="1849"/>
                </a:lnTo>
                <a:lnTo>
                  <a:pt x="373" y="1853"/>
                </a:lnTo>
                <a:lnTo>
                  <a:pt x="361" y="1857"/>
                </a:lnTo>
                <a:lnTo>
                  <a:pt x="361" y="1857"/>
                </a:lnTo>
                <a:lnTo>
                  <a:pt x="353" y="1892"/>
                </a:lnTo>
                <a:lnTo>
                  <a:pt x="342" y="1946"/>
                </a:lnTo>
                <a:lnTo>
                  <a:pt x="342" y="1946"/>
                </a:lnTo>
                <a:lnTo>
                  <a:pt x="342" y="1958"/>
                </a:lnTo>
                <a:lnTo>
                  <a:pt x="346" y="1977"/>
                </a:lnTo>
                <a:lnTo>
                  <a:pt x="349" y="1993"/>
                </a:lnTo>
                <a:lnTo>
                  <a:pt x="357" y="2008"/>
                </a:lnTo>
                <a:lnTo>
                  <a:pt x="361" y="2012"/>
                </a:lnTo>
                <a:lnTo>
                  <a:pt x="369" y="2012"/>
                </a:lnTo>
                <a:lnTo>
                  <a:pt x="373" y="2012"/>
                </a:lnTo>
                <a:lnTo>
                  <a:pt x="381" y="2008"/>
                </a:lnTo>
                <a:lnTo>
                  <a:pt x="396" y="1985"/>
                </a:lnTo>
                <a:lnTo>
                  <a:pt x="412" y="1946"/>
                </a:lnTo>
                <a:lnTo>
                  <a:pt x="412" y="1946"/>
                </a:lnTo>
                <a:lnTo>
                  <a:pt x="415" y="1934"/>
                </a:lnTo>
                <a:lnTo>
                  <a:pt x="415" y="1927"/>
                </a:lnTo>
                <a:lnTo>
                  <a:pt x="423" y="1915"/>
                </a:lnTo>
                <a:lnTo>
                  <a:pt x="431" y="1907"/>
                </a:lnTo>
                <a:lnTo>
                  <a:pt x="447" y="1903"/>
                </a:lnTo>
                <a:lnTo>
                  <a:pt x="462" y="1907"/>
                </a:lnTo>
                <a:lnTo>
                  <a:pt x="489" y="1919"/>
                </a:lnTo>
                <a:lnTo>
                  <a:pt x="489" y="1919"/>
                </a:lnTo>
                <a:lnTo>
                  <a:pt x="493" y="1919"/>
                </a:lnTo>
                <a:lnTo>
                  <a:pt x="509" y="1915"/>
                </a:lnTo>
                <a:lnTo>
                  <a:pt x="524" y="1903"/>
                </a:lnTo>
                <a:lnTo>
                  <a:pt x="536" y="1896"/>
                </a:lnTo>
                <a:lnTo>
                  <a:pt x="544" y="1884"/>
                </a:lnTo>
                <a:lnTo>
                  <a:pt x="625" y="1853"/>
                </a:lnTo>
                <a:lnTo>
                  <a:pt x="625" y="1853"/>
                </a:lnTo>
                <a:lnTo>
                  <a:pt x="641" y="1857"/>
                </a:lnTo>
                <a:lnTo>
                  <a:pt x="680" y="1857"/>
                </a:lnTo>
                <a:lnTo>
                  <a:pt x="703" y="1857"/>
                </a:lnTo>
                <a:lnTo>
                  <a:pt x="726" y="1849"/>
                </a:lnTo>
                <a:lnTo>
                  <a:pt x="746" y="1837"/>
                </a:lnTo>
                <a:lnTo>
                  <a:pt x="757" y="1818"/>
                </a:lnTo>
                <a:lnTo>
                  <a:pt x="757" y="1818"/>
                </a:lnTo>
                <a:lnTo>
                  <a:pt x="784" y="1775"/>
                </a:lnTo>
                <a:lnTo>
                  <a:pt x="800" y="1760"/>
                </a:lnTo>
                <a:lnTo>
                  <a:pt x="816" y="1748"/>
                </a:lnTo>
                <a:lnTo>
                  <a:pt x="827" y="1744"/>
                </a:lnTo>
                <a:lnTo>
                  <a:pt x="835" y="1744"/>
                </a:lnTo>
                <a:lnTo>
                  <a:pt x="839" y="1744"/>
                </a:lnTo>
                <a:lnTo>
                  <a:pt x="843" y="1760"/>
                </a:lnTo>
                <a:lnTo>
                  <a:pt x="847" y="1779"/>
                </a:lnTo>
                <a:lnTo>
                  <a:pt x="847" y="1779"/>
                </a:lnTo>
                <a:lnTo>
                  <a:pt x="847" y="1806"/>
                </a:lnTo>
                <a:lnTo>
                  <a:pt x="843" y="1830"/>
                </a:lnTo>
                <a:lnTo>
                  <a:pt x="835" y="1845"/>
                </a:lnTo>
                <a:lnTo>
                  <a:pt x="827" y="1857"/>
                </a:lnTo>
                <a:lnTo>
                  <a:pt x="816" y="1868"/>
                </a:lnTo>
                <a:lnTo>
                  <a:pt x="804" y="1872"/>
                </a:lnTo>
                <a:lnTo>
                  <a:pt x="788" y="1876"/>
                </a:lnTo>
                <a:lnTo>
                  <a:pt x="777" y="1876"/>
                </a:lnTo>
                <a:lnTo>
                  <a:pt x="777" y="1876"/>
                </a:lnTo>
                <a:lnTo>
                  <a:pt x="746" y="1880"/>
                </a:lnTo>
                <a:lnTo>
                  <a:pt x="734" y="1884"/>
                </a:lnTo>
                <a:lnTo>
                  <a:pt x="726" y="1888"/>
                </a:lnTo>
                <a:lnTo>
                  <a:pt x="715" y="1896"/>
                </a:lnTo>
                <a:lnTo>
                  <a:pt x="711" y="1907"/>
                </a:lnTo>
                <a:lnTo>
                  <a:pt x="707" y="1923"/>
                </a:lnTo>
                <a:lnTo>
                  <a:pt x="703" y="1938"/>
                </a:lnTo>
                <a:lnTo>
                  <a:pt x="703" y="1938"/>
                </a:lnTo>
                <a:lnTo>
                  <a:pt x="703" y="1950"/>
                </a:lnTo>
                <a:lnTo>
                  <a:pt x="695" y="1958"/>
                </a:lnTo>
                <a:lnTo>
                  <a:pt x="683" y="1965"/>
                </a:lnTo>
                <a:lnTo>
                  <a:pt x="668" y="1965"/>
                </a:lnTo>
                <a:lnTo>
                  <a:pt x="645" y="1962"/>
                </a:lnTo>
                <a:lnTo>
                  <a:pt x="633" y="1962"/>
                </a:lnTo>
                <a:lnTo>
                  <a:pt x="633" y="1962"/>
                </a:lnTo>
                <a:lnTo>
                  <a:pt x="625" y="1965"/>
                </a:lnTo>
                <a:lnTo>
                  <a:pt x="614" y="1973"/>
                </a:lnTo>
                <a:lnTo>
                  <a:pt x="606" y="1981"/>
                </a:lnTo>
                <a:lnTo>
                  <a:pt x="598" y="1993"/>
                </a:lnTo>
                <a:lnTo>
                  <a:pt x="594" y="2004"/>
                </a:lnTo>
                <a:lnTo>
                  <a:pt x="590" y="2020"/>
                </a:lnTo>
                <a:lnTo>
                  <a:pt x="590" y="2020"/>
                </a:lnTo>
                <a:lnTo>
                  <a:pt x="586" y="2035"/>
                </a:lnTo>
                <a:lnTo>
                  <a:pt x="582" y="2043"/>
                </a:lnTo>
                <a:lnTo>
                  <a:pt x="571" y="2051"/>
                </a:lnTo>
                <a:lnTo>
                  <a:pt x="559" y="2055"/>
                </a:lnTo>
                <a:lnTo>
                  <a:pt x="532" y="2055"/>
                </a:lnTo>
                <a:lnTo>
                  <a:pt x="505" y="2055"/>
                </a:lnTo>
                <a:lnTo>
                  <a:pt x="505" y="2055"/>
                </a:lnTo>
                <a:lnTo>
                  <a:pt x="489" y="2055"/>
                </a:lnTo>
                <a:lnTo>
                  <a:pt x="470" y="2063"/>
                </a:lnTo>
                <a:lnTo>
                  <a:pt x="454" y="2070"/>
                </a:lnTo>
                <a:lnTo>
                  <a:pt x="435" y="2086"/>
                </a:lnTo>
                <a:lnTo>
                  <a:pt x="419" y="2105"/>
                </a:lnTo>
                <a:lnTo>
                  <a:pt x="404" y="2125"/>
                </a:lnTo>
                <a:lnTo>
                  <a:pt x="392" y="2152"/>
                </a:lnTo>
                <a:lnTo>
                  <a:pt x="388" y="2187"/>
                </a:lnTo>
                <a:lnTo>
                  <a:pt x="330" y="2187"/>
                </a:lnTo>
                <a:lnTo>
                  <a:pt x="330" y="2187"/>
                </a:lnTo>
                <a:lnTo>
                  <a:pt x="330" y="2187"/>
                </a:lnTo>
                <a:lnTo>
                  <a:pt x="326" y="2195"/>
                </a:lnTo>
                <a:lnTo>
                  <a:pt x="330" y="2206"/>
                </a:lnTo>
                <a:lnTo>
                  <a:pt x="338" y="2230"/>
                </a:lnTo>
                <a:lnTo>
                  <a:pt x="338" y="2230"/>
                </a:lnTo>
                <a:lnTo>
                  <a:pt x="342" y="2237"/>
                </a:lnTo>
                <a:lnTo>
                  <a:pt x="342" y="2245"/>
                </a:lnTo>
                <a:lnTo>
                  <a:pt x="334" y="2261"/>
                </a:lnTo>
                <a:lnTo>
                  <a:pt x="322" y="2272"/>
                </a:lnTo>
                <a:lnTo>
                  <a:pt x="307" y="2284"/>
                </a:lnTo>
                <a:lnTo>
                  <a:pt x="287" y="2296"/>
                </a:lnTo>
                <a:lnTo>
                  <a:pt x="272" y="2303"/>
                </a:lnTo>
                <a:lnTo>
                  <a:pt x="252" y="2303"/>
                </a:lnTo>
                <a:lnTo>
                  <a:pt x="241" y="2303"/>
                </a:lnTo>
                <a:lnTo>
                  <a:pt x="241" y="2303"/>
                </a:lnTo>
                <a:lnTo>
                  <a:pt x="229" y="2303"/>
                </a:lnTo>
                <a:lnTo>
                  <a:pt x="213" y="2311"/>
                </a:lnTo>
                <a:lnTo>
                  <a:pt x="175" y="2331"/>
                </a:lnTo>
                <a:lnTo>
                  <a:pt x="128" y="2362"/>
                </a:lnTo>
                <a:lnTo>
                  <a:pt x="128" y="2362"/>
                </a:lnTo>
                <a:lnTo>
                  <a:pt x="120" y="2385"/>
                </a:lnTo>
                <a:lnTo>
                  <a:pt x="112" y="2401"/>
                </a:lnTo>
                <a:lnTo>
                  <a:pt x="109" y="2412"/>
                </a:lnTo>
                <a:lnTo>
                  <a:pt x="109" y="2412"/>
                </a:lnTo>
                <a:lnTo>
                  <a:pt x="93" y="2428"/>
                </a:lnTo>
                <a:lnTo>
                  <a:pt x="54" y="2459"/>
                </a:lnTo>
                <a:lnTo>
                  <a:pt x="35" y="2478"/>
                </a:lnTo>
                <a:lnTo>
                  <a:pt x="19" y="2502"/>
                </a:lnTo>
                <a:lnTo>
                  <a:pt x="8" y="2525"/>
                </a:lnTo>
                <a:lnTo>
                  <a:pt x="0" y="2544"/>
                </a:lnTo>
                <a:lnTo>
                  <a:pt x="0" y="2544"/>
                </a:lnTo>
                <a:lnTo>
                  <a:pt x="4" y="2638"/>
                </a:lnTo>
                <a:lnTo>
                  <a:pt x="4" y="2638"/>
                </a:lnTo>
                <a:lnTo>
                  <a:pt x="35" y="2645"/>
                </a:lnTo>
                <a:lnTo>
                  <a:pt x="58" y="2661"/>
                </a:lnTo>
                <a:lnTo>
                  <a:pt x="74" y="2669"/>
                </a:lnTo>
                <a:lnTo>
                  <a:pt x="81" y="2676"/>
                </a:lnTo>
                <a:lnTo>
                  <a:pt x="159" y="2688"/>
                </a:lnTo>
                <a:lnTo>
                  <a:pt x="217" y="2700"/>
                </a:lnTo>
                <a:lnTo>
                  <a:pt x="217" y="2700"/>
                </a:lnTo>
                <a:lnTo>
                  <a:pt x="217" y="2707"/>
                </a:lnTo>
                <a:lnTo>
                  <a:pt x="225" y="2719"/>
                </a:lnTo>
                <a:lnTo>
                  <a:pt x="237" y="2739"/>
                </a:lnTo>
                <a:lnTo>
                  <a:pt x="245" y="2746"/>
                </a:lnTo>
                <a:lnTo>
                  <a:pt x="256" y="2754"/>
                </a:lnTo>
                <a:lnTo>
                  <a:pt x="252" y="2797"/>
                </a:lnTo>
                <a:lnTo>
                  <a:pt x="252" y="2797"/>
                </a:lnTo>
                <a:lnTo>
                  <a:pt x="268" y="2793"/>
                </a:lnTo>
                <a:lnTo>
                  <a:pt x="287" y="2793"/>
                </a:lnTo>
                <a:lnTo>
                  <a:pt x="307" y="2797"/>
                </a:lnTo>
                <a:lnTo>
                  <a:pt x="330" y="2805"/>
                </a:lnTo>
                <a:lnTo>
                  <a:pt x="349" y="2820"/>
                </a:lnTo>
                <a:lnTo>
                  <a:pt x="357" y="2832"/>
                </a:lnTo>
                <a:lnTo>
                  <a:pt x="365" y="2847"/>
                </a:lnTo>
                <a:lnTo>
                  <a:pt x="369" y="2863"/>
                </a:lnTo>
                <a:lnTo>
                  <a:pt x="373" y="2882"/>
                </a:lnTo>
                <a:lnTo>
                  <a:pt x="373" y="2882"/>
                </a:lnTo>
                <a:lnTo>
                  <a:pt x="384" y="2952"/>
                </a:lnTo>
                <a:lnTo>
                  <a:pt x="392" y="2991"/>
                </a:lnTo>
                <a:lnTo>
                  <a:pt x="396" y="3003"/>
                </a:lnTo>
                <a:lnTo>
                  <a:pt x="404" y="3014"/>
                </a:lnTo>
                <a:lnTo>
                  <a:pt x="412" y="3018"/>
                </a:lnTo>
                <a:lnTo>
                  <a:pt x="427" y="3026"/>
                </a:lnTo>
                <a:lnTo>
                  <a:pt x="427" y="3026"/>
                </a:lnTo>
                <a:lnTo>
                  <a:pt x="431" y="3022"/>
                </a:lnTo>
                <a:lnTo>
                  <a:pt x="450" y="3022"/>
                </a:lnTo>
                <a:lnTo>
                  <a:pt x="462" y="3022"/>
                </a:lnTo>
                <a:lnTo>
                  <a:pt x="474" y="3026"/>
                </a:lnTo>
                <a:lnTo>
                  <a:pt x="489" y="3034"/>
                </a:lnTo>
                <a:lnTo>
                  <a:pt x="505" y="3049"/>
                </a:lnTo>
                <a:lnTo>
                  <a:pt x="505" y="3049"/>
                </a:lnTo>
                <a:lnTo>
                  <a:pt x="516" y="3042"/>
                </a:lnTo>
                <a:lnTo>
                  <a:pt x="524" y="3034"/>
                </a:lnTo>
                <a:lnTo>
                  <a:pt x="536" y="3030"/>
                </a:lnTo>
                <a:lnTo>
                  <a:pt x="555" y="3026"/>
                </a:lnTo>
                <a:lnTo>
                  <a:pt x="575" y="3030"/>
                </a:lnTo>
                <a:lnTo>
                  <a:pt x="598" y="3042"/>
                </a:lnTo>
                <a:lnTo>
                  <a:pt x="625" y="3065"/>
                </a:lnTo>
                <a:lnTo>
                  <a:pt x="625" y="3065"/>
                </a:lnTo>
                <a:lnTo>
                  <a:pt x="629" y="3065"/>
                </a:lnTo>
                <a:lnTo>
                  <a:pt x="649" y="3065"/>
                </a:lnTo>
                <a:lnTo>
                  <a:pt x="680" y="3057"/>
                </a:lnTo>
                <a:lnTo>
                  <a:pt x="695" y="3045"/>
                </a:lnTo>
                <a:lnTo>
                  <a:pt x="718" y="3030"/>
                </a:lnTo>
                <a:lnTo>
                  <a:pt x="718" y="3030"/>
                </a:lnTo>
                <a:lnTo>
                  <a:pt x="730" y="3030"/>
                </a:lnTo>
                <a:lnTo>
                  <a:pt x="761" y="3026"/>
                </a:lnTo>
                <a:lnTo>
                  <a:pt x="781" y="3026"/>
                </a:lnTo>
                <a:lnTo>
                  <a:pt x="800" y="3034"/>
                </a:lnTo>
                <a:lnTo>
                  <a:pt x="823" y="3042"/>
                </a:lnTo>
                <a:lnTo>
                  <a:pt x="850" y="3057"/>
                </a:lnTo>
                <a:lnTo>
                  <a:pt x="850" y="3057"/>
                </a:lnTo>
                <a:lnTo>
                  <a:pt x="862" y="3065"/>
                </a:lnTo>
                <a:lnTo>
                  <a:pt x="874" y="3069"/>
                </a:lnTo>
                <a:lnTo>
                  <a:pt x="889" y="3073"/>
                </a:lnTo>
                <a:lnTo>
                  <a:pt x="905" y="3073"/>
                </a:lnTo>
                <a:lnTo>
                  <a:pt x="917" y="3065"/>
                </a:lnTo>
                <a:lnTo>
                  <a:pt x="924" y="3049"/>
                </a:lnTo>
                <a:lnTo>
                  <a:pt x="932" y="3026"/>
                </a:lnTo>
                <a:lnTo>
                  <a:pt x="932" y="3026"/>
                </a:lnTo>
                <a:lnTo>
                  <a:pt x="944" y="3026"/>
                </a:lnTo>
                <a:lnTo>
                  <a:pt x="955" y="3026"/>
                </a:lnTo>
                <a:lnTo>
                  <a:pt x="971" y="3022"/>
                </a:lnTo>
                <a:lnTo>
                  <a:pt x="986" y="3010"/>
                </a:lnTo>
                <a:lnTo>
                  <a:pt x="998" y="2995"/>
                </a:lnTo>
                <a:lnTo>
                  <a:pt x="1006" y="2968"/>
                </a:lnTo>
                <a:lnTo>
                  <a:pt x="1010" y="2933"/>
                </a:lnTo>
                <a:lnTo>
                  <a:pt x="1010" y="2933"/>
                </a:lnTo>
                <a:lnTo>
                  <a:pt x="1018" y="2921"/>
                </a:lnTo>
                <a:lnTo>
                  <a:pt x="1033" y="2894"/>
                </a:lnTo>
                <a:lnTo>
                  <a:pt x="1052" y="2855"/>
                </a:lnTo>
                <a:lnTo>
                  <a:pt x="1060" y="2828"/>
                </a:lnTo>
                <a:lnTo>
                  <a:pt x="1064" y="2801"/>
                </a:lnTo>
                <a:lnTo>
                  <a:pt x="1064" y="2801"/>
                </a:lnTo>
                <a:lnTo>
                  <a:pt x="1080" y="2793"/>
                </a:lnTo>
                <a:lnTo>
                  <a:pt x="1115" y="2781"/>
                </a:lnTo>
                <a:lnTo>
                  <a:pt x="1134" y="2773"/>
                </a:lnTo>
                <a:lnTo>
                  <a:pt x="1157" y="2770"/>
                </a:lnTo>
                <a:lnTo>
                  <a:pt x="1185" y="2770"/>
                </a:lnTo>
                <a:lnTo>
                  <a:pt x="1208" y="2773"/>
                </a:lnTo>
                <a:lnTo>
                  <a:pt x="1208" y="2773"/>
                </a:lnTo>
                <a:lnTo>
                  <a:pt x="1231" y="2781"/>
                </a:lnTo>
                <a:lnTo>
                  <a:pt x="1254" y="2785"/>
                </a:lnTo>
                <a:lnTo>
                  <a:pt x="1297" y="2781"/>
                </a:lnTo>
                <a:lnTo>
                  <a:pt x="1324" y="2777"/>
                </a:lnTo>
                <a:lnTo>
                  <a:pt x="1336" y="2773"/>
                </a:lnTo>
                <a:lnTo>
                  <a:pt x="1336" y="2773"/>
                </a:lnTo>
                <a:lnTo>
                  <a:pt x="1340" y="2773"/>
                </a:lnTo>
                <a:lnTo>
                  <a:pt x="1348" y="2773"/>
                </a:lnTo>
                <a:lnTo>
                  <a:pt x="1355" y="2777"/>
                </a:lnTo>
                <a:lnTo>
                  <a:pt x="1367" y="2789"/>
                </a:lnTo>
                <a:lnTo>
                  <a:pt x="1383" y="2808"/>
                </a:lnTo>
                <a:lnTo>
                  <a:pt x="1398" y="2832"/>
                </a:lnTo>
                <a:lnTo>
                  <a:pt x="1421" y="2871"/>
                </a:lnTo>
                <a:lnTo>
                  <a:pt x="1421" y="2871"/>
                </a:lnTo>
                <a:lnTo>
                  <a:pt x="1480" y="2987"/>
                </a:lnTo>
                <a:lnTo>
                  <a:pt x="1491" y="3018"/>
                </a:lnTo>
                <a:lnTo>
                  <a:pt x="1495" y="3069"/>
                </a:lnTo>
                <a:lnTo>
                  <a:pt x="1495" y="3069"/>
                </a:lnTo>
                <a:lnTo>
                  <a:pt x="1511" y="3104"/>
                </a:lnTo>
                <a:lnTo>
                  <a:pt x="1522" y="3135"/>
                </a:lnTo>
                <a:lnTo>
                  <a:pt x="1542" y="3162"/>
                </a:lnTo>
                <a:lnTo>
                  <a:pt x="1554" y="3174"/>
                </a:lnTo>
                <a:lnTo>
                  <a:pt x="1565" y="3181"/>
                </a:lnTo>
                <a:lnTo>
                  <a:pt x="1577" y="3185"/>
                </a:lnTo>
                <a:lnTo>
                  <a:pt x="1589" y="3181"/>
                </a:lnTo>
                <a:lnTo>
                  <a:pt x="1600" y="3174"/>
                </a:lnTo>
                <a:lnTo>
                  <a:pt x="1616" y="3158"/>
                </a:lnTo>
                <a:lnTo>
                  <a:pt x="1627" y="3135"/>
                </a:lnTo>
                <a:lnTo>
                  <a:pt x="1639" y="3104"/>
                </a:lnTo>
                <a:lnTo>
                  <a:pt x="1639" y="3104"/>
                </a:lnTo>
                <a:lnTo>
                  <a:pt x="1639" y="3096"/>
                </a:lnTo>
                <a:lnTo>
                  <a:pt x="1643" y="3092"/>
                </a:lnTo>
                <a:lnTo>
                  <a:pt x="1647" y="3088"/>
                </a:lnTo>
                <a:lnTo>
                  <a:pt x="1655" y="3088"/>
                </a:lnTo>
                <a:lnTo>
                  <a:pt x="1670" y="3088"/>
                </a:lnTo>
                <a:lnTo>
                  <a:pt x="1686" y="3096"/>
                </a:lnTo>
                <a:lnTo>
                  <a:pt x="1713" y="3115"/>
                </a:lnTo>
                <a:lnTo>
                  <a:pt x="1713" y="3115"/>
                </a:lnTo>
                <a:lnTo>
                  <a:pt x="1759" y="3146"/>
                </a:lnTo>
                <a:lnTo>
                  <a:pt x="1779" y="3158"/>
                </a:lnTo>
                <a:lnTo>
                  <a:pt x="1794" y="3166"/>
                </a:lnTo>
                <a:lnTo>
                  <a:pt x="1810" y="3170"/>
                </a:lnTo>
                <a:lnTo>
                  <a:pt x="1822" y="3166"/>
                </a:lnTo>
                <a:lnTo>
                  <a:pt x="1829" y="3158"/>
                </a:lnTo>
                <a:lnTo>
                  <a:pt x="1837" y="3143"/>
                </a:lnTo>
                <a:lnTo>
                  <a:pt x="1860" y="3139"/>
                </a:lnTo>
                <a:lnTo>
                  <a:pt x="1860" y="3139"/>
                </a:lnTo>
                <a:lnTo>
                  <a:pt x="1868" y="3127"/>
                </a:lnTo>
                <a:lnTo>
                  <a:pt x="1876" y="3115"/>
                </a:lnTo>
                <a:lnTo>
                  <a:pt x="1888" y="3108"/>
                </a:lnTo>
                <a:lnTo>
                  <a:pt x="1903" y="3100"/>
                </a:lnTo>
                <a:lnTo>
                  <a:pt x="1923" y="3104"/>
                </a:lnTo>
                <a:lnTo>
                  <a:pt x="1934" y="3108"/>
                </a:lnTo>
                <a:lnTo>
                  <a:pt x="1942" y="3115"/>
                </a:lnTo>
                <a:lnTo>
                  <a:pt x="1969" y="3139"/>
                </a:lnTo>
                <a:lnTo>
                  <a:pt x="1969" y="3139"/>
                </a:lnTo>
                <a:lnTo>
                  <a:pt x="1973" y="3123"/>
                </a:lnTo>
                <a:lnTo>
                  <a:pt x="1981" y="3104"/>
                </a:lnTo>
                <a:lnTo>
                  <a:pt x="1981" y="3080"/>
                </a:lnTo>
                <a:lnTo>
                  <a:pt x="1985" y="3022"/>
                </a:lnTo>
                <a:lnTo>
                  <a:pt x="1985" y="3022"/>
                </a:lnTo>
                <a:lnTo>
                  <a:pt x="2004" y="3018"/>
                </a:lnTo>
                <a:lnTo>
                  <a:pt x="2051" y="3010"/>
                </a:lnTo>
                <a:lnTo>
                  <a:pt x="2078" y="3010"/>
                </a:lnTo>
                <a:lnTo>
                  <a:pt x="2105" y="3010"/>
                </a:lnTo>
                <a:lnTo>
                  <a:pt x="2132" y="3018"/>
                </a:lnTo>
                <a:lnTo>
                  <a:pt x="2156" y="3030"/>
                </a:lnTo>
                <a:lnTo>
                  <a:pt x="2156" y="3030"/>
                </a:lnTo>
                <a:lnTo>
                  <a:pt x="2167" y="3042"/>
                </a:lnTo>
                <a:lnTo>
                  <a:pt x="2175" y="3053"/>
                </a:lnTo>
                <a:lnTo>
                  <a:pt x="2183" y="3073"/>
                </a:lnTo>
                <a:lnTo>
                  <a:pt x="2183" y="3092"/>
                </a:lnTo>
                <a:lnTo>
                  <a:pt x="2183" y="3096"/>
                </a:lnTo>
                <a:lnTo>
                  <a:pt x="2202" y="3108"/>
                </a:lnTo>
                <a:lnTo>
                  <a:pt x="2206" y="3158"/>
                </a:lnTo>
                <a:lnTo>
                  <a:pt x="2226" y="3181"/>
                </a:lnTo>
                <a:lnTo>
                  <a:pt x="2226" y="3240"/>
                </a:lnTo>
                <a:lnTo>
                  <a:pt x="2226" y="3240"/>
                </a:lnTo>
                <a:lnTo>
                  <a:pt x="2226" y="3247"/>
                </a:lnTo>
                <a:lnTo>
                  <a:pt x="2229" y="3251"/>
                </a:lnTo>
                <a:lnTo>
                  <a:pt x="2233" y="3255"/>
                </a:lnTo>
                <a:lnTo>
                  <a:pt x="2241" y="3255"/>
                </a:lnTo>
                <a:lnTo>
                  <a:pt x="2249" y="3247"/>
                </a:lnTo>
                <a:lnTo>
                  <a:pt x="2264" y="3236"/>
                </a:lnTo>
                <a:lnTo>
                  <a:pt x="2284" y="3216"/>
                </a:lnTo>
                <a:lnTo>
                  <a:pt x="2327" y="3220"/>
                </a:lnTo>
                <a:lnTo>
                  <a:pt x="2327" y="3220"/>
                </a:lnTo>
                <a:lnTo>
                  <a:pt x="2342" y="3220"/>
                </a:lnTo>
                <a:lnTo>
                  <a:pt x="2358" y="3212"/>
                </a:lnTo>
                <a:lnTo>
                  <a:pt x="2377" y="3205"/>
                </a:lnTo>
                <a:lnTo>
                  <a:pt x="2393" y="3185"/>
                </a:lnTo>
                <a:lnTo>
                  <a:pt x="2408" y="3158"/>
                </a:lnTo>
                <a:lnTo>
                  <a:pt x="2412" y="3143"/>
                </a:lnTo>
                <a:lnTo>
                  <a:pt x="2416" y="3123"/>
                </a:lnTo>
                <a:lnTo>
                  <a:pt x="2416" y="3100"/>
                </a:lnTo>
                <a:lnTo>
                  <a:pt x="2416" y="3073"/>
                </a:lnTo>
                <a:lnTo>
                  <a:pt x="2416" y="3073"/>
                </a:lnTo>
                <a:lnTo>
                  <a:pt x="2416" y="3069"/>
                </a:lnTo>
                <a:lnTo>
                  <a:pt x="2416" y="3061"/>
                </a:lnTo>
                <a:lnTo>
                  <a:pt x="2420" y="3057"/>
                </a:lnTo>
                <a:lnTo>
                  <a:pt x="2424" y="3057"/>
                </a:lnTo>
                <a:lnTo>
                  <a:pt x="2443" y="3057"/>
                </a:lnTo>
                <a:lnTo>
                  <a:pt x="2443" y="3057"/>
                </a:lnTo>
                <a:lnTo>
                  <a:pt x="2443" y="3038"/>
                </a:lnTo>
                <a:lnTo>
                  <a:pt x="2447" y="3018"/>
                </a:lnTo>
                <a:lnTo>
                  <a:pt x="2451" y="2999"/>
                </a:lnTo>
                <a:lnTo>
                  <a:pt x="2462" y="2983"/>
                </a:lnTo>
                <a:lnTo>
                  <a:pt x="2466" y="2975"/>
                </a:lnTo>
                <a:lnTo>
                  <a:pt x="2478" y="2972"/>
                </a:lnTo>
                <a:lnTo>
                  <a:pt x="2486" y="2968"/>
                </a:lnTo>
                <a:lnTo>
                  <a:pt x="2501" y="2964"/>
                </a:lnTo>
                <a:lnTo>
                  <a:pt x="2513" y="2968"/>
                </a:lnTo>
                <a:lnTo>
                  <a:pt x="2532" y="2972"/>
                </a:lnTo>
                <a:lnTo>
                  <a:pt x="2532" y="2972"/>
                </a:lnTo>
                <a:lnTo>
                  <a:pt x="2552" y="2975"/>
                </a:lnTo>
                <a:lnTo>
                  <a:pt x="2591" y="2975"/>
                </a:lnTo>
                <a:lnTo>
                  <a:pt x="2606" y="2975"/>
                </a:lnTo>
                <a:lnTo>
                  <a:pt x="2614" y="2972"/>
                </a:lnTo>
                <a:lnTo>
                  <a:pt x="2618" y="2968"/>
                </a:lnTo>
                <a:lnTo>
                  <a:pt x="2618" y="2960"/>
                </a:lnTo>
                <a:lnTo>
                  <a:pt x="2614" y="2952"/>
                </a:lnTo>
                <a:lnTo>
                  <a:pt x="2598" y="2933"/>
                </a:lnTo>
                <a:lnTo>
                  <a:pt x="2598" y="2921"/>
                </a:lnTo>
                <a:lnTo>
                  <a:pt x="2598" y="2921"/>
                </a:lnTo>
                <a:lnTo>
                  <a:pt x="2618" y="2906"/>
                </a:lnTo>
                <a:lnTo>
                  <a:pt x="2633" y="2886"/>
                </a:lnTo>
                <a:lnTo>
                  <a:pt x="2653" y="2867"/>
                </a:lnTo>
                <a:lnTo>
                  <a:pt x="2668" y="2840"/>
                </a:lnTo>
                <a:lnTo>
                  <a:pt x="2680" y="2808"/>
                </a:lnTo>
                <a:lnTo>
                  <a:pt x="2688" y="2773"/>
                </a:lnTo>
                <a:lnTo>
                  <a:pt x="2684" y="2754"/>
                </a:lnTo>
                <a:lnTo>
                  <a:pt x="2680" y="2735"/>
                </a:lnTo>
                <a:lnTo>
                  <a:pt x="2680" y="2735"/>
                </a:lnTo>
                <a:lnTo>
                  <a:pt x="2684" y="2731"/>
                </a:lnTo>
                <a:lnTo>
                  <a:pt x="2688" y="2719"/>
                </a:lnTo>
                <a:lnTo>
                  <a:pt x="2696" y="2715"/>
                </a:lnTo>
                <a:lnTo>
                  <a:pt x="2707" y="2711"/>
                </a:lnTo>
                <a:lnTo>
                  <a:pt x="2723" y="2707"/>
                </a:lnTo>
                <a:lnTo>
                  <a:pt x="2742" y="2704"/>
                </a:lnTo>
                <a:lnTo>
                  <a:pt x="2742" y="2704"/>
                </a:lnTo>
                <a:lnTo>
                  <a:pt x="2765" y="2700"/>
                </a:lnTo>
                <a:lnTo>
                  <a:pt x="2797" y="2696"/>
                </a:lnTo>
                <a:lnTo>
                  <a:pt x="2859" y="2676"/>
                </a:lnTo>
                <a:lnTo>
                  <a:pt x="2913" y="2653"/>
                </a:lnTo>
                <a:lnTo>
                  <a:pt x="2936" y="2641"/>
                </a:lnTo>
                <a:lnTo>
                  <a:pt x="2948" y="2634"/>
                </a:lnTo>
                <a:lnTo>
                  <a:pt x="2948" y="2634"/>
                </a:lnTo>
                <a:lnTo>
                  <a:pt x="2960" y="2626"/>
                </a:lnTo>
                <a:lnTo>
                  <a:pt x="2971" y="2622"/>
                </a:lnTo>
                <a:lnTo>
                  <a:pt x="2983" y="2622"/>
                </a:lnTo>
                <a:lnTo>
                  <a:pt x="2991" y="2626"/>
                </a:lnTo>
                <a:lnTo>
                  <a:pt x="3010" y="2634"/>
                </a:lnTo>
                <a:lnTo>
                  <a:pt x="3018" y="2641"/>
                </a:lnTo>
                <a:lnTo>
                  <a:pt x="3018" y="2641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6870700" y="2833687"/>
            <a:ext cx="955675" cy="1874838"/>
          </a:xfrm>
          <a:custGeom>
            <a:avLst/>
            <a:gdLst>
              <a:gd name="T0" fmla="*/ 586 w 602"/>
              <a:gd name="T1" fmla="*/ 346 h 1181"/>
              <a:gd name="T2" fmla="*/ 548 w 602"/>
              <a:gd name="T3" fmla="*/ 392 h 1181"/>
              <a:gd name="T4" fmla="*/ 474 w 602"/>
              <a:gd name="T5" fmla="*/ 474 h 1181"/>
              <a:gd name="T6" fmla="*/ 400 w 602"/>
              <a:gd name="T7" fmla="*/ 610 h 1181"/>
              <a:gd name="T8" fmla="*/ 408 w 602"/>
              <a:gd name="T9" fmla="*/ 715 h 1181"/>
              <a:gd name="T10" fmla="*/ 415 w 602"/>
              <a:gd name="T11" fmla="*/ 754 h 1181"/>
              <a:gd name="T12" fmla="*/ 439 w 602"/>
              <a:gd name="T13" fmla="*/ 789 h 1181"/>
              <a:gd name="T14" fmla="*/ 466 w 602"/>
              <a:gd name="T15" fmla="*/ 859 h 1181"/>
              <a:gd name="T16" fmla="*/ 474 w 602"/>
              <a:gd name="T17" fmla="*/ 894 h 1181"/>
              <a:gd name="T18" fmla="*/ 559 w 602"/>
              <a:gd name="T19" fmla="*/ 983 h 1181"/>
              <a:gd name="T20" fmla="*/ 602 w 602"/>
              <a:gd name="T21" fmla="*/ 1037 h 1181"/>
              <a:gd name="T22" fmla="*/ 509 w 602"/>
              <a:gd name="T23" fmla="*/ 1154 h 1181"/>
              <a:gd name="T24" fmla="*/ 474 w 602"/>
              <a:gd name="T25" fmla="*/ 1173 h 1181"/>
              <a:gd name="T26" fmla="*/ 415 w 602"/>
              <a:gd name="T27" fmla="*/ 1166 h 1181"/>
              <a:gd name="T28" fmla="*/ 381 w 602"/>
              <a:gd name="T29" fmla="*/ 1119 h 1181"/>
              <a:gd name="T30" fmla="*/ 318 w 602"/>
              <a:gd name="T31" fmla="*/ 1115 h 1181"/>
              <a:gd name="T32" fmla="*/ 252 w 602"/>
              <a:gd name="T33" fmla="*/ 1142 h 1181"/>
              <a:gd name="T34" fmla="*/ 245 w 602"/>
              <a:gd name="T35" fmla="*/ 1138 h 1181"/>
              <a:gd name="T36" fmla="*/ 190 w 602"/>
              <a:gd name="T37" fmla="*/ 1096 h 1181"/>
              <a:gd name="T38" fmla="*/ 155 w 602"/>
              <a:gd name="T39" fmla="*/ 1072 h 1181"/>
              <a:gd name="T40" fmla="*/ 151 w 602"/>
              <a:gd name="T41" fmla="*/ 1045 h 1181"/>
              <a:gd name="T42" fmla="*/ 198 w 602"/>
              <a:gd name="T43" fmla="*/ 1010 h 1181"/>
              <a:gd name="T44" fmla="*/ 256 w 602"/>
              <a:gd name="T45" fmla="*/ 894 h 1181"/>
              <a:gd name="T46" fmla="*/ 241 w 602"/>
              <a:gd name="T47" fmla="*/ 831 h 1181"/>
              <a:gd name="T48" fmla="*/ 190 w 602"/>
              <a:gd name="T49" fmla="*/ 758 h 1181"/>
              <a:gd name="T50" fmla="*/ 124 w 602"/>
              <a:gd name="T51" fmla="*/ 707 h 1181"/>
              <a:gd name="T52" fmla="*/ 89 w 602"/>
              <a:gd name="T53" fmla="*/ 657 h 1181"/>
              <a:gd name="T54" fmla="*/ 97 w 602"/>
              <a:gd name="T55" fmla="*/ 629 h 1181"/>
              <a:gd name="T56" fmla="*/ 85 w 602"/>
              <a:gd name="T57" fmla="*/ 587 h 1181"/>
              <a:gd name="T58" fmla="*/ 66 w 602"/>
              <a:gd name="T59" fmla="*/ 521 h 1181"/>
              <a:gd name="T60" fmla="*/ 105 w 602"/>
              <a:gd name="T61" fmla="*/ 505 h 1181"/>
              <a:gd name="T62" fmla="*/ 159 w 602"/>
              <a:gd name="T63" fmla="*/ 400 h 1181"/>
              <a:gd name="T64" fmla="*/ 214 w 602"/>
              <a:gd name="T65" fmla="*/ 365 h 1181"/>
              <a:gd name="T66" fmla="*/ 221 w 602"/>
              <a:gd name="T67" fmla="*/ 326 h 1181"/>
              <a:gd name="T68" fmla="*/ 190 w 602"/>
              <a:gd name="T69" fmla="*/ 291 h 1181"/>
              <a:gd name="T70" fmla="*/ 167 w 602"/>
              <a:gd name="T71" fmla="*/ 214 h 1181"/>
              <a:gd name="T72" fmla="*/ 144 w 602"/>
              <a:gd name="T73" fmla="*/ 198 h 1181"/>
              <a:gd name="T74" fmla="*/ 113 w 602"/>
              <a:gd name="T75" fmla="*/ 198 h 1181"/>
              <a:gd name="T76" fmla="*/ 54 w 602"/>
              <a:gd name="T77" fmla="*/ 179 h 1181"/>
              <a:gd name="T78" fmla="*/ 12 w 602"/>
              <a:gd name="T79" fmla="*/ 159 h 1181"/>
              <a:gd name="T80" fmla="*/ 0 w 602"/>
              <a:gd name="T81" fmla="*/ 124 h 1181"/>
              <a:gd name="T82" fmla="*/ 46 w 602"/>
              <a:gd name="T83" fmla="*/ 62 h 1181"/>
              <a:gd name="T84" fmla="*/ 78 w 602"/>
              <a:gd name="T85" fmla="*/ 39 h 1181"/>
              <a:gd name="T86" fmla="*/ 147 w 602"/>
              <a:gd name="T87" fmla="*/ 35 h 1181"/>
              <a:gd name="T88" fmla="*/ 260 w 602"/>
              <a:gd name="T89" fmla="*/ 0 h 1181"/>
              <a:gd name="T90" fmla="*/ 307 w 602"/>
              <a:gd name="T91" fmla="*/ 27 h 1181"/>
              <a:gd name="T92" fmla="*/ 326 w 602"/>
              <a:gd name="T93" fmla="*/ 105 h 1181"/>
              <a:gd name="T94" fmla="*/ 369 w 602"/>
              <a:gd name="T95" fmla="*/ 249 h 1181"/>
              <a:gd name="T96" fmla="*/ 392 w 602"/>
              <a:gd name="T97" fmla="*/ 276 h 1181"/>
              <a:gd name="T98" fmla="*/ 450 w 602"/>
              <a:gd name="T99" fmla="*/ 257 h 1181"/>
              <a:gd name="T100" fmla="*/ 466 w 602"/>
              <a:gd name="T101" fmla="*/ 260 h 1181"/>
              <a:gd name="T102" fmla="*/ 513 w 602"/>
              <a:gd name="T103" fmla="*/ 284 h 1181"/>
              <a:gd name="T104" fmla="*/ 586 w 602"/>
              <a:gd name="T105" fmla="*/ 319 h 1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2" h="1181">
                <a:moveTo>
                  <a:pt x="586" y="319"/>
                </a:moveTo>
                <a:lnTo>
                  <a:pt x="586" y="319"/>
                </a:lnTo>
                <a:lnTo>
                  <a:pt x="586" y="326"/>
                </a:lnTo>
                <a:lnTo>
                  <a:pt x="586" y="346"/>
                </a:lnTo>
                <a:lnTo>
                  <a:pt x="583" y="358"/>
                </a:lnTo>
                <a:lnTo>
                  <a:pt x="575" y="369"/>
                </a:lnTo>
                <a:lnTo>
                  <a:pt x="563" y="381"/>
                </a:lnTo>
                <a:lnTo>
                  <a:pt x="548" y="392"/>
                </a:lnTo>
                <a:lnTo>
                  <a:pt x="548" y="392"/>
                </a:lnTo>
                <a:lnTo>
                  <a:pt x="524" y="416"/>
                </a:lnTo>
                <a:lnTo>
                  <a:pt x="501" y="439"/>
                </a:lnTo>
                <a:lnTo>
                  <a:pt x="474" y="474"/>
                </a:lnTo>
                <a:lnTo>
                  <a:pt x="447" y="509"/>
                </a:lnTo>
                <a:lnTo>
                  <a:pt x="423" y="548"/>
                </a:lnTo>
                <a:lnTo>
                  <a:pt x="404" y="591"/>
                </a:lnTo>
                <a:lnTo>
                  <a:pt x="400" y="610"/>
                </a:lnTo>
                <a:lnTo>
                  <a:pt x="400" y="633"/>
                </a:lnTo>
                <a:lnTo>
                  <a:pt x="400" y="633"/>
                </a:lnTo>
                <a:lnTo>
                  <a:pt x="404" y="692"/>
                </a:lnTo>
                <a:lnTo>
                  <a:pt x="408" y="715"/>
                </a:lnTo>
                <a:lnTo>
                  <a:pt x="412" y="723"/>
                </a:lnTo>
                <a:lnTo>
                  <a:pt x="415" y="719"/>
                </a:lnTo>
                <a:lnTo>
                  <a:pt x="415" y="719"/>
                </a:lnTo>
                <a:lnTo>
                  <a:pt x="415" y="754"/>
                </a:lnTo>
                <a:lnTo>
                  <a:pt x="423" y="773"/>
                </a:lnTo>
                <a:lnTo>
                  <a:pt x="431" y="785"/>
                </a:lnTo>
                <a:lnTo>
                  <a:pt x="439" y="789"/>
                </a:lnTo>
                <a:lnTo>
                  <a:pt x="439" y="789"/>
                </a:lnTo>
                <a:lnTo>
                  <a:pt x="447" y="793"/>
                </a:lnTo>
                <a:lnTo>
                  <a:pt x="450" y="804"/>
                </a:lnTo>
                <a:lnTo>
                  <a:pt x="462" y="831"/>
                </a:lnTo>
                <a:lnTo>
                  <a:pt x="466" y="859"/>
                </a:lnTo>
                <a:lnTo>
                  <a:pt x="466" y="878"/>
                </a:lnTo>
                <a:lnTo>
                  <a:pt x="466" y="878"/>
                </a:lnTo>
                <a:lnTo>
                  <a:pt x="466" y="886"/>
                </a:lnTo>
                <a:lnTo>
                  <a:pt x="474" y="894"/>
                </a:lnTo>
                <a:lnTo>
                  <a:pt x="489" y="917"/>
                </a:lnTo>
                <a:lnTo>
                  <a:pt x="513" y="944"/>
                </a:lnTo>
                <a:lnTo>
                  <a:pt x="513" y="944"/>
                </a:lnTo>
                <a:lnTo>
                  <a:pt x="559" y="983"/>
                </a:lnTo>
                <a:lnTo>
                  <a:pt x="590" y="1014"/>
                </a:lnTo>
                <a:lnTo>
                  <a:pt x="598" y="1030"/>
                </a:lnTo>
                <a:lnTo>
                  <a:pt x="602" y="1037"/>
                </a:lnTo>
                <a:lnTo>
                  <a:pt x="602" y="1037"/>
                </a:lnTo>
                <a:lnTo>
                  <a:pt x="598" y="1131"/>
                </a:lnTo>
                <a:lnTo>
                  <a:pt x="598" y="1131"/>
                </a:lnTo>
                <a:lnTo>
                  <a:pt x="548" y="1142"/>
                </a:lnTo>
                <a:lnTo>
                  <a:pt x="509" y="1154"/>
                </a:lnTo>
                <a:lnTo>
                  <a:pt x="493" y="1162"/>
                </a:lnTo>
                <a:lnTo>
                  <a:pt x="482" y="1169"/>
                </a:lnTo>
                <a:lnTo>
                  <a:pt x="482" y="1169"/>
                </a:lnTo>
                <a:lnTo>
                  <a:pt x="474" y="1173"/>
                </a:lnTo>
                <a:lnTo>
                  <a:pt x="454" y="1181"/>
                </a:lnTo>
                <a:lnTo>
                  <a:pt x="439" y="1181"/>
                </a:lnTo>
                <a:lnTo>
                  <a:pt x="427" y="1177"/>
                </a:lnTo>
                <a:lnTo>
                  <a:pt x="415" y="1166"/>
                </a:lnTo>
                <a:lnTo>
                  <a:pt x="404" y="1150"/>
                </a:lnTo>
                <a:lnTo>
                  <a:pt x="404" y="1150"/>
                </a:lnTo>
                <a:lnTo>
                  <a:pt x="392" y="1131"/>
                </a:lnTo>
                <a:lnTo>
                  <a:pt x="381" y="1119"/>
                </a:lnTo>
                <a:lnTo>
                  <a:pt x="365" y="1111"/>
                </a:lnTo>
                <a:lnTo>
                  <a:pt x="349" y="1111"/>
                </a:lnTo>
                <a:lnTo>
                  <a:pt x="334" y="1111"/>
                </a:lnTo>
                <a:lnTo>
                  <a:pt x="318" y="1115"/>
                </a:lnTo>
                <a:lnTo>
                  <a:pt x="299" y="1127"/>
                </a:lnTo>
                <a:lnTo>
                  <a:pt x="299" y="1127"/>
                </a:lnTo>
                <a:lnTo>
                  <a:pt x="268" y="1138"/>
                </a:lnTo>
                <a:lnTo>
                  <a:pt x="252" y="1142"/>
                </a:lnTo>
                <a:lnTo>
                  <a:pt x="248" y="1142"/>
                </a:lnTo>
                <a:lnTo>
                  <a:pt x="245" y="1138"/>
                </a:lnTo>
                <a:lnTo>
                  <a:pt x="245" y="1138"/>
                </a:lnTo>
                <a:lnTo>
                  <a:pt x="245" y="1138"/>
                </a:lnTo>
                <a:lnTo>
                  <a:pt x="241" y="1134"/>
                </a:lnTo>
                <a:lnTo>
                  <a:pt x="237" y="1123"/>
                </a:lnTo>
                <a:lnTo>
                  <a:pt x="221" y="1107"/>
                </a:lnTo>
                <a:lnTo>
                  <a:pt x="190" y="1096"/>
                </a:lnTo>
                <a:lnTo>
                  <a:pt x="190" y="1096"/>
                </a:lnTo>
                <a:lnTo>
                  <a:pt x="175" y="1088"/>
                </a:lnTo>
                <a:lnTo>
                  <a:pt x="163" y="1080"/>
                </a:lnTo>
                <a:lnTo>
                  <a:pt x="155" y="1072"/>
                </a:lnTo>
                <a:lnTo>
                  <a:pt x="151" y="1065"/>
                </a:lnTo>
                <a:lnTo>
                  <a:pt x="151" y="1053"/>
                </a:lnTo>
                <a:lnTo>
                  <a:pt x="151" y="1045"/>
                </a:lnTo>
                <a:lnTo>
                  <a:pt x="151" y="1045"/>
                </a:lnTo>
                <a:lnTo>
                  <a:pt x="151" y="1045"/>
                </a:lnTo>
                <a:lnTo>
                  <a:pt x="163" y="1037"/>
                </a:lnTo>
                <a:lnTo>
                  <a:pt x="186" y="1022"/>
                </a:lnTo>
                <a:lnTo>
                  <a:pt x="198" y="1010"/>
                </a:lnTo>
                <a:lnTo>
                  <a:pt x="206" y="995"/>
                </a:lnTo>
                <a:lnTo>
                  <a:pt x="210" y="983"/>
                </a:lnTo>
                <a:lnTo>
                  <a:pt x="206" y="967"/>
                </a:lnTo>
                <a:lnTo>
                  <a:pt x="256" y="894"/>
                </a:lnTo>
                <a:lnTo>
                  <a:pt x="256" y="894"/>
                </a:lnTo>
                <a:lnTo>
                  <a:pt x="252" y="866"/>
                </a:lnTo>
                <a:lnTo>
                  <a:pt x="245" y="843"/>
                </a:lnTo>
                <a:lnTo>
                  <a:pt x="241" y="831"/>
                </a:lnTo>
                <a:lnTo>
                  <a:pt x="233" y="824"/>
                </a:lnTo>
                <a:lnTo>
                  <a:pt x="214" y="793"/>
                </a:lnTo>
                <a:lnTo>
                  <a:pt x="202" y="769"/>
                </a:lnTo>
                <a:lnTo>
                  <a:pt x="190" y="758"/>
                </a:lnTo>
                <a:lnTo>
                  <a:pt x="167" y="742"/>
                </a:lnTo>
                <a:lnTo>
                  <a:pt x="147" y="730"/>
                </a:lnTo>
                <a:lnTo>
                  <a:pt x="136" y="719"/>
                </a:lnTo>
                <a:lnTo>
                  <a:pt x="124" y="707"/>
                </a:lnTo>
                <a:lnTo>
                  <a:pt x="109" y="684"/>
                </a:lnTo>
                <a:lnTo>
                  <a:pt x="97" y="664"/>
                </a:lnTo>
                <a:lnTo>
                  <a:pt x="89" y="657"/>
                </a:lnTo>
                <a:lnTo>
                  <a:pt x="89" y="657"/>
                </a:lnTo>
                <a:lnTo>
                  <a:pt x="89" y="657"/>
                </a:lnTo>
                <a:lnTo>
                  <a:pt x="93" y="657"/>
                </a:lnTo>
                <a:lnTo>
                  <a:pt x="97" y="649"/>
                </a:lnTo>
                <a:lnTo>
                  <a:pt x="97" y="629"/>
                </a:lnTo>
                <a:lnTo>
                  <a:pt x="93" y="606"/>
                </a:lnTo>
                <a:lnTo>
                  <a:pt x="89" y="598"/>
                </a:lnTo>
                <a:lnTo>
                  <a:pt x="85" y="587"/>
                </a:lnTo>
                <a:lnTo>
                  <a:pt x="85" y="587"/>
                </a:lnTo>
                <a:lnTo>
                  <a:pt x="78" y="579"/>
                </a:lnTo>
                <a:lnTo>
                  <a:pt x="74" y="567"/>
                </a:lnTo>
                <a:lnTo>
                  <a:pt x="66" y="544"/>
                </a:lnTo>
                <a:lnTo>
                  <a:pt x="66" y="521"/>
                </a:lnTo>
                <a:lnTo>
                  <a:pt x="66" y="521"/>
                </a:lnTo>
                <a:lnTo>
                  <a:pt x="78" y="521"/>
                </a:lnTo>
                <a:lnTo>
                  <a:pt x="85" y="517"/>
                </a:lnTo>
                <a:lnTo>
                  <a:pt x="105" y="505"/>
                </a:lnTo>
                <a:lnTo>
                  <a:pt x="124" y="486"/>
                </a:lnTo>
                <a:lnTo>
                  <a:pt x="136" y="462"/>
                </a:lnTo>
                <a:lnTo>
                  <a:pt x="151" y="420"/>
                </a:lnTo>
                <a:lnTo>
                  <a:pt x="159" y="400"/>
                </a:lnTo>
                <a:lnTo>
                  <a:pt x="159" y="400"/>
                </a:lnTo>
                <a:lnTo>
                  <a:pt x="175" y="389"/>
                </a:lnTo>
                <a:lnTo>
                  <a:pt x="214" y="365"/>
                </a:lnTo>
                <a:lnTo>
                  <a:pt x="214" y="365"/>
                </a:lnTo>
                <a:lnTo>
                  <a:pt x="225" y="358"/>
                </a:lnTo>
                <a:lnTo>
                  <a:pt x="229" y="350"/>
                </a:lnTo>
                <a:lnTo>
                  <a:pt x="225" y="338"/>
                </a:lnTo>
                <a:lnTo>
                  <a:pt x="221" y="326"/>
                </a:lnTo>
                <a:lnTo>
                  <a:pt x="206" y="307"/>
                </a:lnTo>
                <a:lnTo>
                  <a:pt x="198" y="295"/>
                </a:lnTo>
                <a:lnTo>
                  <a:pt x="198" y="295"/>
                </a:lnTo>
                <a:lnTo>
                  <a:pt x="190" y="291"/>
                </a:lnTo>
                <a:lnTo>
                  <a:pt x="182" y="284"/>
                </a:lnTo>
                <a:lnTo>
                  <a:pt x="179" y="272"/>
                </a:lnTo>
                <a:lnTo>
                  <a:pt x="179" y="272"/>
                </a:lnTo>
                <a:lnTo>
                  <a:pt x="167" y="214"/>
                </a:lnTo>
                <a:lnTo>
                  <a:pt x="167" y="214"/>
                </a:lnTo>
                <a:lnTo>
                  <a:pt x="163" y="210"/>
                </a:lnTo>
                <a:lnTo>
                  <a:pt x="159" y="206"/>
                </a:lnTo>
                <a:lnTo>
                  <a:pt x="144" y="198"/>
                </a:lnTo>
                <a:lnTo>
                  <a:pt x="144" y="198"/>
                </a:lnTo>
                <a:lnTo>
                  <a:pt x="136" y="198"/>
                </a:lnTo>
                <a:lnTo>
                  <a:pt x="124" y="198"/>
                </a:lnTo>
                <a:lnTo>
                  <a:pt x="113" y="198"/>
                </a:lnTo>
                <a:lnTo>
                  <a:pt x="113" y="198"/>
                </a:lnTo>
                <a:lnTo>
                  <a:pt x="78" y="190"/>
                </a:lnTo>
                <a:lnTo>
                  <a:pt x="78" y="190"/>
                </a:lnTo>
                <a:lnTo>
                  <a:pt x="54" y="179"/>
                </a:lnTo>
                <a:lnTo>
                  <a:pt x="39" y="171"/>
                </a:lnTo>
                <a:lnTo>
                  <a:pt x="39" y="171"/>
                </a:lnTo>
                <a:lnTo>
                  <a:pt x="23" y="163"/>
                </a:lnTo>
                <a:lnTo>
                  <a:pt x="12" y="159"/>
                </a:lnTo>
                <a:lnTo>
                  <a:pt x="4" y="152"/>
                </a:lnTo>
                <a:lnTo>
                  <a:pt x="0" y="144"/>
                </a:lnTo>
                <a:lnTo>
                  <a:pt x="0" y="136"/>
                </a:lnTo>
                <a:lnTo>
                  <a:pt x="0" y="124"/>
                </a:lnTo>
                <a:lnTo>
                  <a:pt x="8" y="109"/>
                </a:lnTo>
                <a:lnTo>
                  <a:pt x="19" y="89"/>
                </a:lnTo>
                <a:lnTo>
                  <a:pt x="31" y="74"/>
                </a:lnTo>
                <a:lnTo>
                  <a:pt x="46" y="62"/>
                </a:lnTo>
                <a:lnTo>
                  <a:pt x="46" y="62"/>
                </a:lnTo>
                <a:lnTo>
                  <a:pt x="54" y="51"/>
                </a:lnTo>
                <a:lnTo>
                  <a:pt x="62" y="43"/>
                </a:lnTo>
                <a:lnTo>
                  <a:pt x="78" y="39"/>
                </a:lnTo>
                <a:lnTo>
                  <a:pt x="93" y="39"/>
                </a:lnTo>
                <a:lnTo>
                  <a:pt x="120" y="43"/>
                </a:lnTo>
                <a:lnTo>
                  <a:pt x="132" y="47"/>
                </a:lnTo>
                <a:lnTo>
                  <a:pt x="147" y="35"/>
                </a:lnTo>
                <a:lnTo>
                  <a:pt x="175" y="23"/>
                </a:lnTo>
                <a:lnTo>
                  <a:pt x="210" y="16"/>
                </a:lnTo>
                <a:lnTo>
                  <a:pt x="233" y="16"/>
                </a:lnTo>
                <a:lnTo>
                  <a:pt x="260" y="0"/>
                </a:lnTo>
                <a:lnTo>
                  <a:pt x="260" y="0"/>
                </a:lnTo>
                <a:lnTo>
                  <a:pt x="280" y="8"/>
                </a:lnTo>
                <a:lnTo>
                  <a:pt x="295" y="16"/>
                </a:lnTo>
                <a:lnTo>
                  <a:pt x="307" y="27"/>
                </a:lnTo>
                <a:lnTo>
                  <a:pt x="314" y="43"/>
                </a:lnTo>
                <a:lnTo>
                  <a:pt x="318" y="58"/>
                </a:lnTo>
                <a:lnTo>
                  <a:pt x="322" y="74"/>
                </a:lnTo>
                <a:lnTo>
                  <a:pt x="326" y="105"/>
                </a:lnTo>
                <a:lnTo>
                  <a:pt x="326" y="140"/>
                </a:lnTo>
                <a:lnTo>
                  <a:pt x="322" y="167"/>
                </a:lnTo>
                <a:lnTo>
                  <a:pt x="314" y="194"/>
                </a:lnTo>
                <a:lnTo>
                  <a:pt x="369" y="249"/>
                </a:lnTo>
                <a:lnTo>
                  <a:pt x="369" y="249"/>
                </a:lnTo>
                <a:lnTo>
                  <a:pt x="381" y="268"/>
                </a:lnTo>
                <a:lnTo>
                  <a:pt x="384" y="276"/>
                </a:lnTo>
                <a:lnTo>
                  <a:pt x="392" y="276"/>
                </a:lnTo>
                <a:lnTo>
                  <a:pt x="408" y="280"/>
                </a:lnTo>
                <a:lnTo>
                  <a:pt x="423" y="276"/>
                </a:lnTo>
                <a:lnTo>
                  <a:pt x="439" y="268"/>
                </a:lnTo>
                <a:lnTo>
                  <a:pt x="450" y="257"/>
                </a:lnTo>
                <a:lnTo>
                  <a:pt x="462" y="249"/>
                </a:lnTo>
                <a:lnTo>
                  <a:pt x="462" y="249"/>
                </a:lnTo>
                <a:lnTo>
                  <a:pt x="462" y="249"/>
                </a:lnTo>
                <a:lnTo>
                  <a:pt x="466" y="260"/>
                </a:lnTo>
                <a:lnTo>
                  <a:pt x="474" y="272"/>
                </a:lnTo>
                <a:lnTo>
                  <a:pt x="489" y="280"/>
                </a:lnTo>
                <a:lnTo>
                  <a:pt x="513" y="284"/>
                </a:lnTo>
                <a:lnTo>
                  <a:pt x="513" y="284"/>
                </a:lnTo>
                <a:lnTo>
                  <a:pt x="548" y="291"/>
                </a:lnTo>
                <a:lnTo>
                  <a:pt x="575" y="303"/>
                </a:lnTo>
                <a:lnTo>
                  <a:pt x="583" y="311"/>
                </a:lnTo>
                <a:lnTo>
                  <a:pt x="586" y="319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6870700" y="2833687"/>
            <a:ext cx="955675" cy="1874838"/>
          </a:xfrm>
          <a:custGeom>
            <a:avLst/>
            <a:gdLst>
              <a:gd name="T0" fmla="*/ 586 w 602"/>
              <a:gd name="T1" fmla="*/ 346 h 1181"/>
              <a:gd name="T2" fmla="*/ 548 w 602"/>
              <a:gd name="T3" fmla="*/ 392 h 1181"/>
              <a:gd name="T4" fmla="*/ 474 w 602"/>
              <a:gd name="T5" fmla="*/ 474 h 1181"/>
              <a:gd name="T6" fmla="*/ 400 w 602"/>
              <a:gd name="T7" fmla="*/ 610 h 1181"/>
              <a:gd name="T8" fmla="*/ 408 w 602"/>
              <a:gd name="T9" fmla="*/ 715 h 1181"/>
              <a:gd name="T10" fmla="*/ 415 w 602"/>
              <a:gd name="T11" fmla="*/ 754 h 1181"/>
              <a:gd name="T12" fmla="*/ 439 w 602"/>
              <a:gd name="T13" fmla="*/ 789 h 1181"/>
              <a:gd name="T14" fmla="*/ 466 w 602"/>
              <a:gd name="T15" fmla="*/ 859 h 1181"/>
              <a:gd name="T16" fmla="*/ 474 w 602"/>
              <a:gd name="T17" fmla="*/ 894 h 1181"/>
              <a:gd name="T18" fmla="*/ 559 w 602"/>
              <a:gd name="T19" fmla="*/ 983 h 1181"/>
              <a:gd name="T20" fmla="*/ 602 w 602"/>
              <a:gd name="T21" fmla="*/ 1037 h 1181"/>
              <a:gd name="T22" fmla="*/ 509 w 602"/>
              <a:gd name="T23" fmla="*/ 1154 h 1181"/>
              <a:gd name="T24" fmla="*/ 474 w 602"/>
              <a:gd name="T25" fmla="*/ 1173 h 1181"/>
              <a:gd name="T26" fmla="*/ 415 w 602"/>
              <a:gd name="T27" fmla="*/ 1166 h 1181"/>
              <a:gd name="T28" fmla="*/ 381 w 602"/>
              <a:gd name="T29" fmla="*/ 1119 h 1181"/>
              <a:gd name="T30" fmla="*/ 318 w 602"/>
              <a:gd name="T31" fmla="*/ 1115 h 1181"/>
              <a:gd name="T32" fmla="*/ 252 w 602"/>
              <a:gd name="T33" fmla="*/ 1142 h 1181"/>
              <a:gd name="T34" fmla="*/ 245 w 602"/>
              <a:gd name="T35" fmla="*/ 1138 h 1181"/>
              <a:gd name="T36" fmla="*/ 190 w 602"/>
              <a:gd name="T37" fmla="*/ 1096 h 1181"/>
              <a:gd name="T38" fmla="*/ 155 w 602"/>
              <a:gd name="T39" fmla="*/ 1072 h 1181"/>
              <a:gd name="T40" fmla="*/ 151 w 602"/>
              <a:gd name="T41" fmla="*/ 1045 h 1181"/>
              <a:gd name="T42" fmla="*/ 198 w 602"/>
              <a:gd name="T43" fmla="*/ 1010 h 1181"/>
              <a:gd name="T44" fmla="*/ 256 w 602"/>
              <a:gd name="T45" fmla="*/ 894 h 1181"/>
              <a:gd name="T46" fmla="*/ 241 w 602"/>
              <a:gd name="T47" fmla="*/ 831 h 1181"/>
              <a:gd name="T48" fmla="*/ 190 w 602"/>
              <a:gd name="T49" fmla="*/ 758 h 1181"/>
              <a:gd name="T50" fmla="*/ 124 w 602"/>
              <a:gd name="T51" fmla="*/ 707 h 1181"/>
              <a:gd name="T52" fmla="*/ 89 w 602"/>
              <a:gd name="T53" fmla="*/ 657 h 1181"/>
              <a:gd name="T54" fmla="*/ 97 w 602"/>
              <a:gd name="T55" fmla="*/ 629 h 1181"/>
              <a:gd name="T56" fmla="*/ 85 w 602"/>
              <a:gd name="T57" fmla="*/ 587 h 1181"/>
              <a:gd name="T58" fmla="*/ 66 w 602"/>
              <a:gd name="T59" fmla="*/ 521 h 1181"/>
              <a:gd name="T60" fmla="*/ 105 w 602"/>
              <a:gd name="T61" fmla="*/ 505 h 1181"/>
              <a:gd name="T62" fmla="*/ 159 w 602"/>
              <a:gd name="T63" fmla="*/ 400 h 1181"/>
              <a:gd name="T64" fmla="*/ 214 w 602"/>
              <a:gd name="T65" fmla="*/ 365 h 1181"/>
              <a:gd name="T66" fmla="*/ 221 w 602"/>
              <a:gd name="T67" fmla="*/ 326 h 1181"/>
              <a:gd name="T68" fmla="*/ 190 w 602"/>
              <a:gd name="T69" fmla="*/ 291 h 1181"/>
              <a:gd name="T70" fmla="*/ 167 w 602"/>
              <a:gd name="T71" fmla="*/ 214 h 1181"/>
              <a:gd name="T72" fmla="*/ 144 w 602"/>
              <a:gd name="T73" fmla="*/ 198 h 1181"/>
              <a:gd name="T74" fmla="*/ 113 w 602"/>
              <a:gd name="T75" fmla="*/ 198 h 1181"/>
              <a:gd name="T76" fmla="*/ 54 w 602"/>
              <a:gd name="T77" fmla="*/ 179 h 1181"/>
              <a:gd name="T78" fmla="*/ 12 w 602"/>
              <a:gd name="T79" fmla="*/ 159 h 1181"/>
              <a:gd name="T80" fmla="*/ 0 w 602"/>
              <a:gd name="T81" fmla="*/ 124 h 1181"/>
              <a:gd name="T82" fmla="*/ 46 w 602"/>
              <a:gd name="T83" fmla="*/ 62 h 1181"/>
              <a:gd name="T84" fmla="*/ 78 w 602"/>
              <a:gd name="T85" fmla="*/ 39 h 1181"/>
              <a:gd name="T86" fmla="*/ 147 w 602"/>
              <a:gd name="T87" fmla="*/ 35 h 1181"/>
              <a:gd name="T88" fmla="*/ 260 w 602"/>
              <a:gd name="T89" fmla="*/ 0 h 1181"/>
              <a:gd name="T90" fmla="*/ 307 w 602"/>
              <a:gd name="T91" fmla="*/ 27 h 1181"/>
              <a:gd name="T92" fmla="*/ 326 w 602"/>
              <a:gd name="T93" fmla="*/ 105 h 1181"/>
              <a:gd name="T94" fmla="*/ 369 w 602"/>
              <a:gd name="T95" fmla="*/ 249 h 1181"/>
              <a:gd name="T96" fmla="*/ 392 w 602"/>
              <a:gd name="T97" fmla="*/ 276 h 1181"/>
              <a:gd name="T98" fmla="*/ 450 w 602"/>
              <a:gd name="T99" fmla="*/ 257 h 1181"/>
              <a:gd name="T100" fmla="*/ 466 w 602"/>
              <a:gd name="T101" fmla="*/ 260 h 1181"/>
              <a:gd name="T102" fmla="*/ 513 w 602"/>
              <a:gd name="T103" fmla="*/ 284 h 1181"/>
              <a:gd name="T104" fmla="*/ 586 w 602"/>
              <a:gd name="T105" fmla="*/ 319 h 1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2" h="1181">
                <a:moveTo>
                  <a:pt x="586" y="319"/>
                </a:moveTo>
                <a:lnTo>
                  <a:pt x="586" y="319"/>
                </a:lnTo>
                <a:lnTo>
                  <a:pt x="586" y="326"/>
                </a:lnTo>
                <a:lnTo>
                  <a:pt x="586" y="346"/>
                </a:lnTo>
                <a:lnTo>
                  <a:pt x="583" y="358"/>
                </a:lnTo>
                <a:lnTo>
                  <a:pt x="575" y="369"/>
                </a:lnTo>
                <a:lnTo>
                  <a:pt x="563" y="381"/>
                </a:lnTo>
                <a:lnTo>
                  <a:pt x="548" y="392"/>
                </a:lnTo>
                <a:lnTo>
                  <a:pt x="548" y="392"/>
                </a:lnTo>
                <a:lnTo>
                  <a:pt x="524" y="416"/>
                </a:lnTo>
                <a:lnTo>
                  <a:pt x="501" y="439"/>
                </a:lnTo>
                <a:lnTo>
                  <a:pt x="474" y="474"/>
                </a:lnTo>
                <a:lnTo>
                  <a:pt x="447" y="509"/>
                </a:lnTo>
                <a:lnTo>
                  <a:pt x="423" y="548"/>
                </a:lnTo>
                <a:lnTo>
                  <a:pt x="404" y="591"/>
                </a:lnTo>
                <a:lnTo>
                  <a:pt x="400" y="610"/>
                </a:lnTo>
                <a:lnTo>
                  <a:pt x="400" y="633"/>
                </a:lnTo>
                <a:lnTo>
                  <a:pt x="400" y="633"/>
                </a:lnTo>
                <a:lnTo>
                  <a:pt x="404" y="692"/>
                </a:lnTo>
                <a:lnTo>
                  <a:pt x="408" y="715"/>
                </a:lnTo>
                <a:lnTo>
                  <a:pt x="412" y="723"/>
                </a:lnTo>
                <a:lnTo>
                  <a:pt x="415" y="719"/>
                </a:lnTo>
                <a:lnTo>
                  <a:pt x="415" y="719"/>
                </a:lnTo>
                <a:lnTo>
                  <a:pt x="415" y="754"/>
                </a:lnTo>
                <a:lnTo>
                  <a:pt x="423" y="773"/>
                </a:lnTo>
                <a:lnTo>
                  <a:pt x="431" y="785"/>
                </a:lnTo>
                <a:lnTo>
                  <a:pt x="439" y="789"/>
                </a:lnTo>
                <a:lnTo>
                  <a:pt x="439" y="789"/>
                </a:lnTo>
                <a:lnTo>
                  <a:pt x="447" y="793"/>
                </a:lnTo>
                <a:lnTo>
                  <a:pt x="450" y="804"/>
                </a:lnTo>
                <a:lnTo>
                  <a:pt x="462" y="831"/>
                </a:lnTo>
                <a:lnTo>
                  <a:pt x="466" y="859"/>
                </a:lnTo>
                <a:lnTo>
                  <a:pt x="466" y="878"/>
                </a:lnTo>
                <a:lnTo>
                  <a:pt x="466" y="878"/>
                </a:lnTo>
                <a:lnTo>
                  <a:pt x="466" y="886"/>
                </a:lnTo>
                <a:lnTo>
                  <a:pt x="474" y="894"/>
                </a:lnTo>
                <a:lnTo>
                  <a:pt x="489" y="917"/>
                </a:lnTo>
                <a:lnTo>
                  <a:pt x="513" y="944"/>
                </a:lnTo>
                <a:lnTo>
                  <a:pt x="513" y="944"/>
                </a:lnTo>
                <a:lnTo>
                  <a:pt x="559" y="983"/>
                </a:lnTo>
                <a:lnTo>
                  <a:pt x="590" y="1014"/>
                </a:lnTo>
                <a:lnTo>
                  <a:pt x="598" y="1030"/>
                </a:lnTo>
                <a:lnTo>
                  <a:pt x="602" y="1037"/>
                </a:lnTo>
                <a:lnTo>
                  <a:pt x="602" y="1037"/>
                </a:lnTo>
                <a:lnTo>
                  <a:pt x="598" y="1131"/>
                </a:lnTo>
                <a:lnTo>
                  <a:pt x="598" y="1131"/>
                </a:lnTo>
                <a:lnTo>
                  <a:pt x="548" y="1142"/>
                </a:lnTo>
                <a:lnTo>
                  <a:pt x="509" y="1154"/>
                </a:lnTo>
                <a:lnTo>
                  <a:pt x="493" y="1162"/>
                </a:lnTo>
                <a:lnTo>
                  <a:pt x="482" y="1169"/>
                </a:lnTo>
                <a:lnTo>
                  <a:pt x="482" y="1169"/>
                </a:lnTo>
                <a:lnTo>
                  <a:pt x="474" y="1173"/>
                </a:lnTo>
                <a:lnTo>
                  <a:pt x="454" y="1181"/>
                </a:lnTo>
                <a:lnTo>
                  <a:pt x="439" y="1181"/>
                </a:lnTo>
                <a:lnTo>
                  <a:pt x="427" y="1177"/>
                </a:lnTo>
                <a:lnTo>
                  <a:pt x="415" y="1166"/>
                </a:lnTo>
                <a:lnTo>
                  <a:pt x="404" y="1150"/>
                </a:lnTo>
                <a:lnTo>
                  <a:pt x="404" y="1150"/>
                </a:lnTo>
                <a:lnTo>
                  <a:pt x="392" y="1131"/>
                </a:lnTo>
                <a:lnTo>
                  <a:pt x="381" y="1119"/>
                </a:lnTo>
                <a:lnTo>
                  <a:pt x="365" y="1111"/>
                </a:lnTo>
                <a:lnTo>
                  <a:pt x="349" y="1111"/>
                </a:lnTo>
                <a:lnTo>
                  <a:pt x="334" y="1111"/>
                </a:lnTo>
                <a:lnTo>
                  <a:pt x="318" y="1115"/>
                </a:lnTo>
                <a:lnTo>
                  <a:pt x="299" y="1127"/>
                </a:lnTo>
                <a:lnTo>
                  <a:pt x="299" y="1127"/>
                </a:lnTo>
                <a:lnTo>
                  <a:pt x="268" y="1138"/>
                </a:lnTo>
                <a:lnTo>
                  <a:pt x="252" y="1142"/>
                </a:lnTo>
                <a:lnTo>
                  <a:pt x="248" y="1142"/>
                </a:lnTo>
                <a:lnTo>
                  <a:pt x="245" y="1138"/>
                </a:lnTo>
                <a:lnTo>
                  <a:pt x="245" y="1138"/>
                </a:lnTo>
                <a:lnTo>
                  <a:pt x="245" y="1138"/>
                </a:lnTo>
                <a:lnTo>
                  <a:pt x="241" y="1134"/>
                </a:lnTo>
                <a:lnTo>
                  <a:pt x="237" y="1123"/>
                </a:lnTo>
                <a:lnTo>
                  <a:pt x="221" y="1107"/>
                </a:lnTo>
                <a:lnTo>
                  <a:pt x="190" y="1096"/>
                </a:lnTo>
                <a:lnTo>
                  <a:pt x="190" y="1096"/>
                </a:lnTo>
                <a:lnTo>
                  <a:pt x="175" y="1088"/>
                </a:lnTo>
                <a:lnTo>
                  <a:pt x="163" y="1080"/>
                </a:lnTo>
                <a:lnTo>
                  <a:pt x="155" y="1072"/>
                </a:lnTo>
                <a:lnTo>
                  <a:pt x="151" y="1065"/>
                </a:lnTo>
                <a:lnTo>
                  <a:pt x="151" y="1053"/>
                </a:lnTo>
                <a:lnTo>
                  <a:pt x="151" y="1045"/>
                </a:lnTo>
                <a:lnTo>
                  <a:pt x="151" y="1045"/>
                </a:lnTo>
                <a:lnTo>
                  <a:pt x="151" y="1045"/>
                </a:lnTo>
                <a:lnTo>
                  <a:pt x="163" y="1037"/>
                </a:lnTo>
                <a:lnTo>
                  <a:pt x="186" y="1022"/>
                </a:lnTo>
                <a:lnTo>
                  <a:pt x="198" y="1010"/>
                </a:lnTo>
                <a:lnTo>
                  <a:pt x="206" y="995"/>
                </a:lnTo>
                <a:lnTo>
                  <a:pt x="210" y="983"/>
                </a:lnTo>
                <a:lnTo>
                  <a:pt x="206" y="967"/>
                </a:lnTo>
                <a:lnTo>
                  <a:pt x="256" y="894"/>
                </a:lnTo>
                <a:lnTo>
                  <a:pt x="256" y="894"/>
                </a:lnTo>
                <a:lnTo>
                  <a:pt x="252" y="866"/>
                </a:lnTo>
                <a:lnTo>
                  <a:pt x="245" y="843"/>
                </a:lnTo>
                <a:lnTo>
                  <a:pt x="241" y="831"/>
                </a:lnTo>
                <a:lnTo>
                  <a:pt x="233" y="824"/>
                </a:lnTo>
                <a:lnTo>
                  <a:pt x="214" y="793"/>
                </a:lnTo>
                <a:lnTo>
                  <a:pt x="202" y="769"/>
                </a:lnTo>
                <a:lnTo>
                  <a:pt x="190" y="758"/>
                </a:lnTo>
                <a:lnTo>
                  <a:pt x="167" y="742"/>
                </a:lnTo>
                <a:lnTo>
                  <a:pt x="147" y="730"/>
                </a:lnTo>
                <a:lnTo>
                  <a:pt x="136" y="719"/>
                </a:lnTo>
                <a:lnTo>
                  <a:pt x="124" y="707"/>
                </a:lnTo>
                <a:lnTo>
                  <a:pt x="109" y="684"/>
                </a:lnTo>
                <a:lnTo>
                  <a:pt x="97" y="664"/>
                </a:lnTo>
                <a:lnTo>
                  <a:pt x="89" y="657"/>
                </a:lnTo>
                <a:lnTo>
                  <a:pt x="89" y="657"/>
                </a:lnTo>
                <a:lnTo>
                  <a:pt x="89" y="657"/>
                </a:lnTo>
                <a:lnTo>
                  <a:pt x="93" y="657"/>
                </a:lnTo>
                <a:lnTo>
                  <a:pt x="97" y="649"/>
                </a:lnTo>
                <a:lnTo>
                  <a:pt x="97" y="629"/>
                </a:lnTo>
                <a:lnTo>
                  <a:pt x="93" y="606"/>
                </a:lnTo>
                <a:lnTo>
                  <a:pt x="89" y="598"/>
                </a:lnTo>
                <a:lnTo>
                  <a:pt x="85" y="587"/>
                </a:lnTo>
                <a:lnTo>
                  <a:pt x="85" y="587"/>
                </a:lnTo>
                <a:lnTo>
                  <a:pt x="78" y="579"/>
                </a:lnTo>
                <a:lnTo>
                  <a:pt x="74" y="567"/>
                </a:lnTo>
                <a:lnTo>
                  <a:pt x="66" y="544"/>
                </a:lnTo>
                <a:lnTo>
                  <a:pt x="66" y="521"/>
                </a:lnTo>
                <a:lnTo>
                  <a:pt x="66" y="521"/>
                </a:lnTo>
                <a:lnTo>
                  <a:pt x="78" y="521"/>
                </a:lnTo>
                <a:lnTo>
                  <a:pt x="85" y="517"/>
                </a:lnTo>
                <a:lnTo>
                  <a:pt x="105" y="505"/>
                </a:lnTo>
                <a:lnTo>
                  <a:pt x="124" y="486"/>
                </a:lnTo>
                <a:lnTo>
                  <a:pt x="136" y="462"/>
                </a:lnTo>
                <a:lnTo>
                  <a:pt x="151" y="420"/>
                </a:lnTo>
                <a:lnTo>
                  <a:pt x="159" y="400"/>
                </a:lnTo>
                <a:lnTo>
                  <a:pt x="159" y="400"/>
                </a:lnTo>
                <a:lnTo>
                  <a:pt x="175" y="389"/>
                </a:lnTo>
                <a:lnTo>
                  <a:pt x="214" y="365"/>
                </a:lnTo>
                <a:lnTo>
                  <a:pt x="214" y="365"/>
                </a:lnTo>
                <a:lnTo>
                  <a:pt x="225" y="358"/>
                </a:lnTo>
                <a:lnTo>
                  <a:pt x="229" y="350"/>
                </a:lnTo>
                <a:lnTo>
                  <a:pt x="225" y="338"/>
                </a:lnTo>
                <a:lnTo>
                  <a:pt x="221" y="326"/>
                </a:lnTo>
                <a:lnTo>
                  <a:pt x="206" y="307"/>
                </a:lnTo>
                <a:lnTo>
                  <a:pt x="198" y="295"/>
                </a:lnTo>
                <a:lnTo>
                  <a:pt x="198" y="295"/>
                </a:lnTo>
                <a:lnTo>
                  <a:pt x="190" y="291"/>
                </a:lnTo>
                <a:lnTo>
                  <a:pt x="182" y="284"/>
                </a:lnTo>
                <a:lnTo>
                  <a:pt x="179" y="272"/>
                </a:lnTo>
                <a:lnTo>
                  <a:pt x="179" y="272"/>
                </a:lnTo>
                <a:lnTo>
                  <a:pt x="167" y="214"/>
                </a:lnTo>
                <a:lnTo>
                  <a:pt x="167" y="214"/>
                </a:lnTo>
                <a:lnTo>
                  <a:pt x="163" y="210"/>
                </a:lnTo>
                <a:lnTo>
                  <a:pt x="159" y="206"/>
                </a:lnTo>
                <a:lnTo>
                  <a:pt x="144" y="198"/>
                </a:lnTo>
                <a:lnTo>
                  <a:pt x="144" y="198"/>
                </a:lnTo>
                <a:lnTo>
                  <a:pt x="136" y="198"/>
                </a:lnTo>
                <a:lnTo>
                  <a:pt x="124" y="198"/>
                </a:lnTo>
                <a:lnTo>
                  <a:pt x="113" y="198"/>
                </a:lnTo>
                <a:lnTo>
                  <a:pt x="113" y="198"/>
                </a:lnTo>
                <a:lnTo>
                  <a:pt x="78" y="190"/>
                </a:lnTo>
                <a:lnTo>
                  <a:pt x="78" y="190"/>
                </a:lnTo>
                <a:lnTo>
                  <a:pt x="54" y="179"/>
                </a:lnTo>
                <a:lnTo>
                  <a:pt x="39" y="171"/>
                </a:lnTo>
                <a:lnTo>
                  <a:pt x="39" y="171"/>
                </a:lnTo>
                <a:lnTo>
                  <a:pt x="23" y="163"/>
                </a:lnTo>
                <a:lnTo>
                  <a:pt x="12" y="159"/>
                </a:lnTo>
                <a:lnTo>
                  <a:pt x="4" y="152"/>
                </a:lnTo>
                <a:lnTo>
                  <a:pt x="0" y="144"/>
                </a:lnTo>
                <a:lnTo>
                  <a:pt x="0" y="136"/>
                </a:lnTo>
                <a:lnTo>
                  <a:pt x="0" y="124"/>
                </a:lnTo>
                <a:lnTo>
                  <a:pt x="8" y="109"/>
                </a:lnTo>
                <a:lnTo>
                  <a:pt x="19" y="89"/>
                </a:lnTo>
                <a:lnTo>
                  <a:pt x="31" y="74"/>
                </a:lnTo>
                <a:lnTo>
                  <a:pt x="46" y="62"/>
                </a:lnTo>
                <a:lnTo>
                  <a:pt x="46" y="62"/>
                </a:lnTo>
                <a:lnTo>
                  <a:pt x="54" y="51"/>
                </a:lnTo>
                <a:lnTo>
                  <a:pt x="62" y="43"/>
                </a:lnTo>
                <a:lnTo>
                  <a:pt x="78" y="39"/>
                </a:lnTo>
                <a:lnTo>
                  <a:pt x="93" y="39"/>
                </a:lnTo>
                <a:lnTo>
                  <a:pt x="120" y="43"/>
                </a:lnTo>
                <a:lnTo>
                  <a:pt x="132" y="47"/>
                </a:lnTo>
                <a:lnTo>
                  <a:pt x="147" y="35"/>
                </a:lnTo>
                <a:lnTo>
                  <a:pt x="175" y="23"/>
                </a:lnTo>
                <a:lnTo>
                  <a:pt x="210" y="16"/>
                </a:lnTo>
                <a:lnTo>
                  <a:pt x="233" y="16"/>
                </a:lnTo>
                <a:lnTo>
                  <a:pt x="260" y="0"/>
                </a:lnTo>
                <a:lnTo>
                  <a:pt x="260" y="0"/>
                </a:lnTo>
                <a:lnTo>
                  <a:pt x="280" y="8"/>
                </a:lnTo>
                <a:lnTo>
                  <a:pt x="295" y="16"/>
                </a:lnTo>
                <a:lnTo>
                  <a:pt x="307" y="27"/>
                </a:lnTo>
                <a:lnTo>
                  <a:pt x="314" y="43"/>
                </a:lnTo>
                <a:lnTo>
                  <a:pt x="318" y="58"/>
                </a:lnTo>
                <a:lnTo>
                  <a:pt x="322" y="74"/>
                </a:lnTo>
                <a:lnTo>
                  <a:pt x="326" y="105"/>
                </a:lnTo>
                <a:lnTo>
                  <a:pt x="326" y="140"/>
                </a:lnTo>
                <a:lnTo>
                  <a:pt x="322" y="167"/>
                </a:lnTo>
                <a:lnTo>
                  <a:pt x="314" y="194"/>
                </a:lnTo>
                <a:lnTo>
                  <a:pt x="369" y="249"/>
                </a:lnTo>
                <a:lnTo>
                  <a:pt x="369" y="249"/>
                </a:lnTo>
                <a:lnTo>
                  <a:pt x="381" y="268"/>
                </a:lnTo>
                <a:lnTo>
                  <a:pt x="384" y="276"/>
                </a:lnTo>
                <a:lnTo>
                  <a:pt x="392" y="276"/>
                </a:lnTo>
                <a:lnTo>
                  <a:pt x="408" y="280"/>
                </a:lnTo>
                <a:lnTo>
                  <a:pt x="423" y="276"/>
                </a:lnTo>
                <a:lnTo>
                  <a:pt x="439" y="268"/>
                </a:lnTo>
                <a:lnTo>
                  <a:pt x="450" y="257"/>
                </a:lnTo>
                <a:lnTo>
                  <a:pt x="462" y="249"/>
                </a:lnTo>
                <a:lnTo>
                  <a:pt x="462" y="249"/>
                </a:lnTo>
                <a:lnTo>
                  <a:pt x="462" y="249"/>
                </a:lnTo>
                <a:lnTo>
                  <a:pt x="466" y="260"/>
                </a:lnTo>
                <a:lnTo>
                  <a:pt x="474" y="272"/>
                </a:lnTo>
                <a:lnTo>
                  <a:pt x="489" y="280"/>
                </a:lnTo>
                <a:lnTo>
                  <a:pt x="513" y="284"/>
                </a:lnTo>
                <a:lnTo>
                  <a:pt x="513" y="284"/>
                </a:lnTo>
                <a:lnTo>
                  <a:pt x="548" y="291"/>
                </a:lnTo>
                <a:lnTo>
                  <a:pt x="575" y="303"/>
                </a:lnTo>
                <a:lnTo>
                  <a:pt x="583" y="311"/>
                </a:lnTo>
                <a:lnTo>
                  <a:pt x="586" y="319"/>
                </a:lnTo>
              </a:path>
            </a:pathLst>
          </a:custGeom>
          <a:noFill/>
          <a:ln w="25400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5254625" y="3194050"/>
            <a:ext cx="2009775" cy="1154113"/>
          </a:xfrm>
          <a:custGeom>
            <a:avLst/>
            <a:gdLst>
              <a:gd name="T0" fmla="*/ 4 w 1266"/>
              <a:gd name="T1" fmla="*/ 428 h 727"/>
              <a:gd name="T2" fmla="*/ 35 w 1266"/>
              <a:gd name="T3" fmla="*/ 490 h 727"/>
              <a:gd name="T4" fmla="*/ 97 w 1266"/>
              <a:gd name="T5" fmla="*/ 501 h 727"/>
              <a:gd name="T6" fmla="*/ 136 w 1266"/>
              <a:gd name="T7" fmla="*/ 567 h 727"/>
              <a:gd name="T8" fmla="*/ 148 w 1266"/>
              <a:gd name="T9" fmla="*/ 579 h 727"/>
              <a:gd name="T10" fmla="*/ 194 w 1266"/>
              <a:gd name="T11" fmla="*/ 564 h 727"/>
              <a:gd name="T12" fmla="*/ 260 w 1266"/>
              <a:gd name="T13" fmla="*/ 556 h 727"/>
              <a:gd name="T14" fmla="*/ 319 w 1266"/>
              <a:gd name="T15" fmla="*/ 497 h 727"/>
              <a:gd name="T16" fmla="*/ 389 w 1266"/>
              <a:gd name="T17" fmla="*/ 443 h 727"/>
              <a:gd name="T18" fmla="*/ 396 w 1266"/>
              <a:gd name="T19" fmla="*/ 494 h 727"/>
              <a:gd name="T20" fmla="*/ 408 w 1266"/>
              <a:gd name="T21" fmla="*/ 536 h 727"/>
              <a:gd name="T22" fmla="*/ 393 w 1266"/>
              <a:gd name="T23" fmla="*/ 575 h 727"/>
              <a:gd name="T24" fmla="*/ 381 w 1266"/>
              <a:gd name="T25" fmla="*/ 606 h 727"/>
              <a:gd name="T26" fmla="*/ 435 w 1266"/>
              <a:gd name="T27" fmla="*/ 641 h 727"/>
              <a:gd name="T28" fmla="*/ 521 w 1266"/>
              <a:gd name="T29" fmla="*/ 649 h 727"/>
              <a:gd name="T30" fmla="*/ 587 w 1266"/>
              <a:gd name="T31" fmla="*/ 598 h 727"/>
              <a:gd name="T32" fmla="*/ 664 w 1266"/>
              <a:gd name="T33" fmla="*/ 564 h 727"/>
              <a:gd name="T34" fmla="*/ 699 w 1266"/>
              <a:gd name="T35" fmla="*/ 571 h 727"/>
              <a:gd name="T36" fmla="*/ 796 w 1266"/>
              <a:gd name="T37" fmla="*/ 579 h 727"/>
              <a:gd name="T38" fmla="*/ 866 w 1266"/>
              <a:gd name="T39" fmla="*/ 579 h 727"/>
              <a:gd name="T40" fmla="*/ 948 w 1266"/>
              <a:gd name="T41" fmla="*/ 649 h 727"/>
              <a:gd name="T42" fmla="*/ 998 w 1266"/>
              <a:gd name="T43" fmla="*/ 727 h 727"/>
              <a:gd name="T44" fmla="*/ 1026 w 1266"/>
              <a:gd name="T45" fmla="*/ 680 h 727"/>
              <a:gd name="T46" fmla="*/ 1068 w 1266"/>
              <a:gd name="T47" fmla="*/ 668 h 727"/>
              <a:gd name="T48" fmla="*/ 1134 w 1266"/>
              <a:gd name="T49" fmla="*/ 649 h 727"/>
              <a:gd name="T50" fmla="*/ 1154 w 1266"/>
              <a:gd name="T51" fmla="*/ 610 h 727"/>
              <a:gd name="T52" fmla="*/ 1208 w 1266"/>
              <a:gd name="T53" fmla="*/ 509 h 727"/>
              <a:gd name="T54" fmla="*/ 1247 w 1266"/>
              <a:gd name="T55" fmla="*/ 501 h 727"/>
              <a:gd name="T56" fmla="*/ 1266 w 1266"/>
              <a:gd name="T57" fmla="*/ 455 h 727"/>
              <a:gd name="T58" fmla="*/ 1263 w 1266"/>
              <a:gd name="T59" fmla="*/ 435 h 727"/>
              <a:gd name="T60" fmla="*/ 1208 w 1266"/>
              <a:gd name="T61" fmla="*/ 393 h 727"/>
              <a:gd name="T62" fmla="*/ 1173 w 1266"/>
              <a:gd name="T63" fmla="*/ 369 h 727"/>
              <a:gd name="T64" fmla="*/ 1169 w 1266"/>
              <a:gd name="T65" fmla="*/ 346 h 727"/>
              <a:gd name="T66" fmla="*/ 1026 w 1266"/>
              <a:gd name="T67" fmla="*/ 338 h 727"/>
              <a:gd name="T68" fmla="*/ 979 w 1266"/>
              <a:gd name="T69" fmla="*/ 299 h 727"/>
              <a:gd name="T70" fmla="*/ 932 w 1266"/>
              <a:gd name="T71" fmla="*/ 272 h 727"/>
              <a:gd name="T72" fmla="*/ 905 w 1266"/>
              <a:gd name="T73" fmla="*/ 222 h 727"/>
              <a:gd name="T74" fmla="*/ 897 w 1266"/>
              <a:gd name="T75" fmla="*/ 136 h 727"/>
              <a:gd name="T76" fmla="*/ 851 w 1266"/>
              <a:gd name="T77" fmla="*/ 74 h 727"/>
              <a:gd name="T78" fmla="*/ 843 w 1266"/>
              <a:gd name="T79" fmla="*/ 20 h 727"/>
              <a:gd name="T80" fmla="*/ 812 w 1266"/>
              <a:gd name="T81" fmla="*/ 4 h 727"/>
              <a:gd name="T82" fmla="*/ 793 w 1266"/>
              <a:gd name="T83" fmla="*/ 51 h 727"/>
              <a:gd name="T84" fmla="*/ 699 w 1266"/>
              <a:gd name="T85" fmla="*/ 152 h 727"/>
              <a:gd name="T86" fmla="*/ 610 w 1266"/>
              <a:gd name="T87" fmla="*/ 191 h 727"/>
              <a:gd name="T88" fmla="*/ 525 w 1266"/>
              <a:gd name="T89" fmla="*/ 144 h 727"/>
              <a:gd name="T90" fmla="*/ 459 w 1266"/>
              <a:gd name="T91" fmla="*/ 132 h 727"/>
              <a:gd name="T92" fmla="*/ 369 w 1266"/>
              <a:gd name="T93" fmla="*/ 167 h 727"/>
              <a:gd name="T94" fmla="*/ 319 w 1266"/>
              <a:gd name="T95" fmla="*/ 210 h 727"/>
              <a:gd name="T96" fmla="*/ 323 w 1266"/>
              <a:gd name="T97" fmla="*/ 272 h 727"/>
              <a:gd name="T98" fmla="*/ 311 w 1266"/>
              <a:gd name="T99" fmla="*/ 338 h 727"/>
              <a:gd name="T100" fmla="*/ 280 w 1266"/>
              <a:gd name="T101" fmla="*/ 346 h 727"/>
              <a:gd name="T102" fmla="*/ 241 w 1266"/>
              <a:gd name="T103" fmla="*/ 327 h 727"/>
              <a:gd name="T104" fmla="*/ 163 w 1266"/>
              <a:gd name="T105" fmla="*/ 327 h 727"/>
              <a:gd name="T106" fmla="*/ 117 w 1266"/>
              <a:gd name="T107" fmla="*/ 311 h 727"/>
              <a:gd name="T108" fmla="*/ 113 w 1266"/>
              <a:gd name="T109" fmla="*/ 237 h 727"/>
              <a:gd name="T110" fmla="*/ 20 w 1266"/>
              <a:gd name="T111" fmla="*/ 292 h 727"/>
              <a:gd name="T112" fmla="*/ 16 w 1266"/>
              <a:gd name="T113" fmla="*/ 358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66" h="727">
                <a:moveTo>
                  <a:pt x="0" y="385"/>
                </a:moveTo>
                <a:lnTo>
                  <a:pt x="0" y="385"/>
                </a:lnTo>
                <a:lnTo>
                  <a:pt x="0" y="404"/>
                </a:lnTo>
                <a:lnTo>
                  <a:pt x="4" y="428"/>
                </a:lnTo>
                <a:lnTo>
                  <a:pt x="8" y="451"/>
                </a:lnTo>
                <a:lnTo>
                  <a:pt x="20" y="474"/>
                </a:lnTo>
                <a:lnTo>
                  <a:pt x="27" y="482"/>
                </a:lnTo>
                <a:lnTo>
                  <a:pt x="35" y="490"/>
                </a:lnTo>
                <a:lnTo>
                  <a:pt x="47" y="497"/>
                </a:lnTo>
                <a:lnTo>
                  <a:pt x="62" y="501"/>
                </a:lnTo>
                <a:lnTo>
                  <a:pt x="78" y="501"/>
                </a:lnTo>
                <a:lnTo>
                  <a:pt x="97" y="501"/>
                </a:lnTo>
                <a:lnTo>
                  <a:pt x="97" y="501"/>
                </a:lnTo>
                <a:lnTo>
                  <a:pt x="113" y="525"/>
                </a:lnTo>
                <a:lnTo>
                  <a:pt x="128" y="548"/>
                </a:lnTo>
                <a:lnTo>
                  <a:pt x="136" y="567"/>
                </a:lnTo>
                <a:lnTo>
                  <a:pt x="136" y="567"/>
                </a:lnTo>
                <a:lnTo>
                  <a:pt x="140" y="575"/>
                </a:lnTo>
                <a:lnTo>
                  <a:pt x="144" y="579"/>
                </a:lnTo>
                <a:lnTo>
                  <a:pt x="148" y="579"/>
                </a:lnTo>
                <a:lnTo>
                  <a:pt x="156" y="579"/>
                </a:lnTo>
                <a:lnTo>
                  <a:pt x="175" y="575"/>
                </a:lnTo>
                <a:lnTo>
                  <a:pt x="194" y="564"/>
                </a:lnTo>
                <a:lnTo>
                  <a:pt x="194" y="564"/>
                </a:lnTo>
                <a:lnTo>
                  <a:pt x="206" y="564"/>
                </a:lnTo>
                <a:lnTo>
                  <a:pt x="229" y="564"/>
                </a:lnTo>
                <a:lnTo>
                  <a:pt x="245" y="560"/>
                </a:lnTo>
                <a:lnTo>
                  <a:pt x="260" y="556"/>
                </a:lnTo>
                <a:lnTo>
                  <a:pt x="276" y="548"/>
                </a:lnTo>
                <a:lnTo>
                  <a:pt x="292" y="532"/>
                </a:lnTo>
                <a:lnTo>
                  <a:pt x="292" y="532"/>
                </a:lnTo>
                <a:lnTo>
                  <a:pt x="319" y="497"/>
                </a:lnTo>
                <a:lnTo>
                  <a:pt x="350" y="463"/>
                </a:lnTo>
                <a:lnTo>
                  <a:pt x="369" y="447"/>
                </a:lnTo>
                <a:lnTo>
                  <a:pt x="381" y="443"/>
                </a:lnTo>
                <a:lnTo>
                  <a:pt x="389" y="443"/>
                </a:lnTo>
                <a:lnTo>
                  <a:pt x="396" y="447"/>
                </a:lnTo>
                <a:lnTo>
                  <a:pt x="404" y="455"/>
                </a:lnTo>
                <a:lnTo>
                  <a:pt x="408" y="463"/>
                </a:lnTo>
                <a:lnTo>
                  <a:pt x="396" y="494"/>
                </a:lnTo>
                <a:lnTo>
                  <a:pt x="400" y="513"/>
                </a:lnTo>
                <a:lnTo>
                  <a:pt x="400" y="513"/>
                </a:lnTo>
                <a:lnTo>
                  <a:pt x="404" y="521"/>
                </a:lnTo>
                <a:lnTo>
                  <a:pt x="408" y="536"/>
                </a:lnTo>
                <a:lnTo>
                  <a:pt x="408" y="548"/>
                </a:lnTo>
                <a:lnTo>
                  <a:pt x="408" y="556"/>
                </a:lnTo>
                <a:lnTo>
                  <a:pt x="400" y="567"/>
                </a:lnTo>
                <a:lnTo>
                  <a:pt x="393" y="575"/>
                </a:lnTo>
                <a:lnTo>
                  <a:pt x="393" y="575"/>
                </a:lnTo>
                <a:lnTo>
                  <a:pt x="389" y="587"/>
                </a:lnTo>
                <a:lnTo>
                  <a:pt x="381" y="595"/>
                </a:lnTo>
                <a:lnTo>
                  <a:pt x="381" y="606"/>
                </a:lnTo>
                <a:lnTo>
                  <a:pt x="381" y="618"/>
                </a:lnTo>
                <a:lnTo>
                  <a:pt x="389" y="630"/>
                </a:lnTo>
                <a:lnTo>
                  <a:pt x="408" y="637"/>
                </a:lnTo>
                <a:lnTo>
                  <a:pt x="435" y="641"/>
                </a:lnTo>
                <a:lnTo>
                  <a:pt x="435" y="641"/>
                </a:lnTo>
                <a:lnTo>
                  <a:pt x="486" y="649"/>
                </a:lnTo>
                <a:lnTo>
                  <a:pt x="505" y="653"/>
                </a:lnTo>
                <a:lnTo>
                  <a:pt x="521" y="649"/>
                </a:lnTo>
                <a:lnTo>
                  <a:pt x="536" y="645"/>
                </a:lnTo>
                <a:lnTo>
                  <a:pt x="548" y="637"/>
                </a:lnTo>
                <a:lnTo>
                  <a:pt x="587" y="598"/>
                </a:lnTo>
                <a:lnTo>
                  <a:pt x="587" y="598"/>
                </a:lnTo>
                <a:lnTo>
                  <a:pt x="606" y="579"/>
                </a:lnTo>
                <a:lnTo>
                  <a:pt x="629" y="567"/>
                </a:lnTo>
                <a:lnTo>
                  <a:pt x="649" y="564"/>
                </a:lnTo>
                <a:lnTo>
                  <a:pt x="664" y="564"/>
                </a:lnTo>
                <a:lnTo>
                  <a:pt x="680" y="564"/>
                </a:lnTo>
                <a:lnTo>
                  <a:pt x="692" y="567"/>
                </a:lnTo>
                <a:lnTo>
                  <a:pt x="699" y="571"/>
                </a:lnTo>
                <a:lnTo>
                  <a:pt x="699" y="571"/>
                </a:lnTo>
                <a:lnTo>
                  <a:pt x="715" y="575"/>
                </a:lnTo>
                <a:lnTo>
                  <a:pt x="750" y="579"/>
                </a:lnTo>
                <a:lnTo>
                  <a:pt x="773" y="583"/>
                </a:lnTo>
                <a:lnTo>
                  <a:pt x="796" y="579"/>
                </a:lnTo>
                <a:lnTo>
                  <a:pt x="824" y="575"/>
                </a:lnTo>
                <a:lnTo>
                  <a:pt x="843" y="567"/>
                </a:lnTo>
                <a:lnTo>
                  <a:pt x="843" y="567"/>
                </a:lnTo>
                <a:lnTo>
                  <a:pt x="866" y="579"/>
                </a:lnTo>
                <a:lnTo>
                  <a:pt x="890" y="595"/>
                </a:lnTo>
                <a:lnTo>
                  <a:pt x="917" y="618"/>
                </a:lnTo>
                <a:lnTo>
                  <a:pt x="917" y="618"/>
                </a:lnTo>
                <a:lnTo>
                  <a:pt x="948" y="649"/>
                </a:lnTo>
                <a:lnTo>
                  <a:pt x="975" y="680"/>
                </a:lnTo>
                <a:lnTo>
                  <a:pt x="991" y="711"/>
                </a:lnTo>
                <a:lnTo>
                  <a:pt x="998" y="727"/>
                </a:lnTo>
                <a:lnTo>
                  <a:pt x="998" y="727"/>
                </a:lnTo>
                <a:lnTo>
                  <a:pt x="998" y="727"/>
                </a:lnTo>
                <a:lnTo>
                  <a:pt x="1006" y="707"/>
                </a:lnTo>
                <a:lnTo>
                  <a:pt x="1018" y="688"/>
                </a:lnTo>
                <a:lnTo>
                  <a:pt x="1026" y="680"/>
                </a:lnTo>
                <a:lnTo>
                  <a:pt x="1037" y="672"/>
                </a:lnTo>
                <a:lnTo>
                  <a:pt x="1053" y="668"/>
                </a:lnTo>
                <a:lnTo>
                  <a:pt x="1068" y="668"/>
                </a:lnTo>
                <a:lnTo>
                  <a:pt x="1068" y="668"/>
                </a:lnTo>
                <a:lnTo>
                  <a:pt x="1096" y="665"/>
                </a:lnTo>
                <a:lnTo>
                  <a:pt x="1111" y="661"/>
                </a:lnTo>
                <a:lnTo>
                  <a:pt x="1127" y="657"/>
                </a:lnTo>
                <a:lnTo>
                  <a:pt x="1134" y="649"/>
                </a:lnTo>
                <a:lnTo>
                  <a:pt x="1146" y="637"/>
                </a:lnTo>
                <a:lnTo>
                  <a:pt x="1150" y="633"/>
                </a:lnTo>
                <a:lnTo>
                  <a:pt x="1150" y="633"/>
                </a:lnTo>
                <a:lnTo>
                  <a:pt x="1154" y="610"/>
                </a:lnTo>
                <a:lnTo>
                  <a:pt x="1165" y="567"/>
                </a:lnTo>
                <a:lnTo>
                  <a:pt x="1177" y="544"/>
                </a:lnTo>
                <a:lnTo>
                  <a:pt x="1193" y="521"/>
                </a:lnTo>
                <a:lnTo>
                  <a:pt x="1208" y="509"/>
                </a:lnTo>
                <a:lnTo>
                  <a:pt x="1220" y="505"/>
                </a:lnTo>
                <a:lnTo>
                  <a:pt x="1232" y="501"/>
                </a:lnTo>
                <a:lnTo>
                  <a:pt x="1232" y="501"/>
                </a:lnTo>
                <a:lnTo>
                  <a:pt x="1247" y="501"/>
                </a:lnTo>
                <a:lnTo>
                  <a:pt x="1259" y="494"/>
                </a:lnTo>
                <a:lnTo>
                  <a:pt x="1263" y="486"/>
                </a:lnTo>
                <a:lnTo>
                  <a:pt x="1266" y="474"/>
                </a:lnTo>
                <a:lnTo>
                  <a:pt x="1266" y="455"/>
                </a:lnTo>
                <a:lnTo>
                  <a:pt x="1263" y="439"/>
                </a:lnTo>
                <a:lnTo>
                  <a:pt x="1263" y="439"/>
                </a:lnTo>
                <a:lnTo>
                  <a:pt x="1263" y="439"/>
                </a:lnTo>
                <a:lnTo>
                  <a:pt x="1263" y="435"/>
                </a:lnTo>
                <a:lnTo>
                  <a:pt x="1255" y="424"/>
                </a:lnTo>
                <a:lnTo>
                  <a:pt x="1239" y="408"/>
                </a:lnTo>
                <a:lnTo>
                  <a:pt x="1224" y="400"/>
                </a:lnTo>
                <a:lnTo>
                  <a:pt x="1208" y="393"/>
                </a:lnTo>
                <a:lnTo>
                  <a:pt x="1208" y="393"/>
                </a:lnTo>
                <a:lnTo>
                  <a:pt x="1193" y="385"/>
                </a:lnTo>
                <a:lnTo>
                  <a:pt x="1181" y="377"/>
                </a:lnTo>
                <a:lnTo>
                  <a:pt x="1173" y="369"/>
                </a:lnTo>
                <a:lnTo>
                  <a:pt x="1169" y="362"/>
                </a:lnTo>
                <a:lnTo>
                  <a:pt x="1169" y="350"/>
                </a:lnTo>
                <a:lnTo>
                  <a:pt x="1169" y="346"/>
                </a:lnTo>
                <a:lnTo>
                  <a:pt x="1169" y="346"/>
                </a:lnTo>
                <a:lnTo>
                  <a:pt x="1127" y="346"/>
                </a:lnTo>
                <a:lnTo>
                  <a:pt x="1080" y="342"/>
                </a:lnTo>
                <a:lnTo>
                  <a:pt x="1026" y="338"/>
                </a:lnTo>
                <a:lnTo>
                  <a:pt x="1026" y="338"/>
                </a:lnTo>
                <a:lnTo>
                  <a:pt x="1018" y="323"/>
                </a:lnTo>
                <a:lnTo>
                  <a:pt x="1006" y="315"/>
                </a:lnTo>
                <a:lnTo>
                  <a:pt x="995" y="307"/>
                </a:lnTo>
                <a:lnTo>
                  <a:pt x="979" y="299"/>
                </a:lnTo>
                <a:lnTo>
                  <a:pt x="952" y="295"/>
                </a:lnTo>
                <a:lnTo>
                  <a:pt x="940" y="295"/>
                </a:lnTo>
                <a:lnTo>
                  <a:pt x="940" y="295"/>
                </a:lnTo>
                <a:lnTo>
                  <a:pt x="932" y="272"/>
                </a:lnTo>
                <a:lnTo>
                  <a:pt x="925" y="249"/>
                </a:lnTo>
                <a:lnTo>
                  <a:pt x="913" y="233"/>
                </a:lnTo>
                <a:lnTo>
                  <a:pt x="913" y="233"/>
                </a:lnTo>
                <a:lnTo>
                  <a:pt x="905" y="222"/>
                </a:lnTo>
                <a:lnTo>
                  <a:pt x="901" y="210"/>
                </a:lnTo>
                <a:lnTo>
                  <a:pt x="897" y="175"/>
                </a:lnTo>
                <a:lnTo>
                  <a:pt x="897" y="136"/>
                </a:lnTo>
                <a:lnTo>
                  <a:pt x="897" y="136"/>
                </a:lnTo>
                <a:lnTo>
                  <a:pt x="890" y="128"/>
                </a:lnTo>
                <a:lnTo>
                  <a:pt x="870" y="105"/>
                </a:lnTo>
                <a:lnTo>
                  <a:pt x="859" y="90"/>
                </a:lnTo>
                <a:lnTo>
                  <a:pt x="851" y="74"/>
                </a:lnTo>
                <a:lnTo>
                  <a:pt x="847" y="55"/>
                </a:lnTo>
                <a:lnTo>
                  <a:pt x="843" y="35"/>
                </a:lnTo>
                <a:lnTo>
                  <a:pt x="843" y="35"/>
                </a:lnTo>
                <a:lnTo>
                  <a:pt x="843" y="20"/>
                </a:lnTo>
                <a:lnTo>
                  <a:pt x="839" y="8"/>
                </a:lnTo>
                <a:lnTo>
                  <a:pt x="831" y="4"/>
                </a:lnTo>
                <a:lnTo>
                  <a:pt x="828" y="0"/>
                </a:lnTo>
                <a:lnTo>
                  <a:pt x="812" y="4"/>
                </a:lnTo>
                <a:lnTo>
                  <a:pt x="808" y="8"/>
                </a:lnTo>
                <a:lnTo>
                  <a:pt x="808" y="8"/>
                </a:lnTo>
                <a:lnTo>
                  <a:pt x="804" y="20"/>
                </a:lnTo>
                <a:lnTo>
                  <a:pt x="793" y="51"/>
                </a:lnTo>
                <a:lnTo>
                  <a:pt x="781" y="70"/>
                </a:lnTo>
                <a:lnTo>
                  <a:pt x="762" y="97"/>
                </a:lnTo>
                <a:lnTo>
                  <a:pt x="734" y="125"/>
                </a:lnTo>
                <a:lnTo>
                  <a:pt x="699" y="152"/>
                </a:lnTo>
                <a:lnTo>
                  <a:pt x="699" y="152"/>
                </a:lnTo>
                <a:lnTo>
                  <a:pt x="664" y="175"/>
                </a:lnTo>
                <a:lnTo>
                  <a:pt x="633" y="187"/>
                </a:lnTo>
                <a:lnTo>
                  <a:pt x="610" y="191"/>
                </a:lnTo>
                <a:lnTo>
                  <a:pt x="591" y="191"/>
                </a:lnTo>
                <a:lnTo>
                  <a:pt x="571" y="179"/>
                </a:lnTo>
                <a:lnTo>
                  <a:pt x="556" y="167"/>
                </a:lnTo>
                <a:lnTo>
                  <a:pt x="525" y="144"/>
                </a:lnTo>
                <a:lnTo>
                  <a:pt x="525" y="144"/>
                </a:lnTo>
                <a:lnTo>
                  <a:pt x="501" y="132"/>
                </a:lnTo>
                <a:lnTo>
                  <a:pt x="482" y="132"/>
                </a:lnTo>
                <a:lnTo>
                  <a:pt x="459" y="132"/>
                </a:lnTo>
                <a:lnTo>
                  <a:pt x="435" y="136"/>
                </a:lnTo>
                <a:lnTo>
                  <a:pt x="396" y="152"/>
                </a:lnTo>
                <a:lnTo>
                  <a:pt x="369" y="167"/>
                </a:lnTo>
                <a:lnTo>
                  <a:pt x="369" y="167"/>
                </a:lnTo>
                <a:lnTo>
                  <a:pt x="346" y="179"/>
                </a:lnTo>
                <a:lnTo>
                  <a:pt x="334" y="187"/>
                </a:lnTo>
                <a:lnTo>
                  <a:pt x="326" y="194"/>
                </a:lnTo>
                <a:lnTo>
                  <a:pt x="319" y="210"/>
                </a:lnTo>
                <a:lnTo>
                  <a:pt x="315" y="226"/>
                </a:lnTo>
                <a:lnTo>
                  <a:pt x="315" y="245"/>
                </a:lnTo>
                <a:lnTo>
                  <a:pt x="323" y="272"/>
                </a:lnTo>
                <a:lnTo>
                  <a:pt x="323" y="272"/>
                </a:lnTo>
                <a:lnTo>
                  <a:pt x="326" y="299"/>
                </a:lnTo>
                <a:lnTo>
                  <a:pt x="326" y="319"/>
                </a:lnTo>
                <a:lnTo>
                  <a:pt x="323" y="330"/>
                </a:lnTo>
                <a:lnTo>
                  <a:pt x="311" y="338"/>
                </a:lnTo>
                <a:lnTo>
                  <a:pt x="303" y="342"/>
                </a:lnTo>
                <a:lnTo>
                  <a:pt x="292" y="346"/>
                </a:lnTo>
                <a:lnTo>
                  <a:pt x="280" y="346"/>
                </a:lnTo>
                <a:lnTo>
                  <a:pt x="280" y="346"/>
                </a:lnTo>
                <a:lnTo>
                  <a:pt x="280" y="342"/>
                </a:lnTo>
                <a:lnTo>
                  <a:pt x="268" y="334"/>
                </a:lnTo>
                <a:lnTo>
                  <a:pt x="257" y="330"/>
                </a:lnTo>
                <a:lnTo>
                  <a:pt x="241" y="327"/>
                </a:lnTo>
                <a:lnTo>
                  <a:pt x="218" y="323"/>
                </a:lnTo>
                <a:lnTo>
                  <a:pt x="191" y="327"/>
                </a:lnTo>
                <a:lnTo>
                  <a:pt x="191" y="327"/>
                </a:lnTo>
                <a:lnTo>
                  <a:pt x="163" y="327"/>
                </a:lnTo>
                <a:lnTo>
                  <a:pt x="144" y="327"/>
                </a:lnTo>
                <a:lnTo>
                  <a:pt x="128" y="323"/>
                </a:lnTo>
                <a:lnTo>
                  <a:pt x="121" y="319"/>
                </a:lnTo>
                <a:lnTo>
                  <a:pt x="117" y="311"/>
                </a:lnTo>
                <a:lnTo>
                  <a:pt x="117" y="307"/>
                </a:lnTo>
                <a:lnTo>
                  <a:pt x="117" y="303"/>
                </a:lnTo>
                <a:lnTo>
                  <a:pt x="113" y="237"/>
                </a:lnTo>
                <a:lnTo>
                  <a:pt x="113" y="237"/>
                </a:lnTo>
                <a:lnTo>
                  <a:pt x="105" y="241"/>
                </a:lnTo>
                <a:lnTo>
                  <a:pt x="90" y="257"/>
                </a:lnTo>
                <a:lnTo>
                  <a:pt x="62" y="272"/>
                </a:lnTo>
                <a:lnTo>
                  <a:pt x="20" y="292"/>
                </a:lnTo>
                <a:lnTo>
                  <a:pt x="20" y="292"/>
                </a:lnTo>
                <a:lnTo>
                  <a:pt x="20" y="303"/>
                </a:lnTo>
                <a:lnTo>
                  <a:pt x="20" y="327"/>
                </a:lnTo>
                <a:lnTo>
                  <a:pt x="16" y="358"/>
                </a:lnTo>
                <a:lnTo>
                  <a:pt x="8" y="373"/>
                </a:lnTo>
                <a:lnTo>
                  <a:pt x="0" y="385"/>
                </a:lnTo>
                <a:lnTo>
                  <a:pt x="0" y="385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6032500" y="3213100"/>
            <a:ext cx="1060450" cy="1116013"/>
          </a:xfrm>
          <a:custGeom>
            <a:avLst/>
            <a:gdLst>
              <a:gd name="T0" fmla="*/ 668 w 668"/>
              <a:gd name="T1" fmla="*/ 555 h 703"/>
              <a:gd name="T2" fmla="*/ 660 w 668"/>
              <a:gd name="T3" fmla="*/ 532 h 703"/>
              <a:gd name="T4" fmla="*/ 652 w 668"/>
              <a:gd name="T5" fmla="*/ 442 h 703"/>
              <a:gd name="T6" fmla="*/ 602 w 668"/>
              <a:gd name="T7" fmla="*/ 376 h 703"/>
              <a:gd name="T8" fmla="*/ 586 w 668"/>
              <a:gd name="T9" fmla="*/ 303 h 703"/>
              <a:gd name="T10" fmla="*/ 606 w 668"/>
              <a:gd name="T11" fmla="*/ 268 h 703"/>
              <a:gd name="T12" fmla="*/ 613 w 668"/>
              <a:gd name="T13" fmla="*/ 240 h 703"/>
              <a:gd name="T14" fmla="*/ 602 w 668"/>
              <a:gd name="T15" fmla="*/ 225 h 703"/>
              <a:gd name="T16" fmla="*/ 590 w 668"/>
              <a:gd name="T17" fmla="*/ 221 h 703"/>
              <a:gd name="T18" fmla="*/ 543 w 668"/>
              <a:gd name="T19" fmla="*/ 186 h 703"/>
              <a:gd name="T20" fmla="*/ 473 w 668"/>
              <a:gd name="T21" fmla="*/ 77 h 703"/>
              <a:gd name="T22" fmla="*/ 450 w 668"/>
              <a:gd name="T23" fmla="*/ 73 h 703"/>
              <a:gd name="T24" fmla="*/ 431 w 668"/>
              <a:gd name="T25" fmla="*/ 62 h 703"/>
              <a:gd name="T26" fmla="*/ 419 w 668"/>
              <a:gd name="T27" fmla="*/ 35 h 703"/>
              <a:gd name="T28" fmla="*/ 411 w 668"/>
              <a:gd name="T29" fmla="*/ 19 h 703"/>
              <a:gd name="T30" fmla="*/ 404 w 668"/>
              <a:gd name="T31" fmla="*/ 15 h 703"/>
              <a:gd name="T32" fmla="*/ 361 w 668"/>
              <a:gd name="T33" fmla="*/ 0 h 703"/>
              <a:gd name="T34" fmla="*/ 330 w 668"/>
              <a:gd name="T35" fmla="*/ 0 h 703"/>
              <a:gd name="T36" fmla="*/ 303 w 668"/>
              <a:gd name="T37" fmla="*/ 11 h 703"/>
              <a:gd name="T38" fmla="*/ 279 w 668"/>
              <a:gd name="T39" fmla="*/ 31 h 703"/>
              <a:gd name="T40" fmla="*/ 209 w 668"/>
              <a:gd name="T41" fmla="*/ 66 h 703"/>
              <a:gd name="T42" fmla="*/ 202 w 668"/>
              <a:gd name="T43" fmla="*/ 62 h 703"/>
              <a:gd name="T44" fmla="*/ 136 w 668"/>
              <a:gd name="T45" fmla="*/ 58 h 703"/>
              <a:gd name="T46" fmla="*/ 85 w 668"/>
              <a:gd name="T47" fmla="*/ 66 h 703"/>
              <a:gd name="T48" fmla="*/ 58 w 668"/>
              <a:gd name="T49" fmla="*/ 73 h 703"/>
              <a:gd name="T50" fmla="*/ 27 w 668"/>
              <a:gd name="T51" fmla="*/ 97 h 703"/>
              <a:gd name="T52" fmla="*/ 3 w 668"/>
              <a:gd name="T53" fmla="*/ 124 h 703"/>
              <a:gd name="T54" fmla="*/ 77 w 668"/>
              <a:gd name="T55" fmla="*/ 248 h 703"/>
              <a:gd name="T56" fmla="*/ 136 w 668"/>
              <a:gd name="T57" fmla="*/ 291 h 703"/>
              <a:gd name="T58" fmla="*/ 171 w 668"/>
              <a:gd name="T59" fmla="*/ 341 h 703"/>
              <a:gd name="T60" fmla="*/ 202 w 668"/>
              <a:gd name="T61" fmla="*/ 376 h 703"/>
              <a:gd name="T62" fmla="*/ 233 w 668"/>
              <a:gd name="T63" fmla="*/ 400 h 703"/>
              <a:gd name="T64" fmla="*/ 256 w 668"/>
              <a:gd name="T65" fmla="*/ 411 h 703"/>
              <a:gd name="T66" fmla="*/ 272 w 668"/>
              <a:gd name="T67" fmla="*/ 454 h 703"/>
              <a:gd name="T68" fmla="*/ 306 w 668"/>
              <a:gd name="T69" fmla="*/ 497 h 703"/>
              <a:gd name="T70" fmla="*/ 314 w 668"/>
              <a:gd name="T71" fmla="*/ 505 h 703"/>
              <a:gd name="T72" fmla="*/ 361 w 668"/>
              <a:gd name="T73" fmla="*/ 543 h 703"/>
              <a:gd name="T74" fmla="*/ 373 w 668"/>
              <a:gd name="T75" fmla="*/ 582 h 703"/>
              <a:gd name="T76" fmla="*/ 369 w 668"/>
              <a:gd name="T77" fmla="*/ 613 h 703"/>
              <a:gd name="T78" fmla="*/ 361 w 668"/>
              <a:gd name="T79" fmla="*/ 625 h 703"/>
              <a:gd name="T80" fmla="*/ 396 w 668"/>
              <a:gd name="T81" fmla="*/ 648 h 703"/>
              <a:gd name="T82" fmla="*/ 442 w 668"/>
              <a:gd name="T83" fmla="*/ 679 h 703"/>
              <a:gd name="T84" fmla="*/ 477 w 668"/>
              <a:gd name="T85" fmla="*/ 699 h 703"/>
              <a:gd name="T86" fmla="*/ 505 w 668"/>
              <a:gd name="T87" fmla="*/ 699 h 703"/>
              <a:gd name="T88" fmla="*/ 520 w 668"/>
              <a:gd name="T89" fmla="*/ 676 h 703"/>
              <a:gd name="T90" fmla="*/ 543 w 668"/>
              <a:gd name="T91" fmla="*/ 672 h 703"/>
              <a:gd name="T92" fmla="*/ 559 w 668"/>
              <a:gd name="T93" fmla="*/ 648 h 703"/>
              <a:gd name="T94" fmla="*/ 586 w 668"/>
              <a:gd name="T95" fmla="*/ 633 h 703"/>
              <a:gd name="T96" fmla="*/ 617 w 668"/>
              <a:gd name="T97" fmla="*/ 641 h 703"/>
              <a:gd name="T98" fmla="*/ 652 w 668"/>
              <a:gd name="T99" fmla="*/ 672 h 703"/>
              <a:gd name="T100" fmla="*/ 656 w 668"/>
              <a:gd name="T101" fmla="*/ 656 h 703"/>
              <a:gd name="T102" fmla="*/ 664 w 668"/>
              <a:gd name="T103" fmla="*/ 613 h 703"/>
              <a:gd name="T104" fmla="*/ 668 w 668"/>
              <a:gd name="T105" fmla="*/ 555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68" h="703">
                <a:moveTo>
                  <a:pt x="668" y="555"/>
                </a:moveTo>
                <a:lnTo>
                  <a:pt x="668" y="555"/>
                </a:lnTo>
                <a:lnTo>
                  <a:pt x="664" y="547"/>
                </a:lnTo>
                <a:lnTo>
                  <a:pt x="660" y="532"/>
                </a:lnTo>
                <a:lnTo>
                  <a:pt x="656" y="493"/>
                </a:lnTo>
                <a:lnTo>
                  <a:pt x="652" y="442"/>
                </a:lnTo>
                <a:lnTo>
                  <a:pt x="609" y="407"/>
                </a:lnTo>
                <a:lnTo>
                  <a:pt x="602" y="376"/>
                </a:lnTo>
                <a:lnTo>
                  <a:pt x="586" y="303"/>
                </a:lnTo>
                <a:lnTo>
                  <a:pt x="586" y="303"/>
                </a:lnTo>
                <a:lnTo>
                  <a:pt x="594" y="291"/>
                </a:lnTo>
                <a:lnTo>
                  <a:pt x="606" y="268"/>
                </a:lnTo>
                <a:lnTo>
                  <a:pt x="609" y="252"/>
                </a:lnTo>
                <a:lnTo>
                  <a:pt x="613" y="240"/>
                </a:lnTo>
                <a:lnTo>
                  <a:pt x="609" y="229"/>
                </a:lnTo>
                <a:lnTo>
                  <a:pt x="602" y="225"/>
                </a:lnTo>
                <a:lnTo>
                  <a:pt x="602" y="225"/>
                </a:lnTo>
                <a:lnTo>
                  <a:pt x="590" y="221"/>
                </a:lnTo>
                <a:lnTo>
                  <a:pt x="574" y="213"/>
                </a:lnTo>
                <a:lnTo>
                  <a:pt x="543" y="186"/>
                </a:lnTo>
                <a:lnTo>
                  <a:pt x="508" y="151"/>
                </a:lnTo>
                <a:lnTo>
                  <a:pt x="473" y="77"/>
                </a:lnTo>
                <a:lnTo>
                  <a:pt x="473" y="77"/>
                </a:lnTo>
                <a:lnTo>
                  <a:pt x="450" y="73"/>
                </a:lnTo>
                <a:lnTo>
                  <a:pt x="439" y="66"/>
                </a:lnTo>
                <a:lnTo>
                  <a:pt x="431" y="62"/>
                </a:lnTo>
                <a:lnTo>
                  <a:pt x="423" y="54"/>
                </a:lnTo>
                <a:lnTo>
                  <a:pt x="419" y="35"/>
                </a:lnTo>
                <a:lnTo>
                  <a:pt x="415" y="27"/>
                </a:lnTo>
                <a:lnTo>
                  <a:pt x="411" y="19"/>
                </a:lnTo>
                <a:lnTo>
                  <a:pt x="411" y="19"/>
                </a:lnTo>
                <a:lnTo>
                  <a:pt x="404" y="15"/>
                </a:lnTo>
                <a:lnTo>
                  <a:pt x="392" y="7"/>
                </a:lnTo>
                <a:lnTo>
                  <a:pt x="361" y="0"/>
                </a:lnTo>
                <a:lnTo>
                  <a:pt x="345" y="0"/>
                </a:lnTo>
                <a:lnTo>
                  <a:pt x="330" y="0"/>
                </a:lnTo>
                <a:lnTo>
                  <a:pt x="314" y="3"/>
                </a:lnTo>
                <a:lnTo>
                  <a:pt x="303" y="11"/>
                </a:lnTo>
                <a:lnTo>
                  <a:pt x="303" y="11"/>
                </a:lnTo>
                <a:lnTo>
                  <a:pt x="279" y="31"/>
                </a:lnTo>
                <a:lnTo>
                  <a:pt x="248" y="46"/>
                </a:lnTo>
                <a:lnTo>
                  <a:pt x="209" y="66"/>
                </a:lnTo>
                <a:lnTo>
                  <a:pt x="209" y="66"/>
                </a:lnTo>
                <a:lnTo>
                  <a:pt x="202" y="62"/>
                </a:lnTo>
                <a:lnTo>
                  <a:pt x="174" y="58"/>
                </a:lnTo>
                <a:lnTo>
                  <a:pt x="136" y="58"/>
                </a:lnTo>
                <a:lnTo>
                  <a:pt x="112" y="62"/>
                </a:lnTo>
                <a:lnTo>
                  <a:pt x="85" y="66"/>
                </a:lnTo>
                <a:lnTo>
                  <a:pt x="85" y="66"/>
                </a:lnTo>
                <a:lnTo>
                  <a:pt x="58" y="73"/>
                </a:lnTo>
                <a:lnTo>
                  <a:pt x="38" y="85"/>
                </a:lnTo>
                <a:lnTo>
                  <a:pt x="27" y="97"/>
                </a:lnTo>
                <a:lnTo>
                  <a:pt x="15" y="104"/>
                </a:lnTo>
                <a:lnTo>
                  <a:pt x="3" y="124"/>
                </a:lnTo>
                <a:lnTo>
                  <a:pt x="0" y="132"/>
                </a:lnTo>
                <a:lnTo>
                  <a:pt x="77" y="248"/>
                </a:lnTo>
                <a:lnTo>
                  <a:pt x="136" y="291"/>
                </a:lnTo>
                <a:lnTo>
                  <a:pt x="136" y="291"/>
                </a:lnTo>
                <a:lnTo>
                  <a:pt x="151" y="318"/>
                </a:lnTo>
                <a:lnTo>
                  <a:pt x="171" y="341"/>
                </a:lnTo>
                <a:lnTo>
                  <a:pt x="186" y="361"/>
                </a:lnTo>
                <a:lnTo>
                  <a:pt x="202" y="376"/>
                </a:lnTo>
                <a:lnTo>
                  <a:pt x="225" y="396"/>
                </a:lnTo>
                <a:lnTo>
                  <a:pt x="233" y="400"/>
                </a:lnTo>
                <a:lnTo>
                  <a:pt x="256" y="411"/>
                </a:lnTo>
                <a:lnTo>
                  <a:pt x="256" y="411"/>
                </a:lnTo>
                <a:lnTo>
                  <a:pt x="264" y="435"/>
                </a:lnTo>
                <a:lnTo>
                  <a:pt x="272" y="454"/>
                </a:lnTo>
                <a:lnTo>
                  <a:pt x="291" y="481"/>
                </a:lnTo>
                <a:lnTo>
                  <a:pt x="306" y="497"/>
                </a:lnTo>
                <a:lnTo>
                  <a:pt x="314" y="505"/>
                </a:lnTo>
                <a:lnTo>
                  <a:pt x="314" y="505"/>
                </a:lnTo>
                <a:lnTo>
                  <a:pt x="345" y="524"/>
                </a:lnTo>
                <a:lnTo>
                  <a:pt x="361" y="543"/>
                </a:lnTo>
                <a:lnTo>
                  <a:pt x="373" y="563"/>
                </a:lnTo>
                <a:lnTo>
                  <a:pt x="373" y="582"/>
                </a:lnTo>
                <a:lnTo>
                  <a:pt x="373" y="598"/>
                </a:lnTo>
                <a:lnTo>
                  <a:pt x="369" y="613"/>
                </a:lnTo>
                <a:lnTo>
                  <a:pt x="361" y="625"/>
                </a:lnTo>
                <a:lnTo>
                  <a:pt x="361" y="625"/>
                </a:lnTo>
                <a:lnTo>
                  <a:pt x="361" y="625"/>
                </a:lnTo>
                <a:lnTo>
                  <a:pt x="396" y="648"/>
                </a:lnTo>
                <a:lnTo>
                  <a:pt x="396" y="648"/>
                </a:lnTo>
                <a:lnTo>
                  <a:pt x="442" y="679"/>
                </a:lnTo>
                <a:lnTo>
                  <a:pt x="462" y="691"/>
                </a:lnTo>
                <a:lnTo>
                  <a:pt x="477" y="699"/>
                </a:lnTo>
                <a:lnTo>
                  <a:pt x="493" y="703"/>
                </a:lnTo>
                <a:lnTo>
                  <a:pt x="505" y="699"/>
                </a:lnTo>
                <a:lnTo>
                  <a:pt x="512" y="691"/>
                </a:lnTo>
                <a:lnTo>
                  <a:pt x="520" y="676"/>
                </a:lnTo>
                <a:lnTo>
                  <a:pt x="543" y="672"/>
                </a:lnTo>
                <a:lnTo>
                  <a:pt x="543" y="672"/>
                </a:lnTo>
                <a:lnTo>
                  <a:pt x="551" y="660"/>
                </a:lnTo>
                <a:lnTo>
                  <a:pt x="559" y="648"/>
                </a:lnTo>
                <a:lnTo>
                  <a:pt x="571" y="641"/>
                </a:lnTo>
                <a:lnTo>
                  <a:pt x="586" y="633"/>
                </a:lnTo>
                <a:lnTo>
                  <a:pt x="606" y="637"/>
                </a:lnTo>
                <a:lnTo>
                  <a:pt x="617" y="641"/>
                </a:lnTo>
                <a:lnTo>
                  <a:pt x="625" y="648"/>
                </a:lnTo>
                <a:lnTo>
                  <a:pt x="652" y="672"/>
                </a:lnTo>
                <a:lnTo>
                  <a:pt x="652" y="672"/>
                </a:lnTo>
                <a:lnTo>
                  <a:pt x="656" y="656"/>
                </a:lnTo>
                <a:lnTo>
                  <a:pt x="664" y="637"/>
                </a:lnTo>
                <a:lnTo>
                  <a:pt x="664" y="613"/>
                </a:lnTo>
                <a:lnTo>
                  <a:pt x="668" y="555"/>
                </a:lnTo>
                <a:lnTo>
                  <a:pt x="668" y="555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6678613" y="3030537"/>
            <a:ext cx="1930400" cy="1481138"/>
          </a:xfrm>
          <a:custGeom>
            <a:avLst/>
            <a:gdLst>
              <a:gd name="T0" fmla="*/ 1205 w 1216"/>
              <a:gd name="T1" fmla="*/ 921 h 933"/>
              <a:gd name="T2" fmla="*/ 1177 w 1216"/>
              <a:gd name="T3" fmla="*/ 878 h 933"/>
              <a:gd name="T4" fmla="*/ 1185 w 1216"/>
              <a:gd name="T5" fmla="*/ 793 h 933"/>
              <a:gd name="T6" fmla="*/ 1174 w 1216"/>
              <a:gd name="T7" fmla="*/ 769 h 933"/>
              <a:gd name="T8" fmla="*/ 1154 w 1216"/>
              <a:gd name="T9" fmla="*/ 750 h 933"/>
              <a:gd name="T10" fmla="*/ 1127 w 1216"/>
              <a:gd name="T11" fmla="*/ 719 h 933"/>
              <a:gd name="T12" fmla="*/ 1115 w 1216"/>
              <a:gd name="T13" fmla="*/ 692 h 933"/>
              <a:gd name="T14" fmla="*/ 1092 w 1216"/>
              <a:gd name="T15" fmla="*/ 692 h 933"/>
              <a:gd name="T16" fmla="*/ 933 w 1216"/>
              <a:gd name="T17" fmla="*/ 723 h 933"/>
              <a:gd name="T18" fmla="*/ 801 w 1216"/>
              <a:gd name="T19" fmla="*/ 707 h 933"/>
              <a:gd name="T20" fmla="*/ 781 w 1216"/>
              <a:gd name="T21" fmla="*/ 699 h 933"/>
              <a:gd name="T22" fmla="*/ 793 w 1216"/>
              <a:gd name="T23" fmla="*/ 672 h 933"/>
              <a:gd name="T24" fmla="*/ 859 w 1216"/>
              <a:gd name="T25" fmla="*/ 571 h 933"/>
              <a:gd name="T26" fmla="*/ 909 w 1216"/>
              <a:gd name="T27" fmla="*/ 451 h 933"/>
              <a:gd name="T28" fmla="*/ 867 w 1216"/>
              <a:gd name="T29" fmla="*/ 272 h 933"/>
              <a:gd name="T30" fmla="*/ 905 w 1216"/>
              <a:gd name="T31" fmla="*/ 226 h 933"/>
              <a:gd name="T32" fmla="*/ 964 w 1216"/>
              <a:gd name="T33" fmla="*/ 202 h 933"/>
              <a:gd name="T34" fmla="*/ 1006 w 1216"/>
              <a:gd name="T35" fmla="*/ 191 h 933"/>
              <a:gd name="T36" fmla="*/ 1057 w 1216"/>
              <a:gd name="T37" fmla="*/ 144 h 933"/>
              <a:gd name="T38" fmla="*/ 1053 w 1216"/>
              <a:gd name="T39" fmla="*/ 113 h 933"/>
              <a:gd name="T40" fmla="*/ 1010 w 1216"/>
              <a:gd name="T41" fmla="*/ 82 h 933"/>
              <a:gd name="T42" fmla="*/ 921 w 1216"/>
              <a:gd name="T43" fmla="*/ 16 h 933"/>
              <a:gd name="T44" fmla="*/ 863 w 1216"/>
              <a:gd name="T45" fmla="*/ 20 h 933"/>
              <a:gd name="T46" fmla="*/ 808 w 1216"/>
              <a:gd name="T47" fmla="*/ 35 h 933"/>
              <a:gd name="T48" fmla="*/ 770 w 1216"/>
              <a:gd name="T49" fmla="*/ 39 h 933"/>
              <a:gd name="T50" fmla="*/ 762 w 1216"/>
              <a:gd name="T51" fmla="*/ 51 h 933"/>
              <a:gd name="T52" fmla="*/ 735 w 1216"/>
              <a:gd name="T53" fmla="*/ 93 h 933"/>
              <a:gd name="T54" fmla="*/ 719 w 1216"/>
              <a:gd name="T55" fmla="*/ 191 h 933"/>
              <a:gd name="T56" fmla="*/ 614 w 1216"/>
              <a:gd name="T57" fmla="*/ 222 h 933"/>
              <a:gd name="T58" fmla="*/ 595 w 1216"/>
              <a:gd name="T59" fmla="*/ 237 h 933"/>
              <a:gd name="T60" fmla="*/ 548 w 1216"/>
              <a:gd name="T61" fmla="*/ 237 h 933"/>
              <a:gd name="T62" fmla="*/ 525 w 1216"/>
              <a:gd name="T63" fmla="*/ 210 h 933"/>
              <a:gd name="T64" fmla="*/ 486 w 1216"/>
              <a:gd name="T65" fmla="*/ 171 h 933"/>
              <a:gd name="T66" fmla="*/ 439 w 1216"/>
              <a:gd name="T67" fmla="*/ 175 h 933"/>
              <a:gd name="T68" fmla="*/ 389 w 1216"/>
              <a:gd name="T69" fmla="*/ 202 h 933"/>
              <a:gd name="T70" fmla="*/ 366 w 1216"/>
              <a:gd name="T71" fmla="*/ 202 h 933"/>
              <a:gd name="T72" fmla="*/ 369 w 1216"/>
              <a:gd name="T73" fmla="*/ 229 h 933"/>
              <a:gd name="T74" fmla="*/ 350 w 1216"/>
              <a:gd name="T75" fmla="*/ 260 h 933"/>
              <a:gd name="T76" fmla="*/ 323 w 1216"/>
              <a:gd name="T77" fmla="*/ 268 h 933"/>
              <a:gd name="T78" fmla="*/ 280 w 1216"/>
              <a:gd name="T79" fmla="*/ 307 h 933"/>
              <a:gd name="T80" fmla="*/ 253 w 1216"/>
              <a:gd name="T81" fmla="*/ 396 h 933"/>
              <a:gd name="T82" fmla="*/ 237 w 1216"/>
              <a:gd name="T83" fmla="*/ 412 h 933"/>
              <a:gd name="T84" fmla="*/ 199 w 1216"/>
              <a:gd name="T85" fmla="*/ 428 h 933"/>
              <a:gd name="T86" fmla="*/ 148 w 1216"/>
              <a:gd name="T87" fmla="*/ 435 h 933"/>
              <a:gd name="T88" fmla="*/ 109 w 1216"/>
              <a:gd name="T89" fmla="*/ 466 h 933"/>
              <a:gd name="T90" fmla="*/ 101 w 1216"/>
              <a:gd name="T91" fmla="*/ 501 h 933"/>
              <a:gd name="T92" fmla="*/ 90 w 1216"/>
              <a:gd name="T93" fmla="*/ 544 h 933"/>
              <a:gd name="T94" fmla="*/ 59 w 1216"/>
              <a:gd name="T95" fmla="*/ 587 h 933"/>
              <a:gd name="T96" fmla="*/ 28 w 1216"/>
              <a:gd name="T97" fmla="*/ 598 h 933"/>
              <a:gd name="T98" fmla="*/ 4 w 1216"/>
              <a:gd name="T99" fmla="*/ 633 h 933"/>
              <a:gd name="T100" fmla="*/ 8 w 1216"/>
              <a:gd name="T101" fmla="*/ 684 h 933"/>
              <a:gd name="T102" fmla="*/ 20 w 1216"/>
              <a:gd name="T103" fmla="*/ 723 h 9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16" h="933">
                <a:moveTo>
                  <a:pt x="1216" y="933"/>
                </a:moveTo>
                <a:lnTo>
                  <a:pt x="1216" y="933"/>
                </a:lnTo>
                <a:lnTo>
                  <a:pt x="1205" y="921"/>
                </a:lnTo>
                <a:lnTo>
                  <a:pt x="1197" y="909"/>
                </a:lnTo>
                <a:lnTo>
                  <a:pt x="1185" y="898"/>
                </a:lnTo>
                <a:lnTo>
                  <a:pt x="1177" y="878"/>
                </a:lnTo>
                <a:lnTo>
                  <a:pt x="1174" y="855"/>
                </a:lnTo>
                <a:lnTo>
                  <a:pt x="1174" y="824"/>
                </a:lnTo>
                <a:lnTo>
                  <a:pt x="1185" y="793"/>
                </a:lnTo>
                <a:lnTo>
                  <a:pt x="1185" y="793"/>
                </a:lnTo>
                <a:lnTo>
                  <a:pt x="1181" y="777"/>
                </a:lnTo>
                <a:lnTo>
                  <a:pt x="1174" y="769"/>
                </a:lnTo>
                <a:lnTo>
                  <a:pt x="1166" y="758"/>
                </a:lnTo>
                <a:lnTo>
                  <a:pt x="1166" y="758"/>
                </a:lnTo>
                <a:lnTo>
                  <a:pt x="1154" y="750"/>
                </a:lnTo>
                <a:lnTo>
                  <a:pt x="1142" y="738"/>
                </a:lnTo>
                <a:lnTo>
                  <a:pt x="1127" y="719"/>
                </a:lnTo>
                <a:lnTo>
                  <a:pt x="1127" y="719"/>
                </a:lnTo>
                <a:lnTo>
                  <a:pt x="1127" y="711"/>
                </a:lnTo>
                <a:lnTo>
                  <a:pt x="1119" y="699"/>
                </a:lnTo>
                <a:lnTo>
                  <a:pt x="1115" y="692"/>
                </a:lnTo>
                <a:lnTo>
                  <a:pt x="1107" y="688"/>
                </a:lnTo>
                <a:lnTo>
                  <a:pt x="1100" y="688"/>
                </a:lnTo>
                <a:lnTo>
                  <a:pt x="1092" y="692"/>
                </a:lnTo>
                <a:lnTo>
                  <a:pt x="1092" y="692"/>
                </a:lnTo>
                <a:lnTo>
                  <a:pt x="1038" y="723"/>
                </a:lnTo>
                <a:lnTo>
                  <a:pt x="933" y="723"/>
                </a:lnTo>
                <a:lnTo>
                  <a:pt x="890" y="707"/>
                </a:lnTo>
                <a:lnTo>
                  <a:pt x="801" y="707"/>
                </a:lnTo>
                <a:lnTo>
                  <a:pt x="801" y="707"/>
                </a:lnTo>
                <a:lnTo>
                  <a:pt x="793" y="707"/>
                </a:lnTo>
                <a:lnTo>
                  <a:pt x="785" y="703"/>
                </a:lnTo>
                <a:lnTo>
                  <a:pt x="781" y="699"/>
                </a:lnTo>
                <a:lnTo>
                  <a:pt x="777" y="696"/>
                </a:lnTo>
                <a:lnTo>
                  <a:pt x="781" y="684"/>
                </a:lnTo>
                <a:lnTo>
                  <a:pt x="793" y="672"/>
                </a:lnTo>
                <a:lnTo>
                  <a:pt x="816" y="657"/>
                </a:lnTo>
                <a:lnTo>
                  <a:pt x="851" y="614"/>
                </a:lnTo>
                <a:lnTo>
                  <a:pt x="859" y="571"/>
                </a:lnTo>
                <a:lnTo>
                  <a:pt x="863" y="525"/>
                </a:lnTo>
                <a:lnTo>
                  <a:pt x="905" y="462"/>
                </a:lnTo>
                <a:lnTo>
                  <a:pt x="909" y="451"/>
                </a:lnTo>
                <a:lnTo>
                  <a:pt x="871" y="396"/>
                </a:lnTo>
                <a:lnTo>
                  <a:pt x="867" y="272"/>
                </a:lnTo>
                <a:lnTo>
                  <a:pt x="867" y="272"/>
                </a:lnTo>
                <a:lnTo>
                  <a:pt x="871" y="260"/>
                </a:lnTo>
                <a:lnTo>
                  <a:pt x="890" y="241"/>
                </a:lnTo>
                <a:lnTo>
                  <a:pt x="905" y="226"/>
                </a:lnTo>
                <a:lnTo>
                  <a:pt x="921" y="218"/>
                </a:lnTo>
                <a:lnTo>
                  <a:pt x="940" y="206"/>
                </a:lnTo>
                <a:lnTo>
                  <a:pt x="964" y="202"/>
                </a:lnTo>
                <a:lnTo>
                  <a:pt x="964" y="202"/>
                </a:lnTo>
                <a:lnTo>
                  <a:pt x="987" y="198"/>
                </a:lnTo>
                <a:lnTo>
                  <a:pt x="1006" y="191"/>
                </a:lnTo>
                <a:lnTo>
                  <a:pt x="1030" y="175"/>
                </a:lnTo>
                <a:lnTo>
                  <a:pt x="1045" y="159"/>
                </a:lnTo>
                <a:lnTo>
                  <a:pt x="1057" y="144"/>
                </a:lnTo>
                <a:lnTo>
                  <a:pt x="1061" y="128"/>
                </a:lnTo>
                <a:lnTo>
                  <a:pt x="1057" y="121"/>
                </a:lnTo>
                <a:lnTo>
                  <a:pt x="1053" y="113"/>
                </a:lnTo>
                <a:lnTo>
                  <a:pt x="1049" y="105"/>
                </a:lnTo>
                <a:lnTo>
                  <a:pt x="1038" y="97"/>
                </a:lnTo>
                <a:lnTo>
                  <a:pt x="1010" y="82"/>
                </a:lnTo>
                <a:lnTo>
                  <a:pt x="975" y="62"/>
                </a:lnTo>
                <a:lnTo>
                  <a:pt x="940" y="35"/>
                </a:lnTo>
                <a:lnTo>
                  <a:pt x="921" y="16"/>
                </a:lnTo>
                <a:lnTo>
                  <a:pt x="898" y="0"/>
                </a:lnTo>
                <a:lnTo>
                  <a:pt x="882" y="0"/>
                </a:lnTo>
                <a:lnTo>
                  <a:pt x="863" y="20"/>
                </a:lnTo>
                <a:lnTo>
                  <a:pt x="836" y="31"/>
                </a:lnTo>
                <a:lnTo>
                  <a:pt x="836" y="31"/>
                </a:lnTo>
                <a:lnTo>
                  <a:pt x="808" y="35"/>
                </a:lnTo>
                <a:lnTo>
                  <a:pt x="808" y="35"/>
                </a:lnTo>
                <a:lnTo>
                  <a:pt x="785" y="35"/>
                </a:lnTo>
                <a:lnTo>
                  <a:pt x="770" y="39"/>
                </a:lnTo>
                <a:lnTo>
                  <a:pt x="766" y="47"/>
                </a:lnTo>
                <a:lnTo>
                  <a:pt x="762" y="51"/>
                </a:lnTo>
                <a:lnTo>
                  <a:pt x="762" y="51"/>
                </a:lnTo>
                <a:lnTo>
                  <a:pt x="758" y="66"/>
                </a:lnTo>
                <a:lnTo>
                  <a:pt x="746" y="82"/>
                </a:lnTo>
                <a:lnTo>
                  <a:pt x="735" y="93"/>
                </a:lnTo>
                <a:lnTo>
                  <a:pt x="723" y="97"/>
                </a:lnTo>
                <a:lnTo>
                  <a:pt x="719" y="191"/>
                </a:lnTo>
                <a:lnTo>
                  <a:pt x="719" y="191"/>
                </a:lnTo>
                <a:lnTo>
                  <a:pt x="669" y="202"/>
                </a:lnTo>
                <a:lnTo>
                  <a:pt x="630" y="214"/>
                </a:lnTo>
                <a:lnTo>
                  <a:pt x="614" y="222"/>
                </a:lnTo>
                <a:lnTo>
                  <a:pt x="603" y="229"/>
                </a:lnTo>
                <a:lnTo>
                  <a:pt x="603" y="229"/>
                </a:lnTo>
                <a:lnTo>
                  <a:pt x="595" y="237"/>
                </a:lnTo>
                <a:lnTo>
                  <a:pt x="575" y="241"/>
                </a:lnTo>
                <a:lnTo>
                  <a:pt x="560" y="241"/>
                </a:lnTo>
                <a:lnTo>
                  <a:pt x="548" y="237"/>
                </a:lnTo>
                <a:lnTo>
                  <a:pt x="536" y="226"/>
                </a:lnTo>
                <a:lnTo>
                  <a:pt x="525" y="210"/>
                </a:lnTo>
                <a:lnTo>
                  <a:pt x="525" y="210"/>
                </a:lnTo>
                <a:lnTo>
                  <a:pt x="513" y="191"/>
                </a:lnTo>
                <a:lnTo>
                  <a:pt x="502" y="179"/>
                </a:lnTo>
                <a:lnTo>
                  <a:pt x="486" y="171"/>
                </a:lnTo>
                <a:lnTo>
                  <a:pt x="470" y="171"/>
                </a:lnTo>
                <a:lnTo>
                  <a:pt x="455" y="171"/>
                </a:lnTo>
                <a:lnTo>
                  <a:pt x="439" y="175"/>
                </a:lnTo>
                <a:lnTo>
                  <a:pt x="420" y="187"/>
                </a:lnTo>
                <a:lnTo>
                  <a:pt x="420" y="187"/>
                </a:lnTo>
                <a:lnTo>
                  <a:pt x="389" y="202"/>
                </a:lnTo>
                <a:lnTo>
                  <a:pt x="373" y="202"/>
                </a:lnTo>
                <a:lnTo>
                  <a:pt x="369" y="202"/>
                </a:lnTo>
                <a:lnTo>
                  <a:pt x="366" y="202"/>
                </a:lnTo>
                <a:lnTo>
                  <a:pt x="366" y="202"/>
                </a:lnTo>
                <a:lnTo>
                  <a:pt x="366" y="206"/>
                </a:lnTo>
                <a:lnTo>
                  <a:pt x="369" y="229"/>
                </a:lnTo>
                <a:lnTo>
                  <a:pt x="369" y="241"/>
                </a:lnTo>
                <a:lnTo>
                  <a:pt x="362" y="253"/>
                </a:lnTo>
                <a:lnTo>
                  <a:pt x="350" y="260"/>
                </a:lnTo>
                <a:lnTo>
                  <a:pt x="335" y="264"/>
                </a:lnTo>
                <a:lnTo>
                  <a:pt x="335" y="264"/>
                </a:lnTo>
                <a:lnTo>
                  <a:pt x="323" y="268"/>
                </a:lnTo>
                <a:lnTo>
                  <a:pt x="311" y="272"/>
                </a:lnTo>
                <a:lnTo>
                  <a:pt x="296" y="284"/>
                </a:lnTo>
                <a:lnTo>
                  <a:pt x="280" y="307"/>
                </a:lnTo>
                <a:lnTo>
                  <a:pt x="268" y="330"/>
                </a:lnTo>
                <a:lnTo>
                  <a:pt x="257" y="373"/>
                </a:lnTo>
                <a:lnTo>
                  <a:pt x="253" y="396"/>
                </a:lnTo>
                <a:lnTo>
                  <a:pt x="253" y="396"/>
                </a:lnTo>
                <a:lnTo>
                  <a:pt x="249" y="400"/>
                </a:lnTo>
                <a:lnTo>
                  <a:pt x="237" y="412"/>
                </a:lnTo>
                <a:lnTo>
                  <a:pt x="230" y="420"/>
                </a:lnTo>
                <a:lnTo>
                  <a:pt x="214" y="424"/>
                </a:lnTo>
                <a:lnTo>
                  <a:pt x="199" y="428"/>
                </a:lnTo>
                <a:lnTo>
                  <a:pt x="171" y="431"/>
                </a:lnTo>
                <a:lnTo>
                  <a:pt x="171" y="431"/>
                </a:lnTo>
                <a:lnTo>
                  <a:pt x="148" y="435"/>
                </a:lnTo>
                <a:lnTo>
                  <a:pt x="133" y="443"/>
                </a:lnTo>
                <a:lnTo>
                  <a:pt x="117" y="455"/>
                </a:lnTo>
                <a:lnTo>
                  <a:pt x="109" y="466"/>
                </a:lnTo>
                <a:lnTo>
                  <a:pt x="105" y="482"/>
                </a:lnTo>
                <a:lnTo>
                  <a:pt x="101" y="490"/>
                </a:lnTo>
                <a:lnTo>
                  <a:pt x="101" y="501"/>
                </a:lnTo>
                <a:lnTo>
                  <a:pt x="101" y="501"/>
                </a:lnTo>
                <a:lnTo>
                  <a:pt x="98" y="517"/>
                </a:lnTo>
                <a:lnTo>
                  <a:pt x="90" y="544"/>
                </a:lnTo>
                <a:lnTo>
                  <a:pt x="82" y="560"/>
                </a:lnTo>
                <a:lnTo>
                  <a:pt x="70" y="575"/>
                </a:lnTo>
                <a:lnTo>
                  <a:pt x="59" y="587"/>
                </a:lnTo>
                <a:lnTo>
                  <a:pt x="43" y="591"/>
                </a:lnTo>
                <a:lnTo>
                  <a:pt x="43" y="591"/>
                </a:lnTo>
                <a:lnTo>
                  <a:pt x="28" y="598"/>
                </a:lnTo>
                <a:lnTo>
                  <a:pt x="16" y="606"/>
                </a:lnTo>
                <a:lnTo>
                  <a:pt x="8" y="618"/>
                </a:lnTo>
                <a:lnTo>
                  <a:pt x="4" y="633"/>
                </a:lnTo>
                <a:lnTo>
                  <a:pt x="0" y="649"/>
                </a:lnTo>
                <a:lnTo>
                  <a:pt x="4" y="664"/>
                </a:lnTo>
                <a:lnTo>
                  <a:pt x="8" y="684"/>
                </a:lnTo>
                <a:lnTo>
                  <a:pt x="20" y="703"/>
                </a:lnTo>
                <a:lnTo>
                  <a:pt x="20" y="703"/>
                </a:lnTo>
                <a:lnTo>
                  <a:pt x="20" y="723"/>
                </a:lnTo>
                <a:lnTo>
                  <a:pt x="16" y="750"/>
                </a:lnTo>
                <a:lnTo>
                  <a:pt x="8" y="789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4"/>
          <p:cNvSpPr>
            <a:spLocks/>
          </p:cNvSpPr>
          <p:nvPr/>
        </p:nvSpPr>
        <p:spPr bwMode="auto">
          <a:xfrm>
            <a:off x="6678613" y="2540794"/>
            <a:ext cx="1930400" cy="2460625"/>
          </a:xfrm>
          <a:custGeom>
            <a:avLst/>
            <a:gdLst>
              <a:gd name="T0" fmla="*/ 1185 w 1216"/>
              <a:gd name="T1" fmla="*/ 898 h 1550"/>
              <a:gd name="T2" fmla="*/ 1185 w 1216"/>
              <a:gd name="T3" fmla="*/ 793 h 1550"/>
              <a:gd name="T4" fmla="*/ 1150 w 1216"/>
              <a:gd name="T5" fmla="*/ 750 h 1550"/>
              <a:gd name="T6" fmla="*/ 1119 w 1216"/>
              <a:gd name="T7" fmla="*/ 699 h 1550"/>
              <a:gd name="T8" fmla="*/ 1088 w 1216"/>
              <a:gd name="T9" fmla="*/ 692 h 1550"/>
              <a:gd name="T10" fmla="*/ 797 w 1216"/>
              <a:gd name="T11" fmla="*/ 707 h 1550"/>
              <a:gd name="T12" fmla="*/ 781 w 1216"/>
              <a:gd name="T13" fmla="*/ 684 h 1550"/>
              <a:gd name="T14" fmla="*/ 863 w 1216"/>
              <a:gd name="T15" fmla="*/ 525 h 1550"/>
              <a:gd name="T16" fmla="*/ 867 w 1216"/>
              <a:gd name="T17" fmla="*/ 272 h 1550"/>
              <a:gd name="T18" fmla="*/ 940 w 1216"/>
              <a:gd name="T19" fmla="*/ 206 h 1550"/>
              <a:gd name="T20" fmla="*/ 1026 w 1216"/>
              <a:gd name="T21" fmla="*/ 175 h 1550"/>
              <a:gd name="T22" fmla="*/ 1053 w 1216"/>
              <a:gd name="T23" fmla="*/ 113 h 1550"/>
              <a:gd name="T24" fmla="*/ 940 w 1216"/>
              <a:gd name="T25" fmla="*/ 35 h 1550"/>
              <a:gd name="T26" fmla="*/ 832 w 1216"/>
              <a:gd name="T27" fmla="*/ 31 h 1550"/>
              <a:gd name="T28" fmla="*/ 770 w 1216"/>
              <a:gd name="T29" fmla="*/ 39 h 1550"/>
              <a:gd name="T30" fmla="*/ 746 w 1216"/>
              <a:gd name="T31" fmla="*/ 82 h 1550"/>
              <a:gd name="T32" fmla="*/ 669 w 1216"/>
              <a:gd name="T33" fmla="*/ 202 h 1550"/>
              <a:gd name="T34" fmla="*/ 595 w 1216"/>
              <a:gd name="T35" fmla="*/ 237 h 1550"/>
              <a:gd name="T36" fmla="*/ 525 w 1216"/>
              <a:gd name="T37" fmla="*/ 210 h 1550"/>
              <a:gd name="T38" fmla="*/ 470 w 1216"/>
              <a:gd name="T39" fmla="*/ 171 h 1550"/>
              <a:gd name="T40" fmla="*/ 385 w 1216"/>
              <a:gd name="T41" fmla="*/ 202 h 1550"/>
              <a:gd name="T42" fmla="*/ 366 w 1216"/>
              <a:gd name="T43" fmla="*/ 206 h 1550"/>
              <a:gd name="T44" fmla="*/ 331 w 1216"/>
              <a:gd name="T45" fmla="*/ 264 h 1550"/>
              <a:gd name="T46" fmla="*/ 280 w 1216"/>
              <a:gd name="T47" fmla="*/ 307 h 1550"/>
              <a:gd name="T48" fmla="*/ 249 w 1216"/>
              <a:gd name="T49" fmla="*/ 400 h 1550"/>
              <a:gd name="T50" fmla="*/ 171 w 1216"/>
              <a:gd name="T51" fmla="*/ 431 h 1550"/>
              <a:gd name="T52" fmla="*/ 109 w 1216"/>
              <a:gd name="T53" fmla="*/ 466 h 1550"/>
              <a:gd name="T54" fmla="*/ 98 w 1216"/>
              <a:gd name="T55" fmla="*/ 517 h 1550"/>
              <a:gd name="T56" fmla="*/ 39 w 1216"/>
              <a:gd name="T57" fmla="*/ 591 h 1550"/>
              <a:gd name="T58" fmla="*/ 0 w 1216"/>
              <a:gd name="T59" fmla="*/ 633 h 1550"/>
              <a:gd name="T60" fmla="*/ 16 w 1216"/>
              <a:gd name="T61" fmla="*/ 703 h 1550"/>
              <a:gd name="T62" fmla="*/ 8 w 1216"/>
              <a:gd name="T63" fmla="*/ 793 h 1550"/>
              <a:gd name="T64" fmla="*/ 63 w 1216"/>
              <a:gd name="T65" fmla="*/ 839 h 1550"/>
              <a:gd name="T66" fmla="*/ 179 w 1216"/>
              <a:gd name="T67" fmla="*/ 983 h 1550"/>
              <a:gd name="T68" fmla="*/ 202 w 1216"/>
              <a:gd name="T69" fmla="*/ 1014 h 1550"/>
              <a:gd name="T70" fmla="*/ 202 w 1216"/>
              <a:gd name="T71" fmla="*/ 1169 h 1550"/>
              <a:gd name="T72" fmla="*/ 257 w 1216"/>
              <a:gd name="T73" fmla="*/ 1309 h 1550"/>
              <a:gd name="T74" fmla="*/ 261 w 1216"/>
              <a:gd name="T75" fmla="*/ 1317 h 1550"/>
              <a:gd name="T76" fmla="*/ 408 w 1216"/>
              <a:gd name="T77" fmla="*/ 1313 h 1550"/>
              <a:gd name="T78" fmla="*/ 459 w 1216"/>
              <a:gd name="T79" fmla="*/ 1368 h 1550"/>
              <a:gd name="T80" fmla="*/ 502 w 1216"/>
              <a:gd name="T81" fmla="*/ 1476 h 1550"/>
              <a:gd name="T82" fmla="*/ 509 w 1216"/>
              <a:gd name="T83" fmla="*/ 1550 h 1550"/>
              <a:gd name="T84" fmla="*/ 603 w 1216"/>
              <a:gd name="T85" fmla="*/ 1515 h 1550"/>
              <a:gd name="T86" fmla="*/ 669 w 1216"/>
              <a:gd name="T87" fmla="*/ 1480 h 1550"/>
              <a:gd name="T88" fmla="*/ 692 w 1216"/>
              <a:gd name="T89" fmla="*/ 1368 h 1550"/>
              <a:gd name="T90" fmla="*/ 700 w 1216"/>
              <a:gd name="T91" fmla="*/ 1352 h 1550"/>
              <a:gd name="T92" fmla="*/ 727 w 1216"/>
              <a:gd name="T93" fmla="*/ 1294 h 1550"/>
              <a:gd name="T94" fmla="*/ 777 w 1216"/>
              <a:gd name="T95" fmla="*/ 1259 h 1550"/>
              <a:gd name="T96" fmla="*/ 867 w 1216"/>
              <a:gd name="T97" fmla="*/ 1270 h 1550"/>
              <a:gd name="T98" fmla="*/ 890 w 1216"/>
              <a:gd name="T99" fmla="*/ 1247 h 1550"/>
              <a:gd name="T100" fmla="*/ 909 w 1216"/>
              <a:gd name="T101" fmla="*/ 1181 h 1550"/>
              <a:gd name="T102" fmla="*/ 960 w 1216"/>
              <a:gd name="T103" fmla="*/ 1049 h 1550"/>
              <a:gd name="T104" fmla="*/ 972 w 1216"/>
              <a:gd name="T105" fmla="*/ 1010 h 1550"/>
              <a:gd name="T106" fmla="*/ 1041 w 1216"/>
              <a:gd name="T107" fmla="*/ 999 h 1550"/>
              <a:gd name="T108" fmla="*/ 1216 w 1216"/>
              <a:gd name="T109" fmla="*/ 933 h 1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16" h="1550">
                <a:moveTo>
                  <a:pt x="1216" y="933"/>
                </a:moveTo>
                <a:lnTo>
                  <a:pt x="1216" y="933"/>
                </a:lnTo>
                <a:lnTo>
                  <a:pt x="1205" y="921"/>
                </a:lnTo>
                <a:lnTo>
                  <a:pt x="1197" y="909"/>
                </a:lnTo>
                <a:lnTo>
                  <a:pt x="1185" y="898"/>
                </a:lnTo>
                <a:lnTo>
                  <a:pt x="1177" y="878"/>
                </a:lnTo>
                <a:lnTo>
                  <a:pt x="1174" y="855"/>
                </a:lnTo>
                <a:lnTo>
                  <a:pt x="1174" y="824"/>
                </a:lnTo>
                <a:lnTo>
                  <a:pt x="1185" y="793"/>
                </a:lnTo>
                <a:lnTo>
                  <a:pt x="1185" y="793"/>
                </a:lnTo>
                <a:lnTo>
                  <a:pt x="1181" y="777"/>
                </a:lnTo>
                <a:lnTo>
                  <a:pt x="1174" y="769"/>
                </a:lnTo>
                <a:lnTo>
                  <a:pt x="1166" y="758"/>
                </a:lnTo>
                <a:lnTo>
                  <a:pt x="1166" y="758"/>
                </a:lnTo>
                <a:lnTo>
                  <a:pt x="1150" y="750"/>
                </a:lnTo>
                <a:lnTo>
                  <a:pt x="1139" y="738"/>
                </a:lnTo>
                <a:lnTo>
                  <a:pt x="1127" y="719"/>
                </a:lnTo>
                <a:lnTo>
                  <a:pt x="1127" y="719"/>
                </a:lnTo>
                <a:lnTo>
                  <a:pt x="1123" y="711"/>
                </a:lnTo>
                <a:lnTo>
                  <a:pt x="1119" y="699"/>
                </a:lnTo>
                <a:lnTo>
                  <a:pt x="1115" y="692"/>
                </a:lnTo>
                <a:lnTo>
                  <a:pt x="1107" y="688"/>
                </a:lnTo>
                <a:lnTo>
                  <a:pt x="1100" y="688"/>
                </a:lnTo>
                <a:lnTo>
                  <a:pt x="1088" y="692"/>
                </a:lnTo>
                <a:lnTo>
                  <a:pt x="1088" y="692"/>
                </a:lnTo>
                <a:lnTo>
                  <a:pt x="1038" y="723"/>
                </a:lnTo>
                <a:lnTo>
                  <a:pt x="933" y="723"/>
                </a:lnTo>
                <a:lnTo>
                  <a:pt x="890" y="707"/>
                </a:lnTo>
                <a:lnTo>
                  <a:pt x="797" y="707"/>
                </a:lnTo>
                <a:lnTo>
                  <a:pt x="797" y="707"/>
                </a:lnTo>
                <a:lnTo>
                  <a:pt x="789" y="707"/>
                </a:lnTo>
                <a:lnTo>
                  <a:pt x="785" y="703"/>
                </a:lnTo>
                <a:lnTo>
                  <a:pt x="777" y="699"/>
                </a:lnTo>
                <a:lnTo>
                  <a:pt x="777" y="696"/>
                </a:lnTo>
                <a:lnTo>
                  <a:pt x="781" y="684"/>
                </a:lnTo>
                <a:lnTo>
                  <a:pt x="793" y="672"/>
                </a:lnTo>
                <a:lnTo>
                  <a:pt x="816" y="657"/>
                </a:lnTo>
                <a:lnTo>
                  <a:pt x="851" y="614"/>
                </a:lnTo>
                <a:lnTo>
                  <a:pt x="859" y="571"/>
                </a:lnTo>
                <a:lnTo>
                  <a:pt x="863" y="525"/>
                </a:lnTo>
                <a:lnTo>
                  <a:pt x="902" y="462"/>
                </a:lnTo>
                <a:lnTo>
                  <a:pt x="909" y="451"/>
                </a:lnTo>
                <a:lnTo>
                  <a:pt x="871" y="396"/>
                </a:lnTo>
                <a:lnTo>
                  <a:pt x="867" y="272"/>
                </a:lnTo>
                <a:lnTo>
                  <a:pt x="867" y="272"/>
                </a:lnTo>
                <a:lnTo>
                  <a:pt x="871" y="260"/>
                </a:lnTo>
                <a:lnTo>
                  <a:pt x="890" y="241"/>
                </a:lnTo>
                <a:lnTo>
                  <a:pt x="902" y="226"/>
                </a:lnTo>
                <a:lnTo>
                  <a:pt x="921" y="218"/>
                </a:lnTo>
                <a:lnTo>
                  <a:pt x="940" y="206"/>
                </a:lnTo>
                <a:lnTo>
                  <a:pt x="960" y="202"/>
                </a:lnTo>
                <a:lnTo>
                  <a:pt x="960" y="202"/>
                </a:lnTo>
                <a:lnTo>
                  <a:pt x="983" y="198"/>
                </a:lnTo>
                <a:lnTo>
                  <a:pt x="1006" y="191"/>
                </a:lnTo>
                <a:lnTo>
                  <a:pt x="1026" y="175"/>
                </a:lnTo>
                <a:lnTo>
                  <a:pt x="1045" y="159"/>
                </a:lnTo>
                <a:lnTo>
                  <a:pt x="1053" y="144"/>
                </a:lnTo>
                <a:lnTo>
                  <a:pt x="1057" y="128"/>
                </a:lnTo>
                <a:lnTo>
                  <a:pt x="1057" y="121"/>
                </a:lnTo>
                <a:lnTo>
                  <a:pt x="1053" y="113"/>
                </a:lnTo>
                <a:lnTo>
                  <a:pt x="1045" y="105"/>
                </a:lnTo>
                <a:lnTo>
                  <a:pt x="1038" y="97"/>
                </a:lnTo>
                <a:lnTo>
                  <a:pt x="1010" y="82"/>
                </a:lnTo>
                <a:lnTo>
                  <a:pt x="975" y="62"/>
                </a:lnTo>
                <a:lnTo>
                  <a:pt x="940" y="35"/>
                </a:lnTo>
                <a:lnTo>
                  <a:pt x="921" y="16"/>
                </a:lnTo>
                <a:lnTo>
                  <a:pt x="898" y="0"/>
                </a:lnTo>
                <a:lnTo>
                  <a:pt x="882" y="0"/>
                </a:lnTo>
                <a:lnTo>
                  <a:pt x="859" y="20"/>
                </a:lnTo>
                <a:lnTo>
                  <a:pt x="832" y="31"/>
                </a:lnTo>
                <a:lnTo>
                  <a:pt x="832" y="31"/>
                </a:lnTo>
                <a:lnTo>
                  <a:pt x="808" y="35"/>
                </a:lnTo>
                <a:lnTo>
                  <a:pt x="808" y="35"/>
                </a:lnTo>
                <a:lnTo>
                  <a:pt x="781" y="35"/>
                </a:lnTo>
                <a:lnTo>
                  <a:pt x="770" y="39"/>
                </a:lnTo>
                <a:lnTo>
                  <a:pt x="766" y="47"/>
                </a:lnTo>
                <a:lnTo>
                  <a:pt x="762" y="51"/>
                </a:lnTo>
                <a:lnTo>
                  <a:pt x="762" y="51"/>
                </a:lnTo>
                <a:lnTo>
                  <a:pt x="758" y="66"/>
                </a:lnTo>
                <a:lnTo>
                  <a:pt x="746" y="82"/>
                </a:lnTo>
                <a:lnTo>
                  <a:pt x="735" y="93"/>
                </a:lnTo>
                <a:lnTo>
                  <a:pt x="723" y="97"/>
                </a:lnTo>
                <a:lnTo>
                  <a:pt x="715" y="191"/>
                </a:lnTo>
                <a:lnTo>
                  <a:pt x="715" y="191"/>
                </a:lnTo>
                <a:lnTo>
                  <a:pt x="669" y="202"/>
                </a:lnTo>
                <a:lnTo>
                  <a:pt x="630" y="214"/>
                </a:lnTo>
                <a:lnTo>
                  <a:pt x="614" y="222"/>
                </a:lnTo>
                <a:lnTo>
                  <a:pt x="603" y="229"/>
                </a:lnTo>
                <a:lnTo>
                  <a:pt x="603" y="229"/>
                </a:lnTo>
                <a:lnTo>
                  <a:pt x="595" y="237"/>
                </a:lnTo>
                <a:lnTo>
                  <a:pt x="571" y="241"/>
                </a:lnTo>
                <a:lnTo>
                  <a:pt x="560" y="241"/>
                </a:lnTo>
                <a:lnTo>
                  <a:pt x="548" y="237"/>
                </a:lnTo>
                <a:lnTo>
                  <a:pt x="536" y="226"/>
                </a:lnTo>
                <a:lnTo>
                  <a:pt x="525" y="210"/>
                </a:lnTo>
                <a:lnTo>
                  <a:pt x="525" y="210"/>
                </a:lnTo>
                <a:lnTo>
                  <a:pt x="513" y="191"/>
                </a:lnTo>
                <a:lnTo>
                  <a:pt x="502" y="179"/>
                </a:lnTo>
                <a:lnTo>
                  <a:pt x="486" y="171"/>
                </a:lnTo>
                <a:lnTo>
                  <a:pt x="470" y="171"/>
                </a:lnTo>
                <a:lnTo>
                  <a:pt x="455" y="171"/>
                </a:lnTo>
                <a:lnTo>
                  <a:pt x="439" y="175"/>
                </a:lnTo>
                <a:lnTo>
                  <a:pt x="420" y="187"/>
                </a:lnTo>
                <a:lnTo>
                  <a:pt x="420" y="187"/>
                </a:lnTo>
                <a:lnTo>
                  <a:pt x="385" y="202"/>
                </a:lnTo>
                <a:lnTo>
                  <a:pt x="373" y="202"/>
                </a:lnTo>
                <a:lnTo>
                  <a:pt x="366" y="202"/>
                </a:lnTo>
                <a:lnTo>
                  <a:pt x="366" y="202"/>
                </a:lnTo>
                <a:lnTo>
                  <a:pt x="366" y="202"/>
                </a:lnTo>
                <a:lnTo>
                  <a:pt x="366" y="206"/>
                </a:lnTo>
                <a:lnTo>
                  <a:pt x="369" y="229"/>
                </a:lnTo>
                <a:lnTo>
                  <a:pt x="369" y="241"/>
                </a:lnTo>
                <a:lnTo>
                  <a:pt x="362" y="253"/>
                </a:lnTo>
                <a:lnTo>
                  <a:pt x="350" y="260"/>
                </a:lnTo>
                <a:lnTo>
                  <a:pt x="331" y="264"/>
                </a:lnTo>
                <a:lnTo>
                  <a:pt x="331" y="264"/>
                </a:lnTo>
                <a:lnTo>
                  <a:pt x="319" y="268"/>
                </a:lnTo>
                <a:lnTo>
                  <a:pt x="311" y="272"/>
                </a:lnTo>
                <a:lnTo>
                  <a:pt x="292" y="284"/>
                </a:lnTo>
                <a:lnTo>
                  <a:pt x="280" y="307"/>
                </a:lnTo>
                <a:lnTo>
                  <a:pt x="268" y="330"/>
                </a:lnTo>
                <a:lnTo>
                  <a:pt x="253" y="373"/>
                </a:lnTo>
                <a:lnTo>
                  <a:pt x="249" y="396"/>
                </a:lnTo>
                <a:lnTo>
                  <a:pt x="249" y="396"/>
                </a:lnTo>
                <a:lnTo>
                  <a:pt x="249" y="400"/>
                </a:lnTo>
                <a:lnTo>
                  <a:pt x="237" y="412"/>
                </a:lnTo>
                <a:lnTo>
                  <a:pt x="230" y="420"/>
                </a:lnTo>
                <a:lnTo>
                  <a:pt x="214" y="424"/>
                </a:lnTo>
                <a:lnTo>
                  <a:pt x="195" y="428"/>
                </a:lnTo>
                <a:lnTo>
                  <a:pt x="171" y="431"/>
                </a:lnTo>
                <a:lnTo>
                  <a:pt x="171" y="431"/>
                </a:lnTo>
                <a:lnTo>
                  <a:pt x="148" y="435"/>
                </a:lnTo>
                <a:lnTo>
                  <a:pt x="129" y="443"/>
                </a:lnTo>
                <a:lnTo>
                  <a:pt x="117" y="455"/>
                </a:lnTo>
                <a:lnTo>
                  <a:pt x="109" y="466"/>
                </a:lnTo>
                <a:lnTo>
                  <a:pt x="105" y="482"/>
                </a:lnTo>
                <a:lnTo>
                  <a:pt x="101" y="490"/>
                </a:lnTo>
                <a:lnTo>
                  <a:pt x="101" y="501"/>
                </a:lnTo>
                <a:lnTo>
                  <a:pt x="101" y="501"/>
                </a:lnTo>
                <a:lnTo>
                  <a:pt x="98" y="517"/>
                </a:lnTo>
                <a:lnTo>
                  <a:pt x="90" y="544"/>
                </a:lnTo>
                <a:lnTo>
                  <a:pt x="82" y="560"/>
                </a:lnTo>
                <a:lnTo>
                  <a:pt x="70" y="575"/>
                </a:lnTo>
                <a:lnTo>
                  <a:pt x="55" y="587"/>
                </a:lnTo>
                <a:lnTo>
                  <a:pt x="39" y="591"/>
                </a:lnTo>
                <a:lnTo>
                  <a:pt x="39" y="591"/>
                </a:lnTo>
                <a:lnTo>
                  <a:pt x="24" y="598"/>
                </a:lnTo>
                <a:lnTo>
                  <a:pt x="12" y="606"/>
                </a:lnTo>
                <a:lnTo>
                  <a:pt x="4" y="618"/>
                </a:lnTo>
                <a:lnTo>
                  <a:pt x="0" y="633"/>
                </a:lnTo>
                <a:lnTo>
                  <a:pt x="0" y="649"/>
                </a:lnTo>
                <a:lnTo>
                  <a:pt x="4" y="664"/>
                </a:lnTo>
                <a:lnTo>
                  <a:pt x="8" y="684"/>
                </a:lnTo>
                <a:lnTo>
                  <a:pt x="16" y="703"/>
                </a:lnTo>
                <a:lnTo>
                  <a:pt x="16" y="703"/>
                </a:lnTo>
                <a:lnTo>
                  <a:pt x="20" y="723"/>
                </a:lnTo>
                <a:lnTo>
                  <a:pt x="16" y="750"/>
                </a:lnTo>
                <a:lnTo>
                  <a:pt x="8" y="789"/>
                </a:lnTo>
                <a:lnTo>
                  <a:pt x="8" y="793"/>
                </a:lnTo>
                <a:lnTo>
                  <a:pt x="8" y="793"/>
                </a:lnTo>
                <a:lnTo>
                  <a:pt x="12" y="808"/>
                </a:lnTo>
                <a:lnTo>
                  <a:pt x="20" y="820"/>
                </a:lnTo>
                <a:lnTo>
                  <a:pt x="24" y="824"/>
                </a:lnTo>
                <a:lnTo>
                  <a:pt x="32" y="832"/>
                </a:lnTo>
                <a:lnTo>
                  <a:pt x="63" y="839"/>
                </a:lnTo>
                <a:lnTo>
                  <a:pt x="98" y="913"/>
                </a:lnTo>
                <a:lnTo>
                  <a:pt x="98" y="913"/>
                </a:lnTo>
                <a:lnTo>
                  <a:pt x="136" y="948"/>
                </a:lnTo>
                <a:lnTo>
                  <a:pt x="164" y="975"/>
                </a:lnTo>
                <a:lnTo>
                  <a:pt x="179" y="983"/>
                </a:lnTo>
                <a:lnTo>
                  <a:pt x="191" y="987"/>
                </a:lnTo>
                <a:lnTo>
                  <a:pt x="191" y="987"/>
                </a:lnTo>
                <a:lnTo>
                  <a:pt x="202" y="991"/>
                </a:lnTo>
                <a:lnTo>
                  <a:pt x="202" y="1002"/>
                </a:lnTo>
                <a:lnTo>
                  <a:pt x="202" y="1014"/>
                </a:lnTo>
                <a:lnTo>
                  <a:pt x="199" y="1030"/>
                </a:lnTo>
                <a:lnTo>
                  <a:pt x="187" y="1053"/>
                </a:lnTo>
                <a:lnTo>
                  <a:pt x="179" y="1065"/>
                </a:lnTo>
                <a:lnTo>
                  <a:pt x="191" y="1138"/>
                </a:lnTo>
                <a:lnTo>
                  <a:pt x="202" y="1169"/>
                </a:lnTo>
                <a:lnTo>
                  <a:pt x="245" y="1204"/>
                </a:lnTo>
                <a:lnTo>
                  <a:pt x="245" y="1204"/>
                </a:lnTo>
                <a:lnTo>
                  <a:pt x="245" y="1255"/>
                </a:lnTo>
                <a:lnTo>
                  <a:pt x="253" y="1294"/>
                </a:lnTo>
                <a:lnTo>
                  <a:pt x="257" y="1309"/>
                </a:lnTo>
                <a:lnTo>
                  <a:pt x="261" y="1317"/>
                </a:lnTo>
                <a:lnTo>
                  <a:pt x="261" y="1317"/>
                </a:lnTo>
                <a:lnTo>
                  <a:pt x="261" y="1321"/>
                </a:lnTo>
                <a:lnTo>
                  <a:pt x="261" y="1317"/>
                </a:lnTo>
                <a:lnTo>
                  <a:pt x="261" y="1317"/>
                </a:lnTo>
                <a:lnTo>
                  <a:pt x="280" y="1313"/>
                </a:lnTo>
                <a:lnTo>
                  <a:pt x="327" y="1305"/>
                </a:lnTo>
                <a:lnTo>
                  <a:pt x="354" y="1305"/>
                </a:lnTo>
                <a:lnTo>
                  <a:pt x="381" y="1305"/>
                </a:lnTo>
                <a:lnTo>
                  <a:pt x="408" y="1313"/>
                </a:lnTo>
                <a:lnTo>
                  <a:pt x="432" y="1325"/>
                </a:lnTo>
                <a:lnTo>
                  <a:pt x="432" y="1325"/>
                </a:lnTo>
                <a:lnTo>
                  <a:pt x="443" y="1337"/>
                </a:lnTo>
                <a:lnTo>
                  <a:pt x="451" y="1348"/>
                </a:lnTo>
                <a:lnTo>
                  <a:pt x="459" y="1368"/>
                </a:lnTo>
                <a:lnTo>
                  <a:pt x="459" y="1387"/>
                </a:lnTo>
                <a:lnTo>
                  <a:pt x="459" y="1391"/>
                </a:lnTo>
                <a:lnTo>
                  <a:pt x="478" y="1403"/>
                </a:lnTo>
                <a:lnTo>
                  <a:pt x="482" y="1453"/>
                </a:lnTo>
                <a:lnTo>
                  <a:pt x="502" y="1476"/>
                </a:lnTo>
                <a:lnTo>
                  <a:pt x="502" y="1535"/>
                </a:lnTo>
                <a:lnTo>
                  <a:pt x="502" y="1535"/>
                </a:lnTo>
                <a:lnTo>
                  <a:pt x="502" y="1542"/>
                </a:lnTo>
                <a:lnTo>
                  <a:pt x="505" y="1546"/>
                </a:lnTo>
                <a:lnTo>
                  <a:pt x="509" y="1550"/>
                </a:lnTo>
                <a:lnTo>
                  <a:pt x="517" y="1550"/>
                </a:lnTo>
                <a:lnTo>
                  <a:pt x="525" y="1542"/>
                </a:lnTo>
                <a:lnTo>
                  <a:pt x="540" y="1531"/>
                </a:lnTo>
                <a:lnTo>
                  <a:pt x="560" y="1511"/>
                </a:lnTo>
                <a:lnTo>
                  <a:pt x="603" y="1515"/>
                </a:lnTo>
                <a:lnTo>
                  <a:pt x="603" y="1515"/>
                </a:lnTo>
                <a:lnTo>
                  <a:pt x="618" y="1515"/>
                </a:lnTo>
                <a:lnTo>
                  <a:pt x="634" y="1507"/>
                </a:lnTo>
                <a:lnTo>
                  <a:pt x="653" y="1500"/>
                </a:lnTo>
                <a:lnTo>
                  <a:pt x="669" y="1480"/>
                </a:lnTo>
                <a:lnTo>
                  <a:pt x="684" y="1453"/>
                </a:lnTo>
                <a:lnTo>
                  <a:pt x="688" y="1438"/>
                </a:lnTo>
                <a:lnTo>
                  <a:pt x="692" y="1418"/>
                </a:lnTo>
                <a:lnTo>
                  <a:pt x="692" y="1395"/>
                </a:lnTo>
                <a:lnTo>
                  <a:pt x="692" y="1368"/>
                </a:lnTo>
                <a:lnTo>
                  <a:pt x="692" y="1368"/>
                </a:lnTo>
                <a:lnTo>
                  <a:pt x="692" y="1364"/>
                </a:lnTo>
                <a:lnTo>
                  <a:pt x="692" y="1356"/>
                </a:lnTo>
                <a:lnTo>
                  <a:pt x="696" y="1352"/>
                </a:lnTo>
                <a:lnTo>
                  <a:pt x="700" y="1352"/>
                </a:lnTo>
                <a:lnTo>
                  <a:pt x="719" y="1352"/>
                </a:lnTo>
                <a:lnTo>
                  <a:pt x="719" y="1352"/>
                </a:lnTo>
                <a:lnTo>
                  <a:pt x="719" y="1333"/>
                </a:lnTo>
                <a:lnTo>
                  <a:pt x="723" y="1313"/>
                </a:lnTo>
                <a:lnTo>
                  <a:pt x="727" y="1294"/>
                </a:lnTo>
                <a:lnTo>
                  <a:pt x="738" y="1278"/>
                </a:lnTo>
                <a:lnTo>
                  <a:pt x="742" y="1270"/>
                </a:lnTo>
                <a:lnTo>
                  <a:pt x="754" y="1267"/>
                </a:lnTo>
                <a:lnTo>
                  <a:pt x="762" y="1263"/>
                </a:lnTo>
                <a:lnTo>
                  <a:pt x="777" y="1259"/>
                </a:lnTo>
                <a:lnTo>
                  <a:pt x="789" y="1263"/>
                </a:lnTo>
                <a:lnTo>
                  <a:pt x="808" y="1267"/>
                </a:lnTo>
                <a:lnTo>
                  <a:pt x="808" y="1267"/>
                </a:lnTo>
                <a:lnTo>
                  <a:pt x="828" y="1270"/>
                </a:lnTo>
                <a:lnTo>
                  <a:pt x="867" y="1270"/>
                </a:lnTo>
                <a:lnTo>
                  <a:pt x="882" y="1270"/>
                </a:lnTo>
                <a:lnTo>
                  <a:pt x="890" y="1267"/>
                </a:lnTo>
                <a:lnTo>
                  <a:pt x="894" y="1263"/>
                </a:lnTo>
                <a:lnTo>
                  <a:pt x="894" y="1255"/>
                </a:lnTo>
                <a:lnTo>
                  <a:pt x="890" y="1247"/>
                </a:lnTo>
                <a:lnTo>
                  <a:pt x="874" y="1228"/>
                </a:lnTo>
                <a:lnTo>
                  <a:pt x="874" y="1216"/>
                </a:lnTo>
                <a:lnTo>
                  <a:pt x="874" y="1216"/>
                </a:lnTo>
                <a:lnTo>
                  <a:pt x="894" y="1201"/>
                </a:lnTo>
                <a:lnTo>
                  <a:pt x="909" y="1181"/>
                </a:lnTo>
                <a:lnTo>
                  <a:pt x="929" y="1162"/>
                </a:lnTo>
                <a:lnTo>
                  <a:pt x="944" y="1135"/>
                </a:lnTo>
                <a:lnTo>
                  <a:pt x="956" y="1103"/>
                </a:lnTo>
                <a:lnTo>
                  <a:pt x="964" y="1068"/>
                </a:lnTo>
                <a:lnTo>
                  <a:pt x="960" y="1049"/>
                </a:lnTo>
                <a:lnTo>
                  <a:pt x="956" y="1030"/>
                </a:lnTo>
                <a:lnTo>
                  <a:pt x="956" y="1030"/>
                </a:lnTo>
                <a:lnTo>
                  <a:pt x="960" y="1026"/>
                </a:lnTo>
                <a:lnTo>
                  <a:pt x="964" y="1014"/>
                </a:lnTo>
                <a:lnTo>
                  <a:pt x="972" y="1010"/>
                </a:lnTo>
                <a:lnTo>
                  <a:pt x="983" y="1006"/>
                </a:lnTo>
                <a:lnTo>
                  <a:pt x="999" y="1002"/>
                </a:lnTo>
                <a:lnTo>
                  <a:pt x="1018" y="999"/>
                </a:lnTo>
                <a:lnTo>
                  <a:pt x="1018" y="999"/>
                </a:lnTo>
                <a:lnTo>
                  <a:pt x="1041" y="999"/>
                </a:lnTo>
                <a:lnTo>
                  <a:pt x="1065" y="991"/>
                </a:lnTo>
                <a:lnTo>
                  <a:pt x="1123" y="975"/>
                </a:lnTo>
                <a:lnTo>
                  <a:pt x="1177" y="956"/>
                </a:lnTo>
                <a:lnTo>
                  <a:pt x="1216" y="936"/>
                </a:lnTo>
                <a:lnTo>
                  <a:pt x="1216" y="933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5"/>
          <p:cNvSpPr>
            <a:spLocks/>
          </p:cNvSpPr>
          <p:nvPr/>
        </p:nvSpPr>
        <p:spPr bwMode="auto">
          <a:xfrm>
            <a:off x="5021263" y="3065462"/>
            <a:ext cx="590550" cy="1411288"/>
          </a:xfrm>
          <a:custGeom>
            <a:avLst/>
            <a:gdLst>
              <a:gd name="T0" fmla="*/ 0 w 372"/>
              <a:gd name="T1" fmla="*/ 0 h 889"/>
              <a:gd name="T2" fmla="*/ 0 w 372"/>
              <a:gd name="T3" fmla="*/ 0 h 889"/>
              <a:gd name="T4" fmla="*/ 7 w 372"/>
              <a:gd name="T5" fmla="*/ 15 h 889"/>
              <a:gd name="T6" fmla="*/ 31 w 372"/>
              <a:gd name="T7" fmla="*/ 46 h 889"/>
              <a:gd name="T8" fmla="*/ 50 w 372"/>
              <a:gd name="T9" fmla="*/ 66 h 889"/>
              <a:gd name="T10" fmla="*/ 73 w 372"/>
              <a:gd name="T11" fmla="*/ 85 h 889"/>
              <a:gd name="T12" fmla="*/ 101 w 372"/>
              <a:gd name="T13" fmla="*/ 104 h 889"/>
              <a:gd name="T14" fmla="*/ 136 w 372"/>
              <a:gd name="T15" fmla="*/ 120 h 889"/>
              <a:gd name="T16" fmla="*/ 136 w 372"/>
              <a:gd name="T17" fmla="*/ 120 h 889"/>
              <a:gd name="T18" fmla="*/ 147 w 372"/>
              <a:gd name="T19" fmla="*/ 136 h 889"/>
              <a:gd name="T20" fmla="*/ 167 w 372"/>
              <a:gd name="T21" fmla="*/ 171 h 889"/>
              <a:gd name="T22" fmla="*/ 178 w 372"/>
              <a:gd name="T23" fmla="*/ 198 h 889"/>
              <a:gd name="T24" fmla="*/ 186 w 372"/>
              <a:gd name="T25" fmla="*/ 225 h 889"/>
              <a:gd name="T26" fmla="*/ 190 w 372"/>
              <a:gd name="T27" fmla="*/ 252 h 889"/>
              <a:gd name="T28" fmla="*/ 186 w 372"/>
              <a:gd name="T29" fmla="*/ 283 h 889"/>
              <a:gd name="T30" fmla="*/ 186 w 372"/>
              <a:gd name="T31" fmla="*/ 283 h 889"/>
              <a:gd name="T32" fmla="*/ 186 w 372"/>
              <a:gd name="T33" fmla="*/ 295 h 889"/>
              <a:gd name="T34" fmla="*/ 190 w 372"/>
              <a:gd name="T35" fmla="*/ 322 h 889"/>
              <a:gd name="T36" fmla="*/ 202 w 372"/>
              <a:gd name="T37" fmla="*/ 353 h 889"/>
              <a:gd name="T38" fmla="*/ 209 w 372"/>
              <a:gd name="T39" fmla="*/ 369 h 889"/>
              <a:gd name="T40" fmla="*/ 225 w 372"/>
              <a:gd name="T41" fmla="*/ 384 h 889"/>
              <a:gd name="T42" fmla="*/ 225 w 372"/>
              <a:gd name="T43" fmla="*/ 384 h 889"/>
              <a:gd name="T44" fmla="*/ 229 w 372"/>
              <a:gd name="T45" fmla="*/ 400 h 889"/>
              <a:gd name="T46" fmla="*/ 237 w 372"/>
              <a:gd name="T47" fmla="*/ 419 h 889"/>
              <a:gd name="T48" fmla="*/ 240 w 372"/>
              <a:gd name="T49" fmla="*/ 442 h 889"/>
              <a:gd name="T50" fmla="*/ 244 w 372"/>
              <a:gd name="T51" fmla="*/ 474 h 889"/>
              <a:gd name="T52" fmla="*/ 244 w 372"/>
              <a:gd name="T53" fmla="*/ 508 h 889"/>
              <a:gd name="T54" fmla="*/ 237 w 372"/>
              <a:gd name="T55" fmla="*/ 547 h 889"/>
              <a:gd name="T56" fmla="*/ 225 w 372"/>
              <a:gd name="T57" fmla="*/ 586 h 889"/>
              <a:gd name="T58" fmla="*/ 225 w 372"/>
              <a:gd name="T59" fmla="*/ 586 h 889"/>
              <a:gd name="T60" fmla="*/ 205 w 372"/>
              <a:gd name="T61" fmla="*/ 625 h 889"/>
              <a:gd name="T62" fmla="*/ 186 w 372"/>
              <a:gd name="T63" fmla="*/ 660 h 889"/>
              <a:gd name="T64" fmla="*/ 167 w 372"/>
              <a:gd name="T65" fmla="*/ 691 h 889"/>
              <a:gd name="T66" fmla="*/ 155 w 372"/>
              <a:gd name="T67" fmla="*/ 722 h 889"/>
              <a:gd name="T68" fmla="*/ 151 w 372"/>
              <a:gd name="T69" fmla="*/ 734 h 889"/>
              <a:gd name="T70" fmla="*/ 151 w 372"/>
              <a:gd name="T71" fmla="*/ 749 h 889"/>
              <a:gd name="T72" fmla="*/ 151 w 372"/>
              <a:gd name="T73" fmla="*/ 761 h 889"/>
              <a:gd name="T74" fmla="*/ 159 w 372"/>
              <a:gd name="T75" fmla="*/ 773 h 889"/>
              <a:gd name="T76" fmla="*/ 170 w 372"/>
              <a:gd name="T77" fmla="*/ 784 h 889"/>
              <a:gd name="T78" fmla="*/ 182 w 372"/>
              <a:gd name="T79" fmla="*/ 796 h 889"/>
              <a:gd name="T80" fmla="*/ 202 w 372"/>
              <a:gd name="T81" fmla="*/ 808 h 889"/>
              <a:gd name="T82" fmla="*/ 229 w 372"/>
              <a:gd name="T83" fmla="*/ 815 h 889"/>
              <a:gd name="T84" fmla="*/ 372 w 372"/>
              <a:gd name="T85" fmla="*/ 889 h 8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72" h="889">
                <a:moveTo>
                  <a:pt x="0" y="0"/>
                </a:moveTo>
                <a:lnTo>
                  <a:pt x="0" y="0"/>
                </a:lnTo>
                <a:lnTo>
                  <a:pt x="7" y="15"/>
                </a:lnTo>
                <a:lnTo>
                  <a:pt x="31" y="46"/>
                </a:lnTo>
                <a:lnTo>
                  <a:pt x="50" y="66"/>
                </a:lnTo>
                <a:lnTo>
                  <a:pt x="73" y="85"/>
                </a:lnTo>
                <a:lnTo>
                  <a:pt x="101" y="104"/>
                </a:lnTo>
                <a:lnTo>
                  <a:pt x="136" y="120"/>
                </a:lnTo>
                <a:lnTo>
                  <a:pt x="136" y="120"/>
                </a:lnTo>
                <a:lnTo>
                  <a:pt x="147" y="136"/>
                </a:lnTo>
                <a:lnTo>
                  <a:pt x="167" y="171"/>
                </a:lnTo>
                <a:lnTo>
                  <a:pt x="178" y="198"/>
                </a:lnTo>
                <a:lnTo>
                  <a:pt x="186" y="225"/>
                </a:lnTo>
                <a:lnTo>
                  <a:pt x="190" y="252"/>
                </a:lnTo>
                <a:lnTo>
                  <a:pt x="186" y="283"/>
                </a:lnTo>
                <a:lnTo>
                  <a:pt x="186" y="283"/>
                </a:lnTo>
                <a:lnTo>
                  <a:pt x="186" y="295"/>
                </a:lnTo>
                <a:lnTo>
                  <a:pt x="190" y="322"/>
                </a:lnTo>
                <a:lnTo>
                  <a:pt x="202" y="353"/>
                </a:lnTo>
                <a:lnTo>
                  <a:pt x="209" y="369"/>
                </a:lnTo>
                <a:lnTo>
                  <a:pt x="225" y="384"/>
                </a:lnTo>
                <a:lnTo>
                  <a:pt x="225" y="384"/>
                </a:lnTo>
                <a:lnTo>
                  <a:pt x="229" y="400"/>
                </a:lnTo>
                <a:lnTo>
                  <a:pt x="237" y="419"/>
                </a:lnTo>
                <a:lnTo>
                  <a:pt x="240" y="442"/>
                </a:lnTo>
                <a:lnTo>
                  <a:pt x="244" y="474"/>
                </a:lnTo>
                <a:lnTo>
                  <a:pt x="244" y="508"/>
                </a:lnTo>
                <a:lnTo>
                  <a:pt x="237" y="547"/>
                </a:lnTo>
                <a:lnTo>
                  <a:pt x="225" y="586"/>
                </a:lnTo>
                <a:lnTo>
                  <a:pt x="225" y="586"/>
                </a:lnTo>
                <a:lnTo>
                  <a:pt x="205" y="625"/>
                </a:lnTo>
                <a:lnTo>
                  <a:pt x="186" y="660"/>
                </a:lnTo>
                <a:lnTo>
                  <a:pt x="167" y="691"/>
                </a:lnTo>
                <a:lnTo>
                  <a:pt x="155" y="722"/>
                </a:lnTo>
                <a:lnTo>
                  <a:pt x="151" y="734"/>
                </a:lnTo>
                <a:lnTo>
                  <a:pt x="151" y="749"/>
                </a:lnTo>
                <a:lnTo>
                  <a:pt x="151" y="761"/>
                </a:lnTo>
                <a:lnTo>
                  <a:pt x="159" y="773"/>
                </a:lnTo>
                <a:lnTo>
                  <a:pt x="170" y="784"/>
                </a:lnTo>
                <a:lnTo>
                  <a:pt x="182" y="796"/>
                </a:lnTo>
                <a:lnTo>
                  <a:pt x="202" y="808"/>
                </a:lnTo>
                <a:lnTo>
                  <a:pt x="229" y="815"/>
                </a:lnTo>
                <a:lnTo>
                  <a:pt x="372" y="889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6"/>
          <p:cNvSpPr>
            <a:spLocks/>
          </p:cNvSpPr>
          <p:nvPr/>
        </p:nvSpPr>
        <p:spPr bwMode="auto">
          <a:xfrm>
            <a:off x="3941763" y="2889250"/>
            <a:ext cx="1676400" cy="1763713"/>
          </a:xfrm>
          <a:custGeom>
            <a:avLst/>
            <a:gdLst>
              <a:gd name="T0" fmla="*/ 909 w 1056"/>
              <a:gd name="T1" fmla="*/ 815 h 1111"/>
              <a:gd name="T2" fmla="*/ 850 w 1056"/>
              <a:gd name="T3" fmla="*/ 784 h 1111"/>
              <a:gd name="T4" fmla="*/ 831 w 1056"/>
              <a:gd name="T5" fmla="*/ 749 h 1111"/>
              <a:gd name="T6" fmla="*/ 847 w 1056"/>
              <a:gd name="T7" fmla="*/ 691 h 1111"/>
              <a:gd name="T8" fmla="*/ 905 w 1056"/>
              <a:gd name="T9" fmla="*/ 586 h 1111"/>
              <a:gd name="T10" fmla="*/ 924 w 1056"/>
              <a:gd name="T11" fmla="*/ 508 h 1111"/>
              <a:gd name="T12" fmla="*/ 917 w 1056"/>
              <a:gd name="T13" fmla="*/ 419 h 1111"/>
              <a:gd name="T14" fmla="*/ 905 w 1056"/>
              <a:gd name="T15" fmla="*/ 384 h 1111"/>
              <a:gd name="T16" fmla="*/ 870 w 1056"/>
              <a:gd name="T17" fmla="*/ 322 h 1111"/>
              <a:gd name="T18" fmla="*/ 866 w 1056"/>
              <a:gd name="T19" fmla="*/ 283 h 1111"/>
              <a:gd name="T20" fmla="*/ 858 w 1056"/>
              <a:gd name="T21" fmla="*/ 198 h 1111"/>
              <a:gd name="T22" fmla="*/ 816 w 1056"/>
              <a:gd name="T23" fmla="*/ 120 h 1111"/>
              <a:gd name="T24" fmla="*/ 757 w 1056"/>
              <a:gd name="T25" fmla="*/ 89 h 1111"/>
              <a:gd name="T26" fmla="*/ 691 w 1056"/>
              <a:gd name="T27" fmla="*/ 19 h 1111"/>
              <a:gd name="T28" fmla="*/ 664 w 1056"/>
              <a:gd name="T29" fmla="*/ 3 h 1111"/>
              <a:gd name="T30" fmla="*/ 633 w 1056"/>
              <a:gd name="T31" fmla="*/ 0 h 1111"/>
              <a:gd name="T32" fmla="*/ 606 w 1056"/>
              <a:gd name="T33" fmla="*/ 19 h 1111"/>
              <a:gd name="T34" fmla="*/ 590 w 1056"/>
              <a:gd name="T35" fmla="*/ 58 h 1111"/>
              <a:gd name="T36" fmla="*/ 582 w 1056"/>
              <a:gd name="T37" fmla="*/ 81 h 1111"/>
              <a:gd name="T38" fmla="*/ 532 w 1056"/>
              <a:gd name="T39" fmla="*/ 93 h 1111"/>
              <a:gd name="T40" fmla="*/ 489 w 1056"/>
              <a:gd name="T41" fmla="*/ 93 h 1111"/>
              <a:gd name="T42" fmla="*/ 435 w 1056"/>
              <a:gd name="T43" fmla="*/ 124 h 1111"/>
              <a:gd name="T44" fmla="*/ 392 w 1056"/>
              <a:gd name="T45" fmla="*/ 190 h 1111"/>
              <a:gd name="T46" fmla="*/ 330 w 1056"/>
              <a:gd name="T47" fmla="*/ 225 h 1111"/>
              <a:gd name="T48" fmla="*/ 330 w 1056"/>
              <a:gd name="T49" fmla="*/ 244 h 1111"/>
              <a:gd name="T50" fmla="*/ 342 w 1056"/>
              <a:gd name="T51" fmla="*/ 275 h 1111"/>
              <a:gd name="T52" fmla="*/ 322 w 1056"/>
              <a:gd name="T53" fmla="*/ 310 h 1111"/>
              <a:gd name="T54" fmla="*/ 272 w 1056"/>
              <a:gd name="T55" fmla="*/ 341 h 1111"/>
              <a:gd name="T56" fmla="*/ 241 w 1056"/>
              <a:gd name="T57" fmla="*/ 341 h 1111"/>
              <a:gd name="T58" fmla="*/ 175 w 1056"/>
              <a:gd name="T59" fmla="*/ 369 h 1111"/>
              <a:gd name="T60" fmla="*/ 120 w 1056"/>
              <a:gd name="T61" fmla="*/ 423 h 1111"/>
              <a:gd name="T62" fmla="*/ 109 w 1056"/>
              <a:gd name="T63" fmla="*/ 450 h 1111"/>
              <a:gd name="T64" fmla="*/ 35 w 1056"/>
              <a:gd name="T65" fmla="*/ 516 h 1111"/>
              <a:gd name="T66" fmla="*/ 0 w 1056"/>
              <a:gd name="T67" fmla="*/ 582 h 1111"/>
              <a:gd name="T68" fmla="*/ 4 w 1056"/>
              <a:gd name="T69" fmla="*/ 676 h 1111"/>
              <a:gd name="T70" fmla="*/ 74 w 1056"/>
              <a:gd name="T71" fmla="*/ 707 h 1111"/>
              <a:gd name="T72" fmla="*/ 217 w 1056"/>
              <a:gd name="T73" fmla="*/ 738 h 1111"/>
              <a:gd name="T74" fmla="*/ 225 w 1056"/>
              <a:gd name="T75" fmla="*/ 757 h 1111"/>
              <a:gd name="T76" fmla="*/ 256 w 1056"/>
              <a:gd name="T77" fmla="*/ 792 h 1111"/>
              <a:gd name="T78" fmla="*/ 268 w 1056"/>
              <a:gd name="T79" fmla="*/ 831 h 1111"/>
              <a:gd name="T80" fmla="*/ 330 w 1056"/>
              <a:gd name="T81" fmla="*/ 843 h 1111"/>
              <a:gd name="T82" fmla="*/ 365 w 1056"/>
              <a:gd name="T83" fmla="*/ 885 h 1111"/>
              <a:gd name="T84" fmla="*/ 373 w 1056"/>
              <a:gd name="T85" fmla="*/ 920 h 1111"/>
              <a:gd name="T86" fmla="*/ 396 w 1056"/>
              <a:gd name="T87" fmla="*/ 1041 h 1111"/>
              <a:gd name="T88" fmla="*/ 427 w 1056"/>
              <a:gd name="T89" fmla="*/ 1064 h 1111"/>
              <a:gd name="T90" fmla="*/ 450 w 1056"/>
              <a:gd name="T91" fmla="*/ 1060 h 1111"/>
              <a:gd name="T92" fmla="*/ 489 w 1056"/>
              <a:gd name="T93" fmla="*/ 1072 h 1111"/>
              <a:gd name="T94" fmla="*/ 516 w 1056"/>
              <a:gd name="T95" fmla="*/ 1080 h 1111"/>
              <a:gd name="T96" fmla="*/ 555 w 1056"/>
              <a:gd name="T97" fmla="*/ 1064 h 1111"/>
              <a:gd name="T98" fmla="*/ 625 w 1056"/>
              <a:gd name="T99" fmla="*/ 1103 h 1111"/>
              <a:gd name="T100" fmla="*/ 649 w 1056"/>
              <a:gd name="T101" fmla="*/ 1103 h 1111"/>
              <a:gd name="T102" fmla="*/ 718 w 1056"/>
              <a:gd name="T103" fmla="*/ 1068 h 1111"/>
              <a:gd name="T104" fmla="*/ 761 w 1056"/>
              <a:gd name="T105" fmla="*/ 1064 h 1111"/>
              <a:gd name="T106" fmla="*/ 823 w 1056"/>
              <a:gd name="T107" fmla="*/ 1080 h 1111"/>
              <a:gd name="T108" fmla="*/ 862 w 1056"/>
              <a:gd name="T109" fmla="*/ 1103 h 1111"/>
              <a:gd name="T110" fmla="*/ 905 w 1056"/>
              <a:gd name="T111" fmla="*/ 1111 h 1111"/>
              <a:gd name="T112" fmla="*/ 932 w 1056"/>
              <a:gd name="T113" fmla="*/ 1064 h 1111"/>
              <a:gd name="T114" fmla="*/ 955 w 1056"/>
              <a:gd name="T115" fmla="*/ 1064 h 1111"/>
              <a:gd name="T116" fmla="*/ 998 w 1056"/>
              <a:gd name="T117" fmla="*/ 1033 h 1111"/>
              <a:gd name="T118" fmla="*/ 1010 w 1056"/>
              <a:gd name="T119" fmla="*/ 971 h 1111"/>
              <a:gd name="T120" fmla="*/ 1056 w 1056"/>
              <a:gd name="T121" fmla="*/ 889 h 1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56" h="1111">
                <a:moveTo>
                  <a:pt x="1052" y="889"/>
                </a:moveTo>
                <a:lnTo>
                  <a:pt x="909" y="815"/>
                </a:lnTo>
                <a:lnTo>
                  <a:pt x="909" y="815"/>
                </a:lnTo>
                <a:lnTo>
                  <a:pt x="882" y="808"/>
                </a:lnTo>
                <a:lnTo>
                  <a:pt x="862" y="796"/>
                </a:lnTo>
                <a:lnTo>
                  <a:pt x="850" y="784"/>
                </a:lnTo>
                <a:lnTo>
                  <a:pt x="839" y="773"/>
                </a:lnTo>
                <a:lnTo>
                  <a:pt x="831" y="761"/>
                </a:lnTo>
                <a:lnTo>
                  <a:pt x="831" y="749"/>
                </a:lnTo>
                <a:lnTo>
                  <a:pt x="831" y="734"/>
                </a:lnTo>
                <a:lnTo>
                  <a:pt x="835" y="722"/>
                </a:lnTo>
                <a:lnTo>
                  <a:pt x="847" y="691"/>
                </a:lnTo>
                <a:lnTo>
                  <a:pt x="866" y="660"/>
                </a:lnTo>
                <a:lnTo>
                  <a:pt x="885" y="625"/>
                </a:lnTo>
                <a:lnTo>
                  <a:pt x="905" y="586"/>
                </a:lnTo>
                <a:lnTo>
                  <a:pt x="905" y="586"/>
                </a:lnTo>
                <a:lnTo>
                  <a:pt x="917" y="547"/>
                </a:lnTo>
                <a:lnTo>
                  <a:pt x="924" y="508"/>
                </a:lnTo>
                <a:lnTo>
                  <a:pt x="924" y="474"/>
                </a:lnTo>
                <a:lnTo>
                  <a:pt x="920" y="442"/>
                </a:lnTo>
                <a:lnTo>
                  <a:pt x="917" y="419"/>
                </a:lnTo>
                <a:lnTo>
                  <a:pt x="909" y="400"/>
                </a:lnTo>
                <a:lnTo>
                  <a:pt x="905" y="384"/>
                </a:lnTo>
                <a:lnTo>
                  <a:pt x="905" y="384"/>
                </a:lnTo>
                <a:lnTo>
                  <a:pt x="889" y="369"/>
                </a:lnTo>
                <a:lnTo>
                  <a:pt x="882" y="353"/>
                </a:lnTo>
                <a:lnTo>
                  <a:pt x="870" y="322"/>
                </a:lnTo>
                <a:lnTo>
                  <a:pt x="866" y="295"/>
                </a:lnTo>
                <a:lnTo>
                  <a:pt x="866" y="283"/>
                </a:lnTo>
                <a:lnTo>
                  <a:pt x="866" y="283"/>
                </a:lnTo>
                <a:lnTo>
                  <a:pt x="870" y="252"/>
                </a:lnTo>
                <a:lnTo>
                  <a:pt x="866" y="225"/>
                </a:lnTo>
                <a:lnTo>
                  <a:pt x="858" y="198"/>
                </a:lnTo>
                <a:lnTo>
                  <a:pt x="847" y="171"/>
                </a:lnTo>
                <a:lnTo>
                  <a:pt x="827" y="136"/>
                </a:lnTo>
                <a:lnTo>
                  <a:pt x="816" y="120"/>
                </a:lnTo>
                <a:lnTo>
                  <a:pt x="816" y="120"/>
                </a:lnTo>
                <a:lnTo>
                  <a:pt x="784" y="104"/>
                </a:lnTo>
                <a:lnTo>
                  <a:pt x="757" y="89"/>
                </a:lnTo>
                <a:lnTo>
                  <a:pt x="734" y="70"/>
                </a:lnTo>
                <a:lnTo>
                  <a:pt x="715" y="50"/>
                </a:lnTo>
                <a:lnTo>
                  <a:pt x="691" y="19"/>
                </a:lnTo>
                <a:lnTo>
                  <a:pt x="680" y="3"/>
                </a:lnTo>
                <a:lnTo>
                  <a:pt x="680" y="3"/>
                </a:lnTo>
                <a:lnTo>
                  <a:pt x="664" y="3"/>
                </a:lnTo>
                <a:lnTo>
                  <a:pt x="649" y="3"/>
                </a:lnTo>
                <a:lnTo>
                  <a:pt x="633" y="0"/>
                </a:lnTo>
                <a:lnTo>
                  <a:pt x="633" y="0"/>
                </a:lnTo>
                <a:lnTo>
                  <a:pt x="625" y="3"/>
                </a:lnTo>
                <a:lnTo>
                  <a:pt x="614" y="11"/>
                </a:lnTo>
                <a:lnTo>
                  <a:pt x="606" y="19"/>
                </a:lnTo>
                <a:lnTo>
                  <a:pt x="598" y="31"/>
                </a:lnTo>
                <a:lnTo>
                  <a:pt x="594" y="42"/>
                </a:lnTo>
                <a:lnTo>
                  <a:pt x="590" y="58"/>
                </a:lnTo>
                <a:lnTo>
                  <a:pt x="590" y="58"/>
                </a:lnTo>
                <a:lnTo>
                  <a:pt x="586" y="73"/>
                </a:lnTo>
                <a:lnTo>
                  <a:pt x="582" y="81"/>
                </a:lnTo>
                <a:lnTo>
                  <a:pt x="571" y="89"/>
                </a:lnTo>
                <a:lnTo>
                  <a:pt x="559" y="93"/>
                </a:lnTo>
                <a:lnTo>
                  <a:pt x="532" y="93"/>
                </a:lnTo>
                <a:lnTo>
                  <a:pt x="505" y="93"/>
                </a:lnTo>
                <a:lnTo>
                  <a:pt x="505" y="93"/>
                </a:lnTo>
                <a:lnTo>
                  <a:pt x="489" y="93"/>
                </a:lnTo>
                <a:lnTo>
                  <a:pt x="470" y="101"/>
                </a:lnTo>
                <a:lnTo>
                  <a:pt x="454" y="108"/>
                </a:lnTo>
                <a:lnTo>
                  <a:pt x="435" y="124"/>
                </a:lnTo>
                <a:lnTo>
                  <a:pt x="419" y="143"/>
                </a:lnTo>
                <a:lnTo>
                  <a:pt x="404" y="163"/>
                </a:lnTo>
                <a:lnTo>
                  <a:pt x="392" y="190"/>
                </a:lnTo>
                <a:lnTo>
                  <a:pt x="388" y="225"/>
                </a:lnTo>
                <a:lnTo>
                  <a:pt x="330" y="225"/>
                </a:lnTo>
                <a:lnTo>
                  <a:pt x="330" y="225"/>
                </a:lnTo>
                <a:lnTo>
                  <a:pt x="330" y="225"/>
                </a:lnTo>
                <a:lnTo>
                  <a:pt x="326" y="233"/>
                </a:lnTo>
                <a:lnTo>
                  <a:pt x="330" y="244"/>
                </a:lnTo>
                <a:lnTo>
                  <a:pt x="338" y="268"/>
                </a:lnTo>
                <a:lnTo>
                  <a:pt x="338" y="268"/>
                </a:lnTo>
                <a:lnTo>
                  <a:pt x="342" y="275"/>
                </a:lnTo>
                <a:lnTo>
                  <a:pt x="342" y="283"/>
                </a:lnTo>
                <a:lnTo>
                  <a:pt x="334" y="299"/>
                </a:lnTo>
                <a:lnTo>
                  <a:pt x="322" y="310"/>
                </a:lnTo>
                <a:lnTo>
                  <a:pt x="307" y="322"/>
                </a:lnTo>
                <a:lnTo>
                  <a:pt x="287" y="334"/>
                </a:lnTo>
                <a:lnTo>
                  <a:pt x="272" y="341"/>
                </a:lnTo>
                <a:lnTo>
                  <a:pt x="252" y="341"/>
                </a:lnTo>
                <a:lnTo>
                  <a:pt x="241" y="341"/>
                </a:lnTo>
                <a:lnTo>
                  <a:pt x="241" y="341"/>
                </a:lnTo>
                <a:lnTo>
                  <a:pt x="229" y="341"/>
                </a:lnTo>
                <a:lnTo>
                  <a:pt x="213" y="349"/>
                </a:lnTo>
                <a:lnTo>
                  <a:pt x="175" y="369"/>
                </a:lnTo>
                <a:lnTo>
                  <a:pt x="128" y="400"/>
                </a:lnTo>
                <a:lnTo>
                  <a:pt x="128" y="400"/>
                </a:lnTo>
                <a:lnTo>
                  <a:pt x="120" y="423"/>
                </a:lnTo>
                <a:lnTo>
                  <a:pt x="112" y="439"/>
                </a:lnTo>
                <a:lnTo>
                  <a:pt x="109" y="450"/>
                </a:lnTo>
                <a:lnTo>
                  <a:pt x="109" y="450"/>
                </a:lnTo>
                <a:lnTo>
                  <a:pt x="93" y="466"/>
                </a:lnTo>
                <a:lnTo>
                  <a:pt x="54" y="497"/>
                </a:lnTo>
                <a:lnTo>
                  <a:pt x="35" y="516"/>
                </a:lnTo>
                <a:lnTo>
                  <a:pt x="19" y="540"/>
                </a:lnTo>
                <a:lnTo>
                  <a:pt x="8" y="563"/>
                </a:lnTo>
                <a:lnTo>
                  <a:pt x="0" y="582"/>
                </a:lnTo>
                <a:lnTo>
                  <a:pt x="0" y="582"/>
                </a:lnTo>
                <a:lnTo>
                  <a:pt x="4" y="676"/>
                </a:lnTo>
                <a:lnTo>
                  <a:pt x="4" y="676"/>
                </a:lnTo>
                <a:lnTo>
                  <a:pt x="35" y="683"/>
                </a:lnTo>
                <a:lnTo>
                  <a:pt x="58" y="699"/>
                </a:lnTo>
                <a:lnTo>
                  <a:pt x="74" y="707"/>
                </a:lnTo>
                <a:lnTo>
                  <a:pt x="81" y="714"/>
                </a:lnTo>
                <a:lnTo>
                  <a:pt x="159" y="726"/>
                </a:lnTo>
                <a:lnTo>
                  <a:pt x="217" y="738"/>
                </a:lnTo>
                <a:lnTo>
                  <a:pt x="217" y="738"/>
                </a:lnTo>
                <a:lnTo>
                  <a:pt x="217" y="745"/>
                </a:lnTo>
                <a:lnTo>
                  <a:pt x="225" y="757"/>
                </a:lnTo>
                <a:lnTo>
                  <a:pt x="237" y="777"/>
                </a:lnTo>
                <a:lnTo>
                  <a:pt x="245" y="784"/>
                </a:lnTo>
                <a:lnTo>
                  <a:pt x="256" y="792"/>
                </a:lnTo>
                <a:lnTo>
                  <a:pt x="252" y="835"/>
                </a:lnTo>
                <a:lnTo>
                  <a:pt x="252" y="835"/>
                </a:lnTo>
                <a:lnTo>
                  <a:pt x="268" y="831"/>
                </a:lnTo>
                <a:lnTo>
                  <a:pt x="287" y="831"/>
                </a:lnTo>
                <a:lnTo>
                  <a:pt x="307" y="835"/>
                </a:lnTo>
                <a:lnTo>
                  <a:pt x="330" y="843"/>
                </a:lnTo>
                <a:lnTo>
                  <a:pt x="349" y="858"/>
                </a:lnTo>
                <a:lnTo>
                  <a:pt x="357" y="870"/>
                </a:lnTo>
                <a:lnTo>
                  <a:pt x="365" y="885"/>
                </a:lnTo>
                <a:lnTo>
                  <a:pt x="369" y="901"/>
                </a:lnTo>
                <a:lnTo>
                  <a:pt x="373" y="920"/>
                </a:lnTo>
                <a:lnTo>
                  <a:pt x="373" y="920"/>
                </a:lnTo>
                <a:lnTo>
                  <a:pt x="384" y="990"/>
                </a:lnTo>
                <a:lnTo>
                  <a:pt x="392" y="1029"/>
                </a:lnTo>
                <a:lnTo>
                  <a:pt x="396" y="1041"/>
                </a:lnTo>
                <a:lnTo>
                  <a:pt x="404" y="1052"/>
                </a:lnTo>
                <a:lnTo>
                  <a:pt x="412" y="1056"/>
                </a:lnTo>
                <a:lnTo>
                  <a:pt x="427" y="1064"/>
                </a:lnTo>
                <a:lnTo>
                  <a:pt x="427" y="1064"/>
                </a:lnTo>
                <a:lnTo>
                  <a:pt x="431" y="1060"/>
                </a:lnTo>
                <a:lnTo>
                  <a:pt x="450" y="1060"/>
                </a:lnTo>
                <a:lnTo>
                  <a:pt x="462" y="1060"/>
                </a:lnTo>
                <a:lnTo>
                  <a:pt x="474" y="1064"/>
                </a:lnTo>
                <a:lnTo>
                  <a:pt x="489" y="1072"/>
                </a:lnTo>
                <a:lnTo>
                  <a:pt x="505" y="1087"/>
                </a:lnTo>
                <a:lnTo>
                  <a:pt x="505" y="1087"/>
                </a:lnTo>
                <a:lnTo>
                  <a:pt x="516" y="1080"/>
                </a:lnTo>
                <a:lnTo>
                  <a:pt x="524" y="1072"/>
                </a:lnTo>
                <a:lnTo>
                  <a:pt x="536" y="1068"/>
                </a:lnTo>
                <a:lnTo>
                  <a:pt x="555" y="1064"/>
                </a:lnTo>
                <a:lnTo>
                  <a:pt x="575" y="1068"/>
                </a:lnTo>
                <a:lnTo>
                  <a:pt x="598" y="1080"/>
                </a:lnTo>
                <a:lnTo>
                  <a:pt x="625" y="1103"/>
                </a:lnTo>
                <a:lnTo>
                  <a:pt x="625" y="1103"/>
                </a:lnTo>
                <a:lnTo>
                  <a:pt x="629" y="1103"/>
                </a:lnTo>
                <a:lnTo>
                  <a:pt x="649" y="1103"/>
                </a:lnTo>
                <a:lnTo>
                  <a:pt x="680" y="1095"/>
                </a:lnTo>
                <a:lnTo>
                  <a:pt x="695" y="1083"/>
                </a:lnTo>
                <a:lnTo>
                  <a:pt x="718" y="1068"/>
                </a:lnTo>
                <a:lnTo>
                  <a:pt x="718" y="1068"/>
                </a:lnTo>
                <a:lnTo>
                  <a:pt x="730" y="1068"/>
                </a:lnTo>
                <a:lnTo>
                  <a:pt x="761" y="1064"/>
                </a:lnTo>
                <a:lnTo>
                  <a:pt x="781" y="1064"/>
                </a:lnTo>
                <a:lnTo>
                  <a:pt x="800" y="1072"/>
                </a:lnTo>
                <a:lnTo>
                  <a:pt x="823" y="1080"/>
                </a:lnTo>
                <a:lnTo>
                  <a:pt x="850" y="1095"/>
                </a:lnTo>
                <a:lnTo>
                  <a:pt x="850" y="1095"/>
                </a:lnTo>
                <a:lnTo>
                  <a:pt x="862" y="1103"/>
                </a:lnTo>
                <a:lnTo>
                  <a:pt x="874" y="1107"/>
                </a:lnTo>
                <a:lnTo>
                  <a:pt x="889" y="1111"/>
                </a:lnTo>
                <a:lnTo>
                  <a:pt x="905" y="1111"/>
                </a:lnTo>
                <a:lnTo>
                  <a:pt x="917" y="1103"/>
                </a:lnTo>
                <a:lnTo>
                  <a:pt x="924" y="1087"/>
                </a:lnTo>
                <a:lnTo>
                  <a:pt x="932" y="1064"/>
                </a:lnTo>
                <a:lnTo>
                  <a:pt x="932" y="1064"/>
                </a:lnTo>
                <a:lnTo>
                  <a:pt x="944" y="1064"/>
                </a:lnTo>
                <a:lnTo>
                  <a:pt x="955" y="1064"/>
                </a:lnTo>
                <a:lnTo>
                  <a:pt x="971" y="1060"/>
                </a:lnTo>
                <a:lnTo>
                  <a:pt x="986" y="1048"/>
                </a:lnTo>
                <a:lnTo>
                  <a:pt x="998" y="1033"/>
                </a:lnTo>
                <a:lnTo>
                  <a:pt x="1006" y="1006"/>
                </a:lnTo>
                <a:lnTo>
                  <a:pt x="1010" y="971"/>
                </a:lnTo>
                <a:lnTo>
                  <a:pt x="1010" y="971"/>
                </a:lnTo>
                <a:lnTo>
                  <a:pt x="1025" y="947"/>
                </a:lnTo>
                <a:lnTo>
                  <a:pt x="1041" y="920"/>
                </a:lnTo>
                <a:lnTo>
                  <a:pt x="1056" y="889"/>
                </a:lnTo>
                <a:lnTo>
                  <a:pt x="1052" y="889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7"/>
          <p:cNvSpPr>
            <a:spLocks/>
          </p:cNvSpPr>
          <p:nvPr/>
        </p:nvSpPr>
        <p:spPr bwMode="auto">
          <a:xfrm>
            <a:off x="5254625" y="3499644"/>
            <a:ext cx="1584325" cy="542925"/>
          </a:xfrm>
          <a:custGeom>
            <a:avLst/>
            <a:gdLst>
              <a:gd name="T0" fmla="*/ 0 w 998"/>
              <a:gd name="T1" fmla="*/ 0 h 342"/>
              <a:gd name="T2" fmla="*/ 4 w 998"/>
              <a:gd name="T3" fmla="*/ 43 h 342"/>
              <a:gd name="T4" fmla="*/ 20 w 998"/>
              <a:gd name="T5" fmla="*/ 89 h 342"/>
              <a:gd name="T6" fmla="*/ 35 w 998"/>
              <a:gd name="T7" fmla="*/ 105 h 342"/>
              <a:gd name="T8" fmla="*/ 62 w 998"/>
              <a:gd name="T9" fmla="*/ 116 h 342"/>
              <a:gd name="T10" fmla="*/ 97 w 998"/>
              <a:gd name="T11" fmla="*/ 116 h 342"/>
              <a:gd name="T12" fmla="*/ 113 w 998"/>
              <a:gd name="T13" fmla="*/ 140 h 342"/>
              <a:gd name="T14" fmla="*/ 136 w 998"/>
              <a:gd name="T15" fmla="*/ 182 h 342"/>
              <a:gd name="T16" fmla="*/ 140 w 998"/>
              <a:gd name="T17" fmla="*/ 190 h 342"/>
              <a:gd name="T18" fmla="*/ 148 w 998"/>
              <a:gd name="T19" fmla="*/ 194 h 342"/>
              <a:gd name="T20" fmla="*/ 175 w 998"/>
              <a:gd name="T21" fmla="*/ 190 h 342"/>
              <a:gd name="T22" fmla="*/ 194 w 998"/>
              <a:gd name="T23" fmla="*/ 179 h 342"/>
              <a:gd name="T24" fmla="*/ 229 w 998"/>
              <a:gd name="T25" fmla="*/ 179 h 342"/>
              <a:gd name="T26" fmla="*/ 260 w 998"/>
              <a:gd name="T27" fmla="*/ 171 h 342"/>
              <a:gd name="T28" fmla="*/ 292 w 998"/>
              <a:gd name="T29" fmla="*/ 147 h 342"/>
              <a:gd name="T30" fmla="*/ 319 w 998"/>
              <a:gd name="T31" fmla="*/ 112 h 342"/>
              <a:gd name="T32" fmla="*/ 369 w 998"/>
              <a:gd name="T33" fmla="*/ 62 h 342"/>
              <a:gd name="T34" fmla="*/ 389 w 998"/>
              <a:gd name="T35" fmla="*/ 58 h 342"/>
              <a:gd name="T36" fmla="*/ 404 w 998"/>
              <a:gd name="T37" fmla="*/ 70 h 342"/>
              <a:gd name="T38" fmla="*/ 396 w 998"/>
              <a:gd name="T39" fmla="*/ 109 h 342"/>
              <a:gd name="T40" fmla="*/ 400 w 998"/>
              <a:gd name="T41" fmla="*/ 128 h 342"/>
              <a:gd name="T42" fmla="*/ 408 w 998"/>
              <a:gd name="T43" fmla="*/ 151 h 342"/>
              <a:gd name="T44" fmla="*/ 408 w 998"/>
              <a:gd name="T45" fmla="*/ 171 h 342"/>
              <a:gd name="T46" fmla="*/ 393 w 998"/>
              <a:gd name="T47" fmla="*/ 190 h 342"/>
              <a:gd name="T48" fmla="*/ 389 w 998"/>
              <a:gd name="T49" fmla="*/ 202 h 342"/>
              <a:gd name="T50" fmla="*/ 381 w 998"/>
              <a:gd name="T51" fmla="*/ 221 h 342"/>
              <a:gd name="T52" fmla="*/ 389 w 998"/>
              <a:gd name="T53" fmla="*/ 245 h 342"/>
              <a:gd name="T54" fmla="*/ 435 w 998"/>
              <a:gd name="T55" fmla="*/ 256 h 342"/>
              <a:gd name="T56" fmla="*/ 486 w 998"/>
              <a:gd name="T57" fmla="*/ 264 h 342"/>
              <a:gd name="T58" fmla="*/ 521 w 998"/>
              <a:gd name="T59" fmla="*/ 264 h 342"/>
              <a:gd name="T60" fmla="*/ 548 w 998"/>
              <a:gd name="T61" fmla="*/ 252 h 342"/>
              <a:gd name="T62" fmla="*/ 587 w 998"/>
              <a:gd name="T63" fmla="*/ 213 h 342"/>
              <a:gd name="T64" fmla="*/ 629 w 998"/>
              <a:gd name="T65" fmla="*/ 182 h 342"/>
              <a:gd name="T66" fmla="*/ 664 w 998"/>
              <a:gd name="T67" fmla="*/ 179 h 342"/>
              <a:gd name="T68" fmla="*/ 692 w 998"/>
              <a:gd name="T69" fmla="*/ 182 h 342"/>
              <a:gd name="T70" fmla="*/ 699 w 998"/>
              <a:gd name="T71" fmla="*/ 186 h 342"/>
              <a:gd name="T72" fmla="*/ 750 w 998"/>
              <a:gd name="T73" fmla="*/ 194 h 342"/>
              <a:gd name="T74" fmla="*/ 796 w 998"/>
              <a:gd name="T75" fmla="*/ 194 h 342"/>
              <a:gd name="T76" fmla="*/ 843 w 998"/>
              <a:gd name="T77" fmla="*/ 182 h 342"/>
              <a:gd name="T78" fmla="*/ 866 w 998"/>
              <a:gd name="T79" fmla="*/ 194 h 342"/>
              <a:gd name="T80" fmla="*/ 917 w 998"/>
              <a:gd name="T81" fmla="*/ 233 h 342"/>
              <a:gd name="T82" fmla="*/ 948 w 998"/>
              <a:gd name="T83" fmla="*/ 264 h 342"/>
              <a:gd name="T84" fmla="*/ 991 w 998"/>
              <a:gd name="T85" fmla="*/ 326 h 3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98" h="342">
                <a:moveTo>
                  <a:pt x="0" y="0"/>
                </a:moveTo>
                <a:lnTo>
                  <a:pt x="0" y="0"/>
                </a:lnTo>
                <a:lnTo>
                  <a:pt x="0" y="19"/>
                </a:lnTo>
                <a:lnTo>
                  <a:pt x="4" y="43"/>
                </a:lnTo>
                <a:lnTo>
                  <a:pt x="8" y="66"/>
                </a:lnTo>
                <a:lnTo>
                  <a:pt x="20" y="89"/>
                </a:lnTo>
                <a:lnTo>
                  <a:pt x="27" y="97"/>
                </a:lnTo>
                <a:lnTo>
                  <a:pt x="35" y="105"/>
                </a:lnTo>
                <a:lnTo>
                  <a:pt x="47" y="112"/>
                </a:lnTo>
                <a:lnTo>
                  <a:pt x="62" y="116"/>
                </a:lnTo>
                <a:lnTo>
                  <a:pt x="78" y="116"/>
                </a:lnTo>
                <a:lnTo>
                  <a:pt x="97" y="116"/>
                </a:lnTo>
                <a:lnTo>
                  <a:pt x="97" y="116"/>
                </a:lnTo>
                <a:lnTo>
                  <a:pt x="113" y="140"/>
                </a:lnTo>
                <a:lnTo>
                  <a:pt x="128" y="163"/>
                </a:lnTo>
                <a:lnTo>
                  <a:pt x="136" y="182"/>
                </a:lnTo>
                <a:lnTo>
                  <a:pt x="136" y="182"/>
                </a:lnTo>
                <a:lnTo>
                  <a:pt x="140" y="190"/>
                </a:lnTo>
                <a:lnTo>
                  <a:pt x="144" y="194"/>
                </a:lnTo>
                <a:lnTo>
                  <a:pt x="148" y="194"/>
                </a:lnTo>
                <a:lnTo>
                  <a:pt x="156" y="194"/>
                </a:lnTo>
                <a:lnTo>
                  <a:pt x="175" y="190"/>
                </a:lnTo>
                <a:lnTo>
                  <a:pt x="194" y="179"/>
                </a:lnTo>
                <a:lnTo>
                  <a:pt x="194" y="179"/>
                </a:lnTo>
                <a:lnTo>
                  <a:pt x="206" y="179"/>
                </a:lnTo>
                <a:lnTo>
                  <a:pt x="229" y="179"/>
                </a:lnTo>
                <a:lnTo>
                  <a:pt x="245" y="175"/>
                </a:lnTo>
                <a:lnTo>
                  <a:pt x="260" y="171"/>
                </a:lnTo>
                <a:lnTo>
                  <a:pt x="276" y="163"/>
                </a:lnTo>
                <a:lnTo>
                  <a:pt x="292" y="147"/>
                </a:lnTo>
                <a:lnTo>
                  <a:pt x="292" y="147"/>
                </a:lnTo>
                <a:lnTo>
                  <a:pt x="319" y="112"/>
                </a:lnTo>
                <a:lnTo>
                  <a:pt x="350" y="78"/>
                </a:lnTo>
                <a:lnTo>
                  <a:pt x="369" y="62"/>
                </a:lnTo>
                <a:lnTo>
                  <a:pt x="381" y="58"/>
                </a:lnTo>
                <a:lnTo>
                  <a:pt x="389" y="58"/>
                </a:lnTo>
                <a:lnTo>
                  <a:pt x="396" y="62"/>
                </a:lnTo>
                <a:lnTo>
                  <a:pt x="404" y="70"/>
                </a:lnTo>
                <a:lnTo>
                  <a:pt x="408" y="78"/>
                </a:lnTo>
                <a:lnTo>
                  <a:pt x="396" y="109"/>
                </a:lnTo>
                <a:lnTo>
                  <a:pt x="400" y="128"/>
                </a:lnTo>
                <a:lnTo>
                  <a:pt x="400" y="128"/>
                </a:lnTo>
                <a:lnTo>
                  <a:pt x="404" y="136"/>
                </a:lnTo>
                <a:lnTo>
                  <a:pt x="408" y="151"/>
                </a:lnTo>
                <a:lnTo>
                  <a:pt x="408" y="163"/>
                </a:lnTo>
                <a:lnTo>
                  <a:pt x="408" y="171"/>
                </a:lnTo>
                <a:lnTo>
                  <a:pt x="400" y="182"/>
                </a:lnTo>
                <a:lnTo>
                  <a:pt x="393" y="190"/>
                </a:lnTo>
                <a:lnTo>
                  <a:pt x="393" y="190"/>
                </a:lnTo>
                <a:lnTo>
                  <a:pt x="389" y="202"/>
                </a:lnTo>
                <a:lnTo>
                  <a:pt x="381" y="210"/>
                </a:lnTo>
                <a:lnTo>
                  <a:pt x="381" y="221"/>
                </a:lnTo>
                <a:lnTo>
                  <a:pt x="381" y="233"/>
                </a:lnTo>
                <a:lnTo>
                  <a:pt x="389" y="245"/>
                </a:lnTo>
                <a:lnTo>
                  <a:pt x="408" y="252"/>
                </a:lnTo>
                <a:lnTo>
                  <a:pt x="435" y="256"/>
                </a:lnTo>
                <a:lnTo>
                  <a:pt x="435" y="256"/>
                </a:lnTo>
                <a:lnTo>
                  <a:pt x="486" y="264"/>
                </a:lnTo>
                <a:lnTo>
                  <a:pt x="505" y="268"/>
                </a:lnTo>
                <a:lnTo>
                  <a:pt x="521" y="264"/>
                </a:lnTo>
                <a:lnTo>
                  <a:pt x="536" y="260"/>
                </a:lnTo>
                <a:lnTo>
                  <a:pt x="548" y="252"/>
                </a:lnTo>
                <a:lnTo>
                  <a:pt x="587" y="213"/>
                </a:lnTo>
                <a:lnTo>
                  <a:pt x="587" y="213"/>
                </a:lnTo>
                <a:lnTo>
                  <a:pt x="606" y="194"/>
                </a:lnTo>
                <a:lnTo>
                  <a:pt x="629" y="182"/>
                </a:lnTo>
                <a:lnTo>
                  <a:pt x="649" y="179"/>
                </a:lnTo>
                <a:lnTo>
                  <a:pt x="664" y="179"/>
                </a:lnTo>
                <a:lnTo>
                  <a:pt x="680" y="179"/>
                </a:lnTo>
                <a:lnTo>
                  <a:pt x="692" y="182"/>
                </a:lnTo>
                <a:lnTo>
                  <a:pt x="699" y="186"/>
                </a:lnTo>
                <a:lnTo>
                  <a:pt x="699" y="186"/>
                </a:lnTo>
                <a:lnTo>
                  <a:pt x="715" y="190"/>
                </a:lnTo>
                <a:lnTo>
                  <a:pt x="750" y="194"/>
                </a:lnTo>
                <a:lnTo>
                  <a:pt x="773" y="198"/>
                </a:lnTo>
                <a:lnTo>
                  <a:pt x="796" y="194"/>
                </a:lnTo>
                <a:lnTo>
                  <a:pt x="824" y="190"/>
                </a:lnTo>
                <a:lnTo>
                  <a:pt x="843" y="182"/>
                </a:lnTo>
                <a:lnTo>
                  <a:pt x="843" y="182"/>
                </a:lnTo>
                <a:lnTo>
                  <a:pt x="866" y="194"/>
                </a:lnTo>
                <a:lnTo>
                  <a:pt x="890" y="210"/>
                </a:lnTo>
                <a:lnTo>
                  <a:pt x="917" y="233"/>
                </a:lnTo>
                <a:lnTo>
                  <a:pt x="917" y="233"/>
                </a:lnTo>
                <a:lnTo>
                  <a:pt x="948" y="264"/>
                </a:lnTo>
                <a:lnTo>
                  <a:pt x="975" y="295"/>
                </a:lnTo>
                <a:lnTo>
                  <a:pt x="991" y="326"/>
                </a:lnTo>
                <a:lnTo>
                  <a:pt x="998" y="342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8"/>
          <p:cNvSpPr>
            <a:spLocks/>
          </p:cNvSpPr>
          <p:nvPr/>
        </p:nvSpPr>
        <p:spPr bwMode="auto">
          <a:xfrm>
            <a:off x="5427663" y="3422650"/>
            <a:ext cx="1831975" cy="696913"/>
          </a:xfrm>
          <a:custGeom>
            <a:avLst/>
            <a:gdLst>
              <a:gd name="T0" fmla="*/ 8 w 1154"/>
              <a:gd name="T1" fmla="*/ 303 h 439"/>
              <a:gd name="T2" fmla="*/ 8 w 1154"/>
              <a:gd name="T3" fmla="*/ 307 h 439"/>
              <a:gd name="T4" fmla="*/ 12 w 1154"/>
              <a:gd name="T5" fmla="*/ 319 h 439"/>
              <a:gd name="T6" fmla="*/ 35 w 1154"/>
              <a:gd name="T7" fmla="*/ 327 h 439"/>
              <a:gd name="T8" fmla="*/ 82 w 1154"/>
              <a:gd name="T9" fmla="*/ 327 h 439"/>
              <a:gd name="T10" fmla="*/ 109 w 1154"/>
              <a:gd name="T11" fmla="*/ 323 h 439"/>
              <a:gd name="T12" fmla="*/ 148 w 1154"/>
              <a:gd name="T13" fmla="*/ 330 h 439"/>
              <a:gd name="T14" fmla="*/ 171 w 1154"/>
              <a:gd name="T15" fmla="*/ 342 h 439"/>
              <a:gd name="T16" fmla="*/ 171 w 1154"/>
              <a:gd name="T17" fmla="*/ 346 h 439"/>
              <a:gd name="T18" fmla="*/ 194 w 1154"/>
              <a:gd name="T19" fmla="*/ 342 h 439"/>
              <a:gd name="T20" fmla="*/ 214 w 1154"/>
              <a:gd name="T21" fmla="*/ 330 h 439"/>
              <a:gd name="T22" fmla="*/ 217 w 1154"/>
              <a:gd name="T23" fmla="*/ 299 h 439"/>
              <a:gd name="T24" fmla="*/ 214 w 1154"/>
              <a:gd name="T25" fmla="*/ 272 h 439"/>
              <a:gd name="T26" fmla="*/ 206 w 1154"/>
              <a:gd name="T27" fmla="*/ 226 h 439"/>
              <a:gd name="T28" fmla="*/ 217 w 1154"/>
              <a:gd name="T29" fmla="*/ 194 h 439"/>
              <a:gd name="T30" fmla="*/ 237 w 1154"/>
              <a:gd name="T31" fmla="*/ 179 h 439"/>
              <a:gd name="T32" fmla="*/ 260 w 1154"/>
              <a:gd name="T33" fmla="*/ 167 h 439"/>
              <a:gd name="T34" fmla="*/ 326 w 1154"/>
              <a:gd name="T35" fmla="*/ 136 h 439"/>
              <a:gd name="T36" fmla="*/ 373 w 1154"/>
              <a:gd name="T37" fmla="*/ 132 h 439"/>
              <a:gd name="T38" fmla="*/ 416 w 1154"/>
              <a:gd name="T39" fmla="*/ 144 h 439"/>
              <a:gd name="T40" fmla="*/ 447 w 1154"/>
              <a:gd name="T41" fmla="*/ 167 h 439"/>
              <a:gd name="T42" fmla="*/ 482 w 1154"/>
              <a:gd name="T43" fmla="*/ 191 h 439"/>
              <a:gd name="T44" fmla="*/ 524 w 1154"/>
              <a:gd name="T45" fmla="*/ 187 h 439"/>
              <a:gd name="T46" fmla="*/ 590 w 1154"/>
              <a:gd name="T47" fmla="*/ 152 h 439"/>
              <a:gd name="T48" fmla="*/ 625 w 1154"/>
              <a:gd name="T49" fmla="*/ 125 h 439"/>
              <a:gd name="T50" fmla="*/ 672 w 1154"/>
              <a:gd name="T51" fmla="*/ 70 h 439"/>
              <a:gd name="T52" fmla="*/ 695 w 1154"/>
              <a:gd name="T53" fmla="*/ 20 h 439"/>
              <a:gd name="T54" fmla="*/ 699 w 1154"/>
              <a:gd name="T55" fmla="*/ 8 h 439"/>
              <a:gd name="T56" fmla="*/ 719 w 1154"/>
              <a:gd name="T57" fmla="*/ 0 h 439"/>
              <a:gd name="T58" fmla="*/ 730 w 1154"/>
              <a:gd name="T59" fmla="*/ 8 h 439"/>
              <a:gd name="T60" fmla="*/ 734 w 1154"/>
              <a:gd name="T61" fmla="*/ 35 h 439"/>
              <a:gd name="T62" fmla="*/ 738 w 1154"/>
              <a:gd name="T63" fmla="*/ 55 h 439"/>
              <a:gd name="T64" fmla="*/ 750 w 1154"/>
              <a:gd name="T65" fmla="*/ 90 h 439"/>
              <a:gd name="T66" fmla="*/ 781 w 1154"/>
              <a:gd name="T67" fmla="*/ 128 h 439"/>
              <a:gd name="T68" fmla="*/ 788 w 1154"/>
              <a:gd name="T69" fmla="*/ 136 h 439"/>
              <a:gd name="T70" fmla="*/ 792 w 1154"/>
              <a:gd name="T71" fmla="*/ 210 h 439"/>
              <a:gd name="T72" fmla="*/ 804 w 1154"/>
              <a:gd name="T73" fmla="*/ 233 h 439"/>
              <a:gd name="T74" fmla="*/ 816 w 1154"/>
              <a:gd name="T75" fmla="*/ 249 h 439"/>
              <a:gd name="T76" fmla="*/ 831 w 1154"/>
              <a:gd name="T77" fmla="*/ 295 h 439"/>
              <a:gd name="T78" fmla="*/ 843 w 1154"/>
              <a:gd name="T79" fmla="*/ 295 h 439"/>
              <a:gd name="T80" fmla="*/ 886 w 1154"/>
              <a:gd name="T81" fmla="*/ 307 h 439"/>
              <a:gd name="T82" fmla="*/ 909 w 1154"/>
              <a:gd name="T83" fmla="*/ 323 h 439"/>
              <a:gd name="T84" fmla="*/ 917 w 1154"/>
              <a:gd name="T85" fmla="*/ 338 h 439"/>
              <a:gd name="T86" fmla="*/ 1018 w 1154"/>
              <a:gd name="T87" fmla="*/ 346 h 439"/>
              <a:gd name="T88" fmla="*/ 1060 w 1154"/>
              <a:gd name="T89" fmla="*/ 346 h 439"/>
              <a:gd name="T90" fmla="*/ 1060 w 1154"/>
              <a:gd name="T91" fmla="*/ 362 h 439"/>
              <a:gd name="T92" fmla="*/ 1072 w 1154"/>
              <a:gd name="T93" fmla="*/ 377 h 439"/>
              <a:gd name="T94" fmla="*/ 1099 w 1154"/>
              <a:gd name="T95" fmla="*/ 393 h 439"/>
              <a:gd name="T96" fmla="*/ 1115 w 1154"/>
              <a:gd name="T97" fmla="*/ 400 h 439"/>
              <a:gd name="T98" fmla="*/ 1146 w 1154"/>
              <a:gd name="T99" fmla="*/ 424 h 439"/>
              <a:gd name="T100" fmla="*/ 1154 w 1154"/>
              <a:gd name="T101" fmla="*/ 439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54" h="439">
                <a:moveTo>
                  <a:pt x="0" y="233"/>
                </a:moveTo>
                <a:lnTo>
                  <a:pt x="8" y="303"/>
                </a:lnTo>
                <a:lnTo>
                  <a:pt x="8" y="303"/>
                </a:lnTo>
                <a:lnTo>
                  <a:pt x="8" y="307"/>
                </a:lnTo>
                <a:lnTo>
                  <a:pt x="8" y="311"/>
                </a:lnTo>
                <a:lnTo>
                  <a:pt x="12" y="319"/>
                </a:lnTo>
                <a:lnTo>
                  <a:pt x="19" y="323"/>
                </a:lnTo>
                <a:lnTo>
                  <a:pt x="35" y="327"/>
                </a:lnTo>
                <a:lnTo>
                  <a:pt x="54" y="327"/>
                </a:lnTo>
                <a:lnTo>
                  <a:pt x="82" y="327"/>
                </a:lnTo>
                <a:lnTo>
                  <a:pt x="82" y="327"/>
                </a:lnTo>
                <a:lnTo>
                  <a:pt x="109" y="323"/>
                </a:lnTo>
                <a:lnTo>
                  <a:pt x="132" y="327"/>
                </a:lnTo>
                <a:lnTo>
                  <a:pt x="148" y="330"/>
                </a:lnTo>
                <a:lnTo>
                  <a:pt x="159" y="334"/>
                </a:lnTo>
                <a:lnTo>
                  <a:pt x="171" y="342"/>
                </a:lnTo>
                <a:lnTo>
                  <a:pt x="171" y="346"/>
                </a:lnTo>
                <a:lnTo>
                  <a:pt x="171" y="346"/>
                </a:lnTo>
                <a:lnTo>
                  <a:pt x="183" y="346"/>
                </a:lnTo>
                <a:lnTo>
                  <a:pt x="194" y="342"/>
                </a:lnTo>
                <a:lnTo>
                  <a:pt x="202" y="338"/>
                </a:lnTo>
                <a:lnTo>
                  <a:pt x="214" y="330"/>
                </a:lnTo>
                <a:lnTo>
                  <a:pt x="217" y="319"/>
                </a:lnTo>
                <a:lnTo>
                  <a:pt x="217" y="299"/>
                </a:lnTo>
                <a:lnTo>
                  <a:pt x="214" y="272"/>
                </a:lnTo>
                <a:lnTo>
                  <a:pt x="214" y="272"/>
                </a:lnTo>
                <a:lnTo>
                  <a:pt x="206" y="245"/>
                </a:lnTo>
                <a:lnTo>
                  <a:pt x="206" y="226"/>
                </a:lnTo>
                <a:lnTo>
                  <a:pt x="210" y="210"/>
                </a:lnTo>
                <a:lnTo>
                  <a:pt x="217" y="194"/>
                </a:lnTo>
                <a:lnTo>
                  <a:pt x="225" y="187"/>
                </a:lnTo>
                <a:lnTo>
                  <a:pt x="237" y="179"/>
                </a:lnTo>
                <a:lnTo>
                  <a:pt x="260" y="167"/>
                </a:lnTo>
                <a:lnTo>
                  <a:pt x="260" y="167"/>
                </a:lnTo>
                <a:lnTo>
                  <a:pt x="287" y="152"/>
                </a:lnTo>
                <a:lnTo>
                  <a:pt x="326" y="136"/>
                </a:lnTo>
                <a:lnTo>
                  <a:pt x="350" y="132"/>
                </a:lnTo>
                <a:lnTo>
                  <a:pt x="373" y="132"/>
                </a:lnTo>
                <a:lnTo>
                  <a:pt x="392" y="132"/>
                </a:lnTo>
                <a:lnTo>
                  <a:pt x="416" y="144"/>
                </a:lnTo>
                <a:lnTo>
                  <a:pt x="416" y="144"/>
                </a:lnTo>
                <a:lnTo>
                  <a:pt x="447" y="167"/>
                </a:lnTo>
                <a:lnTo>
                  <a:pt x="462" y="179"/>
                </a:lnTo>
                <a:lnTo>
                  <a:pt x="482" y="191"/>
                </a:lnTo>
                <a:lnTo>
                  <a:pt x="501" y="191"/>
                </a:lnTo>
                <a:lnTo>
                  <a:pt x="524" y="187"/>
                </a:lnTo>
                <a:lnTo>
                  <a:pt x="555" y="175"/>
                </a:lnTo>
                <a:lnTo>
                  <a:pt x="590" y="152"/>
                </a:lnTo>
                <a:lnTo>
                  <a:pt x="590" y="152"/>
                </a:lnTo>
                <a:lnTo>
                  <a:pt x="625" y="125"/>
                </a:lnTo>
                <a:lnTo>
                  <a:pt x="653" y="97"/>
                </a:lnTo>
                <a:lnTo>
                  <a:pt x="672" y="70"/>
                </a:lnTo>
                <a:lnTo>
                  <a:pt x="684" y="51"/>
                </a:lnTo>
                <a:lnTo>
                  <a:pt x="695" y="20"/>
                </a:lnTo>
                <a:lnTo>
                  <a:pt x="699" y="8"/>
                </a:lnTo>
                <a:lnTo>
                  <a:pt x="699" y="8"/>
                </a:lnTo>
                <a:lnTo>
                  <a:pt x="703" y="4"/>
                </a:lnTo>
                <a:lnTo>
                  <a:pt x="719" y="0"/>
                </a:lnTo>
                <a:lnTo>
                  <a:pt x="722" y="4"/>
                </a:lnTo>
                <a:lnTo>
                  <a:pt x="730" y="8"/>
                </a:lnTo>
                <a:lnTo>
                  <a:pt x="734" y="20"/>
                </a:lnTo>
                <a:lnTo>
                  <a:pt x="734" y="35"/>
                </a:lnTo>
                <a:lnTo>
                  <a:pt x="734" y="35"/>
                </a:lnTo>
                <a:lnTo>
                  <a:pt x="738" y="55"/>
                </a:lnTo>
                <a:lnTo>
                  <a:pt x="742" y="74"/>
                </a:lnTo>
                <a:lnTo>
                  <a:pt x="750" y="90"/>
                </a:lnTo>
                <a:lnTo>
                  <a:pt x="761" y="105"/>
                </a:lnTo>
                <a:lnTo>
                  <a:pt x="781" y="128"/>
                </a:lnTo>
                <a:lnTo>
                  <a:pt x="788" y="136"/>
                </a:lnTo>
                <a:lnTo>
                  <a:pt x="788" y="136"/>
                </a:lnTo>
                <a:lnTo>
                  <a:pt x="788" y="175"/>
                </a:lnTo>
                <a:lnTo>
                  <a:pt x="792" y="210"/>
                </a:lnTo>
                <a:lnTo>
                  <a:pt x="796" y="222"/>
                </a:lnTo>
                <a:lnTo>
                  <a:pt x="804" y="233"/>
                </a:lnTo>
                <a:lnTo>
                  <a:pt x="804" y="233"/>
                </a:lnTo>
                <a:lnTo>
                  <a:pt x="816" y="249"/>
                </a:lnTo>
                <a:lnTo>
                  <a:pt x="823" y="272"/>
                </a:lnTo>
                <a:lnTo>
                  <a:pt x="831" y="295"/>
                </a:lnTo>
                <a:lnTo>
                  <a:pt x="831" y="295"/>
                </a:lnTo>
                <a:lnTo>
                  <a:pt x="843" y="295"/>
                </a:lnTo>
                <a:lnTo>
                  <a:pt x="870" y="299"/>
                </a:lnTo>
                <a:lnTo>
                  <a:pt x="886" y="307"/>
                </a:lnTo>
                <a:lnTo>
                  <a:pt x="897" y="315"/>
                </a:lnTo>
                <a:lnTo>
                  <a:pt x="909" y="323"/>
                </a:lnTo>
                <a:lnTo>
                  <a:pt x="917" y="338"/>
                </a:lnTo>
                <a:lnTo>
                  <a:pt x="917" y="338"/>
                </a:lnTo>
                <a:lnTo>
                  <a:pt x="971" y="342"/>
                </a:lnTo>
                <a:lnTo>
                  <a:pt x="1018" y="346"/>
                </a:lnTo>
                <a:lnTo>
                  <a:pt x="1060" y="346"/>
                </a:lnTo>
                <a:lnTo>
                  <a:pt x="1060" y="346"/>
                </a:lnTo>
                <a:lnTo>
                  <a:pt x="1060" y="350"/>
                </a:lnTo>
                <a:lnTo>
                  <a:pt x="1060" y="362"/>
                </a:lnTo>
                <a:lnTo>
                  <a:pt x="1064" y="369"/>
                </a:lnTo>
                <a:lnTo>
                  <a:pt x="1072" y="377"/>
                </a:lnTo>
                <a:lnTo>
                  <a:pt x="1084" y="385"/>
                </a:lnTo>
                <a:lnTo>
                  <a:pt x="1099" y="393"/>
                </a:lnTo>
                <a:lnTo>
                  <a:pt x="1099" y="393"/>
                </a:lnTo>
                <a:lnTo>
                  <a:pt x="1115" y="400"/>
                </a:lnTo>
                <a:lnTo>
                  <a:pt x="1130" y="408"/>
                </a:lnTo>
                <a:lnTo>
                  <a:pt x="1146" y="424"/>
                </a:lnTo>
                <a:lnTo>
                  <a:pt x="1154" y="431"/>
                </a:lnTo>
                <a:lnTo>
                  <a:pt x="1154" y="439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10631488" y="3209925"/>
            <a:ext cx="1498600" cy="1122363"/>
          </a:xfrm>
          <a:custGeom>
            <a:avLst/>
            <a:gdLst>
              <a:gd name="T0" fmla="*/ 843 w 944"/>
              <a:gd name="T1" fmla="*/ 132 h 707"/>
              <a:gd name="T2" fmla="*/ 800 w 944"/>
              <a:gd name="T3" fmla="*/ 117 h 707"/>
              <a:gd name="T4" fmla="*/ 699 w 944"/>
              <a:gd name="T5" fmla="*/ 117 h 707"/>
              <a:gd name="T6" fmla="*/ 633 w 944"/>
              <a:gd name="T7" fmla="*/ 90 h 707"/>
              <a:gd name="T8" fmla="*/ 587 w 944"/>
              <a:gd name="T9" fmla="*/ 16 h 707"/>
              <a:gd name="T10" fmla="*/ 540 w 944"/>
              <a:gd name="T11" fmla="*/ 12 h 707"/>
              <a:gd name="T12" fmla="*/ 486 w 944"/>
              <a:gd name="T13" fmla="*/ 74 h 707"/>
              <a:gd name="T14" fmla="*/ 466 w 944"/>
              <a:gd name="T15" fmla="*/ 101 h 707"/>
              <a:gd name="T16" fmla="*/ 435 w 944"/>
              <a:gd name="T17" fmla="*/ 132 h 707"/>
              <a:gd name="T18" fmla="*/ 377 w 944"/>
              <a:gd name="T19" fmla="*/ 202 h 707"/>
              <a:gd name="T20" fmla="*/ 362 w 944"/>
              <a:gd name="T21" fmla="*/ 307 h 707"/>
              <a:gd name="T22" fmla="*/ 268 w 944"/>
              <a:gd name="T23" fmla="*/ 350 h 707"/>
              <a:gd name="T24" fmla="*/ 105 w 944"/>
              <a:gd name="T25" fmla="*/ 358 h 707"/>
              <a:gd name="T26" fmla="*/ 8 w 944"/>
              <a:gd name="T27" fmla="*/ 389 h 707"/>
              <a:gd name="T28" fmla="*/ 16 w 944"/>
              <a:gd name="T29" fmla="*/ 463 h 707"/>
              <a:gd name="T30" fmla="*/ 105 w 944"/>
              <a:gd name="T31" fmla="*/ 587 h 707"/>
              <a:gd name="T32" fmla="*/ 144 w 944"/>
              <a:gd name="T33" fmla="*/ 622 h 707"/>
              <a:gd name="T34" fmla="*/ 245 w 944"/>
              <a:gd name="T35" fmla="*/ 630 h 707"/>
              <a:gd name="T36" fmla="*/ 214 w 944"/>
              <a:gd name="T37" fmla="*/ 696 h 707"/>
              <a:gd name="T38" fmla="*/ 253 w 944"/>
              <a:gd name="T39" fmla="*/ 688 h 707"/>
              <a:gd name="T40" fmla="*/ 284 w 944"/>
              <a:gd name="T41" fmla="*/ 703 h 707"/>
              <a:gd name="T42" fmla="*/ 272 w 944"/>
              <a:gd name="T43" fmla="*/ 653 h 707"/>
              <a:gd name="T44" fmla="*/ 307 w 944"/>
              <a:gd name="T45" fmla="*/ 618 h 707"/>
              <a:gd name="T46" fmla="*/ 338 w 944"/>
              <a:gd name="T47" fmla="*/ 610 h 707"/>
              <a:gd name="T48" fmla="*/ 362 w 944"/>
              <a:gd name="T49" fmla="*/ 560 h 707"/>
              <a:gd name="T50" fmla="*/ 435 w 944"/>
              <a:gd name="T51" fmla="*/ 536 h 707"/>
              <a:gd name="T52" fmla="*/ 474 w 944"/>
              <a:gd name="T53" fmla="*/ 532 h 707"/>
              <a:gd name="T54" fmla="*/ 459 w 944"/>
              <a:gd name="T55" fmla="*/ 478 h 707"/>
              <a:gd name="T56" fmla="*/ 494 w 944"/>
              <a:gd name="T57" fmla="*/ 482 h 707"/>
              <a:gd name="T58" fmla="*/ 532 w 944"/>
              <a:gd name="T59" fmla="*/ 490 h 707"/>
              <a:gd name="T60" fmla="*/ 521 w 944"/>
              <a:gd name="T61" fmla="*/ 540 h 707"/>
              <a:gd name="T62" fmla="*/ 571 w 944"/>
              <a:gd name="T63" fmla="*/ 544 h 707"/>
              <a:gd name="T64" fmla="*/ 614 w 944"/>
              <a:gd name="T65" fmla="*/ 428 h 707"/>
              <a:gd name="T66" fmla="*/ 641 w 944"/>
              <a:gd name="T67" fmla="*/ 443 h 707"/>
              <a:gd name="T68" fmla="*/ 610 w 944"/>
              <a:gd name="T69" fmla="*/ 497 h 707"/>
              <a:gd name="T70" fmla="*/ 657 w 944"/>
              <a:gd name="T71" fmla="*/ 536 h 707"/>
              <a:gd name="T72" fmla="*/ 630 w 944"/>
              <a:gd name="T73" fmla="*/ 567 h 707"/>
              <a:gd name="T74" fmla="*/ 633 w 944"/>
              <a:gd name="T75" fmla="*/ 598 h 707"/>
              <a:gd name="T76" fmla="*/ 680 w 944"/>
              <a:gd name="T77" fmla="*/ 591 h 707"/>
              <a:gd name="T78" fmla="*/ 719 w 944"/>
              <a:gd name="T79" fmla="*/ 610 h 707"/>
              <a:gd name="T80" fmla="*/ 731 w 944"/>
              <a:gd name="T81" fmla="*/ 583 h 707"/>
              <a:gd name="T82" fmla="*/ 789 w 944"/>
              <a:gd name="T83" fmla="*/ 575 h 707"/>
              <a:gd name="T84" fmla="*/ 777 w 944"/>
              <a:gd name="T85" fmla="*/ 521 h 707"/>
              <a:gd name="T86" fmla="*/ 804 w 944"/>
              <a:gd name="T87" fmla="*/ 525 h 707"/>
              <a:gd name="T88" fmla="*/ 847 w 944"/>
              <a:gd name="T89" fmla="*/ 439 h 707"/>
              <a:gd name="T90" fmla="*/ 773 w 944"/>
              <a:gd name="T91" fmla="*/ 470 h 707"/>
              <a:gd name="T92" fmla="*/ 754 w 944"/>
              <a:gd name="T93" fmla="*/ 443 h 707"/>
              <a:gd name="T94" fmla="*/ 789 w 944"/>
              <a:gd name="T95" fmla="*/ 420 h 707"/>
              <a:gd name="T96" fmla="*/ 789 w 944"/>
              <a:gd name="T97" fmla="*/ 389 h 707"/>
              <a:gd name="T98" fmla="*/ 863 w 944"/>
              <a:gd name="T99" fmla="*/ 338 h 707"/>
              <a:gd name="T100" fmla="*/ 874 w 944"/>
              <a:gd name="T101" fmla="*/ 299 h 707"/>
              <a:gd name="T102" fmla="*/ 890 w 944"/>
              <a:gd name="T103" fmla="*/ 276 h 707"/>
              <a:gd name="T104" fmla="*/ 851 w 944"/>
              <a:gd name="T105" fmla="*/ 214 h 707"/>
              <a:gd name="T106" fmla="*/ 874 w 944"/>
              <a:gd name="T107" fmla="*/ 183 h 707"/>
              <a:gd name="T108" fmla="*/ 940 w 944"/>
              <a:gd name="T109" fmla="*/ 144 h 707"/>
              <a:gd name="T110" fmla="*/ 936 w 944"/>
              <a:gd name="T111" fmla="*/ 113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44" h="707">
                <a:moveTo>
                  <a:pt x="905" y="113"/>
                </a:moveTo>
                <a:lnTo>
                  <a:pt x="905" y="113"/>
                </a:lnTo>
                <a:lnTo>
                  <a:pt x="870" y="117"/>
                </a:lnTo>
                <a:lnTo>
                  <a:pt x="851" y="125"/>
                </a:lnTo>
                <a:lnTo>
                  <a:pt x="843" y="132"/>
                </a:lnTo>
                <a:lnTo>
                  <a:pt x="832" y="148"/>
                </a:lnTo>
                <a:lnTo>
                  <a:pt x="812" y="148"/>
                </a:lnTo>
                <a:lnTo>
                  <a:pt x="800" y="132"/>
                </a:lnTo>
                <a:lnTo>
                  <a:pt x="800" y="117"/>
                </a:lnTo>
                <a:lnTo>
                  <a:pt x="800" y="117"/>
                </a:lnTo>
                <a:lnTo>
                  <a:pt x="765" y="125"/>
                </a:lnTo>
                <a:lnTo>
                  <a:pt x="738" y="128"/>
                </a:lnTo>
                <a:lnTo>
                  <a:pt x="707" y="128"/>
                </a:lnTo>
                <a:lnTo>
                  <a:pt x="707" y="128"/>
                </a:lnTo>
                <a:lnTo>
                  <a:pt x="699" y="117"/>
                </a:lnTo>
                <a:lnTo>
                  <a:pt x="680" y="101"/>
                </a:lnTo>
                <a:lnTo>
                  <a:pt x="668" y="93"/>
                </a:lnTo>
                <a:lnTo>
                  <a:pt x="657" y="86"/>
                </a:lnTo>
                <a:lnTo>
                  <a:pt x="645" y="86"/>
                </a:lnTo>
                <a:lnTo>
                  <a:pt x="633" y="90"/>
                </a:lnTo>
                <a:lnTo>
                  <a:pt x="587" y="90"/>
                </a:lnTo>
                <a:lnTo>
                  <a:pt x="587" y="90"/>
                </a:lnTo>
                <a:lnTo>
                  <a:pt x="591" y="70"/>
                </a:lnTo>
                <a:lnTo>
                  <a:pt x="591" y="31"/>
                </a:lnTo>
                <a:lnTo>
                  <a:pt x="587" y="16"/>
                </a:lnTo>
                <a:lnTo>
                  <a:pt x="579" y="4"/>
                </a:lnTo>
                <a:lnTo>
                  <a:pt x="571" y="0"/>
                </a:lnTo>
                <a:lnTo>
                  <a:pt x="563" y="0"/>
                </a:lnTo>
                <a:lnTo>
                  <a:pt x="556" y="4"/>
                </a:lnTo>
                <a:lnTo>
                  <a:pt x="540" y="12"/>
                </a:lnTo>
                <a:lnTo>
                  <a:pt x="540" y="12"/>
                </a:lnTo>
                <a:lnTo>
                  <a:pt x="505" y="39"/>
                </a:lnTo>
                <a:lnTo>
                  <a:pt x="494" y="51"/>
                </a:lnTo>
                <a:lnTo>
                  <a:pt x="486" y="62"/>
                </a:lnTo>
                <a:lnTo>
                  <a:pt x="486" y="74"/>
                </a:lnTo>
                <a:lnTo>
                  <a:pt x="486" y="86"/>
                </a:lnTo>
                <a:lnTo>
                  <a:pt x="490" y="113"/>
                </a:lnTo>
                <a:lnTo>
                  <a:pt x="474" y="117"/>
                </a:lnTo>
                <a:lnTo>
                  <a:pt x="474" y="117"/>
                </a:lnTo>
                <a:lnTo>
                  <a:pt x="466" y="101"/>
                </a:lnTo>
                <a:lnTo>
                  <a:pt x="459" y="90"/>
                </a:lnTo>
                <a:lnTo>
                  <a:pt x="447" y="86"/>
                </a:lnTo>
                <a:lnTo>
                  <a:pt x="447" y="86"/>
                </a:lnTo>
                <a:lnTo>
                  <a:pt x="443" y="101"/>
                </a:lnTo>
                <a:lnTo>
                  <a:pt x="435" y="132"/>
                </a:lnTo>
                <a:lnTo>
                  <a:pt x="424" y="148"/>
                </a:lnTo>
                <a:lnTo>
                  <a:pt x="412" y="167"/>
                </a:lnTo>
                <a:lnTo>
                  <a:pt x="396" y="187"/>
                </a:lnTo>
                <a:lnTo>
                  <a:pt x="377" y="202"/>
                </a:lnTo>
                <a:lnTo>
                  <a:pt x="377" y="202"/>
                </a:lnTo>
                <a:lnTo>
                  <a:pt x="369" y="229"/>
                </a:lnTo>
                <a:lnTo>
                  <a:pt x="365" y="257"/>
                </a:lnTo>
                <a:lnTo>
                  <a:pt x="365" y="295"/>
                </a:lnTo>
                <a:lnTo>
                  <a:pt x="365" y="295"/>
                </a:lnTo>
                <a:lnTo>
                  <a:pt x="362" y="307"/>
                </a:lnTo>
                <a:lnTo>
                  <a:pt x="358" y="315"/>
                </a:lnTo>
                <a:lnTo>
                  <a:pt x="346" y="330"/>
                </a:lnTo>
                <a:lnTo>
                  <a:pt x="330" y="338"/>
                </a:lnTo>
                <a:lnTo>
                  <a:pt x="311" y="346"/>
                </a:lnTo>
                <a:lnTo>
                  <a:pt x="268" y="350"/>
                </a:lnTo>
                <a:lnTo>
                  <a:pt x="237" y="354"/>
                </a:lnTo>
                <a:lnTo>
                  <a:pt x="237" y="354"/>
                </a:lnTo>
                <a:lnTo>
                  <a:pt x="171" y="358"/>
                </a:lnTo>
                <a:lnTo>
                  <a:pt x="105" y="358"/>
                </a:lnTo>
                <a:lnTo>
                  <a:pt x="105" y="358"/>
                </a:lnTo>
                <a:lnTo>
                  <a:pt x="74" y="358"/>
                </a:lnTo>
                <a:lnTo>
                  <a:pt x="55" y="362"/>
                </a:lnTo>
                <a:lnTo>
                  <a:pt x="31" y="369"/>
                </a:lnTo>
                <a:lnTo>
                  <a:pt x="12" y="381"/>
                </a:lnTo>
                <a:lnTo>
                  <a:pt x="8" y="389"/>
                </a:lnTo>
                <a:lnTo>
                  <a:pt x="0" y="396"/>
                </a:lnTo>
                <a:lnTo>
                  <a:pt x="0" y="408"/>
                </a:lnTo>
                <a:lnTo>
                  <a:pt x="0" y="424"/>
                </a:lnTo>
                <a:lnTo>
                  <a:pt x="4" y="443"/>
                </a:lnTo>
                <a:lnTo>
                  <a:pt x="16" y="463"/>
                </a:lnTo>
                <a:lnTo>
                  <a:pt x="78" y="521"/>
                </a:lnTo>
                <a:lnTo>
                  <a:pt x="78" y="521"/>
                </a:lnTo>
                <a:lnTo>
                  <a:pt x="94" y="548"/>
                </a:lnTo>
                <a:lnTo>
                  <a:pt x="101" y="567"/>
                </a:lnTo>
                <a:lnTo>
                  <a:pt x="105" y="587"/>
                </a:lnTo>
                <a:lnTo>
                  <a:pt x="105" y="587"/>
                </a:lnTo>
                <a:lnTo>
                  <a:pt x="109" y="595"/>
                </a:lnTo>
                <a:lnTo>
                  <a:pt x="113" y="602"/>
                </a:lnTo>
                <a:lnTo>
                  <a:pt x="125" y="614"/>
                </a:lnTo>
                <a:lnTo>
                  <a:pt x="144" y="622"/>
                </a:lnTo>
                <a:lnTo>
                  <a:pt x="148" y="595"/>
                </a:lnTo>
                <a:lnTo>
                  <a:pt x="175" y="630"/>
                </a:lnTo>
                <a:lnTo>
                  <a:pt x="191" y="606"/>
                </a:lnTo>
                <a:lnTo>
                  <a:pt x="253" y="614"/>
                </a:lnTo>
                <a:lnTo>
                  <a:pt x="245" y="630"/>
                </a:lnTo>
                <a:lnTo>
                  <a:pt x="218" y="649"/>
                </a:lnTo>
                <a:lnTo>
                  <a:pt x="191" y="653"/>
                </a:lnTo>
                <a:lnTo>
                  <a:pt x="179" y="672"/>
                </a:lnTo>
                <a:lnTo>
                  <a:pt x="214" y="696"/>
                </a:lnTo>
                <a:lnTo>
                  <a:pt x="214" y="696"/>
                </a:lnTo>
                <a:lnTo>
                  <a:pt x="218" y="688"/>
                </a:lnTo>
                <a:lnTo>
                  <a:pt x="229" y="680"/>
                </a:lnTo>
                <a:lnTo>
                  <a:pt x="233" y="676"/>
                </a:lnTo>
                <a:lnTo>
                  <a:pt x="241" y="680"/>
                </a:lnTo>
                <a:lnTo>
                  <a:pt x="253" y="688"/>
                </a:lnTo>
                <a:lnTo>
                  <a:pt x="264" y="703"/>
                </a:lnTo>
                <a:lnTo>
                  <a:pt x="264" y="703"/>
                </a:lnTo>
                <a:lnTo>
                  <a:pt x="268" y="707"/>
                </a:lnTo>
                <a:lnTo>
                  <a:pt x="280" y="707"/>
                </a:lnTo>
                <a:lnTo>
                  <a:pt x="284" y="703"/>
                </a:lnTo>
                <a:lnTo>
                  <a:pt x="284" y="699"/>
                </a:lnTo>
                <a:lnTo>
                  <a:pt x="284" y="688"/>
                </a:lnTo>
                <a:lnTo>
                  <a:pt x="276" y="668"/>
                </a:lnTo>
                <a:lnTo>
                  <a:pt x="276" y="668"/>
                </a:lnTo>
                <a:lnTo>
                  <a:pt x="272" y="653"/>
                </a:lnTo>
                <a:lnTo>
                  <a:pt x="272" y="641"/>
                </a:lnTo>
                <a:lnTo>
                  <a:pt x="276" y="630"/>
                </a:lnTo>
                <a:lnTo>
                  <a:pt x="284" y="626"/>
                </a:lnTo>
                <a:lnTo>
                  <a:pt x="299" y="618"/>
                </a:lnTo>
                <a:lnTo>
                  <a:pt x="307" y="618"/>
                </a:lnTo>
                <a:lnTo>
                  <a:pt x="307" y="618"/>
                </a:lnTo>
                <a:lnTo>
                  <a:pt x="311" y="618"/>
                </a:lnTo>
                <a:lnTo>
                  <a:pt x="323" y="618"/>
                </a:lnTo>
                <a:lnTo>
                  <a:pt x="330" y="618"/>
                </a:lnTo>
                <a:lnTo>
                  <a:pt x="338" y="610"/>
                </a:lnTo>
                <a:lnTo>
                  <a:pt x="346" y="598"/>
                </a:lnTo>
                <a:lnTo>
                  <a:pt x="350" y="587"/>
                </a:lnTo>
                <a:lnTo>
                  <a:pt x="350" y="587"/>
                </a:lnTo>
                <a:lnTo>
                  <a:pt x="354" y="571"/>
                </a:lnTo>
                <a:lnTo>
                  <a:pt x="362" y="560"/>
                </a:lnTo>
                <a:lnTo>
                  <a:pt x="369" y="552"/>
                </a:lnTo>
                <a:lnTo>
                  <a:pt x="381" y="544"/>
                </a:lnTo>
                <a:lnTo>
                  <a:pt x="408" y="540"/>
                </a:lnTo>
                <a:lnTo>
                  <a:pt x="428" y="540"/>
                </a:lnTo>
                <a:lnTo>
                  <a:pt x="435" y="536"/>
                </a:lnTo>
                <a:lnTo>
                  <a:pt x="435" y="536"/>
                </a:lnTo>
                <a:lnTo>
                  <a:pt x="447" y="536"/>
                </a:lnTo>
                <a:lnTo>
                  <a:pt x="466" y="536"/>
                </a:lnTo>
                <a:lnTo>
                  <a:pt x="470" y="536"/>
                </a:lnTo>
                <a:lnTo>
                  <a:pt x="474" y="532"/>
                </a:lnTo>
                <a:lnTo>
                  <a:pt x="470" y="525"/>
                </a:lnTo>
                <a:lnTo>
                  <a:pt x="455" y="513"/>
                </a:lnTo>
                <a:lnTo>
                  <a:pt x="455" y="513"/>
                </a:lnTo>
                <a:lnTo>
                  <a:pt x="455" y="501"/>
                </a:lnTo>
                <a:lnTo>
                  <a:pt x="459" y="478"/>
                </a:lnTo>
                <a:lnTo>
                  <a:pt x="463" y="470"/>
                </a:lnTo>
                <a:lnTo>
                  <a:pt x="466" y="466"/>
                </a:lnTo>
                <a:lnTo>
                  <a:pt x="474" y="470"/>
                </a:lnTo>
                <a:lnTo>
                  <a:pt x="486" y="482"/>
                </a:lnTo>
                <a:lnTo>
                  <a:pt x="494" y="482"/>
                </a:lnTo>
                <a:lnTo>
                  <a:pt x="494" y="482"/>
                </a:lnTo>
                <a:lnTo>
                  <a:pt x="501" y="482"/>
                </a:lnTo>
                <a:lnTo>
                  <a:pt x="521" y="482"/>
                </a:lnTo>
                <a:lnTo>
                  <a:pt x="525" y="486"/>
                </a:lnTo>
                <a:lnTo>
                  <a:pt x="532" y="490"/>
                </a:lnTo>
                <a:lnTo>
                  <a:pt x="532" y="501"/>
                </a:lnTo>
                <a:lnTo>
                  <a:pt x="525" y="513"/>
                </a:lnTo>
                <a:lnTo>
                  <a:pt x="525" y="513"/>
                </a:lnTo>
                <a:lnTo>
                  <a:pt x="521" y="529"/>
                </a:lnTo>
                <a:lnTo>
                  <a:pt x="521" y="540"/>
                </a:lnTo>
                <a:lnTo>
                  <a:pt x="525" y="544"/>
                </a:lnTo>
                <a:lnTo>
                  <a:pt x="532" y="548"/>
                </a:lnTo>
                <a:lnTo>
                  <a:pt x="548" y="544"/>
                </a:lnTo>
                <a:lnTo>
                  <a:pt x="560" y="544"/>
                </a:lnTo>
                <a:lnTo>
                  <a:pt x="571" y="544"/>
                </a:lnTo>
                <a:lnTo>
                  <a:pt x="571" y="497"/>
                </a:lnTo>
                <a:lnTo>
                  <a:pt x="610" y="451"/>
                </a:lnTo>
                <a:lnTo>
                  <a:pt x="614" y="447"/>
                </a:lnTo>
                <a:lnTo>
                  <a:pt x="614" y="428"/>
                </a:lnTo>
                <a:lnTo>
                  <a:pt x="614" y="428"/>
                </a:lnTo>
                <a:lnTo>
                  <a:pt x="622" y="424"/>
                </a:lnTo>
                <a:lnTo>
                  <a:pt x="633" y="424"/>
                </a:lnTo>
                <a:lnTo>
                  <a:pt x="641" y="428"/>
                </a:lnTo>
                <a:lnTo>
                  <a:pt x="645" y="431"/>
                </a:lnTo>
                <a:lnTo>
                  <a:pt x="641" y="443"/>
                </a:lnTo>
                <a:lnTo>
                  <a:pt x="637" y="455"/>
                </a:lnTo>
                <a:lnTo>
                  <a:pt x="637" y="455"/>
                </a:lnTo>
                <a:lnTo>
                  <a:pt x="630" y="466"/>
                </a:lnTo>
                <a:lnTo>
                  <a:pt x="614" y="486"/>
                </a:lnTo>
                <a:lnTo>
                  <a:pt x="610" y="497"/>
                </a:lnTo>
                <a:lnTo>
                  <a:pt x="610" y="509"/>
                </a:lnTo>
                <a:lnTo>
                  <a:pt x="618" y="517"/>
                </a:lnTo>
                <a:lnTo>
                  <a:pt x="630" y="525"/>
                </a:lnTo>
                <a:lnTo>
                  <a:pt x="630" y="525"/>
                </a:lnTo>
                <a:lnTo>
                  <a:pt x="657" y="536"/>
                </a:lnTo>
                <a:lnTo>
                  <a:pt x="668" y="544"/>
                </a:lnTo>
                <a:lnTo>
                  <a:pt x="664" y="548"/>
                </a:lnTo>
                <a:lnTo>
                  <a:pt x="661" y="552"/>
                </a:lnTo>
                <a:lnTo>
                  <a:pt x="633" y="564"/>
                </a:lnTo>
                <a:lnTo>
                  <a:pt x="630" y="567"/>
                </a:lnTo>
                <a:lnTo>
                  <a:pt x="630" y="567"/>
                </a:lnTo>
                <a:lnTo>
                  <a:pt x="626" y="575"/>
                </a:lnTo>
                <a:lnTo>
                  <a:pt x="626" y="587"/>
                </a:lnTo>
                <a:lnTo>
                  <a:pt x="630" y="595"/>
                </a:lnTo>
                <a:lnTo>
                  <a:pt x="633" y="598"/>
                </a:lnTo>
                <a:lnTo>
                  <a:pt x="645" y="598"/>
                </a:lnTo>
                <a:lnTo>
                  <a:pt x="657" y="595"/>
                </a:lnTo>
                <a:lnTo>
                  <a:pt x="657" y="595"/>
                </a:lnTo>
                <a:lnTo>
                  <a:pt x="668" y="595"/>
                </a:lnTo>
                <a:lnTo>
                  <a:pt x="680" y="591"/>
                </a:lnTo>
                <a:lnTo>
                  <a:pt x="696" y="595"/>
                </a:lnTo>
                <a:lnTo>
                  <a:pt x="703" y="602"/>
                </a:lnTo>
                <a:lnTo>
                  <a:pt x="707" y="606"/>
                </a:lnTo>
                <a:lnTo>
                  <a:pt x="707" y="606"/>
                </a:lnTo>
                <a:lnTo>
                  <a:pt x="719" y="610"/>
                </a:lnTo>
                <a:lnTo>
                  <a:pt x="727" y="606"/>
                </a:lnTo>
                <a:lnTo>
                  <a:pt x="731" y="602"/>
                </a:lnTo>
                <a:lnTo>
                  <a:pt x="731" y="595"/>
                </a:lnTo>
                <a:lnTo>
                  <a:pt x="731" y="595"/>
                </a:lnTo>
                <a:lnTo>
                  <a:pt x="731" y="583"/>
                </a:lnTo>
                <a:lnTo>
                  <a:pt x="734" y="579"/>
                </a:lnTo>
                <a:lnTo>
                  <a:pt x="750" y="575"/>
                </a:lnTo>
                <a:lnTo>
                  <a:pt x="781" y="575"/>
                </a:lnTo>
                <a:lnTo>
                  <a:pt x="781" y="575"/>
                </a:lnTo>
                <a:lnTo>
                  <a:pt x="789" y="575"/>
                </a:lnTo>
                <a:lnTo>
                  <a:pt x="793" y="567"/>
                </a:lnTo>
                <a:lnTo>
                  <a:pt x="793" y="552"/>
                </a:lnTo>
                <a:lnTo>
                  <a:pt x="781" y="529"/>
                </a:lnTo>
                <a:lnTo>
                  <a:pt x="781" y="529"/>
                </a:lnTo>
                <a:lnTo>
                  <a:pt x="777" y="521"/>
                </a:lnTo>
                <a:lnTo>
                  <a:pt x="777" y="513"/>
                </a:lnTo>
                <a:lnTo>
                  <a:pt x="781" y="513"/>
                </a:lnTo>
                <a:lnTo>
                  <a:pt x="785" y="513"/>
                </a:lnTo>
                <a:lnTo>
                  <a:pt x="804" y="525"/>
                </a:lnTo>
                <a:lnTo>
                  <a:pt x="804" y="525"/>
                </a:lnTo>
                <a:lnTo>
                  <a:pt x="816" y="525"/>
                </a:lnTo>
                <a:lnTo>
                  <a:pt x="824" y="517"/>
                </a:lnTo>
                <a:lnTo>
                  <a:pt x="828" y="505"/>
                </a:lnTo>
                <a:lnTo>
                  <a:pt x="874" y="435"/>
                </a:lnTo>
                <a:lnTo>
                  <a:pt x="847" y="439"/>
                </a:lnTo>
                <a:lnTo>
                  <a:pt x="804" y="439"/>
                </a:lnTo>
                <a:lnTo>
                  <a:pt x="804" y="439"/>
                </a:lnTo>
                <a:lnTo>
                  <a:pt x="797" y="447"/>
                </a:lnTo>
                <a:lnTo>
                  <a:pt x="781" y="466"/>
                </a:lnTo>
                <a:lnTo>
                  <a:pt x="773" y="470"/>
                </a:lnTo>
                <a:lnTo>
                  <a:pt x="765" y="470"/>
                </a:lnTo>
                <a:lnTo>
                  <a:pt x="762" y="466"/>
                </a:lnTo>
                <a:lnTo>
                  <a:pt x="758" y="451"/>
                </a:lnTo>
                <a:lnTo>
                  <a:pt x="758" y="451"/>
                </a:lnTo>
                <a:lnTo>
                  <a:pt x="754" y="443"/>
                </a:lnTo>
                <a:lnTo>
                  <a:pt x="754" y="435"/>
                </a:lnTo>
                <a:lnTo>
                  <a:pt x="758" y="428"/>
                </a:lnTo>
                <a:lnTo>
                  <a:pt x="762" y="424"/>
                </a:lnTo>
                <a:lnTo>
                  <a:pt x="773" y="420"/>
                </a:lnTo>
                <a:lnTo>
                  <a:pt x="789" y="420"/>
                </a:lnTo>
                <a:lnTo>
                  <a:pt x="789" y="420"/>
                </a:lnTo>
                <a:lnTo>
                  <a:pt x="793" y="420"/>
                </a:lnTo>
                <a:lnTo>
                  <a:pt x="797" y="416"/>
                </a:lnTo>
                <a:lnTo>
                  <a:pt x="797" y="408"/>
                </a:lnTo>
                <a:lnTo>
                  <a:pt x="789" y="389"/>
                </a:lnTo>
                <a:lnTo>
                  <a:pt x="789" y="346"/>
                </a:lnTo>
                <a:lnTo>
                  <a:pt x="789" y="346"/>
                </a:lnTo>
                <a:lnTo>
                  <a:pt x="816" y="342"/>
                </a:lnTo>
                <a:lnTo>
                  <a:pt x="839" y="338"/>
                </a:lnTo>
                <a:lnTo>
                  <a:pt x="863" y="338"/>
                </a:lnTo>
                <a:lnTo>
                  <a:pt x="863" y="319"/>
                </a:lnTo>
                <a:lnTo>
                  <a:pt x="859" y="311"/>
                </a:lnTo>
                <a:lnTo>
                  <a:pt x="859" y="299"/>
                </a:lnTo>
                <a:lnTo>
                  <a:pt x="874" y="299"/>
                </a:lnTo>
                <a:lnTo>
                  <a:pt x="874" y="299"/>
                </a:lnTo>
                <a:lnTo>
                  <a:pt x="882" y="299"/>
                </a:lnTo>
                <a:lnTo>
                  <a:pt x="894" y="295"/>
                </a:lnTo>
                <a:lnTo>
                  <a:pt x="898" y="292"/>
                </a:lnTo>
                <a:lnTo>
                  <a:pt x="894" y="284"/>
                </a:lnTo>
                <a:lnTo>
                  <a:pt x="890" y="276"/>
                </a:lnTo>
                <a:lnTo>
                  <a:pt x="874" y="264"/>
                </a:lnTo>
                <a:lnTo>
                  <a:pt x="863" y="249"/>
                </a:lnTo>
                <a:lnTo>
                  <a:pt x="855" y="241"/>
                </a:lnTo>
                <a:lnTo>
                  <a:pt x="855" y="226"/>
                </a:lnTo>
                <a:lnTo>
                  <a:pt x="851" y="214"/>
                </a:lnTo>
                <a:lnTo>
                  <a:pt x="851" y="198"/>
                </a:lnTo>
                <a:lnTo>
                  <a:pt x="855" y="198"/>
                </a:lnTo>
                <a:lnTo>
                  <a:pt x="866" y="198"/>
                </a:lnTo>
                <a:lnTo>
                  <a:pt x="874" y="194"/>
                </a:lnTo>
                <a:lnTo>
                  <a:pt x="874" y="183"/>
                </a:lnTo>
                <a:lnTo>
                  <a:pt x="870" y="175"/>
                </a:lnTo>
                <a:lnTo>
                  <a:pt x="874" y="167"/>
                </a:lnTo>
                <a:lnTo>
                  <a:pt x="894" y="160"/>
                </a:lnTo>
                <a:lnTo>
                  <a:pt x="917" y="152"/>
                </a:lnTo>
                <a:lnTo>
                  <a:pt x="940" y="144"/>
                </a:lnTo>
                <a:lnTo>
                  <a:pt x="940" y="144"/>
                </a:lnTo>
                <a:lnTo>
                  <a:pt x="940" y="136"/>
                </a:lnTo>
                <a:lnTo>
                  <a:pt x="944" y="125"/>
                </a:lnTo>
                <a:lnTo>
                  <a:pt x="940" y="117"/>
                </a:lnTo>
                <a:lnTo>
                  <a:pt x="936" y="113"/>
                </a:lnTo>
                <a:lnTo>
                  <a:pt x="925" y="109"/>
                </a:lnTo>
                <a:lnTo>
                  <a:pt x="905" y="113"/>
                </a:lnTo>
                <a:lnTo>
                  <a:pt x="905" y="113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0"/>
          <p:cNvSpPr>
            <a:spLocks/>
          </p:cNvSpPr>
          <p:nvPr/>
        </p:nvSpPr>
        <p:spPr bwMode="auto">
          <a:xfrm>
            <a:off x="8899525" y="2725737"/>
            <a:ext cx="1492250" cy="2090738"/>
          </a:xfrm>
          <a:custGeom>
            <a:avLst/>
            <a:gdLst>
              <a:gd name="T0" fmla="*/ 893 w 940"/>
              <a:gd name="T1" fmla="*/ 575 h 1317"/>
              <a:gd name="T2" fmla="*/ 924 w 940"/>
              <a:gd name="T3" fmla="*/ 540 h 1317"/>
              <a:gd name="T4" fmla="*/ 878 w 940"/>
              <a:gd name="T5" fmla="*/ 477 h 1317"/>
              <a:gd name="T6" fmla="*/ 800 w 940"/>
              <a:gd name="T7" fmla="*/ 493 h 1317"/>
              <a:gd name="T8" fmla="*/ 746 w 940"/>
              <a:gd name="T9" fmla="*/ 439 h 1317"/>
              <a:gd name="T10" fmla="*/ 699 w 940"/>
              <a:gd name="T11" fmla="*/ 384 h 1317"/>
              <a:gd name="T12" fmla="*/ 680 w 940"/>
              <a:gd name="T13" fmla="*/ 248 h 1317"/>
              <a:gd name="T14" fmla="*/ 660 w 940"/>
              <a:gd name="T15" fmla="*/ 54 h 1317"/>
              <a:gd name="T16" fmla="*/ 629 w 940"/>
              <a:gd name="T17" fmla="*/ 0 h 1317"/>
              <a:gd name="T18" fmla="*/ 509 w 940"/>
              <a:gd name="T19" fmla="*/ 15 h 1317"/>
              <a:gd name="T20" fmla="*/ 450 w 940"/>
              <a:gd name="T21" fmla="*/ 23 h 1317"/>
              <a:gd name="T22" fmla="*/ 439 w 940"/>
              <a:gd name="T23" fmla="*/ 70 h 1317"/>
              <a:gd name="T24" fmla="*/ 388 w 940"/>
              <a:gd name="T25" fmla="*/ 89 h 1317"/>
              <a:gd name="T26" fmla="*/ 256 w 940"/>
              <a:gd name="T27" fmla="*/ 101 h 1317"/>
              <a:gd name="T28" fmla="*/ 171 w 940"/>
              <a:gd name="T29" fmla="*/ 112 h 1317"/>
              <a:gd name="T30" fmla="*/ 128 w 940"/>
              <a:gd name="T31" fmla="*/ 93 h 1317"/>
              <a:gd name="T32" fmla="*/ 54 w 940"/>
              <a:gd name="T33" fmla="*/ 116 h 1317"/>
              <a:gd name="T34" fmla="*/ 31 w 940"/>
              <a:gd name="T35" fmla="*/ 217 h 1317"/>
              <a:gd name="T36" fmla="*/ 46 w 940"/>
              <a:gd name="T37" fmla="*/ 380 h 1317"/>
              <a:gd name="T38" fmla="*/ 147 w 940"/>
              <a:gd name="T39" fmla="*/ 485 h 1317"/>
              <a:gd name="T40" fmla="*/ 287 w 940"/>
              <a:gd name="T41" fmla="*/ 528 h 1317"/>
              <a:gd name="T42" fmla="*/ 311 w 940"/>
              <a:gd name="T43" fmla="*/ 551 h 1317"/>
              <a:gd name="T44" fmla="*/ 233 w 940"/>
              <a:gd name="T45" fmla="*/ 672 h 1317"/>
              <a:gd name="T46" fmla="*/ 190 w 940"/>
              <a:gd name="T47" fmla="*/ 773 h 1317"/>
              <a:gd name="T48" fmla="*/ 112 w 940"/>
              <a:gd name="T49" fmla="*/ 808 h 1317"/>
              <a:gd name="T50" fmla="*/ 77 w 940"/>
              <a:gd name="T51" fmla="*/ 831 h 1317"/>
              <a:gd name="T52" fmla="*/ 89 w 940"/>
              <a:gd name="T53" fmla="*/ 901 h 1317"/>
              <a:gd name="T54" fmla="*/ 85 w 940"/>
              <a:gd name="T55" fmla="*/ 1068 h 1317"/>
              <a:gd name="T56" fmla="*/ 0 w 940"/>
              <a:gd name="T57" fmla="*/ 1219 h 1317"/>
              <a:gd name="T58" fmla="*/ 66 w 940"/>
              <a:gd name="T59" fmla="*/ 1309 h 1317"/>
              <a:gd name="T60" fmla="*/ 112 w 940"/>
              <a:gd name="T61" fmla="*/ 1305 h 1317"/>
              <a:gd name="T62" fmla="*/ 171 w 940"/>
              <a:gd name="T63" fmla="*/ 1297 h 1317"/>
              <a:gd name="T64" fmla="*/ 217 w 940"/>
              <a:gd name="T65" fmla="*/ 1274 h 1317"/>
              <a:gd name="T66" fmla="*/ 237 w 940"/>
              <a:gd name="T67" fmla="*/ 1297 h 1317"/>
              <a:gd name="T68" fmla="*/ 272 w 940"/>
              <a:gd name="T69" fmla="*/ 1212 h 1317"/>
              <a:gd name="T70" fmla="*/ 252 w 940"/>
              <a:gd name="T71" fmla="*/ 1181 h 1317"/>
              <a:gd name="T72" fmla="*/ 314 w 940"/>
              <a:gd name="T73" fmla="*/ 1188 h 1317"/>
              <a:gd name="T74" fmla="*/ 326 w 940"/>
              <a:gd name="T75" fmla="*/ 1118 h 1317"/>
              <a:gd name="T76" fmla="*/ 326 w 940"/>
              <a:gd name="T77" fmla="*/ 1076 h 1317"/>
              <a:gd name="T78" fmla="*/ 423 w 940"/>
              <a:gd name="T79" fmla="*/ 1021 h 1317"/>
              <a:gd name="T80" fmla="*/ 396 w 940"/>
              <a:gd name="T81" fmla="*/ 963 h 1317"/>
              <a:gd name="T82" fmla="*/ 369 w 940"/>
              <a:gd name="T83" fmla="*/ 951 h 1317"/>
              <a:gd name="T84" fmla="*/ 392 w 940"/>
              <a:gd name="T85" fmla="*/ 881 h 1317"/>
              <a:gd name="T86" fmla="*/ 392 w 940"/>
              <a:gd name="T87" fmla="*/ 784 h 1317"/>
              <a:gd name="T88" fmla="*/ 454 w 940"/>
              <a:gd name="T89" fmla="*/ 780 h 1317"/>
              <a:gd name="T90" fmla="*/ 481 w 940"/>
              <a:gd name="T91" fmla="*/ 815 h 1317"/>
              <a:gd name="T92" fmla="*/ 551 w 940"/>
              <a:gd name="T93" fmla="*/ 753 h 1317"/>
              <a:gd name="T94" fmla="*/ 540 w 940"/>
              <a:gd name="T95" fmla="*/ 815 h 1317"/>
              <a:gd name="T96" fmla="*/ 509 w 940"/>
              <a:gd name="T97" fmla="*/ 889 h 1317"/>
              <a:gd name="T98" fmla="*/ 493 w 940"/>
              <a:gd name="T99" fmla="*/ 924 h 1317"/>
              <a:gd name="T100" fmla="*/ 598 w 940"/>
              <a:gd name="T101" fmla="*/ 916 h 1317"/>
              <a:gd name="T102" fmla="*/ 645 w 940"/>
              <a:gd name="T103" fmla="*/ 897 h 1317"/>
              <a:gd name="T104" fmla="*/ 726 w 940"/>
              <a:gd name="T105" fmla="*/ 878 h 1317"/>
              <a:gd name="T106" fmla="*/ 777 w 940"/>
              <a:gd name="T107" fmla="*/ 835 h 1317"/>
              <a:gd name="T108" fmla="*/ 761 w 940"/>
              <a:gd name="T109" fmla="*/ 691 h 1317"/>
              <a:gd name="T110" fmla="*/ 792 w 940"/>
              <a:gd name="T111" fmla="*/ 571 h 1317"/>
              <a:gd name="T112" fmla="*/ 858 w 940"/>
              <a:gd name="T113" fmla="*/ 594 h 1317"/>
              <a:gd name="T114" fmla="*/ 885 w 940"/>
              <a:gd name="T115" fmla="*/ 641 h 1317"/>
              <a:gd name="T116" fmla="*/ 893 w 940"/>
              <a:gd name="T117" fmla="*/ 610 h 1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40" h="1317">
                <a:moveTo>
                  <a:pt x="893" y="610"/>
                </a:moveTo>
                <a:lnTo>
                  <a:pt x="893" y="610"/>
                </a:lnTo>
                <a:lnTo>
                  <a:pt x="889" y="586"/>
                </a:lnTo>
                <a:lnTo>
                  <a:pt x="889" y="578"/>
                </a:lnTo>
                <a:lnTo>
                  <a:pt x="893" y="575"/>
                </a:lnTo>
                <a:lnTo>
                  <a:pt x="897" y="575"/>
                </a:lnTo>
                <a:lnTo>
                  <a:pt x="901" y="575"/>
                </a:lnTo>
                <a:lnTo>
                  <a:pt x="909" y="582"/>
                </a:lnTo>
                <a:lnTo>
                  <a:pt x="924" y="567"/>
                </a:lnTo>
                <a:lnTo>
                  <a:pt x="924" y="540"/>
                </a:lnTo>
                <a:lnTo>
                  <a:pt x="940" y="509"/>
                </a:lnTo>
                <a:lnTo>
                  <a:pt x="889" y="505"/>
                </a:lnTo>
                <a:lnTo>
                  <a:pt x="889" y="505"/>
                </a:lnTo>
                <a:lnTo>
                  <a:pt x="885" y="497"/>
                </a:lnTo>
                <a:lnTo>
                  <a:pt x="878" y="477"/>
                </a:lnTo>
                <a:lnTo>
                  <a:pt x="874" y="474"/>
                </a:lnTo>
                <a:lnTo>
                  <a:pt x="862" y="470"/>
                </a:lnTo>
                <a:lnTo>
                  <a:pt x="850" y="474"/>
                </a:lnTo>
                <a:lnTo>
                  <a:pt x="835" y="485"/>
                </a:lnTo>
                <a:lnTo>
                  <a:pt x="800" y="493"/>
                </a:lnTo>
                <a:lnTo>
                  <a:pt x="819" y="419"/>
                </a:lnTo>
                <a:lnTo>
                  <a:pt x="819" y="419"/>
                </a:lnTo>
                <a:lnTo>
                  <a:pt x="753" y="439"/>
                </a:lnTo>
                <a:lnTo>
                  <a:pt x="753" y="439"/>
                </a:lnTo>
                <a:lnTo>
                  <a:pt x="746" y="439"/>
                </a:lnTo>
                <a:lnTo>
                  <a:pt x="734" y="439"/>
                </a:lnTo>
                <a:lnTo>
                  <a:pt x="726" y="435"/>
                </a:lnTo>
                <a:lnTo>
                  <a:pt x="715" y="427"/>
                </a:lnTo>
                <a:lnTo>
                  <a:pt x="703" y="411"/>
                </a:lnTo>
                <a:lnTo>
                  <a:pt x="699" y="384"/>
                </a:lnTo>
                <a:lnTo>
                  <a:pt x="695" y="349"/>
                </a:lnTo>
                <a:lnTo>
                  <a:pt x="668" y="303"/>
                </a:lnTo>
                <a:lnTo>
                  <a:pt x="668" y="303"/>
                </a:lnTo>
                <a:lnTo>
                  <a:pt x="672" y="275"/>
                </a:lnTo>
                <a:lnTo>
                  <a:pt x="680" y="248"/>
                </a:lnTo>
                <a:lnTo>
                  <a:pt x="699" y="213"/>
                </a:lnTo>
                <a:lnTo>
                  <a:pt x="691" y="93"/>
                </a:lnTo>
                <a:lnTo>
                  <a:pt x="691" y="93"/>
                </a:lnTo>
                <a:lnTo>
                  <a:pt x="676" y="70"/>
                </a:lnTo>
                <a:lnTo>
                  <a:pt x="660" y="54"/>
                </a:lnTo>
                <a:lnTo>
                  <a:pt x="652" y="46"/>
                </a:lnTo>
                <a:lnTo>
                  <a:pt x="641" y="4"/>
                </a:lnTo>
                <a:lnTo>
                  <a:pt x="641" y="4"/>
                </a:lnTo>
                <a:lnTo>
                  <a:pt x="637" y="0"/>
                </a:lnTo>
                <a:lnTo>
                  <a:pt x="629" y="0"/>
                </a:lnTo>
                <a:lnTo>
                  <a:pt x="614" y="0"/>
                </a:lnTo>
                <a:lnTo>
                  <a:pt x="590" y="11"/>
                </a:lnTo>
                <a:lnTo>
                  <a:pt x="590" y="11"/>
                </a:lnTo>
                <a:lnTo>
                  <a:pt x="547" y="15"/>
                </a:lnTo>
                <a:lnTo>
                  <a:pt x="509" y="15"/>
                </a:lnTo>
                <a:lnTo>
                  <a:pt x="474" y="15"/>
                </a:lnTo>
                <a:lnTo>
                  <a:pt x="474" y="15"/>
                </a:lnTo>
                <a:lnTo>
                  <a:pt x="470" y="15"/>
                </a:lnTo>
                <a:lnTo>
                  <a:pt x="458" y="19"/>
                </a:lnTo>
                <a:lnTo>
                  <a:pt x="450" y="23"/>
                </a:lnTo>
                <a:lnTo>
                  <a:pt x="446" y="35"/>
                </a:lnTo>
                <a:lnTo>
                  <a:pt x="439" y="46"/>
                </a:lnTo>
                <a:lnTo>
                  <a:pt x="439" y="66"/>
                </a:lnTo>
                <a:lnTo>
                  <a:pt x="439" y="66"/>
                </a:lnTo>
                <a:lnTo>
                  <a:pt x="439" y="70"/>
                </a:lnTo>
                <a:lnTo>
                  <a:pt x="435" y="73"/>
                </a:lnTo>
                <a:lnTo>
                  <a:pt x="431" y="81"/>
                </a:lnTo>
                <a:lnTo>
                  <a:pt x="423" y="85"/>
                </a:lnTo>
                <a:lnTo>
                  <a:pt x="412" y="89"/>
                </a:lnTo>
                <a:lnTo>
                  <a:pt x="388" y="89"/>
                </a:lnTo>
                <a:lnTo>
                  <a:pt x="361" y="89"/>
                </a:lnTo>
                <a:lnTo>
                  <a:pt x="361" y="89"/>
                </a:lnTo>
                <a:lnTo>
                  <a:pt x="330" y="89"/>
                </a:lnTo>
                <a:lnTo>
                  <a:pt x="303" y="89"/>
                </a:lnTo>
                <a:lnTo>
                  <a:pt x="256" y="101"/>
                </a:lnTo>
                <a:lnTo>
                  <a:pt x="225" y="108"/>
                </a:lnTo>
                <a:lnTo>
                  <a:pt x="213" y="116"/>
                </a:lnTo>
                <a:lnTo>
                  <a:pt x="213" y="116"/>
                </a:lnTo>
                <a:lnTo>
                  <a:pt x="190" y="116"/>
                </a:lnTo>
                <a:lnTo>
                  <a:pt x="171" y="112"/>
                </a:lnTo>
                <a:lnTo>
                  <a:pt x="163" y="108"/>
                </a:lnTo>
                <a:lnTo>
                  <a:pt x="155" y="101"/>
                </a:lnTo>
                <a:lnTo>
                  <a:pt x="155" y="101"/>
                </a:lnTo>
                <a:lnTo>
                  <a:pt x="144" y="97"/>
                </a:lnTo>
                <a:lnTo>
                  <a:pt x="128" y="93"/>
                </a:lnTo>
                <a:lnTo>
                  <a:pt x="97" y="101"/>
                </a:lnTo>
                <a:lnTo>
                  <a:pt x="66" y="112"/>
                </a:lnTo>
                <a:lnTo>
                  <a:pt x="54" y="116"/>
                </a:lnTo>
                <a:lnTo>
                  <a:pt x="54" y="116"/>
                </a:lnTo>
                <a:lnTo>
                  <a:pt x="54" y="116"/>
                </a:lnTo>
                <a:lnTo>
                  <a:pt x="54" y="139"/>
                </a:lnTo>
                <a:lnTo>
                  <a:pt x="50" y="159"/>
                </a:lnTo>
                <a:lnTo>
                  <a:pt x="43" y="186"/>
                </a:lnTo>
                <a:lnTo>
                  <a:pt x="31" y="217"/>
                </a:lnTo>
                <a:lnTo>
                  <a:pt x="31" y="217"/>
                </a:lnTo>
                <a:lnTo>
                  <a:pt x="19" y="252"/>
                </a:lnTo>
                <a:lnTo>
                  <a:pt x="19" y="287"/>
                </a:lnTo>
                <a:lnTo>
                  <a:pt x="23" y="318"/>
                </a:lnTo>
                <a:lnTo>
                  <a:pt x="35" y="349"/>
                </a:lnTo>
                <a:lnTo>
                  <a:pt x="46" y="380"/>
                </a:lnTo>
                <a:lnTo>
                  <a:pt x="66" y="408"/>
                </a:lnTo>
                <a:lnTo>
                  <a:pt x="105" y="454"/>
                </a:lnTo>
                <a:lnTo>
                  <a:pt x="105" y="454"/>
                </a:lnTo>
                <a:lnTo>
                  <a:pt x="124" y="470"/>
                </a:lnTo>
                <a:lnTo>
                  <a:pt x="147" y="485"/>
                </a:lnTo>
                <a:lnTo>
                  <a:pt x="171" y="493"/>
                </a:lnTo>
                <a:lnTo>
                  <a:pt x="190" y="501"/>
                </a:lnTo>
                <a:lnTo>
                  <a:pt x="225" y="509"/>
                </a:lnTo>
                <a:lnTo>
                  <a:pt x="237" y="512"/>
                </a:lnTo>
                <a:lnTo>
                  <a:pt x="287" y="528"/>
                </a:lnTo>
                <a:lnTo>
                  <a:pt x="287" y="528"/>
                </a:lnTo>
                <a:lnTo>
                  <a:pt x="295" y="532"/>
                </a:lnTo>
                <a:lnTo>
                  <a:pt x="303" y="536"/>
                </a:lnTo>
                <a:lnTo>
                  <a:pt x="307" y="540"/>
                </a:lnTo>
                <a:lnTo>
                  <a:pt x="311" y="551"/>
                </a:lnTo>
                <a:lnTo>
                  <a:pt x="307" y="563"/>
                </a:lnTo>
                <a:lnTo>
                  <a:pt x="295" y="575"/>
                </a:lnTo>
                <a:lnTo>
                  <a:pt x="272" y="594"/>
                </a:lnTo>
                <a:lnTo>
                  <a:pt x="233" y="672"/>
                </a:lnTo>
                <a:lnTo>
                  <a:pt x="233" y="672"/>
                </a:lnTo>
                <a:lnTo>
                  <a:pt x="229" y="676"/>
                </a:lnTo>
                <a:lnTo>
                  <a:pt x="213" y="695"/>
                </a:lnTo>
                <a:lnTo>
                  <a:pt x="198" y="726"/>
                </a:lnTo>
                <a:lnTo>
                  <a:pt x="194" y="749"/>
                </a:lnTo>
                <a:lnTo>
                  <a:pt x="190" y="773"/>
                </a:lnTo>
                <a:lnTo>
                  <a:pt x="190" y="773"/>
                </a:lnTo>
                <a:lnTo>
                  <a:pt x="186" y="777"/>
                </a:lnTo>
                <a:lnTo>
                  <a:pt x="171" y="788"/>
                </a:lnTo>
                <a:lnTo>
                  <a:pt x="147" y="800"/>
                </a:lnTo>
                <a:lnTo>
                  <a:pt x="112" y="808"/>
                </a:lnTo>
                <a:lnTo>
                  <a:pt x="112" y="808"/>
                </a:lnTo>
                <a:lnTo>
                  <a:pt x="105" y="812"/>
                </a:lnTo>
                <a:lnTo>
                  <a:pt x="97" y="815"/>
                </a:lnTo>
                <a:lnTo>
                  <a:pt x="85" y="819"/>
                </a:lnTo>
                <a:lnTo>
                  <a:pt x="77" y="831"/>
                </a:lnTo>
                <a:lnTo>
                  <a:pt x="74" y="843"/>
                </a:lnTo>
                <a:lnTo>
                  <a:pt x="77" y="862"/>
                </a:lnTo>
                <a:lnTo>
                  <a:pt x="85" y="885"/>
                </a:lnTo>
                <a:lnTo>
                  <a:pt x="85" y="885"/>
                </a:lnTo>
                <a:lnTo>
                  <a:pt x="89" y="901"/>
                </a:lnTo>
                <a:lnTo>
                  <a:pt x="93" y="920"/>
                </a:lnTo>
                <a:lnTo>
                  <a:pt x="97" y="955"/>
                </a:lnTo>
                <a:lnTo>
                  <a:pt x="112" y="1021"/>
                </a:lnTo>
                <a:lnTo>
                  <a:pt x="112" y="1021"/>
                </a:lnTo>
                <a:lnTo>
                  <a:pt x="85" y="1068"/>
                </a:lnTo>
                <a:lnTo>
                  <a:pt x="43" y="1134"/>
                </a:lnTo>
                <a:lnTo>
                  <a:pt x="43" y="1134"/>
                </a:lnTo>
                <a:lnTo>
                  <a:pt x="19" y="1161"/>
                </a:lnTo>
                <a:lnTo>
                  <a:pt x="8" y="1173"/>
                </a:lnTo>
                <a:lnTo>
                  <a:pt x="0" y="1219"/>
                </a:lnTo>
                <a:lnTo>
                  <a:pt x="8" y="1305"/>
                </a:lnTo>
                <a:lnTo>
                  <a:pt x="8" y="1305"/>
                </a:lnTo>
                <a:lnTo>
                  <a:pt x="27" y="1305"/>
                </a:lnTo>
                <a:lnTo>
                  <a:pt x="46" y="1305"/>
                </a:lnTo>
                <a:lnTo>
                  <a:pt x="66" y="1309"/>
                </a:lnTo>
                <a:lnTo>
                  <a:pt x="70" y="1317"/>
                </a:lnTo>
                <a:lnTo>
                  <a:pt x="70" y="1317"/>
                </a:lnTo>
                <a:lnTo>
                  <a:pt x="77" y="1317"/>
                </a:lnTo>
                <a:lnTo>
                  <a:pt x="93" y="1313"/>
                </a:lnTo>
                <a:lnTo>
                  <a:pt x="112" y="1305"/>
                </a:lnTo>
                <a:lnTo>
                  <a:pt x="124" y="1293"/>
                </a:lnTo>
                <a:lnTo>
                  <a:pt x="136" y="1282"/>
                </a:lnTo>
                <a:lnTo>
                  <a:pt x="159" y="1309"/>
                </a:lnTo>
                <a:lnTo>
                  <a:pt x="159" y="1309"/>
                </a:lnTo>
                <a:lnTo>
                  <a:pt x="171" y="1297"/>
                </a:lnTo>
                <a:lnTo>
                  <a:pt x="190" y="1274"/>
                </a:lnTo>
                <a:lnTo>
                  <a:pt x="202" y="1266"/>
                </a:lnTo>
                <a:lnTo>
                  <a:pt x="213" y="1266"/>
                </a:lnTo>
                <a:lnTo>
                  <a:pt x="213" y="1266"/>
                </a:lnTo>
                <a:lnTo>
                  <a:pt x="217" y="1274"/>
                </a:lnTo>
                <a:lnTo>
                  <a:pt x="217" y="1293"/>
                </a:lnTo>
                <a:lnTo>
                  <a:pt x="217" y="1293"/>
                </a:lnTo>
                <a:lnTo>
                  <a:pt x="221" y="1297"/>
                </a:lnTo>
                <a:lnTo>
                  <a:pt x="229" y="1297"/>
                </a:lnTo>
                <a:lnTo>
                  <a:pt x="237" y="1297"/>
                </a:lnTo>
                <a:lnTo>
                  <a:pt x="245" y="1289"/>
                </a:lnTo>
                <a:lnTo>
                  <a:pt x="248" y="1282"/>
                </a:lnTo>
                <a:lnTo>
                  <a:pt x="252" y="1262"/>
                </a:lnTo>
                <a:lnTo>
                  <a:pt x="252" y="1239"/>
                </a:lnTo>
                <a:lnTo>
                  <a:pt x="272" y="1212"/>
                </a:lnTo>
                <a:lnTo>
                  <a:pt x="272" y="1212"/>
                </a:lnTo>
                <a:lnTo>
                  <a:pt x="264" y="1204"/>
                </a:lnTo>
                <a:lnTo>
                  <a:pt x="252" y="1188"/>
                </a:lnTo>
                <a:lnTo>
                  <a:pt x="252" y="1184"/>
                </a:lnTo>
                <a:lnTo>
                  <a:pt x="252" y="1181"/>
                </a:lnTo>
                <a:lnTo>
                  <a:pt x="264" y="1181"/>
                </a:lnTo>
                <a:lnTo>
                  <a:pt x="283" y="1188"/>
                </a:lnTo>
                <a:lnTo>
                  <a:pt x="283" y="1188"/>
                </a:lnTo>
                <a:lnTo>
                  <a:pt x="307" y="1192"/>
                </a:lnTo>
                <a:lnTo>
                  <a:pt x="314" y="1188"/>
                </a:lnTo>
                <a:lnTo>
                  <a:pt x="318" y="1188"/>
                </a:lnTo>
                <a:lnTo>
                  <a:pt x="326" y="1177"/>
                </a:lnTo>
                <a:lnTo>
                  <a:pt x="330" y="1161"/>
                </a:lnTo>
                <a:lnTo>
                  <a:pt x="330" y="1134"/>
                </a:lnTo>
                <a:lnTo>
                  <a:pt x="326" y="1118"/>
                </a:lnTo>
                <a:lnTo>
                  <a:pt x="326" y="1118"/>
                </a:lnTo>
                <a:lnTo>
                  <a:pt x="322" y="1111"/>
                </a:lnTo>
                <a:lnTo>
                  <a:pt x="318" y="1091"/>
                </a:lnTo>
                <a:lnTo>
                  <a:pt x="322" y="1083"/>
                </a:lnTo>
                <a:lnTo>
                  <a:pt x="326" y="1076"/>
                </a:lnTo>
                <a:lnTo>
                  <a:pt x="338" y="1068"/>
                </a:lnTo>
                <a:lnTo>
                  <a:pt x="357" y="1068"/>
                </a:lnTo>
                <a:lnTo>
                  <a:pt x="388" y="1060"/>
                </a:lnTo>
                <a:lnTo>
                  <a:pt x="423" y="1021"/>
                </a:lnTo>
                <a:lnTo>
                  <a:pt x="423" y="1021"/>
                </a:lnTo>
                <a:lnTo>
                  <a:pt x="423" y="1014"/>
                </a:lnTo>
                <a:lnTo>
                  <a:pt x="423" y="994"/>
                </a:lnTo>
                <a:lnTo>
                  <a:pt x="419" y="982"/>
                </a:lnTo>
                <a:lnTo>
                  <a:pt x="412" y="971"/>
                </a:lnTo>
                <a:lnTo>
                  <a:pt x="396" y="963"/>
                </a:lnTo>
                <a:lnTo>
                  <a:pt x="377" y="963"/>
                </a:lnTo>
                <a:lnTo>
                  <a:pt x="377" y="963"/>
                </a:lnTo>
                <a:lnTo>
                  <a:pt x="373" y="959"/>
                </a:lnTo>
                <a:lnTo>
                  <a:pt x="369" y="959"/>
                </a:lnTo>
                <a:lnTo>
                  <a:pt x="369" y="951"/>
                </a:lnTo>
                <a:lnTo>
                  <a:pt x="369" y="944"/>
                </a:lnTo>
                <a:lnTo>
                  <a:pt x="377" y="936"/>
                </a:lnTo>
                <a:lnTo>
                  <a:pt x="388" y="920"/>
                </a:lnTo>
                <a:lnTo>
                  <a:pt x="408" y="905"/>
                </a:lnTo>
                <a:lnTo>
                  <a:pt x="392" y="881"/>
                </a:lnTo>
                <a:lnTo>
                  <a:pt x="373" y="854"/>
                </a:lnTo>
                <a:lnTo>
                  <a:pt x="373" y="835"/>
                </a:lnTo>
                <a:lnTo>
                  <a:pt x="377" y="800"/>
                </a:lnTo>
                <a:lnTo>
                  <a:pt x="380" y="788"/>
                </a:lnTo>
                <a:lnTo>
                  <a:pt x="392" y="784"/>
                </a:lnTo>
                <a:lnTo>
                  <a:pt x="412" y="784"/>
                </a:lnTo>
                <a:lnTo>
                  <a:pt x="431" y="784"/>
                </a:lnTo>
                <a:lnTo>
                  <a:pt x="446" y="780"/>
                </a:lnTo>
                <a:lnTo>
                  <a:pt x="454" y="780"/>
                </a:lnTo>
                <a:lnTo>
                  <a:pt x="454" y="780"/>
                </a:lnTo>
                <a:lnTo>
                  <a:pt x="462" y="788"/>
                </a:lnTo>
                <a:lnTo>
                  <a:pt x="466" y="800"/>
                </a:lnTo>
                <a:lnTo>
                  <a:pt x="466" y="800"/>
                </a:lnTo>
                <a:lnTo>
                  <a:pt x="474" y="808"/>
                </a:lnTo>
                <a:lnTo>
                  <a:pt x="481" y="815"/>
                </a:lnTo>
                <a:lnTo>
                  <a:pt x="493" y="823"/>
                </a:lnTo>
                <a:lnTo>
                  <a:pt x="497" y="796"/>
                </a:lnTo>
                <a:lnTo>
                  <a:pt x="497" y="780"/>
                </a:lnTo>
                <a:lnTo>
                  <a:pt x="513" y="742"/>
                </a:lnTo>
                <a:lnTo>
                  <a:pt x="551" y="753"/>
                </a:lnTo>
                <a:lnTo>
                  <a:pt x="551" y="769"/>
                </a:lnTo>
                <a:lnTo>
                  <a:pt x="540" y="777"/>
                </a:lnTo>
                <a:lnTo>
                  <a:pt x="540" y="777"/>
                </a:lnTo>
                <a:lnTo>
                  <a:pt x="540" y="788"/>
                </a:lnTo>
                <a:lnTo>
                  <a:pt x="540" y="815"/>
                </a:lnTo>
                <a:lnTo>
                  <a:pt x="540" y="835"/>
                </a:lnTo>
                <a:lnTo>
                  <a:pt x="532" y="854"/>
                </a:lnTo>
                <a:lnTo>
                  <a:pt x="524" y="870"/>
                </a:lnTo>
                <a:lnTo>
                  <a:pt x="509" y="889"/>
                </a:lnTo>
                <a:lnTo>
                  <a:pt x="509" y="889"/>
                </a:lnTo>
                <a:lnTo>
                  <a:pt x="501" y="897"/>
                </a:lnTo>
                <a:lnTo>
                  <a:pt x="493" y="905"/>
                </a:lnTo>
                <a:lnTo>
                  <a:pt x="489" y="913"/>
                </a:lnTo>
                <a:lnTo>
                  <a:pt x="485" y="920"/>
                </a:lnTo>
                <a:lnTo>
                  <a:pt x="493" y="924"/>
                </a:lnTo>
                <a:lnTo>
                  <a:pt x="509" y="928"/>
                </a:lnTo>
                <a:lnTo>
                  <a:pt x="540" y="928"/>
                </a:lnTo>
                <a:lnTo>
                  <a:pt x="594" y="924"/>
                </a:lnTo>
                <a:lnTo>
                  <a:pt x="594" y="924"/>
                </a:lnTo>
                <a:lnTo>
                  <a:pt x="598" y="916"/>
                </a:lnTo>
                <a:lnTo>
                  <a:pt x="610" y="905"/>
                </a:lnTo>
                <a:lnTo>
                  <a:pt x="617" y="901"/>
                </a:lnTo>
                <a:lnTo>
                  <a:pt x="625" y="897"/>
                </a:lnTo>
                <a:lnTo>
                  <a:pt x="633" y="893"/>
                </a:lnTo>
                <a:lnTo>
                  <a:pt x="645" y="897"/>
                </a:lnTo>
                <a:lnTo>
                  <a:pt x="664" y="893"/>
                </a:lnTo>
                <a:lnTo>
                  <a:pt x="676" y="874"/>
                </a:lnTo>
                <a:lnTo>
                  <a:pt x="699" y="889"/>
                </a:lnTo>
                <a:lnTo>
                  <a:pt x="726" y="878"/>
                </a:lnTo>
                <a:lnTo>
                  <a:pt x="726" y="878"/>
                </a:lnTo>
                <a:lnTo>
                  <a:pt x="742" y="878"/>
                </a:lnTo>
                <a:lnTo>
                  <a:pt x="749" y="870"/>
                </a:lnTo>
                <a:lnTo>
                  <a:pt x="761" y="862"/>
                </a:lnTo>
                <a:lnTo>
                  <a:pt x="773" y="850"/>
                </a:lnTo>
                <a:lnTo>
                  <a:pt x="777" y="835"/>
                </a:lnTo>
                <a:lnTo>
                  <a:pt x="773" y="812"/>
                </a:lnTo>
                <a:lnTo>
                  <a:pt x="757" y="780"/>
                </a:lnTo>
                <a:lnTo>
                  <a:pt x="730" y="687"/>
                </a:lnTo>
                <a:lnTo>
                  <a:pt x="746" y="679"/>
                </a:lnTo>
                <a:lnTo>
                  <a:pt x="761" y="691"/>
                </a:lnTo>
                <a:lnTo>
                  <a:pt x="769" y="683"/>
                </a:lnTo>
                <a:lnTo>
                  <a:pt x="761" y="633"/>
                </a:lnTo>
                <a:lnTo>
                  <a:pt x="781" y="578"/>
                </a:lnTo>
                <a:lnTo>
                  <a:pt x="781" y="578"/>
                </a:lnTo>
                <a:lnTo>
                  <a:pt x="792" y="571"/>
                </a:lnTo>
                <a:lnTo>
                  <a:pt x="808" y="567"/>
                </a:lnTo>
                <a:lnTo>
                  <a:pt x="823" y="567"/>
                </a:lnTo>
                <a:lnTo>
                  <a:pt x="839" y="571"/>
                </a:lnTo>
                <a:lnTo>
                  <a:pt x="850" y="582"/>
                </a:lnTo>
                <a:lnTo>
                  <a:pt x="858" y="594"/>
                </a:lnTo>
                <a:lnTo>
                  <a:pt x="862" y="606"/>
                </a:lnTo>
                <a:lnTo>
                  <a:pt x="866" y="637"/>
                </a:lnTo>
                <a:lnTo>
                  <a:pt x="866" y="637"/>
                </a:lnTo>
                <a:lnTo>
                  <a:pt x="874" y="641"/>
                </a:lnTo>
                <a:lnTo>
                  <a:pt x="885" y="641"/>
                </a:lnTo>
                <a:lnTo>
                  <a:pt x="889" y="637"/>
                </a:lnTo>
                <a:lnTo>
                  <a:pt x="897" y="633"/>
                </a:lnTo>
                <a:lnTo>
                  <a:pt x="897" y="621"/>
                </a:lnTo>
                <a:lnTo>
                  <a:pt x="893" y="610"/>
                </a:lnTo>
                <a:lnTo>
                  <a:pt x="893" y="610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1"/>
          <p:cNvSpPr>
            <a:spLocks/>
          </p:cNvSpPr>
          <p:nvPr/>
        </p:nvSpPr>
        <p:spPr bwMode="auto">
          <a:xfrm>
            <a:off x="8362950" y="3528219"/>
            <a:ext cx="536575" cy="485775"/>
          </a:xfrm>
          <a:custGeom>
            <a:avLst/>
            <a:gdLst>
              <a:gd name="T0" fmla="*/ 0 w 338"/>
              <a:gd name="T1" fmla="*/ 0 h 306"/>
              <a:gd name="T2" fmla="*/ 8 w 338"/>
              <a:gd name="T3" fmla="*/ 46 h 306"/>
              <a:gd name="T4" fmla="*/ 74 w 338"/>
              <a:gd name="T5" fmla="*/ 66 h 306"/>
              <a:gd name="T6" fmla="*/ 74 w 338"/>
              <a:gd name="T7" fmla="*/ 66 h 306"/>
              <a:gd name="T8" fmla="*/ 97 w 338"/>
              <a:gd name="T9" fmla="*/ 89 h 306"/>
              <a:gd name="T10" fmla="*/ 116 w 338"/>
              <a:gd name="T11" fmla="*/ 108 h 306"/>
              <a:gd name="T12" fmla="*/ 128 w 338"/>
              <a:gd name="T13" fmla="*/ 124 h 306"/>
              <a:gd name="T14" fmla="*/ 128 w 338"/>
              <a:gd name="T15" fmla="*/ 124 h 306"/>
              <a:gd name="T16" fmla="*/ 163 w 338"/>
              <a:gd name="T17" fmla="*/ 139 h 306"/>
              <a:gd name="T18" fmla="*/ 194 w 338"/>
              <a:gd name="T19" fmla="*/ 155 h 306"/>
              <a:gd name="T20" fmla="*/ 233 w 338"/>
              <a:gd name="T21" fmla="*/ 178 h 306"/>
              <a:gd name="T22" fmla="*/ 272 w 338"/>
              <a:gd name="T23" fmla="*/ 205 h 306"/>
              <a:gd name="T24" fmla="*/ 307 w 338"/>
              <a:gd name="T25" fmla="*/ 236 h 306"/>
              <a:gd name="T26" fmla="*/ 318 w 338"/>
              <a:gd name="T27" fmla="*/ 252 h 306"/>
              <a:gd name="T28" fmla="*/ 330 w 338"/>
              <a:gd name="T29" fmla="*/ 271 h 306"/>
              <a:gd name="T30" fmla="*/ 338 w 338"/>
              <a:gd name="T31" fmla="*/ 291 h 306"/>
              <a:gd name="T32" fmla="*/ 338 w 338"/>
              <a:gd name="T33" fmla="*/ 306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38" h="306">
                <a:moveTo>
                  <a:pt x="0" y="0"/>
                </a:moveTo>
                <a:lnTo>
                  <a:pt x="8" y="46"/>
                </a:lnTo>
                <a:lnTo>
                  <a:pt x="74" y="66"/>
                </a:lnTo>
                <a:lnTo>
                  <a:pt x="74" y="66"/>
                </a:lnTo>
                <a:lnTo>
                  <a:pt x="97" y="89"/>
                </a:lnTo>
                <a:lnTo>
                  <a:pt x="116" y="108"/>
                </a:lnTo>
                <a:lnTo>
                  <a:pt x="128" y="124"/>
                </a:lnTo>
                <a:lnTo>
                  <a:pt x="128" y="124"/>
                </a:lnTo>
                <a:lnTo>
                  <a:pt x="163" y="139"/>
                </a:lnTo>
                <a:lnTo>
                  <a:pt x="194" y="155"/>
                </a:lnTo>
                <a:lnTo>
                  <a:pt x="233" y="178"/>
                </a:lnTo>
                <a:lnTo>
                  <a:pt x="272" y="205"/>
                </a:lnTo>
                <a:lnTo>
                  <a:pt x="307" y="236"/>
                </a:lnTo>
                <a:lnTo>
                  <a:pt x="318" y="252"/>
                </a:lnTo>
                <a:lnTo>
                  <a:pt x="330" y="271"/>
                </a:lnTo>
                <a:lnTo>
                  <a:pt x="338" y="291"/>
                </a:lnTo>
                <a:lnTo>
                  <a:pt x="338" y="306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7505700" y="2972594"/>
            <a:ext cx="765175" cy="1597025"/>
          </a:xfrm>
          <a:custGeom>
            <a:avLst/>
            <a:gdLst>
              <a:gd name="T0" fmla="*/ 482 w 482"/>
              <a:gd name="T1" fmla="*/ 0 h 1006"/>
              <a:gd name="T2" fmla="*/ 412 w 482"/>
              <a:gd name="T3" fmla="*/ 8 h 1006"/>
              <a:gd name="T4" fmla="*/ 381 w 482"/>
              <a:gd name="T5" fmla="*/ 20 h 1006"/>
              <a:gd name="T6" fmla="*/ 357 w 482"/>
              <a:gd name="T7" fmla="*/ 39 h 1006"/>
              <a:gd name="T8" fmla="*/ 322 w 482"/>
              <a:gd name="T9" fmla="*/ 74 h 1006"/>
              <a:gd name="T10" fmla="*/ 307 w 482"/>
              <a:gd name="T11" fmla="*/ 117 h 1006"/>
              <a:gd name="T12" fmla="*/ 307 w 482"/>
              <a:gd name="T13" fmla="*/ 140 h 1006"/>
              <a:gd name="T14" fmla="*/ 295 w 482"/>
              <a:gd name="T15" fmla="*/ 163 h 1006"/>
              <a:gd name="T16" fmla="*/ 260 w 482"/>
              <a:gd name="T17" fmla="*/ 191 h 1006"/>
              <a:gd name="T18" fmla="*/ 233 w 482"/>
              <a:gd name="T19" fmla="*/ 210 h 1006"/>
              <a:gd name="T20" fmla="*/ 237 w 482"/>
              <a:gd name="T21" fmla="*/ 226 h 1006"/>
              <a:gd name="T22" fmla="*/ 229 w 482"/>
              <a:gd name="T23" fmla="*/ 276 h 1006"/>
              <a:gd name="T24" fmla="*/ 217 w 482"/>
              <a:gd name="T25" fmla="*/ 292 h 1006"/>
              <a:gd name="T26" fmla="*/ 198 w 482"/>
              <a:gd name="T27" fmla="*/ 292 h 1006"/>
              <a:gd name="T28" fmla="*/ 186 w 482"/>
              <a:gd name="T29" fmla="*/ 288 h 1006"/>
              <a:gd name="T30" fmla="*/ 186 w 482"/>
              <a:gd name="T31" fmla="*/ 315 h 1006"/>
              <a:gd name="T32" fmla="*/ 175 w 482"/>
              <a:gd name="T33" fmla="*/ 342 h 1006"/>
              <a:gd name="T34" fmla="*/ 148 w 482"/>
              <a:gd name="T35" fmla="*/ 361 h 1006"/>
              <a:gd name="T36" fmla="*/ 124 w 482"/>
              <a:gd name="T37" fmla="*/ 385 h 1006"/>
              <a:gd name="T38" fmla="*/ 74 w 482"/>
              <a:gd name="T39" fmla="*/ 443 h 1006"/>
              <a:gd name="T40" fmla="*/ 23 w 482"/>
              <a:gd name="T41" fmla="*/ 521 h 1006"/>
              <a:gd name="T42" fmla="*/ 0 w 482"/>
              <a:gd name="T43" fmla="*/ 583 h 1006"/>
              <a:gd name="T44" fmla="*/ 0 w 482"/>
              <a:gd name="T45" fmla="*/ 602 h 1006"/>
              <a:gd name="T46" fmla="*/ 8 w 482"/>
              <a:gd name="T47" fmla="*/ 684 h 1006"/>
              <a:gd name="T48" fmla="*/ 15 w 482"/>
              <a:gd name="T49" fmla="*/ 692 h 1006"/>
              <a:gd name="T50" fmla="*/ 15 w 482"/>
              <a:gd name="T51" fmla="*/ 723 h 1006"/>
              <a:gd name="T52" fmla="*/ 31 w 482"/>
              <a:gd name="T53" fmla="*/ 754 h 1006"/>
              <a:gd name="T54" fmla="*/ 39 w 482"/>
              <a:gd name="T55" fmla="*/ 758 h 1006"/>
              <a:gd name="T56" fmla="*/ 50 w 482"/>
              <a:gd name="T57" fmla="*/ 773 h 1006"/>
              <a:gd name="T58" fmla="*/ 66 w 482"/>
              <a:gd name="T59" fmla="*/ 828 h 1006"/>
              <a:gd name="T60" fmla="*/ 66 w 482"/>
              <a:gd name="T61" fmla="*/ 847 h 1006"/>
              <a:gd name="T62" fmla="*/ 74 w 482"/>
              <a:gd name="T63" fmla="*/ 866 h 1006"/>
              <a:gd name="T64" fmla="*/ 113 w 482"/>
              <a:gd name="T65" fmla="*/ 913 h 1006"/>
              <a:gd name="T66" fmla="*/ 159 w 482"/>
              <a:gd name="T67" fmla="*/ 956 h 1006"/>
              <a:gd name="T68" fmla="*/ 198 w 482"/>
              <a:gd name="T69" fmla="*/ 999 h 10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2" h="1006">
                <a:moveTo>
                  <a:pt x="482" y="0"/>
                </a:moveTo>
                <a:lnTo>
                  <a:pt x="482" y="0"/>
                </a:lnTo>
                <a:lnTo>
                  <a:pt x="443" y="0"/>
                </a:lnTo>
                <a:lnTo>
                  <a:pt x="412" y="8"/>
                </a:lnTo>
                <a:lnTo>
                  <a:pt x="396" y="12"/>
                </a:lnTo>
                <a:lnTo>
                  <a:pt x="381" y="20"/>
                </a:lnTo>
                <a:lnTo>
                  <a:pt x="381" y="20"/>
                </a:lnTo>
                <a:lnTo>
                  <a:pt x="357" y="39"/>
                </a:lnTo>
                <a:lnTo>
                  <a:pt x="334" y="62"/>
                </a:lnTo>
                <a:lnTo>
                  <a:pt x="322" y="74"/>
                </a:lnTo>
                <a:lnTo>
                  <a:pt x="315" y="93"/>
                </a:lnTo>
                <a:lnTo>
                  <a:pt x="307" y="117"/>
                </a:lnTo>
                <a:lnTo>
                  <a:pt x="307" y="140"/>
                </a:lnTo>
                <a:lnTo>
                  <a:pt x="307" y="140"/>
                </a:lnTo>
                <a:lnTo>
                  <a:pt x="303" y="148"/>
                </a:lnTo>
                <a:lnTo>
                  <a:pt x="295" y="163"/>
                </a:lnTo>
                <a:lnTo>
                  <a:pt x="276" y="179"/>
                </a:lnTo>
                <a:lnTo>
                  <a:pt x="260" y="191"/>
                </a:lnTo>
                <a:lnTo>
                  <a:pt x="241" y="198"/>
                </a:lnTo>
                <a:lnTo>
                  <a:pt x="233" y="210"/>
                </a:lnTo>
                <a:lnTo>
                  <a:pt x="233" y="210"/>
                </a:lnTo>
                <a:lnTo>
                  <a:pt x="237" y="226"/>
                </a:lnTo>
                <a:lnTo>
                  <a:pt x="237" y="260"/>
                </a:lnTo>
                <a:lnTo>
                  <a:pt x="229" y="276"/>
                </a:lnTo>
                <a:lnTo>
                  <a:pt x="221" y="288"/>
                </a:lnTo>
                <a:lnTo>
                  <a:pt x="217" y="292"/>
                </a:lnTo>
                <a:lnTo>
                  <a:pt x="210" y="292"/>
                </a:lnTo>
                <a:lnTo>
                  <a:pt x="198" y="292"/>
                </a:lnTo>
                <a:lnTo>
                  <a:pt x="186" y="288"/>
                </a:lnTo>
                <a:lnTo>
                  <a:pt x="186" y="288"/>
                </a:lnTo>
                <a:lnTo>
                  <a:pt x="186" y="295"/>
                </a:lnTo>
                <a:lnTo>
                  <a:pt x="186" y="315"/>
                </a:lnTo>
                <a:lnTo>
                  <a:pt x="183" y="327"/>
                </a:lnTo>
                <a:lnTo>
                  <a:pt x="175" y="342"/>
                </a:lnTo>
                <a:lnTo>
                  <a:pt x="163" y="354"/>
                </a:lnTo>
                <a:lnTo>
                  <a:pt x="148" y="361"/>
                </a:lnTo>
                <a:lnTo>
                  <a:pt x="148" y="361"/>
                </a:lnTo>
                <a:lnTo>
                  <a:pt x="124" y="385"/>
                </a:lnTo>
                <a:lnTo>
                  <a:pt x="101" y="412"/>
                </a:lnTo>
                <a:lnTo>
                  <a:pt x="74" y="443"/>
                </a:lnTo>
                <a:lnTo>
                  <a:pt x="47" y="478"/>
                </a:lnTo>
                <a:lnTo>
                  <a:pt x="23" y="521"/>
                </a:lnTo>
                <a:lnTo>
                  <a:pt x="8" y="560"/>
                </a:lnTo>
                <a:lnTo>
                  <a:pt x="0" y="583"/>
                </a:lnTo>
                <a:lnTo>
                  <a:pt x="0" y="602"/>
                </a:lnTo>
                <a:lnTo>
                  <a:pt x="0" y="602"/>
                </a:lnTo>
                <a:lnTo>
                  <a:pt x="4" y="661"/>
                </a:lnTo>
                <a:lnTo>
                  <a:pt x="8" y="684"/>
                </a:lnTo>
                <a:lnTo>
                  <a:pt x="12" y="692"/>
                </a:lnTo>
                <a:lnTo>
                  <a:pt x="15" y="692"/>
                </a:lnTo>
                <a:lnTo>
                  <a:pt x="15" y="692"/>
                </a:lnTo>
                <a:lnTo>
                  <a:pt x="15" y="723"/>
                </a:lnTo>
                <a:lnTo>
                  <a:pt x="23" y="746"/>
                </a:lnTo>
                <a:lnTo>
                  <a:pt x="31" y="754"/>
                </a:lnTo>
                <a:lnTo>
                  <a:pt x="39" y="758"/>
                </a:lnTo>
                <a:lnTo>
                  <a:pt x="39" y="758"/>
                </a:lnTo>
                <a:lnTo>
                  <a:pt x="47" y="765"/>
                </a:lnTo>
                <a:lnTo>
                  <a:pt x="50" y="773"/>
                </a:lnTo>
                <a:lnTo>
                  <a:pt x="62" y="800"/>
                </a:lnTo>
                <a:lnTo>
                  <a:pt x="66" y="828"/>
                </a:lnTo>
                <a:lnTo>
                  <a:pt x="66" y="847"/>
                </a:lnTo>
                <a:lnTo>
                  <a:pt x="66" y="847"/>
                </a:lnTo>
                <a:lnTo>
                  <a:pt x="70" y="855"/>
                </a:lnTo>
                <a:lnTo>
                  <a:pt x="74" y="866"/>
                </a:lnTo>
                <a:lnTo>
                  <a:pt x="89" y="886"/>
                </a:lnTo>
                <a:lnTo>
                  <a:pt x="113" y="913"/>
                </a:lnTo>
                <a:lnTo>
                  <a:pt x="113" y="913"/>
                </a:lnTo>
                <a:lnTo>
                  <a:pt x="159" y="956"/>
                </a:lnTo>
                <a:lnTo>
                  <a:pt x="190" y="987"/>
                </a:lnTo>
                <a:lnTo>
                  <a:pt x="198" y="999"/>
                </a:lnTo>
                <a:lnTo>
                  <a:pt x="202" y="1006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3"/>
          <p:cNvSpPr>
            <a:spLocks/>
          </p:cNvSpPr>
          <p:nvPr/>
        </p:nvSpPr>
        <p:spPr bwMode="auto">
          <a:xfrm>
            <a:off x="6580188" y="3459956"/>
            <a:ext cx="696913" cy="622300"/>
          </a:xfrm>
          <a:custGeom>
            <a:avLst/>
            <a:gdLst>
              <a:gd name="T0" fmla="*/ 334 w 439"/>
              <a:gd name="T1" fmla="*/ 392 h 392"/>
              <a:gd name="T2" fmla="*/ 334 w 439"/>
              <a:gd name="T3" fmla="*/ 392 h 392"/>
              <a:gd name="T4" fmla="*/ 346 w 439"/>
              <a:gd name="T5" fmla="*/ 384 h 392"/>
              <a:gd name="T6" fmla="*/ 369 w 439"/>
              <a:gd name="T7" fmla="*/ 365 h 392"/>
              <a:gd name="T8" fmla="*/ 377 w 439"/>
              <a:gd name="T9" fmla="*/ 353 h 392"/>
              <a:gd name="T10" fmla="*/ 389 w 439"/>
              <a:gd name="T11" fmla="*/ 341 h 392"/>
              <a:gd name="T12" fmla="*/ 393 w 439"/>
              <a:gd name="T13" fmla="*/ 326 h 392"/>
              <a:gd name="T14" fmla="*/ 389 w 439"/>
              <a:gd name="T15" fmla="*/ 310 h 392"/>
              <a:gd name="T16" fmla="*/ 439 w 439"/>
              <a:gd name="T17" fmla="*/ 237 h 392"/>
              <a:gd name="T18" fmla="*/ 439 w 439"/>
              <a:gd name="T19" fmla="*/ 237 h 392"/>
              <a:gd name="T20" fmla="*/ 435 w 439"/>
              <a:gd name="T21" fmla="*/ 209 h 392"/>
              <a:gd name="T22" fmla="*/ 428 w 439"/>
              <a:gd name="T23" fmla="*/ 186 h 392"/>
              <a:gd name="T24" fmla="*/ 424 w 439"/>
              <a:gd name="T25" fmla="*/ 174 h 392"/>
              <a:gd name="T26" fmla="*/ 416 w 439"/>
              <a:gd name="T27" fmla="*/ 167 h 392"/>
              <a:gd name="T28" fmla="*/ 397 w 439"/>
              <a:gd name="T29" fmla="*/ 136 h 392"/>
              <a:gd name="T30" fmla="*/ 385 w 439"/>
              <a:gd name="T31" fmla="*/ 112 h 392"/>
              <a:gd name="T32" fmla="*/ 373 w 439"/>
              <a:gd name="T33" fmla="*/ 101 h 392"/>
              <a:gd name="T34" fmla="*/ 350 w 439"/>
              <a:gd name="T35" fmla="*/ 85 h 392"/>
              <a:gd name="T36" fmla="*/ 330 w 439"/>
              <a:gd name="T37" fmla="*/ 77 h 392"/>
              <a:gd name="T38" fmla="*/ 319 w 439"/>
              <a:gd name="T39" fmla="*/ 66 h 392"/>
              <a:gd name="T40" fmla="*/ 307 w 439"/>
              <a:gd name="T41" fmla="*/ 50 h 392"/>
              <a:gd name="T42" fmla="*/ 292 w 439"/>
              <a:gd name="T43" fmla="*/ 31 h 392"/>
              <a:gd name="T44" fmla="*/ 280 w 439"/>
              <a:gd name="T45" fmla="*/ 7 h 392"/>
              <a:gd name="T46" fmla="*/ 272 w 439"/>
              <a:gd name="T47" fmla="*/ 0 h 392"/>
              <a:gd name="T48" fmla="*/ 191 w 439"/>
              <a:gd name="T49" fmla="*/ 4 h 392"/>
              <a:gd name="T50" fmla="*/ 113 w 439"/>
              <a:gd name="T51" fmla="*/ 42 h 392"/>
              <a:gd name="T52" fmla="*/ 113 w 439"/>
              <a:gd name="T53" fmla="*/ 42 h 392"/>
              <a:gd name="T54" fmla="*/ 66 w 439"/>
              <a:gd name="T55" fmla="*/ 46 h 392"/>
              <a:gd name="T56" fmla="*/ 0 w 439"/>
              <a:gd name="T57" fmla="*/ 5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39" h="392">
                <a:moveTo>
                  <a:pt x="334" y="392"/>
                </a:moveTo>
                <a:lnTo>
                  <a:pt x="334" y="392"/>
                </a:lnTo>
                <a:lnTo>
                  <a:pt x="346" y="384"/>
                </a:lnTo>
                <a:lnTo>
                  <a:pt x="369" y="365"/>
                </a:lnTo>
                <a:lnTo>
                  <a:pt x="377" y="353"/>
                </a:lnTo>
                <a:lnTo>
                  <a:pt x="389" y="341"/>
                </a:lnTo>
                <a:lnTo>
                  <a:pt x="393" y="326"/>
                </a:lnTo>
                <a:lnTo>
                  <a:pt x="389" y="310"/>
                </a:lnTo>
                <a:lnTo>
                  <a:pt x="439" y="237"/>
                </a:lnTo>
                <a:lnTo>
                  <a:pt x="439" y="237"/>
                </a:lnTo>
                <a:lnTo>
                  <a:pt x="435" y="209"/>
                </a:lnTo>
                <a:lnTo>
                  <a:pt x="428" y="186"/>
                </a:lnTo>
                <a:lnTo>
                  <a:pt x="424" y="174"/>
                </a:lnTo>
                <a:lnTo>
                  <a:pt x="416" y="167"/>
                </a:lnTo>
                <a:lnTo>
                  <a:pt x="397" y="136"/>
                </a:lnTo>
                <a:lnTo>
                  <a:pt x="385" y="112"/>
                </a:lnTo>
                <a:lnTo>
                  <a:pt x="373" y="101"/>
                </a:lnTo>
                <a:lnTo>
                  <a:pt x="350" y="85"/>
                </a:lnTo>
                <a:lnTo>
                  <a:pt x="330" y="77"/>
                </a:lnTo>
                <a:lnTo>
                  <a:pt x="319" y="66"/>
                </a:lnTo>
                <a:lnTo>
                  <a:pt x="307" y="50"/>
                </a:lnTo>
                <a:lnTo>
                  <a:pt x="292" y="31"/>
                </a:lnTo>
                <a:lnTo>
                  <a:pt x="280" y="7"/>
                </a:lnTo>
                <a:lnTo>
                  <a:pt x="272" y="0"/>
                </a:lnTo>
                <a:lnTo>
                  <a:pt x="191" y="4"/>
                </a:lnTo>
                <a:lnTo>
                  <a:pt x="113" y="42"/>
                </a:lnTo>
                <a:lnTo>
                  <a:pt x="113" y="42"/>
                </a:lnTo>
                <a:lnTo>
                  <a:pt x="66" y="46"/>
                </a:lnTo>
                <a:lnTo>
                  <a:pt x="0" y="50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4"/>
          <p:cNvSpPr>
            <a:spLocks/>
          </p:cNvSpPr>
          <p:nvPr/>
        </p:nvSpPr>
        <p:spPr bwMode="auto">
          <a:xfrm>
            <a:off x="7437438" y="3002756"/>
            <a:ext cx="363538" cy="1536700"/>
          </a:xfrm>
          <a:custGeom>
            <a:avLst/>
            <a:gdLst>
              <a:gd name="T0" fmla="*/ 74 w 229"/>
              <a:gd name="T1" fmla="*/ 0 h 968"/>
              <a:gd name="T2" fmla="*/ 70 w 229"/>
              <a:gd name="T3" fmla="*/ 160 h 968"/>
              <a:gd name="T4" fmla="*/ 70 w 229"/>
              <a:gd name="T5" fmla="*/ 160 h 968"/>
              <a:gd name="T6" fmla="*/ 86 w 229"/>
              <a:gd name="T7" fmla="*/ 179 h 968"/>
              <a:gd name="T8" fmla="*/ 101 w 229"/>
              <a:gd name="T9" fmla="*/ 199 h 968"/>
              <a:gd name="T10" fmla="*/ 117 w 229"/>
              <a:gd name="T11" fmla="*/ 218 h 968"/>
              <a:gd name="T12" fmla="*/ 117 w 229"/>
              <a:gd name="T13" fmla="*/ 218 h 968"/>
              <a:gd name="T14" fmla="*/ 125 w 229"/>
              <a:gd name="T15" fmla="*/ 226 h 968"/>
              <a:gd name="T16" fmla="*/ 128 w 229"/>
              <a:gd name="T17" fmla="*/ 241 h 968"/>
              <a:gd name="T18" fmla="*/ 128 w 229"/>
              <a:gd name="T19" fmla="*/ 257 h 968"/>
              <a:gd name="T20" fmla="*/ 125 w 229"/>
              <a:gd name="T21" fmla="*/ 272 h 968"/>
              <a:gd name="T22" fmla="*/ 121 w 229"/>
              <a:gd name="T23" fmla="*/ 288 h 968"/>
              <a:gd name="T24" fmla="*/ 113 w 229"/>
              <a:gd name="T25" fmla="*/ 303 h 968"/>
              <a:gd name="T26" fmla="*/ 101 w 229"/>
              <a:gd name="T27" fmla="*/ 319 h 968"/>
              <a:gd name="T28" fmla="*/ 90 w 229"/>
              <a:gd name="T29" fmla="*/ 331 h 968"/>
              <a:gd name="T30" fmla="*/ 90 w 229"/>
              <a:gd name="T31" fmla="*/ 331 h 968"/>
              <a:gd name="T32" fmla="*/ 62 w 229"/>
              <a:gd name="T33" fmla="*/ 350 h 968"/>
              <a:gd name="T34" fmla="*/ 39 w 229"/>
              <a:gd name="T35" fmla="*/ 369 h 968"/>
              <a:gd name="T36" fmla="*/ 27 w 229"/>
              <a:gd name="T37" fmla="*/ 377 h 968"/>
              <a:gd name="T38" fmla="*/ 20 w 229"/>
              <a:gd name="T39" fmla="*/ 393 h 968"/>
              <a:gd name="T40" fmla="*/ 16 w 229"/>
              <a:gd name="T41" fmla="*/ 408 h 968"/>
              <a:gd name="T42" fmla="*/ 16 w 229"/>
              <a:gd name="T43" fmla="*/ 428 h 968"/>
              <a:gd name="T44" fmla="*/ 16 w 229"/>
              <a:gd name="T45" fmla="*/ 428 h 968"/>
              <a:gd name="T46" fmla="*/ 16 w 229"/>
              <a:gd name="T47" fmla="*/ 470 h 968"/>
              <a:gd name="T48" fmla="*/ 12 w 229"/>
              <a:gd name="T49" fmla="*/ 505 h 968"/>
              <a:gd name="T50" fmla="*/ 0 w 229"/>
              <a:gd name="T51" fmla="*/ 540 h 968"/>
              <a:gd name="T52" fmla="*/ 0 w 229"/>
              <a:gd name="T53" fmla="*/ 540 h 968"/>
              <a:gd name="T54" fmla="*/ 8 w 229"/>
              <a:gd name="T55" fmla="*/ 552 h 968"/>
              <a:gd name="T56" fmla="*/ 27 w 229"/>
              <a:gd name="T57" fmla="*/ 575 h 968"/>
              <a:gd name="T58" fmla="*/ 43 w 229"/>
              <a:gd name="T59" fmla="*/ 587 h 968"/>
              <a:gd name="T60" fmla="*/ 62 w 229"/>
              <a:gd name="T61" fmla="*/ 599 h 968"/>
              <a:gd name="T62" fmla="*/ 82 w 229"/>
              <a:gd name="T63" fmla="*/ 606 h 968"/>
              <a:gd name="T64" fmla="*/ 105 w 229"/>
              <a:gd name="T65" fmla="*/ 614 h 968"/>
              <a:gd name="T66" fmla="*/ 105 w 229"/>
              <a:gd name="T67" fmla="*/ 614 h 968"/>
              <a:gd name="T68" fmla="*/ 125 w 229"/>
              <a:gd name="T69" fmla="*/ 614 h 968"/>
              <a:gd name="T70" fmla="*/ 140 w 229"/>
              <a:gd name="T71" fmla="*/ 614 h 968"/>
              <a:gd name="T72" fmla="*/ 152 w 229"/>
              <a:gd name="T73" fmla="*/ 614 h 968"/>
              <a:gd name="T74" fmla="*/ 159 w 229"/>
              <a:gd name="T75" fmla="*/ 618 h 968"/>
              <a:gd name="T76" fmla="*/ 163 w 229"/>
              <a:gd name="T77" fmla="*/ 634 h 968"/>
              <a:gd name="T78" fmla="*/ 163 w 229"/>
              <a:gd name="T79" fmla="*/ 657 h 968"/>
              <a:gd name="T80" fmla="*/ 163 w 229"/>
              <a:gd name="T81" fmla="*/ 758 h 968"/>
              <a:gd name="T82" fmla="*/ 159 w 229"/>
              <a:gd name="T83" fmla="*/ 777 h 968"/>
              <a:gd name="T84" fmla="*/ 159 w 229"/>
              <a:gd name="T85" fmla="*/ 777 h 968"/>
              <a:gd name="T86" fmla="*/ 140 w 229"/>
              <a:gd name="T87" fmla="*/ 801 h 968"/>
              <a:gd name="T88" fmla="*/ 128 w 229"/>
              <a:gd name="T89" fmla="*/ 824 h 968"/>
              <a:gd name="T90" fmla="*/ 113 w 229"/>
              <a:gd name="T91" fmla="*/ 851 h 968"/>
              <a:gd name="T92" fmla="*/ 105 w 229"/>
              <a:gd name="T93" fmla="*/ 878 h 968"/>
              <a:gd name="T94" fmla="*/ 105 w 229"/>
              <a:gd name="T95" fmla="*/ 890 h 968"/>
              <a:gd name="T96" fmla="*/ 105 w 229"/>
              <a:gd name="T97" fmla="*/ 906 h 968"/>
              <a:gd name="T98" fmla="*/ 113 w 229"/>
              <a:gd name="T99" fmla="*/ 913 h 968"/>
              <a:gd name="T100" fmla="*/ 121 w 229"/>
              <a:gd name="T101" fmla="*/ 925 h 968"/>
              <a:gd name="T102" fmla="*/ 136 w 229"/>
              <a:gd name="T103" fmla="*/ 929 h 968"/>
              <a:gd name="T104" fmla="*/ 156 w 229"/>
              <a:gd name="T105" fmla="*/ 933 h 968"/>
              <a:gd name="T106" fmla="*/ 156 w 229"/>
              <a:gd name="T107" fmla="*/ 933 h 968"/>
              <a:gd name="T108" fmla="*/ 191 w 229"/>
              <a:gd name="T109" fmla="*/ 940 h 968"/>
              <a:gd name="T110" fmla="*/ 218 w 229"/>
              <a:gd name="T111" fmla="*/ 952 h 968"/>
              <a:gd name="T112" fmla="*/ 226 w 229"/>
              <a:gd name="T113" fmla="*/ 960 h 968"/>
              <a:gd name="T114" fmla="*/ 229 w 229"/>
              <a:gd name="T115" fmla="*/ 968 h 9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29" h="968">
                <a:moveTo>
                  <a:pt x="74" y="0"/>
                </a:moveTo>
                <a:lnTo>
                  <a:pt x="70" y="160"/>
                </a:lnTo>
                <a:lnTo>
                  <a:pt x="70" y="160"/>
                </a:lnTo>
                <a:lnTo>
                  <a:pt x="86" y="179"/>
                </a:lnTo>
                <a:lnTo>
                  <a:pt x="101" y="199"/>
                </a:lnTo>
                <a:lnTo>
                  <a:pt x="117" y="218"/>
                </a:lnTo>
                <a:lnTo>
                  <a:pt x="117" y="218"/>
                </a:lnTo>
                <a:lnTo>
                  <a:pt x="125" y="226"/>
                </a:lnTo>
                <a:lnTo>
                  <a:pt x="128" y="241"/>
                </a:lnTo>
                <a:lnTo>
                  <a:pt x="128" y="257"/>
                </a:lnTo>
                <a:lnTo>
                  <a:pt x="125" y="272"/>
                </a:lnTo>
                <a:lnTo>
                  <a:pt x="121" y="288"/>
                </a:lnTo>
                <a:lnTo>
                  <a:pt x="113" y="303"/>
                </a:lnTo>
                <a:lnTo>
                  <a:pt x="101" y="319"/>
                </a:lnTo>
                <a:lnTo>
                  <a:pt x="90" y="331"/>
                </a:lnTo>
                <a:lnTo>
                  <a:pt x="90" y="331"/>
                </a:lnTo>
                <a:lnTo>
                  <a:pt x="62" y="350"/>
                </a:lnTo>
                <a:lnTo>
                  <a:pt x="39" y="369"/>
                </a:lnTo>
                <a:lnTo>
                  <a:pt x="27" y="377"/>
                </a:lnTo>
                <a:lnTo>
                  <a:pt x="20" y="393"/>
                </a:lnTo>
                <a:lnTo>
                  <a:pt x="16" y="408"/>
                </a:lnTo>
                <a:lnTo>
                  <a:pt x="16" y="428"/>
                </a:lnTo>
                <a:lnTo>
                  <a:pt x="16" y="428"/>
                </a:lnTo>
                <a:lnTo>
                  <a:pt x="16" y="470"/>
                </a:lnTo>
                <a:lnTo>
                  <a:pt x="12" y="505"/>
                </a:lnTo>
                <a:lnTo>
                  <a:pt x="0" y="540"/>
                </a:lnTo>
                <a:lnTo>
                  <a:pt x="0" y="540"/>
                </a:lnTo>
                <a:lnTo>
                  <a:pt x="8" y="552"/>
                </a:lnTo>
                <a:lnTo>
                  <a:pt x="27" y="575"/>
                </a:lnTo>
                <a:lnTo>
                  <a:pt x="43" y="587"/>
                </a:lnTo>
                <a:lnTo>
                  <a:pt x="62" y="599"/>
                </a:lnTo>
                <a:lnTo>
                  <a:pt x="82" y="606"/>
                </a:lnTo>
                <a:lnTo>
                  <a:pt x="105" y="614"/>
                </a:lnTo>
                <a:lnTo>
                  <a:pt x="105" y="614"/>
                </a:lnTo>
                <a:lnTo>
                  <a:pt x="125" y="614"/>
                </a:lnTo>
                <a:lnTo>
                  <a:pt x="140" y="614"/>
                </a:lnTo>
                <a:lnTo>
                  <a:pt x="152" y="614"/>
                </a:lnTo>
                <a:lnTo>
                  <a:pt x="159" y="618"/>
                </a:lnTo>
                <a:lnTo>
                  <a:pt x="163" y="634"/>
                </a:lnTo>
                <a:lnTo>
                  <a:pt x="163" y="657"/>
                </a:lnTo>
                <a:lnTo>
                  <a:pt x="163" y="758"/>
                </a:lnTo>
                <a:lnTo>
                  <a:pt x="159" y="777"/>
                </a:lnTo>
                <a:lnTo>
                  <a:pt x="159" y="777"/>
                </a:lnTo>
                <a:lnTo>
                  <a:pt x="140" y="801"/>
                </a:lnTo>
                <a:lnTo>
                  <a:pt x="128" y="824"/>
                </a:lnTo>
                <a:lnTo>
                  <a:pt x="113" y="851"/>
                </a:lnTo>
                <a:lnTo>
                  <a:pt x="105" y="878"/>
                </a:lnTo>
                <a:lnTo>
                  <a:pt x="105" y="890"/>
                </a:lnTo>
                <a:lnTo>
                  <a:pt x="105" y="906"/>
                </a:lnTo>
                <a:lnTo>
                  <a:pt x="113" y="913"/>
                </a:lnTo>
                <a:lnTo>
                  <a:pt x="121" y="925"/>
                </a:lnTo>
                <a:lnTo>
                  <a:pt x="136" y="929"/>
                </a:lnTo>
                <a:lnTo>
                  <a:pt x="156" y="933"/>
                </a:lnTo>
                <a:lnTo>
                  <a:pt x="156" y="933"/>
                </a:lnTo>
                <a:lnTo>
                  <a:pt x="191" y="940"/>
                </a:lnTo>
                <a:lnTo>
                  <a:pt x="218" y="952"/>
                </a:lnTo>
                <a:lnTo>
                  <a:pt x="226" y="960"/>
                </a:lnTo>
                <a:lnTo>
                  <a:pt x="229" y="968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5"/>
          <p:cNvSpPr>
            <a:spLocks/>
          </p:cNvSpPr>
          <p:nvPr/>
        </p:nvSpPr>
        <p:spPr bwMode="auto">
          <a:xfrm>
            <a:off x="6870700" y="3249612"/>
            <a:ext cx="733425" cy="1042988"/>
          </a:xfrm>
          <a:custGeom>
            <a:avLst/>
            <a:gdLst>
              <a:gd name="T0" fmla="*/ 462 w 462"/>
              <a:gd name="T1" fmla="*/ 249 h 657"/>
              <a:gd name="T2" fmla="*/ 439 w 462"/>
              <a:gd name="T3" fmla="*/ 268 h 657"/>
              <a:gd name="T4" fmla="*/ 408 w 462"/>
              <a:gd name="T5" fmla="*/ 280 h 657"/>
              <a:gd name="T6" fmla="*/ 384 w 462"/>
              <a:gd name="T7" fmla="*/ 276 h 657"/>
              <a:gd name="T8" fmla="*/ 369 w 462"/>
              <a:gd name="T9" fmla="*/ 249 h 657"/>
              <a:gd name="T10" fmla="*/ 314 w 462"/>
              <a:gd name="T11" fmla="*/ 194 h 657"/>
              <a:gd name="T12" fmla="*/ 326 w 462"/>
              <a:gd name="T13" fmla="*/ 140 h 657"/>
              <a:gd name="T14" fmla="*/ 326 w 462"/>
              <a:gd name="T15" fmla="*/ 74 h 657"/>
              <a:gd name="T16" fmla="*/ 314 w 462"/>
              <a:gd name="T17" fmla="*/ 43 h 657"/>
              <a:gd name="T18" fmla="*/ 295 w 462"/>
              <a:gd name="T19" fmla="*/ 16 h 657"/>
              <a:gd name="T20" fmla="*/ 264 w 462"/>
              <a:gd name="T21" fmla="*/ 0 h 657"/>
              <a:gd name="T22" fmla="*/ 210 w 462"/>
              <a:gd name="T23" fmla="*/ 20 h 657"/>
              <a:gd name="T24" fmla="*/ 151 w 462"/>
              <a:gd name="T25" fmla="*/ 35 h 657"/>
              <a:gd name="T26" fmla="*/ 132 w 462"/>
              <a:gd name="T27" fmla="*/ 47 h 657"/>
              <a:gd name="T28" fmla="*/ 93 w 462"/>
              <a:gd name="T29" fmla="*/ 39 h 657"/>
              <a:gd name="T30" fmla="*/ 66 w 462"/>
              <a:gd name="T31" fmla="*/ 43 h 657"/>
              <a:gd name="T32" fmla="*/ 46 w 462"/>
              <a:gd name="T33" fmla="*/ 62 h 657"/>
              <a:gd name="T34" fmla="*/ 31 w 462"/>
              <a:gd name="T35" fmla="*/ 78 h 657"/>
              <a:gd name="T36" fmla="*/ 8 w 462"/>
              <a:gd name="T37" fmla="*/ 109 h 657"/>
              <a:gd name="T38" fmla="*/ 0 w 462"/>
              <a:gd name="T39" fmla="*/ 136 h 657"/>
              <a:gd name="T40" fmla="*/ 4 w 462"/>
              <a:gd name="T41" fmla="*/ 152 h 657"/>
              <a:gd name="T42" fmla="*/ 23 w 462"/>
              <a:gd name="T43" fmla="*/ 167 h 657"/>
              <a:gd name="T44" fmla="*/ 39 w 462"/>
              <a:gd name="T45" fmla="*/ 171 h 657"/>
              <a:gd name="T46" fmla="*/ 78 w 462"/>
              <a:gd name="T47" fmla="*/ 190 h 657"/>
              <a:gd name="T48" fmla="*/ 113 w 462"/>
              <a:gd name="T49" fmla="*/ 198 h 657"/>
              <a:gd name="T50" fmla="*/ 128 w 462"/>
              <a:gd name="T51" fmla="*/ 198 h 657"/>
              <a:gd name="T52" fmla="*/ 144 w 462"/>
              <a:gd name="T53" fmla="*/ 202 h 657"/>
              <a:gd name="T54" fmla="*/ 159 w 462"/>
              <a:gd name="T55" fmla="*/ 210 h 657"/>
              <a:gd name="T56" fmla="*/ 167 w 462"/>
              <a:gd name="T57" fmla="*/ 214 h 657"/>
              <a:gd name="T58" fmla="*/ 179 w 462"/>
              <a:gd name="T59" fmla="*/ 272 h 657"/>
              <a:gd name="T60" fmla="*/ 182 w 462"/>
              <a:gd name="T61" fmla="*/ 284 h 657"/>
              <a:gd name="T62" fmla="*/ 198 w 462"/>
              <a:gd name="T63" fmla="*/ 295 h 657"/>
              <a:gd name="T64" fmla="*/ 210 w 462"/>
              <a:gd name="T65" fmla="*/ 307 h 657"/>
              <a:gd name="T66" fmla="*/ 225 w 462"/>
              <a:gd name="T67" fmla="*/ 338 h 657"/>
              <a:gd name="T68" fmla="*/ 225 w 462"/>
              <a:gd name="T69" fmla="*/ 361 h 657"/>
              <a:gd name="T70" fmla="*/ 214 w 462"/>
              <a:gd name="T71" fmla="*/ 369 h 657"/>
              <a:gd name="T72" fmla="*/ 159 w 462"/>
              <a:gd name="T73" fmla="*/ 400 h 657"/>
              <a:gd name="T74" fmla="*/ 151 w 462"/>
              <a:gd name="T75" fmla="*/ 420 h 657"/>
              <a:gd name="T76" fmla="*/ 124 w 462"/>
              <a:gd name="T77" fmla="*/ 486 h 657"/>
              <a:gd name="T78" fmla="*/ 89 w 462"/>
              <a:gd name="T79" fmla="*/ 521 h 657"/>
              <a:gd name="T80" fmla="*/ 66 w 462"/>
              <a:gd name="T81" fmla="*/ 521 h 657"/>
              <a:gd name="T82" fmla="*/ 66 w 462"/>
              <a:gd name="T83" fmla="*/ 548 h 657"/>
              <a:gd name="T84" fmla="*/ 78 w 462"/>
              <a:gd name="T85" fmla="*/ 579 h 657"/>
              <a:gd name="T86" fmla="*/ 85 w 462"/>
              <a:gd name="T87" fmla="*/ 587 h 657"/>
              <a:gd name="T88" fmla="*/ 93 w 462"/>
              <a:gd name="T89" fmla="*/ 610 h 657"/>
              <a:gd name="T90" fmla="*/ 93 w 462"/>
              <a:gd name="T91" fmla="*/ 649 h 657"/>
              <a:gd name="T92" fmla="*/ 89 w 462"/>
              <a:gd name="T93" fmla="*/ 657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62" h="657">
                <a:moveTo>
                  <a:pt x="462" y="249"/>
                </a:moveTo>
                <a:lnTo>
                  <a:pt x="462" y="249"/>
                </a:lnTo>
                <a:lnTo>
                  <a:pt x="450" y="257"/>
                </a:lnTo>
                <a:lnTo>
                  <a:pt x="439" y="268"/>
                </a:lnTo>
                <a:lnTo>
                  <a:pt x="423" y="276"/>
                </a:lnTo>
                <a:lnTo>
                  <a:pt x="408" y="280"/>
                </a:lnTo>
                <a:lnTo>
                  <a:pt x="392" y="280"/>
                </a:lnTo>
                <a:lnTo>
                  <a:pt x="384" y="276"/>
                </a:lnTo>
                <a:lnTo>
                  <a:pt x="381" y="268"/>
                </a:lnTo>
                <a:lnTo>
                  <a:pt x="369" y="249"/>
                </a:lnTo>
                <a:lnTo>
                  <a:pt x="314" y="194"/>
                </a:lnTo>
                <a:lnTo>
                  <a:pt x="314" y="194"/>
                </a:lnTo>
                <a:lnTo>
                  <a:pt x="322" y="167"/>
                </a:lnTo>
                <a:lnTo>
                  <a:pt x="326" y="140"/>
                </a:lnTo>
                <a:lnTo>
                  <a:pt x="326" y="109"/>
                </a:lnTo>
                <a:lnTo>
                  <a:pt x="326" y="74"/>
                </a:lnTo>
                <a:lnTo>
                  <a:pt x="322" y="58"/>
                </a:lnTo>
                <a:lnTo>
                  <a:pt x="314" y="43"/>
                </a:lnTo>
                <a:lnTo>
                  <a:pt x="307" y="27"/>
                </a:lnTo>
                <a:lnTo>
                  <a:pt x="295" y="16"/>
                </a:lnTo>
                <a:lnTo>
                  <a:pt x="280" y="8"/>
                </a:lnTo>
                <a:lnTo>
                  <a:pt x="264" y="0"/>
                </a:lnTo>
                <a:lnTo>
                  <a:pt x="233" y="20"/>
                </a:lnTo>
                <a:lnTo>
                  <a:pt x="210" y="20"/>
                </a:lnTo>
                <a:lnTo>
                  <a:pt x="175" y="23"/>
                </a:lnTo>
                <a:lnTo>
                  <a:pt x="151" y="35"/>
                </a:lnTo>
                <a:lnTo>
                  <a:pt x="132" y="47"/>
                </a:lnTo>
                <a:lnTo>
                  <a:pt x="132" y="47"/>
                </a:lnTo>
                <a:lnTo>
                  <a:pt x="120" y="43"/>
                </a:lnTo>
                <a:lnTo>
                  <a:pt x="93" y="39"/>
                </a:lnTo>
                <a:lnTo>
                  <a:pt x="78" y="43"/>
                </a:lnTo>
                <a:lnTo>
                  <a:pt x="66" y="43"/>
                </a:lnTo>
                <a:lnTo>
                  <a:pt x="54" y="51"/>
                </a:lnTo>
                <a:lnTo>
                  <a:pt x="46" y="62"/>
                </a:lnTo>
                <a:lnTo>
                  <a:pt x="46" y="62"/>
                </a:lnTo>
                <a:lnTo>
                  <a:pt x="31" y="78"/>
                </a:lnTo>
                <a:lnTo>
                  <a:pt x="19" y="89"/>
                </a:lnTo>
                <a:lnTo>
                  <a:pt x="8" y="109"/>
                </a:lnTo>
                <a:lnTo>
                  <a:pt x="0" y="124"/>
                </a:lnTo>
                <a:lnTo>
                  <a:pt x="0" y="136"/>
                </a:lnTo>
                <a:lnTo>
                  <a:pt x="0" y="144"/>
                </a:lnTo>
                <a:lnTo>
                  <a:pt x="4" y="152"/>
                </a:lnTo>
                <a:lnTo>
                  <a:pt x="12" y="159"/>
                </a:lnTo>
                <a:lnTo>
                  <a:pt x="23" y="167"/>
                </a:lnTo>
                <a:lnTo>
                  <a:pt x="39" y="171"/>
                </a:lnTo>
                <a:lnTo>
                  <a:pt x="39" y="171"/>
                </a:lnTo>
                <a:lnTo>
                  <a:pt x="54" y="179"/>
                </a:lnTo>
                <a:lnTo>
                  <a:pt x="78" y="190"/>
                </a:lnTo>
                <a:lnTo>
                  <a:pt x="78" y="190"/>
                </a:lnTo>
                <a:lnTo>
                  <a:pt x="113" y="198"/>
                </a:lnTo>
                <a:lnTo>
                  <a:pt x="113" y="198"/>
                </a:lnTo>
                <a:lnTo>
                  <a:pt x="128" y="198"/>
                </a:lnTo>
                <a:lnTo>
                  <a:pt x="136" y="198"/>
                </a:lnTo>
                <a:lnTo>
                  <a:pt x="144" y="202"/>
                </a:lnTo>
                <a:lnTo>
                  <a:pt x="144" y="202"/>
                </a:lnTo>
                <a:lnTo>
                  <a:pt x="159" y="210"/>
                </a:lnTo>
                <a:lnTo>
                  <a:pt x="163" y="210"/>
                </a:lnTo>
                <a:lnTo>
                  <a:pt x="167" y="214"/>
                </a:lnTo>
                <a:lnTo>
                  <a:pt x="167" y="214"/>
                </a:lnTo>
                <a:lnTo>
                  <a:pt x="179" y="272"/>
                </a:lnTo>
                <a:lnTo>
                  <a:pt x="179" y="272"/>
                </a:lnTo>
                <a:lnTo>
                  <a:pt x="182" y="284"/>
                </a:lnTo>
                <a:lnTo>
                  <a:pt x="190" y="291"/>
                </a:lnTo>
                <a:lnTo>
                  <a:pt x="198" y="295"/>
                </a:lnTo>
                <a:lnTo>
                  <a:pt x="198" y="295"/>
                </a:lnTo>
                <a:lnTo>
                  <a:pt x="210" y="307"/>
                </a:lnTo>
                <a:lnTo>
                  <a:pt x="221" y="326"/>
                </a:lnTo>
                <a:lnTo>
                  <a:pt x="225" y="338"/>
                </a:lnTo>
                <a:lnTo>
                  <a:pt x="229" y="350"/>
                </a:lnTo>
                <a:lnTo>
                  <a:pt x="225" y="361"/>
                </a:lnTo>
                <a:lnTo>
                  <a:pt x="214" y="369"/>
                </a:lnTo>
                <a:lnTo>
                  <a:pt x="214" y="369"/>
                </a:lnTo>
                <a:lnTo>
                  <a:pt x="175" y="389"/>
                </a:lnTo>
                <a:lnTo>
                  <a:pt x="159" y="400"/>
                </a:lnTo>
                <a:lnTo>
                  <a:pt x="159" y="400"/>
                </a:lnTo>
                <a:lnTo>
                  <a:pt x="151" y="420"/>
                </a:lnTo>
                <a:lnTo>
                  <a:pt x="136" y="462"/>
                </a:lnTo>
                <a:lnTo>
                  <a:pt x="124" y="486"/>
                </a:lnTo>
                <a:lnTo>
                  <a:pt x="105" y="505"/>
                </a:lnTo>
                <a:lnTo>
                  <a:pt x="89" y="521"/>
                </a:lnTo>
                <a:lnTo>
                  <a:pt x="78" y="521"/>
                </a:lnTo>
                <a:lnTo>
                  <a:pt x="66" y="521"/>
                </a:lnTo>
                <a:lnTo>
                  <a:pt x="66" y="521"/>
                </a:lnTo>
                <a:lnTo>
                  <a:pt x="66" y="548"/>
                </a:lnTo>
                <a:lnTo>
                  <a:pt x="74" y="567"/>
                </a:lnTo>
                <a:lnTo>
                  <a:pt x="78" y="579"/>
                </a:lnTo>
                <a:lnTo>
                  <a:pt x="85" y="587"/>
                </a:lnTo>
                <a:lnTo>
                  <a:pt x="85" y="587"/>
                </a:lnTo>
                <a:lnTo>
                  <a:pt x="89" y="598"/>
                </a:lnTo>
                <a:lnTo>
                  <a:pt x="93" y="610"/>
                </a:lnTo>
                <a:lnTo>
                  <a:pt x="97" y="629"/>
                </a:lnTo>
                <a:lnTo>
                  <a:pt x="93" y="649"/>
                </a:lnTo>
                <a:lnTo>
                  <a:pt x="93" y="657"/>
                </a:lnTo>
                <a:lnTo>
                  <a:pt x="89" y="657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6"/>
          <p:cNvSpPr>
            <a:spLocks/>
          </p:cNvSpPr>
          <p:nvPr/>
        </p:nvSpPr>
        <p:spPr bwMode="auto">
          <a:xfrm>
            <a:off x="6562725" y="2894806"/>
            <a:ext cx="412750" cy="1752600"/>
          </a:xfrm>
          <a:custGeom>
            <a:avLst/>
            <a:gdLst>
              <a:gd name="T0" fmla="*/ 174 w 260"/>
              <a:gd name="T1" fmla="*/ 0 h 1104"/>
              <a:gd name="T2" fmla="*/ 198 w 260"/>
              <a:gd name="T3" fmla="*/ 59 h 1104"/>
              <a:gd name="T4" fmla="*/ 202 w 260"/>
              <a:gd name="T5" fmla="*/ 66 h 1104"/>
              <a:gd name="T6" fmla="*/ 190 w 260"/>
              <a:gd name="T7" fmla="*/ 98 h 1104"/>
              <a:gd name="T8" fmla="*/ 159 w 260"/>
              <a:gd name="T9" fmla="*/ 148 h 1104"/>
              <a:gd name="T10" fmla="*/ 159 w 260"/>
              <a:gd name="T11" fmla="*/ 164 h 1104"/>
              <a:gd name="T12" fmla="*/ 167 w 260"/>
              <a:gd name="T13" fmla="*/ 187 h 1104"/>
              <a:gd name="T14" fmla="*/ 174 w 260"/>
              <a:gd name="T15" fmla="*/ 195 h 1104"/>
              <a:gd name="T16" fmla="*/ 182 w 260"/>
              <a:gd name="T17" fmla="*/ 210 h 1104"/>
              <a:gd name="T18" fmla="*/ 174 w 260"/>
              <a:gd name="T19" fmla="*/ 234 h 1104"/>
              <a:gd name="T20" fmla="*/ 155 w 260"/>
              <a:gd name="T21" fmla="*/ 265 h 1104"/>
              <a:gd name="T22" fmla="*/ 151 w 260"/>
              <a:gd name="T23" fmla="*/ 276 h 1104"/>
              <a:gd name="T24" fmla="*/ 132 w 260"/>
              <a:gd name="T25" fmla="*/ 303 h 1104"/>
              <a:gd name="T26" fmla="*/ 105 w 260"/>
              <a:gd name="T27" fmla="*/ 300 h 1104"/>
              <a:gd name="T28" fmla="*/ 89 w 260"/>
              <a:gd name="T29" fmla="*/ 288 h 1104"/>
              <a:gd name="T30" fmla="*/ 62 w 260"/>
              <a:gd name="T31" fmla="*/ 257 h 1104"/>
              <a:gd name="T32" fmla="*/ 46 w 260"/>
              <a:gd name="T33" fmla="*/ 276 h 1104"/>
              <a:gd name="T34" fmla="*/ 31 w 260"/>
              <a:gd name="T35" fmla="*/ 307 h 1104"/>
              <a:gd name="T36" fmla="*/ 15 w 260"/>
              <a:gd name="T37" fmla="*/ 362 h 1104"/>
              <a:gd name="T38" fmla="*/ 0 w 260"/>
              <a:gd name="T39" fmla="*/ 377 h 1104"/>
              <a:gd name="T40" fmla="*/ 0 w 260"/>
              <a:gd name="T41" fmla="*/ 389 h 1104"/>
              <a:gd name="T42" fmla="*/ 4 w 260"/>
              <a:gd name="T43" fmla="*/ 412 h 1104"/>
              <a:gd name="T44" fmla="*/ 19 w 260"/>
              <a:gd name="T45" fmla="*/ 443 h 1104"/>
              <a:gd name="T46" fmla="*/ 62 w 260"/>
              <a:gd name="T47" fmla="*/ 459 h 1104"/>
              <a:gd name="T48" fmla="*/ 66 w 260"/>
              <a:gd name="T49" fmla="*/ 463 h 1104"/>
              <a:gd name="T50" fmla="*/ 81 w 260"/>
              <a:gd name="T51" fmla="*/ 486 h 1104"/>
              <a:gd name="T52" fmla="*/ 81 w 260"/>
              <a:gd name="T53" fmla="*/ 517 h 1104"/>
              <a:gd name="T54" fmla="*/ 77 w 260"/>
              <a:gd name="T55" fmla="*/ 540 h 1104"/>
              <a:gd name="T56" fmla="*/ 70 w 260"/>
              <a:gd name="T57" fmla="*/ 626 h 1104"/>
              <a:gd name="T58" fmla="*/ 81 w 260"/>
              <a:gd name="T59" fmla="*/ 657 h 1104"/>
              <a:gd name="T60" fmla="*/ 89 w 260"/>
              <a:gd name="T61" fmla="*/ 669 h 1104"/>
              <a:gd name="T62" fmla="*/ 97 w 260"/>
              <a:gd name="T63" fmla="*/ 704 h 1104"/>
              <a:gd name="T64" fmla="*/ 97 w 260"/>
              <a:gd name="T65" fmla="*/ 739 h 1104"/>
              <a:gd name="T66" fmla="*/ 81 w 260"/>
              <a:gd name="T67" fmla="*/ 766 h 1104"/>
              <a:gd name="T68" fmla="*/ 66 w 260"/>
              <a:gd name="T69" fmla="*/ 770 h 1104"/>
              <a:gd name="T70" fmla="*/ 35 w 260"/>
              <a:gd name="T71" fmla="*/ 781 h 1104"/>
              <a:gd name="T72" fmla="*/ 23 w 260"/>
              <a:gd name="T73" fmla="*/ 801 h 1104"/>
              <a:gd name="T74" fmla="*/ 19 w 260"/>
              <a:gd name="T75" fmla="*/ 820 h 1104"/>
              <a:gd name="T76" fmla="*/ 23 w 260"/>
              <a:gd name="T77" fmla="*/ 832 h 1104"/>
              <a:gd name="T78" fmla="*/ 50 w 260"/>
              <a:gd name="T79" fmla="*/ 867 h 1104"/>
              <a:gd name="T80" fmla="*/ 77 w 260"/>
              <a:gd name="T81" fmla="*/ 878 h 1104"/>
              <a:gd name="T82" fmla="*/ 112 w 260"/>
              <a:gd name="T83" fmla="*/ 874 h 1104"/>
              <a:gd name="T84" fmla="*/ 151 w 260"/>
              <a:gd name="T85" fmla="*/ 863 h 1104"/>
              <a:gd name="T86" fmla="*/ 171 w 260"/>
              <a:gd name="T87" fmla="*/ 863 h 1104"/>
              <a:gd name="T88" fmla="*/ 178 w 260"/>
              <a:gd name="T89" fmla="*/ 882 h 1104"/>
              <a:gd name="T90" fmla="*/ 186 w 260"/>
              <a:gd name="T91" fmla="*/ 929 h 1104"/>
              <a:gd name="T92" fmla="*/ 202 w 260"/>
              <a:gd name="T93" fmla="*/ 979 h 1104"/>
              <a:gd name="T94" fmla="*/ 217 w 260"/>
              <a:gd name="T95" fmla="*/ 999 h 1104"/>
              <a:gd name="T96" fmla="*/ 225 w 260"/>
              <a:gd name="T97" fmla="*/ 1007 h 1104"/>
              <a:gd name="T98" fmla="*/ 244 w 260"/>
              <a:gd name="T99" fmla="*/ 1042 h 1104"/>
              <a:gd name="T100" fmla="*/ 260 w 260"/>
              <a:gd name="T101" fmla="*/ 1104 h 1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60" h="1104">
                <a:moveTo>
                  <a:pt x="174" y="0"/>
                </a:moveTo>
                <a:lnTo>
                  <a:pt x="174" y="0"/>
                </a:lnTo>
                <a:lnTo>
                  <a:pt x="182" y="24"/>
                </a:lnTo>
                <a:lnTo>
                  <a:pt x="198" y="59"/>
                </a:lnTo>
                <a:lnTo>
                  <a:pt x="198" y="59"/>
                </a:lnTo>
                <a:lnTo>
                  <a:pt x="202" y="66"/>
                </a:lnTo>
                <a:lnTo>
                  <a:pt x="198" y="74"/>
                </a:lnTo>
                <a:lnTo>
                  <a:pt x="190" y="98"/>
                </a:lnTo>
                <a:lnTo>
                  <a:pt x="174" y="125"/>
                </a:lnTo>
                <a:lnTo>
                  <a:pt x="159" y="148"/>
                </a:lnTo>
                <a:lnTo>
                  <a:pt x="159" y="148"/>
                </a:lnTo>
                <a:lnTo>
                  <a:pt x="159" y="164"/>
                </a:lnTo>
                <a:lnTo>
                  <a:pt x="163" y="179"/>
                </a:lnTo>
                <a:lnTo>
                  <a:pt x="167" y="187"/>
                </a:lnTo>
                <a:lnTo>
                  <a:pt x="174" y="195"/>
                </a:lnTo>
                <a:lnTo>
                  <a:pt x="174" y="195"/>
                </a:lnTo>
                <a:lnTo>
                  <a:pt x="182" y="202"/>
                </a:lnTo>
                <a:lnTo>
                  <a:pt x="182" y="210"/>
                </a:lnTo>
                <a:lnTo>
                  <a:pt x="178" y="222"/>
                </a:lnTo>
                <a:lnTo>
                  <a:pt x="174" y="234"/>
                </a:lnTo>
                <a:lnTo>
                  <a:pt x="163" y="257"/>
                </a:lnTo>
                <a:lnTo>
                  <a:pt x="155" y="265"/>
                </a:lnTo>
                <a:lnTo>
                  <a:pt x="155" y="265"/>
                </a:lnTo>
                <a:lnTo>
                  <a:pt x="151" y="276"/>
                </a:lnTo>
                <a:lnTo>
                  <a:pt x="139" y="296"/>
                </a:lnTo>
                <a:lnTo>
                  <a:pt x="132" y="303"/>
                </a:lnTo>
                <a:lnTo>
                  <a:pt x="120" y="303"/>
                </a:lnTo>
                <a:lnTo>
                  <a:pt x="105" y="300"/>
                </a:lnTo>
                <a:lnTo>
                  <a:pt x="89" y="288"/>
                </a:lnTo>
                <a:lnTo>
                  <a:pt x="89" y="288"/>
                </a:lnTo>
                <a:lnTo>
                  <a:pt x="66" y="261"/>
                </a:lnTo>
                <a:lnTo>
                  <a:pt x="62" y="257"/>
                </a:lnTo>
                <a:lnTo>
                  <a:pt x="54" y="257"/>
                </a:lnTo>
                <a:lnTo>
                  <a:pt x="46" y="276"/>
                </a:lnTo>
                <a:lnTo>
                  <a:pt x="31" y="307"/>
                </a:lnTo>
                <a:lnTo>
                  <a:pt x="31" y="307"/>
                </a:lnTo>
                <a:lnTo>
                  <a:pt x="27" y="338"/>
                </a:lnTo>
                <a:lnTo>
                  <a:pt x="15" y="362"/>
                </a:lnTo>
                <a:lnTo>
                  <a:pt x="11" y="369"/>
                </a:lnTo>
                <a:lnTo>
                  <a:pt x="0" y="377"/>
                </a:lnTo>
                <a:lnTo>
                  <a:pt x="0" y="377"/>
                </a:lnTo>
                <a:lnTo>
                  <a:pt x="0" y="389"/>
                </a:lnTo>
                <a:lnTo>
                  <a:pt x="0" y="401"/>
                </a:lnTo>
                <a:lnTo>
                  <a:pt x="4" y="412"/>
                </a:lnTo>
                <a:lnTo>
                  <a:pt x="7" y="428"/>
                </a:lnTo>
                <a:lnTo>
                  <a:pt x="19" y="443"/>
                </a:lnTo>
                <a:lnTo>
                  <a:pt x="35" y="451"/>
                </a:lnTo>
                <a:lnTo>
                  <a:pt x="62" y="459"/>
                </a:lnTo>
                <a:lnTo>
                  <a:pt x="62" y="459"/>
                </a:lnTo>
                <a:lnTo>
                  <a:pt x="66" y="463"/>
                </a:lnTo>
                <a:lnTo>
                  <a:pt x="73" y="474"/>
                </a:lnTo>
                <a:lnTo>
                  <a:pt x="81" y="486"/>
                </a:lnTo>
                <a:lnTo>
                  <a:pt x="81" y="498"/>
                </a:lnTo>
                <a:lnTo>
                  <a:pt x="81" y="517"/>
                </a:lnTo>
                <a:lnTo>
                  <a:pt x="77" y="540"/>
                </a:lnTo>
                <a:lnTo>
                  <a:pt x="77" y="540"/>
                </a:lnTo>
                <a:lnTo>
                  <a:pt x="70" y="587"/>
                </a:lnTo>
                <a:lnTo>
                  <a:pt x="70" y="626"/>
                </a:lnTo>
                <a:lnTo>
                  <a:pt x="73" y="641"/>
                </a:lnTo>
                <a:lnTo>
                  <a:pt x="81" y="657"/>
                </a:lnTo>
                <a:lnTo>
                  <a:pt x="81" y="657"/>
                </a:lnTo>
                <a:lnTo>
                  <a:pt x="89" y="669"/>
                </a:lnTo>
                <a:lnTo>
                  <a:pt x="93" y="684"/>
                </a:lnTo>
                <a:lnTo>
                  <a:pt x="97" y="704"/>
                </a:lnTo>
                <a:lnTo>
                  <a:pt x="101" y="723"/>
                </a:lnTo>
                <a:lnTo>
                  <a:pt x="97" y="739"/>
                </a:lnTo>
                <a:lnTo>
                  <a:pt x="93" y="754"/>
                </a:lnTo>
                <a:lnTo>
                  <a:pt x="81" y="766"/>
                </a:lnTo>
                <a:lnTo>
                  <a:pt x="66" y="770"/>
                </a:lnTo>
                <a:lnTo>
                  <a:pt x="66" y="770"/>
                </a:lnTo>
                <a:lnTo>
                  <a:pt x="50" y="773"/>
                </a:lnTo>
                <a:lnTo>
                  <a:pt x="35" y="781"/>
                </a:lnTo>
                <a:lnTo>
                  <a:pt x="27" y="789"/>
                </a:lnTo>
                <a:lnTo>
                  <a:pt x="23" y="801"/>
                </a:lnTo>
                <a:lnTo>
                  <a:pt x="19" y="808"/>
                </a:lnTo>
                <a:lnTo>
                  <a:pt x="19" y="820"/>
                </a:lnTo>
                <a:lnTo>
                  <a:pt x="23" y="832"/>
                </a:lnTo>
                <a:lnTo>
                  <a:pt x="23" y="832"/>
                </a:lnTo>
                <a:lnTo>
                  <a:pt x="35" y="847"/>
                </a:lnTo>
                <a:lnTo>
                  <a:pt x="50" y="867"/>
                </a:lnTo>
                <a:lnTo>
                  <a:pt x="62" y="874"/>
                </a:lnTo>
                <a:lnTo>
                  <a:pt x="77" y="878"/>
                </a:lnTo>
                <a:lnTo>
                  <a:pt x="93" y="878"/>
                </a:lnTo>
                <a:lnTo>
                  <a:pt x="112" y="874"/>
                </a:lnTo>
                <a:lnTo>
                  <a:pt x="112" y="874"/>
                </a:lnTo>
                <a:lnTo>
                  <a:pt x="151" y="863"/>
                </a:lnTo>
                <a:lnTo>
                  <a:pt x="163" y="863"/>
                </a:lnTo>
                <a:lnTo>
                  <a:pt x="171" y="863"/>
                </a:lnTo>
                <a:lnTo>
                  <a:pt x="174" y="871"/>
                </a:lnTo>
                <a:lnTo>
                  <a:pt x="178" y="882"/>
                </a:lnTo>
                <a:lnTo>
                  <a:pt x="186" y="929"/>
                </a:lnTo>
                <a:lnTo>
                  <a:pt x="186" y="929"/>
                </a:lnTo>
                <a:lnTo>
                  <a:pt x="190" y="956"/>
                </a:lnTo>
                <a:lnTo>
                  <a:pt x="202" y="979"/>
                </a:lnTo>
                <a:lnTo>
                  <a:pt x="209" y="987"/>
                </a:lnTo>
                <a:lnTo>
                  <a:pt x="217" y="999"/>
                </a:lnTo>
                <a:lnTo>
                  <a:pt x="217" y="999"/>
                </a:lnTo>
                <a:lnTo>
                  <a:pt x="225" y="1007"/>
                </a:lnTo>
                <a:lnTo>
                  <a:pt x="237" y="1018"/>
                </a:lnTo>
                <a:lnTo>
                  <a:pt x="244" y="1042"/>
                </a:lnTo>
                <a:lnTo>
                  <a:pt x="256" y="1073"/>
                </a:lnTo>
                <a:lnTo>
                  <a:pt x="260" y="1104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7"/>
          <p:cNvSpPr>
            <a:spLocks/>
          </p:cNvSpPr>
          <p:nvPr/>
        </p:nvSpPr>
        <p:spPr bwMode="auto">
          <a:xfrm>
            <a:off x="6562725" y="2750344"/>
            <a:ext cx="1127125" cy="2041525"/>
          </a:xfrm>
          <a:custGeom>
            <a:avLst/>
            <a:gdLst>
              <a:gd name="T0" fmla="*/ 707 w 710"/>
              <a:gd name="T1" fmla="*/ 734 h 1286"/>
              <a:gd name="T2" fmla="*/ 652 w 710"/>
              <a:gd name="T3" fmla="*/ 726 h 1286"/>
              <a:gd name="T4" fmla="*/ 555 w 710"/>
              <a:gd name="T5" fmla="*/ 664 h 1286"/>
              <a:gd name="T6" fmla="*/ 563 w 710"/>
              <a:gd name="T7" fmla="*/ 544 h 1286"/>
              <a:gd name="T8" fmla="*/ 586 w 710"/>
              <a:gd name="T9" fmla="*/ 482 h 1286"/>
              <a:gd name="T10" fmla="*/ 660 w 710"/>
              <a:gd name="T11" fmla="*/ 419 h 1286"/>
              <a:gd name="T12" fmla="*/ 672 w 710"/>
              <a:gd name="T13" fmla="*/ 342 h 1286"/>
              <a:gd name="T14" fmla="*/ 621 w 710"/>
              <a:gd name="T15" fmla="*/ 272 h 1286"/>
              <a:gd name="T16" fmla="*/ 594 w 710"/>
              <a:gd name="T17" fmla="*/ 116 h 1286"/>
              <a:gd name="T18" fmla="*/ 578 w 710"/>
              <a:gd name="T19" fmla="*/ 217 h 1286"/>
              <a:gd name="T20" fmla="*/ 559 w 710"/>
              <a:gd name="T21" fmla="*/ 217 h 1286"/>
              <a:gd name="T22" fmla="*/ 512 w 710"/>
              <a:gd name="T23" fmla="*/ 202 h 1286"/>
              <a:gd name="T24" fmla="*/ 462 w 710"/>
              <a:gd name="T25" fmla="*/ 190 h 1286"/>
              <a:gd name="T26" fmla="*/ 505 w 710"/>
              <a:gd name="T27" fmla="*/ 124 h 1286"/>
              <a:gd name="T28" fmla="*/ 419 w 710"/>
              <a:gd name="T29" fmla="*/ 97 h 1286"/>
              <a:gd name="T30" fmla="*/ 411 w 710"/>
              <a:gd name="T31" fmla="*/ 85 h 1286"/>
              <a:gd name="T32" fmla="*/ 415 w 710"/>
              <a:gd name="T33" fmla="*/ 43 h 1286"/>
              <a:gd name="T34" fmla="*/ 408 w 710"/>
              <a:gd name="T35" fmla="*/ 15 h 1286"/>
              <a:gd name="T36" fmla="*/ 361 w 710"/>
              <a:gd name="T37" fmla="*/ 4 h 1286"/>
              <a:gd name="T38" fmla="*/ 322 w 710"/>
              <a:gd name="T39" fmla="*/ 62 h 1286"/>
              <a:gd name="T40" fmla="*/ 233 w 710"/>
              <a:gd name="T41" fmla="*/ 109 h 1286"/>
              <a:gd name="T42" fmla="*/ 171 w 710"/>
              <a:gd name="T43" fmla="*/ 182 h 1286"/>
              <a:gd name="T44" fmla="*/ 198 w 710"/>
              <a:gd name="T45" fmla="*/ 256 h 1286"/>
              <a:gd name="T46" fmla="*/ 155 w 710"/>
              <a:gd name="T47" fmla="*/ 342 h 1286"/>
              <a:gd name="T48" fmla="*/ 178 w 710"/>
              <a:gd name="T49" fmla="*/ 381 h 1286"/>
              <a:gd name="T50" fmla="*/ 155 w 710"/>
              <a:gd name="T51" fmla="*/ 443 h 1286"/>
              <a:gd name="T52" fmla="*/ 116 w 710"/>
              <a:gd name="T53" fmla="*/ 485 h 1286"/>
              <a:gd name="T54" fmla="*/ 58 w 710"/>
              <a:gd name="T55" fmla="*/ 435 h 1286"/>
              <a:gd name="T56" fmla="*/ 23 w 710"/>
              <a:gd name="T57" fmla="*/ 517 h 1286"/>
              <a:gd name="T58" fmla="*/ 0 w 710"/>
              <a:gd name="T59" fmla="*/ 567 h 1286"/>
              <a:gd name="T60" fmla="*/ 35 w 710"/>
              <a:gd name="T61" fmla="*/ 633 h 1286"/>
              <a:gd name="T62" fmla="*/ 77 w 710"/>
              <a:gd name="T63" fmla="*/ 664 h 1286"/>
              <a:gd name="T64" fmla="*/ 70 w 710"/>
              <a:gd name="T65" fmla="*/ 765 h 1286"/>
              <a:gd name="T66" fmla="*/ 85 w 710"/>
              <a:gd name="T67" fmla="*/ 847 h 1286"/>
              <a:gd name="T68" fmla="*/ 89 w 710"/>
              <a:gd name="T69" fmla="*/ 932 h 1286"/>
              <a:gd name="T70" fmla="*/ 35 w 710"/>
              <a:gd name="T71" fmla="*/ 959 h 1286"/>
              <a:gd name="T72" fmla="*/ 23 w 710"/>
              <a:gd name="T73" fmla="*/ 1014 h 1286"/>
              <a:gd name="T74" fmla="*/ 73 w 710"/>
              <a:gd name="T75" fmla="*/ 1060 h 1286"/>
              <a:gd name="T76" fmla="*/ 159 w 710"/>
              <a:gd name="T77" fmla="*/ 1041 h 1286"/>
              <a:gd name="T78" fmla="*/ 182 w 710"/>
              <a:gd name="T79" fmla="*/ 1111 h 1286"/>
              <a:gd name="T80" fmla="*/ 213 w 710"/>
              <a:gd name="T81" fmla="*/ 1177 h 1286"/>
              <a:gd name="T82" fmla="*/ 256 w 710"/>
              <a:gd name="T83" fmla="*/ 1282 h 1286"/>
              <a:gd name="T84" fmla="*/ 299 w 710"/>
              <a:gd name="T85" fmla="*/ 1270 h 1286"/>
              <a:gd name="T86" fmla="*/ 349 w 710"/>
              <a:gd name="T87" fmla="*/ 1161 h 1286"/>
              <a:gd name="T88" fmla="*/ 419 w 710"/>
              <a:gd name="T89" fmla="*/ 1115 h 1286"/>
              <a:gd name="T90" fmla="*/ 388 w 710"/>
              <a:gd name="T91" fmla="*/ 1060 h 1286"/>
              <a:gd name="T92" fmla="*/ 357 w 710"/>
              <a:gd name="T93" fmla="*/ 979 h 1286"/>
              <a:gd name="T94" fmla="*/ 338 w 710"/>
              <a:gd name="T95" fmla="*/ 963 h 1286"/>
              <a:gd name="T96" fmla="*/ 268 w 710"/>
              <a:gd name="T97" fmla="*/ 955 h 1286"/>
              <a:gd name="T98" fmla="*/ 213 w 710"/>
              <a:gd name="T99" fmla="*/ 928 h 1286"/>
              <a:gd name="T100" fmla="*/ 190 w 710"/>
              <a:gd name="T101" fmla="*/ 889 h 1286"/>
              <a:gd name="T102" fmla="*/ 237 w 710"/>
              <a:gd name="T103" fmla="*/ 827 h 1286"/>
              <a:gd name="T104" fmla="*/ 314 w 710"/>
              <a:gd name="T105" fmla="*/ 808 h 1286"/>
              <a:gd name="T106" fmla="*/ 423 w 710"/>
              <a:gd name="T107" fmla="*/ 781 h 1286"/>
              <a:gd name="T108" fmla="*/ 497 w 710"/>
              <a:gd name="T109" fmla="*/ 792 h 1286"/>
              <a:gd name="T110" fmla="*/ 516 w 710"/>
              <a:gd name="T111" fmla="*/ 901 h 1286"/>
              <a:gd name="T112" fmla="*/ 571 w 710"/>
              <a:gd name="T113" fmla="*/ 1033 h 1286"/>
              <a:gd name="T114" fmla="*/ 629 w 710"/>
              <a:gd name="T115" fmla="*/ 1029 h 1286"/>
              <a:gd name="T116" fmla="*/ 656 w 710"/>
              <a:gd name="T117" fmla="*/ 990 h 1286"/>
              <a:gd name="T118" fmla="*/ 707 w 710"/>
              <a:gd name="T119" fmla="*/ 889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10" h="1286">
                <a:moveTo>
                  <a:pt x="710" y="870"/>
                </a:moveTo>
                <a:lnTo>
                  <a:pt x="710" y="870"/>
                </a:lnTo>
                <a:lnTo>
                  <a:pt x="710" y="773"/>
                </a:lnTo>
                <a:lnTo>
                  <a:pt x="710" y="746"/>
                </a:lnTo>
                <a:lnTo>
                  <a:pt x="707" y="734"/>
                </a:lnTo>
                <a:lnTo>
                  <a:pt x="699" y="726"/>
                </a:lnTo>
                <a:lnTo>
                  <a:pt x="691" y="726"/>
                </a:lnTo>
                <a:lnTo>
                  <a:pt x="676" y="726"/>
                </a:lnTo>
                <a:lnTo>
                  <a:pt x="652" y="726"/>
                </a:lnTo>
                <a:lnTo>
                  <a:pt x="652" y="726"/>
                </a:lnTo>
                <a:lnTo>
                  <a:pt x="629" y="722"/>
                </a:lnTo>
                <a:lnTo>
                  <a:pt x="609" y="715"/>
                </a:lnTo>
                <a:lnTo>
                  <a:pt x="590" y="703"/>
                </a:lnTo>
                <a:lnTo>
                  <a:pt x="578" y="687"/>
                </a:lnTo>
                <a:lnTo>
                  <a:pt x="555" y="664"/>
                </a:lnTo>
                <a:lnTo>
                  <a:pt x="551" y="656"/>
                </a:lnTo>
                <a:lnTo>
                  <a:pt x="551" y="656"/>
                </a:lnTo>
                <a:lnTo>
                  <a:pt x="559" y="621"/>
                </a:lnTo>
                <a:lnTo>
                  <a:pt x="563" y="586"/>
                </a:lnTo>
                <a:lnTo>
                  <a:pt x="563" y="544"/>
                </a:lnTo>
                <a:lnTo>
                  <a:pt x="563" y="544"/>
                </a:lnTo>
                <a:lnTo>
                  <a:pt x="563" y="520"/>
                </a:lnTo>
                <a:lnTo>
                  <a:pt x="571" y="505"/>
                </a:lnTo>
                <a:lnTo>
                  <a:pt x="578" y="493"/>
                </a:lnTo>
                <a:lnTo>
                  <a:pt x="586" y="482"/>
                </a:lnTo>
                <a:lnTo>
                  <a:pt x="613" y="466"/>
                </a:lnTo>
                <a:lnTo>
                  <a:pt x="641" y="447"/>
                </a:lnTo>
                <a:lnTo>
                  <a:pt x="641" y="447"/>
                </a:lnTo>
                <a:lnTo>
                  <a:pt x="652" y="435"/>
                </a:lnTo>
                <a:lnTo>
                  <a:pt x="660" y="419"/>
                </a:lnTo>
                <a:lnTo>
                  <a:pt x="668" y="404"/>
                </a:lnTo>
                <a:lnTo>
                  <a:pt x="672" y="384"/>
                </a:lnTo>
                <a:lnTo>
                  <a:pt x="676" y="369"/>
                </a:lnTo>
                <a:lnTo>
                  <a:pt x="676" y="353"/>
                </a:lnTo>
                <a:lnTo>
                  <a:pt x="672" y="342"/>
                </a:lnTo>
                <a:lnTo>
                  <a:pt x="664" y="330"/>
                </a:lnTo>
                <a:lnTo>
                  <a:pt x="664" y="330"/>
                </a:lnTo>
                <a:lnTo>
                  <a:pt x="648" y="311"/>
                </a:lnTo>
                <a:lnTo>
                  <a:pt x="633" y="291"/>
                </a:lnTo>
                <a:lnTo>
                  <a:pt x="621" y="272"/>
                </a:lnTo>
                <a:lnTo>
                  <a:pt x="621" y="116"/>
                </a:lnTo>
                <a:lnTo>
                  <a:pt x="621" y="116"/>
                </a:lnTo>
                <a:lnTo>
                  <a:pt x="609" y="113"/>
                </a:lnTo>
                <a:lnTo>
                  <a:pt x="602" y="113"/>
                </a:lnTo>
                <a:lnTo>
                  <a:pt x="594" y="116"/>
                </a:lnTo>
                <a:lnTo>
                  <a:pt x="586" y="120"/>
                </a:lnTo>
                <a:lnTo>
                  <a:pt x="578" y="136"/>
                </a:lnTo>
                <a:lnTo>
                  <a:pt x="575" y="155"/>
                </a:lnTo>
                <a:lnTo>
                  <a:pt x="575" y="198"/>
                </a:lnTo>
                <a:lnTo>
                  <a:pt x="578" y="217"/>
                </a:lnTo>
                <a:lnTo>
                  <a:pt x="578" y="217"/>
                </a:lnTo>
                <a:lnTo>
                  <a:pt x="571" y="221"/>
                </a:lnTo>
                <a:lnTo>
                  <a:pt x="567" y="221"/>
                </a:lnTo>
                <a:lnTo>
                  <a:pt x="559" y="217"/>
                </a:lnTo>
                <a:lnTo>
                  <a:pt x="559" y="217"/>
                </a:lnTo>
                <a:lnTo>
                  <a:pt x="547" y="210"/>
                </a:lnTo>
                <a:lnTo>
                  <a:pt x="540" y="210"/>
                </a:lnTo>
                <a:lnTo>
                  <a:pt x="528" y="214"/>
                </a:lnTo>
                <a:lnTo>
                  <a:pt x="512" y="221"/>
                </a:lnTo>
                <a:lnTo>
                  <a:pt x="512" y="202"/>
                </a:lnTo>
                <a:lnTo>
                  <a:pt x="466" y="198"/>
                </a:lnTo>
                <a:lnTo>
                  <a:pt x="466" y="198"/>
                </a:lnTo>
                <a:lnTo>
                  <a:pt x="466" y="198"/>
                </a:lnTo>
                <a:lnTo>
                  <a:pt x="462" y="194"/>
                </a:lnTo>
                <a:lnTo>
                  <a:pt x="462" y="190"/>
                </a:lnTo>
                <a:lnTo>
                  <a:pt x="470" y="186"/>
                </a:lnTo>
                <a:lnTo>
                  <a:pt x="505" y="175"/>
                </a:lnTo>
                <a:lnTo>
                  <a:pt x="508" y="128"/>
                </a:lnTo>
                <a:lnTo>
                  <a:pt x="508" y="128"/>
                </a:lnTo>
                <a:lnTo>
                  <a:pt x="505" y="124"/>
                </a:lnTo>
                <a:lnTo>
                  <a:pt x="489" y="113"/>
                </a:lnTo>
                <a:lnTo>
                  <a:pt x="477" y="105"/>
                </a:lnTo>
                <a:lnTo>
                  <a:pt x="462" y="101"/>
                </a:lnTo>
                <a:lnTo>
                  <a:pt x="442" y="97"/>
                </a:lnTo>
                <a:lnTo>
                  <a:pt x="419" y="97"/>
                </a:lnTo>
                <a:lnTo>
                  <a:pt x="419" y="97"/>
                </a:lnTo>
                <a:lnTo>
                  <a:pt x="408" y="97"/>
                </a:lnTo>
                <a:lnTo>
                  <a:pt x="404" y="97"/>
                </a:lnTo>
                <a:lnTo>
                  <a:pt x="408" y="93"/>
                </a:lnTo>
                <a:lnTo>
                  <a:pt x="411" y="85"/>
                </a:lnTo>
                <a:lnTo>
                  <a:pt x="431" y="70"/>
                </a:lnTo>
                <a:lnTo>
                  <a:pt x="431" y="43"/>
                </a:lnTo>
                <a:lnTo>
                  <a:pt x="431" y="43"/>
                </a:lnTo>
                <a:lnTo>
                  <a:pt x="427" y="46"/>
                </a:lnTo>
                <a:lnTo>
                  <a:pt x="415" y="43"/>
                </a:lnTo>
                <a:lnTo>
                  <a:pt x="411" y="43"/>
                </a:lnTo>
                <a:lnTo>
                  <a:pt x="408" y="35"/>
                </a:lnTo>
                <a:lnTo>
                  <a:pt x="408" y="27"/>
                </a:lnTo>
                <a:lnTo>
                  <a:pt x="408" y="15"/>
                </a:lnTo>
                <a:lnTo>
                  <a:pt x="408" y="15"/>
                </a:lnTo>
                <a:lnTo>
                  <a:pt x="400" y="12"/>
                </a:lnTo>
                <a:lnTo>
                  <a:pt x="384" y="4"/>
                </a:lnTo>
                <a:lnTo>
                  <a:pt x="376" y="0"/>
                </a:lnTo>
                <a:lnTo>
                  <a:pt x="369" y="0"/>
                </a:lnTo>
                <a:lnTo>
                  <a:pt x="361" y="4"/>
                </a:lnTo>
                <a:lnTo>
                  <a:pt x="357" y="12"/>
                </a:lnTo>
                <a:lnTo>
                  <a:pt x="357" y="12"/>
                </a:lnTo>
                <a:lnTo>
                  <a:pt x="353" y="23"/>
                </a:lnTo>
                <a:lnTo>
                  <a:pt x="334" y="46"/>
                </a:lnTo>
                <a:lnTo>
                  <a:pt x="322" y="62"/>
                </a:lnTo>
                <a:lnTo>
                  <a:pt x="303" y="78"/>
                </a:lnTo>
                <a:lnTo>
                  <a:pt x="279" y="89"/>
                </a:lnTo>
                <a:lnTo>
                  <a:pt x="248" y="101"/>
                </a:lnTo>
                <a:lnTo>
                  <a:pt x="248" y="101"/>
                </a:lnTo>
                <a:lnTo>
                  <a:pt x="233" y="109"/>
                </a:lnTo>
                <a:lnTo>
                  <a:pt x="221" y="116"/>
                </a:lnTo>
                <a:lnTo>
                  <a:pt x="198" y="136"/>
                </a:lnTo>
                <a:lnTo>
                  <a:pt x="182" y="159"/>
                </a:lnTo>
                <a:lnTo>
                  <a:pt x="171" y="182"/>
                </a:lnTo>
                <a:lnTo>
                  <a:pt x="171" y="182"/>
                </a:lnTo>
                <a:lnTo>
                  <a:pt x="182" y="210"/>
                </a:lnTo>
                <a:lnTo>
                  <a:pt x="198" y="241"/>
                </a:lnTo>
                <a:lnTo>
                  <a:pt x="198" y="241"/>
                </a:lnTo>
                <a:lnTo>
                  <a:pt x="198" y="245"/>
                </a:lnTo>
                <a:lnTo>
                  <a:pt x="198" y="256"/>
                </a:lnTo>
                <a:lnTo>
                  <a:pt x="186" y="280"/>
                </a:lnTo>
                <a:lnTo>
                  <a:pt x="174" y="303"/>
                </a:lnTo>
                <a:lnTo>
                  <a:pt x="155" y="326"/>
                </a:lnTo>
                <a:lnTo>
                  <a:pt x="155" y="326"/>
                </a:lnTo>
                <a:lnTo>
                  <a:pt x="155" y="342"/>
                </a:lnTo>
                <a:lnTo>
                  <a:pt x="159" y="357"/>
                </a:lnTo>
                <a:lnTo>
                  <a:pt x="167" y="365"/>
                </a:lnTo>
                <a:lnTo>
                  <a:pt x="174" y="373"/>
                </a:lnTo>
                <a:lnTo>
                  <a:pt x="174" y="373"/>
                </a:lnTo>
                <a:lnTo>
                  <a:pt x="178" y="381"/>
                </a:lnTo>
                <a:lnTo>
                  <a:pt x="178" y="392"/>
                </a:lnTo>
                <a:lnTo>
                  <a:pt x="178" y="404"/>
                </a:lnTo>
                <a:lnTo>
                  <a:pt x="171" y="416"/>
                </a:lnTo>
                <a:lnTo>
                  <a:pt x="159" y="435"/>
                </a:lnTo>
                <a:lnTo>
                  <a:pt x="155" y="443"/>
                </a:lnTo>
                <a:lnTo>
                  <a:pt x="155" y="443"/>
                </a:lnTo>
                <a:lnTo>
                  <a:pt x="151" y="454"/>
                </a:lnTo>
                <a:lnTo>
                  <a:pt x="136" y="474"/>
                </a:lnTo>
                <a:lnTo>
                  <a:pt x="128" y="482"/>
                </a:lnTo>
                <a:lnTo>
                  <a:pt x="116" y="485"/>
                </a:lnTo>
                <a:lnTo>
                  <a:pt x="105" y="482"/>
                </a:lnTo>
                <a:lnTo>
                  <a:pt x="89" y="466"/>
                </a:lnTo>
                <a:lnTo>
                  <a:pt x="89" y="466"/>
                </a:lnTo>
                <a:lnTo>
                  <a:pt x="66" y="443"/>
                </a:lnTo>
                <a:lnTo>
                  <a:pt x="58" y="435"/>
                </a:lnTo>
                <a:lnTo>
                  <a:pt x="54" y="439"/>
                </a:lnTo>
                <a:lnTo>
                  <a:pt x="46" y="454"/>
                </a:lnTo>
                <a:lnTo>
                  <a:pt x="31" y="489"/>
                </a:lnTo>
                <a:lnTo>
                  <a:pt x="31" y="489"/>
                </a:lnTo>
                <a:lnTo>
                  <a:pt x="23" y="517"/>
                </a:lnTo>
                <a:lnTo>
                  <a:pt x="15" y="540"/>
                </a:lnTo>
                <a:lnTo>
                  <a:pt x="7" y="551"/>
                </a:lnTo>
                <a:lnTo>
                  <a:pt x="0" y="555"/>
                </a:lnTo>
                <a:lnTo>
                  <a:pt x="0" y="555"/>
                </a:lnTo>
                <a:lnTo>
                  <a:pt x="0" y="567"/>
                </a:lnTo>
                <a:lnTo>
                  <a:pt x="0" y="579"/>
                </a:lnTo>
                <a:lnTo>
                  <a:pt x="0" y="594"/>
                </a:lnTo>
                <a:lnTo>
                  <a:pt x="7" y="610"/>
                </a:lnTo>
                <a:lnTo>
                  <a:pt x="15" y="621"/>
                </a:lnTo>
                <a:lnTo>
                  <a:pt x="35" y="633"/>
                </a:lnTo>
                <a:lnTo>
                  <a:pt x="58" y="637"/>
                </a:lnTo>
                <a:lnTo>
                  <a:pt x="58" y="637"/>
                </a:lnTo>
                <a:lnTo>
                  <a:pt x="62" y="641"/>
                </a:lnTo>
                <a:lnTo>
                  <a:pt x="73" y="652"/>
                </a:lnTo>
                <a:lnTo>
                  <a:pt x="77" y="664"/>
                </a:lnTo>
                <a:lnTo>
                  <a:pt x="81" y="680"/>
                </a:lnTo>
                <a:lnTo>
                  <a:pt x="77" y="695"/>
                </a:lnTo>
                <a:lnTo>
                  <a:pt x="73" y="719"/>
                </a:lnTo>
                <a:lnTo>
                  <a:pt x="73" y="719"/>
                </a:lnTo>
                <a:lnTo>
                  <a:pt x="70" y="765"/>
                </a:lnTo>
                <a:lnTo>
                  <a:pt x="70" y="804"/>
                </a:lnTo>
                <a:lnTo>
                  <a:pt x="73" y="820"/>
                </a:lnTo>
                <a:lnTo>
                  <a:pt x="77" y="835"/>
                </a:lnTo>
                <a:lnTo>
                  <a:pt x="77" y="835"/>
                </a:lnTo>
                <a:lnTo>
                  <a:pt x="85" y="847"/>
                </a:lnTo>
                <a:lnTo>
                  <a:pt x="93" y="866"/>
                </a:lnTo>
                <a:lnTo>
                  <a:pt x="97" y="882"/>
                </a:lnTo>
                <a:lnTo>
                  <a:pt x="97" y="901"/>
                </a:lnTo>
                <a:lnTo>
                  <a:pt x="97" y="917"/>
                </a:lnTo>
                <a:lnTo>
                  <a:pt x="89" y="932"/>
                </a:lnTo>
                <a:lnTo>
                  <a:pt x="77" y="944"/>
                </a:lnTo>
                <a:lnTo>
                  <a:pt x="62" y="952"/>
                </a:lnTo>
                <a:lnTo>
                  <a:pt x="62" y="952"/>
                </a:lnTo>
                <a:lnTo>
                  <a:pt x="46" y="955"/>
                </a:lnTo>
                <a:lnTo>
                  <a:pt x="35" y="959"/>
                </a:lnTo>
                <a:lnTo>
                  <a:pt x="27" y="971"/>
                </a:lnTo>
                <a:lnTo>
                  <a:pt x="19" y="979"/>
                </a:lnTo>
                <a:lnTo>
                  <a:pt x="19" y="990"/>
                </a:lnTo>
                <a:lnTo>
                  <a:pt x="19" y="998"/>
                </a:lnTo>
                <a:lnTo>
                  <a:pt x="23" y="1014"/>
                </a:lnTo>
                <a:lnTo>
                  <a:pt x="23" y="1014"/>
                </a:lnTo>
                <a:lnTo>
                  <a:pt x="31" y="1029"/>
                </a:lnTo>
                <a:lnTo>
                  <a:pt x="46" y="1045"/>
                </a:lnTo>
                <a:lnTo>
                  <a:pt x="58" y="1053"/>
                </a:lnTo>
                <a:lnTo>
                  <a:pt x="73" y="1060"/>
                </a:lnTo>
                <a:lnTo>
                  <a:pt x="89" y="1060"/>
                </a:lnTo>
                <a:lnTo>
                  <a:pt x="112" y="1056"/>
                </a:lnTo>
                <a:lnTo>
                  <a:pt x="112" y="1056"/>
                </a:lnTo>
                <a:lnTo>
                  <a:pt x="147" y="1045"/>
                </a:lnTo>
                <a:lnTo>
                  <a:pt x="159" y="1041"/>
                </a:lnTo>
                <a:lnTo>
                  <a:pt x="167" y="1045"/>
                </a:lnTo>
                <a:lnTo>
                  <a:pt x="174" y="1049"/>
                </a:lnTo>
                <a:lnTo>
                  <a:pt x="178" y="1064"/>
                </a:lnTo>
                <a:lnTo>
                  <a:pt x="182" y="1111"/>
                </a:lnTo>
                <a:lnTo>
                  <a:pt x="182" y="1111"/>
                </a:lnTo>
                <a:lnTo>
                  <a:pt x="186" y="1138"/>
                </a:lnTo>
                <a:lnTo>
                  <a:pt x="198" y="1157"/>
                </a:lnTo>
                <a:lnTo>
                  <a:pt x="206" y="1169"/>
                </a:lnTo>
                <a:lnTo>
                  <a:pt x="213" y="1177"/>
                </a:lnTo>
                <a:lnTo>
                  <a:pt x="213" y="1177"/>
                </a:lnTo>
                <a:lnTo>
                  <a:pt x="225" y="1185"/>
                </a:lnTo>
                <a:lnTo>
                  <a:pt x="233" y="1196"/>
                </a:lnTo>
                <a:lnTo>
                  <a:pt x="244" y="1224"/>
                </a:lnTo>
                <a:lnTo>
                  <a:pt x="252" y="1251"/>
                </a:lnTo>
                <a:lnTo>
                  <a:pt x="256" y="1282"/>
                </a:lnTo>
                <a:lnTo>
                  <a:pt x="256" y="1286"/>
                </a:lnTo>
                <a:lnTo>
                  <a:pt x="256" y="1286"/>
                </a:lnTo>
                <a:lnTo>
                  <a:pt x="268" y="1286"/>
                </a:lnTo>
                <a:lnTo>
                  <a:pt x="279" y="1282"/>
                </a:lnTo>
                <a:lnTo>
                  <a:pt x="299" y="1270"/>
                </a:lnTo>
                <a:lnTo>
                  <a:pt x="314" y="1251"/>
                </a:lnTo>
                <a:lnTo>
                  <a:pt x="326" y="1227"/>
                </a:lnTo>
                <a:lnTo>
                  <a:pt x="345" y="1185"/>
                </a:lnTo>
                <a:lnTo>
                  <a:pt x="349" y="1161"/>
                </a:lnTo>
                <a:lnTo>
                  <a:pt x="349" y="1161"/>
                </a:lnTo>
                <a:lnTo>
                  <a:pt x="365" y="1154"/>
                </a:lnTo>
                <a:lnTo>
                  <a:pt x="408" y="1130"/>
                </a:lnTo>
                <a:lnTo>
                  <a:pt x="408" y="1130"/>
                </a:lnTo>
                <a:lnTo>
                  <a:pt x="415" y="1123"/>
                </a:lnTo>
                <a:lnTo>
                  <a:pt x="419" y="1115"/>
                </a:lnTo>
                <a:lnTo>
                  <a:pt x="419" y="1103"/>
                </a:lnTo>
                <a:lnTo>
                  <a:pt x="415" y="1091"/>
                </a:lnTo>
                <a:lnTo>
                  <a:pt x="400" y="1072"/>
                </a:lnTo>
                <a:lnTo>
                  <a:pt x="388" y="1060"/>
                </a:lnTo>
                <a:lnTo>
                  <a:pt x="388" y="1060"/>
                </a:lnTo>
                <a:lnTo>
                  <a:pt x="380" y="1053"/>
                </a:lnTo>
                <a:lnTo>
                  <a:pt x="376" y="1045"/>
                </a:lnTo>
                <a:lnTo>
                  <a:pt x="369" y="1037"/>
                </a:lnTo>
                <a:lnTo>
                  <a:pt x="369" y="1037"/>
                </a:lnTo>
                <a:lnTo>
                  <a:pt x="357" y="979"/>
                </a:lnTo>
                <a:lnTo>
                  <a:pt x="357" y="979"/>
                </a:lnTo>
                <a:lnTo>
                  <a:pt x="353" y="975"/>
                </a:lnTo>
                <a:lnTo>
                  <a:pt x="349" y="971"/>
                </a:lnTo>
                <a:lnTo>
                  <a:pt x="338" y="963"/>
                </a:lnTo>
                <a:lnTo>
                  <a:pt x="338" y="963"/>
                </a:lnTo>
                <a:lnTo>
                  <a:pt x="330" y="959"/>
                </a:lnTo>
                <a:lnTo>
                  <a:pt x="318" y="959"/>
                </a:lnTo>
                <a:lnTo>
                  <a:pt x="307" y="963"/>
                </a:lnTo>
                <a:lnTo>
                  <a:pt x="307" y="963"/>
                </a:lnTo>
                <a:lnTo>
                  <a:pt x="268" y="955"/>
                </a:lnTo>
                <a:lnTo>
                  <a:pt x="268" y="955"/>
                </a:lnTo>
                <a:lnTo>
                  <a:pt x="244" y="944"/>
                </a:lnTo>
                <a:lnTo>
                  <a:pt x="229" y="932"/>
                </a:lnTo>
                <a:lnTo>
                  <a:pt x="229" y="932"/>
                </a:lnTo>
                <a:lnTo>
                  <a:pt x="213" y="928"/>
                </a:lnTo>
                <a:lnTo>
                  <a:pt x="202" y="921"/>
                </a:lnTo>
                <a:lnTo>
                  <a:pt x="198" y="917"/>
                </a:lnTo>
                <a:lnTo>
                  <a:pt x="190" y="905"/>
                </a:lnTo>
                <a:lnTo>
                  <a:pt x="190" y="897"/>
                </a:lnTo>
                <a:lnTo>
                  <a:pt x="190" y="889"/>
                </a:lnTo>
                <a:lnTo>
                  <a:pt x="198" y="870"/>
                </a:lnTo>
                <a:lnTo>
                  <a:pt x="209" y="854"/>
                </a:lnTo>
                <a:lnTo>
                  <a:pt x="225" y="839"/>
                </a:lnTo>
                <a:lnTo>
                  <a:pt x="237" y="827"/>
                </a:lnTo>
                <a:lnTo>
                  <a:pt x="237" y="827"/>
                </a:lnTo>
                <a:lnTo>
                  <a:pt x="244" y="816"/>
                </a:lnTo>
                <a:lnTo>
                  <a:pt x="256" y="808"/>
                </a:lnTo>
                <a:lnTo>
                  <a:pt x="272" y="804"/>
                </a:lnTo>
                <a:lnTo>
                  <a:pt x="287" y="804"/>
                </a:lnTo>
                <a:lnTo>
                  <a:pt x="314" y="808"/>
                </a:lnTo>
                <a:lnTo>
                  <a:pt x="326" y="808"/>
                </a:lnTo>
                <a:lnTo>
                  <a:pt x="341" y="796"/>
                </a:lnTo>
                <a:lnTo>
                  <a:pt x="365" y="785"/>
                </a:lnTo>
                <a:lnTo>
                  <a:pt x="404" y="781"/>
                </a:lnTo>
                <a:lnTo>
                  <a:pt x="423" y="781"/>
                </a:lnTo>
                <a:lnTo>
                  <a:pt x="454" y="765"/>
                </a:lnTo>
                <a:lnTo>
                  <a:pt x="454" y="765"/>
                </a:lnTo>
                <a:lnTo>
                  <a:pt x="470" y="773"/>
                </a:lnTo>
                <a:lnTo>
                  <a:pt x="485" y="781"/>
                </a:lnTo>
                <a:lnTo>
                  <a:pt x="497" y="792"/>
                </a:lnTo>
                <a:lnTo>
                  <a:pt x="505" y="804"/>
                </a:lnTo>
                <a:lnTo>
                  <a:pt x="512" y="820"/>
                </a:lnTo>
                <a:lnTo>
                  <a:pt x="516" y="835"/>
                </a:lnTo>
                <a:lnTo>
                  <a:pt x="520" y="870"/>
                </a:lnTo>
                <a:lnTo>
                  <a:pt x="516" y="901"/>
                </a:lnTo>
                <a:lnTo>
                  <a:pt x="512" y="932"/>
                </a:lnTo>
                <a:lnTo>
                  <a:pt x="508" y="955"/>
                </a:lnTo>
                <a:lnTo>
                  <a:pt x="563" y="1010"/>
                </a:lnTo>
                <a:lnTo>
                  <a:pt x="563" y="1010"/>
                </a:lnTo>
                <a:lnTo>
                  <a:pt x="571" y="1033"/>
                </a:lnTo>
                <a:lnTo>
                  <a:pt x="578" y="1037"/>
                </a:lnTo>
                <a:lnTo>
                  <a:pt x="586" y="1041"/>
                </a:lnTo>
                <a:lnTo>
                  <a:pt x="602" y="1041"/>
                </a:lnTo>
                <a:lnTo>
                  <a:pt x="617" y="1037"/>
                </a:lnTo>
                <a:lnTo>
                  <a:pt x="629" y="1029"/>
                </a:lnTo>
                <a:lnTo>
                  <a:pt x="641" y="1022"/>
                </a:lnTo>
                <a:lnTo>
                  <a:pt x="652" y="1010"/>
                </a:lnTo>
                <a:lnTo>
                  <a:pt x="656" y="1010"/>
                </a:lnTo>
                <a:lnTo>
                  <a:pt x="656" y="1010"/>
                </a:lnTo>
                <a:lnTo>
                  <a:pt x="656" y="990"/>
                </a:lnTo>
                <a:lnTo>
                  <a:pt x="660" y="971"/>
                </a:lnTo>
                <a:lnTo>
                  <a:pt x="668" y="952"/>
                </a:lnTo>
                <a:lnTo>
                  <a:pt x="679" y="932"/>
                </a:lnTo>
                <a:lnTo>
                  <a:pt x="699" y="905"/>
                </a:lnTo>
                <a:lnTo>
                  <a:pt x="707" y="889"/>
                </a:lnTo>
                <a:lnTo>
                  <a:pt x="710" y="870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4983163" y="3002756"/>
            <a:ext cx="1579563" cy="1536700"/>
          </a:xfrm>
          <a:custGeom>
            <a:avLst/>
            <a:gdLst>
              <a:gd name="T0" fmla="*/ 39 w 995"/>
              <a:gd name="T1" fmla="*/ 509 h 968"/>
              <a:gd name="T2" fmla="*/ 62 w 995"/>
              <a:gd name="T3" fmla="*/ 521 h 968"/>
              <a:gd name="T4" fmla="*/ 121 w 995"/>
              <a:gd name="T5" fmla="*/ 548 h 968"/>
              <a:gd name="T6" fmla="*/ 187 w 995"/>
              <a:gd name="T7" fmla="*/ 556 h 968"/>
              <a:gd name="T8" fmla="*/ 218 w 995"/>
              <a:gd name="T9" fmla="*/ 548 h 968"/>
              <a:gd name="T10" fmla="*/ 237 w 995"/>
              <a:gd name="T11" fmla="*/ 529 h 968"/>
              <a:gd name="T12" fmla="*/ 272 w 995"/>
              <a:gd name="T13" fmla="*/ 482 h 968"/>
              <a:gd name="T14" fmla="*/ 299 w 995"/>
              <a:gd name="T15" fmla="*/ 459 h 968"/>
              <a:gd name="T16" fmla="*/ 334 w 995"/>
              <a:gd name="T17" fmla="*/ 455 h 968"/>
              <a:gd name="T18" fmla="*/ 381 w 995"/>
              <a:gd name="T19" fmla="*/ 466 h 968"/>
              <a:gd name="T20" fmla="*/ 428 w 995"/>
              <a:gd name="T21" fmla="*/ 486 h 968"/>
              <a:gd name="T22" fmla="*/ 447 w 995"/>
              <a:gd name="T23" fmla="*/ 505 h 968"/>
              <a:gd name="T24" fmla="*/ 447 w 995"/>
              <a:gd name="T25" fmla="*/ 532 h 968"/>
              <a:gd name="T26" fmla="*/ 439 w 995"/>
              <a:gd name="T27" fmla="*/ 587 h 968"/>
              <a:gd name="T28" fmla="*/ 420 w 995"/>
              <a:gd name="T29" fmla="*/ 696 h 968"/>
              <a:gd name="T30" fmla="*/ 424 w 995"/>
              <a:gd name="T31" fmla="*/ 781 h 968"/>
              <a:gd name="T32" fmla="*/ 459 w 995"/>
              <a:gd name="T33" fmla="*/ 898 h 968"/>
              <a:gd name="T34" fmla="*/ 494 w 995"/>
              <a:gd name="T35" fmla="*/ 968 h 968"/>
              <a:gd name="T36" fmla="*/ 521 w 995"/>
              <a:gd name="T37" fmla="*/ 956 h 968"/>
              <a:gd name="T38" fmla="*/ 540 w 995"/>
              <a:gd name="T39" fmla="*/ 933 h 968"/>
              <a:gd name="T40" fmla="*/ 564 w 995"/>
              <a:gd name="T41" fmla="*/ 886 h 968"/>
              <a:gd name="T42" fmla="*/ 575 w 995"/>
              <a:gd name="T43" fmla="*/ 859 h 968"/>
              <a:gd name="T44" fmla="*/ 598 w 995"/>
              <a:gd name="T45" fmla="*/ 820 h 968"/>
              <a:gd name="T46" fmla="*/ 637 w 995"/>
              <a:gd name="T47" fmla="*/ 793 h 968"/>
              <a:gd name="T48" fmla="*/ 653 w 995"/>
              <a:gd name="T49" fmla="*/ 789 h 968"/>
              <a:gd name="T50" fmla="*/ 661 w 995"/>
              <a:gd name="T51" fmla="*/ 773 h 968"/>
              <a:gd name="T52" fmla="*/ 672 w 995"/>
              <a:gd name="T53" fmla="*/ 738 h 968"/>
              <a:gd name="T54" fmla="*/ 699 w 995"/>
              <a:gd name="T55" fmla="*/ 711 h 968"/>
              <a:gd name="T56" fmla="*/ 719 w 995"/>
              <a:gd name="T57" fmla="*/ 699 h 968"/>
              <a:gd name="T58" fmla="*/ 731 w 995"/>
              <a:gd name="T59" fmla="*/ 688 h 968"/>
              <a:gd name="T60" fmla="*/ 734 w 995"/>
              <a:gd name="T61" fmla="*/ 630 h 968"/>
              <a:gd name="T62" fmla="*/ 738 w 995"/>
              <a:gd name="T63" fmla="*/ 622 h 968"/>
              <a:gd name="T64" fmla="*/ 765 w 995"/>
              <a:gd name="T65" fmla="*/ 595 h 968"/>
              <a:gd name="T66" fmla="*/ 789 w 995"/>
              <a:gd name="T67" fmla="*/ 583 h 968"/>
              <a:gd name="T68" fmla="*/ 800 w 995"/>
              <a:gd name="T69" fmla="*/ 575 h 968"/>
              <a:gd name="T70" fmla="*/ 804 w 995"/>
              <a:gd name="T71" fmla="*/ 556 h 968"/>
              <a:gd name="T72" fmla="*/ 785 w 995"/>
              <a:gd name="T73" fmla="*/ 517 h 968"/>
              <a:gd name="T74" fmla="*/ 777 w 995"/>
              <a:gd name="T75" fmla="*/ 505 h 968"/>
              <a:gd name="T76" fmla="*/ 762 w 995"/>
              <a:gd name="T77" fmla="*/ 474 h 968"/>
              <a:gd name="T78" fmla="*/ 750 w 995"/>
              <a:gd name="T79" fmla="*/ 435 h 968"/>
              <a:gd name="T80" fmla="*/ 758 w 995"/>
              <a:gd name="T81" fmla="*/ 404 h 968"/>
              <a:gd name="T82" fmla="*/ 777 w 995"/>
              <a:gd name="T83" fmla="*/ 389 h 968"/>
              <a:gd name="T84" fmla="*/ 793 w 995"/>
              <a:gd name="T85" fmla="*/ 385 h 968"/>
              <a:gd name="T86" fmla="*/ 839 w 995"/>
              <a:gd name="T87" fmla="*/ 362 h 968"/>
              <a:gd name="T88" fmla="*/ 859 w 995"/>
              <a:gd name="T89" fmla="*/ 330 h 968"/>
              <a:gd name="T90" fmla="*/ 855 w 995"/>
              <a:gd name="T91" fmla="*/ 303 h 968"/>
              <a:gd name="T92" fmla="*/ 843 w 995"/>
              <a:gd name="T93" fmla="*/ 284 h 968"/>
              <a:gd name="T94" fmla="*/ 835 w 995"/>
              <a:gd name="T95" fmla="*/ 272 h 968"/>
              <a:gd name="T96" fmla="*/ 824 w 995"/>
              <a:gd name="T97" fmla="*/ 222 h 968"/>
              <a:gd name="T98" fmla="*/ 832 w 995"/>
              <a:gd name="T99" fmla="*/ 148 h 968"/>
              <a:gd name="T100" fmla="*/ 839 w 995"/>
              <a:gd name="T101" fmla="*/ 70 h 968"/>
              <a:gd name="T102" fmla="*/ 839 w 995"/>
              <a:gd name="T103" fmla="*/ 62 h 968"/>
              <a:gd name="T104" fmla="*/ 859 w 995"/>
              <a:gd name="T105" fmla="*/ 31 h 968"/>
              <a:gd name="T106" fmla="*/ 882 w 995"/>
              <a:gd name="T107" fmla="*/ 27 h 968"/>
              <a:gd name="T108" fmla="*/ 901 w 995"/>
              <a:gd name="T109" fmla="*/ 35 h 968"/>
              <a:gd name="T110" fmla="*/ 917 w 995"/>
              <a:gd name="T111" fmla="*/ 55 h 968"/>
              <a:gd name="T112" fmla="*/ 933 w 995"/>
              <a:gd name="T113" fmla="*/ 55 h 968"/>
              <a:gd name="T114" fmla="*/ 952 w 995"/>
              <a:gd name="T115" fmla="*/ 31 h 9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95" h="968">
                <a:moveTo>
                  <a:pt x="0" y="490"/>
                </a:moveTo>
                <a:lnTo>
                  <a:pt x="39" y="509"/>
                </a:lnTo>
                <a:lnTo>
                  <a:pt x="39" y="509"/>
                </a:lnTo>
                <a:lnTo>
                  <a:pt x="62" y="521"/>
                </a:lnTo>
                <a:lnTo>
                  <a:pt x="90" y="532"/>
                </a:lnTo>
                <a:lnTo>
                  <a:pt x="121" y="548"/>
                </a:lnTo>
                <a:lnTo>
                  <a:pt x="156" y="556"/>
                </a:lnTo>
                <a:lnTo>
                  <a:pt x="187" y="556"/>
                </a:lnTo>
                <a:lnTo>
                  <a:pt x="202" y="556"/>
                </a:lnTo>
                <a:lnTo>
                  <a:pt x="218" y="548"/>
                </a:lnTo>
                <a:lnTo>
                  <a:pt x="229" y="540"/>
                </a:lnTo>
                <a:lnTo>
                  <a:pt x="237" y="529"/>
                </a:lnTo>
                <a:lnTo>
                  <a:pt x="237" y="529"/>
                </a:lnTo>
                <a:lnTo>
                  <a:pt x="272" y="482"/>
                </a:lnTo>
                <a:lnTo>
                  <a:pt x="284" y="466"/>
                </a:lnTo>
                <a:lnTo>
                  <a:pt x="299" y="459"/>
                </a:lnTo>
                <a:lnTo>
                  <a:pt x="315" y="455"/>
                </a:lnTo>
                <a:lnTo>
                  <a:pt x="334" y="455"/>
                </a:lnTo>
                <a:lnTo>
                  <a:pt x="354" y="459"/>
                </a:lnTo>
                <a:lnTo>
                  <a:pt x="381" y="466"/>
                </a:lnTo>
                <a:lnTo>
                  <a:pt x="381" y="466"/>
                </a:lnTo>
                <a:lnTo>
                  <a:pt x="428" y="486"/>
                </a:lnTo>
                <a:lnTo>
                  <a:pt x="439" y="494"/>
                </a:lnTo>
                <a:lnTo>
                  <a:pt x="447" y="505"/>
                </a:lnTo>
                <a:lnTo>
                  <a:pt x="447" y="517"/>
                </a:lnTo>
                <a:lnTo>
                  <a:pt x="447" y="532"/>
                </a:lnTo>
                <a:lnTo>
                  <a:pt x="439" y="587"/>
                </a:lnTo>
                <a:lnTo>
                  <a:pt x="439" y="587"/>
                </a:lnTo>
                <a:lnTo>
                  <a:pt x="424" y="657"/>
                </a:lnTo>
                <a:lnTo>
                  <a:pt x="420" y="696"/>
                </a:lnTo>
                <a:lnTo>
                  <a:pt x="416" y="734"/>
                </a:lnTo>
                <a:lnTo>
                  <a:pt x="424" y="781"/>
                </a:lnTo>
                <a:lnTo>
                  <a:pt x="435" y="835"/>
                </a:lnTo>
                <a:lnTo>
                  <a:pt x="459" y="898"/>
                </a:lnTo>
                <a:lnTo>
                  <a:pt x="494" y="968"/>
                </a:lnTo>
                <a:lnTo>
                  <a:pt x="494" y="968"/>
                </a:lnTo>
                <a:lnTo>
                  <a:pt x="501" y="968"/>
                </a:lnTo>
                <a:lnTo>
                  <a:pt x="521" y="956"/>
                </a:lnTo>
                <a:lnTo>
                  <a:pt x="529" y="948"/>
                </a:lnTo>
                <a:lnTo>
                  <a:pt x="540" y="933"/>
                </a:lnTo>
                <a:lnTo>
                  <a:pt x="552" y="913"/>
                </a:lnTo>
                <a:lnTo>
                  <a:pt x="564" y="886"/>
                </a:lnTo>
                <a:lnTo>
                  <a:pt x="564" y="886"/>
                </a:lnTo>
                <a:lnTo>
                  <a:pt x="575" y="859"/>
                </a:lnTo>
                <a:lnTo>
                  <a:pt x="587" y="835"/>
                </a:lnTo>
                <a:lnTo>
                  <a:pt x="598" y="820"/>
                </a:lnTo>
                <a:lnTo>
                  <a:pt x="614" y="808"/>
                </a:lnTo>
                <a:lnTo>
                  <a:pt x="637" y="793"/>
                </a:lnTo>
                <a:lnTo>
                  <a:pt x="653" y="789"/>
                </a:lnTo>
                <a:lnTo>
                  <a:pt x="653" y="789"/>
                </a:lnTo>
                <a:lnTo>
                  <a:pt x="657" y="781"/>
                </a:lnTo>
                <a:lnTo>
                  <a:pt x="661" y="773"/>
                </a:lnTo>
                <a:lnTo>
                  <a:pt x="664" y="750"/>
                </a:lnTo>
                <a:lnTo>
                  <a:pt x="672" y="738"/>
                </a:lnTo>
                <a:lnTo>
                  <a:pt x="680" y="723"/>
                </a:lnTo>
                <a:lnTo>
                  <a:pt x="699" y="711"/>
                </a:lnTo>
                <a:lnTo>
                  <a:pt x="719" y="699"/>
                </a:lnTo>
                <a:lnTo>
                  <a:pt x="719" y="699"/>
                </a:lnTo>
                <a:lnTo>
                  <a:pt x="723" y="696"/>
                </a:lnTo>
                <a:lnTo>
                  <a:pt x="731" y="688"/>
                </a:lnTo>
                <a:lnTo>
                  <a:pt x="734" y="665"/>
                </a:lnTo>
                <a:lnTo>
                  <a:pt x="734" y="630"/>
                </a:lnTo>
                <a:lnTo>
                  <a:pt x="734" y="630"/>
                </a:lnTo>
                <a:lnTo>
                  <a:pt x="738" y="622"/>
                </a:lnTo>
                <a:lnTo>
                  <a:pt x="746" y="610"/>
                </a:lnTo>
                <a:lnTo>
                  <a:pt x="765" y="595"/>
                </a:lnTo>
                <a:lnTo>
                  <a:pt x="777" y="587"/>
                </a:lnTo>
                <a:lnTo>
                  <a:pt x="789" y="583"/>
                </a:lnTo>
                <a:lnTo>
                  <a:pt x="789" y="583"/>
                </a:lnTo>
                <a:lnTo>
                  <a:pt x="800" y="575"/>
                </a:lnTo>
                <a:lnTo>
                  <a:pt x="804" y="567"/>
                </a:lnTo>
                <a:lnTo>
                  <a:pt x="804" y="556"/>
                </a:lnTo>
                <a:lnTo>
                  <a:pt x="800" y="540"/>
                </a:lnTo>
                <a:lnTo>
                  <a:pt x="785" y="517"/>
                </a:lnTo>
                <a:lnTo>
                  <a:pt x="777" y="505"/>
                </a:lnTo>
                <a:lnTo>
                  <a:pt x="777" y="505"/>
                </a:lnTo>
                <a:lnTo>
                  <a:pt x="769" y="490"/>
                </a:lnTo>
                <a:lnTo>
                  <a:pt x="762" y="474"/>
                </a:lnTo>
                <a:lnTo>
                  <a:pt x="754" y="455"/>
                </a:lnTo>
                <a:lnTo>
                  <a:pt x="750" y="435"/>
                </a:lnTo>
                <a:lnTo>
                  <a:pt x="754" y="416"/>
                </a:lnTo>
                <a:lnTo>
                  <a:pt x="758" y="404"/>
                </a:lnTo>
                <a:lnTo>
                  <a:pt x="765" y="396"/>
                </a:lnTo>
                <a:lnTo>
                  <a:pt x="777" y="389"/>
                </a:lnTo>
                <a:lnTo>
                  <a:pt x="793" y="385"/>
                </a:lnTo>
                <a:lnTo>
                  <a:pt x="793" y="385"/>
                </a:lnTo>
                <a:lnTo>
                  <a:pt x="820" y="373"/>
                </a:lnTo>
                <a:lnTo>
                  <a:pt x="839" y="362"/>
                </a:lnTo>
                <a:lnTo>
                  <a:pt x="851" y="346"/>
                </a:lnTo>
                <a:lnTo>
                  <a:pt x="859" y="330"/>
                </a:lnTo>
                <a:lnTo>
                  <a:pt x="859" y="319"/>
                </a:lnTo>
                <a:lnTo>
                  <a:pt x="855" y="303"/>
                </a:lnTo>
                <a:lnTo>
                  <a:pt x="847" y="292"/>
                </a:lnTo>
                <a:lnTo>
                  <a:pt x="843" y="284"/>
                </a:lnTo>
                <a:lnTo>
                  <a:pt x="843" y="284"/>
                </a:lnTo>
                <a:lnTo>
                  <a:pt x="835" y="272"/>
                </a:lnTo>
                <a:lnTo>
                  <a:pt x="828" y="261"/>
                </a:lnTo>
                <a:lnTo>
                  <a:pt x="824" y="222"/>
                </a:lnTo>
                <a:lnTo>
                  <a:pt x="824" y="175"/>
                </a:lnTo>
                <a:lnTo>
                  <a:pt x="832" y="148"/>
                </a:lnTo>
                <a:lnTo>
                  <a:pt x="835" y="125"/>
                </a:lnTo>
                <a:lnTo>
                  <a:pt x="839" y="70"/>
                </a:lnTo>
                <a:lnTo>
                  <a:pt x="839" y="70"/>
                </a:lnTo>
                <a:lnTo>
                  <a:pt x="839" y="62"/>
                </a:lnTo>
                <a:lnTo>
                  <a:pt x="851" y="43"/>
                </a:lnTo>
                <a:lnTo>
                  <a:pt x="859" y="31"/>
                </a:lnTo>
                <a:lnTo>
                  <a:pt x="870" y="27"/>
                </a:lnTo>
                <a:lnTo>
                  <a:pt x="882" y="27"/>
                </a:lnTo>
                <a:lnTo>
                  <a:pt x="901" y="35"/>
                </a:lnTo>
                <a:lnTo>
                  <a:pt x="901" y="35"/>
                </a:lnTo>
                <a:lnTo>
                  <a:pt x="905" y="43"/>
                </a:lnTo>
                <a:lnTo>
                  <a:pt x="917" y="55"/>
                </a:lnTo>
                <a:lnTo>
                  <a:pt x="925" y="59"/>
                </a:lnTo>
                <a:lnTo>
                  <a:pt x="933" y="55"/>
                </a:lnTo>
                <a:lnTo>
                  <a:pt x="944" y="47"/>
                </a:lnTo>
                <a:lnTo>
                  <a:pt x="952" y="31"/>
                </a:lnTo>
                <a:lnTo>
                  <a:pt x="995" y="0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5286375" y="3586162"/>
            <a:ext cx="481013" cy="369888"/>
          </a:xfrm>
          <a:custGeom>
            <a:avLst/>
            <a:gdLst>
              <a:gd name="T0" fmla="*/ 0 w 303"/>
              <a:gd name="T1" fmla="*/ 233 h 233"/>
              <a:gd name="T2" fmla="*/ 0 w 303"/>
              <a:gd name="T3" fmla="*/ 233 h 233"/>
              <a:gd name="T4" fmla="*/ 7 w 303"/>
              <a:gd name="T5" fmla="*/ 229 h 233"/>
              <a:gd name="T6" fmla="*/ 38 w 303"/>
              <a:gd name="T7" fmla="*/ 217 h 233"/>
              <a:gd name="T8" fmla="*/ 54 w 303"/>
              <a:gd name="T9" fmla="*/ 205 h 233"/>
              <a:gd name="T10" fmla="*/ 77 w 303"/>
              <a:gd name="T11" fmla="*/ 190 h 233"/>
              <a:gd name="T12" fmla="*/ 101 w 303"/>
              <a:gd name="T13" fmla="*/ 170 h 233"/>
              <a:gd name="T14" fmla="*/ 120 w 303"/>
              <a:gd name="T15" fmla="*/ 143 h 233"/>
              <a:gd name="T16" fmla="*/ 120 w 303"/>
              <a:gd name="T17" fmla="*/ 143 h 233"/>
              <a:gd name="T18" fmla="*/ 143 w 303"/>
              <a:gd name="T19" fmla="*/ 120 h 233"/>
              <a:gd name="T20" fmla="*/ 163 w 303"/>
              <a:gd name="T21" fmla="*/ 101 h 233"/>
              <a:gd name="T22" fmla="*/ 182 w 303"/>
              <a:gd name="T23" fmla="*/ 85 h 233"/>
              <a:gd name="T24" fmla="*/ 198 w 303"/>
              <a:gd name="T25" fmla="*/ 73 h 233"/>
              <a:gd name="T26" fmla="*/ 225 w 303"/>
              <a:gd name="T27" fmla="*/ 66 h 233"/>
              <a:gd name="T28" fmla="*/ 233 w 303"/>
              <a:gd name="T29" fmla="*/ 62 h 233"/>
              <a:gd name="T30" fmla="*/ 233 w 303"/>
              <a:gd name="T31" fmla="*/ 62 h 233"/>
              <a:gd name="T32" fmla="*/ 244 w 303"/>
              <a:gd name="T33" fmla="*/ 58 h 233"/>
              <a:gd name="T34" fmla="*/ 252 w 303"/>
              <a:gd name="T35" fmla="*/ 50 h 233"/>
              <a:gd name="T36" fmla="*/ 264 w 303"/>
              <a:gd name="T37" fmla="*/ 34 h 233"/>
              <a:gd name="T38" fmla="*/ 264 w 303"/>
              <a:gd name="T39" fmla="*/ 34 h 233"/>
              <a:gd name="T40" fmla="*/ 275 w 303"/>
              <a:gd name="T41" fmla="*/ 19 h 233"/>
              <a:gd name="T42" fmla="*/ 287 w 303"/>
              <a:gd name="T43" fmla="*/ 7 h 233"/>
              <a:gd name="T44" fmla="*/ 303 w 303"/>
              <a:gd name="T45" fmla="*/ 0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03" h="233">
                <a:moveTo>
                  <a:pt x="0" y="233"/>
                </a:moveTo>
                <a:lnTo>
                  <a:pt x="0" y="233"/>
                </a:lnTo>
                <a:lnTo>
                  <a:pt x="7" y="229"/>
                </a:lnTo>
                <a:lnTo>
                  <a:pt x="38" y="217"/>
                </a:lnTo>
                <a:lnTo>
                  <a:pt x="54" y="205"/>
                </a:lnTo>
                <a:lnTo>
                  <a:pt x="77" y="190"/>
                </a:lnTo>
                <a:lnTo>
                  <a:pt x="101" y="170"/>
                </a:lnTo>
                <a:lnTo>
                  <a:pt x="120" y="143"/>
                </a:lnTo>
                <a:lnTo>
                  <a:pt x="120" y="143"/>
                </a:lnTo>
                <a:lnTo>
                  <a:pt x="143" y="120"/>
                </a:lnTo>
                <a:lnTo>
                  <a:pt x="163" y="101"/>
                </a:lnTo>
                <a:lnTo>
                  <a:pt x="182" y="85"/>
                </a:lnTo>
                <a:lnTo>
                  <a:pt x="198" y="73"/>
                </a:lnTo>
                <a:lnTo>
                  <a:pt x="225" y="66"/>
                </a:lnTo>
                <a:lnTo>
                  <a:pt x="233" y="62"/>
                </a:lnTo>
                <a:lnTo>
                  <a:pt x="233" y="62"/>
                </a:lnTo>
                <a:lnTo>
                  <a:pt x="244" y="58"/>
                </a:lnTo>
                <a:lnTo>
                  <a:pt x="252" y="50"/>
                </a:lnTo>
                <a:lnTo>
                  <a:pt x="264" y="34"/>
                </a:lnTo>
                <a:lnTo>
                  <a:pt x="264" y="34"/>
                </a:lnTo>
                <a:lnTo>
                  <a:pt x="275" y="19"/>
                </a:lnTo>
                <a:lnTo>
                  <a:pt x="287" y="7"/>
                </a:lnTo>
                <a:lnTo>
                  <a:pt x="303" y="0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0"/>
          <p:cNvSpPr>
            <a:spLocks/>
          </p:cNvSpPr>
          <p:nvPr/>
        </p:nvSpPr>
        <p:spPr bwMode="auto">
          <a:xfrm>
            <a:off x="5421313" y="2771775"/>
            <a:ext cx="1597025" cy="1998663"/>
          </a:xfrm>
          <a:custGeom>
            <a:avLst/>
            <a:gdLst>
              <a:gd name="T0" fmla="*/ 664 w 1006"/>
              <a:gd name="T1" fmla="*/ 51 h 1259"/>
              <a:gd name="T2" fmla="*/ 625 w 1006"/>
              <a:gd name="T3" fmla="*/ 43 h 1259"/>
              <a:gd name="T4" fmla="*/ 590 w 1006"/>
              <a:gd name="T5" fmla="*/ 28 h 1259"/>
              <a:gd name="T6" fmla="*/ 559 w 1006"/>
              <a:gd name="T7" fmla="*/ 74 h 1259"/>
              <a:gd name="T8" fmla="*/ 548 w 1006"/>
              <a:gd name="T9" fmla="*/ 175 h 1259"/>
              <a:gd name="T10" fmla="*/ 563 w 1006"/>
              <a:gd name="T11" fmla="*/ 284 h 1259"/>
              <a:gd name="T12" fmla="*/ 579 w 1006"/>
              <a:gd name="T13" fmla="*/ 319 h 1259"/>
              <a:gd name="T14" fmla="*/ 544 w 1006"/>
              <a:gd name="T15" fmla="*/ 377 h 1259"/>
              <a:gd name="T16" fmla="*/ 489 w 1006"/>
              <a:gd name="T17" fmla="*/ 400 h 1259"/>
              <a:gd name="T18" fmla="*/ 474 w 1006"/>
              <a:gd name="T19" fmla="*/ 455 h 1259"/>
              <a:gd name="T20" fmla="*/ 497 w 1006"/>
              <a:gd name="T21" fmla="*/ 509 h 1259"/>
              <a:gd name="T22" fmla="*/ 524 w 1006"/>
              <a:gd name="T23" fmla="*/ 568 h 1259"/>
              <a:gd name="T24" fmla="*/ 497 w 1006"/>
              <a:gd name="T25" fmla="*/ 587 h 1259"/>
              <a:gd name="T26" fmla="*/ 455 w 1006"/>
              <a:gd name="T27" fmla="*/ 630 h 1259"/>
              <a:gd name="T28" fmla="*/ 443 w 1006"/>
              <a:gd name="T29" fmla="*/ 700 h 1259"/>
              <a:gd name="T30" fmla="*/ 404 w 1006"/>
              <a:gd name="T31" fmla="*/ 727 h 1259"/>
              <a:gd name="T32" fmla="*/ 377 w 1006"/>
              <a:gd name="T33" fmla="*/ 785 h 1259"/>
              <a:gd name="T34" fmla="*/ 334 w 1006"/>
              <a:gd name="T35" fmla="*/ 808 h 1259"/>
              <a:gd name="T36" fmla="*/ 284 w 1006"/>
              <a:gd name="T37" fmla="*/ 886 h 1259"/>
              <a:gd name="T38" fmla="*/ 253 w 1006"/>
              <a:gd name="T39" fmla="*/ 948 h 1259"/>
              <a:gd name="T40" fmla="*/ 214 w 1006"/>
              <a:gd name="T41" fmla="*/ 968 h 1259"/>
              <a:gd name="T42" fmla="*/ 175 w 1006"/>
              <a:gd name="T43" fmla="*/ 1003 h 1259"/>
              <a:gd name="T44" fmla="*/ 144 w 1006"/>
              <a:gd name="T45" fmla="*/ 1034 h 1259"/>
              <a:gd name="T46" fmla="*/ 93 w 1006"/>
              <a:gd name="T47" fmla="*/ 1053 h 1259"/>
              <a:gd name="T48" fmla="*/ 31 w 1006"/>
              <a:gd name="T49" fmla="*/ 1115 h 1259"/>
              <a:gd name="T50" fmla="*/ 8 w 1006"/>
              <a:gd name="T51" fmla="*/ 1216 h 1259"/>
              <a:gd name="T52" fmla="*/ 19 w 1006"/>
              <a:gd name="T53" fmla="*/ 1236 h 1259"/>
              <a:gd name="T54" fmla="*/ 82 w 1006"/>
              <a:gd name="T55" fmla="*/ 1236 h 1259"/>
              <a:gd name="T56" fmla="*/ 159 w 1006"/>
              <a:gd name="T57" fmla="*/ 1247 h 1259"/>
              <a:gd name="T58" fmla="*/ 183 w 1006"/>
              <a:gd name="T59" fmla="*/ 1259 h 1259"/>
              <a:gd name="T60" fmla="*/ 218 w 1006"/>
              <a:gd name="T61" fmla="*/ 1228 h 1259"/>
              <a:gd name="T62" fmla="*/ 206 w 1006"/>
              <a:gd name="T63" fmla="*/ 1158 h 1259"/>
              <a:gd name="T64" fmla="*/ 225 w 1006"/>
              <a:gd name="T65" fmla="*/ 1100 h 1259"/>
              <a:gd name="T66" fmla="*/ 288 w 1006"/>
              <a:gd name="T67" fmla="*/ 1061 h 1259"/>
              <a:gd name="T68" fmla="*/ 396 w 1006"/>
              <a:gd name="T69" fmla="*/ 1045 h 1259"/>
              <a:gd name="T70" fmla="*/ 462 w 1006"/>
              <a:gd name="T71" fmla="*/ 1092 h 1259"/>
              <a:gd name="T72" fmla="*/ 556 w 1006"/>
              <a:gd name="T73" fmla="*/ 1088 h 1259"/>
              <a:gd name="T74" fmla="*/ 653 w 1006"/>
              <a:gd name="T75" fmla="*/ 1006 h 1259"/>
              <a:gd name="T76" fmla="*/ 699 w 1006"/>
              <a:gd name="T77" fmla="*/ 921 h 1259"/>
              <a:gd name="T78" fmla="*/ 726 w 1006"/>
              <a:gd name="T79" fmla="*/ 917 h 1259"/>
              <a:gd name="T80" fmla="*/ 843 w 1006"/>
              <a:gd name="T81" fmla="*/ 905 h 1259"/>
              <a:gd name="T82" fmla="*/ 998 w 1006"/>
              <a:gd name="T83" fmla="*/ 867 h 1259"/>
              <a:gd name="T84" fmla="*/ 1006 w 1006"/>
              <a:gd name="T85" fmla="*/ 816 h 1259"/>
              <a:gd name="T86" fmla="*/ 987 w 1006"/>
              <a:gd name="T87" fmla="*/ 785 h 1259"/>
              <a:gd name="T88" fmla="*/ 975 w 1006"/>
              <a:gd name="T89" fmla="*/ 727 h 1259"/>
              <a:gd name="T90" fmla="*/ 952 w 1006"/>
              <a:gd name="T91" fmla="*/ 641 h 1259"/>
              <a:gd name="T92" fmla="*/ 925 w 1006"/>
              <a:gd name="T93" fmla="*/ 614 h 1259"/>
              <a:gd name="T94" fmla="*/ 901 w 1006"/>
              <a:gd name="T95" fmla="*/ 556 h 1259"/>
              <a:gd name="T96" fmla="*/ 878 w 1006"/>
              <a:gd name="T97" fmla="*/ 486 h 1259"/>
              <a:gd name="T98" fmla="*/ 808 w 1006"/>
              <a:gd name="T99" fmla="*/ 505 h 1259"/>
              <a:gd name="T100" fmla="*/ 750 w 1006"/>
              <a:gd name="T101" fmla="*/ 474 h 1259"/>
              <a:gd name="T102" fmla="*/ 734 w 1006"/>
              <a:gd name="T103" fmla="*/ 435 h 1259"/>
              <a:gd name="T104" fmla="*/ 765 w 1006"/>
              <a:gd name="T105" fmla="*/ 400 h 1259"/>
              <a:gd name="T106" fmla="*/ 808 w 1006"/>
              <a:gd name="T107" fmla="*/ 377 h 1259"/>
              <a:gd name="T108" fmla="*/ 808 w 1006"/>
              <a:gd name="T109" fmla="*/ 311 h 1259"/>
              <a:gd name="T110" fmla="*/ 789 w 1006"/>
              <a:gd name="T111" fmla="*/ 265 h 1259"/>
              <a:gd name="T112" fmla="*/ 792 w 1006"/>
              <a:gd name="T113" fmla="*/ 164 h 1259"/>
              <a:gd name="T114" fmla="*/ 792 w 1006"/>
              <a:gd name="T115" fmla="*/ 97 h 1259"/>
              <a:gd name="T116" fmla="*/ 750 w 1006"/>
              <a:gd name="T117" fmla="*/ 78 h 1259"/>
              <a:gd name="T118" fmla="*/ 715 w 1006"/>
              <a:gd name="T119" fmla="*/ 24 h 1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06" h="1259">
                <a:moveTo>
                  <a:pt x="719" y="0"/>
                </a:moveTo>
                <a:lnTo>
                  <a:pt x="672" y="35"/>
                </a:lnTo>
                <a:lnTo>
                  <a:pt x="672" y="35"/>
                </a:lnTo>
                <a:lnTo>
                  <a:pt x="664" y="51"/>
                </a:lnTo>
                <a:lnTo>
                  <a:pt x="657" y="59"/>
                </a:lnTo>
                <a:lnTo>
                  <a:pt x="645" y="59"/>
                </a:lnTo>
                <a:lnTo>
                  <a:pt x="637" y="55"/>
                </a:lnTo>
                <a:lnTo>
                  <a:pt x="625" y="43"/>
                </a:lnTo>
                <a:lnTo>
                  <a:pt x="622" y="35"/>
                </a:lnTo>
                <a:lnTo>
                  <a:pt x="622" y="35"/>
                </a:lnTo>
                <a:lnTo>
                  <a:pt x="606" y="31"/>
                </a:lnTo>
                <a:lnTo>
                  <a:pt x="590" y="28"/>
                </a:lnTo>
                <a:lnTo>
                  <a:pt x="579" y="35"/>
                </a:lnTo>
                <a:lnTo>
                  <a:pt x="571" y="43"/>
                </a:lnTo>
                <a:lnTo>
                  <a:pt x="563" y="63"/>
                </a:lnTo>
                <a:lnTo>
                  <a:pt x="559" y="74"/>
                </a:lnTo>
                <a:lnTo>
                  <a:pt x="556" y="125"/>
                </a:lnTo>
                <a:lnTo>
                  <a:pt x="556" y="125"/>
                </a:lnTo>
                <a:lnTo>
                  <a:pt x="552" y="152"/>
                </a:lnTo>
                <a:lnTo>
                  <a:pt x="548" y="175"/>
                </a:lnTo>
                <a:lnTo>
                  <a:pt x="544" y="226"/>
                </a:lnTo>
                <a:lnTo>
                  <a:pt x="552" y="261"/>
                </a:lnTo>
                <a:lnTo>
                  <a:pt x="556" y="276"/>
                </a:lnTo>
                <a:lnTo>
                  <a:pt x="563" y="284"/>
                </a:lnTo>
                <a:lnTo>
                  <a:pt x="563" y="284"/>
                </a:lnTo>
                <a:lnTo>
                  <a:pt x="571" y="296"/>
                </a:lnTo>
                <a:lnTo>
                  <a:pt x="575" y="307"/>
                </a:lnTo>
                <a:lnTo>
                  <a:pt x="579" y="319"/>
                </a:lnTo>
                <a:lnTo>
                  <a:pt x="579" y="334"/>
                </a:lnTo>
                <a:lnTo>
                  <a:pt x="575" y="350"/>
                </a:lnTo>
                <a:lnTo>
                  <a:pt x="559" y="362"/>
                </a:lnTo>
                <a:lnTo>
                  <a:pt x="544" y="377"/>
                </a:lnTo>
                <a:lnTo>
                  <a:pt x="513" y="385"/>
                </a:lnTo>
                <a:lnTo>
                  <a:pt x="513" y="385"/>
                </a:lnTo>
                <a:lnTo>
                  <a:pt x="497" y="393"/>
                </a:lnTo>
                <a:lnTo>
                  <a:pt x="489" y="400"/>
                </a:lnTo>
                <a:lnTo>
                  <a:pt x="478" y="408"/>
                </a:lnTo>
                <a:lnTo>
                  <a:pt x="474" y="416"/>
                </a:lnTo>
                <a:lnTo>
                  <a:pt x="470" y="435"/>
                </a:lnTo>
                <a:lnTo>
                  <a:pt x="474" y="455"/>
                </a:lnTo>
                <a:lnTo>
                  <a:pt x="482" y="474"/>
                </a:lnTo>
                <a:lnTo>
                  <a:pt x="489" y="494"/>
                </a:lnTo>
                <a:lnTo>
                  <a:pt x="497" y="509"/>
                </a:lnTo>
                <a:lnTo>
                  <a:pt x="497" y="509"/>
                </a:lnTo>
                <a:lnTo>
                  <a:pt x="505" y="517"/>
                </a:lnTo>
                <a:lnTo>
                  <a:pt x="521" y="544"/>
                </a:lnTo>
                <a:lnTo>
                  <a:pt x="524" y="556"/>
                </a:lnTo>
                <a:lnTo>
                  <a:pt x="524" y="568"/>
                </a:lnTo>
                <a:lnTo>
                  <a:pt x="521" y="579"/>
                </a:lnTo>
                <a:lnTo>
                  <a:pt x="509" y="583"/>
                </a:lnTo>
                <a:lnTo>
                  <a:pt x="509" y="583"/>
                </a:lnTo>
                <a:lnTo>
                  <a:pt x="497" y="587"/>
                </a:lnTo>
                <a:lnTo>
                  <a:pt x="486" y="595"/>
                </a:lnTo>
                <a:lnTo>
                  <a:pt x="466" y="610"/>
                </a:lnTo>
                <a:lnTo>
                  <a:pt x="458" y="622"/>
                </a:lnTo>
                <a:lnTo>
                  <a:pt x="455" y="630"/>
                </a:lnTo>
                <a:lnTo>
                  <a:pt x="455" y="630"/>
                </a:lnTo>
                <a:lnTo>
                  <a:pt x="455" y="669"/>
                </a:lnTo>
                <a:lnTo>
                  <a:pt x="451" y="688"/>
                </a:lnTo>
                <a:lnTo>
                  <a:pt x="443" y="700"/>
                </a:lnTo>
                <a:lnTo>
                  <a:pt x="439" y="700"/>
                </a:lnTo>
                <a:lnTo>
                  <a:pt x="439" y="700"/>
                </a:lnTo>
                <a:lnTo>
                  <a:pt x="420" y="711"/>
                </a:lnTo>
                <a:lnTo>
                  <a:pt x="404" y="727"/>
                </a:lnTo>
                <a:lnTo>
                  <a:pt x="392" y="738"/>
                </a:lnTo>
                <a:lnTo>
                  <a:pt x="385" y="754"/>
                </a:lnTo>
                <a:lnTo>
                  <a:pt x="381" y="777"/>
                </a:lnTo>
                <a:lnTo>
                  <a:pt x="377" y="785"/>
                </a:lnTo>
                <a:lnTo>
                  <a:pt x="373" y="789"/>
                </a:lnTo>
                <a:lnTo>
                  <a:pt x="373" y="789"/>
                </a:lnTo>
                <a:lnTo>
                  <a:pt x="357" y="797"/>
                </a:lnTo>
                <a:lnTo>
                  <a:pt x="334" y="808"/>
                </a:lnTo>
                <a:lnTo>
                  <a:pt x="319" y="824"/>
                </a:lnTo>
                <a:lnTo>
                  <a:pt x="307" y="839"/>
                </a:lnTo>
                <a:lnTo>
                  <a:pt x="295" y="859"/>
                </a:lnTo>
                <a:lnTo>
                  <a:pt x="284" y="886"/>
                </a:lnTo>
                <a:lnTo>
                  <a:pt x="284" y="886"/>
                </a:lnTo>
                <a:lnTo>
                  <a:pt x="272" y="913"/>
                </a:lnTo>
                <a:lnTo>
                  <a:pt x="264" y="937"/>
                </a:lnTo>
                <a:lnTo>
                  <a:pt x="253" y="948"/>
                </a:lnTo>
                <a:lnTo>
                  <a:pt x="241" y="960"/>
                </a:lnTo>
                <a:lnTo>
                  <a:pt x="221" y="968"/>
                </a:lnTo>
                <a:lnTo>
                  <a:pt x="214" y="968"/>
                </a:lnTo>
                <a:lnTo>
                  <a:pt x="214" y="968"/>
                </a:lnTo>
                <a:lnTo>
                  <a:pt x="214" y="968"/>
                </a:lnTo>
                <a:lnTo>
                  <a:pt x="198" y="979"/>
                </a:lnTo>
                <a:lnTo>
                  <a:pt x="187" y="991"/>
                </a:lnTo>
                <a:lnTo>
                  <a:pt x="175" y="1003"/>
                </a:lnTo>
                <a:lnTo>
                  <a:pt x="175" y="1003"/>
                </a:lnTo>
                <a:lnTo>
                  <a:pt x="163" y="1018"/>
                </a:lnTo>
                <a:lnTo>
                  <a:pt x="155" y="1030"/>
                </a:lnTo>
                <a:lnTo>
                  <a:pt x="144" y="1034"/>
                </a:lnTo>
                <a:lnTo>
                  <a:pt x="144" y="1034"/>
                </a:lnTo>
                <a:lnTo>
                  <a:pt x="136" y="1034"/>
                </a:lnTo>
                <a:lnTo>
                  <a:pt x="113" y="1045"/>
                </a:lnTo>
                <a:lnTo>
                  <a:pt x="93" y="1053"/>
                </a:lnTo>
                <a:lnTo>
                  <a:pt x="74" y="1069"/>
                </a:lnTo>
                <a:lnTo>
                  <a:pt x="54" y="1088"/>
                </a:lnTo>
                <a:lnTo>
                  <a:pt x="31" y="1115"/>
                </a:lnTo>
                <a:lnTo>
                  <a:pt x="31" y="1115"/>
                </a:lnTo>
                <a:lnTo>
                  <a:pt x="4" y="1146"/>
                </a:lnTo>
                <a:lnTo>
                  <a:pt x="0" y="1146"/>
                </a:lnTo>
                <a:lnTo>
                  <a:pt x="8" y="1216"/>
                </a:lnTo>
                <a:lnTo>
                  <a:pt x="8" y="1216"/>
                </a:lnTo>
                <a:lnTo>
                  <a:pt x="8" y="1220"/>
                </a:lnTo>
                <a:lnTo>
                  <a:pt x="8" y="1224"/>
                </a:lnTo>
                <a:lnTo>
                  <a:pt x="12" y="1228"/>
                </a:lnTo>
                <a:lnTo>
                  <a:pt x="19" y="1236"/>
                </a:lnTo>
                <a:lnTo>
                  <a:pt x="35" y="1236"/>
                </a:lnTo>
                <a:lnTo>
                  <a:pt x="54" y="1240"/>
                </a:lnTo>
                <a:lnTo>
                  <a:pt x="82" y="1236"/>
                </a:lnTo>
                <a:lnTo>
                  <a:pt x="82" y="1236"/>
                </a:lnTo>
                <a:lnTo>
                  <a:pt x="109" y="1236"/>
                </a:lnTo>
                <a:lnTo>
                  <a:pt x="132" y="1240"/>
                </a:lnTo>
                <a:lnTo>
                  <a:pt x="148" y="1240"/>
                </a:lnTo>
                <a:lnTo>
                  <a:pt x="159" y="1247"/>
                </a:lnTo>
                <a:lnTo>
                  <a:pt x="171" y="1255"/>
                </a:lnTo>
                <a:lnTo>
                  <a:pt x="175" y="1259"/>
                </a:lnTo>
                <a:lnTo>
                  <a:pt x="175" y="1259"/>
                </a:lnTo>
                <a:lnTo>
                  <a:pt x="183" y="1259"/>
                </a:lnTo>
                <a:lnTo>
                  <a:pt x="194" y="1255"/>
                </a:lnTo>
                <a:lnTo>
                  <a:pt x="202" y="1251"/>
                </a:lnTo>
                <a:lnTo>
                  <a:pt x="214" y="1243"/>
                </a:lnTo>
                <a:lnTo>
                  <a:pt x="218" y="1228"/>
                </a:lnTo>
                <a:lnTo>
                  <a:pt x="218" y="1208"/>
                </a:lnTo>
                <a:lnTo>
                  <a:pt x="214" y="1185"/>
                </a:lnTo>
                <a:lnTo>
                  <a:pt x="214" y="1185"/>
                </a:lnTo>
                <a:lnTo>
                  <a:pt x="206" y="1158"/>
                </a:lnTo>
                <a:lnTo>
                  <a:pt x="206" y="1135"/>
                </a:lnTo>
                <a:lnTo>
                  <a:pt x="210" y="1119"/>
                </a:lnTo>
                <a:lnTo>
                  <a:pt x="218" y="1107"/>
                </a:lnTo>
                <a:lnTo>
                  <a:pt x="225" y="1100"/>
                </a:lnTo>
                <a:lnTo>
                  <a:pt x="237" y="1092"/>
                </a:lnTo>
                <a:lnTo>
                  <a:pt x="260" y="1076"/>
                </a:lnTo>
                <a:lnTo>
                  <a:pt x="260" y="1076"/>
                </a:lnTo>
                <a:lnTo>
                  <a:pt x="288" y="1061"/>
                </a:lnTo>
                <a:lnTo>
                  <a:pt x="330" y="1049"/>
                </a:lnTo>
                <a:lnTo>
                  <a:pt x="350" y="1045"/>
                </a:lnTo>
                <a:lnTo>
                  <a:pt x="373" y="1041"/>
                </a:lnTo>
                <a:lnTo>
                  <a:pt x="396" y="1045"/>
                </a:lnTo>
                <a:lnTo>
                  <a:pt x="416" y="1053"/>
                </a:lnTo>
                <a:lnTo>
                  <a:pt x="416" y="1053"/>
                </a:lnTo>
                <a:lnTo>
                  <a:pt x="447" y="1080"/>
                </a:lnTo>
                <a:lnTo>
                  <a:pt x="462" y="1092"/>
                </a:lnTo>
                <a:lnTo>
                  <a:pt x="482" y="1100"/>
                </a:lnTo>
                <a:lnTo>
                  <a:pt x="501" y="1104"/>
                </a:lnTo>
                <a:lnTo>
                  <a:pt x="524" y="1100"/>
                </a:lnTo>
                <a:lnTo>
                  <a:pt x="556" y="1088"/>
                </a:lnTo>
                <a:lnTo>
                  <a:pt x="590" y="1065"/>
                </a:lnTo>
                <a:lnTo>
                  <a:pt x="590" y="1065"/>
                </a:lnTo>
                <a:lnTo>
                  <a:pt x="625" y="1034"/>
                </a:lnTo>
                <a:lnTo>
                  <a:pt x="653" y="1006"/>
                </a:lnTo>
                <a:lnTo>
                  <a:pt x="672" y="983"/>
                </a:lnTo>
                <a:lnTo>
                  <a:pt x="684" y="964"/>
                </a:lnTo>
                <a:lnTo>
                  <a:pt x="695" y="933"/>
                </a:lnTo>
                <a:lnTo>
                  <a:pt x="699" y="921"/>
                </a:lnTo>
                <a:lnTo>
                  <a:pt x="699" y="921"/>
                </a:lnTo>
                <a:lnTo>
                  <a:pt x="707" y="917"/>
                </a:lnTo>
                <a:lnTo>
                  <a:pt x="719" y="913"/>
                </a:lnTo>
                <a:lnTo>
                  <a:pt x="726" y="917"/>
                </a:lnTo>
                <a:lnTo>
                  <a:pt x="730" y="917"/>
                </a:lnTo>
                <a:lnTo>
                  <a:pt x="730" y="917"/>
                </a:lnTo>
                <a:lnTo>
                  <a:pt x="792" y="909"/>
                </a:lnTo>
                <a:lnTo>
                  <a:pt x="843" y="905"/>
                </a:lnTo>
                <a:lnTo>
                  <a:pt x="917" y="867"/>
                </a:lnTo>
                <a:lnTo>
                  <a:pt x="998" y="867"/>
                </a:lnTo>
                <a:lnTo>
                  <a:pt x="998" y="867"/>
                </a:lnTo>
                <a:lnTo>
                  <a:pt x="998" y="867"/>
                </a:lnTo>
                <a:lnTo>
                  <a:pt x="1002" y="863"/>
                </a:lnTo>
                <a:lnTo>
                  <a:pt x="1006" y="859"/>
                </a:lnTo>
                <a:lnTo>
                  <a:pt x="1006" y="839"/>
                </a:lnTo>
                <a:lnTo>
                  <a:pt x="1006" y="816"/>
                </a:lnTo>
                <a:lnTo>
                  <a:pt x="998" y="804"/>
                </a:lnTo>
                <a:lnTo>
                  <a:pt x="994" y="797"/>
                </a:lnTo>
                <a:lnTo>
                  <a:pt x="994" y="797"/>
                </a:lnTo>
                <a:lnTo>
                  <a:pt x="987" y="785"/>
                </a:lnTo>
                <a:lnTo>
                  <a:pt x="983" y="777"/>
                </a:lnTo>
                <a:lnTo>
                  <a:pt x="975" y="754"/>
                </a:lnTo>
                <a:lnTo>
                  <a:pt x="975" y="731"/>
                </a:lnTo>
                <a:lnTo>
                  <a:pt x="975" y="727"/>
                </a:lnTo>
                <a:lnTo>
                  <a:pt x="971" y="696"/>
                </a:lnTo>
                <a:lnTo>
                  <a:pt x="971" y="696"/>
                </a:lnTo>
                <a:lnTo>
                  <a:pt x="963" y="669"/>
                </a:lnTo>
                <a:lnTo>
                  <a:pt x="952" y="641"/>
                </a:lnTo>
                <a:lnTo>
                  <a:pt x="944" y="630"/>
                </a:lnTo>
                <a:lnTo>
                  <a:pt x="932" y="622"/>
                </a:lnTo>
                <a:lnTo>
                  <a:pt x="932" y="622"/>
                </a:lnTo>
                <a:lnTo>
                  <a:pt x="925" y="614"/>
                </a:lnTo>
                <a:lnTo>
                  <a:pt x="917" y="602"/>
                </a:lnTo>
                <a:lnTo>
                  <a:pt x="905" y="583"/>
                </a:lnTo>
                <a:lnTo>
                  <a:pt x="901" y="556"/>
                </a:lnTo>
                <a:lnTo>
                  <a:pt x="901" y="556"/>
                </a:lnTo>
                <a:lnTo>
                  <a:pt x="893" y="509"/>
                </a:lnTo>
                <a:lnTo>
                  <a:pt x="893" y="494"/>
                </a:lnTo>
                <a:lnTo>
                  <a:pt x="886" y="490"/>
                </a:lnTo>
                <a:lnTo>
                  <a:pt x="878" y="486"/>
                </a:lnTo>
                <a:lnTo>
                  <a:pt x="866" y="490"/>
                </a:lnTo>
                <a:lnTo>
                  <a:pt x="831" y="501"/>
                </a:lnTo>
                <a:lnTo>
                  <a:pt x="831" y="501"/>
                </a:lnTo>
                <a:lnTo>
                  <a:pt x="808" y="505"/>
                </a:lnTo>
                <a:lnTo>
                  <a:pt x="792" y="505"/>
                </a:lnTo>
                <a:lnTo>
                  <a:pt x="777" y="498"/>
                </a:lnTo>
                <a:lnTo>
                  <a:pt x="765" y="490"/>
                </a:lnTo>
                <a:lnTo>
                  <a:pt x="750" y="474"/>
                </a:lnTo>
                <a:lnTo>
                  <a:pt x="742" y="459"/>
                </a:lnTo>
                <a:lnTo>
                  <a:pt x="742" y="459"/>
                </a:lnTo>
                <a:lnTo>
                  <a:pt x="734" y="443"/>
                </a:lnTo>
                <a:lnTo>
                  <a:pt x="734" y="435"/>
                </a:lnTo>
                <a:lnTo>
                  <a:pt x="738" y="424"/>
                </a:lnTo>
                <a:lnTo>
                  <a:pt x="742" y="416"/>
                </a:lnTo>
                <a:lnTo>
                  <a:pt x="754" y="404"/>
                </a:lnTo>
                <a:lnTo>
                  <a:pt x="765" y="400"/>
                </a:lnTo>
                <a:lnTo>
                  <a:pt x="781" y="397"/>
                </a:lnTo>
                <a:lnTo>
                  <a:pt x="781" y="397"/>
                </a:lnTo>
                <a:lnTo>
                  <a:pt x="796" y="389"/>
                </a:lnTo>
                <a:lnTo>
                  <a:pt x="808" y="377"/>
                </a:lnTo>
                <a:lnTo>
                  <a:pt x="812" y="362"/>
                </a:lnTo>
                <a:lnTo>
                  <a:pt x="816" y="346"/>
                </a:lnTo>
                <a:lnTo>
                  <a:pt x="812" y="327"/>
                </a:lnTo>
                <a:lnTo>
                  <a:pt x="808" y="311"/>
                </a:lnTo>
                <a:lnTo>
                  <a:pt x="804" y="292"/>
                </a:lnTo>
                <a:lnTo>
                  <a:pt x="796" y="280"/>
                </a:lnTo>
                <a:lnTo>
                  <a:pt x="796" y="280"/>
                </a:lnTo>
                <a:lnTo>
                  <a:pt x="789" y="265"/>
                </a:lnTo>
                <a:lnTo>
                  <a:pt x="789" y="249"/>
                </a:lnTo>
                <a:lnTo>
                  <a:pt x="785" y="210"/>
                </a:lnTo>
                <a:lnTo>
                  <a:pt x="792" y="164"/>
                </a:lnTo>
                <a:lnTo>
                  <a:pt x="792" y="164"/>
                </a:lnTo>
                <a:lnTo>
                  <a:pt x="796" y="140"/>
                </a:lnTo>
                <a:lnTo>
                  <a:pt x="796" y="125"/>
                </a:lnTo>
                <a:lnTo>
                  <a:pt x="796" y="109"/>
                </a:lnTo>
                <a:lnTo>
                  <a:pt x="792" y="97"/>
                </a:lnTo>
                <a:lnTo>
                  <a:pt x="781" y="86"/>
                </a:lnTo>
                <a:lnTo>
                  <a:pt x="777" y="82"/>
                </a:lnTo>
                <a:lnTo>
                  <a:pt x="777" y="82"/>
                </a:lnTo>
                <a:lnTo>
                  <a:pt x="750" y="78"/>
                </a:lnTo>
                <a:lnTo>
                  <a:pt x="734" y="66"/>
                </a:lnTo>
                <a:lnTo>
                  <a:pt x="723" y="55"/>
                </a:lnTo>
                <a:lnTo>
                  <a:pt x="719" y="39"/>
                </a:lnTo>
                <a:lnTo>
                  <a:pt x="715" y="24"/>
                </a:lnTo>
                <a:lnTo>
                  <a:pt x="715" y="12"/>
                </a:lnTo>
                <a:lnTo>
                  <a:pt x="719" y="0"/>
                </a:lnTo>
                <a:lnTo>
                  <a:pt x="719" y="0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1"/>
          <p:cNvSpPr>
            <a:spLocks/>
          </p:cNvSpPr>
          <p:nvPr/>
        </p:nvSpPr>
        <p:spPr bwMode="auto">
          <a:xfrm>
            <a:off x="4459288" y="2978944"/>
            <a:ext cx="1308100" cy="1584325"/>
          </a:xfrm>
          <a:custGeom>
            <a:avLst/>
            <a:gdLst>
              <a:gd name="T0" fmla="*/ 777 w 824"/>
              <a:gd name="T1" fmla="*/ 77 h 998"/>
              <a:gd name="T2" fmla="*/ 769 w 824"/>
              <a:gd name="T3" fmla="*/ 39 h 998"/>
              <a:gd name="T4" fmla="*/ 711 w 824"/>
              <a:gd name="T5" fmla="*/ 11 h 998"/>
              <a:gd name="T6" fmla="*/ 645 w 824"/>
              <a:gd name="T7" fmla="*/ 0 h 998"/>
              <a:gd name="T8" fmla="*/ 602 w 824"/>
              <a:gd name="T9" fmla="*/ 27 h 998"/>
              <a:gd name="T10" fmla="*/ 559 w 824"/>
              <a:gd name="T11" fmla="*/ 85 h 998"/>
              <a:gd name="T12" fmla="*/ 517 w 824"/>
              <a:gd name="T13" fmla="*/ 101 h 998"/>
              <a:gd name="T14" fmla="*/ 420 w 824"/>
              <a:gd name="T15" fmla="*/ 77 h 998"/>
              <a:gd name="T16" fmla="*/ 330 w 824"/>
              <a:gd name="T17" fmla="*/ 35 h 998"/>
              <a:gd name="T18" fmla="*/ 284 w 824"/>
              <a:gd name="T19" fmla="*/ 128 h 998"/>
              <a:gd name="T20" fmla="*/ 253 w 824"/>
              <a:gd name="T21" fmla="*/ 155 h 998"/>
              <a:gd name="T22" fmla="*/ 179 w 824"/>
              <a:gd name="T23" fmla="*/ 167 h 998"/>
              <a:gd name="T24" fmla="*/ 144 w 824"/>
              <a:gd name="T25" fmla="*/ 190 h 998"/>
              <a:gd name="T26" fmla="*/ 117 w 824"/>
              <a:gd name="T27" fmla="*/ 241 h 998"/>
              <a:gd name="T28" fmla="*/ 109 w 824"/>
              <a:gd name="T29" fmla="*/ 256 h 998"/>
              <a:gd name="T30" fmla="*/ 66 w 824"/>
              <a:gd name="T31" fmla="*/ 287 h 998"/>
              <a:gd name="T32" fmla="*/ 8 w 824"/>
              <a:gd name="T33" fmla="*/ 369 h 998"/>
              <a:gd name="T34" fmla="*/ 4 w 824"/>
              <a:gd name="T35" fmla="*/ 439 h 998"/>
              <a:gd name="T36" fmla="*/ 16 w 824"/>
              <a:gd name="T37" fmla="*/ 454 h 998"/>
              <a:gd name="T38" fmla="*/ 43 w 824"/>
              <a:gd name="T39" fmla="*/ 497 h 998"/>
              <a:gd name="T40" fmla="*/ 51 w 824"/>
              <a:gd name="T41" fmla="*/ 540 h 998"/>
              <a:gd name="T42" fmla="*/ 74 w 824"/>
              <a:gd name="T43" fmla="*/ 544 h 998"/>
              <a:gd name="T44" fmla="*/ 113 w 824"/>
              <a:gd name="T45" fmla="*/ 586 h 998"/>
              <a:gd name="T46" fmla="*/ 128 w 824"/>
              <a:gd name="T47" fmla="*/ 629 h 998"/>
              <a:gd name="T48" fmla="*/ 121 w 824"/>
              <a:gd name="T49" fmla="*/ 695 h 998"/>
              <a:gd name="T50" fmla="*/ 101 w 824"/>
              <a:gd name="T51" fmla="*/ 746 h 998"/>
              <a:gd name="T52" fmla="*/ 97 w 824"/>
              <a:gd name="T53" fmla="*/ 796 h 998"/>
              <a:gd name="T54" fmla="*/ 47 w 824"/>
              <a:gd name="T55" fmla="*/ 839 h 998"/>
              <a:gd name="T56" fmla="*/ 27 w 824"/>
              <a:gd name="T57" fmla="*/ 878 h 998"/>
              <a:gd name="T58" fmla="*/ 16 w 824"/>
              <a:gd name="T59" fmla="*/ 944 h 998"/>
              <a:gd name="T60" fmla="*/ 31 w 824"/>
              <a:gd name="T61" fmla="*/ 994 h 998"/>
              <a:gd name="T62" fmla="*/ 47 w 824"/>
              <a:gd name="T63" fmla="*/ 998 h 998"/>
              <a:gd name="T64" fmla="*/ 86 w 824"/>
              <a:gd name="T65" fmla="*/ 932 h 998"/>
              <a:gd name="T66" fmla="*/ 89 w 824"/>
              <a:gd name="T67" fmla="*/ 913 h 998"/>
              <a:gd name="T68" fmla="*/ 121 w 824"/>
              <a:gd name="T69" fmla="*/ 889 h 998"/>
              <a:gd name="T70" fmla="*/ 163 w 824"/>
              <a:gd name="T71" fmla="*/ 905 h 998"/>
              <a:gd name="T72" fmla="*/ 198 w 824"/>
              <a:gd name="T73" fmla="*/ 889 h 998"/>
              <a:gd name="T74" fmla="*/ 299 w 824"/>
              <a:gd name="T75" fmla="*/ 839 h 998"/>
              <a:gd name="T76" fmla="*/ 354 w 824"/>
              <a:gd name="T77" fmla="*/ 843 h 998"/>
              <a:gd name="T78" fmla="*/ 420 w 824"/>
              <a:gd name="T79" fmla="*/ 823 h 998"/>
              <a:gd name="T80" fmla="*/ 458 w 824"/>
              <a:gd name="T81" fmla="*/ 765 h 998"/>
              <a:gd name="T82" fmla="*/ 505 w 824"/>
              <a:gd name="T83" fmla="*/ 730 h 998"/>
              <a:gd name="T84" fmla="*/ 521 w 824"/>
              <a:gd name="T85" fmla="*/ 746 h 998"/>
              <a:gd name="T86" fmla="*/ 559 w 824"/>
              <a:gd name="T87" fmla="*/ 730 h 998"/>
              <a:gd name="T88" fmla="*/ 622 w 824"/>
              <a:gd name="T89" fmla="*/ 683 h 998"/>
              <a:gd name="T90" fmla="*/ 664 w 824"/>
              <a:gd name="T91" fmla="*/ 633 h 998"/>
              <a:gd name="T92" fmla="*/ 719 w 824"/>
              <a:gd name="T93" fmla="*/ 586 h 998"/>
              <a:gd name="T94" fmla="*/ 754 w 824"/>
              <a:gd name="T95" fmla="*/ 575 h 998"/>
              <a:gd name="T96" fmla="*/ 785 w 824"/>
              <a:gd name="T97" fmla="*/ 547 h 998"/>
              <a:gd name="T98" fmla="*/ 808 w 824"/>
              <a:gd name="T99" fmla="*/ 520 h 998"/>
              <a:gd name="T100" fmla="*/ 824 w 824"/>
              <a:gd name="T101" fmla="*/ 509 h 998"/>
              <a:gd name="T102" fmla="*/ 750 w 824"/>
              <a:gd name="T103" fmla="*/ 326 h 998"/>
              <a:gd name="T104" fmla="*/ 754 w 824"/>
              <a:gd name="T105" fmla="*/ 202 h 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24" h="998">
                <a:moveTo>
                  <a:pt x="769" y="132"/>
                </a:moveTo>
                <a:lnTo>
                  <a:pt x="769" y="132"/>
                </a:lnTo>
                <a:lnTo>
                  <a:pt x="777" y="77"/>
                </a:lnTo>
                <a:lnTo>
                  <a:pt x="777" y="62"/>
                </a:lnTo>
                <a:lnTo>
                  <a:pt x="777" y="50"/>
                </a:lnTo>
                <a:lnTo>
                  <a:pt x="769" y="39"/>
                </a:lnTo>
                <a:lnTo>
                  <a:pt x="758" y="31"/>
                </a:lnTo>
                <a:lnTo>
                  <a:pt x="711" y="11"/>
                </a:lnTo>
                <a:lnTo>
                  <a:pt x="711" y="11"/>
                </a:lnTo>
                <a:lnTo>
                  <a:pt x="684" y="4"/>
                </a:lnTo>
                <a:lnTo>
                  <a:pt x="664" y="0"/>
                </a:lnTo>
                <a:lnTo>
                  <a:pt x="645" y="0"/>
                </a:lnTo>
                <a:lnTo>
                  <a:pt x="629" y="4"/>
                </a:lnTo>
                <a:lnTo>
                  <a:pt x="614" y="11"/>
                </a:lnTo>
                <a:lnTo>
                  <a:pt x="602" y="27"/>
                </a:lnTo>
                <a:lnTo>
                  <a:pt x="567" y="74"/>
                </a:lnTo>
                <a:lnTo>
                  <a:pt x="567" y="74"/>
                </a:lnTo>
                <a:lnTo>
                  <a:pt x="559" y="85"/>
                </a:lnTo>
                <a:lnTo>
                  <a:pt x="548" y="93"/>
                </a:lnTo>
                <a:lnTo>
                  <a:pt x="532" y="101"/>
                </a:lnTo>
                <a:lnTo>
                  <a:pt x="517" y="101"/>
                </a:lnTo>
                <a:lnTo>
                  <a:pt x="486" y="101"/>
                </a:lnTo>
                <a:lnTo>
                  <a:pt x="451" y="93"/>
                </a:lnTo>
                <a:lnTo>
                  <a:pt x="420" y="77"/>
                </a:lnTo>
                <a:lnTo>
                  <a:pt x="392" y="66"/>
                </a:lnTo>
                <a:lnTo>
                  <a:pt x="369" y="54"/>
                </a:lnTo>
                <a:lnTo>
                  <a:pt x="330" y="35"/>
                </a:lnTo>
                <a:lnTo>
                  <a:pt x="330" y="35"/>
                </a:lnTo>
                <a:lnTo>
                  <a:pt x="330" y="35"/>
                </a:lnTo>
                <a:lnTo>
                  <a:pt x="284" y="128"/>
                </a:lnTo>
                <a:lnTo>
                  <a:pt x="284" y="128"/>
                </a:lnTo>
                <a:lnTo>
                  <a:pt x="272" y="143"/>
                </a:lnTo>
                <a:lnTo>
                  <a:pt x="253" y="155"/>
                </a:lnTo>
                <a:lnTo>
                  <a:pt x="233" y="163"/>
                </a:lnTo>
                <a:lnTo>
                  <a:pt x="214" y="167"/>
                </a:lnTo>
                <a:lnTo>
                  <a:pt x="179" y="167"/>
                </a:lnTo>
                <a:lnTo>
                  <a:pt x="163" y="167"/>
                </a:lnTo>
                <a:lnTo>
                  <a:pt x="163" y="167"/>
                </a:lnTo>
                <a:lnTo>
                  <a:pt x="144" y="190"/>
                </a:lnTo>
                <a:lnTo>
                  <a:pt x="128" y="213"/>
                </a:lnTo>
                <a:lnTo>
                  <a:pt x="121" y="229"/>
                </a:lnTo>
                <a:lnTo>
                  <a:pt x="117" y="241"/>
                </a:lnTo>
                <a:lnTo>
                  <a:pt x="117" y="241"/>
                </a:lnTo>
                <a:lnTo>
                  <a:pt x="117" y="248"/>
                </a:lnTo>
                <a:lnTo>
                  <a:pt x="109" y="256"/>
                </a:lnTo>
                <a:lnTo>
                  <a:pt x="89" y="272"/>
                </a:lnTo>
                <a:lnTo>
                  <a:pt x="66" y="287"/>
                </a:lnTo>
                <a:lnTo>
                  <a:pt x="66" y="287"/>
                </a:lnTo>
                <a:lnTo>
                  <a:pt x="51" y="303"/>
                </a:lnTo>
                <a:lnTo>
                  <a:pt x="23" y="345"/>
                </a:lnTo>
                <a:lnTo>
                  <a:pt x="8" y="369"/>
                </a:lnTo>
                <a:lnTo>
                  <a:pt x="0" y="396"/>
                </a:lnTo>
                <a:lnTo>
                  <a:pt x="0" y="423"/>
                </a:lnTo>
                <a:lnTo>
                  <a:pt x="4" y="439"/>
                </a:lnTo>
                <a:lnTo>
                  <a:pt x="8" y="450"/>
                </a:lnTo>
                <a:lnTo>
                  <a:pt x="8" y="450"/>
                </a:lnTo>
                <a:lnTo>
                  <a:pt x="16" y="454"/>
                </a:lnTo>
                <a:lnTo>
                  <a:pt x="27" y="470"/>
                </a:lnTo>
                <a:lnTo>
                  <a:pt x="35" y="481"/>
                </a:lnTo>
                <a:lnTo>
                  <a:pt x="43" y="497"/>
                </a:lnTo>
                <a:lnTo>
                  <a:pt x="47" y="516"/>
                </a:lnTo>
                <a:lnTo>
                  <a:pt x="51" y="540"/>
                </a:lnTo>
                <a:lnTo>
                  <a:pt x="51" y="540"/>
                </a:lnTo>
                <a:lnTo>
                  <a:pt x="55" y="540"/>
                </a:lnTo>
                <a:lnTo>
                  <a:pt x="66" y="540"/>
                </a:lnTo>
                <a:lnTo>
                  <a:pt x="74" y="544"/>
                </a:lnTo>
                <a:lnTo>
                  <a:pt x="86" y="551"/>
                </a:lnTo>
                <a:lnTo>
                  <a:pt x="101" y="567"/>
                </a:lnTo>
                <a:lnTo>
                  <a:pt x="113" y="586"/>
                </a:lnTo>
                <a:lnTo>
                  <a:pt x="128" y="621"/>
                </a:lnTo>
                <a:lnTo>
                  <a:pt x="128" y="621"/>
                </a:lnTo>
                <a:lnTo>
                  <a:pt x="128" y="629"/>
                </a:lnTo>
                <a:lnTo>
                  <a:pt x="128" y="645"/>
                </a:lnTo>
                <a:lnTo>
                  <a:pt x="124" y="676"/>
                </a:lnTo>
                <a:lnTo>
                  <a:pt x="121" y="695"/>
                </a:lnTo>
                <a:lnTo>
                  <a:pt x="109" y="715"/>
                </a:lnTo>
                <a:lnTo>
                  <a:pt x="109" y="715"/>
                </a:lnTo>
                <a:lnTo>
                  <a:pt x="101" y="746"/>
                </a:lnTo>
                <a:lnTo>
                  <a:pt x="97" y="773"/>
                </a:lnTo>
                <a:lnTo>
                  <a:pt x="97" y="796"/>
                </a:lnTo>
                <a:lnTo>
                  <a:pt x="97" y="796"/>
                </a:lnTo>
                <a:lnTo>
                  <a:pt x="78" y="819"/>
                </a:lnTo>
                <a:lnTo>
                  <a:pt x="58" y="835"/>
                </a:lnTo>
                <a:lnTo>
                  <a:pt x="47" y="839"/>
                </a:lnTo>
                <a:lnTo>
                  <a:pt x="35" y="843"/>
                </a:lnTo>
                <a:lnTo>
                  <a:pt x="35" y="843"/>
                </a:lnTo>
                <a:lnTo>
                  <a:pt x="27" y="878"/>
                </a:lnTo>
                <a:lnTo>
                  <a:pt x="16" y="932"/>
                </a:lnTo>
                <a:lnTo>
                  <a:pt x="16" y="932"/>
                </a:lnTo>
                <a:lnTo>
                  <a:pt x="16" y="944"/>
                </a:lnTo>
                <a:lnTo>
                  <a:pt x="20" y="963"/>
                </a:lnTo>
                <a:lnTo>
                  <a:pt x="23" y="979"/>
                </a:lnTo>
                <a:lnTo>
                  <a:pt x="31" y="994"/>
                </a:lnTo>
                <a:lnTo>
                  <a:pt x="35" y="998"/>
                </a:lnTo>
                <a:lnTo>
                  <a:pt x="43" y="998"/>
                </a:lnTo>
                <a:lnTo>
                  <a:pt x="47" y="998"/>
                </a:lnTo>
                <a:lnTo>
                  <a:pt x="55" y="994"/>
                </a:lnTo>
                <a:lnTo>
                  <a:pt x="70" y="971"/>
                </a:lnTo>
                <a:lnTo>
                  <a:pt x="86" y="932"/>
                </a:lnTo>
                <a:lnTo>
                  <a:pt x="86" y="932"/>
                </a:lnTo>
                <a:lnTo>
                  <a:pt x="89" y="920"/>
                </a:lnTo>
                <a:lnTo>
                  <a:pt x="89" y="913"/>
                </a:lnTo>
                <a:lnTo>
                  <a:pt x="97" y="901"/>
                </a:lnTo>
                <a:lnTo>
                  <a:pt x="105" y="893"/>
                </a:lnTo>
                <a:lnTo>
                  <a:pt x="121" y="889"/>
                </a:lnTo>
                <a:lnTo>
                  <a:pt x="136" y="893"/>
                </a:lnTo>
                <a:lnTo>
                  <a:pt x="163" y="905"/>
                </a:lnTo>
                <a:lnTo>
                  <a:pt x="163" y="905"/>
                </a:lnTo>
                <a:lnTo>
                  <a:pt x="167" y="905"/>
                </a:lnTo>
                <a:lnTo>
                  <a:pt x="183" y="901"/>
                </a:lnTo>
                <a:lnTo>
                  <a:pt x="198" y="889"/>
                </a:lnTo>
                <a:lnTo>
                  <a:pt x="210" y="882"/>
                </a:lnTo>
                <a:lnTo>
                  <a:pt x="218" y="870"/>
                </a:lnTo>
                <a:lnTo>
                  <a:pt x="299" y="839"/>
                </a:lnTo>
                <a:lnTo>
                  <a:pt x="299" y="839"/>
                </a:lnTo>
                <a:lnTo>
                  <a:pt x="315" y="843"/>
                </a:lnTo>
                <a:lnTo>
                  <a:pt x="354" y="843"/>
                </a:lnTo>
                <a:lnTo>
                  <a:pt x="377" y="843"/>
                </a:lnTo>
                <a:lnTo>
                  <a:pt x="400" y="835"/>
                </a:lnTo>
                <a:lnTo>
                  <a:pt x="420" y="823"/>
                </a:lnTo>
                <a:lnTo>
                  <a:pt x="431" y="804"/>
                </a:lnTo>
                <a:lnTo>
                  <a:pt x="431" y="804"/>
                </a:lnTo>
                <a:lnTo>
                  <a:pt x="458" y="765"/>
                </a:lnTo>
                <a:lnTo>
                  <a:pt x="482" y="738"/>
                </a:lnTo>
                <a:lnTo>
                  <a:pt x="493" y="730"/>
                </a:lnTo>
                <a:lnTo>
                  <a:pt x="505" y="730"/>
                </a:lnTo>
                <a:lnTo>
                  <a:pt x="513" y="734"/>
                </a:lnTo>
                <a:lnTo>
                  <a:pt x="521" y="746"/>
                </a:lnTo>
                <a:lnTo>
                  <a:pt x="521" y="746"/>
                </a:lnTo>
                <a:lnTo>
                  <a:pt x="521" y="746"/>
                </a:lnTo>
                <a:lnTo>
                  <a:pt x="528" y="742"/>
                </a:lnTo>
                <a:lnTo>
                  <a:pt x="559" y="730"/>
                </a:lnTo>
                <a:lnTo>
                  <a:pt x="575" y="718"/>
                </a:lnTo>
                <a:lnTo>
                  <a:pt x="598" y="703"/>
                </a:lnTo>
                <a:lnTo>
                  <a:pt x="622" y="683"/>
                </a:lnTo>
                <a:lnTo>
                  <a:pt x="641" y="656"/>
                </a:lnTo>
                <a:lnTo>
                  <a:pt x="641" y="656"/>
                </a:lnTo>
                <a:lnTo>
                  <a:pt x="664" y="633"/>
                </a:lnTo>
                <a:lnTo>
                  <a:pt x="684" y="614"/>
                </a:lnTo>
                <a:lnTo>
                  <a:pt x="703" y="598"/>
                </a:lnTo>
                <a:lnTo>
                  <a:pt x="719" y="586"/>
                </a:lnTo>
                <a:lnTo>
                  <a:pt x="746" y="579"/>
                </a:lnTo>
                <a:lnTo>
                  <a:pt x="754" y="575"/>
                </a:lnTo>
                <a:lnTo>
                  <a:pt x="754" y="575"/>
                </a:lnTo>
                <a:lnTo>
                  <a:pt x="765" y="571"/>
                </a:lnTo>
                <a:lnTo>
                  <a:pt x="773" y="563"/>
                </a:lnTo>
                <a:lnTo>
                  <a:pt x="785" y="547"/>
                </a:lnTo>
                <a:lnTo>
                  <a:pt x="785" y="547"/>
                </a:lnTo>
                <a:lnTo>
                  <a:pt x="796" y="532"/>
                </a:lnTo>
                <a:lnTo>
                  <a:pt x="808" y="520"/>
                </a:lnTo>
                <a:lnTo>
                  <a:pt x="824" y="513"/>
                </a:lnTo>
                <a:lnTo>
                  <a:pt x="824" y="509"/>
                </a:lnTo>
                <a:lnTo>
                  <a:pt x="824" y="509"/>
                </a:lnTo>
                <a:lnTo>
                  <a:pt x="785" y="439"/>
                </a:lnTo>
                <a:lnTo>
                  <a:pt x="761" y="380"/>
                </a:lnTo>
                <a:lnTo>
                  <a:pt x="750" y="326"/>
                </a:lnTo>
                <a:lnTo>
                  <a:pt x="746" y="279"/>
                </a:lnTo>
                <a:lnTo>
                  <a:pt x="750" y="241"/>
                </a:lnTo>
                <a:lnTo>
                  <a:pt x="754" y="202"/>
                </a:lnTo>
                <a:lnTo>
                  <a:pt x="769" y="132"/>
                </a:lnTo>
                <a:lnTo>
                  <a:pt x="769" y="132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2"/>
          <p:cNvSpPr>
            <a:spLocks noEditPoints="1"/>
          </p:cNvSpPr>
          <p:nvPr/>
        </p:nvSpPr>
        <p:spPr bwMode="auto">
          <a:xfrm>
            <a:off x="7469188" y="3702844"/>
            <a:ext cx="122238" cy="136525"/>
          </a:xfrm>
          <a:custGeom>
            <a:avLst/>
            <a:gdLst>
              <a:gd name="T0" fmla="*/ 50 w 77"/>
              <a:gd name="T1" fmla="*/ 8 h 86"/>
              <a:gd name="T2" fmla="*/ 50 w 77"/>
              <a:gd name="T3" fmla="*/ 4 h 86"/>
              <a:gd name="T4" fmla="*/ 38 w 77"/>
              <a:gd name="T5" fmla="*/ 0 h 86"/>
              <a:gd name="T6" fmla="*/ 27 w 77"/>
              <a:gd name="T7" fmla="*/ 8 h 86"/>
              <a:gd name="T8" fmla="*/ 27 w 77"/>
              <a:gd name="T9" fmla="*/ 4 h 86"/>
              <a:gd name="T10" fmla="*/ 27 w 77"/>
              <a:gd name="T11" fmla="*/ 4 h 86"/>
              <a:gd name="T12" fmla="*/ 19 w 77"/>
              <a:gd name="T13" fmla="*/ 0 h 86"/>
              <a:gd name="T14" fmla="*/ 15 w 77"/>
              <a:gd name="T15" fmla="*/ 86 h 86"/>
              <a:gd name="T16" fmla="*/ 27 w 77"/>
              <a:gd name="T17" fmla="*/ 31 h 86"/>
              <a:gd name="T18" fmla="*/ 35 w 77"/>
              <a:gd name="T19" fmla="*/ 39 h 86"/>
              <a:gd name="T20" fmla="*/ 42 w 77"/>
              <a:gd name="T21" fmla="*/ 24 h 86"/>
              <a:gd name="T22" fmla="*/ 46 w 77"/>
              <a:gd name="T23" fmla="*/ 28 h 86"/>
              <a:gd name="T24" fmla="*/ 50 w 77"/>
              <a:gd name="T25" fmla="*/ 39 h 86"/>
              <a:gd name="T26" fmla="*/ 54 w 77"/>
              <a:gd name="T27" fmla="*/ 39 h 86"/>
              <a:gd name="T28" fmla="*/ 62 w 77"/>
              <a:gd name="T29" fmla="*/ 35 h 86"/>
              <a:gd name="T30" fmla="*/ 77 w 77"/>
              <a:gd name="T31" fmla="*/ 24 h 86"/>
              <a:gd name="T32" fmla="*/ 46 w 77"/>
              <a:gd name="T33" fmla="*/ 12 h 86"/>
              <a:gd name="T34" fmla="*/ 50 w 77"/>
              <a:gd name="T35" fmla="*/ 8 h 86"/>
              <a:gd name="T36" fmla="*/ 50 w 77"/>
              <a:gd name="T37" fmla="*/ 8 h 86"/>
              <a:gd name="T38" fmla="*/ 11 w 77"/>
              <a:gd name="T39" fmla="*/ 16 h 86"/>
              <a:gd name="T40" fmla="*/ 11 w 77"/>
              <a:gd name="T41" fmla="*/ 16 h 86"/>
              <a:gd name="T42" fmla="*/ 11 w 77"/>
              <a:gd name="T43" fmla="*/ 12 h 86"/>
              <a:gd name="T44" fmla="*/ 4 w 77"/>
              <a:gd name="T45" fmla="*/ 12 h 86"/>
              <a:gd name="T46" fmla="*/ 0 w 77"/>
              <a:gd name="T47" fmla="*/ 78 h 86"/>
              <a:gd name="T48" fmla="*/ 11 w 77"/>
              <a:gd name="T49" fmla="*/ 78 h 86"/>
              <a:gd name="T50" fmla="*/ 46 w 77"/>
              <a:gd name="T51" fmla="*/ 70 h 86"/>
              <a:gd name="T52" fmla="*/ 42 w 77"/>
              <a:gd name="T53" fmla="*/ 51 h 86"/>
              <a:gd name="T54" fmla="*/ 46 w 77"/>
              <a:gd name="T55" fmla="*/ 51 h 86"/>
              <a:gd name="T56" fmla="*/ 66 w 77"/>
              <a:gd name="T57" fmla="*/ 70 h 86"/>
              <a:gd name="T58" fmla="*/ 58 w 77"/>
              <a:gd name="T59" fmla="*/ 51 h 86"/>
              <a:gd name="T60" fmla="*/ 66 w 77"/>
              <a:gd name="T61" fmla="*/ 51 h 86"/>
              <a:gd name="T62" fmla="*/ 31 w 77"/>
              <a:gd name="T63" fmla="*/ 86 h 86"/>
              <a:gd name="T64" fmla="*/ 42 w 77"/>
              <a:gd name="T65" fmla="*/ 78 h 86"/>
              <a:gd name="T66" fmla="*/ 66 w 77"/>
              <a:gd name="T67" fmla="*/ 86 h 86"/>
              <a:gd name="T68" fmla="*/ 77 w 77"/>
              <a:gd name="T69" fmla="*/ 39 h 86"/>
              <a:gd name="T70" fmla="*/ 31 w 77"/>
              <a:gd name="T71" fmla="*/ 39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" h="86">
                <a:moveTo>
                  <a:pt x="50" y="8"/>
                </a:moveTo>
                <a:lnTo>
                  <a:pt x="50" y="8"/>
                </a:lnTo>
                <a:lnTo>
                  <a:pt x="50" y="4"/>
                </a:lnTo>
                <a:lnTo>
                  <a:pt x="50" y="4"/>
                </a:lnTo>
                <a:lnTo>
                  <a:pt x="38" y="0"/>
                </a:lnTo>
                <a:lnTo>
                  <a:pt x="38" y="0"/>
                </a:lnTo>
                <a:lnTo>
                  <a:pt x="27" y="28"/>
                </a:lnTo>
                <a:lnTo>
                  <a:pt x="27" y="8"/>
                </a:lnTo>
                <a:lnTo>
                  <a:pt x="27" y="8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19" y="0"/>
                </a:lnTo>
                <a:lnTo>
                  <a:pt x="15" y="0"/>
                </a:lnTo>
                <a:lnTo>
                  <a:pt x="15" y="86"/>
                </a:lnTo>
                <a:lnTo>
                  <a:pt x="27" y="86"/>
                </a:lnTo>
                <a:lnTo>
                  <a:pt x="27" y="31"/>
                </a:lnTo>
                <a:lnTo>
                  <a:pt x="35" y="39"/>
                </a:lnTo>
                <a:lnTo>
                  <a:pt x="35" y="39"/>
                </a:lnTo>
                <a:lnTo>
                  <a:pt x="35" y="39"/>
                </a:lnTo>
                <a:lnTo>
                  <a:pt x="42" y="24"/>
                </a:lnTo>
                <a:lnTo>
                  <a:pt x="54" y="24"/>
                </a:lnTo>
                <a:lnTo>
                  <a:pt x="46" y="28"/>
                </a:lnTo>
                <a:lnTo>
                  <a:pt x="46" y="28"/>
                </a:lnTo>
                <a:lnTo>
                  <a:pt x="50" y="39"/>
                </a:lnTo>
                <a:lnTo>
                  <a:pt x="50" y="39"/>
                </a:lnTo>
                <a:lnTo>
                  <a:pt x="54" y="39"/>
                </a:lnTo>
                <a:lnTo>
                  <a:pt x="62" y="35"/>
                </a:lnTo>
                <a:lnTo>
                  <a:pt x="62" y="35"/>
                </a:lnTo>
                <a:lnTo>
                  <a:pt x="58" y="24"/>
                </a:lnTo>
                <a:lnTo>
                  <a:pt x="77" y="24"/>
                </a:lnTo>
                <a:lnTo>
                  <a:pt x="77" y="12"/>
                </a:lnTo>
                <a:lnTo>
                  <a:pt x="46" y="12"/>
                </a:lnTo>
                <a:lnTo>
                  <a:pt x="46" y="12"/>
                </a:lnTo>
                <a:lnTo>
                  <a:pt x="50" y="8"/>
                </a:lnTo>
                <a:lnTo>
                  <a:pt x="50" y="8"/>
                </a:lnTo>
                <a:lnTo>
                  <a:pt x="50" y="8"/>
                </a:lnTo>
                <a:close/>
                <a:moveTo>
                  <a:pt x="11" y="78"/>
                </a:moveTo>
                <a:lnTo>
                  <a:pt x="11" y="16"/>
                </a:lnTo>
                <a:lnTo>
                  <a:pt x="11" y="16"/>
                </a:lnTo>
                <a:lnTo>
                  <a:pt x="11" y="16"/>
                </a:lnTo>
                <a:lnTo>
                  <a:pt x="11" y="16"/>
                </a:lnTo>
                <a:lnTo>
                  <a:pt x="11" y="12"/>
                </a:lnTo>
                <a:lnTo>
                  <a:pt x="11" y="12"/>
                </a:lnTo>
                <a:lnTo>
                  <a:pt x="4" y="12"/>
                </a:lnTo>
                <a:lnTo>
                  <a:pt x="0" y="12"/>
                </a:lnTo>
                <a:lnTo>
                  <a:pt x="0" y="78"/>
                </a:lnTo>
                <a:lnTo>
                  <a:pt x="11" y="78"/>
                </a:lnTo>
                <a:lnTo>
                  <a:pt x="11" y="78"/>
                </a:lnTo>
                <a:close/>
                <a:moveTo>
                  <a:pt x="46" y="51"/>
                </a:moveTo>
                <a:lnTo>
                  <a:pt x="46" y="70"/>
                </a:lnTo>
                <a:lnTo>
                  <a:pt x="42" y="70"/>
                </a:lnTo>
                <a:lnTo>
                  <a:pt x="42" y="51"/>
                </a:lnTo>
                <a:lnTo>
                  <a:pt x="46" y="51"/>
                </a:lnTo>
                <a:lnTo>
                  <a:pt x="46" y="51"/>
                </a:lnTo>
                <a:close/>
                <a:moveTo>
                  <a:pt x="66" y="51"/>
                </a:moveTo>
                <a:lnTo>
                  <a:pt x="66" y="70"/>
                </a:lnTo>
                <a:lnTo>
                  <a:pt x="58" y="70"/>
                </a:lnTo>
                <a:lnTo>
                  <a:pt x="58" y="51"/>
                </a:lnTo>
                <a:lnTo>
                  <a:pt x="66" y="51"/>
                </a:lnTo>
                <a:lnTo>
                  <a:pt x="66" y="51"/>
                </a:lnTo>
                <a:close/>
                <a:moveTo>
                  <a:pt x="31" y="39"/>
                </a:moveTo>
                <a:lnTo>
                  <a:pt x="31" y="86"/>
                </a:lnTo>
                <a:lnTo>
                  <a:pt x="42" y="86"/>
                </a:lnTo>
                <a:lnTo>
                  <a:pt x="42" y="78"/>
                </a:lnTo>
                <a:lnTo>
                  <a:pt x="66" y="78"/>
                </a:lnTo>
                <a:lnTo>
                  <a:pt x="66" y="86"/>
                </a:lnTo>
                <a:lnTo>
                  <a:pt x="77" y="86"/>
                </a:lnTo>
                <a:lnTo>
                  <a:pt x="77" y="39"/>
                </a:lnTo>
                <a:lnTo>
                  <a:pt x="31" y="39"/>
                </a:lnTo>
                <a:lnTo>
                  <a:pt x="31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7610475" y="3702844"/>
            <a:ext cx="134938" cy="136525"/>
          </a:xfrm>
          <a:custGeom>
            <a:avLst/>
            <a:gdLst>
              <a:gd name="T0" fmla="*/ 74 w 85"/>
              <a:gd name="T1" fmla="*/ 16 h 86"/>
              <a:gd name="T2" fmla="*/ 82 w 85"/>
              <a:gd name="T3" fmla="*/ 16 h 86"/>
              <a:gd name="T4" fmla="*/ 74 w 85"/>
              <a:gd name="T5" fmla="*/ 4 h 86"/>
              <a:gd name="T6" fmla="*/ 70 w 85"/>
              <a:gd name="T7" fmla="*/ 4 h 86"/>
              <a:gd name="T8" fmla="*/ 35 w 85"/>
              <a:gd name="T9" fmla="*/ 47 h 86"/>
              <a:gd name="T10" fmla="*/ 31 w 85"/>
              <a:gd name="T11" fmla="*/ 62 h 86"/>
              <a:gd name="T12" fmla="*/ 19 w 85"/>
              <a:gd name="T13" fmla="*/ 78 h 86"/>
              <a:gd name="T14" fmla="*/ 31 w 85"/>
              <a:gd name="T15" fmla="*/ 86 h 86"/>
              <a:gd name="T16" fmla="*/ 43 w 85"/>
              <a:gd name="T17" fmla="*/ 66 h 86"/>
              <a:gd name="T18" fmla="*/ 58 w 85"/>
              <a:gd name="T19" fmla="*/ 39 h 86"/>
              <a:gd name="T20" fmla="*/ 70 w 85"/>
              <a:gd name="T21" fmla="*/ 86 h 86"/>
              <a:gd name="T22" fmla="*/ 85 w 85"/>
              <a:gd name="T23" fmla="*/ 39 h 86"/>
              <a:gd name="T24" fmla="*/ 47 w 85"/>
              <a:gd name="T25" fmla="*/ 28 h 86"/>
              <a:gd name="T26" fmla="*/ 47 w 85"/>
              <a:gd name="T27" fmla="*/ 16 h 86"/>
              <a:gd name="T28" fmla="*/ 74 w 85"/>
              <a:gd name="T29" fmla="*/ 16 h 86"/>
              <a:gd name="T30" fmla="*/ 31 w 85"/>
              <a:gd name="T31" fmla="*/ 16 h 86"/>
              <a:gd name="T32" fmla="*/ 16 w 85"/>
              <a:gd name="T33" fmla="*/ 0 h 86"/>
              <a:gd name="T34" fmla="*/ 8 w 85"/>
              <a:gd name="T35" fmla="*/ 8 h 86"/>
              <a:gd name="T36" fmla="*/ 8 w 85"/>
              <a:gd name="T37" fmla="*/ 12 h 86"/>
              <a:gd name="T38" fmla="*/ 19 w 85"/>
              <a:gd name="T39" fmla="*/ 24 h 86"/>
              <a:gd name="T40" fmla="*/ 31 w 85"/>
              <a:gd name="T41" fmla="*/ 16 h 86"/>
              <a:gd name="T42" fmla="*/ 31 w 85"/>
              <a:gd name="T43" fmla="*/ 16 h 86"/>
              <a:gd name="T44" fmla="*/ 12 w 85"/>
              <a:gd name="T45" fmla="*/ 39 h 86"/>
              <a:gd name="T46" fmla="*/ 16 w 85"/>
              <a:gd name="T47" fmla="*/ 43 h 86"/>
              <a:gd name="T48" fmla="*/ 19 w 85"/>
              <a:gd name="T49" fmla="*/ 39 h 86"/>
              <a:gd name="T50" fmla="*/ 23 w 85"/>
              <a:gd name="T51" fmla="*/ 31 h 86"/>
              <a:gd name="T52" fmla="*/ 8 w 85"/>
              <a:gd name="T53" fmla="*/ 20 h 86"/>
              <a:gd name="T54" fmla="*/ 0 w 85"/>
              <a:gd name="T55" fmla="*/ 31 h 86"/>
              <a:gd name="T56" fmla="*/ 12 w 85"/>
              <a:gd name="T57" fmla="*/ 39 h 86"/>
              <a:gd name="T58" fmla="*/ 12 w 85"/>
              <a:gd name="T59" fmla="*/ 82 h 86"/>
              <a:gd name="T60" fmla="*/ 23 w 85"/>
              <a:gd name="T61" fmla="*/ 59 h 86"/>
              <a:gd name="T62" fmla="*/ 23 w 85"/>
              <a:gd name="T63" fmla="*/ 51 h 86"/>
              <a:gd name="T64" fmla="*/ 16 w 85"/>
              <a:gd name="T65" fmla="*/ 43 h 86"/>
              <a:gd name="T66" fmla="*/ 0 w 85"/>
              <a:gd name="T67" fmla="*/ 74 h 86"/>
              <a:gd name="T68" fmla="*/ 12 w 85"/>
              <a:gd name="T69" fmla="*/ 82 h 86"/>
              <a:gd name="T70" fmla="*/ 12 w 85"/>
              <a:gd name="T71" fmla="*/ 8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5" h="86">
                <a:moveTo>
                  <a:pt x="74" y="16"/>
                </a:moveTo>
                <a:lnTo>
                  <a:pt x="74" y="16"/>
                </a:lnTo>
                <a:lnTo>
                  <a:pt x="82" y="16"/>
                </a:lnTo>
                <a:lnTo>
                  <a:pt x="82" y="16"/>
                </a:lnTo>
                <a:lnTo>
                  <a:pt x="74" y="4"/>
                </a:lnTo>
                <a:lnTo>
                  <a:pt x="74" y="4"/>
                </a:lnTo>
                <a:lnTo>
                  <a:pt x="70" y="4"/>
                </a:lnTo>
                <a:lnTo>
                  <a:pt x="70" y="4"/>
                </a:lnTo>
                <a:lnTo>
                  <a:pt x="35" y="8"/>
                </a:lnTo>
                <a:lnTo>
                  <a:pt x="35" y="47"/>
                </a:lnTo>
                <a:lnTo>
                  <a:pt x="35" y="47"/>
                </a:lnTo>
                <a:lnTo>
                  <a:pt x="31" y="62"/>
                </a:lnTo>
                <a:lnTo>
                  <a:pt x="19" y="78"/>
                </a:lnTo>
                <a:lnTo>
                  <a:pt x="19" y="78"/>
                </a:lnTo>
                <a:lnTo>
                  <a:pt x="31" y="86"/>
                </a:lnTo>
                <a:lnTo>
                  <a:pt x="31" y="86"/>
                </a:lnTo>
                <a:lnTo>
                  <a:pt x="39" y="78"/>
                </a:lnTo>
                <a:lnTo>
                  <a:pt x="43" y="66"/>
                </a:lnTo>
                <a:lnTo>
                  <a:pt x="47" y="39"/>
                </a:lnTo>
                <a:lnTo>
                  <a:pt x="58" y="39"/>
                </a:lnTo>
                <a:lnTo>
                  <a:pt x="58" y="86"/>
                </a:lnTo>
                <a:lnTo>
                  <a:pt x="70" y="86"/>
                </a:lnTo>
                <a:lnTo>
                  <a:pt x="70" y="39"/>
                </a:lnTo>
                <a:lnTo>
                  <a:pt x="85" y="39"/>
                </a:lnTo>
                <a:lnTo>
                  <a:pt x="85" y="28"/>
                </a:lnTo>
                <a:lnTo>
                  <a:pt x="47" y="28"/>
                </a:lnTo>
                <a:lnTo>
                  <a:pt x="47" y="16"/>
                </a:lnTo>
                <a:lnTo>
                  <a:pt x="47" y="16"/>
                </a:lnTo>
                <a:lnTo>
                  <a:pt x="74" y="16"/>
                </a:lnTo>
                <a:lnTo>
                  <a:pt x="74" y="16"/>
                </a:lnTo>
                <a:lnTo>
                  <a:pt x="74" y="16"/>
                </a:lnTo>
                <a:close/>
                <a:moveTo>
                  <a:pt x="31" y="16"/>
                </a:moveTo>
                <a:lnTo>
                  <a:pt x="31" y="16"/>
                </a:lnTo>
                <a:lnTo>
                  <a:pt x="16" y="0"/>
                </a:lnTo>
                <a:lnTo>
                  <a:pt x="16" y="0"/>
                </a:lnTo>
                <a:lnTo>
                  <a:pt x="8" y="8"/>
                </a:lnTo>
                <a:lnTo>
                  <a:pt x="8" y="8"/>
                </a:lnTo>
                <a:lnTo>
                  <a:pt x="8" y="12"/>
                </a:lnTo>
                <a:lnTo>
                  <a:pt x="8" y="12"/>
                </a:lnTo>
                <a:lnTo>
                  <a:pt x="19" y="24"/>
                </a:lnTo>
                <a:lnTo>
                  <a:pt x="19" y="24"/>
                </a:lnTo>
                <a:lnTo>
                  <a:pt x="31" y="16"/>
                </a:lnTo>
                <a:lnTo>
                  <a:pt x="31" y="16"/>
                </a:lnTo>
                <a:lnTo>
                  <a:pt x="31" y="16"/>
                </a:lnTo>
                <a:close/>
                <a:moveTo>
                  <a:pt x="12" y="39"/>
                </a:moveTo>
                <a:lnTo>
                  <a:pt x="12" y="39"/>
                </a:lnTo>
                <a:lnTo>
                  <a:pt x="16" y="43"/>
                </a:lnTo>
                <a:lnTo>
                  <a:pt x="16" y="43"/>
                </a:lnTo>
                <a:lnTo>
                  <a:pt x="19" y="39"/>
                </a:lnTo>
                <a:lnTo>
                  <a:pt x="19" y="39"/>
                </a:lnTo>
                <a:lnTo>
                  <a:pt x="23" y="31"/>
                </a:lnTo>
                <a:lnTo>
                  <a:pt x="23" y="31"/>
                </a:lnTo>
                <a:lnTo>
                  <a:pt x="8" y="20"/>
                </a:lnTo>
                <a:lnTo>
                  <a:pt x="8" y="20"/>
                </a:lnTo>
                <a:lnTo>
                  <a:pt x="0" y="31"/>
                </a:lnTo>
                <a:lnTo>
                  <a:pt x="0" y="31"/>
                </a:lnTo>
                <a:lnTo>
                  <a:pt x="12" y="39"/>
                </a:lnTo>
                <a:lnTo>
                  <a:pt x="12" y="39"/>
                </a:lnTo>
                <a:lnTo>
                  <a:pt x="12" y="39"/>
                </a:lnTo>
                <a:close/>
                <a:moveTo>
                  <a:pt x="12" y="82"/>
                </a:moveTo>
                <a:lnTo>
                  <a:pt x="12" y="82"/>
                </a:lnTo>
                <a:lnTo>
                  <a:pt x="23" y="59"/>
                </a:lnTo>
                <a:lnTo>
                  <a:pt x="23" y="59"/>
                </a:lnTo>
                <a:lnTo>
                  <a:pt x="23" y="51"/>
                </a:lnTo>
                <a:lnTo>
                  <a:pt x="23" y="51"/>
                </a:lnTo>
                <a:lnTo>
                  <a:pt x="16" y="43"/>
                </a:lnTo>
                <a:lnTo>
                  <a:pt x="16" y="43"/>
                </a:lnTo>
                <a:lnTo>
                  <a:pt x="0" y="74"/>
                </a:lnTo>
                <a:lnTo>
                  <a:pt x="0" y="74"/>
                </a:lnTo>
                <a:lnTo>
                  <a:pt x="12" y="82"/>
                </a:lnTo>
                <a:lnTo>
                  <a:pt x="12" y="82"/>
                </a:lnTo>
                <a:lnTo>
                  <a:pt x="12" y="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4"/>
          <p:cNvSpPr>
            <a:spLocks/>
          </p:cNvSpPr>
          <p:nvPr/>
        </p:nvSpPr>
        <p:spPr bwMode="auto">
          <a:xfrm>
            <a:off x="7764463" y="3702844"/>
            <a:ext cx="130175" cy="136525"/>
          </a:xfrm>
          <a:custGeom>
            <a:avLst/>
            <a:gdLst>
              <a:gd name="T0" fmla="*/ 47 w 82"/>
              <a:gd name="T1" fmla="*/ 12 h 86"/>
              <a:gd name="T2" fmla="*/ 47 w 82"/>
              <a:gd name="T3" fmla="*/ 12 h 86"/>
              <a:gd name="T4" fmla="*/ 47 w 82"/>
              <a:gd name="T5" fmla="*/ 8 h 86"/>
              <a:gd name="T6" fmla="*/ 47 w 82"/>
              <a:gd name="T7" fmla="*/ 8 h 86"/>
              <a:gd name="T8" fmla="*/ 43 w 82"/>
              <a:gd name="T9" fmla="*/ 0 h 86"/>
              <a:gd name="T10" fmla="*/ 43 w 82"/>
              <a:gd name="T11" fmla="*/ 0 h 86"/>
              <a:gd name="T12" fmla="*/ 39 w 82"/>
              <a:gd name="T13" fmla="*/ 4 h 86"/>
              <a:gd name="T14" fmla="*/ 39 w 82"/>
              <a:gd name="T15" fmla="*/ 4 h 86"/>
              <a:gd name="T16" fmla="*/ 31 w 82"/>
              <a:gd name="T17" fmla="*/ 4 h 86"/>
              <a:gd name="T18" fmla="*/ 31 w 82"/>
              <a:gd name="T19" fmla="*/ 4 h 86"/>
              <a:gd name="T20" fmla="*/ 35 w 82"/>
              <a:gd name="T21" fmla="*/ 16 h 86"/>
              <a:gd name="T22" fmla="*/ 0 w 82"/>
              <a:gd name="T23" fmla="*/ 16 h 86"/>
              <a:gd name="T24" fmla="*/ 0 w 82"/>
              <a:gd name="T25" fmla="*/ 28 h 86"/>
              <a:gd name="T26" fmla="*/ 35 w 82"/>
              <a:gd name="T27" fmla="*/ 28 h 86"/>
              <a:gd name="T28" fmla="*/ 35 w 82"/>
              <a:gd name="T29" fmla="*/ 35 h 86"/>
              <a:gd name="T30" fmla="*/ 8 w 82"/>
              <a:gd name="T31" fmla="*/ 35 h 86"/>
              <a:gd name="T32" fmla="*/ 8 w 82"/>
              <a:gd name="T33" fmla="*/ 78 h 86"/>
              <a:gd name="T34" fmla="*/ 20 w 82"/>
              <a:gd name="T35" fmla="*/ 78 h 86"/>
              <a:gd name="T36" fmla="*/ 20 w 82"/>
              <a:gd name="T37" fmla="*/ 47 h 86"/>
              <a:gd name="T38" fmla="*/ 35 w 82"/>
              <a:gd name="T39" fmla="*/ 47 h 86"/>
              <a:gd name="T40" fmla="*/ 35 w 82"/>
              <a:gd name="T41" fmla="*/ 86 h 86"/>
              <a:gd name="T42" fmla="*/ 47 w 82"/>
              <a:gd name="T43" fmla="*/ 86 h 86"/>
              <a:gd name="T44" fmla="*/ 47 w 82"/>
              <a:gd name="T45" fmla="*/ 47 h 86"/>
              <a:gd name="T46" fmla="*/ 58 w 82"/>
              <a:gd name="T47" fmla="*/ 47 h 86"/>
              <a:gd name="T48" fmla="*/ 58 w 82"/>
              <a:gd name="T49" fmla="*/ 62 h 86"/>
              <a:gd name="T50" fmla="*/ 58 w 82"/>
              <a:gd name="T51" fmla="*/ 62 h 86"/>
              <a:gd name="T52" fmla="*/ 54 w 82"/>
              <a:gd name="T53" fmla="*/ 66 h 86"/>
              <a:gd name="T54" fmla="*/ 47 w 82"/>
              <a:gd name="T55" fmla="*/ 66 h 86"/>
              <a:gd name="T56" fmla="*/ 47 w 82"/>
              <a:gd name="T57" fmla="*/ 66 h 86"/>
              <a:gd name="T58" fmla="*/ 51 w 82"/>
              <a:gd name="T59" fmla="*/ 78 h 86"/>
              <a:gd name="T60" fmla="*/ 51 w 82"/>
              <a:gd name="T61" fmla="*/ 78 h 86"/>
              <a:gd name="T62" fmla="*/ 66 w 82"/>
              <a:gd name="T63" fmla="*/ 78 h 86"/>
              <a:gd name="T64" fmla="*/ 70 w 82"/>
              <a:gd name="T65" fmla="*/ 74 h 86"/>
              <a:gd name="T66" fmla="*/ 70 w 82"/>
              <a:gd name="T67" fmla="*/ 70 h 86"/>
              <a:gd name="T68" fmla="*/ 70 w 82"/>
              <a:gd name="T69" fmla="*/ 35 h 86"/>
              <a:gd name="T70" fmla="*/ 47 w 82"/>
              <a:gd name="T71" fmla="*/ 35 h 86"/>
              <a:gd name="T72" fmla="*/ 47 w 82"/>
              <a:gd name="T73" fmla="*/ 28 h 86"/>
              <a:gd name="T74" fmla="*/ 82 w 82"/>
              <a:gd name="T75" fmla="*/ 28 h 86"/>
              <a:gd name="T76" fmla="*/ 82 w 82"/>
              <a:gd name="T77" fmla="*/ 16 h 86"/>
              <a:gd name="T78" fmla="*/ 39 w 82"/>
              <a:gd name="T79" fmla="*/ 16 h 86"/>
              <a:gd name="T80" fmla="*/ 39 w 82"/>
              <a:gd name="T81" fmla="*/ 16 h 86"/>
              <a:gd name="T82" fmla="*/ 47 w 82"/>
              <a:gd name="T83" fmla="*/ 12 h 86"/>
              <a:gd name="T84" fmla="*/ 47 w 82"/>
              <a:gd name="T85" fmla="*/ 12 h 86"/>
              <a:gd name="T86" fmla="*/ 47 w 82"/>
              <a:gd name="T87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6">
                <a:moveTo>
                  <a:pt x="47" y="12"/>
                </a:moveTo>
                <a:lnTo>
                  <a:pt x="47" y="12"/>
                </a:lnTo>
                <a:lnTo>
                  <a:pt x="47" y="8"/>
                </a:lnTo>
                <a:lnTo>
                  <a:pt x="47" y="8"/>
                </a:lnTo>
                <a:lnTo>
                  <a:pt x="43" y="0"/>
                </a:lnTo>
                <a:lnTo>
                  <a:pt x="43" y="0"/>
                </a:lnTo>
                <a:lnTo>
                  <a:pt x="39" y="4"/>
                </a:lnTo>
                <a:lnTo>
                  <a:pt x="39" y="4"/>
                </a:lnTo>
                <a:lnTo>
                  <a:pt x="31" y="4"/>
                </a:lnTo>
                <a:lnTo>
                  <a:pt x="31" y="4"/>
                </a:lnTo>
                <a:lnTo>
                  <a:pt x="35" y="16"/>
                </a:lnTo>
                <a:lnTo>
                  <a:pt x="0" y="16"/>
                </a:lnTo>
                <a:lnTo>
                  <a:pt x="0" y="28"/>
                </a:lnTo>
                <a:lnTo>
                  <a:pt x="35" y="28"/>
                </a:lnTo>
                <a:lnTo>
                  <a:pt x="35" y="35"/>
                </a:lnTo>
                <a:lnTo>
                  <a:pt x="8" y="35"/>
                </a:lnTo>
                <a:lnTo>
                  <a:pt x="8" y="78"/>
                </a:lnTo>
                <a:lnTo>
                  <a:pt x="20" y="78"/>
                </a:lnTo>
                <a:lnTo>
                  <a:pt x="20" y="47"/>
                </a:lnTo>
                <a:lnTo>
                  <a:pt x="35" y="47"/>
                </a:lnTo>
                <a:lnTo>
                  <a:pt x="35" y="86"/>
                </a:lnTo>
                <a:lnTo>
                  <a:pt x="47" y="86"/>
                </a:lnTo>
                <a:lnTo>
                  <a:pt x="47" y="47"/>
                </a:lnTo>
                <a:lnTo>
                  <a:pt x="58" y="47"/>
                </a:lnTo>
                <a:lnTo>
                  <a:pt x="58" y="62"/>
                </a:lnTo>
                <a:lnTo>
                  <a:pt x="58" y="62"/>
                </a:lnTo>
                <a:lnTo>
                  <a:pt x="54" y="66"/>
                </a:lnTo>
                <a:lnTo>
                  <a:pt x="47" y="66"/>
                </a:lnTo>
                <a:lnTo>
                  <a:pt x="47" y="66"/>
                </a:lnTo>
                <a:lnTo>
                  <a:pt x="51" y="78"/>
                </a:lnTo>
                <a:lnTo>
                  <a:pt x="51" y="78"/>
                </a:lnTo>
                <a:lnTo>
                  <a:pt x="66" y="78"/>
                </a:lnTo>
                <a:lnTo>
                  <a:pt x="70" y="74"/>
                </a:lnTo>
                <a:lnTo>
                  <a:pt x="70" y="70"/>
                </a:lnTo>
                <a:lnTo>
                  <a:pt x="70" y="35"/>
                </a:lnTo>
                <a:lnTo>
                  <a:pt x="47" y="35"/>
                </a:lnTo>
                <a:lnTo>
                  <a:pt x="47" y="28"/>
                </a:lnTo>
                <a:lnTo>
                  <a:pt x="82" y="28"/>
                </a:lnTo>
                <a:lnTo>
                  <a:pt x="82" y="16"/>
                </a:lnTo>
                <a:lnTo>
                  <a:pt x="39" y="16"/>
                </a:lnTo>
                <a:lnTo>
                  <a:pt x="39" y="16"/>
                </a:lnTo>
                <a:lnTo>
                  <a:pt x="47" y="12"/>
                </a:lnTo>
                <a:lnTo>
                  <a:pt x="47" y="12"/>
                </a:lnTo>
                <a:lnTo>
                  <a:pt x="47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6494463" y="3702844"/>
            <a:ext cx="134938" cy="136525"/>
          </a:xfrm>
          <a:custGeom>
            <a:avLst/>
            <a:gdLst>
              <a:gd name="T0" fmla="*/ 39 w 85"/>
              <a:gd name="T1" fmla="*/ 20 h 86"/>
              <a:gd name="T2" fmla="*/ 12 w 85"/>
              <a:gd name="T3" fmla="*/ 43 h 86"/>
              <a:gd name="T4" fmla="*/ 23 w 85"/>
              <a:gd name="T5" fmla="*/ 43 h 86"/>
              <a:gd name="T6" fmla="*/ 0 w 85"/>
              <a:gd name="T7" fmla="*/ 55 h 86"/>
              <a:gd name="T8" fmla="*/ 12 w 85"/>
              <a:gd name="T9" fmla="*/ 63 h 86"/>
              <a:gd name="T10" fmla="*/ 27 w 85"/>
              <a:gd name="T11" fmla="*/ 55 h 86"/>
              <a:gd name="T12" fmla="*/ 39 w 85"/>
              <a:gd name="T13" fmla="*/ 51 h 86"/>
              <a:gd name="T14" fmla="*/ 35 w 85"/>
              <a:gd name="T15" fmla="*/ 51 h 86"/>
              <a:gd name="T16" fmla="*/ 31 w 85"/>
              <a:gd name="T17" fmla="*/ 63 h 86"/>
              <a:gd name="T18" fmla="*/ 31 w 85"/>
              <a:gd name="T19" fmla="*/ 63 h 86"/>
              <a:gd name="T20" fmla="*/ 62 w 85"/>
              <a:gd name="T21" fmla="*/ 70 h 86"/>
              <a:gd name="T22" fmla="*/ 66 w 85"/>
              <a:gd name="T23" fmla="*/ 59 h 86"/>
              <a:gd name="T24" fmla="*/ 43 w 85"/>
              <a:gd name="T25" fmla="*/ 55 h 86"/>
              <a:gd name="T26" fmla="*/ 50 w 85"/>
              <a:gd name="T27" fmla="*/ 43 h 86"/>
              <a:gd name="T28" fmla="*/ 62 w 85"/>
              <a:gd name="T29" fmla="*/ 55 h 86"/>
              <a:gd name="T30" fmla="*/ 82 w 85"/>
              <a:gd name="T31" fmla="*/ 66 h 86"/>
              <a:gd name="T32" fmla="*/ 85 w 85"/>
              <a:gd name="T33" fmla="*/ 51 h 86"/>
              <a:gd name="T34" fmla="*/ 66 w 85"/>
              <a:gd name="T35" fmla="*/ 43 h 86"/>
              <a:gd name="T36" fmla="*/ 78 w 85"/>
              <a:gd name="T37" fmla="*/ 20 h 86"/>
              <a:gd name="T38" fmla="*/ 50 w 85"/>
              <a:gd name="T39" fmla="*/ 16 h 86"/>
              <a:gd name="T40" fmla="*/ 85 w 85"/>
              <a:gd name="T41" fmla="*/ 8 h 86"/>
              <a:gd name="T42" fmla="*/ 50 w 85"/>
              <a:gd name="T43" fmla="*/ 8 h 86"/>
              <a:gd name="T44" fmla="*/ 50 w 85"/>
              <a:gd name="T45" fmla="*/ 4 h 86"/>
              <a:gd name="T46" fmla="*/ 50 w 85"/>
              <a:gd name="T47" fmla="*/ 0 h 86"/>
              <a:gd name="T48" fmla="*/ 50 w 85"/>
              <a:gd name="T49" fmla="*/ 0 h 86"/>
              <a:gd name="T50" fmla="*/ 50 w 85"/>
              <a:gd name="T51" fmla="*/ 0 h 86"/>
              <a:gd name="T52" fmla="*/ 47 w 85"/>
              <a:gd name="T53" fmla="*/ 0 h 86"/>
              <a:gd name="T54" fmla="*/ 39 w 85"/>
              <a:gd name="T55" fmla="*/ 8 h 86"/>
              <a:gd name="T56" fmla="*/ 4 w 85"/>
              <a:gd name="T57" fmla="*/ 16 h 86"/>
              <a:gd name="T58" fmla="*/ 39 w 85"/>
              <a:gd name="T59" fmla="*/ 16 h 86"/>
              <a:gd name="T60" fmla="*/ 50 w 85"/>
              <a:gd name="T61" fmla="*/ 32 h 86"/>
              <a:gd name="T62" fmla="*/ 66 w 85"/>
              <a:gd name="T63" fmla="*/ 43 h 86"/>
              <a:gd name="T64" fmla="*/ 50 w 85"/>
              <a:gd name="T65" fmla="*/ 32 h 86"/>
              <a:gd name="T66" fmla="*/ 50 w 85"/>
              <a:gd name="T67" fmla="*/ 32 h 86"/>
              <a:gd name="T68" fmla="*/ 66 w 85"/>
              <a:gd name="T69" fmla="*/ 78 h 86"/>
              <a:gd name="T70" fmla="*/ 66 w 85"/>
              <a:gd name="T71" fmla="*/ 74 h 86"/>
              <a:gd name="T72" fmla="*/ 27 w 85"/>
              <a:gd name="T73" fmla="*/ 63 h 86"/>
              <a:gd name="T74" fmla="*/ 19 w 85"/>
              <a:gd name="T75" fmla="*/ 74 h 86"/>
              <a:gd name="T76" fmla="*/ 23 w 85"/>
              <a:gd name="T77" fmla="*/ 74 h 86"/>
              <a:gd name="T78" fmla="*/ 62 w 85"/>
              <a:gd name="T79" fmla="*/ 86 h 86"/>
              <a:gd name="T80" fmla="*/ 66 w 85"/>
              <a:gd name="T81" fmla="*/ 78 h 86"/>
              <a:gd name="T82" fmla="*/ 23 w 85"/>
              <a:gd name="T83" fmla="*/ 43 h 86"/>
              <a:gd name="T84" fmla="*/ 35 w 85"/>
              <a:gd name="T85" fmla="*/ 32 h 86"/>
              <a:gd name="T86" fmla="*/ 23 w 85"/>
              <a:gd name="T87" fmla="*/ 43 h 86"/>
              <a:gd name="T88" fmla="*/ 23 w 85"/>
              <a:gd name="T89" fmla="*/ 4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5" h="86">
                <a:moveTo>
                  <a:pt x="39" y="16"/>
                </a:moveTo>
                <a:lnTo>
                  <a:pt x="39" y="20"/>
                </a:lnTo>
                <a:lnTo>
                  <a:pt x="12" y="20"/>
                </a:lnTo>
                <a:lnTo>
                  <a:pt x="12" y="43"/>
                </a:lnTo>
                <a:lnTo>
                  <a:pt x="23" y="43"/>
                </a:lnTo>
                <a:lnTo>
                  <a:pt x="23" y="43"/>
                </a:lnTo>
                <a:lnTo>
                  <a:pt x="15" y="51"/>
                </a:lnTo>
                <a:lnTo>
                  <a:pt x="0" y="55"/>
                </a:lnTo>
                <a:lnTo>
                  <a:pt x="0" y="55"/>
                </a:lnTo>
                <a:lnTo>
                  <a:pt x="12" y="63"/>
                </a:lnTo>
                <a:lnTo>
                  <a:pt x="12" y="63"/>
                </a:lnTo>
                <a:lnTo>
                  <a:pt x="27" y="55"/>
                </a:lnTo>
                <a:lnTo>
                  <a:pt x="39" y="43"/>
                </a:lnTo>
                <a:lnTo>
                  <a:pt x="39" y="51"/>
                </a:lnTo>
                <a:lnTo>
                  <a:pt x="39" y="51"/>
                </a:lnTo>
                <a:lnTo>
                  <a:pt x="35" y="51"/>
                </a:lnTo>
                <a:lnTo>
                  <a:pt x="35" y="51"/>
                </a:lnTo>
                <a:lnTo>
                  <a:pt x="31" y="63"/>
                </a:lnTo>
                <a:lnTo>
                  <a:pt x="31" y="63"/>
                </a:lnTo>
                <a:lnTo>
                  <a:pt x="31" y="63"/>
                </a:lnTo>
                <a:lnTo>
                  <a:pt x="31" y="63"/>
                </a:lnTo>
                <a:lnTo>
                  <a:pt x="62" y="70"/>
                </a:lnTo>
                <a:lnTo>
                  <a:pt x="62" y="70"/>
                </a:lnTo>
                <a:lnTo>
                  <a:pt x="66" y="59"/>
                </a:lnTo>
                <a:lnTo>
                  <a:pt x="66" y="59"/>
                </a:lnTo>
                <a:lnTo>
                  <a:pt x="43" y="55"/>
                </a:lnTo>
                <a:lnTo>
                  <a:pt x="50" y="55"/>
                </a:lnTo>
                <a:lnTo>
                  <a:pt x="50" y="43"/>
                </a:lnTo>
                <a:lnTo>
                  <a:pt x="50" y="43"/>
                </a:lnTo>
                <a:lnTo>
                  <a:pt x="62" y="55"/>
                </a:lnTo>
                <a:lnTo>
                  <a:pt x="82" y="66"/>
                </a:lnTo>
                <a:lnTo>
                  <a:pt x="82" y="66"/>
                </a:lnTo>
                <a:lnTo>
                  <a:pt x="85" y="51"/>
                </a:lnTo>
                <a:lnTo>
                  <a:pt x="85" y="51"/>
                </a:lnTo>
                <a:lnTo>
                  <a:pt x="78" y="51"/>
                </a:lnTo>
                <a:lnTo>
                  <a:pt x="66" y="43"/>
                </a:lnTo>
                <a:lnTo>
                  <a:pt x="78" y="43"/>
                </a:lnTo>
                <a:lnTo>
                  <a:pt x="78" y="20"/>
                </a:lnTo>
                <a:lnTo>
                  <a:pt x="50" y="20"/>
                </a:lnTo>
                <a:lnTo>
                  <a:pt x="50" y="16"/>
                </a:lnTo>
                <a:lnTo>
                  <a:pt x="85" y="16"/>
                </a:lnTo>
                <a:lnTo>
                  <a:pt x="85" y="8"/>
                </a:lnTo>
                <a:lnTo>
                  <a:pt x="50" y="8"/>
                </a:lnTo>
                <a:lnTo>
                  <a:pt x="50" y="8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47" y="0"/>
                </a:lnTo>
                <a:lnTo>
                  <a:pt x="39" y="0"/>
                </a:lnTo>
                <a:lnTo>
                  <a:pt x="39" y="8"/>
                </a:lnTo>
                <a:lnTo>
                  <a:pt x="4" y="8"/>
                </a:lnTo>
                <a:lnTo>
                  <a:pt x="4" y="16"/>
                </a:lnTo>
                <a:lnTo>
                  <a:pt x="4" y="16"/>
                </a:lnTo>
                <a:lnTo>
                  <a:pt x="39" y="16"/>
                </a:lnTo>
                <a:lnTo>
                  <a:pt x="39" y="16"/>
                </a:lnTo>
                <a:close/>
                <a:moveTo>
                  <a:pt x="50" y="32"/>
                </a:moveTo>
                <a:lnTo>
                  <a:pt x="66" y="32"/>
                </a:lnTo>
                <a:lnTo>
                  <a:pt x="66" y="43"/>
                </a:lnTo>
                <a:lnTo>
                  <a:pt x="66" y="43"/>
                </a:lnTo>
                <a:lnTo>
                  <a:pt x="50" y="32"/>
                </a:lnTo>
                <a:lnTo>
                  <a:pt x="50" y="32"/>
                </a:lnTo>
                <a:lnTo>
                  <a:pt x="50" y="32"/>
                </a:lnTo>
                <a:close/>
                <a:moveTo>
                  <a:pt x="66" y="78"/>
                </a:moveTo>
                <a:lnTo>
                  <a:pt x="66" y="78"/>
                </a:lnTo>
                <a:lnTo>
                  <a:pt x="66" y="74"/>
                </a:lnTo>
                <a:lnTo>
                  <a:pt x="66" y="74"/>
                </a:lnTo>
                <a:lnTo>
                  <a:pt x="27" y="63"/>
                </a:lnTo>
                <a:lnTo>
                  <a:pt x="27" y="63"/>
                </a:lnTo>
                <a:lnTo>
                  <a:pt x="19" y="74"/>
                </a:lnTo>
                <a:lnTo>
                  <a:pt x="19" y="74"/>
                </a:lnTo>
                <a:lnTo>
                  <a:pt x="23" y="74"/>
                </a:lnTo>
                <a:lnTo>
                  <a:pt x="23" y="74"/>
                </a:lnTo>
                <a:lnTo>
                  <a:pt x="62" y="86"/>
                </a:lnTo>
                <a:lnTo>
                  <a:pt x="62" y="86"/>
                </a:lnTo>
                <a:lnTo>
                  <a:pt x="66" y="78"/>
                </a:lnTo>
                <a:lnTo>
                  <a:pt x="66" y="78"/>
                </a:lnTo>
                <a:lnTo>
                  <a:pt x="66" y="78"/>
                </a:lnTo>
                <a:close/>
                <a:moveTo>
                  <a:pt x="23" y="43"/>
                </a:moveTo>
                <a:lnTo>
                  <a:pt x="23" y="32"/>
                </a:lnTo>
                <a:lnTo>
                  <a:pt x="35" y="32"/>
                </a:lnTo>
                <a:lnTo>
                  <a:pt x="35" y="32"/>
                </a:lnTo>
                <a:lnTo>
                  <a:pt x="23" y="43"/>
                </a:lnTo>
                <a:lnTo>
                  <a:pt x="23" y="43"/>
                </a:lnTo>
                <a:lnTo>
                  <a:pt x="23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6"/>
          <p:cNvSpPr>
            <a:spLocks noEditPoints="1"/>
          </p:cNvSpPr>
          <p:nvPr/>
        </p:nvSpPr>
        <p:spPr bwMode="auto">
          <a:xfrm>
            <a:off x="6642100" y="3706019"/>
            <a:ext cx="136525" cy="130175"/>
          </a:xfrm>
          <a:custGeom>
            <a:avLst/>
            <a:gdLst>
              <a:gd name="T0" fmla="*/ 55 w 86"/>
              <a:gd name="T1" fmla="*/ 8 h 82"/>
              <a:gd name="T2" fmla="*/ 55 w 86"/>
              <a:gd name="T3" fmla="*/ 8 h 82"/>
              <a:gd name="T4" fmla="*/ 55 w 86"/>
              <a:gd name="T5" fmla="*/ 0 h 82"/>
              <a:gd name="T6" fmla="*/ 55 w 86"/>
              <a:gd name="T7" fmla="*/ 0 h 82"/>
              <a:gd name="T8" fmla="*/ 47 w 86"/>
              <a:gd name="T9" fmla="*/ 0 h 82"/>
              <a:gd name="T10" fmla="*/ 47 w 86"/>
              <a:gd name="T11" fmla="*/ 0 h 82"/>
              <a:gd name="T12" fmla="*/ 39 w 86"/>
              <a:gd name="T13" fmla="*/ 0 h 82"/>
              <a:gd name="T14" fmla="*/ 39 w 86"/>
              <a:gd name="T15" fmla="*/ 0 h 82"/>
              <a:gd name="T16" fmla="*/ 39 w 86"/>
              <a:gd name="T17" fmla="*/ 8 h 82"/>
              <a:gd name="T18" fmla="*/ 39 w 86"/>
              <a:gd name="T19" fmla="*/ 8 h 82"/>
              <a:gd name="T20" fmla="*/ 43 w 86"/>
              <a:gd name="T21" fmla="*/ 12 h 82"/>
              <a:gd name="T22" fmla="*/ 12 w 86"/>
              <a:gd name="T23" fmla="*/ 12 h 82"/>
              <a:gd name="T24" fmla="*/ 12 w 86"/>
              <a:gd name="T25" fmla="*/ 39 h 82"/>
              <a:gd name="T26" fmla="*/ 12 w 86"/>
              <a:gd name="T27" fmla="*/ 39 h 82"/>
              <a:gd name="T28" fmla="*/ 8 w 86"/>
              <a:gd name="T29" fmla="*/ 63 h 82"/>
              <a:gd name="T30" fmla="*/ 8 w 86"/>
              <a:gd name="T31" fmla="*/ 63 h 82"/>
              <a:gd name="T32" fmla="*/ 0 w 86"/>
              <a:gd name="T33" fmla="*/ 78 h 82"/>
              <a:gd name="T34" fmla="*/ 0 w 86"/>
              <a:gd name="T35" fmla="*/ 78 h 82"/>
              <a:gd name="T36" fmla="*/ 12 w 86"/>
              <a:gd name="T37" fmla="*/ 82 h 82"/>
              <a:gd name="T38" fmla="*/ 12 w 86"/>
              <a:gd name="T39" fmla="*/ 82 h 82"/>
              <a:gd name="T40" fmla="*/ 20 w 86"/>
              <a:gd name="T41" fmla="*/ 63 h 82"/>
              <a:gd name="T42" fmla="*/ 23 w 86"/>
              <a:gd name="T43" fmla="*/ 43 h 82"/>
              <a:gd name="T44" fmla="*/ 23 w 86"/>
              <a:gd name="T45" fmla="*/ 20 h 82"/>
              <a:gd name="T46" fmla="*/ 86 w 86"/>
              <a:gd name="T47" fmla="*/ 20 h 82"/>
              <a:gd name="T48" fmla="*/ 86 w 86"/>
              <a:gd name="T49" fmla="*/ 12 h 82"/>
              <a:gd name="T50" fmla="*/ 58 w 86"/>
              <a:gd name="T51" fmla="*/ 12 h 82"/>
              <a:gd name="T52" fmla="*/ 58 w 86"/>
              <a:gd name="T53" fmla="*/ 12 h 82"/>
              <a:gd name="T54" fmla="*/ 55 w 86"/>
              <a:gd name="T55" fmla="*/ 8 h 82"/>
              <a:gd name="T56" fmla="*/ 55 w 86"/>
              <a:gd name="T57" fmla="*/ 8 h 82"/>
              <a:gd name="T58" fmla="*/ 55 w 86"/>
              <a:gd name="T59" fmla="*/ 8 h 82"/>
              <a:gd name="T60" fmla="*/ 20 w 86"/>
              <a:gd name="T61" fmla="*/ 70 h 82"/>
              <a:gd name="T62" fmla="*/ 20 w 86"/>
              <a:gd name="T63" fmla="*/ 82 h 82"/>
              <a:gd name="T64" fmla="*/ 86 w 86"/>
              <a:gd name="T65" fmla="*/ 82 h 82"/>
              <a:gd name="T66" fmla="*/ 86 w 86"/>
              <a:gd name="T67" fmla="*/ 70 h 82"/>
              <a:gd name="T68" fmla="*/ 58 w 86"/>
              <a:gd name="T69" fmla="*/ 70 h 82"/>
              <a:gd name="T70" fmla="*/ 58 w 86"/>
              <a:gd name="T71" fmla="*/ 47 h 82"/>
              <a:gd name="T72" fmla="*/ 78 w 86"/>
              <a:gd name="T73" fmla="*/ 47 h 82"/>
              <a:gd name="T74" fmla="*/ 78 w 86"/>
              <a:gd name="T75" fmla="*/ 39 h 82"/>
              <a:gd name="T76" fmla="*/ 58 w 86"/>
              <a:gd name="T77" fmla="*/ 39 h 82"/>
              <a:gd name="T78" fmla="*/ 58 w 86"/>
              <a:gd name="T79" fmla="*/ 32 h 82"/>
              <a:gd name="T80" fmla="*/ 58 w 86"/>
              <a:gd name="T81" fmla="*/ 32 h 82"/>
              <a:gd name="T82" fmla="*/ 58 w 86"/>
              <a:gd name="T83" fmla="*/ 28 h 82"/>
              <a:gd name="T84" fmla="*/ 58 w 86"/>
              <a:gd name="T85" fmla="*/ 28 h 82"/>
              <a:gd name="T86" fmla="*/ 58 w 86"/>
              <a:gd name="T87" fmla="*/ 24 h 82"/>
              <a:gd name="T88" fmla="*/ 58 w 86"/>
              <a:gd name="T89" fmla="*/ 24 h 82"/>
              <a:gd name="T90" fmla="*/ 51 w 86"/>
              <a:gd name="T91" fmla="*/ 24 h 82"/>
              <a:gd name="T92" fmla="*/ 47 w 86"/>
              <a:gd name="T93" fmla="*/ 24 h 82"/>
              <a:gd name="T94" fmla="*/ 47 w 86"/>
              <a:gd name="T95" fmla="*/ 39 h 82"/>
              <a:gd name="T96" fmla="*/ 27 w 86"/>
              <a:gd name="T97" fmla="*/ 39 h 82"/>
              <a:gd name="T98" fmla="*/ 27 w 86"/>
              <a:gd name="T99" fmla="*/ 47 h 82"/>
              <a:gd name="T100" fmla="*/ 47 w 86"/>
              <a:gd name="T101" fmla="*/ 47 h 82"/>
              <a:gd name="T102" fmla="*/ 47 w 86"/>
              <a:gd name="T103" fmla="*/ 70 h 82"/>
              <a:gd name="T104" fmla="*/ 20 w 86"/>
              <a:gd name="T105" fmla="*/ 70 h 82"/>
              <a:gd name="T106" fmla="*/ 20 w 86"/>
              <a:gd name="T107" fmla="*/ 7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6" h="82">
                <a:moveTo>
                  <a:pt x="55" y="8"/>
                </a:moveTo>
                <a:lnTo>
                  <a:pt x="55" y="8"/>
                </a:lnTo>
                <a:lnTo>
                  <a:pt x="55" y="0"/>
                </a:lnTo>
                <a:lnTo>
                  <a:pt x="55" y="0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9" y="8"/>
                </a:lnTo>
                <a:lnTo>
                  <a:pt x="39" y="8"/>
                </a:lnTo>
                <a:lnTo>
                  <a:pt x="43" y="12"/>
                </a:lnTo>
                <a:lnTo>
                  <a:pt x="12" y="12"/>
                </a:lnTo>
                <a:lnTo>
                  <a:pt x="12" y="39"/>
                </a:lnTo>
                <a:lnTo>
                  <a:pt x="12" y="39"/>
                </a:lnTo>
                <a:lnTo>
                  <a:pt x="8" y="63"/>
                </a:lnTo>
                <a:lnTo>
                  <a:pt x="8" y="63"/>
                </a:lnTo>
                <a:lnTo>
                  <a:pt x="0" y="78"/>
                </a:lnTo>
                <a:lnTo>
                  <a:pt x="0" y="78"/>
                </a:lnTo>
                <a:lnTo>
                  <a:pt x="12" y="82"/>
                </a:lnTo>
                <a:lnTo>
                  <a:pt x="12" y="82"/>
                </a:lnTo>
                <a:lnTo>
                  <a:pt x="20" y="63"/>
                </a:lnTo>
                <a:lnTo>
                  <a:pt x="23" y="43"/>
                </a:lnTo>
                <a:lnTo>
                  <a:pt x="23" y="20"/>
                </a:lnTo>
                <a:lnTo>
                  <a:pt x="86" y="20"/>
                </a:lnTo>
                <a:lnTo>
                  <a:pt x="86" y="12"/>
                </a:lnTo>
                <a:lnTo>
                  <a:pt x="58" y="12"/>
                </a:lnTo>
                <a:lnTo>
                  <a:pt x="58" y="12"/>
                </a:lnTo>
                <a:lnTo>
                  <a:pt x="55" y="8"/>
                </a:lnTo>
                <a:lnTo>
                  <a:pt x="55" y="8"/>
                </a:lnTo>
                <a:lnTo>
                  <a:pt x="55" y="8"/>
                </a:lnTo>
                <a:close/>
                <a:moveTo>
                  <a:pt x="20" y="70"/>
                </a:moveTo>
                <a:lnTo>
                  <a:pt x="20" y="82"/>
                </a:lnTo>
                <a:lnTo>
                  <a:pt x="86" y="82"/>
                </a:lnTo>
                <a:lnTo>
                  <a:pt x="86" y="70"/>
                </a:lnTo>
                <a:lnTo>
                  <a:pt x="58" y="70"/>
                </a:lnTo>
                <a:lnTo>
                  <a:pt x="58" y="47"/>
                </a:lnTo>
                <a:lnTo>
                  <a:pt x="78" y="47"/>
                </a:lnTo>
                <a:lnTo>
                  <a:pt x="78" y="39"/>
                </a:lnTo>
                <a:lnTo>
                  <a:pt x="58" y="39"/>
                </a:lnTo>
                <a:lnTo>
                  <a:pt x="58" y="32"/>
                </a:lnTo>
                <a:lnTo>
                  <a:pt x="58" y="32"/>
                </a:lnTo>
                <a:lnTo>
                  <a:pt x="58" y="28"/>
                </a:lnTo>
                <a:lnTo>
                  <a:pt x="58" y="28"/>
                </a:lnTo>
                <a:lnTo>
                  <a:pt x="58" y="24"/>
                </a:lnTo>
                <a:lnTo>
                  <a:pt x="58" y="24"/>
                </a:lnTo>
                <a:lnTo>
                  <a:pt x="51" y="24"/>
                </a:lnTo>
                <a:lnTo>
                  <a:pt x="47" y="24"/>
                </a:lnTo>
                <a:lnTo>
                  <a:pt x="47" y="39"/>
                </a:lnTo>
                <a:lnTo>
                  <a:pt x="27" y="39"/>
                </a:lnTo>
                <a:lnTo>
                  <a:pt x="27" y="47"/>
                </a:lnTo>
                <a:lnTo>
                  <a:pt x="47" y="47"/>
                </a:lnTo>
                <a:lnTo>
                  <a:pt x="47" y="70"/>
                </a:lnTo>
                <a:lnTo>
                  <a:pt x="20" y="70"/>
                </a:lnTo>
                <a:lnTo>
                  <a:pt x="20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7"/>
          <p:cNvSpPr>
            <a:spLocks/>
          </p:cNvSpPr>
          <p:nvPr/>
        </p:nvSpPr>
        <p:spPr bwMode="auto">
          <a:xfrm>
            <a:off x="6796088" y="3706019"/>
            <a:ext cx="130175" cy="130175"/>
          </a:xfrm>
          <a:custGeom>
            <a:avLst/>
            <a:gdLst>
              <a:gd name="T0" fmla="*/ 51 w 82"/>
              <a:gd name="T1" fmla="*/ 12 h 82"/>
              <a:gd name="T2" fmla="*/ 51 w 82"/>
              <a:gd name="T3" fmla="*/ 12 h 82"/>
              <a:gd name="T4" fmla="*/ 47 w 82"/>
              <a:gd name="T5" fmla="*/ 8 h 82"/>
              <a:gd name="T6" fmla="*/ 47 w 82"/>
              <a:gd name="T7" fmla="*/ 8 h 82"/>
              <a:gd name="T8" fmla="*/ 47 w 82"/>
              <a:gd name="T9" fmla="*/ 0 h 82"/>
              <a:gd name="T10" fmla="*/ 47 w 82"/>
              <a:gd name="T11" fmla="*/ 0 h 82"/>
              <a:gd name="T12" fmla="*/ 39 w 82"/>
              <a:gd name="T13" fmla="*/ 0 h 82"/>
              <a:gd name="T14" fmla="*/ 39 w 82"/>
              <a:gd name="T15" fmla="*/ 0 h 82"/>
              <a:gd name="T16" fmla="*/ 31 w 82"/>
              <a:gd name="T17" fmla="*/ 0 h 82"/>
              <a:gd name="T18" fmla="*/ 31 w 82"/>
              <a:gd name="T19" fmla="*/ 0 h 82"/>
              <a:gd name="T20" fmla="*/ 35 w 82"/>
              <a:gd name="T21" fmla="*/ 12 h 82"/>
              <a:gd name="T22" fmla="*/ 0 w 82"/>
              <a:gd name="T23" fmla="*/ 12 h 82"/>
              <a:gd name="T24" fmla="*/ 0 w 82"/>
              <a:gd name="T25" fmla="*/ 24 h 82"/>
              <a:gd name="T26" fmla="*/ 35 w 82"/>
              <a:gd name="T27" fmla="*/ 24 h 82"/>
              <a:gd name="T28" fmla="*/ 35 w 82"/>
              <a:gd name="T29" fmla="*/ 32 h 82"/>
              <a:gd name="T30" fmla="*/ 12 w 82"/>
              <a:gd name="T31" fmla="*/ 32 h 82"/>
              <a:gd name="T32" fmla="*/ 12 w 82"/>
              <a:gd name="T33" fmla="*/ 74 h 82"/>
              <a:gd name="T34" fmla="*/ 24 w 82"/>
              <a:gd name="T35" fmla="*/ 74 h 82"/>
              <a:gd name="T36" fmla="*/ 24 w 82"/>
              <a:gd name="T37" fmla="*/ 43 h 82"/>
              <a:gd name="T38" fmla="*/ 35 w 82"/>
              <a:gd name="T39" fmla="*/ 43 h 82"/>
              <a:gd name="T40" fmla="*/ 35 w 82"/>
              <a:gd name="T41" fmla="*/ 82 h 82"/>
              <a:gd name="T42" fmla="*/ 47 w 82"/>
              <a:gd name="T43" fmla="*/ 82 h 82"/>
              <a:gd name="T44" fmla="*/ 47 w 82"/>
              <a:gd name="T45" fmla="*/ 43 h 82"/>
              <a:gd name="T46" fmla="*/ 59 w 82"/>
              <a:gd name="T47" fmla="*/ 43 h 82"/>
              <a:gd name="T48" fmla="*/ 59 w 82"/>
              <a:gd name="T49" fmla="*/ 63 h 82"/>
              <a:gd name="T50" fmla="*/ 59 w 82"/>
              <a:gd name="T51" fmla="*/ 63 h 82"/>
              <a:gd name="T52" fmla="*/ 59 w 82"/>
              <a:gd name="T53" fmla="*/ 63 h 82"/>
              <a:gd name="T54" fmla="*/ 51 w 82"/>
              <a:gd name="T55" fmla="*/ 63 h 82"/>
              <a:gd name="T56" fmla="*/ 51 w 82"/>
              <a:gd name="T57" fmla="*/ 63 h 82"/>
              <a:gd name="T58" fmla="*/ 55 w 82"/>
              <a:gd name="T59" fmla="*/ 74 h 82"/>
              <a:gd name="T60" fmla="*/ 55 w 82"/>
              <a:gd name="T61" fmla="*/ 74 h 82"/>
              <a:gd name="T62" fmla="*/ 66 w 82"/>
              <a:gd name="T63" fmla="*/ 74 h 82"/>
              <a:gd name="T64" fmla="*/ 70 w 82"/>
              <a:gd name="T65" fmla="*/ 70 h 82"/>
              <a:gd name="T66" fmla="*/ 74 w 82"/>
              <a:gd name="T67" fmla="*/ 66 h 82"/>
              <a:gd name="T68" fmla="*/ 74 w 82"/>
              <a:gd name="T69" fmla="*/ 32 h 82"/>
              <a:gd name="T70" fmla="*/ 47 w 82"/>
              <a:gd name="T71" fmla="*/ 32 h 82"/>
              <a:gd name="T72" fmla="*/ 47 w 82"/>
              <a:gd name="T73" fmla="*/ 24 h 82"/>
              <a:gd name="T74" fmla="*/ 82 w 82"/>
              <a:gd name="T75" fmla="*/ 24 h 82"/>
              <a:gd name="T76" fmla="*/ 82 w 82"/>
              <a:gd name="T77" fmla="*/ 12 h 82"/>
              <a:gd name="T78" fmla="*/ 39 w 82"/>
              <a:gd name="T79" fmla="*/ 12 h 82"/>
              <a:gd name="T80" fmla="*/ 39 w 82"/>
              <a:gd name="T81" fmla="*/ 12 h 82"/>
              <a:gd name="T82" fmla="*/ 51 w 82"/>
              <a:gd name="T83" fmla="*/ 12 h 82"/>
              <a:gd name="T84" fmla="*/ 51 w 82"/>
              <a:gd name="T85" fmla="*/ 12 h 82"/>
              <a:gd name="T86" fmla="*/ 51 w 82"/>
              <a:gd name="T87" fmla="*/ 1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2">
                <a:moveTo>
                  <a:pt x="51" y="12"/>
                </a:moveTo>
                <a:lnTo>
                  <a:pt x="51" y="12"/>
                </a:lnTo>
                <a:lnTo>
                  <a:pt x="47" y="8"/>
                </a:lnTo>
                <a:lnTo>
                  <a:pt x="47" y="8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1" y="0"/>
                </a:lnTo>
                <a:lnTo>
                  <a:pt x="31" y="0"/>
                </a:lnTo>
                <a:lnTo>
                  <a:pt x="35" y="12"/>
                </a:lnTo>
                <a:lnTo>
                  <a:pt x="0" y="12"/>
                </a:lnTo>
                <a:lnTo>
                  <a:pt x="0" y="24"/>
                </a:lnTo>
                <a:lnTo>
                  <a:pt x="35" y="24"/>
                </a:lnTo>
                <a:lnTo>
                  <a:pt x="35" y="32"/>
                </a:lnTo>
                <a:lnTo>
                  <a:pt x="12" y="32"/>
                </a:lnTo>
                <a:lnTo>
                  <a:pt x="12" y="74"/>
                </a:lnTo>
                <a:lnTo>
                  <a:pt x="24" y="74"/>
                </a:lnTo>
                <a:lnTo>
                  <a:pt x="24" y="43"/>
                </a:lnTo>
                <a:lnTo>
                  <a:pt x="35" y="43"/>
                </a:lnTo>
                <a:lnTo>
                  <a:pt x="35" y="82"/>
                </a:lnTo>
                <a:lnTo>
                  <a:pt x="47" y="82"/>
                </a:lnTo>
                <a:lnTo>
                  <a:pt x="47" y="43"/>
                </a:lnTo>
                <a:lnTo>
                  <a:pt x="59" y="43"/>
                </a:lnTo>
                <a:lnTo>
                  <a:pt x="59" y="63"/>
                </a:lnTo>
                <a:lnTo>
                  <a:pt x="59" y="63"/>
                </a:lnTo>
                <a:lnTo>
                  <a:pt x="59" y="63"/>
                </a:lnTo>
                <a:lnTo>
                  <a:pt x="51" y="63"/>
                </a:lnTo>
                <a:lnTo>
                  <a:pt x="51" y="63"/>
                </a:lnTo>
                <a:lnTo>
                  <a:pt x="55" y="74"/>
                </a:lnTo>
                <a:lnTo>
                  <a:pt x="55" y="74"/>
                </a:lnTo>
                <a:lnTo>
                  <a:pt x="66" y="74"/>
                </a:lnTo>
                <a:lnTo>
                  <a:pt x="70" y="70"/>
                </a:lnTo>
                <a:lnTo>
                  <a:pt x="74" y="66"/>
                </a:lnTo>
                <a:lnTo>
                  <a:pt x="74" y="32"/>
                </a:lnTo>
                <a:lnTo>
                  <a:pt x="47" y="32"/>
                </a:lnTo>
                <a:lnTo>
                  <a:pt x="47" y="24"/>
                </a:lnTo>
                <a:lnTo>
                  <a:pt x="82" y="24"/>
                </a:lnTo>
                <a:lnTo>
                  <a:pt x="82" y="12"/>
                </a:lnTo>
                <a:lnTo>
                  <a:pt x="39" y="12"/>
                </a:lnTo>
                <a:lnTo>
                  <a:pt x="39" y="12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8"/>
          <p:cNvSpPr>
            <a:spLocks noEditPoints="1"/>
          </p:cNvSpPr>
          <p:nvPr/>
        </p:nvSpPr>
        <p:spPr bwMode="auto">
          <a:xfrm>
            <a:off x="4386263" y="3703637"/>
            <a:ext cx="128588" cy="134938"/>
          </a:xfrm>
          <a:custGeom>
            <a:avLst/>
            <a:gdLst>
              <a:gd name="T0" fmla="*/ 23 w 81"/>
              <a:gd name="T1" fmla="*/ 31 h 85"/>
              <a:gd name="T2" fmla="*/ 62 w 81"/>
              <a:gd name="T3" fmla="*/ 35 h 85"/>
              <a:gd name="T4" fmla="*/ 62 w 81"/>
              <a:gd name="T5" fmla="*/ 70 h 85"/>
              <a:gd name="T6" fmla="*/ 50 w 81"/>
              <a:gd name="T7" fmla="*/ 74 h 85"/>
              <a:gd name="T8" fmla="*/ 58 w 81"/>
              <a:gd name="T9" fmla="*/ 85 h 85"/>
              <a:gd name="T10" fmla="*/ 69 w 81"/>
              <a:gd name="T11" fmla="*/ 81 h 85"/>
              <a:gd name="T12" fmla="*/ 73 w 81"/>
              <a:gd name="T13" fmla="*/ 74 h 85"/>
              <a:gd name="T14" fmla="*/ 81 w 81"/>
              <a:gd name="T15" fmla="*/ 35 h 85"/>
              <a:gd name="T16" fmla="*/ 23 w 81"/>
              <a:gd name="T17" fmla="*/ 27 h 85"/>
              <a:gd name="T18" fmla="*/ 23 w 81"/>
              <a:gd name="T19" fmla="*/ 31 h 85"/>
              <a:gd name="T20" fmla="*/ 3 w 81"/>
              <a:gd name="T21" fmla="*/ 27 h 85"/>
              <a:gd name="T22" fmla="*/ 19 w 81"/>
              <a:gd name="T23" fmla="*/ 39 h 85"/>
              <a:gd name="T24" fmla="*/ 19 w 81"/>
              <a:gd name="T25" fmla="*/ 39 h 85"/>
              <a:gd name="T26" fmla="*/ 19 w 81"/>
              <a:gd name="T27" fmla="*/ 46 h 85"/>
              <a:gd name="T28" fmla="*/ 7 w 81"/>
              <a:gd name="T29" fmla="*/ 35 h 85"/>
              <a:gd name="T30" fmla="*/ 0 w 81"/>
              <a:gd name="T31" fmla="*/ 46 h 85"/>
              <a:gd name="T32" fmla="*/ 11 w 81"/>
              <a:gd name="T33" fmla="*/ 54 h 85"/>
              <a:gd name="T34" fmla="*/ 46 w 81"/>
              <a:gd name="T35" fmla="*/ 66 h 85"/>
              <a:gd name="T36" fmla="*/ 58 w 81"/>
              <a:gd name="T37" fmla="*/ 70 h 85"/>
              <a:gd name="T38" fmla="*/ 27 w 81"/>
              <a:gd name="T39" fmla="*/ 39 h 85"/>
              <a:gd name="T40" fmla="*/ 38 w 81"/>
              <a:gd name="T41" fmla="*/ 74 h 85"/>
              <a:gd name="T42" fmla="*/ 46 w 81"/>
              <a:gd name="T43" fmla="*/ 66 h 85"/>
              <a:gd name="T44" fmla="*/ 38 w 81"/>
              <a:gd name="T45" fmla="*/ 58 h 85"/>
              <a:gd name="T46" fmla="*/ 46 w 81"/>
              <a:gd name="T47" fmla="*/ 50 h 85"/>
              <a:gd name="T48" fmla="*/ 38 w 81"/>
              <a:gd name="T49" fmla="*/ 58 h 85"/>
              <a:gd name="T50" fmla="*/ 15 w 81"/>
              <a:gd name="T51" fmla="*/ 81 h 85"/>
              <a:gd name="T52" fmla="*/ 27 w 81"/>
              <a:gd name="T53" fmla="*/ 58 h 85"/>
              <a:gd name="T54" fmla="*/ 15 w 81"/>
              <a:gd name="T55" fmla="*/ 54 h 85"/>
              <a:gd name="T56" fmla="*/ 3 w 81"/>
              <a:gd name="T57" fmla="*/ 77 h 85"/>
              <a:gd name="T58" fmla="*/ 15 w 81"/>
              <a:gd name="T59" fmla="*/ 85 h 85"/>
              <a:gd name="T60" fmla="*/ 15 w 81"/>
              <a:gd name="T61" fmla="*/ 81 h 85"/>
              <a:gd name="T62" fmla="*/ 3 w 81"/>
              <a:gd name="T63" fmla="*/ 15 h 85"/>
              <a:gd name="T64" fmla="*/ 23 w 81"/>
              <a:gd name="T65" fmla="*/ 23 h 85"/>
              <a:gd name="T66" fmla="*/ 34 w 81"/>
              <a:gd name="T67" fmla="*/ 15 h 85"/>
              <a:gd name="T68" fmla="*/ 46 w 81"/>
              <a:gd name="T69" fmla="*/ 23 h 85"/>
              <a:gd name="T70" fmla="*/ 58 w 81"/>
              <a:gd name="T71" fmla="*/ 15 h 85"/>
              <a:gd name="T72" fmla="*/ 81 w 81"/>
              <a:gd name="T73" fmla="*/ 8 h 85"/>
              <a:gd name="T74" fmla="*/ 58 w 81"/>
              <a:gd name="T75" fmla="*/ 4 h 85"/>
              <a:gd name="T76" fmla="*/ 58 w 81"/>
              <a:gd name="T77" fmla="*/ 4 h 85"/>
              <a:gd name="T78" fmla="*/ 62 w 81"/>
              <a:gd name="T79" fmla="*/ 0 h 85"/>
              <a:gd name="T80" fmla="*/ 54 w 81"/>
              <a:gd name="T81" fmla="*/ 0 h 85"/>
              <a:gd name="T82" fmla="*/ 46 w 81"/>
              <a:gd name="T83" fmla="*/ 8 h 85"/>
              <a:gd name="T84" fmla="*/ 34 w 81"/>
              <a:gd name="T85" fmla="*/ 4 h 85"/>
              <a:gd name="T86" fmla="*/ 34 w 81"/>
              <a:gd name="T87" fmla="*/ 4 h 85"/>
              <a:gd name="T88" fmla="*/ 34 w 81"/>
              <a:gd name="T89" fmla="*/ 0 h 85"/>
              <a:gd name="T90" fmla="*/ 31 w 81"/>
              <a:gd name="T91" fmla="*/ 0 h 85"/>
              <a:gd name="T92" fmla="*/ 23 w 81"/>
              <a:gd name="T93" fmla="*/ 8 h 85"/>
              <a:gd name="T94" fmla="*/ 3 w 81"/>
              <a:gd name="T95" fmla="*/ 15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1" h="85">
                <a:moveTo>
                  <a:pt x="19" y="39"/>
                </a:moveTo>
                <a:lnTo>
                  <a:pt x="23" y="31"/>
                </a:lnTo>
                <a:lnTo>
                  <a:pt x="23" y="35"/>
                </a:lnTo>
                <a:lnTo>
                  <a:pt x="62" y="35"/>
                </a:lnTo>
                <a:lnTo>
                  <a:pt x="62" y="70"/>
                </a:lnTo>
                <a:lnTo>
                  <a:pt x="62" y="70"/>
                </a:lnTo>
                <a:lnTo>
                  <a:pt x="62" y="74"/>
                </a:lnTo>
                <a:lnTo>
                  <a:pt x="50" y="74"/>
                </a:lnTo>
                <a:lnTo>
                  <a:pt x="50" y="74"/>
                </a:lnTo>
                <a:lnTo>
                  <a:pt x="58" y="85"/>
                </a:lnTo>
                <a:lnTo>
                  <a:pt x="58" y="85"/>
                </a:lnTo>
                <a:lnTo>
                  <a:pt x="69" y="81"/>
                </a:lnTo>
                <a:lnTo>
                  <a:pt x="73" y="77"/>
                </a:lnTo>
                <a:lnTo>
                  <a:pt x="73" y="74"/>
                </a:lnTo>
                <a:lnTo>
                  <a:pt x="73" y="35"/>
                </a:lnTo>
                <a:lnTo>
                  <a:pt x="81" y="35"/>
                </a:lnTo>
                <a:lnTo>
                  <a:pt x="81" y="27"/>
                </a:lnTo>
                <a:lnTo>
                  <a:pt x="23" y="27"/>
                </a:lnTo>
                <a:lnTo>
                  <a:pt x="23" y="31"/>
                </a:lnTo>
                <a:lnTo>
                  <a:pt x="23" y="31"/>
                </a:lnTo>
                <a:lnTo>
                  <a:pt x="11" y="19"/>
                </a:lnTo>
                <a:lnTo>
                  <a:pt x="3" y="27"/>
                </a:lnTo>
                <a:lnTo>
                  <a:pt x="3" y="27"/>
                </a:lnTo>
                <a:lnTo>
                  <a:pt x="19" y="39"/>
                </a:lnTo>
                <a:lnTo>
                  <a:pt x="19" y="39"/>
                </a:lnTo>
                <a:lnTo>
                  <a:pt x="19" y="39"/>
                </a:lnTo>
                <a:close/>
                <a:moveTo>
                  <a:pt x="11" y="54"/>
                </a:moveTo>
                <a:lnTo>
                  <a:pt x="19" y="46"/>
                </a:lnTo>
                <a:lnTo>
                  <a:pt x="19" y="46"/>
                </a:lnTo>
                <a:lnTo>
                  <a:pt x="7" y="35"/>
                </a:lnTo>
                <a:lnTo>
                  <a:pt x="0" y="46"/>
                </a:lnTo>
                <a:lnTo>
                  <a:pt x="0" y="46"/>
                </a:lnTo>
                <a:lnTo>
                  <a:pt x="11" y="54"/>
                </a:lnTo>
                <a:lnTo>
                  <a:pt x="11" y="54"/>
                </a:lnTo>
                <a:lnTo>
                  <a:pt x="11" y="54"/>
                </a:lnTo>
                <a:close/>
                <a:moveTo>
                  <a:pt x="46" y="66"/>
                </a:moveTo>
                <a:lnTo>
                  <a:pt x="46" y="70"/>
                </a:lnTo>
                <a:lnTo>
                  <a:pt x="58" y="70"/>
                </a:lnTo>
                <a:lnTo>
                  <a:pt x="58" y="39"/>
                </a:lnTo>
                <a:lnTo>
                  <a:pt x="27" y="39"/>
                </a:lnTo>
                <a:lnTo>
                  <a:pt x="27" y="74"/>
                </a:lnTo>
                <a:lnTo>
                  <a:pt x="38" y="74"/>
                </a:lnTo>
                <a:lnTo>
                  <a:pt x="38" y="66"/>
                </a:lnTo>
                <a:lnTo>
                  <a:pt x="46" y="66"/>
                </a:lnTo>
                <a:lnTo>
                  <a:pt x="46" y="66"/>
                </a:lnTo>
                <a:close/>
                <a:moveTo>
                  <a:pt x="38" y="58"/>
                </a:moveTo>
                <a:lnTo>
                  <a:pt x="38" y="50"/>
                </a:lnTo>
                <a:lnTo>
                  <a:pt x="46" y="50"/>
                </a:lnTo>
                <a:lnTo>
                  <a:pt x="46" y="58"/>
                </a:lnTo>
                <a:lnTo>
                  <a:pt x="38" y="58"/>
                </a:lnTo>
                <a:lnTo>
                  <a:pt x="38" y="58"/>
                </a:lnTo>
                <a:close/>
                <a:moveTo>
                  <a:pt x="15" y="81"/>
                </a:moveTo>
                <a:lnTo>
                  <a:pt x="15" y="81"/>
                </a:lnTo>
                <a:lnTo>
                  <a:pt x="27" y="58"/>
                </a:lnTo>
                <a:lnTo>
                  <a:pt x="27" y="58"/>
                </a:lnTo>
                <a:lnTo>
                  <a:pt x="15" y="54"/>
                </a:lnTo>
                <a:lnTo>
                  <a:pt x="15" y="54"/>
                </a:lnTo>
                <a:lnTo>
                  <a:pt x="3" y="77"/>
                </a:lnTo>
                <a:lnTo>
                  <a:pt x="15" y="85"/>
                </a:lnTo>
                <a:lnTo>
                  <a:pt x="15" y="85"/>
                </a:lnTo>
                <a:lnTo>
                  <a:pt x="15" y="81"/>
                </a:lnTo>
                <a:lnTo>
                  <a:pt x="15" y="81"/>
                </a:lnTo>
                <a:lnTo>
                  <a:pt x="15" y="81"/>
                </a:lnTo>
                <a:close/>
                <a:moveTo>
                  <a:pt x="3" y="15"/>
                </a:moveTo>
                <a:lnTo>
                  <a:pt x="23" y="15"/>
                </a:lnTo>
                <a:lnTo>
                  <a:pt x="23" y="23"/>
                </a:lnTo>
                <a:lnTo>
                  <a:pt x="34" y="23"/>
                </a:lnTo>
                <a:lnTo>
                  <a:pt x="34" y="15"/>
                </a:lnTo>
                <a:lnTo>
                  <a:pt x="46" y="15"/>
                </a:lnTo>
                <a:lnTo>
                  <a:pt x="46" y="23"/>
                </a:lnTo>
                <a:lnTo>
                  <a:pt x="58" y="23"/>
                </a:lnTo>
                <a:lnTo>
                  <a:pt x="58" y="15"/>
                </a:lnTo>
                <a:lnTo>
                  <a:pt x="81" y="15"/>
                </a:lnTo>
                <a:lnTo>
                  <a:pt x="81" y="8"/>
                </a:lnTo>
                <a:lnTo>
                  <a:pt x="58" y="8"/>
                </a:lnTo>
                <a:lnTo>
                  <a:pt x="58" y="4"/>
                </a:lnTo>
                <a:lnTo>
                  <a:pt x="58" y="4"/>
                </a:lnTo>
                <a:lnTo>
                  <a:pt x="58" y="4"/>
                </a:lnTo>
                <a:lnTo>
                  <a:pt x="58" y="4"/>
                </a:lnTo>
                <a:lnTo>
                  <a:pt x="62" y="0"/>
                </a:lnTo>
                <a:lnTo>
                  <a:pt x="62" y="0"/>
                </a:lnTo>
                <a:lnTo>
                  <a:pt x="54" y="0"/>
                </a:lnTo>
                <a:lnTo>
                  <a:pt x="46" y="0"/>
                </a:lnTo>
                <a:lnTo>
                  <a:pt x="46" y="8"/>
                </a:lnTo>
                <a:lnTo>
                  <a:pt x="34" y="8"/>
                </a:lnTo>
                <a:lnTo>
                  <a:pt x="34" y="4"/>
                </a:lnTo>
                <a:lnTo>
                  <a:pt x="34" y="4"/>
                </a:lnTo>
                <a:lnTo>
                  <a:pt x="34" y="4"/>
                </a:lnTo>
                <a:lnTo>
                  <a:pt x="34" y="4"/>
                </a:lnTo>
                <a:lnTo>
                  <a:pt x="34" y="0"/>
                </a:lnTo>
                <a:lnTo>
                  <a:pt x="34" y="0"/>
                </a:lnTo>
                <a:lnTo>
                  <a:pt x="31" y="0"/>
                </a:lnTo>
                <a:lnTo>
                  <a:pt x="23" y="0"/>
                </a:lnTo>
                <a:lnTo>
                  <a:pt x="23" y="8"/>
                </a:lnTo>
                <a:lnTo>
                  <a:pt x="3" y="8"/>
                </a:lnTo>
                <a:lnTo>
                  <a:pt x="3" y="15"/>
                </a:lnTo>
                <a:lnTo>
                  <a:pt x="3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4533900" y="3703637"/>
            <a:ext cx="134938" cy="134938"/>
          </a:xfrm>
          <a:custGeom>
            <a:avLst/>
            <a:gdLst>
              <a:gd name="T0" fmla="*/ 23 w 85"/>
              <a:gd name="T1" fmla="*/ 19 h 85"/>
              <a:gd name="T2" fmla="*/ 27 w 85"/>
              <a:gd name="T3" fmla="*/ 15 h 85"/>
              <a:gd name="T4" fmla="*/ 11 w 85"/>
              <a:gd name="T5" fmla="*/ 0 h 85"/>
              <a:gd name="T6" fmla="*/ 4 w 85"/>
              <a:gd name="T7" fmla="*/ 8 h 85"/>
              <a:gd name="T8" fmla="*/ 8 w 85"/>
              <a:gd name="T9" fmla="*/ 11 h 85"/>
              <a:gd name="T10" fmla="*/ 19 w 85"/>
              <a:gd name="T11" fmla="*/ 23 h 85"/>
              <a:gd name="T12" fmla="*/ 19 w 85"/>
              <a:gd name="T13" fmla="*/ 23 h 85"/>
              <a:gd name="T14" fmla="*/ 50 w 85"/>
              <a:gd name="T15" fmla="*/ 23 h 85"/>
              <a:gd name="T16" fmla="*/ 58 w 85"/>
              <a:gd name="T17" fmla="*/ 11 h 85"/>
              <a:gd name="T18" fmla="*/ 50 w 85"/>
              <a:gd name="T19" fmla="*/ 23 h 85"/>
              <a:gd name="T20" fmla="*/ 50 w 85"/>
              <a:gd name="T21" fmla="*/ 23 h 85"/>
              <a:gd name="T22" fmla="*/ 19 w 85"/>
              <a:gd name="T23" fmla="*/ 31 h 85"/>
              <a:gd name="T24" fmla="*/ 8 w 85"/>
              <a:gd name="T25" fmla="*/ 19 h 85"/>
              <a:gd name="T26" fmla="*/ 0 w 85"/>
              <a:gd name="T27" fmla="*/ 27 h 85"/>
              <a:gd name="T28" fmla="*/ 0 w 85"/>
              <a:gd name="T29" fmla="*/ 31 h 85"/>
              <a:gd name="T30" fmla="*/ 11 w 85"/>
              <a:gd name="T31" fmla="*/ 39 h 85"/>
              <a:gd name="T32" fmla="*/ 19 w 85"/>
              <a:gd name="T33" fmla="*/ 31 h 85"/>
              <a:gd name="T34" fmla="*/ 50 w 85"/>
              <a:gd name="T35" fmla="*/ 35 h 85"/>
              <a:gd name="T36" fmla="*/ 46 w 85"/>
              <a:gd name="T37" fmla="*/ 39 h 85"/>
              <a:gd name="T38" fmla="*/ 50 w 85"/>
              <a:gd name="T39" fmla="*/ 35 h 85"/>
              <a:gd name="T40" fmla="*/ 50 w 85"/>
              <a:gd name="T41" fmla="*/ 35 h 85"/>
              <a:gd name="T42" fmla="*/ 11 w 85"/>
              <a:gd name="T43" fmla="*/ 81 h 85"/>
              <a:gd name="T44" fmla="*/ 11 w 85"/>
              <a:gd name="T45" fmla="*/ 77 h 85"/>
              <a:gd name="T46" fmla="*/ 23 w 85"/>
              <a:gd name="T47" fmla="*/ 46 h 85"/>
              <a:gd name="T48" fmla="*/ 11 w 85"/>
              <a:gd name="T49" fmla="*/ 42 h 85"/>
              <a:gd name="T50" fmla="*/ 11 w 85"/>
              <a:gd name="T51" fmla="*/ 42 h 85"/>
              <a:gd name="T52" fmla="*/ 0 w 85"/>
              <a:gd name="T53" fmla="*/ 74 h 85"/>
              <a:gd name="T54" fmla="*/ 11 w 85"/>
              <a:gd name="T55" fmla="*/ 81 h 85"/>
              <a:gd name="T56" fmla="*/ 11 w 85"/>
              <a:gd name="T57" fmla="*/ 81 h 85"/>
              <a:gd name="T58" fmla="*/ 31 w 85"/>
              <a:gd name="T59" fmla="*/ 11 h 85"/>
              <a:gd name="T60" fmla="*/ 39 w 85"/>
              <a:gd name="T61" fmla="*/ 27 h 85"/>
              <a:gd name="T62" fmla="*/ 19 w 85"/>
              <a:gd name="T63" fmla="*/ 35 h 85"/>
              <a:gd name="T64" fmla="*/ 27 w 85"/>
              <a:gd name="T65" fmla="*/ 42 h 85"/>
              <a:gd name="T66" fmla="*/ 46 w 85"/>
              <a:gd name="T67" fmla="*/ 39 h 85"/>
              <a:gd name="T68" fmla="*/ 27 w 85"/>
              <a:gd name="T69" fmla="*/ 46 h 85"/>
              <a:gd name="T70" fmla="*/ 46 w 85"/>
              <a:gd name="T71" fmla="*/ 54 h 85"/>
              <a:gd name="T72" fmla="*/ 23 w 85"/>
              <a:gd name="T73" fmla="*/ 62 h 85"/>
              <a:gd name="T74" fmla="*/ 46 w 85"/>
              <a:gd name="T75" fmla="*/ 70 h 85"/>
              <a:gd name="T76" fmla="*/ 58 w 85"/>
              <a:gd name="T77" fmla="*/ 85 h 85"/>
              <a:gd name="T78" fmla="*/ 81 w 85"/>
              <a:gd name="T79" fmla="*/ 70 h 85"/>
              <a:gd name="T80" fmla="*/ 58 w 85"/>
              <a:gd name="T81" fmla="*/ 62 h 85"/>
              <a:gd name="T82" fmla="*/ 74 w 85"/>
              <a:gd name="T83" fmla="*/ 54 h 85"/>
              <a:gd name="T84" fmla="*/ 58 w 85"/>
              <a:gd name="T85" fmla="*/ 46 h 85"/>
              <a:gd name="T86" fmla="*/ 58 w 85"/>
              <a:gd name="T87" fmla="*/ 39 h 85"/>
              <a:gd name="T88" fmla="*/ 81 w 85"/>
              <a:gd name="T89" fmla="*/ 42 h 85"/>
              <a:gd name="T90" fmla="*/ 85 w 85"/>
              <a:gd name="T91" fmla="*/ 31 h 85"/>
              <a:gd name="T92" fmla="*/ 62 w 85"/>
              <a:gd name="T93" fmla="*/ 27 h 85"/>
              <a:gd name="T94" fmla="*/ 77 w 85"/>
              <a:gd name="T95" fmla="*/ 4 h 85"/>
              <a:gd name="T96" fmla="*/ 77 w 85"/>
              <a:gd name="T97" fmla="*/ 4 h 85"/>
              <a:gd name="T98" fmla="*/ 27 w 85"/>
              <a:gd name="T99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5" h="85">
                <a:moveTo>
                  <a:pt x="19" y="23"/>
                </a:moveTo>
                <a:lnTo>
                  <a:pt x="23" y="19"/>
                </a:lnTo>
                <a:lnTo>
                  <a:pt x="23" y="19"/>
                </a:lnTo>
                <a:lnTo>
                  <a:pt x="27" y="15"/>
                </a:lnTo>
                <a:lnTo>
                  <a:pt x="27" y="15"/>
                </a:lnTo>
                <a:lnTo>
                  <a:pt x="11" y="0"/>
                </a:lnTo>
                <a:lnTo>
                  <a:pt x="11" y="0"/>
                </a:lnTo>
                <a:lnTo>
                  <a:pt x="4" y="8"/>
                </a:lnTo>
                <a:lnTo>
                  <a:pt x="4" y="8"/>
                </a:lnTo>
                <a:lnTo>
                  <a:pt x="8" y="11"/>
                </a:lnTo>
                <a:lnTo>
                  <a:pt x="8" y="11"/>
                </a:lnTo>
                <a:lnTo>
                  <a:pt x="19" y="23"/>
                </a:lnTo>
                <a:lnTo>
                  <a:pt x="19" y="23"/>
                </a:lnTo>
                <a:lnTo>
                  <a:pt x="19" y="23"/>
                </a:lnTo>
                <a:close/>
                <a:moveTo>
                  <a:pt x="50" y="23"/>
                </a:moveTo>
                <a:lnTo>
                  <a:pt x="50" y="23"/>
                </a:lnTo>
                <a:lnTo>
                  <a:pt x="46" y="11"/>
                </a:lnTo>
                <a:lnTo>
                  <a:pt x="58" y="11"/>
                </a:lnTo>
                <a:lnTo>
                  <a:pt x="58" y="11"/>
                </a:lnTo>
                <a:lnTo>
                  <a:pt x="50" y="23"/>
                </a:lnTo>
                <a:lnTo>
                  <a:pt x="50" y="23"/>
                </a:lnTo>
                <a:lnTo>
                  <a:pt x="50" y="23"/>
                </a:lnTo>
                <a:close/>
                <a:moveTo>
                  <a:pt x="19" y="31"/>
                </a:moveTo>
                <a:lnTo>
                  <a:pt x="19" y="31"/>
                </a:lnTo>
                <a:lnTo>
                  <a:pt x="8" y="19"/>
                </a:lnTo>
                <a:lnTo>
                  <a:pt x="8" y="19"/>
                </a:lnTo>
                <a:lnTo>
                  <a:pt x="0" y="27"/>
                </a:lnTo>
                <a:lnTo>
                  <a:pt x="0" y="27"/>
                </a:lnTo>
                <a:lnTo>
                  <a:pt x="0" y="31"/>
                </a:lnTo>
                <a:lnTo>
                  <a:pt x="0" y="31"/>
                </a:lnTo>
                <a:lnTo>
                  <a:pt x="11" y="39"/>
                </a:lnTo>
                <a:lnTo>
                  <a:pt x="11" y="39"/>
                </a:lnTo>
                <a:lnTo>
                  <a:pt x="19" y="31"/>
                </a:lnTo>
                <a:lnTo>
                  <a:pt x="19" y="31"/>
                </a:lnTo>
                <a:lnTo>
                  <a:pt x="19" y="31"/>
                </a:lnTo>
                <a:close/>
                <a:moveTo>
                  <a:pt x="50" y="35"/>
                </a:moveTo>
                <a:lnTo>
                  <a:pt x="58" y="39"/>
                </a:lnTo>
                <a:lnTo>
                  <a:pt x="46" y="39"/>
                </a:lnTo>
                <a:lnTo>
                  <a:pt x="46" y="39"/>
                </a:lnTo>
                <a:lnTo>
                  <a:pt x="50" y="35"/>
                </a:lnTo>
                <a:lnTo>
                  <a:pt x="50" y="35"/>
                </a:lnTo>
                <a:lnTo>
                  <a:pt x="50" y="35"/>
                </a:lnTo>
                <a:close/>
                <a:moveTo>
                  <a:pt x="11" y="81"/>
                </a:moveTo>
                <a:lnTo>
                  <a:pt x="11" y="81"/>
                </a:lnTo>
                <a:lnTo>
                  <a:pt x="11" y="77"/>
                </a:lnTo>
                <a:lnTo>
                  <a:pt x="11" y="77"/>
                </a:lnTo>
                <a:lnTo>
                  <a:pt x="23" y="46"/>
                </a:lnTo>
                <a:lnTo>
                  <a:pt x="23" y="46"/>
                </a:lnTo>
                <a:lnTo>
                  <a:pt x="11" y="42"/>
                </a:lnTo>
                <a:lnTo>
                  <a:pt x="11" y="42"/>
                </a:lnTo>
                <a:lnTo>
                  <a:pt x="11" y="42"/>
                </a:lnTo>
                <a:lnTo>
                  <a:pt x="11" y="42"/>
                </a:lnTo>
                <a:lnTo>
                  <a:pt x="8" y="58"/>
                </a:lnTo>
                <a:lnTo>
                  <a:pt x="0" y="74"/>
                </a:lnTo>
                <a:lnTo>
                  <a:pt x="0" y="74"/>
                </a:lnTo>
                <a:lnTo>
                  <a:pt x="11" y="81"/>
                </a:lnTo>
                <a:lnTo>
                  <a:pt x="11" y="81"/>
                </a:lnTo>
                <a:lnTo>
                  <a:pt x="11" y="81"/>
                </a:lnTo>
                <a:close/>
                <a:moveTo>
                  <a:pt x="27" y="11"/>
                </a:moveTo>
                <a:lnTo>
                  <a:pt x="31" y="11"/>
                </a:lnTo>
                <a:lnTo>
                  <a:pt x="31" y="11"/>
                </a:lnTo>
                <a:lnTo>
                  <a:pt x="39" y="27"/>
                </a:lnTo>
                <a:lnTo>
                  <a:pt x="39" y="27"/>
                </a:lnTo>
                <a:lnTo>
                  <a:pt x="19" y="35"/>
                </a:lnTo>
                <a:lnTo>
                  <a:pt x="19" y="35"/>
                </a:lnTo>
                <a:lnTo>
                  <a:pt x="27" y="42"/>
                </a:lnTo>
                <a:lnTo>
                  <a:pt x="27" y="42"/>
                </a:lnTo>
                <a:lnTo>
                  <a:pt x="46" y="39"/>
                </a:lnTo>
                <a:lnTo>
                  <a:pt x="46" y="46"/>
                </a:lnTo>
                <a:lnTo>
                  <a:pt x="27" y="46"/>
                </a:lnTo>
                <a:lnTo>
                  <a:pt x="27" y="54"/>
                </a:lnTo>
                <a:lnTo>
                  <a:pt x="46" y="54"/>
                </a:lnTo>
                <a:lnTo>
                  <a:pt x="46" y="62"/>
                </a:lnTo>
                <a:lnTo>
                  <a:pt x="23" y="62"/>
                </a:lnTo>
                <a:lnTo>
                  <a:pt x="23" y="70"/>
                </a:lnTo>
                <a:lnTo>
                  <a:pt x="46" y="70"/>
                </a:lnTo>
                <a:lnTo>
                  <a:pt x="46" y="85"/>
                </a:lnTo>
                <a:lnTo>
                  <a:pt x="58" y="85"/>
                </a:lnTo>
                <a:lnTo>
                  <a:pt x="58" y="70"/>
                </a:lnTo>
                <a:lnTo>
                  <a:pt x="81" y="70"/>
                </a:lnTo>
                <a:lnTo>
                  <a:pt x="81" y="62"/>
                </a:lnTo>
                <a:lnTo>
                  <a:pt x="58" y="62"/>
                </a:lnTo>
                <a:lnTo>
                  <a:pt x="58" y="54"/>
                </a:lnTo>
                <a:lnTo>
                  <a:pt x="74" y="54"/>
                </a:lnTo>
                <a:lnTo>
                  <a:pt x="74" y="46"/>
                </a:lnTo>
                <a:lnTo>
                  <a:pt x="58" y="46"/>
                </a:lnTo>
                <a:lnTo>
                  <a:pt x="58" y="39"/>
                </a:lnTo>
                <a:lnTo>
                  <a:pt x="58" y="39"/>
                </a:lnTo>
                <a:lnTo>
                  <a:pt x="81" y="42"/>
                </a:lnTo>
                <a:lnTo>
                  <a:pt x="81" y="42"/>
                </a:lnTo>
                <a:lnTo>
                  <a:pt x="85" y="31"/>
                </a:lnTo>
                <a:lnTo>
                  <a:pt x="85" y="31"/>
                </a:lnTo>
                <a:lnTo>
                  <a:pt x="74" y="31"/>
                </a:lnTo>
                <a:lnTo>
                  <a:pt x="62" y="27"/>
                </a:lnTo>
                <a:lnTo>
                  <a:pt x="62" y="27"/>
                </a:lnTo>
                <a:lnTo>
                  <a:pt x="77" y="4"/>
                </a:lnTo>
                <a:lnTo>
                  <a:pt x="77" y="4"/>
                </a:lnTo>
                <a:lnTo>
                  <a:pt x="77" y="4"/>
                </a:lnTo>
                <a:lnTo>
                  <a:pt x="27" y="4"/>
                </a:lnTo>
                <a:lnTo>
                  <a:pt x="27" y="11"/>
                </a:lnTo>
                <a:lnTo>
                  <a:pt x="2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0"/>
          <p:cNvSpPr>
            <a:spLocks/>
          </p:cNvSpPr>
          <p:nvPr/>
        </p:nvSpPr>
        <p:spPr bwMode="auto">
          <a:xfrm>
            <a:off x="4681538" y="3703637"/>
            <a:ext cx="130175" cy="134938"/>
          </a:xfrm>
          <a:custGeom>
            <a:avLst/>
            <a:gdLst>
              <a:gd name="T0" fmla="*/ 50 w 82"/>
              <a:gd name="T1" fmla="*/ 11 h 85"/>
              <a:gd name="T2" fmla="*/ 50 w 82"/>
              <a:gd name="T3" fmla="*/ 11 h 85"/>
              <a:gd name="T4" fmla="*/ 50 w 82"/>
              <a:gd name="T5" fmla="*/ 8 h 85"/>
              <a:gd name="T6" fmla="*/ 50 w 82"/>
              <a:gd name="T7" fmla="*/ 8 h 85"/>
              <a:gd name="T8" fmla="*/ 47 w 82"/>
              <a:gd name="T9" fmla="*/ 0 h 85"/>
              <a:gd name="T10" fmla="*/ 47 w 82"/>
              <a:gd name="T11" fmla="*/ 0 h 85"/>
              <a:gd name="T12" fmla="*/ 39 w 82"/>
              <a:gd name="T13" fmla="*/ 0 h 85"/>
              <a:gd name="T14" fmla="*/ 39 w 82"/>
              <a:gd name="T15" fmla="*/ 0 h 85"/>
              <a:gd name="T16" fmla="*/ 31 w 82"/>
              <a:gd name="T17" fmla="*/ 4 h 85"/>
              <a:gd name="T18" fmla="*/ 31 w 82"/>
              <a:gd name="T19" fmla="*/ 4 h 85"/>
              <a:gd name="T20" fmla="*/ 35 w 82"/>
              <a:gd name="T21" fmla="*/ 15 h 85"/>
              <a:gd name="T22" fmla="*/ 0 w 82"/>
              <a:gd name="T23" fmla="*/ 15 h 85"/>
              <a:gd name="T24" fmla="*/ 0 w 82"/>
              <a:gd name="T25" fmla="*/ 23 h 85"/>
              <a:gd name="T26" fmla="*/ 35 w 82"/>
              <a:gd name="T27" fmla="*/ 23 h 85"/>
              <a:gd name="T28" fmla="*/ 35 w 82"/>
              <a:gd name="T29" fmla="*/ 35 h 85"/>
              <a:gd name="T30" fmla="*/ 12 w 82"/>
              <a:gd name="T31" fmla="*/ 35 h 85"/>
              <a:gd name="T32" fmla="*/ 12 w 82"/>
              <a:gd name="T33" fmla="*/ 74 h 85"/>
              <a:gd name="T34" fmla="*/ 23 w 82"/>
              <a:gd name="T35" fmla="*/ 74 h 85"/>
              <a:gd name="T36" fmla="*/ 23 w 82"/>
              <a:gd name="T37" fmla="*/ 42 h 85"/>
              <a:gd name="T38" fmla="*/ 35 w 82"/>
              <a:gd name="T39" fmla="*/ 42 h 85"/>
              <a:gd name="T40" fmla="*/ 35 w 82"/>
              <a:gd name="T41" fmla="*/ 85 h 85"/>
              <a:gd name="T42" fmla="*/ 50 w 82"/>
              <a:gd name="T43" fmla="*/ 85 h 85"/>
              <a:gd name="T44" fmla="*/ 50 w 82"/>
              <a:gd name="T45" fmla="*/ 42 h 85"/>
              <a:gd name="T46" fmla="*/ 62 w 82"/>
              <a:gd name="T47" fmla="*/ 42 h 85"/>
              <a:gd name="T48" fmla="*/ 62 w 82"/>
              <a:gd name="T49" fmla="*/ 62 h 85"/>
              <a:gd name="T50" fmla="*/ 62 w 82"/>
              <a:gd name="T51" fmla="*/ 62 h 85"/>
              <a:gd name="T52" fmla="*/ 58 w 82"/>
              <a:gd name="T53" fmla="*/ 66 h 85"/>
              <a:gd name="T54" fmla="*/ 50 w 82"/>
              <a:gd name="T55" fmla="*/ 66 h 85"/>
              <a:gd name="T56" fmla="*/ 50 w 82"/>
              <a:gd name="T57" fmla="*/ 66 h 85"/>
              <a:gd name="T58" fmla="*/ 54 w 82"/>
              <a:gd name="T59" fmla="*/ 77 h 85"/>
              <a:gd name="T60" fmla="*/ 54 w 82"/>
              <a:gd name="T61" fmla="*/ 77 h 85"/>
              <a:gd name="T62" fmla="*/ 70 w 82"/>
              <a:gd name="T63" fmla="*/ 74 h 85"/>
              <a:gd name="T64" fmla="*/ 74 w 82"/>
              <a:gd name="T65" fmla="*/ 74 h 85"/>
              <a:gd name="T66" fmla="*/ 74 w 82"/>
              <a:gd name="T67" fmla="*/ 70 h 85"/>
              <a:gd name="T68" fmla="*/ 74 w 82"/>
              <a:gd name="T69" fmla="*/ 35 h 85"/>
              <a:gd name="T70" fmla="*/ 50 w 82"/>
              <a:gd name="T71" fmla="*/ 35 h 85"/>
              <a:gd name="T72" fmla="*/ 50 w 82"/>
              <a:gd name="T73" fmla="*/ 23 h 85"/>
              <a:gd name="T74" fmla="*/ 82 w 82"/>
              <a:gd name="T75" fmla="*/ 23 h 85"/>
              <a:gd name="T76" fmla="*/ 82 w 82"/>
              <a:gd name="T77" fmla="*/ 15 h 85"/>
              <a:gd name="T78" fmla="*/ 43 w 82"/>
              <a:gd name="T79" fmla="*/ 15 h 85"/>
              <a:gd name="T80" fmla="*/ 43 w 82"/>
              <a:gd name="T81" fmla="*/ 15 h 85"/>
              <a:gd name="T82" fmla="*/ 50 w 82"/>
              <a:gd name="T83" fmla="*/ 11 h 85"/>
              <a:gd name="T84" fmla="*/ 50 w 82"/>
              <a:gd name="T85" fmla="*/ 11 h 85"/>
              <a:gd name="T86" fmla="*/ 50 w 82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5">
                <a:moveTo>
                  <a:pt x="50" y="11"/>
                </a:moveTo>
                <a:lnTo>
                  <a:pt x="50" y="11"/>
                </a:lnTo>
                <a:lnTo>
                  <a:pt x="50" y="8"/>
                </a:lnTo>
                <a:lnTo>
                  <a:pt x="50" y="8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5"/>
                </a:lnTo>
                <a:lnTo>
                  <a:pt x="0" y="15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12" y="35"/>
                </a:lnTo>
                <a:lnTo>
                  <a:pt x="12" y="74"/>
                </a:lnTo>
                <a:lnTo>
                  <a:pt x="23" y="74"/>
                </a:lnTo>
                <a:lnTo>
                  <a:pt x="23" y="42"/>
                </a:lnTo>
                <a:lnTo>
                  <a:pt x="35" y="42"/>
                </a:lnTo>
                <a:lnTo>
                  <a:pt x="35" y="85"/>
                </a:lnTo>
                <a:lnTo>
                  <a:pt x="50" y="85"/>
                </a:lnTo>
                <a:lnTo>
                  <a:pt x="50" y="42"/>
                </a:lnTo>
                <a:lnTo>
                  <a:pt x="62" y="42"/>
                </a:lnTo>
                <a:lnTo>
                  <a:pt x="62" y="62"/>
                </a:lnTo>
                <a:lnTo>
                  <a:pt x="62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4" y="77"/>
                </a:lnTo>
                <a:lnTo>
                  <a:pt x="54" y="77"/>
                </a:lnTo>
                <a:lnTo>
                  <a:pt x="70" y="74"/>
                </a:lnTo>
                <a:lnTo>
                  <a:pt x="74" y="74"/>
                </a:lnTo>
                <a:lnTo>
                  <a:pt x="74" y="70"/>
                </a:lnTo>
                <a:lnTo>
                  <a:pt x="74" y="35"/>
                </a:lnTo>
                <a:lnTo>
                  <a:pt x="50" y="35"/>
                </a:lnTo>
                <a:lnTo>
                  <a:pt x="50" y="23"/>
                </a:lnTo>
                <a:lnTo>
                  <a:pt x="82" y="23"/>
                </a:lnTo>
                <a:lnTo>
                  <a:pt x="82" y="15"/>
                </a:lnTo>
                <a:lnTo>
                  <a:pt x="43" y="15"/>
                </a:lnTo>
                <a:lnTo>
                  <a:pt x="43" y="15"/>
                </a:lnTo>
                <a:lnTo>
                  <a:pt x="50" y="11"/>
                </a:lnTo>
                <a:lnTo>
                  <a:pt x="50" y="11"/>
                </a:lnTo>
                <a:lnTo>
                  <a:pt x="50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1"/>
          <p:cNvSpPr>
            <a:spLocks noEditPoints="1"/>
          </p:cNvSpPr>
          <p:nvPr/>
        </p:nvSpPr>
        <p:spPr bwMode="auto">
          <a:xfrm>
            <a:off x="6192838" y="3702844"/>
            <a:ext cx="134938" cy="136525"/>
          </a:xfrm>
          <a:custGeom>
            <a:avLst/>
            <a:gdLst>
              <a:gd name="T0" fmla="*/ 11 w 85"/>
              <a:gd name="T1" fmla="*/ 27 h 86"/>
              <a:gd name="T2" fmla="*/ 27 w 85"/>
              <a:gd name="T3" fmla="*/ 31 h 86"/>
              <a:gd name="T4" fmla="*/ 0 w 85"/>
              <a:gd name="T5" fmla="*/ 39 h 86"/>
              <a:gd name="T6" fmla="*/ 23 w 85"/>
              <a:gd name="T7" fmla="*/ 39 h 86"/>
              <a:gd name="T8" fmla="*/ 0 w 85"/>
              <a:gd name="T9" fmla="*/ 55 h 86"/>
              <a:gd name="T10" fmla="*/ 7 w 85"/>
              <a:gd name="T11" fmla="*/ 66 h 86"/>
              <a:gd name="T12" fmla="*/ 11 w 85"/>
              <a:gd name="T13" fmla="*/ 62 h 86"/>
              <a:gd name="T14" fmla="*/ 19 w 85"/>
              <a:gd name="T15" fmla="*/ 59 h 86"/>
              <a:gd name="T16" fmla="*/ 23 w 85"/>
              <a:gd name="T17" fmla="*/ 62 h 86"/>
              <a:gd name="T18" fmla="*/ 11 w 85"/>
              <a:gd name="T19" fmla="*/ 66 h 86"/>
              <a:gd name="T20" fmla="*/ 3 w 85"/>
              <a:gd name="T21" fmla="*/ 70 h 86"/>
              <a:gd name="T22" fmla="*/ 7 w 85"/>
              <a:gd name="T23" fmla="*/ 74 h 86"/>
              <a:gd name="T24" fmla="*/ 11 w 85"/>
              <a:gd name="T25" fmla="*/ 78 h 86"/>
              <a:gd name="T26" fmla="*/ 23 w 85"/>
              <a:gd name="T27" fmla="*/ 74 h 86"/>
              <a:gd name="T28" fmla="*/ 35 w 85"/>
              <a:gd name="T29" fmla="*/ 70 h 86"/>
              <a:gd name="T30" fmla="*/ 35 w 85"/>
              <a:gd name="T31" fmla="*/ 74 h 86"/>
              <a:gd name="T32" fmla="*/ 27 w 85"/>
              <a:gd name="T33" fmla="*/ 74 h 86"/>
              <a:gd name="T34" fmla="*/ 31 w 85"/>
              <a:gd name="T35" fmla="*/ 86 h 86"/>
              <a:gd name="T36" fmla="*/ 42 w 85"/>
              <a:gd name="T37" fmla="*/ 86 h 86"/>
              <a:gd name="T38" fmla="*/ 46 w 85"/>
              <a:gd name="T39" fmla="*/ 78 h 86"/>
              <a:gd name="T40" fmla="*/ 46 w 85"/>
              <a:gd name="T41" fmla="*/ 70 h 86"/>
              <a:gd name="T42" fmla="*/ 70 w 85"/>
              <a:gd name="T43" fmla="*/ 82 h 86"/>
              <a:gd name="T44" fmla="*/ 77 w 85"/>
              <a:gd name="T45" fmla="*/ 74 h 86"/>
              <a:gd name="T46" fmla="*/ 77 w 85"/>
              <a:gd name="T47" fmla="*/ 74 h 86"/>
              <a:gd name="T48" fmla="*/ 62 w 85"/>
              <a:gd name="T49" fmla="*/ 62 h 86"/>
              <a:gd name="T50" fmla="*/ 66 w 85"/>
              <a:gd name="T51" fmla="*/ 59 h 86"/>
              <a:gd name="T52" fmla="*/ 77 w 85"/>
              <a:gd name="T53" fmla="*/ 66 h 86"/>
              <a:gd name="T54" fmla="*/ 85 w 85"/>
              <a:gd name="T55" fmla="*/ 51 h 86"/>
              <a:gd name="T56" fmla="*/ 62 w 85"/>
              <a:gd name="T57" fmla="*/ 39 h 86"/>
              <a:gd name="T58" fmla="*/ 81 w 85"/>
              <a:gd name="T59" fmla="*/ 31 h 86"/>
              <a:gd name="T60" fmla="*/ 42 w 85"/>
              <a:gd name="T61" fmla="*/ 27 h 86"/>
              <a:gd name="T62" fmla="*/ 73 w 85"/>
              <a:gd name="T63" fmla="*/ 20 h 86"/>
              <a:gd name="T64" fmla="*/ 46 w 85"/>
              <a:gd name="T65" fmla="*/ 16 h 86"/>
              <a:gd name="T66" fmla="*/ 77 w 85"/>
              <a:gd name="T67" fmla="*/ 8 h 86"/>
              <a:gd name="T68" fmla="*/ 46 w 85"/>
              <a:gd name="T69" fmla="*/ 8 h 86"/>
              <a:gd name="T70" fmla="*/ 50 w 85"/>
              <a:gd name="T71" fmla="*/ 0 h 86"/>
              <a:gd name="T72" fmla="*/ 35 w 85"/>
              <a:gd name="T73" fmla="*/ 0 h 86"/>
              <a:gd name="T74" fmla="*/ 7 w 85"/>
              <a:gd name="T75" fmla="*/ 8 h 86"/>
              <a:gd name="T76" fmla="*/ 35 w 85"/>
              <a:gd name="T77" fmla="*/ 16 h 86"/>
              <a:gd name="T78" fmla="*/ 11 w 85"/>
              <a:gd name="T79" fmla="*/ 20 h 86"/>
              <a:gd name="T80" fmla="*/ 58 w 85"/>
              <a:gd name="T81" fmla="*/ 51 h 86"/>
              <a:gd name="T82" fmla="*/ 50 w 85"/>
              <a:gd name="T83" fmla="*/ 59 h 86"/>
              <a:gd name="T84" fmla="*/ 50 w 85"/>
              <a:gd name="T85" fmla="*/ 59 h 86"/>
              <a:gd name="T86" fmla="*/ 50 w 85"/>
              <a:gd name="T87" fmla="*/ 59 h 86"/>
              <a:gd name="T88" fmla="*/ 46 w 85"/>
              <a:gd name="T89" fmla="*/ 51 h 86"/>
              <a:gd name="T90" fmla="*/ 46 w 85"/>
              <a:gd name="T91" fmla="*/ 47 h 86"/>
              <a:gd name="T92" fmla="*/ 46 w 85"/>
              <a:gd name="T93" fmla="*/ 43 h 86"/>
              <a:gd name="T94" fmla="*/ 35 w 85"/>
              <a:gd name="T95" fmla="*/ 43 h 86"/>
              <a:gd name="T96" fmla="*/ 35 w 85"/>
              <a:gd name="T97" fmla="*/ 62 h 86"/>
              <a:gd name="T98" fmla="*/ 35 w 85"/>
              <a:gd name="T99" fmla="*/ 59 h 86"/>
              <a:gd name="T100" fmla="*/ 31 w 85"/>
              <a:gd name="T101" fmla="*/ 59 h 86"/>
              <a:gd name="T102" fmla="*/ 27 w 85"/>
              <a:gd name="T103" fmla="*/ 51 h 86"/>
              <a:gd name="T104" fmla="*/ 35 w 85"/>
              <a:gd name="T105" fmla="*/ 39 h 86"/>
              <a:gd name="T106" fmla="*/ 50 w 85"/>
              <a:gd name="T107" fmla="*/ 39 h 86"/>
              <a:gd name="T108" fmla="*/ 58 w 85"/>
              <a:gd name="T109" fmla="*/ 51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5" h="86">
                <a:moveTo>
                  <a:pt x="11" y="20"/>
                </a:moveTo>
                <a:lnTo>
                  <a:pt x="11" y="27"/>
                </a:lnTo>
                <a:lnTo>
                  <a:pt x="31" y="27"/>
                </a:lnTo>
                <a:lnTo>
                  <a:pt x="27" y="31"/>
                </a:lnTo>
                <a:lnTo>
                  <a:pt x="0" y="31"/>
                </a:lnTo>
                <a:lnTo>
                  <a:pt x="0" y="39"/>
                </a:lnTo>
                <a:lnTo>
                  <a:pt x="23" y="39"/>
                </a:lnTo>
                <a:lnTo>
                  <a:pt x="23" y="39"/>
                </a:lnTo>
                <a:lnTo>
                  <a:pt x="11" y="47"/>
                </a:lnTo>
                <a:lnTo>
                  <a:pt x="0" y="55"/>
                </a:lnTo>
                <a:lnTo>
                  <a:pt x="0" y="55"/>
                </a:lnTo>
                <a:lnTo>
                  <a:pt x="7" y="66"/>
                </a:lnTo>
                <a:lnTo>
                  <a:pt x="7" y="66"/>
                </a:lnTo>
                <a:lnTo>
                  <a:pt x="11" y="62"/>
                </a:lnTo>
                <a:lnTo>
                  <a:pt x="11" y="62"/>
                </a:lnTo>
                <a:lnTo>
                  <a:pt x="19" y="59"/>
                </a:lnTo>
                <a:lnTo>
                  <a:pt x="19" y="59"/>
                </a:lnTo>
                <a:lnTo>
                  <a:pt x="23" y="62"/>
                </a:lnTo>
                <a:lnTo>
                  <a:pt x="23" y="62"/>
                </a:lnTo>
                <a:lnTo>
                  <a:pt x="11" y="66"/>
                </a:lnTo>
                <a:lnTo>
                  <a:pt x="11" y="66"/>
                </a:lnTo>
                <a:lnTo>
                  <a:pt x="3" y="70"/>
                </a:lnTo>
                <a:lnTo>
                  <a:pt x="3" y="70"/>
                </a:lnTo>
                <a:lnTo>
                  <a:pt x="7" y="74"/>
                </a:lnTo>
                <a:lnTo>
                  <a:pt x="7" y="74"/>
                </a:lnTo>
                <a:lnTo>
                  <a:pt x="11" y="78"/>
                </a:lnTo>
                <a:lnTo>
                  <a:pt x="11" y="78"/>
                </a:lnTo>
                <a:lnTo>
                  <a:pt x="23" y="74"/>
                </a:lnTo>
                <a:lnTo>
                  <a:pt x="23" y="74"/>
                </a:lnTo>
                <a:lnTo>
                  <a:pt x="35" y="70"/>
                </a:lnTo>
                <a:lnTo>
                  <a:pt x="35" y="74"/>
                </a:lnTo>
                <a:lnTo>
                  <a:pt x="35" y="74"/>
                </a:lnTo>
                <a:lnTo>
                  <a:pt x="35" y="74"/>
                </a:lnTo>
                <a:lnTo>
                  <a:pt x="27" y="74"/>
                </a:lnTo>
                <a:lnTo>
                  <a:pt x="27" y="74"/>
                </a:lnTo>
                <a:lnTo>
                  <a:pt x="31" y="86"/>
                </a:lnTo>
                <a:lnTo>
                  <a:pt x="31" y="86"/>
                </a:lnTo>
                <a:lnTo>
                  <a:pt x="42" y="86"/>
                </a:lnTo>
                <a:lnTo>
                  <a:pt x="46" y="82"/>
                </a:lnTo>
                <a:lnTo>
                  <a:pt x="46" y="78"/>
                </a:lnTo>
                <a:lnTo>
                  <a:pt x="46" y="70"/>
                </a:lnTo>
                <a:lnTo>
                  <a:pt x="46" y="70"/>
                </a:lnTo>
                <a:lnTo>
                  <a:pt x="70" y="82"/>
                </a:lnTo>
                <a:lnTo>
                  <a:pt x="70" y="82"/>
                </a:lnTo>
                <a:lnTo>
                  <a:pt x="77" y="74"/>
                </a:lnTo>
                <a:lnTo>
                  <a:pt x="77" y="74"/>
                </a:lnTo>
                <a:lnTo>
                  <a:pt x="77" y="74"/>
                </a:lnTo>
                <a:lnTo>
                  <a:pt x="77" y="74"/>
                </a:lnTo>
                <a:lnTo>
                  <a:pt x="62" y="62"/>
                </a:lnTo>
                <a:lnTo>
                  <a:pt x="62" y="62"/>
                </a:lnTo>
                <a:lnTo>
                  <a:pt x="66" y="59"/>
                </a:lnTo>
                <a:lnTo>
                  <a:pt x="66" y="59"/>
                </a:lnTo>
                <a:lnTo>
                  <a:pt x="77" y="66"/>
                </a:lnTo>
                <a:lnTo>
                  <a:pt x="77" y="66"/>
                </a:lnTo>
                <a:lnTo>
                  <a:pt x="85" y="51"/>
                </a:lnTo>
                <a:lnTo>
                  <a:pt x="85" y="51"/>
                </a:lnTo>
                <a:lnTo>
                  <a:pt x="73" y="47"/>
                </a:lnTo>
                <a:lnTo>
                  <a:pt x="62" y="39"/>
                </a:lnTo>
                <a:lnTo>
                  <a:pt x="81" y="39"/>
                </a:lnTo>
                <a:lnTo>
                  <a:pt x="81" y="31"/>
                </a:lnTo>
                <a:lnTo>
                  <a:pt x="42" y="31"/>
                </a:lnTo>
                <a:lnTo>
                  <a:pt x="42" y="27"/>
                </a:lnTo>
                <a:lnTo>
                  <a:pt x="73" y="27"/>
                </a:lnTo>
                <a:lnTo>
                  <a:pt x="73" y="20"/>
                </a:lnTo>
                <a:lnTo>
                  <a:pt x="46" y="20"/>
                </a:lnTo>
                <a:lnTo>
                  <a:pt x="46" y="16"/>
                </a:lnTo>
                <a:lnTo>
                  <a:pt x="77" y="16"/>
                </a:lnTo>
                <a:lnTo>
                  <a:pt x="77" y="8"/>
                </a:lnTo>
                <a:lnTo>
                  <a:pt x="46" y="8"/>
                </a:lnTo>
                <a:lnTo>
                  <a:pt x="46" y="8"/>
                </a:lnTo>
                <a:lnTo>
                  <a:pt x="50" y="0"/>
                </a:lnTo>
                <a:lnTo>
                  <a:pt x="50" y="0"/>
                </a:lnTo>
                <a:lnTo>
                  <a:pt x="35" y="0"/>
                </a:lnTo>
                <a:lnTo>
                  <a:pt x="35" y="0"/>
                </a:lnTo>
                <a:lnTo>
                  <a:pt x="35" y="8"/>
                </a:lnTo>
                <a:lnTo>
                  <a:pt x="7" y="8"/>
                </a:lnTo>
                <a:lnTo>
                  <a:pt x="7" y="16"/>
                </a:lnTo>
                <a:lnTo>
                  <a:pt x="35" y="16"/>
                </a:lnTo>
                <a:lnTo>
                  <a:pt x="31" y="20"/>
                </a:lnTo>
                <a:lnTo>
                  <a:pt x="11" y="20"/>
                </a:lnTo>
                <a:lnTo>
                  <a:pt x="11" y="20"/>
                </a:lnTo>
                <a:close/>
                <a:moveTo>
                  <a:pt x="58" y="51"/>
                </a:moveTo>
                <a:lnTo>
                  <a:pt x="58" y="51"/>
                </a:lnTo>
                <a:lnTo>
                  <a:pt x="50" y="59"/>
                </a:lnTo>
                <a:lnTo>
                  <a:pt x="50" y="59"/>
                </a:lnTo>
                <a:lnTo>
                  <a:pt x="50" y="59"/>
                </a:lnTo>
                <a:lnTo>
                  <a:pt x="50" y="59"/>
                </a:lnTo>
                <a:lnTo>
                  <a:pt x="50" y="59"/>
                </a:lnTo>
                <a:lnTo>
                  <a:pt x="46" y="62"/>
                </a:lnTo>
                <a:lnTo>
                  <a:pt x="46" y="51"/>
                </a:lnTo>
                <a:lnTo>
                  <a:pt x="46" y="51"/>
                </a:lnTo>
                <a:lnTo>
                  <a:pt x="46" y="47"/>
                </a:lnTo>
                <a:lnTo>
                  <a:pt x="46" y="47"/>
                </a:lnTo>
                <a:lnTo>
                  <a:pt x="46" y="43"/>
                </a:lnTo>
                <a:lnTo>
                  <a:pt x="46" y="43"/>
                </a:lnTo>
                <a:lnTo>
                  <a:pt x="35" y="43"/>
                </a:lnTo>
                <a:lnTo>
                  <a:pt x="35" y="62"/>
                </a:lnTo>
                <a:lnTo>
                  <a:pt x="35" y="62"/>
                </a:lnTo>
                <a:lnTo>
                  <a:pt x="35" y="59"/>
                </a:lnTo>
                <a:lnTo>
                  <a:pt x="35" y="59"/>
                </a:lnTo>
                <a:lnTo>
                  <a:pt x="27" y="62"/>
                </a:lnTo>
                <a:lnTo>
                  <a:pt x="31" y="59"/>
                </a:lnTo>
                <a:lnTo>
                  <a:pt x="31" y="59"/>
                </a:lnTo>
                <a:lnTo>
                  <a:pt x="27" y="51"/>
                </a:lnTo>
                <a:lnTo>
                  <a:pt x="27" y="51"/>
                </a:lnTo>
                <a:lnTo>
                  <a:pt x="35" y="39"/>
                </a:lnTo>
                <a:lnTo>
                  <a:pt x="50" y="39"/>
                </a:lnTo>
                <a:lnTo>
                  <a:pt x="50" y="39"/>
                </a:lnTo>
                <a:lnTo>
                  <a:pt x="58" y="51"/>
                </a:lnTo>
                <a:lnTo>
                  <a:pt x="58" y="51"/>
                </a:lnTo>
                <a:lnTo>
                  <a:pt x="58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2"/>
          <p:cNvSpPr>
            <a:spLocks noEditPoints="1"/>
          </p:cNvSpPr>
          <p:nvPr/>
        </p:nvSpPr>
        <p:spPr bwMode="auto">
          <a:xfrm>
            <a:off x="6340475" y="3702844"/>
            <a:ext cx="134938" cy="136525"/>
          </a:xfrm>
          <a:custGeom>
            <a:avLst/>
            <a:gdLst>
              <a:gd name="T0" fmla="*/ 15 w 85"/>
              <a:gd name="T1" fmla="*/ 31 h 86"/>
              <a:gd name="T2" fmla="*/ 66 w 85"/>
              <a:gd name="T3" fmla="*/ 20 h 86"/>
              <a:gd name="T4" fmla="*/ 81 w 85"/>
              <a:gd name="T5" fmla="*/ 31 h 86"/>
              <a:gd name="T6" fmla="*/ 50 w 85"/>
              <a:gd name="T7" fmla="*/ 12 h 86"/>
              <a:gd name="T8" fmla="*/ 50 w 85"/>
              <a:gd name="T9" fmla="*/ 0 h 86"/>
              <a:gd name="T10" fmla="*/ 46 w 85"/>
              <a:gd name="T11" fmla="*/ 0 h 86"/>
              <a:gd name="T12" fmla="*/ 35 w 85"/>
              <a:gd name="T13" fmla="*/ 0 h 86"/>
              <a:gd name="T14" fmla="*/ 35 w 85"/>
              <a:gd name="T15" fmla="*/ 12 h 86"/>
              <a:gd name="T16" fmla="*/ 4 w 85"/>
              <a:gd name="T17" fmla="*/ 31 h 86"/>
              <a:gd name="T18" fmla="*/ 0 w 85"/>
              <a:gd name="T19" fmla="*/ 47 h 86"/>
              <a:gd name="T20" fmla="*/ 23 w 85"/>
              <a:gd name="T21" fmla="*/ 47 h 86"/>
              <a:gd name="T22" fmla="*/ 15 w 85"/>
              <a:gd name="T23" fmla="*/ 59 h 86"/>
              <a:gd name="T24" fmla="*/ 35 w 85"/>
              <a:gd name="T25" fmla="*/ 66 h 86"/>
              <a:gd name="T26" fmla="*/ 23 w 85"/>
              <a:gd name="T27" fmla="*/ 70 h 86"/>
              <a:gd name="T28" fmla="*/ 4 w 85"/>
              <a:gd name="T29" fmla="*/ 74 h 86"/>
              <a:gd name="T30" fmla="*/ 11 w 85"/>
              <a:gd name="T31" fmla="*/ 86 h 86"/>
              <a:gd name="T32" fmla="*/ 50 w 85"/>
              <a:gd name="T33" fmla="*/ 74 h 86"/>
              <a:gd name="T34" fmla="*/ 62 w 85"/>
              <a:gd name="T35" fmla="*/ 78 h 86"/>
              <a:gd name="T36" fmla="*/ 74 w 85"/>
              <a:gd name="T37" fmla="*/ 86 h 86"/>
              <a:gd name="T38" fmla="*/ 78 w 85"/>
              <a:gd name="T39" fmla="*/ 82 h 86"/>
              <a:gd name="T40" fmla="*/ 81 w 85"/>
              <a:gd name="T41" fmla="*/ 74 h 86"/>
              <a:gd name="T42" fmla="*/ 58 w 85"/>
              <a:gd name="T43" fmla="*/ 62 h 86"/>
              <a:gd name="T44" fmla="*/ 85 w 85"/>
              <a:gd name="T45" fmla="*/ 47 h 86"/>
              <a:gd name="T46" fmla="*/ 43 w 85"/>
              <a:gd name="T47" fmla="*/ 39 h 86"/>
              <a:gd name="T48" fmla="*/ 46 w 85"/>
              <a:gd name="T49" fmla="*/ 31 h 86"/>
              <a:gd name="T50" fmla="*/ 46 w 85"/>
              <a:gd name="T51" fmla="*/ 27 h 86"/>
              <a:gd name="T52" fmla="*/ 46 w 85"/>
              <a:gd name="T53" fmla="*/ 27 h 86"/>
              <a:gd name="T54" fmla="*/ 35 w 85"/>
              <a:gd name="T55" fmla="*/ 24 h 86"/>
              <a:gd name="T56" fmla="*/ 35 w 85"/>
              <a:gd name="T57" fmla="*/ 24 h 86"/>
              <a:gd name="T58" fmla="*/ 27 w 85"/>
              <a:gd name="T59" fmla="*/ 39 h 86"/>
              <a:gd name="T60" fmla="*/ 0 w 85"/>
              <a:gd name="T61" fmla="*/ 39 h 86"/>
              <a:gd name="T62" fmla="*/ 0 w 85"/>
              <a:gd name="T63" fmla="*/ 47 h 86"/>
              <a:gd name="T64" fmla="*/ 46 w 85"/>
              <a:gd name="T65" fmla="*/ 59 h 86"/>
              <a:gd name="T66" fmla="*/ 35 w 85"/>
              <a:gd name="T67" fmla="*/ 47 h 86"/>
              <a:gd name="T68" fmla="*/ 50 w 85"/>
              <a:gd name="T69" fmla="*/ 47 h 86"/>
              <a:gd name="T70" fmla="*/ 46 w 85"/>
              <a:gd name="T71" fmla="*/ 59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5" h="86">
                <a:moveTo>
                  <a:pt x="4" y="31"/>
                </a:moveTo>
                <a:lnTo>
                  <a:pt x="15" y="31"/>
                </a:lnTo>
                <a:lnTo>
                  <a:pt x="15" y="20"/>
                </a:lnTo>
                <a:lnTo>
                  <a:pt x="66" y="20"/>
                </a:lnTo>
                <a:lnTo>
                  <a:pt x="66" y="31"/>
                </a:lnTo>
                <a:lnTo>
                  <a:pt x="81" y="31"/>
                </a:lnTo>
                <a:lnTo>
                  <a:pt x="81" y="12"/>
                </a:lnTo>
                <a:lnTo>
                  <a:pt x="50" y="12"/>
                </a:lnTo>
                <a:lnTo>
                  <a:pt x="50" y="12"/>
                </a:lnTo>
                <a:lnTo>
                  <a:pt x="50" y="0"/>
                </a:lnTo>
                <a:lnTo>
                  <a:pt x="50" y="0"/>
                </a:lnTo>
                <a:lnTo>
                  <a:pt x="46" y="0"/>
                </a:lnTo>
                <a:lnTo>
                  <a:pt x="46" y="0"/>
                </a:lnTo>
                <a:lnTo>
                  <a:pt x="35" y="0"/>
                </a:lnTo>
                <a:lnTo>
                  <a:pt x="35" y="0"/>
                </a:lnTo>
                <a:lnTo>
                  <a:pt x="35" y="12"/>
                </a:lnTo>
                <a:lnTo>
                  <a:pt x="4" y="12"/>
                </a:lnTo>
                <a:lnTo>
                  <a:pt x="4" y="31"/>
                </a:lnTo>
                <a:lnTo>
                  <a:pt x="4" y="31"/>
                </a:lnTo>
                <a:close/>
                <a:moveTo>
                  <a:pt x="0" y="47"/>
                </a:moveTo>
                <a:lnTo>
                  <a:pt x="23" y="47"/>
                </a:lnTo>
                <a:lnTo>
                  <a:pt x="23" y="47"/>
                </a:lnTo>
                <a:lnTo>
                  <a:pt x="15" y="59"/>
                </a:lnTo>
                <a:lnTo>
                  <a:pt x="15" y="59"/>
                </a:lnTo>
                <a:lnTo>
                  <a:pt x="15" y="59"/>
                </a:lnTo>
                <a:lnTo>
                  <a:pt x="35" y="66"/>
                </a:lnTo>
                <a:lnTo>
                  <a:pt x="35" y="66"/>
                </a:lnTo>
                <a:lnTo>
                  <a:pt x="23" y="70"/>
                </a:lnTo>
                <a:lnTo>
                  <a:pt x="4" y="74"/>
                </a:lnTo>
                <a:lnTo>
                  <a:pt x="4" y="74"/>
                </a:lnTo>
                <a:lnTo>
                  <a:pt x="11" y="86"/>
                </a:lnTo>
                <a:lnTo>
                  <a:pt x="11" y="86"/>
                </a:lnTo>
                <a:lnTo>
                  <a:pt x="31" y="82"/>
                </a:lnTo>
                <a:lnTo>
                  <a:pt x="50" y="74"/>
                </a:lnTo>
                <a:lnTo>
                  <a:pt x="50" y="74"/>
                </a:lnTo>
                <a:lnTo>
                  <a:pt x="62" y="78"/>
                </a:lnTo>
                <a:lnTo>
                  <a:pt x="74" y="86"/>
                </a:lnTo>
                <a:lnTo>
                  <a:pt x="74" y="86"/>
                </a:lnTo>
                <a:lnTo>
                  <a:pt x="78" y="82"/>
                </a:lnTo>
                <a:lnTo>
                  <a:pt x="78" y="82"/>
                </a:lnTo>
                <a:lnTo>
                  <a:pt x="81" y="74"/>
                </a:lnTo>
                <a:lnTo>
                  <a:pt x="81" y="74"/>
                </a:lnTo>
                <a:lnTo>
                  <a:pt x="58" y="62"/>
                </a:lnTo>
                <a:lnTo>
                  <a:pt x="58" y="62"/>
                </a:lnTo>
                <a:lnTo>
                  <a:pt x="66" y="47"/>
                </a:lnTo>
                <a:lnTo>
                  <a:pt x="85" y="47"/>
                </a:lnTo>
                <a:lnTo>
                  <a:pt x="85" y="39"/>
                </a:lnTo>
                <a:lnTo>
                  <a:pt x="43" y="39"/>
                </a:lnTo>
                <a:lnTo>
                  <a:pt x="43" y="39"/>
                </a:lnTo>
                <a:lnTo>
                  <a:pt x="46" y="31"/>
                </a:lnTo>
                <a:lnTo>
                  <a:pt x="46" y="31"/>
                </a:lnTo>
                <a:lnTo>
                  <a:pt x="46" y="27"/>
                </a:lnTo>
                <a:lnTo>
                  <a:pt x="46" y="27"/>
                </a:lnTo>
                <a:lnTo>
                  <a:pt x="46" y="27"/>
                </a:lnTo>
                <a:lnTo>
                  <a:pt x="46" y="27"/>
                </a:lnTo>
                <a:lnTo>
                  <a:pt x="35" y="24"/>
                </a:lnTo>
                <a:lnTo>
                  <a:pt x="35" y="24"/>
                </a:lnTo>
                <a:lnTo>
                  <a:pt x="35" y="24"/>
                </a:lnTo>
                <a:lnTo>
                  <a:pt x="35" y="24"/>
                </a:lnTo>
                <a:lnTo>
                  <a:pt x="27" y="39"/>
                </a:lnTo>
                <a:lnTo>
                  <a:pt x="0" y="39"/>
                </a:lnTo>
                <a:lnTo>
                  <a:pt x="0" y="39"/>
                </a:lnTo>
                <a:lnTo>
                  <a:pt x="0" y="47"/>
                </a:lnTo>
                <a:lnTo>
                  <a:pt x="0" y="47"/>
                </a:lnTo>
                <a:close/>
                <a:moveTo>
                  <a:pt x="46" y="59"/>
                </a:moveTo>
                <a:lnTo>
                  <a:pt x="46" y="59"/>
                </a:lnTo>
                <a:lnTo>
                  <a:pt x="31" y="55"/>
                </a:lnTo>
                <a:lnTo>
                  <a:pt x="35" y="47"/>
                </a:lnTo>
                <a:lnTo>
                  <a:pt x="50" y="47"/>
                </a:lnTo>
                <a:lnTo>
                  <a:pt x="50" y="47"/>
                </a:lnTo>
                <a:lnTo>
                  <a:pt x="46" y="59"/>
                </a:lnTo>
                <a:lnTo>
                  <a:pt x="46" y="59"/>
                </a:lnTo>
                <a:lnTo>
                  <a:pt x="46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3"/>
          <p:cNvSpPr>
            <a:spLocks/>
          </p:cNvSpPr>
          <p:nvPr/>
        </p:nvSpPr>
        <p:spPr bwMode="auto">
          <a:xfrm>
            <a:off x="6488113" y="3702844"/>
            <a:ext cx="130175" cy="136525"/>
          </a:xfrm>
          <a:custGeom>
            <a:avLst/>
            <a:gdLst>
              <a:gd name="T0" fmla="*/ 51 w 82"/>
              <a:gd name="T1" fmla="*/ 12 h 86"/>
              <a:gd name="T2" fmla="*/ 51 w 82"/>
              <a:gd name="T3" fmla="*/ 12 h 86"/>
              <a:gd name="T4" fmla="*/ 51 w 82"/>
              <a:gd name="T5" fmla="*/ 8 h 86"/>
              <a:gd name="T6" fmla="*/ 51 w 82"/>
              <a:gd name="T7" fmla="*/ 8 h 86"/>
              <a:gd name="T8" fmla="*/ 47 w 82"/>
              <a:gd name="T9" fmla="*/ 0 h 86"/>
              <a:gd name="T10" fmla="*/ 47 w 82"/>
              <a:gd name="T11" fmla="*/ 0 h 86"/>
              <a:gd name="T12" fmla="*/ 39 w 82"/>
              <a:gd name="T13" fmla="*/ 0 h 86"/>
              <a:gd name="T14" fmla="*/ 39 w 82"/>
              <a:gd name="T15" fmla="*/ 0 h 86"/>
              <a:gd name="T16" fmla="*/ 31 w 82"/>
              <a:gd name="T17" fmla="*/ 4 h 86"/>
              <a:gd name="T18" fmla="*/ 31 w 82"/>
              <a:gd name="T19" fmla="*/ 4 h 86"/>
              <a:gd name="T20" fmla="*/ 35 w 82"/>
              <a:gd name="T21" fmla="*/ 16 h 86"/>
              <a:gd name="T22" fmla="*/ 0 w 82"/>
              <a:gd name="T23" fmla="*/ 16 h 86"/>
              <a:gd name="T24" fmla="*/ 0 w 82"/>
              <a:gd name="T25" fmla="*/ 24 h 86"/>
              <a:gd name="T26" fmla="*/ 35 w 82"/>
              <a:gd name="T27" fmla="*/ 24 h 86"/>
              <a:gd name="T28" fmla="*/ 35 w 82"/>
              <a:gd name="T29" fmla="*/ 35 h 86"/>
              <a:gd name="T30" fmla="*/ 12 w 82"/>
              <a:gd name="T31" fmla="*/ 35 h 86"/>
              <a:gd name="T32" fmla="*/ 12 w 82"/>
              <a:gd name="T33" fmla="*/ 74 h 86"/>
              <a:gd name="T34" fmla="*/ 23 w 82"/>
              <a:gd name="T35" fmla="*/ 74 h 86"/>
              <a:gd name="T36" fmla="*/ 23 w 82"/>
              <a:gd name="T37" fmla="*/ 43 h 86"/>
              <a:gd name="T38" fmla="*/ 35 w 82"/>
              <a:gd name="T39" fmla="*/ 43 h 86"/>
              <a:gd name="T40" fmla="*/ 35 w 82"/>
              <a:gd name="T41" fmla="*/ 86 h 86"/>
              <a:gd name="T42" fmla="*/ 51 w 82"/>
              <a:gd name="T43" fmla="*/ 86 h 86"/>
              <a:gd name="T44" fmla="*/ 51 w 82"/>
              <a:gd name="T45" fmla="*/ 43 h 86"/>
              <a:gd name="T46" fmla="*/ 62 w 82"/>
              <a:gd name="T47" fmla="*/ 43 h 86"/>
              <a:gd name="T48" fmla="*/ 62 w 82"/>
              <a:gd name="T49" fmla="*/ 62 h 86"/>
              <a:gd name="T50" fmla="*/ 62 w 82"/>
              <a:gd name="T51" fmla="*/ 62 h 86"/>
              <a:gd name="T52" fmla="*/ 58 w 82"/>
              <a:gd name="T53" fmla="*/ 66 h 86"/>
              <a:gd name="T54" fmla="*/ 51 w 82"/>
              <a:gd name="T55" fmla="*/ 66 h 86"/>
              <a:gd name="T56" fmla="*/ 51 w 82"/>
              <a:gd name="T57" fmla="*/ 66 h 86"/>
              <a:gd name="T58" fmla="*/ 54 w 82"/>
              <a:gd name="T59" fmla="*/ 78 h 86"/>
              <a:gd name="T60" fmla="*/ 54 w 82"/>
              <a:gd name="T61" fmla="*/ 78 h 86"/>
              <a:gd name="T62" fmla="*/ 70 w 82"/>
              <a:gd name="T63" fmla="*/ 74 h 86"/>
              <a:gd name="T64" fmla="*/ 74 w 82"/>
              <a:gd name="T65" fmla="*/ 74 h 86"/>
              <a:gd name="T66" fmla="*/ 74 w 82"/>
              <a:gd name="T67" fmla="*/ 70 h 86"/>
              <a:gd name="T68" fmla="*/ 74 w 82"/>
              <a:gd name="T69" fmla="*/ 35 h 86"/>
              <a:gd name="T70" fmla="*/ 51 w 82"/>
              <a:gd name="T71" fmla="*/ 35 h 86"/>
              <a:gd name="T72" fmla="*/ 51 w 82"/>
              <a:gd name="T73" fmla="*/ 24 h 86"/>
              <a:gd name="T74" fmla="*/ 82 w 82"/>
              <a:gd name="T75" fmla="*/ 24 h 86"/>
              <a:gd name="T76" fmla="*/ 82 w 82"/>
              <a:gd name="T77" fmla="*/ 16 h 86"/>
              <a:gd name="T78" fmla="*/ 43 w 82"/>
              <a:gd name="T79" fmla="*/ 16 h 86"/>
              <a:gd name="T80" fmla="*/ 43 w 82"/>
              <a:gd name="T81" fmla="*/ 16 h 86"/>
              <a:gd name="T82" fmla="*/ 51 w 82"/>
              <a:gd name="T83" fmla="*/ 12 h 86"/>
              <a:gd name="T84" fmla="*/ 51 w 82"/>
              <a:gd name="T85" fmla="*/ 12 h 86"/>
              <a:gd name="T86" fmla="*/ 51 w 82"/>
              <a:gd name="T87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6">
                <a:moveTo>
                  <a:pt x="51" y="12"/>
                </a:moveTo>
                <a:lnTo>
                  <a:pt x="51" y="12"/>
                </a:lnTo>
                <a:lnTo>
                  <a:pt x="51" y="8"/>
                </a:lnTo>
                <a:lnTo>
                  <a:pt x="51" y="8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6"/>
                </a:lnTo>
                <a:lnTo>
                  <a:pt x="0" y="16"/>
                </a:lnTo>
                <a:lnTo>
                  <a:pt x="0" y="24"/>
                </a:lnTo>
                <a:lnTo>
                  <a:pt x="35" y="24"/>
                </a:lnTo>
                <a:lnTo>
                  <a:pt x="35" y="35"/>
                </a:lnTo>
                <a:lnTo>
                  <a:pt x="12" y="35"/>
                </a:lnTo>
                <a:lnTo>
                  <a:pt x="12" y="74"/>
                </a:lnTo>
                <a:lnTo>
                  <a:pt x="23" y="74"/>
                </a:lnTo>
                <a:lnTo>
                  <a:pt x="23" y="43"/>
                </a:lnTo>
                <a:lnTo>
                  <a:pt x="35" y="43"/>
                </a:lnTo>
                <a:lnTo>
                  <a:pt x="35" y="86"/>
                </a:lnTo>
                <a:lnTo>
                  <a:pt x="51" y="86"/>
                </a:lnTo>
                <a:lnTo>
                  <a:pt x="51" y="43"/>
                </a:lnTo>
                <a:lnTo>
                  <a:pt x="62" y="43"/>
                </a:lnTo>
                <a:lnTo>
                  <a:pt x="62" y="62"/>
                </a:lnTo>
                <a:lnTo>
                  <a:pt x="62" y="62"/>
                </a:lnTo>
                <a:lnTo>
                  <a:pt x="58" y="66"/>
                </a:lnTo>
                <a:lnTo>
                  <a:pt x="51" y="66"/>
                </a:lnTo>
                <a:lnTo>
                  <a:pt x="51" y="66"/>
                </a:lnTo>
                <a:lnTo>
                  <a:pt x="54" y="78"/>
                </a:lnTo>
                <a:lnTo>
                  <a:pt x="54" y="78"/>
                </a:lnTo>
                <a:lnTo>
                  <a:pt x="70" y="74"/>
                </a:lnTo>
                <a:lnTo>
                  <a:pt x="74" y="74"/>
                </a:lnTo>
                <a:lnTo>
                  <a:pt x="74" y="70"/>
                </a:lnTo>
                <a:lnTo>
                  <a:pt x="74" y="35"/>
                </a:lnTo>
                <a:lnTo>
                  <a:pt x="51" y="35"/>
                </a:lnTo>
                <a:lnTo>
                  <a:pt x="51" y="24"/>
                </a:lnTo>
                <a:lnTo>
                  <a:pt x="82" y="24"/>
                </a:lnTo>
                <a:lnTo>
                  <a:pt x="82" y="16"/>
                </a:lnTo>
                <a:lnTo>
                  <a:pt x="43" y="16"/>
                </a:lnTo>
                <a:lnTo>
                  <a:pt x="43" y="16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7080250" y="3703637"/>
            <a:ext cx="134938" cy="134938"/>
          </a:xfrm>
          <a:custGeom>
            <a:avLst/>
            <a:gdLst>
              <a:gd name="T0" fmla="*/ 8 w 85"/>
              <a:gd name="T1" fmla="*/ 11 h 85"/>
              <a:gd name="T2" fmla="*/ 8 w 85"/>
              <a:gd name="T3" fmla="*/ 11 h 85"/>
              <a:gd name="T4" fmla="*/ 27 w 85"/>
              <a:gd name="T5" fmla="*/ 15 h 85"/>
              <a:gd name="T6" fmla="*/ 15 w 85"/>
              <a:gd name="T7" fmla="*/ 4 h 85"/>
              <a:gd name="T8" fmla="*/ 85 w 85"/>
              <a:gd name="T9" fmla="*/ 31 h 85"/>
              <a:gd name="T10" fmla="*/ 82 w 85"/>
              <a:gd name="T11" fmla="*/ 7 h 85"/>
              <a:gd name="T12" fmla="*/ 82 w 85"/>
              <a:gd name="T13" fmla="*/ 7 h 85"/>
              <a:gd name="T14" fmla="*/ 70 w 85"/>
              <a:gd name="T15" fmla="*/ 4 h 85"/>
              <a:gd name="T16" fmla="*/ 62 w 85"/>
              <a:gd name="T17" fmla="*/ 23 h 85"/>
              <a:gd name="T18" fmla="*/ 85 w 85"/>
              <a:gd name="T19" fmla="*/ 31 h 85"/>
              <a:gd name="T20" fmla="*/ 23 w 85"/>
              <a:gd name="T21" fmla="*/ 35 h 85"/>
              <a:gd name="T22" fmla="*/ 8 w 85"/>
              <a:gd name="T23" fmla="*/ 23 h 85"/>
              <a:gd name="T24" fmla="*/ 4 w 85"/>
              <a:gd name="T25" fmla="*/ 35 h 85"/>
              <a:gd name="T26" fmla="*/ 15 w 85"/>
              <a:gd name="T27" fmla="*/ 42 h 85"/>
              <a:gd name="T28" fmla="*/ 23 w 85"/>
              <a:gd name="T29" fmla="*/ 35 h 85"/>
              <a:gd name="T30" fmla="*/ 23 w 85"/>
              <a:gd name="T31" fmla="*/ 54 h 85"/>
              <a:gd name="T32" fmla="*/ 12 w 85"/>
              <a:gd name="T33" fmla="*/ 46 h 85"/>
              <a:gd name="T34" fmla="*/ 0 w 85"/>
              <a:gd name="T35" fmla="*/ 77 h 85"/>
              <a:gd name="T36" fmla="*/ 12 w 85"/>
              <a:gd name="T37" fmla="*/ 85 h 85"/>
              <a:gd name="T38" fmla="*/ 15 w 85"/>
              <a:gd name="T39" fmla="*/ 81 h 85"/>
              <a:gd name="T40" fmla="*/ 39 w 85"/>
              <a:gd name="T41" fmla="*/ 54 h 85"/>
              <a:gd name="T42" fmla="*/ 47 w 85"/>
              <a:gd name="T43" fmla="*/ 46 h 85"/>
              <a:gd name="T44" fmla="*/ 70 w 85"/>
              <a:gd name="T45" fmla="*/ 54 h 85"/>
              <a:gd name="T46" fmla="*/ 58 w 85"/>
              <a:gd name="T47" fmla="*/ 46 h 85"/>
              <a:gd name="T48" fmla="*/ 39 w 85"/>
              <a:gd name="T49" fmla="*/ 70 h 85"/>
              <a:gd name="T50" fmla="*/ 47 w 85"/>
              <a:gd name="T51" fmla="*/ 62 h 85"/>
              <a:gd name="T52" fmla="*/ 58 w 85"/>
              <a:gd name="T53" fmla="*/ 70 h 85"/>
              <a:gd name="T54" fmla="*/ 70 w 85"/>
              <a:gd name="T55" fmla="*/ 62 h 85"/>
              <a:gd name="T56" fmla="*/ 62 w 85"/>
              <a:gd name="T57" fmla="*/ 35 h 85"/>
              <a:gd name="T58" fmla="*/ 58 w 85"/>
              <a:gd name="T59" fmla="*/ 27 h 85"/>
              <a:gd name="T60" fmla="*/ 54 w 85"/>
              <a:gd name="T61" fmla="*/ 19 h 85"/>
              <a:gd name="T62" fmla="*/ 66 w 85"/>
              <a:gd name="T63" fmla="*/ 4 h 85"/>
              <a:gd name="T64" fmla="*/ 50 w 85"/>
              <a:gd name="T65" fmla="*/ 0 h 85"/>
              <a:gd name="T66" fmla="*/ 43 w 85"/>
              <a:gd name="T67" fmla="*/ 23 h 85"/>
              <a:gd name="T68" fmla="*/ 54 w 85"/>
              <a:gd name="T69" fmla="*/ 39 h 85"/>
              <a:gd name="T70" fmla="*/ 47 w 85"/>
              <a:gd name="T71" fmla="*/ 31 h 85"/>
              <a:gd name="T72" fmla="*/ 35 w 85"/>
              <a:gd name="T73" fmla="*/ 19 h 85"/>
              <a:gd name="T74" fmla="*/ 47 w 85"/>
              <a:gd name="T75" fmla="*/ 4 h 85"/>
              <a:gd name="T76" fmla="*/ 35 w 85"/>
              <a:gd name="T77" fmla="*/ 0 h 85"/>
              <a:gd name="T78" fmla="*/ 23 w 85"/>
              <a:gd name="T79" fmla="*/ 23 h 85"/>
              <a:gd name="T80" fmla="*/ 27 w 85"/>
              <a:gd name="T81" fmla="*/ 39 h 85"/>
              <a:gd name="T82" fmla="*/ 39 w 85"/>
              <a:gd name="T83" fmla="*/ 81 h 85"/>
              <a:gd name="T84" fmla="*/ 82 w 85"/>
              <a:gd name="T85" fmla="*/ 85 h 85"/>
              <a:gd name="T86" fmla="*/ 39 w 85"/>
              <a:gd name="T87" fmla="*/ 39 h 85"/>
              <a:gd name="T88" fmla="*/ 43 w 85"/>
              <a:gd name="T89" fmla="*/ 39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5" h="85">
                <a:moveTo>
                  <a:pt x="15" y="4"/>
                </a:moveTo>
                <a:lnTo>
                  <a:pt x="15" y="4"/>
                </a:lnTo>
                <a:lnTo>
                  <a:pt x="8" y="11"/>
                </a:lnTo>
                <a:lnTo>
                  <a:pt x="8" y="11"/>
                </a:lnTo>
                <a:lnTo>
                  <a:pt x="8" y="11"/>
                </a:lnTo>
                <a:lnTo>
                  <a:pt x="8" y="11"/>
                </a:lnTo>
                <a:lnTo>
                  <a:pt x="19" y="23"/>
                </a:lnTo>
                <a:lnTo>
                  <a:pt x="19" y="23"/>
                </a:lnTo>
                <a:lnTo>
                  <a:pt x="27" y="15"/>
                </a:lnTo>
                <a:lnTo>
                  <a:pt x="27" y="15"/>
                </a:lnTo>
                <a:lnTo>
                  <a:pt x="15" y="4"/>
                </a:lnTo>
                <a:lnTo>
                  <a:pt x="15" y="4"/>
                </a:lnTo>
                <a:lnTo>
                  <a:pt x="15" y="4"/>
                </a:lnTo>
                <a:close/>
                <a:moveTo>
                  <a:pt x="85" y="31"/>
                </a:moveTo>
                <a:lnTo>
                  <a:pt x="85" y="31"/>
                </a:lnTo>
                <a:lnTo>
                  <a:pt x="74" y="19"/>
                </a:lnTo>
                <a:lnTo>
                  <a:pt x="74" y="19"/>
                </a:lnTo>
                <a:lnTo>
                  <a:pt x="82" y="7"/>
                </a:lnTo>
                <a:lnTo>
                  <a:pt x="82" y="7"/>
                </a:lnTo>
                <a:lnTo>
                  <a:pt x="82" y="7"/>
                </a:lnTo>
                <a:lnTo>
                  <a:pt x="82" y="7"/>
                </a:lnTo>
                <a:lnTo>
                  <a:pt x="70" y="0"/>
                </a:lnTo>
                <a:lnTo>
                  <a:pt x="70" y="0"/>
                </a:lnTo>
                <a:lnTo>
                  <a:pt x="70" y="4"/>
                </a:lnTo>
                <a:lnTo>
                  <a:pt x="70" y="4"/>
                </a:lnTo>
                <a:lnTo>
                  <a:pt x="62" y="23"/>
                </a:lnTo>
                <a:lnTo>
                  <a:pt x="62" y="23"/>
                </a:lnTo>
                <a:lnTo>
                  <a:pt x="74" y="39"/>
                </a:lnTo>
                <a:lnTo>
                  <a:pt x="74" y="39"/>
                </a:lnTo>
                <a:lnTo>
                  <a:pt x="85" y="31"/>
                </a:lnTo>
                <a:lnTo>
                  <a:pt x="85" y="31"/>
                </a:lnTo>
                <a:lnTo>
                  <a:pt x="85" y="31"/>
                </a:lnTo>
                <a:close/>
                <a:moveTo>
                  <a:pt x="23" y="35"/>
                </a:moveTo>
                <a:lnTo>
                  <a:pt x="23" y="35"/>
                </a:lnTo>
                <a:lnTo>
                  <a:pt x="8" y="23"/>
                </a:lnTo>
                <a:lnTo>
                  <a:pt x="8" y="23"/>
                </a:lnTo>
                <a:lnTo>
                  <a:pt x="0" y="31"/>
                </a:lnTo>
                <a:lnTo>
                  <a:pt x="0" y="31"/>
                </a:lnTo>
                <a:lnTo>
                  <a:pt x="4" y="35"/>
                </a:lnTo>
                <a:lnTo>
                  <a:pt x="4" y="35"/>
                </a:lnTo>
                <a:lnTo>
                  <a:pt x="15" y="42"/>
                </a:lnTo>
                <a:lnTo>
                  <a:pt x="15" y="42"/>
                </a:lnTo>
                <a:lnTo>
                  <a:pt x="23" y="35"/>
                </a:lnTo>
                <a:lnTo>
                  <a:pt x="23" y="35"/>
                </a:lnTo>
                <a:lnTo>
                  <a:pt x="23" y="35"/>
                </a:lnTo>
                <a:close/>
                <a:moveTo>
                  <a:pt x="15" y="81"/>
                </a:moveTo>
                <a:lnTo>
                  <a:pt x="15" y="81"/>
                </a:lnTo>
                <a:lnTo>
                  <a:pt x="23" y="54"/>
                </a:lnTo>
                <a:lnTo>
                  <a:pt x="23" y="54"/>
                </a:lnTo>
                <a:lnTo>
                  <a:pt x="12" y="46"/>
                </a:lnTo>
                <a:lnTo>
                  <a:pt x="12" y="46"/>
                </a:lnTo>
                <a:lnTo>
                  <a:pt x="4" y="74"/>
                </a:lnTo>
                <a:lnTo>
                  <a:pt x="4" y="74"/>
                </a:lnTo>
                <a:lnTo>
                  <a:pt x="0" y="77"/>
                </a:lnTo>
                <a:lnTo>
                  <a:pt x="0" y="77"/>
                </a:lnTo>
                <a:lnTo>
                  <a:pt x="12" y="85"/>
                </a:lnTo>
                <a:lnTo>
                  <a:pt x="12" y="85"/>
                </a:lnTo>
                <a:lnTo>
                  <a:pt x="15" y="81"/>
                </a:lnTo>
                <a:lnTo>
                  <a:pt x="15" y="81"/>
                </a:lnTo>
                <a:lnTo>
                  <a:pt x="15" y="81"/>
                </a:lnTo>
                <a:close/>
                <a:moveTo>
                  <a:pt x="47" y="46"/>
                </a:moveTo>
                <a:lnTo>
                  <a:pt x="47" y="54"/>
                </a:lnTo>
                <a:lnTo>
                  <a:pt x="39" y="54"/>
                </a:lnTo>
                <a:lnTo>
                  <a:pt x="39" y="46"/>
                </a:lnTo>
                <a:lnTo>
                  <a:pt x="47" y="46"/>
                </a:lnTo>
                <a:lnTo>
                  <a:pt x="47" y="46"/>
                </a:lnTo>
                <a:close/>
                <a:moveTo>
                  <a:pt x="58" y="46"/>
                </a:moveTo>
                <a:lnTo>
                  <a:pt x="70" y="46"/>
                </a:lnTo>
                <a:lnTo>
                  <a:pt x="70" y="54"/>
                </a:lnTo>
                <a:lnTo>
                  <a:pt x="58" y="54"/>
                </a:lnTo>
                <a:lnTo>
                  <a:pt x="58" y="46"/>
                </a:lnTo>
                <a:lnTo>
                  <a:pt x="58" y="46"/>
                </a:lnTo>
                <a:close/>
                <a:moveTo>
                  <a:pt x="47" y="62"/>
                </a:moveTo>
                <a:lnTo>
                  <a:pt x="47" y="70"/>
                </a:lnTo>
                <a:lnTo>
                  <a:pt x="39" y="70"/>
                </a:lnTo>
                <a:lnTo>
                  <a:pt x="39" y="62"/>
                </a:lnTo>
                <a:lnTo>
                  <a:pt x="47" y="62"/>
                </a:lnTo>
                <a:lnTo>
                  <a:pt x="47" y="62"/>
                </a:lnTo>
                <a:close/>
                <a:moveTo>
                  <a:pt x="70" y="62"/>
                </a:moveTo>
                <a:lnTo>
                  <a:pt x="70" y="70"/>
                </a:lnTo>
                <a:lnTo>
                  <a:pt x="58" y="70"/>
                </a:lnTo>
                <a:lnTo>
                  <a:pt x="58" y="62"/>
                </a:lnTo>
                <a:lnTo>
                  <a:pt x="70" y="62"/>
                </a:lnTo>
                <a:lnTo>
                  <a:pt x="70" y="62"/>
                </a:lnTo>
                <a:close/>
                <a:moveTo>
                  <a:pt x="54" y="39"/>
                </a:moveTo>
                <a:lnTo>
                  <a:pt x="54" y="39"/>
                </a:lnTo>
                <a:lnTo>
                  <a:pt x="62" y="35"/>
                </a:lnTo>
                <a:lnTo>
                  <a:pt x="62" y="35"/>
                </a:lnTo>
                <a:lnTo>
                  <a:pt x="66" y="35"/>
                </a:lnTo>
                <a:lnTo>
                  <a:pt x="58" y="27"/>
                </a:lnTo>
                <a:lnTo>
                  <a:pt x="58" y="27"/>
                </a:lnTo>
                <a:lnTo>
                  <a:pt x="54" y="19"/>
                </a:lnTo>
                <a:lnTo>
                  <a:pt x="54" y="19"/>
                </a:lnTo>
                <a:lnTo>
                  <a:pt x="62" y="7"/>
                </a:lnTo>
                <a:lnTo>
                  <a:pt x="62" y="7"/>
                </a:lnTo>
                <a:lnTo>
                  <a:pt x="66" y="4"/>
                </a:lnTo>
                <a:lnTo>
                  <a:pt x="66" y="4"/>
                </a:lnTo>
                <a:lnTo>
                  <a:pt x="50" y="0"/>
                </a:lnTo>
                <a:lnTo>
                  <a:pt x="50" y="0"/>
                </a:lnTo>
                <a:lnTo>
                  <a:pt x="43" y="23"/>
                </a:lnTo>
                <a:lnTo>
                  <a:pt x="43" y="23"/>
                </a:lnTo>
                <a:lnTo>
                  <a:pt x="43" y="23"/>
                </a:lnTo>
                <a:lnTo>
                  <a:pt x="54" y="39"/>
                </a:lnTo>
                <a:lnTo>
                  <a:pt x="54" y="39"/>
                </a:lnTo>
                <a:lnTo>
                  <a:pt x="54" y="39"/>
                </a:lnTo>
                <a:close/>
                <a:moveTo>
                  <a:pt x="43" y="39"/>
                </a:moveTo>
                <a:lnTo>
                  <a:pt x="43" y="39"/>
                </a:lnTo>
                <a:lnTo>
                  <a:pt x="47" y="31"/>
                </a:lnTo>
                <a:lnTo>
                  <a:pt x="47" y="31"/>
                </a:lnTo>
                <a:lnTo>
                  <a:pt x="35" y="19"/>
                </a:lnTo>
                <a:lnTo>
                  <a:pt x="35" y="19"/>
                </a:lnTo>
                <a:lnTo>
                  <a:pt x="43" y="7"/>
                </a:lnTo>
                <a:lnTo>
                  <a:pt x="43" y="7"/>
                </a:lnTo>
                <a:lnTo>
                  <a:pt x="47" y="4"/>
                </a:lnTo>
                <a:lnTo>
                  <a:pt x="47" y="4"/>
                </a:lnTo>
                <a:lnTo>
                  <a:pt x="35" y="0"/>
                </a:lnTo>
                <a:lnTo>
                  <a:pt x="35" y="0"/>
                </a:lnTo>
                <a:lnTo>
                  <a:pt x="31" y="4"/>
                </a:lnTo>
                <a:lnTo>
                  <a:pt x="31" y="4"/>
                </a:lnTo>
                <a:lnTo>
                  <a:pt x="23" y="23"/>
                </a:lnTo>
                <a:lnTo>
                  <a:pt x="23" y="23"/>
                </a:lnTo>
                <a:lnTo>
                  <a:pt x="35" y="39"/>
                </a:lnTo>
                <a:lnTo>
                  <a:pt x="27" y="39"/>
                </a:lnTo>
                <a:lnTo>
                  <a:pt x="27" y="85"/>
                </a:lnTo>
                <a:lnTo>
                  <a:pt x="39" y="85"/>
                </a:lnTo>
                <a:lnTo>
                  <a:pt x="39" y="81"/>
                </a:lnTo>
                <a:lnTo>
                  <a:pt x="70" y="81"/>
                </a:lnTo>
                <a:lnTo>
                  <a:pt x="70" y="85"/>
                </a:lnTo>
                <a:lnTo>
                  <a:pt x="82" y="85"/>
                </a:lnTo>
                <a:lnTo>
                  <a:pt x="82" y="39"/>
                </a:lnTo>
                <a:lnTo>
                  <a:pt x="39" y="39"/>
                </a:lnTo>
                <a:lnTo>
                  <a:pt x="39" y="39"/>
                </a:lnTo>
                <a:lnTo>
                  <a:pt x="43" y="39"/>
                </a:lnTo>
                <a:lnTo>
                  <a:pt x="43" y="39"/>
                </a:lnTo>
                <a:lnTo>
                  <a:pt x="43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7227888" y="3703637"/>
            <a:ext cx="136525" cy="134938"/>
          </a:xfrm>
          <a:custGeom>
            <a:avLst/>
            <a:gdLst>
              <a:gd name="T0" fmla="*/ 23 w 86"/>
              <a:gd name="T1" fmla="*/ 15 h 85"/>
              <a:gd name="T2" fmla="*/ 47 w 86"/>
              <a:gd name="T3" fmla="*/ 19 h 85"/>
              <a:gd name="T4" fmla="*/ 27 w 86"/>
              <a:gd name="T5" fmla="*/ 54 h 85"/>
              <a:gd name="T6" fmla="*/ 39 w 86"/>
              <a:gd name="T7" fmla="*/ 46 h 85"/>
              <a:gd name="T8" fmla="*/ 47 w 86"/>
              <a:gd name="T9" fmla="*/ 54 h 85"/>
              <a:gd name="T10" fmla="*/ 58 w 86"/>
              <a:gd name="T11" fmla="*/ 46 h 85"/>
              <a:gd name="T12" fmla="*/ 66 w 86"/>
              <a:gd name="T13" fmla="*/ 50 h 85"/>
              <a:gd name="T14" fmla="*/ 62 w 86"/>
              <a:gd name="T15" fmla="*/ 58 h 85"/>
              <a:gd name="T16" fmla="*/ 23 w 86"/>
              <a:gd name="T17" fmla="*/ 66 h 85"/>
              <a:gd name="T18" fmla="*/ 31 w 86"/>
              <a:gd name="T19" fmla="*/ 70 h 85"/>
              <a:gd name="T20" fmla="*/ 39 w 86"/>
              <a:gd name="T21" fmla="*/ 77 h 85"/>
              <a:gd name="T22" fmla="*/ 47 w 86"/>
              <a:gd name="T23" fmla="*/ 74 h 85"/>
              <a:gd name="T24" fmla="*/ 43 w 86"/>
              <a:gd name="T25" fmla="*/ 70 h 85"/>
              <a:gd name="T26" fmla="*/ 62 w 86"/>
              <a:gd name="T27" fmla="*/ 66 h 85"/>
              <a:gd name="T28" fmla="*/ 62 w 86"/>
              <a:gd name="T29" fmla="*/ 70 h 85"/>
              <a:gd name="T30" fmla="*/ 51 w 86"/>
              <a:gd name="T31" fmla="*/ 74 h 85"/>
              <a:gd name="T32" fmla="*/ 55 w 86"/>
              <a:gd name="T33" fmla="*/ 85 h 85"/>
              <a:gd name="T34" fmla="*/ 70 w 86"/>
              <a:gd name="T35" fmla="*/ 81 h 85"/>
              <a:gd name="T36" fmla="*/ 74 w 86"/>
              <a:gd name="T37" fmla="*/ 77 h 85"/>
              <a:gd name="T38" fmla="*/ 86 w 86"/>
              <a:gd name="T39" fmla="*/ 66 h 85"/>
              <a:gd name="T40" fmla="*/ 74 w 86"/>
              <a:gd name="T41" fmla="*/ 58 h 85"/>
              <a:gd name="T42" fmla="*/ 78 w 86"/>
              <a:gd name="T43" fmla="*/ 54 h 85"/>
              <a:gd name="T44" fmla="*/ 58 w 86"/>
              <a:gd name="T45" fmla="*/ 19 h 85"/>
              <a:gd name="T46" fmla="*/ 82 w 86"/>
              <a:gd name="T47" fmla="*/ 15 h 85"/>
              <a:gd name="T48" fmla="*/ 78 w 86"/>
              <a:gd name="T49" fmla="*/ 7 h 85"/>
              <a:gd name="T50" fmla="*/ 70 w 86"/>
              <a:gd name="T51" fmla="*/ 0 h 85"/>
              <a:gd name="T52" fmla="*/ 62 w 86"/>
              <a:gd name="T53" fmla="*/ 4 h 85"/>
              <a:gd name="T54" fmla="*/ 58 w 86"/>
              <a:gd name="T55" fmla="*/ 7 h 85"/>
              <a:gd name="T56" fmla="*/ 58 w 86"/>
              <a:gd name="T57" fmla="*/ 4 h 85"/>
              <a:gd name="T58" fmla="*/ 58 w 86"/>
              <a:gd name="T59" fmla="*/ 4 h 85"/>
              <a:gd name="T60" fmla="*/ 58 w 86"/>
              <a:gd name="T61" fmla="*/ 0 h 85"/>
              <a:gd name="T62" fmla="*/ 47 w 86"/>
              <a:gd name="T63" fmla="*/ 0 h 85"/>
              <a:gd name="T64" fmla="*/ 47 w 86"/>
              <a:gd name="T65" fmla="*/ 7 h 85"/>
              <a:gd name="T66" fmla="*/ 23 w 86"/>
              <a:gd name="T67" fmla="*/ 7 h 85"/>
              <a:gd name="T68" fmla="*/ 0 w 86"/>
              <a:gd name="T69" fmla="*/ 35 h 85"/>
              <a:gd name="T70" fmla="*/ 8 w 86"/>
              <a:gd name="T71" fmla="*/ 81 h 85"/>
              <a:gd name="T72" fmla="*/ 20 w 86"/>
              <a:gd name="T73" fmla="*/ 35 h 85"/>
              <a:gd name="T74" fmla="*/ 27 w 86"/>
              <a:gd name="T75" fmla="*/ 23 h 85"/>
              <a:gd name="T76" fmla="*/ 20 w 86"/>
              <a:gd name="T77" fmla="*/ 7 h 85"/>
              <a:gd name="T78" fmla="*/ 20 w 86"/>
              <a:gd name="T79" fmla="*/ 4 h 85"/>
              <a:gd name="T80" fmla="*/ 20 w 86"/>
              <a:gd name="T81" fmla="*/ 4 h 85"/>
              <a:gd name="T82" fmla="*/ 16 w 86"/>
              <a:gd name="T83" fmla="*/ 0 h 85"/>
              <a:gd name="T84" fmla="*/ 8 w 86"/>
              <a:gd name="T85" fmla="*/ 23 h 85"/>
              <a:gd name="T86" fmla="*/ 0 w 86"/>
              <a:gd name="T87" fmla="*/ 23 h 85"/>
              <a:gd name="T88" fmla="*/ 39 w 86"/>
              <a:gd name="T89" fmla="*/ 31 h 85"/>
              <a:gd name="T90" fmla="*/ 47 w 86"/>
              <a:gd name="T91" fmla="*/ 27 h 85"/>
              <a:gd name="T92" fmla="*/ 47 w 86"/>
              <a:gd name="T93" fmla="*/ 31 h 85"/>
              <a:gd name="T94" fmla="*/ 58 w 86"/>
              <a:gd name="T95" fmla="*/ 27 h 85"/>
              <a:gd name="T96" fmla="*/ 66 w 86"/>
              <a:gd name="T97" fmla="*/ 31 h 85"/>
              <a:gd name="T98" fmla="*/ 58 w 86"/>
              <a:gd name="T99" fmla="*/ 31 h 85"/>
              <a:gd name="T100" fmla="*/ 39 w 86"/>
              <a:gd name="T101" fmla="*/ 39 h 85"/>
              <a:gd name="T102" fmla="*/ 47 w 86"/>
              <a:gd name="T103" fmla="*/ 42 h 85"/>
              <a:gd name="T104" fmla="*/ 39 w 86"/>
              <a:gd name="T105" fmla="*/ 42 h 85"/>
              <a:gd name="T106" fmla="*/ 58 w 86"/>
              <a:gd name="T107" fmla="*/ 42 h 85"/>
              <a:gd name="T108" fmla="*/ 66 w 86"/>
              <a:gd name="T109" fmla="*/ 39 h 85"/>
              <a:gd name="T110" fmla="*/ 66 w 86"/>
              <a:gd name="T111" fmla="*/ 4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6" h="85">
                <a:moveTo>
                  <a:pt x="23" y="7"/>
                </a:moveTo>
                <a:lnTo>
                  <a:pt x="23" y="15"/>
                </a:lnTo>
                <a:lnTo>
                  <a:pt x="47" y="15"/>
                </a:lnTo>
                <a:lnTo>
                  <a:pt x="47" y="19"/>
                </a:lnTo>
                <a:lnTo>
                  <a:pt x="27" y="19"/>
                </a:lnTo>
                <a:lnTo>
                  <a:pt x="27" y="54"/>
                </a:lnTo>
                <a:lnTo>
                  <a:pt x="39" y="54"/>
                </a:lnTo>
                <a:lnTo>
                  <a:pt x="39" y="46"/>
                </a:lnTo>
                <a:lnTo>
                  <a:pt x="47" y="46"/>
                </a:lnTo>
                <a:lnTo>
                  <a:pt x="47" y="54"/>
                </a:lnTo>
                <a:lnTo>
                  <a:pt x="58" y="54"/>
                </a:lnTo>
                <a:lnTo>
                  <a:pt x="58" y="46"/>
                </a:lnTo>
                <a:lnTo>
                  <a:pt x="66" y="46"/>
                </a:lnTo>
                <a:lnTo>
                  <a:pt x="66" y="50"/>
                </a:lnTo>
                <a:lnTo>
                  <a:pt x="62" y="50"/>
                </a:lnTo>
                <a:lnTo>
                  <a:pt x="62" y="58"/>
                </a:lnTo>
                <a:lnTo>
                  <a:pt x="23" y="58"/>
                </a:lnTo>
                <a:lnTo>
                  <a:pt x="23" y="66"/>
                </a:lnTo>
                <a:lnTo>
                  <a:pt x="39" y="66"/>
                </a:lnTo>
                <a:lnTo>
                  <a:pt x="31" y="70"/>
                </a:lnTo>
                <a:lnTo>
                  <a:pt x="31" y="70"/>
                </a:lnTo>
                <a:lnTo>
                  <a:pt x="39" y="77"/>
                </a:lnTo>
                <a:lnTo>
                  <a:pt x="47" y="74"/>
                </a:lnTo>
                <a:lnTo>
                  <a:pt x="47" y="74"/>
                </a:lnTo>
                <a:lnTo>
                  <a:pt x="43" y="70"/>
                </a:lnTo>
                <a:lnTo>
                  <a:pt x="43" y="70"/>
                </a:lnTo>
                <a:lnTo>
                  <a:pt x="43" y="66"/>
                </a:lnTo>
                <a:lnTo>
                  <a:pt x="62" y="66"/>
                </a:lnTo>
                <a:lnTo>
                  <a:pt x="62" y="70"/>
                </a:lnTo>
                <a:lnTo>
                  <a:pt x="62" y="70"/>
                </a:lnTo>
                <a:lnTo>
                  <a:pt x="62" y="74"/>
                </a:lnTo>
                <a:lnTo>
                  <a:pt x="51" y="74"/>
                </a:lnTo>
                <a:lnTo>
                  <a:pt x="51" y="74"/>
                </a:lnTo>
                <a:lnTo>
                  <a:pt x="55" y="85"/>
                </a:lnTo>
                <a:lnTo>
                  <a:pt x="55" y="85"/>
                </a:lnTo>
                <a:lnTo>
                  <a:pt x="70" y="81"/>
                </a:lnTo>
                <a:lnTo>
                  <a:pt x="74" y="81"/>
                </a:lnTo>
                <a:lnTo>
                  <a:pt x="74" y="77"/>
                </a:lnTo>
                <a:lnTo>
                  <a:pt x="74" y="66"/>
                </a:lnTo>
                <a:lnTo>
                  <a:pt x="86" y="66"/>
                </a:lnTo>
                <a:lnTo>
                  <a:pt x="86" y="58"/>
                </a:lnTo>
                <a:lnTo>
                  <a:pt x="74" y="58"/>
                </a:lnTo>
                <a:lnTo>
                  <a:pt x="74" y="54"/>
                </a:lnTo>
                <a:lnTo>
                  <a:pt x="78" y="54"/>
                </a:lnTo>
                <a:lnTo>
                  <a:pt x="78" y="19"/>
                </a:lnTo>
                <a:lnTo>
                  <a:pt x="58" y="19"/>
                </a:lnTo>
                <a:lnTo>
                  <a:pt x="58" y="15"/>
                </a:lnTo>
                <a:lnTo>
                  <a:pt x="82" y="15"/>
                </a:lnTo>
                <a:lnTo>
                  <a:pt x="82" y="7"/>
                </a:lnTo>
                <a:lnTo>
                  <a:pt x="78" y="7"/>
                </a:lnTo>
                <a:lnTo>
                  <a:pt x="78" y="7"/>
                </a:lnTo>
                <a:lnTo>
                  <a:pt x="70" y="0"/>
                </a:lnTo>
                <a:lnTo>
                  <a:pt x="62" y="4"/>
                </a:lnTo>
                <a:lnTo>
                  <a:pt x="62" y="4"/>
                </a:lnTo>
                <a:lnTo>
                  <a:pt x="66" y="7"/>
                </a:lnTo>
                <a:lnTo>
                  <a:pt x="58" y="7"/>
                </a:lnTo>
                <a:lnTo>
                  <a:pt x="58" y="4"/>
                </a:lnTo>
                <a:lnTo>
                  <a:pt x="58" y="4"/>
                </a:lnTo>
                <a:lnTo>
                  <a:pt x="58" y="4"/>
                </a:lnTo>
                <a:lnTo>
                  <a:pt x="58" y="4"/>
                </a:lnTo>
                <a:lnTo>
                  <a:pt x="58" y="0"/>
                </a:lnTo>
                <a:lnTo>
                  <a:pt x="58" y="0"/>
                </a:lnTo>
                <a:lnTo>
                  <a:pt x="51" y="0"/>
                </a:lnTo>
                <a:lnTo>
                  <a:pt x="47" y="0"/>
                </a:lnTo>
                <a:lnTo>
                  <a:pt x="47" y="7"/>
                </a:lnTo>
                <a:lnTo>
                  <a:pt x="47" y="7"/>
                </a:lnTo>
                <a:lnTo>
                  <a:pt x="23" y="7"/>
                </a:lnTo>
                <a:lnTo>
                  <a:pt x="23" y="7"/>
                </a:lnTo>
                <a:close/>
                <a:moveTo>
                  <a:pt x="0" y="23"/>
                </a:moveTo>
                <a:lnTo>
                  <a:pt x="0" y="35"/>
                </a:lnTo>
                <a:lnTo>
                  <a:pt x="8" y="35"/>
                </a:lnTo>
                <a:lnTo>
                  <a:pt x="8" y="81"/>
                </a:lnTo>
                <a:lnTo>
                  <a:pt x="20" y="81"/>
                </a:lnTo>
                <a:lnTo>
                  <a:pt x="20" y="35"/>
                </a:lnTo>
                <a:lnTo>
                  <a:pt x="27" y="35"/>
                </a:lnTo>
                <a:lnTo>
                  <a:pt x="27" y="23"/>
                </a:lnTo>
                <a:lnTo>
                  <a:pt x="20" y="23"/>
                </a:lnTo>
                <a:lnTo>
                  <a:pt x="20" y="7"/>
                </a:lnTo>
                <a:lnTo>
                  <a:pt x="20" y="7"/>
                </a:lnTo>
                <a:lnTo>
                  <a:pt x="20" y="4"/>
                </a:lnTo>
                <a:lnTo>
                  <a:pt x="20" y="4"/>
                </a:lnTo>
                <a:lnTo>
                  <a:pt x="20" y="4"/>
                </a:lnTo>
                <a:lnTo>
                  <a:pt x="20" y="4"/>
                </a:lnTo>
                <a:lnTo>
                  <a:pt x="16" y="0"/>
                </a:lnTo>
                <a:lnTo>
                  <a:pt x="8" y="0"/>
                </a:lnTo>
                <a:lnTo>
                  <a:pt x="8" y="23"/>
                </a:lnTo>
                <a:lnTo>
                  <a:pt x="0" y="23"/>
                </a:lnTo>
                <a:lnTo>
                  <a:pt x="0" y="23"/>
                </a:lnTo>
                <a:close/>
                <a:moveTo>
                  <a:pt x="47" y="31"/>
                </a:moveTo>
                <a:lnTo>
                  <a:pt x="39" y="31"/>
                </a:lnTo>
                <a:lnTo>
                  <a:pt x="39" y="27"/>
                </a:lnTo>
                <a:lnTo>
                  <a:pt x="47" y="27"/>
                </a:lnTo>
                <a:lnTo>
                  <a:pt x="47" y="31"/>
                </a:lnTo>
                <a:lnTo>
                  <a:pt x="47" y="31"/>
                </a:lnTo>
                <a:close/>
                <a:moveTo>
                  <a:pt x="58" y="31"/>
                </a:moveTo>
                <a:lnTo>
                  <a:pt x="58" y="27"/>
                </a:lnTo>
                <a:lnTo>
                  <a:pt x="66" y="27"/>
                </a:lnTo>
                <a:lnTo>
                  <a:pt x="66" y="31"/>
                </a:lnTo>
                <a:lnTo>
                  <a:pt x="58" y="31"/>
                </a:lnTo>
                <a:lnTo>
                  <a:pt x="58" y="31"/>
                </a:lnTo>
                <a:close/>
                <a:moveTo>
                  <a:pt x="39" y="42"/>
                </a:moveTo>
                <a:lnTo>
                  <a:pt x="39" y="39"/>
                </a:lnTo>
                <a:lnTo>
                  <a:pt x="47" y="39"/>
                </a:lnTo>
                <a:lnTo>
                  <a:pt x="47" y="42"/>
                </a:lnTo>
                <a:lnTo>
                  <a:pt x="39" y="42"/>
                </a:lnTo>
                <a:lnTo>
                  <a:pt x="39" y="42"/>
                </a:lnTo>
                <a:close/>
                <a:moveTo>
                  <a:pt x="66" y="42"/>
                </a:moveTo>
                <a:lnTo>
                  <a:pt x="58" y="42"/>
                </a:lnTo>
                <a:lnTo>
                  <a:pt x="58" y="39"/>
                </a:lnTo>
                <a:lnTo>
                  <a:pt x="66" y="39"/>
                </a:lnTo>
                <a:lnTo>
                  <a:pt x="66" y="42"/>
                </a:lnTo>
                <a:lnTo>
                  <a:pt x="66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6"/>
          <p:cNvSpPr>
            <a:spLocks/>
          </p:cNvSpPr>
          <p:nvPr/>
        </p:nvSpPr>
        <p:spPr bwMode="auto">
          <a:xfrm>
            <a:off x="7381875" y="3703637"/>
            <a:ext cx="130175" cy="134938"/>
          </a:xfrm>
          <a:custGeom>
            <a:avLst/>
            <a:gdLst>
              <a:gd name="T0" fmla="*/ 47 w 82"/>
              <a:gd name="T1" fmla="*/ 11 h 85"/>
              <a:gd name="T2" fmla="*/ 47 w 82"/>
              <a:gd name="T3" fmla="*/ 11 h 85"/>
              <a:gd name="T4" fmla="*/ 47 w 82"/>
              <a:gd name="T5" fmla="*/ 7 h 85"/>
              <a:gd name="T6" fmla="*/ 47 w 82"/>
              <a:gd name="T7" fmla="*/ 7 h 85"/>
              <a:gd name="T8" fmla="*/ 43 w 82"/>
              <a:gd name="T9" fmla="*/ 0 h 85"/>
              <a:gd name="T10" fmla="*/ 43 w 82"/>
              <a:gd name="T11" fmla="*/ 0 h 85"/>
              <a:gd name="T12" fmla="*/ 39 w 82"/>
              <a:gd name="T13" fmla="*/ 0 h 85"/>
              <a:gd name="T14" fmla="*/ 39 w 82"/>
              <a:gd name="T15" fmla="*/ 0 h 85"/>
              <a:gd name="T16" fmla="*/ 31 w 82"/>
              <a:gd name="T17" fmla="*/ 4 h 85"/>
              <a:gd name="T18" fmla="*/ 31 w 82"/>
              <a:gd name="T19" fmla="*/ 4 h 85"/>
              <a:gd name="T20" fmla="*/ 35 w 82"/>
              <a:gd name="T21" fmla="*/ 15 h 85"/>
              <a:gd name="T22" fmla="*/ 0 w 82"/>
              <a:gd name="T23" fmla="*/ 15 h 85"/>
              <a:gd name="T24" fmla="*/ 0 w 82"/>
              <a:gd name="T25" fmla="*/ 23 h 85"/>
              <a:gd name="T26" fmla="*/ 35 w 82"/>
              <a:gd name="T27" fmla="*/ 23 h 85"/>
              <a:gd name="T28" fmla="*/ 35 w 82"/>
              <a:gd name="T29" fmla="*/ 35 h 85"/>
              <a:gd name="T30" fmla="*/ 8 w 82"/>
              <a:gd name="T31" fmla="*/ 35 h 85"/>
              <a:gd name="T32" fmla="*/ 8 w 82"/>
              <a:gd name="T33" fmla="*/ 74 h 85"/>
              <a:gd name="T34" fmla="*/ 24 w 82"/>
              <a:gd name="T35" fmla="*/ 74 h 85"/>
              <a:gd name="T36" fmla="*/ 24 w 82"/>
              <a:gd name="T37" fmla="*/ 42 h 85"/>
              <a:gd name="T38" fmla="*/ 35 w 82"/>
              <a:gd name="T39" fmla="*/ 42 h 85"/>
              <a:gd name="T40" fmla="*/ 35 w 82"/>
              <a:gd name="T41" fmla="*/ 85 h 85"/>
              <a:gd name="T42" fmla="*/ 47 w 82"/>
              <a:gd name="T43" fmla="*/ 85 h 85"/>
              <a:gd name="T44" fmla="*/ 47 w 82"/>
              <a:gd name="T45" fmla="*/ 42 h 85"/>
              <a:gd name="T46" fmla="*/ 59 w 82"/>
              <a:gd name="T47" fmla="*/ 42 h 85"/>
              <a:gd name="T48" fmla="*/ 59 w 82"/>
              <a:gd name="T49" fmla="*/ 62 h 85"/>
              <a:gd name="T50" fmla="*/ 59 w 82"/>
              <a:gd name="T51" fmla="*/ 62 h 85"/>
              <a:gd name="T52" fmla="*/ 59 w 82"/>
              <a:gd name="T53" fmla="*/ 66 h 85"/>
              <a:gd name="T54" fmla="*/ 51 w 82"/>
              <a:gd name="T55" fmla="*/ 66 h 85"/>
              <a:gd name="T56" fmla="*/ 51 w 82"/>
              <a:gd name="T57" fmla="*/ 66 h 85"/>
              <a:gd name="T58" fmla="*/ 51 w 82"/>
              <a:gd name="T59" fmla="*/ 77 h 85"/>
              <a:gd name="T60" fmla="*/ 51 w 82"/>
              <a:gd name="T61" fmla="*/ 77 h 85"/>
              <a:gd name="T62" fmla="*/ 66 w 82"/>
              <a:gd name="T63" fmla="*/ 74 h 85"/>
              <a:gd name="T64" fmla="*/ 70 w 82"/>
              <a:gd name="T65" fmla="*/ 74 h 85"/>
              <a:gd name="T66" fmla="*/ 70 w 82"/>
              <a:gd name="T67" fmla="*/ 70 h 85"/>
              <a:gd name="T68" fmla="*/ 70 w 82"/>
              <a:gd name="T69" fmla="*/ 35 h 85"/>
              <a:gd name="T70" fmla="*/ 47 w 82"/>
              <a:gd name="T71" fmla="*/ 35 h 85"/>
              <a:gd name="T72" fmla="*/ 47 w 82"/>
              <a:gd name="T73" fmla="*/ 23 h 85"/>
              <a:gd name="T74" fmla="*/ 82 w 82"/>
              <a:gd name="T75" fmla="*/ 23 h 85"/>
              <a:gd name="T76" fmla="*/ 82 w 82"/>
              <a:gd name="T77" fmla="*/ 15 h 85"/>
              <a:gd name="T78" fmla="*/ 39 w 82"/>
              <a:gd name="T79" fmla="*/ 15 h 85"/>
              <a:gd name="T80" fmla="*/ 39 w 82"/>
              <a:gd name="T81" fmla="*/ 15 h 85"/>
              <a:gd name="T82" fmla="*/ 47 w 82"/>
              <a:gd name="T83" fmla="*/ 11 h 85"/>
              <a:gd name="T84" fmla="*/ 47 w 82"/>
              <a:gd name="T85" fmla="*/ 11 h 85"/>
              <a:gd name="T86" fmla="*/ 47 w 82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5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3" y="0"/>
                </a:lnTo>
                <a:lnTo>
                  <a:pt x="43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5"/>
                </a:lnTo>
                <a:lnTo>
                  <a:pt x="0" y="15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8" y="35"/>
                </a:lnTo>
                <a:lnTo>
                  <a:pt x="8" y="74"/>
                </a:lnTo>
                <a:lnTo>
                  <a:pt x="24" y="74"/>
                </a:lnTo>
                <a:lnTo>
                  <a:pt x="24" y="42"/>
                </a:lnTo>
                <a:lnTo>
                  <a:pt x="35" y="42"/>
                </a:lnTo>
                <a:lnTo>
                  <a:pt x="35" y="85"/>
                </a:lnTo>
                <a:lnTo>
                  <a:pt x="47" y="85"/>
                </a:lnTo>
                <a:lnTo>
                  <a:pt x="47" y="42"/>
                </a:lnTo>
                <a:lnTo>
                  <a:pt x="59" y="42"/>
                </a:lnTo>
                <a:lnTo>
                  <a:pt x="59" y="62"/>
                </a:lnTo>
                <a:lnTo>
                  <a:pt x="59" y="62"/>
                </a:lnTo>
                <a:lnTo>
                  <a:pt x="59" y="66"/>
                </a:lnTo>
                <a:lnTo>
                  <a:pt x="51" y="66"/>
                </a:lnTo>
                <a:lnTo>
                  <a:pt x="51" y="66"/>
                </a:lnTo>
                <a:lnTo>
                  <a:pt x="51" y="77"/>
                </a:lnTo>
                <a:lnTo>
                  <a:pt x="51" y="77"/>
                </a:lnTo>
                <a:lnTo>
                  <a:pt x="66" y="74"/>
                </a:lnTo>
                <a:lnTo>
                  <a:pt x="70" y="74"/>
                </a:lnTo>
                <a:lnTo>
                  <a:pt x="70" y="70"/>
                </a:lnTo>
                <a:lnTo>
                  <a:pt x="70" y="35"/>
                </a:lnTo>
                <a:lnTo>
                  <a:pt x="47" y="35"/>
                </a:lnTo>
                <a:lnTo>
                  <a:pt x="47" y="23"/>
                </a:lnTo>
                <a:lnTo>
                  <a:pt x="82" y="23"/>
                </a:lnTo>
                <a:lnTo>
                  <a:pt x="82" y="15"/>
                </a:lnTo>
                <a:lnTo>
                  <a:pt x="39" y="15"/>
                </a:lnTo>
                <a:lnTo>
                  <a:pt x="39" y="15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9632950" y="3702844"/>
            <a:ext cx="134938" cy="136525"/>
          </a:xfrm>
          <a:custGeom>
            <a:avLst/>
            <a:gdLst>
              <a:gd name="T0" fmla="*/ 4 w 85"/>
              <a:gd name="T1" fmla="*/ 16 h 86"/>
              <a:gd name="T2" fmla="*/ 35 w 85"/>
              <a:gd name="T3" fmla="*/ 16 h 86"/>
              <a:gd name="T4" fmla="*/ 35 w 85"/>
              <a:gd name="T5" fmla="*/ 20 h 86"/>
              <a:gd name="T6" fmla="*/ 12 w 85"/>
              <a:gd name="T7" fmla="*/ 20 h 86"/>
              <a:gd name="T8" fmla="*/ 12 w 85"/>
              <a:gd name="T9" fmla="*/ 28 h 86"/>
              <a:gd name="T10" fmla="*/ 35 w 85"/>
              <a:gd name="T11" fmla="*/ 28 h 86"/>
              <a:gd name="T12" fmla="*/ 35 w 85"/>
              <a:gd name="T13" fmla="*/ 28 h 86"/>
              <a:gd name="T14" fmla="*/ 0 w 85"/>
              <a:gd name="T15" fmla="*/ 28 h 86"/>
              <a:gd name="T16" fmla="*/ 0 w 85"/>
              <a:gd name="T17" fmla="*/ 39 h 86"/>
              <a:gd name="T18" fmla="*/ 85 w 85"/>
              <a:gd name="T19" fmla="*/ 39 h 86"/>
              <a:gd name="T20" fmla="*/ 85 w 85"/>
              <a:gd name="T21" fmla="*/ 28 h 86"/>
              <a:gd name="T22" fmla="*/ 47 w 85"/>
              <a:gd name="T23" fmla="*/ 28 h 86"/>
              <a:gd name="T24" fmla="*/ 47 w 85"/>
              <a:gd name="T25" fmla="*/ 28 h 86"/>
              <a:gd name="T26" fmla="*/ 74 w 85"/>
              <a:gd name="T27" fmla="*/ 28 h 86"/>
              <a:gd name="T28" fmla="*/ 74 w 85"/>
              <a:gd name="T29" fmla="*/ 20 h 86"/>
              <a:gd name="T30" fmla="*/ 47 w 85"/>
              <a:gd name="T31" fmla="*/ 20 h 86"/>
              <a:gd name="T32" fmla="*/ 47 w 85"/>
              <a:gd name="T33" fmla="*/ 16 h 86"/>
              <a:gd name="T34" fmla="*/ 78 w 85"/>
              <a:gd name="T35" fmla="*/ 16 h 86"/>
              <a:gd name="T36" fmla="*/ 78 w 85"/>
              <a:gd name="T37" fmla="*/ 4 h 86"/>
              <a:gd name="T38" fmla="*/ 47 w 85"/>
              <a:gd name="T39" fmla="*/ 4 h 86"/>
              <a:gd name="T40" fmla="*/ 47 w 85"/>
              <a:gd name="T41" fmla="*/ 4 h 86"/>
              <a:gd name="T42" fmla="*/ 51 w 85"/>
              <a:gd name="T43" fmla="*/ 4 h 86"/>
              <a:gd name="T44" fmla="*/ 51 w 85"/>
              <a:gd name="T45" fmla="*/ 4 h 86"/>
              <a:gd name="T46" fmla="*/ 51 w 85"/>
              <a:gd name="T47" fmla="*/ 0 h 86"/>
              <a:gd name="T48" fmla="*/ 51 w 85"/>
              <a:gd name="T49" fmla="*/ 0 h 86"/>
              <a:gd name="T50" fmla="*/ 43 w 85"/>
              <a:gd name="T51" fmla="*/ 0 h 86"/>
              <a:gd name="T52" fmla="*/ 35 w 85"/>
              <a:gd name="T53" fmla="*/ 0 h 86"/>
              <a:gd name="T54" fmla="*/ 35 w 85"/>
              <a:gd name="T55" fmla="*/ 4 h 86"/>
              <a:gd name="T56" fmla="*/ 4 w 85"/>
              <a:gd name="T57" fmla="*/ 4 h 86"/>
              <a:gd name="T58" fmla="*/ 4 w 85"/>
              <a:gd name="T59" fmla="*/ 16 h 86"/>
              <a:gd name="T60" fmla="*/ 4 w 85"/>
              <a:gd name="T61" fmla="*/ 16 h 86"/>
              <a:gd name="T62" fmla="*/ 27 w 85"/>
              <a:gd name="T63" fmla="*/ 70 h 86"/>
              <a:gd name="T64" fmla="*/ 58 w 85"/>
              <a:gd name="T65" fmla="*/ 70 h 86"/>
              <a:gd name="T66" fmla="*/ 58 w 85"/>
              <a:gd name="T67" fmla="*/ 74 h 86"/>
              <a:gd name="T68" fmla="*/ 58 w 85"/>
              <a:gd name="T69" fmla="*/ 74 h 86"/>
              <a:gd name="T70" fmla="*/ 54 w 85"/>
              <a:gd name="T71" fmla="*/ 78 h 86"/>
              <a:gd name="T72" fmla="*/ 51 w 85"/>
              <a:gd name="T73" fmla="*/ 78 h 86"/>
              <a:gd name="T74" fmla="*/ 51 w 85"/>
              <a:gd name="T75" fmla="*/ 78 h 86"/>
              <a:gd name="T76" fmla="*/ 54 w 85"/>
              <a:gd name="T77" fmla="*/ 86 h 86"/>
              <a:gd name="T78" fmla="*/ 54 w 85"/>
              <a:gd name="T79" fmla="*/ 86 h 86"/>
              <a:gd name="T80" fmla="*/ 66 w 85"/>
              <a:gd name="T81" fmla="*/ 86 h 86"/>
              <a:gd name="T82" fmla="*/ 70 w 85"/>
              <a:gd name="T83" fmla="*/ 82 h 86"/>
              <a:gd name="T84" fmla="*/ 70 w 85"/>
              <a:gd name="T85" fmla="*/ 78 h 86"/>
              <a:gd name="T86" fmla="*/ 70 w 85"/>
              <a:gd name="T87" fmla="*/ 39 h 86"/>
              <a:gd name="T88" fmla="*/ 16 w 85"/>
              <a:gd name="T89" fmla="*/ 39 h 86"/>
              <a:gd name="T90" fmla="*/ 16 w 85"/>
              <a:gd name="T91" fmla="*/ 86 h 86"/>
              <a:gd name="T92" fmla="*/ 27 w 85"/>
              <a:gd name="T93" fmla="*/ 86 h 86"/>
              <a:gd name="T94" fmla="*/ 27 w 85"/>
              <a:gd name="T95" fmla="*/ 70 h 86"/>
              <a:gd name="T96" fmla="*/ 27 w 85"/>
              <a:gd name="T97" fmla="*/ 70 h 86"/>
              <a:gd name="T98" fmla="*/ 27 w 85"/>
              <a:gd name="T99" fmla="*/ 47 h 86"/>
              <a:gd name="T100" fmla="*/ 58 w 85"/>
              <a:gd name="T101" fmla="*/ 47 h 86"/>
              <a:gd name="T102" fmla="*/ 58 w 85"/>
              <a:gd name="T103" fmla="*/ 51 h 86"/>
              <a:gd name="T104" fmla="*/ 27 w 85"/>
              <a:gd name="T105" fmla="*/ 51 h 86"/>
              <a:gd name="T106" fmla="*/ 27 w 85"/>
              <a:gd name="T107" fmla="*/ 47 h 86"/>
              <a:gd name="T108" fmla="*/ 27 w 85"/>
              <a:gd name="T109" fmla="*/ 47 h 86"/>
              <a:gd name="T110" fmla="*/ 27 w 85"/>
              <a:gd name="T111" fmla="*/ 59 h 86"/>
              <a:gd name="T112" fmla="*/ 58 w 85"/>
              <a:gd name="T113" fmla="*/ 59 h 86"/>
              <a:gd name="T114" fmla="*/ 58 w 85"/>
              <a:gd name="T115" fmla="*/ 62 h 86"/>
              <a:gd name="T116" fmla="*/ 27 w 85"/>
              <a:gd name="T117" fmla="*/ 62 h 86"/>
              <a:gd name="T118" fmla="*/ 27 w 85"/>
              <a:gd name="T119" fmla="*/ 59 h 86"/>
              <a:gd name="T120" fmla="*/ 27 w 85"/>
              <a:gd name="T121" fmla="*/ 59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5" h="86">
                <a:moveTo>
                  <a:pt x="4" y="16"/>
                </a:moveTo>
                <a:lnTo>
                  <a:pt x="35" y="16"/>
                </a:lnTo>
                <a:lnTo>
                  <a:pt x="35" y="20"/>
                </a:lnTo>
                <a:lnTo>
                  <a:pt x="12" y="20"/>
                </a:lnTo>
                <a:lnTo>
                  <a:pt x="12" y="28"/>
                </a:lnTo>
                <a:lnTo>
                  <a:pt x="35" y="28"/>
                </a:lnTo>
                <a:lnTo>
                  <a:pt x="35" y="28"/>
                </a:lnTo>
                <a:lnTo>
                  <a:pt x="0" y="28"/>
                </a:lnTo>
                <a:lnTo>
                  <a:pt x="0" y="39"/>
                </a:lnTo>
                <a:lnTo>
                  <a:pt x="85" y="39"/>
                </a:lnTo>
                <a:lnTo>
                  <a:pt x="85" y="28"/>
                </a:lnTo>
                <a:lnTo>
                  <a:pt x="47" y="28"/>
                </a:lnTo>
                <a:lnTo>
                  <a:pt x="47" y="28"/>
                </a:lnTo>
                <a:lnTo>
                  <a:pt x="74" y="28"/>
                </a:lnTo>
                <a:lnTo>
                  <a:pt x="74" y="20"/>
                </a:lnTo>
                <a:lnTo>
                  <a:pt x="47" y="20"/>
                </a:lnTo>
                <a:lnTo>
                  <a:pt x="47" y="16"/>
                </a:lnTo>
                <a:lnTo>
                  <a:pt x="78" y="16"/>
                </a:lnTo>
                <a:lnTo>
                  <a:pt x="78" y="4"/>
                </a:lnTo>
                <a:lnTo>
                  <a:pt x="47" y="4"/>
                </a:lnTo>
                <a:lnTo>
                  <a:pt x="47" y="4"/>
                </a:lnTo>
                <a:lnTo>
                  <a:pt x="51" y="4"/>
                </a:lnTo>
                <a:lnTo>
                  <a:pt x="51" y="4"/>
                </a:lnTo>
                <a:lnTo>
                  <a:pt x="51" y="0"/>
                </a:lnTo>
                <a:lnTo>
                  <a:pt x="51" y="0"/>
                </a:lnTo>
                <a:lnTo>
                  <a:pt x="43" y="0"/>
                </a:lnTo>
                <a:lnTo>
                  <a:pt x="35" y="0"/>
                </a:lnTo>
                <a:lnTo>
                  <a:pt x="35" y="4"/>
                </a:lnTo>
                <a:lnTo>
                  <a:pt x="4" y="4"/>
                </a:lnTo>
                <a:lnTo>
                  <a:pt x="4" y="16"/>
                </a:lnTo>
                <a:lnTo>
                  <a:pt x="4" y="16"/>
                </a:lnTo>
                <a:close/>
                <a:moveTo>
                  <a:pt x="27" y="70"/>
                </a:moveTo>
                <a:lnTo>
                  <a:pt x="58" y="70"/>
                </a:lnTo>
                <a:lnTo>
                  <a:pt x="58" y="74"/>
                </a:lnTo>
                <a:lnTo>
                  <a:pt x="58" y="74"/>
                </a:lnTo>
                <a:lnTo>
                  <a:pt x="54" y="78"/>
                </a:lnTo>
                <a:lnTo>
                  <a:pt x="51" y="78"/>
                </a:lnTo>
                <a:lnTo>
                  <a:pt x="51" y="78"/>
                </a:lnTo>
                <a:lnTo>
                  <a:pt x="54" y="86"/>
                </a:lnTo>
                <a:lnTo>
                  <a:pt x="54" y="86"/>
                </a:lnTo>
                <a:lnTo>
                  <a:pt x="66" y="86"/>
                </a:lnTo>
                <a:lnTo>
                  <a:pt x="70" y="82"/>
                </a:lnTo>
                <a:lnTo>
                  <a:pt x="70" y="78"/>
                </a:lnTo>
                <a:lnTo>
                  <a:pt x="70" y="39"/>
                </a:lnTo>
                <a:lnTo>
                  <a:pt x="16" y="39"/>
                </a:lnTo>
                <a:lnTo>
                  <a:pt x="16" y="86"/>
                </a:lnTo>
                <a:lnTo>
                  <a:pt x="27" y="86"/>
                </a:lnTo>
                <a:lnTo>
                  <a:pt x="27" y="70"/>
                </a:lnTo>
                <a:lnTo>
                  <a:pt x="27" y="70"/>
                </a:lnTo>
                <a:close/>
                <a:moveTo>
                  <a:pt x="27" y="47"/>
                </a:moveTo>
                <a:lnTo>
                  <a:pt x="58" y="47"/>
                </a:lnTo>
                <a:lnTo>
                  <a:pt x="58" y="51"/>
                </a:lnTo>
                <a:lnTo>
                  <a:pt x="27" y="51"/>
                </a:lnTo>
                <a:lnTo>
                  <a:pt x="27" y="47"/>
                </a:lnTo>
                <a:lnTo>
                  <a:pt x="27" y="47"/>
                </a:lnTo>
                <a:close/>
                <a:moveTo>
                  <a:pt x="27" y="59"/>
                </a:moveTo>
                <a:lnTo>
                  <a:pt x="58" y="59"/>
                </a:lnTo>
                <a:lnTo>
                  <a:pt x="58" y="62"/>
                </a:lnTo>
                <a:lnTo>
                  <a:pt x="27" y="62"/>
                </a:lnTo>
                <a:lnTo>
                  <a:pt x="27" y="59"/>
                </a:lnTo>
                <a:lnTo>
                  <a:pt x="27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9793288" y="3702844"/>
            <a:ext cx="117475" cy="136525"/>
          </a:xfrm>
          <a:custGeom>
            <a:avLst/>
            <a:gdLst>
              <a:gd name="T0" fmla="*/ 58 w 74"/>
              <a:gd name="T1" fmla="*/ 51 h 86"/>
              <a:gd name="T2" fmla="*/ 58 w 74"/>
              <a:gd name="T3" fmla="*/ 66 h 86"/>
              <a:gd name="T4" fmla="*/ 54 w 74"/>
              <a:gd name="T5" fmla="*/ 74 h 86"/>
              <a:gd name="T6" fmla="*/ 54 w 74"/>
              <a:gd name="T7" fmla="*/ 66 h 86"/>
              <a:gd name="T8" fmla="*/ 54 w 74"/>
              <a:gd name="T9" fmla="*/ 59 h 86"/>
              <a:gd name="T10" fmla="*/ 54 w 74"/>
              <a:gd name="T11" fmla="*/ 59 h 86"/>
              <a:gd name="T12" fmla="*/ 43 w 74"/>
              <a:gd name="T13" fmla="*/ 59 h 86"/>
              <a:gd name="T14" fmla="*/ 31 w 74"/>
              <a:gd name="T15" fmla="*/ 70 h 86"/>
              <a:gd name="T16" fmla="*/ 31 w 74"/>
              <a:gd name="T17" fmla="*/ 62 h 86"/>
              <a:gd name="T18" fmla="*/ 31 w 74"/>
              <a:gd name="T19" fmla="*/ 59 h 86"/>
              <a:gd name="T20" fmla="*/ 31 w 74"/>
              <a:gd name="T21" fmla="*/ 55 h 86"/>
              <a:gd name="T22" fmla="*/ 19 w 74"/>
              <a:gd name="T23" fmla="*/ 55 h 86"/>
              <a:gd name="T24" fmla="*/ 12 w 74"/>
              <a:gd name="T25" fmla="*/ 70 h 86"/>
              <a:gd name="T26" fmla="*/ 12 w 74"/>
              <a:gd name="T27" fmla="*/ 62 h 86"/>
              <a:gd name="T28" fmla="*/ 12 w 74"/>
              <a:gd name="T29" fmla="*/ 59 h 86"/>
              <a:gd name="T30" fmla="*/ 12 w 74"/>
              <a:gd name="T31" fmla="*/ 59 h 86"/>
              <a:gd name="T32" fmla="*/ 0 w 74"/>
              <a:gd name="T33" fmla="*/ 59 h 86"/>
              <a:gd name="T34" fmla="*/ 43 w 74"/>
              <a:gd name="T35" fmla="*/ 78 h 86"/>
              <a:gd name="T36" fmla="*/ 54 w 74"/>
              <a:gd name="T37" fmla="*/ 82 h 86"/>
              <a:gd name="T38" fmla="*/ 54 w 74"/>
              <a:gd name="T39" fmla="*/ 86 h 86"/>
              <a:gd name="T40" fmla="*/ 62 w 74"/>
              <a:gd name="T41" fmla="*/ 86 h 86"/>
              <a:gd name="T42" fmla="*/ 70 w 74"/>
              <a:gd name="T43" fmla="*/ 82 h 86"/>
              <a:gd name="T44" fmla="*/ 74 w 74"/>
              <a:gd name="T45" fmla="*/ 66 h 86"/>
              <a:gd name="T46" fmla="*/ 19 w 74"/>
              <a:gd name="T47" fmla="*/ 43 h 86"/>
              <a:gd name="T48" fmla="*/ 47 w 74"/>
              <a:gd name="T49" fmla="*/ 16 h 86"/>
              <a:gd name="T50" fmla="*/ 47 w 74"/>
              <a:gd name="T51" fmla="*/ 28 h 86"/>
              <a:gd name="T52" fmla="*/ 43 w 74"/>
              <a:gd name="T53" fmla="*/ 31 h 86"/>
              <a:gd name="T54" fmla="*/ 43 w 74"/>
              <a:gd name="T55" fmla="*/ 31 h 86"/>
              <a:gd name="T56" fmla="*/ 43 w 74"/>
              <a:gd name="T57" fmla="*/ 39 h 86"/>
              <a:gd name="T58" fmla="*/ 51 w 74"/>
              <a:gd name="T59" fmla="*/ 39 h 86"/>
              <a:gd name="T60" fmla="*/ 58 w 74"/>
              <a:gd name="T61" fmla="*/ 31 h 86"/>
              <a:gd name="T62" fmla="*/ 62 w 74"/>
              <a:gd name="T63" fmla="*/ 8 h 86"/>
              <a:gd name="T64" fmla="*/ 35 w 74"/>
              <a:gd name="T65" fmla="*/ 8 h 86"/>
              <a:gd name="T66" fmla="*/ 39 w 74"/>
              <a:gd name="T67" fmla="*/ 4 h 86"/>
              <a:gd name="T68" fmla="*/ 39 w 74"/>
              <a:gd name="T69" fmla="*/ 0 h 86"/>
              <a:gd name="T70" fmla="*/ 23 w 74"/>
              <a:gd name="T71" fmla="*/ 0 h 86"/>
              <a:gd name="T72" fmla="*/ 8 w 74"/>
              <a:gd name="T73" fmla="*/ 8 h 86"/>
              <a:gd name="T74" fmla="*/ 8 w 74"/>
              <a:gd name="T75" fmla="*/ 51 h 86"/>
              <a:gd name="T76" fmla="*/ 39 w 74"/>
              <a:gd name="T77" fmla="*/ 31 h 86"/>
              <a:gd name="T78" fmla="*/ 31 w 74"/>
              <a:gd name="T79" fmla="*/ 20 h 86"/>
              <a:gd name="T80" fmla="*/ 23 w 74"/>
              <a:gd name="T81" fmla="*/ 24 h 86"/>
              <a:gd name="T82" fmla="*/ 27 w 74"/>
              <a:gd name="T83" fmla="*/ 39 h 86"/>
              <a:gd name="T84" fmla="*/ 39 w 74"/>
              <a:gd name="T85" fmla="*/ 31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4" h="86">
                <a:moveTo>
                  <a:pt x="8" y="51"/>
                </a:moveTo>
                <a:lnTo>
                  <a:pt x="58" y="51"/>
                </a:lnTo>
                <a:lnTo>
                  <a:pt x="58" y="66"/>
                </a:lnTo>
                <a:lnTo>
                  <a:pt x="58" y="66"/>
                </a:lnTo>
                <a:lnTo>
                  <a:pt x="58" y="74"/>
                </a:lnTo>
                <a:lnTo>
                  <a:pt x="54" y="74"/>
                </a:lnTo>
                <a:lnTo>
                  <a:pt x="54" y="66"/>
                </a:lnTo>
                <a:lnTo>
                  <a:pt x="54" y="66"/>
                </a:lnTo>
                <a:lnTo>
                  <a:pt x="54" y="59"/>
                </a:lnTo>
                <a:lnTo>
                  <a:pt x="54" y="59"/>
                </a:lnTo>
                <a:lnTo>
                  <a:pt x="54" y="59"/>
                </a:lnTo>
                <a:lnTo>
                  <a:pt x="54" y="59"/>
                </a:lnTo>
                <a:lnTo>
                  <a:pt x="47" y="59"/>
                </a:lnTo>
                <a:lnTo>
                  <a:pt x="43" y="59"/>
                </a:lnTo>
                <a:lnTo>
                  <a:pt x="43" y="70"/>
                </a:lnTo>
                <a:lnTo>
                  <a:pt x="31" y="70"/>
                </a:lnTo>
                <a:lnTo>
                  <a:pt x="31" y="62"/>
                </a:lnTo>
                <a:lnTo>
                  <a:pt x="31" y="62"/>
                </a:lnTo>
                <a:lnTo>
                  <a:pt x="31" y="59"/>
                </a:lnTo>
                <a:lnTo>
                  <a:pt x="31" y="59"/>
                </a:lnTo>
                <a:lnTo>
                  <a:pt x="31" y="55"/>
                </a:lnTo>
                <a:lnTo>
                  <a:pt x="31" y="55"/>
                </a:lnTo>
                <a:lnTo>
                  <a:pt x="23" y="55"/>
                </a:lnTo>
                <a:lnTo>
                  <a:pt x="19" y="55"/>
                </a:lnTo>
                <a:lnTo>
                  <a:pt x="19" y="70"/>
                </a:lnTo>
                <a:lnTo>
                  <a:pt x="12" y="70"/>
                </a:lnTo>
                <a:lnTo>
                  <a:pt x="12" y="62"/>
                </a:lnTo>
                <a:lnTo>
                  <a:pt x="12" y="62"/>
                </a:lnTo>
                <a:lnTo>
                  <a:pt x="12" y="59"/>
                </a:lnTo>
                <a:lnTo>
                  <a:pt x="12" y="59"/>
                </a:lnTo>
                <a:lnTo>
                  <a:pt x="12" y="59"/>
                </a:lnTo>
                <a:lnTo>
                  <a:pt x="12" y="59"/>
                </a:lnTo>
                <a:lnTo>
                  <a:pt x="4" y="59"/>
                </a:lnTo>
                <a:lnTo>
                  <a:pt x="0" y="59"/>
                </a:lnTo>
                <a:lnTo>
                  <a:pt x="0" y="82"/>
                </a:lnTo>
                <a:lnTo>
                  <a:pt x="43" y="78"/>
                </a:lnTo>
                <a:lnTo>
                  <a:pt x="43" y="82"/>
                </a:lnTo>
                <a:lnTo>
                  <a:pt x="54" y="82"/>
                </a:lnTo>
                <a:lnTo>
                  <a:pt x="54" y="82"/>
                </a:lnTo>
                <a:lnTo>
                  <a:pt x="54" y="86"/>
                </a:lnTo>
                <a:lnTo>
                  <a:pt x="54" y="86"/>
                </a:lnTo>
                <a:lnTo>
                  <a:pt x="62" y="86"/>
                </a:lnTo>
                <a:lnTo>
                  <a:pt x="70" y="82"/>
                </a:lnTo>
                <a:lnTo>
                  <a:pt x="70" y="82"/>
                </a:lnTo>
                <a:lnTo>
                  <a:pt x="70" y="78"/>
                </a:lnTo>
                <a:lnTo>
                  <a:pt x="74" y="66"/>
                </a:lnTo>
                <a:lnTo>
                  <a:pt x="74" y="43"/>
                </a:lnTo>
                <a:lnTo>
                  <a:pt x="19" y="43"/>
                </a:lnTo>
                <a:lnTo>
                  <a:pt x="19" y="16"/>
                </a:lnTo>
                <a:lnTo>
                  <a:pt x="47" y="16"/>
                </a:lnTo>
                <a:lnTo>
                  <a:pt x="47" y="28"/>
                </a:lnTo>
                <a:lnTo>
                  <a:pt x="47" y="28"/>
                </a:lnTo>
                <a:lnTo>
                  <a:pt x="47" y="31"/>
                </a:lnTo>
                <a:lnTo>
                  <a:pt x="43" y="31"/>
                </a:lnTo>
                <a:lnTo>
                  <a:pt x="43" y="31"/>
                </a:lnTo>
                <a:lnTo>
                  <a:pt x="43" y="31"/>
                </a:lnTo>
                <a:lnTo>
                  <a:pt x="43" y="31"/>
                </a:lnTo>
                <a:lnTo>
                  <a:pt x="43" y="39"/>
                </a:lnTo>
                <a:lnTo>
                  <a:pt x="43" y="39"/>
                </a:lnTo>
                <a:lnTo>
                  <a:pt x="51" y="39"/>
                </a:lnTo>
                <a:lnTo>
                  <a:pt x="58" y="39"/>
                </a:lnTo>
                <a:lnTo>
                  <a:pt x="58" y="31"/>
                </a:lnTo>
                <a:lnTo>
                  <a:pt x="62" y="28"/>
                </a:lnTo>
                <a:lnTo>
                  <a:pt x="62" y="8"/>
                </a:lnTo>
                <a:lnTo>
                  <a:pt x="35" y="8"/>
                </a:lnTo>
                <a:lnTo>
                  <a:pt x="35" y="8"/>
                </a:lnTo>
                <a:lnTo>
                  <a:pt x="39" y="4"/>
                </a:lnTo>
                <a:lnTo>
                  <a:pt x="39" y="4"/>
                </a:lnTo>
                <a:lnTo>
                  <a:pt x="39" y="0"/>
                </a:lnTo>
                <a:lnTo>
                  <a:pt x="39" y="0"/>
                </a:lnTo>
                <a:lnTo>
                  <a:pt x="23" y="0"/>
                </a:lnTo>
                <a:lnTo>
                  <a:pt x="23" y="0"/>
                </a:lnTo>
                <a:lnTo>
                  <a:pt x="23" y="8"/>
                </a:lnTo>
                <a:lnTo>
                  <a:pt x="8" y="8"/>
                </a:lnTo>
                <a:lnTo>
                  <a:pt x="8" y="51"/>
                </a:lnTo>
                <a:lnTo>
                  <a:pt x="8" y="51"/>
                </a:lnTo>
                <a:close/>
                <a:moveTo>
                  <a:pt x="39" y="31"/>
                </a:moveTo>
                <a:lnTo>
                  <a:pt x="39" y="31"/>
                </a:lnTo>
                <a:lnTo>
                  <a:pt x="31" y="20"/>
                </a:lnTo>
                <a:lnTo>
                  <a:pt x="31" y="20"/>
                </a:lnTo>
                <a:lnTo>
                  <a:pt x="23" y="24"/>
                </a:lnTo>
                <a:lnTo>
                  <a:pt x="23" y="24"/>
                </a:lnTo>
                <a:lnTo>
                  <a:pt x="27" y="39"/>
                </a:lnTo>
                <a:lnTo>
                  <a:pt x="27" y="39"/>
                </a:lnTo>
                <a:lnTo>
                  <a:pt x="39" y="31"/>
                </a:lnTo>
                <a:lnTo>
                  <a:pt x="39" y="31"/>
                </a:lnTo>
                <a:lnTo>
                  <a:pt x="39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49"/>
          <p:cNvSpPr>
            <a:spLocks/>
          </p:cNvSpPr>
          <p:nvPr/>
        </p:nvSpPr>
        <p:spPr bwMode="auto">
          <a:xfrm>
            <a:off x="9934575" y="3702844"/>
            <a:ext cx="130175" cy="136525"/>
          </a:xfrm>
          <a:custGeom>
            <a:avLst/>
            <a:gdLst>
              <a:gd name="T0" fmla="*/ 47 w 82"/>
              <a:gd name="T1" fmla="*/ 12 h 86"/>
              <a:gd name="T2" fmla="*/ 47 w 82"/>
              <a:gd name="T3" fmla="*/ 12 h 86"/>
              <a:gd name="T4" fmla="*/ 47 w 82"/>
              <a:gd name="T5" fmla="*/ 8 h 86"/>
              <a:gd name="T6" fmla="*/ 47 w 82"/>
              <a:gd name="T7" fmla="*/ 8 h 86"/>
              <a:gd name="T8" fmla="*/ 43 w 82"/>
              <a:gd name="T9" fmla="*/ 0 h 86"/>
              <a:gd name="T10" fmla="*/ 43 w 82"/>
              <a:gd name="T11" fmla="*/ 0 h 86"/>
              <a:gd name="T12" fmla="*/ 39 w 82"/>
              <a:gd name="T13" fmla="*/ 0 h 86"/>
              <a:gd name="T14" fmla="*/ 39 w 82"/>
              <a:gd name="T15" fmla="*/ 0 h 86"/>
              <a:gd name="T16" fmla="*/ 31 w 82"/>
              <a:gd name="T17" fmla="*/ 4 h 86"/>
              <a:gd name="T18" fmla="*/ 31 w 82"/>
              <a:gd name="T19" fmla="*/ 4 h 86"/>
              <a:gd name="T20" fmla="*/ 35 w 82"/>
              <a:gd name="T21" fmla="*/ 16 h 86"/>
              <a:gd name="T22" fmla="*/ 0 w 82"/>
              <a:gd name="T23" fmla="*/ 16 h 86"/>
              <a:gd name="T24" fmla="*/ 0 w 82"/>
              <a:gd name="T25" fmla="*/ 24 h 86"/>
              <a:gd name="T26" fmla="*/ 35 w 82"/>
              <a:gd name="T27" fmla="*/ 24 h 86"/>
              <a:gd name="T28" fmla="*/ 35 w 82"/>
              <a:gd name="T29" fmla="*/ 35 h 86"/>
              <a:gd name="T30" fmla="*/ 8 w 82"/>
              <a:gd name="T31" fmla="*/ 35 h 86"/>
              <a:gd name="T32" fmla="*/ 8 w 82"/>
              <a:gd name="T33" fmla="*/ 78 h 86"/>
              <a:gd name="T34" fmla="*/ 20 w 82"/>
              <a:gd name="T35" fmla="*/ 78 h 86"/>
              <a:gd name="T36" fmla="*/ 20 w 82"/>
              <a:gd name="T37" fmla="*/ 43 h 86"/>
              <a:gd name="T38" fmla="*/ 35 w 82"/>
              <a:gd name="T39" fmla="*/ 43 h 86"/>
              <a:gd name="T40" fmla="*/ 35 w 82"/>
              <a:gd name="T41" fmla="*/ 86 h 86"/>
              <a:gd name="T42" fmla="*/ 47 w 82"/>
              <a:gd name="T43" fmla="*/ 86 h 86"/>
              <a:gd name="T44" fmla="*/ 47 w 82"/>
              <a:gd name="T45" fmla="*/ 43 h 86"/>
              <a:gd name="T46" fmla="*/ 59 w 82"/>
              <a:gd name="T47" fmla="*/ 43 h 86"/>
              <a:gd name="T48" fmla="*/ 59 w 82"/>
              <a:gd name="T49" fmla="*/ 62 h 86"/>
              <a:gd name="T50" fmla="*/ 59 w 82"/>
              <a:gd name="T51" fmla="*/ 62 h 86"/>
              <a:gd name="T52" fmla="*/ 55 w 82"/>
              <a:gd name="T53" fmla="*/ 66 h 86"/>
              <a:gd name="T54" fmla="*/ 51 w 82"/>
              <a:gd name="T55" fmla="*/ 66 h 86"/>
              <a:gd name="T56" fmla="*/ 51 w 82"/>
              <a:gd name="T57" fmla="*/ 66 h 86"/>
              <a:gd name="T58" fmla="*/ 51 w 82"/>
              <a:gd name="T59" fmla="*/ 78 h 86"/>
              <a:gd name="T60" fmla="*/ 51 w 82"/>
              <a:gd name="T61" fmla="*/ 78 h 86"/>
              <a:gd name="T62" fmla="*/ 66 w 82"/>
              <a:gd name="T63" fmla="*/ 74 h 86"/>
              <a:gd name="T64" fmla="*/ 70 w 82"/>
              <a:gd name="T65" fmla="*/ 74 h 86"/>
              <a:gd name="T66" fmla="*/ 70 w 82"/>
              <a:gd name="T67" fmla="*/ 70 h 86"/>
              <a:gd name="T68" fmla="*/ 70 w 82"/>
              <a:gd name="T69" fmla="*/ 35 h 86"/>
              <a:gd name="T70" fmla="*/ 47 w 82"/>
              <a:gd name="T71" fmla="*/ 35 h 86"/>
              <a:gd name="T72" fmla="*/ 47 w 82"/>
              <a:gd name="T73" fmla="*/ 24 h 86"/>
              <a:gd name="T74" fmla="*/ 82 w 82"/>
              <a:gd name="T75" fmla="*/ 24 h 86"/>
              <a:gd name="T76" fmla="*/ 82 w 82"/>
              <a:gd name="T77" fmla="*/ 16 h 86"/>
              <a:gd name="T78" fmla="*/ 39 w 82"/>
              <a:gd name="T79" fmla="*/ 16 h 86"/>
              <a:gd name="T80" fmla="*/ 39 w 82"/>
              <a:gd name="T81" fmla="*/ 16 h 86"/>
              <a:gd name="T82" fmla="*/ 47 w 82"/>
              <a:gd name="T83" fmla="*/ 12 h 86"/>
              <a:gd name="T84" fmla="*/ 47 w 82"/>
              <a:gd name="T85" fmla="*/ 12 h 86"/>
              <a:gd name="T86" fmla="*/ 47 w 82"/>
              <a:gd name="T87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6">
                <a:moveTo>
                  <a:pt x="47" y="12"/>
                </a:moveTo>
                <a:lnTo>
                  <a:pt x="47" y="12"/>
                </a:lnTo>
                <a:lnTo>
                  <a:pt x="47" y="8"/>
                </a:lnTo>
                <a:lnTo>
                  <a:pt x="47" y="8"/>
                </a:lnTo>
                <a:lnTo>
                  <a:pt x="43" y="0"/>
                </a:lnTo>
                <a:lnTo>
                  <a:pt x="43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6"/>
                </a:lnTo>
                <a:lnTo>
                  <a:pt x="0" y="16"/>
                </a:lnTo>
                <a:lnTo>
                  <a:pt x="0" y="24"/>
                </a:lnTo>
                <a:lnTo>
                  <a:pt x="35" y="24"/>
                </a:lnTo>
                <a:lnTo>
                  <a:pt x="35" y="35"/>
                </a:lnTo>
                <a:lnTo>
                  <a:pt x="8" y="35"/>
                </a:lnTo>
                <a:lnTo>
                  <a:pt x="8" y="78"/>
                </a:lnTo>
                <a:lnTo>
                  <a:pt x="20" y="78"/>
                </a:lnTo>
                <a:lnTo>
                  <a:pt x="20" y="43"/>
                </a:lnTo>
                <a:lnTo>
                  <a:pt x="35" y="43"/>
                </a:lnTo>
                <a:lnTo>
                  <a:pt x="35" y="86"/>
                </a:lnTo>
                <a:lnTo>
                  <a:pt x="47" y="86"/>
                </a:lnTo>
                <a:lnTo>
                  <a:pt x="47" y="43"/>
                </a:lnTo>
                <a:lnTo>
                  <a:pt x="59" y="43"/>
                </a:lnTo>
                <a:lnTo>
                  <a:pt x="59" y="62"/>
                </a:lnTo>
                <a:lnTo>
                  <a:pt x="59" y="62"/>
                </a:lnTo>
                <a:lnTo>
                  <a:pt x="55" y="66"/>
                </a:lnTo>
                <a:lnTo>
                  <a:pt x="51" y="66"/>
                </a:lnTo>
                <a:lnTo>
                  <a:pt x="51" y="66"/>
                </a:lnTo>
                <a:lnTo>
                  <a:pt x="51" y="78"/>
                </a:lnTo>
                <a:lnTo>
                  <a:pt x="51" y="78"/>
                </a:lnTo>
                <a:lnTo>
                  <a:pt x="66" y="74"/>
                </a:lnTo>
                <a:lnTo>
                  <a:pt x="70" y="74"/>
                </a:lnTo>
                <a:lnTo>
                  <a:pt x="70" y="70"/>
                </a:lnTo>
                <a:lnTo>
                  <a:pt x="70" y="35"/>
                </a:lnTo>
                <a:lnTo>
                  <a:pt x="47" y="35"/>
                </a:lnTo>
                <a:lnTo>
                  <a:pt x="47" y="24"/>
                </a:lnTo>
                <a:lnTo>
                  <a:pt x="82" y="24"/>
                </a:lnTo>
                <a:lnTo>
                  <a:pt x="82" y="16"/>
                </a:lnTo>
                <a:lnTo>
                  <a:pt x="39" y="16"/>
                </a:lnTo>
                <a:lnTo>
                  <a:pt x="39" y="16"/>
                </a:lnTo>
                <a:lnTo>
                  <a:pt x="47" y="12"/>
                </a:lnTo>
                <a:lnTo>
                  <a:pt x="47" y="12"/>
                </a:lnTo>
                <a:lnTo>
                  <a:pt x="47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0"/>
          <p:cNvSpPr>
            <a:spLocks noEditPoints="1"/>
          </p:cNvSpPr>
          <p:nvPr/>
        </p:nvSpPr>
        <p:spPr bwMode="auto">
          <a:xfrm>
            <a:off x="11371263" y="3703637"/>
            <a:ext cx="136525" cy="134938"/>
          </a:xfrm>
          <a:custGeom>
            <a:avLst/>
            <a:gdLst>
              <a:gd name="T0" fmla="*/ 8 w 86"/>
              <a:gd name="T1" fmla="*/ 15 h 85"/>
              <a:gd name="T2" fmla="*/ 8 w 86"/>
              <a:gd name="T3" fmla="*/ 50 h 85"/>
              <a:gd name="T4" fmla="*/ 0 w 86"/>
              <a:gd name="T5" fmla="*/ 81 h 85"/>
              <a:gd name="T6" fmla="*/ 12 w 86"/>
              <a:gd name="T7" fmla="*/ 85 h 85"/>
              <a:gd name="T8" fmla="*/ 16 w 86"/>
              <a:gd name="T9" fmla="*/ 73 h 85"/>
              <a:gd name="T10" fmla="*/ 28 w 86"/>
              <a:gd name="T11" fmla="*/ 54 h 85"/>
              <a:gd name="T12" fmla="*/ 20 w 86"/>
              <a:gd name="T13" fmla="*/ 66 h 85"/>
              <a:gd name="T14" fmla="*/ 28 w 86"/>
              <a:gd name="T15" fmla="*/ 66 h 85"/>
              <a:gd name="T16" fmla="*/ 31 w 86"/>
              <a:gd name="T17" fmla="*/ 69 h 85"/>
              <a:gd name="T18" fmla="*/ 20 w 86"/>
              <a:gd name="T19" fmla="*/ 77 h 85"/>
              <a:gd name="T20" fmla="*/ 24 w 86"/>
              <a:gd name="T21" fmla="*/ 85 h 85"/>
              <a:gd name="T22" fmla="*/ 43 w 86"/>
              <a:gd name="T23" fmla="*/ 73 h 85"/>
              <a:gd name="T24" fmla="*/ 47 w 86"/>
              <a:gd name="T25" fmla="*/ 77 h 85"/>
              <a:gd name="T26" fmla="*/ 47 w 86"/>
              <a:gd name="T27" fmla="*/ 66 h 85"/>
              <a:gd name="T28" fmla="*/ 51 w 86"/>
              <a:gd name="T29" fmla="*/ 42 h 85"/>
              <a:gd name="T30" fmla="*/ 39 w 86"/>
              <a:gd name="T31" fmla="*/ 42 h 85"/>
              <a:gd name="T32" fmla="*/ 39 w 86"/>
              <a:gd name="T33" fmla="*/ 42 h 85"/>
              <a:gd name="T34" fmla="*/ 51 w 86"/>
              <a:gd name="T35" fmla="*/ 38 h 85"/>
              <a:gd name="T36" fmla="*/ 24 w 86"/>
              <a:gd name="T37" fmla="*/ 31 h 85"/>
              <a:gd name="T38" fmla="*/ 31 w 86"/>
              <a:gd name="T39" fmla="*/ 38 h 85"/>
              <a:gd name="T40" fmla="*/ 20 w 86"/>
              <a:gd name="T41" fmla="*/ 42 h 85"/>
              <a:gd name="T42" fmla="*/ 51 w 86"/>
              <a:gd name="T43" fmla="*/ 23 h 85"/>
              <a:gd name="T44" fmla="*/ 55 w 86"/>
              <a:gd name="T45" fmla="*/ 46 h 85"/>
              <a:gd name="T46" fmla="*/ 59 w 86"/>
              <a:gd name="T47" fmla="*/ 66 h 85"/>
              <a:gd name="T48" fmla="*/ 43 w 86"/>
              <a:gd name="T49" fmla="*/ 81 h 85"/>
              <a:gd name="T50" fmla="*/ 55 w 86"/>
              <a:gd name="T51" fmla="*/ 85 h 85"/>
              <a:gd name="T52" fmla="*/ 59 w 86"/>
              <a:gd name="T53" fmla="*/ 81 h 85"/>
              <a:gd name="T54" fmla="*/ 63 w 86"/>
              <a:gd name="T55" fmla="*/ 77 h 85"/>
              <a:gd name="T56" fmla="*/ 78 w 86"/>
              <a:gd name="T57" fmla="*/ 85 h 85"/>
              <a:gd name="T58" fmla="*/ 86 w 86"/>
              <a:gd name="T59" fmla="*/ 81 h 85"/>
              <a:gd name="T60" fmla="*/ 86 w 86"/>
              <a:gd name="T61" fmla="*/ 69 h 85"/>
              <a:gd name="T62" fmla="*/ 78 w 86"/>
              <a:gd name="T63" fmla="*/ 62 h 85"/>
              <a:gd name="T64" fmla="*/ 74 w 86"/>
              <a:gd name="T65" fmla="*/ 69 h 85"/>
              <a:gd name="T66" fmla="*/ 70 w 86"/>
              <a:gd name="T67" fmla="*/ 66 h 85"/>
              <a:gd name="T68" fmla="*/ 78 w 86"/>
              <a:gd name="T69" fmla="*/ 38 h 85"/>
              <a:gd name="T70" fmla="*/ 82 w 86"/>
              <a:gd name="T71" fmla="*/ 34 h 85"/>
              <a:gd name="T72" fmla="*/ 82 w 86"/>
              <a:gd name="T73" fmla="*/ 34 h 85"/>
              <a:gd name="T74" fmla="*/ 70 w 86"/>
              <a:gd name="T75" fmla="*/ 31 h 85"/>
              <a:gd name="T76" fmla="*/ 66 w 86"/>
              <a:gd name="T77" fmla="*/ 50 h 85"/>
              <a:gd name="T78" fmla="*/ 82 w 86"/>
              <a:gd name="T79" fmla="*/ 23 h 85"/>
              <a:gd name="T80" fmla="*/ 74 w 86"/>
              <a:gd name="T81" fmla="*/ 15 h 85"/>
              <a:gd name="T82" fmla="*/ 82 w 86"/>
              <a:gd name="T83" fmla="*/ 11 h 85"/>
              <a:gd name="T84" fmla="*/ 82 w 86"/>
              <a:gd name="T85" fmla="*/ 11 h 85"/>
              <a:gd name="T86" fmla="*/ 66 w 86"/>
              <a:gd name="T87" fmla="*/ 7 h 85"/>
              <a:gd name="T88" fmla="*/ 70 w 86"/>
              <a:gd name="T89" fmla="*/ 15 h 85"/>
              <a:gd name="T90" fmla="*/ 70 w 86"/>
              <a:gd name="T91" fmla="*/ 15 h 85"/>
              <a:gd name="T92" fmla="*/ 63 w 86"/>
              <a:gd name="T93" fmla="*/ 7 h 85"/>
              <a:gd name="T94" fmla="*/ 63 w 86"/>
              <a:gd name="T95" fmla="*/ 3 h 85"/>
              <a:gd name="T96" fmla="*/ 63 w 86"/>
              <a:gd name="T97" fmla="*/ 3 h 85"/>
              <a:gd name="T98" fmla="*/ 59 w 86"/>
              <a:gd name="T99" fmla="*/ 3 h 85"/>
              <a:gd name="T100" fmla="*/ 51 w 86"/>
              <a:gd name="T101" fmla="*/ 15 h 85"/>
              <a:gd name="T102" fmla="*/ 39 w 86"/>
              <a:gd name="T103" fmla="*/ 62 h 85"/>
              <a:gd name="T104" fmla="*/ 35 w 86"/>
              <a:gd name="T105" fmla="*/ 62 h 85"/>
              <a:gd name="T106" fmla="*/ 31 w 86"/>
              <a:gd name="T107" fmla="*/ 58 h 85"/>
              <a:gd name="T108" fmla="*/ 35 w 86"/>
              <a:gd name="T109" fmla="*/ 54 h 85"/>
              <a:gd name="T110" fmla="*/ 39 w 86"/>
              <a:gd name="T111" fmla="*/ 54 h 85"/>
              <a:gd name="T112" fmla="*/ 39 w 86"/>
              <a:gd name="T113" fmla="*/ 6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6" h="85">
                <a:moveTo>
                  <a:pt x="51" y="15"/>
                </a:moveTo>
                <a:lnTo>
                  <a:pt x="8" y="15"/>
                </a:lnTo>
                <a:lnTo>
                  <a:pt x="8" y="50"/>
                </a:lnTo>
                <a:lnTo>
                  <a:pt x="8" y="50"/>
                </a:lnTo>
                <a:lnTo>
                  <a:pt x="8" y="69"/>
                </a:lnTo>
                <a:lnTo>
                  <a:pt x="0" y="81"/>
                </a:lnTo>
                <a:lnTo>
                  <a:pt x="0" y="81"/>
                </a:lnTo>
                <a:lnTo>
                  <a:pt x="12" y="85"/>
                </a:lnTo>
                <a:lnTo>
                  <a:pt x="12" y="85"/>
                </a:lnTo>
                <a:lnTo>
                  <a:pt x="16" y="73"/>
                </a:lnTo>
                <a:lnTo>
                  <a:pt x="20" y="54"/>
                </a:lnTo>
                <a:lnTo>
                  <a:pt x="28" y="54"/>
                </a:lnTo>
                <a:lnTo>
                  <a:pt x="28" y="54"/>
                </a:lnTo>
                <a:lnTo>
                  <a:pt x="20" y="66"/>
                </a:lnTo>
                <a:lnTo>
                  <a:pt x="20" y="66"/>
                </a:lnTo>
                <a:lnTo>
                  <a:pt x="28" y="66"/>
                </a:lnTo>
                <a:lnTo>
                  <a:pt x="28" y="66"/>
                </a:lnTo>
                <a:lnTo>
                  <a:pt x="31" y="69"/>
                </a:lnTo>
                <a:lnTo>
                  <a:pt x="31" y="69"/>
                </a:lnTo>
                <a:lnTo>
                  <a:pt x="20" y="77"/>
                </a:lnTo>
                <a:lnTo>
                  <a:pt x="20" y="77"/>
                </a:lnTo>
                <a:lnTo>
                  <a:pt x="24" y="85"/>
                </a:lnTo>
                <a:lnTo>
                  <a:pt x="24" y="85"/>
                </a:lnTo>
                <a:lnTo>
                  <a:pt x="43" y="73"/>
                </a:lnTo>
                <a:lnTo>
                  <a:pt x="47" y="77"/>
                </a:lnTo>
                <a:lnTo>
                  <a:pt x="47" y="77"/>
                </a:lnTo>
                <a:lnTo>
                  <a:pt x="55" y="66"/>
                </a:lnTo>
                <a:lnTo>
                  <a:pt x="47" y="66"/>
                </a:lnTo>
                <a:lnTo>
                  <a:pt x="47" y="66"/>
                </a:lnTo>
                <a:lnTo>
                  <a:pt x="51" y="42"/>
                </a:lnTo>
                <a:lnTo>
                  <a:pt x="39" y="42"/>
                </a:lnTo>
                <a:lnTo>
                  <a:pt x="39" y="42"/>
                </a:lnTo>
                <a:lnTo>
                  <a:pt x="39" y="42"/>
                </a:lnTo>
                <a:lnTo>
                  <a:pt x="39" y="42"/>
                </a:lnTo>
                <a:lnTo>
                  <a:pt x="39" y="38"/>
                </a:lnTo>
                <a:lnTo>
                  <a:pt x="51" y="38"/>
                </a:lnTo>
                <a:lnTo>
                  <a:pt x="51" y="31"/>
                </a:lnTo>
                <a:lnTo>
                  <a:pt x="24" y="31"/>
                </a:lnTo>
                <a:lnTo>
                  <a:pt x="24" y="38"/>
                </a:lnTo>
                <a:lnTo>
                  <a:pt x="31" y="38"/>
                </a:lnTo>
                <a:lnTo>
                  <a:pt x="28" y="42"/>
                </a:lnTo>
                <a:lnTo>
                  <a:pt x="20" y="42"/>
                </a:lnTo>
                <a:lnTo>
                  <a:pt x="20" y="23"/>
                </a:lnTo>
                <a:lnTo>
                  <a:pt x="51" y="23"/>
                </a:lnTo>
                <a:lnTo>
                  <a:pt x="51" y="23"/>
                </a:lnTo>
                <a:lnTo>
                  <a:pt x="55" y="46"/>
                </a:lnTo>
                <a:lnTo>
                  <a:pt x="59" y="66"/>
                </a:lnTo>
                <a:lnTo>
                  <a:pt x="59" y="66"/>
                </a:lnTo>
                <a:lnTo>
                  <a:pt x="43" y="81"/>
                </a:lnTo>
                <a:lnTo>
                  <a:pt x="43" y="81"/>
                </a:lnTo>
                <a:lnTo>
                  <a:pt x="55" y="85"/>
                </a:lnTo>
                <a:lnTo>
                  <a:pt x="55" y="85"/>
                </a:lnTo>
                <a:lnTo>
                  <a:pt x="59" y="81"/>
                </a:lnTo>
                <a:lnTo>
                  <a:pt x="59" y="81"/>
                </a:lnTo>
                <a:lnTo>
                  <a:pt x="63" y="77"/>
                </a:lnTo>
                <a:lnTo>
                  <a:pt x="63" y="77"/>
                </a:lnTo>
                <a:lnTo>
                  <a:pt x="70" y="81"/>
                </a:lnTo>
                <a:lnTo>
                  <a:pt x="78" y="85"/>
                </a:lnTo>
                <a:lnTo>
                  <a:pt x="78" y="85"/>
                </a:lnTo>
                <a:lnTo>
                  <a:pt x="86" y="81"/>
                </a:lnTo>
                <a:lnTo>
                  <a:pt x="86" y="69"/>
                </a:lnTo>
                <a:lnTo>
                  <a:pt x="86" y="69"/>
                </a:lnTo>
                <a:lnTo>
                  <a:pt x="78" y="62"/>
                </a:lnTo>
                <a:lnTo>
                  <a:pt x="78" y="62"/>
                </a:lnTo>
                <a:lnTo>
                  <a:pt x="74" y="69"/>
                </a:lnTo>
                <a:lnTo>
                  <a:pt x="74" y="69"/>
                </a:lnTo>
                <a:lnTo>
                  <a:pt x="70" y="66"/>
                </a:lnTo>
                <a:lnTo>
                  <a:pt x="70" y="66"/>
                </a:lnTo>
                <a:lnTo>
                  <a:pt x="78" y="38"/>
                </a:lnTo>
                <a:lnTo>
                  <a:pt x="78" y="38"/>
                </a:lnTo>
                <a:lnTo>
                  <a:pt x="82" y="34"/>
                </a:lnTo>
                <a:lnTo>
                  <a:pt x="82" y="34"/>
                </a:lnTo>
                <a:lnTo>
                  <a:pt x="82" y="34"/>
                </a:lnTo>
                <a:lnTo>
                  <a:pt x="82" y="34"/>
                </a:lnTo>
                <a:lnTo>
                  <a:pt x="70" y="31"/>
                </a:lnTo>
                <a:lnTo>
                  <a:pt x="70" y="31"/>
                </a:lnTo>
                <a:lnTo>
                  <a:pt x="66" y="50"/>
                </a:lnTo>
                <a:lnTo>
                  <a:pt x="66" y="50"/>
                </a:lnTo>
                <a:lnTo>
                  <a:pt x="63" y="23"/>
                </a:lnTo>
                <a:lnTo>
                  <a:pt x="82" y="23"/>
                </a:lnTo>
                <a:lnTo>
                  <a:pt x="82" y="15"/>
                </a:lnTo>
                <a:lnTo>
                  <a:pt x="74" y="15"/>
                </a:lnTo>
                <a:lnTo>
                  <a:pt x="82" y="11"/>
                </a:lnTo>
                <a:lnTo>
                  <a:pt x="82" y="11"/>
                </a:lnTo>
                <a:lnTo>
                  <a:pt x="82" y="11"/>
                </a:lnTo>
                <a:lnTo>
                  <a:pt x="82" y="11"/>
                </a:lnTo>
                <a:lnTo>
                  <a:pt x="74" y="0"/>
                </a:lnTo>
                <a:lnTo>
                  <a:pt x="66" y="7"/>
                </a:lnTo>
                <a:lnTo>
                  <a:pt x="66" y="7"/>
                </a:lnTo>
                <a:lnTo>
                  <a:pt x="70" y="15"/>
                </a:lnTo>
                <a:lnTo>
                  <a:pt x="70" y="15"/>
                </a:lnTo>
                <a:lnTo>
                  <a:pt x="70" y="15"/>
                </a:lnTo>
                <a:lnTo>
                  <a:pt x="63" y="15"/>
                </a:lnTo>
                <a:lnTo>
                  <a:pt x="63" y="7"/>
                </a:lnTo>
                <a:lnTo>
                  <a:pt x="63" y="7"/>
                </a:lnTo>
                <a:lnTo>
                  <a:pt x="63" y="3"/>
                </a:lnTo>
                <a:lnTo>
                  <a:pt x="63" y="3"/>
                </a:lnTo>
                <a:lnTo>
                  <a:pt x="63" y="3"/>
                </a:lnTo>
                <a:lnTo>
                  <a:pt x="63" y="3"/>
                </a:lnTo>
                <a:lnTo>
                  <a:pt x="59" y="3"/>
                </a:lnTo>
                <a:lnTo>
                  <a:pt x="51" y="3"/>
                </a:lnTo>
                <a:lnTo>
                  <a:pt x="51" y="15"/>
                </a:lnTo>
                <a:lnTo>
                  <a:pt x="51" y="15"/>
                </a:lnTo>
                <a:close/>
                <a:moveTo>
                  <a:pt x="39" y="62"/>
                </a:moveTo>
                <a:lnTo>
                  <a:pt x="39" y="62"/>
                </a:lnTo>
                <a:lnTo>
                  <a:pt x="35" y="62"/>
                </a:lnTo>
                <a:lnTo>
                  <a:pt x="35" y="62"/>
                </a:lnTo>
                <a:lnTo>
                  <a:pt x="31" y="58"/>
                </a:lnTo>
                <a:lnTo>
                  <a:pt x="31" y="58"/>
                </a:lnTo>
                <a:lnTo>
                  <a:pt x="35" y="54"/>
                </a:lnTo>
                <a:lnTo>
                  <a:pt x="39" y="54"/>
                </a:lnTo>
                <a:lnTo>
                  <a:pt x="39" y="54"/>
                </a:lnTo>
                <a:lnTo>
                  <a:pt x="39" y="62"/>
                </a:lnTo>
                <a:lnTo>
                  <a:pt x="39" y="62"/>
                </a:lnTo>
                <a:lnTo>
                  <a:pt x="39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11525250" y="3700462"/>
            <a:ext cx="130175" cy="141288"/>
          </a:xfrm>
          <a:custGeom>
            <a:avLst/>
            <a:gdLst>
              <a:gd name="T0" fmla="*/ 51 w 82"/>
              <a:gd name="T1" fmla="*/ 3 h 89"/>
              <a:gd name="T2" fmla="*/ 35 w 82"/>
              <a:gd name="T3" fmla="*/ 0 h 89"/>
              <a:gd name="T4" fmla="*/ 28 w 82"/>
              <a:gd name="T5" fmla="*/ 19 h 89"/>
              <a:gd name="T6" fmla="*/ 28 w 82"/>
              <a:gd name="T7" fmla="*/ 34 h 89"/>
              <a:gd name="T8" fmla="*/ 28 w 82"/>
              <a:gd name="T9" fmla="*/ 34 h 89"/>
              <a:gd name="T10" fmla="*/ 28 w 82"/>
              <a:gd name="T11" fmla="*/ 42 h 89"/>
              <a:gd name="T12" fmla="*/ 12 w 82"/>
              <a:gd name="T13" fmla="*/ 46 h 89"/>
              <a:gd name="T14" fmla="*/ 12 w 82"/>
              <a:gd name="T15" fmla="*/ 85 h 89"/>
              <a:gd name="T16" fmla="*/ 28 w 82"/>
              <a:gd name="T17" fmla="*/ 54 h 89"/>
              <a:gd name="T18" fmla="*/ 63 w 82"/>
              <a:gd name="T19" fmla="*/ 73 h 89"/>
              <a:gd name="T20" fmla="*/ 59 w 82"/>
              <a:gd name="T21" fmla="*/ 77 h 89"/>
              <a:gd name="T22" fmla="*/ 55 w 82"/>
              <a:gd name="T23" fmla="*/ 89 h 89"/>
              <a:gd name="T24" fmla="*/ 74 w 82"/>
              <a:gd name="T25" fmla="*/ 81 h 89"/>
              <a:gd name="T26" fmla="*/ 82 w 82"/>
              <a:gd name="T27" fmla="*/ 73 h 89"/>
              <a:gd name="T28" fmla="*/ 74 w 82"/>
              <a:gd name="T29" fmla="*/ 54 h 89"/>
              <a:gd name="T30" fmla="*/ 74 w 82"/>
              <a:gd name="T31" fmla="*/ 42 h 89"/>
              <a:gd name="T32" fmla="*/ 35 w 82"/>
              <a:gd name="T33" fmla="*/ 23 h 89"/>
              <a:gd name="T34" fmla="*/ 82 w 82"/>
              <a:gd name="T35" fmla="*/ 19 h 89"/>
              <a:gd name="T36" fmla="*/ 47 w 82"/>
              <a:gd name="T37" fmla="*/ 11 h 89"/>
              <a:gd name="T38" fmla="*/ 47 w 82"/>
              <a:gd name="T39" fmla="*/ 7 h 89"/>
              <a:gd name="T40" fmla="*/ 20 w 82"/>
              <a:gd name="T41" fmla="*/ 23 h 89"/>
              <a:gd name="T42" fmla="*/ 12 w 82"/>
              <a:gd name="T43" fmla="*/ 3 h 89"/>
              <a:gd name="T44" fmla="*/ 16 w 82"/>
              <a:gd name="T45" fmla="*/ 23 h 89"/>
              <a:gd name="T46" fmla="*/ 12 w 82"/>
              <a:gd name="T47" fmla="*/ 42 h 89"/>
              <a:gd name="T48" fmla="*/ 16 w 82"/>
              <a:gd name="T49" fmla="*/ 31 h 89"/>
              <a:gd name="T50" fmla="*/ 0 w 82"/>
              <a:gd name="T51" fmla="*/ 34 h 89"/>
              <a:gd name="T52" fmla="*/ 12 w 82"/>
              <a:gd name="T53" fmla="*/ 42 h 89"/>
              <a:gd name="T54" fmla="*/ 39 w 82"/>
              <a:gd name="T55" fmla="*/ 46 h 89"/>
              <a:gd name="T56" fmla="*/ 43 w 82"/>
              <a:gd name="T57" fmla="*/ 34 h 89"/>
              <a:gd name="T58" fmla="*/ 47 w 82"/>
              <a:gd name="T59" fmla="*/ 46 h 89"/>
              <a:gd name="T60" fmla="*/ 55 w 82"/>
              <a:gd name="T61" fmla="*/ 42 h 89"/>
              <a:gd name="T62" fmla="*/ 55 w 82"/>
              <a:gd name="T63" fmla="*/ 34 h 89"/>
              <a:gd name="T64" fmla="*/ 51 w 82"/>
              <a:gd name="T65" fmla="*/ 46 h 89"/>
              <a:gd name="T66" fmla="*/ 55 w 82"/>
              <a:gd name="T67" fmla="*/ 42 h 89"/>
              <a:gd name="T68" fmla="*/ 39 w 82"/>
              <a:gd name="T69" fmla="*/ 58 h 89"/>
              <a:gd name="T70" fmla="*/ 51 w 82"/>
              <a:gd name="T71" fmla="*/ 54 h 89"/>
              <a:gd name="T72" fmla="*/ 43 w 82"/>
              <a:gd name="T73" fmla="*/ 54 h 89"/>
              <a:gd name="T74" fmla="*/ 39 w 82"/>
              <a:gd name="T75" fmla="*/ 66 h 89"/>
              <a:gd name="T76" fmla="*/ 39 w 82"/>
              <a:gd name="T77" fmla="*/ 58 h 89"/>
              <a:gd name="T78" fmla="*/ 51 w 82"/>
              <a:gd name="T79" fmla="*/ 66 h 89"/>
              <a:gd name="T80" fmla="*/ 55 w 82"/>
              <a:gd name="T81" fmla="*/ 54 h 89"/>
              <a:gd name="T82" fmla="*/ 51 w 82"/>
              <a:gd name="T83" fmla="*/ 66 h 89"/>
              <a:gd name="T84" fmla="*/ 51 w 82"/>
              <a:gd name="T85" fmla="*/ 6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2" h="89">
                <a:moveTo>
                  <a:pt x="47" y="7"/>
                </a:moveTo>
                <a:lnTo>
                  <a:pt x="47" y="7"/>
                </a:lnTo>
                <a:lnTo>
                  <a:pt x="51" y="3"/>
                </a:lnTo>
                <a:lnTo>
                  <a:pt x="51" y="3"/>
                </a:lnTo>
                <a:lnTo>
                  <a:pt x="35" y="0"/>
                </a:lnTo>
                <a:lnTo>
                  <a:pt x="35" y="0"/>
                </a:lnTo>
                <a:lnTo>
                  <a:pt x="35" y="3"/>
                </a:lnTo>
                <a:lnTo>
                  <a:pt x="35" y="3"/>
                </a:lnTo>
                <a:lnTo>
                  <a:pt x="28" y="19"/>
                </a:lnTo>
                <a:lnTo>
                  <a:pt x="16" y="31"/>
                </a:lnTo>
                <a:lnTo>
                  <a:pt x="16" y="31"/>
                </a:lnTo>
                <a:lnTo>
                  <a:pt x="28" y="34"/>
                </a:lnTo>
                <a:lnTo>
                  <a:pt x="28" y="34"/>
                </a:lnTo>
                <a:lnTo>
                  <a:pt x="28" y="34"/>
                </a:lnTo>
                <a:lnTo>
                  <a:pt x="28" y="34"/>
                </a:lnTo>
                <a:lnTo>
                  <a:pt x="32" y="31"/>
                </a:lnTo>
                <a:lnTo>
                  <a:pt x="32" y="31"/>
                </a:lnTo>
                <a:lnTo>
                  <a:pt x="28" y="42"/>
                </a:lnTo>
                <a:lnTo>
                  <a:pt x="20" y="42"/>
                </a:lnTo>
                <a:lnTo>
                  <a:pt x="20" y="50"/>
                </a:lnTo>
                <a:lnTo>
                  <a:pt x="12" y="46"/>
                </a:lnTo>
                <a:lnTo>
                  <a:pt x="12" y="46"/>
                </a:lnTo>
                <a:lnTo>
                  <a:pt x="0" y="77"/>
                </a:lnTo>
                <a:lnTo>
                  <a:pt x="12" y="85"/>
                </a:lnTo>
                <a:lnTo>
                  <a:pt x="12" y="85"/>
                </a:lnTo>
                <a:lnTo>
                  <a:pt x="20" y="54"/>
                </a:lnTo>
                <a:lnTo>
                  <a:pt x="28" y="54"/>
                </a:lnTo>
                <a:lnTo>
                  <a:pt x="28" y="54"/>
                </a:lnTo>
                <a:lnTo>
                  <a:pt x="24" y="73"/>
                </a:lnTo>
                <a:lnTo>
                  <a:pt x="63" y="73"/>
                </a:lnTo>
                <a:lnTo>
                  <a:pt x="63" y="73"/>
                </a:lnTo>
                <a:lnTo>
                  <a:pt x="59" y="77"/>
                </a:lnTo>
                <a:lnTo>
                  <a:pt x="59" y="77"/>
                </a:lnTo>
                <a:lnTo>
                  <a:pt x="51" y="77"/>
                </a:lnTo>
                <a:lnTo>
                  <a:pt x="51" y="77"/>
                </a:lnTo>
                <a:lnTo>
                  <a:pt x="55" y="89"/>
                </a:lnTo>
                <a:lnTo>
                  <a:pt x="55" y="89"/>
                </a:lnTo>
                <a:lnTo>
                  <a:pt x="67" y="85"/>
                </a:lnTo>
                <a:lnTo>
                  <a:pt x="74" y="81"/>
                </a:lnTo>
                <a:lnTo>
                  <a:pt x="74" y="81"/>
                </a:lnTo>
                <a:lnTo>
                  <a:pt x="74" y="73"/>
                </a:lnTo>
                <a:lnTo>
                  <a:pt x="82" y="73"/>
                </a:lnTo>
                <a:lnTo>
                  <a:pt x="82" y="66"/>
                </a:lnTo>
                <a:lnTo>
                  <a:pt x="74" y="66"/>
                </a:lnTo>
                <a:lnTo>
                  <a:pt x="74" y="54"/>
                </a:lnTo>
                <a:lnTo>
                  <a:pt x="82" y="54"/>
                </a:lnTo>
                <a:lnTo>
                  <a:pt x="82" y="42"/>
                </a:lnTo>
                <a:lnTo>
                  <a:pt x="74" y="42"/>
                </a:lnTo>
                <a:lnTo>
                  <a:pt x="74" y="42"/>
                </a:lnTo>
                <a:lnTo>
                  <a:pt x="74" y="23"/>
                </a:lnTo>
                <a:lnTo>
                  <a:pt x="35" y="23"/>
                </a:lnTo>
                <a:lnTo>
                  <a:pt x="35" y="23"/>
                </a:lnTo>
                <a:lnTo>
                  <a:pt x="39" y="19"/>
                </a:lnTo>
                <a:lnTo>
                  <a:pt x="82" y="19"/>
                </a:lnTo>
                <a:lnTo>
                  <a:pt x="82" y="11"/>
                </a:lnTo>
                <a:lnTo>
                  <a:pt x="47" y="11"/>
                </a:ln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7" y="7"/>
                </a:lnTo>
                <a:close/>
                <a:moveTo>
                  <a:pt x="16" y="23"/>
                </a:moveTo>
                <a:lnTo>
                  <a:pt x="16" y="23"/>
                </a:lnTo>
                <a:lnTo>
                  <a:pt x="20" y="23"/>
                </a:lnTo>
                <a:lnTo>
                  <a:pt x="28" y="15"/>
                </a:lnTo>
                <a:lnTo>
                  <a:pt x="28" y="15"/>
                </a:lnTo>
                <a:lnTo>
                  <a:pt x="12" y="3"/>
                </a:lnTo>
                <a:lnTo>
                  <a:pt x="4" y="11"/>
                </a:lnTo>
                <a:lnTo>
                  <a:pt x="4" y="11"/>
                </a:lnTo>
                <a:lnTo>
                  <a:pt x="16" y="23"/>
                </a:lnTo>
                <a:lnTo>
                  <a:pt x="16" y="23"/>
                </a:lnTo>
                <a:lnTo>
                  <a:pt x="16" y="23"/>
                </a:lnTo>
                <a:close/>
                <a:moveTo>
                  <a:pt x="12" y="42"/>
                </a:moveTo>
                <a:lnTo>
                  <a:pt x="20" y="34"/>
                </a:lnTo>
                <a:lnTo>
                  <a:pt x="20" y="34"/>
                </a:lnTo>
                <a:lnTo>
                  <a:pt x="16" y="31"/>
                </a:lnTo>
                <a:lnTo>
                  <a:pt x="16" y="31"/>
                </a:lnTo>
                <a:lnTo>
                  <a:pt x="4" y="23"/>
                </a:lnTo>
                <a:lnTo>
                  <a:pt x="0" y="34"/>
                </a:lnTo>
                <a:lnTo>
                  <a:pt x="0" y="34"/>
                </a:lnTo>
                <a:lnTo>
                  <a:pt x="12" y="42"/>
                </a:lnTo>
                <a:lnTo>
                  <a:pt x="12" y="42"/>
                </a:lnTo>
                <a:lnTo>
                  <a:pt x="12" y="42"/>
                </a:lnTo>
                <a:close/>
                <a:moveTo>
                  <a:pt x="47" y="46"/>
                </a:moveTo>
                <a:lnTo>
                  <a:pt x="39" y="46"/>
                </a:lnTo>
                <a:lnTo>
                  <a:pt x="43" y="34"/>
                </a:lnTo>
                <a:lnTo>
                  <a:pt x="51" y="34"/>
                </a:lnTo>
                <a:lnTo>
                  <a:pt x="43" y="34"/>
                </a:lnTo>
                <a:lnTo>
                  <a:pt x="43" y="34"/>
                </a:lnTo>
                <a:lnTo>
                  <a:pt x="47" y="46"/>
                </a:lnTo>
                <a:lnTo>
                  <a:pt x="47" y="46"/>
                </a:lnTo>
                <a:lnTo>
                  <a:pt x="47" y="46"/>
                </a:lnTo>
                <a:close/>
                <a:moveTo>
                  <a:pt x="55" y="42"/>
                </a:moveTo>
                <a:lnTo>
                  <a:pt x="55" y="42"/>
                </a:lnTo>
                <a:lnTo>
                  <a:pt x="59" y="42"/>
                </a:lnTo>
                <a:lnTo>
                  <a:pt x="59" y="42"/>
                </a:lnTo>
                <a:lnTo>
                  <a:pt x="55" y="34"/>
                </a:lnTo>
                <a:lnTo>
                  <a:pt x="63" y="34"/>
                </a:lnTo>
                <a:lnTo>
                  <a:pt x="63" y="46"/>
                </a:lnTo>
                <a:lnTo>
                  <a:pt x="51" y="46"/>
                </a:lnTo>
                <a:lnTo>
                  <a:pt x="51" y="46"/>
                </a:lnTo>
                <a:lnTo>
                  <a:pt x="55" y="42"/>
                </a:lnTo>
                <a:lnTo>
                  <a:pt x="55" y="42"/>
                </a:lnTo>
                <a:lnTo>
                  <a:pt x="55" y="42"/>
                </a:lnTo>
                <a:close/>
                <a:moveTo>
                  <a:pt x="39" y="58"/>
                </a:moveTo>
                <a:lnTo>
                  <a:pt x="39" y="58"/>
                </a:lnTo>
                <a:lnTo>
                  <a:pt x="39" y="54"/>
                </a:lnTo>
                <a:lnTo>
                  <a:pt x="51" y="54"/>
                </a:lnTo>
                <a:lnTo>
                  <a:pt x="51" y="54"/>
                </a:lnTo>
                <a:lnTo>
                  <a:pt x="47" y="54"/>
                </a:lnTo>
                <a:lnTo>
                  <a:pt x="47" y="54"/>
                </a:lnTo>
                <a:lnTo>
                  <a:pt x="43" y="54"/>
                </a:lnTo>
                <a:lnTo>
                  <a:pt x="43" y="54"/>
                </a:lnTo>
                <a:lnTo>
                  <a:pt x="47" y="66"/>
                </a:lnTo>
                <a:lnTo>
                  <a:pt x="39" y="66"/>
                </a:lnTo>
                <a:lnTo>
                  <a:pt x="39" y="66"/>
                </a:lnTo>
                <a:lnTo>
                  <a:pt x="39" y="58"/>
                </a:lnTo>
                <a:lnTo>
                  <a:pt x="39" y="58"/>
                </a:lnTo>
                <a:lnTo>
                  <a:pt x="39" y="58"/>
                </a:lnTo>
                <a:close/>
                <a:moveTo>
                  <a:pt x="51" y="66"/>
                </a:moveTo>
                <a:lnTo>
                  <a:pt x="51" y="66"/>
                </a:lnTo>
                <a:lnTo>
                  <a:pt x="59" y="62"/>
                </a:lnTo>
                <a:lnTo>
                  <a:pt x="59" y="62"/>
                </a:lnTo>
                <a:lnTo>
                  <a:pt x="55" y="54"/>
                </a:lnTo>
                <a:lnTo>
                  <a:pt x="63" y="54"/>
                </a:lnTo>
                <a:lnTo>
                  <a:pt x="63" y="66"/>
                </a:lnTo>
                <a:lnTo>
                  <a:pt x="51" y="66"/>
                </a:lnTo>
                <a:lnTo>
                  <a:pt x="51" y="66"/>
                </a:lnTo>
                <a:lnTo>
                  <a:pt x="51" y="66"/>
                </a:lnTo>
                <a:lnTo>
                  <a:pt x="51" y="66"/>
                </a:lnTo>
                <a:lnTo>
                  <a:pt x="51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2"/>
          <p:cNvSpPr>
            <a:spLocks/>
          </p:cNvSpPr>
          <p:nvPr/>
        </p:nvSpPr>
        <p:spPr bwMode="auto">
          <a:xfrm>
            <a:off x="11674475" y="3706019"/>
            <a:ext cx="128588" cy="130175"/>
          </a:xfrm>
          <a:custGeom>
            <a:avLst/>
            <a:gdLst>
              <a:gd name="T0" fmla="*/ 50 w 81"/>
              <a:gd name="T1" fmla="*/ 12 h 82"/>
              <a:gd name="T2" fmla="*/ 50 w 81"/>
              <a:gd name="T3" fmla="*/ 12 h 82"/>
              <a:gd name="T4" fmla="*/ 46 w 81"/>
              <a:gd name="T5" fmla="*/ 8 h 82"/>
              <a:gd name="T6" fmla="*/ 46 w 81"/>
              <a:gd name="T7" fmla="*/ 8 h 82"/>
              <a:gd name="T8" fmla="*/ 46 w 81"/>
              <a:gd name="T9" fmla="*/ 0 h 82"/>
              <a:gd name="T10" fmla="*/ 46 w 81"/>
              <a:gd name="T11" fmla="*/ 0 h 82"/>
              <a:gd name="T12" fmla="*/ 39 w 81"/>
              <a:gd name="T13" fmla="*/ 0 h 82"/>
              <a:gd name="T14" fmla="*/ 39 w 81"/>
              <a:gd name="T15" fmla="*/ 0 h 82"/>
              <a:gd name="T16" fmla="*/ 31 w 81"/>
              <a:gd name="T17" fmla="*/ 0 h 82"/>
              <a:gd name="T18" fmla="*/ 31 w 81"/>
              <a:gd name="T19" fmla="*/ 0 h 82"/>
              <a:gd name="T20" fmla="*/ 35 w 81"/>
              <a:gd name="T21" fmla="*/ 12 h 82"/>
              <a:gd name="T22" fmla="*/ 0 w 81"/>
              <a:gd name="T23" fmla="*/ 12 h 82"/>
              <a:gd name="T24" fmla="*/ 0 w 81"/>
              <a:gd name="T25" fmla="*/ 24 h 82"/>
              <a:gd name="T26" fmla="*/ 35 w 81"/>
              <a:gd name="T27" fmla="*/ 24 h 82"/>
              <a:gd name="T28" fmla="*/ 35 w 81"/>
              <a:gd name="T29" fmla="*/ 31 h 82"/>
              <a:gd name="T30" fmla="*/ 11 w 81"/>
              <a:gd name="T31" fmla="*/ 31 h 82"/>
              <a:gd name="T32" fmla="*/ 11 w 81"/>
              <a:gd name="T33" fmla="*/ 74 h 82"/>
              <a:gd name="T34" fmla="*/ 23 w 81"/>
              <a:gd name="T35" fmla="*/ 74 h 82"/>
              <a:gd name="T36" fmla="*/ 23 w 81"/>
              <a:gd name="T37" fmla="*/ 43 h 82"/>
              <a:gd name="T38" fmla="*/ 35 w 81"/>
              <a:gd name="T39" fmla="*/ 43 h 82"/>
              <a:gd name="T40" fmla="*/ 35 w 81"/>
              <a:gd name="T41" fmla="*/ 82 h 82"/>
              <a:gd name="T42" fmla="*/ 46 w 81"/>
              <a:gd name="T43" fmla="*/ 82 h 82"/>
              <a:gd name="T44" fmla="*/ 46 w 81"/>
              <a:gd name="T45" fmla="*/ 43 h 82"/>
              <a:gd name="T46" fmla="*/ 58 w 81"/>
              <a:gd name="T47" fmla="*/ 43 h 82"/>
              <a:gd name="T48" fmla="*/ 58 w 81"/>
              <a:gd name="T49" fmla="*/ 63 h 82"/>
              <a:gd name="T50" fmla="*/ 58 w 81"/>
              <a:gd name="T51" fmla="*/ 63 h 82"/>
              <a:gd name="T52" fmla="*/ 58 w 81"/>
              <a:gd name="T53" fmla="*/ 63 h 82"/>
              <a:gd name="T54" fmla="*/ 50 w 81"/>
              <a:gd name="T55" fmla="*/ 63 h 82"/>
              <a:gd name="T56" fmla="*/ 50 w 81"/>
              <a:gd name="T57" fmla="*/ 63 h 82"/>
              <a:gd name="T58" fmla="*/ 54 w 81"/>
              <a:gd name="T59" fmla="*/ 74 h 82"/>
              <a:gd name="T60" fmla="*/ 54 w 81"/>
              <a:gd name="T61" fmla="*/ 74 h 82"/>
              <a:gd name="T62" fmla="*/ 66 w 81"/>
              <a:gd name="T63" fmla="*/ 74 h 82"/>
              <a:gd name="T64" fmla="*/ 70 w 81"/>
              <a:gd name="T65" fmla="*/ 70 h 82"/>
              <a:gd name="T66" fmla="*/ 74 w 81"/>
              <a:gd name="T67" fmla="*/ 66 h 82"/>
              <a:gd name="T68" fmla="*/ 74 w 81"/>
              <a:gd name="T69" fmla="*/ 31 h 82"/>
              <a:gd name="T70" fmla="*/ 46 w 81"/>
              <a:gd name="T71" fmla="*/ 31 h 82"/>
              <a:gd name="T72" fmla="*/ 46 w 81"/>
              <a:gd name="T73" fmla="*/ 24 h 82"/>
              <a:gd name="T74" fmla="*/ 81 w 81"/>
              <a:gd name="T75" fmla="*/ 24 h 82"/>
              <a:gd name="T76" fmla="*/ 81 w 81"/>
              <a:gd name="T77" fmla="*/ 12 h 82"/>
              <a:gd name="T78" fmla="*/ 39 w 81"/>
              <a:gd name="T79" fmla="*/ 12 h 82"/>
              <a:gd name="T80" fmla="*/ 39 w 81"/>
              <a:gd name="T81" fmla="*/ 12 h 82"/>
              <a:gd name="T82" fmla="*/ 50 w 81"/>
              <a:gd name="T83" fmla="*/ 12 h 82"/>
              <a:gd name="T84" fmla="*/ 50 w 81"/>
              <a:gd name="T85" fmla="*/ 12 h 82"/>
              <a:gd name="T86" fmla="*/ 50 w 81"/>
              <a:gd name="T87" fmla="*/ 1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2">
                <a:moveTo>
                  <a:pt x="50" y="12"/>
                </a:moveTo>
                <a:lnTo>
                  <a:pt x="50" y="12"/>
                </a:lnTo>
                <a:lnTo>
                  <a:pt x="46" y="8"/>
                </a:lnTo>
                <a:lnTo>
                  <a:pt x="46" y="8"/>
                </a:lnTo>
                <a:lnTo>
                  <a:pt x="46" y="0"/>
                </a:lnTo>
                <a:lnTo>
                  <a:pt x="46" y="0"/>
                </a:lnTo>
                <a:lnTo>
                  <a:pt x="39" y="0"/>
                </a:lnTo>
                <a:lnTo>
                  <a:pt x="39" y="0"/>
                </a:lnTo>
                <a:lnTo>
                  <a:pt x="31" y="0"/>
                </a:lnTo>
                <a:lnTo>
                  <a:pt x="31" y="0"/>
                </a:lnTo>
                <a:lnTo>
                  <a:pt x="35" y="12"/>
                </a:lnTo>
                <a:lnTo>
                  <a:pt x="0" y="12"/>
                </a:lnTo>
                <a:lnTo>
                  <a:pt x="0" y="24"/>
                </a:lnTo>
                <a:lnTo>
                  <a:pt x="35" y="24"/>
                </a:lnTo>
                <a:lnTo>
                  <a:pt x="35" y="31"/>
                </a:lnTo>
                <a:lnTo>
                  <a:pt x="11" y="31"/>
                </a:lnTo>
                <a:lnTo>
                  <a:pt x="11" y="74"/>
                </a:lnTo>
                <a:lnTo>
                  <a:pt x="23" y="74"/>
                </a:lnTo>
                <a:lnTo>
                  <a:pt x="23" y="43"/>
                </a:lnTo>
                <a:lnTo>
                  <a:pt x="35" y="43"/>
                </a:lnTo>
                <a:lnTo>
                  <a:pt x="35" y="82"/>
                </a:lnTo>
                <a:lnTo>
                  <a:pt x="46" y="82"/>
                </a:lnTo>
                <a:lnTo>
                  <a:pt x="46" y="43"/>
                </a:lnTo>
                <a:lnTo>
                  <a:pt x="58" y="43"/>
                </a:lnTo>
                <a:lnTo>
                  <a:pt x="58" y="63"/>
                </a:lnTo>
                <a:lnTo>
                  <a:pt x="58" y="63"/>
                </a:lnTo>
                <a:lnTo>
                  <a:pt x="58" y="63"/>
                </a:lnTo>
                <a:lnTo>
                  <a:pt x="50" y="63"/>
                </a:lnTo>
                <a:lnTo>
                  <a:pt x="50" y="63"/>
                </a:lnTo>
                <a:lnTo>
                  <a:pt x="54" y="74"/>
                </a:lnTo>
                <a:lnTo>
                  <a:pt x="54" y="74"/>
                </a:lnTo>
                <a:lnTo>
                  <a:pt x="66" y="74"/>
                </a:lnTo>
                <a:lnTo>
                  <a:pt x="70" y="70"/>
                </a:lnTo>
                <a:lnTo>
                  <a:pt x="74" y="66"/>
                </a:lnTo>
                <a:lnTo>
                  <a:pt x="74" y="31"/>
                </a:lnTo>
                <a:lnTo>
                  <a:pt x="46" y="31"/>
                </a:lnTo>
                <a:lnTo>
                  <a:pt x="46" y="24"/>
                </a:lnTo>
                <a:lnTo>
                  <a:pt x="81" y="24"/>
                </a:lnTo>
                <a:lnTo>
                  <a:pt x="81" y="12"/>
                </a:lnTo>
                <a:lnTo>
                  <a:pt x="39" y="12"/>
                </a:lnTo>
                <a:lnTo>
                  <a:pt x="39" y="12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3"/>
          <p:cNvSpPr>
            <a:spLocks noEditPoints="1"/>
          </p:cNvSpPr>
          <p:nvPr/>
        </p:nvSpPr>
        <p:spPr bwMode="auto">
          <a:xfrm>
            <a:off x="6926263" y="3706812"/>
            <a:ext cx="134938" cy="128588"/>
          </a:xfrm>
          <a:custGeom>
            <a:avLst/>
            <a:gdLst>
              <a:gd name="T0" fmla="*/ 27 w 85"/>
              <a:gd name="T1" fmla="*/ 11 h 81"/>
              <a:gd name="T2" fmla="*/ 19 w 85"/>
              <a:gd name="T3" fmla="*/ 7 h 81"/>
              <a:gd name="T4" fmla="*/ 8 w 85"/>
              <a:gd name="T5" fmla="*/ 7 h 81"/>
              <a:gd name="T6" fmla="*/ 8 w 85"/>
              <a:gd name="T7" fmla="*/ 11 h 81"/>
              <a:gd name="T8" fmla="*/ 19 w 85"/>
              <a:gd name="T9" fmla="*/ 19 h 81"/>
              <a:gd name="T10" fmla="*/ 27 w 85"/>
              <a:gd name="T11" fmla="*/ 23 h 81"/>
              <a:gd name="T12" fmla="*/ 39 w 85"/>
              <a:gd name="T13" fmla="*/ 15 h 81"/>
              <a:gd name="T14" fmla="*/ 70 w 85"/>
              <a:gd name="T15" fmla="*/ 23 h 81"/>
              <a:gd name="T16" fmla="*/ 81 w 85"/>
              <a:gd name="T17" fmla="*/ 7 h 81"/>
              <a:gd name="T18" fmla="*/ 62 w 85"/>
              <a:gd name="T19" fmla="*/ 7 h 81"/>
              <a:gd name="T20" fmla="*/ 62 w 85"/>
              <a:gd name="T21" fmla="*/ 4 h 81"/>
              <a:gd name="T22" fmla="*/ 62 w 85"/>
              <a:gd name="T23" fmla="*/ 0 h 81"/>
              <a:gd name="T24" fmla="*/ 46 w 85"/>
              <a:gd name="T25" fmla="*/ 0 h 81"/>
              <a:gd name="T26" fmla="*/ 46 w 85"/>
              <a:gd name="T27" fmla="*/ 4 h 81"/>
              <a:gd name="T28" fmla="*/ 50 w 85"/>
              <a:gd name="T29" fmla="*/ 7 h 81"/>
              <a:gd name="T30" fmla="*/ 27 w 85"/>
              <a:gd name="T31" fmla="*/ 7 h 81"/>
              <a:gd name="T32" fmla="*/ 27 w 85"/>
              <a:gd name="T33" fmla="*/ 11 h 81"/>
              <a:gd name="T34" fmla="*/ 11 w 85"/>
              <a:gd name="T35" fmla="*/ 39 h 81"/>
              <a:gd name="T36" fmla="*/ 23 w 85"/>
              <a:gd name="T37" fmla="*/ 31 h 81"/>
              <a:gd name="T38" fmla="*/ 8 w 85"/>
              <a:gd name="T39" fmla="*/ 19 h 81"/>
              <a:gd name="T40" fmla="*/ 0 w 85"/>
              <a:gd name="T41" fmla="*/ 31 h 81"/>
              <a:gd name="T42" fmla="*/ 11 w 85"/>
              <a:gd name="T43" fmla="*/ 39 h 81"/>
              <a:gd name="T44" fmla="*/ 11 w 85"/>
              <a:gd name="T45" fmla="*/ 81 h 81"/>
              <a:gd name="T46" fmla="*/ 15 w 85"/>
              <a:gd name="T47" fmla="*/ 66 h 81"/>
              <a:gd name="T48" fmla="*/ 19 w 85"/>
              <a:gd name="T49" fmla="*/ 50 h 81"/>
              <a:gd name="T50" fmla="*/ 11 w 85"/>
              <a:gd name="T51" fmla="*/ 42 h 81"/>
              <a:gd name="T52" fmla="*/ 0 w 85"/>
              <a:gd name="T53" fmla="*/ 74 h 81"/>
              <a:gd name="T54" fmla="*/ 11 w 85"/>
              <a:gd name="T55" fmla="*/ 81 h 81"/>
              <a:gd name="T56" fmla="*/ 11 w 85"/>
              <a:gd name="T57" fmla="*/ 81 h 81"/>
              <a:gd name="T58" fmla="*/ 58 w 85"/>
              <a:gd name="T59" fmla="*/ 46 h 81"/>
              <a:gd name="T60" fmla="*/ 43 w 85"/>
              <a:gd name="T61" fmla="*/ 54 h 81"/>
              <a:gd name="T62" fmla="*/ 43 w 85"/>
              <a:gd name="T63" fmla="*/ 46 h 81"/>
              <a:gd name="T64" fmla="*/ 74 w 85"/>
              <a:gd name="T65" fmla="*/ 31 h 81"/>
              <a:gd name="T66" fmla="*/ 66 w 85"/>
              <a:gd name="T67" fmla="*/ 19 h 81"/>
              <a:gd name="T68" fmla="*/ 31 w 85"/>
              <a:gd name="T69" fmla="*/ 54 h 81"/>
              <a:gd name="T70" fmla="*/ 23 w 85"/>
              <a:gd name="T71" fmla="*/ 62 h 81"/>
              <a:gd name="T72" fmla="*/ 39 w 85"/>
              <a:gd name="T73" fmla="*/ 62 h 81"/>
              <a:gd name="T74" fmla="*/ 19 w 85"/>
              <a:gd name="T75" fmla="*/ 74 h 81"/>
              <a:gd name="T76" fmla="*/ 31 w 85"/>
              <a:gd name="T77" fmla="*/ 81 h 81"/>
              <a:gd name="T78" fmla="*/ 43 w 85"/>
              <a:gd name="T79" fmla="*/ 74 h 81"/>
              <a:gd name="T80" fmla="*/ 50 w 85"/>
              <a:gd name="T81" fmla="*/ 70 h 81"/>
              <a:gd name="T82" fmla="*/ 50 w 85"/>
              <a:gd name="T83" fmla="*/ 66 h 81"/>
              <a:gd name="T84" fmla="*/ 46 w 85"/>
              <a:gd name="T85" fmla="*/ 66 h 81"/>
              <a:gd name="T86" fmla="*/ 62 w 85"/>
              <a:gd name="T87" fmla="*/ 62 h 81"/>
              <a:gd name="T88" fmla="*/ 54 w 85"/>
              <a:gd name="T89" fmla="*/ 66 h 81"/>
              <a:gd name="T90" fmla="*/ 74 w 85"/>
              <a:gd name="T91" fmla="*/ 81 h 81"/>
              <a:gd name="T92" fmla="*/ 78 w 85"/>
              <a:gd name="T93" fmla="*/ 77 h 81"/>
              <a:gd name="T94" fmla="*/ 81 w 85"/>
              <a:gd name="T95" fmla="*/ 74 h 81"/>
              <a:gd name="T96" fmla="*/ 85 w 85"/>
              <a:gd name="T97" fmla="*/ 62 h 81"/>
              <a:gd name="T98" fmla="*/ 66 w 85"/>
              <a:gd name="T99" fmla="*/ 54 h 81"/>
              <a:gd name="T100" fmla="*/ 78 w 85"/>
              <a:gd name="T101" fmla="*/ 46 h 81"/>
              <a:gd name="T102" fmla="*/ 43 w 85"/>
              <a:gd name="T103" fmla="*/ 35 h 81"/>
              <a:gd name="T104" fmla="*/ 43 w 85"/>
              <a:gd name="T105" fmla="*/ 31 h 81"/>
              <a:gd name="T106" fmla="*/ 74 w 85"/>
              <a:gd name="T107" fmla="*/ 3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5" h="81">
                <a:moveTo>
                  <a:pt x="27" y="11"/>
                </a:moveTo>
                <a:lnTo>
                  <a:pt x="27" y="11"/>
                </a:lnTo>
                <a:lnTo>
                  <a:pt x="19" y="7"/>
                </a:lnTo>
                <a:lnTo>
                  <a:pt x="19" y="7"/>
                </a:lnTo>
                <a:lnTo>
                  <a:pt x="15" y="0"/>
                </a:lnTo>
                <a:lnTo>
                  <a:pt x="8" y="7"/>
                </a:lnTo>
                <a:lnTo>
                  <a:pt x="8" y="7"/>
                </a:lnTo>
                <a:lnTo>
                  <a:pt x="8" y="11"/>
                </a:lnTo>
                <a:lnTo>
                  <a:pt x="8" y="11"/>
                </a:lnTo>
                <a:lnTo>
                  <a:pt x="19" y="19"/>
                </a:lnTo>
                <a:lnTo>
                  <a:pt x="27" y="11"/>
                </a:lnTo>
                <a:lnTo>
                  <a:pt x="27" y="23"/>
                </a:lnTo>
                <a:lnTo>
                  <a:pt x="39" y="23"/>
                </a:lnTo>
                <a:lnTo>
                  <a:pt x="39" y="15"/>
                </a:lnTo>
                <a:lnTo>
                  <a:pt x="70" y="15"/>
                </a:lnTo>
                <a:lnTo>
                  <a:pt x="70" y="23"/>
                </a:lnTo>
                <a:lnTo>
                  <a:pt x="81" y="23"/>
                </a:lnTo>
                <a:lnTo>
                  <a:pt x="81" y="7"/>
                </a:lnTo>
                <a:lnTo>
                  <a:pt x="62" y="7"/>
                </a:lnTo>
                <a:lnTo>
                  <a:pt x="62" y="7"/>
                </a:lnTo>
                <a:lnTo>
                  <a:pt x="62" y="4"/>
                </a:lnTo>
                <a:lnTo>
                  <a:pt x="62" y="4"/>
                </a:lnTo>
                <a:lnTo>
                  <a:pt x="62" y="0"/>
                </a:lnTo>
                <a:lnTo>
                  <a:pt x="62" y="0"/>
                </a:lnTo>
                <a:lnTo>
                  <a:pt x="50" y="0"/>
                </a:lnTo>
                <a:lnTo>
                  <a:pt x="46" y="0"/>
                </a:lnTo>
                <a:lnTo>
                  <a:pt x="46" y="0"/>
                </a:lnTo>
                <a:lnTo>
                  <a:pt x="46" y="4"/>
                </a:lnTo>
                <a:lnTo>
                  <a:pt x="46" y="4"/>
                </a:lnTo>
                <a:lnTo>
                  <a:pt x="50" y="7"/>
                </a:lnTo>
                <a:lnTo>
                  <a:pt x="27" y="7"/>
                </a:lnTo>
                <a:lnTo>
                  <a:pt x="27" y="7"/>
                </a:lnTo>
                <a:lnTo>
                  <a:pt x="27" y="11"/>
                </a:lnTo>
                <a:lnTo>
                  <a:pt x="27" y="11"/>
                </a:lnTo>
                <a:close/>
                <a:moveTo>
                  <a:pt x="11" y="39"/>
                </a:moveTo>
                <a:lnTo>
                  <a:pt x="11" y="39"/>
                </a:lnTo>
                <a:lnTo>
                  <a:pt x="15" y="39"/>
                </a:lnTo>
                <a:lnTo>
                  <a:pt x="23" y="31"/>
                </a:lnTo>
                <a:lnTo>
                  <a:pt x="23" y="31"/>
                </a:lnTo>
                <a:lnTo>
                  <a:pt x="8" y="19"/>
                </a:lnTo>
                <a:lnTo>
                  <a:pt x="0" y="31"/>
                </a:lnTo>
                <a:lnTo>
                  <a:pt x="0" y="31"/>
                </a:lnTo>
                <a:lnTo>
                  <a:pt x="11" y="39"/>
                </a:lnTo>
                <a:lnTo>
                  <a:pt x="11" y="39"/>
                </a:lnTo>
                <a:lnTo>
                  <a:pt x="11" y="39"/>
                </a:lnTo>
                <a:close/>
                <a:moveTo>
                  <a:pt x="11" y="81"/>
                </a:moveTo>
                <a:lnTo>
                  <a:pt x="11" y="81"/>
                </a:lnTo>
                <a:lnTo>
                  <a:pt x="15" y="66"/>
                </a:lnTo>
                <a:lnTo>
                  <a:pt x="15" y="66"/>
                </a:lnTo>
                <a:lnTo>
                  <a:pt x="19" y="50"/>
                </a:lnTo>
                <a:lnTo>
                  <a:pt x="19" y="50"/>
                </a:lnTo>
                <a:lnTo>
                  <a:pt x="11" y="42"/>
                </a:lnTo>
                <a:lnTo>
                  <a:pt x="11" y="42"/>
                </a:lnTo>
                <a:lnTo>
                  <a:pt x="0" y="74"/>
                </a:lnTo>
                <a:lnTo>
                  <a:pt x="0" y="74"/>
                </a:lnTo>
                <a:lnTo>
                  <a:pt x="11" y="81"/>
                </a:lnTo>
                <a:lnTo>
                  <a:pt x="11" y="81"/>
                </a:lnTo>
                <a:lnTo>
                  <a:pt x="11" y="81"/>
                </a:lnTo>
                <a:close/>
                <a:moveTo>
                  <a:pt x="43" y="46"/>
                </a:moveTo>
                <a:lnTo>
                  <a:pt x="58" y="46"/>
                </a:lnTo>
                <a:lnTo>
                  <a:pt x="58" y="54"/>
                </a:lnTo>
                <a:lnTo>
                  <a:pt x="43" y="54"/>
                </a:lnTo>
                <a:lnTo>
                  <a:pt x="43" y="46"/>
                </a:lnTo>
                <a:lnTo>
                  <a:pt x="43" y="46"/>
                </a:lnTo>
                <a:close/>
                <a:moveTo>
                  <a:pt x="74" y="31"/>
                </a:moveTo>
                <a:lnTo>
                  <a:pt x="74" y="31"/>
                </a:lnTo>
                <a:lnTo>
                  <a:pt x="66" y="19"/>
                </a:lnTo>
                <a:lnTo>
                  <a:pt x="66" y="19"/>
                </a:lnTo>
                <a:lnTo>
                  <a:pt x="31" y="23"/>
                </a:lnTo>
                <a:lnTo>
                  <a:pt x="31" y="54"/>
                </a:lnTo>
                <a:lnTo>
                  <a:pt x="23" y="54"/>
                </a:lnTo>
                <a:lnTo>
                  <a:pt x="23" y="62"/>
                </a:lnTo>
                <a:lnTo>
                  <a:pt x="39" y="62"/>
                </a:lnTo>
                <a:lnTo>
                  <a:pt x="39" y="62"/>
                </a:lnTo>
                <a:lnTo>
                  <a:pt x="19" y="74"/>
                </a:lnTo>
                <a:lnTo>
                  <a:pt x="19" y="74"/>
                </a:lnTo>
                <a:lnTo>
                  <a:pt x="31" y="81"/>
                </a:lnTo>
                <a:lnTo>
                  <a:pt x="31" y="81"/>
                </a:lnTo>
                <a:lnTo>
                  <a:pt x="43" y="74"/>
                </a:lnTo>
                <a:lnTo>
                  <a:pt x="43" y="74"/>
                </a:lnTo>
                <a:lnTo>
                  <a:pt x="50" y="70"/>
                </a:lnTo>
                <a:lnTo>
                  <a:pt x="50" y="70"/>
                </a:lnTo>
                <a:lnTo>
                  <a:pt x="50" y="66"/>
                </a:lnTo>
                <a:lnTo>
                  <a:pt x="50" y="66"/>
                </a:lnTo>
                <a:lnTo>
                  <a:pt x="46" y="66"/>
                </a:lnTo>
                <a:lnTo>
                  <a:pt x="46" y="66"/>
                </a:lnTo>
                <a:lnTo>
                  <a:pt x="43" y="62"/>
                </a:lnTo>
                <a:lnTo>
                  <a:pt x="62" y="62"/>
                </a:lnTo>
                <a:lnTo>
                  <a:pt x="54" y="66"/>
                </a:lnTo>
                <a:lnTo>
                  <a:pt x="54" y="66"/>
                </a:lnTo>
                <a:lnTo>
                  <a:pt x="74" y="81"/>
                </a:lnTo>
                <a:lnTo>
                  <a:pt x="74" y="81"/>
                </a:lnTo>
                <a:lnTo>
                  <a:pt x="78" y="77"/>
                </a:lnTo>
                <a:lnTo>
                  <a:pt x="78" y="77"/>
                </a:lnTo>
                <a:lnTo>
                  <a:pt x="81" y="74"/>
                </a:lnTo>
                <a:lnTo>
                  <a:pt x="81" y="74"/>
                </a:lnTo>
                <a:lnTo>
                  <a:pt x="66" y="62"/>
                </a:lnTo>
                <a:lnTo>
                  <a:pt x="85" y="62"/>
                </a:lnTo>
                <a:lnTo>
                  <a:pt x="85" y="54"/>
                </a:lnTo>
                <a:lnTo>
                  <a:pt x="66" y="54"/>
                </a:lnTo>
                <a:lnTo>
                  <a:pt x="66" y="46"/>
                </a:lnTo>
                <a:lnTo>
                  <a:pt x="78" y="46"/>
                </a:lnTo>
                <a:lnTo>
                  <a:pt x="78" y="35"/>
                </a:lnTo>
                <a:lnTo>
                  <a:pt x="43" y="35"/>
                </a:lnTo>
                <a:lnTo>
                  <a:pt x="43" y="31"/>
                </a:lnTo>
                <a:lnTo>
                  <a:pt x="43" y="31"/>
                </a:lnTo>
                <a:lnTo>
                  <a:pt x="74" y="31"/>
                </a:lnTo>
                <a:lnTo>
                  <a:pt x="74" y="31"/>
                </a:lnTo>
                <a:lnTo>
                  <a:pt x="74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7080250" y="3706812"/>
            <a:ext cx="123825" cy="128588"/>
          </a:xfrm>
          <a:custGeom>
            <a:avLst/>
            <a:gdLst>
              <a:gd name="T0" fmla="*/ 58 w 78"/>
              <a:gd name="T1" fmla="*/ 19 h 81"/>
              <a:gd name="T2" fmla="*/ 50 w 78"/>
              <a:gd name="T3" fmla="*/ 11 h 81"/>
              <a:gd name="T4" fmla="*/ 50 w 78"/>
              <a:gd name="T5" fmla="*/ 7 h 81"/>
              <a:gd name="T6" fmla="*/ 50 w 78"/>
              <a:gd name="T7" fmla="*/ 4 h 81"/>
              <a:gd name="T8" fmla="*/ 50 w 78"/>
              <a:gd name="T9" fmla="*/ 4 h 81"/>
              <a:gd name="T10" fmla="*/ 39 w 78"/>
              <a:gd name="T11" fmla="*/ 4 h 81"/>
              <a:gd name="T12" fmla="*/ 39 w 78"/>
              <a:gd name="T13" fmla="*/ 39 h 81"/>
              <a:gd name="T14" fmla="*/ 35 w 78"/>
              <a:gd name="T15" fmla="*/ 19 h 81"/>
              <a:gd name="T16" fmla="*/ 27 w 78"/>
              <a:gd name="T17" fmla="*/ 7 h 81"/>
              <a:gd name="T18" fmla="*/ 27 w 78"/>
              <a:gd name="T19" fmla="*/ 4 h 81"/>
              <a:gd name="T20" fmla="*/ 27 w 78"/>
              <a:gd name="T21" fmla="*/ 0 h 81"/>
              <a:gd name="T22" fmla="*/ 27 w 78"/>
              <a:gd name="T23" fmla="*/ 0 h 81"/>
              <a:gd name="T24" fmla="*/ 15 w 78"/>
              <a:gd name="T25" fmla="*/ 0 h 81"/>
              <a:gd name="T26" fmla="*/ 15 w 78"/>
              <a:gd name="T27" fmla="*/ 46 h 81"/>
              <a:gd name="T28" fmla="*/ 12 w 78"/>
              <a:gd name="T29" fmla="*/ 62 h 81"/>
              <a:gd name="T30" fmla="*/ 0 w 78"/>
              <a:gd name="T31" fmla="*/ 74 h 81"/>
              <a:gd name="T32" fmla="*/ 12 w 78"/>
              <a:gd name="T33" fmla="*/ 81 h 81"/>
              <a:gd name="T34" fmla="*/ 19 w 78"/>
              <a:gd name="T35" fmla="*/ 70 h 81"/>
              <a:gd name="T36" fmla="*/ 23 w 78"/>
              <a:gd name="T37" fmla="*/ 62 h 81"/>
              <a:gd name="T38" fmla="*/ 27 w 78"/>
              <a:gd name="T39" fmla="*/ 27 h 81"/>
              <a:gd name="T40" fmla="*/ 31 w 78"/>
              <a:gd name="T41" fmla="*/ 50 h 81"/>
              <a:gd name="T42" fmla="*/ 35 w 78"/>
              <a:gd name="T43" fmla="*/ 50 h 81"/>
              <a:gd name="T44" fmla="*/ 39 w 78"/>
              <a:gd name="T45" fmla="*/ 46 h 81"/>
              <a:gd name="T46" fmla="*/ 50 w 78"/>
              <a:gd name="T47" fmla="*/ 77 h 81"/>
              <a:gd name="T48" fmla="*/ 50 w 78"/>
              <a:gd name="T49" fmla="*/ 23 h 81"/>
              <a:gd name="T50" fmla="*/ 54 w 78"/>
              <a:gd name="T51" fmla="*/ 50 h 81"/>
              <a:gd name="T52" fmla="*/ 66 w 78"/>
              <a:gd name="T53" fmla="*/ 81 h 81"/>
              <a:gd name="T54" fmla="*/ 78 w 78"/>
              <a:gd name="T55" fmla="*/ 7 h 81"/>
              <a:gd name="T56" fmla="*/ 78 w 78"/>
              <a:gd name="T57" fmla="*/ 0 h 81"/>
              <a:gd name="T58" fmla="*/ 78 w 78"/>
              <a:gd name="T59" fmla="*/ 0 h 81"/>
              <a:gd name="T60" fmla="*/ 74 w 78"/>
              <a:gd name="T61" fmla="*/ 0 h 81"/>
              <a:gd name="T62" fmla="*/ 66 w 78"/>
              <a:gd name="T63" fmla="*/ 0 h 81"/>
              <a:gd name="T64" fmla="*/ 66 w 78"/>
              <a:gd name="T65" fmla="*/ 39 h 81"/>
              <a:gd name="T66" fmla="*/ 58 w 78"/>
              <a:gd name="T67" fmla="*/ 19 h 81"/>
              <a:gd name="T68" fmla="*/ 12 w 78"/>
              <a:gd name="T69" fmla="*/ 39 h 81"/>
              <a:gd name="T70" fmla="*/ 15 w 78"/>
              <a:gd name="T71" fmla="*/ 23 h 81"/>
              <a:gd name="T72" fmla="*/ 4 w 78"/>
              <a:gd name="T73" fmla="*/ 19 h 81"/>
              <a:gd name="T74" fmla="*/ 4 w 78"/>
              <a:gd name="T75" fmla="*/ 23 h 81"/>
              <a:gd name="T76" fmla="*/ 0 w 78"/>
              <a:gd name="T77" fmla="*/ 50 h 81"/>
              <a:gd name="T78" fmla="*/ 8 w 78"/>
              <a:gd name="T79" fmla="*/ 50 h 81"/>
              <a:gd name="T80" fmla="*/ 12 w 78"/>
              <a:gd name="T81" fmla="*/ 39 h 81"/>
              <a:gd name="T82" fmla="*/ 12 w 78"/>
              <a:gd name="T83" fmla="*/ 3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" h="81">
                <a:moveTo>
                  <a:pt x="58" y="19"/>
                </a:moveTo>
                <a:lnTo>
                  <a:pt x="58" y="19"/>
                </a:lnTo>
                <a:lnTo>
                  <a:pt x="50" y="23"/>
                </a:lnTo>
                <a:lnTo>
                  <a:pt x="50" y="11"/>
                </a:lnTo>
                <a:lnTo>
                  <a:pt x="50" y="11"/>
                </a:lnTo>
                <a:lnTo>
                  <a:pt x="50" y="7"/>
                </a:lnTo>
                <a:lnTo>
                  <a:pt x="50" y="7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39" y="4"/>
                </a:lnTo>
                <a:lnTo>
                  <a:pt x="39" y="39"/>
                </a:lnTo>
                <a:lnTo>
                  <a:pt x="39" y="39"/>
                </a:lnTo>
                <a:lnTo>
                  <a:pt x="35" y="19"/>
                </a:lnTo>
                <a:lnTo>
                  <a:pt x="35" y="19"/>
                </a:lnTo>
                <a:lnTo>
                  <a:pt x="27" y="23"/>
                </a:lnTo>
                <a:lnTo>
                  <a:pt x="27" y="7"/>
                </a:lnTo>
                <a:lnTo>
                  <a:pt x="27" y="7"/>
                </a:lnTo>
                <a:lnTo>
                  <a:pt x="27" y="4"/>
                </a:lnTo>
                <a:lnTo>
                  <a:pt x="27" y="4"/>
                </a:lnTo>
                <a:lnTo>
                  <a:pt x="27" y="0"/>
                </a:lnTo>
                <a:lnTo>
                  <a:pt x="27" y="0"/>
                </a:lnTo>
                <a:lnTo>
                  <a:pt x="27" y="0"/>
                </a:lnTo>
                <a:lnTo>
                  <a:pt x="27" y="0"/>
                </a:lnTo>
                <a:lnTo>
                  <a:pt x="15" y="0"/>
                </a:lnTo>
                <a:lnTo>
                  <a:pt x="15" y="46"/>
                </a:lnTo>
                <a:lnTo>
                  <a:pt x="15" y="46"/>
                </a:lnTo>
                <a:lnTo>
                  <a:pt x="15" y="54"/>
                </a:lnTo>
                <a:lnTo>
                  <a:pt x="12" y="62"/>
                </a:lnTo>
                <a:lnTo>
                  <a:pt x="12" y="62"/>
                </a:lnTo>
                <a:lnTo>
                  <a:pt x="0" y="74"/>
                </a:lnTo>
                <a:lnTo>
                  <a:pt x="0" y="74"/>
                </a:lnTo>
                <a:lnTo>
                  <a:pt x="12" y="81"/>
                </a:lnTo>
                <a:lnTo>
                  <a:pt x="12" y="81"/>
                </a:lnTo>
                <a:lnTo>
                  <a:pt x="19" y="70"/>
                </a:lnTo>
                <a:lnTo>
                  <a:pt x="23" y="62"/>
                </a:lnTo>
                <a:lnTo>
                  <a:pt x="23" y="62"/>
                </a:lnTo>
                <a:lnTo>
                  <a:pt x="27" y="42"/>
                </a:lnTo>
                <a:lnTo>
                  <a:pt x="27" y="27"/>
                </a:lnTo>
                <a:lnTo>
                  <a:pt x="27" y="27"/>
                </a:lnTo>
                <a:lnTo>
                  <a:pt x="31" y="50"/>
                </a:lnTo>
                <a:lnTo>
                  <a:pt x="31" y="50"/>
                </a:lnTo>
                <a:lnTo>
                  <a:pt x="35" y="50"/>
                </a:lnTo>
                <a:lnTo>
                  <a:pt x="35" y="50"/>
                </a:lnTo>
                <a:lnTo>
                  <a:pt x="39" y="46"/>
                </a:lnTo>
                <a:lnTo>
                  <a:pt x="39" y="77"/>
                </a:lnTo>
                <a:lnTo>
                  <a:pt x="50" y="77"/>
                </a:lnTo>
                <a:lnTo>
                  <a:pt x="50" y="23"/>
                </a:lnTo>
                <a:lnTo>
                  <a:pt x="50" y="23"/>
                </a:lnTo>
                <a:lnTo>
                  <a:pt x="54" y="50"/>
                </a:lnTo>
                <a:lnTo>
                  <a:pt x="54" y="50"/>
                </a:lnTo>
                <a:lnTo>
                  <a:pt x="66" y="50"/>
                </a:lnTo>
                <a:lnTo>
                  <a:pt x="66" y="81"/>
                </a:lnTo>
                <a:lnTo>
                  <a:pt x="78" y="81"/>
                </a:lnTo>
                <a:lnTo>
                  <a:pt x="78" y="7"/>
                </a:lnTo>
                <a:lnTo>
                  <a:pt x="78" y="7"/>
                </a:lnTo>
                <a:lnTo>
                  <a:pt x="78" y="0"/>
                </a:lnTo>
                <a:lnTo>
                  <a:pt x="78" y="0"/>
                </a:lnTo>
                <a:lnTo>
                  <a:pt x="78" y="0"/>
                </a:lnTo>
                <a:lnTo>
                  <a:pt x="78" y="0"/>
                </a:lnTo>
                <a:lnTo>
                  <a:pt x="74" y="0"/>
                </a:lnTo>
                <a:lnTo>
                  <a:pt x="74" y="0"/>
                </a:lnTo>
                <a:lnTo>
                  <a:pt x="66" y="0"/>
                </a:lnTo>
                <a:lnTo>
                  <a:pt x="66" y="39"/>
                </a:lnTo>
                <a:lnTo>
                  <a:pt x="66" y="39"/>
                </a:lnTo>
                <a:lnTo>
                  <a:pt x="58" y="19"/>
                </a:lnTo>
                <a:lnTo>
                  <a:pt x="58" y="19"/>
                </a:lnTo>
                <a:lnTo>
                  <a:pt x="58" y="19"/>
                </a:lnTo>
                <a:close/>
                <a:moveTo>
                  <a:pt x="12" y="39"/>
                </a:moveTo>
                <a:lnTo>
                  <a:pt x="12" y="39"/>
                </a:lnTo>
                <a:lnTo>
                  <a:pt x="15" y="23"/>
                </a:lnTo>
                <a:lnTo>
                  <a:pt x="15" y="23"/>
                </a:lnTo>
                <a:lnTo>
                  <a:pt x="4" y="19"/>
                </a:lnTo>
                <a:lnTo>
                  <a:pt x="4" y="19"/>
                </a:lnTo>
                <a:lnTo>
                  <a:pt x="4" y="23"/>
                </a:lnTo>
                <a:lnTo>
                  <a:pt x="4" y="23"/>
                </a:lnTo>
                <a:lnTo>
                  <a:pt x="0" y="50"/>
                </a:lnTo>
                <a:lnTo>
                  <a:pt x="0" y="50"/>
                </a:lnTo>
                <a:lnTo>
                  <a:pt x="8" y="50"/>
                </a:lnTo>
                <a:lnTo>
                  <a:pt x="8" y="50"/>
                </a:lnTo>
                <a:lnTo>
                  <a:pt x="12" y="39"/>
                </a:lnTo>
                <a:lnTo>
                  <a:pt x="12" y="39"/>
                </a:lnTo>
                <a:lnTo>
                  <a:pt x="12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5"/>
          <p:cNvSpPr>
            <a:spLocks/>
          </p:cNvSpPr>
          <p:nvPr/>
        </p:nvSpPr>
        <p:spPr bwMode="auto">
          <a:xfrm>
            <a:off x="7227888" y="3706812"/>
            <a:ext cx="130175" cy="128588"/>
          </a:xfrm>
          <a:custGeom>
            <a:avLst/>
            <a:gdLst>
              <a:gd name="T0" fmla="*/ 51 w 82"/>
              <a:gd name="T1" fmla="*/ 11 h 81"/>
              <a:gd name="T2" fmla="*/ 51 w 82"/>
              <a:gd name="T3" fmla="*/ 11 h 81"/>
              <a:gd name="T4" fmla="*/ 47 w 82"/>
              <a:gd name="T5" fmla="*/ 4 h 81"/>
              <a:gd name="T6" fmla="*/ 47 w 82"/>
              <a:gd name="T7" fmla="*/ 4 h 81"/>
              <a:gd name="T8" fmla="*/ 47 w 82"/>
              <a:gd name="T9" fmla="*/ 0 h 81"/>
              <a:gd name="T10" fmla="*/ 47 w 82"/>
              <a:gd name="T11" fmla="*/ 0 h 81"/>
              <a:gd name="T12" fmla="*/ 39 w 82"/>
              <a:gd name="T13" fmla="*/ 0 h 81"/>
              <a:gd name="T14" fmla="*/ 39 w 82"/>
              <a:gd name="T15" fmla="*/ 0 h 81"/>
              <a:gd name="T16" fmla="*/ 31 w 82"/>
              <a:gd name="T17" fmla="*/ 0 h 81"/>
              <a:gd name="T18" fmla="*/ 31 w 82"/>
              <a:gd name="T19" fmla="*/ 0 h 81"/>
              <a:gd name="T20" fmla="*/ 35 w 82"/>
              <a:gd name="T21" fmla="*/ 11 h 81"/>
              <a:gd name="T22" fmla="*/ 0 w 82"/>
              <a:gd name="T23" fmla="*/ 11 h 81"/>
              <a:gd name="T24" fmla="*/ 0 w 82"/>
              <a:gd name="T25" fmla="*/ 23 h 81"/>
              <a:gd name="T26" fmla="*/ 35 w 82"/>
              <a:gd name="T27" fmla="*/ 23 h 81"/>
              <a:gd name="T28" fmla="*/ 35 w 82"/>
              <a:gd name="T29" fmla="*/ 31 h 81"/>
              <a:gd name="T30" fmla="*/ 12 w 82"/>
              <a:gd name="T31" fmla="*/ 31 h 81"/>
              <a:gd name="T32" fmla="*/ 12 w 82"/>
              <a:gd name="T33" fmla="*/ 74 h 81"/>
              <a:gd name="T34" fmla="*/ 23 w 82"/>
              <a:gd name="T35" fmla="*/ 74 h 81"/>
              <a:gd name="T36" fmla="*/ 23 w 82"/>
              <a:gd name="T37" fmla="*/ 42 h 81"/>
              <a:gd name="T38" fmla="*/ 35 w 82"/>
              <a:gd name="T39" fmla="*/ 42 h 81"/>
              <a:gd name="T40" fmla="*/ 35 w 82"/>
              <a:gd name="T41" fmla="*/ 81 h 81"/>
              <a:gd name="T42" fmla="*/ 47 w 82"/>
              <a:gd name="T43" fmla="*/ 81 h 81"/>
              <a:gd name="T44" fmla="*/ 47 w 82"/>
              <a:gd name="T45" fmla="*/ 42 h 81"/>
              <a:gd name="T46" fmla="*/ 58 w 82"/>
              <a:gd name="T47" fmla="*/ 42 h 81"/>
              <a:gd name="T48" fmla="*/ 58 w 82"/>
              <a:gd name="T49" fmla="*/ 62 h 81"/>
              <a:gd name="T50" fmla="*/ 58 w 82"/>
              <a:gd name="T51" fmla="*/ 62 h 81"/>
              <a:gd name="T52" fmla="*/ 58 w 82"/>
              <a:gd name="T53" fmla="*/ 62 h 81"/>
              <a:gd name="T54" fmla="*/ 51 w 82"/>
              <a:gd name="T55" fmla="*/ 62 h 81"/>
              <a:gd name="T56" fmla="*/ 51 w 82"/>
              <a:gd name="T57" fmla="*/ 62 h 81"/>
              <a:gd name="T58" fmla="*/ 55 w 82"/>
              <a:gd name="T59" fmla="*/ 74 h 81"/>
              <a:gd name="T60" fmla="*/ 55 w 82"/>
              <a:gd name="T61" fmla="*/ 74 h 81"/>
              <a:gd name="T62" fmla="*/ 66 w 82"/>
              <a:gd name="T63" fmla="*/ 74 h 81"/>
              <a:gd name="T64" fmla="*/ 70 w 82"/>
              <a:gd name="T65" fmla="*/ 70 h 81"/>
              <a:gd name="T66" fmla="*/ 70 w 82"/>
              <a:gd name="T67" fmla="*/ 66 h 81"/>
              <a:gd name="T68" fmla="*/ 70 w 82"/>
              <a:gd name="T69" fmla="*/ 31 h 81"/>
              <a:gd name="T70" fmla="*/ 47 w 82"/>
              <a:gd name="T71" fmla="*/ 31 h 81"/>
              <a:gd name="T72" fmla="*/ 47 w 82"/>
              <a:gd name="T73" fmla="*/ 23 h 81"/>
              <a:gd name="T74" fmla="*/ 82 w 82"/>
              <a:gd name="T75" fmla="*/ 23 h 81"/>
              <a:gd name="T76" fmla="*/ 82 w 82"/>
              <a:gd name="T77" fmla="*/ 11 h 81"/>
              <a:gd name="T78" fmla="*/ 39 w 82"/>
              <a:gd name="T79" fmla="*/ 11 h 81"/>
              <a:gd name="T80" fmla="*/ 39 w 82"/>
              <a:gd name="T81" fmla="*/ 11 h 81"/>
              <a:gd name="T82" fmla="*/ 51 w 82"/>
              <a:gd name="T83" fmla="*/ 11 h 81"/>
              <a:gd name="T84" fmla="*/ 51 w 82"/>
              <a:gd name="T85" fmla="*/ 11 h 81"/>
              <a:gd name="T86" fmla="*/ 51 w 82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1">
                <a:moveTo>
                  <a:pt x="51" y="11"/>
                </a:moveTo>
                <a:lnTo>
                  <a:pt x="51" y="11"/>
                </a:lnTo>
                <a:lnTo>
                  <a:pt x="47" y="4"/>
                </a:lnTo>
                <a:lnTo>
                  <a:pt x="47" y="4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1" y="0"/>
                </a:lnTo>
                <a:lnTo>
                  <a:pt x="31" y="0"/>
                </a:lnTo>
                <a:lnTo>
                  <a:pt x="35" y="11"/>
                </a:lnTo>
                <a:lnTo>
                  <a:pt x="0" y="11"/>
                </a:lnTo>
                <a:lnTo>
                  <a:pt x="0" y="23"/>
                </a:lnTo>
                <a:lnTo>
                  <a:pt x="35" y="23"/>
                </a:lnTo>
                <a:lnTo>
                  <a:pt x="35" y="31"/>
                </a:lnTo>
                <a:lnTo>
                  <a:pt x="12" y="31"/>
                </a:lnTo>
                <a:lnTo>
                  <a:pt x="12" y="74"/>
                </a:lnTo>
                <a:lnTo>
                  <a:pt x="23" y="74"/>
                </a:lnTo>
                <a:lnTo>
                  <a:pt x="23" y="42"/>
                </a:lnTo>
                <a:lnTo>
                  <a:pt x="35" y="42"/>
                </a:lnTo>
                <a:lnTo>
                  <a:pt x="35" y="81"/>
                </a:lnTo>
                <a:lnTo>
                  <a:pt x="47" y="81"/>
                </a:lnTo>
                <a:lnTo>
                  <a:pt x="47" y="42"/>
                </a:lnTo>
                <a:lnTo>
                  <a:pt x="58" y="42"/>
                </a:lnTo>
                <a:lnTo>
                  <a:pt x="58" y="62"/>
                </a:lnTo>
                <a:lnTo>
                  <a:pt x="58" y="62"/>
                </a:lnTo>
                <a:lnTo>
                  <a:pt x="58" y="62"/>
                </a:lnTo>
                <a:lnTo>
                  <a:pt x="51" y="62"/>
                </a:lnTo>
                <a:lnTo>
                  <a:pt x="51" y="62"/>
                </a:lnTo>
                <a:lnTo>
                  <a:pt x="55" y="74"/>
                </a:lnTo>
                <a:lnTo>
                  <a:pt x="55" y="74"/>
                </a:lnTo>
                <a:lnTo>
                  <a:pt x="66" y="74"/>
                </a:lnTo>
                <a:lnTo>
                  <a:pt x="70" y="70"/>
                </a:lnTo>
                <a:lnTo>
                  <a:pt x="70" y="66"/>
                </a:lnTo>
                <a:lnTo>
                  <a:pt x="70" y="31"/>
                </a:lnTo>
                <a:lnTo>
                  <a:pt x="47" y="31"/>
                </a:lnTo>
                <a:lnTo>
                  <a:pt x="47" y="23"/>
                </a:lnTo>
                <a:lnTo>
                  <a:pt x="82" y="23"/>
                </a:lnTo>
                <a:lnTo>
                  <a:pt x="82" y="11"/>
                </a:lnTo>
                <a:lnTo>
                  <a:pt x="39" y="11"/>
                </a:lnTo>
                <a:lnTo>
                  <a:pt x="39" y="11"/>
                </a:lnTo>
                <a:lnTo>
                  <a:pt x="51" y="11"/>
                </a:lnTo>
                <a:lnTo>
                  <a:pt x="51" y="11"/>
                </a:lnTo>
                <a:lnTo>
                  <a:pt x="51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4884738" y="3702844"/>
            <a:ext cx="136525" cy="136525"/>
          </a:xfrm>
          <a:custGeom>
            <a:avLst/>
            <a:gdLst>
              <a:gd name="T0" fmla="*/ 58 w 86"/>
              <a:gd name="T1" fmla="*/ 0 h 86"/>
              <a:gd name="T2" fmla="*/ 58 w 86"/>
              <a:gd name="T3" fmla="*/ 0 h 86"/>
              <a:gd name="T4" fmla="*/ 39 w 86"/>
              <a:gd name="T5" fmla="*/ 4 h 86"/>
              <a:gd name="T6" fmla="*/ 0 w 86"/>
              <a:gd name="T7" fmla="*/ 16 h 86"/>
              <a:gd name="T8" fmla="*/ 8 w 86"/>
              <a:gd name="T9" fmla="*/ 62 h 86"/>
              <a:gd name="T10" fmla="*/ 4 w 86"/>
              <a:gd name="T11" fmla="*/ 62 h 86"/>
              <a:gd name="T12" fmla="*/ 4 w 86"/>
              <a:gd name="T13" fmla="*/ 74 h 86"/>
              <a:gd name="T14" fmla="*/ 12 w 86"/>
              <a:gd name="T15" fmla="*/ 70 h 86"/>
              <a:gd name="T16" fmla="*/ 23 w 86"/>
              <a:gd name="T17" fmla="*/ 70 h 86"/>
              <a:gd name="T18" fmla="*/ 35 w 86"/>
              <a:gd name="T19" fmla="*/ 86 h 86"/>
              <a:gd name="T20" fmla="*/ 39 w 86"/>
              <a:gd name="T21" fmla="*/ 66 h 86"/>
              <a:gd name="T22" fmla="*/ 39 w 86"/>
              <a:gd name="T23" fmla="*/ 58 h 86"/>
              <a:gd name="T24" fmla="*/ 39 w 86"/>
              <a:gd name="T25" fmla="*/ 62 h 86"/>
              <a:gd name="T26" fmla="*/ 47 w 86"/>
              <a:gd name="T27" fmla="*/ 62 h 86"/>
              <a:gd name="T28" fmla="*/ 51 w 86"/>
              <a:gd name="T29" fmla="*/ 58 h 86"/>
              <a:gd name="T30" fmla="*/ 47 w 86"/>
              <a:gd name="T31" fmla="*/ 66 h 86"/>
              <a:gd name="T32" fmla="*/ 35 w 86"/>
              <a:gd name="T33" fmla="*/ 78 h 86"/>
              <a:gd name="T34" fmla="*/ 43 w 86"/>
              <a:gd name="T35" fmla="*/ 86 h 86"/>
              <a:gd name="T36" fmla="*/ 55 w 86"/>
              <a:gd name="T37" fmla="*/ 70 h 86"/>
              <a:gd name="T38" fmla="*/ 58 w 86"/>
              <a:gd name="T39" fmla="*/ 23 h 86"/>
              <a:gd name="T40" fmla="*/ 58 w 86"/>
              <a:gd name="T41" fmla="*/ 20 h 86"/>
              <a:gd name="T42" fmla="*/ 62 w 86"/>
              <a:gd name="T43" fmla="*/ 20 h 86"/>
              <a:gd name="T44" fmla="*/ 55 w 86"/>
              <a:gd name="T45" fmla="*/ 16 h 86"/>
              <a:gd name="T46" fmla="*/ 51 w 86"/>
              <a:gd name="T47" fmla="*/ 51 h 86"/>
              <a:gd name="T48" fmla="*/ 47 w 86"/>
              <a:gd name="T49" fmla="*/ 12 h 86"/>
              <a:gd name="T50" fmla="*/ 62 w 86"/>
              <a:gd name="T51" fmla="*/ 12 h 86"/>
              <a:gd name="T52" fmla="*/ 70 w 86"/>
              <a:gd name="T53" fmla="*/ 86 h 86"/>
              <a:gd name="T54" fmla="*/ 70 w 86"/>
              <a:gd name="T55" fmla="*/ 62 h 86"/>
              <a:gd name="T56" fmla="*/ 74 w 86"/>
              <a:gd name="T57" fmla="*/ 70 h 86"/>
              <a:gd name="T58" fmla="*/ 86 w 86"/>
              <a:gd name="T59" fmla="*/ 62 h 86"/>
              <a:gd name="T60" fmla="*/ 62 w 86"/>
              <a:gd name="T61" fmla="*/ 8 h 86"/>
              <a:gd name="T62" fmla="*/ 62 w 86"/>
              <a:gd name="T63" fmla="*/ 8 h 86"/>
              <a:gd name="T64" fmla="*/ 58 w 86"/>
              <a:gd name="T65" fmla="*/ 0 h 86"/>
              <a:gd name="T66" fmla="*/ 58 w 86"/>
              <a:gd name="T67" fmla="*/ 0 h 86"/>
              <a:gd name="T68" fmla="*/ 23 w 86"/>
              <a:gd name="T69" fmla="*/ 23 h 86"/>
              <a:gd name="T70" fmla="*/ 16 w 86"/>
              <a:gd name="T71" fmla="*/ 16 h 86"/>
              <a:gd name="T72" fmla="*/ 23 w 86"/>
              <a:gd name="T73" fmla="*/ 16 h 86"/>
              <a:gd name="T74" fmla="*/ 39 w 86"/>
              <a:gd name="T75" fmla="*/ 51 h 86"/>
              <a:gd name="T76" fmla="*/ 35 w 86"/>
              <a:gd name="T77" fmla="*/ 54 h 86"/>
              <a:gd name="T78" fmla="*/ 35 w 86"/>
              <a:gd name="T79" fmla="*/ 54 h 86"/>
              <a:gd name="T80" fmla="*/ 35 w 86"/>
              <a:gd name="T81" fmla="*/ 54 h 86"/>
              <a:gd name="T82" fmla="*/ 35 w 86"/>
              <a:gd name="T83" fmla="*/ 16 h 86"/>
              <a:gd name="T84" fmla="*/ 39 w 86"/>
              <a:gd name="T85" fmla="*/ 16 h 86"/>
              <a:gd name="T86" fmla="*/ 39 w 86"/>
              <a:gd name="T87" fmla="*/ 51 h 86"/>
              <a:gd name="T88" fmla="*/ 70 w 86"/>
              <a:gd name="T89" fmla="*/ 16 h 86"/>
              <a:gd name="T90" fmla="*/ 74 w 86"/>
              <a:gd name="T91" fmla="*/ 54 h 86"/>
              <a:gd name="T92" fmla="*/ 70 w 86"/>
              <a:gd name="T93" fmla="*/ 58 h 86"/>
              <a:gd name="T94" fmla="*/ 70 w 86"/>
              <a:gd name="T95" fmla="*/ 58 h 86"/>
              <a:gd name="T96" fmla="*/ 16 w 86"/>
              <a:gd name="T97" fmla="*/ 43 h 86"/>
              <a:gd name="T98" fmla="*/ 23 w 86"/>
              <a:gd name="T99" fmla="*/ 31 h 86"/>
              <a:gd name="T100" fmla="*/ 23 w 86"/>
              <a:gd name="T101" fmla="*/ 43 h 86"/>
              <a:gd name="T102" fmla="*/ 23 w 86"/>
              <a:gd name="T103" fmla="*/ 58 h 86"/>
              <a:gd name="T104" fmla="*/ 16 w 86"/>
              <a:gd name="T105" fmla="*/ 51 h 86"/>
              <a:gd name="T106" fmla="*/ 23 w 86"/>
              <a:gd name="T107" fmla="*/ 5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6" h="86">
                <a:moveTo>
                  <a:pt x="58" y="0"/>
                </a:move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lnTo>
                  <a:pt x="39" y="4"/>
                </a:lnTo>
                <a:lnTo>
                  <a:pt x="39" y="4"/>
                </a:lnTo>
                <a:lnTo>
                  <a:pt x="0" y="4"/>
                </a:lnTo>
                <a:lnTo>
                  <a:pt x="0" y="16"/>
                </a:lnTo>
                <a:lnTo>
                  <a:pt x="8" y="16"/>
                </a:lnTo>
                <a:lnTo>
                  <a:pt x="8" y="62"/>
                </a:lnTo>
                <a:lnTo>
                  <a:pt x="8" y="62"/>
                </a:lnTo>
                <a:lnTo>
                  <a:pt x="4" y="62"/>
                </a:lnTo>
                <a:lnTo>
                  <a:pt x="0" y="62"/>
                </a:lnTo>
                <a:lnTo>
                  <a:pt x="4" y="74"/>
                </a:lnTo>
                <a:lnTo>
                  <a:pt x="4" y="74"/>
                </a:lnTo>
                <a:lnTo>
                  <a:pt x="12" y="70"/>
                </a:lnTo>
                <a:lnTo>
                  <a:pt x="12" y="70"/>
                </a:lnTo>
                <a:lnTo>
                  <a:pt x="23" y="70"/>
                </a:lnTo>
                <a:lnTo>
                  <a:pt x="23" y="86"/>
                </a:lnTo>
                <a:lnTo>
                  <a:pt x="35" y="86"/>
                </a:lnTo>
                <a:lnTo>
                  <a:pt x="35" y="66"/>
                </a:lnTo>
                <a:lnTo>
                  <a:pt x="39" y="66"/>
                </a:lnTo>
                <a:lnTo>
                  <a:pt x="39" y="66"/>
                </a:lnTo>
                <a:lnTo>
                  <a:pt x="39" y="58"/>
                </a:lnTo>
                <a:lnTo>
                  <a:pt x="39" y="58"/>
                </a:lnTo>
                <a:lnTo>
                  <a:pt x="39" y="62"/>
                </a:lnTo>
                <a:lnTo>
                  <a:pt x="39" y="62"/>
                </a:lnTo>
                <a:lnTo>
                  <a:pt x="47" y="62"/>
                </a:lnTo>
                <a:lnTo>
                  <a:pt x="47" y="62"/>
                </a:lnTo>
                <a:lnTo>
                  <a:pt x="51" y="58"/>
                </a:lnTo>
                <a:lnTo>
                  <a:pt x="51" y="58"/>
                </a:lnTo>
                <a:lnTo>
                  <a:pt x="47" y="66"/>
                </a:lnTo>
                <a:lnTo>
                  <a:pt x="35" y="78"/>
                </a:lnTo>
                <a:lnTo>
                  <a:pt x="35" y="78"/>
                </a:lnTo>
                <a:lnTo>
                  <a:pt x="35" y="78"/>
                </a:lnTo>
                <a:lnTo>
                  <a:pt x="43" y="86"/>
                </a:lnTo>
                <a:lnTo>
                  <a:pt x="43" y="86"/>
                </a:lnTo>
                <a:lnTo>
                  <a:pt x="55" y="70"/>
                </a:lnTo>
                <a:lnTo>
                  <a:pt x="58" y="51"/>
                </a:lnTo>
                <a:lnTo>
                  <a:pt x="58" y="23"/>
                </a:lnTo>
                <a:lnTo>
                  <a:pt x="58" y="23"/>
                </a:lnTo>
                <a:lnTo>
                  <a:pt x="58" y="20"/>
                </a:lnTo>
                <a:lnTo>
                  <a:pt x="58" y="20"/>
                </a:lnTo>
                <a:lnTo>
                  <a:pt x="62" y="20"/>
                </a:lnTo>
                <a:lnTo>
                  <a:pt x="62" y="20"/>
                </a:lnTo>
                <a:lnTo>
                  <a:pt x="55" y="16"/>
                </a:lnTo>
                <a:lnTo>
                  <a:pt x="51" y="16"/>
                </a:lnTo>
                <a:lnTo>
                  <a:pt x="51" y="51"/>
                </a:lnTo>
                <a:lnTo>
                  <a:pt x="47" y="51"/>
                </a:lnTo>
                <a:lnTo>
                  <a:pt x="47" y="12"/>
                </a:lnTo>
                <a:lnTo>
                  <a:pt x="47" y="12"/>
                </a:lnTo>
                <a:lnTo>
                  <a:pt x="62" y="12"/>
                </a:lnTo>
                <a:lnTo>
                  <a:pt x="62" y="86"/>
                </a:lnTo>
                <a:lnTo>
                  <a:pt x="70" y="86"/>
                </a:lnTo>
                <a:lnTo>
                  <a:pt x="70" y="62"/>
                </a:lnTo>
                <a:lnTo>
                  <a:pt x="70" y="62"/>
                </a:lnTo>
                <a:lnTo>
                  <a:pt x="74" y="70"/>
                </a:lnTo>
                <a:lnTo>
                  <a:pt x="74" y="70"/>
                </a:lnTo>
                <a:lnTo>
                  <a:pt x="82" y="66"/>
                </a:lnTo>
                <a:lnTo>
                  <a:pt x="86" y="62"/>
                </a:lnTo>
                <a:lnTo>
                  <a:pt x="86" y="8"/>
                </a:lnTo>
                <a:lnTo>
                  <a:pt x="62" y="8"/>
                </a:lnTo>
                <a:lnTo>
                  <a:pt x="62" y="8"/>
                </a:lnTo>
                <a:lnTo>
                  <a:pt x="62" y="8"/>
                </a:lnTo>
                <a:lnTo>
                  <a:pt x="62" y="8"/>
                </a:ln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close/>
                <a:moveTo>
                  <a:pt x="23" y="16"/>
                </a:moveTo>
                <a:lnTo>
                  <a:pt x="23" y="23"/>
                </a:lnTo>
                <a:lnTo>
                  <a:pt x="16" y="23"/>
                </a:lnTo>
                <a:lnTo>
                  <a:pt x="16" y="16"/>
                </a:lnTo>
                <a:lnTo>
                  <a:pt x="23" y="16"/>
                </a:lnTo>
                <a:lnTo>
                  <a:pt x="23" y="16"/>
                </a:lnTo>
                <a:close/>
                <a:moveTo>
                  <a:pt x="39" y="51"/>
                </a:moveTo>
                <a:lnTo>
                  <a:pt x="39" y="51"/>
                </a:lnTo>
                <a:lnTo>
                  <a:pt x="35" y="51"/>
                </a:lnTo>
                <a:lnTo>
                  <a:pt x="35" y="54"/>
                </a:lnTo>
                <a:lnTo>
                  <a:pt x="35" y="54"/>
                </a:lnTo>
                <a:lnTo>
                  <a:pt x="35" y="54"/>
                </a:lnTo>
                <a:lnTo>
                  <a:pt x="35" y="54"/>
                </a:lnTo>
                <a:lnTo>
                  <a:pt x="35" y="54"/>
                </a:lnTo>
                <a:lnTo>
                  <a:pt x="35" y="58"/>
                </a:lnTo>
                <a:lnTo>
                  <a:pt x="35" y="16"/>
                </a:lnTo>
                <a:lnTo>
                  <a:pt x="39" y="16"/>
                </a:lnTo>
                <a:lnTo>
                  <a:pt x="39" y="16"/>
                </a:lnTo>
                <a:lnTo>
                  <a:pt x="39" y="51"/>
                </a:lnTo>
                <a:lnTo>
                  <a:pt x="39" y="51"/>
                </a:lnTo>
                <a:close/>
                <a:moveTo>
                  <a:pt x="70" y="58"/>
                </a:moveTo>
                <a:lnTo>
                  <a:pt x="70" y="16"/>
                </a:lnTo>
                <a:lnTo>
                  <a:pt x="74" y="16"/>
                </a:lnTo>
                <a:lnTo>
                  <a:pt x="74" y="54"/>
                </a:lnTo>
                <a:lnTo>
                  <a:pt x="74" y="54"/>
                </a:lnTo>
                <a:lnTo>
                  <a:pt x="70" y="58"/>
                </a:lnTo>
                <a:lnTo>
                  <a:pt x="70" y="58"/>
                </a:lnTo>
                <a:lnTo>
                  <a:pt x="70" y="58"/>
                </a:lnTo>
                <a:close/>
                <a:moveTo>
                  <a:pt x="23" y="43"/>
                </a:moveTo>
                <a:lnTo>
                  <a:pt x="16" y="43"/>
                </a:lnTo>
                <a:lnTo>
                  <a:pt x="16" y="31"/>
                </a:lnTo>
                <a:lnTo>
                  <a:pt x="23" y="31"/>
                </a:lnTo>
                <a:lnTo>
                  <a:pt x="23" y="43"/>
                </a:lnTo>
                <a:lnTo>
                  <a:pt x="23" y="43"/>
                </a:lnTo>
                <a:close/>
                <a:moveTo>
                  <a:pt x="23" y="58"/>
                </a:moveTo>
                <a:lnTo>
                  <a:pt x="23" y="58"/>
                </a:lnTo>
                <a:lnTo>
                  <a:pt x="16" y="58"/>
                </a:lnTo>
                <a:lnTo>
                  <a:pt x="16" y="51"/>
                </a:lnTo>
                <a:lnTo>
                  <a:pt x="23" y="51"/>
                </a:lnTo>
                <a:lnTo>
                  <a:pt x="23" y="58"/>
                </a:lnTo>
                <a:lnTo>
                  <a:pt x="23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5032375" y="3702844"/>
            <a:ext cx="142875" cy="136525"/>
          </a:xfrm>
          <a:custGeom>
            <a:avLst/>
            <a:gdLst>
              <a:gd name="T0" fmla="*/ 28 w 90"/>
              <a:gd name="T1" fmla="*/ 43 h 86"/>
              <a:gd name="T2" fmla="*/ 28 w 90"/>
              <a:gd name="T3" fmla="*/ 62 h 86"/>
              <a:gd name="T4" fmla="*/ 16 w 90"/>
              <a:gd name="T5" fmla="*/ 82 h 86"/>
              <a:gd name="T6" fmla="*/ 28 w 90"/>
              <a:gd name="T7" fmla="*/ 86 h 86"/>
              <a:gd name="T8" fmla="*/ 35 w 90"/>
              <a:gd name="T9" fmla="*/ 62 h 86"/>
              <a:gd name="T10" fmla="*/ 39 w 90"/>
              <a:gd name="T11" fmla="*/ 74 h 86"/>
              <a:gd name="T12" fmla="*/ 55 w 90"/>
              <a:gd name="T13" fmla="*/ 62 h 86"/>
              <a:gd name="T14" fmla="*/ 39 w 90"/>
              <a:gd name="T15" fmla="*/ 35 h 86"/>
              <a:gd name="T16" fmla="*/ 55 w 90"/>
              <a:gd name="T17" fmla="*/ 27 h 86"/>
              <a:gd name="T18" fmla="*/ 59 w 90"/>
              <a:gd name="T19" fmla="*/ 62 h 86"/>
              <a:gd name="T20" fmla="*/ 51 w 90"/>
              <a:gd name="T21" fmla="*/ 74 h 86"/>
              <a:gd name="T22" fmla="*/ 43 w 90"/>
              <a:gd name="T23" fmla="*/ 78 h 86"/>
              <a:gd name="T24" fmla="*/ 55 w 90"/>
              <a:gd name="T25" fmla="*/ 86 h 86"/>
              <a:gd name="T26" fmla="*/ 66 w 90"/>
              <a:gd name="T27" fmla="*/ 74 h 86"/>
              <a:gd name="T28" fmla="*/ 82 w 90"/>
              <a:gd name="T29" fmla="*/ 86 h 86"/>
              <a:gd name="T30" fmla="*/ 86 w 90"/>
              <a:gd name="T31" fmla="*/ 82 h 86"/>
              <a:gd name="T32" fmla="*/ 90 w 90"/>
              <a:gd name="T33" fmla="*/ 66 h 86"/>
              <a:gd name="T34" fmla="*/ 78 w 90"/>
              <a:gd name="T35" fmla="*/ 62 h 86"/>
              <a:gd name="T36" fmla="*/ 74 w 90"/>
              <a:gd name="T37" fmla="*/ 70 h 86"/>
              <a:gd name="T38" fmla="*/ 70 w 90"/>
              <a:gd name="T39" fmla="*/ 62 h 86"/>
              <a:gd name="T40" fmla="*/ 86 w 90"/>
              <a:gd name="T41" fmla="*/ 35 h 86"/>
              <a:gd name="T42" fmla="*/ 70 w 90"/>
              <a:gd name="T43" fmla="*/ 31 h 86"/>
              <a:gd name="T44" fmla="*/ 66 w 90"/>
              <a:gd name="T45" fmla="*/ 51 h 86"/>
              <a:gd name="T46" fmla="*/ 66 w 90"/>
              <a:gd name="T47" fmla="*/ 39 h 86"/>
              <a:gd name="T48" fmla="*/ 66 w 90"/>
              <a:gd name="T49" fmla="*/ 27 h 86"/>
              <a:gd name="T50" fmla="*/ 86 w 90"/>
              <a:gd name="T51" fmla="*/ 16 h 86"/>
              <a:gd name="T52" fmla="*/ 74 w 90"/>
              <a:gd name="T53" fmla="*/ 16 h 86"/>
              <a:gd name="T54" fmla="*/ 82 w 90"/>
              <a:gd name="T55" fmla="*/ 12 h 86"/>
              <a:gd name="T56" fmla="*/ 66 w 90"/>
              <a:gd name="T57" fmla="*/ 4 h 86"/>
              <a:gd name="T58" fmla="*/ 66 w 90"/>
              <a:gd name="T59" fmla="*/ 8 h 86"/>
              <a:gd name="T60" fmla="*/ 74 w 90"/>
              <a:gd name="T61" fmla="*/ 16 h 86"/>
              <a:gd name="T62" fmla="*/ 66 w 90"/>
              <a:gd name="T63" fmla="*/ 12 h 86"/>
              <a:gd name="T64" fmla="*/ 66 w 90"/>
              <a:gd name="T65" fmla="*/ 0 h 86"/>
              <a:gd name="T66" fmla="*/ 66 w 90"/>
              <a:gd name="T67" fmla="*/ 0 h 86"/>
              <a:gd name="T68" fmla="*/ 59 w 90"/>
              <a:gd name="T69" fmla="*/ 0 h 86"/>
              <a:gd name="T70" fmla="*/ 55 w 90"/>
              <a:gd name="T71" fmla="*/ 0 h 86"/>
              <a:gd name="T72" fmla="*/ 55 w 90"/>
              <a:gd name="T73" fmla="*/ 4 h 86"/>
              <a:gd name="T74" fmla="*/ 55 w 90"/>
              <a:gd name="T75" fmla="*/ 16 h 86"/>
              <a:gd name="T76" fmla="*/ 28 w 90"/>
              <a:gd name="T77" fmla="*/ 16 h 86"/>
              <a:gd name="T78" fmla="*/ 28 w 90"/>
              <a:gd name="T79" fmla="*/ 43 h 86"/>
              <a:gd name="T80" fmla="*/ 39 w 90"/>
              <a:gd name="T81" fmla="*/ 62 h 86"/>
              <a:gd name="T82" fmla="*/ 43 w 90"/>
              <a:gd name="T83" fmla="*/ 43 h 86"/>
              <a:gd name="T84" fmla="*/ 43 w 90"/>
              <a:gd name="T85" fmla="*/ 51 h 86"/>
              <a:gd name="T86" fmla="*/ 39 w 90"/>
              <a:gd name="T87" fmla="*/ 62 h 86"/>
              <a:gd name="T88" fmla="*/ 39 w 90"/>
              <a:gd name="T89" fmla="*/ 62 h 86"/>
              <a:gd name="T90" fmla="*/ 0 w 90"/>
              <a:gd name="T91" fmla="*/ 62 h 86"/>
              <a:gd name="T92" fmla="*/ 4 w 90"/>
              <a:gd name="T93" fmla="*/ 74 h 86"/>
              <a:gd name="T94" fmla="*/ 28 w 90"/>
              <a:gd name="T95" fmla="*/ 62 h 86"/>
              <a:gd name="T96" fmla="*/ 24 w 90"/>
              <a:gd name="T97" fmla="*/ 54 h 86"/>
              <a:gd name="T98" fmla="*/ 20 w 90"/>
              <a:gd name="T99" fmla="*/ 35 h 86"/>
              <a:gd name="T100" fmla="*/ 28 w 90"/>
              <a:gd name="T101" fmla="*/ 23 h 86"/>
              <a:gd name="T102" fmla="*/ 20 w 90"/>
              <a:gd name="T103" fmla="*/ 12 h 86"/>
              <a:gd name="T104" fmla="*/ 24 w 90"/>
              <a:gd name="T105" fmla="*/ 8 h 86"/>
              <a:gd name="T106" fmla="*/ 24 w 90"/>
              <a:gd name="T107" fmla="*/ 4 h 86"/>
              <a:gd name="T108" fmla="*/ 20 w 90"/>
              <a:gd name="T109" fmla="*/ 4 h 86"/>
              <a:gd name="T110" fmla="*/ 12 w 90"/>
              <a:gd name="T111" fmla="*/ 4 h 86"/>
              <a:gd name="T112" fmla="*/ 12 w 90"/>
              <a:gd name="T113" fmla="*/ 23 h 86"/>
              <a:gd name="T114" fmla="*/ 4 w 90"/>
              <a:gd name="T115" fmla="*/ 35 h 86"/>
              <a:gd name="T116" fmla="*/ 12 w 90"/>
              <a:gd name="T117" fmla="*/ 58 h 86"/>
              <a:gd name="T118" fmla="*/ 12 w 90"/>
              <a:gd name="T119" fmla="*/ 58 h 86"/>
              <a:gd name="T120" fmla="*/ 0 w 90"/>
              <a:gd name="T121" fmla="*/ 6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0" h="86">
                <a:moveTo>
                  <a:pt x="28" y="43"/>
                </a:moveTo>
                <a:lnTo>
                  <a:pt x="28" y="43"/>
                </a:lnTo>
                <a:lnTo>
                  <a:pt x="28" y="62"/>
                </a:lnTo>
                <a:lnTo>
                  <a:pt x="28" y="62"/>
                </a:lnTo>
                <a:lnTo>
                  <a:pt x="16" y="82"/>
                </a:lnTo>
                <a:lnTo>
                  <a:pt x="16" y="82"/>
                </a:lnTo>
                <a:lnTo>
                  <a:pt x="28" y="86"/>
                </a:lnTo>
                <a:lnTo>
                  <a:pt x="28" y="86"/>
                </a:lnTo>
                <a:lnTo>
                  <a:pt x="35" y="62"/>
                </a:lnTo>
                <a:lnTo>
                  <a:pt x="35" y="62"/>
                </a:lnTo>
                <a:lnTo>
                  <a:pt x="39" y="74"/>
                </a:lnTo>
                <a:lnTo>
                  <a:pt x="39" y="74"/>
                </a:lnTo>
                <a:lnTo>
                  <a:pt x="51" y="70"/>
                </a:lnTo>
                <a:lnTo>
                  <a:pt x="55" y="62"/>
                </a:lnTo>
                <a:lnTo>
                  <a:pt x="55" y="35"/>
                </a:lnTo>
                <a:lnTo>
                  <a:pt x="39" y="35"/>
                </a:lnTo>
                <a:lnTo>
                  <a:pt x="39" y="27"/>
                </a:lnTo>
                <a:lnTo>
                  <a:pt x="55" y="27"/>
                </a:lnTo>
                <a:lnTo>
                  <a:pt x="55" y="27"/>
                </a:lnTo>
                <a:lnTo>
                  <a:pt x="59" y="62"/>
                </a:lnTo>
                <a:lnTo>
                  <a:pt x="59" y="62"/>
                </a:lnTo>
                <a:lnTo>
                  <a:pt x="51" y="74"/>
                </a:lnTo>
                <a:lnTo>
                  <a:pt x="43" y="78"/>
                </a:lnTo>
                <a:lnTo>
                  <a:pt x="43" y="78"/>
                </a:lnTo>
                <a:lnTo>
                  <a:pt x="55" y="86"/>
                </a:lnTo>
                <a:lnTo>
                  <a:pt x="55" y="86"/>
                </a:lnTo>
                <a:lnTo>
                  <a:pt x="66" y="74"/>
                </a:lnTo>
                <a:lnTo>
                  <a:pt x="66" y="74"/>
                </a:lnTo>
                <a:lnTo>
                  <a:pt x="74" y="82"/>
                </a:lnTo>
                <a:lnTo>
                  <a:pt x="82" y="86"/>
                </a:lnTo>
                <a:lnTo>
                  <a:pt x="82" y="86"/>
                </a:lnTo>
                <a:lnTo>
                  <a:pt x="86" y="82"/>
                </a:lnTo>
                <a:lnTo>
                  <a:pt x="90" y="66"/>
                </a:lnTo>
                <a:lnTo>
                  <a:pt x="90" y="66"/>
                </a:lnTo>
                <a:lnTo>
                  <a:pt x="78" y="62"/>
                </a:lnTo>
                <a:lnTo>
                  <a:pt x="78" y="62"/>
                </a:lnTo>
                <a:lnTo>
                  <a:pt x="74" y="70"/>
                </a:lnTo>
                <a:lnTo>
                  <a:pt x="74" y="70"/>
                </a:lnTo>
                <a:lnTo>
                  <a:pt x="70" y="62"/>
                </a:lnTo>
                <a:lnTo>
                  <a:pt x="70" y="62"/>
                </a:lnTo>
                <a:lnTo>
                  <a:pt x="86" y="35"/>
                </a:lnTo>
                <a:lnTo>
                  <a:pt x="86" y="35"/>
                </a:lnTo>
                <a:lnTo>
                  <a:pt x="74" y="31"/>
                </a:lnTo>
                <a:lnTo>
                  <a:pt x="70" y="31"/>
                </a:lnTo>
                <a:lnTo>
                  <a:pt x="70" y="31"/>
                </a:lnTo>
                <a:lnTo>
                  <a:pt x="66" y="51"/>
                </a:lnTo>
                <a:lnTo>
                  <a:pt x="66" y="51"/>
                </a:lnTo>
                <a:lnTo>
                  <a:pt x="66" y="39"/>
                </a:lnTo>
                <a:lnTo>
                  <a:pt x="66" y="39"/>
                </a:lnTo>
                <a:lnTo>
                  <a:pt x="66" y="27"/>
                </a:lnTo>
                <a:lnTo>
                  <a:pt x="86" y="27"/>
                </a:lnTo>
                <a:lnTo>
                  <a:pt x="86" y="16"/>
                </a:lnTo>
                <a:lnTo>
                  <a:pt x="74" y="16"/>
                </a:lnTo>
                <a:lnTo>
                  <a:pt x="74" y="16"/>
                </a:lnTo>
                <a:lnTo>
                  <a:pt x="82" y="12"/>
                </a:lnTo>
                <a:lnTo>
                  <a:pt x="82" y="12"/>
                </a:lnTo>
                <a:lnTo>
                  <a:pt x="74" y="0"/>
                </a:lnTo>
                <a:lnTo>
                  <a:pt x="66" y="4"/>
                </a:lnTo>
                <a:lnTo>
                  <a:pt x="66" y="4"/>
                </a:lnTo>
                <a:lnTo>
                  <a:pt x="66" y="8"/>
                </a:lnTo>
                <a:lnTo>
                  <a:pt x="66" y="8"/>
                </a:lnTo>
                <a:lnTo>
                  <a:pt x="74" y="16"/>
                </a:lnTo>
                <a:lnTo>
                  <a:pt x="66" y="16"/>
                </a:lnTo>
                <a:lnTo>
                  <a:pt x="66" y="12"/>
                </a:lnTo>
                <a:lnTo>
                  <a:pt x="66" y="12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lnTo>
                  <a:pt x="59" y="0"/>
                </a:lnTo>
                <a:lnTo>
                  <a:pt x="59" y="0"/>
                </a:lnTo>
                <a:lnTo>
                  <a:pt x="55" y="0"/>
                </a:lnTo>
                <a:lnTo>
                  <a:pt x="55" y="0"/>
                </a:lnTo>
                <a:lnTo>
                  <a:pt x="55" y="4"/>
                </a:lnTo>
                <a:lnTo>
                  <a:pt x="55" y="4"/>
                </a:lnTo>
                <a:lnTo>
                  <a:pt x="55" y="16"/>
                </a:lnTo>
                <a:lnTo>
                  <a:pt x="28" y="16"/>
                </a:lnTo>
                <a:lnTo>
                  <a:pt x="28" y="16"/>
                </a:lnTo>
                <a:lnTo>
                  <a:pt x="28" y="43"/>
                </a:lnTo>
                <a:lnTo>
                  <a:pt x="28" y="43"/>
                </a:lnTo>
                <a:close/>
                <a:moveTo>
                  <a:pt x="39" y="62"/>
                </a:moveTo>
                <a:lnTo>
                  <a:pt x="39" y="62"/>
                </a:lnTo>
                <a:lnTo>
                  <a:pt x="39" y="43"/>
                </a:lnTo>
                <a:lnTo>
                  <a:pt x="43" y="43"/>
                </a:lnTo>
                <a:lnTo>
                  <a:pt x="43" y="51"/>
                </a:lnTo>
                <a:lnTo>
                  <a:pt x="43" y="51"/>
                </a:lnTo>
                <a:lnTo>
                  <a:pt x="43" y="62"/>
                </a:lnTo>
                <a:lnTo>
                  <a:pt x="39" y="62"/>
                </a:lnTo>
                <a:lnTo>
                  <a:pt x="39" y="62"/>
                </a:lnTo>
                <a:lnTo>
                  <a:pt x="39" y="62"/>
                </a:lnTo>
                <a:close/>
                <a:moveTo>
                  <a:pt x="0" y="62"/>
                </a:moveTo>
                <a:lnTo>
                  <a:pt x="0" y="62"/>
                </a:lnTo>
                <a:lnTo>
                  <a:pt x="0" y="62"/>
                </a:lnTo>
                <a:lnTo>
                  <a:pt x="4" y="74"/>
                </a:lnTo>
                <a:lnTo>
                  <a:pt x="4" y="74"/>
                </a:lnTo>
                <a:lnTo>
                  <a:pt x="28" y="62"/>
                </a:lnTo>
                <a:lnTo>
                  <a:pt x="28" y="62"/>
                </a:lnTo>
                <a:lnTo>
                  <a:pt x="24" y="54"/>
                </a:lnTo>
                <a:lnTo>
                  <a:pt x="20" y="54"/>
                </a:lnTo>
                <a:lnTo>
                  <a:pt x="20" y="35"/>
                </a:lnTo>
                <a:lnTo>
                  <a:pt x="28" y="35"/>
                </a:lnTo>
                <a:lnTo>
                  <a:pt x="28" y="23"/>
                </a:lnTo>
                <a:lnTo>
                  <a:pt x="20" y="23"/>
                </a:lnTo>
                <a:lnTo>
                  <a:pt x="20" y="12"/>
                </a:lnTo>
                <a:lnTo>
                  <a:pt x="20" y="12"/>
                </a:lnTo>
                <a:lnTo>
                  <a:pt x="24" y="8"/>
                </a:lnTo>
                <a:lnTo>
                  <a:pt x="24" y="8"/>
                </a:lnTo>
                <a:lnTo>
                  <a:pt x="24" y="4"/>
                </a:lnTo>
                <a:lnTo>
                  <a:pt x="24" y="4"/>
                </a:lnTo>
                <a:lnTo>
                  <a:pt x="20" y="4"/>
                </a:lnTo>
                <a:lnTo>
                  <a:pt x="20" y="4"/>
                </a:lnTo>
                <a:lnTo>
                  <a:pt x="12" y="4"/>
                </a:lnTo>
                <a:lnTo>
                  <a:pt x="12" y="4"/>
                </a:lnTo>
                <a:lnTo>
                  <a:pt x="12" y="23"/>
                </a:lnTo>
                <a:lnTo>
                  <a:pt x="4" y="23"/>
                </a:lnTo>
                <a:lnTo>
                  <a:pt x="4" y="35"/>
                </a:lnTo>
                <a:lnTo>
                  <a:pt x="12" y="35"/>
                </a:lnTo>
                <a:lnTo>
                  <a:pt x="12" y="58"/>
                </a:lnTo>
                <a:lnTo>
                  <a:pt x="12" y="58"/>
                </a:lnTo>
                <a:lnTo>
                  <a:pt x="12" y="58"/>
                </a:lnTo>
                <a:lnTo>
                  <a:pt x="0" y="62"/>
                </a:lnTo>
                <a:lnTo>
                  <a:pt x="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8"/>
          <p:cNvSpPr>
            <a:spLocks/>
          </p:cNvSpPr>
          <p:nvPr/>
        </p:nvSpPr>
        <p:spPr bwMode="auto">
          <a:xfrm>
            <a:off x="5186363" y="3702844"/>
            <a:ext cx="130175" cy="136525"/>
          </a:xfrm>
          <a:custGeom>
            <a:avLst/>
            <a:gdLst>
              <a:gd name="T0" fmla="*/ 51 w 82"/>
              <a:gd name="T1" fmla="*/ 12 h 86"/>
              <a:gd name="T2" fmla="*/ 51 w 82"/>
              <a:gd name="T3" fmla="*/ 12 h 86"/>
              <a:gd name="T4" fmla="*/ 47 w 82"/>
              <a:gd name="T5" fmla="*/ 8 h 86"/>
              <a:gd name="T6" fmla="*/ 47 w 82"/>
              <a:gd name="T7" fmla="*/ 8 h 86"/>
              <a:gd name="T8" fmla="*/ 47 w 82"/>
              <a:gd name="T9" fmla="*/ 0 h 86"/>
              <a:gd name="T10" fmla="*/ 47 w 82"/>
              <a:gd name="T11" fmla="*/ 0 h 86"/>
              <a:gd name="T12" fmla="*/ 39 w 82"/>
              <a:gd name="T13" fmla="*/ 0 h 86"/>
              <a:gd name="T14" fmla="*/ 39 w 82"/>
              <a:gd name="T15" fmla="*/ 0 h 86"/>
              <a:gd name="T16" fmla="*/ 32 w 82"/>
              <a:gd name="T17" fmla="*/ 4 h 86"/>
              <a:gd name="T18" fmla="*/ 32 w 82"/>
              <a:gd name="T19" fmla="*/ 4 h 86"/>
              <a:gd name="T20" fmla="*/ 35 w 82"/>
              <a:gd name="T21" fmla="*/ 16 h 86"/>
              <a:gd name="T22" fmla="*/ 0 w 82"/>
              <a:gd name="T23" fmla="*/ 16 h 86"/>
              <a:gd name="T24" fmla="*/ 0 w 82"/>
              <a:gd name="T25" fmla="*/ 23 h 86"/>
              <a:gd name="T26" fmla="*/ 35 w 82"/>
              <a:gd name="T27" fmla="*/ 23 h 86"/>
              <a:gd name="T28" fmla="*/ 35 w 82"/>
              <a:gd name="T29" fmla="*/ 35 h 86"/>
              <a:gd name="T30" fmla="*/ 12 w 82"/>
              <a:gd name="T31" fmla="*/ 35 h 86"/>
              <a:gd name="T32" fmla="*/ 12 w 82"/>
              <a:gd name="T33" fmla="*/ 74 h 86"/>
              <a:gd name="T34" fmla="*/ 24 w 82"/>
              <a:gd name="T35" fmla="*/ 74 h 86"/>
              <a:gd name="T36" fmla="*/ 24 w 82"/>
              <a:gd name="T37" fmla="*/ 43 h 86"/>
              <a:gd name="T38" fmla="*/ 35 w 82"/>
              <a:gd name="T39" fmla="*/ 43 h 86"/>
              <a:gd name="T40" fmla="*/ 35 w 82"/>
              <a:gd name="T41" fmla="*/ 86 h 86"/>
              <a:gd name="T42" fmla="*/ 47 w 82"/>
              <a:gd name="T43" fmla="*/ 86 h 86"/>
              <a:gd name="T44" fmla="*/ 47 w 82"/>
              <a:gd name="T45" fmla="*/ 43 h 86"/>
              <a:gd name="T46" fmla="*/ 59 w 82"/>
              <a:gd name="T47" fmla="*/ 43 h 86"/>
              <a:gd name="T48" fmla="*/ 59 w 82"/>
              <a:gd name="T49" fmla="*/ 62 h 86"/>
              <a:gd name="T50" fmla="*/ 59 w 82"/>
              <a:gd name="T51" fmla="*/ 62 h 86"/>
              <a:gd name="T52" fmla="*/ 59 w 82"/>
              <a:gd name="T53" fmla="*/ 66 h 86"/>
              <a:gd name="T54" fmla="*/ 51 w 82"/>
              <a:gd name="T55" fmla="*/ 66 h 86"/>
              <a:gd name="T56" fmla="*/ 51 w 82"/>
              <a:gd name="T57" fmla="*/ 66 h 86"/>
              <a:gd name="T58" fmla="*/ 55 w 82"/>
              <a:gd name="T59" fmla="*/ 78 h 86"/>
              <a:gd name="T60" fmla="*/ 55 w 82"/>
              <a:gd name="T61" fmla="*/ 78 h 86"/>
              <a:gd name="T62" fmla="*/ 66 w 82"/>
              <a:gd name="T63" fmla="*/ 74 h 86"/>
              <a:gd name="T64" fmla="*/ 70 w 82"/>
              <a:gd name="T65" fmla="*/ 74 h 86"/>
              <a:gd name="T66" fmla="*/ 74 w 82"/>
              <a:gd name="T67" fmla="*/ 70 h 86"/>
              <a:gd name="T68" fmla="*/ 74 w 82"/>
              <a:gd name="T69" fmla="*/ 35 h 86"/>
              <a:gd name="T70" fmla="*/ 47 w 82"/>
              <a:gd name="T71" fmla="*/ 35 h 86"/>
              <a:gd name="T72" fmla="*/ 47 w 82"/>
              <a:gd name="T73" fmla="*/ 23 h 86"/>
              <a:gd name="T74" fmla="*/ 82 w 82"/>
              <a:gd name="T75" fmla="*/ 23 h 86"/>
              <a:gd name="T76" fmla="*/ 82 w 82"/>
              <a:gd name="T77" fmla="*/ 16 h 86"/>
              <a:gd name="T78" fmla="*/ 39 w 82"/>
              <a:gd name="T79" fmla="*/ 16 h 86"/>
              <a:gd name="T80" fmla="*/ 39 w 82"/>
              <a:gd name="T81" fmla="*/ 16 h 86"/>
              <a:gd name="T82" fmla="*/ 51 w 82"/>
              <a:gd name="T83" fmla="*/ 12 h 86"/>
              <a:gd name="T84" fmla="*/ 51 w 82"/>
              <a:gd name="T85" fmla="*/ 12 h 86"/>
              <a:gd name="T86" fmla="*/ 51 w 82"/>
              <a:gd name="T87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6">
                <a:moveTo>
                  <a:pt x="51" y="12"/>
                </a:moveTo>
                <a:lnTo>
                  <a:pt x="51" y="12"/>
                </a:lnTo>
                <a:lnTo>
                  <a:pt x="47" y="8"/>
                </a:lnTo>
                <a:lnTo>
                  <a:pt x="47" y="8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2" y="4"/>
                </a:lnTo>
                <a:lnTo>
                  <a:pt x="32" y="4"/>
                </a:lnTo>
                <a:lnTo>
                  <a:pt x="35" y="16"/>
                </a:lnTo>
                <a:lnTo>
                  <a:pt x="0" y="16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12" y="35"/>
                </a:lnTo>
                <a:lnTo>
                  <a:pt x="12" y="74"/>
                </a:lnTo>
                <a:lnTo>
                  <a:pt x="24" y="74"/>
                </a:lnTo>
                <a:lnTo>
                  <a:pt x="24" y="43"/>
                </a:lnTo>
                <a:lnTo>
                  <a:pt x="35" y="43"/>
                </a:lnTo>
                <a:lnTo>
                  <a:pt x="35" y="86"/>
                </a:lnTo>
                <a:lnTo>
                  <a:pt x="47" y="86"/>
                </a:lnTo>
                <a:lnTo>
                  <a:pt x="47" y="43"/>
                </a:lnTo>
                <a:lnTo>
                  <a:pt x="59" y="43"/>
                </a:lnTo>
                <a:lnTo>
                  <a:pt x="59" y="62"/>
                </a:lnTo>
                <a:lnTo>
                  <a:pt x="59" y="62"/>
                </a:lnTo>
                <a:lnTo>
                  <a:pt x="59" y="66"/>
                </a:lnTo>
                <a:lnTo>
                  <a:pt x="51" y="66"/>
                </a:lnTo>
                <a:lnTo>
                  <a:pt x="51" y="66"/>
                </a:lnTo>
                <a:lnTo>
                  <a:pt x="55" y="78"/>
                </a:lnTo>
                <a:lnTo>
                  <a:pt x="55" y="78"/>
                </a:lnTo>
                <a:lnTo>
                  <a:pt x="66" y="74"/>
                </a:lnTo>
                <a:lnTo>
                  <a:pt x="70" y="74"/>
                </a:lnTo>
                <a:lnTo>
                  <a:pt x="74" y="70"/>
                </a:lnTo>
                <a:lnTo>
                  <a:pt x="74" y="35"/>
                </a:lnTo>
                <a:lnTo>
                  <a:pt x="47" y="35"/>
                </a:lnTo>
                <a:lnTo>
                  <a:pt x="47" y="23"/>
                </a:lnTo>
                <a:lnTo>
                  <a:pt x="82" y="23"/>
                </a:lnTo>
                <a:lnTo>
                  <a:pt x="82" y="16"/>
                </a:lnTo>
                <a:lnTo>
                  <a:pt x="39" y="16"/>
                </a:lnTo>
                <a:lnTo>
                  <a:pt x="39" y="16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59"/>
          <p:cNvSpPr>
            <a:spLocks/>
          </p:cNvSpPr>
          <p:nvPr/>
        </p:nvSpPr>
        <p:spPr bwMode="auto">
          <a:xfrm>
            <a:off x="9750425" y="3749675"/>
            <a:ext cx="36513" cy="42863"/>
          </a:xfrm>
          <a:custGeom>
            <a:avLst/>
            <a:gdLst>
              <a:gd name="T0" fmla="*/ 23 w 23"/>
              <a:gd name="T1" fmla="*/ 11 h 27"/>
              <a:gd name="T2" fmla="*/ 23 w 23"/>
              <a:gd name="T3" fmla="*/ 11 h 27"/>
              <a:gd name="T4" fmla="*/ 19 w 23"/>
              <a:gd name="T5" fmla="*/ 23 h 27"/>
              <a:gd name="T6" fmla="*/ 11 w 23"/>
              <a:gd name="T7" fmla="*/ 27 h 27"/>
              <a:gd name="T8" fmla="*/ 11 w 23"/>
              <a:gd name="T9" fmla="*/ 27 h 27"/>
              <a:gd name="T10" fmla="*/ 4 w 23"/>
              <a:gd name="T11" fmla="*/ 23 h 27"/>
              <a:gd name="T12" fmla="*/ 0 w 23"/>
              <a:gd name="T13" fmla="*/ 11 h 27"/>
              <a:gd name="T14" fmla="*/ 0 w 23"/>
              <a:gd name="T15" fmla="*/ 11 h 27"/>
              <a:gd name="T16" fmla="*/ 4 w 23"/>
              <a:gd name="T17" fmla="*/ 3 h 27"/>
              <a:gd name="T18" fmla="*/ 11 w 23"/>
              <a:gd name="T19" fmla="*/ 0 h 27"/>
              <a:gd name="T20" fmla="*/ 11 w 23"/>
              <a:gd name="T21" fmla="*/ 0 h 27"/>
              <a:gd name="T22" fmla="*/ 19 w 23"/>
              <a:gd name="T23" fmla="*/ 3 h 27"/>
              <a:gd name="T24" fmla="*/ 23 w 23"/>
              <a:gd name="T25" fmla="*/ 11 h 27"/>
              <a:gd name="T26" fmla="*/ 23 w 23"/>
              <a:gd name="T27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7">
                <a:moveTo>
                  <a:pt x="23" y="11"/>
                </a:moveTo>
                <a:lnTo>
                  <a:pt x="23" y="11"/>
                </a:lnTo>
                <a:lnTo>
                  <a:pt x="19" y="23"/>
                </a:lnTo>
                <a:lnTo>
                  <a:pt x="11" y="27"/>
                </a:lnTo>
                <a:lnTo>
                  <a:pt x="11" y="27"/>
                </a:lnTo>
                <a:lnTo>
                  <a:pt x="4" y="23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1" y="0"/>
                </a:lnTo>
                <a:lnTo>
                  <a:pt x="11" y="0"/>
                </a:lnTo>
                <a:lnTo>
                  <a:pt x="19" y="3"/>
                </a:lnTo>
                <a:lnTo>
                  <a:pt x="23" y="11"/>
                </a:lnTo>
                <a:lnTo>
                  <a:pt x="23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0"/>
          <p:cNvSpPr>
            <a:spLocks/>
          </p:cNvSpPr>
          <p:nvPr/>
        </p:nvSpPr>
        <p:spPr bwMode="auto">
          <a:xfrm>
            <a:off x="9725025" y="3725069"/>
            <a:ext cx="93663" cy="92075"/>
          </a:xfrm>
          <a:custGeom>
            <a:avLst/>
            <a:gdLst>
              <a:gd name="T0" fmla="*/ 59 w 59"/>
              <a:gd name="T1" fmla="*/ 27 h 58"/>
              <a:gd name="T2" fmla="*/ 59 w 59"/>
              <a:gd name="T3" fmla="*/ 27 h 58"/>
              <a:gd name="T4" fmla="*/ 55 w 59"/>
              <a:gd name="T5" fmla="*/ 39 h 58"/>
              <a:gd name="T6" fmla="*/ 47 w 59"/>
              <a:gd name="T7" fmla="*/ 51 h 58"/>
              <a:gd name="T8" fmla="*/ 39 w 59"/>
              <a:gd name="T9" fmla="*/ 54 h 58"/>
              <a:gd name="T10" fmla="*/ 27 w 59"/>
              <a:gd name="T11" fmla="*/ 58 h 58"/>
              <a:gd name="T12" fmla="*/ 27 w 59"/>
              <a:gd name="T13" fmla="*/ 58 h 58"/>
              <a:gd name="T14" fmla="*/ 16 w 59"/>
              <a:gd name="T15" fmla="*/ 54 h 58"/>
              <a:gd name="T16" fmla="*/ 8 w 59"/>
              <a:gd name="T17" fmla="*/ 51 h 58"/>
              <a:gd name="T18" fmla="*/ 0 w 59"/>
              <a:gd name="T19" fmla="*/ 39 h 58"/>
              <a:gd name="T20" fmla="*/ 0 w 59"/>
              <a:gd name="T21" fmla="*/ 27 h 58"/>
              <a:gd name="T22" fmla="*/ 0 w 59"/>
              <a:gd name="T23" fmla="*/ 27 h 58"/>
              <a:gd name="T24" fmla="*/ 0 w 59"/>
              <a:gd name="T25" fmla="*/ 16 h 58"/>
              <a:gd name="T26" fmla="*/ 8 w 59"/>
              <a:gd name="T27" fmla="*/ 8 h 58"/>
              <a:gd name="T28" fmla="*/ 16 w 59"/>
              <a:gd name="T29" fmla="*/ 0 h 58"/>
              <a:gd name="T30" fmla="*/ 27 w 59"/>
              <a:gd name="T31" fmla="*/ 0 h 58"/>
              <a:gd name="T32" fmla="*/ 27 w 59"/>
              <a:gd name="T33" fmla="*/ 0 h 58"/>
              <a:gd name="T34" fmla="*/ 39 w 59"/>
              <a:gd name="T35" fmla="*/ 0 h 58"/>
              <a:gd name="T36" fmla="*/ 47 w 59"/>
              <a:gd name="T37" fmla="*/ 8 h 58"/>
              <a:gd name="T38" fmla="*/ 55 w 59"/>
              <a:gd name="T39" fmla="*/ 16 h 58"/>
              <a:gd name="T40" fmla="*/ 59 w 59"/>
              <a:gd name="T41" fmla="*/ 27 h 58"/>
              <a:gd name="T42" fmla="*/ 59 w 59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58">
                <a:moveTo>
                  <a:pt x="59" y="27"/>
                </a:moveTo>
                <a:lnTo>
                  <a:pt x="59" y="27"/>
                </a:lnTo>
                <a:lnTo>
                  <a:pt x="55" y="39"/>
                </a:lnTo>
                <a:lnTo>
                  <a:pt x="47" y="51"/>
                </a:lnTo>
                <a:lnTo>
                  <a:pt x="39" y="54"/>
                </a:lnTo>
                <a:lnTo>
                  <a:pt x="27" y="58"/>
                </a:lnTo>
                <a:lnTo>
                  <a:pt x="27" y="58"/>
                </a:lnTo>
                <a:lnTo>
                  <a:pt x="16" y="54"/>
                </a:lnTo>
                <a:lnTo>
                  <a:pt x="8" y="51"/>
                </a:lnTo>
                <a:lnTo>
                  <a:pt x="0" y="39"/>
                </a:lnTo>
                <a:lnTo>
                  <a:pt x="0" y="27"/>
                </a:lnTo>
                <a:lnTo>
                  <a:pt x="0" y="27"/>
                </a:lnTo>
                <a:lnTo>
                  <a:pt x="0" y="16"/>
                </a:lnTo>
                <a:lnTo>
                  <a:pt x="8" y="8"/>
                </a:lnTo>
                <a:lnTo>
                  <a:pt x="16" y="0"/>
                </a:lnTo>
                <a:lnTo>
                  <a:pt x="27" y="0"/>
                </a:lnTo>
                <a:lnTo>
                  <a:pt x="27" y="0"/>
                </a:lnTo>
                <a:lnTo>
                  <a:pt x="39" y="0"/>
                </a:lnTo>
                <a:lnTo>
                  <a:pt x="47" y="8"/>
                </a:lnTo>
                <a:lnTo>
                  <a:pt x="55" y="16"/>
                </a:lnTo>
                <a:lnTo>
                  <a:pt x="59" y="27"/>
                </a:lnTo>
                <a:lnTo>
                  <a:pt x="59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1"/>
          <p:cNvSpPr>
            <a:spLocks/>
          </p:cNvSpPr>
          <p:nvPr/>
        </p:nvSpPr>
        <p:spPr bwMode="auto">
          <a:xfrm>
            <a:off x="11476038" y="3752850"/>
            <a:ext cx="44450" cy="36513"/>
          </a:xfrm>
          <a:custGeom>
            <a:avLst/>
            <a:gdLst>
              <a:gd name="T0" fmla="*/ 28 w 28"/>
              <a:gd name="T1" fmla="*/ 11 h 23"/>
              <a:gd name="T2" fmla="*/ 28 w 28"/>
              <a:gd name="T3" fmla="*/ 11 h 23"/>
              <a:gd name="T4" fmla="*/ 24 w 28"/>
              <a:gd name="T5" fmla="*/ 19 h 23"/>
              <a:gd name="T6" fmla="*/ 16 w 28"/>
              <a:gd name="T7" fmla="*/ 23 h 23"/>
              <a:gd name="T8" fmla="*/ 16 w 28"/>
              <a:gd name="T9" fmla="*/ 23 h 23"/>
              <a:gd name="T10" fmla="*/ 4 w 28"/>
              <a:gd name="T11" fmla="*/ 19 h 23"/>
              <a:gd name="T12" fmla="*/ 0 w 28"/>
              <a:gd name="T13" fmla="*/ 11 h 23"/>
              <a:gd name="T14" fmla="*/ 0 w 28"/>
              <a:gd name="T15" fmla="*/ 11 h 23"/>
              <a:gd name="T16" fmla="*/ 4 w 28"/>
              <a:gd name="T17" fmla="*/ 4 h 23"/>
              <a:gd name="T18" fmla="*/ 16 w 28"/>
              <a:gd name="T19" fmla="*/ 0 h 23"/>
              <a:gd name="T20" fmla="*/ 16 w 28"/>
              <a:gd name="T21" fmla="*/ 0 h 23"/>
              <a:gd name="T22" fmla="*/ 24 w 28"/>
              <a:gd name="T23" fmla="*/ 4 h 23"/>
              <a:gd name="T24" fmla="*/ 28 w 28"/>
              <a:gd name="T25" fmla="*/ 11 h 23"/>
              <a:gd name="T26" fmla="*/ 28 w 28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" h="23">
                <a:moveTo>
                  <a:pt x="28" y="11"/>
                </a:moveTo>
                <a:lnTo>
                  <a:pt x="28" y="11"/>
                </a:lnTo>
                <a:lnTo>
                  <a:pt x="24" y="19"/>
                </a:lnTo>
                <a:lnTo>
                  <a:pt x="16" y="23"/>
                </a:lnTo>
                <a:lnTo>
                  <a:pt x="16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6" y="0"/>
                </a:lnTo>
                <a:lnTo>
                  <a:pt x="16" y="0"/>
                </a:lnTo>
                <a:lnTo>
                  <a:pt x="24" y="4"/>
                </a:lnTo>
                <a:lnTo>
                  <a:pt x="28" y="11"/>
                </a:lnTo>
                <a:lnTo>
                  <a:pt x="28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2"/>
          <p:cNvSpPr>
            <a:spLocks/>
          </p:cNvSpPr>
          <p:nvPr/>
        </p:nvSpPr>
        <p:spPr bwMode="auto">
          <a:xfrm>
            <a:off x="11452225" y="3725069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4 w 58"/>
              <a:gd name="T5" fmla="*/ 39 h 58"/>
              <a:gd name="T6" fmla="*/ 50 w 58"/>
              <a:gd name="T7" fmla="*/ 47 h 58"/>
              <a:gd name="T8" fmla="*/ 39 w 58"/>
              <a:gd name="T9" fmla="*/ 54 h 58"/>
              <a:gd name="T10" fmla="*/ 31 w 58"/>
              <a:gd name="T11" fmla="*/ 58 h 58"/>
              <a:gd name="T12" fmla="*/ 31 w 58"/>
              <a:gd name="T13" fmla="*/ 58 h 58"/>
              <a:gd name="T14" fmla="*/ 19 w 58"/>
              <a:gd name="T15" fmla="*/ 54 h 58"/>
              <a:gd name="T16" fmla="*/ 8 w 58"/>
              <a:gd name="T17" fmla="*/ 47 h 58"/>
              <a:gd name="T18" fmla="*/ 4 w 58"/>
              <a:gd name="T19" fmla="*/ 39 h 58"/>
              <a:gd name="T20" fmla="*/ 0 w 58"/>
              <a:gd name="T21" fmla="*/ 27 h 58"/>
              <a:gd name="T22" fmla="*/ 0 w 58"/>
              <a:gd name="T23" fmla="*/ 27 h 58"/>
              <a:gd name="T24" fmla="*/ 4 w 58"/>
              <a:gd name="T25" fmla="*/ 16 h 58"/>
              <a:gd name="T26" fmla="*/ 8 w 58"/>
              <a:gd name="T27" fmla="*/ 8 h 58"/>
              <a:gd name="T28" fmla="*/ 19 w 58"/>
              <a:gd name="T29" fmla="*/ 0 h 58"/>
              <a:gd name="T30" fmla="*/ 31 w 58"/>
              <a:gd name="T31" fmla="*/ 0 h 58"/>
              <a:gd name="T32" fmla="*/ 31 w 58"/>
              <a:gd name="T33" fmla="*/ 0 h 58"/>
              <a:gd name="T34" fmla="*/ 39 w 58"/>
              <a:gd name="T35" fmla="*/ 0 h 58"/>
              <a:gd name="T36" fmla="*/ 50 w 58"/>
              <a:gd name="T37" fmla="*/ 8 h 58"/>
              <a:gd name="T38" fmla="*/ 54 w 58"/>
              <a:gd name="T39" fmla="*/ 16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4" y="39"/>
                </a:lnTo>
                <a:lnTo>
                  <a:pt x="50" y="47"/>
                </a:lnTo>
                <a:lnTo>
                  <a:pt x="39" y="54"/>
                </a:lnTo>
                <a:lnTo>
                  <a:pt x="31" y="58"/>
                </a:lnTo>
                <a:lnTo>
                  <a:pt x="31" y="58"/>
                </a:lnTo>
                <a:lnTo>
                  <a:pt x="19" y="54"/>
                </a:lnTo>
                <a:lnTo>
                  <a:pt x="8" y="47"/>
                </a:lnTo>
                <a:lnTo>
                  <a:pt x="4" y="39"/>
                </a:lnTo>
                <a:lnTo>
                  <a:pt x="0" y="27"/>
                </a:lnTo>
                <a:lnTo>
                  <a:pt x="0" y="27"/>
                </a:lnTo>
                <a:lnTo>
                  <a:pt x="4" y="16"/>
                </a:lnTo>
                <a:lnTo>
                  <a:pt x="8" y="8"/>
                </a:lnTo>
                <a:lnTo>
                  <a:pt x="19" y="0"/>
                </a:lnTo>
                <a:lnTo>
                  <a:pt x="31" y="0"/>
                </a:lnTo>
                <a:lnTo>
                  <a:pt x="31" y="0"/>
                </a:lnTo>
                <a:lnTo>
                  <a:pt x="39" y="0"/>
                </a:lnTo>
                <a:lnTo>
                  <a:pt x="50" y="8"/>
                </a:lnTo>
                <a:lnTo>
                  <a:pt x="54" y="16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3"/>
          <p:cNvSpPr>
            <a:spLocks/>
          </p:cNvSpPr>
          <p:nvPr/>
        </p:nvSpPr>
        <p:spPr bwMode="auto">
          <a:xfrm>
            <a:off x="7345363" y="3749675"/>
            <a:ext cx="42863" cy="42863"/>
          </a:xfrm>
          <a:custGeom>
            <a:avLst/>
            <a:gdLst>
              <a:gd name="T0" fmla="*/ 27 w 27"/>
              <a:gd name="T1" fmla="*/ 11 h 27"/>
              <a:gd name="T2" fmla="*/ 27 w 27"/>
              <a:gd name="T3" fmla="*/ 11 h 27"/>
              <a:gd name="T4" fmla="*/ 23 w 27"/>
              <a:gd name="T5" fmla="*/ 23 h 27"/>
              <a:gd name="T6" fmla="*/ 12 w 27"/>
              <a:gd name="T7" fmla="*/ 27 h 27"/>
              <a:gd name="T8" fmla="*/ 12 w 27"/>
              <a:gd name="T9" fmla="*/ 27 h 27"/>
              <a:gd name="T10" fmla="*/ 4 w 27"/>
              <a:gd name="T11" fmla="*/ 23 h 27"/>
              <a:gd name="T12" fmla="*/ 0 w 27"/>
              <a:gd name="T13" fmla="*/ 11 h 27"/>
              <a:gd name="T14" fmla="*/ 0 w 27"/>
              <a:gd name="T15" fmla="*/ 11 h 27"/>
              <a:gd name="T16" fmla="*/ 4 w 27"/>
              <a:gd name="T17" fmla="*/ 3 h 27"/>
              <a:gd name="T18" fmla="*/ 12 w 27"/>
              <a:gd name="T19" fmla="*/ 0 h 27"/>
              <a:gd name="T20" fmla="*/ 12 w 27"/>
              <a:gd name="T21" fmla="*/ 0 h 27"/>
              <a:gd name="T22" fmla="*/ 23 w 27"/>
              <a:gd name="T23" fmla="*/ 3 h 27"/>
              <a:gd name="T24" fmla="*/ 27 w 27"/>
              <a:gd name="T25" fmla="*/ 11 h 27"/>
              <a:gd name="T26" fmla="*/ 27 w 27"/>
              <a:gd name="T27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1"/>
                </a:moveTo>
                <a:lnTo>
                  <a:pt x="27" y="11"/>
                </a:lnTo>
                <a:lnTo>
                  <a:pt x="23" y="23"/>
                </a:lnTo>
                <a:lnTo>
                  <a:pt x="12" y="27"/>
                </a:lnTo>
                <a:lnTo>
                  <a:pt x="12" y="27"/>
                </a:lnTo>
                <a:lnTo>
                  <a:pt x="4" y="23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2" y="0"/>
                </a:lnTo>
                <a:lnTo>
                  <a:pt x="12" y="0"/>
                </a:lnTo>
                <a:lnTo>
                  <a:pt x="23" y="3"/>
                </a:lnTo>
                <a:lnTo>
                  <a:pt x="27" y="11"/>
                </a:lnTo>
                <a:lnTo>
                  <a:pt x="27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4"/>
          <p:cNvSpPr>
            <a:spLocks/>
          </p:cNvSpPr>
          <p:nvPr/>
        </p:nvSpPr>
        <p:spPr bwMode="auto">
          <a:xfrm>
            <a:off x="7319963" y="3725069"/>
            <a:ext cx="93663" cy="92075"/>
          </a:xfrm>
          <a:custGeom>
            <a:avLst/>
            <a:gdLst>
              <a:gd name="T0" fmla="*/ 59 w 59"/>
              <a:gd name="T1" fmla="*/ 27 h 58"/>
              <a:gd name="T2" fmla="*/ 59 w 59"/>
              <a:gd name="T3" fmla="*/ 27 h 58"/>
              <a:gd name="T4" fmla="*/ 55 w 59"/>
              <a:gd name="T5" fmla="*/ 39 h 58"/>
              <a:gd name="T6" fmla="*/ 51 w 59"/>
              <a:gd name="T7" fmla="*/ 51 h 58"/>
              <a:gd name="T8" fmla="*/ 39 w 59"/>
              <a:gd name="T9" fmla="*/ 54 h 58"/>
              <a:gd name="T10" fmla="*/ 28 w 59"/>
              <a:gd name="T11" fmla="*/ 58 h 58"/>
              <a:gd name="T12" fmla="*/ 28 w 59"/>
              <a:gd name="T13" fmla="*/ 58 h 58"/>
              <a:gd name="T14" fmla="*/ 16 w 59"/>
              <a:gd name="T15" fmla="*/ 54 h 58"/>
              <a:gd name="T16" fmla="*/ 8 w 59"/>
              <a:gd name="T17" fmla="*/ 51 h 58"/>
              <a:gd name="T18" fmla="*/ 0 w 59"/>
              <a:gd name="T19" fmla="*/ 39 h 58"/>
              <a:gd name="T20" fmla="*/ 0 w 59"/>
              <a:gd name="T21" fmla="*/ 27 h 58"/>
              <a:gd name="T22" fmla="*/ 0 w 59"/>
              <a:gd name="T23" fmla="*/ 27 h 58"/>
              <a:gd name="T24" fmla="*/ 0 w 59"/>
              <a:gd name="T25" fmla="*/ 16 h 58"/>
              <a:gd name="T26" fmla="*/ 8 w 59"/>
              <a:gd name="T27" fmla="*/ 8 h 58"/>
              <a:gd name="T28" fmla="*/ 16 w 59"/>
              <a:gd name="T29" fmla="*/ 0 h 58"/>
              <a:gd name="T30" fmla="*/ 28 w 59"/>
              <a:gd name="T31" fmla="*/ 0 h 58"/>
              <a:gd name="T32" fmla="*/ 28 w 59"/>
              <a:gd name="T33" fmla="*/ 0 h 58"/>
              <a:gd name="T34" fmla="*/ 39 w 59"/>
              <a:gd name="T35" fmla="*/ 0 h 58"/>
              <a:gd name="T36" fmla="*/ 51 w 59"/>
              <a:gd name="T37" fmla="*/ 8 h 58"/>
              <a:gd name="T38" fmla="*/ 55 w 59"/>
              <a:gd name="T39" fmla="*/ 16 h 58"/>
              <a:gd name="T40" fmla="*/ 59 w 59"/>
              <a:gd name="T41" fmla="*/ 27 h 58"/>
              <a:gd name="T42" fmla="*/ 59 w 59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58">
                <a:moveTo>
                  <a:pt x="59" y="27"/>
                </a:moveTo>
                <a:lnTo>
                  <a:pt x="59" y="27"/>
                </a:lnTo>
                <a:lnTo>
                  <a:pt x="55" y="39"/>
                </a:lnTo>
                <a:lnTo>
                  <a:pt x="51" y="51"/>
                </a:lnTo>
                <a:lnTo>
                  <a:pt x="39" y="54"/>
                </a:lnTo>
                <a:lnTo>
                  <a:pt x="28" y="58"/>
                </a:lnTo>
                <a:lnTo>
                  <a:pt x="28" y="58"/>
                </a:lnTo>
                <a:lnTo>
                  <a:pt x="16" y="54"/>
                </a:lnTo>
                <a:lnTo>
                  <a:pt x="8" y="51"/>
                </a:lnTo>
                <a:lnTo>
                  <a:pt x="0" y="39"/>
                </a:lnTo>
                <a:lnTo>
                  <a:pt x="0" y="27"/>
                </a:lnTo>
                <a:lnTo>
                  <a:pt x="0" y="27"/>
                </a:lnTo>
                <a:lnTo>
                  <a:pt x="0" y="16"/>
                </a:lnTo>
                <a:lnTo>
                  <a:pt x="8" y="8"/>
                </a:lnTo>
                <a:lnTo>
                  <a:pt x="16" y="0"/>
                </a:lnTo>
                <a:lnTo>
                  <a:pt x="28" y="0"/>
                </a:lnTo>
                <a:lnTo>
                  <a:pt x="28" y="0"/>
                </a:lnTo>
                <a:lnTo>
                  <a:pt x="39" y="0"/>
                </a:lnTo>
                <a:lnTo>
                  <a:pt x="51" y="8"/>
                </a:lnTo>
                <a:lnTo>
                  <a:pt x="55" y="16"/>
                </a:lnTo>
                <a:lnTo>
                  <a:pt x="59" y="27"/>
                </a:lnTo>
                <a:lnTo>
                  <a:pt x="59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5"/>
          <p:cNvSpPr>
            <a:spLocks/>
          </p:cNvSpPr>
          <p:nvPr/>
        </p:nvSpPr>
        <p:spPr bwMode="auto">
          <a:xfrm>
            <a:off x="7332663" y="3749675"/>
            <a:ext cx="36513" cy="42863"/>
          </a:xfrm>
          <a:custGeom>
            <a:avLst/>
            <a:gdLst>
              <a:gd name="T0" fmla="*/ 23 w 23"/>
              <a:gd name="T1" fmla="*/ 16 h 27"/>
              <a:gd name="T2" fmla="*/ 23 w 23"/>
              <a:gd name="T3" fmla="*/ 16 h 27"/>
              <a:gd name="T4" fmla="*/ 23 w 23"/>
              <a:gd name="T5" fmla="*/ 23 h 27"/>
              <a:gd name="T6" fmla="*/ 12 w 23"/>
              <a:gd name="T7" fmla="*/ 27 h 27"/>
              <a:gd name="T8" fmla="*/ 12 w 23"/>
              <a:gd name="T9" fmla="*/ 27 h 27"/>
              <a:gd name="T10" fmla="*/ 4 w 23"/>
              <a:gd name="T11" fmla="*/ 23 h 27"/>
              <a:gd name="T12" fmla="*/ 0 w 23"/>
              <a:gd name="T13" fmla="*/ 16 h 27"/>
              <a:gd name="T14" fmla="*/ 0 w 23"/>
              <a:gd name="T15" fmla="*/ 16 h 27"/>
              <a:gd name="T16" fmla="*/ 4 w 23"/>
              <a:gd name="T17" fmla="*/ 4 h 27"/>
              <a:gd name="T18" fmla="*/ 12 w 23"/>
              <a:gd name="T19" fmla="*/ 0 h 27"/>
              <a:gd name="T20" fmla="*/ 12 w 23"/>
              <a:gd name="T21" fmla="*/ 0 h 27"/>
              <a:gd name="T22" fmla="*/ 23 w 23"/>
              <a:gd name="T23" fmla="*/ 4 h 27"/>
              <a:gd name="T24" fmla="*/ 23 w 23"/>
              <a:gd name="T25" fmla="*/ 16 h 27"/>
              <a:gd name="T26" fmla="*/ 23 w 23"/>
              <a:gd name="T27" fmla="*/ 1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7">
                <a:moveTo>
                  <a:pt x="23" y="16"/>
                </a:moveTo>
                <a:lnTo>
                  <a:pt x="23" y="16"/>
                </a:lnTo>
                <a:lnTo>
                  <a:pt x="23" y="23"/>
                </a:lnTo>
                <a:lnTo>
                  <a:pt x="12" y="27"/>
                </a:lnTo>
                <a:lnTo>
                  <a:pt x="12" y="27"/>
                </a:lnTo>
                <a:lnTo>
                  <a:pt x="4" y="23"/>
                </a:lnTo>
                <a:lnTo>
                  <a:pt x="0" y="16"/>
                </a:lnTo>
                <a:lnTo>
                  <a:pt x="0" y="16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3" y="4"/>
                </a:lnTo>
                <a:lnTo>
                  <a:pt x="23" y="16"/>
                </a:lnTo>
                <a:lnTo>
                  <a:pt x="23" y="1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6"/>
          <p:cNvSpPr>
            <a:spLocks/>
          </p:cNvSpPr>
          <p:nvPr/>
        </p:nvSpPr>
        <p:spPr bwMode="auto">
          <a:xfrm>
            <a:off x="7308850" y="3725069"/>
            <a:ext cx="92075" cy="92075"/>
          </a:xfrm>
          <a:custGeom>
            <a:avLst/>
            <a:gdLst>
              <a:gd name="T0" fmla="*/ 58 w 58"/>
              <a:gd name="T1" fmla="*/ 31 h 58"/>
              <a:gd name="T2" fmla="*/ 58 w 58"/>
              <a:gd name="T3" fmla="*/ 31 h 58"/>
              <a:gd name="T4" fmla="*/ 54 w 58"/>
              <a:gd name="T5" fmla="*/ 38 h 58"/>
              <a:gd name="T6" fmla="*/ 46 w 58"/>
              <a:gd name="T7" fmla="*/ 50 h 58"/>
              <a:gd name="T8" fmla="*/ 38 w 58"/>
              <a:gd name="T9" fmla="*/ 54 h 58"/>
              <a:gd name="T10" fmla="*/ 27 w 58"/>
              <a:gd name="T11" fmla="*/ 58 h 58"/>
              <a:gd name="T12" fmla="*/ 27 w 58"/>
              <a:gd name="T13" fmla="*/ 58 h 58"/>
              <a:gd name="T14" fmla="*/ 15 w 58"/>
              <a:gd name="T15" fmla="*/ 54 h 58"/>
              <a:gd name="T16" fmla="*/ 7 w 58"/>
              <a:gd name="T17" fmla="*/ 50 h 58"/>
              <a:gd name="T18" fmla="*/ 0 w 58"/>
              <a:gd name="T19" fmla="*/ 38 h 58"/>
              <a:gd name="T20" fmla="*/ 0 w 58"/>
              <a:gd name="T21" fmla="*/ 31 h 58"/>
              <a:gd name="T22" fmla="*/ 0 w 58"/>
              <a:gd name="T23" fmla="*/ 31 h 58"/>
              <a:gd name="T24" fmla="*/ 0 w 58"/>
              <a:gd name="T25" fmla="*/ 19 h 58"/>
              <a:gd name="T26" fmla="*/ 7 w 58"/>
              <a:gd name="T27" fmla="*/ 7 h 58"/>
              <a:gd name="T28" fmla="*/ 15 w 58"/>
              <a:gd name="T29" fmla="*/ 3 h 58"/>
              <a:gd name="T30" fmla="*/ 27 w 58"/>
              <a:gd name="T31" fmla="*/ 0 h 58"/>
              <a:gd name="T32" fmla="*/ 27 w 58"/>
              <a:gd name="T33" fmla="*/ 0 h 58"/>
              <a:gd name="T34" fmla="*/ 38 w 58"/>
              <a:gd name="T35" fmla="*/ 3 h 58"/>
              <a:gd name="T36" fmla="*/ 46 w 58"/>
              <a:gd name="T37" fmla="*/ 7 h 58"/>
              <a:gd name="T38" fmla="*/ 54 w 58"/>
              <a:gd name="T39" fmla="*/ 19 h 58"/>
              <a:gd name="T40" fmla="*/ 58 w 58"/>
              <a:gd name="T41" fmla="*/ 31 h 58"/>
              <a:gd name="T42" fmla="*/ 58 w 58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31"/>
                </a:moveTo>
                <a:lnTo>
                  <a:pt x="58" y="31"/>
                </a:lnTo>
                <a:lnTo>
                  <a:pt x="54" y="38"/>
                </a:lnTo>
                <a:lnTo>
                  <a:pt x="46" y="50"/>
                </a:lnTo>
                <a:lnTo>
                  <a:pt x="38" y="54"/>
                </a:lnTo>
                <a:lnTo>
                  <a:pt x="27" y="58"/>
                </a:lnTo>
                <a:lnTo>
                  <a:pt x="27" y="58"/>
                </a:lnTo>
                <a:lnTo>
                  <a:pt x="15" y="54"/>
                </a:lnTo>
                <a:lnTo>
                  <a:pt x="7" y="50"/>
                </a:lnTo>
                <a:lnTo>
                  <a:pt x="0" y="38"/>
                </a:lnTo>
                <a:lnTo>
                  <a:pt x="0" y="31"/>
                </a:lnTo>
                <a:lnTo>
                  <a:pt x="0" y="31"/>
                </a:lnTo>
                <a:lnTo>
                  <a:pt x="0" y="19"/>
                </a:lnTo>
                <a:lnTo>
                  <a:pt x="7" y="7"/>
                </a:lnTo>
                <a:lnTo>
                  <a:pt x="15" y="3"/>
                </a:lnTo>
                <a:lnTo>
                  <a:pt x="27" y="0"/>
                </a:lnTo>
                <a:lnTo>
                  <a:pt x="27" y="0"/>
                </a:lnTo>
                <a:lnTo>
                  <a:pt x="38" y="3"/>
                </a:lnTo>
                <a:lnTo>
                  <a:pt x="46" y="7"/>
                </a:lnTo>
                <a:lnTo>
                  <a:pt x="54" y="19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7"/>
          <p:cNvSpPr>
            <a:spLocks/>
          </p:cNvSpPr>
          <p:nvPr/>
        </p:nvSpPr>
        <p:spPr bwMode="auto">
          <a:xfrm>
            <a:off x="5199063" y="3752850"/>
            <a:ext cx="42863" cy="36513"/>
          </a:xfrm>
          <a:custGeom>
            <a:avLst/>
            <a:gdLst>
              <a:gd name="T0" fmla="*/ 27 w 27"/>
              <a:gd name="T1" fmla="*/ 12 h 23"/>
              <a:gd name="T2" fmla="*/ 27 w 27"/>
              <a:gd name="T3" fmla="*/ 12 h 23"/>
              <a:gd name="T4" fmla="*/ 24 w 27"/>
              <a:gd name="T5" fmla="*/ 20 h 23"/>
              <a:gd name="T6" fmla="*/ 12 w 27"/>
              <a:gd name="T7" fmla="*/ 23 h 23"/>
              <a:gd name="T8" fmla="*/ 12 w 27"/>
              <a:gd name="T9" fmla="*/ 23 h 23"/>
              <a:gd name="T10" fmla="*/ 4 w 27"/>
              <a:gd name="T11" fmla="*/ 20 h 23"/>
              <a:gd name="T12" fmla="*/ 0 w 27"/>
              <a:gd name="T13" fmla="*/ 12 h 23"/>
              <a:gd name="T14" fmla="*/ 0 w 27"/>
              <a:gd name="T15" fmla="*/ 12 h 23"/>
              <a:gd name="T16" fmla="*/ 4 w 27"/>
              <a:gd name="T17" fmla="*/ 0 h 23"/>
              <a:gd name="T18" fmla="*/ 12 w 27"/>
              <a:gd name="T19" fmla="*/ 0 h 23"/>
              <a:gd name="T20" fmla="*/ 12 w 27"/>
              <a:gd name="T21" fmla="*/ 0 h 23"/>
              <a:gd name="T22" fmla="*/ 24 w 27"/>
              <a:gd name="T23" fmla="*/ 0 h 23"/>
              <a:gd name="T24" fmla="*/ 27 w 27"/>
              <a:gd name="T25" fmla="*/ 12 h 23"/>
              <a:gd name="T26" fmla="*/ 27 w 27"/>
              <a:gd name="T2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3">
                <a:moveTo>
                  <a:pt x="27" y="12"/>
                </a:moveTo>
                <a:lnTo>
                  <a:pt x="27" y="12"/>
                </a:lnTo>
                <a:lnTo>
                  <a:pt x="24" y="20"/>
                </a:lnTo>
                <a:lnTo>
                  <a:pt x="12" y="23"/>
                </a:lnTo>
                <a:lnTo>
                  <a:pt x="12" y="23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4" y="0"/>
                </a:lnTo>
                <a:lnTo>
                  <a:pt x="12" y="0"/>
                </a:lnTo>
                <a:lnTo>
                  <a:pt x="12" y="0"/>
                </a:lnTo>
                <a:lnTo>
                  <a:pt x="24" y="0"/>
                </a:lnTo>
                <a:lnTo>
                  <a:pt x="27" y="12"/>
                </a:lnTo>
                <a:lnTo>
                  <a:pt x="27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8"/>
          <p:cNvSpPr>
            <a:spLocks/>
          </p:cNvSpPr>
          <p:nvPr/>
        </p:nvSpPr>
        <p:spPr bwMode="auto">
          <a:xfrm>
            <a:off x="5175250" y="3725069"/>
            <a:ext cx="92075" cy="92075"/>
          </a:xfrm>
          <a:custGeom>
            <a:avLst/>
            <a:gdLst>
              <a:gd name="T0" fmla="*/ 58 w 58"/>
              <a:gd name="T1" fmla="*/ 31 h 58"/>
              <a:gd name="T2" fmla="*/ 58 w 58"/>
              <a:gd name="T3" fmla="*/ 31 h 58"/>
              <a:gd name="T4" fmla="*/ 54 w 58"/>
              <a:gd name="T5" fmla="*/ 42 h 58"/>
              <a:gd name="T6" fmla="*/ 50 w 58"/>
              <a:gd name="T7" fmla="*/ 50 h 58"/>
              <a:gd name="T8" fmla="*/ 39 w 58"/>
              <a:gd name="T9" fmla="*/ 58 h 58"/>
              <a:gd name="T10" fmla="*/ 27 w 58"/>
              <a:gd name="T11" fmla="*/ 58 h 58"/>
              <a:gd name="T12" fmla="*/ 27 w 58"/>
              <a:gd name="T13" fmla="*/ 58 h 58"/>
              <a:gd name="T14" fmla="*/ 15 w 58"/>
              <a:gd name="T15" fmla="*/ 58 h 58"/>
              <a:gd name="T16" fmla="*/ 7 w 58"/>
              <a:gd name="T17" fmla="*/ 50 h 58"/>
              <a:gd name="T18" fmla="*/ 0 w 58"/>
              <a:gd name="T19" fmla="*/ 42 h 58"/>
              <a:gd name="T20" fmla="*/ 0 w 58"/>
              <a:gd name="T21" fmla="*/ 31 h 58"/>
              <a:gd name="T22" fmla="*/ 0 w 58"/>
              <a:gd name="T23" fmla="*/ 31 h 58"/>
              <a:gd name="T24" fmla="*/ 0 w 58"/>
              <a:gd name="T25" fmla="*/ 19 h 58"/>
              <a:gd name="T26" fmla="*/ 7 w 58"/>
              <a:gd name="T27" fmla="*/ 11 h 58"/>
              <a:gd name="T28" fmla="*/ 15 w 58"/>
              <a:gd name="T29" fmla="*/ 4 h 58"/>
              <a:gd name="T30" fmla="*/ 27 w 58"/>
              <a:gd name="T31" fmla="*/ 0 h 58"/>
              <a:gd name="T32" fmla="*/ 27 w 58"/>
              <a:gd name="T33" fmla="*/ 0 h 58"/>
              <a:gd name="T34" fmla="*/ 39 w 58"/>
              <a:gd name="T35" fmla="*/ 4 h 58"/>
              <a:gd name="T36" fmla="*/ 50 w 58"/>
              <a:gd name="T37" fmla="*/ 11 h 58"/>
              <a:gd name="T38" fmla="*/ 54 w 58"/>
              <a:gd name="T39" fmla="*/ 19 h 58"/>
              <a:gd name="T40" fmla="*/ 58 w 58"/>
              <a:gd name="T41" fmla="*/ 31 h 58"/>
              <a:gd name="T42" fmla="*/ 58 w 58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31"/>
                </a:moveTo>
                <a:lnTo>
                  <a:pt x="58" y="31"/>
                </a:lnTo>
                <a:lnTo>
                  <a:pt x="54" y="42"/>
                </a:lnTo>
                <a:lnTo>
                  <a:pt x="50" y="50"/>
                </a:lnTo>
                <a:lnTo>
                  <a:pt x="39" y="58"/>
                </a:lnTo>
                <a:lnTo>
                  <a:pt x="27" y="58"/>
                </a:lnTo>
                <a:lnTo>
                  <a:pt x="27" y="58"/>
                </a:lnTo>
                <a:lnTo>
                  <a:pt x="15" y="58"/>
                </a:lnTo>
                <a:lnTo>
                  <a:pt x="7" y="50"/>
                </a:lnTo>
                <a:lnTo>
                  <a:pt x="0" y="42"/>
                </a:lnTo>
                <a:lnTo>
                  <a:pt x="0" y="31"/>
                </a:lnTo>
                <a:lnTo>
                  <a:pt x="0" y="31"/>
                </a:lnTo>
                <a:lnTo>
                  <a:pt x="0" y="19"/>
                </a:lnTo>
                <a:lnTo>
                  <a:pt x="7" y="11"/>
                </a:lnTo>
                <a:lnTo>
                  <a:pt x="15" y="4"/>
                </a:lnTo>
                <a:lnTo>
                  <a:pt x="27" y="0"/>
                </a:lnTo>
                <a:lnTo>
                  <a:pt x="27" y="0"/>
                </a:lnTo>
                <a:lnTo>
                  <a:pt x="39" y="4"/>
                </a:lnTo>
                <a:lnTo>
                  <a:pt x="50" y="11"/>
                </a:lnTo>
                <a:lnTo>
                  <a:pt x="54" y="19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69"/>
          <p:cNvSpPr>
            <a:spLocks/>
          </p:cNvSpPr>
          <p:nvPr/>
        </p:nvSpPr>
        <p:spPr bwMode="auto">
          <a:xfrm>
            <a:off x="6389688" y="3752850"/>
            <a:ext cx="42863" cy="36513"/>
          </a:xfrm>
          <a:custGeom>
            <a:avLst/>
            <a:gdLst>
              <a:gd name="T0" fmla="*/ 27 w 27"/>
              <a:gd name="T1" fmla="*/ 11 h 23"/>
              <a:gd name="T2" fmla="*/ 27 w 27"/>
              <a:gd name="T3" fmla="*/ 11 h 23"/>
              <a:gd name="T4" fmla="*/ 23 w 27"/>
              <a:gd name="T5" fmla="*/ 19 h 23"/>
              <a:gd name="T6" fmla="*/ 15 w 27"/>
              <a:gd name="T7" fmla="*/ 23 h 23"/>
              <a:gd name="T8" fmla="*/ 15 w 27"/>
              <a:gd name="T9" fmla="*/ 23 h 23"/>
              <a:gd name="T10" fmla="*/ 4 w 27"/>
              <a:gd name="T11" fmla="*/ 19 h 23"/>
              <a:gd name="T12" fmla="*/ 0 w 27"/>
              <a:gd name="T13" fmla="*/ 11 h 23"/>
              <a:gd name="T14" fmla="*/ 0 w 27"/>
              <a:gd name="T15" fmla="*/ 11 h 23"/>
              <a:gd name="T16" fmla="*/ 4 w 27"/>
              <a:gd name="T17" fmla="*/ 0 h 23"/>
              <a:gd name="T18" fmla="*/ 15 w 27"/>
              <a:gd name="T19" fmla="*/ 0 h 23"/>
              <a:gd name="T20" fmla="*/ 15 w 27"/>
              <a:gd name="T21" fmla="*/ 0 h 23"/>
              <a:gd name="T22" fmla="*/ 23 w 27"/>
              <a:gd name="T23" fmla="*/ 0 h 23"/>
              <a:gd name="T24" fmla="*/ 27 w 27"/>
              <a:gd name="T25" fmla="*/ 11 h 23"/>
              <a:gd name="T26" fmla="*/ 27 w 27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3">
                <a:moveTo>
                  <a:pt x="27" y="11"/>
                </a:moveTo>
                <a:lnTo>
                  <a:pt x="27" y="11"/>
                </a:lnTo>
                <a:lnTo>
                  <a:pt x="23" y="19"/>
                </a:lnTo>
                <a:lnTo>
                  <a:pt x="15" y="23"/>
                </a:lnTo>
                <a:lnTo>
                  <a:pt x="15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0"/>
                </a:lnTo>
                <a:lnTo>
                  <a:pt x="15" y="0"/>
                </a:lnTo>
                <a:lnTo>
                  <a:pt x="15" y="0"/>
                </a:lnTo>
                <a:lnTo>
                  <a:pt x="23" y="0"/>
                </a:lnTo>
                <a:lnTo>
                  <a:pt x="27" y="11"/>
                </a:lnTo>
                <a:lnTo>
                  <a:pt x="27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0"/>
          <p:cNvSpPr>
            <a:spLocks/>
          </p:cNvSpPr>
          <p:nvPr/>
        </p:nvSpPr>
        <p:spPr bwMode="auto">
          <a:xfrm>
            <a:off x="6364288" y="3725069"/>
            <a:ext cx="93663" cy="92075"/>
          </a:xfrm>
          <a:custGeom>
            <a:avLst/>
            <a:gdLst>
              <a:gd name="T0" fmla="*/ 59 w 59"/>
              <a:gd name="T1" fmla="*/ 31 h 58"/>
              <a:gd name="T2" fmla="*/ 59 w 59"/>
              <a:gd name="T3" fmla="*/ 31 h 58"/>
              <a:gd name="T4" fmla="*/ 55 w 59"/>
              <a:gd name="T5" fmla="*/ 43 h 58"/>
              <a:gd name="T6" fmla="*/ 51 w 59"/>
              <a:gd name="T7" fmla="*/ 51 h 58"/>
              <a:gd name="T8" fmla="*/ 39 w 59"/>
              <a:gd name="T9" fmla="*/ 58 h 58"/>
              <a:gd name="T10" fmla="*/ 31 w 59"/>
              <a:gd name="T11" fmla="*/ 58 h 58"/>
              <a:gd name="T12" fmla="*/ 31 w 59"/>
              <a:gd name="T13" fmla="*/ 58 h 58"/>
              <a:gd name="T14" fmla="*/ 20 w 59"/>
              <a:gd name="T15" fmla="*/ 58 h 58"/>
              <a:gd name="T16" fmla="*/ 8 w 59"/>
              <a:gd name="T17" fmla="*/ 51 h 58"/>
              <a:gd name="T18" fmla="*/ 4 w 59"/>
              <a:gd name="T19" fmla="*/ 43 h 58"/>
              <a:gd name="T20" fmla="*/ 0 w 59"/>
              <a:gd name="T21" fmla="*/ 31 h 58"/>
              <a:gd name="T22" fmla="*/ 0 w 59"/>
              <a:gd name="T23" fmla="*/ 31 h 58"/>
              <a:gd name="T24" fmla="*/ 4 w 59"/>
              <a:gd name="T25" fmla="*/ 20 h 58"/>
              <a:gd name="T26" fmla="*/ 8 w 59"/>
              <a:gd name="T27" fmla="*/ 12 h 58"/>
              <a:gd name="T28" fmla="*/ 20 w 59"/>
              <a:gd name="T29" fmla="*/ 4 h 58"/>
              <a:gd name="T30" fmla="*/ 31 w 59"/>
              <a:gd name="T31" fmla="*/ 0 h 58"/>
              <a:gd name="T32" fmla="*/ 31 w 59"/>
              <a:gd name="T33" fmla="*/ 0 h 58"/>
              <a:gd name="T34" fmla="*/ 39 w 59"/>
              <a:gd name="T35" fmla="*/ 4 h 58"/>
              <a:gd name="T36" fmla="*/ 51 w 59"/>
              <a:gd name="T37" fmla="*/ 12 h 58"/>
              <a:gd name="T38" fmla="*/ 55 w 59"/>
              <a:gd name="T39" fmla="*/ 20 h 58"/>
              <a:gd name="T40" fmla="*/ 59 w 59"/>
              <a:gd name="T41" fmla="*/ 31 h 58"/>
              <a:gd name="T42" fmla="*/ 59 w 59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58">
                <a:moveTo>
                  <a:pt x="59" y="31"/>
                </a:moveTo>
                <a:lnTo>
                  <a:pt x="59" y="31"/>
                </a:lnTo>
                <a:lnTo>
                  <a:pt x="55" y="43"/>
                </a:lnTo>
                <a:lnTo>
                  <a:pt x="51" y="51"/>
                </a:lnTo>
                <a:lnTo>
                  <a:pt x="39" y="58"/>
                </a:lnTo>
                <a:lnTo>
                  <a:pt x="31" y="58"/>
                </a:lnTo>
                <a:lnTo>
                  <a:pt x="31" y="58"/>
                </a:lnTo>
                <a:lnTo>
                  <a:pt x="20" y="58"/>
                </a:lnTo>
                <a:lnTo>
                  <a:pt x="8" y="51"/>
                </a:lnTo>
                <a:lnTo>
                  <a:pt x="4" y="43"/>
                </a:lnTo>
                <a:lnTo>
                  <a:pt x="0" y="31"/>
                </a:lnTo>
                <a:lnTo>
                  <a:pt x="0" y="31"/>
                </a:lnTo>
                <a:lnTo>
                  <a:pt x="4" y="20"/>
                </a:lnTo>
                <a:lnTo>
                  <a:pt x="8" y="12"/>
                </a:lnTo>
                <a:lnTo>
                  <a:pt x="20" y="4"/>
                </a:lnTo>
                <a:lnTo>
                  <a:pt x="31" y="0"/>
                </a:lnTo>
                <a:lnTo>
                  <a:pt x="31" y="0"/>
                </a:lnTo>
                <a:lnTo>
                  <a:pt x="39" y="4"/>
                </a:lnTo>
                <a:lnTo>
                  <a:pt x="51" y="12"/>
                </a:lnTo>
                <a:lnTo>
                  <a:pt x="55" y="20"/>
                </a:lnTo>
                <a:lnTo>
                  <a:pt x="59" y="31"/>
                </a:lnTo>
                <a:lnTo>
                  <a:pt x="59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1"/>
          <p:cNvSpPr>
            <a:spLocks/>
          </p:cNvSpPr>
          <p:nvPr/>
        </p:nvSpPr>
        <p:spPr bwMode="auto">
          <a:xfrm>
            <a:off x="7616825" y="3752850"/>
            <a:ext cx="42863" cy="36513"/>
          </a:xfrm>
          <a:custGeom>
            <a:avLst/>
            <a:gdLst>
              <a:gd name="T0" fmla="*/ 27 w 27"/>
              <a:gd name="T1" fmla="*/ 11 h 23"/>
              <a:gd name="T2" fmla="*/ 27 w 27"/>
              <a:gd name="T3" fmla="*/ 11 h 23"/>
              <a:gd name="T4" fmla="*/ 23 w 27"/>
              <a:gd name="T5" fmla="*/ 19 h 23"/>
              <a:gd name="T6" fmla="*/ 15 w 27"/>
              <a:gd name="T7" fmla="*/ 23 h 23"/>
              <a:gd name="T8" fmla="*/ 15 w 27"/>
              <a:gd name="T9" fmla="*/ 23 h 23"/>
              <a:gd name="T10" fmla="*/ 4 w 27"/>
              <a:gd name="T11" fmla="*/ 19 h 23"/>
              <a:gd name="T12" fmla="*/ 0 w 27"/>
              <a:gd name="T13" fmla="*/ 11 h 23"/>
              <a:gd name="T14" fmla="*/ 0 w 27"/>
              <a:gd name="T15" fmla="*/ 11 h 23"/>
              <a:gd name="T16" fmla="*/ 4 w 27"/>
              <a:gd name="T17" fmla="*/ 4 h 23"/>
              <a:gd name="T18" fmla="*/ 15 w 27"/>
              <a:gd name="T19" fmla="*/ 0 h 23"/>
              <a:gd name="T20" fmla="*/ 15 w 27"/>
              <a:gd name="T21" fmla="*/ 0 h 23"/>
              <a:gd name="T22" fmla="*/ 23 w 27"/>
              <a:gd name="T23" fmla="*/ 4 h 23"/>
              <a:gd name="T24" fmla="*/ 27 w 27"/>
              <a:gd name="T25" fmla="*/ 11 h 23"/>
              <a:gd name="T26" fmla="*/ 27 w 27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3">
                <a:moveTo>
                  <a:pt x="27" y="11"/>
                </a:moveTo>
                <a:lnTo>
                  <a:pt x="27" y="11"/>
                </a:lnTo>
                <a:lnTo>
                  <a:pt x="23" y="19"/>
                </a:lnTo>
                <a:lnTo>
                  <a:pt x="15" y="23"/>
                </a:lnTo>
                <a:lnTo>
                  <a:pt x="15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5" y="0"/>
                </a:lnTo>
                <a:lnTo>
                  <a:pt x="15" y="0"/>
                </a:lnTo>
                <a:lnTo>
                  <a:pt x="23" y="4"/>
                </a:lnTo>
                <a:lnTo>
                  <a:pt x="27" y="11"/>
                </a:lnTo>
                <a:lnTo>
                  <a:pt x="27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2"/>
          <p:cNvSpPr>
            <a:spLocks/>
          </p:cNvSpPr>
          <p:nvPr/>
        </p:nvSpPr>
        <p:spPr bwMode="auto">
          <a:xfrm>
            <a:off x="7591425" y="3724275"/>
            <a:ext cx="93663" cy="93663"/>
          </a:xfrm>
          <a:custGeom>
            <a:avLst/>
            <a:gdLst>
              <a:gd name="T0" fmla="*/ 59 w 59"/>
              <a:gd name="T1" fmla="*/ 31 h 59"/>
              <a:gd name="T2" fmla="*/ 59 w 59"/>
              <a:gd name="T3" fmla="*/ 31 h 59"/>
              <a:gd name="T4" fmla="*/ 59 w 59"/>
              <a:gd name="T5" fmla="*/ 43 h 59"/>
              <a:gd name="T6" fmla="*/ 51 w 59"/>
              <a:gd name="T7" fmla="*/ 51 h 59"/>
              <a:gd name="T8" fmla="*/ 43 w 59"/>
              <a:gd name="T9" fmla="*/ 59 h 59"/>
              <a:gd name="T10" fmla="*/ 31 w 59"/>
              <a:gd name="T11" fmla="*/ 59 h 59"/>
              <a:gd name="T12" fmla="*/ 31 w 59"/>
              <a:gd name="T13" fmla="*/ 59 h 59"/>
              <a:gd name="T14" fmla="*/ 20 w 59"/>
              <a:gd name="T15" fmla="*/ 59 h 59"/>
              <a:gd name="T16" fmla="*/ 8 w 59"/>
              <a:gd name="T17" fmla="*/ 51 h 59"/>
              <a:gd name="T18" fmla="*/ 4 w 59"/>
              <a:gd name="T19" fmla="*/ 43 h 59"/>
              <a:gd name="T20" fmla="*/ 0 w 59"/>
              <a:gd name="T21" fmla="*/ 31 h 59"/>
              <a:gd name="T22" fmla="*/ 0 w 59"/>
              <a:gd name="T23" fmla="*/ 31 h 59"/>
              <a:gd name="T24" fmla="*/ 4 w 59"/>
              <a:gd name="T25" fmla="*/ 20 h 59"/>
              <a:gd name="T26" fmla="*/ 8 w 59"/>
              <a:gd name="T27" fmla="*/ 12 h 59"/>
              <a:gd name="T28" fmla="*/ 20 w 59"/>
              <a:gd name="T29" fmla="*/ 4 h 59"/>
              <a:gd name="T30" fmla="*/ 31 w 59"/>
              <a:gd name="T31" fmla="*/ 0 h 59"/>
              <a:gd name="T32" fmla="*/ 31 w 59"/>
              <a:gd name="T33" fmla="*/ 0 h 59"/>
              <a:gd name="T34" fmla="*/ 43 w 59"/>
              <a:gd name="T35" fmla="*/ 4 h 59"/>
              <a:gd name="T36" fmla="*/ 51 w 59"/>
              <a:gd name="T37" fmla="*/ 12 h 59"/>
              <a:gd name="T38" fmla="*/ 59 w 59"/>
              <a:gd name="T39" fmla="*/ 20 h 59"/>
              <a:gd name="T40" fmla="*/ 59 w 59"/>
              <a:gd name="T41" fmla="*/ 31 h 59"/>
              <a:gd name="T42" fmla="*/ 59 w 59"/>
              <a:gd name="T43" fmla="*/ 31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59">
                <a:moveTo>
                  <a:pt x="59" y="31"/>
                </a:moveTo>
                <a:lnTo>
                  <a:pt x="59" y="31"/>
                </a:lnTo>
                <a:lnTo>
                  <a:pt x="59" y="43"/>
                </a:lnTo>
                <a:lnTo>
                  <a:pt x="51" y="51"/>
                </a:lnTo>
                <a:lnTo>
                  <a:pt x="43" y="59"/>
                </a:lnTo>
                <a:lnTo>
                  <a:pt x="31" y="59"/>
                </a:lnTo>
                <a:lnTo>
                  <a:pt x="31" y="59"/>
                </a:lnTo>
                <a:lnTo>
                  <a:pt x="20" y="59"/>
                </a:lnTo>
                <a:lnTo>
                  <a:pt x="8" y="51"/>
                </a:lnTo>
                <a:lnTo>
                  <a:pt x="4" y="43"/>
                </a:lnTo>
                <a:lnTo>
                  <a:pt x="0" y="31"/>
                </a:lnTo>
                <a:lnTo>
                  <a:pt x="0" y="31"/>
                </a:lnTo>
                <a:lnTo>
                  <a:pt x="4" y="20"/>
                </a:lnTo>
                <a:lnTo>
                  <a:pt x="8" y="12"/>
                </a:lnTo>
                <a:lnTo>
                  <a:pt x="20" y="4"/>
                </a:lnTo>
                <a:lnTo>
                  <a:pt x="31" y="0"/>
                </a:lnTo>
                <a:lnTo>
                  <a:pt x="31" y="0"/>
                </a:lnTo>
                <a:lnTo>
                  <a:pt x="43" y="4"/>
                </a:lnTo>
                <a:lnTo>
                  <a:pt x="51" y="12"/>
                </a:lnTo>
                <a:lnTo>
                  <a:pt x="59" y="20"/>
                </a:lnTo>
                <a:lnTo>
                  <a:pt x="59" y="31"/>
                </a:lnTo>
                <a:lnTo>
                  <a:pt x="59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3"/>
          <p:cNvSpPr>
            <a:spLocks/>
          </p:cNvSpPr>
          <p:nvPr/>
        </p:nvSpPr>
        <p:spPr bwMode="auto">
          <a:xfrm>
            <a:off x="4576763" y="3749675"/>
            <a:ext cx="36513" cy="42863"/>
          </a:xfrm>
          <a:custGeom>
            <a:avLst/>
            <a:gdLst>
              <a:gd name="T0" fmla="*/ 23 w 23"/>
              <a:gd name="T1" fmla="*/ 15 h 27"/>
              <a:gd name="T2" fmla="*/ 23 w 23"/>
              <a:gd name="T3" fmla="*/ 15 h 27"/>
              <a:gd name="T4" fmla="*/ 19 w 23"/>
              <a:gd name="T5" fmla="*/ 23 h 27"/>
              <a:gd name="T6" fmla="*/ 12 w 23"/>
              <a:gd name="T7" fmla="*/ 27 h 27"/>
              <a:gd name="T8" fmla="*/ 12 w 23"/>
              <a:gd name="T9" fmla="*/ 27 h 27"/>
              <a:gd name="T10" fmla="*/ 4 w 23"/>
              <a:gd name="T11" fmla="*/ 23 h 27"/>
              <a:gd name="T12" fmla="*/ 0 w 23"/>
              <a:gd name="T13" fmla="*/ 15 h 27"/>
              <a:gd name="T14" fmla="*/ 0 w 23"/>
              <a:gd name="T15" fmla="*/ 15 h 27"/>
              <a:gd name="T16" fmla="*/ 4 w 23"/>
              <a:gd name="T17" fmla="*/ 4 h 27"/>
              <a:gd name="T18" fmla="*/ 12 w 23"/>
              <a:gd name="T19" fmla="*/ 0 h 27"/>
              <a:gd name="T20" fmla="*/ 12 w 23"/>
              <a:gd name="T21" fmla="*/ 0 h 27"/>
              <a:gd name="T22" fmla="*/ 19 w 23"/>
              <a:gd name="T23" fmla="*/ 4 h 27"/>
              <a:gd name="T24" fmla="*/ 23 w 23"/>
              <a:gd name="T25" fmla="*/ 15 h 27"/>
              <a:gd name="T26" fmla="*/ 23 w 23"/>
              <a:gd name="T27" fmla="*/ 15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7">
                <a:moveTo>
                  <a:pt x="23" y="15"/>
                </a:moveTo>
                <a:lnTo>
                  <a:pt x="23" y="15"/>
                </a:lnTo>
                <a:lnTo>
                  <a:pt x="19" y="23"/>
                </a:lnTo>
                <a:lnTo>
                  <a:pt x="12" y="27"/>
                </a:lnTo>
                <a:lnTo>
                  <a:pt x="12" y="27"/>
                </a:lnTo>
                <a:lnTo>
                  <a:pt x="4" y="23"/>
                </a:lnTo>
                <a:lnTo>
                  <a:pt x="0" y="15"/>
                </a:lnTo>
                <a:lnTo>
                  <a:pt x="0" y="15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19" y="4"/>
                </a:lnTo>
                <a:lnTo>
                  <a:pt x="23" y="15"/>
                </a:lnTo>
                <a:lnTo>
                  <a:pt x="23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4"/>
          <p:cNvSpPr>
            <a:spLocks/>
          </p:cNvSpPr>
          <p:nvPr/>
        </p:nvSpPr>
        <p:spPr bwMode="auto">
          <a:xfrm>
            <a:off x="4546600" y="3724275"/>
            <a:ext cx="92075" cy="93663"/>
          </a:xfrm>
          <a:custGeom>
            <a:avLst/>
            <a:gdLst>
              <a:gd name="T0" fmla="*/ 58 w 58"/>
              <a:gd name="T1" fmla="*/ 31 h 59"/>
              <a:gd name="T2" fmla="*/ 58 w 58"/>
              <a:gd name="T3" fmla="*/ 31 h 59"/>
              <a:gd name="T4" fmla="*/ 58 w 58"/>
              <a:gd name="T5" fmla="*/ 39 h 59"/>
              <a:gd name="T6" fmla="*/ 50 w 58"/>
              <a:gd name="T7" fmla="*/ 51 h 59"/>
              <a:gd name="T8" fmla="*/ 42 w 58"/>
              <a:gd name="T9" fmla="*/ 55 h 59"/>
              <a:gd name="T10" fmla="*/ 31 w 58"/>
              <a:gd name="T11" fmla="*/ 59 h 59"/>
              <a:gd name="T12" fmla="*/ 31 w 58"/>
              <a:gd name="T13" fmla="*/ 59 h 59"/>
              <a:gd name="T14" fmla="*/ 19 w 58"/>
              <a:gd name="T15" fmla="*/ 55 h 59"/>
              <a:gd name="T16" fmla="*/ 11 w 58"/>
              <a:gd name="T17" fmla="*/ 51 h 59"/>
              <a:gd name="T18" fmla="*/ 3 w 58"/>
              <a:gd name="T19" fmla="*/ 39 h 59"/>
              <a:gd name="T20" fmla="*/ 0 w 58"/>
              <a:gd name="T21" fmla="*/ 31 h 59"/>
              <a:gd name="T22" fmla="*/ 0 w 58"/>
              <a:gd name="T23" fmla="*/ 31 h 59"/>
              <a:gd name="T24" fmla="*/ 3 w 58"/>
              <a:gd name="T25" fmla="*/ 20 h 59"/>
              <a:gd name="T26" fmla="*/ 11 w 58"/>
              <a:gd name="T27" fmla="*/ 8 h 59"/>
              <a:gd name="T28" fmla="*/ 19 w 58"/>
              <a:gd name="T29" fmla="*/ 4 h 59"/>
              <a:gd name="T30" fmla="*/ 31 w 58"/>
              <a:gd name="T31" fmla="*/ 0 h 59"/>
              <a:gd name="T32" fmla="*/ 31 w 58"/>
              <a:gd name="T33" fmla="*/ 0 h 59"/>
              <a:gd name="T34" fmla="*/ 42 w 58"/>
              <a:gd name="T35" fmla="*/ 4 h 59"/>
              <a:gd name="T36" fmla="*/ 50 w 58"/>
              <a:gd name="T37" fmla="*/ 8 h 59"/>
              <a:gd name="T38" fmla="*/ 58 w 58"/>
              <a:gd name="T39" fmla="*/ 20 h 59"/>
              <a:gd name="T40" fmla="*/ 58 w 58"/>
              <a:gd name="T41" fmla="*/ 31 h 59"/>
              <a:gd name="T42" fmla="*/ 58 w 58"/>
              <a:gd name="T43" fmla="*/ 31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9">
                <a:moveTo>
                  <a:pt x="58" y="31"/>
                </a:moveTo>
                <a:lnTo>
                  <a:pt x="58" y="31"/>
                </a:lnTo>
                <a:lnTo>
                  <a:pt x="58" y="39"/>
                </a:lnTo>
                <a:lnTo>
                  <a:pt x="50" y="51"/>
                </a:lnTo>
                <a:lnTo>
                  <a:pt x="42" y="55"/>
                </a:lnTo>
                <a:lnTo>
                  <a:pt x="31" y="59"/>
                </a:lnTo>
                <a:lnTo>
                  <a:pt x="31" y="59"/>
                </a:lnTo>
                <a:lnTo>
                  <a:pt x="19" y="55"/>
                </a:lnTo>
                <a:lnTo>
                  <a:pt x="11" y="51"/>
                </a:lnTo>
                <a:lnTo>
                  <a:pt x="3" y="39"/>
                </a:lnTo>
                <a:lnTo>
                  <a:pt x="0" y="31"/>
                </a:lnTo>
                <a:lnTo>
                  <a:pt x="0" y="31"/>
                </a:lnTo>
                <a:lnTo>
                  <a:pt x="3" y="20"/>
                </a:lnTo>
                <a:lnTo>
                  <a:pt x="11" y="8"/>
                </a:lnTo>
                <a:lnTo>
                  <a:pt x="19" y="4"/>
                </a:lnTo>
                <a:lnTo>
                  <a:pt x="31" y="0"/>
                </a:lnTo>
                <a:lnTo>
                  <a:pt x="31" y="0"/>
                </a:lnTo>
                <a:lnTo>
                  <a:pt x="42" y="4"/>
                </a:lnTo>
                <a:lnTo>
                  <a:pt x="50" y="8"/>
                </a:lnTo>
                <a:lnTo>
                  <a:pt x="58" y="20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5"/>
          <p:cNvSpPr>
            <a:spLocks/>
          </p:cNvSpPr>
          <p:nvPr/>
        </p:nvSpPr>
        <p:spPr bwMode="auto">
          <a:xfrm>
            <a:off x="8936038" y="2941637"/>
            <a:ext cx="2405063" cy="1658938"/>
          </a:xfrm>
          <a:custGeom>
            <a:avLst/>
            <a:gdLst>
              <a:gd name="T0" fmla="*/ 1212 w 1515"/>
              <a:gd name="T1" fmla="*/ 839 h 1045"/>
              <a:gd name="T2" fmla="*/ 1173 w 1515"/>
              <a:gd name="T3" fmla="*/ 804 h 1045"/>
              <a:gd name="T4" fmla="*/ 1084 w 1515"/>
              <a:gd name="T5" fmla="*/ 680 h 1045"/>
              <a:gd name="T6" fmla="*/ 1068 w 1515"/>
              <a:gd name="T7" fmla="*/ 613 h 1045"/>
              <a:gd name="T8" fmla="*/ 1142 w 1515"/>
              <a:gd name="T9" fmla="*/ 575 h 1045"/>
              <a:gd name="T10" fmla="*/ 1305 w 1515"/>
              <a:gd name="T11" fmla="*/ 571 h 1045"/>
              <a:gd name="T12" fmla="*/ 1426 w 1515"/>
              <a:gd name="T13" fmla="*/ 532 h 1045"/>
              <a:gd name="T14" fmla="*/ 1437 w 1515"/>
              <a:gd name="T15" fmla="*/ 446 h 1045"/>
              <a:gd name="T16" fmla="*/ 1492 w 1515"/>
              <a:gd name="T17" fmla="*/ 365 h 1045"/>
              <a:gd name="T18" fmla="*/ 1503 w 1515"/>
              <a:gd name="T19" fmla="*/ 303 h 1045"/>
              <a:gd name="T20" fmla="*/ 1418 w 1515"/>
              <a:gd name="T21" fmla="*/ 310 h 1045"/>
              <a:gd name="T22" fmla="*/ 1395 w 1515"/>
              <a:gd name="T23" fmla="*/ 330 h 1045"/>
              <a:gd name="T24" fmla="*/ 1352 w 1515"/>
              <a:gd name="T25" fmla="*/ 326 h 1045"/>
              <a:gd name="T26" fmla="*/ 1266 w 1515"/>
              <a:gd name="T27" fmla="*/ 322 h 1045"/>
              <a:gd name="T28" fmla="*/ 1216 w 1515"/>
              <a:gd name="T29" fmla="*/ 291 h 1045"/>
              <a:gd name="T30" fmla="*/ 1196 w 1515"/>
              <a:gd name="T31" fmla="*/ 248 h 1045"/>
              <a:gd name="T32" fmla="*/ 1142 w 1515"/>
              <a:gd name="T33" fmla="*/ 202 h 1045"/>
              <a:gd name="T34" fmla="*/ 1115 w 1515"/>
              <a:gd name="T35" fmla="*/ 217 h 1045"/>
              <a:gd name="T36" fmla="*/ 1084 w 1515"/>
              <a:gd name="T37" fmla="*/ 217 h 1045"/>
              <a:gd name="T38" fmla="*/ 1037 w 1515"/>
              <a:gd name="T39" fmla="*/ 202 h 1045"/>
              <a:gd name="T40" fmla="*/ 1002 w 1515"/>
              <a:gd name="T41" fmla="*/ 143 h 1045"/>
              <a:gd name="T42" fmla="*/ 987 w 1515"/>
              <a:gd name="T43" fmla="*/ 93 h 1045"/>
              <a:gd name="T44" fmla="*/ 921 w 1515"/>
              <a:gd name="T45" fmla="*/ 85 h 1045"/>
              <a:gd name="T46" fmla="*/ 866 w 1515"/>
              <a:gd name="T47" fmla="*/ 0 h 1045"/>
              <a:gd name="T48" fmla="*/ 649 w 1515"/>
              <a:gd name="T49" fmla="*/ 50 h 1045"/>
              <a:gd name="T50" fmla="*/ 540 w 1515"/>
              <a:gd name="T51" fmla="*/ 77 h 1045"/>
              <a:gd name="T52" fmla="*/ 482 w 1515"/>
              <a:gd name="T53" fmla="*/ 112 h 1045"/>
              <a:gd name="T54" fmla="*/ 420 w 1515"/>
              <a:gd name="T55" fmla="*/ 120 h 1045"/>
              <a:gd name="T56" fmla="*/ 447 w 1515"/>
              <a:gd name="T57" fmla="*/ 136 h 1045"/>
              <a:gd name="T58" fmla="*/ 474 w 1515"/>
              <a:gd name="T59" fmla="*/ 182 h 1045"/>
              <a:gd name="T60" fmla="*/ 423 w 1515"/>
              <a:gd name="T61" fmla="*/ 248 h 1045"/>
              <a:gd name="T62" fmla="*/ 307 w 1515"/>
              <a:gd name="T63" fmla="*/ 338 h 1045"/>
              <a:gd name="T64" fmla="*/ 241 w 1515"/>
              <a:gd name="T65" fmla="*/ 361 h 1045"/>
              <a:gd name="T66" fmla="*/ 194 w 1515"/>
              <a:gd name="T67" fmla="*/ 384 h 1045"/>
              <a:gd name="T68" fmla="*/ 194 w 1515"/>
              <a:gd name="T69" fmla="*/ 427 h 1045"/>
              <a:gd name="T70" fmla="*/ 222 w 1515"/>
              <a:gd name="T71" fmla="*/ 462 h 1045"/>
              <a:gd name="T72" fmla="*/ 190 w 1515"/>
              <a:gd name="T73" fmla="*/ 512 h 1045"/>
              <a:gd name="T74" fmla="*/ 140 w 1515"/>
              <a:gd name="T75" fmla="*/ 563 h 1045"/>
              <a:gd name="T76" fmla="*/ 117 w 1515"/>
              <a:gd name="T77" fmla="*/ 602 h 1045"/>
              <a:gd name="T78" fmla="*/ 58 w 1515"/>
              <a:gd name="T79" fmla="*/ 594 h 1045"/>
              <a:gd name="T80" fmla="*/ 0 w 1515"/>
              <a:gd name="T81" fmla="*/ 602 h 1045"/>
              <a:gd name="T82" fmla="*/ 8 w 1515"/>
              <a:gd name="T83" fmla="*/ 629 h 1045"/>
              <a:gd name="T84" fmla="*/ 31 w 1515"/>
              <a:gd name="T85" fmla="*/ 691 h 1045"/>
              <a:gd name="T86" fmla="*/ 121 w 1515"/>
              <a:gd name="T87" fmla="*/ 672 h 1045"/>
              <a:gd name="T88" fmla="*/ 167 w 1515"/>
              <a:gd name="T89" fmla="*/ 691 h 1045"/>
              <a:gd name="T90" fmla="*/ 280 w 1515"/>
              <a:gd name="T91" fmla="*/ 664 h 1045"/>
              <a:gd name="T92" fmla="*/ 389 w 1515"/>
              <a:gd name="T93" fmla="*/ 664 h 1045"/>
              <a:gd name="T94" fmla="*/ 416 w 1515"/>
              <a:gd name="T95" fmla="*/ 641 h 1045"/>
              <a:gd name="T96" fmla="*/ 435 w 1515"/>
              <a:gd name="T97" fmla="*/ 594 h 1045"/>
              <a:gd name="T98" fmla="*/ 524 w 1515"/>
              <a:gd name="T99" fmla="*/ 590 h 1045"/>
              <a:gd name="T100" fmla="*/ 614 w 1515"/>
              <a:gd name="T101" fmla="*/ 575 h 1045"/>
              <a:gd name="T102" fmla="*/ 653 w 1515"/>
              <a:gd name="T103" fmla="*/ 645 h 1045"/>
              <a:gd name="T104" fmla="*/ 649 w 1515"/>
              <a:gd name="T105" fmla="*/ 850 h 1045"/>
              <a:gd name="T106" fmla="*/ 680 w 1515"/>
              <a:gd name="T107" fmla="*/ 986 h 1045"/>
              <a:gd name="T108" fmla="*/ 730 w 1515"/>
              <a:gd name="T109" fmla="*/ 1014 h 1045"/>
              <a:gd name="T110" fmla="*/ 886 w 1515"/>
              <a:gd name="T111" fmla="*/ 1006 h 1045"/>
              <a:gd name="T112" fmla="*/ 890 w 1515"/>
              <a:gd name="T113" fmla="*/ 1025 h 1045"/>
              <a:gd name="T114" fmla="*/ 897 w 1515"/>
              <a:gd name="T115" fmla="*/ 1037 h 1045"/>
              <a:gd name="T116" fmla="*/ 925 w 1515"/>
              <a:gd name="T117" fmla="*/ 1045 h 1045"/>
              <a:gd name="T118" fmla="*/ 967 w 1515"/>
              <a:gd name="T119" fmla="*/ 1025 h 1045"/>
              <a:gd name="T120" fmla="*/ 1181 w 1515"/>
              <a:gd name="T121" fmla="*/ 951 h 1045"/>
              <a:gd name="T122" fmla="*/ 1224 w 1515"/>
              <a:gd name="T123" fmla="*/ 885 h 1045"/>
              <a:gd name="T124" fmla="*/ 1216 w 1515"/>
              <a:gd name="T125" fmla="*/ 843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15" h="1045">
                <a:moveTo>
                  <a:pt x="1216" y="843"/>
                </a:moveTo>
                <a:lnTo>
                  <a:pt x="1216" y="843"/>
                </a:lnTo>
                <a:lnTo>
                  <a:pt x="1212" y="839"/>
                </a:lnTo>
                <a:lnTo>
                  <a:pt x="1212" y="839"/>
                </a:lnTo>
                <a:lnTo>
                  <a:pt x="1212" y="839"/>
                </a:lnTo>
                <a:lnTo>
                  <a:pt x="1212" y="839"/>
                </a:lnTo>
                <a:lnTo>
                  <a:pt x="1193" y="831"/>
                </a:lnTo>
                <a:lnTo>
                  <a:pt x="1181" y="819"/>
                </a:lnTo>
                <a:lnTo>
                  <a:pt x="1177" y="812"/>
                </a:lnTo>
                <a:lnTo>
                  <a:pt x="1173" y="804"/>
                </a:lnTo>
                <a:lnTo>
                  <a:pt x="1173" y="804"/>
                </a:lnTo>
                <a:lnTo>
                  <a:pt x="1169" y="784"/>
                </a:lnTo>
                <a:lnTo>
                  <a:pt x="1162" y="765"/>
                </a:lnTo>
                <a:lnTo>
                  <a:pt x="1146" y="738"/>
                </a:lnTo>
                <a:lnTo>
                  <a:pt x="1084" y="680"/>
                </a:lnTo>
                <a:lnTo>
                  <a:pt x="1084" y="680"/>
                </a:lnTo>
                <a:lnTo>
                  <a:pt x="1072" y="660"/>
                </a:lnTo>
                <a:lnTo>
                  <a:pt x="1068" y="641"/>
                </a:lnTo>
                <a:lnTo>
                  <a:pt x="1068" y="625"/>
                </a:lnTo>
                <a:lnTo>
                  <a:pt x="1068" y="613"/>
                </a:lnTo>
                <a:lnTo>
                  <a:pt x="1076" y="606"/>
                </a:lnTo>
                <a:lnTo>
                  <a:pt x="1080" y="598"/>
                </a:lnTo>
                <a:lnTo>
                  <a:pt x="1099" y="586"/>
                </a:lnTo>
                <a:lnTo>
                  <a:pt x="1123" y="579"/>
                </a:lnTo>
                <a:lnTo>
                  <a:pt x="1142" y="575"/>
                </a:lnTo>
                <a:lnTo>
                  <a:pt x="1173" y="575"/>
                </a:lnTo>
                <a:lnTo>
                  <a:pt x="1173" y="575"/>
                </a:lnTo>
                <a:lnTo>
                  <a:pt x="1239" y="575"/>
                </a:lnTo>
                <a:lnTo>
                  <a:pt x="1305" y="571"/>
                </a:lnTo>
                <a:lnTo>
                  <a:pt x="1305" y="571"/>
                </a:lnTo>
                <a:lnTo>
                  <a:pt x="1336" y="567"/>
                </a:lnTo>
                <a:lnTo>
                  <a:pt x="1379" y="563"/>
                </a:lnTo>
                <a:lnTo>
                  <a:pt x="1398" y="555"/>
                </a:lnTo>
                <a:lnTo>
                  <a:pt x="1414" y="547"/>
                </a:lnTo>
                <a:lnTo>
                  <a:pt x="1426" y="532"/>
                </a:lnTo>
                <a:lnTo>
                  <a:pt x="1430" y="524"/>
                </a:lnTo>
                <a:lnTo>
                  <a:pt x="1433" y="512"/>
                </a:lnTo>
                <a:lnTo>
                  <a:pt x="1433" y="512"/>
                </a:lnTo>
                <a:lnTo>
                  <a:pt x="1433" y="474"/>
                </a:lnTo>
                <a:lnTo>
                  <a:pt x="1437" y="446"/>
                </a:lnTo>
                <a:lnTo>
                  <a:pt x="1445" y="419"/>
                </a:lnTo>
                <a:lnTo>
                  <a:pt x="1445" y="419"/>
                </a:lnTo>
                <a:lnTo>
                  <a:pt x="1464" y="404"/>
                </a:lnTo>
                <a:lnTo>
                  <a:pt x="1480" y="384"/>
                </a:lnTo>
                <a:lnTo>
                  <a:pt x="1492" y="365"/>
                </a:lnTo>
                <a:lnTo>
                  <a:pt x="1503" y="349"/>
                </a:lnTo>
                <a:lnTo>
                  <a:pt x="1511" y="318"/>
                </a:lnTo>
                <a:lnTo>
                  <a:pt x="1515" y="303"/>
                </a:lnTo>
                <a:lnTo>
                  <a:pt x="1515" y="303"/>
                </a:lnTo>
                <a:lnTo>
                  <a:pt x="1503" y="303"/>
                </a:lnTo>
                <a:lnTo>
                  <a:pt x="1433" y="303"/>
                </a:lnTo>
                <a:lnTo>
                  <a:pt x="1433" y="303"/>
                </a:lnTo>
                <a:lnTo>
                  <a:pt x="1430" y="303"/>
                </a:lnTo>
                <a:lnTo>
                  <a:pt x="1422" y="303"/>
                </a:lnTo>
                <a:lnTo>
                  <a:pt x="1418" y="310"/>
                </a:lnTo>
                <a:lnTo>
                  <a:pt x="1414" y="314"/>
                </a:lnTo>
                <a:lnTo>
                  <a:pt x="1414" y="345"/>
                </a:lnTo>
                <a:lnTo>
                  <a:pt x="1402" y="338"/>
                </a:lnTo>
                <a:lnTo>
                  <a:pt x="1402" y="338"/>
                </a:lnTo>
                <a:lnTo>
                  <a:pt x="1395" y="330"/>
                </a:lnTo>
                <a:lnTo>
                  <a:pt x="1375" y="318"/>
                </a:lnTo>
                <a:lnTo>
                  <a:pt x="1367" y="310"/>
                </a:lnTo>
                <a:lnTo>
                  <a:pt x="1360" y="310"/>
                </a:lnTo>
                <a:lnTo>
                  <a:pt x="1352" y="314"/>
                </a:lnTo>
                <a:lnTo>
                  <a:pt x="1352" y="326"/>
                </a:lnTo>
                <a:lnTo>
                  <a:pt x="1352" y="326"/>
                </a:lnTo>
                <a:lnTo>
                  <a:pt x="1321" y="318"/>
                </a:lnTo>
                <a:lnTo>
                  <a:pt x="1294" y="318"/>
                </a:lnTo>
                <a:lnTo>
                  <a:pt x="1266" y="322"/>
                </a:lnTo>
                <a:lnTo>
                  <a:pt x="1266" y="322"/>
                </a:lnTo>
                <a:lnTo>
                  <a:pt x="1255" y="310"/>
                </a:lnTo>
                <a:lnTo>
                  <a:pt x="1243" y="303"/>
                </a:lnTo>
                <a:lnTo>
                  <a:pt x="1231" y="303"/>
                </a:lnTo>
                <a:lnTo>
                  <a:pt x="1231" y="303"/>
                </a:lnTo>
                <a:lnTo>
                  <a:pt x="1216" y="291"/>
                </a:lnTo>
                <a:lnTo>
                  <a:pt x="1208" y="276"/>
                </a:lnTo>
                <a:lnTo>
                  <a:pt x="1204" y="268"/>
                </a:lnTo>
                <a:lnTo>
                  <a:pt x="1204" y="260"/>
                </a:lnTo>
                <a:lnTo>
                  <a:pt x="1204" y="260"/>
                </a:lnTo>
                <a:lnTo>
                  <a:pt x="1196" y="248"/>
                </a:lnTo>
                <a:lnTo>
                  <a:pt x="1185" y="241"/>
                </a:lnTo>
                <a:lnTo>
                  <a:pt x="1177" y="237"/>
                </a:lnTo>
                <a:lnTo>
                  <a:pt x="1162" y="221"/>
                </a:lnTo>
                <a:lnTo>
                  <a:pt x="1150" y="209"/>
                </a:lnTo>
                <a:lnTo>
                  <a:pt x="1142" y="202"/>
                </a:lnTo>
                <a:lnTo>
                  <a:pt x="1142" y="202"/>
                </a:lnTo>
                <a:lnTo>
                  <a:pt x="1134" y="202"/>
                </a:lnTo>
                <a:lnTo>
                  <a:pt x="1127" y="206"/>
                </a:lnTo>
                <a:lnTo>
                  <a:pt x="1115" y="217"/>
                </a:lnTo>
                <a:lnTo>
                  <a:pt x="1115" y="217"/>
                </a:lnTo>
                <a:lnTo>
                  <a:pt x="1103" y="229"/>
                </a:lnTo>
                <a:lnTo>
                  <a:pt x="1095" y="229"/>
                </a:lnTo>
                <a:lnTo>
                  <a:pt x="1088" y="225"/>
                </a:lnTo>
                <a:lnTo>
                  <a:pt x="1084" y="217"/>
                </a:lnTo>
                <a:lnTo>
                  <a:pt x="1084" y="217"/>
                </a:lnTo>
                <a:lnTo>
                  <a:pt x="1080" y="209"/>
                </a:lnTo>
                <a:lnTo>
                  <a:pt x="1072" y="206"/>
                </a:lnTo>
                <a:lnTo>
                  <a:pt x="1053" y="202"/>
                </a:lnTo>
                <a:lnTo>
                  <a:pt x="1053" y="202"/>
                </a:lnTo>
                <a:lnTo>
                  <a:pt x="1037" y="202"/>
                </a:lnTo>
                <a:lnTo>
                  <a:pt x="1022" y="194"/>
                </a:lnTo>
                <a:lnTo>
                  <a:pt x="1014" y="186"/>
                </a:lnTo>
                <a:lnTo>
                  <a:pt x="1006" y="178"/>
                </a:lnTo>
                <a:lnTo>
                  <a:pt x="1002" y="163"/>
                </a:lnTo>
                <a:lnTo>
                  <a:pt x="1002" y="143"/>
                </a:lnTo>
                <a:lnTo>
                  <a:pt x="1002" y="143"/>
                </a:lnTo>
                <a:lnTo>
                  <a:pt x="998" y="112"/>
                </a:lnTo>
                <a:lnTo>
                  <a:pt x="998" y="101"/>
                </a:lnTo>
                <a:lnTo>
                  <a:pt x="994" y="97"/>
                </a:lnTo>
                <a:lnTo>
                  <a:pt x="987" y="93"/>
                </a:lnTo>
                <a:lnTo>
                  <a:pt x="979" y="89"/>
                </a:lnTo>
                <a:lnTo>
                  <a:pt x="952" y="89"/>
                </a:lnTo>
                <a:lnTo>
                  <a:pt x="952" y="89"/>
                </a:lnTo>
                <a:lnTo>
                  <a:pt x="936" y="89"/>
                </a:lnTo>
                <a:lnTo>
                  <a:pt x="921" y="85"/>
                </a:lnTo>
                <a:lnTo>
                  <a:pt x="909" y="77"/>
                </a:lnTo>
                <a:lnTo>
                  <a:pt x="897" y="66"/>
                </a:lnTo>
                <a:lnTo>
                  <a:pt x="882" y="50"/>
                </a:lnTo>
                <a:lnTo>
                  <a:pt x="878" y="42"/>
                </a:lnTo>
                <a:lnTo>
                  <a:pt x="866" y="0"/>
                </a:lnTo>
                <a:lnTo>
                  <a:pt x="742" y="0"/>
                </a:lnTo>
                <a:lnTo>
                  <a:pt x="684" y="35"/>
                </a:lnTo>
                <a:lnTo>
                  <a:pt x="684" y="35"/>
                </a:lnTo>
                <a:lnTo>
                  <a:pt x="672" y="39"/>
                </a:lnTo>
                <a:lnTo>
                  <a:pt x="649" y="50"/>
                </a:lnTo>
                <a:lnTo>
                  <a:pt x="610" y="62"/>
                </a:lnTo>
                <a:lnTo>
                  <a:pt x="587" y="66"/>
                </a:lnTo>
                <a:lnTo>
                  <a:pt x="559" y="66"/>
                </a:lnTo>
                <a:lnTo>
                  <a:pt x="559" y="66"/>
                </a:lnTo>
                <a:lnTo>
                  <a:pt x="540" y="77"/>
                </a:lnTo>
                <a:lnTo>
                  <a:pt x="528" y="89"/>
                </a:lnTo>
                <a:lnTo>
                  <a:pt x="517" y="108"/>
                </a:lnTo>
                <a:lnTo>
                  <a:pt x="517" y="108"/>
                </a:lnTo>
                <a:lnTo>
                  <a:pt x="509" y="108"/>
                </a:lnTo>
                <a:lnTo>
                  <a:pt x="482" y="112"/>
                </a:lnTo>
                <a:lnTo>
                  <a:pt x="482" y="112"/>
                </a:lnTo>
                <a:lnTo>
                  <a:pt x="447" y="112"/>
                </a:lnTo>
                <a:lnTo>
                  <a:pt x="427" y="116"/>
                </a:lnTo>
                <a:lnTo>
                  <a:pt x="427" y="116"/>
                </a:lnTo>
                <a:lnTo>
                  <a:pt x="420" y="120"/>
                </a:lnTo>
                <a:lnTo>
                  <a:pt x="416" y="124"/>
                </a:lnTo>
                <a:lnTo>
                  <a:pt x="423" y="128"/>
                </a:lnTo>
                <a:lnTo>
                  <a:pt x="423" y="128"/>
                </a:lnTo>
                <a:lnTo>
                  <a:pt x="435" y="136"/>
                </a:lnTo>
                <a:lnTo>
                  <a:pt x="447" y="136"/>
                </a:lnTo>
                <a:lnTo>
                  <a:pt x="470" y="136"/>
                </a:lnTo>
                <a:lnTo>
                  <a:pt x="470" y="136"/>
                </a:lnTo>
                <a:lnTo>
                  <a:pt x="474" y="143"/>
                </a:lnTo>
                <a:lnTo>
                  <a:pt x="478" y="159"/>
                </a:lnTo>
                <a:lnTo>
                  <a:pt x="474" y="182"/>
                </a:lnTo>
                <a:lnTo>
                  <a:pt x="470" y="194"/>
                </a:lnTo>
                <a:lnTo>
                  <a:pt x="462" y="209"/>
                </a:lnTo>
                <a:lnTo>
                  <a:pt x="462" y="209"/>
                </a:lnTo>
                <a:lnTo>
                  <a:pt x="443" y="233"/>
                </a:lnTo>
                <a:lnTo>
                  <a:pt x="423" y="248"/>
                </a:lnTo>
                <a:lnTo>
                  <a:pt x="400" y="260"/>
                </a:lnTo>
                <a:lnTo>
                  <a:pt x="400" y="260"/>
                </a:lnTo>
                <a:lnTo>
                  <a:pt x="361" y="299"/>
                </a:lnTo>
                <a:lnTo>
                  <a:pt x="326" y="330"/>
                </a:lnTo>
                <a:lnTo>
                  <a:pt x="307" y="338"/>
                </a:lnTo>
                <a:lnTo>
                  <a:pt x="295" y="342"/>
                </a:lnTo>
                <a:lnTo>
                  <a:pt x="295" y="342"/>
                </a:lnTo>
                <a:lnTo>
                  <a:pt x="272" y="345"/>
                </a:lnTo>
                <a:lnTo>
                  <a:pt x="253" y="349"/>
                </a:lnTo>
                <a:lnTo>
                  <a:pt x="241" y="361"/>
                </a:lnTo>
                <a:lnTo>
                  <a:pt x="237" y="369"/>
                </a:lnTo>
                <a:lnTo>
                  <a:pt x="237" y="377"/>
                </a:lnTo>
                <a:lnTo>
                  <a:pt x="237" y="377"/>
                </a:lnTo>
                <a:lnTo>
                  <a:pt x="222" y="377"/>
                </a:lnTo>
                <a:lnTo>
                  <a:pt x="194" y="384"/>
                </a:lnTo>
                <a:lnTo>
                  <a:pt x="183" y="392"/>
                </a:lnTo>
                <a:lnTo>
                  <a:pt x="175" y="400"/>
                </a:lnTo>
                <a:lnTo>
                  <a:pt x="175" y="404"/>
                </a:lnTo>
                <a:lnTo>
                  <a:pt x="179" y="411"/>
                </a:lnTo>
                <a:lnTo>
                  <a:pt x="194" y="427"/>
                </a:lnTo>
                <a:lnTo>
                  <a:pt x="194" y="427"/>
                </a:lnTo>
                <a:lnTo>
                  <a:pt x="206" y="435"/>
                </a:lnTo>
                <a:lnTo>
                  <a:pt x="210" y="443"/>
                </a:lnTo>
                <a:lnTo>
                  <a:pt x="218" y="450"/>
                </a:lnTo>
                <a:lnTo>
                  <a:pt x="222" y="462"/>
                </a:lnTo>
                <a:lnTo>
                  <a:pt x="222" y="478"/>
                </a:lnTo>
                <a:lnTo>
                  <a:pt x="214" y="493"/>
                </a:lnTo>
                <a:lnTo>
                  <a:pt x="198" y="509"/>
                </a:lnTo>
                <a:lnTo>
                  <a:pt x="198" y="509"/>
                </a:lnTo>
                <a:lnTo>
                  <a:pt x="190" y="512"/>
                </a:lnTo>
                <a:lnTo>
                  <a:pt x="171" y="520"/>
                </a:lnTo>
                <a:lnTo>
                  <a:pt x="159" y="528"/>
                </a:lnTo>
                <a:lnTo>
                  <a:pt x="152" y="536"/>
                </a:lnTo>
                <a:lnTo>
                  <a:pt x="144" y="547"/>
                </a:lnTo>
                <a:lnTo>
                  <a:pt x="140" y="563"/>
                </a:lnTo>
                <a:lnTo>
                  <a:pt x="140" y="563"/>
                </a:lnTo>
                <a:lnTo>
                  <a:pt x="140" y="571"/>
                </a:lnTo>
                <a:lnTo>
                  <a:pt x="128" y="590"/>
                </a:lnTo>
                <a:lnTo>
                  <a:pt x="124" y="598"/>
                </a:lnTo>
                <a:lnTo>
                  <a:pt x="117" y="602"/>
                </a:lnTo>
                <a:lnTo>
                  <a:pt x="105" y="602"/>
                </a:lnTo>
                <a:lnTo>
                  <a:pt x="93" y="598"/>
                </a:lnTo>
                <a:lnTo>
                  <a:pt x="93" y="598"/>
                </a:lnTo>
                <a:lnTo>
                  <a:pt x="74" y="594"/>
                </a:lnTo>
                <a:lnTo>
                  <a:pt x="58" y="594"/>
                </a:lnTo>
                <a:lnTo>
                  <a:pt x="43" y="598"/>
                </a:lnTo>
                <a:lnTo>
                  <a:pt x="43" y="598"/>
                </a:lnTo>
                <a:lnTo>
                  <a:pt x="31" y="606"/>
                </a:lnTo>
                <a:lnTo>
                  <a:pt x="16" y="606"/>
                </a:lnTo>
                <a:lnTo>
                  <a:pt x="0" y="602"/>
                </a:lnTo>
                <a:lnTo>
                  <a:pt x="0" y="602"/>
                </a:lnTo>
                <a:lnTo>
                  <a:pt x="0" y="602"/>
                </a:lnTo>
                <a:lnTo>
                  <a:pt x="0" y="602"/>
                </a:lnTo>
                <a:lnTo>
                  <a:pt x="4" y="617"/>
                </a:lnTo>
                <a:lnTo>
                  <a:pt x="8" y="629"/>
                </a:lnTo>
                <a:lnTo>
                  <a:pt x="8" y="629"/>
                </a:lnTo>
                <a:lnTo>
                  <a:pt x="23" y="652"/>
                </a:lnTo>
                <a:lnTo>
                  <a:pt x="27" y="672"/>
                </a:lnTo>
                <a:lnTo>
                  <a:pt x="31" y="691"/>
                </a:lnTo>
                <a:lnTo>
                  <a:pt x="31" y="691"/>
                </a:lnTo>
                <a:lnTo>
                  <a:pt x="31" y="691"/>
                </a:lnTo>
                <a:lnTo>
                  <a:pt x="43" y="687"/>
                </a:lnTo>
                <a:lnTo>
                  <a:pt x="74" y="676"/>
                </a:lnTo>
                <a:lnTo>
                  <a:pt x="105" y="668"/>
                </a:lnTo>
                <a:lnTo>
                  <a:pt x="121" y="672"/>
                </a:lnTo>
                <a:lnTo>
                  <a:pt x="132" y="676"/>
                </a:lnTo>
                <a:lnTo>
                  <a:pt x="132" y="676"/>
                </a:lnTo>
                <a:lnTo>
                  <a:pt x="140" y="683"/>
                </a:lnTo>
                <a:lnTo>
                  <a:pt x="148" y="687"/>
                </a:lnTo>
                <a:lnTo>
                  <a:pt x="167" y="691"/>
                </a:lnTo>
                <a:lnTo>
                  <a:pt x="190" y="691"/>
                </a:lnTo>
                <a:lnTo>
                  <a:pt x="190" y="691"/>
                </a:lnTo>
                <a:lnTo>
                  <a:pt x="202" y="683"/>
                </a:lnTo>
                <a:lnTo>
                  <a:pt x="233" y="676"/>
                </a:lnTo>
                <a:lnTo>
                  <a:pt x="280" y="664"/>
                </a:lnTo>
                <a:lnTo>
                  <a:pt x="307" y="664"/>
                </a:lnTo>
                <a:lnTo>
                  <a:pt x="338" y="664"/>
                </a:lnTo>
                <a:lnTo>
                  <a:pt x="338" y="664"/>
                </a:lnTo>
                <a:lnTo>
                  <a:pt x="365" y="664"/>
                </a:lnTo>
                <a:lnTo>
                  <a:pt x="389" y="664"/>
                </a:lnTo>
                <a:lnTo>
                  <a:pt x="400" y="660"/>
                </a:lnTo>
                <a:lnTo>
                  <a:pt x="408" y="656"/>
                </a:lnTo>
                <a:lnTo>
                  <a:pt x="412" y="648"/>
                </a:lnTo>
                <a:lnTo>
                  <a:pt x="416" y="645"/>
                </a:lnTo>
                <a:lnTo>
                  <a:pt x="416" y="641"/>
                </a:lnTo>
                <a:lnTo>
                  <a:pt x="416" y="641"/>
                </a:lnTo>
                <a:lnTo>
                  <a:pt x="416" y="621"/>
                </a:lnTo>
                <a:lnTo>
                  <a:pt x="423" y="610"/>
                </a:lnTo>
                <a:lnTo>
                  <a:pt x="427" y="598"/>
                </a:lnTo>
                <a:lnTo>
                  <a:pt x="435" y="594"/>
                </a:lnTo>
                <a:lnTo>
                  <a:pt x="447" y="590"/>
                </a:lnTo>
                <a:lnTo>
                  <a:pt x="451" y="590"/>
                </a:lnTo>
                <a:lnTo>
                  <a:pt x="451" y="590"/>
                </a:lnTo>
                <a:lnTo>
                  <a:pt x="486" y="590"/>
                </a:lnTo>
                <a:lnTo>
                  <a:pt x="524" y="590"/>
                </a:lnTo>
                <a:lnTo>
                  <a:pt x="567" y="586"/>
                </a:lnTo>
                <a:lnTo>
                  <a:pt x="567" y="586"/>
                </a:lnTo>
                <a:lnTo>
                  <a:pt x="591" y="575"/>
                </a:lnTo>
                <a:lnTo>
                  <a:pt x="606" y="575"/>
                </a:lnTo>
                <a:lnTo>
                  <a:pt x="614" y="575"/>
                </a:lnTo>
                <a:lnTo>
                  <a:pt x="618" y="579"/>
                </a:lnTo>
                <a:lnTo>
                  <a:pt x="629" y="621"/>
                </a:lnTo>
                <a:lnTo>
                  <a:pt x="629" y="621"/>
                </a:lnTo>
                <a:lnTo>
                  <a:pt x="637" y="629"/>
                </a:lnTo>
                <a:lnTo>
                  <a:pt x="653" y="645"/>
                </a:lnTo>
                <a:lnTo>
                  <a:pt x="668" y="668"/>
                </a:lnTo>
                <a:lnTo>
                  <a:pt x="676" y="788"/>
                </a:lnTo>
                <a:lnTo>
                  <a:pt x="676" y="788"/>
                </a:lnTo>
                <a:lnTo>
                  <a:pt x="657" y="823"/>
                </a:lnTo>
                <a:lnTo>
                  <a:pt x="649" y="850"/>
                </a:lnTo>
                <a:lnTo>
                  <a:pt x="645" y="878"/>
                </a:lnTo>
                <a:lnTo>
                  <a:pt x="672" y="924"/>
                </a:lnTo>
                <a:lnTo>
                  <a:pt x="672" y="924"/>
                </a:lnTo>
                <a:lnTo>
                  <a:pt x="676" y="959"/>
                </a:lnTo>
                <a:lnTo>
                  <a:pt x="680" y="986"/>
                </a:lnTo>
                <a:lnTo>
                  <a:pt x="692" y="1002"/>
                </a:lnTo>
                <a:lnTo>
                  <a:pt x="703" y="1010"/>
                </a:lnTo>
                <a:lnTo>
                  <a:pt x="711" y="1014"/>
                </a:lnTo>
                <a:lnTo>
                  <a:pt x="723" y="1014"/>
                </a:lnTo>
                <a:lnTo>
                  <a:pt x="730" y="1014"/>
                </a:lnTo>
                <a:lnTo>
                  <a:pt x="792" y="994"/>
                </a:lnTo>
                <a:lnTo>
                  <a:pt x="796" y="994"/>
                </a:lnTo>
                <a:lnTo>
                  <a:pt x="796" y="994"/>
                </a:lnTo>
                <a:lnTo>
                  <a:pt x="886" y="1006"/>
                </a:lnTo>
                <a:lnTo>
                  <a:pt x="886" y="1006"/>
                </a:lnTo>
                <a:lnTo>
                  <a:pt x="886" y="1021"/>
                </a:lnTo>
                <a:lnTo>
                  <a:pt x="886" y="1021"/>
                </a:lnTo>
                <a:lnTo>
                  <a:pt x="886" y="1021"/>
                </a:lnTo>
                <a:lnTo>
                  <a:pt x="886" y="1021"/>
                </a:lnTo>
                <a:lnTo>
                  <a:pt x="890" y="1025"/>
                </a:lnTo>
                <a:lnTo>
                  <a:pt x="890" y="1025"/>
                </a:lnTo>
                <a:lnTo>
                  <a:pt x="897" y="1037"/>
                </a:lnTo>
                <a:lnTo>
                  <a:pt x="897" y="1037"/>
                </a:lnTo>
                <a:lnTo>
                  <a:pt x="897" y="1037"/>
                </a:lnTo>
                <a:lnTo>
                  <a:pt x="897" y="1037"/>
                </a:lnTo>
                <a:lnTo>
                  <a:pt x="897" y="1037"/>
                </a:lnTo>
                <a:lnTo>
                  <a:pt x="897" y="1037"/>
                </a:lnTo>
                <a:lnTo>
                  <a:pt x="909" y="1045"/>
                </a:lnTo>
                <a:lnTo>
                  <a:pt x="925" y="1045"/>
                </a:lnTo>
                <a:lnTo>
                  <a:pt x="925" y="1045"/>
                </a:lnTo>
                <a:lnTo>
                  <a:pt x="944" y="1041"/>
                </a:lnTo>
                <a:lnTo>
                  <a:pt x="944" y="1021"/>
                </a:lnTo>
                <a:lnTo>
                  <a:pt x="944" y="994"/>
                </a:lnTo>
                <a:lnTo>
                  <a:pt x="963" y="986"/>
                </a:lnTo>
                <a:lnTo>
                  <a:pt x="967" y="1025"/>
                </a:lnTo>
                <a:lnTo>
                  <a:pt x="994" y="994"/>
                </a:lnTo>
                <a:lnTo>
                  <a:pt x="994" y="994"/>
                </a:lnTo>
                <a:lnTo>
                  <a:pt x="994" y="994"/>
                </a:lnTo>
                <a:lnTo>
                  <a:pt x="1068" y="951"/>
                </a:lnTo>
                <a:lnTo>
                  <a:pt x="1181" y="951"/>
                </a:lnTo>
                <a:lnTo>
                  <a:pt x="1185" y="913"/>
                </a:lnTo>
                <a:lnTo>
                  <a:pt x="1200" y="905"/>
                </a:lnTo>
                <a:lnTo>
                  <a:pt x="1200" y="905"/>
                </a:lnTo>
                <a:lnTo>
                  <a:pt x="1216" y="897"/>
                </a:lnTo>
                <a:lnTo>
                  <a:pt x="1224" y="885"/>
                </a:lnTo>
                <a:lnTo>
                  <a:pt x="1228" y="878"/>
                </a:lnTo>
                <a:lnTo>
                  <a:pt x="1228" y="866"/>
                </a:lnTo>
                <a:lnTo>
                  <a:pt x="1224" y="850"/>
                </a:lnTo>
                <a:lnTo>
                  <a:pt x="1216" y="843"/>
                </a:lnTo>
                <a:lnTo>
                  <a:pt x="1216" y="843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6"/>
          <p:cNvSpPr>
            <a:spLocks/>
          </p:cNvSpPr>
          <p:nvPr/>
        </p:nvSpPr>
        <p:spPr bwMode="auto">
          <a:xfrm>
            <a:off x="8899525" y="2753519"/>
            <a:ext cx="493713" cy="2035175"/>
          </a:xfrm>
          <a:custGeom>
            <a:avLst/>
            <a:gdLst>
              <a:gd name="T0" fmla="*/ 23 w 311"/>
              <a:gd name="T1" fmla="*/ 0 h 1282"/>
              <a:gd name="T2" fmla="*/ 35 w 311"/>
              <a:gd name="T3" fmla="*/ 31 h 1282"/>
              <a:gd name="T4" fmla="*/ 43 w 311"/>
              <a:gd name="T5" fmla="*/ 46 h 1282"/>
              <a:gd name="T6" fmla="*/ 54 w 311"/>
              <a:gd name="T7" fmla="*/ 78 h 1282"/>
              <a:gd name="T8" fmla="*/ 50 w 311"/>
              <a:gd name="T9" fmla="*/ 124 h 1282"/>
              <a:gd name="T10" fmla="*/ 31 w 311"/>
              <a:gd name="T11" fmla="*/ 190 h 1282"/>
              <a:gd name="T12" fmla="*/ 19 w 311"/>
              <a:gd name="T13" fmla="*/ 225 h 1282"/>
              <a:gd name="T14" fmla="*/ 23 w 311"/>
              <a:gd name="T15" fmla="*/ 291 h 1282"/>
              <a:gd name="T16" fmla="*/ 46 w 311"/>
              <a:gd name="T17" fmla="*/ 353 h 1282"/>
              <a:gd name="T18" fmla="*/ 105 w 311"/>
              <a:gd name="T19" fmla="*/ 427 h 1282"/>
              <a:gd name="T20" fmla="*/ 124 w 311"/>
              <a:gd name="T21" fmla="*/ 443 h 1282"/>
              <a:gd name="T22" fmla="*/ 171 w 311"/>
              <a:gd name="T23" fmla="*/ 466 h 1282"/>
              <a:gd name="T24" fmla="*/ 225 w 311"/>
              <a:gd name="T25" fmla="*/ 482 h 1282"/>
              <a:gd name="T26" fmla="*/ 287 w 311"/>
              <a:gd name="T27" fmla="*/ 501 h 1282"/>
              <a:gd name="T28" fmla="*/ 295 w 311"/>
              <a:gd name="T29" fmla="*/ 505 h 1282"/>
              <a:gd name="T30" fmla="*/ 307 w 311"/>
              <a:gd name="T31" fmla="*/ 513 h 1282"/>
              <a:gd name="T32" fmla="*/ 307 w 311"/>
              <a:gd name="T33" fmla="*/ 536 h 1282"/>
              <a:gd name="T34" fmla="*/ 272 w 311"/>
              <a:gd name="T35" fmla="*/ 567 h 1282"/>
              <a:gd name="T36" fmla="*/ 233 w 311"/>
              <a:gd name="T37" fmla="*/ 645 h 1282"/>
              <a:gd name="T38" fmla="*/ 213 w 311"/>
              <a:gd name="T39" fmla="*/ 668 h 1282"/>
              <a:gd name="T40" fmla="*/ 194 w 311"/>
              <a:gd name="T41" fmla="*/ 722 h 1282"/>
              <a:gd name="T42" fmla="*/ 190 w 311"/>
              <a:gd name="T43" fmla="*/ 746 h 1282"/>
              <a:gd name="T44" fmla="*/ 171 w 311"/>
              <a:gd name="T45" fmla="*/ 761 h 1282"/>
              <a:gd name="T46" fmla="*/ 112 w 311"/>
              <a:gd name="T47" fmla="*/ 781 h 1282"/>
              <a:gd name="T48" fmla="*/ 105 w 311"/>
              <a:gd name="T49" fmla="*/ 785 h 1282"/>
              <a:gd name="T50" fmla="*/ 85 w 311"/>
              <a:gd name="T51" fmla="*/ 792 h 1282"/>
              <a:gd name="T52" fmla="*/ 74 w 311"/>
              <a:gd name="T53" fmla="*/ 816 h 1282"/>
              <a:gd name="T54" fmla="*/ 85 w 311"/>
              <a:gd name="T55" fmla="*/ 858 h 1282"/>
              <a:gd name="T56" fmla="*/ 89 w 311"/>
              <a:gd name="T57" fmla="*/ 874 h 1282"/>
              <a:gd name="T58" fmla="*/ 97 w 311"/>
              <a:gd name="T59" fmla="*/ 928 h 1282"/>
              <a:gd name="T60" fmla="*/ 112 w 311"/>
              <a:gd name="T61" fmla="*/ 994 h 1282"/>
              <a:gd name="T62" fmla="*/ 43 w 311"/>
              <a:gd name="T63" fmla="*/ 1107 h 1282"/>
              <a:gd name="T64" fmla="*/ 19 w 311"/>
              <a:gd name="T65" fmla="*/ 1134 h 1282"/>
              <a:gd name="T66" fmla="*/ 0 w 311"/>
              <a:gd name="T67" fmla="*/ 1192 h 1282"/>
              <a:gd name="T68" fmla="*/ 8 w 311"/>
              <a:gd name="T69" fmla="*/ 1278 h 1282"/>
              <a:gd name="T70" fmla="*/ 46 w 311"/>
              <a:gd name="T71" fmla="*/ 1278 h 1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1" h="1282">
                <a:moveTo>
                  <a:pt x="23" y="0"/>
                </a:moveTo>
                <a:lnTo>
                  <a:pt x="23" y="0"/>
                </a:lnTo>
                <a:lnTo>
                  <a:pt x="27" y="8"/>
                </a:lnTo>
                <a:lnTo>
                  <a:pt x="35" y="31"/>
                </a:lnTo>
                <a:lnTo>
                  <a:pt x="35" y="31"/>
                </a:lnTo>
                <a:lnTo>
                  <a:pt x="43" y="46"/>
                </a:lnTo>
                <a:lnTo>
                  <a:pt x="50" y="62"/>
                </a:lnTo>
                <a:lnTo>
                  <a:pt x="54" y="78"/>
                </a:lnTo>
                <a:lnTo>
                  <a:pt x="54" y="101"/>
                </a:lnTo>
                <a:lnTo>
                  <a:pt x="50" y="124"/>
                </a:lnTo>
                <a:lnTo>
                  <a:pt x="46" y="155"/>
                </a:lnTo>
                <a:lnTo>
                  <a:pt x="31" y="190"/>
                </a:lnTo>
                <a:lnTo>
                  <a:pt x="31" y="190"/>
                </a:lnTo>
                <a:lnTo>
                  <a:pt x="19" y="225"/>
                </a:lnTo>
                <a:lnTo>
                  <a:pt x="19" y="260"/>
                </a:lnTo>
                <a:lnTo>
                  <a:pt x="23" y="291"/>
                </a:lnTo>
                <a:lnTo>
                  <a:pt x="35" y="322"/>
                </a:lnTo>
                <a:lnTo>
                  <a:pt x="46" y="353"/>
                </a:lnTo>
                <a:lnTo>
                  <a:pt x="66" y="381"/>
                </a:lnTo>
                <a:lnTo>
                  <a:pt x="105" y="427"/>
                </a:lnTo>
                <a:lnTo>
                  <a:pt x="105" y="427"/>
                </a:lnTo>
                <a:lnTo>
                  <a:pt x="124" y="443"/>
                </a:lnTo>
                <a:lnTo>
                  <a:pt x="147" y="458"/>
                </a:lnTo>
                <a:lnTo>
                  <a:pt x="171" y="466"/>
                </a:lnTo>
                <a:lnTo>
                  <a:pt x="190" y="474"/>
                </a:lnTo>
                <a:lnTo>
                  <a:pt x="225" y="482"/>
                </a:lnTo>
                <a:lnTo>
                  <a:pt x="237" y="485"/>
                </a:lnTo>
                <a:lnTo>
                  <a:pt x="287" y="501"/>
                </a:lnTo>
                <a:lnTo>
                  <a:pt x="287" y="501"/>
                </a:lnTo>
                <a:lnTo>
                  <a:pt x="295" y="505"/>
                </a:lnTo>
                <a:lnTo>
                  <a:pt x="303" y="509"/>
                </a:lnTo>
                <a:lnTo>
                  <a:pt x="307" y="513"/>
                </a:lnTo>
                <a:lnTo>
                  <a:pt x="311" y="524"/>
                </a:lnTo>
                <a:lnTo>
                  <a:pt x="307" y="536"/>
                </a:lnTo>
                <a:lnTo>
                  <a:pt x="295" y="548"/>
                </a:lnTo>
                <a:lnTo>
                  <a:pt x="272" y="567"/>
                </a:lnTo>
                <a:lnTo>
                  <a:pt x="233" y="645"/>
                </a:lnTo>
                <a:lnTo>
                  <a:pt x="233" y="645"/>
                </a:lnTo>
                <a:lnTo>
                  <a:pt x="229" y="649"/>
                </a:lnTo>
                <a:lnTo>
                  <a:pt x="213" y="668"/>
                </a:lnTo>
                <a:lnTo>
                  <a:pt x="198" y="699"/>
                </a:lnTo>
                <a:lnTo>
                  <a:pt x="194" y="722"/>
                </a:lnTo>
                <a:lnTo>
                  <a:pt x="190" y="746"/>
                </a:lnTo>
                <a:lnTo>
                  <a:pt x="190" y="746"/>
                </a:lnTo>
                <a:lnTo>
                  <a:pt x="186" y="750"/>
                </a:lnTo>
                <a:lnTo>
                  <a:pt x="171" y="761"/>
                </a:lnTo>
                <a:lnTo>
                  <a:pt x="147" y="773"/>
                </a:lnTo>
                <a:lnTo>
                  <a:pt x="112" y="781"/>
                </a:lnTo>
                <a:lnTo>
                  <a:pt x="112" y="781"/>
                </a:lnTo>
                <a:lnTo>
                  <a:pt x="105" y="785"/>
                </a:lnTo>
                <a:lnTo>
                  <a:pt x="97" y="788"/>
                </a:lnTo>
                <a:lnTo>
                  <a:pt x="85" y="792"/>
                </a:lnTo>
                <a:lnTo>
                  <a:pt x="77" y="804"/>
                </a:lnTo>
                <a:lnTo>
                  <a:pt x="74" y="816"/>
                </a:lnTo>
                <a:lnTo>
                  <a:pt x="77" y="835"/>
                </a:lnTo>
                <a:lnTo>
                  <a:pt x="85" y="858"/>
                </a:lnTo>
                <a:lnTo>
                  <a:pt x="85" y="858"/>
                </a:lnTo>
                <a:lnTo>
                  <a:pt x="89" y="874"/>
                </a:lnTo>
                <a:lnTo>
                  <a:pt x="93" y="893"/>
                </a:lnTo>
                <a:lnTo>
                  <a:pt x="97" y="928"/>
                </a:lnTo>
                <a:lnTo>
                  <a:pt x="112" y="994"/>
                </a:lnTo>
                <a:lnTo>
                  <a:pt x="112" y="994"/>
                </a:lnTo>
                <a:lnTo>
                  <a:pt x="85" y="1041"/>
                </a:lnTo>
                <a:lnTo>
                  <a:pt x="43" y="1107"/>
                </a:lnTo>
                <a:lnTo>
                  <a:pt x="43" y="1107"/>
                </a:lnTo>
                <a:lnTo>
                  <a:pt x="19" y="1134"/>
                </a:lnTo>
                <a:lnTo>
                  <a:pt x="8" y="1146"/>
                </a:lnTo>
                <a:lnTo>
                  <a:pt x="0" y="1192"/>
                </a:lnTo>
                <a:lnTo>
                  <a:pt x="8" y="1278"/>
                </a:lnTo>
                <a:lnTo>
                  <a:pt x="8" y="1278"/>
                </a:lnTo>
                <a:lnTo>
                  <a:pt x="27" y="1278"/>
                </a:lnTo>
                <a:lnTo>
                  <a:pt x="46" y="1278"/>
                </a:lnTo>
                <a:lnTo>
                  <a:pt x="66" y="1282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7"/>
          <p:cNvSpPr>
            <a:spLocks/>
          </p:cNvSpPr>
          <p:nvPr/>
        </p:nvSpPr>
        <p:spPr bwMode="auto">
          <a:xfrm>
            <a:off x="7912100" y="3129756"/>
            <a:ext cx="1098550" cy="1282700"/>
          </a:xfrm>
          <a:custGeom>
            <a:avLst/>
            <a:gdLst>
              <a:gd name="T0" fmla="*/ 684 w 692"/>
              <a:gd name="T1" fmla="*/ 393 h 808"/>
              <a:gd name="T2" fmla="*/ 649 w 692"/>
              <a:gd name="T3" fmla="*/ 389 h 808"/>
              <a:gd name="T4" fmla="*/ 622 w 692"/>
              <a:gd name="T5" fmla="*/ 303 h 808"/>
              <a:gd name="T6" fmla="*/ 618 w 692"/>
              <a:gd name="T7" fmla="*/ 288 h 808"/>
              <a:gd name="T8" fmla="*/ 602 w 692"/>
              <a:gd name="T9" fmla="*/ 249 h 808"/>
              <a:gd name="T10" fmla="*/ 556 w 692"/>
              <a:gd name="T11" fmla="*/ 202 h 808"/>
              <a:gd name="T12" fmla="*/ 478 w 692"/>
              <a:gd name="T13" fmla="*/ 152 h 808"/>
              <a:gd name="T14" fmla="*/ 412 w 692"/>
              <a:gd name="T15" fmla="*/ 121 h 808"/>
              <a:gd name="T16" fmla="*/ 400 w 692"/>
              <a:gd name="T17" fmla="*/ 105 h 808"/>
              <a:gd name="T18" fmla="*/ 358 w 692"/>
              <a:gd name="T19" fmla="*/ 63 h 808"/>
              <a:gd name="T20" fmla="*/ 284 w 692"/>
              <a:gd name="T21" fmla="*/ 0 h 808"/>
              <a:gd name="T22" fmla="*/ 280 w 692"/>
              <a:gd name="T23" fmla="*/ 4 h 808"/>
              <a:gd name="T24" fmla="*/ 268 w 692"/>
              <a:gd name="T25" fmla="*/ 28 h 808"/>
              <a:gd name="T26" fmla="*/ 249 w 692"/>
              <a:gd name="T27" fmla="*/ 51 h 808"/>
              <a:gd name="T28" fmla="*/ 198 w 692"/>
              <a:gd name="T29" fmla="*/ 70 h 808"/>
              <a:gd name="T30" fmla="*/ 183 w 692"/>
              <a:gd name="T31" fmla="*/ 74 h 808"/>
              <a:gd name="T32" fmla="*/ 140 w 692"/>
              <a:gd name="T33" fmla="*/ 90 h 808"/>
              <a:gd name="T34" fmla="*/ 113 w 692"/>
              <a:gd name="T35" fmla="*/ 113 h 808"/>
              <a:gd name="T36" fmla="*/ 86 w 692"/>
              <a:gd name="T37" fmla="*/ 144 h 808"/>
              <a:gd name="T38" fmla="*/ 128 w 692"/>
              <a:gd name="T39" fmla="*/ 323 h 808"/>
              <a:gd name="T40" fmla="*/ 86 w 692"/>
              <a:gd name="T41" fmla="*/ 397 h 808"/>
              <a:gd name="T42" fmla="*/ 74 w 692"/>
              <a:gd name="T43" fmla="*/ 486 h 808"/>
              <a:gd name="T44" fmla="*/ 39 w 692"/>
              <a:gd name="T45" fmla="*/ 529 h 808"/>
              <a:gd name="T46" fmla="*/ 4 w 692"/>
              <a:gd name="T47" fmla="*/ 556 h 808"/>
              <a:gd name="T48" fmla="*/ 0 w 692"/>
              <a:gd name="T49" fmla="*/ 571 h 808"/>
              <a:gd name="T50" fmla="*/ 12 w 692"/>
              <a:gd name="T51" fmla="*/ 579 h 808"/>
              <a:gd name="T52" fmla="*/ 109 w 692"/>
              <a:gd name="T53" fmla="*/ 579 h 808"/>
              <a:gd name="T54" fmla="*/ 261 w 692"/>
              <a:gd name="T55" fmla="*/ 595 h 808"/>
              <a:gd name="T56" fmla="*/ 311 w 692"/>
              <a:gd name="T57" fmla="*/ 564 h 808"/>
              <a:gd name="T58" fmla="*/ 323 w 692"/>
              <a:gd name="T59" fmla="*/ 560 h 808"/>
              <a:gd name="T60" fmla="*/ 334 w 692"/>
              <a:gd name="T61" fmla="*/ 564 h 808"/>
              <a:gd name="T62" fmla="*/ 346 w 692"/>
              <a:gd name="T63" fmla="*/ 583 h 808"/>
              <a:gd name="T64" fmla="*/ 346 w 692"/>
              <a:gd name="T65" fmla="*/ 591 h 808"/>
              <a:gd name="T66" fmla="*/ 373 w 692"/>
              <a:gd name="T67" fmla="*/ 622 h 808"/>
              <a:gd name="T68" fmla="*/ 385 w 692"/>
              <a:gd name="T69" fmla="*/ 630 h 808"/>
              <a:gd name="T70" fmla="*/ 400 w 692"/>
              <a:gd name="T71" fmla="*/ 649 h 808"/>
              <a:gd name="T72" fmla="*/ 404 w 692"/>
              <a:gd name="T73" fmla="*/ 665 h 808"/>
              <a:gd name="T74" fmla="*/ 393 w 692"/>
              <a:gd name="T75" fmla="*/ 727 h 808"/>
              <a:gd name="T76" fmla="*/ 408 w 692"/>
              <a:gd name="T77" fmla="*/ 770 h 808"/>
              <a:gd name="T78" fmla="*/ 428 w 692"/>
              <a:gd name="T79" fmla="*/ 793 h 808"/>
              <a:gd name="T80" fmla="*/ 439 w 692"/>
              <a:gd name="T81" fmla="*/ 808 h 808"/>
              <a:gd name="T82" fmla="*/ 439 w 692"/>
              <a:gd name="T83" fmla="*/ 808 h 808"/>
              <a:gd name="T84" fmla="*/ 447 w 692"/>
              <a:gd name="T85" fmla="*/ 801 h 808"/>
              <a:gd name="T86" fmla="*/ 459 w 692"/>
              <a:gd name="T87" fmla="*/ 793 h 808"/>
              <a:gd name="T88" fmla="*/ 482 w 692"/>
              <a:gd name="T89" fmla="*/ 789 h 808"/>
              <a:gd name="T90" fmla="*/ 509 w 692"/>
              <a:gd name="T91" fmla="*/ 801 h 808"/>
              <a:gd name="T92" fmla="*/ 517 w 692"/>
              <a:gd name="T93" fmla="*/ 808 h 808"/>
              <a:gd name="T94" fmla="*/ 529 w 692"/>
              <a:gd name="T95" fmla="*/ 770 h 808"/>
              <a:gd name="T96" fmla="*/ 525 w 692"/>
              <a:gd name="T97" fmla="*/ 746 h 808"/>
              <a:gd name="T98" fmla="*/ 521 w 692"/>
              <a:gd name="T99" fmla="*/ 719 h 808"/>
              <a:gd name="T100" fmla="*/ 529 w 692"/>
              <a:gd name="T101" fmla="*/ 684 h 808"/>
              <a:gd name="T102" fmla="*/ 556 w 692"/>
              <a:gd name="T103" fmla="*/ 653 h 808"/>
              <a:gd name="T104" fmla="*/ 598 w 692"/>
              <a:gd name="T105" fmla="*/ 626 h 808"/>
              <a:gd name="T106" fmla="*/ 657 w 692"/>
              <a:gd name="T107" fmla="*/ 575 h 808"/>
              <a:gd name="T108" fmla="*/ 668 w 692"/>
              <a:gd name="T109" fmla="*/ 509 h 808"/>
              <a:gd name="T110" fmla="*/ 684 w 692"/>
              <a:gd name="T111" fmla="*/ 490 h 808"/>
              <a:gd name="T112" fmla="*/ 688 w 692"/>
              <a:gd name="T113" fmla="*/ 435 h 808"/>
              <a:gd name="T114" fmla="*/ 684 w 692"/>
              <a:gd name="T115" fmla="*/ 393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2" h="808">
                <a:moveTo>
                  <a:pt x="684" y="393"/>
                </a:moveTo>
                <a:lnTo>
                  <a:pt x="684" y="393"/>
                </a:lnTo>
                <a:lnTo>
                  <a:pt x="668" y="389"/>
                </a:lnTo>
                <a:lnTo>
                  <a:pt x="649" y="389"/>
                </a:lnTo>
                <a:lnTo>
                  <a:pt x="626" y="389"/>
                </a:lnTo>
                <a:lnTo>
                  <a:pt x="622" y="303"/>
                </a:lnTo>
                <a:lnTo>
                  <a:pt x="622" y="303"/>
                </a:lnTo>
                <a:lnTo>
                  <a:pt x="618" y="288"/>
                </a:lnTo>
                <a:lnTo>
                  <a:pt x="614" y="268"/>
                </a:lnTo>
                <a:lnTo>
                  <a:pt x="602" y="249"/>
                </a:lnTo>
                <a:lnTo>
                  <a:pt x="591" y="233"/>
                </a:lnTo>
                <a:lnTo>
                  <a:pt x="556" y="202"/>
                </a:lnTo>
                <a:lnTo>
                  <a:pt x="517" y="175"/>
                </a:lnTo>
                <a:lnTo>
                  <a:pt x="478" y="152"/>
                </a:lnTo>
                <a:lnTo>
                  <a:pt x="443" y="136"/>
                </a:lnTo>
                <a:lnTo>
                  <a:pt x="412" y="121"/>
                </a:lnTo>
                <a:lnTo>
                  <a:pt x="412" y="121"/>
                </a:lnTo>
                <a:lnTo>
                  <a:pt x="400" y="105"/>
                </a:lnTo>
                <a:lnTo>
                  <a:pt x="381" y="86"/>
                </a:lnTo>
                <a:lnTo>
                  <a:pt x="358" y="63"/>
                </a:lnTo>
                <a:lnTo>
                  <a:pt x="288" y="43"/>
                </a:lnTo>
                <a:lnTo>
                  <a:pt x="284" y="0"/>
                </a:lnTo>
                <a:lnTo>
                  <a:pt x="280" y="4"/>
                </a:lnTo>
                <a:lnTo>
                  <a:pt x="280" y="4"/>
                </a:lnTo>
                <a:lnTo>
                  <a:pt x="276" y="16"/>
                </a:lnTo>
                <a:lnTo>
                  <a:pt x="268" y="28"/>
                </a:lnTo>
                <a:lnTo>
                  <a:pt x="261" y="39"/>
                </a:lnTo>
                <a:lnTo>
                  <a:pt x="249" y="51"/>
                </a:lnTo>
                <a:lnTo>
                  <a:pt x="218" y="66"/>
                </a:lnTo>
                <a:lnTo>
                  <a:pt x="198" y="70"/>
                </a:lnTo>
                <a:lnTo>
                  <a:pt x="183" y="74"/>
                </a:lnTo>
                <a:lnTo>
                  <a:pt x="183" y="74"/>
                </a:lnTo>
                <a:lnTo>
                  <a:pt x="160" y="78"/>
                </a:lnTo>
                <a:lnTo>
                  <a:pt x="140" y="90"/>
                </a:lnTo>
                <a:lnTo>
                  <a:pt x="125" y="98"/>
                </a:lnTo>
                <a:lnTo>
                  <a:pt x="113" y="113"/>
                </a:lnTo>
                <a:lnTo>
                  <a:pt x="94" y="132"/>
                </a:lnTo>
                <a:lnTo>
                  <a:pt x="86" y="144"/>
                </a:lnTo>
                <a:lnTo>
                  <a:pt x="90" y="268"/>
                </a:lnTo>
                <a:lnTo>
                  <a:pt x="128" y="323"/>
                </a:lnTo>
                <a:lnTo>
                  <a:pt x="125" y="334"/>
                </a:lnTo>
                <a:lnTo>
                  <a:pt x="86" y="397"/>
                </a:lnTo>
                <a:lnTo>
                  <a:pt x="82" y="443"/>
                </a:lnTo>
                <a:lnTo>
                  <a:pt x="74" y="486"/>
                </a:lnTo>
                <a:lnTo>
                  <a:pt x="39" y="529"/>
                </a:lnTo>
                <a:lnTo>
                  <a:pt x="39" y="529"/>
                </a:lnTo>
                <a:lnTo>
                  <a:pt x="16" y="544"/>
                </a:lnTo>
                <a:lnTo>
                  <a:pt x="4" y="556"/>
                </a:lnTo>
                <a:lnTo>
                  <a:pt x="0" y="568"/>
                </a:lnTo>
                <a:lnTo>
                  <a:pt x="0" y="571"/>
                </a:lnTo>
                <a:lnTo>
                  <a:pt x="4" y="575"/>
                </a:lnTo>
                <a:lnTo>
                  <a:pt x="12" y="579"/>
                </a:lnTo>
                <a:lnTo>
                  <a:pt x="20" y="579"/>
                </a:lnTo>
                <a:lnTo>
                  <a:pt x="109" y="579"/>
                </a:lnTo>
                <a:lnTo>
                  <a:pt x="156" y="595"/>
                </a:lnTo>
                <a:lnTo>
                  <a:pt x="261" y="595"/>
                </a:lnTo>
                <a:lnTo>
                  <a:pt x="261" y="595"/>
                </a:lnTo>
                <a:lnTo>
                  <a:pt x="311" y="564"/>
                </a:lnTo>
                <a:lnTo>
                  <a:pt x="311" y="564"/>
                </a:lnTo>
                <a:lnTo>
                  <a:pt x="323" y="560"/>
                </a:lnTo>
                <a:lnTo>
                  <a:pt x="330" y="560"/>
                </a:lnTo>
                <a:lnTo>
                  <a:pt x="334" y="564"/>
                </a:lnTo>
                <a:lnTo>
                  <a:pt x="342" y="571"/>
                </a:lnTo>
                <a:lnTo>
                  <a:pt x="346" y="583"/>
                </a:lnTo>
                <a:lnTo>
                  <a:pt x="346" y="591"/>
                </a:lnTo>
                <a:lnTo>
                  <a:pt x="346" y="591"/>
                </a:lnTo>
                <a:lnTo>
                  <a:pt x="362" y="610"/>
                </a:lnTo>
                <a:lnTo>
                  <a:pt x="373" y="622"/>
                </a:lnTo>
                <a:lnTo>
                  <a:pt x="385" y="630"/>
                </a:lnTo>
                <a:lnTo>
                  <a:pt x="385" y="630"/>
                </a:lnTo>
                <a:lnTo>
                  <a:pt x="397" y="641"/>
                </a:lnTo>
                <a:lnTo>
                  <a:pt x="400" y="649"/>
                </a:lnTo>
                <a:lnTo>
                  <a:pt x="404" y="665"/>
                </a:lnTo>
                <a:lnTo>
                  <a:pt x="404" y="665"/>
                </a:lnTo>
                <a:lnTo>
                  <a:pt x="397" y="696"/>
                </a:lnTo>
                <a:lnTo>
                  <a:pt x="393" y="727"/>
                </a:lnTo>
                <a:lnTo>
                  <a:pt x="400" y="750"/>
                </a:lnTo>
                <a:lnTo>
                  <a:pt x="408" y="770"/>
                </a:lnTo>
                <a:lnTo>
                  <a:pt x="416" y="781"/>
                </a:lnTo>
                <a:lnTo>
                  <a:pt x="428" y="793"/>
                </a:lnTo>
                <a:lnTo>
                  <a:pt x="439" y="805"/>
                </a:lnTo>
                <a:lnTo>
                  <a:pt x="439" y="808"/>
                </a:lnTo>
                <a:lnTo>
                  <a:pt x="439" y="808"/>
                </a:lnTo>
                <a:lnTo>
                  <a:pt x="439" y="808"/>
                </a:lnTo>
                <a:lnTo>
                  <a:pt x="439" y="808"/>
                </a:lnTo>
                <a:lnTo>
                  <a:pt x="447" y="801"/>
                </a:lnTo>
                <a:lnTo>
                  <a:pt x="447" y="801"/>
                </a:lnTo>
                <a:lnTo>
                  <a:pt x="459" y="793"/>
                </a:lnTo>
                <a:lnTo>
                  <a:pt x="470" y="789"/>
                </a:lnTo>
                <a:lnTo>
                  <a:pt x="482" y="789"/>
                </a:lnTo>
                <a:lnTo>
                  <a:pt x="490" y="793"/>
                </a:lnTo>
                <a:lnTo>
                  <a:pt x="509" y="801"/>
                </a:lnTo>
                <a:lnTo>
                  <a:pt x="517" y="808"/>
                </a:lnTo>
                <a:lnTo>
                  <a:pt x="517" y="808"/>
                </a:lnTo>
                <a:lnTo>
                  <a:pt x="525" y="789"/>
                </a:lnTo>
                <a:lnTo>
                  <a:pt x="529" y="770"/>
                </a:lnTo>
                <a:lnTo>
                  <a:pt x="525" y="746"/>
                </a:lnTo>
                <a:lnTo>
                  <a:pt x="525" y="746"/>
                </a:lnTo>
                <a:lnTo>
                  <a:pt x="521" y="735"/>
                </a:lnTo>
                <a:lnTo>
                  <a:pt x="521" y="719"/>
                </a:lnTo>
                <a:lnTo>
                  <a:pt x="525" y="704"/>
                </a:lnTo>
                <a:lnTo>
                  <a:pt x="529" y="684"/>
                </a:lnTo>
                <a:lnTo>
                  <a:pt x="540" y="669"/>
                </a:lnTo>
                <a:lnTo>
                  <a:pt x="556" y="653"/>
                </a:lnTo>
                <a:lnTo>
                  <a:pt x="575" y="637"/>
                </a:lnTo>
                <a:lnTo>
                  <a:pt x="598" y="626"/>
                </a:lnTo>
                <a:lnTo>
                  <a:pt x="657" y="575"/>
                </a:lnTo>
                <a:lnTo>
                  <a:pt x="657" y="575"/>
                </a:lnTo>
                <a:lnTo>
                  <a:pt x="661" y="540"/>
                </a:lnTo>
                <a:lnTo>
                  <a:pt x="668" y="509"/>
                </a:lnTo>
                <a:lnTo>
                  <a:pt x="676" y="498"/>
                </a:lnTo>
                <a:lnTo>
                  <a:pt x="684" y="490"/>
                </a:lnTo>
                <a:lnTo>
                  <a:pt x="688" y="463"/>
                </a:lnTo>
                <a:lnTo>
                  <a:pt x="688" y="435"/>
                </a:lnTo>
                <a:lnTo>
                  <a:pt x="692" y="404"/>
                </a:lnTo>
                <a:lnTo>
                  <a:pt x="684" y="393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8"/>
          <p:cNvSpPr>
            <a:spLocks/>
          </p:cNvSpPr>
          <p:nvPr/>
        </p:nvSpPr>
        <p:spPr bwMode="auto">
          <a:xfrm>
            <a:off x="7505700" y="2707481"/>
            <a:ext cx="1887538" cy="2127250"/>
          </a:xfrm>
          <a:custGeom>
            <a:avLst/>
            <a:gdLst>
              <a:gd name="T0" fmla="*/ 1103 w 1189"/>
              <a:gd name="T1" fmla="*/ 630 h 1340"/>
              <a:gd name="T2" fmla="*/ 1002 w 1189"/>
              <a:gd name="T3" fmla="*/ 591 h 1340"/>
              <a:gd name="T4" fmla="*/ 924 w 1189"/>
              <a:gd name="T5" fmla="*/ 501 h 1340"/>
              <a:gd name="T6" fmla="*/ 897 w 1189"/>
              <a:gd name="T7" fmla="*/ 373 h 1340"/>
              <a:gd name="T8" fmla="*/ 928 w 1189"/>
              <a:gd name="T9" fmla="*/ 272 h 1340"/>
              <a:gd name="T10" fmla="*/ 921 w 1189"/>
              <a:gd name="T11" fmla="*/ 194 h 1340"/>
              <a:gd name="T12" fmla="*/ 901 w 1189"/>
              <a:gd name="T13" fmla="*/ 148 h 1340"/>
              <a:gd name="T14" fmla="*/ 882 w 1189"/>
              <a:gd name="T15" fmla="*/ 132 h 1340"/>
              <a:gd name="T16" fmla="*/ 835 w 1189"/>
              <a:gd name="T17" fmla="*/ 140 h 1340"/>
              <a:gd name="T18" fmla="*/ 703 w 1189"/>
              <a:gd name="T19" fmla="*/ 140 h 1340"/>
              <a:gd name="T20" fmla="*/ 664 w 1189"/>
              <a:gd name="T21" fmla="*/ 152 h 1340"/>
              <a:gd name="T22" fmla="*/ 641 w 1189"/>
              <a:gd name="T23" fmla="*/ 144 h 1340"/>
              <a:gd name="T24" fmla="*/ 610 w 1189"/>
              <a:gd name="T25" fmla="*/ 101 h 1340"/>
              <a:gd name="T26" fmla="*/ 555 w 1189"/>
              <a:gd name="T27" fmla="*/ 82 h 1340"/>
              <a:gd name="T28" fmla="*/ 536 w 1189"/>
              <a:gd name="T29" fmla="*/ 78 h 1340"/>
              <a:gd name="T30" fmla="*/ 548 w 1189"/>
              <a:gd name="T31" fmla="*/ 51 h 1340"/>
              <a:gd name="T32" fmla="*/ 536 w 1189"/>
              <a:gd name="T33" fmla="*/ 24 h 1340"/>
              <a:gd name="T34" fmla="*/ 505 w 1189"/>
              <a:gd name="T35" fmla="*/ 16 h 1340"/>
              <a:gd name="T36" fmla="*/ 482 w 1189"/>
              <a:gd name="T37" fmla="*/ 0 h 1340"/>
              <a:gd name="T38" fmla="*/ 392 w 1189"/>
              <a:gd name="T39" fmla="*/ 12 h 1340"/>
              <a:gd name="T40" fmla="*/ 334 w 1189"/>
              <a:gd name="T41" fmla="*/ 62 h 1340"/>
              <a:gd name="T42" fmla="*/ 303 w 1189"/>
              <a:gd name="T43" fmla="*/ 140 h 1340"/>
              <a:gd name="T44" fmla="*/ 276 w 1189"/>
              <a:gd name="T45" fmla="*/ 179 h 1340"/>
              <a:gd name="T46" fmla="*/ 233 w 1189"/>
              <a:gd name="T47" fmla="*/ 210 h 1340"/>
              <a:gd name="T48" fmla="*/ 221 w 1189"/>
              <a:gd name="T49" fmla="*/ 288 h 1340"/>
              <a:gd name="T50" fmla="*/ 186 w 1189"/>
              <a:gd name="T51" fmla="*/ 288 h 1340"/>
              <a:gd name="T52" fmla="*/ 179 w 1189"/>
              <a:gd name="T53" fmla="*/ 327 h 1340"/>
              <a:gd name="T54" fmla="*/ 148 w 1189"/>
              <a:gd name="T55" fmla="*/ 361 h 1340"/>
              <a:gd name="T56" fmla="*/ 47 w 1189"/>
              <a:gd name="T57" fmla="*/ 478 h 1340"/>
              <a:gd name="T58" fmla="*/ 0 w 1189"/>
              <a:gd name="T59" fmla="*/ 602 h 1340"/>
              <a:gd name="T60" fmla="*/ 12 w 1189"/>
              <a:gd name="T61" fmla="*/ 692 h 1340"/>
              <a:gd name="T62" fmla="*/ 23 w 1189"/>
              <a:gd name="T63" fmla="*/ 746 h 1340"/>
              <a:gd name="T64" fmla="*/ 47 w 1189"/>
              <a:gd name="T65" fmla="*/ 765 h 1340"/>
              <a:gd name="T66" fmla="*/ 66 w 1189"/>
              <a:gd name="T67" fmla="*/ 847 h 1340"/>
              <a:gd name="T68" fmla="*/ 89 w 1189"/>
              <a:gd name="T69" fmla="*/ 886 h 1340"/>
              <a:gd name="T70" fmla="*/ 190 w 1189"/>
              <a:gd name="T71" fmla="*/ 983 h 1340"/>
              <a:gd name="T72" fmla="*/ 214 w 1189"/>
              <a:gd name="T73" fmla="*/ 1002 h 1340"/>
              <a:gd name="T74" fmla="*/ 241 w 1189"/>
              <a:gd name="T75" fmla="*/ 956 h 1340"/>
              <a:gd name="T76" fmla="*/ 287 w 1189"/>
              <a:gd name="T77" fmla="*/ 940 h 1340"/>
              <a:gd name="T78" fmla="*/ 361 w 1189"/>
              <a:gd name="T79" fmla="*/ 909 h 1340"/>
              <a:gd name="T80" fmla="*/ 454 w 1189"/>
              <a:gd name="T81" fmla="*/ 971 h 1340"/>
              <a:gd name="T82" fmla="*/ 532 w 1189"/>
              <a:gd name="T83" fmla="*/ 1018 h 1340"/>
              <a:gd name="T84" fmla="*/ 614 w 1189"/>
              <a:gd name="T85" fmla="*/ 1100 h 1340"/>
              <a:gd name="T86" fmla="*/ 668 w 1189"/>
              <a:gd name="T87" fmla="*/ 1158 h 1340"/>
              <a:gd name="T88" fmla="*/ 812 w 1189"/>
              <a:gd name="T89" fmla="*/ 1236 h 1340"/>
              <a:gd name="T90" fmla="*/ 878 w 1189"/>
              <a:gd name="T91" fmla="*/ 1321 h 1340"/>
              <a:gd name="T92" fmla="*/ 882 w 1189"/>
              <a:gd name="T93" fmla="*/ 1294 h 1340"/>
              <a:gd name="T94" fmla="*/ 959 w 1189"/>
              <a:gd name="T95" fmla="*/ 1189 h 1340"/>
              <a:gd name="T96" fmla="*/ 967 w 1189"/>
              <a:gd name="T97" fmla="*/ 1022 h 1340"/>
              <a:gd name="T98" fmla="*/ 952 w 1189"/>
              <a:gd name="T99" fmla="*/ 964 h 1340"/>
              <a:gd name="T100" fmla="*/ 983 w 1189"/>
              <a:gd name="T101" fmla="*/ 933 h 1340"/>
              <a:gd name="T102" fmla="*/ 1049 w 1189"/>
              <a:gd name="T103" fmla="*/ 909 h 1340"/>
              <a:gd name="T104" fmla="*/ 1072 w 1189"/>
              <a:gd name="T105" fmla="*/ 870 h 1340"/>
              <a:gd name="T106" fmla="*/ 1111 w 1189"/>
              <a:gd name="T107" fmla="*/ 793 h 1340"/>
              <a:gd name="T108" fmla="*/ 1185 w 1189"/>
              <a:gd name="T109" fmla="*/ 684 h 1340"/>
              <a:gd name="T110" fmla="*/ 1173 w 1189"/>
              <a:gd name="T111" fmla="*/ 653 h 1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89" h="1340">
                <a:moveTo>
                  <a:pt x="1165" y="649"/>
                </a:moveTo>
                <a:lnTo>
                  <a:pt x="1115" y="633"/>
                </a:lnTo>
                <a:lnTo>
                  <a:pt x="1115" y="633"/>
                </a:lnTo>
                <a:lnTo>
                  <a:pt x="1103" y="630"/>
                </a:lnTo>
                <a:lnTo>
                  <a:pt x="1068" y="622"/>
                </a:lnTo>
                <a:lnTo>
                  <a:pt x="1045" y="614"/>
                </a:lnTo>
                <a:lnTo>
                  <a:pt x="1025" y="606"/>
                </a:lnTo>
                <a:lnTo>
                  <a:pt x="1002" y="591"/>
                </a:lnTo>
                <a:lnTo>
                  <a:pt x="983" y="575"/>
                </a:lnTo>
                <a:lnTo>
                  <a:pt x="983" y="575"/>
                </a:lnTo>
                <a:lnTo>
                  <a:pt x="944" y="529"/>
                </a:lnTo>
                <a:lnTo>
                  <a:pt x="924" y="501"/>
                </a:lnTo>
                <a:lnTo>
                  <a:pt x="909" y="470"/>
                </a:lnTo>
                <a:lnTo>
                  <a:pt x="901" y="439"/>
                </a:lnTo>
                <a:lnTo>
                  <a:pt x="893" y="408"/>
                </a:lnTo>
                <a:lnTo>
                  <a:pt x="897" y="373"/>
                </a:lnTo>
                <a:lnTo>
                  <a:pt x="909" y="338"/>
                </a:lnTo>
                <a:lnTo>
                  <a:pt x="909" y="338"/>
                </a:lnTo>
                <a:lnTo>
                  <a:pt x="921" y="303"/>
                </a:lnTo>
                <a:lnTo>
                  <a:pt x="928" y="272"/>
                </a:lnTo>
                <a:lnTo>
                  <a:pt x="932" y="249"/>
                </a:lnTo>
                <a:lnTo>
                  <a:pt x="928" y="226"/>
                </a:lnTo>
                <a:lnTo>
                  <a:pt x="924" y="210"/>
                </a:lnTo>
                <a:lnTo>
                  <a:pt x="921" y="194"/>
                </a:lnTo>
                <a:lnTo>
                  <a:pt x="913" y="179"/>
                </a:lnTo>
                <a:lnTo>
                  <a:pt x="913" y="179"/>
                </a:lnTo>
                <a:lnTo>
                  <a:pt x="901" y="156"/>
                </a:lnTo>
                <a:lnTo>
                  <a:pt x="901" y="148"/>
                </a:lnTo>
                <a:lnTo>
                  <a:pt x="901" y="148"/>
                </a:lnTo>
                <a:lnTo>
                  <a:pt x="901" y="148"/>
                </a:lnTo>
                <a:lnTo>
                  <a:pt x="893" y="140"/>
                </a:lnTo>
                <a:lnTo>
                  <a:pt x="882" y="132"/>
                </a:lnTo>
                <a:lnTo>
                  <a:pt x="862" y="132"/>
                </a:lnTo>
                <a:lnTo>
                  <a:pt x="851" y="132"/>
                </a:lnTo>
                <a:lnTo>
                  <a:pt x="835" y="140"/>
                </a:lnTo>
                <a:lnTo>
                  <a:pt x="835" y="140"/>
                </a:lnTo>
                <a:lnTo>
                  <a:pt x="804" y="152"/>
                </a:lnTo>
                <a:lnTo>
                  <a:pt x="773" y="156"/>
                </a:lnTo>
                <a:lnTo>
                  <a:pt x="738" y="152"/>
                </a:lnTo>
                <a:lnTo>
                  <a:pt x="703" y="140"/>
                </a:lnTo>
                <a:lnTo>
                  <a:pt x="703" y="140"/>
                </a:lnTo>
                <a:lnTo>
                  <a:pt x="691" y="140"/>
                </a:lnTo>
                <a:lnTo>
                  <a:pt x="680" y="144"/>
                </a:lnTo>
                <a:lnTo>
                  <a:pt x="664" y="152"/>
                </a:lnTo>
                <a:lnTo>
                  <a:pt x="664" y="152"/>
                </a:lnTo>
                <a:lnTo>
                  <a:pt x="656" y="152"/>
                </a:lnTo>
                <a:lnTo>
                  <a:pt x="653" y="152"/>
                </a:lnTo>
                <a:lnTo>
                  <a:pt x="641" y="144"/>
                </a:lnTo>
                <a:lnTo>
                  <a:pt x="637" y="132"/>
                </a:lnTo>
                <a:lnTo>
                  <a:pt x="637" y="132"/>
                </a:lnTo>
                <a:lnTo>
                  <a:pt x="629" y="121"/>
                </a:lnTo>
                <a:lnTo>
                  <a:pt x="610" y="101"/>
                </a:lnTo>
                <a:lnTo>
                  <a:pt x="598" y="93"/>
                </a:lnTo>
                <a:lnTo>
                  <a:pt x="586" y="86"/>
                </a:lnTo>
                <a:lnTo>
                  <a:pt x="571" y="82"/>
                </a:lnTo>
                <a:lnTo>
                  <a:pt x="555" y="82"/>
                </a:lnTo>
                <a:lnTo>
                  <a:pt x="555" y="82"/>
                </a:lnTo>
                <a:lnTo>
                  <a:pt x="544" y="86"/>
                </a:lnTo>
                <a:lnTo>
                  <a:pt x="536" y="82"/>
                </a:lnTo>
                <a:lnTo>
                  <a:pt x="536" y="78"/>
                </a:lnTo>
                <a:lnTo>
                  <a:pt x="536" y="70"/>
                </a:lnTo>
                <a:lnTo>
                  <a:pt x="544" y="58"/>
                </a:lnTo>
                <a:lnTo>
                  <a:pt x="548" y="51"/>
                </a:lnTo>
                <a:lnTo>
                  <a:pt x="548" y="51"/>
                </a:lnTo>
                <a:lnTo>
                  <a:pt x="548" y="47"/>
                </a:lnTo>
                <a:lnTo>
                  <a:pt x="548" y="35"/>
                </a:lnTo>
                <a:lnTo>
                  <a:pt x="544" y="27"/>
                </a:lnTo>
                <a:lnTo>
                  <a:pt x="536" y="24"/>
                </a:lnTo>
                <a:lnTo>
                  <a:pt x="524" y="20"/>
                </a:lnTo>
                <a:lnTo>
                  <a:pt x="509" y="16"/>
                </a:lnTo>
                <a:lnTo>
                  <a:pt x="509" y="16"/>
                </a:lnTo>
                <a:lnTo>
                  <a:pt x="505" y="16"/>
                </a:lnTo>
                <a:lnTo>
                  <a:pt x="501" y="16"/>
                </a:lnTo>
                <a:lnTo>
                  <a:pt x="489" y="12"/>
                </a:lnTo>
                <a:lnTo>
                  <a:pt x="482" y="0"/>
                </a:lnTo>
                <a:lnTo>
                  <a:pt x="482" y="0"/>
                </a:lnTo>
                <a:lnTo>
                  <a:pt x="482" y="0"/>
                </a:lnTo>
                <a:lnTo>
                  <a:pt x="443" y="0"/>
                </a:lnTo>
                <a:lnTo>
                  <a:pt x="408" y="8"/>
                </a:lnTo>
                <a:lnTo>
                  <a:pt x="392" y="12"/>
                </a:lnTo>
                <a:lnTo>
                  <a:pt x="381" y="20"/>
                </a:lnTo>
                <a:lnTo>
                  <a:pt x="381" y="20"/>
                </a:lnTo>
                <a:lnTo>
                  <a:pt x="357" y="39"/>
                </a:lnTo>
                <a:lnTo>
                  <a:pt x="334" y="62"/>
                </a:lnTo>
                <a:lnTo>
                  <a:pt x="322" y="74"/>
                </a:lnTo>
                <a:lnTo>
                  <a:pt x="315" y="93"/>
                </a:lnTo>
                <a:lnTo>
                  <a:pt x="307" y="117"/>
                </a:lnTo>
                <a:lnTo>
                  <a:pt x="303" y="140"/>
                </a:lnTo>
                <a:lnTo>
                  <a:pt x="303" y="140"/>
                </a:lnTo>
                <a:lnTo>
                  <a:pt x="303" y="148"/>
                </a:lnTo>
                <a:lnTo>
                  <a:pt x="295" y="163"/>
                </a:lnTo>
                <a:lnTo>
                  <a:pt x="276" y="179"/>
                </a:lnTo>
                <a:lnTo>
                  <a:pt x="260" y="191"/>
                </a:lnTo>
                <a:lnTo>
                  <a:pt x="241" y="198"/>
                </a:lnTo>
                <a:lnTo>
                  <a:pt x="233" y="210"/>
                </a:lnTo>
                <a:lnTo>
                  <a:pt x="233" y="210"/>
                </a:lnTo>
                <a:lnTo>
                  <a:pt x="237" y="226"/>
                </a:lnTo>
                <a:lnTo>
                  <a:pt x="233" y="260"/>
                </a:lnTo>
                <a:lnTo>
                  <a:pt x="229" y="276"/>
                </a:lnTo>
                <a:lnTo>
                  <a:pt x="221" y="288"/>
                </a:lnTo>
                <a:lnTo>
                  <a:pt x="214" y="292"/>
                </a:lnTo>
                <a:lnTo>
                  <a:pt x="206" y="292"/>
                </a:lnTo>
                <a:lnTo>
                  <a:pt x="198" y="292"/>
                </a:lnTo>
                <a:lnTo>
                  <a:pt x="186" y="288"/>
                </a:lnTo>
                <a:lnTo>
                  <a:pt x="186" y="288"/>
                </a:lnTo>
                <a:lnTo>
                  <a:pt x="186" y="295"/>
                </a:lnTo>
                <a:lnTo>
                  <a:pt x="186" y="315"/>
                </a:lnTo>
                <a:lnTo>
                  <a:pt x="179" y="327"/>
                </a:lnTo>
                <a:lnTo>
                  <a:pt x="175" y="342"/>
                </a:lnTo>
                <a:lnTo>
                  <a:pt x="163" y="354"/>
                </a:lnTo>
                <a:lnTo>
                  <a:pt x="148" y="361"/>
                </a:lnTo>
                <a:lnTo>
                  <a:pt x="148" y="361"/>
                </a:lnTo>
                <a:lnTo>
                  <a:pt x="124" y="385"/>
                </a:lnTo>
                <a:lnTo>
                  <a:pt x="101" y="412"/>
                </a:lnTo>
                <a:lnTo>
                  <a:pt x="74" y="443"/>
                </a:lnTo>
                <a:lnTo>
                  <a:pt x="47" y="478"/>
                </a:lnTo>
                <a:lnTo>
                  <a:pt x="23" y="521"/>
                </a:lnTo>
                <a:lnTo>
                  <a:pt x="4" y="560"/>
                </a:lnTo>
                <a:lnTo>
                  <a:pt x="0" y="583"/>
                </a:lnTo>
                <a:lnTo>
                  <a:pt x="0" y="602"/>
                </a:lnTo>
                <a:lnTo>
                  <a:pt x="0" y="602"/>
                </a:lnTo>
                <a:lnTo>
                  <a:pt x="4" y="661"/>
                </a:lnTo>
                <a:lnTo>
                  <a:pt x="8" y="684"/>
                </a:lnTo>
                <a:lnTo>
                  <a:pt x="12" y="692"/>
                </a:lnTo>
                <a:lnTo>
                  <a:pt x="12" y="692"/>
                </a:lnTo>
                <a:lnTo>
                  <a:pt x="12" y="692"/>
                </a:lnTo>
                <a:lnTo>
                  <a:pt x="15" y="723"/>
                </a:lnTo>
                <a:lnTo>
                  <a:pt x="23" y="746"/>
                </a:lnTo>
                <a:lnTo>
                  <a:pt x="31" y="754"/>
                </a:lnTo>
                <a:lnTo>
                  <a:pt x="39" y="758"/>
                </a:lnTo>
                <a:lnTo>
                  <a:pt x="39" y="758"/>
                </a:lnTo>
                <a:lnTo>
                  <a:pt x="47" y="765"/>
                </a:lnTo>
                <a:lnTo>
                  <a:pt x="50" y="773"/>
                </a:lnTo>
                <a:lnTo>
                  <a:pt x="58" y="800"/>
                </a:lnTo>
                <a:lnTo>
                  <a:pt x="62" y="828"/>
                </a:lnTo>
                <a:lnTo>
                  <a:pt x="66" y="847"/>
                </a:lnTo>
                <a:lnTo>
                  <a:pt x="66" y="847"/>
                </a:lnTo>
                <a:lnTo>
                  <a:pt x="66" y="855"/>
                </a:lnTo>
                <a:lnTo>
                  <a:pt x="74" y="866"/>
                </a:lnTo>
                <a:lnTo>
                  <a:pt x="89" y="886"/>
                </a:lnTo>
                <a:lnTo>
                  <a:pt x="113" y="913"/>
                </a:lnTo>
                <a:lnTo>
                  <a:pt x="113" y="913"/>
                </a:lnTo>
                <a:lnTo>
                  <a:pt x="159" y="952"/>
                </a:lnTo>
                <a:lnTo>
                  <a:pt x="190" y="983"/>
                </a:lnTo>
                <a:lnTo>
                  <a:pt x="202" y="995"/>
                </a:lnTo>
                <a:lnTo>
                  <a:pt x="206" y="1006"/>
                </a:lnTo>
                <a:lnTo>
                  <a:pt x="206" y="1006"/>
                </a:lnTo>
                <a:lnTo>
                  <a:pt x="214" y="1002"/>
                </a:lnTo>
                <a:lnTo>
                  <a:pt x="225" y="987"/>
                </a:lnTo>
                <a:lnTo>
                  <a:pt x="237" y="971"/>
                </a:lnTo>
                <a:lnTo>
                  <a:pt x="241" y="956"/>
                </a:lnTo>
                <a:lnTo>
                  <a:pt x="241" y="956"/>
                </a:lnTo>
                <a:lnTo>
                  <a:pt x="245" y="952"/>
                </a:lnTo>
                <a:lnTo>
                  <a:pt x="249" y="948"/>
                </a:lnTo>
                <a:lnTo>
                  <a:pt x="260" y="944"/>
                </a:lnTo>
                <a:lnTo>
                  <a:pt x="287" y="940"/>
                </a:lnTo>
                <a:lnTo>
                  <a:pt x="287" y="940"/>
                </a:lnTo>
                <a:lnTo>
                  <a:pt x="311" y="936"/>
                </a:lnTo>
                <a:lnTo>
                  <a:pt x="338" y="925"/>
                </a:lnTo>
                <a:lnTo>
                  <a:pt x="361" y="909"/>
                </a:lnTo>
                <a:lnTo>
                  <a:pt x="377" y="909"/>
                </a:lnTo>
                <a:lnTo>
                  <a:pt x="400" y="921"/>
                </a:lnTo>
                <a:lnTo>
                  <a:pt x="419" y="944"/>
                </a:lnTo>
                <a:lnTo>
                  <a:pt x="454" y="971"/>
                </a:lnTo>
                <a:lnTo>
                  <a:pt x="489" y="987"/>
                </a:lnTo>
                <a:lnTo>
                  <a:pt x="517" y="1002"/>
                </a:lnTo>
                <a:lnTo>
                  <a:pt x="517" y="1002"/>
                </a:lnTo>
                <a:lnTo>
                  <a:pt x="532" y="1018"/>
                </a:lnTo>
                <a:lnTo>
                  <a:pt x="536" y="1034"/>
                </a:lnTo>
                <a:lnTo>
                  <a:pt x="544" y="1080"/>
                </a:lnTo>
                <a:lnTo>
                  <a:pt x="614" y="1100"/>
                </a:lnTo>
                <a:lnTo>
                  <a:pt x="614" y="1100"/>
                </a:lnTo>
                <a:lnTo>
                  <a:pt x="637" y="1123"/>
                </a:lnTo>
                <a:lnTo>
                  <a:pt x="656" y="1142"/>
                </a:lnTo>
                <a:lnTo>
                  <a:pt x="668" y="1158"/>
                </a:lnTo>
                <a:lnTo>
                  <a:pt x="668" y="1158"/>
                </a:lnTo>
                <a:lnTo>
                  <a:pt x="699" y="1169"/>
                </a:lnTo>
                <a:lnTo>
                  <a:pt x="734" y="1189"/>
                </a:lnTo>
                <a:lnTo>
                  <a:pt x="773" y="1208"/>
                </a:lnTo>
                <a:lnTo>
                  <a:pt x="812" y="1236"/>
                </a:lnTo>
                <a:lnTo>
                  <a:pt x="847" y="1267"/>
                </a:lnTo>
                <a:lnTo>
                  <a:pt x="858" y="1282"/>
                </a:lnTo>
                <a:lnTo>
                  <a:pt x="870" y="1302"/>
                </a:lnTo>
                <a:lnTo>
                  <a:pt x="878" y="1321"/>
                </a:lnTo>
                <a:lnTo>
                  <a:pt x="878" y="1340"/>
                </a:lnTo>
                <a:lnTo>
                  <a:pt x="878" y="1340"/>
                </a:lnTo>
                <a:lnTo>
                  <a:pt x="882" y="1294"/>
                </a:lnTo>
                <a:lnTo>
                  <a:pt x="882" y="1294"/>
                </a:lnTo>
                <a:lnTo>
                  <a:pt x="897" y="1282"/>
                </a:lnTo>
                <a:lnTo>
                  <a:pt x="921" y="1255"/>
                </a:lnTo>
                <a:lnTo>
                  <a:pt x="921" y="1255"/>
                </a:lnTo>
                <a:lnTo>
                  <a:pt x="959" y="1189"/>
                </a:lnTo>
                <a:lnTo>
                  <a:pt x="990" y="1142"/>
                </a:lnTo>
                <a:lnTo>
                  <a:pt x="971" y="1076"/>
                </a:lnTo>
                <a:lnTo>
                  <a:pt x="971" y="1076"/>
                </a:lnTo>
                <a:lnTo>
                  <a:pt x="967" y="1022"/>
                </a:lnTo>
                <a:lnTo>
                  <a:pt x="963" y="1006"/>
                </a:lnTo>
                <a:lnTo>
                  <a:pt x="963" y="1006"/>
                </a:lnTo>
                <a:lnTo>
                  <a:pt x="952" y="983"/>
                </a:lnTo>
                <a:lnTo>
                  <a:pt x="952" y="964"/>
                </a:lnTo>
                <a:lnTo>
                  <a:pt x="955" y="952"/>
                </a:lnTo>
                <a:lnTo>
                  <a:pt x="963" y="940"/>
                </a:lnTo>
                <a:lnTo>
                  <a:pt x="971" y="936"/>
                </a:lnTo>
                <a:lnTo>
                  <a:pt x="983" y="933"/>
                </a:lnTo>
                <a:lnTo>
                  <a:pt x="990" y="929"/>
                </a:lnTo>
                <a:lnTo>
                  <a:pt x="990" y="929"/>
                </a:lnTo>
                <a:lnTo>
                  <a:pt x="1025" y="921"/>
                </a:lnTo>
                <a:lnTo>
                  <a:pt x="1049" y="909"/>
                </a:lnTo>
                <a:lnTo>
                  <a:pt x="1060" y="898"/>
                </a:lnTo>
                <a:lnTo>
                  <a:pt x="1064" y="894"/>
                </a:lnTo>
                <a:lnTo>
                  <a:pt x="1064" y="894"/>
                </a:lnTo>
                <a:lnTo>
                  <a:pt x="1072" y="870"/>
                </a:lnTo>
                <a:lnTo>
                  <a:pt x="1076" y="847"/>
                </a:lnTo>
                <a:lnTo>
                  <a:pt x="1091" y="816"/>
                </a:lnTo>
                <a:lnTo>
                  <a:pt x="1103" y="797"/>
                </a:lnTo>
                <a:lnTo>
                  <a:pt x="1111" y="793"/>
                </a:lnTo>
                <a:lnTo>
                  <a:pt x="1150" y="715"/>
                </a:lnTo>
                <a:lnTo>
                  <a:pt x="1150" y="715"/>
                </a:lnTo>
                <a:lnTo>
                  <a:pt x="1173" y="696"/>
                </a:lnTo>
                <a:lnTo>
                  <a:pt x="1185" y="684"/>
                </a:lnTo>
                <a:lnTo>
                  <a:pt x="1189" y="672"/>
                </a:lnTo>
                <a:lnTo>
                  <a:pt x="1185" y="661"/>
                </a:lnTo>
                <a:lnTo>
                  <a:pt x="1181" y="657"/>
                </a:lnTo>
                <a:lnTo>
                  <a:pt x="1173" y="653"/>
                </a:lnTo>
                <a:lnTo>
                  <a:pt x="1165" y="649"/>
                </a:lnTo>
                <a:lnTo>
                  <a:pt x="1165" y="649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79"/>
          <p:cNvSpPr>
            <a:spLocks noEditPoints="1"/>
          </p:cNvSpPr>
          <p:nvPr/>
        </p:nvSpPr>
        <p:spPr bwMode="auto">
          <a:xfrm>
            <a:off x="10520363" y="3703637"/>
            <a:ext cx="136525" cy="134938"/>
          </a:xfrm>
          <a:custGeom>
            <a:avLst/>
            <a:gdLst>
              <a:gd name="T0" fmla="*/ 12 w 86"/>
              <a:gd name="T1" fmla="*/ 19 h 85"/>
              <a:gd name="T2" fmla="*/ 0 w 86"/>
              <a:gd name="T3" fmla="*/ 19 h 85"/>
              <a:gd name="T4" fmla="*/ 4 w 86"/>
              <a:gd name="T5" fmla="*/ 43 h 85"/>
              <a:gd name="T6" fmla="*/ 12 w 86"/>
              <a:gd name="T7" fmla="*/ 43 h 85"/>
              <a:gd name="T8" fmla="*/ 0 w 86"/>
              <a:gd name="T9" fmla="*/ 74 h 85"/>
              <a:gd name="T10" fmla="*/ 8 w 86"/>
              <a:gd name="T11" fmla="*/ 82 h 85"/>
              <a:gd name="T12" fmla="*/ 8 w 86"/>
              <a:gd name="T13" fmla="*/ 82 h 85"/>
              <a:gd name="T14" fmla="*/ 20 w 86"/>
              <a:gd name="T15" fmla="*/ 62 h 85"/>
              <a:gd name="T16" fmla="*/ 28 w 86"/>
              <a:gd name="T17" fmla="*/ 74 h 85"/>
              <a:gd name="T18" fmla="*/ 31 w 86"/>
              <a:gd name="T19" fmla="*/ 74 h 85"/>
              <a:gd name="T20" fmla="*/ 47 w 86"/>
              <a:gd name="T21" fmla="*/ 82 h 85"/>
              <a:gd name="T22" fmla="*/ 74 w 86"/>
              <a:gd name="T23" fmla="*/ 85 h 85"/>
              <a:gd name="T24" fmla="*/ 35 w 86"/>
              <a:gd name="T25" fmla="*/ 4 h 85"/>
              <a:gd name="T26" fmla="*/ 35 w 86"/>
              <a:gd name="T27" fmla="*/ 19 h 85"/>
              <a:gd name="T28" fmla="*/ 28 w 86"/>
              <a:gd name="T29" fmla="*/ 16 h 85"/>
              <a:gd name="T30" fmla="*/ 24 w 86"/>
              <a:gd name="T31" fmla="*/ 8 h 85"/>
              <a:gd name="T32" fmla="*/ 24 w 86"/>
              <a:gd name="T33" fmla="*/ 0 h 85"/>
              <a:gd name="T34" fmla="*/ 24 w 86"/>
              <a:gd name="T35" fmla="*/ 0 h 85"/>
              <a:gd name="T36" fmla="*/ 12 w 86"/>
              <a:gd name="T37" fmla="*/ 31 h 85"/>
              <a:gd name="T38" fmla="*/ 12 w 86"/>
              <a:gd name="T39" fmla="*/ 19 h 85"/>
              <a:gd name="T40" fmla="*/ 66 w 86"/>
              <a:gd name="T41" fmla="*/ 16 h 85"/>
              <a:gd name="T42" fmla="*/ 63 w 86"/>
              <a:gd name="T43" fmla="*/ 16 h 85"/>
              <a:gd name="T44" fmla="*/ 55 w 86"/>
              <a:gd name="T45" fmla="*/ 27 h 85"/>
              <a:gd name="T46" fmla="*/ 74 w 86"/>
              <a:gd name="T47" fmla="*/ 12 h 85"/>
              <a:gd name="T48" fmla="*/ 66 w 86"/>
              <a:gd name="T49" fmla="*/ 23 h 85"/>
              <a:gd name="T50" fmla="*/ 66 w 86"/>
              <a:gd name="T51" fmla="*/ 16 h 85"/>
              <a:gd name="T52" fmla="*/ 31 w 86"/>
              <a:gd name="T53" fmla="*/ 43 h 85"/>
              <a:gd name="T54" fmla="*/ 35 w 86"/>
              <a:gd name="T55" fmla="*/ 35 h 85"/>
              <a:gd name="T56" fmla="*/ 35 w 86"/>
              <a:gd name="T57" fmla="*/ 62 h 85"/>
              <a:gd name="T58" fmla="*/ 24 w 86"/>
              <a:gd name="T59" fmla="*/ 47 h 85"/>
              <a:gd name="T60" fmla="*/ 31 w 86"/>
              <a:gd name="T61" fmla="*/ 43 h 85"/>
              <a:gd name="T62" fmla="*/ 47 w 86"/>
              <a:gd name="T63" fmla="*/ 54 h 85"/>
              <a:gd name="T64" fmla="*/ 55 w 86"/>
              <a:gd name="T65" fmla="*/ 35 h 85"/>
              <a:gd name="T66" fmla="*/ 47 w 86"/>
              <a:gd name="T67" fmla="*/ 54 h 85"/>
              <a:gd name="T68" fmla="*/ 63 w 86"/>
              <a:gd name="T69" fmla="*/ 35 h 85"/>
              <a:gd name="T70" fmla="*/ 74 w 86"/>
              <a:gd name="T71" fmla="*/ 50 h 85"/>
              <a:gd name="T72" fmla="*/ 63 w 86"/>
              <a:gd name="T73" fmla="*/ 39 h 85"/>
              <a:gd name="T74" fmla="*/ 74 w 86"/>
              <a:gd name="T75" fmla="*/ 58 h 85"/>
              <a:gd name="T76" fmla="*/ 47 w 86"/>
              <a:gd name="T77" fmla="*/ 58 h 85"/>
              <a:gd name="T78" fmla="*/ 51 w 86"/>
              <a:gd name="T79" fmla="*/ 66 h 85"/>
              <a:gd name="T80" fmla="*/ 66 w 86"/>
              <a:gd name="T81" fmla="*/ 62 h 85"/>
              <a:gd name="T82" fmla="*/ 70 w 86"/>
              <a:gd name="T83" fmla="*/ 6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6" h="85">
                <a:moveTo>
                  <a:pt x="12" y="19"/>
                </a:moveTo>
                <a:lnTo>
                  <a:pt x="12" y="19"/>
                </a:lnTo>
                <a:lnTo>
                  <a:pt x="12" y="19"/>
                </a:lnTo>
                <a:lnTo>
                  <a:pt x="4" y="19"/>
                </a:lnTo>
                <a:lnTo>
                  <a:pt x="4" y="19"/>
                </a:lnTo>
                <a:lnTo>
                  <a:pt x="0" y="19"/>
                </a:lnTo>
                <a:lnTo>
                  <a:pt x="0" y="19"/>
                </a:lnTo>
                <a:lnTo>
                  <a:pt x="0" y="19"/>
                </a:lnTo>
                <a:lnTo>
                  <a:pt x="4" y="43"/>
                </a:lnTo>
                <a:lnTo>
                  <a:pt x="4" y="43"/>
                </a:lnTo>
                <a:lnTo>
                  <a:pt x="4" y="43"/>
                </a:lnTo>
                <a:lnTo>
                  <a:pt x="12" y="43"/>
                </a:lnTo>
                <a:lnTo>
                  <a:pt x="12" y="43"/>
                </a:lnTo>
                <a:lnTo>
                  <a:pt x="8" y="62"/>
                </a:lnTo>
                <a:lnTo>
                  <a:pt x="0" y="74"/>
                </a:lnTo>
                <a:lnTo>
                  <a:pt x="0" y="74"/>
                </a:lnTo>
                <a:lnTo>
                  <a:pt x="0" y="74"/>
                </a:lnTo>
                <a:lnTo>
                  <a:pt x="8" y="82"/>
                </a:lnTo>
                <a:lnTo>
                  <a:pt x="8" y="82"/>
                </a:lnTo>
                <a:lnTo>
                  <a:pt x="8" y="82"/>
                </a:lnTo>
                <a:lnTo>
                  <a:pt x="8" y="82"/>
                </a:lnTo>
                <a:lnTo>
                  <a:pt x="8" y="82"/>
                </a:lnTo>
                <a:lnTo>
                  <a:pt x="16" y="70"/>
                </a:lnTo>
                <a:lnTo>
                  <a:pt x="20" y="62"/>
                </a:lnTo>
                <a:lnTo>
                  <a:pt x="20" y="62"/>
                </a:lnTo>
                <a:lnTo>
                  <a:pt x="28" y="74"/>
                </a:lnTo>
                <a:lnTo>
                  <a:pt x="28" y="74"/>
                </a:lnTo>
                <a:lnTo>
                  <a:pt x="28" y="74"/>
                </a:lnTo>
                <a:lnTo>
                  <a:pt x="31" y="74"/>
                </a:lnTo>
                <a:lnTo>
                  <a:pt x="31" y="74"/>
                </a:lnTo>
                <a:lnTo>
                  <a:pt x="35" y="70"/>
                </a:lnTo>
                <a:lnTo>
                  <a:pt x="35" y="82"/>
                </a:lnTo>
                <a:lnTo>
                  <a:pt x="47" y="82"/>
                </a:lnTo>
                <a:lnTo>
                  <a:pt x="47" y="78"/>
                </a:lnTo>
                <a:lnTo>
                  <a:pt x="74" y="78"/>
                </a:lnTo>
                <a:lnTo>
                  <a:pt x="74" y="85"/>
                </a:lnTo>
                <a:lnTo>
                  <a:pt x="86" y="85"/>
                </a:lnTo>
                <a:lnTo>
                  <a:pt x="86" y="4"/>
                </a:lnTo>
                <a:lnTo>
                  <a:pt x="35" y="4"/>
                </a:lnTo>
                <a:lnTo>
                  <a:pt x="35" y="19"/>
                </a:lnTo>
                <a:lnTo>
                  <a:pt x="35" y="19"/>
                </a:lnTo>
                <a:lnTo>
                  <a:pt x="35" y="19"/>
                </a:lnTo>
                <a:lnTo>
                  <a:pt x="35" y="19"/>
                </a:lnTo>
                <a:lnTo>
                  <a:pt x="28" y="16"/>
                </a:lnTo>
                <a:lnTo>
                  <a:pt x="28" y="16"/>
                </a:lnTo>
                <a:lnTo>
                  <a:pt x="28" y="16"/>
                </a:lnTo>
                <a:lnTo>
                  <a:pt x="24" y="35"/>
                </a:lnTo>
                <a:lnTo>
                  <a:pt x="24" y="8"/>
                </a:lnTo>
                <a:lnTo>
                  <a:pt x="24" y="8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12" y="0"/>
                </a:lnTo>
                <a:lnTo>
                  <a:pt x="12" y="31"/>
                </a:lnTo>
                <a:lnTo>
                  <a:pt x="12" y="31"/>
                </a:lnTo>
                <a:lnTo>
                  <a:pt x="12" y="19"/>
                </a:lnTo>
                <a:lnTo>
                  <a:pt x="12" y="19"/>
                </a:lnTo>
                <a:lnTo>
                  <a:pt x="12" y="19"/>
                </a:lnTo>
                <a:close/>
                <a:moveTo>
                  <a:pt x="66" y="16"/>
                </a:moveTo>
                <a:lnTo>
                  <a:pt x="66" y="16"/>
                </a:lnTo>
                <a:lnTo>
                  <a:pt x="66" y="16"/>
                </a:lnTo>
                <a:lnTo>
                  <a:pt x="66" y="16"/>
                </a:lnTo>
                <a:lnTo>
                  <a:pt x="63" y="16"/>
                </a:lnTo>
                <a:lnTo>
                  <a:pt x="63" y="16"/>
                </a:lnTo>
                <a:lnTo>
                  <a:pt x="55" y="16"/>
                </a:lnTo>
                <a:lnTo>
                  <a:pt x="55" y="27"/>
                </a:lnTo>
                <a:lnTo>
                  <a:pt x="47" y="27"/>
                </a:lnTo>
                <a:lnTo>
                  <a:pt x="47" y="12"/>
                </a:lnTo>
                <a:lnTo>
                  <a:pt x="74" y="12"/>
                </a:lnTo>
                <a:lnTo>
                  <a:pt x="74" y="27"/>
                </a:lnTo>
                <a:lnTo>
                  <a:pt x="66" y="27"/>
                </a:lnTo>
                <a:lnTo>
                  <a:pt x="66" y="23"/>
                </a:lnTo>
                <a:lnTo>
                  <a:pt x="66" y="23"/>
                </a:lnTo>
                <a:lnTo>
                  <a:pt x="66" y="16"/>
                </a:lnTo>
                <a:lnTo>
                  <a:pt x="66" y="16"/>
                </a:lnTo>
                <a:lnTo>
                  <a:pt x="66" y="16"/>
                </a:lnTo>
                <a:close/>
                <a:moveTo>
                  <a:pt x="31" y="43"/>
                </a:moveTo>
                <a:lnTo>
                  <a:pt x="31" y="43"/>
                </a:lnTo>
                <a:lnTo>
                  <a:pt x="31" y="43"/>
                </a:lnTo>
                <a:lnTo>
                  <a:pt x="35" y="35"/>
                </a:lnTo>
                <a:lnTo>
                  <a:pt x="35" y="35"/>
                </a:lnTo>
                <a:lnTo>
                  <a:pt x="35" y="31"/>
                </a:lnTo>
                <a:lnTo>
                  <a:pt x="35" y="62"/>
                </a:lnTo>
                <a:lnTo>
                  <a:pt x="35" y="62"/>
                </a:lnTo>
                <a:lnTo>
                  <a:pt x="35" y="62"/>
                </a:lnTo>
                <a:lnTo>
                  <a:pt x="35" y="62"/>
                </a:lnTo>
                <a:lnTo>
                  <a:pt x="24" y="47"/>
                </a:lnTo>
                <a:lnTo>
                  <a:pt x="24" y="43"/>
                </a:lnTo>
                <a:lnTo>
                  <a:pt x="24" y="43"/>
                </a:lnTo>
                <a:lnTo>
                  <a:pt x="31" y="43"/>
                </a:lnTo>
                <a:lnTo>
                  <a:pt x="31" y="43"/>
                </a:lnTo>
                <a:lnTo>
                  <a:pt x="31" y="43"/>
                </a:lnTo>
                <a:close/>
                <a:moveTo>
                  <a:pt x="47" y="54"/>
                </a:moveTo>
                <a:lnTo>
                  <a:pt x="47" y="35"/>
                </a:lnTo>
                <a:lnTo>
                  <a:pt x="55" y="35"/>
                </a:lnTo>
                <a:lnTo>
                  <a:pt x="55" y="35"/>
                </a:lnTo>
                <a:lnTo>
                  <a:pt x="51" y="47"/>
                </a:lnTo>
                <a:lnTo>
                  <a:pt x="47" y="54"/>
                </a:lnTo>
                <a:lnTo>
                  <a:pt x="47" y="54"/>
                </a:lnTo>
                <a:lnTo>
                  <a:pt x="47" y="54"/>
                </a:lnTo>
                <a:close/>
                <a:moveTo>
                  <a:pt x="63" y="39"/>
                </a:moveTo>
                <a:lnTo>
                  <a:pt x="63" y="35"/>
                </a:lnTo>
                <a:lnTo>
                  <a:pt x="74" y="35"/>
                </a:lnTo>
                <a:lnTo>
                  <a:pt x="74" y="50"/>
                </a:lnTo>
                <a:lnTo>
                  <a:pt x="74" y="50"/>
                </a:lnTo>
                <a:lnTo>
                  <a:pt x="63" y="39"/>
                </a:lnTo>
                <a:lnTo>
                  <a:pt x="63" y="39"/>
                </a:lnTo>
                <a:lnTo>
                  <a:pt x="63" y="39"/>
                </a:lnTo>
                <a:close/>
                <a:moveTo>
                  <a:pt x="70" y="62"/>
                </a:moveTo>
                <a:lnTo>
                  <a:pt x="70" y="62"/>
                </a:lnTo>
                <a:lnTo>
                  <a:pt x="74" y="58"/>
                </a:lnTo>
                <a:lnTo>
                  <a:pt x="74" y="70"/>
                </a:lnTo>
                <a:lnTo>
                  <a:pt x="47" y="70"/>
                </a:lnTo>
                <a:lnTo>
                  <a:pt x="47" y="58"/>
                </a:lnTo>
                <a:lnTo>
                  <a:pt x="51" y="66"/>
                </a:lnTo>
                <a:lnTo>
                  <a:pt x="51" y="66"/>
                </a:lnTo>
                <a:lnTo>
                  <a:pt x="51" y="66"/>
                </a:lnTo>
                <a:lnTo>
                  <a:pt x="59" y="50"/>
                </a:lnTo>
                <a:lnTo>
                  <a:pt x="59" y="50"/>
                </a:lnTo>
                <a:lnTo>
                  <a:pt x="66" y="62"/>
                </a:lnTo>
                <a:lnTo>
                  <a:pt x="66" y="62"/>
                </a:lnTo>
                <a:lnTo>
                  <a:pt x="66" y="62"/>
                </a:lnTo>
                <a:lnTo>
                  <a:pt x="70" y="62"/>
                </a:lnTo>
                <a:lnTo>
                  <a:pt x="70" y="62"/>
                </a:lnTo>
                <a:lnTo>
                  <a:pt x="70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0"/>
          <p:cNvSpPr>
            <a:spLocks noEditPoints="1"/>
          </p:cNvSpPr>
          <p:nvPr/>
        </p:nvSpPr>
        <p:spPr bwMode="auto">
          <a:xfrm>
            <a:off x="10680700" y="3703637"/>
            <a:ext cx="123825" cy="134938"/>
          </a:xfrm>
          <a:custGeom>
            <a:avLst/>
            <a:gdLst>
              <a:gd name="T0" fmla="*/ 43 w 78"/>
              <a:gd name="T1" fmla="*/ 4 h 85"/>
              <a:gd name="T2" fmla="*/ 43 w 78"/>
              <a:gd name="T3" fmla="*/ 4 h 85"/>
              <a:gd name="T4" fmla="*/ 28 w 78"/>
              <a:gd name="T5" fmla="*/ 0 h 85"/>
              <a:gd name="T6" fmla="*/ 28 w 78"/>
              <a:gd name="T7" fmla="*/ 0 h 85"/>
              <a:gd name="T8" fmla="*/ 16 w 78"/>
              <a:gd name="T9" fmla="*/ 19 h 85"/>
              <a:gd name="T10" fmla="*/ 8 w 78"/>
              <a:gd name="T11" fmla="*/ 27 h 85"/>
              <a:gd name="T12" fmla="*/ 0 w 78"/>
              <a:gd name="T13" fmla="*/ 27 h 85"/>
              <a:gd name="T14" fmla="*/ 0 w 78"/>
              <a:gd name="T15" fmla="*/ 27 h 85"/>
              <a:gd name="T16" fmla="*/ 4 w 78"/>
              <a:gd name="T17" fmla="*/ 35 h 85"/>
              <a:gd name="T18" fmla="*/ 4 w 78"/>
              <a:gd name="T19" fmla="*/ 35 h 85"/>
              <a:gd name="T20" fmla="*/ 4 w 78"/>
              <a:gd name="T21" fmla="*/ 39 h 85"/>
              <a:gd name="T22" fmla="*/ 4 w 78"/>
              <a:gd name="T23" fmla="*/ 39 h 85"/>
              <a:gd name="T24" fmla="*/ 43 w 78"/>
              <a:gd name="T25" fmla="*/ 39 h 85"/>
              <a:gd name="T26" fmla="*/ 43 w 78"/>
              <a:gd name="T27" fmla="*/ 39 h 85"/>
              <a:gd name="T28" fmla="*/ 63 w 78"/>
              <a:gd name="T29" fmla="*/ 35 h 85"/>
              <a:gd name="T30" fmla="*/ 63 w 78"/>
              <a:gd name="T31" fmla="*/ 35 h 85"/>
              <a:gd name="T32" fmla="*/ 66 w 78"/>
              <a:gd name="T33" fmla="*/ 43 h 85"/>
              <a:gd name="T34" fmla="*/ 78 w 78"/>
              <a:gd name="T35" fmla="*/ 31 h 85"/>
              <a:gd name="T36" fmla="*/ 78 w 78"/>
              <a:gd name="T37" fmla="*/ 31 h 85"/>
              <a:gd name="T38" fmla="*/ 70 w 78"/>
              <a:gd name="T39" fmla="*/ 27 h 85"/>
              <a:gd name="T40" fmla="*/ 70 w 78"/>
              <a:gd name="T41" fmla="*/ 27 h 85"/>
              <a:gd name="T42" fmla="*/ 55 w 78"/>
              <a:gd name="T43" fmla="*/ 8 h 85"/>
              <a:gd name="T44" fmla="*/ 43 w 78"/>
              <a:gd name="T45" fmla="*/ 16 h 85"/>
              <a:gd name="T46" fmla="*/ 43 w 78"/>
              <a:gd name="T47" fmla="*/ 16 h 85"/>
              <a:gd name="T48" fmla="*/ 55 w 78"/>
              <a:gd name="T49" fmla="*/ 27 h 85"/>
              <a:gd name="T50" fmla="*/ 24 w 78"/>
              <a:gd name="T51" fmla="*/ 27 h 85"/>
              <a:gd name="T52" fmla="*/ 24 w 78"/>
              <a:gd name="T53" fmla="*/ 27 h 85"/>
              <a:gd name="T54" fmla="*/ 43 w 78"/>
              <a:gd name="T55" fmla="*/ 4 h 85"/>
              <a:gd name="T56" fmla="*/ 43 w 78"/>
              <a:gd name="T57" fmla="*/ 4 h 85"/>
              <a:gd name="T58" fmla="*/ 43 w 78"/>
              <a:gd name="T59" fmla="*/ 4 h 85"/>
              <a:gd name="T60" fmla="*/ 20 w 78"/>
              <a:gd name="T61" fmla="*/ 85 h 85"/>
              <a:gd name="T62" fmla="*/ 20 w 78"/>
              <a:gd name="T63" fmla="*/ 78 h 85"/>
              <a:gd name="T64" fmla="*/ 55 w 78"/>
              <a:gd name="T65" fmla="*/ 78 h 85"/>
              <a:gd name="T66" fmla="*/ 55 w 78"/>
              <a:gd name="T67" fmla="*/ 85 h 85"/>
              <a:gd name="T68" fmla="*/ 66 w 78"/>
              <a:gd name="T69" fmla="*/ 85 h 85"/>
              <a:gd name="T70" fmla="*/ 66 w 78"/>
              <a:gd name="T71" fmla="*/ 47 h 85"/>
              <a:gd name="T72" fmla="*/ 12 w 78"/>
              <a:gd name="T73" fmla="*/ 47 h 85"/>
              <a:gd name="T74" fmla="*/ 12 w 78"/>
              <a:gd name="T75" fmla="*/ 85 h 85"/>
              <a:gd name="T76" fmla="*/ 20 w 78"/>
              <a:gd name="T77" fmla="*/ 85 h 85"/>
              <a:gd name="T78" fmla="*/ 20 w 78"/>
              <a:gd name="T79" fmla="*/ 85 h 85"/>
              <a:gd name="T80" fmla="*/ 55 w 78"/>
              <a:gd name="T81" fmla="*/ 70 h 85"/>
              <a:gd name="T82" fmla="*/ 20 w 78"/>
              <a:gd name="T83" fmla="*/ 70 h 85"/>
              <a:gd name="T84" fmla="*/ 20 w 78"/>
              <a:gd name="T85" fmla="*/ 54 h 85"/>
              <a:gd name="T86" fmla="*/ 55 w 78"/>
              <a:gd name="T87" fmla="*/ 54 h 85"/>
              <a:gd name="T88" fmla="*/ 55 w 78"/>
              <a:gd name="T89" fmla="*/ 70 h 85"/>
              <a:gd name="T90" fmla="*/ 55 w 78"/>
              <a:gd name="T91" fmla="*/ 7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8" h="85">
                <a:moveTo>
                  <a:pt x="43" y="4"/>
                </a:moveTo>
                <a:lnTo>
                  <a:pt x="43" y="4"/>
                </a:lnTo>
                <a:lnTo>
                  <a:pt x="28" y="0"/>
                </a:lnTo>
                <a:lnTo>
                  <a:pt x="28" y="0"/>
                </a:lnTo>
                <a:lnTo>
                  <a:pt x="16" y="19"/>
                </a:lnTo>
                <a:lnTo>
                  <a:pt x="8" y="27"/>
                </a:lnTo>
                <a:lnTo>
                  <a:pt x="0" y="27"/>
                </a:lnTo>
                <a:lnTo>
                  <a:pt x="0" y="27"/>
                </a:lnTo>
                <a:lnTo>
                  <a:pt x="4" y="35"/>
                </a:lnTo>
                <a:lnTo>
                  <a:pt x="4" y="35"/>
                </a:lnTo>
                <a:lnTo>
                  <a:pt x="4" y="39"/>
                </a:lnTo>
                <a:lnTo>
                  <a:pt x="4" y="39"/>
                </a:lnTo>
                <a:lnTo>
                  <a:pt x="43" y="39"/>
                </a:lnTo>
                <a:lnTo>
                  <a:pt x="43" y="39"/>
                </a:lnTo>
                <a:lnTo>
                  <a:pt x="63" y="35"/>
                </a:lnTo>
                <a:lnTo>
                  <a:pt x="63" y="35"/>
                </a:lnTo>
                <a:lnTo>
                  <a:pt x="66" y="43"/>
                </a:lnTo>
                <a:lnTo>
                  <a:pt x="78" y="31"/>
                </a:lnTo>
                <a:lnTo>
                  <a:pt x="78" y="31"/>
                </a:lnTo>
                <a:lnTo>
                  <a:pt x="70" y="27"/>
                </a:lnTo>
                <a:lnTo>
                  <a:pt x="70" y="27"/>
                </a:lnTo>
                <a:lnTo>
                  <a:pt x="55" y="8"/>
                </a:lnTo>
                <a:lnTo>
                  <a:pt x="43" y="16"/>
                </a:lnTo>
                <a:lnTo>
                  <a:pt x="43" y="16"/>
                </a:lnTo>
                <a:lnTo>
                  <a:pt x="55" y="27"/>
                </a:lnTo>
                <a:lnTo>
                  <a:pt x="24" y="27"/>
                </a:lnTo>
                <a:lnTo>
                  <a:pt x="24" y="27"/>
                </a:lnTo>
                <a:lnTo>
                  <a:pt x="43" y="4"/>
                </a:lnTo>
                <a:lnTo>
                  <a:pt x="43" y="4"/>
                </a:lnTo>
                <a:lnTo>
                  <a:pt x="43" y="4"/>
                </a:lnTo>
                <a:close/>
                <a:moveTo>
                  <a:pt x="20" y="85"/>
                </a:moveTo>
                <a:lnTo>
                  <a:pt x="20" y="78"/>
                </a:lnTo>
                <a:lnTo>
                  <a:pt x="55" y="78"/>
                </a:lnTo>
                <a:lnTo>
                  <a:pt x="55" y="85"/>
                </a:lnTo>
                <a:lnTo>
                  <a:pt x="66" y="85"/>
                </a:lnTo>
                <a:lnTo>
                  <a:pt x="66" y="47"/>
                </a:lnTo>
                <a:lnTo>
                  <a:pt x="12" y="47"/>
                </a:lnTo>
                <a:lnTo>
                  <a:pt x="12" y="85"/>
                </a:lnTo>
                <a:lnTo>
                  <a:pt x="20" y="85"/>
                </a:lnTo>
                <a:lnTo>
                  <a:pt x="20" y="85"/>
                </a:lnTo>
                <a:close/>
                <a:moveTo>
                  <a:pt x="55" y="70"/>
                </a:moveTo>
                <a:lnTo>
                  <a:pt x="20" y="70"/>
                </a:lnTo>
                <a:lnTo>
                  <a:pt x="20" y="54"/>
                </a:lnTo>
                <a:lnTo>
                  <a:pt x="55" y="54"/>
                </a:lnTo>
                <a:lnTo>
                  <a:pt x="55" y="70"/>
                </a:lnTo>
                <a:lnTo>
                  <a:pt x="55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1"/>
          <p:cNvSpPr>
            <a:spLocks/>
          </p:cNvSpPr>
          <p:nvPr/>
        </p:nvSpPr>
        <p:spPr bwMode="auto">
          <a:xfrm>
            <a:off x="10823575" y="3706019"/>
            <a:ext cx="128588" cy="130175"/>
          </a:xfrm>
          <a:custGeom>
            <a:avLst/>
            <a:gdLst>
              <a:gd name="T0" fmla="*/ 50 w 81"/>
              <a:gd name="T1" fmla="*/ 12 h 82"/>
              <a:gd name="T2" fmla="*/ 50 w 81"/>
              <a:gd name="T3" fmla="*/ 12 h 82"/>
              <a:gd name="T4" fmla="*/ 46 w 81"/>
              <a:gd name="T5" fmla="*/ 8 h 82"/>
              <a:gd name="T6" fmla="*/ 46 w 81"/>
              <a:gd name="T7" fmla="*/ 8 h 82"/>
              <a:gd name="T8" fmla="*/ 46 w 81"/>
              <a:gd name="T9" fmla="*/ 0 h 82"/>
              <a:gd name="T10" fmla="*/ 46 w 81"/>
              <a:gd name="T11" fmla="*/ 0 h 82"/>
              <a:gd name="T12" fmla="*/ 39 w 81"/>
              <a:gd name="T13" fmla="*/ 0 h 82"/>
              <a:gd name="T14" fmla="*/ 39 w 81"/>
              <a:gd name="T15" fmla="*/ 0 h 82"/>
              <a:gd name="T16" fmla="*/ 31 w 81"/>
              <a:gd name="T17" fmla="*/ 0 h 82"/>
              <a:gd name="T18" fmla="*/ 31 w 81"/>
              <a:gd name="T19" fmla="*/ 0 h 82"/>
              <a:gd name="T20" fmla="*/ 35 w 81"/>
              <a:gd name="T21" fmla="*/ 12 h 82"/>
              <a:gd name="T22" fmla="*/ 0 w 81"/>
              <a:gd name="T23" fmla="*/ 12 h 82"/>
              <a:gd name="T24" fmla="*/ 0 w 81"/>
              <a:gd name="T25" fmla="*/ 23 h 82"/>
              <a:gd name="T26" fmla="*/ 35 w 81"/>
              <a:gd name="T27" fmla="*/ 23 h 82"/>
              <a:gd name="T28" fmla="*/ 35 w 81"/>
              <a:gd name="T29" fmla="*/ 35 h 82"/>
              <a:gd name="T30" fmla="*/ 11 w 81"/>
              <a:gd name="T31" fmla="*/ 35 h 82"/>
              <a:gd name="T32" fmla="*/ 11 w 81"/>
              <a:gd name="T33" fmla="*/ 74 h 82"/>
              <a:gd name="T34" fmla="*/ 23 w 81"/>
              <a:gd name="T35" fmla="*/ 74 h 82"/>
              <a:gd name="T36" fmla="*/ 23 w 81"/>
              <a:gd name="T37" fmla="*/ 43 h 82"/>
              <a:gd name="T38" fmla="*/ 35 w 81"/>
              <a:gd name="T39" fmla="*/ 43 h 82"/>
              <a:gd name="T40" fmla="*/ 35 w 81"/>
              <a:gd name="T41" fmla="*/ 82 h 82"/>
              <a:gd name="T42" fmla="*/ 46 w 81"/>
              <a:gd name="T43" fmla="*/ 82 h 82"/>
              <a:gd name="T44" fmla="*/ 46 w 81"/>
              <a:gd name="T45" fmla="*/ 43 h 82"/>
              <a:gd name="T46" fmla="*/ 58 w 81"/>
              <a:gd name="T47" fmla="*/ 43 h 82"/>
              <a:gd name="T48" fmla="*/ 58 w 81"/>
              <a:gd name="T49" fmla="*/ 62 h 82"/>
              <a:gd name="T50" fmla="*/ 58 w 81"/>
              <a:gd name="T51" fmla="*/ 62 h 82"/>
              <a:gd name="T52" fmla="*/ 58 w 81"/>
              <a:gd name="T53" fmla="*/ 66 h 82"/>
              <a:gd name="T54" fmla="*/ 50 w 81"/>
              <a:gd name="T55" fmla="*/ 66 h 82"/>
              <a:gd name="T56" fmla="*/ 50 w 81"/>
              <a:gd name="T57" fmla="*/ 66 h 82"/>
              <a:gd name="T58" fmla="*/ 54 w 81"/>
              <a:gd name="T59" fmla="*/ 78 h 82"/>
              <a:gd name="T60" fmla="*/ 54 w 81"/>
              <a:gd name="T61" fmla="*/ 78 h 82"/>
              <a:gd name="T62" fmla="*/ 66 w 81"/>
              <a:gd name="T63" fmla="*/ 74 h 82"/>
              <a:gd name="T64" fmla="*/ 70 w 81"/>
              <a:gd name="T65" fmla="*/ 70 h 82"/>
              <a:gd name="T66" fmla="*/ 73 w 81"/>
              <a:gd name="T67" fmla="*/ 66 h 82"/>
              <a:gd name="T68" fmla="*/ 73 w 81"/>
              <a:gd name="T69" fmla="*/ 35 h 82"/>
              <a:gd name="T70" fmla="*/ 46 w 81"/>
              <a:gd name="T71" fmla="*/ 35 h 82"/>
              <a:gd name="T72" fmla="*/ 46 w 81"/>
              <a:gd name="T73" fmla="*/ 23 h 82"/>
              <a:gd name="T74" fmla="*/ 81 w 81"/>
              <a:gd name="T75" fmla="*/ 23 h 82"/>
              <a:gd name="T76" fmla="*/ 81 w 81"/>
              <a:gd name="T77" fmla="*/ 12 h 82"/>
              <a:gd name="T78" fmla="*/ 39 w 81"/>
              <a:gd name="T79" fmla="*/ 12 h 82"/>
              <a:gd name="T80" fmla="*/ 39 w 81"/>
              <a:gd name="T81" fmla="*/ 12 h 82"/>
              <a:gd name="T82" fmla="*/ 50 w 81"/>
              <a:gd name="T83" fmla="*/ 12 h 82"/>
              <a:gd name="T84" fmla="*/ 50 w 81"/>
              <a:gd name="T85" fmla="*/ 12 h 82"/>
              <a:gd name="T86" fmla="*/ 50 w 81"/>
              <a:gd name="T87" fmla="*/ 1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2">
                <a:moveTo>
                  <a:pt x="50" y="12"/>
                </a:moveTo>
                <a:lnTo>
                  <a:pt x="50" y="12"/>
                </a:lnTo>
                <a:lnTo>
                  <a:pt x="46" y="8"/>
                </a:lnTo>
                <a:lnTo>
                  <a:pt x="46" y="8"/>
                </a:lnTo>
                <a:lnTo>
                  <a:pt x="46" y="0"/>
                </a:lnTo>
                <a:lnTo>
                  <a:pt x="46" y="0"/>
                </a:lnTo>
                <a:lnTo>
                  <a:pt x="39" y="0"/>
                </a:lnTo>
                <a:lnTo>
                  <a:pt x="39" y="0"/>
                </a:lnTo>
                <a:lnTo>
                  <a:pt x="31" y="0"/>
                </a:lnTo>
                <a:lnTo>
                  <a:pt x="31" y="0"/>
                </a:lnTo>
                <a:lnTo>
                  <a:pt x="35" y="12"/>
                </a:lnTo>
                <a:lnTo>
                  <a:pt x="0" y="12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11" y="35"/>
                </a:lnTo>
                <a:lnTo>
                  <a:pt x="11" y="74"/>
                </a:lnTo>
                <a:lnTo>
                  <a:pt x="23" y="74"/>
                </a:lnTo>
                <a:lnTo>
                  <a:pt x="23" y="43"/>
                </a:lnTo>
                <a:lnTo>
                  <a:pt x="35" y="43"/>
                </a:lnTo>
                <a:lnTo>
                  <a:pt x="35" y="82"/>
                </a:lnTo>
                <a:lnTo>
                  <a:pt x="46" y="82"/>
                </a:lnTo>
                <a:lnTo>
                  <a:pt x="46" y="43"/>
                </a:lnTo>
                <a:lnTo>
                  <a:pt x="58" y="43"/>
                </a:lnTo>
                <a:lnTo>
                  <a:pt x="58" y="62"/>
                </a:lnTo>
                <a:lnTo>
                  <a:pt x="58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4" y="78"/>
                </a:lnTo>
                <a:lnTo>
                  <a:pt x="54" y="78"/>
                </a:lnTo>
                <a:lnTo>
                  <a:pt x="66" y="74"/>
                </a:lnTo>
                <a:lnTo>
                  <a:pt x="70" y="70"/>
                </a:lnTo>
                <a:lnTo>
                  <a:pt x="73" y="66"/>
                </a:lnTo>
                <a:lnTo>
                  <a:pt x="73" y="35"/>
                </a:lnTo>
                <a:lnTo>
                  <a:pt x="46" y="35"/>
                </a:lnTo>
                <a:lnTo>
                  <a:pt x="46" y="23"/>
                </a:lnTo>
                <a:lnTo>
                  <a:pt x="81" y="23"/>
                </a:lnTo>
                <a:lnTo>
                  <a:pt x="81" y="12"/>
                </a:lnTo>
                <a:lnTo>
                  <a:pt x="39" y="12"/>
                </a:lnTo>
                <a:lnTo>
                  <a:pt x="39" y="12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2"/>
          <p:cNvSpPr>
            <a:spLocks/>
          </p:cNvSpPr>
          <p:nvPr/>
        </p:nvSpPr>
        <p:spPr bwMode="auto">
          <a:xfrm>
            <a:off x="10736263" y="3752850"/>
            <a:ext cx="38100" cy="36513"/>
          </a:xfrm>
          <a:custGeom>
            <a:avLst/>
            <a:gdLst>
              <a:gd name="T0" fmla="*/ 24 w 24"/>
              <a:gd name="T1" fmla="*/ 11 h 23"/>
              <a:gd name="T2" fmla="*/ 24 w 24"/>
              <a:gd name="T3" fmla="*/ 11 h 23"/>
              <a:gd name="T4" fmla="*/ 20 w 24"/>
              <a:gd name="T5" fmla="*/ 19 h 23"/>
              <a:gd name="T6" fmla="*/ 12 w 24"/>
              <a:gd name="T7" fmla="*/ 23 h 23"/>
              <a:gd name="T8" fmla="*/ 12 w 24"/>
              <a:gd name="T9" fmla="*/ 23 h 23"/>
              <a:gd name="T10" fmla="*/ 4 w 24"/>
              <a:gd name="T11" fmla="*/ 19 h 23"/>
              <a:gd name="T12" fmla="*/ 0 w 24"/>
              <a:gd name="T13" fmla="*/ 11 h 23"/>
              <a:gd name="T14" fmla="*/ 0 w 24"/>
              <a:gd name="T15" fmla="*/ 11 h 23"/>
              <a:gd name="T16" fmla="*/ 4 w 24"/>
              <a:gd name="T17" fmla="*/ 4 h 23"/>
              <a:gd name="T18" fmla="*/ 12 w 24"/>
              <a:gd name="T19" fmla="*/ 0 h 23"/>
              <a:gd name="T20" fmla="*/ 12 w 24"/>
              <a:gd name="T21" fmla="*/ 0 h 23"/>
              <a:gd name="T22" fmla="*/ 20 w 24"/>
              <a:gd name="T23" fmla="*/ 4 h 23"/>
              <a:gd name="T24" fmla="*/ 24 w 24"/>
              <a:gd name="T25" fmla="*/ 11 h 23"/>
              <a:gd name="T26" fmla="*/ 24 w 24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3">
                <a:moveTo>
                  <a:pt x="24" y="11"/>
                </a:moveTo>
                <a:lnTo>
                  <a:pt x="24" y="11"/>
                </a:lnTo>
                <a:lnTo>
                  <a:pt x="20" y="19"/>
                </a:lnTo>
                <a:lnTo>
                  <a:pt x="12" y="23"/>
                </a:lnTo>
                <a:lnTo>
                  <a:pt x="12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0" y="4"/>
                </a:lnTo>
                <a:lnTo>
                  <a:pt x="24" y="11"/>
                </a:lnTo>
                <a:lnTo>
                  <a:pt x="24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3"/>
          <p:cNvSpPr>
            <a:spLocks/>
          </p:cNvSpPr>
          <p:nvPr/>
        </p:nvSpPr>
        <p:spPr bwMode="auto">
          <a:xfrm>
            <a:off x="10706100" y="3727450"/>
            <a:ext cx="92075" cy="87313"/>
          </a:xfrm>
          <a:custGeom>
            <a:avLst/>
            <a:gdLst>
              <a:gd name="T0" fmla="*/ 58 w 58"/>
              <a:gd name="T1" fmla="*/ 27 h 55"/>
              <a:gd name="T2" fmla="*/ 58 w 58"/>
              <a:gd name="T3" fmla="*/ 27 h 55"/>
              <a:gd name="T4" fmla="*/ 58 w 58"/>
              <a:gd name="T5" fmla="*/ 39 h 55"/>
              <a:gd name="T6" fmla="*/ 50 w 58"/>
              <a:gd name="T7" fmla="*/ 47 h 55"/>
              <a:gd name="T8" fmla="*/ 43 w 58"/>
              <a:gd name="T9" fmla="*/ 55 h 55"/>
              <a:gd name="T10" fmla="*/ 31 w 58"/>
              <a:gd name="T11" fmla="*/ 55 h 55"/>
              <a:gd name="T12" fmla="*/ 31 w 58"/>
              <a:gd name="T13" fmla="*/ 55 h 55"/>
              <a:gd name="T14" fmla="*/ 19 w 58"/>
              <a:gd name="T15" fmla="*/ 55 h 55"/>
              <a:gd name="T16" fmla="*/ 12 w 58"/>
              <a:gd name="T17" fmla="*/ 47 h 55"/>
              <a:gd name="T18" fmla="*/ 4 w 58"/>
              <a:gd name="T19" fmla="*/ 39 h 55"/>
              <a:gd name="T20" fmla="*/ 0 w 58"/>
              <a:gd name="T21" fmla="*/ 27 h 55"/>
              <a:gd name="T22" fmla="*/ 0 w 58"/>
              <a:gd name="T23" fmla="*/ 27 h 55"/>
              <a:gd name="T24" fmla="*/ 4 w 58"/>
              <a:gd name="T25" fmla="*/ 16 h 55"/>
              <a:gd name="T26" fmla="*/ 12 w 58"/>
              <a:gd name="T27" fmla="*/ 8 h 55"/>
              <a:gd name="T28" fmla="*/ 19 w 58"/>
              <a:gd name="T29" fmla="*/ 0 h 55"/>
              <a:gd name="T30" fmla="*/ 31 w 58"/>
              <a:gd name="T31" fmla="*/ 0 h 55"/>
              <a:gd name="T32" fmla="*/ 31 w 58"/>
              <a:gd name="T33" fmla="*/ 0 h 55"/>
              <a:gd name="T34" fmla="*/ 43 w 58"/>
              <a:gd name="T35" fmla="*/ 0 h 55"/>
              <a:gd name="T36" fmla="*/ 50 w 58"/>
              <a:gd name="T37" fmla="*/ 8 h 55"/>
              <a:gd name="T38" fmla="*/ 58 w 58"/>
              <a:gd name="T39" fmla="*/ 16 h 55"/>
              <a:gd name="T40" fmla="*/ 58 w 58"/>
              <a:gd name="T41" fmla="*/ 27 h 55"/>
              <a:gd name="T42" fmla="*/ 58 w 58"/>
              <a:gd name="T43" fmla="*/ 2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5">
                <a:moveTo>
                  <a:pt x="58" y="27"/>
                </a:moveTo>
                <a:lnTo>
                  <a:pt x="58" y="27"/>
                </a:lnTo>
                <a:lnTo>
                  <a:pt x="58" y="39"/>
                </a:lnTo>
                <a:lnTo>
                  <a:pt x="50" y="47"/>
                </a:lnTo>
                <a:lnTo>
                  <a:pt x="43" y="55"/>
                </a:lnTo>
                <a:lnTo>
                  <a:pt x="31" y="55"/>
                </a:lnTo>
                <a:lnTo>
                  <a:pt x="31" y="55"/>
                </a:lnTo>
                <a:lnTo>
                  <a:pt x="19" y="55"/>
                </a:lnTo>
                <a:lnTo>
                  <a:pt x="12" y="47"/>
                </a:lnTo>
                <a:lnTo>
                  <a:pt x="4" y="39"/>
                </a:lnTo>
                <a:lnTo>
                  <a:pt x="0" y="27"/>
                </a:lnTo>
                <a:lnTo>
                  <a:pt x="0" y="27"/>
                </a:lnTo>
                <a:lnTo>
                  <a:pt x="4" y="16"/>
                </a:lnTo>
                <a:lnTo>
                  <a:pt x="12" y="8"/>
                </a:lnTo>
                <a:lnTo>
                  <a:pt x="19" y="0"/>
                </a:lnTo>
                <a:lnTo>
                  <a:pt x="31" y="0"/>
                </a:lnTo>
                <a:lnTo>
                  <a:pt x="31" y="0"/>
                </a:lnTo>
                <a:lnTo>
                  <a:pt x="43" y="0"/>
                </a:lnTo>
                <a:lnTo>
                  <a:pt x="50" y="8"/>
                </a:lnTo>
                <a:lnTo>
                  <a:pt x="58" y="16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4"/>
          <p:cNvSpPr>
            <a:spLocks noEditPoints="1"/>
          </p:cNvSpPr>
          <p:nvPr/>
        </p:nvSpPr>
        <p:spPr bwMode="auto">
          <a:xfrm>
            <a:off x="8375650" y="3702844"/>
            <a:ext cx="134938" cy="136525"/>
          </a:xfrm>
          <a:custGeom>
            <a:avLst/>
            <a:gdLst>
              <a:gd name="T0" fmla="*/ 46 w 85"/>
              <a:gd name="T1" fmla="*/ 24 h 86"/>
              <a:gd name="T2" fmla="*/ 38 w 85"/>
              <a:gd name="T3" fmla="*/ 20 h 86"/>
              <a:gd name="T4" fmla="*/ 31 w 85"/>
              <a:gd name="T5" fmla="*/ 27 h 86"/>
              <a:gd name="T6" fmla="*/ 42 w 85"/>
              <a:gd name="T7" fmla="*/ 8 h 86"/>
              <a:gd name="T8" fmla="*/ 31 w 85"/>
              <a:gd name="T9" fmla="*/ 0 h 86"/>
              <a:gd name="T10" fmla="*/ 19 w 85"/>
              <a:gd name="T11" fmla="*/ 24 h 86"/>
              <a:gd name="T12" fmla="*/ 19 w 85"/>
              <a:gd name="T13" fmla="*/ 35 h 86"/>
              <a:gd name="T14" fmla="*/ 19 w 85"/>
              <a:gd name="T15" fmla="*/ 39 h 86"/>
              <a:gd name="T16" fmla="*/ 27 w 85"/>
              <a:gd name="T17" fmla="*/ 39 h 86"/>
              <a:gd name="T18" fmla="*/ 19 w 85"/>
              <a:gd name="T19" fmla="*/ 51 h 86"/>
              <a:gd name="T20" fmla="*/ 19 w 85"/>
              <a:gd name="T21" fmla="*/ 62 h 86"/>
              <a:gd name="T22" fmla="*/ 42 w 85"/>
              <a:gd name="T23" fmla="*/ 51 h 86"/>
              <a:gd name="T24" fmla="*/ 31 w 85"/>
              <a:gd name="T25" fmla="*/ 51 h 86"/>
              <a:gd name="T26" fmla="*/ 46 w 85"/>
              <a:gd name="T27" fmla="*/ 24 h 86"/>
              <a:gd name="T28" fmla="*/ 7 w 85"/>
              <a:gd name="T29" fmla="*/ 8 h 86"/>
              <a:gd name="T30" fmla="*/ 4 w 85"/>
              <a:gd name="T31" fmla="*/ 8 h 86"/>
              <a:gd name="T32" fmla="*/ 23 w 85"/>
              <a:gd name="T33" fmla="*/ 12 h 86"/>
              <a:gd name="T34" fmla="*/ 11 w 85"/>
              <a:gd name="T35" fmla="*/ 0 h 86"/>
              <a:gd name="T36" fmla="*/ 58 w 85"/>
              <a:gd name="T37" fmla="*/ 16 h 86"/>
              <a:gd name="T38" fmla="*/ 62 w 85"/>
              <a:gd name="T39" fmla="*/ 4 h 86"/>
              <a:gd name="T40" fmla="*/ 58 w 85"/>
              <a:gd name="T41" fmla="*/ 0 h 86"/>
              <a:gd name="T42" fmla="*/ 46 w 85"/>
              <a:gd name="T43" fmla="*/ 24 h 86"/>
              <a:gd name="T44" fmla="*/ 42 w 85"/>
              <a:gd name="T45" fmla="*/ 47 h 86"/>
              <a:gd name="T46" fmla="*/ 46 w 85"/>
              <a:gd name="T47" fmla="*/ 51 h 86"/>
              <a:gd name="T48" fmla="*/ 58 w 85"/>
              <a:gd name="T49" fmla="*/ 86 h 86"/>
              <a:gd name="T50" fmla="*/ 85 w 85"/>
              <a:gd name="T51" fmla="*/ 70 h 86"/>
              <a:gd name="T52" fmla="*/ 81 w 85"/>
              <a:gd name="T53" fmla="*/ 59 h 86"/>
              <a:gd name="T54" fmla="*/ 73 w 85"/>
              <a:gd name="T55" fmla="*/ 43 h 86"/>
              <a:gd name="T56" fmla="*/ 73 w 85"/>
              <a:gd name="T57" fmla="*/ 35 h 86"/>
              <a:gd name="T58" fmla="*/ 85 w 85"/>
              <a:gd name="T59" fmla="*/ 16 h 86"/>
              <a:gd name="T60" fmla="*/ 77 w 85"/>
              <a:gd name="T61" fmla="*/ 12 h 86"/>
              <a:gd name="T62" fmla="*/ 62 w 85"/>
              <a:gd name="T63" fmla="*/ 4 h 86"/>
              <a:gd name="T64" fmla="*/ 66 w 85"/>
              <a:gd name="T65" fmla="*/ 16 h 86"/>
              <a:gd name="T66" fmla="*/ 62 w 85"/>
              <a:gd name="T67" fmla="*/ 35 h 86"/>
              <a:gd name="T68" fmla="*/ 58 w 85"/>
              <a:gd name="T69" fmla="*/ 24 h 86"/>
              <a:gd name="T70" fmla="*/ 62 w 85"/>
              <a:gd name="T71" fmla="*/ 43 h 86"/>
              <a:gd name="T72" fmla="*/ 58 w 85"/>
              <a:gd name="T73" fmla="*/ 51 h 86"/>
              <a:gd name="T74" fmla="*/ 58 w 85"/>
              <a:gd name="T75" fmla="*/ 70 h 86"/>
              <a:gd name="T76" fmla="*/ 62 w 85"/>
              <a:gd name="T77" fmla="*/ 59 h 86"/>
              <a:gd name="T78" fmla="*/ 38 w 85"/>
              <a:gd name="T79" fmla="*/ 74 h 86"/>
              <a:gd name="T80" fmla="*/ 42 w 85"/>
              <a:gd name="T81" fmla="*/ 74 h 86"/>
              <a:gd name="T82" fmla="*/ 42 w 85"/>
              <a:gd name="T83" fmla="*/ 62 h 86"/>
              <a:gd name="T84" fmla="*/ 19 w 85"/>
              <a:gd name="T85" fmla="*/ 66 h 86"/>
              <a:gd name="T86" fmla="*/ 19 w 85"/>
              <a:gd name="T87" fmla="*/ 78 h 86"/>
              <a:gd name="T88" fmla="*/ 0 w 85"/>
              <a:gd name="T89" fmla="*/ 31 h 86"/>
              <a:gd name="T90" fmla="*/ 11 w 85"/>
              <a:gd name="T91" fmla="*/ 39 h 86"/>
              <a:gd name="T92" fmla="*/ 19 w 85"/>
              <a:gd name="T93" fmla="*/ 31 h 86"/>
              <a:gd name="T94" fmla="*/ 7 w 85"/>
              <a:gd name="T95" fmla="*/ 24 h 86"/>
              <a:gd name="T96" fmla="*/ 7 w 85"/>
              <a:gd name="T97" fmla="*/ 43 h 86"/>
              <a:gd name="T98" fmla="*/ 0 w 85"/>
              <a:gd name="T99" fmla="*/ 74 h 86"/>
              <a:gd name="T100" fmla="*/ 19 w 85"/>
              <a:gd name="T101" fmla="*/ 47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5" h="86">
                <a:moveTo>
                  <a:pt x="46" y="24"/>
                </a:moveTo>
                <a:lnTo>
                  <a:pt x="46" y="24"/>
                </a:lnTo>
                <a:lnTo>
                  <a:pt x="46" y="24"/>
                </a:lnTo>
                <a:lnTo>
                  <a:pt x="46" y="24"/>
                </a:lnTo>
                <a:lnTo>
                  <a:pt x="38" y="20"/>
                </a:lnTo>
                <a:lnTo>
                  <a:pt x="38" y="20"/>
                </a:lnTo>
                <a:lnTo>
                  <a:pt x="31" y="27"/>
                </a:lnTo>
                <a:lnTo>
                  <a:pt x="31" y="27"/>
                </a:lnTo>
                <a:lnTo>
                  <a:pt x="31" y="27"/>
                </a:lnTo>
                <a:lnTo>
                  <a:pt x="42" y="8"/>
                </a:lnTo>
                <a:lnTo>
                  <a:pt x="42" y="8"/>
                </a:lnTo>
                <a:lnTo>
                  <a:pt x="42" y="8"/>
                </a:lnTo>
                <a:lnTo>
                  <a:pt x="42" y="8"/>
                </a:lnTo>
                <a:lnTo>
                  <a:pt x="31" y="0"/>
                </a:lnTo>
                <a:lnTo>
                  <a:pt x="31" y="0"/>
                </a:lnTo>
                <a:lnTo>
                  <a:pt x="27" y="16"/>
                </a:lnTo>
                <a:lnTo>
                  <a:pt x="27" y="16"/>
                </a:lnTo>
                <a:lnTo>
                  <a:pt x="19" y="24"/>
                </a:lnTo>
                <a:lnTo>
                  <a:pt x="19" y="27"/>
                </a:lnTo>
                <a:lnTo>
                  <a:pt x="19" y="27"/>
                </a:lnTo>
                <a:lnTo>
                  <a:pt x="19" y="35"/>
                </a:lnTo>
                <a:lnTo>
                  <a:pt x="19" y="35"/>
                </a:lnTo>
                <a:lnTo>
                  <a:pt x="19" y="39"/>
                </a:lnTo>
                <a:lnTo>
                  <a:pt x="19" y="39"/>
                </a:lnTo>
                <a:lnTo>
                  <a:pt x="19" y="39"/>
                </a:lnTo>
                <a:lnTo>
                  <a:pt x="27" y="39"/>
                </a:lnTo>
                <a:lnTo>
                  <a:pt x="27" y="39"/>
                </a:lnTo>
                <a:lnTo>
                  <a:pt x="23" y="47"/>
                </a:lnTo>
                <a:lnTo>
                  <a:pt x="19" y="51"/>
                </a:lnTo>
                <a:lnTo>
                  <a:pt x="19" y="51"/>
                </a:lnTo>
                <a:lnTo>
                  <a:pt x="19" y="59"/>
                </a:lnTo>
                <a:lnTo>
                  <a:pt x="19" y="59"/>
                </a:lnTo>
                <a:lnTo>
                  <a:pt x="19" y="62"/>
                </a:lnTo>
                <a:lnTo>
                  <a:pt x="19" y="62"/>
                </a:lnTo>
                <a:lnTo>
                  <a:pt x="42" y="59"/>
                </a:lnTo>
                <a:lnTo>
                  <a:pt x="42" y="51"/>
                </a:lnTo>
                <a:lnTo>
                  <a:pt x="31" y="51"/>
                </a:lnTo>
                <a:lnTo>
                  <a:pt x="31" y="51"/>
                </a:lnTo>
                <a:lnTo>
                  <a:pt x="31" y="51"/>
                </a:lnTo>
                <a:lnTo>
                  <a:pt x="46" y="24"/>
                </a:lnTo>
                <a:lnTo>
                  <a:pt x="46" y="24"/>
                </a:lnTo>
                <a:lnTo>
                  <a:pt x="46" y="24"/>
                </a:lnTo>
                <a:close/>
                <a:moveTo>
                  <a:pt x="11" y="0"/>
                </a:moveTo>
                <a:lnTo>
                  <a:pt x="11" y="0"/>
                </a:lnTo>
                <a:lnTo>
                  <a:pt x="7" y="8"/>
                </a:lnTo>
                <a:lnTo>
                  <a:pt x="7" y="8"/>
                </a:lnTo>
                <a:lnTo>
                  <a:pt x="4" y="8"/>
                </a:lnTo>
                <a:lnTo>
                  <a:pt x="4" y="8"/>
                </a:lnTo>
                <a:lnTo>
                  <a:pt x="15" y="20"/>
                </a:lnTo>
                <a:lnTo>
                  <a:pt x="23" y="12"/>
                </a:lnTo>
                <a:lnTo>
                  <a:pt x="23" y="12"/>
                </a:lnTo>
                <a:lnTo>
                  <a:pt x="11" y="0"/>
                </a:lnTo>
                <a:lnTo>
                  <a:pt x="11" y="0"/>
                </a:lnTo>
                <a:lnTo>
                  <a:pt x="11" y="0"/>
                </a:lnTo>
                <a:close/>
                <a:moveTo>
                  <a:pt x="66" y="16"/>
                </a:moveTo>
                <a:lnTo>
                  <a:pt x="58" y="16"/>
                </a:lnTo>
                <a:lnTo>
                  <a:pt x="58" y="16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58" y="0"/>
                </a:lnTo>
                <a:lnTo>
                  <a:pt x="58" y="0"/>
                </a:lnTo>
                <a:lnTo>
                  <a:pt x="50" y="0"/>
                </a:lnTo>
                <a:lnTo>
                  <a:pt x="50" y="0"/>
                </a:lnTo>
                <a:lnTo>
                  <a:pt x="46" y="24"/>
                </a:lnTo>
                <a:lnTo>
                  <a:pt x="35" y="43"/>
                </a:lnTo>
                <a:lnTo>
                  <a:pt x="35" y="43"/>
                </a:lnTo>
                <a:lnTo>
                  <a:pt x="42" y="47"/>
                </a:lnTo>
                <a:lnTo>
                  <a:pt x="42" y="47"/>
                </a:lnTo>
                <a:lnTo>
                  <a:pt x="46" y="51"/>
                </a:lnTo>
                <a:lnTo>
                  <a:pt x="46" y="51"/>
                </a:lnTo>
                <a:lnTo>
                  <a:pt x="46" y="43"/>
                </a:lnTo>
                <a:lnTo>
                  <a:pt x="46" y="86"/>
                </a:lnTo>
                <a:lnTo>
                  <a:pt x="58" y="86"/>
                </a:lnTo>
                <a:lnTo>
                  <a:pt x="58" y="78"/>
                </a:lnTo>
                <a:lnTo>
                  <a:pt x="85" y="78"/>
                </a:lnTo>
                <a:lnTo>
                  <a:pt x="85" y="70"/>
                </a:lnTo>
                <a:lnTo>
                  <a:pt x="73" y="70"/>
                </a:lnTo>
                <a:lnTo>
                  <a:pt x="73" y="59"/>
                </a:lnTo>
                <a:lnTo>
                  <a:pt x="81" y="59"/>
                </a:lnTo>
                <a:lnTo>
                  <a:pt x="81" y="51"/>
                </a:lnTo>
                <a:lnTo>
                  <a:pt x="73" y="51"/>
                </a:lnTo>
                <a:lnTo>
                  <a:pt x="73" y="43"/>
                </a:lnTo>
                <a:lnTo>
                  <a:pt x="81" y="43"/>
                </a:lnTo>
                <a:lnTo>
                  <a:pt x="81" y="35"/>
                </a:lnTo>
                <a:lnTo>
                  <a:pt x="73" y="35"/>
                </a:lnTo>
                <a:lnTo>
                  <a:pt x="73" y="24"/>
                </a:lnTo>
                <a:lnTo>
                  <a:pt x="85" y="24"/>
                </a:lnTo>
                <a:lnTo>
                  <a:pt x="85" y="16"/>
                </a:lnTo>
                <a:lnTo>
                  <a:pt x="70" y="16"/>
                </a:lnTo>
                <a:lnTo>
                  <a:pt x="77" y="12"/>
                </a:lnTo>
                <a:lnTo>
                  <a:pt x="77" y="12"/>
                </a:lnTo>
                <a:lnTo>
                  <a:pt x="73" y="0"/>
                </a:lnTo>
                <a:lnTo>
                  <a:pt x="62" y="4"/>
                </a:lnTo>
                <a:lnTo>
                  <a:pt x="62" y="4"/>
                </a:lnTo>
                <a:lnTo>
                  <a:pt x="66" y="16"/>
                </a:lnTo>
                <a:lnTo>
                  <a:pt x="66" y="16"/>
                </a:lnTo>
                <a:lnTo>
                  <a:pt x="66" y="16"/>
                </a:lnTo>
                <a:close/>
                <a:moveTo>
                  <a:pt x="58" y="24"/>
                </a:moveTo>
                <a:lnTo>
                  <a:pt x="62" y="24"/>
                </a:lnTo>
                <a:lnTo>
                  <a:pt x="62" y="35"/>
                </a:lnTo>
                <a:lnTo>
                  <a:pt x="58" y="35"/>
                </a:lnTo>
                <a:lnTo>
                  <a:pt x="58" y="24"/>
                </a:lnTo>
                <a:lnTo>
                  <a:pt x="58" y="24"/>
                </a:lnTo>
                <a:close/>
                <a:moveTo>
                  <a:pt x="58" y="51"/>
                </a:moveTo>
                <a:lnTo>
                  <a:pt x="58" y="43"/>
                </a:lnTo>
                <a:lnTo>
                  <a:pt x="62" y="43"/>
                </a:lnTo>
                <a:lnTo>
                  <a:pt x="62" y="51"/>
                </a:lnTo>
                <a:lnTo>
                  <a:pt x="58" y="51"/>
                </a:lnTo>
                <a:lnTo>
                  <a:pt x="58" y="51"/>
                </a:lnTo>
                <a:close/>
                <a:moveTo>
                  <a:pt x="62" y="59"/>
                </a:moveTo>
                <a:lnTo>
                  <a:pt x="62" y="70"/>
                </a:lnTo>
                <a:lnTo>
                  <a:pt x="58" y="70"/>
                </a:lnTo>
                <a:lnTo>
                  <a:pt x="58" y="59"/>
                </a:lnTo>
                <a:lnTo>
                  <a:pt x="62" y="59"/>
                </a:lnTo>
                <a:lnTo>
                  <a:pt x="62" y="59"/>
                </a:lnTo>
                <a:close/>
                <a:moveTo>
                  <a:pt x="19" y="78"/>
                </a:moveTo>
                <a:lnTo>
                  <a:pt x="19" y="78"/>
                </a:lnTo>
                <a:lnTo>
                  <a:pt x="38" y="74"/>
                </a:lnTo>
                <a:lnTo>
                  <a:pt x="38" y="74"/>
                </a:lnTo>
                <a:lnTo>
                  <a:pt x="42" y="74"/>
                </a:lnTo>
                <a:lnTo>
                  <a:pt x="42" y="74"/>
                </a:lnTo>
                <a:lnTo>
                  <a:pt x="42" y="70"/>
                </a:lnTo>
                <a:lnTo>
                  <a:pt x="42" y="70"/>
                </a:lnTo>
                <a:lnTo>
                  <a:pt x="42" y="62"/>
                </a:lnTo>
                <a:lnTo>
                  <a:pt x="42" y="62"/>
                </a:lnTo>
                <a:lnTo>
                  <a:pt x="19" y="66"/>
                </a:lnTo>
                <a:lnTo>
                  <a:pt x="19" y="66"/>
                </a:lnTo>
                <a:lnTo>
                  <a:pt x="19" y="78"/>
                </a:lnTo>
                <a:lnTo>
                  <a:pt x="19" y="78"/>
                </a:lnTo>
                <a:lnTo>
                  <a:pt x="19" y="78"/>
                </a:lnTo>
                <a:close/>
                <a:moveTo>
                  <a:pt x="7" y="24"/>
                </a:moveTo>
                <a:lnTo>
                  <a:pt x="7" y="24"/>
                </a:lnTo>
                <a:lnTo>
                  <a:pt x="0" y="31"/>
                </a:lnTo>
                <a:lnTo>
                  <a:pt x="0" y="31"/>
                </a:lnTo>
                <a:lnTo>
                  <a:pt x="0" y="31"/>
                </a:lnTo>
                <a:lnTo>
                  <a:pt x="11" y="39"/>
                </a:lnTo>
                <a:lnTo>
                  <a:pt x="19" y="31"/>
                </a:lnTo>
                <a:lnTo>
                  <a:pt x="19" y="31"/>
                </a:lnTo>
                <a:lnTo>
                  <a:pt x="19" y="31"/>
                </a:lnTo>
                <a:lnTo>
                  <a:pt x="7" y="24"/>
                </a:lnTo>
                <a:lnTo>
                  <a:pt x="7" y="24"/>
                </a:lnTo>
                <a:lnTo>
                  <a:pt x="7" y="24"/>
                </a:lnTo>
                <a:close/>
                <a:moveTo>
                  <a:pt x="19" y="47"/>
                </a:moveTo>
                <a:lnTo>
                  <a:pt x="19" y="47"/>
                </a:lnTo>
                <a:lnTo>
                  <a:pt x="7" y="43"/>
                </a:lnTo>
                <a:lnTo>
                  <a:pt x="7" y="43"/>
                </a:lnTo>
                <a:lnTo>
                  <a:pt x="0" y="74"/>
                </a:lnTo>
                <a:lnTo>
                  <a:pt x="0" y="74"/>
                </a:lnTo>
                <a:lnTo>
                  <a:pt x="11" y="82"/>
                </a:lnTo>
                <a:lnTo>
                  <a:pt x="11" y="82"/>
                </a:lnTo>
                <a:lnTo>
                  <a:pt x="19" y="47"/>
                </a:lnTo>
                <a:lnTo>
                  <a:pt x="19" y="47"/>
                </a:lnTo>
                <a:lnTo>
                  <a:pt x="19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5"/>
          <p:cNvSpPr>
            <a:spLocks/>
          </p:cNvSpPr>
          <p:nvPr/>
        </p:nvSpPr>
        <p:spPr bwMode="auto">
          <a:xfrm>
            <a:off x="8523288" y="3702844"/>
            <a:ext cx="134938" cy="136525"/>
          </a:xfrm>
          <a:custGeom>
            <a:avLst/>
            <a:gdLst>
              <a:gd name="T0" fmla="*/ 58 w 85"/>
              <a:gd name="T1" fmla="*/ 16 h 86"/>
              <a:gd name="T2" fmla="*/ 66 w 85"/>
              <a:gd name="T3" fmla="*/ 12 h 86"/>
              <a:gd name="T4" fmla="*/ 62 w 85"/>
              <a:gd name="T5" fmla="*/ 0 h 86"/>
              <a:gd name="T6" fmla="*/ 58 w 85"/>
              <a:gd name="T7" fmla="*/ 0 h 86"/>
              <a:gd name="T8" fmla="*/ 50 w 85"/>
              <a:gd name="T9" fmla="*/ 4 h 86"/>
              <a:gd name="T10" fmla="*/ 50 w 85"/>
              <a:gd name="T11" fmla="*/ 4 h 86"/>
              <a:gd name="T12" fmla="*/ 31 w 85"/>
              <a:gd name="T13" fmla="*/ 16 h 86"/>
              <a:gd name="T14" fmla="*/ 23 w 85"/>
              <a:gd name="T15" fmla="*/ 24 h 86"/>
              <a:gd name="T16" fmla="*/ 23 w 85"/>
              <a:gd name="T17" fmla="*/ 8 h 86"/>
              <a:gd name="T18" fmla="*/ 23 w 85"/>
              <a:gd name="T19" fmla="*/ 4 h 86"/>
              <a:gd name="T20" fmla="*/ 27 w 85"/>
              <a:gd name="T21" fmla="*/ 4 h 86"/>
              <a:gd name="T22" fmla="*/ 23 w 85"/>
              <a:gd name="T23" fmla="*/ 0 h 86"/>
              <a:gd name="T24" fmla="*/ 12 w 85"/>
              <a:gd name="T25" fmla="*/ 24 h 86"/>
              <a:gd name="T26" fmla="*/ 0 w 85"/>
              <a:gd name="T27" fmla="*/ 31 h 86"/>
              <a:gd name="T28" fmla="*/ 12 w 85"/>
              <a:gd name="T29" fmla="*/ 55 h 86"/>
              <a:gd name="T30" fmla="*/ 0 w 85"/>
              <a:gd name="T31" fmla="*/ 59 h 86"/>
              <a:gd name="T32" fmla="*/ 4 w 85"/>
              <a:gd name="T33" fmla="*/ 74 h 86"/>
              <a:gd name="T34" fmla="*/ 27 w 85"/>
              <a:gd name="T35" fmla="*/ 62 h 86"/>
              <a:gd name="T36" fmla="*/ 35 w 85"/>
              <a:gd name="T37" fmla="*/ 62 h 86"/>
              <a:gd name="T38" fmla="*/ 23 w 85"/>
              <a:gd name="T39" fmla="*/ 55 h 86"/>
              <a:gd name="T40" fmla="*/ 35 w 85"/>
              <a:gd name="T41" fmla="*/ 31 h 86"/>
              <a:gd name="T42" fmla="*/ 43 w 85"/>
              <a:gd name="T43" fmla="*/ 24 h 86"/>
              <a:gd name="T44" fmla="*/ 43 w 85"/>
              <a:gd name="T45" fmla="*/ 39 h 86"/>
              <a:gd name="T46" fmla="*/ 39 w 85"/>
              <a:gd name="T47" fmla="*/ 62 h 86"/>
              <a:gd name="T48" fmla="*/ 23 w 85"/>
              <a:gd name="T49" fmla="*/ 78 h 86"/>
              <a:gd name="T50" fmla="*/ 31 w 85"/>
              <a:gd name="T51" fmla="*/ 86 h 86"/>
              <a:gd name="T52" fmla="*/ 43 w 85"/>
              <a:gd name="T53" fmla="*/ 78 h 86"/>
              <a:gd name="T54" fmla="*/ 54 w 85"/>
              <a:gd name="T55" fmla="*/ 59 h 86"/>
              <a:gd name="T56" fmla="*/ 66 w 85"/>
              <a:gd name="T57" fmla="*/ 43 h 86"/>
              <a:gd name="T58" fmla="*/ 66 w 85"/>
              <a:gd name="T59" fmla="*/ 47 h 86"/>
              <a:gd name="T60" fmla="*/ 66 w 85"/>
              <a:gd name="T61" fmla="*/ 66 h 86"/>
              <a:gd name="T62" fmla="*/ 62 w 85"/>
              <a:gd name="T63" fmla="*/ 70 h 86"/>
              <a:gd name="T64" fmla="*/ 54 w 85"/>
              <a:gd name="T65" fmla="*/ 70 h 86"/>
              <a:gd name="T66" fmla="*/ 58 w 85"/>
              <a:gd name="T67" fmla="*/ 82 h 86"/>
              <a:gd name="T68" fmla="*/ 62 w 85"/>
              <a:gd name="T69" fmla="*/ 82 h 86"/>
              <a:gd name="T70" fmla="*/ 70 w 85"/>
              <a:gd name="T71" fmla="*/ 82 h 86"/>
              <a:gd name="T72" fmla="*/ 78 w 85"/>
              <a:gd name="T73" fmla="*/ 74 h 86"/>
              <a:gd name="T74" fmla="*/ 78 w 85"/>
              <a:gd name="T75" fmla="*/ 47 h 86"/>
              <a:gd name="T76" fmla="*/ 58 w 85"/>
              <a:gd name="T77" fmla="*/ 35 h 86"/>
              <a:gd name="T78" fmla="*/ 85 w 85"/>
              <a:gd name="T79" fmla="*/ 24 h 86"/>
              <a:gd name="T80" fmla="*/ 58 w 85"/>
              <a:gd name="T81" fmla="*/ 16 h 86"/>
              <a:gd name="T82" fmla="*/ 58 w 85"/>
              <a:gd name="T83" fmla="*/ 16 h 86"/>
              <a:gd name="T84" fmla="*/ 58 w 85"/>
              <a:gd name="T85" fmla="*/ 1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5" h="86">
                <a:moveTo>
                  <a:pt x="58" y="16"/>
                </a:moveTo>
                <a:lnTo>
                  <a:pt x="58" y="16"/>
                </a:lnTo>
                <a:lnTo>
                  <a:pt x="66" y="12"/>
                </a:lnTo>
                <a:lnTo>
                  <a:pt x="66" y="12"/>
                </a:lnTo>
                <a:lnTo>
                  <a:pt x="62" y="0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54" y="16"/>
                </a:lnTo>
                <a:lnTo>
                  <a:pt x="31" y="16"/>
                </a:lnTo>
                <a:lnTo>
                  <a:pt x="31" y="24"/>
                </a:lnTo>
                <a:lnTo>
                  <a:pt x="23" y="24"/>
                </a:lnTo>
                <a:lnTo>
                  <a:pt x="23" y="8"/>
                </a:lnTo>
                <a:lnTo>
                  <a:pt x="23" y="8"/>
                </a:lnTo>
                <a:lnTo>
                  <a:pt x="23" y="4"/>
                </a:lnTo>
                <a:lnTo>
                  <a:pt x="23" y="4"/>
                </a:lnTo>
                <a:lnTo>
                  <a:pt x="27" y="4"/>
                </a:lnTo>
                <a:lnTo>
                  <a:pt x="27" y="4"/>
                </a:lnTo>
                <a:lnTo>
                  <a:pt x="23" y="0"/>
                </a:lnTo>
                <a:lnTo>
                  <a:pt x="23" y="0"/>
                </a:lnTo>
                <a:lnTo>
                  <a:pt x="12" y="0"/>
                </a:lnTo>
                <a:lnTo>
                  <a:pt x="12" y="24"/>
                </a:lnTo>
                <a:lnTo>
                  <a:pt x="0" y="24"/>
                </a:lnTo>
                <a:lnTo>
                  <a:pt x="0" y="31"/>
                </a:lnTo>
                <a:lnTo>
                  <a:pt x="12" y="31"/>
                </a:lnTo>
                <a:lnTo>
                  <a:pt x="12" y="55"/>
                </a:lnTo>
                <a:lnTo>
                  <a:pt x="0" y="59"/>
                </a:lnTo>
                <a:lnTo>
                  <a:pt x="0" y="59"/>
                </a:lnTo>
                <a:lnTo>
                  <a:pt x="4" y="74"/>
                </a:lnTo>
                <a:lnTo>
                  <a:pt x="4" y="74"/>
                </a:lnTo>
                <a:lnTo>
                  <a:pt x="27" y="62"/>
                </a:lnTo>
                <a:lnTo>
                  <a:pt x="27" y="62"/>
                </a:lnTo>
                <a:lnTo>
                  <a:pt x="35" y="62"/>
                </a:lnTo>
                <a:lnTo>
                  <a:pt x="35" y="62"/>
                </a:lnTo>
                <a:lnTo>
                  <a:pt x="35" y="51"/>
                </a:lnTo>
                <a:lnTo>
                  <a:pt x="23" y="55"/>
                </a:lnTo>
                <a:lnTo>
                  <a:pt x="23" y="31"/>
                </a:lnTo>
                <a:lnTo>
                  <a:pt x="35" y="31"/>
                </a:lnTo>
                <a:lnTo>
                  <a:pt x="35" y="24"/>
                </a:lnTo>
                <a:lnTo>
                  <a:pt x="43" y="24"/>
                </a:lnTo>
                <a:lnTo>
                  <a:pt x="43" y="39"/>
                </a:lnTo>
                <a:lnTo>
                  <a:pt x="43" y="39"/>
                </a:lnTo>
                <a:lnTo>
                  <a:pt x="43" y="51"/>
                </a:lnTo>
                <a:lnTo>
                  <a:pt x="39" y="62"/>
                </a:lnTo>
                <a:lnTo>
                  <a:pt x="31" y="70"/>
                </a:lnTo>
                <a:lnTo>
                  <a:pt x="23" y="78"/>
                </a:lnTo>
                <a:lnTo>
                  <a:pt x="23" y="78"/>
                </a:lnTo>
                <a:lnTo>
                  <a:pt x="31" y="86"/>
                </a:lnTo>
                <a:lnTo>
                  <a:pt x="31" y="86"/>
                </a:lnTo>
                <a:lnTo>
                  <a:pt x="43" y="78"/>
                </a:lnTo>
                <a:lnTo>
                  <a:pt x="50" y="66"/>
                </a:lnTo>
                <a:lnTo>
                  <a:pt x="54" y="59"/>
                </a:lnTo>
                <a:lnTo>
                  <a:pt x="54" y="43"/>
                </a:lnTo>
                <a:lnTo>
                  <a:pt x="66" y="43"/>
                </a:lnTo>
                <a:lnTo>
                  <a:pt x="66" y="43"/>
                </a:lnTo>
                <a:lnTo>
                  <a:pt x="66" y="47"/>
                </a:lnTo>
                <a:lnTo>
                  <a:pt x="66" y="47"/>
                </a:lnTo>
                <a:lnTo>
                  <a:pt x="66" y="66"/>
                </a:lnTo>
                <a:lnTo>
                  <a:pt x="66" y="66"/>
                </a:lnTo>
                <a:lnTo>
                  <a:pt x="62" y="70"/>
                </a:lnTo>
                <a:lnTo>
                  <a:pt x="54" y="70"/>
                </a:lnTo>
                <a:lnTo>
                  <a:pt x="54" y="70"/>
                </a:lnTo>
                <a:lnTo>
                  <a:pt x="58" y="82"/>
                </a:lnTo>
                <a:lnTo>
                  <a:pt x="58" y="82"/>
                </a:lnTo>
                <a:lnTo>
                  <a:pt x="62" y="82"/>
                </a:lnTo>
                <a:lnTo>
                  <a:pt x="62" y="82"/>
                </a:lnTo>
                <a:lnTo>
                  <a:pt x="70" y="82"/>
                </a:lnTo>
                <a:lnTo>
                  <a:pt x="70" y="82"/>
                </a:lnTo>
                <a:lnTo>
                  <a:pt x="74" y="82"/>
                </a:lnTo>
                <a:lnTo>
                  <a:pt x="78" y="74"/>
                </a:lnTo>
                <a:lnTo>
                  <a:pt x="78" y="47"/>
                </a:lnTo>
                <a:lnTo>
                  <a:pt x="78" y="47"/>
                </a:lnTo>
                <a:lnTo>
                  <a:pt x="81" y="35"/>
                </a:lnTo>
                <a:lnTo>
                  <a:pt x="58" y="35"/>
                </a:lnTo>
                <a:lnTo>
                  <a:pt x="58" y="24"/>
                </a:lnTo>
                <a:lnTo>
                  <a:pt x="85" y="24"/>
                </a:lnTo>
                <a:lnTo>
                  <a:pt x="85" y="16"/>
                </a:lnTo>
                <a:lnTo>
                  <a:pt x="58" y="16"/>
                </a:lnTo>
                <a:lnTo>
                  <a:pt x="58" y="16"/>
                </a:lnTo>
                <a:lnTo>
                  <a:pt x="58" y="16"/>
                </a:lnTo>
                <a:lnTo>
                  <a:pt x="58" y="16"/>
                </a:lnTo>
                <a:lnTo>
                  <a:pt x="58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6"/>
          <p:cNvSpPr>
            <a:spLocks/>
          </p:cNvSpPr>
          <p:nvPr/>
        </p:nvSpPr>
        <p:spPr bwMode="auto">
          <a:xfrm>
            <a:off x="8677275" y="3702844"/>
            <a:ext cx="130175" cy="136525"/>
          </a:xfrm>
          <a:custGeom>
            <a:avLst/>
            <a:gdLst>
              <a:gd name="T0" fmla="*/ 47 w 82"/>
              <a:gd name="T1" fmla="*/ 12 h 86"/>
              <a:gd name="T2" fmla="*/ 47 w 82"/>
              <a:gd name="T3" fmla="*/ 12 h 86"/>
              <a:gd name="T4" fmla="*/ 47 w 82"/>
              <a:gd name="T5" fmla="*/ 8 h 86"/>
              <a:gd name="T6" fmla="*/ 47 w 82"/>
              <a:gd name="T7" fmla="*/ 8 h 86"/>
              <a:gd name="T8" fmla="*/ 43 w 82"/>
              <a:gd name="T9" fmla="*/ 0 h 86"/>
              <a:gd name="T10" fmla="*/ 43 w 82"/>
              <a:gd name="T11" fmla="*/ 0 h 86"/>
              <a:gd name="T12" fmla="*/ 39 w 82"/>
              <a:gd name="T13" fmla="*/ 0 h 86"/>
              <a:gd name="T14" fmla="*/ 39 w 82"/>
              <a:gd name="T15" fmla="*/ 0 h 86"/>
              <a:gd name="T16" fmla="*/ 31 w 82"/>
              <a:gd name="T17" fmla="*/ 4 h 86"/>
              <a:gd name="T18" fmla="*/ 31 w 82"/>
              <a:gd name="T19" fmla="*/ 4 h 86"/>
              <a:gd name="T20" fmla="*/ 35 w 82"/>
              <a:gd name="T21" fmla="*/ 12 h 86"/>
              <a:gd name="T22" fmla="*/ 0 w 82"/>
              <a:gd name="T23" fmla="*/ 12 h 86"/>
              <a:gd name="T24" fmla="*/ 0 w 82"/>
              <a:gd name="T25" fmla="*/ 24 h 86"/>
              <a:gd name="T26" fmla="*/ 35 w 82"/>
              <a:gd name="T27" fmla="*/ 24 h 86"/>
              <a:gd name="T28" fmla="*/ 35 w 82"/>
              <a:gd name="T29" fmla="*/ 35 h 86"/>
              <a:gd name="T30" fmla="*/ 8 w 82"/>
              <a:gd name="T31" fmla="*/ 35 h 86"/>
              <a:gd name="T32" fmla="*/ 8 w 82"/>
              <a:gd name="T33" fmla="*/ 74 h 86"/>
              <a:gd name="T34" fmla="*/ 19 w 82"/>
              <a:gd name="T35" fmla="*/ 74 h 86"/>
              <a:gd name="T36" fmla="*/ 19 w 82"/>
              <a:gd name="T37" fmla="*/ 43 h 86"/>
              <a:gd name="T38" fmla="*/ 35 w 82"/>
              <a:gd name="T39" fmla="*/ 43 h 86"/>
              <a:gd name="T40" fmla="*/ 35 w 82"/>
              <a:gd name="T41" fmla="*/ 86 h 86"/>
              <a:gd name="T42" fmla="*/ 47 w 82"/>
              <a:gd name="T43" fmla="*/ 86 h 86"/>
              <a:gd name="T44" fmla="*/ 47 w 82"/>
              <a:gd name="T45" fmla="*/ 43 h 86"/>
              <a:gd name="T46" fmla="*/ 58 w 82"/>
              <a:gd name="T47" fmla="*/ 43 h 86"/>
              <a:gd name="T48" fmla="*/ 58 w 82"/>
              <a:gd name="T49" fmla="*/ 62 h 86"/>
              <a:gd name="T50" fmla="*/ 58 w 82"/>
              <a:gd name="T51" fmla="*/ 62 h 86"/>
              <a:gd name="T52" fmla="*/ 54 w 82"/>
              <a:gd name="T53" fmla="*/ 66 h 86"/>
              <a:gd name="T54" fmla="*/ 50 w 82"/>
              <a:gd name="T55" fmla="*/ 66 h 86"/>
              <a:gd name="T56" fmla="*/ 50 w 82"/>
              <a:gd name="T57" fmla="*/ 66 h 86"/>
              <a:gd name="T58" fmla="*/ 50 w 82"/>
              <a:gd name="T59" fmla="*/ 78 h 86"/>
              <a:gd name="T60" fmla="*/ 50 w 82"/>
              <a:gd name="T61" fmla="*/ 78 h 86"/>
              <a:gd name="T62" fmla="*/ 66 w 82"/>
              <a:gd name="T63" fmla="*/ 74 h 86"/>
              <a:gd name="T64" fmla="*/ 70 w 82"/>
              <a:gd name="T65" fmla="*/ 70 h 86"/>
              <a:gd name="T66" fmla="*/ 70 w 82"/>
              <a:gd name="T67" fmla="*/ 70 h 86"/>
              <a:gd name="T68" fmla="*/ 70 w 82"/>
              <a:gd name="T69" fmla="*/ 35 h 86"/>
              <a:gd name="T70" fmla="*/ 47 w 82"/>
              <a:gd name="T71" fmla="*/ 35 h 86"/>
              <a:gd name="T72" fmla="*/ 47 w 82"/>
              <a:gd name="T73" fmla="*/ 24 h 86"/>
              <a:gd name="T74" fmla="*/ 82 w 82"/>
              <a:gd name="T75" fmla="*/ 24 h 86"/>
              <a:gd name="T76" fmla="*/ 82 w 82"/>
              <a:gd name="T77" fmla="*/ 12 h 86"/>
              <a:gd name="T78" fmla="*/ 39 w 82"/>
              <a:gd name="T79" fmla="*/ 12 h 86"/>
              <a:gd name="T80" fmla="*/ 39 w 82"/>
              <a:gd name="T81" fmla="*/ 12 h 86"/>
              <a:gd name="T82" fmla="*/ 47 w 82"/>
              <a:gd name="T83" fmla="*/ 12 h 86"/>
              <a:gd name="T84" fmla="*/ 47 w 82"/>
              <a:gd name="T85" fmla="*/ 12 h 86"/>
              <a:gd name="T86" fmla="*/ 47 w 82"/>
              <a:gd name="T87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6">
                <a:moveTo>
                  <a:pt x="47" y="12"/>
                </a:moveTo>
                <a:lnTo>
                  <a:pt x="47" y="12"/>
                </a:lnTo>
                <a:lnTo>
                  <a:pt x="47" y="8"/>
                </a:lnTo>
                <a:lnTo>
                  <a:pt x="47" y="8"/>
                </a:lnTo>
                <a:lnTo>
                  <a:pt x="43" y="0"/>
                </a:lnTo>
                <a:lnTo>
                  <a:pt x="43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2"/>
                </a:lnTo>
                <a:lnTo>
                  <a:pt x="0" y="12"/>
                </a:lnTo>
                <a:lnTo>
                  <a:pt x="0" y="24"/>
                </a:lnTo>
                <a:lnTo>
                  <a:pt x="35" y="24"/>
                </a:lnTo>
                <a:lnTo>
                  <a:pt x="35" y="35"/>
                </a:lnTo>
                <a:lnTo>
                  <a:pt x="8" y="35"/>
                </a:lnTo>
                <a:lnTo>
                  <a:pt x="8" y="74"/>
                </a:lnTo>
                <a:lnTo>
                  <a:pt x="19" y="74"/>
                </a:lnTo>
                <a:lnTo>
                  <a:pt x="19" y="43"/>
                </a:lnTo>
                <a:lnTo>
                  <a:pt x="35" y="43"/>
                </a:lnTo>
                <a:lnTo>
                  <a:pt x="35" y="86"/>
                </a:lnTo>
                <a:lnTo>
                  <a:pt x="47" y="86"/>
                </a:lnTo>
                <a:lnTo>
                  <a:pt x="47" y="43"/>
                </a:lnTo>
                <a:lnTo>
                  <a:pt x="58" y="43"/>
                </a:lnTo>
                <a:lnTo>
                  <a:pt x="58" y="62"/>
                </a:lnTo>
                <a:lnTo>
                  <a:pt x="58" y="62"/>
                </a:lnTo>
                <a:lnTo>
                  <a:pt x="54" y="66"/>
                </a:lnTo>
                <a:lnTo>
                  <a:pt x="50" y="66"/>
                </a:lnTo>
                <a:lnTo>
                  <a:pt x="50" y="66"/>
                </a:lnTo>
                <a:lnTo>
                  <a:pt x="50" y="78"/>
                </a:lnTo>
                <a:lnTo>
                  <a:pt x="50" y="78"/>
                </a:lnTo>
                <a:lnTo>
                  <a:pt x="66" y="74"/>
                </a:lnTo>
                <a:lnTo>
                  <a:pt x="70" y="70"/>
                </a:lnTo>
                <a:lnTo>
                  <a:pt x="70" y="70"/>
                </a:lnTo>
                <a:lnTo>
                  <a:pt x="70" y="35"/>
                </a:lnTo>
                <a:lnTo>
                  <a:pt x="47" y="35"/>
                </a:lnTo>
                <a:lnTo>
                  <a:pt x="47" y="24"/>
                </a:lnTo>
                <a:lnTo>
                  <a:pt x="82" y="24"/>
                </a:lnTo>
                <a:lnTo>
                  <a:pt x="82" y="12"/>
                </a:lnTo>
                <a:lnTo>
                  <a:pt x="39" y="12"/>
                </a:lnTo>
                <a:lnTo>
                  <a:pt x="39" y="12"/>
                </a:lnTo>
                <a:lnTo>
                  <a:pt x="47" y="12"/>
                </a:lnTo>
                <a:lnTo>
                  <a:pt x="47" y="12"/>
                </a:lnTo>
                <a:lnTo>
                  <a:pt x="47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7"/>
          <p:cNvSpPr>
            <a:spLocks/>
          </p:cNvSpPr>
          <p:nvPr/>
        </p:nvSpPr>
        <p:spPr bwMode="auto">
          <a:xfrm>
            <a:off x="8362950" y="3749675"/>
            <a:ext cx="36513" cy="42863"/>
          </a:xfrm>
          <a:custGeom>
            <a:avLst/>
            <a:gdLst>
              <a:gd name="T0" fmla="*/ 23 w 23"/>
              <a:gd name="T1" fmla="*/ 11 h 27"/>
              <a:gd name="T2" fmla="*/ 23 w 23"/>
              <a:gd name="T3" fmla="*/ 11 h 27"/>
              <a:gd name="T4" fmla="*/ 19 w 23"/>
              <a:gd name="T5" fmla="*/ 23 h 27"/>
              <a:gd name="T6" fmla="*/ 12 w 23"/>
              <a:gd name="T7" fmla="*/ 27 h 27"/>
              <a:gd name="T8" fmla="*/ 12 w 23"/>
              <a:gd name="T9" fmla="*/ 27 h 27"/>
              <a:gd name="T10" fmla="*/ 4 w 23"/>
              <a:gd name="T11" fmla="*/ 23 h 27"/>
              <a:gd name="T12" fmla="*/ 0 w 23"/>
              <a:gd name="T13" fmla="*/ 11 h 27"/>
              <a:gd name="T14" fmla="*/ 0 w 23"/>
              <a:gd name="T15" fmla="*/ 11 h 27"/>
              <a:gd name="T16" fmla="*/ 4 w 23"/>
              <a:gd name="T17" fmla="*/ 3 h 27"/>
              <a:gd name="T18" fmla="*/ 12 w 23"/>
              <a:gd name="T19" fmla="*/ 0 h 27"/>
              <a:gd name="T20" fmla="*/ 12 w 23"/>
              <a:gd name="T21" fmla="*/ 0 h 27"/>
              <a:gd name="T22" fmla="*/ 19 w 23"/>
              <a:gd name="T23" fmla="*/ 3 h 27"/>
              <a:gd name="T24" fmla="*/ 23 w 23"/>
              <a:gd name="T25" fmla="*/ 11 h 27"/>
              <a:gd name="T26" fmla="*/ 23 w 23"/>
              <a:gd name="T27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7">
                <a:moveTo>
                  <a:pt x="23" y="11"/>
                </a:moveTo>
                <a:lnTo>
                  <a:pt x="23" y="11"/>
                </a:lnTo>
                <a:lnTo>
                  <a:pt x="19" y="23"/>
                </a:lnTo>
                <a:lnTo>
                  <a:pt x="12" y="27"/>
                </a:lnTo>
                <a:lnTo>
                  <a:pt x="12" y="27"/>
                </a:lnTo>
                <a:lnTo>
                  <a:pt x="4" y="23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2" y="0"/>
                </a:lnTo>
                <a:lnTo>
                  <a:pt x="12" y="0"/>
                </a:lnTo>
                <a:lnTo>
                  <a:pt x="19" y="3"/>
                </a:lnTo>
                <a:lnTo>
                  <a:pt x="23" y="11"/>
                </a:lnTo>
                <a:lnTo>
                  <a:pt x="23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8"/>
          <p:cNvSpPr>
            <a:spLocks/>
          </p:cNvSpPr>
          <p:nvPr/>
        </p:nvSpPr>
        <p:spPr bwMode="auto">
          <a:xfrm>
            <a:off x="8337550" y="3725069"/>
            <a:ext cx="93663" cy="92075"/>
          </a:xfrm>
          <a:custGeom>
            <a:avLst/>
            <a:gdLst>
              <a:gd name="T0" fmla="*/ 59 w 59"/>
              <a:gd name="T1" fmla="*/ 27 h 58"/>
              <a:gd name="T2" fmla="*/ 59 w 59"/>
              <a:gd name="T3" fmla="*/ 27 h 58"/>
              <a:gd name="T4" fmla="*/ 55 w 59"/>
              <a:gd name="T5" fmla="*/ 39 h 58"/>
              <a:gd name="T6" fmla="*/ 47 w 59"/>
              <a:gd name="T7" fmla="*/ 51 h 58"/>
              <a:gd name="T8" fmla="*/ 39 w 59"/>
              <a:gd name="T9" fmla="*/ 54 h 58"/>
              <a:gd name="T10" fmla="*/ 28 w 59"/>
              <a:gd name="T11" fmla="*/ 58 h 58"/>
              <a:gd name="T12" fmla="*/ 28 w 59"/>
              <a:gd name="T13" fmla="*/ 58 h 58"/>
              <a:gd name="T14" fmla="*/ 16 w 59"/>
              <a:gd name="T15" fmla="*/ 54 h 58"/>
              <a:gd name="T16" fmla="*/ 8 w 59"/>
              <a:gd name="T17" fmla="*/ 51 h 58"/>
              <a:gd name="T18" fmla="*/ 0 w 59"/>
              <a:gd name="T19" fmla="*/ 39 h 58"/>
              <a:gd name="T20" fmla="*/ 0 w 59"/>
              <a:gd name="T21" fmla="*/ 27 h 58"/>
              <a:gd name="T22" fmla="*/ 0 w 59"/>
              <a:gd name="T23" fmla="*/ 27 h 58"/>
              <a:gd name="T24" fmla="*/ 0 w 59"/>
              <a:gd name="T25" fmla="*/ 16 h 58"/>
              <a:gd name="T26" fmla="*/ 8 w 59"/>
              <a:gd name="T27" fmla="*/ 8 h 58"/>
              <a:gd name="T28" fmla="*/ 16 w 59"/>
              <a:gd name="T29" fmla="*/ 0 h 58"/>
              <a:gd name="T30" fmla="*/ 28 w 59"/>
              <a:gd name="T31" fmla="*/ 0 h 58"/>
              <a:gd name="T32" fmla="*/ 28 w 59"/>
              <a:gd name="T33" fmla="*/ 0 h 58"/>
              <a:gd name="T34" fmla="*/ 39 w 59"/>
              <a:gd name="T35" fmla="*/ 0 h 58"/>
              <a:gd name="T36" fmla="*/ 47 w 59"/>
              <a:gd name="T37" fmla="*/ 8 h 58"/>
              <a:gd name="T38" fmla="*/ 55 w 59"/>
              <a:gd name="T39" fmla="*/ 16 h 58"/>
              <a:gd name="T40" fmla="*/ 59 w 59"/>
              <a:gd name="T41" fmla="*/ 27 h 58"/>
              <a:gd name="T42" fmla="*/ 59 w 59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58">
                <a:moveTo>
                  <a:pt x="59" y="27"/>
                </a:moveTo>
                <a:lnTo>
                  <a:pt x="59" y="27"/>
                </a:lnTo>
                <a:lnTo>
                  <a:pt x="55" y="39"/>
                </a:lnTo>
                <a:lnTo>
                  <a:pt x="47" y="51"/>
                </a:lnTo>
                <a:lnTo>
                  <a:pt x="39" y="54"/>
                </a:lnTo>
                <a:lnTo>
                  <a:pt x="28" y="58"/>
                </a:lnTo>
                <a:lnTo>
                  <a:pt x="28" y="58"/>
                </a:lnTo>
                <a:lnTo>
                  <a:pt x="16" y="54"/>
                </a:lnTo>
                <a:lnTo>
                  <a:pt x="8" y="51"/>
                </a:lnTo>
                <a:lnTo>
                  <a:pt x="0" y="39"/>
                </a:lnTo>
                <a:lnTo>
                  <a:pt x="0" y="27"/>
                </a:lnTo>
                <a:lnTo>
                  <a:pt x="0" y="27"/>
                </a:lnTo>
                <a:lnTo>
                  <a:pt x="0" y="16"/>
                </a:lnTo>
                <a:lnTo>
                  <a:pt x="8" y="8"/>
                </a:lnTo>
                <a:lnTo>
                  <a:pt x="16" y="0"/>
                </a:lnTo>
                <a:lnTo>
                  <a:pt x="28" y="0"/>
                </a:lnTo>
                <a:lnTo>
                  <a:pt x="28" y="0"/>
                </a:lnTo>
                <a:lnTo>
                  <a:pt x="39" y="0"/>
                </a:lnTo>
                <a:lnTo>
                  <a:pt x="47" y="8"/>
                </a:lnTo>
                <a:lnTo>
                  <a:pt x="55" y="16"/>
                </a:lnTo>
                <a:lnTo>
                  <a:pt x="59" y="27"/>
                </a:lnTo>
                <a:lnTo>
                  <a:pt x="59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89"/>
          <p:cNvSpPr>
            <a:spLocks noEditPoints="1"/>
          </p:cNvSpPr>
          <p:nvPr/>
        </p:nvSpPr>
        <p:spPr bwMode="auto">
          <a:xfrm>
            <a:off x="8369300" y="3712369"/>
            <a:ext cx="85725" cy="117475"/>
          </a:xfrm>
          <a:custGeom>
            <a:avLst/>
            <a:gdLst>
              <a:gd name="T0" fmla="*/ 0 w 54"/>
              <a:gd name="T1" fmla="*/ 74 h 74"/>
              <a:gd name="T2" fmla="*/ 11 w 54"/>
              <a:gd name="T3" fmla="*/ 74 h 74"/>
              <a:gd name="T4" fmla="*/ 11 w 54"/>
              <a:gd name="T5" fmla="*/ 66 h 74"/>
              <a:gd name="T6" fmla="*/ 42 w 54"/>
              <a:gd name="T7" fmla="*/ 66 h 74"/>
              <a:gd name="T8" fmla="*/ 42 w 54"/>
              <a:gd name="T9" fmla="*/ 70 h 74"/>
              <a:gd name="T10" fmla="*/ 54 w 54"/>
              <a:gd name="T11" fmla="*/ 70 h 74"/>
              <a:gd name="T12" fmla="*/ 54 w 54"/>
              <a:gd name="T13" fmla="*/ 0 h 74"/>
              <a:gd name="T14" fmla="*/ 0 w 54"/>
              <a:gd name="T15" fmla="*/ 0 h 74"/>
              <a:gd name="T16" fmla="*/ 0 w 54"/>
              <a:gd name="T17" fmla="*/ 74 h 74"/>
              <a:gd name="T18" fmla="*/ 0 w 54"/>
              <a:gd name="T19" fmla="*/ 74 h 74"/>
              <a:gd name="T20" fmla="*/ 42 w 54"/>
              <a:gd name="T21" fmla="*/ 8 h 74"/>
              <a:gd name="T22" fmla="*/ 42 w 54"/>
              <a:gd name="T23" fmla="*/ 27 h 74"/>
              <a:gd name="T24" fmla="*/ 11 w 54"/>
              <a:gd name="T25" fmla="*/ 27 h 74"/>
              <a:gd name="T26" fmla="*/ 11 w 54"/>
              <a:gd name="T27" fmla="*/ 8 h 74"/>
              <a:gd name="T28" fmla="*/ 42 w 54"/>
              <a:gd name="T29" fmla="*/ 8 h 74"/>
              <a:gd name="T30" fmla="*/ 42 w 54"/>
              <a:gd name="T31" fmla="*/ 8 h 74"/>
              <a:gd name="T32" fmla="*/ 11 w 54"/>
              <a:gd name="T33" fmla="*/ 39 h 74"/>
              <a:gd name="T34" fmla="*/ 42 w 54"/>
              <a:gd name="T35" fmla="*/ 39 h 74"/>
              <a:gd name="T36" fmla="*/ 42 w 54"/>
              <a:gd name="T37" fmla="*/ 58 h 74"/>
              <a:gd name="T38" fmla="*/ 11 w 54"/>
              <a:gd name="T39" fmla="*/ 58 h 74"/>
              <a:gd name="T40" fmla="*/ 11 w 54"/>
              <a:gd name="T41" fmla="*/ 39 h 74"/>
              <a:gd name="T42" fmla="*/ 11 w 54"/>
              <a:gd name="T43" fmla="*/ 39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74">
                <a:moveTo>
                  <a:pt x="0" y="74"/>
                </a:moveTo>
                <a:lnTo>
                  <a:pt x="11" y="74"/>
                </a:lnTo>
                <a:lnTo>
                  <a:pt x="11" y="66"/>
                </a:lnTo>
                <a:lnTo>
                  <a:pt x="42" y="66"/>
                </a:lnTo>
                <a:lnTo>
                  <a:pt x="42" y="70"/>
                </a:lnTo>
                <a:lnTo>
                  <a:pt x="54" y="70"/>
                </a:lnTo>
                <a:lnTo>
                  <a:pt x="54" y="0"/>
                </a:lnTo>
                <a:lnTo>
                  <a:pt x="0" y="0"/>
                </a:lnTo>
                <a:lnTo>
                  <a:pt x="0" y="74"/>
                </a:lnTo>
                <a:lnTo>
                  <a:pt x="0" y="74"/>
                </a:lnTo>
                <a:close/>
                <a:moveTo>
                  <a:pt x="42" y="8"/>
                </a:moveTo>
                <a:lnTo>
                  <a:pt x="42" y="27"/>
                </a:lnTo>
                <a:lnTo>
                  <a:pt x="11" y="27"/>
                </a:lnTo>
                <a:lnTo>
                  <a:pt x="11" y="8"/>
                </a:lnTo>
                <a:lnTo>
                  <a:pt x="42" y="8"/>
                </a:lnTo>
                <a:lnTo>
                  <a:pt x="42" y="8"/>
                </a:lnTo>
                <a:close/>
                <a:moveTo>
                  <a:pt x="11" y="39"/>
                </a:moveTo>
                <a:lnTo>
                  <a:pt x="42" y="39"/>
                </a:lnTo>
                <a:lnTo>
                  <a:pt x="42" y="58"/>
                </a:lnTo>
                <a:lnTo>
                  <a:pt x="11" y="58"/>
                </a:lnTo>
                <a:lnTo>
                  <a:pt x="11" y="39"/>
                </a:lnTo>
                <a:lnTo>
                  <a:pt x="11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0"/>
          <p:cNvSpPr>
            <a:spLocks noEditPoints="1"/>
          </p:cNvSpPr>
          <p:nvPr/>
        </p:nvSpPr>
        <p:spPr bwMode="auto">
          <a:xfrm>
            <a:off x="8491538" y="3702844"/>
            <a:ext cx="136525" cy="136525"/>
          </a:xfrm>
          <a:custGeom>
            <a:avLst/>
            <a:gdLst>
              <a:gd name="T0" fmla="*/ 39 w 86"/>
              <a:gd name="T1" fmla="*/ 31 h 86"/>
              <a:gd name="T2" fmla="*/ 43 w 86"/>
              <a:gd name="T3" fmla="*/ 35 h 86"/>
              <a:gd name="T4" fmla="*/ 43 w 86"/>
              <a:gd name="T5" fmla="*/ 58 h 86"/>
              <a:gd name="T6" fmla="*/ 78 w 86"/>
              <a:gd name="T7" fmla="*/ 31 h 86"/>
              <a:gd name="T8" fmla="*/ 66 w 86"/>
              <a:gd name="T9" fmla="*/ 31 h 86"/>
              <a:gd name="T10" fmla="*/ 82 w 86"/>
              <a:gd name="T11" fmla="*/ 23 h 86"/>
              <a:gd name="T12" fmla="*/ 82 w 86"/>
              <a:gd name="T13" fmla="*/ 0 h 86"/>
              <a:gd name="T14" fmla="*/ 39 w 86"/>
              <a:gd name="T15" fmla="*/ 12 h 86"/>
              <a:gd name="T16" fmla="*/ 51 w 86"/>
              <a:gd name="T17" fmla="*/ 12 h 86"/>
              <a:gd name="T18" fmla="*/ 39 w 86"/>
              <a:gd name="T19" fmla="*/ 31 h 86"/>
              <a:gd name="T20" fmla="*/ 39 w 86"/>
              <a:gd name="T21" fmla="*/ 31 h 86"/>
              <a:gd name="T22" fmla="*/ 28 w 86"/>
              <a:gd name="T23" fmla="*/ 23 h 86"/>
              <a:gd name="T24" fmla="*/ 20 w 86"/>
              <a:gd name="T25" fmla="*/ 12 h 86"/>
              <a:gd name="T26" fmla="*/ 28 w 86"/>
              <a:gd name="T27" fmla="*/ 12 h 86"/>
              <a:gd name="T28" fmla="*/ 63 w 86"/>
              <a:gd name="T29" fmla="*/ 23 h 86"/>
              <a:gd name="T30" fmla="*/ 51 w 86"/>
              <a:gd name="T31" fmla="*/ 31 h 86"/>
              <a:gd name="T32" fmla="*/ 59 w 86"/>
              <a:gd name="T33" fmla="*/ 23 h 86"/>
              <a:gd name="T34" fmla="*/ 70 w 86"/>
              <a:gd name="T35" fmla="*/ 12 h 86"/>
              <a:gd name="T36" fmla="*/ 70 w 86"/>
              <a:gd name="T37" fmla="*/ 19 h 86"/>
              <a:gd name="T38" fmla="*/ 63 w 86"/>
              <a:gd name="T39" fmla="*/ 23 h 86"/>
              <a:gd name="T40" fmla="*/ 63 w 86"/>
              <a:gd name="T41" fmla="*/ 23 h 86"/>
              <a:gd name="T42" fmla="*/ 20 w 86"/>
              <a:gd name="T43" fmla="*/ 35 h 86"/>
              <a:gd name="T44" fmla="*/ 28 w 86"/>
              <a:gd name="T45" fmla="*/ 47 h 86"/>
              <a:gd name="T46" fmla="*/ 20 w 86"/>
              <a:gd name="T47" fmla="*/ 47 h 86"/>
              <a:gd name="T48" fmla="*/ 55 w 86"/>
              <a:gd name="T49" fmla="*/ 43 h 86"/>
              <a:gd name="T50" fmla="*/ 66 w 86"/>
              <a:gd name="T51" fmla="*/ 51 h 86"/>
              <a:gd name="T52" fmla="*/ 55 w 86"/>
              <a:gd name="T53" fmla="*/ 51 h 86"/>
              <a:gd name="T54" fmla="*/ 12 w 86"/>
              <a:gd name="T55" fmla="*/ 86 h 86"/>
              <a:gd name="T56" fmla="*/ 12 w 86"/>
              <a:gd name="T57" fmla="*/ 62 h 86"/>
              <a:gd name="T58" fmla="*/ 0 w 86"/>
              <a:gd name="T59" fmla="*/ 82 h 86"/>
              <a:gd name="T60" fmla="*/ 63 w 86"/>
              <a:gd name="T61" fmla="*/ 78 h 86"/>
              <a:gd name="T62" fmla="*/ 43 w 86"/>
              <a:gd name="T63" fmla="*/ 62 h 86"/>
              <a:gd name="T64" fmla="*/ 51 w 86"/>
              <a:gd name="T65" fmla="*/ 82 h 86"/>
              <a:gd name="T66" fmla="*/ 39 w 86"/>
              <a:gd name="T67" fmla="*/ 82 h 86"/>
              <a:gd name="T68" fmla="*/ 24 w 86"/>
              <a:gd name="T69" fmla="*/ 62 h 86"/>
              <a:gd name="T70" fmla="*/ 28 w 86"/>
              <a:gd name="T71" fmla="*/ 82 h 86"/>
              <a:gd name="T72" fmla="*/ 8 w 86"/>
              <a:gd name="T73" fmla="*/ 0 h 86"/>
              <a:gd name="T74" fmla="*/ 39 w 86"/>
              <a:gd name="T75" fmla="*/ 58 h 86"/>
              <a:gd name="T76" fmla="*/ 39 w 86"/>
              <a:gd name="T77" fmla="*/ 0 h 86"/>
              <a:gd name="T78" fmla="*/ 74 w 86"/>
              <a:gd name="T79" fmla="*/ 82 h 86"/>
              <a:gd name="T80" fmla="*/ 74 w 86"/>
              <a:gd name="T81" fmla="*/ 58 h 86"/>
              <a:gd name="T82" fmla="*/ 63 w 86"/>
              <a:gd name="T83" fmla="*/ 6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6" h="86">
                <a:moveTo>
                  <a:pt x="39" y="31"/>
                </a:moveTo>
                <a:lnTo>
                  <a:pt x="39" y="31"/>
                </a:lnTo>
                <a:lnTo>
                  <a:pt x="43" y="35"/>
                </a:lnTo>
                <a:lnTo>
                  <a:pt x="43" y="35"/>
                </a:lnTo>
                <a:lnTo>
                  <a:pt x="43" y="35"/>
                </a:lnTo>
                <a:lnTo>
                  <a:pt x="43" y="58"/>
                </a:lnTo>
                <a:lnTo>
                  <a:pt x="78" y="58"/>
                </a:lnTo>
                <a:lnTo>
                  <a:pt x="78" y="31"/>
                </a:lnTo>
                <a:lnTo>
                  <a:pt x="66" y="31"/>
                </a:lnTo>
                <a:lnTo>
                  <a:pt x="66" y="31"/>
                </a:lnTo>
                <a:lnTo>
                  <a:pt x="78" y="27"/>
                </a:lnTo>
                <a:lnTo>
                  <a:pt x="82" y="23"/>
                </a:lnTo>
                <a:lnTo>
                  <a:pt x="82" y="19"/>
                </a:lnTo>
                <a:lnTo>
                  <a:pt x="82" y="0"/>
                </a:lnTo>
                <a:lnTo>
                  <a:pt x="39" y="0"/>
                </a:lnTo>
                <a:lnTo>
                  <a:pt x="39" y="12"/>
                </a:lnTo>
                <a:lnTo>
                  <a:pt x="51" y="12"/>
                </a:lnTo>
                <a:lnTo>
                  <a:pt x="51" y="12"/>
                </a:lnTo>
                <a:lnTo>
                  <a:pt x="47" y="19"/>
                </a:lnTo>
                <a:lnTo>
                  <a:pt x="39" y="31"/>
                </a:lnTo>
                <a:lnTo>
                  <a:pt x="39" y="31"/>
                </a:lnTo>
                <a:lnTo>
                  <a:pt x="39" y="31"/>
                </a:lnTo>
                <a:close/>
                <a:moveTo>
                  <a:pt x="28" y="12"/>
                </a:moveTo>
                <a:lnTo>
                  <a:pt x="28" y="23"/>
                </a:lnTo>
                <a:lnTo>
                  <a:pt x="20" y="23"/>
                </a:lnTo>
                <a:lnTo>
                  <a:pt x="20" y="12"/>
                </a:lnTo>
                <a:lnTo>
                  <a:pt x="28" y="12"/>
                </a:lnTo>
                <a:lnTo>
                  <a:pt x="28" y="12"/>
                </a:lnTo>
                <a:close/>
                <a:moveTo>
                  <a:pt x="63" y="23"/>
                </a:moveTo>
                <a:lnTo>
                  <a:pt x="63" y="23"/>
                </a:lnTo>
                <a:lnTo>
                  <a:pt x="63" y="31"/>
                </a:lnTo>
                <a:lnTo>
                  <a:pt x="51" y="31"/>
                </a:lnTo>
                <a:lnTo>
                  <a:pt x="51" y="31"/>
                </a:lnTo>
                <a:lnTo>
                  <a:pt x="59" y="23"/>
                </a:lnTo>
                <a:lnTo>
                  <a:pt x="63" y="12"/>
                </a:lnTo>
                <a:lnTo>
                  <a:pt x="70" y="12"/>
                </a:lnTo>
                <a:lnTo>
                  <a:pt x="70" y="19"/>
                </a:lnTo>
                <a:lnTo>
                  <a:pt x="70" y="19"/>
                </a:lnTo>
                <a:lnTo>
                  <a:pt x="66" y="19"/>
                </a:lnTo>
                <a:lnTo>
                  <a:pt x="63" y="23"/>
                </a:lnTo>
                <a:lnTo>
                  <a:pt x="63" y="23"/>
                </a:lnTo>
                <a:lnTo>
                  <a:pt x="63" y="23"/>
                </a:lnTo>
                <a:close/>
                <a:moveTo>
                  <a:pt x="20" y="47"/>
                </a:moveTo>
                <a:lnTo>
                  <a:pt x="20" y="35"/>
                </a:lnTo>
                <a:lnTo>
                  <a:pt x="28" y="35"/>
                </a:lnTo>
                <a:lnTo>
                  <a:pt x="28" y="47"/>
                </a:lnTo>
                <a:lnTo>
                  <a:pt x="20" y="47"/>
                </a:lnTo>
                <a:lnTo>
                  <a:pt x="20" y="47"/>
                </a:lnTo>
                <a:close/>
                <a:moveTo>
                  <a:pt x="55" y="51"/>
                </a:moveTo>
                <a:lnTo>
                  <a:pt x="55" y="43"/>
                </a:lnTo>
                <a:lnTo>
                  <a:pt x="66" y="43"/>
                </a:lnTo>
                <a:lnTo>
                  <a:pt x="66" y="51"/>
                </a:lnTo>
                <a:lnTo>
                  <a:pt x="55" y="51"/>
                </a:lnTo>
                <a:lnTo>
                  <a:pt x="55" y="51"/>
                </a:lnTo>
                <a:close/>
                <a:moveTo>
                  <a:pt x="0" y="82"/>
                </a:moveTo>
                <a:lnTo>
                  <a:pt x="12" y="86"/>
                </a:lnTo>
                <a:lnTo>
                  <a:pt x="24" y="62"/>
                </a:lnTo>
                <a:lnTo>
                  <a:pt x="12" y="62"/>
                </a:lnTo>
                <a:lnTo>
                  <a:pt x="0" y="82"/>
                </a:lnTo>
                <a:lnTo>
                  <a:pt x="0" y="82"/>
                </a:lnTo>
                <a:close/>
                <a:moveTo>
                  <a:pt x="51" y="82"/>
                </a:moveTo>
                <a:lnTo>
                  <a:pt x="63" y="78"/>
                </a:lnTo>
                <a:lnTo>
                  <a:pt x="55" y="62"/>
                </a:lnTo>
                <a:lnTo>
                  <a:pt x="43" y="62"/>
                </a:lnTo>
                <a:lnTo>
                  <a:pt x="51" y="82"/>
                </a:lnTo>
                <a:lnTo>
                  <a:pt x="51" y="82"/>
                </a:lnTo>
                <a:close/>
                <a:moveTo>
                  <a:pt x="28" y="82"/>
                </a:moveTo>
                <a:lnTo>
                  <a:pt x="39" y="82"/>
                </a:lnTo>
                <a:lnTo>
                  <a:pt x="35" y="62"/>
                </a:lnTo>
                <a:lnTo>
                  <a:pt x="24" y="62"/>
                </a:lnTo>
                <a:lnTo>
                  <a:pt x="28" y="82"/>
                </a:lnTo>
                <a:lnTo>
                  <a:pt x="28" y="82"/>
                </a:lnTo>
                <a:close/>
                <a:moveTo>
                  <a:pt x="39" y="0"/>
                </a:moveTo>
                <a:lnTo>
                  <a:pt x="8" y="0"/>
                </a:lnTo>
                <a:lnTo>
                  <a:pt x="8" y="58"/>
                </a:lnTo>
                <a:lnTo>
                  <a:pt x="39" y="58"/>
                </a:lnTo>
                <a:lnTo>
                  <a:pt x="39" y="0"/>
                </a:lnTo>
                <a:lnTo>
                  <a:pt x="39" y="0"/>
                </a:lnTo>
                <a:close/>
                <a:moveTo>
                  <a:pt x="63" y="66"/>
                </a:moveTo>
                <a:lnTo>
                  <a:pt x="74" y="82"/>
                </a:lnTo>
                <a:lnTo>
                  <a:pt x="86" y="78"/>
                </a:lnTo>
                <a:lnTo>
                  <a:pt x="74" y="58"/>
                </a:lnTo>
                <a:lnTo>
                  <a:pt x="63" y="66"/>
                </a:lnTo>
                <a:lnTo>
                  <a:pt x="63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1"/>
          <p:cNvSpPr>
            <a:spLocks/>
          </p:cNvSpPr>
          <p:nvPr/>
        </p:nvSpPr>
        <p:spPr bwMode="auto">
          <a:xfrm>
            <a:off x="8647113" y="3706019"/>
            <a:ext cx="128588" cy="130175"/>
          </a:xfrm>
          <a:custGeom>
            <a:avLst/>
            <a:gdLst>
              <a:gd name="T0" fmla="*/ 46 w 81"/>
              <a:gd name="T1" fmla="*/ 12 h 82"/>
              <a:gd name="T2" fmla="*/ 46 w 81"/>
              <a:gd name="T3" fmla="*/ 12 h 82"/>
              <a:gd name="T4" fmla="*/ 46 w 81"/>
              <a:gd name="T5" fmla="*/ 8 h 82"/>
              <a:gd name="T6" fmla="*/ 46 w 81"/>
              <a:gd name="T7" fmla="*/ 8 h 82"/>
              <a:gd name="T8" fmla="*/ 42 w 81"/>
              <a:gd name="T9" fmla="*/ 0 h 82"/>
              <a:gd name="T10" fmla="*/ 42 w 81"/>
              <a:gd name="T11" fmla="*/ 0 h 82"/>
              <a:gd name="T12" fmla="*/ 38 w 81"/>
              <a:gd name="T13" fmla="*/ 0 h 82"/>
              <a:gd name="T14" fmla="*/ 38 w 81"/>
              <a:gd name="T15" fmla="*/ 0 h 82"/>
              <a:gd name="T16" fmla="*/ 31 w 81"/>
              <a:gd name="T17" fmla="*/ 0 h 82"/>
              <a:gd name="T18" fmla="*/ 31 w 81"/>
              <a:gd name="T19" fmla="*/ 0 h 82"/>
              <a:gd name="T20" fmla="*/ 35 w 81"/>
              <a:gd name="T21" fmla="*/ 12 h 82"/>
              <a:gd name="T22" fmla="*/ 0 w 81"/>
              <a:gd name="T23" fmla="*/ 12 h 82"/>
              <a:gd name="T24" fmla="*/ 0 w 81"/>
              <a:gd name="T25" fmla="*/ 23 h 82"/>
              <a:gd name="T26" fmla="*/ 35 w 81"/>
              <a:gd name="T27" fmla="*/ 23 h 82"/>
              <a:gd name="T28" fmla="*/ 35 w 81"/>
              <a:gd name="T29" fmla="*/ 31 h 82"/>
              <a:gd name="T30" fmla="*/ 7 w 81"/>
              <a:gd name="T31" fmla="*/ 31 h 82"/>
              <a:gd name="T32" fmla="*/ 7 w 81"/>
              <a:gd name="T33" fmla="*/ 74 h 82"/>
              <a:gd name="T34" fmla="*/ 19 w 81"/>
              <a:gd name="T35" fmla="*/ 74 h 82"/>
              <a:gd name="T36" fmla="*/ 19 w 81"/>
              <a:gd name="T37" fmla="*/ 43 h 82"/>
              <a:gd name="T38" fmla="*/ 35 w 81"/>
              <a:gd name="T39" fmla="*/ 43 h 82"/>
              <a:gd name="T40" fmla="*/ 35 w 81"/>
              <a:gd name="T41" fmla="*/ 82 h 82"/>
              <a:gd name="T42" fmla="*/ 46 w 81"/>
              <a:gd name="T43" fmla="*/ 82 h 82"/>
              <a:gd name="T44" fmla="*/ 46 w 81"/>
              <a:gd name="T45" fmla="*/ 43 h 82"/>
              <a:gd name="T46" fmla="*/ 58 w 81"/>
              <a:gd name="T47" fmla="*/ 43 h 82"/>
              <a:gd name="T48" fmla="*/ 58 w 81"/>
              <a:gd name="T49" fmla="*/ 62 h 82"/>
              <a:gd name="T50" fmla="*/ 58 w 81"/>
              <a:gd name="T51" fmla="*/ 62 h 82"/>
              <a:gd name="T52" fmla="*/ 54 w 81"/>
              <a:gd name="T53" fmla="*/ 62 h 82"/>
              <a:gd name="T54" fmla="*/ 46 w 81"/>
              <a:gd name="T55" fmla="*/ 62 h 82"/>
              <a:gd name="T56" fmla="*/ 46 w 81"/>
              <a:gd name="T57" fmla="*/ 62 h 82"/>
              <a:gd name="T58" fmla="*/ 50 w 81"/>
              <a:gd name="T59" fmla="*/ 74 h 82"/>
              <a:gd name="T60" fmla="*/ 50 w 81"/>
              <a:gd name="T61" fmla="*/ 74 h 82"/>
              <a:gd name="T62" fmla="*/ 66 w 81"/>
              <a:gd name="T63" fmla="*/ 74 h 82"/>
              <a:gd name="T64" fmla="*/ 69 w 81"/>
              <a:gd name="T65" fmla="*/ 70 h 82"/>
              <a:gd name="T66" fmla="*/ 69 w 81"/>
              <a:gd name="T67" fmla="*/ 66 h 82"/>
              <a:gd name="T68" fmla="*/ 69 w 81"/>
              <a:gd name="T69" fmla="*/ 31 h 82"/>
              <a:gd name="T70" fmla="*/ 46 w 81"/>
              <a:gd name="T71" fmla="*/ 31 h 82"/>
              <a:gd name="T72" fmla="*/ 46 w 81"/>
              <a:gd name="T73" fmla="*/ 23 h 82"/>
              <a:gd name="T74" fmla="*/ 81 w 81"/>
              <a:gd name="T75" fmla="*/ 23 h 82"/>
              <a:gd name="T76" fmla="*/ 81 w 81"/>
              <a:gd name="T77" fmla="*/ 12 h 82"/>
              <a:gd name="T78" fmla="*/ 38 w 81"/>
              <a:gd name="T79" fmla="*/ 12 h 82"/>
              <a:gd name="T80" fmla="*/ 38 w 81"/>
              <a:gd name="T81" fmla="*/ 12 h 82"/>
              <a:gd name="T82" fmla="*/ 46 w 81"/>
              <a:gd name="T83" fmla="*/ 12 h 82"/>
              <a:gd name="T84" fmla="*/ 46 w 81"/>
              <a:gd name="T85" fmla="*/ 12 h 82"/>
              <a:gd name="T86" fmla="*/ 46 w 81"/>
              <a:gd name="T87" fmla="*/ 1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2">
                <a:moveTo>
                  <a:pt x="46" y="12"/>
                </a:moveTo>
                <a:lnTo>
                  <a:pt x="46" y="12"/>
                </a:lnTo>
                <a:lnTo>
                  <a:pt x="46" y="8"/>
                </a:lnTo>
                <a:lnTo>
                  <a:pt x="46" y="8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8" y="0"/>
                </a:lnTo>
                <a:lnTo>
                  <a:pt x="31" y="0"/>
                </a:lnTo>
                <a:lnTo>
                  <a:pt x="31" y="0"/>
                </a:lnTo>
                <a:lnTo>
                  <a:pt x="35" y="12"/>
                </a:lnTo>
                <a:lnTo>
                  <a:pt x="0" y="12"/>
                </a:lnTo>
                <a:lnTo>
                  <a:pt x="0" y="23"/>
                </a:lnTo>
                <a:lnTo>
                  <a:pt x="35" y="23"/>
                </a:lnTo>
                <a:lnTo>
                  <a:pt x="35" y="31"/>
                </a:lnTo>
                <a:lnTo>
                  <a:pt x="7" y="31"/>
                </a:lnTo>
                <a:lnTo>
                  <a:pt x="7" y="74"/>
                </a:lnTo>
                <a:lnTo>
                  <a:pt x="19" y="74"/>
                </a:lnTo>
                <a:lnTo>
                  <a:pt x="19" y="43"/>
                </a:lnTo>
                <a:lnTo>
                  <a:pt x="35" y="43"/>
                </a:lnTo>
                <a:lnTo>
                  <a:pt x="35" y="82"/>
                </a:lnTo>
                <a:lnTo>
                  <a:pt x="46" y="82"/>
                </a:lnTo>
                <a:lnTo>
                  <a:pt x="46" y="43"/>
                </a:lnTo>
                <a:lnTo>
                  <a:pt x="58" y="43"/>
                </a:lnTo>
                <a:lnTo>
                  <a:pt x="58" y="62"/>
                </a:lnTo>
                <a:lnTo>
                  <a:pt x="58" y="62"/>
                </a:lnTo>
                <a:lnTo>
                  <a:pt x="54" y="62"/>
                </a:lnTo>
                <a:lnTo>
                  <a:pt x="46" y="62"/>
                </a:lnTo>
                <a:lnTo>
                  <a:pt x="46" y="62"/>
                </a:lnTo>
                <a:lnTo>
                  <a:pt x="50" y="74"/>
                </a:lnTo>
                <a:lnTo>
                  <a:pt x="50" y="74"/>
                </a:lnTo>
                <a:lnTo>
                  <a:pt x="66" y="74"/>
                </a:lnTo>
                <a:lnTo>
                  <a:pt x="69" y="70"/>
                </a:lnTo>
                <a:lnTo>
                  <a:pt x="69" y="66"/>
                </a:lnTo>
                <a:lnTo>
                  <a:pt x="69" y="31"/>
                </a:lnTo>
                <a:lnTo>
                  <a:pt x="46" y="31"/>
                </a:lnTo>
                <a:lnTo>
                  <a:pt x="46" y="23"/>
                </a:lnTo>
                <a:lnTo>
                  <a:pt x="81" y="23"/>
                </a:lnTo>
                <a:lnTo>
                  <a:pt x="81" y="12"/>
                </a:lnTo>
                <a:lnTo>
                  <a:pt x="38" y="12"/>
                </a:lnTo>
                <a:lnTo>
                  <a:pt x="38" y="12"/>
                </a:lnTo>
                <a:lnTo>
                  <a:pt x="46" y="12"/>
                </a:lnTo>
                <a:lnTo>
                  <a:pt x="46" y="12"/>
                </a:lnTo>
                <a:lnTo>
                  <a:pt x="46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2"/>
          <p:cNvSpPr>
            <a:spLocks/>
          </p:cNvSpPr>
          <p:nvPr/>
        </p:nvSpPr>
        <p:spPr bwMode="auto">
          <a:xfrm>
            <a:off x="8856663" y="3752056"/>
            <a:ext cx="36513" cy="38100"/>
          </a:xfrm>
          <a:custGeom>
            <a:avLst/>
            <a:gdLst>
              <a:gd name="T0" fmla="*/ 23 w 23"/>
              <a:gd name="T1" fmla="*/ 12 h 24"/>
              <a:gd name="T2" fmla="*/ 23 w 23"/>
              <a:gd name="T3" fmla="*/ 12 h 24"/>
              <a:gd name="T4" fmla="*/ 19 w 23"/>
              <a:gd name="T5" fmla="*/ 20 h 24"/>
              <a:gd name="T6" fmla="*/ 11 w 23"/>
              <a:gd name="T7" fmla="*/ 24 h 24"/>
              <a:gd name="T8" fmla="*/ 11 w 23"/>
              <a:gd name="T9" fmla="*/ 24 h 24"/>
              <a:gd name="T10" fmla="*/ 3 w 23"/>
              <a:gd name="T11" fmla="*/ 20 h 24"/>
              <a:gd name="T12" fmla="*/ 0 w 23"/>
              <a:gd name="T13" fmla="*/ 12 h 24"/>
              <a:gd name="T14" fmla="*/ 0 w 23"/>
              <a:gd name="T15" fmla="*/ 12 h 24"/>
              <a:gd name="T16" fmla="*/ 3 w 23"/>
              <a:gd name="T17" fmla="*/ 4 h 24"/>
              <a:gd name="T18" fmla="*/ 11 w 23"/>
              <a:gd name="T19" fmla="*/ 0 h 24"/>
              <a:gd name="T20" fmla="*/ 11 w 23"/>
              <a:gd name="T21" fmla="*/ 0 h 24"/>
              <a:gd name="T22" fmla="*/ 19 w 23"/>
              <a:gd name="T23" fmla="*/ 4 h 24"/>
              <a:gd name="T24" fmla="*/ 23 w 23"/>
              <a:gd name="T25" fmla="*/ 12 h 24"/>
              <a:gd name="T26" fmla="*/ 23 w 23"/>
              <a:gd name="T27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4">
                <a:moveTo>
                  <a:pt x="23" y="12"/>
                </a:moveTo>
                <a:lnTo>
                  <a:pt x="23" y="12"/>
                </a:lnTo>
                <a:lnTo>
                  <a:pt x="19" y="20"/>
                </a:lnTo>
                <a:lnTo>
                  <a:pt x="11" y="24"/>
                </a:lnTo>
                <a:lnTo>
                  <a:pt x="11" y="24"/>
                </a:lnTo>
                <a:lnTo>
                  <a:pt x="3" y="20"/>
                </a:lnTo>
                <a:lnTo>
                  <a:pt x="0" y="12"/>
                </a:lnTo>
                <a:lnTo>
                  <a:pt x="0" y="12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3" y="12"/>
                </a:lnTo>
                <a:lnTo>
                  <a:pt x="23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3"/>
          <p:cNvSpPr>
            <a:spLocks/>
          </p:cNvSpPr>
          <p:nvPr/>
        </p:nvSpPr>
        <p:spPr bwMode="auto">
          <a:xfrm>
            <a:off x="8824913" y="3725069"/>
            <a:ext cx="92075" cy="92075"/>
          </a:xfrm>
          <a:custGeom>
            <a:avLst/>
            <a:gdLst>
              <a:gd name="T0" fmla="*/ 58 w 58"/>
              <a:gd name="T1" fmla="*/ 31 h 58"/>
              <a:gd name="T2" fmla="*/ 58 w 58"/>
              <a:gd name="T3" fmla="*/ 31 h 58"/>
              <a:gd name="T4" fmla="*/ 58 w 58"/>
              <a:gd name="T5" fmla="*/ 43 h 58"/>
              <a:gd name="T6" fmla="*/ 51 w 58"/>
              <a:gd name="T7" fmla="*/ 51 h 58"/>
              <a:gd name="T8" fmla="*/ 43 w 58"/>
              <a:gd name="T9" fmla="*/ 58 h 58"/>
              <a:gd name="T10" fmla="*/ 31 w 58"/>
              <a:gd name="T11" fmla="*/ 58 h 58"/>
              <a:gd name="T12" fmla="*/ 31 w 58"/>
              <a:gd name="T13" fmla="*/ 58 h 58"/>
              <a:gd name="T14" fmla="*/ 20 w 58"/>
              <a:gd name="T15" fmla="*/ 58 h 58"/>
              <a:gd name="T16" fmla="*/ 12 w 58"/>
              <a:gd name="T17" fmla="*/ 51 h 58"/>
              <a:gd name="T18" fmla="*/ 4 w 58"/>
              <a:gd name="T19" fmla="*/ 43 h 58"/>
              <a:gd name="T20" fmla="*/ 0 w 58"/>
              <a:gd name="T21" fmla="*/ 31 h 58"/>
              <a:gd name="T22" fmla="*/ 0 w 58"/>
              <a:gd name="T23" fmla="*/ 31 h 58"/>
              <a:gd name="T24" fmla="*/ 4 w 58"/>
              <a:gd name="T25" fmla="*/ 19 h 58"/>
              <a:gd name="T26" fmla="*/ 12 w 58"/>
              <a:gd name="T27" fmla="*/ 12 h 58"/>
              <a:gd name="T28" fmla="*/ 20 w 58"/>
              <a:gd name="T29" fmla="*/ 4 h 58"/>
              <a:gd name="T30" fmla="*/ 31 w 58"/>
              <a:gd name="T31" fmla="*/ 0 h 58"/>
              <a:gd name="T32" fmla="*/ 31 w 58"/>
              <a:gd name="T33" fmla="*/ 0 h 58"/>
              <a:gd name="T34" fmla="*/ 43 w 58"/>
              <a:gd name="T35" fmla="*/ 4 h 58"/>
              <a:gd name="T36" fmla="*/ 51 w 58"/>
              <a:gd name="T37" fmla="*/ 12 h 58"/>
              <a:gd name="T38" fmla="*/ 58 w 58"/>
              <a:gd name="T39" fmla="*/ 19 h 58"/>
              <a:gd name="T40" fmla="*/ 58 w 58"/>
              <a:gd name="T41" fmla="*/ 31 h 58"/>
              <a:gd name="T42" fmla="*/ 58 w 58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31"/>
                </a:moveTo>
                <a:lnTo>
                  <a:pt x="58" y="31"/>
                </a:lnTo>
                <a:lnTo>
                  <a:pt x="58" y="43"/>
                </a:lnTo>
                <a:lnTo>
                  <a:pt x="51" y="51"/>
                </a:lnTo>
                <a:lnTo>
                  <a:pt x="43" y="58"/>
                </a:lnTo>
                <a:lnTo>
                  <a:pt x="31" y="58"/>
                </a:lnTo>
                <a:lnTo>
                  <a:pt x="31" y="58"/>
                </a:lnTo>
                <a:lnTo>
                  <a:pt x="20" y="58"/>
                </a:lnTo>
                <a:lnTo>
                  <a:pt x="12" y="51"/>
                </a:lnTo>
                <a:lnTo>
                  <a:pt x="4" y="43"/>
                </a:lnTo>
                <a:lnTo>
                  <a:pt x="0" y="31"/>
                </a:lnTo>
                <a:lnTo>
                  <a:pt x="0" y="31"/>
                </a:lnTo>
                <a:lnTo>
                  <a:pt x="4" y="19"/>
                </a:lnTo>
                <a:lnTo>
                  <a:pt x="12" y="12"/>
                </a:lnTo>
                <a:lnTo>
                  <a:pt x="20" y="4"/>
                </a:lnTo>
                <a:lnTo>
                  <a:pt x="31" y="0"/>
                </a:lnTo>
                <a:lnTo>
                  <a:pt x="31" y="0"/>
                </a:lnTo>
                <a:lnTo>
                  <a:pt x="43" y="4"/>
                </a:lnTo>
                <a:lnTo>
                  <a:pt x="51" y="12"/>
                </a:lnTo>
                <a:lnTo>
                  <a:pt x="58" y="19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94"/>
          <p:cNvSpPr>
            <a:spLocks/>
          </p:cNvSpPr>
          <p:nvPr/>
        </p:nvSpPr>
        <p:spPr bwMode="auto">
          <a:xfrm>
            <a:off x="7437438" y="2969419"/>
            <a:ext cx="974725" cy="1603375"/>
          </a:xfrm>
          <a:custGeom>
            <a:avLst/>
            <a:gdLst>
              <a:gd name="T0" fmla="*/ 525 w 614"/>
              <a:gd name="T1" fmla="*/ 715 h 1010"/>
              <a:gd name="T2" fmla="*/ 517 w 614"/>
              <a:gd name="T3" fmla="*/ 692 h 1010"/>
              <a:gd name="T4" fmla="*/ 482 w 614"/>
              <a:gd name="T5" fmla="*/ 676 h 1010"/>
              <a:gd name="T6" fmla="*/ 459 w 614"/>
              <a:gd name="T7" fmla="*/ 665 h 1010"/>
              <a:gd name="T8" fmla="*/ 447 w 614"/>
              <a:gd name="T9" fmla="*/ 626 h 1010"/>
              <a:gd name="T10" fmla="*/ 462 w 614"/>
              <a:gd name="T11" fmla="*/ 610 h 1010"/>
              <a:gd name="T12" fmla="*/ 501 w 614"/>
              <a:gd name="T13" fmla="*/ 610 h 1010"/>
              <a:gd name="T14" fmla="*/ 525 w 614"/>
              <a:gd name="T15" fmla="*/ 568 h 1010"/>
              <a:gd name="T16" fmla="*/ 540 w 614"/>
              <a:gd name="T17" fmla="*/ 486 h 1010"/>
              <a:gd name="T18" fmla="*/ 563 w 614"/>
              <a:gd name="T19" fmla="*/ 408 h 1010"/>
              <a:gd name="T20" fmla="*/ 598 w 614"/>
              <a:gd name="T21" fmla="*/ 377 h 1010"/>
              <a:gd name="T22" fmla="*/ 610 w 614"/>
              <a:gd name="T23" fmla="*/ 331 h 1010"/>
              <a:gd name="T24" fmla="*/ 587 w 614"/>
              <a:gd name="T25" fmla="*/ 268 h 1010"/>
              <a:gd name="T26" fmla="*/ 575 w 614"/>
              <a:gd name="T27" fmla="*/ 202 h 1010"/>
              <a:gd name="T28" fmla="*/ 540 w 614"/>
              <a:gd name="T29" fmla="*/ 129 h 1010"/>
              <a:gd name="T30" fmla="*/ 521 w 614"/>
              <a:gd name="T31" fmla="*/ 109 h 1010"/>
              <a:gd name="T32" fmla="*/ 505 w 614"/>
              <a:gd name="T33" fmla="*/ 86 h 1010"/>
              <a:gd name="T34" fmla="*/ 490 w 614"/>
              <a:gd name="T35" fmla="*/ 43 h 1010"/>
              <a:gd name="T36" fmla="*/ 443 w 614"/>
              <a:gd name="T37" fmla="*/ 0 h 1010"/>
              <a:gd name="T38" fmla="*/ 424 w 614"/>
              <a:gd name="T39" fmla="*/ 8 h 1010"/>
              <a:gd name="T40" fmla="*/ 412 w 614"/>
              <a:gd name="T41" fmla="*/ 28 h 1010"/>
              <a:gd name="T42" fmla="*/ 385 w 614"/>
              <a:gd name="T43" fmla="*/ 28 h 1010"/>
              <a:gd name="T44" fmla="*/ 365 w 614"/>
              <a:gd name="T45" fmla="*/ 63 h 1010"/>
              <a:gd name="T46" fmla="*/ 365 w 614"/>
              <a:gd name="T47" fmla="*/ 78 h 1010"/>
              <a:gd name="T48" fmla="*/ 334 w 614"/>
              <a:gd name="T49" fmla="*/ 86 h 1010"/>
              <a:gd name="T50" fmla="*/ 295 w 614"/>
              <a:gd name="T51" fmla="*/ 105 h 1010"/>
              <a:gd name="T52" fmla="*/ 272 w 614"/>
              <a:gd name="T53" fmla="*/ 133 h 1010"/>
              <a:gd name="T54" fmla="*/ 245 w 614"/>
              <a:gd name="T55" fmla="*/ 94 h 1010"/>
              <a:gd name="T56" fmla="*/ 245 w 614"/>
              <a:gd name="T57" fmla="*/ 39 h 1010"/>
              <a:gd name="T58" fmla="*/ 194 w 614"/>
              <a:gd name="T59" fmla="*/ 32 h 1010"/>
              <a:gd name="T60" fmla="*/ 175 w 614"/>
              <a:gd name="T61" fmla="*/ 32 h 1010"/>
              <a:gd name="T62" fmla="*/ 152 w 614"/>
              <a:gd name="T63" fmla="*/ 51 h 1010"/>
              <a:gd name="T64" fmla="*/ 128 w 614"/>
              <a:gd name="T65" fmla="*/ 59 h 1010"/>
              <a:gd name="T66" fmla="*/ 74 w 614"/>
              <a:gd name="T67" fmla="*/ 43 h 1010"/>
              <a:gd name="T68" fmla="*/ 70 w 614"/>
              <a:gd name="T69" fmla="*/ 199 h 1010"/>
              <a:gd name="T70" fmla="*/ 97 w 614"/>
              <a:gd name="T71" fmla="*/ 237 h 1010"/>
              <a:gd name="T72" fmla="*/ 121 w 614"/>
              <a:gd name="T73" fmla="*/ 265 h 1010"/>
              <a:gd name="T74" fmla="*/ 125 w 614"/>
              <a:gd name="T75" fmla="*/ 311 h 1010"/>
              <a:gd name="T76" fmla="*/ 101 w 614"/>
              <a:gd name="T77" fmla="*/ 358 h 1010"/>
              <a:gd name="T78" fmla="*/ 62 w 614"/>
              <a:gd name="T79" fmla="*/ 389 h 1010"/>
              <a:gd name="T80" fmla="*/ 20 w 614"/>
              <a:gd name="T81" fmla="*/ 432 h 1010"/>
              <a:gd name="T82" fmla="*/ 16 w 614"/>
              <a:gd name="T83" fmla="*/ 467 h 1010"/>
              <a:gd name="T84" fmla="*/ 0 w 614"/>
              <a:gd name="T85" fmla="*/ 579 h 1010"/>
              <a:gd name="T86" fmla="*/ 27 w 614"/>
              <a:gd name="T87" fmla="*/ 614 h 1010"/>
              <a:gd name="T88" fmla="*/ 82 w 614"/>
              <a:gd name="T89" fmla="*/ 645 h 1010"/>
              <a:gd name="T90" fmla="*/ 125 w 614"/>
              <a:gd name="T91" fmla="*/ 653 h 1010"/>
              <a:gd name="T92" fmla="*/ 156 w 614"/>
              <a:gd name="T93" fmla="*/ 657 h 1010"/>
              <a:gd name="T94" fmla="*/ 163 w 614"/>
              <a:gd name="T95" fmla="*/ 793 h 1010"/>
              <a:gd name="T96" fmla="*/ 140 w 614"/>
              <a:gd name="T97" fmla="*/ 840 h 1010"/>
              <a:gd name="T98" fmla="*/ 105 w 614"/>
              <a:gd name="T99" fmla="*/ 917 h 1010"/>
              <a:gd name="T100" fmla="*/ 113 w 614"/>
              <a:gd name="T101" fmla="*/ 952 h 1010"/>
              <a:gd name="T102" fmla="*/ 156 w 614"/>
              <a:gd name="T103" fmla="*/ 972 h 1010"/>
              <a:gd name="T104" fmla="*/ 214 w 614"/>
              <a:gd name="T105" fmla="*/ 991 h 1010"/>
              <a:gd name="T106" fmla="*/ 229 w 614"/>
              <a:gd name="T107" fmla="*/ 1007 h 1010"/>
              <a:gd name="T108" fmla="*/ 249 w 614"/>
              <a:gd name="T109" fmla="*/ 1010 h 1010"/>
              <a:gd name="T110" fmla="*/ 272 w 614"/>
              <a:gd name="T111" fmla="*/ 995 h 1010"/>
              <a:gd name="T112" fmla="*/ 276 w 614"/>
              <a:gd name="T113" fmla="*/ 929 h 1010"/>
              <a:gd name="T114" fmla="*/ 303 w 614"/>
              <a:gd name="T115" fmla="*/ 909 h 1010"/>
              <a:gd name="T116" fmla="*/ 346 w 614"/>
              <a:gd name="T117" fmla="*/ 867 h 1010"/>
              <a:gd name="T118" fmla="*/ 350 w 614"/>
              <a:gd name="T119" fmla="*/ 836 h 1010"/>
              <a:gd name="T120" fmla="*/ 377 w 614"/>
              <a:gd name="T121" fmla="*/ 777 h 1010"/>
              <a:gd name="T122" fmla="*/ 424 w 614"/>
              <a:gd name="T123" fmla="*/ 739 h 1010"/>
              <a:gd name="T124" fmla="*/ 486 w 614"/>
              <a:gd name="T125" fmla="*/ 719 h 10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14" h="1010">
                <a:moveTo>
                  <a:pt x="525" y="719"/>
                </a:moveTo>
                <a:lnTo>
                  <a:pt x="525" y="715"/>
                </a:lnTo>
                <a:lnTo>
                  <a:pt x="525" y="715"/>
                </a:lnTo>
                <a:lnTo>
                  <a:pt x="521" y="711"/>
                </a:lnTo>
                <a:lnTo>
                  <a:pt x="521" y="711"/>
                </a:lnTo>
                <a:lnTo>
                  <a:pt x="517" y="692"/>
                </a:lnTo>
                <a:lnTo>
                  <a:pt x="509" y="684"/>
                </a:lnTo>
                <a:lnTo>
                  <a:pt x="497" y="680"/>
                </a:lnTo>
                <a:lnTo>
                  <a:pt x="482" y="676"/>
                </a:lnTo>
                <a:lnTo>
                  <a:pt x="482" y="676"/>
                </a:lnTo>
                <a:lnTo>
                  <a:pt x="470" y="672"/>
                </a:lnTo>
                <a:lnTo>
                  <a:pt x="459" y="665"/>
                </a:lnTo>
                <a:lnTo>
                  <a:pt x="455" y="653"/>
                </a:lnTo>
                <a:lnTo>
                  <a:pt x="447" y="638"/>
                </a:lnTo>
                <a:lnTo>
                  <a:pt x="447" y="626"/>
                </a:lnTo>
                <a:lnTo>
                  <a:pt x="447" y="618"/>
                </a:lnTo>
                <a:lnTo>
                  <a:pt x="455" y="614"/>
                </a:lnTo>
                <a:lnTo>
                  <a:pt x="462" y="610"/>
                </a:lnTo>
                <a:lnTo>
                  <a:pt x="462" y="610"/>
                </a:lnTo>
                <a:lnTo>
                  <a:pt x="486" y="614"/>
                </a:lnTo>
                <a:lnTo>
                  <a:pt x="501" y="610"/>
                </a:lnTo>
                <a:lnTo>
                  <a:pt x="517" y="606"/>
                </a:lnTo>
                <a:lnTo>
                  <a:pt x="517" y="606"/>
                </a:lnTo>
                <a:lnTo>
                  <a:pt x="525" y="568"/>
                </a:lnTo>
                <a:lnTo>
                  <a:pt x="536" y="513"/>
                </a:lnTo>
                <a:lnTo>
                  <a:pt x="536" y="513"/>
                </a:lnTo>
                <a:lnTo>
                  <a:pt x="540" y="486"/>
                </a:lnTo>
                <a:lnTo>
                  <a:pt x="548" y="447"/>
                </a:lnTo>
                <a:lnTo>
                  <a:pt x="556" y="428"/>
                </a:lnTo>
                <a:lnTo>
                  <a:pt x="563" y="408"/>
                </a:lnTo>
                <a:lnTo>
                  <a:pt x="579" y="393"/>
                </a:lnTo>
                <a:lnTo>
                  <a:pt x="598" y="377"/>
                </a:lnTo>
                <a:lnTo>
                  <a:pt x="598" y="377"/>
                </a:lnTo>
                <a:lnTo>
                  <a:pt x="610" y="366"/>
                </a:lnTo>
                <a:lnTo>
                  <a:pt x="614" y="350"/>
                </a:lnTo>
                <a:lnTo>
                  <a:pt x="610" y="331"/>
                </a:lnTo>
                <a:lnTo>
                  <a:pt x="606" y="315"/>
                </a:lnTo>
                <a:lnTo>
                  <a:pt x="595" y="284"/>
                </a:lnTo>
                <a:lnTo>
                  <a:pt x="587" y="268"/>
                </a:lnTo>
                <a:lnTo>
                  <a:pt x="587" y="268"/>
                </a:lnTo>
                <a:lnTo>
                  <a:pt x="587" y="249"/>
                </a:lnTo>
                <a:lnTo>
                  <a:pt x="575" y="202"/>
                </a:lnTo>
                <a:lnTo>
                  <a:pt x="567" y="175"/>
                </a:lnTo>
                <a:lnTo>
                  <a:pt x="556" y="148"/>
                </a:lnTo>
                <a:lnTo>
                  <a:pt x="540" y="129"/>
                </a:lnTo>
                <a:lnTo>
                  <a:pt x="532" y="117"/>
                </a:lnTo>
                <a:lnTo>
                  <a:pt x="521" y="109"/>
                </a:lnTo>
                <a:lnTo>
                  <a:pt x="521" y="109"/>
                </a:lnTo>
                <a:lnTo>
                  <a:pt x="517" y="109"/>
                </a:lnTo>
                <a:lnTo>
                  <a:pt x="513" y="101"/>
                </a:lnTo>
                <a:lnTo>
                  <a:pt x="505" y="86"/>
                </a:lnTo>
                <a:lnTo>
                  <a:pt x="497" y="59"/>
                </a:lnTo>
                <a:lnTo>
                  <a:pt x="497" y="59"/>
                </a:lnTo>
                <a:lnTo>
                  <a:pt x="490" y="43"/>
                </a:lnTo>
                <a:lnTo>
                  <a:pt x="466" y="16"/>
                </a:lnTo>
                <a:lnTo>
                  <a:pt x="455" y="4"/>
                </a:lnTo>
                <a:lnTo>
                  <a:pt x="443" y="0"/>
                </a:lnTo>
                <a:lnTo>
                  <a:pt x="435" y="0"/>
                </a:lnTo>
                <a:lnTo>
                  <a:pt x="431" y="0"/>
                </a:lnTo>
                <a:lnTo>
                  <a:pt x="424" y="8"/>
                </a:lnTo>
                <a:lnTo>
                  <a:pt x="420" y="16"/>
                </a:lnTo>
                <a:lnTo>
                  <a:pt x="420" y="16"/>
                </a:lnTo>
                <a:lnTo>
                  <a:pt x="412" y="28"/>
                </a:lnTo>
                <a:lnTo>
                  <a:pt x="404" y="32"/>
                </a:lnTo>
                <a:lnTo>
                  <a:pt x="393" y="32"/>
                </a:lnTo>
                <a:lnTo>
                  <a:pt x="385" y="28"/>
                </a:lnTo>
                <a:lnTo>
                  <a:pt x="373" y="16"/>
                </a:lnTo>
                <a:lnTo>
                  <a:pt x="365" y="8"/>
                </a:lnTo>
                <a:lnTo>
                  <a:pt x="365" y="63"/>
                </a:lnTo>
                <a:lnTo>
                  <a:pt x="365" y="63"/>
                </a:lnTo>
                <a:lnTo>
                  <a:pt x="365" y="66"/>
                </a:lnTo>
                <a:lnTo>
                  <a:pt x="365" y="78"/>
                </a:lnTo>
                <a:lnTo>
                  <a:pt x="358" y="82"/>
                </a:lnTo>
                <a:lnTo>
                  <a:pt x="350" y="86"/>
                </a:lnTo>
                <a:lnTo>
                  <a:pt x="334" y="86"/>
                </a:lnTo>
                <a:lnTo>
                  <a:pt x="315" y="82"/>
                </a:lnTo>
                <a:lnTo>
                  <a:pt x="315" y="82"/>
                </a:lnTo>
                <a:lnTo>
                  <a:pt x="295" y="105"/>
                </a:lnTo>
                <a:lnTo>
                  <a:pt x="276" y="133"/>
                </a:lnTo>
                <a:lnTo>
                  <a:pt x="276" y="133"/>
                </a:lnTo>
                <a:lnTo>
                  <a:pt x="272" y="133"/>
                </a:lnTo>
                <a:lnTo>
                  <a:pt x="260" y="125"/>
                </a:lnTo>
                <a:lnTo>
                  <a:pt x="253" y="109"/>
                </a:lnTo>
                <a:lnTo>
                  <a:pt x="245" y="94"/>
                </a:lnTo>
                <a:lnTo>
                  <a:pt x="245" y="94"/>
                </a:lnTo>
                <a:lnTo>
                  <a:pt x="245" y="39"/>
                </a:lnTo>
                <a:lnTo>
                  <a:pt x="245" y="39"/>
                </a:lnTo>
                <a:lnTo>
                  <a:pt x="198" y="35"/>
                </a:lnTo>
                <a:lnTo>
                  <a:pt x="198" y="35"/>
                </a:lnTo>
                <a:lnTo>
                  <a:pt x="194" y="32"/>
                </a:lnTo>
                <a:lnTo>
                  <a:pt x="187" y="28"/>
                </a:lnTo>
                <a:lnTo>
                  <a:pt x="187" y="28"/>
                </a:lnTo>
                <a:lnTo>
                  <a:pt x="175" y="32"/>
                </a:lnTo>
                <a:lnTo>
                  <a:pt x="159" y="39"/>
                </a:lnTo>
                <a:lnTo>
                  <a:pt x="159" y="39"/>
                </a:lnTo>
                <a:lnTo>
                  <a:pt x="152" y="51"/>
                </a:lnTo>
                <a:lnTo>
                  <a:pt x="148" y="55"/>
                </a:lnTo>
                <a:lnTo>
                  <a:pt x="140" y="55"/>
                </a:lnTo>
                <a:lnTo>
                  <a:pt x="128" y="59"/>
                </a:lnTo>
                <a:lnTo>
                  <a:pt x="117" y="55"/>
                </a:lnTo>
                <a:lnTo>
                  <a:pt x="97" y="51"/>
                </a:lnTo>
                <a:lnTo>
                  <a:pt x="74" y="43"/>
                </a:lnTo>
                <a:lnTo>
                  <a:pt x="74" y="43"/>
                </a:lnTo>
                <a:lnTo>
                  <a:pt x="74" y="43"/>
                </a:lnTo>
                <a:lnTo>
                  <a:pt x="70" y="199"/>
                </a:lnTo>
                <a:lnTo>
                  <a:pt x="70" y="199"/>
                </a:lnTo>
                <a:lnTo>
                  <a:pt x="86" y="218"/>
                </a:lnTo>
                <a:lnTo>
                  <a:pt x="97" y="237"/>
                </a:lnTo>
                <a:lnTo>
                  <a:pt x="117" y="257"/>
                </a:lnTo>
                <a:lnTo>
                  <a:pt x="117" y="257"/>
                </a:lnTo>
                <a:lnTo>
                  <a:pt x="121" y="265"/>
                </a:lnTo>
                <a:lnTo>
                  <a:pt x="125" y="280"/>
                </a:lnTo>
                <a:lnTo>
                  <a:pt x="125" y="296"/>
                </a:lnTo>
                <a:lnTo>
                  <a:pt x="125" y="311"/>
                </a:lnTo>
                <a:lnTo>
                  <a:pt x="117" y="327"/>
                </a:lnTo>
                <a:lnTo>
                  <a:pt x="109" y="342"/>
                </a:lnTo>
                <a:lnTo>
                  <a:pt x="101" y="358"/>
                </a:lnTo>
                <a:lnTo>
                  <a:pt x="90" y="369"/>
                </a:lnTo>
                <a:lnTo>
                  <a:pt x="90" y="369"/>
                </a:lnTo>
                <a:lnTo>
                  <a:pt x="62" y="389"/>
                </a:lnTo>
                <a:lnTo>
                  <a:pt x="39" y="408"/>
                </a:lnTo>
                <a:lnTo>
                  <a:pt x="27" y="416"/>
                </a:lnTo>
                <a:lnTo>
                  <a:pt x="20" y="432"/>
                </a:lnTo>
                <a:lnTo>
                  <a:pt x="16" y="447"/>
                </a:lnTo>
                <a:lnTo>
                  <a:pt x="16" y="467"/>
                </a:lnTo>
                <a:lnTo>
                  <a:pt x="16" y="467"/>
                </a:lnTo>
                <a:lnTo>
                  <a:pt x="16" y="509"/>
                </a:lnTo>
                <a:lnTo>
                  <a:pt x="8" y="544"/>
                </a:lnTo>
                <a:lnTo>
                  <a:pt x="0" y="579"/>
                </a:lnTo>
                <a:lnTo>
                  <a:pt x="0" y="579"/>
                </a:lnTo>
                <a:lnTo>
                  <a:pt x="8" y="591"/>
                </a:lnTo>
                <a:lnTo>
                  <a:pt x="27" y="614"/>
                </a:lnTo>
                <a:lnTo>
                  <a:pt x="43" y="626"/>
                </a:lnTo>
                <a:lnTo>
                  <a:pt x="58" y="638"/>
                </a:lnTo>
                <a:lnTo>
                  <a:pt x="82" y="645"/>
                </a:lnTo>
                <a:lnTo>
                  <a:pt x="105" y="653"/>
                </a:lnTo>
                <a:lnTo>
                  <a:pt x="105" y="653"/>
                </a:lnTo>
                <a:lnTo>
                  <a:pt x="125" y="653"/>
                </a:lnTo>
                <a:lnTo>
                  <a:pt x="140" y="653"/>
                </a:lnTo>
                <a:lnTo>
                  <a:pt x="152" y="653"/>
                </a:lnTo>
                <a:lnTo>
                  <a:pt x="156" y="657"/>
                </a:lnTo>
                <a:lnTo>
                  <a:pt x="159" y="672"/>
                </a:lnTo>
                <a:lnTo>
                  <a:pt x="163" y="696"/>
                </a:lnTo>
                <a:lnTo>
                  <a:pt x="163" y="793"/>
                </a:lnTo>
                <a:lnTo>
                  <a:pt x="156" y="816"/>
                </a:lnTo>
                <a:lnTo>
                  <a:pt x="156" y="816"/>
                </a:lnTo>
                <a:lnTo>
                  <a:pt x="140" y="840"/>
                </a:lnTo>
                <a:lnTo>
                  <a:pt x="125" y="863"/>
                </a:lnTo>
                <a:lnTo>
                  <a:pt x="113" y="890"/>
                </a:lnTo>
                <a:lnTo>
                  <a:pt x="105" y="917"/>
                </a:lnTo>
                <a:lnTo>
                  <a:pt x="105" y="929"/>
                </a:lnTo>
                <a:lnTo>
                  <a:pt x="105" y="941"/>
                </a:lnTo>
                <a:lnTo>
                  <a:pt x="113" y="952"/>
                </a:lnTo>
                <a:lnTo>
                  <a:pt x="121" y="964"/>
                </a:lnTo>
                <a:lnTo>
                  <a:pt x="136" y="968"/>
                </a:lnTo>
                <a:lnTo>
                  <a:pt x="156" y="972"/>
                </a:lnTo>
                <a:lnTo>
                  <a:pt x="156" y="972"/>
                </a:lnTo>
                <a:lnTo>
                  <a:pt x="191" y="979"/>
                </a:lnTo>
                <a:lnTo>
                  <a:pt x="214" y="991"/>
                </a:lnTo>
                <a:lnTo>
                  <a:pt x="226" y="995"/>
                </a:lnTo>
                <a:lnTo>
                  <a:pt x="229" y="1007"/>
                </a:lnTo>
                <a:lnTo>
                  <a:pt x="229" y="1007"/>
                </a:lnTo>
                <a:lnTo>
                  <a:pt x="229" y="1007"/>
                </a:lnTo>
                <a:lnTo>
                  <a:pt x="241" y="1010"/>
                </a:lnTo>
                <a:lnTo>
                  <a:pt x="249" y="1010"/>
                </a:lnTo>
                <a:lnTo>
                  <a:pt x="257" y="1010"/>
                </a:lnTo>
                <a:lnTo>
                  <a:pt x="264" y="1007"/>
                </a:lnTo>
                <a:lnTo>
                  <a:pt x="272" y="995"/>
                </a:lnTo>
                <a:lnTo>
                  <a:pt x="276" y="979"/>
                </a:lnTo>
                <a:lnTo>
                  <a:pt x="280" y="944"/>
                </a:lnTo>
                <a:lnTo>
                  <a:pt x="276" y="929"/>
                </a:lnTo>
                <a:lnTo>
                  <a:pt x="284" y="917"/>
                </a:lnTo>
                <a:lnTo>
                  <a:pt x="284" y="917"/>
                </a:lnTo>
                <a:lnTo>
                  <a:pt x="303" y="909"/>
                </a:lnTo>
                <a:lnTo>
                  <a:pt x="319" y="898"/>
                </a:lnTo>
                <a:lnTo>
                  <a:pt x="338" y="882"/>
                </a:lnTo>
                <a:lnTo>
                  <a:pt x="346" y="867"/>
                </a:lnTo>
                <a:lnTo>
                  <a:pt x="346" y="859"/>
                </a:lnTo>
                <a:lnTo>
                  <a:pt x="346" y="859"/>
                </a:lnTo>
                <a:lnTo>
                  <a:pt x="350" y="836"/>
                </a:lnTo>
                <a:lnTo>
                  <a:pt x="358" y="812"/>
                </a:lnTo>
                <a:lnTo>
                  <a:pt x="365" y="793"/>
                </a:lnTo>
                <a:lnTo>
                  <a:pt x="377" y="777"/>
                </a:lnTo>
                <a:lnTo>
                  <a:pt x="400" y="758"/>
                </a:lnTo>
                <a:lnTo>
                  <a:pt x="424" y="739"/>
                </a:lnTo>
                <a:lnTo>
                  <a:pt x="424" y="739"/>
                </a:lnTo>
                <a:lnTo>
                  <a:pt x="435" y="731"/>
                </a:lnTo>
                <a:lnTo>
                  <a:pt x="451" y="727"/>
                </a:lnTo>
                <a:lnTo>
                  <a:pt x="486" y="719"/>
                </a:lnTo>
                <a:lnTo>
                  <a:pt x="525" y="719"/>
                </a:lnTo>
                <a:lnTo>
                  <a:pt x="525" y="719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2" name="Freeform 95"/>
          <p:cNvSpPr>
            <a:spLocks noEditPoints="1"/>
          </p:cNvSpPr>
          <p:nvPr/>
        </p:nvSpPr>
        <p:spPr bwMode="auto">
          <a:xfrm>
            <a:off x="7715250" y="3702844"/>
            <a:ext cx="130175" cy="136525"/>
          </a:xfrm>
          <a:custGeom>
            <a:avLst/>
            <a:gdLst>
              <a:gd name="T0" fmla="*/ 23 w 82"/>
              <a:gd name="T1" fmla="*/ 24 h 86"/>
              <a:gd name="T2" fmla="*/ 19 w 82"/>
              <a:gd name="T3" fmla="*/ 24 h 86"/>
              <a:gd name="T4" fmla="*/ 16 w 82"/>
              <a:gd name="T5" fmla="*/ 35 h 86"/>
              <a:gd name="T6" fmla="*/ 12 w 82"/>
              <a:gd name="T7" fmla="*/ 39 h 86"/>
              <a:gd name="T8" fmla="*/ 8 w 82"/>
              <a:gd name="T9" fmla="*/ 39 h 86"/>
              <a:gd name="T10" fmla="*/ 12 w 82"/>
              <a:gd name="T11" fmla="*/ 51 h 86"/>
              <a:gd name="T12" fmla="*/ 19 w 82"/>
              <a:gd name="T13" fmla="*/ 51 h 86"/>
              <a:gd name="T14" fmla="*/ 39 w 82"/>
              <a:gd name="T15" fmla="*/ 70 h 86"/>
              <a:gd name="T16" fmla="*/ 39 w 82"/>
              <a:gd name="T17" fmla="*/ 74 h 86"/>
              <a:gd name="T18" fmla="*/ 27 w 82"/>
              <a:gd name="T19" fmla="*/ 74 h 86"/>
              <a:gd name="T20" fmla="*/ 31 w 82"/>
              <a:gd name="T21" fmla="*/ 86 h 86"/>
              <a:gd name="T22" fmla="*/ 51 w 82"/>
              <a:gd name="T23" fmla="*/ 86 h 86"/>
              <a:gd name="T24" fmla="*/ 51 w 82"/>
              <a:gd name="T25" fmla="*/ 78 h 86"/>
              <a:gd name="T26" fmla="*/ 74 w 82"/>
              <a:gd name="T27" fmla="*/ 51 h 86"/>
              <a:gd name="T28" fmla="*/ 51 w 82"/>
              <a:gd name="T29" fmla="*/ 39 h 86"/>
              <a:gd name="T30" fmla="*/ 51 w 82"/>
              <a:gd name="T31" fmla="*/ 35 h 86"/>
              <a:gd name="T32" fmla="*/ 54 w 82"/>
              <a:gd name="T33" fmla="*/ 32 h 86"/>
              <a:gd name="T34" fmla="*/ 54 w 82"/>
              <a:gd name="T35" fmla="*/ 28 h 86"/>
              <a:gd name="T36" fmla="*/ 39 w 82"/>
              <a:gd name="T37" fmla="*/ 28 h 86"/>
              <a:gd name="T38" fmla="*/ 27 w 82"/>
              <a:gd name="T39" fmla="*/ 39 h 86"/>
              <a:gd name="T40" fmla="*/ 82 w 82"/>
              <a:gd name="T41" fmla="*/ 24 h 86"/>
              <a:gd name="T42" fmla="*/ 39 w 82"/>
              <a:gd name="T43" fmla="*/ 12 h 86"/>
              <a:gd name="T44" fmla="*/ 43 w 82"/>
              <a:gd name="T45" fmla="*/ 8 h 86"/>
              <a:gd name="T46" fmla="*/ 43 w 82"/>
              <a:gd name="T47" fmla="*/ 4 h 86"/>
              <a:gd name="T48" fmla="*/ 43 w 82"/>
              <a:gd name="T49" fmla="*/ 4 h 86"/>
              <a:gd name="T50" fmla="*/ 31 w 82"/>
              <a:gd name="T51" fmla="*/ 0 h 86"/>
              <a:gd name="T52" fmla="*/ 27 w 82"/>
              <a:gd name="T53" fmla="*/ 12 h 86"/>
              <a:gd name="T54" fmla="*/ 0 w 82"/>
              <a:gd name="T55" fmla="*/ 24 h 86"/>
              <a:gd name="T56" fmla="*/ 23 w 82"/>
              <a:gd name="T57" fmla="*/ 24 h 86"/>
              <a:gd name="T58" fmla="*/ 74 w 82"/>
              <a:gd name="T59" fmla="*/ 82 h 86"/>
              <a:gd name="T60" fmla="*/ 82 w 82"/>
              <a:gd name="T61" fmla="*/ 74 h 86"/>
              <a:gd name="T62" fmla="*/ 78 w 82"/>
              <a:gd name="T63" fmla="*/ 67 h 86"/>
              <a:gd name="T64" fmla="*/ 54 w 82"/>
              <a:gd name="T65" fmla="*/ 59 h 86"/>
              <a:gd name="T66" fmla="*/ 74 w 82"/>
              <a:gd name="T67" fmla="*/ 82 h 86"/>
              <a:gd name="T68" fmla="*/ 74 w 82"/>
              <a:gd name="T69" fmla="*/ 82 h 86"/>
              <a:gd name="T70" fmla="*/ 8 w 82"/>
              <a:gd name="T71" fmla="*/ 82 h 86"/>
              <a:gd name="T72" fmla="*/ 31 w 82"/>
              <a:gd name="T73" fmla="*/ 59 h 86"/>
              <a:gd name="T74" fmla="*/ 19 w 82"/>
              <a:gd name="T75" fmla="*/ 55 h 86"/>
              <a:gd name="T76" fmla="*/ 0 w 82"/>
              <a:gd name="T77" fmla="*/ 78 h 86"/>
              <a:gd name="T78" fmla="*/ 8 w 82"/>
              <a:gd name="T79" fmla="*/ 82 h 86"/>
              <a:gd name="T80" fmla="*/ 8 w 82"/>
              <a:gd name="T81" fmla="*/ 8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2" h="86">
                <a:moveTo>
                  <a:pt x="23" y="24"/>
                </a:moveTo>
                <a:lnTo>
                  <a:pt x="23" y="24"/>
                </a:lnTo>
                <a:lnTo>
                  <a:pt x="19" y="24"/>
                </a:lnTo>
                <a:lnTo>
                  <a:pt x="19" y="24"/>
                </a:lnTo>
                <a:lnTo>
                  <a:pt x="16" y="35"/>
                </a:lnTo>
                <a:lnTo>
                  <a:pt x="16" y="35"/>
                </a:lnTo>
                <a:lnTo>
                  <a:pt x="12" y="39"/>
                </a:lnTo>
                <a:lnTo>
                  <a:pt x="12" y="39"/>
                </a:lnTo>
                <a:lnTo>
                  <a:pt x="8" y="39"/>
                </a:lnTo>
                <a:lnTo>
                  <a:pt x="8" y="39"/>
                </a:lnTo>
                <a:lnTo>
                  <a:pt x="8" y="51"/>
                </a:lnTo>
                <a:lnTo>
                  <a:pt x="12" y="51"/>
                </a:lnTo>
                <a:lnTo>
                  <a:pt x="12" y="51"/>
                </a:lnTo>
                <a:lnTo>
                  <a:pt x="19" y="51"/>
                </a:lnTo>
                <a:lnTo>
                  <a:pt x="39" y="51"/>
                </a:lnTo>
                <a:lnTo>
                  <a:pt x="39" y="70"/>
                </a:lnTo>
                <a:lnTo>
                  <a:pt x="39" y="70"/>
                </a:lnTo>
                <a:lnTo>
                  <a:pt x="39" y="74"/>
                </a:lnTo>
                <a:lnTo>
                  <a:pt x="27" y="74"/>
                </a:lnTo>
                <a:lnTo>
                  <a:pt x="27" y="74"/>
                </a:lnTo>
                <a:lnTo>
                  <a:pt x="31" y="86"/>
                </a:lnTo>
                <a:lnTo>
                  <a:pt x="31" y="86"/>
                </a:lnTo>
                <a:lnTo>
                  <a:pt x="51" y="86"/>
                </a:lnTo>
                <a:lnTo>
                  <a:pt x="51" y="86"/>
                </a:lnTo>
                <a:lnTo>
                  <a:pt x="51" y="82"/>
                </a:lnTo>
                <a:lnTo>
                  <a:pt x="51" y="78"/>
                </a:lnTo>
                <a:lnTo>
                  <a:pt x="51" y="51"/>
                </a:lnTo>
                <a:lnTo>
                  <a:pt x="74" y="51"/>
                </a:lnTo>
                <a:lnTo>
                  <a:pt x="74" y="39"/>
                </a:lnTo>
                <a:lnTo>
                  <a:pt x="51" y="39"/>
                </a:lnTo>
                <a:lnTo>
                  <a:pt x="51" y="35"/>
                </a:lnTo>
                <a:lnTo>
                  <a:pt x="51" y="35"/>
                </a:lnTo>
                <a:lnTo>
                  <a:pt x="54" y="32"/>
                </a:lnTo>
                <a:lnTo>
                  <a:pt x="54" y="32"/>
                </a:lnTo>
                <a:lnTo>
                  <a:pt x="54" y="28"/>
                </a:lnTo>
                <a:lnTo>
                  <a:pt x="54" y="28"/>
                </a:lnTo>
                <a:lnTo>
                  <a:pt x="47" y="28"/>
                </a:lnTo>
                <a:lnTo>
                  <a:pt x="39" y="28"/>
                </a:lnTo>
                <a:lnTo>
                  <a:pt x="39" y="39"/>
                </a:lnTo>
                <a:lnTo>
                  <a:pt x="27" y="39"/>
                </a:lnTo>
                <a:lnTo>
                  <a:pt x="35" y="24"/>
                </a:lnTo>
                <a:lnTo>
                  <a:pt x="82" y="24"/>
                </a:lnTo>
                <a:lnTo>
                  <a:pt x="82" y="12"/>
                </a:lnTo>
                <a:lnTo>
                  <a:pt x="39" y="12"/>
                </a:lnTo>
                <a:lnTo>
                  <a:pt x="39" y="12"/>
                </a:lnTo>
                <a:lnTo>
                  <a:pt x="43" y="8"/>
                </a:lnTo>
                <a:lnTo>
                  <a:pt x="43" y="8"/>
                </a:lnTo>
                <a:lnTo>
                  <a:pt x="43" y="4"/>
                </a:lnTo>
                <a:lnTo>
                  <a:pt x="43" y="4"/>
                </a:lnTo>
                <a:lnTo>
                  <a:pt x="43" y="4"/>
                </a:lnTo>
                <a:lnTo>
                  <a:pt x="43" y="4"/>
                </a:lnTo>
                <a:lnTo>
                  <a:pt x="31" y="0"/>
                </a:lnTo>
                <a:lnTo>
                  <a:pt x="31" y="0"/>
                </a:lnTo>
                <a:lnTo>
                  <a:pt x="27" y="12"/>
                </a:lnTo>
                <a:lnTo>
                  <a:pt x="0" y="12"/>
                </a:lnTo>
                <a:lnTo>
                  <a:pt x="0" y="24"/>
                </a:lnTo>
                <a:lnTo>
                  <a:pt x="0" y="24"/>
                </a:lnTo>
                <a:lnTo>
                  <a:pt x="23" y="24"/>
                </a:lnTo>
                <a:lnTo>
                  <a:pt x="23" y="24"/>
                </a:lnTo>
                <a:close/>
                <a:moveTo>
                  <a:pt x="74" y="82"/>
                </a:moveTo>
                <a:lnTo>
                  <a:pt x="82" y="74"/>
                </a:lnTo>
                <a:lnTo>
                  <a:pt x="82" y="74"/>
                </a:lnTo>
                <a:lnTo>
                  <a:pt x="78" y="67"/>
                </a:lnTo>
                <a:lnTo>
                  <a:pt x="78" y="67"/>
                </a:lnTo>
                <a:lnTo>
                  <a:pt x="66" y="55"/>
                </a:lnTo>
                <a:lnTo>
                  <a:pt x="54" y="59"/>
                </a:lnTo>
                <a:lnTo>
                  <a:pt x="54" y="59"/>
                </a:lnTo>
                <a:lnTo>
                  <a:pt x="74" y="82"/>
                </a:lnTo>
                <a:lnTo>
                  <a:pt x="74" y="82"/>
                </a:lnTo>
                <a:lnTo>
                  <a:pt x="74" y="82"/>
                </a:lnTo>
                <a:close/>
                <a:moveTo>
                  <a:pt x="8" y="82"/>
                </a:moveTo>
                <a:lnTo>
                  <a:pt x="8" y="82"/>
                </a:lnTo>
                <a:lnTo>
                  <a:pt x="31" y="59"/>
                </a:lnTo>
                <a:lnTo>
                  <a:pt x="31" y="59"/>
                </a:lnTo>
                <a:lnTo>
                  <a:pt x="19" y="55"/>
                </a:lnTo>
                <a:lnTo>
                  <a:pt x="19" y="55"/>
                </a:lnTo>
                <a:lnTo>
                  <a:pt x="12" y="67"/>
                </a:lnTo>
                <a:lnTo>
                  <a:pt x="0" y="78"/>
                </a:lnTo>
                <a:lnTo>
                  <a:pt x="0" y="78"/>
                </a:lnTo>
                <a:lnTo>
                  <a:pt x="8" y="82"/>
                </a:lnTo>
                <a:lnTo>
                  <a:pt x="8" y="82"/>
                </a:lnTo>
                <a:lnTo>
                  <a:pt x="8" y="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Freeform 96"/>
          <p:cNvSpPr>
            <a:spLocks noEditPoints="1"/>
          </p:cNvSpPr>
          <p:nvPr/>
        </p:nvSpPr>
        <p:spPr bwMode="auto">
          <a:xfrm>
            <a:off x="7862888" y="3702844"/>
            <a:ext cx="130175" cy="136525"/>
          </a:xfrm>
          <a:custGeom>
            <a:avLst/>
            <a:gdLst>
              <a:gd name="T0" fmla="*/ 0 w 82"/>
              <a:gd name="T1" fmla="*/ 8 h 86"/>
              <a:gd name="T2" fmla="*/ 24 w 82"/>
              <a:gd name="T3" fmla="*/ 16 h 86"/>
              <a:gd name="T4" fmla="*/ 0 w 82"/>
              <a:gd name="T5" fmla="*/ 24 h 86"/>
              <a:gd name="T6" fmla="*/ 12 w 82"/>
              <a:gd name="T7" fmla="*/ 39 h 86"/>
              <a:gd name="T8" fmla="*/ 70 w 82"/>
              <a:gd name="T9" fmla="*/ 32 h 86"/>
              <a:gd name="T10" fmla="*/ 82 w 82"/>
              <a:gd name="T11" fmla="*/ 39 h 86"/>
              <a:gd name="T12" fmla="*/ 59 w 82"/>
              <a:gd name="T13" fmla="*/ 24 h 86"/>
              <a:gd name="T14" fmla="*/ 78 w 82"/>
              <a:gd name="T15" fmla="*/ 16 h 86"/>
              <a:gd name="T16" fmla="*/ 59 w 82"/>
              <a:gd name="T17" fmla="*/ 8 h 86"/>
              <a:gd name="T18" fmla="*/ 59 w 82"/>
              <a:gd name="T19" fmla="*/ 4 h 86"/>
              <a:gd name="T20" fmla="*/ 59 w 82"/>
              <a:gd name="T21" fmla="*/ 4 h 86"/>
              <a:gd name="T22" fmla="*/ 59 w 82"/>
              <a:gd name="T23" fmla="*/ 0 h 86"/>
              <a:gd name="T24" fmla="*/ 47 w 82"/>
              <a:gd name="T25" fmla="*/ 0 h 86"/>
              <a:gd name="T26" fmla="*/ 35 w 82"/>
              <a:gd name="T27" fmla="*/ 8 h 86"/>
              <a:gd name="T28" fmla="*/ 35 w 82"/>
              <a:gd name="T29" fmla="*/ 4 h 86"/>
              <a:gd name="T30" fmla="*/ 35 w 82"/>
              <a:gd name="T31" fmla="*/ 4 h 86"/>
              <a:gd name="T32" fmla="*/ 35 w 82"/>
              <a:gd name="T33" fmla="*/ 0 h 86"/>
              <a:gd name="T34" fmla="*/ 24 w 82"/>
              <a:gd name="T35" fmla="*/ 0 h 86"/>
              <a:gd name="T36" fmla="*/ 24 w 82"/>
              <a:gd name="T37" fmla="*/ 8 h 86"/>
              <a:gd name="T38" fmla="*/ 47 w 82"/>
              <a:gd name="T39" fmla="*/ 24 h 86"/>
              <a:gd name="T40" fmla="*/ 35 w 82"/>
              <a:gd name="T41" fmla="*/ 16 h 86"/>
              <a:gd name="T42" fmla="*/ 47 w 82"/>
              <a:gd name="T43" fmla="*/ 16 h 86"/>
              <a:gd name="T44" fmla="*/ 16 w 82"/>
              <a:gd name="T45" fmla="*/ 35 h 86"/>
              <a:gd name="T46" fmla="*/ 66 w 82"/>
              <a:gd name="T47" fmla="*/ 55 h 86"/>
              <a:gd name="T48" fmla="*/ 66 w 82"/>
              <a:gd name="T49" fmla="*/ 35 h 86"/>
              <a:gd name="T50" fmla="*/ 27 w 82"/>
              <a:gd name="T51" fmla="*/ 43 h 86"/>
              <a:gd name="T52" fmla="*/ 55 w 82"/>
              <a:gd name="T53" fmla="*/ 47 h 86"/>
              <a:gd name="T54" fmla="*/ 27 w 82"/>
              <a:gd name="T55" fmla="*/ 47 h 86"/>
              <a:gd name="T56" fmla="*/ 59 w 82"/>
              <a:gd name="T57" fmla="*/ 82 h 86"/>
              <a:gd name="T58" fmla="*/ 70 w 82"/>
              <a:gd name="T59" fmla="*/ 86 h 86"/>
              <a:gd name="T60" fmla="*/ 12 w 82"/>
              <a:gd name="T61" fmla="*/ 59 h 86"/>
              <a:gd name="T62" fmla="*/ 24 w 82"/>
              <a:gd name="T63" fmla="*/ 86 h 86"/>
              <a:gd name="T64" fmla="*/ 24 w 82"/>
              <a:gd name="T65" fmla="*/ 82 h 86"/>
              <a:gd name="T66" fmla="*/ 59 w 82"/>
              <a:gd name="T67" fmla="*/ 74 h 86"/>
              <a:gd name="T68" fmla="*/ 24 w 82"/>
              <a:gd name="T69" fmla="*/ 67 h 86"/>
              <a:gd name="T70" fmla="*/ 59 w 82"/>
              <a:gd name="T71" fmla="*/ 67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2" h="86">
                <a:moveTo>
                  <a:pt x="24" y="8"/>
                </a:moveTo>
                <a:lnTo>
                  <a:pt x="0" y="8"/>
                </a:lnTo>
                <a:lnTo>
                  <a:pt x="0" y="16"/>
                </a:lnTo>
                <a:lnTo>
                  <a:pt x="24" y="16"/>
                </a:lnTo>
                <a:lnTo>
                  <a:pt x="24" y="24"/>
                </a:lnTo>
                <a:lnTo>
                  <a:pt x="0" y="24"/>
                </a:lnTo>
                <a:lnTo>
                  <a:pt x="0" y="39"/>
                </a:lnTo>
                <a:lnTo>
                  <a:pt x="12" y="39"/>
                </a:lnTo>
                <a:lnTo>
                  <a:pt x="12" y="32"/>
                </a:lnTo>
                <a:lnTo>
                  <a:pt x="70" y="32"/>
                </a:lnTo>
                <a:lnTo>
                  <a:pt x="70" y="39"/>
                </a:lnTo>
                <a:lnTo>
                  <a:pt x="82" y="39"/>
                </a:lnTo>
                <a:lnTo>
                  <a:pt x="82" y="24"/>
                </a:lnTo>
                <a:lnTo>
                  <a:pt x="59" y="24"/>
                </a:lnTo>
                <a:lnTo>
                  <a:pt x="59" y="16"/>
                </a:lnTo>
                <a:lnTo>
                  <a:pt x="78" y="16"/>
                </a:lnTo>
                <a:lnTo>
                  <a:pt x="78" y="8"/>
                </a:lnTo>
                <a:lnTo>
                  <a:pt x="59" y="8"/>
                </a:lnTo>
                <a:lnTo>
                  <a:pt x="59" y="4"/>
                </a:lnTo>
                <a:lnTo>
                  <a:pt x="59" y="4"/>
                </a:lnTo>
                <a:lnTo>
                  <a:pt x="59" y="4"/>
                </a:lnTo>
                <a:lnTo>
                  <a:pt x="59" y="4"/>
                </a:lnTo>
                <a:lnTo>
                  <a:pt x="59" y="0"/>
                </a:lnTo>
                <a:lnTo>
                  <a:pt x="59" y="0"/>
                </a:lnTo>
                <a:lnTo>
                  <a:pt x="55" y="0"/>
                </a:lnTo>
                <a:lnTo>
                  <a:pt x="47" y="0"/>
                </a:lnTo>
                <a:lnTo>
                  <a:pt x="47" y="8"/>
                </a:lnTo>
                <a:lnTo>
                  <a:pt x="35" y="8"/>
                </a:lnTo>
                <a:lnTo>
                  <a:pt x="35" y="4"/>
                </a:lnTo>
                <a:lnTo>
                  <a:pt x="35" y="4"/>
                </a:lnTo>
                <a:lnTo>
                  <a:pt x="35" y="4"/>
                </a:lnTo>
                <a:lnTo>
                  <a:pt x="35" y="4"/>
                </a:lnTo>
                <a:lnTo>
                  <a:pt x="35" y="0"/>
                </a:lnTo>
                <a:lnTo>
                  <a:pt x="35" y="0"/>
                </a:lnTo>
                <a:lnTo>
                  <a:pt x="31" y="0"/>
                </a:lnTo>
                <a:lnTo>
                  <a:pt x="24" y="0"/>
                </a:lnTo>
                <a:lnTo>
                  <a:pt x="24" y="8"/>
                </a:lnTo>
                <a:lnTo>
                  <a:pt x="24" y="8"/>
                </a:lnTo>
                <a:close/>
                <a:moveTo>
                  <a:pt x="47" y="16"/>
                </a:moveTo>
                <a:lnTo>
                  <a:pt x="47" y="24"/>
                </a:lnTo>
                <a:lnTo>
                  <a:pt x="35" y="24"/>
                </a:lnTo>
                <a:lnTo>
                  <a:pt x="35" y="16"/>
                </a:lnTo>
                <a:lnTo>
                  <a:pt x="47" y="16"/>
                </a:lnTo>
                <a:lnTo>
                  <a:pt x="47" y="16"/>
                </a:lnTo>
                <a:close/>
                <a:moveTo>
                  <a:pt x="66" y="35"/>
                </a:moveTo>
                <a:lnTo>
                  <a:pt x="16" y="35"/>
                </a:lnTo>
                <a:lnTo>
                  <a:pt x="16" y="55"/>
                </a:lnTo>
                <a:lnTo>
                  <a:pt x="66" y="55"/>
                </a:lnTo>
                <a:lnTo>
                  <a:pt x="66" y="35"/>
                </a:lnTo>
                <a:lnTo>
                  <a:pt x="66" y="35"/>
                </a:lnTo>
                <a:close/>
                <a:moveTo>
                  <a:pt x="27" y="47"/>
                </a:moveTo>
                <a:lnTo>
                  <a:pt x="27" y="43"/>
                </a:lnTo>
                <a:lnTo>
                  <a:pt x="55" y="43"/>
                </a:lnTo>
                <a:lnTo>
                  <a:pt x="55" y="47"/>
                </a:lnTo>
                <a:lnTo>
                  <a:pt x="27" y="47"/>
                </a:lnTo>
                <a:lnTo>
                  <a:pt x="27" y="47"/>
                </a:lnTo>
                <a:close/>
                <a:moveTo>
                  <a:pt x="24" y="82"/>
                </a:moveTo>
                <a:lnTo>
                  <a:pt x="59" y="82"/>
                </a:lnTo>
                <a:lnTo>
                  <a:pt x="59" y="86"/>
                </a:lnTo>
                <a:lnTo>
                  <a:pt x="70" y="86"/>
                </a:lnTo>
                <a:lnTo>
                  <a:pt x="70" y="59"/>
                </a:lnTo>
                <a:lnTo>
                  <a:pt x="12" y="59"/>
                </a:lnTo>
                <a:lnTo>
                  <a:pt x="12" y="86"/>
                </a:lnTo>
                <a:lnTo>
                  <a:pt x="24" y="86"/>
                </a:lnTo>
                <a:lnTo>
                  <a:pt x="24" y="82"/>
                </a:lnTo>
                <a:lnTo>
                  <a:pt x="24" y="82"/>
                </a:lnTo>
                <a:close/>
                <a:moveTo>
                  <a:pt x="59" y="67"/>
                </a:moveTo>
                <a:lnTo>
                  <a:pt x="59" y="74"/>
                </a:lnTo>
                <a:lnTo>
                  <a:pt x="24" y="74"/>
                </a:lnTo>
                <a:lnTo>
                  <a:pt x="24" y="67"/>
                </a:lnTo>
                <a:lnTo>
                  <a:pt x="59" y="67"/>
                </a:lnTo>
                <a:lnTo>
                  <a:pt x="59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Freeform 97"/>
          <p:cNvSpPr>
            <a:spLocks/>
          </p:cNvSpPr>
          <p:nvPr/>
        </p:nvSpPr>
        <p:spPr bwMode="auto">
          <a:xfrm>
            <a:off x="8010525" y="3702844"/>
            <a:ext cx="130175" cy="136525"/>
          </a:xfrm>
          <a:custGeom>
            <a:avLst/>
            <a:gdLst>
              <a:gd name="T0" fmla="*/ 51 w 82"/>
              <a:gd name="T1" fmla="*/ 12 h 86"/>
              <a:gd name="T2" fmla="*/ 51 w 82"/>
              <a:gd name="T3" fmla="*/ 12 h 86"/>
              <a:gd name="T4" fmla="*/ 47 w 82"/>
              <a:gd name="T5" fmla="*/ 8 h 86"/>
              <a:gd name="T6" fmla="*/ 47 w 82"/>
              <a:gd name="T7" fmla="*/ 8 h 86"/>
              <a:gd name="T8" fmla="*/ 47 w 82"/>
              <a:gd name="T9" fmla="*/ 0 h 86"/>
              <a:gd name="T10" fmla="*/ 47 w 82"/>
              <a:gd name="T11" fmla="*/ 0 h 86"/>
              <a:gd name="T12" fmla="*/ 39 w 82"/>
              <a:gd name="T13" fmla="*/ 4 h 86"/>
              <a:gd name="T14" fmla="*/ 39 w 82"/>
              <a:gd name="T15" fmla="*/ 4 h 86"/>
              <a:gd name="T16" fmla="*/ 32 w 82"/>
              <a:gd name="T17" fmla="*/ 4 h 86"/>
              <a:gd name="T18" fmla="*/ 32 w 82"/>
              <a:gd name="T19" fmla="*/ 4 h 86"/>
              <a:gd name="T20" fmla="*/ 35 w 82"/>
              <a:gd name="T21" fmla="*/ 16 h 86"/>
              <a:gd name="T22" fmla="*/ 0 w 82"/>
              <a:gd name="T23" fmla="*/ 16 h 86"/>
              <a:gd name="T24" fmla="*/ 0 w 82"/>
              <a:gd name="T25" fmla="*/ 28 h 86"/>
              <a:gd name="T26" fmla="*/ 35 w 82"/>
              <a:gd name="T27" fmla="*/ 28 h 86"/>
              <a:gd name="T28" fmla="*/ 35 w 82"/>
              <a:gd name="T29" fmla="*/ 35 h 86"/>
              <a:gd name="T30" fmla="*/ 12 w 82"/>
              <a:gd name="T31" fmla="*/ 35 h 86"/>
              <a:gd name="T32" fmla="*/ 12 w 82"/>
              <a:gd name="T33" fmla="*/ 78 h 86"/>
              <a:gd name="T34" fmla="*/ 24 w 82"/>
              <a:gd name="T35" fmla="*/ 78 h 86"/>
              <a:gd name="T36" fmla="*/ 24 w 82"/>
              <a:gd name="T37" fmla="*/ 47 h 86"/>
              <a:gd name="T38" fmla="*/ 35 w 82"/>
              <a:gd name="T39" fmla="*/ 47 h 86"/>
              <a:gd name="T40" fmla="*/ 35 w 82"/>
              <a:gd name="T41" fmla="*/ 86 h 86"/>
              <a:gd name="T42" fmla="*/ 47 w 82"/>
              <a:gd name="T43" fmla="*/ 86 h 86"/>
              <a:gd name="T44" fmla="*/ 47 w 82"/>
              <a:gd name="T45" fmla="*/ 47 h 86"/>
              <a:gd name="T46" fmla="*/ 59 w 82"/>
              <a:gd name="T47" fmla="*/ 47 h 86"/>
              <a:gd name="T48" fmla="*/ 59 w 82"/>
              <a:gd name="T49" fmla="*/ 63 h 86"/>
              <a:gd name="T50" fmla="*/ 59 w 82"/>
              <a:gd name="T51" fmla="*/ 63 h 86"/>
              <a:gd name="T52" fmla="*/ 59 w 82"/>
              <a:gd name="T53" fmla="*/ 67 h 86"/>
              <a:gd name="T54" fmla="*/ 51 w 82"/>
              <a:gd name="T55" fmla="*/ 67 h 86"/>
              <a:gd name="T56" fmla="*/ 51 w 82"/>
              <a:gd name="T57" fmla="*/ 67 h 86"/>
              <a:gd name="T58" fmla="*/ 55 w 82"/>
              <a:gd name="T59" fmla="*/ 78 h 86"/>
              <a:gd name="T60" fmla="*/ 55 w 82"/>
              <a:gd name="T61" fmla="*/ 78 h 86"/>
              <a:gd name="T62" fmla="*/ 66 w 82"/>
              <a:gd name="T63" fmla="*/ 78 h 86"/>
              <a:gd name="T64" fmla="*/ 70 w 82"/>
              <a:gd name="T65" fmla="*/ 74 h 86"/>
              <a:gd name="T66" fmla="*/ 74 w 82"/>
              <a:gd name="T67" fmla="*/ 70 h 86"/>
              <a:gd name="T68" fmla="*/ 74 w 82"/>
              <a:gd name="T69" fmla="*/ 35 h 86"/>
              <a:gd name="T70" fmla="*/ 47 w 82"/>
              <a:gd name="T71" fmla="*/ 35 h 86"/>
              <a:gd name="T72" fmla="*/ 47 w 82"/>
              <a:gd name="T73" fmla="*/ 28 h 86"/>
              <a:gd name="T74" fmla="*/ 82 w 82"/>
              <a:gd name="T75" fmla="*/ 28 h 86"/>
              <a:gd name="T76" fmla="*/ 82 w 82"/>
              <a:gd name="T77" fmla="*/ 16 h 86"/>
              <a:gd name="T78" fmla="*/ 39 w 82"/>
              <a:gd name="T79" fmla="*/ 16 h 86"/>
              <a:gd name="T80" fmla="*/ 39 w 82"/>
              <a:gd name="T81" fmla="*/ 16 h 86"/>
              <a:gd name="T82" fmla="*/ 51 w 82"/>
              <a:gd name="T83" fmla="*/ 12 h 86"/>
              <a:gd name="T84" fmla="*/ 51 w 82"/>
              <a:gd name="T85" fmla="*/ 12 h 86"/>
              <a:gd name="T86" fmla="*/ 51 w 82"/>
              <a:gd name="T87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6">
                <a:moveTo>
                  <a:pt x="51" y="12"/>
                </a:moveTo>
                <a:lnTo>
                  <a:pt x="51" y="12"/>
                </a:lnTo>
                <a:lnTo>
                  <a:pt x="47" y="8"/>
                </a:lnTo>
                <a:lnTo>
                  <a:pt x="47" y="8"/>
                </a:lnTo>
                <a:lnTo>
                  <a:pt x="47" y="0"/>
                </a:lnTo>
                <a:lnTo>
                  <a:pt x="47" y="0"/>
                </a:lnTo>
                <a:lnTo>
                  <a:pt x="39" y="4"/>
                </a:lnTo>
                <a:lnTo>
                  <a:pt x="39" y="4"/>
                </a:lnTo>
                <a:lnTo>
                  <a:pt x="32" y="4"/>
                </a:lnTo>
                <a:lnTo>
                  <a:pt x="32" y="4"/>
                </a:lnTo>
                <a:lnTo>
                  <a:pt x="35" y="16"/>
                </a:lnTo>
                <a:lnTo>
                  <a:pt x="0" y="16"/>
                </a:lnTo>
                <a:lnTo>
                  <a:pt x="0" y="28"/>
                </a:lnTo>
                <a:lnTo>
                  <a:pt x="35" y="28"/>
                </a:lnTo>
                <a:lnTo>
                  <a:pt x="35" y="35"/>
                </a:lnTo>
                <a:lnTo>
                  <a:pt x="12" y="35"/>
                </a:lnTo>
                <a:lnTo>
                  <a:pt x="12" y="78"/>
                </a:lnTo>
                <a:lnTo>
                  <a:pt x="24" y="78"/>
                </a:lnTo>
                <a:lnTo>
                  <a:pt x="24" y="47"/>
                </a:lnTo>
                <a:lnTo>
                  <a:pt x="35" y="47"/>
                </a:lnTo>
                <a:lnTo>
                  <a:pt x="35" y="86"/>
                </a:lnTo>
                <a:lnTo>
                  <a:pt x="47" y="86"/>
                </a:lnTo>
                <a:lnTo>
                  <a:pt x="47" y="47"/>
                </a:lnTo>
                <a:lnTo>
                  <a:pt x="59" y="47"/>
                </a:lnTo>
                <a:lnTo>
                  <a:pt x="59" y="63"/>
                </a:lnTo>
                <a:lnTo>
                  <a:pt x="59" y="63"/>
                </a:lnTo>
                <a:lnTo>
                  <a:pt x="59" y="67"/>
                </a:lnTo>
                <a:lnTo>
                  <a:pt x="51" y="67"/>
                </a:lnTo>
                <a:lnTo>
                  <a:pt x="51" y="67"/>
                </a:lnTo>
                <a:lnTo>
                  <a:pt x="55" y="78"/>
                </a:lnTo>
                <a:lnTo>
                  <a:pt x="55" y="78"/>
                </a:lnTo>
                <a:lnTo>
                  <a:pt x="66" y="78"/>
                </a:lnTo>
                <a:lnTo>
                  <a:pt x="70" y="74"/>
                </a:lnTo>
                <a:lnTo>
                  <a:pt x="74" y="70"/>
                </a:lnTo>
                <a:lnTo>
                  <a:pt x="74" y="35"/>
                </a:lnTo>
                <a:lnTo>
                  <a:pt x="47" y="35"/>
                </a:lnTo>
                <a:lnTo>
                  <a:pt x="47" y="28"/>
                </a:lnTo>
                <a:lnTo>
                  <a:pt x="82" y="28"/>
                </a:lnTo>
                <a:lnTo>
                  <a:pt x="82" y="16"/>
                </a:lnTo>
                <a:lnTo>
                  <a:pt x="39" y="16"/>
                </a:lnTo>
                <a:lnTo>
                  <a:pt x="39" y="16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Freeform 98"/>
          <p:cNvSpPr>
            <a:spLocks/>
          </p:cNvSpPr>
          <p:nvPr/>
        </p:nvSpPr>
        <p:spPr bwMode="auto">
          <a:xfrm>
            <a:off x="7807325" y="3752056"/>
            <a:ext cx="42863" cy="38100"/>
          </a:xfrm>
          <a:custGeom>
            <a:avLst/>
            <a:gdLst>
              <a:gd name="T0" fmla="*/ 27 w 27"/>
              <a:gd name="T1" fmla="*/ 12 h 24"/>
              <a:gd name="T2" fmla="*/ 27 w 27"/>
              <a:gd name="T3" fmla="*/ 12 h 24"/>
              <a:gd name="T4" fmla="*/ 24 w 27"/>
              <a:gd name="T5" fmla="*/ 20 h 24"/>
              <a:gd name="T6" fmla="*/ 12 w 27"/>
              <a:gd name="T7" fmla="*/ 24 h 24"/>
              <a:gd name="T8" fmla="*/ 12 w 27"/>
              <a:gd name="T9" fmla="*/ 24 h 24"/>
              <a:gd name="T10" fmla="*/ 4 w 27"/>
              <a:gd name="T11" fmla="*/ 20 h 24"/>
              <a:gd name="T12" fmla="*/ 0 w 27"/>
              <a:gd name="T13" fmla="*/ 12 h 24"/>
              <a:gd name="T14" fmla="*/ 0 w 27"/>
              <a:gd name="T15" fmla="*/ 12 h 24"/>
              <a:gd name="T16" fmla="*/ 4 w 27"/>
              <a:gd name="T17" fmla="*/ 4 h 24"/>
              <a:gd name="T18" fmla="*/ 12 w 27"/>
              <a:gd name="T19" fmla="*/ 0 h 24"/>
              <a:gd name="T20" fmla="*/ 12 w 27"/>
              <a:gd name="T21" fmla="*/ 0 h 24"/>
              <a:gd name="T22" fmla="*/ 24 w 27"/>
              <a:gd name="T23" fmla="*/ 4 h 24"/>
              <a:gd name="T24" fmla="*/ 27 w 27"/>
              <a:gd name="T25" fmla="*/ 12 h 24"/>
              <a:gd name="T26" fmla="*/ 27 w 27"/>
              <a:gd name="T27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4">
                <a:moveTo>
                  <a:pt x="27" y="12"/>
                </a:moveTo>
                <a:lnTo>
                  <a:pt x="27" y="12"/>
                </a:lnTo>
                <a:lnTo>
                  <a:pt x="24" y="20"/>
                </a:lnTo>
                <a:lnTo>
                  <a:pt x="12" y="24"/>
                </a:lnTo>
                <a:lnTo>
                  <a:pt x="12" y="24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4" y="4"/>
                </a:lnTo>
                <a:lnTo>
                  <a:pt x="27" y="12"/>
                </a:lnTo>
                <a:lnTo>
                  <a:pt x="27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Freeform 99"/>
          <p:cNvSpPr>
            <a:spLocks/>
          </p:cNvSpPr>
          <p:nvPr/>
        </p:nvSpPr>
        <p:spPr bwMode="auto">
          <a:xfrm>
            <a:off x="7783513" y="3725069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4 w 58"/>
              <a:gd name="T5" fmla="*/ 39 h 58"/>
              <a:gd name="T6" fmla="*/ 50 w 58"/>
              <a:gd name="T7" fmla="*/ 46 h 58"/>
              <a:gd name="T8" fmla="*/ 39 w 58"/>
              <a:gd name="T9" fmla="*/ 54 h 58"/>
              <a:gd name="T10" fmla="*/ 27 w 58"/>
              <a:gd name="T11" fmla="*/ 58 h 58"/>
              <a:gd name="T12" fmla="*/ 27 w 58"/>
              <a:gd name="T13" fmla="*/ 58 h 58"/>
              <a:gd name="T14" fmla="*/ 19 w 58"/>
              <a:gd name="T15" fmla="*/ 54 h 58"/>
              <a:gd name="T16" fmla="*/ 8 w 58"/>
              <a:gd name="T17" fmla="*/ 46 h 58"/>
              <a:gd name="T18" fmla="*/ 4 w 58"/>
              <a:gd name="T19" fmla="*/ 39 h 58"/>
              <a:gd name="T20" fmla="*/ 0 w 58"/>
              <a:gd name="T21" fmla="*/ 27 h 58"/>
              <a:gd name="T22" fmla="*/ 0 w 58"/>
              <a:gd name="T23" fmla="*/ 27 h 58"/>
              <a:gd name="T24" fmla="*/ 4 w 58"/>
              <a:gd name="T25" fmla="*/ 15 h 58"/>
              <a:gd name="T26" fmla="*/ 8 w 58"/>
              <a:gd name="T27" fmla="*/ 8 h 58"/>
              <a:gd name="T28" fmla="*/ 19 w 58"/>
              <a:gd name="T29" fmla="*/ 0 h 58"/>
              <a:gd name="T30" fmla="*/ 27 w 58"/>
              <a:gd name="T31" fmla="*/ 0 h 58"/>
              <a:gd name="T32" fmla="*/ 27 w 58"/>
              <a:gd name="T33" fmla="*/ 0 h 58"/>
              <a:gd name="T34" fmla="*/ 39 w 58"/>
              <a:gd name="T35" fmla="*/ 0 h 58"/>
              <a:gd name="T36" fmla="*/ 50 w 58"/>
              <a:gd name="T37" fmla="*/ 8 h 58"/>
              <a:gd name="T38" fmla="*/ 54 w 58"/>
              <a:gd name="T39" fmla="*/ 15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4" y="39"/>
                </a:lnTo>
                <a:lnTo>
                  <a:pt x="50" y="46"/>
                </a:lnTo>
                <a:lnTo>
                  <a:pt x="39" y="54"/>
                </a:lnTo>
                <a:lnTo>
                  <a:pt x="27" y="58"/>
                </a:lnTo>
                <a:lnTo>
                  <a:pt x="27" y="58"/>
                </a:lnTo>
                <a:lnTo>
                  <a:pt x="19" y="54"/>
                </a:lnTo>
                <a:lnTo>
                  <a:pt x="8" y="46"/>
                </a:lnTo>
                <a:lnTo>
                  <a:pt x="4" y="39"/>
                </a:lnTo>
                <a:lnTo>
                  <a:pt x="0" y="27"/>
                </a:lnTo>
                <a:lnTo>
                  <a:pt x="0" y="27"/>
                </a:lnTo>
                <a:lnTo>
                  <a:pt x="4" y="15"/>
                </a:lnTo>
                <a:lnTo>
                  <a:pt x="8" y="8"/>
                </a:lnTo>
                <a:lnTo>
                  <a:pt x="19" y="0"/>
                </a:lnTo>
                <a:lnTo>
                  <a:pt x="27" y="0"/>
                </a:lnTo>
                <a:lnTo>
                  <a:pt x="27" y="0"/>
                </a:lnTo>
                <a:lnTo>
                  <a:pt x="39" y="0"/>
                </a:lnTo>
                <a:lnTo>
                  <a:pt x="50" y="8"/>
                </a:lnTo>
                <a:lnTo>
                  <a:pt x="54" y="15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" name="Freeform 100"/>
          <p:cNvSpPr>
            <a:spLocks/>
          </p:cNvSpPr>
          <p:nvPr/>
        </p:nvSpPr>
        <p:spPr bwMode="auto">
          <a:xfrm>
            <a:off x="4983163" y="2706687"/>
            <a:ext cx="1893888" cy="2128838"/>
          </a:xfrm>
          <a:custGeom>
            <a:avLst/>
            <a:gdLst>
              <a:gd name="T0" fmla="*/ 1166 w 1193"/>
              <a:gd name="T1" fmla="*/ 0 h 1341"/>
              <a:gd name="T2" fmla="*/ 1154 w 1193"/>
              <a:gd name="T3" fmla="*/ 62 h 1341"/>
              <a:gd name="T4" fmla="*/ 1131 w 1193"/>
              <a:gd name="T5" fmla="*/ 109 h 1341"/>
              <a:gd name="T6" fmla="*/ 1037 w 1193"/>
              <a:gd name="T7" fmla="*/ 136 h 1341"/>
              <a:gd name="T8" fmla="*/ 851 w 1193"/>
              <a:gd name="T9" fmla="*/ 121 h 1341"/>
              <a:gd name="T10" fmla="*/ 746 w 1193"/>
              <a:gd name="T11" fmla="*/ 97 h 1341"/>
              <a:gd name="T12" fmla="*/ 692 w 1193"/>
              <a:gd name="T13" fmla="*/ 113 h 1341"/>
              <a:gd name="T14" fmla="*/ 645 w 1193"/>
              <a:gd name="T15" fmla="*/ 187 h 1341"/>
              <a:gd name="T16" fmla="*/ 478 w 1193"/>
              <a:gd name="T17" fmla="*/ 381 h 1341"/>
              <a:gd name="T18" fmla="*/ 435 w 1193"/>
              <a:gd name="T19" fmla="*/ 393 h 1341"/>
              <a:gd name="T20" fmla="*/ 420 w 1193"/>
              <a:gd name="T21" fmla="*/ 334 h 1341"/>
              <a:gd name="T22" fmla="*/ 369 w 1193"/>
              <a:gd name="T23" fmla="*/ 323 h 1341"/>
              <a:gd name="T24" fmla="*/ 346 w 1193"/>
              <a:gd name="T25" fmla="*/ 389 h 1341"/>
              <a:gd name="T26" fmla="*/ 323 w 1193"/>
              <a:gd name="T27" fmla="*/ 400 h 1341"/>
              <a:gd name="T28" fmla="*/ 303 w 1193"/>
              <a:gd name="T29" fmla="*/ 420 h 1341"/>
              <a:gd name="T30" fmla="*/ 323 w 1193"/>
              <a:gd name="T31" fmla="*/ 455 h 1341"/>
              <a:gd name="T32" fmla="*/ 330 w 1193"/>
              <a:gd name="T33" fmla="*/ 494 h 1341"/>
              <a:gd name="T34" fmla="*/ 272 w 1193"/>
              <a:gd name="T35" fmla="*/ 498 h 1341"/>
              <a:gd name="T36" fmla="*/ 187 w 1193"/>
              <a:gd name="T37" fmla="*/ 533 h 1341"/>
              <a:gd name="T38" fmla="*/ 66 w 1193"/>
              <a:gd name="T39" fmla="*/ 742 h 1341"/>
              <a:gd name="T40" fmla="*/ 62 w 1193"/>
              <a:gd name="T41" fmla="*/ 894 h 1341"/>
              <a:gd name="T42" fmla="*/ 183 w 1193"/>
              <a:gd name="T43" fmla="*/ 933 h 1341"/>
              <a:gd name="T44" fmla="*/ 237 w 1193"/>
              <a:gd name="T45" fmla="*/ 902 h 1341"/>
              <a:gd name="T46" fmla="*/ 295 w 1193"/>
              <a:gd name="T47" fmla="*/ 832 h 1341"/>
              <a:gd name="T48" fmla="*/ 381 w 1193"/>
              <a:gd name="T49" fmla="*/ 843 h 1341"/>
              <a:gd name="T50" fmla="*/ 443 w 1193"/>
              <a:gd name="T51" fmla="*/ 878 h 1341"/>
              <a:gd name="T52" fmla="*/ 435 w 1193"/>
              <a:gd name="T53" fmla="*/ 960 h 1341"/>
              <a:gd name="T54" fmla="*/ 420 w 1193"/>
              <a:gd name="T55" fmla="*/ 1158 h 1341"/>
              <a:gd name="T56" fmla="*/ 490 w 1193"/>
              <a:gd name="T57" fmla="*/ 1341 h 1341"/>
              <a:gd name="T58" fmla="*/ 540 w 1193"/>
              <a:gd name="T59" fmla="*/ 1306 h 1341"/>
              <a:gd name="T60" fmla="*/ 571 w 1193"/>
              <a:gd name="T61" fmla="*/ 1232 h 1341"/>
              <a:gd name="T62" fmla="*/ 633 w 1193"/>
              <a:gd name="T63" fmla="*/ 1170 h 1341"/>
              <a:gd name="T64" fmla="*/ 657 w 1193"/>
              <a:gd name="T65" fmla="*/ 1146 h 1341"/>
              <a:gd name="T66" fmla="*/ 696 w 1193"/>
              <a:gd name="T67" fmla="*/ 1084 h 1341"/>
              <a:gd name="T68" fmla="*/ 727 w 1193"/>
              <a:gd name="T69" fmla="*/ 1061 h 1341"/>
              <a:gd name="T70" fmla="*/ 734 w 1193"/>
              <a:gd name="T71" fmla="*/ 995 h 1341"/>
              <a:gd name="T72" fmla="*/ 789 w 1193"/>
              <a:gd name="T73" fmla="*/ 956 h 1341"/>
              <a:gd name="T74" fmla="*/ 800 w 1193"/>
              <a:gd name="T75" fmla="*/ 929 h 1341"/>
              <a:gd name="T76" fmla="*/ 777 w 1193"/>
              <a:gd name="T77" fmla="*/ 878 h 1341"/>
              <a:gd name="T78" fmla="*/ 746 w 1193"/>
              <a:gd name="T79" fmla="*/ 808 h 1341"/>
              <a:gd name="T80" fmla="*/ 777 w 1193"/>
              <a:gd name="T81" fmla="*/ 766 h 1341"/>
              <a:gd name="T82" fmla="*/ 839 w 1193"/>
              <a:gd name="T83" fmla="*/ 735 h 1341"/>
              <a:gd name="T84" fmla="*/ 851 w 1193"/>
              <a:gd name="T85" fmla="*/ 676 h 1341"/>
              <a:gd name="T86" fmla="*/ 832 w 1193"/>
              <a:gd name="T87" fmla="*/ 649 h 1341"/>
              <a:gd name="T88" fmla="*/ 828 w 1193"/>
              <a:gd name="T89" fmla="*/ 525 h 1341"/>
              <a:gd name="T90" fmla="*/ 839 w 1193"/>
              <a:gd name="T91" fmla="*/ 435 h 1341"/>
              <a:gd name="T92" fmla="*/ 882 w 1193"/>
              <a:gd name="T93" fmla="*/ 400 h 1341"/>
              <a:gd name="T94" fmla="*/ 913 w 1193"/>
              <a:gd name="T95" fmla="*/ 428 h 1341"/>
              <a:gd name="T96" fmla="*/ 952 w 1193"/>
              <a:gd name="T97" fmla="*/ 404 h 1341"/>
              <a:gd name="T98" fmla="*/ 1006 w 1193"/>
              <a:gd name="T99" fmla="*/ 358 h 1341"/>
              <a:gd name="T100" fmla="*/ 1037 w 1193"/>
              <a:gd name="T101" fmla="*/ 272 h 1341"/>
              <a:gd name="T102" fmla="*/ 1084 w 1193"/>
              <a:gd name="T103" fmla="*/ 284 h 1341"/>
              <a:gd name="T104" fmla="*/ 1123 w 1193"/>
              <a:gd name="T105" fmla="*/ 299 h 1341"/>
              <a:gd name="T106" fmla="*/ 1150 w 1193"/>
              <a:gd name="T107" fmla="*/ 261 h 1341"/>
              <a:gd name="T108" fmla="*/ 1173 w 1193"/>
              <a:gd name="T109" fmla="*/ 206 h 1341"/>
              <a:gd name="T110" fmla="*/ 1158 w 1193"/>
              <a:gd name="T111" fmla="*/ 183 h 1341"/>
              <a:gd name="T112" fmla="*/ 1150 w 1193"/>
              <a:gd name="T113" fmla="*/ 144 h 1341"/>
              <a:gd name="T114" fmla="*/ 1193 w 1193"/>
              <a:gd name="T115" fmla="*/ 62 h 1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93" h="1341">
                <a:moveTo>
                  <a:pt x="1189" y="55"/>
                </a:moveTo>
                <a:lnTo>
                  <a:pt x="1189" y="55"/>
                </a:lnTo>
                <a:lnTo>
                  <a:pt x="1177" y="28"/>
                </a:lnTo>
                <a:lnTo>
                  <a:pt x="1166" y="0"/>
                </a:lnTo>
                <a:lnTo>
                  <a:pt x="1166" y="0"/>
                </a:lnTo>
                <a:lnTo>
                  <a:pt x="1158" y="24"/>
                </a:lnTo>
                <a:lnTo>
                  <a:pt x="1158" y="43"/>
                </a:lnTo>
                <a:lnTo>
                  <a:pt x="1154" y="62"/>
                </a:lnTo>
                <a:lnTo>
                  <a:pt x="1154" y="62"/>
                </a:lnTo>
                <a:lnTo>
                  <a:pt x="1150" y="78"/>
                </a:lnTo>
                <a:lnTo>
                  <a:pt x="1142" y="90"/>
                </a:lnTo>
                <a:lnTo>
                  <a:pt x="1131" y="109"/>
                </a:lnTo>
                <a:lnTo>
                  <a:pt x="1115" y="121"/>
                </a:lnTo>
                <a:lnTo>
                  <a:pt x="1088" y="132"/>
                </a:lnTo>
                <a:lnTo>
                  <a:pt x="1057" y="140"/>
                </a:lnTo>
                <a:lnTo>
                  <a:pt x="1037" y="136"/>
                </a:lnTo>
                <a:lnTo>
                  <a:pt x="1014" y="132"/>
                </a:lnTo>
                <a:lnTo>
                  <a:pt x="1014" y="132"/>
                </a:lnTo>
                <a:lnTo>
                  <a:pt x="851" y="121"/>
                </a:lnTo>
                <a:lnTo>
                  <a:pt x="851" y="121"/>
                </a:lnTo>
                <a:lnTo>
                  <a:pt x="808" y="113"/>
                </a:lnTo>
                <a:lnTo>
                  <a:pt x="777" y="109"/>
                </a:lnTo>
                <a:lnTo>
                  <a:pt x="746" y="97"/>
                </a:lnTo>
                <a:lnTo>
                  <a:pt x="746" y="97"/>
                </a:lnTo>
                <a:lnTo>
                  <a:pt x="731" y="97"/>
                </a:lnTo>
                <a:lnTo>
                  <a:pt x="719" y="97"/>
                </a:lnTo>
                <a:lnTo>
                  <a:pt x="703" y="105"/>
                </a:lnTo>
                <a:lnTo>
                  <a:pt x="692" y="113"/>
                </a:lnTo>
                <a:lnTo>
                  <a:pt x="672" y="140"/>
                </a:lnTo>
                <a:lnTo>
                  <a:pt x="657" y="167"/>
                </a:lnTo>
                <a:lnTo>
                  <a:pt x="657" y="167"/>
                </a:lnTo>
                <a:lnTo>
                  <a:pt x="645" y="187"/>
                </a:lnTo>
                <a:lnTo>
                  <a:pt x="622" y="214"/>
                </a:lnTo>
                <a:lnTo>
                  <a:pt x="564" y="288"/>
                </a:lnTo>
                <a:lnTo>
                  <a:pt x="478" y="381"/>
                </a:lnTo>
                <a:lnTo>
                  <a:pt x="478" y="381"/>
                </a:lnTo>
                <a:lnTo>
                  <a:pt x="470" y="385"/>
                </a:lnTo>
                <a:lnTo>
                  <a:pt x="459" y="393"/>
                </a:lnTo>
                <a:lnTo>
                  <a:pt x="447" y="397"/>
                </a:lnTo>
                <a:lnTo>
                  <a:pt x="435" y="393"/>
                </a:lnTo>
                <a:lnTo>
                  <a:pt x="428" y="385"/>
                </a:lnTo>
                <a:lnTo>
                  <a:pt x="420" y="365"/>
                </a:lnTo>
                <a:lnTo>
                  <a:pt x="420" y="334"/>
                </a:lnTo>
                <a:lnTo>
                  <a:pt x="420" y="334"/>
                </a:lnTo>
                <a:lnTo>
                  <a:pt x="412" y="331"/>
                </a:lnTo>
                <a:lnTo>
                  <a:pt x="393" y="323"/>
                </a:lnTo>
                <a:lnTo>
                  <a:pt x="381" y="319"/>
                </a:lnTo>
                <a:lnTo>
                  <a:pt x="369" y="323"/>
                </a:lnTo>
                <a:lnTo>
                  <a:pt x="358" y="331"/>
                </a:lnTo>
                <a:lnTo>
                  <a:pt x="346" y="346"/>
                </a:lnTo>
                <a:lnTo>
                  <a:pt x="346" y="389"/>
                </a:lnTo>
                <a:lnTo>
                  <a:pt x="346" y="389"/>
                </a:lnTo>
                <a:lnTo>
                  <a:pt x="338" y="393"/>
                </a:lnTo>
                <a:lnTo>
                  <a:pt x="330" y="397"/>
                </a:lnTo>
                <a:lnTo>
                  <a:pt x="323" y="400"/>
                </a:lnTo>
                <a:lnTo>
                  <a:pt x="323" y="400"/>
                </a:lnTo>
                <a:lnTo>
                  <a:pt x="311" y="404"/>
                </a:lnTo>
                <a:lnTo>
                  <a:pt x="307" y="408"/>
                </a:lnTo>
                <a:lnTo>
                  <a:pt x="303" y="412"/>
                </a:lnTo>
                <a:lnTo>
                  <a:pt x="303" y="420"/>
                </a:lnTo>
                <a:lnTo>
                  <a:pt x="307" y="428"/>
                </a:lnTo>
                <a:lnTo>
                  <a:pt x="311" y="443"/>
                </a:lnTo>
                <a:lnTo>
                  <a:pt x="323" y="455"/>
                </a:lnTo>
                <a:lnTo>
                  <a:pt x="323" y="455"/>
                </a:lnTo>
                <a:lnTo>
                  <a:pt x="334" y="470"/>
                </a:lnTo>
                <a:lnTo>
                  <a:pt x="338" y="482"/>
                </a:lnTo>
                <a:lnTo>
                  <a:pt x="338" y="490"/>
                </a:lnTo>
                <a:lnTo>
                  <a:pt x="330" y="494"/>
                </a:lnTo>
                <a:lnTo>
                  <a:pt x="315" y="498"/>
                </a:lnTo>
                <a:lnTo>
                  <a:pt x="295" y="501"/>
                </a:lnTo>
                <a:lnTo>
                  <a:pt x="295" y="501"/>
                </a:lnTo>
                <a:lnTo>
                  <a:pt x="272" y="498"/>
                </a:lnTo>
                <a:lnTo>
                  <a:pt x="253" y="498"/>
                </a:lnTo>
                <a:lnTo>
                  <a:pt x="233" y="505"/>
                </a:lnTo>
                <a:lnTo>
                  <a:pt x="210" y="513"/>
                </a:lnTo>
                <a:lnTo>
                  <a:pt x="187" y="533"/>
                </a:lnTo>
                <a:lnTo>
                  <a:pt x="160" y="564"/>
                </a:lnTo>
                <a:lnTo>
                  <a:pt x="136" y="606"/>
                </a:lnTo>
                <a:lnTo>
                  <a:pt x="136" y="606"/>
                </a:lnTo>
                <a:lnTo>
                  <a:pt x="66" y="742"/>
                </a:lnTo>
                <a:lnTo>
                  <a:pt x="0" y="867"/>
                </a:lnTo>
                <a:lnTo>
                  <a:pt x="35" y="882"/>
                </a:lnTo>
                <a:lnTo>
                  <a:pt x="35" y="882"/>
                </a:lnTo>
                <a:lnTo>
                  <a:pt x="62" y="894"/>
                </a:lnTo>
                <a:lnTo>
                  <a:pt x="86" y="909"/>
                </a:lnTo>
                <a:lnTo>
                  <a:pt x="117" y="921"/>
                </a:lnTo>
                <a:lnTo>
                  <a:pt x="152" y="929"/>
                </a:lnTo>
                <a:lnTo>
                  <a:pt x="183" y="933"/>
                </a:lnTo>
                <a:lnTo>
                  <a:pt x="198" y="929"/>
                </a:lnTo>
                <a:lnTo>
                  <a:pt x="214" y="921"/>
                </a:lnTo>
                <a:lnTo>
                  <a:pt x="226" y="913"/>
                </a:lnTo>
                <a:lnTo>
                  <a:pt x="237" y="902"/>
                </a:lnTo>
                <a:lnTo>
                  <a:pt x="237" y="902"/>
                </a:lnTo>
                <a:lnTo>
                  <a:pt x="268" y="855"/>
                </a:lnTo>
                <a:lnTo>
                  <a:pt x="280" y="843"/>
                </a:lnTo>
                <a:lnTo>
                  <a:pt x="295" y="832"/>
                </a:lnTo>
                <a:lnTo>
                  <a:pt x="311" y="828"/>
                </a:lnTo>
                <a:lnTo>
                  <a:pt x="330" y="828"/>
                </a:lnTo>
                <a:lnTo>
                  <a:pt x="350" y="832"/>
                </a:lnTo>
                <a:lnTo>
                  <a:pt x="381" y="843"/>
                </a:lnTo>
                <a:lnTo>
                  <a:pt x="381" y="843"/>
                </a:lnTo>
                <a:lnTo>
                  <a:pt x="424" y="859"/>
                </a:lnTo>
                <a:lnTo>
                  <a:pt x="435" y="867"/>
                </a:lnTo>
                <a:lnTo>
                  <a:pt x="443" y="878"/>
                </a:lnTo>
                <a:lnTo>
                  <a:pt x="447" y="890"/>
                </a:lnTo>
                <a:lnTo>
                  <a:pt x="443" y="909"/>
                </a:lnTo>
                <a:lnTo>
                  <a:pt x="435" y="960"/>
                </a:lnTo>
                <a:lnTo>
                  <a:pt x="435" y="960"/>
                </a:lnTo>
                <a:lnTo>
                  <a:pt x="424" y="1030"/>
                </a:lnTo>
                <a:lnTo>
                  <a:pt x="416" y="1069"/>
                </a:lnTo>
                <a:lnTo>
                  <a:pt x="416" y="1111"/>
                </a:lnTo>
                <a:lnTo>
                  <a:pt x="420" y="1158"/>
                </a:lnTo>
                <a:lnTo>
                  <a:pt x="431" y="1208"/>
                </a:lnTo>
                <a:lnTo>
                  <a:pt x="455" y="1271"/>
                </a:lnTo>
                <a:lnTo>
                  <a:pt x="490" y="1341"/>
                </a:lnTo>
                <a:lnTo>
                  <a:pt x="490" y="1341"/>
                </a:lnTo>
                <a:lnTo>
                  <a:pt x="497" y="1341"/>
                </a:lnTo>
                <a:lnTo>
                  <a:pt x="517" y="1333"/>
                </a:lnTo>
                <a:lnTo>
                  <a:pt x="529" y="1321"/>
                </a:lnTo>
                <a:lnTo>
                  <a:pt x="540" y="1306"/>
                </a:lnTo>
                <a:lnTo>
                  <a:pt x="552" y="1286"/>
                </a:lnTo>
                <a:lnTo>
                  <a:pt x="560" y="1259"/>
                </a:lnTo>
                <a:lnTo>
                  <a:pt x="560" y="1259"/>
                </a:lnTo>
                <a:lnTo>
                  <a:pt x="571" y="1232"/>
                </a:lnTo>
                <a:lnTo>
                  <a:pt x="583" y="1208"/>
                </a:lnTo>
                <a:lnTo>
                  <a:pt x="595" y="1193"/>
                </a:lnTo>
                <a:lnTo>
                  <a:pt x="610" y="1181"/>
                </a:lnTo>
                <a:lnTo>
                  <a:pt x="633" y="1170"/>
                </a:lnTo>
                <a:lnTo>
                  <a:pt x="649" y="1162"/>
                </a:lnTo>
                <a:lnTo>
                  <a:pt x="649" y="1162"/>
                </a:lnTo>
                <a:lnTo>
                  <a:pt x="653" y="1158"/>
                </a:lnTo>
                <a:lnTo>
                  <a:pt x="657" y="1146"/>
                </a:lnTo>
                <a:lnTo>
                  <a:pt x="661" y="1127"/>
                </a:lnTo>
                <a:lnTo>
                  <a:pt x="668" y="1111"/>
                </a:lnTo>
                <a:lnTo>
                  <a:pt x="680" y="1100"/>
                </a:lnTo>
                <a:lnTo>
                  <a:pt x="696" y="1084"/>
                </a:lnTo>
                <a:lnTo>
                  <a:pt x="719" y="1072"/>
                </a:lnTo>
                <a:lnTo>
                  <a:pt x="719" y="1072"/>
                </a:lnTo>
                <a:lnTo>
                  <a:pt x="719" y="1072"/>
                </a:lnTo>
                <a:lnTo>
                  <a:pt x="727" y="1061"/>
                </a:lnTo>
                <a:lnTo>
                  <a:pt x="731" y="1038"/>
                </a:lnTo>
                <a:lnTo>
                  <a:pt x="731" y="1003"/>
                </a:lnTo>
                <a:lnTo>
                  <a:pt x="731" y="1003"/>
                </a:lnTo>
                <a:lnTo>
                  <a:pt x="734" y="995"/>
                </a:lnTo>
                <a:lnTo>
                  <a:pt x="742" y="983"/>
                </a:lnTo>
                <a:lnTo>
                  <a:pt x="762" y="968"/>
                </a:lnTo>
                <a:lnTo>
                  <a:pt x="773" y="960"/>
                </a:lnTo>
                <a:lnTo>
                  <a:pt x="789" y="956"/>
                </a:lnTo>
                <a:lnTo>
                  <a:pt x="789" y="956"/>
                </a:lnTo>
                <a:lnTo>
                  <a:pt x="797" y="952"/>
                </a:lnTo>
                <a:lnTo>
                  <a:pt x="800" y="940"/>
                </a:lnTo>
                <a:lnTo>
                  <a:pt x="800" y="929"/>
                </a:lnTo>
                <a:lnTo>
                  <a:pt x="797" y="917"/>
                </a:lnTo>
                <a:lnTo>
                  <a:pt x="781" y="890"/>
                </a:lnTo>
                <a:lnTo>
                  <a:pt x="777" y="878"/>
                </a:lnTo>
                <a:lnTo>
                  <a:pt x="777" y="878"/>
                </a:lnTo>
                <a:lnTo>
                  <a:pt x="765" y="863"/>
                </a:lnTo>
                <a:lnTo>
                  <a:pt x="758" y="847"/>
                </a:lnTo>
                <a:lnTo>
                  <a:pt x="750" y="828"/>
                </a:lnTo>
                <a:lnTo>
                  <a:pt x="746" y="808"/>
                </a:lnTo>
                <a:lnTo>
                  <a:pt x="750" y="789"/>
                </a:lnTo>
                <a:lnTo>
                  <a:pt x="758" y="777"/>
                </a:lnTo>
                <a:lnTo>
                  <a:pt x="765" y="769"/>
                </a:lnTo>
                <a:lnTo>
                  <a:pt x="777" y="766"/>
                </a:lnTo>
                <a:lnTo>
                  <a:pt x="789" y="758"/>
                </a:lnTo>
                <a:lnTo>
                  <a:pt x="789" y="758"/>
                </a:lnTo>
                <a:lnTo>
                  <a:pt x="820" y="746"/>
                </a:lnTo>
                <a:lnTo>
                  <a:pt x="839" y="735"/>
                </a:lnTo>
                <a:lnTo>
                  <a:pt x="851" y="719"/>
                </a:lnTo>
                <a:lnTo>
                  <a:pt x="855" y="707"/>
                </a:lnTo>
                <a:lnTo>
                  <a:pt x="855" y="692"/>
                </a:lnTo>
                <a:lnTo>
                  <a:pt x="851" y="676"/>
                </a:lnTo>
                <a:lnTo>
                  <a:pt x="847" y="665"/>
                </a:lnTo>
                <a:lnTo>
                  <a:pt x="839" y="657"/>
                </a:lnTo>
                <a:lnTo>
                  <a:pt x="839" y="657"/>
                </a:lnTo>
                <a:lnTo>
                  <a:pt x="832" y="649"/>
                </a:lnTo>
                <a:lnTo>
                  <a:pt x="828" y="634"/>
                </a:lnTo>
                <a:lnTo>
                  <a:pt x="820" y="595"/>
                </a:lnTo>
                <a:lnTo>
                  <a:pt x="824" y="548"/>
                </a:lnTo>
                <a:lnTo>
                  <a:pt x="828" y="525"/>
                </a:lnTo>
                <a:lnTo>
                  <a:pt x="835" y="498"/>
                </a:lnTo>
                <a:lnTo>
                  <a:pt x="835" y="447"/>
                </a:lnTo>
                <a:lnTo>
                  <a:pt x="835" y="447"/>
                </a:lnTo>
                <a:lnTo>
                  <a:pt x="839" y="435"/>
                </a:lnTo>
                <a:lnTo>
                  <a:pt x="847" y="416"/>
                </a:lnTo>
                <a:lnTo>
                  <a:pt x="859" y="408"/>
                </a:lnTo>
                <a:lnTo>
                  <a:pt x="866" y="400"/>
                </a:lnTo>
                <a:lnTo>
                  <a:pt x="882" y="400"/>
                </a:lnTo>
                <a:lnTo>
                  <a:pt x="898" y="408"/>
                </a:lnTo>
                <a:lnTo>
                  <a:pt x="898" y="408"/>
                </a:lnTo>
                <a:lnTo>
                  <a:pt x="901" y="416"/>
                </a:lnTo>
                <a:lnTo>
                  <a:pt x="913" y="428"/>
                </a:lnTo>
                <a:lnTo>
                  <a:pt x="921" y="432"/>
                </a:lnTo>
                <a:lnTo>
                  <a:pt x="933" y="432"/>
                </a:lnTo>
                <a:lnTo>
                  <a:pt x="940" y="424"/>
                </a:lnTo>
                <a:lnTo>
                  <a:pt x="952" y="404"/>
                </a:lnTo>
                <a:lnTo>
                  <a:pt x="995" y="373"/>
                </a:lnTo>
                <a:lnTo>
                  <a:pt x="995" y="373"/>
                </a:lnTo>
                <a:lnTo>
                  <a:pt x="1002" y="365"/>
                </a:lnTo>
                <a:lnTo>
                  <a:pt x="1006" y="358"/>
                </a:lnTo>
                <a:lnTo>
                  <a:pt x="1018" y="334"/>
                </a:lnTo>
                <a:lnTo>
                  <a:pt x="1026" y="303"/>
                </a:lnTo>
                <a:lnTo>
                  <a:pt x="1026" y="303"/>
                </a:lnTo>
                <a:lnTo>
                  <a:pt x="1037" y="272"/>
                </a:lnTo>
                <a:lnTo>
                  <a:pt x="1049" y="257"/>
                </a:lnTo>
                <a:lnTo>
                  <a:pt x="1053" y="253"/>
                </a:lnTo>
                <a:lnTo>
                  <a:pt x="1061" y="257"/>
                </a:lnTo>
                <a:lnTo>
                  <a:pt x="1084" y="284"/>
                </a:lnTo>
                <a:lnTo>
                  <a:pt x="1084" y="284"/>
                </a:lnTo>
                <a:lnTo>
                  <a:pt x="1096" y="299"/>
                </a:lnTo>
                <a:lnTo>
                  <a:pt x="1111" y="303"/>
                </a:lnTo>
                <a:lnTo>
                  <a:pt x="1123" y="299"/>
                </a:lnTo>
                <a:lnTo>
                  <a:pt x="1131" y="292"/>
                </a:lnTo>
                <a:lnTo>
                  <a:pt x="1142" y="272"/>
                </a:lnTo>
                <a:lnTo>
                  <a:pt x="1150" y="261"/>
                </a:lnTo>
                <a:lnTo>
                  <a:pt x="1150" y="261"/>
                </a:lnTo>
                <a:lnTo>
                  <a:pt x="1154" y="253"/>
                </a:lnTo>
                <a:lnTo>
                  <a:pt x="1166" y="233"/>
                </a:lnTo>
                <a:lnTo>
                  <a:pt x="1169" y="218"/>
                </a:lnTo>
                <a:lnTo>
                  <a:pt x="1173" y="206"/>
                </a:lnTo>
                <a:lnTo>
                  <a:pt x="1173" y="198"/>
                </a:lnTo>
                <a:lnTo>
                  <a:pt x="1166" y="191"/>
                </a:lnTo>
                <a:lnTo>
                  <a:pt x="1166" y="191"/>
                </a:lnTo>
                <a:lnTo>
                  <a:pt x="1158" y="183"/>
                </a:lnTo>
                <a:lnTo>
                  <a:pt x="1154" y="175"/>
                </a:lnTo>
                <a:lnTo>
                  <a:pt x="1150" y="160"/>
                </a:lnTo>
                <a:lnTo>
                  <a:pt x="1150" y="144"/>
                </a:lnTo>
                <a:lnTo>
                  <a:pt x="1150" y="144"/>
                </a:lnTo>
                <a:lnTo>
                  <a:pt x="1166" y="121"/>
                </a:lnTo>
                <a:lnTo>
                  <a:pt x="1181" y="97"/>
                </a:lnTo>
                <a:lnTo>
                  <a:pt x="1193" y="74"/>
                </a:lnTo>
                <a:lnTo>
                  <a:pt x="1193" y="62"/>
                </a:lnTo>
                <a:lnTo>
                  <a:pt x="1189" y="55"/>
                </a:lnTo>
                <a:lnTo>
                  <a:pt x="1189" y="55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8" name="Freeform 101"/>
          <p:cNvSpPr>
            <a:spLocks noEditPoints="1"/>
          </p:cNvSpPr>
          <p:nvPr/>
        </p:nvSpPr>
        <p:spPr bwMode="auto">
          <a:xfrm>
            <a:off x="5662613" y="3706812"/>
            <a:ext cx="134938" cy="128588"/>
          </a:xfrm>
          <a:custGeom>
            <a:avLst/>
            <a:gdLst>
              <a:gd name="T0" fmla="*/ 23 w 85"/>
              <a:gd name="T1" fmla="*/ 0 h 81"/>
              <a:gd name="T2" fmla="*/ 15 w 85"/>
              <a:gd name="T3" fmla="*/ 0 h 81"/>
              <a:gd name="T4" fmla="*/ 0 w 85"/>
              <a:gd name="T5" fmla="*/ 23 h 81"/>
              <a:gd name="T6" fmla="*/ 7 w 85"/>
              <a:gd name="T7" fmla="*/ 27 h 81"/>
              <a:gd name="T8" fmla="*/ 27 w 85"/>
              <a:gd name="T9" fmla="*/ 4 h 81"/>
              <a:gd name="T10" fmla="*/ 23 w 85"/>
              <a:gd name="T11" fmla="*/ 0 h 81"/>
              <a:gd name="T12" fmla="*/ 23 w 85"/>
              <a:gd name="T13" fmla="*/ 0 h 81"/>
              <a:gd name="T14" fmla="*/ 42 w 85"/>
              <a:gd name="T15" fmla="*/ 35 h 81"/>
              <a:gd name="T16" fmla="*/ 38 w 85"/>
              <a:gd name="T17" fmla="*/ 27 h 81"/>
              <a:gd name="T18" fmla="*/ 42 w 85"/>
              <a:gd name="T19" fmla="*/ 27 h 81"/>
              <a:gd name="T20" fmla="*/ 58 w 85"/>
              <a:gd name="T21" fmla="*/ 27 h 81"/>
              <a:gd name="T22" fmla="*/ 50 w 85"/>
              <a:gd name="T23" fmla="*/ 35 h 81"/>
              <a:gd name="T24" fmla="*/ 50 w 85"/>
              <a:gd name="T25" fmla="*/ 27 h 81"/>
              <a:gd name="T26" fmla="*/ 69 w 85"/>
              <a:gd name="T27" fmla="*/ 27 h 81"/>
              <a:gd name="T28" fmla="*/ 66 w 85"/>
              <a:gd name="T29" fmla="*/ 35 h 81"/>
              <a:gd name="T30" fmla="*/ 66 w 85"/>
              <a:gd name="T31" fmla="*/ 27 h 81"/>
              <a:gd name="T32" fmla="*/ 46 w 85"/>
              <a:gd name="T33" fmla="*/ 58 h 81"/>
              <a:gd name="T34" fmla="*/ 50 w 85"/>
              <a:gd name="T35" fmla="*/ 58 h 81"/>
              <a:gd name="T36" fmla="*/ 50 w 85"/>
              <a:gd name="T37" fmla="*/ 70 h 81"/>
              <a:gd name="T38" fmla="*/ 62 w 85"/>
              <a:gd name="T39" fmla="*/ 66 h 81"/>
              <a:gd name="T40" fmla="*/ 81 w 85"/>
              <a:gd name="T41" fmla="*/ 54 h 81"/>
              <a:gd name="T42" fmla="*/ 27 w 85"/>
              <a:gd name="T43" fmla="*/ 46 h 81"/>
              <a:gd name="T44" fmla="*/ 58 w 85"/>
              <a:gd name="T45" fmla="*/ 54 h 81"/>
              <a:gd name="T46" fmla="*/ 46 w 85"/>
              <a:gd name="T47" fmla="*/ 58 h 81"/>
              <a:gd name="T48" fmla="*/ 46 w 85"/>
              <a:gd name="T49" fmla="*/ 58 h 81"/>
              <a:gd name="T50" fmla="*/ 73 w 85"/>
              <a:gd name="T51" fmla="*/ 70 h 81"/>
              <a:gd name="T52" fmla="*/ 77 w 85"/>
              <a:gd name="T53" fmla="*/ 78 h 81"/>
              <a:gd name="T54" fmla="*/ 85 w 85"/>
              <a:gd name="T55" fmla="*/ 70 h 81"/>
              <a:gd name="T56" fmla="*/ 73 w 85"/>
              <a:gd name="T57" fmla="*/ 54 h 81"/>
              <a:gd name="T58" fmla="*/ 66 w 85"/>
              <a:gd name="T59" fmla="*/ 62 h 81"/>
              <a:gd name="T60" fmla="*/ 69 w 85"/>
              <a:gd name="T61" fmla="*/ 70 h 81"/>
              <a:gd name="T62" fmla="*/ 62 w 85"/>
              <a:gd name="T63" fmla="*/ 66 h 81"/>
              <a:gd name="T64" fmla="*/ 58 w 85"/>
              <a:gd name="T65" fmla="*/ 70 h 81"/>
              <a:gd name="T66" fmla="*/ 50 w 85"/>
              <a:gd name="T67" fmla="*/ 70 h 81"/>
              <a:gd name="T68" fmla="*/ 46 w 85"/>
              <a:gd name="T69" fmla="*/ 66 h 81"/>
              <a:gd name="T70" fmla="*/ 35 w 85"/>
              <a:gd name="T71" fmla="*/ 58 h 81"/>
              <a:gd name="T72" fmla="*/ 27 w 85"/>
              <a:gd name="T73" fmla="*/ 58 h 81"/>
              <a:gd name="T74" fmla="*/ 23 w 85"/>
              <a:gd name="T75" fmla="*/ 70 h 81"/>
              <a:gd name="T76" fmla="*/ 23 w 85"/>
              <a:gd name="T77" fmla="*/ 39 h 81"/>
              <a:gd name="T78" fmla="*/ 27 w 85"/>
              <a:gd name="T79" fmla="*/ 43 h 81"/>
              <a:gd name="T80" fmla="*/ 81 w 85"/>
              <a:gd name="T81" fmla="*/ 15 h 81"/>
              <a:gd name="T82" fmla="*/ 58 w 85"/>
              <a:gd name="T83" fmla="*/ 12 h 81"/>
              <a:gd name="T84" fmla="*/ 81 w 85"/>
              <a:gd name="T85" fmla="*/ 4 h 81"/>
              <a:gd name="T86" fmla="*/ 58 w 85"/>
              <a:gd name="T87" fmla="*/ 4 h 81"/>
              <a:gd name="T88" fmla="*/ 62 w 85"/>
              <a:gd name="T89" fmla="*/ 0 h 81"/>
              <a:gd name="T90" fmla="*/ 62 w 85"/>
              <a:gd name="T91" fmla="*/ 0 h 81"/>
              <a:gd name="T92" fmla="*/ 46 w 85"/>
              <a:gd name="T93" fmla="*/ 0 h 81"/>
              <a:gd name="T94" fmla="*/ 27 w 85"/>
              <a:gd name="T95" fmla="*/ 4 h 81"/>
              <a:gd name="T96" fmla="*/ 46 w 85"/>
              <a:gd name="T97" fmla="*/ 12 h 81"/>
              <a:gd name="T98" fmla="*/ 27 w 85"/>
              <a:gd name="T99" fmla="*/ 15 h 81"/>
              <a:gd name="T100" fmla="*/ 27 w 85"/>
              <a:gd name="T101" fmla="*/ 23 h 81"/>
              <a:gd name="T102" fmla="*/ 19 w 85"/>
              <a:gd name="T103" fmla="*/ 19 h 81"/>
              <a:gd name="T104" fmla="*/ 0 w 85"/>
              <a:gd name="T105" fmla="*/ 46 h 81"/>
              <a:gd name="T106" fmla="*/ 7 w 85"/>
              <a:gd name="T107" fmla="*/ 54 h 81"/>
              <a:gd name="T108" fmla="*/ 11 w 85"/>
              <a:gd name="T109" fmla="*/ 81 h 81"/>
              <a:gd name="T110" fmla="*/ 23 w 85"/>
              <a:gd name="T111" fmla="*/ 78 h 81"/>
              <a:gd name="T112" fmla="*/ 31 w 85"/>
              <a:gd name="T113" fmla="*/ 81 h 81"/>
              <a:gd name="T114" fmla="*/ 35 w 85"/>
              <a:gd name="T115" fmla="*/ 74 h 81"/>
              <a:gd name="T116" fmla="*/ 38 w 85"/>
              <a:gd name="T117" fmla="*/ 78 h 81"/>
              <a:gd name="T118" fmla="*/ 66 w 85"/>
              <a:gd name="T119" fmla="*/ 81 h 81"/>
              <a:gd name="T120" fmla="*/ 69 w 85"/>
              <a:gd name="T121" fmla="*/ 78 h 81"/>
              <a:gd name="T122" fmla="*/ 73 w 85"/>
              <a:gd name="T123" fmla="*/ 7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5" h="81">
                <a:moveTo>
                  <a:pt x="23" y="0"/>
                </a:moveTo>
                <a:lnTo>
                  <a:pt x="23" y="0"/>
                </a:lnTo>
                <a:lnTo>
                  <a:pt x="15" y="0"/>
                </a:lnTo>
                <a:lnTo>
                  <a:pt x="15" y="0"/>
                </a:lnTo>
                <a:lnTo>
                  <a:pt x="11" y="12"/>
                </a:lnTo>
                <a:lnTo>
                  <a:pt x="0" y="23"/>
                </a:lnTo>
                <a:lnTo>
                  <a:pt x="0" y="23"/>
                </a:lnTo>
                <a:lnTo>
                  <a:pt x="7" y="27"/>
                </a:lnTo>
                <a:lnTo>
                  <a:pt x="7" y="27"/>
                </a:lnTo>
                <a:lnTo>
                  <a:pt x="27" y="4"/>
                </a:lnTo>
                <a:lnTo>
                  <a:pt x="27" y="4"/>
                </a:lnTo>
                <a:lnTo>
                  <a:pt x="23" y="0"/>
                </a:lnTo>
                <a:lnTo>
                  <a:pt x="23" y="0"/>
                </a:lnTo>
                <a:lnTo>
                  <a:pt x="23" y="0"/>
                </a:lnTo>
                <a:close/>
                <a:moveTo>
                  <a:pt x="42" y="27"/>
                </a:moveTo>
                <a:lnTo>
                  <a:pt x="42" y="35"/>
                </a:lnTo>
                <a:lnTo>
                  <a:pt x="38" y="35"/>
                </a:lnTo>
                <a:lnTo>
                  <a:pt x="38" y="27"/>
                </a:lnTo>
                <a:lnTo>
                  <a:pt x="42" y="27"/>
                </a:lnTo>
                <a:lnTo>
                  <a:pt x="42" y="27"/>
                </a:lnTo>
                <a:close/>
                <a:moveTo>
                  <a:pt x="50" y="27"/>
                </a:moveTo>
                <a:lnTo>
                  <a:pt x="58" y="27"/>
                </a:lnTo>
                <a:lnTo>
                  <a:pt x="58" y="35"/>
                </a:lnTo>
                <a:lnTo>
                  <a:pt x="50" y="35"/>
                </a:lnTo>
                <a:lnTo>
                  <a:pt x="50" y="27"/>
                </a:lnTo>
                <a:lnTo>
                  <a:pt x="50" y="27"/>
                </a:lnTo>
                <a:close/>
                <a:moveTo>
                  <a:pt x="66" y="27"/>
                </a:moveTo>
                <a:lnTo>
                  <a:pt x="69" y="27"/>
                </a:lnTo>
                <a:lnTo>
                  <a:pt x="69" y="35"/>
                </a:lnTo>
                <a:lnTo>
                  <a:pt x="66" y="35"/>
                </a:lnTo>
                <a:lnTo>
                  <a:pt x="66" y="27"/>
                </a:lnTo>
                <a:lnTo>
                  <a:pt x="66" y="27"/>
                </a:lnTo>
                <a:close/>
                <a:moveTo>
                  <a:pt x="46" y="58"/>
                </a:moveTo>
                <a:lnTo>
                  <a:pt x="46" y="58"/>
                </a:lnTo>
                <a:lnTo>
                  <a:pt x="50" y="58"/>
                </a:lnTo>
                <a:lnTo>
                  <a:pt x="50" y="58"/>
                </a:lnTo>
                <a:lnTo>
                  <a:pt x="50" y="70"/>
                </a:lnTo>
                <a:lnTo>
                  <a:pt x="50" y="70"/>
                </a:lnTo>
                <a:lnTo>
                  <a:pt x="62" y="66"/>
                </a:lnTo>
                <a:lnTo>
                  <a:pt x="62" y="66"/>
                </a:lnTo>
                <a:lnTo>
                  <a:pt x="58" y="54"/>
                </a:lnTo>
                <a:lnTo>
                  <a:pt x="81" y="54"/>
                </a:lnTo>
                <a:lnTo>
                  <a:pt x="81" y="46"/>
                </a:lnTo>
                <a:lnTo>
                  <a:pt x="27" y="46"/>
                </a:lnTo>
                <a:lnTo>
                  <a:pt x="27" y="54"/>
                </a:lnTo>
                <a:lnTo>
                  <a:pt x="58" y="54"/>
                </a:lnTo>
                <a:lnTo>
                  <a:pt x="58" y="54"/>
                </a:lnTo>
                <a:lnTo>
                  <a:pt x="46" y="58"/>
                </a:lnTo>
                <a:lnTo>
                  <a:pt x="46" y="58"/>
                </a:lnTo>
                <a:lnTo>
                  <a:pt x="46" y="58"/>
                </a:lnTo>
                <a:close/>
                <a:moveTo>
                  <a:pt x="73" y="70"/>
                </a:moveTo>
                <a:lnTo>
                  <a:pt x="73" y="70"/>
                </a:lnTo>
                <a:lnTo>
                  <a:pt x="77" y="78"/>
                </a:lnTo>
                <a:lnTo>
                  <a:pt x="77" y="78"/>
                </a:lnTo>
                <a:lnTo>
                  <a:pt x="85" y="70"/>
                </a:lnTo>
                <a:lnTo>
                  <a:pt x="85" y="70"/>
                </a:lnTo>
                <a:lnTo>
                  <a:pt x="73" y="54"/>
                </a:lnTo>
                <a:lnTo>
                  <a:pt x="73" y="54"/>
                </a:lnTo>
                <a:lnTo>
                  <a:pt x="66" y="62"/>
                </a:lnTo>
                <a:lnTo>
                  <a:pt x="66" y="62"/>
                </a:lnTo>
                <a:lnTo>
                  <a:pt x="69" y="70"/>
                </a:lnTo>
                <a:lnTo>
                  <a:pt x="69" y="70"/>
                </a:lnTo>
                <a:lnTo>
                  <a:pt x="62" y="66"/>
                </a:lnTo>
                <a:lnTo>
                  <a:pt x="62" y="66"/>
                </a:lnTo>
                <a:lnTo>
                  <a:pt x="62" y="70"/>
                </a:lnTo>
                <a:lnTo>
                  <a:pt x="58" y="70"/>
                </a:lnTo>
                <a:lnTo>
                  <a:pt x="50" y="70"/>
                </a:lnTo>
                <a:lnTo>
                  <a:pt x="50" y="70"/>
                </a:lnTo>
                <a:lnTo>
                  <a:pt x="46" y="70"/>
                </a:lnTo>
                <a:lnTo>
                  <a:pt x="46" y="66"/>
                </a:lnTo>
                <a:lnTo>
                  <a:pt x="46" y="58"/>
                </a:lnTo>
                <a:lnTo>
                  <a:pt x="35" y="58"/>
                </a:lnTo>
                <a:lnTo>
                  <a:pt x="35" y="62"/>
                </a:lnTo>
                <a:lnTo>
                  <a:pt x="27" y="58"/>
                </a:lnTo>
                <a:lnTo>
                  <a:pt x="27" y="58"/>
                </a:lnTo>
                <a:lnTo>
                  <a:pt x="23" y="70"/>
                </a:lnTo>
                <a:lnTo>
                  <a:pt x="23" y="39"/>
                </a:lnTo>
                <a:lnTo>
                  <a:pt x="23" y="39"/>
                </a:lnTo>
                <a:lnTo>
                  <a:pt x="27" y="27"/>
                </a:lnTo>
                <a:lnTo>
                  <a:pt x="27" y="43"/>
                </a:lnTo>
                <a:lnTo>
                  <a:pt x="81" y="43"/>
                </a:lnTo>
                <a:lnTo>
                  <a:pt x="81" y="15"/>
                </a:lnTo>
                <a:lnTo>
                  <a:pt x="58" y="15"/>
                </a:lnTo>
                <a:lnTo>
                  <a:pt x="58" y="12"/>
                </a:lnTo>
                <a:lnTo>
                  <a:pt x="81" y="12"/>
                </a:lnTo>
                <a:lnTo>
                  <a:pt x="81" y="4"/>
                </a:lnTo>
                <a:lnTo>
                  <a:pt x="58" y="4"/>
                </a:lnTo>
                <a:lnTo>
                  <a:pt x="58" y="4"/>
                </a:lnTo>
                <a:lnTo>
                  <a:pt x="62" y="0"/>
                </a:lnTo>
                <a:lnTo>
                  <a:pt x="62" y="0"/>
                </a:lnTo>
                <a:lnTo>
                  <a:pt x="62" y="0"/>
                </a:lnTo>
                <a:lnTo>
                  <a:pt x="62" y="0"/>
                </a:lnTo>
                <a:lnTo>
                  <a:pt x="50" y="0"/>
                </a:lnTo>
                <a:lnTo>
                  <a:pt x="46" y="0"/>
                </a:lnTo>
                <a:lnTo>
                  <a:pt x="46" y="4"/>
                </a:lnTo>
                <a:lnTo>
                  <a:pt x="27" y="4"/>
                </a:lnTo>
                <a:lnTo>
                  <a:pt x="27" y="12"/>
                </a:lnTo>
                <a:lnTo>
                  <a:pt x="46" y="12"/>
                </a:lnTo>
                <a:lnTo>
                  <a:pt x="46" y="15"/>
                </a:lnTo>
                <a:lnTo>
                  <a:pt x="27" y="15"/>
                </a:lnTo>
                <a:lnTo>
                  <a:pt x="27" y="23"/>
                </a:lnTo>
                <a:lnTo>
                  <a:pt x="27" y="23"/>
                </a:lnTo>
                <a:lnTo>
                  <a:pt x="19" y="19"/>
                </a:lnTo>
                <a:lnTo>
                  <a:pt x="19" y="19"/>
                </a:lnTo>
                <a:lnTo>
                  <a:pt x="11" y="35"/>
                </a:lnTo>
                <a:lnTo>
                  <a:pt x="0" y="46"/>
                </a:lnTo>
                <a:lnTo>
                  <a:pt x="0" y="46"/>
                </a:lnTo>
                <a:lnTo>
                  <a:pt x="7" y="54"/>
                </a:lnTo>
                <a:lnTo>
                  <a:pt x="11" y="50"/>
                </a:lnTo>
                <a:lnTo>
                  <a:pt x="11" y="81"/>
                </a:lnTo>
                <a:lnTo>
                  <a:pt x="23" y="81"/>
                </a:lnTo>
                <a:lnTo>
                  <a:pt x="23" y="78"/>
                </a:lnTo>
                <a:lnTo>
                  <a:pt x="31" y="81"/>
                </a:lnTo>
                <a:lnTo>
                  <a:pt x="31" y="81"/>
                </a:lnTo>
                <a:lnTo>
                  <a:pt x="35" y="62"/>
                </a:lnTo>
                <a:lnTo>
                  <a:pt x="35" y="74"/>
                </a:lnTo>
                <a:lnTo>
                  <a:pt x="35" y="74"/>
                </a:lnTo>
                <a:lnTo>
                  <a:pt x="38" y="78"/>
                </a:lnTo>
                <a:lnTo>
                  <a:pt x="46" y="81"/>
                </a:lnTo>
                <a:lnTo>
                  <a:pt x="66" y="81"/>
                </a:lnTo>
                <a:lnTo>
                  <a:pt x="66" y="81"/>
                </a:lnTo>
                <a:lnTo>
                  <a:pt x="69" y="78"/>
                </a:lnTo>
                <a:lnTo>
                  <a:pt x="73" y="70"/>
                </a:lnTo>
                <a:lnTo>
                  <a:pt x="73" y="70"/>
                </a:lnTo>
                <a:lnTo>
                  <a:pt x="73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Freeform 102"/>
          <p:cNvSpPr>
            <a:spLocks noEditPoints="1"/>
          </p:cNvSpPr>
          <p:nvPr/>
        </p:nvSpPr>
        <p:spPr bwMode="auto">
          <a:xfrm>
            <a:off x="5816600" y="3706812"/>
            <a:ext cx="122238" cy="128588"/>
          </a:xfrm>
          <a:custGeom>
            <a:avLst/>
            <a:gdLst>
              <a:gd name="T0" fmla="*/ 58 w 77"/>
              <a:gd name="T1" fmla="*/ 19 h 81"/>
              <a:gd name="T2" fmla="*/ 50 w 77"/>
              <a:gd name="T3" fmla="*/ 12 h 81"/>
              <a:gd name="T4" fmla="*/ 50 w 77"/>
              <a:gd name="T5" fmla="*/ 4 h 81"/>
              <a:gd name="T6" fmla="*/ 50 w 77"/>
              <a:gd name="T7" fmla="*/ 4 h 81"/>
              <a:gd name="T8" fmla="*/ 46 w 77"/>
              <a:gd name="T9" fmla="*/ 4 h 81"/>
              <a:gd name="T10" fmla="*/ 39 w 77"/>
              <a:gd name="T11" fmla="*/ 4 h 81"/>
              <a:gd name="T12" fmla="*/ 39 w 77"/>
              <a:gd name="T13" fmla="*/ 39 h 81"/>
              <a:gd name="T14" fmla="*/ 35 w 77"/>
              <a:gd name="T15" fmla="*/ 19 h 81"/>
              <a:gd name="T16" fmla="*/ 27 w 77"/>
              <a:gd name="T17" fmla="*/ 8 h 81"/>
              <a:gd name="T18" fmla="*/ 27 w 77"/>
              <a:gd name="T19" fmla="*/ 4 h 81"/>
              <a:gd name="T20" fmla="*/ 27 w 77"/>
              <a:gd name="T21" fmla="*/ 0 h 81"/>
              <a:gd name="T22" fmla="*/ 23 w 77"/>
              <a:gd name="T23" fmla="*/ 0 h 81"/>
              <a:gd name="T24" fmla="*/ 15 w 77"/>
              <a:gd name="T25" fmla="*/ 0 h 81"/>
              <a:gd name="T26" fmla="*/ 15 w 77"/>
              <a:gd name="T27" fmla="*/ 46 h 81"/>
              <a:gd name="T28" fmla="*/ 11 w 77"/>
              <a:gd name="T29" fmla="*/ 62 h 81"/>
              <a:gd name="T30" fmla="*/ 0 w 77"/>
              <a:gd name="T31" fmla="*/ 74 h 81"/>
              <a:gd name="T32" fmla="*/ 7 w 77"/>
              <a:gd name="T33" fmla="*/ 81 h 81"/>
              <a:gd name="T34" fmla="*/ 19 w 77"/>
              <a:gd name="T35" fmla="*/ 70 h 81"/>
              <a:gd name="T36" fmla="*/ 23 w 77"/>
              <a:gd name="T37" fmla="*/ 62 h 81"/>
              <a:gd name="T38" fmla="*/ 27 w 77"/>
              <a:gd name="T39" fmla="*/ 27 h 81"/>
              <a:gd name="T40" fmla="*/ 31 w 77"/>
              <a:gd name="T41" fmla="*/ 50 h 81"/>
              <a:gd name="T42" fmla="*/ 35 w 77"/>
              <a:gd name="T43" fmla="*/ 50 h 81"/>
              <a:gd name="T44" fmla="*/ 39 w 77"/>
              <a:gd name="T45" fmla="*/ 46 h 81"/>
              <a:gd name="T46" fmla="*/ 50 w 77"/>
              <a:gd name="T47" fmla="*/ 78 h 81"/>
              <a:gd name="T48" fmla="*/ 50 w 77"/>
              <a:gd name="T49" fmla="*/ 23 h 81"/>
              <a:gd name="T50" fmla="*/ 54 w 77"/>
              <a:gd name="T51" fmla="*/ 50 h 81"/>
              <a:gd name="T52" fmla="*/ 66 w 77"/>
              <a:gd name="T53" fmla="*/ 81 h 81"/>
              <a:gd name="T54" fmla="*/ 73 w 77"/>
              <a:gd name="T55" fmla="*/ 4 h 81"/>
              <a:gd name="T56" fmla="*/ 77 w 77"/>
              <a:gd name="T57" fmla="*/ 0 h 81"/>
              <a:gd name="T58" fmla="*/ 77 w 77"/>
              <a:gd name="T59" fmla="*/ 0 h 81"/>
              <a:gd name="T60" fmla="*/ 73 w 77"/>
              <a:gd name="T61" fmla="*/ 0 h 81"/>
              <a:gd name="T62" fmla="*/ 66 w 77"/>
              <a:gd name="T63" fmla="*/ 0 h 81"/>
              <a:gd name="T64" fmla="*/ 66 w 77"/>
              <a:gd name="T65" fmla="*/ 39 h 81"/>
              <a:gd name="T66" fmla="*/ 58 w 77"/>
              <a:gd name="T67" fmla="*/ 19 h 81"/>
              <a:gd name="T68" fmla="*/ 11 w 77"/>
              <a:gd name="T69" fmla="*/ 39 h 81"/>
              <a:gd name="T70" fmla="*/ 11 w 77"/>
              <a:gd name="T71" fmla="*/ 23 h 81"/>
              <a:gd name="T72" fmla="*/ 4 w 77"/>
              <a:gd name="T73" fmla="*/ 19 h 81"/>
              <a:gd name="T74" fmla="*/ 4 w 77"/>
              <a:gd name="T75" fmla="*/ 23 h 81"/>
              <a:gd name="T76" fmla="*/ 0 w 77"/>
              <a:gd name="T77" fmla="*/ 46 h 81"/>
              <a:gd name="T78" fmla="*/ 7 w 77"/>
              <a:gd name="T79" fmla="*/ 50 h 81"/>
              <a:gd name="T80" fmla="*/ 11 w 77"/>
              <a:gd name="T81" fmla="*/ 39 h 81"/>
              <a:gd name="T82" fmla="*/ 11 w 77"/>
              <a:gd name="T83" fmla="*/ 3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7" h="81">
                <a:moveTo>
                  <a:pt x="58" y="19"/>
                </a:moveTo>
                <a:lnTo>
                  <a:pt x="58" y="19"/>
                </a:lnTo>
                <a:lnTo>
                  <a:pt x="50" y="23"/>
                </a:lnTo>
                <a:lnTo>
                  <a:pt x="50" y="12"/>
                </a:lnTo>
                <a:lnTo>
                  <a:pt x="50" y="12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46" y="4"/>
                </a:lnTo>
                <a:lnTo>
                  <a:pt x="46" y="4"/>
                </a:lnTo>
                <a:lnTo>
                  <a:pt x="39" y="4"/>
                </a:lnTo>
                <a:lnTo>
                  <a:pt x="39" y="39"/>
                </a:lnTo>
                <a:lnTo>
                  <a:pt x="39" y="39"/>
                </a:lnTo>
                <a:lnTo>
                  <a:pt x="35" y="19"/>
                </a:lnTo>
                <a:lnTo>
                  <a:pt x="35" y="19"/>
                </a:lnTo>
                <a:lnTo>
                  <a:pt x="27" y="23"/>
                </a:lnTo>
                <a:lnTo>
                  <a:pt x="27" y="8"/>
                </a:lnTo>
                <a:lnTo>
                  <a:pt x="27" y="8"/>
                </a:lnTo>
                <a:lnTo>
                  <a:pt x="27" y="4"/>
                </a:lnTo>
                <a:lnTo>
                  <a:pt x="27" y="4"/>
                </a:lnTo>
                <a:lnTo>
                  <a:pt x="27" y="0"/>
                </a:lnTo>
                <a:lnTo>
                  <a:pt x="27" y="0"/>
                </a:lnTo>
                <a:lnTo>
                  <a:pt x="23" y="0"/>
                </a:lnTo>
                <a:lnTo>
                  <a:pt x="23" y="0"/>
                </a:lnTo>
                <a:lnTo>
                  <a:pt x="15" y="0"/>
                </a:lnTo>
                <a:lnTo>
                  <a:pt x="15" y="46"/>
                </a:lnTo>
                <a:lnTo>
                  <a:pt x="15" y="46"/>
                </a:lnTo>
                <a:lnTo>
                  <a:pt x="15" y="54"/>
                </a:lnTo>
                <a:lnTo>
                  <a:pt x="11" y="62"/>
                </a:lnTo>
                <a:lnTo>
                  <a:pt x="11" y="62"/>
                </a:lnTo>
                <a:lnTo>
                  <a:pt x="0" y="74"/>
                </a:lnTo>
                <a:lnTo>
                  <a:pt x="0" y="74"/>
                </a:lnTo>
                <a:lnTo>
                  <a:pt x="7" y="81"/>
                </a:lnTo>
                <a:lnTo>
                  <a:pt x="7" y="81"/>
                </a:lnTo>
                <a:lnTo>
                  <a:pt x="19" y="70"/>
                </a:lnTo>
                <a:lnTo>
                  <a:pt x="23" y="62"/>
                </a:lnTo>
                <a:lnTo>
                  <a:pt x="23" y="62"/>
                </a:lnTo>
                <a:lnTo>
                  <a:pt x="27" y="43"/>
                </a:lnTo>
                <a:lnTo>
                  <a:pt x="27" y="27"/>
                </a:lnTo>
                <a:lnTo>
                  <a:pt x="27" y="27"/>
                </a:lnTo>
                <a:lnTo>
                  <a:pt x="31" y="50"/>
                </a:lnTo>
                <a:lnTo>
                  <a:pt x="31" y="50"/>
                </a:lnTo>
                <a:lnTo>
                  <a:pt x="35" y="50"/>
                </a:lnTo>
                <a:lnTo>
                  <a:pt x="35" y="50"/>
                </a:lnTo>
                <a:lnTo>
                  <a:pt x="39" y="46"/>
                </a:lnTo>
                <a:lnTo>
                  <a:pt x="39" y="78"/>
                </a:lnTo>
                <a:lnTo>
                  <a:pt x="50" y="78"/>
                </a:lnTo>
                <a:lnTo>
                  <a:pt x="50" y="23"/>
                </a:lnTo>
                <a:lnTo>
                  <a:pt x="50" y="23"/>
                </a:lnTo>
                <a:lnTo>
                  <a:pt x="54" y="50"/>
                </a:lnTo>
                <a:lnTo>
                  <a:pt x="54" y="50"/>
                </a:lnTo>
                <a:lnTo>
                  <a:pt x="66" y="46"/>
                </a:lnTo>
                <a:lnTo>
                  <a:pt x="66" y="81"/>
                </a:lnTo>
                <a:lnTo>
                  <a:pt x="73" y="81"/>
                </a:lnTo>
                <a:lnTo>
                  <a:pt x="73" y="4"/>
                </a:lnTo>
                <a:lnTo>
                  <a:pt x="73" y="4"/>
                </a:lnTo>
                <a:lnTo>
                  <a:pt x="77" y="0"/>
                </a:lnTo>
                <a:lnTo>
                  <a:pt x="77" y="0"/>
                </a:lnTo>
                <a:lnTo>
                  <a:pt x="77" y="0"/>
                </a:lnTo>
                <a:lnTo>
                  <a:pt x="77" y="0"/>
                </a:lnTo>
                <a:lnTo>
                  <a:pt x="73" y="0"/>
                </a:lnTo>
                <a:lnTo>
                  <a:pt x="73" y="0"/>
                </a:lnTo>
                <a:lnTo>
                  <a:pt x="66" y="0"/>
                </a:lnTo>
                <a:lnTo>
                  <a:pt x="66" y="39"/>
                </a:lnTo>
                <a:lnTo>
                  <a:pt x="66" y="39"/>
                </a:lnTo>
                <a:lnTo>
                  <a:pt x="58" y="19"/>
                </a:lnTo>
                <a:lnTo>
                  <a:pt x="58" y="19"/>
                </a:lnTo>
                <a:lnTo>
                  <a:pt x="58" y="19"/>
                </a:lnTo>
                <a:close/>
                <a:moveTo>
                  <a:pt x="11" y="39"/>
                </a:moveTo>
                <a:lnTo>
                  <a:pt x="11" y="39"/>
                </a:lnTo>
                <a:lnTo>
                  <a:pt x="11" y="23"/>
                </a:lnTo>
                <a:lnTo>
                  <a:pt x="11" y="23"/>
                </a:lnTo>
                <a:lnTo>
                  <a:pt x="4" y="19"/>
                </a:lnTo>
                <a:lnTo>
                  <a:pt x="4" y="19"/>
                </a:lnTo>
                <a:lnTo>
                  <a:pt x="4" y="23"/>
                </a:lnTo>
                <a:lnTo>
                  <a:pt x="4" y="23"/>
                </a:lnTo>
                <a:lnTo>
                  <a:pt x="0" y="46"/>
                </a:lnTo>
                <a:lnTo>
                  <a:pt x="0" y="46"/>
                </a:lnTo>
                <a:lnTo>
                  <a:pt x="7" y="50"/>
                </a:lnTo>
                <a:lnTo>
                  <a:pt x="7" y="50"/>
                </a:lnTo>
                <a:lnTo>
                  <a:pt x="11" y="39"/>
                </a:lnTo>
                <a:lnTo>
                  <a:pt x="11" y="39"/>
                </a:lnTo>
                <a:lnTo>
                  <a:pt x="11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" name="Freeform 103"/>
          <p:cNvSpPr>
            <a:spLocks/>
          </p:cNvSpPr>
          <p:nvPr/>
        </p:nvSpPr>
        <p:spPr bwMode="auto">
          <a:xfrm>
            <a:off x="5964238" y="3703637"/>
            <a:ext cx="128588" cy="134938"/>
          </a:xfrm>
          <a:custGeom>
            <a:avLst/>
            <a:gdLst>
              <a:gd name="T0" fmla="*/ 46 w 81"/>
              <a:gd name="T1" fmla="*/ 12 h 85"/>
              <a:gd name="T2" fmla="*/ 46 w 81"/>
              <a:gd name="T3" fmla="*/ 12 h 85"/>
              <a:gd name="T4" fmla="*/ 46 w 81"/>
              <a:gd name="T5" fmla="*/ 8 h 85"/>
              <a:gd name="T6" fmla="*/ 46 w 81"/>
              <a:gd name="T7" fmla="*/ 8 h 85"/>
              <a:gd name="T8" fmla="*/ 46 w 81"/>
              <a:gd name="T9" fmla="*/ 0 h 85"/>
              <a:gd name="T10" fmla="*/ 46 w 81"/>
              <a:gd name="T11" fmla="*/ 0 h 85"/>
              <a:gd name="T12" fmla="*/ 39 w 81"/>
              <a:gd name="T13" fmla="*/ 4 h 85"/>
              <a:gd name="T14" fmla="*/ 39 w 81"/>
              <a:gd name="T15" fmla="*/ 4 h 85"/>
              <a:gd name="T16" fmla="*/ 31 w 81"/>
              <a:gd name="T17" fmla="*/ 4 h 85"/>
              <a:gd name="T18" fmla="*/ 31 w 81"/>
              <a:gd name="T19" fmla="*/ 4 h 85"/>
              <a:gd name="T20" fmla="*/ 35 w 81"/>
              <a:gd name="T21" fmla="*/ 16 h 85"/>
              <a:gd name="T22" fmla="*/ 0 w 81"/>
              <a:gd name="T23" fmla="*/ 16 h 85"/>
              <a:gd name="T24" fmla="*/ 0 w 81"/>
              <a:gd name="T25" fmla="*/ 27 h 85"/>
              <a:gd name="T26" fmla="*/ 35 w 81"/>
              <a:gd name="T27" fmla="*/ 27 h 85"/>
              <a:gd name="T28" fmla="*/ 35 w 81"/>
              <a:gd name="T29" fmla="*/ 35 h 85"/>
              <a:gd name="T30" fmla="*/ 8 w 81"/>
              <a:gd name="T31" fmla="*/ 35 h 85"/>
              <a:gd name="T32" fmla="*/ 8 w 81"/>
              <a:gd name="T33" fmla="*/ 78 h 85"/>
              <a:gd name="T34" fmla="*/ 23 w 81"/>
              <a:gd name="T35" fmla="*/ 78 h 85"/>
              <a:gd name="T36" fmla="*/ 23 w 81"/>
              <a:gd name="T37" fmla="*/ 47 h 85"/>
              <a:gd name="T38" fmla="*/ 35 w 81"/>
              <a:gd name="T39" fmla="*/ 47 h 85"/>
              <a:gd name="T40" fmla="*/ 35 w 81"/>
              <a:gd name="T41" fmla="*/ 85 h 85"/>
              <a:gd name="T42" fmla="*/ 46 w 81"/>
              <a:gd name="T43" fmla="*/ 85 h 85"/>
              <a:gd name="T44" fmla="*/ 46 w 81"/>
              <a:gd name="T45" fmla="*/ 47 h 85"/>
              <a:gd name="T46" fmla="*/ 58 w 81"/>
              <a:gd name="T47" fmla="*/ 47 h 85"/>
              <a:gd name="T48" fmla="*/ 58 w 81"/>
              <a:gd name="T49" fmla="*/ 66 h 85"/>
              <a:gd name="T50" fmla="*/ 58 w 81"/>
              <a:gd name="T51" fmla="*/ 66 h 85"/>
              <a:gd name="T52" fmla="*/ 58 w 81"/>
              <a:gd name="T53" fmla="*/ 66 h 85"/>
              <a:gd name="T54" fmla="*/ 50 w 81"/>
              <a:gd name="T55" fmla="*/ 66 h 85"/>
              <a:gd name="T56" fmla="*/ 50 w 81"/>
              <a:gd name="T57" fmla="*/ 66 h 85"/>
              <a:gd name="T58" fmla="*/ 50 w 81"/>
              <a:gd name="T59" fmla="*/ 78 h 85"/>
              <a:gd name="T60" fmla="*/ 50 w 81"/>
              <a:gd name="T61" fmla="*/ 78 h 85"/>
              <a:gd name="T62" fmla="*/ 66 w 81"/>
              <a:gd name="T63" fmla="*/ 78 h 85"/>
              <a:gd name="T64" fmla="*/ 70 w 81"/>
              <a:gd name="T65" fmla="*/ 74 h 85"/>
              <a:gd name="T66" fmla="*/ 70 w 81"/>
              <a:gd name="T67" fmla="*/ 70 h 85"/>
              <a:gd name="T68" fmla="*/ 70 w 81"/>
              <a:gd name="T69" fmla="*/ 35 h 85"/>
              <a:gd name="T70" fmla="*/ 46 w 81"/>
              <a:gd name="T71" fmla="*/ 35 h 85"/>
              <a:gd name="T72" fmla="*/ 46 w 81"/>
              <a:gd name="T73" fmla="*/ 27 h 85"/>
              <a:gd name="T74" fmla="*/ 81 w 81"/>
              <a:gd name="T75" fmla="*/ 27 h 85"/>
              <a:gd name="T76" fmla="*/ 81 w 81"/>
              <a:gd name="T77" fmla="*/ 16 h 85"/>
              <a:gd name="T78" fmla="*/ 39 w 81"/>
              <a:gd name="T79" fmla="*/ 16 h 85"/>
              <a:gd name="T80" fmla="*/ 39 w 81"/>
              <a:gd name="T81" fmla="*/ 16 h 85"/>
              <a:gd name="T82" fmla="*/ 46 w 81"/>
              <a:gd name="T83" fmla="*/ 12 h 85"/>
              <a:gd name="T84" fmla="*/ 46 w 81"/>
              <a:gd name="T85" fmla="*/ 12 h 85"/>
              <a:gd name="T86" fmla="*/ 46 w 81"/>
              <a:gd name="T87" fmla="*/ 1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5">
                <a:moveTo>
                  <a:pt x="46" y="12"/>
                </a:moveTo>
                <a:lnTo>
                  <a:pt x="46" y="12"/>
                </a:lnTo>
                <a:lnTo>
                  <a:pt x="46" y="8"/>
                </a:lnTo>
                <a:lnTo>
                  <a:pt x="46" y="8"/>
                </a:lnTo>
                <a:lnTo>
                  <a:pt x="46" y="0"/>
                </a:lnTo>
                <a:lnTo>
                  <a:pt x="46" y="0"/>
                </a:lnTo>
                <a:lnTo>
                  <a:pt x="39" y="4"/>
                </a:lnTo>
                <a:lnTo>
                  <a:pt x="39" y="4"/>
                </a:lnTo>
                <a:lnTo>
                  <a:pt x="31" y="4"/>
                </a:lnTo>
                <a:lnTo>
                  <a:pt x="31" y="4"/>
                </a:lnTo>
                <a:lnTo>
                  <a:pt x="35" y="16"/>
                </a:lnTo>
                <a:lnTo>
                  <a:pt x="0" y="16"/>
                </a:lnTo>
                <a:lnTo>
                  <a:pt x="0" y="27"/>
                </a:lnTo>
                <a:lnTo>
                  <a:pt x="35" y="27"/>
                </a:lnTo>
                <a:lnTo>
                  <a:pt x="35" y="35"/>
                </a:lnTo>
                <a:lnTo>
                  <a:pt x="8" y="35"/>
                </a:lnTo>
                <a:lnTo>
                  <a:pt x="8" y="78"/>
                </a:lnTo>
                <a:lnTo>
                  <a:pt x="23" y="78"/>
                </a:lnTo>
                <a:lnTo>
                  <a:pt x="23" y="47"/>
                </a:lnTo>
                <a:lnTo>
                  <a:pt x="35" y="47"/>
                </a:lnTo>
                <a:lnTo>
                  <a:pt x="35" y="85"/>
                </a:lnTo>
                <a:lnTo>
                  <a:pt x="46" y="85"/>
                </a:lnTo>
                <a:lnTo>
                  <a:pt x="46" y="47"/>
                </a:lnTo>
                <a:lnTo>
                  <a:pt x="58" y="47"/>
                </a:lnTo>
                <a:lnTo>
                  <a:pt x="58" y="66"/>
                </a:lnTo>
                <a:lnTo>
                  <a:pt x="58" y="66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0" y="78"/>
                </a:lnTo>
                <a:lnTo>
                  <a:pt x="50" y="78"/>
                </a:lnTo>
                <a:lnTo>
                  <a:pt x="66" y="78"/>
                </a:lnTo>
                <a:lnTo>
                  <a:pt x="70" y="74"/>
                </a:lnTo>
                <a:lnTo>
                  <a:pt x="70" y="70"/>
                </a:lnTo>
                <a:lnTo>
                  <a:pt x="70" y="35"/>
                </a:lnTo>
                <a:lnTo>
                  <a:pt x="46" y="35"/>
                </a:lnTo>
                <a:lnTo>
                  <a:pt x="46" y="27"/>
                </a:lnTo>
                <a:lnTo>
                  <a:pt x="81" y="27"/>
                </a:lnTo>
                <a:lnTo>
                  <a:pt x="81" y="16"/>
                </a:lnTo>
                <a:lnTo>
                  <a:pt x="39" y="16"/>
                </a:lnTo>
                <a:lnTo>
                  <a:pt x="39" y="16"/>
                </a:lnTo>
                <a:lnTo>
                  <a:pt x="46" y="12"/>
                </a:lnTo>
                <a:lnTo>
                  <a:pt x="46" y="12"/>
                </a:lnTo>
                <a:lnTo>
                  <a:pt x="46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1" name="Freeform 104"/>
          <p:cNvSpPr>
            <a:spLocks/>
          </p:cNvSpPr>
          <p:nvPr/>
        </p:nvSpPr>
        <p:spPr bwMode="auto">
          <a:xfrm>
            <a:off x="5562600" y="3749675"/>
            <a:ext cx="44450" cy="42863"/>
          </a:xfrm>
          <a:custGeom>
            <a:avLst/>
            <a:gdLst>
              <a:gd name="T0" fmla="*/ 28 w 28"/>
              <a:gd name="T1" fmla="*/ 11 h 27"/>
              <a:gd name="T2" fmla="*/ 28 w 28"/>
              <a:gd name="T3" fmla="*/ 11 h 27"/>
              <a:gd name="T4" fmla="*/ 24 w 28"/>
              <a:gd name="T5" fmla="*/ 23 h 27"/>
              <a:gd name="T6" fmla="*/ 12 w 28"/>
              <a:gd name="T7" fmla="*/ 27 h 27"/>
              <a:gd name="T8" fmla="*/ 12 w 28"/>
              <a:gd name="T9" fmla="*/ 27 h 27"/>
              <a:gd name="T10" fmla="*/ 4 w 28"/>
              <a:gd name="T11" fmla="*/ 23 h 27"/>
              <a:gd name="T12" fmla="*/ 0 w 28"/>
              <a:gd name="T13" fmla="*/ 11 h 27"/>
              <a:gd name="T14" fmla="*/ 0 w 28"/>
              <a:gd name="T15" fmla="*/ 11 h 27"/>
              <a:gd name="T16" fmla="*/ 4 w 28"/>
              <a:gd name="T17" fmla="*/ 3 h 27"/>
              <a:gd name="T18" fmla="*/ 12 w 28"/>
              <a:gd name="T19" fmla="*/ 0 h 27"/>
              <a:gd name="T20" fmla="*/ 12 w 28"/>
              <a:gd name="T21" fmla="*/ 0 h 27"/>
              <a:gd name="T22" fmla="*/ 24 w 28"/>
              <a:gd name="T23" fmla="*/ 3 h 27"/>
              <a:gd name="T24" fmla="*/ 28 w 28"/>
              <a:gd name="T25" fmla="*/ 11 h 27"/>
              <a:gd name="T26" fmla="*/ 28 w 28"/>
              <a:gd name="T27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" h="27">
                <a:moveTo>
                  <a:pt x="28" y="11"/>
                </a:moveTo>
                <a:lnTo>
                  <a:pt x="28" y="11"/>
                </a:lnTo>
                <a:lnTo>
                  <a:pt x="24" y="23"/>
                </a:lnTo>
                <a:lnTo>
                  <a:pt x="12" y="27"/>
                </a:lnTo>
                <a:lnTo>
                  <a:pt x="12" y="27"/>
                </a:lnTo>
                <a:lnTo>
                  <a:pt x="4" y="23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2" y="0"/>
                </a:lnTo>
                <a:lnTo>
                  <a:pt x="12" y="0"/>
                </a:lnTo>
                <a:lnTo>
                  <a:pt x="24" y="3"/>
                </a:lnTo>
                <a:lnTo>
                  <a:pt x="28" y="11"/>
                </a:lnTo>
                <a:lnTo>
                  <a:pt x="28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" name="Freeform 105"/>
          <p:cNvSpPr>
            <a:spLocks/>
          </p:cNvSpPr>
          <p:nvPr/>
        </p:nvSpPr>
        <p:spPr bwMode="auto">
          <a:xfrm>
            <a:off x="5538788" y="3725069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4 w 58"/>
              <a:gd name="T5" fmla="*/ 39 h 58"/>
              <a:gd name="T6" fmla="*/ 50 w 58"/>
              <a:gd name="T7" fmla="*/ 50 h 58"/>
              <a:gd name="T8" fmla="*/ 39 w 58"/>
              <a:gd name="T9" fmla="*/ 54 h 58"/>
              <a:gd name="T10" fmla="*/ 27 w 58"/>
              <a:gd name="T11" fmla="*/ 58 h 58"/>
              <a:gd name="T12" fmla="*/ 27 w 58"/>
              <a:gd name="T13" fmla="*/ 58 h 58"/>
              <a:gd name="T14" fmla="*/ 15 w 58"/>
              <a:gd name="T15" fmla="*/ 54 h 58"/>
              <a:gd name="T16" fmla="*/ 8 w 58"/>
              <a:gd name="T17" fmla="*/ 50 h 58"/>
              <a:gd name="T18" fmla="*/ 0 w 58"/>
              <a:gd name="T19" fmla="*/ 39 h 58"/>
              <a:gd name="T20" fmla="*/ 0 w 58"/>
              <a:gd name="T21" fmla="*/ 27 h 58"/>
              <a:gd name="T22" fmla="*/ 0 w 58"/>
              <a:gd name="T23" fmla="*/ 27 h 58"/>
              <a:gd name="T24" fmla="*/ 0 w 58"/>
              <a:gd name="T25" fmla="*/ 16 h 58"/>
              <a:gd name="T26" fmla="*/ 8 w 58"/>
              <a:gd name="T27" fmla="*/ 8 h 58"/>
              <a:gd name="T28" fmla="*/ 15 w 58"/>
              <a:gd name="T29" fmla="*/ 0 h 58"/>
              <a:gd name="T30" fmla="*/ 27 w 58"/>
              <a:gd name="T31" fmla="*/ 0 h 58"/>
              <a:gd name="T32" fmla="*/ 27 w 58"/>
              <a:gd name="T33" fmla="*/ 0 h 58"/>
              <a:gd name="T34" fmla="*/ 39 w 58"/>
              <a:gd name="T35" fmla="*/ 0 h 58"/>
              <a:gd name="T36" fmla="*/ 50 w 58"/>
              <a:gd name="T37" fmla="*/ 8 h 58"/>
              <a:gd name="T38" fmla="*/ 54 w 58"/>
              <a:gd name="T39" fmla="*/ 16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4" y="39"/>
                </a:lnTo>
                <a:lnTo>
                  <a:pt x="50" y="50"/>
                </a:lnTo>
                <a:lnTo>
                  <a:pt x="39" y="54"/>
                </a:lnTo>
                <a:lnTo>
                  <a:pt x="27" y="58"/>
                </a:lnTo>
                <a:lnTo>
                  <a:pt x="27" y="58"/>
                </a:lnTo>
                <a:lnTo>
                  <a:pt x="15" y="54"/>
                </a:lnTo>
                <a:lnTo>
                  <a:pt x="8" y="50"/>
                </a:lnTo>
                <a:lnTo>
                  <a:pt x="0" y="39"/>
                </a:lnTo>
                <a:lnTo>
                  <a:pt x="0" y="27"/>
                </a:lnTo>
                <a:lnTo>
                  <a:pt x="0" y="27"/>
                </a:lnTo>
                <a:lnTo>
                  <a:pt x="0" y="16"/>
                </a:lnTo>
                <a:lnTo>
                  <a:pt x="8" y="8"/>
                </a:lnTo>
                <a:lnTo>
                  <a:pt x="15" y="0"/>
                </a:lnTo>
                <a:lnTo>
                  <a:pt x="27" y="0"/>
                </a:lnTo>
                <a:lnTo>
                  <a:pt x="27" y="0"/>
                </a:lnTo>
                <a:lnTo>
                  <a:pt x="39" y="0"/>
                </a:lnTo>
                <a:lnTo>
                  <a:pt x="50" y="8"/>
                </a:lnTo>
                <a:lnTo>
                  <a:pt x="54" y="16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3" name="Freeform 106"/>
          <p:cNvSpPr>
            <a:spLocks/>
          </p:cNvSpPr>
          <p:nvPr/>
        </p:nvSpPr>
        <p:spPr bwMode="auto">
          <a:xfrm>
            <a:off x="5026025" y="2713831"/>
            <a:ext cx="1819275" cy="2114550"/>
          </a:xfrm>
          <a:custGeom>
            <a:avLst/>
            <a:gdLst>
              <a:gd name="T0" fmla="*/ 991 w 1146"/>
              <a:gd name="T1" fmla="*/ 182 h 1332"/>
              <a:gd name="T2" fmla="*/ 898 w 1146"/>
              <a:gd name="T3" fmla="*/ 194 h 1332"/>
              <a:gd name="T4" fmla="*/ 828 w 1146"/>
              <a:gd name="T5" fmla="*/ 179 h 1332"/>
              <a:gd name="T6" fmla="*/ 731 w 1146"/>
              <a:gd name="T7" fmla="*/ 213 h 1332"/>
              <a:gd name="T8" fmla="*/ 649 w 1146"/>
              <a:gd name="T9" fmla="*/ 268 h 1332"/>
              <a:gd name="T10" fmla="*/ 537 w 1146"/>
              <a:gd name="T11" fmla="*/ 245 h 1332"/>
              <a:gd name="T12" fmla="*/ 540 w 1146"/>
              <a:gd name="T13" fmla="*/ 190 h 1332"/>
              <a:gd name="T14" fmla="*/ 552 w 1146"/>
              <a:gd name="T15" fmla="*/ 151 h 1332"/>
              <a:gd name="T16" fmla="*/ 556 w 1146"/>
              <a:gd name="T17" fmla="*/ 78 h 1332"/>
              <a:gd name="T18" fmla="*/ 513 w 1146"/>
              <a:gd name="T19" fmla="*/ 62 h 1332"/>
              <a:gd name="T20" fmla="*/ 424 w 1146"/>
              <a:gd name="T21" fmla="*/ 163 h 1332"/>
              <a:gd name="T22" fmla="*/ 338 w 1146"/>
              <a:gd name="T23" fmla="*/ 179 h 1332"/>
              <a:gd name="T24" fmla="*/ 288 w 1146"/>
              <a:gd name="T25" fmla="*/ 194 h 1332"/>
              <a:gd name="T26" fmla="*/ 261 w 1146"/>
              <a:gd name="T27" fmla="*/ 140 h 1332"/>
              <a:gd name="T28" fmla="*/ 195 w 1146"/>
              <a:gd name="T29" fmla="*/ 112 h 1332"/>
              <a:gd name="T30" fmla="*/ 148 w 1146"/>
              <a:gd name="T31" fmla="*/ 43 h 1332"/>
              <a:gd name="T32" fmla="*/ 148 w 1146"/>
              <a:gd name="T33" fmla="*/ 0 h 1332"/>
              <a:gd name="T34" fmla="*/ 94 w 1146"/>
              <a:gd name="T35" fmla="*/ 23 h 1332"/>
              <a:gd name="T36" fmla="*/ 32 w 1146"/>
              <a:gd name="T37" fmla="*/ 46 h 1332"/>
              <a:gd name="T38" fmla="*/ 28 w 1146"/>
              <a:gd name="T39" fmla="*/ 50 h 1332"/>
              <a:gd name="T40" fmla="*/ 24 w 1146"/>
              <a:gd name="T41" fmla="*/ 85 h 1332"/>
              <a:gd name="T42" fmla="*/ 0 w 1146"/>
              <a:gd name="T43" fmla="*/ 112 h 1332"/>
              <a:gd name="T44" fmla="*/ 101 w 1146"/>
              <a:gd name="T45" fmla="*/ 213 h 1332"/>
              <a:gd name="T46" fmla="*/ 179 w 1146"/>
              <a:gd name="T47" fmla="*/ 307 h 1332"/>
              <a:gd name="T48" fmla="*/ 187 w 1146"/>
              <a:gd name="T49" fmla="*/ 404 h 1332"/>
              <a:gd name="T50" fmla="*/ 222 w 1146"/>
              <a:gd name="T51" fmla="*/ 493 h 1332"/>
              <a:gd name="T52" fmla="*/ 245 w 1146"/>
              <a:gd name="T53" fmla="*/ 617 h 1332"/>
              <a:gd name="T54" fmla="*/ 187 w 1146"/>
              <a:gd name="T55" fmla="*/ 769 h 1332"/>
              <a:gd name="T56" fmla="*/ 152 w 1146"/>
              <a:gd name="T57" fmla="*/ 870 h 1332"/>
              <a:gd name="T58" fmla="*/ 226 w 1146"/>
              <a:gd name="T59" fmla="*/ 924 h 1332"/>
              <a:gd name="T60" fmla="*/ 381 w 1146"/>
              <a:gd name="T61" fmla="*/ 948 h 1332"/>
              <a:gd name="T62" fmla="*/ 502 w 1146"/>
              <a:gd name="T63" fmla="*/ 917 h 1332"/>
              <a:gd name="T64" fmla="*/ 614 w 1146"/>
              <a:gd name="T65" fmla="*/ 928 h 1332"/>
              <a:gd name="T66" fmla="*/ 665 w 1146"/>
              <a:gd name="T67" fmla="*/ 920 h 1332"/>
              <a:gd name="T68" fmla="*/ 738 w 1146"/>
              <a:gd name="T69" fmla="*/ 1018 h 1332"/>
              <a:gd name="T70" fmla="*/ 812 w 1146"/>
              <a:gd name="T71" fmla="*/ 1216 h 1332"/>
              <a:gd name="T72" fmla="*/ 882 w 1146"/>
              <a:gd name="T73" fmla="*/ 1328 h 1332"/>
              <a:gd name="T74" fmla="*/ 944 w 1146"/>
              <a:gd name="T75" fmla="*/ 1282 h 1332"/>
              <a:gd name="T76" fmla="*/ 968 w 1146"/>
              <a:gd name="T77" fmla="*/ 1235 h 1332"/>
              <a:gd name="T78" fmla="*/ 999 w 1146"/>
              <a:gd name="T79" fmla="*/ 1239 h 1332"/>
              <a:gd name="T80" fmla="*/ 1007 w 1146"/>
              <a:gd name="T81" fmla="*/ 1177 h 1332"/>
              <a:gd name="T82" fmla="*/ 944 w 1146"/>
              <a:gd name="T83" fmla="*/ 1111 h 1332"/>
              <a:gd name="T84" fmla="*/ 871 w 1146"/>
              <a:gd name="T85" fmla="*/ 1014 h 1332"/>
              <a:gd name="T86" fmla="*/ 805 w 1146"/>
              <a:gd name="T87" fmla="*/ 955 h 1332"/>
              <a:gd name="T88" fmla="*/ 637 w 1146"/>
              <a:gd name="T89" fmla="*/ 746 h 1332"/>
              <a:gd name="T90" fmla="*/ 696 w 1146"/>
              <a:gd name="T91" fmla="*/ 687 h 1332"/>
              <a:gd name="T92" fmla="*/ 812 w 1146"/>
              <a:gd name="T93" fmla="*/ 672 h 1332"/>
              <a:gd name="T94" fmla="*/ 913 w 1146"/>
              <a:gd name="T95" fmla="*/ 645 h 1332"/>
              <a:gd name="T96" fmla="*/ 983 w 1146"/>
              <a:gd name="T97" fmla="*/ 614 h 1332"/>
              <a:gd name="T98" fmla="*/ 1049 w 1146"/>
              <a:gd name="T99" fmla="*/ 637 h 1332"/>
              <a:gd name="T100" fmla="*/ 1061 w 1146"/>
              <a:gd name="T101" fmla="*/ 555 h 1332"/>
              <a:gd name="T102" fmla="*/ 1049 w 1146"/>
              <a:gd name="T103" fmla="*/ 470 h 1332"/>
              <a:gd name="T104" fmla="*/ 1100 w 1146"/>
              <a:gd name="T105" fmla="*/ 439 h 1332"/>
              <a:gd name="T106" fmla="*/ 1142 w 1146"/>
              <a:gd name="T107" fmla="*/ 353 h 1332"/>
              <a:gd name="T108" fmla="*/ 1092 w 1146"/>
              <a:gd name="T109" fmla="*/ 264 h 1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46" h="1332">
                <a:moveTo>
                  <a:pt x="1065" y="233"/>
                </a:moveTo>
                <a:lnTo>
                  <a:pt x="1065" y="233"/>
                </a:lnTo>
                <a:lnTo>
                  <a:pt x="1034" y="210"/>
                </a:lnTo>
                <a:lnTo>
                  <a:pt x="1010" y="194"/>
                </a:lnTo>
                <a:lnTo>
                  <a:pt x="991" y="182"/>
                </a:lnTo>
                <a:lnTo>
                  <a:pt x="991" y="182"/>
                </a:lnTo>
                <a:lnTo>
                  <a:pt x="968" y="190"/>
                </a:lnTo>
                <a:lnTo>
                  <a:pt x="944" y="194"/>
                </a:lnTo>
                <a:lnTo>
                  <a:pt x="921" y="198"/>
                </a:lnTo>
                <a:lnTo>
                  <a:pt x="898" y="194"/>
                </a:lnTo>
                <a:lnTo>
                  <a:pt x="863" y="190"/>
                </a:lnTo>
                <a:lnTo>
                  <a:pt x="847" y="186"/>
                </a:lnTo>
                <a:lnTo>
                  <a:pt x="847" y="186"/>
                </a:lnTo>
                <a:lnTo>
                  <a:pt x="839" y="182"/>
                </a:lnTo>
                <a:lnTo>
                  <a:pt x="828" y="179"/>
                </a:lnTo>
                <a:lnTo>
                  <a:pt x="812" y="179"/>
                </a:lnTo>
                <a:lnTo>
                  <a:pt x="797" y="179"/>
                </a:lnTo>
                <a:lnTo>
                  <a:pt x="773" y="182"/>
                </a:lnTo>
                <a:lnTo>
                  <a:pt x="754" y="194"/>
                </a:lnTo>
                <a:lnTo>
                  <a:pt x="731" y="213"/>
                </a:lnTo>
                <a:lnTo>
                  <a:pt x="731" y="213"/>
                </a:lnTo>
                <a:lnTo>
                  <a:pt x="696" y="252"/>
                </a:lnTo>
                <a:lnTo>
                  <a:pt x="680" y="260"/>
                </a:lnTo>
                <a:lnTo>
                  <a:pt x="665" y="264"/>
                </a:lnTo>
                <a:lnTo>
                  <a:pt x="649" y="268"/>
                </a:lnTo>
                <a:lnTo>
                  <a:pt x="634" y="264"/>
                </a:lnTo>
                <a:lnTo>
                  <a:pt x="579" y="256"/>
                </a:lnTo>
                <a:lnTo>
                  <a:pt x="579" y="256"/>
                </a:lnTo>
                <a:lnTo>
                  <a:pt x="552" y="252"/>
                </a:lnTo>
                <a:lnTo>
                  <a:pt x="537" y="245"/>
                </a:lnTo>
                <a:lnTo>
                  <a:pt x="529" y="233"/>
                </a:lnTo>
                <a:lnTo>
                  <a:pt x="525" y="221"/>
                </a:lnTo>
                <a:lnTo>
                  <a:pt x="529" y="210"/>
                </a:lnTo>
                <a:lnTo>
                  <a:pt x="533" y="202"/>
                </a:lnTo>
                <a:lnTo>
                  <a:pt x="540" y="190"/>
                </a:lnTo>
                <a:lnTo>
                  <a:pt x="540" y="190"/>
                </a:lnTo>
                <a:lnTo>
                  <a:pt x="548" y="182"/>
                </a:lnTo>
                <a:lnTo>
                  <a:pt x="552" y="171"/>
                </a:lnTo>
                <a:lnTo>
                  <a:pt x="556" y="163"/>
                </a:lnTo>
                <a:lnTo>
                  <a:pt x="552" y="151"/>
                </a:lnTo>
                <a:lnTo>
                  <a:pt x="548" y="136"/>
                </a:lnTo>
                <a:lnTo>
                  <a:pt x="544" y="128"/>
                </a:lnTo>
                <a:lnTo>
                  <a:pt x="544" y="109"/>
                </a:lnTo>
                <a:lnTo>
                  <a:pt x="556" y="78"/>
                </a:lnTo>
                <a:lnTo>
                  <a:pt x="556" y="78"/>
                </a:lnTo>
                <a:lnTo>
                  <a:pt x="548" y="70"/>
                </a:lnTo>
                <a:lnTo>
                  <a:pt x="544" y="62"/>
                </a:lnTo>
                <a:lnTo>
                  <a:pt x="537" y="58"/>
                </a:lnTo>
                <a:lnTo>
                  <a:pt x="529" y="58"/>
                </a:lnTo>
                <a:lnTo>
                  <a:pt x="513" y="62"/>
                </a:lnTo>
                <a:lnTo>
                  <a:pt x="498" y="78"/>
                </a:lnTo>
                <a:lnTo>
                  <a:pt x="467" y="112"/>
                </a:lnTo>
                <a:lnTo>
                  <a:pt x="436" y="147"/>
                </a:lnTo>
                <a:lnTo>
                  <a:pt x="436" y="147"/>
                </a:lnTo>
                <a:lnTo>
                  <a:pt x="424" y="163"/>
                </a:lnTo>
                <a:lnTo>
                  <a:pt x="408" y="171"/>
                </a:lnTo>
                <a:lnTo>
                  <a:pt x="393" y="175"/>
                </a:lnTo>
                <a:lnTo>
                  <a:pt x="377" y="179"/>
                </a:lnTo>
                <a:lnTo>
                  <a:pt x="350" y="179"/>
                </a:lnTo>
                <a:lnTo>
                  <a:pt x="338" y="179"/>
                </a:lnTo>
                <a:lnTo>
                  <a:pt x="338" y="179"/>
                </a:lnTo>
                <a:lnTo>
                  <a:pt x="319" y="190"/>
                </a:lnTo>
                <a:lnTo>
                  <a:pt x="303" y="194"/>
                </a:lnTo>
                <a:lnTo>
                  <a:pt x="296" y="194"/>
                </a:lnTo>
                <a:lnTo>
                  <a:pt x="288" y="194"/>
                </a:lnTo>
                <a:lnTo>
                  <a:pt x="284" y="190"/>
                </a:lnTo>
                <a:lnTo>
                  <a:pt x="284" y="182"/>
                </a:lnTo>
                <a:lnTo>
                  <a:pt x="284" y="182"/>
                </a:lnTo>
                <a:lnTo>
                  <a:pt x="276" y="163"/>
                </a:lnTo>
                <a:lnTo>
                  <a:pt x="261" y="140"/>
                </a:lnTo>
                <a:lnTo>
                  <a:pt x="241" y="116"/>
                </a:lnTo>
                <a:lnTo>
                  <a:pt x="241" y="116"/>
                </a:lnTo>
                <a:lnTo>
                  <a:pt x="222" y="116"/>
                </a:lnTo>
                <a:lnTo>
                  <a:pt x="206" y="116"/>
                </a:lnTo>
                <a:lnTo>
                  <a:pt x="195" y="112"/>
                </a:lnTo>
                <a:lnTo>
                  <a:pt x="183" y="105"/>
                </a:lnTo>
                <a:lnTo>
                  <a:pt x="175" y="97"/>
                </a:lnTo>
                <a:lnTo>
                  <a:pt x="167" y="89"/>
                </a:lnTo>
                <a:lnTo>
                  <a:pt x="156" y="66"/>
                </a:lnTo>
                <a:lnTo>
                  <a:pt x="148" y="43"/>
                </a:lnTo>
                <a:lnTo>
                  <a:pt x="148" y="19"/>
                </a:lnTo>
                <a:lnTo>
                  <a:pt x="148" y="0"/>
                </a:lnTo>
                <a:lnTo>
                  <a:pt x="148" y="0"/>
                </a:lnTo>
                <a:lnTo>
                  <a:pt x="148" y="0"/>
                </a:lnTo>
                <a:lnTo>
                  <a:pt x="148" y="0"/>
                </a:lnTo>
                <a:lnTo>
                  <a:pt x="136" y="11"/>
                </a:lnTo>
                <a:lnTo>
                  <a:pt x="121" y="19"/>
                </a:lnTo>
                <a:lnTo>
                  <a:pt x="109" y="23"/>
                </a:lnTo>
                <a:lnTo>
                  <a:pt x="94" y="23"/>
                </a:lnTo>
                <a:lnTo>
                  <a:pt x="94" y="23"/>
                </a:lnTo>
                <a:lnTo>
                  <a:pt x="70" y="23"/>
                </a:lnTo>
                <a:lnTo>
                  <a:pt x="51" y="31"/>
                </a:lnTo>
                <a:lnTo>
                  <a:pt x="51" y="31"/>
                </a:lnTo>
                <a:lnTo>
                  <a:pt x="39" y="39"/>
                </a:lnTo>
                <a:lnTo>
                  <a:pt x="32" y="46"/>
                </a:lnTo>
                <a:lnTo>
                  <a:pt x="32" y="46"/>
                </a:lnTo>
                <a:lnTo>
                  <a:pt x="32" y="50"/>
                </a:lnTo>
                <a:lnTo>
                  <a:pt x="32" y="50"/>
                </a:lnTo>
                <a:lnTo>
                  <a:pt x="28" y="50"/>
                </a:lnTo>
                <a:lnTo>
                  <a:pt x="28" y="50"/>
                </a:lnTo>
                <a:lnTo>
                  <a:pt x="24" y="62"/>
                </a:lnTo>
                <a:lnTo>
                  <a:pt x="24" y="74"/>
                </a:lnTo>
                <a:lnTo>
                  <a:pt x="24" y="74"/>
                </a:lnTo>
                <a:lnTo>
                  <a:pt x="24" y="85"/>
                </a:lnTo>
                <a:lnTo>
                  <a:pt x="24" y="85"/>
                </a:lnTo>
                <a:lnTo>
                  <a:pt x="20" y="93"/>
                </a:lnTo>
                <a:lnTo>
                  <a:pt x="20" y="93"/>
                </a:lnTo>
                <a:lnTo>
                  <a:pt x="12" y="105"/>
                </a:lnTo>
                <a:lnTo>
                  <a:pt x="0" y="112"/>
                </a:lnTo>
                <a:lnTo>
                  <a:pt x="0" y="112"/>
                </a:lnTo>
                <a:lnTo>
                  <a:pt x="8" y="128"/>
                </a:lnTo>
                <a:lnTo>
                  <a:pt x="32" y="159"/>
                </a:lnTo>
                <a:lnTo>
                  <a:pt x="51" y="179"/>
                </a:lnTo>
                <a:lnTo>
                  <a:pt x="74" y="194"/>
                </a:lnTo>
                <a:lnTo>
                  <a:pt x="101" y="213"/>
                </a:lnTo>
                <a:lnTo>
                  <a:pt x="136" y="229"/>
                </a:lnTo>
                <a:lnTo>
                  <a:pt x="136" y="229"/>
                </a:lnTo>
                <a:lnTo>
                  <a:pt x="144" y="245"/>
                </a:lnTo>
                <a:lnTo>
                  <a:pt x="167" y="280"/>
                </a:lnTo>
                <a:lnTo>
                  <a:pt x="179" y="307"/>
                </a:lnTo>
                <a:lnTo>
                  <a:pt x="187" y="334"/>
                </a:lnTo>
                <a:lnTo>
                  <a:pt x="191" y="361"/>
                </a:lnTo>
                <a:lnTo>
                  <a:pt x="187" y="392"/>
                </a:lnTo>
                <a:lnTo>
                  <a:pt x="187" y="392"/>
                </a:lnTo>
                <a:lnTo>
                  <a:pt x="187" y="404"/>
                </a:lnTo>
                <a:lnTo>
                  <a:pt x="191" y="431"/>
                </a:lnTo>
                <a:lnTo>
                  <a:pt x="202" y="462"/>
                </a:lnTo>
                <a:lnTo>
                  <a:pt x="210" y="478"/>
                </a:lnTo>
                <a:lnTo>
                  <a:pt x="222" y="493"/>
                </a:lnTo>
                <a:lnTo>
                  <a:pt x="222" y="493"/>
                </a:lnTo>
                <a:lnTo>
                  <a:pt x="230" y="509"/>
                </a:lnTo>
                <a:lnTo>
                  <a:pt x="234" y="528"/>
                </a:lnTo>
                <a:lnTo>
                  <a:pt x="241" y="551"/>
                </a:lnTo>
                <a:lnTo>
                  <a:pt x="245" y="583"/>
                </a:lnTo>
                <a:lnTo>
                  <a:pt x="245" y="617"/>
                </a:lnTo>
                <a:lnTo>
                  <a:pt x="237" y="656"/>
                </a:lnTo>
                <a:lnTo>
                  <a:pt x="226" y="695"/>
                </a:lnTo>
                <a:lnTo>
                  <a:pt x="226" y="695"/>
                </a:lnTo>
                <a:lnTo>
                  <a:pt x="206" y="734"/>
                </a:lnTo>
                <a:lnTo>
                  <a:pt x="187" y="769"/>
                </a:lnTo>
                <a:lnTo>
                  <a:pt x="167" y="800"/>
                </a:lnTo>
                <a:lnTo>
                  <a:pt x="152" y="831"/>
                </a:lnTo>
                <a:lnTo>
                  <a:pt x="152" y="843"/>
                </a:lnTo>
                <a:lnTo>
                  <a:pt x="148" y="858"/>
                </a:lnTo>
                <a:lnTo>
                  <a:pt x="152" y="870"/>
                </a:lnTo>
                <a:lnTo>
                  <a:pt x="160" y="882"/>
                </a:lnTo>
                <a:lnTo>
                  <a:pt x="167" y="893"/>
                </a:lnTo>
                <a:lnTo>
                  <a:pt x="183" y="905"/>
                </a:lnTo>
                <a:lnTo>
                  <a:pt x="202" y="917"/>
                </a:lnTo>
                <a:lnTo>
                  <a:pt x="226" y="924"/>
                </a:lnTo>
                <a:lnTo>
                  <a:pt x="373" y="998"/>
                </a:lnTo>
                <a:lnTo>
                  <a:pt x="373" y="998"/>
                </a:lnTo>
                <a:lnTo>
                  <a:pt x="377" y="975"/>
                </a:lnTo>
                <a:lnTo>
                  <a:pt x="381" y="948"/>
                </a:lnTo>
                <a:lnTo>
                  <a:pt x="381" y="948"/>
                </a:lnTo>
                <a:lnTo>
                  <a:pt x="397" y="940"/>
                </a:lnTo>
                <a:lnTo>
                  <a:pt x="432" y="928"/>
                </a:lnTo>
                <a:lnTo>
                  <a:pt x="451" y="920"/>
                </a:lnTo>
                <a:lnTo>
                  <a:pt x="474" y="917"/>
                </a:lnTo>
                <a:lnTo>
                  <a:pt x="502" y="917"/>
                </a:lnTo>
                <a:lnTo>
                  <a:pt x="525" y="920"/>
                </a:lnTo>
                <a:lnTo>
                  <a:pt x="525" y="920"/>
                </a:lnTo>
                <a:lnTo>
                  <a:pt x="548" y="928"/>
                </a:lnTo>
                <a:lnTo>
                  <a:pt x="571" y="932"/>
                </a:lnTo>
                <a:lnTo>
                  <a:pt x="614" y="928"/>
                </a:lnTo>
                <a:lnTo>
                  <a:pt x="641" y="924"/>
                </a:lnTo>
                <a:lnTo>
                  <a:pt x="653" y="920"/>
                </a:lnTo>
                <a:lnTo>
                  <a:pt x="653" y="920"/>
                </a:lnTo>
                <a:lnTo>
                  <a:pt x="657" y="920"/>
                </a:lnTo>
                <a:lnTo>
                  <a:pt x="665" y="920"/>
                </a:lnTo>
                <a:lnTo>
                  <a:pt x="672" y="924"/>
                </a:lnTo>
                <a:lnTo>
                  <a:pt x="684" y="936"/>
                </a:lnTo>
                <a:lnTo>
                  <a:pt x="700" y="955"/>
                </a:lnTo>
                <a:lnTo>
                  <a:pt x="715" y="979"/>
                </a:lnTo>
                <a:lnTo>
                  <a:pt x="738" y="1018"/>
                </a:lnTo>
                <a:lnTo>
                  <a:pt x="738" y="1018"/>
                </a:lnTo>
                <a:lnTo>
                  <a:pt x="797" y="1134"/>
                </a:lnTo>
                <a:lnTo>
                  <a:pt x="808" y="1165"/>
                </a:lnTo>
                <a:lnTo>
                  <a:pt x="812" y="1216"/>
                </a:lnTo>
                <a:lnTo>
                  <a:pt x="812" y="1216"/>
                </a:lnTo>
                <a:lnTo>
                  <a:pt x="828" y="1251"/>
                </a:lnTo>
                <a:lnTo>
                  <a:pt x="839" y="1282"/>
                </a:lnTo>
                <a:lnTo>
                  <a:pt x="859" y="1309"/>
                </a:lnTo>
                <a:lnTo>
                  <a:pt x="871" y="1321"/>
                </a:lnTo>
                <a:lnTo>
                  <a:pt x="882" y="1328"/>
                </a:lnTo>
                <a:lnTo>
                  <a:pt x="894" y="1332"/>
                </a:lnTo>
                <a:lnTo>
                  <a:pt x="906" y="1328"/>
                </a:lnTo>
                <a:lnTo>
                  <a:pt x="917" y="1321"/>
                </a:lnTo>
                <a:lnTo>
                  <a:pt x="933" y="1305"/>
                </a:lnTo>
                <a:lnTo>
                  <a:pt x="944" y="1282"/>
                </a:lnTo>
                <a:lnTo>
                  <a:pt x="956" y="1251"/>
                </a:lnTo>
                <a:lnTo>
                  <a:pt x="956" y="1251"/>
                </a:lnTo>
                <a:lnTo>
                  <a:pt x="956" y="1247"/>
                </a:lnTo>
                <a:lnTo>
                  <a:pt x="960" y="1239"/>
                </a:lnTo>
                <a:lnTo>
                  <a:pt x="968" y="1235"/>
                </a:lnTo>
                <a:lnTo>
                  <a:pt x="972" y="1235"/>
                </a:lnTo>
                <a:lnTo>
                  <a:pt x="983" y="1235"/>
                </a:lnTo>
                <a:lnTo>
                  <a:pt x="999" y="1239"/>
                </a:lnTo>
                <a:lnTo>
                  <a:pt x="999" y="1239"/>
                </a:lnTo>
                <a:lnTo>
                  <a:pt x="999" y="1239"/>
                </a:lnTo>
                <a:lnTo>
                  <a:pt x="999" y="1239"/>
                </a:lnTo>
                <a:lnTo>
                  <a:pt x="1003" y="1227"/>
                </a:lnTo>
                <a:lnTo>
                  <a:pt x="1007" y="1212"/>
                </a:lnTo>
                <a:lnTo>
                  <a:pt x="1010" y="1196"/>
                </a:lnTo>
                <a:lnTo>
                  <a:pt x="1007" y="1177"/>
                </a:lnTo>
                <a:lnTo>
                  <a:pt x="999" y="1157"/>
                </a:lnTo>
                <a:lnTo>
                  <a:pt x="979" y="1138"/>
                </a:lnTo>
                <a:lnTo>
                  <a:pt x="952" y="1119"/>
                </a:lnTo>
                <a:lnTo>
                  <a:pt x="952" y="1119"/>
                </a:lnTo>
                <a:lnTo>
                  <a:pt x="944" y="1111"/>
                </a:lnTo>
                <a:lnTo>
                  <a:pt x="929" y="1095"/>
                </a:lnTo>
                <a:lnTo>
                  <a:pt x="909" y="1068"/>
                </a:lnTo>
                <a:lnTo>
                  <a:pt x="902" y="1049"/>
                </a:lnTo>
                <a:lnTo>
                  <a:pt x="894" y="1025"/>
                </a:lnTo>
                <a:lnTo>
                  <a:pt x="871" y="1014"/>
                </a:lnTo>
                <a:lnTo>
                  <a:pt x="871" y="1014"/>
                </a:lnTo>
                <a:lnTo>
                  <a:pt x="859" y="1010"/>
                </a:lnTo>
                <a:lnTo>
                  <a:pt x="836" y="990"/>
                </a:lnTo>
                <a:lnTo>
                  <a:pt x="820" y="975"/>
                </a:lnTo>
                <a:lnTo>
                  <a:pt x="805" y="955"/>
                </a:lnTo>
                <a:lnTo>
                  <a:pt x="789" y="932"/>
                </a:lnTo>
                <a:lnTo>
                  <a:pt x="773" y="905"/>
                </a:lnTo>
                <a:lnTo>
                  <a:pt x="711" y="862"/>
                </a:lnTo>
                <a:lnTo>
                  <a:pt x="637" y="746"/>
                </a:lnTo>
                <a:lnTo>
                  <a:pt x="637" y="746"/>
                </a:lnTo>
                <a:lnTo>
                  <a:pt x="637" y="738"/>
                </a:lnTo>
                <a:lnTo>
                  <a:pt x="649" y="718"/>
                </a:lnTo>
                <a:lnTo>
                  <a:pt x="661" y="711"/>
                </a:lnTo>
                <a:lnTo>
                  <a:pt x="676" y="699"/>
                </a:lnTo>
                <a:lnTo>
                  <a:pt x="696" y="687"/>
                </a:lnTo>
                <a:lnTo>
                  <a:pt x="719" y="680"/>
                </a:lnTo>
                <a:lnTo>
                  <a:pt x="719" y="680"/>
                </a:lnTo>
                <a:lnTo>
                  <a:pt x="746" y="676"/>
                </a:lnTo>
                <a:lnTo>
                  <a:pt x="773" y="672"/>
                </a:lnTo>
                <a:lnTo>
                  <a:pt x="812" y="672"/>
                </a:lnTo>
                <a:lnTo>
                  <a:pt x="839" y="676"/>
                </a:lnTo>
                <a:lnTo>
                  <a:pt x="847" y="680"/>
                </a:lnTo>
                <a:lnTo>
                  <a:pt x="847" y="680"/>
                </a:lnTo>
                <a:lnTo>
                  <a:pt x="882" y="660"/>
                </a:lnTo>
                <a:lnTo>
                  <a:pt x="913" y="645"/>
                </a:lnTo>
                <a:lnTo>
                  <a:pt x="940" y="625"/>
                </a:lnTo>
                <a:lnTo>
                  <a:pt x="940" y="625"/>
                </a:lnTo>
                <a:lnTo>
                  <a:pt x="952" y="617"/>
                </a:lnTo>
                <a:lnTo>
                  <a:pt x="968" y="614"/>
                </a:lnTo>
                <a:lnTo>
                  <a:pt x="983" y="614"/>
                </a:lnTo>
                <a:lnTo>
                  <a:pt x="999" y="614"/>
                </a:lnTo>
                <a:lnTo>
                  <a:pt x="1026" y="621"/>
                </a:lnTo>
                <a:lnTo>
                  <a:pt x="1038" y="629"/>
                </a:lnTo>
                <a:lnTo>
                  <a:pt x="1049" y="633"/>
                </a:lnTo>
                <a:lnTo>
                  <a:pt x="1049" y="637"/>
                </a:lnTo>
                <a:lnTo>
                  <a:pt x="1049" y="637"/>
                </a:lnTo>
                <a:lnTo>
                  <a:pt x="1057" y="602"/>
                </a:lnTo>
                <a:lnTo>
                  <a:pt x="1061" y="575"/>
                </a:lnTo>
                <a:lnTo>
                  <a:pt x="1061" y="555"/>
                </a:lnTo>
                <a:lnTo>
                  <a:pt x="1061" y="555"/>
                </a:lnTo>
                <a:lnTo>
                  <a:pt x="1053" y="536"/>
                </a:lnTo>
                <a:lnTo>
                  <a:pt x="1045" y="516"/>
                </a:lnTo>
                <a:lnTo>
                  <a:pt x="1045" y="501"/>
                </a:lnTo>
                <a:lnTo>
                  <a:pt x="1045" y="485"/>
                </a:lnTo>
                <a:lnTo>
                  <a:pt x="1049" y="470"/>
                </a:lnTo>
                <a:lnTo>
                  <a:pt x="1057" y="458"/>
                </a:lnTo>
                <a:lnTo>
                  <a:pt x="1069" y="450"/>
                </a:lnTo>
                <a:lnTo>
                  <a:pt x="1084" y="443"/>
                </a:lnTo>
                <a:lnTo>
                  <a:pt x="1084" y="443"/>
                </a:lnTo>
                <a:lnTo>
                  <a:pt x="1100" y="439"/>
                </a:lnTo>
                <a:lnTo>
                  <a:pt x="1111" y="427"/>
                </a:lnTo>
                <a:lnTo>
                  <a:pt x="1123" y="412"/>
                </a:lnTo>
                <a:lnTo>
                  <a:pt x="1131" y="396"/>
                </a:lnTo>
                <a:lnTo>
                  <a:pt x="1142" y="369"/>
                </a:lnTo>
                <a:lnTo>
                  <a:pt x="1142" y="353"/>
                </a:lnTo>
                <a:lnTo>
                  <a:pt x="1146" y="342"/>
                </a:lnTo>
                <a:lnTo>
                  <a:pt x="1146" y="342"/>
                </a:lnTo>
                <a:lnTo>
                  <a:pt x="1139" y="326"/>
                </a:lnTo>
                <a:lnTo>
                  <a:pt x="1119" y="295"/>
                </a:lnTo>
                <a:lnTo>
                  <a:pt x="1092" y="264"/>
                </a:lnTo>
                <a:lnTo>
                  <a:pt x="1065" y="233"/>
                </a:lnTo>
                <a:lnTo>
                  <a:pt x="1065" y="233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4" name="Freeform 107"/>
          <p:cNvSpPr>
            <a:spLocks noEditPoints="1"/>
          </p:cNvSpPr>
          <p:nvPr/>
        </p:nvSpPr>
        <p:spPr bwMode="auto">
          <a:xfrm>
            <a:off x="5883275" y="3699669"/>
            <a:ext cx="136525" cy="142875"/>
          </a:xfrm>
          <a:custGeom>
            <a:avLst/>
            <a:gdLst>
              <a:gd name="T0" fmla="*/ 20 w 86"/>
              <a:gd name="T1" fmla="*/ 8 h 90"/>
              <a:gd name="T2" fmla="*/ 8 w 86"/>
              <a:gd name="T3" fmla="*/ 12 h 90"/>
              <a:gd name="T4" fmla="*/ 20 w 86"/>
              <a:gd name="T5" fmla="*/ 24 h 90"/>
              <a:gd name="T6" fmla="*/ 28 w 86"/>
              <a:gd name="T7" fmla="*/ 24 h 90"/>
              <a:gd name="T8" fmla="*/ 35 w 86"/>
              <a:gd name="T9" fmla="*/ 24 h 90"/>
              <a:gd name="T10" fmla="*/ 43 w 86"/>
              <a:gd name="T11" fmla="*/ 39 h 90"/>
              <a:gd name="T12" fmla="*/ 24 w 86"/>
              <a:gd name="T13" fmla="*/ 43 h 90"/>
              <a:gd name="T14" fmla="*/ 28 w 86"/>
              <a:gd name="T15" fmla="*/ 55 h 90"/>
              <a:gd name="T16" fmla="*/ 35 w 86"/>
              <a:gd name="T17" fmla="*/ 55 h 90"/>
              <a:gd name="T18" fmla="*/ 39 w 86"/>
              <a:gd name="T19" fmla="*/ 58 h 90"/>
              <a:gd name="T20" fmla="*/ 35 w 86"/>
              <a:gd name="T21" fmla="*/ 70 h 90"/>
              <a:gd name="T22" fmla="*/ 24 w 86"/>
              <a:gd name="T23" fmla="*/ 78 h 90"/>
              <a:gd name="T24" fmla="*/ 31 w 86"/>
              <a:gd name="T25" fmla="*/ 90 h 90"/>
              <a:gd name="T26" fmla="*/ 47 w 86"/>
              <a:gd name="T27" fmla="*/ 74 h 90"/>
              <a:gd name="T28" fmla="*/ 51 w 86"/>
              <a:gd name="T29" fmla="*/ 55 h 90"/>
              <a:gd name="T30" fmla="*/ 51 w 86"/>
              <a:gd name="T31" fmla="*/ 51 h 90"/>
              <a:gd name="T32" fmla="*/ 51 w 86"/>
              <a:gd name="T33" fmla="*/ 51 h 90"/>
              <a:gd name="T34" fmla="*/ 51 w 86"/>
              <a:gd name="T35" fmla="*/ 47 h 90"/>
              <a:gd name="T36" fmla="*/ 47 w 86"/>
              <a:gd name="T37" fmla="*/ 47 h 90"/>
              <a:gd name="T38" fmla="*/ 55 w 86"/>
              <a:gd name="T39" fmla="*/ 43 h 90"/>
              <a:gd name="T40" fmla="*/ 59 w 86"/>
              <a:gd name="T41" fmla="*/ 47 h 90"/>
              <a:gd name="T42" fmla="*/ 70 w 86"/>
              <a:gd name="T43" fmla="*/ 86 h 90"/>
              <a:gd name="T44" fmla="*/ 70 w 86"/>
              <a:gd name="T45" fmla="*/ 51 h 90"/>
              <a:gd name="T46" fmla="*/ 74 w 86"/>
              <a:gd name="T47" fmla="*/ 51 h 90"/>
              <a:gd name="T48" fmla="*/ 78 w 86"/>
              <a:gd name="T49" fmla="*/ 55 h 90"/>
              <a:gd name="T50" fmla="*/ 86 w 86"/>
              <a:gd name="T51" fmla="*/ 39 h 90"/>
              <a:gd name="T52" fmla="*/ 66 w 86"/>
              <a:gd name="T53" fmla="*/ 35 h 90"/>
              <a:gd name="T54" fmla="*/ 86 w 86"/>
              <a:gd name="T55" fmla="*/ 24 h 90"/>
              <a:gd name="T56" fmla="*/ 63 w 86"/>
              <a:gd name="T57" fmla="*/ 12 h 90"/>
              <a:gd name="T58" fmla="*/ 63 w 86"/>
              <a:gd name="T59" fmla="*/ 12 h 90"/>
              <a:gd name="T60" fmla="*/ 63 w 86"/>
              <a:gd name="T61" fmla="*/ 0 h 90"/>
              <a:gd name="T62" fmla="*/ 47 w 86"/>
              <a:gd name="T63" fmla="*/ 4 h 90"/>
              <a:gd name="T64" fmla="*/ 28 w 86"/>
              <a:gd name="T65" fmla="*/ 12 h 90"/>
              <a:gd name="T66" fmla="*/ 20 w 86"/>
              <a:gd name="T67" fmla="*/ 8 h 90"/>
              <a:gd name="T68" fmla="*/ 20 w 86"/>
              <a:gd name="T69" fmla="*/ 8 h 90"/>
              <a:gd name="T70" fmla="*/ 55 w 86"/>
              <a:gd name="T71" fmla="*/ 31 h 90"/>
              <a:gd name="T72" fmla="*/ 63 w 86"/>
              <a:gd name="T73" fmla="*/ 24 h 90"/>
              <a:gd name="T74" fmla="*/ 55 w 86"/>
              <a:gd name="T75" fmla="*/ 31 h 90"/>
              <a:gd name="T76" fmla="*/ 55 w 86"/>
              <a:gd name="T77" fmla="*/ 31 h 90"/>
              <a:gd name="T78" fmla="*/ 24 w 86"/>
              <a:gd name="T79" fmla="*/ 35 h 90"/>
              <a:gd name="T80" fmla="*/ 8 w 86"/>
              <a:gd name="T81" fmla="*/ 24 h 90"/>
              <a:gd name="T82" fmla="*/ 0 w 86"/>
              <a:gd name="T83" fmla="*/ 35 h 90"/>
              <a:gd name="T84" fmla="*/ 20 w 86"/>
              <a:gd name="T85" fmla="*/ 43 h 90"/>
              <a:gd name="T86" fmla="*/ 16 w 86"/>
              <a:gd name="T87" fmla="*/ 86 h 90"/>
              <a:gd name="T88" fmla="*/ 20 w 86"/>
              <a:gd name="T89" fmla="*/ 78 h 90"/>
              <a:gd name="T90" fmla="*/ 28 w 86"/>
              <a:gd name="T91" fmla="*/ 55 h 90"/>
              <a:gd name="T92" fmla="*/ 16 w 86"/>
              <a:gd name="T93" fmla="*/ 47 h 90"/>
              <a:gd name="T94" fmla="*/ 4 w 86"/>
              <a:gd name="T95" fmla="*/ 78 h 90"/>
              <a:gd name="T96" fmla="*/ 12 w 86"/>
              <a:gd name="T97" fmla="*/ 86 h 90"/>
              <a:gd name="T98" fmla="*/ 16 w 86"/>
              <a:gd name="T99" fmla="*/ 86 h 90"/>
              <a:gd name="T100" fmla="*/ 16 w 86"/>
              <a:gd name="T101" fmla="*/ 86 h 90"/>
              <a:gd name="T102" fmla="*/ 16 w 86"/>
              <a:gd name="T103" fmla="*/ 8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6" h="90">
                <a:moveTo>
                  <a:pt x="20" y="8"/>
                </a:moveTo>
                <a:lnTo>
                  <a:pt x="20" y="8"/>
                </a:lnTo>
                <a:lnTo>
                  <a:pt x="16" y="4"/>
                </a:lnTo>
                <a:lnTo>
                  <a:pt x="8" y="12"/>
                </a:lnTo>
                <a:lnTo>
                  <a:pt x="8" y="12"/>
                </a:lnTo>
                <a:lnTo>
                  <a:pt x="20" y="24"/>
                </a:lnTo>
                <a:lnTo>
                  <a:pt x="28" y="20"/>
                </a:lnTo>
                <a:lnTo>
                  <a:pt x="28" y="24"/>
                </a:lnTo>
                <a:lnTo>
                  <a:pt x="35" y="24"/>
                </a:lnTo>
                <a:lnTo>
                  <a:pt x="35" y="24"/>
                </a:lnTo>
                <a:lnTo>
                  <a:pt x="43" y="39"/>
                </a:lnTo>
                <a:lnTo>
                  <a:pt x="43" y="39"/>
                </a:lnTo>
                <a:lnTo>
                  <a:pt x="24" y="43"/>
                </a:lnTo>
                <a:lnTo>
                  <a:pt x="24" y="43"/>
                </a:lnTo>
                <a:lnTo>
                  <a:pt x="28" y="55"/>
                </a:lnTo>
                <a:lnTo>
                  <a:pt x="28" y="55"/>
                </a:lnTo>
                <a:lnTo>
                  <a:pt x="35" y="55"/>
                </a:lnTo>
                <a:lnTo>
                  <a:pt x="35" y="55"/>
                </a:lnTo>
                <a:lnTo>
                  <a:pt x="39" y="51"/>
                </a:lnTo>
                <a:lnTo>
                  <a:pt x="39" y="58"/>
                </a:lnTo>
                <a:lnTo>
                  <a:pt x="39" y="58"/>
                </a:lnTo>
                <a:lnTo>
                  <a:pt x="35" y="70"/>
                </a:lnTo>
                <a:lnTo>
                  <a:pt x="24" y="78"/>
                </a:lnTo>
                <a:lnTo>
                  <a:pt x="24" y="78"/>
                </a:lnTo>
                <a:lnTo>
                  <a:pt x="31" y="90"/>
                </a:lnTo>
                <a:lnTo>
                  <a:pt x="31" y="90"/>
                </a:lnTo>
                <a:lnTo>
                  <a:pt x="43" y="82"/>
                </a:lnTo>
                <a:lnTo>
                  <a:pt x="47" y="74"/>
                </a:lnTo>
                <a:lnTo>
                  <a:pt x="51" y="66"/>
                </a:lnTo>
                <a:lnTo>
                  <a:pt x="51" y="55"/>
                </a:lnTo>
                <a:lnTo>
                  <a:pt x="51" y="55"/>
                </a:lnTo>
                <a:lnTo>
                  <a:pt x="51" y="51"/>
                </a:lnTo>
                <a:lnTo>
                  <a:pt x="51" y="51"/>
                </a:lnTo>
                <a:lnTo>
                  <a:pt x="51" y="51"/>
                </a:lnTo>
                <a:lnTo>
                  <a:pt x="51" y="51"/>
                </a:lnTo>
                <a:lnTo>
                  <a:pt x="51" y="47"/>
                </a:lnTo>
                <a:lnTo>
                  <a:pt x="47" y="47"/>
                </a:lnTo>
                <a:lnTo>
                  <a:pt x="47" y="47"/>
                </a:lnTo>
                <a:lnTo>
                  <a:pt x="55" y="43"/>
                </a:lnTo>
                <a:lnTo>
                  <a:pt x="55" y="43"/>
                </a:lnTo>
                <a:lnTo>
                  <a:pt x="66" y="47"/>
                </a:lnTo>
                <a:lnTo>
                  <a:pt x="59" y="47"/>
                </a:lnTo>
                <a:lnTo>
                  <a:pt x="59" y="86"/>
                </a:lnTo>
                <a:lnTo>
                  <a:pt x="70" y="86"/>
                </a:lnTo>
                <a:lnTo>
                  <a:pt x="70" y="51"/>
                </a:lnTo>
                <a:lnTo>
                  <a:pt x="70" y="51"/>
                </a:lnTo>
                <a:lnTo>
                  <a:pt x="74" y="51"/>
                </a:lnTo>
                <a:lnTo>
                  <a:pt x="74" y="51"/>
                </a:lnTo>
                <a:lnTo>
                  <a:pt x="78" y="55"/>
                </a:lnTo>
                <a:lnTo>
                  <a:pt x="78" y="55"/>
                </a:lnTo>
                <a:lnTo>
                  <a:pt x="86" y="39"/>
                </a:lnTo>
                <a:lnTo>
                  <a:pt x="86" y="39"/>
                </a:lnTo>
                <a:lnTo>
                  <a:pt x="66" y="35"/>
                </a:lnTo>
                <a:lnTo>
                  <a:pt x="66" y="35"/>
                </a:lnTo>
                <a:lnTo>
                  <a:pt x="74" y="24"/>
                </a:lnTo>
                <a:lnTo>
                  <a:pt x="86" y="24"/>
                </a:lnTo>
                <a:lnTo>
                  <a:pt x="86" y="12"/>
                </a:lnTo>
                <a:lnTo>
                  <a:pt x="63" y="12"/>
                </a:lnTo>
                <a:lnTo>
                  <a:pt x="63" y="12"/>
                </a:lnTo>
                <a:lnTo>
                  <a:pt x="63" y="12"/>
                </a:lnTo>
                <a:lnTo>
                  <a:pt x="63" y="12"/>
                </a:lnTo>
                <a:lnTo>
                  <a:pt x="63" y="0"/>
                </a:lnTo>
                <a:lnTo>
                  <a:pt x="47" y="4"/>
                </a:lnTo>
                <a:lnTo>
                  <a:pt x="47" y="4"/>
                </a:lnTo>
                <a:lnTo>
                  <a:pt x="51" y="12"/>
                </a:lnTo>
                <a:lnTo>
                  <a:pt x="28" y="12"/>
                </a:lnTo>
                <a:lnTo>
                  <a:pt x="28" y="12"/>
                </a:lnTo>
                <a:lnTo>
                  <a:pt x="20" y="8"/>
                </a:lnTo>
                <a:lnTo>
                  <a:pt x="20" y="8"/>
                </a:lnTo>
                <a:lnTo>
                  <a:pt x="20" y="8"/>
                </a:lnTo>
                <a:close/>
                <a:moveTo>
                  <a:pt x="55" y="31"/>
                </a:moveTo>
                <a:lnTo>
                  <a:pt x="55" y="31"/>
                </a:lnTo>
                <a:lnTo>
                  <a:pt x="47" y="24"/>
                </a:lnTo>
                <a:lnTo>
                  <a:pt x="63" y="24"/>
                </a:lnTo>
                <a:lnTo>
                  <a:pt x="63" y="24"/>
                </a:lnTo>
                <a:lnTo>
                  <a:pt x="55" y="31"/>
                </a:lnTo>
                <a:lnTo>
                  <a:pt x="55" y="31"/>
                </a:lnTo>
                <a:lnTo>
                  <a:pt x="55" y="31"/>
                </a:lnTo>
                <a:close/>
                <a:moveTo>
                  <a:pt x="20" y="43"/>
                </a:moveTo>
                <a:lnTo>
                  <a:pt x="24" y="35"/>
                </a:lnTo>
                <a:lnTo>
                  <a:pt x="24" y="35"/>
                </a:lnTo>
                <a:lnTo>
                  <a:pt x="8" y="24"/>
                </a:lnTo>
                <a:lnTo>
                  <a:pt x="0" y="35"/>
                </a:lnTo>
                <a:lnTo>
                  <a:pt x="0" y="35"/>
                </a:lnTo>
                <a:lnTo>
                  <a:pt x="20" y="43"/>
                </a:lnTo>
                <a:lnTo>
                  <a:pt x="20" y="43"/>
                </a:lnTo>
                <a:lnTo>
                  <a:pt x="20" y="43"/>
                </a:lnTo>
                <a:close/>
                <a:moveTo>
                  <a:pt x="16" y="86"/>
                </a:moveTo>
                <a:lnTo>
                  <a:pt x="16" y="86"/>
                </a:lnTo>
                <a:lnTo>
                  <a:pt x="20" y="78"/>
                </a:lnTo>
                <a:lnTo>
                  <a:pt x="20" y="78"/>
                </a:lnTo>
                <a:lnTo>
                  <a:pt x="28" y="55"/>
                </a:lnTo>
                <a:lnTo>
                  <a:pt x="28" y="55"/>
                </a:lnTo>
                <a:lnTo>
                  <a:pt x="16" y="47"/>
                </a:lnTo>
                <a:lnTo>
                  <a:pt x="16" y="47"/>
                </a:lnTo>
                <a:lnTo>
                  <a:pt x="4" y="78"/>
                </a:lnTo>
                <a:lnTo>
                  <a:pt x="4" y="78"/>
                </a:lnTo>
                <a:lnTo>
                  <a:pt x="12" y="86"/>
                </a:lnTo>
                <a:lnTo>
                  <a:pt x="12" y="86"/>
                </a:lnTo>
                <a:lnTo>
                  <a:pt x="16" y="86"/>
                </a:lnTo>
                <a:lnTo>
                  <a:pt x="16" y="86"/>
                </a:lnTo>
                <a:lnTo>
                  <a:pt x="16" y="86"/>
                </a:lnTo>
                <a:lnTo>
                  <a:pt x="16" y="86"/>
                </a:lnTo>
                <a:lnTo>
                  <a:pt x="16" y="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5" name="Freeform 108"/>
          <p:cNvSpPr>
            <a:spLocks noEditPoints="1"/>
          </p:cNvSpPr>
          <p:nvPr/>
        </p:nvSpPr>
        <p:spPr bwMode="auto">
          <a:xfrm>
            <a:off x="6037263" y="3706019"/>
            <a:ext cx="130175" cy="130175"/>
          </a:xfrm>
          <a:custGeom>
            <a:avLst/>
            <a:gdLst>
              <a:gd name="T0" fmla="*/ 47 w 82"/>
              <a:gd name="T1" fmla="*/ 4 h 82"/>
              <a:gd name="T2" fmla="*/ 47 w 82"/>
              <a:gd name="T3" fmla="*/ 4 h 82"/>
              <a:gd name="T4" fmla="*/ 47 w 82"/>
              <a:gd name="T5" fmla="*/ 0 h 82"/>
              <a:gd name="T6" fmla="*/ 47 w 82"/>
              <a:gd name="T7" fmla="*/ 0 h 82"/>
              <a:gd name="T8" fmla="*/ 32 w 82"/>
              <a:gd name="T9" fmla="*/ 0 h 82"/>
              <a:gd name="T10" fmla="*/ 32 w 82"/>
              <a:gd name="T11" fmla="*/ 0 h 82"/>
              <a:gd name="T12" fmla="*/ 32 w 82"/>
              <a:gd name="T13" fmla="*/ 0 h 82"/>
              <a:gd name="T14" fmla="*/ 32 w 82"/>
              <a:gd name="T15" fmla="*/ 0 h 82"/>
              <a:gd name="T16" fmla="*/ 35 w 82"/>
              <a:gd name="T17" fmla="*/ 8 h 82"/>
              <a:gd name="T18" fmla="*/ 4 w 82"/>
              <a:gd name="T19" fmla="*/ 8 h 82"/>
              <a:gd name="T20" fmla="*/ 4 w 82"/>
              <a:gd name="T21" fmla="*/ 31 h 82"/>
              <a:gd name="T22" fmla="*/ 16 w 82"/>
              <a:gd name="T23" fmla="*/ 31 h 82"/>
              <a:gd name="T24" fmla="*/ 16 w 82"/>
              <a:gd name="T25" fmla="*/ 20 h 82"/>
              <a:gd name="T26" fmla="*/ 67 w 82"/>
              <a:gd name="T27" fmla="*/ 20 h 82"/>
              <a:gd name="T28" fmla="*/ 67 w 82"/>
              <a:gd name="T29" fmla="*/ 31 h 82"/>
              <a:gd name="T30" fmla="*/ 78 w 82"/>
              <a:gd name="T31" fmla="*/ 31 h 82"/>
              <a:gd name="T32" fmla="*/ 78 w 82"/>
              <a:gd name="T33" fmla="*/ 8 h 82"/>
              <a:gd name="T34" fmla="*/ 47 w 82"/>
              <a:gd name="T35" fmla="*/ 8 h 82"/>
              <a:gd name="T36" fmla="*/ 47 w 82"/>
              <a:gd name="T37" fmla="*/ 8 h 82"/>
              <a:gd name="T38" fmla="*/ 47 w 82"/>
              <a:gd name="T39" fmla="*/ 4 h 82"/>
              <a:gd name="T40" fmla="*/ 47 w 82"/>
              <a:gd name="T41" fmla="*/ 4 h 82"/>
              <a:gd name="T42" fmla="*/ 47 w 82"/>
              <a:gd name="T43" fmla="*/ 4 h 82"/>
              <a:gd name="T44" fmla="*/ 35 w 82"/>
              <a:gd name="T45" fmla="*/ 47 h 82"/>
              <a:gd name="T46" fmla="*/ 35 w 82"/>
              <a:gd name="T47" fmla="*/ 66 h 82"/>
              <a:gd name="T48" fmla="*/ 35 w 82"/>
              <a:gd name="T49" fmla="*/ 66 h 82"/>
              <a:gd name="T50" fmla="*/ 32 w 82"/>
              <a:gd name="T51" fmla="*/ 70 h 82"/>
              <a:gd name="T52" fmla="*/ 24 w 82"/>
              <a:gd name="T53" fmla="*/ 70 h 82"/>
              <a:gd name="T54" fmla="*/ 24 w 82"/>
              <a:gd name="T55" fmla="*/ 70 h 82"/>
              <a:gd name="T56" fmla="*/ 28 w 82"/>
              <a:gd name="T57" fmla="*/ 82 h 82"/>
              <a:gd name="T58" fmla="*/ 28 w 82"/>
              <a:gd name="T59" fmla="*/ 82 h 82"/>
              <a:gd name="T60" fmla="*/ 43 w 82"/>
              <a:gd name="T61" fmla="*/ 82 h 82"/>
              <a:gd name="T62" fmla="*/ 47 w 82"/>
              <a:gd name="T63" fmla="*/ 78 h 82"/>
              <a:gd name="T64" fmla="*/ 47 w 82"/>
              <a:gd name="T65" fmla="*/ 74 h 82"/>
              <a:gd name="T66" fmla="*/ 47 w 82"/>
              <a:gd name="T67" fmla="*/ 47 h 82"/>
              <a:gd name="T68" fmla="*/ 82 w 82"/>
              <a:gd name="T69" fmla="*/ 47 h 82"/>
              <a:gd name="T70" fmla="*/ 82 w 82"/>
              <a:gd name="T71" fmla="*/ 35 h 82"/>
              <a:gd name="T72" fmla="*/ 0 w 82"/>
              <a:gd name="T73" fmla="*/ 35 h 82"/>
              <a:gd name="T74" fmla="*/ 0 w 82"/>
              <a:gd name="T75" fmla="*/ 47 h 82"/>
              <a:gd name="T76" fmla="*/ 35 w 82"/>
              <a:gd name="T77" fmla="*/ 47 h 82"/>
              <a:gd name="T78" fmla="*/ 35 w 82"/>
              <a:gd name="T79" fmla="*/ 47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2" h="82">
                <a:moveTo>
                  <a:pt x="47" y="4"/>
                </a:moveTo>
                <a:lnTo>
                  <a:pt x="47" y="4"/>
                </a:lnTo>
                <a:lnTo>
                  <a:pt x="47" y="0"/>
                </a:lnTo>
                <a:lnTo>
                  <a:pt x="47" y="0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35" y="8"/>
                </a:lnTo>
                <a:lnTo>
                  <a:pt x="4" y="8"/>
                </a:lnTo>
                <a:lnTo>
                  <a:pt x="4" y="31"/>
                </a:lnTo>
                <a:lnTo>
                  <a:pt x="16" y="31"/>
                </a:lnTo>
                <a:lnTo>
                  <a:pt x="16" y="20"/>
                </a:lnTo>
                <a:lnTo>
                  <a:pt x="67" y="20"/>
                </a:lnTo>
                <a:lnTo>
                  <a:pt x="67" y="31"/>
                </a:lnTo>
                <a:lnTo>
                  <a:pt x="78" y="31"/>
                </a:lnTo>
                <a:lnTo>
                  <a:pt x="78" y="8"/>
                </a:lnTo>
                <a:lnTo>
                  <a:pt x="47" y="8"/>
                </a:lnTo>
                <a:lnTo>
                  <a:pt x="47" y="8"/>
                </a:lnTo>
                <a:lnTo>
                  <a:pt x="47" y="4"/>
                </a:lnTo>
                <a:lnTo>
                  <a:pt x="47" y="4"/>
                </a:lnTo>
                <a:lnTo>
                  <a:pt x="47" y="4"/>
                </a:lnTo>
                <a:close/>
                <a:moveTo>
                  <a:pt x="35" y="47"/>
                </a:moveTo>
                <a:lnTo>
                  <a:pt x="35" y="66"/>
                </a:lnTo>
                <a:lnTo>
                  <a:pt x="35" y="66"/>
                </a:lnTo>
                <a:lnTo>
                  <a:pt x="32" y="70"/>
                </a:lnTo>
                <a:lnTo>
                  <a:pt x="24" y="70"/>
                </a:lnTo>
                <a:lnTo>
                  <a:pt x="24" y="70"/>
                </a:lnTo>
                <a:lnTo>
                  <a:pt x="28" y="82"/>
                </a:lnTo>
                <a:lnTo>
                  <a:pt x="28" y="82"/>
                </a:lnTo>
                <a:lnTo>
                  <a:pt x="43" y="82"/>
                </a:lnTo>
                <a:lnTo>
                  <a:pt x="47" y="78"/>
                </a:lnTo>
                <a:lnTo>
                  <a:pt x="47" y="74"/>
                </a:lnTo>
                <a:lnTo>
                  <a:pt x="47" y="47"/>
                </a:lnTo>
                <a:lnTo>
                  <a:pt x="82" y="47"/>
                </a:lnTo>
                <a:lnTo>
                  <a:pt x="82" y="35"/>
                </a:lnTo>
                <a:lnTo>
                  <a:pt x="0" y="35"/>
                </a:lnTo>
                <a:lnTo>
                  <a:pt x="0" y="47"/>
                </a:lnTo>
                <a:lnTo>
                  <a:pt x="35" y="47"/>
                </a:lnTo>
                <a:lnTo>
                  <a:pt x="35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" name="Freeform 109"/>
          <p:cNvSpPr>
            <a:spLocks/>
          </p:cNvSpPr>
          <p:nvPr/>
        </p:nvSpPr>
        <p:spPr bwMode="auto">
          <a:xfrm>
            <a:off x="6186488" y="3706019"/>
            <a:ext cx="128588" cy="130175"/>
          </a:xfrm>
          <a:custGeom>
            <a:avLst/>
            <a:gdLst>
              <a:gd name="T0" fmla="*/ 50 w 81"/>
              <a:gd name="T1" fmla="*/ 12 h 82"/>
              <a:gd name="T2" fmla="*/ 50 w 81"/>
              <a:gd name="T3" fmla="*/ 12 h 82"/>
              <a:gd name="T4" fmla="*/ 46 w 81"/>
              <a:gd name="T5" fmla="*/ 8 h 82"/>
              <a:gd name="T6" fmla="*/ 46 w 81"/>
              <a:gd name="T7" fmla="*/ 8 h 82"/>
              <a:gd name="T8" fmla="*/ 46 w 81"/>
              <a:gd name="T9" fmla="*/ 0 h 82"/>
              <a:gd name="T10" fmla="*/ 46 w 81"/>
              <a:gd name="T11" fmla="*/ 0 h 82"/>
              <a:gd name="T12" fmla="*/ 39 w 81"/>
              <a:gd name="T13" fmla="*/ 0 h 82"/>
              <a:gd name="T14" fmla="*/ 39 w 81"/>
              <a:gd name="T15" fmla="*/ 0 h 82"/>
              <a:gd name="T16" fmla="*/ 31 w 81"/>
              <a:gd name="T17" fmla="*/ 0 h 82"/>
              <a:gd name="T18" fmla="*/ 31 w 81"/>
              <a:gd name="T19" fmla="*/ 0 h 82"/>
              <a:gd name="T20" fmla="*/ 35 w 81"/>
              <a:gd name="T21" fmla="*/ 12 h 82"/>
              <a:gd name="T22" fmla="*/ 0 w 81"/>
              <a:gd name="T23" fmla="*/ 12 h 82"/>
              <a:gd name="T24" fmla="*/ 0 w 81"/>
              <a:gd name="T25" fmla="*/ 23 h 82"/>
              <a:gd name="T26" fmla="*/ 35 w 81"/>
              <a:gd name="T27" fmla="*/ 23 h 82"/>
              <a:gd name="T28" fmla="*/ 35 w 81"/>
              <a:gd name="T29" fmla="*/ 31 h 82"/>
              <a:gd name="T30" fmla="*/ 11 w 81"/>
              <a:gd name="T31" fmla="*/ 31 h 82"/>
              <a:gd name="T32" fmla="*/ 11 w 81"/>
              <a:gd name="T33" fmla="*/ 74 h 82"/>
              <a:gd name="T34" fmla="*/ 23 w 81"/>
              <a:gd name="T35" fmla="*/ 74 h 82"/>
              <a:gd name="T36" fmla="*/ 23 w 81"/>
              <a:gd name="T37" fmla="*/ 43 h 82"/>
              <a:gd name="T38" fmla="*/ 35 w 81"/>
              <a:gd name="T39" fmla="*/ 43 h 82"/>
              <a:gd name="T40" fmla="*/ 35 w 81"/>
              <a:gd name="T41" fmla="*/ 82 h 82"/>
              <a:gd name="T42" fmla="*/ 46 w 81"/>
              <a:gd name="T43" fmla="*/ 82 h 82"/>
              <a:gd name="T44" fmla="*/ 46 w 81"/>
              <a:gd name="T45" fmla="*/ 43 h 82"/>
              <a:gd name="T46" fmla="*/ 58 w 81"/>
              <a:gd name="T47" fmla="*/ 43 h 82"/>
              <a:gd name="T48" fmla="*/ 58 w 81"/>
              <a:gd name="T49" fmla="*/ 62 h 82"/>
              <a:gd name="T50" fmla="*/ 58 w 81"/>
              <a:gd name="T51" fmla="*/ 62 h 82"/>
              <a:gd name="T52" fmla="*/ 58 w 81"/>
              <a:gd name="T53" fmla="*/ 62 h 82"/>
              <a:gd name="T54" fmla="*/ 50 w 81"/>
              <a:gd name="T55" fmla="*/ 62 h 82"/>
              <a:gd name="T56" fmla="*/ 50 w 81"/>
              <a:gd name="T57" fmla="*/ 62 h 82"/>
              <a:gd name="T58" fmla="*/ 54 w 81"/>
              <a:gd name="T59" fmla="*/ 74 h 82"/>
              <a:gd name="T60" fmla="*/ 54 w 81"/>
              <a:gd name="T61" fmla="*/ 74 h 82"/>
              <a:gd name="T62" fmla="*/ 66 w 81"/>
              <a:gd name="T63" fmla="*/ 74 h 82"/>
              <a:gd name="T64" fmla="*/ 70 w 81"/>
              <a:gd name="T65" fmla="*/ 70 h 82"/>
              <a:gd name="T66" fmla="*/ 70 w 81"/>
              <a:gd name="T67" fmla="*/ 66 h 82"/>
              <a:gd name="T68" fmla="*/ 70 w 81"/>
              <a:gd name="T69" fmla="*/ 31 h 82"/>
              <a:gd name="T70" fmla="*/ 46 w 81"/>
              <a:gd name="T71" fmla="*/ 31 h 82"/>
              <a:gd name="T72" fmla="*/ 46 w 81"/>
              <a:gd name="T73" fmla="*/ 23 h 82"/>
              <a:gd name="T74" fmla="*/ 81 w 81"/>
              <a:gd name="T75" fmla="*/ 23 h 82"/>
              <a:gd name="T76" fmla="*/ 81 w 81"/>
              <a:gd name="T77" fmla="*/ 12 h 82"/>
              <a:gd name="T78" fmla="*/ 39 w 81"/>
              <a:gd name="T79" fmla="*/ 12 h 82"/>
              <a:gd name="T80" fmla="*/ 39 w 81"/>
              <a:gd name="T81" fmla="*/ 12 h 82"/>
              <a:gd name="T82" fmla="*/ 50 w 81"/>
              <a:gd name="T83" fmla="*/ 12 h 82"/>
              <a:gd name="T84" fmla="*/ 50 w 81"/>
              <a:gd name="T85" fmla="*/ 12 h 82"/>
              <a:gd name="T86" fmla="*/ 50 w 81"/>
              <a:gd name="T87" fmla="*/ 1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2">
                <a:moveTo>
                  <a:pt x="50" y="12"/>
                </a:moveTo>
                <a:lnTo>
                  <a:pt x="50" y="12"/>
                </a:lnTo>
                <a:lnTo>
                  <a:pt x="46" y="8"/>
                </a:lnTo>
                <a:lnTo>
                  <a:pt x="46" y="8"/>
                </a:lnTo>
                <a:lnTo>
                  <a:pt x="46" y="0"/>
                </a:lnTo>
                <a:lnTo>
                  <a:pt x="46" y="0"/>
                </a:lnTo>
                <a:lnTo>
                  <a:pt x="39" y="0"/>
                </a:lnTo>
                <a:lnTo>
                  <a:pt x="39" y="0"/>
                </a:lnTo>
                <a:lnTo>
                  <a:pt x="31" y="0"/>
                </a:lnTo>
                <a:lnTo>
                  <a:pt x="31" y="0"/>
                </a:lnTo>
                <a:lnTo>
                  <a:pt x="35" y="12"/>
                </a:lnTo>
                <a:lnTo>
                  <a:pt x="0" y="12"/>
                </a:lnTo>
                <a:lnTo>
                  <a:pt x="0" y="23"/>
                </a:lnTo>
                <a:lnTo>
                  <a:pt x="35" y="23"/>
                </a:lnTo>
                <a:lnTo>
                  <a:pt x="35" y="31"/>
                </a:lnTo>
                <a:lnTo>
                  <a:pt x="11" y="31"/>
                </a:lnTo>
                <a:lnTo>
                  <a:pt x="11" y="74"/>
                </a:lnTo>
                <a:lnTo>
                  <a:pt x="23" y="74"/>
                </a:lnTo>
                <a:lnTo>
                  <a:pt x="23" y="43"/>
                </a:lnTo>
                <a:lnTo>
                  <a:pt x="35" y="43"/>
                </a:lnTo>
                <a:lnTo>
                  <a:pt x="35" y="82"/>
                </a:lnTo>
                <a:lnTo>
                  <a:pt x="46" y="82"/>
                </a:lnTo>
                <a:lnTo>
                  <a:pt x="46" y="43"/>
                </a:lnTo>
                <a:lnTo>
                  <a:pt x="58" y="43"/>
                </a:lnTo>
                <a:lnTo>
                  <a:pt x="58" y="62"/>
                </a:lnTo>
                <a:lnTo>
                  <a:pt x="58" y="62"/>
                </a:lnTo>
                <a:lnTo>
                  <a:pt x="58" y="62"/>
                </a:lnTo>
                <a:lnTo>
                  <a:pt x="50" y="62"/>
                </a:lnTo>
                <a:lnTo>
                  <a:pt x="50" y="62"/>
                </a:lnTo>
                <a:lnTo>
                  <a:pt x="54" y="74"/>
                </a:lnTo>
                <a:lnTo>
                  <a:pt x="54" y="74"/>
                </a:lnTo>
                <a:lnTo>
                  <a:pt x="66" y="74"/>
                </a:lnTo>
                <a:lnTo>
                  <a:pt x="70" y="70"/>
                </a:lnTo>
                <a:lnTo>
                  <a:pt x="70" y="66"/>
                </a:lnTo>
                <a:lnTo>
                  <a:pt x="70" y="31"/>
                </a:lnTo>
                <a:lnTo>
                  <a:pt x="46" y="31"/>
                </a:lnTo>
                <a:lnTo>
                  <a:pt x="46" y="23"/>
                </a:lnTo>
                <a:lnTo>
                  <a:pt x="81" y="23"/>
                </a:lnTo>
                <a:lnTo>
                  <a:pt x="81" y="12"/>
                </a:lnTo>
                <a:lnTo>
                  <a:pt x="39" y="12"/>
                </a:lnTo>
                <a:lnTo>
                  <a:pt x="39" y="12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7" name="Freeform 110"/>
          <p:cNvSpPr>
            <a:spLocks/>
          </p:cNvSpPr>
          <p:nvPr/>
        </p:nvSpPr>
        <p:spPr bwMode="auto">
          <a:xfrm>
            <a:off x="5767388" y="3752056"/>
            <a:ext cx="42863" cy="38100"/>
          </a:xfrm>
          <a:custGeom>
            <a:avLst/>
            <a:gdLst>
              <a:gd name="T0" fmla="*/ 27 w 27"/>
              <a:gd name="T1" fmla="*/ 12 h 24"/>
              <a:gd name="T2" fmla="*/ 27 w 27"/>
              <a:gd name="T3" fmla="*/ 12 h 24"/>
              <a:gd name="T4" fmla="*/ 23 w 27"/>
              <a:gd name="T5" fmla="*/ 20 h 24"/>
              <a:gd name="T6" fmla="*/ 11 w 27"/>
              <a:gd name="T7" fmla="*/ 24 h 24"/>
              <a:gd name="T8" fmla="*/ 11 w 27"/>
              <a:gd name="T9" fmla="*/ 24 h 24"/>
              <a:gd name="T10" fmla="*/ 3 w 27"/>
              <a:gd name="T11" fmla="*/ 20 h 24"/>
              <a:gd name="T12" fmla="*/ 0 w 27"/>
              <a:gd name="T13" fmla="*/ 12 h 24"/>
              <a:gd name="T14" fmla="*/ 0 w 27"/>
              <a:gd name="T15" fmla="*/ 12 h 24"/>
              <a:gd name="T16" fmla="*/ 3 w 27"/>
              <a:gd name="T17" fmla="*/ 4 h 24"/>
              <a:gd name="T18" fmla="*/ 11 w 27"/>
              <a:gd name="T19" fmla="*/ 0 h 24"/>
              <a:gd name="T20" fmla="*/ 11 w 27"/>
              <a:gd name="T21" fmla="*/ 0 h 24"/>
              <a:gd name="T22" fmla="*/ 23 w 27"/>
              <a:gd name="T23" fmla="*/ 4 h 24"/>
              <a:gd name="T24" fmla="*/ 27 w 27"/>
              <a:gd name="T25" fmla="*/ 12 h 24"/>
              <a:gd name="T26" fmla="*/ 27 w 27"/>
              <a:gd name="T27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4">
                <a:moveTo>
                  <a:pt x="27" y="12"/>
                </a:moveTo>
                <a:lnTo>
                  <a:pt x="27" y="12"/>
                </a:lnTo>
                <a:lnTo>
                  <a:pt x="23" y="20"/>
                </a:lnTo>
                <a:lnTo>
                  <a:pt x="11" y="24"/>
                </a:lnTo>
                <a:lnTo>
                  <a:pt x="11" y="24"/>
                </a:lnTo>
                <a:lnTo>
                  <a:pt x="3" y="20"/>
                </a:lnTo>
                <a:lnTo>
                  <a:pt x="0" y="12"/>
                </a:lnTo>
                <a:lnTo>
                  <a:pt x="0" y="12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23" y="4"/>
                </a:lnTo>
                <a:lnTo>
                  <a:pt x="27" y="12"/>
                </a:lnTo>
                <a:lnTo>
                  <a:pt x="27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" name="Freeform 111"/>
          <p:cNvSpPr>
            <a:spLocks/>
          </p:cNvSpPr>
          <p:nvPr/>
        </p:nvSpPr>
        <p:spPr bwMode="auto">
          <a:xfrm>
            <a:off x="5741988" y="3725069"/>
            <a:ext cx="92075" cy="92075"/>
          </a:xfrm>
          <a:custGeom>
            <a:avLst/>
            <a:gdLst>
              <a:gd name="T0" fmla="*/ 58 w 58"/>
              <a:gd name="T1" fmla="*/ 31 h 58"/>
              <a:gd name="T2" fmla="*/ 58 w 58"/>
              <a:gd name="T3" fmla="*/ 31 h 58"/>
              <a:gd name="T4" fmla="*/ 54 w 58"/>
              <a:gd name="T5" fmla="*/ 43 h 58"/>
              <a:gd name="T6" fmla="*/ 51 w 58"/>
              <a:gd name="T7" fmla="*/ 50 h 58"/>
              <a:gd name="T8" fmla="*/ 39 w 58"/>
              <a:gd name="T9" fmla="*/ 58 h 58"/>
              <a:gd name="T10" fmla="*/ 27 w 58"/>
              <a:gd name="T11" fmla="*/ 58 h 58"/>
              <a:gd name="T12" fmla="*/ 27 w 58"/>
              <a:gd name="T13" fmla="*/ 58 h 58"/>
              <a:gd name="T14" fmla="*/ 16 w 58"/>
              <a:gd name="T15" fmla="*/ 58 h 58"/>
              <a:gd name="T16" fmla="*/ 8 w 58"/>
              <a:gd name="T17" fmla="*/ 50 h 58"/>
              <a:gd name="T18" fmla="*/ 0 w 58"/>
              <a:gd name="T19" fmla="*/ 43 h 58"/>
              <a:gd name="T20" fmla="*/ 0 w 58"/>
              <a:gd name="T21" fmla="*/ 31 h 58"/>
              <a:gd name="T22" fmla="*/ 0 w 58"/>
              <a:gd name="T23" fmla="*/ 31 h 58"/>
              <a:gd name="T24" fmla="*/ 0 w 58"/>
              <a:gd name="T25" fmla="*/ 19 h 58"/>
              <a:gd name="T26" fmla="*/ 8 w 58"/>
              <a:gd name="T27" fmla="*/ 12 h 58"/>
              <a:gd name="T28" fmla="*/ 16 w 58"/>
              <a:gd name="T29" fmla="*/ 4 h 58"/>
              <a:gd name="T30" fmla="*/ 27 w 58"/>
              <a:gd name="T31" fmla="*/ 0 h 58"/>
              <a:gd name="T32" fmla="*/ 27 w 58"/>
              <a:gd name="T33" fmla="*/ 0 h 58"/>
              <a:gd name="T34" fmla="*/ 39 w 58"/>
              <a:gd name="T35" fmla="*/ 4 h 58"/>
              <a:gd name="T36" fmla="*/ 51 w 58"/>
              <a:gd name="T37" fmla="*/ 12 h 58"/>
              <a:gd name="T38" fmla="*/ 54 w 58"/>
              <a:gd name="T39" fmla="*/ 19 h 58"/>
              <a:gd name="T40" fmla="*/ 58 w 58"/>
              <a:gd name="T41" fmla="*/ 31 h 58"/>
              <a:gd name="T42" fmla="*/ 58 w 58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31"/>
                </a:moveTo>
                <a:lnTo>
                  <a:pt x="58" y="31"/>
                </a:lnTo>
                <a:lnTo>
                  <a:pt x="54" y="43"/>
                </a:lnTo>
                <a:lnTo>
                  <a:pt x="51" y="50"/>
                </a:lnTo>
                <a:lnTo>
                  <a:pt x="39" y="58"/>
                </a:lnTo>
                <a:lnTo>
                  <a:pt x="27" y="58"/>
                </a:lnTo>
                <a:lnTo>
                  <a:pt x="27" y="58"/>
                </a:lnTo>
                <a:lnTo>
                  <a:pt x="16" y="58"/>
                </a:lnTo>
                <a:lnTo>
                  <a:pt x="8" y="50"/>
                </a:lnTo>
                <a:lnTo>
                  <a:pt x="0" y="43"/>
                </a:lnTo>
                <a:lnTo>
                  <a:pt x="0" y="31"/>
                </a:lnTo>
                <a:lnTo>
                  <a:pt x="0" y="31"/>
                </a:lnTo>
                <a:lnTo>
                  <a:pt x="0" y="19"/>
                </a:lnTo>
                <a:lnTo>
                  <a:pt x="8" y="12"/>
                </a:lnTo>
                <a:lnTo>
                  <a:pt x="16" y="4"/>
                </a:lnTo>
                <a:lnTo>
                  <a:pt x="27" y="0"/>
                </a:lnTo>
                <a:lnTo>
                  <a:pt x="27" y="0"/>
                </a:lnTo>
                <a:lnTo>
                  <a:pt x="39" y="4"/>
                </a:lnTo>
                <a:lnTo>
                  <a:pt x="51" y="12"/>
                </a:lnTo>
                <a:lnTo>
                  <a:pt x="54" y="19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9" name="Freeform 112"/>
          <p:cNvSpPr>
            <a:spLocks/>
          </p:cNvSpPr>
          <p:nvPr/>
        </p:nvSpPr>
        <p:spPr bwMode="auto">
          <a:xfrm>
            <a:off x="6586538" y="3459956"/>
            <a:ext cx="696913" cy="622300"/>
          </a:xfrm>
          <a:custGeom>
            <a:avLst/>
            <a:gdLst>
              <a:gd name="T0" fmla="*/ 330 w 439"/>
              <a:gd name="T1" fmla="*/ 388 h 392"/>
              <a:gd name="T2" fmla="*/ 330 w 439"/>
              <a:gd name="T3" fmla="*/ 388 h 392"/>
              <a:gd name="T4" fmla="*/ 342 w 439"/>
              <a:gd name="T5" fmla="*/ 384 h 392"/>
              <a:gd name="T6" fmla="*/ 365 w 439"/>
              <a:gd name="T7" fmla="*/ 365 h 392"/>
              <a:gd name="T8" fmla="*/ 377 w 439"/>
              <a:gd name="T9" fmla="*/ 353 h 392"/>
              <a:gd name="T10" fmla="*/ 385 w 439"/>
              <a:gd name="T11" fmla="*/ 338 h 392"/>
              <a:gd name="T12" fmla="*/ 389 w 439"/>
              <a:gd name="T13" fmla="*/ 326 h 392"/>
              <a:gd name="T14" fmla="*/ 385 w 439"/>
              <a:gd name="T15" fmla="*/ 310 h 392"/>
              <a:gd name="T16" fmla="*/ 439 w 439"/>
              <a:gd name="T17" fmla="*/ 237 h 392"/>
              <a:gd name="T18" fmla="*/ 439 w 439"/>
              <a:gd name="T19" fmla="*/ 237 h 392"/>
              <a:gd name="T20" fmla="*/ 435 w 439"/>
              <a:gd name="T21" fmla="*/ 209 h 392"/>
              <a:gd name="T22" fmla="*/ 427 w 439"/>
              <a:gd name="T23" fmla="*/ 186 h 392"/>
              <a:gd name="T24" fmla="*/ 420 w 439"/>
              <a:gd name="T25" fmla="*/ 174 h 392"/>
              <a:gd name="T26" fmla="*/ 412 w 439"/>
              <a:gd name="T27" fmla="*/ 167 h 392"/>
              <a:gd name="T28" fmla="*/ 393 w 439"/>
              <a:gd name="T29" fmla="*/ 136 h 392"/>
              <a:gd name="T30" fmla="*/ 385 w 439"/>
              <a:gd name="T31" fmla="*/ 112 h 392"/>
              <a:gd name="T32" fmla="*/ 369 w 439"/>
              <a:gd name="T33" fmla="*/ 101 h 392"/>
              <a:gd name="T34" fmla="*/ 350 w 439"/>
              <a:gd name="T35" fmla="*/ 85 h 392"/>
              <a:gd name="T36" fmla="*/ 326 w 439"/>
              <a:gd name="T37" fmla="*/ 73 h 392"/>
              <a:gd name="T38" fmla="*/ 315 w 439"/>
              <a:gd name="T39" fmla="*/ 62 h 392"/>
              <a:gd name="T40" fmla="*/ 303 w 439"/>
              <a:gd name="T41" fmla="*/ 50 h 392"/>
              <a:gd name="T42" fmla="*/ 288 w 439"/>
              <a:gd name="T43" fmla="*/ 27 h 392"/>
              <a:gd name="T44" fmla="*/ 276 w 439"/>
              <a:gd name="T45" fmla="*/ 7 h 392"/>
              <a:gd name="T46" fmla="*/ 268 w 439"/>
              <a:gd name="T47" fmla="*/ 0 h 392"/>
              <a:gd name="T48" fmla="*/ 191 w 439"/>
              <a:gd name="T49" fmla="*/ 4 h 392"/>
              <a:gd name="T50" fmla="*/ 113 w 439"/>
              <a:gd name="T51" fmla="*/ 38 h 392"/>
              <a:gd name="T52" fmla="*/ 113 w 439"/>
              <a:gd name="T53" fmla="*/ 38 h 392"/>
              <a:gd name="T54" fmla="*/ 62 w 439"/>
              <a:gd name="T55" fmla="*/ 46 h 392"/>
              <a:gd name="T56" fmla="*/ 0 w 439"/>
              <a:gd name="T57" fmla="*/ 50 h 392"/>
              <a:gd name="T58" fmla="*/ 0 w 439"/>
              <a:gd name="T59" fmla="*/ 50 h 392"/>
              <a:gd name="T60" fmla="*/ 4 w 439"/>
              <a:gd name="T61" fmla="*/ 58 h 392"/>
              <a:gd name="T62" fmla="*/ 4 w 439"/>
              <a:gd name="T63" fmla="*/ 66 h 392"/>
              <a:gd name="T64" fmla="*/ 8 w 439"/>
              <a:gd name="T65" fmla="*/ 77 h 392"/>
              <a:gd name="T66" fmla="*/ 8 w 439"/>
              <a:gd name="T67" fmla="*/ 77 h 392"/>
              <a:gd name="T68" fmla="*/ 8 w 439"/>
              <a:gd name="T69" fmla="*/ 101 h 392"/>
              <a:gd name="T70" fmla="*/ 12 w 439"/>
              <a:gd name="T71" fmla="*/ 116 h 392"/>
              <a:gd name="T72" fmla="*/ 24 w 439"/>
              <a:gd name="T73" fmla="*/ 136 h 392"/>
              <a:gd name="T74" fmla="*/ 31 w 439"/>
              <a:gd name="T75" fmla="*/ 151 h 392"/>
              <a:gd name="T76" fmla="*/ 51 w 439"/>
              <a:gd name="T77" fmla="*/ 171 h 392"/>
              <a:gd name="T78" fmla="*/ 58 w 439"/>
              <a:gd name="T79" fmla="*/ 178 h 392"/>
              <a:gd name="T80" fmla="*/ 58 w 439"/>
              <a:gd name="T81" fmla="*/ 178 h 392"/>
              <a:gd name="T82" fmla="*/ 58 w 439"/>
              <a:gd name="T83" fmla="*/ 221 h 392"/>
              <a:gd name="T84" fmla="*/ 62 w 439"/>
              <a:gd name="T85" fmla="*/ 252 h 392"/>
              <a:gd name="T86" fmla="*/ 66 w 439"/>
              <a:gd name="T87" fmla="*/ 268 h 392"/>
              <a:gd name="T88" fmla="*/ 74 w 439"/>
              <a:gd name="T89" fmla="*/ 275 h 392"/>
              <a:gd name="T90" fmla="*/ 74 w 439"/>
              <a:gd name="T91" fmla="*/ 275 h 392"/>
              <a:gd name="T92" fmla="*/ 86 w 439"/>
              <a:gd name="T93" fmla="*/ 295 h 392"/>
              <a:gd name="T94" fmla="*/ 97 w 439"/>
              <a:gd name="T95" fmla="*/ 314 h 392"/>
              <a:gd name="T96" fmla="*/ 101 w 439"/>
              <a:gd name="T97" fmla="*/ 338 h 392"/>
              <a:gd name="T98" fmla="*/ 101 w 439"/>
              <a:gd name="T99" fmla="*/ 338 h 392"/>
              <a:gd name="T100" fmla="*/ 113 w 439"/>
              <a:gd name="T101" fmla="*/ 341 h 392"/>
              <a:gd name="T102" fmla="*/ 140 w 439"/>
              <a:gd name="T103" fmla="*/ 345 h 392"/>
              <a:gd name="T104" fmla="*/ 156 w 439"/>
              <a:gd name="T105" fmla="*/ 349 h 392"/>
              <a:gd name="T106" fmla="*/ 171 w 439"/>
              <a:gd name="T107" fmla="*/ 357 h 392"/>
              <a:gd name="T108" fmla="*/ 183 w 439"/>
              <a:gd name="T109" fmla="*/ 369 h 392"/>
              <a:gd name="T110" fmla="*/ 191 w 439"/>
              <a:gd name="T111" fmla="*/ 380 h 392"/>
              <a:gd name="T112" fmla="*/ 191 w 439"/>
              <a:gd name="T113" fmla="*/ 380 h 392"/>
              <a:gd name="T114" fmla="*/ 241 w 439"/>
              <a:gd name="T115" fmla="*/ 388 h 392"/>
              <a:gd name="T116" fmla="*/ 292 w 439"/>
              <a:gd name="T117" fmla="*/ 392 h 392"/>
              <a:gd name="T118" fmla="*/ 330 w 439"/>
              <a:gd name="T119" fmla="*/ 388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39" h="392">
                <a:moveTo>
                  <a:pt x="330" y="388"/>
                </a:moveTo>
                <a:lnTo>
                  <a:pt x="330" y="388"/>
                </a:lnTo>
                <a:lnTo>
                  <a:pt x="342" y="384"/>
                </a:lnTo>
                <a:lnTo>
                  <a:pt x="365" y="365"/>
                </a:lnTo>
                <a:lnTo>
                  <a:pt x="377" y="353"/>
                </a:lnTo>
                <a:lnTo>
                  <a:pt x="385" y="338"/>
                </a:lnTo>
                <a:lnTo>
                  <a:pt x="389" y="326"/>
                </a:lnTo>
                <a:lnTo>
                  <a:pt x="385" y="310"/>
                </a:lnTo>
                <a:lnTo>
                  <a:pt x="439" y="237"/>
                </a:lnTo>
                <a:lnTo>
                  <a:pt x="439" y="237"/>
                </a:lnTo>
                <a:lnTo>
                  <a:pt x="435" y="209"/>
                </a:lnTo>
                <a:lnTo>
                  <a:pt x="427" y="186"/>
                </a:lnTo>
                <a:lnTo>
                  <a:pt x="420" y="174"/>
                </a:lnTo>
                <a:lnTo>
                  <a:pt x="412" y="167"/>
                </a:lnTo>
                <a:lnTo>
                  <a:pt x="393" y="136"/>
                </a:lnTo>
                <a:lnTo>
                  <a:pt x="385" y="112"/>
                </a:lnTo>
                <a:lnTo>
                  <a:pt x="369" y="101"/>
                </a:lnTo>
                <a:lnTo>
                  <a:pt x="350" y="85"/>
                </a:lnTo>
                <a:lnTo>
                  <a:pt x="326" y="73"/>
                </a:lnTo>
                <a:lnTo>
                  <a:pt x="315" y="62"/>
                </a:lnTo>
                <a:lnTo>
                  <a:pt x="303" y="50"/>
                </a:lnTo>
                <a:lnTo>
                  <a:pt x="288" y="27"/>
                </a:lnTo>
                <a:lnTo>
                  <a:pt x="276" y="7"/>
                </a:lnTo>
                <a:lnTo>
                  <a:pt x="268" y="0"/>
                </a:lnTo>
                <a:lnTo>
                  <a:pt x="191" y="4"/>
                </a:lnTo>
                <a:lnTo>
                  <a:pt x="113" y="38"/>
                </a:lnTo>
                <a:lnTo>
                  <a:pt x="113" y="38"/>
                </a:lnTo>
                <a:lnTo>
                  <a:pt x="62" y="46"/>
                </a:lnTo>
                <a:lnTo>
                  <a:pt x="0" y="50"/>
                </a:lnTo>
                <a:lnTo>
                  <a:pt x="0" y="50"/>
                </a:lnTo>
                <a:lnTo>
                  <a:pt x="4" y="58"/>
                </a:lnTo>
                <a:lnTo>
                  <a:pt x="4" y="66"/>
                </a:lnTo>
                <a:lnTo>
                  <a:pt x="8" y="77"/>
                </a:lnTo>
                <a:lnTo>
                  <a:pt x="8" y="77"/>
                </a:lnTo>
                <a:lnTo>
                  <a:pt x="8" y="101"/>
                </a:lnTo>
                <a:lnTo>
                  <a:pt x="12" y="116"/>
                </a:lnTo>
                <a:lnTo>
                  <a:pt x="24" y="136"/>
                </a:lnTo>
                <a:lnTo>
                  <a:pt x="31" y="151"/>
                </a:lnTo>
                <a:lnTo>
                  <a:pt x="51" y="171"/>
                </a:lnTo>
                <a:lnTo>
                  <a:pt x="58" y="178"/>
                </a:lnTo>
                <a:lnTo>
                  <a:pt x="58" y="178"/>
                </a:lnTo>
                <a:lnTo>
                  <a:pt x="58" y="221"/>
                </a:lnTo>
                <a:lnTo>
                  <a:pt x="62" y="252"/>
                </a:lnTo>
                <a:lnTo>
                  <a:pt x="66" y="268"/>
                </a:lnTo>
                <a:lnTo>
                  <a:pt x="74" y="275"/>
                </a:lnTo>
                <a:lnTo>
                  <a:pt x="74" y="275"/>
                </a:lnTo>
                <a:lnTo>
                  <a:pt x="86" y="295"/>
                </a:lnTo>
                <a:lnTo>
                  <a:pt x="97" y="314"/>
                </a:lnTo>
                <a:lnTo>
                  <a:pt x="101" y="338"/>
                </a:lnTo>
                <a:lnTo>
                  <a:pt x="101" y="338"/>
                </a:lnTo>
                <a:lnTo>
                  <a:pt x="113" y="341"/>
                </a:lnTo>
                <a:lnTo>
                  <a:pt x="140" y="345"/>
                </a:lnTo>
                <a:lnTo>
                  <a:pt x="156" y="349"/>
                </a:lnTo>
                <a:lnTo>
                  <a:pt x="171" y="357"/>
                </a:lnTo>
                <a:lnTo>
                  <a:pt x="183" y="369"/>
                </a:lnTo>
                <a:lnTo>
                  <a:pt x="191" y="380"/>
                </a:lnTo>
                <a:lnTo>
                  <a:pt x="191" y="380"/>
                </a:lnTo>
                <a:lnTo>
                  <a:pt x="241" y="388"/>
                </a:lnTo>
                <a:lnTo>
                  <a:pt x="292" y="392"/>
                </a:lnTo>
                <a:lnTo>
                  <a:pt x="330" y="388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" name="Freeform 113"/>
          <p:cNvSpPr>
            <a:spLocks/>
          </p:cNvSpPr>
          <p:nvPr/>
        </p:nvSpPr>
        <p:spPr bwMode="auto">
          <a:xfrm>
            <a:off x="6586538" y="3459956"/>
            <a:ext cx="696913" cy="622300"/>
          </a:xfrm>
          <a:custGeom>
            <a:avLst/>
            <a:gdLst>
              <a:gd name="T0" fmla="*/ 330 w 439"/>
              <a:gd name="T1" fmla="*/ 388 h 392"/>
              <a:gd name="T2" fmla="*/ 330 w 439"/>
              <a:gd name="T3" fmla="*/ 388 h 392"/>
              <a:gd name="T4" fmla="*/ 342 w 439"/>
              <a:gd name="T5" fmla="*/ 384 h 392"/>
              <a:gd name="T6" fmla="*/ 365 w 439"/>
              <a:gd name="T7" fmla="*/ 365 h 392"/>
              <a:gd name="T8" fmla="*/ 377 w 439"/>
              <a:gd name="T9" fmla="*/ 353 h 392"/>
              <a:gd name="T10" fmla="*/ 385 w 439"/>
              <a:gd name="T11" fmla="*/ 338 h 392"/>
              <a:gd name="T12" fmla="*/ 389 w 439"/>
              <a:gd name="T13" fmla="*/ 326 h 392"/>
              <a:gd name="T14" fmla="*/ 385 w 439"/>
              <a:gd name="T15" fmla="*/ 310 h 392"/>
              <a:gd name="T16" fmla="*/ 439 w 439"/>
              <a:gd name="T17" fmla="*/ 237 h 392"/>
              <a:gd name="T18" fmla="*/ 439 w 439"/>
              <a:gd name="T19" fmla="*/ 237 h 392"/>
              <a:gd name="T20" fmla="*/ 435 w 439"/>
              <a:gd name="T21" fmla="*/ 209 h 392"/>
              <a:gd name="T22" fmla="*/ 427 w 439"/>
              <a:gd name="T23" fmla="*/ 186 h 392"/>
              <a:gd name="T24" fmla="*/ 420 w 439"/>
              <a:gd name="T25" fmla="*/ 174 h 392"/>
              <a:gd name="T26" fmla="*/ 412 w 439"/>
              <a:gd name="T27" fmla="*/ 167 h 392"/>
              <a:gd name="T28" fmla="*/ 393 w 439"/>
              <a:gd name="T29" fmla="*/ 136 h 392"/>
              <a:gd name="T30" fmla="*/ 385 w 439"/>
              <a:gd name="T31" fmla="*/ 112 h 392"/>
              <a:gd name="T32" fmla="*/ 369 w 439"/>
              <a:gd name="T33" fmla="*/ 101 h 392"/>
              <a:gd name="T34" fmla="*/ 350 w 439"/>
              <a:gd name="T35" fmla="*/ 85 h 392"/>
              <a:gd name="T36" fmla="*/ 326 w 439"/>
              <a:gd name="T37" fmla="*/ 73 h 392"/>
              <a:gd name="T38" fmla="*/ 315 w 439"/>
              <a:gd name="T39" fmla="*/ 62 h 392"/>
              <a:gd name="T40" fmla="*/ 303 w 439"/>
              <a:gd name="T41" fmla="*/ 50 h 392"/>
              <a:gd name="T42" fmla="*/ 288 w 439"/>
              <a:gd name="T43" fmla="*/ 27 h 392"/>
              <a:gd name="T44" fmla="*/ 276 w 439"/>
              <a:gd name="T45" fmla="*/ 7 h 392"/>
              <a:gd name="T46" fmla="*/ 268 w 439"/>
              <a:gd name="T47" fmla="*/ 0 h 392"/>
              <a:gd name="T48" fmla="*/ 191 w 439"/>
              <a:gd name="T49" fmla="*/ 4 h 392"/>
              <a:gd name="T50" fmla="*/ 113 w 439"/>
              <a:gd name="T51" fmla="*/ 38 h 392"/>
              <a:gd name="T52" fmla="*/ 113 w 439"/>
              <a:gd name="T53" fmla="*/ 38 h 392"/>
              <a:gd name="T54" fmla="*/ 62 w 439"/>
              <a:gd name="T55" fmla="*/ 46 h 392"/>
              <a:gd name="T56" fmla="*/ 0 w 439"/>
              <a:gd name="T57" fmla="*/ 50 h 392"/>
              <a:gd name="T58" fmla="*/ 0 w 439"/>
              <a:gd name="T59" fmla="*/ 50 h 392"/>
              <a:gd name="T60" fmla="*/ 4 w 439"/>
              <a:gd name="T61" fmla="*/ 58 h 392"/>
              <a:gd name="T62" fmla="*/ 4 w 439"/>
              <a:gd name="T63" fmla="*/ 66 h 392"/>
              <a:gd name="T64" fmla="*/ 8 w 439"/>
              <a:gd name="T65" fmla="*/ 77 h 392"/>
              <a:gd name="T66" fmla="*/ 8 w 439"/>
              <a:gd name="T67" fmla="*/ 77 h 392"/>
              <a:gd name="T68" fmla="*/ 8 w 439"/>
              <a:gd name="T69" fmla="*/ 101 h 392"/>
              <a:gd name="T70" fmla="*/ 12 w 439"/>
              <a:gd name="T71" fmla="*/ 116 h 392"/>
              <a:gd name="T72" fmla="*/ 24 w 439"/>
              <a:gd name="T73" fmla="*/ 136 h 392"/>
              <a:gd name="T74" fmla="*/ 31 w 439"/>
              <a:gd name="T75" fmla="*/ 151 h 392"/>
              <a:gd name="T76" fmla="*/ 51 w 439"/>
              <a:gd name="T77" fmla="*/ 171 h 392"/>
              <a:gd name="T78" fmla="*/ 58 w 439"/>
              <a:gd name="T79" fmla="*/ 178 h 392"/>
              <a:gd name="T80" fmla="*/ 58 w 439"/>
              <a:gd name="T81" fmla="*/ 178 h 392"/>
              <a:gd name="T82" fmla="*/ 58 w 439"/>
              <a:gd name="T83" fmla="*/ 221 h 392"/>
              <a:gd name="T84" fmla="*/ 62 w 439"/>
              <a:gd name="T85" fmla="*/ 252 h 392"/>
              <a:gd name="T86" fmla="*/ 66 w 439"/>
              <a:gd name="T87" fmla="*/ 268 h 392"/>
              <a:gd name="T88" fmla="*/ 74 w 439"/>
              <a:gd name="T89" fmla="*/ 275 h 392"/>
              <a:gd name="T90" fmla="*/ 74 w 439"/>
              <a:gd name="T91" fmla="*/ 275 h 392"/>
              <a:gd name="T92" fmla="*/ 86 w 439"/>
              <a:gd name="T93" fmla="*/ 295 h 392"/>
              <a:gd name="T94" fmla="*/ 97 w 439"/>
              <a:gd name="T95" fmla="*/ 314 h 392"/>
              <a:gd name="T96" fmla="*/ 101 w 439"/>
              <a:gd name="T97" fmla="*/ 338 h 392"/>
              <a:gd name="T98" fmla="*/ 101 w 439"/>
              <a:gd name="T99" fmla="*/ 338 h 392"/>
              <a:gd name="T100" fmla="*/ 113 w 439"/>
              <a:gd name="T101" fmla="*/ 341 h 392"/>
              <a:gd name="T102" fmla="*/ 140 w 439"/>
              <a:gd name="T103" fmla="*/ 345 h 392"/>
              <a:gd name="T104" fmla="*/ 156 w 439"/>
              <a:gd name="T105" fmla="*/ 349 h 392"/>
              <a:gd name="T106" fmla="*/ 171 w 439"/>
              <a:gd name="T107" fmla="*/ 357 h 392"/>
              <a:gd name="T108" fmla="*/ 183 w 439"/>
              <a:gd name="T109" fmla="*/ 369 h 392"/>
              <a:gd name="T110" fmla="*/ 191 w 439"/>
              <a:gd name="T111" fmla="*/ 380 h 392"/>
              <a:gd name="T112" fmla="*/ 191 w 439"/>
              <a:gd name="T113" fmla="*/ 380 h 392"/>
              <a:gd name="T114" fmla="*/ 241 w 439"/>
              <a:gd name="T115" fmla="*/ 388 h 392"/>
              <a:gd name="T116" fmla="*/ 292 w 439"/>
              <a:gd name="T117" fmla="*/ 392 h 392"/>
              <a:gd name="T118" fmla="*/ 330 w 439"/>
              <a:gd name="T119" fmla="*/ 388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39" h="392">
                <a:moveTo>
                  <a:pt x="330" y="388"/>
                </a:moveTo>
                <a:lnTo>
                  <a:pt x="330" y="388"/>
                </a:lnTo>
                <a:lnTo>
                  <a:pt x="342" y="384"/>
                </a:lnTo>
                <a:lnTo>
                  <a:pt x="365" y="365"/>
                </a:lnTo>
                <a:lnTo>
                  <a:pt x="377" y="353"/>
                </a:lnTo>
                <a:lnTo>
                  <a:pt x="385" y="338"/>
                </a:lnTo>
                <a:lnTo>
                  <a:pt x="389" y="326"/>
                </a:lnTo>
                <a:lnTo>
                  <a:pt x="385" y="310"/>
                </a:lnTo>
                <a:lnTo>
                  <a:pt x="439" y="237"/>
                </a:lnTo>
                <a:lnTo>
                  <a:pt x="439" y="237"/>
                </a:lnTo>
                <a:lnTo>
                  <a:pt x="435" y="209"/>
                </a:lnTo>
                <a:lnTo>
                  <a:pt x="427" y="186"/>
                </a:lnTo>
                <a:lnTo>
                  <a:pt x="420" y="174"/>
                </a:lnTo>
                <a:lnTo>
                  <a:pt x="412" y="167"/>
                </a:lnTo>
                <a:lnTo>
                  <a:pt x="393" y="136"/>
                </a:lnTo>
                <a:lnTo>
                  <a:pt x="385" y="112"/>
                </a:lnTo>
                <a:lnTo>
                  <a:pt x="369" y="101"/>
                </a:lnTo>
                <a:lnTo>
                  <a:pt x="350" y="85"/>
                </a:lnTo>
                <a:lnTo>
                  <a:pt x="326" y="73"/>
                </a:lnTo>
                <a:lnTo>
                  <a:pt x="315" y="62"/>
                </a:lnTo>
                <a:lnTo>
                  <a:pt x="303" y="50"/>
                </a:lnTo>
                <a:lnTo>
                  <a:pt x="288" y="27"/>
                </a:lnTo>
                <a:lnTo>
                  <a:pt x="276" y="7"/>
                </a:lnTo>
                <a:lnTo>
                  <a:pt x="268" y="0"/>
                </a:lnTo>
                <a:lnTo>
                  <a:pt x="191" y="4"/>
                </a:lnTo>
                <a:lnTo>
                  <a:pt x="113" y="38"/>
                </a:lnTo>
                <a:lnTo>
                  <a:pt x="113" y="38"/>
                </a:lnTo>
                <a:lnTo>
                  <a:pt x="62" y="46"/>
                </a:lnTo>
                <a:lnTo>
                  <a:pt x="0" y="50"/>
                </a:lnTo>
                <a:lnTo>
                  <a:pt x="0" y="50"/>
                </a:lnTo>
                <a:lnTo>
                  <a:pt x="4" y="58"/>
                </a:lnTo>
                <a:lnTo>
                  <a:pt x="4" y="66"/>
                </a:lnTo>
                <a:lnTo>
                  <a:pt x="8" y="77"/>
                </a:lnTo>
                <a:lnTo>
                  <a:pt x="8" y="77"/>
                </a:lnTo>
                <a:lnTo>
                  <a:pt x="8" y="101"/>
                </a:lnTo>
                <a:lnTo>
                  <a:pt x="12" y="116"/>
                </a:lnTo>
                <a:lnTo>
                  <a:pt x="24" y="136"/>
                </a:lnTo>
                <a:lnTo>
                  <a:pt x="31" y="151"/>
                </a:lnTo>
                <a:lnTo>
                  <a:pt x="51" y="171"/>
                </a:lnTo>
                <a:lnTo>
                  <a:pt x="58" y="178"/>
                </a:lnTo>
                <a:lnTo>
                  <a:pt x="58" y="178"/>
                </a:lnTo>
                <a:lnTo>
                  <a:pt x="58" y="221"/>
                </a:lnTo>
                <a:lnTo>
                  <a:pt x="62" y="252"/>
                </a:lnTo>
                <a:lnTo>
                  <a:pt x="66" y="268"/>
                </a:lnTo>
                <a:lnTo>
                  <a:pt x="74" y="275"/>
                </a:lnTo>
                <a:lnTo>
                  <a:pt x="74" y="275"/>
                </a:lnTo>
                <a:lnTo>
                  <a:pt x="86" y="295"/>
                </a:lnTo>
                <a:lnTo>
                  <a:pt x="97" y="314"/>
                </a:lnTo>
                <a:lnTo>
                  <a:pt x="101" y="338"/>
                </a:lnTo>
                <a:lnTo>
                  <a:pt x="101" y="338"/>
                </a:lnTo>
                <a:lnTo>
                  <a:pt x="113" y="341"/>
                </a:lnTo>
                <a:lnTo>
                  <a:pt x="140" y="345"/>
                </a:lnTo>
                <a:lnTo>
                  <a:pt x="156" y="349"/>
                </a:lnTo>
                <a:lnTo>
                  <a:pt x="171" y="357"/>
                </a:lnTo>
                <a:lnTo>
                  <a:pt x="183" y="369"/>
                </a:lnTo>
                <a:lnTo>
                  <a:pt x="191" y="380"/>
                </a:lnTo>
                <a:lnTo>
                  <a:pt x="191" y="380"/>
                </a:lnTo>
                <a:lnTo>
                  <a:pt x="241" y="388"/>
                </a:lnTo>
                <a:lnTo>
                  <a:pt x="292" y="392"/>
                </a:lnTo>
                <a:lnTo>
                  <a:pt x="330" y="388"/>
                </a:lnTo>
              </a:path>
            </a:pathLst>
          </a:custGeom>
          <a:noFill/>
          <a:ln w="25400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1" name="Freeform 114"/>
          <p:cNvSpPr>
            <a:spLocks noEditPoints="1"/>
          </p:cNvSpPr>
          <p:nvPr/>
        </p:nvSpPr>
        <p:spPr bwMode="auto">
          <a:xfrm>
            <a:off x="6723063" y="3703637"/>
            <a:ext cx="134938" cy="134938"/>
          </a:xfrm>
          <a:custGeom>
            <a:avLst/>
            <a:gdLst>
              <a:gd name="T0" fmla="*/ 23 w 85"/>
              <a:gd name="T1" fmla="*/ 19 h 85"/>
              <a:gd name="T2" fmla="*/ 31 w 85"/>
              <a:gd name="T3" fmla="*/ 23 h 85"/>
              <a:gd name="T4" fmla="*/ 50 w 85"/>
              <a:gd name="T5" fmla="*/ 19 h 85"/>
              <a:gd name="T6" fmla="*/ 62 w 85"/>
              <a:gd name="T7" fmla="*/ 23 h 85"/>
              <a:gd name="T8" fmla="*/ 81 w 85"/>
              <a:gd name="T9" fmla="*/ 19 h 85"/>
              <a:gd name="T10" fmla="*/ 62 w 85"/>
              <a:gd name="T11" fmla="*/ 7 h 85"/>
              <a:gd name="T12" fmla="*/ 62 w 85"/>
              <a:gd name="T13" fmla="*/ 7 h 85"/>
              <a:gd name="T14" fmla="*/ 62 w 85"/>
              <a:gd name="T15" fmla="*/ 4 h 85"/>
              <a:gd name="T16" fmla="*/ 62 w 85"/>
              <a:gd name="T17" fmla="*/ 0 h 85"/>
              <a:gd name="T18" fmla="*/ 58 w 85"/>
              <a:gd name="T19" fmla="*/ 0 h 85"/>
              <a:gd name="T20" fmla="*/ 50 w 85"/>
              <a:gd name="T21" fmla="*/ 7 h 85"/>
              <a:gd name="T22" fmla="*/ 31 w 85"/>
              <a:gd name="T23" fmla="*/ 7 h 85"/>
              <a:gd name="T24" fmla="*/ 35 w 85"/>
              <a:gd name="T25" fmla="*/ 4 h 85"/>
              <a:gd name="T26" fmla="*/ 35 w 85"/>
              <a:gd name="T27" fmla="*/ 0 h 85"/>
              <a:gd name="T28" fmla="*/ 31 w 85"/>
              <a:gd name="T29" fmla="*/ 0 h 85"/>
              <a:gd name="T30" fmla="*/ 23 w 85"/>
              <a:gd name="T31" fmla="*/ 0 h 85"/>
              <a:gd name="T32" fmla="*/ 0 w 85"/>
              <a:gd name="T33" fmla="*/ 7 h 85"/>
              <a:gd name="T34" fmla="*/ 0 w 85"/>
              <a:gd name="T35" fmla="*/ 19 h 85"/>
              <a:gd name="T36" fmla="*/ 19 w 85"/>
              <a:gd name="T37" fmla="*/ 38 h 85"/>
              <a:gd name="T38" fmla="*/ 15 w 85"/>
              <a:gd name="T39" fmla="*/ 42 h 85"/>
              <a:gd name="T40" fmla="*/ 19 w 85"/>
              <a:gd name="T41" fmla="*/ 46 h 85"/>
              <a:gd name="T42" fmla="*/ 0 w 85"/>
              <a:gd name="T43" fmla="*/ 46 h 85"/>
              <a:gd name="T44" fmla="*/ 27 w 85"/>
              <a:gd name="T45" fmla="*/ 58 h 85"/>
              <a:gd name="T46" fmla="*/ 15 w 85"/>
              <a:gd name="T47" fmla="*/ 66 h 85"/>
              <a:gd name="T48" fmla="*/ 0 w 85"/>
              <a:gd name="T49" fmla="*/ 73 h 85"/>
              <a:gd name="T50" fmla="*/ 7 w 85"/>
              <a:gd name="T51" fmla="*/ 81 h 85"/>
              <a:gd name="T52" fmla="*/ 35 w 85"/>
              <a:gd name="T53" fmla="*/ 62 h 85"/>
              <a:gd name="T54" fmla="*/ 46 w 85"/>
              <a:gd name="T55" fmla="*/ 85 h 85"/>
              <a:gd name="T56" fmla="*/ 46 w 85"/>
              <a:gd name="T57" fmla="*/ 58 h 85"/>
              <a:gd name="T58" fmla="*/ 73 w 85"/>
              <a:gd name="T59" fmla="*/ 81 h 85"/>
              <a:gd name="T60" fmla="*/ 85 w 85"/>
              <a:gd name="T61" fmla="*/ 70 h 85"/>
              <a:gd name="T62" fmla="*/ 70 w 85"/>
              <a:gd name="T63" fmla="*/ 66 h 85"/>
              <a:gd name="T64" fmla="*/ 81 w 85"/>
              <a:gd name="T65" fmla="*/ 58 h 85"/>
              <a:gd name="T66" fmla="*/ 66 w 85"/>
              <a:gd name="T67" fmla="*/ 50 h 85"/>
              <a:gd name="T68" fmla="*/ 70 w 85"/>
              <a:gd name="T69" fmla="*/ 42 h 85"/>
              <a:gd name="T70" fmla="*/ 70 w 85"/>
              <a:gd name="T71" fmla="*/ 42 h 85"/>
              <a:gd name="T72" fmla="*/ 77 w 85"/>
              <a:gd name="T73" fmla="*/ 35 h 85"/>
              <a:gd name="T74" fmla="*/ 46 w 85"/>
              <a:gd name="T75" fmla="*/ 27 h 85"/>
              <a:gd name="T76" fmla="*/ 46 w 85"/>
              <a:gd name="T77" fmla="*/ 27 h 85"/>
              <a:gd name="T78" fmla="*/ 46 w 85"/>
              <a:gd name="T79" fmla="*/ 23 h 85"/>
              <a:gd name="T80" fmla="*/ 46 w 85"/>
              <a:gd name="T81" fmla="*/ 23 h 85"/>
              <a:gd name="T82" fmla="*/ 46 w 85"/>
              <a:gd name="T83" fmla="*/ 23 h 85"/>
              <a:gd name="T84" fmla="*/ 35 w 85"/>
              <a:gd name="T85" fmla="*/ 27 h 85"/>
              <a:gd name="T86" fmla="*/ 7 w 85"/>
              <a:gd name="T87" fmla="*/ 35 h 85"/>
              <a:gd name="T88" fmla="*/ 23 w 85"/>
              <a:gd name="T89" fmla="*/ 35 h 85"/>
              <a:gd name="T90" fmla="*/ 19 w 85"/>
              <a:gd name="T91" fmla="*/ 38 h 85"/>
              <a:gd name="T92" fmla="*/ 50 w 85"/>
              <a:gd name="T93" fmla="*/ 50 h 85"/>
              <a:gd name="T94" fmla="*/ 46 w 85"/>
              <a:gd name="T95" fmla="*/ 35 h 85"/>
              <a:gd name="T96" fmla="*/ 58 w 85"/>
              <a:gd name="T97" fmla="*/ 35 h 85"/>
              <a:gd name="T98" fmla="*/ 50 w 85"/>
              <a:gd name="T99" fmla="*/ 50 h 85"/>
              <a:gd name="T100" fmla="*/ 31 w 85"/>
              <a:gd name="T101" fmla="*/ 46 h 85"/>
              <a:gd name="T102" fmla="*/ 27 w 85"/>
              <a:gd name="T103" fmla="*/ 35 h 85"/>
              <a:gd name="T104" fmla="*/ 35 w 85"/>
              <a:gd name="T105" fmla="*/ 46 h 85"/>
              <a:gd name="T106" fmla="*/ 31 w 85"/>
              <a:gd name="T107" fmla="*/ 46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5" h="85">
                <a:moveTo>
                  <a:pt x="0" y="19"/>
                </a:moveTo>
                <a:lnTo>
                  <a:pt x="23" y="19"/>
                </a:lnTo>
                <a:lnTo>
                  <a:pt x="23" y="23"/>
                </a:lnTo>
                <a:lnTo>
                  <a:pt x="31" y="23"/>
                </a:lnTo>
                <a:lnTo>
                  <a:pt x="31" y="19"/>
                </a:lnTo>
                <a:lnTo>
                  <a:pt x="50" y="19"/>
                </a:lnTo>
                <a:lnTo>
                  <a:pt x="50" y="23"/>
                </a:lnTo>
                <a:lnTo>
                  <a:pt x="62" y="23"/>
                </a:lnTo>
                <a:lnTo>
                  <a:pt x="62" y="19"/>
                </a:lnTo>
                <a:lnTo>
                  <a:pt x="81" y="19"/>
                </a:lnTo>
                <a:lnTo>
                  <a:pt x="81" y="7"/>
                </a:lnTo>
                <a:lnTo>
                  <a:pt x="62" y="7"/>
                </a:lnTo>
                <a:lnTo>
                  <a:pt x="62" y="7"/>
                </a:lnTo>
                <a:lnTo>
                  <a:pt x="62" y="7"/>
                </a:lnTo>
                <a:lnTo>
                  <a:pt x="62" y="4"/>
                </a:lnTo>
                <a:lnTo>
                  <a:pt x="62" y="4"/>
                </a:lnTo>
                <a:lnTo>
                  <a:pt x="62" y="0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lnTo>
                  <a:pt x="50" y="0"/>
                </a:lnTo>
                <a:lnTo>
                  <a:pt x="50" y="7"/>
                </a:lnTo>
                <a:lnTo>
                  <a:pt x="31" y="7"/>
                </a:lnTo>
                <a:lnTo>
                  <a:pt x="31" y="7"/>
                </a:lnTo>
                <a:lnTo>
                  <a:pt x="31" y="7"/>
                </a:lnTo>
                <a:lnTo>
                  <a:pt x="35" y="4"/>
                </a:lnTo>
                <a:lnTo>
                  <a:pt x="35" y="4"/>
                </a:lnTo>
                <a:lnTo>
                  <a:pt x="35" y="0"/>
                </a:lnTo>
                <a:lnTo>
                  <a:pt x="35" y="0"/>
                </a:lnTo>
                <a:lnTo>
                  <a:pt x="31" y="0"/>
                </a:lnTo>
                <a:lnTo>
                  <a:pt x="31" y="0"/>
                </a:lnTo>
                <a:lnTo>
                  <a:pt x="23" y="0"/>
                </a:lnTo>
                <a:lnTo>
                  <a:pt x="23" y="7"/>
                </a:lnTo>
                <a:lnTo>
                  <a:pt x="0" y="7"/>
                </a:lnTo>
                <a:lnTo>
                  <a:pt x="0" y="19"/>
                </a:lnTo>
                <a:lnTo>
                  <a:pt x="0" y="19"/>
                </a:lnTo>
                <a:close/>
                <a:moveTo>
                  <a:pt x="19" y="38"/>
                </a:moveTo>
                <a:lnTo>
                  <a:pt x="19" y="38"/>
                </a:lnTo>
                <a:lnTo>
                  <a:pt x="15" y="42"/>
                </a:lnTo>
                <a:lnTo>
                  <a:pt x="15" y="42"/>
                </a:lnTo>
                <a:lnTo>
                  <a:pt x="19" y="46"/>
                </a:lnTo>
                <a:lnTo>
                  <a:pt x="19" y="46"/>
                </a:lnTo>
                <a:lnTo>
                  <a:pt x="19" y="46"/>
                </a:lnTo>
                <a:lnTo>
                  <a:pt x="0" y="46"/>
                </a:lnTo>
                <a:lnTo>
                  <a:pt x="0" y="58"/>
                </a:lnTo>
                <a:lnTo>
                  <a:pt x="27" y="58"/>
                </a:lnTo>
                <a:lnTo>
                  <a:pt x="27" y="58"/>
                </a:lnTo>
                <a:lnTo>
                  <a:pt x="15" y="66"/>
                </a:lnTo>
                <a:lnTo>
                  <a:pt x="0" y="73"/>
                </a:lnTo>
                <a:lnTo>
                  <a:pt x="0" y="73"/>
                </a:lnTo>
                <a:lnTo>
                  <a:pt x="7" y="81"/>
                </a:lnTo>
                <a:lnTo>
                  <a:pt x="7" y="81"/>
                </a:lnTo>
                <a:lnTo>
                  <a:pt x="23" y="73"/>
                </a:lnTo>
                <a:lnTo>
                  <a:pt x="35" y="62"/>
                </a:lnTo>
                <a:lnTo>
                  <a:pt x="35" y="85"/>
                </a:lnTo>
                <a:lnTo>
                  <a:pt x="46" y="85"/>
                </a:lnTo>
                <a:lnTo>
                  <a:pt x="46" y="58"/>
                </a:lnTo>
                <a:lnTo>
                  <a:pt x="46" y="58"/>
                </a:lnTo>
                <a:lnTo>
                  <a:pt x="58" y="73"/>
                </a:lnTo>
                <a:lnTo>
                  <a:pt x="73" y="81"/>
                </a:lnTo>
                <a:lnTo>
                  <a:pt x="73" y="81"/>
                </a:lnTo>
                <a:lnTo>
                  <a:pt x="85" y="70"/>
                </a:lnTo>
                <a:lnTo>
                  <a:pt x="85" y="70"/>
                </a:lnTo>
                <a:lnTo>
                  <a:pt x="70" y="66"/>
                </a:lnTo>
                <a:lnTo>
                  <a:pt x="58" y="58"/>
                </a:lnTo>
                <a:lnTo>
                  <a:pt x="81" y="58"/>
                </a:lnTo>
                <a:lnTo>
                  <a:pt x="81" y="50"/>
                </a:lnTo>
                <a:lnTo>
                  <a:pt x="66" y="50"/>
                </a:lnTo>
                <a:lnTo>
                  <a:pt x="66" y="50"/>
                </a:lnTo>
                <a:lnTo>
                  <a:pt x="70" y="42"/>
                </a:lnTo>
                <a:lnTo>
                  <a:pt x="70" y="42"/>
                </a:lnTo>
                <a:lnTo>
                  <a:pt x="70" y="42"/>
                </a:lnTo>
                <a:lnTo>
                  <a:pt x="62" y="35"/>
                </a:lnTo>
                <a:lnTo>
                  <a:pt x="77" y="35"/>
                </a:lnTo>
                <a:lnTo>
                  <a:pt x="77" y="27"/>
                </a:lnTo>
                <a:lnTo>
                  <a:pt x="46" y="27"/>
                </a:lnTo>
                <a:lnTo>
                  <a:pt x="46" y="27"/>
                </a:lnTo>
                <a:lnTo>
                  <a:pt x="46" y="27"/>
                </a:lnTo>
                <a:lnTo>
                  <a:pt x="46" y="23"/>
                </a:lnTo>
                <a:lnTo>
                  <a:pt x="46" y="23"/>
                </a:lnTo>
                <a:lnTo>
                  <a:pt x="46" y="23"/>
                </a:lnTo>
                <a:lnTo>
                  <a:pt x="46" y="23"/>
                </a:lnTo>
                <a:lnTo>
                  <a:pt x="46" y="23"/>
                </a:lnTo>
                <a:lnTo>
                  <a:pt x="46" y="23"/>
                </a:lnTo>
                <a:lnTo>
                  <a:pt x="35" y="23"/>
                </a:lnTo>
                <a:lnTo>
                  <a:pt x="35" y="27"/>
                </a:lnTo>
                <a:lnTo>
                  <a:pt x="7" y="27"/>
                </a:lnTo>
                <a:lnTo>
                  <a:pt x="7" y="35"/>
                </a:lnTo>
                <a:lnTo>
                  <a:pt x="23" y="35"/>
                </a:lnTo>
                <a:lnTo>
                  <a:pt x="23" y="35"/>
                </a:lnTo>
                <a:lnTo>
                  <a:pt x="19" y="38"/>
                </a:lnTo>
                <a:lnTo>
                  <a:pt x="19" y="38"/>
                </a:lnTo>
                <a:lnTo>
                  <a:pt x="19" y="38"/>
                </a:lnTo>
                <a:close/>
                <a:moveTo>
                  <a:pt x="50" y="50"/>
                </a:moveTo>
                <a:lnTo>
                  <a:pt x="46" y="50"/>
                </a:lnTo>
                <a:lnTo>
                  <a:pt x="46" y="35"/>
                </a:lnTo>
                <a:lnTo>
                  <a:pt x="58" y="35"/>
                </a:lnTo>
                <a:lnTo>
                  <a:pt x="58" y="35"/>
                </a:lnTo>
                <a:lnTo>
                  <a:pt x="50" y="50"/>
                </a:lnTo>
                <a:lnTo>
                  <a:pt x="50" y="50"/>
                </a:lnTo>
                <a:lnTo>
                  <a:pt x="50" y="50"/>
                </a:lnTo>
                <a:close/>
                <a:moveTo>
                  <a:pt x="31" y="46"/>
                </a:moveTo>
                <a:lnTo>
                  <a:pt x="31" y="46"/>
                </a:lnTo>
                <a:lnTo>
                  <a:pt x="27" y="35"/>
                </a:lnTo>
                <a:lnTo>
                  <a:pt x="35" y="35"/>
                </a:lnTo>
                <a:lnTo>
                  <a:pt x="35" y="46"/>
                </a:lnTo>
                <a:lnTo>
                  <a:pt x="27" y="46"/>
                </a:lnTo>
                <a:lnTo>
                  <a:pt x="31" y="46"/>
                </a:lnTo>
                <a:lnTo>
                  <a:pt x="31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" name="Freeform 115"/>
          <p:cNvSpPr>
            <a:spLocks noEditPoints="1"/>
          </p:cNvSpPr>
          <p:nvPr/>
        </p:nvSpPr>
        <p:spPr bwMode="auto">
          <a:xfrm>
            <a:off x="6870700" y="3703637"/>
            <a:ext cx="128588" cy="134938"/>
          </a:xfrm>
          <a:custGeom>
            <a:avLst/>
            <a:gdLst>
              <a:gd name="T0" fmla="*/ 35 w 81"/>
              <a:gd name="T1" fmla="*/ 27 h 85"/>
              <a:gd name="T2" fmla="*/ 46 w 81"/>
              <a:gd name="T3" fmla="*/ 19 h 85"/>
              <a:gd name="T4" fmla="*/ 62 w 81"/>
              <a:gd name="T5" fmla="*/ 27 h 85"/>
              <a:gd name="T6" fmla="*/ 81 w 81"/>
              <a:gd name="T7" fmla="*/ 19 h 85"/>
              <a:gd name="T8" fmla="*/ 62 w 81"/>
              <a:gd name="T9" fmla="*/ 11 h 85"/>
              <a:gd name="T10" fmla="*/ 62 w 81"/>
              <a:gd name="T11" fmla="*/ 7 h 85"/>
              <a:gd name="T12" fmla="*/ 62 w 81"/>
              <a:gd name="T13" fmla="*/ 4 h 85"/>
              <a:gd name="T14" fmla="*/ 62 w 81"/>
              <a:gd name="T15" fmla="*/ 4 h 85"/>
              <a:gd name="T16" fmla="*/ 58 w 81"/>
              <a:gd name="T17" fmla="*/ 4 h 85"/>
              <a:gd name="T18" fmla="*/ 46 w 81"/>
              <a:gd name="T19" fmla="*/ 11 h 85"/>
              <a:gd name="T20" fmla="*/ 35 w 81"/>
              <a:gd name="T21" fmla="*/ 7 h 85"/>
              <a:gd name="T22" fmla="*/ 35 w 81"/>
              <a:gd name="T23" fmla="*/ 4 h 85"/>
              <a:gd name="T24" fmla="*/ 35 w 81"/>
              <a:gd name="T25" fmla="*/ 4 h 85"/>
              <a:gd name="T26" fmla="*/ 35 w 81"/>
              <a:gd name="T27" fmla="*/ 0 h 85"/>
              <a:gd name="T28" fmla="*/ 23 w 81"/>
              <a:gd name="T29" fmla="*/ 0 h 85"/>
              <a:gd name="T30" fmla="*/ 4 w 81"/>
              <a:gd name="T31" fmla="*/ 11 h 85"/>
              <a:gd name="T32" fmla="*/ 23 w 81"/>
              <a:gd name="T33" fmla="*/ 19 h 85"/>
              <a:gd name="T34" fmla="*/ 23 w 81"/>
              <a:gd name="T35" fmla="*/ 27 h 85"/>
              <a:gd name="T36" fmla="*/ 4 w 81"/>
              <a:gd name="T37" fmla="*/ 46 h 85"/>
              <a:gd name="T38" fmla="*/ 27 w 81"/>
              <a:gd name="T39" fmla="*/ 54 h 85"/>
              <a:gd name="T40" fmla="*/ 23 w 81"/>
              <a:gd name="T41" fmla="*/ 62 h 85"/>
              <a:gd name="T42" fmla="*/ 0 w 81"/>
              <a:gd name="T43" fmla="*/ 77 h 85"/>
              <a:gd name="T44" fmla="*/ 8 w 81"/>
              <a:gd name="T45" fmla="*/ 85 h 85"/>
              <a:gd name="T46" fmla="*/ 19 w 81"/>
              <a:gd name="T47" fmla="*/ 81 h 85"/>
              <a:gd name="T48" fmla="*/ 35 w 81"/>
              <a:gd name="T49" fmla="*/ 66 h 85"/>
              <a:gd name="T50" fmla="*/ 43 w 81"/>
              <a:gd name="T51" fmla="*/ 54 h 85"/>
              <a:gd name="T52" fmla="*/ 43 w 81"/>
              <a:gd name="T53" fmla="*/ 77 h 85"/>
              <a:gd name="T54" fmla="*/ 50 w 81"/>
              <a:gd name="T55" fmla="*/ 85 h 85"/>
              <a:gd name="T56" fmla="*/ 70 w 81"/>
              <a:gd name="T57" fmla="*/ 85 h 85"/>
              <a:gd name="T58" fmla="*/ 78 w 81"/>
              <a:gd name="T59" fmla="*/ 81 h 85"/>
              <a:gd name="T60" fmla="*/ 81 w 81"/>
              <a:gd name="T61" fmla="*/ 66 h 85"/>
              <a:gd name="T62" fmla="*/ 81 w 81"/>
              <a:gd name="T63" fmla="*/ 66 h 85"/>
              <a:gd name="T64" fmla="*/ 70 w 81"/>
              <a:gd name="T65" fmla="*/ 62 h 85"/>
              <a:gd name="T66" fmla="*/ 66 w 81"/>
              <a:gd name="T67" fmla="*/ 73 h 85"/>
              <a:gd name="T68" fmla="*/ 58 w 81"/>
              <a:gd name="T69" fmla="*/ 73 h 85"/>
              <a:gd name="T70" fmla="*/ 54 w 81"/>
              <a:gd name="T71" fmla="*/ 54 h 85"/>
              <a:gd name="T72" fmla="*/ 81 w 81"/>
              <a:gd name="T73" fmla="*/ 46 h 85"/>
              <a:gd name="T74" fmla="*/ 43 w 81"/>
              <a:gd name="T75" fmla="*/ 46 h 85"/>
              <a:gd name="T76" fmla="*/ 74 w 81"/>
              <a:gd name="T77" fmla="*/ 38 h 85"/>
              <a:gd name="T78" fmla="*/ 12 w 81"/>
              <a:gd name="T79" fmla="*/ 31 h 85"/>
              <a:gd name="T80" fmla="*/ 31 w 81"/>
              <a:gd name="T81" fmla="*/ 38 h 85"/>
              <a:gd name="T82" fmla="*/ 31 w 81"/>
              <a:gd name="T83" fmla="*/ 46 h 85"/>
              <a:gd name="T84" fmla="*/ 31 w 81"/>
              <a:gd name="T85" fmla="*/ 46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1" h="85">
                <a:moveTo>
                  <a:pt x="23" y="27"/>
                </a:moveTo>
                <a:lnTo>
                  <a:pt x="35" y="27"/>
                </a:lnTo>
                <a:lnTo>
                  <a:pt x="35" y="19"/>
                </a:lnTo>
                <a:lnTo>
                  <a:pt x="46" y="19"/>
                </a:lnTo>
                <a:lnTo>
                  <a:pt x="46" y="27"/>
                </a:lnTo>
                <a:lnTo>
                  <a:pt x="62" y="27"/>
                </a:lnTo>
                <a:lnTo>
                  <a:pt x="62" y="19"/>
                </a:lnTo>
                <a:lnTo>
                  <a:pt x="81" y="19"/>
                </a:lnTo>
                <a:lnTo>
                  <a:pt x="81" y="11"/>
                </a:lnTo>
                <a:lnTo>
                  <a:pt x="62" y="11"/>
                </a:lnTo>
                <a:lnTo>
                  <a:pt x="62" y="7"/>
                </a:lnTo>
                <a:lnTo>
                  <a:pt x="62" y="7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58" y="4"/>
                </a:lnTo>
                <a:lnTo>
                  <a:pt x="58" y="4"/>
                </a:lnTo>
                <a:lnTo>
                  <a:pt x="46" y="0"/>
                </a:lnTo>
                <a:lnTo>
                  <a:pt x="46" y="11"/>
                </a:lnTo>
                <a:lnTo>
                  <a:pt x="35" y="11"/>
                </a:lnTo>
                <a:lnTo>
                  <a:pt x="35" y="7"/>
                </a:lnTo>
                <a:lnTo>
                  <a:pt x="35" y="7"/>
                </a:lnTo>
                <a:lnTo>
                  <a:pt x="35" y="4"/>
                </a:lnTo>
                <a:lnTo>
                  <a:pt x="35" y="4"/>
                </a:lnTo>
                <a:lnTo>
                  <a:pt x="35" y="4"/>
                </a:lnTo>
                <a:lnTo>
                  <a:pt x="35" y="4"/>
                </a:lnTo>
                <a:lnTo>
                  <a:pt x="35" y="0"/>
                </a:lnTo>
                <a:lnTo>
                  <a:pt x="35" y="0"/>
                </a:lnTo>
                <a:lnTo>
                  <a:pt x="23" y="0"/>
                </a:lnTo>
                <a:lnTo>
                  <a:pt x="23" y="11"/>
                </a:lnTo>
                <a:lnTo>
                  <a:pt x="4" y="11"/>
                </a:lnTo>
                <a:lnTo>
                  <a:pt x="4" y="19"/>
                </a:lnTo>
                <a:lnTo>
                  <a:pt x="23" y="19"/>
                </a:lnTo>
                <a:lnTo>
                  <a:pt x="23" y="27"/>
                </a:lnTo>
                <a:lnTo>
                  <a:pt x="23" y="27"/>
                </a:lnTo>
                <a:close/>
                <a:moveTo>
                  <a:pt x="31" y="46"/>
                </a:moveTo>
                <a:lnTo>
                  <a:pt x="4" y="46"/>
                </a:lnTo>
                <a:lnTo>
                  <a:pt x="4" y="54"/>
                </a:lnTo>
                <a:lnTo>
                  <a:pt x="27" y="54"/>
                </a:lnTo>
                <a:lnTo>
                  <a:pt x="27" y="54"/>
                </a:lnTo>
                <a:lnTo>
                  <a:pt x="23" y="62"/>
                </a:lnTo>
                <a:lnTo>
                  <a:pt x="19" y="70"/>
                </a:lnTo>
                <a:lnTo>
                  <a:pt x="0" y="77"/>
                </a:lnTo>
                <a:lnTo>
                  <a:pt x="0" y="77"/>
                </a:lnTo>
                <a:lnTo>
                  <a:pt x="8" y="85"/>
                </a:lnTo>
                <a:lnTo>
                  <a:pt x="8" y="85"/>
                </a:lnTo>
                <a:lnTo>
                  <a:pt x="19" y="81"/>
                </a:lnTo>
                <a:lnTo>
                  <a:pt x="31" y="73"/>
                </a:lnTo>
                <a:lnTo>
                  <a:pt x="35" y="66"/>
                </a:lnTo>
                <a:lnTo>
                  <a:pt x="39" y="54"/>
                </a:lnTo>
                <a:lnTo>
                  <a:pt x="43" y="54"/>
                </a:lnTo>
                <a:lnTo>
                  <a:pt x="43" y="77"/>
                </a:lnTo>
                <a:lnTo>
                  <a:pt x="43" y="77"/>
                </a:lnTo>
                <a:lnTo>
                  <a:pt x="46" y="81"/>
                </a:lnTo>
                <a:lnTo>
                  <a:pt x="50" y="85"/>
                </a:lnTo>
                <a:lnTo>
                  <a:pt x="70" y="85"/>
                </a:lnTo>
                <a:lnTo>
                  <a:pt x="70" y="85"/>
                </a:lnTo>
                <a:lnTo>
                  <a:pt x="78" y="81"/>
                </a:lnTo>
                <a:lnTo>
                  <a:pt x="78" y="81"/>
                </a:lnTo>
                <a:lnTo>
                  <a:pt x="81" y="66"/>
                </a:lnTo>
                <a:lnTo>
                  <a:pt x="81" y="66"/>
                </a:lnTo>
                <a:lnTo>
                  <a:pt x="81" y="66"/>
                </a:lnTo>
                <a:lnTo>
                  <a:pt x="81" y="66"/>
                </a:lnTo>
                <a:lnTo>
                  <a:pt x="70" y="62"/>
                </a:lnTo>
                <a:lnTo>
                  <a:pt x="70" y="62"/>
                </a:lnTo>
                <a:lnTo>
                  <a:pt x="70" y="73"/>
                </a:lnTo>
                <a:lnTo>
                  <a:pt x="66" y="73"/>
                </a:lnTo>
                <a:lnTo>
                  <a:pt x="58" y="73"/>
                </a:lnTo>
                <a:lnTo>
                  <a:pt x="58" y="73"/>
                </a:lnTo>
                <a:lnTo>
                  <a:pt x="54" y="70"/>
                </a:lnTo>
                <a:lnTo>
                  <a:pt x="54" y="54"/>
                </a:lnTo>
                <a:lnTo>
                  <a:pt x="81" y="54"/>
                </a:lnTo>
                <a:lnTo>
                  <a:pt x="81" y="46"/>
                </a:lnTo>
                <a:lnTo>
                  <a:pt x="43" y="46"/>
                </a:lnTo>
                <a:lnTo>
                  <a:pt x="43" y="46"/>
                </a:lnTo>
                <a:lnTo>
                  <a:pt x="43" y="38"/>
                </a:lnTo>
                <a:lnTo>
                  <a:pt x="74" y="38"/>
                </a:lnTo>
                <a:lnTo>
                  <a:pt x="74" y="31"/>
                </a:lnTo>
                <a:lnTo>
                  <a:pt x="12" y="31"/>
                </a:lnTo>
                <a:lnTo>
                  <a:pt x="12" y="38"/>
                </a:lnTo>
                <a:lnTo>
                  <a:pt x="31" y="38"/>
                </a:lnTo>
                <a:lnTo>
                  <a:pt x="31" y="38"/>
                </a:lnTo>
                <a:lnTo>
                  <a:pt x="31" y="46"/>
                </a:lnTo>
                <a:lnTo>
                  <a:pt x="31" y="46"/>
                </a:lnTo>
                <a:lnTo>
                  <a:pt x="31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" name="Freeform 116"/>
          <p:cNvSpPr>
            <a:spLocks/>
          </p:cNvSpPr>
          <p:nvPr/>
        </p:nvSpPr>
        <p:spPr bwMode="auto">
          <a:xfrm>
            <a:off x="7018338" y="3703637"/>
            <a:ext cx="130175" cy="134938"/>
          </a:xfrm>
          <a:custGeom>
            <a:avLst/>
            <a:gdLst>
              <a:gd name="T0" fmla="*/ 51 w 82"/>
              <a:gd name="T1" fmla="*/ 11 h 85"/>
              <a:gd name="T2" fmla="*/ 51 w 82"/>
              <a:gd name="T3" fmla="*/ 11 h 85"/>
              <a:gd name="T4" fmla="*/ 51 w 82"/>
              <a:gd name="T5" fmla="*/ 7 h 85"/>
              <a:gd name="T6" fmla="*/ 51 w 82"/>
              <a:gd name="T7" fmla="*/ 7 h 85"/>
              <a:gd name="T8" fmla="*/ 47 w 82"/>
              <a:gd name="T9" fmla="*/ 0 h 85"/>
              <a:gd name="T10" fmla="*/ 47 w 82"/>
              <a:gd name="T11" fmla="*/ 0 h 85"/>
              <a:gd name="T12" fmla="*/ 39 w 82"/>
              <a:gd name="T13" fmla="*/ 4 h 85"/>
              <a:gd name="T14" fmla="*/ 39 w 82"/>
              <a:gd name="T15" fmla="*/ 4 h 85"/>
              <a:gd name="T16" fmla="*/ 31 w 82"/>
              <a:gd name="T17" fmla="*/ 4 h 85"/>
              <a:gd name="T18" fmla="*/ 31 w 82"/>
              <a:gd name="T19" fmla="*/ 4 h 85"/>
              <a:gd name="T20" fmla="*/ 35 w 82"/>
              <a:gd name="T21" fmla="*/ 15 h 85"/>
              <a:gd name="T22" fmla="*/ 0 w 82"/>
              <a:gd name="T23" fmla="*/ 15 h 85"/>
              <a:gd name="T24" fmla="*/ 0 w 82"/>
              <a:gd name="T25" fmla="*/ 23 h 85"/>
              <a:gd name="T26" fmla="*/ 35 w 82"/>
              <a:gd name="T27" fmla="*/ 23 h 85"/>
              <a:gd name="T28" fmla="*/ 35 w 82"/>
              <a:gd name="T29" fmla="*/ 35 h 85"/>
              <a:gd name="T30" fmla="*/ 12 w 82"/>
              <a:gd name="T31" fmla="*/ 35 h 85"/>
              <a:gd name="T32" fmla="*/ 12 w 82"/>
              <a:gd name="T33" fmla="*/ 77 h 85"/>
              <a:gd name="T34" fmla="*/ 23 w 82"/>
              <a:gd name="T35" fmla="*/ 77 h 85"/>
              <a:gd name="T36" fmla="*/ 23 w 82"/>
              <a:gd name="T37" fmla="*/ 42 h 85"/>
              <a:gd name="T38" fmla="*/ 35 w 82"/>
              <a:gd name="T39" fmla="*/ 42 h 85"/>
              <a:gd name="T40" fmla="*/ 35 w 82"/>
              <a:gd name="T41" fmla="*/ 85 h 85"/>
              <a:gd name="T42" fmla="*/ 51 w 82"/>
              <a:gd name="T43" fmla="*/ 85 h 85"/>
              <a:gd name="T44" fmla="*/ 51 w 82"/>
              <a:gd name="T45" fmla="*/ 42 h 85"/>
              <a:gd name="T46" fmla="*/ 62 w 82"/>
              <a:gd name="T47" fmla="*/ 42 h 85"/>
              <a:gd name="T48" fmla="*/ 62 w 82"/>
              <a:gd name="T49" fmla="*/ 62 h 85"/>
              <a:gd name="T50" fmla="*/ 62 w 82"/>
              <a:gd name="T51" fmla="*/ 62 h 85"/>
              <a:gd name="T52" fmla="*/ 58 w 82"/>
              <a:gd name="T53" fmla="*/ 66 h 85"/>
              <a:gd name="T54" fmla="*/ 51 w 82"/>
              <a:gd name="T55" fmla="*/ 66 h 85"/>
              <a:gd name="T56" fmla="*/ 51 w 82"/>
              <a:gd name="T57" fmla="*/ 66 h 85"/>
              <a:gd name="T58" fmla="*/ 54 w 82"/>
              <a:gd name="T59" fmla="*/ 77 h 85"/>
              <a:gd name="T60" fmla="*/ 54 w 82"/>
              <a:gd name="T61" fmla="*/ 77 h 85"/>
              <a:gd name="T62" fmla="*/ 70 w 82"/>
              <a:gd name="T63" fmla="*/ 73 h 85"/>
              <a:gd name="T64" fmla="*/ 74 w 82"/>
              <a:gd name="T65" fmla="*/ 73 h 85"/>
              <a:gd name="T66" fmla="*/ 74 w 82"/>
              <a:gd name="T67" fmla="*/ 70 h 85"/>
              <a:gd name="T68" fmla="*/ 74 w 82"/>
              <a:gd name="T69" fmla="*/ 35 h 85"/>
              <a:gd name="T70" fmla="*/ 51 w 82"/>
              <a:gd name="T71" fmla="*/ 35 h 85"/>
              <a:gd name="T72" fmla="*/ 51 w 82"/>
              <a:gd name="T73" fmla="*/ 23 h 85"/>
              <a:gd name="T74" fmla="*/ 82 w 82"/>
              <a:gd name="T75" fmla="*/ 23 h 85"/>
              <a:gd name="T76" fmla="*/ 82 w 82"/>
              <a:gd name="T77" fmla="*/ 15 h 85"/>
              <a:gd name="T78" fmla="*/ 43 w 82"/>
              <a:gd name="T79" fmla="*/ 15 h 85"/>
              <a:gd name="T80" fmla="*/ 43 w 82"/>
              <a:gd name="T81" fmla="*/ 15 h 85"/>
              <a:gd name="T82" fmla="*/ 51 w 82"/>
              <a:gd name="T83" fmla="*/ 11 h 85"/>
              <a:gd name="T84" fmla="*/ 51 w 82"/>
              <a:gd name="T85" fmla="*/ 11 h 85"/>
              <a:gd name="T86" fmla="*/ 51 w 82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5">
                <a:moveTo>
                  <a:pt x="51" y="11"/>
                </a:moveTo>
                <a:lnTo>
                  <a:pt x="51" y="11"/>
                </a:lnTo>
                <a:lnTo>
                  <a:pt x="51" y="7"/>
                </a:lnTo>
                <a:lnTo>
                  <a:pt x="51" y="7"/>
                </a:lnTo>
                <a:lnTo>
                  <a:pt x="47" y="0"/>
                </a:lnTo>
                <a:lnTo>
                  <a:pt x="47" y="0"/>
                </a:lnTo>
                <a:lnTo>
                  <a:pt x="39" y="4"/>
                </a:lnTo>
                <a:lnTo>
                  <a:pt x="39" y="4"/>
                </a:lnTo>
                <a:lnTo>
                  <a:pt x="31" y="4"/>
                </a:lnTo>
                <a:lnTo>
                  <a:pt x="31" y="4"/>
                </a:lnTo>
                <a:lnTo>
                  <a:pt x="35" y="15"/>
                </a:lnTo>
                <a:lnTo>
                  <a:pt x="0" y="15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12" y="35"/>
                </a:lnTo>
                <a:lnTo>
                  <a:pt x="12" y="77"/>
                </a:lnTo>
                <a:lnTo>
                  <a:pt x="23" y="77"/>
                </a:lnTo>
                <a:lnTo>
                  <a:pt x="23" y="42"/>
                </a:lnTo>
                <a:lnTo>
                  <a:pt x="35" y="42"/>
                </a:lnTo>
                <a:lnTo>
                  <a:pt x="35" y="85"/>
                </a:lnTo>
                <a:lnTo>
                  <a:pt x="51" y="85"/>
                </a:lnTo>
                <a:lnTo>
                  <a:pt x="51" y="42"/>
                </a:lnTo>
                <a:lnTo>
                  <a:pt x="62" y="42"/>
                </a:lnTo>
                <a:lnTo>
                  <a:pt x="62" y="62"/>
                </a:lnTo>
                <a:lnTo>
                  <a:pt x="62" y="62"/>
                </a:lnTo>
                <a:lnTo>
                  <a:pt x="58" y="66"/>
                </a:lnTo>
                <a:lnTo>
                  <a:pt x="51" y="66"/>
                </a:lnTo>
                <a:lnTo>
                  <a:pt x="51" y="66"/>
                </a:lnTo>
                <a:lnTo>
                  <a:pt x="54" y="77"/>
                </a:lnTo>
                <a:lnTo>
                  <a:pt x="54" y="77"/>
                </a:lnTo>
                <a:lnTo>
                  <a:pt x="70" y="73"/>
                </a:lnTo>
                <a:lnTo>
                  <a:pt x="74" y="73"/>
                </a:lnTo>
                <a:lnTo>
                  <a:pt x="74" y="70"/>
                </a:lnTo>
                <a:lnTo>
                  <a:pt x="74" y="35"/>
                </a:lnTo>
                <a:lnTo>
                  <a:pt x="51" y="35"/>
                </a:lnTo>
                <a:lnTo>
                  <a:pt x="51" y="23"/>
                </a:lnTo>
                <a:lnTo>
                  <a:pt x="82" y="23"/>
                </a:lnTo>
                <a:lnTo>
                  <a:pt x="82" y="15"/>
                </a:lnTo>
                <a:lnTo>
                  <a:pt x="43" y="15"/>
                </a:lnTo>
                <a:lnTo>
                  <a:pt x="43" y="15"/>
                </a:lnTo>
                <a:lnTo>
                  <a:pt x="51" y="11"/>
                </a:lnTo>
                <a:lnTo>
                  <a:pt x="51" y="11"/>
                </a:lnTo>
                <a:lnTo>
                  <a:pt x="51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" name="Freeform 117"/>
          <p:cNvSpPr>
            <a:spLocks/>
          </p:cNvSpPr>
          <p:nvPr/>
        </p:nvSpPr>
        <p:spPr bwMode="auto">
          <a:xfrm>
            <a:off x="6919913" y="3749675"/>
            <a:ext cx="36513" cy="42863"/>
          </a:xfrm>
          <a:custGeom>
            <a:avLst/>
            <a:gdLst>
              <a:gd name="T0" fmla="*/ 23 w 23"/>
              <a:gd name="T1" fmla="*/ 15 h 27"/>
              <a:gd name="T2" fmla="*/ 23 w 23"/>
              <a:gd name="T3" fmla="*/ 15 h 27"/>
              <a:gd name="T4" fmla="*/ 19 w 23"/>
              <a:gd name="T5" fmla="*/ 23 h 27"/>
              <a:gd name="T6" fmla="*/ 12 w 23"/>
              <a:gd name="T7" fmla="*/ 27 h 27"/>
              <a:gd name="T8" fmla="*/ 12 w 23"/>
              <a:gd name="T9" fmla="*/ 27 h 27"/>
              <a:gd name="T10" fmla="*/ 4 w 23"/>
              <a:gd name="T11" fmla="*/ 23 h 27"/>
              <a:gd name="T12" fmla="*/ 0 w 23"/>
              <a:gd name="T13" fmla="*/ 15 h 27"/>
              <a:gd name="T14" fmla="*/ 0 w 23"/>
              <a:gd name="T15" fmla="*/ 15 h 27"/>
              <a:gd name="T16" fmla="*/ 4 w 23"/>
              <a:gd name="T17" fmla="*/ 4 h 27"/>
              <a:gd name="T18" fmla="*/ 12 w 23"/>
              <a:gd name="T19" fmla="*/ 0 h 27"/>
              <a:gd name="T20" fmla="*/ 12 w 23"/>
              <a:gd name="T21" fmla="*/ 0 h 27"/>
              <a:gd name="T22" fmla="*/ 19 w 23"/>
              <a:gd name="T23" fmla="*/ 4 h 27"/>
              <a:gd name="T24" fmla="*/ 23 w 23"/>
              <a:gd name="T25" fmla="*/ 15 h 27"/>
              <a:gd name="T26" fmla="*/ 23 w 23"/>
              <a:gd name="T27" fmla="*/ 15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7">
                <a:moveTo>
                  <a:pt x="23" y="15"/>
                </a:moveTo>
                <a:lnTo>
                  <a:pt x="23" y="15"/>
                </a:lnTo>
                <a:lnTo>
                  <a:pt x="19" y="23"/>
                </a:lnTo>
                <a:lnTo>
                  <a:pt x="12" y="27"/>
                </a:lnTo>
                <a:lnTo>
                  <a:pt x="12" y="27"/>
                </a:lnTo>
                <a:lnTo>
                  <a:pt x="4" y="23"/>
                </a:lnTo>
                <a:lnTo>
                  <a:pt x="0" y="15"/>
                </a:lnTo>
                <a:lnTo>
                  <a:pt x="0" y="15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19" y="4"/>
                </a:lnTo>
                <a:lnTo>
                  <a:pt x="23" y="15"/>
                </a:lnTo>
                <a:lnTo>
                  <a:pt x="23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5" name="Freeform 118"/>
          <p:cNvSpPr>
            <a:spLocks/>
          </p:cNvSpPr>
          <p:nvPr/>
        </p:nvSpPr>
        <p:spPr bwMode="auto">
          <a:xfrm>
            <a:off x="6889750" y="3724275"/>
            <a:ext cx="92075" cy="93663"/>
          </a:xfrm>
          <a:custGeom>
            <a:avLst/>
            <a:gdLst>
              <a:gd name="T0" fmla="*/ 58 w 58"/>
              <a:gd name="T1" fmla="*/ 31 h 59"/>
              <a:gd name="T2" fmla="*/ 58 w 58"/>
              <a:gd name="T3" fmla="*/ 31 h 59"/>
              <a:gd name="T4" fmla="*/ 58 w 58"/>
              <a:gd name="T5" fmla="*/ 39 h 59"/>
              <a:gd name="T6" fmla="*/ 50 w 58"/>
              <a:gd name="T7" fmla="*/ 51 h 59"/>
              <a:gd name="T8" fmla="*/ 42 w 58"/>
              <a:gd name="T9" fmla="*/ 55 h 59"/>
              <a:gd name="T10" fmla="*/ 31 w 58"/>
              <a:gd name="T11" fmla="*/ 59 h 59"/>
              <a:gd name="T12" fmla="*/ 31 w 58"/>
              <a:gd name="T13" fmla="*/ 59 h 59"/>
              <a:gd name="T14" fmla="*/ 19 w 58"/>
              <a:gd name="T15" fmla="*/ 55 h 59"/>
              <a:gd name="T16" fmla="*/ 11 w 58"/>
              <a:gd name="T17" fmla="*/ 51 h 59"/>
              <a:gd name="T18" fmla="*/ 3 w 58"/>
              <a:gd name="T19" fmla="*/ 39 h 59"/>
              <a:gd name="T20" fmla="*/ 0 w 58"/>
              <a:gd name="T21" fmla="*/ 31 h 59"/>
              <a:gd name="T22" fmla="*/ 0 w 58"/>
              <a:gd name="T23" fmla="*/ 31 h 59"/>
              <a:gd name="T24" fmla="*/ 3 w 58"/>
              <a:gd name="T25" fmla="*/ 20 h 59"/>
              <a:gd name="T26" fmla="*/ 11 w 58"/>
              <a:gd name="T27" fmla="*/ 8 h 59"/>
              <a:gd name="T28" fmla="*/ 19 w 58"/>
              <a:gd name="T29" fmla="*/ 4 h 59"/>
              <a:gd name="T30" fmla="*/ 31 w 58"/>
              <a:gd name="T31" fmla="*/ 0 h 59"/>
              <a:gd name="T32" fmla="*/ 31 w 58"/>
              <a:gd name="T33" fmla="*/ 0 h 59"/>
              <a:gd name="T34" fmla="*/ 42 w 58"/>
              <a:gd name="T35" fmla="*/ 4 h 59"/>
              <a:gd name="T36" fmla="*/ 50 w 58"/>
              <a:gd name="T37" fmla="*/ 8 h 59"/>
              <a:gd name="T38" fmla="*/ 58 w 58"/>
              <a:gd name="T39" fmla="*/ 20 h 59"/>
              <a:gd name="T40" fmla="*/ 58 w 58"/>
              <a:gd name="T41" fmla="*/ 31 h 59"/>
              <a:gd name="T42" fmla="*/ 58 w 58"/>
              <a:gd name="T43" fmla="*/ 31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9">
                <a:moveTo>
                  <a:pt x="58" y="31"/>
                </a:moveTo>
                <a:lnTo>
                  <a:pt x="58" y="31"/>
                </a:lnTo>
                <a:lnTo>
                  <a:pt x="58" y="39"/>
                </a:lnTo>
                <a:lnTo>
                  <a:pt x="50" y="51"/>
                </a:lnTo>
                <a:lnTo>
                  <a:pt x="42" y="55"/>
                </a:lnTo>
                <a:lnTo>
                  <a:pt x="31" y="59"/>
                </a:lnTo>
                <a:lnTo>
                  <a:pt x="31" y="59"/>
                </a:lnTo>
                <a:lnTo>
                  <a:pt x="19" y="55"/>
                </a:lnTo>
                <a:lnTo>
                  <a:pt x="11" y="51"/>
                </a:lnTo>
                <a:lnTo>
                  <a:pt x="3" y="39"/>
                </a:lnTo>
                <a:lnTo>
                  <a:pt x="0" y="31"/>
                </a:lnTo>
                <a:lnTo>
                  <a:pt x="0" y="31"/>
                </a:lnTo>
                <a:lnTo>
                  <a:pt x="3" y="20"/>
                </a:lnTo>
                <a:lnTo>
                  <a:pt x="11" y="8"/>
                </a:lnTo>
                <a:lnTo>
                  <a:pt x="19" y="4"/>
                </a:lnTo>
                <a:lnTo>
                  <a:pt x="31" y="0"/>
                </a:lnTo>
                <a:lnTo>
                  <a:pt x="31" y="0"/>
                </a:lnTo>
                <a:lnTo>
                  <a:pt x="42" y="4"/>
                </a:lnTo>
                <a:lnTo>
                  <a:pt x="50" y="8"/>
                </a:lnTo>
                <a:lnTo>
                  <a:pt x="58" y="20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6" name="Freeform 119"/>
          <p:cNvSpPr>
            <a:spLocks noEditPoints="1"/>
          </p:cNvSpPr>
          <p:nvPr/>
        </p:nvSpPr>
        <p:spPr bwMode="auto">
          <a:xfrm>
            <a:off x="6383338" y="3702844"/>
            <a:ext cx="134938" cy="136525"/>
          </a:xfrm>
          <a:custGeom>
            <a:avLst/>
            <a:gdLst>
              <a:gd name="T0" fmla="*/ 16 w 85"/>
              <a:gd name="T1" fmla="*/ 8 h 86"/>
              <a:gd name="T2" fmla="*/ 4 w 85"/>
              <a:gd name="T3" fmla="*/ 12 h 86"/>
              <a:gd name="T4" fmla="*/ 19 w 85"/>
              <a:gd name="T5" fmla="*/ 23 h 86"/>
              <a:gd name="T6" fmla="*/ 23 w 85"/>
              <a:gd name="T7" fmla="*/ 23 h 86"/>
              <a:gd name="T8" fmla="*/ 35 w 85"/>
              <a:gd name="T9" fmla="*/ 23 h 86"/>
              <a:gd name="T10" fmla="*/ 43 w 85"/>
              <a:gd name="T11" fmla="*/ 35 h 86"/>
              <a:gd name="T12" fmla="*/ 19 w 85"/>
              <a:gd name="T13" fmla="*/ 43 h 86"/>
              <a:gd name="T14" fmla="*/ 27 w 85"/>
              <a:gd name="T15" fmla="*/ 54 h 86"/>
              <a:gd name="T16" fmla="*/ 31 w 85"/>
              <a:gd name="T17" fmla="*/ 51 h 86"/>
              <a:gd name="T18" fmla="*/ 39 w 85"/>
              <a:gd name="T19" fmla="*/ 58 h 86"/>
              <a:gd name="T20" fmla="*/ 35 w 85"/>
              <a:gd name="T21" fmla="*/ 70 h 86"/>
              <a:gd name="T22" fmla="*/ 23 w 85"/>
              <a:gd name="T23" fmla="*/ 78 h 86"/>
              <a:gd name="T24" fmla="*/ 31 w 85"/>
              <a:gd name="T25" fmla="*/ 86 h 86"/>
              <a:gd name="T26" fmla="*/ 47 w 85"/>
              <a:gd name="T27" fmla="*/ 74 h 86"/>
              <a:gd name="T28" fmla="*/ 51 w 85"/>
              <a:gd name="T29" fmla="*/ 54 h 86"/>
              <a:gd name="T30" fmla="*/ 51 w 85"/>
              <a:gd name="T31" fmla="*/ 51 h 86"/>
              <a:gd name="T32" fmla="*/ 51 w 85"/>
              <a:gd name="T33" fmla="*/ 51 h 86"/>
              <a:gd name="T34" fmla="*/ 51 w 85"/>
              <a:gd name="T35" fmla="*/ 47 h 86"/>
              <a:gd name="T36" fmla="*/ 43 w 85"/>
              <a:gd name="T37" fmla="*/ 47 h 86"/>
              <a:gd name="T38" fmla="*/ 54 w 85"/>
              <a:gd name="T39" fmla="*/ 43 h 86"/>
              <a:gd name="T40" fmla="*/ 58 w 85"/>
              <a:gd name="T41" fmla="*/ 47 h 86"/>
              <a:gd name="T42" fmla="*/ 70 w 85"/>
              <a:gd name="T43" fmla="*/ 86 h 86"/>
              <a:gd name="T44" fmla="*/ 70 w 85"/>
              <a:gd name="T45" fmla="*/ 51 h 86"/>
              <a:gd name="T46" fmla="*/ 74 w 85"/>
              <a:gd name="T47" fmla="*/ 51 h 86"/>
              <a:gd name="T48" fmla="*/ 78 w 85"/>
              <a:gd name="T49" fmla="*/ 51 h 86"/>
              <a:gd name="T50" fmla="*/ 85 w 85"/>
              <a:gd name="T51" fmla="*/ 39 h 86"/>
              <a:gd name="T52" fmla="*/ 62 w 85"/>
              <a:gd name="T53" fmla="*/ 35 h 86"/>
              <a:gd name="T54" fmla="*/ 82 w 85"/>
              <a:gd name="T55" fmla="*/ 23 h 86"/>
              <a:gd name="T56" fmla="*/ 62 w 85"/>
              <a:gd name="T57" fmla="*/ 12 h 86"/>
              <a:gd name="T58" fmla="*/ 62 w 85"/>
              <a:gd name="T59" fmla="*/ 12 h 86"/>
              <a:gd name="T60" fmla="*/ 58 w 85"/>
              <a:gd name="T61" fmla="*/ 0 h 86"/>
              <a:gd name="T62" fmla="*/ 47 w 85"/>
              <a:gd name="T63" fmla="*/ 4 h 86"/>
              <a:gd name="T64" fmla="*/ 23 w 85"/>
              <a:gd name="T65" fmla="*/ 12 h 86"/>
              <a:gd name="T66" fmla="*/ 16 w 85"/>
              <a:gd name="T67" fmla="*/ 8 h 86"/>
              <a:gd name="T68" fmla="*/ 16 w 85"/>
              <a:gd name="T69" fmla="*/ 8 h 86"/>
              <a:gd name="T70" fmla="*/ 51 w 85"/>
              <a:gd name="T71" fmla="*/ 31 h 86"/>
              <a:gd name="T72" fmla="*/ 58 w 85"/>
              <a:gd name="T73" fmla="*/ 23 h 86"/>
              <a:gd name="T74" fmla="*/ 51 w 85"/>
              <a:gd name="T75" fmla="*/ 31 h 86"/>
              <a:gd name="T76" fmla="*/ 51 w 85"/>
              <a:gd name="T77" fmla="*/ 31 h 86"/>
              <a:gd name="T78" fmla="*/ 23 w 85"/>
              <a:gd name="T79" fmla="*/ 35 h 86"/>
              <a:gd name="T80" fmla="*/ 8 w 85"/>
              <a:gd name="T81" fmla="*/ 23 h 86"/>
              <a:gd name="T82" fmla="*/ 0 w 85"/>
              <a:gd name="T83" fmla="*/ 35 h 86"/>
              <a:gd name="T84" fmla="*/ 16 w 85"/>
              <a:gd name="T85" fmla="*/ 43 h 86"/>
              <a:gd name="T86" fmla="*/ 16 w 85"/>
              <a:gd name="T87" fmla="*/ 86 h 86"/>
              <a:gd name="T88" fmla="*/ 16 w 85"/>
              <a:gd name="T89" fmla="*/ 78 h 86"/>
              <a:gd name="T90" fmla="*/ 23 w 85"/>
              <a:gd name="T91" fmla="*/ 54 h 86"/>
              <a:gd name="T92" fmla="*/ 16 w 85"/>
              <a:gd name="T93" fmla="*/ 47 h 86"/>
              <a:gd name="T94" fmla="*/ 0 w 85"/>
              <a:gd name="T95" fmla="*/ 78 h 86"/>
              <a:gd name="T96" fmla="*/ 12 w 85"/>
              <a:gd name="T97" fmla="*/ 86 h 86"/>
              <a:gd name="T98" fmla="*/ 12 w 85"/>
              <a:gd name="T99" fmla="*/ 86 h 86"/>
              <a:gd name="T100" fmla="*/ 16 w 85"/>
              <a:gd name="T101" fmla="*/ 86 h 86"/>
              <a:gd name="T102" fmla="*/ 16 w 85"/>
              <a:gd name="T103" fmla="*/ 8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5" h="86">
                <a:moveTo>
                  <a:pt x="16" y="8"/>
                </a:moveTo>
                <a:lnTo>
                  <a:pt x="16" y="8"/>
                </a:lnTo>
                <a:lnTo>
                  <a:pt x="12" y="4"/>
                </a:lnTo>
                <a:lnTo>
                  <a:pt x="4" y="12"/>
                </a:lnTo>
                <a:lnTo>
                  <a:pt x="4" y="12"/>
                </a:lnTo>
                <a:lnTo>
                  <a:pt x="19" y="23"/>
                </a:lnTo>
                <a:lnTo>
                  <a:pt x="23" y="20"/>
                </a:lnTo>
                <a:lnTo>
                  <a:pt x="23" y="23"/>
                </a:lnTo>
                <a:lnTo>
                  <a:pt x="35" y="23"/>
                </a:lnTo>
                <a:lnTo>
                  <a:pt x="35" y="23"/>
                </a:lnTo>
                <a:lnTo>
                  <a:pt x="43" y="35"/>
                </a:lnTo>
                <a:lnTo>
                  <a:pt x="43" y="35"/>
                </a:lnTo>
                <a:lnTo>
                  <a:pt x="19" y="43"/>
                </a:lnTo>
                <a:lnTo>
                  <a:pt x="19" y="43"/>
                </a:lnTo>
                <a:lnTo>
                  <a:pt x="27" y="54"/>
                </a:lnTo>
                <a:lnTo>
                  <a:pt x="27" y="54"/>
                </a:lnTo>
                <a:lnTo>
                  <a:pt x="31" y="51"/>
                </a:lnTo>
                <a:lnTo>
                  <a:pt x="31" y="51"/>
                </a:lnTo>
                <a:lnTo>
                  <a:pt x="39" y="51"/>
                </a:lnTo>
                <a:lnTo>
                  <a:pt x="39" y="58"/>
                </a:lnTo>
                <a:lnTo>
                  <a:pt x="39" y="58"/>
                </a:lnTo>
                <a:lnTo>
                  <a:pt x="35" y="70"/>
                </a:lnTo>
                <a:lnTo>
                  <a:pt x="23" y="78"/>
                </a:lnTo>
                <a:lnTo>
                  <a:pt x="23" y="78"/>
                </a:lnTo>
                <a:lnTo>
                  <a:pt x="31" y="86"/>
                </a:lnTo>
                <a:lnTo>
                  <a:pt x="31" y="86"/>
                </a:lnTo>
                <a:lnTo>
                  <a:pt x="39" y="82"/>
                </a:lnTo>
                <a:lnTo>
                  <a:pt x="47" y="74"/>
                </a:lnTo>
                <a:lnTo>
                  <a:pt x="47" y="66"/>
                </a:lnTo>
                <a:lnTo>
                  <a:pt x="51" y="54"/>
                </a:lnTo>
                <a:lnTo>
                  <a:pt x="51" y="54"/>
                </a:lnTo>
                <a:lnTo>
                  <a:pt x="51" y="51"/>
                </a:lnTo>
                <a:lnTo>
                  <a:pt x="51" y="51"/>
                </a:lnTo>
                <a:lnTo>
                  <a:pt x="51" y="51"/>
                </a:lnTo>
                <a:lnTo>
                  <a:pt x="51" y="51"/>
                </a:lnTo>
                <a:lnTo>
                  <a:pt x="51" y="47"/>
                </a:lnTo>
                <a:lnTo>
                  <a:pt x="43" y="47"/>
                </a:lnTo>
                <a:lnTo>
                  <a:pt x="43" y="47"/>
                </a:lnTo>
                <a:lnTo>
                  <a:pt x="54" y="43"/>
                </a:lnTo>
                <a:lnTo>
                  <a:pt x="54" y="43"/>
                </a:lnTo>
                <a:lnTo>
                  <a:pt x="66" y="47"/>
                </a:lnTo>
                <a:lnTo>
                  <a:pt x="58" y="47"/>
                </a:lnTo>
                <a:lnTo>
                  <a:pt x="58" y="86"/>
                </a:lnTo>
                <a:lnTo>
                  <a:pt x="70" y="86"/>
                </a:lnTo>
                <a:lnTo>
                  <a:pt x="70" y="51"/>
                </a:lnTo>
                <a:lnTo>
                  <a:pt x="70" y="51"/>
                </a:lnTo>
                <a:lnTo>
                  <a:pt x="74" y="51"/>
                </a:lnTo>
                <a:lnTo>
                  <a:pt x="74" y="51"/>
                </a:lnTo>
                <a:lnTo>
                  <a:pt x="78" y="51"/>
                </a:lnTo>
                <a:lnTo>
                  <a:pt x="78" y="51"/>
                </a:lnTo>
                <a:lnTo>
                  <a:pt x="85" y="39"/>
                </a:lnTo>
                <a:lnTo>
                  <a:pt x="85" y="39"/>
                </a:lnTo>
                <a:lnTo>
                  <a:pt x="62" y="35"/>
                </a:lnTo>
                <a:lnTo>
                  <a:pt x="62" y="35"/>
                </a:lnTo>
                <a:lnTo>
                  <a:pt x="74" y="23"/>
                </a:lnTo>
                <a:lnTo>
                  <a:pt x="82" y="23"/>
                </a:lnTo>
                <a:lnTo>
                  <a:pt x="82" y="12"/>
                </a:lnTo>
                <a:lnTo>
                  <a:pt x="62" y="12"/>
                </a:lnTo>
                <a:lnTo>
                  <a:pt x="62" y="12"/>
                </a:lnTo>
                <a:lnTo>
                  <a:pt x="62" y="12"/>
                </a:lnTo>
                <a:lnTo>
                  <a:pt x="62" y="12"/>
                </a:lnTo>
                <a:lnTo>
                  <a:pt x="58" y="0"/>
                </a:lnTo>
                <a:lnTo>
                  <a:pt x="47" y="4"/>
                </a:lnTo>
                <a:lnTo>
                  <a:pt x="47" y="4"/>
                </a:lnTo>
                <a:lnTo>
                  <a:pt x="47" y="12"/>
                </a:lnTo>
                <a:lnTo>
                  <a:pt x="23" y="12"/>
                </a:lnTo>
                <a:lnTo>
                  <a:pt x="23" y="12"/>
                </a:lnTo>
                <a:lnTo>
                  <a:pt x="16" y="8"/>
                </a:lnTo>
                <a:lnTo>
                  <a:pt x="16" y="8"/>
                </a:lnTo>
                <a:lnTo>
                  <a:pt x="16" y="8"/>
                </a:lnTo>
                <a:close/>
                <a:moveTo>
                  <a:pt x="51" y="31"/>
                </a:moveTo>
                <a:lnTo>
                  <a:pt x="51" y="31"/>
                </a:lnTo>
                <a:lnTo>
                  <a:pt x="47" y="23"/>
                </a:lnTo>
                <a:lnTo>
                  <a:pt x="58" y="23"/>
                </a:lnTo>
                <a:lnTo>
                  <a:pt x="58" y="23"/>
                </a:lnTo>
                <a:lnTo>
                  <a:pt x="51" y="31"/>
                </a:lnTo>
                <a:lnTo>
                  <a:pt x="51" y="31"/>
                </a:lnTo>
                <a:lnTo>
                  <a:pt x="51" y="31"/>
                </a:lnTo>
                <a:close/>
                <a:moveTo>
                  <a:pt x="16" y="43"/>
                </a:moveTo>
                <a:lnTo>
                  <a:pt x="23" y="35"/>
                </a:lnTo>
                <a:lnTo>
                  <a:pt x="23" y="35"/>
                </a:lnTo>
                <a:lnTo>
                  <a:pt x="8" y="23"/>
                </a:lnTo>
                <a:lnTo>
                  <a:pt x="0" y="35"/>
                </a:lnTo>
                <a:lnTo>
                  <a:pt x="0" y="35"/>
                </a:lnTo>
                <a:lnTo>
                  <a:pt x="16" y="43"/>
                </a:lnTo>
                <a:lnTo>
                  <a:pt x="16" y="43"/>
                </a:lnTo>
                <a:lnTo>
                  <a:pt x="16" y="43"/>
                </a:lnTo>
                <a:close/>
                <a:moveTo>
                  <a:pt x="16" y="86"/>
                </a:moveTo>
                <a:lnTo>
                  <a:pt x="16" y="86"/>
                </a:lnTo>
                <a:lnTo>
                  <a:pt x="16" y="78"/>
                </a:lnTo>
                <a:lnTo>
                  <a:pt x="16" y="78"/>
                </a:lnTo>
                <a:lnTo>
                  <a:pt x="23" y="54"/>
                </a:lnTo>
                <a:lnTo>
                  <a:pt x="23" y="54"/>
                </a:lnTo>
                <a:lnTo>
                  <a:pt x="16" y="47"/>
                </a:lnTo>
                <a:lnTo>
                  <a:pt x="16" y="47"/>
                </a:lnTo>
                <a:lnTo>
                  <a:pt x="0" y="78"/>
                </a:lnTo>
                <a:lnTo>
                  <a:pt x="0" y="78"/>
                </a:lnTo>
                <a:lnTo>
                  <a:pt x="12" y="86"/>
                </a:lnTo>
                <a:lnTo>
                  <a:pt x="12" y="86"/>
                </a:lnTo>
                <a:lnTo>
                  <a:pt x="12" y="86"/>
                </a:lnTo>
                <a:lnTo>
                  <a:pt x="12" y="86"/>
                </a:lnTo>
                <a:lnTo>
                  <a:pt x="16" y="86"/>
                </a:lnTo>
                <a:lnTo>
                  <a:pt x="16" y="86"/>
                </a:lnTo>
                <a:lnTo>
                  <a:pt x="16" y="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7" name="Freeform 120"/>
          <p:cNvSpPr>
            <a:spLocks noEditPoints="1"/>
          </p:cNvSpPr>
          <p:nvPr/>
        </p:nvSpPr>
        <p:spPr bwMode="auto">
          <a:xfrm>
            <a:off x="6530975" y="3702844"/>
            <a:ext cx="136525" cy="136525"/>
          </a:xfrm>
          <a:custGeom>
            <a:avLst/>
            <a:gdLst>
              <a:gd name="T0" fmla="*/ 35 w 86"/>
              <a:gd name="T1" fmla="*/ 27 h 86"/>
              <a:gd name="T2" fmla="*/ 8 w 86"/>
              <a:gd name="T3" fmla="*/ 86 h 86"/>
              <a:gd name="T4" fmla="*/ 20 w 86"/>
              <a:gd name="T5" fmla="*/ 39 h 86"/>
              <a:gd name="T6" fmla="*/ 27 w 86"/>
              <a:gd name="T7" fmla="*/ 39 h 86"/>
              <a:gd name="T8" fmla="*/ 31 w 86"/>
              <a:gd name="T9" fmla="*/ 47 h 86"/>
              <a:gd name="T10" fmla="*/ 24 w 86"/>
              <a:gd name="T11" fmla="*/ 54 h 86"/>
              <a:gd name="T12" fmla="*/ 35 w 86"/>
              <a:gd name="T13" fmla="*/ 62 h 86"/>
              <a:gd name="T14" fmla="*/ 24 w 86"/>
              <a:gd name="T15" fmla="*/ 70 h 86"/>
              <a:gd name="T16" fmla="*/ 35 w 86"/>
              <a:gd name="T17" fmla="*/ 82 h 86"/>
              <a:gd name="T18" fmla="*/ 47 w 86"/>
              <a:gd name="T19" fmla="*/ 70 h 86"/>
              <a:gd name="T20" fmla="*/ 62 w 86"/>
              <a:gd name="T21" fmla="*/ 62 h 86"/>
              <a:gd name="T22" fmla="*/ 47 w 86"/>
              <a:gd name="T23" fmla="*/ 54 h 86"/>
              <a:gd name="T24" fmla="*/ 62 w 86"/>
              <a:gd name="T25" fmla="*/ 47 h 86"/>
              <a:gd name="T26" fmla="*/ 55 w 86"/>
              <a:gd name="T27" fmla="*/ 47 h 86"/>
              <a:gd name="T28" fmla="*/ 59 w 86"/>
              <a:gd name="T29" fmla="*/ 43 h 86"/>
              <a:gd name="T30" fmla="*/ 59 w 86"/>
              <a:gd name="T31" fmla="*/ 43 h 86"/>
              <a:gd name="T32" fmla="*/ 66 w 86"/>
              <a:gd name="T33" fmla="*/ 39 h 86"/>
              <a:gd name="T34" fmla="*/ 66 w 86"/>
              <a:gd name="T35" fmla="*/ 70 h 86"/>
              <a:gd name="T36" fmla="*/ 59 w 86"/>
              <a:gd name="T37" fmla="*/ 74 h 86"/>
              <a:gd name="T38" fmla="*/ 55 w 86"/>
              <a:gd name="T39" fmla="*/ 74 h 86"/>
              <a:gd name="T40" fmla="*/ 59 w 86"/>
              <a:gd name="T41" fmla="*/ 86 h 86"/>
              <a:gd name="T42" fmla="*/ 74 w 86"/>
              <a:gd name="T43" fmla="*/ 86 h 86"/>
              <a:gd name="T44" fmla="*/ 78 w 86"/>
              <a:gd name="T45" fmla="*/ 74 h 86"/>
              <a:gd name="T46" fmla="*/ 47 w 86"/>
              <a:gd name="T47" fmla="*/ 27 h 86"/>
              <a:gd name="T48" fmla="*/ 86 w 86"/>
              <a:gd name="T49" fmla="*/ 20 h 86"/>
              <a:gd name="T50" fmla="*/ 47 w 86"/>
              <a:gd name="T51" fmla="*/ 12 h 86"/>
              <a:gd name="T52" fmla="*/ 51 w 86"/>
              <a:gd name="T53" fmla="*/ 4 h 86"/>
              <a:gd name="T54" fmla="*/ 51 w 86"/>
              <a:gd name="T55" fmla="*/ 4 h 86"/>
              <a:gd name="T56" fmla="*/ 35 w 86"/>
              <a:gd name="T57" fmla="*/ 12 h 86"/>
              <a:gd name="T58" fmla="*/ 0 w 86"/>
              <a:gd name="T59" fmla="*/ 20 h 86"/>
              <a:gd name="T60" fmla="*/ 35 w 86"/>
              <a:gd name="T61" fmla="*/ 20 h 86"/>
              <a:gd name="T62" fmla="*/ 39 w 86"/>
              <a:gd name="T63" fmla="*/ 47 h 86"/>
              <a:gd name="T64" fmla="*/ 39 w 86"/>
              <a:gd name="T65" fmla="*/ 39 h 86"/>
              <a:gd name="T66" fmla="*/ 35 w 86"/>
              <a:gd name="T67" fmla="*/ 39 h 86"/>
              <a:gd name="T68" fmla="*/ 47 w 86"/>
              <a:gd name="T69" fmla="*/ 39 h 86"/>
              <a:gd name="T70" fmla="*/ 35 w 86"/>
              <a:gd name="T71" fmla="*/ 47 h 86"/>
              <a:gd name="T72" fmla="*/ 39 w 86"/>
              <a:gd name="T73" fmla="*/ 47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6" h="86">
                <a:moveTo>
                  <a:pt x="35" y="20"/>
                </a:moveTo>
                <a:lnTo>
                  <a:pt x="35" y="27"/>
                </a:lnTo>
                <a:lnTo>
                  <a:pt x="8" y="27"/>
                </a:lnTo>
                <a:lnTo>
                  <a:pt x="8" y="86"/>
                </a:lnTo>
                <a:lnTo>
                  <a:pt x="20" y="86"/>
                </a:lnTo>
                <a:lnTo>
                  <a:pt x="20" y="39"/>
                </a:lnTo>
                <a:lnTo>
                  <a:pt x="35" y="39"/>
                </a:lnTo>
                <a:lnTo>
                  <a:pt x="27" y="39"/>
                </a:lnTo>
                <a:lnTo>
                  <a:pt x="27" y="39"/>
                </a:lnTo>
                <a:lnTo>
                  <a:pt x="31" y="47"/>
                </a:lnTo>
                <a:lnTo>
                  <a:pt x="24" y="47"/>
                </a:lnTo>
                <a:lnTo>
                  <a:pt x="24" y="54"/>
                </a:lnTo>
                <a:lnTo>
                  <a:pt x="35" y="54"/>
                </a:lnTo>
                <a:lnTo>
                  <a:pt x="35" y="62"/>
                </a:lnTo>
                <a:lnTo>
                  <a:pt x="24" y="62"/>
                </a:lnTo>
                <a:lnTo>
                  <a:pt x="24" y="70"/>
                </a:lnTo>
                <a:lnTo>
                  <a:pt x="35" y="70"/>
                </a:lnTo>
                <a:lnTo>
                  <a:pt x="35" y="82"/>
                </a:lnTo>
                <a:lnTo>
                  <a:pt x="47" y="82"/>
                </a:lnTo>
                <a:lnTo>
                  <a:pt x="47" y="70"/>
                </a:lnTo>
                <a:lnTo>
                  <a:pt x="62" y="70"/>
                </a:lnTo>
                <a:lnTo>
                  <a:pt x="62" y="62"/>
                </a:lnTo>
                <a:lnTo>
                  <a:pt x="47" y="62"/>
                </a:lnTo>
                <a:lnTo>
                  <a:pt x="47" y="54"/>
                </a:lnTo>
                <a:lnTo>
                  <a:pt x="62" y="54"/>
                </a:lnTo>
                <a:lnTo>
                  <a:pt x="62" y="47"/>
                </a:lnTo>
                <a:lnTo>
                  <a:pt x="55" y="47"/>
                </a:lnTo>
                <a:lnTo>
                  <a:pt x="55" y="47"/>
                </a:lnTo>
                <a:lnTo>
                  <a:pt x="59" y="43"/>
                </a:lnTo>
                <a:lnTo>
                  <a:pt x="59" y="43"/>
                </a:lnTo>
                <a:lnTo>
                  <a:pt x="59" y="43"/>
                </a:lnTo>
                <a:lnTo>
                  <a:pt x="59" y="43"/>
                </a:lnTo>
                <a:lnTo>
                  <a:pt x="55" y="39"/>
                </a:lnTo>
                <a:lnTo>
                  <a:pt x="66" y="39"/>
                </a:lnTo>
                <a:lnTo>
                  <a:pt x="66" y="70"/>
                </a:lnTo>
                <a:lnTo>
                  <a:pt x="66" y="70"/>
                </a:lnTo>
                <a:lnTo>
                  <a:pt x="62" y="74"/>
                </a:lnTo>
                <a:lnTo>
                  <a:pt x="59" y="74"/>
                </a:lnTo>
                <a:lnTo>
                  <a:pt x="55" y="74"/>
                </a:lnTo>
                <a:lnTo>
                  <a:pt x="55" y="74"/>
                </a:lnTo>
                <a:lnTo>
                  <a:pt x="59" y="86"/>
                </a:lnTo>
                <a:lnTo>
                  <a:pt x="59" y="86"/>
                </a:lnTo>
                <a:lnTo>
                  <a:pt x="74" y="86"/>
                </a:lnTo>
                <a:lnTo>
                  <a:pt x="74" y="86"/>
                </a:lnTo>
                <a:lnTo>
                  <a:pt x="78" y="82"/>
                </a:lnTo>
                <a:lnTo>
                  <a:pt x="78" y="74"/>
                </a:lnTo>
                <a:lnTo>
                  <a:pt x="78" y="27"/>
                </a:lnTo>
                <a:lnTo>
                  <a:pt x="47" y="27"/>
                </a:lnTo>
                <a:lnTo>
                  <a:pt x="47" y="20"/>
                </a:lnTo>
                <a:lnTo>
                  <a:pt x="86" y="20"/>
                </a:lnTo>
                <a:lnTo>
                  <a:pt x="86" y="12"/>
                </a:lnTo>
                <a:lnTo>
                  <a:pt x="47" y="12"/>
                </a:lnTo>
                <a:lnTo>
                  <a:pt x="47" y="12"/>
                </a:lnTo>
                <a:lnTo>
                  <a:pt x="51" y="4"/>
                </a:lnTo>
                <a:lnTo>
                  <a:pt x="51" y="4"/>
                </a:lnTo>
                <a:lnTo>
                  <a:pt x="51" y="4"/>
                </a:lnTo>
                <a:lnTo>
                  <a:pt x="39" y="0"/>
                </a:lnTo>
                <a:lnTo>
                  <a:pt x="35" y="12"/>
                </a:lnTo>
                <a:lnTo>
                  <a:pt x="0" y="12"/>
                </a:lnTo>
                <a:lnTo>
                  <a:pt x="0" y="20"/>
                </a:lnTo>
                <a:lnTo>
                  <a:pt x="0" y="20"/>
                </a:lnTo>
                <a:lnTo>
                  <a:pt x="35" y="20"/>
                </a:lnTo>
                <a:lnTo>
                  <a:pt x="35" y="20"/>
                </a:lnTo>
                <a:close/>
                <a:moveTo>
                  <a:pt x="39" y="47"/>
                </a:moveTo>
                <a:lnTo>
                  <a:pt x="39" y="47"/>
                </a:lnTo>
                <a:lnTo>
                  <a:pt x="39" y="39"/>
                </a:lnTo>
                <a:lnTo>
                  <a:pt x="39" y="39"/>
                </a:lnTo>
                <a:lnTo>
                  <a:pt x="35" y="39"/>
                </a:lnTo>
                <a:lnTo>
                  <a:pt x="47" y="39"/>
                </a:lnTo>
                <a:lnTo>
                  <a:pt x="47" y="39"/>
                </a:lnTo>
                <a:lnTo>
                  <a:pt x="43" y="47"/>
                </a:lnTo>
                <a:lnTo>
                  <a:pt x="35" y="47"/>
                </a:lnTo>
                <a:lnTo>
                  <a:pt x="39" y="47"/>
                </a:lnTo>
                <a:lnTo>
                  <a:pt x="39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" name="Freeform 121"/>
          <p:cNvSpPr>
            <a:spLocks/>
          </p:cNvSpPr>
          <p:nvPr/>
        </p:nvSpPr>
        <p:spPr bwMode="auto">
          <a:xfrm>
            <a:off x="6678613" y="3702844"/>
            <a:ext cx="136525" cy="136525"/>
          </a:xfrm>
          <a:custGeom>
            <a:avLst/>
            <a:gdLst>
              <a:gd name="T0" fmla="*/ 51 w 86"/>
              <a:gd name="T1" fmla="*/ 12 h 86"/>
              <a:gd name="T2" fmla="*/ 51 w 86"/>
              <a:gd name="T3" fmla="*/ 12 h 86"/>
              <a:gd name="T4" fmla="*/ 51 w 86"/>
              <a:gd name="T5" fmla="*/ 8 h 86"/>
              <a:gd name="T6" fmla="*/ 51 w 86"/>
              <a:gd name="T7" fmla="*/ 8 h 86"/>
              <a:gd name="T8" fmla="*/ 47 w 86"/>
              <a:gd name="T9" fmla="*/ 0 h 86"/>
              <a:gd name="T10" fmla="*/ 47 w 86"/>
              <a:gd name="T11" fmla="*/ 0 h 86"/>
              <a:gd name="T12" fmla="*/ 43 w 86"/>
              <a:gd name="T13" fmla="*/ 4 h 86"/>
              <a:gd name="T14" fmla="*/ 43 w 86"/>
              <a:gd name="T15" fmla="*/ 4 h 86"/>
              <a:gd name="T16" fmla="*/ 35 w 86"/>
              <a:gd name="T17" fmla="*/ 4 h 86"/>
              <a:gd name="T18" fmla="*/ 35 w 86"/>
              <a:gd name="T19" fmla="*/ 4 h 86"/>
              <a:gd name="T20" fmla="*/ 39 w 86"/>
              <a:gd name="T21" fmla="*/ 16 h 86"/>
              <a:gd name="T22" fmla="*/ 0 w 86"/>
              <a:gd name="T23" fmla="*/ 16 h 86"/>
              <a:gd name="T24" fmla="*/ 0 w 86"/>
              <a:gd name="T25" fmla="*/ 27 h 86"/>
              <a:gd name="T26" fmla="*/ 35 w 86"/>
              <a:gd name="T27" fmla="*/ 27 h 86"/>
              <a:gd name="T28" fmla="*/ 35 w 86"/>
              <a:gd name="T29" fmla="*/ 35 h 86"/>
              <a:gd name="T30" fmla="*/ 12 w 86"/>
              <a:gd name="T31" fmla="*/ 35 h 86"/>
              <a:gd name="T32" fmla="*/ 12 w 86"/>
              <a:gd name="T33" fmla="*/ 78 h 86"/>
              <a:gd name="T34" fmla="*/ 24 w 86"/>
              <a:gd name="T35" fmla="*/ 78 h 86"/>
              <a:gd name="T36" fmla="*/ 24 w 86"/>
              <a:gd name="T37" fmla="*/ 47 h 86"/>
              <a:gd name="T38" fmla="*/ 35 w 86"/>
              <a:gd name="T39" fmla="*/ 47 h 86"/>
              <a:gd name="T40" fmla="*/ 35 w 86"/>
              <a:gd name="T41" fmla="*/ 86 h 86"/>
              <a:gd name="T42" fmla="*/ 51 w 86"/>
              <a:gd name="T43" fmla="*/ 86 h 86"/>
              <a:gd name="T44" fmla="*/ 51 w 86"/>
              <a:gd name="T45" fmla="*/ 47 h 86"/>
              <a:gd name="T46" fmla="*/ 63 w 86"/>
              <a:gd name="T47" fmla="*/ 47 h 86"/>
              <a:gd name="T48" fmla="*/ 63 w 86"/>
              <a:gd name="T49" fmla="*/ 66 h 86"/>
              <a:gd name="T50" fmla="*/ 63 w 86"/>
              <a:gd name="T51" fmla="*/ 66 h 86"/>
              <a:gd name="T52" fmla="*/ 59 w 86"/>
              <a:gd name="T53" fmla="*/ 66 h 86"/>
              <a:gd name="T54" fmla="*/ 51 w 86"/>
              <a:gd name="T55" fmla="*/ 66 h 86"/>
              <a:gd name="T56" fmla="*/ 51 w 86"/>
              <a:gd name="T57" fmla="*/ 66 h 86"/>
              <a:gd name="T58" fmla="*/ 55 w 86"/>
              <a:gd name="T59" fmla="*/ 78 h 86"/>
              <a:gd name="T60" fmla="*/ 55 w 86"/>
              <a:gd name="T61" fmla="*/ 78 h 86"/>
              <a:gd name="T62" fmla="*/ 70 w 86"/>
              <a:gd name="T63" fmla="*/ 78 h 86"/>
              <a:gd name="T64" fmla="*/ 74 w 86"/>
              <a:gd name="T65" fmla="*/ 74 h 86"/>
              <a:gd name="T66" fmla="*/ 74 w 86"/>
              <a:gd name="T67" fmla="*/ 70 h 86"/>
              <a:gd name="T68" fmla="*/ 74 w 86"/>
              <a:gd name="T69" fmla="*/ 35 h 86"/>
              <a:gd name="T70" fmla="*/ 51 w 86"/>
              <a:gd name="T71" fmla="*/ 35 h 86"/>
              <a:gd name="T72" fmla="*/ 51 w 86"/>
              <a:gd name="T73" fmla="*/ 27 h 86"/>
              <a:gd name="T74" fmla="*/ 86 w 86"/>
              <a:gd name="T75" fmla="*/ 27 h 86"/>
              <a:gd name="T76" fmla="*/ 86 w 86"/>
              <a:gd name="T77" fmla="*/ 16 h 86"/>
              <a:gd name="T78" fmla="*/ 43 w 86"/>
              <a:gd name="T79" fmla="*/ 16 h 86"/>
              <a:gd name="T80" fmla="*/ 43 w 86"/>
              <a:gd name="T81" fmla="*/ 16 h 86"/>
              <a:gd name="T82" fmla="*/ 51 w 86"/>
              <a:gd name="T83" fmla="*/ 12 h 86"/>
              <a:gd name="T84" fmla="*/ 51 w 86"/>
              <a:gd name="T85" fmla="*/ 12 h 86"/>
              <a:gd name="T86" fmla="*/ 51 w 86"/>
              <a:gd name="T87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" h="86">
                <a:moveTo>
                  <a:pt x="51" y="12"/>
                </a:moveTo>
                <a:lnTo>
                  <a:pt x="51" y="12"/>
                </a:lnTo>
                <a:lnTo>
                  <a:pt x="51" y="8"/>
                </a:lnTo>
                <a:lnTo>
                  <a:pt x="51" y="8"/>
                </a:lnTo>
                <a:lnTo>
                  <a:pt x="47" y="0"/>
                </a:lnTo>
                <a:lnTo>
                  <a:pt x="47" y="0"/>
                </a:lnTo>
                <a:lnTo>
                  <a:pt x="43" y="4"/>
                </a:lnTo>
                <a:lnTo>
                  <a:pt x="43" y="4"/>
                </a:lnTo>
                <a:lnTo>
                  <a:pt x="35" y="4"/>
                </a:lnTo>
                <a:lnTo>
                  <a:pt x="35" y="4"/>
                </a:lnTo>
                <a:lnTo>
                  <a:pt x="39" y="16"/>
                </a:lnTo>
                <a:lnTo>
                  <a:pt x="0" y="16"/>
                </a:lnTo>
                <a:lnTo>
                  <a:pt x="0" y="27"/>
                </a:lnTo>
                <a:lnTo>
                  <a:pt x="35" y="27"/>
                </a:lnTo>
                <a:lnTo>
                  <a:pt x="35" y="35"/>
                </a:lnTo>
                <a:lnTo>
                  <a:pt x="12" y="35"/>
                </a:lnTo>
                <a:lnTo>
                  <a:pt x="12" y="78"/>
                </a:lnTo>
                <a:lnTo>
                  <a:pt x="24" y="78"/>
                </a:lnTo>
                <a:lnTo>
                  <a:pt x="24" y="47"/>
                </a:lnTo>
                <a:lnTo>
                  <a:pt x="35" y="47"/>
                </a:lnTo>
                <a:lnTo>
                  <a:pt x="35" y="86"/>
                </a:lnTo>
                <a:lnTo>
                  <a:pt x="51" y="86"/>
                </a:lnTo>
                <a:lnTo>
                  <a:pt x="51" y="47"/>
                </a:lnTo>
                <a:lnTo>
                  <a:pt x="63" y="47"/>
                </a:lnTo>
                <a:lnTo>
                  <a:pt x="63" y="66"/>
                </a:lnTo>
                <a:lnTo>
                  <a:pt x="63" y="66"/>
                </a:lnTo>
                <a:lnTo>
                  <a:pt x="59" y="66"/>
                </a:lnTo>
                <a:lnTo>
                  <a:pt x="51" y="66"/>
                </a:lnTo>
                <a:lnTo>
                  <a:pt x="51" y="66"/>
                </a:lnTo>
                <a:lnTo>
                  <a:pt x="55" y="78"/>
                </a:lnTo>
                <a:lnTo>
                  <a:pt x="55" y="78"/>
                </a:lnTo>
                <a:lnTo>
                  <a:pt x="70" y="78"/>
                </a:lnTo>
                <a:lnTo>
                  <a:pt x="74" y="74"/>
                </a:lnTo>
                <a:lnTo>
                  <a:pt x="74" y="70"/>
                </a:lnTo>
                <a:lnTo>
                  <a:pt x="74" y="35"/>
                </a:lnTo>
                <a:lnTo>
                  <a:pt x="51" y="35"/>
                </a:lnTo>
                <a:lnTo>
                  <a:pt x="51" y="27"/>
                </a:lnTo>
                <a:lnTo>
                  <a:pt x="86" y="27"/>
                </a:lnTo>
                <a:lnTo>
                  <a:pt x="86" y="16"/>
                </a:lnTo>
                <a:lnTo>
                  <a:pt x="43" y="16"/>
                </a:lnTo>
                <a:lnTo>
                  <a:pt x="43" y="16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9" name="Freeform 122"/>
          <p:cNvSpPr>
            <a:spLocks/>
          </p:cNvSpPr>
          <p:nvPr/>
        </p:nvSpPr>
        <p:spPr bwMode="auto">
          <a:xfrm>
            <a:off x="6167438" y="3709194"/>
            <a:ext cx="123825" cy="123825"/>
          </a:xfrm>
          <a:custGeom>
            <a:avLst/>
            <a:gdLst>
              <a:gd name="T0" fmla="*/ 78 w 78"/>
              <a:gd name="T1" fmla="*/ 35 h 78"/>
              <a:gd name="T2" fmla="*/ 78 w 78"/>
              <a:gd name="T3" fmla="*/ 35 h 78"/>
              <a:gd name="T4" fmla="*/ 78 w 78"/>
              <a:gd name="T5" fmla="*/ 51 h 78"/>
              <a:gd name="T6" fmla="*/ 70 w 78"/>
              <a:gd name="T7" fmla="*/ 62 h 78"/>
              <a:gd name="T8" fmla="*/ 54 w 78"/>
              <a:gd name="T9" fmla="*/ 74 h 78"/>
              <a:gd name="T10" fmla="*/ 43 w 78"/>
              <a:gd name="T11" fmla="*/ 78 h 78"/>
              <a:gd name="T12" fmla="*/ 43 w 78"/>
              <a:gd name="T13" fmla="*/ 78 h 78"/>
              <a:gd name="T14" fmla="*/ 27 w 78"/>
              <a:gd name="T15" fmla="*/ 74 h 78"/>
              <a:gd name="T16" fmla="*/ 12 w 78"/>
              <a:gd name="T17" fmla="*/ 66 h 78"/>
              <a:gd name="T18" fmla="*/ 4 w 78"/>
              <a:gd name="T19" fmla="*/ 55 h 78"/>
              <a:gd name="T20" fmla="*/ 0 w 78"/>
              <a:gd name="T21" fmla="*/ 39 h 78"/>
              <a:gd name="T22" fmla="*/ 0 w 78"/>
              <a:gd name="T23" fmla="*/ 39 h 78"/>
              <a:gd name="T24" fmla="*/ 4 w 78"/>
              <a:gd name="T25" fmla="*/ 24 h 78"/>
              <a:gd name="T26" fmla="*/ 12 w 78"/>
              <a:gd name="T27" fmla="*/ 12 h 78"/>
              <a:gd name="T28" fmla="*/ 23 w 78"/>
              <a:gd name="T29" fmla="*/ 4 h 78"/>
              <a:gd name="T30" fmla="*/ 39 w 78"/>
              <a:gd name="T31" fmla="*/ 0 h 78"/>
              <a:gd name="T32" fmla="*/ 39 w 78"/>
              <a:gd name="T33" fmla="*/ 0 h 78"/>
              <a:gd name="T34" fmla="*/ 54 w 78"/>
              <a:gd name="T35" fmla="*/ 0 h 78"/>
              <a:gd name="T36" fmla="*/ 66 w 78"/>
              <a:gd name="T37" fmla="*/ 8 h 78"/>
              <a:gd name="T38" fmla="*/ 74 w 78"/>
              <a:gd name="T39" fmla="*/ 20 h 78"/>
              <a:gd name="T40" fmla="*/ 78 w 78"/>
              <a:gd name="T41" fmla="*/ 35 h 78"/>
              <a:gd name="T42" fmla="*/ 78 w 78"/>
              <a:gd name="T43" fmla="*/ 3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8" h="78">
                <a:moveTo>
                  <a:pt x="78" y="35"/>
                </a:moveTo>
                <a:lnTo>
                  <a:pt x="78" y="35"/>
                </a:lnTo>
                <a:lnTo>
                  <a:pt x="78" y="51"/>
                </a:lnTo>
                <a:lnTo>
                  <a:pt x="70" y="62"/>
                </a:lnTo>
                <a:lnTo>
                  <a:pt x="54" y="74"/>
                </a:lnTo>
                <a:lnTo>
                  <a:pt x="43" y="78"/>
                </a:lnTo>
                <a:lnTo>
                  <a:pt x="43" y="78"/>
                </a:lnTo>
                <a:lnTo>
                  <a:pt x="27" y="74"/>
                </a:lnTo>
                <a:lnTo>
                  <a:pt x="12" y="66"/>
                </a:lnTo>
                <a:lnTo>
                  <a:pt x="4" y="55"/>
                </a:lnTo>
                <a:lnTo>
                  <a:pt x="0" y="39"/>
                </a:lnTo>
                <a:lnTo>
                  <a:pt x="0" y="39"/>
                </a:lnTo>
                <a:lnTo>
                  <a:pt x="4" y="24"/>
                </a:lnTo>
                <a:lnTo>
                  <a:pt x="12" y="12"/>
                </a:lnTo>
                <a:lnTo>
                  <a:pt x="23" y="4"/>
                </a:lnTo>
                <a:lnTo>
                  <a:pt x="39" y="0"/>
                </a:lnTo>
                <a:lnTo>
                  <a:pt x="39" y="0"/>
                </a:lnTo>
                <a:lnTo>
                  <a:pt x="54" y="0"/>
                </a:lnTo>
                <a:lnTo>
                  <a:pt x="66" y="8"/>
                </a:lnTo>
                <a:lnTo>
                  <a:pt x="74" y="20"/>
                </a:lnTo>
                <a:lnTo>
                  <a:pt x="78" y="35"/>
                </a:lnTo>
                <a:lnTo>
                  <a:pt x="78" y="35"/>
                </a:lnTo>
                <a:close/>
              </a:path>
            </a:pathLst>
          </a:custGeom>
          <a:noFill/>
          <a:ln w="254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Freeform 123"/>
          <p:cNvSpPr>
            <a:spLocks/>
          </p:cNvSpPr>
          <p:nvPr/>
        </p:nvSpPr>
        <p:spPr bwMode="auto">
          <a:xfrm>
            <a:off x="6203950" y="3743325"/>
            <a:ext cx="55563" cy="55563"/>
          </a:xfrm>
          <a:custGeom>
            <a:avLst/>
            <a:gdLst>
              <a:gd name="T0" fmla="*/ 35 w 35"/>
              <a:gd name="T1" fmla="*/ 15 h 35"/>
              <a:gd name="T2" fmla="*/ 35 w 35"/>
              <a:gd name="T3" fmla="*/ 15 h 35"/>
              <a:gd name="T4" fmla="*/ 31 w 35"/>
              <a:gd name="T5" fmla="*/ 23 h 35"/>
              <a:gd name="T6" fmla="*/ 28 w 35"/>
              <a:gd name="T7" fmla="*/ 31 h 35"/>
              <a:gd name="T8" fmla="*/ 24 w 35"/>
              <a:gd name="T9" fmla="*/ 35 h 35"/>
              <a:gd name="T10" fmla="*/ 16 w 35"/>
              <a:gd name="T11" fmla="*/ 35 h 35"/>
              <a:gd name="T12" fmla="*/ 16 w 35"/>
              <a:gd name="T13" fmla="*/ 35 h 35"/>
              <a:gd name="T14" fmla="*/ 12 w 35"/>
              <a:gd name="T15" fmla="*/ 35 h 35"/>
              <a:gd name="T16" fmla="*/ 4 w 35"/>
              <a:gd name="T17" fmla="*/ 31 h 35"/>
              <a:gd name="T18" fmla="*/ 0 w 35"/>
              <a:gd name="T19" fmla="*/ 23 h 35"/>
              <a:gd name="T20" fmla="*/ 0 w 35"/>
              <a:gd name="T21" fmla="*/ 19 h 35"/>
              <a:gd name="T22" fmla="*/ 0 w 35"/>
              <a:gd name="T23" fmla="*/ 19 h 35"/>
              <a:gd name="T24" fmla="*/ 0 w 35"/>
              <a:gd name="T25" fmla="*/ 11 h 35"/>
              <a:gd name="T26" fmla="*/ 4 w 35"/>
              <a:gd name="T27" fmla="*/ 7 h 35"/>
              <a:gd name="T28" fmla="*/ 8 w 35"/>
              <a:gd name="T29" fmla="*/ 4 h 35"/>
              <a:gd name="T30" fmla="*/ 16 w 35"/>
              <a:gd name="T31" fmla="*/ 0 h 35"/>
              <a:gd name="T32" fmla="*/ 16 w 35"/>
              <a:gd name="T33" fmla="*/ 0 h 35"/>
              <a:gd name="T34" fmla="*/ 24 w 35"/>
              <a:gd name="T35" fmla="*/ 4 h 35"/>
              <a:gd name="T36" fmla="*/ 28 w 35"/>
              <a:gd name="T37" fmla="*/ 4 h 35"/>
              <a:gd name="T38" fmla="*/ 31 w 35"/>
              <a:gd name="T39" fmla="*/ 11 h 35"/>
              <a:gd name="T40" fmla="*/ 35 w 35"/>
              <a:gd name="T41" fmla="*/ 15 h 35"/>
              <a:gd name="T42" fmla="*/ 35 w 35"/>
              <a:gd name="T43" fmla="*/ 1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" h="35">
                <a:moveTo>
                  <a:pt x="35" y="15"/>
                </a:moveTo>
                <a:lnTo>
                  <a:pt x="35" y="15"/>
                </a:lnTo>
                <a:lnTo>
                  <a:pt x="31" y="23"/>
                </a:lnTo>
                <a:lnTo>
                  <a:pt x="28" y="31"/>
                </a:lnTo>
                <a:lnTo>
                  <a:pt x="24" y="35"/>
                </a:lnTo>
                <a:lnTo>
                  <a:pt x="16" y="35"/>
                </a:lnTo>
                <a:lnTo>
                  <a:pt x="16" y="35"/>
                </a:lnTo>
                <a:lnTo>
                  <a:pt x="12" y="35"/>
                </a:lnTo>
                <a:lnTo>
                  <a:pt x="4" y="31"/>
                </a:lnTo>
                <a:lnTo>
                  <a:pt x="0" y="23"/>
                </a:lnTo>
                <a:lnTo>
                  <a:pt x="0" y="19"/>
                </a:lnTo>
                <a:lnTo>
                  <a:pt x="0" y="19"/>
                </a:lnTo>
                <a:lnTo>
                  <a:pt x="0" y="11"/>
                </a:lnTo>
                <a:lnTo>
                  <a:pt x="4" y="7"/>
                </a:lnTo>
                <a:lnTo>
                  <a:pt x="8" y="4"/>
                </a:lnTo>
                <a:lnTo>
                  <a:pt x="16" y="0"/>
                </a:lnTo>
                <a:lnTo>
                  <a:pt x="16" y="0"/>
                </a:lnTo>
                <a:lnTo>
                  <a:pt x="24" y="4"/>
                </a:lnTo>
                <a:lnTo>
                  <a:pt x="28" y="4"/>
                </a:lnTo>
                <a:lnTo>
                  <a:pt x="31" y="11"/>
                </a:lnTo>
                <a:lnTo>
                  <a:pt x="35" y="15"/>
                </a:lnTo>
                <a:lnTo>
                  <a:pt x="35" y="15"/>
                </a:lnTo>
                <a:close/>
              </a:path>
            </a:pathLst>
          </a:custGeom>
          <a:noFill/>
          <a:ln w="254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15353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583172" y="1525977"/>
            <a:ext cx="1724453" cy="2348309"/>
          </a:xfrm>
          <a:prstGeom prst="rect">
            <a:avLst/>
          </a:prstGeom>
          <a:noFill/>
          <a:ln>
            <a:noFill/>
            <a:miter lim="800000"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甘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肃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4096416" y="796131"/>
            <a:ext cx="7777162" cy="5265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>
            <a:off x="4156194" y="867855"/>
            <a:ext cx="7639672" cy="5122289"/>
          </a:xfrm>
          <a:custGeom>
            <a:avLst/>
            <a:gdLst>
              <a:gd name="T0" fmla="*/ 960 w 2556"/>
              <a:gd name="T1" fmla="*/ 318 h 1714"/>
              <a:gd name="T2" fmla="*/ 1084 w 2556"/>
              <a:gd name="T3" fmla="*/ 360 h 1714"/>
              <a:gd name="T4" fmla="*/ 1016 w 2556"/>
              <a:gd name="T5" fmla="*/ 500 h 1714"/>
              <a:gd name="T6" fmla="*/ 1140 w 2556"/>
              <a:gd name="T7" fmla="*/ 518 h 1714"/>
              <a:gd name="T8" fmla="*/ 1240 w 2556"/>
              <a:gd name="T9" fmla="*/ 574 h 1714"/>
              <a:gd name="T10" fmla="*/ 1322 w 2556"/>
              <a:gd name="T11" fmla="*/ 634 h 1714"/>
              <a:gd name="T12" fmla="*/ 1408 w 2556"/>
              <a:gd name="T13" fmla="*/ 646 h 1714"/>
              <a:gd name="T14" fmla="*/ 1700 w 2556"/>
              <a:gd name="T15" fmla="*/ 444 h 1714"/>
              <a:gd name="T16" fmla="*/ 1682 w 2556"/>
              <a:gd name="T17" fmla="*/ 704 h 1714"/>
              <a:gd name="T18" fmla="*/ 1864 w 2556"/>
              <a:gd name="T19" fmla="*/ 826 h 1714"/>
              <a:gd name="T20" fmla="*/ 1986 w 2556"/>
              <a:gd name="T21" fmla="*/ 876 h 1714"/>
              <a:gd name="T22" fmla="*/ 2032 w 2556"/>
              <a:gd name="T23" fmla="*/ 1038 h 1714"/>
              <a:gd name="T24" fmla="*/ 2106 w 2556"/>
              <a:gd name="T25" fmla="*/ 1082 h 1714"/>
              <a:gd name="T26" fmla="*/ 2226 w 2556"/>
              <a:gd name="T27" fmla="*/ 1030 h 1714"/>
              <a:gd name="T28" fmla="*/ 2274 w 2556"/>
              <a:gd name="T29" fmla="*/ 980 h 1714"/>
              <a:gd name="T30" fmla="*/ 2190 w 2556"/>
              <a:gd name="T31" fmla="*/ 926 h 1714"/>
              <a:gd name="T32" fmla="*/ 2176 w 2556"/>
              <a:gd name="T33" fmla="*/ 818 h 1714"/>
              <a:gd name="T34" fmla="*/ 2268 w 2556"/>
              <a:gd name="T35" fmla="*/ 770 h 1714"/>
              <a:gd name="T36" fmla="*/ 2394 w 2556"/>
              <a:gd name="T37" fmla="*/ 800 h 1714"/>
              <a:gd name="T38" fmla="*/ 2528 w 2556"/>
              <a:gd name="T39" fmla="*/ 904 h 1714"/>
              <a:gd name="T40" fmla="*/ 2448 w 2556"/>
              <a:gd name="T41" fmla="*/ 1076 h 1714"/>
              <a:gd name="T42" fmla="*/ 2464 w 2556"/>
              <a:gd name="T43" fmla="*/ 1122 h 1714"/>
              <a:gd name="T44" fmla="*/ 2328 w 2556"/>
              <a:gd name="T45" fmla="*/ 1148 h 1714"/>
              <a:gd name="T46" fmla="*/ 2280 w 2556"/>
              <a:gd name="T47" fmla="*/ 1212 h 1714"/>
              <a:gd name="T48" fmla="*/ 2326 w 2556"/>
              <a:gd name="T49" fmla="*/ 1308 h 1714"/>
              <a:gd name="T50" fmla="*/ 2314 w 2556"/>
              <a:gd name="T51" fmla="*/ 1344 h 1714"/>
              <a:gd name="T52" fmla="*/ 2330 w 2556"/>
              <a:gd name="T53" fmla="*/ 1422 h 1714"/>
              <a:gd name="T54" fmla="*/ 2274 w 2556"/>
              <a:gd name="T55" fmla="*/ 1456 h 1714"/>
              <a:gd name="T56" fmla="*/ 2274 w 2556"/>
              <a:gd name="T57" fmla="*/ 1578 h 1714"/>
              <a:gd name="T58" fmla="*/ 2138 w 2556"/>
              <a:gd name="T59" fmla="*/ 1688 h 1714"/>
              <a:gd name="T60" fmla="*/ 2014 w 2556"/>
              <a:gd name="T61" fmla="*/ 1590 h 1714"/>
              <a:gd name="T62" fmla="*/ 1934 w 2556"/>
              <a:gd name="T63" fmla="*/ 1534 h 1714"/>
              <a:gd name="T64" fmla="*/ 1844 w 2556"/>
              <a:gd name="T65" fmla="*/ 1540 h 1714"/>
              <a:gd name="T66" fmla="*/ 1730 w 2556"/>
              <a:gd name="T67" fmla="*/ 1470 h 1714"/>
              <a:gd name="T68" fmla="*/ 1692 w 2556"/>
              <a:gd name="T69" fmla="*/ 1524 h 1714"/>
              <a:gd name="T70" fmla="*/ 1714 w 2556"/>
              <a:gd name="T71" fmla="*/ 1612 h 1714"/>
              <a:gd name="T72" fmla="*/ 1666 w 2556"/>
              <a:gd name="T73" fmla="*/ 1692 h 1714"/>
              <a:gd name="T74" fmla="*/ 1630 w 2556"/>
              <a:gd name="T75" fmla="*/ 1646 h 1714"/>
              <a:gd name="T76" fmla="*/ 1554 w 2556"/>
              <a:gd name="T77" fmla="*/ 1614 h 1714"/>
              <a:gd name="T78" fmla="*/ 1484 w 2556"/>
              <a:gd name="T79" fmla="*/ 1594 h 1714"/>
              <a:gd name="T80" fmla="*/ 1480 w 2556"/>
              <a:gd name="T81" fmla="*/ 1504 h 1714"/>
              <a:gd name="T82" fmla="*/ 1616 w 2556"/>
              <a:gd name="T83" fmla="*/ 1520 h 1714"/>
              <a:gd name="T84" fmla="*/ 1628 w 2556"/>
              <a:gd name="T85" fmla="*/ 1314 h 1714"/>
              <a:gd name="T86" fmla="*/ 1674 w 2556"/>
              <a:gd name="T87" fmla="*/ 1228 h 1714"/>
              <a:gd name="T88" fmla="*/ 1682 w 2556"/>
              <a:gd name="T89" fmla="*/ 1088 h 1714"/>
              <a:gd name="T90" fmla="*/ 1596 w 2556"/>
              <a:gd name="T91" fmla="*/ 982 h 1714"/>
              <a:gd name="T92" fmla="*/ 1492 w 2556"/>
              <a:gd name="T93" fmla="*/ 880 h 1714"/>
              <a:gd name="T94" fmla="*/ 1398 w 2556"/>
              <a:gd name="T95" fmla="*/ 828 h 1714"/>
              <a:gd name="T96" fmla="*/ 1264 w 2556"/>
              <a:gd name="T97" fmla="*/ 790 h 1714"/>
              <a:gd name="T98" fmla="*/ 1152 w 2556"/>
              <a:gd name="T99" fmla="*/ 744 h 1714"/>
              <a:gd name="T100" fmla="*/ 1050 w 2556"/>
              <a:gd name="T101" fmla="*/ 742 h 1714"/>
              <a:gd name="T102" fmla="*/ 942 w 2556"/>
              <a:gd name="T103" fmla="*/ 666 h 1714"/>
              <a:gd name="T104" fmla="*/ 874 w 2556"/>
              <a:gd name="T105" fmla="*/ 684 h 1714"/>
              <a:gd name="T106" fmla="*/ 682 w 2556"/>
              <a:gd name="T107" fmla="*/ 688 h 1714"/>
              <a:gd name="T108" fmla="*/ 674 w 2556"/>
              <a:gd name="T109" fmla="*/ 822 h 1714"/>
              <a:gd name="T110" fmla="*/ 602 w 2556"/>
              <a:gd name="T111" fmla="*/ 908 h 1714"/>
              <a:gd name="T112" fmla="*/ 440 w 2556"/>
              <a:gd name="T113" fmla="*/ 900 h 1714"/>
              <a:gd name="T114" fmla="*/ 294 w 2556"/>
              <a:gd name="T115" fmla="*/ 842 h 1714"/>
              <a:gd name="T116" fmla="*/ 134 w 2556"/>
              <a:gd name="T117" fmla="*/ 824 h 1714"/>
              <a:gd name="T118" fmla="*/ 12 w 2556"/>
              <a:gd name="T119" fmla="*/ 762 h 1714"/>
              <a:gd name="T120" fmla="*/ 130 w 2556"/>
              <a:gd name="T121" fmla="*/ 496 h 1714"/>
              <a:gd name="T122" fmla="*/ 352 w 2556"/>
              <a:gd name="T123" fmla="*/ 276 h 1714"/>
              <a:gd name="T124" fmla="*/ 448 w 2556"/>
              <a:gd name="T125" fmla="*/ 150 h 1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56" h="1714">
                <a:moveTo>
                  <a:pt x="670" y="250"/>
                </a:moveTo>
                <a:lnTo>
                  <a:pt x="810" y="330"/>
                </a:lnTo>
                <a:lnTo>
                  <a:pt x="824" y="402"/>
                </a:lnTo>
                <a:lnTo>
                  <a:pt x="862" y="374"/>
                </a:lnTo>
                <a:lnTo>
                  <a:pt x="844" y="358"/>
                </a:lnTo>
                <a:lnTo>
                  <a:pt x="858" y="348"/>
                </a:lnTo>
                <a:lnTo>
                  <a:pt x="890" y="382"/>
                </a:lnTo>
                <a:lnTo>
                  <a:pt x="880" y="352"/>
                </a:lnTo>
                <a:lnTo>
                  <a:pt x="912" y="334"/>
                </a:lnTo>
                <a:lnTo>
                  <a:pt x="912" y="334"/>
                </a:lnTo>
                <a:lnTo>
                  <a:pt x="914" y="340"/>
                </a:lnTo>
                <a:lnTo>
                  <a:pt x="920" y="352"/>
                </a:lnTo>
                <a:lnTo>
                  <a:pt x="924" y="354"/>
                </a:lnTo>
                <a:lnTo>
                  <a:pt x="928" y="354"/>
                </a:lnTo>
                <a:lnTo>
                  <a:pt x="932" y="348"/>
                </a:lnTo>
                <a:lnTo>
                  <a:pt x="938" y="336"/>
                </a:lnTo>
                <a:lnTo>
                  <a:pt x="936" y="316"/>
                </a:lnTo>
                <a:lnTo>
                  <a:pt x="936" y="316"/>
                </a:lnTo>
                <a:lnTo>
                  <a:pt x="944" y="318"/>
                </a:lnTo>
                <a:lnTo>
                  <a:pt x="960" y="318"/>
                </a:lnTo>
                <a:lnTo>
                  <a:pt x="970" y="316"/>
                </a:lnTo>
                <a:lnTo>
                  <a:pt x="980" y="314"/>
                </a:lnTo>
                <a:lnTo>
                  <a:pt x="988" y="308"/>
                </a:lnTo>
                <a:lnTo>
                  <a:pt x="994" y="300"/>
                </a:lnTo>
                <a:lnTo>
                  <a:pt x="994" y="296"/>
                </a:lnTo>
                <a:lnTo>
                  <a:pt x="994" y="296"/>
                </a:lnTo>
                <a:lnTo>
                  <a:pt x="1004" y="294"/>
                </a:lnTo>
                <a:lnTo>
                  <a:pt x="1026" y="292"/>
                </a:lnTo>
                <a:lnTo>
                  <a:pt x="1038" y="292"/>
                </a:lnTo>
                <a:lnTo>
                  <a:pt x="1050" y="292"/>
                </a:lnTo>
                <a:lnTo>
                  <a:pt x="1062" y="294"/>
                </a:lnTo>
                <a:lnTo>
                  <a:pt x="1070" y="298"/>
                </a:lnTo>
                <a:lnTo>
                  <a:pt x="1070" y="298"/>
                </a:lnTo>
                <a:lnTo>
                  <a:pt x="1076" y="304"/>
                </a:lnTo>
                <a:lnTo>
                  <a:pt x="1082" y="310"/>
                </a:lnTo>
                <a:lnTo>
                  <a:pt x="1086" y="318"/>
                </a:lnTo>
                <a:lnTo>
                  <a:pt x="1090" y="328"/>
                </a:lnTo>
                <a:lnTo>
                  <a:pt x="1090" y="340"/>
                </a:lnTo>
                <a:lnTo>
                  <a:pt x="1086" y="352"/>
                </a:lnTo>
                <a:lnTo>
                  <a:pt x="1084" y="360"/>
                </a:lnTo>
                <a:lnTo>
                  <a:pt x="1078" y="366"/>
                </a:lnTo>
                <a:lnTo>
                  <a:pt x="1078" y="366"/>
                </a:lnTo>
                <a:lnTo>
                  <a:pt x="1076" y="372"/>
                </a:lnTo>
                <a:lnTo>
                  <a:pt x="1078" y="382"/>
                </a:lnTo>
                <a:lnTo>
                  <a:pt x="1080" y="394"/>
                </a:lnTo>
                <a:lnTo>
                  <a:pt x="1080" y="394"/>
                </a:lnTo>
                <a:lnTo>
                  <a:pt x="1082" y="404"/>
                </a:lnTo>
                <a:lnTo>
                  <a:pt x="1082" y="412"/>
                </a:lnTo>
                <a:lnTo>
                  <a:pt x="1080" y="422"/>
                </a:lnTo>
                <a:lnTo>
                  <a:pt x="1076" y="430"/>
                </a:lnTo>
                <a:lnTo>
                  <a:pt x="1068" y="448"/>
                </a:lnTo>
                <a:lnTo>
                  <a:pt x="1056" y="464"/>
                </a:lnTo>
                <a:lnTo>
                  <a:pt x="1056" y="464"/>
                </a:lnTo>
                <a:lnTo>
                  <a:pt x="1038" y="482"/>
                </a:lnTo>
                <a:lnTo>
                  <a:pt x="1030" y="488"/>
                </a:lnTo>
                <a:lnTo>
                  <a:pt x="1008" y="494"/>
                </a:lnTo>
                <a:lnTo>
                  <a:pt x="1008" y="494"/>
                </a:lnTo>
                <a:lnTo>
                  <a:pt x="1008" y="496"/>
                </a:lnTo>
                <a:lnTo>
                  <a:pt x="1010" y="498"/>
                </a:lnTo>
                <a:lnTo>
                  <a:pt x="1016" y="500"/>
                </a:lnTo>
                <a:lnTo>
                  <a:pt x="1032" y="500"/>
                </a:lnTo>
                <a:lnTo>
                  <a:pt x="1032" y="500"/>
                </a:lnTo>
                <a:lnTo>
                  <a:pt x="1038" y="500"/>
                </a:lnTo>
                <a:lnTo>
                  <a:pt x="1050" y="500"/>
                </a:lnTo>
                <a:lnTo>
                  <a:pt x="1068" y="502"/>
                </a:lnTo>
                <a:lnTo>
                  <a:pt x="1076" y="506"/>
                </a:lnTo>
                <a:lnTo>
                  <a:pt x="1084" y="510"/>
                </a:lnTo>
                <a:lnTo>
                  <a:pt x="1084" y="510"/>
                </a:lnTo>
                <a:lnTo>
                  <a:pt x="1092" y="514"/>
                </a:lnTo>
                <a:lnTo>
                  <a:pt x="1100" y="518"/>
                </a:lnTo>
                <a:lnTo>
                  <a:pt x="1106" y="518"/>
                </a:lnTo>
                <a:lnTo>
                  <a:pt x="1112" y="516"/>
                </a:lnTo>
                <a:lnTo>
                  <a:pt x="1122" y="512"/>
                </a:lnTo>
                <a:lnTo>
                  <a:pt x="1124" y="510"/>
                </a:lnTo>
                <a:lnTo>
                  <a:pt x="1124" y="510"/>
                </a:lnTo>
                <a:lnTo>
                  <a:pt x="1128" y="510"/>
                </a:lnTo>
                <a:lnTo>
                  <a:pt x="1132" y="510"/>
                </a:lnTo>
                <a:lnTo>
                  <a:pt x="1136" y="512"/>
                </a:lnTo>
                <a:lnTo>
                  <a:pt x="1138" y="514"/>
                </a:lnTo>
                <a:lnTo>
                  <a:pt x="1140" y="518"/>
                </a:lnTo>
                <a:lnTo>
                  <a:pt x="1140" y="524"/>
                </a:lnTo>
                <a:lnTo>
                  <a:pt x="1140" y="524"/>
                </a:lnTo>
                <a:lnTo>
                  <a:pt x="1142" y="536"/>
                </a:lnTo>
                <a:lnTo>
                  <a:pt x="1144" y="540"/>
                </a:lnTo>
                <a:lnTo>
                  <a:pt x="1146" y="542"/>
                </a:lnTo>
                <a:lnTo>
                  <a:pt x="1154" y="546"/>
                </a:lnTo>
                <a:lnTo>
                  <a:pt x="1164" y="546"/>
                </a:lnTo>
                <a:lnTo>
                  <a:pt x="1164" y="546"/>
                </a:lnTo>
                <a:lnTo>
                  <a:pt x="1168" y="546"/>
                </a:lnTo>
                <a:lnTo>
                  <a:pt x="1172" y="548"/>
                </a:lnTo>
                <a:lnTo>
                  <a:pt x="1176" y="552"/>
                </a:lnTo>
                <a:lnTo>
                  <a:pt x="1178" y="558"/>
                </a:lnTo>
                <a:lnTo>
                  <a:pt x="1180" y="560"/>
                </a:lnTo>
                <a:lnTo>
                  <a:pt x="1182" y="564"/>
                </a:lnTo>
                <a:lnTo>
                  <a:pt x="1234" y="554"/>
                </a:lnTo>
                <a:lnTo>
                  <a:pt x="1234" y="554"/>
                </a:lnTo>
                <a:lnTo>
                  <a:pt x="1234" y="552"/>
                </a:lnTo>
                <a:lnTo>
                  <a:pt x="1236" y="554"/>
                </a:lnTo>
                <a:lnTo>
                  <a:pt x="1236" y="560"/>
                </a:lnTo>
                <a:lnTo>
                  <a:pt x="1240" y="574"/>
                </a:lnTo>
                <a:lnTo>
                  <a:pt x="1240" y="574"/>
                </a:lnTo>
                <a:lnTo>
                  <a:pt x="1242" y="594"/>
                </a:lnTo>
                <a:lnTo>
                  <a:pt x="1246" y="612"/>
                </a:lnTo>
                <a:lnTo>
                  <a:pt x="1250" y="628"/>
                </a:lnTo>
                <a:lnTo>
                  <a:pt x="1250" y="628"/>
                </a:lnTo>
                <a:lnTo>
                  <a:pt x="1252" y="624"/>
                </a:lnTo>
                <a:lnTo>
                  <a:pt x="1258" y="620"/>
                </a:lnTo>
                <a:lnTo>
                  <a:pt x="1260" y="618"/>
                </a:lnTo>
                <a:lnTo>
                  <a:pt x="1262" y="620"/>
                </a:lnTo>
                <a:lnTo>
                  <a:pt x="1264" y="624"/>
                </a:lnTo>
                <a:lnTo>
                  <a:pt x="1266" y="634"/>
                </a:lnTo>
                <a:lnTo>
                  <a:pt x="1266" y="634"/>
                </a:lnTo>
                <a:lnTo>
                  <a:pt x="1280" y="628"/>
                </a:lnTo>
                <a:lnTo>
                  <a:pt x="1290" y="622"/>
                </a:lnTo>
                <a:lnTo>
                  <a:pt x="1296" y="616"/>
                </a:lnTo>
                <a:lnTo>
                  <a:pt x="1302" y="610"/>
                </a:lnTo>
                <a:lnTo>
                  <a:pt x="1304" y="628"/>
                </a:lnTo>
                <a:lnTo>
                  <a:pt x="1304" y="628"/>
                </a:lnTo>
                <a:lnTo>
                  <a:pt x="1310" y="630"/>
                </a:lnTo>
                <a:lnTo>
                  <a:pt x="1322" y="634"/>
                </a:lnTo>
                <a:lnTo>
                  <a:pt x="1328" y="638"/>
                </a:lnTo>
                <a:lnTo>
                  <a:pt x="1330" y="642"/>
                </a:lnTo>
                <a:lnTo>
                  <a:pt x="1330" y="646"/>
                </a:lnTo>
                <a:lnTo>
                  <a:pt x="1326" y="654"/>
                </a:lnTo>
                <a:lnTo>
                  <a:pt x="1338" y="658"/>
                </a:lnTo>
                <a:lnTo>
                  <a:pt x="1344" y="654"/>
                </a:lnTo>
                <a:lnTo>
                  <a:pt x="1348" y="656"/>
                </a:lnTo>
                <a:lnTo>
                  <a:pt x="1356" y="658"/>
                </a:lnTo>
                <a:lnTo>
                  <a:pt x="1368" y="660"/>
                </a:lnTo>
                <a:lnTo>
                  <a:pt x="1372" y="666"/>
                </a:lnTo>
                <a:lnTo>
                  <a:pt x="1372" y="666"/>
                </a:lnTo>
                <a:lnTo>
                  <a:pt x="1380" y="662"/>
                </a:lnTo>
                <a:lnTo>
                  <a:pt x="1386" y="662"/>
                </a:lnTo>
                <a:lnTo>
                  <a:pt x="1390" y="662"/>
                </a:lnTo>
                <a:lnTo>
                  <a:pt x="1394" y="664"/>
                </a:lnTo>
                <a:lnTo>
                  <a:pt x="1394" y="664"/>
                </a:lnTo>
                <a:lnTo>
                  <a:pt x="1398" y="666"/>
                </a:lnTo>
                <a:lnTo>
                  <a:pt x="1400" y="666"/>
                </a:lnTo>
                <a:lnTo>
                  <a:pt x="1404" y="658"/>
                </a:lnTo>
                <a:lnTo>
                  <a:pt x="1408" y="646"/>
                </a:lnTo>
                <a:lnTo>
                  <a:pt x="1408" y="646"/>
                </a:lnTo>
                <a:lnTo>
                  <a:pt x="1418" y="626"/>
                </a:lnTo>
                <a:lnTo>
                  <a:pt x="1426" y="612"/>
                </a:lnTo>
                <a:lnTo>
                  <a:pt x="1430" y="608"/>
                </a:lnTo>
                <a:lnTo>
                  <a:pt x="1432" y="606"/>
                </a:lnTo>
                <a:lnTo>
                  <a:pt x="1428" y="600"/>
                </a:lnTo>
                <a:lnTo>
                  <a:pt x="1388" y="574"/>
                </a:lnTo>
                <a:lnTo>
                  <a:pt x="1476" y="524"/>
                </a:lnTo>
                <a:lnTo>
                  <a:pt x="1510" y="534"/>
                </a:lnTo>
                <a:lnTo>
                  <a:pt x="1564" y="540"/>
                </a:lnTo>
                <a:lnTo>
                  <a:pt x="1564" y="524"/>
                </a:lnTo>
                <a:lnTo>
                  <a:pt x="1604" y="484"/>
                </a:lnTo>
                <a:lnTo>
                  <a:pt x="1604" y="484"/>
                </a:lnTo>
                <a:lnTo>
                  <a:pt x="1634" y="462"/>
                </a:lnTo>
                <a:lnTo>
                  <a:pt x="1656" y="446"/>
                </a:lnTo>
                <a:lnTo>
                  <a:pt x="1666" y="442"/>
                </a:lnTo>
                <a:lnTo>
                  <a:pt x="1674" y="440"/>
                </a:lnTo>
                <a:lnTo>
                  <a:pt x="1674" y="440"/>
                </a:lnTo>
                <a:lnTo>
                  <a:pt x="1694" y="444"/>
                </a:lnTo>
                <a:lnTo>
                  <a:pt x="1700" y="444"/>
                </a:lnTo>
                <a:lnTo>
                  <a:pt x="1700" y="472"/>
                </a:lnTo>
                <a:lnTo>
                  <a:pt x="1732" y="490"/>
                </a:lnTo>
                <a:lnTo>
                  <a:pt x="1734" y="530"/>
                </a:lnTo>
                <a:lnTo>
                  <a:pt x="1734" y="530"/>
                </a:lnTo>
                <a:lnTo>
                  <a:pt x="1732" y="530"/>
                </a:lnTo>
                <a:lnTo>
                  <a:pt x="1728" y="532"/>
                </a:lnTo>
                <a:lnTo>
                  <a:pt x="1726" y="536"/>
                </a:lnTo>
                <a:lnTo>
                  <a:pt x="1720" y="544"/>
                </a:lnTo>
                <a:lnTo>
                  <a:pt x="1716" y="554"/>
                </a:lnTo>
                <a:lnTo>
                  <a:pt x="1712" y="570"/>
                </a:lnTo>
                <a:lnTo>
                  <a:pt x="1708" y="590"/>
                </a:lnTo>
                <a:lnTo>
                  <a:pt x="1708" y="590"/>
                </a:lnTo>
                <a:lnTo>
                  <a:pt x="1692" y="610"/>
                </a:lnTo>
                <a:lnTo>
                  <a:pt x="1692" y="610"/>
                </a:lnTo>
                <a:lnTo>
                  <a:pt x="1670" y="634"/>
                </a:lnTo>
                <a:lnTo>
                  <a:pt x="1658" y="646"/>
                </a:lnTo>
                <a:lnTo>
                  <a:pt x="1654" y="652"/>
                </a:lnTo>
                <a:lnTo>
                  <a:pt x="1654" y="658"/>
                </a:lnTo>
                <a:lnTo>
                  <a:pt x="1668" y="678"/>
                </a:lnTo>
                <a:lnTo>
                  <a:pt x="1682" y="704"/>
                </a:lnTo>
                <a:lnTo>
                  <a:pt x="1658" y="718"/>
                </a:lnTo>
                <a:lnTo>
                  <a:pt x="1674" y="758"/>
                </a:lnTo>
                <a:lnTo>
                  <a:pt x="1674" y="758"/>
                </a:lnTo>
                <a:lnTo>
                  <a:pt x="1684" y="760"/>
                </a:lnTo>
                <a:lnTo>
                  <a:pt x="1710" y="768"/>
                </a:lnTo>
                <a:lnTo>
                  <a:pt x="1728" y="776"/>
                </a:lnTo>
                <a:lnTo>
                  <a:pt x="1748" y="786"/>
                </a:lnTo>
                <a:lnTo>
                  <a:pt x="1772" y="800"/>
                </a:lnTo>
                <a:lnTo>
                  <a:pt x="1798" y="816"/>
                </a:lnTo>
                <a:lnTo>
                  <a:pt x="1798" y="816"/>
                </a:lnTo>
                <a:lnTo>
                  <a:pt x="1800" y="816"/>
                </a:lnTo>
                <a:lnTo>
                  <a:pt x="1806" y="814"/>
                </a:lnTo>
                <a:lnTo>
                  <a:pt x="1814" y="812"/>
                </a:lnTo>
                <a:lnTo>
                  <a:pt x="1822" y="804"/>
                </a:lnTo>
                <a:lnTo>
                  <a:pt x="1822" y="804"/>
                </a:lnTo>
                <a:lnTo>
                  <a:pt x="1842" y="802"/>
                </a:lnTo>
                <a:lnTo>
                  <a:pt x="1856" y="802"/>
                </a:lnTo>
                <a:lnTo>
                  <a:pt x="1866" y="800"/>
                </a:lnTo>
                <a:lnTo>
                  <a:pt x="1876" y="814"/>
                </a:lnTo>
                <a:lnTo>
                  <a:pt x="1864" y="826"/>
                </a:lnTo>
                <a:lnTo>
                  <a:pt x="1864" y="826"/>
                </a:lnTo>
                <a:lnTo>
                  <a:pt x="1866" y="830"/>
                </a:lnTo>
                <a:lnTo>
                  <a:pt x="1868" y="836"/>
                </a:lnTo>
                <a:lnTo>
                  <a:pt x="1872" y="838"/>
                </a:lnTo>
                <a:lnTo>
                  <a:pt x="1874" y="840"/>
                </a:lnTo>
                <a:lnTo>
                  <a:pt x="1878" y="840"/>
                </a:lnTo>
                <a:lnTo>
                  <a:pt x="1882" y="838"/>
                </a:lnTo>
                <a:lnTo>
                  <a:pt x="1882" y="838"/>
                </a:lnTo>
                <a:lnTo>
                  <a:pt x="1898" y="826"/>
                </a:lnTo>
                <a:lnTo>
                  <a:pt x="1918" y="844"/>
                </a:lnTo>
                <a:lnTo>
                  <a:pt x="1950" y="852"/>
                </a:lnTo>
                <a:lnTo>
                  <a:pt x="1950" y="852"/>
                </a:lnTo>
                <a:lnTo>
                  <a:pt x="1958" y="860"/>
                </a:lnTo>
                <a:lnTo>
                  <a:pt x="1964" y="868"/>
                </a:lnTo>
                <a:lnTo>
                  <a:pt x="1966" y="872"/>
                </a:lnTo>
                <a:lnTo>
                  <a:pt x="1966" y="872"/>
                </a:lnTo>
                <a:lnTo>
                  <a:pt x="1966" y="874"/>
                </a:lnTo>
                <a:lnTo>
                  <a:pt x="1970" y="876"/>
                </a:lnTo>
                <a:lnTo>
                  <a:pt x="1976" y="876"/>
                </a:lnTo>
                <a:lnTo>
                  <a:pt x="1986" y="876"/>
                </a:lnTo>
                <a:lnTo>
                  <a:pt x="1986" y="876"/>
                </a:lnTo>
                <a:lnTo>
                  <a:pt x="1988" y="878"/>
                </a:lnTo>
                <a:lnTo>
                  <a:pt x="1992" y="882"/>
                </a:lnTo>
                <a:lnTo>
                  <a:pt x="1994" y="888"/>
                </a:lnTo>
                <a:lnTo>
                  <a:pt x="1994" y="892"/>
                </a:lnTo>
                <a:lnTo>
                  <a:pt x="1990" y="900"/>
                </a:lnTo>
                <a:lnTo>
                  <a:pt x="1986" y="908"/>
                </a:lnTo>
                <a:lnTo>
                  <a:pt x="1986" y="908"/>
                </a:lnTo>
                <a:lnTo>
                  <a:pt x="1984" y="914"/>
                </a:lnTo>
                <a:lnTo>
                  <a:pt x="1986" y="918"/>
                </a:lnTo>
                <a:lnTo>
                  <a:pt x="1986" y="926"/>
                </a:lnTo>
                <a:lnTo>
                  <a:pt x="1990" y="932"/>
                </a:lnTo>
                <a:lnTo>
                  <a:pt x="1996" y="938"/>
                </a:lnTo>
                <a:lnTo>
                  <a:pt x="2004" y="942"/>
                </a:lnTo>
                <a:lnTo>
                  <a:pt x="2016" y="944"/>
                </a:lnTo>
                <a:lnTo>
                  <a:pt x="2052" y="1002"/>
                </a:lnTo>
                <a:lnTo>
                  <a:pt x="2052" y="1006"/>
                </a:lnTo>
                <a:lnTo>
                  <a:pt x="2030" y="1032"/>
                </a:lnTo>
                <a:lnTo>
                  <a:pt x="2030" y="1032"/>
                </a:lnTo>
                <a:lnTo>
                  <a:pt x="2032" y="1038"/>
                </a:lnTo>
                <a:lnTo>
                  <a:pt x="2032" y="1048"/>
                </a:lnTo>
                <a:lnTo>
                  <a:pt x="2036" y="1058"/>
                </a:lnTo>
                <a:lnTo>
                  <a:pt x="2038" y="1064"/>
                </a:lnTo>
                <a:lnTo>
                  <a:pt x="2044" y="1066"/>
                </a:lnTo>
                <a:lnTo>
                  <a:pt x="2056" y="1068"/>
                </a:lnTo>
                <a:lnTo>
                  <a:pt x="2056" y="1068"/>
                </a:lnTo>
                <a:lnTo>
                  <a:pt x="2058" y="1074"/>
                </a:lnTo>
                <a:lnTo>
                  <a:pt x="2068" y="1084"/>
                </a:lnTo>
                <a:lnTo>
                  <a:pt x="2072" y="1088"/>
                </a:lnTo>
                <a:lnTo>
                  <a:pt x="2078" y="1090"/>
                </a:lnTo>
                <a:lnTo>
                  <a:pt x="2082" y="1088"/>
                </a:lnTo>
                <a:lnTo>
                  <a:pt x="2086" y="1082"/>
                </a:lnTo>
                <a:lnTo>
                  <a:pt x="2100" y="1070"/>
                </a:lnTo>
                <a:lnTo>
                  <a:pt x="2100" y="1070"/>
                </a:lnTo>
                <a:lnTo>
                  <a:pt x="2104" y="1070"/>
                </a:lnTo>
                <a:lnTo>
                  <a:pt x="2110" y="1070"/>
                </a:lnTo>
                <a:lnTo>
                  <a:pt x="2112" y="1070"/>
                </a:lnTo>
                <a:lnTo>
                  <a:pt x="2114" y="1072"/>
                </a:lnTo>
                <a:lnTo>
                  <a:pt x="2112" y="1076"/>
                </a:lnTo>
                <a:lnTo>
                  <a:pt x="2106" y="1082"/>
                </a:lnTo>
                <a:lnTo>
                  <a:pt x="2132" y="1108"/>
                </a:lnTo>
                <a:lnTo>
                  <a:pt x="2156" y="1100"/>
                </a:lnTo>
                <a:lnTo>
                  <a:pt x="2180" y="1118"/>
                </a:lnTo>
                <a:lnTo>
                  <a:pt x="2188" y="1108"/>
                </a:lnTo>
                <a:lnTo>
                  <a:pt x="2226" y="1130"/>
                </a:lnTo>
                <a:lnTo>
                  <a:pt x="2226" y="1130"/>
                </a:lnTo>
                <a:lnTo>
                  <a:pt x="2232" y="1126"/>
                </a:lnTo>
                <a:lnTo>
                  <a:pt x="2236" y="1120"/>
                </a:lnTo>
                <a:lnTo>
                  <a:pt x="2238" y="1112"/>
                </a:lnTo>
                <a:lnTo>
                  <a:pt x="2240" y="1102"/>
                </a:lnTo>
                <a:lnTo>
                  <a:pt x="2236" y="1088"/>
                </a:lnTo>
                <a:lnTo>
                  <a:pt x="2228" y="1070"/>
                </a:lnTo>
                <a:lnTo>
                  <a:pt x="2214" y="1048"/>
                </a:lnTo>
                <a:lnTo>
                  <a:pt x="2214" y="1048"/>
                </a:lnTo>
                <a:lnTo>
                  <a:pt x="2214" y="1046"/>
                </a:lnTo>
                <a:lnTo>
                  <a:pt x="2212" y="1038"/>
                </a:lnTo>
                <a:lnTo>
                  <a:pt x="2214" y="1036"/>
                </a:lnTo>
                <a:lnTo>
                  <a:pt x="2216" y="1032"/>
                </a:lnTo>
                <a:lnTo>
                  <a:pt x="2220" y="1030"/>
                </a:lnTo>
                <a:lnTo>
                  <a:pt x="2226" y="1030"/>
                </a:lnTo>
                <a:lnTo>
                  <a:pt x="2226" y="1030"/>
                </a:lnTo>
                <a:lnTo>
                  <a:pt x="2232" y="1032"/>
                </a:lnTo>
                <a:lnTo>
                  <a:pt x="2238" y="1034"/>
                </a:lnTo>
                <a:lnTo>
                  <a:pt x="2246" y="1038"/>
                </a:lnTo>
                <a:lnTo>
                  <a:pt x="2250" y="1038"/>
                </a:lnTo>
                <a:lnTo>
                  <a:pt x="2254" y="1038"/>
                </a:lnTo>
                <a:lnTo>
                  <a:pt x="2258" y="1036"/>
                </a:lnTo>
                <a:lnTo>
                  <a:pt x="2264" y="1032"/>
                </a:lnTo>
                <a:lnTo>
                  <a:pt x="2264" y="1032"/>
                </a:lnTo>
                <a:lnTo>
                  <a:pt x="2276" y="1024"/>
                </a:lnTo>
                <a:lnTo>
                  <a:pt x="2278" y="1020"/>
                </a:lnTo>
                <a:lnTo>
                  <a:pt x="2278" y="1018"/>
                </a:lnTo>
                <a:lnTo>
                  <a:pt x="2278" y="1014"/>
                </a:lnTo>
                <a:lnTo>
                  <a:pt x="2276" y="1010"/>
                </a:lnTo>
                <a:lnTo>
                  <a:pt x="2266" y="1002"/>
                </a:lnTo>
                <a:lnTo>
                  <a:pt x="2266" y="996"/>
                </a:lnTo>
                <a:lnTo>
                  <a:pt x="2270" y="988"/>
                </a:lnTo>
                <a:lnTo>
                  <a:pt x="2270" y="988"/>
                </a:lnTo>
                <a:lnTo>
                  <a:pt x="2272" y="984"/>
                </a:lnTo>
                <a:lnTo>
                  <a:pt x="2274" y="980"/>
                </a:lnTo>
                <a:lnTo>
                  <a:pt x="2276" y="974"/>
                </a:lnTo>
                <a:lnTo>
                  <a:pt x="2274" y="966"/>
                </a:lnTo>
                <a:lnTo>
                  <a:pt x="2270" y="958"/>
                </a:lnTo>
                <a:lnTo>
                  <a:pt x="2262" y="948"/>
                </a:lnTo>
                <a:lnTo>
                  <a:pt x="2250" y="936"/>
                </a:lnTo>
                <a:lnTo>
                  <a:pt x="2250" y="936"/>
                </a:lnTo>
                <a:lnTo>
                  <a:pt x="2248" y="936"/>
                </a:lnTo>
                <a:lnTo>
                  <a:pt x="2246" y="936"/>
                </a:lnTo>
                <a:lnTo>
                  <a:pt x="2246" y="940"/>
                </a:lnTo>
                <a:lnTo>
                  <a:pt x="2244" y="948"/>
                </a:lnTo>
                <a:lnTo>
                  <a:pt x="2242" y="948"/>
                </a:lnTo>
                <a:lnTo>
                  <a:pt x="2234" y="944"/>
                </a:lnTo>
                <a:lnTo>
                  <a:pt x="2234" y="944"/>
                </a:lnTo>
                <a:lnTo>
                  <a:pt x="2230" y="942"/>
                </a:lnTo>
                <a:lnTo>
                  <a:pt x="2220" y="938"/>
                </a:lnTo>
                <a:lnTo>
                  <a:pt x="2208" y="938"/>
                </a:lnTo>
                <a:lnTo>
                  <a:pt x="2202" y="938"/>
                </a:lnTo>
                <a:lnTo>
                  <a:pt x="2196" y="940"/>
                </a:lnTo>
                <a:lnTo>
                  <a:pt x="2190" y="934"/>
                </a:lnTo>
                <a:lnTo>
                  <a:pt x="2190" y="926"/>
                </a:lnTo>
                <a:lnTo>
                  <a:pt x="2190" y="926"/>
                </a:lnTo>
                <a:lnTo>
                  <a:pt x="2190" y="922"/>
                </a:lnTo>
                <a:lnTo>
                  <a:pt x="2186" y="912"/>
                </a:lnTo>
                <a:lnTo>
                  <a:pt x="2182" y="908"/>
                </a:lnTo>
                <a:lnTo>
                  <a:pt x="2178" y="904"/>
                </a:lnTo>
                <a:lnTo>
                  <a:pt x="2172" y="900"/>
                </a:lnTo>
                <a:lnTo>
                  <a:pt x="2164" y="900"/>
                </a:lnTo>
                <a:lnTo>
                  <a:pt x="2158" y="896"/>
                </a:lnTo>
                <a:lnTo>
                  <a:pt x="2158" y="890"/>
                </a:lnTo>
                <a:lnTo>
                  <a:pt x="2176" y="878"/>
                </a:lnTo>
                <a:lnTo>
                  <a:pt x="2172" y="854"/>
                </a:lnTo>
                <a:lnTo>
                  <a:pt x="2184" y="850"/>
                </a:lnTo>
                <a:lnTo>
                  <a:pt x="2184" y="850"/>
                </a:lnTo>
                <a:lnTo>
                  <a:pt x="2186" y="846"/>
                </a:lnTo>
                <a:lnTo>
                  <a:pt x="2190" y="836"/>
                </a:lnTo>
                <a:lnTo>
                  <a:pt x="2190" y="832"/>
                </a:lnTo>
                <a:lnTo>
                  <a:pt x="2188" y="826"/>
                </a:lnTo>
                <a:lnTo>
                  <a:pt x="2184" y="822"/>
                </a:lnTo>
                <a:lnTo>
                  <a:pt x="2176" y="818"/>
                </a:lnTo>
                <a:lnTo>
                  <a:pt x="2176" y="818"/>
                </a:lnTo>
                <a:lnTo>
                  <a:pt x="2168" y="816"/>
                </a:lnTo>
                <a:lnTo>
                  <a:pt x="2166" y="812"/>
                </a:lnTo>
                <a:lnTo>
                  <a:pt x="2164" y="808"/>
                </a:lnTo>
                <a:lnTo>
                  <a:pt x="2166" y="806"/>
                </a:lnTo>
                <a:lnTo>
                  <a:pt x="2174" y="800"/>
                </a:lnTo>
                <a:lnTo>
                  <a:pt x="2178" y="798"/>
                </a:lnTo>
                <a:lnTo>
                  <a:pt x="2164" y="770"/>
                </a:lnTo>
                <a:lnTo>
                  <a:pt x="2164" y="770"/>
                </a:lnTo>
                <a:lnTo>
                  <a:pt x="2168" y="768"/>
                </a:lnTo>
                <a:lnTo>
                  <a:pt x="2174" y="766"/>
                </a:lnTo>
                <a:lnTo>
                  <a:pt x="2182" y="762"/>
                </a:lnTo>
                <a:lnTo>
                  <a:pt x="2194" y="762"/>
                </a:lnTo>
                <a:lnTo>
                  <a:pt x="2226" y="756"/>
                </a:lnTo>
                <a:lnTo>
                  <a:pt x="2242" y="750"/>
                </a:lnTo>
                <a:lnTo>
                  <a:pt x="2242" y="750"/>
                </a:lnTo>
                <a:lnTo>
                  <a:pt x="2246" y="752"/>
                </a:lnTo>
                <a:lnTo>
                  <a:pt x="2254" y="754"/>
                </a:lnTo>
                <a:lnTo>
                  <a:pt x="2264" y="762"/>
                </a:lnTo>
                <a:lnTo>
                  <a:pt x="2266" y="766"/>
                </a:lnTo>
                <a:lnTo>
                  <a:pt x="2268" y="770"/>
                </a:lnTo>
                <a:lnTo>
                  <a:pt x="2268" y="770"/>
                </a:lnTo>
                <a:lnTo>
                  <a:pt x="2268" y="776"/>
                </a:lnTo>
                <a:lnTo>
                  <a:pt x="2270" y="780"/>
                </a:lnTo>
                <a:lnTo>
                  <a:pt x="2272" y="784"/>
                </a:lnTo>
                <a:lnTo>
                  <a:pt x="2278" y="786"/>
                </a:lnTo>
                <a:lnTo>
                  <a:pt x="2288" y="788"/>
                </a:lnTo>
                <a:lnTo>
                  <a:pt x="2300" y="786"/>
                </a:lnTo>
                <a:lnTo>
                  <a:pt x="2310" y="784"/>
                </a:lnTo>
                <a:lnTo>
                  <a:pt x="2324" y="794"/>
                </a:lnTo>
                <a:lnTo>
                  <a:pt x="2324" y="794"/>
                </a:lnTo>
                <a:lnTo>
                  <a:pt x="2328" y="792"/>
                </a:lnTo>
                <a:lnTo>
                  <a:pt x="2338" y="788"/>
                </a:lnTo>
                <a:lnTo>
                  <a:pt x="2348" y="786"/>
                </a:lnTo>
                <a:lnTo>
                  <a:pt x="2352" y="788"/>
                </a:lnTo>
                <a:lnTo>
                  <a:pt x="2356" y="790"/>
                </a:lnTo>
                <a:lnTo>
                  <a:pt x="2366" y="792"/>
                </a:lnTo>
                <a:lnTo>
                  <a:pt x="2374" y="792"/>
                </a:lnTo>
                <a:lnTo>
                  <a:pt x="2382" y="806"/>
                </a:lnTo>
                <a:lnTo>
                  <a:pt x="2390" y="802"/>
                </a:lnTo>
                <a:lnTo>
                  <a:pt x="2394" y="800"/>
                </a:lnTo>
                <a:lnTo>
                  <a:pt x="2400" y="814"/>
                </a:lnTo>
                <a:lnTo>
                  <a:pt x="2422" y="818"/>
                </a:lnTo>
                <a:lnTo>
                  <a:pt x="2424" y="806"/>
                </a:lnTo>
                <a:lnTo>
                  <a:pt x="2440" y="814"/>
                </a:lnTo>
                <a:lnTo>
                  <a:pt x="2452" y="812"/>
                </a:lnTo>
                <a:lnTo>
                  <a:pt x="2466" y="826"/>
                </a:lnTo>
                <a:lnTo>
                  <a:pt x="2476" y="818"/>
                </a:lnTo>
                <a:lnTo>
                  <a:pt x="2476" y="818"/>
                </a:lnTo>
                <a:lnTo>
                  <a:pt x="2488" y="820"/>
                </a:lnTo>
                <a:lnTo>
                  <a:pt x="2498" y="824"/>
                </a:lnTo>
                <a:lnTo>
                  <a:pt x="2502" y="826"/>
                </a:lnTo>
                <a:lnTo>
                  <a:pt x="2506" y="830"/>
                </a:lnTo>
                <a:lnTo>
                  <a:pt x="2514" y="862"/>
                </a:lnTo>
                <a:lnTo>
                  <a:pt x="2526" y="868"/>
                </a:lnTo>
                <a:lnTo>
                  <a:pt x="2526" y="868"/>
                </a:lnTo>
                <a:lnTo>
                  <a:pt x="2528" y="872"/>
                </a:lnTo>
                <a:lnTo>
                  <a:pt x="2530" y="878"/>
                </a:lnTo>
                <a:lnTo>
                  <a:pt x="2530" y="884"/>
                </a:lnTo>
                <a:lnTo>
                  <a:pt x="2530" y="894"/>
                </a:lnTo>
                <a:lnTo>
                  <a:pt x="2528" y="904"/>
                </a:lnTo>
                <a:lnTo>
                  <a:pt x="2522" y="916"/>
                </a:lnTo>
                <a:lnTo>
                  <a:pt x="2512" y="928"/>
                </a:lnTo>
                <a:lnTo>
                  <a:pt x="2524" y="974"/>
                </a:lnTo>
                <a:lnTo>
                  <a:pt x="2534" y="980"/>
                </a:lnTo>
                <a:lnTo>
                  <a:pt x="2538" y="980"/>
                </a:lnTo>
                <a:lnTo>
                  <a:pt x="2542" y="986"/>
                </a:lnTo>
                <a:lnTo>
                  <a:pt x="2542" y="1002"/>
                </a:lnTo>
                <a:lnTo>
                  <a:pt x="2550" y="1006"/>
                </a:lnTo>
                <a:lnTo>
                  <a:pt x="2556" y="1006"/>
                </a:lnTo>
                <a:lnTo>
                  <a:pt x="2554" y="1014"/>
                </a:lnTo>
                <a:lnTo>
                  <a:pt x="2532" y="1046"/>
                </a:lnTo>
                <a:lnTo>
                  <a:pt x="2506" y="1054"/>
                </a:lnTo>
                <a:lnTo>
                  <a:pt x="2490" y="1046"/>
                </a:lnTo>
                <a:lnTo>
                  <a:pt x="2470" y="1076"/>
                </a:lnTo>
                <a:lnTo>
                  <a:pt x="2460" y="1074"/>
                </a:lnTo>
                <a:lnTo>
                  <a:pt x="2460" y="1074"/>
                </a:lnTo>
                <a:lnTo>
                  <a:pt x="2456" y="1072"/>
                </a:lnTo>
                <a:lnTo>
                  <a:pt x="2454" y="1072"/>
                </a:lnTo>
                <a:lnTo>
                  <a:pt x="2448" y="1076"/>
                </a:lnTo>
                <a:lnTo>
                  <a:pt x="2448" y="1076"/>
                </a:lnTo>
                <a:lnTo>
                  <a:pt x="2446" y="1076"/>
                </a:lnTo>
                <a:lnTo>
                  <a:pt x="2442" y="1076"/>
                </a:lnTo>
                <a:lnTo>
                  <a:pt x="2434" y="1074"/>
                </a:lnTo>
                <a:lnTo>
                  <a:pt x="2424" y="1066"/>
                </a:lnTo>
                <a:lnTo>
                  <a:pt x="2424" y="1066"/>
                </a:lnTo>
                <a:lnTo>
                  <a:pt x="2420" y="1070"/>
                </a:lnTo>
                <a:lnTo>
                  <a:pt x="2420" y="1074"/>
                </a:lnTo>
                <a:lnTo>
                  <a:pt x="2422" y="1076"/>
                </a:lnTo>
                <a:lnTo>
                  <a:pt x="2424" y="1078"/>
                </a:lnTo>
                <a:lnTo>
                  <a:pt x="2424" y="1090"/>
                </a:lnTo>
                <a:lnTo>
                  <a:pt x="2424" y="1090"/>
                </a:lnTo>
                <a:lnTo>
                  <a:pt x="2430" y="1098"/>
                </a:lnTo>
                <a:lnTo>
                  <a:pt x="2434" y="1104"/>
                </a:lnTo>
                <a:lnTo>
                  <a:pt x="2434" y="1112"/>
                </a:lnTo>
                <a:lnTo>
                  <a:pt x="2446" y="1114"/>
                </a:lnTo>
                <a:lnTo>
                  <a:pt x="2446" y="1114"/>
                </a:lnTo>
                <a:lnTo>
                  <a:pt x="2450" y="1116"/>
                </a:lnTo>
                <a:lnTo>
                  <a:pt x="2458" y="1118"/>
                </a:lnTo>
                <a:lnTo>
                  <a:pt x="2462" y="1120"/>
                </a:lnTo>
                <a:lnTo>
                  <a:pt x="2464" y="1122"/>
                </a:lnTo>
                <a:lnTo>
                  <a:pt x="2462" y="1126"/>
                </a:lnTo>
                <a:lnTo>
                  <a:pt x="2456" y="1128"/>
                </a:lnTo>
                <a:lnTo>
                  <a:pt x="2456" y="1128"/>
                </a:lnTo>
                <a:lnTo>
                  <a:pt x="2444" y="1134"/>
                </a:lnTo>
                <a:lnTo>
                  <a:pt x="2438" y="1140"/>
                </a:lnTo>
                <a:lnTo>
                  <a:pt x="2432" y="1146"/>
                </a:lnTo>
                <a:lnTo>
                  <a:pt x="2420" y="1142"/>
                </a:lnTo>
                <a:lnTo>
                  <a:pt x="2414" y="1154"/>
                </a:lnTo>
                <a:lnTo>
                  <a:pt x="2414" y="1154"/>
                </a:lnTo>
                <a:lnTo>
                  <a:pt x="2414" y="1156"/>
                </a:lnTo>
                <a:lnTo>
                  <a:pt x="2410" y="1158"/>
                </a:lnTo>
                <a:lnTo>
                  <a:pt x="2406" y="1160"/>
                </a:lnTo>
                <a:lnTo>
                  <a:pt x="2402" y="1160"/>
                </a:lnTo>
                <a:lnTo>
                  <a:pt x="2396" y="1158"/>
                </a:lnTo>
                <a:lnTo>
                  <a:pt x="2388" y="1154"/>
                </a:lnTo>
                <a:lnTo>
                  <a:pt x="2388" y="1154"/>
                </a:lnTo>
                <a:lnTo>
                  <a:pt x="2380" y="1160"/>
                </a:lnTo>
                <a:lnTo>
                  <a:pt x="2376" y="1164"/>
                </a:lnTo>
                <a:lnTo>
                  <a:pt x="2372" y="1170"/>
                </a:lnTo>
                <a:lnTo>
                  <a:pt x="2328" y="1148"/>
                </a:lnTo>
                <a:lnTo>
                  <a:pt x="2320" y="1144"/>
                </a:lnTo>
                <a:lnTo>
                  <a:pt x="2320" y="1144"/>
                </a:lnTo>
                <a:lnTo>
                  <a:pt x="2318" y="1142"/>
                </a:lnTo>
                <a:lnTo>
                  <a:pt x="2308" y="1140"/>
                </a:lnTo>
                <a:lnTo>
                  <a:pt x="2302" y="1142"/>
                </a:lnTo>
                <a:lnTo>
                  <a:pt x="2294" y="1144"/>
                </a:lnTo>
                <a:lnTo>
                  <a:pt x="2286" y="1148"/>
                </a:lnTo>
                <a:lnTo>
                  <a:pt x="2278" y="1154"/>
                </a:lnTo>
                <a:lnTo>
                  <a:pt x="2278" y="1154"/>
                </a:lnTo>
                <a:lnTo>
                  <a:pt x="2280" y="1156"/>
                </a:lnTo>
                <a:lnTo>
                  <a:pt x="2280" y="1158"/>
                </a:lnTo>
                <a:lnTo>
                  <a:pt x="2274" y="1160"/>
                </a:lnTo>
                <a:lnTo>
                  <a:pt x="2262" y="1162"/>
                </a:lnTo>
                <a:lnTo>
                  <a:pt x="2256" y="1186"/>
                </a:lnTo>
                <a:lnTo>
                  <a:pt x="2268" y="1194"/>
                </a:lnTo>
                <a:lnTo>
                  <a:pt x="2268" y="1194"/>
                </a:lnTo>
                <a:lnTo>
                  <a:pt x="2270" y="1196"/>
                </a:lnTo>
                <a:lnTo>
                  <a:pt x="2276" y="1202"/>
                </a:lnTo>
                <a:lnTo>
                  <a:pt x="2280" y="1206"/>
                </a:lnTo>
                <a:lnTo>
                  <a:pt x="2280" y="1212"/>
                </a:lnTo>
                <a:lnTo>
                  <a:pt x="2280" y="1218"/>
                </a:lnTo>
                <a:lnTo>
                  <a:pt x="2276" y="1226"/>
                </a:lnTo>
                <a:lnTo>
                  <a:pt x="2266" y="1240"/>
                </a:lnTo>
                <a:lnTo>
                  <a:pt x="2266" y="1240"/>
                </a:lnTo>
                <a:lnTo>
                  <a:pt x="2268" y="1242"/>
                </a:lnTo>
                <a:lnTo>
                  <a:pt x="2268" y="1248"/>
                </a:lnTo>
                <a:lnTo>
                  <a:pt x="2268" y="1250"/>
                </a:lnTo>
                <a:lnTo>
                  <a:pt x="2266" y="1254"/>
                </a:lnTo>
                <a:lnTo>
                  <a:pt x="2262" y="1258"/>
                </a:lnTo>
                <a:lnTo>
                  <a:pt x="2256" y="1262"/>
                </a:lnTo>
                <a:lnTo>
                  <a:pt x="2256" y="1262"/>
                </a:lnTo>
                <a:lnTo>
                  <a:pt x="2256" y="1264"/>
                </a:lnTo>
                <a:lnTo>
                  <a:pt x="2256" y="1268"/>
                </a:lnTo>
                <a:lnTo>
                  <a:pt x="2256" y="1272"/>
                </a:lnTo>
                <a:lnTo>
                  <a:pt x="2260" y="1274"/>
                </a:lnTo>
                <a:lnTo>
                  <a:pt x="2266" y="1276"/>
                </a:lnTo>
                <a:lnTo>
                  <a:pt x="2274" y="1278"/>
                </a:lnTo>
                <a:lnTo>
                  <a:pt x="2294" y="1282"/>
                </a:lnTo>
                <a:lnTo>
                  <a:pt x="2322" y="1294"/>
                </a:lnTo>
                <a:lnTo>
                  <a:pt x="2326" y="1308"/>
                </a:lnTo>
                <a:lnTo>
                  <a:pt x="2326" y="1308"/>
                </a:lnTo>
                <a:lnTo>
                  <a:pt x="2324" y="1310"/>
                </a:lnTo>
                <a:lnTo>
                  <a:pt x="2322" y="1314"/>
                </a:lnTo>
                <a:lnTo>
                  <a:pt x="2320" y="1316"/>
                </a:lnTo>
                <a:lnTo>
                  <a:pt x="2316" y="1316"/>
                </a:lnTo>
                <a:lnTo>
                  <a:pt x="2312" y="1314"/>
                </a:lnTo>
                <a:lnTo>
                  <a:pt x="2306" y="1310"/>
                </a:lnTo>
                <a:lnTo>
                  <a:pt x="2306" y="1310"/>
                </a:lnTo>
                <a:lnTo>
                  <a:pt x="2304" y="1308"/>
                </a:lnTo>
                <a:lnTo>
                  <a:pt x="2298" y="1310"/>
                </a:lnTo>
                <a:lnTo>
                  <a:pt x="2294" y="1312"/>
                </a:lnTo>
                <a:lnTo>
                  <a:pt x="2292" y="1316"/>
                </a:lnTo>
                <a:lnTo>
                  <a:pt x="2292" y="1322"/>
                </a:lnTo>
                <a:lnTo>
                  <a:pt x="2298" y="1322"/>
                </a:lnTo>
                <a:lnTo>
                  <a:pt x="2310" y="1320"/>
                </a:lnTo>
                <a:lnTo>
                  <a:pt x="2310" y="1320"/>
                </a:lnTo>
                <a:lnTo>
                  <a:pt x="2316" y="1330"/>
                </a:lnTo>
                <a:lnTo>
                  <a:pt x="2318" y="1340"/>
                </a:lnTo>
                <a:lnTo>
                  <a:pt x="2318" y="1342"/>
                </a:lnTo>
                <a:lnTo>
                  <a:pt x="2314" y="1344"/>
                </a:lnTo>
                <a:lnTo>
                  <a:pt x="2314" y="1344"/>
                </a:lnTo>
                <a:lnTo>
                  <a:pt x="2312" y="1344"/>
                </a:lnTo>
                <a:lnTo>
                  <a:pt x="2310" y="1344"/>
                </a:lnTo>
                <a:lnTo>
                  <a:pt x="2306" y="1350"/>
                </a:lnTo>
                <a:lnTo>
                  <a:pt x="2304" y="1360"/>
                </a:lnTo>
                <a:lnTo>
                  <a:pt x="2304" y="1360"/>
                </a:lnTo>
                <a:lnTo>
                  <a:pt x="2306" y="1364"/>
                </a:lnTo>
                <a:lnTo>
                  <a:pt x="2306" y="1364"/>
                </a:lnTo>
                <a:lnTo>
                  <a:pt x="2306" y="1378"/>
                </a:lnTo>
                <a:lnTo>
                  <a:pt x="2304" y="1384"/>
                </a:lnTo>
                <a:lnTo>
                  <a:pt x="2302" y="1388"/>
                </a:lnTo>
                <a:lnTo>
                  <a:pt x="2302" y="1388"/>
                </a:lnTo>
                <a:lnTo>
                  <a:pt x="2306" y="1392"/>
                </a:lnTo>
                <a:lnTo>
                  <a:pt x="2318" y="1392"/>
                </a:lnTo>
                <a:lnTo>
                  <a:pt x="2318" y="1392"/>
                </a:lnTo>
                <a:lnTo>
                  <a:pt x="2318" y="1396"/>
                </a:lnTo>
                <a:lnTo>
                  <a:pt x="2320" y="1406"/>
                </a:lnTo>
                <a:lnTo>
                  <a:pt x="2322" y="1412"/>
                </a:lnTo>
                <a:lnTo>
                  <a:pt x="2324" y="1418"/>
                </a:lnTo>
                <a:lnTo>
                  <a:pt x="2330" y="1422"/>
                </a:lnTo>
                <a:lnTo>
                  <a:pt x="2338" y="1426"/>
                </a:lnTo>
                <a:lnTo>
                  <a:pt x="2338" y="1426"/>
                </a:lnTo>
                <a:lnTo>
                  <a:pt x="2344" y="1428"/>
                </a:lnTo>
                <a:lnTo>
                  <a:pt x="2348" y="1432"/>
                </a:lnTo>
                <a:lnTo>
                  <a:pt x="2350" y="1434"/>
                </a:lnTo>
                <a:lnTo>
                  <a:pt x="2348" y="1438"/>
                </a:lnTo>
                <a:lnTo>
                  <a:pt x="2346" y="1442"/>
                </a:lnTo>
                <a:lnTo>
                  <a:pt x="2344" y="1444"/>
                </a:lnTo>
                <a:lnTo>
                  <a:pt x="2344" y="1460"/>
                </a:lnTo>
                <a:lnTo>
                  <a:pt x="2328" y="1458"/>
                </a:lnTo>
                <a:lnTo>
                  <a:pt x="2322" y="1444"/>
                </a:lnTo>
                <a:lnTo>
                  <a:pt x="2308" y="1446"/>
                </a:lnTo>
                <a:lnTo>
                  <a:pt x="2298" y="1448"/>
                </a:lnTo>
                <a:lnTo>
                  <a:pt x="2298" y="1448"/>
                </a:lnTo>
                <a:lnTo>
                  <a:pt x="2298" y="1452"/>
                </a:lnTo>
                <a:lnTo>
                  <a:pt x="2296" y="1460"/>
                </a:lnTo>
                <a:lnTo>
                  <a:pt x="2294" y="1462"/>
                </a:lnTo>
                <a:lnTo>
                  <a:pt x="2288" y="1462"/>
                </a:lnTo>
                <a:lnTo>
                  <a:pt x="2282" y="1462"/>
                </a:lnTo>
                <a:lnTo>
                  <a:pt x="2274" y="1456"/>
                </a:lnTo>
                <a:lnTo>
                  <a:pt x="2274" y="1456"/>
                </a:lnTo>
                <a:lnTo>
                  <a:pt x="2268" y="1456"/>
                </a:lnTo>
                <a:lnTo>
                  <a:pt x="2262" y="1456"/>
                </a:lnTo>
                <a:lnTo>
                  <a:pt x="2256" y="1458"/>
                </a:lnTo>
                <a:lnTo>
                  <a:pt x="2248" y="1464"/>
                </a:lnTo>
                <a:lnTo>
                  <a:pt x="2244" y="1474"/>
                </a:lnTo>
                <a:lnTo>
                  <a:pt x="2240" y="1488"/>
                </a:lnTo>
                <a:lnTo>
                  <a:pt x="2238" y="1508"/>
                </a:lnTo>
                <a:lnTo>
                  <a:pt x="2218" y="1514"/>
                </a:lnTo>
                <a:lnTo>
                  <a:pt x="2218" y="1514"/>
                </a:lnTo>
                <a:lnTo>
                  <a:pt x="2222" y="1518"/>
                </a:lnTo>
                <a:lnTo>
                  <a:pt x="2228" y="1526"/>
                </a:lnTo>
                <a:lnTo>
                  <a:pt x="2234" y="1530"/>
                </a:lnTo>
                <a:lnTo>
                  <a:pt x="2244" y="1532"/>
                </a:lnTo>
                <a:lnTo>
                  <a:pt x="2254" y="1534"/>
                </a:lnTo>
                <a:lnTo>
                  <a:pt x="2266" y="1536"/>
                </a:lnTo>
                <a:lnTo>
                  <a:pt x="2270" y="1536"/>
                </a:lnTo>
                <a:lnTo>
                  <a:pt x="2270" y="1566"/>
                </a:lnTo>
                <a:lnTo>
                  <a:pt x="2274" y="1578"/>
                </a:lnTo>
                <a:lnTo>
                  <a:pt x="2274" y="1578"/>
                </a:lnTo>
                <a:lnTo>
                  <a:pt x="2272" y="1584"/>
                </a:lnTo>
                <a:lnTo>
                  <a:pt x="2266" y="1592"/>
                </a:lnTo>
                <a:lnTo>
                  <a:pt x="2260" y="1598"/>
                </a:lnTo>
                <a:lnTo>
                  <a:pt x="2250" y="1606"/>
                </a:lnTo>
                <a:lnTo>
                  <a:pt x="2240" y="1612"/>
                </a:lnTo>
                <a:lnTo>
                  <a:pt x="2226" y="1614"/>
                </a:lnTo>
                <a:lnTo>
                  <a:pt x="2212" y="1612"/>
                </a:lnTo>
                <a:lnTo>
                  <a:pt x="2212" y="1612"/>
                </a:lnTo>
                <a:lnTo>
                  <a:pt x="2206" y="1614"/>
                </a:lnTo>
                <a:lnTo>
                  <a:pt x="2202" y="1618"/>
                </a:lnTo>
                <a:lnTo>
                  <a:pt x="2198" y="1622"/>
                </a:lnTo>
                <a:lnTo>
                  <a:pt x="2194" y="1626"/>
                </a:lnTo>
                <a:lnTo>
                  <a:pt x="2196" y="1632"/>
                </a:lnTo>
                <a:lnTo>
                  <a:pt x="2200" y="1638"/>
                </a:lnTo>
                <a:lnTo>
                  <a:pt x="2210" y="1644"/>
                </a:lnTo>
                <a:lnTo>
                  <a:pt x="2190" y="1672"/>
                </a:lnTo>
                <a:lnTo>
                  <a:pt x="2166" y="1690"/>
                </a:lnTo>
                <a:lnTo>
                  <a:pt x="2146" y="1684"/>
                </a:lnTo>
                <a:lnTo>
                  <a:pt x="2146" y="1684"/>
                </a:lnTo>
                <a:lnTo>
                  <a:pt x="2138" y="1688"/>
                </a:lnTo>
                <a:lnTo>
                  <a:pt x="2130" y="1692"/>
                </a:lnTo>
                <a:lnTo>
                  <a:pt x="2120" y="1696"/>
                </a:lnTo>
                <a:lnTo>
                  <a:pt x="2108" y="1698"/>
                </a:lnTo>
                <a:lnTo>
                  <a:pt x="2096" y="1698"/>
                </a:lnTo>
                <a:lnTo>
                  <a:pt x="2086" y="1694"/>
                </a:lnTo>
                <a:lnTo>
                  <a:pt x="2080" y="1690"/>
                </a:lnTo>
                <a:lnTo>
                  <a:pt x="2076" y="1686"/>
                </a:lnTo>
                <a:lnTo>
                  <a:pt x="2050" y="1684"/>
                </a:lnTo>
                <a:lnTo>
                  <a:pt x="2038" y="1676"/>
                </a:lnTo>
                <a:lnTo>
                  <a:pt x="2028" y="1676"/>
                </a:lnTo>
                <a:lnTo>
                  <a:pt x="2018" y="1664"/>
                </a:lnTo>
                <a:lnTo>
                  <a:pt x="2036" y="1650"/>
                </a:lnTo>
                <a:lnTo>
                  <a:pt x="2036" y="1642"/>
                </a:lnTo>
                <a:lnTo>
                  <a:pt x="2034" y="1638"/>
                </a:lnTo>
                <a:lnTo>
                  <a:pt x="2026" y="1634"/>
                </a:lnTo>
                <a:lnTo>
                  <a:pt x="2022" y="1632"/>
                </a:lnTo>
                <a:lnTo>
                  <a:pt x="2022" y="1606"/>
                </a:lnTo>
                <a:lnTo>
                  <a:pt x="2010" y="1590"/>
                </a:lnTo>
                <a:lnTo>
                  <a:pt x="2010" y="1590"/>
                </a:lnTo>
                <a:lnTo>
                  <a:pt x="2014" y="1590"/>
                </a:lnTo>
                <a:lnTo>
                  <a:pt x="2020" y="1584"/>
                </a:lnTo>
                <a:lnTo>
                  <a:pt x="2020" y="1582"/>
                </a:lnTo>
                <a:lnTo>
                  <a:pt x="2020" y="1580"/>
                </a:lnTo>
                <a:lnTo>
                  <a:pt x="2014" y="1580"/>
                </a:lnTo>
                <a:lnTo>
                  <a:pt x="2004" y="1578"/>
                </a:lnTo>
                <a:lnTo>
                  <a:pt x="2004" y="1578"/>
                </a:lnTo>
                <a:lnTo>
                  <a:pt x="1998" y="1578"/>
                </a:lnTo>
                <a:lnTo>
                  <a:pt x="1992" y="1574"/>
                </a:lnTo>
                <a:lnTo>
                  <a:pt x="1986" y="1568"/>
                </a:lnTo>
                <a:lnTo>
                  <a:pt x="1982" y="1562"/>
                </a:lnTo>
                <a:lnTo>
                  <a:pt x="1976" y="1550"/>
                </a:lnTo>
                <a:lnTo>
                  <a:pt x="1972" y="1546"/>
                </a:lnTo>
                <a:lnTo>
                  <a:pt x="1972" y="1546"/>
                </a:lnTo>
                <a:lnTo>
                  <a:pt x="1972" y="1542"/>
                </a:lnTo>
                <a:lnTo>
                  <a:pt x="1970" y="1538"/>
                </a:lnTo>
                <a:lnTo>
                  <a:pt x="1968" y="1534"/>
                </a:lnTo>
                <a:lnTo>
                  <a:pt x="1964" y="1530"/>
                </a:lnTo>
                <a:lnTo>
                  <a:pt x="1956" y="1530"/>
                </a:lnTo>
                <a:lnTo>
                  <a:pt x="1946" y="1530"/>
                </a:lnTo>
                <a:lnTo>
                  <a:pt x="1934" y="1534"/>
                </a:lnTo>
                <a:lnTo>
                  <a:pt x="1934" y="1534"/>
                </a:lnTo>
                <a:lnTo>
                  <a:pt x="1920" y="1538"/>
                </a:lnTo>
                <a:lnTo>
                  <a:pt x="1910" y="1540"/>
                </a:lnTo>
                <a:lnTo>
                  <a:pt x="1902" y="1540"/>
                </a:lnTo>
                <a:lnTo>
                  <a:pt x="1896" y="1540"/>
                </a:lnTo>
                <a:lnTo>
                  <a:pt x="1888" y="1536"/>
                </a:lnTo>
                <a:lnTo>
                  <a:pt x="1886" y="1532"/>
                </a:lnTo>
                <a:lnTo>
                  <a:pt x="1874" y="1540"/>
                </a:lnTo>
                <a:lnTo>
                  <a:pt x="1868" y="1532"/>
                </a:lnTo>
                <a:lnTo>
                  <a:pt x="1868" y="1532"/>
                </a:lnTo>
                <a:lnTo>
                  <a:pt x="1866" y="1530"/>
                </a:lnTo>
                <a:lnTo>
                  <a:pt x="1864" y="1524"/>
                </a:lnTo>
                <a:lnTo>
                  <a:pt x="1862" y="1522"/>
                </a:lnTo>
                <a:lnTo>
                  <a:pt x="1858" y="1520"/>
                </a:lnTo>
                <a:lnTo>
                  <a:pt x="1856" y="1522"/>
                </a:lnTo>
                <a:lnTo>
                  <a:pt x="1854" y="1528"/>
                </a:lnTo>
                <a:lnTo>
                  <a:pt x="1854" y="1528"/>
                </a:lnTo>
                <a:lnTo>
                  <a:pt x="1852" y="1532"/>
                </a:lnTo>
                <a:lnTo>
                  <a:pt x="1848" y="1538"/>
                </a:lnTo>
                <a:lnTo>
                  <a:pt x="1844" y="1540"/>
                </a:lnTo>
                <a:lnTo>
                  <a:pt x="1838" y="1540"/>
                </a:lnTo>
                <a:lnTo>
                  <a:pt x="1832" y="1538"/>
                </a:lnTo>
                <a:lnTo>
                  <a:pt x="1822" y="1530"/>
                </a:lnTo>
                <a:lnTo>
                  <a:pt x="1810" y="1540"/>
                </a:lnTo>
                <a:lnTo>
                  <a:pt x="1806" y="1538"/>
                </a:lnTo>
                <a:lnTo>
                  <a:pt x="1806" y="1538"/>
                </a:lnTo>
                <a:lnTo>
                  <a:pt x="1808" y="1528"/>
                </a:lnTo>
                <a:lnTo>
                  <a:pt x="1808" y="1518"/>
                </a:lnTo>
                <a:lnTo>
                  <a:pt x="1808" y="1506"/>
                </a:lnTo>
                <a:lnTo>
                  <a:pt x="1804" y="1494"/>
                </a:lnTo>
                <a:lnTo>
                  <a:pt x="1798" y="1484"/>
                </a:lnTo>
                <a:lnTo>
                  <a:pt x="1794" y="1480"/>
                </a:lnTo>
                <a:lnTo>
                  <a:pt x="1790" y="1476"/>
                </a:lnTo>
                <a:lnTo>
                  <a:pt x="1784" y="1474"/>
                </a:lnTo>
                <a:lnTo>
                  <a:pt x="1776" y="1474"/>
                </a:lnTo>
                <a:lnTo>
                  <a:pt x="1768" y="1472"/>
                </a:lnTo>
                <a:lnTo>
                  <a:pt x="1766" y="1458"/>
                </a:lnTo>
                <a:lnTo>
                  <a:pt x="1756" y="1452"/>
                </a:lnTo>
                <a:lnTo>
                  <a:pt x="1744" y="1452"/>
                </a:lnTo>
                <a:lnTo>
                  <a:pt x="1730" y="1470"/>
                </a:lnTo>
                <a:lnTo>
                  <a:pt x="1730" y="1470"/>
                </a:lnTo>
                <a:lnTo>
                  <a:pt x="1722" y="1478"/>
                </a:lnTo>
                <a:lnTo>
                  <a:pt x="1714" y="1484"/>
                </a:lnTo>
                <a:lnTo>
                  <a:pt x="1706" y="1486"/>
                </a:lnTo>
                <a:lnTo>
                  <a:pt x="1706" y="1486"/>
                </a:lnTo>
                <a:lnTo>
                  <a:pt x="1710" y="1492"/>
                </a:lnTo>
                <a:lnTo>
                  <a:pt x="1712" y="1500"/>
                </a:lnTo>
                <a:lnTo>
                  <a:pt x="1712" y="1504"/>
                </a:lnTo>
                <a:lnTo>
                  <a:pt x="1712" y="1506"/>
                </a:lnTo>
                <a:lnTo>
                  <a:pt x="1706" y="1506"/>
                </a:lnTo>
                <a:lnTo>
                  <a:pt x="1698" y="1502"/>
                </a:lnTo>
                <a:lnTo>
                  <a:pt x="1698" y="1502"/>
                </a:lnTo>
                <a:lnTo>
                  <a:pt x="1696" y="1502"/>
                </a:lnTo>
                <a:lnTo>
                  <a:pt x="1694" y="1504"/>
                </a:lnTo>
                <a:lnTo>
                  <a:pt x="1692" y="1506"/>
                </a:lnTo>
                <a:lnTo>
                  <a:pt x="1690" y="1510"/>
                </a:lnTo>
                <a:lnTo>
                  <a:pt x="1690" y="1514"/>
                </a:lnTo>
                <a:lnTo>
                  <a:pt x="1692" y="1520"/>
                </a:lnTo>
                <a:lnTo>
                  <a:pt x="1692" y="1520"/>
                </a:lnTo>
                <a:lnTo>
                  <a:pt x="1692" y="1524"/>
                </a:lnTo>
                <a:lnTo>
                  <a:pt x="1690" y="1530"/>
                </a:lnTo>
                <a:lnTo>
                  <a:pt x="1686" y="1534"/>
                </a:lnTo>
                <a:lnTo>
                  <a:pt x="1682" y="1536"/>
                </a:lnTo>
                <a:lnTo>
                  <a:pt x="1674" y="1536"/>
                </a:lnTo>
                <a:lnTo>
                  <a:pt x="1664" y="1536"/>
                </a:lnTo>
                <a:lnTo>
                  <a:pt x="1664" y="1536"/>
                </a:lnTo>
                <a:lnTo>
                  <a:pt x="1656" y="1534"/>
                </a:lnTo>
                <a:lnTo>
                  <a:pt x="1650" y="1536"/>
                </a:lnTo>
                <a:lnTo>
                  <a:pt x="1648" y="1540"/>
                </a:lnTo>
                <a:lnTo>
                  <a:pt x="1650" y="1546"/>
                </a:lnTo>
                <a:lnTo>
                  <a:pt x="1654" y="1556"/>
                </a:lnTo>
                <a:lnTo>
                  <a:pt x="1658" y="1562"/>
                </a:lnTo>
                <a:lnTo>
                  <a:pt x="1658" y="1562"/>
                </a:lnTo>
                <a:lnTo>
                  <a:pt x="1662" y="1564"/>
                </a:lnTo>
                <a:lnTo>
                  <a:pt x="1670" y="1572"/>
                </a:lnTo>
                <a:lnTo>
                  <a:pt x="1678" y="1584"/>
                </a:lnTo>
                <a:lnTo>
                  <a:pt x="1680" y="1590"/>
                </a:lnTo>
                <a:lnTo>
                  <a:pt x="1682" y="1596"/>
                </a:lnTo>
                <a:lnTo>
                  <a:pt x="1714" y="1612"/>
                </a:lnTo>
                <a:lnTo>
                  <a:pt x="1714" y="1612"/>
                </a:lnTo>
                <a:lnTo>
                  <a:pt x="1716" y="1616"/>
                </a:lnTo>
                <a:lnTo>
                  <a:pt x="1716" y="1624"/>
                </a:lnTo>
                <a:lnTo>
                  <a:pt x="1714" y="1630"/>
                </a:lnTo>
                <a:lnTo>
                  <a:pt x="1712" y="1634"/>
                </a:lnTo>
                <a:lnTo>
                  <a:pt x="1708" y="1638"/>
                </a:lnTo>
                <a:lnTo>
                  <a:pt x="1702" y="1642"/>
                </a:lnTo>
                <a:lnTo>
                  <a:pt x="1702" y="1642"/>
                </a:lnTo>
                <a:lnTo>
                  <a:pt x="1690" y="1646"/>
                </a:lnTo>
                <a:lnTo>
                  <a:pt x="1686" y="1648"/>
                </a:lnTo>
                <a:lnTo>
                  <a:pt x="1684" y="1652"/>
                </a:lnTo>
                <a:lnTo>
                  <a:pt x="1682" y="1656"/>
                </a:lnTo>
                <a:lnTo>
                  <a:pt x="1682" y="1662"/>
                </a:lnTo>
                <a:lnTo>
                  <a:pt x="1688" y="1678"/>
                </a:lnTo>
                <a:lnTo>
                  <a:pt x="1688" y="1678"/>
                </a:lnTo>
                <a:lnTo>
                  <a:pt x="1688" y="1678"/>
                </a:lnTo>
                <a:lnTo>
                  <a:pt x="1688" y="1680"/>
                </a:lnTo>
                <a:lnTo>
                  <a:pt x="1684" y="1680"/>
                </a:lnTo>
                <a:lnTo>
                  <a:pt x="1676" y="1676"/>
                </a:lnTo>
                <a:lnTo>
                  <a:pt x="1670" y="1690"/>
                </a:lnTo>
                <a:lnTo>
                  <a:pt x="1666" y="1692"/>
                </a:lnTo>
                <a:lnTo>
                  <a:pt x="1666" y="1692"/>
                </a:lnTo>
                <a:lnTo>
                  <a:pt x="1664" y="1692"/>
                </a:lnTo>
                <a:lnTo>
                  <a:pt x="1658" y="1694"/>
                </a:lnTo>
                <a:lnTo>
                  <a:pt x="1652" y="1698"/>
                </a:lnTo>
                <a:lnTo>
                  <a:pt x="1648" y="1704"/>
                </a:lnTo>
                <a:lnTo>
                  <a:pt x="1646" y="1710"/>
                </a:lnTo>
                <a:lnTo>
                  <a:pt x="1640" y="1714"/>
                </a:lnTo>
                <a:lnTo>
                  <a:pt x="1634" y="1710"/>
                </a:lnTo>
                <a:lnTo>
                  <a:pt x="1634" y="1710"/>
                </a:lnTo>
                <a:lnTo>
                  <a:pt x="1634" y="1708"/>
                </a:lnTo>
                <a:lnTo>
                  <a:pt x="1634" y="1702"/>
                </a:lnTo>
                <a:lnTo>
                  <a:pt x="1634" y="1700"/>
                </a:lnTo>
                <a:lnTo>
                  <a:pt x="1630" y="1696"/>
                </a:lnTo>
                <a:lnTo>
                  <a:pt x="1626" y="1694"/>
                </a:lnTo>
                <a:lnTo>
                  <a:pt x="1620" y="1692"/>
                </a:lnTo>
                <a:lnTo>
                  <a:pt x="1630" y="1682"/>
                </a:lnTo>
                <a:lnTo>
                  <a:pt x="1630" y="1662"/>
                </a:lnTo>
                <a:lnTo>
                  <a:pt x="1630" y="1662"/>
                </a:lnTo>
                <a:lnTo>
                  <a:pt x="1630" y="1658"/>
                </a:lnTo>
                <a:lnTo>
                  <a:pt x="1630" y="1646"/>
                </a:lnTo>
                <a:lnTo>
                  <a:pt x="1628" y="1640"/>
                </a:lnTo>
                <a:lnTo>
                  <a:pt x="1626" y="1634"/>
                </a:lnTo>
                <a:lnTo>
                  <a:pt x="1622" y="1626"/>
                </a:lnTo>
                <a:lnTo>
                  <a:pt x="1614" y="1622"/>
                </a:lnTo>
                <a:lnTo>
                  <a:pt x="1614" y="1622"/>
                </a:lnTo>
                <a:lnTo>
                  <a:pt x="1614" y="1622"/>
                </a:lnTo>
                <a:lnTo>
                  <a:pt x="1612" y="1622"/>
                </a:lnTo>
                <a:lnTo>
                  <a:pt x="1610" y="1626"/>
                </a:lnTo>
                <a:lnTo>
                  <a:pt x="1610" y="1634"/>
                </a:lnTo>
                <a:lnTo>
                  <a:pt x="1610" y="1634"/>
                </a:lnTo>
                <a:lnTo>
                  <a:pt x="1606" y="1640"/>
                </a:lnTo>
                <a:lnTo>
                  <a:pt x="1596" y="1648"/>
                </a:lnTo>
                <a:lnTo>
                  <a:pt x="1590" y="1652"/>
                </a:lnTo>
                <a:lnTo>
                  <a:pt x="1586" y="1652"/>
                </a:lnTo>
                <a:lnTo>
                  <a:pt x="1580" y="1648"/>
                </a:lnTo>
                <a:lnTo>
                  <a:pt x="1578" y="1638"/>
                </a:lnTo>
                <a:lnTo>
                  <a:pt x="1570" y="1626"/>
                </a:lnTo>
                <a:lnTo>
                  <a:pt x="1568" y="1614"/>
                </a:lnTo>
                <a:lnTo>
                  <a:pt x="1554" y="1614"/>
                </a:lnTo>
                <a:lnTo>
                  <a:pt x="1554" y="1614"/>
                </a:lnTo>
                <a:lnTo>
                  <a:pt x="1548" y="1618"/>
                </a:lnTo>
                <a:lnTo>
                  <a:pt x="1544" y="1622"/>
                </a:lnTo>
                <a:lnTo>
                  <a:pt x="1544" y="1626"/>
                </a:lnTo>
                <a:lnTo>
                  <a:pt x="1534" y="1630"/>
                </a:lnTo>
                <a:lnTo>
                  <a:pt x="1526" y="1626"/>
                </a:lnTo>
                <a:lnTo>
                  <a:pt x="1522" y="1628"/>
                </a:lnTo>
                <a:lnTo>
                  <a:pt x="1516" y="1632"/>
                </a:lnTo>
                <a:lnTo>
                  <a:pt x="1516" y="1632"/>
                </a:lnTo>
                <a:lnTo>
                  <a:pt x="1514" y="1634"/>
                </a:lnTo>
                <a:lnTo>
                  <a:pt x="1510" y="1634"/>
                </a:lnTo>
                <a:lnTo>
                  <a:pt x="1506" y="1634"/>
                </a:lnTo>
                <a:lnTo>
                  <a:pt x="1506" y="1634"/>
                </a:lnTo>
                <a:lnTo>
                  <a:pt x="1504" y="1632"/>
                </a:lnTo>
                <a:lnTo>
                  <a:pt x="1502" y="1628"/>
                </a:lnTo>
                <a:lnTo>
                  <a:pt x="1502" y="1624"/>
                </a:lnTo>
                <a:lnTo>
                  <a:pt x="1502" y="1624"/>
                </a:lnTo>
                <a:lnTo>
                  <a:pt x="1502" y="1606"/>
                </a:lnTo>
                <a:lnTo>
                  <a:pt x="1502" y="1606"/>
                </a:lnTo>
                <a:lnTo>
                  <a:pt x="1496" y="1600"/>
                </a:lnTo>
                <a:lnTo>
                  <a:pt x="1484" y="1594"/>
                </a:lnTo>
                <a:lnTo>
                  <a:pt x="1484" y="1594"/>
                </a:lnTo>
                <a:lnTo>
                  <a:pt x="1468" y="1590"/>
                </a:lnTo>
                <a:lnTo>
                  <a:pt x="1458" y="1584"/>
                </a:lnTo>
                <a:lnTo>
                  <a:pt x="1452" y="1572"/>
                </a:lnTo>
                <a:lnTo>
                  <a:pt x="1452" y="1572"/>
                </a:lnTo>
                <a:lnTo>
                  <a:pt x="1440" y="1558"/>
                </a:lnTo>
                <a:lnTo>
                  <a:pt x="1430" y="1550"/>
                </a:lnTo>
                <a:lnTo>
                  <a:pt x="1424" y="1546"/>
                </a:lnTo>
                <a:lnTo>
                  <a:pt x="1422" y="1546"/>
                </a:lnTo>
                <a:lnTo>
                  <a:pt x="1426" y="1532"/>
                </a:lnTo>
                <a:lnTo>
                  <a:pt x="1424" y="1514"/>
                </a:lnTo>
                <a:lnTo>
                  <a:pt x="1434" y="1508"/>
                </a:lnTo>
                <a:lnTo>
                  <a:pt x="1436" y="1498"/>
                </a:lnTo>
                <a:lnTo>
                  <a:pt x="1436" y="1498"/>
                </a:lnTo>
                <a:lnTo>
                  <a:pt x="1440" y="1500"/>
                </a:lnTo>
                <a:lnTo>
                  <a:pt x="1452" y="1506"/>
                </a:lnTo>
                <a:lnTo>
                  <a:pt x="1458" y="1506"/>
                </a:lnTo>
                <a:lnTo>
                  <a:pt x="1466" y="1508"/>
                </a:lnTo>
                <a:lnTo>
                  <a:pt x="1472" y="1506"/>
                </a:lnTo>
                <a:lnTo>
                  <a:pt x="1480" y="1504"/>
                </a:lnTo>
                <a:lnTo>
                  <a:pt x="1488" y="1508"/>
                </a:lnTo>
                <a:lnTo>
                  <a:pt x="1488" y="1508"/>
                </a:lnTo>
                <a:lnTo>
                  <a:pt x="1492" y="1510"/>
                </a:lnTo>
                <a:lnTo>
                  <a:pt x="1502" y="1516"/>
                </a:lnTo>
                <a:lnTo>
                  <a:pt x="1508" y="1518"/>
                </a:lnTo>
                <a:lnTo>
                  <a:pt x="1518" y="1520"/>
                </a:lnTo>
                <a:lnTo>
                  <a:pt x="1528" y="1520"/>
                </a:lnTo>
                <a:lnTo>
                  <a:pt x="1540" y="1518"/>
                </a:lnTo>
                <a:lnTo>
                  <a:pt x="1540" y="1518"/>
                </a:lnTo>
                <a:lnTo>
                  <a:pt x="1552" y="1522"/>
                </a:lnTo>
                <a:lnTo>
                  <a:pt x="1566" y="1528"/>
                </a:lnTo>
                <a:lnTo>
                  <a:pt x="1580" y="1540"/>
                </a:lnTo>
                <a:lnTo>
                  <a:pt x="1580" y="1540"/>
                </a:lnTo>
                <a:lnTo>
                  <a:pt x="1582" y="1534"/>
                </a:lnTo>
                <a:lnTo>
                  <a:pt x="1588" y="1524"/>
                </a:lnTo>
                <a:lnTo>
                  <a:pt x="1594" y="1520"/>
                </a:lnTo>
                <a:lnTo>
                  <a:pt x="1600" y="1518"/>
                </a:lnTo>
                <a:lnTo>
                  <a:pt x="1608" y="1518"/>
                </a:lnTo>
                <a:lnTo>
                  <a:pt x="1616" y="1520"/>
                </a:lnTo>
                <a:lnTo>
                  <a:pt x="1616" y="1520"/>
                </a:lnTo>
                <a:lnTo>
                  <a:pt x="1616" y="1516"/>
                </a:lnTo>
                <a:lnTo>
                  <a:pt x="1618" y="1502"/>
                </a:lnTo>
                <a:lnTo>
                  <a:pt x="1620" y="1496"/>
                </a:lnTo>
                <a:lnTo>
                  <a:pt x="1624" y="1488"/>
                </a:lnTo>
                <a:lnTo>
                  <a:pt x="1630" y="1482"/>
                </a:lnTo>
                <a:lnTo>
                  <a:pt x="1638" y="1476"/>
                </a:lnTo>
                <a:lnTo>
                  <a:pt x="1644" y="1466"/>
                </a:lnTo>
                <a:lnTo>
                  <a:pt x="1632" y="1450"/>
                </a:lnTo>
                <a:lnTo>
                  <a:pt x="1626" y="1442"/>
                </a:lnTo>
                <a:lnTo>
                  <a:pt x="1618" y="1442"/>
                </a:lnTo>
                <a:lnTo>
                  <a:pt x="1600" y="1442"/>
                </a:lnTo>
                <a:lnTo>
                  <a:pt x="1578" y="1410"/>
                </a:lnTo>
                <a:lnTo>
                  <a:pt x="1582" y="1388"/>
                </a:lnTo>
                <a:lnTo>
                  <a:pt x="1576" y="1380"/>
                </a:lnTo>
                <a:lnTo>
                  <a:pt x="1594" y="1374"/>
                </a:lnTo>
                <a:lnTo>
                  <a:pt x="1588" y="1358"/>
                </a:lnTo>
                <a:lnTo>
                  <a:pt x="1612" y="1330"/>
                </a:lnTo>
                <a:lnTo>
                  <a:pt x="1628" y="1318"/>
                </a:lnTo>
                <a:lnTo>
                  <a:pt x="1628" y="1318"/>
                </a:lnTo>
                <a:lnTo>
                  <a:pt x="1628" y="1314"/>
                </a:lnTo>
                <a:lnTo>
                  <a:pt x="1630" y="1304"/>
                </a:lnTo>
                <a:lnTo>
                  <a:pt x="1630" y="1298"/>
                </a:lnTo>
                <a:lnTo>
                  <a:pt x="1628" y="1292"/>
                </a:lnTo>
                <a:lnTo>
                  <a:pt x="1626" y="1286"/>
                </a:lnTo>
                <a:lnTo>
                  <a:pt x="1620" y="1284"/>
                </a:lnTo>
                <a:lnTo>
                  <a:pt x="1620" y="1284"/>
                </a:lnTo>
                <a:lnTo>
                  <a:pt x="1616" y="1282"/>
                </a:lnTo>
                <a:lnTo>
                  <a:pt x="1610" y="1276"/>
                </a:lnTo>
                <a:lnTo>
                  <a:pt x="1608" y="1274"/>
                </a:lnTo>
                <a:lnTo>
                  <a:pt x="1608" y="1268"/>
                </a:lnTo>
                <a:lnTo>
                  <a:pt x="1610" y="1264"/>
                </a:lnTo>
                <a:lnTo>
                  <a:pt x="1616" y="1258"/>
                </a:lnTo>
                <a:lnTo>
                  <a:pt x="1628" y="1266"/>
                </a:lnTo>
                <a:lnTo>
                  <a:pt x="1628" y="1266"/>
                </a:lnTo>
                <a:lnTo>
                  <a:pt x="1632" y="1252"/>
                </a:lnTo>
                <a:lnTo>
                  <a:pt x="1636" y="1240"/>
                </a:lnTo>
                <a:lnTo>
                  <a:pt x="1636" y="1228"/>
                </a:lnTo>
                <a:lnTo>
                  <a:pt x="1636" y="1228"/>
                </a:lnTo>
                <a:lnTo>
                  <a:pt x="1650" y="1230"/>
                </a:lnTo>
                <a:lnTo>
                  <a:pt x="1674" y="1228"/>
                </a:lnTo>
                <a:lnTo>
                  <a:pt x="1684" y="1226"/>
                </a:lnTo>
                <a:lnTo>
                  <a:pt x="1686" y="1224"/>
                </a:lnTo>
                <a:lnTo>
                  <a:pt x="1688" y="1220"/>
                </a:lnTo>
                <a:lnTo>
                  <a:pt x="1686" y="1218"/>
                </a:lnTo>
                <a:lnTo>
                  <a:pt x="1682" y="1214"/>
                </a:lnTo>
                <a:lnTo>
                  <a:pt x="1666" y="1204"/>
                </a:lnTo>
                <a:lnTo>
                  <a:pt x="1666" y="1204"/>
                </a:lnTo>
                <a:lnTo>
                  <a:pt x="1660" y="1198"/>
                </a:lnTo>
                <a:lnTo>
                  <a:pt x="1654" y="1192"/>
                </a:lnTo>
                <a:lnTo>
                  <a:pt x="1652" y="1184"/>
                </a:lnTo>
                <a:lnTo>
                  <a:pt x="1650" y="1178"/>
                </a:lnTo>
                <a:lnTo>
                  <a:pt x="1652" y="1174"/>
                </a:lnTo>
                <a:lnTo>
                  <a:pt x="1654" y="1170"/>
                </a:lnTo>
                <a:lnTo>
                  <a:pt x="1658" y="1166"/>
                </a:lnTo>
                <a:lnTo>
                  <a:pt x="1664" y="1164"/>
                </a:lnTo>
                <a:lnTo>
                  <a:pt x="1682" y="1160"/>
                </a:lnTo>
                <a:lnTo>
                  <a:pt x="1688" y="1154"/>
                </a:lnTo>
                <a:lnTo>
                  <a:pt x="1686" y="1116"/>
                </a:lnTo>
                <a:lnTo>
                  <a:pt x="1672" y="1110"/>
                </a:lnTo>
                <a:lnTo>
                  <a:pt x="1682" y="1088"/>
                </a:lnTo>
                <a:lnTo>
                  <a:pt x="1682" y="1084"/>
                </a:lnTo>
                <a:lnTo>
                  <a:pt x="1672" y="1084"/>
                </a:lnTo>
                <a:lnTo>
                  <a:pt x="1668" y="1082"/>
                </a:lnTo>
                <a:lnTo>
                  <a:pt x="1668" y="1082"/>
                </a:lnTo>
                <a:lnTo>
                  <a:pt x="1660" y="1078"/>
                </a:lnTo>
                <a:lnTo>
                  <a:pt x="1644" y="1068"/>
                </a:lnTo>
                <a:lnTo>
                  <a:pt x="1638" y="1060"/>
                </a:lnTo>
                <a:lnTo>
                  <a:pt x="1630" y="1052"/>
                </a:lnTo>
                <a:lnTo>
                  <a:pt x="1628" y="1042"/>
                </a:lnTo>
                <a:lnTo>
                  <a:pt x="1628" y="1030"/>
                </a:lnTo>
                <a:lnTo>
                  <a:pt x="1628" y="1030"/>
                </a:lnTo>
                <a:lnTo>
                  <a:pt x="1622" y="1028"/>
                </a:lnTo>
                <a:lnTo>
                  <a:pt x="1608" y="1024"/>
                </a:lnTo>
                <a:lnTo>
                  <a:pt x="1602" y="1020"/>
                </a:lnTo>
                <a:lnTo>
                  <a:pt x="1596" y="1014"/>
                </a:lnTo>
                <a:lnTo>
                  <a:pt x="1594" y="1006"/>
                </a:lnTo>
                <a:lnTo>
                  <a:pt x="1596" y="996"/>
                </a:lnTo>
                <a:lnTo>
                  <a:pt x="1596" y="996"/>
                </a:lnTo>
                <a:lnTo>
                  <a:pt x="1598" y="990"/>
                </a:lnTo>
                <a:lnTo>
                  <a:pt x="1596" y="982"/>
                </a:lnTo>
                <a:lnTo>
                  <a:pt x="1592" y="976"/>
                </a:lnTo>
                <a:lnTo>
                  <a:pt x="1586" y="970"/>
                </a:lnTo>
                <a:lnTo>
                  <a:pt x="1572" y="960"/>
                </a:lnTo>
                <a:lnTo>
                  <a:pt x="1566" y="958"/>
                </a:lnTo>
                <a:lnTo>
                  <a:pt x="1564" y="930"/>
                </a:lnTo>
                <a:lnTo>
                  <a:pt x="1574" y="930"/>
                </a:lnTo>
                <a:lnTo>
                  <a:pt x="1582" y="926"/>
                </a:lnTo>
                <a:lnTo>
                  <a:pt x="1584" y="920"/>
                </a:lnTo>
                <a:lnTo>
                  <a:pt x="1572" y="916"/>
                </a:lnTo>
                <a:lnTo>
                  <a:pt x="1562" y="916"/>
                </a:lnTo>
                <a:lnTo>
                  <a:pt x="1552" y="912"/>
                </a:lnTo>
                <a:lnTo>
                  <a:pt x="1544" y="906"/>
                </a:lnTo>
                <a:lnTo>
                  <a:pt x="1544" y="898"/>
                </a:lnTo>
                <a:lnTo>
                  <a:pt x="1540" y="892"/>
                </a:lnTo>
                <a:lnTo>
                  <a:pt x="1522" y="888"/>
                </a:lnTo>
                <a:lnTo>
                  <a:pt x="1512" y="888"/>
                </a:lnTo>
                <a:lnTo>
                  <a:pt x="1506" y="888"/>
                </a:lnTo>
                <a:lnTo>
                  <a:pt x="1496" y="884"/>
                </a:lnTo>
                <a:lnTo>
                  <a:pt x="1492" y="880"/>
                </a:lnTo>
                <a:lnTo>
                  <a:pt x="1492" y="880"/>
                </a:lnTo>
                <a:lnTo>
                  <a:pt x="1492" y="876"/>
                </a:lnTo>
                <a:lnTo>
                  <a:pt x="1490" y="864"/>
                </a:lnTo>
                <a:lnTo>
                  <a:pt x="1488" y="856"/>
                </a:lnTo>
                <a:lnTo>
                  <a:pt x="1484" y="850"/>
                </a:lnTo>
                <a:lnTo>
                  <a:pt x="1476" y="846"/>
                </a:lnTo>
                <a:lnTo>
                  <a:pt x="1466" y="842"/>
                </a:lnTo>
                <a:lnTo>
                  <a:pt x="1466" y="842"/>
                </a:lnTo>
                <a:lnTo>
                  <a:pt x="1462" y="842"/>
                </a:lnTo>
                <a:lnTo>
                  <a:pt x="1454" y="844"/>
                </a:lnTo>
                <a:lnTo>
                  <a:pt x="1448" y="846"/>
                </a:lnTo>
                <a:lnTo>
                  <a:pt x="1444" y="850"/>
                </a:lnTo>
                <a:lnTo>
                  <a:pt x="1444" y="854"/>
                </a:lnTo>
                <a:lnTo>
                  <a:pt x="1436" y="856"/>
                </a:lnTo>
                <a:lnTo>
                  <a:pt x="1428" y="852"/>
                </a:lnTo>
                <a:lnTo>
                  <a:pt x="1418" y="852"/>
                </a:lnTo>
                <a:lnTo>
                  <a:pt x="1414" y="850"/>
                </a:lnTo>
                <a:lnTo>
                  <a:pt x="1410" y="840"/>
                </a:lnTo>
                <a:lnTo>
                  <a:pt x="1410" y="840"/>
                </a:lnTo>
                <a:lnTo>
                  <a:pt x="1406" y="836"/>
                </a:lnTo>
                <a:lnTo>
                  <a:pt x="1398" y="828"/>
                </a:lnTo>
                <a:lnTo>
                  <a:pt x="1392" y="826"/>
                </a:lnTo>
                <a:lnTo>
                  <a:pt x="1384" y="826"/>
                </a:lnTo>
                <a:lnTo>
                  <a:pt x="1378" y="830"/>
                </a:lnTo>
                <a:lnTo>
                  <a:pt x="1370" y="838"/>
                </a:lnTo>
                <a:lnTo>
                  <a:pt x="1370" y="838"/>
                </a:lnTo>
                <a:lnTo>
                  <a:pt x="1368" y="840"/>
                </a:lnTo>
                <a:lnTo>
                  <a:pt x="1364" y="842"/>
                </a:lnTo>
                <a:lnTo>
                  <a:pt x="1356" y="842"/>
                </a:lnTo>
                <a:lnTo>
                  <a:pt x="1342" y="840"/>
                </a:lnTo>
                <a:lnTo>
                  <a:pt x="1342" y="840"/>
                </a:lnTo>
                <a:lnTo>
                  <a:pt x="1332" y="832"/>
                </a:lnTo>
                <a:lnTo>
                  <a:pt x="1326" y="828"/>
                </a:lnTo>
                <a:lnTo>
                  <a:pt x="1324" y="822"/>
                </a:lnTo>
                <a:lnTo>
                  <a:pt x="1324" y="822"/>
                </a:lnTo>
                <a:lnTo>
                  <a:pt x="1302" y="818"/>
                </a:lnTo>
                <a:lnTo>
                  <a:pt x="1284" y="818"/>
                </a:lnTo>
                <a:lnTo>
                  <a:pt x="1276" y="814"/>
                </a:lnTo>
                <a:lnTo>
                  <a:pt x="1274" y="790"/>
                </a:lnTo>
                <a:lnTo>
                  <a:pt x="1264" y="790"/>
                </a:lnTo>
                <a:lnTo>
                  <a:pt x="1264" y="790"/>
                </a:lnTo>
                <a:lnTo>
                  <a:pt x="1264" y="788"/>
                </a:lnTo>
                <a:lnTo>
                  <a:pt x="1262" y="782"/>
                </a:lnTo>
                <a:lnTo>
                  <a:pt x="1260" y="780"/>
                </a:lnTo>
                <a:lnTo>
                  <a:pt x="1258" y="778"/>
                </a:lnTo>
                <a:lnTo>
                  <a:pt x="1252" y="778"/>
                </a:lnTo>
                <a:lnTo>
                  <a:pt x="1244" y="778"/>
                </a:lnTo>
                <a:lnTo>
                  <a:pt x="1244" y="778"/>
                </a:lnTo>
                <a:lnTo>
                  <a:pt x="1226" y="780"/>
                </a:lnTo>
                <a:lnTo>
                  <a:pt x="1212" y="782"/>
                </a:lnTo>
                <a:lnTo>
                  <a:pt x="1204" y="780"/>
                </a:lnTo>
                <a:lnTo>
                  <a:pt x="1200" y="778"/>
                </a:lnTo>
                <a:lnTo>
                  <a:pt x="1194" y="772"/>
                </a:lnTo>
                <a:lnTo>
                  <a:pt x="1188" y="766"/>
                </a:lnTo>
                <a:lnTo>
                  <a:pt x="1168" y="760"/>
                </a:lnTo>
                <a:lnTo>
                  <a:pt x="1168" y="760"/>
                </a:lnTo>
                <a:lnTo>
                  <a:pt x="1166" y="756"/>
                </a:lnTo>
                <a:lnTo>
                  <a:pt x="1162" y="748"/>
                </a:lnTo>
                <a:lnTo>
                  <a:pt x="1160" y="744"/>
                </a:lnTo>
                <a:lnTo>
                  <a:pt x="1156" y="742"/>
                </a:lnTo>
                <a:lnTo>
                  <a:pt x="1152" y="744"/>
                </a:lnTo>
                <a:lnTo>
                  <a:pt x="1146" y="750"/>
                </a:lnTo>
                <a:lnTo>
                  <a:pt x="1146" y="750"/>
                </a:lnTo>
                <a:lnTo>
                  <a:pt x="1142" y="758"/>
                </a:lnTo>
                <a:lnTo>
                  <a:pt x="1142" y="764"/>
                </a:lnTo>
                <a:lnTo>
                  <a:pt x="1144" y="768"/>
                </a:lnTo>
                <a:lnTo>
                  <a:pt x="1148" y="774"/>
                </a:lnTo>
                <a:lnTo>
                  <a:pt x="1158" y="778"/>
                </a:lnTo>
                <a:lnTo>
                  <a:pt x="1164" y="780"/>
                </a:lnTo>
                <a:lnTo>
                  <a:pt x="1164" y="780"/>
                </a:lnTo>
                <a:lnTo>
                  <a:pt x="1164" y="782"/>
                </a:lnTo>
                <a:lnTo>
                  <a:pt x="1164" y="786"/>
                </a:lnTo>
                <a:lnTo>
                  <a:pt x="1160" y="788"/>
                </a:lnTo>
                <a:lnTo>
                  <a:pt x="1150" y="788"/>
                </a:lnTo>
                <a:lnTo>
                  <a:pt x="1150" y="788"/>
                </a:lnTo>
                <a:lnTo>
                  <a:pt x="1136" y="786"/>
                </a:lnTo>
                <a:lnTo>
                  <a:pt x="1122" y="782"/>
                </a:lnTo>
                <a:lnTo>
                  <a:pt x="1108" y="776"/>
                </a:lnTo>
                <a:lnTo>
                  <a:pt x="1068" y="756"/>
                </a:lnTo>
                <a:lnTo>
                  <a:pt x="1066" y="744"/>
                </a:lnTo>
                <a:lnTo>
                  <a:pt x="1050" y="742"/>
                </a:lnTo>
                <a:lnTo>
                  <a:pt x="1050" y="742"/>
                </a:lnTo>
                <a:lnTo>
                  <a:pt x="1046" y="738"/>
                </a:lnTo>
                <a:lnTo>
                  <a:pt x="1036" y="726"/>
                </a:lnTo>
                <a:lnTo>
                  <a:pt x="1030" y="722"/>
                </a:lnTo>
                <a:lnTo>
                  <a:pt x="1022" y="716"/>
                </a:lnTo>
                <a:lnTo>
                  <a:pt x="1014" y="712"/>
                </a:lnTo>
                <a:lnTo>
                  <a:pt x="1004" y="712"/>
                </a:lnTo>
                <a:lnTo>
                  <a:pt x="988" y="700"/>
                </a:lnTo>
                <a:lnTo>
                  <a:pt x="988" y="700"/>
                </a:lnTo>
                <a:lnTo>
                  <a:pt x="990" y="698"/>
                </a:lnTo>
                <a:lnTo>
                  <a:pt x="994" y="694"/>
                </a:lnTo>
                <a:lnTo>
                  <a:pt x="996" y="690"/>
                </a:lnTo>
                <a:lnTo>
                  <a:pt x="994" y="688"/>
                </a:lnTo>
                <a:lnTo>
                  <a:pt x="988" y="684"/>
                </a:lnTo>
                <a:lnTo>
                  <a:pt x="978" y="682"/>
                </a:lnTo>
                <a:lnTo>
                  <a:pt x="978" y="682"/>
                </a:lnTo>
                <a:lnTo>
                  <a:pt x="960" y="680"/>
                </a:lnTo>
                <a:lnTo>
                  <a:pt x="952" y="678"/>
                </a:lnTo>
                <a:lnTo>
                  <a:pt x="948" y="676"/>
                </a:lnTo>
                <a:lnTo>
                  <a:pt x="942" y="666"/>
                </a:lnTo>
                <a:lnTo>
                  <a:pt x="942" y="666"/>
                </a:lnTo>
                <a:lnTo>
                  <a:pt x="940" y="666"/>
                </a:lnTo>
                <a:lnTo>
                  <a:pt x="934" y="668"/>
                </a:lnTo>
                <a:lnTo>
                  <a:pt x="932" y="668"/>
                </a:lnTo>
                <a:lnTo>
                  <a:pt x="930" y="672"/>
                </a:lnTo>
                <a:lnTo>
                  <a:pt x="926" y="676"/>
                </a:lnTo>
                <a:lnTo>
                  <a:pt x="926" y="684"/>
                </a:lnTo>
                <a:lnTo>
                  <a:pt x="926" y="684"/>
                </a:lnTo>
                <a:lnTo>
                  <a:pt x="922" y="698"/>
                </a:lnTo>
                <a:lnTo>
                  <a:pt x="920" y="702"/>
                </a:lnTo>
                <a:lnTo>
                  <a:pt x="916" y="704"/>
                </a:lnTo>
                <a:lnTo>
                  <a:pt x="912" y="704"/>
                </a:lnTo>
                <a:lnTo>
                  <a:pt x="908" y="702"/>
                </a:lnTo>
                <a:lnTo>
                  <a:pt x="902" y="698"/>
                </a:lnTo>
                <a:lnTo>
                  <a:pt x="894" y="690"/>
                </a:lnTo>
                <a:lnTo>
                  <a:pt x="894" y="690"/>
                </a:lnTo>
                <a:lnTo>
                  <a:pt x="890" y="688"/>
                </a:lnTo>
                <a:lnTo>
                  <a:pt x="882" y="684"/>
                </a:lnTo>
                <a:lnTo>
                  <a:pt x="878" y="684"/>
                </a:lnTo>
                <a:lnTo>
                  <a:pt x="874" y="684"/>
                </a:lnTo>
                <a:lnTo>
                  <a:pt x="872" y="688"/>
                </a:lnTo>
                <a:lnTo>
                  <a:pt x="870" y="694"/>
                </a:lnTo>
                <a:lnTo>
                  <a:pt x="870" y="694"/>
                </a:lnTo>
                <a:lnTo>
                  <a:pt x="872" y="706"/>
                </a:lnTo>
                <a:lnTo>
                  <a:pt x="874" y="710"/>
                </a:lnTo>
                <a:lnTo>
                  <a:pt x="874" y="714"/>
                </a:lnTo>
                <a:lnTo>
                  <a:pt x="868" y="720"/>
                </a:lnTo>
                <a:lnTo>
                  <a:pt x="868" y="720"/>
                </a:lnTo>
                <a:lnTo>
                  <a:pt x="848" y="742"/>
                </a:lnTo>
                <a:lnTo>
                  <a:pt x="848" y="742"/>
                </a:lnTo>
                <a:lnTo>
                  <a:pt x="840" y="742"/>
                </a:lnTo>
                <a:lnTo>
                  <a:pt x="834" y="740"/>
                </a:lnTo>
                <a:lnTo>
                  <a:pt x="828" y="736"/>
                </a:lnTo>
                <a:lnTo>
                  <a:pt x="796" y="730"/>
                </a:lnTo>
                <a:lnTo>
                  <a:pt x="746" y="700"/>
                </a:lnTo>
                <a:lnTo>
                  <a:pt x="726" y="688"/>
                </a:lnTo>
                <a:lnTo>
                  <a:pt x="726" y="688"/>
                </a:lnTo>
                <a:lnTo>
                  <a:pt x="714" y="688"/>
                </a:lnTo>
                <a:lnTo>
                  <a:pt x="692" y="688"/>
                </a:lnTo>
                <a:lnTo>
                  <a:pt x="682" y="688"/>
                </a:lnTo>
                <a:lnTo>
                  <a:pt x="672" y="692"/>
                </a:lnTo>
                <a:lnTo>
                  <a:pt x="668" y="694"/>
                </a:lnTo>
                <a:lnTo>
                  <a:pt x="666" y="698"/>
                </a:lnTo>
                <a:lnTo>
                  <a:pt x="664" y="702"/>
                </a:lnTo>
                <a:lnTo>
                  <a:pt x="664" y="708"/>
                </a:lnTo>
                <a:lnTo>
                  <a:pt x="672" y="724"/>
                </a:lnTo>
                <a:lnTo>
                  <a:pt x="672" y="724"/>
                </a:lnTo>
                <a:lnTo>
                  <a:pt x="674" y="736"/>
                </a:lnTo>
                <a:lnTo>
                  <a:pt x="678" y="760"/>
                </a:lnTo>
                <a:lnTo>
                  <a:pt x="678" y="760"/>
                </a:lnTo>
                <a:lnTo>
                  <a:pt x="680" y="774"/>
                </a:lnTo>
                <a:lnTo>
                  <a:pt x="686" y="788"/>
                </a:lnTo>
                <a:lnTo>
                  <a:pt x="694" y="802"/>
                </a:lnTo>
                <a:lnTo>
                  <a:pt x="694" y="802"/>
                </a:lnTo>
                <a:lnTo>
                  <a:pt x="696" y="808"/>
                </a:lnTo>
                <a:lnTo>
                  <a:pt x="696" y="812"/>
                </a:lnTo>
                <a:lnTo>
                  <a:pt x="694" y="818"/>
                </a:lnTo>
                <a:lnTo>
                  <a:pt x="690" y="822"/>
                </a:lnTo>
                <a:lnTo>
                  <a:pt x="684" y="824"/>
                </a:lnTo>
                <a:lnTo>
                  <a:pt x="674" y="822"/>
                </a:lnTo>
                <a:lnTo>
                  <a:pt x="658" y="818"/>
                </a:lnTo>
                <a:lnTo>
                  <a:pt x="656" y="834"/>
                </a:lnTo>
                <a:lnTo>
                  <a:pt x="656" y="834"/>
                </a:lnTo>
                <a:lnTo>
                  <a:pt x="654" y="834"/>
                </a:lnTo>
                <a:lnTo>
                  <a:pt x="652" y="838"/>
                </a:lnTo>
                <a:lnTo>
                  <a:pt x="648" y="844"/>
                </a:lnTo>
                <a:lnTo>
                  <a:pt x="650" y="856"/>
                </a:lnTo>
                <a:lnTo>
                  <a:pt x="650" y="856"/>
                </a:lnTo>
                <a:lnTo>
                  <a:pt x="650" y="872"/>
                </a:lnTo>
                <a:lnTo>
                  <a:pt x="650" y="882"/>
                </a:lnTo>
                <a:lnTo>
                  <a:pt x="650" y="892"/>
                </a:lnTo>
                <a:lnTo>
                  <a:pt x="650" y="892"/>
                </a:lnTo>
                <a:lnTo>
                  <a:pt x="630" y="890"/>
                </a:lnTo>
                <a:lnTo>
                  <a:pt x="630" y="890"/>
                </a:lnTo>
                <a:lnTo>
                  <a:pt x="624" y="888"/>
                </a:lnTo>
                <a:lnTo>
                  <a:pt x="616" y="888"/>
                </a:lnTo>
                <a:lnTo>
                  <a:pt x="612" y="890"/>
                </a:lnTo>
                <a:lnTo>
                  <a:pt x="608" y="894"/>
                </a:lnTo>
                <a:lnTo>
                  <a:pt x="604" y="900"/>
                </a:lnTo>
                <a:lnTo>
                  <a:pt x="602" y="908"/>
                </a:lnTo>
                <a:lnTo>
                  <a:pt x="602" y="908"/>
                </a:lnTo>
                <a:lnTo>
                  <a:pt x="600" y="916"/>
                </a:lnTo>
                <a:lnTo>
                  <a:pt x="594" y="920"/>
                </a:lnTo>
                <a:lnTo>
                  <a:pt x="588" y="920"/>
                </a:lnTo>
                <a:lnTo>
                  <a:pt x="582" y="920"/>
                </a:lnTo>
                <a:lnTo>
                  <a:pt x="570" y="914"/>
                </a:lnTo>
                <a:lnTo>
                  <a:pt x="564" y="912"/>
                </a:lnTo>
                <a:lnTo>
                  <a:pt x="564" y="912"/>
                </a:lnTo>
                <a:lnTo>
                  <a:pt x="552" y="906"/>
                </a:lnTo>
                <a:lnTo>
                  <a:pt x="542" y="898"/>
                </a:lnTo>
                <a:lnTo>
                  <a:pt x="538" y="892"/>
                </a:lnTo>
                <a:lnTo>
                  <a:pt x="534" y="888"/>
                </a:lnTo>
                <a:lnTo>
                  <a:pt x="514" y="880"/>
                </a:lnTo>
                <a:lnTo>
                  <a:pt x="506" y="880"/>
                </a:lnTo>
                <a:lnTo>
                  <a:pt x="502" y="890"/>
                </a:lnTo>
                <a:lnTo>
                  <a:pt x="498" y="900"/>
                </a:lnTo>
                <a:lnTo>
                  <a:pt x="456" y="906"/>
                </a:lnTo>
                <a:lnTo>
                  <a:pt x="444" y="906"/>
                </a:lnTo>
                <a:lnTo>
                  <a:pt x="444" y="906"/>
                </a:lnTo>
                <a:lnTo>
                  <a:pt x="440" y="900"/>
                </a:lnTo>
                <a:lnTo>
                  <a:pt x="434" y="894"/>
                </a:lnTo>
                <a:lnTo>
                  <a:pt x="428" y="890"/>
                </a:lnTo>
                <a:lnTo>
                  <a:pt x="420" y="888"/>
                </a:lnTo>
                <a:lnTo>
                  <a:pt x="410" y="888"/>
                </a:lnTo>
                <a:lnTo>
                  <a:pt x="400" y="892"/>
                </a:lnTo>
                <a:lnTo>
                  <a:pt x="354" y="908"/>
                </a:lnTo>
                <a:lnTo>
                  <a:pt x="354" y="908"/>
                </a:lnTo>
                <a:lnTo>
                  <a:pt x="350" y="910"/>
                </a:lnTo>
                <a:lnTo>
                  <a:pt x="348" y="912"/>
                </a:lnTo>
                <a:lnTo>
                  <a:pt x="342" y="910"/>
                </a:lnTo>
                <a:lnTo>
                  <a:pt x="338" y="908"/>
                </a:lnTo>
                <a:lnTo>
                  <a:pt x="332" y="904"/>
                </a:lnTo>
                <a:lnTo>
                  <a:pt x="328" y="894"/>
                </a:lnTo>
                <a:lnTo>
                  <a:pt x="322" y="880"/>
                </a:lnTo>
                <a:lnTo>
                  <a:pt x="322" y="880"/>
                </a:lnTo>
                <a:lnTo>
                  <a:pt x="318" y="866"/>
                </a:lnTo>
                <a:lnTo>
                  <a:pt x="312" y="856"/>
                </a:lnTo>
                <a:lnTo>
                  <a:pt x="306" y="848"/>
                </a:lnTo>
                <a:lnTo>
                  <a:pt x="300" y="844"/>
                </a:lnTo>
                <a:lnTo>
                  <a:pt x="294" y="842"/>
                </a:lnTo>
                <a:lnTo>
                  <a:pt x="288" y="842"/>
                </a:lnTo>
                <a:lnTo>
                  <a:pt x="274" y="846"/>
                </a:lnTo>
                <a:lnTo>
                  <a:pt x="274" y="846"/>
                </a:lnTo>
                <a:lnTo>
                  <a:pt x="260" y="850"/>
                </a:lnTo>
                <a:lnTo>
                  <a:pt x="242" y="854"/>
                </a:lnTo>
                <a:lnTo>
                  <a:pt x="226" y="856"/>
                </a:lnTo>
                <a:lnTo>
                  <a:pt x="216" y="856"/>
                </a:lnTo>
                <a:lnTo>
                  <a:pt x="210" y="854"/>
                </a:lnTo>
                <a:lnTo>
                  <a:pt x="210" y="854"/>
                </a:lnTo>
                <a:lnTo>
                  <a:pt x="204" y="852"/>
                </a:lnTo>
                <a:lnTo>
                  <a:pt x="200" y="850"/>
                </a:lnTo>
                <a:lnTo>
                  <a:pt x="200" y="848"/>
                </a:lnTo>
                <a:lnTo>
                  <a:pt x="200" y="844"/>
                </a:lnTo>
                <a:lnTo>
                  <a:pt x="206" y="840"/>
                </a:lnTo>
                <a:lnTo>
                  <a:pt x="212" y="840"/>
                </a:lnTo>
                <a:lnTo>
                  <a:pt x="220" y="838"/>
                </a:lnTo>
                <a:lnTo>
                  <a:pt x="222" y="832"/>
                </a:lnTo>
                <a:lnTo>
                  <a:pt x="204" y="816"/>
                </a:lnTo>
                <a:lnTo>
                  <a:pt x="134" y="824"/>
                </a:lnTo>
                <a:lnTo>
                  <a:pt x="134" y="824"/>
                </a:lnTo>
                <a:lnTo>
                  <a:pt x="132" y="824"/>
                </a:lnTo>
                <a:lnTo>
                  <a:pt x="126" y="824"/>
                </a:lnTo>
                <a:lnTo>
                  <a:pt x="124" y="820"/>
                </a:lnTo>
                <a:lnTo>
                  <a:pt x="122" y="816"/>
                </a:lnTo>
                <a:lnTo>
                  <a:pt x="122" y="810"/>
                </a:lnTo>
                <a:lnTo>
                  <a:pt x="122" y="802"/>
                </a:lnTo>
                <a:lnTo>
                  <a:pt x="104" y="778"/>
                </a:lnTo>
                <a:lnTo>
                  <a:pt x="94" y="790"/>
                </a:lnTo>
                <a:lnTo>
                  <a:pt x="64" y="792"/>
                </a:lnTo>
                <a:lnTo>
                  <a:pt x="32" y="806"/>
                </a:lnTo>
                <a:lnTo>
                  <a:pt x="18" y="798"/>
                </a:lnTo>
                <a:lnTo>
                  <a:pt x="8" y="806"/>
                </a:lnTo>
                <a:lnTo>
                  <a:pt x="8" y="806"/>
                </a:lnTo>
                <a:lnTo>
                  <a:pt x="6" y="804"/>
                </a:lnTo>
                <a:lnTo>
                  <a:pt x="2" y="794"/>
                </a:lnTo>
                <a:lnTo>
                  <a:pt x="0" y="788"/>
                </a:lnTo>
                <a:lnTo>
                  <a:pt x="2" y="780"/>
                </a:lnTo>
                <a:lnTo>
                  <a:pt x="6" y="772"/>
                </a:lnTo>
                <a:lnTo>
                  <a:pt x="12" y="762"/>
                </a:lnTo>
                <a:lnTo>
                  <a:pt x="12" y="762"/>
                </a:lnTo>
                <a:lnTo>
                  <a:pt x="18" y="750"/>
                </a:lnTo>
                <a:lnTo>
                  <a:pt x="24" y="732"/>
                </a:lnTo>
                <a:lnTo>
                  <a:pt x="26" y="710"/>
                </a:lnTo>
                <a:lnTo>
                  <a:pt x="28" y="686"/>
                </a:lnTo>
                <a:lnTo>
                  <a:pt x="30" y="640"/>
                </a:lnTo>
                <a:lnTo>
                  <a:pt x="26" y="608"/>
                </a:lnTo>
                <a:lnTo>
                  <a:pt x="28" y="598"/>
                </a:lnTo>
                <a:lnTo>
                  <a:pt x="28" y="598"/>
                </a:lnTo>
                <a:lnTo>
                  <a:pt x="34" y="594"/>
                </a:lnTo>
                <a:lnTo>
                  <a:pt x="38" y="588"/>
                </a:lnTo>
                <a:lnTo>
                  <a:pt x="42" y="580"/>
                </a:lnTo>
                <a:lnTo>
                  <a:pt x="46" y="570"/>
                </a:lnTo>
                <a:lnTo>
                  <a:pt x="46" y="556"/>
                </a:lnTo>
                <a:lnTo>
                  <a:pt x="44" y="538"/>
                </a:lnTo>
                <a:lnTo>
                  <a:pt x="38" y="516"/>
                </a:lnTo>
                <a:lnTo>
                  <a:pt x="50" y="514"/>
                </a:lnTo>
                <a:lnTo>
                  <a:pt x="50" y="514"/>
                </a:lnTo>
                <a:lnTo>
                  <a:pt x="84" y="504"/>
                </a:lnTo>
                <a:lnTo>
                  <a:pt x="114" y="498"/>
                </a:lnTo>
                <a:lnTo>
                  <a:pt x="130" y="496"/>
                </a:lnTo>
                <a:lnTo>
                  <a:pt x="144" y="494"/>
                </a:lnTo>
                <a:lnTo>
                  <a:pt x="144" y="494"/>
                </a:lnTo>
                <a:lnTo>
                  <a:pt x="148" y="494"/>
                </a:lnTo>
                <a:lnTo>
                  <a:pt x="152" y="492"/>
                </a:lnTo>
                <a:lnTo>
                  <a:pt x="158" y="486"/>
                </a:lnTo>
                <a:lnTo>
                  <a:pt x="160" y="478"/>
                </a:lnTo>
                <a:lnTo>
                  <a:pt x="162" y="470"/>
                </a:lnTo>
                <a:lnTo>
                  <a:pt x="162" y="452"/>
                </a:lnTo>
                <a:lnTo>
                  <a:pt x="160" y="446"/>
                </a:lnTo>
                <a:lnTo>
                  <a:pt x="174" y="420"/>
                </a:lnTo>
                <a:lnTo>
                  <a:pt x="254" y="308"/>
                </a:lnTo>
                <a:lnTo>
                  <a:pt x="254" y="308"/>
                </a:lnTo>
                <a:lnTo>
                  <a:pt x="258" y="308"/>
                </a:lnTo>
                <a:lnTo>
                  <a:pt x="268" y="306"/>
                </a:lnTo>
                <a:lnTo>
                  <a:pt x="274" y="304"/>
                </a:lnTo>
                <a:lnTo>
                  <a:pt x="278" y="300"/>
                </a:lnTo>
                <a:lnTo>
                  <a:pt x="282" y="292"/>
                </a:lnTo>
                <a:lnTo>
                  <a:pt x="286" y="282"/>
                </a:lnTo>
                <a:lnTo>
                  <a:pt x="332" y="248"/>
                </a:lnTo>
                <a:lnTo>
                  <a:pt x="352" y="276"/>
                </a:lnTo>
                <a:lnTo>
                  <a:pt x="352" y="276"/>
                </a:lnTo>
                <a:lnTo>
                  <a:pt x="356" y="266"/>
                </a:lnTo>
                <a:lnTo>
                  <a:pt x="362" y="258"/>
                </a:lnTo>
                <a:lnTo>
                  <a:pt x="370" y="246"/>
                </a:lnTo>
                <a:lnTo>
                  <a:pt x="380" y="236"/>
                </a:lnTo>
                <a:lnTo>
                  <a:pt x="392" y="226"/>
                </a:lnTo>
                <a:lnTo>
                  <a:pt x="406" y="220"/>
                </a:lnTo>
                <a:lnTo>
                  <a:pt x="414" y="218"/>
                </a:lnTo>
                <a:lnTo>
                  <a:pt x="424" y="216"/>
                </a:lnTo>
                <a:lnTo>
                  <a:pt x="424" y="216"/>
                </a:lnTo>
                <a:lnTo>
                  <a:pt x="432" y="212"/>
                </a:lnTo>
                <a:lnTo>
                  <a:pt x="442" y="206"/>
                </a:lnTo>
                <a:lnTo>
                  <a:pt x="452" y="198"/>
                </a:lnTo>
                <a:lnTo>
                  <a:pt x="458" y="188"/>
                </a:lnTo>
                <a:lnTo>
                  <a:pt x="462" y="182"/>
                </a:lnTo>
                <a:lnTo>
                  <a:pt x="462" y="176"/>
                </a:lnTo>
                <a:lnTo>
                  <a:pt x="462" y="170"/>
                </a:lnTo>
                <a:lnTo>
                  <a:pt x="460" y="164"/>
                </a:lnTo>
                <a:lnTo>
                  <a:pt x="456" y="158"/>
                </a:lnTo>
                <a:lnTo>
                  <a:pt x="448" y="150"/>
                </a:lnTo>
                <a:lnTo>
                  <a:pt x="464" y="136"/>
                </a:lnTo>
                <a:lnTo>
                  <a:pt x="434" y="118"/>
                </a:lnTo>
                <a:lnTo>
                  <a:pt x="442" y="102"/>
                </a:lnTo>
                <a:lnTo>
                  <a:pt x="428" y="102"/>
                </a:lnTo>
                <a:lnTo>
                  <a:pt x="420" y="92"/>
                </a:lnTo>
                <a:lnTo>
                  <a:pt x="430" y="82"/>
                </a:lnTo>
                <a:lnTo>
                  <a:pt x="430" y="66"/>
                </a:lnTo>
                <a:lnTo>
                  <a:pt x="472" y="34"/>
                </a:lnTo>
                <a:lnTo>
                  <a:pt x="578" y="0"/>
                </a:lnTo>
                <a:lnTo>
                  <a:pt x="714" y="200"/>
                </a:lnTo>
                <a:lnTo>
                  <a:pt x="670" y="250"/>
                </a:lnTo>
                <a:close/>
              </a:path>
            </a:pathLst>
          </a:custGeom>
          <a:solidFill>
            <a:srgbClr val="C9CACB"/>
          </a:solidFill>
          <a:ln w="63500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9309087" y="3210839"/>
            <a:ext cx="1040143" cy="1147584"/>
          </a:xfrm>
          <a:custGeom>
            <a:avLst/>
            <a:gdLst>
              <a:gd name="T0" fmla="*/ 320 w 348"/>
              <a:gd name="T1" fmla="*/ 282 h 384"/>
              <a:gd name="T2" fmla="*/ 308 w 348"/>
              <a:gd name="T3" fmla="*/ 264 h 384"/>
              <a:gd name="T4" fmla="*/ 328 w 348"/>
              <a:gd name="T5" fmla="*/ 222 h 384"/>
              <a:gd name="T6" fmla="*/ 292 w 348"/>
              <a:gd name="T7" fmla="*/ 160 h 384"/>
              <a:gd name="T8" fmla="*/ 266 w 348"/>
              <a:gd name="T9" fmla="*/ 148 h 384"/>
              <a:gd name="T10" fmla="*/ 260 w 348"/>
              <a:gd name="T11" fmla="*/ 130 h 384"/>
              <a:gd name="T12" fmla="*/ 266 w 348"/>
              <a:gd name="T13" fmla="*/ 116 h 384"/>
              <a:gd name="T14" fmla="*/ 268 w 348"/>
              <a:gd name="T15" fmla="*/ 98 h 384"/>
              <a:gd name="T16" fmla="*/ 262 w 348"/>
              <a:gd name="T17" fmla="*/ 92 h 384"/>
              <a:gd name="T18" fmla="*/ 242 w 348"/>
              <a:gd name="T19" fmla="*/ 90 h 384"/>
              <a:gd name="T20" fmla="*/ 240 w 348"/>
              <a:gd name="T21" fmla="*/ 84 h 384"/>
              <a:gd name="T22" fmla="*/ 194 w 348"/>
              <a:gd name="T23" fmla="*/ 60 h 384"/>
              <a:gd name="T24" fmla="*/ 158 w 348"/>
              <a:gd name="T25" fmla="*/ 54 h 384"/>
              <a:gd name="T26" fmla="*/ 150 w 348"/>
              <a:gd name="T27" fmla="*/ 56 h 384"/>
              <a:gd name="T28" fmla="*/ 142 w 348"/>
              <a:gd name="T29" fmla="*/ 46 h 384"/>
              <a:gd name="T30" fmla="*/ 142 w 348"/>
              <a:gd name="T31" fmla="*/ 16 h 384"/>
              <a:gd name="T32" fmla="*/ 118 w 348"/>
              <a:gd name="T33" fmla="*/ 18 h 384"/>
              <a:gd name="T34" fmla="*/ 90 w 348"/>
              <a:gd name="T35" fmla="*/ 28 h 384"/>
              <a:gd name="T36" fmla="*/ 74 w 348"/>
              <a:gd name="T37" fmla="*/ 32 h 384"/>
              <a:gd name="T38" fmla="*/ 20 w 348"/>
              <a:gd name="T39" fmla="*/ 0 h 384"/>
              <a:gd name="T40" fmla="*/ 18 w 348"/>
              <a:gd name="T41" fmla="*/ 6 h 384"/>
              <a:gd name="T42" fmla="*/ 12 w 348"/>
              <a:gd name="T43" fmla="*/ 40 h 384"/>
              <a:gd name="T44" fmla="*/ 18 w 348"/>
              <a:gd name="T45" fmla="*/ 60 h 384"/>
              <a:gd name="T46" fmla="*/ 10 w 348"/>
              <a:gd name="T47" fmla="*/ 78 h 384"/>
              <a:gd name="T48" fmla="*/ 4 w 348"/>
              <a:gd name="T49" fmla="*/ 98 h 384"/>
              <a:gd name="T50" fmla="*/ 4 w 348"/>
              <a:gd name="T51" fmla="*/ 136 h 384"/>
              <a:gd name="T52" fmla="*/ 8 w 348"/>
              <a:gd name="T53" fmla="*/ 166 h 384"/>
              <a:gd name="T54" fmla="*/ 30 w 348"/>
              <a:gd name="T55" fmla="*/ 174 h 384"/>
              <a:gd name="T56" fmla="*/ 52 w 348"/>
              <a:gd name="T57" fmla="*/ 154 h 384"/>
              <a:gd name="T58" fmla="*/ 72 w 348"/>
              <a:gd name="T59" fmla="*/ 160 h 384"/>
              <a:gd name="T60" fmla="*/ 92 w 348"/>
              <a:gd name="T61" fmla="*/ 200 h 384"/>
              <a:gd name="T62" fmla="*/ 112 w 348"/>
              <a:gd name="T63" fmla="*/ 230 h 384"/>
              <a:gd name="T64" fmla="*/ 120 w 348"/>
              <a:gd name="T65" fmla="*/ 236 h 384"/>
              <a:gd name="T66" fmla="*/ 140 w 348"/>
              <a:gd name="T67" fmla="*/ 226 h 384"/>
              <a:gd name="T68" fmla="*/ 152 w 348"/>
              <a:gd name="T69" fmla="*/ 216 h 384"/>
              <a:gd name="T70" fmla="*/ 170 w 348"/>
              <a:gd name="T71" fmla="*/ 214 h 384"/>
              <a:gd name="T72" fmla="*/ 182 w 348"/>
              <a:gd name="T73" fmla="*/ 242 h 384"/>
              <a:gd name="T74" fmla="*/ 196 w 348"/>
              <a:gd name="T75" fmla="*/ 274 h 384"/>
              <a:gd name="T76" fmla="*/ 202 w 348"/>
              <a:gd name="T77" fmla="*/ 268 h 384"/>
              <a:gd name="T78" fmla="*/ 216 w 348"/>
              <a:gd name="T79" fmla="*/ 270 h 384"/>
              <a:gd name="T80" fmla="*/ 248 w 348"/>
              <a:gd name="T81" fmla="*/ 308 h 384"/>
              <a:gd name="T82" fmla="*/ 268 w 348"/>
              <a:gd name="T83" fmla="*/ 334 h 384"/>
              <a:gd name="T84" fmla="*/ 270 w 348"/>
              <a:gd name="T85" fmla="*/ 374 h 384"/>
              <a:gd name="T86" fmla="*/ 286 w 348"/>
              <a:gd name="T87" fmla="*/ 378 h 384"/>
              <a:gd name="T88" fmla="*/ 296 w 348"/>
              <a:gd name="T89" fmla="*/ 384 h 384"/>
              <a:gd name="T90" fmla="*/ 310 w 348"/>
              <a:gd name="T91" fmla="*/ 372 h 384"/>
              <a:gd name="T92" fmla="*/ 330 w 348"/>
              <a:gd name="T93" fmla="*/ 354 h 384"/>
              <a:gd name="T94" fmla="*/ 340 w 348"/>
              <a:gd name="T95" fmla="*/ 346 h 384"/>
              <a:gd name="T96" fmla="*/ 346 w 348"/>
              <a:gd name="T97" fmla="*/ 336 h 384"/>
              <a:gd name="T98" fmla="*/ 348 w 348"/>
              <a:gd name="T99" fmla="*/ 304 h 384"/>
              <a:gd name="T100" fmla="*/ 342 w 348"/>
              <a:gd name="T101" fmla="*/ 298 h 384"/>
              <a:gd name="T102" fmla="*/ 332 w 348"/>
              <a:gd name="T103" fmla="*/ 284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" h="384">
                <a:moveTo>
                  <a:pt x="332" y="284"/>
                </a:moveTo>
                <a:lnTo>
                  <a:pt x="320" y="282"/>
                </a:lnTo>
                <a:lnTo>
                  <a:pt x="320" y="282"/>
                </a:lnTo>
                <a:lnTo>
                  <a:pt x="314" y="280"/>
                </a:lnTo>
                <a:lnTo>
                  <a:pt x="312" y="274"/>
                </a:lnTo>
                <a:lnTo>
                  <a:pt x="308" y="264"/>
                </a:lnTo>
                <a:lnTo>
                  <a:pt x="308" y="254"/>
                </a:lnTo>
                <a:lnTo>
                  <a:pt x="306" y="248"/>
                </a:lnTo>
                <a:lnTo>
                  <a:pt x="328" y="222"/>
                </a:lnTo>
                <a:lnTo>
                  <a:pt x="328" y="218"/>
                </a:lnTo>
                <a:lnTo>
                  <a:pt x="292" y="160"/>
                </a:lnTo>
                <a:lnTo>
                  <a:pt x="292" y="160"/>
                </a:lnTo>
                <a:lnTo>
                  <a:pt x="280" y="158"/>
                </a:lnTo>
                <a:lnTo>
                  <a:pt x="272" y="154"/>
                </a:lnTo>
                <a:lnTo>
                  <a:pt x="266" y="148"/>
                </a:lnTo>
                <a:lnTo>
                  <a:pt x="262" y="142"/>
                </a:lnTo>
                <a:lnTo>
                  <a:pt x="262" y="134"/>
                </a:lnTo>
                <a:lnTo>
                  <a:pt x="260" y="130"/>
                </a:lnTo>
                <a:lnTo>
                  <a:pt x="262" y="124"/>
                </a:lnTo>
                <a:lnTo>
                  <a:pt x="262" y="124"/>
                </a:lnTo>
                <a:lnTo>
                  <a:pt x="266" y="116"/>
                </a:lnTo>
                <a:lnTo>
                  <a:pt x="270" y="108"/>
                </a:lnTo>
                <a:lnTo>
                  <a:pt x="270" y="104"/>
                </a:lnTo>
                <a:lnTo>
                  <a:pt x="268" y="98"/>
                </a:lnTo>
                <a:lnTo>
                  <a:pt x="264" y="94"/>
                </a:lnTo>
                <a:lnTo>
                  <a:pt x="262" y="92"/>
                </a:lnTo>
                <a:lnTo>
                  <a:pt x="262" y="92"/>
                </a:lnTo>
                <a:lnTo>
                  <a:pt x="252" y="92"/>
                </a:lnTo>
                <a:lnTo>
                  <a:pt x="246" y="92"/>
                </a:lnTo>
                <a:lnTo>
                  <a:pt x="242" y="90"/>
                </a:lnTo>
                <a:lnTo>
                  <a:pt x="242" y="88"/>
                </a:lnTo>
                <a:lnTo>
                  <a:pt x="242" y="88"/>
                </a:lnTo>
                <a:lnTo>
                  <a:pt x="240" y="84"/>
                </a:lnTo>
                <a:lnTo>
                  <a:pt x="234" y="76"/>
                </a:lnTo>
                <a:lnTo>
                  <a:pt x="226" y="68"/>
                </a:lnTo>
                <a:lnTo>
                  <a:pt x="194" y="60"/>
                </a:lnTo>
                <a:lnTo>
                  <a:pt x="174" y="42"/>
                </a:lnTo>
                <a:lnTo>
                  <a:pt x="174" y="42"/>
                </a:lnTo>
                <a:lnTo>
                  <a:pt x="158" y="54"/>
                </a:lnTo>
                <a:lnTo>
                  <a:pt x="158" y="54"/>
                </a:lnTo>
                <a:lnTo>
                  <a:pt x="154" y="56"/>
                </a:lnTo>
                <a:lnTo>
                  <a:pt x="150" y="56"/>
                </a:lnTo>
                <a:lnTo>
                  <a:pt x="148" y="54"/>
                </a:lnTo>
                <a:lnTo>
                  <a:pt x="144" y="52"/>
                </a:lnTo>
                <a:lnTo>
                  <a:pt x="142" y="46"/>
                </a:lnTo>
                <a:lnTo>
                  <a:pt x="140" y="42"/>
                </a:lnTo>
                <a:lnTo>
                  <a:pt x="152" y="30"/>
                </a:lnTo>
                <a:lnTo>
                  <a:pt x="142" y="16"/>
                </a:lnTo>
                <a:lnTo>
                  <a:pt x="142" y="16"/>
                </a:lnTo>
                <a:lnTo>
                  <a:pt x="132" y="18"/>
                </a:lnTo>
                <a:lnTo>
                  <a:pt x="118" y="18"/>
                </a:lnTo>
                <a:lnTo>
                  <a:pt x="98" y="20"/>
                </a:lnTo>
                <a:lnTo>
                  <a:pt x="98" y="20"/>
                </a:lnTo>
                <a:lnTo>
                  <a:pt x="90" y="28"/>
                </a:lnTo>
                <a:lnTo>
                  <a:pt x="82" y="30"/>
                </a:lnTo>
                <a:lnTo>
                  <a:pt x="76" y="32"/>
                </a:lnTo>
                <a:lnTo>
                  <a:pt x="74" y="32"/>
                </a:lnTo>
                <a:lnTo>
                  <a:pt x="74" y="32"/>
                </a:lnTo>
                <a:lnTo>
                  <a:pt x="46" y="14"/>
                </a:lnTo>
                <a:lnTo>
                  <a:pt x="20" y="0"/>
                </a:lnTo>
                <a:lnTo>
                  <a:pt x="20" y="2"/>
                </a:lnTo>
                <a:lnTo>
                  <a:pt x="20" y="2"/>
                </a:lnTo>
                <a:lnTo>
                  <a:pt x="18" y="6"/>
                </a:lnTo>
                <a:lnTo>
                  <a:pt x="14" y="22"/>
                </a:lnTo>
                <a:lnTo>
                  <a:pt x="14" y="30"/>
                </a:lnTo>
                <a:lnTo>
                  <a:pt x="12" y="40"/>
                </a:lnTo>
                <a:lnTo>
                  <a:pt x="14" y="50"/>
                </a:lnTo>
                <a:lnTo>
                  <a:pt x="18" y="60"/>
                </a:lnTo>
                <a:lnTo>
                  <a:pt x="18" y="60"/>
                </a:lnTo>
                <a:lnTo>
                  <a:pt x="18" y="66"/>
                </a:lnTo>
                <a:lnTo>
                  <a:pt x="14" y="72"/>
                </a:lnTo>
                <a:lnTo>
                  <a:pt x="10" y="78"/>
                </a:lnTo>
                <a:lnTo>
                  <a:pt x="10" y="78"/>
                </a:lnTo>
                <a:lnTo>
                  <a:pt x="8" y="84"/>
                </a:lnTo>
                <a:lnTo>
                  <a:pt x="4" y="98"/>
                </a:lnTo>
                <a:lnTo>
                  <a:pt x="0" y="118"/>
                </a:lnTo>
                <a:lnTo>
                  <a:pt x="2" y="128"/>
                </a:lnTo>
                <a:lnTo>
                  <a:pt x="4" y="136"/>
                </a:lnTo>
                <a:lnTo>
                  <a:pt x="4" y="136"/>
                </a:lnTo>
                <a:lnTo>
                  <a:pt x="10" y="154"/>
                </a:lnTo>
                <a:lnTo>
                  <a:pt x="8" y="166"/>
                </a:lnTo>
                <a:lnTo>
                  <a:pt x="8" y="166"/>
                </a:lnTo>
                <a:lnTo>
                  <a:pt x="24" y="172"/>
                </a:lnTo>
                <a:lnTo>
                  <a:pt x="30" y="174"/>
                </a:lnTo>
                <a:lnTo>
                  <a:pt x="48" y="174"/>
                </a:lnTo>
                <a:lnTo>
                  <a:pt x="48" y="158"/>
                </a:lnTo>
                <a:lnTo>
                  <a:pt x="52" y="154"/>
                </a:lnTo>
                <a:lnTo>
                  <a:pt x="58" y="162"/>
                </a:lnTo>
                <a:lnTo>
                  <a:pt x="72" y="160"/>
                </a:lnTo>
                <a:lnTo>
                  <a:pt x="72" y="160"/>
                </a:lnTo>
                <a:lnTo>
                  <a:pt x="80" y="180"/>
                </a:lnTo>
                <a:lnTo>
                  <a:pt x="88" y="194"/>
                </a:lnTo>
                <a:lnTo>
                  <a:pt x="92" y="200"/>
                </a:lnTo>
                <a:lnTo>
                  <a:pt x="94" y="202"/>
                </a:lnTo>
                <a:lnTo>
                  <a:pt x="112" y="230"/>
                </a:lnTo>
                <a:lnTo>
                  <a:pt x="112" y="230"/>
                </a:lnTo>
                <a:lnTo>
                  <a:pt x="114" y="232"/>
                </a:lnTo>
                <a:lnTo>
                  <a:pt x="116" y="234"/>
                </a:lnTo>
                <a:lnTo>
                  <a:pt x="120" y="236"/>
                </a:lnTo>
                <a:lnTo>
                  <a:pt x="126" y="234"/>
                </a:lnTo>
                <a:lnTo>
                  <a:pt x="132" y="232"/>
                </a:lnTo>
                <a:lnTo>
                  <a:pt x="140" y="226"/>
                </a:lnTo>
                <a:lnTo>
                  <a:pt x="148" y="218"/>
                </a:lnTo>
                <a:lnTo>
                  <a:pt x="148" y="218"/>
                </a:lnTo>
                <a:lnTo>
                  <a:pt x="152" y="216"/>
                </a:lnTo>
                <a:lnTo>
                  <a:pt x="160" y="214"/>
                </a:lnTo>
                <a:lnTo>
                  <a:pt x="166" y="214"/>
                </a:lnTo>
                <a:lnTo>
                  <a:pt x="170" y="214"/>
                </a:lnTo>
                <a:lnTo>
                  <a:pt x="172" y="220"/>
                </a:lnTo>
                <a:lnTo>
                  <a:pt x="174" y="226"/>
                </a:lnTo>
                <a:lnTo>
                  <a:pt x="182" y="242"/>
                </a:lnTo>
                <a:lnTo>
                  <a:pt x="182" y="258"/>
                </a:lnTo>
                <a:lnTo>
                  <a:pt x="196" y="260"/>
                </a:lnTo>
                <a:lnTo>
                  <a:pt x="196" y="274"/>
                </a:lnTo>
                <a:lnTo>
                  <a:pt x="196" y="274"/>
                </a:lnTo>
                <a:lnTo>
                  <a:pt x="198" y="272"/>
                </a:lnTo>
                <a:lnTo>
                  <a:pt x="202" y="268"/>
                </a:lnTo>
                <a:lnTo>
                  <a:pt x="206" y="266"/>
                </a:lnTo>
                <a:lnTo>
                  <a:pt x="210" y="268"/>
                </a:lnTo>
                <a:lnTo>
                  <a:pt x="216" y="270"/>
                </a:lnTo>
                <a:lnTo>
                  <a:pt x="220" y="274"/>
                </a:lnTo>
                <a:lnTo>
                  <a:pt x="220" y="274"/>
                </a:lnTo>
                <a:lnTo>
                  <a:pt x="248" y="308"/>
                </a:lnTo>
                <a:lnTo>
                  <a:pt x="268" y="328"/>
                </a:lnTo>
                <a:lnTo>
                  <a:pt x="268" y="328"/>
                </a:lnTo>
                <a:lnTo>
                  <a:pt x="268" y="334"/>
                </a:lnTo>
                <a:lnTo>
                  <a:pt x="270" y="354"/>
                </a:lnTo>
                <a:lnTo>
                  <a:pt x="270" y="354"/>
                </a:lnTo>
                <a:lnTo>
                  <a:pt x="270" y="374"/>
                </a:lnTo>
                <a:lnTo>
                  <a:pt x="270" y="374"/>
                </a:lnTo>
                <a:lnTo>
                  <a:pt x="278" y="374"/>
                </a:lnTo>
                <a:lnTo>
                  <a:pt x="286" y="378"/>
                </a:lnTo>
                <a:lnTo>
                  <a:pt x="292" y="382"/>
                </a:lnTo>
                <a:lnTo>
                  <a:pt x="292" y="382"/>
                </a:lnTo>
                <a:lnTo>
                  <a:pt x="296" y="384"/>
                </a:lnTo>
                <a:lnTo>
                  <a:pt x="298" y="384"/>
                </a:lnTo>
                <a:lnTo>
                  <a:pt x="304" y="380"/>
                </a:lnTo>
                <a:lnTo>
                  <a:pt x="310" y="372"/>
                </a:lnTo>
                <a:lnTo>
                  <a:pt x="310" y="372"/>
                </a:lnTo>
                <a:lnTo>
                  <a:pt x="320" y="360"/>
                </a:lnTo>
                <a:lnTo>
                  <a:pt x="330" y="354"/>
                </a:lnTo>
                <a:lnTo>
                  <a:pt x="336" y="352"/>
                </a:lnTo>
                <a:lnTo>
                  <a:pt x="340" y="352"/>
                </a:lnTo>
                <a:lnTo>
                  <a:pt x="340" y="346"/>
                </a:lnTo>
                <a:lnTo>
                  <a:pt x="340" y="346"/>
                </a:lnTo>
                <a:lnTo>
                  <a:pt x="344" y="342"/>
                </a:lnTo>
                <a:lnTo>
                  <a:pt x="346" y="336"/>
                </a:lnTo>
                <a:lnTo>
                  <a:pt x="348" y="322"/>
                </a:lnTo>
                <a:lnTo>
                  <a:pt x="348" y="304"/>
                </a:lnTo>
                <a:lnTo>
                  <a:pt x="348" y="304"/>
                </a:lnTo>
                <a:lnTo>
                  <a:pt x="348" y="304"/>
                </a:lnTo>
                <a:lnTo>
                  <a:pt x="348" y="304"/>
                </a:lnTo>
                <a:lnTo>
                  <a:pt x="342" y="298"/>
                </a:lnTo>
                <a:lnTo>
                  <a:pt x="336" y="292"/>
                </a:lnTo>
                <a:lnTo>
                  <a:pt x="332" y="284"/>
                </a:lnTo>
                <a:lnTo>
                  <a:pt x="332" y="284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9422666" y="4005780"/>
            <a:ext cx="1046121" cy="1207354"/>
          </a:xfrm>
          <a:custGeom>
            <a:avLst/>
            <a:gdLst>
              <a:gd name="T0" fmla="*/ 66 w 350"/>
              <a:gd name="T1" fmla="*/ 210 h 404"/>
              <a:gd name="T2" fmla="*/ 14 w 350"/>
              <a:gd name="T3" fmla="*/ 60 h 404"/>
              <a:gd name="T4" fmla="*/ 36 w 350"/>
              <a:gd name="T5" fmla="*/ 68 h 404"/>
              <a:gd name="T6" fmla="*/ 64 w 350"/>
              <a:gd name="T7" fmla="*/ 98 h 404"/>
              <a:gd name="T8" fmla="*/ 94 w 350"/>
              <a:gd name="T9" fmla="*/ 104 h 404"/>
              <a:gd name="T10" fmla="*/ 124 w 350"/>
              <a:gd name="T11" fmla="*/ 118 h 404"/>
              <a:gd name="T12" fmla="*/ 138 w 350"/>
              <a:gd name="T13" fmla="*/ 102 h 404"/>
              <a:gd name="T14" fmla="*/ 142 w 350"/>
              <a:gd name="T15" fmla="*/ 54 h 404"/>
              <a:gd name="T16" fmla="*/ 158 w 350"/>
              <a:gd name="T17" fmla="*/ 12 h 404"/>
              <a:gd name="T18" fmla="*/ 166 w 350"/>
              <a:gd name="T19" fmla="*/ 2 h 404"/>
              <a:gd name="T20" fmla="*/ 182 w 350"/>
              <a:gd name="T21" fmla="*/ 8 h 404"/>
              <a:gd name="T22" fmla="*/ 230 w 350"/>
              <a:gd name="T23" fmla="*/ 62 h 404"/>
              <a:gd name="T24" fmla="*/ 232 w 350"/>
              <a:gd name="T25" fmla="*/ 108 h 404"/>
              <a:gd name="T26" fmla="*/ 254 w 350"/>
              <a:gd name="T27" fmla="*/ 116 h 404"/>
              <a:gd name="T28" fmla="*/ 266 w 350"/>
              <a:gd name="T29" fmla="*/ 114 h 404"/>
              <a:gd name="T30" fmla="*/ 292 w 350"/>
              <a:gd name="T31" fmla="*/ 88 h 404"/>
              <a:gd name="T32" fmla="*/ 302 w 350"/>
              <a:gd name="T33" fmla="*/ 86 h 404"/>
              <a:gd name="T34" fmla="*/ 314 w 350"/>
              <a:gd name="T35" fmla="*/ 102 h 404"/>
              <a:gd name="T36" fmla="*/ 334 w 350"/>
              <a:gd name="T37" fmla="*/ 114 h 404"/>
              <a:gd name="T38" fmla="*/ 350 w 350"/>
              <a:gd name="T39" fmla="*/ 156 h 404"/>
              <a:gd name="T40" fmla="*/ 348 w 350"/>
              <a:gd name="T41" fmla="*/ 164 h 404"/>
              <a:gd name="T42" fmla="*/ 326 w 350"/>
              <a:gd name="T43" fmla="*/ 152 h 404"/>
              <a:gd name="T44" fmla="*/ 322 w 350"/>
              <a:gd name="T45" fmla="*/ 170 h 404"/>
              <a:gd name="T46" fmla="*/ 302 w 350"/>
              <a:gd name="T47" fmla="*/ 176 h 404"/>
              <a:gd name="T48" fmla="*/ 294 w 350"/>
              <a:gd name="T49" fmla="*/ 196 h 404"/>
              <a:gd name="T50" fmla="*/ 278 w 350"/>
              <a:gd name="T51" fmla="*/ 204 h 404"/>
              <a:gd name="T52" fmla="*/ 256 w 350"/>
              <a:gd name="T53" fmla="*/ 214 h 404"/>
              <a:gd name="T54" fmla="*/ 242 w 350"/>
              <a:gd name="T55" fmla="*/ 226 h 404"/>
              <a:gd name="T56" fmla="*/ 222 w 350"/>
              <a:gd name="T57" fmla="*/ 236 h 404"/>
              <a:gd name="T58" fmla="*/ 220 w 350"/>
              <a:gd name="T59" fmla="*/ 254 h 404"/>
              <a:gd name="T60" fmla="*/ 234 w 350"/>
              <a:gd name="T61" fmla="*/ 270 h 404"/>
              <a:gd name="T62" fmla="*/ 244 w 350"/>
              <a:gd name="T63" fmla="*/ 272 h 404"/>
              <a:gd name="T64" fmla="*/ 244 w 350"/>
              <a:gd name="T65" fmla="*/ 284 h 404"/>
              <a:gd name="T66" fmla="*/ 268 w 350"/>
              <a:gd name="T67" fmla="*/ 296 h 404"/>
              <a:gd name="T68" fmla="*/ 282 w 350"/>
              <a:gd name="T69" fmla="*/ 304 h 404"/>
              <a:gd name="T70" fmla="*/ 276 w 350"/>
              <a:gd name="T71" fmla="*/ 320 h 404"/>
              <a:gd name="T72" fmla="*/ 270 w 350"/>
              <a:gd name="T73" fmla="*/ 340 h 404"/>
              <a:gd name="T74" fmla="*/ 254 w 350"/>
              <a:gd name="T75" fmla="*/ 350 h 404"/>
              <a:gd name="T76" fmla="*/ 234 w 350"/>
              <a:gd name="T77" fmla="*/ 344 h 404"/>
              <a:gd name="T78" fmla="*/ 212 w 350"/>
              <a:gd name="T79" fmla="*/ 338 h 404"/>
              <a:gd name="T80" fmla="*/ 198 w 350"/>
              <a:gd name="T81" fmla="*/ 342 h 404"/>
              <a:gd name="T82" fmla="*/ 184 w 350"/>
              <a:gd name="T83" fmla="*/ 340 h 404"/>
              <a:gd name="T84" fmla="*/ 180 w 350"/>
              <a:gd name="T85" fmla="*/ 356 h 404"/>
              <a:gd name="T86" fmla="*/ 184 w 350"/>
              <a:gd name="T87" fmla="*/ 384 h 404"/>
              <a:gd name="T88" fmla="*/ 166 w 350"/>
              <a:gd name="T89" fmla="*/ 404 h 404"/>
              <a:gd name="T90" fmla="*/ 146 w 350"/>
              <a:gd name="T91" fmla="*/ 378 h 404"/>
              <a:gd name="T92" fmla="*/ 124 w 350"/>
              <a:gd name="T93" fmla="*/ 376 h 404"/>
              <a:gd name="T94" fmla="*/ 110 w 350"/>
              <a:gd name="T95" fmla="*/ 380 h 404"/>
              <a:gd name="T96" fmla="*/ 116 w 350"/>
              <a:gd name="T97" fmla="*/ 348 h 404"/>
              <a:gd name="T98" fmla="*/ 122 w 350"/>
              <a:gd name="T99" fmla="*/ 294 h 404"/>
              <a:gd name="T100" fmla="*/ 126 w 350"/>
              <a:gd name="T101" fmla="*/ 290 h 404"/>
              <a:gd name="T102" fmla="*/ 136 w 350"/>
              <a:gd name="T103" fmla="*/ 280 h 404"/>
              <a:gd name="T104" fmla="*/ 116 w 350"/>
              <a:gd name="T105" fmla="*/ 248 h 404"/>
              <a:gd name="T106" fmla="*/ 94 w 350"/>
              <a:gd name="T107" fmla="*/ 238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0" h="404">
                <a:moveTo>
                  <a:pt x="82" y="240"/>
                </a:moveTo>
                <a:lnTo>
                  <a:pt x="82" y="240"/>
                </a:lnTo>
                <a:lnTo>
                  <a:pt x="70" y="216"/>
                </a:lnTo>
                <a:lnTo>
                  <a:pt x="66" y="210"/>
                </a:lnTo>
                <a:lnTo>
                  <a:pt x="64" y="138"/>
                </a:lnTo>
                <a:lnTo>
                  <a:pt x="0" y="80"/>
                </a:lnTo>
                <a:lnTo>
                  <a:pt x="12" y="62"/>
                </a:lnTo>
                <a:lnTo>
                  <a:pt x="14" y="60"/>
                </a:lnTo>
                <a:lnTo>
                  <a:pt x="14" y="60"/>
                </a:lnTo>
                <a:lnTo>
                  <a:pt x="20" y="64"/>
                </a:lnTo>
                <a:lnTo>
                  <a:pt x="26" y="66"/>
                </a:lnTo>
                <a:lnTo>
                  <a:pt x="36" y="68"/>
                </a:lnTo>
                <a:lnTo>
                  <a:pt x="36" y="68"/>
                </a:lnTo>
                <a:lnTo>
                  <a:pt x="46" y="80"/>
                </a:lnTo>
                <a:lnTo>
                  <a:pt x="56" y="90"/>
                </a:lnTo>
                <a:lnTo>
                  <a:pt x="64" y="98"/>
                </a:lnTo>
                <a:lnTo>
                  <a:pt x="74" y="100"/>
                </a:lnTo>
                <a:lnTo>
                  <a:pt x="74" y="100"/>
                </a:lnTo>
                <a:lnTo>
                  <a:pt x="84" y="100"/>
                </a:lnTo>
                <a:lnTo>
                  <a:pt x="94" y="104"/>
                </a:lnTo>
                <a:lnTo>
                  <a:pt x="102" y="110"/>
                </a:lnTo>
                <a:lnTo>
                  <a:pt x="102" y="110"/>
                </a:lnTo>
                <a:lnTo>
                  <a:pt x="116" y="116"/>
                </a:lnTo>
                <a:lnTo>
                  <a:pt x="124" y="118"/>
                </a:lnTo>
                <a:lnTo>
                  <a:pt x="130" y="118"/>
                </a:lnTo>
                <a:lnTo>
                  <a:pt x="136" y="112"/>
                </a:lnTo>
                <a:lnTo>
                  <a:pt x="138" y="108"/>
                </a:lnTo>
                <a:lnTo>
                  <a:pt x="138" y="102"/>
                </a:lnTo>
                <a:lnTo>
                  <a:pt x="140" y="96"/>
                </a:lnTo>
                <a:lnTo>
                  <a:pt x="140" y="96"/>
                </a:lnTo>
                <a:lnTo>
                  <a:pt x="140" y="82"/>
                </a:lnTo>
                <a:lnTo>
                  <a:pt x="142" y="54"/>
                </a:lnTo>
                <a:lnTo>
                  <a:pt x="142" y="54"/>
                </a:lnTo>
                <a:lnTo>
                  <a:pt x="144" y="38"/>
                </a:lnTo>
                <a:lnTo>
                  <a:pt x="150" y="26"/>
                </a:lnTo>
                <a:lnTo>
                  <a:pt x="158" y="12"/>
                </a:lnTo>
                <a:lnTo>
                  <a:pt x="158" y="8"/>
                </a:lnTo>
                <a:lnTo>
                  <a:pt x="158" y="8"/>
                </a:lnTo>
                <a:lnTo>
                  <a:pt x="160" y="6"/>
                </a:lnTo>
                <a:lnTo>
                  <a:pt x="166" y="2"/>
                </a:lnTo>
                <a:lnTo>
                  <a:pt x="168" y="0"/>
                </a:lnTo>
                <a:lnTo>
                  <a:pt x="174" y="2"/>
                </a:lnTo>
                <a:lnTo>
                  <a:pt x="178" y="4"/>
                </a:lnTo>
                <a:lnTo>
                  <a:pt x="182" y="8"/>
                </a:lnTo>
                <a:lnTo>
                  <a:pt x="182" y="8"/>
                </a:lnTo>
                <a:lnTo>
                  <a:pt x="212" y="42"/>
                </a:lnTo>
                <a:lnTo>
                  <a:pt x="230" y="62"/>
                </a:lnTo>
                <a:lnTo>
                  <a:pt x="230" y="62"/>
                </a:lnTo>
                <a:lnTo>
                  <a:pt x="230" y="68"/>
                </a:lnTo>
                <a:lnTo>
                  <a:pt x="232" y="88"/>
                </a:lnTo>
                <a:lnTo>
                  <a:pt x="232" y="88"/>
                </a:lnTo>
                <a:lnTo>
                  <a:pt x="232" y="108"/>
                </a:lnTo>
                <a:lnTo>
                  <a:pt x="232" y="108"/>
                </a:lnTo>
                <a:lnTo>
                  <a:pt x="240" y="108"/>
                </a:lnTo>
                <a:lnTo>
                  <a:pt x="248" y="112"/>
                </a:lnTo>
                <a:lnTo>
                  <a:pt x="254" y="116"/>
                </a:lnTo>
                <a:lnTo>
                  <a:pt x="254" y="116"/>
                </a:lnTo>
                <a:lnTo>
                  <a:pt x="258" y="118"/>
                </a:lnTo>
                <a:lnTo>
                  <a:pt x="260" y="118"/>
                </a:lnTo>
                <a:lnTo>
                  <a:pt x="266" y="114"/>
                </a:lnTo>
                <a:lnTo>
                  <a:pt x="272" y="106"/>
                </a:lnTo>
                <a:lnTo>
                  <a:pt x="272" y="106"/>
                </a:lnTo>
                <a:lnTo>
                  <a:pt x="282" y="94"/>
                </a:lnTo>
                <a:lnTo>
                  <a:pt x="292" y="88"/>
                </a:lnTo>
                <a:lnTo>
                  <a:pt x="298" y="86"/>
                </a:lnTo>
                <a:lnTo>
                  <a:pt x="302" y="86"/>
                </a:lnTo>
                <a:lnTo>
                  <a:pt x="302" y="86"/>
                </a:lnTo>
                <a:lnTo>
                  <a:pt x="302" y="86"/>
                </a:lnTo>
                <a:lnTo>
                  <a:pt x="306" y="96"/>
                </a:lnTo>
                <a:lnTo>
                  <a:pt x="308" y="100"/>
                </a:lnTo>
                <a:lnTo>
                  <a:pt x="314" y="102"/>
                </a:lnTo>
                <a:lnTo>
                  <a:pt x="314" y="102"/>
                </a:lnTo>
                <a:lnTo>
                  <a:pt x="328" y="106"/>
                </a:lnTo>
                <a:lnTo>
                  <a:pt x="332" y="108"/>
                </a:lnTo>
                <a:lnTo>
                  <a:pt x="334" y="114"/>
                </a:lnTo>
                <a:lnTo>
                  <a:pt x="334" y="114"/>
                </a:lnTo>
                <a:lnTo>
                  <a:pt x="338" y="122"/>
                </a:lnTo>
                <a:lnTo>
                  <a:pt x="348" y="132"/>
                </a:lnTo>
                <a:lnTo>
                  <a:pt x="348" y="134"/>
                </a:lnTo>
                <a:lnTo>
                  <a:pt x="350" y="156"/>
                </a:lnTo>
                <a:lnTo>
                  <a:pt x="350" y="156"/>
                </a:lnTo>
                <a:lnTo>
                  <a:pt x="350" y="160"/>
                </a:lnTo>
                <a:lnTo>
                  <a:pt x="350" y="162"/>
                </a:lnTo>
                <a:lnTo>
                  <a:pt x="348" y="164"/>
                </a:lnTo>
                <a:lnTo>
                  <a:pt x="346" y="164"/>
                </a:lnTo>
                <a:lnTo>
                  <a:pt x="342" y="162"/>
                </a:lnTo>
                <a:lnTo>
                  <a:pt x="334" y="160"/>
                </a:lnTo>
                <a:lnTo>
                  <a:pt x="326" y="152"/>
                </a:lnTo>
                <a:lnTo>
                  <a:pt x="324" y="156"/>
                </a:lnTo>
                <a:lnTo>
                  <a:pt x="324" y="156"/>
                </a:lnTo>
                <a:lnTo>
                  <a:pt x="324" y="160"/>
                </a:lnTo>
                <a:lnTo>
                  <a:pt x="322" y="170"/>
                </a:lnTo>
                <a:lnTo>
                  <a:pt x="320" y="174"/>
                </a:lnTo>
                <a:lnTo>
                  <a:pt x="316" y="178"/>
                </a:lnTo>
                <a:lnTo>
                  <a:pt x="310" y="178"/>
                </a:lnTo>
                <a:lnTo>
                  <a:pt x="302" y="176"/>
                </a:lnTo>
                <a:lnTo>
                  <a:pt x="302" y="176"/>
                </a:lnTo>
                <a:lnTo>
                  <a:pt x="300" y="180"/>
                </a:lnTo>
                <a:lnTo>
                  <a:pt x="298" y="192"/>
                </a:lnTo>
                <a:lnTo>
                  <a:pt x="294" y="196"/>
                </a:lnTo>
                <a:lnTo>
                  <a:pt x="290" y="202"/>
                </a:lnTo>
                <a:lnTo>
                  <a:pt x="286" y="204"/>
                </a:lnTo>
                <a:lnTo>
                  <a:pt x="278" y="204"/>
                </a:lnTo>
                <a:lnTo>
                  <a:pt x="278" y="204"/>
                </a:lnTo>
                <a:lnTo>
                  <a:pt x="272" y="204"/>
                </a:lnTo>
                <a:lnTo>
                  <a:pt x="266" y="206"/>
                </a:lnTo>
                <a:lnTo>
                  <a:pt x="260" y="210"/>
                </a:lnTo>
                <a:lnTo>
                  <a:pt x="256" y="214"/>
                </a:lnTo>
                <a:lnTo>
                  <a:pt x="250" y="222"/>
                </a:lnTo>
                <a:lnTo>
                  <a:pt x="248" y="226"/>
                </a:lnTo>
                <a:lnTo>
                  <a:pt x="248" y="226"/>
                </a:lnTo>
                <a:lnTo>
                  <a:pt x="242" y="226"/>
                </a:lnTo>
                <a:lnTo>
                  <a:pt x="234" y="228"/>
                </a:lnTo>
                <a:lnTo>
                  <a:pt x="234" y="228"/>
                </a:lnTo>
                <a:lnTo>
                  <a:pt x="230" y="230"/>
                </a:lnTo>
                <a:lnTo>
                  <a:pt x="222" y="236"/>
                </a:lnTo>
                <a:lnTo>
                  <a:pt x="220" y="240"/>
                </a:lnTo>
                <a:lnTo>
                  <a:pt x="218" y="244"/>
                </a:lnTo>
                <a:lnTo>
                  <a:pt x="218" y="248"/>
                </a:lnTo>
                <a:lnTo>
                  <a:pt x="220" y="254"/>
                </a:lnTo>
                <a:lnTo>
                  <a:pt x="220" y="254"/>
                </a:lnTo>
                <a:lnTo>
                  <a:pt x="228" y="268"/>
                </a:lnTo>
                <a:lnTo>
                  <a:pt x="230" y="270"/>
                </a:lnTo>
                <a:lnTo>
                  <a:pt x="234" y="270"/>
                </a:lnTo>
                <a:lnTo>
                  <a:pt x="234" y="270"/>
                </a:lnTo>
                <a:lnTo>
                  <a:pt x="238" y="270"/>
                </a:lnTo>
                <a:lnTo>
                  <a:pt x="244" y="270"/>
                </a:lnTo>
                <a:lnTo>
                  <a:pt x="244" y="272"/>
                </a:lnTo>
                <a:lnTo>
                  <a:pt x="246" y="274"/>
                </a:lnTo>
                <a:lnTo>
                  <a:pt x="244" y="282"/>
                </a:lnTo>
                <a:lnTo>
                  <a:pt x="244" y="282"/>
                </a:lnTo>
                <a:lnTo>
                  <a:pt x="244" y="284"/>
                </a:lnTo>
                <a:lnTo>
                  <a:pt x="248" y="290"/>
                </a:lnTo>
                <a:lnTo>
                  <a:pt x="256" y="294"/>
                </a:lnTo>
                <a:lnTo>
                  <a:pt x="268" y="296"/>
                </a:lnTo>
                <a:lnTo>
                  <a:pt x="268" y="296"/>
                </a:lnTo>
                <a:lnTo>
                  <a:pt x="276" y="298"/>
                </a:lnTo>
                <a:lnTo>
                  <a:pt x="282" y="302"/>
                </a:lnTo>
                <a:lnTo>
                  <a:pt x="282" y="304"/>
                </a:lnTo>
                <a:lnTo>
                  <a:pt x="282" y="304"/>
                </a:lnTo>
                <a:lnTo>
                  <a:pt x="282" y="308"/>
                </a:lnTo>
                <a:lnTo>
                  <a:pt x="282" y="312"/>
                </a:lnTo>
                <a:lnTo>
                  <a:pt x="280" y="316"/>
                </a:lnTo>
                <a:lnTo>
                  <a:pt x="276" y="320"/>
                </a:lnTo>
                <a:lnTo>
                  <a:pt x="276" y="320"/>
                </a:lnTo>
                <a:lnTo>
                  <a:pt x="272" y="328"/>
                </a:lnTo>
                <a:lnTo>
                  <a:pt x="270" y="334"/>
                </a:lnTo>
                <a:lnTo>
                  <a:pt x="270" y="340"/>
                </a:lnTo>
                <a:lnTo>
                  <a:pt x="270" y="340"/>
                </a:lnTo>
                <a:lnTo>
                  <a:pt x="268" y="342"/>
                </a:lnTo>
                <a:lnTo>
                  <a:pt x="264" y="346"/>
                </a:lnTo>
                <a:lnTo>
                  <a:pt x="254" y="350"/>
                </a:lnTo>
                <a:lnTo>
                  <a:pt x="248" y="352"/>
                </a:lnTo>
                <a:lnTo>
                  <a:pt x="242" y="350"/>
                </a:lnTo>
                <a:lnTo>
                  <a:pt x="238" y="348"/>
                </a:lnTo>
                <a:lnTo>
                  <a:pt x="234" y="344"/>
                </a:lnTo>
                <a:lnTo>
                  <a:pt x="234" y="344"/>
                </a:lnTo>
                <a:lnTo>
                  <a:pt x="230" y="342"/>
                </a:lnTo>
                <a:lnTo>
                  <a:pt x="224" y="338"/>
                </a:lnTo>
                <a:lnTo>
                  <a:pt x="212" y="338"/>
                </a:lnTo>
                <a:lnTo>
                  <a:pt x="208" y="338"/>
                </a:lnTo>
                <a:lnTo>
                  <a:pt x="202" y="342"/>
                </a:lnTo>
                <a:lnTo>
                  <a:pt x="202" y="342"/>
                </a:lnTo>
                <a:lnTo>
                  <a:pt x="198" y="342"/>
                </a:lnTo>
                <a:lnTo>
                  <a:pt x="194" y="342"/>
                </a:lnTo>
                <a:lnTo>
                  <a:pt x="190" y="340"/>
                </a:lnTo>
                <a:lnTo>
                  <a:pt x="190" y="340"/>
                </a:lnTo>
                <a:lnTo>
                  <a:pt x="184" y="340"/>
                </a:lnTo>
                <a:lnTo>
                  <a:pt x="180" y="344"/>
                </a:lnTo>
                <a:lnTo>
                  <a:pt x="180" y="350"/>
                </a:lnTo>
                <a:lnTo>
                  <a:pt x="180" y="356"/>
                </a:lnTo>
                <a:lnTo>
                  <a:pt x="180" y="356"/>
                </a:lnTo>
                <a:lnTo>
                  <a:pt x="184" y="364"/>
                </a:lnTo>
                <a:lnTo>
                  <a:pt x="186" y="374"/>
                </a:lnTo>
                <a:lnTo>
                  <a:pt x="186" y="380"/>
                </a:lnTo>
                <a:lnTo>
                  <a:pt x="184" y="384"/>
                </a:lnTo>
                <a:lnTo>
                  <a:pt x="182" y="388"/>
                </a:lnTo>
                <a:lnTo>
                  <a:pt x="178" y="392"/>
                </a:lnTo>
                <a:lnTo>
                  <a:pt x="166" y="404"/>
                </a:lnTo>
                <a:lnTo>
                  <a:pt x="166" y="404"/>
                </a:lnTo>
                <a:lnTo>
                  <a:pt x="166" y="404"/>
                </a:lnTo>
                <a:lnTo>
                  <a:pt x="152" y="384"/>
                </a:lnTo>
                <a:lnTo>
                  <a:pt x="152" y="384"/>
                </a:lnTo>
                <a:lnTo>
                  <a:pt x="146" y="378"/>
                </a:lnTo>
                <a:lnTo>
                  <a:pt x="140" y="374"/>
                </a:lnTo>
                <a:lnTo>
                  <a:pt x="136" y="372"/>
                </a:lnTo>
                <a:lnTo>
                  <a:pt x="130" y="374"/>
                </a:lnTo>
                <a:lnTo>
                  <a:pt x="124" y="376"/>
                </a:lnTo>
                <a:lnTo>
                  <a:pt x="120" y="378"/>
                </a:lnTo>
                <a:lnTo>
                  <a:pt x="120" y="378"/>
                </a:lnTo>
                <a:lnTo>
                  <a:pt x="112" y="380"/>
                </a:lnTo>
                <a:lnTo>
                  <a:pt x="110" y="380"/>
                </a:lnTo>
                <a:lnTo>
                  <a:pt x="108" y="378"/>
                </a:lnTo>
                <a:lnTo>
                  <a:pt x="108" y="372"/>
                </a:lnTo>
                <a:lnTo>
                  <a:pt x="110" y="364"/>
                </a:lnTo>
                <a:lnTo>
                  <a:pt x="116" y="348"/>
                </a:lnTo>
                <a:lnTo>
                  <a:pt x="120" y="340"/>
                </a:lnTo>
                <a:lnTo>
                  <a:pt x="120" y="306"/>
                </a:lnTo>
                <a:lnTo>
                  <a:pt x="120" y="306"/>
                </a:lnTo>
                <a:lnTo>
                  <a:pt x="122" y="294"/>
                </a:lnTo>
                <a:lnTo>
                  <a:pt x="122" y="290"/>
                </a:lnTo>
                <a:lnTo>
                  <a:pt x="124" y="288"/>
                </a:lnTo>
                <a:lnTo>
                  <a:pt x="126" y="290"/>
                </a:lnTo>
                <a:lnTo>
                  <a:pt x="126" y="290"/>
                </a:lnTo>
                <a:lnTo>
                  <a:pt x="132" y="290"/>
                </a:lnTo>
                <a:lnTo>
                  <a:pt x="134" y="288"/>
                </a:lnTo>
                <a:lnTo>
                  <a:pt x="136" y="284"/>
                </a:lnTo>
                <a:lnTo>
                  <a:pt x="136" y="280"/>
                </a:lnTo>
                <a:lnTo>
                  <a:pt x="132" y="270"/>
                </a:lnTo>
                <a:lnTo>
                  <a:pt x="130" y="266"/>
                </a:lnTo>
                <a:lnTo>
                  <a:pt x="126" y="252"/>
                </a:lnTo>
                <a:lnTo>
                  <a:pt x="116" y="248"/>
                </a:lnTo>
                <a:lnTo>
                  <a:pt x="116" y="248"/>
                </a:lnTo>
                <a:lnTo>
                  <a:pt x="110" y="244"/>
                </a:lnTo>
                <a:lnTo>
                  <a:pt x="104" y="240"/>
                </a:lnTo>
                <a:lnTo>
                  <a:pt x="94" y="238"/>
                </a:lnTo>
                <a:lnTo>
                  <a:pt x="86" y="240"/>
                </a:lnTo>
                <a:lnTo>
                  <a:pt x="84" y="240"/>
                </a:lnTo>
                <a:lnTo>
                  <a:pt x="82" y="240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8406434" y="4537733"/>
            <a:ext cx="1918885" cy="1452411"/>
          </a:xfrm>
          <a:custGeom>
            <a:avLst/>
            <a:gdLst>
              <a:gd name="T0" fmla="*/ 638 w 642"/>
              <a:gd name="T1" fmla="*/ 320 h 486"/>
              <a:gd name="T2" fmla="*/ 604 w 642"/>
              <a:gd name="T3" fmla="*/ 306 h 486"/>
              <a:gd name="T4" fmla="*/ 586 w 642"/>
              <a:gd name="T5" fmla="*/ 260 h 486"/>
              <a:gd name="T6" fmla="*/ 536 w 642"/>
              <a:gd name="T7" fmla="*/ 250 h 486"/>
              <a:gd name="T8" fmla="*/ 490 w 642"/>
              <a:gd name="T9" fmla="*/ 206 h 486"/>
              <a:gd name="T10" fmla="*/ 460 w 642"/>
              <a:gd name="T11" fmla="*/ 200 h 486"/>
              <a:gd name="T12" fmla="*/ 450 w 642"/>
              <a:gd name="T13" fmla="*/ 186 h 486"/>
              <a:gd name="T14" fmla="*/ 462 w 642"/>
              <a:gd name="T15" fmla="*/ 112 h 486"/>
              <a:gd name="T16" fmla="*/ 476 w 642"/>
              <a:gd name="T17" fmla="*/ 106 h 486"/>
              <a:gd name="T18" fmla="*/ 454 w 642"/>
              <a:gd name="T19" fmla="*/ 70 h 486"/>
              <a:gd name="T20" fmla="*/ 424 w 642"/>
              <a:gd name="T21" fmla="*/ 64 h 486"/>
              <a:gd name="T22" fmla="*/ 420 w 642"/>
              <a:gd name="T23" fmla="*/ 80 h 486"/>
              <a:gd name="T24" fmla="*/ 364 w 642"/>
              <a:gd name="T25" fmla="*/ 52 h 486"/>
              <a:gd name="T26" fmla="*/ 286 w 642"/>
              <a:gd name="T27" fmla="*/ 40 h 486"/>
              <a:gd name="T28" fmla="*/ 268 w 642"/>
              <a:gd name="T29" fmla="*/ 18 h 486"/>
              <a:gd name="T30" fmla="*/ 224 w 642"/>
              <a:gd name="T31" fmla="*/ 0 h 486"/>
              <a:gd name="T32" fmla="*/ 194 w 642"/>
              <a:gd name="T33" fmla="*/ 30 h 486"/>
              <a:gd name="T34" fmla="*/ 194 w 642"/>
              <a:gd name="T35" fmla="*/ 54 h 486"/>
              <a:gd name="T36" fmla="*/ 208 w 642"/>
              <a:gd name="T37" fmla="*/ 76 h 486"/>
              <a:gd name="T38" fmla="*/ 154 w 642"/>
              <a:gd name="T39" fmla="*/ 152 h 486"/>
              <a:gd name="T40" fmla="*/ 210 w 642"/>
              <a:gd name="T41" fmla="*/ 222 h 486"/>
              <a:gd name="T42" fmla="*/ 198 w 642"/>
              <a:gd name="T43" fmla="*/ 268 h 486"/>
              <a:gd name="T44" fmla="*/ 178 w 642"/>
              <a:gd name="T45" fmla="*/ 290 h 486"/>
              <a:gd name="T46" fmla="*/ 144 w 642"/>
              <a:gd name="T47" fmla="*/ 300 h 486"/>
              <a:gd name="T48" fmla="*/ 86 w 642"/>
              <a:gd name="T49" fmla="*/ 290 h 486"/>
              <a:gd name="T50" fmla="*/ 50 w 642"/>
              <a:gd name="T51" fmla="*/ 278 h 486"/>
              <a:gd name="T52" fmla="*/ 12 w 642"/>
              <a:gd name="T53" fmla="*/ 280 h 486"/>
              <a:gd name="T54" fmla="*/ 8 w 642"/>
              <a:gd name="T55" fmla="*/ 322 h 486"/>
              <a:gd name="T56" fmla="*/ 62 w 642"/>
              <a:gd name="T57" fmla="*/ 366 h 486"/>
              <a:gd name="T58" fmla="*/ 80 w 642"/>
              <a:gd name="T59" fmla="*/ 396 h 486"/>
              <a:gd name="T60" fmla="*/ 92 w 642"/>
              <a:gd name="T61" fmla="*/ 406 h 486"/>
              <a:gd name="T62" fmla="*/ 122 w 642"/>
              <a:gd name="T63" fmla="*/ 398 h 486"/>
              <a:gd name="T64" fmla="*/ 156 w 642"/>
              <a:gd name="T65" fmla="*/ 410 h 486"/>
              <a:gd name="T66" fmla="*/ 184 w 642"/>
              <a:gd name="T67" fmla="*/ 412 h 486"/>
              <a:gd name="T68" fmla="*/ 192 w 642"/>
              <a:gd name="T69" fmla="*/ 394 h 486"/>
              <a:gd name="T70" fmla="*/ 208 w 642"/>
              <a:gd name="T71" fmla="*/ 430 h 486"/>
              <a:gd name="T72" fmla="*/ 208 w 642"/>
              <a:gd name="T73" fmla="*/ 468 h 486"/>
              <a:gd name="T74" fmla="*/ 224 w 642"/>
              <a:gd name="T75" fmla="*/ 482 h 486"/>
              <a:gd name="T76" fmla="*/ 244 w 642"/>
              <a:gd name="T77" fmla="*/ 464 h 486"/>
              <a:gd name="T78" fmla="*/ 266 w 642"/>
              <a:gd name="T79" fmla="*/ 450 h 486"/>
              <a:gd name="T80" fmla="*/ 264 w 642"/>
              <a:gd name="T81" fmla="*/ 420 h 486"/>
              <a:gd name="T82" fmla="*/ 292 w 642"/>
              <a:gd name="T83" fmla="*/ 402 h 486"/>
              <a:gd name="T84" fmla="*/ 258 w 642"/>
              <a:gd name="T85" fmla="*/ 362 h 486"/>
              <a:gd name="T86" fmla="*/ 232 w 642"/>
              <a:gd name="T87" fmla="*/ 328 h 486"/>
              <a:gd name="T88" fmla="*/ 242 w 642"/>
              <a:gd name="T89" fmla="*/ 308 h 486"/>
              <a:gd name="T90" fmla="*/ 270 w 642"/>
              <a:gd name="T91" fmla="*/ 292 h 486"/>
              <a:gd name="T92" fmla="*/ 274 w 642"/>
              <a:gd name="T93" fmla="*/ 274 h 486"/>
              <a:gd name="T94" fmla="*/ 290 w 642"/>
              <a:gd name="T95" fmla="*/ 272 h 486"/>
              <a:gd name="T96" fmla="*/ 308 w 642"/>
              <a:gd name="T97" fmla="*/ 242 h 486"/>
              <a:gd name="T98" fmla="*/ 354 w 642"/>
              <a:gd name="T99" fmla="*/ 246 h 486"/>
              <a:gd name="T100" fmla="*/ 386 w 642"/>
              <a:gd name="T101" fmla="*/ 278 h 486"/>
              <a:gd name="T102" fmla="*/ 400 w 642"/>
              <a:gd name="T103" fmla="*/ 302 h 486"/>
              <a:gd name="T104" fmla="*/ 432 w 642"/>
              <a:gd name="T105" fmla="*/ 300 h 486"/>
              <a:gd name="T106" fmla="*/ 444 w 642"/>
              <a:gd name="T107" fmla="*/ 302 h 486"/>
              <a:gd name="T108" fmla="*/ 474 w 642"/>
              <a:gd name="T109" fmla="*/ 312 h 486"/>
              <a:gd name="T110" fmla="*/ 524 w 642"/>
              <a:gd name="T111" fmla="*/ 302 h 486"/>
              <a:gd name="T112" fmla="*/ 550 w 642"/>
              <a:gd name="T113" fmla="*/ 318 h 486"/>
              <a:gd name="T114" fmla="*/ 576 w 642"/>
              <a:gd name="T115" fmla="*/ 350 h 486"/>
              <a:gd name="T116" fmla="*/ 598 w 642"/>
              <a:gd name="T117" fmla="*/ 352 h 486"/>
              <a:gd name="T118" fmla="*/ 620 w 642"/>
              <a:gd name="T119" fmla="*/ 356 h 486"/>
              <a:gd name="T120" fmla="*/ 636 w 642"/>
              <a:gd name="T121" fmla="*/ 358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42" h="486">
                <a:moveTo>
                  <a:pt x="642" y="344"/>
                </a:moveTo>
                <a:lnTo>
                  <a:pt x="642" y="344"/>
                </a:lnTo>
                <a:lnTo>
                  <a:pt x="642" y="334"/>
                </a:lnTo>
                <a:lnTo>
                  <a:pt x="642" y="328"/>
                </a:lnTo>
                <a:lnTo>
                  <a:pt x="640" y="322"/>
                </a:lnTo>
                <a:lnTo>
                  <a:pt x="638" y="320"/>
                </a:lnTo>
                <a:lnTo>
                  <a:pt x="630" y="318"/>
                </a:lnTo>
                <a:lnTo>
                  <a:pt x="628" y="318"/>
                </a:lnTo>
                <a:lnTo>
                  <a:pt x="628" y="318"/>
                </a:lnTo>
                <a:lnTo>
                  <a:pt x="616" y="314"/>
                </a:lnTo>
                <a:lnTo>
                  <a:pt x="610" y="310"/>
                </a:lnTo>
                <a:lnTo>
                  <a:pt x="604" y="306"/>
                </a:lnTo>
                <a:lnTo>
                  <a:pt x="600" y="300"/>
                </a:lnTo>
                <a:lnTo>
                  <a:pt x="598" y="286"/>
                </a:lnTo>
                <a:lnTo>
                  <a:pt x="592" y="272"/>
                </a:lnTo>
                <a:lnTo>
                  <a:pt x="592" y="272"/>
                </a:lnTo>
                <a:lnTo>
                  <a:pt x="590" y="266"/>
                </a:lnTo>
                <a:lnTo>
                  <a:pt x="586" y="260"/>
                </a:lnTo>
                <a:lnTo>
                  <a:pt x="578" y="254"/>
                </a:lnTo>
                <a:lnTo>
                  <a:pt x="572" y="254"/>
                </a:lnTo>
                <a:lnTo>
                  <a:pt x="568" y="252"/>
                </a:lnTo>
                <a:lnTo>
                  <a:pt x="568" y="252"/>
                </a:lnTo>
                <a:lnTo>
                  <a:pt x="550" y="252"/>
                </a:lnTo>
                <a:lnTo>
                  <a:pt x="536" y="250"/>
                </a:lnTo>
                <a:lnTo>
                  <a:pt x="524" y="244"/>
                </a:lnTo>
                <a:lnTo>
                  <a:pt x="514" y="236"/>
                </a:lnTo>
                <a:lnTo>
                  <a:pt x="508" y="230"/>
                </a:lnTo>
                <a:lnTo>
                  <a:pt x="502" y="220"/>
                </a:lnTo>
                <a:lnTo>
                  <a:pt x="490" y="206"/>
                </a:lnTo>
                <a:lnTo>
                  <a:pt x="490" y="206"/>
                </a:lnTo>
                <a:lnTo>
                  <a:pt x="486" y="200"/>
                </a:lnTo>
                <a:lnTo>
                  <a:pt x="480" y="196"/>
                </a:lnTo>
                <a:lnTo>
                  <a:pt x="474" y="194"/>
                </a:lnTo>
                <a:lnTo>
                  <a:pt x="470" y="196"/>
                </a:lnTo>
                <a:lnTo>
                  <a:pt x="464" y="198"/>
                </a:lnTo>
                <a:lnTo>
                  <a:pt x="460" y="200"/>
                </a:lnTo>
                <a:lnTo>
                  <a:pt x="460" y="200"/>
                </a:lnTo>
                <a:lnTo>
                  <a:pt x="452" y="202"/>
                </a:lnTo>
                <a:lnTo>
                  <a:pt x="450" y="202"/>
                </a:lnTo>
                <a:lnTo>
                  <a:pt x="448" y="200"/>
                </a:lnTo>
                <a:lnTo>
                  <a:pt x="448" y="194"/>
                </a:lnTo>
                <a:lnTo>
                  <a:pt x="450" y="186"/>
                </a:lnTo>
                <a:lnTo>
                  <a:pt x="456" y="170"/>
                </a:lnTo>
                <a:lnTo>
                  <a:pt x="460" y="162"/>
                </a:lnTo>
                <a:lnTo>
                  <a:pt x="460" y="128"/>
                </a:lnTo>
                <a:lnTo>
                  <a:pt x="460" y="128"/>
                </a:lnTo>
                <a:lnTo>
                  <a:pt x="460" y="116"/>
                </a:lnTo>
                <a:lnTo>
                  <a:pt x="462" y="112"/>
                </a:lnTo>
                <a:lnTo>
                  <a:pt x="464" y="110"/>
                </a:lnTo>
                <a:lnTo>
                  <a:pt x="464" y="112"/>
                </a:lnTo>
                <a:lnTo>
                  <a:pt x="464" y="112"/>
                </a:lnTo>
                <a:lnTo>
                  <a:pt x="470" y="112"/>
                </a:lnTo>
                <a:lnTo>
                  <a:pt x="474" y="110"/>
                </a:lnTo>
                <a:lnTo>
                  <a:pt x="476" y="106"/>
                </a:lnTo>
                <a:lnTo>
                  <a:pt x="476" y="102"/>
                </a:lnTo>
                <a:lnTo>
                  <a:pt x="472" y="92"/>
                </a:lnTo>
                <a:lnTo>
                  <a:pt x="470" y="88"/>
                </a:lnTo>
                <a:lnTo>
                  <a:pt x="466" y="74"/>
                </a:lnTo>
                <a:lnTo>
                  <a:pt x="454" y="70"/>
                </a:lnTo>
                <a:lnTo>
                  <a:pt x="454" y="70"/>
                </a:lnTo>
                <a:lnTo>
                  <a:pt x="450" y="66"/>
                </a:lnTo>
                <a:lnTo>
                  <a:pt x="444" y="62"/>
                </a:lnTo>
                <a:lnTo>
                  <a:pt x="434" y="60"/>
                </a:lnTo>
                <a:lnTo>
                  <a:pt x="426" y="62"/>
                </a:lnTo>
                <a:lnTo>
                  <a:pt x="422" y="62"/>
                </a:lnTo>
                <a:lnTo>
                  <a:pt x="424" y="64"/>
                </a:lnTo>
                <a:lnTo>
                  <a:pt x="424" y="64"/>
                </a:lnTo>
                <a:lnTo>
                  <a:pt x="426" y="76"/>
                </a:lnTo>
                <a:lnTo>
                  <a:pt x="426" y="78"/>
                </a:lnTo>
                <a:lnTo>
                  <a:pt x="424" y="80"/>
                </a:lnTo>
                <a:lnTo>
                  <a:pt x="422" y="80"/>
                </a:lnTo>
                <a:lnTo>
                  <a:pt x="420" y="80"/>
                </a:lnTo>
                <a:lnTo>
                  <a:pt x="420" y="80"/>
                </a:lnTo>
                <a:lnTo>
                  <a:pt x="414" y="70"/>
                </a:lnTo>
                <a:lnTo>
                  <a:pt x="406" y="64"/>
                </a:lnTo>
                <a:lnTo>
                  <a:pt x="398" y="58"/>
                </a:lnTo>
                <a:lnTo>
                  <a:pt x="364" y="52"/>
                </a:lnTo>
                <a:lnTo>
                  <a:pt x="364" y="52"/>
                </a:lnTo>
                <a:lnTo>
                  <a:pt x="354" y="46"/>
                </a:lnTo>
                <a:lnTo>
                  <a:pt x="344" y="42"/>
                </a:lnTo>
                <a:lnTo>
                  <a:pt x="330" y="40"/>
                </a:lnTo>
                <a:lnTo>
                  <a:pt x="318" y="40"/>
                </a:lnTo>
                <a:lnTo>
                  <a:pt x="296" y="40"/>
                </a:lnTo>
                <a:lnTo>
                  <a:pt x="286" y="40"/>
                </a:lnTo>
                <a:lnTo>
                  <a:pt x="286" y="40"/>
                </a:lnTo>
                <a:lnTo>
                  <a:pt x="286" y="34"/>
                </a:lnTo>
                <a:lnTo>
                  <a:pt x="282" y="28"/>
                </a:lnTo>
                <a:lnTo>
                  <a:pt x="276" y="22"/>
                </a:lnTo>
                <a:lnTo>
                  <a:pt x="268" y="18"/>
                </a:lnTo>
                <a:lnTo>
                  <a:pt x="268" y="18"/>
                </a:lnTo>
                <a:lnTo>
                  <a:pt x="258" y="14"/>
                </a:lnTo>
                <a:lnTo>
                  <a:pt x="252" y="8"/>
                </a:lnTo>
                <a:lnTo>
                  <a:pt x="246" y="2"/>
                </a:lnTo>
                <a:lnTo>
                  <a:pt x="246" y="0"/>
                </a:lnTo>
                <a:lnTo>
                  <a:pt x="246" y="0"/>
                </a:lnTo>
                <a:lnTo>
                  <a:pt x="224" y="0"/>
                </a:lnTo>
                <a:lnTo>
                  <a:pt x="214" y="0"/>
                </a:lnTo>
                <a:lnTo>
                  <a:pt x="214" y="0"/>
                </a:lnTo>
                <a:lnTo>
                  <a:pt x="214" y="12"/>
                </a:lnTo>
                <a:lnTo>
                  <a:pt x="210" y="24"/>
                </a:lnTo>
                <a:lnTo>
                  <a:pt x="206" y="38"/>
                </a:lnTo>
                <a:lnTo>
                  <a:pt x="194" y="30"/>
                </a:lnTo>
                <a:lnTo>
                  <a:pt x="194" y="30"/>
                </a:lnTo>
                <a:lnTo>
                  <a:pt x="188" y="36"/>
                </a:lnTo>
                <a:lnTo>
                  <a:pt x="186" y="40"/>
                </a:lnTo>
                <a:lnTo>
                  <a:pt x="186" y="46"/>
                </a:lnTo>
                <a:lnTo>
                  <a:pt x="188" y="48"/>
                </a:lnTo>
                <a:lnTo>
                  <a:pt x="194" y="54"/>
                </a:lnTo>
                <a:lnTo>
                  <a:pt x="198" y="56"/>
                </a:lnTo>
                <a:lnTo>
                  <a:pt x="198" y="56"/>
                </a:lnTo>
                <a:lnTo>
                  <a:pt x="204" y="58"/>
                </a:lnTo>
                <a:lnTo>
                  <a:pt x="206" y="64"/>
                </a:lnTo>
                <a:lnTo>
                  <a:pt x="208" y="70"/>
                </a:lnTo>
                <a:lnTo>
                  <a:pt x="208" y="76"/>
                </a:lnTo>
                <a:lnTo>
                  <a:pt x="206" y="86"/>
                </a:lnTo>
                <a:lnTo>
                  <a:pt x="206" y="90"/>
                </a:lnTo>
                <a:lnTo>
                  <a:pt x="190" y="102"/>
                </a:lnTo>
                <a:lnTo>
                  <a:pt x="166" y="130"/>
                </a:lnTo>
                <a:lnTo>
                  <a:pt x="172" y="146"/>
                </a:lnTo>
                <a:lnTo>
                  <a:pt x="154" y="152"/>
                </a:lnTo>
                <a:lnTo>
                  <a:pt x="160" y="160"/>
                </a:lnTo>
                <a:lnTo>
                  <a:pt x="156" y="182"/>
                </a:lnTo>
                <a:lnTo>
                  <a:pt x="178" y="214"/>
                </a:lnTo>
                <a:lnTo>
                  <a:pt x="196" y="214"/>
                </a:lnTo>
                <a:lnTo>
                  <a:pt x="204" y="214"/>
                </a:lnTo>
                <a:lnTo>
                  <a:pt x="210" y="222"/>
                </a:lnTo>
                <a:lnTo>
                  <a:pt x="222" y="238"/>
                </a:lnTo>
                <a:lnTo>
                  <a:pt x="216" y="248"/>
                </a:lnTo>
                <a:lnTo>
                  <a:pt x="216" y="248"/>
                </a:lnTo>
                <a:lnTo>
                  <a:pt x="208" y="254"/>
                </a:lnTo>
                <a:lnTo>
                  <a:pt x="202" y="260"/>
                </a:lnTo>
                <a:lnTo>
                  <a:pt x="198" y="268"/>
                </a:lnTo>
                <a:lnTo>
                  <a:pt x="196" y="274"/>
                </a:lnTo>
                <a:lnTo>
                  <a:pt x="194" y="288"/>
                </a:lnTo>
                <a:lnTo>
                  <a:pt x="194" y="292"/>
                </a:lnTo>
                <a:lnTo>
                  <a:pt x="194" y="292"/>
                </a:lnTo>
                <a:lnTo>
                  <a:pt x="186" y="290"/>
                </a:lnTo>
                <a:lnTo>
                  <a:pt x="178" y="290"/>
                </a:lnTo>
                <a:lnTo>
                  <a:pt x="172" y="292"/>
                </a:lnTo>
                <a:lnTo>
                  <a:pt x="166" y="296"/>
                </a:lnTo>
                <a:lnTo>
                  <a:pt x="160" y="306"/>
                </a:lnTo>
                <a:lnTo>
                  <a:pt x="158" y="312"/>
                </a:lnTo>
                <a:lnTo>
                  <a:pt x="158" y="312"/>
                </a:lnTo>
                <a:lnTo>
                  <a:pt x="144" y="300"/>
                </a:lnTo>
                <a:lnTo>
                  <a:pt x="130" y="294"/>
                </a:lnTo>
                <a:lnTo>
                  <a:pt x="118" y="290"/>
                </a:lnTo>
                <a:lnTo>
                  <a:pt x="118" y="290"/>
                </a:lnTo>
                <a:lnTo>
                  <a:pt x="106" y="292"/>
                </a:lnTo>
                <a:lnTo>
                  <a:pt x="96" y="292"/>
                </a:lnTo>
                <a:lnTo>
                  <a:pt x="86" y="290"/>
                </a:lnTo>
                <a:lnTo>
                  <a:pt x="80" y="288"/>
                </a:lnTo>
                <a:lnTo>
                  <a:pt x="70" y="282"/>
                </a:lnTo>
                <a:lnTo>
                  <a:pt x="66" y="280"/>
                </a:lnTo>
                <a:lnTo>
                  <a:pt x="58" y="276"/>
                </a:lnTo>
                <a:lnTo>
                  <a:pt x="58" y="276"/>
                </a:lnTo>
                <a:lnTo>
                  <a:pt x="50" y="278"/>
                </a:lnTo>
                <a:lnTo>
                  <a:pt x="44" y="280"/>
                </a:lnTo>
                <a:lnTo>
                  <a:pt x="36" y="278"/>
                </a:lnTo>
                <a:lnTo>
                  <a:pt x="30" y="278"/>
                </a:lnTo>
                <a:lnTo>
                  <a:pt x="18" y="272"/>
                </a:lnTo>
                <a:lnTo>
                  <a:pt x="14" y="270"/>
                </a:lnTo>
                <a:lnTo>
                  <a:pt x="12" y="280"/>
                </a:lnTo>
                <a:lnTo>
                  <a:pt x="2" y="286"/>
                </a:lnTo>
                <a:lnTo>
                  <a:pt x="4" y="304"/>
                </a:lnTo>
                <a:lnTo>
                  <a:pt x="0" y="318"/>
                </a:lnTo>
                <a:lnTo>
                  <a:pt x="0" y="318"/>
                </a:lnTo>
                <a:lnTo>
                  <a:pt x="2" y="318"/>
                </a:lnTo>
                <a:lnTo>
                  <a:pt x="8" y="322"/>
                </a:lnTo>
                <a:lnTo>
                  <a:pt x="18" y="330"/>
                </a:lnTo>
                <a:lnTo>
                  <a:pt x="30" y="344"/>
                </a:lnTo>
                <a:lnTo>
                  <a:pt x="36" y="356"/>
                </a:lnTo>
                <a:lnTo>
                  <a:pt x="46" y="362"/>
                </a:lnTo>
                <a:lnTo>
                  <a:pt x="46" y="362"/>
                </a:lnTo>
                <a:lnTo>
                  <a:pt x="62" y="366"/>
                </a:lnTo>
                <a:lnTo>
                  <a:pt x="62" y="366"/>
                </a:lnTo>
                <a:lnTo>
                  <a:pt x="74" y="372"/>
                </a:lnTo>
                <a:lnTo>
                  <a:pt x="80" y="378"/>
                </a:lnTo>
                <a:lnTo>
                  <a:pt x="80" y="378"/>
                </a:lnTo>
                <a:lnTo>
                  <a:pt x="80" y="396"/>
                </a:lnTo>
                <a:lnTo>
                  <a:pt x="80" y="396"/>
                </a:lnTo>
                <a:lnTo>
                  <a:pt x="80" y="400"/>
                </a:lnTo>
                <a:lnTo>
                  <a:pt x="82" y="404"/>
                </a:lnTo>
                <a:lnTo>
                  <a:pt x="84" y="406"/>
                </a:lnTo>
                <a:lnTo>
                  <a:pt x="84" y="406"/>
                </a:lnTo>
                <a:lnTo>
                  <a:pt x="88" y="406"/>
                </a:lnTo>
                <a:lnTo>
                  <a:pt x="92" y="406"/>
                </a:lnTo>
                <a:lnTo>
                  <a:pt x="94" y="404"/>
                </a:lnTo>
                <a:lnTo>
                  <a:pt x="100" y="400"/>
                </a:lnTo>
                <a:lnTo>
                  <a:pt x="104" y="398"/>
                </a:lnTo>
                <a:lnTo>
                  <a:pt x="112" y="402"/>
                </a:lnTo>
                <a:lnTo>
                  <a:pt x="122" y="398"/>
                </a:lnTo>
                <a:lnTo>
                  <a:pt x="122" y="398"/>
                </a:lnTo>
                <a:lnTo>
                  <a:pt x="122" y="394"/>
                </a:lnTo>
                <a:lnTo>
                  <a:pt x="126" y="390"/>
                </a:lnTo>
                <a:lnTo>
                  <a:pt x="132" y="386"/>
                </a:lnTo>
                <a:lnTo>
                  <a:pt x="146" y="386"/>
                </a:lnTo>
                <a:lnTo>
                  <a:pt x="148" y="398"/>
                </a:lnTo>
                <a:lnTo>
                  <a:pt x="156" y="410"/>
                </a:lnTo>
                <a:lnTo>
                  <a:pt x="156" y="410"/>
                </a:lnTo>
                <a:lnTo>
                  <a:pt x="158" y="420"/>
                </a:lnTo>
                <a:lnTo>
                  <a:pt x="164" y="424"/>
                </a:lnTo>
                <a:lnTo>
                  <a:pt x="168" y="424"/>
                </a:lnTo>
                <a:lnTo>
                  <a:pt x="174" y="420"/>
                </a:lnTo>
                <a:lnTo>
                  <a:pt x="184" y="412"/>
                </a:lnTo>
                <a:lnTo>
                  <a:pt x="188" y="406"/>
                </a:lnTo>
                <a:lnTo>
                  <a:pt x="188" y="406"/>
                </a:lnTo>
                <a:lnTo>
                  <a:pt x="188" y="398"/>
                </a:lnTo>
                <a:lnTo>
                  <a:pt x="190" y="394"/>
                </a:lnTo>
                <a:lnTo>
                  <a:pt x="192" y="394"/>
                </a:lnTo>
                <a:lnTo>
                  <a:pt x="192" y="394"/>
                </a:lnTo>
                <a:lnTo>
                  <a:pt x="192" y="394"/>
                </a:lnTo>
                <a:lnTo>
                  <a:pt x="200" y="398"/>
                </a:lnTo>
                <a:lnTo>
                  <a:pt x="204" y="406"/>
                </a:lnTo>
                <a:lnTo>
                  <a:pt x="206" y="412"/>
                </a:lnTo>
                <a:lnTo>
                  <a:pt x="208" y="418"/>
                </a:lnTo>
                <a:lnTo>
                  <a:pt x="208" y="430"/>
                </a:lnTo>
                <a:lnTo>
                  <a:pt x="208" y="434"/>
                </a:lnTo>
                <a:lnTo>
                  <a:pt x="208" y="454"/>
                </a:lnTo>
                <a:lnTo>
                  <a:pt x="198" y="464"/>
                </a:lnTo>
                <a:lnTo>
                  <a:pt x="198" y="464"/>
                </a:lnTo>
                <a:lnTo>
                  <a:pt x="204" y="466"/>
                </a:lnTo>
                <a:lnTo>
                  <a:pt x="208" y="468"/>
                </a:lnTo>
                <a:lnTo>
                  <a:pt x="212" y="472"/>
                </a:lnTo>
                <a:lnTo>
                  <a:pt x="212" y="474"/>
                </a:lnTo>
                <a:lnTo>
                  <a:pt x="212" y="480"/>
                </a:lnTo>
                <a:lnTo>
                  <a:pt x="212" y="482"/>
                </a:lnTo>
                <a:lnTo>
                  <a:pt x="218" y="486"/>
                </a:lnTo>
                <a:lnTo>
                  <a:pt x="224" y="482"/>
                </a:lnTo>
                <a:lnTo>
                  <a:pt x="224" y="482"/>
                </a:lnTo>
                <a:lnTo>
                  <a:pt x="226" y="476"/>
                </a:lnTo>
                <a:lnTo>
                  <a:pt x="230" y="470"/>
                </a:lnTo>
                <a:lnTo>
                  <a:pt x="236" y="466"/>
                </a:lnTo>
                <a:lnTo>
                  <a:pt x="242" y="464"/>
                </a:lnTo>
                <a:lnTo>
                  <a:pt x="244" y="464"/>
                </a:lnTo>
                <a:lnTo>
                  <a:pt x="248" y="462"/>
                </a:lnTo>
                <a:lnTo>
                  <a:pt x="254" y="448"/>
                </a:lnTo>
                <a:lnTo>
                  <a:pt x="254" y="448"/>
                </a:lnTo>
                <a:lnTo>
                  <a:pt x="262" y="452"/>
                </a:lnTo>
                <a:lnTo>
                  <a:pt x="266" y="452"/>
                </a:lnTo>
                <a:lnTo>
                  <a:pt x="266" y="450"/>
                </a:lnTo>
                <a:lnTo>
                  <a:pt x="266" y="450"/>
                </a:lnTo>
                <a:lnTo>
                  <a:pt x="266" y="450"/>
                </a:lnTo>
                <a:lnTo>
                  <a:pt x="260" y="434"/>
                </a:lnTo>
                <a:lnTo>
                  <a:pt x="260" y="428"/>
                </a:lnTo>
                <a:lnTo>
                  <a:pt x="262" y="424"/>
                </a:lnTo>
                <a:lnTo>
                  <a:pt x="264" y="420"/>
                </a:lnTo>
                <a:lnTo>
                  <a:pt x="268" y="418"/>
                </a:lnTo>
                <a:lnTo>
                  <a:pt x="280" y="414"/>
                </a:lnTo>
                <a:lnTo>
                  <a:pt x="280" y="414"/>
                </a:lnTo>
                <a:lnTo>
                  <a:pt x="286" y="410"/>
                </a:lnTo>
                <a:lnTo>
                  <a:pt x="290" y="406"/>
                </a:lnTo>
                <a:lnTo>
                  <a:pt x="292" y="402"/>
                </a:lnTo>
                <a:lnTo>
                  <a:pt x="294" y="396"/>
                </a:lnTo>
                <a:lnTo>
                  <a:pt x="294" y="388"/>
                </a:lnTo>
                <a:lnTo>
                  <a:pt x="292" y="384"/>
                </a:lnTo>
                <a:lnTo>
                  <a:pt x="260" y="368"/>
                </a:lnTo>
                <a:lnTo>
                  <a:pt x="260" y="368"/>
                </a:lnTo>
                <a:lnTo>
                  <a:pt x="258" y="362"/>
                </a:lnTo>
                <a:lnTo>
                  <a:pt x="256" y="356"/>
                </a:lnTo>
                <a:lnTo>
                  <a:pt x="248" y="344"/>
                </a:lnTo>
                <a:lnTo>
                  <a:pt x="240" y="336"/>
                </a:lnTo>
                <a:lnTo>
                  <a:pt x="236" y="334"/>
                </a:lnTo>
                <a:lnTo>
                  <a:pt x="236" y="334"/>
                </a:lnTo>
                <a:lnTo>
                  <a:pt x="232" y="328"/>
                </a:lnTo>
                <a:lnTo>
                  <a:pt x="228" y="318"/>
                </a:lnTo>
                <a:lnTo>
                  <a:pt x="226" y="312"/>
                </a:lnTo>
                <a:lnTo>
                  <a:pt x="228" y="308"/>
                </a:lnTo>
                <a:lnTo>
                  <a:pt x="234" y="306"/>
                </a:lnTo>
                <a:lnTo>
                  <a:pt x="242" y="308"/>
                </a:lnTo>
                <a:lnTo>
                  <a:pt x="242" y="308"/>
                </a:lnTo>
                <a:lnTo>
                  <a:pt x="252" y="308"/>
                </a:lnTo>
                <a:lnTo>
                  <a:pt x="260" y="308"/>
                </a:lnTo>
                <a:lnTo>
                  <a:pt x="264" y="306"/>
                </a:lnTo>
                <a:lnTo>
                  <a:pt x="268" y="302"/>
                </a:lnTo>
                <a:lnTo>
                  <a:pt x="270" y="296"/>
                </a:lnTo>
                <a:lnTo>
                  <a:pt x="270" y="292"/>
                </a:lnTo>
                <a:lnTo>
                  <a:pt x="270" y="292"/>
                </a:lnTo>
                <a:lnTo>
                  <a:pt x="268" y="286"/>
                </a:lnTo>
                <a:lnTo>
                  <a:pt x="268" y="282"/>
                </a:lnTo>
                <a:lnTo>
                  <a:pt x="270" y="278"/>
                </a:lnTo>
                <a:lnTo>
                  <a:pt x="272" y="276"/>
                </a:lnTo>
                <a:lnTo>
                  <a:pt x="274" y="274"/>
                </a:lnTo>
                <a:lnTo>
                  <a:pt x="276" y="274"/>
                </a:lnTo>
                <a:lnTo>
                  <a:pt x="276" y="274"/>
                </a:lnTo>
                <a:lnTo>
                  <a:pt x="284" y="278"/>
                </a:lnTo>
                <a:lnTo>
                  <a:pt x="290" y="278"/>
                </a:lnTo>
                <a:lnTo>
                  <a:pt x="290" y="276"/>
                </a:lnTo>
                <a:lnTo>
                  <a:pt x="290" y="272"/>
                </a:lnTo>
                <a:lnTo>
                  <a:pt x="288" y="264"/>
                </a:lnTo>
                <a:lnTo>
                  <a:pt x="284" y="258"/>
                </a:lnTo>
                <a:lnTo>
                  <a:pt x="284" y="258"/>
                </a:lnTo>
                <a:lnTo>
                  <a:pt x="292" y="256"/>
                </a:lnTo>
                <a:lnTo>
                  <a:pt x="300" y="250"/>
                </a:lnTo>
                <a:lnTo>
                  <a:pt x="308" y="242"/>
                </a:lnTo>
                <a:lnTo>
                  <a:pt x="322" y="224"/>
                </a:lnTo>
                <a:lnTo>
                  <a:pt x="334" y="224"/>
                </a:lnTo>
                <a:lnTo>
                  <a:pt x="344" y="230"/>
                </a:lnTo>
                <a:lnTo>
                  <a:pt x="346" y="244"/>
                </a:lnTo>
                <a:lnTo>
                  <a:pt x="354" y="246"/>
                </a:lnTo>
                <a:lnTo>
                  <a:pt x="354" y="246"/>
                </a:lnTo>
                <a:lnTo>
                  <a:pt x="362" y="246"/>
                </a:lnTo>
                <a:lnTo>
                  <a:pt x="368" y="248"/>
                </a:lnTo>
                <a:lnTo>
                  <a:pt x="372" y="252"/>
                </a:lnTo>
                <a:lnTo>
                  <a:pt x="376" y="256"/>
                </a:lnTo>
                <a:lnTo>
                  <a:pt x="382" y="266"/>
                </a:lnTo>
                <a:lnTo>
                  <a:pt x="386" y="278"/>
                </a:lnTo>
                <a:lnTo>
                  <a:pt x="386" y="290"/>
                </a:lnTo>
                <a:lnTo>
                  <a:pt x="386" y="300"/>
                </a:lnTo>
                <a:lnTo>
                  <a:pt x="384" y="310"/>
                </a:lnTo>
                <a:lnTo>
                  <a:pt x="388" y="312"/>
                </a:lnTo>
                <a:lnTo>
                  <a:pt x="400" y="302"/>
                </a:lnTo>
                <a:lnTo>
                  <a:pt x="400" y="302"/>
                </a:lnTo>
                <a:lnTo>
                  <a:pt x="410" y="310"/>
                </a:lnTo>
                <a:lnTo>
                  <a:pt x="416" y="312"/>
                </a:lnTo>
                <a:lnTo>
                  <a:pt x="422" y="312"/>
                </a:lnTo>
                <a:lnTo>
                  <a:pt x="426" y="310"/>
                </a:lnTo>
                <a:lnTo>
                  <a:pt x="430" y="304"/>
                </a:lnTo>
                <a:lnTo>
                  <a:pt x="432" y="300"/>
                </a:lnTo>
                <a:lnTo>
                  <a:pt x="432" y="300"/>
                </a:lnTo>
                <a:lnTo>
                  <a:pt x="434" y="294"/>
                </a:lnTo>
                <a:lnTo>
                  <a:pt x="436" y="292"/>
                </a:lnTo>
                <a:lnTo>
                  <a:pt x="440" y="294"/>
                </a:lnTo>
                <a:lnTo>
                  <a:pt x="442" y="296"/>
                </a:lnTo>
                <a:lnTo>
                  <a:pt x="444" y="302"/>
                </a:lnTo>
                <a:lnTo>
                  <a:pt x="446" y="304"/>
                </a:lnTo>
                <a:lnTo>
                  <a:pt x="452" y="312"/>
                </a:lnTo>
                <a:lnTo>
                  <a:pt x="464" y="304"/>
                </a:lnTo>
                <a:lnTo>
                  <a:pt x="464" y="304"/>
                </a:lnTo>
                <a:lnTo>
                  <a:pt x="466" y="308"/>
                </a:lnTo>
                <a:lnTo>
                  <a:pt x="474" y="312"/>
                </a:lnTo>
                <a:lnTo>
                  <a:pt x="480" y="312"/>
                </a:lnTo>
                <a:lnTo>
                  <a:pt x="488" y="312"/>
                </a:lnTo>
                <a:lnTo>
                  <a:pt x="498" y="310"/>
                </a:lnTo>
                <a:lnTo>
                  <a:pt x="512" y="306"/>
                </a:lnTo>
                <a:lnTo>
                  <a:pt x="512" y="306"/>
                </a:lnTo>
                <a:lnTo>
                  <a:pt x="524" y="302"/>
                </a:lnTo>
                <a:lnTo>
                  <a:pt x="534" y="302"/>
                </a:lnTo>
                <a:lnTo>
                  <a:pt x="542" y="302"/>
                </a:lnTo>
                <a:lnTo>
                  <a:pt x="546" y="306"/>
                </a:lnTo>
                <a:lnTo>
                  <a:pt x="548" y="310"/>
                </a:lnTo>
                <a:lnTo>
                  <a:pt x="550" y="314"/>
                </a:lnTo>
                <a:lnTo>
                  <a:pt x="550" y="318"/>
                </a:lnTo>
                <a:lnTo>
                  <a:pt x="550" y="318"/>
                </a:lnTo>
                <a:lnTo>
                  <a:pt x="554" y="322"/>
                </a:lnTo>
                <a:lnTo>
                  <a:pt x="560" y="334"/>
                </a:lnTo>
                <a:lnTo>
                  <a:pt x="564" y="340"/>
                </a:lnTo>
                <a:lnTo>
                  <a:pt x="570" y="346"/>
                </a:lnTo>
                <a:lnTo>
                  <a:pt x="576" y="350"/>
                </a:lnTo>
                <a:lnTo>
                  <a:pt x="582" y="350"/>
                </a:lnTo>
                <a:lnTo>
                  <a:pt x="582" y="350"/>
                </a:lnTo>
                <a:lnTo>
                  <a:pt x="592" y="352"/>
                </a:lnTo>
                <a:lnTo>
                  <a:pt x="598" y="352"/>
                </a:lnTo>
                <a:lnTo>
                  <a:pt x="598" y="352"/>
                </a:lnTo>
                <a:lnTo>
                  <a:pt x="598" y="352"/>
                </a:lnTo>
                <a:lnTo>
                  <a:pt x="602" y="346"/>
                </a:lnTo>
                <a:lnTo>
                  <a:pt x="606" y="342"/>
                </a:lnTo>
                <a:lnTo>
                  <a:pt x="610" y="340"/>
                </a:lnTo>
                <a:lnTo>
                  <a:pt x="612" y="342"/>
                </a:lnTo>
                <a:lnTo>
                  <a:pt x="616" y="348"/>
                </a:lnTo>
                <a:lnTo>
                  <a:pt x="620" y="356"/>
                </a:lnTo>
                <a:lnTo>
                  <a:pt x="620" y="356"/>
                </a:lnTo>
                <a:lnTo>
                  <a:pt x="624" y="360"/>
                </a:lnTo>
                <a:lnTo>
                  <a:pt x="628" y="362"/>
                </a:lnTo>
                <a:lnTo>
                  <a:pt x="630" y="362"/>
                </a:lnTo>
                <a:lnTo>
                  <a:pt x="634" y="362"/>
                </a:lnTo>
                <a:lnTo>
                  <a:pt x="636" y="358"/>
                </a:lnTo>
                <a:lnTo>
                  <a:pt x="638" y="352"/>
                </a:lnTo>
                <a:lnTo>
                  <a:pt x="642" y="344"/>
                </a:lnTo>
                <a:lnTo>
                  <a:pt x="642" y="344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6350059" y="2362105"/>
            <a:ext cx="2235710" cy="1069883"/>
          </a:xfrm>
          <a:custGeom>
            <a:avLst/>
            <a:gdLst>
              <a:gd name="T0" fmla="*/ 244 w 748"/>
              <a:gd name="T1" fmla="*/ 20 h 358"/>
              <a:gd name="T2" fmla="*/ 200 w 748"/>
              <a:gd name="T3" fmla="*/ 30 h 358"/>
              <a:gd name="T4" fmla="*/ 194 w 748"/>
              <a:gd name="T5" fmla="*/ 62 h 358"/>
              <a:gd name="T6" fmla="*/ 234 w 748"/>
              <a:gd name="T7" fmla="*/ 74 h 358"/>
              <a:gd name="T8" fmla="*/ 258 w 748"/>
              <a:gd name="T9" fmla="*/ 96 h 358"/>
              <a:gd name="T10" fmla="*/ 262 w 748"/>
              <a:gd name="T11" fmla="*/ 132 h 358"/>
              <a:gd name="T12" fmla="*/ 246 w 748"/>
              <a:gd name="T13" fmla="*/ 152 h 358"/>
              <a:gd name="T14" fmla="*/ 132 w 748"/>
              <a:gd name="T15" fmla="*/ 122 h 358"/>
              <a:gd name="T16" fmla="*/ 90 w 748"/>
              <a:gd name="T17" fmla="*/ 80 h 358"/>
              <a:gd name="T18" fmla="*/ 34 w 748"/>
              <a:gd name="T19" fmla="*/ 102 h 358"/>
              <a:gd name="T20" fmla="*/ 2 w 748"/>
              <a:gd name="T21" fmla="*/ 144 h 358"/>
              <a:gd name="T22" fmla="*/ 16 w 748"/>
              <a:gd name="T23" fmla="*/ 170 h 358"/>
              <a:gd name="T24" fmla="*/ 20 w 748"/>
              <a:gd name="T25" fmla="*/ 192 h 358"/>
              <a:gd name="T26" fmla="*/ 100 w 748"/>
              <a:gd name="T27" fmla="*/ 242 h 358"/>
              <a:gd name="T28" fmla="*/ 140 w 748"/>
              <a:gd name="T29" fmla="*/ 214 h 358"/>
              <a:gd name="T30" fmla="*/ 142 w 748"/>
              <a:gd name="T31" fmla="*/ 186 h 358"/>
              <a:gd name="T32" fmla="*/ 168 w 748"/>
              <a:gd name="T33" fmla="*/ 198 h 358"/>
              <a:gd name="T34" fmla="*/ 192 w 748"/>
              <a:gd name="T35" fmla="*/ 184 h 358"/>
              <a:gd name="T36" fmla="*/ 206 w 748"/>
              <a:gd name="T37" fmla="*/ 168 h 358"/>
              <a:gd name="T38" fmla="*/ 244 w 748"/>
              <a:gd name="T39" fmla="*/ 184 h 358"/>
              <a:gd name="T40" fmla="*/ 256 w 748"/>
              <a:gd name="T41" fmla="*/ 200 h 358"/>
              <a:gd name="T42" fmla="*/ 296 w 748"/>
              <a:gd name="T43" fmla="*/ 222 h 358"/>
              <a:gd name="T44" fmla="*/ 376 w 748"/>
              <a:gd name="T45" fmla="*/ 278 h 358"/>
              <a:gd name="T46" fmla="*/ 428 w 748"/>
              <a:gd name="T47" fmla="*/ 290 h 358"/>
              <a:gd name="T48" fmla="*/ 416 w 748"/>
              <a:gd name="T49" fmla="*/ 274 h 358"/>
              <a:gd name="T50" fmla="*/ 418 w 748"/>
              <a:gd name="T51" fmla="*/ 246 h 358"/>
              <a:gd name="T52" fmla="*/ 454 w 748"/>
              <a:gd name="T53" fmla="*/ 266 h 358"/>
              <a:gd name="T54" fmla="*/ 492 w 748"/>
              <a:gd name="T55" fmla="*/ 282 h 358"/>
              <a:gd name="T56" fmla="*/ 530 w 748"/>
              <a:gd name="T57" fmla="*/ 284 h 358"/>
              <a:gd name="T58" fmla="*/ 568 w 748"/>
              <a:gd name="T59" fmla="*/ 320 h 358"/>
              <a:gd name="T60" fmla="*/ 610 w 748"/>
              <a:gd name="T61" fmla="*/ 340 h 358"/>
              <a:gd name="T62" fmla="*/ 636 w 748"/>
              <a:gd name="T63" fmla="*/ 340 h 358"/>
              <a:gd name="T64" fmla="*/ 676 w 748"/>
              <a:gd name="T65" fmla="*/ 342 h 358"/>
              <a:gd name="T66" fmla="*/ 710 w 748"/>
              <a:gd name="T67" fmla="*/ 356 h 358"/>
              <a:gd name="T68" fmla="*/ 732 w 748"/>
              <a:gd name="T69" fmla="*/ 344 h 358"/>
              <a:gd name="T70" fmla="*/ 744 w 748"/>
              <a:gd name="T71" fmla="*/ 304 h 358"/>
              <a:gd name="T72" fmla="*/ 726 w 748"/>
              <a:gd name="T73" fmla="*/ 292 h 358"/>
              <a:gd name="T74" fmla="*/ 738 w 748"/>
              <a:gd name="T75" fmla="*/ 280 h 358"/>
              <a:gd name="T76" fmla="*/ 716 w 748"/>
              <a:gd name="T77" fmla="*/ 268 h 358"/>
              <a:gd name="T78" fmla="*/ 684 w 748"/>
              <a:gd name="T79" fmla="*/ 278 h 358"/>
              <a:gd name="T80" fmla="*/ 648 w 748"/>
              <a:gd name="T81" fmla="*/ 282 h 358"/>
              <a:gd name="T82" fmla="*/ 618 w 748"/>
              <a:gd name="T83" fmla="*/ 284 h 358"/>
              <a:gd name="T84" fmla="*/ 622 w 748"/>
              <a:gd name="T85" fmla="*/ 264 h 358"/>
              <a:gd name="T86" fmla="*/ 608 w 748"/>
              <a:gd name="T87" fmla="*/ 234 h 358"/>
              <a:gd name="T88" fmla="*/ 630 w 748"/>
              <a:gd name="T89" fmla="*/ 198 h 358"/>
              <a:gd name="T90" fmla="*/ 634 w 748"/>
              <a:gd name="T91" fmla="*/ 162 h 358"/>
              <a:gd name="T92" fmla="*/ 592 w 748"/>
              <a:gd name="T93" fmla="*/ 154 h 358"/>
              <a:gd name="T94" fmla="*/ 570 w 748"/>
              <a:gd name="T95" fmla="*/ 130 h 358"/>
              <a:gd name="T96" fmla="*/ 532 w 748"/>
              <a:gd name="T97" fmla="*/ 134 h 358"/>
              <a:gd name="T98" fmla="*/ 518 w 748"/>
              <a:gd name="T99" fmla="*/ 126 h 358"/>
              <a:gd name="T100" fmla="*/ 506 w 748"/>
              <a:gd name="T101" fmla="*/ 76 h 358"/>
              <a:gd name="T102" fmla="*/ 446 w 748"/>
              <a:gd name="T103" fmla="*/ 60 h 358"/>
              <a:gd name="T104" fmla="*/ 430 w 748"/>
              <a:gd name="T105" fmla="*/ 48 h 358"/>
              <a:gd name="T106" fmla="*/ 406 w 748"/>
              <a:gd name="T107" fmla="*/ 26 h 358"/>
              <a:gd name="T108" fmla="*/ 394 w 748"/>
              <a:gd name="T109" fmla="*/ 12 h 358"/>
              <a:gd name="T110" fmla="*/ 366 w 748"/>
              <a:gd name="T111" fmla="*/ 18 h 358"/>
              <a:gd name="T112" fmla="*/ 316 w 748"/>
              <a:gd name="T113" fmla="*/ 0 h 358"/>
              <a:gd name="T114" fmla="*/ 274 w 748"/>
              <a:gd name="T115" fmla="*/ 2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48" h="358">
                <a:moveTo>
                  <a:pt x="274" y="2"/>
                </a:moveTo>
                <a:lnTo>
                  <a:pt x="274" y="2"/>
                </a:lnTo>
                <a:lnTo>
                  <a:pt x="270" y="4"/>
                </a:lnTo>
                <a:lnTo>
                  <a:pt x="260" y="12"/>
                </a:lnTo>
                <a:lnTo>
                  <a:pt x="254" y="16"/>
                </a:lnTo>
                <a:lnTo>
                  <a:pt x="244" y="20"/>
                </a:lnTo>
                <a:lnTo>
                  <a:pt x="234" y="20"/>
                </a:lnTo>
                <a:lnTo>
                  <a:pt x="224" y="20"/>
                </a:lnTo>
                <a:lnTo>
                  <a:pt x="224" y="20"/>
                </a:lnTo>
                <a:lnTo>
                  <a:pt x="214" y="20"/>
                </a:lnTo>
                <a:lnTo>
                  <a:pt x="206" y="24"/>
                </a:lnTo>
                <a:lnTo>
                  <a:pt x="200" y="30"/>
                </a:lnTo>
                <a:lnTo>
                  <a:pt x="194" y="38"/>
                </a:lnTo>
                <a:lnTo>
                  <a:pt x="192" y="46"/>
                </a:lnTo>
                <a:lnTo>
                  <a:pt x="190" y="54"/>
                </a:lnTo>
                <a:lnTo>
                  <a:pt x="190" y="60"/>
                </a:lnTo>
                <a:lnTo>
                  <a:pt x="194" y="62"/>
                </a:lnTo>
                <a:lnTo>
                  <a:pt x="194" y="62"/>
                </a:lnTo>
                <a:lnTo>
                  <a:pt x="200" y="64"/>
                </a:lnTo>
                <a:lnTo>
                  <a:pt x="210" y="64"/>
                </a:lnTo>
                <a:lnTo>
                  <a:pt x="218" y="64"/>
                </a:lnTo>
                <a:lnTo>
                  <a:pt x="224" y="74"/>
                </a:lnTo>
                <a:lnTo>
                  <a:pt x="224" y="74"/>
                </a:lnTo>
                <a:lnTo>
                  <a:pt x="234" y="74"/>
                </a:lnTo>
                <a:lnTo>
                  <a:pt x="242" y="76"/>
                </a:lnTo>
                <a:lnTo>
                  <a:pt x="246" y="80"/>
                </a:lnTo>
                <a:lnTo>
                  <a:pt x="248" y="84"/>
                </a:lnTo>
                <a:lnTo>
                  <a:pt x="248" y="84"/>
                </a:lnTo>
                <a:lnTo>
                  <a:pt x="254" y="90"/>
                </a:lnTo>
                <a:lnTo>
                  <a:pt x="258" y="96"/>
                </a:lnTo>
                <a:lnTo>
                  <a:pt x="264" y="98"/>
                </a:lnTo>
                <a:lnTo>
                  <a:pt x="272" y="98"/>
                </a:lnTo>
                <a:lnTo>
                  <a:pt x="274" y="108"/>
                </a:lnTo>
                <a:lnTo>
                  <a:pt x="274" y="108"/>
                </a:lnTo>
                <a:lnTo>
                  <a:pt x="268" y="120"/>
                </a:lnTo>
                <a:lnTo>
                  <a:pt x="262" y="132"/>
                </a:lnTo>
                <a:lnTo>
                  <a:pt x="258" y="144"/>
                </a:lnTo>
                <a:lnTo>
                  <a:pt x="258" y="144"/>
                </a:lnTo>
                <a:lnTo>
                  <a:pt x="256" y="146"/>
                </a:lnTo>
                <a:lnTo>
                  <a:pt x="252" y="150"/>
                </a:lnTo>
                <a:lnTo>
                  <a:pt x="250" y="150"/>
                </a:lnTo>
                <a:lnTo>
                  <a:pt x="246" y="152"/>
                </a:lnTo>
                <a:lnTo>
                  <a:pt x="240" y="150"/>
                </a:lnTo>
                <a:lnTo>
                  <a:pt x="234" y="148"/>
                </a:lnTo>
                <a:lnTo>
                  <a:pt x="216" y="132"/>
                </a:lnTo>
                <a:lnTo>
                  <a:pt x="178" y="128"/>
                </a:lnTo>
                <a:lnTo>
                  <a:pt x="166" y="118"/>
                </a:lnTo>
                <a:lnTo>
                  <a:pt x="132" y="122"/>
                </a:lnTo>
                <a:lnTo>
                  <a:pt x="120" y="76"/>
                </a:lnTo>
                <a:lnTo>
                  <a:pt x="120" y="76"/>
                </a:lnTo>
                <a:lnTo>
                  <a:pt x="114" y="78"/>
                </a:lnTo>
                <a:lnTo>
                  <a:pt x="100" y="78"/>
                </a:lnTo>
                <a:lnTo>
                  <a:pt x="100" y="78"/>
                </a:lnTo>
                <a:lnTo>
                  <a:pt x="90" y="80"/>
                </a:lnTo>
                <a:lnTo>
                  <a:pt x="84" y="84"/>
                </a:lnTo>
                <a:lnTo>
                  <a:pt x="78" y="90"/>
                </a:lnTo>
                <a:lnTo>
                  <a:pt x="48" y="86"/>
                </a:lnTo>
                <a:lnTo>
                  <a:pt x="48" y="86"/>
                </a:lnTo>
                <a:lnTo>
                  <a:pt x="34" y="102"/>
                </a:lnTo>
                <a:lnTo>
                  <a:pt x="34" y="102"/>
                </a:lnTo>
                <a:lnTo>
                  <a:pt x="18" y="108"/>
                </a:lnTo>
                <a:lnTo>
                  <a:pt x="8" y="116"/>
                </a:lnTo>
                <a:lnTo>
                  <a:pt x="4" y="120"/>
                </a:lnTo>
                <a:lnTo>
                  <a:pt x="2" y="124"/>
                </a:lnTo>
                <a:lnTo>
                  <a:pt x="2" y="124"/>
                </a:lnTo>
                <a:lnTo>
                  <a:pt x="2" y="144"/>
                </a:lnTo>
                <a:lnTo>
                  <a:pt x="0" y="154"/>
                </a:lnTo>
                <a:lnTo>
                  <a:pt x="0" y="154"/>
                </a:lnTo>
                <a:lnTo>
                  <a:pt x="4" y="160"/>
                </a:lnTo>
                <a:lnTo>
                  <a:pt x="10" y="166"/>
                </a:lnTo>
                <a:lnTo>
                  <a:pt x="16" y="170"/>
                </a:lnTo>
                <a:lnTo>
                  <a:pt x="16" y="170"/>
                </a:lnTo>
                <a:lnTo>
                  <a:pt x="20" y="172"/>
                </a:lnTo>
                <a:lnTo>
                  <a:pt x="24" y="174"/>
                </a:lnTo>
                <a:lnTo>
                  <a:pt x="26" y="176"/>
                </a:lnTo>
                <a:lnTo>
                  <a:pt x="26" y="182"/>
                </a:lnTo>
                <a:lnTo>
                  <a:pt x="24" y="186"/>
                </a:lnTo>
                <a:lnTo>
                  <a:pt x="20" y="192"/>
                </a:lnTo>
                <a:lnTo>
                  <a:pt x="8" y="198"/>
                </a:lnTo>
                <a:lnTo>
                  <a:pt x="12" y="200"/>
                </a:lnTo>
                <a:lnTo>
                  <a:pt x="62" y="230"/>
                </a:lnTo>
                <a:lnTo>
                  <a:pt x="94" y="236"/>
                </a:lnTo>
                <a:lnTo>
                  <a:pt x="94" y="236"/>
                </a:lnTo>
                <a:lnTo>
                  <a:pt x="100" y="242"/>
                </a:lnTo>
                <a:lnTo>
                  <a:pt x="108" y="244"/>
                </a:lnTo>
                <a:lnTo>
                  <a:pt x="114" y="244"/>
                </a:lnTo>
                <a:lnTo>
                  <a:pt x="114" y="244"/>
                </a:lnTo>
                <a:lnTo>
                  <a:pt x="134" y="220"/>
                </a:lnTo>
                <a:lnTo>
                  <a:pt x="134" y="220"/>
                </a:lnTo>
                <a:lnTo>
                  <a:pt x="140" y="214"/>
                </a:lnTo>
                <a:lnTo>
                  <a:pt x="140" y="212"/>
                </a:lnTo>
                <a:lnTo>
                  <a:pt x="138" y="208"/>
                </a:lnTo>
                <a:lnTo>
                  <a:pt x="138" y="196"/>
                </a:lnTo>
                <a:lnTo>
                  <a:pt x="138" y="196"/>
                </a:lnTo>
                <a:lnTo>
                  <a:pt x="138" y="190"/>
                </a:lnTo>
                <a:lnTo>
                  <a:pt x="142" y="186"/>
                </a:lnTo>
                <a:lnTo>
                  <a:pt x="146" y="184"/>
                </a:lnTo>
                <a:lnTo>
                  <a:pt x="150" y="186"/>
                </a:lnTo>
                <a:lnTo>
                  <a:pt x="158" y="188"/>
                </a:lnTo>
                <a:lnTo>
                  <a:pt x="160" y="190"/>
                </a:lnTo>
                <a:lnTo>
                  <a:pt x="160" y="190"/>
                </a:lnTo>
                <a:lnTo>
                  <a:pt x="168" y="198"/>
                </a:lnTo>
                <a:lnTo>
                  <a:pt x="174" y="204"/>
                </a:lnTo>
                <a:lnTo>
                  <a:pt x="180" y="206"/>
                </a:lnTo>
                <a:lnTo>
                  <a:pt x="184" y="206"/>
                </a:lnTo>
                <a:lnTo>
                  <a:pt x="186" y="202"/>
                </a:lnTo>
                <a:lnTo>
                  <a:pt x="190" y="198"/>
                </a:lnTo>
                <a:lnTo>
                  <a:pt x="192" y="184"/>
                </a:lnTo>
                <a:lnTo>
                  <a:pt x="192" y="184"/>
                </a:lnTo>
                <a:lnTo>
                  <a:pt x="194" y="178"/>
                </a:lnTo>
                <a:lnTo>
                  <a:pt x="196" y="174"/>
                </a:lnTo>
                <a:lnTo>
                  <a:pt x="198" y="170"/>
                </a:lnTo>
                <a:lnTo>
                  <a:pt x="202" y="168"/>
                </a:lnTo>
                <a:lnTo>
                  <a:pt x="206" y="168"/>
                </a:lnTo>
                <a:lnTo>
                  <a:pt x="208" y="168"/>
                </a:lnTo>
                <a:lnTo>
                  <a:pt x="208" y="168"/>
                </a:lnTo>
                <a:lnTo>
                  <a:pt x="214" y="176"/>
                </a:lnTo>
                <a:lnTo>
                  <a:pt x="220" y="180"/>
                </a:lnTo>
                <a:lnTo>
                  <a:pt x="226" y="182"/>
                </a:lnTo>
                <a:lnTo>
                  <a:pt x="244" y="184"/>
                </a:lnTo>
                <a:lnTo>
                  <a:pt x="244" y="184"/>
                </a:lnTo>
                <a:lnTo>
                  <a:pt x="254" y="186"/>
                </a:lnTo>
                <a:lnTo>
                  <a:pt x="260" y="188"/>
                </a:lnTo>
                <a:lnTo>
                  <a:pt x="262" y="192"/>
                </a:lnTo>
                <a:lnTo>
                  <a:pt x="262" y="194"/>
                </a:lnTo>
                <a:lnTo>
                  <a:pt x="256" y="200"/>
                </a:lnTo>
                <a:lnTo>
                  <a:pt x="254" y="202"/>
                </a:lnTo>
                <a:lnTo>
                  <a:pt x="270" y="212"/>
                </a:lnTo>
                <a:lnTo>
                  <a:pt x="270" y="212"/>
                </a:lnTo>
                <a:lnTo>
                  <a:pt x="280" y="214"/>
                </a:lnTo>
                <a:lnTo>
                  <a:pt x="288" y="218"/>
                </a:lnTo>
                <a:lnTo>
                  <a:pt x="296" y="222"/>
                </a:lnTo>
                <a:lnTo>
                  <a:pt x="304" y="228"/>
                </a:lnTo>
                <a:lnTo>
                  <a:pt x="312" y="238"/>
                </a:lnTo>
                <a:lnTo>
                  <a:pt x="316" y="244"/>
                </a:lnTo>
                <a:lnTo>
                  <a:pt x="332" y="246"/>
                </a:lnTo>
                <a:lnTo>
                  <a:pt x="336" y="258"/>
                </a:lnTo>
                <a:lnTo>
                  <a:pt x="376" y="278"/>
                </a:lnTo>
                <a:lnTo>
                  <a:pt x="376" y="278"/>
                </a:lnTo>
                <a:lnTo>
                  <a:pt x="388" y="284"/>
                </a:lnTo>
                <a:lnTo>
                  <a:pt x="402" y="288"/>
                </a:lnTo>
                <a:lnTo>
                  <a:pt x="416" y="290"/>
                </a:lnTo>
                <a:lnTo>
                  <a:pt x="416" y="290"/>
                </a:lnTo>
                <a:lnTo>
                  <a:pt x="428" y="290"/>
                </a:lnTo>
                <a:lnTo>
                  <a:pt x="432" y="286"/>
                </a:lnTo>
                <a:lnTo>
                  <a:pt x="430" y="284"/>
                </a:lnTo>
                <a:lnTo>
                  <a:pt x="430" y="282"/>
                </a:lnTo>
                <a:lnTo>
                  <a:pt x="430" y="282"/>
                </a:lnTo>
                <a:lnTo>
                  <a:pt x="426" y="280"/>
                </a:lnTo>
                <a:lnTo>
                  <a:pt x="416" y="274"/>
                </a:lnTo>
                <a:lnTo>
                  <a:pt x="412" y="270"/>
                </a:lnTo>
                <a:lnTo>
                  <a:pt x="408" y="264"/>
                </a:lnTo>
                <a:lnTo>
                  <a:pt x="408" y="258"/>
                </a:lnTo>
                <a:lnTo>
                  <a:pt x="412" y="250"/>
                </a:lnTo>
                <a:lnTo>
                  <a:pt x="412" y="250"/>
                </a:lnTo>
                <a:lnTo>
                  <a:pt x="418" y="246"/>
                </a:lnTo>
                <a:lnTo>
                  <a:pt x="422" y="244"/>
                </a:lnTo>
                <a:lnTo>
                  <a:pt x="426" y="246"/>
                </a:lnTo>
                <a:lnTo>
                  <a:pt x="428" y="248"/>
                </a:lnTo>
                <a:lnTo>
                  <a:pt x="432" y="258"/>
                </a:lnTo>
                <a:lnTo>
                  <a:pt x="434" y="262"/>
                </a:lnTo>
                <a:lnTo>
                  <a:pt x="454" y="266"/>
                </a:lnTo>
                <a:lnTo>
                  <a:pt x="454" y="266"/>
                </a:lnTo>
                <a:lnTo>
                  <a:pt x="460" y="274"/>
                </a:lnTo>
                <a:lnTo>
                  <a:pt x="466" y="280"/>
                </a:lnTo>
                <a:lnTo>
                  <a:pt x="472" y="282"/>
                </a:lnTo>
                <a:lnTo>
                  <a:pt x="478" y="284"/>
                </a:lnTo>
                <a:lnTo>
                  <a:pt x="492" y="282"/>
                </a:lnTo>
                <a:lnTo>
                  <a:pt x="510" y="278"/>
                </a:lnTo>
                <a:lnTo>
                  <a:pt x="510" y="278"/>
                </a:lnTo>
                <a:lnTo>
                  <a:pt x="518" y="278"/>
                </a:lnTo>
                <a:lnTo>
                  <a:pt x="524" y="280"/>
                </a:lnTo>
                <a:lnTo>
                  <a:pt x="528" y="282"/>
                </a:lnTo>
                <a:lnTo>
                  <a:pt x="530" y="284"/>
                </a:lnTo>
                <a:lnTo>
                  <a:pt x="530" y="288"/>
                </a:lnTo>
                <a:lnTo>
                  <a:pt x="530" y="292"/>
                </a:lnTo>
                <a:lnTo>
                  <a:pt x="540" y="292"/>
                </a:lnTo>
                <a:lnTo>
                  <a:pt x="542" y="316"/>
                </a:lnTo>
                <a:lnTo>
                  <a:pt x="552" y="320"/>
                </a:lnTo>
                <a:lnTo>
                  <a:pt x="568" y="320"/>
                </a:lnTo>
                <a:lnTo>
                  <a:pt x="590" y="322"/>
                </a:lnTo>
                <a:lnTo>
                  <a:pt x="590" y="322"/>
                </a:lnTo>
                <a:lnTo>
                  <a:pt x="590" y="324"/>
                </a:lnTo>
                <a:lnTo>
                  <a:pt x="592" y="328"/>
                </a:lnTo>
                <a:lnTo>
                  <a:pt x="598" y="334"/>
                </a:lnTo>
                <a:lnTo>
                  <a:pt x="610" y="340"/>
                </a:lnTo>
                <a:lnTo>
                  <a:pt x="610" y="340"/>
                </a:lnTo>
                <a:lnTo>
                  <a:pt x="622" y="344"/>
                </a:lnTo>
                <a:lnTo>
                  <a:pt x="630" y="342"/>
                </a:lnTo>
                <a:lnTo>
                  <a:pt x="634" y="340"/>
                </a:lnTo>
                <a:lnTo>
                  <a:pt x="636" y="340"/>
                </a:lnTo>
                <a:lnTo>
                  <a:pt x="636" y="340"/>
                </a:lnTo>
                <a:lnTo>
                  <a:pt x="644" y="332"/>
                </a:lnTo>
                <a:lnTo>
                  <a:pt x="652" y="328"/>
                </a:lnTo>
                <a:lnTo>
                  <a:pt x="658" y="328"/>
                </a:lnTo>
                <a:lnTo>
                  <a:pt x="664" y="330"/>
                </a:lnTo>
                <a:lnTo>
                  <a:pt x="674" y="338"/>
                </a:lnTo>
                <a:lnTo>
                  <a:pt x="676" y="342"/>
                </a:lnTo>
                <a:lnTo>
                  <a:pt x="680" y="350"/>
                </a:lnTo>
                <a:lnTo>
                  <a:pt x="684" y="352"/>
                </a:lnTo>
                <a:lnTo>
                  <a:pt x="696" y="352"/>
                </a:lnTo>
                <a:lnTo>
                  <a:pt x="704" y="358"/>
                </a:lnTo>
                <a:lnTo>
                  <a:pt x="710" y="356"/>
                </a:lnTo>
                <a:lnTo>
                  <a:pt x="710" y="356"/>
                </a:lnTo>
                <a:lnTo>
                  <a:pt x="710" y="352"/>
                </a:lnTo>
                <a:lnTo>
                  <a:pt x="714" y="348"/>
                </a:lnTo>
                <a:lnTo>
                  <a:pt x="722" y="344"/>
                </a:lnTo>
                <a:lnTo>
                  <a:pt x="728" y="344"/>
                </a:lnTo>
                <a:lnTo>
                  <a:pt x="732" y="344"/>
                </a:lnTo>
                <a:lnTo>
                  <a:pt x="732" y="344"/>
                </a:lnTo>
                <a:lnTo>
                  <a:pt x="732" y="344"/>
                </a:lnTo>
                <a:lnTo>
                  <a:pt x="738" y="338"/>
                </a:lnTo>
                <a:lnTo>
                  <a:pt x="746" y="326"/>
                </a:lnTo>
                <a:lnTo>
                  <a:pt x="748" y="318"/>
                </a:lnTo>
                <a:lnTo>
                  <a:pt x="748" y="310"/>
                </a:lnTo>
                <a:lnTo>
                  <a:pt x="744" y="304"/>
                </a:lnTo>
                <a:lnTo>
                  <a:pt x="734" y="300"/>
                </a:lnTo>
                <a:lnTo>
                  <a:pt x="734" y="300"/>
                </a:lnTo>
                <a:lnTo>
                  <a:pt x="732" y="298"/>
                </a:lnTo>
                <a:lnTo>
                  <a:pt x="726" y="296"/>
                </a:lnTo>
                <a:lnTo>
                  <a:pt x="724" y="294"/>
                </a:lnTo>
                <a:lnTo>
                  <a:pt x="726" y="292"/>
                </a:lnTo>
                <a:lnTo>
                  <a:pt x="728" y="288"/>
                </a:lnTo>
                <a:lnTo>
                  <a:pt x="734" y="284"/>
                </a:lnTo>
                <a:lnTo>
                  <a:pt x="734" y="284"/>
                </a:lnTo>
                <a:lnTo>
                  <a:pt x="736" y="284"/>
                </a:lnTo>
                <a:lnTo>
                  <a:pt x="738" y="282"/>
                </a:lnTo>
                <a:lnTo>
                  <a:pt x="738" y="280"/>
                </a:lnTo>
                <a:lnTo>
                  <a:pt x="738" y="278"/>
                </a:lnTo>
                <a:lnTo>
                  <a:pt x="726" y="274"/>
                </a:lnTo>
                <a:lnTo>
                  <a:pt x="718" y="274"/>
                </a:lnTo>
                <a:lnTo>
                  <a:pt x="716" y="268"/>
                </a:lnTo>
                <a:lnTo>
                  <a:pt x="716" y="268"/>
                </a:lnTo>
                <a:lnTo>
                  <a:pt x="716" y="268"/>
                </a:lnTo>
                <a:lnTo>
                  <a:pt x="704" y="266"/>
                </a:lnTo>
                <a:lnTo>
                  <a:pt x="694" y="268"/>
                </a:lnTo>
                <a:lnTo>
                  <a:pt x="690" y="268"/>
                </a:lnTo>
                <a:lnTo>
                  <a:pt x="688" y="272"/>
                </a:lnTo>
                <a:lnTo>
                  <a:pt x="688" y="272"/>
                </a:lnTo>
                <a:lnTo>
                  <a:pt x="684" y="278"/>
                </a:lnTo>
                <a:lnTo>
                  <a:pt x="678" y="282"/>
                </a:lnTo>
                <a:lnTo>
                  <a:pt x="672" y="284"/>
                </a:lnTo>
                <a:lnTo>
                  <a:pt x="672" y="284"/>
                </a:lnTo>
                <a:lnTo>
                  <a:pt x="668" y="282"/>
                </a:lnTo>
                <a:lnTo>
                  <a:pt x="660" y="282"/>
                </a:lnTo>
                <a:lnTo>
                  <a:pt x="648" y="282"/>
                </a:lnTo>
                <a:lnTo>
                  <a:pt x="632" y="284"/>
                </a:lnTo>
                <a:lnTo>
                  <a:pt x="632" y="284"/>
                </a:lnTo>
                <a:lnTo>
                  <a:pt x="626" y="288"/>
                </a:lnTo>
                <a:lnTo>
                  <a:pt x="622" y="288"/>
                </a:lnTo>
                <a:lnTo>
                  <a:pt x="618" y="286"/>
                </a:lnTo>
                <a:lnTo>
                  <a:pt x="618" y="284"/>
                </a:lnTo>
                <a:lnTo>
                  <a:pt x="616" y="280"/>
                </a:lnTo>
                <a:lnTo>
                  <a:pt x="618" y="278"/>
                </a:lnTo>
                <a:lnTo>
                  <a:pt x="618" y="278"/>
                </a:lnTo>
                <a:lnTo>
                  <a:pt x="620" y="276"/>
                </a:lnTo>
                <a:lnTo>
                  <a:pt x="622" y="268"/>
                </a:lnTo>
                <a:lnTo>
                  <a:pt x="622" y="264"/>
                </a:lnTo>
                <a:lnTo>
                  <a:pt x="622" y="258"/>
                </a:lnTo>
                <a:lnTo>
                  <a:pt x="620" y="252"/>
                </a:lnTo>
                <a:lnTo>
                  <a:pt x="614" y="246"/>
                </a:lnTo>
                <a:lnTo>
                  <a:pt x="614" y="246"/>
                </a:lnTo>
                <a:lnTo>
                  <a:pt x="610" y="238"/>
                </a:lnTo>
                <a:lnTo>
                  <a:pt x="608" y="234"/>
                </a:lnTo>
                <a:lnTo>
                  <a:pt x="606" y="228"/>
                </a:lnTo>
                <a:lnTo>
                  <a:pt x="608" y="224"/>
                </a:lnTo>
                <a:lnTo>
                  <a:pt x="614" y="214"/>
                </a:lnTo>
                <a:lnTo>
                  <a:pt x="626" y="204"/>
                </a:lnTo>
                <a:lnTo>
                  <a:pt x="626" y="204"/>
                </a:lnTo>
                <a:lnTo>
                  <a:pt x="630" y="198"/>
                </a:lnTo>
                <a:lnTo>
                  <a:pt x="634" y="192"/>
                </a:lnTo>
                <a:lnTo>
                  <a:pt x="638" y="180"/>
                </a:lnTo>
                <a:lnTo>
                  <a:pt x="638" y="172"/>
                </a:lnTo>
                <a:lnTo>
                  <a:pt x="638" y="168"/>
                </a:lnTo>
                <a:lnTo>
                  <a:pt x="638" y="168"/>
                </a:lnTo>
                <a:lnTo>
                  <a:pt x="634" y="162"/>
                </a:lnTo>
                <a:lnTo>
                  <a:pt x="622" y="160"/>
                </a:lnTo>
                <a:lnTo>
                  <a:pt x="614" y="158"/>
                </a:lnTo>
                <a:lnTo>
                  <a:pt x="610" y="156"/>
                </a:lnTo>
                <a:lnTo>
                  <a:pt x="604" y="158"/>
                </a:lnTo>
                <a:lnTo>
                  <a:pt x="592" y="154"/>
                </a:lnTo>
                <a:lnTo>
                  <a:pt x="592" y="154"/>
                </a:lnTo>
                <a:lnTo>
                  <a:pt x="598" y="148"/>
                </a:lnTo>
                <a:lnTo>
                  <a:pt x="598" y="142"/>
                </a:lnTo>
                <a:lnTo>
                  <a:pt x="594" y="138"/>
                </a:lnTo>
                <a:lnTo>
                  <a:pt x="588" y="136"/>
                </a:lnTo>
                <a:lnTo>
                  <a:pt x="576" y="132"/>
                </a:lnTo>
                <a:lnTo>
                  <a:pt x="570" y="130"/>
                </a:lnTo>
                <a:lnTo>
                  <a:pt x="568" y="112"/>
                </a:lnTo>
                <a:lnTo>
                  <a:pt x="568" y="112"/>
                </a:lnTo>
                <a:lnTo>
                  <a:pt x="564" y="118"/>
                </a:lnTo>
                <a:lnTo>
                  <a:pt x="558" y="122"/>
                </a:lnTo>
                <a:lnTo>
                  <a:pt x="546" y="130"/>
                </a:lnTo>
                <a:lnTo>
                  <a:pt x="532" y="134"/>
                </a:lnTo>
                <a:lnTo>
                  <a:pt x="532" y="134"/>
                </a:lnTo>
                <a:lnTo>
                  <a:pt x="532" y="126"/>
                </a:lnTo>
                <a:lnTo>
                  <a:pt x="530" y="122"/>
                </a:lnTo>
                <a:lnTo>
                  <a:pt x="526" y="120"/>
                </a:lnTo>
                <a:lnTo>
                  <a:pt x="524" y="120"/>
                </a:lnTo>
                <a:lnTo>
                  <a:pt x="518" y="126"/>
                </a:lnTo>
                <a:lnTo>
                  <a:pt x="516" y="128"/>
                </a:lnTo>
                <a:lnTo>
                  <a:pt x="516" y="128"/>
                </a:lnTo>
                <a:lnTo>
                  <a:pt x="512" y="112"/>
                </a:lnTo>
                <a:lnTo>
                  <a:pt x="508" y="96"/>
                </a:lnTo>
                <a:lnTo>
                  <a:pt x="506" y="76"/>
                </a:lnTo>
                <a:lnTo>
                  <a:pt x="506" y="76"/>
                </a:lnTo>
                <a:lnTo>
                  <a:pt x="504" y="62"/>
                </a:lnTo>
                <a:lnTo>
                  <a:pt x="502" y="56"/>
                </a:lnTo>
                <a:lnTo>
                  <a:pt x="500" y="54"/>
                </a:lnTo>
                <a:lnTo>
                  <a:pt x="500" y="54"/>
                </a:lnTo>
                <a:lnTo>
                  <a:pt x="448" y="64"/>
                </a:lnTo>
                <a:lnTo>
                  <a:pt x="446" y="60"/>
                </a:lnTo>
                <a:lnTo>
                  <a:pt x="446" y="60"/>
                </a:lnTo>
                <a:lnTo>
                  <a:pt x="446" y="58"/>
                </a:lnTo>
                <a:lnTo>
                  <a:pt x="442" y="54"/>
                </a:lnTo>
                <a:lnTo>
                  <a:pt x="438" y="50"/>
                </a:lnTo>
                <a:lnTo>
                  <a:pt x="434" y="48"/>
                </a:lnTo>
                <a:lnTo>
                  <a:pt x="430" y="48"/>
                </a:lnTo>
                <a:lnTo>
                  <a:pt x="430" y="48"/>
                </a:lnTo>
                <a:lnTo>
                  <a:pt x="420" y="46"/>
                </a:lnTo>
                <a:lnTo>
                  <a:pt x="412" y="44"/>
                </a:lnTo>
                <a:lnTo>
                  <a:pt x="410" y="42"/>
                </a:lnTo>
                <a:lnTo>
                  <a:pt x="408" y="38"/>
                </a:lnTo>
                <a:lnTo>
                  <a:pt x="406" y="26"/>
                </a:lnTo>
                <a:lnTo>
                  <a:pt x="406" y="26"/>
                </a:lnTo>
                <a:lnTo>
                  <a:pt x="406" y="20"/>
                </a:lnTo>
                <a:lnTo>
                  <a:pt x="404" y="16"/>
                </a:lnTo>
                <a:lnTo>
                  <a:pt x="402" y="12"/>
                </a:lnTo>
                <a:lnTo>
                  <a:pt x="400" y="12"/>
                </a:lnTo>
                <a:lnTo>
                  <a:pt x="394" y="12"/>
                </a:lnTo>
                <a:lnTo>
                  <a:pt x="392" y="12"/>
                </a:lnTo>
                <a:lnTo>
                  <a:pt x="392" y="12"/>
                </a:lnTo>
                <a:lnTo>
                  <a:pt x="388" y="14"/>
                </a:lnTo>
                <a:lnTo>
                  <a:pt x="380" y="18"/>
                </a:lnTo>
                <a:lnTo>
                  <a:pt x="374" y="18"/>
                </a:lnTo>
                <a:lnTo>
                  <a:pt x="366" y="18"/>
                </a:lnTo>
                <a:lnTo>
                  <a:pt x="360" y="16"/>
                </a:lnTo>
                <a:lnTo>
                  <a:pt x="352" y="12"/>
                </a:lnTo>
                <a:lnTo>
                  <a:pt x="352" y="12"/>
                </a:lnTo>
                <a:lnTo>
                  <a:pt x="342" y="6"/>
                </a:lnTo>
                <a:lnTo>
                  <a:pt x="334" y="4"/>
                </a:lnTo>
                <a:lnTo>
                  <a:pt x="316" y="0"/>
                </a:lnTo>
                <a:lnTo>
                  <a:pt x="304" y="2"/>
                </a:lnTo>
                <a:lnTo>
                  <a:pt x="298" y="2"/>
                </a:lnTo>
                <a:lnTo>
                  <a:pt x="298" y="2"/>
                </a:lnTo>
                <a:lnTo>
                  <a:pt x="286" y="2"/>
                </a:lnTo>
                <a:lnTo>
                  <a:pt x="278" y="0"/>
                </a:lnTo>
                <a:lnTo>
                  <a:pt x="274" y="2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4156194" y="867855"/>
            <a:ext cx="3257920" cy="2749420"/>
          </a:xfrm>
          <a:custGeom>
            <a:avLst/>
            <a:gdLst>
              <a:gd name="T0" fmla="*/ 982 w 1090"/>
              <a:gd name="T1" fmla="*/ 582 h 920"/>
              <a:gd name="T2" fmla="*/ 952 w 1090"/>
              <a:gd name="T3" fmla="*/ 562 h 920"/>
              <a:gd name="T4" fmla="*/ 924 w 1090"/>
              <a:gd name="T5" fmla="*/ 558 h 920"/>
              <a:gd name="T6" fmla="*/ 948 w 1090"/>
              <a:gd name="T7" fmla="*/ 520 h 920"/>
              <a:gd name="T8" fmla="*/ 994 w 1090"/>
              <a:gd name="T9" fmla="*/ 512 h 920"/>
              <a:gd name="T10" fmla="*/ 1008 w 1090"/>
              <a:gd name="T11" fmla="*/ 494 h 920"/>
              <a:gd name="T12" fmla="*/ 1068 w 1090"/>
              <a:gd name="T13" fmla="*/ 448 h 920"/>
              <a:gd name="T14" fmla="*/ 1080 w 1090"/>
              <a:gd name="T15" fmla="*/ 394 h 920"/>
              <a:gd name="T16" fmla="*/ 1086 w 1090"/>
              <a:gd name="T17" fmla="*/ 352 h 920"/>
              <a:gd name="T18" fmla="*/ 1070 w 1090"/>
              <a:gd name="T19" fmla="*/ 298 h 920"/>
              <a:gd name="T20" fmla="*/ 1004 w 1090"/>
              <a:gd name="T21" fmla="*/ 294 h 920"/>
              <a:gd name="T22" fmla="*/ 970 w 1090"/>
              <a:gd name="T23" fmla="*/ 316 h 920"/>
              <a:gd name="T24" fmla="*/ 932 w 1090"/>
              <a:gd name="T25" fmla="*/ 348 h 920"/>
              <a:gd name="T26" fmla="*/ 880 w 1090"/>
              <a:gd name="T27" fmla="*/ 352 h 920"/>
              <a:gd name="T28" fmla="*/ 810 w 1090"/>
              <a:gd name="T29" fmla="*/ 330 h 920"/>
              <a:gd name="T30" fmla="*/ 430 w 1090"/>
              <a:gd name="T31" fmla="*/ 82 h 920"/>
              <a:gd name="T32" fmla="*/ 448 w 1090"/>
              <a:gd name="T33" fmla="*/ 150 h 920"/>
              <a:gd name="T34" fmla="*/ 462 w 1090"/>
              <a:gd name="T35" fmla="*/ 182 h 920"/>
              <a:gd name="T36" fmla="*/ 424 w 1090"/>
              <a:gd name="T37" fmla="*/ 216 h 920"/>
              <a:gd name="T38" fmla="*/ 362 w 1090"/>
              <a:gd name="T39" fmla="*/ 258 h 920"/>
              <a:gd name="T40" fmla="*/ 282 w 1090"/>
              <a:gd name="T41" fmla="*/ 292 h 920"/>
              <a:gd name="T42" fmla="*/ 174 w 1090"/>
              <a:gd name="T43" fmla="*/ 420 h 920"/>
              <a:gd name="T44" fmla="*/ 158 w 1090"/>
              <a:gd name="T45" fmla="*/ 486 h 920"/>
              <a:gd name="T46" fmla="*/ 114 w 1090"/>
              <a:gd name="T47" fmla="*/ 498 h 920"/>
              <a:gd name="T48" fmla="*/ 46 w 1090"/>
              <a:gd name="T49" fmla="*/ 556 h 920"/>
              <a:gd name="T50" fmla="*/ 26 w 1090"/>
              <a:gd name="T51" fmla="*/ 608 h 920"/>
              <a:gd name="T52" fmla="*/ 18 w 1090"/>
              <a:gd name="T53" fmla="*/ 750 h 920"/>
              <a:gd name="T54" fmla="*/ 2 w 1090"/>
              <a:gd name="T55" fmla="*/ 794 h 920"/>
              <a:gd name="T56" fmla="*/ 94 w 1090"/>
              <a:gd name="T57" fmla="*/ 790 h 920"/>
              <a:gd name="T58" fmla="*/ 124 w 1090"/>
              <a:gd name="T59" fmla="*/ 820 h 920"/>
              <a:gd name="T60" fmla="*/ 220 w 1090"/>
              <a:gd name="T61" fmla="*/ 838 h 920"/>
              <a:gd name="T62" fmla="*/ 200 w 1090"/>
              <a:gd name="T63" fmla="*/ 850 h 920"/>
              <a:gd name="T64" fmla="*/ 242 w 1090"/>
              <a:gd name="T65" fmla="*/ 854 h 920"/>
              <a:gd name="T66" fmla="*/ 300 w 1090"/>
              <a:gd name="T67" fmla="*/ 844 h 920"/>
              <a:gd name="T68" fmla="*/ 328 w 1090"/>
              <a:gd name="T69" fmla="*/ 894 h 920"/>
              <a:gd name="T70" fmla="*/ 354 w 1090"/>
              <a:gd name="T71" fmla="*/ 908 h 920"/>
              <a:gd name="T72" fmla="*/ 434 w 1090"/>
              <a:gd name="T73" fmla="*/ 894 h 920"/>
              <a:gd name="T74" fmla="*/ 506 w 1090"/>
              <a:gd name="T75" fmla="*/ 880 h 920"/>
              <a:gd name="T76" fmla="*/ 552 w 1090"/>
              <a:gd name="T77" fmla="*/ 906 h 920"/>
              <a:gd name="T78" fmla="*/ 594 w 1090"/>
              <a:gd name="T79" fmla="*/ 920 h 920"/>
              <a:gd name="T80" fmla="*/ 612 w 1090"/>
              <a:gd name="T81" fmla="*/ 890 h 920"/>
              <a:gd name="T82" fmla="*/ 650 w 1090"/>
              <a:gd name="T83" fmla="*/ 892 h 920"/>
              <a:gd name="T84" fmla="*/ 652 w 1090"/>
              <a:gd name="T85" fmla="*/ 838 h 920"/>
              <a:gd name="T86" fmla="*/ 684 w 1090"/>
              <a:gd name="T87" fmla="*/ 824 h 920"/>
              <a:gd name="T88" fmla="*/ 694 w 1090"/>
              <a:gd name="T89" fmla="*/ 802 h 920"/>
              <a:gd name="T90" fmla="*/ 672 w 1090"/>
              <a:gd name="T91" fmla="*/ 724 h 920"/>
              <a:gd name="T92" fmla="*/ 672 w 1090"/>
              <a:gd name="T93" fmla="*/ 692 h 920"/>
              <a:gd name="T94" fmla="*/ 742 w 1090"/>
              <a:gd name="T95" fmla="*/ 696 h 920"/>
              <a:gd name="T96" fmla="*/ 754 w 1090"/>
              <a:gd name="T97" fmla="*/ 670 h 920"/>
              <a:gd name="T98" fmla="*/ 734 w 1090"/>
              <a:gd name="T99" fmla="*/ 654 h 920"/>
              <a:gd name="T100" fmla="*/ 752 w 1090"/>
              <a:gd name="T101" fmla="*/ 608 h 920"/>
              <a:gd name="T102" fmla="*/ 796 w 1090"/>
              <a:gd name="T103" fmla="*/ 562 h 920"/>
              <a:gd name="T104" fmla="*/ 802 w 1090"/>
              <a:gd name="T105" fmla="*/ 524 h 920"/>
              <a:gd name="T106" fmla="*/ 854 w 1090"/>
              <a:gd name="T107" fmla="*/ 516 h 920"/>
              <a:gd name="T108" fmla="*/ 858 w 1090"/>
              <a:gd name="T109" fmla="*/ 550 h 920"/>
              <a:gd name="T110" fmla="*/ 948 w 1090"/>
              <a:gd name="T111" fmla="*/ 630 h 920"/>
              <a:gd name="T112" fmla="*/ 986 w 1090"/>
              <a:gd name="T113" fmla="*/ 648 h 920"/>
              <a:gd name="T114" fmla="*/ 1008 w 1090"/>
              <a:gd name="T115" fmla="*/ 606 h 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90" h="920">
                <a:moveTo>
                  <a:pt x="1006" y="598"/>
                </a:moveTo>
                <a:lnTo>
                  <a:pt x="1006" y="598"/>
                </a:lnTo>
                <a:lnTo>
                  <a:pt x="998" y="596"/>
                </a:lnTo>
                <a:lnTo>
                  <a:pt x="992" y="594"/>
                </a:lnTo>
                <a:lnTo>
                  <a:pt x="986" y="588"/>
                </a:lnTo>
                <a:lnTo>
                  <a:pt x="982" y="582"/>
                </a:lnTo>
                <a:lnTo>
                  <a:pt x="982" y="582"/>
                </a:lnTo>
                <a:lnTo>
                  <a:pt x="980" y="578"/>
                </a:lnTo>
                <a:lnTo>
                  <a:pt x="976" y="576"/>
                </a:lnTo>
                <a:lnTo>
                  <a:pt x="968" y="574"/>
                </a:lnTo>
                <a:lnTo>
                  <a:pt x="956" y="572"/>
                </a:lnTo>
                <a:lnTo>
                  <a:pt x="952" y="562"/>
                </a:lnTo>
                <a:lnTo>
                  <a:pt x="952" y="562"/>
                </a:lnTo>
                <a:lnTo>
                  <a:pt x="942" y="564"/>
                </a:lnTo>
                <a:lnTo>
                  <a:pt x="934" y="564"/>
                </a:lnTo>
                <a:lnTo>
                  <a:pt x="926" y="562"/>
                </a:lnTo>
                <a:lnTo>
                  <a:pt x="926" y="562"/>
                </a:lnTo>
                <a:lnTo>
                  <a:pt x="924" y="558"/>
                </a:lnTo>
                <a:lnTo>
                  <a:pt x="924" y="552"/>
                </a:lnTo>
                <a:lnTo>
                  <a:pt x="924" y="546"/>
                </a:lnTo>
                <a:lnTo>
                  <a:pt x="928" y="538"/>
                </a:lnTo>
                <a:lnTo>
                  <a:pt x="932" y="530"/>
                </a:lnTo>
                <a:lnTo>
                  <a:pt x="940" y="524"/>
                </a:lnTo>
                <a:lnTo>
                  <a:pt x="948" y="520"/>
                </a:lnTo>
                <a:lnTo>
                  <a:pt x="958" y="520"/>
                </a:lnTo>
                <a:lnTo>
                  <a:pt x="958" y="520"/>
                </a:lnTo>
                <a:lnTo>
                  <a:pt x="968" y="520"/>
                </a:lnTo>
                <a:lnTo>
                  <a:pt x="978" y="518"/>
                </a:lnTo>
                <a:lnTo>
                  <a:pt x="986" y="516"/>
                </a:lnTo>
                <a:lnTo>
                  <a:pt x="994" y="512"/>
                </a:lnTo>
                <a:lnTo>
                  <a:pt x="1004" y="504"/>
                </a:lnTo>
                <a:lnTo>
                  <a:pt x="1008" y="500"/>
                </a:lnTo>
                <a:lnTo>
                  <a:pt x="1012" y="498"/>
                </a:lnTo>
                <a:lnTo>
                  <a:pt x="1012" y="498"/>
                </a:lnTo>
                <a:lnTo>
                  <a:pt x="1008" y="496"/>
                </a:lnTo>
                <a:lnTo>
                  <a:pt x="1008" y="494"/>
                </a:lnTo>
                <a:lnTo>
                  <a:pt x="1030" y="488"/>
                </a:lnTo>
                <a:lnTo>
                  <a:pt x="1030" y="488"/>
                </a:lnTo>
                <a:lnTo>
                  <a:pt x="1038" y="482"/>
                </a:lnTo>
                <a:lnTo>
                  <a:pt x="1056" y="464"/>
                </a:lnTo>
                <a:lnTo>
                  <a:pt x="1056" y="464"/>
                </a:lnTo>
                <a:lnTo>
                  <a:pt x="1068" y="448"/>
                </a:lnTo>
                <a:lnTo>
                  <a:pt x="1076" y="430"/>
                </a:lnTo>
                <a:lnTo>
                  <a:pt x="1080" y="422"/>
                </a:lnTo>
                <a:lnTo>
                  <a:pt x="1082" y="412"/>
                </a:lnTo>
                <a:lnTo>
                  <a:pt x="1082" y="404"/>
                </a:lnTo>
                <a:lnTo>
                  <a:pt x="1080" y="394"/>
                </a:lnTo>
                <a:lnTo>
                  <a:pt x="1080" y="394"/>
                </a:lnTo>
                <a:lnTo>
                  <a:pt x="1078" y="382"/>
                </a:lnTo>
                <a:lnTo>
                  <a:pt x="1076" y="372"/>
                </a:lnTo>
                <a:lnTo>
                  <a:pt x="1078" y="366"/>
                </a:lnTo>
                <a:lnTo>
                  <a:pt x="1078" y="366"/>
                </a:lnTo>
                <a:lnTo>
                  <a:pt x="1084" y="360"/>
                </a:lnTo>
                <a:lnTo>
                  <a:pt x="1086" y="352"/>
                </a:lnTo>
                <a:lnTo>
                  <a:pt x="1090" y="340"/>
                </a:lnTo>
                <a:lnTo>
                  <a:pt x="1090" y="328"/>
                </a:lnTo>
                <a:lnTo>
                  <a:pt x="1086" y="318"/>
                </a:lnTo>
                <a:lnTo>
                  <a:pt x="1082" y="310"/>
                </a:lnTo>
                <a:lnTo>
                  <a:pt x="1076" y="304"/>
                </a:lnTo>
                <a:lnTo>
                  <a:pt x="1070" y="298"/>
                </a:lnTo>
                <a:lnTo>
                  <a:pt x="1070" y="298"/>
                </a:lnTo>
                <a:lnTo>
                  <a:pt x="1062" y="294"/>
                </a:lnTo>
                <a:lnTo>
                  <a:pt x="1050" y="292"/>
                </a:lnTo>
                <a:lnTo>
                  <a:pt x="1038" y="292"/>
                </a:lnTo>
                <a:lnTo>
                  <a:pt x="1026" y="292"/>
                </a:lnTo>
                <a:lnTo>
                  <a:pt x="1004" y="294"/>
                </a:lnTo>
                <a:lnTo>
                  <a:pt x="994" y="296"/>
                </a:lnTo>
                <a:lnTo>
                  <a:pt x="994" y="300"/>
                </a:lnTo>
                <a:lnTo>
                  <a:pt x="994" y="300"/>
                </a:lnTo>
                <a:lnTo>
                  <a:pt x="988" y="308"/>
                </a:lnTo>
                <a:lnTo>
                  <a:pt x="980" y="314"/>
                </a:lnTo>
                <a:lnTo>
                  <a:pt x="970" y="316"/>
                </a:lnTo>
                <a:lnTo>
                  <a:pt x="960" y="318"/>
                </a:lnTo>
                <a:lnTo>
                  <a:pt x="944" y="318"/>
                </a:lnTo>
                <a:lnTo>
                  <a:pt x="936" y="316"/>
                </a:lnTo>
                <a:lnTo>
                  <a:pt x="938" y="336"/>
                </a:lnTo>
                <a:lnTo>
                  <a:pt x="938" y="336"/>
                </a:lnTo>
                <a:lnTo>
                  <a:pt x="932" y="348"/>
                </a:lnTo>
                <a:lnTo>
                  <a:pt x="928" y="354"/>
                </a:lnTo>
                <a:lnTo>
                  <a:pt x="924" y="354"/>
                </a:lnTo>
                <a:lnTo>
                  <a:pt x="920" y="352"/>
                </a:lnTo>
                <a:lnTo>
                  <a:pt x="914" y="340"/>
                </a:lnTo>
                <a:lnTo>
                  <a:pt x="912" y="334"/>
                </a:lnTo>
                <a:lnTo>
                  <a:pt x="880" y="352"/>
                </a:lnTo>
                <a:lnTo>
                  <a:pt x="890" y="382"/>
                </a:lnTo>
                <a:lnTo>
                  <a:pt x="858" y="348"/>
                </a:lnTo>
                <a:lnTo>
                  <a:pt x="844" y="358"/>
                </a:lnTo>
                <a:lnTo>
                  <a:pt x="862" y="374"/>
                </a:lnTo>
                <a:lnTo>
                  <a:pt x="824" y="402"/>
                </a:lnTo>
                <a:lnTo>
                  <a:pt x="810" y="330"/>
                </a:lnTo>
                <a:lnTo>
                  <a:pt x="670" y="250"/>
                </a:lnTo>
                <a:lnTo>
                  <a:pt x="714" y="200"/>
                </a:lnTo>
                <a:lnTo>
                  <a:pt x="578" y="0"/>
                </a:lnTo>
                <a:lnTo>
                  <a:pt x="472" y="34"/>
                </a:lnTo>
                <a:lnTo>
                  <a:pt x="430" y="66"/>
                </a:lnTo>
                <a:lnTo>
                  <a:pt x="430" y="82"/>
                </a:lnTo>
                <a:lnTo>
                  <a:pt x="420" y="92"/>
                </a:lnTo>
                <a:lnTo>
                  <a:pt x="428" y="102"/>
                </a:lnTo>
                <a:lnTo>
                  <a:pt x="442" y="102"/>
                </a:lnTo>
                <a:lnTo>
                  <a:pt x="434" y="118"/>
                </a:lnTo>
                <a:lnTo>
                  <a:pt x="464" y="136"/>
                </a:lnTo>
                <a:lnTo>
                  <a:pt x="448" y="150"/>
                </a:lnTo>
                <a:lnTo>
                  <a:pt x="448" y="150"/>
                </a:lnTo>
                <a:lnTo>
                  <a:pt x="456" y="158"/>
                </a:lnTo>
                <a:lnTo>
                  <a:pt x="460" y="164"/>
                </a:lnTo>
                <a:lnTo>
                  <a:pt x="462" y="170"/>
                </a:lnTo>
                <a:lnTo>
                  <a:pt x="462" y="176"/>
                </a:lnTo>
                <a:lnTo>
                  <a:pt x="462" y="182"/>
                </a:lnTo>
                <a:lnTo>
                  <a:pt x="458" y="188"/>
                </a:lnTo>
                <a:lnTo>
                  <a:pt x="452" y="198"/>
                </a:lnTo>
                <a:lnTo>
                  <a:pt x="442" y="206"/>
                </a:lnTo>
                <a:lnTo>
                  <a:pt x="432" y="212"/>
                </a:lnTo>
                <a:lnTo>
                  <a:pt x="424" y="216"/>
                </a:lnTo>
                <a:lnTo>
                  <a:pt x="424" y="216"/>
                </a:lnTo>
                <a:lnTo>
                  <a:pt x="414" y="218"/>
                </a:lnTo>
                <a:lnTo>
                  <a:pt x="406" y="220"/>
                </a:lnTo>
                <a:lnTo>
                  <a:pt x="392" y="226"/>
                </a:lnTo>
                <a:lnTo>
                  <a:pt x="380" y="236"/>
                </a:lnTo>
                <a:lnTo>
                  <a:pt x="370" y="246"/>
                </a:lnTo>
                <a:lnTo>
                  <a:pt x="362" y="258"/>
                </a:lnTo>
                <a:lnTo>
                  <a:pt x="356" y="266"/>
                </a:lnTo>
                <a:lnTo>
                  <a:pt x="352" y="276"/>
                </a:lnTo>
                <a:lnTo>
                  <a:pt x="332" y="248"/>
                </a:lnTo>
                <a:lnTo>
                  <a:pt x="286" y="282"/>
                </a:lnTo>
                <a:lnTo>
                  <a:pt x="286" y="282"/>
                </a:lnTo>
                <a:lnTo>
                  <a:pt x="282" y="292"/>
                </a:lnTo>
                <a:lnTo>
                  <a:pt x="278" y="300"/>
                </a:lnTo>
                <a:lnTo>
                  <a:pt x="274" y="304"/>
                </a:lnTo>
                <a:lnTo>
                  <a:pt x="268" y="306"/>
                </a:lnTo>
                <a:lnTo>
                  <a:pt x="258" y="308"/>
                </a:lnTo>
                <a:lnTo>
                  <a:pt x="254" y="308"/>
                </a:lnTo>
                <a:lnTo>
                  <a:pt x="174" y="420"/>
                </a:lnTo>
                <a:lnTo>
                  <a:pt x="160" y="446"/>
                </a:lnTo>
                <a:lnTo>
                  <a:pt x="160" y="446"/>
                </a:lnTo>
                <a:lnTo>
                  <a:pt x="162" y="452"/>
                </a:lnTo>
                <a:lnTo>
                  <a:pt x="162" y="470"/>
                </a:lnTo>
                <a:lnTo>
                  <a:pt x="160" y="478"/>
                </a:lnTo>
                <a:lnTo>
                  <a:pt x="158" y="486"/>
                </a:lnTo>
                <a:lnTo>
                  <a:pt x="152" y="492"/>
                </a:lnTo>
                <a:lnTo>
                  <a:pt x="148" y="494"/>
                </a:lnTo>
                <a:lnTo>
                  <a:pt x="144" y="494"/>
                </a:lnTo>
                <a:lnTo>
                  <a:pt x="144" y="494"/>
                </a:lnTo>
                <a:lnTo>
                  <a:pt x="130" y="496"/>
                </a:lnTo>
                <a:lnTo>
                  <a:pt x="114" y="498"/>
                </a:lnTo>
                <a:lnTo>
                  <a:pt x="84" y="504"/>
                </a:lnTo>
                <a:lnTo>
                  <a:pt x="50" y="514"/>
                </a:lnTo>
                <a:lnTo>
                  <a:pt x="38" y="516"/>
                </a:lnTo>
                <a:lnTo>
                  <a:pt x="38" y="516"/>
                </a:lnTo>
                <a:lnTo>
                  <a:pt x="44" y="538"/>
                </a:lnTo>
                <a:lnTo>
                  <a:pt x="46" y="556"/>
                </a:lnTo>
                <a:lnTo>
                  <a:pt x="46" y="570"/>
                </a:lnTo>
                <a:lnTo>
                  <a:pt x="42" y="580"/>
                </a:lnTo>
                <a:lnTo>
                  <a:pt x="38" y="588"/>
                </a:lnTo>
                <a:lnTo>
                  <a:pt x="34" y="594"/>
                </a:lnTo>
                <a:lnTo>
                  <a:pt x="28" y="598"/>
                </a:lnTo>
                <a:lnTo>
                  <a:pt x="26" y="608"/>
                </a:lnTo>
                <a:lnTo>
                  <a:pt x="26" y="608"/>
                </a:lnTo>
                <a:lnTo>
                  <a:pt x="30" y="640"/>
                </a:lnTo>
                <a:lnTo>
                  <a:pt x="28" y="686"/>
                </a:lnTo>
                <a:lnTo>
                  <a:pt x="26" y="710"/>
                </a:lnTo>
                <a:lnTo>
                  <a:pt x="24" y="732"/>
                </a:lnTo>
                <a:lnTo>
                  <a:pt x="18" y="750"/>
                </a:lnTo>
                <a:lnTo>
                  <a:pt x="12" y="762"/>
                </a:lnTo>
                <a:lnTo>
                  <a:pt x="12" y="762"/>
                </a:lnTo>
                <a:lnTo>
                  <a:pt x="6" y="772"/>
                </a:lnTo>
                <a:lnTo>
                  <a:pt x="2" y="780"/>
                </a:lnTo>
                <a:lnTo>
                  <a:pt x="0" y="788"/>
                </a:lnTo>
                <a:lnTo>
                  <a:pt x="2" y="794"/>
                </a:lnTo>
                <a:lnTo>
                  <a:pt x="6" y="804"/>
                </a:lnTo>
                <a:lnTo>
                  <a:pt x="8" y="806"/>
                </a:lnTo>
                <a:lnTo>
                  <a:pt x="18" y="798"/>
                </a:lnTo>
                <a:lnTo>
                  <a:pt x="32" y="806"/>
                </a:lnTo>
                <a:lnTo>
                  <a:pt x="64" y="792"/>
                </a:lnTo>
                <a:lnTo>
                  <a:pt x="94" y="790"/>
                </a:lnTo>
                <a:lnTo>
                  <a:pt x="104" y="778"/>
                </a:lnTo>
                <a:lnTo>
                  <a:pt x="122" y="802"/>
                </a:lnTo>
                <a:lnTo>
                  <a:pt x="122" y="802"/>
                </a:lnTo>
                <a:lnTo>
                  <a:pt x="122" y="810"/>
                </a:lnTo>
                <a:lnTo>
                  <a:pt x="122" y="816"/>
                </a:lnTo>
                <a:lnTo>
                  <a:pt x="124" y="820"/>
                </a:lnTo>
                <a:lnTo>
                  <a:pt x="126" y="824"/>
                </a:lnTo>
                <a:lnTo>
                  <a:pt x="132" y="824"/>
                </a:lnTo>
                <a:lnTo>
                  <a:pt x="134" y="824"/>
                </a:lnTo>
                <a:lnTo>
                  <a:pt x="204" y="816"/>
                </a:lnTo>
                <a:lnTo>
                  <a:pt x="222" y="832"/>
                </a:lnTo>
                <a:lnTo>
                  <a:pt x="220" y="838"/>
                </a:lnTo>
                <a:lnTo>
                  <a:pt x="212" y="840"/>
                </a:lnTo>
                <a:lnTo>
                  <a:pt x="212" y="840"/>
                </a:lnTo>
                <a:lnTo>
                  <a:pt x="206" y="840"/>
                </a:lnTo>
                <a:lnTo>
                  <a:pt x="200" y="844"/>
                </a:lnTo>
                <a:lnTo>
                  <a:pt x="200" y="848"/>
                </a:lnTo>
                <a:lnTo>
                  <a:pt x="200" y="850"/>
                </a:lnTo>
                <a:lnTo>
                  <a:pt x="204" y="852"/>
                </a:lnTo>
                <a:lnTo>
                  <a:pt x="210" y="854"/>
                </a:lnTo>
                <a:lnTo>
                  <a:pt x="210" y="854"/>
                </a:lnTo>
                <a:lnTo>
                  <a:pt x="216" y="856"/>
                </a:lnTo>
                <a:lnTo>
                  <a:pt x="226" y="856"/>
                </a:lnTo>
                <a:lnTo>
                  <a:pt x="242" y="854"/>
                </a:lnTo>
                <a:lnTo>
                  <a:pt x="260" y="850"/>
                </a:lnTo>
                <a:lnTo>
                  <a:pt x="274" y="846"/>
                </a:lnTo>
                <a:lnTo>
                  <a:pt x="274" y="846"/>
                </a:lnTo>
                <a:lnTo>
                  <a:pt x="288" y="842"/>
                </a:lnTo>
                <a:lnTo>
                  <a:pt x="294" y="842"/>
                </a:lnTo>
                <a:lnTo>
                  <a:pt x="300" y="844"/>
                </a:lnTo>
                <a:lnTo>
                  <a:pt x="306" y="848"/>
                </a:lnTo>
                <a:lnTo>
                  <a:pt x="312" y="856"/>
                </a:lnTo>
                <a:lnTo>
                  <a:pt x="318" y="866"/>
                </a:lnTo>
                <a:lnTo>
                  <a:pt x="322" y="880"/>
                </a:lnTo>
                <a:lnTo>
                  <a:pt x="322" y="880"/>
                </a:lnTo>
                <a:lnTo>
                  <a:pt x="328" y="894"/>
                </a:lnTo>
                <a:lnTo>
                  <a:pt x="332" y="904"/>
                </a:lnTo>
                <a:lnTo>
                  <a:pt x="338" y="908"/>
                </a:lnTo>
                <a:lnTo>
                  <a:pt x="342" y="910"/>
                </a:lnTo>
                <a:lnTo>
                  <a:pt x="348" y="912"/>
                </a:lnTo>
                <a:lnTo>
                  <a:pt x="350" y="910"/>
                </a:lnTo>
                <a:lnTo>
                  <a:pt x="354" y="908"/>
                </a:lnTo>
                <a:lnTo>
                  <a:pt x="400" y="892"/>
                </a:lnTo>
                <a:lnTo>
                  <a:pt x="400" y="892"/>
                </a:lnTo>
                <a:lnTo>
                  <a:pt x="410" y="888"/>
                </a:lnTo>
                <a:lnTo>
                  <a:pt x="420" y="888"/>
                </a:lnTo>
                <a:lnTo>
                  <a:pt x="428" y="890"/>
                </a:lnTo>
                <a:lnTo>
                  <a:pt x="434" y="894"/>
                </a:lnTo>
                <a:lnTo>
                  <a:pt x="440" y="900"/>
                </a:lnTo>
                <a:lnTo>
                  <a:pt x="444" y="906"/>
                </a:lnTo>
                <a:lnTo>
                  <a:pt x="456" y="906"/>
                </a:lnTo>
                <a:lnTo>
                  <a:pt x="498" y="900"/>
                </a:lnTo>
                <a:lnTo>
                  <a:pt x="502" y="890"/>
                </a:lnTo>
                <a:lnTo>
                  <a:pt x="506" y="880"/>
                </a:lnTo>
                <a:lnTo>
                  <a:pt x="514" y="880"/>
                </a:lnTo>
                <a:lnTo>
                  <a:pt x="534" y="888"/>
                </a:lnTo>
                <a:lnTo>
                  <a:pt x="534" y="888"/>
                </a:lnTo>
                <a:lnTo>
                  <a:pt x="538" y="892"/>
                </a:lnTo>
                <a:lnTo>
                  <a:pt x="542" y="898"/>
                </a:lnTo>
                <a:lnTo>
                  <a:pt x="552" y="906"/>
                </a:lnTo>
                <a:lnTo>
                  <a:pt x="564" y="912"/>
                </a:lnTo>
                <a:lnTo>
                  <a:pt x="564" y="912"/>
                </a:lnTo>
                <a:lnTo>
                  <a:pt x="570" y="914"/>
                </a:lnTo>
                <a:lnTo>
                  <a:pt x="582" y="920"/>
                </a:lnTo>
                <a:lnTo>
                  <a:pt x="588" y="920"/>
                </a:lnTo>
                <a:lnTo>
                  <a:pt x="594" y="920"/>
                </a:lnTo>
                <a:lnTo>
                  <a:pt x="600" y="916"/>
                </a:lnTo>
                <a:lnTo>
                  <a:pt x="602" y="908"/>
                </a:lnTo>
                <a:lnTo>
                  <a:pt x="602" y="908"/>
                </a:lnTo>
                <a:lnTo>
                  <a:pt x="604" y="900"/>
                </a:lnTo>
                <a:lnTo>
                  <a:pt x="608" y="894"/>
                </a:lnTo>
                <a:lnTo>
                  <a:pt x="612" y="890"/>
                </a:lnTo>
                <a:lnTo>
                  <a:pt x="616" y="888"/>
                </a:lnTo>
                <a:lnTo>
                  <a:pt x="624" y="888"/>
                </a:lnTo>
                <a:lnTo>
                  <a:pt x="630" y="890"/>
                </a:lnTo>
                <a:lnTo>
                  <a:pt x="630" y="890"/>
                </a:lnTo>
                <a:lnTo>
                  <a:pt x="650" y="892"/>
                </a:lnTo>
                <a:lnTo>
                  <a:pt x="650" y="892"/>
                </a:lnTo>
                <a:lnTo>
                  <a:pt x="650" y="882"/>
                </a:lnTo>
                <a:lnTo>
                  <a:pt x="650" y="872"/>
                </a:lnTo>
                <a:lnTo>
                  <a:pt x="650" y="856"/>
                </a:lnTo>
                <a:lnTo>
                  <a:pt x="650" y="856"/>
                </a:lnTo>
                <a:lnTo>
                  <a:pt x="648" y="844"/>
                </a:lnTo>
                <a:lnTo>
                  <a:pt x="652" y="838"/>
                </a:lnTo>
                <a:lnTo>
                  <a:pt x="654" y="834"/>
                </a:lnTo>
                <a:lnTo>
                  <a:pt x="656" y="834"/>
                </a:lnTo>
                <a:lnTo>
                  <a:pt x="658" y="818"/>
                </a:lnTo>
                <a:lnTo>
                  <a:pt x="658" y="818"/>
                </a:lnTo>
                <a:lnTo>
                  <a:pt x="674" y="822"/>
                </a:lnTo>
                <a:lnTo>
                  <a:pt x="684" y="824"/>
                </a:lnTo>
                <a:lnTo>
                  <a:pt x="690" y="822"/>
                </a:lnTo>
                <a:lnTo>
                  <a:pt x="694" y="818"/>
                </a:lnTo>
                <a:lnTo>
                  <a:pt x="696" y="812"/>
                </a:lnTo>
                <a:lnTo>
                  <a:pt x="696" y="808"/>
                </a:lnTo>
                <a:lnTo>
                  <a:pt x="694" y="802"/>
                </a:lnTo>
                <a:lnTo>
                  <a:pt x="694" y="802"/>
                </a:lnTo>
                <a:lnTo>
                  <a:pt x="686" y="788"/>
                </a:lnTo>
                <a:lnTo>
                  <a:pt x="680" y="774"/>
                </a:lnTo>
                <a:lnTo>
                  <a:pt x="678" y="760"/>
                </a:lnTo>
                <a:lnTo>
                  <a:pt x="678" y="760"/>
                </a:lnTo>
                <a:lnTo>
                  <a:pt x="674" y="736"/>
                </a:lnTo>
                <a:lnTo>
                  <a:pt x="672" y="724"/>
                </a:lnTo>
                <a:lnTo>
                  <a:pt x="664" y="708"/>
                </a:lnTo>
                <a:lnTo>
                  <a:pt x="664" y="708"/>
                </a:lnTo>
                <a:lnTo>
                  <a:pt x="664" y="702"/>
                </a:lnTo>
                <a:lnTo>
                  <a:pt x="666" y="698"/>
                </a:lnTo>
                <a:lnTo>
                  <a:pt x="668" y="694"/>
                </a:lnTo>
                <a:lnTo>
                  <a:pt x="672" y="692"/>
                </a:lnTo>
                <a:lnTo>
                  <a:pt x="682" y="688"/>
                </a:lnTo>
                <a:lnTo>
                  <a:pt x="692" y="688"/>
                </a:lnTo>
                <a:lnTo>
                  <a:pt x="714" y="688"/>
                </a:lnTo>
                <a:lnTo>
                  <a:pt x="726" y="688"/>
                </a:lnTo>
                <a:lnTo>
                  <a:pt x="742" y="696"/>
                </a:lnTo>
                <a:lnTo>
                  <a:pt x="742" y="696"/>
                </a:lnTo>
                <a:lnTo>
                  <a:pt x="752" y="690"/>
                </a:lnTo>
                <a:lnTo>
                  <a:pt x="758" y="684"/>
                </a:lnTo>
                <a:lnTo>
                  <a:pt x="760" y="680"/>
                </a:lnTo>
                <a:lnTo>
                  <a:pt x="760" y="676"/>
                </a:lnTo>
                <a:lnTo>
                  <a:pt x="756" y="672"/>
                </a:lnTo>
                <a:lnTo>
                  <a:pt x="754" y="670"/>
                </a:lnTo>
                <a:lnTo>
                  <a:pt x="750" y="668"/>
                </a:lnTo>
                <a:lnTo>
                  <a:pt x="750" y="668"/>
                </a:lnTo>
                <a:lnTo>
                  <a:pt x="744" y="664"/>
                </a:lnTo>
                <a:lnTo>
                  <a:pt x="738" y="660"/>
                </a:lnTo>
                <a:lnTo>
                  <a:pt x="734" y="654"/>
                </a:lnTo>
                <a:lnTo>
                  <a:pt x="734" y="654"/>
                </a:lnTo>
                <a:lnTo>
                  <a:pt x="736" y="642"/>
                </a:lnTo>
                <a:lnTo>
                  <a:pt x="736" y="624"/>
                </a:lnTo>
                <a:lnTo>
                  <a:pt x="736" y="624"/>
                </a:lnTo>
                <a:lnTo>
                  <a:pt x="738" y="618"/>
                </a:lnTo>
                <a:lnTo>
                  <a:pt x="742" y="614"/>
                </a:lnTo>
                <a:lnTo>
                  <a:pt x="752" y="608"/>
                </a:lnTo>
                <a:lnTo>
                  <a:pt x="766" y="600"/>
                </a:lnTo>
                <a:lnTo>
                  <a:pt x="784" y="580"/>
                </a:lnTo>
                <a:lnTo>
                  <a:pt x="784" y="580"/>
                </a:lnTo>
                <a:lnTo>
                  <a:pt x="790" y="574"/>
                </a:lnTo>
                <a:lnTo>
                  <a:pt x="794" y="568"/>
                </a:lnTo>
                <a:lnTo>
                  <a:pt x="796" y="562"/>
                </a:lnTo>
                <a:lnTo>
                  <a:pt x="798" y="554"/>
                </a:lnTo>
                <a:lnTo>
                  <a:pt x="796" y="544"/>
                </a:lnTo>
                <a:lnTo>
                  <a:pt x="796" y="540"/>
                </a:lnTo>
                <a:lnTo>
                  <a:pt x="796" y="540"/>
                </a:lnTo>
                <a:lnTo>
                  <a:pt x="798" y="530"/>
                </a:lnTo>
                <a:lnTo>
                  <a:pt x="802" y="524"/>
                </a:lnTo>
                <a:lnTo>
                  <a:pt x="808" y="520"/>
                </a:lnTo>
                <a:lnTo>
                  <a:pt x="816" y="520"/>
                </a:lnTo>
                <a:lnTo>
                  <a:pt x="828" y="520"/>
                </a:lnTo>
                <a:lnTo>
                  <a:pt x="834" y="520"/>
                </a:lnTo>
                <a:lnTo>
                  <a:pt x="854" y="516"/>
                </a:lnTo>
                <a:lnTo>
                  <a:pt x="854" y="516"/>
                </a:lnTo>
                <a:lnTo>
                  <a:pt x="866" y="518"/>
                </a:lnTo>
                <a:lnTo>
                  <a:pt x="870" y="520"/>
                </a:lnTo>
                <a:lnTo>
                  <a:pt x="872" y="522"/>
                </a:lnTo>
                <a:lnTo>
                  <a:pt x="872" y="530"/>
                </a:lnTo>
                <a:lnTo>
                  <a:pt x="868" y="536"/>
                </a:lnTo>
                <a:lnTo>
                  <a:pt x="858" y="550"/>
                </a:lnTo>
                <a:lnTo>
                  <a:pt x="852" y="558"/>
                </a:lnTo>
                <a:lnTo>
                  <a:pt x="852" y="576"/>
                </a:lnTo>
                <a:lnTo>
                  <a:pt x="866" y="620"/>
                </a:lnTo>
                <a:lnTo>
                  <a:pt x="898" y="616"/>
                </a:lnTo>
                <a:lnTo>
                  <a:pt x="910" y="628"/>
                </a:lnTo>
                <a:lnTo>
                  <a:pt x="948" y="630"/>
                </a:lnTo>
                <a:lnTo>
                  <a:pt x="966" y="646"/>
                </a:lnTo>
                <a:lnTo>
                  <a:pt x="966" y="646"/>
                </a:lnTo>
                <a:lnTo>
                  <a:pt x="974" y="650"/>
                </a:lnTo>
                <a:lnTo>
                  <a:pt x="978" y="650"/>
                </a:lnTo>
                <a:lnTo>
                  <a:pt x="984" y="650"/>
                </a:lnTo>
                <a:lnTo>
                  <a:pt x="986" y="648"/>
                </a:lnTo>
                <a:lnTo>
                  <a:pt x="990" y="644"/>
                </a:lnTo>
                <a:lnTo>
                  <a:pt x="992" y="642"/>
                </a:lnTo>
                <a:lnTo>
                  <a:pt x="992" y="642"/>
                </a:lnTo>
                <a:lnTo>
                  <a:pt x="996" y="630"/>
                </a:lnTo>
                <a:lnTo>
                  <a:pt x="1002" y="620"/>
                </a:lnTo>
                <a:lnTo>
                  <a:pt x="1008" y="606"/>
                </a:lnTo>
                <a:lnTo>
                  <a:pt x="1006" y="598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6493527" y="2589231"/>
            <a:ext cx="209224" cy="35862"/>
          </a:xfrm>
          <a:custGeom>
            <a:avLst/>
            <a:gdLst>
              <a:gd name="T0" fmla="*/ 0 w 70"/>
              <a:gd name="T1" fmla="*/ 8 h 12"/>
              <a:gd name="T2" fmla="*/ 28 w 70"/>
              <a:gd name="T3" fmla="*/ 12 h 12"/>
              <a:gd name="T4" fmla="*/ 28 w 70"/>
              <a:gd name="T5" fmla="*/ 12 h 12"/>
              <a:gd name="T6" fmla="*/ 34 w 70"/>
              <a:gd name="T7" fmla="*/ 6 h 12"/>
              <a:gd name="T8" fmla="*/ 42 w 70"/>
              <a:gd name="T9" fmla="*/ 2 h 12"/>
              <a:gd name="T10" fmla="*/ 50 w 70"/>
              <a:gd name="T11" fmla="*/ 2 h 12"/>
              <a:gd name="T12" fmla="*/ 50 w 70"/>
              <a:gd name="T13" fmla="*/ 2 h 12"/>
              <a:gd name="T14" fmla="*/ 66 w 70"/>
              <a:gd name="T15" fmla="*/ 0 h 12"/>
              <a:gd name="T16" fmla="*/ 70 w 70"/>
              <a:gd name="T1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0" h="12">
                <a:moveTo>
                  <a:pt x="0" y="8"/>
                </a:moveTo>
                <a:lnTo>
                  <a:pt x="28" y="12"/>
                </a:lnTo>
                <a:lnTo>
                  <a:pt x="28" y="12"/>
                </a:lnTo>
                <a:lnTo>
                  <a:pt x="34" y="6"/>
                </a:lnTo>
                <a:lnTo>
                  <a:pt x="42" y="2"/>
                </a:lnTo>
                <a:lnTo>
                  <a:pt x="50" y="2"/>
                </a:lnTo>
                <a:lnTo>
                  <a:pt x="50" y="2"/>
                </a:lnTo>
                <a:lnTo>
                  <a:pt x="66" y="0"/>
                </a:lnTo>
                <a:lnTo>
                  <a:pt x="70" y="0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4"/>
          <p:cNvSpPr>
            <a:spLocks/>
          </p:cNvSpPr>
          <p:nvPr/>
        </p:nvSpPr>
        <p:spPr bwMode="auto">
          <a:xfrm>
            <a:off x="6493527" y="2409921"/>
            <a:ext cx="269003" cy="215172"/>
          </a:xfrm>
          <a:custGeom>
            <a:avLst/>
            <a:gdLst>
              <a:gd name="T0" fmla="*/ 72 w 90"/>
              <a:gd name="T1" fmla="*/ 60 h 72"/>
              <a:gd name="T2" fmla="*/ 72 w 90"/>
              <a:gd name="T3" fmla="*/ 42 h 72"/>
              <a:gd name="T4" fmla="*/ 72 w 90"/>
              <a:gd name="T5" fmla="*/ 42 h 72"/>
              <a:gd name="T6" fmla="*/ 78 w 90"/>
              <a:gd name="T7" fmla="*/ 36 h 72"/>
              <a:gd name="T8" fmla="*/ 88 w 90"/>
              <a:gd name="T9" fmla="*/ 22 h 72"/>
              <a:gd name="T10" fmla="*/ 90 w 90"/>
              <a:gd name="T11" fmla="*/ 14 h 72"/>
              <a:gd name="T12" fmla="*/ 90 w 90"/>
              <a:gd name="T13" fmla="*/ 6 h 72"/>
              <a:gd name="T14" fmla="*/ 88 w 90"/>
              <a:gd name="T15" fmla="*/ 4 h 72"/>
              <a:gd name="T16" fmla="*/ 84 w 90"/>
              <a:gd name="T17" fmla="*/ 2 h 72"/>
              <a:gd name="T18" fmla="*/ 72 w 90"/>
              <a:gd name="T19" fmla="*/ 0 h 72"/>
              <a:gd name="T20" fmla="*/ 54 w 90"/>
              <a:gd name="T21" fmla="*/ 4 h 72"/>
              <a:gd name="T22" fmla="*/ 54 w 90"/>
              <a:gd name="T23" fmla="*/ 4 h 72"/>
              <a:gd name="T24" fmla="*/ 48 w 90"/>
              <a:gd name="T25" fmla="*/ 4 h 72"/>
              <a:gd name="T26" fmla="*/ 34 w 90"/>
              <a:gd name="T27" fmla="*/ 4 h 72"/>
              <a:gd name="T28" fmla="*/ 26 w 90"/>
              <a:gd name="T29" fmla="*/ 6 h 72"/>
              <a:gd name="T30" fmla="*/ 20 w 90"/>
              <a:gd name="T31" fmla="*/ 8 h 72"/>
              <a:gd name="T32" fmla="*/ 16 w 90"/>
              <a:gd name="T33" fmla="*/ 14 h 72"/>
              <a:gd name="T34" fmla="*/ 14 w 90"/>
              <a:gd name="T35" fmla="*/ 24 h 72"/>
              <a:gd name="T36" fmla="*/ 14 w 90"/>
              <a:gd name="T37" fmla="*/ 24 h 72"/>
              <a:gd name="T38" fmla="*/ 16 w 90"/>
              <a:gd name="T39" fmla="*/ 28 h 72"/>
              <a:gd name="T40" fmla="*/ 16 w 90"/>
              <a:gd name="T41" fmla="*/ 40 h 72"/>
              <a:gd name="T42" fmla="*/ 16 w 90"/>
              <a:gd name="T43" fmla="*/ 46 h 72"/>
              <a:gd name="T44" fmla="*/ 14 w 90"/>
              <a:gd name="T45" fmla="*/ 52 h 72"/>
              <a:gd name="T46" fmla="*/ 10 w 90"/>
              <a:gd name="T47" fmla="*/ 60 h 72"/>
              <a:gd name="T48" fmla="*/ 4 w 90"/>
              <a:gd name="T49" fmla="*/ 64 h 72"/>
              <a:gd name="T50" fmla="*/ 0 w 90"/>
              <a:gd name="T51" fmla="*/ 68 h 72"/>
              <a:gd name="T52" fmla="*/ 28 w 90"/>
              <a:gd name="T53" fmla="*/ 72 h 72"/>
              <a:gd name="T54" fmla="*/ 28 w 90"/>
              <a:gd name="T55" fmla="*/ 72 h 72"/>
              <a:gd name="T56" fmla="*/ 36 w 90"/>
              <a:gd name="T57" fmla="*/ 68 h 72"/>
              <a:gd name="T58" fmla="*/ 42 w 90"/>
              <a:gd name="T59" fmla="*/ 64 h 72"/>
              <a:gd name="T60" fmla="*/ 52 w 90"/>
              <a:gd name="T61" fmla="*/ 62 h 72"/>
              <a:gd name="T62" fmla="*/ 52 w 90"/>
              <a:gd name="T63" fmla="*/ 62 h 72"/>
              <a:gd name="T64" fmla="*/ 66 w 90"/>
              <a:gd name="T65" fmla="*/ 60 h 72"/>
              <a:gd name="T66" fmla="*/ 72 w 90"/>
              <a:gd name="T67" fmla="*/ 60 h 72"/>
              <a:gd name="T68" fmla="*/ 72 w 90"/>
              <a:gd name="T69" fmla="*/ 6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0" h="72">
                <a:moveTo>
                  <a:pt x="72" y="60"/>
                </a:moveTo>
                <a:lnTo>
                  <a:pt x="72" y="42"/>
                </a:lnTo>
                <a:lnTo>
                  <a:pt x="72" y="42"/>
                </a:lnTo>
                <a:lnTo>
                  <a:pt x="78" y="36"/>
                </a:lnTo>
                <a:lnTo>
                  <a:pt x="88" y="22"/>
                </a:lnTo>
                <a:lnTo>
                  <a:pt x="90" y="14"/>
                </a:lnTo>
                <a:lnTo>
                  <a:pt x="90" y="6"/>
                </a:lnTo>
                <a:lnTo>
                  <a:pt x="88" y="4"/>
                </a:lnTo>
                <a:lnTo>
                  <a:pt x="84" y="2"/>
                </a:lnTo>
                <a:lnTo>
                  <a:pt x="72" y="0"/>
                </a:lnTo>
                <a:lnTo>
                  <a:pt x="54" y="4"/>
                </a:lnTo>
                <a:lnTo>
                  <a:pt x="54" y="4"/>
                </a:lnTo>
                <a:lnTo>
                  <a:pt x="48" y="4"/>
                </a:lnTo>
                <a:lnTo>
                  <a:pt x="34" y="4"/>
                </a:lnTo>
                <a:lnTo>
                  <a:pt x="26" y="6"/>
                </a:lnTo>
                <a:lnTo>
                  <a:pt x="20" y="8"/>
                </a:lnTo>
                <a:lnTo>
                  <a:pt x="16" y="14"/>
                </a:lnTo>
                <a:lnTo>
                  <a:pt x="14" y="24"/>
                </a:lnTo>
                <a:lnTo>
                  <a:pt x="14" y="24"/>
                </a:lnTo>
                <a:lnTo>
                  <a:pt x="16" y="28"/>
                </a:lnTo>
                <a:lnTo>
                  <a:pt x="16" y="40"/>
                </a:lnTo>
                <a:lnTo>
                  <a:pt x="16" y="46"/>
                </a:lnTo>
                <a:lnTo>
                  <a:pt x="14" y="52"/>
                </a:lnTo>
                <a:lnTo>
                  <a:pt x="10" y="60"/>
                </a:lnTo>
                <a:lnTo>
                  <a:pt x="4" y="64"/>
                </a:lnTo>
                <a:lnTo>
                  <a:pt x="0" y="68"/>
                </a:lnTo>
                <a:lnTo>
                  <a:pt x="28" y="72"/>
                </a:lnTo>
                <a:lnTo>
                  <a:pt x="28" y="72"/>
                </a:lnTo>
                <a:lnTo>
                  <a:pt x="36" y="68"/>
                </a:lnTo>
                <a:lnTo>
                  <a:pt x="42" y="64"/>
                </a:lnTo>
                <a:lnTo>
                  <a:pt x="52" y="62"/>
                </a:lnTo>
                <a:lnTo>
                  <a:pt x="52" y="62"/>
                </a:lnTo>
                <a:lnTo>
                  <a:pt x="66" y="60"/>
                </a:lnTo>
                <a:lnTo>
                  <a:pt x="72" y="60"/>
                </a:lnTo>
                <a:lnTo>
                  <a:pt x="72" y="60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5"/>
          <p:cNvSpPr>
            <a:spLocks/>
          </p:cNvSpPr>
          <p:nvPr/>
        </p:nvSpPr>
        <p:spPr bwMode="auto">
          <a:xfrm>
            <a:off x="8161343" y="2637047"/>
            <a:ext cx="585828" cy="579769"/>
          </a:xfrm>
          <a:custGeom>
            <a:avLst/>
            <a:gdLst>
              <a:gd name="T0" fmla="*/ 18 w 196"/>
              <a:gd name="T1" fmla="*/ 110 h 194"/>
              <a:gd name="T2" fmla="*/ 0 w 196"/>
              <a:gd name="T3" fmla="*/ 130 h 194"/>
              <a:gd name="T4" fmla="*/ 0 w 196"/>
              <a:gd name="T5" fmla="*/ 140 h 194"/>
              <a:gd name="T6" fmla="*/ 8 w 196"/>
              <a:gd name="T7" fmla="*/ 152 h 194"/>
              <a:gd name="T8" fmla="*/ 14 w 196"/>
              <a:gd name="T9" fmla="*/ 158 h 194"/>
              <a:gd name="T10" fmla="*/ 16 w 196"/>
              <a:gd name="T11" fmla="*/ 170 h 194"/>
              <a:gd name="T12" fmla="*/ 14 w 196"/>
              <a:gd name="T13" fmla="*/ 182 h 194"/>
              <a:gd name="T14" fmla="*/ 12 w 196"/>
              <a:gd name="T15" fmla="*/ 184 h 194"/>
              <a:gd name="T16" fmla="*/ 10 w 196"/>
              <a:gd name="T17" fmla="*/ 192 h 194"/>
              <a:gd name="T18" fmla="*/ 14 w 196"/>
              <a:gd name="T19" fmla="*/ 194 h 194"/>
              <a:gd name="T20" fmla="*/ 26 w 196"/>
              <a:gd name="T21" fmla="*/ 192 h 194"/>
              <a:gd name="T22" fmla="*/ 42 w 196"/>
              <a:gd name="T23" fmla="*/ 188 h 194"/>
              <a:gd name="T24" fmla="*/ 62 w 196"/>
              <a:gd name="T25" fmla="*/ 190 h 194"/>
              <a:gd name="T26" fmla="*/ 64 w 196"/>
              <a:gd name="T27" fmla="*/ 190 h 194"/>
              <a:gd name="T28" fmla="*/ 76 w 196"/>
              <a:gd name="T29" fmla="*/ 184 h 194"/>
              <a:gd name="T30" fmla="*/ 82 w 196"/>
              <a:gd name="T31" fmla="*/ 178 h 194"/>
              <a:gd name="T32" fmla="*/ 88 w 196"/>
              <a:gd name="T33" fmla="*/ 174 h 194"/>
              <a:gd name="T34" fmla="*/ 110 w 196"/>
              <a:gd name="T35" fmla="*/ 174 h 194"/>
              <a:gd name="T36" fmla="*/ 114 w 196"/>
              <a:gd name="T37" fmla="*/ 174 h 194"/>
              <a:gd name="T38" fmla="*/ 126 w 196"/>
              <a:gd name="T39" fmla="*/ 172 h 194"/>
              <a:gd name="T40" fmla="*/ 136 w 196"/>
              <a:gd name="T41" fmla="*/ 164 h 194"/>
              <a:gd name="T42" fmla="*/ 140 w 196"/>
              <a:gd name="T43" fmla="*/ 158 h 194"/>
              <a:gd name="T44" fmla="*/ 148 w 196"/>
              <a:gd name="T45" fmla="*/ 148 h 194"/>
              <a:gd name="T46" fmla="*/ 156 w 196"/>
              <a:gd name="T47" fmla="*/ 142 h 194"/>
              <a:gd name="T48" fmla="*/ 168 w 196"/>
              <a:gd name="T49" fmla="*/ 142 h 194"/>
              <a:gd name="T50" fmla="*/ 196 w 196"/>
              <a:gd name="T51" fmla="*/ 124 h 194"/>
              <a:gd name="T52" fmla="*/ 196 w 196"/>
              <a:gd name="T53" fmla="*/ 124 h 194"/>
              <a:gd name="T54" fmla="*/ 194 w 196"/>
              <a:gd name="T55" fmla="*/ 118 h 194"/>
              <a:gd name="T56" fmla="*/ 186 w 196"/>
              <a:gd name="T57" fmla="*/ 110 h 194"/>
              <a:gd name="T58" fmla="*/ 156 w 196"/>
              <a:gd name="T59" fmla="*/ 78 h 194"/>
              <a:gd name="T60" fmla="*/ 148 w 196"/>
              <a:gd name="T61" fmla="*/ 64 h 194"/>
              <a:gd name="T62" fmla="*/ 144 w 196"/>
              <a:gd name="T63" fmla="*/ 48 h 194"/>
              <a:gd name="T64" fmla="*/ 144 w 196"/>
              <a:gd name="T65" fmla="*/ 28 h 194"/>
              <a:gd name="T66" fmla="*/ 124 w 196"/>
              <a:gd name="T67" fmla="*/ 0 h 194"/>
              <a:gd name="T68" fmla="*/ 122 w 196"/>
              <a:gd name="T69" fmla="*/ 0 h 194"/>
              <a:gd name="T70" fmla="*/ 104 w 196"/>
              <a:gd name="T71" fmla="*/ 4 h 194"/>
              <a:gd name="T72" fmla="*/ 92 w 196"/>
              <a:gd name="T73" fmla="*/ 0 h 194"/>
              <a:gd name="T74" fmla="*/ 78 w 196"/>
              <a:gd name="T75" fmla="*/ 0 h 194"/>
              <a:gd name="T76" fmla="*/ 92 w 196"/>
              <a:gd name="T77" fmla="*/ 14 h 194"/>
              <a:gd name="T78" fmla="*/ 90 w 196"/>
              <a:gd name="T79" fmla="*/ 16 h 194"/>
              <a:gd name="T80" fmla="*/ 78 w 196"/>
              <a:gd name="T81" fmla="*/ 34 h 194"/>
              <a:gd name="T82" fmla="*/ 68 w 196"/>
              <a:gd name="T83" fmla="*/ 54 h 194"/>
              <a:gd name="T84" fmla="*/ 60 w 196"/>
              <a:gd name="T85" fmla="*/ 74 h 194"/>
              <a:gd name="T86" fmla="*/ 54 w 196"/>
              <a:gd name="T87" fmla="*/ 72 h 194"/>
              <a:gd name="T88" fmla="*/ 50 w 196"/>
              <a:gd name="T89" fmla="*/ 70 h 194"/>
              <a:gd name="T90" fmla="*/ 40 w 196"/>
              <a:gd name="T91" fmla="*/ 70 h 194"/>
              <a:gd name="T92" fmla="*/ 32 w 196"/>
              <a:gd name="T93" fmla="*/ 74 h 194"/>
              <a:gd name="T94" fmla="*/ 32 w 196"/>
              <a:gd name="T95" fmla="*/ 86 h 194"/>
              <a:gd name="T96" fmla="*/ 24 w 196"/>
              <a:gd name="T97" fmla="*/ 104 h 194"/>
              <a:gd name="T98" fmla="*/ 18 w 196"/>
              <a:gd name="T99" fmla="*/ 110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96" h="194">
                <a:moveTo>
                  <a:pt x="18" y="110"/>
                </a:moveTo>
                <a:lnTo>
                  <a:pt x="18" y="110"/>
                </a:lnTo>
                <a:lnTo>
                  <a:pt x="8" y="120"/>
                </a:lnTo>
                <a:lnTo>
                  <a:pt x="0" y="130"/>
                </a:lnTo>
                <a:lnTo>
                  <a:pt x="0" y="134"/>
                </a:lnTo>
                <a:lnTo>
                  <a:pt x="0" y="140"/>
                </a:lnTo>
                <a:lnTo>
                  <a:pt x="4" y="146"/>
                </a:lnTo>
                <a:lnTo>
                  <a:pt x="8" y="152"/>
                </a:lnTo>
                <a:lnTo>
                  <a:pt x="8" y="152"/>
                </a:lnTo>
                <a:lnTo>
                  <a:pt x="14" y="158"/>
                </a:lnTo>
                <a:lnTo>
                  <a:pt x="16" y="166"/>
                </a:lnTo>
                <a:lnTo>
                  <a:pt x="16" y="170"/>
                </a:lnTo>
                <a:lnTo>
                  <a:pt x="16" y="176"/>
                </a:lnTo>
                <a:lnTo>
                  <a:pt x="14" y="182"/>
                </a:lnTo>
                <a:lnTo>
                  <a:pt x="12" y="184"/>
                </a:lnTo>
                <a:lnTo>
                  <a:pt x="12" y="184"/>
                </a:lnTo>
                <a:lnTo>
                  <a:pt x="10" y="186"/>
                </a:lnTo>
                <a:lnTo>
                  <a:pt x="10" y="192"/>
                </a:lnTo>
                <a:lnTo>
                  <a:pt x="12" y="194"/>
                </a:lnTo>
                <a:lnTo>
                  <a:pt x="14" y="194"/>
                </a:lnTo>
                <a:lnTo>
                  <a:pt x="20" y="194"/>
                </a:lnTo>
                <a:lnTo>
                  <a:pt x="26" y="192"/>
                </a:lnTo>
                <a:lnTo>
                  <a:pt x="26" y="192"/>
                </a:lnTo>
                <a:lnTo>
                  <a:pt x="42" y="188"/>
                </a:lnTo>
                <a:lnTo>
                  <a:pt x="54" y="188"/>
                </a:lnTo>
                <a:lnTo>
                  <a:pt x="62" y="190"/>
                </a:lnTo>
                <a:lnTo>
                  <a:pt x="64" y="190"/>
                </a:lnTo>
                <a:lnTo>
                  <a:pt x="64" y="190"/>
                </a:lnTo>
                <a:lnTo>
                  <a:pt x="72" y="188"/>
                </a:lnTo>
                <a:lnTo>
                  <a:pt x="76" y="184"/>
                </a:lnTo>
                <a:lnTo>
                  <a:pt x="82" y="178"/>
                </a:lnTo>
                <a:lnTo>
                  <a:pt x="82" y="178"/>
                </a:lnTo>
                <a:lnTo>
                  <a:pt x="84" y="176"/>
                </a:lnTo>
                <a:lnTo>
                  <a:pt x="88" y="174"/>
                </a:lnTo>
                <a:lnTo>
                  <a:pt x="98" y="174"/>
                </a:lnTo>
                <a:lnTo>
                  <a:pt x="110" y="174"/>
                </a:lnTo>
                <a:lnTo>
                  <a:pt x="110" y="174"/>
                </a:lnTo>
                <a:lnTo>
                  <a:pt x="114" y="174"/>
                </a:lnTo>
                <a:lnTo>
                  <a:pt x="122" y="174"/>
                </a:lnTo>
                <a:lnTo>
                  <a:pt x="126" y="172"/>
                </a:lnTo>
                <a:lnTo>
                  <a:pt x="130" y="168"/>
                </a:lnTo>
                <a:lnTo>
                  <a:pt x="136" y="164"/>
                </a:lnTo>
                <a:lnTo>
                  <a:pt x="140" y="158"/>
                </a:lnTo>
                <a:lnTo>
                  <a:pt x="140" y="158"/>
                </a:lnTo>
                <a:lnTo>
                  <a:pt x="142" y="152"/>
                </a:lnTo>
                <a:lnTo>
                  <a:pt x="148" y="148"/>
                </a:lnTo>
                <a:lnTo>
                  <a:pt x="152" y="144"/>
                </a:lnTo>
                <a:lnTo>
                  <a:pt x="156" y="142"/>
                </a:lnTo>
                <a:lnTo>
                  <a:pt x="164" y="142"/>
                </a:lnTo>
                <a:lnTo>
                  <a:pt x="168" y="142"/>
                </a:lnTo>
                <a:lnTo>
                  <a:pt x="172" y="132"/>
                </a:lnTo>
                <a:lnTo>
                  <a:pt x="196" y="124"/>
                </a:lnTo>
                <a:lnTo>
                  <a:pt x="196" y="124"/>
                </a:lnTo>
                <a:lnTo>
                  <a:pt x="196" y="124"/>
                </a:lnTo>
                <a:lnTo>
                  <a:pt x="196" y="124"/>
                </a:lnTo>
                <a:lnTo>
                  <a:pt x="194" y="118"/>
                </a:lnTo>
                <a:lnTo>
                  <a:pt x="186" y="110"/>
                </a:lnTo>
                <a:lnTo>
                  <a:pt x="186" y="110"/>
                </a:lnTo>
                <a:lnTo>
                  <a:pt x="156" y="78"/>
                </a:lnTo>
                <a:lnTo>
                  <a:pt x="156" y="78"/>
                </a:lnTo>
                <a:lnTo>
                  <a:pt x="154" y="76"/>
                </a:lnTo>
                <a:lnTo>
                  <a:pt x="148" y="64"/>
                </a:lnTo>
                <a:lnTo>
                  <a:pt x="146" y="56"/>
                </a:lnTo>
                <a:lnTo>
                  <a:pt x="144" y="48"/>
                </a:lnTo>
                <a:lnTo>
                  <a:pt x="142" y="38"/>
                </a:lnTo>
                <a:lnTo>
                  <a:pt x="144" y="28"/>
                </a:lnTo>
                <a:lnTo>
                  <a:pt x="140" y="16"/>
                </a:lnTo>
                <a:lnTo>
                  <a:pt x="124" y="0"/>
                </a:lnTo>
                <a:lnTo>
                  <a:pt x="124" y="0"/>
                </a:lnTo>
                <a:lnTo>
                  <a:pt x="122" y="0"/>
                </a:lnTo>
                <a:lnTo>
                  <a:pt x="114" y="2"/>
                </a:lnTo>
                <a:lnTo>
                  <a:pt x="104" y="4"/>
                </a:lnTo>
                <a:lnTo>
                  <a:pt x="98" y="2"/>
                </a:lnTo>
                <a:lnTo>
                  <a:pt x="92" y="0"/>
                </a:lnTo>
                <a:lnTo>
                  <a:pt x="78" y="0"/>
                </a:lnTo>
                <a:lnTo>
                  <a:pt x="78" y="0"/>
                </a:lnTo>
                <a:lnTo>
                  <a:pt x="88" y="8"/>
                </a:lnTo>
                <a:lnTo>
                  <a:pt x="92" y="14"/>
                </a:lnTo>
                <a:lnTo>
                  <a:pt x="92" y="14"/>
                </a:lnTo>
                <a:lnTo>
                  <a:pt x="90" y="16"/>
                </a:lnTo>
                <a:lnTo>
                  <a:pt x="86" y="20"/>
                </a:lnTo>
                <a:lnTo>
                  <a:pt x="78" y="34"/>
                </a:lnTo>
                <a:lnTo>
                  <a:pt x="68" y="54"/>
                </a:lnTo>
                <a:lnTo>
                  <a:pt x="68" y="54"/>
                </a:lnTo>
                <a:lnTo>
                  <a:pt x="64" y="66"/>
                </a:lnTo>
                <a:lnTo>
                  <a:pt x="60" y="74"/>
                </a:lnTo>
                <a:lnTo>
                  <a:pt x="58" y="74"/>
                </a:lnTo>
                <a:lnTo>
                  <a:pt x="54" y="72"/>
                </a:lnTo>
                <a:lnTo>
                  <a:pt x="54" y="72"/>
                </a:lnTo>
                <a:lnTo>
                  <a:pt x="50" y="70"/>
                </a:lnTo>
                <a:lnTo>
                  <a:pt x="46" y="70"/>
                </a:lnTo>
                <a:lnTo>
                  <a:pt x="40" y="70"/>
                </a:lnTo>
                <a:lnTo>
                  <a:pt x="32" y="74"/>
                </a:lnTo>
                <a:lnTo>
                  <a:pt x="32" y="74"/>
                </a:lnTo>
                <a:lnTo>
                  <a:pt x="32" y="78"/>
                </a:lnTo>
                <a:lnTo>
                  <a:pt x="32" y="86"/>
                </a:lnTo>
                <a:lnTo>
                  <a:pt x="28" y="98"/>
                </a:lnTo>
                <a:lnTo>
                  <a:pt x="24" y="104"/>
                </a:lnTo>
                <a:lnTo>
                  <a:pt x="18" y="110"/>
                </a:lnTo>
                <a:lnTo>
                  <a:pt x="18" y="110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6"/>
          <p:cNvSpPr>
            <a:spLocks/>
          </p:cNvSpPr>
          <p:nvPr/>
        </p:nvSpPr>
        <p:spPr bwMode="auto">
          <a:xfrm>
            <a:off x="8490124" y="3157046"/>
            <a:ext cx="89668" cy="227126"/>
          </a:xfrm>
          <a:custGeom>
            <a:avLst/>
            <a:gdLst>
              <a:gd name="T0" fmla="*/ 16 w 30"/>
              <a:gd name="T1" fmla="*/ 76 h 76"/>
              <a:gd name="T2" fmla="*/ 16 w 30"/>
              <a:gd name="T3" fmla="*/ 76 h 76"/>
              <a:gd name="T4" fmla="*/ 20 w 30"/>
              <a:gd name="T5" fmla="*/ 72 h 76"/>
              <a:gd name="T6" fmla="*/ 28 w 30"/>
              <a:gd name="T7" fmla="*/ 58 h 76"/>
              <a:gd name="T8" fmla="*/ 30 w 30"/>
              <a:gd name="T9" fmla="*/ 50 h 76"/>
              <a:gd name="T10" fmla="*/ 30 w 30"/>
              <a:gd name="T11" fmla="*/ 44 h 76"/>
              <a:gd name="T12" fmla="*/ 26 w 30"/>
              <a:gd name="T13" fmla="*/ 36 h 76"/>
              <a:gd name="T14" fmla="*/ 18 w 30"/>
              <a:gd name="T15" fmla="*/ 32 h 76"/>
              <a:gd name="T16" fmla="*/ 18 w 30"/>
              <a:gd name="T17" fmla="*/ 32 h 76"/>
              <a:gd name="T18" fmla="*/ 14 w 30"/>
              <a:gd name="T19" fmla="*/ 30 h 76"/>
              <a:gd name="T20" fmla="*/ 10 w 30"/>
              <a:gd name="T21" fmla="*/ 28 h 76"/>
              <a:gd name="T22" fmla="*/ 8 w 30"/>
              <a:gd name="T23" fmla="*/ 26 h 76"/>
              <a:gd name="T24" fmla="*/ 8 w 30"/>
              <a:gd name="T25" fmla="*/ 24 h 76"/>
              <a:gd name="T26" fmla="*/ 12 w 30"/>
              <a:gd name="T27" fmla="*/ 20 h 76"/>
              <a:gd name="T28" fmla="*/ 16 w 30"/>
              <a:gd name="T29" fmla="*/ 18 h 76"/>
              <a:gd name="T30" fmla="*/ 16 w 30"/>
              <a:gd name="T31" fmla="*/ 18 h 76"/>
              <a:gd name="T32" fmla="*/ 20 w 30"/>
              <a:gd name="T33" fmla="*/ 16 h 76"/>
              <a:gd name="T34" fmla="*/ 22 w 30"/>
              <a:gd name="T35" fmla="*/ 14 h 76"/>
              <a:gd name="T36" fmla="*/ 22 w 30"/>
              <a:gd name="T37" fmla="*/ 14 h 76"/>
              <a:gd name="T38" fmla="*/ 20 w 30"/>
              <a:gd name="T39" fmla="*/ 12 h 76"/>
              <a:gd name="T40" fmla="*/ 10 w 30"/>
              <a:gd name="T41" fmla="*/ 8 h 76"/>
              <a:gd name="T42" fmla="*/ 0 w 30"/>
              <a:gd name="T43" fmla="*/ 6 h 76"/>
              <a:gd name="T44" fmla="*/ 0 w 30"/>
              <a:gd name="T45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0" h="76">
                <a:moveTo>
                  <a:pt x="16" y="76"/>
                </a:moveTo>
                <a:lnTo>
                  <a:pt x="16" y="76"/>
                </a:lnTo>
                <a:lnTo>
                  <a:pt x="20" y="72"/>
                </a:lnTo>
                <a:lnTo>
                  <a:pt x="28" y="58"/>
                </a:lnTo>
                <a:lnTo>
                  <a:pt x="30" y="50"/>
                </a:lnTo>
                <a:lnTo>
                  <a:pt x="30" y="44"/>
                </a:lnTo>
                <a:lnTo>
                  <a:pt x="26" y="36"/>
                </a:lnTo>
                <a:lnTo>
                  <a:pt x="18" y="32"/>
                </a:lnTo>
                <a:lnTo>
                  <a:pt x="18" y="32"/>
                </a:lnTo>
                <a:lnTo>
                  <a:pt x="14" y="30"/>
                </a:lnTo>
                <a:lnTo>
                  <a:pt x="10" y="28"/>
                </a:lnTo>
                <a:lnTo>
                  <a:pt x="8" y="26"/>
                </a:lnTo>
                <a:lnTo>
                  <a:pt x="8" y="24"/>
                </a:lnTo>
                <a:lnTo>
                  <a:pt x="12" y="20"/>
                </a:lnTo>
                <a:lnTo>
                  <a:pt x="16" y="18"/>
                </a:lnTo>
                <a:lnTo>
                  <a:pt x="16" y="18"/>
                </a:lnTo>
                <a:lnTo>
                  <a:pt x="20" y="16"/>
                </a:lnTo>
                <a:lnTo>
                  <a:pt x="22" y="14"/>
                </a:lnTo>
                <a:lnTo>
                  <a:pt x="22" y="14"/>
                </a:lnTo>
                <a:lnTo>
                  <a:pt x="20" y="12"/>
                </a:lnTo>
                <a:lnTo>
                  <a:pt x="10" y="8"/>
                </a:lnTo>
                <a:lnTo>
                  <a:pt x="0" y="6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7"/>
          <p:cNvSpPr>
            <a:spLocks/>
          </p:cNvSpPr>
          <p:nvPr/>
        </p:nvSpPr>
        <p:spPr bwMode="auto">
          <a:xfrm>
            <a:off x="8986284" y="3623252"/>
            <a:ext cx="908631" cy="735171"/>
          </a:xfrm>
          <a:custGeom>
            <a:avLst/>
            <a:gdLst>
              <a:gd name="T0" fmla="*/ 282 w 304"/>
              <a:gd name="T1" fmla="*/ 88 h 246"/>
              <a:gd name="T2" fmla="*/ 274 w 304"/>
              <a:gd name="T3" fmla="*/ 76 h 246"/>
              <a:gd name="T4" fmla="*/ 256 w 304"/>
              <a:gd name="T5" fmla="*/ 80 h 246"/>
              <a:gd name="T6" fmla="*/ 240 w 304"/>
              <a:gd name="T7" fmla="*/ 94 h 246"/>
              <a:gd name="T8" fmla="*/ 224 w 304"/>
              <a:gd name="T9" fmla="*/ 96 h 246"/>
              <a:gd name="T10" fmla="*/ 202 w 304"/>
              <a:gd name="T11" fmla="*/ 64 h 246"/>
              <a:gd name="T12" fmla="*/ 196 w 304"/>
              <a:gd name="T13" fmla="*/ 56 h 246"/>
              <a:gd name="T14" fmla="*/ 166 w 304"/>
              <a:gd name="T15" fmla="*/ 24 h 246"/>
              <a:gd name="T16" fmla="*/ 156 w 304"/>
              <a:gd name="T17" fmla="*/ 36 h 246"/>
              <a:gd name="T18" fmla="*/ 116 w 304"/>
              <a:gd name="T19" fmla="*/ 28 h 246"/>
              <a:gd name="T20" fmla="*/ 100 w 304"/>
              <a:gd name="T21" fmla="*/ 32 h 246"/>
              <a:gd name="T22" fmla="*/ 84 w 304"/>
              <a:gd name="T23" fmla="*/ 24 h 246"/>
              <a:gd name="T24" fmla="*/ 70 w 304"/>
              <a:gd name="T25" fmla="*/ 20 h 246"/>
              <a:gd name="T26" fmla="*/ 58 w 304"/>
              <a:gd name="T27" fmla="*/ 8 h 246"/>
              <a:gd name="T28" fmla="*/ 58 w 304"/>
              <a:gd name="T29" fmla="*/ 18 h 246"/>
              <a:gd name="T30" fmla="*/ 48 w 304"/>
              <a:gd name="T31" fmla="*/ 22 h 246"/>
              <a:gd name="T32" fmla="*/ 30 w 304"/>
              <a:gd name="T33" fmla="*/ 28 h 246"/>
              <a:gd name="T34" fmla="*/ 20 w 304"/>
              <a:gd name="T35" fmla="*/ 42 h 246"/>
              <a:gd name="T36" fmla="*/ 10 w 304"/>
              <a:gd name="T37" fmla="*/ 52 h 246"/>
              <a:gd name="T38" fmla="*/ 4 w 304"/>
              <a:gd name="T39" fmla="*/ 58 h 246"/>
              <a:gd name="T40" fmla="*/ 6 w 304"/>
              <a:gd name="T41" fmla="*/ 68 h 246"/>
              <a:gd name="T42" fmla="*/ 16 w 304"/>
              <a:gd name="T43" fmla="*/ 78 h 246"/>
              <a:gd name="T44" fmla="*/ 18 w 304"/>
              <a:gd name="T45" fmla="*/ 86 h 246"/>
              <a:gd name="T46" fmla="*/ 14 w 304"/>
              <a:gd name="T47" fmla="*/ 90 h 246"/>
              <a:gd name="T48" fmla="*/ 2 w 304"/>
              <a:gd name="T49" fmla="*/ 88 h 246"/>
              <a:gd name="T50" fmla="*/ 2 w 304"/>
              <a:gd name="T51" fmla="*/ 104 h 246"/>
              <a:gd name="T52" fmla="*/ 12 w 304"/>
              <a:gd name="T53" fmla="*/ 108 h 246"/>
              <a:gd name="T54" fmla="*/ 14 w 304"/>
              <a:gd name="T55" fmla="*/ 130 h 246"/>
              <a:gd name="T56" fmla="*/ 44 w 304"/>
              <a:gd name="T57" fmla="*/ 156 h 246"/>
              <a:gd name="T58" fmla="*/ 66 w 304"/>
              <a:gd name="T59" fmla="*/ 162 h 246"/>
              <a:gd name="T60" fmla="*/ 86 w 304"/>
              <a:gd name="T61" fmla="*/ 162 h 246"/>
              <a:gd name="T62" fmla="*/ 104 w 304"/>
              <a:gd name="T63" fmla="*/ 166 h 246"/>
              <a:gd name="T64" fmla="*/ 124 w 304"/>
              <a:gd name="T65" fmla="*/ 174 h 246"/>
              <a:gd name="T66" fmla="*/ 146 w 304"/>
              <a:gd name="T67" fmla="*/ 174 h 246"/>
              <a:gd name="T68" fmla="*/ 158 w 304"/>
              <a:gd name="T69" fmla="*/ 186 h 246"/>
              <a:gd name="T70" fmla="*/ 162 w 304"/>
              <a:gd name="T71" fmla="*/ 190 h 246"/>
              <a:gd name="T72" fmla="*/ 182 w 304"/>
              <a:gd name="T73" fmla="*/ 196 h 246"/>
              <a:gd name="T74" fmla="*/ 210 w 304"/>
              <a:gd name="T75" fmla="*/ 226 h 246"/>
              <a:gd name="T76" fmla="*/ 230 w 304"/>
              <a:gd name="T77" fmla="*/ 228 h 246"/>
              <a:gd name="T78" fmla="*/ 248 w 304"/>
              <a:gd name="T79" fmla="*/ 238 h 246"/>
              <a:gd name="T80" fmla="*/ 276 w 304"/>
              <a:gd name="T81" fmla="*/ 246 h 246"/>
              <a:gd name="T82" fmla="*/ 284 w 304"/>
              <a:gd name="T83" fmla="*/ 230 h 246"/>
              <a:gd name="T84" fmla="*/ 286 w 304"/>
              <a:gd name="T85" fmla="*/ 210 h 246"/>
              <a:gd name="T86" fmla="*/ 290 w 304"/>
              <a:gd name="T87" fmla="*/ 166 h 246"/>
              <a:gd name="T88" fmla="*/ 304 w 304"/>
              <a:gd name="T89" fmla="*/ 122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04" h="246">
                <a:moveTo>
                  <a:pt x="290" y="104"/>
                </a:moveTo>
                <a:lnTo>
                  <a:pt x="282" y="88"/>
                </a:lnTo>
                <a:lnTo>
                  <a:pt x="282" y="88"/>
                </a:lnTo>
                <a:lnTo>
                  <a:pt x="280" y="82"/>
                </a:lnTo>
                <a:lnTo>
                  <a:pt x="278" y="76"/>
                </a:lnTo>
                <a:lnTo>
                  <a:pt x="274" y="76"/>
                </a:lnTo>
                <a:lnTo>
                  <a:pt x="268" y="76"/>
                </a:lnTo>
                <a:lnTo>
                  <a:pt x="260" y="78"/>
                </a:lnTo>
                <a:lnTo>
                  <a:pt x="256" y="80"/>
                </a:lnTo>
                <a:lnTo>
                  <a:pt x="256" y="80"/>
                </a:lnTo>
                <a:lnTo>
                  <a:pt x="248" y="88"/>
                </a:lnTo>
                <a:lnTo>
                  <a:pt x="240" y="94"/>
                </a:lnTo>
                <a:lnTo>
                  <a:pt x="234" y="96"/>
                </a:lnTo>
                <a:lnTo>
                  <a:pt x="228" y="98"/>
                </a:lnTo>
                <a:lnTo>
                  <a:pt x="224" y="96"/>
                </a:lnTo>
                <a:lnTo>
                  <a:pt x="222" y="94"/>
                </a:lnTo>
                <a:lnTo>
                  <a:pt x="220" y="92"/>
                </a:lnTo>
                <a:lnTo>
                  <a:pt x="202" y="64"/>
                </a:lnTo>
                <a:lnTo>
                  <a:pt x="202" y="64"/>
                </a:lnTo>
                <a:lnTo>
                  <a:pt x="200" y="62"/>
                </a:lnTo>
                <a:lnTo>
                  <a:pt x="196" y="56"/>
                </a:lnTo>
                <a:lnTo>
                  <a:pt x="188" y="42"/>
                </a:lnTo>
                <a:lnTo>
                  <a:pt x="180" y="22"/>
                </a:lnTo>
                <a:lnTo>
                  <a:pt x="166" y="24"/>
                </a:lnTo>
                <a:lnTo>
                  <a:pt x="160" y="16"/>
                </a:lnTo>
                <a:lnTo>
                  <a:pt x="156" y="20"/>
                </a:lnTo>
                <a:lnTo>
                  <a:pt x="156" y="36"/>
                </a:lnTo>
                <a:lnTo>
                  <a:pt x="138" y="36"/>
                </a:lnTo>
                <a:lnTo>
                  <a:pt x="132" y="34"/>
                </a:lnTo>
                <a:lnTo>
                  <a:pt x="116" y="28"/>
                </a:lnTo>
                <a:lnTo>
                  <a:pt x="116" y="28"/>
                </a:lnTo>
                <a:lnTo>
                  <a:pt x="106" y="30"/>
                </a:lnTo>
                <a:lnTo>
                  <a:pt x="100" y="32"/>
                </a:lnTo>
                <a:lnTo>
                  <a:pt x="94" y="30"/>
                </a:lnTo>
                <a:lnTo>
                  <a:pt x="90" y="28"/>
                </a:lnTo>
                <a:lnTo>
                  <a:pt x="84" y="24"/>
                </a:lnTo>
                <a:lnTo>
                  <a:pt x="84" y="22"/>
                </a:lnTo>
                <a:lnTo>
                  <a:pt x="70" y="24"/>
                </a:lnTo>
                <a:lnTo>
                  <a:pt x="70" y="20"/>
                </a:lnTo>
                <a:lnTo>
                  <a:pt x="68" y="0"/>
                </a:lnTo>
                <a:lnTo>
                  <a:pt x="58" y="8"/>
                </a:lnTo>
                <a:lnTo>
                  <a:pt x="58" y="8"/>
                </a:lnTo>
                <a:lnTo>
                  <a:pt x="58" y="10"/>
                </a:lnTo>
                <a:lnTo>
                  <a:pt x="58" y="14"/>
                </a:lnTo>
                <a:lnTo>
                  <a:pt x="58" y="18"/>
                </a:lnTo>
                <a:lnTo>
                  <a:pt x="56" y="20"/>
                </a:lnTo>
                <a:lnTo>
                  <a:pt x="52" y="22"/>
                </a:lnTo>
                <a:lnTo>
                  <a:pt x="48" y="22"/>
                </a:lnTo>
                <a:lnTo>
                  <a:pt x="48" y="22"/>
                </a:lnTo>
                <a:lnTo>
                  <a:pt x="36" y="24"/>
                </a:lnTo>
                <a:lnTo>
                  <a:pt x="30" y="28"/>
                </a:lnTo>
                <a:lnTo>
                  <a:pt x="22" y="32"/>
                </a:lnTo>
                <a:lnTo>
                  <a:pt x="22" y="32"/>
                </a:lnTo>
                <a:lnTo>
                  <a:pt x="20" y="42"/>
                </a:lnTo>
                <a:lnTo>
                  <a:pt x="16" y="48"/>
                </a:lnTo>
                <a:lnTo>
                  <a:pt x="12" y="52"/>
                </a:lnTo>
                <a:lnTo>
                  <a:pt x="10" y="52"/>
                </a:lnTo>
                <a:lnTo>
                  <a:pt x="10" y="52"/>
                </a:lnTo>
                <a:lnTo>
                  <a:pt x="8" y="54"/>
                </a:lnTo>
                <a:lnTo>
                  <a:pt x="4" y="58"/>
                </a:lnTo>
                <a:lnTo>
                  <a:pt x="4" y="62"/>
                </a:lnTo>
                <a:lnTo>
                  <a:pt x="4" y="66"/>
                </a:lnTo>
                <a:lnTo>
                  <a:pt x="6" y="68"/>
                </a:lnTo>
                <a:lnTo>
                  <a:pt x="12" y="74"/>
                </a:lnTo>
                <a:lnTo>
                  <a:pt x="12" y="74"/>
                </a:lnTo>
                <a:lnTo>
                  <a:pt x="16" y="78"/>
                </a:lnTo>
                <a:lnTo>
                  <a:pt x="18" y="80"/>
                </a:lnTo>
                <a:lnTo>
                  <a:pt x="20" y="84"/>
                </a:lnTo>
                <a:lnTo>
                  <a:pt x="18" y="86"/>
                </a:lnTo>
                <a:lnTo>
                  <a:pt x="16" y="88"/>
                </a:lnTo>
                <a:lnTo>
                  <a:pt x="14" y="90"/>
                </a:lnTo>
                <a:lnTo>
                  <a:pt x="14" y="90"/>
                </a:lnTo>
                <a:lnTo>
                  <a:pt x="8" y="86"/>
                </a:lnTo>
                <a:lnTo>
                  <a:pt x="4" y="86"/>
                </a:lnTo>
                <a:lnTo>
                  <a:pt x="2" y="88"/>
                </a:lnTo>
                <a:lnTo>
                  <a:pt x="2" y="90"/>
                </a:lnTo>
                <a:lnTo>
                  <a:pt x="0" y="98"/>
                </a:lnTo>
                <a:lnTo>
                  <a:pt x="2" y="104"/>
                </a:lnTo>
                <a:lnTo>
                  <a:pt x="2" y="104"/>
                </a:lnTo>
                <a:lnTo>
                  <a:pt x="2" y="104"/>
                </a:lnTo>
                <a:lnTo>
                  <a:pt x="12" y="108"/>
                </a:lnTo>
                <a:lnTo>
                  <a:pt x="12" y="108"/>
                </a:lnTo>
                <a:lnTo>
                  <a:pt x="12" y="120"/>
                </a:lnTo>
                <a:lnTo>
                  <a:pt x="14" y="130"/>
                </a:lnTo>
                <a:lnTo>
                  <a:pt x="22" y="138"/>
                </a:lnTo>
                <a:lnTo>
                  <a:pt x="28" y="146"/>
                </a:lnTo>
                <a:lnTo>
                  <a:pt x="44" y="156"/>
                </a:lnTo>
                <a:lnTo>
                  <a:pt x="52" y="160"/>
                </a:lnTo>
                <a:lnTo>
                  <a:pt x="56" y="162"/>
                </a:lnTo>
                <a:lnTo>
                  <a:pt x="66" y="162"/>
                </a:lnTo>
                <a:lnTo>
                  <a:pt x="66" y="162"/>
                </a:lnTo>
                <a:lnTo>
                  <a:pt x="74" y="162"/>
                </a:lnTo>
                <a:lnTo>
                  <a:pt x="86" y="162"/>
                </a:lnTo>
                <a:lnTo>
                  <a:pt x="102" y="164"/>
                </a:lnTo>
                <a:lnTo>
                  <a:pt x="102" y="164"/>
                </a:lnTo>
                <a:lnTo>
                  <a:pt x="104" y="166"/>
                </a:lnTo>
                <a:lnTo>
                  <a:pt x="108" y="170"/>
                </a:lnTo>
                <a:lnTo>
                  <a:pt x="118" y="174"/>
                </a:lnTo>
                <a:lnTo>
                  <a:pt x="124" y="174"/>
                </a:lnTo>
                <a:lnTo>
                  <a:pt x="132" y="174"/>
                </a:lnTo>
                <a:lnTo>
                  <a:pt x="132" y="174"/>
                </a:lnTo>
                <a:lnTo>
                  <a:pt x="146" y="174"/>
                </a:lnTo>
                <a:lnTo>
                  <a:pt x="152" y="176"/>
                </a:lnTo>
                <a:lnTo>
                  <a:pt x="156" y="180"/>
                </a:lnTo>
                <a:lnTo>
                  <a:pt x="158" y="186"/>
                </a:lnTo>
                <a:lnTo>
                  <a:pt x="158" y="186"/>
                </a:lnTo>
                <a:lnTo>
                  <a:pt x="160" y="188"/>
                </a:lnTo>
                <a:lnTo>
                  <a:pt x="162" y="190"/>
                </a:lnTo>
                <a:lnTo>
                  <a:pt x="170" y="194"/>
                </a:lnTo>
                <a:lnTo>
                  <a:pt x="182" y="196"/>
                </a:lnTo>
                <a:lnTo>
                  <a:pt x="182" y="196"/>
                </a:lnTo>
                <a:lnTo>
                  <a:pt x="192" y="208"/>
                </a:lnTo>
                <a:lnTo>
                  <a:pt x="200" y="218"/>
                </a:lnTo>
                <a:lnTo>
                  <a:pt x="210" y="226"/>
                </a:lnTo>
                <a:lnTo>
                  <a:pt x="220" y="228"/>
                </a:lnTo>
                <a:lnTo>
                  <a:pt x="220" y="228"/>
                </a:lnTo>
                <a:lnTo>
                  <a:pt x="230" y="228"/>
                </a:lnTo>
                <a:lnTo>
                  <a:pt x="240" y="232"/>
                </a:lnTo>
                <a:lnTo>
                  <a:pt x="248" y="238"/>
                </a:lnTo>
                <a:lnTo>
                  <a:pt x="248" y="238"/>
                </a:lnTo>
                <a:lnTo>
                  <a:pt x="260" y="244"/>
                </a:lnTo>
                <a:lnTo>
                  <a:pt x="270" y="246"/>
                </a:lnTo>
                <a:lnTo>
                  <a:pt x="276" y="246"/>
                </a:lnTo>
                <a:lnTo>
                  <a:pt x="280" y="240"/>
                </a:lnTo>
                <a:lnTo>
                  <a:pt x="284" y="236"/>
                </a:lnTo>
                <a:lnTo>
                  <a:pt x="284" y="230"/>
                </a:lnTo>
                <a:lnTo>
                  <a:pt x="284" y="224"/>
                </a:lnTo>
                <a:lnTo>
                  <a:pt x="284" y="224"/>
                </a:lnTo>
                <a:lnTo>
                  <a:pt x="286" y="210"/>
                </a:lnTo>
                <a:lnTo>
                  <a:pt x="288" y="182"/>
                </a:lnTo>
                <a:lnTo>
                  <a:pt x="288" y="182"/>
                </a:lnTo>
                <a:lnTo>
                  <a:pt x="290" y="166"/>
                </a:lnTo>
                <a:lnTo>
                  <a:pt x="296" y="154"/>
                </a:lnTo>
                <a:lnTo>
                  <a:pt x="302" y="140"/>
                </a:lnTo>
                <a:lnTo>
                  <a:pt x="304" y="122"/>
                </a:lnTo>
                <a:lnTo>
                  <a:pt x="290" y="120"/>
                </a:lnTo>
                <a:lnTo>
                  <a:pt x="290" y="104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8"/>
          <p:cNvSpPr>
            <a:spLocks/>
          </p:cNvSpPr>
          <p:nvPr/>
        </p:nvSpPr>
        <p:spPr bwMode="auto">
          <a:xfrm>
            <a:off x="9309087" y="3216816"/>
            <a:ext cx="59778" cy="490114"/>
          </a:xfrm>
          <a:custGeom>
            <a:avLst/>
            <a:gdLst>
              <a:gd name="T0" fmla="*/ 20 w 20"/>
              <a:gd name="T1" fmla="*/ 0 h 164"/>
              <a:gd name="T2" fmla="*/ 20 w 20"/>
              <a:gd name="T3" fmla="*/ 0 h 164"/>
              <a:gd name="T4" fmla="*/ 18 w 20"/>
              <a:gd name="T5" fmla="*/ 6 h 164"/>
              <a:gd name="T6" fmla="*/ 14 w 20"/>
              <a:gd name="T7" fmla="*/ 20 h 164"/>
              <a:gd name="T8" fmla="*/ 14 w 20"/>
              <a:gd name="T9" fmla="*/ 28 h 164"/>
              <a:gd name="T10" fmla="*/ 14 w 20"/>
              <a:gd name="T11" fmla="*/ 38 h 164"/>
              <a:gd name="T12" fmla="*/ 14 w 20"/>
              <a:gd name="T13" fmla="*/ 48 h 164"/>
              <a:gd name="T14" fmla="*/ 18 w 20"/>
              <a:gd name="T15" fmla="*/ 58 h 164"/>
              <a:gd name="T16" fmla="*/ 18 w 20"/>
              <a:gd name="T17" fmla="*/ 58 h 164"/>
              <a:gd name="T18" fmla="*/ 18 w 20"/>
              <a:gd name="T19" fmla="*/ 64 h 164"/>
              <a:gd name="T20" fmla="*/ 14 w 20"/>
              <a:gd name="T21" fmla="*/ 70 h 164"/>
              <a:gd name="T22" fmla="*/ 10 w 20"/>
              <a:gd name="T23" fmla="*/ 76 h 164"/>
              <a:gd name="T24" fmla="*/ 10 w 20"/>
              <a:gd name="T25" fmla="*/ 76 h 164"/>
              <a:gd name="T26" fmla="*/ 8 w 20"/>
              <a:gd name="T27" fmla="*/ 82 h 164"/>
              <a:gd name="T28" fmla="*/ 4 w 20"/>
              <a:gd name="T29" fmla="*/ 98 h 164"/>
              <a:gd name="T30" fmla="*/ 0 w 20"/>
              <a:gd name="T31" fmla="*/ 116 h 164"/>
              <a:gd name="T32" fmla="*/ 2 w 20"/>
              <a:gd name="T33" fmla="*/ 126 h 164"/>
              <a:gd name="T34" fmla="*/ 4 w 20"/>
              <a:gd name="T35" fmla="*/ 134 h 164"/>
              <a:gd name="T36" fmla="*/ 4 w 20"/>
              <a:gd name="T37" fmla="*/ 134 h 164"/>
              <a:gd name="T38" fmla="*/ 10 w 20"/>
              <a:gd name="T39" fmla="*/ 152 h 164"/>
              <a:gd name="T40" fmla="*/ 8 w 20"/>
              <a:gd name="T41" fmla="*/ 16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0" h="164">
                <a:moveTo>
                  <a:pt x="20" y="0"/>
                </a:moveTo>
                <a:lnTo>
                  <a:pt x="20" y="0"/>
                </a:lnTo>
                <a:lnTo>
                  <a:pt x="18" y="6"/>
                </a:lnTo>
                <a:lnTo>
                  <a:pt x="14" y="20"/>
                </a:lnTo>
                <a:lnTo>
                  <a:pt x="14" y="28"/>
                </a:lnTo>
                <a:lnTo>
                  <a:pt x="14" y="38"/>
                </a:lnTo>
                <a:lnTo>
                  <a:pt x="14" y="48"/>
                </a:lnTo>
                <a:lnTo>
                  <a:pt x="18" y="58"/>
                </a:lnTo>
                <a:lnTo>
                  <a:pt x="18" y="58"/>
                </a:lnTo>
                <a:lnTo>
                  <a:pt x="18" y="64"/>
                </a:lnTo>
                <a:lnTo>
                  <a:pt x="14" y="70"/>
                </a:lnTo>
                <a:lnTo>
                  <a:pt x="10" y="76"/>
                </a:lnTo>
                <a:lnTo>
                  <a:pt x="10" y="76"/>
                </a:lnTo>
                <a:lnTo>
                  <a:pt x="8" y="82"/>
                </a:lnTo>
                <a:lnTo>
                  <a:pt x="4" y="98"/>
                </a:lnTo>
                <a:lnTo>
                  <a:pt x="0" y="116"/>
                </a:lnTo>
                <a:lnTo>
                  <a:pt x="2" y="126"/>
                </a:lnTo>
                <a:lnTo>
                  <a:pt x="4" y="134"/>
                </a:lnTo>
                <a:lnTo>
                  <a:pt x="4" y="134"/>
                </a:lnTo>
                <a:lnTo>
                  <a:pt x="10" y="152"/>
                </a:lnTo>
                <a:lnTo>
                  <a:pt x="8" y="164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10606277" y="3109230"/>
            <a:ext cx="1189589" cy="974251"/>
          </a:xfrm>
          <a:custGeom>
            <a:avLst/>
            <a:gdLst>
              <a:gd name="T0" fmla="*/ 380 w 398"/>
              <a:gd name="T1" fmla="*/ 230 h 326"/>
              <a:gd name="T2" fmla="*/ 354 w 398"/>
              <a:gd name="T3" fmla="*/ 178 h 326"/>
              <a:gd name="T4" fmla="*/ 370 w 398"/>
              <a:gd name="T5" fmla="*/ 154 h 326"/>
              <a:gd name="T6" fmla="*/ 372 w 398"/>
              <a:gd name="T7" fmla="*/ 128 h 326"/>
              <a:gd name="T8" fmla="*/ 356 w 398"/>
              <a:gd name="T9" fmla="*/ 112 h 326"/>
              <a:gd name="T10" fmla="*/ 344 w 398"/>
              <a:gd name="T11" fmla="*/ 76 h 326"/>
              <a:gd name="T12" fmla="*/ 318 w 398"/>
              <a:gd name="T13" fmla="*/ 68 h 326"/>
              <a:gd name="T14" fmla="*/ 282 w 398"/>
              <a:gd name="T15" fmla="*/ 64 h 326"/>
              <a:gd name="T16" fmla="*/ 242 w 398"/>
              <a:gd name="T17" fmla="*/ 64 h 326"/>
              <a:gd name="T18" fmla="*/ 224 w 398"/>
              <a:gd name="T19" fmla="*/ 56 h 326"/>
              <a:gd name="T20" fmla="*/ 198 w 398"/>
              <a:gd name="T21" fmla="*/ 40 h 326"/>
              <a:gd name="T22" fmla="*/ 190 w 398"/>
              <a:gd name="T23" fmla="*/ 36 h 326"/>
              <a:gd name="T24" fmla="*/ 166 w 398"/>
              <a:gd name="T25" fmla="*/ 44 h 326"/>
              <a:gd name="T26" fmla="*/ 142 w 398"/>
              <a:gd name="T27" fmla="*/ 36 h 326"/>
              <a:gd name="T28" fmla="*/ 114 w 398"/>
              <a:gd name="T29" fmla="*/ 34 h 326"/>
              <a:gd name="T30" fmla="*/ 110 w 398"/>
              <a:gd name="T31" fmla="*/ 20 h 326"/>
              <a:gd name="T32" fmla="*/ 106 w 398"/>
              <a:gd name="T33" fmla="*/ 12 h 326"/>
              <a:gd name="T34" fmla="*/ 84 w 398"/>
              <a:gd name="T35" fmla="*/ 0 h 326"/>
              <a:gd name="T36" fmla="*/ 24 w 398"/>
              <a:gd name="T37" fmla="*/ 12 h 326"/>
              <a:gd name="T38" fmla="*/ 10 w 398"/>
              <a:gd name="T39" fmla="*/ 18 h 326"/>
              <a:gd name="T40" fmla="*/ 20 w 398"/>
              <a:gd name="T41" fmla="*/ 48 h 326"/>
              <a:gd name="T42" fmla="*/ 6 w 398"/>
              <a:gd name="T43" fmla="*/ 58 h 326"/>
              <a:gd name="T44" fmla="*/ 18 w 398"/>
              <a:gd name="T45" fmla="*/ 68 h 326"/>
              <a:gd name="T46" fmla="*/ 30 w 398"/>
              <a:gd name="T47" fmla="*/ 76 h 326"/>
              <a:gd name="T48" fmla="*/ 28 w 398"/>
              <a:gd name="T49" fmla="*/ 96 h 326"/>
              <a:gd name="T50" fmla="*/ 18 w 398"/>
              <a:gd name="T51" fmla="*/ 128 h 326"/>
              <a:gd name="T52" fmla="*/ 6 w 398"/>
              <a:gd name="T53" fmla="*/ 150 h 326"/>
              <a:gd name="T54" fmla="*/ 20 w 398"/>
              <a:gd name="T55" fmla="*/ 154 h 326"/>
              <a:gd name="T56" fmla="*/ 32 w 398"/>
              <a:gd name="T57" fmla="*/ 172 h 326"/>
              <a:gd name="T58" fmla="*/ 38 w 398"/>
              <a:gd name="T59" fmla="*/ 190 h 326"/>
              <a:gd name="T60" fmla="*/ 50 w 398"/>
              <a:gd name="T61" fmla="*/ 188 h 326"/>
              <a:gd name="T62" fmla="*/ 76 w 398"/>
              <a:gd name="T63" fmla="*/ 194 h 326"/>
              <a:gd name="T64" fmla="*/ 86 w 398"/>
              <a:gd name="T65" fmla="*/ 198 h 326"/>
              <a:gd name="T66" fmla="*/ 90 w 398"/>
              <a:gd name="T67" fmla="*/ 186 h 326"/>
              <a:gd name="T68" fmla="*/ 104 w 398"/>
              <a:gd name="T69" fmla="*/ 198 h 326"/>
              <a:gd name="T70" fmla="*/ 118 w 398"/>
              <a:gd name="T71" fmla="*/ 224 h 326"/>
              <a:gd name="T72" fmla="*/ 112 w 398"/>
              <a:gd name="T73" fmla="*/ 238 h 326"/>
              <a:gd name="T74" fmla="*/ 108 w 398"/>
              <a:gd name="T75" fmla="*/ 252 h 326"/>
              <a:gd name="T76" fmla="*/ 120 w 398"/>
              <a:gd name="T77" fmla="*/ 268 h 326"/>
              <a:gd name="T78" fmla="*/ 106 w 398"/>
              <a:gd name="T79" fmla="*/ 282 h 326"/>
              <a:gd name="T80" fmla="*/ 102 w 398"/>
              <a:gd name="T81" fmla="*/ 286 h 326"/>
              <a:gd name="T82" fmla="*/ 128 w 398"/>
              <a:gd name="T83" fmla="*/ 302 h 326"/>
              <a:gd name="T84" fmla="*/ 160 w 398"/>
              <a:gd name="T85" fmla="*/ 306 h 326"/>
              <a:gd name="T86" fmla="*/ 168 w 398"/>
              <a:gd name="T87" fmla="*/ 302 h 326"/>
              <a:gd name="T88" fmla="*/ 190 w 398"/>
              <a:gd name="T89" fmla="*/ 292 h 326"/>
              <a:gd name="T90" fmla="*/ 206 w 398"/>
              <a:gd name="T91" fmla="*/ 294 h 326"/>
              <a:gd name="T92" fmla="*/ 266 w 398"/>
              <a:gd name="T93" fmla="*/ 316 h 326"/>
              <a:gd name="T94" fmla="*/ 288 w 398"/>
              <a:gd name="T95" fmla="*/ 326 h 326"/>
              <a:gd name="T96" fmla="*/ 296 w 398"/>
              <a:gd name="T97" fmla="*/ 322 h 326"/>
              <a:gd name="T98" fmla="*/ 312 w 398"/>
              <a:gd name="T99" fmla="*/ 326 h 326"/>
              <a:gd name="T100" fmla="*/ 374 w 398"/>
              <a:gd name="T101" fmla="*/ 296 h 326"/>
              <a:gd name="T102" fmla="*/ 392 w 398"/>
              <a:gd name="T103" fmla="*/ 256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98" h="326">
                <a:moveTo>
                  <a:pt x="384" y="252"/>
                </a:moveTo>
                <a:lnTo>
                  <a:pt x="384" y="236"/>
                </a:lnTo>
                <a:lnTo>
                  <a:pt x="380" y="230"/>
                </a:lnTo>
                <a:lnTo>
                  <a:pt x="376" y="230"/>
                </a:lnTo>
                <a:lnTo>
                  <a:pt x="366" y="224"/>
                </a:lnTo>
                <a:lnTo>
                  <a:pt x="354" y="178"/>
                </a:lnTo>
                <a:lnTo>
                  <a:pt x="354" y="178"/>
                </a:lnTo>
                <a:lnTo>
                  <a:pt x="364" y="166"/>
                </a:lnTo>
                <a:lnTo>
                  <a:pt x="370" y="154"/>
                </a:lnTo>
                <a:lnTo>
                  <a:pt x="372" y="144"/>
                </a:lnTo>
                <a:lnTo>
                  <a:pt x="372" y="134"/>
                </a:lnTo>
                <a:lnTo>
                  <a:pt x="372" y="128"/>
                </a:lnTo>
                <a:lnTo>
                  <a:pt x="370" y="122"/>
                </a:lnTo>
                <a:lnTo>
                  <a:pt x="368" y="118"/>
                </a:lnTo>
                <a:lnTo>
                  <a:pt x="356" y="112"/>
                </a:lnTo>
                <a:lnTo>
                  <a:pt x="348" y="80"/>
                </a:lnTo>
                <a:lnTo>
                  <a:pt x="348" y="80"/>
                </a:lnTo>
                <a:lnTo>
                  <a:pt x="344" y="76"/>
                </a:lnTo>
                <a:lnTo>
                  <a:pt x="340" y="74"/>
                </a:lnTo>
                <a:lnTo>
                  <a:pt x="330" y="70"/>
                </a:lnTo>
                <a:lnTo>
                  <a:pt x="318" y="68"/>
                </a:lnTo>
                <a:lnTo>
                  <a:pt x="308" y="76"/>
                </a:lnTo>
                <a:lnTo>
                  <a:pt x="294" y="62"/>
                </a:lnTo>
                <a:lnTo>
                  <a:pt x="282" y="64"/>
                </a:lnTo>
                <a:lnTo>
                  <a:pt x="266" y="56"/>
                </a:lnTo>
                <a:lnTo>
                  <a:pt x="264" y="68"/>
                </a:lnTo>
                <a:lnTo>
                  <a:pt x="242" y="64"/>
                </a:lnTo>
                <a:lnTo>
                  <a:pt x="236" y="50"/>
                </a:lnTo>
                <a:lnTo>
                  <a:pt x="232" y="52"/>
                </a:lnTo>
                <a:lnTo>
                  <a:pt x="224" y="56"/>
                </a:lnTo>
                <a:lnTo>
                  <a:pt x="216" y="42"/>
                </a:lnTo>
                <a:lnTo>
                  <a:pt x="208" y="42"/>
                </a:lnTo>
                <a:lnTo>
                  <a:pt x="198" y="40"/>
                </a:lnTo>
                <a:lnTo>
                  <a:pt x="198" y="40"/>
                </a:lnTo>
                <a:lnTo>
                  <a:pt x="194" y="38"/>
                </a:lnTo>
                <a:lnTo>
                  <a:pt x="190" y="36"/>
                </a:lnTo>
                <a:lnTo>
                  <a:pt x="180" y="38"/>
                </a:lnTo>
                <a:lnTo>
                  <a:pt x="170" y="42"/>
                </a:lnTo>
                <a:lnTo>
                  <a:pt x="166" y="44"/>
                </a:lnTo>
                <a:lnTo>
                  <a:pt x="152" y="34"/>
                </a:lnTo>
                <a:lnTo>
                  <a:pt x="142" y="36"/>
                </a:lnTo>
                <a:lnTo>
                  <a:pt x="142" y="36"/>
                </a:lnTo>
                <a:lnTo>
                  <a:pt x="130" y="38"/>
                </a:lnTo>
                <a:lnTo>
                  <a:pt x="120" y="36"/>
                </a:lnTo>
                <a:lnTo>
                  <a:pt x="114" y="34"/>
                </a:lnTo>
                <a:lnTo>
                  <a:pt x="112" y="30"/>
                </a:lnTo>
                <a:lnTo>
                  <a:pt x="110" y="26"/>
                </a:lnTo>
                <a:lnTo>
                  <a:pt x="110" y="20"/>
                </a:lnTo>
                <a:lnTo>
                  <a:pt x="110" y="20"/>
                </a:lnTo>
                <a:lnTo>
                  <a:pt x="108" y="16"/>
                </a:lnTo>
                <a:lnTo>
                  <a:pt x="106" y="12"/>
                </a:lnTo>
                <a:lnTo>
                  <a:pt x="96" y="4"/>
                </a:lnTo>
                <a:lnTo>
                  <a:pt x="88" y="2"/>
                </a:lnTo>
                <a:lnTo>
                  <a:pt x="84" y="0"/>
                </a:lnTo>
                <a:lnTo>
                  <a:pt x="68" y="6"/>
                </a:lnTo>
                <a:lnTo>
                  <a:pt x="36" y="12"/>
                </a:lnTo>
                <a:lnTo>
                  <a:pt x="24" y="12"/>
                </a:lnTo>
                <a:lnTo>
                  <a:pt x="24" y="12"/>
                </a:lnTo>
                <a:lnTo>
                  <a:pt x="16" y="16"/>
                </a:lnTo>
                <a:lnTo>
                  <a:pt x="10" y="18"/>
                </a:lnTo>
                <a:lnTo>
                  <a:pt x="6" y="20"/>
                </a:lnTo>
                <a:lnTo>
                  <a:pt x="20" y="48"/>
                </a:lnTo>
                <a:lnTo>
                  <a:pt x="20" y="48"/>
                </a:lnTo>
                <a:lnTo>
                  <a:pt x="16" y="50"/>
                </a:lnTo>
                <a:lnTo>
                  <a:pt x="8" y="56"/>
                </a:lnTo>
                <a:lnTo>
                  <a:pt x="6" y="58"/>
                </a:lnTo>
                <a:lnTo>
                  <a:pt x="8" y="62"/>
                </a:lnTo>
                <a:lnTo>
                  <a:pt x="10" y="66"/>
                </a:lnTo>
                <a:lnTo>
                  <a:pt x="18" y="68"/>
                </a:lnTo>
                <a:lnTo>
                  <a:pt x="18" y="68"/>
                </a:lnTo>
                <a:lnTo>
                  <a:pt x="26" y="72"/>
                </a:lnTo>
                <a:lnTo>
                  <a:pt x="30" y="76"/>
                </a:lnTo>
                <a:lnTo>
                  <a:pt x="32" y="82"/>
                </a:lnTo>
                <a:lnTo>
                  <a:pt x="32" y="86"/>
                </a:lnTo>
                <a:lnTo>
                  <a:pt x="28" y="96"/>
                </a:lnTo>
                <a:lnTo>
                  <a:pt x="26" y="100"/>
                </a:lnTo>
                <a:lnTo>
                  <a:pt x="14" y="104"/>
                </a:lnTo>
                <a:lnTo>
                  <a:pt x="18" y="128"/>
                </a:lnTo>
                <a:lnTo>
                  <a:pt x="0" y="140"/>
                </a:lnTo>
                <a:lnTo>
                  <a:pt x="0" y="146"/>
                </a:lnTo>
                <a:lnTo>
                  <a:pt x="6" y="150"/>
                </a:lnTo>
                <a:lnTo>
                  <a:pt x="6" y="150"/>
                </a:lnTo>
                <a:lnTo>
                  <a:pt x="14" y="150"/>
                </a:lnTo>
                <a:lnTo>
                  <a:pt x="20" y="154"/>
                </a:lnTo>
                <a:lnTo>
                  <a:pt x="24" y="158"/>
                </a:lnTo>
                <a:lnTo>
                  <a:pt x="28" y="162"/>
                </a:lnTo>
                <a:lnTo>
                  <a:pt x="32" y="172"/>
                </a:lnTo>
                <a:lnTo>
                  <a:pt x="32" y="176"/>
                </a:lnTo>
                <a:lnTo>
                  <a:pt x="32" y="184"/>
                </a:lnTo>
                <a:lnTo>
                  <a:pt x="38" y="190"/>
                </a:lnTo>
                <a:lnTo>
                  <a:pt x="38" y="190"/>
                </a:lnTo>
                <a:lnTo>
                  <a:pt x="44" y="188"/>
                </a:lnTo>
                <a:lnTo>
                  <a:pt x="50" y="188"/>
                </a:lnTo>
                <a:lnTo>
                  <a:pt x="62" y="188"/>
                </a:lnTo>
                <a:lnTo>
                  <a:pt x="72" y="192"/>
                </a:lnTo>
                <a:lnTo>
                  <a:pt x="76" y="194"/>
                </a:lnTo>
                <a:lnTo>
                  <a:pt x="84" y="198"/>
                </a:lnTo>
                <a:lnTo>
                  <a:pt x="86" y="198"/>
                </a:lnTo>
                <a:lnTo>
                  <a:pt x="86" y="198"/>
                </a:lnTo>
                <a:lnTo>
                  <a:pt x="88" y="190"/>
                </a:lnTo>
                <a:lnTo>
                  <a:pt x="88" y="186"/>
                </a:lnTo>
                <a:lnTo>
                  <a:pt x="90" y="186"/>
                </a:lnTo>
                <a:lnTo>
                  <a:pt x="92" y="186"/>
                </a:lnTo>
                <a:lnTo>
                  <a:pt x="92" y="186"/>
                </a:lnTo>
                <a:lnTo>
                  <a:pt x="104" y="198"/>
                </a:lnTo>
                <a:lnTo>
                  <a:pt x="112" y="208"/>
                </a:lnTo>
                <a:lnTo>
                  <a:pt x="116" y="216"/>
                </a:lnTo>
                <a:lnTo>
                  <a:pt x="118" y="224"/>
                </a:lnTo>
                <a:lnTo>
                  <a:pt x="116" y="230"/>
                </a:lnTo>
                <a:lnTo>
                  <a:pt x="114" y="234"/>
                </a:lnTo>
                <a:lnTo>
                  <a:pt x="112" y="238"/>
                </a:lnTo>
                <a:lnTo>
                  <a:pt x="108" y="246"/>
                </a:lnTo>
                <a:lnTo>
                  <a:pt x="108" y="252"/>
                </a:lnTo>
                <a:lnTo>
                  <a:pt x="108" y="252"/>
                </a:lnTo>
                <a:lnTo>
                  <a:pt x="118" y="260"/>
                </a:lnTo>
                <a:lnTo>
                  <a:pt x="120" y="264"/>
                </a:lnTo>
                <a:lnTo>
                  <a:pt x="120" y="268"/>
                </a:lnTo>
                <a:lnTo>
                  <a:pt x="120" y="270"/>
                </a:lnTo>
                <a:lnTo>
                  <a:pt x="118" y="274"/>
                </a:lnTo>
                <a:lnTo>
                  <a:pt x="106" y="282"/>
                </a:lnTo>
                <a:lnTo>
                  <a:pt x="106" y="282"/>
                </a:lnTo>
                <a:lnTo>
                  <a:pt x="102" y="286"/>
                </a:lnTo>
                <a:lnTo>
                  <a:pt x="102" y="286"/>
                </a:lnTo>
                <a:lnTo>
                  <a:pt x="102" y="286"/>
                </a:lnTo>
                <a:lnTo>
                  <a:pt x="110" y="292"/>
                </a:lnTo>
                <a:lnTo>
                  <a:pt x="128" y="302"/>
                </a:lnTo>
                <a:lnTo>
                  <a:pt x="138" y="306"/>
                </a:lnTo>
                <a:lnTo>
                  <a:pt x="150" y="308"/>
                </a:lnTo>
                <a:lnTo>
                  <a:pt x="160" y="306"/>
                </a:lnTo>
                <a:lnTo>
                  <a:pt x="164" y="306"/>
                </a:lnTo>
                <a:lnTo>
                  <a:pt x="168" y="302"/>
                </a:lnTo>
                <a:lnTo>
                  <a:pt x="168" y="302"/>
                </a:lnTo>
                <a:lnTo>
                  <a:pt x="176" y="296"/>
                </a:lnTo>
                <a:lnTo>
                  <a:pt x="184" y="294"/>
                </a:lnTo>
                <a:lnTo>
                  <a:pt x="190" y="292"/>
                </a:lnTo>
                <a:lnTo>
                  <a:pt x="196" y="292"/>
                </a:lnTo>
                <a:lnTo>
                  <a:pt x="204" y="292"/>
                </a:lnTo>
                <a:lnTo>
                  <a:pt x="206" y="294"/>
                </a:lnTo>
                <a:lnTo>
                  <a:pt x="250" y="294"/>
                </a:lnTo>
                <a:lnTo>
                  <a:pt x="266" y="316"/>
                </a:lnTo>
                <a:lnTo>
                  <a:pt x="266" y="316"/>
                </a:lnTo>
                <a:lnTo>
                  <a:pt x="276" y="324"/>
                </a:lnTo>
                <a:lnTo>
                  <a:pt x="284" y="326"/>
                </a:lnTo>
                <a:lnTo>
                  <a:pt x="288" y="326"/>
                </a:lnTo>
                <a:lnTo>
                  <a:pt x="290" y="326"/>
                </a:lnTo>
                <a:lnTo>
                  <a:pt x="290" y="326"/>
                </a:lnTo>
                <a:lnTo>
                  <a:pt x="296" y="322"/>
                </a:lnTo>
                <a:lnTo>
                  <a:pt x="298" y="322"/>
                </a:lnTo>
                <a:lnTo>
                  <a:pt x="302" y="324"/>
                </a:lnTo>
                <a:lnTo>
                  <a:pt x="312" y="326"/>
                </a:lnTo>
                <a:lnTo>
                  <a:pt x="332" y="296"/>
                </a:lnTo>
                <a:lnTo>
                  <a:pt x="348" y="304"/>
                </a:lnTo>
                <a:lnTo>
                  <a:pt x="374" y="296"/>
                </a:lnTo>
                <a:lnTo>
                  <a:pt x="396" y="264"/>
                </a:lnTo>
                <a:lnTo>
                  <a:pt x="398" y="256"/>
                </a:lnTo>
                <a:lnTo>
                  <a:pt x="392" y="256"/>
                </a:lnTo>
                <a:lnTo>
                  <a:pt x="384" y="252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0"/>
          <p:cNvSpPr>
            <a:spLocks/>
          </p:cNvSpPr>
          <p:nvPr/>
        </p:nvSpPr>
        <p:spPr bwMode="auto">
          <a:xfrm>
            <a:off x="9888937" y="4005780"/>
            <a:ext cx="436382" cy="352643"/>
          </a:xfrm>
          <a:custGeom>
            <a:avLst/>
            <a:gdLst>
              <a:gd name="T0" fmla="*/ 0 w 146"/>
              <a:gd name="T1" fmla="*/ 10 h 118"/>
              <a:gd name="T2" fmla="*/ 0 w 146"/>
              <a:gd name="T3" fmla="*/ 10 h 118"/>
              <a:gd name="T4" fmla="*/ 2 w 146"/>
              <a:gd name="T5" fmla="*/ 6 h 118"/>
              <a:gd name="T6" fmla="*/ 8 w 146"/>
              <a:gd name="T7" fmla="*/ 2 h 118"/>
              <a:gd name="T8" fmla="*/ 12 w 146"/>
              <a:gd name="T9" fmla="*/ 0 h 118"/>
              <a:gd name="T10" fmla="*/ 16 w 146"/>
              <a:gd name="T11" fmla="*/ 2 h 118"/>
              <a:gd name="T12" fmla="*/ 22 w 146"/>
              <a:gd name="T13" fmla="*/ 4 h 118"/>
              <a:gd name="T14" fmla="*/ 26 w 146"/>
              <a:gd name="T15" fmla="*/ 8 h 118"/>
              <a:gd name="T16" fmla="*/ 26 w 146"/>
              <a:gd name="T17" fmla="*/ 8 h 118"/>
              <a:gd name="T18" fmla="*/ 54 w 146"/>
              <a:gd name="T19" fmla="*/ 42 h 118"/>
              <a:gd name="T20" fmla="*/ 74 w 146"/>
              <a:gd name="T21" fmla="*/ 62 h 118"/>
              <a:gd name="T22" fmla="*/ 74 w 146"/>
              <a:gd name="T23" fmla="*/ 62 h 118"/>
              <a:gd name="T24" fmla="*/ 74 w 146"/>
              <a:gd name="T25" fmla="*/ 68 h 118"/>
              <a:gd name="T26" fmla="*/ 76 w 146"/>
              <a:gd name="T27" fmla="*/ 88 h 118"/>
              <a:gd name="T28" fmla="*/ 76 w 146"/>
              <a:gd name="T29" fmla="*/ 88 h 118"/>
              <a:gd name="T30" fmla="*/ 76 w 146"/>
              <a:gd name="T31" fmla="*/ 108 h 118"/>
              <a:gd name="T32" fmla="*/ 76 w 146"/>
              <a:gd name="T33" fmla="*/ 108 h 118"/>
              <a:gd name="T34" fmla="*/ 84 w 146"/>
              <a:gd name="T35" fmla="*/ 108 h 118"/>
              <a:gd name="T36" fmla="*/ 92 w 146"/>
              <a:gd name="T37" fmla="*/ 112 h 118"/>
              <a:gd name="T38" fmla="*/ 98 w 146"/>
              <a:gd name="T39" fmla="*/ 116 h 118"/>
              <a:gd name="T40" fmla="*/ 98 w 146"/>
              <a:gd name="T41" fmla="*/ 116 h 118"/>
              <a:gd name="T42" fmla="*/ 102 w 146"/>
              <a:gd name="T43" fmla="*/ 118 h 118"/>
              <a:gd name="T44" fmla="*/ 104 w 146"/>
              <a:gd name="T45" fmla="*/ 118 h 118"/>
              <a:gd name="T46" fmla="*/ 110 w 146"/>
              <a:gd name="T47" fmla="*/ 114 h 118"/>
              <a:gd name="T48" fmla="*/ 116 w 146"/>
              <a:gd name="T49" fmla="*/ 106 h 118"/>
              <a:gd name="T50" fmla="*/ 116 w 146"/>
              <a:gd name="T51" fmla="*/ 106 h 118"/>
              <a:gd name="T52" fmla="*/ 126 w 146"/>
              <a:gd name="T53" fmla="*/ 94 h 118"/>
              <a:gd name="T54" fmla="*/ 136 w 146"/>
              <a:gd name="T55" fmla="*/ 88 h 118"/>
              <a:gd name="T56" fmla="*/ 142 w 146"/>
              <a:gd name="T57" fmla="*/ 86 h 118"/>
              <a:gd name="T58" fmla="*/ 146 w 146"/>
              <a:gd name="T59" fmla="*/ 86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6" h="118">
                <a:moveTo>
                  <a:pt x="0" y="10"/>
                </a:moveTo>
                <a:lnTo>
                  <a:pt x="0" y="10"/>
                </a:lnTo>
                <a:lnTo>
                  <a:pt x="2" y="6"/>
                </a:lnTo>
                <a:lnTo>
                  <a:pt x="8" y="2"/>
                </a:lnTo>
                <a:lnTo>
                  <a:pt x="12" y="0"/>
                </a:lnTo>
                <a:lnTo>
                  <a:pt x="16" y="2"/>
                </a:lnTo>
                <a:lnTo>
                  <a:pt x="22" y="4"/>
                </a:lnTo>
                <a:lnTo>
                  <a:pt x="26" y="8"/>
                </a:lnTo>
                <a:lnTo>
                  <a:pt x="26" y="8"/>
                </a:lnTo>
                <a:lnTo>
                  <a:pt x="54" y="42"/>
                </a:lnTo>
                <a:lnTo>
                  <a:pt x="74" y="62"/>
                </a:lnTo>
                <a:lnTo>
                  <a:pt x="74" y="62"/>
                </a:lnTo>
                <a:lnTo>
                  <a:pt x="74" y="68"/>
                </a:lnTo>
                <a:lnTo>
                  <a:pt x="76" y="88"/>
                </a:lnTo>
                <a:lnTo>
                  <a:pt x="76" y="88"/>
                </a:lnTo>
                <a:lnTo>
                  <a:pt x="76" y="108"/>
                </a:lnTo>
                <a:lnTo>
                  <a:pt x="76" y="108"/>
                </a:lnTo>
                <a:lnTo>
                  <a:pt x="84" y="108"/>
                </a:lnTo>
                <a:lnTo>
                  <a:pt x="92" y="112"/>
                </a:lnTo>
                <a:lnTo>
                  <a:pt x="98" y="116"/>
                </a:lnTo>
                <a:lnTo>
                  <a:pt x="98" y="116"/>
                </a:lnTo>
                <a:lnTo>
                  <a:pt x="102" y="118"/>
                </a:lnTo>
                <a:lnTo>
                  <a:pt x="104" y="118"/>
                </a:lnTo>
                <a:lnTo>
                  <a:pt x="110" y="114"/>
                </a:lnTo>
                <a:lnTo>
                  <a:pt x="116" y="106"/>
                </a:lnTo>
                <a:lnTo>
                  <a:pt x="116" y="106"/>
                </a:lnTo>
                <a:lnTo>
                  <a:pt x="126" y="94"/>
                </a:lnTo>
                <a:lnTo>
                  <a:pt x="136" y="88"/>
                </a:lnTo>
                <a:lnTo>
                  <a:pt x="142" y="86"/>
                </a:lnTo>
                <a:lnTo>
                  <a:pt x="146" y="86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1"/>
          <p:cNvSpPr>
            <a:spLocks/>
          </p:cNvSpPr>
          <p:nvPr/>
        </p:nvSpPr>
        <p:spPr bwMode="auto">
          <a:xfrm>
            <a:off x="10325319" y="4119343"/>
            <a:ext cx="579850" cy="334712"/>
          </a:xfrm>
          <a:custGeom>
            <a:avLst/>
            <a:gdLst>
              <a:gd name="T0" fmla="*/ 8 w 194"/>
              <a:gd name="T1" fmla="*/ 0 h 112"/>
              <a:gd name="T2" fmla="*/ 8 w 194"/>
              <a:gd name="T3" fmla="*/ 0 h 112"/>
              <a:gd name="T4" fmla="*/ 8 w 194"/>
              <a:gd name="T5" fmla="*/ 18 h 112"/>
              <a:gd name="T6" fmla="*/ 6 w 194"/>
              <a:gd name="T7" fmla="*/ 32 h 112"/>
              <a:gd name="T8" fmla="*/ 4 w 194"/>
              <a:gd name="T9" fmla="*/ 38 h 112"/>
              <a:gd name="T10" fmla="*/ 0 w 194"/>
              <a:gd name="T11" fmla="*/ 42 h 112"/>
              <a:gd name="T12" fmla="*/ 0 w 194"/>
              <a:gd name="T13" fmla="*/ 42 h 112"/>
              <a:gd name="T14" fmla="*/ 2 w 194"/>
              <a:gd name="T15" fmla="*/ 52 h 112"/>
              <a:gd name="T16" fmla="*/ 4 w 194"/>
              <a:gd name="T17" fmla="*/ 58 h 112"/>
              <a:gd name="T18" fmla="*/ 8 w 194"/>
              <a:gd name="T19" fmla="*/ 62 h 112"/>
              <a:gd name="T20" fmla="*/ 12 w 194"/>
              <a:gd name="T21" fmla="*/ 64 h 112"/>
              <a:gd name="T22" fmla="*/ 12 w 194"/>
              <a:gd name="T23" fmla="*/ 64 h 112"/>
              <a:gd name="T24" fmla="*/ 26 w 194"/>
              <a:gd name="T25" fmla="*/ 68 h 112"/>
              <a:gd name="T26" fmla="*/ 30 w 194"/>
              <a:gd name="T27" fmla="*/ 70 h 112"/>
              <a:gd name="T28" fmla="*/ 32 w 194"/>
              <a:gd name="T29" fmla="*/ 76 h 112"/>
              <a:gd name="T30" fmla="*/ 32 w 194"/>
              <a:gd name="T31" fmla="*/ 76 h 112"/>
              <a:gd name="T32" fmla="*/ 34 w 194"/>
              <a:gd name="T33" fmla="*/ 80 h 112"/>
              <a:gd name="T34" fmla="*/ 38 w 194"/>
              <a:gd name="T35" fmla="*/ 88 h 112"/>
              <a:gd name="T36" fmla="*/ 46 w 194"/>
              <a:gd name="T37" fmla="*/ 94 h 112"/>
              <a:gd name="T38" fmla="*/ 56 w 194"/>
              <a:gd name="T39" fmla="*/ 102 h 112"/>
              <a:gd name="T40" fmla="*/ 66 w 194"/>
              <a:gd name="T41" fmla="*/ 108 h 112"/>
              <a:gd name="T42" fmla="*/ 76 w 194"/>
              <a:gd name="T43" fmla="*/ 112 h 112"/>
              <a:gd name="T44" fmla="*/ 86 w 194"/>
              <a:gd name="T45" fmla="*/ 112 h 112"/>
              <a:gd name="T46" fmla="*/ 90 w 194"/>
              <a:gd name="T47" fmla="*/ 110 h 112"/>
              <a:gd name="T48" fmla="*/ 94 w 194"/>
              <a:gd name="T49" fmla="*/ 108 h 112"/>
              <a:gd name="T50" fmla="*/ 94 w 194"/>
              <a:gd name="T51" fmla="*/ 108 h 112"/>
              <a:gd name="T52" fmla="*/ 106 w 194"/>
              <a:gd name="T53" fmla="*/ 100 h 112"/>
              <a:gd name="T54" fmla="*/ 114 w 194"/>
              <a:gd name="T55" fmla="*/ 98 h 112"/>
              <a:gd name="T56" fmla="*/ 118 w 194"/>
              <a:gd name="T57" fmla="*/ 98 h 112"/>
              <a:gd name="T58" fmla="*/ 120 w 194"/>
              <a:gd name="T59" fmla="*/ 98 h 112"/>
              <a:gd name="T60" fmla="*/ 120 w 194"/>
              <a:gd name="T61" fmla="*/ 98 h 112"/>
              <a:gd name="T62" fmla="*/ 124 w 194"/>
              <a:gd name="T63" fmla="*/ 94 h 112"/>
              <a:gd name="T64" fmla="*/ 128 w 194"/>
              <a:gd name="T65" fmla="*/ 88 h 112"/>
              <a:gd name="T66" fmla="*/ 130 w 194"/>
              <a:gd name="T67" fmla="*/ 82 h 112"/>
              <a:gd name="T68" fmla="*/ 130 w 194"/>
              <a:gd name="T69" fmla="*/ 82 h 112"/>
              <a:gd name="T70" fmla="*/ 132 w 194"/>
              <a:gd name="T71" fmla="*/ 80 h 112"/>
              <a:gd name="T72" fmla="*/ 134 w 194"/>
              <a:gd name="T73" fmla="*/ 78 h 112"/>
              <a:gd name="T74" fmla="*/ 142 w 194"/>
              <a:gd name="T75" fmla="*/ 76 h 112"/>
              <a:gd name="T76" fmla="*/ 152 w 194"/>
              <a:gd name="T77" fmla="*/ 78 h 112"/>
              <a:gd name="T78" fmla="*/ 162 w 194"/>
              <a:gd name="T79" fmla="*/ 80 h 112"/>
              <a:gd name="T80" fmla="*/ 162 w 194"/>
              <a:gd name="T81" fmla="*/ 80 h 112"/>
              <a:gd name="T82" fmla="*/ 180 w 194"/>
              <a:gd name="T83" fmla="*/ 88 h 112"/>
              <a:gd name="T84" fmla="*/ 188 w 194"/>
              <a:gd name="T85" fmla="*/ 88 h 112"/>
              <a:gd name="T86" fmla="*/ 194 w 194"/>
              <a:gd name="T87" fmla="*/ 8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4" h="112">
                <a:moveTo>
                  <a:pt x="8" y="0"/>
                </a:moveTo>
                <a:lnTo>
                  <a:pt x="8" y="0"/>
                </a:lnTo>
                <a:lnTo>
                  <a:pt x="8" y="18"/>
                </a:lnTo>
                <a:lnTo>
                  <a:pt x="6" y="32"/>
                </a:lnTo>
                <a:lnTo>
                  <a:pt x="4" y="38"/>
                </a:lnTo>
                <a:lnTo>
                  <a:pt x="0" y="42"/>
                </a:lnTo>
                <a:lnTo>
                  <a:pt x="0" y="42"/>
                </a:lnTo>
                <a:lnTo>
                  <a:pt x="2" y="52"/>
                </a:lnTo>
                <a:lnTo>
                  <a:pt x="4" y="58"/>
                </a:lnTo>
                <a:lnTo>
                  <a:pt x="8" y="62"/>
                </a:lnTo>
                <a:lnTo>
                  <a:pt x="12" y="64"/>
                </a:lnTo>
                <a:lnTo>
                  <a:pt x="12" y="64"/>
                </a:lnTo>
                <a:lnTo>
                  <a:pt x="26" y="68"/>
                </a:lnTo>
                <a:lnTo>
                  <a:pt x="30" y="70"/>
                </a:lnTo>
                <a:lnTo>
                  <a:pt x="32" y="76"/>
                </a:lnTo>
                <a:lnTo>
                  <a:pt x="32" y="76"/>
                </a:lnTo>
                <a:lnTo>
                  <a:pt x="34" y="80"/>
                </a:lnTo>
                <a:lnTo>
                  <a:pt x="38" y="88"/>
                </a:lnTo>
                <a:lnTo>
                  <a:pt x="46" y="94"/>
                </a:lnTo>
                <a:lnTo>
                  <a:pt x="56" y="102"/>
                </a:lnTo>
                <a:lnTo>
                  <a:pt x="66" y="108"/>
                </a:lnTo>
                <a:lnTo>
                  <a:pt x="76" y="112"/>
                </a:lnTo>
                <a:lnTo>
                  <a:pt x="86" y="112"/>
                </a:lnTo>
                <a:lnTo>
                  <a:pt x="90" y="110"/>
                </a:lnTo>
                <a:lnTo>
                  <a:pt x="94" y="108"/>
                </a:lnTo>
                <a:lnTo>
                  <a:pt x="94" y="108"/>
                </a:lnTo>
                <a:lnTo>
                  <a:pt x="106" y="100"/>
                </a:lnTo>
                <a:lnTo>
                  <a:pt x="114" y="98"/>
                </a:lnTo>
                <a:lnTo>
                  <a:pt x="118" y="98"/>
                </a:lnTo>
                <a:lnTo>
                  <a:pt x="120" y="98"/>
                </a:lnTo>
                <a:lnTo>
                  <a:pt x="120" y="98"/>
                </a:lnTo>
                <a:lnTo>
                  <a:pt x="124" y="94"/>
                </a:lnTo>
                <a:lnTo>
                  <a:pt x="128" y="88"/>
                </a:lnTo>
                <a:lnTo>
                  <a:pt x="130" y="82"/>
                </a:lnTo>
                <a:lnTo>
                  <a:pt x="130" y="82"/>
                </a:lnTo>
                <a:lnTo>
                  <a:pt x="132" y="80"/>
                </a:lnTo>
                <a:lnTo>
                  <a:pt x="134" y="78"/>
                </a:lnTo>
                <a:lnTo>
                  <a:pt x="142" y="76"/>
                </a:lnTo>
                <a:lnTo>
                  <a:pt x="152" y="78"/>
                </a:lnTo>
                <a:lnTo>
                  <a:pt x="162" y="80"/>
                </a:lnTo>
                <a:lnTo>
                  <a:pt x="162" y="80"/>
                </a:lnTo>
                <a:lnTo>
                  <a:pt x="180" y="88"/>
                </a:lnTo>
                <a:lnTo>
                  <a:pt x="188" y="88"/>
                </a:lnTo>
                <a:lnTo>
                  <a:pt x="194" y="88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10325319" y="3946010"/>
            <a:ext cx="1189589" cy="508045"/>
          </a:xfrm>
          <a:custGeom>
            <a:avLst/>
            <a:gdLst>
              <a:gd name="T0" fmla="*/ 12 w 398"/>
              <a:gd name="T1" fmla="*/ 60 h 170"/>
              <a:gd name="T2" fmla="*/ 22 w 398"/>
              <a:gd name="T3" fmla="*/ 52 h 170"/>
              <a:gd name="T4" fmla="*/ 38 w 398"/>
              <a:gd name="T5" fmla="*/ 40 h 170"/>
              <a:gd name="T6" fmla="*/ 48 w 398"/>
              <a:gd name="T7" fmla="*/ 42 h 170"/>
              <a:gd name="T8" fmla="*/ 68 w 398"/>
              <a:gd name="T9" fmla="*/ 78 h 170"/>
              <a:gd name="T10" fmla="*/ 124 w 398"/>
              <a:gd name="T11" fmla="*/ 78 h 170"/>
              <a:gd name="T12" fmla="*/ 168 w 398"/>
              <a:gd name="T13" fmla="*/ 96 h 170"/>
              <a:gd name="T14" fmla="*/ 174 w 398"/>
              <a:gd name="T15" fmla="*/ 72 h 170"/>
              <a:gd name="T16" fmla="*/ 150 w 398"/>
              <a:gd name="T17" fmla="*/ 18 h 170"/>
              <a:gd name="T18" fmla="*/ 148 w 398"/>
              <a:gd name="T19" fmla="*/ 10 h 170"/>
              <a:gd name="T20" fmla="*/ 156 w 398"/>
              <a:gd name="T21" fmla="*/ 2 h 170"/>
              <a:gd name="T22" fmla="*/ 172 w 398"/>
              <a:gd name="T23" fmla="*/ 4 h 170"/>
              <a:gd name="T24" fmla="*/ 190 w 398"/>
              <a:gd name="T25" fmla="*/ 8 h 170"/>
              <a:gd name="T26" fmla="*/ 196 w 398"/>
              <a:gd name="T27" fmla="*/ 6 h 170"/>
              <a:gd name="T28" fmla="*/ 232 w 398"/>
              <a:gd name="T29" fmla="*/ 26 h 170"/>
              <a:gd name="T30" fmla="*/ 258 w 398"/>
              <a:gd name="T31" fmla="*/ 26 h 170"/>
              <a:gd name="T32" fmla="*/ 270 w 398"/>
              <a:gd name="T33" fmla="*/ 18 h 170"/>
              <a:gd name="T34" fmla="*/ 290 w 398"/>
              <a:gd name="T35" fmla="*/ 12 h 170"/>
              <a:gd name="T36" fmla="*/ 344 w 398"/>
              <a:gd name="T37" fmla="*/ 14 h 170"/>
              <a:gd name="T38" fmla="*/ 360 w 398"/>
              <a:gd name="T39" fmla="*/ 36 h 170"/>
              <a:gd name="T40" fmla="*/ 356 w 398"/>
              <a:gd name="T41" fmla="*/ 46 h 170"/>
              <a:gd name="T42" fmla="*/ 360 w 398"/>
              <a:gd name="T43" fmla="*/ 60 h 170"/>
              <a:gd name="T44" fmla="*/ 370 w 398"/>
              <a:gd name="T45" fmla="*/ 82 h 170"/>
              <a:gd name="T46" fmla="*/ 386 w 398"/>
              <a:gd name="T47" fmla="*/ 86 h 170"/>
              <a:gd name="T48" fmla="*/ 398 w 398"/>
              <a:gd name="T49" fmla="*/ 94 h 170"/>
              <a:gd name="T50" fmla="*/ 390 w 398"/>
              <a:gd name="T51" fmla="*/ 100 h 170"/>
              <a:gd name="T52" fmla="*/ 368 w 398"/>
              <a:gd name="T53" fmla="*/ 116 h 170"/>
              <a:gd name="T54" fmla="*/ 350 w 398"/>
              <a:gd name="T55" fmla="*/ 124 h 170"/>
              <a:gd name="T56" fmla="*/ 342 w 398"/>
              <a:gd name="T57" fmla="*/ 130 h 170"/>
              <a:gd name="T58" fmla="*/ 324 w 398"/>
              <a:gd name="T59" fmla="*/ 124 h 170"/>
              <a:gd name="T60" fmla="*/ 310 w 398"/>
              <a:gd name="T61" fmla="*/ 136 h 170"/>
              <a:gd name="T62" fmla="*/ 256 w 398"/>
              <a:gd name="T63" fmla="*/ 114 h 170"/>
              <a:gd name="T64" fmla="*/ 244 w 398"/>
              <a:gd name="T65" fmla="*/ 110 h 170"/>
              <a:gd name="T66" fmla="*/ 222 w 398"/>
              <a:gd name="T67" fmla="*/ 118 h 170"/>
              <a:gd name="T68" fmla="*/ 214 w 398"/>
              <a:gd name="T69" fmla="*/ 126 h 170"/>
              <a:gd name="T70" fmla="*/ 198 w 398"/>
              <a:gd name="T71" fmla="*/ 132 h 170"/>
              <a:gd name="T72" fmla="*/ 194 w 398"/>
              <a:gd name="T73" fmla="*/ 146 h 170"/>
              <a:gd name="T74" fmla="*/ 160 w 398"/>
              <a:gd name="T75" fmla="*/ 140 h 170"/>
              <a:gd name="T76" fmla="*/ 142 w 398"/>
              <a:gd name="T77" fmla="*/ 134 h 170"/>
              <a:gd name="T78" fmla="*/ 130 w 398"/>
              <a:gd name="T79" fmla="*/ 140 h 170"/>
              <a:gd name="T80" fmla="*/ 124 w 398"/>
              <a:gd name="T81" fmla="*/ 152 h 170"/>
              <a:gd name="T82" fmla="*/ 118 w 398"/>
              <a:gd name="T83" fmla="*/ 156 h 170"/>
              <a:gd name="T84" fmla="*/ 94 w 398"/>
              <a:gd name="T85" fmla="*/ 166 h 170"/>
              <a:gd name="T86" fmla="*/ 84 w 398"/>
              <a:gd name="T87" fmla="*/ 170 h 170"/>
              <a:gd name="T88" fmla="*/ 54 w 398"/>
              <a:gd name="T89" fmla="*/ 160 h 170"/>
              <a:gd name="T90" fmla="*/ 34 w 398"/>
              <a:gd name="T91" fmla="*/ 140 h 170"/>
              <a:gd name="T92" fmla="*/ 30 w 398"/>
              <a:gd name="T93" fmla="*/ 128 h 170"/>
              <a:gd name="T94" fmla="*/ 12 w 398"/>
              <a:gd name="T95" fmla="*/ 122 h 170"/>
              <a:gd name="T96" fmla="*/ 2 w 398"/>
              <a:gd name="T97" fmla="*/ 110 h 170"/>
              <a:gd name="T98" fmla="*/ 4 w 398"/>
              <a:gd name="T99" fmla="*/ 96 h 170"/>
              <a:gd name="T100" fmla="*/ 8 w 398"/>
              <a:gd name="T101" fmla="*/ 6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98" h="170">
                <a:moveTo>
                  <a:pt x="8" y="58"/>
                </a:moveTo>
                <a:lnTo>
                  <a:pt x="8" y="58"/>
                </a:lnTo>
                <a:lnTo>
                  <a:pt x="12" y="60"/>
                </a:lnTo>
                <a:lnTo>
                  <a:pt x="16" y="60"/>
                </a:lnTo>
                <a:lnTo>
                  <a:pt x="20" y="58"/>
                </a:lnTo>
                <a:lnTo>
                  <a:pt x="22" y="52"/>
                </a:lnTo>
                <a:lnTo>
                  <a:pt x="34" y="40"/>
                </a:lnTo>
                <a:lnTo>
                  <a:pt x="34" y="40"/>
                </a:lnTo>
                <a:lnTo>
                  <a:pt x="38" y="40"/>
                </a:lnTo>
                <a:lnTo>
                  <a:pt x="46" y="40"/>
                </a:lnTo>
                <a:lnTo>
                  <a:pt x="48" y="40"/>
                </a:lnTo>
                <a:lnTo>
                  <a:pt x="48" y="42"/>
                </a:lnTo>
                <a:lnTo>
                  <a:pt x="46" y="46"/>
                </a:lnTo>
                <a:lnTo>
                  <a:pt x="42" y="52"/>
                </a:lnTo>
                <a:lnTo>
                  <a:pt x="68" y="78"/>
                </a:lnTo>
                <a:lnTo>
                  <a:pt x="90" y="72"/>
                </a:lnTo>
                <a:lnTo>
                  <a:pt x="116" y="90"/>
                </a:lnTo>
                <a:lnTo>
                  <a:pt x="124" y="78"/>
                </a:lnTo>
                <a:lnTo>
                  <a:pt x="162" y="100"/>
                </a:lnTo>
                <a:lnTo>
                  <a:pt x="162" y="100"/>
                </a:lnTo>
                <a:lnTo>
                  <a:pt x="168" y="96"/>
                </a:lnTo>
                <a:lnTo>
                  <a:pt x="170" y="90"/>
                </a:lnTo>
                <a:lnTo>
                  <a:pt x="174" y="82"/>
                </a:lnTo>
                <a:lnTo>
                  <a:pt x="174" y="72"/>
                </a:lnTo>
                <a:lnTo>
                  <a:pt x="172" y="58"/>
                </a:lnTo>
                <a:lnTo>
                  <a:pt x="164" y="40"/>
                </a:lnTo>
                <a:lnTo>
                  <a:pt x="150" y="18"/>
                </a:lnTo>
                <a:lnTo>
                  <a:pt x="150" y="18"/>
                </a:lnTo>
                <a:lnTo>
                  <a:pt x="150" y="16"/>
                </a:lnTo>
                <a:lnTo>
                  <a:pt x="148" y="10"/>
                </a:lnTo>
                <a:lnTo>
                  <a:pt x="150" y="6"/>
                </a:lnTo>
                <a:lnTo>
                  <a:pt x="152" y="2"/>
                </a:lnTo>
                <a:lnTo>
                  <a:pt x="156" y="2"/>
                </a:lnTo>
                <a:lnTo>
                  <a:pt x="162" y="0"/>
                </a:lnTo>
                <a:lnTo>
                  <a:pt x="162" y="0"/>
                </a:lnTo>
                <a:lnTo>
                  <a:pt x="172" y="4"/>
                </a:lnTo>
                <a:lnTo>
                  <a:pt x="180" y="6"/>
                </a:lnTo>
                <a:lnTo>
                  <a:pt x="186" y="8"/>
                </a:lnTo>
                <a:lnTo>
                  <a:pt x="190" y="8"/>
                </a:lnTo>
                <a:lnTo>
                  <a:pt x="194" y="6"/>
                </a:lnTo>
                <a:lnTo>
                  <a:pt x="196" y="6"/>
                </a:lnTo>
                <a:lnTo>
                  <a:pt x="196" y="6"/>
                </a:lnTo>
                <a:lnTo>
                  <a:pt x="202" y="12"/>
                </a:lnTo>
                <a:lnTo>
                  <a:pt x="220" y="22"/>
                </a:lnTo>
                <a:lnTo>
                  <a:pt x="232" y="26"/>
                </a:lnTo>
                <a:lnTo>
                  <a:pt x="242" y="28"/>
                </a:lnTo>
                <a:lnTo>
                  <a:pt x="254" y="28"/>
                </a:lnTo>
                <a:lnTo>
                  <a:pt x="258" y="26"/>
                </a:lnTo>
                <a:lnTo>
                  <a:pt x="262" y="22"/>
                </a:lnTo>
                <a:lnTo>
                  <a:pt x="262" y="22"/>
                </a:lnTo>
                <a:lnTo>
                  <a:pt x="270" y="18"/>
                </a:lnTo>
                <a:lnTo>
                  <a:pt x="278" y="14"/>
                </a:lnTo>
                <a:lnTo>
                  <a:pt x="284" y="12"/>
                </a:lnTo>
                <a:lnTo>
                  <a:pt x="290" y="12"/>
                </a:lnTo>
                <a:lnTo>
                  <a:pt x="296" y="14"/>
                </a:lnTo>
                <a:lnTo>
                  <a:pt x="300" y="14"/>
                </a:lnTo>
                <a:lnTo>
                  <a:pt x="344" y="14"/>
                </a:lnTo>
                <a:lnTo>
                  <a:pt x="358" y="34"/>
                </a:lnTo>
                <a:lnTo>
                  <a:pt x="360" y="36"/>
                </a:lnTo>
                <a:lnTo>
                  <a:pt x="360" y="36"/>
                </a:lnTo>
                <a:lnTo>
                  <a:pt x="356" y="40"/>
                </a:lnTo>
                <a:lnTo>
                  <a:pt x="356" y="44"/>
                </a:lnTo>
                <a:lnTo>
                  <a:pt x="356" y="46"/>
                </a:lnTo>
                <a:lnTo>
                  <a:pt x="360" y="48"/>
                </a:lnTo>
                <a:lnTo>
                  <a:pt x="360" y="60"/>
                </a:lnTo>
                <a:lnTo>
                  <a:pt x="360" y="60"/>
                </a:lnTo>
                <a:lnTo>
                  <a:pt x="364" y="68"/>
                </a:lnTo>
                <a:lnTo>
                  <a:pt x="368" y="74"/>
                </a:lnTo>
                <a:lnTo>
                  <a:pt x="370" y="82"/>
                </a:lnTo>
                <a:lnTo>
                  <a:pt x="382" y="84"/>
                </a:lnTo>
                <a:lnTo>
                  <a:pt x="382" y="84"/>
                </a:lnTo>
                <a:lnTo>
                  <a:pt x="386" y="86"/>
                </a:lnTo>
                <a:lnTo>
                  <a:pt x="394" y="88"/>
                </a:lnTo>
                <a:lnTo>
                  <a:pt x="398" y="90"/>
                </a:lnTo>
                <a:lnTo>
                  <a:pt x="398" y="94"/>
                </a:lnTo>
                <a:lnTo>
                  <a:pt x="396" y="96"/>
                </a:lnTo>
                <a:lnTo>
                  <a:pt x="390" y="100"/>
                </a:lnTo>
                <a:lnTo>
                  <a:pt x="390" y="100"/>
                </a:lnTo>
                <a:lnTo>
                  <a:pt x="380" y="104"/>
                </a:lnTo>
                <a:lnTo>
                  <a:pt x="372" y="110"/>
                </a:lnTo>
                <a:lnTo>
                  <a:pt x="368" y="116"/>
                </a:lnTo>
                <a:lnTo>
                  <a:pt x="356" y="112"/>
                </a:lnTo>
                <a:lnTo>
                  <a:pt x="350" y="124"/>
                </a:lnTo>
                <a:lnTo>
                  <a:pt x="350" y="124"/>
                </a:lnTo>
                <a:lnTo>
                  <a:pt x="350" y="126"/>
                </a:lnTo>
                <a:lnTo>
                  <a:pt x="346" y="128"/>
                </a:lnTo>
                <a:lnTo>
                  <a:pt x="342" y="130"/>
                </a:lnTo>
                <a:lnTo>
                  <a:pt x="338" y="130"/>
                </a:lnTo>
                <a:lnTo>
                  <a:pt x="332" y="128"/>
                </a:lnTo>
                <a:lnTo>
                  <a:pt x="324" y="124"/>
                </a:lnTo>
                <a:lnTo>
                  <a:pt x="324" y="124"/>
                </a:lnTo>
                <a:lnTo>
                  <a:pt x="316" y="130"/>
                </a:lnTo>
                <a:lnTo>
                  <a:pt x="310" y="136"/>
                </a:lnTo>
                <a:lnTo>
                  <a:pt x="308" y="140"/>
                </a:lnTo>
                <a:lnTo>
                  <a:pt x="264" y="118"/>
                </a:lnTo>
                <a:lnTo>
                  <a:pt x="256" y="114"/>
                </a:lnTo>
                <a:lnTo>
                  <a:pt x="256" y="114"/>
                </a:lnTo>
                <a:lnTo>
                  <a:pt x="252" y="112"/>
                </a:lnTo>
                <a:lnTo>
                  <a:pt x="244" y="110"/>
                </a:lnTo>
                <a:lnTo>
                  <a:pt x="238" y="112"/>
                </a:lnTo>
                <a:lnTo>
                  <a:pt x="230" y="114"/>
                </a:lnTo>
                <a:lnTo>
                  <a:pt x="222" y="118"/>
                </a:lnTo>
                <a:lnTo>
                  <a:pt x="214" y="124"/>
                </a:lnTo>
                <a:lnTo>
                  <a:pt x="214" y="124"/>
                </a:lnTo>
                <a:lnTo>
                  <a:pt x="214" y="126"/>
                </a:lnTo>
                <a:lnTo>
                  <a:pt x="214" y="128"/>
                </a:lnTo>
                <a:lnTo>
                  <a:pt x="210" y="130"/>
                </a:lnTo>
                <a:lnTo>
                  <a:pt x="198" y="132"/>
                </a:lnTo>
                <a:lnTo>
                  <a:pt x="194" y="146"/>
                </a:lnTo>
                <a:lnTo>
                  <a:pt x="194" y="146"/>
                </a:lnTo>
                <a:lnTo>
                  <a:pt x="194" y="146"/>
                </a:lnTo>
                <a:lnTo>
                  <a:pt x="188" y="146"/>
                </a:lnTo>
                <a:lnTo>
                  <a:pt x="180" y="146"/>
                </a:lnTo>
                <a:lnTo>
                  <a:pt x="160" y="140"/>
                </a:lnTo>
                <a:lnTo>
                  <a:pt x="160" y="140"/>
                </a:lnTo>
                <a:lnTo>
                  <a:pt x="152" y="136"/>
                </a:lnTo>
                <a:lnTo>
                  <a:pt x="142" y="134"/>
                </a:lnTo>
                <a:lnTo>
                  <a:pt x="134" y="136"/>
                </a:lnTo>
                <a:lnTo>
                  <a:pt x="132" y="138"/>
                </a:lnTo>
                <a:lnTo>
                  <a:pt x="130" y="140"/>
                </a:lnTo>
                <a:lnTo>
                  <a:pt x="130" y="140"/>
                </a:lnTo>
                <a:lnTo>
                  <a:pt x="128" y="146"/>
                </a:lnTo>
                <a:lnTo>
                  <a:pt x="124" y="152"/>
                </a:lnTo>
                <a:lnTo>
                  <a:pt x="120" y="158"/>
                </a:lnTo>
                <a:lnTo>
                  <a:pt x="120" y="158"/>
                </a:lnTo>
                <a:lnTo>
                  <a:pt x="118" y="156"/>
                </a:lnTo>
                <a:lnTo>
                  <a:pt x="114" y="156"/>
                </a:lnTo>
                <a:lnTo>
                  <a:pt x="106" y="158"/>
                </a:lnTo>
                <a:lnTo>
                  <a:pt x="94" y="166"/>
                </a:lnTo>
                <a:lnTo>
                  <a:pt x="94" y="166"/>
                </a:lnTo>
                <a:lnTo>
                  <a:pt x="90" y="168"/>
                </a:lnTo>
                <a:lnTo>
                  <a:pt x="84" y="170"/>
                </a:lnTo>
                <a:lnTo>
                  <a:pt x="76" y="170"/>
                </a:lnTo>
                <a:lnTo>
                  <a:pt x="66" y="166"/>
                </a:lnTo>
                <a:lnTo>
                  <a:pt x="54" y="160"/>
                </a:lnTo>
                <a:lnTo>
                  <a:pt x="46" y="152"/>
                </a:lnTo>
                <a:lnTo>
                  <a:pt x="38" y="146"/>
                </a:lnTo>
                <a:lnTo>
                  <a:pt x="34" y="140"/>
                </a:lnTo>
                <a:lnTo>
                  <a:pt x="32" y="134"/>
                </a:lnTo>
                <a:lnTo>
                  <a:pt x="32" y="134"/>
                </a:lnTo>
                <a:lnTo>
                  <a:pt x="30" y="128"/>
                </a:lnTo>
                <a:lnTo>
                  <a:pt x="26" y="126"/>
                </a:lnTo>
                <a:lnTo>
                  <a:pt x="12" y="122"/>
                </a:lnTo>
                <a:lnTo>
                  <a:pt x="12" y="122"/>
                </a:lnTo>
                <a:lnTo>
                  <a:pt x="8" y="120"/>
                </a:lnTo>
                <a:lnTo>
                  <a:pt x="4" y="116"/>
                </a:lnTo>
                <a:lnTo>
                  <a:pt x="2" y="110"/>
                </a:lnTo>
                <a:lnTo>
                  <a:pt x="0" y="100"/>
                </a:lnTo>
                <a:lnTo>
                  <a:pt x="0" y="100"/>
                </a:lnTo>
                <a:lnTo>
                  <a:pt x="4" y="96"/>
                </a:lnTo>
                <a:lnTo>
                  <a:pt x="6" y="92"/>
                </a:lnTo>
                <a:lnTo>
                  <a:pt x="8" y="78"/>
                </a:lnTo>
                <a:lnTo>
                  <a:pt x="8" y="66"/>
                </a:lnTo>
                <a:lnTo>
                  <a:pt x="8" y="58"/>
                </a:lnTo>
                <a:lnTo>
                  <a:pt x="8" y="58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3"/>
          <p:cNvSpPr>
            <a:spLocks/>
          </p:cNvSpPr>
          <p:nvPr/>
        </p:nvSpPr>
        <p:spPr bwMode="auto">
          <a:xfrm>
            <a:off x="10265541" y="4806698"/>
            <a:ext cx="759185" cy="185287"/>
          </a:xfrm>
          <a:custGeom>
            <a:avLst/>
            <a:gdLst>
              <a:gd name="T0" fmla="*/ 254 w 254"/>
              <a:gd name="T1" fmla="*/ 4 h 62"/>
              <a:gd name="T2" fmla="*/ 254 w 254"/>
              <a:gd name="T3" fmla="*/ 4 h 62"/>
              <a:gd name="T4" fmla="*/ 254 w 254"/>
              <a:gd name="T5" fmla="*/ 12 h 62"/>
              <a:gd name="T6" fmla="*/ 250 w 254"/>
              <a:gd name="T7" fmla="*/ 26 h 62"/>
              <a:gd name="T8" fmla="*/ 248 w 254"/>
              <a:gd name="T9" fmla="*/ 30 h 62"/>
              <a:gd name="T10" fmla="*/ 246 w 254"/>
              <a:gd name="T11" fmla="*/ 32 h 62"/>
              <a:gd name="T12" fmla="*/ 242 w 254"/>
              <a:gd name="T13" fmla="*/ 28 h 62"/>
              <a:gd name="T14" fmla="*/ 238 w 254"/>
              <a:gd name="T15" fmla="*/ 18 h 62"/>
              <a:gd name="T16" fmla="*/ 238 w 254"/>
              <a:gd name="T17" fmla="*/ 18 h 62"/>
              <a:gd name="T18" fmla="*/ 236 w 254"/>
              <a:gd name="T19" fmla="*/ 14 h 62"/>
              <a:gd name="T20" fmla="*/ 232 w 254"/>
              <a:gd name="T21" fmla="*/ 8 h 62"/>
              <a:gd name="T22" fmla="*/ 228 w 254"/>
              <a:gd name="T23" fmla="*/ 6 h 62"/>
              <a:gd name="T24" fmla="*/ 226 w 254"/>
              <a:gd name="T25" fmla="*/ 6 h 62"/>
              <a:gd name="T26" fmla="*/ 222 w 254"/>
              <a:gd name="T27" fmla="*/ 8 h 62"/>
              <a:gd name="T28" fmla="*/ 220 w 254"/>
              <a:gd name="T29" fmla="*/ 16 h 62"/>
              <a:gd name="T30" fmla="*/ 220 w 254"/>
              <a:gd name="T31" fmla="*/ 16 h 62"/>
              <a:gd name="T32" fmla="*/ 218 w 254"/>
              <a:gd name="T33" fmla="*/ 30 h 62"/>
              <a:gd name="T34" fmla="*/ 218 w 254"/>
              <a:gd name="T35" fmla="*/ 38 h 62"/>
              <a:gd name="T36" fmla="*/ 216 w 254"/>
              <a:gd name="T37" fmla="*/ 40 h 62"/>
              <a:gd name="T38" fmla="*/ 212 w 254"/>
              <a:gd name="T39" fmla="*/ 40 h 62"/>
              <a:gd name="T40" fmla="*/ 192 w 254"/>
              <a:gd name="T41" fmla="*/ 42 h 62"/>
              <a:gd name="T42" fmla="*/ 192 w 254"/>
              <a:gd name="T43" fmla="*/ 42 h 62"/>
              <a:gd name="T44" fmla="*/ 170 w 254"/>
              <a:gd name="T45" fmla="*/ 42 h 62"/>
              <a:gd name="T46" fmla="*/ 158 w 254"/>
              <a:gd name="T47" fmla="*/ 40 h 62"/>
              <a:gd name="T48" fmla="*/ 152 w 254"/>
              <a:gd name="T49" fmla="*/ 42 h 62"/>
              <a:gd name="T50" fmla="*/ 148 w 254"/>
              <a:gd name="T51" fmla="*/ 44 h 62"/>
              <a:gd name="T52" fmla="*/ 140 w 254"/>
              <a:gd name="T53" fmla="*/ 58 h 62"/>
              <a:gd name="T54" fmla="*/ 140 w 254"/>
              <a:gd name="T55" fmla="*/ 58 h 62"/>
              <a:gd name="T56" fmla="*/ 138 w 254"/>
              <a:gd name="T57" fmla="*/ 60 h 62"/>
              <a:gd name="T58" fmla="*/ 134 w 254"/>
              <a:gd name="T59" fmla="*/ 62 h 62"/>
              <a:gd name="T60" fmla="*/ 132 w 254"/>
              <a:gd name="T61" fmla="*/ 62 h 62"/>
              <a:gd name="T62" fmla="*/ 128 w 254"/>
              <a:gd name="T63" fmla="*/ 60 h 62"/>
              <a:gd name="T64" fmla="*/ 124 w 254"/>
              <a:gd name="T65" fmla="*/ 56 h 62"/>
              <a:gd name="T66" fmla="*/ 120 w 254"/>
              <a:gd name="T67" fmla="*/ 48 h 62"/>
              <a:gd name="T68" fmla="*/ 120 w 254"/>
              <a:gd name="T69" fmla="*/ 48 h 62"/>
              <a:gd name="T70" fmla="*/ 110 w 254"/>
              <a:gd name="T71" fmla="*/ 32 h 62"/>
              <a:gd name="T72" fmla="*/ 104 w 254"/>
              <a:gd name="T73" fmla="*/ 20 h 62"/>
              <a:gd name="T74" fmla="*/ 100 w 254"/>
              <a:gd name="T75" fmla="*/ 16 h 62"/>
              <a:gd name="T76" fmla="*/ 96 w 254"/>
              <a:gd name="T77" fmla="*/ 14 h 62"/>
              <a:gd name="T78" fmla="*/ 90 w 254"/>
              <a:gd name="T79" fmla="*/ 12 h 62"/>
              <a:gd name="T80" fmla="*/ 82 w 254"/>
              <a:gd name="T81" fmla="*/ 10 h 62"/>
              <a:gd name="T82" fmla="*/ 82 w 254"/>
              <a:gd name="T83" fmla="*/ 10 h 62"/>
              <a:gd name="T84" fmla="*/ 70 w 254"/>
              <a:gd name="T85" fmla="*/ 12 h 62"/>
              <a:gd name="T86" fmla="*/ 60 w 254"/>
              <a:gd name="T87" fmla="*/ 14 h 62"/>
              <a:gd name="T88" fmla="*/ 56 w 254"/>
              <a:gd name="T89" fmla="*/ 14 h 62"/>
              <a:gd name="T90" fmla="*/ 52 w 254"/>
              <a:gd name="T91" fmla="*/ 12 h 62"/>
              <a:gd name="T92" fmla="*/ 48 w 254"/>
              <a:gd name="T93" fmla="*/ 10 h 62"/>
              <a:gd name="T94" fmla="*/ 42 w 254"/>
              <a:gd name="T95" fmla="*/ 4 h 62"/>
              <a:gd name="T96" fmla="*/ 42 w 254"/>
              <a:gd name="T97" fmla="*/ 4 h 62"/>
              <a:gd name="T98" fmla="*/ 38 w 254"/>
              <a:gd name="T99" fmla="*/ 2 h 62"/>
              <a:gd name="T100" fmla="*/ 34 w 254"/>
              <a:gd name="T101" fmla="*/ 0 h 62"/>
              <a:gd name="T102" fmla="*/ 30 w 254"/>
              <a:gd name="T103" fmla="*/ 2 h 62"/>
              <a:gd name="T104" fmla="*/ 28 w 254"/>
              <a:gd name="T105" fmla="*/ 6 h 62"/>
              <a:gd name="T106" fmla="*/ 22 w 254"/>
              <a:gd name="T107" fmla="*/ 14 h 62"/>
              <a:gd name="T108" fmla="*/ 20 w 254"/>
              <a:gd name="T109" fmla="*/ 20 h 62"/>
              <a:gd name="T110" fmla="*/ 20 w 254"/>
              <a:gd name="T111" fmla="*/ 20 h 62"/>
              <a:gd name="T112" fmla="*/ 20 w 254"/>
              <a:gd name="T113" fmla="*/ 22 h 62"/>
              <a:gd name="T114" fmla="*/ 16 w 254"/>
              <a:gd name="T115" fmla="*/ 28 h 62"/>
              <a:gd name="T116" fmla="*/ 10 w 254"/>
              <a:gd name="T117" fmla="*/ 32 h 62"/>
              <a:gd name="T118" fmla="*/ 6 w 254"/>
              <a:gd name="T119" fmla="*/ 34 h 62"/>
              <a:gd name="T120" fmla="*/ 0 w 254"/>
              <a:gd name="T121" fmla="*/ 34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4" h="62">
                <a:moveTo>
                  <a:pt x="254" y="4"/>
                </a:moveTo>
                <a:lnTo>
                  <a:pt x="254" y="4"/>
                </a:lnTo>
                <a:lnTo>
                  <a:pt x="254" y="12"/>
                </a:lnTo>
                <a:lnTo>
                  <a:pt x="250" y="26"/>
                </a:lnTo>
                <a:lnTo>
                  <a:pt x="248" y="30"/>
                </a:lnTo>
                <a:lnTo>
                  <a:pt x="246" y="32"/>
                </a:lnTo>
                <a:lnTo>
                  <a:pt x="242" y="28"/>
                </a:lnTo>
                <a:lnTo>
                  <a:pt x="238" y="18"/>
                </a:lnTo>
                <a:lnTo>
                  <a:pt x="238" y="18"/>
                </a:lnTo>
                <a:lnTo>
                  <a:pt x="236" y="14"/>
                </a:lnTo>
                <a:lnTo>
                  <a:pt x="232" y="8"/>
                </a:lnTo>
                <a:lnTo>
                  <a:pt x="228" y="6"/>
                </a:lnTo>
                <a:lnTo>
                  <a:pt x="226" y="6"/>
                </a:lnTo>
                <a:lnTo>
                  <a:pt x="222" y="8"/>
                </a:lnTo>
                <a:lnTo>
                  <a:pt x="220" y="16"/>
                </a:lnTo>
                <a:lnTo>
                  <a:pt x="220" y="16"/>
                </a:lnTo>
                <a:lnTo>
                  <a:pt x="218" y="30"/>
                </a:lnTo>
                <a:lnTo>
                  <a:pt x="218" y="38"/>
                </a:lnTo>
                <a:lnTo>
                  <a:pt x="216" y="40"/>
                </a:lnTo>
                <a:lnTo>
                  <a:pt x="212" y="40"/>
                </a:lnTo>
                <a:lnTo>
                  <a:pt x="192" y="42"/>
                </a:lnTo>
                <a:lnTo>
                  <a:pt x="192" y="42"/>
                </a:lnTo>
                <a:lnTo>
                  <a:pt x="170" y="42"/>
                </a:lnTo>
                <a:lnTo>
                  <a:pt x="158" y="40"/>
                </a:lnTo>
                <a:lnTo>
                  <a:pt x="152" y="42"/>
                </a:lnTo>
                <a:lnTo>
                  <a:pt x="148" y="44"/>
                </a:lnTo>
                <a:lnTo>
                  <a:pt x="140" y="58"/>
                </a:lnTo>
                <a:lnTo>
                  <a:pt x="140" y="58"/>
                </a:lnTo>
                <a:lnTo>
                  <a:pt x="138" y="60"/>
                </a:lnTo>
                <a:lnTo>
                  <a:pt x="134" y="62"/>
                </a:lnTo>
                <a:lnTo>
                  <a:pt x="132" y="62"/>
                </a:lnTo>
                <a:lnTo>
                  <a:pt x="128" y="60"/>
                </a:lnTo>
                <a:lnTo>
                  <a:pt x="124" y="56"/>
                </a:lnTo>
                <a:lnTo>
                  <a:pt x="120" y="48"/>
                </a:lnTo>
                <a:lnTo>
                  <a:pt x="120" y="48"/>
                </a:lnTo>
                <a:lnTo>
                  <a:pt x="110" y="32"/>
                </a:lnTo>
                <a:lnTo>
                  <a:pt x="104" y="20"/>
                </a:lnTo>
                <a:lnTo>
                  <a:pt x="100" y="16"/>
                </a:lnTo>
                <a:lnTo>
                  <a:pt x="96" y="14"/>
                </a:lnTo>
                <a:lnTo>
                  <a:pt x="90" y="12"/>
                </a:lnTo>
                <a:lnTo>
                  <a:pt x="82" y="10"/>
                </a:lnTo>
                <a:lnTo>
                  <a:pt x="82" y="10"/>
                </a:lnTo>
                <a:lnTo>
                  <a:pt x="70" y="12"/>
                </a:lnTo>
                <a:lnTo>
                  <a:pt x="60" y="14"/>
                </a:lnTo>
                <a:lnTo>
                  <a:pt x="56" y="14"/>
                </a:lnTo>
                <a:lnTo>
                  <a:pt x="52" y="12"/>
                </a:lnTo>
                <a:lnTo>
                  <a:pt x="48" y="10"/>
                </a:lnTo>
                <a:lnTo>
                  <a:pt x="42" y="4"/>
                </a:lnTo>
                <a:lnTo>
                  <a:pt x="42" y="4"/>
                </a:lnTo>
                <a:lnTo>
                  <a:pt x="38" y="2"/>
                </a:lnTo>
                <a:lnTo>
                  <a:pt x="34" y="0"/>
                </a:lnTo>
                <a:lnTo>
                  <a:pt x="30" y="2"/>
                </a:lnTo>
                <a:lnTo>
                  <a:pt x="28" y="6"/>
                </a:lnTo>
                <a:lnTo>
                  <a:pt x="22" y="14"/>
                </a:lnTo>
                <a:lnTo>
                  <a:pt x="20" y="20"/>
                </a:lnTo>
                <a:lnTo>
                  <a:pt x="20" y="20"/>
                </a:lnTo>
                <a:lnTo>
                  <a:pt x="20" y="22"/>
                </a:lnTo>
                <a:lnTo>
                  <a:pt x="16" y="28"/>
                </a:lnTo>
                <a:lnTo>
                  <a:pt x="10" y="32"/>
                </a:lnTo>
                <a:lnTo>
                  <a:pt x="6" y="34"/>
                </a:lnTo>
                <a:lnTo>
                  <a:pt x="0" y="34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4"/>
          <p:cNvSpPr>
            <a:spLocks/>
          </p:cNvSpPr>
          <p:nvPr/>
        </p:nvSpPr>
        <p:spPr bwMode="auto">
          <a:xfrm>
            <a:off x="9918826" y="4400262"/>
            <a:ext cx="549961" cy="812872"/>
          </a:xfrm>
          <a:custGeom>
            <a:avLst/>
            <a:gdLst>
              <a:gd name="T0" fmla="*/ 12 w 184"/>
              <a:gd name="T1" fmla="*/ 260 h 272"/>
              <a:gd name="T2" fmla="*/ 16 w 184"/>
              <a:gd name="T3" fmla="*/ 256 h 272"/>
              <a:gd name="T4" fmla="*/ 18 w 184"/>
              <a:gd name="T5" fmla="*/ 248 h 272"/>
              <a:gd name="T6" fmla="*/ 16 w 184"/>
              <a:gd name="T7" fmla="*/ 232 h 272"/>
              <a:gd name="T8" fmla="*/ 14 w 184"/>
              <a:gd name="T9" fmla="*/ 224 h 272"/>
              <a:gd name="T10" fmla="*/ 14 w 184"/>
              <a:gd name="T11" fmla="*/ 212 h 272"/>
              <a:gd name="T12" fmla="*/ 22 w 184"/>
              <a:gd name="T13" fmla="*/ 208 h 272"/>
              <a:gd name="T14" fmla="*/ 28 w 184"/>
              <a:gd name="T15" fmla="*/ 210 h 272"/>
              <a:gd name="T16" fmla="*/ 36 w 184"/>
              <a:gd name="T17" fmla="*/ 210 h 272"/>
              <a:gd name="T18" fmla="*/ 40 w 184"/>
              <a:gd name="T19" fmla="*/ 206 h 272"/>
              <a:gd name="T20" fmla="*/ 56 w 184"/>
              <a:gd name="T21" fmla="*/ 206 h 272"/>
              <a:gd name="T22" fmla="*/ 68 w 184"/>
              <a:gd name="T23" fmla="*/ 212 h 272"/>
              <a:gd name="T24" fmla="*/ 72 w 184"/>
              <a:gd name="T25" fmla="*/ 216 h 272"/>
              <a:gd name="T26" fmla="*/ 82 w 184"/>
              <a:gd name="T27" fmla="*/ 220 h 272"/>
              <a:gd name="T28" fmla="*/ 98 w 184"/>
              <a:gd name="T29" fmla="*/ 214 h 272"/>
              <a:gd name="T30" fmla="*/ 102 w 184"/>
              <a:gd name="T31" fmla="*/ 208 h 272"/>
              <a:gd name="T32" fmla="*/ 104 w 184"/>
              <a:gd name="T33" fmla="*/ 202 h 272"/>
              <a:gd name="T34" fmla="*/ 110 w 184"/>
              <a:gd name="T35" fmla="*/ 188 h 272"/>
              <a:gd name="T36" fmla="*/ 114 w 184"/>
              <a:gd name="T37" fmla="*/ 182 h 272"/>
              <a:gd name="T38" fmla="*/ 114 w 184"/>
              <a:gd name="T39" fmla="*/ 172 h 272"/>
              <a:gd name="T40" fmla="*/ 108 w 184"/>
              <a:gd name="T41" fmla="*/ 166 h 272"/>
              <a:gd name="T42" fmla="*/ 102 w 184"/>
              <a:gd name="T43" fmla="*/ 164 h 272"/>
              <a:gd name="T44" fmla="*/ 82 w 184"/>
              <a:gd name="T45" fmla="*/ 158 h 272"/>
              <a:gd name="T46" fmla="*/ 78 w 184"/>
              <a:gd name="T47" fmla="*/ 150 h 272"/>
              <a:gd name="T48" fmla="*/ 78 w 184"/>
              <a:gd name="T49" fmla="*/ 142 h 272"/>
              <a:gd name="T50" fmla="*/ 76 w 184"/>
              <a:gd name="T51" fmla="*/ 138 h 272"/>
              <a:gd name="T52" fmla="*/ 66 w 184"/>
              <a:gd name="T53" fmla="*/ 138 h 272"/>
              <a:gd name="T54" fmla="*/ 62 w 184"/>
              <a:gd name="T55" fmla="*/ 138 h 272"/>
              <a:gd name="T56" fmla="*/ 54 w 184"/>
              <a:gd name="T57" fmla="*/ 122 h 272"/>
              <a:gd name="T58" fmla="*/ 52 w 184"/>
              <a:gd name="T59" fmla="*/ 116 h 272"/>
              <a:gd name="T60" fmla="*/ 54 w 184"/>
              <a:gd name="T61" fmla="*/ 108 h 272"/>
              <a:gd name="T62" fmla="*/ 62 w 184"/>
              <a:gd name="T63" fmla="*/ 98 h 272"/>
              <a:gd name="T64" fmla="*/ 68 w 184"/>
              <a:gd name="T65" fmla="*/ 96 h 272"/>
              <a:gd name="T66" fmla="*/ 82 w 184"/>
              <a:gd name="T67" fmla="*/ 94 h 272"/>
              <a:gd name="T68" fmla="*/ 84 w 184"/>
              <a:gd name="T69" fmla="*/ 90 h 272"/>
              <a:gd name="T70" fmla="*/ 94 w 184"/>
              <a:gd name="T71" fmla="*/ 78 h 272"/>
              <a:gd name="T72" fmla="*/ 104 w 184"/>
              <a:gd name="T73" fmla="*/ 72 h 272"/>
              <a:gd name="T74" fmla="*/ 112 w 184"/>
              <a:gd name="T75" fmla="*/ 72 h 272"/>
              <a:gd name="T76" fmla="*/ 124 w 184"/>
              <a:gd name="T77" fmla="*/ 70 h 272"/>
              <a:gd name="T78" fmla="*/ 130 w 184"/>
              <a:gd name="T79" fmla="*/ 60 h 272"/>
              <a:gd name="T80" fmla="*/ 134 w 184"/>
              <a:gd name="T81" fmla="*/ 44 h 272"/>
              <a:gd name="T82" fmla="*/ 144 w 184"/>
              <a:gd name="T83" fmla="*/ 46 h 272"/>
              <a:gd name="T84" fmla="*/ 152 w 184"/>
              <a:gd name="T85" fmla="*/ 42 h 272"/>
              <a:gd name="T86" fmla="*/ 156 w 184"/>
              <a:gd name="T87" fmla="*/ 28 h 272"/>
              <a:gd name="T88" fmla="*/ 158 w 184"/>
              <a:gd name="T89" fmla="*/ 20 h 272"/>
              <a:gd name="T90" fmla="*/ 168 w 184"/>
              <a:gd name="T91" fmla="*/ 28 h 272"/>
              <a:gd name="T92" fmla="*/ 180 w 184"/>
              <a:gd name="T93" fmla="*/ 32 h 272"/>
              <a:gd name="T94" fmla="*/ 184 w 184"/>
              <a:gd name="T95" fmla="*/ 30 h 272"/>
              <a:gd name="T96" fmla="*/ 184 w 184"/>
              <a:gd name="T97" fmla="*/ 2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84" h="272">
                <a:moveTo>
                  <a:pt x="0" y="272"/>
                </a:moveTo>
                <a:lnTo>
                  <a:pt x="12" y="260"/>
                </a:lnTo>
                <a:lnTo>
                  <a:pt x="12" y="260"/>
                </a:lnTo>
                <a:lnTo>
                  <a:pt x="16" y="256"/>
                </a:lnTo>
                <a:lnTo>
                  <a:pt x="18" y="252"/>
                </a:lnTo>
                <a:lnTo>
                  <a:pt x="18" y="248"/>
                </a:lnTo>
                <a:lnTo>
                  <a:pt x="20" y="242"/>
                </a:lnTo>
                <a:lnTo>
                  <a:pt x="16" y="232"/>
                </a:lnTo>
                <a:lnTo>
                  <a:pt x="14" y="224"/>
                </a:lnTo>
                <a:lnTo>
                  <a:pt x="14" y="224"/>
                </a:lnTo>
                <a:lnTo>
                  <a:pt x="12" y="218"/>
                </a:lnTo>
                <a:lnTo>
                  <a:pt x="14" y="212"/>
                </a:lnTo>
                <a:lnTo>
                  <a:pt x="18" y="208"/>
                </a:lnTo>
                <a:lnTo>
                  <a:pt x="22" y="208"/>
                </a:lnTo>
                <a:lnTo>
                  <a:pt x="22" y="208"/>
                </a:lnTo>
                <a:lnTo>
                  <a:pt x="28" y="210"/>
                </a:lnTo>
                <a:lnTo>
                  <a:pt x="32" y="210"/>
                </a:lnTo>
                <a:lnTo>
                  <a:pt x="36" y="210"/>
                </a:lnTo>
                <a:lnTo>
                  <a:pt x="36" y="210"/>
                </a:lnTo>
                <a:lnTo>
                  <a:pt x="40" y="206"/>
                </a:lnTo>
                <a:lnTo>
                  <a:pt x="46" y="206"/>
                </a:lnTo>
                <a:lnTo>
                  <a:pt x="56" y="206"/>
                </a:lnTo>
                <a:lnTo>
                  <a:pt x="64" y="210"/>
                </a:lnTo>
                <a:lnTo>
                  <a:pt x="68" y="212"/>
                </a:lnTo>
                <a:lnTo>
                  <a:pt x="68" y="212"/>
                </a:lnTo>
                <a:lnTo>
                  <a:pt x="72" y="216"/>
                </a:lnTo>
                <a:lnTo>
                  <a:pt x="76" y="218"/>
                </a:lnTo>
                <a:lnTo>
                  <a:pt x="82" y="220"/>
                </a:lnTo>
                <a:lnTo>
                  <a:pt x="88" y="218"/>
                </a:lnTo>
                <a:lnTo>
                  <a:pt x="98" y="214"/>
                </a:lnTo>
                <a:lnTo>
                  <a:pt x="102" y="210"/>
                </a:lnTo>
                <a:lnTo>
                  <a:pt x="102" y="208"/>
                </a:lnTo>
                <a:lnTo>
                  <a:pt x="102" y="208"/>
                </a:lnTo>
                <a:lnTo>
                  <a:pt x="104" y="202"/>
                </a:lnTo>
                <a:lnTo>
                  <a:pt x="106" y="196"/>
                </a:lnTo>
                <a:lnTo>
                  <a:pt x="110" y="188"/>
                </a:lnTo>
                <a:lnTo>
                  <a:pt x="110" y="188"/>
                </a:lnTo>
                <a:lnTo>
                  <a:pt x="114" y="182"/>
                </a:lnTo>
                <a:lnTo>
                  <a:pt x="116" y="174"/>
                </a:lnTo>
                <a:lnTo>
                  <a:pt x="114" y="172"/>
                </a:lnTo>
                <a:lnTo>
                  <a:pt x="112" y="168"/>
                </a:lnTo>
                <a:lnTo>
                  <a:pt x="108" y="166"/>
                </a:lnTo>
                <a:lnTo>
                  <a:pt x="102" y="164"/>
                </a:lnTo>
                <a:lnTo>
                  <a:pt x="102" y="164"/>
                </a:lnTo>
                <a:lnTo>
                  <a:pt x="90" y="162"/>
                </a:lnTo>
                <a:lnTo>
                  <a:pt x="82" y="158"/>
                </a:lnTo>
                <a:lnTo>
                  <a:pt x="78" y="152"/>
                </a:lnTo>
                <a:lnTo>
                  <a:pt x="78" y="150"/>
                </a:lnTo>
                <a:lnTo>
                  <a:pt x="78" y="150"/>
                </a:lnTo>
                <a:lnTo>
                  <a:pt x="78" y="142"/>
                </a:lnTo>
                <a:lnTo>
                  <a:pt x="78" y="140"/>
                </a:lnTo>
                <a:lnTo>
                  <a:pt x="76" y="138"/>
                </a:lnTo>
                <a:lnTo>
                  <a:pt x="72" y="138"/>
                </a:lnTo>
                <a:lnTo>
                  <a:pt x="66" y="138"/>
                </a:lnTo>
                <a:lnTo>
                  <a:pt x="66" y="138"/>
                </a:lnTo>
                <a:lnTo>
                  <a:pt x="62" y="138"/>
                </a:lnTo>
                <a:lnTo>
                  <a:pt x="60" y="136"/>
                </a:lnTo>
                <a:lnTo>
                  <a:pt x="54" y="122"/>
                </a:lnTo>
                <a:lnTo>
                  <a:pt x="54" y="122"/>
                </a:lnTo>
                <a:lnTo>
                  <a:pt x="52" y="116"/>
                </a:lnTo>
                <a:lnTo>
                  <a:pt x="52" y="112"/>
                </a:lnTo>
                <a:lnTo>
                  <a:pt x="54" y="108"/>
                </a:lnTo>
                <a:lnTo>
                  <a:pt x="56" y="104"/>
                </a:lnTo>
                <a:lnTo>
                  <a:pt x="62" y="98"/>
                </a:lnTo>
                <a:lnTo>
                  <a:pt x="68" y="96"/>
                </a:lnTo>
                <a:lnTo>
                  <a:pt x="68" y="96"/>
                </a:lnTo>
                <a:lnTo>
                  <a:pt x="76" y="94"/>
                </a:lnTo>
                <a:lnTo>
                  <a:pt x="82" y="94"/>
                </a:lnTo>
                <a:lnTo>
                  <a:pt x="82" y="94"/>
                </a:lnTo>
                <a:lnTo>
                  <a:pt x="84" y="90"/>
                </a:lnTo>
                <a:lnTo>
                  <a:pt x="90" y="82"/>
                </a:lnTo>
                <a:lnTo>
                  <a:pt x="94" y="78"/>
                </a:lnTo>
                <a:lnTo>
                  <a:pt x="98" y="74"/>
                </a:lnTo>
                <a:lnTo>
                  <a:pt x="104" y="72"/>
                </a:lnTo>
                <a:lnTo>
                  <a:pt x="112" y="72"/>
                </a:lnTo>
                <a:lnTo>
                  <a:pt x="112" y="72"/>
                </a:lnTo>
                <a:lnTo>
                  <a:pt x="118" y="72"/>
                </a:lnTo>
                <a:lnTo>
                  <a:pt x="124" y="70"/>
                </a:lnTo>
                <a:lnTo>
                  <a:pt x="128" y="64"/>
                </a:lnTo>
                <a:lnTo>
                  <a:pt x="130" y="60"/>
                </a:lnTo>
                <a:lnTo>
                  <a:pt x="134" y="48"/>
                </a:lnTo>
                <a:lnTo>
                  <a:pt x="134" y="44"/>
                </a:lnTo>
                <a:lnTo>
                  <a:pt x="134" y="44"/>
                </a:lnTo>
                <a:lnTo>
                  <a:pt x="144" y="46"/>
                </a:lnTo>
                <a:lnTo>
                  <a:pt x="148" y="46"/>
                </a:lnTo>
                <a:lnTo>
                  <a:pt x="152" y="42"/>
                </a:lnTo>
                <a:lnTo>
                  <a:pt x="156" y="38"/>
                </a:lnTo>
                <a:lnTo>
                  <a:pt x="156" y="28"/>
                </a:lnTo>
                <a:lnTo>
                  <a:pt x="156" y="24"/>
                </a:lnTo>
                <a:lnTo>
                  <a:pt x="158" y="20"/>
                </a:lnTo>
                <a:lnTo>
                  <a:pt x="158" y="20"/>
                </a:lnTo>
                <a:lnTo>
                  <a:pt x="168" y="28"/>
                </a:lnTo>
                <a:lnTo>
                  <a:pt x="174" y="30"/>
                </a:lnTo>
                <a:lnTo>
                  <a:pt x="180" y="32"/>
                </a:lnTo>
                <a:lnTo>
                  <a:pt x="182" y="32"/>
                </a:lnTo>
                <a:lnTo>
                  <a:pt x="184" y="30"/>
                </a:lnTo>
                <a:lnTo>
                  <a:pt x="184" y="28"/>
                </a:lnTo>
                <a:lnTo>
                  <a:pt x="184" y="24"/>
                </a:lnTo>
                <a:lnTo>
                  <a:pt x="182" y="0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5"/>
          <p:cNvSpPr>
            <a:spLocks/>
          </p:cNvSpPr>
          <p:nvPr/>
        </p:nvSpPr>
        <p:spPr bwMode="auto">
          <a:xfrm>
            <a:off x="10074250" y="4346469"/>
            <a:ext cx="1034165" cy="645516"/>
          </a:xfrm>
          <a:custGeom>
            <a:avLst/>
            <a:gdLst>
              <a:gd name="T0" fmla="*/ 312 w 346"/>
              <a:gd name="T1" fmla="*/ 158 h 216"/>
              <a:gd name="T2" fmla="*/ 314 w 346"/>
              <a:gd name="T3" fmla="*/ 148 h 216"/>
              <a:gd name="T4" fmla="*/ 326 w 346"/>
              <a:gd name="T5" fmla="*/ 146 h 216"/>
              <a:gd name="T6" fmla="*/ 336 w 346"/>
              <a:gd name="T7" fmla="*/ 152 h 216"/>
              <a:gd name="T8" fmla="*/ 344 w 346"/>
              <a:gd name="T9" fmla="*/ 146 h 216"/>
              <a:gd name="T10" fmla="*/ 314 w 346"/>
              <a:gd name="T11" fmla="*/ 118 h 216"/>
              <a:gd name="T12" fmla="*/ 286 w 346"/>
              <a:gd name="T13" fmla="*/ 112 h 216"/>
              <a:gd name="T14" fmla="*/ 276 w 346"/>
              <a:gd name="T15" fmla="*/ 104 h 216"/>
              <a:gd name="T16" fmla="*/ 276 w 346"/>
              <a:gd name="T17" fmla="*/ 98 h 216"/>
              <a:gd name="T18" fmla="*/ 288 w 346"/>
              <a:gd name="T19" fmla="*/ 86 h 216"/>
              <a:gd name="T20" fmla="*/ 286 w 346"/>
              <a:gd name="T21" fmla="*/ 76 h 216"/>
              <a:gd name="T22" fmla="*/ 300 w 346"/>
              <a:gd name="T23" fmla="*/ 54 h 216"/>
              <a:gd name="T24" fmla="*/ 296 w 346"/>
              <a:gd name="T25" fmla="*/ 38 h 216"/>
              <a:gd name="T26" fmla="*/ 276 w 346"/>
              <a:gd name="T27" fmla="*/ 22 h 216"/>
              <a:gd name="T28" fmla="*/ 272 w 346"/>
              <a:gd name="T29" fmla="*/ 12 h 216"/>
              <a:gd name="T30" fmla="*/ 246 w 346"/>
              <a:gd name="T31" fmla="*/ 4 h 216"/>
              <a:gd name="T32" fmla="*/ 218 w 346"/>
              <a:gd name="T33" fmla="*/ 2 h 216"/>
              <a:gd name="T34" fmla="*/ 214 w 346"/>
              <a:gd name="T35" fmla="*/ 6 h 216"/>
              <a:gd name="T36" fmla="*/ 204 w 346"/>
              <a:gd name="T37" fmla="*/ 22 h 216"/>
              <a:gd name="T38" fmla="*/ 198 w 346"/>
              <a:gd name="T39" fmla="*/ 22 h 216"/>
              <a:gd name="T40" fmla="*/ 178 w 346"/>
              <a:gd name="T41" fmla="*/ 32 h 216"/>
              <a:gd name="T42" fmla="*/ 162 w 346"/>
              <a:gd name="T43" fmla="*/ 36 h 216"/>
              <a:gd name="T44" fmla="*/ 130 w 346"/>
              <a:gd name="T45" fmla="*/ 18 h 216"/>
              <a:gd name="T46" fmla="*/ 132 w 346"/>
              <a:gd name="T47" fmla="*/ 42 h 216"/>
              <a:gd name="T48" fmla="*/ 130 w 346"/>
              <a:gd name="T49" fmla="*/ 50 h 216"/>
              <a:gd name="T50" fmla="*/ 116 w 346"/>
              <a:gd name="T51" fmla="*/ 46 h 216"/>
              <a:gd name="T52" fmla="*/ 106 w 346"/>
              <a:gd name="T53" fmla="*/ 42 h 216"/>
              <a:gd name="T54" fmla="*/ 102 w 346"/>
              <a:gd name="T55" fmla="*/ 60 h 216"/>
              <a:gd name="T56" fmla="*/ 84 w 346"/>
              <a:gd name="T57" fmla="*/ 62 h 216"/>
              <a:gd name="T58" fmla="*/ 80 w 346"/>
              <a:gd name="T59" fmla="*/ 78 h 216"/>
              <a:gd name="T60" fmla="*/ 66 w 346"/>
              <a:gd name="T61" fmla="*/ 90 h 216"/>
              <a:gd name="T62" fmla="*/ 54 w 346"/>
              <a:gd name="T63" fmla="*/ 90 h 216"/>
              <a:gd name="T64" fmla="*/ 38 w 346"/>
              <a:gd name="T65" fmla="*/ 100 h 216"/>
              <a:gd name="T66" fmla="*/ 30 w 346"/>
              <a:gd name="T67" fmla="*/ 112 h 216"/>
              <a:gd name="T68" fmla="*/ 16 w 346"/>
              <a:gd name="T69" fmla="*/ 114 h 216"/>
              <a:gd name="T70" fmla="*/ 2 w 346"/>
              <a:gd name="T71" fmla="*/ 126 h 216"/>
              <a:gd name="T72" fmla="*/ 2 w 346"/>
              <a:gd name="T73" fmla="*/ 140 h 216"/>
              <a:gd name="T74" fmla="*/ 12 w 346"/>
              <a:gd name="T75" fmla="*/ 156 h 216"/>
              <a:gd name="T76" fmla="*/ 20 w 346"/>
              <a:gd name="T77" fmla="*/ 156 h 216"/>
              <a:gd name="T78" fmla="*/ 28 w 346"/>
              <a:gd name="T79" fmla="*/ 160 h 216"/>
              <a:gd name="T80" fmla="*/ 26 w 346"/>
              <a:gd name="T81" fmla="*/ 170 h 216"/>
              <a:gd name="T82" fmla="*/ 50 w 346"/>
              <a:gd name="T83" fmla="*/ 182 h 216"/>
              <a:gd name="T84" fmla="*/ 64 w 346"/>
              <a:gd name="T85" fmla="*/ 188 h 216"/>
              <a:gd name="T86" fmla="*/ 70 w 346"/>
              <a:gd name="T87" fmla="*/ 188 h 216"/>
              <a:gd name="T88" fmla="*/ 84 w 346"/>
              <a:gd name="T89" fmla="*/ 176 h 216"/>
              <a:gd name="T90" fmla="*/ 88 w 346"/>
              <a:gd name="T91" fmla="*/ 168 h 216"/>
              <a:gd name="T92" fmla="*/ 98 w 346"/>
              <a:gd name="T93" fmla="*/ 154 h 216"/>
              <a:gd name="T94" fmla="*/ 106 w 346"/>
              <a:gd name="T95" fmla="*/ 158 h 216"/>
              <a:gd name="T96" fmla="*/ 120 w 346"/>
              <a:gd name="T97" fmla="*/ 168 h 216"/>
              <a:gd name="T98" fmla="*/ 146 w 346"/>
              <a:gd name="T99" fmla="*/ 164 h 216"/>
              <a:gd name="T100" fmla="*/ 160 w 346"/>
              <a:gd name="T101" fmla="*/ 168 h 216"/>
              <a:gd name="T102" fmla="*/ 176 w 346"/>
              <a:gd name="T103" fmla="*/ 186 h 216"/>
              <a:gd name="T104" fmla="*/ 188 w 346"/>
              <a:gd name="T105" fmla="*/ 210 h 216"/>
              <a:gd name="T106" fmla="*/ 200 w 346"/>
              <a:gd name="T107" fmla="*/ 216 h 216"/>
              <a:gd name="T108" fmla="*/ 204 w 346"/>
              <a:gd name="T109" fmla="*/ 212 h 216"/>
              <a:gd name="T110" fmla="*/ 222 w 346"/>
              <a:gd name="T111" fmla="*/ 194 h 216"/>
              <a:gd name="T112" fmla="*/ 256 w 346"/>
              <a:gd name="T113" fmla="*/ 196 h 216"/>
              <a:gd name="T114" fmla="*/ 282 w 346"/>
              <a:gd name="T115" fmla="*/ 192 h 216"/>
              <a:gd name="T116" fmla="*/ 284 w 346"/>
              <a:gd name="T117" fmla="*/ 170 h 216"/>
              <a:gd name="T118" fmla="*/ 292 w 346"/>
              <a:gd name="T119" fmla="*/ 160 h 216"/>
              <a:gd name="T120" fmla="*/ 302 w 346"/>
              <a:gd name="T121" fmla="*/ 172 h 216"/>
              <a:gd name="T122" fmla="*/ 310 w 346"/>
              <a:gd name="T123" fmla="*/ 186 h 216"/>
              <a:gd name="T124" fmla="*/ 318 w 346"/>
              <a:gd name="T125" fmla="*/ 16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6" h="216">
                <a:moveTo>
                  <a:pt x="318" y="158"/>
                </a:moveTo>
                <a:lnTo>
                  <a:pt x="318" y="158"/>
                </a:lnTo>
                <a:lnTo>
                  <a:pt x="312" y="158"/>
                </a:lnTo>
                <a:lnTo>
                  <a:pt x="312" y="158"/>
                </a:lnTo>
                <a:lnTo>
                  <a:pt x="312" y="152"/>
                </a:lnTo>
                <a:lnTo>
                  <a:pt x="314" y="148"/>
                </a:lnTo>
                <a:lnTo>
                  <a:pt x="318" y="146"/>
                </a:lnTo>
                <a:lnTo>
                  <a:pt x="324" y="144"/>
                </a:lnTo>
                <a:lnTo>
                  <a:pt x="326" y="146"/>
                </a:lnTo>
                <a:lnTo>
                  <a:pt x="326" y="146"/>
                </a:lnTo>
                <a:lnTo>
                  <a:pt x="332" y="150"/>
                </a:lnTo>
                <a:lnTo>
                  <a:pt x="336" y="152"/>
                </a:lnTo>
                <a:lnTo>
                  <a:pt x="340" y="152"/>
                </a:lnTo>
                <a:lnTo>
                  <a:pt x="342" y="150"/>
                </a:lnTo>
                <a:lnTo>
                  <a:pt x="344" y="146"/>
                </a:lnTo>
                <a:lnTo>
                  <a:pt x="346" y="144"/>
                </a:lnTo>
                <a:lnTo>
                  <a:pt x="342" y="130"/>
                </a:lnTo>
                <a:lnTo>
                  <a:pt x="314" y="118"/>
                </a:lnTo>
                <a:lnTo>
                  <a:pt x="294" y="114"/>
                </a:lnTo>
                <a:lnTo>
                  <a:pt x="294" y="114"/>
                </a:lnTo>
                <a:lnTo>
                  <a:pt x="286" y="112"/>
                </a:lnTo>
                <a:lnTo>
                  <a:pt x="280" y="110"/>
                </a:lnTo>
                <a:lnTo>
                  <a:pt x="276" y="108"/>
                </a:lnTo>
                <a:lnTo>
                  <a:pt x="276" y="104"/>
                </a:lnTo>
                <a:lnTo>
                  <a:pt x="276" y="100"/>
                </a:lnTo>
                <a:lnTo>
                  <a:pt x="276" y="98"/>
                </a:lnTo>
                <a:lnTo>
                  <a:pt x="276" y="98"/>
                </a:lnTo>
                <a:lnTo>
                  <a:pt x="282" y="94"/>
                </a:lnTo>
                <a:lnTo>
                  <a:pt x="286" y="90"/>
                </a:lnTo>
                <a:lnTo>
                  <a:pt x="288" y="86"/>
                </a:lnTo>
                <a:lnTo>
                  <a:pt x="288" y="84"/>
                </a:lnTo>
                <a:lnTo>
                  <a:pt x="288" y="78"/>
                </a:lnTo>
                <a:lnTo>
                  <a:pt x="286" y="76"/>
                </a:lnTo>
                <a:lnTo>
                  <a:pt x="296" y="62"/>
                </a:lnTo>
                <a:lnTo>
                  <a:pt x="296" y="62"/>
                </a:lnTo>
                <a:lnTo>
                  <a:pt x="300" y="54"/>
                </a:lnTo>
                <a:lnTo>
                  <a:pt x="300" y="48"/>
                </a:lnTo>
                <a:lnTo>
                  <a:pt x="300" y="42"/>
                </a:lnTo>
                <a:lnTo>
                  <a:pt x="296" y="38"/>
                </a:lnTo>
                <a:lnTo>
                  <a:pt x="290" y="32"/>
                </a:lnTo>
                <a:lnTo>
                  <a:pt x="288" y="30"/>
                </a:lnTo>
                <a:lnTo>
                  <a:pt x="276" y="22"/>
                </a:lnTo>
                <a:lnTo>
                  <a:pt x="278" y="12"/>
                </a:lnTo>
                <a:lnTo>
                  <a:pt x="278" y="12"/>
                </a:lnTo>
                <a:lnTo>
                  <a:pt x="272" y="12"/>
                </a:lnTo>
                <a:lnTo>
                  <a:pt x="264" y="10"/>
                </a:lnTo>
                <a:lnTo>
                  <a:pt x="246" y="4"/>
                </a:lnTo>
                <a:lnTo>
                  <a:pt x="246" y="4"/>
                </a:lnTo>
                <a:lnTo>
                  <a:pt x="236" y="2"/>
                </a:lnTo>
                <a:lnTo>
                  <a:pt x="226" y="0"/>
                </a:lnTo>
                <a:lnTo>
                  <a:pt x="218" y="2"/>
                </a:lnTo>
                <a:lnTo>
                  <a:pt x="216" y="4"/>
                </a:lnTo>
                <a:lnTo>
                  <a:pt x="214" y="6"/>
                </a:lnTo>
                <a:lnTo>
                  <a:pt x="214" y="6"/>
                </a:lnTo>
                <a:lnTo>
                  <a:pt x="212" y="12"/>
                </a:lnTo>
                <a:lnTo>
                  <a:pt x="208" y="18"/>
                </a:lnTo>
                <a:lnTo>
                  <a:pt x="204" y="22"/>
                </a:lnTo>
                <a:lnTo>
                  <a:pt x="204" y="22"/>
                </a:lnTo>
                <a:lnTo>
                  <a:pt x="202" y="22"/>
                </a:lnTo>
                <a:lnTo>
                  <a:pt x="198" y="22"/>
                </a:lnTo>
                <a:lnTo>
                  <a:pt x="190" y="24"/>
                </a:lnTo>
                <a:lnTo>
                  <a:pt x="178" y="32"/>
                </a:lnTo>
                <a:lnTo>
                  <a:pt x="178" y="32"/>
                </a:lnTo>
                <a:lnTo>
                  <a:pt x="172" y="34"/>
                </a:lnTo>
                <a:lnTo>
                  <a:pt x="168" y="36"/>
                </a:lnTo>
                <a:lnTo>
                  <a:pt x="162" y="36"/>
                </a:lnTo>
                <a:lnTo>
                  <a:pt x="154" y="34"/>
                </a:lnTo>
                <a:lnTo>
                  <a:pt x="142" y="28"/>
                </a:lnTo>
                <a:lnTo>
                  <a:pt x="130" y="18"/>
                </a:lnTo>
                <a:lnTo>
                  <a:pt x="130" y="18"/>
                </a:lnTo>
                <a:lnTo>
                  <a:pt x="132" y="42"/>
                </a:lnTo>
                <a:lnTo>
                  <a:pt x="132" y="42"/>
                </a:lnTo>
                <a:lnTo>
                  <a:pt x="132" y="46"/>
                </a:lnTo>
                <a:lnTo>
                  <a:pt x="132" y="48"/>
                </a:lnTo>
                <a:lnTo>
                  <a:pt x="130" y="50"/>
                </a:lnTo>
                <a:lnTo>
                  <a:pt x="128" y="50"/>
                </a:lnTo>
                <a:lnTo>
                  <a:pt x="124" y="48"/>
                </a:lnTo>
                <a:lnTo>
                  <a:pt x="116" y="46"/>
                </a:lnTo>
                <a:lnTo>
                  <a:pt x="108" y="38"/>
                </a:lnTo>
                <a:lnTo>
                  <a:pt x="106" y="42"/>
                </a:lnTo>
                <a:lnTo>
                  <a:pt x="106" y="42"/>
                </a:lnTo>
                <a:lnTo>
                  <a:pt x="106" y="46"/>
                </a:lnTo>
                <a:lnTo>
                  <a:pt x="104" y="56"/>
                </a:lnTo>
                <a:lnTo>
                  <a:pt x="102" y="60"/>
                </a:lnTo>
                <a:lnTo>
                  <a:pt x="98" y="64"/>
                </a:lnTo>
                <a:lnTo>
                  <a:pt x="92" y="64"/>
                </a:lnTo>
                <a:lnTo>
                  <a:pt x="84" y="62"/>
                </a:lnTo>
                <a:lnTo>
                  <a:pt x="84" y="62"/>
                </a:lnTo>
                <a:lnTo>
                  <a:pt x="82" y="66"/>
                </a:lnTo>
                <a:lnTo>
                  <a:pt x="80" y="78"/>
                </a:lnTo>
                <a:lnTo>
                  <a:pt x="76" y="82"/>
                </a:lnTo>
                <a:lnTo>
                  <a:pt x="72" y="88"/>
                </a:lnTo>
                <a:lnTo>
                  <a:pt x="66" y="90"/>
                </a:lnTo>
                <a:lnTo>
                  <a:pt x="60" y="90"/>
                </a:lnTo>
                <a:lnTo>
                  <a:pt x="60" y="90"/>
                </a:lnTo>
                <a:lnTo>
                  <a:pt x="54" y="90"/>
                </a:lnTo>
                <a:lnTo>
                  <a:pt x="48" y="92"/>
                </a:lnTo>
                <a:lnTo>
                  <a:pt x="42" y="96"/>
                </a:lnTo>
                <a:lnTo>
                  <a:pt x="38" y="100"/>
                </a:lnTo>
                <a:lnTo>
                  <a:pt x="32" y="108"/>
                </a:lnTo>
                <a:lnTo>
                  <a:pt x="30" y="112"/>
                </a:lnTo>
                <a:lnTo>
                  <a:pt x="30" y="112"/>
                </a:lnTo>
                <a:lnTo>
                  <a:pt x="24" y="112"/>
                </a:lnTo>
                <a:lnTo>
                  <a:pt x="16" y="114"/>
                </a:lnTo>
                <a:lnTo>
                  <a:pt x="16" y="114"/>
                </a:lnTo>
                <a:lnTo>
                  <a:pt x="10" y="116"/>
                </a:lnTo>
                <a:lnTo>
                  <a:pt x="4" y="122"/>
                </a:lnTo>
                <a:lnTo>
                  <a:pt x="2" y="126"/>
                </a:lnTo>
                <a:lnTo>
                  <a:pt x="0" y="130"/>
                </a:lnTo>
                <a:lnTo>
                  <a:pt x="0" y="134"/>
                </a:lnTo>
                <a:lnTo>
                  <a:pt x="2" y="140"/>
                </a:lnTo>
                <a:lnTo>
                  <a:pt x="2" y="140"/>
                </a:lnTo>
                <a:lnTo>
                  <a:pt x="8" y="154"/>
                </a:lnTo>
                <a:lnTo>
                  <a:pt x="12" y="156"/>
                </a:lnTo>
                <a:lnTo>
                  <a:pt x="14" y="156"/>
                </a:lnTo>
                <a:lnTo>
                  <a:pt x="14" y="156"/>
                </a:lnTo>
                <a:lnTo>
                  <a:pt x="20" y="156"/>
                </a:lnTo>
                <a:lnTo>
                  <a:pt x="24" y="156"/>
                </a:lnTo>
                <a:lnTo>
                  <a:pt x="26" y="158"/>
                </a:lnTo>
                <a:lnTo>
                  <a:pt x="28" y="160"/>
                </a:lnTo>
                <a:lnTo>
                  <a:pt x="26" y="168"/>
                </a:lnTo>
                <a:lnTo>
                  <a:pt x="26" y="168"/>
                </a:lnTo>
                <a:lnTo>
                  <a:pt x="26" y="170"/>
                </a:lnTo>
                <a:lnTo>
                  <a:pt x="30" y="176"/>
                </a:lnTo>
                <a:lnTo>
                  <a:pt x="38" y="180"/>
                </a:lnTo>
                <a:lnTo>
                  <a:pt x="50" y="182"/>
                </a:lnTo>
                <a:lnTo>
                  <a:pt x="50" y="182"/>
                </a:lnTo>
                <a:lnTo>
                  <a:pt x="58" y="184"/>
                </a:lnTo>
                <a:lnTo>
                  <a:pt x="64" y="188"/>
                </a:lnTo>
                <a:lnTo>
                  <a:pt x="64" y="188"/>
                </a:lnTo>
                <a:lnTo>
                  <a:pt x="64" y="188"/>
                </a:lnTo>
                <a:lnTo>
                  <a:pt x="70" y="188"/>
                </a:lnTo>
                <a:lnTo>
                  <a:pt x="74" y="186"/>
                </a:lnTo>
                <a:lnTo>
                  <a:pt x="82" y="182"/>
                </a:lnTo>
                <a:lnTo>
                  <a:pt x="84" y="176"/>
                </a:lnTo>
                <a:lnTo>
                  <a:pt x="86" y="174"/>
                </a:lnTo>
                <a:lnTo>
                  <a:pt x="86" y="174"/>
                </a:lnTo>
                <a:lnTo>
                  <a:pt x="88" y="168"/>
                </a:lnTo>
                <a:lnTo>
                  <a:pt x="92" y="160"/>
                </a:lnTo>
                <a:lnTo>
                  <a:pt x="96" y="156"/>
                </a:lnTo>
                <a:lnTo>
                  <a:pt x="98" y="154"/>
                </a:lnTo>
                <a:lnTo>
                  <a:pt x="102" y="156"/>
                </a:lnTo>
                <a:lnTo>
                  <a:pt x="106" y="158"/>
                </a:lnTo>
                <a:lnTo>
                  <a:pt x="106" y="158"/>
                </a:lnTo>
                <a:lnTo>
                  <a:pt x="112" y="164"/>
                </a:lnTo>
                <a:lnTo>
                  <a:pt x="116" y="166"/>
                </a:lnTo>
                <a:lnTo>
                  <a:pt x="120" y="168"/>
                </a:lnTo>
                <a:lnTo>
                  <a:pt x="124" y="168"/>
                </a:lnTo>
                <a:lnTo>
                  <a:pt x="134" y="166"/>
                </a:lnTo>
                <a:lnTo>
                  <a:pt x="146" y="164"/>
                </a:lnTo>
                <a:lnTo>
                  <a:pt x="146" y="164"/>
                </a:lnTo>
                <a:lnTo>
                  <a:pt x="154" y="166"/>
                </a:lnTo>
                <a:lnTo>
                  <a:pt x="160" y="168"/>
                </a:lnTo>
                <a:lnTo>
                  <a:pt x="164" y="170"/>
                </a:lnTo>
                <a:lnTo>
                  <a:pt x="168" y="174"/>
                </a:lnTo>
                <a:lnTo>
                  <a:pt x="176" y="186"/>
                </a:lnTo>
                <a:lnTo>
                  <a:pt x="184" y="202"/>
                </a:lnTo>
                <a:lnTo>
                  <a:pt x="184" y="202"/>
                </a:lnTo>
                <a:lnTo>
                  <a:pt x="188" y="210"/>
                </a:lnTo>
                <a:lnTo>
                  <a:pt x="194" y="214"/>
                </a:lnTo>
                <a:lnTo>
                  <a:pt x="196" y="216"/>
                </a:lnTo>
                <a:lnTo>
                  <a:pt x="200" y="216"/>
                </a:lnTo>
                <a:lnTo>
                  <a:pt x="202" y="214"/>
                </a:lnTo>
                <a:lnTo>
                  <a:pt x="204" y="212"/>
                </a:lnTo>
                <a:lnTo>
                  <a:pt x="204" y="212"/>
                </a:lnTo>
                <a:lnTo>
                  <a:pt x="212" y="198"/>
                </a:lnTo>
                <a:lnTo>
                  <a:pt x="218" y="196"/>
                </a:lnTo>
                <a:lnTo>
                  <a:pt x="222" y="194"/>
                </a:lnTo>
                <a:lnTo>
                  <a:pt x="234" y="196"/>
                </a:lnTo>
                <a:lnTo>
                  <a:pt x="256" y="196"/>
                </a:lnTo>
                <a:lnTo>
                  <a:pt x="256" y="196"/>
                </a:lnTo>
                <a:lnTo>
                  <a:pt x="276" y="194"/>
                </a:lnTo>
                <a:lnTo>
                  <a:pt x="280" y="194"/>
                </a:lnTo>
                <a:lnTo>
                  <a:pt x="282" y="192"/>
                </a:lnTo>
                <a:lnTo>
                  <a:pt x="282" y="184"/>
                </a:lnTo>
                <a:lnTo>
                  <a:pt x="284" y="170"/>
                </a:lnTo>
                <a:lnTo>
                  <a:pt x="284" y="170"/>
                </a:lnTo>
                <a:lnTo>
                  <a:pt x="288" y="162"/>
                </a:lnTo>
                <a:lnTo>
                  <a:pt x="290" y="160"/>
                </a:lnTo>
                <a:lnTo>
                  <a:pt x="292" y="160"/>
                </a:lnTo>
                <a:lnTo>
                  <a:pt x="296" y="162"/>
                </a:lnTo>
                <a:lnTo>
                  <a:pt x="300" y="168"/>
                </a:lnTo>
                <a:lnTo>
                  <a:pt x="302" y="172"/>
                </a:lnTo>
                <a:lnTo>
                  <a:pt x="302" y="172"/>
                </a:lnTo>
                <a:lnTo>
                  <a:pt x="306" y="182"/>
                </a:lnTo>
                <a:lnTo>
                  <a:pt x="310" y="186"/>
                </a:lnTo>
                <a:lnTo>
                  <a:pt x="312" y="184"/>
                </a:lnTo>
                <a:lnTo>
                  <a:pt x="316" y="180"/>
                </a:lnTo>
                <a:lnTo>
                  <a:pt x="318" y="166"/>
                </a:lnTo>
                <a:lnTo>
                  <a:pt x="318" y="158"/>
                </a:lnTo>
                <a:lnTo>
                  <a:pt x="318" y="158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6"/>
          <p:cNvSpPr>
            <a:spLocks/>
          </p:cNvSpPr>
          <p:nvPr/>
        </p:nvSpPr>
        <p:spPr bwMode="auto">
          <a:xfrm>
            <a:off x="9667757" y="4717043"/>
            <a:ext cx="657562" cy="902527"/>
          </a:xfrm>
          <a:custGeom>
            <a:avLst/>
            <a:gdLst>
              <a:gd name="T0" fmla="*/ 0 w 220"/>
              <a:gd name="T1" fmla="*/ 2 h 302"/>
              <a:gd name="T2" fmla="*/ 12 w 220"/>
              <a:gd name="T3" fmla="*/ 0 h 302"/>
              <a:gd name="T4" fmla="*/ 28 w 220"/>
              <a:gd name="T5" fmla="*/ 6 h 302"/>
              <a:gd name="T6" fmla="*/ 44 w 220"/>
              <a:gd name="T7" fmla="*/ 14 h 302"/>
              <a:gd name="T8" fmla="*/ 48 w 220"/>
              <a:gd name="T9" fmla="*/ 28 h 302"/>
              <a:gd name="T10" fmla="*/ 54 w 220"/>
              <a:gd name="T11" fmla="*/ 42 h 302"/>
              <a:gd name="T12" fmla="*/ 52 w 220"/>
              <a:gd name="T13" fmla="*/ 50 h 302"/>
              <a:gd name="T14" fmla="*/ 42 w 220"/>
              <a:gd name="T15" fmla="*/ 52 h 302"/>
              <a:gd name="T16" fmla="*/ 42 w 220"/>
              <a:gd name="T17" fmla="*/ 50 h 302"/>
              <a:gd name="T18" fmla="*/ 38 w 220"/>
              <a:gd name="T19" fmla="*/ 56 h 302"/>
              <a:gd name="T20" fmla="*/ 38 w 220"/>
              <a:gd name="T21" fmla="*/ 102 h 302"/>
              <a:gd name="T22" fmla="*/ 34 w 220"/>
              <a:gd name="T23" fmla="*/ 110 h 302"/>
              <a:gd name="T24" fmla="*/ 26 w 220"/>
              <a:gd name="T25" fmla="*/ 134 h 302"/>
              <a:gd name="T26" fmla="*/ 28 w 220"/>
              <a:gd name="T27" fmla="*/ 142 h 302"/>
              <a:gd name="T28" fmla="*/ 38 w 220"/>
              <a:gd name="T29" fmla="*/ 140 h 302"/>
              <a:gd name="T30" fmla="*/ 42 w 220"/>
              <a:gd name="T31" fmla="*/ 138 h 302"/>
              <a:gd name="T32" fmla="*/ 52 w 220"/>
              <a:gd name="T33" fmla="*/ 134 h 302"/>
              <a:gd name="T34" fmla="*/ 64 w 220"/>
              <a:gd name="T35" fmla="*/ 140 h 302"/>
              <a:gd name="T36" fmla="*/ 68 w 220"/>
              <a:gd name="T37" fmla="*/ 146 h 302"/>
              <a:gd name="T38" fmla="*/ 86 w 220"/>
              <a:gd name="T39" fmla="*/ 170 h 302"/>
              <a:gd name="T40" fmla="*/ 102 w 220"/>
              <a:gd name="T41" fmla="*/ 184 h 302"/>
              <a:gd name="T42" fmla="*/ 128 w 220"/>
              <a:gd name="T43" fmla="*/ 192 h 302"/>
              <a:gd name="T44" fmla="*/ 146 w 220"/>
              <a:gd name="T45" fmla="*/ 192 h 302"/>
              <a:gd name="T46" fmla="*/ 156 w 220"/>
              <a:gd name="T47" fmla="*/ 194 h 302"/>
              <a:gd name="T48" fmla="*/ 168 w 220"/>
              <a:gd name="T49" fmla="*/ 206 h 302"/>
              <a:gd name="T50" fmla="*/ 170 w 220"/>
              <a:gd name="T51" fmla="*/ 212 h 302"/>
              <a:gd name="T52" fmla="*/ 178 w 220"/>
              <a:gd name="T53" fmla="*/ 240 h 302"/>
              <a:gd name="T54" fmla="*/ 188 w 220"/>
              <a:gd name="T55" fmla="*/ 250 h 302"/>
              <a:gd name="T56" fmla="*/ 206 w 220"/>
              <a:gd name="T57" fmla="*/ 258 h 302"/>
              <a:gd name="T58" fmla="*/ 208 w 220"/>
              <a:gd name="T59" fmla="*/ 258 h 302"/>
              <a:gd name="T60" fmla="*/ 218 w 220"/>
              <a:gd name="T61" fmla="*/ 262 h 302"/>
              <a:gd name="T62" fmla="*/ 220 w 220"/>
              <a:gd name="T63" fmla="*/ 274 h 302"/>
              <a:gd name="T64" fmla="*/ 220 w 220"/>
              <a:gd name="T65" fmla="*/ 284 h 302"/>
              <a:gd name="T66" fmla="*/ 214 w 220"/>
              <a:gd name="T67" fmla="*/ 298 h 302"/>
              <a:gd name="T68" fmla="*/ 208 w 220"/>
              <a:gd name="T69" fmla="*/ 302 h 302"/>
              <a:gd name="T70" fmla="*/ 202 w 220"/>
              <a:gd name="T71" fmla="*/ 300 h 302"/>
              <a:gd name="T72" fmla="*/ 198 w 220"/>
              <a:gd name="T73" fmla="*/ 296 h 302"/>
              <a:gd name="T74" fmla="*/ 190 w 220"/>
              <a:gd name="T75" fmla="*/ 282 h 302"/>
              <a:gd name="T76" fmla="*/ 184 w 220"/>
              <a:gd name="T77" fmla="*/ 282 h 302"/>
              <a:gd name="T78" fmla="*/ 176 w 220"/>
              <a:gd name="T79" fmla="*/ 29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0" h="302">
                <a:moveTo>
                  <a:pt x="0" y="2"/>
                </a:moveTo>
                <a:lnTo>
                  <a:pt x="0" y="2"/>
                </a:lnTo>
                <a:lnTo>
                  <a:pt x="4" y="2"/>
                </a:lnTo>
                <a:lnTo>
                  <a:pt x="12" y="0"/>
                </a:lnTo>
                <a:lnTo>
                  <a:pt x="22" y="2"/>
                </a:lnTo>
                <a:lnTo>
                  <a:pt x="28" y="6"/>
                </a:lnTo>
                <a:lnTo>
                  <a:pt x="32" y="10"/>
                </a:lnTo>
                <a:lnTo>
                  <a:pt x="44" y="14"/>
                </a:lnTo>
                <a:lnTo>
                  <a:pt x="48" y="28"/>
                </a:lnTo>
                <a:lnTo>
                  <a:pt x="48" y="28"/>
                </a:lnTo>
                <a:lnTo>
                  <a:pt x="50" y="32"/>
                </a:lnTo>
                <a:lnTo>
                  <a:pt x="54" y="42"/>
                </a:lnTo>
                <a:lnTo>
                  <a:pt x="54" y="46"/>
                </a:lnTo>
                <a:lnTo>
                  <a:pt x="52" y="50"/>
                </a:lnTo>
                <a:lnTo>
                  <a:pt x="48" y="52"/>
                </a:lnTo>
                <a:lnTo>
                  <a:pt x="42" y="52"/>
                </a:lnTo>
                <a:lnTo>
                  <a:pt x="42" y="52"/>
                </a:lnTo>
                <a:lnTo>
                  <a:pt x="42" y="50"/>
                </a:lnTo>
                <a:lnTo>
                  <a:pt x="40" y="52"/>
                </a:lnTo>
                <a:lnTo>
                  <a:pt x="38" y="56"/>
                </a:lnTo>
                <a:lnTo>
                  <a:pt x="38" y="68"/>
                </a:lnTo>
                <a:lnTo>
                  <a:pt x="38" y="102"/>
                </a:lnTo>
                <a:lnTo>
                  <a:pt x="38" y="102"/>
                </a:lnTo>
                <a:lnTo>
                  <a:pt x="34" y="110"/>
                </a:lnTo>
                <a:lnTo>
                  <a:pt x="28" y="126"/>
                </a:lnTo>
                <a:lnTo>
                  <a:pt x="26" y="134"/>
                </a:lnTo>
                <a:lnTo>
                  <a:pt x="26" y="140"/>
                </a:lnTo>
                <a:lnTo>
                  <a:pt x="28" y="142"/>
                </a:lnTo>
                <a:lnTo>
                  <a:pt x="30" y="142"/>
                </a:lnTo>
                <a:lnTo>
                  <a:pt x="38" y="140"/>
                </a:lnTo>
                <a:lnTo>
                  <a:pt x="38" y="140"/>
                </a:lnTo>
                <a:lnTo>
                  <a:pt x="42" y="138"/>
                </a:lnTo>
                <a:lnTo>
                  <a:pt x="48" y="136"/>
                </a:lnTo>
                <a:lnTo>
                  <a:pt x="52" y="134"/>
                </a:lnTo>
                <a:lnTo>
                  <a:pt x="58" y="136"/>
                </a:lnTo>
                <a:lnTo>
                  <a:pt x="64" y="140"/>
                </a:lnTo>
                <a:lnTo>
                  <a:pt x="68" y="146"/>
                </a:lnTo>
                <a:lnTo>
                  <a:pt x="68" y="146"/>
                </a:lnTo>
                <a:lnTo>
                  <a:pt x="80" y="160"/>
                </a:lnTo>
                <a:lnTo>
                  <a:pt x="86" y="170"/>
                </a:lnTo>
                <a:lnTo>
                  <a:pt x="92" y="176"/>
                </a:lnTo>
                <a:lnTo>
                  <a:pt x="102" y="184"/>
                </a:lnTo>
                <a:lnTo>
                  <a:pt x="114" y="190"/>
                </a:lnTo>
                <a:lnTo>
                  <a:pt x="128" y="192"/>
                </a:lnTo>
                <a:lnTo>
                  <a:pt x="146" y="192"/>
                </a:lnTo>
                <a:lnTo>
                  <a:pt x="146" y="192"/>
                </a:lnTo>
                <a:lnTo>
                  <a:pt x="150" y="194"/>
                </a:lnTo>
                <a:lnTo>
                  <a:pt x="156" y="194"/>
                </a:lnTo>
                <a:lnTo>
                  <a:pt x="164" y="200"/>
                </a:lnTo>
                <a:lnTo>
                  <a:pt x="168" y="206"/>
                </a:lnTo>
                <a:lnTo>
                  <a:pt x="170" y="212"/>
                </a:lnTo>
                <a:lnTo>
                  <a:pt x="170" y="212"/>
                </a:lnTo>
                <a:lnTo>
                  <a:pt x="176" y="226"/>
                </a:lnTo>
                <a:lnTo>
                  <a:pt x="178" y="240"/>
                </a:lnTo>
                <a:lnTo>
                  <a:pt x="182" y="246"/>
                </a:lnTo>
                <a:lnTo>
                  <a:pt x="188" y="250"/>
                </a:lnTo>
                <a:lnTo>
                  <a:pt x="194" y="254"/>
                </a:lnTo>
                <a:lnTo>
                  <a:pt x="206" y="258"/>
                </a:lnTo>
                <a:lnTo>
                  <a:pt x="206" y="258"/>
                </a:lnTo>
                <a:lnTo>
                  <a:pt x="208" y="258"/>
                </a:lnTo>
                <a:lnTo>
                  <a:pt x="216" y="260"/>
                </a:lnTo>
                <a:lnTo>
                  <a:pt x="218" y="262"/>
                </a:lnTo>
                <a:lnTo>
                  <a:pt x="220" y="268"/>
                </a:lnTo>
                <a:lnTo>
                  <a:pt x="220" y="274"/>
                </a:lnTo>
                <a:lnTo>
                  <a:pt x="220" y="284"/>
                </a:lnTo>
                <a:lnTo>
                  <a:pt x="220" y="284"/>
                </a:lnTo>
                <a:lnTo>
                  <a:pt x="216" y="292"/>
                </a:lnTo>
                <a:lnTo>
                  <a:pt x="214" y="298"/>
                </a:lnTo>
                <a:lnTo>
                  <a:pt x="212" y="302"/>
                </a:lnTo>
                <a:lnTo>
                  <a:pt x="208" y="302"/>
                </a:lnTo>
                <a:lnTo>
                  <a:pt x="206" y="302"/>
                </a:lnTo>
                <a:lnTo>
                  <a:pt x="202" y="300"/>
                </a:lnTo>
                <a:lnTo>
                  <a:pt x="198" y="296"/>
                </a:lnTo>
                <a:lnTo>
                  <a:pt x="198" y="296"/>
                </a:lnTo>
                <a:lnTo>
                  <a:pt x="194" y="288"/>
                </a:lnTo>
                <a:lnTo>
                  <a:pt x="190" y="282"/>
                </a:lnTo>
                <a:lnTo>
                  <a:pt x="188" y="280"/>
                </a:lnTo>
                <a:lnTo>
                  <a:pt x="184" y="282"/>
                </a:lnTo>
                <a:lnTo>
                  <a:pt x="180" y="286"/>
                </a:lnTo>
                <a:lnTo>
                  <a:pt x="176" y="292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7"/>
          <p:cNvSpPr>
            <a:spLocks/>
          </p:cNvSpPr>
          <p:nvPr/>
        </p:nvSpPr>
        <p:spPr bwMode="auto">
          <a:xfrm>
            <a:off x="9918826" y="4806698"/>
            <a:ext cx="1261323" cy="1135630"/>
          </a:xfrm>
          <a:custGeom>
            <a:avLst/>
            <a:gdLst>
              <a:gd name="T0" fmla="*/ 420 w 422"/>
              <a:gd name="T1" fmla="*/ 120 h 380"/>
              <a:gd name="T2" fmla="*/ 410 w 422"/>
              <a:gd name="T3" fmla="*/ 108 h 380"/>
              <a:gd name="T4" fmla="*/ 394 w 422"/>
              <a:gd name="T5" fmla="*/ 94 h 380"/>
              <a:gd name="T6" fmla="*/ 378 w 422"/>
              <a:gd name="T7" fmla="*/ 74 h 380"/>
              <a:gd name="T8" fmla="*/ 376 w 422"/>
              <a:gd name="T9" fmla="*/ 66 h 380"/>
              <a:gd name="T10" fmla="*/ 376 w 422"/>
              <a:gd name="T11" fmla="*/ 42 h 380"/>
              <a:gd name="T12" fmla="*/ 384 w 422"/>
              <a:gd name="T13" fmla="*/ 26 h 380"/>
              <a:gd name="T14" fmla="*/ 390 w 422"/>
              <a:gd name="T15" fmla="*/ 22 h 380"/>
              <a:gd name="T16" fmla="*/ 370 w 422"/>
              <a:gd name="T17" fmla="*/ 4 h 380"/>
              <a:gd name="T18" fmla="*/ 362 w 422"/>
              <a:gd name="T19" fmla="*/ 32 h 380"/>
              <a:gd name="T20" fmla="*/ 352 w 422"/>
              <a:gd name="T21" fmla="*/ 14 h 380"/>
              <a:gd name="T22" fmla="*/ 338 w 422"/>
              <a:gd name="T23" fmla="*/ 8 h 380"/>
              <a:gd name="T24" fmla="*/ 334 w 422"/>
              <a:gd name="T25" fmla="*/ 38 h 380"/>
              <a:gd name="T26" fmla="*/ 308 w 422"/>
              <a:gd name="T27" fmla="*/ 42 h 380"/>
              <a:gd name="T28" fmla="*/ 264 w 422"/>
              <a:gd name="T29" fmla="*/ 44 h 380"/>
              <a:gd name="T30" fmla="*/ 250 w 422"/>
              <a:gd name="T31" fmla="*/ 62 h 380"/>
              <a:gd name="T32" fmla="*/ 236 w 422"/>
              <a:gd name="T33" fmla="*/ 48 h 380"/>
              <a:gd name="T34" fmla="*/ 216 w 422"/>
              <a:gd name="T35" fmla="*/ 16 h 380"/>
              <a:gd name="T36" fmla="*/ 198 w 422"/>
              <a:gd name="T37" fmla="*/ 10 h 380"/>
              <a:gd name="T38" fmla="*/ 168 w 422"/>
              <a:gd name="T39" fmla="*/ 12 h 380"/>
              <a:gd name="T40" fmla="*/ 154 w 422"/>
              <a:gd name="T41" fmla="*/ 2 h 380"/>
              <a:gd name="T42" fmla="*/ 138 w 422"/>
              <a:gd name="T43" fmla="*/ 14 h 380"/>
              <a:gd name="T44" fmla="*/ 132 w 422"/>
              <a:gd name="T45" fmla="*/ 28 h 380"/>
              <a:gd name="T46" fmla="*/ 114 w 422"/>
              <a:gd name="T47" fmla="*/ 36 h 380"/>
              <a:gd name="T48" fmla="*/ 112 w 422"/>
              <a:gd name="T49" fmla="*/ 48 h 380"/>
              <a:gd name="T50" fmla="*/ 104 w 422"/>
              <a:gd name="T51" fmla="*/ 66 h 380"/>
              <a:gd name="T52" fmla="*/ 98 w 422"/>
              <a:gd name="T53" fmla="*/ 78 h 380"/>
              <a:gd name="T54" fmla="*/ 72 w 422"/>
              <a:gd name="T55" fmla="*/ 80 h 380"/>
              <a:gd name="T56" fmla="*/ 56 w 422"/>
              <a:gd name="T57" fmla="*/ 70 h 380"/>
              <a:gd name="T58" fmla="*/ 36 w 422"/>
              <a:gd name="T59" fmla="*/ 74 h 380"/>
              <a:gd name="T60" fmla="*/ 22 w 422"/>
              <a:gd name="T61" fmla="*/ 72 h 380"/>
              <a:gd name="T62" fmla="*/ 14 w 422"/>
              <a:gd name="T63" fmla="*/ 88 h 380"/>
              <a:gd name="T64" fmla="*/ 18 w 422"/>
              <a:gd name="T65" fmla="*/ 112 h 380"/>
              <a:gd name="T66" fmla="*/ 0 w 422"/>
              <a:gd name="T67" fmla="*/ 136 h 380"/>
              <a:gd name="T68" fmla="*/ 22 w 422"/>
              <a:gd name="T69" fmla="*/ 156 h 380"/>
              <a:gd name="T70" fmla="*/ 62 w 422"/>
              <a:gd name="T71" fmla="*/ 162 h 380"/>
              <a:gd name="T72" fmla="*/ 80 w 422"/>
              <a:gd name="T73" fmla="*/ 170 h 380"/>
              <a:gd name="T74" fmla="*/ 92 w 422"/>
              <a:gd name="T75" fmla="*/ 196 h 380"/>
              <a:gd name="T76" fmla="*/ 110 w 422"/>
              <a:gd name="T77" fmla="*/ 224 h 380"/>
              <a:gd name="T78" fmla="*/ 132 w 422"/>
              <a:gd name="T79" fmla="*/ 230 h 380"/>
              <a:gd name="T80" fmla="*/ 136 w 422"/>
              <a:gd name="T81" fmla="*/ 254 h 380"/>
              <a:gd name="T82" fmla="*/ 128 w 422"/>
              <a:gd name="T83" fmla="*/ 272 h 380"/>
              <a:gd name="T84" fmla="*/ 114 w 422"/>
              <a:gd name="T85" fmla="*/ 266 h 380"/>
              <a:gd name="T86" fmla="*/ 104 w 422"/>
              <a:gd name="T87" fmla="*/ 250 h 380"/>
              <a:gd name="T88" fmla="*/ 90 w 422"/>
              <a:gd name="T89" fmla="*/ 262 h 380"/>
              <a:gd name="T90" fmla="*/ 88 w 422"/>
              <a:gd name="T91" fmla="*/ 270 h 380"/>
              <a:gd name="T92" fmla="*/ 98 w 422"/>
              <a:gd name="T93" fmla="*/ 316 h 380"/>
              <a:gd name="T94" fmla="*/ 90 w 422"/>
              <a:gd name="T95" fmla="*/ 346 h 380"/>
              <a:gd name="T96" fmla="*/ 148 w 422"/>
              <a:gd name="T97" fmla="*/ 368 h 380"/>
              <a:gd name="T98" fmla="*/ 168 w 422"/>
              <a:gd name="T99" fmla="*/ 380 h 380"/>
              <a:gd name="T100" fmla="*/ 210 w 422"/>
              <a:gd name="T101" fmla="*/ 370 h 380"/>
              <a:gd name="T102" fmla="*/ 282 w 422"/>
              <a:gd name="T103" fmla="*/ 326 h 380"/>
              <a:gd name="T104" fmla="*/ 266 w 422"/>
              <a:gd name="T105" fmla="*/ 308 h 380"/>
              <a:gd name="T106" fmla="*/ 284 w 422"/>
              <a:gd name="T107" fmla="*/ 294 h 380"/>
              <a:gd name="T108" fmla="*/ 322 w 422"/>
              <a:gd name="T109" fmla="*/ 288 h 380"/>
              <a:gd name="T110" fmla="*/ 346 w 422"/>
              <a:gd name="T111" fmla="*/ 260 h 380"/>
              <a:gd name="T112" fmla="*/ 338 w 422"/>
              <a:gd name="T113" fmla="*/ 218 h 380"/>
              <a:gd name="T114" fmla="*/ 300 w 422"/>
              <a:gd name="T115" fmla="*/ 208 h 380"/>
              <a:gd name="T116" fmla="*/ 310 w 422"/>
              <a:gd name="T117" fmla="*/ 190 h 380"/>
              <a:gd name="T118" fmla="*/ 328 w 422"/>
              <a:gd name="T119" fmla="*/ 140 h 380"/>
              <a:gd name="T120" fmla="*/ 346 w 422"/>
              <a:gd name="T121" fmla="*/ 138 h 380"/>
              <a:gd name="T122" fmla="*/ 368 w 422"/>
              <a:gd name="T123" fmla="*/ 142 h 380"/>
              <a:gd name="T124" fmla="*/ 394 w 422"/>
              <a:gd name="T125" fmla="*/ 126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22" h="380">
                <a:moveTo>
                  <a:pt x="416" y="126"/>
                </a:moveTo>
                <a:lnTo>
                  <a:pt x="416" y="126"/>
                </a:lnTo>
                <a:lnTo>
                  <a:pt x="418" y="124"/>
                </a:lnTo>
                <a:lnTo>
                  <a:pt x="420" y="120"/>
                </a:lnTo>
                <a:lnTo>
                  <a:pt x="422" y="116"/>
                </a:lnTo>
                <a:lnTo>
                  <a:pt x="420" y="114"/>
                </a:lnTo>
                <a:lnTo>
                  <a:pt x="416" y="110"/>
                </a:lnTo>
                <a:lnTo>
                  <a:pt x="410" y="108"/>
                </a:lnTo>
                <a:lnTo>
                  <a:pt x="410" y="108"/>
                </a:lnTo>
                <a:lnTo>
                  <a:pt x="402" y="104"/>
                </a:lnTo>
                <a:lnTo>
                  <a:pt x="396" y="100"/>
                </a:lnTo>
                <a:lnTo>
                  <a:pt x="394" y="94"/>
                </a:lnTo>
                <a:lnTo>
                  <a:pt x="392" y="88"/>
                </a:lnTo>
                <a:lnTo>
                  <a:pt x="390" y="78"/>
                </a:lnTo>
                <a:lnTo>
                  <a:pt x="390" y="74"/>
                </a:lnTo>
                <a:lnTo>
                  <a:pt x="378" y="74"/>
                </a:lnTo>
                <a:lnTo>
                  <a:pt x="374" y="70"/>
                </a:lnTo>
                <a:lnTo>
                  <a:pt x="374" y="70"/>
                </a:lnTo>
                <a:lnTo>
                  <a:pt x="374" y="70"/>
                </a:lnTo>
                <a:lnTo>
                  <a:pt x="376" y="66"/>
                </a:lnTo>
                <a:lnTo>
                  <a:pt x="378" y="60"/>
                </a:lnTo>
                <a:lnTo>
                  <a:pt x="378" y="46"/>
                </a:lnTo>
                <a:lnTo>
                  <a:pt x="378" y="46"/>
                </a:lnTo>
                <a:lnTo>
                  <a:pt x="376" y="42"/>
                </a:lnTo>
                <a:lnTo>
                  <a:pt x="376" y="42"/>
                </a:lnTo>
                <a:lnTo>
                  <a:pt x="378" y="32"/>
                </a:lnTo>
                <a:lnTo>
                  <a:pt x="382" y="26"/>
                </a:lnTo>
                <a:lnTo>
                  <a:pt x="384" y="26"/>
                </a:lnTo>
                <a:lnTo>
                  <a:pt x="386" y="26"/>
                </a:lnTo>
                <a:lnTo>
                  <a:pt x="386" y="26"/>
                </a:lnTo>
                <a:lnTo>
                  <a:pt x="390" y="24"/>
                </a:lnTo>
                <a:lnTo>
                  <a:pt x="390" y="22"/>
                </a:lnTo>
                <a:lnTo>
                  <a:pt x="388" y="12"/>
                </a:lnTo>
                <a:lnTo>
                  <a:pt x="382" y="2"/>
                </a:lnTo>
                <a:lnTo>
                  <a:pt x="370" y="4"/>
                </a:lnTo>
                <a:lnTo>
                  <a:pt x="370" y="4"/>
                </a:lnTo>
                <a:lnTo>
                  <a:pt x="370" y="12"/>
                </a:lnTo>
                <a:lnTo>
                  <a:pt x="366" y="26"/>
                </a:lnTo>
                <a:lnTo>
                  <a:pt x="364" y="30"/>
                </a:lnTo>
                <a:lnTo>
                  <a:pt x="362" y="32"/>
                </a:lnTo>
                <a:lnTo>
                  <a:pt x="358" y="28"/>
                </a:lnTo>
                <a:lnTo>
                  <a:pt x="354" y="18"/>
                </a:lnTo>
                <a:lnTo>
                  <a:pt x="354" y="18"/>
                </a:lnTo>
                <a:lnTo>
                  <a:pt x="352" y="14"/>
                </a:lnTo>
                <a:lnTo>
                  <a:pt x="348" y="8"/>
                </a:lnTo>
                <a:lnTo>
                  <a:pt x="344" y="6"/>
                </a:lnTo>
                <a:lnTo>
                  <a:pt x="342" y="6"/>
                </a:lnTo>
                <a:lnTo>
                  <a:pt x="338" y="8"/>
                </a:lnTo>
                <a:lnTo>
                  <a:pt x="336" y="16"/>
                </a:lnTo>
                <a:lnTo>
                  <a:pt x="336" y="16"/>
                </a:lnTo>
                <a:lnTo>
                  <a:pt x="334" y="30"/>
                </a:lnTo>
                <a:lnTo>
                  <a:pt x="334" y="38"/>
                </a:lnTo>
                <a:lnTo>
                  <a:pt x="332" y="40"/>
                </a:lnTo>
                <a:lnTo>
                  <a:pt x="328" y="40"/>
                </a:lnTo>
                <a:lnTo>
                  <a:pt x="308" y="42"/>
                </a:lnTo>
                <a:lnTo>
                  <a:pt x="308" y="42"/>
                </a:lnTo>
                <a:lnTo>
                  <a:pt x="286" y="42"/>
                </a:lnTo>
                <a:lnTo>
                  <a:pt x="274" y="40"/>
                </a:lnTo>
                <a:lnTo>
                  <a:pt x="268" y="42"/>
                </a:lnTo>
                <a:lnTo>
                  <a:pt x="264" y="44"/>
                </a:lnTo>
                <a:lnTo>
                  <a:pt x="256" y="58"/>
                </a:lnTo>
                <a:lnTo>
                  <a:pt x="256" y="58"/>
                </a:lnTo>
                <a:lnTo>
                  <a:pt x="254" y="60"/>
                </a:lnTo>
                <a:lnTo>
                  <a:pt x="250" y="62"/>
                </a:lnTo>
                <a:lnTo>
                  <a:pt x="248" y="62"/>
                </a:lnTo>
                <a:lnTo>
                  <a:pt x="244" y="60"/>
                </a:lnTo>
                <a:lnTo>
                  <a:pt x="240" y="56"/>
                </a:lnTo>
                <a:lnTo>
                  <a:pt x="236" y="48"/>
                </a:lnTo>
                <a:lnTo>
                  <a:pt x="236" y="48"/>
                </a:lnTo>
                <a:lnTo>
                  <a:pt x="226" y="32"/>
                </a:lnTo>
                <a:lnTo>
                  <a:pt x="220" y="20"/>
                </a:lnTo>
                <a:lnTo>
                  <a:pt x="216" y="16"/>
                </a:lnTo>
                <a:lnTo>
                  <a:pt x="212" y="14"/>
                </a:lnTo>
                <a:lnTo>
                  <a:pt x="206" y="12"/>
                </a:lnTo>
                <a:lnTo>
                  <a:pt x="198" y="10"/>
                </a:lnTo>
                <a:lnTo>
                  <a:pt x="198" y="10"/>
                </a:lnTo>
                <a:lnTo>
                  <a:pt x="186" y="12"/>
                </a:lnTo>
                <a:lnTo>
                  <a:pt x="176" y="14"/>
                </a:lnTo>
                <a:lnTo>
                  <a:pt x="172" y="14"/>
                </a:lnTo>
                <a:lnTo>
                  <a:pt x="168" y="12"/>
                </a:lnTo>
                <a:lnTo>
                  <a:pt x="164" y="10"/>
                </a:lnTo>
                <a:lnTo>
                  <a:pt x="158" y="4"/>
                </a:lnTo>
                <a:lnTo>
                  <a:pt x="158" y="4"/>
                </a:lnTo>
                <a:lnTo>
                  <a:pt x="154" y="2"/>
                </a:lnTo>
                <a:lnTo>
                  <a:pt x="150" y="0"/>
                </a:lnTo>
                <a:lnTo>
                  <a:pt x="146" y="2"/>
                </a:lnTo>
                <a:lnTo>
                  <a:pt x="144" y="6"/>
                </a:lnTo>
                <a:lnTo>
                  <a:pt x="138" y="14"/>
                </a:lnTo>
                <a:lnTo>
                  <a:pt x="136" y="20"/>
                </a:lnTo>
                <a:lnTo>
                  <a:pt x="136" y="20"/>
                </a:lnTo>
                <a:lnTo>
                  <a:pt x="136" y="22"/>
                </a:lnTo>
                <a:lnTo>
                  <a:pt x="132" y="28"/>
                </a:lnTo>
                <a:lnTo>
                  <a:pt x="126" y="32"/>
                </a:lnTo>
                <a:lnTo>
                  <a:pt x="122" y="34"/>
                </a:lnTo>
                <a:lnTo>
                  <a:pt x="116" y="34"/>
                </a:lnTo>
                <a:lnTo>
                  <a:pt x="114" y="36"/>
                </a:lnTo>
                <a:lnTo>
                  <a:pt x="114" y="36"/>
                </a:lnTo>
                <a:lnTo>
                  <a:pt x="116" y="40"/>
                </a:lnTo>
                <a:lnTo>
                  <a:pt x="116" y="44"/>
                </a:lnTo>
                <a:lnTo>
                  <a:pt x="112" y="48"/>
                </a:lnTo>
                <a:lnTo>
                  <a:pt x="110" y="52"/>
                </a:lnTo>
                <a:lnTo>
                  <a:pt x="110" y="52"/>
                </a:lnTo>
                <a:lnTo>
                  <a:pt x="106" y="60"/>
                </a:lnTo>
                <a:lnTo>
                  <a:pt x="104" y="66"/>
                </a:lnTo>
                <a:lnTo>
                  <a:pt x="102" y="72"/>
                </a:lnTo>
                <a:lnTo>
                  <a:pt x="102" y="72"/>
                </a:lnTo>
                <a:lnTo>
                  <a:pt x="102" y="74"/>
                </a:lnTo>
                <a:lnTo>
                  <a:pt x="98" y="78"/>
                </a:lnTo>
                <a:lnTo>
                  <a:pt x="88" y="82"/>
                </a:lnTo>
                <a:lnTo>
                  <a:pt x="82" y="84"/>
                </a:lnTo>
                <a:lnTo>
                  <a:pt x="76" y="82"/>
                </a:lnTo>
                <a:lnTo>
                  <a:pt x="72" y="80"/>
                </a:lnTo>
                <a:lnTo>
                  <a:pt x="68" y="76"/>
                </a:lnTo>
                <a:lnTo>
                  <a:pt x="68" y="76"/>
                </a:lnTo>
                <a:lnTo>
                  <a:pt x="64" y="74"/>
                </a:lnTo>
                <a:lnTo>
                  <a:pt x="56" y="70"/>
                </a:lnTo>
                <a:lnTo>
                  <a:pt x="46" y="70"/>
                </a:lnTo>
                <a:lnTo>
                  <a:pt x="40" y="70"/>
                </a:lnTo>
                <a:lnTo>
                  <a:pt x="36" y="74"/>
                </a:lnTo>
                <a:lnTo>
                  <a:pt x="36" y="74"/>
                </a:lnTo>
                <a:lnTo>
                  <a:pt x="32" y="74"/>
                </a:lnTo>
                <a:lnTo>
                  <a:pt x="28" y="74"/>
                </a:lnTo>
                <a:lnTo>
                  <a:pt x="22" y="72"/>
                </a:lnTo>
                <a:lnTo>
                  <a:pt x="22" y="72"/>
                </a:lnTo>
                <a:lnTo>
                  <a:pt x="18" y="72"/>
                </a:lnTo>
                <a:lnTo>
                  <a:pt x="14" y="76"/>
                </a:lnTo>
                <a:lnTo>
                  <a:pt x="12" y="82"/>
                </a:lnTo>
                <a:lnTo>
                  <a:pt x="14" y="88"/>
                </a:lnTo>
                <a:lnTo>
                  <a:pt x="14" y="88"/>
                </a:lnTo>
                <a:lnTo>
                  <a:pt x="16" y="96"/>
                </a:lnTo>
                <a:lnTo>
                  <a:pt x="20" y="106"/>
                </a:lnTo>
                <a:lnTo>
                  <a:pt x="18" y="112"/>
                </a:lnTo>
                <a:lnTo>
                  <a:pt x="18" y="116"/>
                </a:lnTo>
                <a:lnTo>
                  <a:pt x="16" y="120"/>
                </a:lnTo>
                <a:lnTo>
                  <a:pt x="12" y="124"/>
                </a:lnTo>
                <a:lnTo>
                  <a:pt x="0" y="136"/>
                </a:lnTo>
                <a:lnTo>
                  <a:pt x="0" y="136"/>
                </a:lnTo>
                <a:lnTo>
                  <a:pt x="0" y="136"/>
                </a:lnTo>
                <a:lnTo>
                  <a:pt x="8" y="148"/>
                </a:lnTo>
                <a:lnTo>
                  <a:pt x="22" y="156"/>
                </a:lnTo>
                <a:lnTo>
                  <a:pt x="30" y="160"/>
                </a:lnTo>
                <a:lnTo>
                  <a:pt x="38" y="162"/>
                </a:lnTo>
                <a:lnTo>
                  <a:pt x="50" y="162"/>
                </a:lnTo>
                <a:lnTo>
                  <a:pt x="62" y="162"/>
                </a:lnTo>
                <a:lnTo>
                  <a:pt x="62" y="162"/>
                </a:lnTo>
                <a:lnTo>
                  <a:pt x="66" y="164"/>
                </a:lnTo>
                <a:lnTo>
                  <a:pt x="72" y="164"/>
                </a:lnTo>
                <a:lnTo>
                  <a:pt x="80" y="170"/>
                </a:lnTo>
                <a:lnTo>
                  <a:pt x="84" y="176"/>
                </a:lnTo>
                <a:lnTo>
                  <a:pt x="86" y="182"/>
                </a:lnTo>
                <a:lnTo>
                  <a:pt x="86" y="182"/>
                </a:lnTo>
                <a:lnTo>
                  <a:pt x="92" y="196"/>
                </a:lnTo>
                <a:lnTo>
                  <a:pt x="94" y="210"/>
                </a:lnTo>
                <a:lnTo>
                  <a:pt x="98" y="216"/>
                </a:lnTo>
                <a:lnTo>
                  <a:pt x="104" y="220"/>
                </a:lnTo>
                <a:lnTo>
                  <a:pt x="110" y="224"/>
                </a:lnTo>
                <a:lnTo>
                  <a:pt x="122" y="228"/>
                </a:lnTo>
                <a:lnTo>
                  <a:pt x="122" y="228"/>
                </a:lnTo>
                <a:lnTo>
                  <a:pt x="124" y="228"/>
                </a:lnTo>
                <a:lnTo>
                  <a:pt x="132" y="230"/>
                </a:lnTo>
                <a:lnTo>
                  <a:pt x="134" y="232"/>
                </a:lnTo>
                <a:lnTo>
                  <a:pt x="136" y="238"/>
                </a:lnTo>
                <a:lnTo>
                  <a:pt x="136" y="244"/>
                </a:lnTo>
                <a:lnTo>
                  <a:pt x="136" y="254"/>
                </a:lnTo>
                <a:lnTo>
                  <a:pt x="136" y="254"/>
                </a:lnTo>
                <a:lnTo>
                  <a:pt x="132" y="262"/>
                </a:lnTo>
                <a:lnTo>
                  <a:pt x="130" y="268"/>
                </a:lnTo>
                <a:lnTo>
                  <a:pt x="128" y="272"/>
                </a:lnTo>
                <a:lnTo>
                  <a:pt x="124" y="272"/>
                </a:lnTo>
                <a:lnTo>
                  <a:pt x="122" y="272"/>
                </a:lnTo>
                <a:lnTo>
                  <a:pt x="118" y="270"/>
                </a:lnTo>
                <a:lnTo>
                  <a:pt x="114" y="266"/>
                </a:lnTo>
                <a:lnTo>
                  <a:pt x="114" y="266"/>
                </a:lnTo>
                <a:lnTo>
                  <a:pt x="110" y="258"/>
                </a:lnTo>
                <a:lnTo>
                  <a:pt x="106" y="252"/>
                </a:lnTo>
                <a:lnTo>
                  <a:pt x="104" y="250"/>
                </a:lnTo>
                <a:lnTo>
                  <a:pt x="100" y="252"/>
                </a:lnTo>
                <a:lnTo>
                  <a:pt x="96" y="256"/>
                </a:lnTo>
                <a:lnTo>
                  <a:pt x="92" y="262"/>
                </a:lnTo>
                <a:lnTo>
                  <a:pt x="90" y="262"/>
                </a:lnTo>
                <a:lnTo>
                  <a:pt x="90" y="262"/>
                </a:lnTo>
                <a:lnTo>
                  <a:pt x="92" y="264"/>
                </a:lnTo>
                <a:lnTo>
                  <a:pt x="92" y="266"/>
                </a:lnTo>
                <a:lnTo>
                  <a:pt x="88" y="270"/>
                </a:lnTo>
                <a:lnTo>
                  <a:pt x="82" y="272"/>
                </a:lnTo>
                <a:lnTo>
                  <a:pt x="94" y="288"/>
                </a:lnTo>
                <a:lnTo>
                  <a:pt x="94" y="314"/>
                </a:lnTo>
                <a:lnTo>
                  <a:pt x="98" y="316"/>
                </a:lnTo>
                <a:lnTo>
                  <a:pt x="106" y="320"/>
                </a:lnTo>
                <a:lnTo>
                  <a:pt x="108" y="324"/>
                </a:lnTo>
                <a:lnTo>
                  <a:pt x="108" y="332"/>
                </a:lnTo>
                <a:lnTo>
                  <a:pt x="90" y="346"/>
                </a:lnTo>
                <a:lnTo>
                  <a:pt x="100" y="358"/>
                </a:lnTo>
                <a:lnTo>
                  <a:pt x="110" y="358"/>
                </a:lnTo>
                <a:lnTo>
                  <a:pt x="122" y="366"/>
                </a:lnTo>
                <a:lnTo>
                  <a:pt x="148" y="368"/>
                </a:lnTo>
                <a:lnTo>
                  <a:pt x="148" y="368"/>
                </a:lnTo>
                <a:lnTo>
                  <a:pt x="152" y="372"/>
                </a:lnTo>
                <a:lnTo>
                  <a:pt x="158" y="376"/>
                </a:lnTo>
                <a:lnTo>
                  <a:pt x="168" y="380"/>
                </a:lnTo>
                <a:lnTo>
                  <a:pt x="180" y="380"/>
                </a:lnTo>
                <a:lnTo>
                  <a:pt x="192" y="378"/>
                </a:lnTo>
                <a:lnTo>
                  <a:pt x="202" y="374"/>
                </a:lnTo>
                <a:lnTo>
                  <a:pt x="210" y="370"/>
                </a:lnTo>
                <a:lnTo>
                  <a:pt x="218" y="366"/>
                </a:lnTo>
                <a:lnTo>
                  <a:pt x="238" y="372"/>
                </a:lnTo>
                <a:lnTo>
                  <a:pt x="262" y="354"/>
                </a:lnTo>
                <a:lnTo>
                  <a:pt x="282" y="326"/>
                </a:lnTo>
                <a:lnTo>
                  <a:pt x="282" y="326"/>
                </a:lnTo>
                <a:lnTo>
                  <a:pt x="272" y="320"/>
                </a:lnTo>
                <a:lnTo>
                  <a:pt x="268" y="314"/>
                </a:lnTo>
                <a:lnTo>
                  <a:pt x="266" y="308"/>
                </a:lnTo>
                <a:lnTo>
                  <a:pt x="270" y="304"/>
                </a:lnTo>
                <a:lnTo>
                  <a:pt x="274" y="300"/>
                </a:lnTo>
                <a:lnTo>
                  <a:pt x="278" y="296"/>
                </a:lnTo>
                <a:lnTo>
                  <a:pt x="284" y="294"/>
                </a:lnTo>
                <a:lnTo>
                  <a:pt x="284" y="294"/>
                </a:lnTo>
                <a:lnTo>
                  <a:pt x="298" y="296"/>
                </a:lnTo>
                <a:lnTo>
                  <a:pt x="312" y="294"/>
                </a:lnTo>
                <a:lnTo>
                  <a:pt x="322" y="288"/>
                </a:lnTo>
                <a:lnTo>
                  <a:pt x="332" y="280"/>
                </a:lnTo>
                <a:lnTo>
                  <a:pt x="338" y="274"/>
                </a:lnTo>
                <a:lnTo>
                  <a:pt x="344" y="266"/>
                </a:lnTo>
                <a:lnTo>
                  <a:pt x="346" y="260"/>
                </a:lnTo>
                <a:lnTo>
                  <a:pt x="342" y="248"/>
                </a:lnTo>
                <a:lnTo>
                  <a:pt x="342" y="218"/>
                </a:lnTo>
                <a:lnTo>
                  <a:pt x="338" y="218"/>
                </a:lnTo>
                <a:lnTo>
                  <a:pt x="338" y="218"/>
                </a:lnTo>
                <a:lnTo>
                  <a:pt x="326" y="216"/>
                </a:lnTo>
                <a:lnTo>
                  <a:pt x="316" y="214"/>
                </a:lnTo>
                <a:lnTo>
                  <a:pt x="306" y="212"/>
                </a:lnTo>
                <a:lnTo>
                  <a:pt x="300" y="208"/>
                </a:lnTo>
                <a:lnTo>
                  <a:pt x="294" y="200"/>
                </a:lnTo>
                <a:lnTo>
                  <a:pt x="290" y="196"/>
                </a:lnTo>
                <a:lnTo>
                  <a:pt x="310" y="190"/>
                </a:lnTo>
                <a:lnTo>
                  <a:pt x="310" y="190"/>
                </a:lnTo>
                <a:lnTo>
                  <a:pt x="312" y="170"/>
                </a:lnTo>
                <a:lnTo>
                  <a:pt x="316" y="156"/>
                </a:lnTo>
                <a:lnTo>
                  <a:pt x="320" y="146"/>
                </a:lnTo>
                <a:lnTo>
                  <a:pt x="328" y="140"/>
                </a:lnTo>
                <a:lnTo>
                  <a:pt x="334" y="138"/>
                </a:lnTo>
                <a:lnTo>
                  <a:pt x="340" y="138"/>
                </a:lnTo>
                <a:lnTo>
                  <a:pt x="346" y="138"/>
                </a:lnTo>
                <a:lnTo>
                  <a:pt x="346" y="138"/>
                </a:lnTo>
                <a:lnTo>
                  <a:pt x="354" y="144"/>
                </a:lnTo>
                <a:lnTo>
                  <a:pt x="360" y="144"/>
                </a:lnTo>
                <a:lnTo>
                  <a:pt x="366" y="144"/>
                </a:lnTo>
                <a:lnTo>
                  <a:pt x="368" y="142"/>
                </a:lnTo>
                <a:lnTo>
                  <a:pt x="370" y="134"/>
                </a:lnTo>
                <a:lnTo>
                  <a:pt x="370" y="130"/>
                </a:lnTo>
                <a:lnTo>
                  <a:pt x="380" y="128"/>
                </a:lnTo>
                <a:lnTo>
                  <a:pt x="394" y="126"/>
                </a:lnTo>
                <a:lnTo>
                  <a:pt x="400" y="140"/>
                </a:lnTo>
                <a:lnTo>
                  <a:pt x="416" y="142"/>
                </a:lnTo>
                <a:lnTo>
                  <a:pt x="416" y="126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9141708" y="4191067"/>
            <a:ext cx="538005" cy="585746"/>
          </a:xfrm>
          <a:custGeom>
            <a:avLst/>
            <a:gdLst>
              <a:gd name="T0" fmla="*/ 0 w 180"/>
              <a:gd name="T1" fmla="*/ 118 h 196"/>
              <a:gd name="T2" fmla="*/ 0 w 180"/>
              <a:gd name="T3" fmla="*/ 118 h 196"/>
              <a:gd name="T4" fmla="*/ 6 w 180"/>
              <a:gd name="T5" fmla="*/ 124 h 196"/>
              <a:gd name="T6" fmla="*/ 12 w 180"/>
              <a:gd name="T7" fmla="*/ 130 h 196"/>
              <a:gd name="T8" fmla="*/ 22 w 180"/>
              <a:gd name="T9" fmla="*/ 134 h 196"/>
              <a:gd name="T10" fmla="*/ 22 w 180"/>
              <a:gd name="T11" fmla="*/ 134 h 196"/>
              <a:gd name="T12" fmla="*/ 30 w 180"/>
              <a:gd name="T13" fmla="*/ 138 h 196"/>
              <a:gd name="T14" fmla="*/ 36 w 180"/>
              <a:gd name="T15" fmla="*/ 144 h 196"/>
              <a:gd name="T16" fmla="*/ 40 w 180"/>
              <a:gd name="T17" fmla="*/ 150 h 196"/>
              <a:gd name="T18" fmla="*/ 40 w 180"/>
              <a:gd name="T19" fmla="*/ 156 h 196"/>
              <a:gd name="T20" fmla="*/ 40 w 180"/>
              <a:gd name="T21" fmla="*/ 156 h 196"/>
              <a:gd name="T22" fmla="*/ 50 w 180"/>
              <a:gd name="T23" fmla="*/ 156 h 196"/>
              <a:gd name="T24" fmla="*/ 72 w 180"/>
              <a:gd name="T25" fmla="*/ 156 h 196"/>
              <a:gd name="T26" fmla="*/ 84 w 180"/>
              <a:gd name="T27" fmla="*/ 156 h 196"/>
              <a:gd name="T28" fmla="*/ 98 w 180"/>
              <a:gd name="T29" fmla="*/ 158 h 196"/>
              <a:gd name="T30" fmla="*/ 108 w 180"/>
              <a:gd name="T31" fmla="*/ 162 h 196"/>
              <a:gd name="T32" fmla="*/ 118 w 180"/>
              <a:gd name="T33" fmla="*/ 168 h 196"/>
              <a:gd name="T34" fmla="*/ 152 w 180"/>
              <a:gd name="T35" fmla="*/ 174 h 196"/>
              <a:gd name="T36" fmla="*/ 152 w 180"/>
              <a:gd name="T37" fmla="*/ 174 h 196"/>
              <a:gd name="T38" fmla="*/ 160 w 180"/>
              <a:gd name="T39" fmla="*/ 180 h 196"/>
              <a:gd name="T40" fmla="*/ 168 w 180"/>
              <a:gd name="T41" fmla="*/ 186 h 196"/>
              <a:gd name="T42" fmla="*/ 174 w 180"/>
              <a:gd name="T43" fmla="*/ 196 h 196"/>
              <a:gd name="T44" fmla="*/ 174 w 180"/>
              <a:gd name="T45" fmla="*/ 196 h 196"/>
              <a:gd name="T46" fmla="*/ 176 w 180"/>
              <a:gd name="T47" fmla="*/ 196 h 196"/>
              <a:gd name="T48" fmla="*/ 178 w 180"/>
              <a:gd name="T49" fmla="*/ 196 h 196"/>
              <a:gd name="T50" fmla="*/ 180 w 180"/>
              <a:gd name="T51" fmla="*/ 194 h 196"/>
              <a:gd name="T52" fmla="*/ 180 w 180"/>
              <a:gd name="T53" fmla="*/ 192 h 196"/>
              <a:gd name="T54" fmla="*/ 178 w 180"/>
              <a:gd name="T55" fmla="*/ 180 h 196"/>
              <a:gd name="T56" fmla="*/ 178 w 180"/>
              <a:gd name="T57" fmla="*/ 180 h 196"/>
              <a:gd name="T58" fmla="*/ 166 w 180"/>
              <a:gd name="T59" fmla="*/ 154 h 196"/>
              <a:gd name="T60" fmla="*/ 162 w 180"/>
              <a:gd name="T61" fmla="*/ 148 h 196"/>
              <a:gd name="T62" fmla="*/ 158 w 180"/>
              <a:gd name="T63" fmla="*/ 74 h 196"/>
              <a:gd name="T64" fmla="*/ 96 w 180"/>
              <a:gd name="T65" fmla="*/ 18 h 196"/>
              <a:gd name="T66" fmla="*/ 108 w 180"/>
              <a:gd name="T67" fmla="*/ 0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0" h="196">
                <a:moveTo>
                  <a:pt x="0" y="118"/>
                </a:moveTo>
                <a:lnTo>
                  <a:pt x="0" y="118"/>
                </a:lnTo>
                <a:lnTo>
                  <a:pt x="6" y="124"/>
                </a:lnTo>
                <a:lnTo>
                  <a:pt x="12" y="130"/>
                </a:lnTo>
                <a:lnTo>
                  <a:pt x="22" y="134"/>
                </a:lnTo>
                <a:lnTo>
                  <a:pt x="22" y="134"/>
                </a:lnTo>
                <a:lnTo>
                  <a:pt x="30" y="138"/>
                </a:lnTo>
                <a:lnTo>
                  <a:pt x="36" y="144"/>
                </a:lnTo>
                <a:lnTo>
                  <a:pt x="40" y="150"/>
                </a:lnTo>
                <a:lnTo>
                  <a:pt x="40" y="156"/>
                </a:lnTo>
                <a:lnTo>
                  <a:pt x="40" y="156"/>
                </a:lnTo>
                <a:lnTo>
                  <a:pt x="50" y="156"/>
                </a:lnTo>
                <a:lnTo>
                  <a:pt x="72" y="156"/>
                </a:lnTo>
                <a:lnTo>
                  <a:pt x="84" y="156"/>
                </a:lnTo>
                <a:lnTo>
                  <a:pt x="98" y="158"/>
                </a:lnTo>
                <a:lnTo>
                  <a:pt x="108" y="162"/>
                </a:lnTo>
                <a:lnTo>
                  <a:pt x="118" y="168"/>
                </a:lnTo>
                <a:lnTo>
                  <a:pt x="152" y="174"/>
                </a:lnTo>
                <a:lnTo>
                  <a:pt x="152" y="174"/>
                </a:lnTo>
                <a:lnTo>
                  <a:pt x="160" y="180"/>
                </a:lnTo>
                <a:lnTo>
                  <a:pt x="168" y="186"/>
                </a:lnTo>
                <a:lnTo>
                  <a:pt x="174" y="196"/>
                </a:lnTo>
                <a:lnTo>
                  <a:pt x="174" y="196"/>
                </a:lnTo>
                <a:lnTo>
                  <a:pt x="176" y="196"/>
                </a:lnTo>
                <a:lnTo>
                  <a:pt x="178" y="196"/>
                </a:lnTo>
                <a:lnTo>
                  <a:pt x="180" y="194"/>
                </a:lnTo>
                <a:lnTo>
                  <a:pt x="180" y="192"/>
                </a:lnTo>
                <a:lnTo>
                  <a:pt x="178" y="180"/>
                </a:lnTo>
                <a:lnTo>
                  <a:pt x="178" y="180"/>
                </a:lnTo>
                <a:lnTo>
                  <a:pt x="166" y="154"/>
                </a:lnTo>
                <a:lnTo>
                  <a:pt x="162" y="148"/>
                </a:lnTo>
                <a:lnTo>
                  <a:pt x="158" y="74"/>
                </a:lnTo>
                <a:lnTo>
                  <a:pt x="96" y="18"/>
                </a:lnTo>
                <a:lnTo>
                  <a:pt x="108" y="0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9087907" y="4107389"/>
            <a:ext cx="585828" cy="669424"/>
          </a:xfrm>
          <a:custGeom>
            <a:avLst/>
            <a:gdLst>
              <a:gd name="T0" fmla="*/ 174 w 196"/>
              <a:gd name="T1" fmla="*/ 104 h 224"/>
              <a:gd name="T2" fmla="*/ 124 w 196"/>
              <a:gd name="T3" fmla="*/ 28 h 224"/>
              <a:gd name="T4" fmla="*/ 124 w 196"/>
              <a:gd name="T5" fmla="*/ 26 h 224"/>
              <a:gd name="T6" fmla="*/ 122 w 196"/>
              <a:gd name="T7" fmla="*/ 24 h 224"/>
              <a:gd name="T8" fmla="*/ 116 w 196"/>
              <a:gd name="T9" fmla="*/ 14 h 224"/>
              <a:gd name="T10" fmla="*/ 98 w 196"/>
              <a:gd name="T11" fmla="*/ 12 h 224"/>
              <a:gd name="T12" fmla="*/ 90 w 196"/>
              <a:gd name="T13" fmla="*/ 14 h 224"/>
              <a:gd name="T14" fmla="*/ 74 w 196"/>
              <a:gd name="T15" fmla="*/ 8 h 224"/>
              <a:gd name="T16" fmla="*/ 68 w 196"/>
              <a:gd name="T17" fmla="*/ 2 h 224"/>
              <a:gd name="T18" fmla="*/ 52 w 196"/>
              <a:gd name="T19" fmla="*/ 0 h 224"/>
              <a:gd name="T20" fmla="*/ 32 w 196"/>
              <a:gd name="T21" fmla="*/ 0 h 224"/>
              <a:gd name="T22" fmla="*/ 32 w 196"/>
              <a:gd name="T23" fmla="*/ 4 h 224"/>
              <a:gd name="T24" fmla="*/ 36 w 196"/>
              <a:gd name="T25" fmla="*/ 32 h 224"/>
              <a:gd name="T26" fmla="*/ 32 w 196"/>
              <a:gd name="T27" fmla="*/ 76 h 224"/>
              <a:gd name="T28" fmla="*/ 14 w 196"/>
              <a:gd name="T29" fmla="*/ 80 h 224"/>
              <a:gd name="T30" fmla="*/ 4 w 196"/>
              <a:gd name="T31" fmla="*/ 86 h 224"/>
              <a:gd name="T32" fmla="*/ 0 w 196"/>
              <a:gd name="T33" fmla="*/ 94 h 224"/>
              <a:gd name="T34" fmla="*/ 4 w 196"/>
              <a:gd name="T35" fmla="*/ 108 h 224"/>
              <a:gd name="T36" fmla="*/ 16 w 196"/>
              <a:gd name="T37" fmla="*/ 120 h 224"/>
              <a:gd name="T38" fmla="*/ 28 w 196"/>
              <a:gd name="T39" fmla="*/ 126 h 224"/>
              <a:gd name="T40" fmla="*/ 38 w 196"/>
              <a:gd name="T41" fmla="*/ 136 h 224"/>
              <a:gd name="T42" fmla="*/ 34 w 196"/>
              <a:gd name="T43" fmla="*/ 142 h 224"/>
              <a:gd name="T44" fmla="*/ 16 w 196"/>
              <a:gd name="T45" fmla="*/ 144 h 224"/>
              <a:gd name="T46" fmla="*/ 16 w 196"/>
              <a:gd name="T47" fmla="*/ 146 h 224"/>
              <a:gd name="T48" fmla="*/ 30 w 196"/>
              <a:gd name="T49" fmla="*/ 158 h 224"/>
              <a:gd name="T50" fmla="*/ 38 w 196"/>
              <a:gd name="T51" fmla="*/ 162 h 224"/>
              <a:gd name="T52" fmla="*/ 52 w 196"/>
              <a:gd name="T53" fmla="*/ 172 h 224"/>
              <a:gd name="T54" fmla="*/ 58 w 196"/>
              <a:gd name="T55" fmla="*/ 184 h 224"/>
              <a:gd name="T56" fmla="*/ 66 w 196"/>
              <a:gd name="T57" fmla="*/ 184 h 224"/>
              <a:gd name="T58" fmla="*/ 100 w 196"/>
              <a:gd name="T59" fmla="*/ 184 h 224"/>
              <a:gd name="T60" fmla="*/ 126 w 196"/>
              <a:gd name="T61" fmla="*/ 192 h 224"/>
              <a:gd name="T62" fmla="*/ 168 w 196"/>
              <a:gd name="T63" fmla="*/ 202 h 224"/>
              <a:gd name="T64" fmla="*/ 178 w 196"/>
              <a:gd name="T65" fmla="*/ 208 h 224"/>
              <a:gd name="T66" fmla="*/ 190 w 196"/>
              <a:gd name="T67" fmla="*/ 224 h 224"/>
              <a:gd name="T68" fmla="*/ 192 w 196"/>
              <a:gd name="T69" fmla="*/ 224 h 224"/>
              <a:gd name="T70" fmla="*/ 196 w 196"/>
              <a:gd name="T71" fmla="*/ 222 h 224"/>
              <a:gd name="T72" fmla="*/ 194 w 196"/>
              <a:gd name="T73" fmla="*/ 208 h 224"/>
              <a:gd name="T74" fmla="*/ 182 w 196"/>
              <a:gd name="T75" fmla="*/ 184 h 224"/>
              <a:gd name="T76" fmla="*/ 178 w 196"/>
              <a:gd name="T77" fmla="*/ 176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6" h="224">
                <a:moveTo>
                  <a:pt x="178" y="176"/>
                </a:moveTo>
                <a:lnTo>
                  <a:pt x="174" y="104"/>
                </a:lnTo>
                <a:lnTo>
                  <a:pt x="112" y="46"/>
                </a:lnTo>
                <a:lnTo>
                  <a:pt x="124" y="28"/>
                </a:lnTo>
                <a:lnTo>
                  <a:pt x="124" y="26"/>
                </a:lnTo>
                <a:lnTo>
                  <a:pt x="124" y="26"/>
                </a:lnTo>
                <a:lnTo>
                  <a:pt x="122" y="24"/>
                </a:lnTo>
                <a:lnTo>
                  <a:pt x="122" y="24"/>
                </a:lnTo>
                <a:lnTo>
                  <a:pt x="120" y="18"/>
                </a:lnTo>
                <a:lnTo>
                  <a:pt x="116" y="14"/>
                </a:lnTo>
                <a:lnTo>
                  <a:pt x="110" y="12"/>
                </a:lnTo>
                <a:lnTo>
                  <a:pt x="98" y="12"/>
                </a:lnTo>
                <a:lnTo>
                  <a:pt x="98" y="12"/>
                </a:lnTo>
                <a:lnTo>
                  <a:pt x="90" y="14"/>
                </a:lnTo>
                <a:lnTo>
                  <a:pt x="82" y="12"/>
                </a:lnTo>
                <a:lnTo>
                  <a:pt x="74" y="8"/>
                </a:lnTo>
                <a:lnTo>
                  <a:pt x="68" y="4"/>
                </a:lnTo>
                <a:lnTo>
                  <a:pt x="68" y="2"/>
                </a:lnTo>
                <a:lnTo>
                  <a:pt x="68" y="2"/>
                </a:lnTo>
                <a:lnTo>
                  <a:pt x="52" y="0"/>
                </a:lnTo>
                <a:lnTo>
                  <a:pt x="40" y="0"/>
                </a:lnTo>
                <a:lnTo>
                  <a:pt x="32" y="0"/>
                </a:lnTo>
                <a:lnTo>
                  <a:pt x="32" y="0"/>
                </a:lnTo>
                <a:lnTo>
                  <a:pt x="32" y="4"/>
                </a:lnTo>
                <a:lnTo>
                  <a:pt x="22" y="26"/>
                </a:lnTo>
                <a:lnTo>
                  <a:pt x="36" y="32"/>
                </a:lnTo>
                <a:lnTo>
                  <a:pt x="38" y="70"/>
                </a:lnTo>
                <a:lnTo>
                  <a:pt x="32" y="76"/>
                </a:lnTo>
                <a:lnTo>
                  <a:pt x="32" y="76"/>
                </a:lnTo>
                <a:lnTo>
                  <a:pt x="14" y="80"/>
                </a:lnTo>
                <a:lnTo>
                  <a:pt x="8" y="82"/>
                </a:lnTo>
                <a:lnTo>
                  <a:pt x="4" y="86"/>
                </a:lnTo>
                <a:lnTo>
                  <a:pt x="2" y="90"/>
                </a:lnTo>
                <a:lnTo>
                  <a:pt x="0" y="94"/>
                </a:lnTo>
                <a:lnTo>
                  <a:pt x="2" y="100"/>
                </a:lnTo>
                <a:lnTo>
                  <a:pt x="4" y="108"/>
                </a:lnTo>
                <a:lnTo>
                  <a:pt x="10" y="114"/>
                </a:lnTo>
                <a:lnTo>
                  <a:pt x="16" y="120"/>
                </a:lnTo>
                <a:lnTo>
                  <a:pt x="16" y="120"/>
                </a:lnTo>
                <a:lnTo>
                  <a:pt x="28" y="126"/>
                </a:lnTo>
                <a:lnTo>
                  <a:pt x="34" y="132"/>
                </a:lnTo>
                <a:lnTo>
                  <a:pt x="38" y="136"/>
                </a:lnTo>
                <a:lnTo>
                  <a:pt x="36" y="138"/>
                </a:lnTo>
                <a:lnTo>
                  <a:pt x="34" y="142"/>
                </a:lnTo>
                <a:lnTo>
                  <a:pt x="28" y="142"/>
                </a:lnTo>
                <a:lnTo>
                  <a:pt x="16" y="144"/>
                </a:lnTo>
                <a:lnTo>
                  <a:pt x="16" y="146"/>
                </a:lnTo>
                <a:lnTo>
                  <a:pt x="16" y="146"/>
                </a:lnTo>
                <a:lnTo>
                  <a:pt x="22" y="152"/>
                </a:lnTo>
                <a:lnTo>
                  <a:pt x="30" y="158"/>
                </a:lnTo>
                <a:lnTo>
                  <a:pt x="38" y="162"/>
                </a:lnTo>
                <a:lnTo>
                  <a:pt x="38" y="162"/>
                </a:lnTo>
                <a:lnTo>
                  <a:pt x="46" y="166"/>
                </a:lnTo>
                <a:lnTo>
                  <a:pt x="52" y="172"/>
                </a:lnTo>
                <a:lnTo>
                  <a:pt x="56" y="178"/>
                </a:lnTo>
                <a:lnTo>
                  <a:pt x="58" y="184"/>
                </a:lnTo>
                <a:lnTo>
                  <a:pt x="58" y="184"/>
                </a:lnTo>
                <a:lnTo>
                  <a:pt x="66" y="184"/>
                </a:lnTo>
                <a:lnTo>
                  <a:pt x="88" y="184"/>
                </a:lnTo>
                <a:lnTo>
                  <a:pt x="100" y="184"/>
                </a:lnTo>
                <a:lnTo>
                  <a:pt x="114" y="188"/>
                </a:lnTo>
                <a:lnTo>
                  <a:pt x="126" y="192"/>
                </a:lnTo>
                <a:lnTo>
                  <a:pt x="136" y="198"/>
                </a:lnTo>
                <a:lnTo>
                  <a:pt x="168" y="202"/>
                </a:lnTo>
                <a:lnTo>
                  <a:pt x="168" y="202"/>
                </a:lnTo>
                <a:lnTo>
                  <a:pt x="178" y="208"/>
                </a:lnTo>
                <a:lnTo>
                  <a:pt x="184" y="216"/>
                </a:lnTo>
                <a:lnTo>
                  <a:pt x="190" y="224"/>
                </a:lnTo>
                <a:lnTo>
                  <a:pt x="190" y="224"/>
                </a:lnTo>
                <a:lnTo>
                  <a:pt x="192" y="224"/>
                </a:lnTo>
                <a:lnTo>
                  <a:pt x="196" y="224"/>
                </a:lnTo>
                <a:lnTo>
                  <a:pt x="196" y="222"/>
                </a:lnTo>
                <a:lnTo>
                  <a:pt x="196" y="220"/>
                </a:lnTo>
                <a:lnTo>
                  <a:pt x="194" y="208"/>
                </a:lnTo>
                <a:lnTo>
                  <a:pt x="194" y="208"/>
                </a:lnTo>
                <a:lnTo>
                  <a:pt x="182" y="184"/>
                </a:lnTo>
                <a:lnTo>
                  <a:pt x="178" y="176"/>
                </a:lnTo>
                <a:lnTo>
                  <a:pt x="178" y="176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0"/>
          <p:cNvSpPr>
            <a:spLocks noEditPoints="1"/>
          </p:cNvSpPr>
          <p:nvPr/>
        </p:nvSpPr>
        <p:spPr bwMode="auto">
          <a:xfrm>
            <a:off x="10283474" y="5213134"/>
            <a:ext cx="131512" cy="131494"/>
          </a:xfrm>
          <a:custGeom>
            <a:avLst/>
            <a:gdLst>
              <a:gd name="T0" fmla="*/ 0 w 44"/>
              <a:gd name="T1" fmla="*/ 2 h 44"/>
              <a:gd name="T2" fmla="*/ 6 w 44"/>
              <a:gd name="T3" fmla="*/ 44 h 44"/>
              <a:gd name="T4" fmla="*/ 6 w 44"/>
              <a:gd name="T5" fmla="*/ 28 h 44"/>
              <a:gd name="T6" fmla="*/ 8 w 44"/>
              <a:gd name="T7" fmla="*/ 32 h 44"/>
              <a:gd name="T8" fmla="*/ 8 w 44"/>
              <a:gd name="T9" fmla="*/ 34 h 44"/>
              <a:gd name="T10" fmla="*/ 14 w 44"/>
              <a:gd name="T11" fmla="*/ 32 h 44"/>
              <a:gd name="T12" fmla="*/ 16 w 44"/>
              <a:gd name="T13" fmla="*/ 26 h 44"/>
              <a:gd name="T14" fmla="*/ 16 w 44"/>
              <a:gd name="T15" fmla="*/ 22 h 44"/>
              <a:gd name="T16" fmla="*/ 14 w 44"/>
              <a:gd name="T17" fmla="*/ 16 h 44"/>
              <a:gd name="T18" fmla="*/ 14 w 44"/>
              <a:gd name="T19" fmla="*/ 14 h 44"/>
              <a:gd name="T20" fmla="*/ 14 w 44"/>
              <a:gd name="T21" fmla="*/ 16 h 44"/>
              <a:gd name="T22" fmla="*/ 22 w 44"/>
              <a:gd name="T23" fmla="*/ 16 h 44"/>
              <a:gd name="T24" fmla="*/ 18 w 44"/>
              <a:gd name="T25" fmla="*/ 30 h 44"/>
              <a:gd name="T26" fmla="*/ 8 w 44"/>
              <a:gd name="T27" fmla="*/ 40 h 44"/>
              <a:gd name="T28" fmla="*/ 14 w 44"/>
              <a:gd name="T29" fmla="*/ 44 h 44"/>
              <a:gd name="T30" fmla="*/ 18 w 44"/>
              <a:gd name="T31" fmla="*/ 40 h 44"/>
              <a:gd name="T32" fmla="*/ 20 w 44"/>
              <a:gd name="T33" fmla="*/ 38 h 44"/>
              <a:gd name="T34" fmla="*/ 22 w 44"/>
              <a:gd name="T35" fmla="*/ 40 h 44"/>
              <a:gd name="T36" fmla="*/ 22 w 44"/>
              <a:gd name="T37" fmla="*/ 40 h 44"/>
              <a:gd name="T38" fmla="*/ 24 w 44"/>
              <a:gd name="T39" fmla="*/ 40 h 44"/>
              <a:gd name="T40" fmla="*/ 26 w 44"/>
              <a:gd name="T41" fmla="*/ 38 h 44"/>
              <a:gd name="T42" fmla="*/ 26 w 44"/>
              <a:gd name="T43" fmla="*/ 40 h 44"/>
              <a:gd name="T44" fmla="*/ 32 w 44"/>
              <a:gd name="T45" fmla="*/ 44 h 44"/>
              <a:gd name="T46" fmla="*/ 36 w 44"/>
              <a:gd name="T47" fmla="*/ 44 h 44"/>
              <a:gd name="T48" fmla="*/ 42 w 44"/>
              <a:gd name="T49" fmla="*/ 42 h 44"/>
              <a:gd name="T50" fmla="*/ 44 w 44"/>
              <a:gd name="T51" fmla="*/ 34 h 44"/>
              <a:gd name="T52" fmla="*/ 36 w 44"/>
              <a:gd name="T53" fmla="*/ 32 h 44"/>
              <a:gd name="T54" fmla="*/ 34 w 44"/>
              <a:gd name="T55" fmla="*/ 38 h 44"/>
              <a:gd name="T56" fmla="*/ 34 w 44"/>
              <a:gd name="T57" fmla="*/ 38 h 44"/>
              <a:gd name="T58" fmla="*/ 32 w 44"/>
              <a:gd name="T59" fmla="*/ 36 h 44"/>
              <a:gd name="T60" fmla="*/ 32 w 44"/>
              <a:gd name="T61" fmla="*/ 32 h 44"/>
              <a:gd name="T62" fmla="*/ 42 w 44"/>
              <a:gd name="T63" fmla="*/ 22 h 44"/>
              <a:gd name="T64" fmla="*/ 36 w 44"/>
              <a:gd name="T65" fmla="*/ 18 h 44"/>
              <a:gd name="T66" fmla="*/ 32 w 44"/>
              <a:gd name="T67" fmla="*/ 20 h 44"/>
              <a:gd name="T68" fmla="*/ 32 w 44"/>
              <a:gd name="T69" fmla="*/ 18 h 44"/>
              <a:gd name="T70" fmla="*/ 32 w 44"/>
              <a:gd name="T71" fmla="*/ 18 h 44"/>
              <a:gd name="T72" fmla="*/ 32 w 44"/>
              <a:gd name="T73" fmla="*/ 18 h 44"/>
              <a:gd name="T74" fmla="*/ 28 w 44"/>
              <a:gd name="T75" fmla="*/ 16 h 44"/>
              <a:gd name="T76" fmla="*/ 42 w 44"/>
              <a:gd name="T77" fmla="*/ 16 h 44"/>
              <a:gd name="T78" fmla="*/ 36 w 44"/>
              <a:gd name="T79" fmla="*/ 10 h 44"/>
              <a:gd name="T80" fmla="*/ 40 w 44"/>
              <a:gd name="T81" fmla="*/ 6 h 44"/>
              <a:gd name="T82" fmla="*/ 30 w 44"/>
              <a:gd name="T83" fmla="*/ 4 h 44"/>
              <a:gd name="T84" fmla="*/ 34 w 44"/>
              <a:gd name="T85" fmla="*/ 10 h 44"/>
              <a:gd name="T86" fmla="*/ 28 w 44"/>
              <a:gd name="T87" fmla="*/ 10 h 44"/>
              <a:gd name="T88" fmla="*/ 28 w 44"/>
              <a:gd name="T89" fmla="*/ 4 h 44"/>
              <a:gd name="T90" fmla="*/ 28 w 44"/>
              <a:gd name="T91" fmla="*/ 2 h 44"/>
              <a:gd name="T92" fmla="*/ 28 w 44"/>
              <a:gd name="T93" fmla="*/ 0 h 44"/>
              <a:gd name="T94" fmla="*/ 28 w 44"/>
              <a:gd name="T95" fmla="*/ 0 h 44"/>
              <a:gd name="T96" fmla="*/ 22 w 44"/>
              <a:gd name="T97" fmla="*/ 0 h 44"/>
              <a:gd name="T98" fmla="*/ 16 w 44"/>
              <a:gd name="T99" fmla="*/ 10 h 44"/>
              <a:gd name="T100" fmla="*/ 18 w 44"/>
              <a:gd name="T101" fmla="*/ 2 h 44"/>
              <a:gd name="T102" fmla="*/ 18 w 44"/>
              <a:gd name="T103" fmla="*/ 2 h 44"/>
              <a:gd name="T104" fmla="*/ 10 w 44"/>
              <a:gd name="T105" fmla="*/ 8 h 44"/>
              <a:gd name="T106" fmla="*/ 6 w 44"/>
              <a:gd name="T107" fmla="*/ 18 h 44"/>
              <a:gd name="T108" fmla="*/ 10 w 44"/>
              <a:gd name="T109" fmla="*/ 26 h 44"/>
              <a:gd name="T110" fmla="*/ 10 w 44"/>
              <a:gd name="T111" fmla="*/ 28 h 44"/>
              <a:gd name="T112" fmla="*/ 6 w 44"/>
              <a:gd name="T113" fmla="*/ 8 h 44"/>
              <a:gd name="T114" fmla="*/ 10 w 44"/>
              <a:gd name="T115" fmla="*/ 8 h 44"/>
              <a:gd name="T116" fmla="*/ 22 w 44"/>
              <a:gd name="T117" fmla="*/ 36 h 44"/>
              <a:gd name="T118" fmla="*/ 26 w 44"/>
              <a:gd name="T119" fmla="*/ 20 h 44"/>
              <a:gd name="T120" fmla="*/ 26 w 44"/>
              <a:gd name="T121" fmla="*/ 32 h 44"/>
              <a:gd name="T122" fmla="*/ 22 w 44"/>
              <a:gd name="T123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4" h="44">
                <a:moveTo>
                  <a:pt x="18" y="2"/>
                </a:moveTo>
                <a:lnTo>
                  <a:pt x="0" y="2"/>
                </a:lnTo>
                <a:lnTo>
                  <a:pt x="0" y="44"/>
                </a:lnTo>
                <a:lnTo>
                  <a:pt x="6" y="44"/>
                </a:lnTo>
                <a:lnTo>
                  <a:pt x="6" y="28"/>
                </a:lnTo>
                <a:lnTo>
                  <a:pt x="6" y="28"/>
                </a:lnTo>
                <a:lnTo>
                  <a:pt x="8" y="32"/>
                </a:lnTo>
                <a:lnTo>
                  <a:pt x="8" y="32"/>
                </a:lnTo>
                <a:lnTo>
                  <a:pt x="8" y="34"/>
                </a:lnTo>
                <a:lnTo>
                  <a:pt x="8" y="34"/>
                </a:lnTo>
                <a:lnTo>
                  <a:pt x="12" y="32"/>
                </a:lnTo>
                <a:lnTo>
                  <a:pt x="14" y="32"/>
                </a:lnTo>
                <a:lnTo>
                  <a:pt x="14" y="32"/>
                </a:lnTo>
                <a:lnTo>
                  <a:pt x="16" y="26"/>
                </a:lnTo>
                <a:lnTo>
                  <a:pt x="16" y="26"/>
                </a:lnTo>
                <a:lnTo>
                  <a:pt x="16" y="22"/>
                </a:lnTo>
                <a:lnTo>
                  <a:pt x="14" y="16"/>
                </a:lnTo>
                <a:lnTo>
                  <a:pt x="14" y="16"/>
                </a:lnTo>
                <a:lnTo>
                  <a:pt x="14" y="14"/>
                </a:lnTo>
                <a:lnTo>
                  <a:pt x="14" y="14"/>
                </a:lnTo>
                <a:lnTo>
                  <a:pt x="14" y="12"/>
                </a:lnTo>
                <a:lnTo>
                  <a:pt x="14" y="16"/>
                </a:lnTo>
                <a:lnTo>
                  <a:pt x="22" y="16"/>
                </a:lnTo>
                <a:lnTo>
                  <a:pt x="22" y="16"/>
                </a:lnTo>
                <a:lnTo>
                  <a:pt x="20" y="22"/>
                </a:lnTo>
                <a:lnTo>
                  <a:pt x="18" y="30"/>
                </a:lnTo>
                <a:lnTo>
                  <a:pt x="14" y="36"/>
                </a:lnTo>
                <a:lnTo>
                  <a:pt x="8" y="40"/>
                </a:lnTo>
                <a:lnTo>
                  <a:pt x="8" y="40"/>
                </a:lnTo>
                <a:lnTo>
                  <a:pt x="14" y="44"/>
                </a:lnTo>
                <a:lnTo>
                  <a:pt x="14" y="44"/>
                </a:lnTo>
                <a:lnTo>
                  <a:pt x="18" y="40"/>
                </a:lnTo>
                <a:lnTo>
                  <a:pt x="18" y="40"/>
                </a:lnTo>
                <a:lnTo>
                  <a:pt x="20" y="38"/>
                </a:lnTo>
                <a:lnTo>
                  <a:pt x="20" y="38"/>
                </a:lnTo>
                <a:lnTo>
                  <a:pt x="22" y="40"/>
                </a:lnTo>
                <a:lnTo>
                  <a:pt x="22" y="40"/>
                </a:lnTo>
                <a:lnTo>
                  <a:pt x="22" y="40"/>
                </a:lnTo>
                <a:lnTo>
                  <a:pt x="22" y="40"/>
                </a:lnTo>
                <a:lnTo>
                  <a:pt x="24" y="40"/>
                </a:lnTo>
                <a:lnTo>
                  <a:pt x="24" y="40"/>
                </a:lnTo>
                <a:lnTo>
                  <a:pt x="26" y="38"/>
                </a:lnTo>
                <a:lnTo>
                  <a:pt x="26" y="40"/>
                </a:lnTo>
                <a:lnTo>
                  <a:pt x="26" y="40"/>
                </a:lnTo>
                <a:lnTo>
                  <a:pt x="28" y="42"/>
                </a:lnTo>
                <a:lnTo>
                  <a:pt x="32" y="44"/>
                </a:lnTo>
                <a:lnTo>
                  <a:pt x="36" y="44"/>
                </a:lnTo>
                <a:lnTo>
                  <a:pt x="36" y="44"/>
                </a:lnTo>
                <a:lnTo>
                  <a:pt x="40" y="42"/>
                </a:lnTo>
                <a:lnTo>
                  <a:pt x="42" y="42"/>
                </a:lnTo>
                <a:lnTo>
                  <a:pt x="44" y="34"/>
                </a:lnTo>
                <a:lnTo>
                  <a:pt x="44" y="34"/>
                </a:lnTo>
                <a:lnTo>
                  <a:pt x="36" y="32"/>
                </a:lnTo>
                <a:lnTo>
                  <a:pt x="36" y="32"/>
                </a:lnTo>
                <a:lnTo>
                  <a:pt x="36" y="36"/>
                </a:lnTo>
                <a:lnTo>
                  <a:pt x="34" y="38"/>
                </a:lnTo>
                <a:lnTo>
                  <a:pt x="34" y="38"/>
                </a:lnTo>
                <a:lnTo>
                  <a:pt x="34" y="38"/>
                </a:lnTo>
                <a:lnTo>
                  <a:pt x="32" y="38"/>
                </a:lnTo>
                <a:lnTo>
                  <a:pt x="32" y="36"/>
                </a:lnTo>
                <a:lnTo>
                  <a:pt x="32" y="32"/>
                </a:lnTo>
                <a:lnTo>
                  <a:pt x="32" y="32"/>
                </a:lnTo>
                <a:lnTo>
                  <a:pt x="42" y="22"/>
                </a:lnTo>
                <a:lnTo>
                  <a:pt x="42" y="22"/>
                </a:lnTo>
                <a:lnTo>
                  <a:pt x="36" y="18"/>
                </a:lnTo>
                <a:lnTo>
                  <a:pt x="36" y="18"/>
                </a:lnTo>
                <a:lnTo>
                  <a:pt x="32" y="24"/>
                </a:lnTo>
                <a:lnTo>
                  <a:pt x="32" y="20"/>
                </a:lnTo>
                <a:lnTo>
                  <a:pt x="32" y="20"/>
                </a:lnTo>
                <a:lnTo>
                  <a:pt x="32" y="18"/>
                </a:lnTo>
                <a:lnTo>
                  <a:pt x="32" y="18"/>
                </a:lnTo>
                <a:lnTo>
                  <a:pt x="32" y="18"/>
                </a:lnTo>
                <a:lnTo>
                  <a:pt x="32" y="18"/>
                </a:lnTo>
                <a:lnTo>
                  <a:pt x="32" y="18"/>
                </a:lnTo>
                <a:lnTo>
                  <a:pt x="32" y="18"/>
                </a:lnTo>
                <a:lnTo>
                  <a:pt x="28" y="16"/>
                </a:lnTo>
                <a:lnTo>
                  <a:pt x="28" y="16"/>
                </a:lnTo>
                <a:lnTo>
                  <a:pt x="42" y="16"/>
                </a:lnTo>
                <a:lnTo>
                  <a:pt x="42" y="10"/>
                </a:lnTo>
                <a:lnTo>
                  <a:pt x="36" y="10"/>
                </a:lnTo>
                <a:lnTo>
                  <a:pt x="40" y="6"/>
                </a:lnTo>
                <a:lnTo>
                  <a:pt x="40" y="6"/>
                </a:lnTo>
                <a:lnTo>
                  <a:pt x="34" y="0"/>
                </a:lnTo>
                <a:lnTo>
                  <a:pt x="30" y="4"/>
                </a:lnTo>
                <a:lnTo>
                  <a:pt x="30" y="4"/>
                </a:lnTo>
                <a:lnTo>
                  <a:pt x="34" y="10"/>
                </a:lnTo>
                <a:lnTo>
                  <a:pt x="28" y="10"/>
                </a:lnTo>
                <a:lnTo>
                  <a:pt x="28" y="10"/>
                </a:lnTo>
                <a:lnTo>
                  <a:pt x="28" y="4"/>
                </a:lnTo>
                <a:lnTo>
                  <a:pt x="28" y="4"/>
                </a:lnTo>
                <a:lnTo>
                  <a:pt x="28" y="2"/>
                </a:lnTo>
                <a:lnTo>
                  <a:pt x="28" y="2"/>
                </a:lnTo>
                <a:lnTo>
                  <a:pt x="28" y="0"/>
                </a:lnTo>
                <a:lnTo>
                  <a:pt x="28" y="0"/>
                </a:lnTo>
                <a:lnTo>
                  <a:pt x="28" y="0"/>
                </a:lnTo>
                <a:lnTo>
                  <a:pt x="28" y="0"/>
                </a:lnTo>
                <a:lnTo>
                  <a:pt x="22" y="0"/>
                </a:lnTo>
                <a:lnTo>
                  <a:pt x="22" y="0"/>
                </a:lnTo>
                <a:lnTo>
                  <a:pt x="22" y="10"/>
                </a:lnTo>
                <a:lnTo>
                  <a:pt x="16" y="10"/>
                </a:lnTo>
                <a:lnTo>
                  <a:pt x="16" y="10"/>
                </a:lnTo>
                <a:lnTo>
                  <a:pt x="18" y="2"/>
                </a:lnTo>
                <a:lnTo>
                  <a:pt x="18" y="2"/>
                </a:lnTo>
                <a:lnTo>
                  <a:pt x="18" y="2"/>
                </a:lnTo>
                <a:close/>
                <a:moveTo>
                  <a:pt x="10" y="8"/>
                </a:moveTo>
                <a:lnTo>
                  <a:pt x="10" y="8"/>
                </a:lnTo>
                <a:lnTo>
                  <a:pt x="6" y="18"/>
                </a:lnTo>
                <a:lnTo>
                  <a:pt x="6" y="18"/>
                </a:lnTo>
                <a:lnTo>
                  <a:pt x="10" y="22"/>
                </a:lnTo>
                <a:lnTo>
                  <a:pt x="10" y="26"/>
                </a:lnTo>
                <a:lnTo>
                  <a:pt x="10" y="26"/>
                </a:lnTo>
                <a:lnTo>
                  <a:pt x="10" y="28"/>
                </a:lnTo>
                <a:lnTo>
                  <a:pt x="6" y="28"/>
                </a:lnTo>
                <a:lnTo>
                  <a:pt x="6" y="8"/>
                </a:lnTo>
                <a:lnTo>
                  <a:pt x="10" y="8"/>
                </a:lnTo>
                <a:lnTo>
                  <a:pt x="10" y="8"/>
                </a:lnTo>
                <a:close/>
                <a:moveTo>
                  <a:pt x="22" y="36"/>
                </a:moveTo>
                <a:lnTo>
                  <a:pt x="22" y="36"/>
                </a:lnTo>
                <a:lnTo>
                  <a:pt x="24" y="28"/>
                </a:lnTo>
                <a:lnTo>
                  <a:pt x="26" y="20"/>
                </a:lnTo>
                <a:lnTo>
                  <a:pt x="26" y="32"/>
                </a:lnTo>
                <a:lnTo>
                  <a:pt x="26" y="32"/>
                </a:lnTo>
                <a:lnTo>
                  <a:pt x="22" y="36"/>
                </a:lnTo>
                <a:lnTo>
                  <a:pt x="22" y="36"/>
                </a:lnTo>
                <a:lnTo>
                  <a:pt x="22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1"/>
          <p:cNvSpPr>
            <a:spLocks noEditPoints="1"/>
          </p:cNvSpPr>
          <p:nvPr/>
        </p:nvSpPr>
        <p:spPr bwMode="auto">
          <a:xfrm>
            <a:off x="10426942" y="5213134"/>
            <a:ext cx="125535" cy="131494"/>
          </a:xfrm>
          <a:custGeom>
            <a:avLst/>
            <a:gdLst>
              <a:gd name="T0" fmla="*/ 18 w 42"/>
              <a:gd name="T1" fmla="*/ 14 h 44"/>
              <a:gd name="T2" fmla="*/ 4 w 42"/>
              <a:gd name="T3" fmla="*/ 42 h 44"/>
              <a:gd name="T4" fmla="*/ 10 w 42"/>
              <a:gd name="T5" fmla="*/ 18 h 44"/>
              <a:gd name="T6" fmla="*/ 12 w 42"/>
              <a:gd name="T7" fmla="*/ 20 h 44"/>
              <a:gd name="T8" fmla="*/ 14 w 42"/>
              <a:gd name="T9" fmla="*/ 24 h 44"/>
              <a:gd name="T10" fmla="*/ 12 w 42"/>
              <a:gd name="T11" fmla="*/ 28 h 44"/>
              <a:gd name="T12" fmla="*/ 18 w 42"/>
              <a:gd name="T13" fmla="*/ 30 h 44"/>
              <a:gd name="T14" fmla="*/ 10 w 42"/>
              <a:gd name="T15" fmla="*/ 34 h 44"/>
              <a:gd name="T16" fmla="*/ 18 w 42"/>
              <a:gd name="T17" fmla="*/ 40 h 44"/>
              <a:gd name="T18" fmla="*/ 24 w 42"/>
              <a:gd name="T19" fmla="*/ 34 h 44"/>
              <a:gd name="T20" fmla="*/ 32 w 42"/>
              <a:gd name="T21" fmla="*/ 30 h 44"/>
              <a:gd name="T22" fmla="*/ 24 w 42"/>
              <a:gd name="T23" fmla="*/ 28 h 44"/>
              <a:gd name="T24" fmla="*/ 30 w 42"/>
              <a:gd name="T25" fmla="*/ 24 h 44"/>
              <a:gd name="T26" fmla="*/ 26 w 42"/>
              <a:gd name="T27" fmla="*/ 24 h 44"/>
              <a:gd name="T28" fmla="*/ 30 w 42"/>
              <a:gd name="T29" fmla="*/ 20 h 44"/>
              <a:gd name="T30" fmla="*/ 30 w 42"/>
              <a:gd name="T31" fmla="*/ 20 h 44"/>
              <a:gd name="T32" fmla="*/ 32 w 42"/>
              <a:gd name="T33" fmla="*/ 18 h 44"/>
              <a:gd name="T34" fmla="*/ 32 w 42"/>
              <a:gd name="T35" fmla="*/ 36 h 44"/>
              <a:gd name="T36" fmla="*/ 30 w 42"/>
              <a:gd name="T37" fmla="*/ 38 h 44"/>
              <a:gd name="T38" fmla="*/ 28 w 42"/>
              <a:gd name="T39" fmla="*/ 38 h 44"/>
              <a:gd name="T40" fmla="*/ 30 w 42"/>
              <a:gd name="T41" fmla="*/ 44 h 44"/>
              <a:gd name="T42" fmla="*/ 38 w 42"/>
              <a:gd name="T43" fmla="*/ 42 h 44"/>
              <a:gd name="T44" fmla="*/ 40 w 42"/>
              <a:gd name="T45" fmla="*/ 38 h 44"/>
              <a:gd name="T46" fmla="*/ 24 w 42"/>
              <a:gd name="T47" fmla="*/ 14 h 44"/>
              <a:gd name="T48" fmla="*/ 42 w 42"/>
              <a:gd name="T49" fmla="*/ 10 h 44"/>
              <a:gd name="T50" fmla="*/ 24 w 42"/>
              <a:gd name="T51" fmla="*/ 4 h 44"/>
              <a:gd name="T52" fmla="*/ 24 w 42"/>
              <a:gd name="T53" fmla="*/ 2 h 44"/>
              <a:gd name="T54" fmla="*/ 24 w 42"/>
              <a:gd name="T55" fmla="*/ 0 h 44"/>
              <a:gd name="T56" fmla="*/ 18 w 42"/>
              <a:gd name="T57" fmla="*/ 4 h 44"/>
              <a:gd name="T58" fmla="*/ 0 w 42"/>
              <a:gd name="T59" fmla="*/ 10 h 44"/>
              <a:gd name="T60" fmla="*/ 18 w 42"/>
              <a:gd name="T61" fmla="*/ 10 h 44"/>
              <a:gd name="T62" fmla="*/ 20 w 42"/>
              <a:gd name="T63" fmla="*/ 22 h 44"/>
              <a:gd name="T64" fmla="*/ 18 w 42"/>
              <a:gd name="T65" fmla="*/ 20 h 44"/>
              <a:gd name="T66" fmla="*/ 18 w 42"/>
              <a:gd name="T67" fmla="*/ 18 h 44"/>
              <a:gd name="T68" fmla="*/ 24 w 42"/>
              <a:gd name="T69" fmla="*/ 18 h 44"/>
              <a:gd name="T70" fmla="*/ 18 w 42"/>
              <a:gd name="T71" fmla="*/ 24 h 44"/>
              <a:gd name="T72" fmla="*/ 20 w 42"/>
              <a:gd name="T73" fmla="*/ 2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2" h="44">
                <a:moveTo>
                  <a:pt x="18" y="10"/>
                </a:moveTo>
                <a:lnTo>
                  <a:pt x="18" y="14"/>
                </a:lnTo>
                <a:lnTo>
                  <a:pt x="4" y="14"/>
                </a:lnTo>
                <a:lnTo>
                  <a:pt x="4" y="42"/>
                </a:lnTo>
                <a:lnTo>
                  <a:pt x="10" y="42"/>
                </a:lnTo>
                <a:lnTo>
                  <a:pt x="10" y="18"/>
                </a:lnTo>
                <a:lnTo>
                  <a:pt x="16" y="18"/>
                </a:lnTo>
                <a:lnTo>
                  <a:pt x="12" y="20"/>
                </a:lnTo>
                <a:lnTo>
                  <a:pt x="12" y="20"/>
                </a:lnTo>
                <a:lnTo>
                  <a:pt x="14" y="24"/>
                </a:lnTo>
                <a:lnTo>
                  <a:pt x="12" y="24"/>
                </a:lnTo>
                <a:lnTo>
                  <a:pt x="12" y="28"/>
                </a:lnTo>
                <a:lnTo>
                  <a:pt x="18" y="28"/>
                </a:lnTo>
                <a:lnTo>
                  <a:pt x="18" y="30"/>
                </a:lnTo>
                <a:lnTo>
                  <a:pt x="10" y="30"/>
                </a:lnTo>
                <a:lnTo>
                  <a:pt x="10" y="34"/>
                </a:lnTo>
                <a:lnTo>
                  <a:pt x="18" y="34"/>
                </a:lnTo>
                <a:lnTo>
                  <a:pt x="18" y="40"/>
                </a:lnTo>
                <a:lnTo>
                  <a:pt x="24" y="40"/>
                </a:lnTo>
                <a:lnTo>
                  <a:pt x="24" y="34"/>
                </a:lnTo>
                <a:lnTo>
                  <a:pt x="32" y="34"/>
                </a:lnTo>
                <a:lnTo>
                  <a:pt x="32" y="30"/>
                </a:lnTo>
                <a:lnTo>
                  <a:pt x="24" y="30"/>
                </a:lnTo>
                <a:lnTo>
                  <a:pt x="24" y="28"/>
                </a:lnTo>
                <a:lnTo>
                  <a:pt x="30" y="28"/>
                </a:lnTo>
                <a:lnTo>
                  <a:pt x="30" y="24"/>
                </a:lnTo>
                <a:lnTo>
                  <a:pt x="26" y="24"/>
                </a:lnTo>
                <a:lnTo>
                  <a:pt x="26" y="24"/>
                </a:lnTo>
                <a:lnTo>
                  <a:pt x="30" y="20"/>
                </a:lnTo>
                <a:lnTo>
                  <a:pt x="30" y="20"/>
                </a:lnTo>
                <a:lnTo>
                  <a:pt x="30" y="20"/>
                </a:lnTo>
                <a:lnTo>
                  <a:pt x="30" y="20"/>
                </a:lnTo>
                <a:lnTo>
                  <a:pt x="26" y="18"/>
                </a:lnTo>
                <a:lnTo>
                  <a:pt x="32" y="18"/>
                </a:lnTo>
                <a:lnTo>
                  <a:pt x="32" y="36"/>
                </a:lnTo>
                <a:lnTo>
                  <a:pt x="32" y="36"/>
                </a:lnTo>
                <a:lnTo>
                  <a:pt x="32" y="38"/>
                </a:lnTo>
                <a:lnTo>
                  <a:pt x="30" y="38"/>
                </a:lnTo>
                <a:lnTo>
                  <a:pt x="28" y="38"/>
                </a:lnTo>
                <a:lnTo>
                  <a:pt x="28" y="38"/>
                </a:lnTo>
                <a:lnTo>
                  <a:pt x="30" y="44"/>
                </a:lnTo>
                <a:lnTo>
                  <a:pt x="30" y="44"/>
                </a:lnTo>
                <a:lnTo>
                  <a:pt x="38" y="42"/>
                </a:lnTo>
                <a:lnTo>
                  <a:pt x="38" y="42"/>
                </a:lnTo>
                <a:lnTo>
                  <a:pt x="38" y="40"/>
                </a:lnTo>
                <a:lnTo>
                  <a:pt x="40" y="38"/>
                </a:lnTo>
                <a:lnTo>
                  <a:pt x="40" y="14"/>
                </a:lnTo>
                <a:lnTo>
                  <a:pt x="24" y="14"/>
                </a:lnTo>
                <a:lnTo>
                  <a:pt x="24" y="10"/>
                </a:lnTo>
                <a:lnTo>
                  <a:pt x="42" y="10"/>
                </a:lnTo>
                <a:lnTo>
                  <a:pt x="42" y="4"/>
                </a:lnTo>
                <a:lnTo>
                  <a:pt x="24" y="4"/>
                </a:lnTo>
                <a:lnTo>
                  <a:pt x="24" y="4"/>
                </a:lnTo>
                <a:lnTo>
                  <a:pt x="24" y="2"/>
                </a:lnTo>
                <a:lnTo>
                  <a:pt x="24" y="2"/>
                </a:lnTo>
                <a:lnTo>
                  <a:pt x="24" y="0"/>
                </a:lnTo>
                <a:lnTo>
                  <a:pt x="18" y="0"/>
                </a:lnTo>
                <a:lnTo>
                  <a:pt x="18" y="4"/>
                </a:lnTo>
                <a:lnTo>
                  <a:pt x="0" y="4"/>
                </a:lnTo>
                <a:lnTo>
                  <a:pt x="0" y="10"/>
                </a:lnTo>
                <a:lnTo>
                  <a:pt x="0" y="10"/>
                </a:lnTo>
                <a:lnTo>
                  <a:pt x="18" y="10"/>
                </a:lnTo>
                <a:lnTo>
                  <a:pt x="18" y="10"/>
                </a:lnTo>
                <a:close/>
                <a:moveTo>
                  <a:pt x="20" y="22"/>
                </a:moveTo>
                <a:lnTo>
                  <a:pt x="20" y="22"/>
                </a:lnTo>
                <a:lnTo>
                  <a:pt x="18" y="20"/>
                </a:lnTo>
                <a:lnTo>
                  <a:pt x="18" y="20"/>
                </a:lnTo>
                <a:lnTo>
                  <a:pt x="18" y="18"/>
                </a:lnTo>
                <a:lnTo>
                  <a:pt x="24" y="18"/>
                </a:lnTo>
                <a:lnTo>
                  <a:pt x="24" y="18"/>
                </a:lnTo>
                <a:lnTo>
                  <a:pt x="22" y="24"/>
                </a:lnTo>
                <a:lnTo>
                  <a:pt x="18" y="24"/>
                </a:lnTo>
                <a:lnTo>
                  <a:pt x="20" y="22"/>
                </a:lnTo>
                <a:lnTo>
                  <a:pt x="20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2"/>
          <p:cNvSpPr>
            <a:spLocks/>
          </p:cNvSpPr>
          <p:nvPr/>
        </p:nvSpPr>
        <p:spPr bwMode="auto">
          <a:xfrm>
            <a:off x="10570410" y="5213134"/>
            <a:ext cx="131512" cy="131494"/>
          </a:xfrm>
          <a:custGeom>
            <a:avLst/>
            <a:gdLst>
              <a:gd name="T0" fmla="*/ 22 w 44"/>
              <a:gd name="T1" fmla="*/ 8 h 44"/>
              <a:gd name="T2" fmla="*/ 22 w 44"/>
              <a:gd name="T3" fmla="*/ 8 h 44"/>
              <a:gd name="T4" fmla="*/ 24 w 44"/>
              <a:gd name="T5" fmla="*/ 6 h 44"/>
              <a:gd name="T6" fmla="*/ 18 w 44"/>
              <a:gd name="T7" fmla="*/ 6 h 44"/>
              <a:gd name="T8" fmla="*/ 16 w 44"/>
              <a:gd name="T9" fmla="*/ 16 h 44"/>
              <a:gd name="T10" fmla="*/ 12 w 44"/>
              <a:gd name="T11" fmla="*/ 12 h 44"/>
              <a:gd name="T12" fmla="*/ 12 w 44"/>
              <a:gd name="T13" fmla="*/ 4 h 44"/>
              <a:gd name="T14" fmla="*/ 12 w 44"/>
              <a:gd name="T15" fmla="*/ 2 h 44"/>
              <a:gd name="T16" fmla="*/ 12 w 44"/>
              <a:gd name="T17" fmla="*/ 2 h 44"/>
              <a:gd name="T18" fmla="*/ 6 w 44"/>
              <a:gd name="T19" fmla="*/ 0 h 44"/>
              <a:gd name="T20" fmla="*/ 0 w 44"/>
              <a:gd name="T21" fmla="*/ 12 h 44"/>
              <a:gd name="T22" fmla="*/ 6 w 44"/>
              <a:gd name="T23" fmla="*/ 16 h 44"/>
              <a:gd name="T24" fmla="*/ 6 w 44"/>
              <a:gd name="T25" fmla="*/ 30 h 44"/>
              <a:gd name="T26" fmla="*/ 0 w 44"/>
              <a:gd name="T27" fmla="*/ 32 h 44"/>
              <a:gd name="T28" fmla="*/ 2 w 44"/>
              <a:gd name="T29" fmla="*/ 38 h 44"/>
              <a:gd name="T30" fmla="*/ 4 w 44"/>
              <a:gd name="T31" fmla="*/ 38 h 44"/>
              <a:gd name="T32" fmla="*/ 16 w 44"/>
              <a:gd name="T33" fmla="*/ 32 h 44"/>
              <a:gd name="T34" fmla="*/ 16 w 44"/>
              <a:gd name="T35" fmla="*/ 30 h 44"/>
              <a:gd name="T36" fmla="*/ 16 w 44"/>
              <a:gd name="T37" fmla="*/ 26 h 44"/>
              <a:gd name="T38" fmla="*/ 12 w 44"/>
              <a:gd name="T39" fmla="*/ 16 h 44"/>
              <a:gd name="T40" fmla="*/ 14 w 44"/>
              <a:gd name="T41" fmla="*/ 22 h 44"/>
              <a:gd name="T42" fmla="*/ 18 w 44"/>
              <a:gd name="T43" fmla="*/ 36 h 44"/>
              <a:gd name="T44" fmla="*/ 18 w 44"/>
              <a:gd name="T45" fmla="*/ 40 h 44"/>
              <a:gd name="T46" fmla="*/ 22 w 44"/>
              <a:gd name="T47" fmla="*/ 42 h 44"/>
              <a:gd name="T48" fmla="*/ 32 w 44"/>
              <a:gd name="T49" fmla="*/ 44 h 44"/>
              <a:gd name="T50" fmla="*/ 38 w 44"/>
              <a:gd name="T51" fmla="*/ 42 h 44"/>
              <a:gd name="T52" fmla="*/ 42 w 44"/>
              <a:gd name="T53" fmla="*/ 42 h 44"/>
              <a:gd name="T54" fmla="*/ 44 w 44"/>
              <a:gd name="T55" fmla="*/ 34 h 44"/>
              <a:gd name="T56" fmla="*/ 38 w 44"/>
              <a:gd name="T57" fmla="*/ 32 h 44"/>
              <a:gd name="T58" fmla="*/ 36 w 44"/>
              <a:gd name="T59" fmla="*/ 36 h 44"/>
              <a:gd name="T60" fmla="*/ 28 w 44"/>
              <a:gd name="T61" fmla="*/ 38 h 44"/>
              <a:gd name="T62" fmla="*/ 24 w 44"/>
              <a:gd name="T63" fmla="*/ 36 h 44"/>
              <a:gd name="T64" fmla="*/ 22 w 44"/>
              <a:gd name="T65" fmla="*/ 20 h 44"/>
              <a:gd name="T66" fmla="*/ 26 w 44"/>
              <a:gd name="T67" fmla="*/ 34 h 44"/>
              <a:gd name="T68" fmla="*/ 32 w 44"/>
              <a:gd name="T69" fmla="*/ 16 h 44"/>
              <a:gd name="T70" fmla="*/ 34 w 44"/>
              <a:gd name="T71" fmla="*/ 24 h 44"/>
              <a:gd name="T72" fmla="*/ 34 w 44"/>
              <a:gd name="T73" fmla="*/ 26 h 44"/>
              <a:gd name="T74" fmla="*/ 32 w 44"/>
              <a:gd name="T75" fmla="*/ 28 h 44"/>
              <a:gd name="T76" fmla="*/ 34 w 44"/>
              <a:gd name="T77" fmla="*/ 32 h 44"/>
              <a:gd name="T78" fmla="*/ 40 w 44"/>
              <a:gd name="T79" fmla="*/ 30 h 44"/>
              <a:gd name="T80" fmla="*/ 40 w 44"/>
              <a:gd name="T81" fmla="*/ 8 h 44"/>
              <a:gd name="T82" fmla="*/ 32 w 44"/>
              <a:gd name="T83" fmla="*/ 4 h 44"/>
              <a:gd name="T84" fmla="*/ 32 w 44"/>
              <a:gd name="T85" fmla="*/ 2 h 44"/>
              <a:gd name="T86" fmla="*/ 32 w 44"/>
              <a:gd name="T87" fmla="*/ 2 h 44"/>
              <a:gd name="T88" fmla="*/ 30 w 44"/>
              <a:gd name="T89" fmla="*/ 0 h 44"/>
              <a:gd name="T90" fmla="*/ 28 w 44"/>
              <a:gd name="T91" fmla="*/ 0 h 44"/>
              <a:gd name="T92" fmla="*/ 26 w 44"/>
              <a:gd name="T93" fmla="*/ 14 h 44"/>
              <a:gd name="T94" fmla="*/ 22 w 44"/>
              <a:gd name="T95" fmla="*/ 14 h 44"/>
              <a:gd name="T96" fmla="*/ 22 w 44"/>
              <a:gd name="T97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4" h="44">
                <a:moveTo>
                  <a:pt x="22" y="8"/>
                </a:moveTo>
                <a:lnTo>
                  <a:pt x="22" y="8"/>
                </a:lnTo>
                <a:lnTo>
                  <a:pt x="22" y="8"/>
                </a:lnTo>
                <a:lnTo>
                  <a:pt x="22" y="8"/>
                </a:lnTo>
                <a:lnTo>
                  <a:pt x="24" y="6"/>
                </a:lnTo>
                <a:lnTo>
                  <a:pt x="24" y="6"/>
                </a:lnTo>
                <a:lnTo>
                  <a:pt x="20" y="6"/>
                </a:lnTo>
                <a:lnTo>
                  <a:pt x="18" y="6"/>
                </a:lnTo>
                <a:lnTo>
                  <a:pt x="18" y="16"/>
                </a:lnTo>
                <a:lnTo>
                  <a:pt x="16" y="16"/>
                </a:lnTo>
                <a:lnTo>
                  <a:pt x="16" y="12"/>
                </a:lnTo>
                <a:lnTo>
                  <a:pt x="12" y="12"/>
                </a:lnTo>
                <a:lnTo>
                  <a:pt x="12" y="4"/>
                </a:lnTo>
                <a:lnTo>
                  <a:pt x="12" y="4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lnTo>
                  <a:pt x="8" y="0"/>
                </a:lnTo>
                <a:lnTo>
                  <a:pt x="6" y="0"/>
                </a:lnTo>
                <a:lnTo>
                  <a:pt x="6" y="12"/>
                </a:lnTo>
                <a:lnTo>
                  <a:pt x="0" y="12"/>
                </a:lnTo>
                <a:lnTo>
                  <a:pt x="0" y="16"/>
                </a:lnTo>
                <a:lnTo>
                  <a:pt x="6" y="16"/>
                </a:lnTo>
                <a:lnTo>
                  <a:pt x="6" y="30"/>
                </a:lnTo>
                <a:lnTo>
                  <a:pt x="6" y="30"/>
                </a:lnTo>
                <a:lnTo>
                  <a:pt x="0" y="32"/>
                </a:lnTo>
                <a:lnTo>
                  <a:pt x="0" y="32"/>
                </a:lnTo>
                <a:lnTo>
                  <a:pt x="0" y="32"/>
                </a:lnTo>
                <a:lnTo>
                  <a:pt x="2" y="38"/>
                </a:lnTo>
                <a:lnTo>
                  <a:pt x="2" y="38"/>
                </a:lnTo>
                <a:lnTo>
                  <a:pt x="4" y="38"/>
                </a:lnTo>
                <a:lnTo>
                  <a:pt x="4" y="38"/>
                </a:lnTo>
                <a:lnTo>
                  <a:pt x="16" y="32"/>
                </a:lnTo>
                <a:lnTo>
                  <a:pt x="16" y="32"/>
                </a:lnTo>
                <a:lnTo>
                  <a:pt x="16" y="30"/>
                </a:lnTo>
                <a:lnTo>
                  <a:pt x="16" y="30"/>
                </a:lnTo>
                <a:lnTo>
                  <a:pt x="16" y="26"/>
                </a:lnTo>
                <a:lnTo>
                  <a:pt x="12" y="28"/>
                </a:lnTo>
                <a:lnTo>
                  <a:pt x="12" y="16"/>
                </a:lnTo>
                <a:lnTo>
                  <a:pt x="14" y="16"/>
                </a:lnTo>
                <a:lnTo>
                  <a:pt x="14" y="22"/>
                </a:lnTo>
                <a:lnTo>
                  <a:pt x="18" y="22"/>
                </a:lnTo>
                <a:lnTo>
                  <a:pt x="18" y="36"/>
                </a:lnTo>
                <a:lnTo>
                  <a:pt x="18" y="36"/>
                </a:lnTo>
                <a:lnTo>
                  <a:pt x="18" y="40"/>
                </a:lnTo>
                <a:lnTo>
                  <a:pt x="18" y="42"/>
                </a:lnTo>
                <a:lnTo>
                  <a:pt x="22" y="42"/>
                </a:lnTo>
                <a:lnTo>
                  <a:pt x="28" y="44"/>
                </a:lnTo>
                <a:lnTo>
                  <a:pt x="32" y="44"/>
                </a:lnTo>
                <a:lnTo>
                  <a:pt x="32" y="44"/>
                </a:lnTo>
                <a:lnTo>
                  <a:pt x="38" y="42"/>
                </a:lnTo>
                <a:lnTo>
                  <a:pt x="42" y="42"/>
                </a:lnTo>
                <a:lnTo>
                  <a:pt x="42" y="42"/>
                </a:lnTo>
                <a:lnTo>
                  <a:pt x="42" y="40"/>
                </a:lnTo>
                <a:lnTo>
                  <a:pt x="44" y="34"/>
                </a:lnTo>
                <a:lnTo>
                  <a:pt x="44" y="34"/>
                </a:lnTo>
                <a:lnTo>
                  <a:pt x="38" y="32"/>
                </a:lnTo>
                <a:lnTo>
                  <a:pt x="38" y="32"/>
                </a:lnTo>
                <a:lnTo>
                  <a:pt x="36" y="36"/>
                </a:lnTo>
                <a:lnTo>
                  <a:pt x="32" y="38"/>
                </a:lnTo>
                <a:lnTo>
                  <a:pt x="28" y="38"/>
                </a:lnTo>
                <a:lnTo>
                  <a:pt x="28" y="38"/>
                </a:lnTo>
                <a:lnTo>
                  <a:pt x="24" y="36"/>
                </a:lnTo>
                <a:lnTo>
                  <a:pt x="22" y="32"/>
                </a:lnTo>
                <a:lnTo>
                  <a:pt x="22" y="20"/>
                </a:lnTo>
                <a:lnTo>
                  <a:pt x="26" y="18"/>
                </a:lnTo>
                <a:lnTo>
                  <a:pt x="26" y="34"/>
                </a:lnTo>
                <a:lnTo>
                  <a:pt x="32" y="34"/>
                </a:lnTo>
                <a:lnTo>
                  <a:pt x="32" y="16"/>
                </a:lnTo>
                <a:lnTo>
                  <a:pt x="34" y="16"/>
                </a:lnTo>
                <a:lnTo>
                  <a:pt x="34" y="24"/>
                </a:lnTo>
                <a:lnTo>
                  <a:pt x="34" y="24"/>
                </a:lnTo>
                <a:lnTo>
                  <a:pt x="34" y="26"/>
                </a:lnTo>
                <a:lnTo>
                  <a:pt x="32" y="28"/>
                </a:lnTo>
                <a:lnTo>
                  <a:pt x="32" y="28"/>
                </a:lnTo>
                <a:lnTo>
                  <a:pt x="34" y="32"/>
                </a:lnTo>
                <a:lnTo>
                  <a:pt x="34" y="32"/>
                </a:lnTo>
                <a:lnTo>
                  <a:pt x="40" y="32"/>
                </a:lnTo>
                <a:lnTo>
                  <a:pt x="40" y="30"/>
                </a:lnTo>
                <a:lnTo>
                  <a:pt x="40" y="26"/>
                </a:lnTo>
                <a:lnTo>
                  <a:pt x="40" y="8"/>
                </a:lnTo>
                <a:lnTo>
                  <a:pt x="32" y="12"/>
                </a:lnTo>
                <a:lnTo>
                  <a:pt x="32" y="4"/>
                </a:lnTo>
                <a:lnTo>
                  <a:pt x="32" y="4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30" y="0"/>
                </a:lnTo>
                <a:lnTo>
                  <a:pt x="30" y="0"/>
                </a:lnTo>
                <a:lnTo>
                  <a:pt x="28" y="0"/>
                </a:lnTo>
                <a:lnTo>
                  <a:pt x="26" y="0"/>
                </a:lnTo>
                <a:lnTo>
                  <a:pt x="26" y="14"/>
                </a:lnTo>
                <a:lnTo>
                  <a:pt x="22" y="14"/>
                </a:lnTo>
                <a:lnTo>
                  <a:pt x="22" y="14"/>
                </a:lnTo>
                <a:lnTo>
                  <a:pt x="22" y="8"/>
                </a:lnTo>
                <a:lnTo>
                  <a:pt x="22" y="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10725834" y="5219111"/>
            <a:ext cx="113579" cy="119540"/>
          </a:xfrm>
          <a:custGeom>
            <a:avLst/>
            <a:gdLst>
              <a:gd name="T0" fmla="*/ 38 w 38"/>
              <a:gd name="T1" fmla="*/ 40 h 40"/>
              <a:gd name="T2" fmla="*/ 38 w 38"/>
              <a:gd name="T3" fmla="*/ 34 h 40"/>
              <a:gd name="T4" fmla="*/ 6 w 38"/>
              <a:gd name="T5" fmla="*/ 34 h 40"/>
              <a:gd name="T6" fmla="*/ 6 w 38"/>
              <a:gd name="T7" fmla="*/ 6 h 40"/>
              <a:gd name="T8" fmla="*/ 36 w 38"/>
              <a:gd name="T9" fmla="*/ 6 h 40"/>
              <a:gd name="T10" fmla="*/ 36 w 38"/>
              <a:gd name="T11" fmla="*/ 0 h 40"/>
              <a:gd name="T12" fmla="*/ 0 w 38"/>
              <a:gd name="T13" fmla="*/ 0 h 40"/>
              <a:gd name="T14" fmla="*/ 0 w 38"/>
              <a:gd name="T15" fmla="*/ 40 h 40"/>
              <a:gd name="T16" fmla="*/ 38 w 38"/>
              <a:gd name="T17" fmla="*/ 40 h 40"/>
              <a:gd name="T18" fmla="*/ 38 w 38"/>
              <a:gd name="T19" fmla="*/ 40 h 40"/>
              <a:gd name="T20" fmla="*/ 32 w 38"/>
              <a:gd name="T21" fmla="*/ 32 h 40"/>
              <a:gd name="T22" fmla="*/ 32 w 38"/>
              <a:gd name="T23" fmla="*/ 32 h 40"/>
              <a:gd name="T24" fmla="*/ 34 w 38"/>
              <a:gd name="T25" fmla="*/ 30 h 40"/>
              <a:gd name="T26" fmla="*/ 34 w 38"/>
              <a:gd name="T27" fmla="*/ 30 h 40"/>
              <a:gd name="T28" fmla="*/ 26 w 38"/>
              <a:gd name="T29" fmla="*/ 20 h 40"/>
              <a:gd name="T30" fmla="*/ 26 w 38"/>
              <a:gd name="T31" fmla="*/ 20 h 40"/>
              <a:gd name="T32" fmla="*/ 30 w 38"/>
              <a:gd name="T33" fmla="*/ 12 h 40"/>
              <a:gd name="T34" fmla="*/ 30 w 38"/>
              <a:gd name="T35" fmla="*/ 12 h 40"/>
              <a:gd name="T36" fmla="*/ 32 w 38"/>
              <a:gd name="T37" fmla="*/ 10 h 40"/>
              <a:gd name="T38" fmla="*/ 32 w 38"/>
              <a:gd name="T39" fmla="*/ 10 h 40"/>
              <a:gd name="T40" fmla="*/ 26 w 38"/>
              <a:gd name="T41" fmla="*/ 8 h 40"/>
              <a:gd name="T42" fmla="*/ 26 w 38"/>
              <a:gd name="T43" fmla="*/ 8 h 40"/>
              <a:gd name="T44" fmla="*/ 20 w 38"/>
              <a:gd name="T45" fmla="*/ 16 h 40"/>
              <a:gd name="T46" fmla="*/ 20 w 38"/>
              <a:gd name="T47" fmla="*/ 16 h 40"/>
              <a:gd name="T48" fmla="*/ 14 w 38"/>
              <a:gd name="T49" fmla="*/ 10 h 40"/>
              <a:gd name="T50" fmla="*/ 14 w 38"/>
              <a:gd name="T51" fmla="*/ 10 h 40"/>
              <a:gd name="T52" fmla="*/ 12 w 38"/>
              <a:gd name="T53" fmla="*/ 8 h 40"/>
              <a:gd name="T54" fmla="*/ 12 w 38"/>
              <a:gd name="T55" fmla="*/ 8 h 40"/>
              <a:gd name="T56" fmla="*/ 10 w 38"/>
              <a:gd name="T57" fmla="*/ 10 h 40"/>
              <a:gd name="T58" fmla="*/ 10 w 38"/>
              <a:gd name="T59" fmla="*/ 10 h 40"/>
              <a:gd name="T60" fmla="*/ 8 w 38"/>
              <a:gd name="T61" fmla="*/ 12 h 40"/>
              <a:gd name="T62" fmla="*/ 8 w 38"/>
              <a:gd name="T63" fmla="*/ 12 h 40"/>
              <a:gd name="T64" fmla="*/ 16 w 38"/>
              <a:gd name="T65" fmla="*/ 20 h 40"/>
              <a:gd name="T66" fmla="*/ 16 w 38"/>
              <a:gd name="T67" fmla="*/ 20 h 40"/>
              <a:gd name="T68" fmla="*/ 6 w 38"/>
              <a:gd name="T69" fmla="*/ 30 h 40"/>
              <a:gd name="T70" fmla="*/ 6 w 38"/>
              <a:gd name="T71" fmla="*/ 30 h 40"/>
              <a:gd name="T72" fmla="*/ 12 w 38"/>
              <a:gd name="T73" fmla="*/ 34 h 40"/>
              <a:gd name="T74" fmla="*/ 12 w 38"/>
              <a:gd name="T75" fmla="*/ 34 h 40"/>
              <a:gd name="T76" fmla="*/ 20 w 38"/>
              <a:gd name="T77" fmla="*/ 24 h 40"/>
              <a:gd name="T78" fmla="*/ 20 w 38"/>
              <a:gd name="T79" fmla="*/ 24 h 40"/>
              <a:gd name="T80" fmla="*/ 28 w 38"/>
              <a:gd name="T81" fmla="*/ 34 h 40"/>
              <a:gd name="T82" fmla="*/ 28 w 38"/>
              <a:gd name="T83" fmla="*/ 34 h 40"/>
              <a:gd name="T84" fmla="*/ 32 w 38"/>
              <a:gd name="T85" fmla="*/ 32 h 40"/>
              <a:gd name="T86" fmla="*/ 32 w 38"/>
              <a:gd name="T87" fmla="*/ 32 h 40"/>
              <a:gd name="T88" fmla="*/ 32 w 38"/>
              <a:gd name="T89" fmla="*/ 3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8" h="40">
                <a:moveTo>
                  <a:pt x="38" y="40"/>
                </a:moveTo>
                <a:lnTo>
                  <a:pt x="38" y="34"/>
                </a:lnTo>
                <a:lnTo>
                  <a:pt x="6" y="34"/>
                </a:lnTo>
                <a:lnTo>
                  <a:pt x="6" y="6"/>
                </a:lnTo>
                <a:lnTo>
                  <a:pt x="36" y="6"/>
                </a:lnTo>
                <a:lnTo>
                  <a:pt x="36" y="0"/>
                </a:lnTo>
                <a:lnTo>
                  <a:pt x="0" y="0"/>
                </a:lnTo>
                <a:lnTo>
                  <a:pt x="0" y="40"/>
                </a:lnTo>
                <a:lnTo>
                  <a:pt x="38" y="40"/>
                </a:lnTo>
                <a:lnTo>
                  <a:pt x="38" y="40"/>
                </a:lnTo>
                <a:close/>
                <a:moveTo>
                  <a:pt x="32" y="32"/>
                </a:moveTo>
                <a:lnTo>
                  <a:pt x="32" y="32"/>
                </a:lnTo>
                <a:lnTo>
                  <a:pt x="34" y="30"/>
                </a:lnTo>
                <a:lnTo>
                  <a:pt x="34" y="30"/>
                </a:lnTo>
                <a:lnTo>
                  <a:pt x="26" y="20"/>
                </a:lnTo>
                <a:lnTo>
                  <a:pt x="26" y="20"/>
                </a:lnTo>
                <a:lnTo>
                  <a:pt x="30" y="12"/>
                </a:lnTo>
                <a:lnTo>
                  <a:pt x="30" y="12"/>
                </a:lnTo>
                <a:lnTo>
                  <a:pt x="32" y="10"/>
                </a:lnTo>
                <a:lnTo>
                  <a:pt x="32" y="10"/>
                </a:lnTo>
                <a:lnTo>
                  <a:pt x="26" y="8"/>
                </a:lnTo>
                <a:lnTo>
                  <a:pt x="26" y="8"/>
                </a:lnTo>
                <a:lnTo>
                  <a:pt x="20" y="16"/>
                </a:lnTo>
                <a:lnTo>
                  <a:pt x="20" y="16"/>
                </a:lnTo>
                <a:lnTo>
                  <a:pt x="14" y="10"/>
                </a:lnTo>
                <a:lnTo>
                  <a:pt x="14" y="10"/>
                </a:lnTo>
                <a:lnTo>
                  <a:pt x="12" y="8"/>
                </a:lnTo>
                <a:lnTo>
                  <a:pt x="12" y="8"/>
                </a:lnTo>
                <a:lnTo>
                  <a:pt x="10" y="10"/>
                </a:lnTo>
                <a:lnTo>
                  <a:pt x="10" y="10"/>
                </a:lnTo>
                <a:lnTo>
                  <a:pt x="8" y="12"/>
                </a:lnTo>
                <a:lnTo>
                  <a:pt x="8" y="12"/>
                </a:lnTo>
                <a:lnTo>
                  <a:pt x="16" y="20"/>
                </a:lnTo>
                <a:lnTo>
                  <a:pt x="16" y="20"/>
                </a:lnTo>
                <a:lnTo>
                  <a:pt x="6" y="30"/>
                </a:lnTo>
                <a:lnTo>
                  <a:pt x="6" y="30"/>
                </a:lnTo>
                <a:lnTo>
                  <a:pt x="12" y="34"/>
                </a:lnTo>
                <a:lnTo>
                  <a:pt x="12" y="34"/>
                </a:lnTo>
                <a:lnTo>
                  <a:pt x="20" y="24"/>
                </a:lnTo>
                <a:lnTo>
                  <a:pt x="20" y="24"/>
                </a:lnTo>
                <a:lnTo>
                  <a:pt x="28" y="34"/>
                </a:lnTo>
                <a:lnTo>
                  <a:pt x="28" y="34"/>
                </a:lnTo>
                <a:lnTo>
                  <a:pt x="32" y="32"/>
                </a:lnTo>
                <a:lnTo>
                  <a:pt x="32" y="32"/>
                </a:lnTo>
                <a:lnTo>
                  <a:pt x="32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4"/>
          <p:cNvSpPr>
            <a:spLocks/>
          </p:cNvSpPr>
          <p:nvPr/>
        </p:nvSpPr>
        <p:spPr bwMode="auto">
          <a:xfrm>
            <a:off x="10456831" y="4669227"/>
            <a:ext cx="131512" cy="119540"/>
          </a:xfrm>
          <a:custGeom>
            <a:avLst/>
            <a:gdLst>
              <a:gd name="T0" fmla="*/ 2 w 44"/>
              <a:gd name="T1" fmla="*/ 12 h 40"/>
              <a:gd name="T2" fmla="*/ 2 w 44"/>
              <a:gd name="T3" fmla="*/ 18 h 40"/>
              <a:gd name="T4" fmla="*/ 18 w 44"/>
              <a:gd name="T5" fmla="*/ 18 h 40"/>
              <a:gd name="T6" fmla="*/ 18 w 44"/>
              <a:gd name="T7" fmla="*/ 18 h 40"/>
              <a:gd name="T8" fmla="*/ 16 w 44"/>
              <a:gd name="T9" fmla="*/ 24 h 40"/>
              <a:gd name="T10" fmla="*/ 12 w 44"/>
              <a:gd name="T11" fmla="*/ 28 h 40"/>
              <a:gd name="T12" fmla="*/ 8 w 44"/>
              <a:gd name="T13" fmla="*/ 32 h 40"/>
              <a:gd name="T14" fmla="*/ 0 w 44"/>
              <a:gd name="T15" fmla="*/ 34 h 40"/>
              <a:gd name="T16" fmla="*/ 0 w 44"/>
              <a:gd name="T17" fmla="*/ 34 h 40"/>
              <a:gd name="T18" fmla="*/ 6 w 44"/>
              <a:gd name="T19" fmla="*/ 40 h 40"/>
              <a:gd name="T20" fmla="*/ 6 w 44"/>
              <a:gd name="T21" fmla="*/ 40 h 40"/>
              <a:gd name="T22" fmla="*/ 16 w 44"/>
              <a:gd name="T23" fmla="*/ 34 h 40"/>
              <a:gd name="T24" fmla="*/ 22 w 44"/>
              <a:gd name="T25" fmla="*/ 26 h 40"/>
              <a:gd name="T26" fmla="*/ 22 w 44"/>
              <a:gd name="T27" fmla="*/ 26 h 40"/>
              <a:gd name="T28" fmla="*/ 30 w 44"/>
              <a:gd name="T29" fmla="*/ 34 h 40"/>
              <a:gd name="T30" fmla="*/ 40 w 44"/>
              <a:gd name="T31" fmla="*/ 40 h 40"/>
              <a:gd name="T32" fmla="*/ 40 w 44"/>
              <a:gd name="T33" fmla="*/ 40 h 40"/>
              <a:gd name="T34" fmla="*/ 44 w 44"/>
              <a:gd name="T35" fmla="*/ 32 h 40"/>
              <a:gd name="T36" fmla="*/ 44 w 44"/>
              <a:gd name="T37" fmla="*/ 32 h 40"/>
              <a:gd name="T38" fmla="*/ 38 w 44"/>
              <a:gd name="T39" fmla="*/ 32 h 40"/>
              <a:gd name="T40" fmla="*/ 32 w 44"/>
              <a:gd name="T41" fmla="*/ 28 h 40"/>
              <a:gd name="T42" fmla="*/ 28 w 44"/>
              <a:gd name="T43" fmla="*/ 24 h 40"/>
              <a:gd name="T44" fmla="*/ 26 w 44"/>
              <a:gd name="T45" fmla="*/ 18 h 40"/>
              <a:gd name="T46" fmla="*/ 42 w 44"/>
              <a:gd name="T47" fmla="*/ 18 h 40"/>
              <a:gd name="T48" fmla="*/ 42 w 44"/>
              <a:gd name="T49" fmla="*/ 12 h 40"/>
              <a:gd name="T50" fmla="*/ 26 w 44"/>
              <a:gd name="T51" fmla="*/ 12 h 40"/>
              <a:gd name="T52" fmla="*/ 26 w 44"/>
              <a:gd name="T53" fmla="*/ 4 h 40"/>
              <a:gd name="T54" fmla="*/ 40 w 44"/>
              <a:gd name="T55" fmla="*/ 4 h 40"/>
              <a:gd name="T56" fmla="*/ 40 w 44"/>
              <a:gd name="T57" fmla="*/ 0 h 40"/>
              <a:gd name="T58" fmla="*/ 6 w 44"/>
              <a:gd name="T59" fmla="*/ 0 h 40"/>
              <a:gd name="T60" fmla="*/ 6 w 44"/>
              <a:gd name="T61" fmla="*/ 4 h 40"/>
              <a:gd name="T62" fmla="*/ 18 w 44"/>
              <a:gd name="T63" fmla="*/ 4 h 40"/>
              <a:gd name="T64" fmla="*/ 18 w 44"/>
              <a:gd name="T65" fmla="*/ 12 h 40"/>
              <a:gd name="T66" fmla="*/ 2 w 44"/>
              <a:gd name="T67" fmla="*/ 12 h 40"/>
              <a:gd name="T68" fmla="*/ 2 w 44"/>
              <a:gd name="T69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4" h="40">
                <a:moveTo>
                  <a:pt x="2" y="12"/>
                </a:moveTo>
                <a:lnTo>
                  <a:pt x="2" y="18"/>
                </a:lnTo>
                <a:lnTo>
                  <a:pt x="18" y="18"/>
                </a:lnTo>
                <a:lnTo>
                  <a:pt x="18" y="18"/>
                </a:lnTo>
                <a:lnTo>
                  <a:pt x="16" y="24"/>
                </a:lnTo>
                <a:lnTo>
                  <a:pt x="12" y="28"/>
                </a:lnTo>
                <a:lnTo>
                  <a:pt x="8" y="32"/>
                </a:lnTo>
                <a:lnTo>
                  <a:pt x="0" y="34"/>
                </a:lnTo>
                <a:lnTo>
                  <a:pt x="0" y="34"/>
                </a:lnTo>
                <a:lnTo>
                  <a:pt x="6" y="40"/>
                </a:lnTo>
                <a:lnTo>
                  <a:pt x="6" y="40"/>
                </a:lnTo>
                <a:lnTo>
                  <a:pt x="16" y="34"/>
                </a:lnTo>
                <a:lnTo>
                  <a:pt x="22" y="26"/>
                </a:lnTo>
                <a:lnTo>
                  <a:pt x="22" y="26"/>
                </a:lnTo>
                <a:lnTo>
                  <a:pt x="30" y="34"/>
                </a:lnTo>
                <a:lnTo>
                  <a:pt x="40" y="40"/>
                </a:lnTo>
                <a:lnTo>
                  <a:pt x="40" y="40"/>
                </a:lnTo>
                <a:lnTo>
                  <a:pt x="44" y="32"/>
                </a:lnTo>
                <a:lnTo>
                  <a:pt x="44" y="32"/>
                </a:lnTo>
                <a:lnTo>
                  <a:pt x="38" y="32"/>
                </a:lnTo>
                <a:lnTo>
                  <a:pt x="32" y="28"/>
                </a:lnTo>
                <a:lnTo>
                  <a:pt x="28" y="24"/>
                </a:lnTo>
                <a:lnTo>
                  <a:pt x="26" y="18"/>
                </a:lnTo>
                <a:lnTo>
                  <a:pt x="42" y="18"/>
                </a:lnTo>
                <a:lnTo>
                  <a:pt x="42" y="12"/>
                </a:lnTo>
                <a:lnTo>
                  <a:pt x="26" y="12"/>
                </a:lnTo>
                <a:lnTo>
                  <a:pt x="26" y="4"/>
                </a:lnTo>
                <a:lnTo>
                  <a:pt x="40" y="4"/>
                </a:lnTo>
                <a:lnTo>
                  <a:pt x="40" y="0"/>
                </a:lnTo>
                <a:lnTo>
                  <a:pt x="6" y="0"/>
                </a:lnTo>
                <a:lnTo>
                  <a:pt x="6" y="4"/>
                </a:lnTo>
                <a:lnTo>
                  <a:pt x="18" y="4"/>
                </a:lnTo>
                <a:lnTo>
                  <a:pt x="18" y="12"/>
                </a:lnTo>
                <a:lnTo>
                  <a:pt x="2" y="12"/>
                </a:lnTo>
                <a:lnTo>
                  <a:pt x="2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10600299" y="4657273"/>
            <a:ext cx="131512" cy="131494"/>
          </a:xfrm>
          <a:custGeom>
            <a:avLst/>
            <a:gdLst>
              <a:gd name="T0" fmla="*/ 14 w 44"/>
              <a:gd name="T1" fmla="*/ 38 h 44"/>
              <a:gd name="T2" fmla="*/ 16 w 44"/>
              <a:gd name="T3" fmla="*/ 44 h 44"/>
              <a:gd name="T4" fmla="*/ 26 w 44"/>
              <a:gd name="T5" fmla="*/ 42 h 44"/>
              <a:gd name="T6" fmla="*/ 26 w 44"/>
              <a:gd name="T7" fmla="*/ 22 h 44"/>
              <a:gd name="T8" fmla="*/ 32 w 44"/>
              <a:gd name="T9" fmla="*/ 32 h 44"/>
              <a:gd name="T10" fmla="*/ 40 w 44"/>
              <a:gd name="T11" fmla="*/ 40 h 44"/>
              <a:gd name="T12" fmla="*/ 42 w 44"/>
              <a:gd name="T13" fmla="*/ 38 h 44"/>
              <a:gd name="T14" fmla="*/ 44 w 44"/>
              <a:gd name="T15" fmla="*/ 34 h 44"/>
              <a:gd name="T16" fmla="*/ 32 w 44"/>
              <a:gd name="T17" fmla="*/ 22 h 44"/>
              <a:gd name="T18" fmla="*/ 38 w 44"/>
              <a:gd name="T19" fmla="*/ 18 h 44"/>
              <a:gd name="T20" fmla="*/ 40 w 44"/>
              <a:gd name="T21" fmla="*/ 14 h 44"/>
              <a:gd name="T22" fmla="*/ 42 w 44"/>
              <a:gd name="T23" fmla="*/ 14 h 44"/>
              <a:gd name="T24" fmla="*/ 42 w 44"/>
              <a:gd name="T25" fmla="*/ 14 h 44"/>
              <a:gd name="T26" fmla="*/ 42 w 44"/>
              <a:gd name="T27" fmla="*/ 12 h 44"/>
              <a:gd name="T28" fmla="*/ 36 w 44"/>
              <a:gd name="T29" fmla="*/ 8 h 44"/>
              <a:gd name="T30" fmla="*/ 36 w 44"/>
              <a:gd name="T31" fmla="*/ 10 h 44"/>
              <a:gd name="T32" fmla="*/ 30 w 44"/>
              <a:gd name="T33" fmla="*/ 16 h 44"/>
              <a:gd name="T34" fmla="*/ 26 w 44"/>
              <a:gd name="T35" fmla="*/ 4 h 44"/>
              <a:gd name="T36" fmla="*/ 26 w 44"/>
              <a:gd name="T37" fmla="*/ 2 h 44"/>
              <a:gd name="T38" fmla="*/ 26 w 44"/>
              <a:gd name="T39" fmla="*/ 2 h 44"/>
              <a:gd name="T40" fmla="*/ 22 w 44"/>
              <a:gd name="T41" fmla="*/ 0 h 44"/>
              <a:gd name="T42" fmla="*/ 20 w 44"/>
              <a:gd name="T43" fmla="*/ 36 h 44"/>
              <a:gd name="T44" fmla="*/ 20 w 44"/>
              <a:gd name="T45" fmla="*/ 38 h 44"/>
              <a:gd name="T46" fmla="*/ 14 w 44"/>
              <a:gd name="T47" fmla="*/ 38 h 44"/>
              <a:gd name="T48" fmla="*/ 0 w 44"/>
              <a:gd name="T49" fmla="*/ 36 h 44"/>
              <a:gd name="T50" fmla="*/ 6 w 44"/>
              <a:gd name="T51" fmla="*/ 40 h 44"/>
              <a:gd name="T52" fmla="*/ 12 w 44"/>
              <a:gd name="T53" fmla="*/ 34 h 44"/>
              <a:gd name="T54" fmla="*/ 18 w 44"/>
              <a:gd name="T55" fmla="*/ 20 h 44"/>
              <a:gd name="T56" fmla="*/ 2 w 44"/>
              <a:gd name="T57" fmla="*/ 12 h 44"/>
              <a:gd name="T58" fmla="*/ 12 w 44"/>
              <a:gd name="T59" fmla="*/ 18 h 44"/>
              <a:gd name="T60" fmla="*/ 8 w 44"/>
              <a:gd name="T61" fmla="*/ 28 h 44"/>
              <a:gd name="T62" fmla="*/ 0 w 44"/>
              <a:gd name="T63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" h="44">
                <a:moveTo>
                  <a:pt x="14" y="38"/>
                </a:moveTo>
                <a:lnTo>
                  <a:pt x="14" y="38"/>
                </a:lnTo>
                <a:lnTo>
                  <a:pt x="16" y="44"/>
                </a:lnTo>
                <a:lnTo>
                  <a:pt x="16" y="44"/>
                </a:lnTo>
                <a:lnTo>
                  <a:pt x="24" y="44"/>
                </a:lnTo>
                <a:lnTo>
                  <a:pt x="26" y="42"/>
                </a:lnTo>
                <a:lnTo>
                  <a:pt x="26" y="38"/>
                </a:lnTo>
                <a:lnTo>
                  <a:pt x="26" y="22"/>
                </a:lnTo>
                <a:lnTo>
                  <a:pt x="26" y="22"/>
                </a:lnTo>
                <a:lnTo>
                  <a:pt x="32" y="32"/>
                </a:lnTo>
                <a:lnTo>
                  <a:pt x="40" y="40"/>
                </a:lnTo>
                <a:lnTo>
                  <a:pt x="40" y="40"/>
                </a:lnTo>
                <a:lnTo>
                  <a:pt x="42" y="38"/>
                </a:lnTo>
                <a:lnTo>
                  <a:pt x="42" y="38"/>
                </a:lnTo>
                <a:lnTo>
                  <a:pt x="44" y="34"/>
                </a:lnTo>
                <a:lnTo>
                  <a:pt x="44" y="34"/>
                </a:lnTo>
                <a:lnTo>
                  <a:pt x="36" y="28"/>
                </a:lnTo>
                <a:lnTo>
                  <a:pt x="32" y="22"/>
                </a:lnTo>
                <a:lnTo>
                  <a:pt x="32" y="22"/>
                </a:lnTo>
                <a:lnTo>
                  <a:pt x="38" y="18"/>
                </a:lnTo>
                <a:lnTo>
                  <a:pt x="38" y="18"/>
                </a:lnTo>
                <a:lnTo>
                  <a:pt x="40" y="14"/>
                </a:lnTo>
                <a:lnTo>
                  <a:pt x="40" y="14"/>
                </a:lnTo>
                <a:lnTo>
                  <a:pt x="42" y="14"/>
                </a:lnTo>
                <a:lnTo>
                  <a:pt x="42" y="14"/>
                </a:lnTo>
                <a:lnTo>
                  <a:pt x="42" y="14"/>
                </a:lnTo>
                <a:lnTo>
                  <a:pt x="42" y="12"/>
                </a:lnTo>
                <a:lnTo>
                  <a:pt x="42" y="12"/>
                </a:lnTo>
                <a:lnTo>
                  <a:pt x="36" y="8"/>
                </a:lnTo>
                <a:lnTo>
                  <a:pt x="36" y="8"/>
                </a:lnTo>
                <a:lnTo>
                  <a:pt x="36" y="10"/>
                </a:lnTo>
                <a:lnTo>
                  <a:pt x="36" y="10"/>
                </a:lnTo>
                <a:lnTo>
                  <a:pt x="30" y="16"/>
                </a:lnTo>
                <a:lnTo>
                  <a:pt x="30" y="16"/>
                </a:ln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2" y="0"/>
                </a:lnTo>
                <a:lnTo>
                  <a:pt x="20" y="0"/>
                </a:lnTo>
                <a:lnTo>
                  <a:pt x="20" y="36"/>
                </a:lnTo>
                <a:lnTo>
                  <a:pt x="20" y="36"/>
                </a:lnTo>
                <a:lnTo>
                  <a:pt x="20" y="38"/>
                </a:lnTo>
                <a:lnTo>
                  <a:pt x="14" y="38"/>
                </a:lnTo>
                <a:lnTo>
                  <a:pt x="14" y="38"/>
                </a:lnTo>
                <a:lnTo>
                  <a:pt x="14" y="38"/>
                </a:lnTo>
                <a:close/>
                <a:moveTo>
                  <a:pt x="0" y="36"/>
                </a:moveTo>
                <a:lnTo>
                  <a:pt x="0" y="36"/>
                </a:lnTo>
                <a:lnTo>
                  <a:pt x="6" y="40"/>
                </a:lnTo>
                <a:lnTo>
                  <a:pt x="6" y="40"/>
                </a:lnTo>
                <a:lnTo>
                  <a:pt x="12" y="34"/>
                </a:lnTo>
                <a:lnTo>
                  <a:pt x="16" y="26"/>
                </a:lnTo>
                <a:lnTo>
                  <a:pt x="18" y="20"/>
                </a:lnTo>
                <a:lnTo>
                  <a:pt x="18" y="12"/>
                </a:lnTo>
                <a:lnTo>
                  <a:pt x="2" y="12"/>
                </a:lnTo>
                <a:lnTo>
                  <a:pt x="2" y="18"/>
                </a:lnTo>
                <a:lnTo>
                  <a:pt x="12" y="18"/>
                </a:lnTo>
                <a:lnTo>
                  <a:pt x="12" y="18"/>
                </a:lnTo>
                <a:lnTo>
                  <a:pt x="8" y="28"/>
                </a:lnTo>
                <a:lnTo>
                  <a:pt x="0" y="36"/>
                </a:lnTo>
                <a:lnTo>
                  <a:pt x="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6"/>
          <p:cNvSpPr>
            <a:spLocks/>
          </p:cNvSpPr>
          <p:nvPr/>
        </p:nvSpPr>
        <p:spPr bwMode="auto">
          <a:xfrm>
            <a:off x="10749745" y="4657273"/>
            <a:ext cx="125535" cy="131494"/>
          </a:xfrm>
          <a:custGeom>
            <a:avLst/>
            <a:gdLst>
              <a:gd name="T0" fmla="*/ 24 w 42"/>
              <a:gd name="T1" fmla="*/ 6 h 44"/>
              <a:gd name="T2" fmla="*/ 24 w 42"/>
              <a:gd name="T3" fmla="*/ 6 h 44"/>
              <a:gd name="T4" fmla="*/ 24 w 42"/>
              <a:gd name="T5" fmla="*/ 4 h 44"/>
              <a:gd name="T6" fmla="*/ 24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2 h 44"/>
              <a:gd name="T14" fmla="*/ 20 w 42"/>
              <a:gd name="T15" fmla="*/ 2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4 h 44"/>
              <a:gd name="T26" fmla="*/ 18 w 42"/>
              <a:gd name="T27" fmla="*/ 14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40 h 44"/>
              <a:gd name="T34" fmla="*/ 12 w 42"/>
              <a:gd name="T35" fmla="*/ 40 h 44"/>
              <a:gd name="T36" fmla="*/ 12 w 42"/>
              <a:gd name="T37" fmla="*/ 24 h 44"/>
              <a:gd name="T38" fmla="*/ 18 w 42"/>
              <a:gd name="T39" fmla="*/ 24 h 44"/>
              <a:gd name="T40" fmla="*/ 18 w 42"/>
              <a:gd name="T41" fmla="*/ 44 h 44"/>
              <a:gd name="T42" fmla="*/ 24 w 42"/>
              <a:gd name="T43" fmla="*/ 44 h 44"/>
              <a:gd name="T44" fmla="*/ 24 w 42"/>
              <a:gd name="T45" fmla="*/ 24 h 44"/>
              <a:gd name="T46" fmla="*/ 30 w 42"/>
              <a:gd name="T47" fmla="*/ 24 h 44"/>
              <a:gd name="T48" fmla="*/ 30 w 42"/>
              <a:gd name="T49" fmla="*/ 32 h 44"/>
              <a:gd name="T50" fmla="*/ 30 w 42"/>
              <a:gd name="T51" fmla="*/ 32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4 w 42"/>
              <a:gd name="T63" fmla="*/ 40 h 44"/>
              <a:gd name="T64" fmla="*/ 36 w 42"/>
              <a:gd name="T65" fmla="*/ 38 h 44"/>
              <a:gd name="T66" fmla="*/ 36 w 42"/>
              <a:gd name="T67" fmla="*/ 36 h 44"/>
              <a:gd name="T68" fmla="*/ 36 w 42"/>
              <a:gd name="T69" fmla="*/ 18 h 44"/>
              <a:gd name="T70" fmla="*/ 24 w 42"/>
              <a:gd name="T71" fmla="*/ 18 h 44"/>
              <a:gd name="T72" fmla="*/ 24 w 42"/>
              <a:gd name="T73" fmla="*/ 14 h 44"/>
              <a:gd name="T74" fmla="*/ 42 w 42"/>
              <a:gd name="T75" fmla="*/ 14 h 44"/>
              <a:gd name="T76" fmla="*/ 42 w 42"/>
              <a:gd name="T77" fmla="*/ 8 h 44"/>
              <a:gd name="T78" fmla="*/ 20 w 42"/>
              <a:gd name="T79" fmla="*/ 8 h 44"/>
              <a:gd name="T80" fmla="*/ 20 w 42"/>
              <a:gd name="T81" fmla="*/ 8 h 44"/>
              <a:gd name="T82" fmla="*/ 24 w 42"/>
              <a:gd name="T83" fmla="*/ 6 h 44"/>
              <a:gd name="T84" fmla="*/ 24 w 42"/>
              <a:gd name="T85" fmla="*/ 6 h 44"/>
              <a:gd name="T86" fmla="*/ 24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4" y="6"/>
                </a:moveTo>
                <a:lnTo>
                  <a:pt x="24" y="6"/>
                </a:lnTo>
                <a:lnTo>
                  <a:pt x="24" y="4"/>
                </a:lnTo>
                <a:lnTo>
                  <a:pt x="24" y="4"/>
                </a:lnTo>
                <a:lnTo>
                  <a:pt x="24" y="0"/>
                </a:lnTo>
                <a:lnTo>
                  <a:pt x="24" y="0"/>
                </a:lnTo>
                <a:lnTo>
                  <a:pt x="20" y="2"/>
                </a:lnTo>
                <a:lnTo>
                  <a:pt x="20" y="2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4"/>
                </a:lnTo>
                <a:lnTo>
                  <a:pt x="18" y="14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4"/>
                </a:lnTo>
                <a:lnTo>
                  <a:pt x="18" y="24"/>
                </a:lnTo>
                <a:lnTo>
                  <a:pt x="18" y="44"/>
                </a:lnTo>
                <a:lnTo>
                  <a:pt x="24" y="44"/>
                </a:lnTo>
                <a:lnTo>
                  <a:pt x="24" y="24"/>
                </a:lnTo>
                <a:lnTo>
                  <a:pt x="30" y="24"/>
                </a:lnTo>
                <a:lnTo>
                  <a:pt x="30" y="32"/>
                </a:lnTo>
                <a:lnTo>
                  <a:pt x="30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4" y="40"/>
                </a:lnTo>
                <a:lnTo>
                  <a:pt x="36" y="38"/>
                </a:lnTo>
                <a:lnTo>
                  <a:pt x="36" y="36"/>
                </a:lnTo>
                <a:lnTo>
                  <a:pt x="36" y="18"/>
                </a:lnTo>
                <a:lnTo>
                  <a:pt x="24" y="18"/>
                </a:lnTo>
                <a:lnTo>
                  <a:pt x="24" y="14"/>
                </a:lnTo>
                <a:lnTo>
                  <a:pt x="42" y="14"/>
                </a:lnTo>
                <a:lnTo>
                  <a:pt x="42" y="8"/>
                </a:lnTo>
                <a:lnTo>
                  <a:pt x="20" y="8"/>
                </a:lnTo>
                <a:lnTo>
                  <a:pt x="20" y="8"/>
                </a:lnTo>
                <a:lnTo>
                  <a:pt x="24" y="6"/>
                </a:lnTo>
                <a:lnTo>
                  <a:pt x="24" y="6"/>
                </a:lnTo>
                <a:lnTo>
                  <a:pt x="24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7"/>
          <p:cNvSpPr>
            <a:spLocks noEditPoints="1"/>
          </p:cNvSpPr>
          <p:nvPr/>
        </p:nvSpPr>
        <p:spPr bwMode="auto">
          <a:xfrm>
            <a:off x="6672862" y="2320266"/>
            <a:ext cx="125535" cy="131494"/>
          </a:xfrm>
          <a:custGeom>
            <a:avLst/>
            <a:gdLst>
              <a:gd name="T0" fmla="*/ 10 w 42"/>
              <a:gd name="T1" fmla="*/ 2 h 44"/>
              <a:gd name="T2" fmla="*/ 8 w 42"/>
              <a:gd name="T3" fmla="*/ 0 h 44"/>
              <a:gd name="T4" fmla="*/ 4 w 42"/>
              <a:gd name="T5" fmla="*/ 6 h 44"/>
              <a:gd name="T6" fmla="*/ 14 w 42"/>
              <a:gd name="T7" fmla="*/ 8 h 44"/>
              <a:gd name="T8" fmla="*/ 22 w 42"/>
              <a:gd name="T9" fmla="*/ 12 h 44"/>
              <a:gd name="T10" fmla="*/ 14 w 42"/>
              <a:gd name="T11" fmla="*/ 44 h 44"/>
              <a:gd name="T12" fmla="*/ 20 w 42"/>
              <a:gd name="T13" fmla="*/ 40 h 44"/>
              <a:gd name="T14" fmla="*/ 36 w 42"/>
              <a:gd name="T15" fmla="*/ 44 h 44"/>
              <a:gd name="T16" fmla="*/ 42 w 42"/>
              <a:gd name="T17" fmla="*/ 12 h 44"/>
              <a:gd name="T18" fmla="*/ 34 w 42"/>
              <a:gd name="T19" fmla="*/ 8 h 44"/>
              <a:gd name="T20" fmla="*/ 42 w 42"/>
              <a:gd name="T21" fmla="*/ 2 h 44"/>
              <a:gd name="T22" fmla="*/ 14 w 42"/>
              <a:gd name="T23" fmla="*/ 4 h 44"/>
              <a:gd name="T24" fmla="*/ 10 w 42"/>
              <a:gd name="T25" fmla="*/ 2 h 44"/>
              <a:gd name="T26" fmla="*/ 10 w 42"/>
              <a:gd name="T27" fmla="*/ 2 h 44"/>
              <a:gd name="T28" fmla="*/ 28 w 42"/>
              <a:gd name="T29" fmla="*/ 12 h 44"/>
              <a:gd name="T30" fmla="*/ 28 w 42"/>
              <a:gd name="T31" fmla="*/ 8 h 44"/>
              <a:gd name="T32" fmla="*/ 28 w 42"/>
              <a:gd name="T33" fmla="*/ 8 h 44"/>
              <a:gd name="T34" fmla="*/ 8 w 42"/>
              <a:gd name="T35" fmla="*/ 14 h 44"/>
              <a:gd name="T36" fmla="*/ 4 w 42"/>
              <a:gd name="T37" fmla="*/ 12 h 44"/>
              <a:gd name="T38" fmla="*/ 0 w 42"/>
              <a:gd name="T39" fmla="*/ 16 h 44"/>
              <a:gd name="T40" fmla="*/ 2 w 42"/>
              <a:gd name="T41" fmla="*/ 18 h 44"/>
              <a:gd name="T42" fmla="*/ 12 w 42"/>
              <a:gd name="T43" fmla="*/ 16 h 44"/>
              <a:gd name="T44" fmla="*/ 8 w 42"/>
              <a:gd name="T45" fmla="*/ 14 h 44"/>
              <a:gd name="T46" fmla="*/ 8 w 42"/>
              <a:gd name="T47" fmla="*/ 14 h 44"/>
              <a:gd name="T48" fmla="*/ 20 w 42"/>
              <a:gd name="T49" fmla="*/ 16 h 44"/>
              <a:gd name="T50" fmla="*/ 22 w 42"/>
              <a:gd name="T51" fmla="*/ 16 h 44"/>
              <a:gd name="T52" fmla="*/ 20 w 42"/>
              <a:gd name="T53" fmla="*/ 24 h 44"/>
              <a:gd name="T54" fmla="*/ 20 w 42"/>
              <a:gd name="T55" fmla="*/ 24 h 44"/>
              <a:gd name="T56" fmla="*/ 20 w 42"/>
              <a:gd name="T57" fmla="*/ 28 h 44"/>
              <a:gd name="T58" fmla="*/ 20 w 42"/>
              <a:gd name="T59" fmla="*/ 26 h 44"/>
              <a:gd name="T60" fmla="*/ 24 w 42"/>
              <a:gd name="T61" fmla="*/ 26 h 44"/>
              <a:gd name="T62" fmla="*/ 24 w 42"/>
              <a:gd name="T63" fmla="*/ 28 h 44"/>
              <a:gd name="T64" fmla="*/ 28 w 42"/>
              <a:gd name="T65" fmla="*/ 16 h 44"/>
              <a:gd name="T66" fmla="*/ 28 w 42"/>
              <a:gd name="T67" fmla="*/ 22 h 44"/>
              <a:gd name="T68" fmla="*/ 30 w 42"/>
              <a:gd name="T69" fmla="*/ 26 h 44"/>
              <a:gd name="T70" fmla="*/ 36 w 42"/>
              <a:gd name="T71" fmla="*/ 26 h 44"/>
              <a:gd name="T72" fmla="*/ 36 w 42"/>
              <a:gd name="T73" fmla="*/ 28 h 44"/>
              <a:gd name="T74" fmla="*/ 34 w 42"/>
              <a:gd name="T75" fmla="*/ 22 h 44"/>
              <a:gd name="T76" fmla="*/ 34 w 42"/>
              <a:gd name="T77" fmla="*/ 16 h 44"/>
              <a:gd name="T78" fmla="*/ 36 w 42"/>
              <a:gd name="T79" fmla="*/ 22 h 44"/>
              <a:gd name="T80" fmla="*/ 34 w 42"/>
              <a:gd name="T81" fmla="*/ 22 h 44"/>
              <a:gd name="T82" fmla="*/ 8 w 42"/>
              <a:gd name="T83" fmla="*/ 42 h 44"/>
              <a:gd name="T84" fmla="*/ 8 w 42"/>
              <a:gd name="T85" fmla="*/ 38 h 44"/>
              <a:gd name="T86" fmla="*/ 12 w 42"/>
              <a:gd name="T87" fmla="*/ 26 h 44"/>
              <a:gd name="T88" fmla="*/ 8 w 42"/>
              <a:gd name="T89" fmla="*/ 22 h 44"/>
              <a:gd name="T90" fmla="*/ 6 w 42"/>
              <a:gd name="T91" fmla="*/ 24 h 44"/>
              <a:gd name="T92" fmla="*/ 2 w 42"/>
              <a:gd name="T93" fmla="*/ 38 h 44"/>
              <a:gd name="T94" fmla="*/ 8 w 42"/>
              <a:gd name="T95" fmla="*/ 42 h 44"/>
              <a:gd name="T96" fmla="*/ 36 w 42"/>
              <a:gd name="T97" fmla="*/ 36 h 44"/>
              <a:gd name="T98" fmla="*/ 20 w 42"/>
              <a:gd name="T99" fmla="*/ 34 h 44"/>
              <a:gd name="T100" fmla="*/ 36 w 42"/>
              <a:gd name="T101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2" h="44">
                <a:moveTo>
                  <a:pt x="10" y="2"/>
                </a:moveTo>
                <a:lnTo>
                  <a:pt x="10" y="2"/>
                </a:lnTo>
                <a:lnTo>
                  <a:pt x="8" y="0"/>
                </a:lnTo>
                <a:lnTo>
                  <a:pt x="8" y="0"/>
                </a:lnTo>
                <a:lnTo>
                  <a:pt x="4" y="6"/>
                </a:lnTo>
                <a:lnTo>
                  <a:pt x="4" y="6"/>
                </a:lnTo>
                <a:lnTo>
                  <a:pt x="10" y="12"/>
                </a:lnTo>
                <a:lnTo>
                  <a:pt x="14" y="8"/>
                </a:lnTo>
                <a:lnTo>
                  <a:pt x="22" y="8"/>
                </a:lnTo>
                <a:lnTo>
                  <a:pt x="22" y="12"/>
                </a:lnTo>
                <a:lnTo>
                  <a:pt x="14" y="12"/>
                </a:lnTo>
                <a:lnTo>
                  <a:pt x="14" y="44"/>
                </a:lnTo>
                <a:lnTo>
                  <a:pt x="20" y="44"/>
                </a:lnTo>
                <a:lnTo>
                  <a:pt x="20" y="40"/>
                </a:lnTo>
                <a:lnTo>
                  <a:pt x="36" y="40"/>
                </a:lnTo>
                <a:lnTo>
                  <a:pt x="36" y="44"/>
                </a:lnTo>
                <a:lnTo>
                  <a:pt x="42" y="44"/>
                </a:lnTo>
                <a:lnTo>
                  <a:pt x="42" y="12"/>
                </a:lnTo>
                <a:lnTo>
                  <a:pt x="34" y="12"/>
                </a:lnTo>
                <a:lnTo>
                  <a:pt x="34" y="8"/>
                </a:lnTo>
                <a:lnTo>
                  <a:pt x="42" y="8"/>
                </a:lnTo>
                <a:lnTo>
                  <a:pt x="42" y="2"/>
                </a:lnTo>
                <a:lnTo>
                  <a:pt x="14" y="2"/>
                </a:lnTo>
                <a:lnTo>
                  <a:pt x="14" y="4"/>
                </a:lnTo>
                <a:lnTo>
                  <a:pt x="14" y="4"/>
                </a:lnTo>
                <a:lnTo>
                  <a:pt x="10" y="2"/>
                </a:lnTo>
                <a:lnTo>
                  <a:pt x="10" y="2"/>
                </a:lnTo>
                <a:lnTo>
                  <a:pt x="10" y="2"/>
                </a:lnTo>
                <a:close/>
                <a:moveTo>
                  <a:pt x="28" y="8"/>
                </a:moveTo>
                <a:lnTo>
                  <a:pt x="28" y="12"/>
                </a:lnTo>
                <a:lnTo>
                  <a:pt x="28" y="12"/>
                </a:lnTo>
                <a:lnTo>
                  <a:pt x="28" y="8"/>
                </a:lnTo>
                <a:lnTo>
                  <a:pt x="28" y="8"/>
                </a:lnTo>
                <a:lnTo>
                  <a:pt x="28" y="8"/>
                </a:lnTo>
                <a:close/>
                <a:moveTo>
                  <a:pt x="8" y="14"/>
                </a:moveTo>
                <a:lnTo>
                  <a:pt x="8" y="14"/>
                </a:lnTo>
                <a:lnTo>
                  <a:pt x="4" y="12"/>
                </a:lnTo>
                <a:lnTo>
                  <a:pt x="4" y="12"/>
                </a:lnTo>
                <a:lnTo>
                  <a:pt x="0" y="16"/>
                </a:lnTo>
                <a:lnTo>
                  <a:pt x="0" y="16"/>
                </a:lnTo>
                <a:lnTo>
                  <a:pt x="2" y="18"/>
                </a:lnTo>
                <a:lnTo>
                  <a:pt x="2" y="18"/>
                </a:lnTo>
                <a:lnTo>
                  <a:pt x="8" y="22"/>
                </a:lnTo>
                <a:lnTo>
                  <a:pt x="12" y="16"/>
                </a:lnTo>
                <a:lnTo>
                  <a:pt x="12" y="16"/>
                </a:lnTo>
                <a:lnTo>
                  <a:pt x="8" y="14"/>
                </a:lnTo>
                <a:lnTo>
                  <a:pt x="8" y="14"/>
                </a:lnTo>
                <a:lnTo>
                  <a:pt x="8" y="14"/>
                </a:lnTo>
                <a:close/>
                <a:moveTo>
                  <a:pt x="20" y="24"/>
                </a:moveTo>
                <a:lnTo>
                  <a:pt x="20" y="16"/>
                </a:lnTo>
                <a:lnTo>
                  <a:pt x="22" y="16"/>
                </a:lnTo>
                <a:lnTo>
                  <a:pt x="22" y="16"/>
                </a:lnTo>
                <a:lnTo>
                  <a:pt x="22" y="20"/>
                </a:lnTo>
                <a:lnTo>
                  <a:pt x="20" y="24"/>
                </a:lnTo>
                <a:lnTo>
                  <a:pt x="20" y="24"/>
                </a:lnTo>
                <a:lnTo>
                  <a:pt x="20" y="24"/>
                </a:lnTo>
                <a:close/>
                <a:moveTo>
                  <a:pt x="36" y="28"/>
                </a:moveTo>
                <a:lnTo>
                  <a:pt x="20" y="28"/>
                </a:lnTo>
                <a:lnTo>
                  <a:pt x="20" y="26"/>
                </a:lnTo>
                <a:lnTo>
                  <a:pt x="20" y="26"/>
                </a:lnTo>
                <a:lnTo>
                  <a:pt x="24" y="26"/>
                </a:lnTo>
                <a:lnTo>
                  <a:pt x="24" y="26"/>
                </a:lnTo>
                <a:lnTo>
                  <a:pt x="24" y="28"/>
                </a:lnTo>
                <a:lnTo>
                  <a:pt x="24" y="28"/>
                </a:lnTo>
                <a:lnTo>
                  <a:pt x="26" y="22"/>
                </a:lnTo>
                <a:lnTo>
                  <a:pt x="28" y="16"/>
                </a:lnTo>
                <a:lnTo>
                  <a:pt x="28" y="16"/>
                </a:lnTo>
                <a:lnTo>
                  <a:pt x="28" y="22"/>
                </a:lnTo>
                <a:lnTo>
                  <a:pt x="28" y="22"/>
                </a:lnTo>
                <a:lnTo>
                  <a:pt x="30" y="26"/>
                </a:lnTo>
                <a:lnTo>
                  <a:pt x="32" y="26"/>
                </a:lnTo>
                <a:lnTo>
                  <a:pt x="36" y="26"/>
                </a:lnTo>
                <a:lnTo>
                  <a:pt x="36" y="28"/>
                </a:lnTo>
                <a:lnTo>
                  <a:pt x="36" y="28"/>
                </a:lnTo>
                <a:close/>
                <a:moveTo>
                  <a:pt x="34" y="22"/>
                </a:moveTo>
                <a:lnTo>
                  <a:pt x="34" y="22"/>
                </a:lnTo>
                <a:lnTo>
                  <a:pt x="34" y="20"/>
                </a:lnTo>
                <a:lnTo>
                  <a:pt x="34" y="16"/>
                </a:lnTo>
                <a:lnTo>
                  <a:pt x="36" y="16"/>
                </a:lnTo>
                <a:lnTo>
                  <a:pt x="36" y="22"/>
                </a:lnTo>
                <a:lnTo>
                  <a:pt x="34" y="22"/>
                </a:lnTo>
                <a:lnTo>
                  <a:pt x="34" y="22"/>
                </a:lnTo>
                <a:close/>
                <a:moveTo>
                  <a:pt x="8" y="42"/>
                </a:moveTo>
                <a:lnTo>
                  <a:pt x="8" y="42"/>
                </a:lnTo>
                <a:lnTo>
                  <a:pt x="8" y="38"/>
                </a:lnTo>
                <a:lnTo>
                  <a:pt x="8" y="38"/>
                </a:lnTo>
                <a:lnTo>
                  <a:pt x="12" y="26"/>
                </a:lnTo>
                <a:lnTo>
                  <a:pt x="12" y="26"/>
                </a:lnTo>
                <a:lnTo>
                  <a:pt x="8" y="22"/>
                </a:lnTo>
                <a:lnTo>
                  <a:pt x="8" y="22"/>
                </a:lnTo>
                <a:lnTo>
                  <a:pt x="6" y="24"/>
                </a:lnTo>
                <a:lnTo>
                  <a:pt x="6" y="24"/>
                </a:lnTo>
                <a:lnTo>
                  <a:pt x="2" y="38"/>
                </a:lnTo>
                <a:lnTo>
                  <a:pt x="2" y="38"/>
                </a:lnTo>
                <a:lnTo>
                  <a:pt x="8" y="42"/>
                </a:lnTo>
                <a:lnTo>
                  <a:pt x="8" y="42"/>
                </a:lnTo>
                <a:lnTo>
                  <a:pt x="8" y="42"/>
                </a:lnTo>
                <a:close/>
                <a:moveTo>
                  <a:pt x="36" y="36"/>
                </a:moveTo>
                <a:lnTo>
                  <a:pt x="20" y="36"/>
                </a:lnTo>
                <a:lnTo>
                  <a:pt x="20" y="34"/>
                </a:lnTo>
                <a:lnTo>
                  <a:pt x="36" y="34"/>
                </a:lnTo>
                <a:lnTo>
                  <a:pt x="36" y="36"/>
                </a:lnTo>
                <a:lnTo>
                  <a:pt x="36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8"/>
          <p:cNvSpPr>
            <a:spLocks noEditPoints="1"/>
          </p:cNvSpPr>
          <p:nvPr/>
        </p:nvSpPr>
        <p:spPr bwMode="auto">
          <a:xfrm>
            <a:off x="6816330" y="2320266"/>
            <a:ext cx="137490" cy="131494"/>
          </a:xfrm>
          <a:custGeom>
            <a:avLst/>
            <a:gdLst>
              <a:gd name="T0" fmla="*/ 20 w 46"/>
              <a:gd name="T1" fmla="*/ 36 h 44"/>
              <a:gd name="T2" fmla="*/ 18 w 46"/>
              <a:gd name="T3" fmla="*/ 38 h 44"/>
              <a:gd name="T4" fmla="*/ 16 w 46"/>
              <a:gd name="T5" fmla="*/ 38 h 44"/>
              <a:gd name="T6" fmla="*/ 20 w 46"/>
              <a:gd name="T7" fmla="*/ 44 h 44"/>
              <a:gd name="T8" fmla="*/ 24 w 46"/>
              <a:gd name="T9" fmla="*/ 42 h 44"/>
              <a:gd name="T10" fmla="*/ 26 w 46"/>
              <a:gd name="T11" fmla="*/ 32 h 44"/>
              <a:gd name="T12" fmla="*/ 32 w 46"/>
              <a:gd name="T13" fmla="*/ 38 h 44"/>
              <a:gd name="T14" fmla="*/ 42 w 46"/>
              <a:gd name="T15" fmla="*/ 42 h 44"/>
              <a:gd name="T16" fmla="*/ 46 w 46"/>
              <a:gd name="T17" fmla="*/ 36 h 44"/>
              <a:gd name="T18" fmla="*/ 34 w 46"/>
              <a:gd name="T19" fmla="*/ 32 h 44"/>
              <a:gd name="T20" fmla="*/ 42 w 46"/>
              <a:gd name="T21" fmla="*/ 28 h 44"/>
              <a:gd name="T22" fmla="*/ 42 w 46"/>
              <a:gd name="T23" fmla="*/ 28 h 44"/>
              <a:gd name="T24" fmla="*/ 40 w 46"/>
              <a:gd name="T25" fmla="*/ 24 h 44"/>
              <a:gd name="T26" fmla="*/ 38 w 46"/>
              <a:gd name="T27" fmla="*/ 4 h 44"/>
              <a:gd name="T28" fmla="*/ 24 w 46"/>
              <a:gd name="T29" fmla="*/ 4 h 44"/>
              <a:gd name="T30" fmla="*/ 26 w 46"/>
              <a:gd name="T31" fmla="*/ 2 h 44"/>
              <a:gd name="T32" fmla="*/ 26 w 46"/>
              <a:gd name="T33" fmla="*/ 0 h 44"/>
              <a:gd name="T34" fmla="*/ 24 w 46"/>
              <a:gd name="T35" fmla="*/ 0 h 44"/>
              <a:gd name="T36" fmla="*/ 18 w 46"/>
              <a:gd name="T37" fmla="*/ 0 h 44"/>
              <a:gd name="T38" fmla="*/ 18 w 46"/>
              <a:gd name="T39" fmla="*/ 4 h 44"/>
              <a:gd name="T40" fmla="*/ 8 w 46"/>
              <a:gd name="T41" fmla="*/ 22 h 44"/>
              <a:gd name="T42" fmla="*/ 8 w 46"/>
              <a:gd name="T43" fmla="*/ 22 h 44"/>
              <a:gd name="T44" fmla="*/ 20 w 46"/>
              <a:gd name="T45" fmla="*/ 22 h 44"/>
              <a:gd name="T46" fmla="*/ 32 w 46"/>
              <a:gd name="T47" fmla="*/ 8 h 44"/>
              <a:gd name="T48" fmla="*/ 14 w 46"/>
              <a:gd name="T49" fmla="*/ 12 h 44"/>
              <a:gd name="T50" fmla="*/ 14 w 46"/>
              <a:gd name="T51" fmla="*/ 8 h 44"/>
              <a:gd name="T52" fmla="*/ 14 w 46"/>
              <a:gd name="T53" fmla="*/ 16 h 44"/>
              <a:gd name="T54" fmla="*/ 32 w 46"/>
              <a:gd name="T55" fmla="*/ 18 h 44"/>
              <a:gd name="T56" fmla="*/ 14 w 46"/>
              <a:gd name="T57" fmla="*/ 18 h 44"/>
              <a:gd name="T58" fmla="*/ 30 w 46"/>
              <a:gd name="T59" fmla="*/ 28 h 44"/>
              <a:gd name="T60" fmla="*/ 36 w 46"/>
              <a:gd name="T61" fmla="*/ 22 h 44"/>
              <a:gd name="T62" fmla="*/ 30 w 46"/>
              <a:gd name="T63" fmla="*/ 28 h 44"/>
              <a:gd name="T64" fmla="*/ 30 w 46"/>
              <a:gd name="T65" fmla="*/ 28 h 44"/>
              <a:gd name="T66" fmla="*/ 0 w 46"/>
              <a:gd name="T67" fmla="*/ 38 h 44"/>
              <a:gd name="T68" fmla="*/ 6 w 46"/>
              <a:gd name="T69" fmla="*/ 44 h 44"/>
              <a:gd name="T70" fmla="*/ 18 w 46"/>
              <a:gd name="T71" fmla="*/ 30 h 44"/>
              <a:gd name="T72" fmla="*/ 2 w 46"/>
              <a:gd name="T73" fmla="*/ 26 h 44"/>
              <a:gd name="T74" fmla="*/ 12 w 46"/>
              <a:gd name="T75" fmla="*/ 30 h 44"/>
              <a:gd name="T76" fmla="*/ 8 w 46"/>
              <a:gd name="T77" fmla="*/ 36 h 44"/>
              <a:gd name="T78" fmla="*/ 0 w 46"/>
              <a:gd name="T79" fmla="*/ 3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6" h="44">
                <a:moveTo>
                  <a:pt x="20" y="22"/>
                </a:moveTo>
                <a:lnTo>
                  <a:pt x="20" y="36"/>
                </a:lnTo>
                <a:lnTo>
                  <a:pt x="20" y="36"/>
                </a:lnTo>
                <a:lnTo>
                  <a:pt x="18" y="38"/>
                </a:lnTo>
                <a:lnTo>
                  <a:pt x="16" y="38"/>
                </a:lnTo>
                <a:lnTo>
                  <a:pt x="16" y="38"/>
                </a:lnTo>
                <a:lnTo>
                  <a:pt x="16" y="44"/>
                </a:lnTo>
                <a:lnTo>
                  <a:pt x="20" y="44"/>
                </a:lnTo>
                <a:lnTo>
                  <a:pt x="20" y="44"/>
                </a:lnTo>
                <a:lnTo>
                  <a:pt x="24" y="42"/>
                </a:lnTo>
                <a:lnTo>
                  <a:pt x="26" y="40"/>
                </a:lnTo>
                <a:lnTo>
                  <a:pt x="26" y="32"/>
                </a:lnTo>
                <a:lnTo>
                  <a:pt x="26" y="32"/>
                </a:lnTo>
                <a:lnTo>
                  <a:pt x="32" y="38"/>
                </a:lnTo>
                <a:lnTo>
                  <a:pt x="42" y="42"/>
                </a:lnTo>
                <a:lnTo>
                  <a:pt x="42" y="42"/>
                </a:lnTo>
                <a:lnTo>
                  <a:pt x="46" y="36"/>
                </a:lnTo>
                <a:lnTo>
                  <a:pt x="46" y="36"/>
                </a:lnTo>
                <a:lnTo>
                  <a:pt x="38" y="34"/>
                </a:lnTo>
                <a:lnTo>
                  <a:pt x="34" y="32"/>
                </a:lnTo>
                <a:lnTo>
                  <a:pt x="34" y="32"/>
                </a:lnTo>
                <a:lnTo>
                  <a:pt x="42" y="28"/>
                </a:lnTo>
                <a:lnTo>
                  <a:pt x="42" y="28"/>
                </a:lnTo>
                <a:lnTo>
                  <a:pt x="42" y="28"/>
                </a:lnTo>
                <a:lnTo>
                  <a:pt x="40" y="24"/>
                </a:lnTo>
                <a:lnTo>
                  <a:pt x="40" y="24"/>
                </a:lnTo>
                <a:lnTo>
                  <a:pt x="38" y="24"/>
                </a:lnTo>
                <a:lnTo>
                  <a:pt x="38" y="4"/>
                </a:lnTo>
                <a:lnTo>
                  <a:pt x="24" y="4"/>
                </a:lnTo>
                <a:lnTo>
                  <a:pt x="24" y="4"/>
                </a:lnTo>
                <a:lnTo>
                  <a:pt x="26" y="2"/>
                </a:lnTo>
                <a:lnTo>
                  <a:pt x="26" y="2"/>
                </a:lnTo>
                <a:lnTo>
                  <a:pt x="26" y="0"/>
                </a:lnTo>
                <a:lnTo>
                  <a:pt x="26" y="0"/>
                </a:lnTo>
                <a:lnTo>
                  <a:pt x="24" y="0"/>
                </a:lnTo>
                <a:lnTo>
                  <a:pt x="24" y="0"/>
                </a:lnTo>
                <a:lnTo>
                  <a:pt x="18" y="0"/>
                </a:lnTo>
                <a:lnTo>
                  <a:pt x="18" y="0"/>
                </a:lnTo>
                <a:lnTo>
                  <a:pt x="18" y="4"/>
                </a:lnTo>
                <a:lnTo>
                  <a:pt x="18" y="4"/>
                </a:lnTo>
                <a:lnTo>
                  <a:pt x="8" y="4"/>
                </a:lnTo>
                <a:lnTo>
                  <a:pt x="8" y="22"/>
                </a:lnTo>
                <a:lnTo>
                  <a:pt x="8" y="22"/>
                </a:lnTo>
                <a:lnTo>
                  <a:pt x="8" y="22"/>
                </a:lnTo>
                <a:lnTo>
                  <a:pt x="20" y="22"/>
                </a:lnTo>
                <a:lnTo>
                  <a:pt x="20" y="22"/>
                </a:lnTo>
                <a:close/>
                <a:moveTo>
                  <a:pt x="14" y="8"/>
                </a:moveTo>
                <a:lnTo>
                  <a:pt x="32" y="8"/>
                </a:lnTo>
                <a:lnTo>
                  <a:pt x="32" y="12"/>
                </a:lnTo>
                <a:lnTo>
                  <a:pt x="14" y="12"/>
                </a:lnTo>
                <a:lnTo>
                  <a:pt x="14" y="8"/>
                </a:lnTo>
                <a:lnTo>
                  <a:pt x="14" y="8"/>
                </a:lnTo>
                <a:close/>
                <a:moveTo>
                  <a:pt x="14" y="18"/>
                </a:moveTo>
                <a:lnTo>
                  <a:pt x="14" y="16"/>
                </a:lnTo>
                <a:lnTo>
                  <a:pt x="32" y="16"/>
                </a:lnTo>
                <a:lnTo>
                  <a:pt x="32" y="18"/>
                </a:lnTo>
                <a:lnTo>
                  <a:pt x="14" y="18"/>
                </a:lnTo>
                <a:lnTo>
                  <a:pt x="14" y="18"/>
                </a:lnTo>
                <a:close/>
                <a:moveTo>
                  <a:pt x="30" y="28"/>
                </a:moveTo>
                <a:lnTo>
                  <a:pt x="30" y="28"/>
                </a:lnTo>
                <a:lnTo>
                  <a:pt x="26" y="22"/>
                </a:lnTo>
                <a:lnTo>
                  <a:pt x="36" y="22"/>
                </a:lnTo>
                <a:lnTo>
                  <a:pt x="36" y="22"/>
                </a:lnTo>
                <a:lnTo>
                  <a:pt x="30" y="28"/>
                </a:lnTo>
                <a:lnTo>
                  <a:pt x="30" y="28"/>
                </a:lnTo>
                <a:lnTo>
                  <a:pt x="30" y="28"/>
                </a:lnTo>
                <a:close/>
                <a:moveTo>
                  <a:pt x="0" y="38"/>
                </a:moveTo>
                <a:lnTo>
                  <a:pt x="0" y="38"/>
                </a:lnTo>
                <a:lnTo>
                  <a:pt x="6" y="44"/>
                </a:lnTo>
                <a:lnTo>
                  <a:pt x="6" y="44"/>
                </a:lnTo>
                <a:lnTo>
                  <a:pt x="16" y="36"/>
                </a:lnTo>
                <a:lnTo>
                  <a:pt x="18" y="30"/>
                </a:lnTo>
                <a:lnTo>
                  <a:pt x="20" y="26"/>
                </a:lnTo>
                <a:lnTo>
                  <a:pt x="2" y="26"/>
                </a:lnTo>
                <a:lnTo>
                  <a:pt x="2" y="30"/>
                </a:lnTo>
                <a:lnTo>
                  <a:pt x="12" y="30"/>
                </a:lnTo>
                <a:lnTo>
                  <a:pt x="12" y="30"/>
                </a:lnTo>
                <a:lnTo>
                  <a:pt x="8" y="36"/>
                </a:lnTo>
                <a:lnTo>
                  <a:pt x="0" y="38"/>
                </a:lnTo>
                <a:lnTo>
                  <a:pt x="0" y="38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39"/>
          <p:cNvSpPr>
            <a:spLocks/>
          </p:cNvSpPr>
          <p:nvPr/>
        </p:nvSpPr>
        <p:spPr bwMode="auto">
          <a:xfrm>
            <a:off x="6965776" y="2320266"/>
            <a:ext cx="125535" cy="131494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4 w 42"/>
              <a:gd name="T5" fmla="*/ 4 h 44"/>
              <a:gd name="T6" fmla="*/ 24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0 h 44"/>
              <a:gd name="T14" fmla="*/ 20 w 42"/>
              <a:gd name="T15" fmla="*/ 0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2 h 44"/>
              <a:gd name="T26" fmla="*/ 18 w 42"/>
              <a:gd name="T27" fmla="*/ 12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38 h 44"/>
              <a:gd name="T34" fmla="*/ 12 w 42"/>
              <a:gd name="T35" fmla="*/ 38 h 44"/>
              <a:gd name="T36" fmla="*/ 12 w 42"/>
              <a:gd name="T37" fmla="*/ 22 h 44"/>
              <a:gd name="T38" fmla="*/ 18 w 42"/>
              <a:gd name="T39" fmla="*/ 22 h 44"/>
              <a:gd name="T40" fmla="*/ 18 w 42"/>
              <a:gd name="T41" fmla="*/ 44 h 44"/>
              <a:gd name="T42" fmla="*/ 24 w 42"/>
              <a:gd name="T43" fmla="*/ 44 h 44"/>
              <a:gd name="T44" fmla="*/ 24 w 42"/>
              <a:gd name="T45" fmla="*/ 22 h 44"/>
              <a:gd name="T46" fmla="*/ 30 w 42"/>
              <a:gd name="T47" fmla="*/ 22 h 44"/>
              <a:gd name="T48" fmla="*/ 30 w 42"/>
              <a:gd name="T49" fmla="*/ 32 h 44"/>
              <a:gd name="T50" fmla="*/ 30 w 42"/>
              <a:gd name="T51" fmla="*/ 32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4 w 42"/>
              <a:gd name="T63" fmla="*/ 38 h 44"/>
              <a:gd name="T64" fmla="*/ 36 w 42"/>
              <a:gd name="T65" fmla="*/ 38 h 44"/>
              <a:gd name="T66" fmla="*/ 36 w 42"/>
              <a:gd name="T67" fmla="*/ 36 h 44"/>
              <a:gd name="T68" fmla="*/ 36 w 42"/>
              <a:gd name="T69" fmla="*/ 18 h 44"/>
              <a:gd name="T70" fmla="*/ 24 w 42"/>
              <a:gd name="T71" fmla="*/ 18 h 44"/>
              <a:gd name="T72" fmla="*/ 24 w 42"/>
              <a:gd name="T73" fmla="*/ 12 h 44"/>
              <a:gd name="T74" fmla="*/ 42 w 42"/>
              <a:gd name="T75" fmla="*/ 12 h 44"/>
              <a:gd name="T76" fmla="*/ 42 w 42"/>
              <a:gd name="T77" fmla="*/ 8 h 44"/>
              <a:gd name="T78" fmla="*/ 20 w 42"/>
              <a:gd name="T79" fmla="*/ 8 h 44"/>
              <a:gd name="T80" fmla="*/ 20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4" y="4"/>
                </a:lnTo>
                <a:lnTo>
                  <a:pt x="24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4"/>
                </a:lnTo>
                <a:lnTo>
                  <a:pt x="24" y="44"/>
                </a:lnTo>
                <a:lnTo>
                  <a:pt x="24" y="22"/>
                </a:lnTo>
                <a:lnTo>
                  <a:pt x="30" y="22"/>
                </a:lnTo>
                <a:lnTo>
                  <a:pt x="30" y="32"/>
                </a:lnTo>
                <a:lnTo>
                  <a:pt x="30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4" y="38"/>
                </a:lnTo>
                <a:lnTo>
                  <a:pt x="36" y="38"/>
                </a:lnTo>
                <a:lnTo>
                  <a:pt x="36" y="36"/>
                </a:lnTo>
                <a:lnTo>
                  <a:pt x="36" y="18"/>
                </a:lnTo>
                <a:lnTo>
                  <a:pt x="24" y="18"/>
                </a:lnTo>
                <a:lnTo>
                  <a:pt x="24" y="12"/>
                </a:lnTo>
                <a:lnTo>
                  <a:pt x="42" y="12"/>
                </a:lnTo>
                <a:lnTo>
                  <a:pt x="42" y="8"/>
                </a:lnTo>
                <a:lnTo>
                  <a:pt x="20" y="8"/>
                </a:lnTo>
                <a:lnTo>
                  <a:pt x="20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6009323" y="2433829"/>
            <a:ext cx="125535" cy="131494"/>
          </a:xfrm>
          <a:custGeom>
            <a:avLst/>
            <a:gdLst>
              <a:gd name="T0" fmla="*/ 20 w 42"/>
              <a:gd name="T1" fmla="*/ 8 h 44"/>
              <a:gd name="T2" fmla="*/ 4 w 42"/>
              <a:gd name="T3" fmla="*/ 12 h 44"/>
              <a:gd name="T4" fmla="*/ 38 w 42"/>
              <a:gd name="T5" fmla="*/ 8 h 44"/>
              <a:gd name="T6" fmla="*/ 26 w 42"/>
              <a:gd name="T7" fmla="*/ 6 h 44"/>
              <a:gd name="T8" fmla="*/ 42 w 42"/>
              <a:gd name="T9" fmla="*/ 2 h 44"/>
              <a:gd name="T10" fmla="*/ 26 w 42"/>
              <a:gd name="T11" fmla="*/ 2 h 44"/>
              <a:gd name="T12" fmla="*/ 26 w 42"/>
              <a:gd name="T13" fmla="*/ 2 h 44"/>
              <a:gd name="T14" fmla="*/ 26 w 42"/>
              <a:gd name="T15" fmla="*/ 0 h 44"/>
              <a:gd name="T16" fmla="*/ 20 w 42"/>
              <a:gd name="T17" fmla="*/ 0 h 44"/>
              <a:gd name="T18" fmla="*/ 2 w 42"/>
              <a:gd name="T19" fmla="*/ 2 h 44"/>
              <a:gd name="T20" fmla="*/ 20 w 42"/>
              <a:gd name="T21" fmla="*/ 6 h 44"/>
              <a:gd name="T22" fmla="*/ 14 w 42"/>
              <a:gd name="T23" fmla="*/ 22 h 44"/>
              <a:gd name="T24" fmla="*/ 10 w 42"/>
              <a:gd name="T25" fmla="*/ 24 h 44"/>
              <a:gd name="T26" fmla="*/ 0 w 42"/>
              <a:gd name="T27" fmla="*/ 26 h 44"/>
              <a:gd name="T28" fmla="*/ 8 w 42"/>
              <a:gd name="T29" fmla="*/ 30 h 44"/>
              <a:gd name="T30" fmla="*/ 8 w 42"/>
              <a:gd name="T31" fmla="*/ 30 h 44"/>
              <a:gd name="T32" fmla="*/ 8 w 42"/>
              <a:gd name="T33" fmla="*/ 32 h 44"/>
              <a:gd name="T34" fmla="*/ 2 w 42"/>
              <a:gd name="T35" fmla="*/ 36 h 44"/>
              <a:gd name="T36" fmla="*/ 6 w 42"/>
              <a:gd name="T37" fmla="*/ 36 h 44"/>
              <a:gd name="T38" fmla="*/ 0 w 42"/>
              <a:gd name="T39" fmla="*/ 40 h 44"/>
              <a:gd name="T40" fmla="*/ 4 w 42"/>
              <a:gd name="T41" fmla="*/ 44 h 44"/>
              <a:gd name="T42" fmla="*/ 10 w 42"/>
              <a:gd name="T43" fmla="*/ 40 h 44"/>
              <a:gd name="T44" fmla="*/ 16 w 42"/>
              <a:gd name="T45" fmla="*/ 36 h 44"/>
              <a:gd name="T46" fmla="*/ 16 w 42"/>
              <a:gd name="T47" fmla="*/ 38 h 44"/>
              <a:gd name="T48" fmla="*/ 12 w 42"/>
              <a:gd name="T49" fmla="*/ 40 h 44"/>
              <a:gd name="T50" fmla="*/ 14 w 42"/>
              <a:gd name="T51" fmla="*/ 44 h 44"/>
              <a:gd name="T52" fmla="*/ 20 w 42"/>
              <a:gd name="T53" fmla="*/ 44 h 44"/>
              <a:gd name="T54" fmla="*/ 22 w 42"/>
              <a:gd name="T55" fmla="*/ 32 h 44"/>
              <a:gd name="T56" fmla="*/ 14 w 42"/>
              <a:gd name="T57" fmla="*/ 32 h 44"/>
              <a:gd name="T58" fmla="*/ 14 w 42"/>
              <a:gd name="T59" fmla="*/ 30 h 44"/>
              <a:gd name="T60" fmla="*/ 42 w 42"/>
              <a:gd name="T61" fmla="*/ 30 h 44"/>
              <a:gd name="T62" fmla="*/ 32 w 42"/>
              <a:gd name="T63" fmla="*/ 26 h 44"/>
              <a:gd name="T64" fmla="*/ 32 w 42"/>
              <a:gd name="T65" fmla="*/ 24 h 44"/>
              <a:gd name="T66" fmla="*/ 34 w 42"/>
              <a:gd name="T67" fmla="*/ 24 h 44"/>
              <a:gd name="T68" fmla="*/ 32 w 42"/>
              <a:gd name="T69" fmla="*/ 24 h 44"/>
              <a:gd name="T70" fmla="*/ 32 w 42"/>
              <a:gd name="T71" fmla="*/ 22 h 44"/>
              <a:gd name="T72" fmla="*/ 38 w 42"/>
              <a:gd name="T73" fmla="*/ 14 h 44"/>
              <a:gd name="T74" fmla="*/ 6 w 42"/>
              <a:gd name="T75" fmla="*/ 22 h 44"/>
              <a:gd name="T76" fmla="*/ 14 w 42"/>
              <a:gd name="T77" fmla="*/ 22 h 44"/>
              <a:gd name="T78" fmla="*/ 12 w 42"/>
              <a:gd name="T79" fmla="*/ 20 h 44"/>
              <a:gd name="T80" fmla="*/ 32 w 42"/>
              <a:gd name="T81" fmla="*/ 18 h 44"/>
              <a:gd name="T82" fmla="*/ 32 w 42"/>
              <a:gd name="T83" fmla="*/ 20 h 44"/>
              <a:gd name="T84" fmla="*/ 18 w 42"/>
              <a:gd name="T85" fmla="*/ 26 h 44"/>
              <a:gd name="T86" fmla="*/ 18 w 42"/>
              <a:gd name="T87" fmla="*/ 22 h 44"/>
              <a:gd name="T88" fmla="*/ 26 w 42"/>
              <a:gd name="T89" fmla="*/ 22 h 44"/>
              <a:gd name="T90" fmla="*/ 26 w 42"/>
              <a:gd name="T91" fmla="*/ 26 h 44"/>
              <a:gd name="T92" fmla="*/ 30 w 42"/>
              <a:gd name="T93" fmla="*/ 42 h 44"/>
              <a:gd name="T94" fmla="*/ 34 w 42"/>
              <a:gd name="T95" fmla="*/ 44 h 44"/>
              <a:gd name="T96" fmla="*/ 40 w 42"/>
              <a:gd name="T97" fmla="*/ 32 h 44"/>
              <a:gd name="T98" fmla="*/ 24 w 42"/>
              <a:gd name="T99" fmla="*/ 44 h 44"/>
              <a:gd name="T100" fmla="*/ 30 w 42"/>
              <a:gd name="T101" fmla="*/ 42 h 44"/>
              <a:gd name="T102" fmla="*/ 30 w 42"/>
              <a:gd name="T103" fmla="*/ 36 h 44"/>
              <a:gd name="T104" fmla="*/ 34 w 42"/>
              <a:gd name="T105" fmla="*/ 38 h 44"/>
              <a:gd name="T106" fmla="*/ 30 w 42"/>
              <a:gd name="T107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2" h="44">
                <a:moveTo>
                  <a:pt x="20" y="6"/>
                </a:moveTo>
                <a:lnTo>
                  <a:pt x="20" y="8"/>
                </a:lnTo>
                <a:lnTo>
                  <a:pt x="4" y="8"/>
                </a:lnTo>
                <a:lnTo>
                  <a:pt x="4" y="12"/>
                </a:lnTo>
                <a:lnTo>
                  <a:pt x="38" y="12"/>
                </a:lnTo>
                <a:lnTo>
                  <a:pt x="38" y="8"/>
                </a:lnTo>
                <a:lnTo>
                  <a:pt x="26" y="8"/>
                </a:lnTo>
                <a:lnTo>
                  <a:pt x="26" y="6"/>
                </a:lnTo>
                <a:lnTo>
                  <a:pt x="42" y="6"/>
                </a:lnTo>
                <a:lnTo>
                  <a:pt x="42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0"/>
                </a:lnTo>
                <a:lnTo>
                  <a:pt x="26" y="0"/>
                </a:lnTo>
                <a:lnTo>
                  <a:pt x="20" y="0"/>
                </a:lnTo>
                <a:lnTo>
                  <a:pt x="20" y="0"/>
                </a:lnTo>
                <a:lnTo>
                  <a:pt x="20" y="2"/>
                </a:lnTo>
                <a:lnTo>
                  <a:pt x="2" y="2"/>
                </a:lnTo>
                <a:lnTo>
                  <a:pt x="2" y="6"/>
                </a:lnTo>
                <a:lnTo>
                  <a:pt x="20" y="6"/>
                </a:lnTo>
                <a:lnTo>
                  <a:pt x="20" y="6"/>
                </a:lnTo>
                <a:close/>
                <a:moveTo>
                  <a:pt x="14" y="22"/>
                </a:moveTo>
                <a:lnTo>
                  <a:pt x="14" y="22"/>
                </a:lnTo>
                <a:lnTo>
                  <a:pt x="10" y="24"/>
                </a:lnTo>
                <a:lnTo>
                  <a:pt x="12" y="26"/>
                </a:lnTo>
                <a:lnTo>
                  <a:pt x="0" y="26"/>
                </a:lnTo>
                <a:lnTo>
                  <a:pt x="0" y="30"/>
                </a:lnTo>
                <a:lnTo>
                  <a:pt x="8" y="30"/>
                </a:lnTo>
                <a:lnTo>
                  <a:pt x="8" y="30"/>
                </a:lnTo>
                <a:lnTo>
                  <a:pt x="8" y="30"/>
                </a:lnTo>
                <a:lnTo>
                  <a:pt x="8" y="30"/>
                </a:lnTo>
                <a:lnTo>
                  <a:pt x="8" y="32"/>
                </a:lnTo>
                <a:lnTo>
                  <a:pt x="2" y="32"/>
                </a:lnTo>
                <a:lnTo>
                  <a:pt x="2" y="36"/>
                </a:lnTo>
                <a:lnTo>
                  <a:pt x="6" y="36"/>
                </a:lnTo>
                <a:lnTo>
                  <a:pt x="6" y="36"/>
                </a:lnTo>
                <a:lnTo>
                  <a:pt x="4" y="38"/>
                </a:lnTo>
                <a:lnTo>
                  <a:pt x="0" y="40"/>
                </a:lnTo>
                <a:lnTo>
                  <a:pt x="0" y="40"/>
                </a:lnTo>
                <a:lnTo>
                  <a:pt x="4" y="44"/>
                </a:lnTo>
                <a:lnTo>
                  <a:pt x="4" y="44"/>
                </a:lnTo>
                <a:lnTo>
                  <a:pt x="10" y="40"/>
                </a:lnTo>
                <a:lnTo>
                  <a:pt x="12" y="36"/>
                </a:lnTo>
                <a:lnTo>
                  <a:pt x="16" y="36"/>
                </a:lnTo>
                <a:lnTo>
                  <a:pt x="16" y="38"/>
                </a:lnTo>
                <a:lnTo>
                  <a:pt x="16" y="38"/>
                </a:lnTo>
                <a:lnTo>
                  <a:pt x="14" y="40"/>
                </a:lnTo>
                <a:lnTo>
                  <a:pt x="12" y="40"/>
                </a:lnTo>
                <a:lnTo>
                  <a:pt x="12" y="40"/>
                </a:lnTo>
                <a:lnTo>
                  <a:pt x="14" y="44"/>
                </a:lnTo>
                <a:lnTo>
                  <a:pt x="14" y="44"/>
                </a:lnTo>
                <a:lnTo>
                  <a:pt x="20" y="44"/>
                </a:lnTo>
                <a:lnTo>
                  <a:pt x="22" y="40"/>
                </a:lnTo>
                <a:lnTo>
                  <a:pt x="22" y="32"/>
                </a:lnTo>
                <a:lnTo>
                  <a:pt x="14" y="32"/>
                </a:lnTo>
                <a:lnTo>
                  <a:pt x="14" y="32"/>
                </a:lnTo>
                <a:lnTo>
                  <a:pt x="14" y="30"/>
                </a:lnTo>
                <a:lnTo>
                  <a:pt x="14" y="30"/>
                </a:lnTo>
                <a:lnTo>
                  <a:pt x="14" y="30"/>
                </a:lnTo>
                <a:lnTo>
                  <a:pt x="42" y="30"/>
                </a:lnTo>
                <a:lnTo>
                  <a:pt x="42" y="26"/>
                </a:lnTo>
                <a:lnTo>
                  <a:pt x="32" y="26"/>
                </a:lnTo>
                <a:lnTo>
                  <a:pt x="32" y="26"/>
                </a:lnTo>
                <a:lnTo>
                  <a:pt x="32" y="24"/>
                </a:lnTo>
                <a:lnTo>
                  <a:pt x="32" y="24"/>
                </a:lnTo>
                <a:lnTo>
                  <a:pt x="34" y="24"/>
                </a:lnTo>
                <a:lnTo>
                  <a:pt x="34" y="24"/>
                </a:lnTo>
                <a:lnTo>
                  <a:pt x="32" y="24"/>
                </a:lnTo>
                <a:lnTo>
                  <a:pt x="32" y="24"/>
                </a:lnTo>
                <a:lnTo>
                  <a:pt x="32" y="22"/>
                </a:lnTo>
                <a:lnTo>
                  <a:pt x="38" y="22"/>
                </a:lnTo>
                <a:lnTo>
                  <a:pt x="38" y="14"/>
                </a:lnTo>
                <a:lnTo>
                  <a:pt x="6" y="14"/>
                </a:lnTo>
                <a:lnTo>
                  <a:pt x="6" y="22"/>
                </a:lnTo>
                <a:lnTo>
                  <a:pt x="14" y="22"/>
                </a:lnTo>
                <a:lnTo>
                  <a:pt x="14" y="22"/>
                </a:lnTo>
                <a:close/>
                <a:moveTo>
                  <a:pt x="32" y="20"/>
                </a:moveTo>
                <a:lnTo>
                  <a:pt x="12" y="20"/>
                </a:lnTo>
                <a:lnTo>
                  <a:pt x="12" y="18"/>
                </a:lnTo>
                <a:lnTo>
                  <a:pt x="32" y="18"/>
                </a:lnTo>
                <a:lnTo>
                  <a:pt x="32" y="20"/>
                </a:lnTo>
                <a:lnTo>
                  <a:pt x="32" y="20"/>
                </a:lnTo>
                <a:close/>
                <a:moveTo>
                  <a:pt x="26" y="26"/>
                </a:moveTo>
                <a:lnTo>
                  <a:pt x="18" y="26"/>
                </a:lnTo>
                <a:lnTo>
                  <a:pt x="18" y="26"/>
                </a:lnTo>
                <a:lnTo>
                  <a:pt x="18" y="22"/>
                </a:lnTo>
                <a:lnTo>
                  <a:pt x="26" y="22"/>
                </a:lnTo>
                <a:lnTo>
                  <a:pt x="26" y="22"/>
                </a:lnTo>
                <a:lnTo>
                  <a:pt x="26" y="26"/>
                </a:lnTo>
                <a:lnTo>
                  <a:pt x="26" y="26"/>
                </a:lnTo>
                <a:lnTo>
                  <a:pt x="26" y="26"/>
                </a:lnTo>
                <a:close/>
                <a:moveTo>
                  <a:pt x="30" y="42"/>
                </a:moveTo>
                <a:lnTo>
                  <a:pt x="34" y="42"/>
                </a:lnTo>
                <a:lnTo>
                  <a:pt x="34" y="44"/>
                </a:lnTo>
                <a:lnTo>
                  <a:pt x="40" y="44"/>
                </a:lnTo>
                <a:lnTo>
                  <a:pt x="40" y="32"/>
                </a:lnTo>
                <a:lnTo>
                  <a:pt x="24" y="32"/>
                </a:lnTo>
                <a:lnTo>
                  <a:pt x="24" y="44"/>
                </a:lnTo>
                <a:lnTo>
                  <a:pt x="30" y="44"/>
                </a:lnTo>
                <a:lnTo>
                  <a:pt x="30" y="42"/>
                </a:lnTo>
                <a:lnTo>
                  <a:pt x="30" y="42"/>
                </a:lnTo>
                <a:close/>
                <a:moveTo>
                  <a:pt x="30" y="36"/>
                </a:moveTo>
                <a:lnTo>
                  <a:pt x="34" y="36"/>
                </a:lnTo>
                <a:lnTo>
                  <a:pt x="34" y="38"/>
                </a:lnTo>
                <a:lnTo>
                  <a:pt x="30" y="38"/>
                </a:lnTo>
                <a:lnTo>
                  <a:pt x="30" y="36"/>
                </a:lnTo>
                <a:lnTo>
                  <a:pt x="30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1"/>
          <p:cNvSpPr>
            <a:spLocks noEditPoints="1"/>
          </p:cNvSpPr>
          <p:nvPr/>
        </p:nvSpPr>
        <p:spPr bwMode="auto">
          <a:xfrm>
            <a:off x="6158769" y="2433829"/>
            <a:ext cx="125535" cy="131494"/>
          </a:xfrm>
          <a:custGeom>
            <a:avLst/>
            <a:gdLst>
              <a:gd name="T0" fmla="*/ 20 w 42"/>
              <a:gd name="T1" fmla="*/ 12 h 44"/>
              <a:gd name="T2" fmla="*/ 26 w 42"/>
              <a:gd name="T3" fmla="*/ 6 h 44"/>
              <a:gd name="T4" fmla="*/ 28 w 42"/>
              <a:gd name="T5" fmla="*/ 4 h 44"/>
              <a:gd name="T6" fmla="*/ 28 w 42"/>
              <a:gd name="T7" fmla="*/ 4 h 44"/>
              <a:gd name="T8" fmla="*/ 24 w 42"/>
              <a:gd name="T9" fmla="*/ 2 h 44"/>
              <a:gd name="T10" fmla="*/ 22 w 42"/>
              <a:gd name="T11" fmla="*/ 0 h 44"/>
              <a:gd name="T12" fmla="*/ 12 w 42"/>
              <a:gd name="T13" fmla="*/ 10 h 44"/>
              <a:gd name="T14" fmla="*/ 10 w 42"/>
              <a:gd name="T15" fmla="*/ 32 h 44"/>
              <a:gd name="T16" fmla="*/ 10 w 42"/>
              <a:gd name="T17" fmla="*/ 4 h 44"/>
              <a:gd name="T18" fmla="*/ 10 w 42"/>
              <a:gd name="T19" fmla="*/ 2 h 44"/>
              <a:gd name="T20" fmla="*/ 10 w 42"/>
              <a:gd name="T21" fmla="*/ 2 h 44"/>
              <a:gd name="T22" fmla="*/ 6 w 42"/>
              <a:gd name="T23" fmla="*/ 32 h 44"/>
              <a:gd name="T24" fmla="*/ 4 w 42"/>
              <a:gd name="T25" fmla="*/ 12 h 44"/>
              <a:gd name="T26" fmla="*/ 4 w 42"/>
              <a:gd name="T27" fmla="*/ 10 h 44"/>
              <a:gd name="T28" fmla="*/ 4 w 42"/>
              <a:gd name="T29" fmla="*/ 10 h 44"/>
              <a:gd name="T30" fmla="*/ 0 w 42"/>
              <a:gd name="T31" fmla="*/ 10 h 44"/>
              <a:gd name="T32" fmla="*/ 12 w 42"/>
              <a:gd name="T33" fmla="*/ 36 h 44"/>
              <a:gd name="T34" fmla="*/ 16 w 42"/>
              <a:gd name="T35" fmla="*/ 38 h 44"/>
              <a:gd name="T36" fmla="*/ 16 w 42"/>
              <a:gd name="T37" fmla="*/ 26 h 44"/>
              <a:gd name="T38" fmla="*/ 20 w 42"/>
              <a:gd name="T39" fmla="*/ 28 h 44"/>
              <a:gd name="T40" fmla="*/ 26 w 42"/>
              <a:gd name="T41" fmla="*/ 44 h 44"/>
              <a:gd name="T42" fmla="*/ 32 w 42"/>
              <a:gd name="T43" fmla="*/ 42 h 44"/>
              <a:gd name="T44" fmla="*/ 38 w 42"/>
              <a:gd name="T45" fmla="*/ 44 h 44"/>
              <a:gd name="T46" fmla="*/ 40 w 42"/>
              <a:gd name="T47" fmla="*/ 30 h 44"/>
              <a:gd name="T48" fmla="*/ 42 w 42"/>
              <a:gd name="T49" fmla="*/ 24 h 44"/>
              <a:gd name="T50" fmla="*/ 34 w 42"/>
              <a:gd name="T51" fmla="*/ 18 h 44"/>
              <a:gd name="T52" fmla="*/ 32 w 42"/>
              <a:gd name="T53" fmla="*/ 10 h 44"/>
              <a:gd name="T54" fmla="*/ 26 w 42"/>
              <a:gd name="T55" fmla="*/ 8 h 44"/>
              <a:gd name="T56" fmla="*/ 22 w 42"/>
              <a:gd name="T57" fmla="*/ 18 h 44"/>
              <a:gd name="T58" fmla="*/ 16 w 42"/>
              <a:gd name="T59" fmla="*/ 10 h 44"/>
              <a:gd name="T60" fmla="*/ 20 w 42"/>
              <a:gd name="T61" fmla="*/ 12 h 44"/>
              <a:gd name="T62" fmla="*/ 20 w 42"/>
              <a:gd name="T63" fmla="*/ 12 h 44"/>
              <a:gd name="T64" fmla="*/ 42 w 42"/>
              <a:gd name="T65" fmla="*/ 8 h 44"/>
              <a:gd name="T66" fmla="*/ 34 w 42"/>
              <a:gd name="T67" fmla="*/ 0 h 44"/>
              <a:gd name="T68" fmla="*/ 32 w 42"/>
              <a:gd name="T69" fmla="*/ 2 h 44"/>
              <a:gd name="T70" fmla="*/ 28 w 42"/>
              <a:gd name="T71" fmla="*/ 4 h 44"/>
              <a:gd name="T72" fmla="*/ 36 w 42"/>
              <a:gd name="T73" fmla="*/ 14 h 44"/>
              <a:gd name="T74" fmla="*/ 42 w 42"/>
              <a:gd name="T75" fmla="*/ 8 h 44"/>
              <a:gd name="T76" fmla="*/ 28 w 42"/>
              <a:gd name="T77" fmla="*/ 18 h 44"/>
              <a:gd name="T78" fmla="*/ 32 w 42"/>
              <a:gd name="T79" fmla="*/ 24 h 44"/>
              <a:gd name="T80" fmla="*/ 24 w 42"/>
              <a:gd name="T81" fmla="*/ 24 h 44"/>
              <a:gd name="T82" fmla="*/ 28 w 42"/>
              <a:gd name="T83" fmla="*/ 18 h 44"/>
              <a:gd name="T84" fmla="*/ 26 w 42"/>
              <a:gd name="T85" fmla="*/ 36 h 44"/>
              <a:gd name="T86" fmla="*/ 32 w 42"/>
              <a:gd name="T87" fmla="*/ 28 h 44"/>
              <a:gd name="T88" fmla="*/ 26 w 42"/>
              <a:gd name="T89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2" h="44">
                <a:moveTo>
                  <a:pt x="20" y="12"/>
                </a:moveTo>
                <a:lnTo>
                  <a:pt x="20" y="12"/>
                </a:lnTo>
                <a:lnTo>
                  <a:pt x="26" y="6"/>
                </a:lnTo>
                <a:lnTo>
                  <a:pt x="26" y="6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4" y="2"/>
                </a:lnTo>
                <a:lnTo>
                  <a:pt x="24" y="2"/>
                </a:lnTo>
                <a:lnTo>
                  <a:pt x="22" y="0"/>
                </a:lnTo>
                <a:lnTo>
                  <a:pt x="22" y="0"/>
                </a:lnTo>
                <a:lnTo>
                  <a:pt x="16" y="10"/>
                </a:lnTo>
                <a:lnTo>
                  <a:pt x="12" y="10"/>
                </a:lnTo>
                <a:lnTo>
                  <a:pt x="12" y="32"/>
                </a:lnTo>
                <a:lnTo>
                  <a:pt x="10" y="32"/>
                </a:lnTo>
                <a:lnTo>
                  <a:pt x="10" y="4"/>
                </a:lnTo>
                <a:lnTo>
                  <a:pt x="10" y="4"/>
                </a:lnTo>
                <a:lnTo>
                  <a:pt x="10" y="2"/>
                </a:lnTo>
                <a:lnTo>
                  <a:pt x="10" y="2"/>
                </a:lnTo>
                <a:lnTo>
                  <a:pt x="10" y="2"/>
                </a:lnTo>
                <a:lnTo>
                  <a:pt x="10" y="2"/>
                </a:lnTo>
                <a:lnTo>
                  <a:pt x="6" y="0"/>
                </a:lnTo>
                <a:lnTo>
                  <a:pt x="6" y="32"/>
                </a:lnTo>
                <a:lnTo>
                  <a:pt x="4" y="32"/>
                </a:lnTo>
                <a:lnTo>
                  <a:pt x="4" y="12"/>
                </a:lnTo>
                <a:lnTo>
                  <a:pt x="4" y="12"/>
                </a:lnTo>
                <a:lnTo>
                  <a:pt x="4" y="10"/>
                </a:lnTo>
                <a:lnTo>
                  <a:pt x="4" y="10"/>
                </a:lnTo>
                <a:lnTo>
                  <a:pt x="4" y="10"/>
                </a:lnTo>
                <a:lnTo>
                  <a:pt x="4" y="10"/>
                </a:lnTo>
                <a:lnTo>
                  <a:pt x="0" y="10"/>
                </a:lnTo>
                <a:lnTo>
                  <a:pt x="0" y="38"/>
                </a:lnTo>
                <a:lnTo>
                  <a:pt x="12" y="36"/>
                </a:lnTo>
                <a:lnTo>
                  <a:pt x="12" y="38"/>
                </a:lnTo>
                <a:lnTo>
                  <a:pt x="16" y="38"/>
                </a:lnTo>
                <a:lnTo>
                  <a:pt x="16" y="26"/>
                </a:lnTo>
                <a:lnTo>
                  <a:pt x="16" y="26"/>
                </a:lnTo>
                <a:lnTo>
                  <a:pt x="18" y="28"/>
                </a:lnTo>
                <a:lnTo>
                  <a:pt x="20" y="28"/>
                </a:lnTo>
                <a:lnTo>
                  <a:pt x="20" y="44"/>
                </a:lnTo>
                <a:lnTo>
                  <a:pt x="26" y="44"/>
                </a:lnTo>
                <a:lnTo>
                  <a:pt x="26" y="42"/>
                </a:lnTo>
                <a:lnTo>
                  <a:pt x="32" y="42"/>
                </a:lnTo>
                <a:lnTo>
                  <a:pt x="32" y="44"/>
                </a:lnTo>
                <a:lnTo>
                  <a:pt x="38" y="44"/>
                </a:lnTo>
                <a:lnTo>
                  <a:pt x="38" y="28"/>
                </a:lnTo>
                <a:lnTo>
                  <a:pt x="40" y="30"/>
                </a:lnTo>
                <a:lnTo>
                  <a:pt x="40" y="30"/>
                </a:lnTo>
                <a:lnTo>
                  <a:pt x="42" y="24"/>
                </a:lnTo>
                <a:lnTo>
                  <a:pt x="42" y="24"/>
                </a:lnTo>
                <a:lnTo>
                  <a:pt x="34" y="18"/>
                </a:lnTo>
                <a:lnTo>
                  <a:pt x="30" y="12"/>
                </a:lnTo>
                <a:lnTo>
                  <a:pt x="32" y="10"/>
                </a:lnTo>
                <a:lnTo>
                  <a:pt x="32" y="10"/>
                </a:lnTo>
                <a:lnTo>
                  <a:pt x="26" y="8"/>
                </a:lnTo>
                <a:lnTo>
                  <a:pt x="26" y="8"/>
                </a:lnTo>
                <a:lnTo>
                  <a:pt x="22" y="18"/>
                </a:lnTo>
                <a:lnTo>
                  <a:pt x="16" y="24"/>
                </a:lnTo>
                <a:lnTo>
                  <a:pt x="16" y="10"/>
                </a:lnTo>
                <a:lnTo>
                  <a:pt x="16" y="10"/>
                </a:lnTo>
                <a:lnTo>
                  <a:pt x="20" y="12"/>
                </a:lnTo>
                <a:lnTo>
                  <a:pt x="20" y="12"/>
                </a:lnTo>
                <a:lnTo>
                  <a:pt x="20" y="12"/>
                </a:lnTo>
                <a:close/>
                <a:moveTo>
                  <a:pt x="42" y="8"/>
                </a:moveTo>
                <a:lnTo>
                  <a:pt x="42" y="8"/>
                </a:lnTo>
                <a:lnTo>
                  <a:pt x="34" y="0"/>
                </a:lnTo>
                <a:lnTo>
                  <a:pt x="34" y="0"/>
                </a:lnTo>
                <a:lnTo>
                  <a:pt x="32" y="2"/>
                </a:lnTo>
                <a:lnTo>
                  <a:pt x="32" y="2"/>
                </a:lnTo>
                <a:lnTo>
                  <a:pt x="28" y="4"/>
                </a:lnTo>
                <a:lnTo>
                  <a:pt x="28" y="4"/>
                </a:lnTo>
                <a:lnTo>
                  <a:pt x="36" y="14"/>
                </a:lnTo>
                <a:lnTo>
                  <a:pt x="36" y="14"/>
                </a:lnTo>
                <a:lnTo>
                  <a:pt x="42" y="8"/>
                </a:lnTo>
                <a:lnTo>
                  <a:pt x="42" y="8"/>
                </a:lnTo>
                <a:lnTo>
                  <a:pt x="42" y="8"/>
                </a:lnTo>
                <a:close/>
                <a:moveTo>
                  <a:pt x="28" y="18"/>
                </a:moveTo>
                <a:lnTo>
                  <a:pt x="28" y="18"/>
                </a:lnTo>
                <a:lnTo>
                  <a:pt x="32" y="24"/>
                </a:lnTo>
                <a:lnTo>
                  <a:pt x="24" y="24"/>
                </a:lnTo>
                <a:lnTo>
                  <a:pt x="24" y="24"/>
                </a:lnTo>
                <a:lnTo>
                  <a:pt x="28" y="18"/>
                </a:lnTo>
                <a:lnTo>
                  <a:pt x="28" y="18"/>
                </a:lnTo>
                <a:lnTo>
                  <a:pt x="28" y="18"/>
                </a:lnTo>
                <a:close/>
                <a:moveTo>
                  <a:pt x="26" y="36"/>
                </a:moveTo>
                <a:lnTo>
                  <a:pt x="26" y="28"/>
                </a:lnTo>
                <a:lnTo>
                  <a:pt x="32" y="28"/>
                </a:lnTo>
                <a:lnTo>
                  <a:pt x="32" y="36"/>
                </a:lnTo>
                <a:lnTo>
                  <a:pt x="26" y="36"/>
                </a:lnTo>
                <a:lnTo>
                  <a:pt x="26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2"/>
          <p:cNvSpPr>
            <a:spLocks/>
          </p:cNvSpPr>
          <p:nvPr/>
        </p:nvSpPr>
        <p:spPr bwMode="auto">
          <a:xfrm>
            <a:off x="6296259" y="2433829"/>
            <a:ext cx="125535" cy="131494"/>
          </a:xfrm>
          <a:custGeom>
            <a:avLst/>
            <a:gdLst>
              <a:gd name="T0" fmla="*/ 36 w 42"/>
              <a:gd name="T1" fmla="*/ 4 h 44"/>
              <a:gd name="T2" fmla="*/ 36 w 42"/>
              <a:gd name="T3" fmla="*/ 4 h 44"/>
              <a:gd name="T4" fmla="*/ 34 w 42"/>
              <a:gd name="T5" fmla="*/ 2 h 44"/>
              <a:gd name="T6" fmla="*/ 34 w 42"/>
              <a:gd name="T7" fmla="*/ 2 h 44"/>
              <a:gd name="T8" fmla="*/ 26 w 42"/>
              <a:gd name="T9" fmla="*/ 0 h 44"/>
              <a:gd name="T10" fmla="*/ 26 w 42"/>
              <a:gd name="T11" fmla="*/ 0 h 44"/>
              <a:gd name="T12" fmla="*/ 22 w 42"/>
              <a:gd name="T13" fmla="*/ 10 h 44"/>
              <a:gd name="T14" fmla="*/ 16 w 42"/>
              <a:gd name="T15" fmla="*/ 10 h 44"/>
              <a:gd name="T16" fmla="*/ 20 w 42"/>
              <a:gd name="T17" fmla="*/ 6 h 44"/>
              <a:gd name="T18" fmla="*/ 20 w 42"/>
              <a:gd name="T19" fmla="*/ 6 h 44"/>
              <a:gd name="T20" fmla="*/ 14 w 42"/>
              <a:gd name="T21" fmla="*/ 0 h 44"/>
              <a:gd name="T22" fmla="*/ 10 w 42"/>
              <a:gd name="T23" fmla="*/ 4 h 44"/>
              <a:gd name="T24" fmla="*/ 10 w 42"/>
              <a:gd name="T25" fmla="*/ 4 h 44"/>
              <a:gd name="T26" fmla="*/ 14 w 42"/>
              <a:gd name="T27" fmla="*/ 10 h 44"/>
              <a:gd name="T28" fmla="*/ 4 w 42"/>
              <a:gd name="T29" fmla="*/ 10 h 44"/>
              <a:gd name="T30" fmla="*/ 4 w 42"/>
              <a:gd name="T31" fmla="*/ 14 h 44"/>
              <a:gd name="T32" fmla="*/ 18 w 42"/>
              <a:gd name="T33" fmla="*/ 14 h 44"/>
              <a:gd name="T34" fmla="*/ 18 w 42"/>
              <a:gd name="T35" fmla="*/ 22 h 44"/>
              <a:gd name="T36" fmla="*/ 2 w 42"/>
              <a:gd name="T37" fmla="*/ 22 h 44"/>
              <a:gd name="T38" fmla="*/ 2 w 42"/>
              <a:gd name="T39" fmla="*/ 26 h 44"/>
              <a:gd name="T40" fmla="*/ 16 w 42"/>
              <a:gd name="T41" fmla="*/ 26 h 44"/>
              <a:gd name="T42" fmla="*/ 16 w 42"/>
              <a:gd name="T43" fmla="*/ 26 h 44"/>
              <a:gd name="T44" fmla="*/ 14 w 42"/>
              <a:gd name="T45" fmla="*/ 30 h 44"/>
              <a:gd name="T46" fmla="*/ 10 w 42"/>
              <a:gd name="T47" fmla="*/ 34 h 44"/>
              <a:gd name="T48" fmla="*/ 0 w 42"/>
              <a:gd name="T49" fmla="*/ 38 h 44"/>
              <a:gd name="T50" fmla="*/ 0 w 42"/>
              <a:gd name="T51" fmla="*/ 38 h 44"/>
              <a:gd name="T52" fmla="*/ 0 w 42"/>
              <a:gd name="T53" fmla="*/ 40 h 44"/>
              <a:gd name="T54" fmla="*/ 0 w 42"/>
              <a:gd name="T55" fmla="*/ 40 h 44"/>
              <a:gd name="T56" fmla="*/ 4 w 42"/>
              <a:gd name="T57" fmla="*/ 44 h 44"/>
              <a:gd name="T58" fmla="*/ 4 w 42"/>
              <a:gd name="T59" fmla="*/ 44 h 44"/>
              <a:gd name="T60" fmla="*/ 14 w 42"/>
              <a:gd name="T61" fmla="*/ 38 h 44"/>
              <a:gd name="T62" fmla="*/ 22 w 42"/>
              <a:gd name="T63" fmla="*/ 32 h 44"/>
              <a:gd name="T64" fmla="*/ 22 w 42"/>
              <a:gd name="T65" fmla="*/ 32 h 44"/>
              <a:gd name="T66" fmla="*/ 28 w 42"/>
              <a:gd name="T67" fmla="*/ 38 h 44"/>
              <a:gd name="T68" fmla="*/ 38 w 42"/>
              <a:gd name="T69" fmla="*/ 44 h 44"/>
              <a:gd name="T70" fmla="*/ 38 w 42"/>
              <a:gd name="T71" fmla="*/ 44 h 44"/>
              <a:gd name="T72" fmla="*/ 42 w 42"/>
              <a:gd name="T73" fmla="*/ 38 h 44"/>
              <a:gd name="T74" fmla="*/ 42 w 42"/>
              <a:gd name="T75" fmla="*/ 38 h 44"/>
              <a:gd name="T76" fmla="*/ 32 w 42"/>
              <a:gd name="T77" fmla="*/ 32 h 44"/>
              <a:gd name="T78" fmla="*/ 26 w 42"/>
              <a:gd name="T79" fmla="*/ 26 h 44"/>
              <a:gd name="T80" fmla="*/ 42 w 42"/>
              <a:gd name="T81" fmla="*/ 26 h 44"/>
              <a:gd name="T82" fmla="*/ 42 w 42"/>
              <a:gd name="T83" fmla="*/ 22 h 44"/>
              <a:gd name="T84" fmla="*/ 24 w 42"/>
              <a:gd name="T85" fmla="*/ 22 h 44"/>
              <a:gd name="T86" fmla="*/ 24 w 42"/>
              <a:gd name="T87" fmla="*/ 14 h 44"/>
              <a:gd name="T88" fmla="*/ 40 w 42"/>
              <a:gd name="T89" fmla="*/ 14 h 44"/>
              <a:gd name="T90" fmla="*/ 40 w 42"/>
              <a:gd name="T91" fmla="*/ 10 h 44"/>
              <a:gd name="T92" fmla="*/ 30 w 42"/>
              <a:gd name="T93" fmla="*/ 10 h 44"/>
              <a:gd name="T94" fmla="*/ 30 w 42"/>
              <a:gd name="T95" fmla="*/ 10 h 44"/>
              <a:gd name="T96" fmla="*/ 36 w 42"/>
              <a:gd name="T97" fmla="*/ 4 h 44"/>
              <a:gd name="T98" fmla="*/ 36 w 42"/>
              <a:gd name="T99" fmla="*/ 4 h 44"/>
              <a:gd name="T100" fmla="*/ 36 w 42"/>
              <a:gd name="T101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2" h="44">
                <a:moveTo>
                  <a:pt x="36" y="4"/>
                </a:moveTo>
                <a:lnTo>
                  <a:pt x="36" y="4"/>
                </a:lnTo>
                <a:lnTo>
                  <a:pt x="34" y="2"/>
                </a:lnTo>
                <a:lnTo>
                  <a:pt x="34" y="2"/>
                </a:lnTo>
                <a:lnTo>
                  <a:pt x="26" y="0"/>
                </a:lnTo>
                <a:lnTo>
                  <a:pt x="26" y="0"/>
                </a:lnTo>
                <a:lnTo>
                  <a:pt x="22" y="10"/>
                </a:lnTo>
                <a:lnTo>
                  <a:pt x="16" y="10"/>
                </a:lnTo>
                <a:lnTo>
                  <a:pt x="20" y="6"/>
                </a:lnTo>
                <a:lnTo>
                  <a:pt x="20" y="6"/>
                </a:lnTo>
                <a:lnTo>
                  <a:pt x="14" y="0"/>
                </a:lnTo>
                <a:lnTo>
                  <a:pt x="10" y="4"/>
                </a:lnTo>
                <a:lnTo>
                  <a:pt x="10" y="4"/>
                </a:lnTo>
                <a:lnTo>
                  <a:pt x="14" y="10"/>
                </a:lnTo>
                <a:lnTo>
                  <a:pt x="4" y="10"/>
                </a:lnTo>
                <a:lnTo>
                  <a:pt x="4" y="14"/>
                </a:lnTo>
                <a:lnTo>
                  <a:pt x="18" y="14"/>
                </a:lnTo>
                <a:lnTo>
                  <a:pt x="18" y="22"/>
                </a:lnTo>
                <a:lnTo>
                  <a:pt x="2" y="22"/>
                </a:lnTo>
                <a:lnTo>
                  <a:pt x="2" y="26"/>
                </a:lnTo>
                <a:lnTo>
                  <a:pt x="16" y="26"/>
                </a:lnTo>
                <a:lnTo>
                  <a:pt x="16" y="26"/>
                </a:lnTo>
                <a:lnTo>
                  <a:pt x="14" y="30"/>
                </a:lnTo>
                <a:lnTo>
                  <a:pt x="10" y="34"/>
                </a:lnTo>
                <a:lnTo>
                  <a:pt x="0" y="38"/>
                </a:lnTo>
                <a:lnTo>
                  <a:pt x="0" y="38"/>
                </a:lnTo>
                <a:lnTo>
                  <a:pt x="0" y="40"/>
                </a:lnTo>
                <a:lnTo>
                  <a:pt x="0" y="40"/>
                </a:lnTo>
                <a:lnTo>
                  <a:pt x="4" y="44"/>
                </a:lnTo>
                <a:lnTo>
                  <a:pt x="4" y="44"/>
                </a:lnTo>
                <a:lnTo>
                  <a:pt x="14" y="38"/>
                </a:lnTo>
                <a:lnTo>
                  <a:pt x="22" y="32"/>
                </a:lnTo>
                <a:lnTo>
                  <a:pt x="22" y="32"/>
                </a:lnTo>
                <a:lnTo>
                  <a:pt x="28" y="38"/>
                </a:lnTo>
                <a:lnTo>
                  <a:pt x="38" y="44"/>
                </a:lnTo>
                <a:lnTo>
                  <a:pt x="38" y="44"/>
                </a:lnTo>
                <a:lnTo>
                  <a:pt x="42" y="38"/>
                </a:lnTo>
                <a:lnTo>
                  <a:pt x="42" y="38"/>
                </a:lnTo>
                <a:lnTo>
                  <a:pt x="32" y="32"/>
                </a:lnTo>
                <a:lnTo>
                  <a:pt x="26" y="26"/>
                </a:lnTo>
                <a:lnTo>
                  <a:pt x="42" y="26"/>
                </a:lnTo>
                <a:lnTo>
                  <a:pt x="42" y="22"/>
                </a:lnTo>
                <a:lnTo>
                  <a:pt x="24" y="22"/>
                </a:lnTo>
                <a:lnTo>
                  <a:pt x="24" y="14"/>
                </a:lnTo>
                <a:lnTo>
                  <a:pt x="40" y="14"/>
                </a:lnTo>
                <a:lnTo>
                  <a:pt x="40" y="10"/>
                </a:lnTo>
                <a:lnTo>
                  <a:pt x="30" y="10"/>
                </a:lnTo>
                <a:lnTo>
                  <a:pt x="30" y="10"/>
                </a:lnTo>
                <a:lnTo>
                  <a:pt x="36" y="4"/>
                </a:lnTo>
                <a:lnTo>
                  <a:pt x="36" y="4"/>
                </a:lnTo>
                <a:lnTo>
                  <a:pt x="36" y="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3"/>
          <p:cNvSpPr>
            <a:spLocks/>
          </p:cNvSpPr>
          <p:nvPr/>
        </p:nvSpPr>
        <p:spPr bwMode="auto">
          <a:xfrm>
            <a:off x="6439727" y="2433829"/>
            <a:ext cx="125535" cy="131494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6 w 42"/>
              <a:gd name="T5" fmla="*/ 4 h 44"/>
              <a:gd name="T6" fmla="*/ 26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0 h 44"/>
              <a:gd name="T14" fmla="*/ 20 w 42"/>
              <a:gd name="T15" fmla="*/ 0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2 h 44"/>
              <a:gd name="T26" fmla="*/ 18 w 42"/>
              <a:gd name="T27" fmla="*/ 12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38 h 44"/>
              <a:gd name="T34" fmla="*/ 12 w 42"/>
              <a:gd name="T35" fmla="*/ 38 h 44"/>
              <a:gd name="T36" fmla="*/ 12 w 42"/>
              <a:gd name="T37" fmla="*/ 22 h 44"/>
              <a:gd name="T38" fmla="*/ 18 w 42"/>
              <a:gd name="T39" fmla="*/ 22 h 44"/>
              <a:gd name="T40" fmla="*/ 18 w 42"/>
              <a:gd name="T41" fmla="*/ 44 h 44"/>
              <a:gd name="T42" fmla="*/ 26 w 42"/>
              <a:gd name="T43" fmla="*/ 44 h 44"/>
              <a:gd name="T44" fmla="*/ 26 w 42"/>
              <a:gd name="T45" fmla="*/ 22 h 44"/>
              <a:gd name="T46" fmla="*/ 32 w 42"/>
              <a:gd name="T47" fmla="*/ 22 h 44"/>
              <a:gd name="T48" fmla="*/ 32 w 42"/>
              <a:gd name="T49" fmla="*/ 32 h 44"/>
              <a:gd name="T50" fmla="*/ 32 w 42"/>
              <a:gd name="T51" fmla="*/ 32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6 w 42"/>
              <a:gd name="T63" fmla="*/ 38 h 44"/>
              <a:gd name="T64" fmla="*/ 38 w 42"/>
              <a:gd name="T65" fmla="*/ 38 h 44"/>
              <a:gd name="T66" fmla="*/ 38 w 42"/>
              <a:gd name="T67" fmla="*/ 36 h 44"/>
              <a:gd name="T68" fmla="*/ 38 w 42"/>
              <a:gd name="T69" fmla="*/ 18 h 44"/>
              <a:gd name="T70" fmla="*/ 26 w 42"/>
              <a:gd name="T71" fmla="*/ 18 h 44"/>
              <a:gd name="T72" fmla="*/ 26 w 42"/>
              <a:gd name="T73" fmla="*/ 12 h 44"/>
              <a:gd name="T74" fmla="*/ 42 w 42"/>
              <a:gd name="T75" fmla="*/ 12 h 44"/>
              <a:gd name="T76" fmla="*/ 42 w 42"/>
              <a:gd name="T77" fmla="*/ 8 h 44"/>
              <a:gd name="T78" fmla="*/ 22 w 42"/>
              <a:gd name="T79" fmla="*/ 8 h 44"/>
              <a:gd name="T80" fmla="*/ 22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4"/>
                </a:lnTo>
                <a:lnTo>
                  <a:pt x="26" y="44"/>
                </a:lnTo>
                <a:lnTo>
                  <a:pt x="26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6" y="18"/>
                </a:lnTo>
                <a:lnTo>
                  <a:pt x="26" y="12"/>
                </a:lnTo>
                <a:lnTo>
                  <a:pt x="42" y="12"/>
                </a:lnTo>
                <a:lnTo>
                  <a:pt x="42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9315065" y="3898194"/>
            <a:ext cx="125535" cy="125517"/>
          </a:xfrm>
          <a:custGeom>
            <a:avLst/>
            <a:gdLst>
              <a:gd name="T0" fmla="*/ 34 w 42"/>
              <a:gd name="T1" fmla="*/ 4 h 42"/>
              <a:gd name="T2" fmla="*/ 34 w 42"/>
              <a:gd name="T3" fmla="*/ 4 h 42"/>
              <a:gd name="T4" fmla="*/ 34 w 42"/>
              <a:gd name="T5" fmla="*/ 4 h 42"/>
              <a:gd name="T6" fmla="*/ 34 w 42"/>
              <a:gd name="T7" fmla="*/ 4 h 42"/>
              <a:gd name="T8" fmla="*/ 32 w 42"/>
              <a:gd name="T9" fmla="*/ 2 h 42"/>
              <a:gd name="T10" fmla="*/ 26 w 42"/>
              <a:gd name="T11" fmla="*/ 0 h 42"/>
              <a:gd name="T12" fmla="*/ 26 w 42"/>
              <a:gd name="T13" fmla="*/ 0 h 42"/>
              <a:gd name="T14" fmla="*/ 22 w 42"/>
              <a:gd name="T15" fmla="*/ 12 h 42"/>
              <a:gd name="T16" fmla="*/ 14 w 42"/>
              <a:gd name="T17" fmla="*/ 12 h 42"/>
              <a:gd name="T18" fmla="*/ 14 w 42"/>
              <a:gd name="T19" fmla="*/ 12 h 42"/>
              <a:gd name="T20" fmla="*/ 16 w 42"/>
              <a:gd name="T21" fmla="*/ 12 h 42"/>
              <a:gd name="T22" fmla="*/ 16 w 42"/>
              <a:gd name="T23" fmla="*/ 12 h 42"/>
              <a:gd name="T24" fmla="*/ 18 w 42"/>
              <a:gd name="T25" fmla="*/ 10 h 42"/>
              <a:gd name="T26" fmla="*/ 18 w 42"/>
              <a:gd name="T27" fmla="*/ 10 h 42"/>
              <a:gd name="T28" fmla="*/ 14 w 42"/>
              <a:gd name="T29" fmla="*/ 0 h 42"/>
              <a:gd name="T30" fmla="*/ 14 w 42"/>
              <a:gd name="T31" fmla="*/ 0 h 42"/>
              <a:gd name="T32" fmla="*/ 12 w 42"/>
              <a:gd name="T33" fmla="*/ 2 h 42"/>
              <a:gd name="T34" fmla="*/ 12 w 42"/>
              <a:gd name="T35" fmla="*/ 2 h 42"/>
              <a:gd name="T36" fmla="*/ 6 w 42"/>
              <a:gd name="T37" fmla="*/ 4 h 42"/>
              <a:gd name="T38" fmla="*/ 6 w 42"/>
              <a:gd name="T39" fmla="*/ 4 h 42"/>
              <a:gd name="T40" fmla="*/ 8 w 42"/>
              <a:gd name="T41" fmla="*/ 6 h 42"/>
              <a:gd name="T42" fmla="*/ 8 w 42"/>
              <a:gd name="T43" fmla="*/ 6 h 42"/>
              <a:gd name="T44" fmla="*/ 12 w 42"/>
              <a:gd name="T45" fmla="*/ 12 h 42"/>
              <a:gd name="T46" fmla="*/ 4 w 42"/>
              <a:gd name="T47" fmla="*/ 12 h 42"/>
              <a:gd name="T48" fmla="*/ 4 w 42"/>
              <a:gd name="T49" fmla="*/ 16 h 42"/>
              <a:gd name="T50" fmla="*/ 38 w 42"/>
              <a:gd name="T51" fmla="*/ 16 h 42"/>
              <a:gd name="T52" fmla="*/ 38 w 42"/>
              <a:gd name="T53" fmla="*/ 12 h 42"/>
              <a:gd name="T54" fmla="*/ 28 w 42"/>
              <a:gd name="T55" fmla="*/ 12 h 42"/>
              <a:gd name="T56" fmla="*/ 28 w 42"/>
              <a:gd name="T57" fmla="*/ 12 h 42"/>
              <a:gd name="T58" fmla="*/ 28 w 42"/>
              <a:gd name="T59" fmla="*/ 12 h 42"/>
              <a:gd name="T60" fmla="*/ 34 w 42"/>
              <a:gd name="T61" fmla="*/ 4 h 42"/>
              <a:gd name="T62" fmla="*/ 34 w 42"/>
              <a:gd name="T63" fmla="*/ 4 h 42"/>
              <a:gd name="T64" fmla="*/ 34 w 42"/>
              <a:gd name="T65" fmla="*/ 4 h 42"/>
              <a:gd name="T66" fmla="*/ 36 w 42"/>
              <a:gd name="T67" fmla="*/ 24 h 42"/>
              <a:gd name="T68" fmla="*/ 6 w 42"/>
              <a:gd name="T69" fmla="*/ 24 h 42"/>
              <a:gd name="T70" fmla="*/ 6 w 42"/>
              <a:gd name="T71" fmla="*/ 28 h 42"/>
              <a:gd name="T72" fmla="*/ 36 w 42"/>
              <a:gd name="T73" fmla="*/ 28 h 42"/>
              <a:gd name="T74" fmla="*/ 36 w 42"/>
              <a:gd name="T75" fmla="*/ 24 h 42"/>
              <a:gd name="T76" fmla="*/ 36 w 42"/>
              <a:gd name="T77" fmla="*/ 24 h 42"/>
              <a:gd name="T78" fmla="*/ 0 w 42"/>
              <a:gd name="T79" fmla="*/ 36 h 42"/>
              <a:gd name="T80" fmla="*/ 0 w 42"/>
              <a:gd name="T81" fmla="*/ 42 h 42"/>
              <a:gd name="T82" fmla="*/ 42 w 42"/>
              <a:gd name="T83" fmla="*/ 42 h 42"/>
              <a:gd name="T84" fmla="*/ 42 w 42"/>
              <a:gd name="T85" fmla="*/ 36 h 42"/>
              <a:gd name="T86" fmla="*/ 0 w 42"/>
              <a:gd name="T87" fmla="*/ 36 h 42"/>
              <a:gd name="T88" fmla="*/ 0 w 42"/>
              <a:gd name="T89" fmla="*/ 3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2" h="42">
                <a:moveTo>
                  <a:pt x="34" y="4"/>
                </a:moveTo>
                <a:lnTo>
                  <a:pt x="34" y="4"/>
                </a:lnTo>
                <a:lnTo>
                  <a:pt x="34" y="4"/>
                </a:lnTo>
                <a:lnTo>
                  <a:pt x="34" y="4"/>
                </a:lnTo>
                <a:lnTo>
                  <a:pt x="32" y="2"/>
                </a:lnTo>
                <a:lnTo>
                  <a:pt x="26" y="0"/>
                </a:lnTo>
                <a:lnTo>
                  <a:pt x="26" y="0"/>
                </a:lnTo>
                <a:lnTo>
                  <a:pt x="22" y="12"/>
                </a:lnTo>
                <a:lnTo>
                  <a:pt x="14" y="12"/>
                </a:lnTo>
                <a:lnTo>
                  <a:pt x="14" y="12"/>
                </a:lnTo>
                <a:lnTo>
                  <a:pt x="16" y="12"/>
                </a:lnTo>
                <a:lnTo>
                  <a:pt x="16" y="12"/>
                </a:lnTo>
                <a:lnTo>
                  <a:pt x="18" y="10"/>
                </a:lnTo>
                <a:lnTo>
                  <a:pt x="18" y="10"/>
                </a:lnTo>
                <a:lnTo>
                  <a:pt x="14" y="0"/>
                </a:lnTo>
                <a:lnTo>
                  <a:pt x="14" y="0"/>
                </a:lnTo>
                <a:lnTo>
                  <a:pt x="12" y="2"/>
                </a:lnTo>
                <a:lnTo>
                  <a:pt x="12" y="2"/>
                </a:lnTo>
                <a:lnTo>
                  <a:pt x="6" y="4"/>
                </a:lnTo>
                <a:lnTo>
                  <a:pt x="6" y="4"/>
                </a:lnTo>
                <a:lnTo>
                  <a:pt x="8" y="6"/>
                </a:lnTo>
                <a:lnTo>
                  <a:pt x="8" y="6"/>
                </a:lnTo>
                <a:lnTo>
                  <a:pt x="12" y="12"/>
                </a:lnTo>
                <a:lnTo>
                  <a:pt x="4" y="12"/>
                </a:lnTo>
                <a:lnTo>
                  <a:pt x="4" y="16"/>
                </a:lnTo>
                <a:lnTo>
                  <a:pt x="38" y="16"/>
                </a:lnTo>
                <a:lnTo>
                  <a:pt x="38" y="12"/>
                </a:lnTo>
                <a:lnTo>
                  <a:pt x="28" y="12"/>
                </a:lnTo>
                <a:lnTo>
                  <a:pt x="28" y="12"/>
                </a:lnTo>
                <a:lnTo>
                  <a:pt x="28" y="12"/>
                </a:lnTo>
                <a:lnTo>
                  <a:pt x="34" y="4"/>
                </a:lnTo>
                <a:lnTo>
                  <a:pt x="34" y="4"/>
                </a:lnTo>
                <a:lnTo>
                  <a:pt x="34" y="4"/>
                </a:lnTo>
                <a:close/>
                <a:moveTo>
                  <a:pt x="36" y="24"/>
                </a:moveTo>
                <a:lnTo>
                  <a:pt x="6" y="24"/>
                </a:lnTo>
                <a:lnTo>
                  <a:pt x="6" y="28"/>
                </a:lnTo>
                <a:lnTo>
                  <a:pt x="36" y="28"/>
                </a:lnTo>
                <a:lnTo>
                  <a:pt x="36" y="24"/>
                </a:lnTo>
                <a:lnTo>
                  <a:pt x="36" y="24"/>
                </a:lnTo>
                <a:close/>
                <a:moveTo>
                  <a:pt x="0" y="36"/>
                </a:moveTo>
                <a:lnTo>
                  <a:pt x="0" y="42"/>
                </a:lnTo>
                <a:lnTo>
                  <a:pt x="42" y="42"/>
                </a:lnTo>
                <a:lnTo>
                  <a:pt x="42" y="36"/>
                </a:lnTo>
                <a:lnTo>
                  <a:pt x="0" y="36"/>
                </a:lnTo>
                <a:lnTo>
                  <a:pt x="0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9458533" y="3904171"/>
            <a:ext cx="119557" cy="125517"/>
          </a:xfrm>
          <a:custGeom>
            <a:avLst/>
            <a:gdLst>
              <a:gd name="T0" fmla="*/ 30 w 40"/>
              <a:gd name="T1" fmla="*/ 10 h 42"/>
              <a:gd name="T2" fmla="*/ 26 w 40"/>
              <a:gd name="T3" fmla="*/ 4 h 42"/>
              <a:gd name="T4" fmla="*/ 26 w 40"/>
              <a:gd name="T5" fmla="*/ 2 h 42"/>
              <a:gd name="T6" fmla="*/ 26 w 40"/>
              <a:gd name="T7" fmla="*/ 2 h 42"/>
              <a:gd name="T8" fmla="*/ 26 w 40"/>
              <a:gd name="T9" fmla="*/ 2 h 42"/>
              <a:gd name="T10" fmla="*/ 20 w 40"/>
              <a:gd name="T11" fmla="*/ 2 h 42"/>
              <a:gd name="T12" fmla="*/ 20 w 40"/>
              <a:gd name="T13" fmla="*/ 20 h 42"/>
              <a:gd name="T14" fmla="*/ 18 w 40"/>
              <a:gd name="T15" fmla="*/ 10 h 42"/>
              <a:gd name="T16" fmla="*/ 14 w 40"/>
              <a:gd name="T17" fmla="*/ 4 h 42"/>
              <a:gd name="T18" fmla="*/ 14 w 40"/>
              <a:gd name="T19" fmla="*/ 0 h 42"/>
              <a:gd name="T20" fmla="*/ 14 w 40"/>
              <a:gd name="T21" fmla="*/ 0 h 42"/>
              <a:gd name="T22" fmla="*/ 14 w 40"/>
              <a:gd name="T23" fmla="*/ 0 h 42"/>
              <a:gd name="T24" fmla="*/ 8 w 40"/>
              <a:gd name="T25" fmla="*/ 0 h 42"/>
              <a:gd name="T26" fmla="*/ 8 w 40"/>
              <a:gd name="T27" fmla="*/ 22 h 42"/>
              <a:gd name="T28" fmla="*/ 6 w 40"/>
              <a:gd name="T29" fmla="*/ 32 h 42"/>
              <a:gd name="T30" fmla="*/ 0 w 40"/>
              <a:gd name="T31" fmla="*/ 38 h 42"/>
              <a:gd name="T32" fmla="*/ 6 w 40"/>
              <a:gd name="T33" fmla="*/ 42 h 42"/>
              <a:gd name="T34" fmla="*/ 10 w 40"/>
              <a:gd name="T35" fmla="*/ 36 h 42"/>
              <a:gd name="T36" fmla="*/ 12 w 40"/>
              <a:gd name="T37" fmla="*/ 32 h 42"/>
              <a:gd name="T38" fmla="*/ 14 w 40"/>
              <a:gd name="T39" fmla="*/ 14 h 42"/>
              <a:gd name="T40" fmla="*/ 16 w 40"/>
              <a:gd name="T41" fmla="*/ 26 h 42"/>
              <a:gd name="T42" fmla="*/ 18 w 40"/>
              <a:gd name="T43" fmla="*/ 24 h 42"/>
              <a:gd name="T44" fmla="*/ 20 w 40"/>
              <a:gd name="T45" fmla="*/ 24 h 42"/>
              <a:gd name="T46" fmla="*/ 26 w 40"/>
              <a:gd name="T47" fmla="*/ 40 h 42"/>
              <a:gd name="T48" fmla="*/ 26 w 40"/>
              <a:gd name="T49" fmla="*/ 12 h 42"/>
              <a:gd name="T50" fmla="*/ 28 w 40"/>
              <a:gd name="T51" fmla="*/ 26 h 42"/>
              <a:gd name="T52" fmla="*/ 34 w 40"/>
              <a:gd name="T53" fmla="*/ 42 h 42"/>
              <a:gd name="T54" fmla="*/ 40 w 40"/>
              <a:gd name="T55" fmla="*/ 2 h 42"/>
              <a:gd name="T56" fmla="*/ 40 w 40"/>
              <a:gd name="T57" fmla="*/ 0 h 42"/>
              <a:gd name="T58" fmla="*/ 40 w 40"/>
              <a:gd name="T59" fmla="*/ 0 h 42"/>
              <a:gd name="T60" fmla="*/ 38 w 40"/>
              <a:gd name="T61" fmla="*/ 0 h 42"/>
              <a:gd name="T62" fmla="*/ 34 w 40"/>
              <a:gd name="T63" fmla="*/ 0 h 42"/>
              <a:gd name="T64" fmla="*/ 34 w 40"/>
              <a:gd name="T65" fmla="*/ 20 h 42"/>
              <a:gd name="T66" fmla="*/ 30 w 40"/>
              <a:gd name="T67" fmla="*/ 10 h 42"/>
              <a:gd name="T68" fmla="*/ 6 w 40"/>
              <a:gd name="T69" fmla="*/ 20 h 42"/>
              <a:gd name="T70" fmla="*/ 8 w 40"/>
              <a:gd name="T71" fmla="*/ 10 h 42"/>
              <a:gd name="T72" fmla="*/ 2 w 40"/>
              <a:gd name="T73" fmla="*/ 10 h 42"/>
              <a:gd name="T74" fmla="*/ 2 w 40"/>
              <a:gd name="T75" fmla="*/ 12 h 42"/>
              <a:gd name="T76" fmla="*/ 0 w 40"/>
              <a:gd name="T77" fmla="*/ 24 h 42"/>
              <a:gd name="T78" fmla="*/ 4 w 40"/>
              <a:gd name="T79" fmla="*/ 26 h 42"/>
              <a:gd name="T80" fmla="*/ 6 w 40"/>
              <a:gd name="T81" fmla="*/ 20 h 42"/>
              <a:gd name="T82" fmla="*/ 6 w 40"/>
              <a:gd name="T83" fmla="*/ 2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0" h="42">
                <a:moveTo>
                  <a:pt x="30" y="10"/>
                </a:moveTo>
                <a:lnTo>
                  <a:pt x="30" y="10"/>
                </a:lnTo>
                <a:lnTo>
                  <a:pt x="26" y="10"/>
                </a:lnTo>
                <a:lnTo>
                  <a:pt x="26" y="4"/>
                </a:lnTo>
                <a:lnTo>
                  <a:pt x="26" y="4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0" y="2"/>
                </a:lnTo>
                <a:lnTo>
                  <a:pt x="20" y="20"/>
                </a:lnTo>
                <a:lnTo>
                  <a:pt x="20" y="20"/>
                </a:lnTo>
                <a:lnTo>
                  <a:pt x="18" y="10"/>
                </a:lnTo>
                <a:lnTo>
                  <a:pt x="18" y="10"/>
                </a:lnTo>
                <a:lnTo>
                  <a:pt x="14" y="10"/>
                </a:lnTo>
                <a:lnTo>
                  <a:pt x="14" y="4"/>
                </a:lnTo>
                <a:lnTo>
                  <a:pt x="14" y="4"/>
                </a:ln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8" y="0"/>
                </a:lnTo>
                <a:lnTo>
                  <a:pt x="8" y="22"/>
                </a:lnTo>
                <a:lnTo>
                  <a:pt x="8" y="22"/>
                </a:lnTo>
                <a:lnTo>
                  <a:pt x="8" y="28"/>
                </a:lnTo>
                <a:lnTo>
                  <a:pt x="6" y="32"/>
                </a:lnTo>
                <a:lnTo>
                  <a:pt x="6" y="32"/>
                </a:lnTo>
                <a:lnTo>
                  <a:pt x="0" y="38"/>
                </a:lnTo>
                <a:lnTo>
                  <a:pt x="0" y="38"/>
                </a:lnTo>
                <a:lnTo>
                  <a:pt x="6" y="42"/>
                </a:lnTo>
                <a:lnTo>
                  <a:pt x="6" y="42"/>
                </a:lnTo>
                <a:lnTo>
                  <a:pt x="10" y="36"/>
                </a:lnTo>
                <a:lnTo>
                  <a:pt x="12" y="32"/>
                </a:lnTo>
                <a:lnTo>
                  <a:pt x="12" y="32"/>
                </a:lnTo>
                <a:lnTo>
                  <a:pt x="14" y="22"/>
                </a:lnTo>
                <a:lnTo>
                  <a:pt x="14" y="14"/>
                </a:lnTo>
                <a:lnTo>
                  <a:pt x="14" y="14"/>
                </a:lnTo>
                <a:lnTo>
                  <a:pt x="16" y="26"/>
                </a:lnTo>
                <a:lnTo>
                  <a:pt x="16" y="26"/>
                </a:lnTo>
                <a:lnTo>
                  <a:pt x="18" y="24"/>
                </a:lnTo>
                <a:lnTo>
                  <a:pt x="18" y="24"/>
                </a:lnTo>
                <a:lnTo>
                  <a:pt x="20" y="24"/>
                </a:lnTo>
                <a:lnTo>
                  <a:pt x="20" y="40"/>
                </a:lnTo>
                <a:lnTo>
                  <a:pt x="26" y="40"/>
                </a:lnTo>
                <a:lnTo>
                  <a:pt x="26" y="12"/>
                </a:lnTo>
                <a:lnTo>
                  <a:pt x="26" y="12"/>
                </a:lnTo>
                <a:lnTo>
                  <a:pt x="28" y="26"/>
                </a:lnTo>
                <a:lnTo>
                  <a:pt x="28" y="26"/>
                </a:lnTo>
                <a:lnTo>
                  <a:pt x="34" y="24"/>
                </a:lnTo>
                <a:lnTo>
                  <a:pt x="34" y="42"/>
                </a:lnTo>
                <a:lnTo>
                  <a:pt x="40" y="42"/>
                </a:lnTo>
                <a:lnTo>
                  <a:pt x="40" y="2"/>
                </a:lnTo>
                <a:lnTo>
                  <a:pt x="40" y="2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8" y="0"/>
                </a:lnTo>
                <a:lnTo>
                  <a:pt x="38" y="0"/>
                </a:lnTo>
                <a:lnTo>
                  <a:pt x="34" y="0"/>
                </a:lnTo>
                <a:lnTo>
                  <a:pt x="34" y="20"/>
                </a:lnTo>
                <a:lnTo>
                  <a:pt x="34" y="20"/>
                </a:lnTo>
                <a:lnTo>
                  <a:pt x="30" y="10"/>
                </a:lnTo>
                <a:lnTo>
                  <a:pt x="30" y="10"/>
                </a:lnTo>
                <a:lnTo>
                  <a:pt x="30" y="10"/>
                </a:lnTo>
                <a:close/>
                <a:moveTo>
                  <a:pt x="6" y="20"/>
                </a:moveTo>
                <a:lnTo>
                  <a:pt x="6" y="20"/>
                </a:lnTo>
                <a:lnTo>
                  <a:pt x="8" y="10"/>
                </a:lnTo>
                <a:lnTo>
                  <a:pt x="8" y="10"/>
                </a:lnTo>
                <a:lnTo>
                  <a:pt x="2" y="10"/>
                </a:lnTo>
                <a:lnTo>
                  <a:pt x="2" y="10"/>
                </a:lnTo>
                <a:lnTo>
                  <a:pt x="2" y="12"/>
                </a:lnTo>
                <a:lnTo>
                  <a:pt x="2" y="12"/>
                </a:lnTo>
                <a:lnTo>
                  <a:pt x="0" y="24"/>
                </a:lnTo>
                <a:lnTo>
                  <a:pt x="0" y="24"/>
                </a:lnTo>
                <a:lnTo>
                  <a:pt x="4" y="26"/>
                </a:lnTo>
                <a:lnTo>
                  <a:pt x="4" y="26"/>
                </a:lnTo>
                <a:lnTo>
                  <a:pt x="6" y="20"/>
                </a:lnTo>
                <a:lnTo>
                  <a:pt x="6" y="20"/>
                </a:lnTo>
                <a:lnTo>
                  <a:pt x="6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6"/>
          <p:cNvSpPr>
            <a:spLocks/>
          </p:cNvSpPr>
          <p:nvPr/>
        </p:nvSpPr>
        <p:spPr bwMode="auto">
          <a:xfrm>
            <a:off x="9602001" y="3898194"/>
            <a:ext cx="125535" cy="131494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4 w 42"/>
              <a:gd name="T5" fmla="*/ 4 h 44"/>
              <a:gd name="T6" fmla="*/ 24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2 h 44"/>
              <a:gd name="T14" fmla="*/ 20 w 42"/>
              <a:gd name="T15" fmla="*/ 2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4 h 44"/>
              <a:gd name="T26" fmla="*/ 18 w 42"/>
              <a:gd name="T27" fmla="*/ 14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40 h 44"/>
              <a:gd name="T34" fmla="*/ 12 w 42"/>
              <a:gd name="T35" fmla="*/ 40 h 44"/>
              <a:gd name="T36" fmla="*/ 12 w 42"/>
              <a:gd name="T37" fmla="*/ 24 h 44"/>
              <a:gd name="T38" fmla="*/ 18 w 42"/>
              <a:gd name="T39" fmla="*/ 24 h 44"/>
              <a:gd name="T40" fmla="*/ 18 w 42"/>
              <a:gd name="T41" fmla="*/ 44 h 44"/>
              <a:gd name="T42" fmla="*/ 24 w 42"/>
              <a:gd name="T43" fmla="*/ 44 h 44"/>
              <a:gd name="T44" fmla="*/ 24 w 42"/>
              <a:gd name="T45" fmla="*/ 24 h 44"/>
              <a:gd name="T46" fmla="*/ 30 w 42"/>
              <a:gd name="T47" fmla="*/ 24 h 44"/>
              <a:gd name="T48" fmla="*/ 30 w 42"/>
              <a:gd name="T49" fmla="*/ 32 h 44"/>
              <a:gd name="T50" fmla="*/ 30 w 42"/>
              <a:gd name="T51" fmla="*/ 32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4 w 42"/>
              <a:gd name="T63" fmla="*/ 40 h 44"/>
              <a:gd name="T64" fmla="*/ 36 w 42"/>
              <a:gd name="T65" fmla="*/ 38 h 44"/>
              <a:gd name="T66" fmla="*/ 36 w 42"/>
              <a:gd name="T67" fmla="*/ 36 h 44"/>
              <a:gd name="T68" fmla="*/ 36 w 42"/>
              <a:gd name="T69" fmla="*/ 18 h 44"/>
              <a:gd name="T70" fmla="*/ 24 w 42"/>
              <a:gd name="T71" fmla="*/ 18 h 44"/>
              <a:gd name="T72" fmla="*/ 24 w 42"/>
              <a:gd name="T73" fmla="*/ 14 h 44"/>
              <a:gd name="T74" fmla="*/ 42 w 42"/>
              <a:gd name="T75" fmla="*/ 14 h 44"/>
              <a:gd name="T76" fmla="*/ 42 w 42"/>
              <a:gd name="T77" fmla="*/ 8 h 44"/>
              <a:gd name="T78" fmla="*/ 20 w 42"/>
              <a:gd name="T79" fmla="*/ 8 h 44"/>
              <a:gd name="T80" fmla="*/ 20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4" y="4"/>
                </a:lnTo>
                <a:lnTo>
                  <a:pt x="24" y="4"/>
                </a:lnTo>
                <a:lnTo>
                  <a:pt x="24" y="0"/>
                </a:lnTo>
                <a:lnTo>
                  <a:pt x="24" y="0"/>
                </a:lnTo>
                <a:lnTo>
                  <a:pt x="20" y="2"/>
                </a:lnTo>
                <a:lnTo>
                  <a:pt x="20" y="2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4"/>
                </a:lnTo>
                <a:lnTo>
                  <a:pt x="18" y="14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4"/>
                </a:lnTo>
                <a:lnTo>
                  <a:pt x="18" y="24"/>
                </a:lnTo>
                <a:lnTo>
                  <a:pt x="18" y="44"/>
                </a:lnTo>
                <a:lnTo>
                  <a:pt x="24" y="44"/>
                </a:lnTo>
                <a:lnTo>
                  <a:pt x="24" y="24"/>
                </a:lnTo>
                <a:lnTo>
                  <a:pt x="30" y="24"/>
                </a:lnTo>
                <a:lnTo>
                  <a:pt x="30" y="32"/>
                </a:lnTo>
                <a:lnTo>
                  <a:pt x="30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4" y="40"/>
                </a:lnTo>
                <a:lnTo>
                  <a:pt x="36" y="38"/>
                </a:lnTo>
                <a:lnTo>
                  <a:pt x="36" y="36"/>
                </a:lnTo>
                <a:lnTo>
                  <a:pt x="36" y="18"/>
                </a:lnTo>
                <a:lnTo>
                  <a:pt x="24" y="18"/>
                </a:lnTo>
                <a:lnTo>
                  <a:pt x="24" y="14"/>
                </a:lnTo>
                <a:lnTo>
                  <a:pt x="42" y="14"/>
                </a:lnTo>
                <a:lnTo>
                  <a:pt x="42" y="8"/>
                </a:lnTo>
                <a:lnTo>
                  <a:pt x="20" y="8"/>
                </a:lnTo>
                <a:lnTo>
                  <a:pt x="20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7527693" y="2894058"/>
            <a:ext cx="125535" cy="131494"/>
          </a:xfrm>
          <a:custGeom>
            <a:avLst/>
            <a:gdLst>
              <a:gd name="T0" fmla="*/ 14 w 42"/>
              <a:gd name="T1" fmla="*/ 18 h 44"/>
              <a:gd name="T2" fmla="*/ 0 w 42"/>
              <a:gd name="T3" fmla="*/ 2 h 44"/>
              <a:gd name="T4" fmla="*/ 8 w 42"/>
              <a:gd name="T5" fmla="*/ 8 h 44"/>
              <a:gd name="T6" fmla="*/ 0 w 42"/>
              <a:gd name="T7" fmla="*/ 12 h 44"/>
              <a:gd name="T8" fmla="*/ 8 w 42"/>
              <a:gd name="T9" fmla="*/ 28 h 44"/>
              <a:gd name="T10" fmla="*/ 8 w 42"/>
              <a:gd name="T11" fmla="*/ 34 h 44"/>
              <a:gd name="T12" fmla="*/ 8 w 42"/>
              <a:gd name="T13" fmla="*/ 38 h 44"/>
              <a:gd name="T14" fmla="*/ 2 w 42"/>
              <a:gd name="T15" fmla="*/ 38 h 44"/>
              <a:gd name="T16" fmla="*/ 2 w 42"/>
              <a:gd name="T17" fmla="*/ 38 h 44"/>
              <a:gd name="T18" fmla="*/ 4 w 42"/>
              <a:gd name="T19" fmla="*/ 44 h 44"/>
              <a:gd name="T20" fmla="*/ 14 w 42"/>
              <a:gd name="T21" fmla="*/ 40 h 44"/>
              <a:gd name="T22" fmla="*/ 14 w 42"/>
              <a:gd name="T23" fmla="*/ 22 h 44"/>
              <a:gd name="T24" fmla="*/ 6 w 42"/>
              <a:gd name="T25" fmla="*/ 18 h 44"/>
              <a:gd name="T26" fmla="*/ 24 w 42"/>
              <a:gd name="T27" fmla="*/ 2 h 44"/>
              <a:gd name="T28" fmla="*/ 24 w 42"/>
              <a:gd name="T29" fmla="*/ 0 h 44"/>
              <a:gd name="T30" fmla="*/ 22 w 42"/>
              <a:gd name="T31" fmla="*/ 0 h 44"/>
              <a:gd name="T32" fmla="*/ 18 w 42"/>
              <a:gd name="T33" fmla="*/ 18 h 44"/>
              <a:gd name="T34" fmla="*/ 16 w 42"/>
              <a:gd name="T35" fmla="*/ 22 h 44"/>
              <a:gd name="T36" fmla="*/ 18 w 42"/>
              <a:gd name="T37" fmla="*/ 36 h 44"/>
              <a:gd name="T38" fmla="*/ 16 w 42"/>
              <a:gd name="T39" fmla="*/ 38 h 44"/>
              <a:gd name="T40" fmla="*/ 16 w 42"/>
              <a:gd name="T41" fmla="*/ 38 h 44"/>
              <a:gd name="T42" fmla="*/ 16 w 42"/>
              <a:gd name="T43" fmla="*/ 40 h 44"/>
              <a:gd name="T44" fmla="*/ 18 w 42"/>
              <a:gd name="T45" fmla="*/ 44 h 44"/>
              <a:gd name="T46" fmla="*/ 22 w 42"/>
              <a:gd name="T47" fmla="*/ 42 h 44"/>
              <a:gd name="T48" fmla="*/ 30 w 42"/>
              <a:gd name="T49" fmla="*/ 38 h 44"/>
              <a:gd name="T50" fmla="*/ 28 w 42"/>
              <a:gd name="T51" fmla="*/ 32 h 44"/>
              <a:gd name="T52" fmla="*/ 26 w 42"/>
              <a:gd name="T53" fmla="*/ 34 h 44"/>
              <a:gd name="T54" fmla="*/ 24 w 42"/>
              <a:gd name="T55" fmla="*/ 22 h 44"/>
              <a:gd name="T56" fmla="*/ 26 w 42"/>
              <a:gd name="T57" fmla="*/ 22 h 44"/>
              <a:gd name="T58" fmla="*/ 30 w 42"/>
              <a:gd name="T59" fmla="*/ 34 h 44"/>
              <a:gd name="T60" fmla="*/ 38 w 42"/>
              <a:gd name="T61" fmla="*/ 44 h 44"/>
              <a:gd name="T62" fmla="*/ 42 w 42"/>
              <a:gd name="T63" fmla="*/ 38 h 44"/>
              <a:gd name="T64" fmla="*/ 34 w 42"/>
              <a:gd name="T65" fmla="*/ 32 h 44"/>
              <a:gd name="T66" fmla="*/ 32 w 42"/>
              <a:gd name="T67" fmla="*/ 22 h 44"/>
              <a:gd name="T68" fmla="*/ 42 w 42"/>
              <a:gd name="T69" fmla="*/ 18 h 44"/>
              <a:gd name="T70" fmla="*/ 24 w 42"/>
              <a:gd name="T71" fmla="*/ 4 h 44"/>
              <a:gd name="T72" fmla="*/ 24 w 42"/>
              <a:gd name="T73" fmla="*/ 4 h 44"/>
              <a:gd name="T74" fmla="*/ 24 w 42"/>
              <a:gd name="T75" fmla="*/ 2 h 44"/>
              <a:gd name="T76" fmla="*/ 32 w 42"/>
              <a:gd name="T77" fmla="*/ 2 h 44"/>
              <a:gd name="T78" fmla="*/ 30 w 42"/>
              <a:gd name="T79" fmla="*/ 8 h 44"/>
              <a:gd name="T80" fmla="*/ 24 w 42"/>
              <a:gd name="T81" fmla="*/ 12 h 44"/>
              <a:gd name="T82" fmla="*/ 30 w 42"/>
              <a:gd name="T83" fmla="*/ 16 h 44"/>
              <a:gd name="T84" fmla="*/ 40 w 42"/>
              <a:gd name="T85" fmla="*/ 4 h 44"/>
              <a:gd name="T86" fmla="*/ 32 w 42"/>
              <a:gd name="T87" fmla="*/ 2 h 44"/>
              <a:gd name="T88" fmla="*/ 32 w 42"/>
              <a:gd name="T89" fmla="*/ 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2" h="44">
                <a:moveTo>
                  <a:pt x="6" y="18"/>
                </a:moveTo>
                <a:lnTo>
                  <a:pt x="14" y="18"/>
                </a:lnTo>
                <a:lnTo>
                  <a:pt x="14" y="2"/>
                </a:lnTo>
                <a:lnTo>
                  <a:pt x="0" y="2"/>
                </a:lnTo>
                <a:lnTo>
                  <a:pt x="0" y="8"/>
                </a:lnTo>
                <a:lnTo>
                  <a:pt x="8" y="8"/>
                </a:lnTo>
                <a:lnTo>
                  <a:pt x="8" y="12"/>
                </a:lnTo>
                <a:lnTo>
                  <a:pt x="0" y="12"/>
                </a:lnTo>
                <a:lnTo>
                  <a:pt x="0" y="28"/>
                </a:lnTo>
                <a:lnTo>
                  <a:pt x="8" y="28"/>
                </a:lnTo>
                <a:lnTo>
                  <a:pt x="8" y="34"/>
                </a:lnTo>
                <a:lnTo>
                  <a:pt x="8" y="34"/>
                </a:lnTo>
                <a:lnTo>
                  <a:pt x="8" y="36"/>
                </a:lnTo>
                <a:lnTo>
                  <a:pt x="8" y="38"/>
                </a:lnTo>
                <a:lnTo>
                  <a:pt x="2" y="38"/>
                </a:lnTo>
                <a:lnTo>
                  <a:pt x="2" y="38"/>
                </a:lnTo>
                <a:lnTo>
                  <a:pt x="2" y="38"/>
                </a:lnTo>
                <a:lnTo>
                  <a:pt x="2" y="38"/>
                </a:lnTo>
                <a:lnTo>
                  <a:pt x="4" y="44"/>
                </a:lnTo>
                <a:lnTo>
                  <a:pt x="4" y="44"/>
                </a:lnTo>
                <a:lnTo>
                  <a:pt x="12" y="42"/>
                </a:lnTo>
                <a:lnTo>
                  <a:pt x="14" y="40"/>
                </a:lnTo>
                <a:lnTo>
                  <a:pt x="14" y="36"/>
                </a:lnTo>
                <a:lnTo>
                  <a:pt x="14" y="22"/>
                </a:lnTo>
                <a:lnTo>
                  <a:pt x="6" y="22"/>
                </a:lnTo>
                <a:lnTo>
                  <a:pt x="6" y="18"/>
                </a:lnTo>
                <a:lnTo>
                  <a:pt x="6" y="18"/>
                </a:lnTo>
                <a:close/>
                <a:moveTo>
                  <a:pt x="24" y="2"/>
                </a:moveTo>
                <a:lnTo>
                  <a:pt x="24" y="2"/>
                </a:lnTo>
                <a:lnTo>
                  <a:pt x="24" y="0"/>
                </a:lnTo>
                <a:lnTo>
                  <a:pt x="24" y="0"/>
                </a:lnTo>
                <a:lnTo>
                  <a:pt x="22" y="0"/>
                </a:lnTo>
                <a:lnTo>
                  <a:pt x="18" y="0"/>
                </a:lnTo>
                <a:lnTo>
                  <a:pt x="18" y="18"/>
                </a:lnTo>
                <a:lnTo>
                  <a:pt x="16" y="18"/>
                </a:lnTo>
                <a:lnTo>
                  <a:pt x="16" y="22"/>
                </a:lnTo>
                <a:lnTo>
                  <a:pt x="18" y="22"/>
                </a:lnTo>
                <a:lnTo>
                  <a:pt x="18" y="36"/>
                </a:lnTo>
                <a:lnTo>
                  <a:pt x="18" y="36"/>
                </a:lnTo>
                <a:lnTo>
                  <a:pt x="16" y="38"/>
                </a:lnTo>
                <a:lnTo>
                  <a:pt x="16" y="38"/>
                </a:lnTo>
                <a:lnTo>
                  <a:pt x="16" y="38"/>
                </a:lnTo>
                <a:lnTo>
                  <a:pt x="16" y="40"/>
                </a:lnTo>
                <a:lnTo>
                  <a:pt x="16" y="40"/>
                </a:lnTo>
                <a:lnTo>
                  <a:pt x="18" y="44"/>
                </a:lnTo>
                <a:lnTo>
                  <a:pt x="18" y="44"/>
                </a:lnTo>
                <a:lnTo>
                  <a:pt x="22" y="42"/>
                </a:lnTo>
                <a:lnTo>
                  <a:pt x="22" y="42"/>
                </a:lnTo>
                <a:lnTo>
                  <a:pt x="30" y="38"/>
                </a:lnTo>
                <a:lnTo>
                  <a:pt x="30" y="38"/>
                </a:lnTo>
                <a:lnTo>
                  <a:pt x="28" y="32"/>
                </a:lnTo>
                <a:lnTo>
                  <a:pt x="28" y="32"/>
                </a:lnTo>
                <a:lnTo>
                  <a:pt x="26" y="34"/>
                </a:lnTo>
                <a:lnTo>
                  <a:pt x="26" y="34"/>
                </a:lnTo>
                <a:lnTo>
                  <a:pt x="24" y="34"/>
                </a:lnTo>
                <a:lnTo>
                  <a:pt x="24" y="22"/>
                </a:lnTo>
                <a:lnTo>
                  <a:pt x="26" y="22"/>
                </a:lnTo>
                <a:lnTo>
                  <a:pt x="26" y="22"/>
                </a:lnTo>
                <a:lnTo>
                  <a:pt x="28" y="28"/>
                </a:lnTo>
                <a:lnTo>
                  <a:pt x="30" y="34"/>
                </a:lnTo>
                <a:lnTo>
                  <a:pt x="34" y="40"/>
                </a:lnTo>
                <a:lnTo>
                  <a:pt x="38" y="44"/>
                </a:lnTo>
                <a:lnTo>
                  <a:pt x="38" y="44"/>
                </a:lnTo>
                <a:lnTo>
                  <a:pt x="42" y="38"/>
                </a:lnTo>
                <a:lnTo>
                  <a:pt x="42" y="38"/>
                </a:lnTo>
                <a:lnTo>
                  <a:pt x="34" y="32"/>
                </a:lnTo>
                <a:lnTo>
                  <a:pt x="32" y="26"/>
                </a:lnTo>
                <a:lnTo>
                  <a:pt x="32" y="22"/>
                </a:lnTo>
                <a:lnTo>
                  <a:pt x="42" y="22"/>
                </a:lnTo>
                <a:lnTo>
                  <a:pt x="42" y="18"/>
                </a:lnTo>
                <a:lnTo>
                  <a:pt x="24" y="18"/>
                </a:lnTo>
                <a:lnTo>
                  <a:pt x="24" y="4"/>
                </a:lnTo>
                <a:lnTo>
                  <a:pt x="24" y="4"/>
                </a:lnTo>
                <a:lnTo>
                  <a:pt x="24" y="4"/>
                </a:lnTo>
                <a:lnTo>
                  <a:pt x="24" y="2"/>
                </a:lnTo>
                <a:lnTo>
                  <a:pt x="24" y="2"/>
                </a:lnTo>
                <a:lnTo>
                  <a:pt x="24" y="2"/>
                </a:lnTo>
                <a:close/>
                <a:moveTo>
                  <a:pt x="32" y="2"/>
                </a:moveTo>
                <a:lnTo>
                  <a:pt x="32" y="2"/>
                </a:lnTo>
                <a:lnTo>
                  <a:pt x="30" y="8"/>
                </a:lnTo>
                <a:lnTo>
                  <a:pt x="24" y="12"/>
                </a:lnTo>
                <a:lnTo>
                  <a:pt x="24" y="12"/>
                </a:lnTo>
                <a:lnTo>
                  <a:pt x="30" y="16"/>
                </a:lnTo>
                <a:lnTo>
                  <a:pt x="30" y="16"/>
                </a:lnTo>
                <a:lnTo>
                  <a:pt x="40" y="4"/>
                </a:lnTo>
                <a:lnTo>
                  <a:pt x="40" y="4"/>
                </a:lnTo>
                <a:lnTo>
                  <a:pt x="40" y="4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7665183" y="2894058"/>
            <a:ext cx="131512" cy="131494"/>
          </a:xfrm>
          <a:custGeom>
            <a:avLst/>
            <a:gdLst>
              <a:gd name="T0" fmla="*/ 26 w 44"/>
              <a:gd name="T1" fmla="*/ 0 h 44"/>
              <a:gd name="T2" fmla="*/ 26 w 44"/>
              <a:gd name="T3" fmla="*/ 4 h 44"/>
              <a:gd name="T4" fmla="*/ 14 w 44"/>
              <a:gd name="T5" fmla="*/ 10 h 44"/>
              <a:gd name="T6" fmla="*/ 10 w 44"/>
              <a:gd name="T7" fmla="*/ 4 h 44"/>
              <a:gd name="T8" fmla="*/ 10 w 44"/>
              <a:gd name="T9" fmla="*/ 2 h 44"/>
              <a:gd name="T10" fmla="*/ 10 w 44"/>
              <a:gd name="T11" fmla="*/ 0 h 44"/>
              <a:gd name="T12" fmla="*/ 8 w 44"/>
              <a:gd name="T13" fmla="*/ 0 h 44"/>
              <a:gd name="T14" fmla="*/ 4 w 44"/>
              <a:gd name="T15" fmla="*/ 0 h 44"/>
              <a:gd name="T16" fmla="*/ 0 w 44"/>
              <a:gd name="T17" fmla="*/ 14 h 44"/>
              <a:gd name="T18" fmla="*/ 0 w 44"/>
              <a:gd name="T19" fmla="*/ 24 h 44"/>
              <a:gd name="T20" fmla="*/ 0 w 44"/>
              <a:gd name="T21" fmla="*/ 26 h 44"/>
              <a:gd name="T22" fmla="*/ 4 w 44"/>
              <a:gd name="T23" fmla="*/ 36 h 44"/>
              <a:gd name="T24" fmla="*/ 2 w 44"/>
              <a:gd name="T25" fmla="*/ 38 h 44"/>
              <a:gd name="T26" fmla="*/ 0 w 44"/>
              <a:gd name="T27" fmla="*/ 38 h 44"/>
              <a:gd name="T28" fmla="*/ 8 w 44"/>
              <a:gd name="T29" fmla="*/ 42 h 44"/>
              <a:gd name="T30" fmla="*/ 10 w 44"/>
              <a:gd name="T31" fmla="*/ 24 h 44"/>
              <a:gd name="T32" fmla="*/ 10 w 44"/>
              <a:gd name="T33" fmla="*/ 26 h 44"/>
              <a:gd name="T34" fmla="*/ 16 w 44"/>
              <a:gd name="T35" fmla="*/ 30 h 44"/>
              <a:gd name="T36" fmla="*/ 22 w 44"/>
              <a:gd name="T37" fmla="*/ 44 h 44"/>
              <a:gd name="T38" fmla="*/ 24 w 44"/>
              <a:gd name="T39" fmla="*/ 44 h 44"/>
              <a:gd name="T40" fmla="*/ 26 w 44"/>
              <a:gd name="T41" fmla="*/ 44 h 44"/>
              <a:gd name="T42" fmla="*/ 40 w 44"/>
              <a:gd name="T43" fmla="*/ 44 h 44"/>
              <a:gd name="T44" fmla="*/ 44 w 44"/>
              <a:gd name="T45" fmla="*/ 38 h 44"/>
              <a:gd name="T46" fmla="*/ 42 w 44"/>
              <a:gd name="T47" fmla="*/ 24 h 44"/>
              <a:gd name="T48" fmla="*/ 32 w 44"/>
              <a:gd name="T49" fmla="*/ 14 h 44"/>
              <a:gd name="T50" fmla="*/ 30 w 44"/>
              <a:gd name="T51" fmla="*/ 10 h 44"/>
              <a:gd name="T52" fmla="*/ 44 w 44"/>
              <a:gd name="T53" fmla="*/ 10 h 44"/>
              <a:gd name="T54" fmla="*/ 32 w 44"/>
              <a:gd name="T55" fmla="*/ 4 h 44"/>
              <a:gd name="T56" fmla="*/ 32 w 44"/>
              <a:gd name="T57" fmla="*/ 0 h 44"/>
              <a:gd name="T58" fmla="*/ 14 w 44"/>
              <a:gd name="T59" fmla="*/ 18 h 44"/>
              <a:gd name="T60" fmla="*/ 16 w 44"/>
              <a:gd name="T61" fmla="*/ 14 h 44"/>
              <a:gd name="T62" fmla="*/ 20 w 44"/>
              <a:gd name="T63" fmla="*/ 10 h 44"/>
              <a:gd name="T64" fmla="*/ 16 w 44"/>
              <a:gd name="T65" fmla="*/ 20 h 44"/>
              <a:gd name="T66" fmla="*/ 22 w 44"/>
              <a:gd name="T67" fmla="*/ 18 h 44"/>
              <a:gd name="T68" fmla="*/ 26 w 44"/>
              <a:gd name="T69" fmla="*/ 12 h 44"/>
              <a:gd name="T70" fmla="*/ 28 w 44"/>
              <a:gd name="T71" fmla="*/ 10 h 44"/>
              <a:gd name="T72" fmla="*/ 22 w 44"/>
              <a:gd name="T73" fmla="*/ 24 h 44"/>
              <a:gd name="T74" fmla="*/ 36 w 44"/>
              <a:gd name="T75" fmla="*/ 20 h 44"/>
              <a:gd name="T76" fmla="*/ 36 w 44"/>
              <a:gd name="T77" fmla="*/ 24 h 44"/>
              <a:gd name="T78" fmla="*/ 30 w 44"/>
              <a:gd name="T79" fmla="*/ 20 h 44"/>
              <a:gd name="T80" fmla="*/ 36 w 44"/>
              <a:gd name="T81" fmla="*/ 26 h 44"/>
              <a:gd name="T82" fmla="*/ 34 w 44"/>
              <a:gd name="T83" fmla="*/ 30 h 44"/>
              <a:gd name="T84" fmla="*/ 30 w 44"/>
              <a:gd name="T85" fmla="*/ 22 h 44"/>
              <a:gd name="T86" fmla="*/ 38 w 44"/>
              <a:gd name="T87" fmla="*/ 18 h 44"/>
              <a:gd name="T88" fmla="*/ 36 w 44"/>
              <a:gd name="T89" fmla="*/ 20 h 44"/>
              <a:gd name="T90" fmla="*/ 24 w 44"/>
              <a:gd name="T91" fmla="*/ 30 h 44"/>
              <a:gd name="T92" fmla="*/ 26 w 44"/>
              <a:gd name="T93" fmla="*/ 28 h 44"/>
              <a:gd name="T94" fmla="*/ 30 w 44"/>
              <a:gd name="T95" fmla="*/ 36 h 44"/>
              <a:gd name="T96" fmla="*/ 22 w 44"/>
              <a:gd name="T97" fmla="*/ 28 h 44"/>
              <a:gd name="T98" fmla="*/ 24 w 44"/>
              <a:gd name="T99" fmla="*/ 3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4" h="44">
                <a:moveTo>
                  <a:pt x="32" y="0"/>
                </a:moveTo>
                <a:lnTo>
                  <a:pt x="32" y="0"/>
                </a:lnTo>
                <a:lnTo>
                  <a:pt x="26" y="0"/>
                </a:lnTo>
                <a:lnTo>
                  <a:pt x="26" y="0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14" y="4"/>
                </a:lnTo>
                <a:lnTo>
                  <a:pt x="14" y="10"/>
                </a:lnTo>
                <a:lnTo>
                  <a:pt x="10" y="10"/>
                </a:lnTo>
                <a:lnTo>
                  <a:pt x="10" y="4"/>
                </a:lnTo>
                <a:lnTo>
                  <a:pt x="10" y="4"/>
                </a:lnTo>
                <a:lnTo>
                  <a:pt x="10" y="2"/>
                </a:lnTo>
                <a:lnTo>
                  <a:pt x="10" y="2"/>
                </a:lnTo>
                <a:lnTo>
                  <a:pt x="10" y="2"/>
                </a:lnTo>
                <a:lnTo>
                  <a:pt x="10" y="2"/>
                </a:ln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lnTo>
                  <a:pt x="8" y="0"/>
                </a:lnTo>
                <a:lnTo>
                  <a:pt x="8" y="0"/>
                </a:lnTo>
                <a:lnTo>
                  <a:pt x="8" y="0"/>
                </a:lnTo>
                <a:lnTo>
                  <a:pt x="4" y="0"/>
                </a:lnTo>
                <a:lnTo>
                  <a:pt x="4" y="10"/>
                </a:lnTo>
                <a:lnTo>
                  <a:pt x="0" y="10"/>
                </a:lnTo>
                <a:lnTo>
                  <a:pt x="0" y="14"/>
                </a:lnTo>
                <a:lnTo>
                  <a:pt x="4" y="14"/>
                </a:lnTo>
                <a:lnTo>
                  <a:pt x="4" y="22"/>
                </a:lnTo>
                <a:lnTo>
                  <a:pt x="0" y="24"/>
                </a:lnTo>
                <a:lnTo>
                  <a:pt x="0" y="24"/>
                </a:lnTo>
                <a:lnTo>
                  <a:pt x="0" y="26"/>
                </a:lnTo>
                <a:lnTo>
                  <a:pt x="0" y="26"/>
                </a:lnTo>
                <a:lnTo>
                  <a:pt x="2" y="30"/>
                </a:lnTo>
                <a:lnTo>
                  <a:pt x="4" y="28"/>
                </a:lnTo>
                <a:lnTo>
                  <a:pt x="4" y="36"/>
                </a:lnTo>
                <a:lnTo>
                  <a:pt x="4" y="36"/>
                </a:lnTo>
                <a:lnTo>
                  <a:pt x="4" y="38"/>
                </a:lnTo>
                <a:lnTo>
                  <a:pt x="2" y="38"/>
                </a:lnTo>
                <a:lnTo>
                  <a:pt x="2" y="38"/>
                </a:lnTo>
                <a:lnTo>
                  <a:pt x="0" y="38"/>
                </a:lnTo>
                <a:lnTo>
                  <a:pt x="0" y="38"/>
                </a:lnTo>
                <a:lnTo>
                  <a:pt x="2" y="44"/>
                </a:lnTo>
                <a:lnTo>
                  <a:pt x="2" y="44"/>
                </a:lnTo>
                <a:lnTo>
                  <a:pt x="8" y="42"/>
                </a:lnTo>
                <a:lnTo>
                  <a:pt x="10" y="42"/>
                </a:lnTo>
                <a:lnTo>
                  <a:pt x="10" y="40"/>
                </a:lnTo>
                <a:lnTo>
                  <a:pt x="10" y="24"/>
                </a:lnTo>
                <a:lnTo>
                  <a:pt x="14" y="24"/>
                </a:lnTo>
                <a:lnTo>
                  <a:pt x="14" y="24"/>
                </a:lnTo>
                <a:lnTo>
                  <a:pt x="10" y="26"/>
                </a:lnTo>
                <a:lnTo>
                  <a:pt x="10" y="26"/>
                </a:lnTo>
                <a:lnTo>
                  <a:pt x="16" y="30"/>
                </a:lnTo>
                <a:lnTo>
                  <a:pt x="16" y="30"/>
                </a:lnTo>
                <a:lnTo>
                  <a:pt x="16" y="28"/>
                </a:lnTo>
                <a:lnTo>
                  <a:pt x="16" y="44"/>
                </a:lnTo>
                <a:lnTo>
                  <a:pt x="22" y="44"/>
                </a:lnTo>
                <a:lnTo>
                  <a:pt x="22" y="40"/>
                </a:lnTo>
                <a:lnTo>
                  <a:pt x="22" y="40"/>
                </a:lnTo>
                <a:lnTo>
                  <a:pt x="24" y="44"/>
                </a:lnTo>
                <a:lnTo>
                  <a:pt x="24" y="44"/>
                </a:lnTo>
                <a:lnTo>
                  <a:pt x="26" y="44"/>
                </a:lnTo>
                <a:lnTo>
                  <a:pt x="26" y="44"/>
                </a:lnTo>
                <a:lnTo>
                  <a:pt x="34" y="38"/>
                </a:lnTo>
                <a:lnTo>
                  <a:pt x="34" y="38"/>
                </a:lnTo>
                <a:lnTo>
                  <a:pt x="40" y="44"/>
                </a:lnTo>
                <a:lnTo>
                  <a:pt x="40" y="44"/>
                </a:lnTo>
                <a:lnTo>
                  <a:pt x="44" y="38"/>
                </a:lnTo>
                <a:lnTo>
                  <a:pt x="44" y="38"/>
                </a:lnTo>
                <a:lnTo>
                  <a:pt x="38" y="34"/>
                </a:lnTo>
                <a:lnTo>
                  <a:pt x="38" y="34"/>
                </a:lnTo>
                <a:lnTo>
                  <a:pt x="42" y="24"/>
                </a:lnTo>
                <a:lnTo>
                  <a:pt x="42" y="14"/>
                </a:lnTo>
                <a:lnTo>
                  <a:pt x="32" y="14"/>
                </a:lnTo>
                <a:lnTo>
                  <a:pt x="32" y="14"/>
                </a:lnTo>
                <a:lnTo>
                  <a:pt x="34" y="10"/>
                </a:lnTo>
                <a:lnTo>
                  <a:pt x="34" y="10"/>
                </a:lnTo>
                <a:lnTo>
                  <a:pt x="30" y="10"/>
                </a:lnTo>
                <a:lnTo>
                  <a:pt x="30" y="10"/>
                </a:lnTo>
                <a:lnTo>
                  <a:pt x="30" y="10"/>
                </a:lnTo>
                <a:lnTo>
                  <a:pt x="44" y="10"/>
                </a:lnTo>
                <a:lnTo>
                  <a:pt x="44" y="4"/>
                </a:lnTo>
                <a:lnTo>
                  <a:pt x="32" y="4"/>
                </a:lnTo>
                <a:lnTo>
                  <a:pt x="32" y="4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close/>
                <a:moveTo>
                  <a:pt x="16" y="20"/>
                </a:moveTo>
                <a:lnTo>
                  <a:pt x="16" y="20"/>
                </a:lnTo>
                <a:lnTo>
                  <a:pt x="14" y="18"/>
                </a:lnTo>
                <a:lnTo>
                  <a:pt x="10" y="20"/>
                </a:lnTo>
                <a:lnTo>
                  <a:pt x="10" y="14"/>
                </a:lnTo>
                <a:lnTo>
                  <a:pt x="16" y="14"/>
                </a:lnTo>
                <a:lnTo>
                  <a:pt x="16" y="10"/>
                </a:lnTo>
                <a:lnTo>
                  <a:pt x="20" y="10"/>
                </a:lnTo>
                <a:lnTo>
                  <a:pt x="20" y="10"/>
                </a:lnTo>
                <a:lnTo>
                  <a:pt x="16" y="20"/>
                </a:lnTo>
                <a:lnTo>
                  <a:pt x="16" y="20"/>
                </a:lnTo>
                <a:lnTo>
                  <a:pt x="16" y="20"/>
                </a:lnTo>
                <a:close/>
                <a:moveTo>
                  <a:pt x="22" y="24"/>
                </a:moveTo>
                <a:lnTo>
                  <a:pt x="22" y="18"/>
                </a:lnTo>
                <a:lnTo>
                  <a:pt x="22" y="18"/>
                </a:lnTo>
                <a:lnTo>
                  <a:pt x="22" y="16"/>
                </a:lnTo>
                <a:lnTo>
                  <a:pt x="22" y="16"/>
                </a:lnTo>
                <a:lnTo>
                  <a:pt x="26" y="12"/>
                </a:lnTo>
                <a:lnTo>
                  <a:pt x="26" y="12"/>
                </a:lnTo>
                <a:lnTo>
                  <a:pt x="20" y="10"/>
                </a:lnTo>
                <a:lnTo>
                  <a:pt x="28" y="10"/>
                </a:lnTo>
                <a:lnTo>
                  <a:pt x="28" y="10"/>
                </a:lnTo>
                <a:lnTo>
                  <a:pt x="26" y="18"/>
                </a:lnTo>
                <a:lnTo>
                  <a:pt x="22" y="24"/>
                </a:lnTo>
                <a:lnTo>
                  <a:pt x="22" y="24"/>
                </a:lnTo>
                <a:lnTo>
                  <a:pt x="22" y="24"/>
                </a:lnTo>
                <a:close/>
                <a:moveTo>
                  <a:pt x="36" y="20"/>
                </a:moveTo>
                <a:lnTo>
                  <a:pt x="36" y="20"/>
                </a:lnTo>
                <a:lnTo>
                  <a:pt x="36" y="24"/>
                </a:lnTo>
                <a:lnTo>
                  <a:pt x="36" y="24"/>
                </a:lnTo>
                <a:lnTo>
                  <a:pt x="36" y="20"/>
                </a:lnTo>
                <a:lnTo>
                  <a:pt x="36" y="20"/>
                </a:lnTo>
                <a:lnTo>
                  <a:pt x="30" y="20"/>
                </a:lnTo>
                <a:lnTo>
                  <a:pt x="30" y="20"/>
                </a:lnTo>
                <a:lnTo>
                  <a:pt x="32" y="28"/>
                </a:lnTo>
                <a:lnTo>
                  <a:pt x="36" y="26"/>
                </a:lnTo>
                <a:lnTo>
                  <a:pt x="36" y="26"/>
                </a:lnTo>
                <a:lnTo>
                  <a:pt x="34" y="30"/>
                </a:lnTo>
                <a:lnTo>
                  <a:pt x="34" y="30"/>
                </a:lnTo>
                <a:lnTo>
                  <a:pt x="34" y="32"/>
                </a:lnTo>
                <a:lnTo>
                  <a:pt x="34" y="32"/>
                </a:lnTo>
                <a:lnTo>
                  <a:pt x="30" y="22"/>
                </a:lnTo>
                <a:lnTo>
                  <a:pt x="30" y="22"/>
                </a:lnTo>
                <a:lnTo>
                  <a:pt x="30" y="18"/>
                </a:lnTo>
                <a:lnTo>
                  <a:pt x="38" y="18"/>
                </a:lnTo>
                <a:lnTo>
                  <a:pt x="38" y="18"/>
                </a:lnTo>
                <a:lnTo>
                  <a:pt x="36" y="20"/>
                </a:lnTo>
                <a:lnTo>
                  <a:pt x="36" y="20"/>
                </a:lnTo>
                <a:lnTo>
                  <a:pt x="36" y="20"/>
                </a:lnTo>
                <a:close/>
                <a:moveTo>
                  <a:pt x="24" y="30"/>
                </a:moveTo>
                <a:lnTo>
                  <a:pt x="24" y="30"/>
                </a:lnTo>
                <a:lnTo>
                  <a:pt x="26" y="28"/>
                </a:lnTo>
                <a:lnTo>
                  <a:pt x="26" y="28"/>
                </a:lnTo>
                <a:lnTo>
                  <a:pt x="26" y="28"/>
                </a:lnTo>
                <a:lnTo>
                  <a:pt x="26" y="28"/>
                </a:lnTo>
                <a:lnTo>
                  <a:pt x="30" y="36"/>
                </a:lnTo>
                <a:lnTo>
                  <a:pt x="30" y="36"/>
                </a:lnTo>
                <a:lnTo>
                  <a:pt x="22" y="40"/>
                </a:lnTo>
                <a:lnTo>
                  <a:pt x="22" y="28"/>
                </a:lnTo>
                <a:lnTo>
                  <a:pt x="22" y="28"/>
                </a:lnTo>
                <a:lnTo>
                  <a:pt x="24" y="30"/>
                </a:lnTo>
                <a:lnTo>
                  <a:pt x="24" y="30"/>
                </a:lnTo>
                <a:lnTo>
                  <a:pt x="24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49"/>
          <p:cNvSpPr>
            <a:spLocks/>
          </p:cNvSpPr>
          <p:nvPr/>
        </p:nvSpPr>
        <p:spPr bwMode="auto">
          <a:xfrm>
            <a:off x="7808651" y="2894058"/>
            <a:ext cx="131512" cy="131494"/>
          </a:xfrm>
          <a:custGeom>
            <a:avLst/>
            <a:gdLst>
              <a:gd name="T0" fmla="*/ 26 w 44"/>
              <a:gd name="T1" fmla="*/ 6 h 44"/>
              <a:gd name="T2" fmla="*/ 26 w 44"/>
              <a:gd name="T3" fmla="*/ 6 h 44"/>
              <a:gd name="T4" fmla="*/ 26 w 44"/>
              <a:gd name="T5" fmla="*/ 4 h 44"/>
              <a:gd name="T6" fmla="*/ 26 w 44"/>
              <a:gd name="T7" fmla="*/ 4 h 44"/>
              <a:gd name="T8" fmla="*/ 24 w 44"/>
              <a:gd name="T9" fmla="*/ 0 h 44"/>
              <a:gd name="T10" fmla="*/ 24 w 44"/>
              <a:gd name="T11" fmla="*/ 0 h 44"/>
              <a:gd name="T12" fmla="*/ 22 w 44"/>
              <a:gd name="T13" fmla="*/ 2 h 44"/>
              <a:gd name="T14" fmla="*/ 22 w 44"/>
              <a:gd name="T15" fmla="*/ 2 h 44"/>
              <a:gd name="T16" fmla="*/ 16 w 44"/>
              <a:gd name="T17" fmla="*/ 2 h 44"/>
              <a:gd name="T18" fmla="*/ 16 w 44"/>
              <a:gd name="T19" fmla="*/ 2 h 44"/>
              <a:gd name="T20" fmla="*/ 20 w 44"/>
              <a:gd name="T21" fmla="*/ 8 h 44"/>
              <a:gd name="T22" fmla="*/ 0 w 44"/>
              <a:gd name="T23" fmla="*/ 8 h 44"/>
              <a:gd name="T24" fmla="*/ 0 w 44"/>
              <a:gd name="T25" fmla="*/ 12 h 44"/>
              <a:gd name="T26" fmla="*/ 18 w 44"/>
              <a:gd name="T27" fmla="*/ 12 h 44"/>
              <a:gd name="T28" fmla="*/ 18 w 44"/>
              <a:gd name="T29" fmla="*/ 18 h 44"/>
              <a:gd name="T30" fmla="*/ 6 w 44"/>
              <a:gd name="T31" fmla="*/ 18 h 44"/>
              <a:gd name="T32" fmla="*/ 6 w 44"/>
              <a:gd name="T33" fmla="*/ 40 h 44"/>
              <a:gd name="T34" fmla="*/ 12 w 44"/>
              <a:gd name="T35" fmla="*/ 40 h 44"/>
              <a:gd name="T36" fmla="*/ 12 w 44"/>
              <a:gd name="T37" fmla="*/ 22 h 44"/>
              <a:gd name="T38" fmla="*/ 18 w 44"/>
              <a:gd name="T39" fmla="*/ 22 h 44"/>
              <a:gd name="T40" fmla="*/ 18 w 44"/>
              <a:gd name="T41" fmla="*/ 44 h 44"/>
              <a:gd name="T42" fmla="*/ 26 w 44"/>
              <a:gd name="T43" fmla="*/ 44 h 44"/>
              <a:gd name="T44" fmla="*/ 26 w 44"/>
              <a:gd name="T45" fmla="*/ 22 h 44"/>
              <a:gd name="T46" fmla="*/ 32 w 44"/>
              <a:gd name="T47" fmla="*/ 22 h 44"/>
              <a:gd name="T48" fmla="*/ 32 w 44"/>
              <a:gd name="T49" fmla="*/ 32 h 44"/>
              <a:gd name="T50" fmla="*/ 32 w 44"/>
              <a:gd name="T51" fmla="*/ 32 h 44"/>
              <a:gd name="T52" fmla="*/ 30 w 44"/>
              <a:gd name="T53" fmla="*/ 34 h 44"/>
              <a:gd name="T54" fmla="*/ 26 w 44"/>
              <a:gd name="T55" fmla="*/ 34 h 44"/>
              <a:gd name="T56" fmla="*/ 26 w 44"/>
              <a:gd name="T57" fmla="*/ 34 h 44"/>
              <a:gd name="T58" fmla="*/ 28 w 44"/>
              <a:gd name="T59" fmla="*/ 40 h 44"/>
              <a:gd name="T60" fmla="*/ 28 w 44"/>
              <a:gd name="T61" fmla="*/ 40 h 44"/>
              <a:gd name="T62" fmla="*/ 36 w 44"/>
              <a:gd name="T63" fmla="*/ 38 h 44"/>
              <a:gd name="T64" fmla="*/ 38 w 44"/>
              <a:gd name="T65" fmla="*/ 38 h 44"/>
              <a:gd name="T66" fmla="*/ 38 w 44"/>
              <a:gd name="T67" fmla="*/ 36 h 44"/>
              <a:gd name="T68" fmla="*/ 38 w 44"/>
              <a:gd name="T69" fmla="*/ 18 h 44"/>
              <a:gd name="T70" fmla="*/ 26 w 44"/>
              <a:gd name="T71" fmla="*/ 18 h 44"/>
              <a:gd name="T72" fmla="*/ 26 w 44"/>
              <a:gd name="T73" fmla="*/ 12 h 44"/>
              <a:gd name="T74" fmla="*/ 44 w 44"/>
              <a:gd name="T75" fmla="*/ 12 h 44"/>
              <a:gd name="T76" fmla="*/ 44 w 44"/>
              <a:gd name="T77" fmla="*/ 8 h 44"/>
              <a:gd name="T78" fmla="*/ 22 w 44"/>
              <a:gd name="T79" fmla="*/ 8 h 44"/>
              <a:gd name="T80" fmla="*/ 22 w 44"/>
              <a:gd name="T81" fmla="*/ 8 h 44"/>
              <a:gd name="T82" fmla="*/ 26 w 44"/>
              <a:gd name="T83" fmla="*/ 6 h 44"/>
              <a:gd name="T84" fmla="*/ 26 w 44"/>
              <a:gd name="T85" fmla="*/ 6 h 44"/>
              <a:gd name="T86" fmla="*/ 26 w 44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4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2" y="2"/>
                </a:lnTo>
                <a:lnTo>
                  <a:pt x="22" y="2"/>
                </a:lnTo>
                <a:lnTo>
                  <a:pt x="16" y="2"/>
                </a:lnTo>
                <a:lnTo>
                  <a:pt x="16" y="2"/>
                </a:lnTo>
                <a:lnTo>
                  <a:pt x="20" y="8"/>
                </a:lnTo>
                <a:lnTo>
                  <a:pt x="0" y="8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2"/>
                </a:lnTo>
                <a:lnTo>
                  <a:pt x="18" y="22"/>
                </a:lnTo>
                <a:lnTo>
                  <a:pt x="18" y="44"/>
                </a:lnTo>
                <a:lnTo>
                  <a:pt x="26" y="44"/>
                </a:lnTo>
                <a:lnTo>
                  <a:pt x="26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6" y="18"/>
                </a:lnTo>
                <a:lnTo>
                  <a:pt x="26" y="12"/>
                </a:lnTo>
                <a:lnTo>
                  <a:pt x="44" y="12"/>
                </a:lnTo>
                <a:lnTo>
                  <a:pt x="44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0"/>
          <p:cNvSpPr>
            <a:spLocks noEditPoints="1"/>
          </p:cNvSpPr>
          <p:nvPr/>
        </p:nvSpPr>
        <p:spPr bwMode="auto">
          <a:xfrm>
            <a:off x="8185254" y="2906012"/>
            <a:ext cx="131512" cy="125517"/>
          </a:xfrm>
          <a:custGeom>
            <a:avLst/>
            <a:gdLst>
              <a:gd name="T0" fmla="*/ 42 w 44"/>
              <a:gd name="T1" fmla="*/ 20 h 42"/>
              <a:gd name="T2" fmla="*/ 44 w 44"/>
              <a:gd name="T3" fmla="*/ 14 h 42"/>
              <a:gd name="T4" fmla="*/ 28 w 44"/>
              <a:gd name="T5" fmla="*/ 6 h 42"/>
              <a:gd name="T6" fmla="*/ 26 w 44"/>
              <a:gd name="T7" fmla="*/ 2 h 42"/>
              <a:gd name="T8" fmla="*/ 26 w 44"/>
              <a:gd name="T9" fmla="*/ 0 h 42"/>
              <a:gd name="T10" fmla="*/ 18 w 44"/>
              <a:gd name="T11" fmla="*/ 0 h 42"/>
              <a:gd name="T12" fmla="*/ 12 w 44"/>
              <a:gd name="T13" fmla="*/ 10 h 42"/>
              <a:gd name="T14" fmla="*/ 0 w 44"/>
              <a:gd name="T15" fmla="*/ 16 h 42"/>
              <a:gd name="T16" fmla="*/ 4 w 44"/>
              <a:gd name="T17" fmla="*/ 22 h 42"/>
              <a:gd name="T18" fmla="*/ 10 w 44"/>
              <a:gd name="T19" fmla="*/ 18 h 42"/>
              <a:gd name="T20" fmla="*/ 20 w 44"/>
              <a:gd name="T21" fmla="*/ 20 h 42"/>
              <a:gd name="T22" fmla="*/ 6 w 44"/>
              <a:gd name="T23" fmla="*/ 24 h 42"/>
              <a:gd name="T24" fmla="*/ 12 w 44"/>
              <a:gd name="T25" fmla="*/ 28 h 42"/>
              <a:gd name="T26" fmla="*/ 8 w 44"/>
              <a:gd name="T27" fmla="*/ 30 h 42"/>
              <a:gd name="T28" fmla="*/ 10 w 44"/>
              <a:gd name="T29" fmla="*/ 36 h 42"/>
              <a:gd name="T30" fmla="*/ 4 w 44"/>
              <a:gd name="T31" fmla="*/ 36 h 42"/>
              <a:gd name="T32" fmla="*/ 42 w 44"/>
              <a:gd name="T33" fmla="*/ 42 h 42"/>
              <a:gd name="T34" fmla="*/ 34 w 44"/>
              <a:gd name="T35" fmla="*/ 36 h 42"/>
              <a:gd name="T36" fmla="*/ 38 w 44"/>
              <a:gd name="T37" fmla="*/ 30 h 42"/>
              <a:gd name="T38" fmla="*/ 38 w 44"/>
              <a:gd name="T39" fmla="*/ 28 h 42"/>
              <a:gd name="T40" fmla="*/ 26 w 44"/>
              <a:gd name="T41" fmla="*/ 24 h 42"/>
              <a:gd name="T42" fmla="*/ 34 w 44"/>
              <a:gd name="T43" fmla="*/ 20 h 42"/>
              <a:gd name="T44" fmla="*/ 34 w 44"/>
              <a:gd name="T45" fmla="*/ 16 h 42"/>
              <a:gd name="T46" fmla="*/ 42 w 44"/>
              <a:gd name="T47" fmla="*/ 20 h 42"/>
              <a:gd name="T48" fmla="*/ 22 w 44"/>
              <a:gd name="T49" fmla="*/ 6 h 42"/>
              <a:gd name="T50" fmla="*/ 26 w 44"/>
              <a:gd name="T51" fmla="*/ 12 h 42"/>
              <a:gd name="T52" fmla="*/ 14 w 44"/>
              <a:gd name="T53" fmla="*/ 14 h 42"/>
              <a:gd name="T54" fmla="*/ 20 w 44"/>
              <a:gd name="T55" fmla="*/ 10 h 42"/>
              <a:gd name="T56" fmla="*/ 22 w 44"/>
              <a:gd name="T57" fmla="*/ 6 h 42"/>
              <a:gd name="T58" fmla="*/ 14 w 44"/>
              <a:gd name="T59" fmla="*/ 28 h 42"/>
              <a:gd name="T60" fmla="*/ 20 w 44"/>
              <a:gd name="T61" fmla="*/ 36 h 42"/>
              <a:gd name="T62" fmla="*/ 16 w 44"/>
              <a:gd name="T63" fmla="*/ 36 h 42"/>
              <a:gd name="T64" fmla="*/ 14 w 44"/>
              <a:gd name="T65" fmla="*/ 28 h 42"/>
              <a:gd name="T66" fmla="*/ 14 w 44"/>
              <a:gd name="T67" fmla="*/ 28 h 42"/>
              <a:gd name="T68" fmla="*/ 32 w 44"/>
              <a:gd name="T69" fmla="*/ 30 h 42"/>
              <a:gd name="T70" fmla="*/ 26 w 44"/>
              <a:gd name="T71" fmla="*/ 36 h 42"/>
              <a:gd name="T72" fmla="*/ 32 w 44"/>
              <a:gd name="T73" fmla="*/ 28 h 42"/>
              <a:gd name="T74" fmla="*/ 32 w 44"/>
              <a:gd name="T75" fmla="*/ 30 h 42"/>
              <a:gd name="T76" fmla="*/ 32 w 44"/>
              <a:gd name="T77" fmla="*/ 3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4" h="42">
                <a:moveTo>
                  <a:pt x="42" y="20"/>
                </a:moveTo>
                <a:lnTo>
                  <a:pt x="42" y="20"/>
                </a:lnTo>
                <a:lnTo>
                  <a:pt x="44" y="14"/>
                </a:lnTo>
                <a:lnTo>
                  <a:pt x="44" y="14"/>
                </a:lnTo>
                <a:lnTo>
                  <a:pt x="34" y="10"/>
                </a:lnTo>
                <a:lnTo>
                  <a:pt x="28" y="6"/>
                </a:lnTo>
                <a:lnTo>
                  <a:pt x="26" y="2"/>
                </a:lnTo>
                <a:lnTo>
                  <a:pt x="26" y="2"/>
                </a:lnTo>
                <a:lnTo>
                  <a:pt x="26" y="0"/>
                </a:lnTo>
                <a:lnTo>
                  <a:pt x="26" y="0"/>
                </a:lnTo>
                <a:lnTo>
                  <a:pt x="18" y="0"/>
                </a:lnTo>
                <a:lnTo>
                  <a:pt x="18" y="0"/>
                </a:lnTo>
                <a:lnTo>
                  <a:pt x="16" y="4"/>
                </a:lnTo>
                <a:lnTo>
                  <a:pt x="12" y="10"/>
                </a:lnTo>
                <a:lnTo>
                  <a:pt x="6" y="14"/>
                </a:lnTo>
                <a:lnTo>
                  <a:pt x="0" y="16"/>
                </a:lnTo>
                <a:lnTo>
                  <a:pt x="0" y="16"/>
                </a:lnTo>
                <a:lnTo>
                  <a:pt x="4" y="22"/>
                </a:lnTo>
                <a:lnTo>
                  <a:pt x="4" y="22"/>
                </a:lnTo>
                <a:lnTo>
                  <a:pt x="10" y="18"/>
                </a:lnTo>
                <a:lnTo>
                  <a:pt x="10" y="20"/>
                </a:lnTo>
                <a:lnTo>
                  <a:pt x="20" y="20"/>
                </a:lnTo>
                <a:lnTo>
                  <a:pt x="20" y="24"/>
                </a:lnTo>
                <a:lnTo>
                  <a:pt x="6" y="24"/>
                </a:lnTo>
                <a:lnTo>
                  <a:pt x="6" y="28"/>
                </a:lnTo>
                <a:lnTo>
                  <a:pt x="12" y="28"/>
                </a:lnTo>
                <a:lnTo>
                  <a:pt x="8" y="30"/>
                </a:lnTo>
                <a:lnTo>
                  <a:pt x="8" y="30"/>
                </a:lnTo>
                <a:lnTo>
                  <a:pt x="10" y="36"/>
                </a:lnTo>
                <a:lnTo>
                  <a:pt x="10" y="36"/>
                </a:lnTo>
                <a:lnTo>
                  <a:pt x="10" y="36"/>
                </a:lnTo>
                <a:lnTo>
                  <a:pt x="4" y="36"/>
                </a:lnTo>
                <a:lnTo>
                  <a:pt x="4" y="42"/>
                </a:lnTo>
                <a:lnTo>
                  <a:pt x="42" y="42"/>
                </a:lnTo>
                <a:lnTo>
                  <a:pt x="42" y="36"/>
                </a:lnTo>
                <a:lnTo>
                  <a:pt x="34" y="36"/>
                </a:lnTo>
                <a:lnTo>
                  <a:pt x="34" y="36"/>
                </a:lnTo>
                <a:lnTo>
                  <a:pt x="38" y="30"/>
                </a:lnTo>
                <a:lnTo>
                  <a:pt x="34" y="28"/>
                </a:lnTo>
                <a:lnTo>
                  <a:pt x="38" y="28"/>
                </a:lnTo>
                <a:lnTo>
                  <a:pt x="38" y="24"/>
                </a:lnTo>
                <a:lnTo>
                  <a:pt x="26" y="24"/>
                </a:lnTo>
                <a:lnTo>
                  <a:pt x="26" y="20"/>
                </a:lnTo>
                <a:lnTo>
                  <a:pt x="34" y="20"/>
                </a:lnTo>
                <a:lnTo>
                  <a:pt x="34" y="16"/>
                </a:lnTo>
                <a:lnTo>
                  <a:pt x="34" y="16"/>
                </a:lnTo>
                <a:lnTo>
                  <a:pt x="42" y="20"/>
                </a:lnTo>
                <a:lnTo>
                  <a:pt x="42" y="20"/>
                </a:lnTo>
                <a:lnTo>
                  <a:pt x="42" y="20"/>
                </a:lnTo>
                <a:close/>
                <a:moveTo>
                  <a:pt x="22" y="6"/>
                </a:moveTo>
                <a:lnTo>
                  <a:pt x="22" y="6"/>
                </a:lnTo>
                <a:lnTo>
                  <a:pt x="26" y="12"/>
                </a:lnTo>
                <a:lnTo>
                  <a:pt x="30" y="14"/>
                </a:lnTo>
                <a:lnTo>
                  <a:pt x="14" y="14"/>
                </a:lnTo>
                <a:lnTo>
                  <a:pt x="14" y="14"/>
                </a:lnTo>
                <a:lnTo>
                  <a:pt x="20" y="10"/>
                </a:lnTo>
                <a:lnTo>
                  <a:pt x="22" y="6"/>
                </a:lnTo>
                <a:lnTo>
                  <a:pt x="22" y="6"/>
                </a:lnTo>
                <a:lnTo>
                  <a:pt x="22" y="6"/>
                </a:lnTo>
                <a:close/>
                <a:moveTo>
                  <a:pt x="14" y="28"/>
                </a:moveTo>
                <a:lnTo>
                  <a:pt x="20" y="28"/>
                </a:lnTo>
                <a:lnTo>
                  <a:pt x="20" y="36"/>
                </a:lnTo>
                <a:lnTo>
                  <a:pt x="14" y="36"/>
                </a:lnTo>
                <a:lnTo>
                  <a:pt x="16" y="36"/>
                </a:lnTo>
                <a:lnTo>
                  <a:pt x="16" y="36"/>
                </a:lnTo>
                <a:lnTo>
                  <a:pt x="14" y="28"/>
                </a:lnTo>
                <a:lnTo>
                  <a:pt x="14" y="28"/>
                </a:lnTo>
                <a:lnTo>
                  <a:pt x="14" y="28"/>
                </a:lnTo>
                <a:close/>
                <a:moveTo>
                  <a:pt x="32" y="30"/>
                </a:moveTo>
                <a:lnTo>
                  <a:pt x="32" y="30"/>
                </a:lnTo>
                <a:lnTo>
                  <a:pt x="28" y="36"/>
                </a:lnTo>
                <a:lnTo>
                  <a:pt x="26" y="36"/>
                </a:lnTo>
                <a:lnTo>
                  <a:pt x="26" y="28"/>
                </a:lnTo>
                <a:lnTo>
                  <a:pt x="32" y="28"/>
                </a:lnTo>
                <a:lnTo>
                  <a:pt x="32" y="28"/>
                </a:lnTo>
                <a:lnTo>
                  <a:pt x="32" y="30"/>
                </a:lnTo>
                <a:lnTo>
                  <a:pt x="32" y="30"/>
                </a:lnTo>
                <a:lnTo>
                  <a:pt x="32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8340678" y="2906012"/>
            <a:ext cx="107601" cy="125517"/>
          </a:xfrm>
          <a:custGeom>
            <a:avLst/>
            <a:gdLst>
              <a:gd name="T0" fmla="*/ 4 w 36"/>
              <a:gd name="T1" fmla="*/ 0 h 42"/>
              <a:gd name="T2" fmla="*/ 4 w 36"/>
              <a:gd name="T3" fmla="*/ 20 h 42"/>
              <a:gd name="T4" fmla="*/ 34 w 36"/>
              <a:gd name="T5" fmla="*/ 20 h 42"/>
              <a:gd name="T6" fmla="*/ 34 w 36"/>
              <a:gd name="T7" fmla="*/ 0 h 42"/>
              <a:gd name="T8" fmla="*/ 4 w 36"/>
              <a:gd name="T9" fmla="*/ 0 h 42"/>
              <a:gd name="T10" fmla="*/ 4 w 36"/>
              <a:gd name="T11" fmla="*/ 0 h 42"/>
              <a:gd name="T12" fmla="*/ 28 w 36"/>
              <a:gd name="T13" fmla="*/ 4 h 42"/>
              <a:gd name="T14" fmla="*/ 28 w 36"/>
              <a:gd name="T15" fmla="*/ 8 h 42"/>
              <a:gd name="T16" fmla="*/ 10 w 36"/>
              <a:gd name="T17" fmla="*/ 8 h 42"/>
              <a:gd name="T18" fmla="*/ 10 w 36"/>
              <a:gd name="T19" fmla="*/ 4 h 42"/>
              <a:gd name="T20" fmla="*/ 28 w 36"/>
              <a:gd name="T21" fmla="*/ 4 h 42"/>
              <a:gd name="T22" fmla="*/ 28 w 36"/>
              <a:gd name="T23" fmla="*/ 4 h 42"/>
              <a:gd name="T24" fmla="*/ 28 w 36"/>
              <a:gd name="T25" fmla="*/ 12 h 42"/>
              <a:gd name="T26" fmla="*/ 28 w 36"/>
              <a:gd name="T27" fmla="*/ 14 h 42"/>
              <a:gd name="T28" fmla="*/ 10 w 36"/>
              <a:gd name="T29" fmla="*/ 14 h 42"/>
              <a:gd name="T30" fmla="*/ 10 w 36"/>
              <a:gd name="T31" fmla="*/ 12 h 42"/>
              <a:gd name="T32" fmla="*/ 28 w 36"/>
              <a:gd name="T33" fmla="*/ 12 h 42"/>
              <a:gd name="T34" fmla="*/ 28 w 36"/>
              <a:gd name="T35" fmla="*/ 12 h 42"/>
              <a:gd name="T36" fmla="*/ 6 w 36"/>
              <a:gd name="T37" fmla="*/ 42 h 42"/>
              <a:gd name="T38" fmla="*/ 6 w 36"/>
              <a:gd name="T39" fmla="*/ 40 h 42"/>
              <a:gd name="T40" fmla="*/ 30 w 36"/>
              <a:gd name="T41" fmla="*/ 40 h 42"/>
              <a:gd name="T42" fmla="*/ 30 w 36"/>
              <a:gd name="T43" fmla="*/ 42 h 42"/>
              <a:gd name="T44" fmla="*/ 36 w 36"/>
              <a:gd name="T45" fmla="*/ 42 h 42"/>
              <a:gd name="T46" fmla="*/ 36 w 36"/>
              <a:gd name="T47" fmla="*/ 22 h 42"/>
              <a:gd name="T48" fmla="*/ 0 w 36"/>
              <a:gd name="T49" fmla="*/ 22 h 42"/>
              <a:gd name="T50" fmla="*/ 0 w 36"/>
              <a:gd name="T51" fmla="*/ 42 h 42"/>
              <a:gd name="T52" fmla="*/ 6 w 36"/>
              <a:gd name="T53" fmla="*/ 42 h 42"/>
              <a:gd name="T54" fmla="*/ 6 w 36"/>
              <a:gd name="T55" fmla="*/ 42 h 42"/>
              <a:gd name="T56" fmla="*/ 30 w 36"/>
              <a:gd name="T57" fmla="*/ 30 h 42"/>
              <a:gd name="T58" fmla="*/ 6 w 36"/>
              <a:gd name="T59" fmla="*/ 30 h 42"/>
              <a:gd name="T60" fmla="*/ 6 w 36"/>
              <a:gd name="T61" fmla="*/ 26 h 42"/>
              <a:gd name="T62" fmla="*/ 30 w 36"/>
              <a:gd name="T63" fmla="*/ 26 h 42"/>
              <a:gd name="T64" fmla="*/ 30 w 36"/>
              <a:gd name="T65" fmla="*/ 30 h 42"/>
              <a:gd name="T66" fmla="*/ 30 w 36"/>
              <a:gd name="T67" fmla="*/ 30 h 42"/>
              <a:gd name="T68" fmla="*/ 30 w 36"/>
              <a:gd name="T69" fmla="*/ 36 h 42"/>
              <a:gd name="T70" fmla="*/ 6 w 36"/>
              <a:gd name="T71" fmla="*/ 36 h 42"/>
              <a:gd name="T72" fmla="*/ 6 w 36"/>
              <a:gd name="T73" fmla="*/ 34 h 42"/>
              <a:gd name="T74" fmla="*/ 30 w 36"/>
              <a:gd name="T75" fmla="*/ 34 h 42"/>
              <a:gd name="T76" fmla="*/ 30 w 36"/>
              <a:gd name="T77" fmla="*/ 36 h 42"/>
              <a:gd name="T78" fmla="*/ 30 w 36"/>
              <a:gd name="T79" fmla="*/ 3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6" h="42">
                <a:moveTo>
                  <a:pt x="4" y="0"/>
                </a:moveTo>
                <a:lnTo>
                  <a:pt x="4" y="20"/>
                </a:lnTo>
                <a:lnTo>
                  <a:pt x="34" y="20"/>
                </a:lnTo>
                <a:lnTo>
                  <a:pt x="34" y="0"/>
                </a:lnTo>
                <a:lnTo>
                  <a:pt x="4" y="0"/>
                </a:lnTo>
                <a:lnTo>
                  <a:pt x="4" y="0"/>
                </a:lnTo>
                <a:close/>
                <a:moveTo>
                  <a:pt x="28" y="4"/>
                </a:moveTo>
                <a:lnTo>
                  <a:pt x="28" y="8"/>
                </a:lnTo>
                <a:lnTo>
                  <a:pt x="10" y="8"/>
                </a:lnTo>
                <a:lnTo>
                  <a:pt x="10" y="4"/>
                </a:lnTo>
                <a:lnTo>
                  <a:pt x="28" y="4"/>
                </a:lnTo>
                <a:lnTo>
                  <a:pt x="28" y="4"/>
                </a:lnTo>
                <a:close/>
                <a:moveTo>
                  <a:pt x="28" y="12"/>
                </a:moveTo>
                <a:lnTo>
                  <a:pt x="28" y="14"/>
                </a:lnTo>
                <a:lnTo>
                  <a:pt x="10" y="14"/>
                </a:lnTo>
                <a:lnTo>
                  <a:pt x="10" y="12"/>
                </a:lnTo>
                <a:lnTo>
                  <a:pt x="28" y="12"/>
                </a:lnTo>
                <a:lnTo>
                  <a:pt x="28" y="12"/>
                </a:lnTo>
                <a:close/>
                <a:moveTo>
                  <a:pt x="6" y="42"/>
                </a:moveTo>
                <a:lnTo>
                  <a:pt x="6" y="40"/>
                </a:lnTo>
                <a:lnTo>
                  <a:pt x="30" y="40"/>
                </a:lnTo>
                <a:lnTo>
                  <a:pt x="30" y="42"/>
                </a:lnTo>
                <a:lnTo>
                  <a:pt x="36" y="42"/>
                </a:lnTo>
                <a:lnTo>
                  <a:pt x="36" y="22"/>
                </a:lnTo>
                <a:lnTo>
                  <a:pt x="0" y="22"/>
                </a:lnTo>
                <a:lnTo>
                  <a:pt x="0" y="42"/>
                </a:lnTo>
                <a:lnTo>
                  <a:pt x="6" y="42"/>
                </a:lnTo>
                <a:lnTo>
                  <a:pt x="6" y="42"/>
                </a:lnTo>
                <a:close/>
                <a:moveTo>
                  <a:pt x="30" y="30"/>
                </a:moveTo>
                <a:lnTo>
                  <a:pt x="6" y="30"/>
                </a:lnTo>
                <a:lnTo>
                  <a:pt x="6" y="26"/>
                </a:lnTo>
                <a:lnTo>
                  <a:pt x="30" y="26"/>
                </a:lnTo>
                <a:lnTo>
                  <a:pt x="30" y="30"/>
                </a:lnTo>
                <a:lnTo>
                  <a:pt x="30" y="30"/>
                </a:lnTo>
                <a:close/>
                <a:moveTo>
                  <a:pt x="30" y="36"/>
                </a:moveTo>
                <a:lnTo>
                  <a:pt x="6" y="36"/>
                </a:lnTo>
                <a:lnTo>
                  <a:pt x="6" y="34"/>
                </a:lnTo>
                <a:lnTo>
                  <a:pt x="30" y="34"/>
                </a:lnTo>
                <a:lnTo>
                  <a:pt x="30" y="36"/>
                </a:lnTo>
                <a:lnTo>
                  <a:pt x="30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2"/>
          <p:cNvSpPr>
            <a:spLocks/>
          </p:cNvSpPr>
          <p:nvPr/>
        </p:nvSpPr>
        <p:spPr bwMode="auto">
          <a:xfrm>
            <a:off x="8478168" y="2906012"/>
            <a:ext cx="125535" cy="125517"/>
          </a:xfrm>
          <a:custGeom>
            <a:avLst/>
            <a:gdLst>
              <a:gd name="T0" fmla="*/ 24 w 42"/>
              <a:gd name="T1" fmla="*/ 6 h 42"/>
              <a:gd name="T2" fmla="*/ 24 w 42"/>
              <a:gd name="T3" fmla="*/ 6 h 42"/>
              <a:gd name="T4" fmla="*/ 24 w 42"/>
              <a:gd name="T5" fmla="*/ 4 h 42"/>
              <a:gd name="T6" fmla="*/ 24 w 42"/>
              <a:gd name="T7" fmla="*/ 4 h 42"/>
              <a:gd name="T8" fmla="*/ 24 w 42"/>
              <a:gd name="T9" fmla="*/ 0 h 42"/>
              <a:gd name="T10" fmla="*/ 24 w 42"/>
              <a:gd name="T11" fmla="*/ 0 h 42"/>
              <a:gd name="T12" fmla="*/ 20 w 42"/>
              <a:gd name="T13" fmla="*/ 0 h 42"/>
              <a:gd name="T14" fmla="*/ 20 w 42"/>
              <a:gd name="T15" fmla="*/ 0 h 42"/>
              <a:gd name="T16" fmla="*/ 16 w 42"/>
              <a:gd name="T17" fmla="*/ 0 h 42"/>
              <a:gd name="T18" fmla="*/ 16 w 42"/>
              <a:gd name="T19" fmla="*/ 0 h 42"/>
              <a:gd name="T20" fmla="*/ 18 w 42"/>
              <a:gd name="T21" fmla="*/ 6 h 42"/>
              <a:gd name="T22" fmla="*/ 0 w 42"/>
              <a:gd name="T23" fmla="*/ 6 h 42"/>
              <a:gd name="T24" fmla="*/ 0 w 42"/>
              <a:gd name="T25" fmla="*/ 12 h 42"/>
              <a:gd name="T26" fmla="*/ 18 w 42"/>
              <a:gd name="T27" fmla="*/ 12 h 42"/>
              <a:gd name="T28" fmla="*/ 18 w 42"/>
              <a:gd name="T29" fmla="*/ 16 h 42"/>
              <a:gd name="T30" fmla="*/ 4 w 42"/>
              <a:gd name="T31" fmla="*/ 16 h 42"/>
              <a:gd name="T32" fmla="*/ 4 w 42"/>
              <a:gd name="T33" fmla="*/ 38 h 42"/>
              <a:gd name="T34" fmla="*/ 12 w 42"/>
              <a:gd name="T35" fmla="*/ 38 h 42"/>
              <a:gd name="T36" fmla="*/ 12 w 42"/>
              <a:gd name="T37" fmla="*/ 22 h 42"/>
              <a:gd name="T38" fmla="*/ 18 w 42"/>
              <a:gd name="T39" fmla="*/ 22 h 42"/>
              <a:gd name="T40" fmla="*/ 18 w 42"/>
              <a:gd name="T41" fmla="*/ 42 h 42"/>
              <a:gd name="T42" fmla="*/ 24 w 42"/>
              <a:gd name="T43" fmla="*/ 42 h 42"/>
              <a:gd name="T44" fmla="*/ 24 w 42"/>
              <a:gd name="T45" fmla="*/ 22 h 42"/>
              <a:gd name="T46" fmla="*/ 30 w 42"/>
              <a:gd name="T47" fmla="*/ 22 h 42"/>
              <a:gd name="T48" fmla="*/ 30 w 42"/>
              <a:gd name="T49" fmla="*/ 32 h 42"/>
              <a:gd name="T50" fmla="*/ 30 w 42"/>
              <a:gd name="T51" fmla="*/ 32 h 42"/>
              <a:gd name="T52" fmla="*/ 30 w 42"/>
              <a:gd name="T53" fmla="*/ 32 h 42"/>
              <a:gd name="T54" fmla="*/ 26 w 42"/>
              <a:gd name="T55" fmla="*/ 32 h 42"/>
              <a:gd name="T56" fmla="*/ 26 w 42"/>
              <a:gd name="T57" fmla="*/ 32 h 42"/>
              <a:gd name="T58" fmla="*/ 26 w 42"/>
              <a:gd name="T59" fmla="*/ 38 h 42"/>
              <a:gd name="T60" fmla="*/ 26 w 42"/>
              <a:gd name="T61" fmla="*/ 38 h 42"/>
              <a:gd name="T62" fmla="*/ 34 w 42"/>
              <a:gd name="T63" fmla="*/ 38 h 42"/>
              <a:gd name="T64" fmla="*/ 36 w 42"/>
              <a:gd name="T65" fmla="*/ 36 h 42"/>
              <a:gd name="T66" fmla="*/ 36 w 42"/>
              <a:gd name="T67" fmla="*/ 34 h 42"/>
              <a:gd name="T68" fmla="*/ 36 w 42"/>
              <a:gd name="T69" fmla="*/ 16 h 42"/>
              <a:gd name="T70" fmla="*/ 24 w 42"/>
              <a:gd name="T71" fmla="*/ 16 h 42"/>
              <a:gd name="T72" fmla="*/ 24 w 42"/>
              <a:gd name="T73" fmla="*/ 12 h 42"/>
              <a:gd name="T74" fmla="*/ 42 w 42"/>
              <a:gd name="T75" fmla="*/ 12 h 42"/>
              <a:gd name="T76" fmla="*/ 42 w 42"/>
              <a:gd name="T77" fmla="*/ 6 h 42"/>
              <a:gd name="T78" fmla="*/ 20 w 42"/>
              <a:gd name="T79" fmla="*/ 6 h 42"/>
              <a:gd name="T80" fmla="*/ 20 w 42"/>
              <a:gd name="T81" fmla="*/ 6 h 42"/>
              <a:gd name="T82" fmla="*/ 24 w 42"/>
              <a:gd name="T83" fmla="*/ 6 h 42"/>
              <a:gd name="T84" fmla="*/ 24 w 42"/>
              <a:gd name="T85" fmla="*/ 6 h 42"/>
              <a:gd name="T86" fmla="*/ 24 w 42"/>
              <a:gd name="T87" fmla="*/ 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2">
                <a:moveTo>
                  <a:pt x="24" y="6"/>
                </a:moveTo>
                <a:lnTo>
                  <a:pt x="24" y="6"/>
                </a:lnTo>
                <a:lnTo>
                  <a:pt x="24" y="4"/>
                </a:lnTo>
                <a:lnTo>
                  <a:pt x="24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0"/>
                </a:lnTo>
                <a:lnTo>
                  <a:pt x="16" y="0"/>
                </a:lnTo>
                <a:lnTo>
                  <a:pt x="18" y="6"/>
                </a:lnTo>
                <a:lnTo>
                  <a:pt x="0" y="6"/>
                </a:lnTo>
                <a:lnTo>
                  <a:pt x="0" y="12"/>
                </a:lnTo>
                <a:lnTo>
                  <a:pt x="18" y="12"/>
                </a:lnTo>
                <a:lnTo>
                  <a:pt x="18" y="16"/>
                </a:lnTo>
                <a:lnTo>
                  <a:pt x="4" y="16"/>
                </a:lnTo>
                <a:lnTo>
                  <a:pt x="4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2"/>
                </a:lnTo>
                <a:lnTo>
                  <a:pt x="24" y="42"/>
                </a:lnTo>
                <a:lnTo>
                  <a:pt x="24" y="22"/>
                </a:lnTo>
                <a:lnTo>
                  <a:pt x="30" y="22"/>
                </a:lnTo>
                <a:lnTo>
                  <a:pt x="30" y="32"/>
                </a:lnTo>
                <a:lnTo>
                  <a:pt x="30" y="32"/>
                </a:lnTo>
                <a:lnTo>
                  <a:pt x="30" y="32"/>
                </a:lnTo>
                <a:lnTo>
                  <a:pt x="26" y="32"/>
                </a:lnTo>
                <a:lnTo>
                  <a:pt x="26" y="32"/>
                </a:lnTo>
                <a:lnTo>
                  <a:pt x="26" y="38"/>
                </a:lnTo>
                <a:lnTo>
                  <a:pt x="26" y="38"/>
                </a:lnTo>
                <a:lnTo>
                  <a:pt x="34" y="38"/>
                </a:lnTo>
                <a:lnTo>
                  <a:pt x="36" y="36"/>
                </a:lnTo>
                <a:lnTo>
                  <a:pt x="36" y="34"/>
                </a:lnTo>
                <a:lnTo>
                  <a:pt x="36" y="16"/>
                </a:lnTo>
                <a:lnTo>
                  <a:pt x="24" y="16"/>
                </a:lnTo>
                <a:lnTo>
                  <a:pt x="24" y="12"/>
                </a:lnTo>
                <a:lnTo>
                  <a:pt x="42" y="12"/>
                </a:lnTo>
                <a:lnTo>
                  <a:pt x="42" y="6"/>
                </a:lnTo>
                <a:lnTo>
                  <a:pt x="20" y="6"/>
                </a:lnTo>
                <a:lnTo>
                  <a:pt x="20" y="6"/>
                </a:lnTo>
                <a:lnTo>
                  <a:pt x="24" y="6"/>
                </a:lnTo>
                <a:lnTo>
                  <a:pt x="24" y="6"/>
                </a:lnTo>
                <a:lnTo>
                  <a:pt x="24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3"/>
          <p:cNvSpPr>
            <a:spLocks noEditPoints="1"/>
          </p:cNvSpPr>
          <p:nvPr/>
        </p:nvSpPr>
        <p:spPr bwMode="auto">
          <a:xfrm>
            <a:off x="9602001" y="3575436"/>
            <a:ext cx="101623" cy="131494"/>
          </a:xfrm>
          <a:custGeom>
            <a:avLst/>
            <a:gdLst>
              <a:gd name="T0" fmla="*/ 0 w 34"/>
              <a:gd name="T1" fmla="*/ 44 h 44"/>
              <a:gd name="T2" fmla="*/ 6 w 34"/>
              <a:gd name="T3" fmla="*/ 44 h 44"/>
              <a:gd name="T4" fmla="*/ 6 w 34"/>
              <a:gd name="T5" fmla="*/ 40 h 44"/>
              <a:gd name="T6" fmla="*/ 28 w 34"/>
              <a:gd name="T7" fmla="*/ 40 h 44"/>
              <a:gd name="T8" fmla="*/ 28 w 34"/>
              <a:gd name="T9" fmla="*/ 44 h 44"/>
              <a:gd name="T10" fmla="*/ 34 w 34"/>
              <a:gd name="T11" fmla="*/ 44 h 44"/>
              <a:gd name="T12" fmla="*/ 34 w 34"/>
              <a:gd name="T13" fmla="*/ 10 h 44"/>
              <a:gd name="T14" fmla="*/ 16 w 34"/>
              <a:gd name="T15" fmla="*/ 10 h 44"/>
              <a:gd name="T16" fmla="*/ 16 w 34"/>
              <a:gd name="T17" fmla="*/ 10 h 44"/>
              <a:gd name="T18" fmla="*/ 20 w 34"/>
              <a:gd name="T19" fmla="*/ 2 h 44"/>
              <a:gd name="T20" fmla="*/ 20 w 34"/>
              <a:gd name="T21" fmla="*/ 2 h 44"/>
              <a:gd name="T22" fmla="*/ 12 w 34"/>
              <a:gd name="T23" fmla="*/ 0 h 44"/>
              <a:gd name="T24" fmla="*/ 12 w 34"/>
              <a:gd name="T25" fmla="*/ 0 h 44"/>
              <a:gd name="T26" fmla="*/ 10 w 34"/>
              <a:gd name="T27" fmla="*/ 10 h 44"/>
              <a:gd name="T28" fmla="*/ 0 w 34"/>
              <a:gd name="T29" fmla="*/ 10 h 44"/>
              <a:gd name="T30" fmla="*/ 0 w 34"/>
              <a:gd name="T31" fmla="*/ 44 h 44"/>
              <a:gd name="T32" fmla="*/ 0 w 34"/>
              <a:gd name="T33" fmla="*/ 44 h 44"/>
              <a:gd name="T34" fmla="*/ 28 w 34"/>
              <a:gd name="T35" fmla="*/ 16 h 44"/>
              <a:gd name="T36" fmla="*/ 28 w 34"/>
              <a:gd name="T37" fmla="*/ 22 h 44"/>
              <a:gd name="T38" fmla="*/ 6 w 34"/>
              <a:gd name="T39" fmla="*/ 22 h 44"/>
              <a:gd name="T40" fmla="*/ 6 w 34"/>
              <a:gd name="T41" fmla="*/ 16 h 44"/>
              <a:gd name="T42" fmla="*/ 28 w 34"/>
              <a:gd name="T43" fmla="*/ 16 h 44"/>
              <a:gd name="T44" fmla="*/ 28 w 34"/>
              <a:gd name="T45" fmla="*/ 16 h 44"/>
              <a:gd name="T46" fmla="*/ 6 w 34"/>
              <a:gd name="T47" fmla="*/ 28 h 44"/>
              <a:gd name="T48" fmla="*/ 28 w 34"/>
              <a:gd name="T49" fmla="*/ 28 h 44"/>
              <a:gd name="T50" fmla="*/ 28 w 34"/>
              <a:gd name="T51" fmla="*/ 34 h 44"/>
              <a:gd name="T52" fmla="*/ 6 w 34"/>
              <a:gd name="T53" fmla="*/ 34 h 44"/>
              <a:gd name="T54" fmla="*/ 6 w 34"/>
              <a:gd name="T55" fmla="*/ 28 h 44"/>
              <a:gd name="T56" fmla="*/ 6 w 34"/>
              <a:gd name="T57" fmla="*/ 2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4" h="44">
                <a:moveTo>
                  <a:pt x="0" y="44"/>
                </a:moveTo>
                <a:lnTo>
                  <a:pt x="6" y="44"/>
                </a:lnTo>
                <a:lnTo>
                  <a:pt x="6" y="40"/>
                </a:lnTo>
                <a:lnTo>
                  <a:pt x="28" y="40"/>
                </a:lnTo>
                <a:lnTo>
                  <a:pt x="28" y="44"/>
                </a:lnTo>
                <a:lnTo>
                  <a:pt x="34" y="44"/>
                </a:lnTo>
                <a:lnTo>
                  <a:pt x="34" y="10"/>
                </a:lnTo>
                <a:lnTo>
                  <a:pt x="16" y="10"/>
                </a:lnTo>
                <a:lnTo>
                  <a:pt x="16" y="10"/>
                </a:lnTo>
                <a:lnTo>
                  <a:pt x="20" y="2"/>
                </a:lnTo>
                <a:lnTo>
                  <a:pt x="20" y="2"/>
                </a:lnTo>
                <a:lnTo>
                  <a:pt x="12" y="0"/>
                </a:lnTo>
                <a:lnTo>
                  <a:pt x="12" y="0"/>
                </a:lnTo>
                <a:lnTo>
                  <a:pt x="10" y="10"/>
                </a:lnTo>
                <a:lnTo>
                  <a:pt x="0" y="10"/>
                </a:lnTo>
                <a:lnTo>
                  <a:pt x="0" y="44"/>
                </a:lnTo>
                <a:lnTo>
                  <a:pt x="0" y="44"/>
                </a:lnTo>
                <a:close/>
                <a:moveTo>
                  <a:pt x="28" y="16"/>
                </a:moveTo>
                <a:lnTo>
                  <a:pt x="28" y="22"/>
                </a:lnTo>
                <a:lnTo>
                  <a:pt x="6" y="22"/>
                </a:lnTo>
                <a:lnTo>
                  <a:pt x="6" y="16"/>
                </a:lnTo>
                <a:lnTo>
                  <a:pt x="28" y="16"/>
                </a:lnTo>
                <a:lnTo>
                  <a:pt x="28" y="16"/>
                </a:lnTo>
                <a:close/>
                <a:moveTo>
                  <a:pt x="6" y="28"/>
                </a:moveTo>
                <a:lnTo>
                  <a:pt x="28" y="28"/>
                </a:lnTo>
                <a:lnTo>
                  <a:pt x="28" y="34"/>
                </a:lnTo>
                <a:lnTo>
                  <a:pt x="6" y="34"/>
                </a:lnTo>
                <a:lnTo>
                  <a:pt x="6" y="28"/>
                </a:lnTo>
                <a:lnTo>
                  <a:pt x="6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9733513" y="3581413"/>
            <a:ext cx="131512" cy="125517"/>
          </a:xfrm>
          <a:custGeom>
            <a:avLst/>
            <a:gdLst>
              <a:gd name="T0" fmla="*/ 12 w 44"/>
              <a:gd name="T1" fmla="*/ 2 h 42"/>
              <a:gd name="T2" fmla="*/ 12 w 44"/>
              <a:gd name="T3" fmla="*/ 0 h 42"/>
              <a:gd name="T4" fmla="*/ 6 w 44"/>
              <a:gd name="T5" fmla="*/ 0 h 42"/>
              <a:gd name="T6" fmla="*/ 4 w 44"/>
              <a:gd name="T7" fmla="*/ 2 h 42"/>
              <a:gd name="T8" fmla="*/ 0 w 44"/>
              <a:gd name="T9" fmla="*/ 18 h 42"/>
              <a:gd name="T10" fmla="*/ 0 w 44"/>
              <a:gd name="T11" fmla="*/ 18 h 42"/>
              <a:gd name="T12" fmla="*/ 4 w 44"/>
              <a:gd name="T13" fmla="*/ 20 h 42"/>
              <a:gd name="T14" fmla="*/ 4 w 44"/>
              <a:gd name="T15" fmla="*/ 20 h 42"/>
              <a:gd name="T16" fmla="*/ 4 w 44"/>
              <a:gd name="T17" fmla="*/ 18 h 42"/>
              <a:gd name="T18" fmla="*/ 6 w 44"/>
              <a:gd name="T19" fmla="*/ 22 h 42"/>
              <a:gd name="T20" fmla="*/ 0 w 44"/>
              <a:gd name="T21" fmla="*/ 26 h 42"/>
              <a:gd name="T22" fmla="*/ 6 w 44"/>
              <a:gd name="T23" fmla="*/ 34 h 42"/>
              <a:gd name="T24" fmla="*/ 6 w 44"/>
              <a:gd name="T25" fmla="*/ 36 h 42"/>
              <a:gd name="T26" fmla="*/ 4 w 44"/>
              <a:gd name="T27" fmla="*/ 36 h 42"/>
              <a:gd name="T28" fmla="*/ 8 w 44"/>
              <a:gd name="T29" fmla="*/ 42 h 42"/>
              <a:gd name="T30" fmla="*/ 8 w 44"/>
              <a:gd name="T31" fmla="*/ 40 h 42"/>
              <a:gd name="T32" fmla="*/ 18 w 44"/>
              <a:gd name="T33" fmla="*/ 34 h 42"/>
              <a:gd name="T34" fmla="*/ 18 w 44"/>
              <a:gd name="T35" fmla="*/ 28 h 42"/>
              <a:gd name="T36" fmla="*/ 14 w 44"/>
              <a:gd name="T37" fmla="*/ 30 h 42"/>
              <a:gd name="T38" fmla="*/ 12 w 44"/>
              <a:gd name="T39" fmla="*/ 32 h 42"/>
              <a:gd name="T40" fmla="*/ 18 w 44"/>
              <a:gd name="T41" fmla="*/ 26 h 42"/>
              <a:gd name="T42" fmla="*/ 12 w 44"/>
              <a:gd name="T43" fmla="*/ 22 h 42"/>
              <a:gd name="T44" fmla="*/ 18 w 44"/>
              <a:gd name="T45" fmla="*/ 18 h 42"/>
              <a:gd name="T46" fmla="*/ 8 w 44"/>
              <a:gd name="T47" fmla="*/ 14 h 42"/>
              <a:gd name="T48" fmla="*/ 8 w 44"/>
              <a:gd name="T49" fmla="*/ 10 h 42"/>
              <a:gd name="T50" fmla="*/ 18 w 44"/>
              <a:gd name="T51" fmla="*/ 4 h 42"/>
              <a:gd name="T52" fmla="*/ 10 w 44"/>
              <a:gd name="T53" fmla="*/ 4 h 42"/>
              <a:gd name="T54" fmla="*/ 12 w 44"/>
              <a:gd name="T55" fmla="*/ 2 h 42"/>
              <a:gd name="T56" fmla="*/ 18 w 44"/>
              <a:gd name="T57" fmla="*/ 36 h 42"/>
              <a:gd name="T58" fmla="*/ 18 w 44"/>
              <a:gd name="T59" fmla="*/ 36 h 42"/>
              <a:gd name="T60" fmla="*/ 20 w 44"/>
              <a:gd name="T61" fmla="*/ 42 h 42"/>
              <a:gd name="T62" fmla="*/ 22 w 44"/>
              <a:gd name="T63" fmla="*/ 42 h 42"/>
              <a:gd name="T64" fmla="*/ 30 w 44"/>
              <a:gd name="T65" fmla="*/ 36 h 42"/>
              <a:gd name="T66" fmla="*/ 30 w 44"/>
              <a:gd name="T67" fmla="*/ 34 h 42"/>
              <a:gd name="T68" fmla="*/ 30 w 44"/>
              <a:gd name="T69" fmla="*/ 32 h 42"/>
              <a:gd name="T70" fmla="*/ 34 w 44"/>
              <a:gd name="T71" fmla="*/ 36 h 42"/>
              <a:gd name="T72" fmla="*/ 38 w 44"/>
              <a:gd name="T73" fmla="*/ 40 h 42"/>
              <a:gd name="T74" fmla="*/ 40 w 44"/>
              <a:gd name="T75" fmla="*/ 42 h 42"/>
              <a:gd name="T76" fmla="*/ 44 w 44"/>
              <a:gd name="T77" fmla="*/ 36 h 42"/>
              <a:gd name="T78" fmla="*/ 36 w 44"/>
              <a:gd name="T79" fmla="*/ 32 h 42"/>
              <a:gd name="T80" fmla="*/ 40 w 44"/>
              <a:gd name="T81" fmla="*/ 28 h 42"/>
              <a:gd name="T82" fmla="*/ 42 w 44"/>
              <a:gd name="T83" fmla="*/ 28 h 42"/>
              <a:gd name="T84" fmla="*/ 42 w 44"/>
              <a:gd name="T85" fmla="*/ 26 h 42"/>
              <a:gd name="T86" fmla="*/ 38 w 44"/>
              <a:gd name="T87" fmla="*/ 22 h 42"/>
              <a:gd name="T88" fmla="*/ 40 w 44"/>
              <a:gd name="T89" fmla="*/ 2 h 42"/>
              <a:gd name="T90" fmla="*/ 20 w 44"/>
              <a:gd name="T91" fmla="*/ 34 h 42"/>
              <a:gd name="T92" fmla="*/ 18 w 44"/>
              <a:gd name="T93" fmla="*/ 36 h 42"/>
              <a:gd name="T94" fmla="*/ 18 w 44"/>
              <a:gd name="T95" fmla="*/ 36 h 42"/>
              <a:gd name="T96" fmla="*/ 34 w 44"/>
              <a:gd name="T97" fmla="*/ 10 h 42"/>
              <a:gd name="T98" fmla="*/ 26 w 44"/>
              <a:gd name="T99" fmla="*/ 6 h 42"/>
              <a:gd name="T100" fmla="*/ 34 w 44"/>
              <a:gd name="T101" fmla="*/ 6 h 42"/>
              <a:gd name="T102" fmla="*/ 26 w 44"/>
              <a:gd name="T103" fmla="*/ 14 h 42"/>
              <a:gd name="T104" fmla="*/ 34 w 44"/>
              <a:gd name="T105" fmla="*/ 18 h 42"/>
              <a:gd name="T106" fmla="*/ 26 w 44"/>
              <a:gd name="T107" fmla="*/ 18 h 42"/>
              <a:gd name="T108" fmla="*/ 30 w 44"/>
              <a:gd name="T109" fmla="*/ 32 h 42"/>
              <a:gd name="T110" fmla="*/ 26 w 44"/>
              <a:gd name="T111" fmla="*/ 22 h 42"/>
              <a:gd name="T112" fmla="*/ 26 w 44"/>
              <a:gd name="T113" fmla="*/ 22 h 42"/>
              <a:gd name="T114" fmla="*/ 30 w 44"/>
              <a:gd name="T115" fmla="*/ 32 h 42"/>
              <a:gd name="T116" fmla="*/ 34 w 44"/>
              <a:gd name="T117" fmla="*/ 26 h 42"/>
              <a:gd name="T118" fmla="*/ 32 w 44"/>
              <a:gd name="T119" fmla="*/ 24 h 42"/>
              <a:gd name="T120" fmla="*/ 32 w 44"/>
              <a:gd name="T121" fmla="*/ 22 h 42"/>
              <a:gd name="T122" fmla="*/ 38 w 44"/>
              <a:gd name="T123" fmla="*/ 22 h 42"/>
              <a:gd name="T124" fmla="*/ 34 w 44"/>
              <a:gd name="T125" fmla="*/ 2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" h="42">
                <a:moveTo>
                  <a:pt x="12" y="2"/>
                </a:moveTo>
                <a:lnTo>
                  <a:pt x="12" y="2"/>
                </a:lnTo>
                <a:lnTo>
                  <a:pt x="12" y="0"/>
                </a:lnTo>
                <a:lnTo>
                  <a:pt x="12" y="0"/>
                </a:lnTo>
                <a:lnTo>
                  <a:pt x="6" y="0"/>
                </a:lnTo>
                <a:lnTo>
                  <a:pt x="6" y="0"/>
                </a:lnTo>
                <a:lnTo>
                  <a:pt x="4" y="2"/>
                </a:lnTo>
                <a:lnTo>
                  <a:pt x="4" y="2"/>
                </a:lnTo>
                <a:lnTo>
                  <a:pt x="4" y="8"/>
                </a:lnTo>
                <a:lnTo>
                  <a:pt x="0" y="18"/>
                </a:lnTo>
                <a:lnTo>
                  <a:pt x="0" y="18"/>
                </a:lnTo>
                <a:lnTo>
                  <a:pt x="0" y="18"/>
                </a:lnTo>
                <a:lnTo>
                  <a:pt x="0" y="18"/>
                </a:lnTo>
                <a:lnTo>
                  <a:pt x="4" y="20"/>
                </a:lnTo>
                <a:lnTo>
                  <a:pt x="4" y="20"/>
                </a:lnTo>
                <a:lnTo>
                  <a:pt x="4" y="20"/>
                </a:lnTo>
                <a:lnTo>
                  <a:pt x="4" y="20"/>
                </a:lnTo>
                <a:lnTo>
                  <a:pt x="4" y="18"/>
                </a:lnTo>
                <a:lnTo>
                  <a:pt x="6" y="18"/>
                </a:lnTo>
                <a:lnTo>
                  <a:pt x="6" y="22"/>
                </a:lnTo>
                <a:lnTo>
                  <a:pt x="0" y="22"/>
                </a:lnTo>
                <a:lnTo>
                  <a:pt x="0" y="26"/>
                </a:lnTo>
                <a:lnTo>
                  <a:pt x="6" y="26"/>
                </a:lnTo>
                <a:lnTo>
                  <a:pt x="6" y="34"/>
                </a:lnTo>
                <a:lnTo>
                  <a:pt x="6" y="34"/>
                </a:lnTo>
                <a:lnTo>
                  <a:pt x="6" y="36"/>
                </a:lnTo>
                <a:lnTo>
                  <a:pt x="6" y="36"/>
                </a:lnTo>
                <a:lnTo>
                  <a:pt x="4" y="36"/>
                </a:lnTo>
                <a:lnTo>
                  <a:pt x="4" y="36"/>
                </a:lnTo>
                <a:lnTo>
                  <a:pt x="8" y="42"/>
                </a:lnTo>
                <a:lnTo>
                  <a:pt x="8" y="42"/>
                </a:lnTo>
                <a:lnTo>
                  <a:pt x="8" y="40"/>
                </a:lnTo>
                <a:lnTo>
                  <a:pt x="8" y="40"/>
                </a:lnTo>
                <a:lnTo>
                  <a:pt x="18" y="34"/>
                </a:lnTo>
                <a:lnTo>
                  <a:pt x="18" y="34"/>
                </a:lnTo>
                <a:lnTo>
                  <a:pt x="18" y="28"/>
                </a:lnTo>
                <a:lnTo>
                  <a:pt x="18" y="28"/>
                </a:lnTo>
                <a:lnTo>
                  <a:pt x="14" y="30"/>
                </a:lnTo>
                <a:lnTo>
                  <a:pt x="14" y="30"/>
                </a:lnTo>
                <a:lnTo>
                  <a:pt x="12" y="32"/>
                </a:lnTo>
                <a:lnTo>
                  <a:pt x="12" y="26"/>
                </a:lnTo>
                <a:lnTo>
                  <a:pt x="18" y="26"/>
                </a:lnTo>
                <a:lnTo>
                  <a:pt x="18" y="22"/>
                </a:lnTo>
                <a:lnTo>
                  <a:pt x="12" y="22"/>
                </a:lnTo>
                <a:lnTo>
                  <a:pt x="12" y="18"/>
                </a:lnTo>
                <a:lnTo>
                  <a:pt x="18" y="18"/>
                </a:lnTo>
                <a:lnTo>
                  <a:pt x="18" y="14"/>
                </a:lnTo>
                <a:lnTo>
                  <a:pt x="8" y="14"/>
                </a:lnTo>
                <a:lnTo>
                  <a:pt x="8" y="14"/>
                </a:lnTo>
                <a:lnTo>
                  <a:pt x="8" y="10"/>
                </a:lnTo>
                <a:lnTo>
                  <a:pt x="18" y="10"/>
                </a:lnTo>
                <a:lnTo>
                  <a:pt x="18" y="4"/>
                </a:lnTo>
                <a:lnTo>
                  <a:pt x="10" y="4"/>
                </a:lnTo>
                <a:lnTo>
                  <a:pt x="10" y="4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close/>
                <a:moveTo>
                  <a:pt x="18" y="36"/>
                </a:moveTo>
                <a:lnTo>
                  <a:pt x="18" y="36"/>
                </a:lnTo>
                <a:lnTo>
                  <a:pt x="18" y="36"/>
                </a:lnTo>
                <a:lnTo>
                  <a:pt x="18" y="36"/>
                </a:lnTo>
                <a:lnTo>
                  <a:pt x="20" y="42"/>
                </a:lnTo>
                <a:lnTo>
                  <a:pt x="20" y="42"/>
                </a:lnTo>
                <a:lnTo>
                  <a:pt x="22" y="42"/>
                </a:lnTo>
                <a:lnTo>
                  <a:pt x="22" y="42"/>
                </a:lnTo>
                <a:lnTo>
                  <a:pt x="30" y="36"/>
                </a:lnTo>
                <a:lnTo>
                  <a:pt x="30" y="36"/>
                </a:lnTo>
                <a:lnTo>
                  <a:pt x="30" y="34"/>
                </a:lnTo>
                <a:lnTo>
                  <a:pt x="30" y="34"/>
                </a:lnTo>
                <a:lnTo>
                  <a:pt x="30" y="32"/>
                </a:lnTo>
                <a:lnTo>
                  <a:pt x="30" y="32"/>
                </a:lnTo>
                <a:lnTo>
                  <a:pt x="34" y="36"/>
                </a:lnTo>
                <a:lnTo>
                  <a:pt x="38" y="40"/>
                </a:lnTo>
                <a:lnTo>
                  <a:pt x="38" y="40"/>
                </a:lnTo>
                <a:lnTo>
                  <a:pt x="40" y="42"/>
                </a:lnTo>
                <a:lnTo>
                  <a:pt x="40" y="42"/>
                </a:lnTo>
                <a:lnTo>
                  <a:pt x="44" y="36"/>
                </a:lnTo>
                <a:lnTo>
                  <a:pt x="44" y="36"/>
                </a:lnTo>
                <a:lnTo>
                  <a:pt x="36" y="32"/>
                </a:lnTo>
                <a:lnTo>
                  <a:pt x="36" y="32"/>
                </a:lnTo>
                <a:lnTo>
                  <a:pt x="40" y="28"/>
                </a:lnTo>
                <a:lnTo>
                  <a:pt x="40" y="28"/>
                </a:lnTo>
                <a:lnTo>
                  <a:pt x="42" y="28"/>
                </a:lnTo>
                <a:lnTo>
                  <a:pt x="42" y="28"/>
                </a:lnTo>
                <a:lnTo>
                  <a:pt x="42" y="28"/>
                </a:lnTo>
                <a:lnTo>
                  <a:pt x="42" y="26"/>
                </a:lnTo>
                <a:lnTo>
                  <a:pt x="42" y="26"/>
                </a:lnTo>
                <a:lnTo>
                  <a:pt x="38" y="22"/>
                </a:lnTo>
                <a:lnTo>
                  <a:pt x="40" y="22"/>
                </a:lnTo>
                <a:lnTo>
                  <a:pt x="40" y="2"/>
                </a:lnTo>
                <a:lnTo>
                  <a:pt x="20" y="2"/>
                </a:lnTo>
                <a:lnTo>
                  <a:pt x="20" y="34"/>
                </a:lnTo>
                <a:lnTo>
                  <a:pt x="20" y="34"/>
                </a:lnTo>
                <a:lnTo>
                  <a:pt x="18" y="36"/>
                </a:lnTo>
                <a:lnTo>
                  <a:pt x="18" y="36"/>
                </a:lnTo>
                <a:lnTo>
                  <a:pt x="18" y="36"/>
                </a:lnTo>
                <a:close/>
                <a:moveTo>
                  <a:pt x="34" y="6"/>
                </a:moveTo>
                <a:lnTo>
                  <a:pt x="34" y="10"/>
                </a:lnTo>
                <a:lnTo>
                  <a:pt x="26" y="10"/>
                </a:lnTo>
                <a:lnTo>
                  <a:pt x="26" y="6"/>
                </a:lnTo>
                <a:lnTo>
                  <a:pt x="34" y="6"/>
                </a:lnTo>
                <a:lnTo>
                  <a:pt x="34" y="6"/>
                </a:lnTo>
                <a:close/>
                <a:moveTo>
                  <a:pt x="26" y="18"/>
                </a:moveTo>
                <a:lnTo>
                  <a:pt x="26" y="14"/>
                </a:lnTo>
                <a:lnTo>
                  <a:pt x="34" y="14"/>
                </a:lnTo>
                <a:lnTo>
                  <a:pt x="34" y="18"/>
                </a:lnTo>
                <a:lnTo>
                  <a:pt x="26" y="18"/>
                </a:lnTo>
                <a:lnTo>
                  <a:pt x="26" y="18"/>
                </a:lnTo>
                <a:close/>
                <a:moveTo>
                  <a:pt x="30" y="32"/>
                </a:moveTo>
                <a:lnTo>
                  <a:pt x="30" y="32"/>
                </a:lnTo>
                <a:lnTo>
                  <a:pt x="26" y="34"/>
                </a:lnTo>
                <a:lnTo>
                  <a:pt x="26" y="22"/>
                </a:lnTo>
                <a:lnTo>
                  <a:pt x="26" y="22"/>
                </a:lnTo>
                <a:lnTo>
                  <a:pt x="26" y="22"/>
                </a:lnTo>
                <a:lnTo>
                  <a:pt x="30" y="32"/>
                </a:lnTo>
                <a:lnTo>
                  <a:pt x="30" y="32"/>
                </a:lnTo>
                <a:lnTo>
                  <a:pt x="30" y="32"/>
                </a:lnTo>
                <a:close/>
                <a:moveTo>
                  <a:pt x="34" y="26"/>
                </a:moveTo>
                <a:lnTo>
                  <a:pt x="34" y="26"/>
                </a:lnTo>
                <a:lnTo>
                  <a:pt x="32" y="24"/>
                </a:lnTo>
                <a:lnTo>
                  <a:pt x="32" y="24"/>
                </a:lnTo>
                <a:lnTo>
                  <a:pt x="32" y="22"/>
                </a:lnTo>
                <a:lnTo>
                  <a:pt x="38" y="22"/>
                </a:lnTo>
                <a:lnTo>
                  <a:pt x="38" y="22"/>
                </a:lnTo>
                <a:lnTo>
                  <a:pt x="34" y="26"/>
                </a:lnTo>
                <a:lnTo>
                  <a:pt x="34" y="26"/>
                </a:lnTo>
                <a:lnTo>
                  <a:pt x="34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5"/>
          <p:cNvSpPr>
            <a:spLocks/>
          </p:cNvSpPr>
          <p:nvPr/>
        </p:nvSpPr>
        <p:spPr bwMode="auto">
          <a:xfrm>
            <a:off x="9876981" y="3581413"/>
            <a:ext cx="125535" cy="125517"/>
          </a:xfrm>
          <a:custGeom>
            <a:avLst/>
            <a:gdLst>
              <a:gd name="T0" fmla="*/ 26 w 42"/>
              <a:gd name="T1" fmla="*/ 6 h 42"/>
              <a:gd name="T2" fmla="*/ 26 w 42"/>
              <a:gd name="T3" fmla="*/ 6 h 42"/>
              <a:gd name="T4" fmla="*/ 26 w 42"/>
              <a:gd name="T5" fmla="*/ 4 h 42"/>
              <a:gd name="T6" fmla="*/ 26 w 42"/>
              <a:gd name="T7" fmla="*/ 4 h 42"/>
              <a:gd name="T8" fmla="*/ 24 w 42"/>
              <a:gd name="T9" fmla="*/ 0 h 42"/>
              <a:gd name="T10" fmla="*/ 24 w 42"/>
              <a:gd name="T11" fmla="*/ 0 h 42"/>
              <a:gd name="T12" fmla="*/ 20 w 42"/>
              <a:gd name="T13" fmla="*/ 0 h 42"/>
              <a:gd name="T14" fmla="*/ 20 w 42"/>
              <a:gd name="T15" fmla="*/ 0 h 42"/>
              <a:gd name="T16" fmla="*/ 16 w 42"/>
              <a:gd name="T17" fmla="*/ 0 h 42"/>
              <a:gd name="T18" fmla="*/ 16 w 42"/>
              <a:gd name="T19" fmla="*/ 0 h 42"/>
              <a:gd name="T20" fmla="*/ 18 w 42"/>
              <a:gd name="T21" fmla="*/ 6 h 42"/>
              <a:gd name="T22" fmla="*/ 0 w 42"/>
              <a:gd name="T23" fmla="*/ 6 h 42"/>
              <a:gd name="T24" fmla="*/ 0 w 42"/>
              <a:gd name="T25" fmla="*/ 12 h 42"/>
              <a:gd name="T26" fmla="*/ 18 w 42"/>
              <a:gd name="T27" fmla="*/ 12 h 42"/>
              <a:gd name="T28" fmla="*/ 18 w 42"/>
              <a:gd name="T29" fmla="*/ 16 h 42"/>
              <a:gd name="T30" fmla="*/ 6 w 42"/>
              <a:gd name="T31" fmla="*/ 16 h 42"/>
              <a:gd name="T32" fmla="*/ 6 w 42"/>
              <a:gd name="T33" fmla="*/ 38 h 42"/>
              <a:gd name="T34" fmla="*/ 12 w 42"/>
              <a:gd name="T35" fmla="*/ 38 h 42"/>
              <a:gd name="T36" fmla="*/ 12 w 42"/>
              <a:gd name="T37" fmla="*/ 22 h 42"/>
              <a:gd name="T38" fmla="*/ 18 w 42"/>
              <a:gd name="T39" fmla="*/ 22 h 42"/>
              <a:gd name="T40" fmla="*/ 18 w 42"/>
              <a:gd name="T41" fmla="*/ 42 h 42"/>
              <a:gd name="T42" fmla="*/ 24 w 42"/>
              <a:gd name="T43" fmla="*/ 42 h 42"/>
              <a:gd name="T44" fmla="*/ 24 w 42"/>
              <a:gd name="T45" fmla="*/ 22 h 42"/>
              <a:gd name="T46" fmla="*/ 32 w 42"/>
              <a:gd name="T47" fmla="*/ 22 h 42"/>
              <a:gd name="T48" fmla="*/ 32 w 42"/>
              <a:gd name="T49" fmla="*/ 32 h 42"/>
              <a:gd name="T50" fmla="*/ 32 w 42"/>
              <a:gd name="T51" fmla="*/ 32 h 42"/>
              <a:gd name="T52" fmla="*/ 30 w 42"/>
              <a:gd name="T53" fmla="*/ 32 h 42"/>
              <a:gd name="T54" fmla="*/ 26 w 42"/>
              <a:gd name="T55" fmla="*/ 32 h 42"/>
              <a:gd name="T56" fmla="*/ 26 w 42"/>
              <a:gd name="T57" fmla="*/ 32 h 42"/>
              <a:gd name="T58" fmla="*/ 28 w 42"/>
              <a:gd name="T59" fmla="*/ 38 h 42"/>
              <a:gd name="T60" fmla="*/ 28 w 42"/>
              <a:gd name="T61" fmla="*/ 38 h 42"/>
              <a:gd name="T62" fmla="*/ 36 w 42"/>
              <a:gd name="T63" fmla="*/ 38 h 42"/>
              <a:gd name="T64" fmla="*/ 36 w 42"/>
              <a:gd name="T65" fmla="*/ 36 h 42"/>
              <a:gd name="T66" fmla="*/ 38 w 42"/>
              <a:gd name="T67" fmla="*/ 34 h 42"/>
              <a:gd name="T68" fmla="*/ 38 w 42"/>
              <a:gd name="T69" fmla="*/ 16 h 42"/>
              <a:gd name="T70" fmla="*/ 24 w 42"/>
              <a:gd name="T71" fmla="*/ 16 h 42"/>
              <a:gd name="T72" fmla="*/ 24 w 42"/>
              <a:gd name="T73" fmla="*/ 12 h 42"/>
              <a:gd name="T74" fmla="*/ 42 w 42"/>
              <a:gd name="T75" fmla="*/ 12 h 42"/>
              <a:gd name="T76" fmla="*/ 42 w 42"/>
              <a:gd name="T77" fmla="*/ 6 h 42"/>
              <a:gd name="T78" fmla="*/ 22 w 42"/>
              <a:gd name="T79" fmla="*/ 6 h 42"/>
              <a:gd name="T80" fmla="*/ 22 w 42"/>
              <a:gd name="T81" fmla="*/ 6 h 42"/>
              <a:gd name="T82" fmla="*/ 26 w 42"/>
              <a:gd name="T83" fmla="*/ 6 h 42"/>
              <a:gd name="T84" fmla="*/ 26 w 42"/>
              <a:gd name="T85" fmla="*/ 6 h 42"/>
              <a:gd name="T86" fmla="*/ 26 w 42"/>
              <a:gd name="T87" fmla="*/ 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2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0"/>
                </a:lnTo>
                <a:lnTo>
                  <a:pt x="16" y="0"/>
                </a:lnTo>
                <a:lnTo>
                  <a:pt x="18" y="6"/>
                </a:lnTo>
                <a:lnTo>
                  <a:pt x="0" y="6"/>
                </a:lnTo>
                <a:lnTo>
                  <a:pt x="0" y="12"/>
                </a:lnTo>
                <a:lnTo>
                  <a:pt x="18" y="12"/>
                </a:lnTo>
                <a:lnTo>
                  <a:pt x="18" y="16"/>
                </a:lnTo>
                <a:lnTo>
                  <a:pt x="6" y="16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2"/>
                </a:lnTo>
                <a:lnTo>
                  <a:pt x="24" y="42"/>
                </a:lnTo>
                <a:lnTo>
                  <a:pt x="24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2"/>
                </a:lnTo>
                <a:lnTo>
                  <a:pt x="26" y="32"/>
                </a:lnTo>
                <a:lnTo>
                  <a:pt x="26" y="32"/>
                </a:lnTo>
                <a:lnTo>
                  <a:pt x="28" y="38"/>
                </a:lnTo>
                <a:lnTo>
                  <a:pt x="28" y="38"/>
                </a:lnTo>
                <a:lnTo>
                  <a:pt x="36" y="38"/>
                </a:lnTo>
                <a:lnTo>
                  <a:pt x="36" y="36"/>
                </a:lnTo>
                <a:lnTo>
                  <a:pt x="38" y="34"/>
                </a:lnTo>
                <a:lnTo>
                  <a:pt x="38" y="16"/>
                </a:lnTo>
                <a:lnTo>
                  <a:pt x="24" y="16"/>
                </a:lnTo>
                <a:lnTo>
                  <a:pt x="24" y="12"/>
                </a:lnTo>
                <a:lnTo>
                  <a:pt x="42" y="12"/>
                </a:lnTo>
                <a:lnTo>
                  <a:pt x="42" y="6"/>
                </a:lnTo>
                <a:lnTo>
                  <a:pt x="22" y="6"/>
                </a:lnTo>
                <a:lnTo>
                  <a:pt x="22" y="6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8645548" y="4256814"/>
            <a:ext cx="119557" cy="131494"/>
          </a:xfrm>
          <a:custGeom>
            <a:avLst/>
            <a:gdLst>
              <a:gd name="T0" fmla="*/ 26 w 40"/>
              <a:gd name="T1" fmla="*/ 4 h 44"/>
              <a:gd name="T2" fmla="*/ 26 w 40"/>
              <a:gd name="T3" fmla="*/ 2 h 44"/>
              <a:gd name="T4" fmla="*/ 20 w 40"/>
              <a:gd name="T5" fmla="*/ 0 h 44"/>
              <a:gd name="T6" fmla="*/ 12 w 40"/>
              <a:gd name="T7" fmla="*/ 4 h 44"/>
              <a:gd name="T8" fmla="*/ 14 w 40"/>
              <a:gd name="T9" fmla="*/ 2 h 44"/>
              <a:gd name="T10" fmla="*/ 14 w 40"/>
              <a:gd name="T11" fmla="*/ 2 h 44"/>
              <a:gd name="T12" fmla="*/ 8 w 40"/>
              <a:gd name="T13" fmla="*/ 0 h 44"/>
              <a:gd name="T14" fmla="*/ 8 w 40"/>
              <a:gd name="T15" fmla="*/ 44 h 44"/>
              <a:gd name="T16" fmla="*/ 12 w 40"/>
              <a:gd name="T17" fmla="*/ 16 h 44"/>
              <a:gd name="T18" fmla="*/ 18 w 40"/>
              <a:gd name="T19" fmla="*/ 20 h 44"/>
              <a:gd name="T20" fmla="*/ 22 w 40"/>
              <a:gd name="T21" fmla="*/ 12 h 44"/>
              <a:gd name="T22" fmla="*/ 24 w 40"/>
              <a:gd name="T23" fmla="*/ 14 h 44"/>
              <a:gd name="T24" fmla="*/ 26 w 40"/>
              <a:gd name="T25" fmla="*/ 20 h 44"/>
              <a:gd name="T26" fmla="*/ 26 w 40"/>
              <a:gd name="T27" fmla="*/ 20 h 44"/>
              <a:gd name="T28" fmla="*/ 32 w 40"/>
              <a:gd name="T29" fmla="*/ 18 h 44"/>
              <a:gd name="T30" fmla="*/ 40 w 40"/>
              <a:gd name="T31" fmla="*/ 12 h 44"/>
              <a:gd name="T32" fmla="*/ 24 w 40"/>
              <a:gd name="T33" fmla="*/ 6 h 44"/>
              <a:gd name="T34" fmla="*/ 26 w 40"/>
              <a:gd name="T35" fmla="*/ 4 h 44"/>
              <a:gd name="T36" fmla="*/ 26 w 40"/>
              <a:gd name="T37" fmla="*/ 4 h 44"/>
              <a:gd name="T38" fmla="*/ 4 w 40"/>
              <a:gd name="T39" fmla="*/ 8 h 44"/>
              <a:gd name="T40" fmla="*/ 6 w 40"/>
              <a:gd name="T41" fmla="*/ 8 h 44"/>
              <a:gd name="T42" fmla="*/ 6 w 40"/>
              <a:gd name="T43" fmla="*/ 6 h 44"/>
              <a:gd name="T44" fmla="*/ 2 w 40"/>
              <a:gd name="T45" fmla="*/ 6 h 44"/>
              <a:gd name="T46" fmla="*/ 0 w 40"/>
              <a:gd name="T47" fmla="*/ 40 h 44"/>
              <a:gd name="T48" fmla="*/ 4 w 40"/>
              <a:gd name="T49" fmla="*/ 40 h 44"/>
              <a:gd name="T50" fmla="*/ 24 w 40"/>
              <a:gd name="T51" fmla="*/ 36 h 44"/>
              <a:gd name="T52" fmla="*/ 22 w 40"/>
              <a:gd name="T53" fmla="*/ 26 h 44"/>
              <a:gd name="T54" fmla="*/ 24 w 40"/>
              <a:gd name="T55" fmla="*/ 26 h 44"/>
              <a:gd name="T56" fmla="*/ 32 w 40"/>
              <a:gd name="T57" fmla="*/ 36 h 44"/>
              <a:gd name="T58" fmla="*/ 30 w 40"/>
              <a:gd name="T59" fmla="*/ 26 h 44"/>
              <a:gd name="T60" fmla="*/ 32 w 40"/>
              <a:gd name="T61" fmla="*/ 26 h 44"/>
              <a:gd name="T62" fmla="*/ 16 w 40"/>
              <a:gd name="T63" fmla="*/ 44 h 44"/>
              <a:gd name="T64" fmla="*/ 22 w 40"/>
              <a:gd name="T65" fmla="*/ 40 h 44"/>
              <a:gd name="T66" fmla="*/ 32 w 40"/>
              <a:gd name="T67" fmla="*/ 44 h 44"/>
              <a:gd name="T68" fmla="*/ 38 w 40"/>
              <a:gd name="T69" fmla="*/ 20 h 44"/>
              <a:gd name="T70" fmla="*/ 16 w 40"/>
              <a:gd name="T71" fmla="*/ 2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0" h="44">
                <a:moveTo>
                  <a:pt x="26" y="4"/>
                </a:moveTo>
                <a:lnTo>
                  <a:pt x="26" y="4"/>
                </a:lnTo>
                <a:lnTo>
                  <a:pt x="26" y="2"/>
                </a:lnTo>
                <a:lnTo>
                  <a:pt x="26" y="2"/>
                </a:lnTo>
                <a:lnTo>
                  <a:pt x="20" y="0"/>
                </a:lnTo>
                <a:lnTo>
                  <a:pt x="20" y="0"/>
                </a:lnTo>
                <a:lnTo>
                  <a:pt x="12" y="14"/>
                </a:lnTo>
                <a:lnTo>
                  <a:pt x="12" y="4"/>
                </a:lnTo>
                <a:lnTo>
                  <a:pt x="12" y="4"/>
                </a:lnTo>
                <a:lnTo>
                  <a:pt x="14" y="2"/>
                </a:lnTo>
                <a:lnTo>
                  <a:pt x="14" y="2"/>
                </a:lnTo>
                <a:lnTo>
                  <a:pt x="14" y="2"/>
                </a:lnTo>
                <a:lnTo>
                  <a:pt x="14" y="2"/>
                </a:lnTo>
                <a:lnTo>
                  <a:pt x="8" y="0"/>
                </a:lnTo>
                <a:lnTo>
                  <a:pt x="8" y="0"/>
                </a:lnTo>
                <a:lnTo>
                  <a:pt x="8" y="44"/>
                </a:lnTo>
                <a:lnTo>
                  <a:pt x="12" y="44"/>
                </a:lnTo>
                <a:lnTo>
                  <a:pt x="12" y="16"/>
                </a:lnTo>
                <a:lnTo>
                  <a:pt x="16" y="20"/>
                </a:lnTo>
                <a:lnTo>
                  <a:pt x="18" y="20"/>
                </a:lnTo>
                <a:lnTo>
                  <a:pt x="18" y="20"/>
                </a:lnTo>
                <a:lnTo>
                  <a:pt x="22" y="12"/>
                </a:lnTo>
                <a:lnTo>
                  <a:pt x="28" y="12"/>
                </a:lnTo>
                <a:lnTo>
                  <a:pt x="24" y="14"/>
                </a:lnTo>
                <a:lnTo>
                  <a:pt x="24" y="14"/>
                </a:lnTo>
                <a:lnTo>
                  <a:pt x="26" y="20"/>
                </a:lnTo>
                <a:lnTo>
                  <a:pt x="26" y="20"/>
                </a:lnTo>
                <a:lnTo>
                  <a:pt x="26" y="20"/>
                </a:lnTo>
                <a:lnTo>
                  <a:pt x="32" y="18"/>
                </a:lnTo>
                <a:lnTo>
                  <a:pt x="32" y="18"/>
                </a:lnTo>
                <a:lnTo>
                  <a:pt x="30" y="12"/>
                </a:lnTo>
                <a:lnTo>
                  <a:pt x="40" y="12"/>
                </a:lnTo>
                <a:lnTo>
                  <a:pt x="40" y="6"/>
                </a:lnTo>
                <a:lnTo>
                  <a:pt x="24" y="6"/>
                </a:lnTo>
                <a:lnTo>
                  <a:pt x="24" y="6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close/>
                <a:moveTo>
                  <a:pt x="4" y="40"/>
                </a:moveTo>
                <a:lnTo>
                  <a:pt x="4" y="8"/>
                </a:lnTo>
                <a:lnTo>
                  <a:pt x="4" y="8"/>
                </a:lnTo>
                <a:lnTo>
                  <a:pt x="6" y="8"/>
                </a:lnTo>
                <a:lnTo>
                  <a:pt x="6" y="8"/>
                </a:lnTo>
                <a:lnTo>
                  <a:pt x="6" y="6"/>
                </a:lnTo>
                <a:lnTo>
                  <a:pt x="6" y="6"/>
                </a:lnTo>
                <a:lnTo>
                  <a:pt x="2" y="6"/>
                </a:lnTo>
                <a:lnTo>
                  <a:pt x="0" y="6"/>
                </a:lnTo>
                <a:lnTo>
                  <a:pt x="0" y="40"/>
                </a:lnTo>
                <a:lnTo>
                  <a:pt x="4" y="40"/>
                </a:lnTo>
                <a:lnTo>
                  <a:pt x="4" y="40"/>
                </a:lnTo>
                <a:close/>
                <a:moveTo>
                  <a:pt x="24" y="26"/>
                </a:moveTo>
                <a:lnTo>
                  <a:pt x="24" y="36"/>
                </a:lnTo>
                <a:lnTo>
                  <a:pt x="22" y="36"/>
                </a:lnTo>
                <a:lnTo>
                  <a:pt x="22" y="26"/>
                </a:lnTo>
                <a:lnTo>
                  <a:pt x="24" y="26"/>
                </a:lnTo>
                <a:lnTo>
                  <a:pt x="24" y="26"/>
                </a:lnTo>
                <a:close/>
                <a:moveTo>
                  <a:pt x="32" y="26"/>
                </a:moveTo>
                <a:lnTo>
                  <a:pt x="32" y="36"/>
                </a:lnTo>
                <a:lnTo>
                  <a:pt x="30" y="36"/>
                </a:lnTo>
                <a:lnTo>
                  <a:pt x="30" y="26"/>
                </a:lnTo>
                <a:lnTo>
                  <a:pt x="32" y="26"/>
                </a:lnTo>
                <a:lnTo>
                  <a:pt x="32" y="26"/>
                </a:lnTo>
                <a:close/>
                <a:moveTo>
                  <a:pt x="16" y="20"/>
                </a:moveTo>
                <a:lnTo>
                  <a:pt x="16" y="44"/>
                </a:lnTo>
                <a:lnTo>
                  <a:pt x="22" y="44"/>
                </a:lnTo>
                <a:lnTo>
                  <a:pt x="22" y="40"/>
                </a:lnTo>
                <a:lnTo>
                  <a:pt x="32" y="40"/>
                </a:lnTo>
                <a:lnTo>
                  <a:pt x="32" y="44"/>
                </a:lnTo>
                <a:lnTo>
                  <a:pt x="38" y="44"/>
                </a:lnTo>
                <a:lnTo>
                  <a:pt x="38" y="20"/>
                </a:lnTo>
                <a:lnTo>
                  <a:pt x="16" y="20"/>
                </a:lnTo>
                <a:lnTo>
                  <a:pt x="16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8783038" y="4262791"/>
            <a:ext cx="125535" cy="125517"/>
          </a:xfrm>
          <a:custGeom>
            <a:avLst/>
            <a:gdLst>
              <a:gd name="T0" fmla="*/ 12 w 42"/>
              <a:gd name="T1" fmla="*/ 24 h 42"/>
              <a:gd name="T2" fmla="*/ 2 w 42"/>
              <a:gd name="T3" fmla="*/ 32 h 42"/>
              <a:gd name="T4" fmla="*/ 6 w 42"/>
              <a:gd name="T5" fmla="*/ 36 h 42"/>
              <a:gd name="T6" fmla="*/ 12 w 42"/>
              <a:gd name="T7" fmla="*/ 32 h 42"/>
              <a:gd name="T8" fmla="*/ 16 w 42"/>
              <a:gd name="T9" fmla="*/ 36 h 42"/>
              <a:gd name="T10" fmla="*/ 10 w 42"/>
              <a:gd name="T11" fmla="*/ 36 h 42"/>
              <a:gd name="T12" fmla="*/ 0 w 42"/>
              <a:gd name="T13" fmla="*/ 36 h 42"/>
              <a:gd name="T14" fmla="*/ 0 w 42"/>
              <a:gd name="T15" fmla="*/ 38 h 42"/>
              <a:gd name="T16" fmla="*/ 2 w 42"/>
              <a:gd name="T17" fmla="*/ 42 h 42"/>
              <a:gd name="T18" fmla="*/ 22 w 42"/>
              <a:gd name="T19" fmla="*/ 38 h 42"/>
              <a:gd name="T20" fmla="*/ 40 w 42"/>
              <a:gd name="T21" fmla="*/ 42 h 42"/>
              <a:gd name="T22" fmla="*/ 42 w 42"/>
              <a:gd name="T23" fmla="*/ 36 h 42"/>
              <a:gd name="T24" fmla="*/ 30 w 42"/>
              <a:gd name="T25" fmla="*/ 36 h 42"/>
              <a:gd name="T26" fmla="*/ 18 w 42"/>
              <a:gd name="T27" fmla="*/ 26 h 42"/>
              <a:gd name="T28" fmla="*/ 20 w 42"/>
              <a:gd name="T29" fmla="*/ 24 h 42"/>
              <a:gd name="T30" fmla="*/ 36 w 42"/>
              <a:gd name="T31" fmla="*/ 6 h 42"/>
              <a:gd name="T32" fmla="*/ 24 w 42"/>
              <a:gd name="T33" fmla="*/ 4 h 42"/>
              <a:gd name="T34" fmla="*/ 42 w 42"/>
              <a:gd name="T35" fmla="*/ 0 h 42"/>
              <a:gd name="T36" fmla="*/ 2 w 42"/>
              <a:gd name="T37" fmla="*/ 4 h 42"/>
              <a:gd name="T38" fmla="*/ 16 w 42"/>
              <a:gd name="T39" fmla="*/ 6 h 42"/>
              <a:gd name="T40" fmla="*/ 6 w 42"/>
              <a:gd name="T41" fmla="*/ 24 h 42"/>
              <a:gd name="T42" fmla="*/ 12 w 42"/>
              <a:gd name="T43" fmla="*/ 24 h 42"/>
              <a:gd name="T44" fmla="*/ 30 w 42"/>
              <a:gd name="T45" fmla="*/ 12 h 42"/>
              <a:gd name="T46" fmla="*/ 12 w 42"/>
              <a:gd name="T47" fmla="*/ 10 h 42"/>
              <a:gd name="T48" fmla="*/ 30 w 42"/>
              <a:gd name="T49" fmla="*/ 10 h 42"/>
              <a:gd name="T50" fmla="*/ 30 w 42"/>
              <a:gd name="T51" fmla="*/ 16 h 42"/>
              <a:gd name="T52" fmla="*/ 12 w 42"/>
              <a:gd name="T53" fmla="*/ 14 h 42"/>
              <a:gd name="T54" fmla="*/ 30 w 42"/>
              <a:gd name="T55" fmla="*/ 14 h 42"/>
              <a:gd name="T56" fmla="*/ 12 w 42"/>
              <a:gd name="T57" fmla="*/ 20 h 42"/>
              <a:gd name="T58" fmla="*/ 30 w 42"/>
              <a:gd name="T59" fmla="*/ 20 h 42"/>
              <a:gd name="T60" fmla="*/ 12 w 42"/>
              <a:gd name="T61" fmla="*/ 20 h 42"/>
              <a:gd name="T62" fmla="*/ 22 w 42"/>
              <a:gd name="T63" fmla="*/ 34 h 42"/>
              <a:gd name="T64" fmla="*/ 26 w 42"/>
              <a:gd name="T65" fmla="*/ 30 h 42"/>
              <a:gd name="T66" fmla="*/ 22 w 42"/>
              <a:gd name="T67" fmla="*/ 34 h 42"/>
              <a:gd name="T68" fmla="*/ 22 w 42"/>
              <a:gd name="T69" fmla="*/ 34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2" h="42">
                <a:moveTo>
                  <a:pt x="12" y="24"/>
                </a:moveTo>
                <a:lnTo>
                  <a:pt x="12" y="24"/>
                </a:lnTo>
                <a:lnTo>
                  <a:pt x="6" y="28"/>
                </a:lnTo>
                <a:lnTo>
                  <a:pt x="2" y="32"/>
                </a:lnTo>
                <a:lnTo>
                  <a:pt x="2" y="32"/>
                </a:lnTo>
                <a:lnTo>
                  <a:pt x="6" y="36"/>
                </a:lnTo>
                <a:lnTo>
                  <a:pt x="6" y="36"/>
                </a:lnTo>
                <a:lnTo>
                  <a:pt x="12" y="32"/>
                </a:lnTo>
                <a:lnTo>
                  <a:pt x="12" y="32"/>
                </a:lnTo>
                <a:lnTo>
                  <a:pt x="16" y="36"/>
                </a:lnTo>
                <a:lnTo>
                  <a:pt x="16" y="36"/>
                </a:lnTo>
                <a:lnTo>
                  <a:pt x="10" y="36"/>
                </a:lnTo>
                <a:lnTo>
                  <a:pt x="0" y="36"/>
                </a:lnTo>
                <a:lnTo>
                  <a:pt x="0" y="36"/>
                </a:lnTo>
                <a:lnTo>
                  <a:pt x="0" y="38"/>
                </a:lnTo>
                <a:lnTo>
                  <a:pt x="0" y="38"/>
                </a:lnTo>
                <a:lnTo>
                  <a:pt x="2" y="42"/>
                </a:lnTo>
                <a:lnTo>
                  <a:pt x="2" y="42"/>
                </a:lnTo>
                <a:lnTo>
                  <a:pt x="22" y="38"/>
                </a:lnTo>
                <a:lnTo>
                  <a:pt x="22" y="38"/>
                </a:lnTo>
                <a:lnTo>
                  <a:pt x="40" y="42"/>
                </a:lnTo>
                <a:lnTo>
                  <a:pt x="40" y="42"/>
                </a:lnTo>
                <a:lnTo>
                  <a:pt x="42" y="36"/>
                </a:lnTo>
                <a:lnTo>
                  <a:pt x="42" y="36"/>
                </a:lnTo>
                <a:lnTo>
                  <a:pt x="30" y="36"/>
                </a:lnTo>
                <a:lnTo>
                  <a:pt x="30" y="36"/>
                </a:lnTo>
                <a:lnTo>
                  <a:pt x="36" y="26"/>
                </a:lnTo>
                <a:lnTo>
                  <a:pt x="18" y="26"/>
                </a:lnTo>
                <a:lnTo>
                  <a:pt x="18" y="26"/>
                </a:lnTo>
                <a:lnTo>
                  <a:pt x="20" y="24"/>
                </a:lnTo>
                <a:lnTo>
                  <a:pt x="36" y="24"/>
                </a:lnTo>
                <a:lnTo>
                  <a:pt x="36" y="6"/>
                </a:lnTo>
                <a:lnTo>
                  <a:pt x="24" y="6"/>
                </a:lnTo>
                <a:lnTo>
                  <a:pt x="24" y="4"/>
                </a:lnTo>
                <a:lnTo>
                  <a:pt x="42" y="4"/>
                </a:lnTo>
                <a:lnTo>
                  <a:pt x="42" y="0"/>
                </a:lnTo>
                <a:lnTo>
                  <a:pt x="2" y="0"/>
                </a:lnTo>
                <a:lnTo>
                  <a:pt x="2" y="4"/>
                </a:lnTo>
                <a:lnTo>
                  <a:pt x="16" y="4"/>
                </a:lnTo>
                <a:lnTo>
                  <a:pt x="16" y="6"/>
                </a:lnTo>
                <a:lnTo>
                  <a:pt x="6" y="6"/>
                </a:lnTo>
                <a:lnTo>
                  <a:pt x="6" y="24"/>
                </a:lnTo>
                <a:lnTo>
                  <a:pt x="12" y="24"/>
                </a:lnTo>
                <a:lnTo>
                  <a:pt x="12" y="24"/>
                </a:lnTo>
                <a:close/>
                <a:moveTo>
                  <a:pt x="30" y="10"/>
                </a:moveTo>
                <a:lnTo>
                  <a:pt x="30" y="12"/>
                </a:lnTo>
                <a:lnTo>
                  <a:pt x="12" y="12"/>
                </a:lnTo>
                <a:lnTo>
                  <a:pt x="12" y="10"/>
                </a:lnTo>
                <a:lnTo>
                  <a:pt x="30" y="10"/>
                </a:lnTo>
                <a:lnTo>
                  <a:pt x="30" y="10"/>
                </a:lnTo>
                <a:close/>
                <a:moveTo>
                  <a:pt x="30" y="14"/>
                </a:moveTo>
                <a:lnTo>
                  <a:pt x="30" y="16"/>
                </a:lnTo>
                <a:lnTo>
                  <a:pt x="12" y="16"/>
                </a:lnTo>
                <a:lnTo>
                  <a:pt x="12" y="14"/>
                </a:lnTo>
                <a:lnTo>
                  <a:pt x="30" y="14"/>
                </a:lnTo>
                <a:lnTo>
                  <a:pt x="30" y="14"/>
                </a:lnTo>
                <a:close/>
                <a:moveTo>
                  <a:pt x="12" y="20"/>
                </a:moveTo>
                <a:lnTo>
                  <a:pt x="12" y="20"/>
                </a:lnTo>
                <a:lnTo>
                  <a:pt x="30" y="20"/>
                </a:lnTo>
                <a:lnTo>
                  <a:pt x="30" y="20"/>
                </a:lnTo>
                <a:lnTo>
                  <a:pt x="12" y="20"/>
                </a:lnTo>
                <a:lnTo>
                  <a:pt x="12" y="20"/>
                </a:lnTo>
                <a:close/>
                <a:moveTo>
                  <a:pt x="22" y="34"/>
                </a:moveTo>
                <a:lnTo>
                  <a:pt x="22" y="34"/>
                </a:lnTo>
                <a:lnTo>
                  <a:pt x="18" y="30"/>
                </a:lnTo>
                <a:lnTo>
                  <a:pt x="26" y="30"/>
                </a:lnTo>
                <a:lnTo>
                  <a:pt x="26" y="30"/>
                </a:lnTo>
                <a:lnTo>
                  <a:pt x="22" y="34"/>
                </a:lnTo>
                <a:lnTo>
                  <a:pt x="22" y="34"/>
                </a:lnTo>
                <a:lnTo>
                  <a:pt x="22" y="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8932484" y="4268768"/>
            <a:ext cx="113579" cy="113563"/>
          </a:xfrm>
          <a:custGeom>
            <a:avLst/>
            <a:gdLst>
              <a:gd name="T0" fmla="*/ 6 w 38"/>
              <a:gd name="T1" fmla="*/ 38 h 38"/>
              <a:gd name="T2" fmla="*/ 6 w 38"/>
              <a:gd name="T3" fmla="*/ 36 h 38"/>
              <a:gd name="T4" fmla="*/ 32 w 38"/>
              <a:gd name="T5" fmla="*/ 36 h 38"/>
              <a:gd name="T6" fmla="*/ 32 w 38"/>
              <a:gd name="T7" fmla="*/ 38 h 38"/>
              <a:gd name="T8" fmla="*/ 38 w 38"/>
              <a:gd name="T9" fmla="*/ 38 h 38"/>
              <a:gd name="T10" fmla="*/ 38 w 38"/>
              <a:gd name="T11" fmla="*/ 0 h 38"/>
              <a:gd name="T12" fmla="*/ 0 w 38"/>
              <a:gd name="T13" fmla="*/ 0 h 38"/>
              <a:gd name="T14" fmla="*/ 0 w 38"/>
              <a:gd name="T15" fmla="*/ 38 h 38"/>
              <a:gd name="T16" fmla="*/ 6 w 38"/>
              <a:gd name="T17" fmla="*/ 38 h 38"/>
              <a:gd name="T18" fmla="*/ 6 w 38"/>
              <a:gd name="T19" fmla="*/ 38 h 38"/>
              <a:gd name="T20" fmla="*/ 6 w 38"/>
              <a:gd name="T21" fmla="*/ 4 h 38"/>
              <a:gd name="T22" fmla="*/ 32 w 38"/>
              <a:gd name="T23" fmla="*/ 4 h 38"/>
              <a:gd name="T24" fmla="*/ 32 w 38"/>
              <a:gd name="T25" fmla="*/ 30 h 38"/>
              <a:gd name="T26" fmla="*/ 6 w 38"/>
              <a:gd name="T27" fmla="*/ 30 h 38"/>
              <a:gd name="T28" fmla="*/ 6 w 38"/>
              <a:gd name="T29" fmla="*/ 4 h 38"/>
              <a:gd name="T30" fmla="*/ 6 w 38"/>
              <a:gd name="T31" fmla="*/ 4 h 38"/>
              <a:gd name="T32" fmla="*/ 10 w 38"/>
              <a:gd name="T33" fmla="*/ 8 h 38"/>
              <a:gd name="T34" fmla="*/ 10 w 38"/>
              <a:gd name="T35" fmla="*/ 26 h 38"/>
              <a:gd name="T36" fmla="*/ 28 w 38"/>
              <a:gd name="T37" fmla="*/ 26 h 38"/>
              <a:gd name="T38" fmla="*/ 28 w 38"/>
              <a:gd name="T39" fmla="*/ 8 h 38"/>
              <a:gd name="T40" fmla="*/ 10 w 38"/>
              <a:gd name="T41" fmla="*/ 8 h 38"/>
              <a:gd name="T42" fmla="*/ 10 w 38"/>
              <a:gd name="T43" fmla="*/ 8 h 38"/>
              <a:gd name="T44" fmla="*/ 22 w 38"/>
              <a:gd name="T45" fmla="*/ 22 h 38"/>
              <a:gd name="T46" fmla="*/ 16 w 38"/>
              <a:gd name="T47" fmla="*/ 22 h 38"/>
              <a:gd name="T48" fmla="*/ 16 w 38"/>
              <a:gd name="T49" fmla="*/ 14 h 38"/>
              <a:gd name="T50" fmla="*/ 22 w 38"/>
              <a:gd name="T51" fmla="*/ 14 h 38"/>
              <a:gd name="T52" fmla="*/ 22 w 38"/>
              <a:gd name="T53" fmla="*/ 22 h 38"/>
              <a:gd name="T54" fmla="*/ 22 w 38"/>
              <a:gd name="T55" fmla="*/ 2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8" h="38">
                <a:moveTo>
                  <a:pt x="6" y="38"/>
                </a:moveTo>
                <a:lnTo>
                  <a:pt x="6" y="36"/>
                </a:lnTo>
                <a:lnTo>
                  <a:pt x="32" y="36"/>
                </a:lnTo>
                <a:lnTo>
                  <a:pt x="32" y="38"/>
                </a:lnTo>
                <a:lnTo>
                  <a:pt x="38" y="38"/>
                </a:lnTo>
                <a:lnTo>
                  <a:pt x="38" y="0"/>
                </a:lnTo>
                <a:lnTo>
                  <a:pt x="0" y="0"/>
                </a:lnTo>
                <a:lnTo>
                  <a:pt x="0" y="38"/>
                </a:lnTo>
                <a:lnTo>
                  <a:pt x="6" y="38"/>
                </a:lnTo>
                <a:lnTo>
                  <a:pt x="6" y="38"/>
                </a:lnTo>
                <a:close/>
                <a:moveTo>
                  <a:pt x="6" y="4"/>
                </a:moveTo>
                <a:lnTo>
                  <a:pt x="32" y="4"/>
                </a:lnTo>
                <a:lnTo>
                  <a:pt x="32" y="30"/>
                </a:lnTo>
                <a:lnTo>
                  <a:pt x="6" y="30"/>
                </a:lnTo>
                <a:lnTo>
                  <a:pt x="6" y="4"/>
                </a:lnTo>
                <a:lnTo>
                  <a:pt x="6" y="4"/>
                </a:lnTo>
                <a:close/>
                <a:moveTo>
                  <a:pt x="10" y="8"/>
                </a:moveTo>
                <a:lnTo>
                  <a:pt x="10" y="26"/>
                </a:lnTo>
                <a:lnTo>
                  <a:pt x="28" y="26"/>
                </a:lnTo>
                <a:lnTo>
                  <a:pt x="28" y="8"/>
                </a:lnTo>
                <a:lnTo>
                  <a:pt x="10" y="8"/>
                </a:lnTo>
                <a:lnTo>
                  <a:pt x="10" y="8"/>
                </a:lnTo>
                <a:close/>
                <a:moveTo>
                  <a:pt x="22" y="22"/>
                </a:moveTo>
                <a:lnTo>
                  <a:pt x="16" y="22"/>
                </a:lnTo>
                <a:lnTo>
                  <a:pt x="16" y="14"/>
                </a:lnTo>
                <a:lnTo>
                  <a:pt x="22" y="14"/>
                </a:lnTo>
                <a:lnTo>
                  <a:pt x="22" y="22"/>
                </a:lnTo>
                <a:lnTo>
                  <a:pt x="22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9069974" y="4256814"/>
            <a:ext cx="131512" cy="131494"/>
          </a:xfrm>
          <a:custGeom>
            <a:avLst/>
            <a:gdLst>
              <a:gd name="T0" fmla="*/ 6 w 44"/>
              <a:gd name="T1" fmla="*/ 8 h 44"/>
              <a:gd name="T2" fmla="*/ 12 w 44"/>
              <a:gd name="T3" fmla="*/ 6 h 44"/>
              <a:gd name="T4" fmla="*/ 10 w 44"/>
              <a:gd name="T5" fmla="*/ 0 h 44"/>
              <a:gd name="T6" fmla="*/ 4 w 44"/>
              <a:gd name="T7" fmla="*/ 2 h 44"/>
              <a:gd name="T8" fmla="*/ 6 w 44"/>
              <a:gd name="T9" fmla="*/ 8 h 44"/>
              <a:gd name="T10" fmla="*/ 18 w 44"/>
              <a:gd name="T11" fmla="*/ 40 h 44"/>
              <a:gd name="T12" fmla="*/ 10 w 44"/>
              <a:gd name="T13" fmla="*/ 18 h 44"/>
              <a:gd name="T14" fmla="*/ 16 w 44"/>
              <a:gd name="T15" fmla="*/ 12 h 44"/>
              <a:gd name="T16" fmla="*/ 16 w 44"/>
              <a:gd name="T17" fmla="*/ 14 h 44"/>
              <a:gd name="T18" fmla="*/ 20 w 44"/>
              <a:gd name="T19" fmla="*/ 16 h 44"/>
              <a:gd name="T20" fmla="*/ 42 w 44"/>
              <a:gd name="T21" fmla="*/ 10 h 44"/>
              <a:gd name="T22" fmla="*/ 26 w 44"/>
              <a:gd name="T23" fmla="*/ 6 h 44"/>
              <a:gd name="T24" fmla="*/ 28 w 44"/>
              <a:gd name="T25" fmla="*/ 4 h 44"/>
              <a:gd name="T26" fmla="*/ 28 w 44"/>
              <a:gd name="T27" fmla="*/ 2 h 44"/>
              <a:gd name="T28" fmla="*/ 22 w 44"/>
              <a:gd name="T29" fmla="*/ 0 h 44"/>
              <a:gd name="T30" fmla="*/ 22 w 44"/>
              <a:gd name="T31" fmla="*/ 2 h 44"/>
              <a:gd name="T32" fmla="*/ 18 w 44"/>
              <a:gd name="T33" fmla="*/ 10 h 44"/>
              <a:gd name="T34" fmla="*/ 0 w 44"/>
              <a:gd name="T35" fmla="*/ 8 h 44"/>
              <a:gd name="T36" fmla="*/ 4 w 44"/>
              <a:gd name="T37" fmla="*/ 12 h 44"/>
              <a:gd name="T38" fmla="*/ 4 w 44"/>
              <a:gd name="T39" fmla="*/ 22 h 44"/>
              <a:gd name="T40" fmla="*/ 0 w 44"/>
              <a:gd name="T41" fmla="*/ 40 h 44"/>
              <a:gd name="T42" fmla="*/ 0 w 44"/>
              <a:gd name="T43" fmla="*/ 42 h 44"/>
              <a:gd name="T44" fmla="*/ 4 w 44"/>
              <a:gd name="T45" fmla="*/ 44 h 44"/>
              <a:gd name="T46" fmla="*/ 8 w 44"/>
              <a:gd name="T47" fmla="*/ 34 h 44"/>
              <a:gd name="T48" fmla="*/ 12 w 44"/>
              <a:gd name="T49" fmla="*/ 22 h 44"/>
              <a:gd name="T50" fmla="*/ 12 w 44"/>
              <a:gd name="T51" fmla="*/ 36 h 44"/>
              <a:gd name="T52" fmla="*/ 8 w 44"/>
              <a:gd name="T53" fmla="*/ 38 h 44"/>
              <a:gd name="T54" fmla="*/ 8 w 44"/>
              <a:gd name="T55" fmla="*/ 42 h 44"/>
              <a:gd name="T56" fmla="*/ 14 w 44"/>
              <a:gd name="T57" fmla="*/ 42 h 44"/>
              <a:gd name="T58" fmla="*/ 16 w 44"/>
              <a:gd name="T59" fmla="*/ 40 h 44"/>
              <a:gd name="T60" fmla="*/ 22 w 44"/>
              <a:gd name="T61" fmla="*/ 44 h 44"/>
              <a:gd name="T62" fmla="*/ 30 w 44"/>
              <a:gd name="T63" fmla="*/ 34 h 44"/>
              <a:gd name="T64" fmla="*/ 34 w 44"/>
              <a:gd name="T65" fmla="*/ 40 h 44"/>
              <a:gd name="T66" fmla="*/ 40 w 44"/>
              <a:gd name="T67" fmla="*/ 44 h 44"/>
              <a:gd name="T68" fmla="*/ 44 w 44"/>
              <a:gd name="T69" fmla="*/ 38 h 44"/>
              <a:gd name="T70" fmla="*/ 34 w 44"/>
              <a:gd name="T71" fmla="*/ 30 h 44"/>
              <a:gd name="T72" fmla="*/ 42 w 44"/>
              <a:gd name="T73" fmla="*/ 26 h 44"/>
              <a:gd name="T74" fmla="*/ 34 w 44"/>
              <a:gd name="T75" fmla="*/ 20 h 44"/>
              <a:gd name="T76" fmla="*/ 40 w 44"/>
              <a:gd name="T77" fmla="*/ 14 h 44"/>
              <a:gd name="T78" fmla="*/ 28 w 44"/>
              <a:gd name="T79" fmla="*/ 14 h 44"/>
              <a:gd name="T80" fmla="*/ 30 w 44"/>
              <a:gd name="T81" fmla="*/ 12 h 44"/>
              <a:gd name="T82" fmla="*/ 24 w 44"/>
              <a:gd name="T83" fmla="*/ 12 h 44"/>
              <a:gd name="T84" fmla="*/ 22 w 44"/>
              <a:gd name="T85" fmla="*/ 18 h 44"/>
              <a:gd name="T86" fmla="*/ 18 w 44"/>
              <a:gd name="T87" fmla="*/ 22 h 44"/>
              <a:gd name="T88" fmla="*/ 20 w 44"/>
              <a:gd name="T89" fmla="*/ 24 h 44"/>
              <a:gd name="T90" fmla="*/ 22 w 44"/>
              <a:gd name="T91" fmla="*/ 24 h 44"/>
              <a:gd name="T92" fmla="*/ 28 w 44"/>
              <a:gd name="T93" fmla="*/ 20 h 44"/>
              <a:gd name="T94" fmla="*/ 20 w 44"/>
              <a:gd name="T95" fmla="*/ 26 h 44"/>
              <a:gd name="T96" fmla="*/ 26 w 44"/>
              <a:gd name="T97" fmla="*/ 30 h 44"/>
              <a:gd name="T98" fmla="*/ 26 w 44"/>
              <a:gd name="T99" fmla="*/ 30 h 44"/>
              <a:gd name="T100" fmla="*/ 18 w 44"/>
              <a:gd name="T101" fmla="*/ 40 h 44"/>
              <a:gd name="T102" fmla="*/ 18 w 44"/>
              <a:gd name="T103" fmla="*/ 4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" h="44">
                <a:moveTo>
                  <a:pt x="6" y="8"/>
                </a:moveTo>
                <a:lnTo>
                  <a:pt x="6" y="8"/>
                </a:lnTo>
                <a:lnTo>
                  <a:pt x="12" y="6"/>
                </a:lnTo>
                <a:lnTo>
                  <a:pt x="12" y="6"/>
                </a:lnTo>
                <a:lnTo>
                  <a:pt x="10" y="0"/>
                </a:lnTo>
                <a:lnTo>
                  <a:pt x="10" y="0"/>
                </a:lnTo>
                <a:lnTo>
                  <a:pt x="4" y="2"/>
                </a:lnTo>
                <a:lnTo>
                  <a:pt x="4" y="2"/>
                </a:lnTo>
                <a:lnTo>
                  <a:pt x="6" y="8"/>
                </a:lnTo>
                <a:lnTo>
                  <a:pt x="6" y="8"/>
                </a:lnTo>
                <a:lnTo>
                  <a:pt x="6" y="8"/>
                </a:lnTo>
                <a:close/>
                <a:moveTo>
                  <a:pt x="18" y="40"/>
                </a:moveTo>
                <a:lnTo>
                  <a:pt x="18" y="18"/>
                </a:lnTo>
                <a:lnTo>
                  <a:pt x="10" y="18"/>
                </a:lnTo>
                <a:lnTo>
                  <a:pt x="10" y="12"/>
                </a:lnTo>
                <a:lnTo>
                  <a:pt x="16" y="12"/>
                </a:lnTo>
                <a:lnTo>
                  <a:pt x="16" y="14"/>
                </a:lnTo>
                <a:lnTo>
                  <a:pt x="16" y="14"/>
                </a:lnTo>
                <a:lnTo>
                  <a:pt x="20" y="16"/>
                </a:lnTo>
                <a:lnTo>
                  <a:pt x="20" y="16"/>
                </a:lnTo>
                <a:lnTo>
                  <a:pt x="24" y="10"/>
                </a:lnTo>
                <a:lnTo>
                  <a:pt x="42" y="10"/>
                </a:lnTo>
                <a:lnTo>
                  <a:pt x="42" y="6"/>
                </a:lnTo>
                <a:lnTo>
                  <a:pt x="26" y="6"/>
                </a:lnTo>
                <a:lnTo>
                  <a:pt x="26" y="6"/>
                </a:lnTo>
                <a:lnTo>
                  <a:pt x="28" y="4"/>
                </a:lnTo>
                <a:lnTo>
                  <a:pt x="28" y="4"/>
                </a:lnTo>
                <a:lnTo>
                  <a:pt x="28" y="2"/>
                </a:lnTo>
                <a:lnTo>
                  <a:pt x="28" y="2"/>
                </a:lnTo>
                <a:lnTo>
                  <a:pt x="22" y="0"/>
                </a:lnTo>
                <a:lnTo>
                  <a:pt x="22" y="0"/>
                </a:lnTo>
                <a:lnTo>
                  <a:pt x="22" y="2"/>
                </a:lnTo>
                <a:lnTo>
                  <a:pt x="22" y="2"/>
                </a:lnTo>
                <a:lnTo>
                  <a:pt x="18" y="10"/>
                </a:lnTo>
                <a:lnTo>
                  <a:pt x="18" y="8"/>
                </a:lnTo>
                <a:lnTo>
                  <a:pt x="0" y="8"/>
                </a:lnTo>
                <a:lnTo>
                  <a:pt x="0" y="12"/>
                </a:lnTo>
                <a:lnTo>
                  <a:pt x="4" y="12"/>
                </a:lnTo>
                <a:lnTo>
                  <a:pt x="4" y="22"/>
                </a:lnTo>
                <a:lnTo>
                  <a:pt x="4" y="22"/>
                </a:lnTo>
                <a:lnTo>
                  <a:pt x="2" y="32"/>
                </a:lnTo>
                <a:lnTo>
                  <a:pt x="0" y="40"/>
                </a:lnTo>
                <a:lnTo>
                  <a:pt x="0" y="40"/>
                </a:lnTo>
                <a:lnTo>
                  <a:pt x="0" y="42"/>
                </a:lnTo>
                <a:lnTo>
                  <a:pt x="0" y="42"/>
                </a:lnTo>
                <a:lnTo>
                  <a:pt x="4" y="44"/>
                </a:lnTo>
                <a:lnTo>
                  <a:pt x="4" y="44"/>
                </a:lnTo>
                <a:lnTo>
                  <a:pt x="8" y="34"/>
                </a:lnTo>
                <a:lnTo>
                  <a:pt x="10" y="22"/>
                </a:lnTo>
                <a:lnTo>
                  <a:pt x="12" y="22"/>
                </a:lnTo>
                <a:lnTo>
                  <a:pt x="12" y="36"/>
                </a:lnTo>
                <a:lnTo>
                  <a:pt x="12" y="36"/>
                </a:lnTo>
                <a:lnTo>
                  <a:pt x="10" y="38"/>
                </a:lnTo>
                <a:lnTo>
                  <a:pt x="8" y="38"/>
                </a:lnTo>
                <a:lnTo>
                  <a:pt x="8" y="38"/>
                </a:lnTo>
                <a:lnTo>
                  <a:pt x="8" y="42"/>
                </a:lnTo>
                <a:lnTo>
                  <a:pt x="8" y="42"/>
                </a:lnTo>
                <a:lnTo>
                  <a:pt x="14" y="42"/>
                </a:lnTo>
                <a:lnTo>
                  <a:pt x="16" y="40"/>
                </a:lnTo>
                <a:lnTo>
                  <a:pt x="16" y="40"/>
                </a:lnTo>
                <a:lnTo>
                  <a:pt x="22" y="44"/>
                </a:lnTo>
                <a:lnTo>
                  <a:pt x="22" y="44"/>
                </a:lnTo>
                <a:lnTo>
                  <a:pt x="28" y="40"/>
                </a:lnTo>
                <a:lnTo>
                  <a:pt x="30" y="34"/>
                </a:lnTo>
                <a:lnTo>
                  <a:pt x="30" y="34"/>
                </a:lnTo>
                <a:lnTo>
                  <a:pt x="34" y="40"/>
                </a:lnTo>
                <a:lnTo>
                  <a:pt x="40" y="44"/>
                </a:lnTo>
                <a:lnTo>
                  <a:pt x="40" y="44"/>
                </a:lnTo>
                <a:lnTo>
                  <a:pt x="44" y="38"/>
                </a:lnTo>
                <a:lnTo>
                  <a:pt x="44" y="38"/>
                </a:lnTo>
                <a:lnTo>
                  <a:pt x="38" y="34"/>
                </a:lnTo>
                <a:lnTo>
                  <a:pt x="34" y="30"/>
                </a:lnTo>
                <a:lnTo>
                  <a:pt x="42" y="30"/>
                </a:lnTo>
                <a:lnTo>
                  <a:pt x="42" y="26"/>
                </a:lnTo>
                <a:lnTo>
                  <a:pt x="34" y="26"/>
                </a:lnTo>
                <a:lnTo>
                  <a:pt x="34" y="20"/>
                </a:lnTo>
                <a:lnTo>
                  <a:pt x="40" y="20"/>
                </a:lnTo>
                <a:lnTo>
                  <a:pt x="40" y="14"/>
                </a:lnTo>
                <a:lnTo>
                  <a:pt x="28" y="14"/>
                </a:lnTo>
                <a:lnTo>
                  <a:pt x="28" y="14"/>
                </a:lnTo>
                <a:lnTo>
                  <a:pt x="28" y="14"/>
                </a:lnTo>
                <a:lnTo>
                  <a:pt x="30" y="12"/>
                </a:lnTo>
                <a:lnTo>
                  <a:pt x="30" y="12"/>
                </a:lnTo>
                <a:lnTo>
                  <a:pt x="24" y="12"/>
                </a:lnTo>
                <a:lnTo>
                  <a:pt x="24" y="12"/>
                </a:lnTo>
                <a:lnTo>
                  <a:pt x="22" y="18"/>
                </a:lnTo>
                <a:lnTo>
                  <a:pt x="18" y="22"/>
                </a:lnTo>
                <a:lnTo>
                  <a:pt x="18" y="22"/>
                </a:lnTo>
                <a:lnTo>
                  <a:pt x="20" y="24"/>
                </a:lnTo>
                <a:lnTo>
                  <a:pt x="20" y="24"/>
                </a:lnTo>
                <a:lnTo>
                  <a:pt x="22" y="24"/>
                </a:lnTo>
                <a:lnTo>
                  <a:pt x="22" y="24"/>
                </a:lnTo>
                <a:lnTo>
                  <a:pt x="26" y="20"/>
                </a:lnTo>
                <a:lnTo>
                  <a:pt x="28" y="20"/>
                </a:lnTo>
                <a:lnTo>
                  <a:pt x="28" y="26"/>
                </a:lnTo>
                <a:lnTo>
                  <a:pt x="20" y="26"/>
                </a:lnTo>
                <a:lnTo>
                  <a:pt x="20" y="30"/>
                </a:lnTo>
                <a:lnTo>
                  <a:pt x="26" y="30"/>
                </a:lnTo>
                <a:lnTo>
                  <a:pt x="26" y="30"/>
                </a:lnTo>
                <a:lnTo>
                  <a:pt x="26" y="30"/>
                </a:lnTo>
                <a:lnTo>
                  <a:pt x="24" y="36"/>
                </a:lnTo>
                <a:lnTo>
                  <a:pt x="18" y="40"/>
                </a:lnTo>
                <a:lnTo>
                  <a:pt x="18" y="40"/>
                </a:lnTo>
                <a:lnTo>
                  <a:pt x="18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0"/>
          <p:cNvSpPr>
            <a:spLocks noEditPoints="1"/>
          </p:cNvSpPr>
          <p:nvPr/>
        </p:nvSpPr>
        <p:spPr bwMode="auto">
          <a:xfrm>
            <a:off x="9231375" y="4256814"/>
            <a:ext cx="89668" cy="131494"/>
          </a:xfrm>
          <a:custGeom>
            <a:avLst/>
            <a:gdLst>
              <a:gd name="T0" fmla="*/ 6 w 30"/>
              <a:gd name="T1" fmla="*/ 44 h 44"/>
              <a:gd name="T2" fmla="*/ 6 w 30"/>
              <a:gd name="T3" fmla="*/ 42 h 44"/>
              <a:gd name="T4" fmla="*/ 24 w 30"/>
              <a:gd name="T5" fmla="*/ 42 h 44"/>
              <a:gd name="T6" fmla="*/ 24 w 30"/>
              <a:gd name="T7" fmla="*/ 44 h 44"/>
              <a:gd name="T8" fmla="*/ 30 w 30"/>
              <a:gd name="T9" fmla="*/ 44 h 44"/>
              <a:gd name="T10" fmla="*/ 30 w 30"/>
              <a:gd name="T11" fmla="*/ 8 h 44"/>
              <a:gd name="T12" fmla="*/ 16 w 30"/>
              <a:gd name="T13" fmla="*/ 8 h 44"/>
              <a:gd name="T14" fmla="*/ 16 w 30"/>
              <a:gd name="T15" fmla="*/ 8 h 44"/>
              <a:gd name="T16" fmla="*/ 16 w 30"/>
              <a:gd name="T17" fmla="*/ 4 h 44"/>
              <a:gd name="T18" fmla="*/ 16 w 30"/>
              <a:gd name="T19" fmla="*/ 4 h 44"/>
              <a:gd name="T20" fmla="*/ 16 w 30"/>
              <a:gd name="T21" fmla="*/ 4 h 44"/>
              <a:gd name="T22" fmla="*/ 18 w 30"/>
              <a:gd name="T23" fmla="*/ 2 h 44"/>
              <a:gd name="T24" fmla="*/ 18 w 30"/>
              <a:gd name="T25" fmla="*/ 2 h 44"/>
              <a:gd name="T26" fmla="*/ 10 w 30"/>
              <a:gd name="T27" fmla="*/ 0 h 44"/>
              <a:gd name="T28" fmla="*/ 10 w 30"/>
              <a:gd name="T29" fmla="*/ 0 h 44"/>
              <a:gd name="T30" fmla="*/ 10 w 30"/>
              <a:gd name="T31" fmla="*/ 2 h 44"/>
              <a:gd name="T32" fmla="*/ 10 w 30"/>
              <a:gd name="T33" fmla="*/ 2 h 44"/>
              <a:gd name="T34" fmla="*/ 8 w 30"/>
              <a:gd name="T35" fmla="*/ 8 h 44"/>
              <a:gd name="T36" fmla="*/ 0 w 30"/>
              <a:gd name="T37" fmla="*/ 8 h 44"/>
              <a:gd name="T38" fmla="*/ 0 w 30"/>
              <a:gd name="T39" fmla="*/ 44 h 44"/>
              <a:gd name="T40" fmla="*/ 0 w 30"/>
              <a:gd name="T41" fmla="*/ 44 h 44"/>
              <a:gd name="T42" fmla="*/ 6 w 30"/>
              <a:gd name="T43" fmla="*/ 44 h 44"/>
              <a:gd name="T44" fmla="*/ 6 w 30"/>
              <a:gd name="T45" fmla="*/ 44 h 44"/>
              <a:gd name="T46" fmla="*/ 24 w 30"/>
              <a:gd name="T47" fmla="*/ 12 h 44"/>
              <a:gd name="T48" fmla="*/ 24 w 30"/>
              <a:gd name="T49" fmla="*/ 18 h 44"/>
              <a:gd name="T50" fmla="*/ 6 w 30"/>
              <a:gd name="T51" fmla="*/ 18 h 44"/>
              <a:gd name="T52" fmla="*/ 6 w 30"/>
              <a:gd name="T53" fmla="*/ 12 h 44"/>
              <a:gd name="T54" fmla="*/ 24 w 30"/>
              <a:gd name="T55" fmla="*/ 12 h 44"/>
              <a:gd name="T56" fmla="*/ 24 w 30"/>
              <a:gd name="T57" fmla="*/ 12 h 44"/>
              <a:gd name="T58" fmla="*/ 24 w 30"/>
              <a:gd name="T59" fmla="*/ 26 h 44"/>
              <a:gd name="T60" fmla="*/ 6 w 30"/>
              <a:gd name="T61" fmla="*/ 26 h 44"/>
              <a:gd name="T62" fmla="*/ 6 w 30"/>
              <a:gd name="T63" fmla="*/ 22 h 44"/>
              <a:gd name="T64" fmla="*/ 24 w 30"/>
              <a:gd name="T65" fmla="*/ 22 h 44"/>
              <a:gd name="T66" fmla="*/ 24 w 30"/>
              <a:gd name="T67" fmla="*/ 26 h 44"/>
              <a:gd name="T68" fmla="*/ 24 w 30"/>
              <a:gd name="T69" fmla="*/ 26 h 44"/>
              <a:gd name="T70" fmla="*/ 24 w 30"/>
              <a:gd name="T71" fmla="*/ 32 h 44"/>
              <a:gd name="T72" fmla="*/ 24 w 30"/>
              <a:gd name="T73" fmla="*/ 36 h 44"/>
              <a:gd name="T74" fmla="*/ 6 w 30"/>
              <a:gd name="T75" fmla="*/ 36 h 44"/>
              <a:gd name="T76" fmla="*/ 6 w 30"/>
              <a:gd name="T77" fmla="*/ 32 h 44"/>
              <a:gd name="T78" fmla="*/ 24 w 30"/>
              <a:gd name="T79" fmla="*/ 32 h 44"/>
              <a:gd name="T80" fmla="*/ 24 w 30"/>
              <a:gd name="T81" fmla="*/ 3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0" h="44">
                <a:moveTo>
                  <a:pt x="6" y="44"/>
                </a:moveTo>
                <a:lnTo>
                  <a:pt x="6" y="42"/>
                </a:lnTo>
                <a:lnTo>
                  <a:pt x="24" y="42"/>
                </a:lnTo>
                <a:lnTo>
                  <a:pt x="24" y="44"/>
                </a:lnTo>
                <a:lnTo>
                  <a:pt x="30" y="44"/>
                </a:lnTo>
                <a:lnTo>
                  <a:pt x="30" y="8"/>
                </a:lnTo>
                <a:lnTo>
                  <a:pt x="16" y="8"/>
                </a:lnTo>
                <a:lnTo>
                  <a:pt x="16" y="8"/>
                </a:lnTo>
                <a:lnTo>
                  <a:pt x="16" y="4"/>
                </a:lnTo>
                <a:lnTo>
                  <a:pt x="16" y="4"/>
                </a:lnTo>
                <a:lnTo>
                  <a:pt x="16" y="4"/>
                </a:lnTo>
                <a:lnTo>
                  <a:pt x="18" y="2"/>
                </a:lnTo>
                <a:lnTo>
                  <a:pt x="18" y="2"/>
                </a:lnTo>
                <a:lnTo>
                  <a:pt x="10" y="0"/>
                </a:lnTo>
                <a:lnTo>
                  <a:pt x="10" y="0"/>
                </a:lnTo>
                <a:lnTo>
                  <a:pt x="10" y="2"/>
                </a:lnTo>
                <a:lnTo>
                  <a:pt x="10" y="2"/>
                </a:lnTo>
                <a:lnTo>
                  <a:pt x="8" y="8"/>
                </a:lnTo>
                <a:lnTo>
                  <a:pt x="0" y="8"/>
                </a:lnTo>
                <a:lnTo>
                  <a:pt x="0" y="44"/>
                </a:lnTo>
                <a:lnTo>
                  <a:pt x="0" y="44"/>
                </a:lnTo>
                <a:lnTo>
                  <a:pt x="6" y="44"/>
                </a:lnTo>
                <a:lnTo>
                  <a:pt x="6" y="44"/>
                </a:lnTo>
                <a:close/>
                <a:moveTo>
                  <a:pt x="24" y="12"/>
                </a:moveTo>
                <a:lnTo>
                  <a:pt x="24" y="18"/>
                </a:lnTo>
                <a:lnTo>
                  <a:pt x="6" y="18"/>
                </a:lnTo>
                <a:lnTo>
                  <a:pt x="6" y="12"/>
                </a:lnTo>
                <a:lnTo>
                  <a:pt x="24" y="12"/>
                </a:lnTo>
                <a:lnTo>
                  <a:pt x="24" y="12"/>
                </a:lnTo>
                <a:close/>
                <a:moveTo>
                  <a:pt x="24" y="26"/>
                </a:moveTo>
                <a:lnTo>
                  <a:pt x="6" y="26"/>
                </a:lnTo>
                <a:lnTo>
                  <a:pt x="6" y="22"/>
                </a:lnTo>
                <a:lnTo>
                  <a:pt x="24" y="22"/>
                </a:lnTo>
                <a:lnTo>
                  <a:pt x="24" y="26"/>
                </a:lnTo>
                <a:lnTo>
                  <a:pt x="24" y="26"/>
                </a:lnTo>
                <a:close/>
                <a:moveTo>
                  <a:pt x="24" y="32"/>
                </a:moveTo>
                <a:lnTo>
                  <a:pt x="24" y="36"/>
                </a:lnTo>
                <a:lnTo>
                  <a:pt x="6" y="36"/>
                </a:lnTo>
                <a:lnTo>
                  <a:pt x="6" y="32"/>
                </a:lnTo>
                <a:lnTo>
                  <a:pt x="24" y="32"/>
                </a:lnTo>
                <a:lnTo>
                  <a:pt x="24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1"/>
          <p:cNvSpPr>
            <a:spLocks noEditPoints="1"/>
          </p:cNvSpPr>
          <p:nvPr/>
        </p:nvSpPr>
        <p:spPr bwMode="auto">
          <a:xfrm>
            <a:off x="9356910" y="4256814"/>
            <a:ext cx="131512" cy="131494"/>
          </a:xfrm>
          <a:custGeom>
            <a:avLst/>
            <a:gdLst>
              <a:gd name="T0" fmla="*/ 32 w 44"/>
              <a:gd name="T1" fmla="*/ 4 h 44"/>
              <a:gd name="T2" fmla="*/ 32 w 44"/>
              <a:gd name="T3" fmla="*/ 2 h 44"/>
              <a:gd name="T4" fmla="*/ 24 w 44"/>
              <a:gd name="T5" fmla="*/ 0 h 44"/>
              <a:gd name="T6" fmla="*/ 20 w 44"/>
              <a:gd name="T7" fmla="*/ 8 h 44"/>
              <a:gd name="T8" fmla="*/ 14 w 44"/>
              <a:gd name="T9" fmla="*/ 16 h 44"/>
              <a:gd name="T10" fmla="*/ 16 w 44"/>
              <a:gd name="T11" fmla="*/ 22 h 44"/>
              <a:gd name="T12" fmla="*/ 36 w 44"/>
              <a:gd name="T13" fmla="*/ 20 h 44"/>
              <a:gd name="T14" fmla="*/ 38 w 44"/>
              <a:gd name="T15" fmla="*/ 22 h 44"/>
              <a:gd name="T16" fmla="*/ 42 w 44"/>
              <a:gd name="T17" fmla="*/ 20 h 44"/>
              <a:gd name="T18" fmla="*/ 44 w 44"/>
              <a:gd name="T19" fmla="*/ 20 h 44"/>
              <a:gd name="T20" fmla="*/ 36 w 44"/>
              <a:gd name="T21" fmla="*/ 6 h 44"/>
              <a:gd name="T22" fmla="*/ 30 w 44"/>
              <a:gd name="T23" fmla="*/ 10 h 44"/>
              <a:gd name="T24" fmla="*/ 24 w 44"/>
              <a:gd name="T25" fmla="*/ 14 h 44"/>
              <a:gd name="T26" fmla="*/ 32 w 44"/>
              <a:gd name="T27" fmla="*/ 4 h 44"/>
              <a:gd name="T28" fmla="*/ 32 w 44"/>
              <a:gd name="T29" fmla="*/ 4 h 44"/>
              <a:gd name="T30" fmla="*/ 16 w 44"/>
              <a:gd name="T31" fmla="*/ 8 h 44"/>
              <a:gd name="T32" fmla="*/ 8 w 44"/>
              <a:gd name="T33" fmla="*/ 0 h 44"/>
              <a:gd name="T34" fmla="*/ 4 w 44"/>
              <a:gd name="T35" fmla="*/ 6 h 44"/>
              <a:gd name="T36" fmla="*/ 6 w 44"/>
              <a:gd name="T37" fmla="*/ 8 h 44"/>
              <a:gd name="T38" fmla="*/ 12 w 44"/>
              <a:gd name="T39" fmla="*/ 12 h 44"/>
              <a:gd name="T40" fmla="*/ 16 w 44"/>
              <a:gd name="T41" fmla="*/ 8 h 44"/>
              <a:gd name="T42" fmla="*/ 12 w 44"/>
              <a:gd name="T43" fmla="*/ 16 h 44"/>
              <a:gd name="T44" fmla="*/ 4 w 44"/>
              <a:gd name="T45" fmla="*/ 12 h 44"/>
              <a:gd name="T46" fmla="*/ 0 w 44"/>
              <a:gd name="T47" fmla="*/ 16 h 44"/>
              <a:gd name="T48" fmla="*/ 8 w 44"/>
              <a:gd name="T49" fmla="*/ 22 h 44"/>
              <a:gd name="T50" fmla="*/ 12 w 44"/>
              <a:gd name="T51" fmla="*/ 16 h 44"/>
              <a:gd name="T52" fmla="*/ 12 w 44"/>
              <a:gd name="T53" fmla="*/ 16 h 44"/>
              <a:gd name="T54" fmla="*/ 6 w 44"/>
              <a:gd name="T55" fmla="*/ 42 h 44"/>
              <a:gd name="T56" fmla="*/ 8 w 44"/>
              <a:gd name="T57" fmla="*/ 44 h 44"/>
              <a:gd name="T58" fmla="*/ 12 w 44"/>
              <a:gd name="T59" fmla="*/ 26 h 44"/>
              <a:gd name="T60" fmla="*/ 10 w 44"/>
              <a:gd name="T61" fmla="*/ 24 h 44"/>
              <a:gd name="T62" fmla="*/ 8 w 44"/>
              <a:gd name="T63" fmla="*/ 24 h 44"/>
              <a:gd name="T64" fmla="*/ 0 w 44"/>
              <a:gd name="T65" fmla="*/ 40 h 44"/>
              <a:gd name="T66" fmla="*/ 6 w 44"/>
              <a:gd name="T67" fmla="*/ 42 h 44"/>
              <a:gd name="T68" fmla="*/ 22 w 44"/>
              <a:gd name="T69" fmla="*/ 40 h 44"/>
              <a:gd name="T70" fmla="*/ 32 w 44"/>
              <a:gd name="T71" fmla="*/ 44 h 44"/>
              <a:gd name="T72" fmla="*/ 40 w 44"/>
              <a:gd name="T73" fmla="*/ 24 h 44"/>
              <a:gd name="T74" fmla="*/ 16 w 44"/>
              <a:gd name="T75" fmla="*/ 44 h 44"/>
              <a:gd name="T76" fmla="*/ 22 w 44"/>
              <a:gd name="T77" fmla="*/ 40 h 44"/>
              <a:gd name="T78" fmla="*/ 32 w 44"/>
              <a:gd name="T79" fmla="*/ 28 h 44"/>
              <a:gd name="T80" fmla="*/ 22 w 44"/>
              <a:gd name="T81" fmla="*/ 36 h 44"/>
              <a:gd name="T82" fmla="*/ 32 w 44"/>
              <a:gd name="T83" fmla="*/ 2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4" h="44">
                <a:moveTo>
                  <a:pt x="32" y="4"/>
                </a:moveTo>
                <a:lnTo>
                  <a:pt x="32" y="4"/>
                </a:lnTo>
                <a:lnTo>
                  <a:pt x="32" y="2"/>
                </a:lnTo>
                <a:lnTo>
                  <a:pt x="32" y="2"/>
                </a:lnTo>
                <a:lnTo>
                  <a:pt x="24" y="0"/>
                </a:lnTo>
                <a:lnTo>
                  <a:pt x="24" y="0"/>
                </a:lnTo>
                <a:lnTo>
                  <a:pt x="20" y="8"/>
                </a:lnTo>
                <a:lnTo>
                  <a:pt x="20" y="8"/>
                </a:lnTo>
                <a:lnTo>
                  <a:pt x="18" y="14"/>
                </a:lnTo>
                <a:lnTo>
                  <a:pt x="14" y="16"/>
                </a:lnTo>
                <a:lnTo>
                  <a:pt x="16" y="22"/>
                </a:lnTo>
                <a:lnTo>
                  <a:pt x="16" y="22"/>
                </a:lnTo>
                <a:lnTo>
                  <a:pt x="30" y="20"/>
                </a:lnTo>
                <a:lnTo>
                  <a:pt x="36" y="20"/>
                </a:lnTo>
                <a:lnTo>
                  <a:pt x="38" y="22"/>
                </a:lnTo>
                <a:lnTo>
                  <a:pt x="38" y="22"/>
                </a:lnTo>
                <a:lnTo>
                  <a:pt x="42" y="20"/>
                </a:lnTo>
                <a:lnTo>
                  <a:pt x="42" y="20"/>
                </a:lnTo>
                <a:lnTo>
                  <a:pt x="44" y="20"/>
                </a:lnTo>
                <a:lnTo>
                  <a:pt x="44" y="20"/>
                </a:lnTo>
                <a:lnTo>
                  <a:pt x="36" y="6"/>
                </a:lnTo>
                <a:lnTo>
                  <a:pt x="36" y="6"/>
                </a:lnTo>
                <a:lnTo>
                  <a:pt x="30" y="10"/>
                </a:lnTo>
                <a:lnTo>
                  <a:pt x="30" y="10"/>
                </a:lnTo>
                <a:lnTo>
                  <a:pt x="34" y="14"/>
                </a:lnTo>
                <a:lnTo>
                  <a:pt x="24" y="14"/>
                </a:lnTo>
                <a:lnTo>
                  <a:pt x="24" y="14"/>
                </a:lnTo>
                <a:lnTo>
                  <a:pt x="32" y="4"/>
                </a:lnTo>
                <a:lnTo>
                  <a:pt x="32" y="4"/>
                </a:lnTo>
                <a:lnTo>
                  <a:pt x="32" y="4"/>
                </a:lnTo>
                <a:close/>
                <a:moveTo>
                  <a:pt x="16" y="8"/>
                </a:moveTo>
                <a:lnTo>
                  <a:pt x="16" y="8"/>
                </a:lnTo>
                <a:lnTo>
                  <a:pt x="8" y="0"/>
                </a:lnTo>
                <a:lnTo>
                  <a:pt x="8" y="0"/>
                </a:lnTo>
                <a:lnTo>
                  <a:pt x="4" y="6"/>
                </a:lnTo>
                <a:lnTo>
                  <a:pt x="4" y="6"/>
                </a:lnTo>
                <a:lnTo>
                  <a:pt x="6" y="8"/>
                </a:lnTo>
                <a:lnTo>
                  <a:pt x="6" y="8"/>
                </a:lnTo>
                <a:lnTo>
                  <a:pt x="12" y="12"/>
                </a:lnTo>
                <a:lnTo>
                  <a:pt x="12" y="12"/>
                </a:lnTo>
                <a:lnTo>
                  <a:pt x="16" y="8"/>
                </a:lnTo>
                <a:lnTo>
                  <a:pt x="16" y="8"/>
                </a:lnTo>
                <a:lnTo>
                  <a:pt x="16" y="8"/>
                </a:lnTo>
                <a:close/>
                <a:moveTo>
                  <a:pt x="12" y="16"/>
                </a:moveTo>
                <a:lnTo>
                  <a:pt x="12" y="16"/>
                </a:lnTo>
                <a:lnTo>
                  <a:pt x="4" y="12"/>
                </a:lnTo>
                <a:lnTo>
                  <a:pt x="4" y="12"/>
                </a:lnTo>
                <a:lnTo>
                  <a:pt x="0" y="16"/>
                </a:lnTo>
                <a:lnTo>
                  <a:pt x="0" y="16"/>
                </a:lnTo>
                <a:lnTo>
                  <a:pt x="8" y="22"/>
                </a:lnTo>
                <a:lnTo>
                  <a:pt x="8" y="22"/>
                </a:lnTo>
                <a:lnTo>
                  <a:pt x="12" y="16"/>
                </a:lnTo>
                <a:lnTo>
                  <a:pt x="12" y="16"/>
                </a:lnTo>
                <a:lnTo>
                  <a:pt x="12" y="16"/>
                </a:lnTo>
                <a:close/>
                <a:moveTo>
                  <a:pt x="6" y="42"/>
                </a:moveTo>
                <a:lnTo>
                  <a:pt x="6" y="42"/>
                </a:lnTo>
                <a:lnTo>
                  <a:pt x="8" y="44"/>
                </a:lnTo>
                <a:lnTo>
                  <a:pt x="8" y="44"/>
                </a:lnTo>
                <a:lnTo>
                  <a:pt x="12" y="26"/>
                </a:lnTo>
                <a:lnTo>
                  <a:pt x="12" y="26"/>
                </a:lnTo>
                <a:lnTo>
                  <a:pt x="10" y="24"/>
                </a:lnTo>
                <a:lnTo>
                  <a:pt x="10" y="24"/>
                </a:lnTo>
                <a:lnTo>
                  <a:pt x="8" y="24"/>
                </a:lnTo>
                <a:lnTo>
                  <a:pt x="8" y="24"/>
                </a:lnTo>
                <a:lnTo>
                  <a:pt x="0" y="40"/>
                </a:lnTo>
                <a:lnTo>
                  <a:pt x="0" y="40"/>
                </a:lnTo>
                <a:lnTo>
                  <a:pt x="6" y="42"/>
                </a:lnTo>
                <a:lnTo>
                  <a:pt x="6" y="42"/>
                </a:lnTo>
                <a:lnTo>
                  <a:pt x="6" y="42"/>
                </a:lnTo>
                <a:close/>
                <a:moveTo>
                  <a:pt x="22" y="40"/>
                </a:moveTo>
                <a:lnTo>
                  <a:pt x="32" y="40"/>
                </a:lnTo>
                <a:lnTo>
                  <a:pt x="32" y="44"/>
                </a:lnTo>
                <a:lnTo>
                  <a:pt x="40" y="44"/>
                </a:lnTo>
                <a:lnTo>
                  <a:pt x="40" y="24"/>
                </a:lnTo>
                <a:lnTo>
                  <a:pt x="16" y="24"/>
                </a:lnTo>
                <a:lnTo>
                  <a:pt x="16" y="44"/>
                </a:lnTo>
                <a:lnTo>
                  <a:pt x="22" y="44"/>
                </a:lnTo>
                <a:lnTo>
                  <a:pt x="22" y="40"/>
                </a:lnTo>
                <a:lnTo>
                  <a:pt x="22" y="40"/>
                </a:lnTo>
                <a:close/>
                <a:moveTo>
                  <a:pt x="32" y="28"/>
                </a:moveTo>
                <a:lnTo>
                  <a:pt x="32" y="36"/>
                </a:lnTo>
                <a:lnTo>
                  <a:pt x="22" y="36"/>
                </a:lnTo>
                <a:lnTo>
                  <a:pt x="22" y="28"/>
                </a:lnTo>
                <a:lnTo>
                  <a:pt x="32" y="28"/>
                </a:lnTo>
                <a:lnTo>
                  <a:pt x="32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9500378" y="4262791"/>
            <a:ext cx="119557" cy="125517"/>
          </a:xfrm>
          <a:custGeom>
            <a:avLst/>
            <a:gdLst>
              <a:gd name="T0" fmla="*/ 32 w 40"/>
              <a:gd name="T1" fmla="*/ 10 h 42"/>
              <a:gd name="T2" fmla="*/ 26 w 40"/>
              <a:gd name="T3" fmla="*/ 4 h 42"/>
              <a:gd name="T4" fmla="*/ 26 w 40"/>
              <a:gd name="T5" fmla="*/ 2 h 42"/>
              <a:gd name="T6" fmla="*/ 28 w 40"/>
              <a:gd name="T7" fmla="*/ 2 h 42"/>
              <a:gd name="T8" fmla="*/ 26 w 40"/>
              <a:gd name="T9" fmla="*/ 2 h 42"/>
              <a:gd name="T10" fmla="*/ 22 w 40"/>
              <a:gd name="T11" fmla="*/ 2 h 42"/>
              <a:gd name="T12" fmla="*/ 22 w 40"/>
              <a:gd name="T13" fmla="*/ 20 h 42"/>
              <a:gd name="T14" fmla="*/ 18 w 40"/>
              <a:gd name="T15" fmla="*/ 10 h 42"/>
              <a:gd name="T16" fmla="*/ 14 w 40"/>
              <a:gd name="T17" fmla="*/ 4 h 42"/>
              <a:gd name="T18" fmla="*/ 14 w 40"/>
              <a:gd name="T19" fmla="*/ 0 h 42"/>
              <a:gd name="T20" fmla="*/ 14 w 40"/>
              <a:gd name="T21" fmla="*/ 0 h 42"/>
              <a:gd name="T22" fmla="*/ 14 w 40"/>
              <a:gd name="T23" fmla="*/ 0 h 42"/>
              <a:gd name="T24" fmla="*/ 8 w 40"/>
              <a:gd name="T25" fmla="*/ 0 h 42"/>
              <a:gd name="T26" fmla="*/ 8 w 40"/>
              <a:gd name="T27" fmla="*/ 22 h 42"/>
              <a:gd name="T28" fmla="*/ 6 w 40"/>
              <a:gd name="T29" fmla="*/ 32 h 42"/>
              <a:gd name="T30" fmla="*/ 0 w 40"/>
              <a:gd name="T31" fmla="*/ 38 h 42"/>
              <a:gd name="T32" fmla="*/ 6 w 40"/>
              <a:gd name="T33" fmla="*/ 42 h 42"/>
              <a:gd name="T34" fmla="*/ 10 w 40"/>
              <a:gd name="T35" fmla="*/ 36 h 42"/>
              <a:gd name="T36" fmla="*/ 12 w 40"/>
              <a:gd name="T37" fmla="*/ 32 h 42"/>
              <a:gd name="T38" fmla="*/ 14 w 40"/>
              <a:gd name="T39" fmla="*/ 14 h 42"/>
              <a:gd name="T40" fmla="*/ 16 w 40"/>
              <a:gd name="T41" fmla="*/ 26 h 42"/>
              <a:gd name="T42" fmla="*/ 20 w 40"/>
              <a:gd name="T43" fmla="*/ 24 h 42"/>
              <a:gd name="T44" fmla="*/ 22 w 40"/>
              <a:gd name="T45" fmla="*/ 24 h 42"/>
              <a:gd name="T46" fmla="*/ 26 w 40"/>
              <a:gd name="T47" fmla="*/ 40 h 42"/>
              <a:gd name="T48" fmla="*/ 26 w 40"/>
              <a:gd name="T49" fmla="*/ 12 h 42"/>
              <a:gd name="T50" fmla="*/ 30 w 40"/>
              <a:gd name="T51" fmla="*/ 26 h 42"/>
              <a:gd name="T52" fmla="*/ 34 w 40"/>
              <a:gd name="T53" fmla="*/ 42 h 42"/>
              <a:gd name="T54" fmla="*/ 40 w 40"/>
              <a:gd name="T55" fmla="*/ 2 h 42"/>
              <a:gd name="T56" fmla="*/ 40 w 40"/>
              <a:gd name="T57" fmla="*/ 0 h 42"/>
              <a:gd name="T58" fmla="*/ 40 w 40"/>
              <a:gd name="T59" fmla="*/ 0 h 42"/>
              <a:gd name="T60" fmla="*/ 40 w 40"/>
              <a:gd name="T61" fmla="*/ 0 h 42"/>
              <a:gd name="T62" fmla="*/ 34 w 40"/>
              <a:gd name="T63" fmla="*/ 0 h 42"/>
              <a:gd name="T64" fmla="*/ 34 w 40"/>
              <a:gd name="T65" fmla="*/ 20 h 42"/>
              <a:gd name="T66" fmla="*/ 32 w 40"/>
              <a:gd name="T67" fmla="*/ 10 h 42"/>
              <a:gd name="T68" fmla="*/ 6 w 40"/>
              <a:gd name="T69" fmla="*/ 20 h 42"/>
              <a:gd name="T70" fmla="*/ 8 w 40"/>
              <a:gd name="T71" fmla="*/ 10 h 42"/>
              <a:gd name="T72" fmla="*/ 2 w 40"/>
              <a:gd name="T73" fmla="*/ 10 h 42"/>
              <a:gd name="T74" fmla="*/ 2 w 40"/>
              <a:gd name="T75" fmla="*/ 12 h 42"/>
              <a:gd name="T76" fmla="*/ 0 w 40"/>
              <a:gd name="T77" fmla="*/ 24 h 42"/>
              <a:gd name="T78" fmla="*/ 6 w 40"/>
              <a:gd name="T79" fmla="*/ 26 h 42"/>
              <a:gd name="T80" fmla="*/ 6 w 40"/>
              <a:gd name="T81" fmla="*/ 20 h 42"/>
              <a:gd name="T82" fmla="*/ 6 w 40"/>
              <a:gd name="T83" fmla="*/ 2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0" h="42">
                <a:moveTo>
                  <a:pt x="32" y="10"/>
                </a:moveTo>
                <a:lnTo>
                  <a:pt x="32" y="10"/>
                </a:lnTo>
                <a:lnTo>
                  <a:pt x="26" y="10"/>
                </a:lnTo>
                <a:lnTo>
                  <a:pt x="26" y="4"/>
                </a:lnTo>
                <a:lnTo>
                  <a:pt x="26" y="4"/>
                </a:lnTo>
                <a:lnTo>
                  <a:pt x="26" y="2"/>
                </a:lnTo>
                <a:lnTo>
                  <a:pt x="26" y="2"/>
                </a:lnTo>
                <a:lnTo>
                  <a:pt x="28" y="2"/>
                </a:lnTo>
                <a:lnTo>
                  <a:pt x="28" y="2"/>
                </a:lnTo>
                <a:lnTo>
                  <a:pt x="26" y="2"/>
                </a:lnTo>
                <a:lnTo>
                  <a:pt x="26" y="2"/>
                </a:lnTo>
                <a:lnTo>
                  <a:pt x="22" y="2"/>
                </a:lnTo>
                <a:lnTo>
                  <a:pt x="22" y="20"/>
                </a:lnTo>
                <a:lnTo>
                  <a:pt x="22" y="20"/>
                </a:lnTo>
                <a:lnTo>
                  <a:pt x="18" y="10"/>
                </a:lnTo>
                <a:lnTo>
                  <a:pt x="18" y="10"/>
                </a:lnTo>
                <a:lnTo>
                  <a:pt x="14" y="10"/>
                </a:lnTo>
                <a:lnTo>
                  <a:pt x="14" y="4"/>
                </a:lnTo>
                <a:lnTo>
                  <a:pt x="14" y="4"/>
                </a:ln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8" y="0"/>
                </a:lnTo>
                <a:lnTo>
                  <a:pt x="8" y="22"/>
                </a:lnTo>
                <a:lnTo>
                  <a:pt x="8" y="22"/>
                </a:lnTo>
                <a:lnTo>
                  <a:pt x="8" y="28"/>
                </a:lnTo>
                <a:lnTo>
                  <a:pt x="6" y="32"/>
                </a:lnTo>
                <a:lnTo>
                  <a:pt x="6" y="32"/>
                </a:lnTo>
                <a:lnTo>
                  <a:pt x="0" y="38"/>
                </a:lnTo>
                <a:lnTo>
                  <a:pt x="0" y="38"/>
                </a:lnTo>
                <a:lnTo>
                  <a:pt x="6" y="42"/>
                </a:lnTo>
                <a:lnTo>
                  <a:pt x="6" y="42"/>
                </a:lnTo>
                <a:lnTo>
                  <a:pt x="10" y="36"/>
                </a:lnTo>
                <a:lnTo>
                  <a:pt x="12" y="32"/>
                </a:lnTo>
                <a:lnTo>
                  <a:pt x="12" y="32"/>
                </a:lnTo>
                <a:lnTo>
                  <a:pt x="14" y="22"/>
                </a:lnTo>
                <a:lnTo>
                  <a:pt x="14" y="14"/>
                </a:lnTo>
                <a:lnTo>
                  <a:pt x="14" y="14"/>
                </a:lnTo>
                <a:lnTo>
                  <a:pt x="16" y="26"/>
                </a:lnTo>
                <a:lnTo>
                  <a:pt x="16" y="26"/>
                </a:lnTo>
                <a:lnTo>
                  <a:pt x="20" y="24"/>
                </a:lnTo>
                <a:lnTo>
                  <a:pt x="20" y="24"/>
                </a:lnTo>
                <a:lnTo>
                  <a:pt x="22" y="24"/>
                </a:lnTo>
                <a:lnTo>
                  <a:pt x="22" y="40"/>
                </a:lnTo>
                <a:lnTo>
                  <a:pt x="26" y="40"/>
                </a:lnTo>
                <a:lnTo>
                  <a:pt x="26" y="12"/>
                </a:lnTo>
                <a:lnTo>
                  <a:pt x="26" y="12"/>
                </a:lnTo>
                <a:lnTo>
                  <a:pt x="30" y="26"/>
                </a:lnTo>
                <a:lnTo>
                  <a:pt x="30" y="26"/>
                </a:lnTo>
                <a:lnTo>
                  <a:pt x="34" y="24"/>
                </a:lnTo>
                <a:lnTo>
                  <a:pt x="34" y="42"/>
                </a:lnTo>
                <a:lnTo>
                  <a:pt x="40" y="42"/>
                </a:lnTo>
                <a:lnTo>
                  <a:pt x="40" y="2"/>
                </a:lnTo>
                <a:lnTo>
                  <a:pt x="40" y="2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4" y="0"/>
                </a:lnTo>
                <a:lnTo>
                  <a:pt x="34" y="20"/>
                </a:lnTo>
                <a:lnTo>
                  <a:pt x="34" y="20"/>
                </a:lnTo>
                <a:lnTo>
                  <a:pt x="32" y="10"/>
                </a:lnTo>
                <a:lnTo>
                  <a:pt x="32" y="10"/>
                </a:lnTo>
                <a:lnTo>
                  <a:pt x="32" y="10"/>
                </a:lnTo>
                <a:close/>
                <a:moveTo>
                  <a:pt x="6" y="20"/>
                </a:moveTo>
                <a:lnTo>
                  <a:pt x="6" y="20"/>
                </a:lnTo>
                <a:lnTo>
                  <a:pt x="8" y="10"/>
                </a:lnTo>
                <a:lnTo>
                  <a:pt x="8" y="10"/>
                </a:lnTo>
                <a:lnTo>
                  <a:pt x="2" y="10"/>
                </a:lnTo>
                <a:lnTo>
                  <a:pt x="2" y="10"/>
                </a:lnTo>
                <a:lnTo>
                  <a:pt x="2" y="12"/>
                </a:lnTo>
                <a:lnTo>
                  <a:pt x="2" y="12"/>
                </a:lnTo>
                <a:lnTo>
                  <a:pt x="0" y="24"/>
                </a:lnTo>
                <a:lnTo>
                  <a:pt x="0" y="24"/>
                </a:lnTo>
                <a:lnTo>
                  <a:pt x="6" y="26"/>
                </a:lnTo>
                <a:lnTo>
                  <a:pt x="6" y="26"/>
                </a:lnTo>
                <a:lnTo>
                  <a:pt x="6" y="20"/>
                </a:lnTo>
                <a:lnTo>
                  <a:pt x="6" y="20"/>
                </a:lnTo>
                <a:lnTo>
                  <a:pt x="6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8932484" y="5093594"/>
            <a:ext cx="125535" cy="131494"/>
          </a:xfrm>
          <a:custGeom>
            <a:avLst/>
            <a:gdLst>
              <a:gd name="T0" fmla="*/ 10 w 42"/>
              <a:gd name="T1" fmla="*/ 14 h 44"/>
              <a:gd name="T2" fmla="*/ 10 w 42"/>
              <a:gd name="T3" fmla="*/ 44 h 44"/>
              <a:gd name="T4" fmla="*/ 14 w 42"/>
              <a:gd name="T5" fmla="*/ 44 h 44"/>
              <a:gd name="T6" fmla="*/ 14 w 42"/>
              <a:gd name="T7" fmla="*/ 40 h 44"/>
              <a:gd name="T8" fmla="*/ 26 w 42"/>
              <a:gd name="T9" fmla="*/ 40 h 44"/>
              <a:gd name="T10" fmla="*/ 26 w 42"/>
              <a:gd name="T11" fmla="*/ 44 h 44"/>
              <a:gd name="T12" fmla="*/ 32 w 42"/>
              <a:gd name="T13" fmla="*/ 44 h 44"/>
              <a:gd name="T14" fmla="*/ 32 w 42"/>
              <a:gd name="T15" fmla="*/ 14 h 44"/>
              <a:gd name="T16" fmla="*/ 42 w 42"/>
              <a:gd name="T17" fmla="*/ 14 h 44"/>
              <a:gd name="T18" fmla="*/ 42 w 42"/>
              <a:gd name="T19" fmla="*/ 10 h 44"/>
              <a:gd name="T20" fmla="*/ 32 w 42"/>
              <a:gd name="T21" fmla="*/ 10 h 44"/>
              <a:gd name="T22" fmla="*/ 32 w 42"/>
              <a:gd name="T23" fmla="*/ 4 h 44"/>
              <a:gd name="T24" fmla="*/ 32 w 42"/>
              <a:gd name="T25" fmla="*/ 4 h 44"/>
              <a:gd name="T26" fmla="*/ 34 w 42"/>
              <a:gd name="T27" fmla="*/ 2 h 44"/>
              <a:gd name="T28" fmla="*/ 34 w 42"/>
              <a:gd name="T29" fmla="*/ 2 h 44"/>
              <a:gd name="T30" fmla="*/ 34 w 42"/>
              <a:gd name="T31" fmla="*/ 0 h 44"/>
              <a:gd name="T32" fmla="*/ 34 w 42"/>
              <a:gd name="T33" fmla="*/ 0 h 44"/>
              <a:gd name="T34" fmla="*/ 28 w 42"/>
              <a:gd name="T35" fmla="*/ 0 h 44"/>
              <a:gd name="T36" fmla="*/ 26 w 42"/>
              <a:gd name="T37" fmla="*/ 0 h 44"/>
              <a:gd name="T38" fmla="*/ 26 w 42"/>
              <a:gd name="T39" fmla="*/ 10 h 44"/>
              <a:gd name="T40" fmla="*/ 16 w 42"/>
              <a:gd name="T41" fmla="*/ 10 h 44"/>
              <a:gd name="T42" fmla="*/ 16 w 42"/>
              <a:gd name="T43" fmla="*/ 4 h 44"/>
              <a:gd name="T44" fmla="*/ 16 w 42"/>
              <a:gd name="T45" fmla="*/ 4 h 44"/>
              <a:gd name="T46" fmla="*/ 16 w 42"/>
              <a:gd name="T47" fmla="*/ 2 h 44"/>
              <a:gd name="T48" fmla="*/ 16 w 42"/>
              <a:gd name="T49" fmla="*/ 2 h 44"/>
              <a:gd name="T50" fmla="*/ 16 w 42"/>
              <a:gd name="T51" fmla="*/ 2 h 44"/>
              <a:gd name="T52" fmla="*/ 16 w 42"/>
              <a:gd name="T53" fmla="*/ 2 h 44"/>
              <a:gd name="T54" fmla="*/ 12 w 42"/>
              <a:gd name="T55" fmla="*/ 0 h 44"/>
              <a:gd name="T56" fmla="*/ 10 w 42"/>
              <a:gd name="T57" fmla="*/ 0 h 44"/>
              <a:gd name="T58" fmla="*/ 10 w 42"/>
              <a:gd name="T59" fmla="*/ 10 h 44"/>
              <a:gd name="T60" fmla="*/ 0 w 42"/>
              <a:gd name="T61" fmla="*/ 10 h 44"/>
              <a:gd name="T62" fmla="*/ 0 w 42"/>
              <a:gd name="T63" fmla="*/ 14 h 44"/>
              <a:gd name="T64" fmla="*/ 10 w 42"/>
              <a:gd name="T65" fmla="*/ 14 h 44"/>
              <a:gd name="T66" fmla="*/ 10 w 42"/>
              <a:gd name="T67" fmla="*/ 14 h 44"/>
              <a:gd name="T68" fmla="*/ 26 w 42"/>
              <a:gd name="T69" fmla="*/ 14 h 44"/>
              <a:gd name="T70" fmla="*/ 26 w 42"/>
              <a:gd name="T71" fmla="*/ 22 h 44"/>
              <a:gd name="T72" fmla="*/ 16 w 42"/>
              <a:gd name="T73" fmla="*/ 22 h 44"/>
              <a:gd name="T74" fmla="*/ 16 w 42"/>
              <a:gd name="T75" fmla="*/ 14 h 44"/>
              <a:gd name="T76" fmla="*/ 26 w 42"/>
              <a:gd name="T77" fmla="*/ 14 h 44"/>
              <a:gd name="T78" fmla="*/ 26 w 42"/>
              <a:gd name="T79" fmla="*/ 14 h 44"/>
              <a:gd name="T80" fmla="*/ 16 w 42"/>
              <a:gd name="T81" fmla="*/ 26 h 44"/>
              <a:gd name="T82" fmla="*/ 26 w 42"/>
              <a:gd name="T83" fmla="*/ 26 h 44"/>
              <a:gd name="T84" fmla="*/ 26 w 42"/>
              <a:gd name="T85" fmla="*/ 36 h 44"/>
              <a:gd name="T86" fmla="*/ 16 w 42"/>
              <a:gd name="T87" fmla="*/ 36 h 44"/>
              <a:gd name="T88" fmla="*/ 16 w 42"/>
              <a:gd name="T89" fmla="*/ 26 h 44"/>
              <a:gd name="T90" fmla="*/ 16 w 42"/>
              <a:gd name="T91" fmla="*/ 2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2" h="44">
                <a:moveTo>
                  <a:pt x="10" y="14"/>
                </a:moveTo>
                <a:lnTo>
                  <a:pt x="10" y="44"/>
                </a:lnTo>
                <a:lnTo>
                  <a:pt x="14" y="44"/>
                </a:lnTo>
                <a:lnTo>
                  <a:pt x="14" y="40"/>
                </a:lnTo>
                <a:lnTo>
                  <a:pt x="26" y="40"/>
                </a:lnTo>
                <a:lnTo>
                  <a:pt x="26" y="44"/>
                </a:lnTo>
                <a:lnTo>
                  <a:pt x="32" y="44"/>
                </a:lnTo>
                <a:lnTo>
                  <a:pt x="32" y="14"/>
                </a:lnTo>
                <a:lnTo>
                  <a:pt x="42" y="14"/>
                </a:lnTo>
                <a:lnTo>
                  <a:pt x="42" y="10"/>
                </a:lnTo>
                <a:lnTo>
                  <a:pt x="32" y="10"/>
                </a:lnTo>
                <a:lnTo>
                  <a:pt x="32" y="4"/>
                </a:lnTo>
                <a:lnTo>
                  <a:pt x="32" y="4"/>
                </a:lnTo>
                <a:lnTo>
                  <a:pt x="34" y="2"/>
                </a:lnTo>
                <a:lnTo>
                  <a:pt x="34" y="2"/>
                </a:lnTo>
                <a:lnTo>
                  <a:pt x="34" y="0"/>
                </a:lnTo>
                <a:lnTo>
                  <a:pt x="34" y="0"/>
                </a:lnTo>
                <a:lnTo>
                  <a:pt x="28" y="0"/>
                </a:lnTo>
                <a:lnTo>
                  <a:pt x="26" y="0"/>
                </a:lnTo>
                <a:lnTo>
                  <a:pt x="26" y="10"/>
                </a:lnTo>
                <a:lnTo>
                  <a:pt x="16" y="10"/>
                </a:lnTo>
                <a:lnTo>
                  <a:pt x="16" y="4"/>
                </a:lnTo>
                <a:lnTo>
                  <a:pt x="16" y="4"/>
                </a:lnTo>
                <a:lnTo>
                  <a:pt x="16" y="2"/>
                </a:lnTo>
                <a:lnTo>
                  <a:pt x="16" y="2"/>
                </a:lnTo>
                <a:lnTo>
                  <a:pt x="16" y="2"/>
                </a:lnTo>
                <a:lnTo>
                  <a:pt x="16" y="2"/>
                </a:lnTo>
                <a:lnTo>
                  <a:pt x="12" y="0"/>
                </a:lnTo>
                <a:lnTo>
                  <a:pt x="10" y="0"/>
                </a:lnTo>
                <a:lnTo>
                  <a:pt x="10" y="10"/>
                </a:lnTo>
                <a:lnTo>
                  <a:pt x="0" y="10"/>
                </a:lnTo>
                <a:lnTo>
                  <a:pt x="0" y="14"/>
                </a:lnTo>
                <a:lnTo>
                  <a:pt x="10" y="14"/>
                </a:lnTo>
                <a:lnTo>
                  <a:pt x="10" y="14"/>
                </a:lnTo>
                <a:close/>
                <a:moveTo>
                  <a:pt x="26" y="14"/>
                </a:moveTo>
                <a:lnTo>
                  <a:pt x="26" y="22"/>
                </a:lnTo>
                <a:lnTo>
                  <a:pt x="16" y="22"/>
                </a:lnTo>
                <a:lnTo>
                  <a:pt x="16" y="14"/>
                </a:lnTo>
                <a:lnTo>
                  <a:pt x="26" y="14"/>
                </a:lnTo>
                <a:lnTo>
                  <a:pt x="26" y="14"/>
                </a:lnTo>
                <a:close/>
                <a:moveTo>
                  <a:pt x="16" y="26"/>
                </a:moveTo>
                <a:lnTo>
                  <a:pt x="26" y="26"/>
                </a:lnTo>
                <a:lnTo>
                  <a:pt x="26" y="36"/>
                </a:lnTo>
                <a:lnTo>
                  <a:pt x="16" y="36"/>
                </a:lnTo>
                <a:lnTo>
                  <a:pt x="16" y="26"/>
                </a:lnTo>
                <a:lnTo>
                  <a:pt x="16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4"/>
          <p:cNvSpPr>
            <a:spLocks noEditPoints="1"/>
          </p:cNvSpPr>
          <p:nvPr/>
        </p:nvSpPr>
        <p:spPr bwMode="auto">
          <a:xfrm>
            <a:off x="9075952" y="5093594"/>
            <a:ext cx="125535" cy="131494"/>
          </a:xfrm>
          <a:custGeom>
            <a:avLst/>
            <a:gdLst>
              <a:gd name="T0" fmla="*/ 18 w 42"/>
              <a:gd name="T1" fmla="*/ 14 h 44"/>
              <a:gd name="T2" fmla="*/ 4 w 42"/>
              <a:gd name="T3" fmla="*/ 44 h 44"/>
              <a:gd name="T4" fmla="*/ 8 w 42"/>
              <a:gd name="T5" fmla="*/ 18 h 44"/>
              <a:gd name="T6" fmla="*/ 12 w 42"/>
              <a:gd name="T7" fmla="*/ 20 h 44"/>
              <a:gd name="T8" fmla="*/ 14 w 42"/>
              <a:gd name="T9" fmla="*/ 24 h 44"/>
              <a:gd name="T10" fmla="*/ 10 w 42"/>
              <a:gd name="T11" fmla="*/ 28 h 44"/>
              <a:gd name="T12" fmla="*/ 18 w 42"/>
              <a:gd name="T13" fmla="*/ 30 h 44"/>
              <a:gd name="T14" fmla="*/ 10 w 42"/>
              <a:gd name="T15" fmla="*/ 36 h 44"/>
              <a:gd name="T16" fmla="*/ 18 w 42"/>
              <a:gd name="T17" fmla="*/ 42 h 44"/>
              <a:gd name="T18" fmla="*/ 24 w 42"/>
              <a:gd name="T19" fmla="*/ 36 h 44"/>
              <a:gd name="T20" fmla="*/ 30 w 42"/>
              <a:gd name="T21" fmla="*/ 30 h 44"/>
              <a:gd name="T22" fmla="*/ 24 w 42"/>
              <a:gd name="T23" fmla="*/ 28 h 44"/>
              <a:gd name="T24" fmla="*/ 30 w 42"/>
              <a:gd name="T25" fmla="*/ 24 h 44"/>
              <a:gd name="T26" fmla="*/ 26 w 42"/>
              <a:gd name="T27" fmla="*/ 24 h 44"/>
              <a:gd name="T28" fmla="*/ 28 w 42"/>
              <a:gd name="T29" fmla="*/ 22 h 44"/>
              <a:gd name="T30" fmla="*/ 30 w 42"/>
              <a:gd name="T31" fmla="*/ 20 h 44"/>
              <a:gd name="T32" fmla="*/ 32 w 42"/>
              <a:gd name="T33" fmla="*/ 18 h 44"/>
              <a:gd name="T34" fmla="*/ 32 w 42"/>
              <a:gd name="T35" fmla="*/ 36 h 44"/>
              <a:gd name="T36" fmla="*/ 30 w 42"/>
              <a:gd name="T37" fmla="*/ 38 h 44"/>
              <a:gd name="T38" fmla="*/ 28 w 42"/>
              <a:gd name="T39" fmla="*/ 38 h 44"/>
              <a:gd name="T40" fmla="*/ 30 w 42"/>
              <a:gd name="T41" fmla="*/ 44 h 44"/>
              <a:gd name="T42" fmla="*/ 38 w 42"/>
              <a:gd name="T43" fmla="*/ 42 h 44"/>
              <a:gd name="T44" fmla="*/ 38 w 42"/>
              <a:gd name="T45" fmla="*/ 38 h 44"/>
              <a:gd name="T46" fmla="*/ 22 w 42"/>
              <a:gd name="T47" fmla="*/ 14 h 44"/>
              <a:gd name="T48" fmla="*/ 42 w 42"/>
              <a:gd name="T49" fmla="*/ 10 h 44"/>
              <a:gd name="T50" fmla="*/ 24 w 42"/>
              <a:gd name="T51" fmla="*/ 6 h 44"/>
              <a:gd name="T52" fmla="*/ 24 w 42"/>
              <a:gd name="T53" fmla="*/ 2 h 44"/>
              <a:gd name="T54" fmla="*/ 24 w 42"/>
              <a:gd name="T55" fmla="*/ 0 h 44"/>
              <a:gd name="T56" fmla="*/ 18 w 42"/>
              <a:gd name="T57" fmla="*/ 6 h 44"/>
              <a:gd name="T58" fmla="*/ 0 w 42"/>
              <a:gd name="T59" fmla="*/ 10 h 44"/>
              <a:gd name="T60" fmla="*/ 18 w 42"/>
              <a:gd name="T61" fmla="*/ 10 h 44"/>
              <a:gd name="T62" fmla="*/ 20 w 42"/>
              <a:gd name="T63" fmla="*/ 22 h 44"/>
              <a:gd name="T64" fmla="*/ 18 w 42"/>
              <a:gd name="T65" fmla="*/ 20 h 44"/>
              <a:gd name="T66" fmla="*/ 18 w 42"/>
              <a:gd name="T67" fmla="*/ 18 h 44"/>
              <a:gd name="T68" fmla="*/ 24 w 42"/>
              <a:gd name="T69" fmla="*/ 18 h 44"/>
              <a:gd name="T70" fmla="*/ 16 w 42"/>
              <a:gd name="T71" fmla="*/ 24 h 44"/>
              <a:gd name="T72" fmla="*/ 20 w 42"/>
              <a:gd name="T73" fmla="*/ 2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2" h="44">
                <a:moveTo>
                  <a:pt x="18" y="10"/>
                </a:moveTo>
                <a:lnTo>
                  <a:pt x="18" y="14"/>
                </a:lnTo>
                <a:lnTo>
                  <a:pt x="4" y="14"/>
                </a:lnTo>
                <a:lnTo>
                  <a:pt x="4" y="44"/>
                </a:lnTo>
                <a:lnTo>
                  <a:pt x="8" y="44"/>
                </a:lnTo>
                <a:lnTo>
                  <a:pt x="8" y="18"/>
                </a:lnTo>
                <a:lnTo>
                  <a:pt x="16" y="18"/>
                </a:lnTo>
                <a:lnTo>
                  <a:pt x="12" y="20"/>
                </a:lnTo>
                <a:lnTo>
                  <a:pt x="12" y="20"/>
                </a:lnTo>
                <a:lnTo>
                  <a:pt x="14" y="24"/>
                </a:lnTo>
                <a:lnTo>
                  <a:pt x="10" y="24"/>
                </a:lnTo>
                <a:lnTo>
                  <a:pt x="10" y="28"/>
                </a:lnTo>
                <a:lnTo>
                  <a:pt x="18" y="28"/>
                </a:lnTo>
                <a:lnTo>
                  <a:pt x="18" y="30"/>
                </a:lnTo>
                <a:lnTo>
                  <a:pt x="10" y="30"/>
                </a:lnTo>
                <a:lnTo>
                  <a:pt x="10" y="36"/>
                </a:lnTo>
                <a:lnTo>
                  <a:pt x="18" y="36"/>
                </a:lnTo>
                <a:lnTo>
                  <a:pt x="18" y="42"/>
                </a:lnTo>
                <a:lnTo>
                  <a:pt x="24" y="42"/>
                </a:lnTo>
                <a:lnTo>
                  <a:pt x="24" y="36"/>
                </a:lnTo>
                <a:lnTo>
                  <a:pt x="30" y="36"/>
                </a:lnTo>
                <a:lnTo>
                  <a:pt x="30" y="30"/>
                </a:lnTo>
                <a:lnTo>
                  <a:pt x="24" y="30"/>
                </a:lnTo>
                <a:lnTo>
                  <a:pt x="24" y="28"/>
                </a:lnTo>
                <a:lnTo>
                  <a:pt x="30" y="28"/>
                </a:lnTo>
                <a:lnTo>
                  <a:pt x="30" y="24"/>
                </a:lnTo>
                <a:lnTo>
                  <a:pt x="26" y="24"/>
                </a:lnTo>
                <a:lnTo>
                  <a:pt x="26" y="24"/>
                </a:lnTo>
                <a:lnTo>
                  <a:pt x="28" y="22"/>
                </a:lnTo>
                <a:lnTo>
                  <a:pt x="28" y="22"/>
                </a:lnTo>
                <a:lnTo>
                  <a:pt x="30" y="20"/>
                </a:lnTo>
                <a:lnTo>
                  <a:pt x="30" y="20"/>
                </a:lnTo>
                <a:lnTo>
                  <a:pt x="26" y="18"/>
                </a:lnTo>
                <a:lnTo>
                  <a:pt x="32" y="18"/>
                </a:lnTo>
                <a:lnTo>
                  <a:pt x="32" y="36"/>
                </a:lnTo>
                <a:lnTo>
                  <a:pt x="32" y="36"/>
                </a:lnTo>
                <a:lnTo>
                  <a:pt x="32" y="38"/>
                </a:lnTo>
                <a:lnTo>
                  <a:pt x="30" y="38"/>
                </a:lnTo>
                <a:lnTo>
                  <a:pt x="28" y="38"/>
                </a:lnTo>
                <a:lnTo>
                  <a:pt x="28" y="38"/>
                </a:lnTo>
                <a:lnTo>
                  <a:pt x="30" y="44"/>
                </a:lnTo>
                <a:lnTo>
                  <a:pt x="30" y="44"/>
                </a:lnTo>
                <a:lnTo>
                  <a:pt x="38" y="42"/>
                </a:lnTo>
                <a:lnTo>
                  <a:pt x="38" y="42"/>
                </a:lnTo>
                <a:lnTo>
                  <a:pt x="38" y="40"/>
                </a:lnTo>
                <a:lnTo>
                  <a:pt x="38" y="38"/>
                </a:lnTo>
                <a:lnTo>
                  <a:pt x="38" y="14"/>
                </a:lnTo>
                <a:lnTo>
                  <a:pt x="22" y="14"/>
                </a:lnTo>
                <a:lnTo>
                  <a:pt x="24" y="10"/>
                </a:lnTo>
                <a:lnTo>
                  <a:pt x="42" y="10"/>
                </a:lnTo>
                <a:lnTo>
                  <a:pt x="42" y="6"/>
                </a:lnTo>
                <a:lnTo>
                  <a:pt x="24" y="6"/>
                </a:lnTo>
                <a:lnTo>
                  <a:pt x="24" y="6"/>
                </a:lnTo>
                <a:lnTo>
                  <a:pt x="24" y="2"/>
                </a:lnTo>
                <a:lnTo>
                  <a:pt x="24" y="2"/>
                </a:lnTo>
                <a:lnTo>
                  <a:pt x="24" y="0"/>
                </a:lnTo>
                <a:lnTo>
                  <a:pt x="18" y="0"/>
                </a:lnTo>
                <a:lnTo>
                  <a:pt x="18" y="6"/>
                </a:lnTo>
                <a:lnTo>
                  <a:pt x="0" y="6"/>
                </a:lnTo>
                <a:lnTo>
                  <a:pt x="0" y="10"/>
                </a:lnTo>
                <a:lnTo>
                  <a:pt x="0" y="10"/>
                </a:lnTo>
                <a:lnTo>
                  <a:pt x="18" y="10"/>
                </a:lnTo>
                <a:lnTo>
                  <a:pt x="18" y="10"/>
                </a:lnTo>
                <a:close/>
                <a:moveTo>
                  <a:pt x="20" y="22"/>
                </a:moveTo>
                <a:lnTo>
                  <a:pt x="20" y="22"/>
                </a:lnTo>
                <a:lnTo>
                  <a:pt x="18" y="20"/>
                </a:lnTo>
                <a:lnTo>
                  <a:pt x="18" y="20"/>
                </a:lnTo>
                <a:lnTo>
                  <a:pt x="18" y="18"/>
                </a:lnTo>
                <a:lnTo>
                  <a:pt x="24" y="18"/>
                </a:lnTo>
                <a:lnTo>
                  <a:pt x="24" y="18"/>
                </a:lnTo>
                <a:lnTo>
                  <a:pt x="22" y="24"/>
                </a:lnTo>
                <a:lnTo>
                  <a:pt x="16" y="24"/>
                </a:lnTo>
                <a:lnTo>
                  <a:pt x="20" y="22"/>
                </a:lnTo>
                <a:lnTo>
                  <a:pt x="20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5"/>
          <p:cNvSpPr>
            <a:spLocks noEditPoints="1"/>
          </p:cNvSpPr>
          <p:nvPr/>
        </p:nvSpPr>
        <p:spPr bwMode="auto">
          <a:xfrm>
            <a:off x="9213442" y="5093594"/>
            <a:ext cx="137490" cy="131494"/>
          </a:xfrm>
          <a:custGeom>
            <a:avLst/>
            <a:gdLst>
              <a:gd name="T0" fmla="*/ 20 w 46"/>
              <a:gd name="T1" fmla="*/ 8 h 44"/>
              <a:gd name="T2" fmla="*/ 30 w 46"/>
              <a:gd name="T3" fmla="*/ 10 h 44"/>
              <a:gd name="T4" fmla="*/ 10 w 46"/>
              <a:gd name="T5" fmla="*/ 18 h 44"/>
              <a:gd name="T6" fmla="*/ 8 w 46"/>
              <a:gd name="T7" fmla="*/ 14 h 44"/>
              <a:gd name="T8" fmla="*/ 8 w 46"/>
              <a:gd name="T9" fmla="*/ 10 h 44"/>
              <a:gd name="T10" fmla="*/ 2 w 46"/>
              <a:gd name="T11" fmla="*/ 22 h 44"/>
              <a:gd name="T12" fmla="*/ 2 w 46"/>
              <a:gd name="T13" fmla="*/ 24 h 44"/>
              <a:gd name="T14" fmla="*/ 4 w 46"/>
              <a:gd name="T15" fmla="*/ 28 h 44"/>
              <a:gd name="T16" fmla="*/ 0 w 46"/>
              <a:gd name="T17" fmla="*/ 40 h 44"/>
              <a:gd name="T18" fmla="*/ 8 w 46"/>
              <a:gd name="T19" fmla="*/ 36 h 44"/>
              <a:gd name="T20" fmla="*/ 10 w 46"/>
              <a:gd name="T21" fmla="*/ 30 h 44"/>
              <a:gd name="T22" fmla="*/ 6 w 46"/>
              <a:gd name="T23" fmla="*/ 42 h 44"/>
              <a:gd name="T24" fmla="*/ 10 w 46"/>
              <a:gd name="T25" fmla="*/ 44 h 44"/>
              <a:gd name="T26" fmla="*/ 14 w 46"/>
              <a:gd name="T27" fmla="*/ 16 h 44"/>
              <a:gd name="T28" fmla="*/ 16 w 46"/>
              <a:gd name="T29" fmla="*/ 18 h 44"/>
              <a:gd name="T30" fmla="*/ 20 w 46"/>
              <a:gd name="T31" fmla="*/ 40 h 44"/>
              <a:gd name="T32" fmla="*/ 26 w 46"/>
              <a:gd name="T33" fmla="*/ 40 h 44"/>
              <a:gd name="T34" fmla="*/ 24 w 46"/>
              <a:gd name="T35" fmla="*/ 40 h 44"/>
              <a:gd name="T36" fmla="*/ 30 w 46"/>
              <a:gd name="T37" fmla="*/ 44 h 44"/>
              <a:gd name="T38" fmla="*/ 36 w 46"/>
              <a:gd name="T39" fmla="*/ 38 h 44"/>
              <a:gd name="T40" fmla="*/ 42 w 46"/>
              <a:gd name="T41" fmla="*/ 44 h 44"/>
              <a:gd name="T42" fmla="*/ 46 w 46"/>
              <a:gd name="T43" fmla="*/ 34 h 44"/>
              <a:gd name="T44" fmla="*/ 40 w 46"/>
              <a:gd name="T45" fmla="*/ 36 h 44"/>
              <a:gd name="T46" fmla="*/ 38 w 46"/>
              <a:gd name="T47" fmla="*/ 34 h 44"/>
              <a:gd name="T48" fmla="*/ 44 w 46"/>
              <a:gd name="T49" fmla="*/ 20 h 44"/>
              <a:gd name="T50" fmla="*/ 44 w 46"/>
              <a:gd name="T51" fmla="*/ 20 h 44"/>
              <a:gd name="T52" fmla="*/ 38 w 46"/>
              <a:gd name="T53" fmla="*/ 18 h 44"/>
              <a:gd name="T54" fmla="*/ 36 w 46"/>
              <a:gd name="T55" fmla="*/ 26 h 44"/>
              <a:gd name="T56" fmla="*/ 44 w 46"/>
              <a:gd name="T57" fmla="*/ 16 h 44"/>
              <a:gd name="T58" fmla="*/ 40 w 46"/>
              <a:gd name="T59" fmla="*/ 12 h 44"/>
              <a:gd name="T60" fmla="*/ 40 w 46"/>
              <a:gd name="T61" fmla="*/ 8 h 44"/>
              <a:gd name="T62" fmla="*/ 32 w 46"/>
              <a:gd name="T63" fmla="*/ 2 h 44"/>
              <a:gd name="T64" fmla="*/ 32 w 46"/>
              <a:gd name="T65" fmla="*/ 2 h 44"/>
              <a:gd name="T66" fmla="*/ 32 w 46"/>
              <a:gd name="T67" fmla="*/ 0 h 44"/>
              <a:gd name="T68" fmla="*/ 20 w 46"/>
              <a:gd name="T69" fmla="*/ 2 h 44"/>
              <a:gd name="T70" fmla="*/ 20 w 46"/>
              <a:gd name="T71" fmla="*/ 2 h 44"/>
              <a:gd name="T72" fmla="*/ 20 w 46"/>
              <a:gd name="T73" fmla="*/ 0 h 44"/>
              <a:gd name="T74" fmla="*/ 2 w 46"/>
              <a:gd name="T75" fmla="*/ 2 h 44"/>
              <a:gd name="T76" fmla="*/ 14 w 46"/>
              <a:gd name="T77" fmla="*/ 10 h 44"/>
              <a:gd name="T78" fmla="*/ 22 w 46"/>
              <a:gd name="T79" fmla="*/ 24 h 44"/>
              <a:gd name="T80" fmla="*/ 22 w 46"/>
              <a:gd name="T81" fmla="*/ 22 h 44"/>
              <a:gd name="T82" fmla="*/ 32 w 46"/>
              <a:gd name="T83" fmla="*/ 34 h 44"/>
              <a:gd name="T84" fmla="*/ 28 w 46"/>
              <a:gd name="T85" fmla="*/ 36 h 44"/>
              <a:gd name="T86" fmla="*/ 30 w 46"/>
              <a:gd name="T87" fmla="*/ 24 h 44"/>
              <a:gd name="T88" fmla="*/ 30 w 46"/>
              <a:gd name="T89" fmla="*/ 22 h 44"/>
              <a:gd name="T90" fmla="*/ 32 w 46"/>
              <a:gd name="T91" fmla="*/ 34 h 44"/>
              <a:gd name="T92" fmla="*/ 26 w 46"/>
              <a:gd name="T93" fmla="*/ 30 h 44"/>
              <a:gd name="T94" fmla="*/ 26 w 46"/>
              <a:gd name="T95" fmla="*/ 28 h 44"/>
              <a:gd name="T96" fmla="*/ 22 w 46"/>
              <a:gd name="T97" fmla="*/ 36 h 44"/>
              <a:gd name="T98" fmla="*/ 22 w 46"/>
              <a:gd name="T99" fmla="*/ 32 h 44"/>
              <a:gd name="T100" fmla="*/ 36 w 46"/>
              <a:gd name="T101" fmla="*/ 10 h 44"/>
              <a:gd name="T102" fmla="*/ 32 w 46"/>
              <a:gd name="T103" fmla="*/ 8 h 44"/>
              <a:gd name="T104" fmla="*/ 36 w 46"/>
              <a:gd name="T105" fmla="*/ 10 h 44"/>
              <a:gd name="T106" fmla="*/ 38 w 46"/>
              <a:gd name="T107" fmla="*/ 10 h 44"/>
              <a:gd name="T108" fmla="*/ 36 w 46"/>
              <a:gd name="T109" fmla="*/ 12 h 44"/>
              <a:gd name="T110" fmla="*/ 36 w 46"/>
              <a:gd name="T111" fmla="*/ 1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6" h="44">
                <a:moveTo>
                  <a:pt x="14" y="10"/>
                </a:moveTo>
                <a:lnTo>
                  <a:pt x="20" y="10"/>
                </a:lnTo>
                <a:lnTo>
                  <a:pt x="20" y="8"/>
                </a:lnTo>
                <a:lnTo>
                  <a:pt x="26" y="8"/>
                </a:lnTo>
                <a:lnTo>
                  <a:pt x="26" y="10"/>
                </a:lnTo>
                <a:lnTo>
                  <a:pt x="30" y="10"/>
                </a:lnTo>
                <a:lnTo>
                  <a:pt x="30" y="12"/>
                </a:lnTo>
                <a:lnTo>
                  <a:pt x="10" y="12"/>
                </a:lnTo>
                <a:lnTo>
                  <a:pt x="10" y="18"/>
                </a:lnTo>
                <a:lnTo>
                  <a:pt x="8" y="18"/>
                </a:lnTo>
                <a:lnTo>
                  <a:pt x="8" y="14"/>
                </a:lnTo>
                <a:lnTo>
                  <a:pt x="8" y="14"/>
                </a:lnTo>
                <a:lnTo>
                  <a:pt x="8" y="12"/>
                </a:lnTo>
                <a:lnTo>
                  <a:pt x="8" y="12"/>
                </a:lnTo>
                <a:lnTo>
                  <a:pt x="8" y="10"/>
                </a:lnTo>
                <a:lnTo>
                  <a:pt x="8" y="10"/>
                </a:lnTo>
                <a:lnTo>
                  <a:pt x="2" y="10"/>
                </a:lnTo>
                <a:lnTo>
                  <a:pt x="2" y="22"/>
                </a:lnTo>
                <a:lnTo>
                  <a:pt x="10" y="22"/>
                </a:lnTo>
                <a:lnTo>
                  <a:pt x="10" y="24"/>
                </a:lnTo>
                <a:lnTo>
                  <a:pt x="2" y="24"/>
                </a:lnTo>
                <a:lnTo>
                  <a:pt x="2" y="28"/>
                </a:lnTo>
                <a:lnTo>
                  <a:pt x="4" y="28"/>
                </a:lnTo>
                <a:lnTo>
                  <a:pt x="4" y="28"/>
                </a:lnTo>
                <a:lnTo>
                  <a:pt x="2" y="34"/>
                </a:lnTo>
                <a:lnTo>
                  <a:pt x="0" y="40"/>
                </a:lnTo>
                <a:lnTo>
                  <a:pt x="0" y="40"/>
                </a:lnTo>
                <a:lnTo>
                  <a:pt x="4" y="42"/>
                </a:lnTo>
                <a:lnTo>
                  <a:pt x="4" y="42"/>
                </a:lnTo>
                <a:lnTo>
                  <a:pt x="8" y="36"/>
                </a:lnTo>
                <a:lnTo>
                  <a:pt x="8" y="28"/>
                </a:lnTo>
                <a:lnTo>
                  <a:pt x="10" y="28"/>
                </a:lnTo>
                <a:lnTo>
                  <a:pt x="10" y="30"/>
                </a:lnTo>
                <a:lnTo>
                  <a:pt x="10" y="30"/>
                </a:lnTo>
                <a:lnTo>
                  <a:pt x="8" y="36"/>
                </a:lnTo>
                <a:lnTo>
                  <a:pt x="6" y="42"/>
                </a:lnTo>
                <a:lnTo>
                  <a:pt x="6" y="42"/>
                </a:lnTo>
                <a:lnTo>
                  <a:pt x="10" y="44"/>
                </a:lnTo>
                <a:lnTo>
                  <a:pt x="10" y="44"/>
                </a:lnTo>
                <a:lnTo>
                  <a:pt x="14" y="38"/>
                </a:lnTo>
                <a:lnTo>
                  <a:pt x="14" y="30"/>
                </a:lnTo>
                <a:lnTo>
                  <a:pt x="14" y="16"/>
                </a:lnTo>
                <a:lnTo>
                  <a:pt x="30" y="16"/>
                </a:lnTo>
                <a:lnTo>
                  <a:pt x="30" y="18"/>
                </a:lnTo>
                <a:lnTo>
                  <a:pt x="16" y="18"/>
                </a:lnTo>
                <a:lnTo>
                  <a:pt x="16" y="42"/>
                </a:lnTo>
                <a:lnTo>
                  <a:pt x="20" y="42"/>
                </a:lnTo>
                <a:lnTo>
                  <a:pt x="20" y="40"/>
                </a:lnTo>
                <a:lnTo>
                  <a:pt x="26" y="40"/>
                </a:lnTo>
                <a:lnTo>
                  <a:pt x="26" y="40"/>
                </a:lnTo>
                <a:lnTo>
                  <a:pt x="26" y="40"/>
                </a:lnTo>
                <a:lnTo>
                  <a:pt x="26" y="40"/>
                </a:lnTo>
                <a:lnTo>
                  <a:pt x="24" y="40"/>
                </a:lnTo>
                <a:lnTo>
                  <a:pt x="24" y="40"/>
                </a:lnTo>
                <a:lnTo>
                  <a:pt x="30" y="44"/>
                </a:lnTo>
                <a:lnTo>
                  <a:pt x="30" y="44"/>
                </a:lnTo>
                <a:lnTo>
                  <a:pt x="30" y="44"/>
                </a:lnTo>
                <a:lnTo>
                  <a:pt x="30" y="44"/>
                </a:lnTo>
                <a:lnTo>
                  <a:pt x="36" y="38"/>
                </a:lnTo>
                <a:lnTo>
                  <a:pt x="36" y="38"/>
                </a:lnTo>
                <a:lnTo>
                  <a:pt x="38" y="42"/>
                </a:lnTo>
                <a:lnTo>
                  <a:pt x="42" y="44"/>
                </a:lnTo>
                <a:lnTo>
                  <a:pt x="42" y="44"/>
                </a:lnTo>
                <a:lnTo>
                  <a:pt x="44" y="42"/>
                </a:lnTo>
                <a:lnTo>
                  <a:pt x="46" y="34"/>
                </a:lnTo>
                <a:lnTo>
                  <a:pt x="46" y="34"/>
                </a:lnTo>
                <a:lnTo>
                  <a:pt x="40" y="32"/>
                </a:lnTo>
                <a:lnTo>
                  <a:pt x="40" y="32"/>
                </a:lnTo>
                <a:lnTo>
                  <a:pt x="40" y="36"/>
                </a:lnTo>
                <a:lnTo>
                  <a:pt x="40" y="36"/>
                </a:lnTo>
                <a:lnTo>
                  <a:pt x="38" y="34"/>
                </a:lnTo>
                <a:lnTo>
                  <a:pt x="38" y="34"/>
                </a:lnTo>
                <a:lnTo>
                  <a:pt x="42" y="26"/>
                </a:lnTo>
                <a:lnTo>
                  <a:pt x="42" y="26"/>
                </a:lnTo>
                <a:lnTo>
                  <a:pt x="44" y="20"/>
                </a:lnTo>
                <a:lnTo>
                  <a:pt x="44" y="20"/>
                </a:lnTo>
                <a:lnTo>
                  <a:pt x="44" y="20"/>
                </a:lnTo>
                <a:lnTo>
                  <a:pt x="44" y="20"/>
                </a:lnTo>
                <a:lnTo>
                  <a:pt x="38" y="18"/>
                </a:lnTo>
                <a:lnTo>
                  <a:pt x="38" y="18"/>
                </a:lnTo>
                <a:lnTo>
                  <a:pt x="38" y="18"/>
                </a:lnTo>
                <a:lnTo>
                  <a:pt x="38" y="18"/>
                </a:lnTo>
                <a:lnTo>
                  <a:pt x="36" y="26"/>
                </a:lnTo>
                <a:lnTo>
                  <a:pt x="36" y="26"/>
                </a:lnTo>
                <a:lnTo>
                  <a:pt x="36" y="18"/>
                </a:lnTo>
                <a:lnTo>
                  <a:pt x="36" y="16"/>
                </a:lnTo>
                <a:lnTo>
                  <a:pt x="44" y="16"/>
                </a:lnTo>
                <a:lnTo>
                  <a:pt x="44" y="12"/>
                </a:lnTo>
                <a:lnTo>
                  <a:pt x="40" y="12"/>
                </a:lnTo>
                <a:lnTo>
                  <a:pt x="40" y="12"/>
                </a:lnTo>
                <a:lnTo>
                  <a:pt x="42" y="10"/>
                </a:lnTo>
                <a:lnTo>
                  <a:pt x="42" y="10"/>
                </a:lnTo>
                <a:lnTo>
                  <a:pt x="40" y="8"/>
                </a:lnTo>
                <a:lnTo>
                  <a:pt x="44" y="8"/>
                </a:lnTo>
                <a:lnTo>
                  <a:pt x="44" y="2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32" y="0"/>
                </a:lnTo>
                <a:lnTo>
                  <a:pt x="32" y="0"/>
                </a:lnTo>
                <a:lnTo>
                  <a:pt x="26" y="0"/>
                </a:lnTo>
                <a:lnTo>
                  <a:pt x="26" y="2"/>
                </a:lnTo>
                <a:lnTo>
                  <a:pt x="20" y="2"/>
                </a:lnTo>
                <a:lnTo>
                  <a:pt x="20" y="2"/>
                </a:lnTo>
                <a:lnTo>
                  <a:pt x="20" y="2"/>
                </a:lnTo>
                <a:lnTo>
                  <a:pt x="20" y="2"/>
                </a:lnTo>
                <a:lnTo>
                  <a:pt x="20" y="2"/>
                </a:lnTo>
                <a:lnTo>
                  <a:pt x="20" y="0"/>
                </a:lnTo>
                <a:lnTo>
                  <a:pt x="20" y="0"/>
                </a:lnTo>
                <a:lnTo>
                  <a:pt x="14" y="0"/>
                </a:lnTo>
                <a:lnTo>
                  <a:pt x="14" y="2"/>
                </a:lnTo>
                <a:lnTo>
                  <a:pt x="2" y="2"/>
                </a:lnTo>
                <a:lnTo>
                  <a:pt x="2" y="8"/>
                </a:lnTo>
                <a:lnTo>
                  <a:pt x="14" y="8"/>
                </a:lnTo>
                <a:lnTo>
                  <a:pt x="14" y="10"/>
                </a:lnTo>
                <a:lnTo>
                  <a:pt x="14" y="10"/>
                </a:lnTo>
                <a:close/>
                <a:moveTo>
                  <a:pt x="22" y="22"/>
                </a:moveTo>
                <a:lnTo>
                  <a:pt x="22" y="24"/>
                </a:lnTo>
                <a:lnTo>
                  <a:pt x="20" y="24"/>
                </a:lnTo>
                <a:lnTo>
                  <a:pt x="20" y="22"/>
                </a:lnTo>
                <a:lnTo>
                  <a:pt x="22" y="22"/>
                </a:lnTo>
                <a:lnTo>
                  <a:pt x="22" y="22"/>
                </a:lnTo>
                <a:close/>
                <a:moveTo>
                  <a:pt x="32" y="34"/>
                </a:moveTo>
                <a:lnTo>
                  <a:pt x="32" y="34"/>
                </a:lnTo>
                <a:lnTo>
                  <a:pt x="30" y="36"/>
                </a:lnTo>
                <a:lnTo>
                  <a:pt x="30" y="36"/>
                </a:lnTo>
                <a:lnTo>
                  <a:pt x="28" y="36"/>
                </a:lnTo>
                <a:lnTo>
                  <a:pt x="28" y="32"/>
                </a:lnTo>
                <a:lnTo>
                  <a:pt x="30" y="32"/>
                </a:lnTo>
                <a:lnTo>
                  <a:pt x="30" y="24"/>
                </a:lnTo>
                <a:lnTo>
                  <a:pt x="28" y="24"/>
                </a:lnTo>
                <a:lnTo>
                  <a:pt x="28" y="22"/>
                </a:lnTo>
                <a:lnTo>
                  <a:pt x="30" y="22"/>
                </a:lnTo>
                <a:lnTo>
                  <a:pt x="30" y="22"/>
                </a:lnTo>
                <a:lnTo>
                  <a:pt x="32" y="34"/>
                </a:lnTo>
                <a:lnTo>
                  <a:pt x="32" y="34"/>
                </a:lnTo>
                <a:lnTo>
                  <a:pt x="32" y="34"/>
                </a:lnTo>
                <a:close/>
                <a:moveTo>
                  <a:pt x="26" y="28"/>
                </a:moveTo>
                <a:lnTo>
                  <a:pt x="26" y="30"/>
                </a:lnTo>
                <a:lnTo>
                  <a:pt x="20" y="30"/>
                </a:lnTo>
                <a:lnTo>
                  <a:pt x="20" y="28"/>
                </a:lnTo>
                <a:lnTo>
                  <a:pt x="26" y="28"/>
                </a:lnTo>
                <a:lnTo>
                  <a:pt x="26" y="28"/>
                </a:lnTo>
                <a:close/>
                <a:moveTo>
                  <a:pt x="22" y="32"/>
                </a:moveTo>
                <a:lnTo>
                  <a:pt x="22" y="36"/>
                </a:lnTo>
                <a:lnTo>
                  <a:pt x="20" y="36"/>
                </a:lnTo>
                <a:lnTo>
                  <a:pt x="20" y="32"/>
                </a:lnTo>
                <a:lnTo>
                  <a:pt x="22" y="32"/>
                </a:lnTo>
                <a:lnTo>
                  <a:pt x="22" y="32"/>
                </a:lnTo>
                <a:close/>
                <a:moveTo>
                  <a:pt x="36" y="10"/>
                </a:moveTo>
                <a:lnTo>
                  <a:pt x="36" y="10"/>
                </a:lnTo>
                <a:lnTo>
                  <a:pt x="36" y="10"/>
                </a:lnTo>
                <a:lnTo>
                  <a:pt x="36" y="10"/>
                </a:lnTo>
                <a:lnTo>
                  <a:pt x="32" y="8"/>
                </a:lnTo>
                <a:lnTo>
                  <a:pt x="32" y="8"/>
                </a:lnTo>
                <a:lnTo>
                  <a:pt x="38" y="8"/>
                </a:lnTo>
                <a:lnTo>
                  <a:pt x="36" y="10"/>
                </a:lnTo>
                <a:lnTo>
                  <a:pt x="36" y="10"/>
                </a:lnTo>
                <a:lnTo>
                  <a:pt x="38" y="10"/>
                </a:lnTo>
                <a:lnTo>
                  <a:pt x="38" y="10"/>
                </a:lnTo>
                <a:lnTo>
                  <a:pt x="38" y="12"/>
                </a:lnTo>
                <a:lnTo>
                  <a:pt x="36" y="12"/>
                </a:lnTo>
                <a:lnTo>
                  <a:pt x="36" y="12"/>
                </a:lnTo>
                <a:lnTo>
                  <a:pt x="36" y="12"/>
                </a:lnTo>
                <a:lnTo>
                  <a:pt x="36" y="10"/>
                </a:lnTo>
                <a:lnTo>
                  <a:pt x="36" y="10"/>
                </a:lnTo>
                <a:lnTo>
                  <a:pt x="36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6"/>
          <p:cNvSpPr>
            <a:spLocks noEditPoints="1"/>
          </p:cNvSpPr>
          <p:nvPr/>
        </p:nvSpPr>
        <p:spPr bwMode="auto">
          <a:xfrm>
            <a:off x="9356910" y="5093594"/>
            <a:ext cx="137490" cy="131494"/>
          </a:xfrm>
          <a:custGeom>
            <a:avLst/>
            <a:gdLst>
              <a:gd name="T0" fmla="*/ 8 w 46"/>
              <a:gd name="T1" fmla="*/ 8 h 44"/>
              <a:gd name="T2" fmla="*/ 14 w 46"/>
              <a:gd name="T3" fmla="*/ 6 h 44"/>
              <a:gd name="T4" fmla="*/ 12 w 46"/>
              <a:gd name="T5" fmla="*/ 0 h 44"/>
              <a:gd name="T6" fmla="*/ 6 w 46"/>
              <a:gd name="T7" fmla="*/ 2 h 44"/>
              <a:gd name="T8" fmla="*/ 8 w 46"/>
              <a:gd name="T9" fmla="*/ 8 h 44"/>
              <a:gd name="T10" fmla="*/ 18 w 46"/>
              <a:gd name="T11" fmla="*/ 38 h 44"/>
              <a:gd name="T12" fmla="*/ 12 w 46"/>
              <a:gd name="T13" fmla="*/ 16 h 44"/>
              <a:gd name="T14" fmla="*/ 18 w 46"/>
              <a:gd name="T15" fmla="*/ 12 h 44"/>
              <a:gd name="T16" fmla="*/ 16 w 46"/>
              <a:gd name="T17" fmla="*/ 14 h 44"/>
              <a:gd name="T18" fmla="*/ 22 w 46"/>
              <a:gd name="T19" fmla="*/ 16 h 44"/>
              <a:gd name="T20" fmla="*/ 44 w 46"/>
              <a:gd name="T21" fmla="*/ 10 h 44"/>
              <a:gd name="T22" fmla="*/ 28 w 46"/>
              <a:gd name="T23" fmla="*/ 4 h 44"/>
              <a:gd name="T24" fmla="*/ 28 w 46"/>
              <a:gd name="T25" fmla="*/ 2 h 44"/>
              <a:gd name="T26" fmla="*/ 30 w 46"/>
              <a:gd name="T27" fmla="*/ 2 h 44"/>
              <a:gd name="T28" fmla="*/ 24 w 46"/>
              <a:gd name="T29" fmla="*/ 0 h 44"/>
              <a:gd name="T30" fmla="*/ 22 w 46"/>
              <a:gd name="T31" fmla="*/ 2 h 44"/>
              <a:gd name="T32" fmla="*/ 20 w 46"/>
              <a:gd name="T33" fmla="*/ 10 h 44"/>
              <a:gd name="T34" fmla="*/ 0 w 46"/>
              <a:gd name="T35" fmla="*/ 8 h 44"/>
              <a:gd name="T36" fmla="*/ 6 w 46"/>
              <a:gd name="T37" fmla="*/ 12 h 44"/>
              <a:gd name="T38" fmla="*/ 6 w 46"/>
              <a:gd name="T39" fmla="*/ 22 h 44"/>
              <a:gd name="T40" fmla="*/ 0 w 46"/>
              <a:gd name="T41" fmla="*/ 40 h 44"/>
              <a:gd name="T42" fmla="*/ 2 w 46"/>
              <a:gd name="T43" fmla="*/ 40 h 44"/>
              <a:gd name="T44" fmla="*/ 6 w 46"/>
              <a:gd name="T45" fmla="*/ 44 h 44"/>
              <a:gd name="T46" fmla="*/ 10 w 46"/>
              <a:gd name="T47" fmla="*/ 32 h 44"/>
              <a:gd name="T48" fmla="*/ 14 w 46"/>
              <a:gd name="T49" fmla="*/ 22 h 44"/>
              <a:gd name="T50" fmla="*/ 14 w 46"/>
              <a:gd name="T51" fmla="*/ 36 h 44"/>
              <a:gd name="T52" fmla="*/ 8 w 46"/>
              <a:gd name="T53" fmla="*/ 38 h 44"/>
              <a:gd name="T54" fmla="*/ 10 w 46"/>
              <a:gd name="T55" fmla="*/ 42 h 44"/>
              <a:gd name="T56" fmla="*/ 16 w 46"/>
              <a:gd name="T57" fmla="*/ 42 h 44"/>
              <a:gd name="T58" fmla="*/ 18 w 46"/>
              <a:gd name="T59" fmla="*/ 40 h 44"/>
              <a:gd name="T60" fmla="*/ 24 w 46"/>
              <a:gd name="T61" fmla="*/ 44 h 44"/>
              <a:gd name="T62" fmla="*/ 32 w 46"/>
              <a:gd name="T63" fmla="*/ 34 h 44"/>
              <a:gd name="T64" fmla="*/ 36 w 46"/>
              <a:gd name="T65" fmla="*/ 38 h 44"/>
              <a:gd name="T66" fmla="*/ 42 w 46"/>
              <a:gd name="T67" fmla="*/ 44 h 44"/>
              <a:gd name="T68" fmla="*/ 46 w 46"/>
              <a:gd name="T69" fmla="*/ 38 h 44"/>
              <a:gd name="T70" fmla="*/ 36 w 46"/>
              <a:gd name="T71" fmla="*/ 30 h 44"/>
              <a:gd name="T72" fmla="*/ 44 w 46"/>
              <a:gd name="T73" fmla="*/ 24 h 44"/>
              <a:gd name="T74" fmla="*/ 34 w 46"/>
              <a:gd name="T75" fmla="*/ 20 h 44"/>
              <a:gd name="T76" fmla="*/ 42 w 46"/>
              <a:gd name="T77" fmla="*/ 14 h 44"/>
              <a:gd name="T78" fmla="*/ 30 w 46"/>
              <a:gd name="T79" fmla="*/ 14 h 44"/>
              <a:gd name="T80" fmla="*/ 32 w 46"/>
              <a:gd name="T81" fmla="*/ 12 h 44"/>
              <a:gd name="T82" fmla="*/ 26 w 46"/>
              <a:gd name="T83" fmla="*/ 10 h 44"/>
              <a:gd name="T84" fmla="*/ 24 w 46"/>
              <a:gd name="T85" fmla="*/ 16 h 44"/>
              <a:gd name="T86" fmla="*/ 20 w 46"/>
              <a:gd name="T87" fmla="*/ 22 h 44"/>
              <a:gd name="T88" fmla="*/ 22 w 46"/>
              <a:gd name="T89" fmla="*/ 22 h 44"/>
              <a:gd name="T90" fmla="*/ 24 w 46"/>
              <a:gd name="T91" fmla="*/ 24 h 44"/>
              <a:gd name="T92" fmla="*/ 30 w 46"/>
              <a:gd name="T93" fmla="*/ 20 h 44"/>
              <a:gd name="T94" fmla="*/ 20 w 46"/>
              <a:gd name="T95" fmla="*/ 24 h 44"/>
              <a:gd name="T96" fmla="*/ 28 w 46"/>
              <a:gd name="T97" fmla="*/ 30 h 44"/>
              <a:gd name="T98" fmla="*/ 28 w 46"/>
              <a:gd name="T99" fmla="*/ 30 h 44"/>
              <a:gd name="T100" fmla="*/ 18 w 46"/>
              <a:gd name="T101" fmla="*/ 38 h 44"/>
              <a:gd name="T102" fmla="*/ 18 w 46"/>
              <a:gd name="T103" fmla="*/ 3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6" h="44">
                <a:moveTo>
                  <a:pt x="8" y="8"/>
                </a:moveTo>
                <a:lnTo>
                  <a:pt x="8" y="8"/>
                </a:lnTo>
                <a:lnTo>
                  <a:pt x="14" y="6"/>
                </a:lnTo>
                <a:lnTo>
                  <a:pt x="14" y="6"/>
                </a:lnTo>
                <a:lnTo>
                  <a:pt x="12" y="0"/>
                </a:lnTo>
                <a:lnTo>
                  <a:pt x="12" y="0"/>
                </a:lnTo>
                <a:lnTo>
                  <a:pt x="6" y="2"/>
                </a:lnTo>
                <a:lnTo>
                  <a:pt x="6" y="2"/>
                </a:lnTo>
                <a:lnTo>
                  <a:pt x="8" y="8"/>
                </a:lnTo>
                <a:lnTo>
                  <a:pt x="8" y="8"/>
                </a:lnTo>
                <a:lnTo>
                  <a:pt x="8" y="8"/>
                </a:lnTo>
                <a:close/>
                <a:moveTo>
                  <a:pt x="18" y="38"/>
                </a:moveTo>
                <a:lnTo>
                  <a:pt x="18" y="16"/>
                </a:lnTo>
                <a:lnTo>
                  <a:pt x="12" y="16"/>
                </a:lnTo>
                <a:lnTo>
                  <a:pt x="12" y="12"/>
                </a:lnTo>
                <a:lnTo>
                  <a:pt x="18" y="12"/>
                </a:lnTo>
                <a:lnTo>
                  <a:pt x="16" y="14"/>
                </a:lnTo>
                <a:lnTo>
                  <a:pt x="16" y="14"/>
                </a:lnTo>
                <a:lnTo>
                  <a:pt x="22" y="16"/>
                </a:lnTo>
                <a:lnTo>
                  <a:pt x="22" y="16"/>
                </a:lnTo>
                <a:lnTo>
                  <a:pt x="26" y="10"/>
                </a:lnTo>
                <a:lnTo>
                  <a:pt x="44" y="10"/>
                </a:lnTo>
                <a:lnTo>
                  <a:pt x="44" y="4"/>
                </a:lnTo>
                <a:lnTo>
                  <a:pt x="28" y="4"/>
                </a:lnTo>
                <a:lnTo>
                  <a:pt x="28" y="4"/>
                </a:lnTo>
                <a:lnTo>
                  <a:pt x="28" y="2"/>
                </a:lnTo>
                <a:lnTo>
                  <a:pt x="28" y="2"/>
                </a:lnTo>
                <a:lnTo>
                  <a:pt x="30" y="2"/>
                </a:lnTo>
                <a:lnTo>
                  <a:pt x="30" y="2"/>
                </a:lnTo>
                <a:lnTo>
                  <a:pt x="24" y="0"/>
                </a:lnTo>
                <a:lnTo>
                  <a:pt x="24" y="0"/>
                </a:lnTo>
                <a:lnTo>
                  <a:pt x="22" y="2"/>
                </a:lnTo>
                <a:lnTo>
                  <a:pt x="22" y="2"/>
                </a:lnTo>
                <a:lnTo>
                  <a:pt x="20" y="10"/>
                </a:lnTo>
                <a:lnTo>
                  <a:pt x="20" y="8"/>
                </a:lnTo>
                <a:lnTo>
                  <a:pt x="0" y="8"/>
                </a:lnTo>
                <a:lnTo>
                  <a:pt x="0" y="12"/>
                </a:lnTo>
                <a:lnTo>
                  <a:pt x="6" y="12"/>
                </a:lnTo>
                <a:lnTo>
                  <a:pt x="6" y="22"/>
                </a:lnTo>
                <a:lnTo>
                  <a:pt x="6" y="22"/>
                </a:lnTo>
                <a:lnTo>
                  <a:pt x="4" y="32"/>
                </a:lnTo>
                <a:lnTo>
                  <a:pt x="0" y="40"/>
                </a:lnTo>
                <a:lnTo>
                  <a:pt x="0" y="40"/>
                </a:lnTo>
                <a:lnTo>
                  <a:pt x="2" y="40"/>
                </a:lnTo>
                <a:lnTo>
                  <a:pt x="2" y="40"/>
                </a:lnTo>
                <a:lnTo>
                  <a:pt x="6" y="44"/>
                </a:lnTo>
                <a:lnTo>
                  <a:pt x="6" y="44"/>
                </a:lnTo>
                <a:lnTo>
                  <a:pt x="10" y="32"/>
                </a:lnTo>
                <a:lnTo>
                  <a:pt x="12" y="22"/>
                </a:lnTo>
                <a:lnTo>
                  <a:pt x="14" y="22"/>
                </a:lnTo>
                <a:lnTo>
                  <a:pt x="14" y="36"/>
                </a:lnTo>
                <a:lnTo>
                  <a:pt x="14" y="36"/>
                </a:lnTo>
                <a:lnTo>
                  <a:pt x="12" y="36"/>
                </a:lnTo>
                <a:lnTo>
                  <a:pt x="8" y="38"/>
                </a:lnTo>
                <a:lnTo>
                  <a:pt x="8" y="38"/>
                </a:lnTo>
                <a:lnTo>
                  <a:pt x="10" y="42"/>
                </a:lnTo>
                <a:lnTo>
                  <a:pt x="10" y="42"/>
                </a:lnTo>
                <a:lnTo>
                  <a:pt x="16" y="42"/>
                </a:lnTo>
                <a:lnTo>
                  <a:pt x="18" y="40"/>
                </a:lnTo>
                <a:lnTo>
                  <a:pt x="18" y="40"/>
                </a:lnTo>
                <a:lnTo>
                  <a:pt x="24" y="44"/>
                </a:lnTo>
                <a:lnTo>
                  <a:pt x="24" y="44"/>
                </a:lnTo>
                <a:lnTo>
                  <a:pt x="28" y="38"/>
                </a:lnTo>
                <a:lnTo>
                  <a:pt x="32" y="34"/>
                </a:lnTo>
                <a:lnTo>
                  <a:pt x="32" y="34"/>
                </a:lnTo>
                <a:lnTo>
                  <a:pt x="36" y="38"/>
                </a:lnTo>
                <a:lnTo>
                  <a:pt x="42" y="44"/>
                </a:lnTo>
                <a:lnTo>
                  <a:pt x="42" y="44"/>
                </a:lnTo>
                <a:lnTo>
                  <a:pt x="46" y="38"/>
                </a:lnTo>
                <a:lnTo>
                  <a:pt x="46" y="38"/>
                </a:lnTo>
                <a:lnTo>
                  <a:pt x="40" y="34"/>
                </a:lnTo>
                <a:lnTo>
                  <a:pt x="36" y="30"/>
                </a:lnTo>
                <a:lnTo>
                  <a:pt x="44" y="30"/>
                </a:lnTo>
                <a:lnTo>
                  <a:pt x="44" y="24"/>
                </a:lnTo>
                <a:lnTo>
                  <a:pt x="34" y="24"/>
                </a:lnTo>
                <a:lnTo>
                  <a:pt x="34" y="20"/>
                </a:lnTo>
                <a:lnTo>
                  <a:pt x="42" y="20"/>
                </a:lnTo>
                <a:lnTo>
                  <a:pt x="42" y="14"/>
                </a:lnTo>
                <a:lnTo>
                  <a:pt x="30" y="14"/>
                </a:lnTo>
                <a:lnTo>
                  <a:pt x="30" y="14"/>
                </a:lnTo>
                <a:lnTo>
                  <a:pt x="30" y="14"/>
                </a:lnTo>
                <a:lnTo>
                  <a:pt x="32" y="12"/>
                </a:lnTo>
                <a:lnTo>
                  <a:pt x="32" y="12"/>
                </a:lnTo>
                <a:lnTo>
                  <a:pt x="26" y="10"/>
                </a:lnTo>
                <a:lnTo>
                  <a:pt x="26" y="10"/>
                </a:lnTo>
                <a:lnTo>
                  <a:pt x="24" y="16"/>
                </a:lnTo>
                <a:lnTo>
                  <a:pt x="20" y="22"/>
                </a:lnTo>
                <a:lnTo>
                  <a:pt x="20" y="22"/>
                </a:lnTo>
                <a:lnTo>
                  <a:pt x="22" y="22"/>
                </a:lnTo>
                <a:lnTo>
                  <a:pt x="22" y="22"/>
                </a:lnTo>
                <a:lnTo>
                  <a:pt x="24" y="24"/>
                </a:lnTo>
                <a:lnTo>
                  <a:pt x="24" y="24"/>
                </a:lnTo>
                <a:lnTo>
                  <a:pt x="28" y="20"/>
                </a:lnTo>
                <a:lnTo>
                  <a:pt x="30" y="20"/>
                </a:lnTo>
                <a:lnTo>
                  <a:pt x="30" y="24"/>
                </a:lnTo>
                <a:lnTo>
                  <a:pt x="20" y="24"/>
                </a:lnTo>
                <a:lnTo>
                  <a:pt x="20" y="30"/>
                </a:lnTo>
                <a:lnTo>
                  <a:pt x="28" y="30"/>
                </a:lnTo>
                <a:lnTo>
                  <a:pt x="28" y="30"/>
                </a:lnTo>
                <a:lnTo>
                  <a:pt x="28" y="30"/>
                </a:lnTo>
                <a:lnTo>
                  <a:pt x="24" y="34"/>
                </a:lnTo>
                <a:lnTo>
                  <a:pt x="18" y="38"/>
                </a:lnTo>
                <a:lnTo>
                  <a:pt x="18" y="38"/>
                </a:lnTo>
                <a:lnTo>
                  <a:pt x="18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7"/>
          <p:cNvSpPr>
            <a:spLocks noEditPoints="1"/>
          </p:cNvSpPr>
          <p:nvPr/>
        </p:nvSpPr>
        <p:spPr bwMode="auto">
          <a:xfrm>
            <a:off x="9500378" y="5093594"/>
            <a:ext cx="137490" cy="131494"/>
          </a:xfrm>
          <a:custGeom>
            <a:avLst/>
            <a:gdLst>
              <a:gd name="T0" fmla="*/ 8 w 46"/>
              <a:gd name="T1" fmla="*/ 8 h 44"/>
              <a:gd name="T2" fmla="*/ 14 w 46"/>
              <a:gd name="T3" fmla="*/ 6 h 44"/>
              <a:gd name="T4" fmla="*/ 12 w 46"/>
              <a:gd name="T5" fmla="*/ 0 h 44"/>
              <a:gd name="T6" fmla="*/ 6 w 46"/>
              <a:gd name="T7" fmla="*/ 2 h 44"/>
              <a:gd name="T8" fmla="*/ 8 w 46"/>
              <a:gd name="T9" fmla="*/ 8 h 44"/>
              <a:gd name="T10" fmla="*/ 18 w 46"/>
              <a:gd name="T11" fmla="*/ 38 h 44"/>
              <a:gd name="T12" fmla="*/ 12 w 46"/>
              <a:gd name="T13" fmla="*/ 16 h 44"/>
              <a:gd name="T14" fmla="*/ 18 w 46"/>
              <a:gd name="T15" fmla="*/ 12 h 44"/>
              <a:gd name="T16" fmla="*/ 16 w 46"/>
              <a:gd name="T17" fmla="*/ 14 h 44"/>
              <a:gd name="T18" fmla="*/ 22 w 46"/>
              <a:gd name="T19" fmla="*/ 16 h 44"/>
              <a:gd name="T20" fmla="*/ 44 w 46"/>
              <a:gd name="T21" fmla="*/ 10 h 44"/>
              <a:gd name="T22" fmla="*/ 28 w 46"/>
              <a:gd name="T23" fmla="*/ 4 h 44"/>
              <a:gd name="T24" fmla="*/ 28 w 46"/>
              <a:gd name="T25" fmla="*/ 2 h 44"/>
              <a:gd name="T26" fmla="*/ 30 w 46"/>
              <a:gd name="T27" fmla="*/ 2 h 44"/>
              <a:gd name="T28" fmla="*/ 24 w 46"/>
              <a:gd name="T29" fmla="*/ 0 h 44"/>
              <a:gd name="T30" fmla="*/ 22 w 46"/>
              <a:gd name="T31" fmla="*/ 2 h 44"/>
              <a:gd name="T32" fmla="*/ 20 w 46"/>
              <a:gd name="T33" fmla="*/ 10 h 44"/>
              <a:gd name="T34" fmla="*/ 0 w 46"/>
              <a:gd name="T35" fmla="*/ 8 h 44"/>
              <a:gd name="T36" fmla="*/ 6 w 46"/>
              <a:gd name="T37" fmla="*/ 12 h 44"/>
              <a:gd name="T38" fmla="*/ 6 w 46"/>
              <a:gd name="T39" fmla="*/ 22 h 44"/>
              <a:gd name="T40" fmla="*/ 0 w 46"/>
              <a:gd name="T41" fmla="*/ 40 h 44"/>
              <a:gd name="T42" fmla="*/ 2 w 46"/>
              <a:gd name="T43" fmla="*/ 40 h 44"/>
              <a:gd name="T44" fmla="*/ 6 w 46"/>
              <a:gd name="T45" fmla="*/ 44 h 44"/>
              <a:gd name="T46" fmla="*/ 10 w 46"/>
              <a:gd name="T47" fmla="*/ 32 h 44"/>
              <a:gd name="T48" fmla="*/ 14 w 46"/>
              <a:gd name="T49" fmla="*/ 22 h 44"/>
              <a:gd name="T50" fmla="*/ 14 w 46"/>
              <a:gd name="T51" fmla="*/ 36 h 44"/>
              <a:gd name="T52" fmla="*/ 8 w 46"/>
              <a:gd name="T53" fmla="*/ 38 h 44"/>
              <a:gd name="T54" fmla="*/ 10 w 46"/>
              <a:gd name="T55" fmla="*/ 42 h 44"/>
              <a:gd name="T56" fmla="*/ 16 w 46"/>
              <a:gd name="T57" fmla="*/ 42 h 44"/>
              <a:gd name="T58" fmla="*/ 18 w 46"/>
              <a:gd name="T59" fmla="*/ 40 h 44"/>
              <a:gd name="T60" fmla="*/ 24 w 46"/>
              <a:gd name="T61" fmla="*/ 44 h 44"/>
              <a:gd name="T62" fmla="*/ 32 w 46"/>
              <a:gd name="T63" fmla="*/ 34 h 44"/>
              <a:gd name="T64" fmla="*/ 36 w 46"/>
              <a:gd name="T65" fmla="*/ 38 h 44"/>
              <a:gd name="T66" fmla="*/ 42 w 46"/>
              <a:gd name="T67" fmla="*/ 44 h 44"/>
              <a:gd name="T68" fmla="*/ 46 w 46"/>
              <a:gd name="T69" fmla="*/ 38 h 44"/>
              <a:gd name="T70" fmla="*/ 36 w 46"/>
              <a:gd name="T71" fmla="*/ 30 h 44"/>
              <a:gd name="T72" fmla="*/ 44 w 46"/>
              <a:gd name="T73" fmla="*/ 24 h 44"/>
              <a:gd name="T74" fmla="*/ 34 w 46"/>
              <a:gd name="T75" fmla="*/ 20 h 44"/>
              <a:gd name="T76" fmla="*/ 42 w 46"/>
              <a:gd name="T77" fmla="*/ 14 h 44"/>
              <a:gd name="T78" fmla="*/ 30 w 46"/>
              <a:gd name="T79" fmla="*/ 14 h 44"/>
              <a:gd name="T80" fmla="*/ 32 w 46"/>
              <a:gd name="T81" fmla="*/ 12 h 44"/>
              <a:gd name="T82" fmla="*/ 26 w 46"/>
              <a:gd name="T83" fmla="*/ 10 h 44"/>
              <a:gd name="T84" fmla="*/ 24 w 46"/>
              <a:gd name="T85" fmla="*/ 16 h 44"/>
              <a:gd name="T86" fmla="*/ 20 w 46"/>
              <a:gd name="T87" fmla="*/ 22 h 44"/>
              <a:gd name="T88" fmla="*/ 22 w 46"/>
              <a:gd name="T89" fmla="*/ 22 h 44"/>
              <a:gd name="T90" fmla="*/ 24 w 46"/>
              <a:gd name="T91" fmla="*/ 24 h 44"/>
              <a:gd name="T92" fmla="*/ 30 w 46"/>
              <a:gd name="T93" fmla="*/ 20 h 44"/>
              <a:gd name="T94" fmla="*/ 20 w 46"/>
              <a:gd name="T95" fmla="*/ 24 h 44"/>
              <a:gd name="T96" fmla="*/ 28 w 46"/>
              <a:gd name="T97" fmla="*/ 30 h 44"/>
              <a:gd name="T98" fmla="*/ 28 w 46"/>
              <a:gd name="T99" fmla="*/ 30 h 44"/>
              <a:gd name="T100" fmla="*/ 18 w 46"/>
              <a:gd name="T101" fmla="*/ 38 h 44"/>
              <a:gd name="T102" fmla="*/ 18 w 46"/>
              <a:gd name="T103" fmla="*/ 3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6" h="44">
                <a:moveTo>
                  <a:pt x="8" y="8"/>
                </a:moveTo>
                <a:lnTo>
                  <a:pt x="8" y="8"/>
                </a:lnTo>
                <a:lnTo>
                  <a:pt x="14" y="6"/>
                </a:lnTo>
                <a:lnTo>
                  <a:pt x="14" y="6"/>
                </a:lnTo>
                <a:lnTo>
                  <a:pt x="12" y="0"/>
                </a:lnTo>
                <a:lnTo>
                  <a:pt x="12" y="0"/>
                </a:lnTo>
                <a:lnTo>
                  <a:pt x="6" y="2"/>
                </a:lnTo>
                <a:lnTo>
                  <a:pt x="6" y="2"/>
                </a:lnTo>
                <a:lnTo>
                  <a:pt x="8" y="8"/>
                </a:lnTo>
                <a:lnTo>
                  <a:pt x="8" y="8"/>
                </a:lnTo>
                <a:lnTo>
                  <a:pt x="8" y="8"/>
                </a:lnTo>
                <a:close/>
                <a:moveTo>
                  <a:pt x="18" y="38"/>
                </a:moveTo>
                <a:lnTo>
                  <a:pt x="18" y="16"/>
                </a:lnTo>
                <a:lnTo>
                  <a:pt x="12" y="16"/>
                </a:lnTo>
                <a:lnTo>
                  <a:pt x="12" y="12"/>
                </a:lnTo>
                <a:lnTo>
                  <a:pt x="18" y="12"/>
                </a:lnTo>
                <a:lnTo>
                  <a:pt x="16" y="14"/>
                </a:lnTo>
                <a:lnTo>
                  <a:pt x="16" y="14"/>
                </a:lnTo>
                <a:lnTo>
                  <a:pt x="22" y="16"/>
                </a:lnTo>
                <a:lnTo>
                  <a:pt x="22" y="16"/>
                </a:lnTo>
                <a:lnTo>
                  <a:pt x="26" y="10"/>
                </a:lnTo>
                <a:lnTo>
                  <a:pt x="44" y="10"/>
                </a:lnTo>
                <a:lnTo>
                  <a:pt x="44" y="4"/>
                </a:lnTo>
                <a:lnTo>
                  <a:pt x="28" y="4"/>
                </a:lnTo>
                <a:lnTo>
                  <a:pt x="28" y="4"/>
                </a:lnTo>
                <a:lnTo>
                  <a:pt x="28" y="2"/>
                </a:lnTo>
                <a:lnTo>
                  <a:pt x="28" y="2"/>
                </a:lnTo>
                <a:lnTo>
                  <a:pt x="30" y="2"/>
                </a:lnTo>
                <a:lnTo>
                  <a:pt x="30" y="2"/>
                </a:lnTo>
                <a:lnTo>
                  <a:pt x="24" y="0"/>
                </a:lnTo>
                <a:lnTo>
                  <a:pt x="24" y="0"/>
                </a:lnTo>
                <a:lnTo>
                  <a:pt x="22" y="2"/>
                </a:lnTo>
                <a:lnTo>
                  <a:pt x="22" y="2"/>
                </a:lnTo>
                <a:lnTo>
                  <a:pt x="20" y="10"/>
                </a:lnTo>
                <a:lnTo>
                  <a:pt x="20" y="8"/>
                </a:lnTo>
                <a:lnTo>
                  <a:pt x="0" y="8"/>
                </a:lnTo>
                <a:lnTo>
                  <a:pt x="0" y="12"/>
                </a:lnTo>
                <a:lnTo>
                  <a:pt x="6" y="12"/>
                </a:lnTo>
                <a:lnTo>
                  <a:pt x="6" y="22"/>
                </a:lnTo>
                <a:lnTo>
                  <a:pt x="6" y="22"/>
                </a:lnTo>
                <a:lnTo>
                  <a:pt x="4" y="32"/>
                </a:lnTo>
                <a:lnTo>
                  <a:pt x="0" y="40"/>
                </a:lnTo>
                <a:lnTo>
                  <a:pt x="0" y="40"/>
                </a:lnTo>
                <a:lnTo>
                  <a:pt x="2" y="40"/>
                </a:lnTo>
                <a:lnTo>
                  <a:pt x="2" y="40"/>
                </a:lnTo>
                <a:lnTo>
                  <a:pt x="6" y="44"/>
                </a:lnTo>
                <a:lnTo>
                  <a:pt x="6" y="44"/>
                </a:lnTo>
                <a:lnTo>
                  <a:pt x="10" y="32"/>
                </a:lnTo>
                <a:lnTo>
                  <a:pt x="12" y="22"/>
                </a:lnTo>
                <a:lnTo>
                  <a:pt x="14" y="22"/>
                </a:lnTo>
                <a:lnTo>
                  <a:pt x="14" y="36"/>
                </a:lnTo>
                <a:lnTo>
                  <a:pt x="14" y="36"/>
                </a:lnTo>
                <a:lnTo>
                  <a:pt x="12" y="36"/>
                </a:lnTo>
                <a:lnTo>
                  <a:pt x="8" y="38"/>
                </a:lnTo>
                <a:lnTo>
                  <a:pt x="8" y="38"/>
                </a:lnTo>
                <a:lnTo>
                  <a:pt x="10" y="42"/>
                </a:lnTo>
                <a:lnTo>
                  <a:pt x="10" y="42"/>
                </a:lnTo>
                <a:lnTo>
                  <a:pt x="16" y="42"/>
                </a:lnTo>
                <a:lnTo>
                  <a:pt x="18" y="40"/>
                </a:lnTo>
                <a:lnTo>
                  <a:pt x="18" y="40"/>
                </a:lnTo>
                <a:lnTo>
                  <a:pt x="24" y="44"/>
                </a:lnTo>
                <a:lnTo>
                  <a:pt x="24" y="44"/>
                </a:lnTo>
                <a:lnTo>
                  <a:pt x="28" y="38"/>
                </a:lnTo>
                <a:lnTo>
                  <a:pt x="32" y="34"/>
                </a:lnTo>
                <a:lnTo>
                  <a:pt x="32" y="34"/>
                </a:lnTo>
                <a:lnTo>
                  <a:pt x="36" y="38"/>
                </a:lnTo>
                <a:lnTo>
                  <a:pt x="42" y="44"/>
                </a:lnTo>
                <a:lnTo>
                  <a:pt x="42" y="44"/>
                </a:lnTo>
                <a:lnTo>
                  <a:pt x="46" y="38"/>
                </a:lnTo>
                <a:lnTo>
                  <a:pt x="46" y="38"/>
                </a:lnTo>
                <a:lnTo>
                  <a:pt x="40" y="34"/>
                </a:lnTo>
                <a:lnTo>
                  <a:pt x="36" y="30"/>
                </a:lnTo>
                <a:lnTo>
                  <a:pt x="44" y="30"/>
                </a:lnTo>
                <a:lnTo>
                  <a:pt x="44" y="24"/>
                </a:lnTo>
                <a:lnTo>
                  <a:pt x="34" y="24"/>
                </a:lnTo>
                <a:lnTo>
                  <a:pt x="34" y="20"/>
                </a:lnTo>
                <a:lnTo>
                  <a:pt x="42" y="20"/>
                </a:lnTo>
                <a:lnTo>
                  <a:pt x="42" y="14"/>
                </a:lnTo>
                <a:lnTo>
                  <a:pt x="30" y="14"/>
                </a:lnTo>
                <a:lnTo>
                  <a:pt x="30" y="14"/>
                </a:lnTo>
                <a:lnTo>
                  <a:pt x="30" y="14"/>
                </a:lnTo>
                <a:lnTo>
                  <a:pt x="32" y="12"/>
                </a:lnTo>
                <a:lnTo>
                  <a:pt x="32" y="12"/>
                </a:lnTo>
                <a:lnTo>
                  <a:pt x="26" y="10"/>
                </a:lnTo>
                <a:lnTo>
                  <a:pt x="26" y="10"/>
                </a:lnTo>
                <a:lnTo>
                  <a:pt x="24" y="16"/>
                </a:lnTo>
                <a:lnTo>
                  <a:pt x="20" y="22"/>
                </a:lnTo>
                <a:lnTo>
                  <a:pt x="20" y="22"/>
                </a:lnTo>
                <a:lnTo>
                  <a:pt x="22" y="22"/>
                </a:lnTo>
                <a:lnTo>
                  <a:pt x="22" y="22"/>
                </a:lnTo>
                <a:lnTo>
                  <a:pt x="24" y="24"/>
                </a:lnTo>
                <a:lnTo>
                  <a:pt x="24" y="24"/>
                </a:lnTo>
                <a:lnTo>
                  <a:pt x="28" y="20"/>
                </a:lnTo>
                <a:lnTo>
                  <a:pt x="30" y="20"/>
                </a:lnTo>
                <a:lnTo>
                  <a:pt x="30" y="24"/>
                </a:lnTo>
                <a:lnTo>
                  <a:pt x="20" y="24"/>
                </a:lnTo>
                <a:lnTo>
                  <a:pt x="20" y="30"/>
                </a:lnTo>
                <a:lnTo>
                  <a:pt x="28" y="30"/>
                </a:lnTo>
                <a:lnTo>
                  <a:pt x="28" y="30"/>
                </a:lnTo>
                <a:lnTo>
                  <a:pt x="28" y="30"/>
                </a:lnTo>
                <a:lnTo>
                  <a:pt x="24" y="34"/>
                </a:lnTo>
                <a:lnTo>
                  <a:pt x="18" y="38"/>
                </a:lnTo>
                <a:lnTo>
                  <a:pt x="18" y="38"/>
                </a:lnTo>
                <a:lnTo>
                  <a:pt x="18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8"/>
          <p:cNvSpPr>
            <a:spLocks noEditPoints="1"/>
          </p:cNvSpPr>
          <p:nvPr/>
        </p:nvSpPr>
        <p:spPr bwMode="auto">
          <a:xfrm>
            <a:off x="9667757" y="5093594"/>
            <a:ext cx="89668" cy="131494"/>
          </a:xfrm>
          <a:custGeom>
            <a:avLst/>
            <a:gdLst>
              <a:gd name="T0" fmla="*/ 6 w 30"/>
              <a:gd name="T1" fmla="*/ 44 h 44"/>
              <a:gd name="T2" fmla="*/ 6 w 30"/>
              <a:gd name="T3" fmla="*/ 42 h 44"/>
              <a:gd name="T4" fmla="*/ 24 w 30"/>
              <a:gd name="T5" fmla="*/ 42 h 44"/>
              <a:gd name="T6" fmla="*/ 24 w 30"/>
              <a:gd name="T7" fmla="*/ 44 h 44"/>
              <a:gd name="T8" fmla="*/ 30 w 30"/>
              <a:gd name="T9" fmla="*/ 44 h 44"/>
              <a:gd name="T10" fmla="*/ 30 w 30"/>
              <a:gd name="T11" fmla="*/ 6 h 44"/>
              <a:gd name="T12" fmla="*/ 14 w 30"/>
              <a:gd name="T13" fmla="*/ 6 h 44"/>
              <a:gd name="T14" fmla="*/ 14 w 30"/>
              <a:gd name="T15" fmla="*/ 6 h 44"/>
              <a:gd name="T16" fmla="*/ 16 w 30"/>
              <a:gd name="T17" fmla="*/ 4 h 44"/>
              <a:gd name="T18" fmla="*/ 16 w 30"/>
              <a:gd name="T19" fmla="*/ 4 h 44"/>
              <a:gd name="T20" fmla="*/ 16 w 30"/>
              <a:gd name="T21" fmla="*/ 4 h 44"/>
              <a:gd name="T22" fmla="*/ 18 w 30"/>
              <a:gd name="T23" fmla="*/ 2 h 44"/>
              <a:gd name="T24" fmla="*/ 18 w 30"/>
              <a:gd name="T25" fmla="*/ 2 h 44"/>
              <a:gd name="T26" fmla="*/ 10 w 30"/>
              <a:gd name="T27" fmla="*/ 0 h 44"/>
              <a:gd name="T28" fmla="*/ 10 w 30"/>
              <a:gd name="T29" fmla="*/ 0 h 44"/>
              <a:gd name="T30" fmla="*/ 10 w 30"/>
              <a:gd name="T31" fmla="*/ 2 h 44"/>
              <a:gd name="T32" fmla="*/ 10 w 30"/>
              <a:gd name="T33" fmla="*/ 2 h 44"/>
              <a:gd name="T34" fmla="*/ 8 w 30"/>
              <a:gd name="T35" fmla="*/ 6 h 44"/>
              <a:gd name="T36" fmla="*/ 0 w 30"/>
              <a:gd name="T37" fmla="*/ 6 h 44"/>
              <a:gd name="T38" fmla="*/ 0 w 30"/>
              <a:gd name="T39" fmla="*/ 44 h 44"/>
              <a:gd name="T40" fmla="*/ 0 w 30"/>
              <a:gd name="T41" fmla="*/ 44 h 44"/>
              <a:gd name="T42" fmla="*/ 6 w 30"/>
              <a:gd name="T43" fmla="*/ 44 h 44"/>
              <a:gd name="T44" fmla="*/ 6 w 30"/>
              <a:gd name="T45" fmla="*/ 44 h 44"/>
              <a:gd name="T46" fmla="*/ 24 w 30"/>
              <a:gd name="T47" fmla="*/ 12 h 44"/>
              <a:gd name="T48" fmla="*/ 24 w 30"/>
              <a:gd name="T49" fmla="*/ 16 h 44"/>
              <a:gd name="T50" fmla="*/ 6 w 30"/>
              <a:gd name="T51" fmla="*/ 16 h 44"/>
              <a:gd name="T52" fmla="*/ 6 w 30"/>
              <a:gd name="T53" fmla="*/ 12 h 44"/>
              <a:gd name="T54" fmla="*/ 24 w 30"/>
              <a:gd name="T55" fmla="*/ 12 h 44"/>
              <a:gd name="T56" fmla="*/ 24 w 30"/>
              <a:gd name="T57" fmla="*/ 12 h 44"/>
              <a:gd name="T58" fmla="*/ 24 w 30"/>
              <a:gd name="T59" fmla="*/ 26 h 44"/>
              <a:gd name="T60" fmla="*/ 6 w 30"/>
              <a:gd name="T61" fmla="*/ 26 h 44"/>
              <a:gd name="T62" fmla="*/ 6 w 30"/>
              <a:gd name="T63" fmla="*/ 22 h 44"/>
              <a:gd name="T64" fmla="*/ 24 w 30"/>
              <a:gd name="T65" fmla="*/ 22 h 44"/>
              <a:gd name="T66" fmla="*/ 24 w 30"/>
              <a:gd name="T67" fmla="*/ 26 h 44"/>
              <a:gd name="T68" fmla="*/ 24 w 30"/>
              <a:gd name="T69" fmla="*/ 26 h 44"/>
              <a:gd name="T70" fmla="*/ 24 w 30"/>
              <a:gd name="T71" fmla="*/ 32 h 44"/>
              <a:gd name="T72" fmla="*/ 24 w 30"/>
              <a:gd name="T73" fmla="*/ 36 h 44"/>
              <a:gd name="T74" fmla="*/ 6 w 30"/>
              <a:gd name="T75" fmla="*/ 36 h 44"/>
              <a:gd name="T76" fmla="*/ 6 w 30"/>
              <a:gd name="T77" fmla="*/ 32 h 44"/>
              <a:gd name="T78" fmla="*/ 24 w 30"/>
              <a:gd name="T79" fmla="*/ 32 h 44"/>
              <a:gd name="T80" fmla="*/ 24 w 30"/>
              <a:gd name="T81" fmla="*/ 3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0" h="44">
                <a:moveTo>
                  <a:pt x="6" y="44"/>
                </a:moveTo>
                <a:lnTo>
                  <a:pt x="6" y="42"/>
                </a:lnTo>
                <a:lnTo>
                  <a:pt x="24" y="42"/>
                </a:lnTo>
                <a:lnTo>
                  <a:pt x="24" y="44"/>
                </a:lnTo>
                <a:lnTo>
                  <a:pt x="30" y="44"/>
                </a:lnTo>
                <a:lnTo>
                  <a:pt x="30" y="6"/>
                </a:lnTo>
                <a:lnTo>
                  <a:pt x="14" y="6"/>
                </a:lnTo>
                <a:lnTo>
                  <a:pt x="14" y="6"/>
                </a:lnTo>
                <a:lnTo>
                  <a:pt x="16" y="4"/>
                </a:lnTo>
                <a:lnTo>
                  <a:pt x="16" y="4"/>
                </a:lnTo>
                <a:lnTo>
                  <a:pt x="16" y="4"/>
                </a:lnTo>
                <a:lnTo>
                  <a:pt x="18" y="2"/>
                </a:lnTo>
                <a:lnTo>
                  <a:pt x="18" y="2"/>
                </a:lnTo>
                <a:lnTo>
                  <a:pt x="10" y="0"/>
                </a:lnTo>
                <a:lnTo>
                  <a:pt x="10" y="0"/>
                </a:lnTo>
                <a:lnTo>
                  <a:pt x="10" y="2"/>
                </a:lnTo>
                <a:lnTo>
                  <a:pt x="10" y="2"/>
                </a:lnTo>
                <a:lnTo>
                  <a:pt x="8" y="6"/>
                </a:lnTo>
                <a:lnTo>
                  <a:pt x="0" y="6"/>
                </a:lnTo>
                <a:lnTo>
                  <a:pt x="0" y="44"/>
                </a:lnTo>
                <a:lnTo>
                  <a:pt x="0" y="44"/>
                </a:lnTo>
                <a:lnTo>
                  <a:pt x="6" y="44"/>
                </a:lnTo>
                <a:lnTo>
                  <a:pt x="6" y="44"/>
                </a:lnTo>
                <a:close/>
                <a:moveTo>
                  <a:pt x="24" y="12"/>
                </a:moveTo>
                <a:lnTo>
                  <a:pt x="24" y="16"/>
                </a:lnTo>
                <a:lnTo>
                  <a:pt x="6" y="16"/>
                </a:lnTo>
                <a:lnTo>
                  <a:pt x="6" y="12"/>
                </a:lnTo>
                <a:lnTo>
                  <a:pt x="24" y="12"/>
                </a:lnTo>
                <a:lnTo>
                  <a:pt x="24" y="12"/>
                </a:lnTo>
                <a:close/>
                <a:moveTo>
                  <a:pt x="24" y="26"/>
                </a:moveTo>
                <a:lnTo>
                  <a:pt x="6" y="26"/>
                </a:lnTo>
                <a:lnTo>
                  <a:pt x="6" y="22"/>
                </a:lnTo>
                <a:lnTo>
                  <a:pt x="24" y="22"/>
                </a:lnTo>
                <a:lnTo>
                  <a:pt x="24" y="26"/>
                </a:lnTo>
                <a:lnTo>
                  <a:pt x="24" y="26"/>
                </a:lnTo>
                <a:close/>
                <a:moveTo>
                  <a:pt x="24" y="32"/>
                </a:moveTo>
                <a:lnTo>
                  <a:pt x="24" y="36"/>
                </a:lnTo>
                <a:lnTo>
                  <a:pt x="6" y="36"/>
                </a:lnTo>
                <a:lnTo>
                  <a:pt x="6" y="32"/>
                </a:lnTo>
                <a:lnTo>
                  <a:pt x="24" y="32"/>
                </a:lnTo>
                <a:lnTo>
                  <a:pt x="24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69"/>
          <p:cNvSpPr>
            <a:spLocks noEditPoints="1"/>
          </p:cNvSpPr>
          <p:nvPr/>
        </p:nvSpPr>
        <p:spPr bwMode="auto">
          <a:xfrm>
            <a:off x="9787314" y="5093594"/>
            <a:ext cx="137490" cy="131494"/>
          </a:xfrm>
          <a:custGeom>
            <a:avLst/>
            <a:gdLst>
              <a:gd name="T0" fmla="*/ 32 w 46"/>
              <a:gd name="T1" fmla="*/ 4 h 44"/>
              <a:gd name="T2" fmla="*/ 34 w 46"/>
              <a:gd name="T3" fmla="*/ 2 h 44"/>
              <a:gd name="T4" fmla="*/ 26 w 46"/>
              <a:gd name="T5" fmla="*/ 0 h 44"/>
              <a:gd name="T6" fmla="*/ 22 w 46"/>
              <a:gd name="T7" fmla="*/ 8 h 44"/>
              <a:gd name="T8" fmla="*/ 16 w 46"/>
              <a:gd name="T9" fmla="*/ 14 h 44"/>
              <a:gd name="T10" fmla="*/ 16 w 46"/>
              <a:gd name="T11" fmla="*/ 20 h 44"/>
              <a:gd name="T12" fmla="*/ 38 w 46"/>
              <a:gd name="T13" fmla="*/ 20 h 44"/>
              <a:gd name="T14" fmla="*/ 40 w 46"/>
              <a:gd name="T15" fmla="*/ 22 h 44"/>
              <a:gd name="T16" fmla="*/ 42 w 46"/>
              <a:gd name="T17" fmla="*/ 20 h 44"/>
              <a:gd name="T18" fmla="*/ 46 w 46"/>
              <a:gd name="T19" fmla="*/ 20 h 44"/>
              <a:gd name="T20" fmla="*/ 36 w 46"/>
              <a:gd name="T21" fmla="*/ 6 h 44"/>
              <a:gd name="T22" fmla="*/ 32 w 46"/>
              <a:gd name="T23" fmla="*/ 10 h 44"/>
              <a:gd name="T24" fmla="*/ 26 w 46"/>
              <a:gd name="T25" fmla="*/ 14 h 44"/>
              <a:gd name="T26" fmla="*/ 32 w 46"/>
              <a:gd name="T27" fmla="*/ 4 h 44"/>
              <a:gd name="T28" fmla="*/ 32 w 46"/>
              <a:gd name="T29" fmla="*/ 4 h 44"/>
              <a:gd name="T30" fmla="*/ 18 w 46"/>
              <a:gd name="T31" fmla="*/ 6 h 44"/>
              <a:gd name="T32" fmla="*/ 10 w 46"/>
              <a:gd name="T33" fmla="*/ 0 h 44"/>
              <a:gd name="T34" fmla="*/ 6 w 46"/>
              <a:gd name="T35" fmla="*/ 4 h 44"/>
              <a:gd name="T36" fmla="*/ 8 w 46"/>
              <a:gd name="T37" fmla="*/ 8 h 44"/>
              <a:gd name="T38" fmla="*/ 14 w 46"/>
              <a:gd name="T39" fmla="*/ 12 h 44"/>
              <a:gd name="T40" fmla="*/ 18 w 46"/>
              <a:gd name="T41" fmla="*/ 6 h 44"/>
              <a:gd name="T42" fmla="*/ 12 w 46"/>
              <a:gd name="T43" fmla="*/ 16 h 44"/>
              <a:gd name="T44" fmla="*/ 6 w 46"/>
              <a:gd name="T45" fmla="*/ 10 h 44"/>
              <a:gd name="T46" fmla="*/ 0 w 46"/>
              <a:gd name="T47" fmla="*/ 16 h 44"/>
              <a:gd name="T48" fmla="*/ 8 w 46"/>
              <a:gd name="T49" fmla="*/ 22 h 44"/>
              <a:gd name="T50" fmla="*/ 12 w 46"/>
              <a:gd name="T51" fmla="*/ 16 h 44"/>
              <a:gd name="T52" fmla="*/ 12 w 46"/>
              <a:gd name="T53" fmla="*/ 16 h 44"/>
              <a:gd name="T54" fmla="*/ 6 w 46"/>
              <a:gd name="T55" fmla="*/ 42 h 44"/>
              <a:gd name="T56" fmla="*/ 8 w 46"/>
              <a:gd name="T57" fmla="*/ 42 h 44"/>
              <a:gd name="T58" fmla="*/ 14 w 46"/>
              <a:gd name="T59" fmla="*/ 26 h 44"/>
              <a:gd name="T60" fmla="*/ 12 w 46"/>
              <a:gd name="T61" fmla="*/ 24 h 44"/>
              <a:gd name="T62" fmla="*/ 8 w 46"/>
              <a:gd name="T63" fmla="*/ 22 h 44"/>
              <a:gd name="T64" fmla="*/ 2 w 46"/>
              <a:gd name="T65" fmla="*/ 38 h 44"/>
              <a:gd name="T66" fmla="*/ 6 w 46"/>
              <a:gd name="T67" fmla="*/ 42 h 44"/>
              <a:gd name="T68" fmla="*/ 24 w 46"/>
              <a:gd name="T69" fmla="*/ 40 h 44"/>
              <a:gd name="T70" fmla="*/ 34 w 46"/>
              <a:gd name="T71" fmla="*/ 44 h 44"/>
              <a:gd name="T72" fmla="*/ 40 w 46"/>
              <a:gd name="T73" fmla="*/ 24 h 44"/>
              <a:gd name="T74" fmla="*/ 18 w 46"/>
              <a:gd name="T75" fmla="*/ 44 h 44"/>
              <a:gd name="T76" fmla="*/ 24 w 46"/>
              <a:gd name="T77" fmla="*/ 40 h 44"/>
              <a:gd name="T78" fmla="*/ 34 w 46"/>
              <a:gd name="T79" fmla="*/ 28 h 44"/>
              <a:gd name="T80" fmla="*/ 24 w 46"/>
              <a:gd name="T81" fmla="*/ 36 h 44"/>
              <a:gd name="T82" fmla="*/ 34 w 46"/>
              <a:gd name="T83" fmla="*/ 2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6" h="44">
                <a:moveTo>
                  <a:pt x="32" y="4"/>
                </a:moveTo>
                <a:lnTo>
                  <a:pt x="32" y="4"/>
                </a:lnTo>
                <a:lnTo>
                  <a:pt x="34" y="2"/>
                </a:lnTo>
                <a:lnTo>
                  <a:pt x="34" y="2"/>
                </a:lnTo>
                <a:lnTo>
                  <a:pt x="26" y="0"/>
                </a:lnTo>
                <a:lnTo>
                  <a:pt x="26" y="0"/>
                </a:lnTo>
                <a:lnTo>
                  <a:pt x="22" y="8"/>
                </a:lnTo>
                <a:lnTo>
                  <a:pt x="22" y="8"/>
                </a:lnTo>
                <a:lnTo>
                  <a:pt x="20" y="14"/>
                </a:lnTo>
                <a:lnTo>
                  <a:pt x="16" y="14"/>
                </a:lnTo>
                <a:lnTo>
                  <a:pt x="16" y="20"/>
                </a:lnTo>
                <a:lnTo>
                  <a:pt x="16" y="20"/>
                </a:lnTo>
                <a:lnTo>
                  <a:pt x="30" y="20"/>
                </a:lnTo>
                <a:lnTo>
                  <a:pt x="38" y="20"/>
                </a:lnTo>
                <a:lnTo>
                  <a:pt x="40" y="22"/>
                </a:lnTo>
                <a:lnTo>
                  <a:pt x="40" y="22"/>
                </a:lnTo>
                <a:lnTo>
                  <a:pt x="42" y="20"/>
                </a:lnTo>
                <a:lnTo>
                  <a:pt x="42" y="20"/>
                </a:lnTo>
                <a:lnTo>
                  <a:pt x="46" y="20"/>
                </a:lnTo>
                <a:lnTo>
                  <a:pt x="46" y="20"/>
                </a:lnTo>
                <a:lnTo>
                  <a:pt x="36" y="6"/>
                </a:lnTo>
                <a:lnTo>
                  <a:pt x="36" y="6"/>
                </a:lnTo>
                <a:lnTo>
                  <a:pt x="32" y="10"/>
                </a:lnTo>
                <a:lnTo>
                  <a:pt x="32" y="10"/>
                </a:lnTo>
                <a:lnTo>
                  <a:pt x="36" y="14"/>
                </a:lnTo>
                <a:lnTo>
                  <a:pt x="26" y="14"/>
                </a:lnTo>
                <a:lnTo>
                  <a:pt x="26" y="14"/>
                </a:lnTo>
                <a:lnTo>
                  <a:pt x="32" y="4"/>
                </a:lnTo>
                <a:lnTo>
                  <a:pt x="32" y="4"/>
                </a:lnTo>
                <a:lnTo>
                  <a:pt x="32" y="4"/>
                </a:lnTo>
                <a:close/>
                <a:moveTo>
                  <a:pt x="18" y="6"/>
                </a:moveTo>
                <a:lnTo>
                  <a:pt x="18" y="6"/>
                </a:lnTo>
                <a:lnTo>
                  <a:pt x="10" y="0"/>
                </a:lnTo>
                <a:lnTo>
                  <a:pt x="10" y="0"/>
                </a:lnTo>
                <a:lnTo>
                  <a:pt x="6" y="4"/>
                </a:lnTo>
                <a:lnTo>
                  <a:pt x="6" y="4"/>
                </a:lnTo>
                <a:lnTo>
                  <a:pt x="8" y="8"/>
                </a:lnTo>
                <a:lnTo>
                  <a:pt x="8" y="8"/>
                </a:lnTo>
                <a:lnTo>
                  <a:pt x="14" y="12"/>
                </a:lnTo>
                <a:lnTo>
                  <a:pt x="14" y="12"/>
                </a:lnTo>
                <a:lnTo>
                  <a:pt x="18" y="6"/>
                </a:lnTo>
                <a:lnTo>
                  <a:pt x="18" y="6"/>
                </a:lnTo>
                <a:lnTo>
                  <a:pt x="18" y="6"/>
                </a:lnTo>
                <a:close/>
                <a:moveTo>
                  <a:pt x="12" y="16"/>
                </a:moveTo>
                <a:lnTo>
                  <a:pt x="12" y="16"/>
                </a:lnTo>
                <a:lnTo>
                  <a:pt x="6" y="10"/>
                </a:lnTo>
                <a:lnTo>
                  <a:pt x="6" y="10"/>
                </a:lnTo>
                <a:lnTo>
                  <a:pt x="0" y="16"/>
                </a:lnTo>
                <a:lnTo>
                  <a:pt x="0" y="16"/>
                </a:lnTo>
                <a:lnTo>
                  <a:pt x="8" y="22"/>
                </a:lnTo>
                <a:lnTo>
                  <a:pt x="8" y="22"/>
                </a:lnTo>
                <a:lnTo>
                  <a:pt x="12" y="16"/>
                </a:lnTo>
                <a:lnTo>
                  <a:pt x="12" y="16"/>
                </a:lnTo>
                <a:lnTo>
                  <a:pt x="12" y="16"/>
                </a:lnTo>
                <a:close/>
                <a:moveTo>
                  <a:pt x="6" y="42"/>
                </a:moveTo>
                <a:lnTo>
                  <a:pt x="6" y="42"/>
                </a:lnTo>
                <a:lnTo>
                  <a:pt x="8" y="42"/>
                </a:lnTo>
                <a:lnTo>
                  <a:pt x="8" y="42"/>
                </a:lnTo>
                <a:lnTo>
                  <a:pt x="14" y="26"/>
                </a:lnTo>
                <a:lnTo>
                  <a:pt x="14" y="26"/>
                </a:lnTo>
                <a:lnTo>
                  <a:pt x="12" y="24"/>
                </a:lnTo>
                <a:lnTo>
                  <a:pt x="12" y="24"/>
                </a:lnTo>
                <a:lnTo>
                  <a:pt x="8" y="22"/>
                </a:lnTo>
                <a:lnTo>
                  <a:pt x="8" y="22"/>
                </a:lnTo>
                <a:lnTo>
                  <a:pt x="2" y="38"/>
                </a:lnTo>
                <a:lnTo>
                  <a:pt x="2" y="38"/>
                </a:lnTo>
                <a:lnTo>
                  <a:pt x="6" y="42"/>
                </a:lnTo>
                <a:lnTo>
                  <a:pt x="6" y="42"/>
                </a:lnTo>
                <a:lnTo>
                  <a:pt x="6" y="42"/>
                </a:lnTo>
                <a:close/>
                <a:moveTo>
                  <a:pt x="24" y="40"/>
                </a:moveTo>
                <a:lnTo>
                  <a:pt x="34" y="40"/>
                </a:lnTo>
                <a:lnTo>
                  <a:pt x="34" y="44"/>
                </a:lnTo>
                <a:lnTo>
                  <a:pt x="40" y="44"/>
                </a:lnTo>
                <a:lnTo>
                  <a:pt x="40" y="24"/>
                </a:lnTo>
                <a:lnTo>
                  <a:pt x="18" y="24"/>
                </a:lnTo>
                <a:lnTo>
                  <a:pt x="18" y="44"/>
                </a:lnTo>
                <a:lnTo>
                  <a:pt x="24" y="44"/>
                </a:lnTo>
                <a:lnTo>
                  <a:pt x="24" y="40"/>
                </a:lnTo>
                <a:lnTo>
                  <a:pt x="24" y="40"/>
                </a:lnTo>
                <a:close/>
                <a:moveTo>
                  <a:pt x="34" y="28"/>
                </a:moveTo>
                <a:lnTo>
                  <a:pt x="34" y="36"/>
                </a:lnTo>
                <a:lnTo>
                  <a:pt x="24" y="36"/>
                </a:lnTo>
                <a:lnTo>
                  <a:pt x="24" y="28"/>
                </a:lnTo>
                <a:lnTo>
                  <a:pt x="34" y="28"/>
                </a:lnTo>
                <a:lnTo>
                  <a:pt x="34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0"/>
          <p:cNvSpPr>
            <a:spLocks noEditPoints="1"/>
          </p:cNvSpPr>
          <p:nvPr/>
        </p:nvSpPr>
        <p:spPr bwMode="auto">
          <a:xfrm>
            <a:off x="9936760" y="5093594"/>
            <a:ext cx="119557" cy="131494"/>
          </a:xfrm>
          <a:custGeom>
            <a:avLst/>
            <a:gdLst>
              <a:gd name="T0" fmla="*/ 30 w 40"/>
              <a:gd name="T1" fmla="*/ 12 h 44"/>
              <a:gd name="T2" fmla="*/ 26 w 40"/>
              <a:gd name="T3" fmla="*/ 6 h 44"/>
              <a:gd name="T4" fmla="*/ 26 w 40"/>
              <a:gd name="T5" fmla="*/ 4 h 44"/>
              <a:gd name="T6" fmla="*/ 26 w 40"/>
              <a:gd name="T7" fmla="*/ 4 h 44"/>
              <a:gd name="T8" fmla="*/ 26 w 40"/>
              <a:gd name="T9" fmla="*/ 4 h 44"/>
              <a:gd name="T10" fmla="*/ 20 w 40"/>
              <a:gd name="T11" fmla="*/ 4 h 44"/>
              <a:gd name="T12" fmla="*/ 20 w 40"/>
              <a:gd name="T13" fmla="*/ 22 h 44"/>
              <a:gd name="T14" fmla="*/ 18 w 40"/>
              <a:gd name="T15" fmla="*/ 12 h 44"/>
              <a:gd name="T16" fmla="*/ 14 w 40"/>
              <a:gd name="T17" fmla="*/ 4 h 44"/>
              <a:gd name="T18" fmla="*/ 14 w 40"/>
              <a:gd name="T19" fmla="*/ 2 h 44"/>
              <a:gd name="T20" fmla="*/ 14 w 40"/>
              <a:gd name="T21" fmla="*/ 2 h 44"/>
              <a:gd name="T22" fmla="*/ 14 w 40"/>
              <a:gd name="T23" fmla="*/ 2 h 44"/>
              <a:gd name="T24" fmla="*/ 8 w 40"/>
              <a:gd name="T25" fmla="*/ 2 h 44"/>
              <a:gd name="T26" fmla="*/ 8 w 40"/>
              <a:gd name="T27" fmla="*/ 24 h 44"/>
              <a:gd name="T28" fmla="*/ 6 w 40"/>
              <a:gd name="T29" fmla="*/ 34 h 44"/>
              <a:gd name="T30" fmla="*/ 0 w 40"/>
              <a:gd name="T31" fmla="*/ 40 h 44"/>
              <a:gd name="T32" fmla="*/ 6 w 40"/>
              <a:gd name="T33" fmla="*/ 42 h 44"/>
              <a:gd name="T34" fmla="*/ 10 w 40"/>
              <a:gd name="T35" fmla="*/ 38 h 44"/>
              <a:gd name="T36" fmla="*/ 12 w 40"/>
              <a:gd name="T37" fmla="*/ 34 h 44"/>
              <a:gd name="T38" fmla="*/ 14 w 40"/>
              <a:gd name="T39" fmla="*/ 14 h 44"/>
              <a:gd name="T40" fmla="*/ 16 w 40"/>
              <a:gd name="T41" fmla="*/ 26 h 44"/>
              <a:gd name="T42" fmla="*/ 18 w 40"/>
              <a:gd name="T43" fmla="*/ 26 h 44"/>
              <a:gd name="T44" fmla="*/ 20 w 40"/>
              <a:gd name="T45" fmla="*/ 26 h 44"/>
              <a:gd name="T46" fmla="*/ 26 w 40"/>
              <a:gd name="T47" fmla="*/ 42 h 44"/>
              <a:gd name="T48" fmla="*/ 26 w 40"/>
              <a:gd name="T49" fmla="*/ 14 h 44"/>
              <a:gd name="T50" fmla="*/ 28 w 40"/>
              <a:gd name="T51" fmla="*/ 28 h 44"/>
              <a:gd name="T52" fmla="*/ 34 w 40"/>
              <a:gd name="T53" fmla="*/ 44 h 44"/>
              <a:gd name="T54" fmla="*/ 40 w 40"/>
              <a:gd name="T55" fmla="*/ 4 h 44"/>
              <a:gd name="T56" fmla="*/ 40 w 40"/>
              <a:gd name="T57" fmla="*/ 2 h 44"/>
              <a:gd name="T58" fmla="*/ 40 w 40"/>
              <a:gd name="T59" fmla="*/ 2 h 44"/>
              <a:gd name="T60" fmla="*/ 38 w 40"/>
              <a:gd name="T61" fmla="*/ 0 h 44"/>
              <a:gd name="T62" fmla="*/ 34 w 40"/>
              <a:gd name="T63" fmla="*/ 0 h 44"/>
              <a:gd name="T64" fmla="*/ 34 w 40"/>
              <a:gd name="T65" fmla="*/ 22 h 44"/>
              <a:gd name="T66" fmla="*/ 30 w 40"/>
              <a:gd name="T67" fmla="*/ 12 h 44"/>
              <a:gd name="T68" fmla="*/ 6 w 40"/>
              <a:gd name="T69" fmla="*/ 20 h 44"/>
              <a:gd name="T70" fmla="*/ 8 w 40"/>
              <a:gd name="T71" fmla="*/ 12 h 44"/>
              <a:gd name="T72" fmla="*/ 2 w 40"/>
              <a:gd name="T73" fmla="*/ 12 h 44"/>
              <a:gd name="T74" fmla="*/ 2 w 40"/>
              <a:gd name="T75" fmla="*/ 14 h 44"/>
              <a:gd name="T76" fmla="*/ 0 w 40"/>
              <a:gd name="T77" fmla="*/ 26 h 44"/>
              <a:gd name="T78" fmla="*/ 4 w 40"/>
              <a:gd name="T79" fmla="*/ 28 h 44"/>
              <a:gd name="T80" fmla="*/ 6 w 40"/>
              <a:gd name="T81" fmla="*/ 20 h 44"/>
              <a:gd name="T82" fmla="*/ 6 w 40"/>
              <a:gd name="T83" fmla="*/ 2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0" h="44">
                <a:moveTo>
                  <a:pt x="30" y="12"/>
                </a:moveTo>
                <a:lnTo>
                  <a:pt x="30" y="12"/>
                </a:lnTo>
                <a:lnTo>
                  <a:pt x="26" y="12"/>
                </a:lnTo>
                <a:lnTo>
                  <a:pt x="26" y="6"/>
                </a:ln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0" y="4"/>
                </a:lnTo>
                <a:lnTo>
                  <a:pt x="20" y="22"/>
                </a:lnTo>
                <a:lnTo>
                  <a:pt x="20" y="22"/>
                </a:lnTo>
                <a:lnTo>
                  <a:pt x="18" y="12"/>
                </a:lnTo>
                <a:lnTo>
                  <a:pt x="18" y="12"/>
                </a:lnTo>
                <a:lnTo>
                  <a:pt x="14" y="12"/>
                </a:lnTo>
                <a:lnTo>
                  <a:pt x="14" y="4"/>
                </a:lnTo>
                <a:lnTo>
                  <a:pt x="14" y="4"/>
                </a:lnTo>
                <a:lnTo>
                  <a:pt x="14" y="2"/>
                </a:lnTo>
                <a:lnTo>
                  <a:pt x="14" y="2"/>
                </a:lnTo>
                <a:lnTo>
                  <a:pt x="14" y="2"/>
                </a:lnTo>
                <a:lnTo>
                  <a:pt x="14" y="2"/>
                </a:lnTo>
                <a:lnTo>
                  <a:pt x="14" y="2"/>
                </a:lnTo>
                <a:lnTo>
                  <a:pt x="14" y="2"/>
                </a:lnTo>
                <a:lnTo>
                  <a:pt x="8" y="2"/>
                </a:lnTo>
                <a:lnTo>
                  <a:pt x="8" y="24"/>
                </a:lnTo>
                <a:lnTo>
                  <a:pt x="8" y="24"/>
                </a:lnTo>
                <a:lnTo>
                  <a:pt x="8" y="30"/>
                </a:lnTo>
                <a:lnTo>
                  <a:pt x="6" y="34"/>
                </a:lnTo>
                <a:lnTo>
                  <a:pt x="6" y="34"/>
                </a:lnTo>
                <a:lnTo>
                  <a:pt x="0" y="40"/>
                </a:lnTo>
                <a:lnTo>
                  <a:pt x="0" y="40"/>
                </a:lnTo>
                <a:lnTo>
                  <a:pt x="6" y="42"/>
                </a:lnTo>
                <a:lnTo>
                  <a:pt x="6" y="42"/>
                </a:lnTo>
                <a:lnTo>
                  <a:pt x="10" y="38"/>
                </a:lnTo>
                <a:lnTo>
                  <a:pt x="12" y="34"/>
                </a:lnTo>
                <a:lnTo>
                  <a:pt x="12" y="34"/>
                </a:lnTo>
                <a:lnTo>
                  <a:pt x="14" y="24"/>
                </a:lnTo>
                <a:lnTo>
                  <a:pt x="14" y="14"/>
                </a:lnTo>
                <a:lnTo>
                  <a:pt x="14" y="14"/>
                </a:lnTo>
                <a:lnTo>
                  <a:pt x="16" y="26"/>
                </a:lnTo>
                <a:lnTo>
                  <a:pt x="16" y="26"/>
                </a:lnTo>
                <a:lnTo>
                  <a:pt x="18" y="26"/>
                </a:lnTo>
                <a:lnTo>
                  <a:pt x="18" y="26"/>
                </a:lnTo>
                <a:lnTo>
                  <a:pt x="20" y="26"/>
                </a:lnTo>
                <a:lnTo>
                  <a:pt x="20" y="42"/>
                </a:lnTo>
                <a:lnTo>
                  <a:pt x="26" y="42"/>
                </a:lnTo>
                <a:lnTo>
                  <a:pt x="26" y="14"/>
                </a:lnTo>
                <a:lnTo>
                  <a:pt x="26" y="14"/>
                </a:lnTo>
                <a:lnTo>
                  <a:pt x="28" y="28"/>
                </a:lnTo>
                <a:lnTo>
                  <a:pt x="28" y="28"/>
                </a:lnTo>
                <a:lnTo>
                  <a:pt x="34" y="26"/>
                </a:lnTo>
                <a:lnTo>
                  <a:pt x="34" y="44"/>
                </a:lnTo>
                <a:lnTo>
                  <a:pt x="40" y="44"/>
                </a:lnTo>
                <a:lnTo>
                  <a:pt x="40" y="4"/>
                </a:lnTo>
                <a:lnTo>
                  <a:pt x="40" y="4"/>
                </a:lnTo>
                <a:lnTo>
                  <a:pt x="40" y="2"/>
                </a:lnTo>
                <a:lnTo>
                  <a:pt x="40" y="2"/>
                </a:lnTo>
                <a:lnTo>
                  <a:pt x="40" y="2"/>
                </a:lnTo>
                <a:lnTo>
                  <a:pt x="40" y="2"/>
                </a:lnTo>
                <a:lnTo>
                  <a:pt x="38" y="0"/>
                </a:lnTo>
                <a:lnTo>
                  <a:pt x="38" y="0"/>
                </a:lnTo>
                <a:lnTo>
                  <a:pt x="34" y="0"/>
                </a:lnTo>
                <a:lnTo>
                  <a:pt x="34" y="22"/>
                </a:lnTo>
                <a:lnTo>
                  <a:pt x="34" y="22"/>
                </a:lnTo>
                <a:lnTo>
                  <a:pt x="30" y="12"/>
                </a:lnTo>
                <a:lnTo>
                  <a:pt x="30" y="12"/>
                </a:lnTo>
                <a:lnTo>
                  <a:pt x="30" y="12"/>
                </a:lnTo>
                <a:close/>
                <a:moveTo>
                  <a:pt x="6" y="20"/>
                </a:moveTo>
                <a:lnTo>
                  <a:pt x="6" y="20"/>
                </a:lnTo>
                <a:lnTo>
                  <a:pt x="8" y="12"/>
                </a:lnTo>
                <a:lnTo>
                  <a:pt x="8" y="12"/>
                </a:lnTo>
                <a:lnTo>
                  <a:pt x="2" y="12"/>
                </a:lnTo>
                <a:lnTo>
                  <a:pt x="2" y="12"/>
                </a:lnTo>
                <a:lnTo>
                  <a:pt x="2" y="14"/>
                </a:lnTo>
                <a:lnTo>
                  <a:pt x="2" y="14"/>
                </a:lnTo>
                <a:lnTo>
                  <a:pt x="0" y="26"/>
                </a:lnTo>
                <a:lnTo>
                  <a:pt x="0" y="26"/>
                </a:lnTo>
                <a:lnTo>
                  <a:pt x="4" y="28"/>
                </a:lnTo>
                <a:lnTo>
                  <a:pt x="4" y="28"/>
                </a:lnTo>
                <a:lnTo>
                  <a:pt x="6" y="20"/>
                </a:lnTo>
                <a:lnTo>
                  <a:pt x="6" y="20"/>
                </a:lnTo>
                <a:lnTo>
                  <a:pt x="6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1"/>
          <p:cNvSpPr>
            <a:spLocks noEditPoints="1"/>
          </p:cNvSpPr>
          <p:nvPr/>
        </p:nvSpPr>
        <p:spPr bwMode="auto">
          <a:xfrm>
            <a:off x="9661779" y="4436124"/>
            <a:ext cx="131512" cy="131494"/>
          </a:xfrm>
          <a:custGeom>
            <a:avLst/>
            <a:gdLst>
              <a:gd name="T0" fmla="*/ 26 w 44"/>
              <a:gd name="T1" fmla="*/ 6 h 44"/>
              <a:gd name="T2" fmla="*/ 26 w 44"/>
              <a:gd name="T3" fmla="*/ 6 h 44"/>
              <a:gd name="T4" fmla="*/ 26 w 44"/>
              <a:gd name="T5" fmla="*/ 0 h 44"/>
              <a:gd name="T6" fmla="*/ 26 w 44"/>
              <a:gd name="T7" fmla="*/ 0 h 44"/>
              <a:gd name="T8" fmla="*/ 18 w 44"/>
              <a:gd name="T9" fmla="*/ 2 h 44"/>
              <a:gd name="T10" fmla="*/ 18 w 44"/>
              <a:gd name="T11" fmla="*/ 2 h 44"/>
              <a:gd name="T12" fmla="*/ 18 w 44"/>
              <a:gd name="T13" fmla="*/ 2 h 44"/>
              <a:gd name="T14" fmla="*/ 18 w 44"/>
              <a:gd name="T15" fmla="*/ 2 h 44"/>
              <a:gd name="T16" fmla="*/ 20 w 44"/>
              <a:gd name="T17" fmla="*/ 6 h 44"/>
              <a:gd name="T18" fmla="*/ 2 w 44"/>
              <a:gd name="T19" fmla="*/ 6 h 44"/>
              <a:gd name="T20" fmla="*/ 2 w 44"/>
              <a:gd name="T21" fmla="*/ 14 h 44"/>
              <a:gd name="T22" fmla="*/ 8 w 44"/>
              <a:gd name="T23" fmla="*/ 14 h 44"/>
              <a:gd name="T24" fmla="*/ 8 w 44"/>
              <a:gd name="T25" fmla="*/ 12 h 44"/>
              <a:gd name="T26" fmla="*/ 36 w 44"/>
              <a:gd name="T27" fmla="*/ 12 h 44"/>
              <a:gd name="T28" fmla="*/ 36 w 44"/>
              <a:gd name="T29" fmla="*/ 14 h 44"/>
              <a:gd name="T30" fmla="*/ 42 w 44"/>
              <a:gd name="T31" fmla="*/ 14 h 44"/>
              <a:gd name="T32" fmla="*/ 42 w 44"/>
              <a:gd name="T33" fmla="*/ 6 h 44"/>
              <a:gd name="T34" fmla="*/ 26 w 44"/>
              <a:gd name="T35" fmla="*/ 6 h 44"/>
              <a:gd name="T36" fmla="*/ 26 w 44"/>
              <a:gd name="T37" fmla="*/ 6 h 44"/>
              <a:gd name="T38" fmla="*/ 26 w 44"/>
              <a:gd name="T39" fmla="*/ 6 h 44"/>
              <a:gd name="T40" fmla="*/ 26 w 44"/>
              <a:gd name="T41" fmla="*/ 6 h 44"/>
              <a:gd name="T42" fmla="*/ 26 w 44"/>
              <a:gd name="T43" fmla="*/ 6 h 44"/>
              <a:gd name="T44" fmla="*/ 38 w 44"/>
              <a:gd name="T45" fmla="*/ 16 h 44"/>
              <a:gd name="T46" fmla="*/ 8 w 44"/>
              <a:gd name="T47" fmla="*/ 16 h 44"/>
              <a:gd name="T48" fmla="*/ 8 w 44"/>
              <a:gd name="T49" fmla="*/ 20 h 44"/>
              <a:gd name="T50" fmla="*/ 20 w 44"/>
              <a:gd name="T51" fmla="*/ 20 h 44"/>
              <a:gd name="T52" fmla="*/ 20 w 44"/>
              <a:gd name="T53" fmla="*/ 36 h 44"/>
              <a:gd name="T54" fmla="*/ 20 w 44"/>
              <a:gd name="T55" fmla="*/ 36 h 44"/>
              <a:gd name="T56" fmla="*/ 16 w 44"/>
              <a:gd name="T57" fmla="*/ 32 h 44"/>
              <a:gd name="T58" fmla="*/ 16 w 44"/>
              <a:gd name="T59" fmla="*/ 32 h 44"/>
              <a:gd name="T60" fmla="*/ 16 w 44"/>
              <a:gd name="T61" fmla="*/ 28 h 44"/>
              <a:gd name="T62" fmla="*/ 16 w 44"/>
              <a:gd name="T63" fmla="*/ 28 h 44"/>
              <a:gd name="T64" fmla="*/ 18 w 44"/>
              <a:gd name="T65" fmla="*/ 26 h 44"/>
              <a:gd name="T66" fmla="*/ 18 w 44"/>
              <a:gd name="T67" fmla="*/ 26 h 44"/>
              <a:gd name="T68" fmla="*/ 10 w 44"/>
              <a:gd name="T69" fmla="*/ 24 h 44"/>
              <a:gd name="T70" fmla="*/ 10 w 44"/>
              <a:gd name="T71" fmla="*/ 24 h 44"/>
              <a:gd name="T72" fmla="*/ 6 w 44"/>
              <a:gd name="T73" fmla="*/ 34 h 44"/>
              <a:gd name="T74" fmla="*/ 0 w 44"/>
              <a:gd name="T75" fmla="*/ 42 h 44"/>
              <a:gd name="T76" fmla="*/ 0 w 44"/>
              <a:gd name="T77" fmla="*/ 42 h 44"/>
              <a:gd name="T78" fmla="*/ 6 w 44"/>
              <a:gd name="T79" fmla="*/ 44 h 44"/>
              <a:gd name="T80" fmla="*/ 6 w 44"/>
              <a:gd name="T81" fmla="*/ 44 h 44"/>
              <a:gd name="T82" fmla="*/ 12 w 44"/>
              <a:gd name="T83" fmla="*/ 38 h 44"/>
              <a:gd name="T84" fmla="*/ 12 w 44"/>
              <a:gd name="T85" fmla="*/ 38 h 44"/>
              <a:gd name="T86" fmla="*/ 18 w 44"/>
              <a:gd name="T87" fmla="*/ 42 h 44"/>
              <a:gd name="T88" fmla="*/ 18 w 44"/>
              <a:gd name="T89" fmla="*/ 42 h 44"/>
              <a:gd name="T90" fmla="*/ 26 w 44"/>
              <a:gd name="T91" fmla="*/ 44 h 44"/>
              <a:gd name="T92" fmla="*/ 26 w 44"/>
              <a:gd name="T93" fmla="*/ 44 h 44"/>
              <a:gd name="T94" fmla="*/ 42 w 44"/>
              <a:gd name="T95" fmla="*/ 44 h 44"/>
              <a:gd name="T96" fmla="*/ 42 w 44"/>
              <a:gd name="T97" fmla="*/ 44 h 44"/>
              <a:gd name="T98" fmla="*/ 44 w 44"/>
              <a:gd name="T99" fmla="*/ 38 h 44"/>
              <a:gd name="T100" fmla="*/ 44 w 44"/>
              <a:gd name="T101" fmla="*/ 38 h 44"/>
              <a:gd name="T102" fmla="*/ 26 w 44"/>
              <a:gd name="T103" fmla="*/ 38 h 44"/>
              <a:gd name="T104" fmla="*/ 26 w 44"/>
              <a:gd name="T105" fmla="*/ 32 h 44"/>
              <a:gd name="T106" fmla="*/ 38 w 44"/>
              <a:gd name="T107" fmla="*/ 32 h 44"/>
              <a:gd name="T108" fmla="*/ 38 w 44"/>
              <a:gd name="T109" fmla="*/ 26 h 44"/>
              <a:gd name="T110" fmla="*/ 26 w 44"/>
              <a:gd name="T111" fmla="*/ 26 h 44"/>
              <a:gd name="T112" fmla="*/ 26 w 44"/>
              <a:gd name="T113" fmla="*/ 20 h 44"/>
              <a:gd name="T114" fmla="*/ 38 w 44"/>
              <a:gd name="T115" fmla="*/ 20 h 44"/>
              <a:gd name="T116" fmla="*/ 38 w 44"/>
              <a:gd name="T117" fmla="*/ 16 h 44"/>
              <a:gd name="T118" fmla="*/ 38 w 44"/>
              <a:gd name="T119" fmla="*/ 1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4" h="44">
                <a:moveTo>
                  <a:pt x="26" y="6"/>
                </a:moveTo>
                <a:lnTo>
                  <a:pt x="26" y="6"/>
                </a:lnTo>
                <a:lnTo>
                  <a:pt x="26" y="0"/>
                </a:lnTo>
                <a:lnTo>
                  <a:pt x="26" y="0"/>
                </a:lnTo>
                <a:lnTo>
                  <a:pt x="18" y="2"/>
                </a:lnTo>
                <a:lnTo>
                  <a:pt x="18" y="2"/>
                </a:lnTo>
                <a:lnTo>
                  <a:pt x="18" y="2"/>
                </a:lnTo>
                <a:lnTo>
                  <a:pt x="18" y="2"/>
                </a:lnTo>
                <a:lnTo>
                  <a:pt x="20" y="6"/>
                </a:lnTo>
                <a:lnTo>
                  <a:pt x="2" y="6"/>
                </a:lnTo>
                <a:lnTo>
                  <a:pt x="2" y="14"/>
                </a:lnTo>
                <a:lnTo>
                  <a:pt x="8" y="14"/>
                </a:lnTo>
                <a:lnTo>
                  <a:pt x="8" y="12"/>
                </a:lnTo>
                <a:lnTo>
                  <a:pt x="36" y="12"/>
                </a:lnTo>
                <a:lnTo>
                  <a:pt x="36" y="14"/>
                </a:lnTo>
                <a:lnTo>
                  <a:pt x="42" y="14"/>
                </a:lnTo>
                <a:lnTo>
                  <a:pt x="42" y="6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  <a:moveTo>
                  <a:pt x="38" y="16"/>
                </a:moveTo>
                <a:lnTo>
                  <a:pt x="8" y="16"/>
                </a:lnTo>
                <a:lnTo>
                  <a:pt x="8" y="20"/>
                </a:lnTo>
                <a:lnTo>
                  <a:pt x="20" y="20"/>
                </a:lnTo>
                <a:lnTo>
                  <a:pt x="20" y="36"/>
                </a:lnTo>
                <a:lnTo>
                  <a:pt x="20" y="36"/>
                </a:lnTo>
                <a:lnTo>
                  <a:pt x="16" y="32"/>
                </a:lnTo>
                <a:lnTo>
                  <a:pt x="16" y="32"/>
                </a:lnTo>
                <a:lnTo>
                  <a:pt x="16" y="28"/>
                </a:lnTo>
                <a:lnTo>
                  <a:pt x="16" y="28"/>
                </a:lnTo>
                <a:lnTo>
                  <a:pt x="18" y="26"/>
                </a:lnTo>
                <a:lnTo>
                  <a:pt x="18" y="26"/>
                </a:lnTo>
                <a:lnTo>
                  <a:pt x="10" y="24"/>
                </a:lnTo>
                <a:lnTo>
                  <a:pt x="10" y="24"/>
                </a:lnTo>
                <a:lnTo>
                  <a:pt x="6" y="34"/>
                </a:lnTo>
                <a:lnTo>
                  <a:pt x="0" y="42"/>
                </a:lnTo>
                <a:lnTo>
                  <a:pt x="0" y="42"/>
                </a:lnTo>
                <a:lnTo>
                  <a:pt x="6" y="44"/>
                </a:lnTo>
                <a:lnTo>
                  <a:pt x="6" y="44"/>
                </a:lnTo>
                <a:lnTo>
                  <a:pt x="12" y="38"/>
                </a:lnTo>
                <a:lnTo>
                  <a:pt x="12" y="38"/>
                </a:lnTo>
                <a:lnTo>
                  <a:pt x="18" y="42"/>
                </a:lnTo>
                <a:lnTo>
                  <a:pt x="18" y="42"/>
                </a:lnTo>
                <a:lnTo>
                  <a:pt x="26" y="44"/>
                </a:lnTo>
                <a:lnTo>
                  <a:pt x="26" y="44"/>
                </a:lnTo>
                <a:lnTo>
                  <a:pt x="42" y="44"/>
                </a:lnTo>
                <a:lnTo>
                  <a:pt x="42" y="44"/>
                </a:lnTo>
                <a:lnTo>
                  <a:pt x="44" y="38"/>
                </a:lnTo>
                <a:lnTo>
                  <a:pt x="44" y="38"/>
                </a:lnTo>
                <a:lnTo>
                  <a:pt x="26" y="38"/>
                </a:lnTo>
                <a:lnTo>
                  <a:pt x="26" y="32"/>
                </a:lnTo>
                <a:lnTo>
                  <a:pt x="38" y="32"/>
                </a:lnTo>
                <a:lnTo>
                  <a:pt x="38" y="26"/>
                </a:lnTo>
                <a:lnTo>
                  <a:pt x="26" y="26"/>
                </a:lnTo>
                <a:lnTo>
                  <a:pt x="26" y="20"/>
                </a:lnTo>
                <a:lnTo>
                  <a:pt x="38" y="20"/>
                </a:lnTo>
                <a:lnTo>
                  <a:pt x="38" y="16"/>
                </a:lnTo>
                <a:lnTo>
                  <a:pt x="38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2"/>
          <p:cNvSpPr>
            <a:spLocks noEditPoints="1"/>
          </p:cNvSpPr>
          <p:nvPr/>
        </p:nvSpPr>
        <p:spPr bwMode="auto">
          <a:xfrm>
            <a:off x="9805247" y="4448078"/>
            <a:ext cx="131512" cy="119540"/>
          </a:xfrm>
          <a:custGeom>
            <a:avLst/>
            <a:gdLst>
              <a:gd name="T0" fmla="*/ 12 w 44"/>
              <a:gd name="T1" fmla="*/ 40 h 40"/>
              <a:gd name="T2" fmla="*/ 12 w 44"/>
              <a:gd name="T3" fmla="*/ 38 h 40"/>
              <a:gd name="T4" fmla="*/ 34 w 44"/>
              <a:gd name="T5" fmla="*/ 38 h 40"/>
              <a:gd name="T6" fmla="*/ 34 w 44"/>
              <a:gd name="T7" fmla="*/ 40 h 40"/>
              <a:gd name="T8" fmla="*/ 40 w 44"/>
              <a:gd name="T9" fmla="*/ 40 h 40"/>
              <a:gd name="T10" fmla="*/ 40 w 44"/>
              <a:gd name="T11" fmla="*/ 12 h 40"/>
              <a:gd name="T12" fmla="*/ 30 w 44"/>
              <a:gd name="T13" fmla="*/ 12 h 40"/>
              <a:gd name="T14" fmla="*/ 30 w 44"/>
              <a:gd name="T15" fmla="*/ 6 h 40"/>
              <a:gd name="T16" fmla="*/ 44 w 44"/>
              <a:gd name="T17" fmla="*/ 6 h 40"/>
              <a:gd name="T18" fmla="*/ 44 w 44"/>
              <a:gd name="T19" fmla="*/ 0 h 40"/>
              <a:gd name="T20" fmla="*/ 0 w 44"/>
              <a:gd name="T21" fmla="*/ 0 h 40"/>
              <a:gd name="T22" fmla="*/ 0 w 44"/>
              <a:gd name="T23" fmla="*/ 6 h 40"/>
              <a:gd name="T24" fmla="*/ 16 w 44"/>
              <a:gd name="T25" fmla="*/ 6 h 40"/>
              <a:gd name="T26" fmla="*/ 16 w 44"/>
              <a:gd name="T27" fmla="*/ 12 h 40"/>
              <a:gd name="T28" fmla="*/ 6 w 44"/>
              <a:gd name="T29" fmla="*/ 12 h 40"/>
              <a:gd name="T30" fmla="*/ 6 w 44"/>
              <a:gd name="T31" fmla="*/ 40 h 40"/>
              <a:gd name="T32" fmla="*/ 12 w 44"/>
              <a:gd name="T33" fmla="*/ 40 h 40"/>
              <a:gd name="T34" fmla="*/ 12 w 44"/>
              <a:gd name="T35" fmla="*/ 40 h 40"/>
              <a:gd name="T36" fmla="*/ 24 w 44"/>
              <a:gd name="T37" fmla="*/ 6 h 40"/>
              <a:gd name="T38" fmla="*/ 24 w 44"/>
              <a:gd name="T39" fmla="*/ 12 h 40"/>
              <a:gd name="T40" fmla="*/ 20 w 44"/>
              <a:gd name="T41" fmla="*/ 12 h 40"/>
              <a:gd name="T42" fmla="*/ 20 w 44"/>
              <a:gd name="T43" fmla="*/ 6 h 40"/>
              <a:gd name="T44" fmla="*/ 24 w 44"/>
              <a:gd name="T45" fmla="*/ 6 h 40"/>
              <a:gd name="T46" fmla="*/ 24 w 44"/>
              <a:gd name="T47" fmla="*/ 6 h 40"/>
              <a:gd name="T48" fmla="*/ 12 w 44"/>
              <a:gd name="T49" fmla="*/ 16 h 40"/>
              <a:gd name="T50" fmla="*/ 14 w 44"/>
              <a:gd name="T51" fmla="*/ 16 h 40"/>
              <a:gd name="T52" fmla="*/ 14 w 44"/>
              <a:gd name="T53" fmla="*/ 16 h 40"/>
              <a:gd name="T54" fmla="*/ 14 w 44"/>
              <a:gd name="T55" fmla="*/ 22 h 40"/>
              <a:gd name="T56" fmla="*/ 12 w 44"/>
              <a:gd name="T57" fmla="*/ 26 h 40"/>
              <a:gd name="T58" fmla="*/ 12 w 44"/>
              <a:gd name="T59" fmla="*/ 26 h 40"/>
              <a:gd name="T60" fmla="*/ 14 w 44"/>
              <a:gd name="T61" fmla="*/ 32 h 40"/>
              <a:gd name="T62" fmla="*/ 14 w 44"/>
              <a:gd name="T63" fmla="*/ 32 h 40"/>
              <a:gd name="T64" fmla="*/ 18 w 44"/>
              <a:gd name="T65" fmla="*/ 24 h 40"/>
              <a:gd name="T66" fmla="*/ 20 w 44"/>
              <a:gd name="T67" fmla="*/ 16 h 40"/>
              <a:gd name="T68" fmla="*/ 24 w 44"/>
              <a:gd name="T69" fmla="*/ 16 h 40"/>
              <a:gd name="T70" fmla="*/ 24 w 44"/>
              <a:gd name="T71" fmla="*/ 24 h 40"/>
              <a:gd name="T72" fmla="*/ 24 w 44"/>
              <a:gd name="T73" fmla="*/ 24 h 40"/>
              <a:gd name="T74" fmla="*/ 24 w 44"/>
              <a:gd name="T75" fmla="*/ 28 h 40"/>
              <a:gd name="T76" fmla="*/ 28 w 44"/>
              <a:gd name="T77" fmla="*/ 28 h 40"/>
              <a:gd name="T78" fmla="*/ 34 w 44"/>
              <a:gd name="T79" fmla="*/ 28 h 40"/>
              <a:gd name="T80" fmla="*/ 34 w 44"/>
              <a:gd name="T81" fmla="*/ 32 h 40"/>
              <a:gd name="T82" fmla="*/ 12 w 44"/>
              <a:gd name="T83" fmla="*/ 32 h 40"/>
              <a:gd name="T84" fmla="*/ 12 w 44"/>
              <a:gd name="T85" fmla="*/ 16 h 40"/>
              <a:gd name="T86" fmla="*/ 12 w 44"/>
              <a:gd name="T87" fmla="*/ 16 h 40"/>
              <a:gd name="T88" fmla="*/ 34 w 44"/>
              <a:gd name="T89" fmla="*/ 16 h 40"/>
              <a:gd name="T90" fmla="*/ 34 w 44"/>
              <a:gd name="T91" fmla="*/ 24 h 40"/>
              <a:gd name="T92" fmla="*/ 30 w 44"/>
              <a:gd name="T93" fmla="*/ 24 h 40"/>
              <a:gd name="T94" fmla="*/ 30 w 44"/>
              <a:gd name="T95" fmla="*/ 24 h 40"/>
              <a:gd name="T96" fmla="*/ 30 w 44"/>
              <a:gd name="T97" fmla="*/ 22 h 40"/>
              <a:gd name="T98" fmla="*/ 30 w 44"/>
              <a:gd name="T99" fmla="*/ 16 h 40"/>
              <a:gd name="T100" fmla="*/ 34 w 44"/>
              <a:gd name="T101" fmla="*/ 16 h 40"/>
              <a:gd name="T102" fmla="*/ 34 w 44"/>
              <a:gd name="T103" fmla="*/ 1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" h="40">
                <a:moveTo>
                  <a:pt x="12" y="40"/>
                </a:moveTo>
                <a:lnTo>
                  <a:pt x="12" y="38"/>
                </a:lnTo>
                <a:lnTo>
                  <a:pt x="34" y="38"/>
                </a:lnTo>
                <a:lnTo>
                  <a:pt x="34" y="40"/>
                </a:lnTo>
                <a:lnTo>
                  <a:pt x="40" y="40"/>
                </a:lnTo>
                <a:lnTo>
                  <a:pt x="40" y="12"/>
                </a:lnTo>
                <a:lnTo>
                  <a:pt x="30" y="12"/>
                </a:lnTo>
                <a:lnTo>
                  <a:pt x="30" y="6"/>
                </a:lnTo>
                <a:lnTo>
                  <a:pt x="44" y="6"/>
                </a:lnTo>
                <a:lnTo>
                  <a:pt x="44" y="0"/>
                </a:lnTo>
                <a:lnTo>
                  <a:pt x="0" y="0"/>
                </a:lnTo>
                <a:lnTo>
                  <a:pt x="0" y="6"/>
                </a:lnTo>
                <a:lnTo>
                  <a:pt x="16" y="6"/>
                </a:lnTo>
                <a:lnTo>
                  <a:pt x="16" y="12"/>
                </a:lnTo>
                <a:lnTo>
                  <a:pt x="6" y="12"/>
                </a:lnTo>
                <a:lnTo>
                  <a:pt x="6" y="40"/>
                </a:lnTo>
                <a:lnTo>
                  <a:pt x="12" y="40"/>
                </a:lnTo>
                <a:lnTo>
                  <a:pt x="12" y="40"/>
                </a:lnTo>
                <a:close/>
                <a:moveTo>
                  <a:pt x="24" y="6"/>
                </a:moveTo>
                <a:lnTo>
                  <a:pt x="24" y="12"/>
                </a:lnTo>
                <a:lnTo>
                  <a:pt x="20" y="12"/>
                </a:lnTo>
                <a:lnTo>
                  <a:pt x="20" y="6"/>
                </a:lnTo>
                <a:lnTo>
                  <a:pt x="24" y="6"/>
                </a:lnTo>
                <a:lnTo>
                  <a:pt x="24" y="6"/>
                </a:lnTo>
                <a:close/>
                <a:moveTo>
                  <a:pt x="12" y="16"/>
                </a:moveTo>
                <a:lnTo>
                  <a:pt x="14" y="16"/>
                </a:lnTo>
                <a:lnTo>
                  <a:pt x="14" y="16"/>
                </a:lnTo>
                <a:lnTo>
                  <a:pt x="14" y="22"/>
                </a:lnTo>
                <a:lnTo>
                  <a:pt x="12" y="26"/>
                </a:lnTo>
                <a:lnTo>
                  <a:pt x="12" y="26"/>
                </a:lnTo>
                <a:lnTo>
                  <a:pt x="14" y="32"/>
                </a:lnTo>
                <a:lnTo>
                  <a:pt x="14" y="32"/>
                </a:lnTo>
                <a:lnTo>
                  <a:pt x="18" y="24"/>
                </a:lnTo>
                <a:lnTo>
                  <a:pt x="20" y="16"/>
                </a:lnTo>
                <a:lnTo>
                  <a:pt x="24" y="16"/>
                </a:lnTo>
                <a:lnTo>
                  <a:pt x="24" y="24"/>
                </a:lnTo>
                <a:lnTo>
                  <a:pt x="24" y="24"/>
                </a:lnTo>
                <a:lnTo>
                  <a:pt x="24" y="28"/>
                </a:lnTo>
                <a:lnTo>
                  <a:pt x="28" y="28"/>
                </a:lnTo>
                <a:lnTo>
                  <a:pt x="34" y="28"/>
                </a:lnTo>
                <a:lnTo>
                  <a:pt x="34" y="32"/>
                </a:lnTo>
                <a:lnTo>
                  <a:pt x="12" y="32"/>
                </a:lnTo>
                <a:lnTo>
                  <a:pt x="12" y="16"/>
                </a:lnTo>
                <a:lnTo>
                  <a:pt x="12" y="16"/>
                </a:lnTo>
                <a:close/>
                <a:moveTo>
                  <a:pt x="34" y="16"/>
                </a:moveTo>
                <a:lnTo>
                  <a:pt x="34" y="24"/>
                </a:lnTo>
                <a:lnTo>
                  <a:pt x="30" y="24"/>
                </a:lnTo>
                <a:lnTo>
                  <a:pt x="30" y="24"/>
                </a:lnTo>
                <a:lnTo>
                  <a:pt x="30" y="22"/>
                </a:lnTo>
                <a:lnTo>
                  <a:pt x="30" y="16"/>
                </a:lnTo>
                <a:lnTo>
                  <a:pt x="34" y="16"/>
                </a:lnTo>
                <a:lnTo>
                  <a:pt x="34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3"/>
          <p:cNvSpPr>
            <a:spLocks/>
          </p:cNvSpPr>
          <p:nvPr/>
        </p:nvSpPr>
        <p:spPr bwMode="auto">
          <a:xfrm>
            <a:off x="9948715" y="4442101"/>
            <a:ext cx="137490" cy="125517"/>
          </a:xfrm>
          <a:custGeom>
            <a:avLst/>
            <a:gdLst>
              <a:gd name="T0" fmla="*/ 24 w 46"/>
              <a:gd name="T1" fmla="*/ 8 h 42"/>
              <a:gd name="T2" fmla="*/ 24 w 46"/>
              <a:gd name="T3" fmla="*/ 6 h 42"/>
              <a:gd name="T4" fmla="*/ 24 w 46"/>
              <a:gd name="T5" fmla="*/ 6 h 42"/>
              <a:gd name="T6" fmla="*/ 18 w 46"/>
              <a:gd name="T7" fmla="*/ 6 h 42"/>
              <a:gd name="T8" fmla="*/ 16 w 46"/>
              <a:gd name="T9" fmla="*/ 16 h 42"/>
              <a:gd name="T10" fmla="*/ 12 w 46"/>
              <a:gd name="T11" fmla="*/ 12 h 42"/>
              <a:gd name="T12" fmla="*/ 12 w 46"/>
              <a:gd name="T13" fmla="*/ 4 h 42"/>
              <a:gd name="T14" fmla="*/ 12 w 46"/>
              <a:gd name="T15" fmla="*/ 2 h 42"/>
              <a:gd name="T16" fmla="*/ 12 w 46"/>
              <a:gd name="T17" fmla="*/ 0 h 42"/>
              <a:gd name="T18" fmla="*/ 6 w 46"/>
              <a:gd name="T19" fmla="*/ 0 h 42"/>
              <a:gd name="T20" fmla="*/ 2 w 46"/>
              <a:gd name="T21" fmla="*/ 12 h 42"/>
              <a:gd name="T22" fmla="*/ 6 w 46"/>
              <a:gd name="T23" fmla="*/ 16 h 42"/>
              <a:gd name="T24" fmla="*/ 6 w 46"/>
              <a:gd name="T25" fmla="*/ 30 h 42"/>
              <a:gd name="T26" fmla="*/ 0 w 46"/>
              <a:gd name="T27" fmla="*/ 30 h 42"/>
              <a:gd name="T28" fmla="*/ 2 w 46"/>
              <a:gd name="T29" fmla="*/ 38 h 42"/>
              <a:gd name="T30" fmla="*/ 4 w 46"/>
              <a:gd name="T31" fmla="*/ 36 h 42"/>
              <a:gd name="T32" fmla="*/ 16 w 46"/>
              <a:gd name="T33" fmla="*/ 32 h 42"/>
              <a:gd name="T34" fmla="*/ 16 w 46"/>
              <a:gd name="T35" fmla="*/ 30 h 42"/>
              <a:gd name="T36" fmla="*/ 16 w 46"/>
              <a:gd name="T37" fmla="*/ 26 h 42"/>
              <a:gd name="T38" fmla="*/ 12 w 46"/>
              <a:gd name="T39" fmla="*/ 16 h 42"/>
              <a:gd name="T40" fmla="*/ 16 w 46"/>
              <a:gd name="T41" fmla="*/ 22 h 42"/>
              <a:gd name="T42" fmla="*/ 18 w 46"/>
              <a:gd name="T43" fmla="*/ 36 h 42"/>
              <a:gd name="T44" fmla="*/ 18 w 46"/>
              <a:gd name="T45" fmla="*/ 40 h 42"/>
              <a:gd name="T46" fmla="*/ 24 w 46"/>
              <a:gd name="T47" fmla="*/ 42 h 42"/>
              <a:gd name="T48" fmla="*/ 34 w 46"/>
              <a:gd name="T49" fmla="*/ 42 h 42"/>
              <a:gd name="T50" fmla="*/ 40 w 46"/>
              <a:gd name="T51" fmla="*/ 42 h 42"/>
              <a:gd name="T52" fmla="*/ 42 w 46"/>
              <a:gd name="T53" fmla="*/ 42 h 42"/>
              <a:gd name="T54" fmla="*/ 46 w 46"/>
              <a:gd name="T55" fmla="*/ 34 h 42"/>
              <a:gd name="T56" fmla="*/ 38 w 46"/>
              <a:gd name="T57" fmla="*/ 32 h 42"/>
              <a:gd name="T58" fmla="*/ 38 w 46"/>
              <a:gd name="T59" fmla="*/ 36 h 42"/>
              <a:gd name="T60" fmla="*/ 30 w 46"/>
              <a:gd name="T61" fmla="*/ 38 h 42"/>
              <a:gd name="T62" fmla="*/ 24 w 46"/>
              <a:gd name="T63" fmla="*/ 36 h 42"/>
              <a:gd name="T64" fmla="*/ 24 w 46"/>
              <a:gd name="T65" fmla="*/ 20 h 42"/>
              <a:gd name="T66" fmla="*/ 26 w 46"/>
              <a:gd name="T67" fmla="*/ 34 h 42"/>
              <a:gd name="T68" fmla="*/ 32 w 46"/>
              <a:gd name="T69" fmla="*/ 16 h 42"/>
              <a:gd name="T70" fmla="*/ 36 w 46"/>
              <a:gd name="T71" fmla="*/ 24 h 42"/>
              <a:gd name="T72" fmla="*/ 34 w 46"/>
              <a:gd name="T73" fmla="*/ 26 h 42"/>
              <a:gd name="T74" fmla="*/ 32 w 46"/>
              <a:gd name="T75" fmla="*/ 26 h 42"/>
              <a:gd name="T76" fmla="*/ 34 w 46"/>
              <a:gd name="T77" fmla="*/ 32 h 42"/>
              <a:gd name="T78" fmla="*/ 42 w 46"/>
              <a:gd name="T79" fmla="*/ 28 h 42"/>
              <a:gd name="T80" fmla="*/ 42 w 46"/>
              <a:gd name="T81" fmla="*/ 8 h 42"/>
              <a:gd name="T82" fmla="*/ 32 w 46"/>
              <a:gd name="T83" fmla="*/ 4 h 42"/>
              <a:gd name="T84" fmla="*/ 32 w 46"/>
              <a:gd name="T85" fmla="*/ 2 h 42"/>
              <a:gd name="T86" fmla="*/ 32 w 46"/>
              <a:gd name="T87" fmla="*/ 0 h 42"/>
              <a:gd name="T88" fmla="*/ 32 w 46"/>
              <a:gd name="T89" fmla="*/ 0 h 42"/>
              <a:gd name="T90" fmla="*/ 28 w 46"/>
              <a:gd name="T91" fmla="*/ 0 h 42"/>
              <a:gd name="T92" fmla="*/ 26 w 46"/>
              <a:gd name="T93" fmla="*/ 12 h 42"/>
              <a:gd name="T94" fmla="*/ 24 w 46"/>
              <a:gd name="T95" fmla="*/ 14 h 42"/>
              <a:gd name="T96" fmla="*/ 24 w 46"/>
              <a:gd name="T97" fmla="*/ 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6" h="42">
                <a:moveTo>
                  <a:pt x="24" y="8"/>
                </a:moveTo>
                <a:lnTo>
                  <a:pt x="24" y="8"/>
                </a:lnTo>
                <a:lnTo>
                  <a:pt x="24" y="6"/>
                </a:lnTo>
                <a:lnTo>
                  <a:pt x="24" y="6"/>
                </a:lnTo>
                <a:lnTo>
                  <a:pt x="24" y="6"/>
                </a:lnTo>
                <a:lnTo>
                  <a:pt x="24" y="6"/>
                </a:lnTo>
                <a:lnTo>
                  <a:pt x="20" y="6"/>
                </a:lnTo>
                <a:lnTo>
                  <a:pt x="18" y="6"/>
                </a:lnTo>
                <a:lnTo>
                  <a:pt x="18" y="16"/>
                </a:lnTo>
                <a:lnTo>
                  <a:pt x="16" y="16"/>
                </a:lnTo>
                <a:lnTo>
                  <a:pt x="16" y="12"/>
                </a:lnTo>
                <a:lnTo>
                  <a:pt x="12" y="12"/>
                </a:lnTo>
                <a:lnTo>
                  <a:pt x="12" y="4"/>
                </a:lnTo>
                <a:lnTo>
                  <a:pt x="12" y="4"/>
                </a:lnTo>
                <a:lnTo>
                  <a:pt x="12" y="2"/>
                </a:lnTo>
                <a:lnTo>
                  <a:pt x="12" y="2"/>
                </a:lnTo>
                <a:lnTo>
                  <a:pt x="12" y="0"/>
                </a:lnTo>
                <a:lnTo>
                  <a:pt x="12" y="0"/>
                </a:lnTo>
                <a:lnTo>
                  <a:pt x="8" y="0"/>
                </a:lnTo>
                <a:lnTo>
                  <a:pt x="6" y="0"/>
                </a:lnTo>
                <a:lnTo>
                  <a:pt x="6" y="12"/>
                </a:lnTo>
                <a:lnTo>
                  <a:pt x="2" y="12"/>
                </a:lnTo>
                <a:lnTo>
                  <a:pt x="2" y="16"/>
                </a:lnTo>
                <a:lnTo>
                  <a:pt x="6" y="16"/>
                </a:lnTo>
                <a:lnTo>
                  <a:pt x="6" y="30"/>
                </a:lnTo>
                <a:lnTo>
                  <a:pt x="6" y="30"/>
                </a:lnTo>
                <a:lnTo>
                  <a:pt x="2" y="30"/>
                </a:lnTo>
                <a:lnTo>
                  <a:pt x="0" y="30"/>
                </a:lnTo>
                <a:lnTo>
                  <a:pt x="0" y="30"/>
                </a:lnTo>
                <a:lnTo>
                  <a:pt x="2" y="38"/>
                </a:lnTo>
                <a:lnTo>
                  <a:pt x="2" y="38"/>
                </a:lnTo>
                <a:lnTo>
                  <a:pt x="4" y="36"/>
                </a:lnTo>
                <a:lnTo>
                  <a:pt x="4" y="36"/>
                </a:lnTo>
                <a:lnTo>
                  <a:pt x="16" y="32"/>
                </a:lnTo>
                <a:lnTo>
                  <a:pt x="16" y="32"/>
                </a:lnTo>
                <a:lnTo>
                  <a:pt x="16" y="30"/>
                </a:lnTo>
                <a:lnTo>
                  <a:pt x="16" y="30"/>
                </a:lnTo>
                <a:lnTo>
                  <a:pt x="16" y="26"/>
                </a:lnTo>
                <a:lnTo>
                  <a:pt x="12" y="28"/>
                </a:lnTo>
                <a:lnTo>
                  <a:pt x="12" y="16"/>
                </a:lnTo>
                <a:lnTo>
                  <a:pt x="14" y="16"/>
                </a:lnTo>
                <a:lnTo>
                  <a:pt x="16" y="22"/>
                </a:lnTo>
                <a:lnTo>
                  <a:pt x="18" y="22"/>
                </a:lnTo>
                <a:lnTo>
                  <a:pt x="18" y="36"/>
                </a:lnTo>
                <a:lnTo>
                  <a:pt x="18" y="36"/>
                </a:lnTo>
                <a:lnTo>
                  <a:pt x="18" y="40"/>
                </a:lnTo>
                <a:lnTo>
                  <a:pt x="20" y="42"/>
                </a:lnTo>
                <a:lnTo>
                  <a:pt x="24" y="42"/>
                </a:lnTo>
                <a:lnTo>
                  <a:pt x="28" y="42"/>
                </a:lnTo>
                <a:lnTo>
                  <a:pt x="34" y="42"/>
                </a:lnTo>
                <a:lnTo>
                  <a:pt x="34" y="42"/>
                </a:lnTo>
                <a:lnTo>
                  <a:pt x="40" y="42"/>
                </a:lnTo>
                <a:lnTo>
                  <a:pt x="42" y="42"/>
                </a:lnTo>
                <a:lnTo>
                  <a:pt x="42" y="42"/>
                </a:lnTo>
                <a:lnTo>
                  <a:pt x="44" y="38"/>
                </a:lnTo>
                <a:lnTo>
                  <a:pt x="46" y="34"/>
                </a:lnTo>
                <a:lnTo>
                  <a:pt x="46" y="34"/>
                </a:lnTo>
                <a:lnTo>
                  <a:pt x="38" y="32"/>
                </a:lnTo>
                <a:lnTo>
                  <a:pt x="38" y="32"/>
                </a:lnTo>
                <a:lnTo>
                  <a:pt x="38" y="36"/>
                </a:lnTo>
                <a:lnTo>
                  <a:pt x="34" y="38"/>
                </a:lnTo>
                <a:lnTo>
                  <a:pt x="30" y="38"/>
                </a:lnTo>
                <a:lnTo>
                  <a:pt x="30" y="38"/>
                </a:lnTo>
                <a:lnTo>
                  <a:pt x="24" y="36"/>
                </a:lnTo>
                <a:lnTo>
                  <a:pt x="24" y="32"/>
                </a:lnTo>
                <a:lnTo>
                  <a:pt x="24" y="20"/>
                </a:lnTo>
                <a:lnTo>
                  <a:pt x="26" y="18"/>
                </a:lnTo>
                <a:lnTo>
                  <a:pt x="26" y="34"/>
                </a:lnTo>
                <a:lnTo>
                  <a:pt x="32" y="34"/>
                </a:lnTo>
                <a:lnTo>
                  <a:pt x="32" y="16"/>
                </a:lnTo>
                <a:lnTo>
                  <a:pt x="36" y="16"/>
                </a:lnTo>
                <a:lnTo>
                  <a:pt x="36" y="24"/>
                </a:lnTo>
                <a:lnTo>
                  <a:pt x="36" y="24"/>
                </a:lnTo>
                <a:lnTo>
                  <a:pt x="34" y="26"/>
                </a:lnTo>
                <a:lnTo>
                  <a:pt x="32" y="26"/>
                </a:lnTo>
                <a:lnTo>
                  <a:pt x="32" y="26"/>
                </a:lnTo>
                <a:lnTo>
                  <a:pt x="34" y="32"/>
                </a:lnTo>
                <a:lnTo>
                  <a:pt x="34" y="32"/>
                </a:lnTo>
                <a:lnTo>
                  <a:pt x="40" y="30"/>
                </a:lnTo>
                <a:lnTo>
                  <a:pt x="42" y="28"/>
                </a:lnTo>
                <a:lnTo>
                  <a:pt x="42" y="26"/>
                </a:lnTo>
                <a:lnTo>
                  <a:pt x="42" y="8"/>
                </a:lnTo>
                <a:lnTo>
                  <a:pt x="32" y="12"/>
                </a:lnTo>
                <a:lnTo>
                  <a:pt x="32" y="4"/>
                </a:lnTo>
                <a:lnTo>
                  <a:pt x="32" y="4"/>
                </a:lnTo>
                <a:lnTo>
                  <a:pt x="32" y="2"/>
                </a:lnTo>
                <a:lnTo>
                  <a:pt x="32" y="2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28" y="0"/>
                </a:lnTo>
                <a:lnTo>
                  <a:pt x="26" y="0"/>
                </a:lnTo>
                <a:lnTo>
                  <a:pt x="26" y="12"/>
                </a:lnTo>
                <a:lnTo>
                  <a:pt x="24" y="14"/>
                </a:lnTo>
                <a:lnTo>
                  <a:pt x="24" y="14"/>
                </a:lnTo>
                <a:lnTo>
                  <a:pt x="24" y="8"/>
                </a:lnTo>
                <a:lnTo>
                  <a:pt x="24" y="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4"/>
          <p:cNvSpPr>
            <a:spLocks noEditPoints="1"/>
          </p:cNvSpPr>
          <p:nvPr/>
        </p:nvSpPr>
        <p:spPr bwMode="auto">
          <a:xfrm>
            <a:off x="10104139" y="4448078"/>
            <a:ext cx="113579" cy="119540"/>
          </a:xfrm>
          <a:custGeom>
            <a:avLst/>
            <a:gdLst>
              <a:gd name="T0" fmla="*/ 38 w 38"/>
              <a:gd name="T1" fmla="*/ 40 h 40"/>
              <a:gd name="T2" fmla="*/ 38 w 38"/>
              <a:gd name="T3" fmla="*/ 34 h 40"/>
              <a:gd name="T4" fmla="*/ 6 w 38"/>
              <a:gd name="T5" fmla="*/ 34 h 40"/>
              <a:gd name="T6" fmla="*/ 6 w 38"/>
              <a:gd name="T7" fmla="*/ 4 h 40"/>
              <a:gd name="T8" fmla="*/ 36 w 38"/>
              <a:gd name="T9" fmla="*/ 4 h 40"/>
              <a:gd name="T10" fmla="*/ 36 w 38"/>
              <a:gd name="T11" fmla="*/ 0 h 40"/>
              <a:gd name="T12" fmla="*/ 0 w 38"/>
              <a:gd name="T13" fmla="*/ 0 h 40"/>
              <a:gd name="T14" fmla="*/ 0 w 38"/>
              <a:gd name="T15" fmla="*/ 40 h 40"/>
              <a:gd name="T16" fmla="*/ 38 w 38"/>
              <a:gd name="T17" fmla="*/ 40 h 40"/>
              <a:gd name="T18" fmla="*/ 38 w 38"/>
              <a:gd name="T19" fmla="*/ 40 h 40"/>
              <a:gd name="T20" fmla="*/ 34 w 38"/>
              <a:gd name="T21" fmla="*/ 30 h 40"/>
              <a:gd name="T22" fmla="*/ 34 w 38"/>
              <a:gd name="T23" fmla="*/ 30 h 40"/>
              <a:gd name="T24" fmla="*/ 36 w 38"/>
              <a:gd name="T25" fmla="*/ 30 h 40"/>
              <a:gd name="T26" fmla="*/ 36 w 38"/>
              <a:gd name="T27" fmla="*/ 30 h 40"/>
              <a:gd name="T28" fmla="*/ 26 w 38"/>
              <a:gd name="T29" fmla="*/ 20 h 40"/>
              <a:gd name="T30" fmla="*/ 26 w 38"/>
              <a:gd name="T31" fmla="*/ 20 h 40"/>
              <a:gd name="T32" fmla="*/ 32 w 38"/>
              <a:gd name="T33" fmla="*/ 12 h 40"/>
              <a:gd name="T34" fmla="*/ 32 w 38"/>
              <a:gd name="T35" fmla="*/ 12 h 40"/>
              <a:gd name="T36" fmla="*/ 32 w 38"/>
              <a:gd name="T37" fmla="*/ 10 h 40"/>
              <a:gd name="T38" fmla="*/ 32 w 38"/>
              <a:gd name="T39" fmla="*/ 10 h 40"/>
              <a:gd name="T40" fmla="*/ 26 w 38"/>
              <a:gd name="T41" fmla="*/ 6 h 40"/>
              <a:gd name="T42" fmla="*/ 26 w 38"/>
              <a:gd name="T43" fmla="*/ 6 h 40"/>
              <a:gd name="T44" fmla="*/ 22 w 38"/>
              <a:gd name="T45" fmla="*/ 16 h 40"/>
              <a:gd name="T46" fmla="*/ 22 w 38"/>
              <a:gd name="T47" fmla="*/ 16 h 40"/>
              <a:gd name="T48" fmla="*/ 14 w 38"/>
              <a:gd name="T49" fmla="*/ 10 h 40"/>
              <a:gd name="T50" fmla="*/ 14 w 38"/>
              <a:gd name="T51" fmla="*/ 10 h 40"/>
              <a:gd name="T52" fmla="*/ 12 w 38"/>
              <a:gd name="T53" fmla="*/ 8 h 40"/>
              <a:gd name="T54" fmla="*/ 12 w 38"/>
              <a:gd name="T55" fmla="*/ 8 h 40"/>
              <a:gd name="T56" fmla="*/ 12 w 38"/>
              <a:gd name="T57" fmla="*/ 8 h 40"/>
              <a:gd name="T58" fmla="*/ 12 w 38"/>
              <a:gd name="T59" fmla="*/ 8 h 40"/>
              <a:gd name="T60" fmla="*/ 8 w 38"/>
              <a:gd name="T61" fmla="*/ 12 h 40"/>
              <a:gd name="T62" fmla="*/ 8 w 38"/>
              <a:gd name="T63" fmla="*/ 12 h 40"/>
              <a:gd name="T64" fmla="*/ 18 w 38"/>
              <a:gd name="T65" fmla="*/ 20 h 40"/>
              <a:gd name="T66" fmla="*/ 18 w 38"/>
              <a:gd name="T67" fmla="*/ 20 h 40"/>
              <a:gd name="T68" fmla="*/ 8 w 38"/>
              <a:gd name="T69" fmla="*/ 30 h 40"/>
              <a:gd name="T70" fmla="*/ 8 w 38"/>
              <a:gd name="T71" fmla="*/ 30 h 40"/>
              <a:gd name="T72" fmla="*/ 12 w 38"/>
              <a:gd name="T73" fmla="*/ 34 h 40"/>
              <a:gd name="T74" fmla="*/ 12 w 38"/>
              <a:gd name="T75" fmla="*/ 34 h 40"/>
              <a:gd name="T76" fmla="*/ 22 w 38"/>
              <a:gd name="T77" fmla="*/ 24 h 40"/>
              <a:gd name="T78" fmla="*/ 22 w 38"/>
              <a:gd name="T79" fmla="*/ 24 h 40"/>
              <a:gd name="T80" fmla="*/ 30 w 38"/>
              <a:gd name="T81" fmla="*/ 34 h 40"/>
              <a:gd name="T82" fmla="*/ 30 w 38"/>
              <a:gd name="T83" fmla="*/ 34 h 40"/>
              <a:gd name="T84" fmla="*/ 34 w 38"/>
              <a:gd name="T85" fmla="*/ 30 h 40"/>
              <a:gd name="T86" fmla="*/ 34 w 38"/>
              <a:gd name="T87" fmla="*/ 30 h 40"/>
              <a:gd name="T88" fmla="*/ 34 w 38"/>
              <a:gd name="T89" fmla="*/ 3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8" h="40">
                <a:moveTo>
                  <a:pt x="38" y="40"/>
                </a:moveTo>
                <a:lnTo>
                  <a:pt x="38" y="34"/>
                </a:lnTo>
                <a:lnTo>
                  <a:pt x="6" y="34"/>
                </a:lnTo>
                <a:lnTo>
                  <a:pt x="6" y="4"/>
                </a:lnTo>
                <a:lnTo>
                  <a:pt x="36" y="4"/>
                </a:lnTo>
                <a:lnTo>
                  <a:pt x="36" y="0"/>
                </a:lnTo>
                <a:lnTo>
                  <a:pt x="0" y="0"/>
                </a:lnTo>
                <a:lnTo>
                  <a:pt x="0" y="40"/>
                </a:lnTo>
                <a:lnTo>
                  <a:pt x="38" y="40"/>
                </a:lnTo>
                <a:lnTo>
                  <a:pt x="38" y="40"/>
                </a:lnTo>
                <a:close/>
                <a:moveTo>
                  <a:pt x="34" y="30"/>
                </a:moveTo>
                <a:lnTo>
                  <a:pt x="34" y="30"/>
                </a:lnTo>
                <a:lnTo>
                  <a:pt x="36" y="30"/>
                </a:lnTo>
                <a:lnTo>
                  <a:pt x="36" y="30"/>
                </a:lnTo>
                <a:lnTo>
                  <a:pt x="26" y="20"/>
                </a:lnTo>
                <a:lnTo>
                  <a:pt x="26" y="20"/>
                </a:lnTo>
                <a:lnTo>
                  <a:pt x="32" y="12"/>
                </a:lnTo>
                <a:lnTo>
                  <a:pt x="32" y="12"/>
                </a:lnTo>
                <a:lnTo>
                  <a:pt x="32" y="10"/>
                </a:lnTo>
                <a:lnTo>
                  <a:pt x="32" y="10"/>
                </a:lnTo>
                <a:lnTo>
                  <a:pt x="26" y="6"/>
                </a:lnTo>
                <a:lnTo>
                  <a:pt x="26" y="6"/>
                </a:lnTo>
                <a:lnTo>
                  <a:pt x="22" y="16"/>
                </a:lnTo>
                <a:lnTo>
                  <a:pt x="22" y="16"/>
                </a:lnTo>
                <a:lnTo>
                  <a:pt x="14" y="10"/>
                </a:lnTo>
                <a:lnTo>
                  <a:pt x="14" y="10"/>
                </a:lnTo>
                <a:lnTo>
                  <a:pt x="12" y="8"/>
                </a:lnTo>
                <a:lnTo>
                  <a:pt x="12" y="8"/>
                </a:lnTo>
                <a:lnTo>
                  <a:pt x="12" y="8"/>
                </a:lnTo>
                <a:lnTo>
                  <a:pt x="12" y="8"/>
                </a:lnTo>
                <a:lnTo>
                  <a:pt x="8" y="12"/>
                </a:lnTo>
                <a:lnTo>
                  <a:pt x="8" y="12"/>
                </a:lnTo>
                <a:lnTo>
                  <a:pt x="18" y="20"/>
                </a:lnTo>
                <a:lnTo>
                  <a:pt x="18" y="20"/>
                </a:lnTo>
                <a:lnTo>
                  <a:pt x="8" y="30"/>
                </a:lnTo>
                <a:lnTo>
                  <a:pt x="8" y="30"/>
                </a:lnTo>
                <a:lnTo>
                  <a:pt x="12" y="34"/>
                </a:lnTo>
                <a:lnTo>
                  <a:pt x="12" y="34"/>
                </a:lnTo>
                <a:lnTo>
                  <a:pt x="22" y="24"/>
                </a:lnTo>
                <a:lnTo>
                  <a:pt x="22" y="24"/>
                </a:lnTo>
                <a:lnTo>
                  <a:pt x="30" y="34"/>
                </a:lnTo>
                <a:lnTo>
                  <a:pt x="30" y="34"/>
                </a:lnTo>
                <a:lnTo>
                  <a:pt x="34" y="30"/>
                </a:lnTo>
                <a:lnTo>
                  <a:pt x="34" y="30"/>
                </a:lnTo>
                <a:lnTo>
                  <a:pt x="34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5"/>
          <p:cNvSpPr>
            <a:spLocks noEditPoints="1"/>
          </p:cNvSpPr>
          <p:nvPr/>
        </p:nvSpPr>
        <p:spPr bwMode="auto">
          <a:xfrm>
            <a:off x="10923102" y="4119343"/>
            <a:ext cx="125535" cy="125517"/>
          </a:xfrm>
          <a:custGeom>
            <a:avLst/>
            <a:gdLst>
              <a:gd name="T0" fmla="*/ 18 w 42"/>
              <a:gd name="T1" fmla="*/ 6 h 42"/>
              <a:gd name="T2" fmla="*/ 18 w 42"/>
              <a:gd name="T3" fmla="*/ 22 h 42"/>
              <a:gd name="T4" fmla="*/ 0 w 42"/>
              <a:gd name="T5" fmla="*/ 22 h 42"/>
              <a:gd name="T6" fmla="*/ 0 w 42"/>
              <a:gd name="T7" fmla="*/ 26 h 42"/>
              <a:gd name="T8" fmla="*/ 18 w 42"/>
              <a:gd name="T9" fmla="*/ 26 h 42"/>
              <a:gd name="T10" fmla="*/ 18 w 42"/>
              <a:gd name="T11" fmla="*/ 42 h 42"/>
              <a:gd name="T12" fmla="*/ 24 w 42"/>
              <a:gd name="T13" fmla="*/ 42 h 42"/>
              <a:gd name="T14" fmla="*/ 24 w 42"/>
              <a:gd name="T15" fmla="*/ 26 h 42"/>
              <a:gd name="T16" fmla="*/ 42 w 42"/>
              <a:gd name="T17" fmla="*/ 26 h 42"/>
              <a:gd name="T18" fmla="*/ 42 w 42"/>
              <a:gd name="T19" fmla="*/ 22 h 42"/>
              <a:gd name="T20" fmla="*/ 24 w 42"/>
              <a:gd name="T21" fmla="*/ 22 h 42"/>
              <a:gd name="T22" fmla="*/ 24 w 42"/>
              <a:gd name="T23" fmla="*/ 6 h 42"/>
              <a:gd name="T24" fmla="*/ 38 w 42"/>
              <a:gd name="T25" fmla="*/ 6 h 42"/>
              <a:gd name="T26" fmla="*/ 38 w 42"/>
              <a:gd name="T27" fmla="*/ 0 h 42"/>
              <a:gd name="T28" fmla="*/ 4 w 42"/>
              <a:gd name="T29" fmla="*/ 0 h 42"/>
              <a:gd name="T30" fmla="*/ 4 w 42"/>
              <a:gd name="T31" fmla="*/ 6 h 42"/>
              <a:gd name="T32" fmla="*/ 18 w 42"/>
              <a:gd name="T33" fmla="*/ 6 h 42"/>
              <a:gd name="T34" fmla="*/ 18 w 42"/>
              <a:gd name="T35" fmla="*/ 6 h 42"/>
              <a:gd name="T36" fmla="*/ 10 w 42"/>
              <a:gd name="T37" fmla="*/ 18 h 42"/>
              <a:gd name="T38" fmla="*/ 10 w 42"/>
              <a:gd name="T39" fmla="*/ 18 h 42"/>
              <a:gd name="T40" fmla="*/ 10 w 42"/>
              <a:gd name="T41" fmla="*/ 20 h 42"/>
              <a:gd name="T42" fmla="*/ 10 w 42"/>
              <a:gd name="T43" fmla="*/ 20 h 42"/>
              <a:gd name="T44" fmla="*/ 16 w 42"/>
              <a:gd name="T45" fmla="*/ 18 h 42"/>
              <a:gd name="T46" fmla="*/ 16 w 42"/>
              <a:gd name="T47" fmla="*/ 18 h 42"/>
              <a:gd name="T48" fmla="*/ 10 w 42"/>
              <a:gd name="T49" fmla="*/ 8 h 42"/>
              <a:gd name="T50" fmla="*/ 10 w 42"/>
              <a:gd name="T51" fmla="*/ 8 h 42"/>
              <a:gd name="T52" fmla="*/ 4 w 42"/>
              <a:gd name="T53" fmla="*/ 10 h 42"/>
              <a:gd name="T54" fmla="*/ 4 w 42"/>
              <a:gd name="T55" fmla="*/ 10 h 42"/>
              <a:gd name="T56" fmla="*/ 10 w 42"/>
              <a:gd name="T57" fmla="*/ 18 h 42"/>
              <a:gd name="T58" fmla="*/ 10 w 42"/>
              <a:gd name="T59" fmla="*/ 18 h 42"/>
              <a:gd name="T60" fmla="*/ 10 w 42"/>
              <a:gd name="T61" fmla="*/ 18 h 42"/>
              <a:gd name="T62" fmla="*/ 30 w 42"/>
              <a:gd name="T63" fmla="*/ 20 h 42"/>
              <a:gd name="T64" fmla="*/ 30 w 42"/>
              <a:gd name="T65" fmla="*/ 20 h 42"/>
              <a:gd name="T66" fmla="*/ 32 w 42"/>
              <a:gd name="T67" fmla="*/ 20 h 42"/>
              <a:gd name="T68" fmla="*/ 32 w 42"/>
              <a:gd name="T69" fmla="*/ 20 h 42"/>
              <a:gd name="T70" fmla="*/ 36 w 42"/>
              <a:gd name="T71" fmla="*/ 14 h 42"/>
              <a:gd name="T72" fmla="*/ 36 w 42"/>
              <a:gd name="T73" fmla="*/ 14 h 42"/>
              <a:gd name="T74" fmla="*/ 38 w 42"/>
              <a:gd name="T75" fmla="*/ 10 h 42"/>
              <a:gd name="T76" fmla="*/ 32 w 42"/>
              <a:gd name="T77" fmla="*/ 8 h 42"/>
              <a:gd name="T78" fmla="*/ 32 w 42"/>
              <a:gd name="T79" fmla="*/ 8 h 42"/>
              <a:gd name="T80" fmla="*/ 26 w 42"/>
              <a:gd name="T81" fmla="*/ 18 h 42"/>
              <a:gd name="T82" fmla="*/ 26 w 42"/>
              <a:gd name="T83" fmla="*/ 18 h 42"/>
              <a:gd name="T84" fmla="*/ 26 w 42"/>
              <a:gd name="T85" fmla="*/ 18 h 42"/>
              <a:gd name="T86" fmla="*/ 30 w 42"/>
              <a:gd name="T87" fmla="*/ 20 h 42"/>
              <a:gd name="T88" fmla="*/ 30 w 42"/>
              <a:gd name="T89" fmla="*/ 20 h 42"/>
              <a:gd name="T90" fmla="*/ 30 w 42"/>
              <a:gd name="T91" fmla="*/ 2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2" h="42">
                <a:moveTo>
                  <a:pt x="18" y="6"/>
                </a:moveTo>
                <a:lnTo>
                  <a:pt x="18" y="22"/>
                </a:lnTo>
                <a:lnTo>
                  <a:pt x="0" y="22"/>
                </a:lnTo>
                <a:lnTo>
                  <a:pt x="0" y="26"/>
                </a:lnTo>
                <a:lnTo>
                  <a:pt x="18" y="26"/>
                </a:lnTo>
                <a:lnTo>
                  <a:pt x="18" y="42"/>
                </a:lnTo>
                <a:lnTo>
                  <a:pt x="24" y="42"/>
                </a:lnTo>
                <a:lnTo>
                  <a:pt x="24" y="26"/>
                </a:lnTo>
                <a:lnTo>
                  <a:pt x="42" y="26"/>
                </a:lnTo>
                <a:lnTo>
                  <a:pt x="42" y="22"/>
                </a:lnTo>
                <a:lnTo>
                  <a:pt x="24" y="22"/>
                </a:lnTo>
                <a:lnTo>
                  <a:pt x="24" y="6"/>
                </a:lnTo>
                <a:lnTo>
                  <a:pt x="38" y="6"/>
                </a:lnTo>
                <a:lnTo>
                  <a:pt x="38" y="0"/>
                </a:lnTo>
                <a:lnTo>
                  <a:pt x="4" y="0"/>
                </a:lnTo>
                <a:lnTo>
                  <a:pt x="4" y="6"/>
                </a:lnTo>
                <a:lnTo>
                  <a:pt x="18" y="6"/>
                </a:lnTo>
                <a:lnTo>
                  <a:pt x="18" y="6"/>
                </a:lnTo>
                <a:close/>
                <a:moveTo>
                  <a:pt x="10" y="18"/>
                </a:moveTo>
                <a:lnTo>
                  <a:pt x="10" y="18"/>
                </a:lnTo>
                <a:lnTo>
                  <a:pt x="10" y="20"/>
                </a:lnTo>
                <a:lnTo>
                  <a:pt x="10" y="20"/>
                </a:lnTo>
                <a:lnTo>
                  <a:pt x="16" y="18"/>
                </a:lnTo>
                <a:lnTo>
                  <a:pt x="16" y="18"/>
                </a:lnTo>
                <a:lnTo>
                  <a:pt x="10" y="8"/>
                </a:lnTo>
                <a:lnTo>
                  <a:pt x="10" y="8"/>
                </a:lnTo>
                <a:lnTo>
                  <a:pt x="4" y="10"/>
                </a:lnTo>
                <a:lnTo>
                  <a:pt x="4" y="10"/>
                </a:lnTo>
                <a:lnTo>
                  <a:pt x="10" y="18"/>
                </a:lnTo>
                <a:lnTo>
                  <a:pt x="10" y="18"/>
                </a:lnTo>
                <a:lnTo>
                  <a:pt x="10" y="18"/>
                </a:lnTo>
                <a:close/>
                <a:moveTo>
                  <a:pt x="30" y="20"/>
                </a:moveTo>
                <a:lnTo>
                  <a:pt x="30" y="20"/>
                </a:lnTo>
                <a:lnTo>
                  <a:pt x="32" y="20"/>
                </a:lnTo>
                <a:lnTo>
                  <a:pt x="32" y="20"/>
                </a:lnTo>
                <a:lnTo>
                  <a:pt x="36" y="14"/>
                </a:lnTo>
                <a:lnTo>
                  <a:pt x="36" y="14"/>
                </a:lnTo>
                <a:lnTo>
                  <a:pt x="38" y="10"/>
                </a:lnTo>
                <a:lnTo>
                  <a:pt x="32" y="8"/>
                </a:lnTo>
                <a:lnTo>
                  <a:pt x="32" y="8"/>
                </a:lnTo>
                <a:lnTo>
                  <a:pt x="26" y="18"/>
                </a:lnTo>
                <a:lnTo>
                  <a:pt x="26" y="18"/>
                </a:lnTo>
                <a:lnTo>
                  <a:pt x="26" y="18"/>
                </a:lnTo>
                <a:lnTo>
                  <a:pt x="30" y="20"/>
                </a:lnTo>
                <a:lnTo>
                  <a:pt x="30" y="20"/>
                </a:lnTo>
                <a:lnTo>
                  <a:pt x="30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6"/>
          <p:cNvSpPr>
            <a:spLocks noEditPoints="1"/>
          </p:cNvSpPr>
          <p:nvPr/>
        </p:nvSpPr>
        <p:spPr bwMode="auto">
          <a:xfrm>
            <a:off x="11066570" y="4113366"/>
            <a:ext cx="131512" cy="131494"/>
          </a:xfrm>
          <a:custGeom>
            <a:avLst/>
            <a:gdLst>
              <a:gd name="T0" fmla="*/ 30 w 44"/>
              <a:gd name="T1" fmla="*/ 0 h 44"/>
              <a:gd name="T2" fmla="*/ 22 w 44"/>
              <a:gd name="T3" fmla="*/ 2 h 44"/>
              <a:gd name="T4" fmla="*/ 22 w 44"/>
              <a:gd name="T5" fmla="*/ 2 h 44"/>
              <a:gd name="T6" fmla="*/ 12 w 44"/>
              <a:gd name="T7" fmla="*/ 6 h 44"/>
              <a:gd name="T8" fmla="*/ 42 w 44"/>
              <a:gd name="T9" fmla="*/ 12 h 44"/>
              <a:gd name="T10" fmla="*/ 30 w 44"/>
              <a:gd name="T11" fmla="*/ 6 h 44"/>
              <a:gd name="T12" fmla="*/ 30 w 44"/>
              <a:gd name="T13" fmla="*/ 0 h 44"/>
              <a:gd name="T14" fmla="*/ 30 w 44"/>
              <a:gd name="T15" fmla="*/ 0 h 44"/>
              <a:gd name="T16" fmla="*/ 10 w 44"/>
              <a:gd name="T17" fmla="*/ 12 h 44"/>
              <a:gd name="T18" fmla="*/ 4 w 44"/>
              <a:gd name="T19" fmla="*/ 4 h 44"/>
              <a:gd name="T20" fmla="*/ 0 w 44"/>
              <a:gd name="T21" fmla="*/ 8 h 44"/>
              <a:gd name="T22" fmla="*/ 6 w 44"/>
              <a:gd name="T23" fmla="*/ 16 h 44"/>
              <a:gd name="T24" fmla="*/ 22 w 44"/>
              <a:gd name="T25" fmla="*/ 40 h 44"/>
              <a:gd name="T26" fmla="*/ 20 w 44"/>
              <a:gd name="T27" fmla="*/ 40 h 44"/>
              <a:gd name="T28" fmla="*/ 20 w 44"/>
              <a:gd name="T29" fmla="*/ 44 h 44"/>
              <a:gd name="T30" fmla="*/ 30 w 44"/>
              <a:gd name="T31" fmla="*/ 42 h 44"/>
              <a:gd name="T32" fmla="*/ 30 w 44"/>
              <a:gd name="T33" fmla="*/ 28 h 44"/>
              <a:gd name="T34" fmla="*/ 38 w 44"/>
              <a:gd name="T35" fmla="*/ 14 h 44"/>
              <a:gd name="T36" fmla="*/ 14 w 44"/>
              <a:gd name="T37" fmla="*/ 28 h 44"/>
              <a:gd name="T38" fmla="*/ 24 w 44"/>
              <a:gd name="T39" fmla="*/ 38 h 44"/>
              <a:gd name="T40" fmla="*/ 22 w 44"/>
              <a:gd name="T41" fmla="*/ 40 h 44"/>
              <a:gd name="T42" fmla="*/ 22 w 44"/>
              <a:gd name="T43" fmla="*/ 40 h 44"/>
              <a:gd name="T44" fmla="*/ 20 w 44"/>
              <a:gd name="T45" fmla="*/ 18 h 44"/>
              <a:gd name="T46" fmla="*/ 32 w 44"/>
              <a:gd name="T47" fmla="*/ 24 h 44"/>
              <a:gd name="T48" fmla="*/ 20 w 44"/>
              <a:gd name="T49" fmla="*/ 24 h 44"/>
              <a:gd name="T50" fmla="*/ 0 w 44"/>
              <a:gd name="T51" fmla="*/ 38 h 44"/>
              <a:gd name="T52" fmla="*/ 6 w 44"/>
              <a:gd name="T53" fmla="*/ 40 h 44"/>
              <a:gd name="T54" fmla="*/ 10 w 44"/>
              <a:gd name="T55" fmla="*/ 24 h 44"/>
              <a:gd name="T56" fmla="*/ 6 w 44"/>
              <a:gd name="T57" fmla="*/ 20 h 44"/>
              <a:gd name="T58" fmla="*/ 0 w 44"/>
              <a:gd name="T59" fmla="*/ 38 h 44"/>
              <a:gd name="T60" fmla="*/ 0 w 44"/>
              <a:gd name="T61" fmla="*/ 38 h 44"/>
              <a:gd name="T62" fmla="*/ 38 w 44"/>
              <a:gd name="T63" fmla="*/ 42 h 44"/>
              <a:gd name="T64" fmla="*/ 44 w 44"/>
              <a:gd name="T65" fmla="*/ 38 h 44"/>
              <a:gd name="T66" fmla="*/ 32 w 44"/>
              <a:gd name="T67" fmla="*/ 32 h 44"/>
              <a:gd name="T68" fmla="*/ 38 w 44"/>
              <a:gd name="T69" fmla="*/ 42 h 44"/>
              <a:gd name="T70" fmla="*/ 38 w 44"/>
              <a:gd name="T71" fmla="*/ 42 h 44"/>
              <a:gd name="T72" fmla="*/ 8 w 44"/>
              <a:gd name="T73" fmla="*/ 40 h 44"/>
              <a:gd name="T74" fmla="*/ 12 w 44"/>
              <a:gd name="T75" fmla="*/ 42 h 44"/>
              <a:gd name="T76" fmla="*/ 16 w 44"/>
              <a:gd name="T77" fmla="*/ 30 h 44"/>
              <a:gd name="T78" fmla="*/ 16 w 44"/>
              <a:gd name="T79" fmla="*/ 30 h 44"/>
              <a:gd name="T80" fmla="*/ 12 w 44"/>
              <a:gd name="T81" fmla="*/ 36 h 44"/>
              <a:gd name="T82" fmla="*/ 8 w 44"/>
              <a:gd name="T83" fmla="*/ 40 h 44"/>
              <a:gd name="T84" fmla="*/ 8 w 44"/>
              <a:gd name="T85" fmla="*/ 40 h 44"/>
              <a:gd name="T86" fmla="*/ 8 w 44"/>
              <a:gd name="T87" fmla="*/ 4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4" h="44">
                <a:moveTo>
                  <a:pt x="30" y="0"/>
                </a:moveTo>
                <a:lnTo>
                  <a:pt x="30" y="0"/>
                </a:lnTo>
                <a:lnTo>
                  <a:pt x="22" y="2"/>
                </a:lnTo>
                <a:lnTo>
                  <a:pt x="22" y="2"/>
                </a:lnTo>
                <a:lnTo>
                  <a:pt x="22" y="2"/>
                </a:lnTo>
                <a:lnTo>
                  <a:pt x="22" y="2"/>
                </a:lnTo>
                <a:lnTo>
                  <a:pt x="22" y="6"/>
                </a:lnTo>
                <a:lnTo>
                  <a:pt x="12" y="6"/>
                </a:lnTo>
                <a:lnTo>
                  <a:pt x="12" y="12"/>
                </a:lnTo>
                <a:lnTo>
                  <a:pt x="42" y="12"/>
                </a:lnTo>
                <a:lnTo>
                  <a:pt x="42" y="6"/>
                </a:lnTo>
                <a:lnTo>
                  <a:pt x="30" y="6"/>
                </a:lnTo>
                <a:lnTo>
                  <a:pt x="30" y="6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close/>
                <a:moveTo>
                  <a:pt x="6" y="16"/>
                </a:moveTo>
                <a:lnTo>
                  <a:pt x="10" y="12"/>
                </a:lnTo>
                <a:lnTo>
                  <a:pt x="10" y="12"/>
                </a:lnTo>
                <a:lnTo>
                  <a:pt x="4" y="4"/>
                </a:lnTo>
                <a:lnTo>
                  <a:pt x="0" y="8"/>
                </a:lnTo>
                <a:lnTo>
                  <a:pt x="0" y="8"/>
                </a:lnTo>
                <a:lnTo>
                  <a:pt x="6" y="16"/>
                </a:lnTo>
                <a:lnTo>
                  <a:pt x="6" y="16"/>
                </a:lnTo>
                <a:lnTo>
                  <a:pt x="6" y="16"/>
                </a:lnTo>
                <a:close/>
                <a:moveTo>
                  <a:pt x="22" y="40"/>
                </a:moveTo>
                <a:lnTo>
                  <a:pt x="20" y="40"/>
                </a:lnTo>
                <a:lnTo>
                  <a:pt x="20" y="40"/>
                </a:lnTo>
                <a:lnTo>
                  <a:pt x="20" y="44"/>
                </a:lnTo>
                <a:lnTo>
                  <a:pt x="20" y="44"/>
                </a:lnTo>
                <a:lnTo>
                  <a:pt x="28" y="44"/>
                </a:lnTo>
                <a:lnTo>
                  <a:pt x="30" y="42"/>
                </a:lnTo>
                <a:lnTo>
                  <a:pt x="30" y="42"/>
                </a:lnTo>
                <a:lnTo>
                  <a:pt x="30" y="28"/>
                </a:lnTo>
                <a:lnTo>
                  <a:pt x="38" y="28"/>
                </a:lnTo>
                <a:lnTo>
                  <a:pt x="38" y="14"/>
                </a:lnTo>
                <a:lnTo>
                  <a:pt x="14" y="14"/>
                </a:lnTo>
                <a:lnTo>
                  <a:pt x="14" y="28"/>
                </a:lnTo>
                <a:lnTo>
                  <a:pt x="24" y="28"/>
                </a:lnTo>
                <a:lnTo>
                  <a:pt x="24" y="38"/>
                </a:lnTo>
                <a:lnTo>
                  <a:pt x="24" y="38"/>
                </a:lnTo>
                <a:lnTo>
                  <a:pt x="22" y="40"/>
                </a:lnTo>
                <a:lnTo>
                  <a:pt x="22" y="40"/>
                </a:lnTo>
                <a:lnTo>
                  <a:pt x="22" y="40"/>
                </a:lnTo>
                <a:close/>
                <a:moveTo>
                  <a:pt x="20" y="24"/>
                </a:moveTo>
                <a:lnTo>
                  <a:pt x="20" y="18"/>
                </a:lnTo>
                <a:lnTo>
                  <a:pt x="32" y="18"/>
                </a:lnTo>
                <a:lnTo>
                  <a:pt x="32" y="24"/>
                </a:lnTo>
                <a:lnTo>
                  <a:pt x="20" y="24"/>
                </a:lnTo>
                <a:lnTo>
                  <a:pt x="20" y="24"/>
                </a:lnTo>
                <a:close/>
                <a:moveTo>
                  <a:pt x="0" y="38"/>
                </a:moveTo>
                <a:lnTo>
                  <a:pt x="0" y="38"/>
                </a:lnTo>
                <a:lnTo>
                  <a:pt x="6" y="40"/>
                </a:lnTo>
                <a:lnTo>
                  <a:pt x="6" y="40"/>
                </a:lnTo>
                <a:lnTo>
                  <a:pt x="10" y="24"/>
                </a:lnTo>
                <a:lnTo>
                  <a:pt x="10" y="24"/>
                </a:lnTo>
                <a:lnTo>
                  <a:pt x="6" y="20"/>
                </a:lnTo>
                <a:lnTo>
                  <a:pt x="6" y="20"/>
                </a:lnTo>
                <a:lnTo>
                  <a:pt x="0" y="38"/>
                </a:lnTo>
                <a:lnTo>
                  <a:pt x="0" y="38"/>
                </a:lnTo>
                <a:lnTo>
                  <a:pt x="0" y="38"/>
                </a:lnTo>
                <a:lnTo>
                  <a:pt x="0" y="38"/>
                </a:lnTo>
                <a:lnTo>
                  <a:pt x="0" y="38"/>
                </a:lnTo>
                <a:close/>
                <a:moveTo>
                  <a:pt x="38" y="42"/>
                </a:moveTo>
                <a:lnTo>
                  <a:pt x="44" y="38"/>
                </a:lnTo>
                <a:lnTo>
                  <a:pt x="44" y="38"/>
                </a:lnTo>
                <a:lnTo>
                  <a:pt x="36" y="30"/>
                </a:lnTo>
                <a:lnTo>
                  <a:pt x="32" y="32"/>
                </a:lnTo>
                <a:lnTo>
                  <a:pt x="32" y="32"/>
                </a:lnTo>
                <a:lnTo>
                  <a:pt x="38" y="42"/>
                </a:lnTo>
                <a:lnTo>
                  <a:pt x="38" y="42"/>
                </a:lnTo>
                <a:lnTo>
                  <a:pt x="38" y="42"/>
                </a:lnTo>
                <a:close/>
                <a:moveTo>
                  <a:pt x="8" y="40"/>
                </a:moveTo>
                <a:lnTo>
                  <a:pt x="8" y="40"/>
                </a:lnTo>
                <a:lnTo>
                  <a:pt x="12" y="42"/>
                </a:lnTo>
                <a:lnTo>
                  <a:pt x="12" y="42"/>
                </a:lnTo>
                <a:lnTo>
                  <a:pt x="22" y="32"/>
                </a:lnTo>
                <a:lnTo>
                  <a:pt x="16" y="30"/>
                </a:lnTo>
                <a:lnTo>
                  <a:pt x="16" y="30"/>
                </a:lnTo>
                <a:lnTo>
                  <a:pt x="16" y="30"/>
                </a:lnTo>
                <a:lnTo>
                  <a:pt x="16" y="30"/>
                </a:lnTo>
                <a:lnTo>
                  <a:pt x="12" y="36"/>
                </a:lnTo>
                <a:lnTo>
                  <a:pt x="8" y="40"/>
                </a:lnTo>
                <a:lnTo>
                  <a:pt x="8" y="40"/>
                </a:lnTo>
                <a:lnTo>
                  <a:pt x="8" y="40"/>
                </a:lnTo>
                <a:lnTo>
                  <a:pt x="8" y="40"/>
                </a:lnTo>
                <a:lnTo>
                  <a:pt x="8" y="40"/>
                </a:lnTo>
                <a:lnTo>
                  <a:pt x="8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7"/>
          <p:cNvSpPr>
            <a:spLocks/>
          </p:cNvSpPr>
          <p:nvPr/>
        </p:nvSpPr>
        <p:spPr bwMode="auto">
          <a:xfrm>
            <a:off x="11210038" y="4113366"/>
            <a:ext cx="125535" cy="131494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6 w 42"/>
              <a:gd name="T5" fmla="*/ 4 h 44"/>
              <a:gd name="T6" fmla="*/ 26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2 h 44"/>
              <a:gd name="T14" fmla="*/ 20 w 42"/>
              <a:gd name="T15" fmla="*/ 2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4 h 44"/>
              <a:gd name="T26" fmla="*/ 18 w 42"/>
              <a:gd name="T27" fmla="*/ 14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40 h 44"/>
              <a:gd name="T34" fmla="*/ 12 w 42"/>
              <a:gd name="T35" fmla="*/ 40 h 44"/>
              <a:gd name="T36" fmla="*/ 12 w 42"/>
              <a:gd name="T37" fmla="*/ 24 h 44"/>
              <a:gd name="T38" fmla="*/ 18 w 42"/>
              <a:gd name="T39" fmla="*/ 24 h 44"/>
              <a:gd name="T40" fmla="*/ 18 w 42"/>
              <a:gd name="T41" fmla="*/ 44 h 44"/>
              <a:gd name="T42" fmla="*/ 24 w 42"/>
              <a:gd name="T43" fmla="*/ 44 h 44"/>
              <a:gd name="T44" fmla="*/ 24 w 42"/>
              <a:gd name="T45" fmla="*/ 24 h 44"/>
              <a:gd name="T46" fmla="*/ 32 w 42"/>
              <a:gd name="T47" fmla="*/ 24 h 44"/>
              <a:gd name="T48" fmla="*/ 32 w 42"/>
              <a:gd name="T49" fmla="*/ 34 h 44"/>
              <a:gd name="T50" fmla="*/ 32 w 42"/>
              <a:gd name="T51" fmla="*/ 34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6 w 42"/>
              <a:gd name="T63" fmla="*/ 40 h 44"/>
              <a:gd name="T64" fmla="*/ 36 w 42"/>
              <a:gd name="T65" fmla="*/ 38 h 44"/>
              <a:gd name="T66" fmla="*/ 38 w 42"/>
              <a:gd name="T67" fmla="*/ 36 h 44"/>
              <a:gd name="T68" fmla="*/ 38 w 42"/>
              <a:gd name="T69" fmla="*/ 18 h 44"/>
              <a:gd name="T70" fmla="*/ 24 w 42"/>
              <a:gd name="T71" fmla="*/ 18 h 44"/>
              <a:gd name="T72" fmla="*/ 24 w 42"/>
              <a:gd name="T73" fmla="*/ 14 h 44"/>
              <a:gd name="T74" fmla="*/ 42 w 42"/>
              <a:gd name="T75" fmla="*/ 14 h 44"/>
              <a:gd name="T76" fmla="*/ 42 w 42"/>
              <a:gd name="T77" fmla="*/ 8 h 44"/>
              <a:gd name="T78" fmla="*/ 22 w 42"/>
              <a:gd name="T79" fmla="*/ 8 h 44"/>
              <a:gd name="T80" fmla="*/ 22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2"/>
                </a:lnTo>
                <a:lnTo>
                  <a:pt x="20" y="2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4"/>
                </a:lnTo>
                <a:lnTo>
                  <a:pt x="18" y="14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4"/>
                </a:lnTo>
                <a:lnTo>
                  <a:pt x="18" y="24"/>
                </a:lnTo>
                <a:lnTo>
                  <a:pt x="18" y="44"/>
                </a:lnTo>
                <a:lnTo>
                  <a:pt x="24" y="44"/>
                </a:lnTo>
                <a:lnTo>
                  <a:pt x="24" y="24"/>
                </a:lnTo>
                <a:lnTo>
                  <a:pt x="32" y="24"/>
                </a:lnTo>
                <a:lnTo>
                  <a:pt x="32" y="34"/>
                </a:lnTo>
                <a:lnTo>
                  <a:pt x="32" y="34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40"/>
                </a:lnTo>
                <a:lnTo>
                  <a:pt x="36" y="38"/>
                </a:lnTo>
                <a:lnTo>
                  <a:pt x="38" y="36"/>
                </a:lnTo>
                <a:lnTo>
                  <a:pt x="38" y="18"/>
                </a:lnTo>
                <a:lnTo>
                  <a:pt x="24" y="18"/>
                </a:lnTo>
                <a:lnTo>
                  <a:pt x="24" y="14"/>
                </a:lnTo>
                <a:lnTo>
                  <a:pt x="42" y="14"/>
                </a:lnTo>
                <a:lnTo>
                  <a:pt x="42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8"/>
          <p:cNvSpPr>
            <a:spLocks noEditPoints="1"/>
          </p:cNvSpPr>
          <p:nvPr/>
        </p:nvSpPr>
        <p:spPr bwMode="auto">
          <a:xfrm>
            <a:off x="11096460" y="3665091"/>
            <a:ext cx="137490" cy="131494"/>
          </a:xfrm>
          <a:custGeom>
            <a:avLst/>
            <a:gdLst>
              <a:gd name="T0" fmla="*/ 28 w 46"/>
              <a:gd name="T1" fmla="*/ 4 h 44"/>
              <a:gd name="T2" fmla="*/ 28 w 46"/>
              <a:gd name="T3" fmla="*/ 0 h 44"/>
              <a:gd name="T4" fmla="*/ 22 w 46"/>
              <a:gd name="T5" fmla="*/ 0 h 44"/>
              <a:gd name="T6" fmla="*/ 20 w 46"/>
              <a:gd name="T7" fmla="*/ 0 h 44"/>
              <a:gd name="T8" fmla="*/ 22 w 46"/>
              <a:gd name="T9" fmla="*/ 4 h 44"/>
              <a:gd name="T10" fmla="*/ 6 w 46"/>
              <a:gd name="T11" fmla="*/ 6 h 44"/>
              <a:gd name="T12" fmla="*/ 6 w 46"/>
              <a:gd name="T13" fmla="*/ 22 h 44"/>
              <a:gd name="T14" fmla="*/ 0 w 46"/>
              <a:gd name="T15" fmla="*/ 40 h 44"/>
              <a:gd name="T16" fmla="*/ 6 w 46"/>
              <a:gd name="T17" fmla="*/ 44 h 44"/>
              <a:gd name="T18" fmla="*/ 10 w 46"/>
              <a:gd name="T19" fmla="*/ 34 h 44"/>
              <a:gd name="T20" fmla="*/ 12 w 46"/>
              <a:gd name="T21" fmla="*/ 20 h 44"/>
              <a:gd name="T22" fmla="*/ 44 w 46"/>
              <a:gd name="T23" fmla="*/ 10 h 44"/>
              <a:gd name="T24" fmla="*/ 30 w 46"/>
              <a:gd name="T25" fmla="*/ 6 h 44"/>
              <a:gd name="T26" fmla="*/ 28 w 46"/>
              <a:gd name="T27" fmla="*/ 4 h 44"/>
              <a:gd name="T28" fmla="*/ 28 w 46"/>
              <a:gd name="T29" fmla="*/ 4 h 44"/>
              <a:gd name="T30" fmla="*/ 10 w 46"/>
              <a:gd name="T31" fmla="*/ 38 h 44"/>
              <a:gd name="T32" fmla="*/ 14 w 46"/>
              <a:gd name="T33" fmla="*/ 44 h 44"/>
              <a:gd name="T34" fmla="*/ 28 w 46"/>
              <a:gd name="T35" fmla="*/ 30 h 44"/>
              <a:gd name="T36" fmla="*/ 32 w 46"/>
              <a:gd name="T37" fmla="*/ 38 h 44"/>
              <a:gd name="T38" fmla="*/ 40 w 46"/>
              <a:gd name="T39" fmla="*/ 44 h 44"/>
              <a:gd name="T40" fmla="*/ 44 w 46"/>
              <a:gd name="T41" fmla="*/ 38 h 44"/>
              <a:gd name="T42" fmla="*/ 46 w 46"/>
              <a:gd name="T43" fmla="*/ 38 h 44"/>
              <a:gd name="T44" fmla="*/ 36 w 46"/>
              <a:gd name="T45" fmla="*/ 32 h 44"/>
              <a:gd name="T46" fmla="*/ 30 w 46"/>
              <a:gd name="T47" fmla="*/ 24 h 44"/>
              <a:gd name="T48" fmla="*/ 42 w 46"/>
              <a:gd name="T49" fmla="*/ 18 h 44"/>
              <a:gd name="T50" fmla="*/ 30 w 46"/>
              <a:gd name="T51" fmla="*/ 16 h 44"/>
              <a:gd name="T52" fmla="*/ 30 w 46"/>
              <a:gd name="T53" fmla="*/ 14 h 44"/>
              <a:gd name="T54" fmla="*/ 30 w 46"/>
              <a:gd name="T55" fmla="*/ 12 h 44"/>
              <a:gd name="T56" fmla="*/ 28 w 46"/>
              <a:gd name="T57" fmla="*/ 12 h 44"/>
              <a:gd name="T58" fmla="*/ 24 w 46"/>
              <a:gd name="T59" fmla="*/ 18 h 44"/>
              <a:gd name="T60" fmla="*/ 14 w 46"/>
              <a:gd name="T61" fmla="*/ 24 h 44"/>
              <a:gd name="T62" fmla="*/ 22 w 46"/>
              <a:gd name="T63" fmla="*/ 24 h 44"/>
              <a:gd name="T64" fmla="*/ 10 w 46"/>
              <a:gd name="T65" fmla="*/ 38 h 44"/>
              <a:gd name="T66" fmla="*/ 10 w 46"/>
              <a:gd name="T67" fmla="*/ 3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6" h="44">
                <a:moveTo>
                  <a:pt x="28" y="4"/>
                </a:moveTo>
                <a:lnTo>
                  <a:pt x="28" y="4"/>
                </a:lnTo>
                <a:lnTo>
                  <a:pt x="28" y="0"/>
                </a:lnTo>
                <a:lnTo>
                  <a:pt x="28" y="0"/>
                </a:lnTo>
                <a:lnTo>
                  <a:pt x="22" y="0"/>
                </a:lnTo>
                <a:lnTo>
                  <a:pt x="22" y="0"/>
                </a:lnTo>
                <a:lnTo>
                  <a:pt x="20" y="0"/>
                </a:lnTo>
                <a:lnTo>
                  <a:pt x="20" y="0"/>
                </a:lnTo>
                <a:lnTo>
                  <a:pt x="22" y="4"/>
                </a:lnTo>
                <a:lnTo>
                  <a:pt x="22" y="4"/>
                </a:lnTo>
                <a:lnTo>
                  <a:pt x="22" y="6"/>
                </a:lnTo>
                <a:lnTo>
                  <a:pt x="6" y="6"/>
                </a:lnTo>
                <a:lnTo>
                  <a:pt x="6" y="22"/>
                </a:lnTo>
                <a:lnTo>
                  <a:pt x="6" y="22"/>
                </a:lnTo>
                <a:lnTo>
                  <a:pt x="4" y="32"/>
                </a:lnTo>
                <a:lnTo>
                  <a:pt x="0" y="40"/>
                </a:lnTo>
                <a:lnTo>
                  <a:pt x="0" y="40"/>
                </a:lnTo>
                <a:lnTo>
                  <a:pt x="6" y="44"/>
                </a:lnTo>
                <a:lnTo>
                  <a:pt x="6" y="44"/>
                </a:lnTo>
                <a:lnTo>
                  <a:pt x="10" y="34"/>
                </a:lnTo>
                <a:lnTo>
                  <a:pt x="10" y="34"/>
                </a:lnTo>
                <a:lnTo>
                  <a:pt x="12" y="20"/>
                </a:lnTo>
                <a:lnTo>
                  <a:pt x="12" y="10"/>
                </a:lnTo>
                <a:lnTo>
                  <a:pt x="44" y="10"/>
                </a:lnTo>
                <a:lnTo>
                  <a:pt x="44" y="6"/>
                </a:lnTo>
                <a:lnTo>
                  <a:pt x="30" y="6"/>
                </a:lnTo>
                <a:lnTo>
                  <a:pt x="30" y="6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close/>
                <a:moveTo>
                  <a:pt x="10" y="38"/>
                </a:moveTo>
                <a:lnTo>
                  <a:pt x="10" y="38"/>
                </a:lnTo>
                <a:lnTo>
                  <a:pt x="14" y="44"/>
                </a:lnTo>
                <a:lnTo>
                  <a:pt x="14" y="44"/>
                </a:lnTo>
                <a:lnTo>
                  <a:pt x="22" y="38"/>
                </a:lnTo>
                <a:lnTo>
                  <a:pt x="28" y="30"/>
                </a:lnTo>
                <a:lnTo>
                  <a:pt x="28" y="30"/>
                </a:lnTo>
                <a:lnTo>
                  <a:pt x="32" y="38"/>
                </a:lnTo>
                <a:lnTo>
                  <a:pt x="40" y="44"/>
                </a:lnTo>
                <a:lnTo>
                  <a:pt x="40" y="44"/>
                </a:lnTo>
                <a:lnTo>
                  <a:pt x="44" y="38"/>
                </a:lnTo>
                <a:lnTo>
                  <a:pt x="44" y="38"/>
                </a:lnTo>
                <a:lnTo>
                  <a:pt x="46" y="38"/>
                </a:lnTo>
                <a:lnTo>
                  <a:pt x="46" y="38"/>
                </a:lnTo>
                <a:lnTo>
                  <a:pt x="40" y="36"/>
                </a:lnTo>
                <a:lnTo>
                  <a:pt x="36" y="32"/>
                </a:lnTo>
                <a:lnTo>
                  <a:pt x="32" y="28"/>
                </a:lnTo>
                <a:lnTo>
                  <a:pt x="30" y="24"/>
                </a:lnTo>
                <a:lnTo>
                  <a:pt x="42" y="24"/>
                </a:lnTo>
                <a:lnTo>
                  <a:pt x="42" y="18"/>
                </a:lnTo>
                <a:lnTo>
                  <a:pt x="30" y="18"/>
                </a:lnTo>
                <a:lnTo>
                  <a:pt x="30" y="16"/>
                </a:lnTo>
                <a:lnTo>
                  <a:pt x="30" y="16"/>
                </a:lnTo>
                <a:lnTo>
                  <a:pt x="30" y="14"/>
                </a:lnTo>
                <a:lnTo>
                  <a:pt x="30" y="14"/>
                </a:lnTo>
                <a:lnTo>
                  <a:pt x="30" y="12"/>
                </a:lnTo>
                <a:lnTo>
                  <a:pt x="30" y="12"/>
                </a:lnTo>
                <a:lnTo>
                  <a:pt x="28" y="12"/>
                </a:lnTo>
                <a:lnTo>
                  <a:pt x="24" y="12"/>
                </a:lnTo>
                <a:lnTo>
                  <a:pt x="24" y="18"/>
                </a:lnTo>
                <a:lnTo>
                  <a:pt x="14" y="18"/>
                </a:lnTo>
                <a:lnTo>
                  <a:pt x="14" y="24"/>
                </a:lnTo>
                <a:lnTo>
                  <a:pt x="22" y="24"/>
                </a:lnTo>
                <a:lnTo>
                  <a:pt x="22" y="24"/>
                </a:lnTo>
                <a:lnTo>
                  <a:pt x="18" y="32"/>
                </a:lnTo>
                <a:lnTo>
                  <a:pt x="10" y="38"/>
                </a:lnTo>
                <a:lnTo>
                  <a:pt x="10" y="38"/>
                </a:lnTo>
                <a:lnTo>
                  <a:pt x="10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79"/>
          <p:cNvSpPr>
            <a:spLocks noEditPoints="1"/>
          </p:cNvSpPr>
          <p:nvPr/>
        </p:nvSpPr>
        <p:spPr bwMode="auto">
          <a:xfrm>
            <a:off x="11251883" y="3671068"/>
            <a:ext cx="113579" cy="119540"/>
          </a:xfrm>
          <a:custGeom>
            <a:avLst/>
            <a:gdLst>
              <a:gd name="T0" fmla="*/ 6 w 38"/>
              <a:gd name="T1" fmla="*/ 40 h 40"/>
              <a:gd name="T2" fmla="*/ 6 w 38"/>
              <a:gd name="T3" fmla="*/ 28 h 40"/>
              <a:gd name="T4" fmla="*/ 6 w 38"/>
              <a:gd name="T5" fmla="*/ 28 h 40"/>
              <a:gd name="T6" fmla="*/ 8 w 38"/>
              <a:gd name="T7" fmla="*/ 34 h 40"/>
              <a:gd name="T8" fmla="*/ 8 w 38"/>
              <a:gd name="T9" fmla="*/ 34 h 40"/>
              <a:gd name="T10" fmla="*/ 12 w 38"/>
              <a:gd name="T11" fmla="*/ 32 h 40"/>
              <a:gd name="T12" fmla="*/ 14 w 38"/>
              <a:gd name="T13" fmla="*/ 30 h 40"/>
              <a:gd name="T14" fmla="*/ 16 w 38"/>
              <a:gd name="T15" fmla="*/ 28 h 40"/>
              <a:gd name="T16" fmla="*/ 16 w 38"/>
              <a:gd name="T17" fmla="*/ 24 h 40"/>
              <a:gd name="T18" fmla="*/ 16 w 38"/>
              <a:gd name="T19" fmla="*/ 24 h 40"/>
              <a:gd name="T20" fmla="*/ 16 w 38"/>
              <a:gd name="T21" fmla="*/ 20 h 40"/>
              <a:gd name="T22" fmla="*/ 14 w 38"/>
              <a:gd name="T23" fmla="*/ 16 h 40"/>
              <a:gd name="T24" fmla="*/ 14 w 38"/>
              <a:gd name="T25" fmla="*/ 16 h 40"/>
              <a:gd name="T26" fmla="*/ 14 w 38"/>
              <a:gd name="T27" fmla="*/ 10 h 40"/>
              <a:gd name="T28" fmla="*/ 14 w 38"/>
              <a:gd name="T29" fmla="*/ 10 h 40"/>
              <a:gd name="T30" fmla="*/ 18 w 38"/>
              <a:gd name="T31" fmla="*/ 0 h 40"/>
              <a:gd name="T32" fmla="*/ 0 w 38"/>
              <a:gd name="T33" fmla="*/ 0 h 40"/>
              <a:gd name="T34" fmla="*/ 0 w 38"/>
              <a:gd name="T35" fmla="*/ 40 h 40"/>
              <a:gd name="T36" fmla="*/ 6 w 38"/>
              <a:gd name="T37" fmla="*/ 40 h 40"/>
              <a:gd name="T38" fmla="*/ 6 w 38"/>
              <a:gd name="T39" fmla="*/ 40 h 40"/>
              <a:gd name="T40" fmla="*/ 24 w 38"/>
              <a:gd name="T41" fmla="*/ 40 h 40"/>
              <a:gd name="T42" fmla="*/ 24 w 38"/>
              <a:gd name="T43" fmla="*/ 36 h 40"/>
              <a:gd name="T44" fmla="*/ 32 w 38"/>
              <a:gd name="T45" fmla="*/ 36 h 40"/>
              <a:gd name="T46" fmla="*/ 32 w 38"/>
              <a:gd name="T47" fmla="*/ 40 h 40"/>
              <a:gd name="T48" fmla="*/ 38 w 38"/>
              <a:gd name="T49" fmla="*/ 40 h 40"/>
              <a:gd name="T50" fmla="*/ 38 w 38"/>
              <a:gd name="T51" fmla="*/ 0 h 40"/>
              <a:gd name="T52" fmla="*/ 18 w 38"/>
              <a:gd name="T53" fmla="*/ 0 h 40"/>
              <a:gd name="T54" fmla="*/ 18 w 38"/>
              <a:gd name="T55" fmla="*/ 40 h 40"/>
              <a:gd name="T56" fmla="*/ 24 w 38"/>
              <a:gd name="T57" fmla="*/ 40 h 40"/>
              <a:gd name="T58" fmla="*/ 24 w 38"/>
              <a:gd name="T59" fmla="*/ 40 h 40"/>
              <a:gd name="T60" fmla="*/ 8 w 38"/>
              <a:gd name="T61" fmla="*/ 16 h 40"/>
              <a:gd name="T62" fmla="*/ 8 w 38"/>
              <a:gd name="T63" fmla="*/ 16 h 40"/>
              <a:gd name="T64" fmla="*/ 10 w 38"/>
              <a:gd name="T65" fmla="*/ 22 h 40"/>
              <a:gd name="T66" fmla="*/ 10 w 38"/>
              <a:gd name="T67" fmla="*/ 22 h 40"/>
              <a:gd name="T68" fmla="*/ 10 w 38"/>
              <a:gd name="T69" fmla="*/ 26 h 40"/>
              <a:gd name="T70" fmla="*/ 6 w 38"/>
              <a:gd name="T71" fmla="*/ 26 h 40"/>
              <a:gd name="T72" fmla="*/ 6 w 38"/>
              <a:gd name="T73" fmla="*/ 6 h 40"/>
              <a:gd name="T74" fmla="*/ 10 w 38"/>
              <a:gd name="T75" fmla="*/ 6 h 40"/>
              <a:gd name="T76" fmla="*/ 10 w 38"/>
              <a:gd name="T77" fmla="*/ 6 h 40"/>
              <a:gd name="T78" fmla="*/ 8 w 38"/>
              <a:gd name="T79" fmla="*/ 16 h 40"/>
              <a:gd name="T80" fmla="*/ 8 w 38"/>
              <a:gd name="T81" fmla="*/ 16 h 40"/>
              <a:gd name="T82" fmla="*/ 8 w 38"/>
              <a:gd name="T83" fmla="*/ 16 h 40"/>
              <a:gd name="T84" fmla="*/ 24 w 38"/>
              <a:gd name="T85" fmla="*/ 16 h 40"/>
              <a:gd name="T86" fmla="*/ 24 w 38"/>
              <a:gd name="T87" fmla="*/ 6 h 40"/>
              <a:gd name="T88" fmla="*/ 32 w 38"/>
              <a:gd name="T89" fmla="*/ 6 h 40"/>
              <a:gd name="T90" fmla="*/ 32 w 38"/>
              <a:gd name="T91" fmla="*/ 16 h 40"/>
              <a:gd name="T92" fmla="*/ 24 w 38"/>
              <a:gd name="T93" fmla="*/ 16 h 40"/>
              <a:gd name="T94" fmla="*/ 24 w 38"/>
              <a:gd name="T95" fmla="*/ 16 h 40"/>
              <a:gd name="T96" fmla="*/ 32 w 38"/>
              <a:gd name="T97" fmla="*/ 20 h 40"/>
              <a:gd name="T98" fmla="*/ 32 w 38"/>
              <a:gd name="T99" fmla="*/ 30 h 40"/>
              <a:gd name="T100" fmla="*/ 24 w 38"/>
              <a:gd name="T101" fmla="*/ 30 h 40"/>
              <a:gd name="T102" fmla="*/ 24 w 38"/>
              <a:gd name="T103" fmla="*/ 20 h 40"/>
              <a:gd name="T104" fmla="*/ 32 w 38"/>
              <a:gd name="T105" fmla="*/ 20 h 40"/>
              <a:gd name="T106" fmla="*/ 32 w 38"/>
              <a:gd name="T107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8" h="40">
                <a:moveTo>
                  <a:pt x="6" y="40"/>
                </a:moveTo>
                <a:lnTo>
                  <a:pt x="6" y="28"/>
                </a:lnTo>
                <a:lnTo>
                  <a:pt x="6" y="28"/>
                </a:lnTo>
                <a:lnTo>
                  <a:pt x="8" y="34"/>
                </a:lnTo>
                <a:lnTo>
                  <a:pt x="8" y="34"/>
                </a:lnTo>
                <a:lnTo>
                  <a:pt x="12" y="32"/>
                </a:lnTo>
                <a:lnTo>
                  <a:pt x="14" y="30"/>
                </a:lnTo>
                <a:lnTo>
                  <a:pt x="16" y="28"/>
                </a:lnTo>
                <a:lnTo>
                  <a:pt x="16" y="24"/>
                </a:lnTo>
                <a:lnTo>
                  <a:pt x="16" y="24"/>
                </a:lnTo>
                <a:lnTo>
                  <a:pt x="16" y="20"/>
                </a:lnTo>
                <a:lnTo>
                  <a:pt x="14" y="16"/>
                </a:lnTo>
                <a:lnTo>
                  <a:pt x="14" y="16"/>
                </a:lnTo>
                <a:lnTo>
                  <a:pt x="14" y="10"/>
                </a:lnTo>
                <a:lnTo>
                  <a:pt x="14" y="10"/>
                </a:lnTo>
                <a:lnTo>
                  <a:pt x="18" y="0"/>
                </a:lnTo>
                <a:lnTo>
                  <a:pt x="0" y="0"/>
                </a:lnTo>
                <a:lnTo>
                  <a:pt x="0" y="40"/>
                </a:lnTo>
                <a:lnTo>
                  <a:pt x="6" y="40"/>
                </a:lnTo>
                <a:lnTo>
                  <a:pt x="6" y="40"/>
                </a:lnTo>
                <a:close/>
                <a:moveTo>
                  <a:pt x="24" y="40"/>
                </a:moveTo>
                <a:lnTo>
                  <a:pt x="24" y="36"/>
                </a:lnTo>
                <a:lnTo>
                  <a:pt x="32" y="36"/>
                </a:lnTo>
                <a:lnTo>
                  <a:pt x="32" y="40"/>
                </a:lnTo>
                <a:lnTo>
                  <a:pt x="38" y="40"/>
                </a:lnTo>
                <a:lnTo>
                  <a:pt x="38" y="0"/>
                </a:lnTo>
                <a:lnTo>
                  <a:pt x="18" y="0"/>
                </a:lnTo>
                <a:lnTo>
                  <a:pt x="18" y="40"/>
                </a:lnTo>
                <a:lnTo>
                  <a:pt x="24" y="40"/>
                </a:lnTo>
                <a:lnTo>
                  <a:pt x="24" y="40"/>
                </a:lnTo>
                <a:close/>
                <a:moveTo>
                  <a:pt x="8" y="16"/>
                </a:moveTo>
                <a:lnTo>
                  <a:pt x="8" y="16"/>
                </a:lnTo>
                <a:lnTo>
                  <a:pt x="10" y="22"/>
                </a:lnTo>
                <a:lnTo>
                  <a:pt x="10" y="22"/>
                </a:lnTo>
                <a:lnTo>
                  <a:pt x="10" y="26"/>
                </a:lnTo>
                <a:lnTo>
                  <a:pt x="6" y="26"/>
                </a:lnTo>
                <a:lnTo>
                  <a:pt x="6" y="6"/>
                </a:lnTo>
                <a:lnTo>
                  <a:pt x="10" y="6"/>
                </a:lnTo>
                <a:lnTo>
                  <a:pt x="10" y="6"/>
                </a:lnTo>
                <a:lnTo>
                  <a:pt x="8" y="16"/>
                </a:lnTo>
                <a:lnTo>
                  <a:pt x="8" y="16"/>
                </a:lnTo>
                <a:lnTo>
                  <a:pt x="8" y="16"/>
                </a:lnTo>
                <a:close/>
                <a:moveTo>
                  <a:pt x="24" y="16"/>
                </a:moveTo>
                <a:lnTo>
                  <a:pt x="24" y="6"/>
                </a:lnTo>
                <a:lnTo>
                  <a:pt x="32" y="6"/>
                </a:lnTo>
                <a:lnTo>
                  <a:pt x="32" y="16"/>
                </a:lnTo>
                <a:lnTo>
                  <a:pt x="24" y="16"/>
                </a:lnTo>
                <a:lnTo>
                  <a:pt x="24" y="16"/>
                </a:lnTo>
                <a:close/>
                <a:moveTo>
                  <a:pt x="32" y="20"/>
                </a:moveTo>
                <a:lnTo>
                  <a:pt x="32" y="30"/>
                </a:lnTo>
                <a:lnTo>
                  <a:pt x="24" y="30"/>
                </a:lnTo>
                <a:lnTo>
                  <a:pt x="24" y="20"/>
                </a:lnTo>
                <a:lnTo>
                  <a:pt x="32" y="20"/>
                </a:lnTo>
                <a:lnTo>
                  <a:pt x="32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0"/>
          <p:cNvSpPr>
            <a:spLocks/>
          </p:cNvSpPr>
          <p:nvPr/>
        </p:nvSpPr>
        <p:spPr bwMode="auto">
          <a:xfrm>
            <a:off x="11389373" y="3665091"/>
            <a:ext cx="125535" cy="131494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6 w 42"/>
              <a:gd name="T5" fmla="*/ 4 h 44"/>
              <a:gd name="T6" fmla="*/ 26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0 h 44"/>
              <a:gd name="T14" fmla="*/ 20 w 42"/>
              <a:gd name="T15" fmla="*/ 0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2 h 44"/>
              <a:gd name="T26" fmla="*/ 18 w 42"/>
              <a:gd name="T27" fmla="*/ 12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38 h 44"/>
              <a:gd name="T34" fmla="*/ 12 w 42"/>
              <a:gd name="T35" fmla="*/ 38 h 44"/>
              <a:gd name="T36" fmla="*/ 12 w 42"/>
              <a:gd name="T37" fmla="*/ 22 h 44"/>
              <a:gd name="T38" fmla="*/ 18 w 42"/>
              <a:gd name="T39" fmla="*/ 22 h 44"/>
              <a:gd name="T40" fmla="*/ 18 w 42"/>
              <a:gd name="T41" fmla="*/ 44 h 44"/>
              <a:gd name="T42" fmla="*/ 26 w 42"/>
              <a:gd name="T43" fmla="*/ 44 h 44"/>
              <a:gd name="T44" fmla="*/ 26 w 42"/>
              <a:gd name="T45" fmla="*/ 22 h 44"/>
              <a:gd name="T46" fmla="*/ 32 w 42"/>
              <a:gd name="T47" fmla="*/ 22 h 44"/>
              <a:gd name="T48" fmla="*/ 32 w 42"/>
              <a:gd name="T49" fmla="*/ 32 h 44"/>
              <a:gd name="T50" fmla="*/ 32 w 42"/>
              <a:gd name="T51" fmla="*/ 32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6 w 42"/>
              <a:gd name="T63" fmla="*/ 38 h 44"/>
              <a:gd name="T64" fmla="*/ 38 w 42"/>
              <a:gd name="T65" fmla="*/ 38 h 44"/>
              <a:gd name="T66" fmla="*/ 38 w 42"/>
              <a:gd name="T67" fmla="*/ 36 h 44"/>
              <a:gd name="T68" fmla="*/ 38 w 42"/>
              <a:gd name="T69" fmla="*/ 18 h 44"/>
              <a:gd name="T70" fmla="*/ 26 w 42"/>
              <a:gd name="T71" fmla="*/ 18 h 44"/>
              <a:gd name="T72" fmla="*/ 26 w 42"/>
              <a:gd name="T73" fmla="*/ 12 h 44"/>
              <a:gd name="T74" fmla="*/ 42 w 42"/>
              <a:gd name="T75" fmla="*/ 12 h 44"/>
              <a:gd name="T76" fmla="*/ 42 w 42"/>
              <a:gd name="T77" fmla="*/ 8 h 44"/>
              <a:gd name="T78" fmla="*/ 22 w 42"/>
              <a:gd name="T79" fmla="*/ 8 h 44"/>
              <a:gd name="T80" fmla="*/ 22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4"/>
                </a:lnTo>
                <a:lnTo>
                  <a:pt x="26" y="44"/>
                </a:lnTo>
                <a:lnTo>
                  <a:pt x="26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6" y="18"/>
                </a:lnTo>
                <a:lnTo>
                  <a:pt x="26" y="12"/>
                </a:lnTo>
                <a:lnTo>
                  <a:pt x="42" y="12"/>
                </a:lnTo>
                <a:lnTo>
                  <a:pt x="42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1"/>
          <p:cNvSpPr>
            <a:spLocks/>
          </p:cNvSpPr>
          <p:nvPr/>
        </p:nvSpPr>
        <p:spPr bwMode="auto">
          <a:xfrm>
            <a:off x="8472190" y="2840265"/>
            <a:ext cx="41845" cy="41839"/>
          </a:xfrm>
          <a:custGeom>
            <a:avLst/>
            <a:gdLst>
              <a:gd name="T0" fmla="*/ 14 w 14"/>
              <a:gd name="T1" fmla="*/ 6 h 14"/>
              <a:gd name="T2" fmla="*/ 14 w 14"/>
              <a:gd name="T3" fmla="*/ 6 h 14"/>
              <a:gd name="T4" fmla="*/ 12 w 14"/>
              <a:gd name="T5" fmla="*/ 12 h 14"/>
              <a:gd name="T6" fmla="*/ 6 w 14"/>
              <a:gd name="T7" fmla="*/ 14 h 14"/>
              <a:gd name="T8" fmla="*/ 6 w 14"/>
              <a:gd name="T9" fmla="*/ 14 h 14"/>
              <a:gd name="T10" fmla="*/ 2 w 14"/>
              <a:gd name="T11" fmla="*/ 12 h 14"/>
              <a:gd name="T12" fmla="*/ 0 w 14"/>
              <a:gd name="T13" fmla="*/ 6 h 14"/>
              <a:gd name="T14" fmla="*/ 0 w 14"/>
              <a:gd name="T15" fmla="*/ 6 h 14"/>
              <a:gd name="T16" fmla="*/ 2 w 14"/>
              <a:gd name="T17" fmla="*/ 2 h 14"/>
              <a:gd name="T18" fmla="*/ 6 w 14"/>
              <a:gd name="T19" fmla="*/ 0 h 14"/>
              <a:gd name="T20" fmla="*/ 6 w 14"/>
              <a:gd name="T21" fmla="*/ 0 h 14"/>
              <a:gd name="T22" fmla="*/ 12 w 14"/>
              <a:gd name="T23" fmla="*/ 2 h 14"/>
              <a:gd name="T24" fmla="*/ 14 w 14"/>
              <a:gd name="T25" fmla="*/ 6 h 14"/>
              <a:gd name="T26" fmla="*/ 14 w 14"/>
              <a:gd name="T27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4">
                <a:moveTo>
                  <a:pt x="14" y="6"/>
                </a:moveTo>
                <a:lnTo>
                  <a:pt x="14" y="6"/>
                </a:lnTo>
                <a:lnTo>
                  <a:pt x="12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6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2" y="2"/>
                </a:lnTo>
                <a:lnTo>
                  <a:pt x="14" y="6"/>
                </a:lnTo>
                <a:lnTo>
                  <a:pt x="14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2"/>
          <p:cNvSpPr>
            <a:spLocks/>
          </p:cNvSpPr>
          <p:nvPr/>
        </p:nvSpPr>
        <p:spPr bwMode="auto">
          <a:xfrm>
            <a:off x="8448279" y="2816357"/>
            <a:ext cx="89668" cy="89655"/>
          </a:xfrm>
          <a:custGeom>
            <a:avLst/>
            <a:gdLst>
              <a:gd name="T0" fmla="*/ 30 w 30"/>
              <a:gd name="T1" fmla="*/ 14 h 30"/>
              <a:gd name="T2" fmla="*/ 30 w 30"/>
              <a:gd name="T3" fmla="*/ 14 h 30"/>
              <a:gd name="T4" fmla="*/ 28 w 30"/>
              <a:gd name="T5" fmla="*/ 20 h 30"/>
              <a:gd name="T6" fmla="*/ 26 w 30"/>
              <a:gd name="T7" fmla="*/ 26 h 30"/>
              <a:gd name="T8" fmla="*/ 20 w 30"/>
              <a:gd name="T9" fmla="*/ 28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28 h 30"/>
              <a:gd name="T16" fmla="*/ 4 w 30"/>
              <a:gd name="T17" fmla="*/ 26 h 30"/>
              <a:gd name="T18" fmla="*/ 0 w 30"/>
              <a:gd name="T19" fmla="*/ 20 h 30"/>
              <a:gd name="T20" fmla="*/ 0 w 30"/>
              <a:gd name="T21" fmla="*/ 14 h 30"/>
              <a:gd name="T22" fmla="*/ 0 w 30"/>
              <a:gd name="T23" fmla="*/ 14 h 30"/>
              <a:gd name="T24" fmla="*/ 0 w 30"/>
              <a:gd name="T25" fmla="*/ 8 h 30"/>
              <a:gd name="T26" fmla="*/ 4 w 30"/>
              <a:gd name="T27" fmla="*/ 4 h 30"/>
              <a:gd name="T28" fmla="*/ 8 w 30"/>
              <a:gd name="T29" fmla="*/ 0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0 h 30"/>
              <a:gd name="T36" fmla="*/ 26 w 30"/>
              <a:gd name="T37" fmla="*/ 4 h 30"/>
              <a:gd name="T38" fmla="*/ 28 w 30"/>
              <a:gd name="T39" fmla="*/ 8 h 30"/>
              <a:gd name="T40" fmla="*/ 30 w 30"/>
              <a:gd name="T41" fmla="*/ 14 h 30"/>
              <a:gd name="T42" fmla="*/ 30 w 30"/>
              <a:gd name="T43" fmla="*/ 1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4"/>
                </a:moveTo>
                <a:lnTo>
                  <a:pt x="30" y="14"/>
                </a:lnTo>
                <a:lnTo>
                  <a:pt x="28" y="20"/>
                </a:lnTo>
                <a:lnTo>
                  <a:pt x="26" y="26"/>
                </a:lnTo>
                <a:lnTo>
                  <a:pt x="20" y="28"/>
                </a:lnTo>
                <a:lnTo>
                  <a:pt x="14" y="30"/>
                </a:lnTo>
                <a:lnTo>
                  <a:pt x="14" y="30"/>
                </a:lnTo>
                <a:lnTo>
                  <a:pt x="8" y="28"/>
                </a:lnTo>
                <a:lnTo>
                  <a:pt x="4" y="26"/>
                </a:lnTo>
                <a:lnTo>
                  <a:pt x="0" y="20"/>
                </a:lnTo>
                <a:lnTo>
                  <a:pt x="0" y="14"/>
                </a:lnTo>
                <a:lnTo>
                  <a:pt x="0" y="14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4" y="0"/>
                </a:lnTo>
                <a:lnTo>
                  <a:pt x="14" y="0"/>
                </a:lnTo>
                <a:lnTo>
                  <a:pt x="20" y="0"/>
                </a:lnTo>
                <a:lnTo>
                  <a:pt x="26" y="4"/>
                </a:lnTo>
                <a:lnTo>
                  <a:pt x="28" y="8"/>
                </a:lnTo>
                <a:lnTo>
                  <a:pt x="30" y="14"/>
                </a:lnTo>
                <a:lnTo>
                  <a:pt x="30" y="14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3"/>
          <p:cNvSpPr>
            <a:spLocks/>
          </p:cNvSpPr>
          <p:nvPr/>
        </p:nvSpPr>
        <p:spPr bwMode="auto">
          <a:xfrm>
            <a:off x="7659205" y="2798426"/>
            <a:ext cx="35867" cy="41839"/>
          </a:xfrm>
          <a:custGeom>
            <a:avLst/>
            <a:gdLst>
              <a:gd name="T0" fmla="*/ 12 w 12"/>
              <a:gd name="T1" fmla="*/ 8 h 14"/>
              <a:gd name="T2" fmla="*/ 12 w 12"/>
              <a:gd name="T3" fmla="*/ 8 h 14"/>
              <a:gd name="T4" fmla="*/ 10 w 12"/>
              <a:gd name="T5" fmla="*/ 12 h 14"/>
              <a:gd name="T6" fmla="*/ 6 w 12"/>
              <a:gd name="T7" fmla="*/ 14 h 14"/>
              <a:gd name="T8" fmla="*/ 6 w 12"/>
              <a:gd name="T9" fmla="*/ 14 h 14"/>
              <a:gd name="T10" fmla="*/ 2 w 12"/>
              <a:gd name="T11" fmla="*/ 12 h 14"/>
              <a:gd name="T12" fmla="*/ 0 w 12"/>
              <a:gd name="T13" fmla="*/ 8 h 14"/>
              <a:gd name="T14" fmla="*/ 0 w 12"/>
              <a:gd name="T15" fmla="*/ 8 h 14"/>
              <a:gd name="T16" fmla="*/ 2 w 12"/>
              <a:gd name="T17" fmla="*/ 2 h 14"/>
              <a:gd name="T18" fmla="*/ 6 w 12"/>
              <a:gd name="T19" fmla="*/ 0 h 14"/>
              <a:gd name="T20" fmla="*/ 6 w 12"/>
              <a:gd name="T21" fmla="*/ 0 h 14"/>
              <a:gd name="T22" fmla="*/ 10 w 12"/>
              <a:gd name="T23" fmla="*/ 2 h 14"/>
              <a:gd name="T24" fmla="*/ 12 w 12"/>
              <a:gd name="T25" fmla="*/ 8 h 14"/>
              <a:gd name="T26" fmla="*/ 12 w 12"/>
              <a:gd name="T2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4">
                <a:moveTo>
                  <a:pt x="12" y="8"/>
                </a:moveTo>
                <a:lnTo>
                  <a:pt x="12" y="8"/>
                </a:lnTo>
                <a:lnTo>
                  <a:pt x="10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0" y="2"/>
                </a:lnTo>
                <a:lnTo>
                  <a:pt x="12" y="8"/>
                </a:lnTo>
                <a:lnTo>
                  <a:pt x="12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4"/>
          <p:cNvSpPr>
            <a:spLocks/>
          </p:cNvSpPr>
          <p:nvPr/>
        </p:nvSpPr>
        <p:spPr bwMode="auto">
          <a:xfrm>
            <a:off x="7635294" y="2774518"/>
            <a:ext cx="89668" cy="89655"/>
          </a:xfrm>
          <a:custGeom>
            <a:avLst/>
            <a:gdLst>
              <a:gd name="T0" fmla="*/ 30 w 30"/>
              <a:gd name="T1" fmla="*/ 16 h 30"/>
              <a:gd name="T2" fmla="*/ 30 w 30"/>
              <a:gd name="T3" fmla="*/ 16 h 30"/>
              <a:gd name="T4" fmla="*/ 28 w 30"/>
              <a:gd name="T5" fmla="*/ 20 h 30"/>
              <a:gd name="T6" fmla="*/ 24 w 30"/>
              <a:gd name="T7" fmla="*/ 26 h 30"/>
              <a:gd name="T8" fmla="*/ 20 w 30"/>
              <a:gd name="T9" fmla="*/ 28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28 h 30"/>
              <a:gd name="T16" fmla="*/ 4 w 30"/>
              <a:gd name="T17" fmla="*/ 26 h 30"/>
              <a:gd name="T18" fmla="*/ 0 w 30"/>
              <a:gd name="T19" fmla="*/ 20 h 30"/>
              <a:gd name="T20" fmla="*/ 0 w 30"/>
              <a:gd name="T21" fmla="*/ 16 h 30"/>
              <a:gd name="T22" fmla="*/ 0 w 30"/>
              <a:gd name="T23" fmla="*/ 16 h 30"/>
              <a:gd name="T24" fmla="*/ 0 w 30"/>
              <a:gd name="T25" fmla="*/ 10 h 30"/>
              <a:gd name="T26" fmla="*/ 4 w 30"/>
              <a:gd name="T27" fmla="*/ 4 h 30"/>
              <a:gd name="T28" fmla="*/ 8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4 w 30"/>
              <a:gd name="T37" fmla="*/ 4 h 30"/>
              <a:gd name="T38" fmla="*/ 28 w 30"/>
              <a:gd name="T39" fmla="*/ 10 h 30"/>
              <a:gd name="T40" fmla="*/ 30 w 30"/>
              <a:gd name="T41" fmla="*/ 16 h 30"/>
              <a:gd name="T42" fmla="*/ 30 w 30"/>
              <a:gd name="T43" fmla="*/ 1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6"/>
                </a:moveTo>
                <a:lnTo>
                  <a:pt x="30" y="16"/>
                </a:lnTo>
                <a:lnTo>
                  <a:pt x="28" y="20"/>
                </a:lnTo>
                <a:lnTo>
                  <a:pt x="24" y="26"/>
                </a:lnTo>
                <a:lnTo>
                  <a:pt x="20" y="28"/>
                </a:lnTo>
                <a:lnTo>
                  <a:pt x="14" y="30"/>
                </a:lnTo>
                <a:lnTo>
                  <a:pt x="14" y="30"/>
                </a:lnTo>
                <a:lnTo>
                  <a:pt x="8" y="28"/>
                </a:lnTo>
                <a:lnTo>
                  <a:pt x="4" y="26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  <a:lnTo>
                  <a:pt x="0" y="10"/>
                </a:lnTo>
                <a:lnTo>
                  <a:pt x="4" y="4"/>
                </a:lnTo>
                <a:lnTo>
                  <a:pt x="8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4" y="4"/>
                </a:lnTo>
                <a:lnTo>
                  <a:pt x="28" y="10"/>
                </a:lnTo>
                <a:lnTo>
                  <a:pt x="30" y="16"/>
                </a:lnTo>
                <a:lnTo>
                  <a:pt x="30" y="16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5"/>
          <p:cNvSpPr>
            <a:spLocks/>
          </p:cNvSpPr>
          <p:nvPr/>
        </p:nvSpPr>
        <p:spPr bwMode="auto">
          <a:xfrm>
            <a:off x="6625040" y="2493599"/>
            <a:ext cx="35867" cy="41839"/>
          </a:xfrm>
          <a:custGeom>
            <a:avLst/>
            <a:gdLst>
              <a:gd name="T0" fmla="*/ 12 w 12"/>
              <a:gd name="T1" fmla="*/ 8 h 14"/>
              <a:gd name="T2" fmla="*/ 12 w 12"/>
              <a:gd name="T3" fmla="*/ 8 h 14"/>
              <a:gd name="T4" fmla="*/ 10 w 12"/>
              <a:gd name="T5" fmla="*/ 12 h 14"/>
              <a:gd name="T6" fmla="*/ 6 w 12"/>
              <a:gd name="T7" fmla="*/ 14 h 14"/>
              <a:gd name="T8" fmla="*/ 6 w 12"/>
              <a:gd name="T9" fmla="*/ 14 h 14"/>
              <a:gd name="T10" fmla="*/ 2 w 12"/>
              <a:gd name="T11" fmla="*/ 12 h 14"/>
              <a:gd name="T12" fmla="*/ 0 w 12"/>
              <a:gd name="T13" fmla="*/ 8 h 14"/>
              <a:gd name="T14" fmla="*/ 0 w 12"/>
              <a:gd name="T15" fmla="*/ 8 h 14"/>
              <a:gd name="T16" fmla="*/ 2 w 12"/>
              <a:gd name="T17" fmla="*/ 2 h 14"/>
              <a:gd name="T18" fmla="*/ 6 w 12"/>
              <a:gd name="T19" fmla="*/ 0 h 14"/>
              <a:gd name="T20" fmla="*/ 6 w 12"/>
              <a:gd name="T21" fmla="*/ 0 h 14"/>
              <a:gd name="T22" fmla="*/ 10 w 12"/>
              <a:gd name="T23" fmla="*/ 2 h 14"/>
              <a:gd name="T24" fmla="*/ 12 w 12"/>
              <a:gd name="T25" fmla="*/ 8 h 14"/>
              <a:gd name="T26" fmla="*/ 12 w 12"/>
              <a:gd name="T2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4">
                <a:moveTo>
                  <a:pt x="12" y="8"/>
                </a:moveTo>
                <a:lnTo>
                  <a:pt x="12" y="8"/>
                </a:lnTo>
                <a:lnTo>
                  <a:pt x="10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0" y="2"/>
                </a:lnTo>
                <a:lnTo>
                  <a:pt x="12" y="8"/>
                </a:lnTo>
                <a:lnTo>
                  <a:pt x="12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6"/>
          <p:cNvSpPr>
            <a:spLocks/>
          </p:cNvSpPr>
          <p:nvPr/>
        </p:nvSpPr>
        <p:spPr bwMode="auto">
          <a:xfrm>
            <a:off x="6601128" y="2469691"/>
            <a:ext cx="89668" cy="89655"/>
          </a:xfrm>
          <a:custGeom>
            <a:avLst/>
            <a:gdLst>
              <a:gd name="T0" fmla="*/ 30 w 30"/>
              <a:gd name="T1" fmla="*/ 16 h 30"/>
              <a:gd name="T2" fmla="*/ 30 w 30"/>
              <a:gd name="T3" fmla="*/ 16 h 30"/>
              <a:gd name="T4" fmla="*/ 28 w 30"/>
              <a:gd name="T5" fmla="*/ 22 h 30"/>
              <a:gd name="T6" fmla="*/ 24 w 30"/>
              <a:gd name="T7" fmla="*/ 26 h 30"/>
              <a:gd name="T8" fmla="*/ 20 w 30"/>
              <a:gd name="T9" fmla="*/ 30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30 h 30"/>
              <a:gd name="T16" fmla="*/ 4 w 30"/>
              <a:gd name="T17" fmla="*/ 26 h 30"/>
              <a:gd name="T18" fmla="*/ 0 w 30"/>
              <a:gd name="T19" fmla="*/ 22 h 30"/>
              <a:gd name="T20" fmla="*/ 0 w 30"/>
              <a:gd name="T21" fmla="*/ 16 h 30"/>
              <a:gd name="T22" fmla="*/ 0 w 30"/>
              <a:gd name="T23" fmla="*/ 16 h 30"/>
              <a:gd name="T24" fmla="*/ 0 w 30"/>
              <a:gd name="T25" fmla="*/ 10 h 30"/>
              <a:gd name="T26" fmla="*/ 4 w 30"/>
              <a:gd name="T27" fmla="*/ 4 h 30"/>
              <a:gd name="T28" fmla="*/ 8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4 w 30"/>
              <a:gd name="T37" fmla="*/ 4 h 30"/>
              <a:gd name="T38" fmla="*/ 28 w 30"/>
              <a:gd name="T39" fmla="*/ 10 h 30"/>
              <a:gd name="T40" fmla="*/ 30 w 30"/>
              <a:gd name="T41" fmla="*/ 16 h 30"/>
              <a:gd name="T42" fmla="*/ 30 w 30"/>
              <a:gd name="T43" fmla="*/ 1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6"/>
                </a:moveTo>
                <a:lnTo>
                  <a:pt x="30" y="16"/>
                </a:lnTo>
                <a:lnTo>
                  <a:pt x="28" y="22"/>
                </a:lnTo>
                <a:lnTo>
                  <a:pt x="24" y="26"/>
                </a:lnTo>
                <a:lnTo>
                  <a:pt x="20" y="30"/>
                </a:lnTo>
                <a:lnTo>
                  <a:pt x="14" y="30"/>
                </a:lnTo>
                <a:lnTo>
                  <a:pt x="14" y="30"/>
                </a:lnTo>
                <a:lnTo>
                  <a:pt x="8" y="30"/>
                </a:lnTo>
                <a:lnTo>
                  <a:pt x="4" y="26"/>
                </a:lnTo>
                <a:lnTo>
                  <a:pt x="0" y="22"/>
                </a:lnTo>
                <a:lnTo>
                  <a:pt x="0" y="16"/>
                </a:lnTo>
                <a:lnTo>
                  <a:pt x="0" y="16"/>
                </a:lnTo>
                <a:lnTo>
                  <a:pt x="0" y="10"/>
                </a:lnTo>
                <a:lnTo>
                  <a:pt x="4" y="4"/>
                </a:lnTo>
                <a:lnTo>
                  <a:pt x="8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4" y="4"/>
                </a:lnTo>
                <a:lnTo>
                  <a:pt x="28" y="10"/>
                </a:lnTo>
                <a:lnTo>
                  <a:pt x="30" y="16"/>
                </a:lnTo>
                <a:lnTo>
                  <a:pt x="30" y="16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7"/>
          <p:cNvSpPr>
            <a:spLocks/>
          </p:cNvSpPr>
          <p:nvPr/>
        </p:nvSpPr>
        <p:spPr bwMode="auto">
          <a:xfrm>
            <a:off x="6762530" y="2535438"/>
            <a:ext cx="41845" cy="41839"/>
          </a:xfrm>
          <a:custGeom>
            <a:avLst/>
            <a:gdLst>
              <a:gd name="T0" fmla="*/ 14 w 14"/>
              <a:gd name="T1" fmla="*/ 8 h 14"/>
              <a:gd name="T2" fmla="*/ 14 w 14"/>
              <a:gd name="T3" fmla="*/ 8 h 14"/>
              <a:gd name="T4" fmla="*/ 12 w 14"/>
              <a:gd name="T5" fmla="*/ 12 h 14"/>
              <a:gd name="T6" fmla="*/ 8 w 14"/>
              <a:gd name="T7" fmla="*/ 14 h 14"/>
              <a:gd name="T8" fmla="*/ 8 w 14"/>
              <a:gd name="T9" fmla="*/ 14 h 14"/>
              <a:gd name="T10" fmla="*/ 2 w 14"/>
              <a:gd name="T11" fmla="*/ 12 h 14"/>
              <a:gd name="T12" fmla="*/ 0 w 14"/>
              <a:gd name="T13" fmla="*/ 8 h 14"/>
              <a:gd name="T14" fmla="*/ 0 w 14"/>
              <a:gd name="T15" fmla="*/ 8 h 14"/>
              <a:gd name="T16" fmla="*/ 2 w 14"/>
              <a:gd name="T17" fmla="*/ 2 h 14"/>
              <a:gd name="T18" fmla="*/ 8 w 14"/>
              <a:gd name="T19" fmla="*/ 0 h 14"/>
              <a:gd name="T20" fmla="*/ 8 w 14"/>
              <a:gd name="T21" fmla="*/ 0 h 14"/>
              <a:gd name="T22" fmla="*/ 12 w 14"/>
              <a:gd name="T23" fmla="*/ 2 h 14"/>
              <a:gd name="T24" fmla="*/ 14 w 14"/>
              <a:gd name="T25" fmla="*/ 8 h 14"/>
              <a:gd name="T26" fmla="*/ 14 w 14"/>
              <a:gd name="T2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4">
                <a:moveTo>
                  <a:pt x="14" y="8"/>
                </a:moveTo>
                <a:lnTo>
                  <a:pt x="14" y="8"/>
                </a:lnTo>
                <a:lnTo>
                  <a:pt x="12" y="12"/>
                </a:lnTo>
                <a:lnTo>
                  <a:pt x="8" y="14"/>
                </a:lnTo>
                <a:lnTo>
                  <a:pt x="8" y="14"/>
                </a:ln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2" y="2"/>
                </a:lnTo>
                <a:lnTo>
                  <a:pt x="8" y="0"/>
                </a:lnTo>
                <a:lnTo>
                  <a:pt x="8" y="0"/>
                </a:lnTo>
                <a:lnTo>
                  <a:pt x="12" y="2"/>
                </a:lnTo>
                <a:lnTo>
                  <a:pt x="14" y="8"/>
                </a:lnTo>
                <a:lnTo>
                  <a:pt x="14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8"/>
          <p:cNvSpPr>
            <a:spLocks/>
          </p:cNvSpPr>
          <p:nvPr/>
        </p:nvSpPr>
        <p:spPr bwMode="auto">
          <a:xfrm>
            <a:off x="6738619" y="2511530"/>
            <a:ext cx="89668" cy="89655"/>
          </a:xfrm>
          <a:custGeom>
            <a:avLst/>
            <a:gdLst>
              <a:gd name="T0" fmla="*/ 30 w 30"/>
              <a:gd name="T1" fmla="*/ 16 h 30"/>
              <a:gd name="T2" fmla="*/ 30 w 30"/>
              <a:gd name="T3" fmla="*/ 16 h 30"/>
              <a:gd name="T4" fmla="*/ 30 w 30"/>
              <a:gd name="T5" fmla="*/ 22 h 30"/>
              <a:gd name="T6" fmla="*/ 26 w 30"/>
              <a:gd name="T7" fmla="*/ 26 h 30"/>
              <a:gd name="T8" fmla="*/ 22 w 30"/>
              <a:gd name="T9" fmla="*/ 30 h 30"/>
              <a:gd name="T10" fmla="*/ 16 w 30"/>
              <a:gd name="T11" fmla="*/ 30 h 30"/>
              <a:gd name="T12" fmla="*/ 16 w 30"/>
              <a:gd name="T13" fmla="*/ 30 h 30"/>
              <a:gd name="T14" fmla="*/ 10 w 30"/>
              <a:gd name="T15" fmla="*/ 30 h 30"/>
              <a:gd name="T16" fmla="*/ 4 w 30"/>
              <a:gd name="T17" fmla="*/ 26 h 30"/>
              <a:gd name="T18" fmla="*/ 2 w 30"/>
              <a:gd name="T19" fmla="*/ 22 h 30"/>
              <a:gd name="T20" fmla="*/ 0 w 30"/>
              <a:gd name="T21" fmla="*/ 16 h 30"/>
              <a:gd name="T22" fmla="*/ 0 w 30"/>
              <a:gd name="T23" fmla="*/ 16 h 30"/>
              <a:gd name="T24" fmla="*/ 2 w 30"/>
              <a:gd name="T25" fmla="*/ 10 h 30"/>
              <a:gd name="T26" fmla="*/ 4 w 30"/>
              <a:gd name="T27" fmla="*/ 4 h 30"/>
              <a:gd name="T28" fmla="*/ 10 w 30"/>
              <a:gd name="T29" fmla="*/ 2 h 30"/>
              <a:gd name="T30" fmla="*/ 16 w 30"/>
              <a:gd name="T31" fmla="*/ 0 h 30"/>
              <a:gd name="T32" fmla="*/ 16 w 30"/>
              <a:gd name="T33" fmla="*/ 0 h 30"/>
              <a:gd name="T34" fmla="*/ 22 w 30"/>
              <a:gd name="T35" fmla="*/ 2 h 30"/>
              <a:gd name="T36" fmla="*/ 26 w 30"/>
              <a:gd name="T37" fmla="*/ 4 h 30"/>
              <a:gd name="T38" fmla="*/ 30 w 30"/>
              <a:gd name="T39" fmla="*/ 10 h 30"/>
              <a:gd name="T40" fmla="*/ 30 w 30"/>
              <a:gd name="T41" fmla="*/ 16 h 30"/>
              <a:gd name="T42" fmla="*/ 30 w 30"/>
              <a:gd name="T43" fmla="*/ 1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6"/>
                </a:moveTo>
                <a:lnTo>
                  <a:pt x="30" y="16"/>
                </a:lnTo>
                <a:lnTo>
                  <a:pt x="30" y="22"/>
                </a:lnTo>
                <a:lnTo>
                  <a:pt x="26" y="26"/>
                </a:lnTo>
                <a:lnTo>
                  <a:pt x="22" y="30"/>
                </a:lnTo>
                <a:lnTo>
                  <a:pt x="16" y="30"/>
                </a:lnTo>
                <a:lnTo>
                  <a:pt x="16" y="30"/>
                </a:lnTo>
                <a:lnTo>
                  <a:pt x="10" y="30"/>
                </a:lnTo>
                <a:lnTo>
                  <a:pt x="4" y="26"/>
                </a:lnTo>
                <a:lnTo>
                  <a:pt x="2" y="22"/>
                </a:lnTo>
                <a:lnTo>
                  <a:pt x="0" y="16"/>
                </a:lnTo>
                <a:lnTo>
                  <a:pt x="0" y="16"/>
                </a:lnTo>
                <a:lnTo>
                  <a:pt x="2" y="10"/>
                </a:lnTo>
                <a:lnTo>
                  <a:pt x="4" y="4"/>
                </a:lnTo>
                <a:lnTo>
                  <a:pt x="10" y="2"/>
                </a:lnTo>
                <a:lnTo>
                  <a:pt x="16" y="0"/>
                </a:lnTo>
                <a:lnTo>
                  <a:pt x="16" y="0"/>
                </a:lnTo>
                <a:lnTo>
                  <a:pt x="22" y="2"/>
                </a:lnTo>
                <a:lnTo>
                  <a:pt x="26" y="4"/>
                </a:lnTo>
                <a:lnTo>
                  <a:pt x="30" y="10"/>
                </a:lnTo>
                <a:lnTo>
                  <a:pt x="30" y="16"/>
                </a:lnTo>
                <a:lnTo>
                  <a:pt x="30" y="16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89"/>
          <p:cNvSpPr>
            <a:spLocks/>
          </p:cNvSpPr>
          <p:nvPr/>
        </p:nvSpPr>
        <p:spPr bwMode="auto">
          <a:xfrm>
            <a:off x="9631890" y="3778654"/>
            <a:ext cx="41845" cy="41839"/>
          </a:xfrm>
          <a:custGeom>
            <a:avLst/>
            <a:gdLst>
              <a:gd name="T0" fmla="*/ 14 w 14"/>
              <a:gd name="T1" fmla="*/ 8 h 14"/>
              <a:gd name="T2" fmla="*/ 14 w 14"/>
              <a:gd name="T3" fmla="*/ 8 h 14"/>
              <a:gd name="T4" fmla="*/ 12 w 14"/>
              <a:gd name="T5" fmla="*/ 12 h 14"/>
              <a:gd name="T6" fmla="*/ 6 w 14"/>
              <a:gd name="T7" fmla="*/ 14 h 14"/>
              <a:gd name="T8" fmla="*/ 6 w 14"/>
              <a:gd name="T9" fmla="*/ 14 h 14"/>
              <a:gd name="T10" fmla="*/ 2 w 14"/>
              <a:gd name="T11" fmla="*/ 12 h 14"/>
              <a:gd name="T12" fmla="*/ 0 w 14"/>
              <a:gd name="T13" fmla="*/ 8 h 14"/>
              <a:gd name="T14" fmla="*/ 0 w 14"/>
              <a:gd name="T15" fmla="*/ 8 h 14"/>
              <a:gd name="T16" fmla="*/ 2 w 14"/>
              <a:gd name="T17" fmla="*/ 2 h 14"/>
              <a:gd name="T18" fmla="*/ 6 w 14"/>
              <a:gd name="T19" fmla="*/ 0 h 14"/>
              <a:gd name="T20" fmla="*/ 6 w 14"/>
              <a:gd name="T21" fmla="*/ 0 h 14"/>
              <a:gd name="T22" fmla="*/ 12 w 14"/>
              <a:gd name="T23" fmla="*/ 2 h 14"/>
              <a:gd name="T24" fmla="*/ 14 w 14"/>
              <a:gd name="T25" fmla="*/ 8 h 14"/>
              <a:gd name="T26" fmla="*/ 14 w 14"/>
              <a:gd name="T2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4">
                <a:moveTo>
                  <a:pt x="14" y="8"/>
                </a:moveTo>
                <a:lnTo>
                  <a:pt x="14" y="8"/>
                </a:lnTo>
                <a:lnTo>
                  <a:pt x="12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2" y="2"/>
                </a:lnTo>
                <a:lnTo>
                  <a:pt x="14" y="8"/>
                </a:lnTo>
                <a:lnTo>
                  <a:pt x="14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0"/>
          <p:cNvSpPr>
            <a:spLocks/>
          </p:cNvSpPr>
          <p:nvPr/>
        </p:nvSpPr>
        <p:spPr bwMode="auto">
          <a:xfrm>
            <a:off x="9607979" y="3754746"/>
            <a:ext cx="89668" cy="89655"/>
          </a:xfrm>
          <a:custGeom>
            <a:avLst/>
            <a:gdLst>
              <a:gd name="T0" fmla="*/ 30 w 30"/>
              <a:gd name="T1" fmla="*/ 16 h 30"/>
              <a:gd name="T2" fmla="*/ 30 w 30"/>
              <a:gd name="T3" fmla="*/ 16 h 30"/>
              <a:gd name="T4" fmla="*/ 28 w 30"/>
              <a:gd name="T5" fmla="*/ 20 h 30"/>
              <a:gd name="T6" fmla="*/ 26 w 30"/>
              <a:gd name="T7" fmla="*/ 26 h 30"/>
              <a:gd name="T8" fmla="*/ 20 w 30"/>
              <a:gd name="T9" fmla="*/ 28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28 h 30"/>
              <a:gd name="T16" fmla="*/ 4 w 30"/>
              <a:gd name="T17" fmla="*/ 26 h 30"/>
              <a:gd name="T18" fmla="*/ 0 w 30"/>
              <a:gd name="T19" fmla="*/ 20 h 30"/>
              <a:gd name="T20" fmla="*/ 0 w 30"/>
              <a:gd name="T21" fmla="*/ 16 h 30"/>
              <a:gd name="T22" fmla="*/ 0 w 30"/>
              <a:gd name="T23" fmla="*/ 16 h 30"/>
              <a:gd name="T24" fmla="*/ 0 w 30"/>
              <a:gd name="T25" fmla="*/ 10 h 30"/>
              <a:gd name="T26" fmla="*/ 4 w 30"/>
              <a:gd name="T27" fmla="*/ 4 h 30"/>
              <a:gd name="T28" fmla="*/ 8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6 w 30"/>
              <a:gd name="T37" fmla="*/ 4 h 30"/>
              <a:gd name="T38" fmla="*/ 28 w 30"/>
              <a:gd name="T39" fmla="*/ 10 h 30"/>
              <a:gd name="T40" fmla="*/ 30 w 30"/>
              <a:gd name="T41" fmla="*/ 16 h 30"/>
              <a:gd name="T42" fmla="*/ 30 w 30"/>
              <a:gd name="T43" fmla="*/ 1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6"/>
                </a:moveTo>
                <a:lnTo>
                  <a:pt x="30" y="16"/>
                </a:lnTo>
                <a:lnTo>
                  <a:pt x="28" y="20"/>
                </a:lnTo>
                <a:lnTo>
                  <a:pt x="26" y="26"/>
                </a:lnTo>
                <a:lnTo>
                  <a:pt x="20" y="28"/>
                </a:lnTo>
                <a:lnTo>
                  <a:pt x="14" y="30"/>
                </a:lnTo>
                <a:lnTo>
                  <a:pt x="14" y="30"/>
                </a:lnTo>
                <a:lnTo>
                  <a:pt x="8" y="28"/>
                </a:lnTo>
                <a:lnTo>
                  <a:pt x="4" y="26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  <a:lnTo>
                  <a:pt x="0" y="10"/>
                </a:lnTo>
                <a:lnTo>
                  <a:pt x="4" y="4"/>
                </a:lnTo>
                <a:lnTo>
                  <a:pt x="8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6" y="4"/>
                </a:lnTo>
                <a:lnTo>
                  <a:pt x="28" y="10"/>
                </a:lnTo>
                <a:lnTo>
                  <a:pt x="30" y="16"/>
                </a:lnTo>
                <a:lnTo>
                  <a:pt x="30" y="16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1"/>
          <p:cNvSpPr>
            <a:spLocks/>
          </p:cNvSpPr>
          <p:nvPr/>
        </p:nvSpPr>
        <p:spPr bwMode="auto">
          <a:xfrm>
            <a:off x="10707900" y="4830606"/>
            <a:ext cx="35867" cy="41839"/>
          </a:xfrm>
          <a:custGeom>
            <a:avLst/>
            <a:gdLst>
              <a:gd name="T0" fmla="*/ 12 w 12"/>
              <a:gd name="T1" fmla="*/ 8 h 14"/>
              <a:gd name="T2" fmla="*/ 12 w 12"/>
              <a:gd name="T3" fmla="*/ 8 h 14"/>
              <a:gd name="T4" fmla="*/ 10 w 12"/>
              <a:gd name="T5" fmla="*/ 12 h 14"/>
              <a:gd name="T6" fmla="*/ 6 w 12"/>
              <a:gd name="T7" fmla="*/ 14 h 14"/>
              <a:gd name="T8" fmla="*/ 6 w 12"/>
              <a:gd name="T9" fmla="*/ 14 h 14"/>
              <a:gd name="T10" fmla="*/ 2 w 12"/>
              <a:gd name="T11" fmla="*/ 12 h 14"/>
              <a:gd name="T12" fmla="*/ 0 w 12"/>
              <a:gd name="T13" fmla="*/ 8 h 14"/>
              <a:gd name="T14" fmla="*/ 0 w 12"/>
              <a:gd name="T15" fmla="*/ 8 h 14"/>
              <a:gd name="T16" fmla="*/ 2 w 12"/>
              <a:gd name="T17" fmla="*/ 2 h 14"/>
              <a:gd name="T18" fmla="*/ 6 w 12"/>
              <a:gd name="T19" fmla="*/ 0 h 14"/>
              <a:gd name="T20" fmla="*/ 6 w 12"/>
              <a:gd name="T21" fmla="*/ 0 h 14"/>
              <a:gd name="T22" fmla="*/ 10 w 12"/>
              <a:gd name="T23" fmla="*/ 2 h 14"/>
              <a:gd name="T24" fmla="*/ 12 w 12"/>
              <a:gd name="T25" fmla="*/ 8 h 14"/>
              <a:gd name="T26" fmla="*/ 12 w 12"/>
              <a:gd name="T2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4">
                <a:moveTo>
                  <a:pt x="12" y="8"/>
                </a:moveTo>
                <a:lnTo>
                  <a:pt x="12" y="8"/>
                </a:lnTo>
                <a:lnTo>
                  <a:pt x="10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0" y="2"/>
                </a:lnTo>
                <a:lnTo>
                  <a:pt x="12" y="8"/>
                </a:lnTo>
                <a:lnTo>
                  <a:pt x="12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2"/>
          <p:cNvSpPr>
            <a:spLocks/>
          </p:cNvSpPr>
          <p:nvPr/>
        </p:nvSpPr>
        <p:spPr bwMode="auto">
          <a:xfrm>
            <a:off x="10683989" y="4806698"/>
            <a:ext cx="89668" cy="89655"/>
          </a:xfrm>
          <a:custGeom>
            <a:avLst/>
            <a:gdLst>
              <a:gd name="T0" fmla="*/ 30 w 30"/>
              <a:gd name="T1" fmla="*/ 16 h 30"/>
              <a:gd name="T2" fmla="*/ 30 w 30"/>
              <a:gd name="T3" fmla="*/ 16 h 30"/>
              <a:gd name="T4" fmla="*/ 28 w 30"/>
              <a:gd name="T5" fmla="*/ 22 h 30"/>
              <a:gd name="T6" fmla="*/ 24 w 30"/>
              <a:gd name="T7" fmla="*/ 26 h 30"/>
              <a:gd name="T8" fmla="*/ 20 w 30"/>
              <a:gd name="T9" fmla="*/ 30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30 h 30"/>
              <a:gd name="T16" fmla="*/ 4 w 30"/>
              <a:gd name="T17" fmla="*/ 26 h 30"/>
              <a:gd name="T18" fmla="*/ 0 w 30"/>
              <a:gd name="T19" fmla="*/ 22 h 30"/>
              <a:gd name="T20" fmla="*/ 0 w 30"/>
              <a:gd name="T21" fmla="*/ 16 h 30"/>
              <a:gd name="T22" fmla="*/ 0 w 30"/>
              <a:gd name="T23" fmla="*/ 16 h 30"/>
              <a:gd name="T24" fmla="*/ 0 w 30"/>
              <a:gd name="T25" fmla="*/ 10 h 30"/>
              <a:gd name="T26" fmla="*/ 4 w 30"/>
              <a:gd name="T27" fmla="*/ 4 h 30"/>
              <a:gd name="T28" fmla="*/ 8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4 w 30"/>
              <a:gd name="T37" fmla="*/ 4 h 30"/>
              <a:gd name="T38" fmla="*/ 28 w 30"/>
              <a:gd name="T39" fmla="*/ 10 h 30"/>
              <a:gd name="T40" fmla="*/ 30 w 30"/>
              <a:gd name="T41" fmla="*/ 16 h 30"/>
              <a:gd name="T42" fmla="*/ 30 w 30"/>
              <a:gd name="T43" fmla="*/ 1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6"/>
                </a:moveTo>
                <a:lnTo>
                  <a:pt x="30" y="16"/>
                </a:lnTo>
                <a:lnTo>
                  <a:pt x="28" y="22"/>
                </a:lnTo>
                <a:lnTo>
                  <a:pt x="24" y="26"/>
                </a:lnTo>
                <a:lnTo>
                  <a:pt x="20" y="30"/>
                </a:lnTo>
                <a:lnTo>
                  <a:pt x="14" y="30"/>
                </a:lnTo>
                <a:lnTo>
                  <a:pt x="14" y="30"/>
                </a:lnTo>
                <a:lnTo>
                  <a:pt x="8" y="30"/>
                </a:lnTo>
                <a:lnTo>
                  <a:pt x="4" y="26"/>
                </a:lnTo>
                <a:lnTo>
                  <a:pt x="0" y="22"/>
                </a:lnTo>
                <a:lnTo>
                  <a:pt x="0" y="16"/>
                </a:lnTo>
                <a:lnTo>
                  <a:pt x="0" y="16"/>
                </a:lnTo>
                <a:lnTo>
                  <a:pt x="0" y="10"/>
                </a:lnTo>
                <a:lnTo>
                  <a:pt x="4" y="4"/>
                </a:lnTo>
                <a:lnTo>
                  <a:pt x="8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4" y="4"/>
                </a:lnTo>
                <a:lnTo>
                  <a:pt x="28" y="10"/>
                </a:lnTo>
                <a:lnTo>
                  <a:pt x="30" y="16"/>
                </a:lnTo>
                <a:lnTo>
                  <a:pt x="30" y="16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3"/>
          <p:cNvSpPr>
            <a:spLocks/>
          </p:cNvSpPr>
          <p:nvPr/>
        </p:nvSpPr>
        <p:spPr bwMode="auto">
          <a:xfrm>
            <a:off x="10875280" y="4059573"/>
            <a:ext cx="41845" cy="41839"/>
          </a:xfrm>
          <a:custGeom>
            <a:avLst/>
            <a:gdLst>
              <a:gd name="T0" fmla="*/ 14 w 14"/>
              <a:gd name="T1" fmla="*/ 8 h 14"/>
              <a:gd name="T2" fmla="*/ 14 w 14"/>
              <a:gd name="T3" fmla="*/ 8 h 14"/>
              <a:gd name="T4" fmla="*/ 12 w 14"/>
              <a:gd name="T5" fmla="*/ 12 h 14"/>
              <a:gd name="T6" fmla="*/ 6 w 14"/>
              <a:gd name="T7" fmla="*/ 14 h 14"/>
              <a:gd name="T8" fmla="*/ 6 w 14"/>
              <a:gd name="T9" fmla="*/ 14 h 14"/>
              <a:gd name="T10" fmla="*/ 2 w 14"/>
              <a:gd name="T11" fmla="*/ 12 h 14"/>
              <a:gd name="T12" fmla="*/ 0 w 14"/>
              <a:gd name="T13" fmla="*/ 8 h 14"/>
              <a:gd name="T14" fmla="*/ 0 w 14"/>
              <a:gd name="T15" fmla="*/ 8 h 14"/>
              <a:gd name="T16" fmla="*/ 2 w 14"/>
              <a:gd name="T17" fmla="*/ 2 h 14"/>
              <a:gd name="T18" fmla="*/ 6 w 14"/>
              <a:gd name="T19" fmla="*/ 0 h 14"/>
              <a:gd name="T20" fmla="*/ 6 w 14"/>
              <a:gd name="T21" fmla="*/ 0 h 14"/>
              <a:gd name="T22" fmla="*/ 12 w 14"/>
              <a:gd name="T23" fmla="*/ 2 h 14"/>
              <a:gd name="T24" fmla="*/ 14 w 14"/>
              <a:gd name="T25" fmla="*/ 8 h 14"/>
              <a:gd name="T26" fmla="*/ 14 w 14"/>
              <a:gd name="T2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4">
                <a:moveTo>
                  <a:pt x="14" y="8"/>
                </a:moveTo>
                <a:lnTo>
                  <a:pt x="14" y="8"/>
                </a:lnTo>
                <a:lnTo>
                  <a:pt x="12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2" y="2"/>
                </a:lnTo>
                <a:lnTo>
                  <a:pt x="14" y="8"/>
                </a:lnTo>
                <a:lnTo>
                  <a:pt x="14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94"/>
          <p:cNvSpPr>
            <a:spLocks/>
          </p:cNvSpPr>
          <p:nvPr/>
        </p:nvSpPr>
        <p:spPr bwMode="auto">
          <a:xfrm>
            <a:off x="10851368" y="4035665"/>
            <a:ext cx="89668" cy="89655"/>
          </a:xfrm>
          <a:custGeom>
            <a:avLst/>
            <a:gdLst>
              <a:gd name="T0" fmla="*/ 30 w 30"/>
              <a:gd name="T1" fmla="*/ 16 h 30"/>
              <a:gd name="T2" fmla="*/ 30 w 30"/>
              <a:gd name="T3" fmla="*/ 16 h 30"/>
              <a:gd name="T4" fmla="*/ 28 w 30"/>
              <a:gd name="T5" fmla="*/ 22 h 30"/>
              <a:gd name="T6" fmla="*/ 26 w 30"/>
              <a:gd name="T7" fmla="*/ 26 h 30"/>
              <a:gd name="T8" fmla="*/ 20 w 30"/>
              <a:gd name="T9" fmla="*/ 30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30 h 30"/>
              <a:gd name="T16" fmla="*/ 4 w 30"/>
              <a:gd name="T17" fmla="*/ 26 h 30"/>
              <a:gd name="T18" fmla="*/ 0 w 30"/>
              <a:gd name="T19" fmla="*/ 22 h 30"/>
              <a:gd name="T20" fmla="*/ 0 w 30"/>
              <a:gd name="T21" fmla="*/ 16 h 30"/>
              <a:gd name="T22" fmla="*/ 0 w 30"/>
              <a:gd name="T23" fmla="*/ 16 h 30"/>
              <a:gd name="T24" fmla="*/ 0 w 30"/>
              <a:gd name="T25" fmla="*/ 10 h 30"/>
              <a:gd name="T26" fmla="*/ 4 w 30"/>
              <a:gd name="T27" fmla="*/ 4 h 30"/>
              <a:gd name="T28" fmla="*/ 8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6 w 30"/>
              <a:gd name="T37" fmla="*/ 4 h 30"/>
              <a:gd name="T38" fmla="*/ 28 w 30"/>
              <a:gd name="T39" fmla="*/ 10 h 30"/>
              <a:gd name="T40" fmla="*/ 30 w 30"/>
              <a:gd name="T41" fmla="*/ 16 h 30"/>
              <a:gd name="T42" fmla="*/ 30 w 30"/>
              <a:gd name="T43" fmla="*/ 1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6"/>
                </a:moveTo>
                <a:lnTo>
                  <a:pt x="30" y="16"/>
                </a:lnTo>
                <a:lnTo>
                  <a:pt x="28" y="22"/>
                </a:lnTo>
                <a:lnTo>
                  <a:pt x="26" y="26"/>
                </a:lnTo>
                <a:lnTo>
                  <a:pt x="20" y="30"/>
                </a:lnTo>
                <a:lnTo>
                  <a:pt x="14" y="30"/>
                </a:lnTo>
                <a:lnTo>
                  <a:pt x="14" y="30"/>
                </a:lnTo>
                <a:lnTo>
                  <a:pt x="8" y="30"/>
                </a:lnTo>
                <a:lnTo>
                  <a:pt x="4" y="26"/>
                </a:lnTo>
                <a:lnTo>
                  <a:pt x="0" y="22"/>
                </a:lnTo>
                <a:lnTo>
                  <a:pt x="0" y="16"/>
                </a:lnTo>
                <a:lnTo>
                  <a:pt x="0" y="16"/>
                </a:lnTo>
                <a:lnTo>
                  <a:pt x="0" y="10"/>
                </a:lnTo>
                <a:lnTo>
                  <a:pt x="4" y="4"/>
                </a:lnTo>
                <a:lnTo>
                  <a:pt x="8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6" y="4"/>
                </a:lnTo>
                <a:lnTo>
                  <a:pt x="28" y="10"/>
                </a:lnTo>
                <a:lnTo>
                  <a:pt x="30" y="16"/>
                </a:lnTo>
                <a:lnTo>
                  <a:pt x="30" y="16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" name="Freeform 95"/>
          <p:cNvSpPr>
            <a:spLocks/>
          </p:cNvSpPr>
          <p:nvPr/>
        </p:nvSpPr>
        <p:spPr bwMode="auto">
          <a:xfrm>
            <a:off x="11287750" y="3838424"/>
            <a:ext cx="35867" cy="35862"/>
          </a:xfrm>
          <a:custGeom>
            <a:avLst/>
            <a:gdLst>
              <a:gd name="T0" fmla="*/ 12 w 12"/>
              <a:gd name="T1" fmla="*/ 6 h 12"/>
              <a:gd name="T2" fmla="*/ 12 w 12"/>
              <a:gd name="T3" fmla="*/ 6 h 12"/>
              <a:gd name="T4" fmla="*/ 10 w 12"/>
              <a:gd name="T5" fmla="*/ 10 h 12"/>
              <a:gd name="T6" fmla="*/ 6 w 12"/>
              <a:gd name="T7" fmla="*/ 12 h 12"/>
              <a:gd name="T8" fmla="*/ 6 w 12"/>
              <a:gd name="T9" fmla="*/ 12 h 12"/>
              <a:gd name="T10" fmla="*/ 2 w 12"/>
              <a:gd name="T11" fmla="*/ 10 h 12"/>
              <a:gd name="T12" fmla="*/ 0 w 12"/>
              <a:gd name="T13" fmla="*/ 6 h 12"/>
              <a:gd name="T14" fmla="*/ 0 w 12"/>
              <a:gd name="T15" fmla="*/ 6 h 12"/>
              <a:gd name="T16" fmla="*/ 2 w 12"/>
              <a:gd name="T17" fmla="*/ 2 h 12"/>
              <a:gd name="T18" fmla="*/ 6 w 12"/>
              <a:gd name="T19" fmla="*/ 0 h 12"/>
              <a:gd name="T20" fmla="*/ 6 w 12"/>
              <a:gd name="T21" fmla="*/ 0 h 12"/>
              <a:gd name="T22" fmla="*/ 10 w 12"/>
              <a:gd name="T23" fmla="*/ 2 h 12"/>
              <a:gd name="T24" fmla="*/ 12 w 12"/>
              <a:gd name="T25" fmla="*/ 6 h 12"/>
              <a:gd name="T26" fmla="*/ 12 w 12"/>
              <a:gd name="T27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2">
                <a:moveTo>
                  <a:pt x="12" y="6"/>
                </a:moveTo>
                <a:lnTo>
                  <a:pt x="12" y="6"/>
                </a:lnTo>
                <a:lnTo>
                  <a:pt x="10" y="10"/>
                </a:lnTo>
                <a:lnTo>
                  <a:pt x="6" y="12"/>
                </a:lnTo>
                <a:lnTo>
                  <a:pt x="6" y="12"/>
                </a:lnTo>
                <a:lnTo>
                  <a:pt x="2" y="10"/>
                </a:lnTo>
                <a:lnTo>
                  <a:pt x="0" y="6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0" y="2"/>
                </a:lnTo>
                <a:lnTo>
                  <a:pt x="12" y="6"/>
                </a:lnTo>
                <a:lnTo>
                  <a:pt x="12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Freeform 96"/>
          <p:cNvSpPr>
            <a:spLocks/>
          </p:cNvSpPr>
          <p:nvPr/>
        </p:nvSpPr>
        <p:spPr bwMode="auto">
          <a:xfrm>
            <a:off x="11263839" y="3814516"/>
            <a:ext cx="89668" cy="89655"/>
          </a:xfrm>
          <a:custGeom>
            <a:avLst/>
            <a:gdLst>
              <a:gd name="T0" fmla="*/ 30 w 30"/>
              <a:gd name="T1" fmla="*/ 14 h 30"/>
              <a:gd name="T2" fmla="*/ 30 w 30"/>
              <a:gd name="T3" fmla="*/ 14 h 30"/>
              <a:gd name="T4" fmla="*/ 28 w 30"/>
              <a:gd name="T5" fmla="*/ 20 h 30"/>
              <a:gd name="T6" fmla="*/ 24 w 30"/>
              <a:gd name="T7" fmla="*/ 24 h 30"/>
              <a:gd name="T8" fmla="*/ 20 w 30"/>
              <a:gd name="T9" fmla="*/ 28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28 h 30"/>
              <a:gd name="T16" fmla="*/ 4 w 30"/>
              <a:gd name="T17" fmla="*/ 24 h 30"/>
              <a:gd name="T18" fmla="*/ 0 w 30"/>
              <a:gd name="T19" fmla="*/ 20 h 30"/>
              <a:gd name="T20" fmla="*/ 0 w 30"/>
              <a:gd name="T21" fmla="*/ 14 h 30"/>
              <a:gd name="T22" fmla="*/ 0 w 30"/>
              <a:gd name="T23" fmla="*/ 14 h 30"/>
              <a:gd name="T24" fmla="*/ 0 w 30"/>
              <a:gd name="T25" fmla="*/ 8 h 30"/>
              <a:gd name="T26" fmla="*/ 4 w 30"/>
              <a:gd name="T27" fmla="*/ 4 h 30"/>
              <a:gd name="T28" fmla="*/ 8 w 30"/>
              <a:gd name="T29" fmla="*/ 0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0 h 30"/>
              <a:gd name="T36" fmla="*/ 24 w 30"/>
              <a:gd name="T37" fmla="*/ 4 h 30"/>
              <a:gd name="T38" fmla="*/ 28 w 30"/>
              <a:gd name="T39" fmla="*/ 8 h 30"/>
              <a:gd name="T40" fmla="*/ 30 w 30"/>
              <a:gd name="T41" fmla="*/ 14 h 30"/>
              <a:gd name="T42" fmla="*/ 30 w 30"/>
              <a:gd name="T43" fmla="*/ 1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4"/>
                </a:moveTo>
                <a:lnTo>
                  <a:pt x="30" y="14"/>
                </a:lnTo>
                <a:lnTo>
                  <a:pt x="28" y="20"/>
                </a:lnTo>
                <a:lnTo>
                  <a:pt x="24" y="24"/>
                </a:lnTo>
                <a:lnTo>
                  <a:pt x="20" y="28"/>
                </a:lnTo>
                <a:lnTo>
                  <a:pt x="14" y="30"/>
                </a:lnTo>
                <a:lnTo>
                  <a:pt x="14" y="30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4"/>
                </a:lnTo>
                <a:lnTo>
                  <a:pt x="0" y="14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4" y="0"/>
                </a:lnTo>
                <a:lnTo>
                  <a:pt x="14" y="0"/>
                </a:lnTo>
                <a:lnTo>
                  <a:pt x="20" y="0"/>
                </a:lnTo>
                <a:lnTo>
                  <a:pt x="24" y="4"/>
                </a:lnTo>
                <a:lnTo>
                  <a:pt x="28" y="8"/>
                </a:lnTo>
                <a:lnTo>
                  <a:pt x="30" y="14"/>
                </a:lnTo>
                <a:lnTo>
                  <a:pt x="30" y="14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Freeform 97"/>
          <p:cNvSpPr>
            <a:spLocks/>
          </p:cNvSpPr>
          <p:nvPr/>
        </p:nvSpPr>
        <p:spPr bwMode="auto">
          <a:xfrm>
            <a:off x="9518311" y="4065550"/>
            <a:ext cx="119557" cy="119540"/>
          </a:xfrm>
          <a:custGeom>
            <a:avLst/>
            <a:gdLst>
              <a:gd name="T0" fmla="*/ 40 w 40"/>
              <a:gd name="T1" fmla="*/ 20 h 40"/>
              <a:gd name="T2" fmla="*/ 40 w 40"/>
              <a:gd name="T3" fmla="*/ 20 h 40"/>
              <a:gd name="T4" fmla="*/ 38 w 40"/>
              <a:gd name="T5" fmla="*/ 26 h 40"/>
              <a:gd name="T6" fmla="*/ 34 w 40"/>
              <a:gd name="T7" fmla="*/ 34 h 40"/>
              <a:gd name="T8" fmla="*/ 28 w 40"/>
              <a:gd name="T9" fmla="*/ 38 h 40"/>
              <a:gd name="T10" fmla="*/ 20 w 40"/>
              <a:gd name="T11" fmla="*/ 40 h 40"/>
              <a:gd name="T12" fmla="*/ 20 w 40"/>
              <a:gd name="T13" fmla="*/ 40 h 40"/>
              <a:gd name="T14" fmla="*/ 12 w 40"/>
              <a:gd name="T15" fmla="*/ 38 h 40"/>
              <a:gd name="T16" fmla="*/ 6 w 40"/>
              <a:gd name="T17" fmla="*/ 34 h 40"/>
              <a:gd name="T18" fmla="*/ 2 w 40"/>
              <a:gd name="T19" fmla="*/ 26 h 40"/>
              <a:gd name="T20" fmla="*/ 0 w 40"/>
              <a:gd name="T21" fmla="*/ 20 h 40"/>
              <a:gd name="T22" fmla="*/ 0 w 40"/>
              <a:gd name="T23" fmla="*/ 20 h 40"/>
              <a:gd name="T24" fmla="*/ 2 w 40"/>
              <a:gd name="T25" fmla="*/ 12 h 40"/>
              <a:gd name="T26" fmla="*/ 6 w 40"/>
              <a:gd name="T27" fmla="*/ 6 h 40"/>
              <a:gd name="T28" fmla="*/ 12 w 40"/>
              <a:gd name="T29" fmla="*/ 0 h 40"/>
              <a:gd name="T30" fmla="*/ 20 w 40"/>
              <a:gd name="T31" fmla="*/ 0 h 40"/>
              <a:gd name="T32" fmla="*/ 20 w 40"/>
              <a:gd name="T33" fmla="*/ 0 h 40"/>
              <a:gd name="T34" fmla="*/ 28 w 40"/>
              <a:gd name="T35" fmla="*/ 0 h 40"/>
              <a:gd name="T36" fmla="*/ 34 w 40"/>
              <a:gd name="T37" fmla="*/ 6 h 40"/>
              <a:gd name="T38" fmla="*/ 38 w 40"/>
              <a:gd name="T39" fmla="*/ 12 h 40"/>
              <a:gd name="T40" fmla="*/ 40 w 40"/>
              <a:gd name="T41" fmla="*/ 20 h 40"/>
              <a:gd name="T42" fmla="*/ 40 w 40"/>
              <a:gd name="T43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40" y="20"/>
                </a:moveTo>
                <a:lnTo>
                  <a:pt x="40" y="20"/>
                </a:lnTo>
                <a:lnTo>
                  <a:pt x="38" y="26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38"/>
                </a:lnTo>
                <a:lnTo>
                  <a:pt x="6" y="34"/>
                </a:lnTo>
                <a:lnTo>
                  <a:pt x="2" y="26"/>
                </a:lnTo>
                <a:lnTo>
                  <a:pt x="0" y="20"/>
                </a:lnTo>
                <a:lnTo>
                  <a:pt x="0" y="20"/>
                </a:lnTo>
                <a:lnTo>
                  <a:pt x="2" y="12"/>
                </a:lnTo>
                <a:lnTo>
                  <a:pt x="6" y="6"/>
                </a:lnTo>
                <a:lnTo>
                  <a:pt x="12" y="0"/>
                </a:lnTo>
                <a:lnTo>
                  <a:pt x="20" y="0"/>
                </a:lnTo>
                <a:lnTo>
                  <a:pt x="20" y="0"/>
                </a:lnTo>
                <a:lnTo>
                  <a:pt x="28" y="0"/>
                </a:lnTo>
                <a:lnTo>
                  <a:pt x="34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Freeform 98"/>
          <p:cNvSpPr>
            <a:spLocks/>
          </p:cNvSpPr>
          <p:nvPr/>
        </p:nvSpPr>
        <p:spPr bwMode="auto">
          <a:xfrm>
            <a:off x="9554178" y="4095435"/>
            <a:ext cx="47823" cy="53793"/>
          </a:xfrm>
          <a:custGeom>
            <a:avLst/>
            <a:gdLst>
              <a:gd name="T0" fmla="*/ 16 w 16"/>
              <a:gd name="T1" fmla="*/ 10 h 18"/>
              <a:gd name="T2" fmla="*/ 16 w 16"/>
              <a:gd name="T3" fmla="*/ 10 h 18"/>
              <a:gd name="T4" fmla="*/ 16 w 16"/>
              <a:gd name="T5" fmla="*/ 12 h 18"/>
              <a:gd name="T6" fmla="*/ 14 w 16"/>
              <a:gd name="T7" fmla="*/ 16 h 18"/>
              <a:gd name="T8" fmla="*/ 12 w 16"/>
              <a:gd name="T9" fmla="*/ 18 h 18"/>
              <a:gd name="T10" fmla="*/ 8 w 16"/>
              <a:gd name="T11" fmla="*/ 18 h 18"/>
              <a:gd name="T12" fmla="*/ 8 w 16"/>
              <a:gd name="T13" fmla="*/ 18 h 18"/>
              <a:gd name="T14" fmla="*/ 4 w 16"/>
              <a:gd name="T15" fmla="*/ 18 h 18"/>
              <a:gd name="T16" fmla="*/ 2 w 16"/>
              <a:gd name="T17" fmla="*/ 16 h 18"/>
              <a:gd name="T18" fmla="*/ 0 w 16"/>
              <a:gd name="T19" fmla="*/ 12 h 18"/>
              <a:gd name="T20" fmla="*/ 0 w 16"/>
              <a:gd name="T21" fmla="*/ 10 h 18"/>
              <a:gd name="T22" fmla="*/ 0 w 16"/>
              <a:gd name="T23" fmla="*/ 10 h 18"/>
              <a:gd name="T24" fmla="*/ 0 w 16"/>
              <a:gd name="T25" fmla="*/ 6 h 18"/>
              <a:gd name="T26" fmla="*/ 2 w 16"/>
              <a:gd name="T27" fmla="*/ 2 h 18"/>
              <a:gd name="T28" fmla="*/ 4 w 16"/>
              <a:gd name="T29" fmla="*/ 2 h 18"/>
              <a:gd name="T30" fmla="*/ 8 w 16"/>
              <a:gd name="T31" fmla="*/ 0 h 18"/>
              <a:gd name="T32" fmla="*/ 8 w 16"/>
              <a:gd name="T33" fmla="*/ 0 h 18"/>
              <a:gd name="T34" fmla="*/ 12 w 16"/>
              <a:gd name="T35" fmla="*/ 2 h 18"/>
              <a:gd name="T36" fmla="*/ 14 w 16"/>
              <a:gd name="T37" fmla="*/ 2 h 18"/>
              <a:gd name="T38" fmla="*/ 16 w 16"/>
              <a:gd name="T39" fmla="*/ 6 h 18"/>
              <a:gd name="T40" fmla="*/ 16 w 16"/>
              <a:gd name="T41" fmla="*/ 10 h 18"/>
              <a:gd name="T42" fmla="*/ 16 w 16"/>
              <a:gd name="T43" fmla="*/ 1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" h="18">
                <a:moveTo>
                  <a:pt x="16" y="10"/>
                </a:moveTo>
                <a:lnTo>
                  <a:pt x="16" y="10"/>
                </a:lnTo>
                <a:lnTo>
                  <a:pt x="16" y="12"/>
                </a:lnTo>
                <a:lnTo>
                  <a:pt x="14" y="16"/>
                </a:lnTo>
                <a:lnTo>
                  <a:pt x="12" y="18"/>
                </a:lnTo>
                <a:lnTo>
                  <a:pt x="8" y="18"/>
                </a:lnTo>
                <a:lnTo>
                  <a:pt x="8" y="18"/>
                </a:lnTo>
                <a:lnTo>
                  <a:pt x="4" y="18"/>
                </a:lnTo>
                <a:lnTo>
                  <a:pt x="2" y="16"/>
                </a:lnTo>
                <a:lnTo>
                  <a:pt x="0" y="12"/>
                </a:lnTo>
                <a:lnTo>
                  <a:pt x="0" y="10"/>
                </a:lnTo>
                <a:lnTo>
                  <a:pt x="0" y="10"/>
                </a:lnTo>
                <a:lnTo>
                  <a:pt x="0" y="6"/>
                </a:lnTo>
                <a:lnTo>
                  <a:pt x="2" y="2"/>
                </a:lnTo>
                <a:lnTo>
                  <a:pt x="4" y="2"/>
                </a:lnTo>
                <a:lnTo>
                  <a:pt x="8" y="0"/>
                </a:lnTo>
                <a:lnTo>
                  <a:pt x="8" y="0"/>
                </a:lnTo>
                <a:lnTo>
                  <a:pt x="12" y="2"/>
                </a:lnTo>
                <a:lnTo>
                  <a:pt x="14" y="2"/>
                </a:lnTo>
                <a:lnTo>
                  <a:pt x="16" y="6"/>
                </a:lnTo>
                <a:lnTo>
                  <a:pt x="16" y="10"/>
                </a:lnTo>
                <a:lnTo>
                  <a:pt x="16" y="1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Freeform 99"/>
          <p:cNvSpPr>
            <a:spLocks/>
          </p:cNvSpPr>
          <p:nvPr/>
        </p:nvSpPr>
        <p:spPr bwMode="auto">
          <a:xfrm>
            <a:off x="8304811" y="2182795"/>
            <a:ext cx="1064054" cy="1751261"/>
          </a:xfrm>
          <a:custGeom>
            <a:avLst/>
            <a:gdLst>
              <a:gd name="T0" fmla="*/ 228 w 356"/>
              <a:gd name="T1" fmla="*/ 580 h 586"/>
              <a:gd name="T2" fmla="*/ 236 w 356"/>
              <a:gd name="T3" fmla="*/ 568 h 586"/>
              <a:gd name="T4" fmla="*/ 246 w 356"/>
              <a:gd name="T5" fmla="*/ 568 h 586"/>
              <a:gd name="T6" fmla="*/ 240 w 356"/>
              <a:gd name="T7" fmla="*/ 554 h 586"/>
              <a:gd name="T8" fmla="*/ 232 w 356"/>
              <a:gd name="T9" fmla="*/ 544 h 586"/>
              <a:gd name="T10" fmla="*/ 238 w 356"/>
              <a:gd name="T11" fmla="*/ 534 h 586"/>
              <a:gd name="T12" fmla="*/ 250 w 356"/>
              <a:gd name="T13" fmla="*/ 514 h 586"/>
              <a:gd name="T14" fmla="*/ 276 w 356"/>
              <a:gd name="T15" fmla="*/ 504 h 586"/>
              <a:gd name="T16" fmla="*/ 286 w 356"/>
              <a:gd name="T17" fmla="*/ 500 h 586"/>
              <a:gd name="T18" fmla="*/ 296 w 356"/>
              <a:gd name="T19" fmla="*/ 482 h 586"/>
              <a:gd name="T20" fmla="*/ 312 w 356"/>
              <a:gd name="T21" fmla="*/ 504 h 586"/>
              <a:gd name="T22" fmla="*/ 328 w 356"/>
              <a:gd name="T23" fmla="*/ 514 h 586"/>
              <a:gd name="T24" fmla="*/ 344 w 356"/>
              <a:gd name="T25" fmla="*/ 510 h 586"/>
              <a:gd name="T26" fmla="*/ 338 w 356"/>
              <a:gd name="T27" fmla="*/ 472 h 586"/>
              <a:gd name="T28" fmla="*/ 346 w 356"/>
              <a:gd name="T29" fmla="*/ 422 h 586"/>
              <a:gd name="T30" fmla="*/ 354 w 356"/>
              <a:gd name="T31" fmla="*/ 404 h 586"/>
              <a:gd name="T32" fmla="*/ 350 w 356"/>
              <a:gd name="T33" fmla="*/ 374 h 586"/>
              <a:gd name="T34" fmla="*/ 356 w 356"/>
              <a:gd name="T35" fmla="*/ 344 h 586"/>
              <a:gd name="T36" fmla="*/ 286 w 356"/>
              <a:gd name="T37" fmla="*/ 318 h 586"/>
              <a:gd name="T38" fmla="*/ 266 w 356"/>
              <a:gd name="T39" fmla="*/ 218 h 586"/>
              <a:gd name="T40" fmla="*/ 282 w 356"/>
              <a:gd name="T41" fmla="*/ 192 h 586"/>
              <a:gd name="T42" fmla="*/ 320 w 356"/>
              <a:gd name="T43" fmla="*/ 150 h 586"/>
              <a:gd name="T44" fmla="*/ 332 w 356"/>
              <a:gd name="T45" fmla="*/ 104 h 586"/>
              <a:gd name="T46" fmla="*/ 346 w 356"/>
              <a:gd name="T47" fmla="*/ 88 h 586"/>
              <a:gd name="T48" fmla="*/ 312 w 356"/>
              <a:gd name="T49" fmla="*/ 4 h 586"/>
              <a:gd name="T50" fmla="*/ 278 w 356"/>
              <a:gd name="T51" fmla="*/ 2 h 586"/>
              <a:gd name="T52" fmla="*/ 176 w 356"/>
              <a:gd name="T53" fmla="*/ 84 h 586"/>
              <a:gd name="T54" fmla="*/ 0 w 356"/>
              <a:gd name="T55" fmla="*/ 134 h 586"/>
              <a:gd name="T56" fmla="*/ 44 w 356"/>
              <a:gd name="T57" fmla="*/ 150 h 586"/>
              <a:gd name="T58" fmla="*/ 74 w 356"/>
              <a:gd name="T59" fmla="*/ 152 h 586"/>
              <a:gd name="T60" fmla="*/ 96 w 356"/>
              <a:gd name="T61" fmla="*/ 180 h 586"/>
              <a:gd name="T62" fmla="*/ 100 w 356"/>
              <a:gd name="T63" fmla="*/ 216 h 586"/>
              <a:gd name="T64" fmla="*/ 138 w 356"/>
              <a:gd name="T65" fmla="*/ 262 h 586"/>
              <a:gd name="T66" fmla="*/ 148 w 356"/>
              <a:gd name="T67" fmla="*/ 276 h 586"/>
              <a:gd name="T68" fmla="*/ 120 w 356"/>
              <a:gd name="T69" fmla="*/ 294 h 586"/>
              <a:gd name="T70" fmla="*/ 98 w 356"/>
              <a:gd name="T71" fmla="*/ 298 h 586"/>
              <a:gd name="T72" fmla="*/ 88 w 356"/>
              <a:gd name="T73" fmla="*/ 316 h 586"/>
              <a:gd name="T74" fmla="*/ 66 w 356"/>
              <a:gd name="T75" fmla="*/ 326 h 586"/>
              <a:gd name="T76" fmla="*/ 72 w 356"/>
              <a:gd name="T77" fmla="*/ 334 h 586"/>
              <a:gd name="T78" fmla="*/ 84 w 356"/>
              <a:gd name="T79" fmla="*/ 340 h 586"/>
              <a:gd name="T80" fmla="*/ 74 w 356"/>
              <a:gd name="T81" fmla="*/ 346 h 586"/>
              <a:gd name="T82" fmla="*/ 76 w 356"/>
              <a:gd name="T83" fmla="*/ 356 h 586"/>
              <a:gd name="T84" fmla="*/ 92 w 356"/>
              <a:gd name="T85" fmla="*/ 370 h 586"/>
              <a:gd name="T86" fmla="*/ 78 w 356"/>
              <a:gd name="T87" fmla="*/ 402 h 586"/>
              <a:gd name="T88" fmla="*/ 96 w 356"/>
              <a:gd name="T89" fmla="*/ 410 h 586"/>
              <a:gd name="T90" fmla="*/ 104 w 356"/>
              <a:gd name="T91" fmla="*/ 440 h 586"/>
              <a:gd name="T92" fmla="*/ 134 w 356"/>
              <a:gd name="T93" fmla="*/ 448 h 586"/>
              <a:gd name="T94" fmla="*/ 164 w 356"/>
              <a:gd name="T95" fmla="*/ 472 h 586"/>
              <a:gd name="T96" fmla="*/ 194 w 356"/>
              <a:gd name="T97" fmla="*/ 486 h 586"/>
              <a:gd name="T98" fmla="*/ 178 w 356"/>
              <a:gd name="T99" fmla="*/ 518 h 586"/>
              <a:gd name="T100" fmla="*/ 208 w 356"/>
              <a:gd name="T101" fmla="*/ 542 h 586"/>
              <a:gd name="T102" fmla="*/ 206 w 356"/>
              <a:gd name="T103" fmla="*/ 562 h 586"/>
              <a:gd name="T104" fmla="*/ 220 w 356"/>
              <a:gd name="T105" fmla="*/ 582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6" h="586">
                <a:moveTo>
                  <a:pt x="230" y="586"/>
                </a:moveTo>
                <a:lnTo>
                  <a:pt x="230" y="584"/>
                </a:lnTo>
                <a:lnTo>
                  <a:pt x="230" y="584"/>
                </a:lnTo>
                <a:lnTo>
                  <a:pt x="228" y="580"/>
                </a:lnTo>
                <a:lnTo>
                  <a:pt x="228" y="572"/>
                </a:lnTo>
                <a:lnTo>
                  <a:pt x="230" y="570"/>
                </a:lnTo>
                <a:lnTo>
                  <a:pt x="232" y="568"/>
                </a:lnTo>
                <a:lnTo>
                  <a:pt x="236" y="568"/>
                </a:lnTo>
                <a:lnTo>
                  <a:pt x="242" y="570"/>
                </a:lnTo>
                <a:lnTo>
                  <a:pt x="242" y="570"/>
                </a:lnTo>
                <a:lnTo>
                  <a:pt x="244" y="570"/>
                </a:lnTo>
                <a:lnTo>
                  <a:pt x="246" y="568"/>
                </a:lnTo>
                <a:lnTo>
                  <a:pt x="248" y="564"/>
                </a:lnTo>
                <a:lnTo>
                  <a:pt x="246" y="562"/>
                </a:lnTo>
                <a:lnTo>
                  <a:pt x="244" y="558"/>
                </a:lnTo>
                <a:lnTo>
                  <a:pt x="240" y="554"/>
                </a:lnTo>
                <a:lnTo>
                  <a:pt x="240" y="554"/>
                </a:lnTo>
                <a:lnTo>
                  <a:pt x="234" y="550"/>
                </a:lnTo>
                <a:lnTo>
                  <a:pt x="232" y="546"/>
                </a:lnTo>
                <a:lnTo>
                  <a:pt x="232" y="544"/>
                </a:lnTo>
                <a:lnTo>
                  <a:pt x="232" y="540"/>
                </a:lnTo>
                <a:lnTo>
                  <a:pt x="236" y="536"/>
                </a:lnTo>
                <a:lnTo>
                  <a:pt x="238" y="534"/>
                </a:lnTo>
                <a:lnTo>
                  <a:pt x="238" y="534"/>
                </a:lnTo>
                <a:lnTo>
                  <a:pt x="240" y="534"/>
                </a:lnTo>
                <a:lnTo>
                  <a:pt x="244" y="530"/>
                </a:lnTo>
                <a:lnTo>
                  <a:pt x="248" y="524"/>
                </a:lnTo>
                <a:lnTo>
                  <a:pt x="250" y="514"/>
                </a:lnTo>
                <a:lnTo>
                  <a:pt x="250" y="514"/>
                </a:lnTo>
                <a:lnTo>
                  <a:pt x="256" y="508"/>
                </a:lnTo>
                <a:lnTo>
                  <a:pt x="264" y="506"/>
                </a:lnTo>
                <a:lnTo>
                  <a:pt x="276" y="504"/>
                </a:lnTo>
                <a:lnTo>
                  <a:pt x="276" y="504"/>
                </a:lnTo>
                <a:lnTo>
                  <a:pt x="280" y="504"/>
                </a:lnTo>
                <a:lnTo>
                  <a:pt x="284" y="502"/>
                </a:lnTo>
                <a:lnTo>
                  <a:pt x="286" y="500"/>
                </a:lnTo>
                <a:lnTo>
                  <a:pt x="286" y="496"/>
                </a:lnTo>
                <a:lnTo>
                  <a:pt x="286" y="492"/>
                </a:lnTo>
                <a:lnTo>
                  <a:pt x="286" y="490"/>
                </a:lnTo>
                <a:lnTo>
                  <a:pt x="296" y="482"/>
                </a:lnTo>
                <a:lnTo>
                  <a:pt x="298" y="502"/>
                </a:lnTo>
                <a:lnTo>
                  <a:pt x="298" y="506"/>
                </a:lnTo>
                <a:lnTo>
                  <a:pt x="312" y="504"/>
                </a:lnTo>
                <a:lnTo>
                  <a:pt x="312" y="504"/>
                </a:lnTo>
                <a:lnTo>
                  <a:pt x="312" y="506"/>
                </a:lnTo>
                <a:lnTo>
                  <a:pt x="318" y="510"/>
                </a:lnTo>
                <a:lnTo>
                  <a:pt x="322" y="512"/>
                </a:lnTo>
                <a:lnTo>
                  <a:pt x="328" y="514"/>
                </a:lnTo>
                <a:lnTo>
                  <a:pt x="334" y="512"/>
                </a:lnTo>
                <a:lnTo>
                  <a:pt x="344" y="510"/>
                </a:lnTo>
                <a:lnTo>
                  <a:pt x="344" y="510"/>
                </a:lnTo>
                <a:lnTo>
                  <a:pt x="344" y="510"/>
                </a:lnTo>
                <a:lnTo>
                  <a:pt x="346" y="498"/>
                </a:lnTo>
                <a:lnTo>
                  <a:pt x="340" y="480"/>
                </a:lnTo>
                <a:lnTo>
                  <a:pt x="340" y="480"/>
                </a:lnTo>
                <a:lnTo>
                  <a:pt x="338" y="472"/>
                </a:lnTo>
                <a:lnTo>
                  <a:pt x="336" y="462"/>
                </a:lnTo>
                <a:lnTo>
                  <a:pt x="340" y="442"/>
                </a:lnTo>
                <a:lnTo>
                  <a:pt x="344" y="428"/>
                </a:lnTo>
                <a:lnTo>
                  <a:pt x="346" y="422"/>
                </a:lnTo>
                <a:lnTo>
                  <a:pt x="346" y="422"/>
                </a:lnTo>
                <a:lnTo>
                  <a:pt x="350" y="416"/>
                </a:lnTo>
                <a:lnTo>
                  <a:pt x="354" y="410"/>
                </a:lnTo>
                <a:lnTo>
                  <a:pt x="354" y="404"/>
                </a:lnTo>
                <a:lnTo>
                  <a:pt x="354" y="404"/>
                </a:lnTo>
                <a:lnTo>
                  <a:pt x="350" y="394"/>
                </a:lnTo>
                <a:lnTo>
                  <a:pt x="348" y="384"/>
                </a:lnTo>
                <a:lnTo>
                  <a:pt x="350" y="374"/>
                </a:lnTo>
                <a:lnTo>
                  <a:pt x="350" y="366"/>
                </a:lnTo>
                <a:lnTo>
                  <a:pt x="354" y="350"/>
                </a:lnTo>
                <a:lnTo>
                  <a:pt x="356" y="346"/>
                </a:lnTo>
                <a:lnTo>
                  <a:pt x="356" y="344"/>
                </a:lnTo>
                <a:lnTo>
                  <a:pt x="356" y="344"/>
                </a:lnTo>
                <a:lnTo>
                  <a:pt x="328" y="332"/>
                </a:lnTo>
                <a:lnTo>
                  <a:pt x="306" y="322"/>
                </a:lnTo>
                <a:lnTo>
                  <a:pt x="286" y="318"/>
                </a:lnTo>
                <a:lnTo>
                  <a:pt x="270" y="278"/>
                </a:lnTo>
                <a:lnTo>
                  <a:pt x="294" y="264"/>
                </a:lnTo>
                <a:lnTo>
                  <a:pt x="280" y="238"/>
                </a:lnTo>
                <a:lnTo>
                  <a:pt x="266" y="218"/>
                </a:lnTo>
                <a:lnTo>
                  <a:pt x="266" y="218"/>
                </a:lnTo>
                <a:lnTo>
                  <a:pt x="266" y="212"/>
                </a:lnTo>
                <a:lnTo>
                  <a:pt x="270" y="206"/>
                </a:lnTo>
                <a:lnTo>
                  <a:pt x="282" y="192"/>
                </a:lnTo>
                <a:lnTo>
                  <a:pt x="304" y="170"/>
                </a:lnTo>
                <a:lnTo>
                  <a:pt x="304" y="170"/>
                </a:lnTo>
                <a:lnTo>
                  <a:pt x="316" y="156"/>
                </a:lnTo>
                <a:lnTo>
                  <a:pt x="320" y="150"/>
                </a:lnTo>
                <a:lnTo>
                  <a:pt x="320" y="150"/>
                </a:lnTo>
                <a:lnTo>
                  <a:pt x="324" y="130"/>
                </a:lnTo>
                <a:lnTo>
                  <a:pt x="328" y="114"/>
                </a:lnTo>
                <a:lnTo>
                  <a:pt x="332" y="104"/>
                </a:lnTo>
                <a:lnTo>
                  <a:pt x="338" y="96"/>
                </a:lnTo>
                <a:lnTo>
                  <a:pt x="340" y="92"/>
                </a:lnTo>
                <a:lnTo>
                  <a:pt x="344" y="90"/>
                </a:lnTo>
                <a:lnTo>
                  <a:pt x="346" y="88"/>
                </a:lnTo>
                <a:lnTo>
                  <a:pt x="344" y="50"/>
                </a:lnTo>
                <a:lnTo>
                  <a:pt x="312" y="32"/>
                </a:lnTo>
                <a:lnTo>
                  <a:pt x="312" y="4"/>
                </a:lnTo>
                <a:lnTo>
                  <a:pt x="312" y="4"/>
                </a:lnTo>
                <a:lnTo>
                  <a:pt x="306" y="4"/>
                </a:lnTo>
                <a:lnTo>
                  <a:pt x="286" y="0"/>
                </a:lnTo>
                <a:lnTo>
                  <a:pt x="286" y="0"/>
                </a:lnTo>
                <a:lnTo>
                  <a:pt x="278" y="2"/>
                </a:lnTo>
                <a:lnTo>
                  <a:pt x="268" y="6"/>
                </a:lnTo>
                <a:lnTo>
                  <a:pt x="246" y="22"/>
                </a:lnTo>
                <a:lnTo>
                  <a:pt x="216" y="44"/>
                </a:lnTo>
                <a:lnTo>
                  <a:pt x="176" y="84"/>
                </a:lnTo>
                <a:lnTo>
                  <a:pt x="176" y="100"/>
                </a:lnTo>
                <a:lnTo>
                  <a:pt x="122" y="94"/>
                </a:lnTo>
                <a:lnTo>
                  <a:pt x="88" y="84"/>
                </a:lnTo>
                <a:lnTo>
                  <a:pt x="0" y="134"/>
                </a:lnTo>
                <a:lnTo>
                  <a:pt x="30" y="152"/>
                </a:lnTo>
                <a:lnTo>
                  <a:pt x="30" y="150"/>
                </a:lnTo>
                <a:lnTo>
                  <a:pt x="44" y="150"/>
                </a:lnTo>
                <a:lnTo>
                  <a:pt x="44" y="150"/>
                </a:lnTo>
                <a:lnTo>
                  <a:pt x="50" y="154"/>
                </a:lnTo>
                <a:lnTo>
                  <a:pt x="56" y="156"/>
                </a:lnTo>
                <a:lnTo>
                  <a:pt x="66" y="154"/>
                </a:lnTo>
                <a:lnTo>
                  <a:pt x="74" y="152"/>
                </a:lnTo>
                <a:lnTo>
                  <a:pt x="76" y="150"/>
                </a:lnTo>
                <a:lnTo>
                  <a:pt x="92" y="168"/>
                </a:lnTo>
                <a:lnTo>
                  <a:pt x="96" y="180"/>
                </a:lnTo>
                <a:lnTo>
                  <a:pt x="96" y="180"/>
                </a:lnTo>
                <a:lnTo>
                  <a:pt x="94" y="190"/>
                </a:lnTo>
                <a:lnTo>
                  <a:pt x="96" y="200"/>
                </a:lnTo>
                <a:lnTo>
                  <a:pt x="98" y="208"/>
                </a:lnTo>
                <a:lnTo>
                  <a:pt x="100" y="216"/>
                </a:lnTo>
                <a:lnTo>
                  <a:pt x="106" y="226"/>
                </a:lnTo>
                <a:lnTo>
                  <a:pt x="108" y="230"/>
                </a:lnTo>
                <a:lnTo>
                  <a:pt x="108" y="230"/>
                </a:lnTo>
                <a:lnTo>
                  <a:pt x="138" y="262"/>
                </a:lnTo>
                <a:lnTo>
                  <a:pt x="138" y="262"/>
                </a:lnTo>
                <a:lnTo>
                  <a:pt x="146" y="270"/>
                </a:lnTo>
                <a:lnTo>
                  <a:pt x="148" y="274"/>
                </a:lnTo>
                <a:lnTo>
                  <a:pt x="148" y="276"/>
                </a:lnTo>
                <a:lnTo>
                  <a:pt x="148" y="276"/>
                </a:lnTo>
                <a:lnTo>
                  <a:pt x="124" y="284"/>
                </a:lnTo>
                <a:lnTo>
                  <a:pt x="120" y="294"/>
                </a:lnTo>
                <a:lnTo>
                  <a:pt x="120" y="294"/>
                </a:lnTo>
                <a:lnTo>
                  <a:pt x="116" y="294"/>
                </a:lnTo>
                <a:lnTo>
                  <a:pt x="108" y="294"/>
                </a:lnTo>
                <a:lnTo>
                  <a:pt x="104" y="296"/>
                </a:lnTo>
                <a:lnTo>
                  <a:pt x="98" y="298"/>
                </a:lnTo>
                <a:lnTo>
                  <a:pt x="94" y="304"/>
                </a:lnTo>
                <a:lnTo>
                  <a:pt x="90" y="310"/>
                </a:lnTo>
                <a:lnTo>
                  <a:pt x="90" y="310"/>
                </a:lnTo>
                <a:lnTo>
                  <a:pt x="88" y="316"/>
                </a:lnTo>
                <a:lnTo>
                  <a:pt x="82" y="320"/>
                </a:lnTo>
                <a:lnTo>
                  <a:pt x="78" y="324"/>
                </a:lnTo>
                <a:lnTo>
                  <a:pt x="74" y="326"/>
                </a:lnTo>
                <a:lnTo>
                  <a:pt x="66" y="326"/>
                </a:lnTo>
                <a:lnTo>
                  <a:pt x="62" y="326"/>
                </a:lnTo>
                <a:lnTo>
                  <a:pt x="62" y="328"/>
                </a:lnTo>
                <a:lnTo>
                  <a:pt x="62" y="332"/>
                </a:lnTo>
                <a:lnTo>
                  <a:pt x="72" y="334"/>
                </a:lnTo>
                <a:lnTo>
                  <a:pt x="72" y="334"/>
                </a:lnTo>
                <a:lnTo>
                  <a:pt x="82" y="338"/>
                </a:lnTo>
                <a:lnTo>
                  <a:pt x="84" y="338"/>
                </a:lnTo>
                <a:lnTo>
                  <a:pt x="84" y="340"/>
                </a:lnTo>
                <a:lnTo>
                  <a:pt x="82" y="342"/>
                </a:lnTo>
                <a:lnTo>
                  <a:pt x="78" y="344"/>
                </a:lnTo>
                <a:lnTo>
                  <a:pt x="78" y="344"/>
                </a:lnTo>
                <a:lnTo>
                  <a:pt x="74" y="346"/>
                </a:lnTo>
                <a:lnTo>
                  <a:pt x="70" y="350"/>
                </a:lnTo>
                <a:lnTo>
                  <a:pt x="70" y="352"/>
                </a:lnTo>
                <a:lnTo>
                  <a:pt x="72" y="354"/>
                </a:lnTo>
                <a:lnTo>
                  <a:pt x="76" y="356"/>
                </a:lnTo>
                <a:lnTo>
                  <a:pt x="80" y="358"/>
                </a:lnTo>
                <a:lnTo>
                  <a:pt x="80" y="358"/>
                </a:lnTo>
                <a:lnTo>
                  <a:pt x="88" y="362"/>
                </a:lnTo>
                <a:lnTo>
                  <a:pt x="92" y="370"/>
                </a:lnTo>
                <a:lnTo>
                  <a:pt x="92" y="376"/>
                </a:lnTo>
                <a:lnTo>
                  <a:pt x="90" y="384"/>
                </a:lnTo>
                <a:lnTo>
                  <a:pt x="82" y="396"/>
                </a:lnTo>
                <a:lnTo>
                  <a:pt x="78" y="402"/>
                </a:lnTo>
                <a:lnTo>
                  <a:pt x="78" y="402"/>
                </a:lnTo>
                <a:lnTo>
                  <a:pt x="78" y="402"/>
                </a:lnTo>
                <a:lnTo>
                  <a:pt x="88" y="406"/>
                </a:lnTo>
                <a:lnTo>
                  <a:pt x="96" y="410"/>
                </a:lnTo>
                <a:lnTo>
                  <a:pt x="100" y="416"/>
                </a:lnTo>
                <a:lnTo>
                  <a:pt x="102" y="424"/>
                </a:lnTo>
                <a:lnTo>
                  <a:pt x="104" y="436"/>
                </a:lnTo>
                <a:lnTo>
                  <a:pt x="104" y="440"/>
                </a:lnTo>
                <a:lnTo>
                  <a:pt x="106" y="444"/>
                </a:lnTo>
                <a:lnTo>
                  <a:pt x="118" y="446"/>
                </a:lnTo>
                <a:lnTo>
                  <a:pt x="124" y="446"/>
                </a:lnTo>
                <a:lnTo>
                  <a:pt x="134" y="448"/>
                </a:lnTo>
                <a:lnTo>
                  <a:pt x="152" y="452"/>
                </a:lnTo>
                <a:lnTo>
                  <a:pt x="156" y="458"/>
                </a:lnTo>
                <a:lnTo>
                  <a:pt x="156" y="466"/>
                </a:lnTo>
                <a:lnTo>
                  <a:pt x="164" y="472"/>
                </a:lnTo>
                <a:lnTo>
                  <a:pt x="172" y="476"/>
                </a:lnTo>
                <a:lnTo>
                  <a:pt x="184" y="476"/>
                </a:lnTo>
                <a:lnTo>
                  <a:pt x="196" y="480"/>
                </a:lnTo>
                <a:lnTo>
                  <a:pt x="194" y="486"/>
                </a:lnTo>
                <a:lnTo>
                  <a:pt x="186" y="490"/>
                </a:lnTo>
                <a:lnTo>
                  <a:pt x="176" y="490"/>
                </a:lnTo>
                <a:lnTo>
                  <a:pt x="178" y="518"/>
                </a:lnTo>
                <a:lnTo>
                  <a:pt x="178" y="518"/>
                </a:lnTo>
                <a:lnTo>
                  <a:pt x="184" y="520"/>
                </a:lnTo>
                <a:lnTo>
                  <a:pt x="198" y="530"/>
                </a:lnTo>
                <a:lnTo>
                  <a:pt x="204" y="534"/>
                </a:lnTo>
                <a:lnTo>
                  <a:pt x="208" y="542"/>
                </a:lnTo>
                <a:lnTo>
                  <a:pt x="210" y="548"/>
                </a:lnTo>
                <a:lnTo>
                  <a:pt x="208" y="556"/>
                </a:lnTo>
                <a:lnTo>
                  <a:pt x="208" y="556"/>
                </a:lnTo>
                <a:lnTo>
                  <a:pt x="206" y="562"/>
                </a:lnTo>
                <a:lnTo>
                  <a:pt x="208" y="568"/>
                </a:lnTo>
                <a:lnTo>
                  <a:pt x="208" y="574"/>
                </a:lnTo>
                <a:lnTo>
                  <a:pt x="212" y="576"/>
                </a:lnTo>
                <a:lnTo>
                  <a:pt x="220" y="582"/>
                </a:lnTo>
                <a:lnTo>
                  <a:pt x="228" y="586"/>
                </a:lnTo>
                <a:lnTo>
                  <a:pt x="230" y="586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7" name="Freeform 100"/>
          <p:cNvSpPr>
            <a:spLocks noEditPoints="1"/>
          </p:cNvSpPr>
          <p:nvPr/>
        </p:nvSpPr>
        <p:spPr bwMode="auto">
          <a:xfrm>
            <a:off x="8651525" y="3258655"/>
            <a:ext cx="131512" cy="131494"/>
          </a:xfrm>
          <a:custGeom>
            <a:avLst/>
            <a:gdLst>
              <a:gd name="T0" fmla="*/ 14 w 44"/>
              <a:gd name="T1" fmla="*/ 34 h 44"/>
              <a:gd name="T2" fmla="*/ 10 w 44"/>
              <a:gd name="T3" fmla="*/ 26 h 44"/>
              <a:gd name="T4" fmla="*/ 10 w 44"/>
              <a:gd name="T5" fmla="*/ 22 h 44"/>
              <a:gd name="T6" fmla="*/ 10 w 44"/>
              <a:gd name="T7" fmla="*/ 22 h 44"/>
              <a:gd name="T8" fmla="*/ 10 w 44"/>
              <a:gd name="T9" fmla="*/ 22 h 44"/>
              <a:gd name="T10" fmla="*/ 4 w 44"/>
              <a:gd name="T11" fmla="*/ 22 h 44"/>
              <a:gd name="T12" fmla="*/ 0 w 44"/>
              <a:gd name="T13" fmla="*/ 36 h 44"/>
              <a:gd name="T14" fmla="*/ 2 w 44"/>
              <a:gd name="T15" fmla="*/ 42 h 44"/>
              <a:gd name="T16" fmla="*/ 26 w 44"/>
              <a:gd name="T17" fmla="*/ 32 h 44"/>
              <a:gd name="T18" fmla="*/ 24 w 44"/>
              <a:gd name="T19" fmla="*/ 34 h 44"/>
              <a:gd name="T20" fmla="*/ 18 w 44"/>
              <a:gd name="T21" fmla="*/ 34 h 44"/>
              <a:gd name="T22" fmla="*/ 24 w 44"/>
              <a:gd name="T23" fmla="*/ 28 h 44"/>
              <a:gd name="T24" fmla="*/ 18 w 44"/>
              <a:gd name="T25" fmla="*/ 24 h 44"/>
              <a:gd name="T26" fmla="*/ 24 w 44"/>
              <a:gd name="T27" fmla="*/ 18 h 44"/>
              <a:gd name="T28" fmla="*/ 26 w 44"/>
              <a:gd name="T29" fmla="*/ 28 h 44"/>
              <a:gd name="T30" fmla="*/ 28 w 44"/>
              <a:gd name="T31" fmla="*/ 34 h 44"/>
              <a:gd name="T32" fmla="*/ 36 w 44"/>
              <a:gd name="T33" fmla="*/ 44 h 44"/>
              <a:gd name="T34" fmla="*/ 40 w 44"/>
              <a:gd name="T35" fmla="*/ 44 h 44"/>
              <a:gd name="T36" fmla="*/ 44 w 44"/>
              <a:gd name="T37" fmla="*/ 36 h 44"/>
              <a:gd name="T38" fmla="*/ 42 w 44"/>
              <a:gd name="T39" fmla="*/ 34 h 44"/>
              <a:gd name="T40" fmla="*/ 38 w 44"/>
              <a:gd name="T41" fmla="*/ 32 h 44"/>
              <a:gd name="T42" fmla="*/ 38 w 44"/>
              <a:gd name="T43" fmla="*/ 36 h 44"/>
              <a:gd name="T44" fmla="*/ 36 w 44"/>
              <a:gd name="T45" fmla="*/ 36 h 44"/>
              <a:gd name="T46" fmla="*/ 32 w 44"/>
              <a:gd name="T47" fmla="*/ 28 h 44"/>
              <a:gd name="T48" fmla="*/ 42 w 44"/>
              <a:gd name="T49" fmla="*/ 18 h 44"/>
              <a:gd name="T50" fmla="*/ 38 w 44"/>
              <a:gd name="T51" fmla="*/ 12 h 44"/>
              <a:gd name="T52" fmla="*/ 40 w 44"/>
              <a:gd name="T53" fmla="*/ 10 h 44"/>
              <a:gd name="T54" fmla="*/ 40 w 44"/>
              <a:gd name="T55" fmla="*/ 8 h 44"/>
              <a:gd name="T56" fmla="*/ 34 w 44"/>
              <a:gd name="T57" fmla="*/ 2 h 44"/>
              <a:gd name="T58" fmla="*/ 30 w 44"/>
              <a:gd name="T59" fmla="*/ 6 h 44"/>
              <a:gd name="T60" fmla="*/ 36 w 44"/>
              <a:gd name="T61" fmla="*/ 12 h 44"/>
              <a:gd name="T62" fmla="*/ 30 w 44"/>
              <a:gd name="T63" fmla="*/ 12 h 44"/>
              <a:gd name="T64" fmla="*/ 30 w 44"/>
              <a:gd name="T65" fmla="*/ 4 h 44"/>
              <a:gd name="T66" fmla="*/ 30 w 44"/>
              <a:gd name="T67" fmla="*/ 2 h 44"/>
              <a:gd name="T68" fmla="*/ 30 w 44"/>
              <a:gd name="T69" fmla="*/ 0 h 44"/>
              <a:gd name="T70" fmla="*/ 30 w 44"/>
              <a:gd name="T71" fmla="*/ 0 h 44"/>
              <a:gd name="T72" fmla="*/ 24 w 44"/>
              <a:gd name="T73" fmla="*/ 12 h 44"/>
              <a:gd name="T74" fmla="*/ 0 w 44"/>
              <a:gd name="T75" fmla="*/ 18 h 44"/>
              <a:gd name="T76" fmla="*/ 14 w 44"/>
              <a:gd name="T77" fmla="*/ 18 h 44"/>
              <a:gd name="T78" fmla="*/ 4 w 44"/>
              <a:gd name="T79" fmla="*/ 10 h 44"/>
              <a:gd name="T80" fmla="*/ 22 w 44"/>
              <a:gd name="T81" fmla="*/ 4 h 44"/>
              <a:gd name="T82" fmla="*/ 4 w 44"/>
              <a:gd name="T83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4" h="44">
                <a:moveTo>
                  <a:pt x="14" y="18"/>
                </a:moveTo>
                <a:lnTo>
                  <a:pt x="14" y="34"/>
                </a:lnTo>
                <a:lnTo>
                  <a:pt x="10" y="36"/>
                </a:lnTo>
                <a:lnTo>
                  <a:pt x="10" y="26"/>
                </a:lnTo>
                <a:lnTo>
                  <a:pt x="10" y="26"/>
                </a:lnTo>
                <a:lnTo>
                  <a:pt x="10" y="22"/>
                </a:lnTo>
                <a:lnTo>
                  <a:pt x="10" y="22"/>
                </a:lnTo>
                <a:lnTo>
                  <a:pt x="10" y="22"/>
                </a:lnTo>
                <a:lnTo>
                  <a:pt x="10" y="22"/>
                </a:lnTo>
                <a:lnTo>
                  <a:pt x="10" y="22"/>
                </a:lnTo>
                <a:lnTo>
                  <a:pt x="10" y="22"/>
                </a:lnTo>
                <a:lnTo>
                  <a:pt x="4" y="22"/>
                </a:lnTo>
                <a:lnTo>
                  <a:pt x="4" y="36"/>
                </a:lnTo>
                <a:lnTo>
                  <a:pt x="0" y="36"/>
                </a:lnTo>
                <a:lnTo>
                  <a:pt x="2" y="42"/>
                </a:lnTo>
                <a:lnTo>
                  <a:pt x="2" y="42"/>
                </a:lnTo>
                <a:lnTo>
                  <a:pt x="26" y="38"/>
                </a:lnTo>
                <a:lnTo>
                  <a:pt x="26" y="32"/>
                </a:lnTo>
                <a:lnTo>
                  <a:pt x="26" y="32"/>
                </a:lnTo>
                <a:lnTo>
                  <a:pt x="24" y="34"/>
                </a:lnTo>
                <a:lnTo>
                  <a:pt x="24" y="34"/>
                </a:lnTo>
                <a:lnTo>
                  <a:pt x="18" y="34"/>
                </a:lnTo>
                <a:lnTo>
                  <a:pt x="18" y="28"/>
                </a:lnTo>
                <a:lnTo>
                  <a:pt x="24" y="28"/>
                </a:lnTo>
                <a:lnTo>
                  <a:pt x="24" y="24"/>
                </a:lnTo>
                <a:lnTo>
                  <a:pt x="18" y="24"/>
                </a:lnTo>
                <a:lnTo>
                  <a:pt x="18" y="18"/>
                </a:lnTo>
                <a:lnTo>
                  <a:pt x="24" y="18"/>
                </a:lnTo>
                <a:lnTo>
                  <a:pt x="24" y="18"/>
                </a:lnTo>
                <a:lnTo>
                  <a:pt x="26" y="28"/>
                </a:lnTo>
                <a:lnTo>
                  <a:pt x="28" y="34"/>
                </a:lnTo>
                <a:lnTo>
                  <a:pt x="28" y="34"/>
                </a:lnTo>
                <a:lnTo>
                  <a:pt x="34" y="42"/>
                </a:lnTo>
                <a:lnTo>
                  <a:pt x="36" y="44"/>
                </a:lnTo>
                <a:lnTo>
                  <a:pt x="40" y="44"/>
                </a:lnTo>
                <a:lnTo>
                  <a:pt x="40" y="44"/>
                </a:lnTo>
                <a:lnTo>
                  <a:pt x="42" y="42"/>
                </a:lnTo>
                <a:lnTo>
                  <a:pt x="44" y="36"/>
                </a:lnTo>
                <a:lnTo>
                  <a:pt x="44" y="36"/>
                </a:lnTo>
                <a:lnTo>
                  <a:pt x="42" y="34"/>
                </a:lnTo>
                <a:lnTo>
                  <a:pt x="42" y="34"/>
                </a:lnTo>
                <a:lnTo>
                  <a:pt x="38" y="32"/>
                </a:lnTo>
                <a:lnTo>
                  <a:pt x="38" y="32"/>
                </a:lnTo>
                <a:lnTo>
                  <a:pt x="38" y="36"/>
                </a:lnTo>
                <a:lnTo>
                  <a:pt x="38" y="36"/>
                </a:lnTo>
                <a:lnTo>
                  <a:pt x="36" y="36"/>
                </a:lnTo>
                <a:lnTo>
                  <a:pt x="36" y="36"/>
                </a:lnTo>
                <a:lnTo>
                  <a:pt x="32" y="28"/>
                </a:lnTo>
                <a:lnTo>
                  <a:pt x="30" y="18"/>
                </a:lnTo>
                <a:lnTo>
                  <a:pt x="42" y="18"/>
                </a:lnTo>
                <a:lnTo>
                  <a:pt x="42" y="12"/>
                </a:lnTo>
                <a:lnTo>
                  <a:pt x="38" y="12"/>
                </a:lnTo>
                <a:lnTo>
                  <a:pt x="38" y="12"/>
                </a:lnTo>
                <a:lnTo>
                  <a:pt x="40" y="10"/>
                </a:lnTo>
                <a:lnTo>
                  <a:pt x="40" y="10"/>
                </a:lnTo>
                <a:lnTo>
                  <a:pt x="40" y="8"/>
                </a:lnTo>
                <a:lnTo>
                  <a:pt x="40" y="8"/>
                </a:lnTo>
                <a:lnTo>
                  <a:pt x="34" y="2"/>
                </a:lnTo>
                <a:lnTo>
                  <a:pt x="34" y="2"/>
                </a:lnTo>
                <a:lnTo>
                  <a:pt x="30" y="6"/>
                </a:lnTo>
                <a:lnTo>
                  <a:pt x="30" y="6"/>
                </a:lnTo>
                <a:lnTo>
                  <a:pt x="36" y="12"/>
                </a:lnTo>
                <a:lnTo>
                  <a:pt x="30" y="12"/>
                </a:lnTo>
                <a:lnTo>
                  <a:pt x="30" y="12"/>
                </a:lnTo>
                <a:lnTo>
                  <a:pt x="30" y="4"/>
                </a:lnTo>
                <a:lnTo>
                  <a:pt x="30" y="4"/>
                </a:lnTo>
                <a:lnTo>
                  <a:pt x="30" y="2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24" y="0"/>
                </a:lnTo>
                <a:lnTo>
                  <a:pt x="24" y="12"/>
                </a:lnTo>
                <a:lnTo>
                  <a:pt x="0" y="12"/>
                </a:lnTo>
                <a:lnTo>
                  <a:pt x="0" y="18"/>
                </a:lnTo>
                <a:lnTo>
                  <a:pt x="14" y="18"/>
                </a:lnTo>
                <a:lnTo>
                  <a:pt x="14" y="18"/>
                </a:lnTo>
                <a:close/>
                <a:moveTo>
                  <a:pt x="4" y="4"/>
                </a:moveTo>
                <a:lnTo>
                  <a:pt x="4" y="10"/>
                </a:lnTo>
                <a:lnTo>
                  <a:pt x="22" y="10"/>
                </a:lnTo>
                <a:lnTo>
                  <a:pt x="22" y="4"/>
                </a:lnTo>
                <a:lnTo>
                  <a:pt x="4" y="4"/>
                </a:lnTo>
                <a:lnTo>
                  <a:pt x="4" y="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" name="Freeform 101"/>
          <p:cNvSpPr>
            <a:spLocks noEditPoints="1"/>
          </p:cNvSpPr>
          <p:nvPr/>
        </p:nvSpPr>
        <p:spPr bwMode="auto">
          <a:xfrm>
            <a:off x="8789016" y="3258655"/>
            <a:ext cx="137490" cy="131494"/>
          </a:xfrm>
          <a:custGeom>
            <a:avLst/>
            <a:gdLst>
              <a:gd name="T0" fmla="*/ 6 w 46"/>
              <a:gd name="T1" fmla="*/ 6 h 44"/>
              <a:gd name="T2" fmla="*/ 6 w 46"/>
              <a:gd name="T3" fmla="*/ 24 h 44"/>
              <a:gd name="T4" fmla="*/ 0 w 46"/>
              <a:gd name="T5" fmla="*/ 42 h 44"/>
              <a:gd name="T6" fmla="*/ 6 w 46"/>
              <a:gd name="T7" fmla="*/ 44 h 44"/>
              <a:gd name="T8" fmla="*/ 10 w 46"/>
              <a:gd name="T9" fmla="*/ 36 h 44"/>
              <a:gd name="T10" fmla="*/ 14 w 46"/>
              <a:gd name="T11" fmla="*/ 26 h 44"/>
              <a:gd name="T12" fmla="*/ 12 w 46"/>
              <a:gd name="T13" fmla="*/ 32 h 44"/>
              <a:gd name="T14" fmla="*/ 14 w 46"/>
              <a:gd name="T15" fmla="*/ 34 h 44"/>
              <a:gd name="T16" fmla="*/ 16 w 46"/>
              <a:gd name="T17" fmla="*/ 34 h 44"/>
              <a:gd name="T18" fmla="*/ 10 w 46"/>
              <a:gd name="T19" fmla="*/ 38 h 44"/>
              <a:gd name="T20" fmla="*/ 12 w 46"/>
              <a:gd name="T21" fmla="*/ 42 h 44"/>
              <a:gd name="T22" fmla="*/ 22 w 46"/>
              <a:gd name="T23" fmla="*/ 36 h 44"/>
              <a:gd name="T24" fmla="*/ 24 w 46"/>
              <a:gd name="T25" fmla="*/ 38 h 44"/>
              <a:gd name="T26" fmla="*/ 24 w 46"/>
              <a:gd name="T27" fmla="*/ 32 h 44"/>
              <a:gd name="T28" fmla="*/ 28 w 46"/>
              <a:gd name="T29" fmla="*/ 22 h 44"/>
              <a:gd name="T30" fmla="*/ 20 w 46"/>
              <a:gd name="T31" fmla="*/ 22 h 44"/>
              <a:gd name="T32" fmla="*/ 20 w 46"/>
              <a:gd name="T33" fmla="*/ 20 h 44"/>
              <a:gd name="T34" fmla="*/ 26 w 46"/>
              <a:gd name="T35" fmla="*/ 18 h 44"/>
              <a:gd name="T36" fmla="*/ 12 w 46"/>
              <a:gd name="T37" fmla="*/ 14 h 44"/>
              <a:gd name="T38" fmla="*/ 16 w 46"/>
              <a:gd name="T39" fmla="*/ 18 h 44"/>
              <a:gd name="T40" fmla="*/ 10 w 46"/>
              <a:gd name="T41" fmla="*/ 22 h 44"/>
              <a:gd name="T42" fmla="*/ 28 w 46"/>
              <a:gd name="T43" fmla="*/ 12 h 44"/>
              <a:gd name="T44" fmla="*/ 28 w 46"/>
              <a:gd name="T45" fmla="*/ 22 h 44"/>
              <a:gd name="T46" fmla="*/ 30 w 46"/>
              <a:gd name="T47" fmla="*/ 32 h 44"/>
              <a:gd name="T48" fmla="*/ 22 w 46"/>
              <a:gd name="T49" fmla="*/ 40 h 44"/>
              <a:gd name="T50" fmla="*/ 28 w 46"/>
              <a:gd name="T51" fmla="*/ 42 h 44"/>
              <a:gd name="T52" fmla="*/ 30 w 46"/>
              <a:gd name="T53" fmla="*/ 42 h 44"/>
              <a:gd name="T54" fmla="*/ 34 w 46"/>
              <a:gd name="T55" fmla="*/ 38 h 44"/>
              <a:gd name="T56" fmla="*/ 42 w 46"/>
              <a:gd name="T57" fmla="*/ 44 h 44"/>
              <a:gd name="T58" fmla="*/ 44 w 46"/>
              <a:gd name="T59" fmla="*/ 42 h 44"/>
              <a:gd name="T60" fmla="*/ 46 w 46"/>
              <a:gd name="T61" fmla="*/ 34 h 44"/>
              <a:gd name="T62" fmla="*/ 40 w 46"/>
              <a:gd name="T63" fmla="*/ 32 h 44"/>
              <a:gd name="T64" fmla="*/ 40 w 46"/>
              <a:gd name="T65" fmla="*/ 36 h 44"/>
              <a:gd name="T66" fmla="*/ 36 w 46"/>
              <a:gd name="T67" fmla="*/ 34 h 44"/>
              <a:gd name="T68" fmla="*/ 42 w 46"/>
              <a:gd name="T69" fmla="*/ 18 h 44"/>
              <a:gd name="T70" fmla="*/ 42 w 46"/>
              <a:gd name="T71" fmla="*/ 18 h 44"/>
              <a:gd name="T72" fmla="*/ 42 w 46"/>
              <a:gd name="T73" fmla="*/ 16 h 44"/>
              <a:gd name="T74" fmla="*/ 36 w 46"/>
              <a:gd name="T75" fmla="*/ 16 h 44"/>
              <a:gd name="T76" fmla="*/ 34 w 46"/>
              <a:gd name="T77" fmla="*/ 24 h 44"/>
              <a:gd name="T78" fmla="*/ 44 w 46"/>
              <a:gd name="T79" fmla="*/ 12 h 44"/>
              <a:gd name="T80" fmla="*/ 38 w 46"/>
              <a:gd name="T81" fmla="*/ 6 h 44"/>
              <a:gd name="T82" fmla="*/ 42 w 46"/>
              <a:gd name="T83" fmla="*/ 4 h 44"/>
              <a:gd name="T84" fmla="*/ 42 w 46"/>
              <a:gd name="T85" fmla="*/ 4 h 44"/>
              <a:gd name="T86" fmla="*/ 34 w 46"/>
              <a:gd name="T87" fmla="*/ 2 h 44"/>
              <a:gd name="T88" fmla="*/ 36 w 46"/>
              <a:gd name="T89" fmla="*/ 6 h 44"/>
              <a:gd name="T90" fmla="*/ 38 w 46"/>
              <a:gd name="T91" fmla="*/ 6 h 44"/>
              <a:gd name="T92" fmla="*/ 32 w 46"/>
              <a:gd name="T93" fmla="*/ 4 h 44"/>
              <a:gd name="T94" fmla="*/ 34 w 46"/>
              <a:gd name="T95" fmla="*/ 2 h 44"/>
              <a:gd name="T96" fmla="*/ 34 w 46"/>
              <a:gd name="T97" fmla="*/ 0 h 44"/>
              <a:gd name="T98" fmla="*/ 30 w 46"/>
              <a:gd name="T99" fmla="*/ 0 h 44"/>
              <a:gd name="T100" fmla="*/ 26 w 46"/>
              <a:gd name="T101" fmla="*/ 6 h 44"/>
              <a:gd name="T102" fmla="*/ 20 w 46"/>
              <a:gd name="T103" fmla="*/ 30 h 44"/>
              <a:gd name="T104" fmla="*/ 18 w 46"/>
              <a:gd name="T105" fmla="*/ 30 h 44"/>
              <a:gd name="T106" fmla="*/ 18 w 46"/>
              <a:gd name="T107" fmla="*/ 30 h 44"/>
              <a:gd name="T108" fmla="*/ 18 w 46"/>
              <a:gd name="T109" fmla="*/ 26 h 44"/>
              <a:gd name="T110" fmla="*/ 22 w 46"/>
              <a:gd name="T111" fmla="*/ 26 h 44"/>
              <a:gd name="T112" fmla="*/ 20 w 46"/>
              <a:gd name="T113" fmla="*/ 3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6" h="44">
                <a:moveTo>
                  <a:pt x="26" y="6"/>
                </a:moveTo>
                <a:lnTo>
                  <a:pt x="6" y="6"/>
                </a:lnTo>
                <a:lnTo>
                  <a:pt x="6" y="24"/>
                </a:lnTo>
                <a:lnTo>
                  <a:pt x="6" y="24"/>
                </a:lnTo>
                <a:lnTo>
                  <a:pt x="4" y="34"/>
                </a:lnTo>
                <a:lnTo>
                  <a:pt x="0" y="42"/>
                </a:lnTo>
                <a:lnTo>
                  <a:pt x="0" y="42"/>
                </a:lnTo>
                <a:lnTo>
                  <a:pt x="6" y="44"/>
                </a:lnTo>
                <a:lnTo>
                  <a:pt x="6" y="44"/>
                </a:lnTo>
                <a:lnTo>
                  <a:pt x="10" y="36"/>
                </a:lnTo>
                <a:lnTo>
                  <a:pt x="10" y="26"/>
                </a:lnTo>
                <a:lnTo>
                  <a:pt x="14" y="26"/>
                </a:lnTo>
                <a:lnTo>
                  <a:pt x="14" y="26"/>
                </a:lnTo>
                <a:lnTo>
                  <a:pt x="12" y="32"/>
                </a:lnTo>
                <a:lnTo>
                  <a:pt x="12" y="32"/>
                </a:lnTo>
                <a:lnTo>
                  <a:pt x="14" y="34"/>
                </a:lnTo>
                <a:lnTo>
                  <a:pt x="14" y="34"/>
                </a:lnTo>
                <a:lnTo>
                  <a:pt x="16" y="34"/>
                </a:lnTo>
                <a:lnTo>
                  <a:pt x="16" y="34"/>
                </a:lnTo>
                <a:lnTo>
                  <a:pt x="10" y="38"/>
                </a:lnTo>
                <a:lnTo>
                  <a:pt x="10" y="38"/>
                </a:lnTo>
                <a:lnTo>
                  <a:pt x="12" y="42"/>
                </a:lnTo>
                <a:lnTo>
                  <a:pt x="12" y="42"/>
                </a:lnTo>
                <a:lnTo>
                  <a:pt x="22" y="36"/>
                </a:lnTo>
                <a:lnTo>
                  <a:pt x="24" y="38"/>
                </a:lnTo>
                <a:lnTo>
                  <a:pt x="24" y="38"/>
                </a:lnTo>
                <a:lnTo>
                  <a:pt x="28" y="34"/>
                </a:lnTo>
                <a:lnTo>
                  <a:pt x="24" y="32"/>
                </a:lnTo>
                <a:lnTo>
                  <a:pt x="24" y="32"/>
                </a:lnTo>
                <a:lnTo>
                  <a:pt x="28" y="22"/>
                </a:lnTo>
                <a:lnTo>
                  <a:pt x="20" y="22"/>
                </a:lnTo>
                <a:lnTo>
                  <a:pt x="20" y="22"/>
                </a:lnTo>
                <a:lnTo>
                  <a:pt x="20" y="20"/>
                </a:lnTo>
                <a:lnTo>
                  <a:pt x="20" y="20"/>
                </a:lnTo>
                <a:lnTo>
                  <a:pt x="20" y="18"/>
                </a:lnTo>
                <a:lnTo>
                  <a:pt x="26" y="18"/>
                </a:lnTo>
                <a:lnTo>
                  <a:pt x="26" y="14"/>
                </a:lnTo>
                <a:lnTo>
                  <a:pt x="12" y="14"/>
                </a:lnTo>
                <a:lnTo>
                  <a:pt x="12" y="18"/>
                </a:lnTo>
                <a:lnTo>
                  <a:pt x="16" y="18"/>
                </a:lnTo>
                <a:lnTo>
                  <a:pt x="14" y="22"/>
                </a:lnTo>
                <a:lnTo>
                  <a:pt x="10" y="22"/>
                </a:lnTo>
                <a:lnTo>
                  <a:pt x="10" y="12"/>
                </a:lnTo>
                <a:lnTo>
                  <a:pt x="28" y="12"/>
                </a:lnTo>
                <a:lnTo>
                  <a:pt x="28" y="12"/>
                </a:lnTo>
                <a:lnTo>
                  <a:pt x="28" y="22"/>
                </a:lnTo>
                <a:lnTo>
                  <a:pt x="30" y="32"/>
                </a:lnTo>
                <a:lnTo>
                  <a:pt x="30" y="32"/>
                </a:lnTo>
                <a:lnTo>
                  <a:pt x="22" y="40"/>
                </a:lnTo>
                <a:lnTo>
                  <a:pt x="22" y="40"/>
                </a:lnTo>
                <a:lnTo>
                  <a:pt x="28" y="42"/>
                </a:lnTo>
                <a:lnTo>
                  <a:pt x="28" y="42"/>
                </a:lnTo>
                <a:lnTo>
                  <a:pt x="30" y="42"/>
                </a:lnTo>
                <a:lnTo>
                  <a:pt x="30" y="42"/>
                </a:lnTo>
                <a:lnTo>
                  <a:pt x="34" y="38"/>
                </a:lnTo>
                <a:lnTo>
                  <a:pt x="34" y="38"/>
                </a:lnTo>
                <a:lnTo>
                  <a:pt x="38" y="42"/>
                </a:lnTo>
                <a:lnTo>
                  <a:pt x="42" y="44"/>
                </a:lnTo>
                <a:lnTo>
                  <a:pt x="42" y="44"/>
                </a:lnTo>
                <a:lnTo>
                  <a:pt x="44" y="42"/>
                </a:lnTo>
                <a:lnTo>
                  <a:pt x="46" y="34"/>
                </a:lnTo>
                <a:lnTo>
                  <a:pt x="46" y="34"/>
                </a:lnTo>
                <a:lnTo>
                  <a:pt x="40" y="32"/>
                </a:lnTo>
                <a:lnTo>
                  <a:pt x="40" y="32"/>
                </a:lnTo>
                <a:lnTo>
                  <a:pt x="40" y="36"/>
                </a:lnTo>
                <a:lnTo>
                  <a:pt x="40" y="36"/>
                </a:lnTo>
                <a:lnTo>
                  <a:pt x="36" y="34"/>
                </a:lnTo>
                <a:lnTo>
                  <a:pt x="36" y="34"/>
                </a:lnTo>
                <a:lnTo>
                  <a:pt x="42" y="18"/>
                </a:lnTo>
                <a:lnTo>
                  <a:pt x="42" y="18"/>
                </a:lnTo>
                <a:lnTo>
                  <a:pt x="42" y="18"/>
                </a:lnTo>
                <a:lnTo>
                  <a:pt x="42" y="18"/>
                </a:lnTo>
                <a:lnTo>
                  <a:pt x="42" y="16"/>
                </a:lnTo>
                <a:lnTo>
                  <a:pt x="42" y="16"/>
                </a:lnTo>
                <a:lnTo>
                  <a:pt x="36" y="16"/>
                </a:lnTo>
                <a:lnTo>
                  <a:pt x="36" y="16"/>
                </a:lnTo>
                <a:lnTo>
                  <a:pt x="34" y="24"/>
                </a:lnTo>
                <a:lnTo>
                  <a:pt x="34" y="24"/>
                </a:lnTo>
                <a:lnTo>
                  <a:pt x="32" y="12"/>
                </a:lnTo>
                <a:lnTo>
                  <a:pt x="44" y="12"/>
                </a:lnTo>
                <a:lnTo>
                  <a:pt x="44" y="6"/>
                </a:lnTo>
                <a:lnTo>
                  <a:pt x="38" y="6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lnTo>
                  <a:pt x="38" y="0"/>
                </a:lnTo>
                <a:lnTo>
                  <a:pt x="34" y="2"/>
                </a:lnTo>
                <a:lnTo>
                  <a:pt x="34" y="2"/>
                </a:lnTo>
                <a:lnTo>
                  <a:pt x="36" y="6"/>
                </a:lnTo>
                <a:lnTo>
                  <a:pt x="36" y="6"/>
                </a:lnTo>
                <a:lnTo>
                  <a:pt x="38" y="6"/>
                </a:lnTo>
                <a:lnTo>
                  <a:pt x="32" y="6"/>
                </a:lnTo>
                <a:lnTo>
                  <a:pt x="32" y="4"/>
                </a:lnTo>
                <a:lnTo>
                  <a:pt x="32" y="4"/>
                </a:lnTo>
                <a:lnTo>
                  <a:pt x="34" y="2"/>
                </a:lnTo>
                <a:lnTo>
                  <a:pt x="34" y="2"/>
                </a:lnTo>
                <a:lnTo>
                  <a:pt x="34" y="0"/>
                </a:lnTo>
                <a:lnTo>
                  <a:pt x="34" y="0"/>
                </a:lnTo>
                <a:lnTo>
                  <a:pt x="30" y="0"/>
                </a:lnTo>
                <a:lnTo>
                  <a:pt x="26" y="0"/>
                </a:lnTo>
                <a:lnTo>
                  <a:pt x="26" y="6"/>
                </a:lnTo>
                <a:lnTo>
                  <a:pt x="26" y="6"/>
                </a:lnTo>
                <a:close/>
                <a:moveTo>
                  <a:pt x="20" y="30"/>
                </a:moveTo>
                <a:lnTo>
                  <a:pt x="20" y="30"/>
                </a:lnTo>
                <a:lnTo>
                  <a:pt x="18" y="30"/>
                </a:lnTo>
                <a:lnTo>
                  <a:pt x="18" y="30"/>
                </a:lnTo>
                <a:lnTo>
                  <a:pt x="18" y="30"/>
                </a:lnTo>
                <a:lnTo>
                  <a:pt x="18" y="30"/>
                </a:lnTo>
                <a:lnTo>
                  <a:pt x="18" y="26"/>
                </a:lnTo>
                <a:lnTo>
                  <a:pt x="22" y="26"/>
                </a:lnTo>
                <a:lnTo>
                  <a:pt x="22" y="26"/>
                </a:lnTo>
                <a:lnTo>
                  <a:pt x="20" y="30"/>
                </a:lnTo>
                <a:lnTo>
                  <a:pt x="20" y="30"/>
                </a:lnTo>
                <a:lnTo>
                  <a:pt x="20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Freeform 102"/>
          <p:cNvSpPr>
            <a:spLocks/>
          </p:cNvSpPr>
          <p:nvPr/>
        </p:nvSpPr>
        <p:spPr bwMode="auto">
          <a:xfrm>
            <a:off x="8938462" y="3258655"/>
            <a:ext cx="125535" cy="131494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6 w 42"/>
              <a:gd name="T5" fmla="*/ 4 h 44"/>
              <a:gd name="T6" fmla="*/ 26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0 h 44"/>
              <a:gd name="T14" fmla="*/ 20 w 42"/>
              <a:gd name="T15" fmla="*/ 0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2 h 44"/>
              <a:gd name="T26" fmla="*/ 18 w 42"/>
              <a:gd name="T27" fmla="*/ 12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40 h 44"/>
              <a:gd name="T34" fmla="*/ 12 w 42"/>
              <a:gd name="T35" fmla="*/ 40 h 44"/>
              <a:gd name="T36" fmla="*/ 12 w 42"/>
              <a:gd name="T37" fmla="*/ 22 h 44"/>
              <a:gd name="T38" fmla="*/ 18 w 42"/>
              <a:gd name="T39" fmla="*/ 22 h 44"/>
              <a:gd name="T40" fmla="*/ 18 w 42"/>
              <a:gd name="T41" fmla="*/ 44 h 44"/>
              <a:gd name="T42" fmla="*/ 26 w 42"/>
              <a:gd name="T43" fmla="*/ 44 h 44"/>
              <a:gd name="T44" fmla="*/ 26 w 42"/>
              <a:gd name="T45" fmla="*/ 22 h 44"/>
              <a:gd name="T46" fmla="*/ 32 w 42"/>
              <a:gd name="T47" fmla="*/ 22 h 44"/>
              <a:gd name="T48" fmla="*/ 32 w 42"/>
              <a:gd name="T49" fmla="*/ 32 h 44"/>
              <a:gd name="T50" fmla="*/ 32 w 42"/>
              <a:gd name="T51" fmla="*/ 32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6 w 42"/>
              <a:gd name="T63" fmla="*/ 38 h 44"/>
              <a:gd name="T64" fmla="*/ 38 w 42"/>
              <a:gd name="T65" fmla="*/ 38 h 44"/>
              <a:gd name="T66" fmla="*/ 38 w 42"/>
              <a:gd name="T67" fmla="*/ 36 h 44"/>
              <a:gd name="T68" fmla="*/ 38 w 42"/>
              <a:gd name="T69" fmla="*/ 18 h 44"/>
              <a:gd name="T70" fmla="*/ 26 w 42"/>
              <a:gd name="T71" fmla="*/ 18 h 44"/>
              <a:gd name="T72" fmla="*/ 26 w 42"/>
              <a:gd name="T73" fmla="*/ 12 h 44"/>
              <a:gd name="T74" fmla="*/ 42 w 42"/>
              <a:gd name="T75" fmla="*/ 12 h 44"/>
              <a:gd name="T76" fmla="*/ 42 w 42"/>
              <a:gd name="T77" fmla="*/ 8 h 44"/>
              <a:gd name="T78" fmla="*/ 22 w 42"/>
              <a:gd name="T79" fmla="*/ 8 h 44"/>
              <a:gd name="T80" fmla="*/ 22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2"/>
                </a:lnTo>
                <a:lnTo>
                  <a:pt x="18" y="22"/>
                </a:lnTo>
                <a:lnTo>
                  <a:pt x="18" y="44"/>
                </a:lnTo>
                <a:lnTo>
                  <a:pt x="26" y="44"/>
                </a:lnTo>
                <a:lnTo>
                  <a:pt x="26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6" y="18"/>
                </a:lnTo>
                <a:lnTo>
                  <a:pt x="26" y="12"/>
                </a:lnTo>
                <a:lnTo>
                  <a:pt x="42" y="12"/>
                </a:lnTo>
                <a:lnTo>
                  <a:pt x="42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" name="Freeform 103"/>
          <p:cNvSpPr>
            <a:spLocks/>
          </p:cNvSpPr>
          <p:nvPr/>
        </p:nvSpPr>
        <p:spPr bwMode="auto">
          <a:xfrm>
            <a:off x="8735215" y="3169000"/>
            <a:ext cx="35867" cy="41839"/>
          </a:xfrm>
          <a:custGeom>
            <a:avLst/>
            <a:gdLst>
              <a:gd name="T0" fmla="*/ 12 w 12"/>
              <a:gd name="T1" fmla="*/ 6 h 14"/>
              <a:gd name="T2" fmla="*/ 12 w 12"/>
              <a:gd name="T3" fmla="*/ 6 h 14"/>
              <a:gd name="T4" fmla="*/ 10 w 12"/>
              <a:gd name="T5" fmla="*/ 12 h 14"/>
              <a:gd name="T6" fmla="*/ 6 w 12"/>
              <a:gd name="T7" fmla="*/ 14 h 14"/>
              <a:gd name="T8" fmla="*/ 6 w 12"/>
              <a:gd name="T9" fmla="*/ 14 h 14"/>
              <a:gd name="T10" fmla="*/ 2 w 12"/>
              <a:gd name="T11" fmla="*/ 12 h 14"/>
              <a:gd name="T12" fmla="*/ 0 w 12"/>
              <a:gd name="T13" fmla="*/ 6 h 14"/>
              <a:gd name="T14" fmla="*/ 0 w 12"/>
              <a:gd name="T15" fmla="*/ 6 h 14"/>
              <a:gd name="T16" fmla="*/ 2 w 12"/>
              <a:gd name="T17" fmla="*/ 2 h 14"/>
              <a:gd name="T18" fmla="*/ 6 w 12"/>
              <a:gd name="T19" fmla="*/ 0 h 14"/>
              <a:gd name="T20" fmla="*/ 6 w 12"/>
              <a:gd name="T21" fmla="*/ 0 h 14"/>
              <a:gd name="T22" fmla="*/ 10 w 12"/>
              <a:gd name="T23" fmla="*/ 2 h 14"/>
              <a:gd name="T24" fmla="*/ 12 w 12"/>
              <a:gd name="T25" fmla="*/ 6 h 14"/>
              <a:gd name="T26" fmla="*/ 12 w 12"/>
              <a:gd name="T27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4">
                <a:moveTo>
                  <a:pt x="12" y="6"/>
                </a:moveTo>
                <a:lnTo>
                  <a:pt x="12" y="6"/>
                </a:lnTo>
                <a:lnTo>
                  <a:pt x="10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6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0" y="2"/>
                </a:lnTo>
                <a:lnTo>
                  <a:pt x="12" y="6"/>
                </a:lnTo>
                <a:lnTo>
                  <a:pt x="12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1" name="Freeform 104"/>
          <p:cNvSpPr>
            <a:spLocks/>
          </p:cNvSpPr>
          <p:nvPr/>
        </p:nvSpPr>
        <p:spPr bwMode="auto">
          <a:xfrm>
            <a:off x="8711304" y="3145092"/>
            <a:ext cx="89668" cy="89655"/>
          </a:xfrm>
          <a:custGeom>
            <a:avLst/>
            <a:gdLst>
              <a:gd name="T0" fmla="*/ 30 w 30"/>
              <a:gd name="T1" fmla="*/ 14 h 30"/>
              <a:gd name="T2" fmla="*/ 30 w 30"/>
              <a:gd name="T3" fmla="*/ 14 h 30"/>
              <a:gd name="T4" fmla="*/ 28 w 30"/>
              <a:gd name="T5" fmla="*/ 20 h 30"/>
              <a:gd name="T6" fmla="*/ 24 w 30"/>
              <a:gd name="T7" fmla="*/ 26 h 30"/>
              <a:gd name="T8" fmla="*/ 20 w 30"/>
              <a:gd name="T9" fmla="*/ 28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28 h 30"/>
              <a:gd name="T16" fmla="*/ 4 w 30"/>
              <a:gd name="T17" fmla="*/ 26 h 30"/>
              <a:gd name="T18" fmla="*/ 0 w 30"/>
              <a:gd name="T19" fmla="*/ 20 h 30"/>
              <a:gd name="T20" fmla="*/ 0 w 30"/>
              <a:gd name="T21" fmla="*/ 14 h 30"/>
              <a:gd name="T22" fmla="*/ 0 w 30"/>
              <a:gd name="T23" fmla="*/ 14 h 30"/>
              <a:gd name="T24" fmla="*/ 0 w 30"/>
              <a:gd name="T25" fmla="*/ 8 h 30"/>
              <a:gd name="T26" fmla="*/ 4 w 30"/>
              <a:gd name="T27" fmla="*/ 4 h 30"/>
              <a:gd name="T28" fmla="*/ 8 w 30"/>
              <a:gd name="T29" fmla="*/ 0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0 h 30"/>
              <a:gd name="T36" fmla="*/ 24 w 30"/>
              <a:gd name="T37" fmla="*/ 4 h 30"/>
              <a:gd name="T38" fmla="*/ 28 w 30"/>
              <a:gd name="T39" fmla="*/ 8 h 30"/>
              <a:gd name="T40" fmla="*/ 30 w 30"/>
              <a:gd name="T41" fmla="*/ 14 h 30"/>
              <a:gd name="T42" fmla="*/ 30 w 30"/>
              <a:gd name="T43" fmla="*/ 1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4"/>
                </a:moveTo>
                <a:lnTo>
                  <a:pt x="30" y="14"/>
                </a:lnTo>
                <a:lnTo>
                  <a:pt x="28" y="20"/>
                </a:lnTo>
                <a:lnTo>
                  <a:pt x="24" y="26"/>
                </a:lnTo>
                <a:lnTo>
                  <a:pt x="20" y="28"/>
                </a:lnTo>
                <a:lnTo>
                  <a:pt x="14" y="30"/>
                </a:lnTo>
                <a:lnTo>
                  <a:pt x="14" y="30"/>
                </a:lnTo>
                <a:lnTo>
                  <a:pt x="8" y="28"/>
                </a:lnTo>
                <a:lnTo>
                  <a:pt x="4" y="26"/>
                </a:lnTo>
                <a:lnTo>
                  <a:pt x="0" y="20"/>
                </a:lnTo>
                <a:lnTo>
                  <a:pt x="0" y="14"/>
                </a:lnTo>
                <a:lnTo>
                  <a:pt x="0" y="14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4" y="0"/>
                </a:lnTo>
                <a:lnTo>
                  <a:pt x="14" y="0"/>
                </a:lnTo>
                <a:lnTo>
                  <a:pt x="20" y="0"/>
                </a:lnTo>
                <a:lnTo>
                  <a:pt x="24" y="4"/>
                </a:lnTo>
                <a:lnTo>
                  <a:pt x="28" y="8"/>
                </a:lnTo>
                <a:lnTo>
                  <a:pt x="30" y="14"/>
                </a:lnTo>
                <a:lnTo>
                  <a:pt x="30" y="14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853237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641759" y="1474199"/>
            <a:ext cx="1575415" cy="3696877"/>
          </a:xfrm>
          <a:prstGeom prst="rect">
            <a:avLst/>
          </a:prstGeom>
          <a:noFill/>
          <a:ln>
            <a:noFill/>
            <a:miter lim="800000"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青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海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4095494" y="584200"/>
            <a:ext cx="8005762" cy="583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>
            <a:off x="4176456" y="673100"/>
            <a:ext cx="7843837" cy="5654675"/>
          </a:xfrm>
          <a:custGeom>
            <a:avLst/>
            <a:gdLst>
              <a:gd name="T0" fmla="*/ 3135 w 4941"/>
              <a:gd name="T1" fmla="*/ 2819 h 3562"/>
              <a:gd name="T2" fmla="*/ 3068 w 4941"/>
              <a:gd name="T3" fmla="*/ 2585 h 3562"/>
              <a:gd name="T4" fmla="*/ 3150 w 4941"/>
              <a:gd name="T5" fmla="*/ 2336 h 3562"/>
              <a:gd name="T6" fmla="*/ 3399 w 4941"/>
              <a:gd name="T7" fmla="*/ 2310 h 3562"/>
              <a:gd name="T8" fmla="*/ 3552 w 4941"/>
              <a:gd name="T9" fmla="*/ 2590 h 3562"/>
              <a:gd name="T10" fmla="*/ 3806 w 4941"/>
              <a:gd name="T11" fmla="*/ 2794 h 3562"/>
              <a:gd name="T12" fmla="*/ 4020 w 4941"/>
              <a:gd name="T13" fmla="*/ 2712 h 3562"/>
              <a:gd name="T14" fmla="*/ 4330 w 4941"/>
              <a:gd name="T15" fmla="*/ 2885 h 3562"/>
              <a:gd name="T16" fmla="*/ 4483 w 4941"/>
              <a:gd name="T17" fmla="*/ 2682 h 3562"/>
              <a:gd name="T18" fmla="*/ 4524 w 4941"/>
              <a:gd name="T19" fmla="*/ 2509 h 3562"/>
              <a:gd name="T20" fmla="*/ 4661 w 4941"/>
              <a:gd name="T21" fmla="*/ 2443 h 3562"/>
              <a:gd name="T22" fmla="*/ 4534 w 4941"/>
              <a:gd name="T23" fmla="*/ 2341 h 3562"/>
              <a:gd name="T24" fmla="*/ 4290 w 4941"/>
              <a:gd name="T25" fmla="*/ 2035 h 3562"/>
              <a:gd name="T26" fmla="*/ 4590 w 4941"/>
              <a:gd name="T27" fmla="*/ 2112 h 3562"/>
              <a:gd name="T28" fmla="*/ 4732 w 4941"/>
              <a:gd name="T29" fmla="*/ 2041 h 3562"/>
              <a:gd name="T30" fmla="*/ 4676 w 4941"/>
              <a:gd name="T31" fmla="*/ 1857 h 3562"/>
              <a:gd name="T32" fmla="*/ 4763 w 4941"/>
              <a:gd name="T33" fmla="*/ 1501 h 3562"/>
              <a:gd name="T34" fmla="*/ 4890 w 4941"/>
              <a:gd name="T35" fmla="*/ 1318 h 3562"/>
              <a:gd name="T36" fmla="*/ 4921 w 4941"/>
              <a:gd name="T37" fmla="*/ 1119 h 3562"/>
              <a:gd name="T38" fmla="*/ 4707 w 4941"/>
              <a:gd name="T39" fmla="*/ 758 h 3562"/>
              <a:gd name="T40" fmla="*/ 4565 w 4941"/>
              <a:gd name="T41" fmla="*/ 570 h 3562"/>
              <a:gd name="T42" fmla="*/ 4264 w 4941"/>
              <a:gd name="T43" fmla="*/ 412 h 3562"/>
              <a:gd name="T44" fmla="*/ 4005 w 4941"/>
              <a:gd name="T45" fmla="*/ 377 h 3562"/>
              <a:gd name="T46" fmla="*/ 3822 w 4941"/>
              <a:gd name="T47" fmla="*/ 259 h 3562"/>
              <a:gd name="T48" fmla="*/ 3649 w 4941"/>
              <a:gd name="T49" fmla="*/ 280 h 3562"/>
              <a:gd name="T50" fmla="*/ 3196 w 4941"/>
              <a:gd name="T51" fmla="*/ 0 h 3562"/>
              <a:gd name="T52" fmla="*/ 3043 w 4941"/>
              <a:gd name="T53" fmla="*/ 56 h 3562"/>
              <a:gd name="T54" fmla="*/ 2677 w 4941"/>
              <a:gd name="T55" fmla="*/ 25 h 3562"/>
              <a:gd name="T56" fmla="*/ 2626 w 4941"/>
              <a:gd name="T57" fmla="*/ 285 h 3562"/>
              <a:gd name="T58" fmla="*/ 2514 w 4941"/>
              <a:gd name="T59" fmla="*/ 448 h 3562"/>
              <a:gd name="T60" fmla="*/ 2269 w 4941"/>
              <a:gd name="T61" fmla="*/ 519 h 3562"/>
              <a:gd name="T62" fmla="*/ 2096 w 4941"/>
              <a:gd name="T63" fmla="*/ 509 h 3562"/>
              <a:gd name="T64" fmla="*/ 1715 w 4941"/>
              <a:gd name="T65" fmla="*/ 433 h 3562"/>
              <a:gd name="T66" fmla="*/ 1481 w 4941"/>
              <a:gd name="T67" fmla="*/ 341 h 3562"/>
              <a:gd name="T68" fmla="*/ 1252 w 4941"/>
              <a:gd name="T69" fmla="*/ 295 h 3562"/>
              <a:gd name="T70" fmla="*/ 1119 w 4941"/>
              <a:gd name="T71" fmla="*/ 239 h 3562"/>
              <a:gd name="T72" fmla="*/ 407 w 4941"/>
              <a:gd name="T73" fmla="*/ 504 h 3562"/>
              <a:gd name="T74" fmla="*/ 219 w 4941"/>
              <a:gd name="T75" fmla="*/ 682 h 3562"/>
              <a:gd name="T76" fmla="*/ 336 w 4941"/>
              <a:gd name="T77" fmla="*/ 890 h 3562"/>
              <a:gd name="T78" fmla="*/ 549 w 4941"/>
              <a:gd name="T79" fmla="*/ 1043 h 3562"/>
              <a:gd name="T80" fmla="*/ 595 w 4941"/>
              <a:gd name="T81" fmla="*/ 1262 h 3562"/>
              <a:gd name="T82" fmla="*/ 585 w 4941"/>
              <a:gd name="T83" fmla="*/ 1552 h 3562"/>
              <a:gd name="T84" fmla="*/ 331 w 4941"/>
              <a:gd name="T85" fmla="*/ 1684 h 3562"/>
              <a:gd name="T86" fmla="*/ 214 w 4941"/>
              <a:gd name="T87" fmla="*/ 1715 h 3562"/>
              <a:gd name="T88" fmla="*/ 0 w 4941"/>
              <a:gd name="T89" fmla="*/ 1791 h 3562"/>
              <a:gd name="T90" fmla="*/ 122 w 4941"/>
              <a:gd name="T91" fmla="*/ 1949 h 3562"/>
              <a:gd name="T92" fmla="*/ 71 w 4941"/>
              <a:gd name="T93" fmla="*/ 2178 h 3562"/>
              <a:gd name="T94" fmla="*/ 198 w 4941"/>
              <a:gd name="T95" fmla="*/ 2341 h 3562"/>
              <a:gd name="T96" fmla="*/ 142 w 4941"/>
              <a:gd name="T97" fmla="*/ 2666 h 3562"/>
              <a:gd name="T98" fmla="*/ 315 w 4941"/>
              <a:gd name="T99" fmla="*/ 2946 h 3562"/>
              <a:gd name="T100" fmla="*/ 753 w 4941"/>
              <a:gd name="T101" fmla="*/ 3038 h 3562"/>
              <a:gd name="T102" fmla="*/ 1130 w 4941"/>
              <a:gd name="T103" fmla="*/ 3140 h 3562"/>
              <a:gd name="T104" fmla="*/ 1379 w 4941"/>
              <a:gd name="T105" fmla="*/ 3211 h 3562"/>
              <a:gd name="T106" fmla="*/ 1572 w 4941"/>
              <a:gd name="T107" fmla="*/ 3241 h 3562"/>
              <a:gd name="T108" fmla="*/ 1873 w 4941"/>
              <a:gd name="T109" fmla="*/ 3272 h 3562"/>
              <a:gd name="T110" fmla="*/ 2254 w 4941"/>
              <a:gd name="T111" fmla="*/ 3247 h 3562"/>
              <a:gd name="T112" fmla="*/ 2407 w 4941"/>
              <a:gd name="T113" fmla="*/ 3358 h 3562"/>
              <a:gd name="T114" fmla="*/ 2575 w 4941"/>
              <a:gd name="T115" fmla="*/ 3526 h 3562"/>
              <a:gd name="T116" fmla="*/ 2733 w 4941"/>
              <a:gd name="T117" fmla="*/ 3414 h 3562"/>
              <a:gd name="T118" fmla="*/ 2992 w 4941"/>
              <a:gd name="T119" fmla="*/ 3353 h 3562"/>
              <a:gd name="T120" fmla="*/ 3104 w 4941"/>
              <a:gd name="T121" fmla="*/ 3099 h 3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941" h="3562">
                <a:moveTo>
                  <a:pt x="3231" y="3048"/>
                </a:moveTo>
                <a:lnTo>
                  <a:pt x="3160" y="2997"/>
                </a:lnTo>
                <a:lnTo>
                  <a:pt x="3109" y="2992"/>
                </a:lnTo>
                <a:lnTo>
                  <a:pt x="3109" y="2992"/>
                </a:lnTo>
                <a:lnTo>
                  <a:pt x="3099" y="2977"/>
                </a:lnTo>
                <a:lnTo>
                  <a:pt x="3079" y="2941"/>
                </a:lnTo>
                <a:lnTo>
                  <a:pt x="3074" y="2921"/>
                </a:lnTo>
                <a:lnTo>
                  <a:pt x="3074" y="2901"/>
                </a:lnTo>
                <a:lnTo>
                  <a:pt x="3084" y="2880"/>
                </a:lnTo>
                <a:lnTo>
                  <a:pt x="3099" y="2870"/>
                </a:lnTo>
                <a:lnTo>
                  <a:pt x="3099" y="2870"/>
                </a:lnTo>
                <a:lnTo>
                  <a:pt x="3109" y="2870"/>
                </a:lnTo>
                <a:lnTo>
                  <a:pt x="3135" y="2865"/>
                </a:lnTo>
                <a:lnTo>
                  <a:pt x="3145" y="2860"/>
                </a:lnTo>
                <a:lnTo>
                  <a:pt x="3155" y="2850"/>
                </a:lnTo>
                <a:lnTo>
                  <a:pt x="3150" y="2834"/>
                </a:lnTo>
                <a:lnTo>
                  <a:pt x="3135" y="2819"/>
                </a:lnTo>
                <a:lnTo>
                  <a:pt x="3135" y="2819"/>
                </a:lnTo>
                <a:lnTo>
                  <a:pt x="3129" y="2809"/>
                </a:lnTo>
                <a:lnTo>
                  <a:pt x="3119" y="2794"/>
                </a:lnTo>
                <a:lnTo>
                  <a:pt x="3119" y="2778"/>
                </a:lnTo>
                <a:lnTo>
                  <a:pt x="3119" y="2768"/>
                </a:lnTo>
                <a:lnTo>
                  <a:pt x="3129" y="2753"/>
                </a:lnTo>
                <a:lnTo>
                  <a:pt x="3145" y="2738"/>
                </a:lnTo>
                <a:lnTo>
                  <a:pt x="3160" y="2697"/>
                </a:lnTo>
                <a:lnTo>
                  <a:pt x="3191" y="2672"/>
                </a:lnTo>
                <a:lnTo>
                  <a:pt x="3191" y="2672"/>
                </a:lnTo>
                <a:lnTo>
                  <a:pt x="3191" y="2672"/>
                </a:lnTo>
                <a:lnTo>
                  <a:pt x="3196" y="2666"/>
                </a:lnTo>
                <a:lnTo>
                  <a:pt x="3191" y="2656"/>
                </a:lnTo>
                <a:lnTo>
                  <a:pt x="3165" y="2641"/>
                </a:lnTo>
                <a:lnTo>
                  <a:pt x="3165" y="2641"/>
                </a:lnTo>
                <a:lnTo>
                  <a:pt x="3084" y="2600"/>
                </a:lnTo>
                <a:lnTo>
                  <a:pt x="3068" y="2585"/>
                </a:lnTo>
                <a:lnTo>
                  <a:pt x="3068" y="2585"/>
                </a:lnTo>
                <a:lnTo>
                  <a:pt x="3068" y="2570"/>
                </a:lnTo>
                <a:lnTo>
                  <a:pt x="3068" y="2534"/>
                </a:lnTo>
                <a:lnTo>
                  <a:pt x="3058" y="2493"/>
                </a:lnTo>
                <a:lnTo>
                  <a:pt x="3048" y="2473"/>
                </a:lnTo>
                <a:lnTo>
                  <a:pt x="3033" y="2458"/>
                </a:lnTo>
                <a:lnTo>
                  <a:pt x="3068" y="2448"/>
                </a:lnTo>
                <a:lnTo>
                  <a:pt x="3068" y="2448"/>
                </a:lnTo>
                <a:lnTo>
                  <a:pt x="3079" y="2448"/>
                </a:lnTo>
                <a:lnTo>
                  <a:pt x="3094" y="2448"/>
                </a:lnTo>
                <a:lnTo>
                  <a:pt x="3109" y="2443"/>
                </a:lnTo>
                <a:lnTo>
                  <a:pt x="3124" y="2432"/>
                </a:lnTo>
                <a:lnTo>
                  <a:pt x="3135" y="2412"/>
                </a:lnTo>
                <a:lnTo>
                  <a:pt x="3145" y="2387"/>
                </a:lnTo>
                <a:lnTo>
                  <a:pt x="3145" y="2356"/>
                </a:lnTo>
                <a:lnTo>
                  <a:pt x="3145" y="2356"/>
                </a:lnTo>
                <a:lnTo>
                  <a:pt x="3150" y="2336"/>
                </a:lnTo>
                <a:lnTo>
                  <a:pt x="3165" y="2300"/>
                </a:lnTo>
                <a:lnTo>
                  <a:pt x="3180" y="2285"/>
                </a:lnTo>
                <a:lnTo>
                  <a:pt x="3191" y="2280"/>
                </a:lnTo>
                <a:lnTo>
                  <a:pt x="3196" y="2280"/>
                </a:lnTo>
                <a:lnTo>
                  <a:pt x="3206" y="2285"/>
                </a:lnTo>
                <a:lnTo>
                  <a:pt x="3221" y="2310"/>
                </a:lnTo>
                <a:lnTo>
                  <a:pt x="3221" y="2310"/>
                </a:lnTo>
                <a:lnTo>
                  <a:pt x="3226" y="2310"/>
                </a:lnTo>
                <a:lnTo>
                  <a:pt x="3236" y="2315"/>
                </a:lnTo>
                <a:lnTo>
                  <a:pt x="3262" y="2315"/>
                </a:lnTo>
                <a:lnTo>
                  <a:pt x="3303" y="2305"/>
                </a:lnTo>
                <a:lnTo>
                  <a:pt x="3303" y="2305"/>
                </a:lnTo>
                <a:lnTo>
                  <a:pt x="3328" y="2300"/>
                </a:lnTo>
                <a:lnTo>
                  <a:pt x="3348" y="2300"/>
                </a:lnTo>
                <a:lnTo>
                  <a:pt x="3369" y="2300"/>
                </a:lnTo>
                <a:lnTo>
                  <a:pt x="3384" y="2305"/>
                </a:lnTo>
                <a:lnTo>
                  <a:pt x="3399" y="2310"/>
                </a:lnTo>
                <a:lnTo>
                  <a:pt x="3409" y="2320"/>
                </a:lnTo>
                <a:lnTo>
                  <a:pt x="3414" y="2331"/>
                </a:lnTo>
                <a:lnTo>
                  <a:pt x="3414" y="2346"/>
                </a:lnTo>
                <a:lnTo>
                  <a:pt x="3414" y="2346"/>
                </a:lnTo>
                <a:lnTo>
                  <a:pt x="3414" y="2376"/>
                </a:lnTo>
                <a:lnTo>
                  <a:pt x="3420" y="2392"/>
                </a:lnTo>
                <a:lnTo>
                  <a:pt x="3425" y="2412"/>
                </a:lnTo>
                <a:lnTo>
                  <a:pt x="3430" y="2427"/>
                </a:lnTo>
                <a:lnTo>
                  <a:pt x="3445" y="2443"/>
                </a:lnTo>
                <a:lnTo>
                  <a:pt x="3470" y="2458"/>
                </a:lnTo>
                <a:lnTo>
                  <a:pt x="3501" y="2468"/>
                </a:lnTo>
                <a:lnTo>
                  <a:pt x="3501" y="2468"/>
                </a:lnTo>
                <a:lnTo>
                  <a:pt x="3516" y="2493"/>
                </a:lnTo>
                <a:lnTo>
                  <a:pt x="3526" y="2519"/>
                </a:lnTo>
                <a:lnTo>
                  <a:pt x="3526" y="2554"/>
                </a:lnTo>
                <a:lnTo>
                  <a:pt x="3526" y="2554"/>
                </a:lnTo>
                <a:lnTo>
                  <a:pt x="3552" y="2590"/>
                </a:lnTo>
                <a:lnTo>
                  <a:pt x="3603" y="2661"/>
                </a:lnTo>
                <a:lnTo>
                  <a:pt x="3633" y="2697"/>
                </a:lnTo>
                <a:lnTo>
                  <a:pt x="3664" y="2722"/>
                </a:lnTo>
                <a:lnTo>
                  <a:pt x="3679" y="2727"/>
                </a:lnTo>
                <a:lnTo>
                  <a:pt x="3689" y="2733"/>
                </a:lnTo>
                <a:lnTo>
                  <a:pt x="3705" y="2733"/>
                </a:lnTo>
                <a:lnTo>
                  <a:pt x="3715" y="2722"/>
                </a:lnTo>
                <a:lnTo>
                  <a:pt x="3715" y="2722"/>
                </a:lnTo>
                <a:lnTo>
                  <a:pt x="3720" y="2717"/>
                </a:lnTo>
                <a:lnTo>
                  <a:pt x="3735" y="2717"/>
                </a:lnTo>
                <a:lnTo>
                  <a:pt x="3745" y="2717"/>
                </a:lnTo>
                <a:lnTo>
                  <a:pt x="3755" y="2722"/>
                </a:lnTo>
                <a:lnTo>
                  <a:pt x="3766" y="2733"/>
                </a:lnTo>
                <a:lnTo>
                  <a:pt x="3771" y="2748"/>
                </a:lnTo>
                <a:lnTo>
                  <a:pt x="3771" y="2748"/>
                </a:lnTo>
                <a:lnTo>
                  <a:pt x="3786" y="2778"/>
                </a:lnTo>
                <a:lnTo>
                  <a:pt x="3806" y="2794"/>
                </a:lnTo>
                <a:lnTo>
                  <a:pt x="3827" y="2804"/>
                </a:lnTo>
                <a:lnTo>
                  <a:pt x="3847" y="2804"/>
                </a:lnTo>
                <a:lnTo>
                  <a:pt x="3847" y="2804"/>
                </a:lnTo>
                <a:lnTo>
                  <a:pt x="3964" y="2809"/>
                </a:lnTo>
                <a:lnTo>
                  <a:pt x="3964" y="2809"/>
                </a:lnTo>
                <a:lnTo>
                  <a:pt x="3969" y="2819"/>
                </a:lnTo>
                <a:lnTo>
                  <a:pt x="3984" y="2839"/>
                </a:lnTo>
                <a:lnTo>
                  <a:pt x="3990" y="2839"/>
                </a:lnTo>
                <a:lnTo>
                  <a:pt x="3995" y="2834"/>
                </a:lnTo>
                <a:lnTo>
                  <a:pt x="4000" y="2819"/>
                </a:lnTo>
                <a:lnTo>
                  <a:pt x="3995" y="2794"/>
                </a:lnTo>
                <a:lnTo>
                  <a:pt x="3995" y="2794"/>
                </a:lnTo>
                <a:lnTo>
                  <a:pt x="3995" y="2763"/>
                </a:lnTo>
                <a:lnTo>
                  <a:pt x="4000" y="2738"/>
                </a:lnTo>
                <a:lnTo>
                  <a:pt x="4005" y="2722"/>
                </a:lnTo>
                <a:lnTo>
                  <a:pt x="4010" y="2717"/>
                </a:lnTo>
                <a:lnTo>
                  <a:pt x="4020" y="2712"/>
                </a:lnTo>
                <a:lnTo>
                  <a:pt x="4030" y="2712"/>
                </a:lnTo>
                <a:lnTo>
                  <a:pt x="4056" y="2717"/>
                </a:lnTo>
                <a:lnTo>
                  <a:pt x="4056" y="2717"/>
                </a:lnTo>
                <a:lnTo>
                  <a:pt x="4086" y="2738"/>
                </a:lnTo>
                <a:lnTo>
                  <a:pt x="4117" y="2758"/>
                </a:lnTo>
                <a:lnTo>
                  <a:pt x="4152" y="2789"/>
                </a:lnTo>
                <a:lnTo>
                  <a:pt x="4142" y="2845"/>
                </a:lnTo>
                <a:lnTo>
                  <a:pt x="4142" y="2845"/>
                </a:lnTo>
                <a:lnTo>
                  <a:pt x="4163" y="2865"/>
                </a:lnTo>
                <a:lnTo>
                  <a:pt x="4173" y="2875"/>
                </a:lnTo>
                <a:lnTo>
                  <a:pt x="4178" y="2875"/>
                </a:lnTo>
                <a:lnTo>
                  <a:pt x="4183" y="2870"/>
                </a:lnTo>
                <a:lnTo>
                  <a:pt x="4183" y="2860"/>
                </a:lnTo>
                <a:lnTo>
                  <a:pt x="4183" y="2824"/>
                </a:lnTo>
                <a:lnTo>
                  <a:pt x="4239" y="2819"/>
                </a:lnTo>
                <a:lnTo>
                  <a:pt x="4330" y="2885"/>
                </a:lnTo>
                <a:lnTo>
                  <a:pt x="4330" y="2885"/>
                </a:lnTo>
                <a:lnTo>
                  <a:pt x="4346" y="2875"/>
                </a:lnTo>
                <a:lnTo>
                  <a:pt x="4356" y="2855"/>
                </a:lnTo>
                <a:lnTo>
                  <a:pt x="4361" y="2829"/>
                </a:lnTo>
                <a:lnTo>
                  <a:pt x="4432" y="2819"/>
                </a:lnTo>
                <a:lnTo>
                  <a:pt x="4458" y="2834"/>
                </a:lnTo>
                <a:lnTo>
                  <a:pt x="4458" y="2834"/>
                </a:lnTo>
                <a:lnTo>
                  <a:pt x="4473" y="2819"/>
                </a:lnTo>
                <a:lnTo>
                  <a:pt x="4514" y="2773"/>
                </a:lnTo>
                <a:lnTo>
                  <a:pt x="4529" y="2753"/>
                </a:lnTo>
                <a:lnTo>
                  <a:pt x="4534" y="2727"/>
                </a:lnTo>
                <a:lnTo>
                  <a:pt x="4539" y="2717"/>
                </a:lnTo>
                <a:lnTo>
                  <a:pt x="4534" y="2712"/>
                </a:lnTo>
                <a:lnTo>
                  <a:pt x="4529" y="2702"/>
                </a:lnTo>
                <a:lnTo>
                  <a:pt x="4519" y="2697"/>
                </a:lnTo>
                <a:lnTo>
                  <a:pt x="4519" y="2697"/>
                </a:lnTo>
                <a:lnTo>
                  <a:pt x="4509" y="2692"/>
                </a:lnTo>
                <a:lnTo>
                  <a:pt x="4483" y="2682"/>
                </a:lnTo>
                <a:lnTo>
                  <a:pt x="4478" y="2672"/>
                </a:lnTo>
                <a:lnTo>
                  <a:pt x="4478" y="2661"/>
                </a:lnTo>
                <a:lnTo>
                  <a:pt x="4488" y="2656"/>
                </a:lnTo>
                <a:lnTo>
                  <a:pt x="4514" y="2646"/>
                </a:lnTo>
                <a:lnTo>
                  <a:pt x="4514" y="2646"/>
                </a:lnTo>
                <a:lnTo>
                  <a:pt x="4514" y="2646"/>
                </a:lnTo>
                <a:lnTo>
                  <a:pt x="4519" y="2641"/>
                </a:lnTo>
                <a:lnTo>
                  <a:pt x="4519" y="2626"/>
                </a:lnTo>
                <a:lnTo>
                  <a:pt x="4503" y="2605"/>
                </a:lnTo>
                <a:lnTo>
                  <a:pt x="4503" y="2605"/>
                </a:lnTo>
                <a:lnTo>
                  <a:pt x="4493" y="2590"/>
                </a:lnTo>
                <a:lnTo>
                  <a:pt x="4488" y="2560"/>
                </a:lnTo>
                <a:lnTo>
                  <a:pt x="4488" y="2544"/>
                </a:lnTo>
                <a:lnTo>
                  <a:pt x="4493" y="2529"/>
                </a:lnTo>
                <a:lnTo>
                  <a:pt x="4503" y="2514"/>
                </a:lnTo>
                <a:lnTo>
                  <a:pt x="4524" y="2509"/>
                </a:lnTo>
                <a:lnTo>
                  <a:pt x="4524" y="2509"/>
                </a:lnTo>
                <a:lnTo>
                  <a:pt x="4529" y="2504"/>
                </a:lnTo>
                <a:lnTo>
                  <a:pt x="4539" y="2509"/>
                </a:lnTo>
                <a:lnTo>
                  <a:pt x="4554" y="2519"/>
                </a:lnTo>
                <a:lnTo>
                  <a:pt x="4575" y="2549"/>
                </a:lnTo>
                <a:lnTo>
                  <a:pt x="4600" y="2509"/>
                </a:lnTo>
                <a:lnTo>
                  <a:pt x="4676" y="2560"/>
                </a:lnTo>
                <a:lnTo>
                  <a:pt x="4687" y="2549"/>
                </a:lnTo>
                <a:lnTo>
                  <a:pt x="4697" y="2498"/>
                </a:lnTo>
                <a:lnTo>
                  <a:pt x="4697" y="2498"/>
                </a:lnTo>
                <a:lnTo>
                  <a:pt x="4697" y="2493"/>
                </a:lnTo>
                <a:lnTo>
                  <a:pt x="4702" y="2483"/>
                </a:lnTo>
                <a:lnTo>
                  <a:pt x="4702" y="2473"/>
                </a:lnTo>
                <a:lnTo>
                  <a:pt x="4697" y="2468"/>
                </a:lnTo>
                <a:lnTo>
                  <a:pt x="4687" y="2463"/>
                </a:lnTo>
                <a:lnTo>
                  <a:pt x="4666" y="2463"/>
                </a:lnTo>
                <a:lnTo>
                  <a:pt x="4661" y="2443"/>
                </a:lnTo>
                <a:lnTo>
                  <a:pt x="4661" y="2443"/>
                </a:lnTo>
                <a:lnTo>
                  <a:pt x="4676" y="2432"/>
                </a:lnTo>
                <a:lnTo>
                  <a:pt x="4697" y="2402"/>
                </a:lnTo>
                <a:lnTo>
                  <a:pt x="4707" y="2392"/>
                </a:lnTo>
                <a:lnTo>
                  <a:pt x="4702" y="2381"/>
                </a:lnTo>
                <a:lnTo>
                  <a:pt x="4692" y="2376"/>
                </a:lnTo>
                <a:lnTo>
                  <a:pt x="4666" y="2381"/>
                </a:lnTo>
                <a:lnTo>
                  <a:pt x="4646" y="2381"/>
                </a:lnTo>
                <a:lnTo>
                  <a:pt x="4621" y="2336"/>
                </a:lnTo>
                <a:lnTo>
                  <a:pt x="4605" y="2315"/>
                </a:lnTo>
                <a:lnTo>
                  <a:pt x="4605" y="2315"/>
                </a:lnTo>
                <a:lnTo>
                  <a:pt x="4595" y="2310"/>
                </a:lnTo>
                <a:lnTo>
                  <a:pt x="4570" y="2300"/>
                </a:lnTo>
                <a:lnTo>
                  <a:pt x="4554" y="2300"/>
                </a:lnTo>
                <a:lnTo>
                  <a:pt x="4544" y="2305"/>
                </a:lnTo>
                <a:lnTo>
                  <a:pt x="4539" y="2315"/>
                </a:lnTo>
                <a:lnTo>
                  <a:pt x="4539" y="2336"/>
                </a:lnTo>
                <a:lnTo>
                  <a:pt x="4534" y="2341"/>
                </a:lnTo>
                <a:lnTo>
                  <a:pt x="4463" y="2346"/>
                </a:lnTo>
                <a:lnTo>
                  <a:pt x="4453" y="2336"/>
                </a:lnTo>
                <a:lnTo>
                  <a:pt x="4453" y="2336"/>
                </a:lnTo>
                <a:lnTo>
                  <a:pt x="4458" y="2325"/>
                </a:lnTo>
                <a:lnTo>
                  <a:pt x="4458" y="2315"/>
                </a:lnTo>
                <a:lnTo>
                  <a:pt x="4453" y="2300"/>
                </a:lnTo>
                <a:lnTo>
                  <a:pt x="4447" y="2285"/>
                </a:lnTo>
                <a:lnTo>
                  <a:pt x="4432" y="2270"/>
                </a:lnTo>
                <a:lnTo>
                  <a:pt x="4412" y="2254"/>
                </a:lnTo>
                <a:lnTo>
                  <a:pt x="4376" y="2234"/>
                </a:lnTo>
                <a:lnTo>
                  <a:pt x="4346" y="2203"/>
                </a:lnTo>
                <a:lnTo>
                  <a:pt x="4269" y="2117"/>
                </a:lnTo>
                <a:lnTo>
                  <a:pt x="4285" y="2076"/>
                </a:lnTo>
                <a:lnTo>
                  <a:pt x="4285" y="2056"/>
                </a:lnTo>
                <a:lnTo>
                  <a:pt x="4285" y="2056"/>
                </a:lnTo>
                <a:lnTo>
                  <a:pt x="4285" y="2046"/>
                </a:lnTo>
                <a:lnTo>
                  <a:pt x="4290" y="2035"/>
                </a:lnTo>
                <a:lnTo>
                  <a:pt x="4295" y="2030"/>
                </a:lnTo>
                <a:lnTo>
                  <a:pt x="4305" y="2025"/>
                </a:lnTo>
                <a:lnTo>
                  <a:pt x="4325" y="2025"/>
                </a:lnTo>
                <a:lnTo>
                  <a:pt x="4346" y="2030"/>
                </a:lnTo>
                <a:lnTo>
                  <a:pt x="4346" y="2030"/>
                </a:lnTo>
                <a:lnTo>
                  <a:pt x="4422" y="2051"/>
                </a:lnTo>
                <a:lnTo>
                  <a:pt x="4447" y="2056"/>
                </a:lnTo>
                <a:lnTo>
                  <a:pt x="4483" y="2066"/>
                </a:lnTo>
                <a:lnTo>
                  <a:pt x="4483" y="2066"/>
                </a:lnTo>
                <a:lnTo>
                  <a:pt x="4493" y="2061"/>
                </a:lnTo>
                <a:lnTo>
                  <a:pt x="4524" y="2061"/>
                </a:lnTo>
                <a:lnTo>
                  <a:pt x="4539" y="2061"/>
                </a:lnTo>
                <a:lnTo>
                  <a:pt x="4554" y="2071"/>
                </a:lnTo>
                <a:lnTo>
                  <a:pt x="4570" y="2081"/>
                </a:lnTo>
                <a:lnTo>
                  <a:pt x="4585" y="2102"/>
                </a:lnTo>
                <a:lnTo>
                  <a:pt x="4585" y="2102"/>
                </a:lnTo>
                <a:lnTo>
                  <a:pt x="4590" y="2112"/>
                </a:lnTo>
                <a:lnTo>
                  <a:pt x="4605" y="2127"/>
                </a:lnTo>
                <a:lnTo>
                  <a:pt x="4621" y="2132"/>
                </a:lnTo>
                <a:lnTo>
                  <a:pt x="4631" y="2127"/>
                </a:lnTo>
                <a:lnTo>
                  <a:pt x="4641" y="2117"/>
                </a:lnTo>
                <a:lnTo>
                  <a:pt x="4651" y="2091"/>
                </a:lnTo>
                <a:lnTo>
                  <a:pt x="4651" y="2091"/>
                </a:lnTo>
                <a:lnTo>
                  <a:pt x="4656" y="2086"/>
                </a:lnTo>
                <a:lnTo>
                  <a:pt x="4661" y="2076"/>
                </a:lnTo>
                <a:lnTo>
                  <a:pt x="4676" y="2071"/>
                </a:lnTo>
                <a:lnTo>
                  <a:pt x="4692" y="2071"/>
                </a:lnTo>
                <a:lnTo>
                  <a:pt x="4707" y="2071"/>
                </a:lnTo>
                <a:lnTo>
                  <a:pt x="4707" y="2071"/>
                </a:lnTo>
                <a:lnTo>
                  <a:pt x="4712" y="2076"/>
                </a:lnTo>
                <a:lnTo>
                  <a:pt x="4717" y="2076"/>
                </a:lnTo>
                <a:lnTo>
                  <a:pt x="4727" y="2066"/>
                </a:lnTo>
                <a:lnTo>
                  <a:pt x="4732" y="2041"/>
                </a:lnTo>
                <a:lnTo>
                  <a:pt x="4732" y="2041"/>
                </a:lnTo>
                <a:lnTo>
                  <a:pt x="4743" y="2010"/>
                </a:lnTo>
                <a:lnTo>
                  <a:pt x="4753" y="1990"/>
                </a:lnTo>
                <a:lnTo>
                  <a:pt x="4758" y="1985"/>
                </a:lnTo>
                <a:lnTo>
                  <a:pt x="4768" y="1979"/>
                </a:lnTo>
                <a:lnTo>
                  <a:pt x="4794" y="1985"/>
                </a:lnTo>
                <a:lnTo>
                  <a:pt x="4794" y="1985"/>
                </a:lnTo>
                <a:lnTo>
                  <a:pt x="4794" y="1985"/>
                </a:lnTo>
                <a:lnTo>
                  <a:pt x="4799" y="1969"/>
                </a:lnTo>
                <a:lnTo>
                  <a:pt x="4794" y="1954"/>
                </a:lnTo>
                <a:lnTo>
                  <a:pt x="4783" y="1944"/>
                </a:lnTo>
                <a:lnTo>
                  <a:pt x="4773" y="1934"/>
                </a:lnTo>
                <a:lnTo>
                  <a:pt x="4758" y="1898"/>
                </a:lnTo>
                <a:lnTo>
                  <a:pt x="4758" y="1898"/>
                </a:lnTo>
                <a:lnTo>
                  <a:pt x="4738" y="1898"/>
                </a:lnTo>
                <a:lnTo>
                  <a:pt x="4717" y="1888"/>
                </a:lnTo>
                <a:lnTo>
                  <a:pt x="4697" y="1878"/>
                </a:lnTo>
                <a:lnTo>
                  <a:pt x="4676" y="1857"/>
                </a:lnTo>
                <a:lnTo>
                  <a:pt x="4656" y="1827"/>
                </a:lnTo>
                <a:lnTo>
                  <a:pt x="4646" y="1786"/>
                </a:lnTo>
                <a:lnTo>
                  <a:pt x="4641" y="1761"/>
                </a:lnTo>
                <a:lnTo>
                  <a:pt x="4646" y="1730"/>
                </a:lnTo>
                <a:lnTo>
                  <a:pt x="4676" y="1725"/>
                </a:lnTo>
                <a:lnTo>
                  <a:pt x="4682" y="1684"/>
                </a:lnTo>
                <a:lnTo>
                  <a:pt x="4682" y="1684"/>
                </a:lnTo>
                <a:lnTo>
                  <a:pt x="4702" y="1664"/>
                </a:lnTo>
                <a:lnTo>
                  <a:pt x="4743" y="1613"/>
                </a:lnTo>
                <a:lnTo>
                  <a:pt x="4763" y="1588"/>
                </a:lnTo>
                <a:lnTo>
                  <a:pt x="4778" y="1557"/>
                </a:lnTo>
                <a:lnTo>
                  <a:pt x="4778" y="1542"/>
                </a:lnTo>
                <a:lnTo>
                  <a:pt x="4778" y="1532"/>
                </a:lnTo>
                <a:lnTo>
                  <a:pt x="4778" y="1521"/>
                </a:lnTo>
                <a:lnTo>
                  <a:pt x="4768" y="1511"/>
                </a:lnTo>
                <a:lnTo>
                  <a:pt x="4768" y="1511"/>
                </a:lnTo>
                <a:lnTo>
                  <a:pt x="4763" y="1501"/>
                </a:lnTo>
                <a:lnTo>
                  <a:pt x="4748" y="1486"/>
                </a:lnTo>
                <a:lnTo>
                  <a:pt x="4743" y="1476"/>
                </a:lnTo>
                <a:lnTo>
                  <a:pt x="4743" y="1466"/>
                </a:lnTo>
                <a:lnTo>
                  <a:pt x="4753" y="1455"/>
                </a:lnTo>
                <a:lnTo>
                  <a:pt x="4763" y="1450"/>
                </a:lnTo>
                <a:lnTo>
                  <a:pt x="4794" y="1389"/>
                </a:lnTo>
                <a:lnTo>
                  <a:pt x="4794" y="1389"/>
                </a:lnTo>
                <a:lnTo>
                  <a:pt x="4814" y="1384"/>
                </a:lnTo>
                <a:lnTo>
                  <a:pt x="4839" y="1384"/>
                </a:lnTo>
                <a:lnTo>
                  <a:pt x="4870" y="1384"/>
                </a:lnTo>
                <a:lnTo>
                  <a:pt x="4870" y="1384"/>
                </a:lnTo>
                <a:lnTo>
                  <a:pt x="4890" y="1384"/>
                </a:lnTo>
                <a:lnTo>
                  <a:pt x="4900" y="1379"/>
                </a:lnTo>
                <a:lnTo>
                  <a:pt x="4905" y="1369"/>
                </a:lnTo>
                <a:lnTo>
                  <a:pt x="4905" y="1359"/>
                </a:lnTo>
                <a:lnTo>
                  <a:pt x="4900" y="1343"/>
                </a:lnTo>
                <a:lnTo>
                  <a:pt x="4890" y="1318"/>
                </a:lnTo>
                <a:lnTo>
                  <a:pt x="4844" y="1262"/>
                </a:lnTo>
                <a:lnTo>
                  <a:pt x="4844" y="1262"/>
                </a:lnTo>
                <a:lnTo>
                  <a:pt x="4839" y="1257"/>
                </a:lnTo>
                <a:lnTo>
                  <a:pt x="4839" y="1242"/>
                </a:lnTo>
                <a:lnTo>
                  <a:pt x="4844" y="1231"/>
                </a:lnTo>
                <a:lnTo>
                  <a:pt x="4855" y="1226"/>
                </a:lnTo>
                <a:lnTo>
                  <a:pt x="4875" y="1221"/>
                </a:lnTo>
                <a:lnTo>
                  <a:pt x="4900" y="1221"/>
                </a:lnTo>
                <a:lnTo>
                  <a:pt x="4900" y="1221"/>
                </a:lnTo>
                <a:lnTo>
                  <a:pt x="4921" y="1221"/>
                </a:lnTo>
                <a:lnTo>
                  <a:pt x="4936" y="1211"/>
                </a:lnTo>
                <a:lnTo>
                  <a:pt x="4941" y="1196"/>
                </a:lnTo>
                <a:lnTo>
                  <a:pt x="4941" y="1181"/>
                </a:lnTo>
                <a:lnTo>
                  <a:pt x="4926" y="1150"/>
                </a:lnTo>
                <a:lnTo>
                  <a:pt x="4916" y="1135"/>
                </a:lnTo>
                <a:lnTo>
                  <a:pt x="4916" y="1135"/>
                </a:lnTo>
                <a:lnTo>
                  <a:pt x="4921" y="1119"/>
                </a:lnTo>
                <a:lnTo>
                  <a:pt x="4926" y="1089"/>
                </a:lnTo>
                <a:lnTo>
                  <a:pt x="4926" y="1069"/>
                </a:lnTo>
                <a:lnTo>
                  <a:pt x="4916" y="1048"/>
                </a:lnTo>
                <a:lnTo>
                  <a:pt x="4905" y="1033"/>
                </a:lnTo>
                <a:lnTo>
                  <a:pt x="4885" y="1023"/>
                </a:lnTo>
                <a:lnTo>
                  <a:pt x="4885" y="1023"/>
                </a:lnTo>
                <a:lnTo>
                  <a:pt x="4865" y="1008"/>
                </a:lnTo>
                <a:lnTo>
                  <a:pt x="4819" y="967"/>
                </a:lnTo>
                <a:lnTo>
                  <a:pt x="4768" y="916"/>
                </a:lnTo>
                <a:lnTo>
                  <a:pt x="4748" y="890"/>
                </a:lnTo>
                <a:lnTo>
                  <a:pt x="4738" y="865"/>
                </a:lnTo>
                <a:lnTo>
                  <a:pt x="4738" y="865"/>
                </a:lnTo>
                <a:lnTo>
                  <a:pt x="4743" y="850"/>
                </a:lnTo>
                <a:lnTo>
                  <a:pt x="4738" y="814"/>
                </a:lnTo>
                <a:lnTo>
                  <a:pt x="4732" y="794"/>
                </a:lnTo>
                <a:lnTo>
                  <a:pt x="4722" y="773"/>
                </a:lnTo>
                <a:lnTo>
                  <a:pt x="4707" y="758"/>
                </a:lnTo>
                <a:lnTo>
                  <a:pt x="4682" y="748"/>
                </a:lnTo>
                <a:lnTo>
                  <a:pt x="4682" y="748"/>
                </a:lnTo>
                <a:lnTo>
                  <a:pt x="4676" y="738"/>
                </a:lnTo>
                <a:lnTo>
                  <a:pt x="4666" y="712"/>
                </a:lnTo>
                <a:lnTo>
                  <a:pt x="4666" y="702"/>
                </a:lnTo>
                <a:lnTo>
                  <a:pt x="4666" y="692"/>
                </a:lnTo>
                <a:lnTo>
                  <a:pt x="4671" y="687"/>
                </a:lnTo>
                <a:lnTo>
                  <a:pt x="4687" y="682"/>
                </a:lnTo>
                <a:lnTo>
                  <a:pt x="4687" y="682"/>
                </a:lnTo>
                <a:lnTo>
                  <a:pt x="4692" y="682"/>
                </a:lnTo>
                <a:lnTo>
                  <a:pt x="4707" y="672"/>
                </a:lnTo>
                <a:lnTo>
                  <a:pt x="4707" y="661"/>
                </a:lnTo>
                <a:lnTo>
                  <a:pt x="4702" y="651"/>
                </a:lnTo>
                <a:lnTo>
                  <a:pt x="4692" y="641"/>
                </a:lnTo>
                <a:lnTo>
                  <a:pt x="4671" y="626"/>
                </a:lnTo>
                <a:lnTo>
                  <a:pt x="4671" y="626"/>
                </a:lnTo>
                <a:lnTo>
                  <a:pt x="4565" y="570"/>
                </a:lnTo>
                <a:lnTo>
                  <a:pt x="4514" y="544"/>
                </a:lnTo>
                <a:lnTo>
                  <a:pt x="4514" y="544"/>
                </a:lnTo>
                <a:lnTo>
                  <a:pt x="4498" y="519"/>
                </a:lnTo>
                <a:lnTo>
                  <a:pt x="4488" y="499"/>
                </a:lnTo>
                <a:lnTo>
                  <a:pt x="4468" y="473"/>
                </a:lnTo>
                <a:lnTo>
                  <a:pt x="4447" y="458"/>
                </a:lnTo>
                <a:lnTo>
                  <a:pt x="4437" y="453"/>
                </a:lnTo>
                <a:lnTo>
                  <a:pt x="4422" y="448"/>
                </a:lnTo>
                <a:lnTo>
                  <a:pt x="4412" y="448"/>
                </a:lnTo>
                <a:lnTo>
                  <a:pt x="4402" y="453"/>
                </a:lnTo>
                <a:lnTo>
                  <a:pt x="4386" y="463"/>
                </a:lnTo>
                <a:lnTo>
                  <a:pt x="4376" y="478"/>
                </a:lnTo>
                <a:lnTo>
                  <a:pt x="4330" y="468"/>
                </a:lnTo>
                <a:lnTo>
                  <a:pt x="4330" y="468"/>
                </a:lnTo>
                <a:lnTo>
                  <a:pt x="4315" y="453"/>
                </a:lnTo>
                <a:lnTo>
                  <a:pt x="4285" y="422"/>
                </a:lnTo>
                <a:lnTo>
                  <a:pt x="4264" y="412"/>
                </a:lnTo>
                <a:lnTo>
                  <a:pt x="4244" y="402"/>
                </a:lnTo>
                <a:lnTo>
                  <a:pt x="4229" y="402"/>
                </a:lnTo>
                <a:lnTo>
                  <a:pt x="4219" y="407"/>
                </a:lnTo>
                <a:lnTo>
                  <a:pt x="4213" y="417"/>
                </a:lnTo>
                <a:lnTo>
                  <a:pt x="4213" y="417"/>
                </a:lnTo>
                <a:lnTo>
                  <a:pt x="4208" y="422"/>
                </a:lnTo>
                <a:lnTo>
                  <a:pt x="4188" y="438"/>
                </a:lnTo>
                <a:lnTo>
                  <a:pt x="4178" y="443"/>
                </a:lnTo>
                <a:lnTo>
                  <a:pt x="4163" y="443"/>
                </a:lnTo>
                <a:lnTo>
                  <a:pt x="4147" y="438"/>
                </a:lnTo>
                <a:lnTo>
                  <a:pt x="4132" y="427"/>
                </a:lnTo>
                <a:lnTo>
                  <a:pt x="4132" y="427"/>
                </a:lnTo>
                <a:lnTo>
                  <a:pt x="4107" y="402"/>
                </a:lnTo>
                <a:lnTo>
                  <a:pt x="4081" y="387"/>
                </a:lnTo>
                <a:lnTo>
                  <a:pt x="4066" y="382"/>
                </a:lnTo>
                <a:lnTo>
                  <a:pt x="4005" y="377"/>
                </a:lnTo>
                <a:lnTo>
                  <a:pt x="4005" y="377"/>
                </a:lnTo>
                <a:lnTo>
                  <a:pt x="4000" y="336"/>
                </a:lnTo>
                <a:lnTo>
                  <a:pt x="3995" y="315"/>
                </a:lnTo>
                <a:lnTo>
                  <a:pt x="3984" y="310"/>
                </a:lnTo>
                <a:lnTo>
                  <a:pt x="3979" y="315"/>
                </a:lnTo>
                <a:lnTo>
                  <a:pt x="3959" y="315"/>
                </a:lnTo>
                <a:lnTo>
                  <a:pt x="3959" y="315"/>
                </a:lnTo>
                <a:lnTo>
                  <a:pt x="3959" y="305"/>
                </a:lnTo>
                <a:lnTo>
                  <a:pt x="3949" y="290"/>
                </a:lnTo>
                <a:lnTo>
                  <a:pt x="3944" y="285"/>
                </a:lnTo>
                <a:lnTo>
                  <a:pt x="3934" y="280"/>
                </a:lnTo>
                <a:lnTo>
                  <a:pt x="3923" y="275"/>
                </a:lnTo>
                <a:lnTo>
                  <a:pt x="3908" y="280"/>
                </a:lnTo>
                <a:lnTo>
                  <a:pt x="3908" y="280"/>
                </a:lnTo>
                <a:lnTo>
                  <a:pt x="3867" y="270"/>
                </a:lnTo>
                <a:lnTo>
                  <a:pt x="3842" y="259"/>
                </a:lnTo>
                <a:lnTo>
                  <a:pt x="3822" y="259"/>
                </a:lnTo>
                <a:lnTo>
                  <a:pt x="3822" y="259"/>
                </a:lnTo>
                <a:lnTo>
                  <a:pt x="3796" y="265"/>
                </a:lnTo>
                <a:lnTo>
                  <a:pt x="3786" y="259"/>
                </a:lnTo>
                <a:lnTo>
                  <a:pt x="3786" y="259"/>
                </a:lnTo>
                <a:lnTo>
                  <a:pt x="3766" y="239"/>
                </a:lnTo>
                <a:lnTo>
                  <a:pt x="3730" y="209"/>
                </a:lnTo>
                <a:lnTo>
                  <a:pt x="3715" y="198"/>
                </a:lnTo>
                <a:lnTo>
                  <a:pt x="3699" y="193"/>
                </a:lnTo>
                <a:lnTo>
                  <a:pt x="3689" y="198"/>
                </a:lnTo>
                <a:lnTo>
                  <a:pt x="3689" y="204"/>
                </a:lnTo>
                <a:lnTo>
                  <a:pt x="3684" y="224"/>
                </a:lnTo>
                <a:lnTo>
                  <a:pt x="3684" y="224"/>
                </a:lnTo>
                <a:lnTo>
                  <a:pt x="3694" y="239"/>
                </a:lnTo>
                <a:lnTo>
                  <a:pt x="3710" y="265"/>
                </a:lnTo>
                <a:lnTo>
                  <a:pt x="3710" y="275"/>
                </a:lnTo>
                <a:lnTo>
                  <a:pt x="3705" y="285"/>
                </a:lnTo>
                <a:lnTo>
                  <a:pt x="3684" y="285"/>
                </a:lnTo>
                <a:lnTo>
                  <a:pt x="3649" y="280"/>
                </a:lnTo>
                <a:lnTo>
                  <a:pt x="3649" y="280"/>
                </a:lnTo>
                <a:lnTo>
                  <a:pt x="3613" y="270"/>
                </a:lnTo>
                <a:lnTo>
                  <a:pt x="3577" y="254"/>
                </a:lnTo>
                <a:lnTo>
                  <a:pt x="3552" y="239"/>
                </a:lnTo>
                <a:lnTo>
                  <a:pt x="3532" y="224"/>
                </a:lnTo>
                <a:lnTo>
                  <a:pt x="3506" y="198"/>
                </a:lnTo>
                <a:lnTo>
                  <a:pt x="3496" y="188"/>
                </a:lnTo>
                <a:lnTo>
                  <a:pt x="3379" y="112"/>
                </a:lnTo>
                <a:lnTo>
                  <a:pt x="3318" y="71"/>
                </a:lnTo>
                <a:lnTo>
                  <a:pt x="3318" y="71"/>
                </a:lnTo>
                <a:lnTo>
                  <a:pt x="3318" y="66"/>
                </a:lnTo>
                <a:lnTo>
                  <a:pt x="3318" y="56"/>
                </a:lnTo>
                <a:lnTo>
                  <a:pt x="3318" y="51"/>
                </a:lnTo>
                <a:lnTo>
                  <a:pt x="3313" y="46"/>
                </a:lnTo>
                <a:lnTo>
                  <a:pt x="3303" y="41"/>
                </a:lnTo>
                <a:lnTo>
                  <a:pt x="3292" y="41"/>
                </a:lnTo>
                <a:lnTo>
                  <a:pt x="3196" y="0"/>
                </a:lnTo>
                <a:lnTo>
                  <a:pt x="3196" y="0"/>
                </a:lnTo>
                <a:lnTo>
                  <a:pt x="3185" y="0"/>
                </a:lnTo>
                <a:lnTo>
                  <a:pt x="3170" y="10"/>
                </a:lnTo>
                <a:lnTo>
                  <a:pt x="3165" y="25"/>
                </a:lnTo>
                <a:lnTo>
                  <a:pt x="3165" y="25"/>
                </a:lnTo>
                <a:lnTo>
                  <a:pt x="3155" y="51"/>
                </a:lnTo>
                <a:lnTo>
                  <a:pt x="3140" y="66"/>
                </a:lnTo>
                <a:lnTo>
                  <a:pt x="3129" y="71"/>
                </a:lnTo>
                <a:lnTo>
                  <a:pt x="3119" y="71"/>
                </a:lnTo>
                <a:lnTo>
                  <a:pt x="3109" y="71"/>
                </a:lnTo>
                <a:lnTo>
                  <a:pt x="3099" y="66"/>
                </a:lnTo>
                <a:lnTo>
                  <a:pt x="3099" y="66"/>
                </a:lnTo>
                <a:lnTo>
                  <a:pt x="3074" y="51"/>
                </a:lnTo>
                <a:lnTo>
                  <a:pt x="3063" y="46"/>
                </a:lnTo>
                <a:lnTo>
                  <a:pt x="3053" y="46"/>
                </a:lnTo>
                <a:lnTo>
                  <a:pt x="3048" y="51"/>
                </a:lnTo>
                <a:lnTo>
                  <a:pt x="3043" y="56"/>
                </a:lnTo>
                <a:lnTo>
                  <a:pt x="3043" y="76"/>
                </a:lnTo>
                <a:lnTo>
                  <a:pt x="3043" y="97"/>
                </a:lnTo>
                <a:lnTo>
                  <a:pt x="3043" y="97"/>
                </a:lnTo>
                <a:lnTo>
                  <a:pt x="3038" y="117"/>
                </a:lnTo>
                <a:lnTo>
                  <a:pt x="3023" y="148"/>
                </a:lnTo>
                <a:lnTo>
                  <a:pt x="3007" y="163"/>
                </a:lnTo>
                <a:lnTo>
                  <a:pt x="2997" y="173"/>
                </a:lnTo>
                <a:lnTo>
                  <a:pt x="2982" y="168"/>
                </a:lnTo>
                <a:lnTo>
                  <a:pt x="2962" y="158"/>
                </a:lnTo>
                <a:lnTo>
                  <a:pt x="2962" y="158"/>
                </a:lnTo>
                <a:lnTo>
                  <a:pt x="2911" y="137"/>
                </a:lnTo>
                <a:lnTo>
                  <a:pt x="2829" y="117"/>
                </a:lnTo>
                <a:lnTo>
                  <a:pt x="2824" y="86"/>
                </a:lnTo>
                <a:lnTo>
                  <a:pt x="2824" y="86"/>
                </a:lnTo>
                <a:lnTo>
                  <a:pt x="2758" y="56"/>
                </a:lnTo>
                <a:lnTo>
                  <a:pt x="2707" y="36"/>
                </a:lnTo>
                <a:lnTo>
                  <a:pt x="2677" y="25"/>
                </a:lnTo>
                <a:lnTo>
                  <a:pt x="2677" y="25"/>
                </a:lnTo>
                <a:lnTo>
                  <a:pt x="2646" y="25"/>
                </a:lnTo>
                <a:lnTo>
                  <a:pt x="2600" y="25"/>
                </a:lnTo>
                <a:lnTo>
                  <a:pt x="2580" y="31"/>
                </a:lnTo>
                <a:lnTo>
                  <a:pt x="2565" y="36"/>
                </a:lnTo>
                <a:lnTo>
                  <a:pt x="2554" y="51"/>
                </a:lnTo>
                <a:lnTo>
                  <a:pt x="2560" y="66"/>
                </a:lnTo>
                <a:lnTo>
                  <a:pt x="2560" y="66"/>
                </a:lnTo>
                <a:lnTo>
                  <a:pt x="2565" y="71"/>
                </a:lnTo>
                <a:lnTo>
                  <a:pt x="2570" y="86"/>
                </a:lnTo>
                <a:lnTo>
                  <a:pt x="2570" y="112"/>
                </a:lnTo>
                <a:lnTo>
                  <a:pt x="2565" y="158"/>
                </a:lnTo>
                <a:lnTo>
                  <a:pt x="2585" y="188"/>
                </a:lnTo>
                <a:lnTo>
                  <a:pt x="2595" y="229"/>
                </a:lnTo>
                <a:lnTo>
                  <a:pt x="2595" y="270"/>
                </a:lnTo>
                <a:lnTo>
                  <a:pt x="2626" y="285"/>
                </a:lnTo>
                <a:lnTo>
                  <a:pt x="2626" y="285"/>
                </a:lnTo>
                <a:lnTo>
                  <a:pt x="2631" y="295"/>
                </a:lnTo>
                <a:lnTo>
                  <a:pt x="2626" y="315"/>
                </a:lnTo>
                <a:lnTo>
                  <a:pt x="2626" y="326"/>
                </a:lnTo>
                <a:lnTo>
                  <a:pt x="2616" y="336"/>
                </a:lnTo>
                <a:lnTo>
                  <a:pt x="2600" y="346"/>
                </a:lnTo>
                <a:lnTo>
                  <a:pt x="2580" y="346"/>
                </a:lnTo>
                <a:lnTo>
                  <a:pt x="2524" y="315"/>
                </a:lnTo>
                <a:lnTo>
                  <a:pt x="2524" y="336"/>
                </a:lnTo>
                <a:lnTo>
                  <a:pt x="2529" y="361"/>
                </a:lnTo>
                <a:lnTo>
                  <a:pt x="2514" y="377"/>
                </a:lnTo>
                <a:lnTo>
                  <a:pt x="2504" y="382"/>
                </a:lnTo>
                <a:lnTo>
                  <a:pt x="2504" y="397"/>
                </a:lnTo>
                <a:lnTo>
                  <a:pt x="2519" y="407"/>
                </a:lnTo>
                <a:lnTo>
                  <a:pt x="2519" y="433"/>
                </a:lnTo>
                <a:lnTo>
                  <a:pt x="2509" y="443"/>
                </a:lnTo>
                <a:lnTo>
                  <a:pt x="2509" y="443"/>
                </a:lnTo>
                <a:lnTo>
                  <a:pt x="2514" y="448"/>
                </a:lnTo>
                <a:lnTo>
                  <a:pt x="2514" y="468"/>
                </a:lnTo>
                <a:lnTo>
                  <a:pt x="2514" y="478"/>
                </a:lnTo>
                <a:lnTo>
                  <a:pt x="2509" y="488"/>
                </a:lnTo>
                <a:lnTo>
                  <a:pt x="2493" y="499"/>
                </a:lnTo>
                <a:lnTo>
                  <a:pt x="2473" y="499"/>
                </a:lnTo>
                <a:lnTo>
                  <a:pt x="2427" y="494"/>
                </a:lnTo>
                <a:lnTo>
                  <a:pt x="2427" y="494"/>
                </a:lnTo>
                <a:lnTo>
                  <a:pt x="2417" y="499"/>
                </a:lnTo>
                <a:lnTo>
                  <a:pt x="2407" y="514"/>
                </a:lnTo>
                <a:lnTo>
                  <a:pt x="2397" y="529"/>
                </a:lnTo>
                <a:lnTo>
                  <a:pt x="2397" y="529"/>
                </a:lnTo>
                <a:lnTo>
                  <a:pt x="2392" y="534"/>
                </a:lnTo>
                <a:lnTo>
                  <a:pt x="2366" y="544"/>
                </a:lnTo>
                <a:lnTo>
                  <a:pt x="2346" y="544"/>
                </a:lnTo>
                <a:lnTo>
                  <a:pt x="2325" y="544"/>
                </a:lnTo>
                <a:lnTo>
                  <a:pt x="2300" y="534"/>
                </a:lnTo>
                <a:lnTo>
                  <a:pt x="2269" y="519"/>
                </a:lnTo>
                <a:lnTo>
                  <a:pt x="2269" y="519"/>
                </a:lnTo>
                <a:lnTo>
                  <a:pt x="2254" y="514"/>
                </a:lnTo>
                <a:lnTo>
                  <a:pt x="2239" y="504"/>
                </a:lnTo>
                <a:lnTo>
                  <a:pt x="2229" y="478"/>
                </a:lnTo>
                <a:lnTo>
                  <a:pt x="2203" y="468"/>
                </a:lnTo>
                <a:lnTo>
                  <a:pt x="2203" y="468"/>
                </a:lnTo>
                <a:lnTo>
                  <a:pt x="2193" y="463"/>
                </a:lnTo>
                <a:lnTo>
                  <a:pt x="2178" y="463"/>
                </a:lnTo>
                <a:lnTo>
                  <a:pt x="2168" y="463"/>
                </a:lnTo>
                <a:lnTo>
                  <a:pt x="2158" y="463"/>
                </a:lnTo>
                <a:lnTo>
                  <a:pt x="2152" y="473"/>
                </a:lnTo>
                <a:lnTo>
                  <a:pt x="2152" y="483"/>
                </a:lnTo>
                <a:lnTo>
                  <a:pt x="2152" y="483"/>
                </a:lnTo>
                <a:lnTo>
                  <a:pt x="2152" y="488"/>
                </a:lnTo>
                <a:lnTo>
                  <a:pt x="2147" y="494"/>
                </a:lnTo>
                <a:lnTo>
                  <a:pt x="2132" y="504"/>
                </a:lnTo>
                <a:lnTo>
                  <a:pt x="2096" y="509"/>
                </a:lnTo>
                <a:lnTo>
                  <a:pt x="2020" y="519"/>
                </a:lnTo>
                <a:lnTo>
                  <a:pt x="2020" y="519"/>
                </a:lnTo>
                <a:lnTo>
                  <a:pt x="1995" y="499"/>
                </a:lnTo>
                <a:lnTo>
                  <a:pt x="1969" y="483"/>
                </a:lnTo>
                <a:lnTo>
                  <a:pt x="1959" y="478"/>
                </a:lnTo>
                <a:lnTo>
                  <a:pt x="1944" y="478"/>
                </a:lnTo>
                <a:lnTo>
                  <a:pt x="1944" y="478"/>
                </a:lnTo>
                <a:lnTo>
                  <a:pt x="1883" y="494"/>
                </a:lnTo>
                <a:lnTo>
                  <a:pt x="1796" y="509"/>
                </a:lnTo>
                <a:lnTo>
                  <a:pt x="1796" y="509"/>
                </a:lnTo>
                <a:lnTo>
                  <a:pt x="1786" y="514"/>
                </a:lnTo>
                <a:lnTo>
                  <a:pt x="1776" y="514"/>
                </a:lnTo>
                <a:lnTo>
                  <a:pt x="1761" y="514"/>
                </a:lnTo>
                <a:lnTo>
                  <a:pt x="1750" y="504"/>
                </a:lnTo>
                <a:lnTo>
                  <a:pt x="1735" y="488"/>
                </a:lnTo>
                <a:lnTo>
                  <a:pt x="1725" y="468"/>
                </a:lnTo>
                <a:lnTo>
                  <a:pt x="1715" y="433"/>
                </a:lnTo>
                <a:lnTo>
                  <a:pt x="1715" y="433"/>
                </a:lnTo>
                <a:lnTo>
                  <a:pt x="1705" y="397"/>
                </a:lnTo>
                <a:lnTo>
                  <a:pt x="1689" y="377"/>
                </a:lnTo>
                <a:lnTo>
                  <a:pt x="1669" y="366"/>
                </a:lnTo>
                <a:lnTo>
                  <a:pt x="1649" y="361"/>
                </a:lnTo>
                <a:lnTo>
                  <a:pt x="1628" y="361"/>
                </a:lnTo>
                <a:lnTo>
                  <a:pt x="1613" y="366"/>
                </a:lnTo>
                <a:lnTo>
                  <a:pt x="1598" y="371"/>
                </a:lnTo>
                <a:lnTo>
                  <a:pt x="1598" y="371"/>
                </a:lnTo>
                <a:lnTo>
                  <a:pt x="1567" y="377"/>
                </a:lnTo>
                <a:lnTo>
                  <a:pt x="1506" y="387"/>
                </a:lnTo>
                <a:lnTo>
                  <a:pt x="1481" y="382"/>
                </a:lnTo>
                <a:lnTo>
                  <a:pt x="1465" y="377"/>
                </a:lnTo>
                <a:lnTo>
                  <a:pt x="1460" y="371"/>
                </a:lnTo>
                <a:lnTo>
                  <a:pt x="1460" y="366"/>
                </a:lnTo>
                <a:lnTo>
                  <a:pt x="1481" y="341"/>
                </a:lnTo>
                <a:lnTo>
                  <a:pt x="1481" y="341"/>
                </a:lnTo>
                <a:lnTo>
                  <a:pt x="1491" y="336"/>
                </a:lnTo>
                <a:lnTo>
                  <a:pt x="1496" y="331"/>
                </a:lnTo>
                <a:lnTo>
                  <a:pt x="1501" y="326"/>
                </a:lnTo>
                <a:lnTo>
                  <a:pt x="1501" y="321"/>
                </a:lnTo>
                <a:lnTo>
                  <a:pt x="1491" y="310"/>
                </a:lnTo>
                <a:lnTo>
                  <a:pt x="1471" y="300"/>
                </a:lnTo>
                <a:lnTo>
                  <a:pt x="1440" y="290"/>
                </a:lnTo>
                <a:lnTo>
                  <a:pt x="1440" y="290"/>
                </a:lnTo>
                <a:lnTo>
                  <a:pt x="1369" y="295"/>
                </a:lnTo>
                <a:lnTo>
                  <a:pt x="1313" y="300"/>
                </a:lnTo>
                <a:lnTo>
                  <a:pt x="1287" y="305"/>
                </a:lnTo>
                <a:lnTo>
                  <a:pt x="1272" y="310"/>
                </a:lnTo>
                <a:lnTo>
                  <a:pt x="1272" y="310"/>
                </a:lnTo>
                <a:lnTo>
                  <a:pt x="1267" y="310"/>
                </a:lnTo>
                <a:lnTo>
                  <a:pt x="1257" y="305"/>
                </a:lnTo>
                <a:lnTo>
                  <a:pt x="1252" y="300"/>
                </a:lnTo>
                <a:lnTo>
                  <a:pt x="1252" y="295"/>
                </a:lnTo>
                <a:lnTo>
                  <a:pt x="1257" y="285"/>
                </a:lnTo>
                <a:lnTo>
                  <a:pt x="1262" y="275"/>
                </a:lnTo>
                <a:lnTo>
                  <a:pt x="1262" y="275"/>
                </a:lnTo>
                <a:lnTo>
                  <a:pt x="1262" y="265"/>
                </a:lnTo>
                <a:lnTo>
                  <a:pt x="1257" y="244"/>
                </a:lnTo>
                <a:lnTo>
                  <a:pt x="1252" y="229"/>
                </a:lnTo>
                <a:lnTo>
                  <a:pt x="1247" y="219"/>
                </a:lnTo>
                <a:lnTo>
                  <a:pt x="1231" y="214"/>
                </a:lnTo>
                <a:lnTo>
                  <a:pt x="1221" y="209"/>
                </a:lnTo>
                <a:lnTo>
                  <a:pt x="1191" y="224"/>
                </a:lnTo>
                <a:lnTo>
                  <a:pt x="1191" y="224"/>
                </a:lnTo>
                <a:lnTo>
                  <a:pt x="1170" y="219"/>
                </a:lnTo>
                <a:lnTo>
                  <a:pt x="1140" y="214"/>
                </a:lnTo>
                <a:lnTo>
                  <a:pt x="1140" y="214"/>
                </a:lnTo>
                <a:lnTo>
                  <a:pt x="1130" y="219"/>
                </a:lnTo>
                <a:lnTo>
                  <a:pt x="1125" y="229"/>
                </a:lnTo>
                <a:lnTo>
                  <a:pt x="1119" y="239"/>
                </a:lnTo>
                <a:lnTo>
                  <a:pt x="1119" y="239"/>
                </a:lnTo>
                <a:lnTo>
                  <a:pt x="1099" y="234"/>
                </a:lnTo>
                <a:lnTo>
                  <a:pt x="1063" y="234"/>
                </a:lnTo>
                <a:lnTo>
                  <a:pt x="1038" y="234"/>
                </a:lnTo>
                <a:lnTo>
                  <a:pt x="1023" y="244"/>
                </a:lnTo>
                <a:lnTo>
                  <a:pt x="1007" y="254"/>
                </a:lnTo>
                <a:lnTo>
                  <a:pt x="1002" y="275"/>
                </a:lnTo>
                <a:lnTo>
                  <a:pt x="941" y="305"/>
                </a:lnTo>
                <a:lnTo>
                  <a:pt x="809" y="382"/>
                </a:lnTo>
                <a:lnTo>
                  <a:pt x="763" y="387"/>
                </a:lnTo>
                <a:lnTo>
                  <a:pt x="549" y="483"/>
                </a:lnTo>
                <a:lnTo>
                  <a:pt x="549" y="483"/>
                </a:lnTo>
                <a:lnTo>
                  <a:pt x="534" y="488"/>
                </a:lnTo>
                <a:lnTo>
                  <a:pt x="494" y="504"/>
                </a:lnTo>
                <a:lnTo>
                  <a:pt x="468" y="509"/>
                </a:lnTo>
                <a:lnTo>
                  <a:pt x="438" y="509"/>
                </a:lnTo>
                <a:lnTo>
                  <a:pt x="407" y="504"/>
                </a:lnTo>
                <a:lnTo>
                  <a:pt x="382" y="488"/>
                </a:lnTo>
                <a:lnTo>
                  <a:pt x="361" y="524"/>
                </a:lnTo>
                <a:lnTo>
                  <a:pt x="341" y="555"/>
                </a:lnTo>
                <a:lnTo>
                  <a:pt x="310" y="555"/>
                </a:lnTo>
                <a:lnTo>
                  <a:pt x="310" y="555"/>
                </a:lnTo>
                <a:lnTo>
                  <a:pt x="305" y="560"/>
                </a:lnTo>
                <a:lnTo>
                  <a:pt x="300" y="570"/>
                </a:lnTo>
                <a:lnTo>
                  <a:pt x="300" y="580"/>
                </a:lnTo>
                <a:lnTo>
                  <a:pt x="300" y="580"/>
                </a:lnTo>
                <a:lnTo>
                  <a:pt x="300" y="595"/>
                </a:lnTo>
                <a:lnTo>
                  <a:pt x="198" y="585"/>
                </a:lnTo>
                <a:lnTo>
                  <a:pt x="198" y="585"/>
                </a:lnTo>
                <a:lnTo>
                  <a:pt x="198" y="600"/>
                </a:lnTo>
                <a:lnTo>
                  <a:pt x="198" y="621"/>
                </a:lnTo>
                <a:lnTo>
                  <a:pt x="203" y="646"/>
                </a:lnTo>
                <a:lnTo>
                  <a:pt x="203" y="646"/>
                </a:lnTo>
                <a:lnTo>
                  <a:pt x="219" y="682"/>
                </a:lnTo>
                <a:lnTo>
                  <a:pt x="229" y="707"/>
                </a:lnTo>
                <a:lnTo>
                  <a:pt x="239" y="712"/>
                </a:lnTo>
                <a:lnTo>
                  <a:pt x="249" y="712"/>
                </a:lnTo>
                <a:lnTo>
                  <a:pt x="265" y="707"/>
                </a:lnTo>
                <a:lnTo>
                  <a:pt x="280" y="692"/>
                </a:lnTo>
                <a:lnTo>
                  <a:pt x="280" y="692"/>
                </a:lnTo>
                <a:lnTo>
                  <a:pt x="290" y="682"/>
                </a:lnTo>
                <a:lnTo>
                  <a:pt x="310" y="667"/>
                </a:lnTo>
                <a:lnTo>
                  <a:pt x="320" y="661"/>
                </a:lnTo>
                <a:lnTo>
                  <a:pt x="331" y="661"/>
                </a:lnTo>
                <a:lnTo>
                  <a:pt x="336" y="672"/>
                </a:lnTo>
                <a:lnTo>
                  <a:pt x="341" y="697"/>
                </a:lnTo>
                <a:lnTo>
                  <a:pt x="341" y="697"/>
                </a:lnTo>
                <a:lnTo>
                  <a:pt x="336" y="819"/>
                </a:lnTo>
                <a:lnTo>
                  <a:pt x="341" y="880"/>
                </a:lnTo>
                <a:lnTo>
                  <a:pt x="341" y="880"/>
                </a:lnTo>
                <a:lnTo>
                  <a:pt x="336" y="890"/>
                </a:lnTo>
                <a:lnTo>
                  <a:pt x="341" y="901"/>
                </a:lnTo>
                <a:lnTo>
                  <a:pt x="341" y="911"/>
                </a:lnTo>
                <a:lnTo>
                  <a:pt x="351" y="921"/>
                </a:lnTo>
                <a:lnTo>
                  <a:pt x="366" y="936"/>
                </a:lnTo>
                <a:lnTo>
                  <a:pt x="392" y="941"/>
                </a:lnTo>
                <a:lnTo>
                  <a:pt x="427" y="946"/>
                </a:lnTo>
                <a:lnTo>
                  <a:pt x="427" y="946"/>
                </a:lnTo>
                <a:lnTo>
                  <a:pt x="453" y="962"/>
                </a:lnTo>
                <a:lnTo>
                  <a:pt x="473" y="977"/>
                </a:lnTo>
                <a:lnTo>
                  <a:pt x="478" y="987"/>
                </a:lnTo>
                <a:lnTo>
                  <a:pt x="483" y="997"/>
                </a:lnTo>
                <a:lnTo>
                  <a:pt x="483" y="997"/>
                </a:lnTo>
                <a:lnTo>
                  <a:pt x="483" y="1018"/>
                </a:lnTo>
                <a:lnTo>
                  <a:pt x="499" y="1033"/>
                </a:lnTo>
                <a:lnTo>
                  <a:pt x="519" y="1043"/>
                </a:lnTo>
                <a:lnTo>
                  <a:pt x="549" y="1043"/>
                </a:lnTo>
                <a:lnTo>
                  <a:pt x="549" y="1043"/>
                </a:lnTo>
                <a:lnTo>
                  <a:pt x="555" y="1043"/>
                </a:lnTo>
                <a:lnTo>
                  <a:pt x="565" y="1053"/>
                </a:lnTo>
                <a:lnTo>
                  <a:pt x="575" y="1084"/>
                </a:lnTo>
                <a:lnTo>
                  <a:pt x="590" y="1130"/>
                </a:lnTo>
                <a:lnTo>
                  <a:pt x="611" y="1150"/>
                </a:lnTo>
                <a:lnTo>
                  <a:pt x="611" y="1150"/>
                </a:lnTo>
                <a:lnTo>
                  <a:pt x="626" y="1165"/>
                </a:lnTo>
                <a:lnTo>
                  <a:pt x="651" y="1196"/>
                </a:lnTo>
                <a:lnTo>
                  <a:pt x="656" y="1216"/>
                </a:lnTo>
                <a:lnTo>
                  <a:pt x="656" y="1231"/>
                </a:lnTo>
                <a:lnTo>
                  <a:pt x="656" y="1237"/>
                </a:lnTo>
                <a:lnTo>
                  <a:pt x="651" y="1242"/>
                </a:lnTo>
                <a:lnTo>
                  <a:pt x="626" y="1247"/>
                </a:lnTo>
                <a:lnTo>
                  <a:pt x="626" y="1247"/>
                </a:lnTo>
                <a:lnTo>
                  <a:pt x="621" y="1247"/>
                </a:lnTo>
                <a:lnTo>
                  <a:pt x="611" y="1252"/>
                </a:lnTo>
                <a:lnTo>
                  <a:pt x="595" y="1262"/>
                </a:lnTo>
                <a:lnTo>
                  <a:pt x="590" y="1272"/>
                </a:lnTo>
                <a:lnTo>
                  <a:pt x="590" y="1287"/>
                </a:lnTo>
                <a:lnTo>
                  <a:pt x="590" y="1287"/>
                </a:lnTo>
                <a:lnTo>
                  <a:pt x="585" y="1287"/>
                </a:lnTo>
                <a:lnTo>
                  <a:pt x="570" y="1298"/>
                </a:lnTo>
                <a:lnTo>
                  <a:pt x="544" y="1308"/>
                </a:lnTo>
                <a:lnTo>
                  <a:pt x="499" y="1308"/>
                </a:lnTo>
                <a:lnTo>
                  <a:pt x="443" y="1379"/>
                </a:lnTo>
                <a:lnTo>
                  <a:pt x="443" y="1379"/>
                </a:lnTo>
                <a:lnTo>
                  <a:pt x="443" y="1399"/>
                </a:lnTo>
                <a:lnTo>
                  <a:pt x="443" y="1440"/>
                </a:lnTo>
                <a:lnTo>
                  <a:pt x="453" y="1460"/>
                </a:lnTo>
                <a:lnTo>
                  <a:pt x="463" y="1476"/>
                </a:lnTo>
                <a:lnTo>
                  <a:pt x="483" y="1486"/>
                </a:lnTo>
                <a:lnTo>
                  <a:pt x="509" y="1486"/>
                </a:lnTo>
                <a:lnTo>
                  <a:pt x="580" y="1496"/>
                </a:lnTo>
                <a:lnTo>
                  <a:pt x="585" y="1552"/>
                </a:lnTo>
                <a:lnTo>
                  <a:pt x="585" y="1552"/>
                </a:lnTo>
                <a:lnTo>
                  <a:pt x="590" y="1567"/>
                </a:lnTo>
                <a:lnTo>
                  <a:pt x="600" y="1613"/>
                </a:lnTo>
                <a:lnTo>
                  <a:pt x="605" y="1633"/>
                </a:lnTo>
                <a:lnTo>
                  <a:pt x="605" y="1659"/>
                </a:lnTo>
                <a:lnTo>
                  <a:pt x="595" y="1679"/>
                </a:lnTo>
                <a:lnTo>
                  <a:pt x="580" y="1694"/>
                </a:lnTo>
                <a:lnTo>
                  <a:pt x="580" y="1694"/>
                </a:lnTo>
                <a:lnTo>
                  <a:pt x="549" y="1710"/>
                </a:lnTo>
                <a:lnTo>
                  <a:pt x="524" y="1715"/>
                </a:lnTo>
                <a:lnTo>
                  <a:pt x="499" y="1710"/>
                </a:lnTo>
                <a:lnTo>
                  <a:pt x="468" y="1689"/>
                </a:lnTo>
                <a:lnTo>
                  <a:pt x="468" y="1689"/>
                </a:lnTo>
                <a:lnTo>
                  <a:pt x="448" y="1679"/>
                </a:lnTo>
                <a:lnTo>
                  <a:pt x="422" y="1674"/>
                </a:lnTo>
                <a:lnTo>
                  <a:pt x="371" y="1674"/>
                </a:lnTo>
                <a:lnTo>
                  <a:pt x="331" y="1684"/>
                </a:lnTo>
                <a:lnTo>
                  <a:pt x="310" y="1689"/>
                </a:lnTo>
                <a:lnTo>
                  <a:pt x="310" y="1689"/>
                </a:lnTo>
                <a:lnTo>
                  <a:pt x="305" y="1689"/>
                </a:lnTo>
                <a:lnTo>
                  <a:pt x="290" y="1684"/>
                </a:lnTo>
                <a:lnTo>
                  <a:pt x="275" y="1674"/>
                </a:lnTo>
                <a:lnTo>
                  <a:pt x="265" y="1664"/>
                </a:lnTo>
                <a:lnTo>
                  <a:pt x="265" y="1649"/>
                </a:lnTo>
                <a:lnTo>
                  <a:pt x="265" y="1649"/>
                </a:lnTo>
                <a:lnTo>
                  <a:pt x="259" y="1649"/>
                </a:lnTo>
                <a:lnTo>
                  <a:pt x="249" y="1639"/>
                </a:lnTo>
                <a:lnTo>
                  <a:pt x="239" y="1639"/>
                </a:lnTo>
                <a:lnTo>
                  <a:pt x="234" y="1644"/>
                </a:lnTo>
                <a:lnTo>
                  <a:pt x="229" y="1649"/>
                </a:lnTo>
                <a:lnTo>
                  <a:pt x="224" y="1664"/>
                </a:lnTo>
                <a:lnTo>
                  <a:pt x="224" y="1664"/>
                </a:lnTo>
                <a:lnTo>
                  <a:pt x="219" y="1700"/>
                </a:lnTo>
                <a:lnTo>
                  <a:pt x="214" y="1715"/>
                </a:lnTo>
                <a:lnTo>
                  <a:pt x="209" y="1725"/>
                </a:lnTo>
                <a:lnTo>
                  <a:pt x="193" y="1735"/>
                </a:lnTo>
                <a:lnTo>
                  <a:pt x="178" y="1740"/>
                </a:lnTo>
                <a:lnTo>
                  <a:pt x="153" y="1740"/>
                </a:lnTo>
                <a:lnTo>
                  <a:pt x="112" y="1735"/>
                </a:lnTo>
                <a:lnTo>
                  <a:pt x="112" y="1735"/>
                </a:lnTo>
                <a:lnTo>
                  <a:pt x="97" y="1735"/>
                </a:lnTo>
                <a:lnTo>
                  <a:pt x="86" y="1740"/>
                </a:lnTo>
                <a:lnTo>
                  <a:pt x="81" y="1756"/>
                </a:lnTo>
                <a:lnTo>
                  <a:pt x="81" y="1756"/>
                </a:lnTo>
                <a:lnTo>
                  <a:pt x="66" y="1750"/>
                </a:lnTo>
                <a:lnTo>
                  <a:pt x="41" y="1756"/>
                </a:lnTo>
                <a:lnTo>
                  <a:pt x="25" y="1756"/>
                </a:lnTo>
                <a:lnTo>
                  <a:pt x="10" y="1766"/>
                </a:lnTo>
                <a:lnTo>
                  <a:pt x="0" y="1776"/>
                </a:lnTo>
                <a:lnTo>
                  <a:pt x="0" y="1791"/>
                </a:lnTo>
                <a:lnTo>
                  <a:pt x="0" y="1791"/>
                </a:lnTo>
                <a:lnTo>
                  <a:pt x="5" y="1806"/>
                </a:lnTo>
                <a:lnTo>
                  <a:pt x="25" y="1827"/>
                </a:lnTo>
                <a:lnTo>
                  <a:pt x="36" y="1837"/>
                </a:lnTo>
                <a:lnTo>
                  <a:pt x="56" y="1842"/>
                </a:lnTo>
                <a:lnTo>
                  <a:pt x="71" y="1847"/>
                </a:lnTo>
                <a:lnTo>
                  <a:pt x="97" y="1842"/>
                </a:lnTo>
                <a:lnTo>
                  <a:pt x="97" y="1842"/>
                </a:lnTo>
                <a:lnTo>
                  <a:pt x="117" y="1837"/>
                </a:lnTo>
                <a:lnTo>
                  <a:pt x="132" y="1837"/>
                </a:lnTo>
                <a:lnTo>
                  <a:pt x="142" y="1837"/>
                </a:lnTo>
                <a:lnTo>
                  <a:pt x="147" y="1847"/>
                </a:lnTo>
                <a:lnTo>
                  <a:pt x="153" y="1857"/>
                </a:lnTo>
                <a:lnTo>
                  <a:pt x="147" y="1873"/>
                </a:lnTo>
                <a:lnTo>
                  <a:pt x="137" y="1908"/>
                </a:lnTo>
                <a:lnTo>
                  <a:pt x="137" y="1908"/>
                </a:lnTo>
                <a:lnTo>
                  <a:pt x="127" y="1929"/>
                </a:lnTo>
                <a:lnTo>
                  <a:pt x="122" y="1949"/>
                </a:lnTo>
                <a:lnTo>
                  <a:pt x="122" y="1979"/>
                </a:lnTo>
                <a:lnTo>
                  <a:pt x="127" y="2000"/>
                </a:lnTo>
                <a:lnTo>
                  <a:pt x="132" y="2010"/>
                </a:lnTo>
                <a:lnTo>
                  <a:pt x="127" y="2035"/>
                </a:lnTo>
                <a:lnTo>
                  <a:pt x="127" y="2035"/>
                </a:lnTo>
                <a:lnTo>
                  <a:pt x="102" y="2046"/>
                </a:lnTo>
                <a:lnTo>
                  <a:pt x="76" y="2056"/>
                </a:lnTo>
                <a:lnTo>
                  <a:pt x="56" y="2071"/>
                </a:lnTo>
                <a:lnTo>
                  <a:pt x="36" y="2096"/>
                </a:lnTo>
                <a:lnTo>
                  <a:pt x="30" y="2107"/>
                </a:lnTo>
                <a:lnTo>
                  <a:pt x="30" y="2117"/>
                </a:lnTo>
                <a:lnTo>
                  <a:pt x="30" y="2132"/>
                </a:lnTo>
                <a:lnTo>
                  <a:pt x="36" y="2147"/>
                </a:lnTo>
                <a:lnTo>
                  <a:pt x="46" y="2163"/>
                </a:lnTo>
                <a:lnTo>
                  <a:pt x="66" y="2178"/>
                </a:lnTo>
                <a:lnTo>
                  <a:pt x="66" y="2178"/>
                </a:lnTo>
                <a:lnTo>
                  <a:pt x="71" y="2178"/>
                </a:lnTo>
                <a:lnTo>
                  <a:pt x="81" y="2183"/>
                </a:lnTo>
                <a:lnTo>
                  <a:pt x="81" y="2188"/>
                </a:lnTo>
                <a:lnTo>
                  <a:pt x="86" y="2198"/>
                </a:lnTo>
                <a:lnTo>
                  <a:pt x="91" y="2244"/>
                </a:lnTo>
                <a:lnTo>
                  <a:pt x="91" y="2244"/>
                </a:lnTo>
                <a:lnTo>
                  <a:pt x="86" y="2259"/>
                </a:lnTo>
                <a:lnTo>
                  <a:pt x="86" y="2270"/>
                </a:lnTo>
                <a:lnTo>
                  <a:pt x="86" y="2285"/>
                </a:lnTo>
                <a:lnTo>
                  <a:pt x="91" y="2295"/>
                </a:lnTo>
                <a:lnTo>
                  <a:pt x="107" y="2300"/>
                </a:lnTo>
                <a:lnTo>
                  <a:pt x="132" y="2295"/>
                </a:lnTo>
                <a:lnTo>
                  <a:pt x="168" y="2275"/>
                </a:lnTo>
                <a:lnTo>
                  <a:pt x="168" y="2275"/>
                </a:lnTo>
                <a:lnTo>
                  <a:pt x="178" y="2285"/>
                </a:lnTo>
                <a:lnTo>
                  <a:pt x="193" y="2305"/>
                </a:lnTo>
                <a:lnTo>
                  <a:pt x="198" y="2320"/>
                </a:lnTo>
                <a:lnTo>
                  <a:pt x="198" y="2341"/>
                </a:lnTo>
                <a:lnTo>
                  <a:pt x="193" y="2361"/>
                </a:lnTo>
                <a:lnTo>
                  <a:pt x="173" y="2381"/>
                </a:lnTo>
                <a:lnTo>
                  <a:pt x="173" y="2381"/>
                </a:lnTo>
                <a:lnTo>
                  <a:pt x="178" y="2437"/>
                </a:lnTo>
                <a:lnTo>
                  <a:pt x="188" y="2493"/>
                </a:lnTo>
                <a:lnTo>
                  <a:pt x="193" y="2524"/>
                </a:lnTo>
                <a:lnTo>
                  <a:pt x="203" y="2549"/>
                </a:lnTo>
                <a:lnTo>
                  <a:pt x="203" y="2549"/>
                </a:lnTo>
                <a:lnTo>
                  <a:pt x="214" y="2575"/>
                </a:lnTo>
                <a:lnTo>
                  <a:pt x="214" y="2590"/>
                </a:lnTo>
                <a:lnTo>
                  <a:pt x="214" y="2610"/>
                </a:lnTo>
                <a:lnTo>
                  <a:pt x="209" y="2621"/>
                </a:lnTo>
                <a:lnTo>
                  <a:pt x="193" y="2636"/>
                </a:lnTo>
                <a:lnTo>
                  <a:pt x="183" y="2641"/>
                </a:lnTo>
                <a:lnTo>
                  <a:pt x="183" y="2641"/>
                </a:lnTo>
                <a:lnTo>
                  <a:pt x="168" y="2646"/>
                </a:lnTo>
                <a:lnTo>
                  <a:pt x="142" y="2666"/>
                </a:lnTo>
                <a:lnTo>
                  <a:pt x="137" y="2677"/>
                </a:lnTo>
                <a:lnTo>
                  <a:pt x="132" y="2692"/>
                </a:lnTo>
                <a:lnTo>
                  <a:pt x="142" y="2707"/>
                </a:lnTo>
                <a:lnTo>
                  <a:pt x="168" y="2727"/>
                </a:lnTo>
                <a:lnTo>
                  <a:pt x="168" y="2727"/>
                </a:lnTo>
                <a:lnTo>
                  <a:pt x="214" y="2758"/>
                </a:lnTo>
                <a:lnTo>
                  <a:pt x="244" y="2778"/>
                </a:lnTo>
                <a:lnTo>
                  <a:pt x="249" y="2783"/>
                </a:lnTo>
                <a:lnTo>
                  <a:pt x="249" y="2794"/>
                </a:lnTo>
                <a:lnTo>
                  <a:pt x="244" y="2809"/>
                </a:lnTo>
                <a:lnTo>
                  <a:pt x="234" y="2824"/>
                </a:lnTo>
                <a:lnTo>
                  <a:pt x="234" y="2824"/>
                </a:lnTo>
                <a:lnTo>
                  <a:pt x="259" y="2860"/>
                </a:lnTo>
                <a:lnTo>
                  <a:pt x="285" y="2890"/>
                </a:lnTo>
                <a:lnTo>
                  <a:pt x="310" y="2906"/>
                </a:lnTo>
                <a:lnTo>
                  <a:pt x="315" y="2946"/>
                </a:lnTo>
                <a:lnTo>
                  <a:pt x="315" y="2946"/>
                </a:lnTo>
                <a:lnTo>
                  <a:pt x="326" y="2946"/>
                </a:lnTo>
                <a:lnTo>
                  <a:pt x="351" y="2946"/>
                </a:lnTo>
                <a:lnTo>
                  <a:pt x="366" y="2946"/>
                </a:lnTo>
                <a:lnTo>
                  <a:pt x="376" y="2951"/>
                </a:lnTo>
                <a:lnTo>
                  <a:pt x="392" y="2962"/>
                </a:lnTo>
                <a:lnTo>
                  <a:pt x="407" y="2977"/>
                </a:lnTo>
                <a:lnTo>
                  <a:pt x="407" y="2977"/>
                </a:lnTo>
                <a:lnTo>
                  <a:pt x="407" y="2982"/>
                </a:lnTo>
                <a:lnTo>
                  <a:pt x="417" y="2997"/>
                </a:lnTo>
                <a:lnTo>
                  <a:pt x="422" y="3007"/>
                </a:lnTo>
                <a:lnTo>
                  <a:pt x="438" y="3012"/>
                </a:lnTo>
                <a:lnTo>
                  <a:pt x="453" y="3018"/>
                </a:lnTo>
                <a:lnTo>
                  <a:pt x="473" y="3023"/>
                </a:lnTo>
                <a:lnTo>
                  <a:pt x="534" y="3063"/>
                </a:lnTo>
                <a:lnTo>
                  <a:pt x="656" y="3043"/>
                </a:lnTo>
                <a:lnTo>
                  <a:pt x="702" y="3074"/>
                </a:lnTo>
                <a:lnTo>
                  <a:pt x="753" y="3038"/>
                </a:lnTo>
                <a:lnTo>
                  <a:pt x="753" y="3038"/>
                </a:lnTo>
                <a:lnTo>
                  <a:pt x="814" y="3063"/>
                </a:lnTo>
                <a:lnTo>
                  <a:pt x="814" y="3063"/>
                </a:lnTo>
                <a:lnTo>
                  <a:pt x="850" y="3074"/>
                </a:lnTo>
                <a:lnTo>
                  <a:pt x="860" y="3074"/>
                </a:lnTo>
                <a:lnTo>
                  <a:pt x="906" y="3104"/>
                </a:lnTo>
                <a:lnTo>
                  <a:pt x="906" y="3104"/>
                </a:lnTo>
                <a:lnTo>
                  <a:pt x="931" y="3119"/>
                </a:lnTo>
                <a:lnTo>
                  <a:pt x="1002" y="3150"/>
                </a:lnTo>
                <a:lnTo>
                  <a:pt x="1038" y="3160"/>
                </a:lnTo>
                <a:lnTo>
                  <a:pt x="1074" y="3165"/>
                </a:lnTo>
                <a:lnTo>
                  <a:pt x="1089" y="3160"/>
                </a:lnTo>
                <a:lnTo>
                  <a:pt x="1104" y="3160"/>
                </a:lnTo>
                <a:lnTo>
                  <a:pt x="1114" y="3150"/>
                </a:lnTo>
                <a:lnTo>
                  <a:pt x="1125" y="3140"/>
                </a:lnTo>
                <a:lnTo>
                  <a:pt x="1125" y="3140"/>
                </a:lnTo>
                <a:lnTo>
                  <a:pt x="1130" y="3140"/>
                </a:lnTo>
                <a:lnTo>
                  <a:pt x="1140" y="3135"/>
                </a:lnTo>
                <a:lnTo>
                  <a:pt x="1145" y="3140"/>
                </a:lnTo>
                <a:lnTo>
                  <a:pt x="1150" y="3150"/>
                </a:lnTo>
                <a:lnTo>
                  <a:pt x="1155" y="3165"/>
                </a:lnTo>
                <a:lnTo>
                  <a:pt x="1160" y="3196"/>
                </a:lnTo>
                <a:lnTo>
                  <a:pt x="1160" y="3196"/>
                </a:lnTo>
                <a:lnTo>
                  <a:pt x="1170" y="3201"/>
                </a:lnTo>
                <a:lnTo>
                  <a:pt x="1186" y="3201"/>
                </a:lnTo>
                <a:lnTo>
                  <a:pt x="1216" y="3196"/>
                </a:lnTo>
                <a:lnTo>
                  <a:pt x="1216" y="3196"/>
                </a:lnTo>
                <a:lnTo>
                  <a:pt x="1231" y="3196"/>
                </a:lnTo>
                <a:lnTo>
                  <a:pt x="1252" y="3196"/>
                </a:lnTo>
                <a:lnTo>
                  <a:pt x="1287" y="3201"/>
                </a:lnTo>
                <a:lnTo>
                  <a:pt x="1328" y="3211"/>
                </a:lnTo>
                <a:lnTo>
                  <a:pt x="1328" y="3211"/>
                </a:lnTo>
                <a:lnTo>
                  <a:pt x="1343" y="3211"/>
                </a:lnTo>
                <a:lnTo>
                  <a:pt x="1379" y="3211"/>
                </a:lnTo>
                <a:lnTo>
                  <a:pt x="1394" y="3211"/>
                </a:lnTo>
                <a:lnTo>
                  <a:pt x="1415" y="3201"/>
                </a:lnTo>
                <a:lnTo>
                  <a:pt x="1430" y="3191"/>
                </a:lnTo>
                <a:lnTo>
                  <a:pt x="1440" y="3180"/>
                </a:lnTo>
                <a:lnTo>
                  <a:pt x="1496" y="3226"/>
                </a:lnTo>
                <a:lnTo>
                  <a:pt x="1496" y="3226"/>
                </a:lnTo>
                <a:lnTo>
                  <a:pt x="1501" y="3216"/>
                </a:lnTo>
                <a:lnTo>
                  <a:pt x="1521" y="3201"/>
                </a:lnTo>
                <a:lnTo>
                  <a:pt x="1532" y="3191"/>
                </a:lnTo>
                <a:lnTo>
                  <a:pt x="1542" y="3191"/>
                </a:lnTo>
                <a:lnTo>
                  <a:pt x="1552" y="3196"/>
                </a:lnTo>
                <a:lnTo>
                  <a:pt x="1552" y="3211"/>
                </a:lnTo>
                <a:lnTo>
                  <a:pt x="1552" y="3211"/>
                </a:lnTo>
                <a:lnTo>
                  <a:pt x="1557" y="3236"/>
                </a:lnTo>
                <a:lnTo>
                  <a:pt x="1557" y="3226"/>
                </a:lnTo>
                <a:lnTo>
                  <a:pt x="1557" y="3226"/>
                </a:lnTo>
                <a:lnTo>
                  <a:pt x="1572" y="3241"/>
                </a:lnTo>
                <a:lnTo>
                  <a:pt x="1593" y="3252"/>
                </a:lnTo>
                <a:lnTo>
                  <a:pt x="1613" y="3267"/>
                </a:lnTo>
                <a:lnTo>
                  <a:pt x="1638" y="3272"/>
                </a:lnTo>
                <a:lnTo>
                  <a:pt x="1664" y="3272"/>
                </a:lnTo>
                <a:lnTo>
                  <a:pt x="1674" y="3267"/>
                </a:lnTo>
                <a:lnTo>
                  <a:pt x="1689" y="3257"/>
                </a:lnTo>
                <a:lnTo>
                  <a:pt x="1700" y="3247"/>
                </a:lnTo>
                <a:lnTo>
                  <a:pt x="1715" y="3231"/>
                </a:lnTo>
                <a:lnTo>
                  <a:pt x="1715" y="3231"/>
                </a:lnTo>
                <a:lnTo>
                  <a:pt x="1715" y="3226"/>
                </a:lnTo>
                <a:lnTo>
                  <a:pt x="1725" y="3226"/>
                </a:lnTo>
                <a:lnTo>
                  <a:pt x="1750" y="3231"/>
                </a:lnTo>
                <a:lnTo>
                  <a:pt x="1801" y="3252"/>
                </a:lnTo>
                <a:lnTo>
                  <a:pt x="1801" y="3252"/>
                </a:lnTo>
                <a:lnTo>
                  <a:pt x="1827" y="3262"/>
                </a:lnTo>
                <a:lnTo>
                  <a:pt x="1852" y="3267"/>
                </a:lnTo>
                <a:lnTo>
                  <a:pt x="1873" y="3272"/>
                </a:lnTo>
                <a:lnTo>
                  <a:pt x="1888" y="3267"/>
                </a:lnTo>
                <a:lnTo>
                  <a:pt x="1898" y="3262"/>
                </a:lnTo>
                <a:lnTo>
                  <a:pt x="1908" y="3257"/>
                </a:lnTo>
                <a:lnTo>
                  <a:pt x="1934" y="3236"/>
                </a:lnTo>
                <a:lnTo>
                  <a:pt x="1934" y="3236"/>
                </a:lnTo>
                <a:lnTo>
                  <a:pt x="1959" y="3221"/>
                </a:lnTo>
                <a:lnTo>
                  <a:pt x="1990" y="3211"/>
                </a:lnTo>
                <a:lnTo>
                  <a:pt x="2030" y="3206"/>
                </a:lnTo>
                <a:lnTo>
                  <a:pt x="2066" y="3155"/>
                </a:lnTo>
                <a:lnTo>
                  <a:pt x="2066" y="3155"/>
                </a:lnTo>
                <a:lnTo>
                  <a:pt x="2122" y="3191"/>
                </a:lnTo>
                <a:lnTo>
                  <a:pt x="2122" y="3191"/>
                </a:lnTo>
                <a:lnTo>
                  <a:pt x="2137" y="3206"/>
                </a:lnTo>
                <a:lnTo>
                  <a:pt x="2173" y="3231"/>
                </a:lnTo>
                <a:lnTo>
                  <a:pt x="2198" y="3241"/>
                </a:lnTo>
                <a:lnTo>
                  <a:pt x="2224" y="3247"/>
                </a:lnTo>
                <a:lnTo>
                  <a:pt x="2254" y="3247"/>
                </a:lnTo>
                <a:lnTo>
                  <a:pt x="2285" y="3241"/>
                </a:lnTo>
                <a:lnTo>
                  <a:pt x="2285" y="3241"/>
                </a:lnTo>
                <a:lnTo>
                  <a:pt x="2295" y="3241"/>
                </a:lnTo>
                <a:lnTo>
                  <a:pt x="2305" y="3247"/>
                </a:lnTo>
                <a:lnTo>
                  <a:pt x="2305" y="3252"/>
                </a:lnTo>
                <a:lnTo>
                  <a:pt x="2305" y="3257"/>
                </a:lnTo>
                <a:lnTo>
                  <a:pt x="2300" y="3267"/>
                </a:lnTo>
                <a:lnTo>
                  <a:pt x="2285" y="3277"/>
                </a:lnTo>
                <a:lnTo>
                  <a:pt x="2285" y="3277"/>
                </a:lnTo>
                <a:lnTo>
                  <a:pt x="2285" y="3282"/>
                </a:lnTo>
                <a:lnTo>
                  <a:pt x="2285" y="3292"/>
                </a:lnTo>
                <a:lnTo>
                  <a:pt x="2295" y="3297"/>
                </a:lnTo>
                <a:lnTo>
                  <a:pt x="2315" y="3297"/>
                </a:lnTo>
                <a:lnTo>
                  <a:pt x="2351" y="3338"/>
                </a:lnTo>
                <a:lnTo>
                  <a:pt x="2407" y="3353"/>
                </a:lnTo>
                <a:lnTo>
                  <a:pt x="2407" y="3353"/>
                </a:lnTo>
                <a:lnTo>
                  <a:pt x="2407" y="3358"/>
                </a:lnTo>
                <a:lnTo>
                  <a:pt x="2412" y="3374"/>
                </a:lnTo>
                <a:lnTo>
                  <a:pt x="2407" y="3399"/>
                </a:lnTo>
                <a:lnTo>
                  <a:pt x="2402" y="3414"/>
                </a:lnTo>
                <a:lnTo>
                  <a:pt x="2392" y="3430"/>
                </a:lnTo>
                <a:lnTo>
                  <a:pt x="2392" y="3430"/>
                </a:lnTo>
                <a:lnTo>
                  <a:pt x="2392" y="3435"/>
                </a:lnTo>
                <a:lnTo>
                  <a:pt x="2397" y="3450"/>
                </a:lnTo>
                <a:lnTo>
                  <a:pt x="2407" y="3470"/>
                </a:lnTo>
                <a:lnTo>
                  <a:pt x="2432" y="3496"/>
                </a:lnTo>
                <a:lnTo>
                  <a:pt x="2432" y="3496"/>
                </a:lnTo>
                <a:lnTo>
                  <a:pt x="2458" y="3516"/>
                </a:lnTo>
                <a:lnTo>
                  <a:pt x="2478" y="3526"/>
                </a:lnTo>
                <a:lnTo>
                  <a:pt x="2493" y="3516"/>
                </a:lnTo>
                <a:lnTo>
                  <a:pt x="2514" y="3501"/>
                </a:lnTo>
                <a:lnTo>
                  <a:pt x="2570" y="3542"/>
                </a:lnTo>
                <a:lnTo>
                  <a:pt x="2570" y="3542"/>
                </a:lnTo>
                <a:lnTo>
                  <a:pt x="2575" y="3526"/>
                </a:lnTo>
                <a:lnTo>
                  <a:pt x="2595" y="3506"/>
                </a:lnTo>
                <a:lnTo>
                  <a:pt x="2605" y="3501"/>
                </a:lnTo>
                <a:lnTo>
                  <a:pt x="2616" y="3496"/>
                </a:lnTo>
                <a:lnTo>
                  <a:pt x="2626" y="3496"/>
                </a:lnTo>
                <a:lnTo>
                  <a:pt x="2641" y="3511"/>
                </a:lnTo>
                <a:lnTo>
                  <a:pt x="2672" y="3516"/>
                </a:lnTo>
                <a:lnTo>
                  <a:pt x="2687" y="3526"/>
                </a:lnTo>
                <a:lnTo>
                  <a:pt x="2697" y="3547"/>
                </a:lnTo>
                <a:lnTo>
                  <a:pt x="2717" y="3562"/>
                </a:lnTo>
                <a:lnTo>
                  <a:pt x="2738" y="3557"/>
                </a:lnTo>
                <a:lnTo>
                  <a:pt x="2738" y="3496"/>
                </a:lnTo>
                <a:lnTo>
                  <a:pt x="2738" y="3496"/>
                </a:lnTo>
                <a:lnTo>
                  <a:pt x="2733" y="3481"/>
                </a:lnTo>
                <a:lnTo>
                  <a:pt x="2717" y="3450"/>
                </a:lnTo>
                <a:lnTo>
                  <a:pt x="2717" y="3435"/>
                </a:lnTo>
                <a:lnTo>
                  <a:pt x="2722" y="3425"/>
                </a:lnTo>
                <a:lnTo>
                  <a:pt x="2733" y="3414"/>
                </a:lnTo>
                <a:lnTo>
                  <a:pt x="2753" y="3414"/>
                </a:lnTo>
                <a:lnTo>
                  <a:pt x="2834" y="3491"/>
                </a:lnTo>
                <a:lnTo>
                  <a:pt x="2834" y="3491"/>
                </a:lnTo>
                <a:lnTo>
                  <a:pt x="2860" y="3496"/>
                </a:lnTo>
                <a:lnTo>
                  <a:pt x="2916" y="3496"/>
                </a:lnTo>
                <a:lnTo>
                  <a:pt x="2941" y="3496"/>
                </a:lnTo>
                <a:lnTo>
                  <a:pt x="2956" y="3486"/>
                </a:lnTo>
                <a:lnTo>
                  <a:pt x="2956" y="3481"/>
                </a:lnTo>
                <a:lnTo>
                  <a:pt x="2951" y="3470"/>
                </a:lnTo>
                <a:lnTo>
                  <a:pt x="2926" y="3450"/>
                </a:lnTo>
                <a:lnTo>
                  <a:pt x="2926" y="3450"/>
                </a:lnTo>
                <a:lnTo>
                  <a:pt x="2921" y="3409"/>
                </a:lnTo>
                <a:lnTo>
                  <a:pt x="2916" y="3374"/>
                </a:lnTo>
                <a:lnTo>
                  <a:pt x="2911" y="3358"/>
                </a:lnTo>
                <a:lnTo>
                  <a:pt x="2906" y="3348"/>
                </a:lnTo>
                <a:lnTo>
                  <a:pt x="2972" y="3364"/>
                </a:lnTo>
                <a:lnTo>
                  <a:pt x="2992" y="3353"/>
                </a:lnTo>
                <a:lnTo>
                  <a:pt x="2997" y="3292"/>
                </a:lnTo>
                <a:lnTo>
                  <a:pt x="3012" y="3292"/>
                </a:lnTo>
                <a:lnTo>
                  <a:pt x="3012" y="3292"/>
                </a:lnTo>
                <a:lnTo>
                  <a:pt x="3023" y="3303"/>
                </a:lnTo>
                <a:lnTo>
                  <a:pt x="3033" y="3313"/>
                </a:lnTo>
                <a:lnTo>
                  <a:pt x="3048" y="3318"/>
                </a:lnTo>
                <a:lnTo>
                  <a:pt x="3063" y="3323"/>
                </a:lnTo>
                <a:lnTo>
                  <a:pt x="3079" y="3323"/>
                </a:lnTo>
                <a:lnTo>
                  <a:pt x="3094" y="3308"/>
                </a:lnTo>
                <a:lnTo>
                  <a:pt x="3114" y="3282"/>
                </a:lnTo>
                <a:lnTo>
                  <a:pt x="3099" y="3196"/>
                </a:lnTo>
                <a:lnTo>
                  <a:pt x="3145" y="3196"/>
                </a:lnTo>
                <a:lnTo>
                  <a:pt x="3145" y="3170"/>
                </a:lnTo>
                <a:lnTo>
                  <a:pt x="3145" y="3170"/>
                </a:lnTo>
                <a:lnTo>
                  <a:pt x="3129" y="3155"/>
                </a:lnTo>
                <a:lnTo>
                  <a:pt x="3109" y="3119"/>
                </a:lnTo>
                <a:lnTo>
                  <a:pt x="3104" y="3099"/>
                </a:lnTo>
                <a:lnTo>
                  <a:pt x="3104" y="3084"/>
                </a:lnTo>
                <a:lnTo>
                  <a:pt x="3109" y="3079"/>
                </a:lnTo>
                <a:lnTo>
                  <a:pt x="3114" y="3074"/>
                </a:lnTo>
                <a:lnTo>
                  <a:pt x="3140" y="3063"/>
                </a:lnTo>
                <a:lnTo>
                  <a:pt x="3140" y="3063"/>
                </a:lnTo>
                <a:lnTo>
                  <a:pt x="3191" y="3063"/>
                </a:lnTo>
                <a:lnTo>
                  <a:pt x="3216" y="3058"/>
                </a:lnTo>
                <a:lnTo>
                  <a:pt x="3231" y="3053"/>
                </a:lnTo>
                <a:lnTo>
                  <a:pt x="3231" y="3048"/>
                </a:lnTo>
                <a:lnTo>
                  <a:pt x="3231" y="3048"/>
                </a:lnTo>
                <a:close/>
              </a:path>
            </a:pathLst>
          </a:custGeom>
          <a:solidFill>
            <a:srgbClr val="C9CACB"/>
          </a:solidFill>
          <a:ln w="1619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5057519" y="3097213"/>
            <a:ext cx="4830762" cy="646113"/>
          </a:xfrm>
          <a:custGeom>
            <a:avLst/>
            <a:gdLst>
              <a:gd name="T0" fmla="*/ 5 w 3043"/>
              <a:gd name="T1" fmla="*/ 183 h 407"/>
              <a:gd name="T2" fmla="*/ 50 w 3043"/>
              <a:gd name="T3" fmla="*/ 198 h 407"/>
              <a:gd name="T4" fmla="*/ 183 w 3043"/>
              <a:gd name="T5" fmla="*/ 162 h 407"/>
              <a:gd name="T6" fmla="*/ 213 w 3043"/>
              <a:gd name="T7" fmla="*/ 112 h 407"/>
              <a:gd name="T8" fmla="*/ 274 w 3043"/>
              <a:gd name="T9" fmla="*/ 71 h 407"/>
              <a:gd name="T10" fmla="*/ 361 w 3043"/>
              <a:gd name="T11" fmla="*/ 91 h 407"/>
              <a:gd name="T12" fmla="*/ 615 w 3043"/>
              <a:gd name="T13" fmla="*/ 193 h 407"/>
              <a:gd name="T14" fmla="*/ 661 w 3043"/>
              <a:gd name="T15" fmla="*/ 213 h 407"/>
              <a:gd name="T16" fmla="*/ 758 w 3043"/>
              <a:gd name="T17" fmla="*/ 208 h 407"/>
              <a:gd name="T18" fmla="*/ 1033 w 3043"/>
              <a:gd name="T19" fmla="*/ 234 h 407"/>
              <a:gd name="T20" fmla="*/ 1185 w 3043"/>
              <a:gd name="T21" fmla="*/ 254 h 407"/>
              <a:gd name="T22" fmla="*/ 1257 w 3043"/>
              <a:gd name="T23" fmla="*/ 244 h 407"/>
              <a:gd name="T24" fmla="*/ 1338 w 3043"/>
              <a:gd name="T25" fmla="*/ 254 h 407"/>
              <a:gd name="T26" fmla="*/ 1358 w 3043"/>
              <a:gd name="T27" fmla="*/ 279 h 407"/>
              <a:gd name="T28" fmla="*/ 1384 w 3043"/>
              <a:gd name="T29" fmla="*/ 315 h 407"/>
              <a:gd name="T30" fmla="*/ 1460 w 3043"/>
              <a:gd name="T31" fmla="*/ 330 h 407"/>
              <a:gd name="T32" fmla="*/ 1547 w 3043"/>
              <a:gd name="T33" fmla="*/ 335 h 407"/>
              <a:gd name="T34" fmla="*/ 1653 w 3043"/>
              <a:gd name="T35" fmla="*/ 366 h 407"/>
              <a:gd name="T36" fmla="*/ 1725 w 3043"/>
              <a:gd name="T37" fmla="*/ 386 h 407"/>
              <a:gd name="T38" fmla="*/ 1781 w 3043"/>
              <a:gd name="T39" fmla="*/ 407 h 407"/>
              <a:gd name="T40" fmla="*/ 1852 w 3043"/>
              <a:gd name="T41" fmla="*/ 402 h 407"/>
              <a:gd name="T42" fmla="*/ 1938 w 3043"/>
              <a:gd name="T43" fmla="*/ 356 h 407"/>
              <a:gd name="T44" fmla="*/ 1959 w 3043"/>
              <a:gd name="T45" fmla="*/ 320 h 407"/>
              <a:gd name="T46" fmla="*/ 2005 w 3043"/>
              <a:gd name="T47" fmla="*/ 305 h 407"/>
              <a:gd name="T48" fmla="*/ 2045 w 3043"/>
              <a:gd name="T49" fmla="*/ 315 h 407"/>
              <a:gd name="T50" fmla="*/ 2106 w 3043"/>
              <a:gd name="T51" fmla="*/ 330 h 407"/>
              <a:gd name="T52" fmla="*/ 2152 w 3043"/>
              <a:gd name="T53" fmla="*/ 310 h 407"/>
              <a:gd name="T54" fmla="*/ 2172 w 3043"/>
              <a:gd name="T55" fmla="*/ 279 h 407"/>
              <a:gd name="T56" fmla="*/ 2213 w 3043"/>
              <a:gd name="T57" fmla="*/ 208 h 407"/>
              <a:gd name="T58" fmla="*/ 2269 w 3043"/>
              <a:gd name="T59" fmla="*/ 198 h 407"/>
              <a:gd name="T60" fmla="*/ 2310 w 3043"/>
              <a:gd name="T61" fmla="*/ 229 h 407"/>
              <a:gd name="T62" fmla="*/ 2386 w 3043"/>
              <a:gd name="T63" fmla="*/ 259 h 407"/>
              <a:gd name="T64" fmla="*/ 2452 w 3043"/>
              <a:gd name="T65" fmla="*/ 239 h 407"/>
              <a:gd name="T66" fmla="*/ 2488 w 3043"/>
              <a:gd name="T67" fmla="*/ 213 h 407"/>
              <a:gd name="T68" fmla="*/ 2580 w 3043"/>
              <a:gd name="T69" fmla="*/ 229 h 407"/>
              <a:gd name="T70" fmla="*/ 2636 w 3043"/>
              <a:gd name="T71" fmla="*/ 203 h 407"/>
              <a:gd name="T72" fmla="*/ 2651 w 3043"/>
              <a:gd name="T73" fmla="*/ 173 h 407"/>
              <a:gd name="T74" fmla="*/ 2788 w 3043"/>
              <a:gd name="T75" fmla="*/ 122 h 407"/>
              <a:gd name="T76" fmla="*/ 2829 w 3043"/>
              <a:gd name="T77" fmla="*/ 117 h 407"/>
              <a:gd name="T78" fmla="*/ 2859 w 3043"/>
              <a:gd name="T79" fmla="*/ 91 h 407"/>
              <a:gd name="T80" fmla="*/ 2865 w 3043"/>
              <a:gd name="T81" fmla="*/ 56 h 407"/>
              <a:gd name="T82" fmla="*/ 2905 w 3043"/>
              <a:gd name="T83" fmla="*/ 61 h 407"/>
              <a:gd name="T84" fmla="*/ 2915 w 3043"/>
              <a:gd name="T85" fmla="*/ 71 h 407"/>
              <a:gd name="T86" fmla="*/ 2946 w 3043"/>
              <a:gd name="T87" fmla="*/ 66 h 407"/>
              <a:gd name="T88" fmla="*/ 2961 w 3043"/>
              <a:gd name="T89" fmla="*/ 25 h 407"/>
              <a:gd name="T90" fmla="*/ 3007 w 3043"/>
              <a:gd name="T91" fmla="*/ 0 h 407"/>
              <a:gd name="T92" fmla="*/ 3043 w 3043"/>
              <a:gd name="T93" fmla="*/ 5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043" h="407">
                <a:moveTo>
                  <a:pt x="0" y="178"/>
                </a:moveTo>
                <a:lnTo>
                  <a:pt x="0" y="178"/>
                </a:lnTo>
                <a:lnTo>
                  <a:pt x="5" y="183"/>
                </a:lnTo>
                <a:lnTo>
                  <a:pt x="15" y="193"/>
                </a:lnTo>
                <a:lnTo>
                  <a:pt x="30" y="198"/>
                </a:lnTo>
                <a:lnTo>
                  <a:pt x="50" y="198"/>
                </a:lnTo>
                <a:lnTo>
                  <a:pt x="86" y="198"/>
                </a:lnTo>
                <a:lnTo>
                  <a:pt x="127" y="183"/>
                </a:lnTo>
                <a:lnTo>
                  <a:pt x="183" y="162"/>
                </a:lnTo>
                <a:lnTo>
                  <a:pt x="183" y="162"/>
                </a:lnTo>
                <a:lnTo>
                  <a:pt x="188" y="147"/>
                </a:lnTo>
                <a:lnTo>
                  <a:pt x="213" y="112"/>
                </a:lnTo>
                <a:lnTo>
                  <a:pt x="234" y="96"/>
                </a:lnTo>
                <a:lnTo>
                  <a:pt x="254" y="81"/>
                </a:lnTo>
                <a:lnTo>
                  <a:pt x="274" y="71"/>
                </a:lnTo>
                <a:lnTo>
                  <a:pt x="295" y="71"/>
                </a:lnTo>
                <a:lnTo>
                  <a:pt x="295" y="71"/>
                </a:lnTo>
                <a:lnTo>
                  <a:pt x="361" y="91"/>
                </a:lnTo>
                <a:lnTo>
                  <a:pt x="458" y="122"/>
                </a:lnTo>
                <a:lnTo>
                  <a:pt x="549" y="162"/>
                </a:lnTo>
                <a:lnTo>
                  <a:pt x="615" y="193"/>
                </a:lnTo>
                <a:lnTo>
                  <a:pt x="615" y="193"/>
                </a:lnTo>
                <a:lnTo>
                  <a:pt x="641" y="208"/>
                </a:lnTo>
                <a:lnTo>
                  <a:pt x="661" y="213"/>
                </a:lnTo>
                <a:lnTo>
                  <a:pt x="707" y="218"/>
                </a:lnTo>
                <a:lnTo>
                  <a:pt x="743" y="213"/>
                </a:lnTo>
                <a:lnTo>
                  <a:pt x="758" y="208"/>
                </a:lnTo>
                <a:lnTo>
                  <a:pt x="921" y="239"/>
                </a:lnTo>
                <a:lnTo>
                  <a:pt x="921" y="239"/>
                </a:lnTo>
                <a:lnTo>
                  <a:pt x="1033" y="234"/>
                </a:lnTo>
                <a:lnTo>
                  <a:pt x="1124" y="239"/>
                </a:lnTo>
                <a:lnTo>
                  <a:pt x="1160" y="244"/>
                </a:lnTo>
                <a:lnTo>
                  <a:pt x="1185" y="254"/>
                </a:lnTo>
                <a:lnTo>
                  <a:pt x="1185" y="254"/>
                </a:lnTo>
                <a:lnTo>
                  <a:pt x="1206" y="249"/>
                </a:lnTo>
                <a:lnTo>
                  <a:pt x="1257" y="244"/>
                </a:lnTo>
                <a:lnTo>
                  <a:pt x="1287" y="244"/>
                </a:lnTo>
                <a:lnTo>
                  <a:pt x="1318" y="244"/>
                </a:lnTo>
                <a:lnTo>
                  <a:pt x="1338" y="254"/>
                </a:lnTo>
                <a:lnTo>
                  <a:pt x="1358" y="269"/>
                </a:lnTo>
                <a:lnTo>
                  <a:pt x="1358" y="269"/>
                </a:lnTo>
                <a:lnTo>
                  <a:pt x="1358" y="279"/>
                </a:lnTo>
                <a:lnTo>
                  <a:pt x="1363" y="290"/>
                </a:lnTo>
                <a:lnTo>
                  <a:pt x="1368" y="305"/>
                </a:lnTo>
                <a:lnTo>
                  <a:pt x="1384" y="315"/>
                </a:lnTo>
                <a:lnTo>
                  <a:pt x="1399" y="325"/>
                </a:lnTo>
                <a:lnTo>
                  <a:pt x="1424" y="330"/>
                </a:lnTo>
                <a:lnTo>
                  <a:pt x="1460" y="330"/>
                </a:lnTo>
                <a:lnTo>
                  <a:pt x="1460" y="330"/>
                </a:lnTo>
                <a:lnTo>
                  <a:pt x="1485" y="330"/>
                </a:lnTo>
                <a:lnTo>
                  <a:pt x="1547" y="335"/>
                </a:lnTo>
                <a:lnTo>
                  <a:pt x="1582" y="341"/>
                </a:lnTo>
                <a:lnTo>
                  <a:pt x="1618" y="351"/>
                </a:lnTo>
                <a:lnTo>
                  <a:pt x="1653" y="366"/>
                </a:lnTo>
                <a:lnTo>
                  <a:pt x="1684" y="381"/>
                </a:lnTo>
                <a:lnTo>
                  <a:pt x="1684" y="381"/>
                </a:lnTo>
                <a:lnTo>
                  <a:pt x="1725" y="386"/>
                </a:lnTo>
                <a:lnTo>
                  <a:pt x="1755" y="391"/>
                </a:lnTo>
                <a:lnTo>
                  <a:pt x="1770" y="402"/>
                </a:lnTo>
                <a:lnTo>
                  <a:pt x="1781" y="407"/>
                </a:lnTo>
                <a:lnTo>
                  <a:pt x="1781" y="407"/>
                </a:lnTo>
                <a:lnTo>
                  <a:pt x="1801" y="407"/>
                </a:lnTo>
                <a:lnTo>
                  <a:pt x="1852" y="402"/>
                </a:lnTo>
                <a:lnTo>
                  <a:pt x="1882" y="391"/>
                </a:lnTo>
                <a:lnTo>
                  <a:pt x="1913" y="376"/>
                </a:lnTo>
                <a:lnTo>
                  <a:pt x="1938" y="356"/>
                </a:lnTo>
                <a:lnTo>
                  <a:pt x="1954" y="325"/>
                </a:lnTo>
                <a:lnTo>
                  <a:pt x="1954" y="325"/>
                </a:lnTo>
                <a:lnTo>
                  <a:pt x="1959" y="320"/>
                </a:lnTo>
                <a:lnTo>
                  <a:pt x="1979" y="310"/>
                </a:lnTo>
                <a:lnTo>
                  <a:pt x="1989" y="305"/>
                </a:lnTo>
                <a:lnTo>
                  <a:pt x="2005" y="305"/>
                </a:lnTo>
                <a:lnTo>
                  <a:pt x="2025" y="305"/>
                </a:lnTo>
                <a:lnTo>
                  <a:pt x="2045" y="315"/>
                </a:lnTo>
                <a:lnTo>
                  <a:pt x="2045" y="315"/>
                </a:lnTo>
                <a:lnTo>
                  <a:pt x="2066" y="325"/>
                </a:lnTo>
                <a:lnTo>
                  <a:pt x="2086" y="330"/>
                </a:lnTo>
                <a:lnTo>
                  <a:pt x="2106" y="330"/>
                </a:lnTo>
                <a:lnTo>
                  <a:pt x="2122" y="330"/>
                </a:lnTo>
                <a:lnTo>
                  <a:pt x="2137" y="320"/>
                </a:lnTo>
                <a:lnTo>
                  <a:pt x="2152" y="310"/>
                </a:lnTo>
                <a:lnTo>
                  <a:pt x="2162" y="295"/>
                </a:lnTo>
                <a:lnTo>
                  <a:pt x="2172" y="279"/>
                </a:lnTo>
                <a:lnTo>
                  <a:pt x="2172" y="279"/>
                </a:lnTo>
                <a:lnTo>
                  <a:pt x="2188" y="244"/>
                </a:lnTo>
                <a:lnTo>
                  <a:pt x="2203" y="223"/>
                </a:lnTo>
                <a:lnTo>
                  <a:pt x="2213" y="208"/>
                </a:lnTo>
                <a:lnTo>
                  <a:pt x="2234" y="198"/>
                </a:lnTo>
                <a:lnTo>
                  <a:pt x="2249" y="198"/>
                </a:lnTo>
                <a:lnTo>
                  <a:pt x="2269" y="198"/>
                </a:lnTo>
                <a:lnTo>
                  <a:pt x="2290" y="213"/>
                </a:lnTo>
                <a:lnTo>
                  <a:pt x="2290" y="213"/>
                </a:lnTo>
                <a:lnTo>
                  <a:pt x="2310" y="229"/>
                </a:lnTo>
                <a:lnTo>
                  <a:pt x="2335" y="244"/>
                </a:lnTo>
                <a:lnTo>
                  <a:pt x="2361" y="254"/>
                </a:lnTo>
                <a:lnTo>
                  <a:pt x="2386" y="259"/>
                </a:lnTo>
                <a:lnTo>
                  <a:pt x="2412" y="259"/>
                </a:lnTo>
                <a:lnTo>
                  <a:pt x="2432" y="249"/>
                </a:lnTo>
                <a:lnTo>
                  <a:pt x="2452" y="239"/>
                </a:lnTo>
                <a:lnTo>
                  <a:pt x="2468" y="213"/>
                </a:lnTo>
                <a:lnTo>
                  <a:pt x="2468" y="213"/>
                </a:lnTo>
                <a:lnTo>
                  <a:pt x="2488" y="213"/>
                </a:lnTo>
                <a:lnTo>
                  <a:pt x="2544" y="223"/>
                </a:lnTo>
                <a:lnTo>
                  <a:pt x="2544" y="223"/>
                </a:lnTo>
                <a:lnTo>
                  <a:pt x="2580" y="229"/>
                </a:lnTo>
                <a:lnTo>
                  <a:pt x="2610" y="218"/>
                </a:lnTo>
                <a:lnTo>
                  <a:pt x="2625" y="213"/>
                </a:lnTo>
                <a:lnTo>
                  <a:pt x="2636" y="203"/>
                </a:lnTo>
                <a:lnTo>
                  <a:pt x="2646" y="188"/>
                </a:lnTo>
                <a:lnTo>
                  <a:pt x="2651" y="173"/>
                </a:lnTo>
                <a:lnTo>
                  <a:pt x="2651" y="173"/>
                </a:lnTo>
                <a:lnTo>
                  <a:pt x="2712" y="147"/>
                </a:lnTo>
                <a:lnTo>
                  <a:pt x="2763" y="132"/>
                </a:lnTo>
                <a:lnTo>
                  <a:pt x="2788" y="122"/>
                </a:lnTo>
                <a:lnTo>
                  <a:pt x="2814" y="122"/>
                </a:lnTo>
                <a:lnTo>
                  <a:pt x="2814" y="122"/>
                </a:lnTo>
                <a:lnTo>
                  <a:pt x="2829" y="117"/>
                </a:lnTo>
                <a:lnTo>
                  <a:pt x="2839" y="112"/>
                </a:lnTo>
                <a:lnTo>
                  <a:pt x="2849" y="101"/>
                </a:lnTo>
                <a:lnTo>
                  <a:pt x="2859" y="91"/>
                </a:lnTo>
                <a:lnTo>
                  <a:pt x="2865" y="66"/>
                </a:lnTo>
                <a:lnTo>
                  <a:pt x="2865" y="56"/>
                </a:lnTo>
                <a:lnTo>
                  <a:pt x="2865" y="56"/>
                </a:lnTo>
                <a:lnTo>
                  <a:pt x="2885" y="50"/>
                </a:lnTo>
                <a:lnTo>
                  <a:pt x="2900" y="56"/>
                </a:lnTo>
                <a:lnTo>
                  <a:pt x="2905" y="61"/>
                </a:lnTo>
                <a:lnTo>
                  <a:pt x="2910" y="66"/>
                </a:lnTo>
                <a:lnTo>
                  <a:pt x="2910" y="66"/>
                </a:lnTo>
                <a:lnTo>
                  <a:pt x="2915" y="71"/>
                </a:lnTo>
                <a:lnTo>
                  <a:pt x="2926" y="76"/>
                </a:lnTo>
                <a:lnTo>
                  <a:pt x="2936" y="71"/>
                </a:lnTo>
                <a:lnTo>
                  <a:pt x="2946" y="66"/>
                </a:lnTo>
                <a:lnTo>
                  <a:pt x="2951" y="50"/>
                </a:lnTo>
                <a:lnTo>
                  <a:pt x="2961" y="25"/>
                </a:lnTo>
                <a:lnTo>
                  <a:pt x="2961" y="25"/>
                </a:lnTo>
                <a:lnTo>
                  <a:pt x="2971" y="20"/>
                </a:lnTo>
                <a:lnTo>
                  <a:pt x="2997" y="5"/>
                </a:lnTo>
                <a:lnTo>
                  <a:pt x="3007" y="0"/>
                </a:lnTo>
                <a:lnTo>
                  <a:pt x="3022" y="0"/>
                </a:lnTo>
                <a:lnTo>
                  <a:pt x="3032" y="0"/>
                </a:lnTo>
                <a:lnTo>
                  <a:pt x="3043" y="5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8683369" y="3508375"/>
            <a:ext cx="509587" cy="831850"/>
          </a:xfrm>
          <a:custGeom>
            <a:avLst/>
            <a:gdLst>
              <a:gd name="T0" fmla="*/ 321 w 321"/>
              <a:gd name="T1" fmla="*/ 524 h 524"/>
              <a:gd name="T2" fmla="*/ 321 w 321"/>
              <a:gd name="T3" fmla="*/ 524 h 524"/>
              <a:gd name="T4" fmla="*/ 316 w 321"/>
              <a:gd name="T5" fmla="*/ 514 h 524"/>
              <a:gd name="T6" fmla="*/ 301 w 321"/>
              <a:gd name="T7" fmla="*/ 494 h 524"/>
              <a:gd name="T8" fmla="*/ 290 w 321"/>
              <a:gd name="T9" fmla="*/ 489 h 524"/>
              <a:gd name="T10" fmla="*/ 280 w 321"/>
              <a:gd name="T11" fmla="*/ 484 h 524"/>
              <a:gd name="T12" fmla="*/ 270 w 321"/>
              <a:gd name="T13" fmla="*/ 484 h 524"/>
              <a:gd name="T14" fmla="*/ 260 w 321"/>
              <a:gd name="T15" fmla="*/ 494 h 524"/>
              <a:gd name="T16" fmla="*/ 260 w 321"/>
              <a:gd name="T17" fmla="*/ 494 h 524"/>
              <a:gd name="T18" fmla="*/ 255 w 321"/>
              <a:gd name="T19" fmla="*/ 494 h 524"/>
              <a:gd name="T20" fmla="*/ 240 w 321"/>
              <a:gd name="T21" fmla="*/ 494 h 524"/>
              <a:gd name="T22" fmla="*/ 224 w 321"/>
              <a:gd name="T23" fmla="*/ 489 h 524"/>
              <a:gd name="T24" fmla="*/ 209 w 321"/>
              <a:gd name="T25" fmla="*/ 468 h 524"/>
              <a:gd name="T26" fmla="*/ 209 w 321"/>
              <a:gd name="T27" fmla="*/ 468 h 524"/>
              <a:gd name="T28" fmla="*/ 194 w 321"/>
              <a:gd name="T29" fmla="*/ 438 h 524"/>
              <a:gd name="T30" fmla="*/ 173 w 321"/>
              <a:gd name="T31" fmla="*/ 407 h 524"/>
              <a:gd name="T32" fmla="*/ 163 w 321"/>
              <a:gd name="T33" fmla="*/ 392 h 524"/>
              <a:gd name="T34" fmla="*/ 148 w 321"/>
              <a:gd name="T35" fmla="*/ 387 h 524"/>
              <a:gd name="T36" fmla="*/ 128 w 321"/>
              <a:gd name="T37" fmla="*/ 382 h 524"/>
              <a:gd name="T38" fmla="*/ 102 w 321"/>
              <a:gd name="T39" fmla="*/ 387 h 524"/>
              <a:gd name="T40" fmla="*/ 97 w 321"/>
              <a:gd name="T41" fmla="*/ 351 h 524"/>
              <a:gd name="T42" fmla="*/ 97 w 321"/>
              <a:gd name="T43" fmla="*/ 351 h 524"/>
              <a:gd name="T44" fmla="*/ 77 w 321"/>
              <a:gd name="T45" fmla="*/ 331 h 524"/>
              <a:gd name="T46" fmla="*/ 51 w 321"/>
              <a:gd name="T47" fmla="*/ 321 h 524"/>
              <a:gd name="T48" fmla="*/ 21 w 321"/>
              <a:gd name="T49" fmla="*/ 316 h 524"/>
              <a:gd name="T50" fmla="*/ 21 w 321"/>
              <a:gd name="T51" fmla="*/ 316 h 524"/>
              <a:gd name="T52" fmla="*/ 11 w 321"/>
              <a:gd name="T53" fmla="*/ 316 h 524"/>
              <a:gd name="T54" fmla="*/ 0 w 321"/>
              <a:gd name="T55" fmla="*/ 305 h 524"/>
              <a:gd name="T56" fmla="*/ 0 w 321"/>
              <a:gd name="T57" fmla="*/ 290 h 524"/>
              <a:gd name="T58" fmla="*/ 0 w 321"/>
              <a:gd name="T59" fmla="*/ 270 h 524"/>
              <a:gd name="T60" fmla="*/ 16 w 321"/>
              <a:gd name="T61" fmla="*/ 234 h 524"/>
              <a:gd name="T62" fmla="*/ 36 w 321"/>
              <a:gd name="T63" fmla="*/ 193 h 524"/>
              <a:gd name="T64" fmla="*/ 36 w 321"/>
              <a:gd name="T65" fmla="*/ 193 h 524"/>
              <a:gd name="T66" fmla="*/ 51 w 321"/>
              <a:gd name="T67" fmla="*/ 168 h 524"/>
              <a:gd name="T68" fmla="*/ 56 w 321"/>
              <a:gd name="T69" fmla="*/ 148 h 524"/>
              <a:gd name="T70" fmla="*/ 62 w 321"/>
              <a:gd name="T71" fmla="*/ 127 h 524"/>
              <a:gd name="T72" fmla="*/ 112 w 321"/>
              <a:gd name="T73" fmla="*/ 0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21" h="524">
                <a:moveTo>
                  <a:pt x="321" y="524"/>
                </a:moveTo>
                <a:lnTo>
                  <a:pt x="321" y="524"/>
                </a:lnTo>
                <a:lnTo>
                  <a:pt x="316" y="514"/>
                </a:lnTo>
                <a:lnTo>
                  <a:pt x="301" y="494"/>
                </a:lnTo>
                <a:lnTo>
                  <a:pt x="290" y="489"/>
                </a:lnTo>
                <a:lnTo>
                  <a:pt x="280" y="484"/>
                </a:lnTo>
                <a:lnTo>
                  <a:pt x="270" y="484"/>
                </a:lnTo>
                <a:lnTo>
                  <a:pt x="260" y="494"/>
                </a:lnTo>
                <a:lnTo>
                  <a:pt x="260" y="494"/>
                </a:lnTo>
                <a:lnTo>
                  <a:pt x="255" y="494"/>
                </a:lnTo>
                <a:lnTo>
                  <a:pt x="240" y="494"/>
                </a:lnTo>
                <a:lnTo>
                  <a:pt x="224" y="489"/>
                </a:lnTo>
                <a:lnTo>
                  <a:pt x="209" y="468"/>
                </a:lnTo>
                <a:lnTo>
                  <a:pt x="209" y="468"/>
                </a:lnTo>
                <a:lnTo>
                  <a:pt x="194" y="438"/>
                </a:lnTo>
                <a:lnTo>
                  <a:pt x="173" y="407"/>
                </a:lnTo>
                <a:lnTo>
                  <a:pt x="163" y="392"/>
                </a:lnTo>
                <a:lnTo>
                  <a:pt x="148" y="387"/>
                </a:lnTo>
                <a:lnTo>
                  <a:pt x="128" y="382"/>
                </a:lnTo>
                <a:lnTo>
                  <a:pt x="102" y="387"/>
                </a:lnTo>
                <a:lnTo>
                  <a:pt x="97" y="351"/>
                </a:lnTo>
                <a:lnTo>
                  <a:pt x="97" y="351"/>
                </a:lnTo>
                <a:lnTo>
                  <a:pt x="77" y="331"/>
                </a:lnTo>
                <a:lnTo>
                  <a:pt x="51" y="321"/>
                </a:lnTo>
                <a:lnTo>
                  <a:pt x="21" y="316"/>
                </a:lnTo>
                <a:lnTo>
                  <a:pt x="21" y="316"/>
                </a:lnTo>
                <a:lnTo>
                  <a:pt x="11" y="316"/>
                </a:lnTo>
                <a:lnTo>
                  <a:pt x="0" y="305"/>
                </a:lnTo>
                <a:lnTo>
                  <a:pt x="0" y="290"/>
                </a:lnTo>
                <a:lnTo>
                  <a:pt x="0" y="270"/>
                </a:lnTo>
                <a:lnTo>
                  <a:pt x="16" y="234"/>
                </a:lnTo>
                <a:lnTo>
                  <a:pt x="36" y="193"/>
                </a:lnTo>
                <a:lnTo>
                  <a:pt x="36" y="193"/>
                </a:lnTo>
                <a:lnTo>
                  <a:pt x="51" y="168"/>
                </a:lnTo>
                <a:lnTo>
                  <a:pt x="56" y="148"/>
                </a:lnTo>
                <a:lnTo>
                  <a:pt x="62" y="127"/>
                </a:lnTo>
                <a:lnTo>
                  <a:pt x="112" y="0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8967531" y="923925"/>
            <a:ext cx="2043112" cy="2963863"/>
          </a:xfrm>
          <a:custGeom>
            <a:avLst/>
            <a:gdLst>
              <a:gd name="T0" fmla="*/ 137 w 1287"/>
              <a:gd name="T1" fmla="*/ 66 h 1867"/>
              <a:gd name="T2" fmla="*/ 310 w 1287"/>
              <a:gd name="T3" fmla="*/ 96 h 1867"/>
              <a:gd name="T4" fmla="*/ 335 w 1287"/>
              <a:gd name="T5" fmla="*/ 96 h 1867"/>
              <a:gd name="T6" fmla="*/ 356 w 1287"/>
              <a:gd name="T7" fmla="*/ 117 h 1867"/>
              <a:gd name="T8" fmla="*/ 335 w 1287"/>
              <a:gd name="T9" fmla="*/ 152 h 1867"/>
              <a:gd name="T10" fmla="*/ 330 w 1287"/>
              <a:gd name="T11" fmla="*/ 193 h 1867"/>
              <a:gd name="T12" fmla="*/ 376 w 1287"/>
              <a:gd name="T13" fmla="*/ 259 h 1867"/>
              <a:gd name="T14" fmla="*/ 437 w 1287"/>
              <a:gd name="T15" fmla="*/ 290 h 1867"/>
              <a:gd name="T16" fmla="*/ 503 w 1287"/>
              <a:gd name="T17" fmla="*/ 290 h 1867"/>
              <a:gd name="T18" fmla="*/ 554 w 1287"/>
              <a:gd name="T19" fmla="*/ 285 h 1867"/>
              <a:gd name="T20" fmla="*/ 585 w 1287"/>
              <a:gd name="T21" fmla="*/ 336 h 1867"/>
              <a:gd name="T22" fmla="*/ 590 w 1287"/>
              <a:gd name="T23" fmla="*/ 407 h 1867"/>
              <a:gd name="T24" fmla="*/ 569 w 1287"/>
              <a:gd name="T25" fmla="*/ 442 h 1867"/>
              <a:gd name="T26" fmla="*/ 539 w 1287"/>
              <a:gd name="T27" fmla="*/ 570 h 1867"/>
              <a:gd name="T28" fmla="*/ 564 w 1287"/>
              <a:gd name="T29" fmla="*/ 641 h 1867"/>
              <a:gd name="T30" fmla="*/ 585 w 1287"/>
              <a:gd name="T31" fmla="*/ 661 h 1867"/>
              <a:gd name="T32" fmla="*/ 569 w 1287"/>
              <a:gd name="T33" fmla="*/ 682 h 1867"/>
              <a:gd name="T34" fmla="*/ 524 w 1287"/>
              <a:gd name="T35" fmla="*/ 677 h 1867"/>
              <a:gd name="T36" fmla="*/ 478 w 1287"/>
              <a:gd name="T37" fmla="*/ 692 h 1867"/>
              <a:gd name="T38" fmla="*/ 478 w 1287"/>
              <a:gd name="T39" fmla="*/ 722 h 1867"/>
              <a:gd name="T40" fmla="*/ 524 w 1287"/>
              <a:gd name="T41" fmla="*/ 819 h 1867"/>
              <a:gd name="T42" fmla="*/ 529 w 1287"/>
              <a:gd name="T43" fmla="*/ 895 h 1867"/>
              <a:gd name="T44" fmla="*/ 514 w 1287"/>
              <a:gd name="T45" fmla="*/ 911 h 1867"/>
              <a:gd name="T46" fmla="*/ 514 w 1287"/>
              <a:gd name="T47" fmla="*/ 946 h 1867"/>
              <a:gd name="T48" fmla="*/ 503 w 1287"/>
              <a:gd name="T49" fmla="*/ 1012 h 1867"/>
              <a:gd name="T50" fmla="*/ 473 w 1287"/>
              <a:gd name="T51" fmla="*/ 1028 h 1867"/>
              <a:gd name="T52" fmla="*/ 447 w 1287"/>
              <a:gd name="T53" fmla="*/ 1079 h 1867"/>
              <a:gd name="T54" fmla="*/ 447 w 1287"/>
              <a:gd name="T55" fmla="*/ 1129 h 1867"/>
              <a:gd name="T56" fmla="*/ 493 w 1287"/>
              <a:gd name="T57" fmla="*/ 1170 h 1867"/>
              <a:gd name="T58" fmla="*/ 514 w 1287"/>
              <a:gd name="T59" fmla="*/ 1241 h 1867"/>
              <a:gd name="T60" fmla="*/ 524 w 1287"/>
              <a:gd name="T61" fmla="*/ 1287 h 1867"/>
              <a:gd name="T62" fmla="*/ 590 w 1287"/>
              <a:gd name="T63" fmla="*/ 1389 h 1867"/>
              <a:gd name="T64" fmla="*/ 595 w 1287"/>
              <a:gd name="T65" fmla="*/ 1425 h 1867"/>
              <a:gd name="T66" fmla="*/ 585 w 1287"/>
              <a:gd name="T67" fmla="*/ 1475 h 1867"/>
              <a:gd name="T68" fmla="*/ 585 w 1287"/>
              <a:gd name="T69" fmla="*/ 1516 h 1867"/>
              <a:gd name="T70" fmla="*/ 646 w 1287"/>
              <a:gd name="T71" fmla="*/ 1592 h 1867"/>
              <a:gd name="T72" fmla="*/ 763 w 1287"/>
              <a:gd name="T73" fmla="*/ 1674 h 1867"/>
              <a:gd name="T74" fmla="*/ 834 w 1287"/>
              <a:gd name="T75" fmla="*/ 1694 h 1867"/>
              <a:gd name="T76" fmla="*/ 956 w 1287"/>
              <a:gd name="T77" fmla="*/ 1694 h 1867"/>
              <a:gd name="T78" fmla="*/ 992 w 1287"/>
              <a:gd name="T79" fmla="*/ 1674 h 1867"/>
              <a:gd name="T80" fmla="*/ 1068 w 1287"/>
              <a:gd name="T81" fmla="*/ 1679 h 1867"/>
              <a:gd name="T82" fmla="*/ 1145 w 1287"/>
              <a:gd name="T83" fmla="*/ 1710 h 1867"/>
              <a:gd name="T84" fmla="*/ 1221 w 1287"/>
              <a:gd name="T85" fmla="*/ 1710 h 1867"/>
              <a:gd name="T86" fmla="*/ 1287 w 1287"/>
              <a:gd name="T87" fmla="*/ 1735 h 18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87" h="1867">
                <a:moveTo>
                  <a:pt x="0" y="0"/>
                </a:moveTo>
                <a:lnTo>
                  <a:pt x="0" y="0"/>
                </a:lnTo>
                <a:lnTo>
                  <a:pt x="137" y="66"/>
                </a:lnTo>
                <a:lnTo>
                  <a:pt x="137" y="66"/>
                </a:lnTo>
                <a:lnTo>
                  <a:pt x="259" y="86"/>
                </a:lnTo>
                <a:lnTo>
                  <a:pt x="310" y="96"/>
                </a:lnTo>
                <a:lnTo>
                  <a:pt x="325" y="96"/>
                </a:lnTo>
                <a:lnTo>
                  <a:pt x="325" y="96"/>
                </a:lnTo>
                <a:lnTo>
                  <a:pt x="335" y="96"/>
                </a:lnTo>
                <a:lnTo>
                  <a:pt x="351" y="101"/>
                </a:lnTo>
                <a:lnTo>
                  <a:pt x="356" y="107"/>
                </a:lnTo>
                <a:lnTo>
                  <a:pt x="356" y="117"/>
                </a:lnTo>
                <a:lnTo>
                  <a:pt x="351" y="132"/>
                </a:lnTo>
                <a:lnTo>
                  <a:pt x="335" y="152"/>
                </a:lnTo>
                <a:lnTo>
                  <a:pt x="335" y="152"/>
                </a:lnTo>
                <a:lnTo>
                  <a:pt x="330" y="163"/>
                </a:lnTo>
                <a:lnTo>
                  <a:pt x="330" y="173"/>
                </a:lnTo>
                <a:lnTo>
                  <a:pt x="330" y="193"/>
                </a:lnTo>
                <a:lnTo>
                  <a:pt x="340" y="213"/>
                </a:lnTo>
                <a:lnTo>
                  <a:pt x="351" y="234"/>
                </a:lnTo>
                <a:lnTo>
                  <a:pt x="376" y="259"/>
                </a:lnTo>
                <a:lnTo>
                  <a:pt x="412" y="285"/>
                </a:lnTo>
                <a:lnTo>
                  <a:pt x="412" y="285"/>
                </a:lnTo>
                <a:lnTo>
                  <a:pt x="437" y="290"/>
                </a:lnTo>
                <a:lnTo>
                  <a:pt x="468" y="295"/>
                </a:lnTo>
                <a:lnTo>
                  <a:pt x="503" y="290"/>
                </a:lnTo>
                <a:lnTo>
                  <a:pt x="503" y="290"/>
                </a:lnTo>
                <a:lnTo>
                  <a:pt x="514" y="285"/>
                </a:lnTo>
                <a:lnTo>
                  <a:pt x="539" y="280"/>
                </a:lnTo>
                <a:lnTo>
                  <a:pt x="554" y="285"/>
                </a:lnTo>
                <a:lnTo>
                  <a:pt x="564" y="295"/>
                </a:lnTo>
                <a:lnTo>
                  <a:pt x="575" y="310"/>
                </a:lnTo>
                <a:lnTo>
                  <a:pt x="585" y="336"/>
                </a:lnTo>
                <a:lnTo>
                  <a:pt x="585" y="336"/>
                </a:lnTo>
                <a:lnTo>
                  <a:pt x="590" y="381"/>
                </a:lnTo>
                <a:lnTo>
                  <a:pt x="590" y="407"/>
                </a:lnTo>
                <a:lnTo>
                  <a:pt x="585" y="422"/>
                </a:lnTo>
                <a:lnTo>
                  <a:pt x="569" y="442"/>
                </a:lnTo>
                <a:lnTo>
                  <a:pt x="569" y="442"/>
                </a:lnTo>
                <a:lnTo>
                  <a:pt x="554" y="478"/>
                </a:lnTo>
                <a:lnTo>
                  <a:pt x="544" y="539"/>
                </a:lnTo>
                <a:lnTo>
                  <a:pt x="539" y="570"/>
                </a:lnTo>
                <a:lnTo>
                  <a:pt x="544" y="600"/>
                </a:lnTo>
                <a:lnTo>
                  <a:pt x="549" y="621"/>
                </a:lnTo>
                <a:lnTo>
                  <a:pt x="564" y="641"/>
                </a:lnTo>
                <a:lnTo>
                  <a:pt x="564" y="641"/>
                </a:lnTo>
                <a:lnTo>
                  <a:pt x="580" y="651"/>
                </a:lnTo>
                <a:lnTo>
                  <a:pt x="585" y="661"/>
                </a:lnTo>
                <a:lnTo>
                  <a:pt x="585" y="671"/>
                </a:lnTo>
                <a:lnTo>
                  <a:pt x="585" y="677"/>
                </a:lnTo>
                <a:lnTo>
                  <a:pt x="569" y="682"/>
                </a:lnTo>
                <a:lnTo>
                  <a:pt x="549" y="682"/>
                </a:lnTo>
                <a:lnTo>
                  <a:pt x="549" y="682"/>
                </a:lnTo>
                <a:lnTo>
                  <a:pt x="524" y="677"/>
                </a:lnTo>
                <a:lnTo>
                  <a:pt x="498" y="682"/>
                </a:lnTo>
                <a:lnTo>
                  <a:pt x="488" y="682"/>
                </a:lnTo>
                <a:lnTo>
                  <a:pt x="478" y="692"/>
                </a:lnTo>
                <a:lnTo>
                  <a:pt x="478" y="702"/>
                </a:lnTo>
                <a:lnTo>
                  <a:pt x="478" y="722"/>
                </a:lnTo>
                <a:lnTo>
                  <a:pt x="478" y="722"/>
                </a:lnTo>
                <a:lnTo>
                  <a:pt x="488" y="743"/>
                </a:lnTo>
                <a:lnTo>
                  <a:pt x="498" y="768"/>
                </a:lnTo>
                <a:lnTo>
                  <a:pt x="524" y="819"/>
                </a:lnTo>
                <a:lnTo>
                  <a:pt x="529" y="844"/>
                </a:lnTo>
                <a:lnTo>
                  <a:pt x="534" y="870"/>
                </a:lnTo>
                <a:lnTo>
                  <a:pt x="529" y="895"/>
                </a:lnTo>
                <a:lnTo>
                  <a:pt x="519" y="916"/>
                </a:lnTo>
                <a:lnTo>
                  <a:pt x="519" y="916"/>
                </a:lnTo>
                <a:lnTo>
                  <a:pt x="514" y="911"/>
                </a:lnTo>
                <a:lnTo>
                  <a:pt x="514" y="921"/>
                </a:lnTo>
                <a:lnTo>
                  <a:pt x="514" y="946"/>
                </a:lnTo>
                <a:lnTo>
                  <a:pt x="514" y="946"/>
                </a:lnTo>
                <a:lnTo>
                  <a:pt x="519" y="982"/>
                </a:lnTo>
                <a:lnTo>
                  <a:pt x="514" y="1002"/>
                </a:lnTo>
                <a:lnTo>
                  <a:pt x="503" y="1012"/>
                </a:lnTo>
                <a:lnTo>
                  <a:pt x="488" y="1023"/>
                </a:lnTo>
                <a:lnTo>
                  <a:pt x="488" y="1023"/>
                </a:lnTo>
                <a:lnTo>
                  <a:pt x="473" y="1028"/>
                </a:lnTo>
                <a:lnTo>
                  <a:pt x="458" y="1043"/>
                </a:lnTo>
                <a:lnTo>
                  <a:pt x="452" y="1058"/>
                </a:lnTo>
                <a:lnTo>
                  <a:pt x="447" y="1079"/>
                </a:lnTo>
                <a:lnTo>
                  <a:pt x="447" y="1079"/>
                </a:lnTo>
                <a:lnTo>
                  <a:pt x="442" y="1114"/>
                </a:lnTo>
                <a:lnTo>
                  <a:pt x="447" y="1129"/>
                </a:lnTo>
                <a:lnTo>
                  <a:pt x="468" y="1145"/>
                </a:lnTo>
                <a:lnTo>
                  <a:pt x="468" y="1145"/>
                </a:lnTo>
                <a:lnTo>
                  <a:pt x="493" y="1170"/>
                </a:lnTo>
                <a:lnTo>
                  <a:pt x="508" y="1196"/>
                </a:lnTo>
                <a:lnTo>
                  <a:pt x="514" y="1221"/>
                </a:lnTo>
                <a:lnTo>
                  <a:pt x="514" y="1241"/>
                </a:lnTo>
                <a:lnTo>
                  <a:pt x="514" y="1241"/>
                </a:lnTo>
                <a:lnTo>
                  <a:pt x="514" y="1262"/>
                </a:lnTo>
                <a:lnTo>
                  <a:pt x="524" y="1287"/>
                </a:lnTo>
                <a:lnTo>
                  <a:pt x="539" y="1308"/>
                </a:lnTo>
                <a:lnTo>
                  <a:pt x="564" y="1323"/>
                </a:lnTo>
                <a:lnTo>
                  <a:pt x="590" y="1389"/>
                </a:lnTo>
                <a:lnTo>
                  <a:pt x="590" y="1389"/>
                </a:lnTo>
                <a:lnTo>
                  <a:pt x="595" y="1404"/>
                </a:lnTo>
                <a:lnTo>
                  <a:pt x="595" y="1425"/>
                </a:lnTo>
                <a:lnTo>
                  <a:pt x="595" y="1450"/>
                </a:lnTo>
                <a:lnTo>
                  <a:pt x="595" y="1450"/>
                </a:lnTo>
                <a:lnTo>
                  <a:pt x="585" y="1475"/>
                </a:lnTo>
                <a:lnTo>
                  <a:pt x="580" y="1496"/>
                </a:lnTo>
                <a:lnTo>
                  <a:pt x="580" y="1506"/>
                </a:lnTo>
                <a:lnTo>
                  <a:pt x="585" y="1516"/>
                </a:lnTo>
                <a:lnTo>
                  <a:pt x="610" y="1552"/>
                </a:lnTo>
                <a:lnTo>
                  <a:pt x="610" y="1552"/>
                </a:lnTo>
                <a:lnTo>
                  <a:pt x="646" y="1592"/>
                </a:lnTo>
                <a:lnTo>
                  <a:pt x="687" y="1628"/>
                </a:lnTo>
                <a:lnTo>
                  <a:pt x="727" y="1654"/>
                </a:lnTo>
                <a:lnTo>
                  <a:pt x="763" y="1674"/>
                </a:lnTo>
                <a:lnTo>
                  <a:pt x="763" y="1674"/>
                </a:lnTo>
                <a:lnTo>
                  <a:pt x="834" y="1694"/>
                </a:lnTo>
                <a:lnTo>
                  <a:pt x="834" y="1694"/>
                </a:lnTo>
                <a:lnTo>
                  <a:pt x="890" y="1699"/>
                </a:lnTo>
                <a:lnTo>
                  <a:pt x="936" y="1699"/>
                </a:lnTo>
                <a:lnTo>
                  <a:pt x="956" y="1694"/>
                </a:lnTo>
                <a:lnTo>
                  <a:pt x="966" y="1689"/>
                </a:lnTo>
                <a:lnTo>
                  <a:pt x="966" y="1689"/>
                </a:lnTo>
                <a:lnTo>
                  <a:pt x="992" y="1674"/>
                </a:lnTo>
                <a:lnTo>
                  <a:pt x="1017" y="1669"/>
                </a:lnTo>
                <a:lnTo>
                  <a:pt x="1048" y="1674"/>
                </a:lnTo>
                <a:lnTo>
                  <a:pt x="1068" y="1679"/>
                </a:lnTo>
                <a:lnTo>
                  <a:pt x="1068" y="1679"/>
                </a:lnTo>
                <a:lnTo>
                  <a:pt x="1099" y="1694"/>
                </a:lnTo>
                <a:lnTo>
                  <a:pt x="1145" y="1710"/>
                </a:lnTo>
                <a:lnTo>
                  <a:pt x="1170" y="1715"/>
                </a:lnTo>
                <a:lnTo>
                  <a:pt x="1195" y="1715"/>
                </a:lnTo>
                <a:lnTo>
                  <a:pt x="1221" y="1710"/>
                </a:lnTo>
                <a:lnTo>
                  <a:pt x="1246" y="1699"/>
                </a:lnTo>
                <a:lnTo>
                  <a:pt x="1277" y="1725"/>
                </a:lnTo>
                <a:lnTo>
                  <a:pt x="1287" y="1735"/>
                </a:lnTo>
                <a:lnTo>
                  <a:pt x="1287" y="1867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8683369" y="3087688"/>
            <a:ext cx="2965450" cy="2173288"/>
          </a:xfrm>
          <a:custGeom>
            <a:avLst/>
            <a:gdLst>
              <a:gd name="T0" fmla="*/ 1766 w 1868"/>
              <a:gd name="T1" fmla="*/ 794 h 1369"/>
              <a:gd name="T2" fmla="*/ 1700 w 1868"/>
              <a:gd name="T3" fmla="*/ 794 h 1369"/>
              <a:gd name="T4" fmla="*/ 1614 w 1868"/>
              <a:gd name="T5" fmla="*/ 815 h 1369"/>
              <a:gd name="T6" fmla="*/ 1593 w 1868"/>
              <a:gd name="T7" fmla="*/ 749 h 1369"/>
              <a:gd name="T8" fmla="*/ 1446 w 1868"/>
              <a:gd name="T9" fmla="*/ 555 h 1369"/>
              <a:gd name="T10" fmla="*/ 1471 w 1868"/>
              <a:gd name="T11" fmla="*/ 504 h 1369"/>
              <a:gd name="T12" fmla="*/ 1425 w 1868"/>
              <a:gd name="T13" fmla="*/ 336 h 1369"/>
              <a:gd name="T14" fmla="*/ 1278 w 1868"/>
              <a:gd name="T15" fmla="*/ 331 h 1369"/>
              <a:gd name="T16" fmla="*/ 1171 w 1868"/>
              <a:gd name="T17" fmla="*/ 311 h 1369"/>
              <a:gd name="T18" fmla="*/ 1069 w 1868"/>
              <a:gd name="T19" fmla="*/ 336 h 1369"/>
              <a:gd name="T20" fmla="*/ 906 w 1868"/>
              <a:gd name="T21" fmla="*/ 291 h 1369"/>
              <a:gd name="T22" fmla="*/ 764 w 1868"/>
              <a:gd name="T23" fmla="*/ 153 h 1369"/>
              <a:gd name="T24" fmla="*/ 774 w 1868"/>
              <a:gd name="T25" fmla="*/ 87 h 1369"/>
              <a:gd name="T26" fmla="*/ 759 w 1868"/>
              <a:gd name="T27" fmla="*/ 11 h 1369"/>
              <a:gd name="T28" fmla="*/ 687 w 1868"/>
              <a:gd name="T29" fmla="*/ 26 h 1369"/>
              <a:gd name="T30" fmla="*/ 652 w 1868"/>
              <a:gd name="T31" fmla="*/ 77 h 1369"/>
              <a:gd name="T32" fmla="*/ 621 w 1868"/>
              <a:gd name="T33" fmla="*/ 67 h 1369"/>
              <a:gd name="T34" fmla="*/ 581 w 1868"/>
              <a:gd name="T35" fmla="*/ 72 h 1369"/>
              <a:gd name="T36" fmla="*/ 530 w 1868"/>
              <a:gd name="T37" fmla="*/ 128 h 1369"/>
              <a:gd name="T38" fmla="*/ 367 w 1868"/>
              <a:gd name="T39" fmla="*/ 179 h 1369"/>
              <a:gd name="T40" fmla="*/ 326 w 1868"/>
              <a:gd name="T41" fmla="*/ 224 h 1369"/>
              <a:gd name="T42" fmla="*/ 184 w 1868"/>
              <a:gd name="T43" fmla="*/ 219 h 1369"/>
              <a:gd name="T44" fmla="*/ 112 w 1868"/>
              <a:gd name="T45" fmla="*/ 265 h 1369"/>
              <a:gd name="T46" fmla="*/ 36 w 1868"/>
              <a:gd name="T47" fmla="*/ 458 h 1369"/>
              <a:gd name="T48" fmla="*/ 0 w 1868"/>
              <a:gd name="T49" fmla="*/ 570 h 1369"/>
              <a:gd name="T50" fmla="*/ 77 w 1868"/>
              <a:gd name="T51" fmla="*/ 596 h 1369"/>
              <a:gd name="T52" fmla="*/ 148 w 1868"/>
              <a:gd name="T53" fmla="*/ 652 h 1369"/>
              <a:gd name="T54" fmla="*/ 209 w 1868"/>
              <a:gd name="T55" fmla="*/ 733 h 1369"/>
              <a:gd name="T56" fmla="*/ 260 w 1868"/>
              <a:gd name="T57" fmla="*/ 759 h 1369"/>
              <a:gd name="T58" fmla="*/ 316 w 1868"/>
              <a:gd name="T59" fmla="*/ 779 h 1369"/>
              <a:gd name="T60" fmla="*/ 346 w 1868"/>
              <a:gd name="T61" fmla="*/ 759 h 1369"/>
              <a:gd name="T62" fmla="*/ 382 w 1868"/>
              <a:gd name="T63" fmla="*/ 789 h 1369"/>
              <a:gd name="T64" fmla="*/ 464 w 1868"/>
              <a:gd name="T65" fmla="*/ 789 h 1369"/>
              <a:gd name="T66" fmla="*/ 560 w 1868"/>
              <a:gd name="T67" fmla="*/ 794 h 1369"/>
              <a:gd name="T68" fmla="*/ 575 w 1868"/>
              <a:gd name="T69" fmla="*/ 855 h 1369"/>
              <a:gd name="T70" fmla="*/ 631 w 1868"/>
              <a:gd name="T71" fmla="*/ 942 h 1369"/>
              <a:gd name="T72" fmla="*/ 687 w 1868"/>
              <a:gd name="T73" fmla="*/ 1039 h 1369"/>
              <a:gd name="T74" fmla="*/ 825 w 1868"/>
              <a:gd name="T75" fmla="*/ 1201 h 1369"/>
              <a:gd name="T76" fmla="*/ 876 w 1868"/>
              <a:gd name="T77" fmla="*/ 1201 h 1369"/>
              <a:gd name="T78" fmla="*/ 927 w 1868"/>
              <a:gd name="T79" fmla="*/ 1212 h 1369"/>
              <a:gd name="T80" fmla="*/ 988 w 1868"/>
              <a:gd name="T81" fmla="*/ 1283 h 1369"/>
              <a:gd name="T82" fmla="*/ 1130 w 1868"/>
              <a:gd name="T83" fmla="*/ 1303 h 1369"/>
              <a:gd name="T84" fmla="*/ 1156 w 1868"/>
              <a:gd name="T85" fmla="*/ 1273 h 1369"/>
              <a:gd name="T86" fmla="*/ 1171 w 1868"/>
              <a:gd name="T87" fmla="*/ 1196 h 1369"/>
              <a:gd name="T88" fmla="*/ 1247 w 1868"/>
              <a:gd name="T89" fmla="*/ 1217 h 1369"/>
              <a:gd name="T90" fmla="*/ 1324 w 1868"/>
              <a:gd name="T91" fmla="*/ 1349 h 1369"/>
              <a:gd name="T92" fmla="*/ 1344 w 1868"/>
              <a:gd name="T93" fmla="*/ 1303 h 1369"/>
              <a:gd name="T94" fmla="*/ 1517 w 1868"/>
              <a:gd name="T95" fmla="*/ 1339 h 1369"/>
              <a:gd name="T96" fmla="*/ 1634 w 1868"/>
              <a:gd name="T97" fmla="*/ 1298 h 1369"/>
              <a:gd name="T98" fmla="*/ 1695 w 1868"/>
              <a:gd name="T99" fmla="*/ 1191 h 1369"/>
              <a:gd name="T100" fmla="*/ 1644 w 1868"/>
              <a:gd name="T101" fmla="*/ 1161 h 1369"/>
              <a:gd name="T102" fmla="*/ 1675 w 1868"/>
              <a:gd name="T103" fmla="*/ 1125 h 1369"/>
              <a:gd name="T104" fmla="*/ 1664 w 1868"/>
              <a:gd name="T105" fmla="*/ 1084 h 1369"/>
              <a:gd name="T106" fmla="*/ 1664 w 1868"/>
              <a:gd name="T107" fmla="*/ 998 h 1369"/>
              <a:gd name="T108" fmla="*/ 1715 w 1868"/>
              <a:gd name="T109" fmla="*/ 998 h 1369"/>
              <a:gd name="T110" fmla="*/ 1858 w 1868"/>
              <a:gd name="T111" fmla="*/ 983 h 1369"/>
              <a:gd name="T112" fmla="*/ 1858 w 1868"/>
              <a:gd name="T113" fmla="*/ 952 h 1369"/>
              <a:gd name="T114" fmla="*/ 1837 w 1868"/>
              <a:gd name="T115" fmla="*/ 911 h 1369"/>
              <a:gd name="T116" fmla="*/ 1827 w 1868"/>
              <a:gd name="T117" fmla="*/ 866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68" h="1369">
                <a:moveTo>
                  <a:pt x="1827" y="866"/>
                </a:moveTo>
                <a:lnTo>
                  <a:pt x="1807" y="866"/>
                </a:lnTo>
                <a:lnTo>
                  <a:pt x="1782" y="820"/>
                </a:lnTo>
                <a:lnTo>
                  <a:pt x="1766" y="794"/>
                </a:lnTo>
                <a:lnTo>
                  <a:pt x="1766" y="794"/>
                </a:lnTo>
                <a:lnTo>
                  <a:pt x="1756" y="789"/>
                </a:lnTo>
                <a:lnTo>
                  <a:pt x="1731" y="779"/>
                </a:lnTo>
                <a:lnTo>
                  <a:pt x="1715" y="779"/>
                </a:lnTo>
                <a:lnTo>
                  <a:pt x="1705" y="784"/>
                </a:lnTo>
                <a:lnTo>
                  <a:pt x="1700" y="794"/>
                </a:lnTo>
                <a:lnTo>
                  <a:pt x="1700" y="815"/>
                </a:lnTo>
                <a:lnTo>
                  <a:pt x="1695" y="820"/>
                </a:lnTo>
                <a:lnTo>
                  <a:pt x="1624" y="825"/>
                </a:lnTo>
                <a:lnTo>
                  <a:pt x="1614" y="815"/>
                </a:lnTo>
                <a:lnTo>
                  <a:pt x="1614" y="815"/>
                </a:lnTo>
                <a:lnTo>
                  <a:pt x="1619" y="804"/>
                </a:lnTo>
                <a:lnTo>
                  <a:pt x="1619" y="794"/>
                </a:lnTo>
                <a:lnTo>
                  <a:pt x="1614" y="779"/>
                </a:lnTo>
                <a:lnTo>
                  <a:pt x="1608" y="764"/>
                </a:lnTo>
                <a:lnTo>
                  <a:pt x="1593" y="749"/>
                </a:lnTo>
                <a:lnTo>
                  <a:pt x="1573" y="733"/>
                </a:lnTo>
                <a:lnTo>
                  <a:pt x="1537" y="718"/>
                </a:lnTo>
                <a:lnTo>
                  <a:pt x="1507" y="687"/>
                </a:lnTo>
                <a:lnTo>
                  <a:pt x="1430" y="596"/>
                </a:lnTo>
                <a:lnTo>
                  <a:pt x="1446" y="555"/>
                </a:lnTo>
                <a:lnTo>
                  <a:pt x="1446" y="535"/>
                </a:lnTo>
                <a:lnTo>
                  <a:pt x="1446" y="535"/>
                </a:lnTo>
                <a:lnTo>
                  <a:pt x="1446" y="520"/>
                </a:lnTo>
                <a:lnTo>
                  <a:pt x="1451" y="509"/>
                </a:lnTo>
                <a:lnTo>
                  <a:pt x="1471" y="504"/>
                </a:lnTo>
                <a:lnTo>
                  <a:pt x="1466" y="504"/>
                </a:lnTo>
                <a:lnTo>
                  <a:pt x="1466" y="372"/>
                </a:lnTo>
                <a:lnTo>
                  <a:pt x="1456" y="362"/>
                </a:lnTo>
                <a:lnTo>
                  <a:pt x="1425" y="336"/>
                </a:lnTo>
                <a:lnTo>
                  <a:pt x="1425" y="336"/>
                </a:lnTo>
                <a:lnTo>
                  <a:pt x="1400" y="347"/>
                </a:lnTo>
                <a:lnTo>
                  <a:pt x="1374" y="352"/>
                </a:lnTo>
                <a:lnTo>
                  <a:pt x="1349" y="352"/>
                </a:lnTo>
                <a:lnTo>
                  <a:pt x="1324" y="347"/>
                </a:lnTo>
                <a:lnTo>
                  <a:pt x="1278" y="331"/>
                </a:lnTo>
                <a:lnTo>
                  <a:pt x="1247" y="316"/>
                </a:lnTo>
                <a:lnTo>
                  <a:pt x="1247" y="316"/>
                </a:lnTo>
                <a:lnTo>
                  <a:pt x="1227" y="311"/>
                </a:lnTo>
                <a:lnTo>
                  <a:pt x="1196" y="306"/>
                </a:lnTo>
                <a:lnTo>
                  <a:pt x="1171" y="311"/>
                </a:lnTo>
                <a:lnTo>
                  <a:pt x="1145" y="326"/>
                </a:lnTo>
                <a:lnTo>
                  <a:pt x="1145" y="326"/>
                </a:lnTo>
                <a:lnTo>
                  <a:pt x="1135" y="331"/>
                </a:lnTo>
                <a:lnTo>
                  <a:pt x="1115" y="336"/>
                </a:lnTo>
                <a:lnTo>
                  <a:pt x="1069" y="336"/>
                </a:lnTo>
                <a:lnTo>
                  <a:pt x="1013" y="331"/>
                </a:lnTo>
                <a:lnTo>
                  <a:pt x="1013" y="331"/>
                </a:lnTo>
                <a:lnTo>
                  <a:pt x="942" y="306"/>
                </a:lnTo>
                <a:lnTo>
                  <a:pt x="942" y="306"/>
                </a:lnTo>
                <a:lnTo>
                  <a:pt x="906" y="291"/>
                </a:lnTo>
                <a:lnTo>
                  <a:pt x="866" y="265"/>
                </a:lnTo>
                <a:lnTo>
                  <a:pt x="825" y="229"/>
                </a:lnTo>
                <a:lnTo>
                  <a:pt x="789" y="189"/>
                </a:lnTo>
                <a:lnTo>
                  <a:pt x="789" y="189"/>
                </a:lnTo>
                <a:lnTo>
                  <a:pt x="764" y="153"/>
                </a:lnTo>
                <a:lnTo>
                  <a:pt x="759" y="143"/>
                </a:lnTo>
                <a:lnTo>
                  <a:pt x="759" y="133"/>
                </a:lnTo>
                <a:lnTo>
                  <a:pt x="764" y="112"/>
                </a:lnTo>
                <a:lnTo>
                  <a:pt x="774" y="87"/>
                </a:lnTo>
                <a:lnTo>
                  <a:pt x="774" y="87"/>
                </a:lnTo>
                <a:lnTo>
                  <a:pt x="779" y="62"/>
                </a:lnTo>
                <a:lnTo>
                  <a:pt x="774" y="41"/>
                </a:lnTo>
                <a:lnTo>
                  <a:pt x="769" y="26"/>
                </a:lnTo>
                <a:lnTo>
                  <a:pt x="759" y="11"/>
                </a:lnTo>
                <a:lnTo>
                  <a:pt x="759" y="11"/>
                </a:lnTo>
                <a:lnTo>
                  <a:pt x="748" y="6"/>
                </a:lnTo>
                <a:lnTo>
                  <a:pt x="738" y="0"/>
                </a:lnTo>
                <a:lnTo>
                  <a:pt x="723" y="6"/>
                </a:lnTo>
                <a:lnTo>
                  <a:pt x="713" y="11"/>
                </a:lnTo>
                <a:lnTo>
                  <a:pt x="687" y="26"/>
                </a:lnTo>
                <a:lnTo>
                  <a:pt x="677" y="31"/>
                </a:lnTo>
                <a:lnTo>
                  <a:pt x="677" y="31"/>
                </a:lnTo>
                <a:lnTo>
                  <a:pt x="667" y="56"/>
                </a:lnTo>
                <a:lnTo>
                  <a:pt x="662" y="67"/>
                </a:lnTo>
                <a:lnTo>
                  <a:pt x="652" y="77"/>
                </a:lnTo>
                <a:lnTo>
                  <a:pt x="642" y="82"/>
                </a:lnTo>
                <a:lnTo>
                  <a:pt x="631" y="77"/>
                </a:lnTo>
                <a:lnTo>
                  <a:pt x="626" y="72"/>
                </a:lnTo>
                <a:lnTo>
                  <a:pt x="626" y="72"/>
                </a:lnTo>
                <a:lnTo>
                  <a:pt x="621" y="67"/>
                </a:lnTo>
                <a:lnTo>
                  <a:pt x="616" y="62"/>
                </a:lnTo>
                <a:lnTo>
                  <a:pt x="601" y="56"/>
                </a:lnTo>
                <a:lnTo>
                  <a:pt x="581" y="62"/>
                </a:lnTo>
                <a:lnTo>
                  <a:pt x="581" y="62"/>
                </a:lnTo>
                <a:lnTo>
                  <a:pt x="581" y="72"/>
                </a:lnTo>
                <a:lnTo>
                  <a:pt x="575" y="92"/>
                </a:lnTo>
                <a:lnTo>
                  <a:pt x="565" y="107"/>
                </a:lnTo>
                <a:lnTo>
                  <a:pt x="555" y="118"/>
                </a:lnTo>
                <a:lnTo>
                  <a:pt x="545" y="123"/>
                </a:lnTo>
                <a:lnTo>
                  <a:pt x="530" y="128"/>
                </a:lnTo>
                <a:lnTo>
                  <a:pt x="530" y="128"/>
                </a:lnTo>
                <a:lnTo>
                  <a:pt x="504" y="128"/>
                </a:lnTo>
                <a:lnTo>
                  <a:pt x="479" y="133"/>
                </a:lnTo>
                <a:lnTo>
                  <a:pt x="428" y="153"/>
                </a:lnTo>
                <a:lnTo>
                  <a:pt x="367" y="179"/>
                </a:lnTo>
                <a:lnTo>
                  <a:pt x="367" y="179"/>
                </a:lnTo>
                <a:lnTo>
                  <a:pt x="362" y="194"/>
                </a:lnTo>
                <a:lnTo>
                  <a:pt x="352" y="209"/>
                </a:lnTo>
                <a:lnTo>
                  <a:pt x="341" y="219"/>
                </a:lnTo>
                <a:lnTo>
                  <a:pt x="326" y="224"/>
                </a:lnTo>
                <a:lnTo>
                  <a:pt x="296" y="235"/>
                </a:lnTo>
                <a:lnTo>
                  <a:pt x="260" y="229"/>
                </a:lnTo>
                <a:lnTo>
                  <a:pt x="260" y="229"/>
                </a:lnTo>
                <a:lnTo>
                  <a:pt x="204" y="219"/>
                </a:lnTo>
                <a:lnTo>
                  <a:pt x="184" y="219"/>
                </a:lnTo>
                <a:lnTo>
                  <a:pt x="184" y="219"/>
                </a:lnTo>
                <a:lnTo>
                  <a:pt x="168" y="240"/>
                </a:lnTo>
                <a:lnTo>
                  <a:pt x="153" y="255"/>
                </a:lnTo>
                <a:lnTo>
                  <a:pt x="133" y="265"/>
                </a:lnTo>
                <a:lnTo>
                  <a:pt x="112" y="265"/>
                </a:lnTo>
                <a:lnTo>
                  <a:pt x="62" y="392"/>
                </a:lnTo>
                <a:lnTo>
                  <a:pt x="62" y="392"/>
                </a:lnTo>
                <a:lnTo>
                  <a:pt x="56" y="413"/>
                </a:lnTo>
                <a:lnTo>
                  <a:pt x="51" y="433"/>
                </a:lnTo>
                <a:lnTo>
                  <a:pt x="36" y="458"/>
                </a:lnTo>
                <a:lnTo>
                  <a:pt x="36" y="458"/>
                </a:lnTo>
                <a:lnTo>
                  <a:pt x="16" y="499"/>
                </a:lnTo>
                <a:lnTo>
                  <a:pt x="0" y="535"/>
                </a:lnTo>
                <a:lnTo>
                  <a:pt x="0" y="555"/>
                </a:lnTo>
                <a:lnTo>
                  <a:pt x="0" y="570"/>
                </a:lnTo>
                <a:lnTo>
                  <a:pt x="11" y="575"/>
                </a:lnTo>
                <a:lnTo>
                  <a:pt x="21" y="581"/>
                </a:lnTo>
                <a:lnTo>
                  <a:pt x="21" y="581"/>
                </a:lnTo>
                <a:lnTo>
                  <a:pt x="51" y="586"/>
                </a:lnTo>
                <a:lnTo>
                  <a:pt x="77" y="596"/>
                </a:lnTo>
                <a:lnTo>
                  <a:pt x="97" y="616"/>
                </a:lnTo>
                <a:lnTo>
                  <a:pt x="102" y="652"/>
                </a:lnTo>
                <a:lnTo>
                  <a:pt x="102" y="652"/>
                </a:lnTo>
                <a:lnTo>
                  <a:pt x="128" y="647"/>
                </a:lnTo>
                <a:lnTo>
                  <a:pt x="148" y="652"/>
                </a:lnTo>
                <a:lnTo>
                  <a:pt x="163" y="657"/>
                </a:lnTo>
                <a:lnTo>
                  <a:pt x="173" y="667"/>
                </a:lnTo>
                <a:lnTo>
                  <a:pt x="194" y="698"/>
                </a:lnTo>
                <a:lnTo>
                  <a:pt x="209" y="733"/>
                </a:lnTo>
                <a:lnTo>
                  <a:pt x="209" y="733"/>
                </a:lnTo>
                <a:lnTo>
                  <a:pt x="224" y="754"/>
                </a:lnTo>
                <a:lnTo>
                  <a:pt x="240" y="759"/>
                </a:lnTo>
                <a:lnTo>
                  <a:pt x="255" y="759"/>
                </a:lnTo>
                <a:lnTo>
                  <a:pt x="260" y="759"/>
                </a:lnTo>
                <a:lnTo>
                  <a:pt x="260" y="759"/>
                </a:lnTo>
                <a:lnTo>
                  <a:pt x="270" y="749"/>
                </a:lnTo>
                <a:lnTo>
                  <a:pt x="280" y="749"/>
                </a:lnTo>
                <a:lnTo>
                  <a:pt x="296" y="754"/>
                </a:lnTo>
                <a:lnTo>
                  <a:pt x="301" y="759"/>
                </a:lnTo>
                <a:lnTo>
                  <a:pt x="316" y="779"/>
                </a:lnTo>
                <a:lnTo>
                  <a:pt x="321" y="789"/>
                </a:lnTo>
                <a:lnTo>
                  <a:pt x="321" y="789"/>
                </a:lnTo>
                <a:lnTo>
                  <a:pt x="321" y="789"/>
                </a:lnTo>
                <a:lnTo>
                  <a:pt x="336" y="774"/>
                </a:lnTo>
                <a:lnTo>
                  <a:pt x="346" y="759"/>
                </a:lnTo>
                <a:lnTo>
                  <a:pt x="357" y="759"/>
                </a:lnTo>
                <a:lnTo>
                  <a:pt x="367" y="764"/>
                </a:lnTo>
                <a:lnTo>
                  <a:pt x="372" y="774"/>
                </a:lnTo>
                <a:lnTo>
                  <a:pt x="382" y="789"/>
                </a:lnTo>
                <a:lnTo>
                  <a:pt x="382" y="789"/>
                </a:lnTo>
                <a:lnTo>
                  <a:pt x="387" y="794"/>
                </a:lnTo>
                <a:lnTo>
                  <a:pt x="397" y="799"/>
                </a:lnTo>
                <a:lnTo>
                  <a:pt x="423" y="799"/>
                </a:lnTo>
                <a:lnTo>
                  <a:pt x="464" y="789"/>
                </a:lnTo>
                <a:lnTo>
                  <a:pt x="464" y="789"/>
                </a:lnTo>
                <a:lnTo>
                  <a:pt x="489" y="779"/>
                </a:lnTo>
                <a:lnTo>
                  <a:pt x="509" y="779"/>
                </a:lnTo>
                <a:lnTo>
                  <a:pt x="530" y="779"/>
                </a:lnTo>
                <a:lnTo>
                  <a:pt x="545" y="784"/>
                </a:lnTo>
                <a:lnTo>
                  <a:pt x="560" y="794"/>
                </a:lnTo>
                <a:lnTo>
                  <a:pt x="570" y="804"/>
                </a:lnTo>
                <a:lnTo>
                  <a:pt x="575" y="815"/>
                </a:lnTo>
                <a:lnTo>
                  <a:pt x="575" y="825"/>
                </a:lnTo>
                <a:lnTo>
                  <a:pt x="575" y="825"/>
                </a:lnTo>
                <a:lnTo>
                  <a:pt x="575" y="855"/>
                </a:lnTo>
                <a:lnTo>
                  <a:pt x="581" y="876"/>
                </a:lnTo>
                <a:lnTo>
                  <a:pt x="586" y="891"/>
                </a:lnTo>
                <a:lnTo>
                  <a:pt x="591" y="911"/>
                </a:lnTo>
                <a:lnTo>
                  <a:pt x="606" y="927"/>
                </a:lnTo>
                <a:lnTo>
                  <a:pt x="631" y="942"/>
                </a:lnTo>
                <a:lnTo>
                  <a:pt x="662" y="952"/>
                </a:lnTo>
                <a:lnTo>
                  <a:pt x="662" y="952"/>
                </a:lnTo>
                <a:lnTo>
                  <a:pt x="677" y="972"/>
                </a:lnTo>
                <a:lnTo>
                  <a:pt x="687" y="998"/>
                </a:lnTo>
                <a:lnTo>
                  <a:pt x="687" y="1039"/>
                </a:lnTo>
                <a:lnTo>
                  <a:pt x="687" y="1039"/>
                </a:lnTo>
                <a:lnTo>
                  <a:pt x="713" y="1069"/>
                </a:lnTo>
                <a:lnTo>
                  <a:pt x="764" y="1140"/>
                </a:lnTo>
                <a:lnTo>
                  <a:pt x="794" y="1176"/>
                </a:lnTo>
                <a:lnTo>
                  <a:pt x="825" y="1201"/>
                </a:lnTo>
                <a:lnTo>
                  <a:pt x="840" y="1212"/>
                </a:lnTo>
                <a:lnTo>
                  <a:pt x="850" y="1212"/>
                </a:lnTo>
                <a:lnTo>
                  <a:pt x="866" y="1212"/>
                </a:lnTo>
                <a:lnTo>
                  <a:pt x="876" y="1201"/>
                </a:lnTo>
                <a:lnTo>
                  <a:pt x="876" y="1201"/>
                </a:lnTo>
                <a:lnTo>
                  <a:pt x="881" y="1201"/>
                </a:lnTo>
                <a:lnTo>
                  <a:pt x="896" y="1196"/>
                </a:lnTo>
                <a:lnTo>
                  <a:pt x="906" y="1196"/>
                </a:lnTo>
                <a:lnTo>
                  <a:pt x="916" y="1201"/>
                </a:lnTo>
                <a:lnTo>
                  <a:pt x="927" y="1212"/>
                </a:lnTo>
                <a:lnTo>
                  <a:pt x="932" y="1227"/>
                </a:lnTo>
                <a:lnTo>
                  <a:pt x="932" y="1227"/>
                </a:lnTo>
                <a:lnTo>
                  <a:pt x="947" y="1257"/>
                </a:lnTo>
                <a:lnTo>
                  <a:pt x="967" y="1273"/>
                </a:lnTo>
                <a:lnTo>
                  <a:pt x="988" y="1283"/>
                </a:lnTo>
                <a:lnTo>
                  <a:pt x="1008" y="1288"/>
                </a:lnTo>
                <a:lnTo>
                  <a:pt x="1008" y="1288"/>
                </a:lnTo>
                <a:lnTo>
                  <a:pt x="1125" y="1293"/>
                </a:lnTo>
                <a:lnTo>
                  <a:pt x="1125" y="1293"/>
                </a:lnTo>
                <a:lnTo>
                  <a:pt x="1130" y="1303"/>
                </a:lnTo>
                <a:lnTo>
                  <a:pt x="1145" y="1318"/>
                </a:lnTo>
                <a:lnTo>
                  <a:pt x="1151" y="1324"/>
                </a:lnTo>
                <a:lnTo>
                  <a:pt x="1156" y="1318"/>
                </a:lnTo>
                <a:lnTo>
                  <a:pt x="1161" y="1303"/>
                </a:lnTo>
                <a:lnTo>
                  <a:pt x="1156" y="1273"/>
                </a:lnTo>
                <a:lnTo>
                  <a:pt x="1156" y="1273"/>
                </a:lnTo>
                <a:lnTo>
                  <a:pt x="1156" y="1242"/>
                </a:lnTo>
                <a:lnTo>
                  <a:pt x="1161" y="1222"/>
                </a:lnTo>
                <a:lnTo>
                  <a:pt x="1166" y="1206"/>
                </a:lnTo>
                <a:lnTo>
                  <a:pt x="1171" y="1196"/>
                </a:lnTo>
                <a:lnTo>
                  <a:pt x="1181" y="1191"/>
                </a:lnTo>
                <a:lnTo>
                  <a:pt x="1191" y="1191"/>
                </a:lnTo>
                <a:lnTo>
                  <a:pt x="1217" y="1201"/>
                </a:lnTo>
                <a:lnTo>
                  <a:pt x="1217" y="1201"/>
                </a:lnTo>
                <a:lnTo>
                  <a:pt x="1247" y="1217"/>
                </a:lnTo>
                <a:lnTo>
                  <a:pt x="1278" y="1242"/>
                </a:lnTo>
                <a:lnTo>
                  <a:pt x="1313" y="1273"/>
                </a:lnTo>
                <a:lnTo>
                  <a:pt x="1303" y="1324"/>
                </a:lnTo>
                <a:lnTo>
                  <a:pt x="1303" y="1324"/>
                </a:lnTo>
                <a:lnTo>
                  <a:pt x="1324" y="1349"/>
                </a:lnTo>
                <a:lnTo>
                  <a:pt x="1334" y="1354"/>
                </a:lnTo>
                <a:lnTo>
                  <a:pt x="1339" y="1354"/>
                </a:lnTo>
                <a:lnTo>
                  <a:pt x="1344" y="1354"/>
                </a:lnTo>
                <a:lnTo>
                  <a:pt x="1344" y="1339"/>
                </a:lnTo>
                <a:lnTo>
                  <a:pt x="1344" y="1303"/>
                </a:lnTo>
                <a:lnTo>
                  <a:pt x="1400" y="1303"/>
                </a:lnTo>
                <a:lnTo>
                  <a:pt x="1491" y="1369"/>
                </a:lnTo>
                <a:lnTo>
                  <a:pt x="1491" y="1369"/>
                </a:lnTo>
                <a:lnTo>
                  <a:pt x="1507" y="1354"/>
                </a:lnTo>
                <a:lnTo>
                  <a:pt x="1517" y="1339"/>
                </a:lnTo>
                <a:lnTo>
                  <a:pt x="1522" y="1313"/>
                </a:lnTo>
                <a:lnTo>
                  <a:pt x="1593" y="1303"/>
                </a:lnTo>
                <a:lnTo>
                  <a:pt x="1619" y="1313"/>
                </a:lnTo>
                <a:lnTo>
                  <a:pt x="1619" y="1313"/>
                </a:lnTo>
                <a:lnTo>
                  <a:pt x="1634" y="1298"/>
                </a:lnTo>
                <a:lnTo>
                  <a:pt x="1675" y="1257"/>
                </a:lnTo>
                <a:lnTo>
                  <a:pt x="1690" y="1232"/>
                </a:lnTo>
                <a:lnTo>
                  <a:pt x="1695" y="1212"/>
                </a:lnTo>
                <a:lnTo>
                  <a:pt x="1700" y="1201"/>
                </a:lnTo>
                <a:lnTo>
                  <a:pt x="1695" y="1191"/>
                </a:lnTo>
                <a:lnTo>
                  <a:pt x="1690" y="1186"/>
                </a:lnTo>
                <a:lnTo>
                  <a:pt x="1680" y="1181"/>
                </a:lnTo>
                <a:lnTo>
                  <a:pt x="1680" y="1181"/>
                </a:lnTo>
                <a:lnTo>
                  <a:pt x="1670" y="1176"/>
                </a:lnTo>
                <a:lnTo>
                  <a:pt x="1644" y="1161"/>
                </a:lnTo>
                <a:lnTo>
                  <a:pt x="1639" y="1156"/>
                </a:lnTo>
                <a:lnTo>
                  <a:pt x="1639" y="1145"/>
                </a:lnTo>
                <a:lnTo>
                  <a:pt x="1649" y="1135"/>
                </a:lnTo>
                <a:lnTo>
                  <a:pt x="1675" y="1125"/>
                </a:lnTo>
                <a:lnTo>
                  <a:pt x="1675" y="1125"/>
                </a:lnTo>
                <a:lnTo>
                  <a:pt x="1675" y="1125"/>
                </a:lnTo>
                <a:lnTo>
                  <a:pt x="1680" y="1120"/>
                </a:lnTo>
                <a:lnTo>
                  <a:pt x="1680" y="1105"/>
                </a:lnTo>
                <a:lnTo>
                  <a:pt x="1664" y="1084"/>
                </a:lnTo>
                <a:lnTo>
                  <a:pt x="1664" y="1084"/>
                </a:lnTo>
                <a:lnTo>
                  <a:pt x="1654" y="1074"/>
                </a:lnTo>
                <a:lnTo>
                  <a:pt x="1649" y="1044"/>
                </a:lnTo>
                <a:lnTo>
                  <a:pt x="1649" y="1023"/>
                </a:lnTo>
                <a:lnTo>
                  <a:pt x="1654" y="1008"/>
                </a:lnTo>
                <a:lnTo>
                  <a:pt x="1664" y="998"/>
                </a:lnTo>
                <a:lnTo>
                  <a:pt x="1685" y="988"/>
                </a:lnTo>
                <a:lnTo>
                  <a:pt x="1685" y="988"/>
                </a:lnTo>
                <a:lnTo>
                  <a:pt x="1690" y="988"/>
                </a:lnTo>
                <a:lnTo>
                  <a:pt x="1700" y="988"/>
                </a:lnTo>
                <a:lnTo>
                  <a:pt x="1715" y="998"/>
                </a:lnTo>
                <a:lnTo>
                  <a:pt x="1736" y="1028"/>
                </a:lnTo>
                <a:lnTo>
                  <a:pt x="1761" y="988"/>
                </a:lnTo>
                <a:lnTo>
                  <a:pt x="1837" y="1039"/>
                </a:lnTo>
                <a:lnTo>
                  <a:pt x="1848" y="1028"/>
                </a:lnTo>
                <a:lnTo>
                  <a:pt x="1858" y="983"/>
                </a:lnTo>
                <a:lnTo>
                  <a:pt x="1858" y="983"/>
                </a:lnTo>
                <a:lnTo>
                  <a:pt x="1858" y="977"/>
                </a:lnTo>
                <a:lnTo>
                  <a:pt x="1863" y="962"/>
                </a:lnTo>
                <a:lnTo>
                  <a:pt x="1863" y="957"/>
                </a:lnTo>
                <a:lnTo>
                  <a:pt x="1858" y="952"/>
                </a:lnTo>
                <a:lnTo>
                  <a:pt x="1848" y="947"/>
                </a:lnTo>
                <a:lnTo>
                  <a:pt x="1827" y="942"/>
                </a:lnTo>
                <a:lnTo>
                  <a:pt x="1822" y="922"/>
                </a:lnTo>
                <a:lnTo>
                  <a:pt x="1822" y="922"/>
                </a:lnTo>
                <a:lnTo>
                  <a:pt x="1837" y="911"/>
                </a:lnTo>
                <a:lnTo>
                  <a:pt x="1858" y="886"/>
                </a:lnTo>
                <a:lnTo>
                  <a:pt x="1868" y="871"/>
                </a:lnTo>
                <a:lnTo>
                  <a:pt x="1863" y="860"/>
                </a:lnTo>
                <a:lnTo>
                  <a:pt x="1853" y="860"/>
                </a:lnTo>
                <a:lnTo>
                  <a:pt x="1827" y="866"/>
                </a:lnTo>
                <a:lnTo>
                  <a:pt x="1827" y="866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4490781" y="712788"/>
            <a:ext cx="5413375" cy="3030538"/>
          </a:xfrm>
          <a:custGeom>
            <a:avLst/>
            <a:gdLst>
              <a:gd name="T0" fmla="*/ 3323 w 3410"/>
              <a:gd name="T1" fmla="*/ 423 h 1909"/>
              <a:gd name="T2" fmla="*/ 3160 w 3410"/>
              <a:gd name="T3" fmla="*/ 346 h 1909"/>
              <a:gd name="T4" fmla="*/ 3176 w 3410"/>
              <a:gd name="T5" fmla="*/ 240 h 1909"/>
              <a:gd name="T6" fmla="*/ 2957 w 3410"/>
              <a:gd name="T7" fmla="*/ 199 h 1909"/>
              <a:gd name="T8" fmla="*/ 2713 w 3410"/>
              <a:gd name="T9" fmla="*/ 112 h 1909"/>
              <a:gd name="T10" fmla="*/ 2448 w 3410"/>
              <a:gd name="T11" fmla="*/ 0 h 1909"/>
              <a:gd name="T12" fmla="*/ 2372 w 3410"/>
              <a:gd name="T13" fmla="*/ 61 h 1909"/>
              <a:gd name="T14" fmla="*/ 2433 w 3410"/>
              <a:gd name="T15" fmla="*/ 270 h 1909"/>
              <a:gd name="T16" fmla="*/ 2331 w 3410"/>
              <a:gd name="T17" fmla="*/ 336 h 1909"/>
              <a:gd name="T18" fmla="*/ 2316 w 3410"/>
              <a:gd name="T19" fmla="*/ 423 h 1909"/>
              <a:gd name="T20" fmla="*/ 2219 w 3410"/>
              <a:gd name="T21" fmla="*/ 474 h 1909"/>
              <a:gd name="T22" fmla="*/ 2102 w 3410"/>
              <a:gd name="T23" fmla="*/ 509 h 1909"/>
              <a:gd name="T24" fmla="*/ 1995 w 3410"/>
              <a:gd name="T25" fmla="*/ 438 h 1909"/>
              <a:gd name="T26" fmla="*/ 1949 w 3410"/>
              <a:gd name="T27" fmla="*/ 469 h 1909"/>
              <a:gd name="T28" fmla="*/ 1746 w 3410"/>
              <a:gd name="T29" fmla="*/ 453 h 1909"/>
              <a:gd name="T30" fmla="*/ 1552 w 3410"/>
              <a:gd name="T31" fmla="*/ 479 h 1909"/>
              <a:gd name="T32" fmla="*/ 1451 w 3410"/>
              <a:gd name="T33" fmla="*/ 336 h 1909"/>
              <a:gd name="T34" fmla="*/ 1267 w 3410"/>
              <a:gd name="T35" fmla="*/ 352 h 1909"/>
              <a:gd name="T36" fmla="*/ 1303 w 3410"/>
              <a:gd name="T37" fmla="*/ 296 h 1909"/>
              <a:gd name="T38" fmla="*/ 1074 w 3410"/>
              <a:gd name="T39" fmla="*/ 285 h 1909"/>
              <a:gd name="T40" fmla="*/ 1064 w 3410"/>
              <a:gd name="T41" fmla="*/ 250 h 1909"/>
              <a:gd name="T42" fmla="*/ 993 w 3410"/>
              <a:gd name="T43" fmla="*/ 199 h 1909"/>
              <a:gd name="T44" fmla="*/ 901 w 3410"/>
              <a:gd name="T45" fmla="*/ 209 h 1909"/>
              <a:gd name="T46" fmla="*/ 565 w 3410"/>
              <a:gd name="T47" fmla="*/ 362 h 1909"/>
              <a:gd name="T48" fmla="*/ 184 w 3410"/>
              <a:gd name="T49" fmla="*/ 463 h 1909"/>
              <a:gd name="T50" fmla="*/ 102 w 3410"/>
              <a:gd name="T51" fmla="*/ 555 h 1909"/>
              <a:gd name="T52" fmla="*/ 21 w 3410"/>
              <a:gd name="T53" fmla="*/ 657 h 1909"/>
              <a:gd name="T54" fmla="*/ 112 w 3410"/>
              <a:gd name="T55" fmla="*/ 642 h 1909"/>
              <a:gd name="T56" fmla="*/ 143 w 3410"/>
              <a:gd name="T57" fmla="*/ 855 h 1909"/>
              <a:gd name="T58" fmla="*/ 229 w 3410"/>
              <a:gd name="T59" fmla="*/ 921 h 1909"/>
              <a:gd name="T60" fmla="*/ 321 w 3410"/>
              <a:gd name="T61" fmla="*/ 1018 h 1909"/>
              <a:gd name="T62" fmla="*/ 413 w 3410"/>
              <a:gd name="T63" fmla="*/ 1125 h 1909"/>
              <a:gd name="T64" fmla="*/ 428 w 3410"/>
              <a:gd name="T65" fmla="*/ 1222 h 1909"/>
              <a:gd name="T66" fmla="*/ 372 w 3410"/>
              <a:gd name="T67" fmla="*/ 1273 h 1909"/>
              <a:gd name="T68" fmla="*/ 265 w 3410"/>
              <a:gd name="T69" fmla="*/ 1451 h 1909"/>
              <a:gd name="T70" fmla="*/ 407 w 3410"/>
              <a:gd name="T71" fmla="*/ 1608 h 1909"/>
              <a:gd name="T72" fmla="*/ 377 w 3410"/>
              <a:gd name="T73" fmla="*/ 1700 h 1909"/>
              <a:gd name="T74" fmla="*/ 570 w 3410"/>
              <a:gd name="T75" fmla="*/ 1614 h 1909"/>
              <a:gd name="T76" fmla="*/ 906 w 3410"/>
              <a:gd name="T77" fmla="*/ 1664 h 1909"/>
              <a:gd name="T78" fmla="*/ 1278 w 3410"/>
              <a:gd name="T79" fmla="*/ 1741 h 1909"/>
              <a:gd name="T80" fmla="*/ 1614 w 3410"/>
              <a:gd name="T81" fmla="*/ 1746 h 1909"/>
              <a:gd name="T82" fmla="*/ 1725 w 3410"/>
              <a:gd name="T83" fmla="*/ 1807 h 1909"/>
              <a:gd name="T84" fmla="*/ 1939 w 3410"/>
              <a:gd name="T85" fmla="*/ 1843 h 1909"/>
              <a:gd name="T86" fmla="*/ 2138 w 3410"/>
              <a:gd name="T87" fmla="*/ 1909 h 1909"/>
              <a:gd name="T88" fmla="*/ 2311 w 3410"/>
              <a:gd name="T89" fmla="*/ 1827 h 1909"/>
              <a:gd name="T90" fmla="*/ 2423 w 3410"/>
              <a:gd name="T91" fmla="*/ 1827 h 1909"/>
              <a:gd name="T92" fmla="*/ 2529 w 3410"/>
              <a:gd name="T93" fmla="*/ 1781 h 1909"/>
              <a:gd name="T94" fmla="*/ 2647 w 3410"/>
              <a:gd name="T95" fmla="*/ 1715 h 1909"/>
              <a:gd name="T96" fmla="*/ 2825 w 3410"/>
              <a:gd name="T97" fmla="*/ 1715 h 1909"/>
              <a:gd name="T98" fmla="*/ 2993 w 3410"/>
              <a:gd name="T99" fmla="*/ 1705 h 1909"/>
              <a:gd name="T100" fmla="*/ 3171 w 3410"/>
              <a:gd name="T101" fmla="*/ 1624 h 1909"/>
              <a:gd name="T102" fmla="*/ 3242 w 3410"/>
              <a:gd name="T103" fmla="*/ 1552 h 1909"/>
              <a:gd name="T104" fmla="*/ 3303 w 3410"/>
              <a:gd name="T105" fmla="*/ 1568 h 1909"/>
              <a:gd name="T106" fmla="*/ 3389 w 3410"/>
              <a:gd name="T107" fmla="*/ 1502 h 1909"/>
              <a:gd name="T108" fmla="*/ 3334 w 3410"/>
              <a:gd name="T109" fmla="*/ 1374 h 1909"/>
              <a:gd name="T110" fmla="*/ 3262 w 3410"/>
              <a:gd name="T111" fmla="*/ 1247 h 1909"/>
              <a:gd name="T112" fmla="*/ 3323 w 3410"/>
              <a:gd name="T113" fmla="*/ 1145 h 1909"/>
              <a:gd name="T114" fmla="*/ 3339 w 3410"/>
              <a:gd name="T115" fmla="*/ 1049 h 1909"/>
              <a:gd name="T116" fmla="*/ 3298 w 3410"/>
              <a:gd name="T117" fmla="*/ 855 h 1909"/>
              <a:gd name="T118" fmla="*/ 3389 w 3410"/>
              <a:gd name="T119" fmla="*/ 815 h 1909"/>
              <a:gd name="T120" fmla="*/ 3364 w 3410"/>
              <a:gd name="T121" fmla="*/ 733 h 1909"/>
              <a:gd name="T122" fmla="*/ 3410 w 3410"/>
              <a:gd name="T123" fmla="*/ 514 h 1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10" h="1909">
                <a:moveTo>
                  <a:pt x="3405" y="469"/>
                </a:moveTo>
                <a:lnTo>
                  <a:pt x="3405" y="469"/>
                </a:lnTo>
                <a:lnTo>
                  <a:pt x="3395" y="443"/>
                </a:lnTo>
                <a:lnTo>
                  <a:pt x="3384" y="428"/>
                </a:lnTo>
                <a:lnTo>
                  <a:pt x="3374" y="418"/>
                </a:lnTo>
                <a:lnTo>
                  <a:pt x="3359" y="413"/>
                </a:lnTo>
                <a:lnTo>
                  <a:pt x="3334" y="418"/>
                </a:lnTo>
                <a:lnTo>
                  <a:pt x="3323" y="423"/>
                </a:lnTo>
                <a:lnTo>
                  <a:pt x="3323" y="423"/>
                </a:lnTo>
                <a:lnTo>
                  <a:pt x="3288" y="428"/>
                </a:lnTo>
                <a:lnTo>
                  <a:pt x="3257" y="423"/>
                </a:lnTo>
                <a:lnTo>
                  <a:pt x="3232" y="418"/>
                </a:lnTo>
                <a:lnTo>
                  <a:pt x="3232" y="418"/>
                </a:lnTo>
                <a:lnTo>
                  <a:pt x="3196" y="392"/>
                </a:lnTo>
                <a:lnTo>
                  <a:pt x="3171" y="367"/>
                </a:lnTo>
                <a:lnTo>
                  <a:pt x="3160" y="346"/>
                </a:lnTo>
                <a:lnTo>
                  <a:pt x="3150" y="326"/>
                </a:lnTo>
                <a:lnTo>
                  <a:pt x="3150" y="306"/>
                </a:lnTo>
                <a:lnTo>
                  <a:pt x="3150" y="296"/>
                </a:lnTo>
                <a:lnTo>
                  <a:pt x="3155" y="285"/>
                </a:lnTo>
                <a:lnTo>
                  <a:pt x="3155" y="285"/>
                </a:lnTo>
                <a:lnTo>
                  <a:pt x="3171" y="265"/>
                </a:lnTo>
                <a:lnTo>
                  <a:pt x="3176" y="250"/>
                </a:lnTo>
                <a:lnTo>
                  <a:pt x="3176" y="240"/>
                </a:lnTo>
                <a:lnTo>
                  <a:pt x="3171" y="234"/>
                </a:lnTo>
                <a:lnTo>
                  <a:pt x="3155" y="229"/>
                </a:lnTo>
                <a:lnTo>
                  <a:pt x="3145" y="229"/>
                </a:lnTo>
                <a:lnTo>
                  <a:pt x="3130" y="229"/>
                </a:lnTo>
                <a:lnTo>
                  <a:pt x="3079" y="219"/>
                </a:lnTo>
                <a:lnTo>
                  <a:pt x="3079" y="219"/>
                </a:lnTo>
                <a:lnTo>
                  <a:pt x="2957" y="199"/>
                </a:lnTo>
                <a:lnTo>
                  <a:pt x="2957" y="199"/>
                </a:lnTo>
                <a:lnTo>
                  <a:pt x="2820" y="133"/>
                </a:lnTo>
                <a:lnTo>
                  <a:pt x="2820" y="133"/>
                </a:lnTo>
                <a:lnTo>
                  <a:pt x="2809" y="143"/>
                </a:lnTo>
                <a:lnTo>
                  <a:pt x="2794" y="148"/>
                </a:lnTo>
                <a:lnTo>
                  <a:pt x="2779" y="143"/>
                </a:lnTo>
                <a:lnTo>
                  <a:pt x="2764" y="133"/>
                </a:lnTo>
                <a:lnTo>
                  <a:pt x="2764" y="133"/>
                </a:lnTo>
                <a:lnTo>
                  <a:pt x="2713" y="112"/>
                </a:lnTo>
                <a:lnTo>
                  <a:pt x="2631" y="92"/>
                </a:lnTo>
                <a:lnTo>
                  <a:pt x="2626" y="61"/>
                </a:lnTo>
                <a:lnTo>
                  <a:pt x="2626" y="61"/>
                </a:lnTo>
                <a:lnTo>
                  <a:pt x="2560" y="31"/>
                </a:lnTo>
                <a:lnTo>
                  <a:pt x="2509" y="11"/>
                </a:lnTo>
                <a:lnTo>
                  <a:pt x="2479" y="0"/>
                </a:lnTo>
                <a:lnTo>
                  <a:pt x="2479" y="0"/>
                </a:lnTo>
                <a:lnTo>
                  <a:pt x="2448" y="0"/>
                </a:lnTo>
                <a:lnTo>
                  <a:pt x="2402" y="0"/>
                </a:lnTo>
                <a:lnTo>
                  <a:pt x="2382" y="6"/>
                </a:lnTo>
                <a:lnTo>
                  <a:pt x="2367" y="11"/>
                </a:lnTo>
                <a:lnTo>
                  <a:pt x="2356" y="26"/>
                </a:lnTo>
                <a:lnTo>
                  <a:pt x="2362" y="41"/>
                </a:lnTo>
                <a:lnTo>
                  <a:pt x="2362" y="41"/>
                </a:lnTo>
                <a:lnTo>
                  <a:pt x="2367" y="46"/>
                </a:lnTo>
                <a:lnTo>
                  <a:pt x="2372" y="61"/>
                </a:lnTo>
                <a:lnTo>
                  <a:pt x="2372" y="87"/>
                </a:lnTo>
                <a:lnTo>
                  <a:pt x="2367" y="133"/>
                </a:lnTo>
                <a:lnTo>
                  <a:pt x="2387" y="163"/>
                </a:lnTo>
                <a:lnTo>
                  <a:pt x="2397" y="204"/>
                </a:lnTo>
                <a:lnTo>
                  <a:pt x="2397" y="245"/>
                </a:lnTo>
                <a:lnTo>
                  <a:pt x="2428" y="260"/>
                </a:lnTo>
                <a:lnTo>
                  <a:pt x="2428" y="260"/>
                </a:lnTo>
                <a:lnTo>
                  <a:pt x="2433" y="270"/>
                </a:lnTo>
                <a:lnTo>
                  <a:pt x="2428" y="290"/>
                </a:lnTo>
                <a:lnTo>
                  <a:pt x="2428" y="301"/>
                </a:lnTo>
                <a:lnTo>
                  <a:pt x="2418" y="311"/>
                </a:lnTo>
                <a:lnTo>
                  <a:pt x="2402" y="321"/>
                </a:lnTo>
                <a:lnTo>
                  <a:pt x="2382" y="321"/>
                </a:lnTo>
                <a:lnTo>
                  <a:pt x="2326" y="290"/>
                </a:lnTo>
                <a:lnTo>
                  <a:pt x="2326" y="311"/>
                </a:lnTo>
                <a:lnTo>
                  <a:pt x="2331" y="336"/>
                </a:lnTo>
                <a:lnTo>
                  <a:pt x="2316" y="352"/>
                </a:lnTo>
                <a:lnTo>
                  <a:pt x="2306" y="357"/>
                </a:lnTo>
                <a:lnTo>
                  <a:pt x="2306" y="372"/>
                </a:lnTo>
                <a:lnTo>
                  <a:pt x="2321" y="382"/>
                </a:lnTo>
                <a:lnTo>
                  <a:pt x="2321" y="408"/>
                </a:lnTo>
                <a:lnTo>
                  <a:pt x="2311" y="418"/>
                </a:lnTo>
                <a:lnTo>
                  <a:pt x="2311" y="418"/>
                </a:lnTo>
                <a:lnTo>
                  <a:pt x="2316" y="423"/>
                </a:lnTo>
                <a:lnTo>
                  <a:pt x="2316" y="443"/>
                </a:lnTo>
                <a:lnTo>
                  <a:pt x="2316" y="453"/>
                </a:lnTo>
                <a:lnTo>
                  <a:pt x="2311" y="463"/>
                </a:lnTo>
                <a:lnTo>
                  <a:pt x="2295" y="474"/>
                </a:lnTo>
                <a:lnTo>
                  <a:pt x="2275" y="474"/>
                </a:lnTo>
                <a:lnTo>
                  <a:pt x="2229" y="469"/>
                </a:lnTo>
                <a:lnTo>
                  <a:pt x="2229" y="469"/>
                </a:lnTo>
                <a:lnTo>
                  <a:pt x="2219" y="474"/>
                </a:lnTo>
                <a:lnTo>
                  <a:pt x="2209" y="489"/>
                </a:lnTo>
                <a:lnTo>
                  <a:pt x="2199" y="504"/>
                </a:lnTo>
                <a:lnTo>
                  <a:pt x="2199" y="504"/>
                </a:lnTo>
                <a:lnTo>
                  <a:pt x="2194" y="509"/>
                </a:lnTo>
                <a:lnTo>
                  <a:pt x="2168" y="519"/>
                </a:lnTo>
                <a:lnTo>
                  <a:pt x="2148" y="519"/>
                </a:lnTo>
                <a:lnTo>
                  <a:pt x="2127" y="519"/>
                </a:lnTo>
                <a:lnTo>
                  <a:pt x="2102" y="509"/>
                </a:lnTo>
                <a:lnTo>
                  <a:pt x="2071" y="494"/>
                </a:lnTo>
                <a:lnTo>
                  <a:pt x="2071" y="494"/>
                </a:lnTo>
                <a:lnTo>
                  <a:pt x="2056" y="489"/>
                </a:lnTo>
                <a:lnTo>
                  <a:pt x="2041" y="479"/>
                </a:lnTo>
                <a:lnTo>
                  <a:pt x="2031" y="453"/>
                </a:lnTo>
                <a:lnTo>
                  <a:pt x="2005" y="443"/>
                </a:lnTo>
                <a:lnTo>
                  <a:pt x="2005" y="443"/>
                </a:lnTo>
                <a:lnTo>
                  <a:pt x="1995" y="438"/>
                </a:lnTo>
                <a:lnTo>
                  <a:pt x="1980" y="438"/>
                </a:lnTo>
                <a:lnTo>
                  <a:pt x="1970" y="438"/>
                </a:lnTo>
                <a:lnTo>
                  <a:pt x="1960" y="438"/>
                </a:lnTo>
                <a:lnTo>
                  <a:pt x="1954" y="448"/>
                </a:lnTo>
                <a:lnTo>
                  <a:pt x="1954" y="458"/>
                </a:lnTo>
                <a:lnTo>
                  <a:pt x="1954" y="458"/>
                </a:lnTo>
                <a:lnTo>
                  <a:pt x="1954" y="463"/>
                </a:lnTo>
                <a:lnTo>
                  <a:pt x="1949" y="469"/>
                </a:lnTo>
                <a:lnTo>
                  <a:pt x="1934" y="479"/>
                </a:lnTo>
                <a:lnTo>
                  <a:pt x="1898" y="484"/>
                </a:lnTo>
                <a:lnTo>
                  <a:pt x="1822" y="494"/>
                </a:lnTo>
                <a:lnTo>
                  <a:pt x="1822" y="494"/>
                </a:lnTo>
                <a:lnTo>
                  <a:pt x="1797" y="474"/>
                </a:lnTo>
                <a:lnTo>
                  <a:pt x="1771" y="458"/>
                </a:lnTo>
                <a:lnTo>
                  <a:pt x="1761" y="453"/>
                </a:lnTo>
                <a:lnTo>
                  <a:pt x="1746" y="453"/>
                </a:lnTo>
                <a:lnTo>
                  <a:pt x="1746" y="453"/>
                </a:lnTo>
                <a:lnTo>
                  <a:pt x="1685" y="469"/>
                </a:lnTo>
                <a:lnTo>
                  <a:pt x="1598" y="484"/>
                </a:lnTo>
                <a:lnTo>
                  <a:pt x="1598" y="484"/>
                </a:lnTo>
                <a:lnTo>
                  <a:pt x="1588" y="489"/>
                </a:lnTo>
                <a:lnTo>
                  <a:pt x="1578" y="489"/>
                </a:lnTo>
                <a:lnTo>
                  <a:pt x="1563" y="489"/>
                </a:lnTo>
                <a:lnTo>
                  <a:pt x="1552" y="479"/>
                </a:lnTo>
                <a:lnTo>
                  <a:pt x="1537" y="463"/>
                </a:lnTo>
                <a:lnTo>
                  <a:pt x="1527" y="443"/>
                </a:lnTo>
                <a:lnTo>
                  <a:pt x="1517" y="408"/>
                </a:lnTo>
                <a:lnTo>
                  <a:pt x="1517" y="408"/>
                </a:lnTo>
                <a:lnTo>
                  <a:pt x="1507" y="372"/>
                </a:lnTo>
                <a:lnTo>
                  <a:pt x="1491" y="352"/>
                </a:lnTo>
                <a:lnTo>
                  <a:pt x="1471" y="341"/>
                </a:lnTo>
                <a:lnTo>
                  <a:pt x="1451" y="336"/>
                </a:lnTo>
                <a:lnTo>
                  <a:pt x="1430" y="336"/>
                </a:lnTo>
                <a:lnTo>
                  <a:pt x="1415" y="341"/>
                </a:lnTo>
                <a:lnTo>
                  <a:pt x="1400" y="346"/>
                </a:lnTo>
                <a:lnTo>
                  <a:pt x="1400" y="346"/>
                </a:lnTo>
                <a:lnTo>
                  <a:pt x="1369" y="352"/>
                </a:lnTo>
                <a:lnTo>
                  <a:pt x="1308" y="362"/>
                </a:lnTo>
                <a:lnTo>
                  <a:pt x="1283" y="357"/>
                </a:lnTo>
                <a:lnTo>
                  <a:pt x="1267" y="352"/>
                </a:lnTo>
                <a:lnTo>
                  <a:pt x="1262" y="346"/>
                </a:lnTo>
                <a:lnTo>
                  <a:pt x="1262" y="341"/>
                </a:lnTo>
                <a:lnTo>
                  <a:pt x="1283" y="316"/>
                </a:lnTo>
                <a:lnTo>
                  <a:pt x="1283" y="316"/>
                </a:lnTo>
                <a:lnTo>
                  <a:pt x="1293" y="311"/>
                </a:lnTo>
                <a:lnTo>
                  <a:pt x="1298" y="306"/>
                </a:lnTo>
                <a:lnTo>
                  <a:pt x="1303" y="301"/>
                </a:lnTo>
                <a:lnTo>
                  <a:pt x="1303" y="296"/>
                </a:lnTo>
                <a:lnTo>
                  <a:pt x="1293" y="285"/>
                </a:lnTo>
                <a:lnTo>
                  <a:pt x="1273" y="275"/>
                </a:lnTo>
                <a:lnTo>
                  <a:pt x="1242" y="265"/>
                </a:lnTo>
                <a:lnTo>
                  <a:pt x="1242" y="265"/>
                </a:lnTo>
                <a:lnTo>
                  <a:pt x="1171" y="270"/>
                </a:lnTo>
                <a:lnTo>
                  <a:pt x="1115" y="275"/>
                </a:lnTo>
                <a:lnTo>
                  <a:pt x="1089" y="280"/>
                </a:lnTo>
                <a:lnTo>
                  <a:pt x="1074" y="285"/>
                </a:lnTo>
                <a:lnTo>
                  <a:pt x="1074" y="285"/>
                </a:lnTo>
                <a:lnTo>
                  <a:pt x="1069" y="285"/>
                </a:lnTo>
                <a:lnTo>
                  <a:pt x="1059" y="280"/>
                </a:lnTo>
                <a:lnTo>
                  <a:pt x="1054" y="275"/>
                </a:lnTo>
                <a:lnTo>
                  <a:pt x="1054" y="270"/>
                </a:lnTo>
                <a:lnTo>
                  <a:pt x="1059" y="260"/>
                </a:lnTo>
                <a:lnTo>
                  <a:pt x="1064" y="250"/>
                </a:lnTo>
                <a:lnTo>
                  <a:pt x="1064" y="250"/>
                </a:lnTo>
                <a:lnTo>
                  <a:pt x="1064" y="240"/>
                </a:lnTo>
                <a:lnTo>
                  <a:pt x="1059" y="219"/>
                </a:lnTo>
                <a:lnTo>
                  <a:pt x="1054" y="204"/>
                </a:lnTo>
                <a:lnTo>
                  <a:pt x="1049" y="194"/>
                </a:lnTo>
                <a:lnTo>
                  <a:pt x="1033" y="189"/>
                </a:lnTo>
                <a:lnTo>
                  <a:pt x="1023" y="184"/>
                </a:lnTo>
                <a:lnTo>
                  <a:pt x="993" y="199"/>
                </a:lnTo>
                <a:lnTo>
                  <a:pt x="993" y="199"/>
                </a:lnTo>
                <a:lnTo>
                  <a:pt x="972" y="194"/>
                </a:lnTo>
                <a:lnTo>
                  <a:pt x="942" y="189"/>
                </a:lnTo>
                <a:lnTo>
                  <a:pt x="942" y="189"/>
                </a:lnTo>
                <a:lnTo>
                  <a:pt x="932" y="194"/>
                </a:lnTo>
                <a:lnTo>
                  <a:pt x="927" y="204"/>
                </a:lnTo>
                <a:lnTo>
                  <a:pt x="921" y="214"/>
                </a:lnTo>
                <a:lnTo>
                  <a:pt x="921" y="214"/>
                </a:lnTo>
                <a:lnTo>
                  <a:pt x="901" y="209"/>
                </a:lnTo>
                <a:lnTo>
                  <a:pt x="865" y="209"/>
                </a:lnTo>
                <a:lnTo>
                  <a:pt x="840" y="209"/>
                </a:lnTo>
                <a:lnTo>
                  <a:pt x="825" y="219"/>
                </a:lnTo>
                <a:lnTo>
                  <a:pt x="809" y="229"/>
                </a:lnTo>
                <a:lnTo>
                  <a:pt x="804" y="250"/>
                </a:lnTo>
                <a:lnTo>
                  <a:pt x="743" y="280"/>
                </a:lnTo>
                <a:lnTo>
                  <a:pt x="611" y="357"/>
                </a:lnTo>
                <a:lnTo>
                  <a:pt x="565" y="362"/>
                </a:lnTo>
                <a:lnTo>
                  <a:pt x="351" y="458"/>
                </a:lnTo>
                <a:lnTo>
                  <a:pt x="351" y="458"/>
                </a:lnTo>
                <a:lnTo>
                  <a:pt x="336" y="463"/>
                </a:lnTo>
                <a:lnTo>
                  <a:pt x="296" y="479"/>
                </a:lnTo>
                <a:lnTo>
                  <a:pt x="270" y="484"/>
                </a:lnTo>
                <a:lnTo>
                  <a:pt x="240" y="484"/>
                </a:lnTo>
                <a:lnTo>
                  <a:pt x="209" y="479"/>
                </a:lnTo>
                <a:lnTo>
                  <a:pt x="184" y="463"/>
                </a:lnTo>
                <a:lnTo>
                  <a:pt x="163" y="499"/>
                </a:lnTo>
                <a:lnTo>
                  <a:pt x="143" y="530"/>
                </a:lnTo>
                <a:lnTo>
                  <a:pt x="112" y="530"/>
                </a:lnTo>
                <a:lnTo>
                  <a:pt x="112" y="530"/>
                </a:lnTo>
                <a:lnTo>
                  <a:pt x="107" y="535"/>
                </a:lnTo>
                <a:lnTo>
                  <a:pt x="102" y="545"/>
                </a:lnTo>
                <a:lnTo>
                  <a:pt x="102" y="555"/>
                </a:lnTo>
                <a:lnTo>
                  <a:pt x="102" y="555"/>
                </a:lnTo>
                <a:lnTo>
                  <a:pt x="102" y="570"/>
                </a:lnTo>
                <a:lnTo>
                  <a:pt x="0" y="560"/>
                </a:lnTo>
                <a:lnTo>
                  <a:pt x="0" y="560"/>
                </a:lnTo>
                <a:lnTo>
                  <a:pt x="0" y="575"/>
                </a:lnTo>
                <a:lnTo>
                  <a:pt x="0" y="596"/>
                </a:lnTo>
                <a:lnTo>
                  <a:pt x="5" y="621"/>
                </a:lnTo>
                <a:lnTo>
                  <a:pt x="5" y="621"/>
                </a:lnTo>
                <a:lnTo>
                  <a:pt x="21" y="657"/>
                </a:lnTo>
                <a:lnTo>
                  <a:pt x="31" y="682"/>
                </a:lnTo>
                <a:lnTo>
                  <a:pt x="41" y="687"/>
                </a:lnTo>
                <a:lnTo>
                  <a:pt x="51" y="687"/>
                </a:lnTo>
                <a:lnTo>
                  <a:pt x="67" y="682"/>
                </a:lnTo>
                <a:lnTo>
                  <a:pt x="82" y="667"/>
                </a:lnTo>
                <a:lnTo>
                  <a:pt x="82" y="667"/>
                </a:lnTo>
                <a:lnTo>
                  <a:pt x="92" y="657"/>
                </a:lnTo>
                <a:lnTo>
                  <a:pt x="112" y="642"/>
                </a:lnTo>
                <a:lnTo>
                  <a:pt x="122" y="636"/>
                </a:lnTo>
                <a:lnTo>
                  <a:pt x="133" y="636"/>
                </a:lnTo>
                <a:lnTo>
                  <a:pt x="138" y="647"/>
                </a:lnTo>
                <a:lnTo>
                  <a:pt x="143" y="672"/>
                </a:lnTo>
                <a:lnTo>
                  <a:pt x="143" y="672"/>
                </a:lnTo>
                <a:lnTo>
                  <a:pt x="138" y="794"/>
                </a:lnTo>
                <a:lnTo>
                  <a:pt x="143" y="855"/>
                </a:lnTo>
                <a:lnTo>
                  <a:pt x="143" y="855"/>
                </a:lnTo>
                <a:lnTo>
                  <a:pt x="138" y="865"/>
                </a:lnTo>
                <a:lnTo>
                  <a:pt x="143" y="876"/>
                </a:lnTo>
                <a:lnTo>
                  <a:pt x="143" y="886"/>
                </a:lnTo>
                <a:lnTo>
                  <a:pt x="153" y="896"/>
                </a:lnTo>
                <a:lnTo>
                  <a:pt x="168" y="911"/>
                </a:lnTo>
                <a:lnTo>
                  <a:pt x="194" y="916"/>
                </a:lnTo>
                <a:lnTo>
                  <a:pt x="229" y="921"/>
                </a:lnTo>
                <a:lnTo>
                  <a:pt x="229" y="921"/>
                </a:lnTo>
                <a:lnTo>
                  <a:pt x="255" y="937"/>
                </a:lnTo>
                <a:lnTo>
                  <a:pt x="275" y="952"/>
                </a:lnTo>
                <a:lnTo>
                  <a:pt x="280" y="962"/>
                </a:lnTo>
                <a:lnTo>
                  <a:pt x="285" y="972"/>
                </a:lnTo>
                <a:lnTo>
                  <a:pt x="285" y="972"/>
                </a:lnTo>
                <a:lnTo>
                  <a:pt x="285" y="993"/>
                </a:lnTo>
                <a:lnTo>
                  <a:pt x="301" y="1008"/>
                </a:lnTo>
                <a:lnTo>
                  <a:pt x="321" y="1018"/>
                </a:lnTo>
                <a:lnTo>
                  <a:pt x="351" y="1018"/>
                </a:lnTo>
                <a:lnTo>
                  <a:pt x="351" y="1018"/>
                </a:lnTo>
                <a:lnTo>
                  <a:pt x="357" y="1018"/>
                </a:lnTo>
                <a:lnTo>
                  <a:pt x="367" y="1028"/>
                </a:lnTo>
                <a:lnTo>
                  <a:pt x="377" y="1059"/>
                </a:lnTo>
                <a:lnTo>
                  <a:pt x="392" y="1105"/>
                </a:lnTo>
                <a:lnTo>
                  <a:pt x="413" y="1125"/>
                </a:lnTo>
                <a:lnTo>
                  <a:pt x="413" y="1125"/>
                </a:lnTo>
                <a:lnTo>
                  <a:pt x="428" y="1140"/>
                </a:lnTo>
                <a:lnTo>
                  <a:pt x="453" y="1171"/>
                </a:lnTo>
                <a:lnTo>
                  <a:pt x="458" y="1191"/>
                </a:lnTo>
                <a:lnTo>
                  <a:pt x="458" y="1206"/>
                </a:lnTo>
                <a:lnTo>
                  <a:pt x="458" y="1212"/>
                </a:lnTo>
                <a:lnTo>
                  <a:pt x="453" y="1217"/>
                </a:lnTo>
                <a:lnTo>
                  <a:pt x="428" y="1222"/>
                </a:lnTo>
                <a:lnTo>
                  <a:pt x="428" y="1222"/>
                </a:lnTo>
                <a:lnTo>
                  <a:pt x="423" y="1222"/>
                </a:lnTo>
                <a:lnTo>
                  <a:pt x="413" y="1227"/>
                </a:lnTo>
                <a:lnTo>
                  <a:pt x="397" y="1237"/>
                </a:lnTo>
                <a:lnTo>
                  <a:pt x="392" y="1247"/>
                </a:lnTo>
                <a:lnTo>
                  <a:pt x="392" y="1262"/>
                </a:lnTo>
                <a:lnTo>
                  <a:pt x="392" y="1262"/>
                </a:lnTo>
                <a:lnTo>
                  <a:pt x="387" y="1262"/>
                </a:lnTo>
                <a:lnTo>
                  <a:pt x="372" y="1273"/>
                </a:lnTo>
                <a:lnTo>
                  <a:pt x="346" y="1283"/>
                </a:lnTo>
                <a:lnTo>
                  <a:pt x="301" y="1283"/>
                </a:lnTo>
                <a:lnTo>
                  <a:pt x="245" y="1354"/>
                </a:lnTo>
                <a:lnTo>
                  <a:pt x="245" y="1354"/>
                </a:lnTo>
                <a:lnTo>
                  <a:pt x="245" y="1374"/>
                </a:lnTo>
                <a:lnTo>
                  <a:pt x="245" y="1415"/>
                </a:lnTo>
                <a:lnTo>
                  <a:pt x="255" y="1435"/>
                </a:lnTo>
                <a:lnTo>
                  <a:pt x="265" y="1451"/>
                </a:lnTo>
                <a:lnTo>
                  <a:pt x="285" y="1461"/>
                </a:lnTo>
                <a:lnTo>
                  <a:pt x="311" y="1461"/>
                </a:lnTo>
                <a:lnTo>
                  <a:pt x="382" y="1471"/>
                </a:lnTo>
                <a:lnTo>
                  <a:pt x="387" y="1527"/>
                </a:lnTo>
                <a:lnTo>
                  <a:pt x="387" y="1527"/>
                </a:lnTo>
                <a:lnTo>
                  <a:pt x="392" y="1542"/>
                </a:lnTo>
                <a:lnTo>
                  <a:pt x="402" y="1588"/>
                </a:lnTo>
                <a:lnTo>
                  <a:pt x="407" y="1608"/>
                </a:lnTo>
                <a:lnTo>
                  <a:pt x="407" y="1634"/>
                </a:lnTo>
                <a:lnTo>
                  <a:pt x="397" y="1654"/>
                </a:lnTo>
                <a:lnTo>
                  <a:pt x="382" y="1669"/>
                </a:lnTo>
                <a:lnTo>
                  <a:pt x="382" y="1669"/>
                </a:lnTo>
                <a:lnTo>
                  <a:pt x="357" y="1680"/>
                </a:lnTo>
                <a:lnTo>
                  <a:pt x="357" y="1680"/>
                </a:lnTo>
                <a:lnTo>
                  <a:pt x="367" y="1690"/>
                </a:lnTo>
                <a:lnTo>
                  <a:pt x="377" y="1700"/>
                </a:lnTo>
                <a:lnTo>
                  <a:pt x="397" y="1700"/>
                </a:lnTo>
                <a:lnTo>
                  <a:pt x="418" y="1700"/>
                </a:lnTo>
                <a:lnTo>
                  <a:pt x="448" y="1695"/>
                </a:lnTo>
                <a:lnTo>
                  <a:pt x="489" y="1685"/>
                </a:lnTo>
                <a:lnTo>
                  <a:pt x="540" y="1664"/>
                </a:lnTo>
                <a:lnTo>
                  <a:pt x="540" y="1664"/>
                </a:lnTo>
                <a:lnTo>
                  <a:pt x="545" y="1649"/>
                </a:lnTo>
                <a:lnTo>
                  <a:pt x="570" y="1614"/>
                </a:lnTo>
                <a:lnTo>
                  <a:pt x="591" y="1598"/>
                </a:lnTo>
                <a:lnTo>
                  <a:pt x="611" y="1583"/>
                </a:lnTo>
                <a:lnTo>
                  <a:pt x="631" y="1573"/>
                </a:lnTo>
                <a:lnTo>
                  <a:pt x="652" y="1573"/>
                </a:lnTo>
                <a:lnTo>
                  <a:pt x="652" y="1573"/>
                </a:lnTo>
                <a:lnTo>
                  <a:pt x="718" y="1593"/>
                </a:lnTo>
                <a:lnTo>
                  <a:pt x="815" y="1624"/>
                </a:lnTo>
                <a:lnTo>
                  <a:pt x="906" y="1664"/>
                </a:lnTo>
                <a:lnTo>
                  <a:pt x="972" y="1695"/>
                </a:lnTo>
                <a:lnTo>
                  <a:pt x="972" y="1695"/>
                </a:lnTo>
                <a:lnTo>
                  <a:pt x="998" y="1710"/>
                </a:lnTo>
                <a:lnTo>
                  <a:pt x="1018" y="1715"/>
                </a:lnTo>
                <a:lnTo>
                  <a:pt x="1064" y="1720"/>
                </a:lnTo>
                <a:lnTo>
                  <a:pt x="1100" y="1715"/>
                </a:lnTo>
                <a:lnTo>
                  <a:pt x="1115" y="1710"/>
                </a:lnTo>
                <a:lnTo>
                  <a:pt x="1278" y="1741"/>
                </a:lnTo>
                <a:lnTo>
                  <a:pt x="1278" y="1741"/>
                </a:lnTo>
                <a:lnTo>
                  <a:pt x="1390" y="1736"/>
                </a:lnTo>
                <a:lnTo>
                  <a:pt x="1481" y="1741"/>
                </a:lnTo>
                <a:lnTo>
                  <a:pt x="1517" y="1746"/>
                </a:lnTo>
                <a:lnTo>
                  <a:pt x="1542" y="1756"/>
                </a:lnTo>
                <a:lnTo>
                  <a:pt x="1542" y="1756"/>
                </a:lnTo>
                <a:lnTo>
                  <a:pt x="1563" y="1751"/>
                </a:lnTo>
                <a:lnTo>
                  <a:pt x="1614" y="1746"/>
                </a:lnTo>
                <a:lnTo>
                  <a:pt x="1644" y="1746"/>
                </a:lnTo>
                <a:lnTo>
                  <a:pt x="1675" y="1746"/>
                </a:lnTo>
                <a:lnTo>
                  <a:pt x="1695" y="1756"/>
                </a:lnTo>
                <a:lnTo>
                  <a:pt x="1715" y="1771"/>
                </a:lnTo>
                <a:lnTo>
                  <a:pt x="1715" y="1771"/>
                </a:lnTo>
                <a:lnTo>
                  <a:pt x="1715" y="1781"/>
                </a:lnTo>
                <a:lnTo>
                  <a:pt x="1720" y="1792"/>
                </a:lnTo>
                <a:lnTo>
                  <a:pt x="1725" y="1807"/>
                </a:lnTo>
                <a:lnTo>
                  <a:pt x="1741" y="1817"/>
                </a:lnTo>
                <a:lnTo>
                  <a:pt x="1756" y="1827"/>
                </a:lnTo>
                <a:lnTo>
                  <a:pt x="1781" y="1832"/>
                </a:lnTo>
                <a:lnTo>
                  <a:pt x="1817" y="1832"/>
                </a:lnTo>
                <a:lnTo>
                  <a:pt x="1817" y="1832"/>
                </a:lnTo>
                <a:lnTo>
                  <a:pt x="1842" y="1832"/>
                </a:lnTo>
                <a:lnTo>
                  <a:pt x="1904" y="1837"/>
                </a:lnTo>
                <a:lnTo>
                  <a:pt x="1939" y="1843"/>
                </a:lnTo>
                <a:lnTo>
                  <a:pt x="1975" y="1853"/>
                </a:lnTo>
                <a:lnTo>
                  <a:pt x="2010" y="1868"/>
                </a:lnTo>
                <a:lnTo>
                  <a:pt x="2041" y="1883"/>
                </a:lnTo>
                <a:lnTo>
                  <a:pt x="2041" y="1883"/>
                </a:lnTo>
                <a:lnTo>
                  <a:pt x="2082" y="1888"/>
                </a:lnTo>
                <a:lnTo>
                  <a:pt x="2112" y="1893"/>
                </a:lnTo>
                <a:lnTo>
                  <a:pt x="2127" y="1904"/>
                </a:lnTo>
                <a:lnTo>
                  <a:pt x="2138" y="1909"/>
                </a:lnTo>
                <a:lnTo>
                  <a:pt x="2138" y="1909"/>
                </a:lnTo>
                <a:lnTo>
                  <a:pt x="2158" y="1909"/>
                </a:lnTo>
                <a:lnTo>
                  <a:pt x="2209" y="1904"/>
                </a:lnTo>
                <a:lnTo>
                  <a:pt x="2239" y="1893"/>
                </a:lnTo>
                <a:lnTo>
                  <a:pt x="2270" y="1878"/>
                </a:lnTo>
                <a:lnTo>
                  <a:pt x="2295" y="1858"/>
                </a:lnTo>
                <a:lnTo>
                  <a:pt x="2311" y="1827"/>
                </a:lnTo>
                <a:lnTo>
                  <a:pt x="2311" y="1827"/>
                </a:lnTo>
                <a:lnTo>
                  <a:pt x="2316" y="1822"/>
                </a:lnTo>
                <a:lnTo>
                  <a:pt x="2336" y="1812"/>
                </a:lnTo>
                <a:lnTo>
                  <a:pt x="2346" y="1807"/>
                </a:lnTo>
                <a:lnTo>
                  <a:pt x="2362" y="1807"/>
                </a:lnTo>
                <a:lnTo>
                  <a:pt x="2382" y="1807"/>
                </a:lnTo>
                <a:lnTo>
                  <a:pt x="2402" y="1817"/>
                </a:lnTo>
                <a:lnTo>
                  <a:pt x="2402" y="1817"/>
                </a:lnTo>
                <a:lnTo>
                  <a:pt x="2423" y="1827"/>
                </a:lnTo>
                <a:lnTo>
                  <a:pt x="2443" y="1832"/>
                </a:lnTo>
                <a:lnTo>
                  <a:pt x="2463" y="1832"/>
                </a:lnTo>
                <a:lnTo>
                  <a:pt x="2479" y="1832"/>
                </a:lnTo>
                <a:lnTo>
                  <a:pt x="2494" y="1822"/>
                </a:lnTo>
                <a:lnTo>
                  <a:pt x="2509" y="1812"/>
                </a:lnTo>
                <a:lnTo>
                  <a:pt x="2519" y="1797"/>
                </a:lnTo>
                <a:lnTo>
                  <a:pt x="2529" y="1781"/>
                </a:lnTo>
                <a:lnTo>
                  <a:pt x="2529" y="1781"/>
                </a:lnTo>
                <a:lnTo>
                  <a:pt x="2545" y="1746"/>
                </a:lnTo>
                <a:lnTo>
                  <a:pt x="2560" y="1725"/>
                </a:lnTo>
                <a:lnTo>
                  <a:pt x="2570" y="1710"/>
                </a:lnTo>
                <a:lnTo>
                  <a:pt x="2591" y="1700"/>
                </a:lnTo>
                <a:lnTo>
                  <a:pt x="2606" y="1700"/>
                </a:lnTo>
                <a:lnTo>
                  <a:pt x="2626" y="1700"/>
                </a:lnTo>
                <a:lnTo>
                  <a:pt x="2647" y="1715"/>
                </a:lnTo>
                <a:lnTo>
                  <a:pt x="2647" y="1715"/>
                </a:lnTo>
                <a:lnTo>
                  <a:pt x="2667" y="1731"/>
                </a:lnTo>
                <a:lnTo>
                  <a:pt x="2692" y="1746"/>
                </a:lnTo>
                <a:lnTo>
                  <a:pt x="2718" y="1756"/>
                </a:lnTo>
                <a:lnTo>
                  <a:pt x="2743" y="1761"/>
                </a:lnTo>
                <a:lnTo>
                  <a:pt x="2769" y="1761"/>
                </a:lnTo>
                <a:lnTo>
                  <a:pt x="2789" y="1751"/>
                </a:lnTo>
                <a:lnTo>
                  <a:pt x="2809" y="1741"/>
                </a:lnTo>
                <a:lnTo>
                  <a:pt x="2825" y="1715"/>
                </a:lnTo>
                <a:lnTo>
                  <a:pt x="2825" y="1715"/>
                </a:lnTo>
                <a:lnTo>
                  <a:pt x="2845" y="1715"/>
                </a:lnTo>
                <a:lnTo>
                  <a:pt x="2901" y="1725"/>
                </a:lnTo>
                <a:lnTo>
                  <a:pt x="2901" y="1725"/>
                </a:lnTo>
                <a:lnTo>
                  <a:pt x="2937" y="1731"/>
                </a:lnTo>
                <a:lnTo>
                  <a:pt x="2967" y="1720"/>
                </a:lnTo>
                <a:lnTo>
                  <a:pt x="2982" y="1715"/>
                </a:lnTo>
                <a:lnTo>
                  <a:pt x="2993" y="1705"/>
                </a:lnTo>
                <a:lnTo>
                  <a:pt x="3003" y="1690"/>
                </a:lnTo>
                <a:lnTo>
                  <a:pt x="3008" y="1675"/>
                </a:lnTo>
                <a:lnTo>
                  <a:pt x="3008" y="1675"/>
                </a:lnTo>
                <a:lnTo>
                  <a:pt x="3069" y="1649"/>
                </a:lnTo>
                <a:lnTo>
                  <a:pt x="3120" y="1634"/>
                </a:lnTo>
                <a:lnTo>
                  <a:pt x="3145" y="1624"/>
                </a:lnTo>
                <a:lnTo>
                  <a:pt x="3171" y="1624"/>
                </a:lnTo>
                <a:lnTo>
                  <a:pt x="3171" y="1624"/>
                </a:lnTo>
                <a:lnTo>
                  <a:pt x="3186" y="1619"/>
                </a:lnTo>
                <a:lnTo>
                  <a:pt x="3196" y="1614"/>
                </a:lnTo>
                <a:lnTo>
                  <a:pt x="3206" y="1603"/>
                </a:lnTo>
                <a:lnTo>
                  <a:pt x="3216" y="1593"/>
                </a:lnTo>
                <a:lnTo>
                  <a:pt x="3222" y="1568"/>
                </a:lnTo>
                <a:lnTo>
                  <a:pt x="3222" y="1558"/>
                </a:lnTo>
                <a:lnTo>
                  <a:pt x="3222" y="1558"/>
                </a:lnTo>
                <a:lnTo>
                  <a:pt x="3242" y="1552"/>
                </a:lnTo>
                <a:lnTo>
                  <a:pt x="3257" y="1558"/>
                </a:lnTo>
                <a:lnTo>
                  <a:pt x="3262" y="1563"/>
                </a:lnTo>
                <a:lnTo>
                  <a:pt x="3267" y="1568"/>
                </a:lnTo>
                <a:lnTo>
                  <a:pt x="3267" y="1568"/>
                </a:lnTo>
                <a:lnTo>
                  <a:pt x="3272" y="1573"/>
                </a:lnTo>
                <a:lnTo>
                  <a:pt x="3283" y="1578"/>
                </a:lnTo>
                <a:lnTo>
                  <a:pt x="3293" y="1573"/>
                </a:lnTo>
                <a:lnTo>
                  <a:pt x="3303" y="1568"/>
                </a:lnTo>
                <a:lnTo>
                  <a:pt x="3308" y="1552"/>
                </a:lnTo>
                <a:lnTo>
                  <a:pt x="3318" y="1527"/>
                </a:lnTo>
                <a:lnTo>
                  <a:pt x="3318" y="1527"/>
                </a:lnTo>
                <a:lnTo>
                  <a:pt x="3328" y="1522"/>
                </a:lnTo>
                <a:lnTo>
                  <a:pt x="3354" y="1507"/>
                </a:lnTo>
                <a:lnTo>
                  <a:pt x="3364" y="1502"/>
                </a:lnTo>
                <a:lnTo>
                  <a:pt x="3379" y="1502"/>
                </a:lnTo>
                <a:lnTo>
                  <a:pt x="3389" y="1502"/>
                </a:lnTo>
                <a:lnTo>
                  <a:pt x="3400" y="1507"/>
                </a:lnTo>
                <a:lnTo>
                  <a:pt x="3405" y="1507"/>
                </a:lnTo>
                <a:lnTo>
                  <a:pt x="3384" y="1456"/>
                </a:lnTo>
                <a:lnTo>
                  <a:pt x="3384" y="1456"/>
                </a:lnTo>
                <a:lnTo>
                  <a:pt x="3359" y="1441"/>
                </a:lnTo>
                <a:lnTo>
                  <a:pt x="3344" y="1420"/>
                </a:lnTo>
                <a:lnTo>
                  <a:pt x="3334" y="1395"/>
                </a:lnTo>
                <a:lnTo>
                  <a:pt x="3334" y="1374"/>
                </a:lnTo>
                <a:lnTo>
                  <a:pt x="3334" y="1374"/>
                </a:lnTo>
                <a:lnTo>
                  <a:pt x="3334" y="1354"/>
                </a:lnTo>
                <a:lnTo>
                  <a:pt x="3328" y="1329"/>
                </a:lnTo>
                <a:lnTo>
                  <a:pt x="3313" y="1303"/>
                </a:lnTo>
                <a:lnTo>
                  <a:pt x="3288" y="1278"/>
                </a:lnTo>
                <a:lnTo>
                  <a:pt x="3288" y="1278"/>
                </a:lnTo>
                <a:lnTo>
                  <a:pt x="3267" y="1262"/>
                </a:lnTo>
                <a:lnTo>
                  <a:pt x="3262" y="1247"/>
                </a:lnTo>
                <a:lnTo>
                  <a:pt x="3267" y="1212"/>
                </a:lnTo>
                <a:lnTo>
                  <a:pt x="3267" y="1212"/>
                </a:lnTo>
                <a:lnTo>
                  <a:pt x="3272" y="1191"/>
                </a:lnTo>
                <a:lnTo>
                  <a:pt x="3278" y="1176"/>
                </a:lnTo>
                <a:lnTo>
                  <a:pt x="3293" y="1161"/>
                </a:lnTo>
                <a:lnTo>
                  <a:pt x="3308" y="1156"/>
                </a:lnTo>
                <a:lnTo>
                  <a:pt x="3308" y="1156"/>
                </a:lnTo>
                <a:lnTo>
                  <a:pt x="3323" y="1145"/>
                </a:lnTo>
                <a:lnTo>
                  <a:pt x="3334" y="1135"/>
                </a:lnTo>
                <a:lnTo>
                  <a:pt x="3339" y="1115"/>
                </a:lnTo>
                <a:lnTo>
                  <a:pt x="3334" y="1079"/>
                </a:lnTo>
                <a:lnTo>
                  <a:pt x="3334" y="1079"/>
                </a:lnTo>
                <a:lnTo>
                  <a:pt x="3334" y="1054"/>
                </a:lnTo>
                <a:lnTo>
                  <a:pt x="3334" y="1044"/>
                </a:lnTo>
                <a:lnTo>
                  <a:pt x="3339" y="1049"/>
                </a:lnTo>
                <a:lnTo>
                  <a:pt x="3339" y="1049"/>
                </a:lnTo>
                <a:lnTo>
                  <a:pt x="3349" y="1028"/>
                </a:lnTo>
                <a:lnTo>
                  <a:pt x="3354" y="1003"/>
                </a:lnTo>
                <a:lnTo>
                  <a:pt x="3349" y="977"/>
                </a:lnTo>
                <a:lnTo>
                  <a:pt x="3344" y="952"/>
                </a:lnTo>
                <a:lnTo>
                  <a:pt x="3318" y="901"/>
                </a:lnTo>
                <a:lnTo>
                  <a:pt x="3308" y="876"/>
                </a:lnTo>
                <a:lnTo>
                  <a:pt x="3298" y="855"/>
                </a:lnTo>
                <a:lnTo>
                  <a:pt x="3298" y="855"/>
                </a:lnTo>
                <a:lnTo>
                  <a:pt x="3298" y="835"/>
                </a:lnTo>
                <a:lnTo>
                  <a:pt x="3298" y="825"/>
                </a:lnTo>
                <a:lnTo>
                  <a:pt x="3308" y="815"/>
                </a:lnTo>
                <a:lnTo>
                  <a:pt x="3318" y="815"/>
                </a:lnTo>
                <a:lnTo>
                  <a:pt x="3344" y="810"/>
                </a:lnTo>
                <a:lnTo>
                  <a:pt x="3369" y="815"/>
                </a:lnTo>
                <a:lnTo>
                  <a:pt x="3369" y="815"/>
                </a:lnTo>
                <a:lnTo>
                  <a:pt x="3389" y="815"/>
                </a:lnTo>
                <a:lnTo>
                  <a:pt x="3405" y="810"/>
                </a:lnTo>
                <a:lnTo>
                  <a:pt x="3405" y="804"/>
                </a:lnTo>
                <a:lnTo>
                  <a:pt x="3405" y="794"/>
                </a:lnTo>
                <a:lnTo>
                  <a:pt x="3400" y="784"/>
                </a:lnTo>
                <a:lnTo>
                  <a:pt x="3384" y="774"/>
                </a:lnTo>
                <a:lnTo>
                  <a:pt x="3384" y="774"/>
                </a:lnTo>
                <a:lnTo>
                  <a:pt x="3369" y="754"/>
                </a:lnTo>
                <a:lnTo>
                  <a:pt x="3364" y="733"/>
                </a:lnTo>
                <a:lnTo>
                  <a:pt x="3359" y="703"/>
                </a:lnTo>
                <a:lnTo>
                  <a:pt x="3364" y="672"/>
                </a:lnTo>
                <a:lnTo>
                  <a:pt x="3374" y="611"/>
                </a:lnTo>
                <a:lnTo>
                  <a:pt x="3389" y="575"/>
                </a:lnTo>
                <a:lnTo>
                  <a:pt x="3389" y="575"/>
                </a:lnTo>
                <a:lnTo>
                  <a:pt x="3405" y="555"/>
                </a:lnTo>
                <a:lnTo>
                  <a:pt x="3410" y="540"/>
                </a:lnTo>
                <a:lnTo>
                  <a:pt x="3410" y="514"/>
                </a:lnTo>
                <a:lnTo>
                  <a:pt x="3405" y="469"/>
                </a:lnTo>
                <a:lnTo>
                  <a:pt x="3405" y="469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9888281" y="1601788"/>
            <a:ext cx="1679575" cy="493713"/>
          </a:xfrm>
          <a:custGeom>
            <a:avLst/>
            <a:gdLst>
              <a:gd name="T0" fmla="*/ 1058 w 1058"/>
              <a:gd name="T1" fmla="*/ 36 h 311"/>
              <a:gd name="T2" fmla="*/ 1023 w 1058"/>
              <a:gd name="T3" fmla="*/ 61 h 311"/>
              <a:gd name="T4" fmla="*/ 951 w 1058"/>
              <a:gd name="T5" fmla="*/ 82 h 311"/>
              <a:gd name="T6" fmla="*/ 885 w 1058"/>
              <a:gd name="T7" fmla="*/ 76 h 311"/>
              <a:gd name="T8" fmla="*/ 834 w 1058"/>
              <a:gd name="T9" fmla="*/ 56 h 311"/>
              <a:gd name="T10" fmla="*/ 804 w 1058"/>
              <a:gd name="T11" fmla="*/ 36 h 311"/>
              <a:gd name="T12" fmla="*/ 778 w 1058"/>
              <a:gd name="T13" fmla="*/ 21 h 311"/>
              <a:gd name="T14" fmla="*/ 727 w 1058"/>
              <a:gd name="T15" fmla="*/ 5 h 311"/>
              <a:gd name="T16" fmla="*/ 641 w 1058"/>
              <a:gd name="T17" fmla="*/ 5 h 311"/>
              <a:gd name="T18" fmla="*/ 585 w 1058"/>
              <a:gd name="T19" fmla="*/ 15 h 311"/>
              <a:gd name="T20" fmla="*/ 539 w 1058"/>
              <a:gd name="T21" fmla="*/ 21 h 311"/>
              <a:gd name="T22" fmla="*/ 524 w 1058"/>
              <a:gd name="T23" fmla="*/ 41 h 311"/>
              <a:gd name="T24" fmla="*/ 539 w 1058"/>
              <a:gd name="T25" fmla="*/ 71 h 311"/>
              <a:gd name="T26" fmla="*/ 590 w 1058"/>
              <a:gd name="T27" fmla="*/ 122 h 311"/>
              <a:gd name="T28" fmla="*/ 661 w 1058"/>
              <a:gd name="T29" fmla="*/ 194 h 311"/>
              <a:gd name="T30" fmla="*/ 676 w 1058"/>
              <a:gd name="T31" fmla="*/ 229 h 311"/>
              <a:gd name="T32" fmla="*/ 666 w 1058"/>
              <a:gd name="T33" fmla="*/ 250 h 311"/>
              <a:gd name="T34" fmla="*/ 661 w 1058"/>
              <a:gd name="T35" fmla="*/ 260 h 311"/>
              <a:gd name="T36" fmla="*/ 631 w 1058"/>
              <a:gd name="T37" fmla="*/ 290 h 311"/>
              <a:gd name="T38" fmla="*/ 610 w 1058"/>
              <a:gd name="T39" fmla="*/ 295 h 311"/>
              <a:gd name="T40" fmla="*/ 565 w 1058"/>
              <a:gd name="T41" fmla="*/ 300 h 311"/>
              <a:gd name="T42" fmla="*/ 529 w 1058"/>
              <a:gd name="T43" fmla="*/ 311 h 311"/>
              <a:gd name="T44" fmla="*/ 493 w 1058"/>
              <a:gd name="T45" fmla="*/ 311 h 311"/>
              <a:gd name="T46" fmla="*/ 442 w 1058"/>
              <a:gd name="T47" fmla="*/ 311 h 311"/>
              <a:gd name="T48" fmla="*/ 417 w 1058"/>
              <a:gd name="T49" fmla="*/ 300 h 311"/>
              <a:gd name="T50" fmla="*/ 336 w 1058"/>
              <a:gd name="T51" fmla="*/ 234 h 311"/>
              <a:gd name="T52" fmla="*/ 249 w 1058"/>
              <a:gd name="T53" fmla="*/ 153 h 311"/>
              <a:gd name="T54" fmla="*/ 198 w 1058"/>
              <a:gd name="T55" fmla="*/ 163 h 311"/>
              <a:gd name="T56" fmla="*/ 112 w 1058"/>
              <a:gd name="T57" fmla="*/ 178 h 311"/>
              <a:gd name="T58" fmla="*/ 91 w 1058"/>
              <a:gd name="T59" fmla="*/ 188 h 311"/>
              <a:gd name="T60" fmla="*/ 81 w 1058"/>
              <a:gd name="T61" fmla="*/ 199 h 311"/>
              <a:gd name="T62" fmla="*/ 86 w 1058"/>
              <a:gd name="T63" fmla="*/ 219 h 311"/>
              <a:gd name="T64" fmla="*/ 117 w 1058"/>
              <a:gd name="T65" fmla="*/ 285 h 311"/>
              <a:gd name="T66" fmla="*/ 25 w 1058"/>
              <a:gd name="T67" fmla="*/ 239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58" h="311">
                <a:moveTo>
                  <a:pt x="1058" y="36"/>
                </a:moveTo>
                <a:lnTo>
                  <a:pt x="1058" y="36"/>
                </a:lnTo>
                <a:lnTo>
                  <a:pt x="1043" y="51"/>
                </a:lnTo>
                <a:lnTo>
                  <a:pt x="1023" y="61"/>
                </a:lnTo>
                <a:lnTo>
                  <a:pt x="992" y="76"/>
                </a:lnTo>
                <a:lnTo>
                  <a:pt x="951" y="82"/>
                </a:lnTo>
                <a:lnTo>
                  <a:pt x="911" y="82"/>
                </a:lnTo>
                <a:lnTo>
                  <a:pt x="885" y="76"/>
                </a:lnTo>
                <a:lnTo>
                  <a:pt x="860" y="66"/>
                </a:lnTo>
                <a:lnTo>
                  <a:pt x="834" y="56"/>
                </a:lnTo>
                <a:lnTo>
                  <a:pt x="804" y="36"/>
                </a:lnTo>
                <a:lnTo>
                  <a:pt x="804" y="36"/>
                </a:lnTo>
                <a:lnTo>
                  <a:pt x="794" y="31"/>
                </a:lnTo>
                <a:lnTo>
                  <a:pt x="778" y="21"/>
                </a:lnTo>
                <a:lnTo>
                  <a:pt x="753" y="10"/>
                </a:lnTo>
                <a:lnTo>
                  <a:pt x="727" y="5"/>
                </a:lnTo>
                <a:lnTo>
                  <a:pt x="687" y="0"/>
                </a:lnTo>
                <a:lnTo>
                  <a:pt x="641" y="5"/>
                </a:lnTo>
                <a:lnTo>
                  <a:pt x="585" y="15"/>
                </a:lnTo>
                <a:lnTo>
                  <a:pt x="585" y="15"/>
                </a:lnTo>
                <a:lnTo>
                  <a:pt x="570" y="15"/>
                </a:lnTo>
                <a:lnTo>
                  <a:pt x="539" y="21"/>
                </a:lnTo>
                <a:lnTo>
                  <a:pt x="529" y="31"/>
                </a:lnTo>
                <a:lnTo>
                  <a:pt x="524" y="41"/>
                </a:lnTo>
                <a:lnTo>
                  <a:pt x="524" y="56"/>
                </a:lnTo>
                <a:lnTo>
                  <a:pt x="539" y="71"/>
                </a:lnTo>
                <a:lnTo>
                  <a:pt x="539" y="71"/>
                </a:lnTo>
                <a:lnTo>
                  <a:pt x="590" y="122"/>
                </a:lnTo>
                <a:lnTo>
                  <a:pt x="641" y="173"/>
                </a:lnTo>
                <a:lnTo>
                  <a:pt x="661" y="194"/>
                </a:lnTo>
                <a:lnTo>
                  <a:pt x="671" y="219"/>
                </a:lnTo>
                <a:lnTo>
                  <a:pt x="676" y="229"/>
                </a:lnTo>
                <a:lnTo>
                  <a:pt x="671" y="239"/>
                </a:lnTo>
                <a:lnTo>
                  <a:pt x="666" y="250"/>
                </a:lnTo>
                <a:lnTo>
                  <a:pt x="661" y="260"/>
                </a:lnTo>
                <a:lnTo>
                  <a:pt x="661" y="260"/>
                </a:lnTo>
                <a:lnTo>
                  <a:pt x="646" y="275"/>
                </a:lnTo>
                <a:lnTo>
                  <a:pt x="631" y="290"/>
                </a:lnTo>
                <a:lnTo>
                  <a:pt x="610" y="295"/>
                </a:lnTo>
                <a:lnTo>
                  <a:pt x="610" y="295"/>
                </a:lnTo>
                <a:lnTo>
                  <a:pt x="565" y="300"/>
                </a:lnTo>
                <a:lnTo>
                  <a:pt x="565" y="300"/>
                </a:lnTo>
                <a:lnTo>
                  <a:pt x="529" y="311"/>
                </a:lnTo>
                <a:lnTo>
                  <a:pt x="529" y="311"/>
                </a:lnTo>
                <a:lnTo>
                  <a:pt x="493" y="311"/>
                </a:lnTo>
                <a:lnTo>
                  <a:pt x="493" y="311"/>
                </a:lnTo>
                <a:lnTo>
                  <a:pt x="442" y="311"/>
                </a:lnTo>
                <a:lnTo>
                  <a:pt x="442" y="311"/>
                </a:lnTo>
                <a:lnTo>
                  <a:pt x="432" y="305"/>
                </a:lnTo>
                <a:lnTo>
                  <a:pt x="417" y="300"/>
                </a:lnTo>
                <a:lnTo>
                  <a:pt x="417" y="300"/>
                </a:lnTo>
                <a:lnTo>
                  <a:pt x="336" y="234"/>
                </a:lnTo>
                <a:lnTo>
                  <a:pt x="305" y="199"/>
                </a:lnTo>
                <a:lnTo>
                  <a:pt x="249" y="153"/>
                </a:lnTo>
                <a:lnTo>
                  <a:pt x="249" y="153"/>
                </a:lnTo>
                <a:lnTo>
                  <a:pt x="198" y="163"/>
                </a:lnTo>
                <a:lnTo>
                  <a:pt x="112" y="178"/>
                </a:lnTo>
                <a:lnTo>
                  <a:pt x="112" y="178"/>
                </a:lnTo>
                <a:lnTo>
                  <a:pt x="107" y="178"/>
                </a:lnTo>
                <a:lnTo>
                  <a:pt x="91" y="188"/>
                </a:lnTo>
                <a:lnTo>
                  <a:pt x="86" y="194"/>
                </a:lnTo>
                <a:lnTo>
                  <a:pt x="81" y="199"/>
                </a:lnTo>
                <a:lnTo>
                  <a:pt x="81" y="209"/>
                </a:lnTo>
                <a:lnTo>
                  <a:pt x="86" y="219"/>
                </a:lnTo>
                <a:lnTo>
                  <a:pt x="117" y="285"/>
                </a:lnTo>
                <a:lnTo>
                  <a:pt x="117" y="285"/>
                </a:lnTo>
                <a:lnTo>
                  <a:pt x="66" y="260"/>
                </a:lnTo>
                <a:lnTo>
                  <a:pt x="25" y="239"/>
                </a:lnTo>
                <a:lnTo>
                  <a:pt x="0" y="224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4"/>
          <p:cNvSpPr>
            <a:spLocks/>
          </p:cNvSpPr>
          <p:nvPr/>
        </p:nvSpPr>
        <p:spPr bwMode="auto">
          <a:xfrm>
            <a:off x="10728069" y="2095500"/>
            <a:ext cx="622300" cy="1566863"/>
          </a:xfrm>
          <a:custGeom>
            <a:avLst/>
            <a:gdLst>
              <a:gd name="T0" fmla="*/ 168 w 392"/>
              <a:gd name="T1" fmla="*/ 987 h 987"/>
              <a:gd name="T2" fmla="*/ 198 w 392"/>
              <a:gd name="T3" fmla="*/ 931 h 987"/>
              <a:gd name="T4" fmla="*/ 203 w 392"/>
              <a:gd name="T5" fmla="*/ 885 h 987"/>
              <a:gd name="T6" fmla="*/ 188 w 392"/>
              <a:gd name="T7" fmla="*/ 854 h 987"/>
              <a:gd name="T8" fmla="*/ 173 w 392"/>
              <a:gd name="T9" fmla="*/ 849 h 987"/>
              <a:gd name="T10" fmla="*/ 71 w 392"/>
              <a:gd name="T11" fmla="*/ 809 h 987"/>
              <a:gd name="T12" fmla="*/ 61 w 392"/>
              <a:gd name="T13" fmla="*/ 798 h 987"/>
              <a:gd name="T14" fmla="*/ 51 w 392"/>
              <a:gd name="T15" fmla="*/ 763 h 987"/>
              <a:gd name="T16" fmla="*/ 61 w 392"/>
              <a:gd name="T17" fmla="*/ 737 h 987"/>
              <a:gd name="T18" fmla="*/ 76 w 392"/>
              <a:gd name="T19" fmla="*/ 727 h 987"/>
              <a:gd name="T20" fmla="*/ 102 w 392"/>
              <a:gd name="T21" fmla="*/ 717 h 987"/>
              <a:gd name="T22" fmla="*/ 107 w 392"/>
              <a:gd name="T23" fmla="*/ 702 h 987"/>
              <a:gd name="T24" fmla="*/ 81 w 392"/>
              <a:gd name="T25" fmla="*/ 687 h 987"/>
              <a:gd name="T26" fmla="*/ 46 w 392"/>
              <a:gd name="T27" fmla="*/ 666 h 987"/>
              <a:gd name="T28" fmla="*/ 25 w 392"/>
              <a:gd name="T29" fmla="*/ 651 h 987"/>
              <a:gd name="T30" fmla="*/ 36 w 392"/>
              <a:gd name="T31" fmla="*/ 636 h 987"/>
              <a:gd name="T32" fmla="*/ 76 w 392"/>
              <a:gd name="T33" fmla="*/ 631 h 987"/>
              <a:gd name="T34" fmla="*/ 209 w 392"/>
              <a:gd name="T35" fmla="*/ 625 h 987"/>
              <a:gd name="T36" fmla="*/ 285 w 392"/>
              <a:gd name="T37" fmla="*/ 631 h 987"/>
              <a:gd name="T38" fmla="*/ 295 w 392"/>
              <a:gd name="T39" fmla="*/ 615 h 987"/>
              <a:gd name="T40" fmla="*/ 300 w 392"/>
              <a:gd name="T41" fmla="*/ 600 h 987"/>
              <a:gd name="T42" fmla="*/ 290 w 392"/>
              <a:gd name="T43" fmla="*/ 575 h 987"/>
              <a:gd name="T44" fmla="*/ 305 w 392"/>
              <a:gd name="T45" fmla="*/ 564 h 987"/>
              <a:gd name="T46" fmla="*/ 346 w 392"/>
              <a:gd name="T47" fmla="*/ 534 h 987"/>
              <a:gd name="T48" fmla="*/ 382 w 392"/>
              <a:gd name="T49" fmla="*/ 488 h 987"/>
              <a:gd name="T50" fmla="*/ 392 w 392"/>
              <a:gd name="T51" fmla="*/ 442 h 987"/>
              <a:gd name="T52" fmla="*/ 382 w 392"/>
              <a:gd name="T53" fmla="*/ 412 h 987"/>
              <a:gd name="T54" fmla="*/ 331 w 392"/>
              <a:gd name="T55" fmla="*/ 356 h 987"/>
              <a:gd name="T56" fmla="*/ 326 w 392"/>
              <a:gd name="T57" fmla="*/ 198 h 987"/>
              <a:gd name="T58" fmla="*/ 275 w 392"/>
              <a:gd name="T59" fmla="*/ 162 h 987"/>
              <a:gd name="T60" fmla="*/ 219 w 392"/>
              <a:gd name="T61" fmla="*/ 137 h 987"/>
              <a:gd name="T62" fmla="*/ 173 w 392"/>
              <a:gd name="T63" fmla="*/ 168 h 987"/>
              <a:gd name="T64" fmla="*/ 168 w 392"/>
              <a:gd name="T65" fmla="*/ 168 h 987"/>
              <a:gd name="T66" fmla="*/ 147 w 392"/>
              <a:gd name="T67" fmla="*/ 168 h 987"/>
              <a:gd name="T68" fmla="*/ 117 w 392"/>
              <a:gd name="T69" fmla="*/ 147 h 987"/>
              <a:gd name="T70" fmla="*/ 0 w 392"/>
              <a:gd name="T71" fmla="*/ 0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92" h="987">
                <a:moveTo>
                  <a:pt x="168" y="987"/>
                </a:moveTo>
                <a:lnTo>
                  <a:pt x="168" y="987"/>
                </a:lnTo>
                <a:lnTo>
                  <a:pt x="178" y="972"/>
                </a:lnTo>
                <a:lnTo>
                  <a:pt x="198" y="931"/>
                </a:lnTo>
                <a:lnTo>
                  <a:pt x="203" y="905"/>
                </a:lnTo>
                <a:lnTo>
                  <a:pt x="203" y="885"/>
                </a:lnTo>
                <a:lnTo>
                  <a:pt x="193" y="865"/>
                </a:lnTo>
                <a:lnTo>
                  <a:pt x="188" y="854"/>
                </a:lnTo>
                <a:lnTo>
                  <a:pt x="173" y="849"/>
                </a:lnTo>
                <a:lnTo>
                  <a:pt x="173" y="849"/>
                </a:lnTo>
                <a:lnTo>
                  <a:pt x="92" y="814"/>
                </a:lnTo>
                <a:lnTo>
                  <a:pt x="71" y="809"/>
                </a:lnTo>
                <a:lnTo>
                  <a:pt x="71" y="809"/>
                </a:lnTo>
                <a:lnTo>
                  <a:pt x="61" y="798"/>
                </a:lnTo>
                <a:lnTo>
                  <a:pt x="51" y="778"/>
                </a:lnTo>
                <a:lnTo>
                  <a:pt x="51" y="763"/>
                </a:lnTo>
                <a:lnTo>
                  <a:pt x="51" y="753"/>
                </a:lnTo>
                <a:lnTo>
                  <a:pt x="61" y="737"/>
                </a:lnTo>
                <a:lnTo>
                  <a:pt x="76" y="727"/>
                </a:lnTo>
                <a:lnTo>
                  <a:pt x="76" y="727"/>
                </a:lnTo>
                <a:lnTo>
                  <a:pt x="86" y="722"/>
                </a:lnTo>
                <a:lnTo>
                  <a:pt x="102" y="717"/>
                </a:lnTo>
                <a:lnTo>
                  <a:pt x="107" y="707"/>
                </a:lnTo>
                <a:lnTo>
                  <a:pt x="107" y="702"/>
                </a:lnTo>
                <a:lnTo>
                  <a:pt x="97" y="692"/>
                </a:lnTo>
                <a:lnTo>
                  <a:pt x="81" y="687"/>
                </a:lnTo>
                <a:lnTo>
                  <a:pt x="81" y="687"/>
                </a:lnTo>
                <a:lnTo>
                  <a:pt x="46" y="666"/>
                </a:lnTo>
                <a:lnTo>
                  <a:pt x="30" y="661"/>
                </a:lnTo>
                <a:lnTo>
                  <a:pt x="25" y="651"/>
                </a:lnTo>
                <a:lnTo>
                  <a:pt x="30" y="641"/>
                </a:lnTo>
                <a:lnTo>
                  <a:pt x="36" y="636"/>
                </a:lnTo>
                <a:lnTo>
                  <a:pt x="51" y="631"/>
                </a:lnTo>
                <a:lnTo>
                  <a:pt x="76" y="631"/>
                </a:lnTo>
                <a:lnTo>
                  <a:pt x="76" y="631"/>
                </a:lnTo>
                <a:lnTo>
                  <a:pt x="209" y="625"/>
                </a:lnTo>
                <a:lnTo>
                  <a:pt x="285" y="631"/>
                </a:lnTo>
                <a:lnTo>
                  <a:pt x="285" y="631"/>
                </a:lnTo>
                <a:lnTo>
                  <a:pt x="290" y="625"/>
                </a:lnTo>
                <a:lnTo>
                  <a:pt x="295" y="615"/>
                </a:lnTo>
                <a:lnTo>
                  <a:pt x="300" y="605"/>
                </a:lnTo>
                <a:lnTo>
                  <a:pt x="300" y="600"/>
                </a:lnTo>
                <a:lnTo>
                  <a:pt x="295" y="585"/>
                </a:lnTo>
                <a:lnTo>
                  <a:pt x="290" y="575"/>
                </a:lnTo>
                <a:lnTo>
                  <a:pt x="305" y="564"/>
                </a:lnTo>
                <a:lnTo>
                  <a:pt x="305" y="564"/>
                </a:lnTo>
                <a:lnTo>
                  <a:pt x="326" y="549"/>
                </a:lnTo>
                <a:lnTo>
                  <a:pt x="346" y="534"/>
                </a:lnTo>
                <a:lnTo>
                  <a:pt x="366" y="514"/>
                </a:lnTo>
                <a:lnTo>
                  <a:pt x="382" y="488"/>
                </a:lnTo>
                <a:lnTo>
                  <a:pt x="392" y="458"/>
                </a:lnTo>
                <a:lnTo>
                  <a:pt x="392" y="442"/>
                </a:lnTo>
                <a:lnTo>
                  <a:pt x="387" y="427"/>
                </a:lnTo>
                <a:lnTo>
                  <a:pt x="382" y="412"/>
                </a:lnTo>
                <a:lnTo>
                  <a:pt x="371" y="391"/>
                </a:lnTo>
                <a:lnTo>
                  <a:pt x="331" y="356"/>
                </a:lnTo>
                <a:lnTo>
                  <a:pt x="326" y="198"/>
                </a:lnTo>
                <a:lnTo>
                  <a:pt x="326" y="198"/>
                </a:lnTo>
                <a:lnTo>
                  <a:pt x="310" y="183"/>
                </a:lnTo>
                <a:lnTo>
                  <a:pt x="275" y="162"/>
                </a:lnTo>
                <a:lnTo>
                  <a:pt x="234" y="142"/>
                </a:lnTo>
                <a:lnTo>
                  <a:pt x="219" y="137"/>
                </a:lnTo>
                <a:lnTo>
                  <a:pt x="203" y="142"/>
                </a:lnTo>
                <a:lnTo>
                  <a:pt x="173" y="168"/>
                </a:lnTo>
                <a:lnTo>
                  <a:pt x="173" y="168"/>
                </a:lnTo>
                <a:lnTo>
                  <a:pt x="168" y="168"/>
                </a:lnTo>
                <a:lnTo>
                  <a:pt x="163" y="173"/>
                </a:lnTo>
                <a:lnTo>
                  <a:pt x="147" y="168"/>
                </a:lnTo>
                <a:lnTo>
                  <a:pt x="117" y="147"/>
                </a:lnTo>
                <a:lnTo>
                  <a:pt x="117" y="147"/>
                </a:lnTo>
                <a:lnTo>
                  <a:pt x="46" y="56"/>
                </a:lnTo>
                <a:lnTo>
                  <a:pt x="0" y="0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5"/>
          <p:cNvSpPr>
            <a:spLocks/>
          </p:cNvSpPr>
          <p:nvPr/>
        </p:nvSpPr>
        <p:spPr bwMode="auto">
          <a:xfrm>
            <a:off x="11196381" y="1722438"/>
            <a:ext cx="138112" cy="647700"/>
          </a:xfrm>
          <a:custGeom>
            <a:avLst/>
            <a:gdLst>
              <a:gd name="T0" fmla="*/ 61 w 87"/>
              <a:gd name="T1" fmla="*/ 0 h 408"/>
              <a:gd name="T2" fmla="*/ 46 w 87"/>
              <a:gd name="T3" fmla="*/ 77 h 408"/>
              <a:gd name="T4" fmla="*/ 46 w 87"/>
              <a:gd name="T5" fmla="*/ 77 h 408"/>
              <a:gd name="T6" fmla="*/ 36 w 87"/>
              <a:gd name="T7" fmla="*/ 87 h 408"/>
              <a:gd name="T8" fmla="*/ 20 w 87"/>
              <a:gd name="T9" fmla="*/ 118 h 408"/>
              <a:gd name="T10" fmla="*/ 15 w 87"/>
              <a:gd name="T11" fmla="*/ 138 h 408"/>
              <a:gd name="T12" fmla="*/ 15 w 87"/>
              <a:gd name="T13" fmla="*/ 158 h 408"/>
              <a:gd name="T14" fmla="*/ 20 w 87"/>
              <a:gd name="T15" fmla="*/ 184 h 408"/>
              <a:gd name="T16" fmla="*/ 36 w 87"/>
              <a:gd name="T17" fmla="*/ 209 h 408"/>
              <a:gd name="T18" fmla="*/ 76 w 87"/>
              <a:gd name="T19" fmla="*/ 255 h 408"/>
              <a:gd name="T20" fmla="*/ 76 w 87"/>
              <a:gd name="T21" fmla="*/ 255 h 408"/>
              <a:gd name="T22" fmla="*/ 87 w 87"/>
              <a:gd name="T23" fmla="*/ 260 h 408"/>
              <a:gd name="T24" fmla="*/ 87 w 87"/>
              <a:gd name="T25" fmla="*/ 275 h 408"/>
              <a:gd name="T26" fmla="*/ 87 w 87"/>
              <a:gd name="T27" fmla="*/ 301 h 408"/>
              <a:gd name="T28" fmla="*/ 87 w 87"/>
              <a:gd name="T29" fmla="*/ 301 h 408"/>
              <a:gd name="T30" fmla="*/ 81 w 87"/>
              <a:gd name="T31" fmla="*/ 357 h 408"/>
              <a:gd name="T32" fmla="*/ 81 w 87"/>
              <a:gd name="T33" fmla="*/ 382 h 408"/>
              <a:gd name="T34" fmla="*/ 81 w 87"/>
              <a:gd name="T35" fmla="*/ 382 h 408"/>
              <a:gd name="T36" fmla="*/ 61 w 87"/>
              <a:gd name="T37" fmla="*/ 392 h 408"/>
              <a:gd name="T38" fmla="*/ 31 w 87"/>
              <a:gd name="T39" fmla="*/ 403 h 408"/>
              <a:gd name="T40" fmla="*/ 0 w 87"/>
              <a:gd name="T41" fmla="*/ 408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7" h="408">
                <a:moveTo>
                  <a:pt x="61" y="0"/>
                </a:moveTo>
                <a:lnTo>
                  <a:pt x="46" y="77"/>
                </a:lnTo>
                <a:lnTo>
                  <a:pt x="46" y="77"/>
                </a:lnTo>
                <a:lnTo>
                  <a:pt x="36" y="87"/>
                </a:lnTo>
                <a:lnTo>
                  <a:pt x="20" y="118"/>
                </a:lnTo>
                <a:lnTo>
                  <a:pt x="15" y="138"/>
                </a:lnTo>
                <a:lnTo>
                  <a:pt x="15" y="158"/>
                </a:lnTo>
                <a:lnTo>
                  <a:pt x="20" y="184"/>
                </a:lnTo>
                <a:lnTo>
                  <a:pt x="36" y="209"/>
                </a:lnTo>
                <a:lnTo>
                  <a:pt x="76" y="255"/>
                </a:lnTo>
                <a:lnTo>
                  <a:pt x="76" y="255"/>
                </a:lnTo>
                <a:lnTo>
                  <a:pt x="87" y="260"/>
                </a:lnTo>
                <a:lnTo>
                  <a:pt x="87" y="275"/>
                </a:lnTo>
                <a:lnTo>
                  <a:pt x="87" y="301"/>
                </a:lnTo>
                <a:lnTo>
                  <a:pt x="87" y="301"/>
                </a:lnTo>
                <a:lnTo>
                  <a:pt x="81" y="357"/>
                </a:lnTo>
                <a:lnTo>
                  <a:pt x="81" y="382"/>
                </a:lnTo>
                <a:lnTo>
                  <a:pt x="81" y="382"/>
                </a:lnTo>
                <a:lnTo>
                  <a:pt x="61" y="392"/>
                </a:lnTo>
                <a:lnTo>
                  <a:pt x="31" y="403"/>
                </a:lnTo>
                <a:lnTo>
                  <a:pt x="0" y="408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6"/>
          <p:cNvSpPr>
            <a:spLocks/>
          </p:cNvSpPr>
          <p:nvPr/>
        </p:nvSpPr>
        <p:spPr bwMode="auto">
          <a:xfrm>
            <a:off x="11245594" y="2482850"/>
            <a:ext cx="541337" cy="395288"/>
          </a:xfrm>
          <a:custGeom>
            <a:avLst/>
            <a:gdLst>
              <a:gd name="T0" fmla="*/ 0 w 341"/>
              <a:gd name="T1" fmla="*/ 0 h 249"/>
              <a:gd name="T2" fmla="*/ 81 w 341"/>
              <a:gd name="T3" fmla="*/ 5 h 249"/>
              <a:gd name="T4" fmla="*/ 137 w 341"/>
              <a:gd name="T5" fmla="*/ 41 h 249"/>
              <a:gd name="T6" fmla="*/ 142 w 341"/>
              <a:gd name="T7" fmla="*/ 46 h 249"/>
              <a:gd name="T8" fmla="*/ 142 w 341"/>
              <a:gd name="T9" fmla="*/ 46 h 249"/>
              <a:gd name="T10" fmla="*/ 147 w 341"/>
              <a:gd name="T11" fmla="*/ 66 h 249"/>
              <a:gd name="T12" fmla="*/ 152 w 341"/>
              <a:gd name="T13" fmla="*/ 107 h 249"/>
              <a:gd name="T14" fmla="*/ 157 w 341"/>
              <a:gd name="T15" fmla="*/ 127 h 249"/>
              <a:gd name="T16" fmla="*/ 173 w 341"/>
              <a:gd name="T17" fmla="*/ 147 h 249"/>
              <a:gd name="T18" fmla="*/ 188 w 341"/>
              <a:gd name="T19" fmla="*/ 163 h 249"/>
              <a:gd name="T20" fmla="*/ 208 w 341"/>
              <a:gd name="T21" fmla="*/ 168 h 249"/>
              <a:gd name="T22" fmla="*/ 208 w 341"/>
              <a:gd name="T23" fmla="*/ 168 h 249"/>
              <a:gd name="T24" fmla="*/ 229 w 341"/>
              <a:gd name="T25" fmla="*/ 168 h 249"/>
              <a:gd name="T26" fmla="*/ 269 w 341"/>
              <a:gd name="T27" fmla="*/ 178 h 249"/>
              <a:gd name="T28" fmla="*/ 295 w 341"/>
              <a:gd name="T29" fmla="*/ 188 h 249"/>
              <a:gd name="T30" fmla="*/ 315 w 341"/>
              <a:gd name="T31" fmla="*/ 203 h 249"/>
              <a:gd name="T32" fmla="*/ 335 w 341"/>
              <a:gd name="T33" fmla="*/ 224 h 249"/>
              <a:gd name="T34" fmla="*/ 341 w 341"/>
              <a:gd name="T35" fmla="*/ 249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41" h="249">
                <a:moveTo>
                  <a:pt x="0" y="0"/>
                </a:moveTo>
                <a:lnTo>
                  <a:pt x="81" y="5"/>
                </a:lnTo>
                <a:lnTo>
                  <a:pt x="137" y="41"/>
                </a:lnTo>
                <a:lnTo>
                  <a:pt x="142" y="46"/>
                </a:lnTo>
                <a:lnTo>
                  <a:pt x="142" y="46"/>
                </a:lnTo>
                <a:lnTo>
                  <a:pt x="147" y="66"/>
                </a:lnTo>
                <a:lnTo>
                  <a:pt x="152" y="107"/>
                </a:lnTo>
                <a:lnTo>
                  <a:pt x="157" y="127"/>
                </a:lnTo>
                <a:lnTo>
                  <a:pt x="173" y="147"/>
                </a:lnTo>
                <a:lnTo>
                  <a:pt x="188" y="163"/>
                </a:lnTo>
                <a:lnTo>
                  <a:pt x="208" y="168"/>
                </a:lnTo>
                <a:lnTo>
                  <a:pt x="208" y="168"/>
                </a:lnTo>
                <a:lnTo>
                  <a:pt x="229" y="168"/>
                </a:lnTo>
                <a:lnTo>
                  <a:pt x="269" y="178"/>
                </a:lnTo>
                <a:lnTo>
                  <a:pt x="295" y="188"/>
                </a:lnTo>
                <a:lnTo>
                  <a:pt x="315" y="203"/>
                </a:lnTo>
                <a:lnTo>
                  <a:pt x="335" y="224"/>
                </a:lnTo>
                <a:lnTo>
                  <a:pt x="341" y="249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7"/>
          <p:cNvSpPr>
            <a:spLocks/>
          </p:cNvSpPr>
          <p:nvPr/>
        </p:nvSpPr>
        <p:spPr bwMode="auto">
          <a:xfrm>
            <a:off x="8967531" y="673100"/>
            <a:ext cx="2600325" cy="1422400"/>
          </a:xfrm>
          <a:custGeom>
            <a:avLst/>
            <a:gdLst>
              <a:gd name="T0" fmla="*/ 1251 w 1638"/>
              <a:gd name="T1" fmla="*/ 824 h 896"/>
              <a:gd name="T2" fmla="*/ 1221 w 1638"/>
              <a:gd name="T3" fmla="*/ 758 h 896"/>
              <a:gd name="T4" fmla="*/ 1104 w 1638"/>
              <a:gd name="T5" fmla="*/ 641 h 896"/>
              <a:gd name="T6" fmla="*/ 1150 w 1638"/>
              <a:gd name="T7" fmla="*/ 600 h 896"/>
              <a:gd name="T8" fmla="*/ 1267 w 1638"/>
              <a:gd name="T9" fmla="*/ 585 h 896"/>
              <a:gd name="T10" fmla="*/ 1374 w 1638"/>
              <a:gd name="T11" fmla="*/ 616 h 896"/>
              <a:gd name="T12" fmla="*/ 1440 w 1638"/>
              <a:gd name="T13" fmla="*/ 651 h 896"/>
              <a:gd name="T14" fmla="*/ 1572 w 1638"/>
              <a:gd name="T15" fmla="*/ 661 h 896"/>
              <a:gd name="T16" fmla="*/ 1638 w 1638"/>
              <a:gd name="T17" fmla="*/ 621 h 896"/>
              <a:gd name="T18" fmla="*/ 1496 w 1638"/>
              <a:gd name="T19" fmla="*/ 544 h 896"/>
              <a:gd name="T20" fmla="*/ 1429 w 1638"/>
              <a:gd name="T21" fmla="*/ 458 h 896"/>
              <a:gd name="T22" fmla="*/ 1384 w 1638"/>
              <a:gd name="T23" fmla="*/ 458 h 896"/>
              <a:gd name="T24" fmla="*/ 1312 w 1638"/>
              <a:gd name="T25" fmla="*/ 468 h 896"/>
              <a:gd name="T26" fmla="*/ 1226 w 1638"/>
              <a:gd name="T27" fmla="*/ 402 h 896"/>
              <a:gd name="T28" fmla="*/ 1195 w 1638"/>
              <a:gd name="T29" fmla="*/ 417 h 896"/>
              <a:gd name="T30" fmla="*/ 1145 w 1638"/>
              <a:gd name="T31" fmla="*/ 443 h 896"/>
              <a:gd name="T32" fmla="*/ 1089 w 1638"/>
              <a:gd name="T33" fmla="*/ 402 h 896"/>
              <a:gd name="T34" fmla="*/ 987 w 1638"/>
              <a:gd name="T35" fmla="*/ 377 h 896"/>
              <a:gd name="T36" fmla="*/ 961 w 1638"/>
              <a:gd name="T37" fmla="*/ 315 h 896"/>
              <a:gd name="T38" fmla="*/ 931 w 1638"/>
              <a:gd name="T39" fmla="*/ 290 h 896"/>
              <a:gd name="T40" fmla="*/ 890 w 1638"/>
              <a:gd name="T41" fmla="*/ 280 h 896"/>
              <a:gd name="T42" fmla="*/ 804 w 1638"/>
              <a:gd name="T43" fmla="*/ 259 h 896"/>
              <a:gd name="T44" fmla="*/ 768 w 1638"/>
              <a:gd name="T45" fmla="*/ 259 h 896"/>
              <a:gd name="T46" fmla="*/ 681 w 1638"/>
              <a:gd name="T47" fmla="*/ 193 h 896"/>
              <a:gd name="T48" fmla="*/ 666 w 1638"/>
              <a:gd name="T49" fmla="*/ 224 h 896"/>
              <a:gd name="T50" fmla="*/ 687 w 1638"/>
              <a:gd name="T51" fmla="*/ 285 h 896"/>
              <a:gd name="T52" fmla="*/ 595 w 1638"/>
              <a:gd name="T53" fmla="*/ 270 h 896"/>
              <a:gd name="T54" fmla="*/ 488 w 1638"/>
              <a:gd name="T55" fmla="*/ 198 h 896"/>
              <a:gd name="T56" fmla="*/ 300 w 1638"/>
              <a:gd name="T57" fmla="*/ 76 h 896"/>
              <a:gd name="T58" fmla="*/ 295 w 1638"/>
              <a:gd name="T59" fmla="*/ 46 h 896"/>
              <a:gd name="T60" fmla="*/ 178 w 1638"/>
              <a:gd name="T61" fmla="*/ 0 h 896"/>
              <a:gd name="T62" fmla="*/ 147 w 1638"/>
              <a:gd name="T63" fmla="*/ 31 h 896"/>
              <a:gd name="T64" fmla="*/ 101 w 1638"/>
              <a:gd name="T65" fmla="*/ 71 h 896"/>
              <a:gd name="T66" fmla="*/ 56 w 1638"/>
              <a:gd name="T67" fmla="*/ 51 h 896"/>
              <a:gd name="T68" fmla="*/ 25 w 1638"/>
              <a:gd name="T69" fmla="*/ 61 h 896"/>
              <a:gd name="T70" fmla="*/ 20 w 1638"/>
              <a:gd name="T71" fmla="*/ 117 h 896"/>
              <a:gd name="T72" fmla="*/ 137 w 1638"/>
              <a:gd name="T73" fmla="*/ 224 h 896"/>
              <a:gd name="T74" fmla="*/ 325 w 1638"/>
              <a:gd name="T75" fmla="*/ 254 h 896"/>
              <a:gd name="T76" fmla="*/ 356 w 1638"/>
              <a:gd name="T77" fmla="*/ 265 h 896"/>
              <a:gd name="T78" fmla="*/ 335 w 1638"/>
              <a:gd name="T79" fmla="*/ 310 h 896"/>
              <a:gd name="T80" fmla="*/ 340 w 1638"/>
              <a:gd name="T81" fmla="*/ 371 h 896"/>
              <a:gd name="T82" fmla="*/ 412 w 1638"/>
              <a:gd name="T83" fmla="*/ 443 h 896"/>
              <a:gd name="T84" fmla="*/ 503 w 1638"/>
              <a:gd name="T85" fmla="*/ 448 h 896"/>
              <a:gd name="T86" fmla="*/ 564 w 1638"/>
              <a:gd name="T87" fmla="*/ 453 h 896"/>
              <a:gd name="T88" fmla="*/ 590 w 1638"/>
              <a:gd name="T89" fmla="*/ 539 h 896"/>
              <a:gd name="T90" fmla="*/ 569 w 1638"/>
              <a:gd name="T91" fmla="*/ 600 h 896"/>
              <a:gd name="T92" fmla="*/ 544 w 1638"/>
              <a:gd name="T93" fmla="*/ 758 h 896"/>
              <a:gd name="T94" fmla="*/ 580 w 1638"/>
              <a:gd name="T95" fmla="*/ 809 h 896"/>
              <a:gd name="T96" fmla="*/ 666 w 1638"/>
              <a:gd name="T97" fmla="*/ 804 h 896"/>
              <a:gd name="T98" fmla="*/ 666 w 1638"/>
              <a:gd name="T99" fmla="*/ 779 h 896"/>
              <a:gd name="T100" fmla="*/ 692 w 1638"/>
              <a:gd name="T101" fmla="*/ 763 h 896"/>
              <a:gd name="T102" fmla="*/ 916 w 1638"/>
              <a:gd name="T103" fmla="*/ 819 h 896"/>
              <a:gd name="T104" fmla="*/ 1012 w 1638"/>
              <a:gd name="T105" fmla="*/ 890 h 896"/>
              <a:gd name="T106" fmla="*/ 1073 w 1638"/>
              <a:gd name="T107" fmla="*/ 896 h 896"/>
              <a:gd name="T108" fmla="*/ 1145 w 1638"/>
              <a:gd name="T109" fmla="*/ 885 h 896"/>
              <a:gd name="T110" fmla="*/ 1226 w 1638"/>
              <a:gd name="T111" fmla="*/ 860 h 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38" h="896">
                <a:moveTo>
                  <a:pt x="1241" y="845"/>
                </a:moveTo>
                <a:lnTo>
                  <a:pt x="1241" y="845"/>
                </a:lnTo>
                <a:lnTo>
                  <a:pt x="1246" y="835"/>
                </a:lnTo>
                <a:lnTo>
                  <a:pt x="1251" y="824"/>
                </a:lnTo>
                <a:lnTo>
                  <a:pt x="1256" y="814"/>
                </a:lnTo>
                <a:lnTo>
                  <a:pt x="1251" y="804"/>
                </a:lnTo>
                <a:lnTo>
                  <a:pt x="1241" y="779"/>
                </a:lnTo>
                <a:lnTo>
                  <a:pt x="1221" y="758"/>
                </a:lnTo>
                <a:lnTo>
                  <a:pt x="1170" y="707"/>
                </a:lnTo>
                <a:lnTo>
                  <a:pt x="1119" y="656"/>
                </a:lnTo>
                <a:lnTo>
                  <a:pt x="1119" y="656"/>
                </a:lnTo>
                <a:lnTo>
                  <a:pt x="1104" y="641"/>
                </a:lnTo>
                <a:lnTo>
                  <a:pt x="1104" y="626"/>
                </a:lnTo>
                <a:lnTo>
                  <a:pt x="1109" y="616"/>
                </a:lnTo>
                <a:lnTo>
                  <a:pt x="1119" y="606"/>
                </a:lnTo>
                <a:lnTo>
                  <a:pt x="1150" y="600"/>
                </a:lnTo>
                <a:lnTo>
                  <a:pt x="1165" y="600"/>
                </a:lnTo>
                <a:lnTo>
                  <a:pt x="1165" y="600"/>
                </a:lnTo>
                <a:lnTo>
                  <a:pt x="1221" y="590"/>
                </a:lnTo>
                <a:lnTo>
                  <a:pt x="1267" y="585"/>
                </a:lnTo>
                <a:lnTo>
                  <a:pt x="1307" y="590"/>
                </a:lnTo>
                <a:lnTo>
                  <a:pt x="1333" y="595"/>
                </a:lnTo>
                <a:lnTo>
                  <a:pt x="1358" y="606"/>
                </a:lnTo>
                <a:lnTo>
                  <a:pt x="1374" y="616"/>
                </a:lnTo>
                <a:lnTo>
                  <a:pt x="1384" y="621"/>
                </a:lnTo>
                <a:lnTo>
                  <a:pt x="1384" y="621"/>
                </a:lnTo>
                <a:lnTo>
                  <a:pt x="1414" y="641"/>
                </a:lnTo>
                <a:lnTo>
                  <a:pt x="1440" y="651"/>
                </a:lnTo>
                <a:lnTo>
                  <a:pt x="1465" y="661"/>
                </a:lnTo>
                <a:lnTo>
                  <a:pt x="1491" y="667"/>
                </a:lnTo>
                <a:lnTo>
                  <a:pt x="1531" y="667"/>
                </a:lnTo>
                <a:lnTo>
                  <a:pt x="1572" y="661"/>
                </a:lnTo>
                <a:lnTo>
                  <a:pt x="1603" y="646"/>
                </a:lnTo>
                <a:lnTo>
                  <a:pt x="1623" y="636"/>
                </a:lnTo>
                <a:lnTo>
                  <a:pt x="1638" y="621"/>
                </a:lnTo>
                <a:lnTo>
                  <a:pt x="1638" y="621"/>
                </a:lnTo>
                <a:lnTo>
                  <a:pt x="1638" y="621"/>
                </a:lnTo>
                <a:lnTo>
                  <a:pt x="1541" y="570"/>
                </a:lnTo>
                <a:lnTo>
                  <a:pt x="1496" y="544"/>
                </a:lnTo>
                <a:lnTo>
                  <a:pt x="1496" y="544"/>
                </a:lnTo>
                <a:lnTo>
                  <a:pt x="1480" y="519"/>
                </a:lnTo>
                <a:lnTo>
                  <a:pt x="1470" y="499"/>
                </a:lnTo>
                <a:lnTo>
                  <a:pt x="1450" y="478"/>
                </a:lnTo>
                <a:lnTo>
                  <a:pt x="1429" y="458"/>
                </a:lnTo>
                <a:lnTo>
                  <a:pt x="1419" y="453"/>
                </a:lnTo>
                <a:lnTo>
                  <a:pt x="1404" y="448"/>
                </a:lnTo>
                <a:lnTo>
                  <a:pt x="1394" y="453"/>
                </a:lnTo>
                <a:lnTo>
                  <a:pt x="1384" y="458"/>
                </a:lnTo>
                <a:lnTo>
                  <a:pt x="1368" y="468"/>
                </a:lnTo>
                <a:lnTo>
                  <a:pt x="1358" y="483"/>
                </a:lnTo>
                <a:lnTo>
                  <a:pt x="1312" y="468"/>
                </a:lnTo>
                <a:lnTo>
                  <a:pt x="1312" y="468"/>
                </a:lnTo>
                <a:lnTo>
                  <a:pt x="1297" y="453"/>
                </a:lnTo>
                <a:lnTo>
                  <a:pt x="1267" y="422"/>
                </a:lnTo>
                <a:lnTo>
                  <a:pt x="1246" y="412"/>
                </a:lnTo>
                <a:lnTo>
                  <a:pt x="1226" y="402"/>
                </a:lnTo>
                <a:lnTo>
                  <a:pt x="1211" y="407"/>
                </a:lnTo>
                <a:lnTo>
                  <a:pt x="1201" y="412"/>
                </a:lnTo>
                <a:lnTo>
                  <a:pt x="1195" y="417"/>
                </a:lnTo>
                <a:lnTo>
                  <a:pt x="1195" y="417"/>
                </a:lnTo>
                <a:lnTo>
                  <a:pt x="1190" y="427"/>
                </a:lnTo>
                <a:lnTo>
                  <a:pt x="1170" y="438"/>
                </a:lnTo>
                <a:lnTo>
                  <a:pt x="1160" y="443"/>
                </a:lnTo>
                <a:lnTo>
                  <a:pt x="1145" y="443"/>
                </a:lnTo>
                <a:lnTo>
                  <a:pt x="1129" y="438"/>
                </a:lnTo>
                <a:lnTo>
                  <a:pt x="1114" y="427"/>
                </a:lnTo>
                <a:lnTo>
                  <a:pt x="1114" y="427"/>
                </a:lnTo>
                <a:lnTo>
                  <a:pt x="1089" y="402"/>
                </a:lnTo>
                <a:lnTo>
                  <a:pt x="1063" y="392"/>
                </a:lnTo>
                <a:lnTo>
                  <a:pt x="1048" y="382"/>
                </a:lnTo>
                <a:lnTo>
                  <a:pt x="987" y="377"/>
                </a:lnTo>
                <a:lnTo>
                  <a:pt x="987" y="377"/>
                </a:lnTo>
                <a:lnTo>
                  <a:pt x="982" y="336"/>
                </a:lnTo>
                <a:lnTo>
                  <a:pt x="977" y="315"/>
                </a:lnTo>
                <a:lnTo>
                  <a:pt x="966" y="310"/>
                </a:lnTo>
                <a:lnTo>
                  <a:pt x="961" y="315"/>
                </a:lnTo>
                <a:lnTo>
                  <a:pt x="941" y="315"/>
                </a:lnTo>
                <a:lnTo>
                  <a:pt x="941" y="315"/>
                </a:lnTo>
                <a:lnTo>
                  <a:pt x="941" y="305"/>
                </a:lnTo>
                <a:lnTo>
                  <a:pt x="931" y="290"/>
                </a:lnTo>
                <a:lnTo>
                  <a:pt x="926" y="285"/>
                </a:lnTo>
                <a:lnTo>
                  <a:pt x="916" y="280"/>
                </a:lnTo>
                <a:lnTo>
                  <a:pt x="905" y="280"/>
                </a:lnTo>
                <a:lnTo>
                  <a:pt x="890" y="280"/>
                </a:lnTo>
                <a:lnTo>
                  <a:pt x="890" y="280"/>
                </a:lnTo>
                <a:lnTo>
                  <a:pt x="849" y="270"/>
                </a:lnTo>
                <a:lnTo>
                  <a:pt x="824" y="259"/>
                </a:lnTo>
                <a:lnTo>
                  <a:pt x="804" y="259"/>
                </a:lnTo>
                <a:lnTo>
                  <a:pt x="804" y="259"/>
                </a:lnTo>
                <a:lnTo>
                  <a:pt x="778" y="265"/>
                </a:lnTo>
                <a:lnTo>
                  <a:pt x="768" y="259"/>
                </a:lnTo>
                <a:lnTo>
                  <a:pt x="768" y="259"/>
                </a:lnTo>
                <a:lnTo>
                  <a:pt x="748" y="244"/>
                </a:lnTo>
                <a:lnTo>
                  <a:pt x="712" y="209"/>
                </a:lnTo>
                <a:lnTo>
                  <a:pt x="697" y="198"/>
                </a:lnTo>
                <a:lnTo>
                  <a:pt x="681" y="193"/>
                </a:lnTo>
                <a:lnTo>
                  <a:pt x="671" y="198"/>
                </a:lnTo>
                <a:lnTo>
                  <a:pt x="671" y="204"/>
                </a:lnTo>
                <a:lnTo>
                  <a:pt x="666" y="224"/>
                </a:lnTo>
                <a:lnTo>
                  <a:pt x="666" y="224"/>
                </a:lnTo>
                <a:lnTo>
                  <a:pt x="676" y="239"/>
                </a:lnTo>
                <a:lnTo>
                  <a:pt x="692" y="265"/>
                </a:lnTo>
                <a:lnTo>
                  <a:pt x="692" y="275"/>
                </a:lnTo>
                <a:lnTo>
                  <a:pt x="687" y="285"/>
                </a:lnTo>
                <a:lnTo>
                  <a:pt x="666" y="285"/>
                </a:lnTo>
                <a:lnTo>
                  <a:pt x="631" y="280"/>
                </a:lnTo>
                <a:lnTo>
                  <a:pt x="631" y="280"/>
                </a:lnTo>
                <a:lnTo>
                  <a:pt x="595" y="270"/>
                </a:lnTo>
                <a:lnTo>
                  <a:pt x="559" y="254"/>
                </a:lnTo>
                <a:lnTo>
                  <a:pt x="534" y="239"/>
                </a:lnTo>
                <a:lnTo>
                  <a:pt x="514" y="224"/>
                </a:lnTo>
                <a:lnTo>
                  <a:pt x="488" y="198"/>
                </a:lnTo>
                <a:lnTo>
                  <a:pt x="478" y="188"/>
                </a:lnTo>
                <a:lnTo>
                  <a:pt x="361" y="112"/>
                </a:lnTo>
                <a:lnTo>
                  <a:pt x="300" y="76"/>
                </a:lnTo>
                <a:lnTo>
                  <a:pt x="300" y="76"/>
                </a:lnTo>
                <a:lnTo>
                  <a:pt x="300" y="71"/>
                </a:lnTo>
                <a:lnTo>
                  <a:pt x="300" y="56"/>
                </a:lnTo>
                <a:lnTo>
                  <a:pt x="300" y="51"/>
                </a:lnTo>
                <a:lnTo>
                  <a:pt x="295" y="46"/>
                </a:lnTo>
                <a:lnTo>
                  <a:pt x="285" y="41"/>
                </a:lnTo>
                <a:lnTo>
                  <a:pt x="274" y="41"/>
                </a:lnTo>
                <a:lnTo>
                  <a:pt x="178" y="0"/>
                </a:lnTo>
                <a:lnTo>
                  <a:pt x="178" y="0"/>
                </a:lnTo>
                <a:lnTo>
                  <a:pt x="167" y="5"/>
                </a:lnTo>
                <a:lnTo>
                  <a:pt x="152" y="10"/>
                </a:lnTo>
                <a:lnTo>
                  <a:pt x="147" y="31"/>
                </a:lnTo>
                <a:lnTo>
                  <a:pt x="147" y="31"/>
                </a:lnTo>
                <a:lnTo>
                  <a:pt x="137" y="51"/>
                </a:lnTo>
                <a:lnTo>
                  <a:pt x="122" y="66"/>
                </a:lnTo>
                <a:lnTo>
                  <a:pt x="111" y="71"/>
                </a:lnTo>
                <a:lnTo>
                  <a:pt x="101" y="71"/>
                </a:lnTo>
                <a:lnTo>
                  <a:pt x="91" y="71"/>
                </a:lnTo>
                <a:lnTo>
                  <a:pt x="81" y="66"/>
                </a:lnTo>
                <a:lnTo>
                  <a:pt x="81" y="66"/>
                </a:lnTo>
                <a:lnTo>
                  <a:pt x="56" y="51"/>
                </a:lnTo>
                <a:lnTo>
                  <a:pt x="45" y="46"/>
                </a:lnTo>
                <a:lnTo>
                  <a:pt x="35" y="46"/>
                </a:lnTo>
                <a:lnTo>
                  <a:pt x="30" y="51"/>
                </a:lnTo>
                <a:lnTo>
                  <a:pt x="25" y="61"/>
                </a:lnTo>
                <a:lnTo>
                  <a:pt x="25" y="76"/>
                </a:lnTo>
                <a:lnTo>
                  <a:pt x="25" y="97"/>
                </a:lnTo>
                <a:lnTo>
                  <a:pt x="25" y="97"/>
                </a:lnTo>
                <a:lnTo>
                  <a:pt x="20" y="117"/>
                </a:lnTo>
                <a:lnTo>
                  <a:pt x="10" y="137"/>
                </a:lnTo>
                <a:lnTo>
                  <a:pt x="0" y="158"/>
                </a:lnTo>
                <a:lnTo>
                  <a:pt x="0" y="158"/>
                </a:lnTo>
                <a:lnTo>
                  <a:pt x="137" y="224"/>
                </a:lnTo>
                <a:lnTo>
                  <a:pt x="137" y="224"/>
                </a:lnTo>
                <a:lnTo>
                  <a:pt x="259" y="244"/>
                </a:lnTo>
                <a:lnTo>
                  <a:pt x="310" y="254"/>
                </a:lnTo>
                <a:lnTo>
                  <a:pt x="325" y="254"/>
                </a:lnTo>
                <a:lnTo>
                  <a:pt x="325" y="254"/>
                </a:lnTo>
                <a:lnTo>
                  <a:pt x="335" y="254"/>
                </a:lnTo>
                <a:lnTo>
                  <a:pt x="351" y="259"/>
                </a:lnTo>
                <a:lnTo>
                  <a:pt x="356" y="265"/>
                </a:lnTo>
                <a:lnTo>
                  <a:pt x="356" y="275"/>
                </a:lnTo>
                <a:lnTo>
                  <a:pt x="351" y="290"/>
                </a:lnTo>
                <a:lnTo>
                  <a:pt x="335" y="310"/>
                </a:lnTo>
                <a:lnTo>
                  <a:pt x="335" y="310"/>
                </a:lnTo>
                <a:lnTo>
                  <a:pt x="330" y="321"/>
                </a:lnTo>
                <a:lnTo>
                  <a:pt x="330" y="331"/>
                </a:lnTo>
                <a:lnTo>
                  <a:pt x="330" y="351"/>
                </a:lnTo>
                <a:lnTo>
                  <a:pt x="340" y="371"/>
                </a:lnTo>
                <a:lnTo>
                  <a:pt x="351" y="392"/>
                </a:lnTo>
                <a:lnTo>
                  <a:pt x="376" y="417"/>
                </a:lnTo>
                <a:lnTo>
                  <a:pt x="412" y="443"/>
                </a:lnTo>
                <a:lnTo>
                  <a:pt x="412" y="443"/>
                </a:lnTo>
                <a:lnTo>
                  <a:pt x="437" y="448"/>
                </a:lnTo>
                <a:lnTo>
                  <a:pt x="468" y="453"/>
                </a:lnTo>
                <a:lnTo>
                  <a:pt x="503" y="448"/>
                </a:lnTo>
                <a:lnTo>
                  <a:pt x="503" y="448"/>
                </a:lnTo>
                <a:lnTo>
                  <a:pt x="514" y="443"/>
                </a:lnTo>
                <a:lnTo>
                  <a:pt x="539" y="438"/>
                </a:lnTo>
                <a:lnTo>
                  <a:pt x="554" y="443"/>
                </a:lnTo>
                <a:lnTo>
                  <a:pt x="564" y="453"/>
                </a:lnTo>
                <a:lnTo>
                  <a:pt x="575" y="468"/>
                </a:lnTo>
                <a:lnTo>
                  <a:pt x="585" y="494"/>
                </a:lnTo>
                <a:lnTo>
                  <a:pt x="585" y="494"/>
                </a:lnTo>
                <a:lnTo>
                  <a:pt x="590" y="539"/>
                </a:lnTo>
                <a:lnTo>
                  <a:pt x="590" y="565"/>
                </a:lnTo>
                <a:lnTo>
                  <a:pt x="585" y="580"/>
                </a:lnTo>
                <a:lnTo>
                  <a:pt x="569" y="600"/>
                </a:lnTo>
                <a:lnTo>
                  <a:pt x="569" y="600"/>
                </a:lnTo>
                <a:lnTo>
                  <a:pt x="554" y="636"/>
                </a:lnTo>
                <a:lnTo>
                  <a:pt x="544" y="697"/>
                </a:lnTo>
                <a:lnTo>
                  <a:pt x="539" y="728"/>
                </a:lnTo>
                <a:lnTo>
                  <a:pt x="544" y="758"/>
                </a:lnTo>
                <a:lnTo>
                  <a:pt x="549" y="779"/>
                </a:lnTo>
                <a:lnTo>
                  <a:pt x="564" y="799"/>
                </a:lnTo>
                <a:lnTo>
                  <a:pt x="580" y="809"/>
                </a:lnTo>
                <a:lnTo>
                  <a:pt x="580" y="809"/>
                </a:lnTo>
                <a:lnTo>
                  <a:pt x="605" y="824"/>
                </a:lnTo>
                <a:lnTo>
                  <a:pt x="646" y="845"/>
                </a:lnTo>
                <a:lnTo>
                  <a:pt x="697" y="870"/>
                </a:lnTo>
                <a:lnTo>
                  <a:pt x="666" y="804"/>
                </a:lnTo>
                <a:lnTo>
                  <a:pt x="666" y="804"/>
                </a:lnTo>
                <a:lnTo>
                  <a:pt x="661" y="794"/>
                </a:lnTo>
                <a:lnTo>
                  <a:pt x="661" y="784"/>
                </a:lnTo>
                <a:lnTo>
                  <a:pt x="666" y="779"/>
                </a:lnTo>
                <a:lnTo>
                  <a:pt x="671" y="773"/>
                </a:lnTo>
                <a:lnTo>
                  <a:pt x="687" y="763"/>
                </a:lnTo>
                <a:lnTo>
                  <a:pt x="692" y="763"/>
                </a:lnTo>
                <a:lnTo>
                  <a:pt x="692" y="763"/>
                </a:lnTo>
                <a:lnTo>
                  <a:pt x="778" y="748"/>
                </a:lnTo>
                <a:lnTo>
                  <a:pt x="829" y="738"/>
                </a:lnTo>
                <a:lnTo>
                  <a:pt x="885" y="784"/>
                </a:lnTo>
                <a:lnTo>
                  <a:pt x="916" y="819"/>
                </a:lnTo>
                <a:lnTo>
                  <a:pt x="916" y="819"/>
                </a:lnTo>
                <a:lnTo>
                  <a:pt x="997" y="885"/>
                </a:lnTo>
                <a:lnTo>
                  <a:pt x="997" y="885"/>
                </a:lnTo>
                <a:lnTo>
                  <a:pt x="1012" y="890"/>
                </a:lnTo>
                <a:lnTo>
                  <a:pt x="1022" y="896"/>
                </a:lnTo>
                <a:lnTo>
                  <a:pt x="1022" y="896"/>
                </a:lnTo>
                <a:lnTo>
                  <a:pt x="1073" y="896"/>
                </a:lnTo>
                <a:lnTo>
                  <a:pt x="1073" y="896"/>
                </a:lnTo>
                <a:lnTo>
                  <a:pt x="1109" y="896"/>
                </a:lnTo>
                <a:lnTo>
                  <a:pt x="1109" y="896"/>
                </a:lnTo>
                <a:lnTo>
                  <a:pt x="1145" y="885"/>
                </a:lnTo>
                <a:lnTo>
                  <a:pt x="1145" y="885"/>
                </a:lnTo>
                <a:lnTo>
                  <a:pt x="1190" y="880"/>
                </a:lnTo>
                <a:lnTo>
                  <a:pt x="1190" y="880"/>
                </a:lnTo>
                <a:lnTo>
                  <a:pt x="1211" y="875"/>
                </a:lnTo>
                <a:lnTo>
                  <a:pt x="1226" y="860"/>
                </a:lnTo>
                <a:lnTo>
                  <a:pt x="1241" y="845"/>
                </a:lnTo>
                <a:lnTo>
                  <a:pt x="1241" y="845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8"/>
          <p:cNvSpPr>
            <a:spLocks/>
          </p:cNvSpPr>
          <p:nvPr/>
        </p:nvSpPr>
        <p:spPr bwMode="auto">
          <a:xfrm>
            <a:off x="10775694" y="2482850"/>
            <a:ext cx="1019175" cy="1574800"/>
          </a:xfrm>
          <a:custGeom>
            <a:avLst/>
            <a:gdLst>
              <a:gd name="T0" fmla="*/ 148 w 642"/>
              <a:gd name="T1" fmla="*/ 758 h 992"/>
              <a:gd name="T2" fmla="*/ 163 w 642"/>
              <a:gd name="T3" fmla="*/ 885 h 992"/>
              <a:gd name="T4" fmla="*/ 265 w 642"/>
              <a:gd name="T5" fmla="*/ 911 h 992"/>
              <a:gd name="T6" fmla="*/ 326 w 642"/>
              <a:gd name="T7" fmla="*/ 926 h 992"/>
              <a:gd name="T8" fmla="*/ 382 w 642"/>
              <a:gd name="T9" fmla="*/ 921 h 992"/>
              <a:gd name="T10" fmla="*/ 428 w 642"/>
              <a:gd name="T11" fmla="*/ 962 h 992"/>
              <a:gd name="T12" fmla="*/ 448 w 642"/>
              <a:gd name="T13" fmla="*/ 987 h 992"/>
              <a:gd name="T14" fmla="*/ 484 w 642"/>
              <a:gd name="T15" fmla="*/ 977 h 992"/>
              <a:gd name="T16" fmla="*/ 499 w 642"/>
              <a:gd name="T17" fmla="*/ 946 h 992"/>
              <a:gd name="T18" fmla="*/ 535 w 642"/>
              <a:gd name="T19" fmla="*/ 931 h 992"/>
              <a:gd name="T20" fmla="*/ 555 w 642"/>
              <a:gd name="T21" fmla="*/ 936 h 992"/>
              <a:gd name="T22" fmla="*/ 575 w 642"/>
              <a:gd name="T23" fmla="*/ 901 h 992"/>
              <a:gd name="T24" fmla="*/ 596 w 642"/>
              <a:gd name="T25" fmla="*/ 850 h 992"/>
              <a:gd name="T26" fmla="*/ 637 w 642"/>
              <a:gd name="T27" fmla="*/ 845 h 992"/>
              <a:gd name="T28" fmla="*/ 642 w 642"/>
              <a:gd name="T29" fmla="*/ 829 h 992"/>
              <a:gd name="T30" fmla="*/ 616 w 642"/>
              <a:gd name="T31" fmla="*/ 794 h 992"/>
              <a:gd name="T32" fmla="*/ 581 w 642"/>
              <a:gd name="T33" fmla="*/ 753 h 992"/>
              <a:gd name="T34" fmla="*/ 519 w 642"/>
              <a:gd name="T35" fmla="*/ 717 h 992"/>
              <a:gd name="T36" fmla="*/ 484 w 642"/>
              <a:gd name="T37" fmla="*/ 616 h 992"/>
              <a:gd name="T38" fmla="*/ 525 w 642"/>
              <a:gd name="T39" fmla="*/ 544 h 992"/>
              <a:gd name="T40" fmla="*/ 586 w 642"/>
              <a:gd name="T41" fmla="*/ 473 h 992"/>
              <a:gd name="T42" fmla="*/ 621 w 642"/>
              <a:gd name="T43" fmla="*/ 402 h 992"/>
              <a:gd name="T44" fmla="*/ 611 w 642"/>
              <a:gd name="T45" fmla="*/ 371 h 992"/>
              <a:gd name="T46" fmla="*/ 591 w 642"/>
              <a:gd name="T47" fmla="*/ 341 h 992"/>
              <a:gd name="T48" fmla="*/ 596 w 642"/>
              <a:gd name="T49" fmla="*/ 315 h 992"/>
              <a:gd name="T50" fmla="*/ 637 w 642"/>
              <a:gd name="T51" fmla="*/ 249 h 992"/>
              <a:gd name="T52" fmla="*/ 631 w 642"/>
              <a:gd name="T53" fmla="*/ 224 h 992"/>
              <a:gd name="T54" fmla="*/ 565 w 642"/>
              <a:gd name="T55" fmla="*/ 178 h 992"/>
              <a:gd name="T56" fmla="*/ 504 w 642"/>
              <a:gd name="T57" fmla="*/ 168 h 992"/>
              <a:gd name="T58" fmla="*/ 458 w 642"/>
              <a:gd name="T59" fmla="*/ 132 h 992"/>
              <a:gd name="T60" fmla="*/ 438 w 642"/>
              <a:gd name="T61" fmla="*/ 51 h 992"/>
              <a:gd name="T62" fmla="*/ 296 w 642"/>
              <a:gd name="T63" fmla="*/ 0 h 992"/>
              <a:gd name="T64" fmla="*/ 341 w 642"/>
              <a:gd name="T65" fmla="*/ 152 h 992"/>
              <a:gd name="T66" fmla="*/ 362 w 642"/>
              <a:gd name="T67" fmla="*/ 203 h 992"/>
              <a:gd name="T68" fmla="*/ 336 w 642"/>
              <a:gd name="T69" fmla="*/ 270 h 992"/>
              <a:gd name="T70" fmla="*/ 275 w 642"/>
              <a:gd name="T71" fmla="*/ 320 h 992"/>
              <a:gd name="T72" fmla="*/ 270 w 642"/>
              <a:gd name="T73" fmla="*/ 346 h 992"/>
              <a:gd name="T74" fmla="*/ 265 w 642"/>
              <a:gd name="T75" fmla="*/ 371 h 992"/>
              <a:gd name="T76" fmla="*/ 255 w 642"/>
              <a:gd name="T77" fmla="*/ 387 h 992"/>
              <a:gd name="T78" fmla="*/ 46 w 642"/>
              <a:gd name="T79" fmla="*/ 387 h 992"/>
              <a:gd name="T80" fmla="*/ 0 w 642"/>
              <a:gd name="T81" fmla="*/ 402 h 992"/>
              <a:gd name="T82" fmla="*/ 16 w 642"/>
              <a:gd name="T83" fmla="*/ 427 h 992"/>
              <a:gd name="T84" fmla="*/ 67 w 642"/>
              <a:gd name="T85" fmla="*/ 453 h 992"/>
              <a:gd name="T86" fmla="*/ 72 w 642"/>
              <a:gd name="T87" fmla="*/ 473 h 992"/>
              <a:gd name="T88" fmla="*/ 46 w 642"/>
              <a:gd name="T89" fmla="*/ 483 h 992"/>
              <a:gd name="T90" fmla="*/ 21 w 642"/>
              <a:gd name="T91" fmla="*/ 519 h 992"/>
              <a:gd name="T92" fmla="*/ 41 w 642"/>
              <a:gd name="T93" fmla="*/ 565 h 992"/>
              <a:gd name="T94" fmla="*/ 143 w 642"/>
              <a:gd name="T95" fmla="*/ 605 h 992"/>
              <a:gd name="T96" fmla="*/ 168 w 642"/>
              <a:gd name="T97" fmla="*/ 621 h 992"/>
              <a:gd name="T98" fmla="*/ 168 w 642"/>
              <a:gd name="T99" fmla="*/ 687 h 992"/>
              <a:gd name="T100" fmla="*/ 138 w 642"/>
              <a:gd name="T101" fmla="*/ 743 h 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42" h="992">
                <a:moveTo>
                  <a:pt x="138" y="743"/>
                </a:moveTo>
                <a:lnTo>
                  <a:pt x="138" y="743"/>
                </a:lnTo>
                <a:lnTo>
                  <a:pt x="148" y="758"/>
                </a:lnTo>
                <a:lnTo>
                  <a:pt x="148" y="885"/>
                </a:lnTo>
                <a:lnTo>
                  <a:pt x="148" y="885"/>
                </a:lnTo>
                <a:lnTo>
                  <a:pt x="163" y="885"/>
                </a:lnTo>
                <a:lnTo>
                  <a:pt x="189" y="890"/>
                </a:lnTo>
                <a:lnTo>
                  <a:pt x="189" y="890"/>
                </a:lnTo>
                <a:lnTo>
                  <a:pt x="265" y="911"/>
                </a:lnTo>
                <a:lnTo>
                  <a:pt x="290" y="911"/>
                </a:lnTo>
                <a:lnTo>
                  <a:pt x="326" y="926"/>
                </a:lnTo>
                <a:lnTo>
                  <a:pt x="326" y="926"/>
                </a:lnTo>
                <a:lnTo>
                  <a:pt x="336" y="921"/>
                </a:lnTo>
                <a:lnTo>
                  <a:pt x="367" y="921"/>
                </a:lnTo>
                <a:lnTo>
                  <a:pt x="382" y="921"/>
                </a:lnTo>
                <a:lnTo>
                  <a:pt x="397" y="931"/>
                </a:lnTo>
                <a:lnTo>
                  <a:pt x="413" y="941"/>
                </a:lnTo>
                <a:lnTo>
                  <a:pt x="428" y="962"/>
                </a:lnTo>
                <a:lnTo>
                  <a:pt x="428" y="962"/>
                </a:lnTo>
                <a:lnTo>
                  <a:pt x="433" y="972"/>
                </a:lnTo>
                <a:lnTo>
                  <a:pt x="448" y="987"/>
                </a:lnTo>
                <a:lnTo>
                  <a:pt x="464" y="992"/>
                </a:lnTo>
                <a:lnTo>
                  <a:pt x="474" y="987"/>
                </a:lnTo>
                <a:lnTo>
                  <a:pt x="484" y="977"/>
                </a:lnTo>
                <a:lnTo>
                  <a:pt x="494" y="951"/>
                </a:lnTo>
                <a:lnTo>
                  <a:pt x="494" y="951"/>
                </a:lnTo>
                <a:lnTo>
                  <a:pt x="499" y="946"/>
                </a:lnTo>
                <a:lnTo>
                  <a:pt x="504" y="936"/>
                </a:lnTo>
                <a:lnTo>
                  <a:pt x="519" y="931"/>
                </a:lnTo>
                <a:lnTo>
                  <a:pt x="535" y="931"/>
                </a:lnTo>
                <a:lnTo>
                  <a:pt x="550" y="931"/>
                </a:lnTo>
                <a:lnTo>
                  <a:pt x="550" y="931"/>
                </a:lnTo>
                <a:lnTo>
                  <a:pt x="555" y="936"/>
                </a:lnTo>
                <a:lnTo>
                  <a:pt x="560" y="936"/>
                </a:lnTo>
                <a:lnTo>
                  <a:pt x="570" y="926"/>
                </a:lnTo>
                <a:lnTo>
                  <a:pt x="575" y="901"/>
                </a:lnTo>
                <a:lnTo>
                  <a:pt x="575" y="901"/>
                </a:lnTo>
                <a:lnTo>
                  <a:pt x="586" y="870"/>
                </a:lnTo>
                <a:lnTo>
                  <a:pt x="596" y="850"/>
                </a:lnTo>
                <a:lnTo>
                  <a:pt x="601" y="845"/>
                </a:lnTo>
                <a:lnTo>
                  <a:pt x="611" y="839"/>
                </a:lnTo>
                <a:lnTo>
                  <a:pt x="637" y="845"/>
                </a:lnTo>
                <a:lnTo>
                  <a:pt x="637" y="845"/>
                </a:lnTo>
                <a:lnTo>
                  <a:pt x="637" y="839"/>
                </a:lnTo>
                <a:lnTo>
                  <a:pt x="642" y="829"/>
                </a:lnTo>
                <a:lnTo>
                  <a:pt x="637" y="814"/>
                </a:lnTo>
                <a:lnTo>
                  <a:pt x="626" y="804"/>
                </a:lnTo>
                <a:lnTo>
                  <a:pt x="616" y="794"/>
                </a:lnTo>
                <a:lnTo>
                  <a:pt x="601" y="758"/>
                </a:lnTo>
                <a:lnTo>
                  <a:pt x="601" y="758"/>
                </a:lnTo>
                <a:lnTo>
                  <a:pt x="581" y="753"/>
                </a:lnTo>
                <a:lnTo>
                  <a:pt x="560" y="748"/>
                </a:lnTo>
                <a:lnTo>
                  <a:pt x="540" y="738"/>
                </a:lnTo>
                <a:lnTo>
                  <a:pt x="519" y="717"/>
                </a:lnTo>
                <a:lnTo>
                  <a:pt x="499" y="687"/>
                </a:lnTo>
                <a:lnTo>
                  <a:pt x="489" y="641"/>
                </a:lnTo>
                <a:lnTo>
                  <a:pt x="484" y="616"/>
                </a:lnTo>
                <a:lnTo>
                  <a:pt x="489" y="590"/>
                </a:lnTo>
                <a:lnTo>
                  <a:pt x="519" y="580"/>
                </a:lnTo>
                <a:lnTo>
                  <a:pt x="525" y="544"/>
                </a:lnTo>
                <a:lnTo>
                  <a:pt x="525" y="544"/>
                </a:lnTo>
                <a:lnTo>
                  <a:pt x="545" y="524"/>
                </a:lnTo>
                <a:lnTo>
                  <a:pt x="586" y="473"/>
                </a:lnTo>
                <a:lnTo>
                  <a:pt x="606" y="448"/>
                </a:lnTo>
                <a:lnTo>
                  <a:pt x="621" y="417"/>
                </a:lnTo>
                <a:lnTo>
                  <a:pt x="621" y="402"/>
                </a:lnTo>
                <a:lnTo>
                  <a:pt x="621" y="392"/>
                </a:lnTo>
                <a:lnTo>
                  <a:pt x="621" y="381"/>
                </a:lnTo>
                <a:lnTo>
                  <a:pt x="611" y="371"/>
                </a:lnTo>
                <a:lnTo>
                  <a:pt x="611" y="371"/>
                </a:lnTo>
                <a:lnTo>
                  <a:pt x="606" y="361"/>
                </a:lnTo>
                <a:lnTo>
                  <a:pt x="591" y="341"/>
                </a:lnTo>
                <a:lnTo>
                  <a:pt x="586" y="331"/>
                </a:lnTo>
                <a:lnTo>
                  <a:pt x="586" y="326"/>
                </a:lnTo>
                <a:lnTo>
                  <a:pt x="596" y="315"/>
                </a:lnTo>
                <a:lnTo>
                  <a:pt x="606" y="310"/>
                </a:lnTo>
                <a:lnTo>
                  <a:pt x="637" y="249"/>
                </a:lnTo>
                <a:lnTo>
                  <a:pt x="637" y="249"/>
                </a:lnTo>
                <a:lnTo>
                  <a:pt x="637" y="249"/>
                </a:lnTo>
                <a:lnTo>
                  <a:pt x="637" y="249"/>
                </a:lnTo>
                <a:lnTo>
                  <a:pt x="631" y="224"/>
                </a:lnTo>
                <a:lnTo>
                  <a:pt x="611" y="203"/>
                </a:lnTo>
                <a:lnTo>
                  <a:pt x="591" y="188"/>
                </a:lnTo>
                <a:lnTo>
                  <a:pt x="565" y="178"/>
                </a:lnTo>
                <a:lnTo>
                  <a:pt x="525" y="168"/>
                </a:lnTo>
                <a:lnTo>
                  <a:pt x="504" y="168"/>
                </a:lnTo>
                <a:lnTo>
                  <a:pt x="504" y="168"/>
                </a:lnTo>
                <a:lnTo>
                  <a:pt x="484" y="163"/>
                </a:lnTo>
                <a:lnTo>
                  <a:pt x="469" y="147"/>
                </a:lnTo>
                <a:lnTo>
                  <a:pt x="458" y="132"/>
                </a:lnTo>
                <a:lnTo>
                  <a:pt x="448" y="107"/>
                </a:lnTo>
                <a:lnTo>
                  <a:pt x="443" y="66"/>
                </a:lnTo>
                <a:lnTo>
                  <a:pt x="438" y="51"/>
                </a:lnTo>
                <a:lnTo>
                  <a:pt x="433" y="41"/>
                </a:lnTo>
                <a:lnTo>
                  <a:pt x="377" y="5"/>
                </a:lnTo>
                <a:lnTo>
                  <a:pt x="296" y="0"/>
                </a:lnTo>
                <a:lnTo>
                  <a:pt x="306" y="117"/>
                </a:lnTo>
                <a:lnTo>
                  <a:pt x="341" y="152"/>
                </a:lnTo>
                <a:lnTo>
                  <a:pt x="341" y="152"/>
                </a:lnTo>
                <a:lnTo>
                  <a:pt x="352" y="168"/>
                </a:lnTo>
                <a:lnTo>
                  <a:pt x="362" y="183"/>
                </a:lnTo>
                <a:lnTo>
                  <a:pt x="362" y="203"/>
                </a:lnTo>
                <a:lnTo>
                  <a:pt x="362" y="219"/>
                </a:lnTo>
                <a:lnTo>
                  <a:pt x="352" y="244"/>
                </a:lnTo>
                <a:lnTo>
                  <a:pt x="336" y="270"/>
                </a:lnTo>
                <a:lnTo>
                  <a:pt x="316" y="290"/>
                </a:lnTo>
                <a:lnTo>
                  <a:pt x="296" y="310"/>
                </a:lnTo>
                <a:lnTo>
                  <a:pt x="275" y="320"/>
                </a:lnTo>
                <a:lnTo>
                  <a:pt x="260" y="331"/>
                </a:lnTo>
                <a:lnTo>
                  <a:pt x="260" y="331"/>
                </a:lnTo>
                <a:lnTo>
                  <a:pt x="270" y="346"/>
                </a:lnTo>
                <a:lnTo>
                  <a:pt x="270" y="356"/>
                </a:lnTo>
                <a:lnTo>
                  <a:pt x="270" y="366"/>
                </a:lnTo>
                <a:lnTo>
                  <a:pt x="265" y="371"/>
                </a:lnTo>
                <a:lnTo>
                  <a:pt x="260" y="381"/>
                </a:lnTo>
                <a:lnTo>
                  <a:pt x="255" y="387"/>
                </a:lnTo>
                <a:lnTo>
                  <a:pt x="255" y="387"/>
                </a:lnTo>
                <a:lnTo>
                  <a:pt x="179" y="381"/>
                </a:lnTo>
                <a:lnTo>
                  <a:pt x="46" y="387"/>
                </a:lnTo>
                <a:lnTo>
                  <a:pt x="46" y="387"/>
                </a:lnTo>
                <a:lnTo>
                  <a:pt x="26" y="387"/>
                </a:lnTo>
                <a:lnTo>
                  <a:pt x="6" y="392"/>
                </a:lnTo>
                <a:lnTo>
                  <a:pt x="0" y="402"/>
                </a:lnTo>
                <a:lnTo>
                  <a:pt x="0" y="407"/>
                </a:lnTo>
                <a:lnTo>
                  <a:pt x="6" y="417"/>
                </a:lnTo>
                <a:lnTo>
                  <a:pt x="16" y="427"/>
                </a:lnTo>
                <a:lnTo>
                  <a:pt x="51" y="443"/>
                </a:lnTo>
                <a:lnTo>
                  <a:pt x="51" y="443"/>
                </a:lnTo>
                <a:lnTo>
                  <a:pt x="67" y="453"/>
                </a:lnTo>
                <a:lnTo>
                  <a:pt x="77" y="458"/>
                </a:lnTo>
                <a:lnTo>
                  <a:pt x="77" y="468"/>
                </a:lnTo>
                <a:lnTo>
                  <a:pt x="72" y="473"/>
                </a:lnTo>
                <a:lnTo>
                  <a:pt x="56" y="478"/>
                </a:lnTo>
                <a:lnTo>
                  <a:pt x="46" y="483"/>
                </a:lnTo>
                <a:lnTo>
                  <a:pt x="46" y="483"/>
                </a:lnTo>
                <a:lnTo>
                  <a:pt x="31" y="493"/>
                </a:lnTo>
                <a:lnTo>
                  <a:pt x="26" y="509"/>
                </a:lnTo>
                <a:lnTo>
                  <a:pt x="21" y="519"/>
                </a:lnTo>
                <a:lnTo>
                  <a:pt x="26" y="534"/>
                </a:lnTo>
                <a:lnTo>
                  <a:pt x="31" y="554"/>
                </a:lnTo>
                <a:lnTo>
                  <a:pt x="41" y="565"/>
                </a:lnTo>
                <a:lnTo>
                  <a:pt x="41" y="565"/>
                </a:lnTo>
                <a:lnTo>
                  <a:pt x="62" y="570"/>
                </a:lnTo>
                <a:lnTo>
                  <a:pt x="143" y="605"/>
                </a:lnTo>
                <a:lnTo>
                  <a:pt x="143" y="605"/>
                </a:lnTo>
                <a:lnTo>
                  <a:pt x="158" y="610"/>
                </a:lnTo>
                <a:lnTo>
                  <a:pt x="168" y="621"/>
                </a:lnTo>
                <a:lnTo>
                  <a:pt x="173" y="641"/>
                </a:lnTo>
                <a:lnTo>
                  <a:pt x="179" y="666"/>
                </a:lnTo>
                <a:lnTo>
                  <a:pt x="168" y="687"/>
                </a:lnTo>
                <a:lnTo>
                  <a:pt x="148" y="728"/>
                </a:lnTo>
                <a:lnTo>
                  <a:pt x="138" y="743"/>
                </a:lnTo>
                <a:lnTo>
                  <a:pt x="138" y="743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10720131" y="1601788"/>
            <a:ext cx="622300" cy="768350"/>
          </a:xfrm>
          <a:custGeom>
            <a:avLst/>
            <a:gdLst>
              <a:gd name="T0" fmla="*/ 361 w 392"/>
              <a:gd name="T1" fmla="*/ 71 h 484"/>
              <a:gd name="T2" fmla="*/ 285 w 392"/>
              <a:gd name="T3" fmla="*/ 36 h 484"/>
              <a:gd name="T4" fmla="*/ 270 w 392"/>
              <a:gd name="T5" fmla="*/ 26 h 484"/>
              <a:gd name="T6" fmla="*/ 234 w 392"/>
              <a:gd name="T7" fmla="*/ 10 h 484"/>
              <a:gd name="T8" fmla="*/ 168 w 392"/>
              <a:gd name="T9" fmla="*/ 0 h 484"/>
              <a:gd name="T10" fmla="*/ 61 w 392"/>
              <a:gd name="T11" fmla="*/ 15 h 484"/>
              <a:gd name="T12" fmla="*/ 46 w 392"/>
              <a:gd name="T13" fmla="*/ 15 h 484"/>
              <a:gd name="T14" fmla="*/ 5 w 392"/>
              <a:gd name="T15" fmla="*/ 31 h 484"/>
              <a:gd name="T16" fmla="*/ 5 w 392"/>
              <a:gd name="T17" fmla="*/ 56 h 484"/>
              <a:gd name="T18" fmla="*/ 20 w 392"/>
              <a:gd name="T19" fmla="*/ 71 h 484"/>
              <a:gd name="T20" fmla="*/ 122 w 392"/>
              <a:gd name="T21" fmla="*/ 168 h 484"/>
              <a:gd name="T22" fmla="*/ 152 w 392"/>
              <a:gd name="T23" fmla="*/ 219 h 484"/>
              <a:gd name="T24" fmla="*/ 152 w 392"/>
              <a:gd name="T25" fmla="*/ 239 h 484"/>
              <a:gd name="T26" fmla="*/ 137 w 392"/>
              <a:gd name="T27" fmla="*/ 260 h 484"/>
              <a:gd name="T28" fmla="*/ 122 w 392"/>
              <a:gd name="T29" fmla="*/ 275 h 484"/>
              <a:gd name="T30" fmla="*/ 86 w 392"/>
              <a:gd name="T31" fmla="*/ 295 h 484"/>
              <a:gd name="T32" fmla="*/ 41 w 392"/>
              <a:gd name="T33" fmla="*/ 300 h 484"/>
              <a:gd name="T34" fmla="*/ 10 w 392"/>
              <a:gd name="T35" fmla="*/ 305 h 484"/>
              <a:gd name="T36" fmla="*/ 10 w 392"/>
              <a:gd name="T37" fmla="*/ 311 h 484"/>
              <a:gd name="T38" fmla="*/ 127 w 392"/>
              <a:gd name="T39" fmla="*/ 458 h 484"/>
              <a:gd name="T40" fmla="*/ 152 w 392"/>
              <a:gd name="T41" fmla="*/ 479 h 484"/>
              <a:gd name="T42" fmla="*/ 178 w 392"/>
              <a:gd name="T43" fmla="*/ 479 h 484"/>
              <a:gd name="T44" fmla="*/ 208 w 392"/>
              <a:gd name="T45" fmla="*/ 453 h 484"/>
              <a:gd name="T46" fmla="*/ 229 w 392"/>
              <a:gd name="T47" fmla="*/ 448 h 484"/>
              <a:gd name="T48" fmla="*/ 280 w 392"/>
              <a:gd name="T49" fmla="*/ 468 h 484"/>
              <a:gd name="T50" fmla="*/ 305 w 392"/>
              <a:gd name="T51" fmla="*/ 484 h 484"/>
              <a:gd name="T52" fmla="*/ 336 w 392"/>
              <a:gd name="T53" fmla="*/ 479 h 484"/>
              <a:gd name="T54" fmla="*/ 387 w 392"/>
              <a:gd name="T55" fmla="*/ 458 h 484"/>
              <a:gd name="T56" fmla="*/ 387 w 392"/>
              <a:gd name="T57" fmla="*/ 433 h 484"/>
              <a:gd name="T58" fmla="*/ 387 w 392"/>
              <a:gd name="T59" fmla="*/ 377 h 484"/>
              <a:gd name="T60" fmla="*/ 387 w 392"/>
              <a:gd name="T61" fmla="*/ 336 h 484"/>
              <a:gd name="T62" fmla="*/ 341 w 392"/>
              <a:gd name="T63" fmla="*/ 285 h 484"/>
              <a:gd name="T64" fmla="*/ 320 w 392"/>
              <a:gd name="T65" fmla="*/ 260 h 484"/>
              <a:gd name="T66" fmla="*/ 315 w 392"/>
              <a:gd name="T67" fmla="*/ 209 h 484"/>
              <a:gd name="T68" fmla="*/ 341 w 392"/>
              <a:gd name="T69" fmla="*/ 163 h 484"/>
              <a:gd name="T70" fmla="*/ 361 w 392"/>
              <a:gd name="T71" fmla="*/ 76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92" h="484">
                <a:moveTo>
                  <a:pt x="361" y="71"/>
                </a:moveTo>
                <a:lnTo>
                  <a:pt x="361" y="71"/>
                </a:lnTo>
                <a:lnTo>
                  <a:pt x="325" y="61"/>
                </a:lnTo>
                <a:lnTo>
                  <a:pt x="285" y="36"/>
                </a:lnTo>
                <a:lnTo>
                  <a:pt x="285" y="36"/>
                </a:lnTo>
                <a:lnTo>
                  <a:pt x="270" y="26"/>
                </a:lnTo>
                <a:lnTo>
                  <a:pt x="254" y="21"/>
                </a:lnTo>
                <a:lnTo>
                  <a:pt x="234" y="10"/>
                </a:lnTo>
                <a:lnTo>
                  <a:pt x="203" y="5"/>
                </a:lnTo>
                <a:lnTo>
                  <a:pt x="168" y="0"/>
                </a:lnTo>
                <a:lnTo>
                  <a:pt x="117" y="5"/>
                </a:lnTo>
                <a:lnTo>
                  <a:pt x="61" y="15"/>
                </a:lnTo>
                <a:lnTo>
                  <a:pt x="61" y="15"/>
                </a:lnTo>
                <a:lnTo>
                  <a:pt x="46" y="15"/>
                </a:lnTo>
                <a:lnTo>
                  <a:pt x="20" y="21"/>
                </a:lnTo>
                <a:lnTo>
                  <a:pt x="5" y="31"/>
                </a:lnTo>
                <a:lnTo>
                  <a:pt x="0" y="41"/>
                </a:lnTo>
                <a:lnTo>
                  <a:pt x="5" y="56"/>
                </a:lnTo>
                <a:lnTo>
                  <a:pt x="20" y="71"/>
                </a:lnTo>
                <a:lnTo>
                  <a:pt x="20" y="71"/>
                </a:lnTo>
                <a:lnTo>
                  <a:pt x="71" y="122"/>
                </a:lnTo>
                <a:lnTo>
                  <a:pt x="122" y="168"/>
                </a:lnTo>
                <a:lnTo>
                  <a:pt x="142" y="194"/>
                </a:lnTo>
                <a:lnTo>
                  <a:pt x="152" y="219"/>
                </a:lnTo>
                <a:lnTo>
                  <a:pt x="152" y="229"/>
                </a:lnTo>
                <a:lnTo>
                  <a:pt x="152" y="239"/>
                </a:lnTo>
                <a:lnTo>
                  <a:pt x="147" y="250"/>
                </a:lnTo>
                <a:lnTo>
                  <a:pt x="137" y="260"/>
                </a:lnTo>
                <a:lnTo>
                  <a:pt x="137" y="260"/>
                </a:lnTo>
                <a:lnTo>
                  <a:pt x="122" y="275"/>
                </a:lnTo>
                <a:lnTo>
                  <a:pt x="107" y="290"/>
                </a:lnTo>
                <a:lnTo>
                  <a:pt x="86" y="295"/>
                </a:lnTo>
                <a:lnTo>
                  <a:pt x="86" y="295"/>
                </a:lnTo>
                <a:lnTo>
                  <a:pt x="41" y="300"/>
                </a:lnTo>
                <a:lnTo>
                  <a:pt x="41" y="300"/>
                </a:lnTo>
                <a:lnTo>
                  <a:pt x="10" y="305"/>
                </a:lnTo>
                <a:lnTo>
                  <a:pt x="10" y="311"/>
                </a:lnTo>
                <a:lnTo>
                  <a:pt x="10" y="311"/>
                </a:lnTo>
                <a:lnTo>
                  <a:pt x="51" y="367"/>
                </a:lnTo>
                <a:lnTo>
                  <a:pt x="127" y="458"/>
                </a:lnTo>
                <a:lnTo>
                  <a:pt x="127" y="458"/>
                </a:lnTo>
                <a:lnTo>
                  <a:pt x="152" y="479"/>
                </a:lnTo>
                <a:lnTo>
                  <a:pt x="168" y="484"/>
                </a:lnTo>
                <a:lnTo>
                  <a:pt x="178" y="479"/>
                </a:lnTo>
                <a:lnTo>
                  <a:pt x="178" y="479"/>
                </a:lnTo>
                <a:lnTo>
                  <a:pt x="208" y="453"/>
                </a:lnTo>
                <a:lnTo>
                  <a:pt x="208" y="453"/>
                </a:lnTo>
                <a:lnTo>
                  <a:pt x="229" y="448"/>
                </a:lnTo>
                <a:lnTo>
                  <a:pt x="254" y="458"/>
                </a:lnTo>
                <a:lnTo>
                  <a:pt x="280" y="468"/>
                </a:lnTo>
                <a:lnTo>
                  <a:pt x="300" y="484"/>
                </a:lnTo>
                <a:lnTo>
                  <a:pt x="305" y="484"/>
                </a:lnTo>
                <a:lnTo>
                  <a:pt x="305" y="484"/>
                </a:lnTo>
                <a:lnTo>
                  <a:pt x="336" y="479"/>
                </a:lnTo>
                <a:lnTo>
                  <a:pt x="361" y="468"/>
                </a:lnTo>
                <a:lnTo>
                  <a:pt x="387" y="458"/>
                </a:lnTo>
                <a:lnTo>
                  <a:pt x="387" y="458"/>
                </a:lnTo>
                <a:lnTo>
                  <a:pt x="387" y="433"/>
                </a:lnTo>
                <a:lnTo>
                  <a:pt x="387" y="377"/>
                </a:lnTo>
                <a:lnTo>
                  <a:pt x="387" y="377"/>
                </a:lnTo>
                <a:lnTo>
                  <a:pt x="392" y="351"/>
                </a:lnTo>
                <a:lnTo>
                  <a:pt x="387" y="336"/>
                </a:lnTo>
                <a:lnTo>
                  <a:pt x="381" y="326"/>
                </a:lnTo>
                <a:lnTo>
                  <a:pt x="341" y="285"/>
                </a:lnTo>
                <a:lnTo>
                  <a:pt x="341" y="285"/>
                </a:lnTo>
                <a:lnTo>
                  <a:pt x="320" y="260"/>
                </a:lnTo>
                <a:lnTo>
                  <a:pt x="315" y="234"/>
                </a:lnTo>
                <a:lnTo>
                  <a:pt x="315" y="209"/>
                </a:lnTo>
                <a:lnTo>
                  <a:pt x="320" y="194"/>
                </a:lnTo>
                <a:lnTo>
                  <a:pt x="341" y="163"/>
                </a:lnTo>
                <a:lnTo>
                  <a:pt x="351" y="153"/>
                </a:lnTo>
                <a:lnTo>
                  <a:pt x="361" y="76"/>
                </a:lnTo>
                <a:lnTo>
                  <a:pt x="361" y="71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0"/>
          <p:cNvSpPr>
            <a:spLocks/>
          </p:cNvSpPr>
          <p:nvPr/>
        </p:nvSpPr>
        <p:spPr bwMode="auto">
          <a:xfrm>
            <a:off x="9669206" y="1844675"/>
            <a:ext cx="1681162" cy="1817688"/>
          </a:xfrm>
          <a:custGeom>
            <a:avLst/>
            <a:gdLst>
              <a:gd name="T0" fmla="*/ 804 w 1059"/>
              <a:gd name="T1" fmla="*/ 1119 h 1145"/>
              <a:gd name="T2" fmla="*/ 733 w 1059"/>
              <a:gd name="T3" fmla="*/ 1135 h 1145"/>
              <a:gd name="T4" fmla="*/ 626 w 1059"/>
              <a:gd name="T5" fmla="*/ 1104 h 1145"/>
              <a:gd name="T6" fmla="*/ 580 w 1059"/>
              <a:gd name="T7" fmla="*/ 1094 h 1145"/>
              <a:gd name="T8" fmla="*/ 530 w 1059"/>
              <a:gd name="T9" fmla="*/ 1109 h 1145"/>
              <a:gd name="T10" fmla="*/ 453 w 1059"/>
              <a:gd name="T11" fmla="*/ 1119 h 1145"/>
              <a:gd name="T12" fmla="*/ 321 w 1059"/>
              <a:gd name="T13" fmla="*/ 1094 h 1145"/>
              <a:gd name="T14" fmla="*/ 245 w 1059"/>
              <a:gd name="T15" fmla="*/ 1048 h 1145"/>
              <a:gd name="T16" fmla="*/ 168 w 1059"/>
              <a:gd name="T17" fmla="*/ 972 h 1145"/>
              <a:gd name="T18" fmla="*/ 138 w 1059"/>
              <a:gd name="T19" fmla="*/ 916 h 1145"/>
              <a:gd name="T20" fmla="*/ 153 w 1059"/>
              <a:gd name="T21" fmla="*/ 870 h 1145"/>
              <a:gd name="T22" fmla="*/ 148 w 1059"/>
              <a:gd name="T23" fmla="*/ 809 h 1145"/>
              <a:gd name="T24" fmla="*/ 97 w 1059"/>
              <a:gd name="T25" fmla="*/ 728 h 1145"/>
              <a:gd name="T26" fmla="*/ 77 w 1059"/>
              <a:gd name="T27" fmla="*/ 666 h 1145"/>
              <a:gd name="T28" fmla="*/ 66 w 1059"/>
              <a:gd name="T29" fmla="*/ 616 h 1145"/>
              <a:gd name="T30" fmla="*/ 26 w 1059"/>
              <a:gd name="T31" fmla="*/ 565 h 1145"/>
              <a:gd name="T32" fmla="*/ 5 w 1059"/>
              <a:gd name="T33" fmla="*/ 499 h 1145"/>
              <a:gd name="T34" fmla="*/ 21 w 1059"/>
              <a:gd name="T35" fmla="*/ 463 h 1145"/>
              <a:gd name="T36" fmla="*/ 46 w 1059"/>
              <a:gd name="T37" fmla="*/ 443 h 1145"/>
              <a:gd name="T38" fmla="*/ 77 w 1059"/>
              <a:gd name="T39" fmla="*/ 402 h 1145"/>
              <a:gd name="T40" fmla="*/ 72 w 1059"/>
              <a:gd name="T41" fmla="*/ 341 h 1145"/>
              <a:gd name="T42" fmla="*/ 77 w 1059"/>
              <a:gd name="T43" fmla="*/ 341 h 1145"/>
              <a:gd name="T44" fmla="*/ 92 w 1059"/>
              <a:gd name="T45" fmla="*/ 264 h 1145"/>
              <a:gd name="T46" fmla="*/ 46 w 1059"/>
              <a:gd name="T47" fmla="*/ 168 h 1145"/>
              <a:gd name="T48" fmla="*/ 36 w 1059"/>
              <a:gd name="T49" fmla="*/ 127 h 1145"/>
              <a:gd name="T50" fmla="*/ 56 w 1059"/>
              <a:gd name="T51" fmla="*/ 102 h 1145"/>
              <a:gd name="T52" fmla="*/ 107 w 1059"/>
              <a:gd name="T53" fmla="*/ 102 h 1145"/>
              <a:gd name="T54" fmla="*/ 148 w 1059"/>
              <a:gd name="T55" fmla="*/ 91 h 1145"/>
              <a:gd name="T56" fmla="*/ 133 w 1059"/>
              <a:gd name="T57" fmla="*/ 66 h 1145"/>
              <a:gd name="T58" fmla="*/ 168 w 1059"/>
              <a:gd name="T59" fmla="*/ 91 h 1145"/>
              <a:gd name="T60" fmla="*/ 229 w 1059"/>
              <a:gd name="T61" fmla="*/ 66 h 1145"/>
              <a:gd name="T62" fmla="*/ 219 w 1059"/>
              <a:gd name="T63" fmla="*/ 46 h 1145"/>
              <a:gd name="T64" fmla="*/ 245 w 1059"/>
              <a:gd name="T65" fmla="*/ 25 h 1145"/>
              <a:gd name="T66" fmla="*/ 336 w 1059"/>
              <a:gd name="T67" fmla="*/ 10 h 1145"/>
              <a:gd name="T68" fmla="*/ 479 w 1059"/>
              <a:gd name="T69" fmla="*/ 81 h 1145"/>
              <a:gd name="T70" fmla="*/ 555 w 1059"/>
              <a:gd name="T71" fmla="*/ 147 h 1145"/>
              <a:gd name="T72" fmla="*/ 580 w 1059"/>
              <a:gd name="T73" fmla="*/ 158 h 1145"/>
              <a:gd name="T74" fmla="*/ 672 w 1059"/>
              <a:gd name="T75" fmla="*/ 158 h 1145"/>
              <a:gd name="T76" fmla="*/ 713 w 1059"/>
              <a:gd name="T77" fmla="*/ 214 h 1145"/>
              <a:gd name="T78" fmla="*/ 814 w 1059"/>
              <a:gd name="T79" fmla="*/ 331 h 1145"/>
              <a:gd name="T80" fmla="*/ 840 w 1059"/>
              <a:gd name="T81" fmla="*/ 326 h 1145"/>
              <a:gd name="T82" fmla="*/ 886 w 1059"/>
              <a:gd name="T83" fmla="*/ 300 h 1145"/>
              <a:gd name="T84" fmla="*/ 977 w 1059"/>
              <a:gd name="T85" fmla="*/ 346 h 1145"/>
              <a:gd name="T86" fmla="*/ 1038 w 1059"/>
              <a:gd name="T87" fmla="*/ 554 h 1145"/>
              <a:gd name="T88" fmla="*/ 1059 w 1059"/>
              <a:gd name="T89" fmla="*/ 585 h 1145"/>
              <a:gd name="T90" fmla="*/ 1054 w 1059"/>
              <a:gd name="T91" fmla="*/ 646 h 1145"/>
              <a:gd name="T92" fmla="*/ 993 w 1059"/>
              <a:gd name="T93" fmla="*/ 712 h 1145"/>
              <a:gd name="T94" fmla="*/ 957 w 1059"/>
              <a:gd name="T95" fmla="*/ 733 h 1145"/>
              <a:gd name="T96" fmla="*/ 967 w 1059"/>
              <a:gd name="T97" fmla="*/ 768 h 1145"/>
              <a:gd name="T98" fmla="*/ 952 w 1059"/>
              <a:gd name="T99" fmla="*/ 789 h 1145"/>
              <a:gd name="T100" fmla="*/ 748 w 1059"/>
              <a:gd name="T101" fmla="*/ 789 h 1145"/>
              <a:gd name="T102" fmla="*/ 708 w 1059"/>
              <a:gd name="T103" fmla="*/ 794 h 1145"/>
              <a:gd name="T104" fmla="*/ 703 w 1059"/>
              <a:gd name="T105" fmla="*/ 819 h 1145"/>
              <a:gd name="T106" fmla="*/ 748 w 1059"/>
              <a:gd name="T107" fmla="*/ 845 h 1145"/>
              <a:gd name="T108" fmla="*/ 774 w 1059"/>
              <a:gd name="T109" fmla="*/ 870 h 1145"/>
              <a:gd name="T110" fmla="*/ 748 w 1059"/>
              <a:gd name="T111" fmla="*/ 885 h 1145"/>
              <a:gd name="T112" fmla="*/ 723 w 1059"/>
              <a:gd name="T113" fmla="*/ 911 h 1145"/>
              <a:gd name="T114" fmla="*/ 733 w 1059"/>
              <a:gd name="T115" fmla="*/ 956 h 1145"/>
              <a:gd name="T116" fmla="*/ 759 w 1059"/>
              <a:gd name="T117" fmla="*/ 972 h 1145"/>
              <a:gd name="T118" fmla="*/ 855 w 1059"/>
              <a:gd name="T119" fmla="*/ 1012 h 1145"/>
              <a:gd name="T120" fmla="*/ 876 w 1059"/>
              <a:gd name="T121" fmla="*/ 1068 h 1145"/>
              <a:gd name="T122" fmla="*/ 835 w 1059"/>
              <a:gd name="T123" fmla="*/ 1145 h 1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59" h="1145">
                <a:moveTo>
                  <a:pt x="835" y="1145"/>
                </a:moveTo>
                <a:lnTo>
                  <a:pt x="804" y="1119"/>
                </a:lnTo>
                <a:lnTo>
                  <a:pt x="804" y="1119"/>
                </a:lnTo>
                <a:lnTo>
                  <a:pt x="784" y="1135"/>
                </a:lnTo>
                <a:lnTo>
                  <a:pt x="759" y="1135"/>
                </a:lnTo>
                <a:lnTo>
                  <a:pt x="733" y="1135"/>
                </a:lnTo>
                <a:lnTo>
                  <a:pt x="703" y="1135"/>
                </a:lnTo>
                <a:lnTo>
                  <a:pt x="657" y="1119"/>
                </a:lnTo>
                <a:lnTo>
                  <a:pt x="626" y="1104"/>
                </a:lnTo>
                <a:lnTo>
                  <a:pt x="626" y="1104"/>
                </a:lnTo>
                <a:lnTo>
                  <a:pt x="606" y="1094"/>
                </a:lnTo>
                <a:lnTo>
                  <a:pt x="580" y="1094"/>
                </a:lnTo>
                <a:lnTo>
                  <a:pt x="550" y="1099"/>
                </a:lnTo>
                <a:lnTo>
                  <a:pt x="530" y="1109"/>
                </a:lnTo>
                <a:lnTo>
                  <a:pt x="530" y="1109"/>
                </a:lnTo>
                <a:lnTo>
                  <a:pt x="514" y="1114"/>
                </a:lnTo>
                <a:lnTo>
                  <a:pt x="494" y="1119"/>
                </a:lnTo>
                <a:lnTo>
                  <a:pt x="453" y="1119"/>
                </a:lnTo>
                <a:lnTo>
                  <a:pt x="392" y="1114"/>
                </a:lnTo>
                <a:lnTo>
                  <a:pt x="392" y="1114"/>
                </a:lnTo>
                <a:lnTo>
                  <a:pt x="321" y="1094"/>
                </a:lnTo>
                <a:lnTo>
                  <a:pt x="321" y="1094"/>
                </a:lnTo>
                <a:lnTo>
                  <a:pt x="285" y="1079"/>
                </a:lnTo>
                <a:lnTo>
                  <a:pt x="245" y="1048"/>
                </a:lnTo>
                <a:lnTo>
                  <a:pt x="204" y="1012"/>
                </a:lnTo>
                <a:lnTo>
                  <a:pt x="168" y="972"/>
                </a:lnTo>
                <a:lnTo>
                  <a:pt x="168" y="972"/>
                </a:lnTo>
                <a:lnTo>
                  <a:pt x="143" y="941"/>
                </a:lnTo>
                <a:lnTo>
                  <a:pt x="138" y="926"/>
                </a:lnTo>
                <a:lnTo>
                  <a:pt x="138" y="916"/>
                </a:lnTo>
                <a:lnTo>
                  <a:pt x="148" y="901"/>
                </a:lnTo>
                <a:lnTo>
                  <a:pt x="153" y="870"/>
                </a:lnTo>
                <a:lnTo>
                  <a:pt x="153" y="870"/>
                </a:lnTo>
                <a:lnTo>
                  <a:pt x="158" y="845"/>
                </a:lnTo>
                <a:lnTo>
                  <a:pt x="153" y="824"/>
                </a:lnTo>
                <a:lnTo>
                  <a:pt x="148" y="809"/>
                </a:lnTo>
                <a:lnTo>
                  <a:pt x="122" y="743"/>
                </a:lnTo>
                <a:lnTo>
                  <a:pt x="122" y="743"/>
                </a:lnTo>
                <a:lnTo>
                  <a:pt x="97" y="728"/>
                </a:lnTo>
                <a:lnTo>
                  <a:pt x="82" y="707"/>
                </a:lnTo>
                <a:lnTo>
                  <a:pt x="77" y="687"/>
                </a:lnTo>
                <a:lnTo>
                  <a:pt x="77" y="666"/>
                </a:lnTo>
                <a:lnTo>
                  <a:pt x="77" y="666"/>
                </a:lnTo>
                <a:lnTo>
                  <a:pt x="72" y="641"/>
                </a:lnTo>
                <a:lnTo>
                  <a:pt x="66" y="616"/>
                </a:lnTo>
                <a:lnTo>
                  <a:pt x="51" y="590"/>
                </a:lnTo>
                <a:lnTo>
                  <a:pt x="26" y="565"/>
                </a:lnTo>
                <a:lnTo>
                  <a:pt x="26" y="565"/>
                </a:lnTo>
                <a:lnTo>
                  <a:pt x="5" y="549"/>
                </a:lnTo>
                <a:lnTo>
                  <a:pt x="0" y="534"/>
                </a:lnTo>
                <a:lnTo>
                  <a:pt x="5" y="499"/>
                </a:lnTo>
                <a:lnTo>
                  <a:pt x="5" y="499"/>
                </a:lnTo>
                <a:lnTo>
                  <a:pt x="10" y="478"/>
                </a:lnTo>
                <a:lnTo>
                  <a:pt x="21" y="463"/>
                </a:lnTo>
                <a:lnTo>
                  <a:pt x="31" y="453"/>
                </a:lnTo>
                <a:lnTo>
                  <a:pt x="46" y="443"/>
                </a:lnTo>
                <a:lnTo>
                  <a:pt x="46" y="443"/>
                </a:lnTo>
                <a:lnTo>
                  <a:pt x="61" y="432"/>
                </a:lnTo>
                <a:lnTo>
                  <a:pt x="72" y="422"/>
                </a:lnTo>
                <a:lnTo>
                  <a:pt x="77" y="402"/>
                </a:lnTo>
                <a:lnTo>
                  <a:pt x="77" y="371"/>
                </a:lnTo>
                <a:lnTo>
                  <a:pt x="77" y="371"/>
                </a:lnTo>
                <a:lnTo>
                  <a:pt x="72" y="341"/>
                </a:lnTo>
                <a:lnTo>
                  <a:pt x="72" y="336"/>
                </a:lnTo>
                <a:lnTo>
                  <a:pt x="77" y="341"/>
                </a:lnTo>
                <a:lnTo>
                  <a:pt x="77" y="341"/>
                </a:lnTo>
                <a:lnTo>
                  <a:pt x="92" y="315"/>
                </a:lnTo>
                <a:lnTo>
                  <a:pt x="92" y="290"/>
                </a:lnTo>
                <a:lnTo>
                  <a:pt x="92" y="264"/>
                </a:lnTo>
                <a:lnTo>
                  <a:pt x="82" y="239"/>
                </a:lnTo>
                <a:lnTo>
                  <a:pt x="56" y="188"/>
                </a:lnTo>
                <a:lnTo>
                  <a:pt x="46" y="168"/>
                </a:lnTo>
                <a:lnTo>
                  <a:pt x="36" y="142"/>
                </a:lnTo>
                <a:lnTo>
                  <a:pt x="36" y="142"/>
                </a:lnTo>
                <a:lnTo>
                  <a:pt x="36" y="127"/>
                </a:lnTo>
                <a:lnTo>
                  <a:pt x="41" y="112"/>
                </a:lnTo>
                <a:lnTo>
                  <a:pt x="46" y="107"/>
                </a:lnTo>
                <a:lnTo>
                  <a:pt x="56" y="102"/>
                </a:lnTo>
                <a:lnTo>
                  <a:pt x="87" y="102"/>
                </a:lnTo>
                <a:lnTo>
                  <a:pt x="107" y="102"/>
                </a:lnTo>
                <a:lnTo>
                  <a:pt x="107" y="102"/>
                </a:lnTo>
                <a:lnTo>
                  <a:pt x="127" y="102"/>
                </a:lnTo>
                <a:lnTo>
                  <a:pt x="143" y="97"/>
                </a:lnTo>
                <a:lnTo>
                  <a:pt x="148" y="91"/>
                </a:lnTo>
                <a:lnTo>
                  <a:pt x="148" y="86"/>
                </a:lnTo>
                <a:lnTo>
                  <a:pt x="143" y="76"/>
                </a:lnTo>
                <a:lnTo>
                  <a:pt x="133" y="66"/>
                </a:lnTo>
                <a:lnTo>
                  <a:pt x="138" y="71"/>
                </a:lnTo>
                <a:lnTo>
                  <a:pt x="138" y="71"/>
                </a:lnTo>
                <a:lnTo>
                  <a:pt x="168" y="91"/>
                </a:lnTo>
                <a:lnTo>
                  <a:pt x="204" y="107"/>
                </a:lnTo>
                <a:lnTo>
                  <a:pt x="255" y="132"/>
                </a:lnTo>
                <a:lnTo>
                  <a:pt x="229" y="66"/>
                </a:lnTo>
                <a:lnTo>
                  <a:pt x="229" y="66"/>
                </a:lnTo>
                <a:lnTo>
                  <a:pt x="219" y="56"/>
                </a:lnTo>
                <a:lnTo>
                  <a:pt x="219" y="46"/>
                </a:lnTo>
                <a:lnTo>
                  <a:pt x="224" y="41"/>
                </a:lnTo>
                <a:lnTo>
                  <a:pt x="229" y="35"/>
                </a:lnTo>
                <a:lnTo>
                  <a:pt x="245" y="25"/>
                </a:lnTo>
                <a:lnTo>
                  <a:pt x="250" y="25"/>
                </a:lnTo>
                <a:lnTo>
                  <a:pt x="250" y="25"/>
                </a:lnTo>
                <a:lnTo>
                  <a:pt x="336" y="10"/>
                </a:lnTo>
                <a:lnTo>
                  <a:pt x="392" y="0"/>
                </a:lnTo>
                <a:lnTo>
                  <a:pt x="443" y="46"/>
                </a:lnTo>
                <a:lnTo>
                  <a:pt x="479" y="81"/>
                </a:lnTo>
                <a:lnTo>
                  <a:pt x="479" y="81"/>
                </a:lnTo>
                <a:lnTo>
                  <a:pt x="555" y="147"/>
                </a:lnTo>
                <a:lnTo>
                  <a:pt x="555" y="147"/>
                </a:lnTo>
                <a:lnTo>
                  <a:pt x="575" y="158"/>
                </a:lnTo>
                <a:lnTo>
                  <a:pt x="580" y="158"/>
                </a:lnTo>
                <a:lnTo>
                  <a:pt x="580" y="158"/>
                </a:lnTo>
                <a:lnTo>
                  <a:pt x="631" y="158"/>
                </a:lnTo>
                <a:lnTo>
                  <a:pt x="631" y="158"/>
                </a:lnTo>
                <a:lnTo>
                  <a:pt x="672" y="158"/>
                </a:lnTo>
                <a:lnTo>
                  <a:pt x="672" y="158"/>
                </a:lnTo>
                <a:lnTo>
                  <a:pt x="672" y="158"/>
                </a:lnTo>
                <a:lnTo>
                  <a:pt x="713" y="214"/>
                </a:lnTo>
                <a:lnTo>
                  <a:pt x="789" y="305"/>
                </a:lnTo>
                <a:lnTo>
                  <a:pt x="789" y="305"/>
                </a:lnTo>
                <a:lnTo>
                  <a:pt x="814" y="331"/>
                </a:lnTo>
                <a:lnTo>
                  <a:pt x="830" y="336"/>
                </a:lnTo>
                <a:lnTo>
                  <a:pt x="840" y="331"/>
                </a:lnTo>
                <a:lnTo>
                  <a:pt x="840" y="326"/>
                </a:lnTo>
                <a:lnTo>
                  <a:pt x="870" y="300"/>
                </a:lnTo>
                <a:lnTo>
                  <a:pt x="870" y="300"/>
                </a:lnTo>
                <a:lnTo>
                  <a:pt x="886" y="300"/>
                </a:lnTo>
                <a:lnTo>
                  <a:pt x="906" y="300"/>
                </a:lnTo>
                <a:lnTo>
                  <a:pt x="947" y="320"/>
                </a:lnTo>
                <a:lnTo>
                  <a:pt x="977" y="346"/>
                </a:lnTo>
                <a:lnTo>
                  <a:pt x="993" y="356"/>
                </a:lnTo>
                <a:lnTo>
                  <a:pt x="1003" y="519"/>
                </a:lnTo>
                <a:lnTo>
                  <a:pt x="1038" y="554"/>
                </a:lnTo>
                <a:lnTo>
                  <a:pt x="1038" y="554"/>
                </a:lnTo>
                <a:lnTo>
                  <a:pt x="1049" y="570"/>
                </a:lnTo>
                <a:lnTo>
                  <a:pt x="1059" y="585"/>
                </a:lnTo>
                <a:lnTo>
                  <a:pt x="1059" y="605"/>
                </a:lnTo>
                <a:lnTo>
                  <a:pt x="1059" y="621"/>
                </a:lnTo>
                <a:lnTo>
                  <a:pt x="1054" y="646"/>
                </a:lnTo>
                <a:lnTo>
                  <a:pt x="1033" y="672"/>
                </a:lnTo>
                <a:lnTo>
                  <a:pt x="1013" y="697"/>
                </a:lnTo>
                <a:lnTo>
                  <a:pt x="993" y="712"/>
                </a:lnTo>
                <a:lnTo>
                  <a:pt x="972" y="722"/>
                </a:lnTo>
                <a:lnTo>
                  <a:pt x="957" y="733"/>
                </a:lnTo>
                <a:lnTo>
                  <a:pt x="957" y="733"/>
                </a:lnTo>
                <a:lnTo>
                  <a:pt x="967" y="748"/>
                </a:lnTo>
                <a:lnTo>
                  <a:pt x="967" y="758"/>
                </a:lnTo>
                <a:lnTo>
                  <a:pt x="967" y="768"/>
                </a:lnTo>
                <a:lnTo>
                  <a:pt x="967" y="773"/>
                </a:lnTo>
                <a:lnTo>
                  <a:pt x="957" y="783"/>
                </a:lnTo>
                <a:lnTo>
                  <a:pt x="952" y="789"/>
                </a:lnTo>
                <a:lnTo>
                  <a:pt x="952" y="789"/>
                </a:lnTo>
                <a:lnTo>
                  <a:pt x="876" y="789"/>
                </a:lnTo>
                <a:lnTo>
                  <a:pt x="748" y="789"/>
                </a:lnTo>
                <a:lnTo>
                  <a:pt x="748" y="789"/>
                </a:lnTo>
                <a:lnTo>
                  <a:pt x="723" y="789"/>
                </a:lnTo>
                <a:lnTo>
                  <a:pt x="708" y="794"/>
                </a:lnTo>
                <a:lnTo>
                  <a:pt x="697" y="804"/>
                </a:lnTo>
                <a:lnTo>
                  <a:pt x="697" y="809"/>
                </a:lnTo>
                <a:lnTo>
                  <a:pt x="703" y="819"/>
                </a:lnTo>
                <a:lnTo>
                  <a:pt x="713" y="829"/>
                </a:lnTo>
                <a:lnTo>
                  <a:pt x="748" y="845"/>
                </a:lnTo>
                <a:lnTo>
                  <a:pt x="748" y="845"/>
                </a:lnTo>
                <a:lnTo>
                  <a:pt x="764" y="855"/>
                </a:lnTo>
                <a:lnTo>
                  <a:pt x="774" y="860"/>
                </a:lnTo>
                <a:lnTo>
                  <a:pt x="774" y="870"/>
                </a:lnTo>
                <a:lnTo>
                  <a:pt x="769" y="875"/>
                </a:lnTo>
                <a:lnTo>
                  <a:pt x="753" y="885"/>
                </a:lnTo>
                <a:lnTo>
                  <a:pt x="748" y="885"/>
                </a:lnTo>
                <a:lnTo>
                  <a:pt x="748" y="885"/>
                </a:lnTo>
                <a:lnTo>
                  <a:pt x="728" y="895"/>
                </a:lnTo>
                <a:lnTo>
                  <a:pt x="723" y="911"/>
                </a:lnTo>
                <a:lnTo>
                  <a:pt x="718" y="921"/>
                </a:lnTo>
                <a:lnTo>
                  <a:pt x="723" y="936"/>
                </a:lnTo>
                <a:lnTo>
                  <a:pt x="733" y="956"/>
                </a:lnTo>
                <a:lnTo>
                  <a:pt x="738" y="967"/>
                </a:lnTo>
                <a:lnTo>
                  <a:pt x="738" y="967"/>
                </a:lnTo>
                <a:lnTo>
                  <a:pt x="759" y="972"/>
                </a:lnTo>
                <a:lnTo>
                  <a:pt x="840" y="1007"/>
                </a:lnTo>
                <a:lnTo>
                  <a:pt x="840" y="1007"/>
                </a:lnTo>
                <a:lnTo>
                  <a:pt x="855" y="1012"/>
                </a:lnTo>
                <a:lnTo>
                  <a:pt x="865" y="1023"/>
                </a:lnTo>
                <a:lnTo>
                  <a:pt x="876" y="1043"/>
                </a:lnTo>
                <a:lnTo>
                  <a:pt x="876" y="1068"/>
                </a:lnTo>
                <a:lnTo>
                  <a:pt x="870" y="1089"/>
                </a:lnTo>
                <a:lnTo>
                  <a:pt x="850" y="1130"/>
                </a:lnTo>
                <a:lnTo>
                  <a:pt x="835" y="1145"/>
                </a:lnTo>
                <a:lnTo>
                  <a:pt x="835" y="1145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1"/>
          <p:cNvSpPr>
            <a:spLocks/>
          </p:cNvSpPr>
          <p:nvPr/>
        </p:nvSpPr>
        <p:spPr bwMode="auto">
          <a:xfrm>
            <a:off x="11196381" y="1658938"/>
            <a:ext cx="823912" cy="1227138"/>
          </a:xfrm>
          <a:custGeom>
            <a:avLst/>
            <a:gdLst>
              <a:gd name="T0" fmla="*/ 448 w 519"/>
              <a:gd name="T1" fmla="*/ 763 h 773"/>
              <a:gd name="T2" fmla="*/ 478 w 519"/>
              <a:gd name="T3" fmla="*/ 758 h 773"/>
              <a:gd name="T4" fmla="*/ 483 w 519"/>
              <a:gd name="T5" fmla="*/ 738 h 773"/>
              <a:gd name="T6" fmla="*/ 468 w 519"/>
              <a:gd name="T7" fmla="*/ 702 h 773"/>
              <a:gd name="T8" fmla="*/ 422 w 519"/>
              <a:gd name="T9" fmla="*/ 646 h 773"/>
              <a:gd name="T10" fmla="*/ 417 w 519"/>
              <a:gd name="T11" fmla="*/ 621 h 773"/>
              <a:gd name="T12" fmla="*/ 433 w 519"/>
              <a:gd name="T13" fmla="*/ 605 h 773"/>
              <a:gd name="T14" fmla="*/ 478 w 519"/>
              <a:gd name="T15" fmla="*/ 600 h 773"/>
              <a:gd name="T16" fmla="*/ 499 w 519"/>
              <a:gd name="T17" fmla="*/ 600 h 773"/>
              <a:gd name="T18" fmla="*/ 519 w 519"/>
              <a:gd name="T19" fmla="*/ 575 h 773"/>
              <a:gd name="T20" fmla="*/ 504 w 519"/>
              <a:gd name="T21" fmla="*/ 529 h 773"/>
              <a:gd name="T22" fmla="*/ 494 w 519"/>
              <a:gd name="T23" fmla="*/ 514 h 773"/>
              <a:gd name="T24" fmla="*/ 504 w 519"/>
              <a:gd name="T25" fmla="*/ 468 h 773"/>
              <a:gd name="T26" fmla="*/ 494 w 519"/>
              <a:gd name="T27" fmla="*/ 432 h 773"/>
              <a:gd name="T28" fmla="*/ 463 w 519"/>
              <a:gd name="T29" fmla="*/ 402 h 773"/>
              <a:gd name="T30" fmla="*/ 443 w 519"/>
              <a:gd name="T31" fmla="*/ 387 h 773"/>
              <a:gd name="T32" fmla="*/ 346 w 519"/>
              <a:gd name="T33" fmla="*/ 295 h 773"/>
              <a:gd name="T34" fmla="*/ 316 w 519"/>
              <a:gd name="T35" fmla="*/ 244 h 773"/>
              <a:gd name="T36" fmla="*/ 321 w 519"/>
              <a:gd name="T37" fmla="*/ 229 h 773"/>
              <a:gd name="T38" fmla="*/ 310 w 519"/>
              <a:gd name="T39" fmla="*/ 173 h 773"/>
              <a:gd name="T40" fmla="*/ 285 w 519"/>
              <a:gd name="T41" fmla="*/ 137 h 773"/>
              <a:gd name="T42" fmla="*/ 260 w 519"/>
              <a:gd name="T43" fmla="*/ 127 h 773"/>
              <a:gd name="T44" fmla="*/ 244 w 519"/>
              <a:gd name="T45" fmla="*/ 96 h 773"/>
              <a:gd name="T46" fmla="*/ 244 w 519"/>
              <a:gd name="T47" fmla="*/ 71 h 773"/>
              <a:gd name="T48" fmla="*/ 265 w 519"/>
              <a:gd name="T49" fmla="*/ 66 h 773"/>
              <a:gd name="T50" fmla="*/ 270 w 519"/>
              <a:gd name="T51" fmla="*/ 61 h 773"/>
              <a:gd name="T52" fmla="*/ 285 w 519"/>
              <a:gd name="T53" fmla="*/ 40 h 773"/>
              <a:gd name="T54" fmla="*/ 270 w 519"/>
              <a:gd name="T55" fmla="*/ 20 h 773"/>
              <a:gd name="T56" fmla="*/ 249 w 519"/>
              <a:gd name="T57" fmla="*/ 5 h 773"/>
              <a:gd name="T58" fmla="*/ 234 w 519"/>
              <a:gd name="T59" fmla="*/ 0 h 773"/>
              <a:gd name="T60" fmla="*/ 188 w 519"/>
              <a:gd name="T61" fmla="*/ 30 h 773"/>
              <a:gd name="T62" fmla="*/ 132 w 519"/>
              <a:gd name="T63" fmla="*/ 46 h 773"/>
              <a:gd name="T64" fmla="*/ 61 w 519"/>
              <a:gd name="T65" fmla="*/ 40 h 773"/>
              <a:gd name="T66" fmla="*/ 46 w 519"/>
              <a:gd name="T67" fmla="*/ 117 h 773"/>
              <a:gd name="T68" fmla="*/ 20 w 519"/>
              <a:gd name="T69" fmla="*/ 158 h 773"/>
              <a:gd name="T70" fmla="*/ 15 w 519"/>
              <a:gd name="T71" fmla="*/ 198 h 773"/>
              <a:gd name="T72" fmla="*/ 36 w 519"/>
              <a:gd name="T73" fmla="*/ 249 h 773"/>
              <a:gd name="T74" fmla="*/ 81 w 519"/>
              <a:gd name="T75" fmla="*/ 295 h 773"/>
              <a:gd name="T76" fmla="*/ 87 w 519"/>
              <a:gd name="T77" fmla="*/ 315 h 773"/>
              <a:gd name="T78" fmla="*/ 87 w 519"/>
              <a:gd name="T79" fmla="*/ 341 h 773"/>
              <a:gd name="T80" fmla="*/ 81 w 519"/>
              <a:gd name="T81" fmla="*/ 422 h 773"/>
              <a:gd name="T82" fmla="*/ 61 w 519"/>
              <a:gd name="T83" fmla="*/ 437 h 773"/>
              <a:gd name="T84" fmla="*/ 0 w 519"/>
              <a:gd name="T85" fmla="*/ 448 h 773"/>
              <a:gd name="T86" fmla="*/ 0 w 519"/>
              <a:gd name="T87" fmla="*/ 453 h 773"/>
              <a:gd name="T88" fmla="*/ 31 w 519"/>
              <a:gd name="T89" fmla="*/ 519 h 773"/>
              <a:gd name="T90" fmla="*/ 168 w 519"/>
              <a:gd name="T91" fmla="*/ 560 h 773"/>
              <a:gd name="T92" fmla="*/ 173 w 519"/>
              <a:gd name="T93" fmla="*/ 565 h 773"/>
              <a:gd name="T94" fmla="*/ 183 w 519"/>
              <a:gd name="T95" fmla="*/ 626 h 773"/>
              <a:gd name="T96" fmla="*/ 204 w 519"/>
              <a:gd name="T97" fmla="*/ 666 h 773"/>
              <a:gd name="T98" fmla="*/ 239 w 519"/>
              <a:gd name="T99" fmla="*/ 687 h 773"/>
              <a:gd name="T100" fmla="*/ 260 w 519"/>
              <a:gd name="T101" fmla="*/ 687 h 773"/>
              <a:gd name="T102" fmla="*/ 326 w 519"/>
              <a:gd name="T103" fmla="*/ 712 h 773"/>
              <a:gd name="T104" fmla="*/ 366 w 519"/>
              <a:gd name="T105" fmla="*/ 743 h 773"/>
              <a:gd name="T106" fmla="*/ 372 w 519"/>
              <a:gd name="T107" fmla="*/ 773 h 773"/>
              <a:gd name="T108" fmla="*/ 417 w 519"/>
              <a:gd name="T109" fmla="*/ 763 h 773"/>
              <a:gd name="T110" fmla="*/ 448 w 519"/>
              <a:gd name="T111" fmla="*/ 763 h 7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19" h="773">
                <a:moveTo>
                  <a:pt x="448" y="763"/>
                </a:moveTo>
                <a:lnTo>
                  <a:pt x="448" y="763"/>
                </a:lnTo>
                <a:lnTo>
                  <a:pt x="468" y="763"/>
                </a:lnTo>
                <a:lnTo>
                  <a:pt x="478" y="758"/>
                </a:lnTo>
                <a:lnTo>
                  <a:pt x="483" y="748"/>
                </a:lnTo>
                <a:lnTo>
                  <a:pt x="483" y="738"/>
                </a:lnTo>
                <a:lnTo>
                  <a:pt x="478" y="722"/>
                </a:lnTo>
                <a:lnTo>
                  <a:pt x="468" y="702"/>
                </a:lnTo>
                <a:lnTo>
                  <a:pt x="422" y="646"/>
                </a:lnTo>
                <a:lnTo>
                  <a:pt x="422" y="646"/>
                </a:lnTo>
                <a:lnTo>
                  <a:pt x="417" y="636"/>
                </a:lnTo>
                <a:lnTo>
                  <a:pt x="417" y="621"/>
                </a:lnTo>
                <a:lnTo>
                  <a:pt x="422" y="610"/>
                </a:lnTo>
                <a:lnTo>
                  <a:pt x="433" y="605"/>
                </a:lnTo>
                <a:lnTo>
                  <a:pt x="453" y="600"/>
                </a:lnTo>
                <a:lnTo>
                  <a:pt x="478" y="600"/>
                </a:lnTo>
                <a:lnTo>
                  <a:pt x="478" y="600"/>
                </a:lnTo>
                <a:lnTo>
                  <a:pt x="499" y="600"/>
                </a:lnTo>
                <a:lnTo>
                  <a:pt x="514" y="590"/>
                </a:lnTo>
                <a:lnTo>
                  <a:pt x="519" y="575"/>
                </a:lnTo>
                <a:lnTo>
                  <a:pt x="519" y="560"/>
                </a:lnTo>
                <a:lnTo>
                  <a:pt x="504" y="529"/>
                </a:lnTo>
                <a:lnTo>
                  <a:pt x="494" y="514"/>
                </a:lnTo>
                <a:lnTo>
                  <a:pt x="494" y="514"/>
                </a:lnTo>
                <a:lnTo>
                  <a:pt x="499" y="498"/>
                </a:lnTo>
                <a:lnTo>
                  <a:pt x="504" y="468"/>
                </a:lnTo>
                <a:lnTo>
                  <a:pt x="504" y="448"/>
                </a:lnTo>
                <a:lnTo>
                  <a:pt x="494" y="432"/>
                </a:lnTo>
                <a:lnTo>
                  <a:pt x="483" y="412"/>
                </a:lnTo>
                <a:lnTo>
                  <a:pt x="463" y="402"/>
                </a:lnTo>
                <a:lnTo>
                  <a:pt x="463" y="402"/>
                </a:lnTo>
                <a:lnTo>
                  <a:pt x="443" y="387"/>
                </a:lnTo>
                <a:lnTo>
                  <a:pt x="397" y="346"/>
                </a:lnTo>
                <a:lnTo>
                  <a:pt x="346" y="295"/>
                </a:lnTo>
                <a:lnTo>
                  <a:pt x="326" y="269"/>
                </a:lnTo>
                <a:lnTo>
                  <a:pt x="316" y="244"/>
                </a:lnTo>
                <a:lnTo>
                  <a:pt x="316" y="244"/>
                </a:lnTo>
                <a:lnTo>
                  <a:pt x="321" y="229"/>
                </a:lnTo>
                <a:lnTo>
                  <a:pt x="316" y="193"/>
                </a:lnTo>
                <a:lnTo>
                  <a:pt x="310" y="173"/>
                </a:lnTo>
                <a:lnTo>
                  <a:pt x="300" y="152"/>
                </a:lnTo>
                <a:lnTo>
                  <a:pt x="285" y="137"/>
                </a:lnTo>
                <a:lnTo>
                  <a:pt x="260" y="127"/>
                </a:lnTo>
                <a:lnTo>
                  <a:pt x="260" y="127"/>
                </a:lnTo>
                <a:lnTo>
                  <a:pt x="254" y="117"/>
                </a:lnTo>
                <a:lnTo>
                  <a:pt x="244" y="96"/>
                </a:lnTo>
                <a:lnTo>
                  <a:pt x="244" y="81"/>
                </a:lnTo>
                <a:lnTo>
                  <a:pt x="244" y="71"/>
                </a:lnTo>
                <a:lnTo>
                  <a:pt x="249" y="66"/>
                </a:lnTo>
                <a:lnTo>
                  <a:pt x="265" y="66"/>
                </a:lnTo>
                <a:lnTo>
                  <a:pt x="265" y="66"/>
                </a:lnTo>
                <a:lnTo>
                  <a:pt x="270" y="61"/>
                </a:lnTo>
                <a:lnTo>
                  <a:pt x="285" y="51"/>
                </a:lnTo>
                <a:lnTo>
                  <a:pt x="285" y="40"/>
                </a:lnTo>
                <a:lnTo>
                  <a:pt x="280" y="30"/>
                </a:lnTo>
                <a:lnTo>
                  <a:pt x="270" y="20"/>
                </a:lnTo>
                <a:lnTo>
                  <a:pt x="249" y="5"/>
                </a:lnTo>
                <a:lnTo>
                  <a:pt x="249" y="5"/>
                </a:lnTo>
                <a:lnTo>
                  <a:pt x="234" y="0"/>
                </a:lnTo>
                <a:lnTo>
                  <a:pt x="234" y="0"/>
                </a:lnTo>
                <a:lnTo>
                  <a:pt x="224" y="10"/>
                </a:lnTo>
                <a:lnTo>
                  <a:pt x="188" y="30"/>
                </a:lnTo>
                <a:lnTo>
                  <a:pt x="163" y="40"/>
                </a:lnTo>
                <a:lnTo>
                  <a:pt x="132" y="46"/>
                </a:lnTo>
                <a:lnTo>
                  <a:pt x="102" y="46"/>
                </a:lnTo>
                <a:lnTo>
                  <a:pt x="61" y="40"/>
                </a:lnTo>
                <a:lnTo>
                  <a:pt x="46" y="117"/>
                </a:lnTo>
                <a:lnTo>
                  <a:pt x="46" y="117"/>
                </a:lnTo>
                <a:lnTo>
                  <a:pt x="36" y="127"/>
                </a:lnTo>
                <a:lnTo>
                  <a:pt x="20" y="158"/>
                </a:lnTo>
                <a:lnTo>
                  <a:pt x="15" y="178"/>
                </a:lnTo>
                <a:lnTo>
                  <a:pt x="15" y="198"/>
                </a:lnTo>
                <a:lnTo>
                  <a:pt x="20" y="224"/>
                </a:lnTo>
                <a:lnTo>
                  <a:pt x="36" y="249"/>
                </a:lnTo>
                <a:lnTo>
                  <a:pt x="81" y="295"/>
                </a:lnTo>
                <a:lnTo>
                  <a:pt x="81" y="295"/>
                </a:lnTo>
                <a:lnTo>
                  <a:pt x="87" y="300"/>
                </a:lnTo>
                <a:lnTo>
                  <a:pt x="87" y="315"/>
                </a:lnTo>
                <a:lnTo>
                  <a:pt x="87" y="341"/>
                </a:lnTo>
                <a:lnTo>
                  <a:pt x="87" y="341"/>
                </a:lnTo>
                <a:lnTo>
                  <a:pt x="81" y="397"/>
                </a:lnTo>
                <a:lnTo>
                  <a:pt x="81" y="422"/>
                </a:lnTo>
                <a:lnTo>
                  <a:pt x="81" y="422"/>
                </a:lnTo>
                <a:lnTo>
                  <a:pt x="61" y="437"/>
                </a:lnTo>
                <a:lnTo>
                  <a:pt x="36" y="443"/>
                </a:lnTo>
                <a:lnTo>
                  <a:pt x="0" y="448"/>
                </a:lnTo>
                <a:lnTo>
                  <a:pt x="0" y="453"/>
                </a:lnTo>
                <a:lnTo>
                  <a:pt x="0" y="453"/>
                </a:lnTo>
                <a:lnTo>
                  <a:pt x="31" y="473"/>
                </a:lnTo>
                <a:lnTo>
                  <a:pt x="31" y="519"/>
                </a:lnTo>
                <a:lnTo>
                  <a:pt x="112" y="524"/>
                </a:lnTo>
                <a:lnTo>
                  <a:pt x="168" y="560"/>
                </a:lnTo>
                <a:lnTo>
                  <a:pt x="173" y="565"/>
                </a:lnTo>
                <a:lnTo>
                  <a:pt x="173" y="565"/>
                </a:lnTo>
                <a:lnTo>
                  <a:pt x="178" y="585"/>
                </a:lnTo>
                <a:lnTo>
                  <a:pt x="183" y="626"/>
                </a:lnTo>
                <a:lnTo>
                  <a:pt x="193" y="651"/>
                </a:lnTo>
                <a:lnTo>
                  <a:pt x="204" y="666"/>
                </a:lnTo>
                <a:lnTo>
                  <a:pt x="219" y="682"/>
                </a:lnTo>
                <a:lnTo>
                  <a:pt x="239" y="687"/>
                </a:lnTo>
                <a:lnTo>
                  <a:pt x="239" y="687"/>
                </a:lnTo>
                <a:lnTo>
                  <a:pt x="260" y="687"/>
                </a:lnTo>
                <a:lnTo>
                  <a:pt x="300" y="697"/>
                </a:lnTo>
                <a:lnTo>
                  <a:pt x="326" y="712"/>
                </a:lnTo>
                <a:lnTo>
                  <a:pt x="346" y="722"/>
                </a:lnTo>
                <a:lnTo>
                  <a:pt x="366" y="743"/>
                </a:lnTo>
                <a:lnTo>
                  <a:pt x="372" y="773"/>
                </a:lnTo>
                <a:lnTo>
                  <a:pt x="372" y="773"/>
                </a:lnTo>
                <a:lnTo>
                  <a:pt x="397" y="763"/>
                </a:lnTo>
                <a:lnTo>
                  <a:pt x="417" y="763"/>
                </a:lnTo>
                <a:lnTo>
                  <a:pt x="448" y="763"/>
                </a:lnTo>
                <a:lnTo>
                  <a:pt x="448" y="763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2"/>
          <p:cNvSpPr>
            <a:spLocks noEditPoints="1"/>
          </p:cNvSpPr>
          <p:nvPr/>
        </p:nvSpPr>
        <p:spPr bwMode="auto">
          <a:xfrm>
            <a:off x="10631231" y="1820863"/>
            <a:ext cx="169862" cy="152400"/>
          </a:xfrm>
          <a:custGeom>
            <a:avLst/>
            <a:gdLst>
              <a:gd name="T0" fmla="*/ 25 w 107"/>
              <a:gd name="T1" fmla="*/ 96 h 96"/>
              <a:gd name="T2" fmla="*/ 25 w 107"/>
              <a:gd name="T3" fmla="*/ 91 h 96"/>
              <a:gd name="T4" fmla="*/ 81 w 107"/>
              <a:gd name="T5" fmla="*/ 91 h 96"/>
              <a:gd name="T6" fmla="*/ 81 w 107"/>
              <a:gd name="T7" fmla="*/ 96 h 96"/>
              <a:gd name="T8" fmla="*/ 97 w 107"/>
              <a:gd name="T9" fmla="*/ 96 h 96"/>
              <a:gd name="T10" fmla="*/ 97 w 107"/>
              <a:gd name="T11" fmla="*/ 25 h 96"/>
              <a:gd name="T12" fmla="*/ 71 w 107"/>
              <a:gd name="T13" fmla="*/ 25 h 96"/>
              <a:gd name="T14" fmla="*/ 71 w 107"/>
              <a:gd name="T15" fmla="*/ 10 h 96"/>
              <a:gd name="T16" fmla="*/ 107 w 107"/>
              <a:gd name="T17" fmla="*/ 10 h 96"/>
              <a:gd name="T18" fmla="*/ 107 w 107"/>
              <a:gd name="T19" fmla="*/ 0 h 96"/>
              <a:gd name="T20" fmla="*/ 0 w 107"/>
              <a:gd name="T21" fmla="*/ 0 h 96"/>
              <a:gd name="T22" fmla="*/ 0 w 107"/>
              <a:gd name="T23" fmla="*/ 10 h 96"/>
              <a:gd name="T24" fmla="*/ 35 w 107"/>
              <a:gd name="T25" fmla="*/ 10 h 96"/>
              <a:gd name="T26" fmla="*/ 35 w 107"/>
              <a:gd name="T27" fmla="*/ 25 h 96"/>
              <a:gd name="T28" fmla="*/ 10 w 107"/>
              <a:gd name="T29" fmla="*/ 25 h 96"/>
              <a:gd name="T30" fmla="*/ 10 w 107"/>
              <a:gd name="T31" fmla="*/ 96 h 96"/>
              <a:gd name="T32" fmla="*/ 25 w 107"/>
              <a:gd name="T33" fmla="*/ 96 h 96"/>
              <a:gd name="T34" fmla="*/ 25 w 107"/>
              <a:gd name="T35" fmla="*/ 96 h 96"/>
              <a:gd name="T36" fmla="*/ 56 w 107"/>
              <a:gd name="T37" fmla="*/ 10 h 96"/>
              <a:gd name="T38" fmla="*/ 56 w 107"/>
              <a:gd name="T39" fmla="*/ 25 h 96"/>
              <a:gd name="T40" fmla="*/ 51 w 107"/>
              <a:gd name="T41" fmla="*/ 25 h 96"/>
              <a:gd name="T42" fmla="*/ 51 w 107"/>
              <a:gd name="T43" fmla="*/ 10 h 96"/>
              <a:gd name="T44" fmla="*/ 56 w 107"/>
              <a:gd name="T45" fmla="*/ 10 h 96"/>
              <a:gd name="T46" fmla="*/ 56 w 107"/>
              <a:gd name="T47" fmla="*/ 10 h 96"/>
              <a:gd name="T48" fmla="*/ 25 w 107"/>
              <a:gd name="T49" fmla="*/ 40 h 96"/>
              <a:gd name="T50" fmla="*/ 35 w 107"/>
              <a:gd name="T51" fmla="*/ 40 h 96"/>
              <a:gd name="T52" fmla="*/ 35 w 107"/>
              <a:gd name="T53" fmla="*/ 40 h 96"/>
              <a:gd name="T54" fmla="*/ 30 w 107"/>
              <a:gd name="T55" fmla="*/ 50 h 96"/>
              <a:gd name="T56" fmla="*/ 25 w 107"/>
              <a:gd name="T57" fmla="*/ 66 h 96"/>
              <a:gd name="T58" fmla="*/ 25 w 107"/>
              <a:gd name="T59" fmla="*/ 66 h 96"/>
              <a:gd name="T60" fmla="*/ 35 w 107"/>
              <a:gd name="T61" fmla="*/ 76 h 96"/>
              <a:gd name="T62" fmla="*/ 35 w 107"/>
              <a:gd name="T63" fmla="*/ 76 h 96"/>
              <a:gd name="T64" fmla="*/ 46 w 107"/>
              <a:gd name="T65" fmla="*/ 61 h 96"/>
              <a:gd name="T66" fmla="*/ 51 w 107"/>
              <a:gd name="T67" fmla="*/ 40 h 96"/>
              <a:gd name="T68" fmla="*/ 56 w 107"/>
              <a:gd name="T69" fmla="*/ 40 h 96"/>
              <a:gd name="T70" fmla="*/ 56 w 107"/>
              <a:gd name="T71" fmla="*/ 56 h 96"/>
              <a:gd name="T72" fmla="*/ 56 w 107"/>
              <a:gd name="T73" fmla="*/ 56 h 96"/>
              <a:gd name="T74" fmla="*/ 61 w 107"/>
              <a:gd name="T75" fmla="*/ 66 h 96"/>
              <a:gd name="T76" fmla="*/ 66 w 107"/>
              <a:gd name="T77" fmla="*/ 71 h 96"/>
              <a:gd name="T78" fmla="*/ 81 w 107"/>
              <a:gd name="T79" fmla="*/ 71 h 96"/>
              <a:gd name="T80" fmla="*/ 81 w 107"/>
              <a:gd name="T81" fmla="*/ 81 h 96"/>
              <a:gd name="T82" fmla="*/ 25 w 107"/>
              <a:gd name="T83" fmla="*/ 81 h 96"/>
              <a:gd name="T84" fmla="*/ 25 w 107"/>
              <a:gd name="T85" fmla="*/ 40 h 96"/>
              <a:gd name="T86" fmla="*/ 25 w 107"/>
              <a:gd name="T87" fmla="*/ 40 h 96"/>
              <a:gd name="T88" fmla="*/ 81 w 107"/>
              <a:gd name="T89" fmla="*/ 40 h 96"/>
              <a:gd name="T90" fmla="*/ 81 w 107"/>
              <a:gd name="T91" fmla="*/ 56 h 96"/>
              <a:gd name="T92" fmla="*/ 76 w 107"/>
              <a:gd name="T93" fmla="*/ 56 h 96"/>
              <a:gd name="T94" fmla="*/ 76 w 107"/>
              <a:gd name="T95" fmla="*/ 56 h 96"/>
              <a:gd name="T96" fmla="*/ 71 w 107"/>
              <a:gd name="T97" fmla="*/ 56 h 96"/>
              <a:gd name="T98" fmla="*/ 71 w 107"/>
              <a:gd name="T99" fmla="*/ 40 h 96"/>
              <a:gd name="T100" fmla="*/ 81 w 107"/>
              <a:gd name="T101" fmla="*/ 40 h 96"/>
              <a:gd name="T102" fmla="*/ 81 w 107"/>
              <a:gd name="T103" fmla="*/ 4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7" h="96">
                <a:moveTo>
                  <a:pt x="25" y="96"/>
                </a:moveTo>
                <a:lnTo>
                  <a:pt x="25" y="91"/>
                </a:lnTo>
                <a:lnTo>
                  <a:pt x="81" y="91"/>
                </a:lnTo>
                <a:lnTo>
                  <a:pt x="81" y="96"/>
                </a:lnTo>
                <a:lnTo>
                  <a:pt x="97" y="96"/>
                </a:lnTo>
                <a:lnTo>
                  <a:pt x="97" y="25"/>
                </a:lnTo>
                <a:lnTo>
                  <a:pt x="71" y="25"/>
                </a:lnTo>
                <a:lnTo>
                  <a:pt x="71" y="10"/>
                </a:lnTo>
                <a:lnTo>
                  <a:pt x="107" y="10"/>
                </a:lnTo>
                <a:lnTo>
                  <a:pt x="107" y="0"/>
                </a:lnTo>
                <a:lnTo>
                  <a:pt x="0" y="0"/>
                </a:lnTo>
                <a:lnTo>
                  <a:pt x="0" y="10"/>
                </a:lnTo>
                <a:lnTo>
                  <a:pt x="35" y="10"/>
                </a:lnTo>
                <a:lnTo>
                  <a:pt x="35" y="25"/>
                </a:lnTo>
                <a:lnTo>
                  <a:pt x="10" y="25"/>
                </a:lnTo>
                <a:lnTo>
                  <a:pt x="10" y="96"/>
                </a:lnTo>
                <a:lnTo>
                  <a:pt x="25" y="96"/>
                </a:lnTo>
                <a:lnTo>
                  <a:pt x="25" y="96"/>
                </a:lnTo>
                <a:close/>
                <a:moveTo>
                  <a:pt x="56" y="10"/>
                </a:moveTo>
                <a:lnTo>
                  <a:pt x="56" y="25"/>
                </a:lnTo>
                <a:lnTo>
                  <a:pt x="51" y="25"/>
                </a:lnTo>
                <a:lnTo>
                  <a:pt x="51" y="10"/>
                </a:lnTo>
                <a:lnTo>
                  <a:pt x="56" y="10"/>
                </a:lnTo>
                <a:lnTo>
                  <a:pt x="56" y="10"/>
                </a:lnTo>
                <a:close/>
                <a:moveTo>
                  <a:pt x="25" y="40"/>
                </a:moveTo>
                <a:lnTo>
                  <a:pt x="35" y="40"/>
                </a:lnTo>
                <a:lnTo>
                  <a:pt x="35" y="40"/>
                </a:lnTo>
                <a:lnTo>
                  <a:pt x="30" y="50"/>
                </a:lnTo>
                <a:lnTo>
                  <a:pt x="25" y="66"/>
                </a:lnTo>
                <a:lnTo>
                  <a:pt x="25" y="66"/>
                </a:lnTo>
                <a:lnTo>
                  <a:pt x="35" y="76"/>
                </a:lnTo>
                <a:lnTo>
                  <a:pt x="35" y="76"/>
                </a:lnTo>
                <a:lnTo>
                  <a:pt x="46" y="61"/>
                </a:lnTo>
                <a:lnTo>
                  <a:pt x="51" y="40"/>
                </a:lnTo>
                <a:lnTo>
                  <a:pt x="56" y="40"/>
                </a:lnTo>
                <a:lnTo>
                  <a:pt x="56" y="56"/>
                </a:lnTo>
                <a:lnTo>
                  <a:pt x="56" y="56"/>
                </a:lnTo>
                <a:lnTo>
                  <a:pt x="61" y="66"/>
                </a:lnTo>
                <a:lnTo>
                  <a:pt x="66" y="71"/>
                </a:lnTo>
                <a:lnTo>
                  <a:pt x="81" y="71"/>
                </a:lnTo>
                <a:lnTo>
                  <a:pt x="81" y="81"/>
                </a:lnTo>
                <a:lnTo>
                  <a:pt x="25" y="81"/>
                </a:lnTo>
                <a:lnTo>
                  <a:pt x="25" y="40"/>
                </a:lnTo>
                <a:lnTo>
                  <a:pt x="25" y="40"/>
                </a:lnTo>
                <a:close/>
                <a:moveTo>
                  <a:pt x="81" y="40"/>
                </a:moveTo>
                <a:lnTo>
                  <a:pt x="81" y="56"/>
                </a:lnTo>
                <a:lnTo>
                  <a:pt x="76" y="56"/>
                </a:lnTo>
                <a:lnTo>
                  <a:pt x="76" y="56"/>
                </a:lnTo>
                <a:lnTo>
                  <a:pt x="71" y="56"/>
                </a:lnTo>
                <a:lnTo>
                  <a:pt x="71" y="40"/>
                </a:lnTo>
                <a:lnTo>
                  <a:pt x="81" y="40"/>
                </a:lnTo>
                <a:lnTo>
                  <a:pt x="81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3"/>
          <p:cNvSpPr>
            <a:spLocks noEditPoints="1"/>
          </p:cNvSpPr>
          <p:nvPr/>
        </p:nvSpPr>
        <p:spPr bwMode="auto">
          <a:xfrm>
            <a:off x="10832844" y="1803400"/>
            <a:ext cx="161925" cy="177800"/>
          </a:xfrm>
          <a:custGeom>
            <a:avLst/>
            <a:gdLst>
              <a:gd name="T0" fmla="*/ 61 w 102"/>
              <a:gd name="T1" fmla="*/ 11 h 112"/>
              <a:gd name="T2" fmla="*/ 61 w 102"/>
              <a:gd name="T3" fmla="*/ 11 h 112"/>
              <a:gd name="T4" fmla="*/ 56 w 102"/>
              <a:gd name="T5" fmla="*/ 0 h 112"/>
              <a:gd name="T6" fmla="*/ 56 w 102"/>
              <a:gd name="T7" fmla="*/ 0 h 112"/>
              <a:gd name="T8" fmla="*/ 41 w 102"/>
              <a:gd name="T9" fmla="*/ 0 h 112"/>
              <a:gd name="T10" fmla="*/ 41 w 102"/>
              <a:gd name="T11" fmla="*/ 0 h 112"/>
              <a:gd name="T12" fmla="*/ 41 w 102"/>
              <a:gd name="T13" fmla="*/ 5 h 112"/>
              <a:gd name="T14" fmla="*/ 41 w 102"/>
              <a:gd name="T15" fmla="*/ 5 h 112"/>
              <a:gd name="T16" fmla="*/ 41 w 102"/>
              <a:gd name="T17" fmla="*/ 16 h 112"/>
              <a:gd name="T18" fmla="*/ 0 w 102"/>
              <a:gd name="T19" fmla="*/ 16 h 112"/>
              <a:gd name="T20" fmla="*/ 0 w 102"/>
              <a:gd name="T21" fmla="*/ 41 h 112"/>
              <a:gd name="T22" fmla="*/ 15 w 102"/>
              <a:gd name="T23" fmla="*/ 41 h 112"/>
              <a:gd name="T24" fmla="*/ 15 w 102"/>
              <a:gd name="T25" fmla="*/ 26 h 112"/>
              <a:gd name="T26" fmla="*/ 81 w 102"/>
              <a:gd name="T27" fmla="*/ 26 h 112"/>
              <a:gd name="T28" fmla="*/ 81 w 102"/>
              <a:gd name="T29" fmla="*/ 41 h 112"/>
              <a:gd name="T30" fmla="*/ 97 w 102"/>
              <a:gd name="T31" fmla="*/ 41 h 112"/>
              <a:gd name="T32" fmla="*/ 97 w 102"/>
              <a:gd name="T33" fmla="*/ 16 h 112"/>
              <a:gd name="T34" fmla="*/ 61 w 102"/>
              <a:gd name="T35" fmla="*/ 16 h 112"/>
              <a:gd name="T36" fmla="*/ 61 w 102"/>
              <a:gd name="T37" fmla="*/ 16 h 112"/>
              <a:gd name="T38" fmla="*/ 61 w 102"/>
              <a:gd name="T39" fmla="*/ 11 h 112"/>
              <a:gd name="T40" fmla="*/ 61 w 102"/>
              <a:gd name="T41" fmla="*/ 11 h 112"/>
              <a:gd name="T42" fmla="*/ 61 w 102"/>
              <a:gd name="T43" fmla="*/ 11 h 112"/>
              <a:gd name="T44" fmla="*/ 41 w 102"/>
              <a:gd name="T45" fmla="*/ 61 h 112"/>
              <a:gd name="T46" fmla="*/ 41 w 102"/>
              <a:gd name="T47" fmla="*/ 92 h 112"/>
              <a:gd name="T48" fmla="*/ 41 w 102"/>
              <a:gd name="T49" fmla="*/ 92 h 112"/>
              <a:gd name="T50" fmla="*/ 41 w 102"/>
              <a:gd name="T51" fmla="*/ 97 h 112"/>
              <a:gd name="T52" fmla="*/ 31 w 102"/>
              <a:gd name="T53" fmla="*/ 97 h 112"/>
              <a:gd name="T54" fmla="*/ 31 w 102"/>
              <a:gd name="T55" fmla="*/ 97 h 112"/>
              <a:gd name="T56" fmla="*/ 36 w 102"/>
              <a:gd name="T57" fmla="*/ 112 h 112"/>
              <a:gd name="T58" fmla="*/ 36 w 102"/>
              <a:gd name="T59" fmla="*/ 112 h 112"/>
              <a:gd name="T60" fmla="*/ 56 w 102"/>
              <a:gd name="T61" fmla="*/ 107 h 112"/>
              <a:gd name="T62" fmla="*/ 61 w 102"/>
              <a:gd name="T63" fmla="*/ 107 h 112"/>
              <a:gd name="T64" fmla="*/ 61 w 102"/>
              <a:gd name="T65" fmla="*/ 102 h 112"/>
              <a:gd name="T66" fmla="*/ 61 w 102"/>
              <a:gd name="T67" fmla="*/ 61 h 112"/>
              <a:gd name="T68" fmla="*/ 102 w 102"/>
              <a:gd name="T69" fmla="*/ 61 h 112"/>
              <a:gd name="T70" fmla="*/ 102 w 102"/>
              <a:gd name="T71" fmla="*/ 46 h 112"/>
              <a:gd name="T72" fmla="*/ 0 w 102"/>
              <a:gd name="T73" fmla="*/ 46 h 112"/>
              <a:gd name="T74" fmla="*/ 0 w 102"/>
              <a:gd name="T75" fmla="*/ 61 h 112"/>
              <a:gd name="T76" fmla="*/ 41 w 102"/>
              <a:gd name="T77" fmla="*/ 61 h 112"/>
              <a:gd name="T78" fmla="*/ 41 w 102"/>
              <a:gd name="T79" fmla="*/ 6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2" h="112">
                <a:moveTo>
                  <a:pt x="61" y="11"/>
                </a:moveTo>
                <a:lnTo>
                  <a:pt x="61" y="11"/>
                </a:lnTo>
                <a:lnTo>
                  <a:pt x="56" y="0"/>
                </a:lnTo>
                <a:lnTo>
                  <a:pt x="56" y="0"/>
                </a:lnTo>
                <a:lnTo>
                  <a:pt x="41" y="0"/>
                </a:lnTo>
                <a:lnTo>
                  <a:pt x="41" y="0"/>
                </a:lnTo>
                <a:lnTo>
                  <a:pt x="41" y="5"/>
                </a:lnTo>
                <a:lnTo>
                  <a:pt x="41" y="5"/>
                </a:lnTo>
                <a:lnTo>
                  <a:pt x="41" y="16"/>
                </a:lnTo>
                <a:lnTo>
                  <a:pt x="0" y="16"/>
                </a:lnTo>
                <a:lnTo>
                  <a:pt x="0" y="41"/>
                </a:lnTo>
                <a:lnTo>
                  <a:pt x="15" y="41"/>
                </a:lnTo>
                <a:lnTo>
                  <a:pt x="15" y="26"/>
                </a:lnTo>
                <a:lnTo>
                  <a:pt x="81" y="26"/>
                </a:lnTo>
                <a:lnTo>
                  <a:pt x="81" y="41"/>
                </a:lnTo>
                <a:lnTo>
                  <a:pt x="97" y="41"/>
                </a:lnTo>
                <a:lnTo>
                  <a:pt x="97" y="16"/>
                </a:lnTo>
                <a:lnTo>
                  <a:pt x="61" y="16"/>
                </a:lnTo>
                <a:lnTo>
                  <a:pt x="61" y="16"/>
                </a:lnTo>
                <a:lnTo>
                  <a:pt x="61" y="11"/>
                </a:lnTo>
                <a:lnTo>
                  <a:pt x="61" y="11"/>
                </a:lnTo>
                <a:lnTo>
                  <a:pt x="61" y="11"/>
                </a:lnTo>
                <a:close/>
                <a:moveTo>
                  <a:pt x="41" y="61"/>
                </a:moveTo>
                <a:lnTo>
                  <a:pt x="41" y="92"/>
                </a:lnTo>
                <a:lnTo>
                  <a:pt x="41" y="92"/>
                </a:lnTo>
                <a:lnTo>
                  <a:pt x="41" y="97"/>
                </a:lnTo>
                <a:lnTo>
                  <a:pt x="31" y="97"/>
                </a:lnTo>
                <a:lnTo>
                  <a:pt x="31" y="97"/>
                </a:lnTo>
                <a:lnTo>
                  <a:pt x="36" y="112"/>
                </a:lnTo>
                <a:lnTo>
                  <a:pt x="36" y="112"/>
                </a:lnTo>
                <a:lnTo>
                  <a:pt x="56" y="107"/>
                </a:lnTo>
                <a:lnTo>
                  <a:pt x="61" y="107"/>
                </a:lnTo>
                <a:lnTo>
                  <a:pt x="61" y="102"/>
                </a:lnTo>
                <a:lnTo>
                  <a:pt x="61" y="61"/>
                </a:lnTo>
                <a:lnTo>
                  <a:pt x="102" y="61"/>
                </a:lnTo>
                <a:lnTo>
                  <a:pt x="102" y="46"/>
                </a:lnTo>
                <a:lnTo>
                  <a:pt x="0" y="46"/>
                </a:lnTo>
                <a:lnTo>
                  <a:pt x="0" y="61"/>
                </a:lnTo>
                <a:lnTo>
                  <a:pt x="41" y="61"/>
                </a:lnTo>
                <a:lnTo>
                  <a:pt x="41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4"/>
          <p:cNvSpPr>
            <a:spLocks/>
          </p:cNvSpPr>
          <p:nvPr/>
        </p:nvSpPr>
        <p:spPr bwMode="auto">
          <a:xfrm>
            <a:off x="11018581" y="1803400"/>
            <a:ext cx="169862" cy="177800"/>
          </a:xfrm>
          <a:custGeom>
            <a:avLst/>
            <a:gdLst>
              <a:gd name="T0" fmla="*/ 66 w 107"/>
              <a:gd name="T1" fmla="*/ 16 h 112"/>
              <a:gd name="T2" fmla="*/ 66 w 107"/>
              <a:gd name="T3" fmla="*/ 16 h 112"/>
              <a:gd name="T4" fmla="*/ 66 w 107"/>
              <a:gd name="T5" fmla="*/ 11 h 112"/>
              <a:gd name="T6" fmla="*/ 66 w 107"/>
              <a:gd name="T7" fmla="*/ 11 h 112"/>
              <a:gd name="T8" fmla="*/ 61 w 107"/>
              <a:gd name="T9" fmla="*/ 0 h 112"/>
              <a:gd name="T10" fmla="*/ 61 w 107"/>
              <a:gd name="T11" fmla="*/ 0 h 112"/>
              <a:gd name="T12" fmla="*/ 51 w 107"/>
              <a:gd name="T13" fmla="*/ 0 h 112"/>
              <a:gd name="T14" fmla="*/ 51 w 107"/>
              <a:gd name="T15" fmla="*/ 0 h 112"/>
              <a:gd name="T16" fmla="*/ 41 w 107"/>
              <a:gd name="T17" fmla="*/ 5 h 112"/>
              <a:gd name="T18" fmla="*/ 41 w 107"/>
              <a:gd name="T19" fmla="*/ 5 h 112"/>
              <a:gd name="T20" fmla="*/ 46 w 107"/>
              <a:gd name="T21" fmla="*/ 21 h 112"/>
              <a:gd name="T22" fmla="*/ 0 w 107"/>
              <a:gd name="T23" fmla="*/ 21 h 112"/>
              <a:gd name="T24" fmla="*/ 0 w 107"/>
              <a:gd name="T25" fmla="*/ 31 h 112"/>
              <a:gd name="T26" fmla="*/ 46 w 107"/>
              <a:gd name="T27" fmla="*/ 31 h 112"/>
              <a:gd name="T28" fmla="*/ 46 w 107"/>
              <a:gd name="T29" fmla="*/ 46 h 112"/>
              <a:gd name="T30" fmla="*/ 15 w 107"/>
              <a:gd name="T31" fmla="*/ 46 h 112"/>
              <a:gd name="T32" fmla="*/ 15 w 107"/>
              <a:gd name="T33" fmla="*/ 102 h 112"/>
              <a:gd name="T34" fmla="*/ 31 w 107"/>
              <a:gd name="T35" fmla="*/ 102 h 112"/>
              <a:gd name="T36" fmla="*/ 31 w 107"/>
              <a:gd name="T37" fmla="*/ 56 h 112"/>
              <a:gd name="T38" fmla="*/ 46 w 107"/>
              <a:gd name="T39" fmla="*/ 56 h 112"/>
              <a:gd name="T40" fmla="*/ 46 w 107"/>
              <a:gd name="T41" fmla="*/ 112 h 112"/>
              <a:gd name="T42" fmla="*/ 61 w 107"/>
              <a:gd name="T43" fmla="*/ 112 h 112"/>
              <a:gd name="T44" fmla="*/ 61 w 107"/>
              <a:gd name="T45" fmla="*/ 56 h 112"/>
              <a:gd name="T46" fmla="*/ 82 w 107"/>
              <a:gd name="T47" fmla="*/ 56 h 112"/>
              <a:gd name="T48" fmla="*/ 82 w 107"/>
              <a:gd name="T49" fmla="*/ 82 h 112"/>
              <a:gd name="T50" fmla="*/ 82 w 107"/>
              <a:gd name="T51" fmla="*/ 82 h 112"/>
              <a:gd name="T52" fmla="*/ 76 w 107"/>
              <a:gd name="T53" fmla="*/ 87 h 112"/>
              <a:gd name="T54" fmla="*/ 66 w 107"/>
              <a:gd name="T55" fmla="*/ 87 h 112"/>
              <a:gd name="T56" fmla="*/ 66 w 107"/>
              <a:gd name="T57" fmla="*/ 87 h 112"/>
              <a:gd name="T58" fmla="*/ 71 w 107"/>
              <a:gd name="T59" fmla="*/ 102 h 112"/>
              <a:gd name="T60" fmla="*/ 71 w 107"/>
              <a:gd name="T61" fmla="*/ 102 h 112"/>
              <a:gd name="T62" fmla="*/ 92 w 107"/>
              <a:gd name="T63" fmla="*/ 97 h 112"/>
              <a:gd name="T64" fmla="*/ 97 w 107"/>
              <a:gd name="T65" fmla="*/ 97 h 112"/>
              <a:gd name="T66" fmla="*/ 97 w 107"/>
              <a:gd name="T67" fmla="*/ 92 h 112"/>
              <a:gd name="T68" fmla="*/ 97 w 107"/>
              <a:gd name="T69" fmla="*/ 46 h 112"/>
              <a:gd name="T70" fmla="*/ 61 w 107"/>
              <a:gd name="T71" fmla="*/ 46 h 112"/>
              <a:gd name="T72" fmla="*/ 61 w 107"/>
              <a:gd name="T73" fmla="*/ 31 h 112"/>
              <a:gd name="T74" fmla="*/ 107 w 107"/>
              <a:gd name="T75" fmla="*/ 31 h 112"/>
              <a:gd name="T76" fmla="*/ 107 w 107"/>
              <a:gd name="T77" fmla="*/ 21 h 112"/>
              <a:gd name="T78" fmla="*/ 56 w 107"/>
              <a:gd name="T79" fmla="*/ 21 h 112"/>
              <a:gd name="T80" fmla="*/ 56 w 107"/>
              <a:gd name="T81" fmla="*/ 21 h 112"/>
              <a:gd name="T82" fmla="*/ 66 w 107"/>
              <a:gd name="T83" fmla="*/ 16 h 112"/>
              <a:gd name="T84" fmla="*/ 66 w 107"/>
              <a:gd name="T85" fmla="*/ 16 h 112"/>
              <a:gd name="T86" fmla="*/ 66 w 107"/>
              <a:gd name="T87" fmla="*/ 1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7" h="112">
                <a:moveTo>
                  <a:pt x="66" y="16"/>
                </a:moveTo>
                <a:lnTo>
                  <a:pt x="66" y="16"/>
                </a:lnTo>
                <a:lnTo>
                  <a:pt x="66" y="11"/>
                </a:lnTo>
                <a:lnTo>
                  <a:pt x="66" y="11"/>
                </a:lnTo>
                <a:lnTo>
                  <a:pt x="61" y="0"/>
                </a:lnTo>
                <a:lnTo>
                  <a:pt x="61" y="0"/>
                </a:lnTo>
                <a:lnTo>
                  <a:pt x="51" y="0"/>
                </a:lnTo>
                <a:lnTo>
                  <a:pt x="51" y="0"/>
                </a:lnTo>
                <a:lnTo>
                  <a:pt x="41" y="5"/>
                </a:lnTo>
                <a:lnTo>
                  <a:pt x="41" y="5"/>
                </a:lnTo>
                <a:lnTo>
                  <a:pt x="46" y="21"/>
                </a:lnTo>
                <a:lnTo>
                  <a:pt x="0" y="21"/>
                </a:lnTo>
                <a:lnTo>
                  <a:pt x="0" y="31"/>
                </a:lnTo>
                <a:lnTo>
                  <a:pt x="46" y="31"/>
                </a:lnTo>
                <a:lnTo>
                  <a:pt x="46" y="46"/>
                </a:lnTo>
                <a:lnTo>
                  <a:pt x="15" y="46"/>
                </a:lnTo>
                <a:lnTo>
                  <a:pt x="15" y="102"/>
                </a:lnTo>
                <a:lnTo>
                  <a:pt x="31" y="102"/>
                </a:lnTo>
                <a:lnTo>
                  <a:pt x="31" y="56"/>
                </a:lnTo>
                <a:lnTo>
                  <a:pt x="46" y="56"/>
                </a:lnTo>
                <a:lnTo>
                  <a:pt x="46" y="112"/>
                </a:lnTo>
                <a:lnTo>
                  <a:pt x="61" y="112"/>
                </a:lnTo>
                <a:lnTo>
                  <a:pt x="61" y="56"/>
                </a:lnTo>
                <a:lnTo>
                  <a:pt x="82" y="56"/>
                </a:lnTo>
                <a:lnTo>
                  <a:pt x="82" y="82"/>
                </a:lnTo>
                <a:lnTo>
                  <a:pt x="82" y="82"/>
                </a:lnTo>
                <a:lnTo>
                  <a:pt x="76" y="87"/>
                </a:lnTo>
                <a:lnTo>
                  <a:pt x="66" y="87"/>
                </a:lnTo>
                <a:lnTo>
                  <a:pt x="66" y="87"/>
                </a:lnTo>
                <a:lnTo>
                  <a:pt x="71" y="102"/>
                </a:lnTo>
                <a:lnTo>
                  <a:pt x="71" y="102"/>
                </a:lnTo>
                <a:lnTo>
                  <a:pt x="92" y="97"/>
                </a:lnTo>
                <a:lnTo>
                  <a:pt x="97" y="97"/>
                </a:lnTo>
                <a:lnTo>
                  <a:pt x="97" y="92"/>
                </a:lnTo>
                <a:lnTo>
                  <a:pt x="97" y="46"/>
                </a:lnTo>
                <a:lnTo>
                  <a:pt x="61" y="46"/>
                </a:lnTo>
                <a:lnTo>
                  <a:pt x="61" y="31"/>
                </a:lnTo>
                <a:lnTo>
                  <a:pt x="107" y="31"/>
                </a:lnTo>
                <a:lnTo>
                  <a:pt x="107" y="21"/>
                </a:lnTo>
                <a:lnTo>
                  <a:pt x="56" y="21"/>
                </a:lnTo>
                <a:lnTo>
                  <a:pt x="56" y="21"/>
                </a:lnTo>
                <a:lnTo>
                  <a:pt x="66" y="16"/>
                </a:lnTo>
                <a:lnTo>
                  <a:pt x="66" y="16"/>
                </a:lnTo>
                <a:lnTo>
                  <a:pt x="66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5"/>
          <p:cNvSpPr>
            <a:spLocks noEditPoints="1"/>
          </p:cNvSpPr>
          <p:nvPr/>
        </p:nvSpPr>
        <p:spPr bwMode="auto">
          <a:xfrm>
            <a:off x="11212256" y="1803400"/>
            <a:ext cx="177800" cy="177800"/>
          </a:xfrm>
          <a:custGeom>
            <a:avLst/>
            <a:gdLst>
              <a:gd name="T0" fmla="*/ 66 w 112"/>
              <a:gd name="T1" fmla="*/ 5 h 112"/>
              <a:gd name="T2" fmla="*/ 46 w 112"/>
              <a:gd name="T3" fmla="*/ 0 h 112"/>
              <a:gd name="T4" fmla="*/ 36 w 112"/>
              <a:gd name="T5" fmla="*/ 21 h 112"/>
              <a:gd name="T6" fmla="*/ 36 w 112"/>
              <a:gd name="T7" fmla="*/ 46 h 112"/>
              <a:gd name="T8" fmla="*/ 36 w 112"/>
              <a:gd name="T9" fmla="*/ 46 h 112"/>
              <a:gd name="T10" fmla="*/ 41 w 112"/>
              <a:gd name="T11" fmla="*/ 56 h 112"/>
              <a:gd name="T12" fmla="*/ 15 w 112"/>
              <a:gd name="T13" fmla="*/ 61 h 112"/>
              <a:gd name="T14" fmla="*/ 15 w 112"/>
              <a:gd name="T15" fmla="*/ 112 h 112"/>
              <a:gd name="T16" fmla="*/ 36 w 112"/>
              <a:gd name="T17" fmla="*/ 67 h 112"/>
              <a:gd name="T18" fmla="*/ 82 w 112"/>
              <a:gd name="T19" fmla="*/ 97 h 112"/>
              <a:gd name="T20" fmla="*/ 82 w 112"/>
              <a:gd name="T21" fmla="*/ 97 h 112"/>
              <a:gd name="T22" fmla="*/ 71 w 112"/>
              <a:gd name="T23" fmla="*/ 112 h 112"/>
              <a:gd name="T24" fmla="*/ 97 w 112"/>
              <a:gd name="T25" fmla="*/ 107 h 112"/>
              <a:gd name="T26" fmla="*/ 107 w 112"/>
              <a:gd name="T27" fmla="*/ 97 h 112"/>
              <a:gd name="T28" fmla="*/ 97 w 112"/>
              <a:gd name="T29" fmla="*/ 67 h 112"/>
              <a:gd name="T30" fmla="*/ 102 w 112"/>
              <a:gd name="T31" fmla="*/ 56 h 112"/>
              <a:gd name="T32" fmla="*/ 46 w 112"/>
              <a:gd name="T33" fmla="*/ 31 h 112"/>
              <a:gd name="T34" fmla="*/ 107 w 112"/>
              <a:gd name="T35" fmla="*/ 21 h 112"/>
              <a:gd name="T36" fmla="*/ 61 w 112"/>
              <a:gd name="T37" fmla="*/ 11 h 112"/>
              <a:gd name="T38" fmla="*/ 66 w 112"/>
              <a:gd name="T39" fmla="*/ 5 h 112"/>
              <a:gd name="T40" fmla="*/ 26 w 112"/>
              <a:gd name="T41" fmla="*/ 31 h 112"/>
              <a:gd name="T42" fmla="*/ 15 w 112"/>
              <a:gd name="T43" fmla="*/ 0 h 112"/>
              <a:gd name="T44" fmla="*/ 26 w 112"/>
              <a:gd name="T45" fmla="*/ 31 h 112"/>
              <a:gd name="T46" fmla="*/ 15 w 112"/>
              <a:gd name="T47" fmla="*/ 56 h 112"/>
              <a:gd name="T48" fmla="*/ 21 w 112"/>
              <a:gd name="T49" fmla="*/ 41 h 112"/>
              <a:gd name="T50" fmla="*/ 0 w 112"/>
              <a:gd name="T51" fmla="*/ 41 h 112"/>
              <a:gd name="T52" fmla="*/ 15 w 112"/>
              <a:gd name="T53" fmla="*/ 56 h 112"/>
              <a:gd name="T54" fmla="*/ 51 w 112"/>
              <a:gd name="T55" fmla="*/ 56 h 112"/>
              <a:gd name="T56" fmla="*/ 61 w 112"/>
              <a:gd name="T57" fmla="*/ 46 h 112"/>
              <a:gd name="T58" fmla="*/ 61 w 112"/>
              <a:gd name="T59" fmla="*/ 56 h 112"/>
              <a:gd name="T60" fmla="*/ 71 w 112"/>
              <a:gd name="T61" fmla="*/ 56 h 112"/>
              <a:gd name="T62" fmla="*/ 77 w 112"/>
              <a:gd name="T63" fmla="*/ 41 h 112"/>
              <a:gd name="T64" fmla="*/ 71 w 112"/>
              <a:gd name="T65" fmla="*/ 56 h 112"/>
              <a:gd name="T66" fmla="*/ 71 w 112"/>
              <a:gd name="T67" fmla="*/ 56 h 112"/>
              <a:gd name="T68" fmla="*/ 51 w 112"/>
              <a:gd name="T69" fmla="*/ 77 h 112"/>
              <a:gd name="T70" fmla="*/ 66 w 112"/>
              <a:gd name="T71" fmla="*/ 67 h 112"/>
              <a:gd name="T72" fmla="*/ 56 w 112"/>
              <a:gd name="T73" fmla="*/ 72 h 112"/>
              <a:gd name="T74" fmla="*/ 51 w 112"/>
              <a:gd name="T75" fmla="*/ 82 h 112"/>
              <a:gd name="T76" fmla="*/ 51 w 112"/>
              <a:gd name="T77" fmla="*/ 77 h 112"/>
              <a:gd name="T78" fmla="*/ 66 w 112"/>
              <a:gd name="T79" fmla="*/ 82 h 112"/>
              <a:gd name="T80" fmla="*/ 77 w 112"/>
              <a:gd name="T81" fmla="*/ 67 h 112"/>
              <a:gd name="T82" fmla="*/ 66 w 112"/>
              <a:gd name="T83" fmla="*/ 82 h 112"/>
              <a:gd name="T84" fmla="*/ 66 w 112"/>
              <a:gd name="T85" fmla="*/ 8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2" h="112">
                <a:moveTo>
                  <a:pt x="66" y="5"/>
                </a:moveTo>
                <a:lnTo>
                  <a:pt x="66" y="5"/>
                </a:lnTo>
                <a:lnTo>
                  <a:pt x="66" y="5"/>
                </a:lnTo>
                <a:lnTo>
                  <a:pt x="66" y="5"/>
                </a:lnTo>
                <a:lnTo>
                  <a:pt x="46" y="0"/>
                </a:lnTo>
                <a:lnTo>
                  <a:pt x="46" y="0"/>
                </a:lnTo>
                <a:lnTo>
                  <a:pt x="46" y="0"/>
                </a:lnTo>
                <a:lnTo>
                  <a:pt x="46" y="0"/>
                </a:lnTo>
                <a:lnTo>
                  <a:pt x="36" y="21"/>
                </a:lnTo>
                <a:lnTo>
                  <a:pt x="26" y="36"/>
                </a:lnTo>
                <a:lnTo>
                  <a:pt x="26" y="36"/>
                </a:lnTo>
                <a:lnTo>
                  <a:pt x="36" y="46"/>
                </a:lnTo>
                <a:lnTo>
                  <a:pt x="36" y="46"/>
                </a:lnTo>
                <a:lnTo>
                  <a:pt x="36" y="46"/>
                </a:lnTo>
                <a:lnTo>
                  <a:pt x="36" y="46"/>
                </a:lnTo>
                <a:lnTo>
                  <a:pt x="41" y="41"/>
                </a:lnTo>
                <a:lnTo>
                  <a:pt x="41" y="41"/>
                </a:lnTo>
                <a:lnTo>
                  <a:pt x="41" y="56"/>
                </a:lnTo>
                <a:lnTo>
                  <a:pt x="26" y="56"/>
                </a:lnTo>
                <a:lnTo>
                  <a:pt x="26" y="67"/>
                </a:lnTo>
                <a:lnTo>
                  <a:pt x="15" y="61"/>
                </a:lnTo>
                <a:lnTo>
                  <a:pt x="15" y="61"/>
                </a:lnTo>
                <a:lnTo>
                  <a:pt x="0" y="102"/>
                </a:lnTo>
                <a:lnTo>
                  <a:pt x="15" y="112"/>
                </a:lnTo>
                <a:lnTo>
                  <a:pt x="15" y="112"/>
                </a:lnTo>
                <a:lnTo>
                  <a:pt x="31" y="67"/>
                </a:lnTo>
                <a:lnTo>
                  <a:pt x="36" y="67"/>
                </a:lnTo>
                <a:lnTo>
                  <a:pt x="36" y="67"/>
                </a:lnTo>
                <a:lnTo>
                  <a:pt x="36" y="97"/>
                </a:lnTo>
                <a:lnTo>
                  <a:pt x="82" y="97"/>
                </a:lnTo>
                <a:lnTo>
                  <a:pt x="82" y="97"/>
                </a:lnTo>
                <a:lnTo>
                  <a:pt x="82" y="97"/>
                </a:lnTo>
                <a:lnTo>
                  <a:pt x="82" y="97"/>
                </a:lnTo>
                <a:lnTo>
                  <a:pt x="71" y="97"/>
                </a:lnTo>
                <a:lnTo>
                  <a:pt x="71" y="97"/>
                </a:lnTo>
                <a:lnTo>
                  <a:pt x="71" y="112"/>
                </a:lnTo>
                <a:lnTo>
                  <a:pt x="71" y="112"/>
                </a:lnTo>
                <a:lnTo>
                  <a:pt x="87" y="112"/>
                </a:lnTo>
                <a:lnTo>
                  <a:pt x="97" y="107"/>
                </a:lnTo>
                <a:lnTo>
                  <a:pt x="97" y="107"/>
                </a:lnTo>
                <a:lnTo>
                  <a:pt x="102" y="97"/>
                </a:lnTo>
                <a:lnTo>
                  <a:pt x="107" y="97"/>
                </a:lnTo>
                <a:lnTo>
                  <a:pt x="107" y="82"/>
                </a:lnTo>
                <a:lnTo>
                  <a:pt x="97" y="82"/>
                </a:lnTo>
                <a:lnTo>
                  <a:pt x="97" y="67"/>
                </a:lnTo>
                <a:lnTo>
                  <a:pt x="112" y="67"/>
                </a:lnTo>
                <a:lnTo>
                  <a:pt x="112" y="56"/>
                </a:lnTo>
                <a:lnTo>
                  <a:pt x="102" y="56"/>
                </a:lnTo>
                <a:lnTo>
                  <a:pt x="102" y="56"/>
                </a:lnTo>
                <a:lnTo>
                  <a:pt x="102" y="31"/>
                </a:lnTo>
                <a:lnTo>
                  <a:pt x="46" y="31"/>
                </a:lnTo>
                <a:lnTo>
                  <a:pt x="46" y="31"/>
                </a:lnTo>
                <a:lnTo>
                  <a:pt x="51" y="21"/>
                </a:lnTo>
                <a:lnTo>
                  <a:pt x="107" y="21"/>
                </a:lnTo>
                <a:lnTo>
                  <a:pt x="107" y="11"/>
                </a:lnTo>
                <a:lnTo>
                  <a:pt x="61" y="11"/>
                </a:lnTo>
                <a:lnTo>
                  <a:pt x="61" y="11"/>
                </a:lnTo>
                <a:lnTo>
                  <a:pt x="66" y="5"/>
                </a:lnTo>
                <a:lnTo>
                  <a:pt x="66" y="5"/>
                </a:lnTo>
                <a:lnTo>
                  <a:pt x="66" y="5"/>
                </a:lnTo>
                <a:close/>
                <a:moveTo>
                  <a:pt x="26" y="31"/>
                </a:moveTo>
                <a:lnTo>
                  <a:pt x="26" y="31"/>
                </a:lnTo>
                <a:lnTo>
                  <a:pt x="26" y="31"/>
                </a:lnTo>
                <a:lnTo>
                  <a:pt x="36" y="16"/>
                </a:lnTo>
                <a:lnTo>
                  <a:pt x="36" y="16"/>
                </a:lnTo>
                <a:lnTo>
                  <a:pt x="15" y="0"/>
                </a:lnTo>
                <a:lnTo>
                  <a:pt x="5" y="16"/>
                </a:lnTo>
                <a:lnTo>
                  <a:pt x="5" y="16"/>
                </a:lnTo>
                <a:lnTo>
                  <a:pt x="26" y="31"/>
                </a:lnTo>
                <a:lnTo>
                  <a:pt x="26" y="31"/>
                </a:lnTo>
                <a:lnTo>
                  <a:pt x="26" y="31"/>
                </a:lnTo>
                <a:close/>
                <a:moveTo>
                  <a:pt x="15" y="56"/>
                </a:moveTo>
                <a:lnTo>
                  <a:pt x="26" y="41"/>
                </a:lnTo>
                <a:lnTo>
                  <a:pt x="26" y="41"/>
                </a:lnTo>
                <a:lnTo>
                  <a:pt x="21" y="41"/>
                </a:lnTo>
                <a:lnTo>
                  <a:pt x="21" y="41"/>
                </a:lnTo>
                <a:lnTo>
                  <a:pt x="10" y="31"/>
                </a:lnTo>
                <a:lnTo>
                  <a:pt x="0" y="41"/>
                </a:lnTo>
                <a:lnTo>
                  <a:pt x="0" y="41"/>
                </a:lnTo>
                <a:lnTo>
                  <a:pt x="15" y="56"/>
                </a:lnTo>
                <a:lnTo>
                  <a:pt x="15" y="56"/>
                </a:lnTo>
                <a:lnTo>
                  <a:pt x="15" y="56"/>
                </a:lnTo>
                <a:close/>
                <a:moveTo>
                  <a:pt x="61" y="56"/>
                </a:moveTo>
                <a:lnTo>
                  <a:pt x="51" y="56"/>
                </a:lnTo>
                <a:lnTo>
                  <a:pt x="56" y="41"/>
                </a:lnTo>
                <a:lnTo>
                  <a:pt x="66" y="41"/>
                </a:lnTo>
                <a:lnTo>
                  <a:pt x="61" y="46"/>
                </a:lnTo>
                <a:lnTo>
                  <a:pt x="61" y="46"/>
                </a:lnTo>
                <a:lnTo>
                  <a:pt x="61" y="56"/>
                </a:lnTo>
                <a:lnTo>
                  <a:pt x="61" y="56"/>
                </a:lnTo>
                <a:lnTo>
                  <a:pt x="61" y="56"/>
                </a:lnTo>
                <a:close/>
                <a:moveTo>
                  <a:pt x="71" y="56"/>
                </a:moveTo>
                <a:lnTo>
                  <a:pt x="71" y="56"/>
                </a:lnTo>
                <a:lnTo>
                  <a:pt x="77" y="51"/>
                </a:lnTo>
                <a:lnTo>
                  <a:pt x="77" y="51"/>
                </a:lnTo>
                <a:lnTo>
                  <a:pt x="77" y="41"/>
                </a:lnTo>
                <a:lnTo>
                  <a:pt x="87" y="41"/>
                </a:lnTo>
                <a:lnTo>
                  <a:pt x="87" y="56"/>
                </a:ln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close/>
                <a:moveTo>
                  <a:pt x="51" y="77"/>
                </a:moveTo>
                <a:lnTo>
                  <a:pt x="51" y="77"/>
                </a:lnTo>
                <a:lnTo>
                  <a:pt x="51" y="67"/>
                </a:lnTo>
                <a:lnTo>
                  <a:pt x="66" y="67"/>
                </a:lnTo>
                <a:lnTo>
                  <a:pt x="66" y="67"/>
                </a:lnTo>
                <a:lnTo>
                  <a:pt x="66" y="67"/>
                </a:lnTo>
                <a:lnTo>
                  <a:pt x="66" y="67"/>
                </a:lnTo>
                <a:lnTo>
                  <a:pt x="56" y="72"/>
                </a:lnTo>
                <a:lnTo>
                  <a:pt x="56" y="72"/>
                </a:lnTo>
                <a:lnTo>
                  <a:pt x="61" y="82"/>
                </a:lnTo>
                <a:lnTo>
                  <a:pt x="51" y="82"/>
                </a:lnTo>
                <a:lnTo>
                  <a:pt x="51" y="82"/>
                </a:lnTo>
                <a:lnTo>
                  <a:pt x="51" y="77"/>
                </a:lnTo>
                <a:lnTo>
                  <a:pt x="51" y="77"/>
                </a:lnTo>
                <a:lnTo>
                  <a:pt x="51" y="77"/>
                </a:lnTo>
                <a:close/>
                <a:moveTo>
                  <a:pt x="66" y="82"/>
                </a:moveTo>
                <a:lnTo>
                  <a:pt x="66" y="82"/>
                </a:lnTo>
                <a:lnTo>
                  <a:pt x="77" y="82"/>
                </a:lnTo>
                <a:lnTo>
                  <a:pt x="77" y="82"/>
                </a:lnTo>
                <a:lnTo>
                  <a:pt x="77" y="67"/>
                </a:lnTo>
                <a:lnTo>
                  <a:pt x="87" y="67"/>
                </a:lnTo>
                <a:lnTo>
                  <a:pt x="87" y="82"/>
                </a:lnTo>
                <a:lnTo>
                  <a:pt x="66" y="82"/>
                </a:lnTo>
                <a:lnTo>
                  <a:pt x="66" y="82"/>
                </a:lnTo>
                <a:lnTo>
                  <a:pt x="66" y="82"/>
                </a:lnTo>
                <a:lnTo>
                  <a:pt x="66" y="82"/>
                </a:lnTo>
                <a:lnTo>
                  <a:pt x="66" y="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6"/>
          <p:cNvSpPr>
            <a:spLocks noEditPoints="1"/>
          </p:cNvSpPr>
          <p:nvPr/>
        </p:nvSpPr>
        <p:spPr bwMode="auto">
          <a:xfrm>
            <a:off x="11405931" y="1803400"/>
            <a:ext cx="177800" cy="177800"/>
          </a:xfrm>
          <a:custGeom>
            <a:avLst/>
            <a:gdLst>
              <a:gd name="T0" fmla="*/ 31 w 112"/>
              <a:gd name="T1" fmla="*/ 31 h 112"/>
              <a:gd name="T2" fmla="*/ 31 w 112"/>
              <a:gd name="T3" fmla="*/ 31 h 112"/>
              <a:gd name="T4" fmla="*/ 21 w 112"/>
              <a:gd name="T5" fmla="*/ 46 h 112"/>
              <a:gd name="T6" fmla="*/ 16 w 112"/>
              <a:gd name="T7" fmla="*/ 51 h 112"/>
              <a:gd name="T8" fmla="*/ 11 w 112"/>
              <a:gd name="T9" fmla="*/ 51 h 112"/>
              <a:gd name="T10" fmla="*/ 16 w 112"/>
              <a:gd name="T11" fmla="*/ 67 h 112"/>
              <a:gd name="T12" fmla="*/ 26 w 112"/>
              <a:gd name="T13" fmla="*/ 67 h 112"/>
              <a:gd name="T14" fmla="*/ 56 w 112"/>
              <a:gd name="T15" fmla="*/ 92 h 112"/>
              <a:gd name="T16" fmla="*/ 51 w 112"/>
              <a:gd name="T17" fmla="*/ 97 h 112"/>
              <a:gd name="T18" fmla="*/ 41 w 112"/>
              <a:gd name="T19" fmla="*/ 97 h 112"/>
              <a:gd name="T20" fmla="*/ 46 w 112"/>
              <a:gd name="T21" fmla="*/ 112 h 112"/>
              <a:gd name="T22" fmla="*/ 67 w 112"/>
              <a:gd name="T23" fmla="*/ 107 h 112"/>
              <a:gd name="T24" fmla="*/ 72 w 112"/>
              <a:gd name="T25" fmla="*/ 102 h 112"/>
              <a:gd name="T26" fmla="*/ 102 w 112"/>
              <a:gd name="T27" fmla="*/ 67 h 112"/>
              <a:gd name="T28" fmla="*/ 72 w 112"/>
              <a:gd name="T29" fmla="*/ 51 h 112"/>
              <a:gd name="T30" fmla="*/ 72 w 112"/>
              <a:gd name="T31" fmla="*/ 46 h 112"/>
              <a:gd name="T32" fmla="*/ 72 w 112"/>
              <a:gd name="T33" fmla="*/ 36 h 112"/>
              <a:gd name="T34" fmla="*/ 72 w 112"/>
              <a:gd name="T35" fmla="*/ 36 h 112"/>
              <a:gd name="T36" fmla="*/ 56 w 112"/>
              <a:gd name="T37" fmla="*/ 36 h 112"/>
              <a:gd name="T38" fmla="*/ 36 w 112"/>
              <a:gd name="T39" fmla="*/ 51 h 112"/>
              <a:gd name="T40" fmla="*/ 107 w 112"/>
              <a:gd name="T41" fmla="*/ 31 h 112"/>
              <a:gd name="T42" fmla="*/ 51 w 112"/>
              <a:gd name="T43" fmla="*/ 16 h 112"/>
              <a:gd name="T44" fmla="*/ 56 w 112"/>
              <a:gd name="T45" fmla="*/ 11 h 112"/>
              <a:gd name="T46" fmla="*/ 56 w 112"/>
              <a:gd name="T47" fmla="*/ 5 h 112"/>
              <a:gd name="T48" fmla="*/ 61 w 112"/>
              <a:gd name="T49" fmla="*/ 0 h 112"/>
              <a:gd name="T50" fmla="*/ 41 w 112"/>
              <a:gd name="T51" fmla="*/ 0 h 112"/>
              <a:gd name="T52" fmla="*/ 36 w 112"/>
              <a:gd name="T53" fmla="*/ 16 h 112"/>
              <a:gd name="T54" fmla="*/ 5 w 112"/>
              <a:gd name="T55" fmla="*/ 31 h 112"/>
              <a:gd name="T56" fmla="*/ 31 w 112"/>
              <a:gd name="T57" fmla="*/ 31 h 112"/>
              <a:gd name="T58" fmla="*/ 97 w 112"/>
              <a:gd name="T59" fmla="*/ 107 h 112"/>
              <a:gd name="T60" fmla="*/ 112 w 112"/>
              <a:gd name="T61" fmla="*/ 97 h 112"/>
              <a:gd name="T62" fmla="*/ 102 w 112"/>
              <a:gd name="T63" fmla="*/ 87 h 112"/>
              <a:gd name="T64" fmla="*/ 77 w 112"/>
              <a:gd name="T65" fmla="*/ 77 h 112"/>
              <a:gd name="T66" fmla="*/ 97 w 112"/>
              <a:gd name="T67" fmla="*/ 107 h 112"/>
              <a:gd name="T68" fmla="*/ 97 w 112"/>
              <a:gd name="T69" fmla="*/ 107 h 112"/>
              <a:gd name="T70" fmla="*/ 16 w 112"/>
              <a:gd name="T71" fmla="*/ 107 h 112"/>
              <a:gd name="T72" fmla="*/ 41 w 112"/>
              <a:gd name="T73" fmla="*/ 77 h 112"/>
              <a:gd name="T74" fmla="*/ 26 w 112"/>
              <a:gd name="T75" fmla="*/ 67 h 112"/>
              <a:gd name="T76" fmla="*/ 0 w 112"/>
              <a:gd name="T77" fmla="*/ 97 h 112"/>
              <a:gd name="T78" fmla="*/ 16 w 112"/>
              <a:gd name="T79" fmla="*/ 107 h 112"/>
              <a:gd name="T80" fmla="*/ 16 w 112"/>
              <a:gd name="T81" fmla="*/ 10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2" h="112">
                <a:moveTo>
                  <a:pt x="31" y="31"/>
                </a:moveTo>
                <a:lnTo>
                  <a:pt x="31" y="31"/>
                </a:lnTo>
                <a:lnTo>
                  <a:pt x="31" y="31"/>
                </a:lnTo>
                <a:lnTo>
                  <a:pt x="31" y="31"/>
                </a:lnTo>
                <a:lnTo>
                  <a:pt x="21" y="46"/>
                </a:lnTo>
                <a:lnTo>
                  <a:pt x="21" y="46"/>
                </a:lnTo>
                <a:lnTo>
                  <a:pt x="16" y="51"/>
                </a:lnTo>
                <a:lnTo>
                  <a:pt x="16" y="51"/>
                </a:lnTo>
                <a:lnTo>
                  <a:pt x="11" y="51"/>
                </a:lnTo>
                <a:lnTo>
                  <a:pt x="11" y="51"/>
                </a:lnTo>
                <a:lnTo>
                  <a:pt x="16" y="67"/>
                </a:lnTo>
                <a:lnTo>
                  <a:pt x="16" y="67"/>
                </a:lnTo>
                <a:lnTo>
                  <a:pt x="16" y="67"/>
                </a:lnTo>
                <a:lnTo>
                  <a:pt x="26" y="67"/>
                </a:lnTo>
                <a:lnTo>
                  <a:pt x="56" y="67"/>
                </a:lnTo>
                <a:lnTo>
                  <a:pt x="56" y="92"/>
                </a:lnTo>
                <a:lnTo>
                  <a:pt x="56" y="92"/>
                </a:lnTo>
                <a:lnTo>
                  <a:pt x="51" y="97"/>
                </a:lnTo>
                <a:lnTo>
                  <a:pt x="41" y="97"/>
                </a:lnTo>
                <a:lnTo>
                  <a:pt x="41" y="97"/>
                </a:lnTo>
                <a:lnTo>
                  <a:pt x="46" y="112"/>
                </a:lnTo>
                <a:lnTo>
                  <a:pt x="46" y="112"/>
                </a:lnTo>
                <a:lnTo>
                  <a:pt x="67" y="107"/>
                </a:lnTo>
                <a:lnTo>
                  <a:pt x="67" y="107"/>
                </a:lnTo>
                <a:lnTo>
                  <a:pt x="67" y="107"/>
                </a:lnTo>
                <a:lnTo>
                  <a:pt x="72" y="102"/>
                </a:lnTo>
                <a:lnTo>
                  <a:pt x="72" y="67"/>
                </a:lnTo>
                <a:lnTo>
                  <a:pt x="102" y="67"/>
                </a:lnTo>
                <a:lnTo>
                  <a:pt x="102" y="51"/>
                </a:lnTo>
                <a:lnTo>
                  <a:pt x="72" y="51"/>
                </a:lnTo>
                <a:lnTo>
                  <a:pt x="72" y="46"/>
                </a:lnTo>
                <a:lnTo>
                  <a:pt x="72" y="46"/>
                </a:lnTo>
                <a:lnTo>
                  <a:pt x="72" y="36"/>
                </a:lnTo>
                <a:lnTo>
                  <a:pt x="72" y="36"/>
                </a:lnTo>
                <a:lnTo>
                  <a:pt x="72" y="36"/>
                </a:lnTo>
                <a:lnTo>
                  <a:pt x="72" y="36"/>
                </a:lnTo>
                <a:lnTo>
                  <a:pt x="61" y="36"/>
                </a:lnTo>
                <a:lnTo>
                  <a:pt x="56" y="36"/>
                </a:lnTo>
                <a:lnTo>
                  <a:pt x="56" y="51"/>
                </a:lnTo>
                <a:lnTo>
                  <a:pt x="36" y="51"/>
                </a:lnTo>
                <a:lnTo>
                  <a:pt x="46" y="31"/>
                </a:lnTo>
                <a:lnTo>
                  <a:pt x="107" y="31"/>
                </a:lnTo>
                <a:lnTo>
                  <a:pt x="107" y="16"/>
                </a:lnTo>
                <a:lnTo>
                  <a:pt x="51" y="16"/>
                </a:lnTo>
                <a:lnTo>
                  <a:pt x="51" y="16"/>
                </a:lnTo>
                <a:lnTo>
                  <a:pt x="56" y="11"/>
                </a:lnTo>
                <a:lnTo>
                  <a:pt x="56" y="11"/>
                </a:lnTo>
                <a:lnTo>
                  <a:pt x="56" y="5"/>
                </a:lnTo>
                <a:lnTo>
                  <a:pt x="56" y="5"/>
                </a:lnTo>
                <a:lnTo>
                  <a:pt x="61" y="0"/>
                </a:lnTo>
                <a:lnTo>
                  <a:pt x="61" y="0"/>
                </a:lnTo>
                <a:lnTo>
                  <a:pt x="41" y="0"/>
                </a:lnTo>
                <a:lnTo>
                  <a:pt x="41" y="0"/>
                </a:lnTo>
                <a:lnTo>
                  <a:pt x="36" y="16"/>
                </a:lnTo>
                <a:lnTo>
                  <a:pt x="5" y="16"/>
                </a:lnTo>
                <a:lnTo>
                  <a:pt x="5" y="31"/>
                </a:lnTo>
                <a:lnTo>
                  <a:pt x="5" y="31"/>
                </a:lnTo>
                <a:lnTo>
                  <a:pt x="31" y="31"/>
                </a:lnTo>
                <a:lnTo>
                  <a:pt x="31" y="31"/>
                </a:lnTo>
                <a:close/>
                <a:moveTo>
                  <a:pt x="97" y="107"/>
                </a:moveTo>
                <a:lnTo>
                  <a:pt x="112" y="97"/>
                </a:lnTo>
                <a:lnTo>
                  <a:pt x="112" y="97"/>
                </a:lnTo>
                <a:lnTo>
                  <a:pt x="102" y="87"/>
                </a:lnTo>
                <a:lnTo>
                  <a:pt x="102" y="87"/>
                </a:lnTo>
                <a:lnTo>
                  <a:pt x="87" y="67"/>
                </a:lnTo>
                <a:lnTo>
                  <a:pt x="77" y="77"/>
                </a:lnTo>
                <a:lnTo>
                  <a:pt x="77" y="77"/>
                </a:lnTo>
                <a:lnTo>
                  <a:pt x="97" y="107"/>
                </a:lnTo>
                <a:lnTo>
                  <a:pt x="97" y="107"/>
                </a:lnTo>
                <a:lnTo>
                  <a:pt x="97" y="107"/>
                </a:lnTo>
                <a:close/>
                <a:moveTo>
                  <a:pt x="16" y="107"/>
                </a:moveTo>
                <a:lnTo>
                  <a:pt x="16" y="107"/>
                </a:lnTo>
                <a:lnTo>
                  <a:pt x="41" y="77"/>
                </a:lnTo>
                <a:lnTo>
                  <a:pt x="41" y="77"/>
                </a:lnTo>
                <a:lnTo>
                  <a:pt x="26" y="67"/>
                </a:lnTo>
                <a:lnTo>
                  <a:pt x="26" y="67"/>
                </a:lnTo>
                <a:lnTo>
                  <a:pt x="16" y="87"/>
                </a:lnTo>
                <a:lnTo>
                  <a:pt x="0" y="97"/>
                </a:lnTo>
                <a:lnTo>
                  <a:pt x="0" y="97"/>
                </a:lnTo>
                <a:lnTo>
                  <a:pt x="16" y="107"/>
                </a:lnTo>
                <a:lnTo>
                  <a:pt x="16" y="107"/>
                </a:lnTo>
                <a:lnTo>
                  <a:pt x="16" y="10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7"/>
          <p:cNvSpPr>
            <a:spLocks/>
          </p:cNvSpPr>
          <p:nvPr/>
        </p:nvSpPr>
        <p:spPr bwMode="auto">
          <a:xfrm>
            <a:off x="11599606" y="1803400"/>
            <a:ext cx="177800" cy="177800"/>
          </a:xfrm>
          <a:custGeom>
            <a:avLst/>
            <a:gdLst>
              <a:gd name="T0" fmla="*/ 56 w 112"/>
              <a:gd name="T1" fmla="*/ 26 h 112"/>
              <a:gd name="T2" fmla="*/ 62 w 112"/>
              <a:gd name="T3" fmla="*/ 21 h 112"/>
              <a:gd name="T4" fmla="*/ 62 w 112"/>
              <a:gd name="T5" fmla="*/ 16 h 112"/>
              <a:gd name="T6" fmla="*/ 46 w 112"/>
              <a:gd name="T7" fmla="*/ 16 h 112"/>
              <a:gd name="T8" fmla="*/ 41 w 112"/>
              <a:gd name="T9" fmla="*/ 41 h 112"/>
              <a:gd name="T10" fmla="*/ 31 w 112"/>
              <a:gd name="T11" fmla="*/ 31 h 112"/>
              <a:gd name="T12" fmla="*/ 31 w 112"/>
              <a:gd name="T13" fmla="*/ 11 h 112"/>
              <a:gd name="T14" fmla="*/ 31 w 112"/>
              <a:gd name="T15" fmla="*/ 5 h 112"/>
              <a:gd name="T16" fmla="*/ 31 w 112"/>
              <a:gd name="T17" fmla="*/ 5 h 112"/>
              <a:gd name="T18" fmla="*/ 16 w 112"/>
              <a:gd name="T19" fmla="*/ 5 h 112"/>
              <a:gd name="T20" fmla="*/ 0 w 112"/>
              <a:gd name="T21" fmla="*/ 31 h 112"/>
              <a:gd name="T22" fmla="*/ 16 w 112"/>
              <a:gd name="T23" fmla="*/ 46 h 112"/>
              <a:gd name="T24" fmla="*/ 16 w 112"/>
              <a:gd name="T25" fmla="*/ 77 h 112"/>
              <a:gd name="T26" fmla="*/ 0 w 112"/>
              <a:gd name="T27" fmla="*/ 82 h 112"/>
              <a:gd name="T28" fmla="*/ 6 w 112"/>
              <a:gd name="T29" fmla="*/ 97 h 112"/>
              <a:gd name="T30" fmla="*/ 11 w 112"/>
              <a:gd name="T31" fmla="*/ 97 h 112"/>
              <a:gd name="T32" fmla="*/ 41 w 112"/>
              <a:gd name="T33" fmla="*/ 82 h 112"/>
              <a:gd name="T34" fmla="*/ 41 w 112"/>
              <a:gd name="T35" fmla="*/ 77 h 112"/>
              <a:gd name="T36" fmla="*/ 41 w 112"/>
              <a:gd name="T37" fmla="*/ 67 h 112"/>
              <a:gd name="T38" fmla="*/ 31 w 112"/>
              <a:gd name="T39" fmla="*/ 46 h 112"/>
              <a:gd name="T40" fmla="*/ 36 w 112"/>
              <a:gd name="T41" fmla="*/ 61 h 112"/>
              <a:gd name="T42" fmla="*/ 46 w 112"/>
              <a:gd name="T43" fmla="*/ 92 h 112"/>
              <a:gd name="T44" fmla="*/ 46 w 112"/>
              <a:gd name="T45" fmla="*/ 102 h 112"/>
              <a:gd name="T46" fmla="*/ 56 w 112"/>
              <a:gd name="T47" fmla="*/ 112 h 112"/>
              <a:gd name="T48" fmla="*/ 82 w 112"/>
              <a:gd name="T49" fmla="*/ 112 h 112"/>
              <a:gd name="T50" fmla="*/ 97 w 112"/>
              <a:gd name="T51" fmla="*/ 112 h 112"/>
              <a:gd name="T52" fmla="*/ 107 w 112"/>
              <a:gd name="T53" fmla="*/ 107 h 112"/>
              <a:gd name="T54" fmla="*/ 112 w 112"/>
              <a:gd name="T55" fmla="*/ 87 h 112"/>
              <a:gd name="T56" fmla="*/ 97 w 112"/>
              <a:gd name="T57" fmla="*/ 82 h 112"/>
              <a:gd name="T58" fmla="*/ 92 w 112"/>
              <a:gd name="T59" fmla="*/ 97 h 112"/>
              <a:gd name="T60" fmla="*/ 72 w 112"/>
              <a:gd name="T61" fmla="*/ 97 h 112"/>
              <a:gd name="T62" fmla="*/ 62 w 112"/>
              <a:gd name="T63" fmla="*/ 97 h 112"/>
              <a:gd name="T64" fmla="*/ 56 w 112"/>
              <a:gd name="T65" fmla="*/ 51 h 112"/>
              <a:gd name="T66" fmla="*/ 67 w 112"/>
              <a:gd name="T67" fmla="*/ 87 h 112"/>
              <a:gd name="T68" fmla="*/ 82 w 112"/>
              <a:gd name="T69" fmla="*/ 46 h 112"/>
              <a:gd name="T70" fmla="*/ 87 w 112"/>
              <a:gd name="T71" fmla="*/ 61 h 112"/>
              <a:gd name="T72" fmla="*/ 87 w 112"/>
              <a:gd name="T73" fmla="*/ 67 h 112"/>
              <a:gd name="T74" fmla="*/ 82 w 112"/>
              <a:gd name="T75" fmla="*/ 72 h 112"/>
              <a:gd name="T76" fmla="*/ 87 w 112"/>
              <a:gd name="T77" fmla="*/ 82 h 112"/>
              <a:gd name="T78" fmla="*/ 102 w 112"/>
              <a:gd name="T79" fmla="*/ 77 h 112"/>
              <a:gd name="T80" fmla="*/ 102 w 112"/>
              <a:gd name="T81" fmla="*/ 21 h 112"/>
              <a:gd name="T82" fmla="*/ 82 w 112"/>
              <a:gd name="T83" fmla="*/ 11 h 112"/>
              <a:gd name="T84" fmla="*/ 82 w 112"/>
              <a:gd name="T85" fmla="*/ 5 h 112"/>
              <a:gd name="T86" fmla="*/ 82 w 112"/>
              <a:gd name="T87" fmla="*/ 5 h 112"/>
              <a:gd name="T88" fmla="*/ 77 w 112"/>
              <a:gd name="T89" fmla="*/ 0 h 112"/>
              <a:gd name="T90" fmla="*/ 72 w 112"/>
              <a:gd name="T91" fmla="*/ 0 h 112"/>
              <a:gd name="T92" fmla="*/ 67 w 112"/>
              <a:gd name="T93" fmla="*/ 36 h 112"/>
              <a:gd name="T94" fmla="*/ 56 w 112"/>
              <a:gd name="T95" fmla="*/ 36 h 112"/>
              <a:gd name="T96" fmla="*/ 56 w 112"/>
              <a:gd name="T97" fmla="*/ 2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2" h="112">
                <a:moveTo>
                  <a:pt x="56" y="26"/>
                </a:moveTo>
                <a:lnTo>
                  <a:pt x="56" y="26"/>
                </a:lnTo>
                <a:lnTo>
                  <a:pt x="62" y="21"/>
                </a:lnTo>
                <a:lnTo>
                  <a:pt x="62" y="21"/>
                </a:lnTo>
                <a:lnTo>
                  <a:pt x="62" y="16"/>
                </a:lnTo>
                <a:lnTo>
                  <a:pt x="62" y="16"/>
                </a:lnTo>
                <a:lnTo>
                  <a:pt x="51" y="16"/>
                </a:lnTo>
                <a:lnTo>
                  <a:pt x="46" y="16"/>
                </a:lnTo>
                <a:lnTo>
                  <a:pt x="46" y="41"/>
                </a:lnTo>
                <a:lnTo>
                  <a:pt x="41" y="41"/>
                </a:lnTo>
                <a:lnTo>
                  <a:pt x="41" y="31"/>
                </a:lnTo>
                <a:lnTo>
                  <a:pt x="31" y="31"/>
                </a:lnTo>
                <a:lnTo>
                  <a:pt x="31" y="11"/>
                </a:lnTo>
                <a:lnTo>
                  <a:pt x="31" y="11"/>
                </a:lnTo>
                <a:lnTo>
                  <a:pt x="31" y="5"/>
                </a:lnTo>
                <a:lnTo>
                  <a:pt x="31" y="5"/>
                </a:lnTo>
                <a:lnTo>
                  <a:pt x="31" y="5"/>
                </a:lnTo>
                <a:lnTo>
                  <a:pt x="31" y="5"/>
                </a:lnTo>
                <a:lnTo>
                  <a:pt x="21" y="5"/>
                </a:lnTo>
                <a:lnTo>
                  <a:pt x="16" y="5"/>
                </a:lnTo>
                <a:lnTo>
                  <a:pt x="16" y="31"/>
                </a:lnTo>
                <a:lnTo>
                  <a:pt x="0" y="31"/>
                </a:lnTo>
                <a:lnTo>
                  <a:pt x="0" y="46"/>
                </a:lnTo>
                <a:lnTo>
                  <a:pt x="16" y="46"/>
                </a:lnTo>
                <a:lnTo>
                  <a:pt x="16" y="77"/>
                </a:lnTo>
                <a:lnTo>
                  <a:pt x="16" y="77"/>
                </a:lnTo>
                <a:lnTo>
                  <a:pt x="0" y="82"/>
                </a:lnTo>
                <a:lnTo>
                  <a:pt x="0" y="82"/>
                </a:lnTo>
                <a:lnTo>
                  <a:pt x="0" y="82"/>
                </a:lnTo>
                <a:lnTo>
                  <a:pt x="6" y="97"/>
                </a:lnTo>
                <a:lnTo>
                  <a:pt x="6" y="97"/>
                </a:lnTo>
                <a:lnTo>
                  <a:pt x="11" y="97"/>
                </a:lnTo>
                <a:lnTo>
                  <a:pt x="11" y="97"/>
                </a:lnTo>
                <a:lnTo>
                  <a:pt x="41" y="82"/>
                </a:lnTo>
                <a:lnTo>
                  <a:pt x="41" y="82"/>
                </a:lnTo>
                <a:lnTo>
                  <a:pt x="41" y="77"/>
                </a:lnTo>
                <a:lnTo>
                  <a:pt x="41" y="77"/>
                </a:lnTo>
                <a:lnTo>
                  <a:pt x="41" y="67"/>
                </a:lnTo>
                <a:lnTo>
                  <a:pt x="31" y="72"/>
                </a:lnTo>
                <a:lnTo>
                  <a:pt x="31" y="46"/>
                </a:lnTo>
                <a:lnTo>
                  <a:pt x="36" y="46"/>
                </a:lnTo>
                <a:lnTo>
                  <a:pt x="36" y="61"/>
                </a:lnTo>
                <a:lnTo>
                  <a:pt x="46" y="56"/>
                </a:lnTo>
                <a:lnTo>
                  <a:pt x="46" y="92"/>
                </a:lnTo>
                <a:lnTo>
                  <a:pt x="46" y="92"/>
                </a:lnTo>
                <a:lnTo>
                  <a:pt x="46" y="102"/>
                </a:lnTo>
                <a:lnTo>
                  <a:pt x="51" y="107"/>
                </a:lnTo>
                <a:lnTo>
                  <a:pt x="56" y="112"/>
                </a:lnTo>
                <a:lnTo>
                  <a:pt x="72" y="112"/>
                </a:lnTo>
                <a:lnTo>
                  <a:pt x="82" y="112"/>
                </a:lnTo>
                <a:lnTo>
                  <a:pt x="82" y="112"/>
                </a:lnTo>
                <a:lnTo>
                  <a:pt x="97" y="112"/>
                </a:lnTo>
                <a:lnTo>
                  <a:pt x="107" y="107"/>
                </a:lnTo>
                <a:lnTo>
                  <a:pt x="107" y="107"/>
                </a:lnTo>
                <a:lnTo>
                  <a:pt x="112" y="102"/>
                </a:lnTo>
                <a:lnTo>
                  <a:pt x="112" y="87"/>
                </a:lnTo>
                <a:lnTo>
                  <a:pt x="112" y="87"/>
                </a:lnTo>
                <a:lnTo>
                  <a:pt x="97" y="82"/>
                </a:lnTo>
                <a:lnTo>
                  <a:pt x="97" y="82"/>
                </a:lnTo>
                <a:lnTo>
                  <a:pt x="92" y="97"/>
                </a:lnTo>
                <a:lnTo>
                  <a:pt x="82" y="97"/>
                </a:lnTo>
                <a:lnTo>
                  <a:pt x="72" y="97"/>
                </a:lnTo>
                <a:lnTo>
                  <a:pt x="72" y="97"/>
                </a:lnTo>
                <a:lnTo>
                  <a:pt x="62" y="97"/>
                </a:lnTo>
                <a:lnTo>
                  <a:pt x="56" y="82"/>
                </a:lnTo>
                <a:lnTo>
                  <a:pt x="56" y="51"/>
                </a:lnTo>
                <a:lnTo>
                  <a:pt x="67" y="46"/>
                </a:lnTo>
                <a:lnTo>
                  <a:pt x="67" y="87"/>
                </a:lnTo>
                <a:lnTo>
                  <a:pt x="82" y="87"/>
                </a:lnTo>
                <a:lnTo>
                  <a:pt x="82" y="46"/>
                </a:lnTo>
                <a:lnTo>
                  <a:pt x="87" y="41"/>
                </a:lnTo>
                <a:lnTo>
                  <a:pt x="87" y="61"/>
                </a:lnTo>
                <a:lnTo>
                  <a:pt x="87" y="61"/>
                </a:lnTo>
                <a:lnTo>
                  <a:pt x="87" y="67"/>
                </a:lnTo>
                <a:lnTo>
                  <a:pt x="82" y="72"/>
                </a:lnTo>
                <a:lnTo>
                  <a:pt x="82" y="72"/>
                </a:lnTo>
                <a:lnTo>
                  <a:pt x="87" y="82"/>
                </a:lnTo>
                <a:lnTo>
                  <a:pt x="87" y="82"/>
                </a:lnTo>
                <a:lnTo>
                  <a:pt x="102" y="82"/>
                </a:lnTo>
                <a:lnTo>
                  <a:pt x="102" y="77"/>
                </a:lnTo>
                <a:lnTo>
                  <a:pt x="102" y="67"/>
                </a:lnTo>
                <a:lnTo>
                  <a:pt x="102" y="21"/>
                </a:lnTo>
                <a:lnTo>
                  <a:pt x="82" y="31"/>
                </a:lnTo>
                <a:lnTo>
                  <a:pt x="82" y="11"/>
                </a:lnTo>
                <a:lnTo>
                  <a:pt x="82" y="11"/>
                </a:ln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lnTo>
                  <a:pt x="77" y="0"/>
                </a:lnTo>
                <a:lnTo>
                  <a:pt x="77" y="0"/>
                </a:lnTo>
                <a:lnTo>
                  <a:pt x="72" y="0"/>
                </a:lnTo>
                <a:lnTo>
                  <a:pt x="67" y="0"/>
                </a:lnTo>
                <a:lnTo>
                  <a:pt x="67" y="36"/>
                </a:lnTo>
                <a:lnTo>
                  <a:pt x="56" y="36"/>
                </a:lnTo>
                <a:lnTo>
                  <a:pt x="56" y="36"/>
                </a:lnTo>
                <a:lnTo>
                  <a:pt x="56" y="26"/>
                </a:lnTo>
                <a:lnTo>
                  <a:pt x="56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8"/>
          <p:cNvSpPr>
            <a:spLocks noEditPoints="1"/>
          </p:cNvSpPr>
          <p:nvPr/>
        </p:nvSpPr>
        <p:spPr bwMode="auto">
          <a:xfrm>
            <a:off x="11802806" y="1811338"/>
            <a:ext cx="160337" cy="169863"/>
          </a:xfrm>
          <a:custGeom>
            <a:avLst/>
            <a:gdLst>
              <a:gd name="T0" fmla="*/ 86 w 101"/>
              <a:gd name="T1" fmla="*/ 102 h 107"/>
              <a:gd name="T2" fmla="*/ 101 w 101"/>
              <a:gd name="T3" fmla="*/ 107 h 107"/>
              <a:gd name="T4" fmla="*/ 0 w 101"/>
              <a:gd name="T5" fmla="*/ 0 h 107"/>
              <a:gd name="T6" fmla="*/ 15 w 101"/>
              <a:gd name="T7" fmla="*/ 107 h 107"/>
              <a:gd name="T8" fmla="*/ 15 w 101"/>
              <a:gd name="T9" fmla="*/ 102 h 107"/>
              <a:gd name="T10" fmla="*/ 15 w 101"/>
              <a:gd name="T11" fmla="*/ 41 h 107"/>
              <a:gd name="T12" fmla="*/ 35 w 101"/>
              <a:gd name="T13" fmla="*/ 36 h 107"/>
              <a:gd name="T14" fmla="*/ 35 w 101"/>
              <a:gd name="T15" fmla="*/ 41 h 107"/>
              <a:gd name="T16" fmla="*/ 40 w 101"/>
              <a:gd name="T17" fmla="*/ 46 h 107"/>
              <a:gd name="T18" fmla="*/ 15 w 101"/>
              <a:gd name="T19" fmla="*/ 51 h 107"/>
              <a:gd name="T20" fmla="*/ 20 w 101"/>
              <a:gd name="T21" fmla="*/ 67 h 107"/>
              <a:gd name="T22" fmla="*/ 40 w 101"/>
              <a:gd name="T23" fmla="*/ 56 h 107"/>
              <a:gd name="T24" fmla="*/ 40 w 101"/>
              <a:gd name="T25" fmla="*/ 62 h 107"/>
              <a:gd name="T26" fmla="*/ 35 w 101"/>
              <a:gd name="T27" fmla="*/ 62 h 107"/>
              <a:gd name="T28" fmla="*/ 56 w 101"/>
              <a:gd name="T29" fmla="*/ 72 h 107"/>
              <a:gd name="T30" fmla="*/ 61 w 101"/>
              <a:gd name="T31" fmla="*/ 72 h 107"/>
              <a:gd name="T32" fmla="*/ 66 w 101"/>
              <a:gd name="T33" fmla="*/ 62 h 107"/>
              <a:gd name="T34" fmla="*/ 56 w 101"/>
              <a:gd name="T35" fmla="*/ 62 h 107"/>
              <a:gd name="T36" fmla="*/ 51 w 101"/>
              <a:gd name="T37" fmla="*/ 51 h 107"/>
              <a:gd name="T38" fmla="*/ 76 w 101"/>
              <a:gd name="T39" fmla="*/ 62 h 107"/>
              <a:gd name="T40" fmla="*/ 86 w 101"/>
              <a:gd name="T41" fmla="*/ 51 h 107"/>
              <a:gd name="T42" fmla="*/ 61 w 101"/>
              <a:gd name="T43" fmla="*/ 46 h 107"/>
              <a:gd name="T44" fmla="*/ 76 w 101"/>
              <a:gd name="T45" fmla="*/ 21 h 107"/>
              <a:gd name="T46" fmla="*/ 46 w 101"/>
              <a:gd name="T47" fmla="*/ 21 h 107"/>
              <a:gd name="T48" fmla="*/ 51 w 101"/>
              <a:gd name="T49" fmla="*/ 16 h 107"/>
              <a:gd name="T50" fmla="*/ 46 w 101"/>
              <a:gd name="T51" fmla="*/ 16 h 107"/>
              <a:gd name="T52" fmla="*/ 86 w 101"/>
              <a:gd name="T53" fmla="*/ 11 h 107"/>
              <a:gd name="T54" fmla="*/ 66 w 101"/>
              <a:gd name="T55" fmla="*/ 92 h 107"/>
              <a:gd name="T56" fmla="*/ 71 w 101"/>
              <a:gd name="T57" fmla="*/ 77 h 107"/>
              <a:gd name="T58" fmla="*/ 30 w 101"/>
              <a:gd name="T59" fmla="*/ 67 h 107"/>
              <a:gd name="T60" fmla="*/ 25 w 101"/>
              <a:gd name="T61" fmla="*/ 82 h 107"/>
              <a:gd name="T62" fmla="*/ 61 w 101"/>
              <a:gd name="T63" fmla="*/ 92 h 107"/>
              <a:gd name="T64" fmla="*/ 15 w 101"/>
              <a:gd name="T65" fmla="*/ 11 h 107"/>
              <a:gd name="T66" fmla="*/ 35 w 101"/>
              <a:gd name="T67" fmla="*/ 11 h 107"/>
              <a:gd name="T68" fmla="*/ 15 w 101"/>
              <a:gd name="T69" fmla="*/ 41 h 107"/>
              <a:gd name="T70" fmla="*/ 56 w 101"/>
              <a:gd name="T71" fmla="*/ 31 h 107"/>
              <a:gd name="T72" fmla="*/ 51 w 101"/>
              <a:gd name="T73" fmla="*/ 36 h 107"/>
              <a:gd name="T74" fmla="*/ 46 w 101"/>
              <a:gd name="T75" fmla="*/ 31 h 107"/>
              <a:gd name="T76" fmla="*/ 56 w 101"/>
              <a:gd name="T77" fmla="*/ 31 h 107"/>
              <a:gd name="T78" fmla="*/ 56 w 101"/>
              <a:gd name="T79" fmla="*/ 3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1" h="107">
                <a:moveTo>
                  <a:pt x="15" y="102"/>
                </a:moveTo>
                <a:lnTo>
                  <a:pt x="86" y="102"/>
                </a:lnTo>
                <a:lnTo>
                  <a:pt x="86" y="107"/>
                </a:lnTo>
                <a:lnTo>
                  <a:pt x="101" y="107"/>
                </a:lnTo>
                <a:lnTo>
                  <a:pt x="101" y="0"/>
                </a:lnTo>
                <a:lnTo>
                  <a:pt x="0" y="0"/>
                </a:lnTo>
                <a:lnTo>
                  <a:pt x="0" y="107"/>
                </a:lnTo>
                <a:lnTo>
                  <a:pt x="15" y="107"/>
                </a:lnTo>
                <a:lnTo>
                  <a:pt x="15" y="102"/>
                </a:lnTo>
                <a:lnTo>
                  <a:pt x="15" y="102"/>
                </a:lnTo>
                <a:close/>
                <a:moveTo>
                  <a:pt x="15" y="41"/>
                </a:moveTo>
                <a:lnTo>
                  <a:pt x="15" y="41"/>
                </a:lnTo>
                <a:lnTo>
                  <a:pt x="30" y="46"/>
                </a:lnTo>
                <a:lnTo>
                  <a:pt x="35" y="36"/>
                </a:lnTo>
                <a:lnTo>
                  <a:pt x="35" y="36"/>
                </a:lnTo>
                <a:lnTo>
                  <a:pt x="35" y="41"/>
                </a:lnTo>
                <a:lnTo>
                  <a:pt x="35" y="41"/>
                </a:lnTo>
                <a:lnTo>
                  <a:pt x="40" y="46"/>
                </a:lnTo>
                <a:lnTo>
                  <a:pt x="40" y="46"/>
                </a:lnTo>
                <a:lnTo>
                  <a:pt x="15" y="51"/>
                </a:lnTo>
                <a:lnTo>
                  <a:pt x="15" y="51"/>
                </a:lnTo>
                <a:lnTo>
                  <a:pt x="20" y="67"/>
                </a:lnTo>
                <a:lnTo>
                  <a:pt x="20" y="67"/>
                </a:lnTo>
                <a:lnTo>
                  <a:pt x="40" y="56"/>
                </a:lnTo>
                <a:lnTo>
                  <a:pt x="40" y="56"/>
                </a:lnTo>
                <a:lnTo>
                  <a:pt x="40" y="62"/>
                </a:lnTo>
                <a:lnTo>
                  <a:pt x="40" y="62"/>
                </a:lnTo>
                <a:lnTo>
                  <a:pt x="35" y="62"/>
                </a:lnTo>
                <a:lnTo>
                  <a:pt x="35" y="62"/>
                </a:lnTo>
                <a:lnTo>
                  <a:pt x="56" y="72"/>
                </a:lnTo>
                <a:lnTo>
                  <a:pt x="56" y="72"/>
                </a:lnTo>
                <a:lnTo>
                  <a:pt x="61" y="72"/>
                </a:lnTo>
                <a:lnTo>
                  <a:pt x="66" y="62"/>
                </a:lnTo>
                <a:lnTo>
                  <a:pt x="66" y="62"/>
                </a:lnTo>
                <a:lnTo>
                  <a:pt x="56" y="62"/>
                </a:lnTo>
                <a:lnTo>
                  <a:pt x="56" y="62"/>
                </a:lnTo>
                <a:lnTo>
                  <a:pt x="46" y="56"/>
                </a:lnTo>
                <a:lnTo>
                  <a:pt x="51" y="51"/>
                </a:lnTo>
                <a:lnTo>
                  <a:pt x="51" y="51"/>
                </a:lnTo>
                <a:lnTo>
                  <a:pt x="76" y="62"/>
                </a:lnTo>
                <a:lnTo>
                  <a:pt x="76" y="62"/>
                </a:lnTo>
                <a:lnTo>
                  <a:pt x="86" y="51"/>
                </a:lnTo>
                <a:lnTo>
                  <a:pt x="86" y="51"/>
                </a:lnTo>
                <a:lnTo>
                  <a:pt x="61" y="46"/>
                </a:lnTo>
                <a:lnTo>
                  <a:pt x="61" y="46"/>
                </a:lnTo>
                <a:lnTo>
                  <a:pt x="76" y="21"/>
                </a:lnTo>
                <a:lnTo>
                  <a:pt x="46" y="21"/>
                </a:lnTo>
                <a:lnTo>
                  <a:pt x="46" y="21"/>
                </a:lnTo>
                <a:lnTo>
                  <a:pt x="51" y="16"/>
                </a:lnTo>
                <a:lnTo>
                  <a:pt x="51" y="16"/>
                </a:lnTo>
                <a:lnTo>
                  <a:pt x="46" y="16"/>
                </a:lnTo>
                <a:lnTo>
                  <a:pt x="46" y="16"/>
                </a:lnTo>
                <a:lnTo>
                  <a:pt x="40" y="11"/>
                </a:lnTo>
                <a:lnTo>
                  <a:pt x="86" y="11"/>
                </a:lnTo>
                <a:lnTo>
                  <a:pt x="86" y="92"/>
                </a:lnTo>
                <a:lnTo>
                  <a:pt x="66" y="92"/>
                </a:lnTo>
                <a:lnTo>
                  <a:pt x="66" y="92"/>
                </a:lnTo>
                <a:lnTo>
                  <a:pt x="71" y="77"/>
                </a:lnTo>
                <a:lnTo>
                  <a:pt x="71" y="77"/>
                </a:lnTo>
                <a:lnTo>
                  <a:pt x="30" y="67"/>
                </a:lnTo>
                <a:lnTo>
                  <a:pt x="30" y="67"/>
                </a:lnTo>
                <a:lnTo>
                  <a:pt x="25" y="82"/>
                </a:lnTo>
                <a:lnTo>
                  <a:pt x="25" y="82"/>
                </a:lnTo>
                <a:lnTo>
                  <a:pt x="61" y="92"/>
                </a:lnTo>
                <a:lnTo>
                  <a:pt x="15" y="92"/>
                </a:lnTo>
                <a:lnTo>
                  <a:pt x="15" y="11"/>
                </a:lnTo>
                <a:lnTo>
                  <a:pt x="35" y="11"/>
                </a:lnTo>
                <a:lnTo>
                  <a:pt x="35" y="11"/>
                </a:lnTo>
                <a:lnTo>
                  <a:pt x="15" y="41"/>
                </a:lnTo>
                <a:lnTo>
                  <a:pt x="15" y="41"/>
                </a:lnTo>
                <a:lnTo>
                  <a:pt x="15" y="41"/>
                </a:lnTo>
                <a:close/>
                <a:moveTo>
                  <a:pt x="56" y="31"/>
                </a:moveTo>
                <a:lnTo>
                  <a:pt x="56" y="31"/>
                </a:lnTo>
                <a:lnTo>
                  <a:pt x="51" y="36"/>
                </a:lnTo>
                <a:lnTo>
                  <a:pt x="51" y="36"/>
                </a:lnTo>
                <a:lnTo>
                  <a:pt x="46" y="31"/>
                </a:lnTo>
                <a:lnTo>
                  <a:pt x="56" y="31"/>
                </a:lnTo>
                <a:lnTo>
                  <a:pt x="56" y="31"/>
                </a:lnTo>
                <a:lnTo>
                  <a:pt x="56" y="31"/>
                </a:lnTo>
                <a:lnTo>
                  <a:pt x="56" y="31"/>
                </a:lnTo>
                <a:lnTo>
                  <a:pt x="56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29"/>
          <p:cNvSpPr>
            <a:spLocks noEditPoints="1"/>
          </p:cNvSpPr>
          <p:nvPr/>
        </p:nvSpPr>
        <p:spPr bwMode="auto">
          <a:xfrm>
            <a:off x="9605706" y="1350963"/>
            <a:ext cx="177800" cy="177800"/>
          </a:xfrm>
          <a:custGeom>
            <a:avLst/>
            <a:gdLst>
              <a:gd name="T0" fmla="*/ 66 w 112"/>
              <a:gd name="T1" fmla="*/ 6 h 112"/>
              <a:gd name="T2" fmla="*/ 45 w 112"/>
              <a:gd name="T3" fmla="*/ 0 h 112"/>
              <a:gd name="T4" fmla="*/ 35 w 112"/>
              <a:gd name="T5" fmla="*/ 26 h 112"/>
              <a:gd name="T6" fmla="*/ 35 w 112"/>
              <a:gd name="T7" fmla="*/ 46 h 112"/>
              <a:gd name="T8" fmla="*/ 35 w 112"/>
              <a:gd name="T9" fmla="*/ 46 h 112"/>
              <a:gd name="T10" fmla="*/ 40 w 112"/>
              <a:gd name="T11" fmla="*/ 56 h 112"/>
              <a:gd name="T12" fmla="*/ 15 w 112"/>
              <a:gd name="T13" fmla="*/ 61 h 112"/>
              <a:gd name="T14" fmla="*/ 15 w 112"/>
              <a:gd name="T15" fmla="*/ 112 h 112"/>
              <a:gd name="T16" fmla="*/ 35 w 112"/>
              <a:gd name="T17" fmla="*/ 72 h 112"/>
              <a:gd name="T18" fmla="*/ 81 w 112"/>
              <a:gd name="T19" fmla="*/ 97 h 112"/>
              <a:gd name="T20" fmla="*/ 76 w 112"/>
              <a:gd name="T21" fmla="*/ 102 h 112"/>
              <a:gd name="T22" fmla="*/ 71 w 112"/>
              <a:gd name="T23" fmla="*/ 112 h 112"/>
              <a:gd name="T24" fmla="*/ 96 w 112"/>
              <a:gd name="T25" fmla="*/ 107 h 112"/>
              <a:gd name="T26" fmla="*/ 106 w 112"/>
              <a:gd name="T27" fmla="*/ 97 h 112"/>
              <a:gd name="T28" fmla="*/ 96 w 112"/>
              <a:gd name="T29" fmla="*/ 72 h 112"/>
              <a:gd name="T30" fmla="*/ 96 w 112"/>
              <a:gd name="T31" fmla="*/ 56 h 112"/>
              <a:gd name="T32" fmla="*/ 45 w 112"/>
              <a:gd name="T33" fmla="*/ 31 h 112"/>
              <a:gd name="T34" fmla="*/ 106 w 112"/>
              <a:gd name="T35" fmla="*/ 26 h 112"/>
              <a:gd name="T36" fmla="*/ 61 w 112"/>
              <a:gd name="T37" fmla="*/ 16 h 112"/>
              <a:gd name="T38" fmla="*/ 66 w 112"/>
              <a:gd name="T39" fmla="*/ 11 h 112"/>
              <a:gd name="T40" fmla="*/ 25 w 112"/>
              <a:gd name="T41" fmla="*/ 31 h 112"/>
              <a:gd name="T42" fmla="*/ 15 w 112"/>
              <a:gd name="T43" fmla="*/ 6 h 112"/>
              <a:gd name="T44" fmla="*/ 20 w 112"/>
              <a:gd name="T45" fmla="*/ 31 h 112"/>
              <a:gd name="T46" fmla="*/ 15 w 112"/>
              <a:gd name="T47" fmla="*/ 56 h 112"/>
              <a:gd name="T48" fmla="*/ 20 w 112"/>
              <a:gd name="T49" fmla="*/ 41 h 112"/>
              <a:gd name="T50" fmla="*/ 0 w 112"/>
              <a:gd name="T51" fmla="*/ 46 h 112"/>
              <a:gd name="T52" fmla="*/ 15 w 112"/>
              <a:gd name="T53" fmla="*/ 56 h 112"/>
              <a:gd name="T54" fmla="*/ 50 w 112"/>
              <a:gd name="T55" fmla="*/ 56 h 112"/>
              <a:gd name="T56" fmla="*/ 56 w 112"/>
              <a:gd name="T57" fmla="*/ 46 h 112"/>
              <a:gd name="T58" fmla="*/ 61 w 112"/>
              <a:gd name="T59" fmla="*/ 56 h 112"/>
              <a:gd name="T60" fmla="*/ 71 w 112"/>
              <a:gd name="T61" fmla="*/ 56 h 112"/>
              <a:gd name="T62" fmla="*/ 71 w 112"/>
              <a:gd name="T63" fmla="*/ 46 h 112"/>
              <a:gd name="T64" fmla="*/ 71 w 112"/>
              <a:gd name="T65" fmla="*/ 56 h 112"/>
              <a:gd name="T66" fmla="*/ 71 w 112"/>
              <a:gd name="T67" fmla="*/ 56 h 112"/>
              <a:gd name="T68" fmla="*/ 50 w 112"/>
              <a:gd name="T69" fmla="*/ 77 h 112"/>
              <a:gd name="T70" fmla="*/ 66 w 112"/>
              <a:gd name="T71" fmla="*/ 72 h 112"/>
              <a:gd name="T72" fmla="*/ 56 w 112"/>
              <a:gd name="T73" fmla="*/ 72 h 112"/>
              <a:gd name="T74" fmla="*/ 50 w 112"/>
              <a:gd name="T75" fmla="*/ 87 h 112"/>
              <a:gd name="T76" fmla="*/ 50 w 112"/>
              <a:gd name="T77" fmla="*/ 77 h 112"/>
              <a:gd name="T78" fmla="*/ 66 w 112"/>
              <a:gd name="T79" fmla="*/ 87 h 112"/>
              <a:gd name="T80" fmla="*/ 71 w 112"/>
              <a:gd name="T81" fmla="*/ 72 h 112"/>
              <a:gd name="T82" fmla="*/ 66 w 112"/>
              <a:gd name="T83" fmla="*/ 87 h 112"/>
              <a:gd name="T84" fmla="*/ 66 w 112"/>
              <a:gd name="T85" fmla="*/ 8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2" h="112">
                <a:moveTo>
                  <a:pt x="66" y="11"/>
                </a:moveTo>
                <a:lnTo>
                  <a:pt x="66" y="11"/>
                </a:lnTo>
                <a:lnTo>
                  <a:pt x="66" y="6"/>
                </a:lnTo>
                <a:lnTo>
                  <a:pt x="66" y="6"/>
                </a:lnTo>
                <a:lnTo>
                  <a:pt x="45" y="0"/>
                </a:lnTo>
                <a:lnTo>
                  <a:pt x="45" y="0"/>
                </a:lnTo>
                <a:lnTo>
                  <a:pt x="45" y="6"/>
                </a:lnTo>
                <a:lnTo>
                  <a:pt x="45" y="6"/>
                </a:lnTo>
                <a:lnTo>
                  <a:pt x="35" y="26"/>
                </a:lnTo>
                <a:lnTo>
                  <a:pt x="25" y="41"/>
                </a:lnTo>
                <a:lnTo>
                  <a:pt x="25" y="41"/>
                </a:lnTo>
                <a:lnTo>
                  <a:pt x="35" y="46"/>
                </a:lnTo>
                <a:lnTo>
                  <a:pt x="35" y="46"/>
                </a:lnTo>
                <a:lnTo>
                  <a:pt x="35" y="46"/>
                </a:lnTo>
                <a:lnTo>
                  <a:pt x="35" y="46"/>
                </a:lnTo>
                <a:lnTo>
                  <a:pt x="40" y="41"/>
                </a:lnTo>
                <a:lnTo>
                  <a:pt x="40" y="41"/>
                </a:lnTo>
                <a:lnTo>
                  <a:pt x="40" y="56"/>
                </a:lnTo>
                <a:lnTo>
                  <a:pt x="25" y="56"/>
                </a:lnTo>
                <a:lnTo>
                  <a:pt x="25" y="67"/>
                </a:lnTo>
                <a:lnTo>
                  <a:pt x="15" y="61"/>
                </a:lnTo>
                <a:lnTo>
                  <a:pt x="15" y="61"/>
                </a:lnTo>
                <a:lnTo>
                  <a:pt x="0" y="102"/>
                </a:lnTo>
                <a:lnTo>
                  <a:pt x="15" y="112"/>
                </a:lnTo>
                <a:lnTo>
                  <a:pt x="15" y="112"/>
                </a:lnTo>
                <a:lnTo>
                  <a:pt x="25" y="72"/>
                </a:lnTo>
                <a:lnTo>
                  <a:pt x="35" y="72"/>
                </a:lnTo>
                <a:lnTo>
                  <a:pt x="35" y="72"/>
                </a:lnTo>
                <a:lnTo>
                  <a:pt x="30" y="97"/>
                </a:lnTo>
                <a:lnTo>
                  <a:pt x="81" y="97"/>
                </a:lnTo>
                <a:lnTo>
                  <a:pt x="81" y="97"/>
                </a:lnTo>
                <a:lnTo>
                  <a:pt x="76" y="102"/>
                </a:lnTo>
                <a:lnTo>
                  <a:pt x="76" y="102"/>
                </a:lnTo>
                <a:lnTo>
                  <a:pt x="66" y="102"/>
                </a:lnTo>
                <a:lnTo>
                  <a:pt x="66" y="102"/>
                </a:lnTo>
                <a:lnTo>
                  <a:pt x="71" y="112"/>
                </a:lnTo>
                <a:lnTo>
                  <a:pt x="71" y="112"/>
                </a:lnTo>
                <a:lnTo>
                  <a:pt x="86" y="112"/>
                </a:lnTo>
                <a:lnTo>
                  <a:pt x="96" y="107"/>
                </a:lnTo>
                <a:lnTo>
                  <a:pt x="96" y="107"/>
                </a:lnTo>
                <a:lnTo>
                  <a:pt x="96" y="97"/>
                </a:lnTo>
                <a:lnTo>
                  <a:pt x="106" y="97"/>
                </a:lnTo>
                <a:lnTo>
                  <a:pt x="106" y="87"/>
                </a:lnTo>
                <a:lnTo>
                  <a:pt x="96" y="87"/>
                </a:lnTo>
                <a:lnTo>
                  <a:pt x="96" y="72"/>
                </a:lnTo>
                <a:lnTo>
                  <a:pt x="112" y="72"/>
                </a:lnTo>
                <a:lnTo>
                  <a:pt x="112" y="56"/>
                </a:lnTo>
                <a:lnTo>
                  <a:pt x="96" y="56"/>
                </a:lnTo>
                <a:lnTo>
                  <a:pt x="96" y="56"/>
                </a:lnTo>
                <a:lnTo>
                  <a:pt x="101" y="31"/>
                </a:lnTo>
                <a:lnTo>
                  <a:pt x="45" y="31"/>
                </a:lnTo>
                <a:lnTo>
                  <a:pt x="45" y="31"/>
                </a:lnTo>
                <a:lnTo>
                  <a:pt x="50" y="26"/>
                </a:lnTo>
                <a:lnTo>
                  <a:pt x="106" y="26"/>
                </a:lnTo>
                <a:lnTo>
                  <a:pt x="106" y="16"/>
                </a:lnTo>
                <a:lnTo>
                  <a:pt x="61" y="16"/>
                </a:lnTo>
                <a:lnTo>
                  <a:pt x="61" y="16"/>
                </a:lnTo>
                <a:lnTo>
                  <a:pt x="66" y="11"/>
                </a:lnTo>
                <a:lnTo>
                  <a:pt x="66" y="11"/>
                </a:lnTo>
                <a:lnTo>
                  <a:pt x="66" y="11"/>
                </a:lnTo>
                <a:close/>
                <a:moveTo>
                  <a:pt x="20" y="31"/>
                </a:moveTo>
                <a:lnTo>
                  <a:pt x="20" y="31"/>
                </a:lnTo>
                <a:lnTo>
                  <a:pt x="25" y="31"/>
                </a:lnTo>
                <a:lnTo>
                  <a:pt x="35" y="21"/>
                </a:lnTo>
                <a:lnTo>
                  <a:pt x="35" y="21"/>
                </a:lnTo>
                <a:lnTo>
                  <a:pt x="15" y="6"/>
                </a:lnTo>
                <a:lnTo>
                  <a:pt x="5" y="16"/>
                </a:lnTo>
                <a:lnTo>
                  <a:pt x="5" y="16"/>
                </a:lnTo>
                <a:lnTo>
                  <a:pt x="20" y="31"/>
                </a:lnTo>
                <a:lnTo>
                  <a:pt x="20" y="31"/>
                </a:lnTo>
                <a:lnTo>
                  <a:pt x="20" y="31"/>
                </a:lnTo>
                <a:close/>
                <a:moveTo>
                  <a:pt x="15" y="56"/>
                </a:moveTo>
                <a:lnTo>
                  <a:pt x="25" y="46"/>
                </a:lnTo>
                <a:lnTo>
                  <a:pt x="25" y="46"/>
                </a:lnTo>
                <a:lnTo>
                  <a:pt x="20" y="41"/>
                </a:lnTo>
                <a:lnTo>
                  <a:pt x="20" y="41"/>
                </a:lnTo>
                <a:lnTo>
                  <a:pt x="5" y="31"/>
                </a:lnTo>
                <a:lnTo>
                  <a:pt x="0" y="46"/>
                </a:lnTo>
                <a:lnTo>
                  <a:pt x="0" y="46"/>
                </a:lnTo>
                <a:lnTo>
                  <a:pt x="15" y="56"/>
                </a:lnTo>
                <a:lnTo>
                  <a:pt x="15" y="56"/>
                </a:lnTo>
                <a:lnTo>
                  <a:pt x="15" y="56"/>
                </a:lnTo>
                <a:close/>
                <a:moveTo>
                  <a:pt x="61" y="56"/>
                </a:moveTo>
                <a:lnTo>
                  <a:pt x="50" y="56"/>
                </a:lnTo>
                <a:lnTo>
                  <a:pt x="56" y="46"/>
                </a:lnTo>
                <a:lnTo>
                  <a:pt x="66" y="46"/>
                </a:lnTo>
                <a:lnTo>
                  <a:pt x="56" y="46"/>
                </a:lnTo>
                <a:lnTo>
                  <a:pt x="56" y="46"/>
                </a:lnTo>
                <a:lnTo>
                  <a:pt x="61" y="56"/>
                </a:lnTo>
                <a:lnTo>
                  <a:pt x="61" y="56"/>
                </a:lnTo>
                <a:lnTo>
                  <a:pt x="61" y="56"/>
                </a:lnTo>
                <a:close/>
                <a:moveTo>
                  <a:pt x="71" y="56"/>
                </a:moveTo>
                <a:lnTo>
                  <a:pt x="71" y="56"/>
                </a:lnTo>
                <a:lnTo>
                  <a:pt x="76" y="56"/>
                </a:lnTo>
                <a:lnTo>
                  <a:pt x="76" y="56"/>
                </a:lnTo>
                <a:lnTo>
                  <a:pt x="71" y="46"/>
                </a:lnTo>
                <a:lnTo>
                  <a:pt x="81" y="46"/>
                </a:lnTo>
                <a:lnTo>
                  <a:pt x="81" y="56"/>
                </a:ln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close/>
                <a:moveTo>
                  <a:pt x="50" y="77"/>
                </a:moveTo>
                <a:lnTo>
                  <a:pt x="50" y="77"/>
                </a:lnTo>
                <a:lnTo>
                  <a:pt x="50" y="72"/>
                </a:lnTo>
                <a:lnTo>
                  <a:pt x="66" y="72"/>
                </a:lnTo>
                <a:lnTo>
                  <a:pt x="66" y="72"/>
                </a:lnTo>
                <a:lnTo>
                  <a:pt x="66" y="72"/>
                </a:lnTo>
                <a:lnTo>
                  <a:pt x="66" y="72"/>
                </a:lnTo>
                <a:lnTo>
                  <a:pt x="56" y="72"/>
                </a:lnTo>
                <a:lnTo>
                  <a:pt x="56" y="72"/>
                </a:lnTo>
                <a:lnTo>
                  <a:pt x="61" y="87"/>
                </a:lnTo>
                <a:lnTo>
                  <a:pt x="50" y="87"/>
                </a:lnTo>
                <a:lnTo>
                  <a:pt x="50" y="87"/>
                </a:lnTo>
                <a:lnTo>
                  <a:pt x="50" y="77"/>
                </a:lnTo>
                <a:lnTo>
                  <a:pt x="50" y="77"/>
                </a:lnTo>
                <a:lnTo>
                  <a:pt x="50" y="77"/>
                </a:lnTo>
                <a:close/>
                <a:moveTo>
                  <a:pt x="66" y="87"/>
                </a:moveTo>
                <a:lnTo>
                  <a:pt x="66" y="87"/>
                </a:lnTo>
                <a:lnTo>
                  <a:pt x="76" y="82"/>
                </a:lnTo>
                <a:lnTo>
                  <a:pt x="76" y="82"/>
                </a:lnTo>
                <a:lnTo>
                  <a:pt x="71" y="72"/>
                </a:lnTo>
                <a:lnTo>
                  <a:pt x="81" y="72"/>
                </a:lnTo>
                <a:lnTo>
                  <a:pt x="81" y="87"/>
                </a:lnTo>
                <a:lnTo>
                  <a:pt x="66" y="87"/>
                </a:lnTo>
                <a:lnTo>
                  <a:pt x="66" y="87"/>
                </a:lnTo>
                <a:lnTo>
                  <a:pt x="66" y="87"/>
                </a:lnTo>
                <a:lnTo>
                  <a:pt x="66" y="87"/>
                </a:lnTo>
                <a:lnTo>
                  <a:pt x="66" y="8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0"/>
          <p:cNvSpPr>
            <a:spLocks noEditPoints="1"/>
          </p:cNvSpPr>
          <p:nvPr/>
        </p:nvSpPr>
        <p:spPr bwMode="auto">
          <a:xfrm>
            <a:off x="9799381" y="1360488"/>
            <a:ext cx="169862" cy="168275"/>
          </a:xfrm>
          <a:custGeom>
            <a:avLst/>
            <a:gdLst>
              <a:gd name="T0" fmla="*/ 71 w 107"/>
              <a:gd name="T1" fmla="*/ 0 h 106"/>
              <a:gd name="T2" fmla="*/ 71 w 107"/>
              <a:gd name="T3" fmla="*/ 0 h 106"/>
              <a:gd name="T4" fmla="*/ 71 w 107"/>
              <a:gd name="T5" fmla="*/ 0 h 106"/>
              <a:gd name="T6" fmla="*/ 71 w 107"/>
              <a:gd name="T7" fmla="*/ 0 h 106"/>
              <a:gd name="T8" fmla="*/ 56 w 107"/>
              <a:gd name="T9" fmla="*/ 0 h 106"/>
              <a:gd name="T10" fmla="*/ 56 w 107"/>
              <a:gd name="T11" fmla="*/ 91 h 106"/>
              <a:gd name="T12" fmla="*/ 56 w 107"/>
              <a:gd name="T13" fmla="*/ 91 h 106"/>
              <a:gd name="T14" fmla="*/ 61 w 107"/>
              <a:gd name="T15" fmla="*/ 101 h 106"/>
              <a:gd name="T16" fmla="*/ 66 w 107"/>
              <a:gd name="T17" fmla="*/ 106 h 106"/>
              <a:gd name="T18" fmla="*/ 91 w 107"/>
              <a:gd name="T19" fmla="*/ 106 h 106"/>
              <a:gd name="T20" fmla="*/ 91 w 107"/>
              <a:gd name="T21" fmla="*/ 106 h 106"/>
              <a:gd name="T22" fmla="*/ 96 w 107"/>
              <a:gd name="T23" fmla="*/ 106 h 106"/>
              <a:gd name="T24" fmla="*/ 101 w 107"/>
              <a:gd name="T25" fmla="*/ 101 h 106"/>
              <a:gd name="T26" fmla="*/ 107 w 107"/>
              <a:gd name="T27" fmla="*/ 81 h 106"/>
              <a:gd name="T28" fmla="*/ 107 w 107"/>
              <a:gd name="T29" fmla="*/ 81 h 106"/>
              <a:gd name="T30" fmla="*/ 91 w 107"/>
              <a:gd name="T31" fmla="*/ 76 h 106"/>
              <a:gd name="T32" fmla="*/ 91 w 107"/>
              <a:gd name="T33" fmla="*/ 76 h 106"/>
              <a:gd name="T34" fmla="*/ 91 w 107"/>
              <a:gd name="T35" fmla="*/ 86 h 106"/>
              <a:gd name="T36" fmla="*/ 86 w 107"/>
              <a:gd name="T37" fmla="*/ 91 h 106"/>
              <a:gd name="T38" fmla="*/ 76 w 107"/>
              <a:gd name="T39" fmla="*/ 91 h 106"/>
              <a:gd name="T40" fmla="*/ 76 w 107"/>
              <a:gd name="T41" fmla="*/ 91 h 106"/>
              <a:gd name="T42" fmla="*/ 71 w 107"/>
              <a:gd name="T43" fmla="*/ 91 h 106"/>
              <a:gd name="T44" fmla="*/ 71 w 107"/>
              <a:gd name="T45" fmla="*/ 86 h 106"/>
              <a:gd name="T46" fmla="*/ 71 w 107"/>
              <a:gd name="T47" fmla="*/ 55 h 106"/>
              <a:gd name="T48" fmla="*/ 71 w 107"/>
              <a:gd name="T49" fmla="*/ 55 h 106"/>
              <a:gd name="T50" fmla="*/ 107 w 107"/>
              <a:gd name="T51" fmla="*/ 35 h 106"/>
              <a:gd name="T52" fmla="*/ 107 w 107"/>
              <a:gd name="T53" fmla="*/ 35 h 106"/>
              <a:gd name="T54" fmla="*/ 101 w 107"/>
              <a:gd name="T55" fmla="*/ 30 h 106"/>
              <a:gd name="T56" fmla="*/ 101 w 107"/>
              <a:gd name="T57" fmla="*/ 30 h 106"/>
              <a:gd name="T58" fmla="*/ 91 w 107"/>
              <a:gd name="T59" fmla="*/ 20 h 106"/>
              <a:gd name="T60" fmla="*/ 91 w 107"/>
              <a:gd name="T61" fmla="*/ 20 h 106"/>
              <a:gd name="T62" fmla="*/ 71 w 107"/>
              <a:gd name="T63" fmla="*/ 35 h 106"/>
              <a:gd name="T64" fmla="*/ 71 w 107"/>
              <a:gd name="T65" fmla="*/ 10 h 106"/>
              <a:gd name="T66" fmla="*/ 71 w 107"/>
              <a:gd name="T67" fmla="*/ 10 h 106"/>
              <a:gd name="T68" fmla="*/ 71 w 107"/>
              <a:gd name="T69" fmla="*/ 0 h 106"/>
              <a:gd name="T70" fmla="*/ 71 w 107"/>
              <a:gd name="T71" fmla="*/ 0 h 106"/>
              <a:gd name="T72" fmla="*/ 71 w 107"/>
              <a:gd name="T73" fmla="*/ 0 h 106"/>
              <a:gd name="T74" fmla="*/ 30 w 107"/>
              <a:gd name="T75" fmla="*/ 45 h 106"/>
              <a:gd name="T76" fmla="*/ 30 w 107"/>
              <a:gd name="T77" fmla="*/ 71 h 106"/>
              <a:gd name="T78" fmla="*/ 30 w 107"/>
              <a:gd name="T79" fmla="*/ 71 h 106"/>
              <a:gd name="T80" fmla="*/ 0 w 107"/>
              <a:gd name="T81" fmla="*/ 86 h 106"/>
              <a:gd name="T82" fmla="*/ 0 w 107"/>
              <a:gd name="T83" fmla="*/ 86 h 106"/>
              <a:gd name="T84" fmla="*/ 5 w 107"/>
              <a:gd name="T85" fmla="*/ 101 h 106"/>
              <a:gd name="T86" fmla="*/ 5 w 107"/>
              <a:gd name="T87" fmla="*/ 101 h 106"/>
              <a:gd name="T88" fmla="*/ 10 w 107"/>
              <a:gd name="T89" fmla="*/ 96 h 106"/>
              <a:gd name="T90" fmla="*/ 10 w 107"/>
              <a:gd name="T91" fmla="*/ 96 h 106"/>
              <a:gd name="T92" fmla="*/ 30 w 107"/>
              <a:gd name="T93" fmla="*/ 86 h 106"/>
              <a:gd name="T94" fmla="*/ 30 w 107"/>
              <a:gd name="T95" fmla="*/ 106 h 106"/>
              <a:gd name="T96" fmla="*/ 45 w 107"/>
              <a:gd name="T97" fmla="*/ 106 h 106"/>
              <a:gd name="T98" fmla="*/ 45 w 107"/>
              <a:gd name="T99" fmla="*/ 10 h 106"/>
              <a:gd name="T100" fmla="*/ 45 w 107"/>
              <a:gd name="T101" fmla="*/ 10 h 106"/>
              <a:gd name="T102" fmla="*/ 45 w 107"/>
              <a:gd name="T103" fmla="*/ 5 h 106"/>
              <a:gd name="T104" fmla="*/ 45 w 107"/>
              <a:gd name="T105" fmla="*/ 5 h 106"/>
              <a:gd name="T106" fmla="*/ 45 w 107"/>
              <a:gd name="T107" fmla="*/ 0 h 106"/>
              <a:gd name="T108" fmla="*/ 45 w 107"/>
              <a:gd name="T109" fmla="*/ 0 h 106"/>
              <a:gd name="T110" fmla="*/ 40 w 107"/>
              <a:gd name="T111" fmla="*/ 0 h 106"/>
              <a:gd name="T112" fmla="*/ 40 w 107"/>
              <a:gd name="T113" fmla="*/ 0 h 106"/>
              <a:gd name="T114" fmla="*/ 30 w 107"/>
              <a:gd name="T115" fmla="*/ 0 h 106"/>
              <a:gd name="T116" fmla="*/ 30 w 107"/>
              <a:gd name="T117" fmla="*/ 30 h 106"/>
              <a:gd name="T118" fmla="*/ 5 w 107"/>
              <a:gd name="T119" fmla="*/ 30 h 106"/>
              <a:gd name="T120" fmla="*/ 5 w 107"/>
              <a:gd name="T121" fmla="*/ 45 h 106"/>
              <a:gd name="T122" fmla="*/ 30 w 107"/>
              <a:gd name="T123" fmla="*/ 45 h 106"/>
              <a:gd name="T124" fmla="*/ 30 w 107"/>
              <a:gd name="T125" fmla="*/ 4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7" h="106">
                <a:moveTo>
                  <a:pt x="71" y="0"/>
                </a:move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56" y="0"/>
                </a:lnTo>
                <a:lnTo>
                  <a:pt x="56" y="91"/>
                </a:lnTo>
                <a:lnTo>
                  <a:pt x="56" y="91"/>
                </a:lnTo>
                <a:lnTo>
                  <a:pt x="61" y="101"/>
                </a:lnTo>
                <a:lnTo>
                  <a:pt x="66" y="106"/>
                </a:lnTo>
                <a:lnTo>
                  <a:pt x="91" y="106"/>
                </a:lnTo>
                <a:lnTo>
                  <a:pt x="91" y="106"/>
                </a:lnTo>
                <a:lnTo>
                  <a:pt x="96" y="106"/>
                </a:lnTo>
                <a:lnTo>
                  <a:pt x="101" y="101"/>
                </a:lnTo>
                <a:lnTo>
                  <a:pt x="107" y="81"/>
                </a:lnTo>
                <a:lnTo>
                  <a:pt x="107" y="81"/>
                </a:lnTo>
                <a:lnTo>
                  <a:pt x="91" y="76"/>
                </a:lnTo>
                <a:lnTo>
                  <a:pt x="91" y="76"/>
                </a:lnTo>
                <a:lnTo>
                  <a:pt x="91" y="86"/>
                </a:lnTo>
                <a:lnTo>
                  <a:pt x="86" y="91"/>
                </a:lnTo>
                <a:lnTo>
                  <a:pt x="76" y="91"/>
                </a:lnTo>
                <a:lnTo>
                  <a:pt x="76" y="91"/>
                </a:lnTo>
                <a:lnTo>
                  <a:pt x="71" y="91"/>
                </a:lnTo>
                <a:lnTo>
                  <a:pt x="71" y="86"/>
                </a:lnTo>
                <a:lnTo>
                  <a:pt x="71" y="55"/>
                </a:lnTo>
                <a:lnTo>
                  <a:pt x="71" y="55"/>
                </a:lnTo>
                <a:lnTo>
                  <a:pt x="107" y="35"/>
                </a:lnTo>
                <a:lnTo>
                  <a:pt x="107" y="35"/>
                </a:lnTo>
                <a:lnTo>
                  <a:pt x="101" y="30"/>
                </a:lnTo>
                <a:lnTo>
                  <a:pt x="101" y="30"/>
                </a:lnTo>
                <a:lnTo>
                  <a:pt x="91" y="20"/>
                </a:lnTo>
                <a:lnTo>
                  <a:pt x="91" y="20"/>
                </a:lnTo>
                <a:lnTo>
                  <a:pt x="71" y="35"/>
                </a:lnTo>
                <a:lnTo>
                  <a:pt x="71" y="10"/>
                </a:lnTo>
                <a:lnTo>
                  <a:pt x="71" y="1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close/>
                <a:moveTo>
                  <a:pt x="30" y="45"/>
                </a:moveTo>
                <a:lnTo>
                  <a:pt x="30" y="71"/>
                </a:lnTo>
                <a:lnTo>
                  <a:pt x="30" y="71"/>
                </a:lnTo>
                <a:lnTo>
                  <a:pt x="0" y="86"/>
                </a:lnTo>
                <a:lnTo>
                  <a:pt x="0" y="86"/>
                </a:lnTo>
                <a:lnTo>
                  <a:pt x="5" y="101"/>
                </a:lnTo>
                <a:lnTo>
                  <a:pt x="5" y="101"/>
                </a:lnTo>
                <a:lnTo>
                  <a:pt x="10" y="96"/>
                </a:lnTo>
                <a:lnTo>
                  <a:pt x="10" y="96"/>
                </a:lnTo>
                <a:lnTo>
                  <a:pt x="30" y="86"/>
                </a:lnTo>
                <a:lnTo>
                  <a:pt x="30" y="106"/>
                </a:lnTo>
                <a:lnTo>
                  <a:pt x="45" y="106"/>
                </a:lnTo>
                <a:lnTo>
                  <a:pt x="45" y="10"/>
                </a:lnTo>
                <a:lnTo>
                  <a:pt x="45" y="10"/>
                </a:lnTo>
                <a:lnTo>
                  <a:pt x="45" y="5"/>
                </a:lnTo>
                <a:lnTo>
                  <a:pt x="45" y="5"/>
                </a:lnTo>
                <a:lnTo>
                  <a:pt x="45" y="0"/>
                </a:lnTo>
                <a:lnTo>
                  <a:pt x="45" y="0"/>
                </a:lnTo>
                <a:lnTo>
                  <a:pt x="40" y="0"/>
                </a:lnTo>
                <a:lnTo>
                  <a:pt x="40" y="0"/>
                </a:lnTo>
                <a:lnTo>
                  <a:pt x="30" y="0"/>
                </a:lnTo>
                <a:lnTo>
                  <a:pt x="30" y="30"/>
                </a:lnTo>
                <a:lnTo>
                  <a:pt x="5" y="30"/>
                </a:lnTo>
                <a:lnTo>
                  <a:pt x="5" y="45"/>
                </a:lnTo>
                <a:lnTo>
                  <a:pt x="30" y="45"/>
                </a:lnTo>
                <a:lnTo>
                  <a:pt x="30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1"/>
          <p:cNvSpPr>
            <a:spLocks noEditPoints="1"/>
          </p:cNvSpPr>
          <p:nvPr/>
        </p:nvSpPr>
        <p:spPr bwMode="auto">
          <a:xfrm>
            <a:off x="9985119" y="1350963"/>
            <a:ext cx="185737" cy="185738"/>
          </a:xfrm>
          <a:custGeom>
            <a:avLst/>
            <a:gdLst>
              <a:gd name="T0" fmla="*/ 51 w 117"/>
              <a:gd name="T1" fmla="*/ 21 h 117"/>
              <a:gd name="T2" fmla="*/ 76 w 117"/>
              <a:gd name="T3" fmla="*/ 31 h 117"/>
              <a:gd name="T4" fmla="*/ 25 w 117"/>
              <a:gd name="T5" fmla="*/ 46 h 117"/>
              <a:gd name="T6" fmla="*/ 20 w 117"/>
              <a:gd name="T7" fmla="*/ 36 h 117"/>
              <a:gd name="T8" fmla="*/ 20 w 117"/>
              <a:gd name="T9" fmla="*/ 31 h 117"/>
              <a:gd name="T10" fmla="*/ 10 w 117"/>
              <a:gd name="T11" fmla="*/ 56 h 117"/>
              <a:gd name="T12" fmla="*/ 5 w 117"/>
              <a:gd name="T13" fmla="*/ 67 h 117"/>
              <a:gd name="T14" fmla="*/ 10 w 117"/>
              <a:gd name="T15" fmla="*/ 77 h 117"/>
              <a:gd name="T16" fmla="*/ 0 w 117"/>
              <a:gd name="T17" fmla="*/ 102 h 117"/>
              <a:gd name="T18" fmla="*/ 20 w 117"/>
              <a:gd name="T19" fmla="*/ 97 h 117"/>
              <a:gd name="T20" fmla="*/ 25 w 117"/>
              <a:gd name="T21" fmla="*/ 77 h 117"/>
              <a:gd name="T22" fmla="*/ 15 w 117"/>
              <a:gd name="T23" fmla="*/ 107 h 117"/>
              <a:gd name="T24" fmla="*/ 25 w 117"/>
              <a:gd name="T25" fmla="*/ 112 h 117"/>
              <a:gd name="T26" fmla="*/ 40 w 117"/>
              <a:gd name="T27" fmla="*/ 41 h 117"/>
              <a:gd name="T28" fmla="*/ 40 w 117"/>
              <a:gd name="T29" fmla="*/ 46 h 117"/>
              <a:gd name="T30" fmla="*/ 51 w 117"/>
              <a:gd name="T31" fmla="*/ 102 h 117"/>
              <a:gd name="T32" fmla="*/ 66 w 117"/>
              <a:gd name="T33" fmla="*/ 107 h 117"/>
              <a:gd name="T34" fmla="*/ 66 w 117"/>
              <a:gd name="T35" fmla="*/ 107 h 117"/>
              <a:gd name="T36" fmla="*/ 81 w 117"/>
              <a:gd name="T37" fmla="*/ 112 h 117"/>
              <a:gd name="T38" fmla="*/ 91 w 117"/>
              <a:gd name="T39" fmla="*/ 102 h 117"/>
              <a:gd name="T40" fmla="*/ 107 w 117"/>
              <a:gd name="T41" fmla="*/ 112 h 117"/>
              <a:gd name="T42" fmla="*/ 117 w 117"/>
              <a:gd name="T43" fmla="*/ 92 h 117"/>
              <a:gd name="T44" fmla="*/ 102 w 117"/>
              <a:gd name="T45" fmla="*/ 92 h 117"/>
              <a:gd name="T46" fmla="*/ 96 w 117"/>
              <a:gd name="T47" fmla="*/ 87 h 117"/>
              <a:gd name="T48" fmla="*/ 112 w 117"/>
              <a:gd name="T49" fmla="*/ 56 h 117"/>
              <a:gd name="T50" fmla="*/ 112 w 117"/>
              <a:gd name="T51" fmla="*/ 51 h 117"/>
              <a:gd name="T52" fmla="*/ 96 w 117"/>
              <a:gd name="T53" fmla="*/ 51 h 117"/>
              <a:gd name="T54" fmla="*/ 91 w 117"/>
              <a:gd name="T55" fmla="*/ 67 h 117"/>
              <a:gd name="T56" fmla="*/ 112 w 117"/>
              <a:gd name="T57" fmla="*/ 41 h 117"/>
              <a:gd name="T58" fmla="*/ 102 w 117"/>
              <a:gd name="T59" fmla="*/ 31 h 117"/>
              <a:gd name="T60" fmla="*/ 102 w 117"/>
              <a:gd name="T61" fmla="*/ 21 h 117"/>
              <a:gd name="T62" fmla="*/ 81 w 117"/>
              <a:gd name="T63" fmla="*/ 11 h 117"/>
              <a:gd name="T64" fmla="*/ 81 w 117"/>
              <a:gd name="T65" fmla="*/ 6 h 117"/>
              <a:gd name="T66" fmla="*/ 81 w 117"/>
              <a:gd name="T67" fmla="*/ 6 h 117"/>
              <a:gd name="T68" fmla="*/ 51 w 117"/>
              <a:gd name="T69" fmla="*/ 11 h 117"/>
              <a:gd name="T70" fmla="*/ 51 w 117"/>
              <a:gd name="T71" fmla="*/ 6 h 117"/>
              <a:gd name="T72" fmla="*/ 56 w 117"/>
              <a:gd name="T73" fmla="*/ 6 h 117"/>
              <a:gd name="T74" fmla="*/ 5 w 117"/>
              <a:gd name="T75" fmla="*/ 11 h 117"/>
              <a:gd name="T76" fmla="*/ 35 w 117"/>
              <a:gd name="T77" fmla="*/ 31 h 117"/>
              <a:gd name="T78" fmla="*/ 56 w 117"/>
              <a:gd name="T79" fmla="*/ 61 h 117"/>
              <a:gd name="T80" fmla="*/ 56 w 117"/>
              <a:gd name="T81" fmla="*/ 56 h 117"/>
              <a:gd name="T82" fmla="*/ 81 w 117"/>
              <a:gd name="T83" fmla="*/ 87 h 117"/>
              <a:gd name="T84" fmla="*/ 71 w 117"/>
              <a:gd name="T85" fmla="*/ 92 h 117"/>
              <a:gd name="T86" fmla="*/ 76 w 117"/>
              <a:gd name="T87" fmla="*/ 61 h 117"/>
              <a:gd name="T88" fmla="*/ 76 w 117"/>
              <a:gd name="T89" fmla="*/ 56 h 117"/>
              <a:gd name="T90" fmla="*/ 81 w 117"/>
              <a:gd name="T91" fmla="*/ 87 h 117"/>
              <a:gd name="T92" fmla="*/ 66 w 117"/>
              <a:gd name="T93" fmla="*/ 77 h 117"/>
              <a:gd name="T94" fmla="*/ 66 w 117"/>
              <a:gd name="T95" fmla="*/ 72 h 117"/>
              <a:gd name="T96" fmla="*/ 56 w 117"/>
              <a:gd name="T97" fmla="*/ 92 h 117"/>
              <a:gd name="T98" fmla="*/ 56 w 117"/>
              <a:gd name="T99" fmla="*/ 87 h 117"/>
              <a:gd name="T100" fmla="*/ 91 w 117"/>
              <a:gd name="T101" fmla="*/ 26 h 117"/>
              <a:gd name="T102" fmla="*/ 81 w 117"/>
              <a:gd name="T103" fmla="*/ 26 h 117"/>
              <a:gd name="T104" fmla="*/ 91 w 117"/>
              <a:gd name="T105" fmla="*/ 26 h 117"/>
              <a:gd name="T106" fmla="*/ 96 w 117"/>
              <a:gd name="T107" fmla="*/ 31 h 117"/>
              <a:gd name="T108" fmla="*/ 91 w 117"/>
              <a:gd name="T109" fmla="*/ 31 h 117"/>
              <a:gd name="T110" fmla="*/ 91 w 117"/>
              <a:gd name="T111" fmla="*/ 26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7" h="117">
                <a:moveTo>
                  <a:pt x="35" y="31"/>
                </a:moveTo>
                <a:lnTo>
                  <a:pt x="51" y="31"/>
                </a:lnTo>
                <a:lnTo>
                  <a:pt x="51" y="21"/>
                </a:lnTo>
                <a:lnTo>
                  <a:pt x="66" y="21"/>
                </a:lnTo>
                <a:lnTo>
                  <a:pt x="66" y="31"/>
                </a:lnTo>
                <a:lnTo>
                  <a:pt x="76" y="31"/>
                </a:lnTo>
                <a:lnTo>
                  <a:pt x="76" y="31"/>
                </a:lnTo>
                <a:lnTo>
                  <a:pt x="25" y="31"/>
                </a:lnTo>
                <a:lnTo>
                  <a:pt x="25" y="46"/>
                </a:lnTo>
                <a:lnTo>
                  <a:pt x="20" y="46"/>
                </a:lnTo>
                <a:lnTo>
                  <a:pt x="20" y="36"/>
                </a:lnTo>
                <a:lnTo>
                  <a:pt x="20" y="36"/>
                </a:lnTo>
                <a:lnTo>
                  <a:pt x="20" y="31"/>
                </a:lnTo>
                <a:lnTo>
                  <a:pt x="20" y="31"/>
                </a:lnTo>
                <a:lnTo>
                  <a:pt x="20" y="31"/>
                </a:lnTo>
                <a:lnTo>
                  <a:pt x="20" y="31"/>
                </a:lnTo>
                <a:lnTo>
                  <a:pt x="10" y="31"/>
                </a:lnTo>
                <a:lnTo>
                  <a:pt x="10" y="56"/>
                </a:lnTo>
                <a:lnTo>
                  <a:pt x="25" y="56"/>
                </a:lnTo>
                <a:lnTo>
                  <a:pt x="25" y="67"/>
                </a:lnTo>
                <a:lnTo>
                  <a:pt x="5" y="67"/>
                </a:lnTo>
                <a:lnTo>
                  <a:pt x="5" y="77"/>
                </a:lnTo>
                <a:lnTo>
                  <a:pt x="10" y="77"/>
                </a:lnTo>
                <a:lnTo>
                  <a:pt x="10" y="77"/>
                </a:lnTo>
                <a:lnTo>
                  <a:pt x="10" y="92"/>
                </a:lnTo>
                <a:lnTo>
                  <a:pt x="0" y="102"/>
                </a:lnTo>
                <a:lnTo>
                  <a:pt x="0" y="102"/>
                </a:lnTo>
                <a:lnTo>
                  <a:pt x="10" y="107"/>
                </a:lnTo>
                <a:lnTo>
                  <a:pt x="10" y="107"/>
                </a:lnTo>
                <a:lnTo>
                  <a:pt x="20" y="97"/>
                </a:lnTo>
                <a:lnTo>
                  <a:pt x="20" y="77"/>
                </a:lnTo>
                <a:lnTo>
                  <a:pt x="25" y="77"/>
                </a:lnTo>
                <a:lnTo>
                  <a:pt x="25" y="77"/>
                </a:lnTo>
                <a:lnTo>
                  <a:pt x="25" y="77"/>
                </a:lnTo>
                <a:lnTo>
                  <a:pt x="20" y="97"/>
                </a:lnTo>
                <a:lnTo>
                  <a:pt x="15" y="107"/>
                </a:lnTo>
                <a:lnTo>
                  <a:pt x="15" y="107"/>
                </a:lnTo>
                <a:lnTo>
                  <a:pt x="25" y="112"/>
                </a:lnTo>
                <a:lnTo>
                  <a:pt x="25" y="112"/>
                </a:lnTo>
                <a:lnTo>
                  <a:pt x="35" y="97"/>
                </a:lnTo>
                <a:lnTo>
                  <a:pt x="40" y="82"/>
                </a:lnTo>
                <a:lnTo>
                  <a:pt x="40" y="41"/>
                </a:lnTo>
                <a:lnTo>
                  <a:pt x="76" y="41"/>
                </a:lnTo>
                <a:lnTo>
                  <a:pt x="76" y="46"/>
                </a:lnTo>
                <a:lnTo>
                  <a:pt x="40" y="46"/>
                </a:lnTo>
                <a:lnTo>
                  <a:pt x="40" y="107"/>
                </a:lnTo>
                <a:lnTo>
                  <a:pt x="51" y="107"/>
                </a:lnTo>
                <a:lnTo>
                  <a:pt x="51" y="102"/>
                </a:lnTo>
                <a:lnTo>
                  <a:pt x="71" y="102"/>
                </a:lnTo>
                <a:lnTo>
                  <a:pt x="71" y="102"/>
                </a:lnTo>
                <a:lnTo>
                  <a:pt x="66" y="107"/>
                </a:lnTo>
                <a:lnTo>
                  <a:pt x="66" y="107"/>
                </a:lnTo>
                <a:lnTo>
                  <a:pt x="66" y="107"/>
                </a:lnTo>
                <a:lnTo>
                  <a:pt x="66" y="107"/>
                </a:lnTo>
                <a:lnTo>
                  <a:pt x="76" y="117"/>
                </a:lnTo>
                <a:lnTo>
                  <a:pt x="76" y="117"/>
                </a:lnTo>
                <a:lnTo>
                  <a:pt x="81" y="112"/>
                </a:lnTo>
                <a:lnTo>
                  <a:pt x="81" y="112"/>
                </a:lnTo>
                <a:lnTo>
                  <a:pt x="91" y="102"/>
                </a:lnTo>
                <a:lnTo>
                  <a:pt x="91" y="102"/>
                </a:lnTo>
                <a:lnTo>
                  <a:pt x="96" y="112"/>
                </a:lnTo>
                <a:lnTo>
                  <a:pt x="107" y="112"/>
                </a:lnTo>
                <a:lnTo>
                  <a:pt x="107" y="112"/>
                </a:lnTo>
                <a:lnTo>
                  <a:pt x="112" y="107"/>
                </a:lnTo>
                <a:lnTo>
                  <a:pt x="117" y="92"/>
                </a:lnTo>
                <a:lnTo>
                  <a:pt x="117" y="92"/>
                </a:lnTo>
                <a:lnTo>
                  <a:pt x="102" y="87"/>
                </a:lnTo>
                <a:lnTo>
                  <a:pt x="102" y="87"/>
                </a:lnTo>
                <a:lnTo>
                  <a:pt x="102" y="92"/>
                </a:lnTo>
                <a:lnTo>
                  <a:pt x="102" y="92"/>
                </a:lnTo>
                <a:lnTo>
                  <a:pt x="96" y="87"/>
                </a:lnTo>
                <a:lnTo>
                  <a:pt x="96" y="87"/>
                </a:lnTo>
                <a:lnTo>
                  <a:pt x="107" y="67"/>
                </a:lnTo>
                <a:lnTo>
                  <a:pt x="107" y="67"/>
                </a:lnTo>
                <a:lnTo>
                  <a:pt x="112" y="56"/>
                </a:lnTo>
                <a:lnTo>
                  <a:pt x="112" y="56"/>
                </a:lnTo>
                <a:lnTo>
                  <a:pt x="112" y="51"/>
                </a:lnTo>
                <a:lnTo>
                  <a:pt x="112" y="51"/>
                </a:lnTo>
                <a:lnTo>
                  <a:pt x="96" y="46"/>
                </a:lnTo>
                <a:lnTo>
                  <a:pt x="96" y="46"/>
                </a:lnTo>
                <a:lnTo>
                  <a:pt x="96" y="51"/>
                </a:lnTo>
                <a:lnTo>
                  <a:pt x="96" y="51"/>
                </a:lnTo>
                <a:lnTo>
                  <a:pt x="91" y="67"/>
                </a:lnTo>
                <a:lnTo>
                  <a:pt x="91" y="67"/>
                </a:lnTo>
                <a:lnTo>
                  <a:pt x="91" y="46"/>
                </a:lnTo>
                <a:lnTo>
                  <a:pt x="91" y="41"/>
                </a:lnTo>
                <a:lnTo>
                  <a:pt x="112" y="41"/>
                </a:lnTo>
                <a:lnTo>
                  <a:pt x="112" y="31"/>
                </a:lnTo>
                <a:lnTo>
                  <a:pt x="102" y="31"/>
                </a:lnTo>
                <a:lnTo>
                  <a:pt x="102" y="31"/>
                </a:lnTo>
                <a:lnTo>
                  <a:pt x="107" y="26"/>
                </a:lnTo>
                <a:lnTo>
                  <a:pt x="107" y="26"/>
                </a:lnTo>
                <a:lnTo>
                  <a:pt x="102" y="21"/>
                </a:lnTo>
                <a:lnTo>
                  <a:pt x="112" y="21"/>
                </a:lnTo>
                <a:lnTo>
                  <a:pt x="112" y="11"/>
                </a:lnTo>
                <a:lnTo>
                  <a:pt x="81" y="11"/>
                </a:lnTo>
                <a:lnTo>
                  <a:pt x="81" y="11"/>
                </a:lnTo>
                <a:lnTo>
                  <a:pt x="81" y="11"/>
                </a:lnTo>
                <a:lnTo>
                  <a:pt x="81" y="6"/>
                </a:lnTo>
                <a:lnTo>
                  <a:pt x="81" y="6"/>
                </a:lnTo>
                <a:lnTo>
                  <a:pt x="81" y="6"/>
                </a:lnTo>
                <a:lnTo>
                  <a:pt x="81" y="6"/>
                </a:lnTo>
                <a:lnTo>
                  <a:pt x="66" y="0"/>
                </a:lnTo>
                <a:lnTo>
                  <a:pt x="66" y="11"/>
                </a:lnTo>
                <a:lnTo>
                  <a:pt x="51" y="11"/>
                </a:lnTo>
                <a:lnTo>
                  <a:pt x="51" y="11"/>
                </a:lnTo>
                <a:lnTo>
                  <a:pt x="51" y="11"/>
                </a:lnTo>
                <a:lnTo>
                  <a:pt x="51" y="6"/>
                </a:lnTo>
                <a:lnTo>
                  <a:pt x="51" y="6"/>
                </a:lnTo>
                <a:lnTo>
                  <a:pt x="56" y="6"/>
                </a:lnTo>
                <a:lnTo>
                  <a:pt x="56" y="6"/>
                </a:lnTo>
                <a:lnTo>
                  <a:pt x="35" y="0"/>
                </a:lnTo>
                <a:lnTo>
                  <a:pt x="35" y="11"/>
                </a:lnTo>
                <a:lnTo>
                  <a:pt x="5" y="11"/>
                </a:lnTo>
                <a:lnTo>
                  <a:pt x="5" y="21"/>
                </a:lnTo>
                <a:lnTo>
                  <a:pt x="35" y="21"/>
                </a:lnTo>
                <a:lnTo>
                  <a:pt x="35" y="31"/>
                </a:lnTo>
                <a:lnTo>
                  <a:pt x="35" y="31"/>
                </a:lnTo>
                <a:close/>
                <a:moveTo>
                  <a:pt x="56" y="56"/>
                </a:moveTo>
                <a:lnTo>
                  <a:pt x="56" y="61"/>
                </a:lnTo>
                <a:lnTo>
                  <a:pt x="51" y="61"/>
                </a:lnTo>
                <a:lnTo>
                  <a:pt x="51" y="56"/>
                </a:lnTo>
                <a:lnTo>
                  <a:pt x="56" y="56"/>
                </a:lnTo>
                <a:lnTo>
                  <a:pt x="56" y="56"/>
                </a:lnTo>
                <a:close/>
                <a:moveTo>
                  <a:pt x="81" y="87"/>
                </a:moveTo>
                <a:lnTo>
                  <a:pt x="81" y="87"/>
                </a:lnTo>
                <a:lnTo>
                  <a:pt x="76" y="97"/>
                </a:lnTo>
                <a:lnTo>
                  <a:pt x="76" y="92"/>
                </a:lnTo>
                <a:lnTo>
                  <a:pt x="71" y="92"/>
                </a:lnTo>
                <a:lnTo>
                  <a:pt x="71" y="87"/>
                </a:lnTo>
                <a:lnTo>
                  <a:pt x="76" y="87"/>
                </a:lnTo>
                <a:lnTo>
                  <a:pt x="76" y="61"/>
                </a:lnTo>
                <a:lnTo>
                  <a:pt x="71" y="61"/>
                </a:lnTo>
                <a:lnTo>
                  <a:pt x="71" y="56"/>
                </a:lnTo>
                <a:lnTo>
                  <a:pt x="76" y="56"/>
                </a:lnTo>
                <a:lnTo>
                  <a:pt x="76" y="56"/>
                </a:lnTo>
                <a:lnTo>
                  <a:pt x="81" y="87"/>
                </a:lnTo>
                <a:lnTo>
                  <a:pt x="81" y="87"/>
                </a:lnTo>
                <a:lnTo>
                  <a:pt x="81" y="87"/>
                </a:lnTo>
                <a:close/>
                <a:moveTo>
                  <a:pt x="66" y="72"/>
                </a:moveTo>
                <a:lnTo>
                  <a:pt x="66" y="77"/>
                </a:lnTo>
                <a:lnTo>
                  <a:pt x="51" y="77"/>
                </a:lnTo>
                <a:lnTo>
                  <a:pt x="51" y="72"/>
                </a:lnTo>
                <a:lnTo>
                  <a:pt x="66" y="72"/>
                </a:lnTo>
                <a:lnTo>
                  <a:pt x="66" y="72"/>
                </a:lnTo>
                <a:close/>
                <a:moveTo>
                  <a:pt x="56" y="87"/>
                </a:moveTo>
                <a:lnTo>
                  <a:pt x="56" y="92"/>
                </a:lnTo>
                <a:lnTo>
                  <a:pt x="51" y="92"/>
                </a:lnTo>
                <a:lnTo>
                  <a:pt x="51" y="87"/>
                </a:lnTo>
                <a:lnTo>
                  <a:pt x="56" y="87"/>
                </a:lnTo>
                <a:lnTo>
                  <a:pt x="56" y="87"/>
                </a:lnTo>
                <a:close/>
                <a:moveTo>
                  <a:pt x="91" y="26"/>
                </a:moveTo>
                <a:lnTo>
                  <a:pt x="91" y="26"/>
                </a:lnTo>
                <a:lnTo>
                  <a:pt x="91" y="26"/>
                </a:lnTo>
                <a:lnTo>
                  <a:pt x="91" y="26"/>
                </a:lnTo>
                <a:lnTo>
                  <a:pt x="81" y="26"/>
                </a:lnTo>
                <a:lnTo>
                  <a:pt x="81" y="21"/>
                </a:lnTo>
                <a:lnTo>
                  <a:pt x="96" y="21"/>
                </a:lnTo>
                <a:lnTo>
                  <a:pt x="91" y="26"/>
                </a:lnTo>
                <a:lnTo>
                  <a:pt x="91" y="26"/>
                </a:lnTo>
                <a:lnTo>
                  <a:pt x="96" y="31"/>
                </a:lnTo>
                <a:lnTo>
                  <a:pt x="96" y="31"/>
                </a:lnTo>
                <a:lnTo>
                  <a:pt x="102" y="31"/>
                </a:lnTo>
                <a:lnTo>
                  <a:pt x="91" y="31"/>
                </a:lnTo>
                <a:lnTo>
                  <a:pt x="91" y="31"/>
                </a:lnTo>
                <a:lnTo>
                  <a:pt x="91" y="31"/>
                </a:lnTo>
                <a:lnTo>
                  <a:pt x="91" y="26"/>
                </a:lnTo>
                <a:lnTo>
                  <a:pt x="91" y="26"/>
                </a:lnTo>
                <a:lnTo>
                  <a:pt x="91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2"/>
          <p:cNvSpPr>
            <a:spLocks noEditPoints="1"/>
          </p:cNvSpPr>
          <p:nvPr/>
        </p:nvSpPr>
        <p:spPr bwMode="auto">
          <a:xfrm>
            <a:off x="10178794" y="1360488"/>
            <a:ext cx="185737" cy="168275"/>
          </a:xfrm>
          <a:custGeom>
            <a:avLst/>
            <a:gdLst>
              <a:gd name="T0" fmla="*/ 20 w 117"/>
              <a:gd name="T1" fmla="*/ 15 h 106"/>
              <a:gd name="T2" fmla="*/ 35 w 117"/>
              <a:gd name="T3" fmla="*/ 10 h 106"/>
              <a:gd name="T4" fmla="*/ 30 w 117"/>
              <a:gd name="T5" fmla="*/ 0 h 106"/>
              <a:gd name="T6" fmla="*/ 15 w 117"/>
              <a:gd name="T7" fmla="*/ 0 h 106"/>
              <a:gd name="T8" fmla="*/ 20 w 117"/>
              <a:gd name="T9" fmla="*/ 15 h 106"/>
              <a:gd name="T10" fmla="*/ 51 w 117"/>
              <a:gd name="T11" fmla="*/ 96 h 106"/>
              <a:gd name="T12" fmla="*/ 30 w 117"/>
              <a:gd name="T13" fmla="*/ 40 h 106"/>
              <a:gd name="T14" fmla="*/ 46 w 117"/>
              <a:gd name="T15" fmla="*/ 30 h 106"/>
              <a:gd name="T16" fmla="*/ 41 w 117"/>
              <a:gd name="T17" fmla="*/ 30 h 106"/>
              <a:gd name="T18" fmla="*/ 56 w 117"/>
              <a:gd name="T19" fmla="*/ 40 h 106"/>
              <a:gd name="T20" fmla="*/ 112 w 117"/>
              <a:gd name="T21" fmla="*/ 20 h 106"/>
              <a:gd name="T22" fmla="*/ 71 w 117"/>
              <a:gd name="T23" fmla="*/ 10 h 106"/>
              <a:gd name="T24" fmla="*/ 76 w 117"/>
              <a:gd name="T25" fmla="*/ 5 h 106"/>
              <a:gd name="T26" fmla="*/ 76 w 117"/>
              <a:gd name="T27" fmla="*/ 0 h 106"/>
              <a:gd name="T28" fmla="*/ 61 w 117"/>
              <a:gd name="T29" fmla="*/ 0 h 106"/>
              <a:gd name="T30" fmla="*/ 56 w 117"/>
              <a:gd name="T31" fmla="*/ 0 h 106"/>
              <a:gd name="T32" fmla="*/ 51 w 117"/>
              <a:gd name="T33" fmla="*/ 20 h 106"/>
              <a:gd name="T34" fmla="*/ 0 w 117"/>
              <a:gd name="T35" fmla="*/ 15 h 106"/>
              <a:gd name="T36" fmla="*/ 15 w 117"/>
              <a:gd name="T37" fmla="*/ 30 h 106"/>
              <a:gd name="T38" fmla="*/ 15 w 117"/>
              <a:gd name="T39" fmla="*/ 50 h 106"/>
              <a:gd name="T40" fmla="*/ 0 w 117"/>
              <a:gd name="T41" fmla="*/ 101 h 106"/>
              <a:gd name="T42" fmla="*/ 5 w 117"/>
              <a:gd name="T43" fmla="*/ 101 h 106"/>
              <a:gd name="T44" fmla="*/ 15 w 117"/>
              <a:gd name="T45" fmla="*/ 106 h 106"/>
              <a:gd name="T46" fmla="*/ 25 w 117"/>
              <a:gd name="T47" fmla="*/ 81 h 106"/>
              <a:gd name="T48" fmla="*/ 35 w 117"/>
              <a:gd name="T49" fmla="*/ 50 h 106"/>
              <a:gd name="T50" fmla="*/ 35 w 117"/>
              <a:gd name="T51" fmla="*/ 86 h 106"/>
              <a:gd name="T52" fmla="*/ 25 w 117"/>
              <a:gd name="T53" fmla="*/ 91 h 106"/>
              <a:gd name="T54" fmla="*/ 25 w 117"/>
              <a:gd name="T55" fmla="*/ 106 h 106"/>
              <a:gd name="T56" fmla="*/ 41 w 117"/>
              <a:gd name="T57" fmla="*/ 101 h 106"/>
              <a:gd name="T58" fmla="*/ 46 w 117"/>
              <a:gd name="T59" fmla="*/ 96 h 106"/>
              <a:gd name="T60" fmla="*/ 61 w 117"/>
              <a:gd name="T61" fmla="*/ 106 h 106"/>
              <a:gd name="T62" fmla="*/ 81 w 117"/>
              <a:gd name="T63" fmla="*/ 81 h 106"/>
              <a:gd name="T64" fmla="*/ 91 w 117"/>
              <a:gd name="T65" fmla="*/ 96 h 106"/>
              <a:gd name="T66" fmla="*/ 107 w 117"/>
              <a:gd name="T67" fmla="*/ 106 h 106"/>
              <a:gd name="T68" fmla="*/ 117 w 117"/>
              <a:gd name="T69" fmla="*/ 91 h 106"/>
              <a:gd name="T70" fmla="*/ 91 w 117"/>
              <a:gd name="T71" fmla="*/ 71 h 106"/>
              <a:gd name="T72" fmla="*/ 112 w 117"/>
              <a:gd name="T73" fmla="*/ 61 h 106"/>
              <a:gd name="T74" fmla="*/ 91 w 117"/>
              <a:gd name="T75" fmla="*/ 45 h 106"/>
              <a:gd name="T76" fmla="*/ 107 w 117"/>
              <a:gd name="T77" fmla="*/ 35 h 106"/>
              <a:gd name="T78" fmla="*/ 76 w 117"/>
              <a:gd name="T79" fmla="*/ 35 h 106"/>
              <a:gd name="T80" fmla="*/ 81 w 117"/>
              <a:gd name="T81" fmla="*/ 30 h 106"/>
              <a:gd name="T82" fmla="*/ 66 w 117"/>
              <a:gd name="T83" fmla="*/ 25 h 106"/>
              <a:gd name="T84" fmla="*/ 61 w 117"/>
              <a:gd name="T85" fmla="*/ 40 h 106"/>
              <a:gd name="T86" fmla="*/ 51 w 117"/>
              <a:gd name="T87" fmla="*/ 50 h 106"/>
              <a:gd name="T88" fmla="*/ 56 w 117"/>
              <a:gd name="T89" fmla="*/ 55 h 106"/>
              <a:gd name="T90" fmla="*/ 61 w 117"/>
              <a:gd name="T91" fmla="*/ 61 h 106"/>
              <a:gd name="T92" fmla="*/ 76 w 117"/>
              <a:gd name="T93" fmla="*/ 45 h 106"/>
              <a:gd name="T94" fmla="*/ 51 w 117"/>
              <a:gd name="T95" fmla="*/ 61 h 106"/>
              <a:gd name="T96" fmla="*/ 71 w 117"/>
              <a:gd name="T97" fmla="*/ 71 h 106"/>
              <a:gd name="T98" fmla="*/ 71 w 117"/>
              <a:gd name="T99" fmla="*/ 71 h 106"/>
              <a:gd name="T100" fmla="*/ 51 w 117"/>
              <a:gd name="T101" fmla="*/ 96 h 106"/>
              <a:gd name="T102" fmla="*/ 51 w 117"/>
              <a:gd name="T103" fmla="*/ 9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7" h="106">
                <a:moveTo>
                  <a:pt x="20" y="15"/>
                </a:moveTo>
                <a:lnTo>
                  <a:pt x="20" y="15"/>
                </a:lnTo>
                <a:lnTo>
                  <a:pt x="35" y="10"/>
                </a:lnTo>
                <a:lnTo>
                  <a:pt x="35" y="10"/>
                </a:lnTo>
                <a:lnTo>
                  <a:pt x="30" y="0"/>
                </a:lnTo>
                <a:lnTo>
                  <a:pt x="30" y="0"/>
                </a:lnTo>
                <a:lnTo>
                  <a:pt x="15" y="0"/>
                </a:lnTo>
                <a:lnTo>
                  <a:pt x="15" y="0"/>
                </a:lnTo>
                <a:lnTo>
                  <a:pt x="20" y="15"/>
                </a:lnTo>
                <a:lnTo>
                  <a:pt x="20" y="15"/>
                </a:lnTo>
                <a:lnTo>
                  <a:pt x="20" y="15"/>
                </a:lnTo>
                <a:close/>
                <a:moveTo>
                  <a:pt x="51" y="96"/>
                </a:moveTo>
                <a:lnTo>
                  <a:pt x="51" y="40"/>
                </a:lnTo>
                <a:lnTo>
                  <a:pt x="30" y="40"/>
                </a:lnTo>
                <a:lnTo>
                  <a:pt x="30" y="30"/>
                </a:lnTo>
                <a:lnTo>
                  <a:pt x="46" y="30"/>
                </a:lnTo>
                <a:lnTo>
                  <a:pt x="41" y="30"/>
                </a:lnTo>
                <a:lnTo>
                  <a:pt x="41" y="30"/>
                </a:lnTo>
                <a:lnTo>
                  <a:pt x="56" y="40"/>
                </a:lnTo>
                <a:lnTo>
                  <a:pt x="56" y="40"/>
                </a:lnTo>
                <a:lnTo>
                  <a:pt x="66" y="20"/>
                </a:lnTo>
                <a:lnTo>
                  <a:pt x="112" y="20"/>
                </a:lnTo>
                <a:lnTo>
                  <a:pt x="112" y="10"/>
                </a:lnTo>
                <a:lnTo>
                  <a:pt x="71" y="10"/>
                </a:lnTo>
                <a:lnTo>
                  <a:pt x="71" y="10"/>
                </a:lnTo>
                <a:lnTo>
                  <a:pt x="76" y="5"/>
                </a:lnTo>
                <a:lnTo>
                  <a:pt x="76" y="5"/>
                </a:lnTo>
                <a:lnTo>
                  <a:pt x="76" y="0"/>
                </a:lnTo>
                <a:lnTo>
                  <a:pt x="76" y="0"/>
                </a:lnTo>
                <a:lnTo>
                  <a:pt x="61" y="0"/>
                </a:lnTo>
                <a:lnTo>
                  <a:pt x="61" y="0"/>
                </a:lnTo>
                <a:lnTo>
                  <a:pt x="56" y="0"/>
                </a:lnTo>
                <a:lnTo>
                  <a:pt x="56" y="0"/>
                </a:lnTo>
                <a:lnTo>
                  <a:pt x="51" y="20"/>
                </a:lnTo>
                <a:lnTo>
                  <a:pt x="51" y="15"/>
                </a:lnTo>
                <a:lnTo>
                  <a:pt x="0" y="15"/>
                </a:lnTo>
                <a:lnTo>
                  <a:pt x="0" y="30"/>
                </a:lnTo>
                <a:lnTo>
                  <a:pt x="15" y="30"/>
                </a:lnTo>
                <a:lnTo>
                  <a:pt x="15" y="50"/>
                </a:lnTo>
                <a:lnTo>
                  <a:pt x="15" y="50"/>
                </a:lnTo>
                <a:lnTo>
                  <a:pt x="10" y="76"/>
                </a:lnTo>
                <a:lnTo>
                  <a:pt x="0" y="101"/>
                </a:lnTo>
                <a:lnTo>
                  <a:pt x="0" y="101"/>
                </a:lnTo>
                <a:lnTo>
                  <a:pt x="5" y="101"/>
                </a:lnTo>
                <a:lnTo>
                  <a:pt x="5" y="101"/>
                </a:lnTo>
                <a:lnTo>
                  <a:pt x="15" y="106"/>
                </a:lnTo>
                <a:lnTo>
                  <a:pt x="15" y="106"/>
                </a:lnTo>
                <a:lnTo>
                  <a:pt x="25" y="81"/>
                </a:lnTo>
                <a:lnTo>
                  <a:pt x="30" y="50"/>
                </a:lnTo>
                <a:lnTo>
                  <a:pt x="35" y="50"/>
                </a:lnTo>
                <a:lnTo>
                  <a:pt x="35" y="86"/>
                </a:lnTo>
                <a:lnTo>
                  <a:pt x="35" y="86"/>
                </a:lnTo>
                <a:lnTo>
                  <a:pt x="30" y="91"/>
                </a:lnTo>
                <a:lnTo>
                  <a:pt x="25" y="91"/>
                </a:lnTo>
                <a:lnTo>
                  <a:pt x="25" y="91"/>
                </a:lnTo>
                <a:lnTo>
                  <a:pt x="25" y="106"/>
                </a:lnTo>
                <a:lnTo>
                  <a:pt x="25" y="106"/>
                </a:lnTo>
                <a:lnTo>
                  <a:pt x="41" y="101"/>
                </a:lnTo>
                <a:lnTo>
                  <a:pt x="46" y="96"/>
                </a:lnTo>
                <a:lnTo>
                  <a:pt x="46" y="96"/>
                </a:lnTo>
                <a:lnTo>
                  <a:pt x="61" y="106"/>
                </a:lnTo>
                <a:lnTo>
                  <a:pt x="61" y="106"/>
                </a:lnTo>
                <a:lnTo>
                  <a:pt x="76" y="96"/>
                </a:lnTo>
                <a:lnTo>
                  <a:pt x="81" y="81"/>
                </a:lnTo>
                <a:lnTo>
                  <a:pt x="81" y="81"/>
                </a:lnTo>
                <a:lnTo>
                  <a:pt x="91" y="96"/>
                </a:lnTo>
                <a:lnTo>
                  <a:pt x="107" y="106"/>
                </a:lnTo>
                <a:lnTo>
                  <a:pt x="107" y="106"/>
                </a:lnTo>
                <a:lnTo>
                  <a:pt x="117" y="91"/>
                </a:lnTo>
                <a:lnTo>
                  <a:pt x="117" y="91"/>
                </a:lnTo>
                <a:lnTo>
                  <a:pt x="102" y="86"/>
                </a:lnTo>
                <a:lnTo>
                  <a:pt x="91" y="71"/>
                </a:lnTo>
                <a:lnTo>
                  <a:pt x="112" y="71"/>
                </a:lnTo>
                <a:lnTo>
                  <a:pt x="112" y="61"/>
                </a:lnTo>
                <a:lnTo>
                  <a:pt x="91" y="61"/>
                </a:lnTo>
                <a:lnTo>
                  <a:pt x="91" y="45"/>
                </a:lnTo>
                <a:lnTo>
                  <a:pt x="107" y="45"/>
                </a:lnTo>
                <a:lnTo>
                  <a:pt x="107" y="35"/>
                </a:lnTo>
                <a:lnTo>
                  <a:pt x="76" y="35"/>
                </a:lnTo>
                <a:lnTo>
                  <a:pt x="76" y="35"/>
                </a:lnTo>
                <a:lnTo>
                  <a:pt x="76" y="35"/>
                </a:lnTo>
                <a:lnTo>
                  <a:pt x="81" y="30"/>
                </a:lnTo>
                <a:lnTo>
                  <a:pt x="81" y="30"/>
                </a:lnTo>
                <a:lnTo>
                  <a:pt x="66" y="25"/>
                </a:lnTo>
                <a:lnTo>
                  <a:pt x="66" y="25"/>
                </a:lnTo>
                <a:lnTo>
                  <a:pt x="61" y="40"/>
                </a:lnTo>
                <a:lnTo>
                  <a:pt x="51" y="50"/>
                </a:lnTo>
                <a:lnTo>
                  <a:pt x="51" y="50"/>
                </a:lnTo>
                <a:lnTo>
                  <a:pt x="56" y="55"/>
                </a:lnTo>
                <a:lnTo>
                  <a:pt x="56" y="55"/>
                </a:lnTo>
                <a:lnTo>
                  <a:pt x="61" y="61"/>
                </a:lnTo>
                <a:lnTo>
                  <a:pt x="61" y="61"/>
                </a:lnTo>
                <a:lnTo>
                  <a:pt x="71" y="45"/>
                </a:lnTo>
                <a:lnTo>
                  <a:pt x="76" y="45"/>
                </a:lnTo>
                <a:lnTo>
                  <a:pt x="76" y="61"/>
                </a:lnTo>
                <a:lnTo>
                  <a:pt x="51" y="61"/>
                </a:lnTo>
                <a:lnTo>
                  <a:pt x="51" y="71"/>
                </a:lnTo>
                <a:lnTo>
                  <a:pt x="71" y="71"/>
                </a:lnTo>
                <a:lnTo>
                  <a:pt x="71" y="71"/>
                </a:lnTo>
                <a:lnTo>
                  <a:pt x="71" y="71"/>
                </a:lnTo>
                <a:lnTo>
                  <a:pt x="66" y="86"/>
                </a:lnTo>
                <a:lnTo>
                  <a:pt x="51" y="96"/>
                </a:lnTo>
                <a:lnTo>
                  <a:pt x="51" y="96"/>
                </a:lnTo>
                <a:lnTo>
                  <a:pt x="51" y="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10404219" y="1350963"/>
            <a:ext cx="122237" cy="177800"/>
          </a:xfrm>
          <a:custGeom>
            <a:avLst/>
            <a:gdLst>
              <a:gd name="T0" fmla="*/ 16 w 77"/>
              <a:gd name="T1" fmla="*/ 112 h 112"/>
              <a:gd name="T2" fmla="*/ 16 w 77"/>
              <a:gd name="T3" fmla="*/ 107 h 112"/>
              <a:gd name="T4" fmla="*/ 61 w 77"/>
              <a:gd name="T5" fmla="*/ 107 h 112"/>
              <a:gd name="T6" fmla="*/ 61 w 77"/>
              <a:gd name="T7" fmla="*/ 112 h 112"/>
              <a:gd name="T8" fmla="*/ 77 w 77"/>
              <a:gd name="T9" fmla="*/ 112 h 112"/>
              <a:gd name="T10" fmla="*/ 77 w 77"/>
              <a:gd name="T11" fmla="*/ 21 h 112"/>
              <a:gd name="T12" fmla="*/ 36 w 77"/>
              <a:gd name="T13" fmla="*/ 21 h 112"/>
              <a:gd name="T14" fmla="*/ 36 w 77"/>
              <a:gd name="T15" fmla="*/ 21 h 112"/>
              <a:gd name="T16" fmla="*/ 41 w 77"/>
              <a:gd name="T17" fmla="*/ 11 h 112"/>
              <a:gd name="T18" fmla="*/ 41 w 77"/>
              <a:gd name="T19" fmla="*/ 11 h 112"/>
              <a:gd name="T20" fmla="*/ 41 w 77"/>
              <a:gd name="T21" fmla="*/ 11 h 112"/>
              <a:gd name="T22" fmla="*/ 46 w 77"/>
              <a:gd name="T23" fmla="*/ 6 h 112"/>
              <a:gd name="T24" fmla="*/ 46 w 77"/>
              <a:gd name="T25" fmla="*/ 6 h 112"/>
              <a:gd name="T26" fmla="*/ 26 w 77"/>
              <a:gd name="T27" fmla="*/ 0 h 112"/>
              <a:gd name="T28" fmla="*/ 26 w 77"/>
              <a:gd name="T29" fmla="*/ 0 h 112"/>
              <a:gd name="T30" fmla="*/ 26 w 77"/>
              <a:gd name="T31" fmla="*/ 6 h 112"/>
              <a:gd name="T32" fmla="*/ 26 w 77"/>
              <a:gd name="T33" fmla="*/ 6 h 112"/>
              <a:gd name="T34" fmla="*/ 21 w 77"/>
              <a:gd name="T35" fmla="*/ 21 h 112"/>
              <a:gd name="T36" fmla="*/ 0 w 77"/>
              <a:gd name="T37" fmla="*/ 21 h 112"/>
              <a:gd name="T38" fmla="*/ 0 w 77"/>
              <a:gd name="T39" fmla="*/ 112 h 112"/>
              <a:gd name="T40" fmla="*/ 0 w 77"/>
              <a:gd name="T41" fmla="*/ 112 h 112"/>
              <a:gd name="T42" fmla="*/ 16 w 77"/>
              <a:gd name="T43" fmla="*/ 112 h 112"/>
              <a:gd name="T44" fmla="*/ 16 w 77"/>
              <a:gd name="T45" fmla="*/ 112 h 112"/>
              <a:gd name="T46" fmla="*/ 61 w 77"/>
              <a:gd name="T47" fmla="*/ 31 h 112"/>
              <a:gd name="T48" fmla="*/ 61 w 77"/>
              <a:gd name="T49" fmla="*/ 46 h 112"/>
              <a:gd name="T50" fmla="*/ 16 w 77"/>
              <a:gd name="T51" fmla="*/ 46 h 112"/>
              <a:gd name="T52" fmla="*/ 16 w 77"/>
              <a:gd name="T53" fmla="*/ 31 h 112"/>
              <a:gd name="T54" fmla="*/ 61 w 77"/>
              <a:gd name="T55" fmla="*/ 31 h 112"/>
              <a:gd name="T56" fmla="*/ 61 w 77"/>
              <a:gd name="T57" fmla="*/ 31 h 112"/>
              <a:gd name="T58" fmla="*/ 61 w 77"/>
              <a:gd name="T59" fmla="*/ 72 h 112"/>
              <a:gd name="T60" fmla="*/ 16 w 77"/>
              <a:gd name="T61" fmla="*/ 72 h 112"/>
              <a:gd name="T62" fmla="*/ 16 w 77"/>
              <a:gd name="T63" fmla="*/ 56 h 112"/>
              <a:gd name="T64" fmla="*/ 61 w 77"/>
              <a:gd name="T65" fmla="*/ 56 h 112"/>
              <a:gd name="T66" fmla="*/ 61 w 77"/>
              <a:gd name="T67" fmla="*/ 72 h 112"/>
              <a:gd name="T68" fmla="*/ 61 w 77"/>
              <a:gd name="T69" fmla="*/ 72 h 112"/>
              <a:gd name="T70" fmla="*/ 61 w 77"/>
              <a:gd name="T71" fmla="*/ 82 h 112"/>
              <a:gd name="T72" fmla="*/ 61 w 77"/>
              <a:gd name="T73" fmla="*/ 97 h 112"/>
              <a:gd name="T74" fmla="*/ 16 w 77"/>
              <a:gd name="T75" fmla="*/ 97 h 112"/>
              <a:gd name="T76" fmla="*/ 16 w 77"/>
              <a:gd name="T77" fmla="*/ 82 h 112"/>
              <a:gd name="T78" fmla="*/ 61 w 77"/>
              <a:gd name="T79" fmla="*/ 82 h 112"/>
              <a:gd name="T80" fmla="*/ 61 w 77"/>
              <a:gd name="T81" fmla="*/ 8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7" h="112">
                <a:moveTo>
                  <a:pt x="16" y="112"/>
                </a:moveTo>
                <a:lnTo>
                  <a:pt x="16" y="107"/>
                </a:lnTo>
                <a:lnTo>
                  <a:pt x="61" y="107"/>
                </a:lnTo>
                <a:lnTo>
                  <a:pt x="61" y="112"/>
                </a:lnTo>
                <a:lnTo>
                  <a:pt x="77" y="112"/>
                </a:lnTo>
                <a:lnTo>
                  <a:pt x="77" y="21"/>
                </a:lnTo>
                <a:lnTo>
                  <a:pt x="36" y="21"/>
                </a:lnTo>
                <a:lnTo>
                  <a:pt x="36" y="21"/>
                </a:lnTo>
                <a:lnTo>
                  <a:pt x="41" y="11"/>
                </a:lnTo>
                <a:lnTo>
                  <a:pt x="41" y="11"/>
                </a:lnTo>
                <a:lnTo>
                  <a:pt x="41" y="11"/>
                </a:lnTo>
                <a:lnTo>
                  <a:pt x="46" y="6"/>
                </a:lnTo>
                <a:lnTo>
                  <a:pt x="46" y="6"/>
                </a:lnTo>
                <a:lnTo>
                  <a:pt x="26" y="0"/>
                </a:lnTo>
                <a:lnTo>
                  <a:pt x="26" y="0"/>
                </a:lnTo>
                <a:lnTo>
                  <a:pt x="26" y="6"/>
                </a:lnTo>
                <a:lnTo>
                  <a:pt x="26" y="6"/>
                </a:lnTo>
                <a:lnTo>
                  <a:pt x="21" y="21"/>
                </a:lnTo>
                <a:lnTo>
                  <a:pt x="0" y="21"/>
                </a:lnTo>
                <a:lnTo>
                  <a:pt x="0" y="112"/>
                </a:lnTo>
                <a:lnTo>
                  <a:pt x="0" y="112"/>
                </a:lnTo>
                <a:lnTo>
                  <a:pt x="16" y="112"/>
                </a:lnTo>
                <a:lnTo>
                  <a:pt x="16" y="112"/>
                </a:lnTo>
                <a:close/>
                <a:moveTo>
                  <a:pt x="61" y="31"/>
                </a:moveTo>
                <a:lnTo>
                  <a:pt x="61" y="46"/>
                </a:lnTo>
                <a:lnTo>
                  <a:pt x="16" y="46"/>
                </a:lnTo>
                <a:lnTo>
                  <a:pt x="16" y="31"/>
                </a:lnTo>
                <a:lnTo>
                  <a:pt x="61" y="31"/>
                </a:lnTo>
                <a:lnTo>
                  <a:pt x="61" y="31"/>
                </a:lnTo>
                <a:close/>
                <a:moveTo>
                  <a:pt x="61" y="72"/>
                </a:moveTo>
                <a:lnTo>
                  <a:pt x="16" y="72"/>
                </a:lnTo>
                <a:lnTo>
                  <a:pt x="16" y="56"/>
                </a:lnTo>
                <a:lnTo>
                  <a:pt x="61" y="56"/>
                </a:lnTo>
                <a:lnTo>
                  <a:pt x="61" y="72"/>
                </a:lnTo>
                <a:lnTo>
                  <a:pt x="61" y="72"/>
                </a:lnTo>
                <a:close/>
                <a:moveTo>
                  <a:pt x="61" y="82"/>
                </a:moveTo>
                <a:lnTo>
                  <a:pt x="61" y="97"/>
                </a:lnTo>
                <a:lnTo>
                  <a:pt x="16" y="97"/>
                </a:lnTo>
                <a:lnTo>
                  <a:pt x="16" y="82"/>
                </a:lnTo>
                <a:lnTo>
                  <a:pt x="61" y="82"/>
                </a:lnTo>
                <a:lnTo>
                  <a:pt x="61" y="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4"/>
          <p:cNvSpPr>
            <a:spLocks noEditPoints="1"/>
          </p:cNvSpPr>
          <p:nvPr/>
        </p:nvSpPr>
        <p:spPr bwMode="auto">
          <a:xfrm>
            <a:off x="10574081" y="1350963"/>
            <a:ext cx="177800" cy="177800"/>
          </a:xfrm>
          <a:custGeom>
            <a:avLst/>
            <a:gdLst>
              <a:gd name="T0" fmla="*/ 82 w 112"/>
              <a:gd name="T1" fmla="*/ 11 h 112"/>
              <a:gd name="T2" fmla="*/ 82 w 112"/>
              <a:gd name="T3" fmla="*/ 11 h 112"/>
              <a:gd name="T4" fmla="*/ 61 w 112"/>
              <a:gd name="T5" fmla="*/ 0 h 112"/>
              <a:gd name="T6" fmla="*/ 51 w 112"/>
              <a:gd name="T7" fmla="*/ 21 h 112"/>
              <a:gd name="T8" fmla="*/ 36 w 112"/>
              <a:gd name="T9" fmla="*/ 41 h 112"/>
              <a:gd name="T10" fmla="*/ 41 w 112"/>
              <a:gd name="T11" fmla="*/ 56 h 112"/>
              <a:gd name="T12" fmla="*/ 92 w 112"/>
              <a:gd name="T13" fmla="*/ 51 h 112"/>
              <a:gd name="T14" fmla="*/ 97 w 112"/>
              <a:gd name="T15" fmla="*/ 56 h 112"/>
              <a:gd name="T16" fmla="*/ 107 w 112"/>
              <a:gd name="T17" fmla="*/ 56 h 112"/>
              <a:gd name="T18" fmla="*/ 112 w 112"/>
              <a:gd name="T19" fmla="*/ 51 h 112"/>
              <a:gd name="T20" fmla="*/ 92 w 112"/>
              <a:gd name="T21" fmla="*/ 21 h 112"/>
              <a:gd name="T22" fmla="*/ 77 w 112"/>
              <a:gd name="T23" fmla="*/ 26 h 112"/>
              <a:gd name="T24" fmla="*/ 61 w 112"/>
              <a:gd name="T25" fmla="*/ 41 h 112"/>
              <a:gd name="T26" fmla="*/ 82 w 112"/>
              <a:gd name="T27" fmla="*/ 11 h 112"/>
              <a:gd name="T28" fmla="*/ 82 w 112"/>
              <a:gd name="T29" fmla="*/ 11 h 112"/>
              <a:gd name="T30" fmla="*/ 41 w 112"/>
              <a:gd name="T31" fmla="*/ 21 h 112"/>
              <a:gd name="T32" fmla="*/ 21 w 112"/>
              <a:gd name="T33" fmla="*/ 6 h 112"/>
              <a:gd name="T34" fmla="*/ 10 w 112"/>
              <a:gd name="T35" fmla="*/ 16 h 112"/>
              <a:gd name="T36" fmla="*/ 15 w 112"/>
              <a:gd name="T37" fmla="*/ 21 h 112"/>
              <a:gd name="T38" fmla="*/ 31 w 112"/>
              <a:gd name="T39" fmla="*/ 31 h 112"/>
              <a:gd name="T40" fmla="*/ 41 w 112"/>
              <a:gd name="T41" fmla="*/ 21 h 112"/>
              <a:gd name="T42" fmla="*/ 26 w 112"/>
              <a:gd name="T43" fmla="*/ 46 h 112"/>
              <a:gd name="T44" fmla="*/ 10 w 112"/>
              <a:gd name="T45" fmla="*/ 31 h 112"/>
              <a:gd name="T46" fmla="*/ 0 w 112"/>
              <a:gd name="T47" fmla="*/ 46 h 112"/>
              <a:gd name="T48" fmla="*/ 21 w 112"/>
              <a:gd name="T49" fmla="*/ 56 h 112"/>
              <a:gd name="T50" fmla="*/ 26 w 112"/>
              <a:gd name="T51" fmla="*/ 46 h 112"/>
              <a:gd name="T52" fmla="*/ 26 w 112"/>
              <a:gd name="T53" fmla="*/ 46 h 112"/>
              <a:gd name="T54" fmla="*/ 15 w 112"/>
              <a:gd name="T55" fmla="*/ 107 h 112"/>
              <a:gd name="T56" fmla="*/ 15 w 112"/>
              <a:gd name="T57" fmla="*/ 112 h 112"/>
              <a:gd name="T58" fmla="*/ 31 w 112"/>
              <a:gd name="T59" fmla="*/ 67 h 112"/>
              <a:gd name="T60" fmla="*/ 26 w 112"/>
              <a:gd name="T61" fmla="*/ 67 h 112"/>
              <a:gd name="T62" fmla="*/ 21 w 112"/>
              <a:gd name="T63" fmla="*/ 61 h 112"/>
              <a:gd name="T64" fmla="*/ 0 w 112"/>
              <a:gd name="T65" fmla="*/ 102 h 112"/>
              <a:gd name="T66" fmla="*/ 15 w 112"/>
              <a:gd name="T67" fmla="*/ 107 h 112"/>
              <a:gd name="T68" fmla="*/ 56 w 112"/>
              <a:gd name="T69" fmla="*/ 107 h 112"/>
              <a:gd name="T70" fmla="*/ 82 w 112"/>
              <a:gd name="T71" fmla="*/ 112 h 112"/>
              <a:gd name="T72" fmla="*/ 97 w 112"/>
              <a:gd name="T73" fmla="*/ 61 h 112"/>
              <a:gd name="T74" fmla="*/ 41 w 112"/>
              <a:gd name="T75" fmla="*/ 112 h 112"/>
              <a:gd name="T76" fmla="*/ 56 w 112"/>
              <a:gd name="T77" fmla="*/ 107 h 112"/>
              <a:gd name="T78" fmla="*/ 82 w 112"/>
              <a:gd name="T79" fmla="*/ 77 h 112"/>
              <a:gd name="T80" fmla="*/ 56 w 112"/>
              <a:gd name="T81" fmla="*/ 92 h 112"/>
              <a:gd name="T82" fmla="*/ 82 w 112"/>
              <a:gd name="T83" fmla="*/ 7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2" h="112">
                <a:moveTo>
                  <a:pt x="82" y="11"/>
                </a:moveTo>
                <a:lnTo>
                  <a:pt x="82" y="11"/>
                </a:lnTo>
                <a:lnTo>
                  <a:pt x="82" y="11"/>
                </a:lnTo>
                <a:lnTo>
                  <a:pt x="82" y="11"/>
                </a:lnTo>
                <a:lnTo>
                  <a:pt x="61" y="0"/>
                </a:lnTo>
                <a:lnTo>
                  <a:pt x="61" y="0"/>
                </a:lnTo>
                <a:lnTo>
                  <a:pt x="51" y="21"/>
                </a:lnTo>
                <a:lnTo>
                  <a:pt x="51" y="21"/>
                </a:lnTo>
                <a:lnTo>
                  <a:pt x="46" y="36"/>
                </a:lnTo>
                <a:lnTo>
                  <a:pt x="36" y="41"/>
                </a:lnTo>
                <a:lnTo>
                  <a:pt x="41" y="56"/>
                </a:lnTo>
                <a:lnTo>
                  <a:pt x="41" y="56"/>
                </a:lnTo>
                <a:lnTo>
                  <a:pt x="77" y="51"/>
                </a:lnTo>
                <a:lnTo>
                  <a:pt x="92" y="51"/>
                </a:lnTo>
                <a:lnTo>
                  <a:pt x="97" y="56"/>
                </a:lnTo>
                <a:lnTo>
                  <a:pt x="97" y="56"/>
                </a:lnTo>
                <a:lnTo>
                  <a:pt x="107" y="56"/>
                </a:lnTo>
                <a:lnTo>
                  <a:pt x="107" y="56"/>
                </a:lnTo>
                <a:lnTo>
                  <a:pt x="112" y="51"/>
                </a:lnTo>
                <a:lnTo>
                  <a:pt x="112" y="51"/>
                </a:lnTo>
                <a:lnTo>
                  <a:pt x="92" y="21"/>
                </a:lnTo>
                <a:lnTo>
                  <a:pt x="92" y="21"/>
                </a:lnTo>
                <a:lnTo>
                  <a:pt x="77" y="26"/>
                </a:lnTo>
                <a:lnTo>
                  <a:pt x="77" y="26"/>
                </a:lnTo>
                <a:lnTo>
                  <a:pt x="87" y="41"/>
                </a:lnTo>
                <a:lnTo>
                  <a:pt x="61" y="41"/>
                </a:lnTo>
                <a:lnTo>
                  <a:pt x="61" y="41"/>
                </a:lnTo>
                <a:lnTo>
                  <a:pt x="82" y="11"/>
                </a:lnTo>
                <a:lnTo>
                  <a:pt x="82" y="11"/>
                </a:lnTo>
                <a:lnTo>
                  <a:pt x="82" y="11"/>
                </a:lnTo>
                <a:close/>
                <a:moveTo>
                  <a:pt x="41" y="21"/>
                </a:moveTo>
                <a:lnTo>
                  <a:pt x="41" y="21"/>
                </a:lnTo>
                <a:lnTo>
                  <a:pt x="21" y="6"/>
                </a:lnTo>
                <a:lnTo>
                  <a:pt x="21" y="6"/>
                </a:lnTo>
                <a:lnTo>
                  <a:pt x="10" y="16"/>
                </a:lnTo>
                <a:lnTo>
                  <a:pt x="10" y="16"/>
                </a:lnTo>
                <a:lnTo>
                  <a:pt x="15" y="21"/>
                </a:lnTo>
                <a:lnTo>
                  <a:pt x="15" y="21"/>
                </a:lnTo>
                <a:lnTo>
                  <a:pt x="31" y="31"/>
                </a:lnTo>
                <a:lnTo>
                  <a:pt x="31" y="31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close/>
                <a:moveTo>
                  <a:pt x="26" y="46"/>
                </a:moveTo>
                <a:lnTo>
                  <a:pt x="26" y="46"/>
                </a:lnTo>
                <a:lnTo>
                  <a:pt x="10" y="31"/>
                </a:lnTo>
                <a:lnTo>
                  <a:pt x="10" y="31"/>
                </a:lnTo>
                <a:lnTo>
                  <a:pt x="0" y="46"/>
                </a:lnTo>
                <a:lnTo>
                  <a:pt x="0" y="46"/>
                </a:lnTo>
                <a:lnTo>
                  <a:pt x="21" y="56"/>
                </a:lnTo>
                <a:lnTo>
                  <a:pt x="21" y="56"/>
                </a:lnTo>
                <a:lnTo>
                  <a:pt x="26" y="46"/>
                </a:lnTo>
                <a:lnTo>
                  <a:pt x="26" y="46"/>
                </a:lnTo>
                <a:lnTo>
                  <a:pt x="26" y="46"/>
                </a:lnTo>
                <a:close/>
                <a:moveTo>
                  <a:pt x="15" y="107"/>
                </a:moveTo>
                <a:lnTo>
                  <a:pt x="15" y="107"/>
                </a:lnTo>
                <a:lnTo>
                  <a:pt x="15" y="112"/>
                </a:lnTo>
                <a:lnTo>
                  <a:pt x="15" y="112"/>
                </a:lnTo>
                <a:lnTo>
                  <a:pt x="31" y="67"/>
                </a:lnTo>
                <a:lnTo>
                  <a:pt x="31" y="67"/>
                </a:lnTo>
                <a:lnTo>
                  <a:pt x="26" y="67"/>
                </a:lnTo>
                <a:lnTo>
                  <a:pt x="26" y="67"/>
                </a:lnTo>
                <a:lnTo>
                  <a:pt x="21" y="61"/>
                </a:lnTo>
                <a:lnTo>
                  <a:pt x="21" y="61"/>
                </a:lnTo>
                <a:lnTo>
                  <a:pt x="0" y="102"/>
                </a:lnTo>
                <a:lnTo>
                  <a:pt x="0" y="102"/>
                </a:lnTo>
                <a:lnTo>
                  <a:pt x="15" y="107"/>
                </a:lnTo>
                <a:lnTo>
                  <a:pt x="15" y="107"/>
                </a:lnTo>
                <a:lnTo>
                  <a:pt x="15" y="107"/>
                </a:lnTo>
                <a:close/>
                <a:moveTo>
                  <a:pt x="56" y="107"/>
                </a:moveTo>
                <a:lnTo>
                  <a:pt x="82" y="107"/>
                </a:lnTo>
                <a:lnTo>
                  <a:pt x="82" y="112"/>
                </a:lnTo>
                <a:lnTo>
                  <a:pt x="97" y="112"/>
                </a:lnTo>
                <a:lnTo>
                  <a:pt x="97" y="61"/>
                </a:lnTo>
                <a:lnTo>
                  <a:pt x="41" y="61"/>
                </a:lnTo>
                <a:lnTo>
                  <a:pt x="41" y="112"/>
                </a:lnTo>
                <a:lnTo>
                  <a:pt x="56" y="112"/>
                </a:lnTo>
                <a:lnTo>
                  <a:pt x="56" y="107"/>
                </a:lnTo>
                <a:lnTo>
                  <a:pt x="56" y="107"/>
                </a:lnTo>
                <a:close/>
                <a:moveTo>
                  <a:pt x="82" y="77"/>
                </a:moveTo>
                <a:lnTo>
                  <a:pt x="82" y="92"/>
                </a:lnTo>
                <a:lnTo>
                  <a:pt x="56" y="92"/>
                </a:lnTo>
                <a:lnTo>
                  <a:pt x="56" y="77"/>
                </a:lnTo>
                <a:lnTo>
                  <a:pt x="82" y="77"/>
                </a:lnTo>
                <a:lnTo>
                  <a:pt x="82" y="7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10767756" y="1360488"/>
            <a:ext cx="161925" cy="168275"/>
          </a:xfrm>
          <a:custGeom>
            <a:avLst/>
            <a:gdLst>
              <a:gd name="T0" fmla="*/ 82 w 102"/>
              <a:gd name="T1" fmla="*/ 25 h 106"/>
              <a:gd name="T2" fmla="*/ 67 w 102"/>
              <a:gd name="T3" fmla="*/ 15 h 106"/>
              <a:gd name="T4" fmla="*/ 67 w 102"/>
              <a:gd name="T5" fmla="*/ 10 h 106"/>
              <a:gd name="T6" fmla="*/ 67 w 102"/>
              <a:gd name="T7" fmla="*/ 5 h 106"/>
              <a:gd name="T8" fmla="*/ 67 w 102"/>
              <a:gd name="T9" fmla="*/ 5 h 106"/>
              <a:gd name="T10" fmla="*/ 51 w 102"/>
              <a:gd name="T11" fmla="*/ 5 h 106"/>
              <a:gd name="T12" fmla="*/ 51 w 102"/>
              <a:gd name="T13" fmla="*/ 50 h 106"/>
              <a:gd name="T14" fmla="*/ 46 w 102"/>
              <a:gd name="T15" fmla="*/ 25 h 106"/>
              <a:gd name="T16" fmla="*/ 36 w 102"/>
              <a:gd name="T17" fmla="*/ 10 h 106"/>
              <a:gd name="T18" fmla="*/ 36 w 102"/>
              <a:gd name="T19" fmla="*/ 5 h 106"/>
              <a:gd name="T20" fmla="*/ 36 w 102"/>
              <a:gd name="T21" fmla="*/ 0 h 106"/>
              <a:gd name="T22" fmla="*/ 36 w 102"/>
              <a:gd name="T23" fmla="*/ 0 h 106"/>
              <a:gd name="T24" fmla="*/ 21 w 102"/>
              <a:gd name="T25" fmla="*/ 0 h 106"/>
              <a:gd name="T26" fmla="*/ 21 w 102"/>
              <a:gd name="T27" fmla="*/ 61 h 106"/>
              <a:gd name="T28" fmla="*/ 16 w 102"/>
              <a:gd name="T29" fmla="*/ 81 h 106"/>
              <a:gd name="T30" fmla="*/ 0 w 102"/>
              <a:gd name="T31" fmla="*/ 96 h 106"/>
              <a:gd name="T32" fmla="*/ 16 w 102"/>
              <a:gd name="T33" fmla="*/ 106 h 106"/>
              <a:gd name="T34" fmla="*/ 26 w 102"/>
              <a:gd name="T35" fmla="*/ 91 h 106"/>
              <a:gd name="T36" fmla="*/ 31 w 102"/>
              <a:gd name="T37" fmla="*/ 81 h 106"/>
              <a:gd name="T38" fmla="*/ 36 w 102"/>
              <a:gd name="T39" fmla="*/ 35 h 106"/>
              <a:gd name="T40" fmla="*/ 41 w 102"/>
              <a:gd name="T41" fmla="*/ 66 h 106"/>
              <a:gd name="T42" fmla="*/ 51 w 102"/>
              <a:gd name="T43" fmla="*/ 66 h 106"/>
              <a:gd name="T44" fmla="*/ 51 w 102"/>
              <a:gd name="T45" fmla="*/ 61 h 106"/>
              <a:gd name="T46" fmla="*/ 67 w 102"/>
              <a:gd name="T47" fmla="*/ 101 h 106"/>
              <a:gd name="T48" fmla="*/ 67 w 102"/>
              <a:gd name="T49" fmla="*/ 30 h 106"/>
              <a:gd name="T50" fmla="*/ 72 w 102"/>
              <a:gd name="T51" fmla="*/ 66 h 106"/>
              <a:gd name="T52" fmla="*/ 87 w 102"/>
              <a:gd name="T53" fmla="*/ 106 h 106"/>
              <a:gd name="T54" fmla="*/ 102 w 102"/>
              <a:gd name="T55" fmla="*/ 10 h 106"/>
              <a:gd name="T56" fmla="*/ 102 w 102"/>
              <a:gd name="T57" fmla="*/ 0 h 106"/>
              <a:gd name="T58" fmla="*/ 102 w 102"/>
              <a:gd name="T59" fmla="*/ 0 h 106"/>
              <a:gd name="T60" fmla="*/ 102 w 102"/>
              <a:gd name="T61" fmla="*/ 0 h 106"/>
              <a:gd name="T62" fmla="*/ 87 w 102"/>
              <a:gd name="T63" fmla="*/ 0 h 106"/>
              <a:gd name="T64" fmla="*/ 87 w 102"/>
              <a:gd name="T65" fmla="*/ 50 h 106"/>
              <a:gd name="T66" fmla="*/ 82 w 102"/>
              <a:gd name="T67" fmla="*/ 25 h 106"/>
              <a:gd name="T68" fmla="*/ 16 w 102"/>
              <a:gd name="T69" fmla="*/ 50 h 106"/>
              <a:gd name="T70" fmla="*/ 21 w 102"/>
              <a:gd name="T71" fmla="*/ 30 h 106"/>
              <a:gd name="T72" fmla="*/ 5 w 102"/>
              <a:gd name="T73" fmla="*/ 25 h 106"/>
              <a:gd name="T74" fmla="*/ 5 w 102"/>
              <a:gd name="T75" fmla="*/ 30 h 106"/>
              <a:gd name="T76" fmla="*/ 0 w 102"/>
              <a:gd name="T77" fmla="*/ 66 h 106"/>
              <a:gd name="T78" fmla="*/ 16 w 102"/>
              <a:gd name="T79" fmla="*/ 66 h 106"/>
              <a:gd name="T80" fmla="*/ 16 w 102"/>
              <a:gd name="T81" fmla="*/ 50 h 106"/>
              <a:gd name="T82" fmla="*/ 16 w 102"/>
              <a:gd name="T83" fmla="*/ 5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2" h="106">
                <a:moveTo>
                  <a:pt x="82" y="25"/>
                </a:moveTo>
                <a:lnTo>
                  <a:pt x="82" y="25"/>
                </a:lnTo>
                <a:lnTo>
                  <a:pt x="67" y="30"/>
                </a:lnTo>
                <a:lnTo>
                  <a:pt x="67" y="15"/>
                </a:lnTo>
                <a:lnTo>
                  <a:pt x="67" y="15"/>
                </a:lnTo>
                <a:lnTo>
                  <a:pt x="67" y="10"/>
                </a:lnTo>
                <a:lnTo>
                  <a:pt x="67" y="10"/>
                </a:lnTo>
                <a:lnTo>
                  <a:pt x="67" y="5"/>
                </a:lnTo>
                <a:lnTo>
                  <a:pt x="67" y="5"/>
                </a:lnTo>
                <a:lnTo>
                  <a:pt x="67" y="5"/>
                </a:lnTo>
                <a:lnTo>
                  <a:pt x="67" y="5"/>
                </a:lnTo>
                <a:lnTo>
                  <a:pt x="51" y="5"/>
                </a:lnTo>
                <a:lnTo>
                  <a:pt x="51" y="50"/>
                </a:lnTo>
                <a:lnTo>
                  <a:pt x="51" y="50"/>
                </a:lnTo>
                <a:lnTo>
                  <a:pt x="46" y="25"/>
                </a:lnTo>
                <a:lnTo>
                  <a:pt x="46" y="25"/>
                </a:lnTo>
                <a:lnTo>
                  <a:pt x="36" y="30"/>
                </a:lnTo>
                <a:lnTo>
                  <a:pt x="36" y="10"/>
                </a:lnTo>
                <a:lnTo>
                  <a:pt x="36" y="10"/>
                </a:lnTo>
                <a:lnTo>
                  <a:pt x="36" y="5"/>
                </a:lnTo>
                <a:lnTo>
                  <a:pt x="36" y="5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21" y="0"/>
                </a:lnTo>
                <a:lnTo>
                  <a:pt x="21" y="61"/>
                </a:lnTo>
                <a:lnTo>
                  <a:pt x="21" y="61"/>
                </a:lnTo>
                <a:lnTo>
                  <a:pt x="21" y="71"/>
                </a:lnTo>
                <a:lnTo>
                  <a:pt x="16" y="81"/>
                </a:lnTo>
                <a:lnTo>
                  <a:pt x="16" y="81"/>
                </a:lnTo>
                <a:lnTo>
                  <a:pt x="0" y="96"/>
                </a:lnTo>
                <a:lnTo>
                  <a:pt x="0" y="96"/>
                </a:lnTo>
                <a:lnTo>
                  <a:pt x="16" y="106"/>
                </a:lnTo>
                <a:lnTo>
                  <a:pt x="16" y="106"/>
                </a:lnTo>
                <a:lnTo>
                  <a:pt x="26" y="91"/>
                </a:lnTo>
                <a:lnTo>
                  <a:pt x="31" y="81"/>
                </a:lnTo>
                <a:lnTo>
                  <a:pt x="31" y="81"/>
                </a:lnTo>
                <a:lnTo>
                  <a:pt x="36" y="55"/>
                </a:lnTo>
                <a:lnTo>
                  <a:pt x="36" y="35"/>
                </a:lnTo>
                <a:lnTo>
                  <a:pt x="36" y="35"/>
                </a:lnTo>
                <a:lnTo>
                  <a:pt x="41" y="66"/>
                </a:lnTo>
                <a:lnTo>
                  <a:pt x="41" y="66"/>
                </a:lnTo>
                <a:lnTo>
                  <a:pt x="51" y="66"/>
                </a:lnTo>
                <a:lnTo>
                  <a:pt x="51" y="66"/>
                </a:lnTo>
                <a:lnTo>
                  <a:pt x="51" y="61"/>
                </a:lnTo>
                <a:lnTo>
                  <a:pt x="51" y="101"/>
                </a:lnTo>
                <a:lnTo>
                  <a:pt x="67" y="101"/>
                </a:lnTo>
                <a:lnTo>
                  <a:pt x="67" y="30"/>
                </a:lnTo>
                <a:lnTo>
                  <a:pt x="67" y="30"/>
                </a:lnTo>
                <a:lnTo>
                  <a:pt x="72" y="66"/>
                </a:lnTo>
                <a:lnTo>
                  <a:pt x="72" y="66"/>
                </a:lnTo>
                <a:lnTo>
                  <a:pt x="87" y="66"/>
                </a:lnTo>
                <a:lnTo>
                  <a:pt x="87" y="106"/>
                </a:lnTo>
                <a:lnTo>
                  <a:pt x="102" y="106"/>
                </a:lnTo>
                <a:lnTo>
                  <a:pt x="102" y="10"/>
                </a:lnTo>
                <a:lnTo>
                  <a:pt x="102" y="1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87" y="0"/>
                </a:lnTo>
                <a:lnTo>
                  <a:pt x="87" y="50"/>
                </a:lnTo>
                <a:lnTo>
                  <a:pt x="87" y="50"/>
                </a:lnTo>
                <a:lnTo>
                  <a:pt x="82" y="25"/>
                </a:lnTo>
                <a:lnTo>
                  <a:pt x="82" y="25"/>
                </a:lnTo>
                <a:lnTo>
                  <a:pt x="82" y="25"/>
                </a:lnTo>
                <a:close/>
                <a:moveTo>
                  <a:pt x="16" y="50"/>
                </a:moveTo>
                <a:lnTo>
                  <a:pt x="16" y="50"/>
                </a:lnTo>
                <a:lnTo>
                  <a:pt x="21" y="30"/>
                </a:lnTo>
                <a:lnTo>
                  <a:pt x="21" y="30"/>
                </a:lnTo>
                <a:lnTo>
                  <a:pt x="5" y="25"/>
                </a:lnTo>
                <a:lnTo>
                  <a:pt x="5" y="25"/>
                </a:lnTo>
                <a:lnTo>
                  <a:pt x="5" y="30"/>
                </a:lnTo>
                <a:lnTo>
                  <a:pt x="5" y="30"/>
                </a:lnTo>
                <a:lnTo>
                  <a:pt x="0" y="66"/>
                </a:lnTo>
                <a:lnTo>
                  <a:pt x="0" y="66"/>
                </a:lnTo>
                <a:lnTo>
                  <a:pt x="16" y="66"/>
                </a:lnTo>
                <a:lnTo>
                  <a:pt x="16" y="66"/>
                </a:lnTo>
                <a:lnTo>
                  <a:pt x="16" y="50"/>
                </a:lnTo>
                <a:lnTo>
                  <a:pt x="16" y="50"/>
                </a:lnTo>
                <a:lnTo>
                  <a:pt x="16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6"/>
          <p:cNvSpPr>
            <a:spLocks noEditPoints="1"/>
          </p:cNvSpPr>
          <p:nvPr/>
        </p:nvSpPr>
        <p:spPr bwMode="auto">
          <a:xfrm>
            <a:off x="9718419" y="2644775"/>
            <a:ext cx="177800" cy="177800"/>
          </a:xfrm>
          <a:custGeom>
            <a:avLst/>
            <a:gdLst>
              <a:gd name="T0" fmla="*/ 66 w 112"/>
              <a:gd name="T1" fmla="*/ 0 h 112"/>
              <a:gd name="T2" fmla="*/ 46 w 112"/>
              <a:gd name="T3" fmla="*/ 0 h 112"/>
              <a:gd name="T4" fmla="*/ 35 w 112"/>
              <a:gd name="T5" fmla="*/ 20 h 112"/>
              <a:gd name="T6" fmla="*/ 35 w 112"/>
              <a:gd name="T7" fmla="*/ 45 h 112"/>
              <a:gd name="T8" fmla="*/ 41 w 112"/>
              <a:gd name="T9" fmla="*/ 40 h 112"/>
              <a:gd name="T10" fmla="*/ 41 w 112"/>
              <a:gd name="T11" fmla="*/ 56 h 112"/>
              <a:gd name="T12" fmla="*/ 15 w 112"/>
              <a:gd name="T13" fmla="*/ 56 h 112"/>
              <a:gd name="T14" fmla="*/ 20 w 112"/>
              <a:gd name="T15" fmla="*/ 112 h 112"/>
              <a:gd name="T16" fmla="*/ 41 w 112"/>
              <a:gd name="T17" fmla="*/ 66 h 112"/>
              <a:gd name="T18" fmla="*/ 81 w 112"/>
              <a:gd name="T19" fmla="*/ 96 h 112"/>
              <a:gd name="T20" fmla="*/ 81 w 112"/>
              <a:gd name="T21" fmla="*/ 96 h 112"/>
              <a:gd name="T22" fmla="*/ 71 w 112"/>
              <a:gd name="T23" fmla="*/ 112 h 112"/>
              <a:gd name="T24" fmla="*/ 96 w 112"/>
              <a:gd name="T25" fmla="*/ 101 h 112"/>
              <a:gd name="T26" fmla="*/ 107 w 112"/>
              <a:gd name="T27" fmla="*/ 96 h 112"/>
              <a:gd name="T28" fmla="*/ 102 w 112"/>
              <a:gd name="T29" fmla="*/ 66 h 112"/>
              <a:gd name="T30" fmla="*/ 102 w 112"/>
              <a:gd name="T31" fmla="*/ 56 h 112"/>
              <a:gd name="T32" fmla="*/ 51 w 112"/>
              <a:gd name="T33" fmla="*/ 30 h 112"/>
              <a:gd name="T34" fmla="*/ 107 w 112"/>
              <a:gd name="T35" fmla="*/ 20 h 112"/>
              <a:gd name="T36" fmla="*/ 61 w 112"/>
              <a:gd name="T37" fmla="*/ 10 h 112"/>
              <a:gd name="T38" fmla="*/ 66 w 112"/>
              <a:gd name="T39" fmla="*/ 5 h 112"/>
              <a:gd name="T40" fmla="*/ 25 w 112"/>
              <a:gd name="T41" fmla="*/ 30 h 112"/>
              <a:gd name="T42" fmla="*/ 20 w 112"/>
              <a:gd name="T43" fmla="*/ 0 h 112"/>
              <a:gd name="T44" fmla="*/ 25 w 112"/>
              <a:gd name="T45" fmla="*/ 25 h 112"/>
              <a:gd name="T46" fmla="*/ 15 w 112"/>
              <a:gd name="T47" fmla="*/ 56 h 112"/>
              <a:gd name="T48" fmla="*/ 20 w 112"/>
              <a:gd name="T49" fmla="*/ 40 h 112"/>
              <a:gd name="T50" fmla="*/ 0 w 112"/>
              <a:gd name="T51" fmla="*/ 40 h 112"/>
              <a:gd name="T52" fmla="*/ 15 w 112"/>
              <a:gd name="T53" fmla="*/ 56 h 112"/>
              <a:gd name="T54" fmla="*/ 56 w 112"/>
              <a:gd name="T55" fmla="*/ 56 h 112"/>
              <a:gd name="T56" fmla="*/ 61 w 112"/>
              <a:gd name="T57" fmla="*/ 45 h 112"/>
              <a:gd name="T58" fmla="*/ 61 w 112"/>
              <a:gd name="T59" fmla="*/ 56 h 112"/>
              <a:gd name="T60" fmla="*/ 76 w 112"/>
              <a:gd name="T61" fmla="*/ 56 h 112"/>
              <a:gd name="T62" fmla="*/ 76 w 112"/>
              <a:gd name="T63" fmla="*/ 40 h 112"/>
              <a:gd name="T64" fmla="*/ 71 w 112"/>
              <a:gd name="T65" fmla="*/ 56 h 112"/>
              <a:gd name="T66" fmla="*/ 76 w 112"/>
              <a:gd name="T67" fmla="*/ 56 h 112"/>
              <a:gd name="T68" fmla="*/ 51 w 112"/>
              <a:gd name="T69" fmla="*/ 76 h 112"/>
              <a:gd name="T70" fmla="*/ 71 w 112"/>
              <a:gd name="T71" fmla="*/ 66 h 112"/>
              <a:gd name="T72" fmla="*/ 61 w 112"/>
              <a:gd name="T73" fmla="*/ 71 h 112"/>
              <a:gd name="T74" fmla="*/ 51 w 112"/>
              <a:gd name="T75" fmla="*/ 81 h 112"/>
              <a:gd name="T76" fmla="*/ 51 w 112"/>
              <a:gd name="T77" fmla="*/ 76 h 112"/>
              <a:gd name="T78" fmla="*/ 66 w 112"/>
              <a:gd name="T79" fmla="*/ 81 h 112"/>
              <a:gd name="T80" fmla="*/ 76 w 112"/>
              <a:gd name="T81" fmla="*/ 66 h 112"/>
              <a:gd name="T82" fmla="*/ 66 w 112"/>
              <a:gd name="T83" fmla="*/ 81 h 112"/>
              <a:gd name="T84" fmla="*/ 66 w 112"/>
              <a:gd name="T85" fmla="*/ 8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2" h="112">
                <a:moveTo>
                  <a:pt x="66" y="5"/>
                </a:moveTo>
                <a:lnTo>
                  <a:pt x="66" y="5"/>
                </a:lnTo>
                <a:lnTo>
                  <a:pt x="66" y="0"/>
                </a:lnTo>
                <a:lnTo>
                  <a:pt x="66" y="0"/>
                </a:lnTo>
                <a:lnTo>
                  <a:pt x="46" y="0"/>
                </a:lnTo>
                <a:lnTo>
                  <a:pt x="46" y="0"/>
                </a:lnTo>
                <a:lnTo>
                  <a:pt x="46" y="0"/>
                </a:lnTo>
                <a:lnTo>
                  <a:pt x="46" y="0"/>
                </a:lnTo>
                <a:lnTo>
                  <a:pt x="35" y="20"/>
                </a:lnTo>
                <a:lnTo>
                  <a:pt x="25" y="35"/>
                </a:lnTo>
                <a:lnTo>
                  <a:pt x="25" y="35"/>
                </a:lnTo>
                <a:lnTo>
                  <a:pt x="35" y="45"/>
                </a:lnTo>
                <a:lnTo>
                  <a:pt x="35" y="45"/>
                </a:lnTo>
                <a:lnTo>
                  <a:pt x="41" y="40"/>
                </a:lnTo>
                <a:lnTo>
                  <a:pt x="41" y="40"/>
                </a:lnTo>
                <a:lnTo>
                  <a:pt x="41" y="40"/>
                </a:lnTo>
                <a:lnTo>
                  <a:pt x="41" y="40"/>
                </a:lnTo>
                <a:lnTo>
                  <a:pt x="41" y="56"/>
                </a:lnTo>
                <a:lnTo>
                  <a:pt x="25" y="56"/>
                </a:lnTo>
                <a:lnTo>
                  <a:pt x="25" y="66"/>
                </a:lnTo>
                <a:lnTo>
                  <a:pt x="15" y="56"/>
                </a:lnTo>
                <a:lnTo>
                  <a:pt x="15" y="56"/>
                </a:lnTo>
                <a:lnTo>
                  <a:pt x="0" y="96"/>
                </a:lnTo>
                <a:lnTo>
                  <a:pt x="20" y="112"/>
                </a:lnTo>
                <a:lnTo>
                  <a:pt x="20" y="112"/>
                </a:lnTo>
                <a:lnTo>
                  <a:pt x="30" y="66"/>
                </a:lnTo>
                <a:lnTo>
                  <a:pt x="41" y="66"/>
                </a:lnTo>
                <a:lnTo>
                  <a:pt x="41" y="66"/>
                </a:lnTo>
                <a:lnTo>
                  <a:pt x="35" y="96"/>
                </a:lnTo>
                <a:lnTo>
                  <a:pt x="81" y="96"/>
                </a:lnTo>
                <a:lnTo>
                  <a:pt x="81" y="96"/>
                </a:lnTo>
                <a:lnTo>
                  <a:pt x="81" y="96"/>
                </a:lnTo>
                <a:lnTo>
                  <a:pt x="81" y="96"/>
                </a:lnTo>
                <a:lnTo>
                  <a:pt x="71" y="96"/>
                </a:lnTo>
                <a:lnTo>
                  <a:pt x="71" y="96"/>
                </a:lnTo>
                <a:lnTo>
                  <a:pt x="71" y="112"/>
                </a:lnTo>
                <a:lnTo>
                  <a:pt x="71" y="112"/>
                </a:lnTo>
                <a:lnTo>
                  <a:pt x="91" y="112"/>
                </a:lnTo>
                <a:lnTo>
                  <a:pt x="96" y="101"/>
                </a:lnTo>
                <a:lnTo>
                  <a:pt x="96" y="101"/>
                </a:lnTo>
                <a:lnTo>
                  <a:pt x="102" y="96"/>
                </a:lnTo>
                <a:lnTo>
                  <a:pt x="107" y="96"/>
                </a:lnTo>
                <a:lnTo>
                  <a:pt x="107" y="81"/>
                </a:lnTo>
                <a:lnTo>
                  <a:pt x="102" y="81"/>
                </a:lnTo>
                <a:lnTo>
                  <a:pt x="102" y="66"/>
                </a:lnTo>
                <a:lnTo>
                  <a:pt x="112" y="66"/>
                </a:lnTo>
                <a:lnTo>
                  <a:pt x="112" y="56"/>
                </a:lnTo>
                <a:lnTo>
                  <a:pt x="102" y="56"/>
                </a:lnTo>
                <a:lnTo>
                  <a:pt x="102" y="56"/>
                </a:lnTo>
                <a:lnTo>
                  <a:pt x="102" y="30"/>
                </a:lnTo>
                <a:lnTo>
                  <a:pt x="51" y="30"/>
                </a:lnTo>
                <a:lnTo>
                  <a:pt x="51" y="30"/>
                </a:lnTo>
                <a:lnTo>
                  <a:pt x="56" y="20"/>
                </a:lnTo>
                <a:lnTo>
                  <a:pt x="107" y="20"/>
                </a:lnTo>
                <a:lnTo>
                  <a:pt x="107" y="10"/>
                </a:lnTo>
                <a:lnTo>
                  <a:pt x="61" y="10"/>
                </a:lnTo>
                <a:lnTo>
                  <a:pt x="61" y="10"/>
                </a:lnTo>
                <a:lnTo>
                  <a:pt x="66" y="5"/>
                </a:lnTo>
                <a:lnTo>
                  <a:pt x="66" y="5"/>
                </a:lnTo>
                <a:lnTo>
                  <a:pt x="66" y="5"/>
                </a:lnTo>
                <a:close/>
                <a:moveTo>
                  <a:pt x="25" y="25"/>
                </a:moveTo>
                <a:lnTo>
                  <a:pt x="25" y="25"/>
                </a:lnTo>
                <a:lnTo>
                  <a:pt x="25" y="30"/>
                </a:lnTo>
                <a:lnTo>
                  <a:pt x="35" y="15"/>
                </a:lnTo>
                <a:lnTo>
                  <a:pt x="35" y="15"/>
                </a:lnTo>
                <a:lnTo>
                  <a:pt x="20" y="0"/>
                </a:lnTo>
                <a:lnTo>
                  <a:pt x="5" y="15"/>
                </a:lnTo>
                <a:lnTo>
                  <a:pt x="5" y="15"/>
                </a:lnTo>
                <a:lnTo>
                  <a:pt x="25" y="25"/>
                </a:lnTo>
                <a:lnTo>
                  <a:pt x="25" y="25"/>
                </a:lnTo>
                <a:lnTo>
                  <a:pt x="25" y="25"/>
                </a:lnTo>
                <a:close/>
                <a:moveTo>
                  <a:pt x="15" y="56"/>
                </a:moveTo>
                <a:lnTo>
                  <a:pt x="25" y="40"/>
                </a:lnTo>
                <a:lnTo>
                  <a:pt x="25" y="40"/>
                </a:lnTo>
                <a:lnTo>
                  <a:pt x="20" y="40"/>
                </a:lnTo>
                <a:lnTo>
                  <a:pt x="20" y="40"/>
                </a:lnTo>
                <a:lnTo>
                  <a:pt x="10" y="30"/>
                </a:lnTo>
                <a:lnTo>
                  <a:pt x="0" y="40"/>
                </a:lnTo>
                <a:lnTo>
                  <a:pt x="0" y="40"/>
                </a:lnTo>
                <a:lnTo>
                  <a:pt x="15" y="56"/>
                </a:lnTo>
                <a:lnTo>
                  <a:pt x="15" y="56"/>
                </a:lnTo>
                <a:lnTo>
                  <a:pt x="15" y="56"/>
                </a:lnTo>
                <a:close/>
                <a:moveTo>
                  <a:pt x="61" y="56"/>
                </a:moveTo>
                <a:lnTo>
                  <a:pt x="56" y="56"/>
                </a:lnTo>
                <a:lnTo>
                  <a:pt x="56" y="40"/>
                </a:lnTo>
                <a:lnTo>
                  <a:pt x="66" y="40"/>
                </a:lnTo>
                <a:lnTo>
                  <a:pt x="61" y="45"/>
                </a:lnTo>
                <a:lnTo>
                  <a:pt x="61" y="45"/>
                </a:lnTo>
                <a:lnTo>
                  <a:pt x="61" y="56"/>
                </a:lnTo>
                <a:lnTo>
                  <a:pt x="61" y="56"/>
                </a:lnTo>
                <a:lnTo>
                  <a:pt x="61" y="56"/>
                </a:lnTo>
                <a:close/>
                <a:moveTo>
                  <a:pt x="76" y="56"/>
                </a:moveTo>
                <a:lnTo>
                  <a:pt x="76" y="56"/>
                </a:lnTo>
                <a:lnTo>
                  <a:pt x="76" y="50"/>
                </a:lnTo>
                <a:lnTo>
                  <a:pt x="76" y="50"/>
                </a:lnTo>
                <a:lnTo>
                  <a:pt x="76" y="40"/>
                </a:lnTo>
                <a:lnTo>
                  <a:pt x="86" y="40"/>
                </a:lnTo>
                <a:lnTo>
                  <a:pt x="86" y="56"/>
                </a:lnTo>
                <a:lnTo>
                  <a:pt x="71" y="56"/>
                </a:lnTo>
                <a:lnTo>
                  <a:pt x="71" y="56"/>
                </a:lnTo>
                <a:lnTo>
                  <a:pt x="76" y="56"/>
                </a:lnTo>
                <a:lnTo>
                  <a:pt x="76" y="56"/>
                </a:lnTo>
                <a:lnTo>
                  <a:pt x="76" y="56"/>
                </a:lnTo>
                <a:close/>
                <a:moveTo>
                  <a:pt x="51" y="76"/>
                </a:moveTo>
                <a:lnTo>
                  <a:pt x="51" y="76"/>
                </a:lnTo>
                <a:lnTo>
                  <a:pt x="51" y="66"/>
                </a:lnTo>
                <a:lnTo>
                  <a:pt x="71" y="66"/>
                </a:lnTo>
                <a:lnTo>
                  <a:pt x="71" y="66"/>
                </a:lnTo>
                <a:lnTo>
                  <a:pt x="66" y="66"/>
                </a:lnTo>
                <a:lnTo>
                  <a:pt x="66" y="66"/>
                </a:lnTo>
                <a:lnTo>
                  <a:pt x="61" y="71"/>
                </a:lnTo>
                <a:lnTo>
                  <a:pt x="61" y="71"/>
                </a:lnTo>
                <a:lnTo>
                  <a:pt x="61" y="81"/>
                </a:lnTo>
                <a:lnTo>
                  <a:pt x="51" y="81"/>
                </a:lnTo>
                <a:lnTo>
                  <a:pt x="51" y="81"/>
                </a:lnTo>
                <a:lnTo>
                  <a:pt x="51" y="76"/>
                </a:lnTo>
                <a:lnTo>
                  <a:pt x="51" y="76"/>
                </a:lnTo>
                <a:lnTo>
                  <a:pt x="51" y="76"/>
                </a:lnTo>
                <a:close/>
                <a:moveTo>
                  <a:pt x="66" y="81"/>
                </a:moveTo>
                <a:lnTo>
                  <a:pt x="66" y="81"/>
                </a:lnTo>
                <a:lnTo>
                  <a:pt x="76" y="76"/>
                </a:lnTo>
                <a:lnTo>
                  <a:pt x="76" y="76"/>
                </a:lnTo>
                <a:lnTo>
                  <a:pt x="76" y="66"/>
                </a:lnTo>
                <a:lnTo>
                  <a:pt x="86" y="66"/>
                </a:lnTo>
                <a:lnTo>
                  <a:pt x="86" y="81"/>
                </a:lnTo>
                <a:lnTo>
                  <a:pt x="66" y="81"/>
                </a:lnTo>
                <a:lnTo>
                  <a:pt x="66" y="81"/>
                </a:lnTo>
                <a:lnTo>
                  <a:pt x="66" y="81"/>
                </a:lnTo>
                <a:lnTo>
                  <a:pt x="66" y="81"/>
                </a:lnTo>
                <a:lnTo>
                  <a:pt x="66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7"/>
          <p:cNvSpPr>
            <a:spLocks noEditPoints="1"/>
          </p:cNvSpPr>
          <p:nvPr/>
        </p:nvSpPr>
        <p:spPr bwMode="auto">
          <a:xfrm>
            <a:off x="9912094" y="2644775"/>
            <a:ext cx="177800" cy="177800"/>
          </a:xfrm>
          <a:custGeom>
            <a:avLst/>
            <a:gdLst>
              <a:gd name="T0" fmla="*/ 46 w 112"/>
              <a:gd name="T1" fmla="*/ 35 h 112"/>
              <a:gd name="T2" fmla="*/ 10 w 112"/>
              <a:gd name="T3" fmla="*/ 106 h 112"/>
              <a:gd name="T4" fmla="*/ 25 w 112"/>
              <a:gd name="T5" fmla="*/ 45 h 112"/>
              <a:gd name="T6" fmla="*/ 36 w 112"/>
              <a:gd name="T7" fmla="*/ 50 h 112"/>
              <a:gd name="T8" fmla="*/ 41 w 112"/>
              <a:gd name="T9" fmla="*/ 61 h 112"/>
              <a:gd name="T10" fmla="*/ 30 w 112"/>
              <a:gd name="T11" fmla="*/ 71 h 112"/>
              <a:gd name="T12" fmla="*/ 46 w 112"/>
              <a:gd name="T13" fmla="*/ 76 h 112"/>
              <a:gd name="T14" fmla="*/ 30 w 112"/>
              <a:gd name="T15" fmla="*/ 86 h 112"/>
              <a:gd name="T16" fmla="*/ 46 w 112"/>
              <a:gd name="T17" fmla="*/ 101 h 112"/>
              <a:gd name="T18" fmla="*/ 61 w 112"/>
              <a:gd name="T19" fmla="*/ 86 h 112"/>
              <a:gd name="T20" fmla="*/ 81 w 112"/>
              <a:gd name="T21" fmla="*/ 76 h 112"/>
              <a:gd name="T22" fmla="*/ 61 w 112"/>
              <a:gd name="T23" fmla="*/ 71 h 112"/>
              <a:gd name="T24" fmla="*/ 81 w 112"/>
              <a:gd name="T25" fmla="*/ 61 h 112"/>
              <a:gd name="T26" fmla="*/ 71 w 112"/>
              <a:gd name="T27" fmla="*/ 61 h 112"/>
              <a:gd name="T28" fmla="*/ 76 w 112"/>
              <a:gd name="T29" fmla="*/ 50 h 112"/>
              <a:gd name="T30" fmla="*/ 76 w 112"/>
              <a:gd name="T31" fmla="*/ 50 h 112"/>
              <a:gd name="T32" fmla="*/ 86 w 112"/>
              <a:gd name="T33" fmla="*/ 45 h 112"/>
              <a:gd name="T34" fmla="*/ 86 w 112"/>
              <a:gd name="T35" fmla="*/ 91 h 112"/>
              <a:gd name="T36" fmla="*/ 76 w 112"/>
              <a:gd name="T37" fmla="*/ 96 h 112"/>
              <a:gd name="T38" fmla="*/ 71 w 112"/>
              <a:gd name="T39" fmla="*/ 96 h 112"/>
              <a:gd name="T40" fmla="*/ 76 w 112"/>
              <a:gd name="T41" fmla="*/ 112 h 112"/>
              <a:gd name="T42" fmla="*/ 97 w 112"/>
              <a:gd name="T43" fmla="*/ 106 h 112"/>
              <a:gd name="T44" fmla="*/ 102 w 112"/>
              <a:gd name="T45" fmla="*/ 96 h 112"/>
              <a:gd name="T46" fmla="*/ 61 w 112"/>
              <a:gd name="T47" fmla="*/ 35 h 112"/>
              <a:gd name="T48" fmla="*/ 112 w 112"/>
              <a:gd name="T49" fmla="*/ 25 h 112"/>
              <a:gd name="T50" fmla="*/ 61 w 112"/>
              <a:gd name="T51" fmla="*/ 10 h 112"/>
              <a:gd name="T52" fmla="*/ 66 w 112"/>
              <a:gd name="T53" fmla="*/ 5 h 112"/>
              <a:gd name="T54" fmla="*/ 66 w 112"/>
              <a:gd name="T55" fmla="*/ 0 h 112"/>
              <a:gd name="T56" fmla="*/ 46 w 112"/>
              <a:gd name="T57" fmla="*/ 10 h 112"/>
              <a:gd name="T58" fmla="*/ 0 w 112"/>
              <a:gd name="T59" fmla="*/ 25 h 112"/>
              <a:gd name="T60" fmla="*/ 46 w 112"/>
              <a:gd name="T61" fmla="*/ 25 h 112"/>
              <a:gd name="T62" fmla="*/ 56 w 112"/>
              <a:gd name="T63" fmla="*/ 56 h 112"/>
              <a:gd name="T64" fmla="*/ 51 w 112"/>
              <a:gd name="T65" fmla="*/ 45 h 112"/>
              <a:gd name="T66" fmla="*/ 46 w 112"/>
              <a:gd name="T67" fmla="*/ 45 h 112"/>
              <a:gd name="T68" fmla="*/ 61 w 112"/>
              <a:gd name="T69" fmla="*/ 45 h 112"/>
              <a:gd name="T70" fmla="*/ 46 w 112"/>
              <a:gd name="T71" fmla="*/ 61 h 112"/>
              <a:gd name="T72" fmla="*/ 56 w 112"/>
              <a:gd name="T73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2" h="112">
                <a:moveTo>
                  <a:pt x="46" y="25"/>
                </a:moveTo>
                <a:lnTo>
                  <a:pt x="46" y="35"/>
                </a:lnTo>
                <a:lnTo>
                  <a:pt x="10" y="35"/>
                </a:lnTo>
                <a:lnTo>
                  <a:pt x="10" y="106"/>
                </a:lnTo>
                <a:lnTo>
                  <a:pt x="25" y="106"/>
                </a:lnTo>
                <a:lnTo>
                  <a:pt x="25" y="45"/>
                </a:lnTo>
                <a:lnTo>
                  <a:pt x="46" y="45"/>
                </a:lnTo>
                <a:lnTo>
                  <a:pt x="36" y="50"/>
                </a:lnTo>
                <a:lnTo>
                  <a:pt x="36" y="50"/>
                </a:lnTo>
                <a:lnTo>
                  <a:pt x="41" y="61"/>
                </a:lnTo>
                <a:lnTo>
                  <a:pt x="30" y="61"/>
                </a:lnTo>
                <a:lnTo>
                  <a:pt x="30" y="71"/>
                </a:lnTo>
                <a:lnTo>
                  <a:pt x="46" y="71"/>
                </a:lnTo>
                <a:lnTo>
                  <a:pt x="46" y="76"/>
                </a:lnTo>
                <a:lnTo>
                  <a:pt x="30" y="76"/>
                </a:lnTo>
                <a:lnTo>
                  <a:pt x="30" y="86"/>
                </a:lnTo>
                <a:lnTo>
                  <a:pt x="46" y="86"/>
                </a:lnTo>
                <a:lnTo>
                  <a:pt x="46" y="101"/>
                </a:lnTo>
                <a:lnTo>
                  <a:pt x="61" y="101"/>
                </a:lnTo>
                <a:lnTo>
                  <a:pt x="61" y="86"/>
                </a:lnTo>
                <a:lnTo>
                  <a:pt x="81" y="86"/>
                </a:lnTo>
                <a:lnTo>
                  <a:pt x="81" y="76"/>
                </a:lnTo>
                <a:lnTo>
                  <a:pt x="61" y="76"/>
                </a:lnTo>
                <a:lnTo>
                  <a:pt x="61" y="71"/>
                </a:lnTo>
                <a:lnTo>
                  <a:pt x="81" y="71"/>
                </a:lnTo>
                <a:lnTo>
                  <a:pt x="81" y="61"/>
                </a:lnTo>
                <a:lnTo>
                  <a:pt x="71" y="61"/>
                </a:lnTo>
                <a:lnTo>
                  <a:pt x="71" y="61"/>
                </a:lnTo>
                <a:lnTo>
                  <a:pt x="76" y="50"/>
                </a:lnTo>
                <a:lnTo>
                  <a:pt x="76" y="50"/>
                </a:lnTo>
                <a:lnTo>
                  <a:pt x="76" y="50"/>
                </a:lnTo>
                <a:lnTo>
                  <a:pt x="76" y="50"/>
                </a:lnTo>
                <a:lnTo>
                  <a:pt x="71" y="45"/>
                </a:lnTo>
                <a:lnTo>
                  <a:pt x="86" y="45"/>
                </a:lnTo>
                <a:lnTo>
                  <a:pt x="86" y="91"/>
                </a:lnTo>
                <a:lnTo>
                  <a:pt x="86" y="91"/>
                </a:lnTo>
                <a:lnTo>
                  <a:pt x="81" y="91"/>
                </a:lnTo>
                <a:lnTo>
                  <a:pt x="76" y="96"/>
                </a:lnTo>
                <a:lnTo>
                  <a:pt x="71" y="96"/>
                </a:lnTo>
                <a:lnTo>
                  <a:pt x="71" y="96"/>
                </a:lnTo>
                <a:lnTo>
                  <a:pt x="76" y="112"/>
                </a:lnTo>
                <a:lnTo>
                  <a:pt x="76" y="112"/>
                </a:lnTo>
                <a:lnTo>
                  <a:pt x="97" y="106"/>
                </a:lnTo>
                <a:lnTo>
                  <a:pt x="97" y="106"/>
                </a:lnTo>
                <a:lnTo>
                  <a:pt x="102" y="101"/>
                </a:lnTo>
                <a:lnTo>
                  <a:pt x="102" y="96"/>
                </a:lnTo>
                <a:lnTo>
                  <a:pt x="102" y="35"/>
                </a:lnTo>
                <a:lnTo>
                  <a:pt x="61" y="35"/>
                </a:lnTo>
                <a:lnTo>
                  <a:pt x="61" y="25"/>
                </a:lnTo>
                <a:lnTo>
                  <a:pt x="112" y="25"/>
                </a:lnTo>
                <a:lnTo>
                  <a:pt x="112" y="10"/>
                </a:lnTo>
                <a:lnTo>
                  <a:pt x="61" y="10"/>
                </a:lnTo>
                <a:lnTo>
                  <a:pt x="61" y="10"/>
                </a:lnTo>
                <a:lnTo>
                  <a:pt x="66" y="5"/>
                </a:lnTo>
                <a:lnTo>
                  <a:pt x="66" y="5"/>
                </a:lnTo>
                <a:lnTo>
                  <a:pt x="66" y="0"/>
                </a:lnTo>
                <a:lnTo>
                  <a:pt x="51" y="0"/>
                </a:lnTo>
                <a:lnTo>
                  <a:pt x="46" y="10"/>
                </a:lnTo>
                <a:lnTo>
                  <a:pt x="0" y="10"/>
                </a:lnTo>
                <a:lnTo>
                  <a:pt x="0" y="25"/>
                </a:lnTo>
                <a:lnTo>
                  <a:pt x="0" y="25"/>
                </a:lnTo>
                <a:lnTo>
                  <a:pt x="46" y="25"/>
                </a:lnTo>
                <a:lnTo>
                  <a:pt x="46" y="25"/>
                </a:lnTo>
                <a:close/>
                <a:moveTo>
                  <a:pt x="56" y="56"/>
                </a:moveTo>
                <a:lnTo>
                  <a:pt x="56" y="56"/>
                </a:lnTo>
                <a:lnTo>
                  <a:pt x="51" y="45"/>
                </a:lnTo>
                <a:lnTo>
                  <a:pt x="51" y="45"/>
                </a:lnTo>
                <a:lnTo>
                  <a:pt x="46" y="45"/>
                </a:lnTo>
                <a:lnTo>
                  <a:pt x="61" y="45"/>
                </a:lnTo>
                <a:lnTo>
                  <a:pt x="61" y="45"/>
                </a:lnTo>
                <a:lnTo>
                  <a:pt x="56" y="61"/>
                </a:lnTo>
                <a:lnTo>
                  <a:pt x="46" y="61"/>
                </a:lnTo>
                <a:lnTo>
                  <a:pt x="56" y="56"/>
                </a:lnTo>
                <a:lnTo>
                  <a:pt x="56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8"/>
          <p:cNvSpPr>
            <a:spLocks noEditPoints="1"/>
          </p:cNvSpPr>
          <p:nvPr/>
        </p:nvSpPr>
        <p:spPr bwMode="auto">
          <a:xfrm>
            <a:off x="10105769" y="2644775"/>
            <a:ext cx="177800" cy="177800"/>
          </a:xfrm>
          <a:custGeom>
            <a:avLst/>
            <a:gdLst>
              <a:gd name="T0" fmla="*/ 51 w 112"/>
              <a:gd name="T1" fmla="*/ 20 h 112"/>
              <a:gd name="T2" fmla="*/ 71 w 112"/>
              <a:gd name="T3" fmla="*/ 25 h 112"/>
              <a:gd name="T4" fmla="*/ 20 w 112"/>
              <a:gd name="T5" fmla="*/ 45 h 112"/>
              <a:gd name="T6" fmla="*/ 15 w 112"/>
              <a:gd name="T7" fmla="*/ 35 h 112"/>
              <a:gd name="T8" fmla="*/ 20 w 112"/>
              <a:gd name="T9" fmla="*/ 25 h 112"/>
              <a:gd name="T10" fmla="*/ 5 w 112"/>
              <a:gd name="T11" fmla="*/ 56 h 112"/>
              <a:gd name="T12" fmla="*/ 0 w 112"/>
              <a:gd name="T13" fmla="*/ 61 h 112"/>
              <a:gd name="T14" fmla="*/ 5 w 112"/>
              <a:gd name="T15" fmla="*/ 71 h 112"/>
              <a:gd name="T16" fmla="*/ 0 w 112"/>
              <a:gd name="T17" fmla="*/ 96 h 112"/>
              <a:gd name="T18" fmla="*/ 15 w 112"/>
              <a:gd name="T19" fmla="*/ 91 h 112"/>
              <a:gd name="T20" fmla="*/ 20 w 112"/>
              <a:gd name="T21" fmla="*/ 76 h 112"/>
              <a:gd name="T22" fmla="*/ 10 w 112"/>
              <a:gd name="T23" fmla="*/ 106 h 112"/>
              <a:gd name="T24" fmla="*/ 26 w 112"/>
              <a:gd name="T25" fmla="*/ 112 h 112"/>
              <a:gd name="T26" fmla="*/ 36 w 112"/>
              <a:gd name="T27" fmla="*/ 40 h 112"/>
              <a:gd name="T28" fmla="*/ 36 w 112"/>
              <a:gd name="T29" fmla="*/ 40 h 112"/>
              <a:gd name="T30" fmla="*/ 51 w 112"/>
              <a:gd name="T31" fmla="*/ 101 h 112"/>
              <a:gd name="T32" fmla="*/ 61 w 112"/>
              <a:gd name="T33" fmla="*/ 101 h 112"/>
              <a:gd name="T34" fmla="*/ 61 w 112"/>
              <a:gd name="T35" fmla="*/ 101 h 112"/>
              <a:gd name="T36" fmla="*/ 76 w 112"/>
              <a:gd name="T37" fmla="*/ 106 h 112"/>
              <a:gd name="T38" fmla="*/ 87 w 112"/>
              <a:gd name="T39" fmla="*/ 96 h 112"/>
              <a:gd name="T40" fmla="*/ 102 w 112"/>
              <a:gd name="T41" fmla="*/ 112 h 112"/>
              <a:gd name="T42" fmla="*/ 112 w 112"/>
              <a:gd name="T43" fmla="*/ 86 h 112"/>
              <a:gd name="T44" fmla="*/ 97 w 112"/>
              <a:gd name="T45" fmla="*/ 91 h 112"/>
              <a:gd name="T46" fmla="*/ 97 w 112"/>
              <a:gd name="T47" fmla="*/ 81 h 112"/>
              <a:gd name="T48" fmla="*/ 107 w 112"/>
              <a:gd name="T49" fmla="*/ 50 h 112"/>
              <a:gd name="T50" fmla="*/ 107 w 112"/>
              <a:gd name="T51" fmla="*/ 50 h 112"/>
              <a:gd name="T52" fmla="*/ 92 w 112"/>
              <a:gd name="T53" fmla="*/ 45 h 112"/>
              <a:gd name="T54" fmla="*/ 87 w 112"/>
              <a:gd name="T55" fmla="*/ 66 h 112"/>
              <a:gd name="T56" fmla="*/ 107 w 112"/>
              <a:gd name="T57" fmla="*/ 40 h 112"/>
              <a:gd name="T58" fmla="*/ 102 w 112"/>
              <a:gd name="T59" fmla="*/ 30 h 112"/>
              <a:gd name="T60" fmla="*/ 102 w 112"/>
              <a:gd name="T61" fmla="*/ 20 h 112"/>
              <a:gd name="T62" fmla="*/ 76 w 112"/>
              <a:gd name="T63" fmla="*/ 5 h 112"/>
              <a:gd name="T64" fmla="*/ 76 w 112"/>
              <a:gd name="T65" fmla="*/ 0 h 112"/>
              <a:gd name="T66" fmla="*/ 81 w 112"/>
              <a:gd name="T67" fmla="*/ 0 h 112"/>
              <a:gd name="T68" fmla="*/ 51 w 112"/>
              <a:gd name="T69" fmla="*/ 5 h 112"/>
              <a:gd name="T70" fmla="*/ 51 w 112"/>
              <a:gd name="T71" fmla="*/ 0 h 112"/>
              <a:gd name="T72" fmla="*/ 51 w 112"/>
              <a:gd name="T73" fmla="*/ 0 h 112"/>
              <a:gd name="T74" fmla="*/ 5 w 112"/>
              <a:gd name="T75" fmla="*/ 5 h 112"/>
              <a:gd name="T76" fmla="*/ 36 w 112"/>
              <a:gd name="T77" fmla="*/ 25 h 112"/>
              <a:gd name="T78" fmla="*/ 56 w 112"/>
              <a:gd name="T79" fmla="*/ 61 h 112"/>
              <a:gd name="T80" fmla="*/ 56 w 112"/>
              <a:gd name="T81" fmla="*/ 50 h 112"/>
              <a:gd name="T82" fmla="*/ 81 w 112"/>
              <a:gd name="T83" fmla="*/ 86 h 112"/>
              <a:gd name="T84" fmla="*/ 66 w 112"/>
              <a:gd name="T85" fmla="*/ 91 h 112"/>
              <a:gd name="T86" fmla="*/ 71 w 112"/>
              <a:gd name="T87" fmla="*/ 61 h 112"/>
              <a:gd name="T88" fmla="*/ 71 w 112"/>
              <a:gd name="T89" fmla="*/ 50 h 112"/>
              <a:gd name="T90" fmla="*/ 81 w 112"/>
              <a:gd name="T91" fmla="*/ 86 h 112"/>
              <a:gd name="T92" fmla="*/ 61 w 112"/>
              <a:gd name="T93" fmla="*/ 76 h 112"/>
              <a:gd name="T94" fmla="*/ 61 w 112"/>
              <a:gd name="T95" fmla="*/ 71 h 112"/>
              <a:gd name="T96" fmla="*/ 56 w 112"/>
              <a:gd name="T97" fmla="*/ 91 h 112"/>
              <a:gd name="T98" fmla="*/ 56 w 112"/>
              <a:gd name="T99" fmla="*/ 81 h 112"/>
              <a:gd name="T100" fmla="*/ 87 w 112"/>
              <a:gd name="T101" fmla="*/ 25 h 112"/>
              <a:gd name="T102" fmla="*/ 76 w 112"/>
              <a:gd name="T103" fmla="*/ 20 h 112"/>
              <a:gd name="T104" fmla="*/ 92 w 112"/>
              <a:gd name="T105" fmla="*/ 25 h 112"/>
              <a:gd name="T106" fmla="*/ 92 w 112"/>
              <a:gd name="T107" fmla="*/ 25 h 112"/>
              <a:gd name="T108" fmla="*/ 87 w 112"/>
              <a:gd name="T109" fmla="*/ 30 h 112"/>
              <a:gd name="T110" fmla="*/ 87 w 112"/>
              <a:gd name="T111" fmla="*/ 25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2" h="112">
                <a:moveTo>
                  <a:pt x="36" y="25"/>
                </a:moveTo>
                <a:lnTo>
                  <a:pt x="51" y="25"/>
                </a:lnTo>
                <a:lnTo>
                  <a:pt x="51" y="20"/>
                </a:lnTo>
                <a:lnTo>
                  <a:pt x="61" y="20"/>
                </a:lnTo>
                <a:lnTo>
                  <a:pt x="61" y="25"/>
                </a:lnTo>
                <a:lnTo>
                  <a:pt x="71" y="25"/>
                </a:lnTo>
                <a:lnTo>
                  <a:pt x="71" y="30"/>
                </a:lnTo>
                <a:lnTo>
                  <a:pt x="20" y="30"/>
                </a:lnTo>
                <a:lnTo>
                  <a:pt x="20" y="45"/>
                </a:lnTo>
                <a:lnTo>
                  <a:pt x="15" y="45"/>
                </a:lnTo>
                <a:lnTo>
                  <a:pt x="15" y="35"/>
                </a:lnTo>
                <a:lnTo>
                  <a:pt x="15" y="35"/>
                </a:lnTo>
                <a:lnTo>
                  <a:pt x="20" y="30"/>
                </a:lnTo>
                <a:lnTo>
                  <a:pt x="20" y="30"/>
                </a:lnTo>
                <a:lnTo>
                  <a:pt x="20" y="25"/>
                </a:lnTo>
                <a:lnTo>
                  <a:pt x="20" y="25"/>
                </a:lnTo>
                <a:lnTo>
                  <a:pt x="5" y="25"/>
                </a:lnTo>
                <a:lnTo>
                  <a:pt x="5" y="56"/>
                </a:lnTo>
                <a:lnTo>
                  <a:pt x="20" y="56"/>
                </a:lnTo>
                <a:lnTo>
                  <a:pt x="20" y="61"/>
                </a:lnTo>
                <a:lnTo>
                  <a:pt x="0" y="61"/>
                </a:lnTo>
                <a:lnTo>
                  <a:pt x="0" y="71"/>
                </a:lnTo>
                <a:lnTo>
                  <a:pt x="5" y="71"/>
                </a:lnTo>
                <a:lnTo>
                  <a:pt x="5" y="71"/>
                </a:lnTo>
                <a:lnTo>
                  <a:pt x="5" y="86"/>
                </a:lnTo>
                <a:lnTo>
                  <a:pt x="0" y="96"/>
                </a:lnTo>
                <a:lnTo>
                  <a:pt x="0" y="96"/>
                </a:lnTo>
                <a:lnTo>
                  <a:pt x="10" y="106"/>
                </a:lnTo>
                <a:lnTo>
                  <a:pt x="10" y="106"/>
                </a:lnTo>
                <a:lnTo>
                  <a:pt x="15" y="91"/>
                </a:lnTo>
                <a:lnTo>
                  <a:pt x="20" y="71"/>
                </a:lnTo>
                <a:lnTo>
                  <a:pt x="20" y="71"/>
                </a:lnTo>
                <a:lnTo>
                  <a:pt x="20" y="76"/>
                </a:lnTo>
                <a:lnTo>
                  <a:pt x="20" y="76"/>
                </a:lnTo>
                <a:lnTo>
                  <a:pt x="20" y="91"/>
                </a:lnTo>
                <a:lnTo>
                  <a:pt x="10" y="106"/>
                </a:lnTo>
                <a:lnTo>
                  <a:pt x="10" y="106"/>
                </a:lnTo>
                <a:lnTo>
                  <a:pt x="26" y="112"/>
                </a:lnTo>
                <a:lnTo>
                  <a:pt x="26" y="112"/>
                </a:lnTo>
                <a:lnTo>
                  <a:pt x="31" y="96"/>
                </a:lnTo>
                <a:lnTo>
                  <a:pt x="36" y="76"/>
                </a:lnTo>
                <a:lnTo>
                  <a:pt x="36" y="40"/>
                </a:lnTo>
                <a:lnTo>
                  <a:pt x="71" y="40"/>
                </a:lnTo>
                <a:lnTo>
                  <a:pt x="71" y="40"/>
                </a:lnTo>
                <a:lnTo>
                  <a:pt x="36" y="40"/>
                </a:lnTo>
                <a:lnTo>
                  <a:pt x="36" y="106"/>
                </a:lnTo>
                <a:lnTo>
                  <a:pt x="51" y="106"/>
                </a:lnTo>
                <a:lnTo>
                  <a:pt x="51" y="101"/>
                </a:lnTo>
                <a:lnTo>
                  <a:pt x="66" y="101"/>
                </a:lnTo>
                <a:lnTo>
                  <a:pt x="66" y="101"/>
                </a:lnTo>
                <a:lnTo>
                  <a:pt x="61" y="101"/>
                </a:lnTo>
                <a:lnTo>
                  <a:pt x="61" y="101"/>
                </a:lnTo>
                <a:lnTo>
                  <a:pt x="61" y="101"/>
                </a:lnTo>
                <a:lnTo>
                  <a:pt x="61" y="101"/>
                </a:lnTo>
                <a:lnTo>
                  <a:pt x="71" y="112"/>
                </a:lnTo>
                <a:lnTo>
                  <a:pt x="71" y="112"/>
                </a:lnTo>
                <a:lnTo>
                  <a:pt x="76" y="106"/>
                </a:lnTo>
                <a:lnTo>
                  <a:pt x="76" y="106"/>
                </a:lnTo>
                <a:lnTo>
                  <a:pt x="87" y="96"/>
                </a:lnTo>
                <a:lnTo>
                  <a:pt x="87" y="96"/>
                </a:lnTo>
                <a:lnTo>
                  <a:pt x="97" y="106"/>
                </a:lnTo>
                <a:lnTo>
                  <a:pt x="102" y="112"/>
                </a:lnTo>
                <a:lnTo>
                  <a:pt x="102" y="112"/>
                </a:lnTo>
                <a:lnTo>
                  <a:pt x="112" y="106"/>
                </a:lnTo>
                <a:lnTo>
                  <a:pt x="112" y="86"/>
                </a:lnTo>
                <a:lnTo>
                  <a:pt x="112" y="86"/>
                </a:lnTo>
                <a:lnTo>
                  <a:pt x="102" y="81"/>
                </a:lnTo>
                <a:lnTo>
                  <a:pt x="102" y="81"/>
                </a:lnTo>
                <a:lnTo>
                  <a:pt x="97" y="91"/>
                </a:lnTo>
                <a:lnTo>
                  <a:pt x="97" y="91"/>
                </a:lnTo>
                <a:lnTo>
                  <a:pt x="97" y="81"/>
                </a:lnTo>
                <a:lnTo>
                  <a:pt x="97" y="81"/>
                </a:lnTo>
                <a:lnTo>
                  <a:pt x="102" y="66"/>
                </a:lnTo>
                <a:lnTo>
                  <a:pt x="102" y="66"/>
                </a:lnTo>
                <a:lnTo>
                  <a:pt x="107" y="50"/>
                </a:lnTo>
                <a:lnTo>
                  <a:pt x="107" y="50"/>
                </a:lnTo>
                <a:lnTo>
                  <a:pt x="107" y="50"/>
                </a:lnTo>
                <a:lnTo>
                  <a:pt x="107" y="50"/>
                </a:lnTo>
                <a:lnTo>
                  <a:pt x="92" y="40"/>
                </a:lnTo>
                <a:lnTo>
                  <a:pt x="92" y="40"/>
                </a:lnTo>
                <a:lnTo>
                  <a:pt x="92" y="45"/>
                </a:lnTo>
                <a:lnTo>
                  <a:pt x="92" y="45"/>
                </a:lnTo>
                <a:lnTo>
                  <a:pt x="87" y="66"/>
                </a:lnTo>
                <a:lnTo>
                  <a:pt x="87" y="66"/>
                </a:lnTo>
                <a:lnTo>
                  <a:pt x="87" y="45"/>
                </a:lnTo>
                <a:lnTo>
                  <a:pt x="87" y="40"/>
                </a:lnTo>
                <a:lnTo>
                  <a:pt x="107" y="40"/>
                </a:lnTo>
                <a:lnTo>
                  <a:pt x="107" y="30"/>
                </a:lnTo>
                <a:lnTo>
                  <a:pt x="102" y="30"/>
                </a:lnTo>
                <a:lnTo>
                  <a:pt x="102" y="30"/>
                </a:lnTo>
                <a:lnTo>
                  <a:pt x="107" y="25"/>
                </a:lnTo>
                <a:lnTo>
                  <a:pt x="107" y="25"/>
                </a:lnTo>
                <a:lnTo>
                  <a:pt x="102" y="20"/>
                </a:lnTo>
                <a:lnTo>
                  <a:pt x="107" y="20"/>
                </a:lnTo>
                <a:lnTo>
                  <a:pt x="107" y="5"/>
                </a:lnTo>
                <a:lnTo>
                  <a:pt x="76" y="5"/>
                </a:lnTo>
                <a:lnTo>
                  <a:pt x="76" y="5"/>
                </a:lnTo>
                <a:lnTo>
                  <a:pt x="76" y="5"/>
                </a:lnTo>
                <a:lnTo>
                  <a:pt x="76" y="0"/>
                </a:lnTo>
                <a:lnTo>
                  <a:pt x="76" y="0"/>
                </a:lnTo>
                <a:lnTo>
                  <a:pt x="81" y="0"/>
                </a:lnTo>
                <a:lnTo>
                  <a:pt x="81" y="0"/>
                </a:lnTo>
                <a:lnTo>
                  <a:pt x="61" y="0"/>
                </a:lnTo>
                <a:lnTo>
                  <a:pt x="61" y="5"/>
                </a:lnTo>
                <a:lnTo>
                  <a:pt x="51" y="5"/>
                </a:lnTo>
                <a:lnTo>
                  <a:pt x="51" y="5"/>
                </a:lnTo>
                <a:lnTo>
                  <a:pt x="51" y="5"/>
                </a:lnTo>
                <a:lnTo>
                  <a:pt x="51" y="0"/>
                </a:lnTo>
                <a:lnTo>
                  <a:pt x="51" y="0"/>
                </a:lnTo>
                <a:lnTo>
                  <a:pt x="51" y="0"/>
                </a:lnTo>
                <a:lnTo>
                  <a:pt x="51" y="0"/>
                </a:lnTo>
                <a:lnTo>
                  <a:pt x="36" y="0"/>
                </a:lnTo>
                <a:lnTo>
                  <a:pt x="36" y="5"/>
                </a:lnTo>
                <a:lnTo>
                  <a:pt x="5" y="5"/>
                </a:lnTo>
                <a:lnTo>
                  <a:pt x="5" y="20"/>
                </a:lnTo>
                <a:lnTo>
                  <a:pt x="36" y="20"/>
                </a:lnTo>
                <a:lnTo>
                  <a:pt x="36" y="25"/>
                </a:lnTo>
                <a:lnTo>
                  <a:pt x="36" y="25"/>
                </a:lnTo>
                <a:close/>
                <a:moveTo>
                  <a:pt x="56" y="50"/>
                </a:moveTo>
                <a:lnTo>
                  <a:pt x="56" y="61"/>
                </a:lnTo>
                <a:lnTo>
                  <a:pt x="51" y="61"/>
                </a:lnTo>
                <a:lnTo>
                  <a:pt x="51" y="50"/>
                </a:lnTo>
                <a:lnTo>
                  <a:pt x="56" y="50"/>
                </a:lnTo>
                <a:lnTo>
                  <a:pt x="56" y="50"/>
                </a:lnTo>
                <a:close/>
                <a:moveTo>
                  <a:pt x="81" y="86"/>
                </a:moveTo>
                <a:lnTo>
                  <a:pt x="81" y="86"/>
                </a:lnTo>
                <a:lnTo>
                  <a:pt x="71" y="91"/>
                </a:lnTo>
                <a:lnTo>
                  <a:pt x="71" y="91"/>
                </a:lnTo>
                <a:lnTo>
                  <a:pt x="66" y="91"/>
                </a:lnTo>
                <a:lnTo>
                  <a:pt x="66" y="81"/>
                </a:lnTo>
                <a:lnTo>
                  <a:pt x="71" y="81"/>
                </a:lnTo>
                <a:lnTo>
                  <a:pt x="71" y="61"/>
                </a:lnTo>
                <a:lnTo>
                  <a:pt x="66" y="61"/>
                </a:lnTo>
                <a:lnTo>
                  <a:pt x="66" y="50"/>
                </a:lnTo>
                <a:lnTo>
                  <a:pt x="71" y="50"/>
                </a:lnTo>
                <a:lnTo>
                  <a:pt x="71" y="50"/>
                </a:lnTo>
                <a:lnTo>
                  <a:pt x="81" y="86"/>
                </a:lnTo>
                <a:lnTo>
                  <a:pt x="81" y="86"/>
                </a:lnTo>
                <a:lnTo>
                  <a:pt x="81" y="86"/>
                </a:lnTo>
                <a:close/>
                <a:moveTo>
                  <a:pt x="61" y="71"/>
                </a:moveTo>
                <a:lnTo>
                  <a:pt x="61" y="76"/>
                </a:lnTo>
                <a:lnTo>
                  <a:pt x="51" y="76"/>
                </a:lnTo>
                <a:lnTo>
                  <a:pt x="51" y="71"/>
                </a:lnTo>
                <a:lnTo>
                  <a:pt x="61" y="71"/>
                </a:lnTo>
                <a:lnTo>
                  <a:pt x="61" y="71"/>
                </a:lnTo>
                <a:close/>
                <a:moveTo>
                  <a:pt x="56" y="81"/>
                </a:moveTo>
                <a:lnTo>
                  <a:pt x="56" y="91"/>
                </a:lnTo>
                <a:lnTo>
                  <a:pt x="51" y="91"/>
                </a:lnTo>
                <a:lnTo>
                  <a:pt x="51" y="81"/>
                </a:lnTo>
                <a:lnTo>
                  <a:pt x="56" y="81"/>
                </a:lnTo>
                <a:lnTo>
                  <a:pt x="56" y="81"/>
                </a:lnTo>
                <a:close/>
                <a:moveTo>
                  <a:pt x="87" y="25"/>
                </a:moveTo>
                <a:lnTo>
                  <a:pt x="87" y="25"/>
                </a:lnTo>
                <a:lnTo>
                  <a:pt x="87" y="25"/>
                </a:lnTo>
                <a:lnTo>
                  <a:pt x="87" y="25"/>
                </a:lnTo>
                <a:lnTo>
                  <a:pt x="76" y="20"/>
                </a:lnTo>
                <a:lnTo>
                  <a:pt x="76" y="20"/>
                </a:lnTo>
                <a:lnTo>
                  <a:pt x="97" y="20"/>
                </a:lnTo>
                <a:lnTo>
                  <a:pt x="92" y="25"/>
                </a:lnTo>
                <a:lnTo>
                  <a:pt x="92" y="25"/>
                </a:lnTo>
                <a:lnTo>
                  <a:pt x="92" y="25"/>
                </a:lnTo>
                <a:lnTo>
                  <a:pt x="92" y="25"/>
                </a:lnTo>
                <a:lnTo>
                  <a:pt x="97" y="30"/>
                </a:lnTo>
                <a:lnTo>
                  <a:pt x="87" y="30"/>
                </a:lnTo>
                <a:lnTo>
                  <a:pt x="87" y="30"/>
                </a:lnTo>
                <a:lnTo>
                  <a:pt x="87" y="30"/>
                </a:lnTo>
                <a:lnTo>
                  <a:pt x="87" y="25"/>
                </a:lnTo>
                <a:lnTo>
                  <a:pt x="87" y="25"/>
                </a:lnTo>
                <a:lnTo>
                  <a:pt x="87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10299444" y="2644775"/>
            <a:ext cx="177800" cy="177800"/>
          </a:xfrm>
          <a:custGeom>
            <a:avLst/>
            <a:gdLst>
              <a:gd name="T0" fmla="*/ 15 w 112"/>
              <a:gd name="T1" fmla="*/ 15 h 112"/>
              <a:gd name="T2" fmla="*/ 31 w 112"/>
              <a:gd name="T3" fmla="*/ 15 h 112"/>
              <a:gd name="T4" fmla="*/ 31 w 112"/>
              <a:gd name="T5" fmla="*/ 0 h 112"/>
              <a:gd name="T6" fmla="*/ 15 w 112"/>
              <a:gd name="T7" fmla="*/ 5 h 112"/>
              <a:gd name="T8" fmla="*/ 15 w 112"/>
              <a:gd name="T9" fmla="*/ 15 h 112"/>
              <a:gd name="T10" fmla="*/ 46 w 112"/>
              <a:gd name="T11" fmla="*/ 96 h 112"/>
              <a:gd name="T12" fmla="*/ 26 w 112"/>
              <a:gd name="T13" fmla="*/ 40 h 112"/>
              <a:gd name="T14" fmla="*/ 46 w 112"/>
              <a:gd name="T15" fmla="*/ 30 h 112"/>
              <a:gd name="T16" fmla="*/ 41 w 112"/>
              <a:gd name="T17" fmla="*/ 35 h 112"/>
              <a:gd name="T18" fmla="*/ 51 w 112"/>
              <a:gd name="T19" fmla="*/ 40 h 112"/>
              <a:gd name="T20" fmla="*/ 107 w 112"/>
              <a:gd name="T21" fmla="*/ 25 h 112"/>
              <a:gd name="T22" fmla="*/ 66 w 112"/>
              <a:gd name="T23" fmla="*/ 10 h 112"/>
              <a:gd name="T24" fmla="*/ 71 w 112"/>
              <a:gd name="T25" fmla="*/ 5 h 112"/>
              <a:gd name="T26" fmla="*/ 71 w 112"/>
              <a:gd name="T27" fmla="*/ 5 h 112"/>
              <a:gd name="T28" fmla="*/ 56 w 112"/>
              <a:gd name="T29" fmla="*/ 0 h 112"/>
              <a:gd name="T30" fmla="*/ 56 w 112"/>
              <a:gd name="T31" fmla="*/ 5 h 112"/>
              <a:gd name="T32" fmla="*/ 46 w 112"/>
              <a:gd name="T33" fmla="*/ 25 h 112"/>
              <a:gd name="T34" fmla="*/ 0 w 112"/>
              <a:gd name="T35" fmla="*/ 15 h 112"/>
              <a:gd name="T36" fmla="*/ 10 w 112"/>
              <a:gd name="T37" fmla="*/ 30 h 112"/>
              <a:gd name="T38" fmla="*/ 10 w 112"/>
              <a:gd name="T39" fmla="*/ 56 h 112"/>
              <a:gd name="T40" fmla="*/ 0 w 112"/>
              <a:gd name="T41" fmla="*/ 101 h 112"/>
              <a:gd name="T42" fmla="*/ 0 w 112"/>
              <a:gd name="T43" fmla="*/ 101 h 112"/>
              <a:gd name="T44" fmla="*/ 10 w 112"/>
              <a:gd name="T45" fmla="*/ 112 h 112"/>
              <a:gd name="T46" fmla="*/ 21 w 112"/>
              <a:gd name="T47" fmla="*/ 81 h 112"/>
              <a:gd name="T48" fmla="*/ 31 w 112"/>
              <a:gd name="T49" fmla="*/ 56 h 112"/>
              <a:gd name="T50" fmla="*/ 31 w 112"/>
              <a:gd name="T51" fmla="*/ 91 h 112"/>
              <a:gd name="T52" fmla="*/ 21 w 112"/>
              <a:gd name="T53" fmla="*/ 91 h 112"/>
              <a:gd name="T54" fmla="*/ 26 w 112"/>
              <a:gd name="T55" fmla="*/ 106 h 112"/>
              <a:gd name="T56" fmla="*/ 36 w 112"/>
              <a:gd name="T57" fmla="*/ 106 h 112"/>
              <a:gd name="T58" fmla="*/ 46 w 112"/>
              <a:gd name="T59" fmla="*/ 101 h 112"/>
              <a:gd name="T60" fmla="*/ 56 w 112"/>
              <a:gd name="T61" fmla="*/ 112 h 112"/>
              <a:gd name="T62" fmla="*/ 82 w 112"/>
              <a:gd name="T63" fmla="*/ 86 h 112"/>
              <a:gd name="T64" fmla="*/ 92 w 112"/>
              <a:gd name="T65" fmla="*/ 96 h 112"/>
              <a:gd name="T66" fmla="*/ 102 w 112"/>
              <a:gd name="T67" fmla="*/ 112 h 112"/>
              <a:gd name="T68" fmla="*/ 112 w 112"/>
              <a:gd name="T69" fmla="*/ 96 h 112"/>
              <a:gd name="T70" fmla="*/ 87 w 112"/>
              <a:gd name="T71" fmla="*/ 76 h 112"/>
              <a:gd name="T72" fmla="*/ 112 w 112"/>
              <a:gd name="T73" fmla="*/ 61 h 112"/>
              <a:gd name="T74" fmla="*/ 87 w 112"/>
              <a:gd name="T75" fmla="*/ 45 h 112"/>
              <a:gd name="T76" fmla="*/ 102 w 112"/>
              <a:gd name="T77" fmla="*/ 35 h 112"/>
              <a:gd name="T78" fmla="*/ 77 w 112"/>
              <a:gd name="T79" fmla="*/ 35 h 112"/>
              <a:gd name="T80" fmla="*/ 77 w 112"/>
              <a:gd name="T81" fmla="*/ 30 h 112"/>
              <a:gd name="T82" fmla="*/ 61 w 112"/>
              <a:gd name="T83" fmla="*/ 25 h 112"/>
              <a:gd name="T84" fmla="*/ 56 w 112"/>
              <a:gd name="T85" fmla="*/ 40 h 112"/>
              <a:gd name="T86" fmla="*/ 46 w 112"/>
              <a:gd name="T87" fmla="*/ 56 h 112"/>
              <a:gd name="T88" fmla="*/ 51 w 112"/>
              <a:gd name="T89" fmla="*/ 56 h 112"/>
              <a:gd name="T90" fmla="*/ 61 w 112"/>
              <a:gd name="T91" fmla="*/ 61 h 112"/>
              <a:gd name="T92" fmla="*/ 71 w 112"/>
              <a:gd name="T93" fmla="*/ 45 h 112"/>
              <a:gd name="T94" fmla="*/ 51 w 112"/>
              <a:gd name="T95" fmla="*/ 61 h 112"/>
              <a:gd name="T96" fmla="*/ 71 w 112"/>
              <a:gd name="T97" fmla="*/ 76 h 112"/>
              <a:gd name="T98" fmla="*/ 71 w 112"/>
              <a:gd name="T99" fmla="*/ 76 h 112"/>
              <a:gd name="T100" fmla="*/ 46 w 112"/>
              <a:gd name="T101" fmla="*/ 96 h 112"/>
              <a:gd name="T102" fmla="*/ 46 w 112"/>
              <a:gd name="T103" fmla="*/ 9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2" h="112">
                <a:moveTo>
                  <a:pt x="15" y="15"/>
                </a:moveTo>
                <a:lnTo>
                  <a:pt x="15" y="15"/>
                </a:lnTo>
                <a:lnTo>
                  <a:pt x="31" y="15"/>
                </a:lnTo>
                <a:lnTo>
                  <a:pt x="31" y="15"/>
                </a:lnTo>
                <a:lnTo>
                  <a:pt x="31" y="0"/>
                </a:lnTo>
                <a:lnTo>
                  <a:pt x="31" y="0"/>
                </a:lnTo>
                <a:lnTo>
                  <a:pt x="15" y="5"/>
                </a:lnTo>
                <a:lnTo>
                  <a:pt x="15" y="5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close/>
                <a:moveTo>
                  <a:pt x="46" y="96"/>
                </a:moveTo>
                <a:lnTo>
                  <a:pt x="46" y="40"/>
                </a:lnTo>
                <a:lnTo>
                  <a:pt x="26" y="40"/>
                </a:lnTo>
                <a:lnTo>
                  <a:pt x="26" y="30"/>
                </a:lnTo>
                <a:lnTo>
                  <a:pt x="46" y="30"/>
                </a:lnTo>
                <a:lnTo>
                  <a:pt x="41" y="35"/>
                </a:lnTo>
                <a:lnTo>
                  <a:pt x="41" y="35"/>
                </a:lnTo>
                <a:lnTo>
                  <a:pt x="51" y="40"/>
                </a:lnTo>
                <a:lnTo>
                  <a:pt x="51" y="40"/>
                </a:lnTo>
                <a:lnTo>
                  <a:pt x="61" y="25"/>
                </a:lnTo>
                <a:lnTo>
                  <a:pt x="107" y="25"/>
                </a:lnTo>
                <a:lnTo>
                  <a:pt x="107" y="10"/>
                </a:lnTo>
                <a:lnTo>
                  <a:pt x="66" y="10"/>
                </a:lnTo>
                <a:lnTo>
                  <a:pt x="66" y="10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56" y="0"/>
                </a:lnTo>
                <a:lnTo>
                  <a:pt x="56" y="0"/>
                </a:lnTo>
                <a:lnTo>
                  <a:pt x="56" y="5"/>
                </a:lnTo>
                <a:lnTo>
                  <a:pt x="56" y="5"/>
                </a:lnTo>
                <a:lnTo>
                  <a:pt x="46" y="25"/>
                </a:lnTo>
                <a:lnTo>
                  <a:pt x="46" y="15"/>
                </a:lnTo>
                <a:lnTo>
                  <a:pt x="0" y="15"/>
                </a:lnTo>
                <a:lnTo>
                  <a:pt x="0" y="30"/>
                </a:lnTo>
                <a:lnTo>
                  <a:pt x="10" y="30"/>
                </a:lnTo>
                <a:lnTo>
                  <a:pt x="10" y="56"/>
                </a:lnTo>
                <a:lnTo>
                  <a:pt x="10" y="56"/>
                </a:lnTo>
                <a:lnTo>
                  <a:pt x="10" y="81"/>
                </a:lnTo>
                <a:lnTo>
                  <a:pt x="0" y="101"/>
                </a:lnTo>
                <a:lnTo>
                  <a:pt x="0" y="101"/>
                </a:lnTo>
                <a:lnTo>
                  <a:pt x="0" y="101"/>
                </a:lnTo>
                <a:lnTo>
                  <a:pt x="0" y="101"/>
                </a:lnTo>
                <a:lnTo>
                  <a:pt x="10" y="112"/>
                </a:lnTo>
                <a:lnTo>
                  <a:pt x="10" y="112"/>
                </a:lnTo>
                <a:lnTo>
                  <a:pt x="21" y="81"/>
                </a:lnTo>
                <a:lnTo>
                  <a:pt x="26" y="56"/>
                </a:lnTo>
                <a:lnTo>
                  <a:pt x="31" y="56"/>
                </a:lnTo>
                <a:lnTo>
                  <a:pt x="31" y="91"/>
                </a:lnTo>
                <a:lnTo>
                  <a:pt x="31" y="91"/>
                </a:lnTo>
                <a:lnTo>
                  <a:pt x="31" y="91"/>
                </a:lnTo>
                <a:lnTo>
                  <a:pt x="21" y="91"/>
                </a:lnTo>
                <a:lnTo>
                  <a:pt x="21" y="91"/>
                </a:lnTo>
                <a:lnTo>
                  <a:pt x="26" y="106"/>
                </a:lnTo>
                <a:lnTo>
                  <a:pt x="26" y="106"/>
                </a:lnTo>
                <a:lnTo>
                  <a:pt x="36" y="106"/>
                </a:lnTo>
                <a:lnTo>
                  <a:pt x="46" y="101"/>
                </a:lnTo>
                <a:lnTo>
                  <a:pt x="46" y="101"/>
                </a:lnTo>
                <a:lnTo>
                  <a:pt x="56" y="112"/>
                </a:lnTo>
                <a:lnTo>
                  <a:pt x="56" y="112"/>
                </a:lnTo>
                <a:lnTo>
                  <a:pt x="71" y="96"/>
                </a:lnTo>
                <a:lnTo>
                  <a:pt x="82" y="86"/>
                </a:lnTo>
                <a:lnTo>
                  <a:pt x="82" y="86"/>
                </a:lnTo>
                <a:lnTo>
                  <a:pt x="92" y="96"/>
                </a:lnTo>
                <a:lnTo>
                  <a:pt x="102" y="112"/>
                </a:lnTo>
                <a:lnTo>
                  <a:pt x="102" y="112"/>
                </a:lnTo>
                <a:lnTo>
                  <a:pt x="112" y="96"/>
                </a:lnTo>
                <a:lnTo>
                  <a:pt x="112" y="96"/>
                </a:lnTo>
                <a:lnTo>
                  <a:pt x="97" y="86"/>
                </a:lnTo>
                <a:lnTo>
                  <a:pt x="87" y="76"/>
                </a:lnTo>
                <a:lnTo>
                  <a:pt x="112" y="76"/>
                </a:lnTo>
                <a:lnTo>
                  <a:pt x="112" y="61"/>
                </a:lnTo>
                <a:lnTo>
                  <a:pt x="87" y="61"/>
                </a:lnTo>
                <a:lnTo>
                  <a:pt x="87" y="45"/>
                </a:lnTo>
                <a:lnTo>
                  <a:pt x="102" y="45"/>
                </a:lnTo>
                <a:lnTo>
                  <a:pt x="102" y="35"/>
                </a:lnTo>
                <a:lnTo>
                  <a:pt x="77" y="35"/>
                </a:lnTo>
                <a:lnTo>
                  <a:pt x="77" y="35"/>
                </a:lnTo>
                <a:lnTo>
                  <a:pt x="77" y="35"/>
                </a:lnTo>
                <a:lnTo>
                  <a:pt x="77" y="30"/>
                </a:lnTo>
                <a:lnTo>
                  <a:pt x="77" y="30"/>
                </a:lnTo>
                <a:lnTo>
                  <a:pt x="61" y="25"/>
                </a:lnTo>
                <a:lnTo>
                  <a:pt x="61" y="25"/>
                </a:lnTo>
                <a:lnTo>
                  <a:pt x="56" y="40"/>
                </a:lnTo>
                <a:lnTo>
                  <a:pt x="46" y="56"/>
                </a:lnTo>
                <a:lnTo>
                  <a:pt x="46" y="56"/>
                </a:lnTo>
                <a:lnTo>
                  <a:pt x="51" y="56"/>
                </a:lnTo>
                <a:lnTo>
                  <a:pt x="51" y="56"/>
                </a:lnTo>
                <a:lnTo>
                  <a:pt x="61" y="61"/>
                </a:lnTo>
                <a:lnTo>
                  <a:pt x="61" y="61"/>
                </a:lnTo>
                <a:lnTo>
                  <a:pt x="66" y="45"/>
                </a:lnTo>
                <a:lnTo>
                  <a:pt x="71" y="45"/>
                </a:lnTo>
                <a:lnTo>
                  <a:pt x="71" y="61"/>
                </a:lnTo>
                <a:lnTo>
                  <a:pt x="51" y="61"/>
                </a:lnTo>
                <a:lnTo>
                  <a:pt x="51" y="76"/>
                </a:lnTo>
                <a:lnTo>
                  <a:pt x="71" y="76"/>
                </a:lnTo>
                <a:lnTo>
                  <a:pt x="71" y="76"/>
                </a:lnTo>
                <a:lnTo>
                  <a:pt x="71" y="76"/>
                </a:lnTo>
                <a:lnTo>
                  <a:pt x="61" y="86"/>
                </a:lnTo>
                <a:lnTo>
                  <a:pt x="46" y="96"/>
                </a:lnTo>
                <a:lnTo>
                  <a:pt x="46" y="96"/>
                </a:lnTo>
                <a:lnTo>
                  <a:pt x="46" y="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10518519" y="2644775"/>
            <a:ext cx="128587" cy="177800"/>
          </a:xfrm>
          <a:custGeom>
            <a:avLst/>
            <a:gdLst>
              <a:gd name="T0" fmla="*/ 15 w 81"/>
              <a:gd name="T1" fmla="*/ 112 h 112"/>
              <a:gd name="T2" fmla="*/ 15 w 81"/>
              <a:gd name="T3" fmla="*/ 101 h 112"/>
              <a:gd name="T4" fmla="*/ 66 w 81"/>
              <a:gd name="T5" fmla="*/ 101 h 112"/>
              <a:gd name="T6" fmla="*/ 66 w 81"/>
              <a:gd name="T7" fmla="*/ 112 h 112"/>
              <a:gd name="T8" fmla="*/ 81 w 81"/>
              <a:gd name="T9" fmla="*/ 112 h 112"/>
              <a:gd name="T10" fmla="*/ 81 w 81"/>
              <a:gd name="T11" fmla="*/ 15 h 112"/>
              <a:gd name="T12" fmla="*/ 40 w 81"/>
              <a:gd name="T13" fmla="*/ 15 h 112"/>
              <a:gd name="T14" fmla="*/ 40 w 81"/>
              <a:gd name="T15" fmla="*/ 15 h 112"/>
              <a:gd name="T16" fmla="*/ 45 w 81"/>
              <a:gd name="T17" fmla="*/ 10 h 112"/>
              <a:gd name="T18" fmla="*/ 45 w 81"/>
              <a:gd name="T19" fmla="*/ 10 h 112"/>
              <a:gd name="T20" fmla="*/ 45 w 81"/>
              <a:gd name="T21" fmla="*/ 10 h 112"/>
              <a:gd name="T22" fmla="*/ 45 w 81"/>
              <a:gd name="T23" fmla="*/ 0 h 112"/>
              <a:gd name="T24" fmla="*/ 45 w 81"/>
              <a:gd name="T25" fmla="*/ 0 h 112"/>
              <a:gd name="T26" fmla="*/ 25 w 81"/>
              <a:gd name="T27" fmla="*/ 0 h 112"/>
              <a:gd name="T28" fmla="*/ 25 w 81"/>
              <a:gd name="T29" fmla="*/ 0 h 112"/>
              <a:gd name="T30" fmla="*/ 25 w 81"/>
              <a:gd name="T31" fmla="*/ 5 h 112"/>
              <a:gd name="T32" fmla="*/ 25 w 81"/>
              <a:gd name="T33" fmla="*/ 5 h 112"/>
              <a:gd name="T34" fmla="*/ 25 w 81"/>
              <a:gd name="T35" fmla="*/ 15 h 112"/>
              <a:gd name="T36" fmla="*/ 0 w 81"/>
              <a:gd name="T37" fmla="*/ 15 h 112"/>
              <a:gd name="T38" fmla="*/ 0 w 81"/>
              <a:gd name="T39" fmla="*/ 112 h 112"/>
              <a:gd name="T40" fmla="*/ 0 w 81"/>
              <a:gd name="T41" fmla="*/ 112 h 112"/>
              <a:gd name="T42" fmla="*/ 15 w 81"/>
              <a:gd name="T43" fmla="*/ 112 h 112"/>
              <a:gd name="T44" fmla="*/ 15 w 81"/>
              <a:gd name="T45" fmla="*/ 112 h 112"/>
              <a:gd name="T46" fmla="*/ 61 w 81"/>
              <a:gd name="T47" fmla="*/ 30 h 112"/>
              <a:gd name="T48" fmla="*/ 61 w 81"/>
              <a:gd name="T49" fmla="*/ 40 h 112"/>
              <a:gd name="T50" fmla="*/ 15 w 81"/>
              <a:gd name="T51" fmla="*/ 40 h 112"/>
              <a:gd name="T52" fmla="*/ 15 w 81"/>
              <a:gd name="T53" fmla="*/ 30 h 112"/>
              <a:gd name="T54" fmla="*/ 61 w 81"/>
              <a:gd name="T55" fmla="*/ 30 h 112"/>
              <a:gd name="T56" fmla="*/ 61 w 81"/>
              <a:gd name="T57" fmla="*/ 30 h 112"/>
              <a:gd name="T58" fmla="*/ 66 w 81"/>
              <a:gd name="T59" fmla="*/ 66 h 112"/>
              <a:gd name="T60" fmla="*/ 15 w 81"/>
              <a:gd name="T61" fmla="*/ 66 h 112"/>
              <a:gd name="T62" fmla="*/ 15 w 81"/>
              <a:gd name="T63" fmla="*/ 56 h 112"/>
              <a:gd name="T64" fmla="*/ 66 w 81"/>
              <a:gd name="T65" fmla="*/ 56 h 112"/>
              <a:gd name="T66" fmla="*/ 66 w 81"/>
              <a:gd name="T67" fmla="*/ 66 h 112"/>
              <a:gd name="T68" fmla="*/ 66 w 81"/>
              <a:gd name="T69" fmla="*/ 66 h 112"/>
              <a:gd name="T70" fmla="*/ 66 w 81"/>
              <a:gd name="T71" fmla="*/ 76 h 112"/>
              <a:gd name="T72" fmla="*/ 66 w 81"/>
              <a:gd name="T73" fmla="*/ 91 h 112"/>
              <a:gd name="T74" fmla="*/ 15 w 81"/>
              <a:gd name="T75" fmla="*/ 91 h 112"/>
              <a:gd name="T76" fmla="*/ 15 w 81"/>
              <a:gd name="T77" fmla="*/ 76 h 112"/>
              <a:gd name="T78" fmla="*/ 66 w 81"/>
              <a:gd name="T79" fmla="*/ 76 h 112"/>
              <a:gd name="T80" fmla="*/ 66 w 81"/>
              <a:gd name="T81" fmla="*/ 7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1" h="112">
                <a:moveTo>
                  <a:pt x="15" y="112"/>
                </a:moveTo>
                <a:lnTo>
                  <a:pt x="15" y="101"/>
                </a:lnTo>
                <a:lnTo>
                  <a:pt x="66" y="101"/>
                </a:lnTo>
                <a:lnTo>
                  <a:pt x="66" y="112"/>
                </a:lnTo>
                <a:lnTo>
                  <a:pt x="81" y="112"/>
                </a:lnTo>
                <a:lnTo>
                  <a:pt x="81" y="15"/>
                </a:lnTo>
                <a:lnTo>
                  <a:pt x="40" y="15"/>
                </a:lnTo>
                <a:lnTo>
                  <a:pt x="40" y="15"/>
                </a:lnTo>
                <a:lnTo>
                  <a:pt x="45" y="10"/>
                </a:lnTo>
                <a:lnTo>
                  <a:pt x="45" y="10"/>
                </a:lnTo>
                <a:lnTo>
                  <a:pt x="45" y="10"/>
                </a:lnTo>
                <a:lnTo>
                  <a:pt x="45" y="0"/>
                </a:lnTo>
                <a:lnTo>
                  <a:pt x="45" y="0"/>
                </a:lnTo>
                <a:lnTo>
                  <a:pt x="25" y="0"/>
                </a:lnTo>
                <a:lnTo>
                  <a:pt x="25" y="0"/>
                </a:lnTo>
                <a:lnTo>
                  <a:pt x="25" y="5"/>
                </a:lnTo>
                <a:lnTo>
                  <a:pt x="25" y="5"/>
                </a:lnTo>
                <a:lnTo>
                  <a:pt x="25" y="15"/>
                </a:lnTo>
                <a:lnTo>
                  <a:pt x="0" y="15"/>
                </a:lnTo>
                <a:lnTo>
                  <a:pt x="0" y="112"/>
                </a:lnTo>
                <a:lnTo>
                  <a:pt x="0" y="112"/>
                </a:lnTo>
                <a:lnTo>
                  <a:pt x="15" y="112"/>
                </a:lnTo>
                <a:lnTo>
                  <a:pt x="15" y="112"/>
                </a:lnTo>
                <a:close/>
                <a:moveTo>
                  <a:pt x="61" y="30"/>
                </a:moveTo>
                <a:lnTo>
                  <a:pt x="61" y="40"/>
                </a:lnTo>
                <a:lnTo>
                  <a:pt x="15" y="40"/>
                </a:lnTo>
                <a:lnTo>
                  <a:pt x="15" y="30"/>
                </a:lnTo>
                <a:lnTo>
                  <a:pt x="61" y="30"/>
                </a:lnTo>
                <a:lnTo>
                  <a:pt x="61" y="30"/>
                </a:lnTo>
                <a:close/>
                <a:moveTo>
                  <a:pt x="66" y="66"/>
                </a:moveTo>
                <a:lnTo>
                  <a:pt x="15" y="66"/>
                </a:lnTo>
                <a:lnTo>
                  <a:pt x="15" y="56"/>
                </a:lnTo>
                <a:lnTo>
                  <a:pt x="66" y="56"/>
                </a:lnTo>
                <a:lnTo>
                  <a:pt x="66" y="66"/>
                </a:lnTo>
                <a:lnTo>
                  <a:pt x="66" y="66"/>
                </a:lnTo>
                <a:close/>
                <a:moveTo>
                  <a:pt x="66" y="76"/>
                </a:moveTo>
                <a:lnTo>
                  <a:pt x="66" y="91"/>
                </a:lnTo>
                <a:lnTo>
                  <a:pt x="15" y="91"/>
                </a:lnTo>
                <a:lnTo>
                  <a:pt x="15" y="76"/>
                </a:lnTo>
                <a:lnTo>
                  <a:pt x="66" y="76"/>
                </a:lnTo>
                <a:lnTo>
                  <a:pt x="66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1"/>
          <p:cNvSpPr>
            <a:spLocks noEditPoints="1"/>
          </p:cNvSpPr>
          <p:nvPr/>
        </p:nvSpPr>
        <p:spPr bwMode="auto">
          <a:xfrm>
            <a:off x="10686794" y="2644775"/>
            <a:ext cx="177800" cy="168275"/>
          </a:xfrm>
          <a:custGeom>
            <a:avLst/>
            <a:gdLst>
              <a:gd name="T0" fmla="*/ 82 w 112"/>
              <a:gd name="T1" fmla="*/ 5 h 106"/>
              <a:gd name="T2" fmla="*/ 82 w 112"/>
              <a:gd name="T3" fmla="*/ 5 h 106"/>
              <a:gd name="T4" fmla="*/ 62 w 112"/>
              <a:gd name="T5" fmla="*/ 0 h 106"/>
              <a:gd name="T6" fmla="*/ 56 w 112"/>
              <a:gd name="T7" fmla="*/ 20 h 106"/>
              <a:gd name="T8" fmla="*/ 36 w 112"/>
              <a:gd name="T9" fmla="*/ 35 h 106"/>
              <a:gd name="T10" fmla="*/ 41 w 112"/>
              <a:gd name="T11" fmla="*/ 50 h 106"/>
              <a:gd name="T12" fmla="*/ 92 w 112"/>
              <a:gd name="T13" fmla="*/ 50 h 106"/>
              <a:gd name="T14" fmla="*/ 97 w 112"/>
              <a:gd name="T15" fmla="*/ 56 h 106"/>
              <a:gd name="T16" fmla="*/ 107 w 112"/>
              <a:gd name="T17" fmla="*/ 50 h 106"/>
              <a:gd name="T18" fmla="*/ 112 w 112"/>
              <a:gd name="T19" fmla="*/ 45 h 106"/>
              <a:gd name="T20" fmla="*/ 92 w 112"/>
              <a:gd name="T21" fmla="*/ 15 h 106"/>
              <a:gd name="T22" fmla="*/ 77 w 112"/>
              <a:gd name="T23" fmla="*/ 25 h 106"/>
              <a:gd name="T24" fmla="*/ 62 w 112"/>
              <a:gd name="T25" fmla="*/ 35 h 106"/>
              <a:gd name="T26" fmla="*/ 82 w 112"/>
              <a:gd name="T27" fmla="*/ 5 h 106"/>
              <a:gd name="T28" fmla="*/ 82 w 112"/>
              <a:gd name="T29" fmla="*/ 5 h 106"/>
              <a:gd name="T30" fmla="*/ 41 w 112"/>
              <a:gd name="T31" fmla="*/ 15 h 106"/>
              <a:gd name="T32" fmla="*/ 26 w 112"/>
              <a:gd name="T33" fmla="*/ 0 h 106"/>
              <a:gd name="T34" fmla="*/ 11 w 112"/>
              <a:gd name="T35" fmla="*/ 10 h 106"/>
              <a:gd name="T36" fmla="*/ 16 w 112"/>
              <a:gd name="T37" fmla="*/ 15 h 106"/>
              <a:gd name="T38" fmla="*/ 31 w 112"/>
              <a:gd name="T39" fmla="*/ 30 h 106"/>
              <a:gd name="T40" fmla="*/ 41 w 112"/>
              <a:gd name="T41" fmla="*/ 15 h 106"/>
              <a:gd name="T42" fmla="*/ 31 w 112"/>
              <a:gd name="T43" fmla="*/ 40 h 106"/>
              <a:gd name="T44" fmla="*/ 11 w 112"/>
              <a:gd name="T45" fmla="*/ 25 h 106"/>
              <a:gd name="T46" fmla="*/ 0 w 112"/>
              <a:gd name="T47" fmla="*/ 40 h 106"/>
              <a:gd name="T48" fmla="*/ 21 w 112"/>
              <a:gd name="T49" fmla="*/ 56 h 106"/>
              <a:gd name="T50" fmla="*/ 31 w 112"/>
              <a:gd name="T51" fmla="*/ 40 h 106"/>
              <a:gd name="T52" fmla="*/ 31 w 112"/>
              <a:gd name="T53" fmla="*/ 40 h 106"/>
              <a:gd name="T54" fmla="*/ 16 w 112"/>
              <a:gd name="T55" fmla="*/ 106 h 106"/>
              <a:gd name="T56" fmla="*/ 21 w 112"/>
              <a:gd name="T57" fmla="*/ 106 h 106"/>
              <a:gd name="T58" fmla="*/ 31 w 112"/>
              <a:gd name="T59" fmla="*/ 66 h 106"/>
              <a:gd name="T60" fmla="*/ 26 w 112"/>
              <a:gd name="T61" fmla="*/ 61 h 106"/>
              <a:gd name="T62" fmla="*/ 21 w 112"/>
              <a:gd name="T63" fmla="*/ 56 h 106"/>
              <a:gd name="T64" fmla="*/ 6 w 112"/>
              <a:gd name="T65" fmla="*/ 96 h 106"/>
              <a:gd name="T66" fmla="*/ 16 w 112"/>
              <a:gd name="T67" fmla="*/ 106 h 106"/>
              <a:gd name="T68" fmla="*/ 56 w 112"/>
              <a:gd name="T69" fmla="*/ 101 h 106"/>
              <a:gd name="T70" fmla="*/ 87 w 112"/>
              <a:gd name="T71" fmla="*/ 106 h 106"/>
              <a:gd name="T72" fmla="*/ 102 w 112"/>
              <a:gd name="T73" fmla="*/ 56 h 106"/>
              <a:gd name="T74" fmla="*/ 41 w 112"/>
              <a:gd name="T75" fmla="*/ 106 h 106"/>
              <a:gd name="T76" fmla="*/ 56 w 112"/>
              <a:gd name="T77" fmla="*/ 101 h 106"/>
              <a:gd name="T78" fmla="*/ 87 w 112"/>
              <a:gd name="T79" fmla="*/ 71 h 106"/>
              <a:gd name="T80" fmla="*/ 56 w 112"/>
              <a:gd name="T81" fmla="*/ 91 h 106"/>
              <a:gd name="T82" fmla="*/ 87 w 112"/>
              <a:gd name="T83" fmla="*/ 71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2" h="106">
                <a:moveTo>
                  <a:pt x="82" y="5"/>
                </a:move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lnTo>
                  <a:pt x="62" y="0"/>
                </a:lnTo>
                <a:lnTo>
                  <a:pt x="62" y="0"/>
                </a:lnTo>
                <a:lnTo>
                  <a:pt x="56" y="20"/>
                </a:lnTo>
                <a:lnTo>
                  <a:pt x="56" y="20"/>
                </a:lnTo>
                <a:lnTo>
                  <a:pt x="46" y="30"/>
                </a:lnTo>
                <a:lnTo>
                  <a:pt x="36" y="35"/>
                </a:lnTo>
                <a:lnTo>
                  <a:pt x="41" y="50"/>
                </a:lnTo>
                <a:lnTo>
                  <a:pt x="41" y="50"/>
                </a:lnTo>
                <a:lnTo>
                  <a:pt x="77" y="50"/>
                </a:lnTo>
                <a:lnTo>
                  <a:pt x="92" y="50"/>
                </a:lnTo>
                <a:lnTo>
                  <a:pt x="97" y="56"/>
                </a:lnTo>
                <a:lnTo>
                  <a:pt x="97" y="56"/>
                </a:lnTo>
                <a:lnTo>
                  <a:pt x="107" y="50"/>
                </a:lnTo>
                <a:lnTo>
                  <a:pt x="107" y="50"/>
                </a:lnTo>
                <a:lnTo>
                  <a:pt x="112" y="45"/>
                </a:lnTo>
                <a:lnTo>
                  <a:pt x="112" y="45"/>
                </a:lnTo>
                <a:lnTo>
                  <a:pt x="92" y="15"/>
                </a:lnTo>
                <a:lnTo>
                  <a:pt x="92" y="15"/>
                </a:lnTo>
                <a:lnTo>
                  <a:pt x="77" y="25"/>
                </a:lnTo>
                <a:lnTo>
                  <a:pt x="77" y="25"/>
                </a:lnTo>
                <a:lnTo>
                  <a:pt x="87" y="35"/>
                </a:lnTo>
                <a:lnTo>
                  <a:pt x="62" y="35"/>
                </a:lnTo>
                <a:lnTo>
                  <a:pt x="62" y="35"/>
                </a:ln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close/>
                <a:moveTo>
                  <a:pt x="41" y="15"/>
                </a:moveTo>
                <a:lnTo>
                  <a:pt x="41" y="15"/>
                </a:lnTo>
                <a:lnTo>
                  <a:pt x="26" y="0"/>
                </a:lnTo>
                <a:lnTo>
                  <a:pt x="26" y="0"/>
                </a:lnTo>
                <a:lnTo>
                  <a:pt x="11" y="10"/>
                </a:lnTo>
                <a:lnTo>
                  <a:pt x="11" y="10"/>
                </a:lnTo>
                <a:lnTo>
                  <a:pt x="16" y="15"/>
                </a:lnTo>
                <a:lnTo>
                  <a:pt x="16" y="15"/>
                </a:lnTo>
                <a:lnTo>
                  <a:pt x="31" y="30"/>
                </a:lnTo>
                <a:lnTo>
                  <a:pt x="31" y="30"/>
                </a:lnTo>
                <a:lnTo>
                  <a:pt x="41" y="15"/>
                </a:lnTo>
                <a:lnTo>
                  <a:pt x="41" y="15"/>
                </a:lnTo>
                <a:lnTo>
                  <a:pt x="41" y="15"/>
                </a:lnTo>
                <a:close/>
                <a:moveTo>
                  <a:pt x="31" y="40"/>
                </a:moveTo>
                <a:lnTo>
                  <a:pt x="31" y="40"/>
                </a:lnTo>
                <a:lnTo>
                  <a:pt x="11" y="25"/>
                </a:lnTo>
                <a:lnTo>
                  <a:pt x="11" y="25"/>
                </a:lnTo>
                <a:lnTo>
                  <a:pt x="0" y="40"/>
                </a:lnTo>
                <a:lnTo>
                  <a:pt x="0" y="40"/>
                </a:lnTo>
                <a:lnTo>
                  <a:pt x="21" y="56"/>
                </a:lnTo>
                <a:lnTo>
                  <a:pt x="21" y="56"/>
                </a:lnTo>
                <a:lnTo>
                  <a:pt x="31" y="40"/>
                </a:lnTo>
                <a:lnTo>
                  <a:pt x="31" y="40"/>
                </a:lnTo>
                <a:lnTo>
                  <a:pt x="31" y="40"/>
                </a:lnTo>
                <a:close/>
                <a:moveTo>
                  <a:pt x="16" y="106"/>
                </a:moveTo>
                <a:lnTo>
                  <a:pt x="16" y="106"/>
                </a:lnTo>
                <a:lnTo>
                  <a:pt x="21" y="106"/>
                </a:lnTo>
                <a:lnTo>
                  <a:pt x="21" y="106"/>
                </a:lnTo>
                <a:lnTo>
                  <a:pt x="31" y="66"/>
                </a:lnTo>
                <a:lnTo>
                  <a:pt x="31" y="66"/>
                </a:lnTo>
                <a:lnTo>
                  <a:pt x="26" y="61"/>
                </a:lnTo>
                <a:lnTo>
                  <a:pt x="26" y="61"/>
                </a:lnTo>
                <a:lnTo>
                  <a:pt x="21" y="56"/>
                </a:lnTo>
                <a:lnTo>
                  <a:pt x="21" y="56"/>
                </a:lnTo>
                <a:lnTo>
                  <a:pt x="6" y="96"/>
                </a:lnTo>
                <a:lnTo>
                  <a:pt x="6" y="96"/>
                </a:lnTo>
                <a:lnTo>
                  <a:pt x="16" y="106"/>
                </a:lnTo>
                <a:lnTo>
                  <a:pt x="16" y="106"/>
                </a:lnTo>
                <a:lnTo>
                  <a:pt x="16" y="106"/>
                </a:lnTo>
                <a:close/>
                <a:moveTo>
                  <a:pt x="56" y="101"/>
                </a:moveTo>
                <a:lnTo>
                  <a:pt x="87" y="101"/>
                </a:lnTo>
                <a:lnTo>
                  <a:pt x="87" y="106"/>
                </a:lnTo>
                <a:lnTo>
                  <a:pt x="102" y="106"/>
                </a:lnTo>
                <a:lnTo>
                  <a:pt x="102" y="56"/>
                </a:lnTo>
                <a:lnTo>
                  <a:pt x="41" y="56"/>
                </a:lnTo>
                <a:lnTo>
                  <a:pt x="41" y="106"/>
                </a:lnTo>
                <a:lnTo>
                  <a:pt x="56" y="106"/>
                </a:lnTo>
                <a:lnTo>
                  <a:pt x="56" y="101"/>
                </a:lnTo>
                <a:lnTo>
                  <a:pt x="56" y="101"/>
                </a:lnTo>
                <a:close/>
                <a:moveTo>
                  <a:pt x="87" y="71"/>
                </a:moveTo>
                <a:lnTo>
                  <a:pt x="87" y="91"/>
                </a:lnTo>
                <a:lnTo>
                  <a:pt x="56" y="91"/>
                </a:lnTo>
                <a:lnTo>
                  <a:pt x="56" y="71"/>
                </a:lnTo>
                <a:lnTo>
                  <a:pt x="87" y="71"/>
                </a:lnTo>
                <a:lnTo>
                  <a:pt x="87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2"/>
          <p:cNvSpPr>
            <a:spLocks noEditPoints="1"/>
          </p:cNvSpPr>
          <p:nvPr/>
        </p:nvSpPr>
        <p:spPr bwMode="auto">
          <a:xfrm>
            <a:off x="10882056" y="2644775"/>
            <a:ext cx="160337" cy="177800"/>
          </a:xfrm>
          <a:custGeom>
            <a:avLst/>
            <a:gdLst>
              <a:gd name="T0" fmla="*/ 81 w 101"/>
              <a:gd name="T1" fmla="*/ 30 h 112"/>
              <a:gd name="T2" fmla="*/ 71 w 101"/>
              <a:gd name="T3" fmla="*/ 15 h 112"/>
              <a:gd name="T4" fmla="*/ 71 w 101"/>
              <a:gd name="T5" fmla="*/ 10 h 112"/>
              <a:gd name="T6" fmla="*/ 71 w 101"/>
              <a:gd name="T7" fmla="*/ 10 h 112"/>
              <a:gd name="T8" fmla="*/ 66 w 101"/>
              <a:gd name="T9" fmla="*/ 10 h 112"/>
              <a:gd name="T10" fmla="*/ 56 w 101"/>
              <a:gd name="T11" fmla="*/ 5 h 112"/>
              <a:gd name="T12" fmla="*/ 56 w 101"/>
              <a:gd name="T13" fmla="*/ 56 h 112"/>
              <a:gd name="T14" fmla="*/ 50 w 101"/>
              <a:gd name="T15" fmla="*/ 30 h 112"/>
              <a:gd name="T16" fmla="*/ 35 w 101"/>
              <a:gd name="T17" fmla="*/ 10 h 112"/>
              <a:gd name="T18" fmla="*/ 40 w 101"/>
              <a:gd name="T19" fmla="*/ 5 h 112"/>
              <a:gd name="T20" fmla="*/ 40 w 101"/>
              <a:gd name="T21" fmla="*/ 5 h 112"/>
              <a:gd name="T22" fmla="*/ 35 w 101"/>
              <a:gd name="T23" fmla="*/ 5 h 112"/>
              <a:gd name="T24" fmla="*/ 25 w 101"/>
              <a:gd name="T25" fmla="*/ 0 h 112"/>
              <a:gd name="T26" fmla="*/ 25 w 101"/>
              <a:gd name="T27" fmla="*/ 61 h 112"/>
              <a:gd name="T28" fmla="*/ 15 w 101"/>
              <a:gd name="T29" fmla="*/ 86 h 112"/>
              <a:gd name="T30" fmla="*/ 0 w 101"/>
              <a:gd name="T31" fmla="*/ 101 h 112"/>
              <a:gd name="T32" fmla="*/ 15 w 101"/>
              <a:gd name="T33" fmla="*/ 106 h 112"/>
              <a:gd name="T34" fmla="*/ 25 w 101"/>
              <a:gd name="T35" fmla="*/ 96 h 112"/>
              <a:gd name="T36" fmla="*/ 35 w 101"/>
              <a:gd name="T37" fmla="*/ 86 h 112"/>
              <a:gd name="T38" fmla="*/ 35 w 101"/>
              <a:gd name="T39" fmla="*/ 35 h 112"/>
              <a:gd name="T40" fmla="*/ 40 w 101"/>
              <a:gd name="T41" fmla="*/ 66 h 112"/>
              <a:gd name="T42" fmla="*/ 50 w 101"/>
              <a:gd name="T43" fmla="*/ 66 h 112"/>
              <a:gd name="T44" fmla="*/ 56 w 101"/>
              <a:gd name="T45" fmla="*/ 66 h 112"/>
              <a:gd name="T46" fmla="*/ 71 w 101"/>
              <a:gd name="T47" fmla="*/ 106 h 112"/>
              <a:gd name="T48" fmla="*/ 71 w 101"/>
              <a:gd name="T49" fmla="*/ 35 h 112"/>
              <a:gd name="T50" fmla="*/ 76 w 101"/>
              <a:gd name="T51" fmla="*/ 66 h 112"/>
              <a:gd name="T52" fmla="*/ 86 w 101"/>
              <a:gd name="T53" fmla="*/ 112 h 112"/>
              <a:gd name="T54" fmla="*/ 101 w 101"/>
              <a:gd name="T55" fmla="*/ 10 h 112"/>
              <a:gd name="T56" fmla="*/ 101 w 101"/>
              <a:gd name="T57" fmla="*/ 5 h 112"/>
              <a:gd name="T58" fmla="*/ 101 w 101"/>
              <a:gd name="T59" fmla="*/ 0 h 112"/>
              <a:gd name="T60" fmla="*/ 101 w 101"/>
              <a:gd name="T61" fmla="*/ 0 h 112"/>
              <a:gd name="T62" fmla="*/ 86 w 101"/>
              <a:gd name="T63" fmla="*/ 0 h 112"/>
              <a:gd name="T64" fmla="*/ 86 w 101"/>
              <a:gd name="T65" fmla="*/ 56 h 112"/>
              <a:gd name="T66" fmla="*/ 81 w 101"/>
              <a:gd name="T67" fmla="*/ 30 h 112"/>
              <a:gd name="T68" fmla="*/ 15 w 101"/>
              <a:gd name="T69" fmla="*/ 50 h 112"/>
              <a:gd name="T70" fmla="*/ 20 w 101"/>
              <a:gd name="T71" fmla="*/ 30 h 112"/>
              <a:gd name="T72" fmla="*/ 10 w 101"/>
              <a:gd name="T73" fmla="*/ 30 h 112"/>
              <a:gd name="T74" fmla="*/ 10 w 101"/>
              <a:gd name="T75" fmla="*/ 35 h 112"/>
              <a:gd name="T76" fmla="*/ 0 w 101"/>
              <a:gd name="T77" fmla="*/ 66 h 112"/>
              <a:gd name="T78" fmla="*/ 15 w 101"/>
              <a:gd name="T79" fmla="*/ 71 h 112"/>
              <a:gd name="T80" fmla="*/ 15 w 101"/>
              <a:gd name="T81" fmla="*/ 50 h 112"/>
              <a:gd name="T82" fmla="*/ 15 w 101"/>
              <a:gd name="T83" fmla="*/ 5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1" h="112">
                <a:moveTo>
                  <a:pt x="81" y="30"/>
                </a:moveTo>
                <a:lnTo>
                  <a:pt x="81" y="30"/>
                </a:lnTo>
                <a:lnTo>
                  <a:pt x="71" y="30"/>
                </a:lnTo>
                <a:lnTo>
                  <a:pt x="71" y="15"/>
                </a:lnTo>
                <a:lnTo>
                  <a:pt x="71" y="15"/>
                </a:lnTo>
                <a:lnTo>
                  <a:pt x="71" y="10"/>
                </a:lnTo>
                <a:lnTo>
                  <a:pt x="71" y="10"/>
                </a:lnTo>
                <a:lnTo>
                  <a:pt x="71" y="10"/>
                </a:lnTo>
                <a:lnTo>
                  <a:pt x="71" y="10"/>
                </a:lnTo>
                <a:lnTo>
                  <a:pt x="66" y="10"/>
                </a:lnTo>
                <a:lnTo>
                  <a:pt x="66" y="10"/>
                </a:lnTo>
                <a:lnTo>
                  <a:pt x="56" y="5"/>
                </a:lnTo>
                <a:lnTo>
                  <a:pt x="56" y="56"/>
                </a:lnTo>
                <a:lnTo>
                  <a:pt x="56" y="56"/>
                </a:lnTo>
                <a:lnTo>
                  <a:pt x="50" y="30"/>
                </a:lnTo>
                <a:lnTo>
                  <a:pt x="50" y="30"/>
                </a:lnTo>
                <a:lnTo>
                  <a:pt x="35" y="30"/>
                </a:lnTo>
                <a:lnTo>
                  <a:pt x="35" y="10"/>
                </a:lnTo>
                <a:lnTo>
                  <a:pt x="35" y="10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lnTo>
                  <a:pt x="35" y="5"/>
                </a:lnTo>
                <a:lnTo>
                  <a:pt x="35" y="5"/>
                </a:lnTo>
                <a:lnTo>
                  <a:pt x="25" y="0"/>
                </a:lnTo>
                <a:lnTo>
                  <a:pt x="25" y="61"/>
                </a:lnTo>
                <a:lnTo>
                  <a:pt x="25" y="61"/>
                </a:lnTo>
                <a:lnTo>
                  <a:pt x="20" y="76"/>
                </a:lnTo>
                <a:lnTo>
                  <a:pt x="15" y="86"/>
                </a:lnTo>
                <a:lnTo>
                  <a:pt x="15" y="86"/>
                </a:lnTo>
                <a:lnTo>
                  <a:pt x="0" y="101"/>
                </a:lnTo>
                <a:lnTo>
                  <a:pt x="0" y="101"/>
                </a:lnTo>
                <a:lnTo>
                  <a:pt x="15" y="106"/>
                </a:lnTo>
                <a:lnTo>
                  <a:pt x="15" y="106"/>
                </a:lnTo>
                <a:lnTo>
                  <a:pt x="25" y="96"/>
                </a:lnTo>
                <a:lnTo>
                  <a:pt x="35" y="86"/>
                </a:lnTo>
                <a:lnTo>
                  <a:pt x="35" y="86"/>
                </a:lnTo>
                <a:lnTo>
                  <a:pt x="35" y="61"/>
                </a:lnTo>
                <a:lnTo>
                  <a:pt x="35" y="35"/>
                </a:lnTo>
                <a:lnTo>
                  <a:pt x="35" y="35"/>
                </a:lnTo>
                <a:lnTo>
                  <a:pt x="40" y="66"/>
                </a:lnTo>
                <a:lnTo>
                  <a:pt x="40" y="66"/>
                </a:lnTo>
                <a:lnTo>
                  <a:pt x="50" y="66"/>
                </a:lnTo>
                <a:lnTo>
                  <a:pt x="50" y="66"/>
                </a:lnTo>
                <a:lnTo>
                  <a:pt x="56" y="66"/>
                </a:lnTo>
                <a:lnTo>
                  <a:pt x="56" y="106"/>
                </a:lnTo>
                <a:lnTo>
                  <a:pt x="71" y="106"/>
                </a:lnTo>
                <a:lnTo>
                  <a:pt x="71" y="35"/>
                </a:lnTo>
                <a:lnTo>
                  <a:pt x="71" y="35"/>
                </a:lnTo>
                <a:lnTo>
                  <a:pt x="76" y="66"/>
                </a:lnTo>
                <a:lnTo>
                  <a:pt x="76" y="66"/>
                </a:lnTo>
                <a:lnTo>
                  <a:pt x="86" y="66"/>
                </a:lnTo>
                <a:lnTo>
                  <a:pt x="86" y="112"/>
                </a:lnTo>
                <a:lnTo>
                  <a:pt x="101" y="112"/>
                </a:lnTo>
                <a:lnTo>
                  <a:pt x="101" y="10"/>
                </a:lnTo>
                <a:lnTo>
                  <a:pt x="101" y="10"/>
                </a:lnTo>
                <a:lnTo>
                  <a:pt x="101" y="5"/>
                </a:lnTo>
                <a:lnTo>
                  <a:pt x="101" y="5"/>
                </a:lnTo>
                <a:lnTo>
                  <a:pt x="101" y="0"/>
                </a:lnTo>
                <a:lnTo>
                  <a:pt x="101" y="0"/>
                </a:lnTo>
                <a:lnTo>
                  <a:pt x="101" y="0"/>
                </a:lnTo>
                <a:lnTo>
                  <a:pt x="101" y="0"/>
                </a:lnTo>
                <a:lnTo>
                  <a:pt x="86" y="0"/>
                </a:lnTo>
                <a:lnTo>
                  <a:pt x="86" y="56"/>
                </a:lnTo>
                <a:lnTo>
                  <a:pt x="86" y="56"/>
                </a:lnTo>
                <a:lnTo>
                  <a:pt x="81" y="30"/>
                </a:lnTo>
                <a:lnTo>
                  <a:pt x="81" y="30"/>
                </a:lnTo>
                <a:lnTo>
                  <a:pt x="81" y="30"/>
                </a:lnTo>
                <a:close/>
                <a:moveTo>
                  <a:pt x="15" y="50"/>
                </a:moveTo>
                <a:lnTo>
                  <a:pt x="15" y="50"/>
                </a:lnTo>
                <a:lnTo>
                  <a:pt x="20" y="30"/>
                </a:lnTo>
                <a:lnTo>
                  <a:pt x="20" y="30"/>
                </a:lnTo>
                <a:lnTo>
                  <a:pt x="10" y="30"/>
                </a:lnTo>
                <a:lnTo>
                  <a:pt x="10" y="30"/>
                </a:lnTo>
                <a:lnTo>
                  <a:pt x="10" y="35"/>
                </a:lnTo>
                <a:lnTo>
                  <a:pt x="10" y="35"/>
                </a:lnTo>
                <a:lnTo>
                  <a:pt x="0" y="66"/>
                </a:lnTo>
                <a:lnTo>
                  <a:pt x="0" y="66"/>
                </a:lnTo>
                <a:lnTo>
                  <a:pt x="15" y="71"/>
                </a:lnTo>
                <a:lnTo>
                  <a:pt x="15" y="71"/>
                </a:lnTo>
                <a:lnTo>
                  <a:pt x="15" y="50"/>
                </a:lnTo>
                <a:lnTo>
                  <a:pt x="15" y="50"/>
                </a:lnTo>
                <a:lnTo>
                  <a:pt x="15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3"/>
          <p:cNvSpPr>
            <a:spLocks noEditPoints="1"/>
          </p:cNvSpPr>
          <p:nvPr/>
        </p:nvSpPr>
        <p:spPr bwMode="auto">
          <a:xfrm>
            <a:off x="10574081" y="3152775"/>
            <a:ext cx="169862" cy="177800"/>
          </a:xfrm>
          <a:custGeom>
            <a:avLst/>
            <a:gdLst>
              <a:gd name="T0" fmla="*/ 31 w 107"/>
              <a:gd name="T1" fmla="*/ 21 h 112"/>
              <a:gd name="T2" fmla="*/ 0 w 107"/>
              <a:gd name="T3" fmla="*/ 26 h 112"/>
              <a:gd name="T4" fmla="*/ 46 w 107"/>
              <a:gd name="T5" fmla="*/ 36 h 112"/>
              <a:gd name="T6" fmla="*/ 15 w 107"/>
              <a:gd name="T7" fmla="*/ 41 h 112"/>
              <a:gd name="T8" fmla="*/ 31 w 107"/>
              <a:gd name="T9" fmla="*/ 87 h 112"/>
              <a:gd name="T10" fmla="*/ 15 w 107"/>
              <a:gd name="T11" fmla="*/ 92 h 112"/>
              <a:gd name="T12" fmla="*/ 0 w 107"/>
              <a:gd name="T13" fmla="*/ 97 h 112"/>
              <a:gd name="T14" fmla="*/ 10 w 107"/>
              <a:gd name="T15" fmla="*/ 112 h 112"/>
              <a:gd name="T16" fmla="*/ 41 w 107"/>
              <a:gd name="T17" fmla="*/ 87 h 112"/>
              <a:gd name="T18" fmla="*/ 56 w 107"/>
              <a:gd name="T19" fmla="*/ 92 h 112"/>
              <a:gd name="T20" fmla="*/ 92 w 107"/>
              <a:gd name="T21" fmla="*/ 112 h 112"/>
              <a:gd name="T22" fmla="*/ 102 w 107"/>
              <a:gd name="T23" fmla="*/ 97 h 112"/>
              <a:gd name="T24" fmla="*/ 92 w 107"/>
              <a:gd name="T25" fmla="*/ 87 h 112"/>
              <a:gd name="T26" fmla="*/ 61 w 107"/>
              <a:gd name="T27" fmla="*/ 41 h 112"/>
              <a:gd name="T28" fmla="*/ 107 w 107"/>
              <a:gd name="T29" fmla="*/ 36 h 112"/>
              <a:gd name="T30" fmla="*/ 77 w 107"/>
              <a:gd name="T31" fmla="*/ 26 h 112"/>
              <a:gd name="T32" fmla="*/ 97 w 107"/>
              <a:gd name="T33" fmla="*/ 21 h 112"/>
              <a:gd name="T34" fmla="*/ 77 w 107"/>
              <a:gd name="T35" fmla="*/ 5 h 112"/>
              <a:gd name="T36" fmla="*/ 77 w 107"/>
              <a:gd name="T37" fmla="*/ 5 h 112"/>
              <a:gd name="T38" fmla="*/ 77 w 107"/>
              <a:gd name="T39" fmla="*/ 0 h 112"/>
              <a:gd name="T40" fmla="*/ 82 w 107"/>
              <a:gd name="T41" fmla="*/ 0 h 112"/>
              <a:gd name="T42" fmla="*/ 61 w 107"/>
              <a:gd name="T43" fmla="*/ 0 h 112"/>
              <a:gd name="T44" fmla="*/ 46 w 107"/>
              <a:gd name="T45" fmla="*/ 5 h 112"/>
              <a:gd name="T46" fmla="*/ 46 w 107"/>
              <a:gd name="T47" fmla="*/ 5 h 112"/>
              <a:gd name="T48" fmla="*/ 46 w 107"/>
              <a:gd name="T49" fmla="*/ 5 h 112"/>
              <a:gd name="T50" fmla="*/ 46 w 107"/>
              <a:gd name="T51" fmla="*/ 0 h 112"/>
              <a:gd name="T52" fmla="*/ 31 w 107"/>
              <a:gd name="T53" fmla="*/ 0 h 112"/>
              <a:gd name="T54" fmla="*/ 10 w 107"/>
              <a:gd name="T55" fmla="*/ 5 h 112"/>
              <a:gd name="T56" fmla="*/ 10 w 107"/>
              <a:gd name="T57" fmla="*/ 21 h 112"/>
              <a:gd name="T58" fmla="*/ 61 w 107"/>
              <a:gd name="T59" fmla="*/ 26 h 112"/>
              <a:gd name="T60" fmla="*/ 46 w 107"/>
              <a:gd name="T61" fmla="*/ 21 h 112"/>
              <a:gd name="T62" fmla="*/ 61 w 107"/>
              <a:gd name="T63" fmla="*/ 21 h 112"/>
              <a:gd name="T64" fmla="*/ 46 w 107"/>
              <a:gd name="T65" fmla="*/ 61 h 112"/>
              <a:gd name="T66" fmla="*/ 31 w 107"/>
              <a:gd name="T67" fmla="*/ 56 h 112"/>
              <a:gd name="T68" fmla="*/ 46 w 107"/>
              <a:gd name="T69" fmla="*/ 56 h 112"/>
              <a:gd name="T70" fmla="*/ 77 w 107"/>
              <a:gd name="T71" fmla="*/ 56 h 112"/>
              <a:gd name="T72" fmla="*/ 61 w 107"/>
              <a:gd name="T73" fmla="*/ 61 h 112"/>
              <a:gd name="T74" fmla="*/ 61 w 107"/>
              <a:gd name="T75" fmla="*/ 56 h 112"/>
              <a:gd name="T76" fmla="*/ 46 w 107"/>
              <a:gd name="T77" fmla="*/ 77 h 112"/>
              <a:gd name="T78" fmla="*/ 31 w 107"/>
              <a:gd name="T79" fmla="*/ 71 h 112"/>
              <a:gd name="T80" fmla="*/ 46 w 107"/>
              <a:gd name="T81" fmla="*/ 71 h 112"/>
              <a:gd name="T82" fmla="*/ 61 w 107"/>
              <a:gd name="T83" fmla="*/ 71 h 112"/>
              <a:gd name="T84" fmla="*/ 77 w 107"/>
              <a:gd name="T85" fmla="*/ 77 h 112"/>
              <a:gd name="T86" fmla="*/ 61 w 107"/>
              <a:gd name="T87" fmla="*/ 7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7" h="112">
                <a:moveTo>
                  <a:pt x="10" y="21"/>
                </a:moveTo>
                <a:lnTo>
                  <a:pt x="31" y="21"/>
                </a:lnTo>
                <a:lnTo>
                  <a:pt x="31" y="26"/>
                </a:lnTo>
                <a:lnTo>
                  <a:pt x="0" y="26"/>
                </a:lnTo>
                <a:lnTo>
                  <a:pt x="0" y="36"/>
                </a:lnTo>
                <a:lnTo>
                  <a:pt x="46" y="36"/>
                </a:lnTo>
                <a:lnTo>
                  <a:pt x="46" y="41"/>
                </a:lnTo>
                <a:lnTo>
                  <a:pt x="15" y="41"/>
                </a:lnTo>
                <a:lnTo>
                  <a:pt x="15" y="87"/>
                </a:lnTo>
                <a:lnTo>
                  <a:pt x="31" y="87"/>
                </a:lnTo>
                <a:lnTo>
                  <a:pt x="31" y="87"/>
                </a:lnTo>
                <a:lnTo>
                  <a:pt x="15" y="92"/>
                </a:lnTo>
                <a:lnTo>
                  <a:pt x="0" y="97"/>
                </a:lnTo>
                <a:lnTo>
                  <a:pt x="0" y="97"/>
                </a:lnTo>
                <a:lnTo>
                  <a:pt x="10" y="112"/>
                </a:lnTo>
                <a:lnTo>
                  <a:pt x="10" y="112"/>
                </a:lnTo>
                <a:lnTo>
                  <a:pt x="51" y="97"/>
                </a:lnTo>
                <a:lnTo>
                  <a:pt x="41" y="87"/>
                </a:lnTo>
                <a:lnTo>
                  <a:pt x="66" y="87"/>
                </a:lnTo>
                <a:lnTo>
                  <a:pt x="56" y="92"/>
                </a:lnTo>
                <a:lnTo>
                  <a:pt x="56" y="92"/>
                </a:lnTo>
                <a:lnTo>
                  <a:pt x="92" y="112"/>
                </a:lnTo>
                <a:lnTo>
                  <a:pt x="102" y="97"/>
                </a:lnTo>
                <a:lnTo>
                  <a:pt x="102" y="97"/>
                </a:lnTo>
                <a:lnTo>
                  <a:pt x="77" y="87"/>
                </a:lnTo>
                <a:lnTo>
                  <a:pt x="92" y="87"/>
                </a:lnTo>
                <a:lnTo>
                  <a:pt x="92" y="41"/>
                </a:lnTo>
                <a:lnTo>
                  <a:pt x="61" y="41"/>
                </a:lnTo>
                <a:lnTo>
                  <a:pt x="61" y="36"/>
                </a:lnTo>
                <a:lnTo>
                  <a:pt x="107" y="36"/>
                </a:lnTo>
                <a:lnTo>
                  <a:pt x="107" y="26"/>
                </a:lnTo>
                <a:lnTo>
                  <a:pt x="77" y="26"/>
                </a:lnTo>
                <a:lnTo>
                  <a:pt x="77" y="21"/>
                </a:lnTo>
                <a:lnTo>
                  <a:pt x="97" y="21"/>
                </a:lnTo>
                <a:lnTo>
                  <a:pt x="97" y="5"/>
                </a:lnTo>
                <a:lnTo>
                  <a:pt x="77" y="5"/>
                </a:lnTo>
                <a:lnTo>
                  <a:pt x="77" y="5"/>
                </a:lnTo>
                <a:lnTo>
                  <a:pt x="77" y="5"/>
                </a:lnTo>
                <a:lnTo>
                  <a:pt x="77" y="0"/>
                </a:lnTo>
                <a:lnTo>
                  <a:pt x="77" y="0"/>
                </a:lnTo>
                <a:lnTo>
                  <a:pt x="82" y="0"/>
                </a:lnTo>
                <a:lnTo>
                  <a:pt x="82" y="0"/>
                </a:lnTo>
                <a:lnTo>
                  <a:pt x="66" y="0"/>
                </a:lnTo>
                <a:lnTo>
                  <a:pt x="61" y="0"/>
                </a:lnTo>
                <a:lnTo>
                  <a:pt x="61" y="5"/>
                </a:lnTo>
                <a:lnTo>
                  <a:pt x="46" y="5"/>
                </a:lnTo>
                <a:lnTo>
                  <a:pt x="46" y="5"/>
                </a:lnTo>
                <a:lnTo>
                  <a:pt x="46" y="5"/>
                </a:lnTo>
                <a:lnTo>
                  <a:pt x="46" y="5"/>
                </a:lnTo>
                <a:lnTo>
                  <a:pt x="46" y="5"/>
                </a:lnTo>
                <a:lnTo>
                  <a:pt x="46" y="0"/>
                </a:lnTo>
                <a:lnTo>
                  <a:pt x="46" y="0"/>
                </a:lnTo>
                <a:lnTo>
                  <a:pt x="36" y="0"/>
                </a:lnTo>
                <a:lnTo>
                  <a:pt x="31" y="0"/>
                </a:lnTo>
                <a:lnTo>
                  <a:pt x="31" y="5"/>
                </a:lnTo>
                <a:lnTo>
                  <a:pt x="10" y="5"/>
                </a:lnTo>
                <a:lnTo>
                  <a:pt x="10" y="21"/>
                </a:lnTo>
                <a:lnTo>
                  <a:pt x="10" y="21"/>
                </a:lnTo>
                <a:close/>
                <a:moveTo>
                  <a:pt x="61" y="21"/>
                </a:moveTo>
                <a:lnTo>
                  <a:pt x="61" y="26"/>
                </a:lnTo>
                <a:lnTo>
                  <a:pt x="46" y="26"/>
                </a:lnTo>
                <a:lnTo>
                  <a:pt x="46" y="21"/>
                </a:lnTo>
                <a:lnTo>
                  <a:pt x="61" y="21"/>
                </a:lnTo>
                <a:lnTo>
                  <a:pt x="61" y="21"/>
                </a:lnTo>
                <a:close/>
                <a:moveTo>
                  <a:pt x="46" y="56"/>
                </a:moveTo>
                <a:lnTo>
                  <a:pt x="46" y="61"/>
                </a:lnTo>
                <a:lnTo>
                  <a:pt x="31" y="61"/>
                </a:lnTo>
                <a:lnTo>
                  <a:pt x="31" y="56"/>
                </a:lnTo>
                <a:lnTo>
                  <a:pt x="46" y="56"/>
                </a:lnTo>
                <a:lnTo>
                  <a:pt x="46" y="56"/>
                </a:lnTo>
                <a:close/>
                <a:moveTo>
                  <a:pt x="61" y="56"/>
                </a:moveTo>
                <a:lnTo>
                  <a:pt x="77" y="56"/>
                </a:lnTo>
                <a:lnTo>
                  <a:pt x="77" y="61"/>
                </a:lnTo>
                <a:lnTo>
                  <a:pt x="61" y="61"/>
                </a:lnTo>
                <a:lnTo>
                  <a:pt x="61" y="56"/>
                </a:lnTo>
                <a:lnTo>
                  <a:pt x="61" y="56"/>
                </a:lnTo>
                <a:close/>
                <a:moveTo>
                  <a:pt x="46" y="71"/>
                </a:moveTo>
                <a:lnTo>
                  <a:pt x="46" y="77"/>
                </a:lnTo>
                <a:lnTo>
                  <a:pt x="31" y="77"/>
                </a:lnTo>
                <a:lnTo>
                  <a:pt x="31" y="71"/>
                </a:lnTo>
                <a:lnTo>
                  <a:pt x="46" y="71"/>
                </a:lnTo>
                <a:lnTo>
                  <a:pt x="46" y="71"/>
                </a:lnTo>
                <a:close/>
                <a:moveTo>
                  <a:pt x="61" y="77"/>
                </a:moveTo>
                <a:lnTo>
                  <a:pt x="61" y="71"/>
                </a:lnTo>
                <a:lnTo>
                  <a:pt x="77" y="71"/>
                </a:lnTo>
                <a:lnTo>
                  <a:pt x="77" y="77"/>
                </a:lnTo>
                <a:lnTo>
                  <a:pt x="61" y="77"/>
                </a:lnTo>
                <a:lnTo>
                  <a:pt x="61" y="7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10767756" y="3152775"/>
            <a:ext cx="169862" cy="169863"/>
          </a:xfrm>
          <a:custGeom>
            <a:avLst/>
            <a:gdLst>
              <a:gd name="T0" fmla="*/ 46 w 107"/>
              <a:gd name="T1" fmla="*/ 31 h 107"/>
              <a:gd name="T2" fmla="*/ 11 w 107"/>
              <a:gd name="T3" fmla="*/ 107 h 107"/>
              <a:gd name="T4" fmla="*/ 26 w 107"/>
              <a:gd name="T5" fmla="*/ 46 h 107"/>
              <a:gd name="T6" fmla="*/ 31 w 107"/>
              <a:gd name="T7" fmla="*/ 51 h 107"/>
              <a:gd name="T8" fmla="*/ 36 w 107"/>
              <a:gd name="T9" fmla="*/ 56 h 107"/>
              <a:gd name="T10" fmla="*/ 31 w 107"/>
              <a:gd name="T11" fmla="*/ 71 h 107"/>
              <a:gd name="T12" fmla="*/ 46 w 107"/>
              <a:gd name="T13" fmla="*/ 77 h 107"/>
              <a:gd name="T14" fmla="*/ 26 w 107"/>
              <a:gd name="T15" fmla="*/ 87 h 107"/>
              <a:gd name="T16" fmla="*/ 46 w 107"/>
              <a:gd name="T17" fmla="*/ 102 h 107"/>
              <a:gd name="T18" fmla="*/ 61 w 107"/>
              <a:gd name="T19" fmla="*/ 87 h 107"/>
              <a:gd name="T20" fmla="*/ 82 w 107"/>
              <a:gd name="T21" fmla="*/ 77 h 107"/>
              <a:gd name="T22" fmla="*/ 61 w 107"/>
              <a:gd name="T23" fmla="*/ 71 h 107"/>
              <a:gd name="T24" fmla="*/ 77 w 107"/>
              <a:gd name="T25" fmla="*/ 56 h 107"/>
              <a:gd name="T26" fmla="*/ 67 w 107"/>
              <a:gd name="T27" fmla="*/ 56 h 107"/>
              <a:gd name="T28" fmla="*/ 77 w 107"/>
              <a:gd name="T29" fmla="*/ 51 h 107"/>
              <a:gd name="T30" fmla="*/ 77 w 107"/>
              <a:gd name="T31" fmla="*/ 51 h 107"/>
              <a:gd name="T32" fmla="*/ 82 w 107"/>
              <a:gd name="T33" fmla="*/ 46 h 107"/>
              <a:gd name="T34" fmla="*/ 82 w 107"/>
              <a:gd name="T35" fmla="*/ 87 h 107"/>
              <a:gd name="T36" fmla="*/ 77 w 107"/>
              <a:gd name="T37" fmla="*/ 92 h 107"/>
              <a:gd name="T38" fmla="*/ 72 w 107"/>
              <a:gd name="T39" fmla="*/ 92 h 107"/>
              <a:gd name="T40" fmla="*/ 77 w 107"/>
              <a:gd name="T41" fmla="*/ 107 h 107"/>
              <a:gd name="T42" fmla="*/ 97 w 107"/>
              <a:gd name="T43" fmla="*/ 107 h 107"/>
              <a:gd name="T44" fmla="*/ 102 w 107"/>
              <a:gd name="T45" fmla="*/ 92 h 107"/>
              <a:gd name="T46" fmla="*/ 61 w 107"/>
              <a:gd name="T47" fmla="*/ 31 h 107"/>
              <a:gd name="T48" fmla="*/ 107 w 107"/>
              <a:gd name="T49" fmla="*/ 26 h 107"/>
              <a:gd name="T50" fmla="*/ 61 w 107"/>
              <a:gd name="T51" fmla="*/ 10 h 107"/>
              <a:gd name="T52" fmla="*/ 61 w 107"/>
              <a:gd name="T53" fmla="*/ 0 h 107"/>
              <a:gd name="T54" fmla="*/ 61 w 107"/>
              <a:gd name="T55" fmla="*/ 0 h 107"/>
              <a:gd name="T56" fmla="*/ 46 w 107"/>
              <a:gd name="T57" fmla="*/ 10 h 107"/>
              <a:gd name="T58" fmla="*/ 0 w 107"/>
              <a:gd name="T59" fmla="*/ 26 h 107"/>
              <a:gd name="T60" fmla="*/ 46 w 107"/>
              <a:gd name="T61" fmla="*/ 26 h 107"/>
              <a:gd name="T62" fmla="*/ 51 w 107"/>
              <a:gd name="T63" fmla="*/ 56 h 107"/>
              <a:gd name="T64" fmla="*/ 46 w 107"/>
              <a:gd name="T65" fmla="*/ 46 h 107"/>
              <a:gd name="T66" fmla="*/ 46 w 107"/>
              <a:gd name="T67" fmla="*/ 46 h 107"/>
              <a:gd name="T68" fmla="*/ 61 w 107"/>
              <a:gd name="T69" fmla="*/ 46 h 107"/>
              <a:gd name="T70" fmla="*/ 46 w 107"/>
              <a:gd name="T71" fmla="*/ 56 h 107"/>
              <a:gd name="T72" fmla="*/ 51 w 107"/>
              <a:gd name="T73" fmla="*/ 56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" h="107">
                <a:moveTo>
                  <a:pt x="46" y="26"/>
                </a:moveTo>
                <a:lnTo>
                  <a:pt x="46" y="31"/>
                </a:lnTo>
                <a:lnTo>
                  <a:pt x="11" y="31"/>
                </a:lnTo>
                <a:lnTo>
                  <a:pt x="11" y="107"/>
                </a:lnTo>
                <a:lnTo>
                  <a:pt x="26" y="107"/>
                </a:lnTo>
                <a:lnTo>
                  <a:pt x="26" y="46"/>
                </a:lnTo>
                <a:lnTo>
                  <a:pt x="41" y="46"/>
                </a:lnTo>
                <a:lnTo>
                  <a:pt x="31" y="51"/>
                </a:lnTo>
                <a:lnTo>
                  <a:pt x="31" y="51"/>
                </a:lnTo>
                <a:lnTo>
                  <a:pt x="36" y="56"/>
                </a:lnTo>
                <a:lnTo>
                  <a:pt x="31" y="56"/>
                </a:lnTo>
                <a:lnTo>
                  <a:pt x="31" y="71"/>
                </a:lnTo>
                <a:lnTo>
                  <a:pt x="46" y="71"/>
                </a:lnTo>
                <a:lnTo>
                  <a:pt x="46" y="77"/>
                </a:lnTo>
                <a:lnTo>
                  <a:pt x="26" y="77"/>
                </a:lnTo>
                <a:lnTo>
                  <a:pt x="26" y="87"/>
                </a:lnTo>
                <a:lnTo>
                  <a:pt x="46" y="87"/>
                </a:lnTo>
                <a:lnTo>
                  <a:pt x="46" y="102"/>
                </a:lnTo>
                <a:lnTo>
                  <a:pt x="61" y="102"/>
                </a:lnTo>
                <a:lnTo>
                  <a:pt x="61" y="87"/>
                </a:lnTo>
                <a:lnTo>
                  <a:pt x="82" y="87"/>
                </a:lnTo>
                <a:lnTo>
                  <a:pt x="82" y="77"/>
                </a:lnTo>
                <a:lnTo>
                  <a:pt x="61" y="77"/>
                </a:lnTo>
                <a:lnTo>
                  <a:pt x="61" y="71"/>
                </a:lnTo>
                <a:lnTo>
                  <a:pt x="77" y="71"/>
                </a:lnTo>
                <a:lnTo>
                  <a:pt x="77" y="56"/>
                </a:lnTo>
                <a:lnTo>
                  <a:pt x="67" y="56"/>
                </a:lnTo>
                <a:lnTo>
                  <a:pt x="67" y="56"/>
                </a:lnTo>
                <a:lnTo>
                  <a:pt x="77" y="51"/>
                </a:lnTo>
                <a:lnTo>
                  <a:pt x="77" y="51"/>
                </a:lnTo>
                <a:lnTo>
                  <a:pt x="77" y="51"/>
                </a:lnTo>
                <a:lnTo>
                  <a:pt x="77" y="51"/>
                </a:lnTo>
                <a:lnTo>
                  <a:pt x="67" y="46"/>
                </a:lnTo>
                <a:lnTo>
                  <a:pt x="82" y="46"/>
                </a:lnTo>
                <a:lnTo>
                  <a:pt x="82" y="87"/>
                </a:lnTo>
                <a:lnTo>
                  <a:pt x="82" y="87"/>
                </a:lnTo>
                <a:lnTo>
                  <a:pt x="82" y="92"/>
                </a:lnTo>
                <a:lnTo>
                  <a:pt x="77" y="92"/>
                </a:lnTo>
                <a:lnTo>
                  <a:pt x="72" y="92"/>
                </a:lnTo>
                <a:lnTo>
                  <a:pt x="72" y="92"/>
                </a:lnTo>
                <a:lnTo>
                  <a:pt x="77" y="107"/>
                </a:lnTo>
                <a:lnTo>
                  <a:pt x="77" y="107"/>
                </a:lnTo>
                <a:lnTo>
                  <a:pt x="97" y="107"/>
                </a:lnTo>
                <a:lnTo>
                  <a:pt x="97" y="107"/>
                </a:lnTo>
                <a:lnTo>
                  <a:pt x="97" y="102"/>
                </a:lnTo>
                <a:lnTo>
                  <a:pt x="102" y="92"/>
                </a:lnTo>
                <a:lnTo>
                  <a:pt x="102" y="31"/>
                </a:lnTo>
                <a:lnTo>
                  <a:pt x="61" y="31"/>
                </a:lnTo>
                <a:lnTo>
                  <a:pt x="61" y="26"/>
                </a:lnTo>
                <a:lnTo>
                  <a:pt x="107" y="26"/>
                </a:lnTo>
                <a:lnTo>
                  <a:pt x="107" y="10"/>
                </a:lnTo>
                <a:lnTo>
                  <a:pt x="61" y="10"/>
                </a:lnTo>
                <a:lnTo>
                  <a:pt x="61" y="10"/>
                </a:lnTo>
                <a:lnTo>
                  <a:pt x="61" y="0"/>
                </a:lnTo>
                <a:lnTo>
                  <a:pt x="61" y="0"/>
                </a:lnTo>
                <a:lnTo>
                  <a:pt x="61" y="0"/>
                </a:lnTo>
                <a:lnTo>
                  <a:pt x="46" y="0"/>
                </a:lnTo>
                <a:lnTo>
                  <a:pt x="46" y="10"/>
                </a:lnTo>
                <a:lnTo>
                  <a:pt x="0" y="10"/>
                </a:lnTo>
                <a:lnTo>
                  <a:pt x="0" y="26"/>
                </a:lnTo>
                <a:lnTo>
                  <a:pt x="0" y="26"/>
                </a:lnTo>
                <a:lnTo>
                  <a:pt x="46" y="26"/>
                </a:lnTo>
                <a:lnTo>
                  <a:pt x="46" y="26"/>
                </a:lnTo>
                <a:close/>
                <a:moveTo>
                  <a:pt x="51" y="56"/>
                </a:moveTo>
                <a:lnTo>
                  <a:pt x="51" y="56"/>
                </a:lnTo>
                <a:lnTo>
                  <a:pt x="46" y="46"/>
                </a:lnTo>
                <a:lnTo>
                  <a:pt x="46" y="46"/>
                </a:lnTo>
                <a:lnTo>
                  <a:pt x="46" y="46"/>
                </a:lnTo>
                <a:lnTo>
                  <a:pt x="61" y="46"/>
                </a:lnTo>
                <a:lnTo>
                  <a:pt x="61" y="46"/>
                </a:lnTo>
                <a:lnTo>
                  <a:pt x="56" y="56"/>
                </a:lnTo>
                <a:lnTo>
                  <a:pt x="46" y="56"/>
                </a:lnTo>
                <a:lnTo>
                  <a:pt x="51" y="56"/>
                </a:lnTo>
                <a:lnTo>
                  <a:pt x="51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10953494" y="3144838"/>
            <a:ext cx="185737" cy="185738"/>
          </a:xfrm>
          <a:custGeom>
            <a:avLst/>
            <a:gdLst>
              <a:gd name="T0" fmla="*/ 51 w 117"/>
              <a:gd name="T1" fmla="*/ 20 h 117"/>
              <a:gd name="T2" fmla="*/ 77 w 117"/>
              <a:gd name="T3" fmla="*/ 31 h 117"/>
              <a:gd name="T4" fmla="*/ 26 w 117"/>
              <a:gd name="T5" fmla="*/ 46 h 117"/>
              <a:gd name="T6" fmla="*/ 21 w 117"/>
              <a:gd name="T7" fmla="*/ 36 h 117"/>
              <a:gd name="T8" fmla="*/ 21 w 117"/>
              <a:gd name="T9" fmla="*/ 31 h 117"/>
              <a:gd name="T10" fmla="*/ 11 w 117"/>
              <a:gd name="T11" fmla="*/ 56 h 117"/>
              <a:gd name="T12" fmla="*/ 5 w 117"/>
              <a:gd name="T13" fmla="*/ 66 h 117"/>
              <a:gd name="T14" fmla="*/ 11 w 117"/>
              <a:gd name="T15" fmla="*/ 76 h 117"/>
              <a:gd name="T16" fmla="*/ 0 w 117"/>
              <a:gd name="T17" fmla="*/ 102 h 117"/>
              <a:gd name="T18" fmla="*/ 21 w 117"/>
              <a:gd name="T19" fmla="*/ 97 h 117"/>
              <a:gd name="T20" fmla="*/ 26 w 117"/>
              <a:gd name="T21" fmla="*/ 82 h 117"/>
              <a:gd name="T22" fmla="*/ 16 w 117"/>
              <a:gd name="T23" fmla="*/ 107 h 117"/>
              <a:gd name="T24" fmla="*/ 26 w 117"/>
              <a:gd name="T25" fmla="*/ 112 h 117"/>
              <a:gd name="T26" fmla="*/ 41 w 117"/>
              <a:gd name="T27" fmla="*/ 41 h 117"/>
              <a:gd name="T28" fmla="*/ 41 w 117"/>
              <a:gd name="T29" fmla="*/ 46 h 117"/>
              <a:gd name="T30" fmla="*/ 51 w 117"/>
              <a:gd name="T31" fmla="*/ 102 h 117"/>
              <a:gd name="T32" fmla="*/ 67 w 117"/>
              <a:gd name="T33" fmla="*/ 107 h 117"/>
              <a:gd name="T34" fmla="*/ 67 w 117"/>
              <a:gd name="T35" fmla="*/ 107 h 117"/>
              <a:gd name="T36" fmla="*/ 82 w 117"/>
              <a:gd name="T37" fmla="*/ 112 h 117"/>
              <a:gd name="T38" fmla="*/ 92 w 117"/>
              <a:gd name="T39" fmla="*/ 102 h 117"/>
              <a:gd name="T40" fmla="*/ 107 w 117"/>
              <a:gd name="T41" fmla="*/ 112 h 117"/>
              <a:gd name="T42" fmla="*/ 117 w 117"/>
              <a:gd name="T43" fmla="*/ 92 h 117"/>
              <a:gd name="T44" fmla="*/ 102 w 117"/>
              <a:gd name="T45" fmla="*/ 92 h 117"/>
              <a:gd name="T46" fmla="*/ 97 w 117"/>
              <a:gd name="T47" fmla="*/ 87 h 117"/>
              <a:gd name="T48" fmla="*/ 112 w 117"/>
              <a:gd name="T49" fmla="*/ 56 h 117"/>
              <a:gd name="T50" fmla="*/ 112 w 117"/>
              <a:gd name="T51" fmla="*/ 56 h 117"/>
              <a:gd name="T52" fmla="*/ 97 w 117"/>
              <a:gd name="T53" fmla="*/ 51 h 117"/>
              <a:gd name="T54" fmla="*/ 92 w 117"/>
              <a:gd name="T55" fmla="*/ 66 h 117"/>
              <a:gd name="T56" fmla="*/ 112 w 117"/>
              <a:gd name="T57" fmla="*/ 41 h 117"/>
              <a:gd name="T58" fmla="*/ 102 w 117"/>
              <a:gd name="T59" fmla="*/ 31 h 117"/>
              <a:gd name="T60" fmla="*/ 102 w 117"/>
              <a:gd name="T61" fmla="*/ 20 h 117"/>
              <a:gd name="T62" fmla="*/ 82 w 117"/>
              <a:gd name="T63" fmla="*/ 10 h 117"/>
              <a:gd name="T64" fmla="*/ 82 w 117"/>
              <a:gd name="T65" fmla="*/ 5 h 117"/>
              <a:gd name="T66" fmla="*/ 82 w 117"/>
              <a:gd name="T67" fmla="*/ 5 h 117"/>
              <a:gd name="T68" fmla="*/ 51 w 117"/>
              <a:gd name="T69" fmla="*/ 10 h 117"/>
              <a:gd name="T70" fmla="*/ 51 w 117"/>
              <a:gd name="T71" fmla="*/ 5 h 117"/>
              <a:gd name="T72" fmla="*/ 56 w 117"/>
              <a:gd name="T73" fmla="*/ 5 h 117"/>
              <a:gd name="T74" fmla="*/ 5 w 117"/>
              <a:gd name="T75" fmla="*/ 10 h 117"/>
              <a:gd name="T76" fmla="*/ 36 w 117"/>
              <a:gd name="T77" fmla="*/ 31 h 117"/>
              <a:gd name="T78" fmla="*/ 56 w 117"/>
              <a:gd name="T79" fmla="*/ 61 h 117"/>
              <a:gd name="T80" fmla="*/ 56 w 117"/>
              <a:gd name="T81" fmla="*/ 56 h 117"/>
              <a:gd name="T82" fmla="*/ 82 w 117"/>
              <a:gd name="T83" fmla="*/ 87 h 117"/>
              <a:gd name="T84" fmla="*/ 72 w 117"/>
              <a:gd name="T85" fmla="*/ 92 h 117"/>
              <a:gd name="T86" fmla="*/ 77 w 117"/>
              <a:gd name="T87" fmla="*/ 61 h 117"/>
              <a:gd name="T88" fmla="*/ 77 w 117"/>
              <a:gd name="T89" fmla="*/ 56 h 117"/>
              <a:gd name="T90" fmla="*/ 82 w 117"/>
              <a:gd name="T91" fmla="*/ 87 h 117"/>
              <a:gd name="T92" fmla="*/ 67 w 117"/>
              <a:gd name="T93" fmla="*/ 76 h 117"/>
              <a:gd name="T94" fmla="*/ 67 w 117"/>
              <a:gd name="T95" fmla="*/ 71 h 117"/>
              <a:gd name="T96" fmla="*/ 56 w 117"/>
              <a:gd name="T97" fmla="*/ 92 h 117"/>
              <a:gd name="T98" fmla="*/ 56 w 117"/>
              <a:gd name="T99" fmla="*/ 87 h 117"/>
              <a:gd name="T100" fmla="*/ 92 w 117"/>
              <a:gd name="T101" fmla="*/ 26 h 117"/>
              <a:gd name="T102" fmla="*/ 82 w 117"/>
              <a:gd name="T103" fmla="*/ 26 h 117"/>
              <a:gd name="T104" fmla="*/ 92 w 117"/>
              <a:gd name="T105" fmla="*/ 26 h 117"/>
              <a:gd name="T106" fmla="*/ 97 w 117"/>
              <a:gd name="T107" fmla="*/ 31 h 117"/>
              <a:gd name="T108" fmla="*/ 92 w 117"/>
              <a:gd name="T109" fmla="*/ 31 h 117"/>
              <a:gd name="T110" fmla="*/ 92 w 117"/>
              <a:gd name="T111" fmla="*/ 26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7" h="117">
                <a:moveTo>
                  <a:pt x="36" y="31"/>
                </a:moveTo>
                <a:lnTo>
                  <a:pt x="51" y="31"/>
                </a:lnTo>
                <a:lnTo>
                  <a:pt x="51" y="20"/>
                </a:lnTo>
                <a:lnTo>
                  <a:pt x="67" y="20"/>
                </a:lnTo>
                <a:lnTo>
                  <a:pt x="67" y="31"/>
                </a:lnTo>
                <a:lnTo>
                  <a:pt x="77" y="31"/>
                </a:lnTo>
                <a:lnTo>
                  <a:pt x="77" y="31"/>
                </a:lnTo>
                <a:lnTo>
                  <a:pt x="26" y="31"/>
                </a:lnTo>
                <a:lnTo>
                  <a:pt x="26" y="46"/>
                </a:lnTo>
                <a:lnTo>
                  <a:pt x="21" y="46"/>
                </a:lnTo>
                <a:lnTo>
                  <a:pt x="21" y="36"/>
                </a:lnTo>
                <a:lnTo>
                  <a:pt x="21" y="36"/>
                </a:lnTo>
                <a:lnTo>
                  <a:pt x="21" y="31"/>
                </a:lnTo>
                <a:lnTo>
                  <a:pt x="21" y="31"/>
                </a:lnTo>
                <a:lnTo>
                  <a:pt x="21" y="31"/>
                </a:lnTo>
                <a:lnTo>
                  <a:pt x="21" y="31"/>
                </a:lnTo>
                <a:lnTo>
                  <a:pt x="11" y="31"/>
                </a:lnTo>
                <a:lnTo>
                  <a:pt x="11" y="56"/>
                </a:lnTo>
                <a:lnTo>
                  <a:pt x="26" y="56"/>
                </a:lnTo>
                <a:lnTo>
                  <a:pt x="26" y="66"/>
                </a:lnTo>
                <a:lnTo>
                  <a:pt x="5" y="66"/>
                </a:lnTo>
                <a:lnTo>
                  <a:pt x="5" y="76"/>
                </a:lnTo>
                <a:lnTo>
                  <a:pt x="11" y="76"/>
                </a:lnTo>
                <a:lnTo>
                  <a:pt x="11" y="76"/>
                </a:lnTo>
                <a:lnTo>
                  <a:pt x="11" y="92"/>
                </a:lnTo>
                <a:lnTo>
                  <a:pt x="0" y="102"/>
                </a:lnTo>
                <a:lnTo>
                  <a:pt x="0" y="102"/>
                </a:lnTo>
                <a:lnTo>
                  <a:pt x="11" y="107"/>
                </a:lnTo>
                <a:lnTo>
                  <a:pt x="11" y="107"/>
                </a:lnTo>
                <a:lnTo>
                  <a:pt x="21" y="97"/>
                </a:lnTo>
                <a:lnTo>
                  <a:pt x="21" y="76"/>
                </a:lnTo>
                <a:lnTo>
                  <a:pt x="26" y="76"/>
                </a:lnTo>
                <a:lnTo>
                  <a:pt x="26" y="82"/>
                </a:lnTo>
                <a:lnTo>
                  <a:pt x="26" y="82"/>
                </a:lnTo>
                <a:lnTo>
                  <a:pt x="26" y="97"/>
                </a:lnTo>
                <a:lnTo>
                  <a:pt x="16" y="107"/>
                </a:lnTo>
                <a:lnTo>
                  <a:pt x="16" y="107"/>
                </a:lnTo>
                <a:lnTo>
                  <a:pt x="26" y="112"/>
                </a:lnTo>
                <a:lnTo>
                  <a:pt x="26" y="112"/>
                </a:lnTo>
                <a:lnTo>
                  <a:pt x="36" y="97"/>
                </a:lnTo>
                <a:lnTo>
                  <a:pt x="41" y="82"/>
                </a:lnTo>
                <a:lnTo>
                  <a:pt x="41" y="41"/>
                </a:lnTo>
                <a:lnTo>
                  <a:pt x="77" y="41"/>
                </a:lnTo>
                <a:lnTo>
                  <a:pt x="77" y="46"/>
                </a:lnTo>
                <a:lnTo>
                  <a:pt x="41" y="46"/>
                </a:lnTo>
                <a:lnTo>
                  <a:pt x="41" y="107"/>
                </a:lnTo>
                <a:lnTo>
                  <a:pt x="51" y="107"/>
                </a:lnTo>
                <a:lnTo>
                  <a:pt x="51" y="102"/>
                </a:lnTo>
                <a:lnTo>
                  <a:pt x="72" y="102"/>
                </a:lnTo>
                <a:lnTo>
                  <a:pt x="72" y="102"/>
                </a:lnTo>
                <a:lnTo>
                  <a:pt x="67" y="107"/>
                </a:lnTo>
                <a:lnTo>
                  <a:pt x="67" y="107"/>
                </a:lnTo>
                <a:lnTo>
                  <a:pt x="67" y="107"/>
                </a:lnTo>
                <a:lnTo>
                  <a:pt x="67" y="107"/>
                </a:lnTo>
                <a:lnTo>
                  <a:pt x="77" y="117"/>
                </a:lnTo>
                <a:lnTo>
                  <a:pt x="77" y="117"/>
                </a:lnTo>
                <a:lnTo>
                  <a:pt x="82" y="112"/>
                </a:lnTo>
                <a:lnTo>
                  <a:pt x="82" y="112"/>
                </a:lnTo>
                <a:lnTo>
                  <a:pt x="92" y="102"/>
                </a:lnTo>
                <a:lnTo>
                  <a:pt x="92" y="102"/>
                </a:lnTo>
                <a:lnTo>
                  <a:pt x="97" y="112"/>
                </a:lnTo>
                <a:lnTo>
                  <a:pt x="107" y="112"/>
                </a:lnTo>
                <a:lnTo>
                  <a:pt x="107" y="112"/>
                </a:lnTo>
                <a:lnTo>
                  <a:pt x="112" y="107"/>
                </a:lnTo>
                <a:lnTo>
                  <a:pt x="117" y="92"/>
                </a:lnTo>
                <a:lnTo>
                  <a:pt x="117" y="92"/>
                </a:lnTo>
                <a:lnTo>
                  <a:pt x="102" y="87"/>
                </a:lnTo>
                <a:lnTo>
                  <a:pt x="102" y="87"/>
                </a:lnTo>
                <a:lnTo>
                  <a:pt x="102" y="92"/>
                </a:lnTo>
                <a:lnTo>
                  <a:pt x="102" y="92"/>
                </a:lnTo>
                <a:lnTo>
                  <a:pt x="97" y="87"/>
                </a:lnTo>
                <a:lnTo>
                  <a:pt x="97" y="87"/>
                </a:lnTo>
                <a:lnTo>
                  <a:pt x="107" y="66"/>
                </a:lnTo>
                <a:lnTo>
                  <a:pt x="107" y="66"/>
                </a:lnTo>
                <a:lnTo>
                  <a:pt x="112" y="56"/>
                </a:lnTo>
                <a:lnTo>
                  <a:pt x="112" y="56"/>
                </a:lnTo>
                <a:lnTo>
                  <a:pt x="112" y="56"/>
                </a:lnTo>
                <a:lnTo>
                  <a:pt x="112" y="56"/>
                </a:lnTo>
                <a:lnTo>
                  <a:pt x="97" y="46"/>
                </a:lnTo>
                <a:lnTo>
                  <a:pt x="97" y="46"/>
                </a:lnTo>
                <a:lnTo>
                  <a:pt x="97" y="51"/>
                </a:lnTo>
                <a:lnTo>
                  <a:pt x="97" y="51"/>
                </a:lnTo>
                <a:lnTo>
                  <a:pt x="92" y="66"/>
                </a:lnTo>
                <a:lnTo>
                  <a:pt x="92" y="66"/>
                </a:lnTo>
                <a:lnTo>
                  <a:pt x="92" y="46"/>
                </a:lnTo>
                <a:lnTo>
                  <a:pt x="92" y="41"/>
                </a:lnTo>
                <a:lnTo>
                  <a:pt x="112" y="41"/>
                </a:lnTo>
                <a:lnTo>
                  <a:pt x="112" y="31"/>
                </a:lnTo>
                <a:lnTo>
                  <a:pt x="102" y="31"/>
                </a:lnTo>
                <a:lnTo>
                  <a:pt x="102" y="31"/>
                </a:lnTo>
                <a:lnTo>
                  <a:pt x="112" y="26"/>
                </a:lnTo>
                <a:lnTo>
                  <a:pt x="112" y="26"/>
                </a:lnTo>
                <a:lnTo>
                  <a:pt x="102" y="20"/>
                </a:lnTo>
                <a:lnTo>
                  <a:pt x="112" y="20"/>
                </a:lnTo>
                <a:lnTo>
                  <a:pt x="112" y="10"/>
                </a:lnTo>
                <a:lnTo>
                  <a:pt x="82" y="10"/>
                </a:lnTo>
                <a:lnTo>
                  <a:pt x="82" y="10"/>
                </a:lnTo>
                <a:lnTo>
                  <a:pt x="82" y="10"/>
                </a:ln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lnTo>
                  <a:pt x="67" y="0"/>
                </a:lnTo>
                <a:lnTo>
                  <a:pt x="67" y="10"/>
                </a:lnTo>
                <a:lnTo>
                  <a:pt x="51" y="10"/>
                </a:lnTo>
                <a:lnTo>
                  <a:pt x="51" y="10"/>
                </a:lnTo>
                <a:lnTo>
                  <a:pt x="51" y="10"/>
                </a:lnTo>
                <a:lnTo>
                  <a:pt x="51" y="5"/>
                </a:lnTo>
                <a:lnTo>
                  <a:pt x="51" y="5"/>
                </a:lnTo>
                <a:lnTo>
                  <a:pt x="56" y="5"/>
                </a:lnTo>
                <a:lnTo>
                  <a:pt x="56" y="5"/>
                </a:lnTo>
                <a:lnTo>
                  <a:pt x="36" y="0"/>
                </a:lnTo>
                <a:lnTo>
                  <a:pt x="36" y="10"/>
                </a:lnTo>
                <a:lnTo>
                  <a:pt x="5" y="10"/>
                </a:lnTo>
                <a:lnTo>
                  <a:pt x="5" y="20"/>
                </a:lnTo>
                <a:lnTo>
                  <a:pt x="36" y="20"/>
                </a:lnTo>
                <a:lnTo>
                  <a:pt x="36" y="31"/>
                </a:lnTo>
                <a:lnTo>
                  <a:pt x="36" y="31"/>
                </a:lnTo>
                <a:close/>
                <a:moveTo>
                  <a:pt x="56" y="56"/>
                </a:moveTo>
                <a:lnTo>
                  <a:pt x="56" y="61"/>
                </a:lnTo>
                <a:lnTo>
                  <a:pt x="51" y="61"/>
                </a:lnTo>
                <a:lnTo>
                  <a:pt x="51" y="56"/>
                </a:lnTo>
                <a:lnTo>
                  <a:pt x="56" y="56"/>
                </a:lnTo>
                <a:lnTo>
                  <a:pt x="56" y="56"/>
                </a:lnTo>
                <a:close/>
                <a:moveTo>
                  <a:pt x="82" y="87"/>
                </a:moveTo>
                <a:lnTo>
                  <a:pt x="82" y="87"/>
                </a:lnTo>
                <a:lnTo>
                  <a:pt x="77" y="97"/>
                </a:lnTo>
                <a:lnTo>
                  <a:pt x="77" y="92"/>
                </a:lnTo>
                <a:lnTo>
                  <a:pt x="72" y="92"/>
                </a:lnTo>
                <a:lnTo>
                  <a:pt x="72" y="87"/>
                </a:lnTo>
                <a:lnTo>
                  <a:pt x="77" y="87"/>
                </a:lnTo>
                <a:lnTo>
                  <a:pt x="77" y="61"/>
                </a:lnTo>
                <a:lnTo>
                  <a:pt x="72" y="61"/>
                </a:lnTo>
                <a:lnTo>
                  <a:pt x="72" y="56"/>
                </a:lnTo>
                <a:lnTo>
                  <a:pt x="77" y="56"/>
                </a:lnTo>
                <a:lnTo>
                  <a:pt x="77" y="56"/>
                </a:lnTo>
                <a:lnTo>
                  <a:pt x="82" y="87"/>
                </a:lnTo>
                <a:lnTo>
                  <a:pt x="82" y="87"/>
                </a:lnTo>
                <a:lnTo>
                  <a:pt x="82" y="87"/>
                </a:lnTo>
                <a:close/>
                <a:moveTo>
                  <a:pt x="67" y="71"/>
                </a:moveTo>
                <a:lnTo>
                  <a:pt x="67" y="76"/>
                </a:lnTo>
                <a:lnTo>
                  <a:pt x="51" y="76"/>
                </a:lnTo>
                <a:lnTo>
                  <a:pt x="51" y="71"/>
                </a:lnTo>
                <a:lnTo>
                  <a:pt x="67" y="71"/>
                </a:lnTo>
                <a:lnTo>
                  <a:pt x="67" y="71"/>
                </a:lnTo>
                <a:close/>
                <a:moveTo>
                  <a:pt x="56" y="87"/>
                </a:moveTo>
                <a:lnTo>
                  <a:pt x="56" y="92"/>
                </a:lnTo>
                <a:lnTo>
                  <a:pt x="51" y="92"/>
                </a:lnTo>
                <a:lnTo>
                  <a:pt x="51" y="87"/>
                </a:lnTo>
                <a:lnTo>
                  <a:pt x="56" y="87"/>
                </a:lnTo>
                <a:lnTo>
                  <a:pt x="56" y="87"/>
                </a:lnTo>
                <a:close/>
                <a:moveTo>
                  <a:pt x="92" y="26"/>
                </a:moveTo>
                <a:lnTo>
                  <a:pt x="92" y="26"/>
                </a:lnTo>
                <a:lnTo>
                  <a:pt x="92" y="26"/>
                </a:lnTo>
                <a:lnTo>
                  <a:pt x="92" y="26"/>
                </a:lnTo>
                <a:lnTo>
                  <a:pt x="82" y="26"/>
                </a:lnTo>
                <a:lnTo>
                  <a:pt x="82" y="20"/>
                </a:lnTo>
                <a:lnTo>
                  <a:pt x="97" y="20"/>
                </a:lnTo>
                <a:lnTo>
                  <a:pt x="92" y="26"/>
                </a:lnTo>
                <a:lnTo>
                  <a:pt x="92" y="26"/>
                </a:lnTo>
                <a:lnTo>
                  <a:pt x="97" y="31"/>
                </a:lnTo>
                <a:lnTo>
                  <a:pt x="97" y="31"/>
                </a:lnTo>
                <a:lnTo>
                  <a:pt x="102" y="31"/>
                </a:lnTo>
                <a:lnTo>
                  <a:pt x="92" y="31"/>
                </a:lnTo>
                <a:lnTo>
                  <a:pt x="92" y="31"/>
                </a:lnTo>
                <a:lnTo>
                  <a:pt x="92" y="31"/>
                </a:lnTo>
                <a:lnTo>
                  <a:pt x="92" y="26"/>
                </a:lnTo>
                <a:lnTo>
                  <a:pt x="92" y="26"/>
                </a:lnTo>
                <a:lnTo>
                  <a:pt x="92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6"/>
          <p:cNvSpPr>
            <a:spLocks noEditPoints="1"/>
          </p:cNvSpPr>
          <p:nvPr/>
        </p:nvSpPr>
        <p:spPr bwMode="auto">
          <a:xfrm>
            <a:off x="11156694" y="3152775"/>
            <a:ext cx="177800" cy="169863"/>
          </a:xfrm>
          <a:custGeom>
            <a:avLst/>
            <a:gdLst>
              <a:gd name="T0" fmla="*/ 15 w 112"/>
              <a:gd name="T1" fmla="*/ 15 h 107"/>
              <a:gd name="T2" fmla="*/ 30 w 112"/>
              <a:gd name="T3" fmla="*/ 10 h 107"/>
              <a:gd name="T4" fmla="*/ 25 w 112"/>
              <a:gd name="T5" fmla="*/ 0 h 107"/>
              <a:gd name="T6" fmla="*/ 10 w 112"/>
              <a:gd name="T7" fmla="*/ 5 h 107"/>
              <a:gd name="T8" fmla="*/ 15 w 112"/>
              <a:gd name="T9" fmla="*/ 15 h 107"/>
              <a:gd name="T10" fmla="*/ 45 w 112"/>
              <a:gd name="T11" fmla="*/ 97 h 107"/>
              <a:gd name="T12" fmla="*/ 25 w 112"/>
              <a:gd name="T13" fmla="*/ 41 h 107"/>
              <a:gd name="T14" fmla="*/ 40 w 112"/>
              <a:gd name="T15" fmla="*/ 31 h 107"/>
              <a:gd name="T16" fmla="*/ 35 w 112"/>
              <a:gd name="T17" fmla="*/ 36 h 107"/>
              <a:gd name="T18" fmla="*/ 50 w 112"/>
              <a:gd name="T19" fmla="*/ 41 h 107"/>
              <a:gd name="T20" fmla="*/ 106 w 112"/>
              <a:gd name="T21" fmla="*/ 21 h 107"/>
              <a:gd name="T22" fmla="*/ 66 w 112"/>
              <a:gd name="T23" fmla="*/ 10 h 107"/>
              <a:gd name="T24" fmla="*/ 71 w 112"/>
              <a:gd name="T25" fmla="*/ 5 h 107"/>
              <a:gd name="T26" fmla="*/ 71 w 112"/>
              <a:gd name="T27" fmla="*/ 0 h 107"/>
              <a:gd name="T28" fmla="*/ 56 w 112"/>
              <a:gd name="T29" fmla="*/ 0 h 107"/>
              <a:gd name="T30" fmla="*/ 50 w 112"/>
              <a:gd name="T31" fmla="*/ 0 h 107"/>
              <a:gd name="T32" fmla="*/ 45 w 112"/>
              <a:gd name="T33" fmla="*/ 21 h 107"/>
              <a:gd name="T34" fmla="*/ 0 w 112"/>
              <a:gd name="T35" fmla="*/ 15 h 107"/>
              <a:gd name="T36" fmla="*/ 10 w 112"/>
              <a:gd name="T37" fmla="*/ 31 h 107"/>
              <a:gd name="T38" fmla="*/ 10 w 112"/>
              <a:gd name="T39" fmla="*/ 51 h 107"/>
              <a:gd name="T40" fmla="*/ 0 w 112"/>
              <a:gd name="T41" fmla="*/ 102 h 107"/>
              <a:gd name="T42" fmla="*/ 0 w 112"/>
              <a:gd name="T43" fmla="*/ 102 h 107"/>
              <a:gd name="T44" fmla="*/ 10 w 112"/>
              <a:gd name="T45" fmla="*/ 107 h 107"/>
              <a:gd name="T46" fmla="*/ 20 w 112"/>
              <a:gd name="T47" fmla="*/ 82 h 107"/>
              <a:gd name="T48" fmla="*/ 30 w 112"/>
              <a:gd name="T49" fmla="*/ 51 h 107"/>
              <a:gd name="T50" fmla="*/ 30 w 112"/>
              <a:gd name="T51" fmla="*/ 87 h 107"/>
              <a:gd name="T52" fmla="*/ 20 w 112"/>
              <a:gd name="T53" fmla="*/ 92 h 107"/>
              <a:gd name="T54" fmla="*/ 20 w 112"/>
              <a:gd name="T55" fmla="*/ 107 h 107"/>
              <a:gd name="T56" fmla="*/ 35 w 112"/>
              <a:gd name="T57" fmla="*/ 102 h 107"/>
              <a:gd name="T58" fmla="*/ 40 w 112"/>
              <a:gd name="T59" fmla="*/ 97 h 107"/>
              <a:gd name="T60" fmla="*/ 56 w 112"/>
              <a:gd name="T61" fmla="*/ 107 h 107"/>
              <a:gd name="T62" fmla="*/ 76 w 112"/>
              <a:gd name="T63" fmla="*/ 82 h 107"/>
              <a:gd name="T64" fmla="*/ 86 w 112"/>
              <a:gd name="T65" fmla="*/ 97 h 107"/>
              <a:gd name="T66" fmla="*/ 101 w 112"/>
              <a:gd name="T67" fmla="*/ 107 h 107"/>
              <a:gd name="T68" fmla="*/ 112 w 112"/>
              <a:gd name="T69" fmla="*/ 97 h 107"/>
              <a:gd name="T70" fmla="*/ 86 w 112"/>
              <a:gd name="T71" fmla="*/ 71 h 107"/>
              <a:gd name="T72" fmla="*/ 106 w 112"/>
              <a:gd name="T73" fmla="*/ 61 h 107"/>
              <a:gd name="T74" fmla="*/ 86 w 112"/>
              <a:gd name="T75" fmla="*/ 46 h 107"/>
              <a:gd name="T76" fmla="*/ 101 w 112"/>
              <a:gd name="T77" fmla="*/ 36 h 107"/>
              <a:gd name="T78" fmla="*/ 71 w 112"/>
              <a:gd name="T79" fmla="*/ 36 h 107"/>
              <a:gd name="T80" fmla="*/ 76 w 112"/>
              <a:gd name="T81" fmla="*/ 31 h 107"/>
              <a:gd name="T82" fmla="*/ 61 w 112"/>
              <a:gd name="T83" fmla="*/ 26 h 107"/>
              <a:gd name="T84" fmla="*/ 56 w 112"/>
              <a:gd name="T85" fmla="*/ 41 h 107"/>
              <a:gd name="T86" fmla="*/ 45 w 112"/>
              <a:gd name="T87" fmla="*/ 56 h 107"/>
              <a:gd name="T88" fmla="*/ 50 w 112"/>
              <a:gd name="T89" fmla="*/ 56 h 107"/>
              <a:gd name="T90" fmla="*/ 56 w 112"/>
              <a:gd name="T91" fmla="*/ 61 h 107"/>
              <a:gd name="T92" fmla="*/ 71 w 112"/>
              <a:gd name="T93" fmla="*/ 46 h 107"/>
              <a:gd name="T94" fmla="*/ 45 w 112"/>
              <a:gd name="T95" fmla="*/ 61 h 107"/>
              <a:gd name="T96" fmla="*/ 66 w 112"/>
              <a:gd name="T97" fmla="*/ 71 h 107"/>
              <a:gd name="T98" fmla="*/ 66 w 112"/>
              <a:gd name="T99" fmla="*/ 71 h 107"/>
              <a:gd name="T100" fmla="*/ 45 w 112"/>
              <a:gd name="T101" fmla="*/ 97 h 107"/>
              <a:gd name="T102" fmla="*/ 45 w 112"/>
              <a:gd name="T103" fmla="*/ 97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2" h="107">
                <a:moveTo>
                  <a:pt x="15" y="15"/>
                </a:moveTo>
                <a:lnTo>
                  <a:pt x="15" y="15"/>
                </a:lnTo>
                <a:lnTo>
                  <a:pt x="30" y="10"/>
                </a:lnTo>
                <a:lnTo>
                  <a:pt x="30" y="10"/>
                </a:lnTo>
                <a:lnTo>
                  <a:pt x="25" y="0"/>
                </a:lnTo>
                <a:lnTo>
                  <a:pt x="25" y="0"/>
                </a:lnTo>
                <a:lnTo>
                  <a:pt x="10" y="5"/>
                </a:lnTo>
                <a:lnTo>
                  <a:pt x="10" y="5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close/>
                <a:moveTo>
                  <a:pt x="45" y="97"/>
                </a:moveTo>
                <a:lnTo>
                  <a:pt x="45" y="41"/>
                </a:lnTo>
                <a:lnTo>
                  <a:pt x="25" y="41"/>
                </a:lnTo>
                <a:lnTo>
                  <a:pt x="25" y="31"/>
                </a:lnTo>
                <a:lnTo>
                  <a:pt x="40" y="31"/>
                </a:lnTo>
                <a:lnTo>
                  <a:pt x="35" y="36"/>
                </a:lnTo>
                <a:lnTo>
                  <a:pt x="35" y="36"/>
                </a:lnTo>
                <a:lnTo>
                  <a:pt x="50" y="41"/>
                </a:lnTo>
                <a:lnTo>
                  <a:pt x="50" y="41"/>
                </a:lnTo>
                <a:lnTo>
                  <a:pt x="61" y="21"/>
                </a:lnTo>
                <a:lnTo>
                  <a:pt x="106" y="21"/>
                </a:lnTo>
                <a:lnTo>
                  <a:pt x="106" y="10"/>
                </a:lnTo>
                <a:lnTo>
                  <a:pt x="66" y="10"/>
                </a:lnTo>
                <a:lnTo>
                  <a:pt x="66" y="10"/>
                </a:lnTo>
                <a:lnTo>
                  <a:pt x="71" y="5"/>
                </a:lnTo>
                <a:lnTo>
                  <a:pt x="71" y="5"/>
                </a:lnTo>
                <a:lnTo>
                  <a:pt x="71" y="0"/>
                </a:lnTo>
                <a:lnTo>
                  <a:pt x="71" y="0"/>
                </a:lnTo>
                <a:lnTo>
                  <a:pt x="56" y="0"/>
                </a:lnTo>
                <a:lnTo>
                  <a:pt x="56" y="0"/>
                </a:lnTo>
                <a:lnTo>
                  <a:pt x="50" y="0"/>
                </a:lnTo>
                <a:lnTo>
                  <a:pt x="50" y="0"/>
                </a:lnTo>
                <a:lnTo>
                  <a:pt x="45" y="21"/>
                </a:lnTo>
                <a:lnTo>
                  <a:pt x="45" y="15"/>
                </a:lnTo>
                <a:lnTo>
                  <a:pt x="0" y="15"/>
                </a:lnTo>
                <a:lnTo>
                  <a:pt x="0" y="31"/>
                </a:lnTo>
                <a:lnTo>
                  <a:pt x="10" y="31"/>
                </a:lnTo>
                <a:lnTo>
                  <a:pt x="10" y="51"/>
                </a:lnTo>
                <a:lnTo>
                  <a:pt x="10" y="51"/>
                </a:lnTo>
                <a:lnTo>
                  <a:pt x="5" y="77"/>
                </a:lnTo>
                <a:lnTo>
                  <a:pt x="0" y="102"/>
                </a:lnTo>
                <a:lnTo>
                  <a:pt x="0" y="102"/>
                </a:lnTo>
                <a:lnTo>
                  <a:pt x="0" y="102"/>
                </a:lnTo>
                <a:lnTo>
                  <a:pt x="0" y="102"/>
                </a:lnTo>
                <a:lnTo>
                  <a:pt x="10" y="107"/>
                </a:lnTo>
                <a:lnTo>
                  <a:pt x="10" y="107"/>
                </a:lnTo>
                <a:lnTo>
                  <a:pt x="20" y="82"/>
                </a:lnTo>
                <a:lnTo>
                  <a:pt x="25" y="51"/>
                </a:lnTo>
                <a:lnTo>
                  <a:pt x="30" y="51"/>
                </a:lnTo>
                <a:lnTo>
                  <a:pt x="30" y="87"/>
                </a:lnTo>
                <a:lnTo>
                  <a:pt x="30" y="87"/>
                </a:lnTo>
                <a:lnTo>
                  <a:pt x="25" y="92"/>
                </a:lnTo>
                <a:lnTo>
                  <a:pt x="20" y="92"/>
                </a:lnTo>
                <a:lnTo>
                  <a:pt x="20" y="92"/>
                </a:lnTo>
                <a:lnTo>
                  <a:pt x="20" y="107"/>
                </a:lnTo>
                <a:lnTo>
                  <a:pt x="20" y="107"/>
                </a:lnTo>
                <a:lnTo>
                  <a:pt x="35" y="102"/>
                </a:lnTo>
                <a:lnTo>
                  <a:pt x="40" y="97"/>
                </a:lnTo>
                <a:lnTo>
                  <a:pt x="40" y="97"/>
                </a:lnTo>
                <a:lnTo>
                  <a:pt x="56" y="107"/>
                </a:lnTo>
                <a:lnTo>
                  <a:pt x="56" y="107"/>
                </a:lnTo>
                <a:lnTo>
                  <a:pt x="71" y="97"/>
                </a:lnTo>
                <a:lnTo>
                  <a:pt x="76" y="82"/>
                </a:lnTo>
                <a:lnTo>
                  <a:pt x="76" y="82"/>
                </a:lnTo>
                <a:lnTo>
                  <a:pt x="86" y="97"/>
                </a:lnTo>
                <a:lnTo>
                  <a:pt x="101" y="107"/>
                </a:lnTo>
                <a:lnTo>
                  <a:pt x="101" y="107"/>
                </a:lnTo>
                <a:lnTo>
                  <a:pt x="112" y="97"/>
                </a:lnTo>
                <a:lnTo>
                  <a:pt x="112" y="97"/>
                </a:lnTo>
                <a:lnTo>
                  <a:pt x="96" y="87"/>
                </a:lnTo>
                <a:lnTo>
                  <a:pt x="86" y="71"/>
                </a:lnTo>
                <a:lnTo>
                  <a:pt x="106" y="71"/>
                </a:lnTo>
                <a:lnTo>
                  <a:pt x="106" y="61"/>
                </a:lnTo>
                <a:lnTo>
                  <a:pt x="86" y="61"/>
                </a:lnTo>
                <a:lnTo>
                  <a:pt x="86" y="46"/>
                </a:lnTo>
                <a:lnTo>
                  <a:pt x="101" y="46"/>
                </a:lnTo>
                <a:lnTo>
                  <a:pt x="101" y="36"/>
                </a:lnTo>
                <a:lnTo>
                  <a:pt x="71" y="36"/>
                </a:lnTo>
                <a:lnTo>
                  <a:pt x="71" y="36"/>
                </a:lnTo>
                <a:lnTo>
                  <a:pt x="71" y="36"/>
                </a:lnTo>
                <a:lnTo>
                  <a:pt x="76" y="31"/>
                </a:lnTo>
                <a:lnTo>
                  <a:pt x="76" y="31"/>
                </a:lnTo>
                <a:lnTo>
                  <a:pt x="61" y="26"/>
                </a:lnTo>
                <a:lnTo>
                  <a:pt x="61" y="26"/>
                </a:lnTo>
                <a:lnTo>
                  <a:pt x="56" y="41"/>
                </a:lnTo>
                <a:lnTo>
                  <a:pt x="45" y="56"/>
                </a:lnTo>
                <a:lnTo>
                  <a:pt x="45" y="56"/>
                </a:lnTo>
                <a:lnTo>
                  <a:pt x="50" y="56"/>
                </a:lnTo>
                <a:lnTo>
                  <a:pt x="50" y="56"/>
                </a:lnTo>
                <a:lnTo>
                  <a:pt x="56" y="61"/>
                </a:lnTo>
                <a:lnTo>
                  <a:pt x="56" y="61"/>
                </a:lnTo>
                <a:lnTo>
                  <a:pt x="66" y="46"/>
                </a:lnTo>
                <a:lnTo>
                  <a:pt x="71" y="46"/>
                </a:lnTo>
                <a:lnTo>
                  <a:pt x="71" y="61"/>
                </a:lnTo>
                <a:lnTo>
                  <a:pt x="45" y="61"/>
                </a:lnTo>
                <a:lnTo>
                  <a:pt x="45" y="71"/>
                </a:lnTo>
                <a:lnTo>
                  <a:pt x="66" y="71"/>
                </a:lnTo>
                <a:lnTo>
                  <a:pt x="66" y="71"/>
                </a:lnTo>
                <a:lnTo>
                  <a:pt x="66" y="71"/>
                </a:lnTo>
                <a:lnTo>
                  <a:pt x="61" y="87"/>
                </a:lnTo>
                <a:lnTo>
                  <a:pt x="45" y="97"/>
                </a:lnTo>
                <a:lnTo>
                  <a:pt x="45" y="97"/>
                </a:lnTo>
                <a:lnTo>
                  <a:pt x="45" y="9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11374181" y="3144838"/>
            <a:ext cx="120650" cy="177800"/>
          </a:xfrm>
          <a:custGeom>
            <a:avLst/>
            <a:gdLst>
              <a:gd name="T0" fmla="*/ 15 w 76"/>
              <a:gd name="T1" fmla="*/ 112 h 112"/>
              <a:gd name="T2" fmla="*/ 15 w 76"/>
              <a:gd name="T3" fmla="*/ 107 h 112"/>
              <a:gd name="T4" fmla="*/ 61 w 76"/>
              <a:gd name="T5" fmla="*/ 107 h 112"/>
              <a:gd name="T6" fmla="*/ 61 w 76"/>
              <a:gd name="T7" fmla="*/ 112 h 112"/>
              <a:gd name="T8" fmla="*/ 76 w 76"/>
              <a:gd name="T9" fmla="*/ 112 h 112"/>
              <a:gd name="T10" fmla="*/ 76 w 76"/>
              <a:gd name="T11" fmla="*/ 20 h 112"/>
              <a:gd name="T12" fmla="*/ 36 w 76"/>
              <a:gd name="T13" fmla="*/ 20 h 112"/>
              <a:gd name="T14" fmla="*/ 36 w 76"/>
              <a:gd name="T15" fmla="*/ 20 h 112"/>
              <a:gd name="T16" fmla="*/ 41 w 76"/>
              <a:gd name="T17" fmla="*/ 10 h 112"/>
              <a:gd name="T18" fmla="*/ 41 w 76"/>
              <a:gd name="T19" fmla="*/ 10 h 112"/>
              <a:gd name="T20" fmla="*/ 41 w 76"/>
              <a:gd name="T21" fmla="*/ 10 h 112"/>
              <a:gd name="T22" fmla="*/ 46 w 76"/>
              <a:gd name="T23" fmla="*/ 5 h 112"/>
              <a:gd name="T24" fmla="*/ 46 w 76"/>
              <a:gd name="T25" fmla="*/ 5 h 112"/>
              <a:gd name="T26" fmla="*/ 25 w 76"/>
              <a:gd name="T27" fmla="*/ 0 h 112"/>
              <a:gd name="T28" fmla="*/ 25 w 76"/>
              <a:gd name="T29" fmla="*/ 0 h 112"/>
              <a:gd name="T30" fmla="*/ 25 w 76"/>
              <a:gd name="T31" fmla="*/ 5 h 112"/>
              <a:gd name="T32" fmla="*/ 25 w 76"/>
              <a:gd name="T33" fmla="*/ 5 h 112"/>
              <a:gd name="T34" fmla="*/ 20 w 76"/>
              <a:gd name="T35" fmla="*/ 20 h 112"/>
              <a:gd name="T36" fmla="*/ 0 w 76"/>
              <a:gd name="T37" fmla="*/ 20 h 112"/>
              <a:gd name="T38" fmla="*/ 0 w 76"/>
              <a:gd name="T39" fmla="*/ 112 h 112"/>
              <a:gd name="T40" fmla="*/ 0 w 76"/>
              <a:gd name="T41" fmla="*/ 112 h 112"/>
              <a:gd name="T42" fmla="*/ 15 w 76"/>
              <a:gd name="T43" fmla="*/ 112 h 112"/>
              <a:gd name="T44" fmla="*/ 15 w 76"/>
              <a:gd name="T45" fmla="*/ 112 h 112"/>
              <a:gd name="T46" fmla="*/ 61 w 76"/>
              <a:gd name="T47" fmla="*/ 31 h 112"/>
              <a:gd name="T48" fmla="*/ 61 w 76"/>
              <a:gd name="T49" fmla="*/ 46 h 112"/>
              <a:gd name="T50" fmla="*/ 15 w 76"/>
              <a:gd name="T51" fmla="*/ 46 h 112"/>
              <a:gd name="T52" fmla="*/ 15 w 76"/>
              <a:gd name="T53" fmla="*/ 31 h 112"/>
              <a:gd name="T54" fmla="*/ 61 w 76"/>
              <a:gd name="T55" fmla="*/ 31 h 112"/>
              <a:gd name="T56" fmla="*/ 61 w 76"/>
              <a:gd name="T57" fmla="*/ 31 h 112"/>
              <a:gd name="T58" fmla="*/ 61 w 76"/>
              <a:gd name="T59" fmla="*/ 71 h 112"/>
              <a:gd name="T60" fmla="*/ 15 w 76"/>
              <a:gd name="T61" fmla="*/ 71 h 112"/>
              <a:gd name="T62" fmla="*/ 15 w 76"/>
              <a:gd name="T63" fmla="*/ 56 h 112"/>
              <a:gd name="T64" fmla="*/ 61 w 76"/>
              <a:gd name="T65" fmla="*/ 56 h 112"/>
              <a:gd name="T66" fmla="*/ 61 w 76"/>
              <a:gd name="T67" fmla="*/ 71 h 112"/>
              <a:gd name="T68" fmla="*/ 61 w 76"/>
              <a:gd name="T69" fmla="*/ 71 h 112"/>
              <a:gd name="T70" fmla="*/ 61 w 76"/>
              <a:gd name="T71" fmla="*/ 82 h 112"/>
              <a:gd name="T72" fmla="*/ 61 w 76"/>
              <a:gd name="T73" fmla="*/ 97 h 112"/>
              <a:gd name="T74" fmla="*/ 15 w 76"/>
              <a:gd name="T75" fmla="*/ 97 h 112"/>
              <a:gd name="T76" fmla="*/ 15 w 76"/>
              <a:gd name="T77" fmla="*/ 82 h 112"/>
              <a:gd name="T78" fmla="*/ 61 w 76"/>
              <a:gd name="T79" fmla="*/ 82 h 112"/>
              <a:gd name="T80" fmla="*/ 61 w 76"/>
              <a:gd name="T81" fmla="*/ 8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6" h="112">
                <a:moveTo>
                  <a:pt x="15" y="112"/>
                </a:moveTo>
                <a:lnTo>
                  <a:pt x="15" y="107"/>
                </a:lnTo>
                <a:lnTo>
                  <a:pt x="61" y="107"/>
                </a:lnTo>
                <a:lnTo>
                  <a:pt x="61" y="112"/>
                </a:lnTo>
                <a:lnTo>
                  <a:pt x="76" y="112"/>
                </a:lnTo>
                <a:lnTo>
                  <a:pt x="76" y="20"/>
                </a:lnTo>
                <a:lnTo>
                  <a:pt x="36" y="20"/>
                </a:lnTo>
                <a:lnTo>
                  <a:pt x="36" y="20"/>
                </a:lnTo>
                <a:lnTo>
                  <a:pt x="41" y="10"/>
                </a:lnTo>
                <a:lnTo>
                  <a:pt x="41" y="10"/>
                </a:lnTo>
                <a:lnTo>
                  <a:pt x="41" y="10"/>
                </a:lnTo>
                <a:lnTo>
                  <a:pt x="46" y="5"/>
                </a:lnTo>
                <a:lnTo>
                  <a:pt x="46" y="5"/>
                </a:lnTo>
                <a:lnTo>
                  <a:pt x="25" y="0"/>
                </a:lnTo>
                <a:lnTo>
                  <a:pt x="25" y="0"/>
                </a:lnTo>
                <a:lnTo>
                  <a:pt x="25" y="5"/>
                </a:lnTo>
                <a:lnTo>
                  <a:pt x="25" y="5"/>
                </a:lnTo>
                <a:lnTo>
                  <a:pt x="20" y="20"/>
                </a:lnTo>
                <a:lnTo>
                  <a:pt x="0" y="20"/>
                </a:lnTo>
                <a:lnTo>
                  <a:pt x="0" y="112"/>
                </a:lnTo>
                <a:lnTo>
                  <a:pt x="0" y="112"/>
                </a:lnTo>
                <a:lnTo>
                  <a:pt x="15" y="112"/>
                </a:lnTo>
                <a:lnTo>
                  <a:pt x="15" y="112"/>
                </a:lnTo>
                <a:close/>
                <a:moveTo>
                  <a:pt x="61" y="31"/>
                </a:moveTo>
                <a:lnTo>
                  <a:pt x="61" y="46"/>
                </a:lnTo>
                <a:lnTo>
                  <a:pt x="15" y="46"/>
                </a:lnTo>
                <a:lnTo>
                  <a:pt x="15" y="31"/>
                </a:lnTo>
                <a:lnTo>
                  <a:pt x="61" y="31"/>
                </a:lnTo>
                <a:lnTo>
                  <a:pt x="61" y="31"/>
                </a:lnTo>
                <a:close/>
                <a:moveTo>
                  <a:pt x="61" y="71"/>
                </a:moveTo>
                <a:lnTo>
                  <a:pt x="15" y="71"/>
                </a:lnTo>
                <a:lnTo>
                  <a:pt x="15" y="56"/>
                </a:lnTo>
                <a:lnTo>
                  <a:pt x="61" y="56"/>
                </a:lnTo>
                <a:lnTo>
                  <a:pt x="61" y="71"/>
                </a:lnTo>
                <a:lnTo>
                  <a:pt x="61" y="71"/>
                </a:lnTo>
                <a:close/>
                <a:moveTo>
                  <a:pt x="61" y="82"/>
                </a:moveTo>
                <a:lnTo>
                  <a:pt x="61" y="97"/>
                </a:lnTo>
                <a:lnTo>
                  <a:pt x="15" y="97"/>
                </a:lnTo>
                <a:lnTo>
                  <a:pt x="15" y="82"/>
                </a:lnTo>
                <a:lnTo>
                  <a:pt x="61" y="82"/>
                </a:lnTo>
                <a:lnTo>
                  <a:pt x="61" y="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11544044" y="3144838"/>
            <a:ext cx="177800" cy="177800"/>
          </a:xfrm>
          <a:custGeom>
            <a:avLst/>
            <a:gdLst>
              <a:gd name="T0" fmla="*/ 81 w 112"/>
              <a:gd name="T1" fmla="*/ 10 h 112"/>
              <a:gd name="T2" fmla="*/ 81 w 112"/>
              <a:gd name="T3" fmla="*/ 10 h 112"/>
              <a:gd name="T4" fmla="*/ 61 w 112"/>
              <a:gd name="T5" fmla="*/ 0 h 112"/>
              <a:gd name="T6" fmla="*/ 51 w 112"/>
              <a:gd name="T7" fmla="*/ 20 h 112"/>
              <a:gd name="T8" fmla="*/ 35 w 112"/>
              <a:gd name="T9" fmla="*/ 41 h 112"/>
              <a:gd name="T10" fmla="*/ 41 w 112"/>
              <a:gd name="T11" fmla="*/ 56 h 112"/>
              <a:gd name="T12" fmla="*/ 91 w 112"/>
              <a:gd name="T13" fmla="*/ 51 h 112"/>
              <a:gd name="T14" fmla="*/ 97 w 112"/>
              <a:gd name="T15" fmla="*/ 56 h 112"/>
              <a:gd name="T16" fmla="*/ 107 w 112"/>
              <a:gd name="T17" fmla="*/ 56 h 112"/>
              <a:gd name="T18" fmla="*/ 112 w 112"/>
              <a:gd name="T19" fmla="*/ 51 h 112"/>
              <a:gd name="T20" fmla="*/ 91 w 112"/>
              <a:gd name="T21" fmla="*/ 20 h 112"/>
              <a:gd name="T22" fmla="*/ 76 w 112"/>
              <a:gd name="T23" fmla="*/ 26 h 112"/>
              <a:gd name="T24" fmla="*/ 61 w 112"/>
              <a:gd name="T25" fmla="*/ 41 h 112"/>
              <a:gd name="T26" fmla="*/ 81 w 112"/>
              <a:gd name="T27" fmla="*/ 10 h 112"/>
              <a:gd name="T28" fmla="*/ 81 w 112"/>
              <a:gd name="T29" fmla="*/ 10 h 112"/>
              <a:gd name="T30" fmla="*/ 41 w 112"/>
              <a:gd name="T31" fmla="*/ 20 h 112"/>
              <a:gd name="T32" fmla="*/ 20 w 112"/>
              <a:gd name="T33" fmla="*/ 5 h 112"/>
              <a:gd name="T34" fmla="*/ 10 w 112"/>
              <a:gd name="T35" fmla="*/ 15 h 112"/>
              <a:gd name="T36" fmla="*/ 15 w 112"/>
              <a:gd name="T37" fmla="*/ 20 h 112"/>
              <a:gd name="T38" fmla="*/ 30 w 112"/>
              <a:gd name="T39" fmla="*/ 31 h 112"/>
              <a:gd name="T40" fmla="*/ 41 w 112"/>
              <a:gd name="T41" fmla="*/ 20 h 112"/>
              <a:gd name="T42" fmla="*/ 30 w 112"/>
              <a:gd name="T43" fmla="*/ 46 h 112"/>
              <a:gd name="T44" fmla="*/ 10 w 112"/>
              <a:gd name="T45" fmla="*/ 31 h 112"/>
              <a:gd name="T46" fmla="*/ 0 w 112"/>
              <a:gd name="T47" fmla="*/ 46 h 112"/>
              <a:gd name="T48" fmla="*/ 20 w 112"/>
              <a:gd name="T49" fmla="*/ 56 h 112"/>
              <a:gd name="T50" fmla="*/ 30 w 112"/>
              <a:gd name="T51" fmla="*/ 46 h 112"/>
              <a:gd name="T52" fmla="*/ 30 w 112"/>
              <a:gd name="T53" fmla="*/ 46 h 112"/>
              <a:gd name="T54" fmla="*/ 15 w 112"/>
              <a:gd name="T55" fmla="*/ 107 h 112"/>
              <a:gd name="T56" fmla="*/ 15 w 112"/>
              <a:gd name="T57" fmla="*/ 112 h 112"/>
              <a:gd name="T58" fmla="*/ 30 w 112"/>
              <a:gd name="T59" fmla="*/ 71 h 112"/>
              <a:gd name="T60" fmla="*/ 25 w 112"/>
              <a:gd name="T61" fmla="*/ 66 h 112"/>
              <a:gd name="T62" fmla="*/ 20 w 112"/>
              <a:gd name="T63" fmla="*/ 61 h 112"/>
              <a:gd name="T64" fmla="*/ 0 w 112"/>
              <a:gd name="T65" fmla="*/ 102 h 112"/>
              <a:gd name="T66" fmla="*/ 15 w 112"/>
              <a:gd name="T67" fmla="*/ 107 h 112"/>
              <a:gd name="T68" fmla="*/ 56 w 112"/>
              <a:gd name="T69" fmla="*/ 107 h 112"/>
              <a:gd name="T70" fmla="*/ 81 w 112"/>
              <a:gd name="T71" fmla="*/ 112 h 112"/>
              <a:gd name="T72" fmla="*/ 97 w 112"/>
              <a:gd name="T73" fmla="*/ 61 h 112"/>
              <a:gd name="T74" fmla="*/ 41 w 112"/>
              <a:gd name="T75" fmla="*/ 112 h 112"/>
              <a:gd name="T76" fmla="*/ 56 w 112"/>
              <a:gd name="T77" fmla="*/ 107 h 112"/>
              <a:gd name="T78" fmla="*/ 81 w 112"/>
              <a:gd name="T79" fmla="*/ 76 h 112"/>
              <a:gd name="T80" fmla="*/ 56 w 112"/>
              <a:gd name="T81" fmla="*/ 92 h 112"/>
              <a:gd name="T82" fmla="*/ 81 w 112"/>
              <a:gd name="T83" fmla="*/ 7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2" h="112">
                <a:moveTo>
                  <a:pt x="81" y="10"/>
                </a:moveTo>
                <a:lnTo>
                  <a:pt x="81" y="10"/>
                </a:lnTo>
                <a:lnTo>
                  <a:pt x="81" y="10"/>
                </a:lnTo>
                <a:lnTo>
                  <a:pt x="81" y="10"/>
                </a:lnTo>
                <a:lnTo>
                  <a:pt x="61" y="0"/>
                </a:lnTo>
                <a:lnTo>
                  <a:pt x="61" y="0"/>
                </a:lnTo>
                <a:lnTo>
                  <a:pt x="51" y="20"/>
                </a:lnTo>
                <a:lnTo>
                  <a:pt x="51" y="20"/>
                </a:lnTo>
                <a:lnTo>
                  <a:pt x="46" y="36"/>
                </a:lnTo>
                <a:lnTo>
                  <a:pt x="35" y="41"/>
                </a:lnTo>
                <a:lnTo>
                  <a:pt x="41" y="56"/>
                </a:lnTo>
                <a:lnTo>
                  <a:pt x="41" y="56"/>
                </a:lnTo>
                <a:lnTo>
                  <a:pt x="76" y="51"/>
                </a:lnTo>
                <a:lnTo>
                  <a:pt x="91" y="51"/>
                </a:lnTo>
                <a:lnTo>
                  <a:pt x="97" y="56"/>
                </a:lnTo>
                <a:lnTo>
                  <a:pt x="97" y="56"/>
                </a:lnTo>
                <a:lnTo>
                  <a:pt x="107" y="56"/>
                </a:lnTo>
                <a:lnTo>
                  <a:pt x="107" y="56"/>
                </a:lnTo>
                <a:lnTo>
                  <a:pt x="112" y="51"/>
                </a:lnTo>
                <a:lnTo>
                  <a:pt x="112" y="51"/>
                </a:lnTo>
                <a:lnTo>
                  <a:pt x="91" y="20"/>
                </a:lnTo>
                <a:lnTo>
                  <a:pt x="91" y="20"/>
                </a:lnTo>
                <a:lnTo>
                  <a:pt x="76" y="26"/>
                </a:lnTo>
                <a:lnTo>
                  <a:pt x="76" y="26"/>
                </a:lnTo>
                <a:lnTo>
                  <a:pt x="86" y="41"/>
                </a:lnTo>
                <a:lnTo>
                  <a:pt x="61" y="41"/>
                </a:lnTo>
                <a:lnTo>
                  <a:pt x="61" y="41"/>
                </a:lnTo>
                <a:lnTo>
                  <a:pt x="81" y="10"/>
                </a:lnTo>
                <a:lnTo>
                  <a:pt x="81" y="10"/>
                </a:lnTo>
                <a:lnTo>
                  <a:pt x="81" y="10"/>
                </a:lnTo>
                <a:close/>
                <a:moveTo>
                  <a:pt x="41" y="20"/>
                </a:moveTo>
                <a:lnTo>
                  <a:pt x="41" y="20"/>
                </a:lnTo>
                <a:lnTo>
                  <a:pt x="20" y="5"/>
                </a:lnTo>
                <a:lnTo>
                  <a:pt x="20" y="5"/>
                </a:lnTo>
                <a:lnTo>
                  <a:pt x="10" y="15"/>
                </a:lnTo>
                <a:lnTo>
                  <a:pt x="10" y="15"/>
                </a:lnTo>
                <a:lnTo>
                  <a:pt x="15" y="20"/>
                </a:lnTo>
                <a:lnTo>
                  <a:pt x="15" y="20"/>
                </a:lnTo>
                <a:lnTo>
                  <a:pt x="30" y="31"/>
                </a:lnTo>
                <a:lnTo>
                  <a:pt x="30" y="31"/>
                </a:lnTo>
                <a:lnTo>
                  <a:pt x="41" y="20"/>
                </a:lnTo>
                <a:lnTo>
                  <a:pt x="41" y="20"/>
                </a:lnTo>
                <a:lnTo>
                  <a:pt x="41" y="20"/>
                </a:lnTo>
                <a:close/>
                <a:moveTo>
                  <a:pt x="30" y="46"/>
                </a:moveTo>
                <a:lnTo>
                  <a:pt x="30" y="46"/>
                </a:lnTo>
                <a:lnTo>
                  <a:pt x="10" y="31"/>
                </a:lnTo>
                <a:lnTo>
                  <a:pt x="10" y="31"/>
                </a:lnTo>
                <a:lnTo>
                  <a:pt x="0" y="46"/>
                </a:lnTo>
                <a:lnTo>
                  <a:pt x="0" y="46"/>
                </a:lnTo>
                <a:lnTo>
                  <a:pt x="20" y="56"/>
                </a:lnTo>
                <a:lnTo>
                  <a:pt x="20" y="56"/>
                </a:lnTo>
                <a:lnTo>
                  <a:pt x="30" y="46"/>
                </a:lnTo>
                <a:lnTo>
                  <a:pt x="30" y="46"/>
                </a:lnTo>
                <a:lnTo>
                  <a:pt x="30" y="46"/>
                </a:lnTo>
                <a:close/>
                <a:moveTo>
                  <a:pt x="15" y="107"/>
                </a:moveTo>
                <a:lnTo>
                  <a:pt x="15" y="107"/>
                </a:lnTo>
                <a:lnTo>
                  <a:pt x="15" y="112"/>
                </a:lnTo>
                <a:lnTo>
                  <a:pt x="15" y="112"/>
                </a:lnTo>
                <a:lnTo>
                  <a:pt x="30" y="71"/>
                </a:lnTo>
                <a:lnTo>
                  <a:pt x="30" y="71"/>
                </a:lnTo>
                <a:lnTo>
                  <a:pt x="25" y="66"/>
                </a:lnTo>
                <a:lnTo>
                  <a:pt x="25" y="66"/>
                </a:lnTo>
                <a:lnTo>
                  <a:pt x="20" y="61"/>
                </a:lnTo>
                <a:lnTo>
                  <a:pt x="20" y="61"/>
                </a:lnTo>
                <a:lnTo>
                  <a:pt x="0" y="102"/>
                </a:lnTo>
                <a:lnTo>
                  <a:pt x="0" y="102"/>
                </a:lnTo>
                <a:lnTo>
                  <a:pt x="15" y="107"/>
                </a:lnTo>
                <a:lnTo>
                  <a:pt x="15" y="107"/>
                </a:lnTo>
                <a:lnTo>
                  <a:pt x="15" y="107"/>
                </a:lnTo>
                <a:close/>
                <a:moveTo>
                  <a:pt x="56" y="107"/>
                </a:moveTo>
                <a:lnTo>
                  <a:pt x="81" y="107"/>
                </a:lnTo>
                <a:lnTo>
                  <a:pt x="81" y="112"/>
                </a:lnTo>
                <a:lnTo>
                  <a:pt x="97" y="112"/>
                </a:lnTo>
                <a:lnTo>
                  <a:pt x="97" y="61"/>
                </a:lnTo>
                <a:lnTo>
                  <a:pt x="41" y="61"/>
                </a:lnTo>
                <a:lnTo>
                  <a:pt x="41" y="112"/>
                </a:lnTo>
                <a:lnTo>
                  <a:pt x="56" y="112"/>
                </a:lnTo>
                <a:lnTo>
                  <a:pt x="56" y="107"/>
                </a:lnTo>
                <a:lnTo>
                  <a:pt x="56" y="107"/>
                </a:lnTo>
                <a:close/>
                <a:moveTo>
                  <a:pt x="81" y="76"/>
                </a:moveTo>
                <a:lnTo>
                  <a:pt x="81" y="92"/>
                </a:lnTo>
                <a:lnTo>
                  <a:pt x="56" y="92"/>
                </a:lnTo>
                <a:lnTo>
                  <a:pt x="56" y="76"/>
                </a:lnTo>
                <a:lnTo>
                  <a:pt x="81" y="76"/>
                </a:lnTo>
                <a:lnTo>
                  <a:pt x="81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49"/>
          <p:cNvSpPr>
            <a:spLocks noEditPoints="1"/>
          </p:cNvSpPr>
          <p:nvPr/>
        </p:nvSpPr>
        <p:spPr bwMode="auto">
          <a:xfrm>
            <a:off x="11737719" y="3152775"/>
            <a:ext cx="161925" cy="169863"/>
          </a:xfrm>
          <a:custGeom>
            <a:avLst/>
            <a:gdLst>
              <a:gd name="T0" fmla="*/ 81 w 102"/>
              <a:gd name="T1" fmla="*/ 26 h 107"/>
              <a:gd name="T2" fmla="*/ 66 w 102"/>
              <a:gd name="T3" fmla="*/ 15 h 107"/>
              <a:gd name="T4" fmla="*/ 66 w 102"/>
              <a:gd name="T5" fmla="*/ 10 h 107"/>
              <a:gd name="T6" fmla="*/ 66 w 102"/>
              <a:gd name="T7" fmla="*/ 5 h 107"/>
              <a:gd name="T8" fmla="*/ 66 w 102"/>
              <a:gd name="T9" fmla="*/ 5 h 107"/>
              <a:gd name="T10" fmla="*/ 51 w 102"/>
              <a:gd name="T11" fmla="*/ 5 h 107"/>
              <a:gd name="T12" fmla="*/ 51 w 102"/>
              <a:gd name="T13" fmla="*/ 51 h 107"/>
              <a:gd name="T14" fmla="*/ 46 w 102"/>
              <a:gd name="T15" fmla="*/ 26 h 107"/>
              <a:gd name="T16" fmla="*/ 36 w 102"/>
              <a:gd name="T17" fmla="*/ 10 h 107"/>
              <a:gd name="T18" fmla="*/ 36 w 102"/>
              <a:gd name="T19" fmla="*/ 5 h 107"/>
              <a:gd name="T20" fmla="*/ 36 w 102"/>
              <a:gd name="T21" fmla="*/ 0 h 107"/>
              <a:gd name="T22" fmla="*/ 36 w 102"/>
              <a:gd name="T23" fmla="*/ 0 h 107"/>
              <a:gd name="T24" fmla="*/ 20 w 102"/>
              <a:gd name="T25" fmla="*/ 0 h 107"/>
              <a:gd name="T26" fmla="*/ 20 w 102"/>
              <a:gd name="T27" fmla="*/ 61 h 107"/>
              <a:gd name="T28" fmla="*/ 15 w 102"/>
              <a:gd name="T29" fmla="*/ 82 h 107"/>
              <a:gd name="T30" fmla="*/ 0 w 102"/>
              <a:gd name="T31" fmla="*/ 97 h 107"/>
              <a:gd name="T32" fmla="*/ 15 w 102"/>
              <a:gd name="T33" fmla="*/ 107 h 107"/>
              <a:gd name="T34" fmla="*/ 25 w 102"/>
              <a:gd name="T35" fmla="*/ 97 h 107"/>
              <a:gd name="T36" fmla="*/ 31 w 102"/>
              <a:gd name="T37" fmla="*/ 82 h 107"/>
              <a:gd name="T38" fmla="*/ 36 w 102"/>
              <a:gd name="T39" fmla="*/ 36 h 107"/>
              <a:gd name="T40" fmla="*/ 41 w 102"/>
              <a:gd name="T41" fmla="*/ 66 h 107"/>
              <a:gd name="T42" fmla="*/ 51 w 102"/>
              <a:gd name="T43" fmla="*/ 66 h 107"/>
              <a:gd name="T44" fmla="*/ 51 w 102"/>
              <a:gd name="T45" fmla="*/ 66 h 107"/>
              <a:gd name="T46" fmla="*/ 66 w 102"/>
              <a:gd name="T47" fmla="*/ 102 h 107"/>
              <a:gd name="T48" fmla="*/ 66 w 102"/>
              <a:gd name="T49" fmla="*/ 31 h 107"/>
              <a:gd name="T50" fmla="*/ 76 w 102"/>
              <a:gd name="T51" fmla="*/ 66 h 107"/>
              <a:gd name="T52" fmla="*/ 87 w 102"/>
              <a:gd name="T53" fmla="*/ 107 h 107"/>
              <a:gd name="T54" fmla="*/ 102 w 102"/>
              <a:gd name="T55" fmla="*/ 10 h 107"/>
              <a:gd name="T56" fmla="*/ 102 w 102"/>
              <a:gd name="T57" fmla="*/ 0 h 107"/>
              <a:gd name="T58" fmla="*/ 102 w 102"/>
              <a:gd name="T59" fmla="*/ 0 h 107"/>
              <a:gd name="T60" fmla="*/ 102 w 102"/>
              <a:gd name="T61" fmla="*/ 0 h 107"/>
              <a:gd name="T62" fmla="*/ 87 w 102"/>
              <a:gd name="T63" fmla="*/ 0 h 107"/>
              <a:gd name="T64" fmla="*/ 87 w 102"/>
              <a:gd name="T65" fmla="*/ 56 h 107"/>
              <a:gd name="T66" fmla="*/ 81 w 102"/>
              <a:gd name="T67" fmla="*/ 26 h 107"/>
              <a:gd name="T68" fmla="*/ 15 w 102"/>
              <a:gd name="T69" fmla="*/ 51 h 107"/>
              <a:gd name="T70" fmla="*/ 20 w 102"/>
              <a:gd name="T71" fmla="*/ 31 h 107"/>
              <a:gd name="T72" fmla="*/ 5 w 102"/>
              <a:gd name="T73" fmla="*/ 26 h 107"/>
              <a:gd name="T74" fmla="*/ 5 w 102"/>
              <a:gd name="T75" fmla="*/ 31 h 107"/>
              <a:gd name="T76" fmla="*/ 0 w 102"/>
              <a:gd name="T77" fmla="*/ 66 h 107"/>
              <a:gd name="T78" fmla="*/ 15 w 102"/>
              <a:gd name="T79" fmla="*/ 66 h 107"/>
              <a:gd name="T80" fmla="*/ 15 w 102"/>
              <a:gd name="T81" fmla="*/ 51 h 107"/>
              <a:gd name="T82" fmla="*/ 15 w 102"/>
              <a:gd name="T83" fmla="*/ 5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2" h="107">
                <a:moveTo>
                  <a:pt x="81" y="26"/>
                </a:moveTo>
                <a:lnTo>
                  <a:pt x="81" y="26"/>
                </a:lnTo>
                <a:lnTo>
                  <a:pt x="66" y="31"/>
                </a:lnTo>
                <a:lnTo>
                  <a:pt x="66" y="15"/>
                </a:lnTo>
                <a:lnTo>
                  <a:pt x="66" y="15"/>
                </a:lnTo>
                <a:lnTo>
                  <a:pt x="66" y="10"/>
                </a:lnTo>
                <a:lnTo>
                  <a:pt x="66" y="10"/>
                </a:lnTo>
                <a:lnTo>
                  <a:pt x="66" y="5"/>
                </a:lnTo>
                <a:lnTo>
                  <a:pt x="66" y="5"/>
                </a:lnTo>
                <a:lnTo>
                  <a:pt x="66" y="5"/>
                </a:lnTo>
                <a:lnTo>
                  <a:pt x="66" y="5"/>
                </a:lnTo>
                <a:lnTo>
                  <a:pt x="51" y="5"/>
                </a:lnTo>
                <a:lnTo>
                  <a:pt x="51" y="51"/>
                </a:lnTo>
                <a:lnTo>
                  <a:pt x="51" y="51"/>
                </a:lnTo>
                <a:lnTo>
                  <a:pt x="46" y="26"/>
                </a:lnTo>
                <a:lnTo>
                  <a:pt x="46" y="26"/>
                </a:lnTo>
                <a:lnTo>
                  <a:pt x="36" y="31"/>
                </a:lnTo>
                <a:lnTo>
                  <a:pt x="36" y="10"/>
                </a:lnTo>
                <a:lnTo>
                  <a:pt x="36" y="10"/>
                </a:lnTo>
                <a:lnTo>
                  <a:pt x="36" y="5"/>
                </a:lnTo>
                <a:lnTo>
                  <a:pt x="36" y="5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20" y="0"/>
                </a:lnTo>
                <a:lnTo>
                  <a:pt x="20" y="61"/>
                </a:lnTo>
                <a:lnTo>
                  <a:pt x="20" y="61"/>
                </a:lnTo>
                <a:lnTo>
                  <a:pt x="20" y="71"/>
                </a:lnTo>
                <a:lnTo>
                  <a:pt x="15" y="82"/>
                </a:lnTo>
                <a:lnTo>
                  <a:pt x="15" y="82"/>
                </a:lnTo>
                <a:lnTo>
                  <a:pt x="0" y="97"/>
                </a:lnTo>
                <a:lnTo>
                  <a:pt x="0" y="97"/>
                </a:lnTo>
                <a:lnTo>
                  <a:pt x="15" y="107"/>
                </a:lnTo>
                <a:lnTo>
                  <a:pt x="15" y="107"/>
                </a:lnTo>
                <a:lnTo>
                  <a:pt x="25" y="97"/>
                </a:lnTo>
                <a:lnTo>
                  <a:pt x="31" y="82"/>
                </a:lnTo>
                <a:lnTo>
                  <a:pt x="31" y="82"/>
                </a:lnTo>
                <a:lnTo>
                  <a:pt x="36" y="56"/>
                </a:lnTo>
                <a:lnTo>
                  <a:pt x="36" y="36"/>
                </a:lnTo>
                <a:lnTo>
                  <a:pt x="36" y="36"/>
                </a:lnTo>
                <a:lnTo>
                  <a:pt x="41" y="66"/>
                </a:lnTo>
                <a:lnTo>
                  <a:pt x="41" y="66"/>
                </a:lnTo>
                <a:lnTo>
                  <a:pt x="51" y="66"/>
                </a:lnTo>
                <a:lnTo>
                  <a:pt x="51" y="66"/>
                </a:lnTo>
                <a:lnTo>
                  <a:pt x="51" y="66"/>
                </a:lnTo>
                <a:lnTo>
                  <a:pt x="51" y="102"/>
                </a:lnTo>
                <a:lnTo>
                  <a:pt x="66" y="102"/>
                </a:lnTo>
                <a:lnTo>
                  <a:pt x="66" y="31"/>
                </a:lnTo>
                <a:lnTo>
                  <a:pt x="66" y="31"/>
                </a:lnTo>
                <a:lnTo>
                  <a:pt x="76" y="66"/>
                </a:lnTo>
                <a:lnTo>
                  <a:pt x="76" y="66"/>
                </a:lnTo>
                <a:lnTo>
                  <a:pt x="87" y="66"/>
                </a:lnTo>
                <a:lnTo>
                  <a:pt x="87" y="107"/>
                </a:lnTo>
                <a:lnTo>
                  <a:pt x="102" y="107"/>
                </a:lnTo>
                <a:lnTo>
                  <a:pt x="102" y="10"/>
                </a:lnTo>
                <a:lnTo>
                  <a:pt x="102" y="1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87" y="0"/>
                </a:lnTo>
                <a:lnTo>
                  <a:pt x="87" y="56"/>
                </a:lnTo>
                <a:lnTo>
                  <a:pt x="87" y="56"/>
                </a:lnTo>
                <a:lnTo>
                  <a:pt x="81" y="26"/>
                </a:lnTo>
                <a:lnTo>
                  <a:pt x="81" y="26"/>
                </a:lnTo>
                <a:lnTo>
                  <a:pt x="81" y="26"/>
                </a:lnTo>
                <a:close/>
                <a:moveTo>
                  <a:pt x="15" y="51"/>
                </a:moveTo>
                <a:lnTo>
                  <a:pt x="15" y="51"/>
                </a:lnTo>
                <a:lnTo>
                  <a:pt x="20" y="31"/>
                </a:lnTo>
                <a:lnTo>
                  <a:pt x="20" y="31"/>
                </a:lnTo>
                <a:lnTo>
                  <a:pt x="5" y="26"/>
                </a:lnTo>
                <a:lnTo>
                  <a:pt x="5" y="26"/>
                </a:lnTo>
                <a:lnTo>
                  <a:pt x="5" y="31"/>
                </a:lnTo>
                <a:lnTo>
                  <a:pt x="5" y="31"/>
                </a:lnTo>
                <a:lnTo>
                  <a:pt x="0" y="66"/>
                </a:lnTo>
                <a:lnTo>
                  <a:pt x="0" y="66"/>
                </a:lnTo>
                <a:lnTo>
                  <a:pt x="15" y="66"/>
                </a:lnTo>
                <a:lnTo>
                  <a:pt x="15" y="66"/>
                </a:lnTo>
                <a:lnTo>
                  <a:pt x="15" y="51"/>
                </a:lnTo>
                <a:lnTo>
                  <a:pt x="15" y="51"/>
                </a:lnTo>
                <a:lnTo>
                  <a:pt x="15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0"/>
          <p:cNvSpPr>
            <a:spLocks noEditPoints="1"/>
          </p:cNvSpPr>
          <p:nvPr/>
        </p:nvSpPr>
        <p:spPr bwMode="auto">
          <a:xfrm>
            <a:off x="9281856" y="4017963"/>
            <a:ext cx="177800" cy="169863"/>
          </a:xfrm>
          <a:custGeom>
            <a:avLst/>
            <a:gdLst>
              <a:gd name="T0" fmla="*/ 5 w 112"/>
              <a:gd name="T1" fmla="*/ 71 h 107"/>
              <a:gd name="T2" fmla="*/ 36 w 112"/>
              <a:gd name="T3" fmla="*/ 71 h 107"/>
              <a:gd name="T4" fmla="*/ 0 w 112"/>
              <a:gd name="T5" fmla="*/ 91 h 107"/>
              <a:gd name="T6" fmla="*/ 10 w 112"/>
              <a:gd name="T7" fmla="*/ 101 h 107"/>
              <a:gd name="T8" fmla="*/ 31 w 112"/>
              <a:gd name="T9" fmla="*/ 91 h 107"/>
              <a:gd name="T10" fmla="*/ 51 w 112"/>
              <a:gd name="T11" fmla="*/ 107 h 107"/>
              <a:gd name="T12" fmla="*/ 66 w 112"/>
              <a:gd name="T13" fmla="*/ 76 h 107"/>
              <a:gd name="T14" fmla="*/ 81 w 112"/>
              <a:gd name="T15" fmla="*/ 91 h 107"/>
              <a:gd name="T16" fmla="*/ 102 w 112"/>
              <a:gd name="T17" fmla="*/ 101 h 107"/>
              <a:gd name="T18" fmla="*/ 107 w 112"/>
              <a:gd name="T19" fmla="*/ 101 h 107"/>
              <a:gd name="T20" fmla="*/ 107 w 112"/>
              <a:gd name="T21" fmla="*/ 96 h 107"/>
              <a:gd name="T22" fmla="*/ 112 w 112"/>
              <a:gd name="T23" fmla="*/ 91 h 107"/>
              <a:gd name="T24" fmla="*/ 112 w 112"/>
              <a:gd name="T25" fmla="*/ 86 h 107"/>
              <a:gd name="T26" fmla="*/ 76 w 112"/>
              <a:gd name="T27" fmla="*/ 71 h 107"/>
              <a:gd name="T28" fmla="*/ 112 w 112"/>
              <a:gd name="T29" fmla="*/ 56 h 107"/>
              <a:gd name="T30" fmla="*/ 66 w 112"/>
              <a:gd name="T31" fmla="*/ 51 h 107"/>
              <a:gd name="T32" fmla="*/ 97 w 112"/>
              <a:gd name="T33" fmla="*/ 0 h 107"/>
              <a:gd name="T34" fmla="*/ 15 w 112"/>
              <a:gd name="T35" fmla="*/ 51 h 107"/>
              <a:gd name="T36" fmla="*/ 51 w 112"/>
              <a:gd name="T37" fmla="*/ 56 h 107"/>
              <a:gd name="T38" fmla="*/ 5 w 112"/>
              <a:gd name="T39" fmla="*/ 56 h 107"/>
              <a:gd name="T40" fmla="*/ 51 w 112"/>
              <a:gd name="T41" fmla="*/ 20 h 107"/>
              <a:gd name="T42" fmla="*/ 31 w 112"/>
              <a:gd name="T43" fmla="*/ 10 h 107"/>
              <a:gd name="T44" fmla="*/ 51 w 112"/>
              <a:gd name="T45" fmla="*/ 10 h 107"/>
              <a:gd name="T46" fmla="*/ 81 w 112"/>
              <a:gd name="T47" fmla="*/ 20 h 107"/>
              <a:gd name="T48" fmla="*/ 66 w 112"/>
              <a:gd name="T49" fmla="*/ 10 h 107"/>
              <a:gd name="T50" fmla="*/ 81 w 112"/>
              <a:gd name="T51" fmla="*/ 10 h 107"/>
              <a:gd name="T52" fmla="*/ 81 w 112"/>
              <a:gd name="T53" fmla="*/ 40 h 107"/>
              <a:gd name="T54" fmla="*/ 66 w 112"/>
              <a:gd name="T55" fmla="*/ 30 h 107"/>
              <a:gd name="T56" fmla="*/ 81 w 112"/>
              <a:gd name="T57" fmla="*/ 30 h 107"/>
              <a:gd name="T58" fmla="*/ 51 w 112"/>
              <a:gd name="T59" fmla="*/ 30 h 107"/>
              <a:gd name="T60" fmla="*/ 31 w 112"/>
              <a:gd name="T61" fmla="*/ 40 h 107"/>
              <a:gd name="T62" fmla="*/ 31 w 112"/>
              <a:gd name="T63" fmla="*/ 3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2" h="107">
                <a:moveTo>
                  <a:pt x="5" y="56"/>
                </a:moveTo>
                <a:lnTo>
                  <a:pt x="5" y="71"/>
                </a:lnTo>
                <a:lnTo>
                  <a:pt x="36" y="71"/>
                </a:lnTo>
                <a:lnTo>
                  <a:pt x="36" y="71"/>
                </a:lnTo>
                <a:lnTo>
                  <a:pt x="20" y="81"/>
                </a:lnTo>
                <a:lnTo>
                  <a:pt x="0" y="91"/>
                </a:lnTo>
                <a:lnTo>
                  <a:pt x="0" y="91"/>
                </a:lnTo>
                <a:lnTo>
                  <a:pt x="10" y="101"/>
                </a:lnTo>
                <a:lnTo>
                  <a:pt x="10" y="101"/>
                </a:lnTo>
                <a:lnTo>
                  <a:pt x="31" y="91"/>
                </a:lnTo>
                <a:lnTo>
                  <a:pt x="51" y="76"/>
                </a:lnTo>
                <a:lnTo>
                  <a:pt x="51" y="107"/>
                </a:lnTo>
                <a:lnTo>
                  <a:pt x="66" y="107"/>
                </a:lnTo>
                <a:lnTo>
                  <a:pt x="66" y="76"/>
                </a:lnTo>
                <a:lnTo>
                  <a:pt x="66" y="76"/>
                </a:lnTo>
                <a:lnTo>
                  <a:pt x="81" y="91"/>
                </a:lnTo>
                <a:lnTo>
                  <a:pt x="102" y="101"/>
                </a:lnTo>
                <a:lnTo>
                  <a:pt x="102" y="101"/>
                </a:lnTo>
                <a:lnTo>
                  <a:pt x="107" y="101"/>
                </a:lnTo>
                <a:lnTo>
                  <a:pt x="107" y="101"/>
                </a:lnTo>
                <a:lnTo>
                  <a:pt x="107" y="96"/>
                </a:lnTo>
                <a:lnTo>
                  <a:pt x="107" y="96"/>
                </a:lnTo>
                <a:lnTo>
                  <a:pt x="112" y="91"/>
                </a:lnTo>
                <a:lnTo>
                  <a:pt x="112" y="91"/>
                </a:lnTo>
                <a:lnTo>
                  <a:pt x="112" y="86"/>
                </a:lnTo>
                <a:lnTo>
                  <a:pt x="112" y="86"/>
                </a:lnTo>
                <a:lnTo>
                  <a:pt x="92" y="81"/>
                </a:lnTo>
                <a:lnTo>
                  <a:pt x="76" y="71"/>
                </a:lnTo>
                <a:lnTo>
                  <a:pt x="112" y="71"/>
                </a:lnTo>
                <a:lnTo>
                  <a:pt x="112" y="56"/>
                </a:lnTo>
                <a:lnTo>
                  <a:pt x="66" y="56"/>
                </a:lnTo>
                <a:lnTo>
                  <a:pt x="66" y="51"/>
                </a:lnTo>
                <a:lnTo>
                  <a:pt x="97" y="51"/>
                </a:lnTo>
                <a:lnTo>
                  <a:pt x="97" y="0"/>
                </a:lnTo>
                <a:lnTo>
                  <a:pt x="15" y="0"/>
                </a:lnTo>
                <a:lnTo>
                  <a:pt x="15" y="51"/>
                </a:lnTo>
                <a:lnTo>
                  <a:pt x="51" y="51"/>
                </a:lnTo>
                <a:lnTo>
                  <a:pt x="51" y="56"/>
                </a:lnTo>
                <a:lnTo>
                  <a:pt x="5" y="56"/>
                </a:lnTo>
                <a:lnTo>
                  <a:pt x="5" y="56"/>
                </a:lnTo>
                <a:close/>
                <a:moveTo>
                  <a:pt x="51" y="10"/>
                </a:moveTo>
                <a:lnTo>
                  <a:pt x="51" y="20"/>
                </a:lnTo>
                <a:lnTo>
                  <a:pt x="31" y="20"/>
                </a:lnTo>
                <a:lnTo>
                  <a:pt x="31" y="10"/>
                </a:lnTo>
                <a:lnTo>
                  <a:pt x="51" y="10"/>
                </a:lnTo>
                <a:lnTo>
                  <a:pt x="51" y="10"/>
                </a:lnTo>
                <a:close/>
                <a:moveTo>
                  <a:pt x="81" y="10"/>
                </a:moveTo>
                <a:lnTo>
                  <a:pt x="81" y="20"/>
                </a:lnTo>
                <a:lnTo>
                  <a:pt x="66" y="20"/>
                </a:lnTo>
                <a:lnTo>
                  <a:pt x="66" y="10"/>
                </a:lnTo>
                <a:lnTo>
                  <a:pt x="81" y="10"/>
                </a:lnTo>
                <a:lnTo>
                  <a:pt x="81" y="10"/>
                </a:lnTo>
                <a:close/>
                <a:moveTo>
                  <a:pt x="81" y="30"/>
                </a:moveTo>
                <a:lnTo>
                  <a:pt x="81" y="40"/>
                </a:lnTo>
                <a:lnTo>
                  <a:pt x="66" y="40"/>
                </a:lnTo>
                <a:lnTo>
                  <a:pt x="66" y="30"/>
                </a:lnTo>
                <a:lnTo>
                  <a:pt x="81" y="30"/>
                </a:lnTo>
                <a:lnTo>
                  <a:pt x="81" y="30"/>
                </a:lnTo>
                <a:close/>
                <a:moveTo>
                  <a:pt x="31" y="30"/>
                </a:moveTo>
                <a:lnTo>
                  <a:pt x="51" y="30"/>
                </a:lnTo>
                <a:lnTo>
                  <a:pt x="51" y="40"/>
                </a:lnTo>
                <a:lnTo>
                  <a:pt x="31" y="40"/>
                </a:lnTo>
                <a:lnTo>
                  <a:pt x="31" y="30"/>
                </a:lnTo>
                <a:lnTo>
                  <a:pt x="31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9475531" y="4010025"/>
            <a:ext cx="177800" cy="177800"/>
          </a:xfrm>
          <a:custGeom>
            <a:avLst/>
            <a:gdLst>
              <a:gd name="T0" fmla="*/ 66 w 112"/>
              <a:gd name="T1" fmla="*/ 10 h 112"/>
              <a:gd name="T2" fmla="*/ 71 w 112"/>
              <a:gd name="T3" fmla="*/ 5 h 112"/>
              <a:gd name="T4" fmla="*/ 51 w 112"/>
              <a:gd name="T5" fmla="*/ 0 h 112"/>
              <a:gd name="T6" fmla="*/ 31 w 112"/>
              <a:gd name="T7" fmla="*/ 40 h 112"/>
              <a:gd name="T8" fmla="*/ 46 w 112"/>
              <a:gd name="T9" fmla="*/ 45 h 112"/>
              <a:gd name="T10" fmla="*/ 51 w 112"/>
              <a:gd name="T11" fmla="*/ 35 h 112"/>
              <a:gd name="T12" fmla="*/ 56 w 112"/>
              <a:gd name="T13" fmla="*/ 35 h 112"/>
              <a:gd name="T14" fmla="*/ 61 w 112"/>
              <a:gd name="T15" fmla="*/ 45 h 112"/>
              <a:gd name="T16" fmla="*/ 46 w 112"/>
              <a:gd name="T17" fmla="*/ 56 h 112"/>
              <a:gd name="T18" fmla="*/ 31 w 112"/>
              <a:gd name="T19" fmla="*/ 61 h 112"/>
              <a:gd name="T20" fmla="*/ 41 w 112"/>
              <a:gd name="T21" fmla="*/ 71 h 112"/>
              <a:gd name="T22" fmla="*/ 56 w 112"/>
              <a:gd name="T23" fmla="*/ 112 h 112"/>
              <a:gd name="T24" fmla="*/ 82 w 112"/>
              <a:gd name="T25" fmla="*/ 106 h 112"/>
              <a:gd name="T26" fmla="*/ 97 w 112"/>
              <a:gd name="T27" fmla="*/ 112 h 112"/>
              <a:gd name="T28" fmla="*/ 107 w 112"/>
              <a:gd name="T29" fmla="*/ 71 h 112"/>
              <a:gd name="T30" fmla="*/ 112 w 112"/>
              <a:gd name="T31" fmla="*/ 56 h 112"/>
              <a:gd name="T32" fmla="*/ 97 w 112"/>
              <a:gd name="T33" fmla="*/ 50 h 112"/>
              <a:gd name="T34" fmla="*/ 87 w 112"/>
              <a:gd name="T35" fmla="*/ 45 h 112"/>
              <a:gd name="T36" fmla="*/ 102 w 112"/>
              <a:gd name="T37" fmla="*/ 10 h 112"/>
              <a:gd name="T38" fmla="*/ 66 w 112"/>
              <a:gd name="T39" fmla="*/ 10 h 112"/>
              <a:gd name="T40" fmla="*/ 66 w 112"/>
              <a:gd name="T41" fmla="*/ 10 h 112"/>
              <a:gd name="T42" fmla="*/ 26 w 112"/>
              <a:gd name="T43" fmla="*/ 30 h 112"/>
              <a:gd name="T44" fmla="*/ 41 w 112"/>
              <a:gd name="T45" fmla="*/ 20 h 112"/>
              <a:gd name="T46" fmla="*/ 10 w 112"/>
              <a:gd name="T47" fmla="*/ 15 h 112"/>
              <a:gd name="T48" fmla="*/ 26 w 112"/>
              <a:gd name="T49" fmla="*/ 30 h 112"/>
              <a:gd name="T50" fmla="*/ 26 w 112"/>
              <a:gd name="T51" fmla="*/ 30 h 112"/>
              <a:gd name="T52" fmla="*/ 71 w 112"/>
              <a:gd name="T53" fmla="*/ 35 h 112"/>
              <a:gd name="T54" fmla="*/ 82 w 112"/>
              <a:gd name="T55" fmla="*/ 25 h 112"/>
              <a:gd name="T56" fmla="*/ 71 w 112"/>
              <a:gd name="T57" fmla="*/ 35 h 112"/>
              <a:gd name="T58" fmla="*/ 71 w 112"/>
              <a:gd name="T59" fmla="*/ 35 h 112"/>
              <a:gd name="T60" fmla="*/ 31 w 112"/>
              <a:gd name="T61" fmla="*/ 45 h 112"/>
              <a:gd name="T62" fmla="*/ 10 w 112"/>
              <a:gd name="T63" fmla="*/ 30 h 112"/>
              <a:gd name="T64" fmla="*/ 0 w 112"/>
              <a:gd name="T65" fmla="*/ 45 h 112"/>
              <a:gd name="T66" fmla="*/ 20 w 112"/>
              <a:gd name="T67" fmla="*/ 56 h 112"/>
              <a:gd name="T68" fmla="*/ 71 w 112"/>
              <a:gd name="T69" fmla="*/ 56 h 112"/>
              <a:gd name="T70" fmla="*/ 87 w 112"/>
              <a:gd name="T71" fmla="*/ 66 h 112"/>
              <a:gd name="T72" fmla="*/ 56 w 112"/>
              <a:gd name="T73" fmla="*/ 66 h 112"/>
              <a:gd name="T74" fmla="*/ 71 w 112"/>
              <a:gd name="T75" fmla="*/ 56 h 112"/>
              <a:gd name="T76" fmla="*/ 31 w 112"/>
              <a:gd name="T77" fmla="*/ 71 h 112"/>
              <a:gd name="T78" fmla="*/ 20 w 112"/>
              <a:gd name="T79" fmla="*/ 61 h 112"/>
              <a:gd name="T80" fmla="*/ 5 w 112"/>
              <a:gd name="T81" fmla="*/ 101 h 112"/>
              <a:gd name="T82" fmla="*/ 10 w 112"/>
              <a:gd name="T83" fmla="*/ 106 h 112"/>
              <a:gd name="T84" fmla="*/ 15 w 112"/>
              <a:gd name="T85" fmla="*/ 112 h 112"/>
              <a:gd name="T86" fmla="*/ 20 w 112"/>
              <a:gd name="T87" fmla="*/ 112 h 112"/>
              <a:gd name="T88" fmla="*/ 31 w 112"/>
              <a:gd name="T89" fmla="*/ 71 h 112"/>
              <a:gd name="T90" fmla="*/ 31 w 112"/>
              <a:gd name="T91" fmla="*/ 71 h 112"/>
              <a:gd name="T92" fmla="*/ 82 w 112"/>
              <a:gd name="T93" fmla="*/ 91 h 112"/>
              <a:gd name="T94" fmla="*/ 61 w 112"/>
              <a:gd name="T95" fmla="*/ 76 h 112"/>
              <a:gd name="T96" fmla="*/ 82 w 112"/>
              <a:gd name="T97" fmla="*/ 7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2" h="112">
                <a:moveTo>
                  <a:pt x="66" y="10"/>
                </a:moveTo>
                <a:lnTo>
                  <a:pt x="66" y="10"/>
                </a:lnTo>
                <a:lnTo>
                  <a:pt x="71" y="5"/>
                </a:lnTo>
                <a:lnTo>
                  <a:pt x="71" y="5"/>
                </a:lnTo>
                <a:lnTo>
                  <a:pt x="51" y="0"/>
                </a:lnTo>
                <a:lnTo>
                  <a:pt x="51" y="0"/>
                </a:lnTo>
                <a:lnTo>
                  <a:pt x="46" y="20"/>
                </a:lnTo>
                <a:lnTo>
                  <a:pt x="31" y="40"/>
                </a:lnTo>
                <a:lnTo>
                  <a:pt x="31" y="40"/>
                </a:lnTo>
                <a:lnTo>
                  <a:pt x="46" y="45"/>
                </a:lnTo>
                <a:lnTo>
                  <a:pt x="46" y="45"/>
                </a:lnTo>
                <a:lnTo>
                  <a:pt x="51" y="35"/>
                </a:lnTo>
                <a:lnTo>
                  <a:pt x="51" y="35"/>
                </a:lnTo>
                <a:lnTo>
                  <a:pt x="56" y="35"/>
                </a:lnTo>
                <a:lnTo>
                  <a:pt x="56" y="35"/>
                </a:lnTo>
                <a:lnTo>
                  <a:pt x="61" y="45"/>
                </a:lnTo>
                <a:lnTo>
                  <a:pt x="61" y="45"/>
                </a:lnTo>
                <a:lnTo>
                  <a:pt x="46" y="56"/>
                </a:lnTo>
                <a:lnTo>
                  <a:pt x="31" y="61"/>
                </a:lnTo>
                <a:lnTo>
                  <a:pt x="31" y="61"/>
                </a:lnTo>
                <a:lnTo>
                  <a:pt x="36" y="76"/>
                </a:lnTo>
                <a:lnTo>
                  <a:pt x="41" y="71"/>
                </a:lnTo>
                <a:lnTo>
                  <a:pt x="41" y="112"/>
                </a:lnTo>
                <a:lnTo>
                  <a:pt x="56" y="112"/>
                </a:lnTo>
                <a:lnTo>
                  <a:pt x="56" y="106"/>
                </a:lnTo>
                <a:lnTo>
                  <a:pt x="82" y="106"/>
                </a:lnTo>
                <a:lnTo>
                  <a:pt x="82" y="112"/>
                </a:lnTo>
                <a:lnTo>
                  <a:pt x="97" y="112"/>
                </a:lnTo>
                <a:lnTo>
                  <a:pt x="97" y="71"/>
                </a:lnTo>
                <a:lnTo>
                  <a:pt x="107" y="71"/>
                </a:lnTo>
                <a:lnTo>
                  <a:pt x="107" y="71"/>
                </a:lnTo>
                <a:lnTo>
                  <a:pt x="112" y="56"/>
                </a:lnTo>
                <a:lnTo>
                  <a:pt x="112" y="56"/>
                </a:lnTo>
                <a:lnTo>
                  <a:pt x="97" y="50"/>
                </a:lnTo>
                <a:lnTo>
                  <a:pt x="87" y="45"/>
                </a:lnTo>
                <a:lnTo>
                  <a:pt x="87" y="45"/>
                </a:lnTo>
                <a:lnTo>
                  <a:pt x="97" y="30"/>
                </a:lnTo>
                <a:lnTo>
                  <a:pt x="102" y="10"/>
                </a:lnTo>
                <a:lnTo>
                  <a:pt x="66" y="10"/>
                </a:lnTo>
                <a:lnTo>
                  <a:pt x="66" y="10"/>
                </a:lnTo>
                <a:lnTo>
                  <a:pt x="66" y="10"/>
                </a:lnTo>
                <a:lnTo>
                  <a:pt x="66" y="10"/>
                </a:lnTo>
                <a:lnTo>
                  <a:pt x="66" y="10"/>
                </a:lnTo>
                <a:close/>
                <a:moveTo>
                  <a:pt x="26" y="30"/>
                </a:moveTo>
                <a:lnTo>
                  <a:pt x="41" y="20"/>
                </a:lnTo>
                <a:lnTo>
                  <a:pt x="41" y="20"/>
                </a:lnTo>
                <a:lnTo>
                  <a:pt x="20" y="0"/>
                </a:lnTo>
                <a:lnTo>
                  <a:pt x="10" y="15"/>
                </a:lnTo>
                <a:lnTo>
                  <a:pt x="10" y="15"/>
                </a:lnTo>
                <a:lnTo>
                  <a:pt x="26" y="30"/>
                </a:lnTo>
                <a:lnTo>
                  <a:pt x="26" y="30"/>
                </a:lnTo>
                <a:lnTo>
                  <a:pt x="26" y="30"/>
                </a:lnTo>
                <a:close/>
                <a:moveTo>
                  <a:pt x="71" y="35"/>
                </a:moveTo>
                <a:lnTo>
                  <a:pt x="71" y="35"/>
                </a:lnTo>
                <a:lnTo>
                  <a:pt x="61" y="25"/>
                </a:lnTo>
                <a:lnTo>
                  <a:pt x="82" y="25"/>
                </a:lnTo>
                <a:lnTo>
                  <a:pt x="82" y="25"/>
                </a:lnTo>
                <a:lnTo>
                  <a:pt x="71" y="35"/>
                </a:lnTo>
                <a:lnTo>
                  <a:pt x="71" y="35"/>
                </a:lnTo>
                <a:lnTo>
                  <a:pt x="71" y="35"/>
                </a:lnTo>
                <a:close/>
                <a:moveTo>
                  <a:pt x="20" y="56"/>
                </a:moveTo>
                <a:lnTo>
                  <a:pt x="31" y="45"/>
                </a:lnTo>
                <a:lnTo>
                  <a:pt x="31" y="45"/>
                </a:lnTo>
                <a:lnTo>
                  <a:pt x="10" y="30"/>
                </a:lnTo>
                <a:lnTo>
                  <a:pt x="0" y="45"/>
                </a:lnTo>
                <a:lnTo>
                  <a:pt x="0" y="45"/>
                </a:lnTo>
                <a:lnTo>
                  <a:pt x="20" y="56"/>
                </a:lnTo>
                <a:lnTo>
                  <a:pt x="20" y="56"/>
                </a:lnTo>
                <a:lnTo>
                  <a:pt x="20" y="56"/>
                </a:lnTo>
                <a:close/>
                <a:moveTo>
                  <a:pt x="71" y="56"/>
                </a:moveTo>
                <a:lnTo>
                  <a:pt x="71" y="56"/>
                </a:lnTo>
                <a:lnTo>
                  <a:pt x="87" y="66"/>
                </a:lnTo>
                <a:lnTo>
                  <a:pt x="56" y="66"/>
                </a:lnTo>
                <a:lnTo>
                  <a:pt x="56" y="66"/>
                </a:ln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close/>
                <a:moveTo>
                  <a:pt x="31" y="71"/>
                </a:moveTo>
                <a:lnTo>
                  <a:pt x="31" y="71"/>
                </a:lnTo>
                <a:lnTo>
                  <a:pt x="20" y="61"/>
                </a:lnTo>
                <a:lnTo>
                  <a:pt x="20" y="61"/>
                </a:lnTo>
                <a:lnTo>
                  <a:pt x="5" y="101"/>
                </a:lnTo>
                <a:lnTo>
                  <a:pt x="5" y="101"/>
                </a:lnTo>
                <a:lnTo>
                  <a:pt x="10" y="106"/>
                </a:lnTo>
                <a:lnTo>
                  <a:pt x="10" y="106"/>
                </a:lnTo>
                <a:lnTo>
                  <a:pt x="15" y="112"/>
                </a:lnTo>
                <a:lnTo>
                  <a:pt x="20" y="112"/>
                </a:lnTo>
                <a:lnTo>
                  <a:pt x="20" y="112"/>
                </a:lnTo>
                <a:lnTo>
                  <a:pt x="20" y="112"/>
                </a:lnTo>
                <a:lnTo>
                  <a:pt x="31" y="71"/>
                </a:lnTo>
                <a:lnTo>
                  <a:pt x="31" y="71"/>
                </a:lnTo>
                <a:lnTo>
                  <a:pt x="31" y="71"/>
                </a:lnTo>
                <a:close/>
                <a:moveTo>
                  <a:pt x="82" y="76"/>
                </a:moveTo>
                <a:lnTo>
                  <a:pt x="82" y="91"/>
                </a:lnTo>
                <a:lnTo>
                  <a:pt x="61" y="91"/>
                </a:lnTo>
                <a:lnTo>
                  <a:pt x="61" y="76"/>
                </a:lnTo>
                <a:lnTo>
                  <a:pt x="82" y="76"/>
                </a:lnTo>
                <a:lnTo>
                  <a:pt x="82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2"/>
          <p:cNvSpPr>
            <a:spLocks noEditPoints="1"/>
          </p:cNvSpPr>
          <p:nvPr/>
        </p:nvSpPr>
        <p:spPr bwMode="auto">
          <a:xfrm>
            <a:off x="9669206" y="4010025"/>
            <a:ext cx="177800" cy="177800"/>
          </a:xfrm>
          <a:custGeom>
            <a:avLst/>
            <a:gdLst>
              <a:gd name="T0" fmla="*/ 51 w 112"/>
              <a:gd name="T1" fmla="*/ 20 h 112"/>
              <a:gd name="T2" fmla="*/ 77 w 112"/>
              <a:gd name="T3" fmla="*/ 25 h 112"/>
              <a:gd name="T4" fmla="*/ 26 w 112"/>
              <a:gd name="T5" fmla="*/ 45 h 112"/>
              <a:gd name="T6" fmla="*/ 21 w 112"/>
              <a:gd name="T7" fmla="*/ 35 h 112"/>
              <a:gd name="T8" fmla="*/ 21 w 112"/>
              <a:gd name="T9" fmla="*/ 30 h 112"/>
              <a:gd name="T10" fmla="*/ 5 w 112"/>
              <a:gd name="T11" fmla="*/ 56 h 112"/>
              <a:gd name="T12" fmla="*/ 0 w 112"/>
              <a:gd name="T13" fmla="*/ 61 h 112"/>
              <a:gd name="T14" fmla="*/ 10 w 112"/>
              <a:gd name="T15" fmla="*/ 71 h 112"/>
              <a:gd name="T16" fmla="*/ 0 w 112"/>
              <a:gd name="T17" fmla="*/ 101 h 112"/>
              <a:gd name="T18" fmla="*/ 21 w 112"/>
              <a:gd name="T19" fmla="*/ 91 h 112"/>
              <a:gd name="T20" fmla="*/ 26 w 112"/>
              <a:gd name="T21" fmla="*/ 76 h 112"/>
              <a:gd name="T22" fmla="*/ 16 w 112"/>
              <a:gd name="T23" fmla="*/ 106 h 112"/>
              <a:gd name="T24" fmla="*/ 26 w 112"/>
              <a:gd name="T25" fmla="*/ 112 h 112"/>
              <a:gd name="T26" fmla="*/ 36 w 112"/>
              <a:gd name="T27" fmla="*/ 40 h 112"/>
              <a:gd name="T28" fmla="*/ 41 w 112"/>
              <a:gd name="T29" fmla="*/ 45 h 112"/>
              <a:gd name="T30" fmla="*/ 51 w 112"/>
              <a:gd name="T31" fmla="*/ 101 h 112"/>
              <a:gd name="T32" fmla="*/ 61 w 112"/>
              <a:gd name="T33" fmla="*/ 101 h 112"/>
              <a:gd name="T34" fmla="*/ 61 w 112"/>
              <a:gd name="T35" fmla="*/ 106 h 112"/>
              <a:gd name="T36" fmla="*/ 77 w 112"/>
              <a:gd name="T37" fmla="*/ 112 h 112"/>
              <a:gd name="T38" fmla="*/ 87 w 112"/>
              <a:gd name="T39" fmla="*/ 101 h 112"/>
              <a:gd name="T40" fmla="*/ 107 w 112"/>
              <a:gd name="T41" fmla="*/ 112 h 112"/>
              <a:gd name="T42" fmla="*/ 112 w 112"/>
              <a:gd name="T43" fmla="*/ 91 h 112"/>
              <a:gd name="T44" fmla="*/ 102 w 112"/>
              <a:gd name="T45" fmla="*/ 91 h 112"/>
              <a:gd name="T46" fmla="*/ 97 w 112"/>
              <a:gd name="T47" fmla="*/ 86 h 112"/>
              <a:gd name="T48" fmla="*/ 112 w 112"/>
              <a:gd name="T49" fmla="*/ 56 h 112"/>
              <a:gd name="T50" fmla="*/ 112 w 112"/>
              <a:gd name="T51" fmla="*/ 50 h 112"/>
              <a:gd name="T52" fmla="*/ 97 w 112"/>
              <a:gd name="T53" fmla="*/ 50 h 112"/>
              <a:gd name="T54" fmla="*/ 92 w 112"/>
              <a:gd name="T55" fmla="*/ 66 h 112"/>
              <a:gd name="T56" fmla="*/ 112 w 112"/>
              <a:gd name="T57" fmla="*/ 40 h 112"/>
              <a:gd name="T58" fmla="*/ 102 w 112"/>
              <a:gd name="T59" fmla="*/ 30 h 112"/>
              <a:gd name="T60" fmla="*/ 102 w 112"/>
              <a:gd name="T61" fmla="*/ 20 h 112"/>
              <a:gd name="T62" fmla="*/ 82 w 112"/>
              <a:gd name="T63" fmla="*/ 10 h 112"/>
              <a:gd name="T64" fmla="*/ 82 w 112"/>
              <a:gd name="T65" fmla="*/ 5 h 112"/>
              <a:gd name="T66" fmla="*/ 82 w 112"/>
              <a:gd name="T67" fmla="*/ 0 h 112"/>
              <a:gd name="T68" fmla="*/ 51 w 112"/>
              <a:gd name="T69" fmla="*/ 10 h 112"/>
              <a:gd name="T70" fmla="*/ 51 w 112"/>
              <a:gd name="T71" fmla="*/ 5 h 112"/>
              <a:gd name="T72" fmla="*/ 51 w 112"/>
              <a:gd name="T73" fmla="*/ 0 h 112"/>
              <a:gd name="T74" fmla="*/ 5 w 112"/>
              <a:gd name="T75" fmla="*/ 10 h 112"/>
              <a:gd name="T76" fmla="*/ 36 w 112"/>
              <a:gd name="T77" fmla="*/ 25 h 112"/>
              <a:gd name="T78" fmla="*/ 56 w 112"/>
              <a:gd name="T79" fmla="*/ 61 h 112"/>
              <a:gd name="T80" fmla="*/ 56 w 112"/>
              <a:gd name="T81" fmla="*/ 56 h 112"/>
              <a:gd name="T82" fmla="*/ 82 w 112"/>
              <a:gd name="T83" fmla="*/ 86 h 112"/>
              <a:gd name="T84" fmla="*/ 66 w 112"/>
              <a:gd name="T85" fmla="*/ 91 h 112"/>
              <a:gd name="T86" fmla="*/ 77 w 112"/>
              <a:gd name="T87" fmla="*/ 61 h 112"/>
              <a:gd name="T88" fmla="*/ 77 w 112"/>
              <a:gd name="T89" fmla="*/ 56 h 112"/>
              <a:gd name="T90" fmla="*/ 82 w 112"/>
              <a:gd name="T91" fmla="*/ 86 h 112"/>
              <a:gd name="T92" fmla="*/ 61 w 112"/>
              <a:gd name="T93" fmla="*/ 76 h 112"/>
              <a:gd name="T94" fmla="*/ 61 w 112"/>
              <a:gd name="T95" fmla="*/ 71 h 112"/>
              <a:gd name="T96" fmla="*/ 56 w 112"/>
              <a:gd name="T97" fmla="*/ 91 h 112"/>
              <a:gd name="T98" fmla="*/ 56 w 112"/>
              <a:gd name="T99" fmla="*/ 86 h 112"/>
              <a:gd name="T100" fmla="*/ 87 w 112"/>
              <a:gd name="T101" fmla="*/ 25 h 112"/>
              <a:gd name="T102" fmla="*/ 82 w 112"/>
              <a:gd name="T103" fmla="*/ 25 h 112"/>
              <a:gd name="T104" fmla="*/ 92 w 112"/>
              <a:gd name="T105" fmla="*/ 25 h 112"/>
              <a:gd name="T106" fmla="*/ 97 w 112"/>
              <a:gd name="T107" fmla="*/ 25 h 112"/>
              <a:gd name="T108" fmla="*/ 87 w 112"/>
              <a:gd name="T109" fmla="*/ 30 h 112"/>
              <a:gd name="T110" fmla="*/ 87 w 112"/>
              <a:gd name="T111" fmla="*/ 25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2" h="112">
                <a:moveTo>
                  <a:pt x="36" y="25"/>
                </a:moveTo>
                <a:lnTo>
                  <a:pt x="51" y="25"/>
                </a:lnTo>
                <a:lnTo>
                  <a:pt x="51" y="20"/>
                </a:lnTo>
                <a:lnTo>
                  <a:pt x="66" y="20"/>
                </a:lnTo>
                <a:lnTo>
                  <a:pt x="66" y="25"/>
                </a:lnTo>
                <a:lnTo>
                  <a:pt x="77" y="25"/>
                </a:lnTo>
                <a:lnTo>
                  <a:pt x="77" y="30"/>
                </a:lnTo>
                <a:lnTo>
                  <a:pt x="26" y="30"/>
                </a:lnTo>
                <a:lnTo>
                  <a:pt x="26" y="45"/>
                </a:lnTo>
                <a:lnTo>
                  <a:pt x="21" y="45"/>
                </a:lnTo>
                <a:lnTo>
                  <a:pt x="21" y="35"/>
                </a:lnTo>
                <a:lnTo>
                  <a:pt x="21" y="35"/>
                </a:lnTo>
                <a:lnTo>
                  <a:pt x="21" y="30"/>
                </a:lnTo>
                <a:lnTo>
                  <a:pt x="21" y="30"/>
                </a:lnTo>
                <a:lnTo>
                  <a:pt x="21" y="30"/>
                </a:lnTo>
                <a:lnTo>
                  <a:pt x="21" y="30"/>
                </a:lnTo>
                <a:lnTo>
                  <a:pt x="5" y="25"/>
                </a:lnTo>
                <a:lnTo>
                  <a:pt x="5" y="56"/>
                </a:lnTo>
                <a:lnTo>
                  <a:pt x="26" y="56"/>
                </a:lnTo>
                <a:lnTo>
                  <a:pt x="26" y="61"/>
                </a:lnTo>
                <a:lnTo>
                  <a:pt x="0" y="61"/>
                </a:lnTo>
                <a:lnTo>
                  <a:pt x="0" y="71"/>
                </a:lnTo>
                <a:lnTo>
                  <a:pt x="10" y="71"/>
                </a:lnTo>
                <a:lnTo>
                  <a:pt x="10" y="71"/>
                </a:lnTo>
                <a:lnTo>
                  <a:pt x="5" y="86"/>
                </a:lnTo>
                <a:lnTo>
                  <a:pt x="0" y="101"/>
                </a:lnTo>
                <a:lnTo>
                  <a:pt x="0" y="101"/>
                </a:lnTo>
                <a:lnTo>
                  <a:pt x="10" y="106"/>
                </a:lnTo>
                <a:lnTo>
                  <a:pt x="10" y="106"/>
                </a:lnTo>
                <a:lnTo>
                  <a:pt x="21" y="91"/>
                </a:lnTo>
                <a:lnTo>
                  <a:pt x="21" y="71"/>
                </a:lnTo>
                <a:lnTo>
                  <a:pt x="26" y="71"/>
                </a:lnTo>
                <a:lnTo>
                  <a:pt x="26" y="76"/>
                </a:lnTo>
                <a:lnTo>
                  <a:pt x="26" y="76"/>
                </a:lnTo>
                <a:lnTo>
                  <a:pt x="21" y="91"/>
                </a:lnTo>
                <a:lnTo>
                  <a:pt x="16" y="106"/>
                </a:lnTo>
                <a:lnTo>
                  <a:pt x="16" y="106"/>
                </a:lnTo>
                <a:lnTo>
                  <a:pt x="26" y="112"/>
                </a:lnTo>
                <a:lnTo>
                  <a:pt x="26" y="112"/>
                </a:lnTo>
                <a:lnTo>
                  <a:pt x="36" y="96"/>
                </a:lnTo>
                <a:lnTo>
                  <a:pt x="36" y="76"/>
                </a:lnTo>
                <a:lnTo>
                  <a:pt x="36" y="40"/>
                </a:lnTo>
                <a:lnTo>
                  <a:pt x="77" y="40"/>
                </a:lnTo>
                <a:lnTo>
                  <a:pt x="77" y="45"/>
                </a:lnTo>
                <a:lnTo>
                  <a:pt x="41" y="45"/>
                </a:lnTo>
                <a:lnTo>
                  <a:pt x="41" y="106"/>
                </a:lnTo>
                <a:lnTo>
                  <a:pt x="51" y="106"/>
                </a:lnTo>
                <a:lnTo>
                  <a:pt x="51" y="101"/>
                </a:lnTo>
                <a:lnTo>
                  <a:pt x="66" y="101"/>
                </a:lnTo>
                <a:lnTo>
                  <a:pt x="66" y="101"/>
                </a:lnTo>
                <a:lnTo>
                  <a:pt x="61" y="101"/>
                </a:lnTo>
                <a:lnTo>
                  <a:pt x="61" y="101"/>
                </a:lnTo>
                <a:lnTo>
                  <a:pt x="61" y="106"/>
                </a:lnTo>
                <a:lnTo>
                  <a:pt x="61" y="106"/>
                </a:lnTo>
                <a:lnTo>
                  <a:pt x="77" y="112"/>
                </a:lnTo>
                <a:lnTo>
                  <a:pt x="77" y="112"/>
                </a:lnTo>
                <a:lnTo>
                  <a:pt x="77" y="112"/>
                </a:lnTo>
                <a:lnTo>
                  <a:pt x="77" y="112"/>
                </a:lnTo>
                <a:lnTo>
                  <a:pt x="87" y="101"/>
                </a:lnTo>
                <a:lnTo>
                  <a:pt x="87" y="101"/>
                </a:lnTo>
                <a:lnTo>
                  <a:pt x="97" y="106"/>
                </a:lnTo>
                <a:lnTo>
                  <a:pt x="107" y="112"/>
                </a:lnTo>
                <a:lnTo>
                  <a:pt x="107" y="112"/>
                </a:lnTo>
                <a:lnTo>
                  <a:pt x="112" y="106"/>
                </a:lnTo>
                <a:lnTo>
                  <a:pt x="112" y="91"/>
                </a:lnTo>
                <a:lnTo>
                  <a:pt x="112" y="91"/>
                </a:lnTo>
                <a:lnTo>
                  <a:pt x="102" y="81"/>
                </a:lnTo>
                <a:lnTo>
                  <a:pt x="102" y="81"/>
                </a:lnTo>
                <a:lnTo>
                  <a:pt x="102" y="91"/>
                </a:lnTo>
                <a:lnTo>
                  <a:pt x="102" y="91"/>
                </a:lnTo>
                <a:lnTo>
                  <a:pt x="97" y="86"/>
                </a:lnTo>
                <a:lnTo>
                  <a:pt x="97" y="86"/>
                </a:lnTo>
                <a:lnTo>
                  <a:pt x="107" y="66"/>
                </a:lnTo>
                <a:lnTo>
                  <a:pt x="107" y="66"/>
                </a:lnTo>
                <a:lnTo>
                  <a:pt x="112" y="56"/>
                </a:lnTo>
                <a:lnTo>
                  <a:pt x="112" y="56"/>
                </a:lnTo>
                <a:lnTo>
                  <a:pt x="112" y="50"/>
                </a:lnTo>
                <a:lnTo>
                  <a:pt x="112" y="50"/>
                </a:lnTo>
                <a:lnTo>
                  <a:pt x="97" y="45"/>
                </a:lnTo>
                <a:lnTo>
                  <a:pt x="97" y="45"/>
                </a:lnTo>
                <a:lnTo>
                  <a:pt x="97" y="50"/>
                </a:lnTo>
                <a:lnTo>
                  <a:pt x="97" y="50"/>
                </a:lnTo>
                <a:lnTo>
                  <a:pt x="92" y="66"/>
                </a:lnTo>
                <a:lnTo>
                  <a:pt x="92" y="66"/>
                </a:lnTo>
                <a:lnTo>
                  <a:pt x="87" y="45"/>
                </a:lnTo>
                <a:lnTo>
                  <a:pt x="87" y="40"/>
                </a:lnTo>
                <a:lnTo>
                  <a:pt x="112" y="40"/>
                </a:lnTo>
                <a:lnTo>
                  <a:pt x="112" y="30"/>
                </a:lnTo>
                <a:lnTo>
                  <a:pt x="102" y="30"/>
                </a:lnTo>
                <a:lnTo>
                  <a:pt x="102" y="30"/>
                </a:lnTo>
                <a:lnTo>
                  <a:pt x="107" y="25"/>
                </a:lnTo>
                <a:lnTo>
                  <a:pt x="107" y="25"/>
                </a:lnTo>
                <a:lnTo>
                  <a:pt x="102" y="20"/>
                </a:lnTo>
                <a:lnTo>
                  <a:pt x="112" y="20"/>
                </a:lnTo>
                <a:lnTo>
                  <a:pt x="112" y="10"/>
                </a:lnTo>
                <a:lnTo>
                  <a:pt x="82" y="10"/>
                </a:ln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lnTo>
                  <a:pt x="82" y="0"/>
                </a:lnTo>
                <a:lnTo>
                  <a:pt x="82" y="0"/>
                </a:lnTo>
                <a:lnTo>
                  <a:pt x="66" y="0"/>
                </a:lnTo>
                <a:lnTo>
                  <a:pt x="66" y="10"/>
                </a:lnTo>
                <a:lnTo>
                  <a:pt x="51" y="10"/>
                </a:lnTo>
                <a:lnTo>
                  <a:pt x="51" y="5"/>
                </a:lnTo>
                <a:lnTo>
                  <a:pt x="51" y="5"/>
                </a:lnTo>
                <a:lnTo>
                  <a:pt x="51" y="5"/>
                </a:lnTo>
                <a:lnTo>
                  <a:pt x="51" y="5"/>
                </a:lnTo>
                <a:lnTo>
                  <a:pt x="51" y="0"/>
                </a:lnTo>
                <a:lnTo>
                  <a:pt x="51" y="0"/>
                </a:lnTo>
                <a:lnTo>
                  <a:pt x="36" y="0"/>
                </a:lnTo>
                <a:lnTo>
                  <a:pt x="36" y="10"/>
                </a:lnTo>
                <a:lnTo>
                  <a:pt x="5" y="10"/>
                </a:lnTo>
                <a:lnTo>
                  <a:pt x="5" y="20"/>
                </a:lnTo>
                <a:lnTo>
                  <a:pt x="36" y="20"/>
                </a:lnTo>
                <a:lnTo>
                  <a:pt x="36" y="25"/>
                </a:lnTo>
                <a:lnTo>
                  <a:pt x="36" y="25"/>
                </a:lnTo>
                <a:close/>
                <a:moveTo>
                  <a:pt x="56" y="56"/>
                </a:moveTo>
                <a:lnTo>
                  <a:pt x="56" y="61"/>
                </a:lnTo>
                <a:lnTo>
                  <a:pt x="51" y="61"/>
                </a:lnTo>
                <a:lnTo>
                  <a:pt x="51" y="56"/>
                </a:lnTo>
                <a:lnTo>
                  <a:pt x="56" y="56"/>
                </a:lnTo>
                <a:lnTo>
                  <a:pt x="56" y="56"/>
                </a:lnTo>
                <a:close/>
                <a:moveTo>
                  <a:pt x="82" y="86"/>
                </a:moveTo>
                <a:lnTo>
                  <a:pt x="82" y="86"/>
                </a:lnTo>
                <a:lnTo>
                  <a:pt x="77" y="91"/>
                </a:lnTo>
                <a:lnTo>
                  <a:pt x="77" y="91"/>
                </a:lnTo>
                <a:lnTo>
                  <a:pt x="66" y="91"/>
                </a:lnTo>
                <a:lnTo>
                  <a:pt x="66" y="86"/>
                </a:lnTo>
                <a:lnTo>
                  <a:pt x="77" y="86"/>
                </a:lnTo>
                <a:lnTo>
                  <a:pt x="77" y="61"/>
                </a:lnTo>
                <a:lnTo>
                  <a:pt x="66" y="61"/>
                </a:lnTo>
                <a:lnTo>
                  <a:pt x="66" y="56"/>
                </a:lnTo>
                <a:lnTo>
                  <a:pt x="77" y="56"/>
                </a:lnTo>
                <a:lnTo>
                  <a:pt x="77" y="56"/>
                </a:lnTo>
                <a:lnTo>
                  <a:pt x="82" y="86"/>
                </a:lnTo>
                <a:lnTo>
                  <a:pt x="82" y="86"/>
                </a:lnTo>
                <a:lnTo>
                  <a:pt x="82" y="86"/>
                </a:lnTo>
                <a:close/>
                <a:moveTo>
                  <a:pt x="61" y="71"/>
                </a:moveTo>
                <a:lnTo>
                  <a:pt x="61" y="76"/>
                </a:lnTo>
                <a:lnTo>
                  <a:pt x="51" y="76"/>
                </a:lnTo>
                <a:lnTo>
                  <a:pt x="51" y="71"/>
                </a:lnTo>
                <a:lnTo>
                  <a:pt x="61" y="71"/>
                </a:lnTo>
                <a:lnTo>
                  <a:pt x="61" y="71"/>
                </a:lnTo>
                <a:close/>
                <a:moveTo>
                  <a:pt x="56" y="86"/>
                </a:moveTo>
                <a:lnTo>
                  <a:pt x="56" y="91"/>
                </a:lnTo>
                <a:lnTo>
                  <a:pt x="51" y="91"/>
                </a:lnTo>
                <a:lnTo>
                  <a:pt x="51" y="86"/>
                </a:lnTo>
                <a:lnTo>
                  <a:pt x="56" y="86"/>
                </a:lnTo>
                <a:lnTo>
                  <a:pt x="56" y="86"/>
                </a:lnTo>
                <a:close/>
                <a:moveTo>
                  <a:pt x="87" y="25"/>
                </a:moveTo>
                <a:lnTo>
                  <a:pt x="87" y="25"/>
                </a:lnTo>
                <a:lnTo>
                  <a:pt x="92" y="25"/>
                </a:lnTo>
                <a:lnTo>
                  <a:pt x="92" y="25"/>
                </a:lnTo>
                <a:lnTo>
                  <a:pt x="82" y="25"/>
                </a:lnTo>
                <a:lnTo>
                  <a:pt x="82" y="20"/>
                </a:lnTo>
                <a:lnTo>
                  <a:pt x="97" y="20"/>
                </a:lnTo>
                <a:lnTo>
                  <a:pt x="92" y="25"/>
                </a:lnTo>
                <a:lnTo>
                  <a:pt x="92" y="25"/>
                </a:lnTo>
                <a:lnTo>
                  <a:pt x="97" y="25"/>
                </a:lnTo>
                <a:lnTo>
                  <a:pt x="97" y="25"/>
                </a:lnTo>
                <a:lnTo>
                  <a:pt x="97" y="30"/>
                </a:lnTo>
                <a:lnTo>
                  <a:pt x="87" y="30"/>
                </a:lnTo>
                <a:lnTo>
                  <a:pt x="87" y="30"/>
                </a:lnTo>
                <a:lnTo>
                  <a:pt x="87" y="30"/>
                </a:lnTo>
                <a:lnTo>
                  <a:pt x="87" y="25"/>
                </a:lnTo>
                <a:lnTo>
                  <a:pt x="87" y="25"/>
                </a:lnTo>
                <a:lnTo>
                  <a:pt x="87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3"/>
          <p:cNvSpPr>
            <a:spLocks noEditPoints="1"/>
          </p:cNvSpPr>
          <p:nvPr/>
        </p:nvSpPr>
        <p:spPr bwMode="auto">
          <a:xfrm>
            <a:off x="9862881" y="4010025"/>
            <a:ext cx="177800" cy="177800"/>
          </a:xfrm>
          <a:custGeom>
            <a:avLst/>
            <a:gdLst>
              <a:gd name="T0" fmla="*/ 21 w 112"/>
              <a:gd name="T1" fmla="*/ 20 h 112"/>
              <a:gd name="T2" fmla="*/ 36 w 112"/>
              <a:gd name="T3" fmla="*/ 15 h 112"/>
              <a:gd name="T4" fmla="*/ 31 w 112"/>
              <a:gd name="T5" fmla="*/ 0 h 112"/>
              <a:gd name="T6" fmla="*/ 16 w 112"/>
              <a:gd name="T7" fmla="*/ 5 h 112"/>
              <a:gd name="T8" fmla="*/ 21 w 112"/>
              <a:gd name="T9" fmla="*/ 20 h 112"/>
              <a:gd name="T10" fmla="*/ 46 w 112"/>
              <a:gd name="T11" fmla="*/ 101 h 112"/>
              <a:gd name="T12" fmla="*/ 26 w 112"/>
              <a:gd name="T13" fmla="*/ 40 h 112"/>
              <a:gd name="T14" fmla="*/ 46 w 112"/>
              <a:gd name="T15" fmla="*/ 30 h 112"/>
              <a:gd name="T16" fmla="*/ 41 w 112"/>
              <a:gd name="T17" fmla="*/ 35 h 112"/>
              <a:gd name="T18" fmla="*/ 56 w 112"/>
              <a:gd name="T19" fmla="*/ 40 h 112"/>
              <a:gd name="T20" fmla="*/ 112 w 112"/>
              <a:gd name="T21" fmla="*/ 25 h 112"/>
              <a:gd name="T22" fmla="*/ 72 w 112"/>
              <a:gd name="T23" fmla="*/ 10 h 112"/>
              <a:gd name="T24" fmla="*/ 72 w 112"/>
              <a:gd name="T25" fmla="*/ 10 h 112"/>
              <a:gd name="T26" fmla="*/ 72 w 112"/>
              <a:gd name="T27" fmla="*/ 5 h 112"/>
              <a:gd name="T28" fmla="*/ 56 w 112"/>
              <a:gd name="T29" fmla="*/ 0 h 112"/>
              <a:gd name="T30" fmla="*/ 56 w 112"/>
              <a:gd name="T31" fmla="*/ 5 h 112"/>
              <a:gd name="T32" fmla="*/ 51 w 112"/>
              <a:gd name="T33" fmla="*/ 25 h 112"/>
              <a:gd name="T34" fmla="*/ 0 w 112"/>
              <a:gd name="T35" fmla="*/ 20 h 112"/>
              <a:gd name="T36" fmla="*/ 11 w 112"/>
              <a:gd name="T37" fmla="*/ 30 h 112"/>
              <a:gd name="T38" fmla="*/ 11 w 112"/>
              <a:gd name="T39" fmla="*/ 56 h 112"/>
              <a:gd name="T40" fmla="*/ 0 w 112"/>
              <a:gd name="T41" fmla="*/ 101 h 112"/>
              <a:gd name="T42" fmla="*/ 5 w 112"/>
              <a:gd name="T43" fmla="*/ 106 h 112"/>
              <a:gd name="T44" fmla="*/ 16 w 112"/>
              <a:gd name="T45" fmla="*/ 112 h 112"/>
              <a:gd name="T46" fmla="*/ 26 w 112"/>
              <a:gd name="T47" fmla="*/ 86 h 112"/>
              <a:gd name="T48" fmla="*/ 36 w 112"/>
              <a:gd name="T49" fmla="*/ 56 h 112"/>
              <a:gd name="T50" fmla="*/ 36 w 112"/>
              <a:gd name="T51" fmla="*/ 91 h 112"/>
              <a:gd name="T52" fmla="*/ 21 w 112"/>
              <a:gd name="T53" fmla="*/ 96 h 112"/>
              <a:gd name="T54" fmla="*/ 26 w 112"/>
              <a:gd name="T55" fmla="*/ 106 h 112"/>
              <a:gd name="T56" fmla="*/ 41 w 112"/>
              <a:gd name="T57" fmla="*/ 106 h 112"/>
              <a:gd name="T58" fmla="*/ 46 w 112"/>
              <a:gd name="T59" fmla="*/ 101 h 112"/>
              <a:gd name="T60" fmla="*/ 56 w 112"/>
              <a:gd name="T61" fmla="*/ 112 h 112"/>
              <a:gd name="T62" fmla="*/ 82 w 112"/>
              <a:gd name="T63" fmla="*/ 86 h 112"/>
              <a:gd name="T64" fmla="*/ 92 w 112"/>
              <a:gd name="T65" fmla="*/ 101 h 112"/>
              <a:gd name="T66" fmla="*/ 107 w 112"/>
              <a:gd name="T67" fmla="*/ 112 h 112"/>
              <a:gd name="T68" fmla="*/ 112 w 112"/>
              <a:gd name="T69" fmla="*/ 96 h 112"/>
              <a:gd name="T70" fmla="*/ 92 w 112"/>
              <a:gd name="T71" fmla="*/ 76 h 112"/>
              <a:gd name="T72" fmla="*/ 112 w 112"/>
              <a:gd name="T73" fmla="*/ 61 h 112"/>
              <a:gd name="T74" fmla="*/ 87 w 112"/>
              <a:gd name="T75" fmla="*/ 50 h 112"/>
              <a:gd name="T76" fmla="*/ 107 w 112"/>
              <a:gd name="T77" fmla="*/ 35 h 112"/>
              <a:gd name="T78" fmla="*/ 77 w 112"/>
              <a:gd name="T79" fmla="*/ 35 h 112"/>
              <a:gd name="T80" fmla="*/ 77 w 112"/>
              <a:gd name="T81" fmla="*/ 30 h 112"/>
              <a:gd name="T82" fmla="*/ 67 w 112"/>
              <a:gd name="T83" fmla="*/ 30 h 112"/>
              <a:gd name="T84" fmla="*/ 56 w 112"/>
              <a:gd name="T85" fmla="*/ 40 h 112"/>
              <a:gd name="T86" fmla="*/ 46 w 112"/>
              <a:gd name="T87" fmla="*/ 56 h 112"/>
              <a:gd name="T88" fmla="*/ 51 w 112"/>
              <a:gd name="T89" fmla="*/ 61 h 112"/>
              <a:gd name="T90" fmla="*/ 61 w 112"/>
              <a:gd name="T91" fmla="*/ 61 h 112"/>
              <a:gd name="T92" fmla="*/ 72 w 112"/>
              <a:gd name="T93" fmla="*/ 50 h 112"/>
              <a:gd name="T94" fmla="*/ 51 w 112"/>
              <a:gd name="T95" fmla="*/ 61 h 112"/>
              <a:gd name="T96" fmla="*/ 72 w 112"/>
              <a:gd name="T97" fmla="*/ 76 h 112"/>
              <a:gd name="T98" fmla="*/ 72 w 112"/>
              <a:gd name="T99" fmla="*/ 76 h 112"/>
              <a:gd name="T100" fmla="*/ 46 w 112"/>
              <a:gd name="T101" fmla="*/ 101 h 112"/>
              <a:gd name="T102" fmla="*/ 46 w 112"/>
              <a:gd name="T103" fmla="*/ 10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2" h="112">
                <a:moveTo>
                  <a:pt x="21" y="20"/>
                </a:moveTo>
                <a:lnTo>
                  <a:pt x="21" y="20"/>
                </a:lnTo>
                <a:lnTo>
                  <a:pt x="36" y="15"/>
                </a:lnTo>
                <a:lnTo>
                  <a:pt x="36" y="15"/>
                </a:lnTo>
                <a:lnTo>
                  <a:pt x="31" y="0"/>
                </a:lnTo>
                <a:lnTo>
                  <a:pt x="31" y="0"/>
                </a:lnTo>
                <a:lnTo>
                  <a:pt x="16" y="5"/>
                </a:lnTo>
                <a:lnTo>
                  <a:pt x="16" y="5"/>
                </a:lnTo>
                <a:lnTo>
                  <a:pt x="21" y="20"/>
                </a:lnTo>
                <a:lnTo>
                  <a:pt x="21" y="20"/>
                </a:lnTo>
                <a:lnTo>
                  <a:pt x="21" y="20"/>
                </a:lnTo>
                <a:close/>
                <a:moveTo>
                  <a:pt x="46" y="101"/>
                </a:moveTo>
                <a:lnTo>
                  <a:pt x="46" y="40"/>
                </a:lnTo>
                <a:lnTo>
                  <a:pt x="26" y="40"/>
                </a:lnTo>
                <a:lnTo>
                  <a:pt x="26" y="30"/>
                </a:lnTo>
                <a:lnTo>
                  <a:pt x="46" y="30"/>
                </a:lnTo>
                <a:lnTo>
                  <a:pt x="41" y="35"/>
                </a:lnTo>
                <a:lnTo>
                  <a:pt x="41" y="35"/>
                </a:lnTo>
                <a:lnTo>
                  <a:pt x="56" y="40"/>
                </a:lnTo>
                <a:lnTo>
                  <a:pt x="56" y="40"/>
                </a:lnTo>
                <a:lnTo>
                  <a:pt x="67" y="25"/>
                </a:lnTo>
                <a:lnTo>
                  <a:pt x="112" y="25"/>
                </a:lnTo>
                <a:lnTo>
                  <a:pt x="112" y="10"/>
                </a:lnTo>
                <a:lnTo>
                  <a:pt x="72" y="10"/>
                </a:lnTo>
                <a:lnTo>
                  <a:pt x="72" y="10"/>
                </a:lnTo>
                <a:lnTo>
                  <a:pt x="72" y="10"/>
                </a:lnTo>
                <a:lnTo>
                  <a:pt x="72" y="10"/>
                </a:lnTo>
                <a:lnTo>
                  <a:pt x="72" y="5"/>
                </a:lnTo>
                <a:lnTo>
                  <a:pt x="72" y="5"/>
                </a:lnTo>
                <a:lnTo>
                  <a:pt x="56" y="0"/>
                </a:lnTo>
                <a:lnTo>
                  <a:pt x="56" y="0"/>
                </a:lnTo>
                <a:lnTo>
                  <a:pt x="56" y="5"/>
                </a:lnTo>
                <a:lnTo>
                  <a:pt x="56" y="5"/>
                </a:lnTo>
                <a:lnTo>
                  <a:pt x="51" y="25"/>
                </a:lnTo>
                <a:lnTo>
                  <a:pt x="51" y="20"/>
                </a:lnTo>
                <a:lnTo>
                  <a:pt x="0" y="20"/>
                </a:lnTo>
                <a:lnTo>
                  <a:pt x="0" y="30"/>
                </a:lnTo>
                <a:lnTo>
                  <a:pt x="11" y="30"/>
                </a:lnTo>
                <a:lnTo>
                  <a:pt x="11" y="56"/>
                </a:lnTo>
                <a:lnTo>
                  <a:pt x="11" y="56"/>
                </a:lnTo>
                <a:lnTo>
                  <a:pt x="11" y="81"/>
                </a:lnTo>
                <a:lnTo>
                  <a:pt x="0" y="101"/>
                </a:lnTo>
                <a:lnTo>
                  <a:pt x="0" y="101"/>
                </a:lnTo>
                <a:lnTo>
                  <a:pt x="5" y="106"/>
                </a:lnTo>
                <a:lnTo>
                  <a:pt x="5" y="106"/>
                </a:lnTo>
                <a:lnTo>
                  <a:pt x="16" y="112"/>
                </a:lnTo>
                <a:lnTo>
                  <a:pt x="16" y="112"/>
                </a:lnTo>
                <a:lnTo>
                  <a:pt x="26" y="86"/>
                </a:lnTo>
                <a:lnTo>
                  <a:pt x="26" y="56"/>
                </a:lnTo>
                <a:lnTo>
                  <a:pt x="36" y="56"/>
                </a:lnTo>
                <a:lnTo>
                  <a:pt x="36" y="91"/>
                </a:lnTo>
                <a:lnTo>
                  <a:pt x="36" y="91"/>
                </a:lnTo>
                <a:lnTo>
                  <a:pt x="31" y="96"/>
                </a:lnTo>
                <a:lnTo>
                  <a:pt x="21" y="96"/>
                </a:lnTo>
                <a:lnTo>
                  <a:pt x="21" y="96"/>
                </a:lnTo>
                <a:lnTo>
                  <a:pt x="26" y="106"/>
                </a:lnTo>
                <a:lnTo>
                  <a:pt x="26" y="106"/>
                </a:lnTo>
                <a:lnTo>
                  <a:pt x="41" y="106"/>
                </a:lnTo>
                <a:lnTo>
                  <a:pt x="46" y="101"/>
                </a:lnTo>
                <a:lnTo>
                  <a:pt x="46" y="101"/>
                </a:lnTo>
                <a:lnTo>
                  <a:pt x="56" y="112"/>
                </a:lnTo>
                <a:lnTo>
                  <a:pt x="56" y="112"/>
                </a:lnTo>
                <a:lnTo>
                  <a:pt x="72" y="101"/>
                </a:lnTo>
                <a:lnTo>
                  <a:pt x="82" y="86"/>
                </a:lnTo>
                <a:lnTo>
                  <a:pt x="82" y="86"/>
                </a:lnTo>
                <a:lnTo>
                  <a:pt x="92" y="101"/>
                </a:lnTo>
                <a:lnTo>
                  <a:pt x="107" y="112"/>
                </a:lnTo>
                <a:lnTo>
                  <a:pt x="107" y="112"/>
                </a:lnTo>
                <a:lnTo>
                  <a:pt x="112" y="96"/>
                </a:lnTo>
                <a:lnTo>
                  <a:pt x="112" y="96"/>
                </a:lnTo>
                <a:lnTo>
                  <a:pt x="102" y="86"/>
                </a:lnTo>
                <a:lnTo>
                  <a:pt x="92" y="76"/>
                </a:lnTo>
                <a:lnTo>
                  <a:pt x="112" y="76"/>
                </a:lnTo>
                <a:lnTo>
                  <a:pt x="112" y="61"/>
                </a:lnTo>
                <a:lnTo>
                  <a:pt x="87" y="61"/>
                </a:lnTo>
                <a:lnTo>
                  <a:pt x="87" y="50"/>
                </a:lnTo>
                <a:lnTo>
                  <a:pt x="107" y="50"/>
                </a:lnTo>
                <a:lnTo>
                  <a:pt x="107" y="35"/>
                </a:lnTo>
                <a:lnTo>
                  <a:pt x="77" y="35"/>
                </a:lnTo>
                <a:lnTo>
                  <a:pt x="77" y="35"/>
                </a:lnTo>
                <a:lnTo>
                  <a:pt x="77" y="35"/>
                </a:lnTo>
                <a:lnTo>
                  <a:pt x="77" y="30"/>
                </a:lnTo>
                <a:lnTo>
                  <a:pt x="77" y="30"/>
                </a:lnTo>
                <a:lnTo>
                  <a:pt x="67" y="30"/>
                </a:lnTo>
                <a:lnTo>
                  <a:pt x="67" y="30"/>
                </a:lnTo>
                <a:lnTo>
                  <a:pt x="56" y="40"/>
                </a:lnTo>
                <a:lnTo>
                  <a:pt x="46" y="56"/>
                </a:lnTo>
                <a:lnTo>
                  <a:pt x="46" y="56"/>
                </a:lnTo>
                <a:lnTo>
                  <a:pt x="51" y="61"/>
                </a:lnTo>
                <a:lnTo>
                  <a:pt x="51" y="61"/>
                </a:lnTo>
                <a:lnTo>
                  <a:pt x="61" y="61"/>
                </a:lnTo>
                <a:lnTo>
                  <a:pt x="61" y="61"/>
                </a:lnTo>
                <a:lnTo>
                  <a:pt x="72" y="50"/>
                </a:lnTo>
                <a:lnTo>
                  <a:pt x="72" y="50"/>
                </a:lnTo>
                <a:lnTo>
                  <a:pt x="72" y="61"/>
                </a:lnTo>
                <a:lnTo>
                  <a:pt x="51" y="61"/>
                </a:lnTo>
                <a:lnTo>
                  <a:pt x="51" y="76"/>
                </a:lnTo>
                <a:lnTo>
                  <a:pt x="72" y="76"/>
                </a:lnTo>
                <a:lnTo>
                  <a:pt x="72" y="76"/>
                </a:lnTo>
                <a:lnTo>
                  <a:pt x="72" y="76"/>
                </a:lnTo>
                <a:lnTo>
                  <a:pt x="61" y="91"/>
                </a:lnTo>
                <a:lnTo>
                  <a:pt x="46" y="101"/>
                </a:lnTo>
                <a:lnTo>
                  <a:pt x="46" y="101"/>
                </a:lnTo>
                <a:lnTo>
                  <a:pt x="46" y="10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10089894" y="4010025"/>
            <a:ext cx="120650" cy="177800"/>
          </a:xfrm>
          <a:custGeom>
            <a:avLst/>
            <a:gdLst>
              <a:gd name="T0" fmla="*/ 15 w 76"/>
              <a:gd name="T1" fmla="*/ 112 h 112"/>
              <a:gd name="T2" fmla="*/ 15 w 76"/>
              <a:gd name="T3" fmla="*/ 106 h 112"/>
              <a:gd name="T4" fmla="*/ 61 w 76"/>
              <a:gd name="T5" fmla="*/ 106 h 112"/>
              <a:gd name="T6" fmla="*/ 61 w 76"/>
              <a:gd name="T7" fmla="*/ 112 h 112"/>
              <a:gd name="T8" fmla="*/ 76 w 76"/>
              <a:gd name="T9" fmla="*/ 112 h 112"/>
              <a:gd name="T10" fmla="*/ 76 w 76"/>
              <a:gd name="T11" fmla="*/ 20 h 112"/>
              <a:gd name="T12" fmla="*/ 36 w 76"/>
              <a:gd name="T13" fmla="*/ 20 h 112"/>
              <a:gd name="T14" fmla="*/ 36 w 76"/>
              <a:gd name="T15" fmla="*/ 20 h 112"/>
              <a:gd name="T16" fmla="*/ 41 w 76"/>
              <a:gd name="T17" fmla="*/ 10 h 112"/>
              <a:gd name="T18" fmla="*/ 41 w 76"/>
              <a:gd name="T19" fmla="*/ 10 h 112"/>
              <a:gd name="T20" fmla="*/ 41 w 76"/>
              <a:gd name="T21" fmla="*/ 10 h 112"/>
              <a:gd name="T22" fmla="*/ 41 w 76"/>
              <a:gd name="T23" fmla="*/ 5 h 112"/>
              <a:gd name="T24" fmla="*/ 41 w 76"/>
              <a:gd name="T25" fmla="*/ 5 h 112"/>
              <a:gd name="T26" fmla="*/ 25 w 76"/>
              <a:gd name="T27" fmla="*/ 0 h 112"/>
              <a:gd name="T28" fmla="*/ 25 w 76"/>
              <a:gd name="T29" fmla="*/ 0 h 112"/>
              <a:gd name="T30" fmla="*/ 20 w 76"/>
              <a:gd name="T31" fmla="*/ 5 h 112"/>
              <a:gd name="T32" fmla="*/ 20 w 76"/>
              <a:gd name="T33" fmla="*/ 5 h 112"/>
              <a:gd name="T34" fmla="*/ 20 w 76"/>
              <a:gd name="T35" fmla="*/ 15 h 112"/>
              <a:gd name="T36" fmla="*/ 0 w 76"/>
              <a:gd name="T37" fmla="*/ 15 h 112"/>
              <a:gd name="T38" fmla="*/ 0 w 76"/>
              <a:gd name="T39" fmla="*/ 112 h 112"/>
              <a:gd name="T40" fmla="*/ 0 w 76"/>
              <a:gd name="T41" fmla="*/ 112 h 112"/>
              <a:gd name="T42" fmla="*/ 15 w 76"/>
              <a:gd name="T43" fmla="*/ 112 h 112"/>
              <a:gd name="T44" fmla="*/ 15 w 76"/>
              <a:gd name="T45" fmla="*/ 112 h 112"/>
              <a:gd name="T46" fmla="*/ 61 w 76"/>
              <a:gd name="T47" fmla="*/ 30 h 112"/>
              <a:gd name="T48" fmla="*/ 61 w 76"/>
              <a:gd name="T49" fmla="*/ 45 h 112"/>
              <a:gd name="T50" fmla="*/ 15 w 76"/>
              <a:gd name="T51" fmla="*/ 45 h 112"/>
              <a:gd name="T52" fmla="*/ 15 w 76"/>
              <a:gd name="T53" fmla="*/ 30 h 112"/>
              <a:gd name="T54" fmla="*/ 61 w 76"/>
              <a:gd name="T55" fmla="*/ 30 h 112"/>
              <a:gd name="T56" fmla="*/ 61 w 76"/>
              <a:gd name="T57" fmla="*/ 30 h 112"/>
              <a:gd name="T58" fmla="*/ 61 w 76"/>
              <a:gd name="T59" fmla="*/ 66 h 112"/>
              <a:gd name="T60" fmla="*/ 15 w 76"/>
              <a:gd name="T61" fmla="*/ 66 h 112"/>
              <a:gd name="T62" fmla="*/ 15 w 76"/>
              <a:gd name="T63" fmla="*/ 56 h 112"/>
              <a:gd name="T64" fmla="*/ 61 w 76"/>
              <a:gd name="T65" fmla="*/ 56 h 112"/>
              <a:gd name="T66" fmla="*/ 61 w 76"/>
              <a:gd name="T67" fmla="*/ 66 h 112"/>
              <a:gd name="T68" fmla="*/ 61 w 76"/>
              <a:gd name="T69" fmla="*/ 66 h 112"/>
              <a:gd name="T70" fmla="*/ 61 w 76"/>
              <a:gd name="T71" fmla="*/ 81 h 112"/>
              <a:gd name="T72" fmla="*/ 61 w 76"/>
              <a:gd name="T73" fmla="*/ 91 h 112"/>
              <a:gd name="T74" fmla="*/ 15 w 76"/>
              <a:gd name="T75" fmla="*/ 91 h 112"/>
              <a:gd name="T76" fmla="*/ 15 w 76"/>
              <a:gd name="T77" fmla="*/ 81 h 112"/>
              <a:gd name="T78" fmla="*/ 61 w 76"/>
              <a:gd name="T79" fmla="*/ 81 h 112"/>
              <a:gd name="T80" fmla="*/ 61 w 76"/>
              <a:gd name="T81" fmla="*/ 8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6" h="112">
                <a:moveTo>
                  <a:pt x="15" y="112"/>
                </a:moveTo>
                <a:lnTo>
                  <a:pt x="15" y="106"/>
                </a:lnTo>
                <a:lnTo>
                  <a:pt x="61" y="106"/>
                </a:lnTo>
                <a:lnTo>
                  <a:pt x="61" y="112"/>
                </a:lnTo>
                <a:lnTo>
                  <a:pt x="76" y="112"/>
                </a:lnTo>
                <a:lnTo>
                  <a:pt x="76" y="20"/>
                </a:lnTo>
                <a:lnTo>
                  <a:pt x="36" y="20"/>
                </a:lnTo>
                <a:lnTo>
                  <a:pt x="36" y="20"/>
                </a:lnTo>
                <a:lnTo>
                  <a:pt x="41" y="10"/>
                </a:lnTo>
                <a:lnTo>
                  <a:pt x="41" y="10"/>
                </a:lnTo>
                <a:lnTo>
                  <a:pt x="41" y="10"/>
                </a:lnTo>
                <a:lnTo>
                  <a:pt x="41" y="5"/>
                </a:lnTo>
                <a:lnTo>
                  <a:pt x="41" y="5"/>
                </a:lnTo>
                <a:lnTo>
                  <a:pt x="25" y="0"/>
                </a:lnTo>
                <a:lnTo>
                  <a:pt x="25" y="0"/>
                </a:lnTo>
                <a:lnTo>
                  <a:pt x="20" y="5"/>
                </a:lnTo>
                <a:lnTo>
                  <a:pt x="20" y="5"/>
                </a:lnTo>
                <a:lnTo>
                  <a:pt x="20" y="15"/>
                </a:lnTo>
                <a:lnTo>
                  <a:pt x="0" y="15"/>
                </a:lnTo>
                <a:lnTo>
                  <a:pt x="0" y="112"/>
                </a:lnTo>
                <a:lnTo>
                  <a:pt x="0" y="112"/>
                </a:lnTo>
                <a:lnTo>
                  <a:pt x="15" y="112"/>
                </a:lnTo>
                <a:lnTo>
                  <a:pt x="15" y="112"/>
                </a:lnTo>
                <a:close/>
                <a:moveTo>
                  <a:pt x="61" y="30"/>
                </a:moveTo>
                <a:lnTo>
                  <a:pt x="61" y="45"/>
                </a:lnTo>
                <a:lnTo>
                  <a:pt x="15" y="45"/>
                </a:lnTo>
                <a:lnTo>
                  <a:pt x="15" y="30"/>
                </a:lnTo>
                <a:lnTo>
                  <a:pt x="61" y="30"/>
                </a:lnTo>
                <a:lnTo>
                  <a:pt x="61" y="30"/>
                </a:lnTo>
                <a:close/>
                <a:moveTo>
                  <a:pt x="61" y="66"/>
                </a:moveTo>
                <a:lnTo>
                  <a:pt x="15" y="66"/>
                </a:lnTo>
                <a:lnTo>
                  <a:pt x="15" y="56"/>
                </a:lnTo>
                <a:lnTo>
                  <a:pt x="61" y="56"/>
                </a:lnTo>
                <a:lnTo>
                  <a:pt x="61" y="66"/>
                </a:lnTo>
                <a:lnTo>
                  <a:pt x="61" y="66"/>
                </a:lnTo>
                <a:close/>
                <a:moveTo>
                  <a:pt x="61" y="81"/>
                </a:moveTo>
                <a:lnTo>
                  <a:pt x="61" y="91"/>
                </a:lnTo>
                <a:lnTo>
                  <a:pt x="15" y="91"/>
                </a:lnTo>
                <a:lnTo>
                  <a:pt x="15" y="81"/>
                </a:lnTo>
                <a:lnTo>
                  <a:pt x="61" y="81"/>
                </a:lnTo>
                <a:lnTo>
                  <a:pt x="61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10251819" y="4010025"/>
            <a:ext cx="177800" cy="177800"/>
          </a:xfrm>
          <a:custGeom>
            <a:avLst/>
            <a:gdLst>
              <a:gd name="T0" fmla="*/ 81 w 112"/>
              <a:gd name="T1" fmla="*/ 10 h 112"/>
              <a:gd name="T2" fmla="*/ 81 w 112"/>
              <a:gd name="T3" fmla="*/ 5 h 112"/>
              <a:gd name="T4" fmla="*/ 66 w 112"/>
              <a:gd name="T5" fmla="*/ 0 h 112"/>
              <a:gd name="T6" fmla="*/ 56 w 112"/>
              <a:gd name="T7" fmla="*/ 20 h 112"/>
              <a:gd name="T8" fmla="*/ 40 w 112"/>
              <a:gd name="T9" fmla="*/ 35 h 112"/>
              <a:gd name="T10" fmla="*/ 40 w 112"/>
              <a:gd name="T11" fmla="*/ 56 h 112"/>
              <a:gd name="T12" fmla="*/ 96 w 112"/>
              <a:gd name="T13" fmla="*/ 50 h 112"/>
              <a:gd name="T14" fmla="*/ 101 w 112"/>
              <a:gd name="T15" fmla="*/ 56 h 112"/>
              <a:gd name="T16" fmla="*/ 107 w 112"/>
              <a:gd name="T17" fmla="*/ 50 h 112"/>
              <a:gd name="T18" fmla="*/ 112 w 112"/>
              <a:gd name="T19" fmla="*/ 50 h 112"/>
              <a:gd name="T20" fmla="*/ 91 w 112"/>
              <a:gd name="T21" fmla="*/ 15 h 112"/>
              <a:gd name="T22" fmla="*/ 81 w 112"/>
              <a:gd name="T23" fmla="*/ 25 h 112"/>
              <a:gd name="T24" fmla="*/ 66 w 112"/>
              <a:gd name="T25" fmla="*/ 35 h 112"/>
              <a:gd name="T26" fmla="*/ 81 w 112"/>
              <a:gd name="T27" fmla="*/ 10 h 112"/>
              <a:gd name="T28" fmla="*/ 81 w 112"/>
              <a:gd name="T29" fmla="*/ 10 h 112"/>
              <a:gd name="T30" fmla="*/ 45 w 112"/>
              <a:gd name="T31" fmla="*/ 15 h 112"/>
              <a:gd name="T32" fmla="*/ 25 w 112"/>
              <a:gd name="T33" fmla="*/ 0 h 112"/>
              <a:gd name="T34" fmla="*/ 10 w 112"/>
              <a:gd name="T35" fmla="*/ 15 h 112"/>
              <a:gd name="T36" fmla="*/ 20 w 112"/>
              <a:gd name="T37" fmla="*/ 20 h 112"/>
              <a:gd name="T38" fmla="*/ 30 w 112"/>
              <a:gd name="T39" fmla="*/ 30 h 112"/>
              <a:gd name="T40" fmla="*/ 45 w 112"/>
              <a:gd name="T41" fmla="*/ 15 h 112"/>
              <a:gd name="T42" fmla="*/ 30 w 112"/>
              <a:gd name="T43" fmla="*/ 40 h 112"/>
              <a:gd name="T44" fmla="*/ 10 w 112"/>
              <a:gd name="T45" fmla="*/ 30 h 112"/>
              <a:gd name="T46" fmla="*/ 0 w 112"/>
              <a:gd name="T47" fmla="*/ 40 h 112"/>
              <a:gd name="T48" fmla="*/ 20 w 112"/>
              <a:gd name="T49" fmla="*/ 56 h 112"/>
              <a:gd name="T50" fmla="*/ 30 w 112"/>
              <a:gd name="T51" fmla="*/ 40 h 112"/>
              <a:gd name="T52" fmla="*/ 30 w 112"/>
              <a:gd name="T53" fmla="*/ 40 h 112"/>
              <a:gd name="T54" fmla="*/ 15 w 112"/>
              <a:gd name="T55" fmla="*/ 106 h 112"/>
              <a:gd name="T56" fmla="*/ 20 w 112"/>
              <a:gd name="T57" fmla="*/ 112 h 112"/>
              <a:gd name="T58" fmla="*/ 35 w 112"/>
              <a:gd name="T59" fmla="*/ 66 h 112"/>
              <a:gd name="T60" fmla="*/ 25 w 112"/>
              <a:gd name="T61" fmla="*/ 61 h 112"/>
              <a:gd name="T62" fmla="*/ 20 w 112"/>
              <a:gd name="T63" fmla="*/ 61 h 112"/>
              <a:gd name="T64" fmla="*/ 5 w 112"/>
              <a:gd name="T65" fmla="*/ 101 h 112"/>
              <a:gd name="T66" fmla="*/ 15 w 112"/>
              <a:gd name="T67" fmla="*/ 106 h 112"/>
              <a:gd name="T68" fmla="*/ 61 w 112"/>
              <a:gd name="T69" fmla="*/ 101 h 112"/>
              <a:gd name="T70" fmla="*/ 86 w 112"/>
              <a:gd name="T71" fmla="*/ 112 h 112"/>
              <a:gd name="T72" fmla="*/ 101 w 112"/>
              <a:gd name="T73" fmla="*/ 61 h 112"/>
              <a:gd name="T74" fmla="*/ 45 w 112"/>
              <a:gd name="T75" fmla="*/ 112 h 112"/>
              <a:gd name="T76" fmla="*/ 61 w 112"/>
              <a:gd name="T77" fmla="*/ 101 h 112"/>
              <a:gd name="T78" fmla="*/ 86 w 112"/>
              <a:gd name="T79" fmla="*/ 71 h 112"/>
              <a:gd name="T80" fmla="*/ 61 w 112"/>
              <a:gd name="T81" fmla="*/ 91 h 112"/>
              <a:gd name="T82" fmla="*/ 86 w 112"/>
              <a:gd name="T83" fmla="*/ 7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2" h="112">
                <a:moveTo>
                  <a:pt x="81" y="10"/>
                </a:moveTo>
                <a:lnTo>
                  <a:pt x="81" y="10"/>
                </a:lnTo>
                <a:lnTo>
                  <a:pt x="81" y="5"/>
                </a:lnTo>
                <a:lnTo>
                  <a:pt x="81" y="5"/>
                </a:lnTo>
                <a:lnTo>
                  <a:pt x="66" y="0"/>
                </a:lnTo>
                <a:lnTo>
                  <a:pt x="66" y="0"/>
                </a:lnTo>
                <a:lnTo>
                  <a:pt x="56" y="20"/>
                </a:lnTo>
                <a:lnTo>
                  <a:pt x="56" y="20"/>
                </a:lnTo>
                <a:lnTo>
                  <a:pt x="45" y="35"/>
                </a:lnTo>
                <a:lnTo>
                  <a:pt x="40" y="35"/>
                </a:lnTo>
                <a:lnTo>
                  <a:pt x="40" y="56"/>
                </a:lnTo>
                <a:lnTo>
                  <a:pt x="40" y="56"/>
                </a:lnTo>
                <a:lnTo>
                  <a:pt x="76" y="50"/>
                </a:lnTo>
                <a:lnTo>
                  <a:pt x="96" y="50"/>
                </a:lnTo>
                <a:lnTo>
                  <a:pt x="101" y="56"/>
                </a:lnTo>
                <a:lnTo>
                  <a:pt x="101" y="56"/>
                </a:lnTo>
                <a:lnTo>
                  <a:pt x="107" y="50"/>
                </a:lnTo>
                <a:lnTo>
                  <a:pt x="107" y="50"/>
                </a:lnTo>
                <a:lnTo>
                  <a:pt x="112" y="50"/>
                </a:lnTo>
                <a:lnTo>
                  <a:pt x="112" y="50"/>
                </a:lnTo>
                <a:lnTo>
                  <a:pt x="91" y="15"/>
                </a:lnTo>
                <a:lnTo>
                  <a:pt x="91" y="15"/>
                </a:lnTo>
                <a:lnTo>
                  <a:pt x="81" y="25"/>
                </a:lnTo>
                <a:lnTo>
                  <a:pt x="81" y="25"/>
                </a:lnTo>
                <a:lnTo>
                  <a:pt x="86" y="35"/>
                </a:lnTo>
                <a:lnTo>
                  <a:pt x="66" y="35"/>
                </a:lnTo>
                <a:lnTo>
                  <a:pt x="66" y="35"/>
                </a:lnTo>
                <a:lnTo>
                  <a:pt x="81" y="10"/>
                </a:lnTo>
                <a:lnTo>
                  <a:pt x="81" y="10"/>
                </a:lnTo>
                <a:lnTo>
                  <a:pt x="81" y="10"/>
                </a:lnTo>
                <a:close/>
                <a:moveTo>
                  <a:pt x="45" y="15"/>
                </a:moveTo>
                <a:lnTo>
                  <a:pt x="45" y="15"/>
                </a:lnTo>
                <a:lnTo>
                  <a:pt x="25" y="0"/>
                </a:lnTo>
                <a:lnTo>
                  <a:pt x="25" y="0"/>
                </a:lnTo>
                <a:lnTo>
                  <a:pt x="10" y="15"/>
                </a:lnTo>
                <a:lnTo>
                  <a:pt x="10" y="15"/>
                </a:lnTo>
                <a:lnTo>
                  <a:pt x="20" y="20"/>
                </a:lnTo>
                <a:lnTo>
                  <a:pt x="20" y="20"/>
                </a:lnTo>
                <a:lnTo>
                  <a:pt x="30" y="30"/>
                </a:lnTo>
                <a:lnTo>
                  <a:pt x="30" y="30"/>
                </a:lnTo>
                <a:lnTo>
                  <a:pt x="45" y="15"/>
                </a:lnTo>
                <a:lnTo>
                  <a:pt x="45" y="15"/>
                </a:lnTo>
                <a:lnTo>
                  <a:pt x="45" y="15"/>
                </a:lnTo>
                <a:close/>
                <a:moveTo>
                  <a:pt x="30" y="40"/>
                </a:moveTo>
                <a:lnTo>
                  <a:pt x="30" y="40"/>
                </a:lnTo>
                <a:lnTo>
                  <a:pt x="10" y="30"/>
                </a:lnTo>
                <a:lnTo>
                  <a:pt x="10" y="30"/>
                </a:lnTo>
                <a:lnTo>
                  <a:pt x="0" y="40"/>
                </a:lnTo>
                <a:lnTo>
                  <a:pt x="0" y="40"/>
                </a:lnTo>
                <a:lnTo>
                  <a:pt x="20" y="56"/>
                </a:lnTo>
                <a:lnTo>
                  <a:pt x="20" y="56"/>
                </a:lnTo>
                <a:lnTo>
                  <a:pt x="30" y="40"/>
                </a:lnTo>
                <a:lnTo>
                  <a:pt x="30" y="40"/>
                </a:lnTo>
                <a:lnTo>
                  <a:pt x="30" y="40"/>
                </a:lnTo>
                <a:close/>
                <a:moveTo>
                  <a:pt x="15" y="106"/>
                </a:moveTo>
                <a:lnTo>
                  <a:pt x="15" y="106"/>
                </a:lnTo>
                <a:lnTo>
                  <a:pt x="20" y="112"/>
                </a:lnTo>
                <a:lnTo>
                  <a:pt x="20" y="112"/>
                </a:lnTo>
                <a:lnTo>
                  <a:pt x="35" y="66"/>
                </a:lnTo>
                <a:lnTo>
                  <a:pt x="35" y="66"/>
                </a:lnTo>
                <a:lnTo>
                  <a:pt x="25" y="61"/>
                </a:lnTo>
                <a:lnTo>
                  <a:pt x="25" y="61"/>
                </a:lnTo>
                <a:lnTo>
                  <a:pt x="20" y="61"/>
                </a:lnTo>
                <a:lnTo>
                  <a:pt x="20" y="61"/>
                </a:lnTo>
                <a:lnTo>
                  <a:pt x="5" y="101"/>
                </a:lnTo>
                <a:lnTo>
                  <a:pt x="5" y="101"/>
                </a:lnTo>
                <a:lnTo>
                  <a:pt x="15" y="106"/>
                </a:lnTo>
                <a:lnTo>
                  <a:pt x="15" y="106"/>
                </a:lnTo>
                <a:lnTo>
                  <a:pt x="15" y="106"/>
                </a:lnTo>
                <a:close/>
                <a:moveTo>
                  <a:pt x="61" y="101"/>
                </a:moveTo>
                <a:lnTo>
                  <a:pt x="86" y="101"/>
                </a:lnTo>
                <a:lnTo>
                  <a:pt x="86" y="112"/>
                </a:lnTo>
                <a:lnTo>
                  <a:pt x="101" y="112"/>
                </a:lnTo>
                <a:lnTo>
                  <a:pt x="101" y="61"/>
                </a:lnTo>
                <a:lnTo>
                  <a:pt x="45" y="61"/>
                </a:lnTo>
                <a:lnTo>
                  <a:pt x="45" y="112"/>
                </a:lnTo>
                <a:lnTo>
                  <a:pt x="61" y="112"/>
                </a:lnTo>
                <a:lnTo>
                  <a:pt x="61" y="101"/>
                </a:lnTo>
                <a:lnTo>
                  <a:pt x="61" y="101"/>
                </a:lnTo>
                <a:close/>
                <a:moveTo>
                  <a:pt x="86" y="71"/>
                </a:moveTo>
                <a:lnTo>
                  <a:pt x="86" y="91"/>
                </a:lnTo>
                <a:lnTo>
                  <a:pt x="61" y="91"/>
                </a:lnTo>
                <a:lnTo>
                  <a:pt x="61" y="71"/>
                </a:lnTo>
                <a:lnTo>
                  <a:pt x="86" y="71"/>
                </a:lnTo>
                <a:lnTo>
                  <a:pt x="86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10453431" y="4010025"/>
            <a:ext cx="161925" cy="177800"/>
          </a:xfrm>
          <a:custGeom>
            <a:avLst/>
            <a:gdLst>
              <a:gd name="T0" fmla="*/ 76 w 102"/>
              <a:gd name="T1" fmla="*/ 30 h 112"/>
              <a:gd name="T2" fmla="*/ 66 w 102"/>
              <a:gd name="T3" fmla="*/ 15 h 112"/>
              <a:gd name="T4" fmla="*/ 66 w 102"/>
              <a:gd name="T5" fmla="*/ 10 h 112"/>
              <a:gd name="T6" fmla="*/ 66 w 102"/>
              <a:gd name="T7" fmla="*/ 10 h 112"/>
              <a:gd name="T8" fmla="*/ 66 w 102"/>
              <a:gd name="T9" fmla="*/ 10 h 112"/>
              <a:gd name="T10" fmla="*/ 51 w 102"/>
              <a:gd name="T11" fmla="*/ 10 h 112"/>
              <a:gd name="T12" fmla="*/ 51 w 102"/>
              <a:gd name="T13" fmla="*/ 56 h 112"/>
              <a:gd name="T14" fmla="*/ 46 w 102"/>
              <a:gd name="T15" fmla="*/ 30 h 112"/>
              <a:gd name="T16" fmla="*/ 36 w 102"/>
              <a:gd name="T17" fmla="*/ 10 h 112"/>
              <a:gd name="T18" fmla="*/ 36 w 102"/>
              <a:gd name="T19" fmla="*/ 5 h 112"/>
              <a:gd name="T20" fmla="*/ 36 w 102"/>
              <a:gd name="T21" fmla="*/ 5 h 112"/>
              <a:gd name="T22" fmla="*/ 30 w 102"/>
              <a:gd name="T23" fmla="*/ 5 h 112"/>
              <a:gd name="T24" fmla="*/ 20 w 102"/>
              <a:gd name="T25" fmla="*/ 5 h 112"/>
              <a:gd name="T26" fmla="*/ 20 w 102"/>
              <a:gd name="T27" fmla="*/ 61 h 112"/>
              <a:gd name="T28" fmla="*/ 15 w 102"/>
              <a:gd name="T29" fmla="*/ 86 h 112"/>
              <a:gd name="T30" fmla="*/ 0 w 102"/>
              <a:gd name="T31" fmla="*/ 101 h 112"/>
              <a:gd name="T32" fmla="*/ 15 w 102"/>
              <a:gd name="T33" fmla="*/ 112 h 112"/>
              <a:gd name="T34" fmla="*/ 25 w 102"/>
              <a:gd name="T35" fmla="*/ 96 h 112"/>
              <a:gd name="T36" fmla="*/ 30 w 102"/>
              <a:gd name="T37" fmla="*/ 86 h 112"/>
              <a:gd name="T38" fmla="*/ 36 w 102"/>
              <a:gd name="T39" fmla="*/ 35 h 112"/>
              <a:gd name="T40" fmla="*/ 41 w 102"/>
              <a:gd name="T41" fmla="*/ 66 h 112"/>
              <a:gd name="T42" fmla="*/ 46 w 102"/>
              <a:gd name="T43" fmla="*/ 66 h 112"/>
              <a:gd name="T44" fmla="*/ 51 w 102"/>
              <a:gd name="T45" fmla="*/ 66 h 112"/>
              <a:gd name="T46" fmla="*/ 66 w 102"/>
              <a:gd name="T47" fmla="*/ 106 h 112"/>
              <a:gd name="T48" fmla="*/ 66 w 102"/>
              <a:gd name="T49" fmla="*/ 35 h 112"/>
              <a:gd name="T50" fmla="*/ 71 w 102"/>
              <a:gd name="T51" fmla="*/ 71 h 112"/>
              <a:gd name="T52" fmla="*/ 86 w 102"/>
              <a:gd name="T53" fmla="*/ 112 h 112"/>
              <a:gd name="T54" fmla="*/ 97 w 102"/>
              <a:gd name="T55" fmla="*/ 10 h 112"/>
              <a:gd name="T56" fmla="*/ 102 w 102"/>
              <a:gd name="T57" fmla="*/ 5 h 112"/>
              <a:gd name="T58" fmla="*/ 102 w 102"/>
              <a:gd name="T59" fmla="*/ 5 h 112"/>
              <a:gd name="T60" fmla="*/ 97 w 102"/>
              <a:gd name="T61" fmla="*/ 5 h 112"/>
              <a:gd name="T62" fmla="*/ 86 w 102"/>
              <a:gd name="T63" fmla="*/ 0 h 112"/>
              <a:gd name="T64" fmla="*/ 86 w 102"/>
              <a:gd name="T65" fmla="*/ 56 h 112"/>
              <a:gd name="T66" fmla="*/ 76 w 102"/>
              <a:gd name="T67" fmla="*/ 30 h 112"/>
              <a:gd name="T68" fmla="*/ 15 w 102"/>
              <a:gd name="T69" fmla="*/ 56 h 112"/>
              <a:gd name="T70" fmla="*/ 20 w 102"/>
              <a:gd name="T71" fmla="*/ 30 h 112"/>
              <a:gd name="T72" fmla="*/ 5 w 102"/>
              <a:gd name="T73" fmla="*/ 30 h 112"/>
              <a:gd name="T74" fmla="*/ 5 w 102"/>
              <a:gd name="T75" fmla="*/ 35 h 112"/>
              <a:gd name="T76" fmla="*/ 0 w 102"/>
              <a:gd name="T77" fmla="*/ 66 h 112"/>
              <a:gd name="T78" fmla="*/ 10 w 102"/>
              <a:gd name="T79" fmla="*/ 71 h 112"/>
              <a:gd name="T80" fmla="*/ 15 w 102"/>
              <a:gd name="T81" fmla="*/ 56 h 112"/>
              <a:gd name="T82" fmla="*/ 15 w 102"/>
              <a:gd name="T83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2" h="112">
                <a:moveTo>
                  <a:pt x="76" y="30"/>
                </a:moveTo>
                <a:lnTo>
                  <a:pt x="76" y="30"/>
                </a:lnTo>
                <a:lnTo>
                  <a:pt x="66" y="30"/>
                </a:lnTo>
                <a:lnTo>
                  <a:pt x="66" y="15"/>
                </a:lnTo>
                <a:lnTo>
                  <a:pt x="66" y="15"/>
                </a:lnTo>
                <a:lnTo>
                  <a:pt x="66" y="10"/>
                </a:lnTo>
                <a:lnTo>
                  <a:pt x="66" y="10"/>
                </a:lnTo>
                <a:lnTo>
                  <a:pt x="66" y="10"/>
                </a:lnTo>
                <a:lnTo>
                  <a:pt x="66" y="10"/>
                </a:lnTo>
                <a:lnTo>
                  <a:pt x="66" y="10"/>
                </a:lnTo>
                <a:lnTo>
                  <a:pt x="66" y="10"/>
                </a:lnTo>
                <a:lnTo>
                  <a:pt x="51" y="10"/>
                </a:lnTo>
                <a:lnTo>
                  <a:pt x="51" y="56"/>
                </a:lnTo>
                <a:lnTo>
                  <a:pt x="51" y="56"/>
                </a:lnTo>
                <a:lnTo>
                  <a:pt x="46" y="30"/>
                </a:lnTo>
                <a:lnTo>
                  <a:pt x="46" y="30"/>
                </a:lnTo>
                <a:lnTo>
                  <a:pt x="36" y="30"/>
                </a:lnTo>
                <a:lnTo>
                  <a:pt x="36" y="10"/>
                </a:lnTo>
                <a:lnTo>
                  <a:pt x="36" y="10"/>
                </a:lnTo>
                <a:lnTo>
                  <a:pt x="36" y="5"/>
                </a:lnTo>
                <a:lnTo>
                  <a:pt x="36" y="5"/>
                </a:lnTo>
                <a:lnTo>
                  <a:pt x="36" y="5"/>
                </a:lnTo>
                <a:lnTo>
                  <a:pt x="36" y="5"/>
                </a:lnTo>
                <a:lnTo>
                  <a:pt x="30" y="5"/>
                </a:lnTo>
                <a:lnTo>
                  <a:pt x="30" y="5"/>
                </a:lnTo>
                <a:lnTo>
                  <a:pt x="20" y="5"/>
                </a:lnTo>
                <a:lnTo>
                  <a:pt x="20" y="61"/>
                </a:lnTo>
                <a:lnTo>
                  <a:pt x="20" y="61"/>
                </a:lnTo>
                <a:lnTo>
                  <a:pt x="20" y="76"/>
                </a:lnTo>
                <a:lnTo>
                  <a:pt x="15" y="86"/>
                </a:lnTo>
                <a:lnTo>
                  <a:pt x="15" y="86"/>
                </a:lnTo>
                <a:lnTo>
                  <a:pt x="0" y="101"/>
                </a:lnTo>
                <a:lnTo>
                  <a:pt x="0" y="101"/>
                </a:lnTo>
                <a:lnTo>
                  <a:pt x="15" y="112"/>
                </a:lnTo>
                <a:lnTo>
                  <a:pt x="15" y="112"/>
                </a:lnTo>
                <a:lnTo>
                  <a:pt x="25" y="96"/>
                </a:lnTo>
                <a:lnTo>
                  <a:pt x="30" y="86"/>
                </a:lnTo>
                <a:lnTo>
                  <a:pt x="30" y="86"/>
                </a:lnTo>
                <a:lnTo>
                  <a:pt x="36" y="61"/>
                </a:lnTo>
                <a:lnTo>
                  <a:pt x="36" y="35"/>
                </a:lnTo>
                <a:lnTo>
                  <a:pt x="36" y="35"/>
                </a:lnTo>
                <a:lnTo>
                  <a:pt x="41" y="66"/>
                </a:lnTo>
                <a:lnTo>
                  <a:pt x="41" y="66"/>
                </a:lnTo>
                <a:lnTo>
                  <a:pt x="46" y="66"/>
                </a:lnTo>
                <a:lnTo>
                  <a:pt x="46" y="66"/>
                </a:lnTo>
                <a:lnTo>
                  <a:pt x="51" y="66"/>
                </a:lnTo>
                <a:lnTo>
                  <a:pt x="51" y="106"/>
                </a:lnTo>
                <a:lnTo>
                  <a:pt x="66" y="106"/>
                </a:lnTo>
                <a:lnTo>
                  <a:pt x="66" y="35"/>
                </a:lnTo>
                <a:lnTo>
                  <a:pt x="66" y="35"/>
                </a:lnTo>
                <a:lnTo>
                  <a:pt x="71" y="71"/>
                </a:lnTo>
                <a:lnTo>
                  <a:pt x="71" y="71"/>
                </a:lnTo>
                <a:lnTo>
                  <a:pt x="86" y="66"/>
                </a:lnTo>
                <a:lnTo>
                  <a:pt x="86" y="112"/>
                </a:lnTo>
                <a:lnTo>
                  <a:pt x="97" y="112"/>
                </a:lnTo>
                <a:lnTo>
                  <a:pt x="97" y="10"/>
                </a:lnTo>
                <a:lnTo>
                  <a:pt x="97" y="10"/>
                </a:lnTo>
                <a:lnTo>
                  <a:pt x="102" y="5"/>
                </a:lnTo>
                <a:lnTo>
                  <a:pt x="102" y="5"/>
                </a:lnTo>
                <a:lnTo>
                  <a:pt x="102" y="5"/>
                </a:lnTo>
                <a:lnTo>
                  <a:pt x="102" y="5"/>
                </a:lnTo>
                <a:lnTo>
                  <a:pt x="97" y="5"/>
                </a:lnTo>
                <a:lnTo>
                  <a:pt x="97" y="5"/>
                </a:lnTo>
                <a:lnTo>
                  <a:pt x="86" y="0"/>
                </a:lnTo>
                <a:lnTo>
                  <a:pt x="86" y="56"/>
                </a:lnTo>
                <a:lnTo>
                  <a:pt x="86" y="56"/>
                </a:lnTo>
                <a:lnTo>
                  <a:pt x="76" y="30"/>
                </a:lnTo>
                <a:lnTo>
                  <a:pt x="76" y="30"/>
                </a:lnTo>
                <a:lnTo>
                  <a:pt x="76" y="30"/>
                </a:lnTo>
                <a:close/>
                <a:moveTo>
                  <a:pt x="15" y="56"/>
                </a:moveTo>
                <a:lnTo>
                  <a:pt x="15" y="56"/>
                </a:lnTo>
                <a:lnTo>
                  <a:pt x="20" y="30"/>
                </a:lnTo>
                <a:lnTo>
                  <a:pt x="20" y="30"/>
                </a:lnTo>
                <a:lnTo>
                  <a:pt x="5" y="30"/>
                </a:lnTo>
                <a:lnTo>
                  <a:pt x="5" y="30"/>
                </a:lnTo>
                <a:lnTo>
                  <a:pt x="5" y="35"/>
                </a:lnTo>
                <a:lnTo>
                  <a:pt x="5" y="35"/>
                </a:lnTo>
                <a:lnTo>
                  <a:pt x="0" y="66"/>
                </a:lnTo>
                <a:lnTo>
                  <a:pt x="0" y="66"/>
                </a:lnTo>
                <a:lnTo>
                  <a:pt x="10" y="71"/>
                </a:lnTo>
                <a:lnTo>
                  <a:pt x="10" y="71"/>
                </a:lnTo>
                <a:lnTo>
                  <a:pt x="15" y="56"/>
                </a:lnTo>
                <a:lnTo>
                  <a:pt x="15" y="56"/>
                </a:lnTo>
                <a:lnTo>
                  <a:pt x="15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7"/>
          <p:cNvSpPr>
            <a:spLocks/>
          </p:cNvSpPr>
          <p:nvPr/>
        </p:nvSpPr>
        <p:spPr bwMode="auto">
          <a:xfrm>
            <a:off x="6195756" y="4324350"/>
            <a:ext cx="169862" cy="153988"/>
          </a:xfrm>
          <a:custGeom>
            <a:avLst/>
            <a:gdLst>
              <a:gd name="T0" fmla="*/ 10 w 107"/>
              <a:gd name="T1" fmla="*/ 36 h 97"/>
              <a:gd name="T2" fmla="*/ 10 w 107"/>
              <a:gd name="T3" fmla="*/ 51 h 97"/>
              <a:gd name="T4" fmla="*/ 41 w 107"/>
              <a:gd name="T5" fmla="*/ 51 h 97"/>
              <a:gd name="T6" fmla="*/ 41 w 107"/>
              <a:gd name="T7" fmla="*/ 81 h 97"/>
              <a:gd name="T8" fmla="*/ 0 w 107"/>
              <a:gd name="T9" fmla="*/ 81 h 97"/>
              <a:gd name="T10" fmla="*/ 0 w 107"/>
              <a:gd name="T11" fmla="*/ 97 h 97"/>
              <a:gd name="T12" fmla="*/ 107 w 107"/>
              <a:gd name="T13" fmla="*/ 97 h 97"/>
              <a:gd name="T14" fmla="*/ 107 w 107"/>
              <a:gd name="T15" fmla="*/ 81 h 97"/>
              <a:gd name="T16" fmla="*/ 82 w 107"/>
              <a:gd name="T17" fmla="*/ 81 h 97"/>
              <a:gd name="T18" fmla="*/ 82 w 107"/>
              <a:gd name="T19" fmla="*/ 81 h 97"/>
              <a:gd name="T20" fmla="*/ 92 w 107"/>
              <a:gd name="T21" fmla="*/ 76 h 97"/>
              <a:gd name="T22" fmla="*/ 92 w 107"/>
              <a:gd name="T23" fmla="*/ 76 h 97"/>
              <a:gd name="T24" fmla="*/ 92 w 107"/>
              <a:gd name="T25" fmla="*/ 71 h 97"/>
              <a:gd name="T26" fmla="*/ 92 w 107"/>
              <a:gd name="T27" fmla="*/ 71 h 97"/>
              <a:gd name="T28" fmla="*/ 76 w 107"/>
              <a:gd name="T29" fmla="*/ 51 h 97"/>
              <a:gd name="T30" fmla="*/ 76 w 107"/>
              <a:gd name="T31" fmla="*/ 51 h 97"/>
              <a:gd name="T32" fmla="*/ 61 w 107"/>
              <a:gd name="T33" fmla="*/ 61 h 97"/>
              <a:gd name="T34" fmla="*/ 61 w 107"/>
              <a:gd name="T35" fmla="*/ 61 h 97"/>
              <a:gd name="T36" fmla="*/ 76 w 107"/>
              <a:gd name="T37" fmla="*/ 81 h 97"/>
              <a:gd name="T38" fmla="*/ 56 w 107"/>
              <a:gd name="T39" fmla="*/ 81 h 97"/>
              <a:gd name="T40" fmla="*/ 56 w 107"/>
              <a:gd name="T41" fmla="*/ 51 h 97"/>
              <a:gd name="T42" fmla="*/ 92 w 107"/>
              <a:gd name="T43" fmla="*/ 51 h 97"/>
              <a:gd name="T44" fmla="*/ 92 w 107"/>
              <a:gd name="T45" fmla="*/ 36 h 97"/>
              <a:gd name="T46" fmla="*/ 56 w 107"/>
              <a:gd name="T47" fmla="*/ 36 h 97"/>
              <a:gd name="T48" fmla="*/ 56 w 107"/>
              <a:gd name="T49" fmla="*/ 10 h 97"/>
              <a:gd name="T50" fmla="*/ 97 w 107"/>
              <a:gd name="T51" fmla="*/ 10 h 97"/>
              <a:gd name="T52" fmla="*/ 97 w 107"/>
              <a:gd name="T53" fmla="*/ 0 h 97"/>
              <a:gd name="T54" fmla="*/ 5 w 107"/>
              <a:gd name="T55" fmla="*/ 0 h 97"/>
              <a:gd name="T56" fmla="*/ 5 w 107"/>
              <a:gd name="T57" fmla="*/ 10 h 97"/>
              <a:gd name="T58" fmla="*/ 41 w 107"/>
              <a:gd name="T59" fmla="*/ 10 h 97"/>
              <a:gd name="T60" fmla="*/ 41 w 107"/>
              <a:gd name="T61" fmla="*/ 36 h 97"/>
              <a:gd name="T62" fmla="*/ 10 w 107"/>
              <a:gd name="T63" fmla="*/ 36 h 97"/>
              <a:gd name="T64" fmla="*/ 10 w 107"/>
              <a:gd name="T65" fmla="*/ 3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7" h="97">
                <a:moveTo>
                  <a:pt x="10" y="36"/>
                </a:moveTo>
                <a:lnTo>
                  <a:pt x="10" y="51"/>
                </a:lnTo>
                <a:lnTo>
                  <a:pt x="41" y="51"/>
                </a:lnTo>
                <a:lnTo>
                  <a:pt x="41" y="81"/>
                </a:lnTo>
                <a:lnTo>
                  <a:pt x="0" y="81"/>
                </a:lnTo>
                <a:lnTo>
                  <a:pt x="0" y="97"/>
                </a:lnTo>
                <a:lnTo>
                  <a:pt x="107" y="97"/>
                </a:lnTo>
                <a:lnTo>
                  <a:pt x="107" y="81"/>
                </a:lnTo>
                <a:lnTo>
                  <a:pt x="82" y="81"/>
                </a:lnTo>
                <a:lnTo>
                  <a:pt x="82" y="81"/>
                </a:lnTo>
                <a:lnTo>
                  <a:pt x="92" y="76"/>
                </a:lnTo>
                <a:lnTo>
                  <a:pt x="92" y="76"/>
                </a:lnTo>
                <a:lnTo>
                  <a:pt x="92" y="71"/>
                </a:lnTo>
                <a:lnTo>
                  <a:pt x="92" y="71"/>
                </a:lnTo>
                <a:lnTo>
                  <a:pt x="76" y="51"/>
                </a:lnTo>
                <a:lnTo>
                  <a:pt x="76" y="51"/>
                </a:lnTo>
                <a:lnTo>
                  <a:pt x="61" y="61"/>
                </a:lnTo>
                <a:lnTo>
                  <a:pt x="61" y="61"/>
                </a:lnTo>
                <a:lnTo>
                  <a:pt x="76" y="81"/>
                </a:lnTo>
                <a:lnTo>
                  <a:pt x="56" y="81"/>
                </a:lnTo>
                <a:lnTo>
                  <a:pt x="56" y="51"/>
                </a:lnTo>
                <a:lnTo>
                  <a:pt x="92" y="51"/>
                </a:lnTo>
                <a:lnTo>
                  <a:pt x="92" y="36"/>
                </a:lnTo>
                <a:lnTo>
                  <a:pt x="56" y="36"/>
                </a:lnTo>
                <a:lnTo>
                  <a:pt x="56" y="10"/>
                </a:lnTo>
                <a:lnTo>
                  <a:pt x="97" y="10"/>
                </a:lnTo>
                <a:lnTo>
                  <a:pt x="97" y="0"/>
                </a:lnTo>
                <a:lnTo>
                  <a:pt x="5" y="0"/>
                </a:lnTo>
                <a:lnTo>
                  <a:pt x="5" y="10"/>
                </a:lnTo>
                <a:lnTo>
                  <a:pt x="41" y="10"/>
                </a:lnTo>
                <a:lnTo>
                  <a:pt x="41" y="36"/>
                </a:lnTo>
                <a:lnTo>
                  <a:pt x="10" y="36"/>
                </a:lnTo>
                <a:lnTo>
                  <a:pt x="10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6381494" y="4308475"/>
            <a:ext cx="177800" cy="177800"/>
          </a:xfrm>
          <a:custGeom>
            <a:avLst/>
            <a:gdLst>
              <a:gd name="T0" fmla="*/ 0 w 112"/>
              <a:gd name="T1" fmla="*/ 76 h 112"/>
              <a:gd name="T2" fmla="*/ 10 w 112"/>
              <a:gd name="T3" fmla="*/ 81 h 112"/>
              <a:gd name="T4" fmla="*/ 15 w 112"/>
              <a:gd name="T5" fmla="*/ 107 h 112"/>
              <a:gd name="T6" fmla="*/ 31 w 112"/>
              <a:gd name="T7" fmla="*/ 56 h 112"/>
              <a:gd name="T8" fmla="*/ 36 w 112"/>
              <a:gd name="T9" fmla="*/ 66 h 112"/>
              <a:gd name="T10" fmla="*/ 46 w 112"/>
              <a:gd name="T11" fmla="*/ 66 h 112"/>
              <a:gd name="T12" fmla="*/ 31 w 112"/>
              <a:gd name="T13" fmla="*/ 46 h 112"/>
              <a:gd name="T14" fmla="*/ 41 w 112"/>
              <a:gd name="T15" fmla="*/ 35 h 112"/>
              <a:gd name="T16" fmla="*/ 56 w 112"/>
              <a:gd name="T17" fmla="*/ 25 h 112"/>
              <a:gd name="T18" fmla="*/ 56 w 112"/>
              <a:gd name="T19" fmla="*/ 41 h 112"/>
              <a:gd name="T20" fmla="*/ 51 w 112"/>
              <a:gd name="T21" fmla="*/ 30 h 112"/>
              <a:gd name="T22" fmla="*/ 51 w 112"/>
              <a:gd name="T23" fmla="*/ 30 h 112"/>
              <a:gd name="T24" fmla="*/ 41 w 112"/>
              <a:gd name="T25" fmla="*/ 35 h 112"/>
              <a:gd name="T26" fmla="*/ 36 w 112"/>
              <a:gd name="T27" fmla="*/ 41 h 112"/>
              <a:gd name="T28" fmla="*/ 51 w 112"/>
              <a:gd name="T29" fmla="*/ 61 h 112"/>
              <a:gd name="T30" fmla="*/ 31 w 112"/>
              <a:gd name="T31" fmla="*/ 91 h 112"/>
              <a:gd name="T32" fmla="*/ 46 w 112"/>
              <a:gd name="T33" fmla="*/ 97 h 112"/>
              <a:gd name="T34" fmla="*/ 56 w 112"/>
              <a:gd name="T35" fmla="*/ 76 h 112"/>
              <a:gd name="T36" fmla="*/ 61 w 112"/>
              <a:gd name="T37" fmla="*/ 91 h 112"/>
              <a:gd name="T38" fmla="*/ 76 w 112"/>
              <a:gd name="T39" fmla="*/ 86 h 112"/>
              <a:gd name="T40" fmla="*/ 71 w 112"/>
              <a:gd name="T41" fmla="*/ 71 h 112"/>
              <a:gd name="T42" fmla="*/ 66 w 112"/>
              <a:gd name="T43" fmla="*/ 61 h 112"/>
              <a:gd name="T44" fmla="*/ 71 w 112"/>
              <a:gd name="T45" fmla="*/ 15 h 112"/>
              <a:gd name="T46" fmla="*/ 36 w 112"/>
              <a:gd name="T47" fmla="*/ 25 h 112"/>
              <a:gd name="T48" fmla="*/ 31 w 112"/>
              <a:gd name="T49" fmla="*/ 10 h 112"/>
              <a:gd name="T50" fmla="*/ 31 w 112"/>
              <a:gd name="T51" fmla="*/ 5 h 112"/>
              <a:gd name="T52" fmla="*/ 31 w 112"/>
              <a:gd name="T53" fmla="*/ 0 h 112"/>
              <a:gd name="T54" fmla="*/ 26 w 112"/>
              <a:gd name="T55" fmla="*/ 0 h 112"/>
              <a:gd name="T56" fmla="*/ 15 w 112"/>
              <a:gd name="T57" fmla="*/ 0 h 112"/>
              <a:gd name="T58" fmla="*/ 0 w 112"/>
              <a:gd name="T59" fmla="*/ 25 h 112"/>
              <a:gd name="T60" fmla="*/ 15 w 112"/>
              <a:gd name="T61" fmla="*/ 35 h 112"/>
              <a:gd name="T62" fmla="*/ 10 w 112"/>
              <a:gd name="T63" fmla="*/ 56 h 112"/>
              <a:gd name="T64" fmla="*/ 0 w 112"/>
              <a:gd name="T65" fmla="*/ 76 h 112"/>
              <a:gd name="T66" fmla="*/ 71 w 112"/>
              <a:gd name="T67" fmla="*/ 56 h 112"/>
              <a:gd name="T68" fmla="*/ 76 w 112"/>
              <a:gd name="T69" fmla="*/ 71 h 112"/>
              <a:gd name="T70" fmla="*/ 87 w 112"/>
              <a:gd name="T71" fmla="*/ 66 h 112"/>
              <a:gd name="T72" fmla="*/ 71 w 112"/>
              <a:gd name="T73" fmla="*/ 46 h 112"/>
              <a:gd name="T74" fmla="*/ 71 w 112"/>
              <a:gd name="T75" fmla="*/ 56 h 112"/>
              <a:gd name="T76" fmla="*/ 71 w 112"/>
              <a:gd name="T77" fmla="*/ 56 h 112"/>
              <a:gd name="T78" fmla="*/ 87 w 112"/>
              <a:gd name="T79" fmla="*/ 91 h 112"/>
              <a:gd name="T80" fmla="*/ 76 w 112"/>
              <a:gd name="T81" fmla="*/ 97 h 112"/>
              <a:gd name="T82" fmla="*/ 82 w 112"/>
              <a:gd name="T83" fmla="*/ 112 h 112"/>
              <a:gd name="T84" fmla="*/ 97 w 112"/>
              <a:gd name="T85" fmla="*/ 107 h 112"/>
              <a:gd name="T86" fmla="*/ 102 w 112"/>
              <a:gd name="T87" fmla="*/ 97 h 112"/>
              <a:gd name="T88" fmla="*/ 112 w 112"/>
              <a:gd name="T89" fmla="*/ 35 h 112"/>
              <a:gd name="T90" fmla="*/ 102 w 112"/>
              <a:gd name="T91" fmla="*/ 25 h 112"/>
              <a:gd name="T92" fmla="*/ 102 w 112"/>
              <a:gd name="T93" fmla="*/ 15 h 112"/>
              <a:gd name="T94" fmla="*/ 107 w 112"/>
              <a:gd name="T95" fmla="*/ 5 h 112"/>
              <a:gd name="T96" fmla="*/ 107 w 112"/>
              <a:gd name="T97" fmla="*/ 5 h 112"/>
              <a:gd name="T98" fmla="*/ 102 w 112"/>
              <a:gd name="T99" fmla="*/ 0 h 112"/>
              <a:gd name="T100" fmla="*/ 87 w 112"/>
              <a:gd name="T101" fmla="*/ 25 h 112"/>
              <a:gd name="T102" fmla="*/ 76 w 112"/>
              <a:gd name="T103" fmla="*/ 35 h 112"/>
              <a:gd name="T104" fmla="*/ 87 w 112"/>
              <a:gd name="T105" fmla="*/ 9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2" h="112">
                <a:moveTo>
                  <a:pt x="0" y="76"/>
                </a:moveTo>
                <a:lnTo>
                  <a:pt x="0" y="76"/>
                </a:lnTo>
                <a:lnTo>
                  <a:pt x="10" y="81"/>
                </a:lnTo>
                <a:lnTo>
                  <a:pt x="10" y="81"/>
                </a:lnTo>
                <a:lnTo>
                  <a:pt x="15" y="71"/>
                </a:lnTo>
                <a:lnTo>
                  <a:pt x="15" y="107"/>
                </a:lnTo>
                <a:lnTo>
                  <a:pt x="31" y="107"/>
                </a:lnTo>
                <a:lnTo>
                  <a:pt x="31" y="56"/>
                </a:lnTo>
                <a:lnTo>
                  <a:pt x="31" y="56"/>
                </a:lnTo>
                <a:lnTo>
                  <a:pt x="36" y="66"/>
                </a:lnTo>
                <a:lnTo>
                  <a:pt x="46" y="66"/>
                </a:lnTo>
                <a:lnTo>
                  <a:pt x="46" y="66"/>
                </a:lnTo>
                <a:lnTo>
                  <a:pt x="36" y="46"/>
                </a:lnTo>
                <a:lnTo>
                  <a:pt x="31" y="46"/>
                </a:lnTo>
                <a:lnTo>
                  <a:pt x="31" y="35"/>
                </a:lnTo>
                <a:lnTo>
                  <a:pt x="41" y="35"/>
                </a:lnTo>
                <a:lnTo>
                  <a:pt x="41" y="25"/>
                </a:lnTo>
                <a:lnTo>
                  <a:pt x="56" y="25"/>
                </a:lnTo>
                <a:lnTo>
                  <a:pt x="56" y="25"/>
                </a:lnTo>
                <a:lnTo>
                  <a:pt x="56" y="41"/>
                </a:lnTo>
                <a:lnTo>
                  <a:pt x="56" y="41"/>
                </a:lnTo>
                <a:lnTo>
                  <a:pt x="51" y="30"/>
                </a:lnTo>
                <a:lnTo>
                  <a:pt x="51" y="30"/>
                </a:lnTo>
                <a:lnTo>
                  <a:pt x="51" y="30"/>
                </a:lnTo>
                <a:lnTo>
                  <a:pt x="41" y="35"/>
                </a:lnTo>
                <a:lnTo>
                  <a:pt x="41" y="35"/>
                </a:lnTo>
                <a:lnTo>
                  <a:pt x="36" y="41"/>
                </a:lnTo>
                <a:lnTo>
                  <a:pt x="36" y="41"/>
                </a:lnTo>
                <a:lnTo>
                  <a:pt x="51" y="61"/>
                </a:lnTo>
                <a:lnTo>
                  <a:pt x="51" y="61"/>
                </a:lnTo>
                <a:lnTo>
                  <a:pt x="31" y="91"/>
                </a:lnTo>
                <a:lnTo>
                  <a:pt x="31" y="91"/>
                </a:lnTo>
                <a:lnTo>
                  <a:pt x="46" y="97"/>
                </a:lnTo>
                <a:lnTo>
                  <a:pt x="46" y="97"/>
                </a:lnTo>
                <a:lnTo>
                  <a:pt x="56" y="76"/>
                </a:lnTo>
                <a:lnTo>
                  <a:pt x="56" y="76"/>
                </a:lnTo>
                <a:lnTo>
                  <a:pt x="61" y="91"/>
                </a:lnTo>
                <a:lnTo>
                  <a:pt x="61" y="91"/>
                </a:lnTo>
                <a:lnTo>
                  <a:pt x="76" y="86"/>
                </a:lnTo>
                <a:lnTo>
                  <a:pt x="76" y="86"/>
                </a:lnTo>
                <a:lnTo>
                  <a:pt x="71" y="71"/>
                </a:lnTo>
                <a:lnTo>
                  <a:pt x="71" y="71"/>
                </a:lnTo>
                <a:lnTo>
                  <a:pt x="66" y="61"/>
                </a:lnTo>
                <a:lnTo>
                  <a:pt x="66" y="61"/>
                </a:lnTo>
                <a:lnTo>
                  <a:pt x="71" y="35"/>
                </a:lnTo>
                <a:lnTo>
                  <a:pt x="71" y="15"/>
                </a:lnTo>
                <a:lnTo>
                  <a:pt x="36" y="15"/>
                </a:lnTo>
                <a:lnTo>
                  <a:pt x="36" y="25"/>
                </a:lnTo>
                <a:lnTo>
                  <a:pt x="31" y="25"/>
                </a:lnTo>
                <a:lnTo>
                  <a:pt x="31" y="10"/>
                </a:lnTo>
                <a:lnTo>
                  <a:pt x="31" y="10"/>
                </a:lnTo>
                <a:lnTo>
                  <a:pt x="31" y="5"/>
                </a:lnTo>
                <a:lnTo>
                  <a:pt x="31" y="5"/>
                </a:lnTo>
                <a:lnTo>
                  <a:pt x="31" y="0"/>
                </a:lnTo>
                <a:lnTo>
                  <a:pt x="31" y="0"/>
                </a:lnTo>
                <a:lnTo>
                  <a:pt x="26" y="0"/>
                </a:lnTo>
                <a:lnTo>
                  <a:pt x="26" y="0"/>
                </a:lnTo>
                <a:lnTo>
                  <a:pt x="15" y="0"/>
                </a:lnTo>
                <a:lnTo>
                  <a:pt x="15" y="25"/>
                </a:lnTo>
                <a:lnTo>
                  <a:pt x="0" y="25"/>
                </a:lnTo>
                <a:lnTo>
                  <a:pt x="0" y="35"/>
                </a:lnTo>
                <a:lnTo>
                  <a:pt x="15" y="35"/>
                </a:lnTo>
                <a:lnTo>
                  <a:pt x="15" y="35"/>
                </a:lnTo>
                <a:lnTo>
                  <a:pt x="10" y="56"/>
                </a:lnTo>
                <a:lnTo>
                  <a:pt x="0" y="76"/>
                </a:lnTo>
                <a:lnTo>
                  <a:pt x="0" y="76"/>
                </a:lnTo>
                <a:lnTo>
                  <a:pt x="0" y="76"/>
                </a:lnTo>
                <a:close/>
                <a:moveTo>
                  <a:pt x="71" y="56"/>
                </a:moveTo>
                <a:lnTo>
                  <a:pt x="71" y="56"/>
                </a:lnTo>
                <a:lnTo>
                  <a:pt x="76" y="71"/>
                </a:lnTo>
                <a:lnTo>
                  <a:pt x="87" y="66"/>
                </a:lnTo>
                <a:lnTo>
                  <a:pt x="87" y="66"/>
                </a:lnTo>
                <a:lnTo>
                  <a:pt x="82" y="46"/>
                </a:lnTo>
                <a:lnTo>
                  <a:pt x="71" y="46"/>
                </a:lnTo>
                <a:lnTo>
                  <a:pt x="71" y="46"/>
                </a:ln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close/>
                <a:moveTo>
                  <a:pt x="87" y="91"/>
                </a:moveTo>
                <a:lnTo>
                  <a:pt x="87" y="91"/>
                </a:lnTo>
                <a:lnTo>
                  <a:pt x="87" y="97"/>
                </a:lnTo>
                <a:lnTo>
                  <a:pt x="76" y="97"/>
                </a:lnTo>
                <a:lnTo>
                  <a:pt x="76" y="97"/>
                </a:lnTo>
                <a:lnTo>
                  <a:pt x="82" y="112"/>
                </a:lnTo>
                <a:lnTo>
                  <a:pt x="82" y="112"/>
                </a:lnTo>
                <a:lnTo>
                  <a:pt x="97" y="107"/>
                </a:lnTo>
                <a:lnTo>
                  <a:pt x="102" y="107"/>
                </a:lnTo>
                <a:lnTo>
                  <a:pt x="102" y="97"/>
                </a:lnTo>
                <a:lnTo>
                  <a:pt x="102" y="35"/>
                </a:lnTo>
                <a:lnTo>
                  <a:pt x="112" y="35"/>
                </a:lnTo>
                <a:lnTo>
                  <a:pt x="112" y="25"/>
                </a:lnTo>
                <a:lnTo>
                  <a:pt x="102" y="25"/>
                </a:lnTo>
                <a:lnTo>
                  <a:pt x="102" y="15"/>
                </a:lnTo>
                <a:lnTo>
                  <a:pt x="102" y="15"/>
                </a:lnTo>
                <a:lnTo>
                  <a:pt x="107" y="5"/>
                </a:lnTo>
                <a:lnTo>
                  <a:pt x="107" y="5"/>
                </a:lnTo>
                <a:lnTo>
                  <a:pt x="107" y="5"/>
                </a:lnTo>
                <a:lnTo>
                  <a:pt x="107" y="5"/>
                </a:lnTo>
                <a:lnTo>
                  <a:pt x="102" y="0"/>
                </a:lnTo>
                <a:lnTo>
                  <a:pt x="102" y="0"/>
                </a:lnTo>
                <a:lnTo>
                  <a:pt x="87" y="0"/>
                </a:lnTo>
                <a:lnTo>
                  <a:pt x="87" y="25"/>
                </a:lnTo>
                <a:lnTo>
                  <a:pt x="76" y="25"/>
                </a:lnTo>
                <a:lnTo>
                  <a:pt x="76" y="35"/>
                </a:lnTo>
                <a:lnTo>
                  <a:pt x="87" y="35"/>
                </a:lnTo>
                <a:lnTo>
                  <a:pt x="87" y="91"/>
                </a:lnTo>
                <a:lnTo>
                  <a:pt x="87" y="9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6575169" y="4308475"/>
            <a:ext cx="177800" cy="177800"/>
          </a:xfrm>
          <a:custGeom>
            <a:avLst/>
            <a:gdLst>
              <a:gd name="T0" fmla="*/ 51 w 112"/>
              <a:gd name="T1" fmla="*/ 20 h 112"/>
              <a:gd name="T2" fmla="*/ 72 w 112"/>
              <a:gd name="T3" fmla="*/ 25 h 112"/>
              <a:gd name="T4" fmla="*/ 21 w 112"/>
              <a:gd name="T5" fmla="*/ 46 h 112"/>
              <a:gd name="T6" fmla="*/ 21 w 112"/>
              <a:gd name="T7" fmla="*/ 35 h 112"/>
              <a:gd name="T8" fmla="*/ 21 w 112"/>
              <a:gd name="T9" fmla="*/ 25 h 112"/>
              <a:gd name="T10" fmla="*/ 5 w 112"/>
              <a:gd name="T11" fmla="*/ 56 h 112"/>
              <a:gd name="T12" fmla="*/ 0 w 112"/>
              <a:gd name="T13" fmla="*/ 61 h 112"/>
              <a:gd name="T14" fmla="*/ 5 w 112"/>
              <a:gd name="T15" fmla="*/ 71 h 112"/>
              <a:gd name="T16" fmla="*/ 0 w 112"/>
              <a:gd name="T17" fmla="*/ 97 h 112"/>
              <a:gd name="T18" fmla="*/ 16 w 112"/>
              <a:gd name="T19" fmla="*/ 91 h 112"/>
              <a:gd name="T20" fmla="*/ 21 w 112"/>
              <a:gd name="T21" fmla="*/ 76 h 112"/>
              <a:gd name="T22" fmla="*/ 10 w 112"/>
              <a:gd name="T23" fmla="*/ 107 h 112"/>
              <a:gd name="T24" fmla="*/ 26 w 112"/>
              <a:gd name="T25" fmla="*/ 112 h 112"/>
              <a:gd name="T26" fmla="*/ 36 w 112"/>
              <a:gd name="T27" fmla="*/ 41 h 112"/>
              <a:gd name="T28" fmla="*/ 36 w 112"/>
              <a:gd name="T29" fmla="*/ 46 h 112"/>
              <a:gd name="T30" fmla="*/ 51 w 112"/>
              <a:gd name="T31" fmla="*/ 102 h 112"/>
              <a:gd name="T32" fmla="*/ 61 w 112"/>
              <a:gd name="T33" fmla="*/ 102 h 112"/>
              <a:gd name="T34" fmla="*/ 61 w 112"/>
              <a:gd name="T35" fmla="*/ 102 h 112"/>
              <a:gd name="T36" fmla="*/ 77 w 112"/>
              <a:gd name="T37" fmla="*/ 107 h 112"/>
              <a:gd name="T38" fmla="*/ 87 w 112"/>
              <a:gd name="T39" fmla="*/ 97 h 112"/>
              <a:gd name="T40" fmla="*/ 102 w 112"/>
              <a:gd name="T41" fmla="*/ 112 h 112"/>
              <a:gd name="T42" fmla="*/ 112 w 112"/>
              <a:gd name="T43" fmla="*/ 86 h 112"/>
              <a:gd name="T44" fmla="*/ 97 w 112"/>
              <a:gd name="T45" fmla="*/ 91 h 112"/>
              <a:gd name="T46" fmla="*/ 97 w 112"/>
              <a:gd name="T47" fmla="*/ 81 h 112"/>
              <a:gd name="T48" fmla="*/ 107 w 112"/>
              <a:gd name="T49" fmla="*/ 51 h 112"/>
              <a:gd name="T50" fmla="*/ 107 w 112"/>
              <a:gd name="T51" fmla="*/ 51 h 112"/>
              <a:gd name="T52" fmla="*/ 92 w 112"/>
              <a:gd name="T53" fmla="*/ 46 h 112"/>
              <a:gd name="T54" fmla="*/ 87 w 112"/>
              <a:gd name="T55" fmla="*/ 66 h 112"/>
              <a:gd name="T56" fmla="*/ 107 w 112"/>
              <a:gd name="T57" fmla="*/ 41 h 112"/>
              <a:gd name="T58" fmla="*/ 102 w 112"/>
              <a:gd name="T59" fmla="*/ 30 h 112"/>
              <a:gd name="T60" fmla="*/ 102 w 112"/>
              <a:gd name="T61" fmla="*/ 20 h 112"/>
              <a:gd name="T62" fmla="*/ 77 w 112"/>
              <a:gd name="T63" fmla="*/ 5 h 112"/>
              <a:gd name="T64" fmla="*/ 77 w 112"/>
              <a:gd name="T65" fmla="*/ 0 h 112"/>
              <a:gd name="T66" fmla="*/ 82 w 112"/>
              <a:gd name="T67" fmla="*/ 0 h 112"/>
              <a:gd name="T68" fmla="*/ 51 w 112"/>
              <a:gd name="T69" fmla="*/ 5 h 112"/>
              <a:gd name="T70" fmla="*/ 51 w 112"/>
              <a:gd name="T71" fmla="*/ 0 h 112"/>
              <a:gd name="T72" fmla="*/ 51 w 112"/>
              <a:gd name="T73" fmla="*/ 0 h 112"/>
              <a:gd name="T74" fmla="*/ 5 w 112"/>
              <a:gd name="T75" fmla="*/ 5 h 112"/>
              <a:gd name="T76" fmla="*/ 36 w 112"/>
              <a:gd name="T77" fmla="*/ 25 h 112"/>
              <a:gd name="T78" fmla="*/ 56 w 112"/>
              <a:gd name="T79" fmla="*/ 61 h 112"/>
              <a:gd name="T80" fmla="*/ 56 w 112"/>
              <a:gd name="T81" fmla="*/ 51 h 112"/>
              <a:gd name="T82" fmla="*/ 82 w 112"/>
              <a:gd name="T83" fmla="*/ 86 h 112"/>
              <a:gd name="T84" fmla="*/ 66 w 112"/>
              <a:gd name="T85" fmla="*/ 91 h 112"/>
              <a:gd name="T86" fmla="*/ 72 w 112"/>
              <a:gd name="T87" fmla="*/ 61 h 112"/>
              <a:gd name="T88" fmla="*/ 72 w 112"/>
              <a:gd name="T89" fmla="*/ 51 h 112"/>
              <a:gd name="T90" fmla="*/ 82 w 112"/>
              <a:gd name="T91" fmla="*/ 86 h 112"/>
              <a:gd name="T92" fmla="*/ 61 w 112"/>
              <a:gd name="T93" fmla="*/ 76 h 112"/>
              <a:gd name="T94" fmla="*/ 61 w 112"/>
              <a:gd name="T95" fmla="*/ 71 h 112"/>
              <a:gd name="T96" fmla="*/ 56 w 112"/>
              <a:gd name="T97" fmla="*/ 91 h 112"/>
              <a:gd name="T98" fmla="*/ 56 w 112"/>
              <a:gd name="T99" fmla="*/ 81 h 112"/>
              <a:gd name="T100" fmla="*/ 87 w 112"/>
              <a:gd name="T101" fmla="*/ 25 h 112"/>
              <a:gd name="T102" fmla="*/ 77 w 112"/>
              <a:gd name="T103" fmla="*/ 20 h 112"/>
              <a:gd name="T104" fmla="*/ 92 w 112"/>
              <a:gd name="T105" fmla="*/ 25 h 112"/>
              <a:gd name="T106" fmla="*/ 92 w 112"/>
              <a:gd name="T107" fmla="*/ 25 h 112"/>
              <a:gd name="T108" fmla="*/ 87 w 112"/>
              <a:gd name="T109" fmla="*/ 30 h 112"/>
              <a:gd name="T110" fmla="*/ 87 w 112"/>
              <a:gd name="T111" fmla="*/ 25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2" h="112">
                <a:moveTo>
                  <a:pt x="36" y="25"/>
                </a:moveTo>
                <a:lnTo>
                  <a:pt x="51" y="25"/>
                </a:lnTo>
                <a:lnTo>
                  <a:pt x="51" y="20"/>
                </a:lnTo>
                <a:lnTo>
                  <a:pt x="66" y="20"/>
                </a:lnTo>
                <a:lnTo>
                  <a:pt x="66" y="25"/>
                </a:lnTo>
                <a:lnTo>
                  <a:pt x="72" y="25"/>
                </a:lnTo>
                <a:lnTo>
                  <a:pt x="72" y="30"/>
                </a:lnTo>
                <a:lnTo>
                  <a:pt x="21" y="30"/>
                </a:lnTo>
                <a:lnTo>
                  <a:pt x="21" y="46"/>
                </a:lnTo>
                <a:lnTo>
                  <a:pt x="21" y="46"/>
                </a:lnTo>
                <a:lnTo>
                  <a:pt x="21" y="35"/>
                </a:lnTo>
                <a:lnTo>
                  <a:pt x="21" y="35"/>
                </a:lnTo>
                <a:lnTo>
                  <a:pt x="21" y="30"/>
                </a:lnTo>
                <a:lnTo>
                  <a:pt x="21" y="30"/>
                </a:lnTo>
                <a:lnTo>
                  <a:pt x="21" y="25"/>
                </a:lnTo>
                <a:lnTo>
                  <a:pt x="21" y="25"/>
                </a:lnTo>
                <a:lnTo>
                  <a:pt x="5" y="25"/>
                </a:lnTo>
                <a:lnTo>
                  <a:pt x="5" y="56"/>
                </a:lnTo>
                <a:lnTo>
                  <a:pt x="21" y="56"/>
                </a:lnTo>
                <a:lnTo>
                  <a:pt x="21" y="61"/>
                </a:lnTo>
                <a:lnTo>
                  <a:pt x="0" y="61"/>
                </a:lnTo>
                <a:lnTo>
                  <a:pt x="0" y="71"/>
                </a:lnTo>
                <a:lnTo>
                  <a:pt x="5" y="71"/>
                </a:lnTo>
                <a:lnTo>
                  <a:pt x="5" y="71"/>
                </a:lnTo>
                <a:lnTo>
                  <a:pt x="5" y="86"/>
                </a:lnTo>
                <a:lnTo>
                  <a:pt x="0" y="97"/>
                </a:lnTo>
                <a:lnTo>
                  <a:pt x="0" y="97"/>
                </a:lnTo>
                <a:lnTo>
                  <a:pt x="10" y="107"/>
                </a:lnTo>
                <a:lnTo>
                  <a:pt x="10" y="107"/>
                </a:lnTo>
                <a:lnTo>
                  <a:pt x="16" y="91"/>
                </a:lnTo>
                <a:lnTo>
                  <a:pt x="21" y="71"/>
                </a:lnTo>
                <a:lnTo>
                  <a:pt x="21" y="71"/>
                </a:lnTo>
                <a:lnTo>
                  <a:pt x="21" y="76"/>
                </a:lnTo>
                <a:lnTo>
                  <a:pt x="21" y="76"/>
                </a:lnTo>
                <a:lnTo>
                  <a:pt x="21" y="91"/>
                </a:lnTo>
                <a:lnTo>
                  <a:pt x="10" y="107"/>
                </a:lnTo>
                <a:lnTo>
                  <a:pt x="10" y="107"/>
                </a:lnTo>
                <a:lnTo>
                  <a:pt x="26" y="112"/>
                </a:lnTo>
                <a:lnTo>
                  <a:pt x="26" y="112"/>
                </a:lnTo>
                <a:lnTo>
                  <a:pt x="31" y="97"/>
                </a:lnTo>
                <a:lnTo>
                  <a:pt x="36" y="76"/>
                </a:lnTo>
                <a:lnTo>
                  <a:pt x="36" y="41"/>
                </a:lnTo>
                <a:lnTo>
                  <a:pt x="72" y="41"/>
                </a:lnTo>
                <a:lnTo>
                  <a:pt x="72" y="41"/>
                </a:lnTo>
                <a:lnTo>
                  <a:pt x="36" y="46"/>
                </a:lnTo>
                <a:lnTo>
                  <a:pt x="36" y="107"/>
                </a:lnTo>
                <a:lnTo>
                  <a:pt x="51" y="107"/>
                </a:lnTo>
                <a:lnTo>
                  <a:pt x="51" y="102"/>
                </a:lnTo>
                <a:lnTo>
                  <a:pt x="66" y="102"/>
                </a:lnTo>
                <a:lnTo>
                  <a:pt x="66" y="102"/>
                </a:lnTo>
                <a:lnTo>
                  <a:pt x="61" y="102"/>
                </a:lnTo>
                <a:lnTo>
                  <a:pt x="61" y="102"/>
                </a:lnTo>
                <a:lnTo>
                  <a:pt x="61" y="102"/>
                </a:lnTo>
                <a:lnTo>
                  <a:pt x="61" y="102"/>
                </a:lnTo>
                <a:lnTo>
                  <a:pt x="72" y="112"/>
                </a:lnTo>
                <a:lnTo>
                  <a:pt x="72" y="112"/>
                </a:lnTo>
                <a:lnTo>
                  <a:pt x="77" y="107"/>
                </a:lnTo>
                <a:lnTo>
                  <a:pt x="77" y="107"/>
                </a:lnTo>
                <a:lnTo>
                  <a:pt x="87" y="97"/>
                </a:lnTo>
                <a:lnTo>
                  <a:pt x="87" y="97"/>
                </a:lnTo>
                <a:lnTo>
                  <a:pt x="97" y="107"/>
                </a:lnTo>
                <a:lnTo>
                  <a:pt x="102" y="112"/>
                </a:lnTo>
                <a:lnTo>
                  <a:pt x="102" y="112"/>
                </a:lnTo>
                <a:lnTo>
                  <a:pt x="112" y="107"/>
                </a:lnTo>
                <a:lnTo>
                  <a:pt x="112" y="86"/>
                </a:lnTo>
                <a:lnTo>
                  <a:pt x="112" y="86"/>
                </a:lnTo>
                <a:lnTo>
                  <a:pt x="102" y="81"/>
                </a:lnTo>
                <a:lnTo>
                  <a:pt x="102" y="81"/>
                </a:lnTo>
                <a:lnTo>
                  <a:pt x="97" y="91"/>
                </a:lnTo>
                <a:lnTo>
                  <a:pt x="97" y="91"/>
                </a:lnTo>
                <a:lnTo>
                  <a:pt x="97" y="81"/>
                </a:lnTo>
                <a:lnTo>
                  <a:pt x="97" y="81"/>
                </a:lnTo>
                <a:lnTo>
                  <a:pt x="102" y="66"/>
                </a:lnTo>
                <a:lnTo>
                  <a:pt x="102" y="66"/>
                </a:lnTo>
                <a:lnTo>
                  <a:pt x="107" y="51"/>
                </a:lnTo>
                <a:lnTo>
                  <a:pt x="107" y="51"/>
                </a:lnTo>
                <a:lnTo>
                  <a:pt x="107" y="51"/>
                </a:lnTo>
                <a:lnTo>
                  <a:pt x="107" y="51"/>
                </a:lnTo>
                <a:lnTo>
                  <a:pt x="97" y="41"/>
                </a:lnTo>
                <a:lnTo>
                  <a:pt x="97" y="41"/>
                </a:lnTo>
                <a:lnTo>
                  <a:pt x="92" y="46"/>
                </a:lnTo>
                <a:lnTo>
                  <a:pt x="92" y="46"/>
                </a:lnTo>
                <a:lnTo>
                  <a:pt x="87" y="66"/>
                </a:lnTo>
                <a:lnTo>
                  <a:pt x="87" y="66"/>
                </a:lnTo>
                <a:lnTo>
                  <a:pt x="87" y="46"/>
                </a:lnTo>
                <a:lnTo>
                  <a:pt x="87" y="41"/>
                </a:lnTo>
                <a:lnTo>
                  <a:pt x="107" y="41"/>
                </a:lnTo>
                <a:lnTo>
                  <a:pt x="107" y="30"/>
                </a:lnTo>
                <a:lnTo>
                  <a:pt x="102" y="30"/>
                </a:lnTo>
                <a:lnTo>
                  <a:pt x="102" y="30"/>
                </a:lnTo>
                <a:lnTo>
                  <a:pt x="107" y="25"/>
                </a:lnTo>
                <a:lnTo>
                  <a:pt x="107" y="25"/>
                </a:lnTo>
                <a:lnTo>
                  <a:pt x="102" y="20"/>
                </a:lnTo>
                <a:lnTo>
                  <a:pt x="112" y="20"/>
                </a:lnTo>
                <a:lnTo>
                  <a:pt x="112" y="5"/>
                </a:lnTo>
                <a:lnTo>
                  <a:pt x="77" y="5"/>
                </a:lnTo>
                <a:lnTo>
                  <a:pt x="77" y="5"/>
                </a:lnTo>
                <a:lnTo>
                  <a:pt x="77" y="5"/>
                </a:lnTo>
                <a:lnTo>
                  <a:pt x="77" y="0"/>
                </a:lnTo>
                <a:lnTo>
                  <a:pt x="77" y="0"/>
                </a:lnTo>
                <a:lnTo>
                  <a:pt x="82" y="0"/>
                </a:lnTo>
                <a:lnTo>
                  <a:pt x="82" y="0"/>
                </a:lnTo>
                <a:lnTo>
                  <a:pt x="66" y="0"/>
                </a:lnTo>
                <a:lnTo>
                  <a:pt x="66" y="5"/>
                </a:lnTo>
                <a:lnTo>
                  <a:pt x="51" y="5"/>
                </a:lnTo>
                <a:lnTo>
                  <a:pt x="51" y="5"/>
                </a:lnTo>
                <a:lnTo>
                  <a:pt x="51" y="5"/>
                </a:lnTo>
                <a:lnTo>
                  <a:pt x="51" y="0"/>
                </a:lnTo>
                <a:lnTo>
                  <a:pt x="51" y="0"/>
                </a:lnTo>
                <a:lnTo>
                  <a:pt x="51" y="0"/>
                </a:lnTo>
                <a:lnTo>
                  <a:pt x="51" y="0"/>
                </a:lnTo>
                <a:lnTo>
                  <a:pt x="36" y="0"/>
                </a:lnTo>
                <a:lnTo>
                  <a:pt x="36" y="5"/>
                </a:lnTo>
                <a:lnTo>
                  <a:pt x="5" y="5"/>
                </a:lnTo>
                <a:lnTo>
                  <a:pt x="5" y="20"/>
                </a:lnTo>
                <a:lnTo>
                  <a:pt x="36" y="20"/>
                </a:lnTo>
                <a:lnTo>
                  <a:pt x="36" y="25"/>
                </a:lnTo>
                <a:lnTo>
                  <a:pt x="36" y="25"/>
                </a:lnTo>
                <a:close/>
                <a:moveTo>
                  <a:pt x="56" y="51"/>
                </a:moveTo>
                <a:lnTo>
                  <a:pt x="56" y="61"/>
                </a:lnTo>
                <a:lnTo>
                  <a:pt x="51" y="61"/>
                </a:lnTo>
                <a:lnTo>
                  <a:pt x="51" y="51"/>
                </a:lnTo>
                <a:lnTo>
                  <a:pt x="56" y="51"/>
                </a:lnTo>
                <a:lnTo>
                  <a:pt x="56" y="51"/>
                </a:lnTo>
                <a:close/>
                <a:moveTo>
                  <a:pt x="82" y="86"/>
                </a:moveTo>
                <a:lnTo>
                  <a:pt x="82" y="86"/>
                </a:lnTo>
                <a:lnTo>
                  <a:pt x="72" y="91"/>
                </a:lnTo>
                <a:lnTo>
                  <a:pt x="72" y="91"/>
                </a:lnTo>
                <a:lnTo>
                  <a:pt x="66" y="91"/>
                </a:lnTo>
                <a:lnTo>
                  <a:pt x="66" y="81"/>
                </a:lnTo>
                <a:lnTo>
                  <a:pt x="72" y="81"/>
                </a:lnTo>
                <a:lnTo>
                  <a:pt x="72" y="61"/>
                </a:lnTo>
                <a:lnTo>
                  <a:pt x="66" y="61"/>
                </a:lnTo>
                <a:lnTo>
                  <a:pt x="66" y="51"/>
                </a:lnTo>
                <a:lnTo>
                  <a:pt x="72" y="51"/>
                </a:lnTo>
                <a:lnTo>
                  <a:pt x="72" y="51"/>
                </a:lnTo>
                <a:lnTo>
                  <a:pt x="82" y="86"/>
                </a:lnTo>
                <a:lnTo>
                  <a:pt x="82" y="86"/>
                </a:lnTo>
                <a:lnTo>
                  <a:pt x="82" y="86"/>
                </a:lnTo>
                <a:close/>
                <a:moveTo>
                  <a:pt x="61" y="71"/>
                </a:moveTo>
                <a:lnTo>
                  <a:pt x="61" y="76"/>
                </a:lnTo>
                <a:lnTo>
                  <a:pt x="51" y="76"/>
                </a:lnTo>
                <a:lnTo>
                  <a:pt x="51" y="71"/>
                </a:lnTo>
                <a:lnTo>
                  <a:pt x="61" y="71"/>
                </a:lnTo>
                <a:lnTo>
                  <a:pt x="61" y="71"/>
                </a:lnTo>
                <a:close/>
                <a:moveTo>
                  <a:pt x="56" y="81"/>
                </a:moveTo>
                <a:lnTo>
                  <a:pt x="56" y="91"/>
                </a:lnTo>
                <a:lnTo>
                  <a:pt x="51" y="91"/>
                </a:lnTo>
                <a:lnTo>
                  <a:pt x="51" y="81"/>
                </a:lnTo>
                <a:lnTo>
                  <a:pt x="56" y="81"/>
                </a:lnTo>
                <a:lnTo>
                  <a:pt x="56" y="81"/>
                </a:lnTo>
                <a:close/>
                <a:moveTo>
                  <a:pt x="87" y="25"/>
                </a:moveTo>
                <a:lnTo>
                  <a:pt x="87" y="25"/>
                </a:lnTo>
                <a:lnTo>
                  <a:pt x="87" y="25"/>
                </a:lnTo>
                <a:lnTo>
                  <a:pt x="87" y="25"/>
                </a:lnTo>
                <a:lnTo>
                  <a:pt x="77" y="20"/>
                </a:lnTo>
                <a:lnTo>
                  <a:pt x="77" y="20"/>
                </a:lnTo>
                <a:lnTo>
                  <a:pt x="97" y="20"/>
                </a:lnTo>
                <a:lnTo>
                  <a:pt x="92" y="25"/>
                </a:lnTo>
                <a:lnTo>
                  <a:pt x="92" y="25"/>
                </a:lnTo>
                <a:lnTo>
                  <a:pt x="92" y="25"/>
                </a:lnTo>
                <a:lnTo>
                  <a:pt x="92" y="25"/>
                </a:lnTo>
                <a:lnTo>
                  <a:pt x="97" y="30"/>
                </a:lnTo>
                <a:lnTo>
                  <a:pt x="87" y="30"/>
                </a:lnTo>
                <a:lnTo>
                  <a:pt x="87" y="30"/>
                </a:lnTo>
                <a:lnTo>
                  <a:pt x="87" y="30"/>
                </a:lnTo>
                <a:lnTo>
                  <a:pt x="87" y="25"/>
                </a:lnTo>
                <a:lnTo>
                  <a:pt x="87" y="25"/>
                </a:lnTo>
                <a:lnTo>
                  <a:pt x="87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0"/>
          <p:cNvSpPr>
            <a:spLocks noEditPoints="1"/>
          </p:cNvSpPr>
          <p:nvPr/>
        </p:nvSpPr>
        <p:spPr bwMode="auto">
          <a:xfrm>
            <a:off x="6768844" y="4308475"/>
            <a:ext cx="177800" cy="177800"/>
          </a:xfrm>
          <a:custGeom>
            <a:avLst/>
            <a:gdLst>
              <a:gd name="T0" fmla="*/ 16 w 112"/>
              <a:gd name="T1" fmla="*/ 15 h 112"/>
              <a:gd name="T2" fmla="*/ 31 w 112"/>
              <a:gd name="T3" fmla="*/ 15 h 112"/>
              <a:gd name="T4" fmla="*/ 31 w 112"/>
              <a:gd name="T5" fmla="*/ 0 h 112"/>
              <a:gd name="T6" fmla="*/ 16 w 112"/>
              <a:gd name="T7" fmla="*/ 5 h 112"/>
              <a:gd name="T8" fmla="*/ 16 w 112"/>
              <a:gd name="T9" fmla="*/ 15 h 112"/>
              <a:gd name="T10" fmla="*/ 46 w 112"/>
              <a:gd name="T11" fmla="*/ 97 h 112"/>
              <a:gd name="T12" fmla="*/ 26 w 112"/>
              <a:gd name="T13" fmla="*/ 41 h 112"/>
              <a:gd name="T14" fmla="*/ 46 w 112"/>
              <a:gd name="T15" fmla="*/ 30 h 112"/>
              <a:gd name="T16" fmla="*/ 41 w 112"/>
              <a:gd name="T17" fmla="*/ 35 h 112"/>
              <a:gd name="T18" fmla="*/ 51 w 112"/>
              <a:gd name="T19" fmla="*/ 41 h 112"/>
              <a:gd name="T20" fmla="*/ 107 w 112"/>
              <a:gd name="T21" fmla="*/ 25 h 112"/>
              <a:gd name="T22" fmla="*/ 67 w 112"/>
              <a:gd name="T23" fmla="*/ 10 h 112"/>
              <a:gd name="T24" fmla="*/ 72 w 112"/>
              <a:gd name="T25" fmla="*/ 5 h 112"/>
              <a:gd name="T26" fmla="*/ 72 w 112"/>
              <a:gd name="T27" fmla="*/ 5 h 112"/>
              <a:gd name="T28" fmla="*/ 56 w 112"/>
              <a:gd name="T29" fmla="*/ 0 h 112"/>
              <a:gd name="T30" fmla="*/ 56 w 112"/>
              <a:gd name="T31" fmla="*/ 5 h 112"/>
              <a:gd name="T32" fmla="*/ 46 w 112"/>
              <a:gd name="T33" fmla="*/ 25 h 112"/>
              <a:gd name="T34" fmla="*/ 0 w 112"/>
              <a:gd name="T35" fmla="*/ 20 h 112"/>
              <a:gd name="T36" fmla="*/ 11 w 112"/>
              <a:gd name="T37" fmla="*/ 30 h 112"/>
              <a:gd name="T38" fmla="*/ 11 w 112"/>
              <a:gd name="T39" fmla="*/ 56 h 112"/>
              <a:gd name="T40" fmla="*/ 0 w 112"/>
              <a:gd name="T41" fmla="*/ 102 h 112"/>
              <a:gd name="T42" fmla="*/ 0 w 112"/>
              <a:gd name="T43" fmla="*/ 102 h 112"/>
              <a:gd name="T44" fmla="*/ 11 w 112"/>
              <a:gd name="T45" fmla="*/ 112 h 112"/>
              <a:gd name="T46" fmla="*/ 21 w 112"/>
              <a:gd name="T47" fmla="*/ 81 h 112"/>
              <a:gd name="T48" fmla="*/ 31 w 112"/>
              <a:gd name="T49" fmla="*/ 56 h 112"/>
              <a:gd name="T50" fmla="*/ 31 w 112"/>
              <a:gd name="T51" fmla="*/ 91 h 112"/>
              <a:gd name="T52" fmla="*/ 21 w 112"/>
              <a:gd name="T53" fmla="*/ 97 h 112"/>
              <a:gd name="T54" fmla="*/ 26 w 112"/>
              <a:gd name="T55" fmla="*/ 107 h 112"/>
              <a:gd name="T56" fmla="*/ 36 w 112"/>
              <a:gd name="T57" fmla="*/ 107 h 112"/>
              <a:gd name="T58" fmla="*/ 46 w 112"/>
              <a:gd name="T59" fmla="*/ 102 h 112"/>
              <a:gd name="T60" fmla="*/ 56 w 112"/>
              <a:gd name="T61" fmla="*/ 112 h 112"/>
              <a:gd name="T62" fmla="*/ 82 w 112"/>
              <a:gd name="T63" fmla="*/ 86 h 112"/>
              <a:gd name="T64" fmla="*/ 92 w 112"/>
              <a:gd name="T65" fmla="*/ 97 h 112"/>
              <a:gd name="T66" fmla="*/ 102 w 112"/>
              <a:gd name="T67" fmla="*/ 112 h 112"/>
              <a:gd name="T68" fmla="*/ 112 w 112"/>
              <a:gd name="T69" fmla="*/ 97 h 112"/>
              <a:gd name="T70" fmla="*/ 87 w 112"/>
              <a:gd name="T71" fmla="*/ 76 h 112"/>
              <a:gd name="T72" fmla="*/ 112 w 112"/>
              <a:gd name="T73" fmla="*/ 61 h 112"/>
              <a:gd name="T74" fmla="*/ 87 w 112"/>
              <a:gd name="T75" fmla="*/ 51 h 112"/>
              <a:gd name="T76" fmla="*/ 102 w 112"/>
              <a:gd name="T77" fmla="*/ 35 h 112"/>
              <a:gd name="T78" fmla="*/ 77 w 112"/>
              <a:gd name="T79" fmla="*/ 35 h 112"/>
              <a:gd name="T80" fmla="*/ 77 w 112"/>
              <a:gd name="T81" fmla="*/ 30 h 112"/>
              <a:gd name="T82" fmla="*/ 61 w 112"/>
              <a:gd name="T83" fmla="*/ 25 h 112"/>
              <a:gd name="T84" fmla="*/ 56 w 112"/>
              <a:gd name="T85" fmla="*/ 41 h 112"/>
              <a:gd name="T86" fmla="*/ 46 w 112"/>
              <a:gd name="T87" fmla="*/ 56 h 112"/>
              <a:gd name="T88" fmla="*/ 51 w 112"/>
              <a:gd name="T89" fmla="*/ 56 h 112"/>
              <a:gd name="T90" fmla="*/ 61 w 112"/>
              <a:gd name="T91" fmla="*/ 61 h 112"/>
              <a:gd name="T92" fmla="*/ 72 w 112"/>
              <a:gd name="T93" fmla="*/ 51 h 112"/>
              <a:gd name="T94" fmla="*/ 51 w 112"/>
              <a:gd name="T95" fmla="*/ 61 h 112"/>
              <a:gd name="T96" fmla="*/ 72 w 112"/>
              <a:gd name="T97" fmla="*/ 76 h 112"/>
              <a:gd name="T98" fmla="*/ 72 w 112"/>
              <a:gd name="T99" fmla="*/ 76 h 112"/>
              <a:gd name="T100" fmla="*/ 46 w 112"/>
              <a:gd name="T101" fmla="*/ 97 h 112"/>
              <a:gd name="T102" fmla="*/ 46 w 112"/>
              <a:gd name="T103" fmla="*/ 9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2" h="112">
                <a:moveTo>
                  <a:pt x="16" y="15"/>
                </a:moveTo>
                <a:lnTo>
                  <a:pt x="16" y="15"/>
                </a:lnTo>
                <a:lnTo>
                  <a:pt x="31" y="15"/>
                </a:lnTo>
                <a:lnTo>
                  <a:pt x="31" y="15"/>
                </a:lnTo>
                <a:lnTo>
                  <a:pt x="31" y="0"/>
                </a:lnTo>
                <a:lnTo>
                  <a:pt x="31" y="0"/>
                </a:lnTo>
                <a:lnTo>
                  <a:pt x="16" y="5"/>
                </a:lnTo>
                <a:lnTo>
                  <a:pt x="16" y="5"/>
                </a:lnTo>
                <a:lnTo>
                  <a:pt x="16" y="15"/>
                </a:lnTo>
                <a:lnTo>
                  <a:pt x="16" y="15"/>
                </a:lnTo>
                <a:lnTo>
                  <a:pt x="16" y="15"/>
                </a:lnTo>
                <a:close/>
                <a:moveTo>
                  <a:pt x="46" y="97"/>
                </a:moveTo>
                <a:lnTo>
                  <a:pt x="46" y="41"/>
                </a:lnTo>
                <a:lnTo>
                  <a:pt x="26" y="41"/>
                </a:lnTo>
                <a:lnTo>
                  <a:pt x="26" y="30"/>
                </a:lnTo>
                <a:lnTo>
                  <a:pt x="46" y="30"/>
                </a:lnTo>
                <a:lnTo>
                  <a:pt x="41" y="35"/>
                </a:lnTo>
                <a:lnTo>
                  <a:pt x="41" y="35"/>
                </a:lnTo>
                <a:lnTo>
                  <a:pt x="51" y="41"/>
                </a:lnTo>
                <a:lnTo>
                  <a:pt x="51" y="41"/>
                </a:lnTo>
                <a:lnTo>
                  <a:pt x="61" y="25"/>
                </a:lnTo>
                <a:lnTo>
                  <a:pt x="107" y="25"/>
                </a:lnTo>
                <a:lnTo>
                  <a:pt x="107" y="10"/>
                </a:lnTo>
                <a:lnTo>
                  <a:pt x="67" y="10"/>
                </a:lnTo>
                <a:lnTo>
                  <a:pt x="67" y="10"/>
                </a:lnTo>
                <a:lnTo>
                  <a:pt x="72" y="5"/>
                </a:lnTo>
                <a:lnTo>
                  <a:pt x="72" y="5"/>
                </a:lnTo>
                <a:lnTo>
                  <a:pt x="72" y="5"/>
                </a:lnTo>
                <a:lnTo>
                  <a:pt x="72" y="5"/>
                </a:lnTo>
                <a:lnTo>
                  <a:pt x="56" y="0"/>
                </a:lnTo>
                <a:lnTo>
                  <a:pt x="56" y="0"/>
                </a:lnTo>
                <a:lnTo>
                  <a:pt x="56" y="5"/>
                </a:lnTo>
                <a:lnTo>
                  <a:pt x="56" y="5"/>
                </a:lnTo>
                <a:lnTo>
                  <a:pt x="46" y="25"/>
                </a:lnTo>
                <a:lnTo>
                  <a:pt x="46" y="20"/>
                </a:lnTo>
                <a:lnTo>
                  <a:pt x="0" y="20"/>
                </a:lnTo>
                <a:lnTo>
                  <a:pt x="0" y="30"/>
                </a:lnTo>
                <a:lnTo>
                  <a:pt x="11" y="30"/>
                </a:lnTo>
                <a:lnTo>
                  <a:pt x="11" y="56"/>
                </a:lnTo>
                <a:lnTo>
                  <a:pt x="11" y="56"/>
                </a:lnTo>
                <a:lnTo>
                  <a:pt x="11" y="81"/>
                </a:lnTo>
                <a:lnTo>
                  <a:pt x="0" y="102"/>
                </a:lnTo>
                <a:lnTo>
                  <a:pt x="0" y="102"/>
                </a:lnTo>
                <a:lnTo>
                  <a:pt x="0" y="102"/>
                </a:lnTo>
                <a:lnTo>
                  <a:pt x="0" y="102"/>
                </a:lnTo>
                <a:lnTo>
                  <a:pt x="11" y="112"/>
                </a:lnTo>
                <a:lnTo>
                  <a:pt x="11" y="112"/>
                </a:lnTo>
                <a:lnTo>
                  <a:pt x="21" y="81"/>
                </a:lnTo>
                <a:lnTo>
                  <a:pt x="26" y="56"/>
                </a:lnTo>
                <a:lnTo>
                  <a:pt x="31" y="56"/>
                </a:lnTo>
                <a:lnTo>
                  <a:pt x="31" y="91"/>
                </a:lnTo>
                <a:lnTo>
                  <a:pt x="31" y="91"/>
                </a:lnTo>
                <a:lnTo>
                  <a:pt x="31" y="91"/>
                </a:lnTo>
                <a:lnTo>
                  <a:pt x="21" y="97"/>
                </a:lnTo>
                <a:lnTo>
                  <a:pt x="21" y="97"/>
                </a:lnTo>
                <a:lnTo>
                  <a:pt x="26" y="107"/>
                </a:lnTo>
                <a:lnTo>
                  <a:pt x="26" y="107"/>
                </a:lnTo>
                <a:lnTo>
                  <a:pt x="36" y="107"/>
                </a:lnTo>
                <a:lnTo>
                  <a:pt x="46" y="102"/>
                </a:lnTo>
                <a:lnTo>
                  <a:pt x="46" y="102"/>
                </a:lnTo>
                <a:lnTo>
                  <a:pt x="56" y="112"/>
                </a:lnTo>
                <a:lnTo>
                  <a:pt x="56" y="112"/>
                </a:lnTo>
                <a:lnTo>
                  <a:pt x="72" y="97"/>
                </a:lnTo>
                <a:lnTo>
                  <a:pt x="82" y="86"/>
                </a:lnTo>
                <a:lnTo>
                  <a:pt x="82" y="86"/>
                </a:lnTo>
                <a:lnTo>
                  <a:pt x="92" y="97"/>
                </a:lnTo>
                <a:lnTo>
                  <a:pt x="102" y="112"/>
                </a:lnTo>
                <a:lnTo>
                  <a:pt x="102" y="112"/>
                </a:lnTo>
                <a:lnTo>
                  <a:pt x="112" y="97"/>
                </a:lnTo>
                <a:lnTo>
                  <a:pt x="112" y="97"/>
                </a:lnTo>
                <a:lnTo>
                  <a:pt x="97" y="86"/>
                </a:lnTo>
                <a:lnTo>
                  <a:pt x="87" y="76"/>
                </a:lnTo>
                <a:lnTo>
                  <a:pt x="112" y="76"/>
                </a:lnTo>
                <a:lnTo>
                  <a:pt x="112" y="61"/>
                </a:lnTo>
                <a:lnTo>
                  <a:pt x="87" y="61"/>
                </a:lnTo>
                <a:lnTo>
                  <a:pt x="87" y="51"/>
                </a:lnTo>
                <a:lnTo>
                  <a:pt x="102" y="51"/>
                </a:lnTo>
                <a:lnTo>
                  <a:pt x="102" y="35"/>
                </a:lnTo>
                <a:lnTo>
                  <a:pt x="77" y="35"/>
                </a:lnTo>
                <a:lnTo>
                  <a:pt x="77" y="35"/>
                </a:lnTo>
                <a:lnTo>
                  <a:pt x="77" y="35"/>
                </a:lnTo>
                <a:lnTo>
                  <a:pt x="77" y="30"/>
                </a:lnTo>
                <a:lnTo>
                  <a:pt x="77" y="30"/>
                </a:lnTo>
                <a:lnTo>
                  <a:pt x="61" y="25"/>
                </a:lnTo>
                <a:lnTo>
                  <a:pt x="61" y="25"/>
                </a:lnTo>
                <a:lnTo>
                  <a:pt x="56" y="41"/>
                </a:lnTo>
                <a:lnTo>
                  <a:pt x="46" y="56"/>
                </a:lnTo>
                <a:lnTo>
                  <a:pt x="46" y="56"/>
                </a:lnTo>
                <a:lnTo>
                  <a:pt x="51" y="56"/>
                </a:lnTo>
                <a:lnTo>
                  <a:pt x="51" y="56"/>
                </a:lnTo>
                <a:lnTo>
                  <a:pt x="61" y="61"/>
                </a:lnTo>
                <a:lnTo>
                  <a:pt x="61" y="61"/>
                </a:lnTo>
                <a:lnTo>
                  <a:pt x="67" y="51"/>
                </a:lnTo>
                <a:lnTo>
                  <a:pt x="72" y="51"/>
                </a:lnTo>
                <a:lnTo>
                  <a:pt x="72" y="61"/>
                </a:lnTo>
                <a:lnTo>
                  <a:pt x="51" y="61"/>
                </a:lnTo>
                <a:lnTo>
                  <a:pt x="51" y="76"/>
                </a:lnTo>
                <a:lnTo>
                  <a:pt x="72" y="76"/>
                </a:lnTo>
                <a:lnTo>
                  <a:pt x="72" y="76"/>
                </a:lnTo>
                <a:lnTo>
                  <a:pt x="72" y="76"/>
                </a:lnTo>
                <a:lnTo>
                  <a:pt x="61" y="86"/>
                </a:lnTo>
                <a:lnTo>
                  <a:pt x="46" y="97"/>
                </a:lnTo>
                <a:lnTo>
                  <a:pt x="46" y="97"/>
                </a:lnTo>
                <a:lnTo>
                  <a:pt x="46" y="9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1"/>
          <p:cNvSpPr>
            <a:spLocks noEditPoints="1"/>
          </p:cNvSpPr>
          <p:nvPr/>
        </p:nvSpPr>
        <p:spPr bwMode="auto">
          <a:xfrm>
            <a:off x="6987919" y="4308475"/>
            <a:ext cx="128587" cy="177800"/>
          </a:xfrm>
          <a:custGeom>
            <a:avLst/>
            <a:gdLst>
              <a:gd name="T0" fmla="*/ 15 w 81"/>
              <a:gd name="T1" fmla="*/ 112 h 112"/>
              <a:gd name="T2" fmla="*/ 15 w 81"/>
              <a:gd name="T3" fmla="*/ 102 h 112"/>
              <a:gd name="T4" fmla="*/ 66 w 81"/>
              <a:gd name="T5" fmla="*/ 102 h 112"/>
              <a:gd name="T6" fmla="*/ 66 w 81"/>
              <a:gd name="T7" fmla="*/ 112 h 112"/>
              <a:gd name="T8" fmla="*/ 81 w 81"/>
              <a:gd name="T9" fmla="*/ 112 h 112"/>
              <a:gd name="T10" fmla="*/ 81 w 81"/>
              <a:gd name="T11" fmla="*/ 15 h 112"/>
              <a:gd name="T12" fmla="*/ 41 w 81"/>
              <a:gd name="T13" fmla="*/ 15 h 112"/>
              <a:gd name="T14" fmla="*/ 41 w 81"/>
              <a:gd name="T15" fmla="*/ 15 h 112"/>
              <a:gd name="T16" fmla="*/ 46 w 81"/>
              <a:gd name="T17" fmla="*/ 10 h 112"/>
              <a:gd name="T18" fmla="*/ 46 w 81"/>
              <a:gd name="T19" fmla="*/ 10 h 112"/>
              <a:gd name="T20" fmla="*/ 46 w 81"/>
              <a:gd name="T21" fmla="*/ 10 h 112"/>
              <a:gd name="T22" fmla="*/ 46 w 81"/>
              <a:gd name="T23" fmla="*/ 0 h 112"/>
              <a:gd name="T24" fmla="*/ 46 w 81"/>
              <a:gd name="T25" fmla="*/ 0 h 112"/>
              <a:gd name="T26" fmla="*/ 25 w 81"/>
              <a:gd name="T27" fmla="*/ 0 h 112"/>
              <a:gd name="T28" fmla="*/ 25 w 81"/>
              <a:gd name="T29" fmla="*/ 0 h 112"/>
              <a:gd name="T30" fmla="*/ 25 w 81"/>
              <a:gd name="T31" fmla="*/ 5 h 112"/>
              <a:gd name="T32" fmla="*/ 25 w 81"/>
              <a:gd name="T33" fmla="*/ 5 h 112"/>
              <a:gd name="T34" fmla="*/ 25 w 81"/>
              <a:gd name="T35" fmla="*/ 15 h 112"/>
              <a:gd name="T36" fmla="*/ 0 w 81"/>
              <a:gd name="T37" fmla="*/ 15 h 112"/>
              <a:gd name="T38" fmla="*/ 0 w 81"/>
              <a:gd name="T39" fmla="*/ 112 h 112"/>
              <a:gd name="T40" fmla="*/ 0 w 81"/>
              <a:gd name="T41" fmla="*/ 112 h 112"/>
              <a:gd name="T42" fmla="*/ 15 w 81"/>
              <a:gd name="T43" fmla="*/ 112 h 112"/>
              <a:gd name="T44" fmla="*/ 15 w 81"/>
              <a:gd name="T45" fmla="*/ 112 h 112"/>
              <a:gd name="T46" fmla="*/ 66 w 81"/>
              <a:gd name="T47" fmla="*/ 30 h 112"/>
              <a:gd name="T48" fmla="*/ 66 w 81"/>
              <a:gd name="T49" fmla="*/ 41 h 112"/>
              <a:gd name="T50" fmla="*/ 15 w 81"/>
              <a:gd name="T51" fmla="*/ 41 h 112"/>
              <a:gd name="T52" fmla="*/ 15 w 81"/>
              <a:gd name="T53" fmla="*/ 30 h 112"/>
              <a:gd name="T54" fmla="*/ 66 w 81"/>
              <a:gd name="T55" fmla="*/ 30 h 112"/>
              <a:gd name="T56" fmla="*/ 66 w 81"/>
              <a:gd name="T57" fmla="*/ 30 h 112"/>
              <a:gd name="T58" fmla="*/ 66 w 81"/>
              <a:gd name="T59" fmla="*/ 66 h 112"/>
              <a:gd name="T60" fmla="*/ 15 w 81"/>
              <a:gd name="T61" fmla="*/ 66 h 112"/>
              <a:gd name="T62" fmla="*/ 15 w 81"/>
              <a:gd name="T63" fmla="*/ 56 h 112"/>
              <a:gd name="T64" fmla="*/ 66 w 81"/>
              <a:gd name="T65" fmla="*/ 56 h 112"/>
              <a:gd name="T66" fmla="*/ 66 w 81"/>
              <a:gd name="T67" fmla="*/ 66 h 112"/>
              <a:gd name="T68" fmla="*/ 66 w 81"/>
              <a:gd name="T69" fmla="*/ 66 h 112"/>
              <a:gd name="T70" fmla="*/ 66 w 81"/>
              <a:gd name="T71" fmla="*/ 76 h 112"/>
              <a:gd name="T72" fmla="*/ 66 w 81"/>
              <a:gd name="T73" fmla="*/ 91 h 112"/>
              <a:gd name="T74" fmla="*/ 15 w 81"/>
              <a:gd name="T75" fmla="*/ 91 h 112"/>
              <a:gd name="T76" fmla="*/ 15 w 81"/>
              <a:gd name="T77" fmla="*/ 76 h 112"/>
              <a:gd name="T78" fmla="*/ 66 w 81"/>
              <a:gd name="T79" fmla="*/ 76 h 112"/>
              <a:gd name="T80" fmla="*/ 66 w 81"/>
              <a:gd name="T81" fmla="*/ 7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1" h="112">
                <a:moveTo>
                  <a:pt x="15" y="112"/>
                </a:moveTo>
                <a:lnTo>
                  <a:pt x="15" y="102"/>
                </a:lnTo>
                <a:lnTo>
                  <a:pt x="66" y="102"/>
                </a:lnTo>
                <a:lnTo>
                  <a:pt x="66" y="112"/>
                </a:lnTo>
                <a:lnTo>
                  <a:pt x="81" y="112"/>
                </a:lnTo>
                <a:lnTo>
                  <a:pt x="81" y="15"/>
                </a:lnTo>
                <a:lnTo>
                  <a:pt x="41" y="15"/>
                </a:lnTo>
                <a:lnTo>
                  <a:pt x="41" y="15"/>
                </a:lnTo>
                <a:lnTo>
                  <a:pt x="46" y="10"/>
                </a:lnTo>
                <a:lnTo>
                  <a:pt x="46" y="10"/>
                </a:lnTo>
                <a:lnTo>
                  <a:pt x="46" y="10"/>
                </a:lnTo>
                <a:lnTo>
                  <a:pt x="46" y="0"/>
                </a:lnTo>
                <a:lnTo>
                  <a:pt x="46" y="0"/>
                </a:lnTo>
                <a:lnTo>
                  <a:pt x="25" y="0"/>
                </a:lnTo>
                <a:lnTo>
                  <a:pt x="25" y="0"/>
                </a:lnTo>
                <a:lnTo>
                  <a:pt x="25" y="5"/>
                </a:lnTo>
                <a:lnTo>
                  <a:pt x="25" y="5"/>
                </a:lnTo>
                <a:lnTo>
                  <a:pt x="25" y="15"/>
                </a:lnTo>
                <a:lnTo>
                  <a:pt x="0" y="15"/>
                </a:lnTo>
                <a:lnTo>
                  <a:pt x="0" y="112"/>
                </a:lnTo>
                <a:lnTo>
                  <a:pt x="0" y="112"/>
                </a:lnTo>
                <a:lnTo>
                  <a:pt x="15" y="112"/>
                </a:lnTo>
                <a:lnTo>
                  <a:pt x="15" y="112"/>
                </a:lnTo>
                <a:close/>
                <a:moveTo>
                  <a:pt x="66" y="30"/>
                </a:moveTo>
                <a:lnTo>
                  <a:pt x="66" y="41"/>
                </a:lnTo>
                <a:lnTo>
                  <a:pt x="15" y="41"/>
                </a:lnTo>
                <a:lnTo>
                  <a:pt x="15" y="30"/>
                </a:lnTo>
                <a:lnTo>
                  <a:pt x="66" y="30"/>
                </a:lnTo>
                <a:lnTo>
                  <a:pt x="66" y="30"/>
                </a:lnTo>
                <a:close/>
                <a:moveTo>
                  <a:pt x="66" y="66"/>
                </a:moveTo>
                <a:lnTo>
                  <a:pt x="15" y="66"/>
                </a:lnTo>
                <a:lnTo>
                  <a:pt x="15" y="56"/>
                </a:lnTo>
                <a:lnTo>
                  <a:pt x="66" y="56"/>
                </a:lnTo>
                <a:lnTo>
                  <a:pt x="66" y="66"/>
                </a:lnTo>
                <a:lnTo>
                  <a:pt x="66" y="66"/>
                </a:lnTo>
                <a:close/>
                <a:moveTo>
                  <a:pt x="66" y="76"/>
                </a:moveTo>
                <a:lnTo>
                  <a:pt x="66" y="91"/>
                </a:lnTo>
                <a:lnTo>
                  <a:pt x="15" y="91"/>
                </a:lnTo>
                <a:lnTo>
                  <a:pt x="15" y="76"/>
                </a:lnTo>
                <a:lnTo>
                  <a:pt x="66" y="76"/>
                </a:lnTo>
                <a:lnTo>
                  <a:pt x="66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7157781" y="4308475"/>
            <a:ext cx="177800" cy="169863"/>
          </a:xfrm>
          <a:custGeom>
            <a:avLst/>
            <a:gdLst>
              <a:gd name="T0" fmla="*/ 81 w 112"/>
              <a:gd name="T1" fmla="*/ 5 h 107"/>
              <a:gd name="T2" fmla="*/ 81 w 112"/>
              <a:gd name="T3" fmla="*/ 5 h 107"/>
              <a:gd name="T4" fmla="*/ 66 w 112"/>
              <a:gd name="T5" fmla="*/ 0 h 107"/>
              <a:gd name="T6" fmla="*/ 56 w 112"/>
              <a:gd name="T7" fmla="*/ 20 h 107"/>
              <a:gd name="T8" fmla="*/ 35 w 112"/>
              <a:gd name="T9" fmla="*/ 35 h 107"/>
              <a:gd name="T10" fmla="*/ 40 w 112"/>
              <a:gd name="T11" fmla="*/ 51 h 107"/>
              <a:gd name="T12" fmla="*/ 96 w 112"/>
              <a:gd name="T13" fmla="*/ 51 h 107"/>
              <a:gd name="T14" fmla="*/ 96 w 112"/>
              <a:gd name="T15" fmla="*/ 56 h 107"/>
              <a:gd name="T16" fmla="*/ 107 w 112"/>
              <a:gd name="T17" fmla="*/ 51 h 107"/>
              <a:gd name="T18" fmla="*/ 112 w 112"/>
              <a:gd name="T19" fmla="*/ 46 h 107"/>
              <a:gd name="T20" fmla="*/ 91 w 112"/>
              <a:gd name="T21" fmla="*/ 15 h 107"/>
              <a:gd name="T22" fmla="*/ 76 w 112"/>
              <a:gd name="T23" fmla="*/ 25 h 107"/>
              <a:gd name="T24" fmla="*/ 61 w 112"/>
              <a:gd name="T25" fmla="*/ 35 h 107"/>
              <a:gd name="T26" fmla="*/ 81 w 112"/>
              <a:gd name="T27" fmla="*/ 5 h 107"/>
              <a:gd name="T28" fmla="*/ 81 w 112"/>
              <a:gd name="T29" fmla="*/ 5 h 107"/>
              <a:gd name="T30" fmla="*/ 40 w 112"/>
              <a:gd name="T31" fmla="*/ 15 h 107"/>
              <a:gd name="T32" fmla="*/ 25 w 112"/>
              <a:gd name="T33" fmla="*/ 0 h 107"/>
              <a:gd name="T34" fmla="*/ 10 w 112"/>
              <a:gd name="T35" fmla="*/ 10 h 107"/>
              <a:gd name="T36" fmla="*/ 15 w 112"/>
              <a:gd name="T37" fmla="*/ 20 h 107"/>
              <a:gd name="T38" fmla="*/ 30 w 112"/>
              <a:gd name="T39" fmla="*/ 30 h 107"/>
              <a:gd name="T40" fmla="*/ 40 w 112"/>
              <a:gd name="T41" fmla="*/ 15 h 107"/>
              <a:gd name="T42" fmla="*/ 30 w 112"/>
              <a:gd name="T43" fmla="*/ 41 h 107"/>
              <a:gd name="T44" fmla="*/ 10 w 112"/>
              <a:gd name="T45" fmla="*/ 25 h 107"/>
              <a:gd name="T46" fmla="*/ 0 w 112"/>
              <a:gd name="T47" fmla="*/ 41 h 107"/>
              <a:gd name="T48" fmla="*/ 20 w 112"/>
              <a:gd name="T49" fmla="*/ 56 h 107"/>
              <a:gd name="T50" fmla="*/ 30 w 112"/>
              <a:gd name="T51" fmla="*/ 41 h 107"/>
              <a:gd name="T52" fmla="*/ 30 w 112"/>
              <a:gd name="T53" fmla="*/ 41 h 107"/>
              <a:gd name="T54" fmla="*/ 15 w 112"/>
              <a:gd name="T55" fmla="*/ 107 h 107"/>
              <a:gd name="T56" fmla="*/ 20 w 112"/>
              <a:gd name="T57" fmla="*/ 107 h 107"/>
              <a:gd name="T58" fmla="*/ 30 w 112"/>
              <a:gd name="T59" fmla="*/ 66 h 107"/>
              <a:gd name="T60" fmla="*/ 25 w 112"/>
              <a:gd name="T61" fmla="*/ 61 h 107"/>
              <a:gd name="T62" fmla="*/ 20 w 112"/>
              <a:gd name="T63" fmla="*/ 56 h 107"/>
              <a:gd name="T64" fmla="*/ 5 w 112"/>
              <a:gd name="T65" fmla="*/ 97 h 107"/>
              <a:gd name="T66" fmla="*/ 15 w 112"/>
              <a:gd name="T67" fmla="*/ 107 h 107"/>
              <a:gd name="T68" fmla="*/ 56 w 112"/>
              <a:gd name="T69" fmla="*/ 102 h 107"/>
              <a:gd name="T70" fmla="*/ 86 w 112"/>
              <a:gd name="T71" fmla="*/ 107 h 107"/>
              <a:gd name="T72" fmla="*/ 101 w 112"/>
              <a:gd name="T73" fmla="*/ 56 h 107"/>
              <a:gd name="T74" fmla="*/ 40 w 112"/>
              <a:gd name="T75" fmla="*/ 107 h 107"/>
              <a:gd name="T76" fmla="*/ 56 w 112"/>
              <a:gd name="T77" fmla="*/ 102 h 107"/>
              <a:gd name="T78" fmla="*/ 86 w 112"/>
              <a:gd name="T79" fmla="*/ 71 h 107"/>
              <a:gd name="T80" fmla="*/ 56 w 112"/>
              <a:gd name="T81" fmla="*/ 91 h 107"/>
              <a:gd name="T82" fmla="*/ 86 w 112"/>
              <a:gd name="T83" fmla="*/ 7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2" h="107">
                <a:moveTo>
                  <a:pt x="81" y="5"/>
                </a:moveTo>
                <a:lnTo>
                  <a:pt x="81" y="5"/>
                </a:lnTo>
                <a:lnTo>
                  <a:pt x="81" y="5"/>
                </a:lnTo>
                <a:lnTo>
                  <a:pt x="81" y="5"/>
                </a:lnTo>
                <a:lnTo>
                  <a:pt x="66" y="0"/>
                </a:lnTo>
                <a:lnTo>
                  <a:pt x="66" y="0"/>
                </a:lnTo>
                <a:lnTo>
                  <a:pt x="56" y="20"/>
                </a:lnTo>
                <a:lnTo>
                  <a:pt x="56" y="20"/>
                </a:lnTo>
                <a:lnTo>
                  <a:pt x="45" y="30"/>
                </a:lnTo>
                <a:lnTo>
                  <a:pt x="35" y="35"/>
                </a:lnTo>
                <a:lnTo>
                  <a:pt x="40" y="51"/>
                </a:lnTo>
                <a:lnTo>
                  <a:pt x="40" y="51"/>
                </a:lnTo>
                <a:lnTo>
                  <a:pt x="76" y="51"/>
                </a:lnTo>
                <a:lnTo>
                  <a:pt x="96" y="51"/>
                </a:lnTo>
                <a:lnTo>
                  <a:pt x="96" y="56"/>
                </a:lnTo>
                <a:lnTo>
                  <a:pt x="96" y="56"/>
                </a:lnTo>
                <a:lnTo>
                  <a:pt x="107" y="51"/>
                </a:lnTo>
                <a:lnTo>
                  <a:pt x="107" y="51"/>
                </a:lnTo>
                <a:lnTo>
                  <a:pt x="112" y="46"/>
                </a:lnTo>
                <a:lnTo>
                  <a:pt x="112" y="46"/>
                </a:lnTo>
                <a:lnTo>
                  <a:pt x="91" y="15"/>
                </a:lnTo>
                <a:lnTo>
                  <a:pt x="91" y="15"/>
                </a:lnTo>
                <a:lnTo>
                  <a:pt x="76" y="25"/>
                </a:lnTo>
                <a:lnTo>
                  <a:pt x="76" y="25"/>
                </a:lnTo>
                <a:lnTo>
                  <a:pt x="86" y="35"/>
                </a:lnTo>
                <a:lnTo>
                  <a:pt x="61" y="35"/>
                </a:lnTo>
                <a:lnTo>
                  <a:pt x="61" y="35"/>
                </a:lnTo>
                <a:lnTo>
                  <a:pt x="81" y="5"/>
                </a:lnTo>
                <a:lnTo>
                  <a:pt x="81" y="5"/>
                </a:lnTo>
                <a:lnTo>
                  <a:pt x="81" y="5"/>
                </a:lnTo>
                <a:close/>
                <a:moveTo>
                  <a:pt x="40" y="15"/>
                </a:moveTo>
                <a:lnTo>
                  <a:pt x="40" y="15"/>
                </a:lnTo>
                <a:lnTo>
                  <a:pt x="25" y="0"/>
                </a:lnTo>
                <a:lnTo>
                  <a:pt x="25" y="0"/>
                </a:lnTo>
                <a:lnTo>
                  <a:pt x="10" y="10"/>
                </a:lnTo>
                <a:lnTo>
                  <a:pt x="10" y="10"/>
                </a:lnTo>
                <a:lnTo>
                  <a:pt x="15" y="20"/>
                </a:lnTo>
                <a:lnTo>
                  <a:pt x="15" y="20"/>
                </a:lnTo>
                <a:lnTo>
                  <a:pt x="30" y="30"/>
                </a:lnTo>
                <a:lnTo>
                  <a:pt x="30" y="30"/>
                </a:lnTo>
                <a:lnTo>
                  <a:pt x="40" y="15"/>
                </a:lnTo>
                <a:lnTo>
                  <a:pt x="40" y="15"/>
                </a:lnTo>
                <a:lnTo>
                  <a:pt x="40" y="15"/>
                </a:lnTo>
                <a:close/>
                <a:moveTo>
                  <a:pt x="30" y="41"/>
                </a:moveTo>
                <a:lnTo>
                  <a:pt x="30" y="41"/>
                </a:lnTo>
                <a:lnTo>
                  <a:pt x="10" y="25"/>
                </a:lnTo>
                <a:lnTo>
                  <a:pt x="10" y="25"/>
                </a:lnTo>
                <a:lnTo>
                  <a:pt x="0" y="41"/>
                </a:lnTo>
                <a:lnTo>
                  <a:pt x="0" y="41"/>
                </a:lnTo>
                <a:lnTo>
                  <a:pt x="20" y="56"/>
                </a:lnTo>
                <a:lnTo>
                  <a:pt x="20" y="56"/>
                </a:lnTo>
                <a:lnTo>
                  <a:pt x="30" y="41"/>
                </a:lnTo>
                <a:lnTo>
                  <a:pt x="30" y="41"/>
                </a:lnTo>
                <a:lnTo>
                  <a:pt x="30" y="41"/>
                </a:lnTo>
                <a:close/>
                <a:moveTo>
                  <a:pt x="15" y="107"/>
                </a:moveTo>
                <a:lnTo>
                  <a:pt x="15" y="107"/>
                </a:lnTo>
                <a:lnTo>
                  <a:pt x="20" y="107"/>
                </a:lnTo>
                <a:lnTo>
                  <a:pt x="20" y="107"/>
                </a:lnTo>
                <a:lnTo>
                  <a:pt x="30" y="66"/>
                </a:lnTo>
                <a:lnTo>
                  <a:pt x="30" y="66"/>
                </a:lnTo>
                <a:lnTo>
                  <a:pt x="25" y="61"/>
                </a:lnTo>
                <a:lnTo>
                  <a:pt x="25" y="61"/>
                </a:lnTo>
                <a:lnTo>
                  <a:pt x="20" y="56"/>
                </a:lnTo>
                <a:lnTo>
                  <a:pt x="20" y="56"/>
                </a:lnTo>
                <a:lnTo>
                  <a:pt x="5" y="97"/>
                </a:lnTo>
                <a:lnTo>
                  <a:pt x="5" y="97"/>
                </a:lnTo>
                <a:lnTo>
                  <a:pt x="15" y="107"/>
                </a:lnTo>
                <a:lnTo>
                  <a:pt x="15" y="107"/>
                </a:lnTo>
                <a:lnTo>
                  <a:pt x="15" y="107"/>
                </a:lnTo>
                <a:close/>
                <a:moveTo>
                  <a:pt x="56" y="102"/>
                </a:moveTo>
                <a:lnTo>
                  <a:pt x="86" y="102"/>
                </a:lnTo>
                <a:lnTo>
                  <a:pt x="86" y="107"/>
                </a:lnTo>
                <a:lnTo>
                  <a:pt x="101" y="107"/>
                </a:lnTo>
                <a:lnTo>
                  <a:pt x="101" y="56"/>
                </a:lnTo>
                <a:lnTo>
                  <a:pt x="40" y="56"/>
                </a:lnTo>
                <a:lnTo>
                  <a:pt x="40" y="107"/>
                </a:lnTo>
                <a:lnTo>
                  <a:pt x="56" y="107"/>
                </a:lnTo>
                <a:lnTo>
                  <a:pt x="56" y="102"/>
                </a:lnTo>
                <a:lnTo>
                  <a:pt x="56" y="102"/>
                </a:lnTo>
                <a:close/>
                <a:moveTo>
                  <a:pt x="86" y="71"/>
                </a:moveTo>
                <a:lnTo>
                  <a:pt x="86" y="91"/>
                </a:lnTo>
                <a:lnTo>
                  <a:pt x="56" y="91"/>
                </a:lnTo>
                <a:lnTo>
                  <a:pt x="56" y="71"/>
                </a:lnTo>
                <a:lnTo>
                  <a:pt x="86" y="71"/>
                </a:lnTo>
                <a:lnTo>
                  <a:pt x="86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7351456" y="4308475"/>
            <a:ext cx="161925" cy="177800"/>
          </a:xfrm>
          <a:custGeom>
            <a:avLst/>
            <a:gdLst>
              <a:gd name="T0" fmla="*/ 81 w 102"/>
              <a:gd name="T1" fmla="*/ 30 h 112"/>
              <a:gd name="T2" fmla="*/ 71 w 102"/>
              <a:gd name="T3" fmla="*/ 15 h 112"/>
              <a:gd name="T4" fmla="*/ 71 w 102"/>
              <a:gd name="T5" fmla="*/ 10 h 112"/>
              <a:gd name="T6" fmla="*/ 71 w 102"/>
              <a:gd name="T7" fmla="*/ 10 h 112"/>
              <a:gd name="T8" fmla="*/ 66 w 102"/>
              <a:gd name="T9" fmla="*/ 10 h 112"/>
              <a:gd name="T10" fmla="*/ 56 w 102"/>
              <a:gd name="T11" fmla="*/ 5 h 112"/>
              <a:gd name="T12" fmla="*/ 56 w 102"/>
              <a:gd name="T13" fmla="*/ 56 h 112"/>
              <a:gd name="T14" fmla="*/ 51 w 102"/>
              <a:gd name="T15" fmla="*/ 30 h 112"/>
              <a:gd name="T16" fmla="*/ 35 w 102"/>
              <a:gd name="T17" fmla="*/ 10 h 112"/>
              <a:gd name="T18" fmla="*/ 40 w 102"/>
              <a:gd name="T19" fmla="*/ 5 h 112"/>
              <a:gd name="T20" fmla="*/ 40 w 102"/>
              <a:gd name="T21" fmla="*/ 5 h 112"/>
              <a:gd name="T22" fmla="*/ 35 w 102"/>
              <a:gd name="T23" fmla="*/ 5 h 112"/>
              <a:gd name="T24" fmla="*/ 25 w 102"/>
              <a:gd name="T25" fmla="*/ 5 h 112"/>
              <a:gd name="T26" fmla="*/ 25 w 102"/>
              <a:gd name="T27" fmla="*/ 61 h 112"/>
              <a:gd name="T28" fmla="*/ 20 w 102"/>
              <a:gd name="T29" fmla="*/ 86 h 112"/>
              <a:gd name="T30" fmla="*/ 0 w 102"/>
              <a:gd name="T31" fmla="*/ 102 h 112"/>
              <a:gd name="T32" fmla="*/ 15 w 102"/>
              <a:gd name="T33" fmla="*/ 107 h 112"/>
              <a:gd name="T34" fmla="*/ 30 w 102"/>
              <a:gd name="T35" fmla="*/ 97 h 112"/>
              <a:gd name="T36" fmla="*/ 35 w 102"/>
              <a:gd name="T37" fmla="*/ 86 h 112"/>
              <a:gd name="T38" fmla="*/ 35 w 102"/>
              <a:gd name="T39" fmla="*/ 35 h 112"/>
              <a:gd name="T40" fmla="*/ 40 w 102"/>
              <a:gd name="T41" fmla="*/ 66 h 112"/>
              <a:gd name="T42" fmla="*/ 51 w 102"/>
              <a:gd name="T43" fmla="*/ 66 h 112"/>
              <a:gd name="T44" fmla="*/ 56 w 102"/>
              <a:gd name="T45" fmla="*/ 66 h 112"/>
              <a:gd name="T46" fmla="*/ 71 w 102"/>
              <a:gd name="T47" fmla="*/ 107 h 112"/>
              <a:gd name="T48" fmla="*/ 71 w 102"/>
              <a:gd name="T49" fmla="*/ 35 h 112"/>
              <a:gd name="T50" fmla="*/ 76 w 102"/>
              <a:gd name="T51" fmla="*/ 66 h 112"/>
              <a:gd name="T52" fmla="*/ 86 w 102"/>
              <a:gd name="T53" fmla="*/ 112 h 112"/>
              <a:gd name="T54" fmla="*/ 102 w 102"/>
              <a:gd name="T55" fmla="*/ 10 h 112"/>
              <a:gd name="T56" fmla="*/ 102 w 102"/>
              <a:gd name="T57" fmla="*/ 5 h 112"/>
              <a:gd name="T58" fmla="*/ 102 w 102"/>
              <a:gd name="T59" fmla="*/ 0 h 112"/>
              <a:gd name="T60" fmla="*/ 102 w 102"/>
              <a:gd name="T61" fmla="*/ 0 h 112"/>
              <a:gd name="T62" fmla="*/ 86 w 102"/>
              <a:gd name="T63" fmla="*/ 0 h 112"/>
              <a:gd name="T64" fmla="*/ 86 w 102"/>
              <a:gd name="T65" fmla="*/ 56 h 112"/>
              <a:gd name="T66" fmla="*/ 81 w 102"/>
              <a:gd name="T67" fmla="*/ 30 h 112"/>
              <a:gd name="T68" fmla="*/ 20 w 102"/>
              <a:gd name="T69" fmla="*/ 51 h 112"/>
              <a:gd name="T70" fmla="*/ 20 w 102"/>
              <a:gd name="T71" fmla="*/ 30 h 112"/>
              <a:gd name="T72" fmla="*/ 10 w 102"/>
              <a:gd name="T73" fmla="*/ 30 h 112"/>
              <a:gd name="T74" fmla="*/ 10 w 102"/>
              <a:gd name="T75" fmla="*/ 35 h 112"/>
              <a:gd name="T76" fmla="*/ 0 w 102"/>
              <a:gd name="T77" fmla="*/ 66 h 112"/>
              <a:gd name="T78" fmla="*/ 15 w 102"/>
              <a:gd name="T79" fmla="*/ 71 h 112"/>
              <a:gd name="T80" fmla="*/ 20 w 102"/>
              <a:gd name="T81" fmla="*/ 51 h 112"/>
              <a:gd name="T82" fmla="*/ 20 w 102"/>
              <a:gd name="T83" fmla="*/ 5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2" h="112">
                <a:moveTo>
                  <a:pt x="81" y="30"/>
                </a:moveTo>
                <a:lnTo>
                  <a:pt x="81" y="30"/>
                </a:lnTo>
                <a:lnTo>
                  <a:pt x="71" y="30"/>
                </a:lnTo>
                <a:lnTo>
                  <a:pt x="71" y="15"/>
                </a:lnTo>
                <a:lnTo>
                  <a:pt x="71" y="15"/>
                </a:lnTo>
                <a:lnTo>
                  <a:pt x="71" y="10"/>
                </a:lnTo>
                <a:lnTo>
                  <a:pt x="71" y="10"/>
                </a:lnTo>
                <a:lnTo>
                  <a:pt x="71" y="10"/>
                </a:lnTo>
                <a:lnTo>
                  <a:pt x="71" y="10"/>
                </a:lnTo>
                <a:lnTo>
                  <a:pt x="66" y="10"/>
                </a:lnTo>
                <a:lnTo>
                  <a:pt x="66" y="10"/>
                </a:lnTo>
                <a:lnTo>
                  <a:pt x="56" y="5"/>
                </a:lnTo>
                <a:lnTo>
                  <a:pt x="56" y="56"/>
                </a:lnTo>
                <a:lnTo>
                  <a:pt x="56" y="56"/>
                </a:lnTo>
                <a:lnTo>
                  <a:pt x="51" y="30"/>
                </a:lnTo>
                <a:lnTo>
                  <a:pt x="51" y="30"/>
                </a:lnTo>
                <a:lnTo>
                  <a:pt x="35" y="30"/>
                </a:lnTo>
                <a:lnTo>
                  <a:pt x="35" y="10"/>
                </a:lnTo>
                <a:lnTo>
                  <a:pt x="35" y="10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lnTo>
                  <a:pt x="35" y="5"/>
                </a:lnTo>
                <a:lnTo>
                  <a:pt x="35" y="5"/>
                </a:lnTo>
                <a:lnTo>
                  <a:pt x="25" y="5"/>
                </a:lnTo>
                <a:lnTo>
                  <a:pt x="25" y="61"/>
                </a:lnTo>
                <a:lnTo>
                  <a:pt x="25" y="61"/>
                </a:lnTo>
                <a:lnTo>
                  <a:pt x="20" y="76"/>
                </a:lnTo>
                <a:lnTo>
                  <a:pt x="20" y="86"/>
                </a:lnTo>
                <a:lnTo>
                  <a:pt x="20" y="86"/>
                </a:lnTo>
                <a:lnTo>
                  <a:pt x="0" y="102"/>
                </a:lnTo>
                <a:lnTo>
                  <a:pt x="0" y="102"/>
                </a:lnTo>
                <a:lnTo>
                  <a:pt x="15" y="107"/>
                </a:lnTo>
                <a:lnTo>
                  <a:pt x="15" y="107"/>
                </a:lnTo>
                <a:lnTo>
                  <a:pt x="30" y="97"/>
                </a:lnTo>
                <a:lnTo>
                  <a:pt x="35" y="86"/>
                </a:lnTo>
                <a:lnTo>
                  <a:pt x="35" y="86"/>
                </a:lnTo>
                <a:lnTo>
                  <a:pt x="35" y="61"/>
                </a:lnTo>
                <a:lnTo>
                  <a:pt x="35" y="35"/>
                </a:lnTo>
                <a:lnTo>
                  <a:pt x="35" y="35"/>
                </a:lnTo>
                <a:lnTo>
                  <a:pt x="40" y="66"/>
                </a:lnTo>
                <a:lnTo>
                  <a:pt x="40" y="66"/>
                </a:lnTo>
                <a:lnTo>
                  <a:pt x="51" y="66"/>
                </a:lnTo>
                <a:lnTo>
                  <a:pt x="51" y="66"/>
                </a:lnTo>
                <a:lnTo>
                  <a:pt x="56" y="66"/>
                </a:lnTo>
                <a:lnTo>
                  <a:pt x="56" y="107"/>
                </a:lnTo>
                <a:lnTo>
                  <a:pt x="71" y="107"/>
                </a:lnTo>
                <a:lnTo>
                  <a:pt x="71" y="35"/>
                </a:lnTo>
                <a:lnTo>
                  <a:pt x="71" y="35"/>
                </a:lnTo>
                <a:lnTo>
                  <a:pt x="76" y="66"/>
                </a:lnTo>
                <a:lnTo>
                  <a:pt x="76" y="66"/>
                </a:lnTo>
                <a:lnTo>
                  <a:pt x="86" y="66"/>
                </a:lnTo>
                <a:lnTo>
                  <a:pt x="86" y="112"/>
                </a:lnTo>
                <a:lnTo>
                  <a:pt x="102" y="112"/>
                </a:lnTo>
                <a:lnTo>
                  <a:pt x="102" y="10"/>
                </a:lnTo>
                <a:lnTo>
                  <a:pt x="102" y="10"/>
                </a:lnTo>
                <a:lnTo>
                  <a:pt x="102" y="5"/>
                </a:lnTo>
                <a:lnTo>
                  <a:pt x="102" y="5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86" y="0"/>
                </a:lnTo>
                <a:lnTo>
                  <a:pt x="86" y="56"/>
                </a:lnTo>
                <a:lnTo>
                  <a:pt x="86" y="56"/>
                </a:lnTo>
                <a:lnTo>
                  <a:pt x="81" y="30"/>
                </a:lnTo>
                <a:lnTo>
                  <a:pt x="81" y="30"/>
                </a:lnTo>
                <a:lnTo>
                  <a:pt x="81" y="30"/>
                </a:lnTo>
                <a:close/>
                <a:moveTo>
                  <a:pt x="20" y="51"/>
                </a:moveTo>
                <a:lnTo>
                  <a:pt x="20" y="51"/>
                </a:lnTo>
                <a:lnTo>
                  <a:pt x="20" y="30"/>
                </a:lnTo>
                <a:lnTo>
                  <a:pt x="20" y="30"/>
                </a:lnTo>
                <a:lnTo>
                  <a:pt x="10" y="30"/>
                </a:lnTo>
                <a:lnTo>
                  <a:pt x="10" y="30"/>
                </a:lnTo>
                <a:lnTo>
                  <a:pt x="10" y="35"/>
                </a:lnTo>
                <a:lnTo>
                  <a:pt x="10" y="35"/>
                </a:lnTo>
                <a:lnTo>
                  <a:pt x="0" y="66"/>
                </a:lnTo>
                <a:lnTo>
                  <a:pt x="0" y="66"/>
                </a:lnTo>
                <a:lnTo>
                  <a:pt x="15" y="71"/>
                </a:lnTo>
                <a:lnTo>
                  <a:pt x="15" y="71"/>
                </a:lnTo>
                <a:lnTo>
                  <a:pt x="20" y="51"/>
                </a:lnTo>
                <a:lnTo>
                  <a:pt x="20" y="51"/>
                </a:lnTo>
                <a:lnTo>
                  <a:pt x="20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4"/>
          <p:cNvSpPr>
            <a:spLocks noEditPoints="1"/>
          </p:cNvSpPr>
          <p:nvPr/>
        </p:nvSpPr>
        <p:spPr bwMode="auto">
          <a:xfrm>
            <a:off x="5832219" y="2224088"/>
            <a:ext cx="177800" cy="177800"/>
          </a:xfrm>
          <a:custGeom>
            <a:avLst/>
            <a:gdLst>
              <a:gd name="T0" fmla="*/ 66 w 112"/>
              <a:gd name="T1" fmla="*/ 5 h 112"/>
              <a:gd name="T2" fmla="*/ 51 w 112"/>
              <a:gd name="T3" fmla="*/ 0 h 112"/>
              <a:gd name="T4" fmla="*/ 41 w 112"/>
              <a:gd name="T5" fmla="*/ 20 h 112"/>
              <a:gd name="T6" fmla="*/ 36 w 112"/>
              <a:gd name="T7" fmla="*/ 46 h 112"/>
              <a:gd name="T8" fmla="*/ 41 w 112"/>
              <a:gd name="T9" fmla="*/ 46 h 112"/>
              <a:gd name="T10" fmla="*/ 41 w 112"/>
              <a:gd name="T11" fmla="*/ 56 h 112"/>
              <a:gd name="T12" fmla="*/ 15 w 112"/>
              <a:gd name="T13" fmla="*/ 61 h 112"/>
              <a:gd name="T14" fmla="*/ 20 w 112"/>
              <a:gd name="T15" fmla="*/ 112 h 112"/>
              <a:gd name="T16" fmla="*/ 41 w 112"/>
              <a:gd name="T17" fmla="*/ 66 h 112"/>
              <a:gd name="T18" fmla="*/ 87 w 112"/>
              <a:gd name="T19" fmla="*/ 97 h 112"/>
              <a:gd name="T20" fmla="*/ 82 w 112"/>
              <a:gd name="T21" fmla="*/ 97 h 112"/>
              <a:gd name="T22" fmla="*/ 71 w 112"/>
              <a:gd name="T23" fmla="*/ 112 h 112"/>
              <a:gd name="T24" fmla="*/ 97 w 112"/>
              <a:gd name="T25" fmla="*/ 107 h 112"/>
              <a:gd name="T26" fmla="*/ 107 w 112"/>
              <a:gd name="T27" fmla="*/ 97 h 112"/>
              <a:gd name="T28" fmla="*/ 102 w 112"/>
              <a:gd name="T29" fmla="*/ 66 h 112"/>
              <a:gd name="T30" fmla="*/ 102 w 112"/>
              <a:gd name="T31" fmla="*/ 56 h 112"/>
              <a:gd name="T32" fmla="*/ 51 w 112"/>
              <a:gd name="T33" fmla="*/ 31 h 112"/>
              <a:gd name="T34" fmla="*/ 107 w 112"/>
              <a:gd name="T35" fmla="*/ 20 h 112"/>
              <a:gd name="T36" fmla="*/ 61 w 112"/>
              <a:gd name="T37" fmla="*/ 10 h 112"/>
              <a:gd name="T38" fmla="*/ 66 w 112"/>
              <a:gd name="T39" fmla="*/ 5 h 112"/>
              <a:gd name="T40" fmla="*/ 26 w 112"/>
              <a:gd name="T41" fmla="*/ 31 h 112"/>
              <a:gd name="T42" fmla="*/ 20 w 112"/>
              <a:gd name="T43" fmla="*/ 0 h 112"/>
              <a:gd name="T44" fmla="*/ 26 w 112"/>
              <a:gd name="T45" fmla="*/ 31 h 112"/>
              <a:gd name="T46" fmla="*/ 20 w 112"/>
              <a:gd name="T47" fmla="*/ 56 h 112"/>
              <a:gd name="T48" fmla="*/ 26 w 112"/>
              <a:gd name="T49" fmla="*/ 41 h 112"/>
              <a:gd name="T50" fmla="*/ 0 w 112"/>
              <a:gd name="T51" fmla="*/ 41 h 112"/>
              <a:gd name="T52" fmla="*/ 20 w 112"/>
              <a:gd name="T53" fmla="*/ 56 h 112"/>
              <a:gd name="T54" fmla="*/ 56 w 112"/>
              <a:gd name="T55" fmla="*/ 56 h 112"/>
              <a:gd name="T56" fmla="*/ 61 w 112"/>
              <a:gd name="T57" fmla="*/ 46 h 112"/>
              <a:gd name="T58" fmla="*/ 66 w 112"/>
              <a:gd name="T59" fmla="*/ 56 h 112"/>
              <a:gd name="T60" fmla="*/ 76 w 112"/>
              <a:gd name="T61" fmla="*/ 56 h 112"/>
              <a:gd name="T62" fmla="*/ 76 w 112"/>
              <a:gd name="T63" fmla="*/ 41 h 112"/>
              <a:gd name="T64" fmla="*/ 71 w 112"/>
              <a:gd name="T65" fmla="*/ 56 h 112"/>
              <a:gd name="T66" fmla="*/ 76 w 112"/>
              <a:gd name="T67" fmla="*/ 56 h 112"/>
              <a:gd name="T68" fmla="*/ 51 w 112"/>
              <a:gd name="T69" fmla="*/ 76 h 112"/>
              <a:gd name="T70" fmla="*/ 71 w 112"/>
              <a:gd name="T71" fmla="*/ 66 h 112"/>
              <a:gd name="T72" fmla="*/ 61 w 112"/>
              <a:gd name="T73" fmla="*/ 71 h 112"/>
              <a:gd name="T74" fmla="*/ 51 w 112"/>
              <a:gd name="T75" fmla="*/ 81 h 112"/>
              <a:gd name="T76" fmla="*/ 51 w 112"/>
              <a:gd name="T77" fmla="*/ 76 h 112"/>
              <a:gd name="T78" fmla="*/ 66 w 112"/>
              <a:gd name="T79" fmla="*/ 81 h 112"/>
              <a:gd name="T80" fmla="*/ 76 w 112"/>
              <a:gd name="T81" fmla="*/ 66 h 112"/>
              <a:gd name="T82" fmla="*/ 66 w 112"/>
              <a:gd name="T83" fmla="*/ 81 h 112"/>
              <a:gd name="T84" fmla="*/ 66 w 112"/>
              <a:gd name="T85" fmla="*/ 8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2" h="112">
                <a:moveTo>
                  <a:pt x="66" y="5"/>
                </a:moveTo>
                <a:lnTo>
                  <a:pt x="66" y="5"/>
                </a:lnTo>
                <a:lnTo>
                  <a:pt x="66" y="5"/>
                </a:lnTo>
                <a:lnTo>
                  <a:pt x="66" y="5"/>
                </a:lnTo>
                <a:lnTo>
                  <a:pt x="51" y="0"/>
                </a:lnTo>
                <a:lnTo>
                  <a:pt x="51" y="0"/>
                </a:lnTo>
                <a:lnTo>
                  <a:pt x="46" y="0"/>
                </a:lnTo>
                <a:lnTo>
                  <a:pt x="46" y="0"/>
                </a:lnTo>
                <a:lnTo>
                  <a:pt x="41" y="20"/>
                </a:lnTo>
                <a:lnTo>
                  <a:pt x="26" y="36"/>
                </a:lnTo>
                <a:lnTo>
                  <a:pt x="26" y="36"/>
                </a:lnTo>
                <a:lnTo>
                  <a:pt x="36" y="46"/>
                </a:lnTo>
                <a:lnTo>
                  <a:pt x="36" y="46"/>
                </a:lnTo>
                <a:lnTo>
                  <a:pt x="41" y="46"/>
                </a:lnTo>
                <a:lnTo>
                  <a:pt x="41" y="46"/>
                </a:lnTo>
                <a:lnTo>
                  <a:pt x="41" y="41"/>
                </a:lnTo>
                <a:lnTo>
                  <a:pt x="41" y="41"/>
                </a:lnTo>
                <a:lnTo>
                  <a:pt x="41" y="56"/>
                </a:lnTo>
                <a:lnTo>
                  <a:pt x="26" y="56"/>
                </a:lnTo>
                <a:lnTo>
                  <a:pt x="26" y="66"/>
                </a:lnTo>
                <a:lnTo>
                  <a:pt x="15" y="61"/>
                </a:lnTo>
                <a:lnTo>
                  <a:pt x="15" y="61"/>
                </a:lnTo>
                <a:lnTo>
                  <a:pt x="0" y="102"/>
                </a:lnTo>
                <a:lnTo>
                  <a:pt x="20" y="112"/>
                </a:lnTo>
                <a:lnTo>
                  <a:pt x="20" y="112"/>
                </a:lnTo>
                <a:lnTo>
                  <a:pt x="31" y="66"/>
                </a:lnTo>
                <a:lnTo>
                  <a:pt x="41" y="66"/>
                </a:lnTo>
                <a:lnTo>
                  <a:pt x="41" y="66"/>
                </a:lnTo>
                <a:lnTo>
                  <a:pt x="36" y="97"/>
                </a:lnTo>
                <a:lnTo>
                  <a:pt x="87" y="97"/>
                </a:lnTo>
                <a:lnTo>
                  <a:pt x="87" y="97"/>
                </a:lnTo>
                <a:lnTo>
                  <a:pt x="82" y="97"/>
                </a:lnTo>
                <a:lnTo>
                  <a:pt x="82" y="97"/>
                </a:lnTo>
                <a:lnTo>
                  <a:pt x="71" y="97"/>
                </a:lnTo>
                <a:lnTo>
                  <a:pt x="71" y="97"/>
                </a:lnTo>
                <a:lnTo>
                  <a:pt x="71" y="112"/>
                </a:lnTo>
                <a:lnTo>
                  <a:pt x="71" y="112"/>
                </a:lnTo>
                <a:lnTo>
                  <a:pt x="92" y="112"/>
                </a:lnTo>
                <a:lnTo>
                  <a:pt x="97" y="107"/>
                </a:lnTo>
                <a:lnTo>
                  <a:pt x="97" y="107"/>
                </a:lnTo>
                <a:lnTo>
                  <a:pt x="102" y="97"/>
                </a:lnTo>
                <a:lnTo>
                  <a:pt x="107" y="97"/>
                </a:lnTo>
                <a:lnTo>
                  <a:pt x="107" y="81"/>
                </a:lnTo>
                <a:lnTo>
                  <a:pt x="102" y="81"/>
                </a:lnTo>
                <a:lnTo>
                  <a:pt x="102" y="66"/>
                </a:lnTo>
                <a:lnTo>
                  <a:pt x="112" y="66"/>
                </a:lnTo>
                <a:lnTo>
                  <a:pt x="112" y="56"/>
                </a:lnTo>
                <a:lnTo>
                  <a:pt x="102" y="56"/>
                </a:lnTo>
                <a:lnTo>
                  <a:pt x="102" y="56"/>
                </a:lnTo>
                <a:lnTo>
                  <a:pt x="102" y="31"/>
                </a:lnTo>
                <a:lnTo>
                  <a:pt x="51" y="31"/>
                </a:lnTo>
                <a:lnTo>
                  <a:pt x="51" y="31"/>
                </a:lnTo>
                <a:lnTo>
                  <a:pt x="56" y="20"/>
                </a:lnTo>
                <a:lnTo>
                  <a:pt x="107" y="20"/>
                </a:lnTo>
                <a:lnTo>
                  <a:pt x="107" y="10"/>
                </a:lnTo>
                <a:lnTo>
                  <a:pt x="61" y="10"/>
                </a:lnTo>
                <a:lnTo>
                  <a:pt x="61" y="10"/>
                </a:lnTo>
                <a:lnTo>
                  <a:pt x="66" y="5"/>
                </a:lnTo>
                <a:lnTo>
                  <a:pt x="66" y="5"/>
                </a:lnTo>
                <a:lnTo>
                  <a:pt x="66" y="5"/>
                </a:lnTo>
                <a:close/>
                <a:moveTo>
                  <a:pt x="26" y="31"/>
                </a:moveTo>
                <a:lnTo>
                  <a:pt x="26" y="31"/>
                </a:lnTo>
                <a:lnTo>
                  <a:pt x="26" y="31"/>
                </a:lnTo>
                <a:lnTo>
                  <a:pt x="36" y="15"/>
                </a:lnTo>
                <a:lnTo>
                  <a:pt x="36" y="15"/>
                </a:lnTo>
                <a:lnTo>
                  <a:pt x="20" y="0"/>
                </a:lnTo>
                <a:lnTo>
                  <a:pt x="10" y="15"/>
                </a:lnTo>
                <a:lnTo>
                  <a:pt x="10" y="15"/>
                </a:lnTo>
                <a:lnTo>
                  <a:pt x="26" y="31"/>
                </a:lnTo>
                <a:lnTo>
                  <a:pt x="26" y="31"/>
                </a:lnTo>
                <a:lnTo>
                  <a:pt x="26" y="31"/>
                </a:lnTo>
                <a:close/>
                <a:moveTo>
                  <a:pt x="20" y="56"/>
                </a:moveTo>
                <a:lnTo>
                  <a:pt x="31" y="41"/>
                </a:lnTo>
                <a:lnTo>
                  <a:pt x="31" y="41"/>
                </a:lnTo>
                <a:lnTo>
                  <a:pt x="26" y="41"/>
                </a:lnTo>
                <a:lnTo>
                  <a:pt x="26" y="41"/>
                </a:lnTo>
                <a:lnTo>
                  <a:pt x="10" y="31"/>
                </a:lnTo>
                <a:lnTo>
                  <a:pt x="0" y="41"/>
                </a:lnTo>
                <a:lnTo>
                  <a:pt x="0" y="41"/>
                </a:lnTo>
                <a:lnTo>
                  <a:pt x="20" y="56"/>
                </a:lnTo>
                <a:lnTo>
                  <a:pt x="20" y="56"/>
                </a:lnTo>
                <a:lnTo>
                  <a:pt x="20" y="56"/>
                </a:lnTo>
                <a:close/>
                <a:moveTo>
                  <a:pt x="66" y="56"/>
                </a:moveTo>
                <a:lnTo>
                  <a:pt x="56" y="56"/>
                </a:lnTo>
                <a:lnTo>
                  <a:pt x="56" y="41"/>
                </a:lnTo>
                <a:lnTo>
                  <a:pt x="71" y="41"/>
                </a:lnTo>
                <a:lnTo>
                  <a:pt x="61" y="46"/>
                </a:lnTo>
                <a:lnTo>
                  <a:pt x="61" y="46"/>
                </a:lnTo>
                <a:lnTo>
                  <a:pt x="66" y="56"/>
                </a:lnTo>
                <a:lnTo>
                  <a:pt x="66" y="56"/>
                </a:lnTo>
                <a:lnTo>
                  <a:pt x="66" y="56"/>
                </a:lnTo>
                <a:close/>
                <a:moveTo>
                  <a:pt x="76" y="56"/>
                </a:moveTo>
                <a:lnTo>
                  <a:pt x="76" y="56"/>
                </a:lnTo>
                <a:lnTo>
                  <a:pt x="82" y="51"/>
                </a:lnTo>
                <a:lnTo>
                  <a:pt x="82" y="51"/>
                </a:lnTo>
                <a:lnTo>
                  <a:pt x="76" y="41"/>
                </a:lnTo>
                <a:lnTo>
                  <a:pt x="87" y="41"/>
                </a:lnTo>
                <a:lnTo>
                  <a:pt x="87" y="56"/>
                </a:lnTo>
                <a:lnTo>
                  <a:pt x="71" y="56"/>
                </a:lnTo>
                <a:lnTo>
                  <a:pt x="71" y="56"/>
                </a:lnTo>
                <a:lnTo>
                  <a:pt x="76" y="56"/>
                </a:lnTo>
                <a:lnTo>
                  <a:pt x="76" y="56"/>
                </a:lnTo>
                <a:lnTo>
                  <a:pt x="76" y="56"/>
                </a:lnTo>
                <a:close/>
                <a:moveTo>
                  <a:pt x="51" y="76"/>
                </a:moveTo>
                <a:lnTo>
                  <a:pt x="51" y="76"/>
                </a:lnTo>
                <a:lnTo>
                  <a:pt x="56" y="66"/>
                </a:lnTo>
                <a:lnTo>
                  <a:pt x="71" y="66"/>
                </a:lnTo>
                <a:lnTo>
                  <a:pt x="71" y="66"/>
                </a:lnTo>
                <a:lnTo>
                  <a:pt x="66" y="66"/>
                </a:lnTo>
                <a:lnTo>
                  <a:pt x="66" y="66"/>
                </a:lnTo>
                <a:lnTo>
                  <a:pt x="61" y="71"/>
                </a:lnTo>
                <a:lnTo>
                  <a:pt x="61" y="71"/>
                </a:lnTo>
                <a:lnTo>
                  <a:pt x="66" y="81"/>
                </a:lnTo>
                <a:lnTo>
                  <a:pt x="51" y="81"/>
                </a:lnTo>
                <a:lnTo>
                  <a:pt x="51" y="81"/>
                </a:lnTo>
                <a:lnTo>
                  <a:pt x="51" y="76"/>
                </a:lnTo>
                <a:lnTo>
                  <a:pt x="51" y="76"/>
                </a:lnTo>
                <a:lnTo>
                  <a:pt x="51" y="76"/>
                </a:lnTo>
                <a:close/>
                <a:moveTo>
                  <a:pt x="66" y="81"/>
                </a:moveTo>
                <a:lnTo>
                  <a:pt x="66" y="81"/>
                </a:lnTo>
                <a:lnTo>
                  <a:pt x="76" y="81"/>
                </a:lnTo>
                <a:lnTo>
                  <a:pt x="76" y="81"/>
                </a:lnTo>
                <a:lnTo>
                  <a:pt x="76" y="66"/>
                </a:lnTo>
                <a:lnTo>
                  <a:pt x="87" y="66"/>
                </a:lnTo>
                <a:lnTo>
                  <a:pt x="87" y="81"/>
                </a:lnTo>
                <a:lnTo>
                  <a:pt x="66" y="81"/>
                </a:lnTo>
                <a:lnTo>
                  <a:pt x="66" y="81"/>
                </a:lnTo>
                <a:lnTo>
                  <a:pt x="66" y="81"/>
                </a:lnTo>
                <a:lnTo>
                  <a:pt x="66" y="81"/>
                </a:lnTo>
                <a:lnTo>
                  <a:pt x="66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5"/>
          <p:cNvSpPr>
            <a:spLocks noEditPoints="1"/>
          </p:cNvSpPr>
          <p:nvPr/>
        </p:nvSpPr>
        <p:spPr bwMode="auto">
          <a:xfrm>
            <a:off x="6025894" y="2239963"/>
            <a:ext cx="177800" cy="153988"/>
          </a:xfrm>
          <a:custGeom>
            <a:avLst/>
            <a:gdLst>
              <a:gd name="T0" fmla="*/ 26 w 112"/>
              <a:gd name="T1" fmla="*/ 97 h 97"/>
              <a:gd name="T2" fmla="*/ 26 w 112"/>
              <a:gd name="T3" fmla="*/ 92 h 97"/>
              <a:gd name="T4" fmla="*/ 87 w 112"/>
              <a:gd name="T5" fmla="*/ 92 h 97"/>
              <a:gd name="T6" fmla="*/ 87 w 112"/>
              <a:gd name="T7" fmla="*/ 97 h 97"/>
              <a:gd name="T8" fmla="*/ 102 w 112"/>
              <a:gd name="T9" fmla="*/ 97 h 97"/>
              <a:gd name="T10" fmla="*/ 102 w 112"/>
              <a:gd name="T11" fmla="*/ 26 h 97"/>
              <a:gd name="T12" fmla="*/ 77 w 112"/>
              <a:gd name="T13" fmla="*/ 26 h 97"/>
              <a:gd name="T14" fmla="*/ 77 w 112"/>
              <a:gd name="T15" fmla="*/ 10 h 97"/>
              <a:gd name="T16" fmla="*/ 112 w 112"/>
              <a:gd name="T17" fmla="*/ 10 h 97"/>
              <a:gd name="T18" fmla="*/ 112 w 112"/>
              <a:gd name="T19" fmla="*/ 0 h 97"/>
              <a:gd name="T20" fmla="*/ 0 w 112"/>
              <a:gd name="T21" fmla="*/ 0 h 97"/>
              <a:gd name="T22" fmla="*/ 0 w 112"/>
              <a:gd name="T23" fmla="*/ 10 h 97"/>
              <a:gd name="T24" fmla="*/ 36 w 112"/>
              <a:gd name="T25" fmla="*/ 10 h 97"/>
              <a:gd name="T26" fmla="*/ 36 w 112"/>
              <a:gd name="T27" fmla="*/ 26 h 97"/>
              <a:gd name="T28" fmla="*/ 10 w 112"/>
              <a:gd name="T29" fmla="*/ 26 h 97"/>
              <a:gd name="T30" fmla="*/ 10 w 112"/>
              <a:gd name="T31" fmla="*/ 97 h 97"/>
              <a:gd name="T32" fmla="*/ 26 w 112"/>
              <a:gd name="T33" fmla="*/ 97 h 97"/>
              <a:gd name="T34" fmla="*/ 26 w 112"/>
              <a:gd name="T35" fmla="*/ 97 h 97"/>
              <a:gd name="T36" fmla="*/ 61 w 112"/>
              <a:gd name="T37" fmla="*/ 10 h 97"/>
              <a:gd name="T38" fmla="*/ 61 w 112"/>
              <a:gd name="T39" fmla="*/ 26 h 97"/>
              <a:gd name="T40" fmla="*/ 51 w 112"/>
              <a:gd name="T41" fmla="*/ 26 h 97"/>
              <a:gd name="T42" fmla="*/ 51 w 112"/>
              <a:gd name="T43" fmla="*/ 10 h 97"/>
              <a:gd name="T44" fmla="*/ 61 w 112"/>
              <a:gd name="T45" fmla="*/ 10 h 97"/>
              <a:gd name="T46" fmla="*/ 61 w 112"/>
              <a:gd name="T47" fmla="*/ 10 h 97"/>
              <a:gd name="T48" fmla="*/ 26 w 112"/>
              <a:gd name="T49" fmla="*/ 41 h 97"/>
              <a:gd name="T50" fmla="*/ 36 w 112"/>
              <a:gd name="T51" fmla="*/ 41 h 97"/>
              <a:gd name="T52" fmla="*/ 36 w 112"/>
              <a:gd name="T53" fmla="*/ 41 h 97"/>
              <a:gd name="T54" fmla="*/ 36 w 112"/>
              <a:gd name="T55" fmla="*/ 51 h 97"/>
              <a:gd name="T56" fmla="*/ 26 w 112"/>
              <a:gd name="T57" fmla="*/ 66 h 97"/>
              <a:gd name="T58" fmla="*/ 26 w 112"/>
              <a:gd name="T59" fmla="*/ 66 h 97"/>
              <a:gd name="T60" fmla="*/ 36 w 112"/>
              <a:gd name="T61" fmla="*/ 77 h 97"/>
              <a:gd name="T62" fmla="*/ 36 w 112"/>
              <a:gd name="T63" fmla="*/ 77 h 97"/>
              <a:gd name="T64" fmla="*/ 46 w 112"/>
              <a:gd name="T65" fmla="*/ 61 h 97"/>
              <a:gd name="T66" fmla="*/ 51 w 112"/>
              <a:gd name="T67" fmla="*/ 41 h 97"/>
              <a:gd name="T68" fmla="*/ 61 w 112"/>
              <a:gd name="T69" fmla="*/ 41 h 97"/>
              <a:gd name="T70" fmla="*/ 61 w 112"/>
              <a:gd name="T71" fmla="*/ 56 h 97"/>
              <a:gd name="T72" fmla="*/ 61 w 112"/>
              <a:gd name="T73" fmla="*/ 56 h 97"/>
              <a:gd name="T74" fmla="*/ 61 w 112"/>
              <a:gd name="T75" fmla="*/ 66 h 97"/>
              <a:gd name="T76" fmla="*/ 71 w 112"/>
              <a:gd name="T77" fmla="*/ 71 h 97"/>
              <a:gd name="T78" fmla="*/ 87 w 112"/>
              <a:gd name="T79" fmla="*/ 71 h 97"/>
              <a:gd name="T80" fmla="*/ 87 w 112"/>
              <a:gd name="T81" fmla="*/ 82 h 97"/>
              <a:gd name="T82" fmla="*/ 26 w 112"/>
              <a:gd name="T83" fmla="*/ 82 h 97"/>
              <a:gd name="T84" fmla="*/ 26 w 112"/>
              <a:gd name="T85" fmla="*/ 41 h 97"/>
              <a:gd name="T86" fmla="*/ 26 w 112"/>
              <a:gd name="T87" fmla="*/ 41 h 97"/>
              <a:gd name="T88" fmla="*/ 87 w 112"/>
              <a:gd name="T89" fmla="*/ 41 h 97"/>
              <a:gd name="T90" fmla="*/ 87 w 112"/>
              <a:gd name="T91" fmla="*/ 56 h 97"/>
              <a:gd name="T92" fmla="*/ 77 w 112"/>
              <a:gd name="T93" fmla="*/ 56 h 97"/>
              <a:gd name="T94" fmla="*/ 77 w 112"/>
              <a:gd name="T95" fmla="*/ 56 h 97"/>
              <a:gd name="T96" fmla="*/ 77 w 112"/>
              <a:gd name="T97" fmla="*/ 56 h 97"/>
              <a:gd name="T98" fmla="*/ 77 w 112"/>
              <a:gd name="T99" fmla="*/ 41 h 97"/>
              <a:gd name="T100" fmla="*/ 87 w 112"/>
              <a:gd name="T101" fmla="*/ 41 h 97"/>
              <a:gd name="T102" fmla="*/ 87 w 112"/>
              <a:gd name="T103" fmla="*/ 41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2" h="97">
                <a:moveTo>
                  <a:pt x="26" y="97"/>
                </a:moveTo>
                <a:lnTo>
                  <a:pt x="26" y="92"/>
                </a:lnTo>
                <a:lnTo>
                  <a:pt x="87" y="92"/>
                </a:lnTo>
                <a:lnTo>
                  <a:pt x="87" y="97"/>
                </a:lnTo>
                <a:lnTo>
                  <a:pt x="102" y="97"/>
                </a:lnTo>
                <a:lnTo>
                  <a:pt x="102" y="26"/>
                </a:lnTo>
                <a:lnTo>
                  <a:pt x="77" y="26"/>
                </a:lnTo>
                <a:lnTo>
                  <a:pt x="77" y="10"/>
                </a:lnTo>
                <a:lnTo>
                  <a:pt x="112" y="10"/>
                </a:lnTo>
                <a:lnTo>
                  <a:pt x="112" y="0"/>
                </a:lnTo>
                <a:lnTo>
                  <a:pt x="0" y="0"/>
                </a:lnTo>
                <a:lnTo>
                  <a:pt x="0" y="10"/>
                </a:lnTo>
                <a:lnTo>
                  <a:pt x="36" y="10"/>
                </a:lnTo>
                <a:lnTo>
                  <a:pt x="36" y="26"/>
                </a:lnTo>
                <a:lnTo>
                  <a:pt x="10" y="26"/>
                </a:lnTo>
                <a:lnTo>
                  <a:pt x="10" y="97"/>
                </a:lnTo>
                <a:lnTo>
                  <a:pt x="26" y="97"/>
                </a:lnTo>
                <a:lnTo>
                  <a:pt x="26" y="97"/>
                </a:lnTo>
                <a:close/>
                <a:moveTo>
                  <a:pt x="61" y="10"/>
                </a:moveTo>
                <a:lnTo>
                  <a:pt x="61" y="26"/>
                </a:lnTo>
                <a:lnTo>
                  <a:pt x="51" y="26"/>
                </a:lnTo>
                <a:lnTo>
                  <a:pt x="51" y="10"/>
                </a:lnTo>
                <a:lnTo>
                  <a:pt x="61" y="10"/>
                </a:lnTo>
                <a:lnTo>
                  <a:pt x="61" y="10"/>
                </a:lnTo>
                <a:close/>
                <a:moveTo>
                  <a:pt x="26" y="41"/>
                </a:moveTo>
                <a:lnTo>
                  <a:pt x="36" y="41"/>
                </a:lnTo>
                <a:lnTo>
                  <a:pt x="36" y="41"/>
                </a:lnTo>
                <a:lnTo>
                  <a:pt x="36" y="51"/>
                </a:lnTo>
                <a:lnTo>
                  <a:pt x="26" y="66"/>
                </a:lnTo>
                <a:lnTo>
                  <a:pt x="26" y="66"/>
                </a:lnTo>
                <a:lnTo>
                  <a:pt x="36" y="77"/>
                </a:lnTo>
                <a:lnTo>
                  <a:pt x="36" y="77"/>
                </a:lnTo>
                <a:lnTo>
                  <a:pt x="46" y="61"/>
                </a:lnTo>
                <a:lnTo>
                  <a:pt x="51" y="41"/>
                </a:lnTo>
                <a:lnTo>
                  <a:pt x="61" y="41"/>
                </a:lnTo>
                <a:lnTo>
                  <a:pt x="61" y="56"/>
                </a:lnTo>
                <a:lnTo>
                  <a:pt x="61" y="56"/>
                </a:lnTo>
                <a:lnTo>
                  <a:pt x="61" y="66"/>
                </a:lnTo>
                <a:lnTo>
                  <a:pt x="71" y="71"/>
                </a:lnTo>
                <a:lnTo>
                  <a:pt x="87" y="71"/>
                </a:lnTo>
                <a:lnTo>
                  <a:pt x="87" y="82"/>
                </a:lnTo>
                <a:lnTo>
                  <a:pt x="26" y="82"/>
                </a:lnTo>
                <a:lnTo>
                  <a:pt x="26" y="41"/>
                </a:lnTo>
                <a:lnTo>
                  <a:pt x="26" y="41"/>
                </a:lnTo>
                <a:close/>
                <a:moveTo>
                  <a:pt x="87" y="41"/>
                </a:moveTo>
                <a:lnTo>
                  <a:pt x="87" y="56"/>
                </a:lnTo>
                <a:lnTo>
                  <a:pt x="77" y="56"/>
                </a:lnTo>
                <a:lnTo>
                  <a:pt x="77" y="56"/>
                </a:lnTo>
                <a:lnTo>
                  <a:pt x="77" y="56"/>
                </a:lnTo>
                <a:lnTo>
                  <a:pt x="77" y="41"/>
                </a:lnTo>
                <a:lnTo>
                  <a:pt x="87" y="41"/>
                </a:lnTo>
                <a:lnTo>
                  <a:pt x="87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6"/>
          <p:cNvSpPr>
            <a:spLocks noEditPoints="1"/>
          </p:cNvSpPr>
          <p:nvPr/>
        </p:nvSpPr>
        <p:spPr bwMode="auto">
          <a:xfrm>
            <a:off x="6219569" y="2224088"/>
            <a:ext cx="177800" cy="177800"/>
          </a:xfrm>
          <a:custGeom>
            <a:avLst/>
            <a:gdLst>
              <a:gd name="T0" fmla="*/ 31 w 112"/>
              <a:gd name="T1" fmla="*/ 20 h 112"/>
              <a:gd name="T2" fmla="*/ 21 w 112"/>
              <a:gd name="T3" fmla="*/ 46 h 112"/>
              <a:gd name="T4" fmla="*/ 92 w 112"/>
              <a:gd name="T5" fmla="*/ 46 h 112"/>
              <a:gd name="T6" fmla="*/ 82 w 112"/>
              <a:gd name="T7" fmla="*/ 20 h 112"/>
              <a:gd name="T8" fmla="*/ 112 w 112"/>
              <a:gd name="T9" fmla="*/ 5 h 112"/>
              <a:gd name="T10" fmla="*/ 82 w 112"/>
              <a:gd name="T11" fmla="*/ 5 h 112"/>
              <a:gd name="T12" fmla="*/ 82 w 112"/>
              <a:gd name="T13" fmla="*/ 0 h 112"/>
              <a:gd name="T14" fmla="*/ 67 w 112"/>
              <a:gd name="T15" fmla="*/ 0 h 112"/>
              <a:gd name="T16" fmla="*/ 46 w 112"/>
              <a:gd name="T17" fmla="*/ 5 h 112"/>
              <a:gd name="T18" fmla="*/ 51 w 112"/>
              <a:gd name="T19" fmla="*/ 5 h 112"/>
              <a:gd name="T20" fmla="*/ 51 w 112"/>
              <a:gd name="T21" fmla="*/ 0 h 112"/>
              <a:gd name="T22" fmla="*/ 36 w 112"/>
              <a:gd name="T23" fmla="*/ 0 h 112"/>
              <a:gd name="T24" fmla="*/ 5 w 112"/>
              <a:gd name="T25" fmla="*/ 5 h 112"/>
              <a:gd name="T26" fmla="*/ 5 w 112"/>
              <a:gd name="T27" fmla="*/ 20 h 112"/>
              <a:gd name="T28" fmla="*/ 67 w 112"/>
              <a:gd name="T29" fmla="*/ 20 h 112"/>
              <a:gd name="T30" fmla="*/ 46 w 112"/>
              <a:gd name="T31" fmla="*/ 20 h 112"/>
              <a:gd name="T32" fmla="*/ 87 w 112"/>
              <a:gd name="T33" fmla="*/ 36 h 112"/>
              <a:gd name="T34" fmla="*/ 26 w 112"/>
              <a:gd name="T35" fmla="*/ 46 h 112"/>
              <a:gd name="T36" fmla="*/ 16 w 112"/>
              <a:gd name="T37" fmla="*/ 76 h 112"/>
              <a:gd name="T38" fmla="*/ 46 w 112"/>
              <a:gd name="T39" fmla="*/ 66 h 112"/>
              <a:gd name="T40" fmla="*/ 51 w 112"/>
              <a:gd name="T41" fmla="*/ 71 h 112"/>
              <a:gd name="T42" fmla="*/ 5 w 112"/>
              <a:gd name="T43" fmla="*/ 81 h 112"/>
              <a:gd name="T44" fmla="*/ 11 w 112"/>
              <a:gd name="T45" fmla="*/ 92 h 112"/>
              <a:gd name="T46" fmla="*/ 56 w 112"/>
              <a:gd name="T47" fmla="*/ 76 h 112"/>
              <a:gd name="T48" fmla="*/ 31 w 112"/>
              <a:gd name="T49" fmla="*/ 92 h 112"/>
              <a:gd name="T50" fmla="*/ 5 w 112"/>
              <a:gd name="T51" fmla="*/ 112 h 112"/>
              <a:gd name="T52" fmla="*/ 56 w 112"/>
              <a:gd name="T53" fmla="*/ 92 h 112"/>
              <a:gd name="T54" fmla="*/ 41 w 112"/>
              <a:gd name="T55" fmla="*/ 97 h 112"/>
              <a:gd name="T56" fmla="*/ 46 w 112"/>
              <a:gd name="T57" fmla="*/ 112 h 112"/>
              <a:gd name="T58" fmla="*/ 72 w 112"/>
              <a:gd name="T59" fmla="*/ 97 h 112"/>
              <a:gd name="T60" fmla="*/ 72 w 112"/>
              <a:gd name="T61" fmla="*/ 81 h 112"/>
              <a:gd name="T62" fmla="*/ 102 w 112"/>
              <a:gd name="T63" fmla="*/ 107 h 112"/>
              <a:gd name="T64" fmla="*/ 97 w 112"/>
              <a:gd name="T65" fmla="*/ 87 h 112"/>
              <a:gd name="T66" fmla="*/ 97 w 112"/>
              <a:gd name="T67" fmla="*/ 71 h 112"/>
              <a:gd name="T68" fmla="*/ 97 w 112"/>
              <a:gd name="T69" fmla="*/ 71 h 112"/>
              <a:gd name="T70" fmla="*/ 97 w 112"/>
              <a:gd name="T71" fmla="*/ 66 h 112"/>
              <a:gd name="T72" fmla="*/ 107 w 112"/>
              <a:gd name="T73" fmla="*/ 56 h 112"/>
              <a:gd name="T74" fmla="*/ 5 w 112"/>
              <a:gd name="T75" fmla="*/ 56 h 112"/>
              <a:gd name="T76" fmla="*/ 26 w 112"/>
              <a:gd name="T77" fmla="*/ 66 h 112"/>
              <a:gd name="T78" fmla="*/ 5 w 112"/>
              <a:gd name="T79" fmla="*/ 66 h 112"/>
              <a:gd name="T80" fmla="*/ 61 w 112"/>
              <a:gd name="T81" fmla="*/ 61 h 112"/>
              <a:gd name="T82" fmla="*/ 82 w 112"/>
              <a:gd name="T83" fmla="*/ 56 h 112"/>
              <a:gd name="T84" fmla="*/ 67 w 112"/>
              <a:gd name="T85" fmla="*/ 7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2" h="112">
                <a:moveTo>
                  <a:pt x="5" y="20"/>
                </a:moveTo>
                <a:lnTo>
                  <a:pt x="31" y="20"/>
                </a:lnTo>
                <a:lnTo>
                  <a:pt x="31" y="20"/>
                </a:lnTo>
                <a:lnTo>
                  <a:pt x="5" y="20"/>
                </a:lnTo>
                <a:lnTo>
                  <a:pt x="5" y="46"/>
                </a:lnTo>
                <a:lnTo>
                  <a:pt x="21" y="46"/>
                </a:lnTo>
                <a:lnTo>
                  <a:pt x="21" y="31"/>
                </a:lnTo>
                <a:lnTo>
                  <a:pt x="92" y="31"/>
                </a:lnTo>
                <a:lnTo>
                  <a:pt x="92" y="46"/>
                </a:lnTo>
                <a:lnTo>
                  <a:pt x="107" y="46"/>
                </a:lnTo>
                <a:lnTo>
                  <a:pt x="107" y="20"/>
                </a:lnTo>
                <a:lnTo>
                  <a:pt x="82" y="20"/>
                </a:lnTo>
                <a:lnTo>
                  <a:pt x="82" y="20"/>
                </a:lnTo>
                <a:lnTo>
                  <a:pt x="112" y="20"/>
                </a:lnTo>
                <a:lnTo>
                  <a:pt x="112" y="5"/>
                </a:ln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lnTo>
                  <a:pt x="82" y="5"/>
                </a:lnTo>
                <a:lnTo>
                  <a:pt x="82" y="0"/>
                </a:lnTo>
                <a:lnTo>
                  <a:pt x="77" y="0"/>
                </a:lnTo>
                <a:lnTo>
                  <a:pt x="77" y="0"/>
                </a:lnTo>
                <a:lnTo>
                  <a:pt x="67" y="0"/>
                </a:lnTo>
                <a:lnTo>
                  <a:pt x="67" y="0"/>
                </a:lnTo>
                <a:lnTo>
                  <a:pt x="67" y="5"/>
                </a:lnTo>
                <a:lnTo>
                  <a:pt x="46" y="5"/>
                </a:lnTo>
                <a:lnTo>
                  <a:pt x="46" y="5"/>
                </a:lnTo>
                <a:lnTo>
                  <a:pt x="46" y="5"/>
                </a:lnTo>
                <a:lnTo>
                  <a:pt x="51" y="5"/>
                </a:lnTo>
                <a:lnTo>
                  <a:pt x="51" y="5"/>
                </a:lnTo>
                <a:lnTo>
                  <a:pt x="51" y="0"/>
                </a:lnTo>
                <a:lnTo>
                  <a:pt x="51" y="0"/>
                </a:lnTo>
                <a:lnTo>
                  <a:pt x="46" y="0"/>
                </a:lnTo>
                <a:lnTo>
                  <a:pt x="46" y="0"/>
                </a:lnTo>
                <a:lnTo>
                  <a:pt x="36" y="0"/>
                </a:lnTo>
                <a:lnTo>
                  <a:pt x="31" y="0"/>
                </a:lnTo>
                <a:lnTo>
                  <a:pt x="31" y="5"/>
                </a:lnTo>
                <a:lnTo>
                  <a:pt x="5" y="5"/>
                </a:lnTo>
                <a:lnTo>
                  <a:pt x="5" y="5"/>
                </a:lnTo>
                <a:lnTo>
                  <a:pt x="5" y="20"/>
                </a:lnTo>
                <a:lnTo>
                  <a:pt x="5" y="20"/>
                </a:lnTo>
                <a:close/>
                <a:moveTo>
                  <a:pt x="46" y="20"/>
                </a:moveTo>
                <a:lnTo>
                  <a:pt x="46" y="20"/>
                </a:lnTo>
                <a:lnTo>
                  <a:pt x="67" y="20"/>
                </a:lnTo>
                <a:lnTo>
                  <a:pt x="67" y="20"/>
                </a:lnTo>
                <a:lnTo>
                  <a:pt x="46" y="20"/>
                </a:lnTo>
                <a:lnTo>
                  <a:pt x="46" y="20"/>
                </a:lnTo>
                <a:close/>
                <a:moveTo>
                  <a:pt x="26" y="46"/>
                </a:moveTo>
                <a:lnTo>
                  <a:pt x="87" y="46"/>
                </a:lnTo>
                <a:lnTo>
                  <a:pt x="87" y="36"/>
                </a:lnTo>
                <a:lnTo>
                  <a:pt x="26" y="36"/>
                </a:lnTo>
                <a:lnTo>
                  <a:pt x="26" y="46"/>
                </a:lnTo>
                <a:lnTo>
                  <a:pt x="26" y="46"/>
                </a:lnTo>
                <a:close/>
                <a:moveTo>
                  <a:pt x="5" y="66"/>
                </a:moveTo>
                <a:lnTo>
                  <a:pt x="5" y="66"/>
                </a:lnTo>
                <a:lnTo>
                  <a:pt x="16" y="76"/>
                </a:lnTo>
                <a:lnTo>
                  <a:pt x="16" y="76"/>
                </a:lnTo>
                <a:lnTo>
                  <a:pt x="46" y="66"/>
                </a:lnTo>
                <a:lnTo>
                  <a:pt x="46" y="66"/>
                </a:lnTo>
                <a:lnTo>
                  <a:pt x="46" y="66"/>
                </a:lnTo>
                <a:lnTo>
                  <a:pt x="46" y="66"/>
                </a:lnTo>
                <a:lnTo>
                  <a:pt x="51" y="71"/>
                </a:lnTo>
                <a:lnTo>
                  <a:pt x="51" y="71"/>
                </a:lnTo>
                <a:lnTo>
                  <a:pt x="26" y="81"/>
                </a:lnTo>
                <a:lnTo>
                  <a:pt x="5" y="81"/>
                </a:lnTo>
                <a:lnTo>
                  <a:pt x="5" y="81"/>
                </a:lnTo>
                <a:lnTo>
                  <a:pt x="11" y="92"/>
                </a:lnTo>
                <a:lnTo>
                  <a:pt x="11" y="92"/>
                </a:lnTo>
                <a:lnTo>
                  <a:pt x="36" y="87"/>
                </a:lnTo>
                <a:lnTo>
                  <a:pt x="56" y="76"/>
                </a:lnTo>
                <a:lnTo>
                  <a:pt x="56" y="76"/>
                </a:lnTo>
                <a:lnTo>
                  <a:pt x="56" y="76"/>
                </a:lnTo>
                <a:lnTo>
                  <a:pt x="56" y="76"/>
                </a:lnTo>
                <a:lnTo>
                  <a:pt x="31" y="92"/>
                </a:lnTo>
                <a:lnTo>
                  <a:pt x="0" y="97"/>
                </a:lnTo>
                <a:lnTo>
                  <a:pt x="0" y="97"/>
                </a:lnTo>
                <a:lnTo>
                  <a:pt x="5" y="112"/>
                </a:lnTo>
                <a:lnTo>
                  <a:pt x="5" y="112"/>
                </a:lnTo>
                <a:lnTo>
                  <a:pt x="36" y="102"/>
                </a:lnTo>
                <a:lnTo>
                  <a:pt x="56" y="92"/>
                </a:lnTo>
                <a:lnTo>
                  <a:pt x="56" y="92"/>
                </a:lnTo>
                <a:lnTo>
                  <a:pt x="56" y="97"/>
                </a:lnTo>
                <a:lnTo>
                  <a:pt x="41" y="97"/>
                </a:lnTo>
                <a:lnTo>
                  <a:pt x="41" y="97"/>
                </a:lnTo>
                <a:lnTo>
                  <a:pt x="46" y="112"/>
                </a:lnTo>
                <a:lnTo>
                  <a:pt x="46" y="112"/>
                </a:lnTo>
                <a:lnTo>
                  <a:pt x="61" y="112"/>
                </a:lnTo>
                <a:lnTo>
                  <a:pt x="72" y="107"/>
                </a:lnTo>
                <a:lnTo>
                  <a:pt x="72" y="97"/>
                </a:lnTo>
                <a:lnTo>
                  <a:pt x="72" y="81"/>
                </a:lnTo>
                <a:lnTo>
                  <a:pt x="72" y="81"/>
                </a:lnTo>
                <a:lnTo>
                  <a:pt x="72" y="81"/>
                </a:lnTo>
                <a:lnTo>
                  <a:pt x="87" y="97"/>
                </a:lnTo>
                <a:lnTo>
                  <a:pt x="102" y="107"/>
                </a:lnTo>
                <a:lnTo>
                  <a:pt x="102" y="107"/>
                </a:lnTo>
                <a:lnTo>
                  <a:pt x="112" y="97"/>
                </a:lnTo>
                <a:lnTo>
                  <a:pt x="112" y="97"/>
                </a:lnTo>
                <a:lnTo>
                  <a:pt x="97" y="87"/>
                </a:lnTo>
                <a:lnTo>
                  <a:pt x="87" y="76"/>
                </a:lnTo>
                <a:lnTo>
                  <a:pt x="87" y="76"/>
                </a:lnTo>
                <a:lnTo>
                  <a:pt x="97" y="71"/>
                </a:lnTo>
                <a:lnTo>
                  <a:pt x="97" y="71"/>
                </a:lnTo>
                <a:lnTo>
                  <a:pt x="97" y="71"/>
                </a:lnTo>
                <a:lnTo>
                  <a:pt x="97" y="71"/>
                </a:lnTo>
                <a:lnTo>
                  <a:pt x="102" y="71"/>
                </a:lnTo>
                <a:lnTo>
                  <a:pt x="102" y="71"/>
                </a:lnTo>
                <a:lnTo>
                  <a:pt x="97" y="66"/>
                </a:lnTo>
                <a:lnTo>
                  <a:pt x="97" y="66"/>
                </a:lnTo>
                <a:lnTo>
                  <a:pt x="87" y="56"/>
                </a:lnTo>
                <a:lnTo>
                  <a:pt x="107" y="56"/>
                </a:lnTo>
                <a:lnTo>
                  <a:pt x="107" y="51"/>
                </a:lnTo>
                <a:lnTo>
                  <a:pt x="5" y="51"/>
                </a:lnTo>
                <a:lnTo>
                  <a:pt x="5" y="56"/>
                </a:lnTo>
                <a:lnTo>
                  <a:pt x="41" y="56"/>
                </a:lnTo>
                <a:lnTo>
                  <a:pt x="41" y="56"/>
                </a:lnTo>
                <a:lnTo>
                  <a:pt x="26" y="66"/>
                </a:lnTo>
                <a:lnTo>
                  <a:pt x="5" y="66"/>
                </a:lnTo>
                <a:lnTo>
                  <a:pt x="5" y="66"/>
                </a:lnTo>
                <a:lnTo>
                  <a:pt x="5" y="66"/>
                </a:lnTo>
                <a:close/>
                <a:moveTo>
                  <a:pt x="67" y="71"/>
                </a:moveTo>
                <a:lnTo>
                  <a:pt x="67" y="71"/>
                </a:lnTo>
                <a:lnTo>
                  <a:pt x="61" y="61"/>
                </a:lnTo>
                <a:lnTo>
                  <a:pt x="67" y="56"/>
                </a:lnTo>
                <a:lnTo>
                  <a:pt x="82" y="56"/>
                </a:lnTo>
                <a:lnTo>
                  <a:pt x="82" y="56"/>
                </a:lnTo>
                <a:lnTo>
                  <a:pt x="67" y="71"/>
                </a:lnTo>
                <a:lnTo>
                  <a:pt x="67" y="71"/>
                </a:lnTo>
                <a:lnTo>
                  <a:pt x="67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7"/>
          <p:cNvSpPr>
            <a:spLocks noEditPoints="1"/>
          </p:cNvSpPr>
          <p:nvPr/>
        </p:nvSpPr>
        <p:spPr bwMode="auto">
          <a:xfrm>
            <a:off x="6413244" y="2224088"/>
            <a:ext cx="177800" cy="177800"/>
          </a:xfrm>
          <a:custGeom>
            <a:avLst/>
            <a:gdLst>
              <a:gd name="T0" fmla="*/ 0 w 112"/>
              <a:gd name="T1" fmla="*/ 36 h 112"/>
              <a:gd name="T2" fmla="*/ 46 w 112"/>
              <a:gd name="T3" fmla="*/ 36 h 112"/>
              <a:gd name="T4" fmla="*/ 46 w 112"/>
              <a:gd name="T5" fmla="*/ 56 h 112"/>
              <a:gd name="T6" fmla="*/ 21 w 112"/>
              <a:gd name="T7" fmla="*/ 56 h 112"/>
              <a:gd name="T8" fmla="*/ 21 w 112"/>
              <a:gd name="T9" fmla="*/ 112 h 112"/>
              <a:gd name="T10" fmla="*/ 36 w 112"/>
              <a:gd name="T11" fmla="*/ 112 h 112"/>
              <a:gd name="T12" fmla="*/ 36 w 112"/>
              <a:gd name="T13" fmla="*/ 102 h 112"/>
              <a:gd name="T14" fmla="*/ 77 w 112"/>
              <a:gd name="T15" fmla="*/ 102 h 112"/>
              <a:gd name="T16" fmla="*/ 77 w 112"/>
              <a:gd name="T17" fmla="*/ 112 h 112"/>
              <a:gd name="T18" fmla="*/ 92 w 112"/>
              <a:gd name="T19" fmla="*/ 112 h 112"/>
              <a:gd name="T20" fmla="*/ 92 w 112"/>
              <a:gd name="T21" fmla="*/ 56 h 112"/>
              <a:gd name="T22" fmla="*/ 62 w 112"/>
              <a:gd name="T23" fmla="*/ 56 h 112"/>
              <a:gd name="T24" fmla="*/ 62 w 112"/>
              <a:gd name="T25" fmla="*/ 36 h 112"/>
              <a:gd name="T26" fmla="*/ 112 w 112"/>
              <a:gd name="T27" fmla="*/ 36 h 112"/>
              <a:gd name="T28" fmla="*/ 112 w 112"/>
              <a:gd name="T29" fmla="*/ 20 h 112"/>
              <a:gd name="T30" fmla="*/ 67 w 112"/>
              <a:gd name="T31" fmla="*/ 20 h 112"/>
              <a:gd name="T32" fmla="*/ 67 w 112"/>
              <a:gd name="T33" fmla="*/ 10 h 112"/>
              <a:gd name="T34" fmla="*/ 67 w 112"/>
              <a:gd name="T35" fmla="*/ 10 h 112"/>
              <a:gd name="T36" fmla="*/ 67 w 112"/>
              <a:gd name="T37" fmla="*/ 5 h 112"/>
              <a:gd name="T38" fmla="*/ 67 w 112"/>
              <a:gd name="T39" fmla="*/ 5 h 112"/>
              <a:gd name="T40" fmla="*/ 67 w 112"/>
              <a:gd name="T41" fmla="*/ 0 h 112"/>
              <a:gd name="T42" fmla="*/ 67 w 112"/>
              <a:gd name="T43" fmla="*/ 0 h 112"/>
              <a:gd name="T44" fmla="*/ 56 w 112"/>
              <a:gd name="T45" fmla="*/ 0 h 112"/>
              <a:gd name="T46" fmla="*/ 56 w 112"/>
              <a:gd name="T47" fmla="*/ 0 h 112"/>
              <a:gd name="T48" fmla="*/ 46 w 112"/>
              <a:gd name="T49" fmla="*/ 0 h 112"/>
              <a:gd name="T50" fmla="*/ 46 w 112"/>
              <a:gd name="T51" fmla="*/ 20 h 112"/>
              <a:gd name="T52" fmla="*/ 0 w 112"/>
              <a:gd name="T53" fmla="*/ 20 h 112"/>
              <a:gd name="T54" fmla="*/ 0 w 112"/>
              <a:gd name="T55" fmla="*/ 36 h 112"/>
              <a:gd name="T56" fmla="*/ 0 w 112"/>
              <a:gd name="T57" fmla="*/ 36 h 112"/>
              <a:gd name="T58" fmla="*/ 36 w 112"/>
              <a:gd name="T59" fmla="*/ 66 h 112"/>
              <a:gd name="T60" fmla="*/ 77 w 112"/>
              <a:gd name="T61" fmla="*/ 66 h 112"/>
              <a:gd name="T62" fmla="*/ 77 w 112"/>
              <a:gd name="T63" fmla="*/ 92 h 112"/>
              <a:gd name="T64" fmla="*/ 36 w 112"/>
              <a:gd name="T65" fmla="*/ 92 h 112"/>
              <a:gd name="T66" fmla="*/ 36 w 112"/>
              <a:gd name="T67" fmla="*/ 66 h 112"/>
              <a:gd name="T68" fmla="*/ 36 w 112"/>
              <a:gd name="T69" fmla="*/ 6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2" h="112">
                <a:moveTo>
                  <a:pt x="0" y="36"/>
                </a:moveTo>
                <a:lnTo>
                  <a:pt x="46" y="36"/>
                </a:lnTo>
                <a:lnTo>
                  <a:pt x="46" y="56"/>
                </a:lnTo>
                <a:lnTo>
                  <a:pt x="21" y="56"/>
                </a:lnTo>
                <a:lnTo>
                  <a:pt x="21" y="112"/>
                </a:lnTo>
                <a:lnTo>
                  <a:pt x="36" y="112"/>
                </a:lnTo>
                <a:lnTo>
                  <a:pt x="36" y="102"/>
                </a:lnTo>
                <a:lnTo>
                  <a:pt x="77" y="102"/>
                </a:lnTo>
                <a:lnTo>
                  <a:pt x="77" y="112"/>
                </a:lnTo>
                <a:lnTo>
                  <a:pt x="92" y="112"/>
                </a:lnTo>
                <a:lnTo>
                  <a:pt x="92" y="56"/>
                </a:lnTo>
                <a:lnTo>
                  <a:pt x="62" y="56"/>
                </a:lnTo>
                <a:lnTo>
                  <a:pt x="62" y="36"/>
                </a:lnTo>
                <a:lnTo>
                  <a:pt x="112" y="36"/>
                </a:lnTo>
                <a:lnTo>
                  <a:pt x="112" y="20"/>
                </a:lnTo>
                <a:lnTo>
                  <a:pt x="67" y="20"/>
                </a:lnTo>
                <a:lnTo>
                  <a:pt x="67" y="10"/>
                </a:lnTo>
                <a:lnTo>
                  <a:pt x="67" y="10"/>
                </a:lnTo>
                <a:lnTo>
                  <a:pt x="67" y="5"/>
                </a:lnTo>
                <a:lnTo>
                  <a:pt x="67" y="5"/>
                </a:lnTo>
                <a:lnTo>
                  <a:pt x="67" y="0"/>
                </a:lnTo>
                <a:lnTo>
                  <a:pt x="67" y="0"/>
                </a:lnTo>
                <a:lnTo>
                  <a:pt x="56" y="0"/>
                </a:lnTo>
                <a:lnTo>
                  <a:pt x="56" y="0"/>
                </a:lnTo>
                <a:lnTo>
                  <a:pt x="46" y="0"/>
                </a:lnTo>
                <a:lnTo>
                  <a:pt x="46" y="20"/>
                </a:lnTo>
                <a:lnTo>
                  <a:pt x="0" y="20"/>
                </a:lnTo>
                <a:lnTo>
                  <a:pt x="0" y="36"/>
                </a:lnTo>
                <a:lnTo>
                  <a:pt x="0" y="36"/>
                </a:lnTo>
                <a:close/>
                <a:moveTo>
                  <a:pt x="36" y="66"/>
                </a:moveTo>
                <a:lnTo>
                  <a:pt x="77" y="66"/>
                </a:lnTo>
                <a:lnTo>
                  <a:pt x="77" y="92"/>
                </a:lnTo>
                <a:lnTo>
                  <a:pt x="36" y="92"/>
                </a:lnTo>
                <a:lnTo>
                  <a:pt x="36" y="66"/>
                </a:lnTo>
                <a:lnTo>
                  <a:pt x="36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8"/>
          <p:cNvSpPr>
            <a:spLocks noEditPoints="1"/>
          </p:cNvSpPr>
          <p:nvPr/>
        </p:nvSpPr>
        <p:spPr bwMode="auto">
          <a:xfrm>
            <a:off x="6608506" y="2224088"/>
            <a:ext cx="177800" cy="177800"/>
          </a:xfrm>
          <a:custGeom>
            <a:avLst/>
            <a:gdLst>
              <a:gd name="T0" fmla="*/ 15 w 112"/>
              <a:gd name="T1" fmla="*/ 20 h 112"/>
              <a:gd name="T2" fmla="*/ 30 w 112"/>
              <a:gd name="T3" fmla="*/ 15 h 112"/>
              <a:gd name="T4" fmla="*/ 30 w 112"/>
              <a:gd name="T5" fmla="*/ 0 h 112"/>
              <a:gd name="T6" fmla="*/ 15 w 112"/>
              <a:gd name="T7" fmla="*/ 5 h 112"/>
              <a:gd name="T8" fmla="*/ 15 w 112"/>
              <a:gd name="T9" fmla="*/ 20 h 112"/>
              <a:gd name="T10" fmla="*/ 45 w 112"/>
              <a:gd name="T11" fmla="*/ 97 h 112"/>
              <a:gd name="T12" fmla="*/ 25 w 112"/>
              <a:gd name="T13" fmla="*/ 41 h 112"/>
              <a:gd name="T14" fmla="*/ 45 w 112"/>
              <a:gd name="T15" fmla="*/ 31 h 112"/>
              <a:gd name="T16" fmla="*/ 40 w 112"/>
              <a:gd name="T17" fmla="*/ 36 h 112"/>
              <a:gd name="T18" fmla="*/ 51 w 112"/>
              <a:gd name="T19" fmla="*/ 41 h 112"/>
              <a:gd name="T20" fmla="*/ 112 w 112"/>
              <a:gd name="T21" fmla="*/ 25 h 112"/>
              <a:gd name="T22" fmla="*/ 71 w 112"/>
              <a:gd name="T23" fmla="*/ 10 h 112"/>
              <a:gd name="T24" fmla="*/ 71 w 112"/>
              <a:gd name="T25" fmla="*/ 5 h 112"/>
              <a:gd name="T26" fmla="*/ 71 w 112"/>
              <a:gd name="T27" fmla="*/ 5 h 112"/>
              <a:gd name="T28" fmla="*/ 56 w 112"/>
              <a:gd name="T29" fmla="*/ 0 h 112"/>
              <a:gd name="T30" fmla="*/ 56 w 112"/>
              <a:gd name="T31" fmla="*/ 5 h 112"/>
              <a:gd name="T32" fmla="*/ 45 w 112"/>
              <a:gd name="T33" fmla="*/ 25 h 112"/>
              <a:gd name="T34" fmla="*/ 0 w 112"/>
              <a:gd name="T35" fmla="*/ 20 h 112"/>
              <a:gd name="T36" fmla="*/ 10 w 112"/>
              <a:gd name="T37" fmla="*/ 31 h 112"/>
              <a:gd name="T38" fmla="*/ 10 w 112"/>
              <a:gd name="T39" fmla="*/ 56 h 112"/>
              <a:gd name="T40" fmla="*/ 0 w 112"/>
              <a:gd name="T41" fmla="*/ 102 h 112"/>
              <a:gd name="T42" fmla="*/ 5 w 112"/>
              <a:gd name="T43" fmla="*/ 107 h 112"/>
              <a:gd name="T44" fmla="*/ 10 w 112"/>
              <a:gd name="T45" fmla="*/ 112 h 112"/>
              <a:gd name="T46" fmla="*/ 20 w 112"/>
              <a:gd name="T47" fmla="*/ 87 h 112"/>
              <a:gd name="T48" fmla="*/ 30 w 112"/>
              <a:gd name="T49" fmla="*/ 56 h 112"/>
              <a:gd name="T50" fmla="*/ 30 w 112"/>
              <a:gd name="T51" fmla="*/ 92 h 112"/>
              <a:gd name="T52" fmla="*/ 20 w 112"/>
              <a:gd name="T53" fmla="*/ 97 h 112"/>
              <a:gd name="T54" fmla="*/ 25 w 112"/>
              <a:gd name="T55" fmla="*/ 107 h 112"/>
              <a:gd name="T56" fmla="*/ 35 w 112"/>
              <a:gd name="T57" fmla="*/ 107 h 112"/>
              <a:gd name="T58" fmla="*/ 45 w 112"/>
              <a:gd name="T59" fmla="*/ 102 h 112"/>
              <a:gd name="T60" fmla="*/ 56 w 112"/>
              <a:gd name="T61" fmla="*/ 112 h 112"/>
              <a:gd name="T62" fmla="*/ 81 w 112"/>
              <a:gd name="T63" fmla="*/ 87 h 112"/>
              <a:gd name="T64" fmla="*/ 91 w 112"/>
              <a:gd name="T65" fmla="*/ 97 h 112"/>
              <a:gd name="T66" fmla="*/ 101 w 112"/>
              <a:gd name="T67" fmla="*/ 112 h 112"/>
              <a:gd name="T68" fmla="*/ 112 w 112"/>
              <a:gd name="T69" fmla="*/ 97 h 112"/>
              <a:gd name="T70" fmla="*/ 86 w 112"/>
              <a:gd name="T71" fmla="*/ 76 h 112"/>
              <a:gd name="T72" fmla="*/ 112 w 112"/>
              <a:gd name="T73" fmla="*/ 61 h 112"/>
              <a:gd name="T74" fmla="*/ 86 w 112"/>
              <a:gd name="T75" fmla="*/ 51 h 112"/>
              <a:gd name="T76" fmla="*/ 101 w 112"/>
              <a:gd name="T77" fmla="*/ 36 h 112"/>
              <a:gd name="T78" fmla="*/ 76 w 112"/>
              <a:gd name="T79" fmla="*/ 36 h 112"/>
              <a:gd name="T80" fmla="*/ 76 w 112"/>
              <a:gd name="T81" fmla="*/ 31 h 112"/>
              <a:gd name="T82" fmla="*/ 61 w 112"/>
              <a:gd name="T83" fmla="*/ 25 h 112"/>
              <a:gd name="T84" fmla="*/ 56 w 112"/>
              <a:gd name="T85" fmla="*/ 41 h 112"/>
              <a:gd name="T86" fmla="*/ 45 w 112"/>
              <a:gd name="T87" fmla="*/ 56 h 112"/>
              <a:gd name="T88" fmla="*/ 51 w 112"/>
              <a:gd name="T89" fmla="*/ 56 h 112"/>
              <a:gd name="T90" fmla="*/ 61 w 112"/>
              <a:gd name="T91" fmla="*/ 61 h 112"/>
              <a:gd name="T92" fmla="*/ 71 w 112"/>
              <a:gd name="T93" fmla="*/ 51 h 112"/>
              <a:gd name="T94" fmla="*/ 51 w 112"/>
              <a:gd name="T95" fmla="*/ 61 h 112"/>
              <a:gd name="T96" fmla="*/ 71 w 112"/>
              <a:gd name="T97" fmla="*/ 76 h 112"/>
              <a:gd name="T98" fmla="*/ 71 w 112"/>
              <a:gd name="T99" fmla="*/ 76 h 112"/>
              <a:gd name="T100" fmla="*/ 45 w 112"/>
              <a:gd name="T101" fmla="*/ 97 h 112"/>
              <a:gd name="T102" fmla="*/ 45 w 112"/>
              <a:gd name="T103" fmla="*/ 9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2" h="112">
                <a:moveTo>
                  <a:pt x="15" y="20"/>
                </a:moveTo>
                <a:lnTo>
                  <a:pt x="15" y="20"/>
                </a:lnTo>
                <a:lnTo>
                  <a:pt x="30" y="15"/>
                </a:lnTo>
                <a:lnTo>
                  <a:pt x="30" y="15"/>
                </a:lnTo>
                <a:lnTo>
                  <a:pt x="30" y="0"/>
                </a:lnTo>
                <a:lnTo>
                  <a:pt x="30" y="0"/>
                </a:lnTo>
                <a:lnTo>
                  <a:pt x="15" y="5"/>
                </a:lnTo>
                <a:lnTo>
                  <a:pt x="15" y="5"/>
                </a:lnTo>
                <a:lnTo>
                  <a:pt x="15" y="20"/>
                </a:lnTo>
                <a:lnTo>
                  <a:pt x="15" y="20"/>
                </a:lnTo>
                <a:lnTo>
                  <a:pt x="15" y="20"/>
                </a:lnTo>
                <a:close/>
                <a:moveTo>
                  <a:pt x="45" y="97"/>
                </a:moveTo>
                <a:lnTo>
                  <a:pt x="45" y="41"/>
                </a:lnTo>
                <a:lnTo>
                  <a:pt x="25" y="41"/>
                </a:lnTo>
                <a:lnTo>
                  <a:pt x="25" y="31"/>
                </a:lnTo>
                <a:lnTo>
                  <a:pt x="45" y="31"/>
                </a:lnTo>
                <a:lnTo>
                  <a:pt x="40" y="36"/>
                </a:lnTo>
                <a:lnTo>
                  <a:pt x="40" y="36"/>
                </a:lnTo>
                <a:lnTo>
                  <a:pt x="51" y="41"/>
                </a:lnTo>
                <a:lnTo>
                  <a:pt x="51" y="41"/>
                </a:lnTo>
                <a:lnTo>
                  <a:pt x="61" y="25"/>
                </a:lnTo>
                <a:lnTo>
                  <a:pt x="112" y="25"/>
                </a:lnTo>
                <a:lnTo>
                  <a:pt x="112" y="10"/>
                </a:lnTo>
                <a:lnTo>
                  <a:pt x="71" y="10"/>
                </a:lnTo>
                <a:lnTo>
                  <a:pt x="71" y="10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56" y="0"/>
                </a:lnTo>
                <a:lnTo>
                  <a:pt x="56" y="0"/>
                </a:lnTo>
                <a:lnTo>
                  <a:pt x="56" y="5"/>
                </a:lnTo>
                <a:lnTo>
                  <a:pt x="56" y="5"/>
                </a:lnTo>
                <a:lnTo>
                  <a:pt x="45" y="25"/>
                </a:lnTo>
                <a:lnTo>
                  <a:pt x="45" y="20"/>
                </a:lnTo>
                <a:lnTo>
                  <a:pt x="0" y="20"/>
                </a:lnTo>
                <a:lnTo>
                  <a:pt x="0" y="31"/>
                </a:lnTo>
                <a:lnTo>
                  <a:pt x="10" y="31"/>
                </a:lnTo>
                <a:lnTo>
                  <a:pt x="10" y="56"/>
                </a:lnTo>
                <a:lnTo>
                  <a:pt x="10" y="56"/>
                </a:lnTo>
                <a:lnTo>
                  <a:pt x="10" y="81"/>
                </a:lnTo>
                <a:lnTo>
                  <a:pt x="0" y="102"/>
                </a:lnTo>
                <a:lnTo>
                  <a:pt x="0" y="102"/>
                </a:lnTo>
                <a:lnTo>
                  <a:pt x="5" y="107"/>
                </a:lnTo>
                <a:lnTo>
                  <a:pt x="5" y="107"/>
                </a:lnTo>
                <a:lnTo>
                  <a:pt x="10" y="112"/>
                </a:lnTo>
                <a:lnTo>
                  <a:pt x="10" y="112"/>
                </a:lnTo>
                <a:lnTo>
                  <a:pt x="20" y="87"/>
                </a:lnTo>
                <a:lnTo>
                  <a:pt x="25" y="56"/>
                </a:lnTo>
                <a:lnTo>
                  <a:pt x="30" y="56"/>
                </a:lnTo>
                <a:lnTo>
                  <a:pt x="30" y="92"/>
                </a:lnTo>
                <a:lnTo>
                  <a:pt x="30" y="92"/>
                </a:lnTo>
                <a:lnTo>
                  <a:pt x="30" y="92"/>
                </a:lnTo>
                <a:lnTo>
                  <a:pt x="20" y="97"/>
                </a:lnTo>
                <a:lnTo>
                  <a:pt x="20" y="97"/>
                </a:lnTo>
                <a:lnTo>
                  <a:pt x="25" y="107"/>
                </a:lnTo>
                <a:lnTo>
                  <a:pt x="25" y="107"/>
                </a:lnTo>
                <a:lnTo>
                  <a:pt x="35" y="107"/>
                </a:lnTo>
                <a:lnTo>
                  <a:pt x="45" y="102"/>
                </a:lnTo>
                <a:lnTo>
                  <a:pt x="45" y="102"/>
                </a:lnTo>
                <a:lnTo>
                  <a:pt x="56" y="112"/>
                </a:lnTo>
                <a:lnTo>
                  <a:pt x="56" y="112"/>
                </a:lnTo>
                <a:lnTo>
                  <a:pt x="71" y="97"/>
                </a:lnTo>
                <a:lnTo>
                  <a:pt x="81" y="87"/>
                </a:lnTo>
                <a:lnTo>
                  <a:pt x="81" y="87"/>
                </a:lnTo>
                <a:lnTo>
                  <a:pt x="91" y="97"/>
                </a:lnTo>
                <a:lnTo>
                  <a:pt x="101" y="112"/>
                </a:lnTo>
                <a:lnTo>
                  <a:pt x="101" y="112"/>
                </a:lnTo>
                <a:lnTo>
                  <a:pt x="112" y="97"/>
                </a:lnTo>
                <a:lnTo>
                  <a:pt x="112" y="97"/>
                </a:lnTo>
                <a:lnTo>
                  <a:pt x="96" y="87"/>
                </a:lnTo>
                <a:lnTo>
                  <a:pt x="86" y="76"/>
                </a:lnTo>
                <a:lnTo>
                  <a:pt x="112" y="76"/>
                </a:lnTo>
                <a:lnTo>
                  <a:pt x="112" y="61"/>
                </a:lnTo>
                <a:lnTo>
                  <a:pt x="86" y="61"/>
                </a:lnTo>
                <a:lnTo>
                  <a:pt x="86" y="51"/>
                </a:lnTo>
                <a:lnTo>
                  <a:pt x="101" y="51"/>
                </a:lnTo>
                <a:lnTo>
                  <a:pt x="101" y="36"/>
                </a:lnTo>
                <a:lnTo>
                  <a:pt x="76" y="36"/>
                </a:lnTo>
                <a:lnTo>
                  <a:pt x="76" y="36"/>
                </a:lnTo>
                <a:lnTo>
                  <a:pt x="76" y="36"/>
                </a:lnTo>
                <a:lnTo>
                  <a:pt x="76" y="31"/>
                </a:lnTo>
                <a:lnTo>
                  <a:pt x="76" y="31"/>
                </a:lnTo>
                <a:lnTo>
                  <a:pt x="61" y="25"/>
                </a:lnTo>
                <a:lnTo>
                  <a:pt x="61" y="25"/>
                </a:lnTo>
                <a:lnTo>
                  <a:pt x="56" y="41"/>
                </a:lnTo>
                <a:lnTo>
                  <a:pt x="45" y="56"/>
                </a:lnTo>
                <a:lnTo>
                  <a:pt x="45" y="56"/>
                </a:lnTo>
                <a:lnTo>
                  <a:pt x="51" y="56"/>
                </a:lnTo>
                <a:lnTo>
                  <a:pt x="51" y="56"/>
                </a:lnTo>
                <a:lnTo>
                  <a:pt x="61" y="61"/>
                </a:lnTo>
                <a:lnTo>
                  <a:pt x="61" y="61"/>
                </a:lnTo>
                <a:lnTo>
                  <a:pt x="66" y="51"/>
                </a:lnTo>
                <a:lnTo>
                  <a:pt x="71" y="51"/>
                </a:lnTo>
                <a:lnTo>
                  <a:pt x="71" y="61"/>
                </a:lnTo>
                <a:lnTo>
                  <a:pt x="51" y="61"/>
                </a:lnTo>
                <a:lnTo>
                  <a:pt x="51" y="76"/>
                </a:lnTo>
                <a:lnTo>
                  <a:pt x="71" y="76"/>
                </a:lnTo>
                <a:lnTo>
                  <a:pt x="71" y="76"/>
                </a:lnTo>
                <a:lnTo>
                  <a:pt x="71" y="76"/>
                </a:lnTo>
                <a:lnTo>
                  <a:pt x="61" y="92"/>
                </a:lnTo>
                <a:lnTo>
                  <a:pt x="45" y="97"/>
                </a:lnTo>
                <a:lnTo>
                  <a:pt x="45" y="97"/>
                </a:lnTo>
                <a:lnTo>
                  <a:pt x="45" y="9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69"/>
          <p:cNvSpPr>
            <a:spLocks noEditPoints="1"/>
          </p:cNvSpPr>
          <p:nvPr/>
        </p:nvSpPr>
        <p:spPr bwMode="auto">
          <a:xfrm>
            <a:off x="6802181" y="2224088"/>
            <a:ext cx="177800" cy="177800"/>
          </a:xfrm>
          <a:custGeom>
            <a:avLst/>
            <a:gdLst>
              <a:gd name="T0" fmla="*/ 51 w 112"/>
              <a:gd name="T1" fmla="*/ 20 h 112"/>
              <a:gd name="T2" fmla="*/ 71 w 112"/>
              <a:gd name="T3" fmla="*/ 25 h 112"/>
              <a:gd name="T4" fmla="*/ 20 w 112"/>
              <a:gd name="T5" fmla="*/ 46 h 112"/>
              <a:gd name="T6" fmla="*/ 20 w 112"/>
              <a:gd name="T7" fmla="*/ 36 h 112"/>
              <a:gd name="T8" fmla="*/ 20 w 112"/>
              <a:gd name="T9" fmla="*/ 25 h 112"/>
              <a:gd name="T10" fmla="*/ 5 w 112"/>
              <a:gd name="T11" fmla="*/ 56 h 112"/>
              <a:gd name="T12" fmla="*/ 0 w 112"/>
              <a:gd name="T13" fmla="*/ 61 h 112"/>
              <a:gd name="T14" fmla="*/ 5 w 112"/>
              <a:gd name="T15" fmla="*/ 71 h 112"/>
              <a:gd name="T16" fmla="*/ 0 w 112"/>
              <a:gd name="T17" fmla="*/ 102 h 112"/>
              <a:gd name="T18" fmla="*/ 15 w 112"/>
              <a:gd name="T19" fmla="*/ 92 h 112"/>
              <a:gd name="T20" fmla="*/ 20 w 112"/>
              <a:gd name="T21" fmla="*/ 76 h 112"/>
              <a:gd name="T22" fmla="*/ 10 w 112"/>
              <a:gd name="T23" fmla="*/ 107 h 112"/>
              <a:gd name="T24" fmla="*/ 25 w 112"/>
              <a:gd name="T25" fmla="*/ 112 h 112"/>
              <a:gd name="T26" fmla="*/ 35 w 112"/>
              <a:gd name="T27" fmla="*/ 41 h 112"/>
              <a:gd name="T28" fmla="*/ 40 w 112"/>
              <a:gd name="T29" fmla="*/ 46 h 112"/>
              <a:gd name="T30" fmla="*/ 51 w 112"/>
              <a:gd name="T31" fmla="*/ 102 h 112"/>
              <a:gd name="T32" fmla="*/ 61 w 112"/>
              <a:gd name="T33" fmla="*/ 102 h 112"/>
              <a:gd name="T34" fmla="*/ 61 w 112"/>
              <a:gd name="T35" fmla="*/ 102 h 112"/>
              <a:gd name="T36" fmla="*/ 76 w 112"/>
              <a:gd name="T37" fmla="*/ 112 h 112"/>
              <a:gd name="T38" fmla="*/ 86 w 112"/>
              <a:gd name="T39" fmla="*/ 97 h 112"/>
              <a:gd name="T40" fmla="*/ 102 w 112"/>
              <a:gd name="T41" fmla="*/ 112 h 112"/>
              <a:gd name="T42" fmla="*/ 112 w 112"/>
              <a:gd name="T43" fmla="*/ 87 h 112"/>
              <a:gd name="T44" fmla="*/ 102 w 112"/>
              <a:gd name="T45" fmla="*/ 92 h 112"/>
              <a:gd name="T46" fmla="*/ 96 w 112"/>
              <a:gd name="T47" fmla="*/ 87 h 112"/>
              <a:gd name="T48" fmla="*/ 107 w 112"/>
              <a:gd name="T49" fmla="*/ 51 h 112"/>
              <a:gd name="T50" fmla="*/ 112 w 112"/>
              <a:gd name="T51" fmla="*/ 51 h 112"/>
              <a:gd name="T52" fmla="*/ 91 w 112"/>
              <a:gd name="T53" fmla="*/ 46 h 112"/>
              <a:gd name="T54" fmla="*/ 91 w 112"/>
              <a:gd name="T55" fmla="*/ 66 h 112"/>
              <a:gd name="T56" fmla="*/ 112 w 112"/>
              <a:gd name="T57" fmla="*/ 41 h 112"/>
              <a:gd name="T58" fmla="*/ 102 w 112"/>
              <a:gd name="T59" fmla="*/ 31 h 112"/>
              <a:gd name="T60" fmla="*/ 102 w 112"/>
              <a:gd name="T61" fmla="*/ 20 h 112"/>
              <a:gd name="T62" fmla="*/ 76 w 112"/>
              <a:gd name="T63" fmla="*/ 5 h 112"/>
              <a:gd name="T64" fmla="*/ 81 w 112"/>
              <a:gd name="T65" fmla="*/ 5 h 112"/>
              <a:gd name="T66" fmla="*/ 81 w 112"/>
              <a:gd name="T67" fmla="*/ 0 h 112"/>
              <a:gd name="T68" fmla="*/ 51 w 112"/>
              <a:gd name="T69" fmla="*/ 5 h 112"/>
              <a:gd name="T70" fmla="*/ 51 w 112"/>
              <a:gd name="T71" fmla="*/ 5 h 112"/>
              <a:gd name="T72" fmla="*/ 51 w 112"/>
              <a:gd name="T73" fmla="*/ 0 h 112"/>
              <a:gd name="T74" fmla="*/ 5 w 112"/>
              <a:gd name="T75" fmla="*/ 5 h 112"/>
              <a:gd name="T76" fmla="*/ 35 w 112"/>
              <a:gd name="T77" fmla="*/ 25 h 112"/>
              <a:gd name="T78" fmla="*/ 56 w 112"/>
              <a:gd name="T79" fmla="*/ 61 h 112"/>
              <a:gd name="T80" fmla="*/ 56 w 112"/>
              <a:gd name="T81" fmla="*/ 56 h 112"/>
              <a:gd name="T82" fmla="*/ 81 w 112"/>
              <a:gd name="T83" fmla="*/ 87 h 112"/>
              <a:gd name="T84" fmla="*/ 66 w 112"/>
              <a:gd name="T85" fmla="*/ 92 h 112"/>
              <a:gd name="T86" fmla="*/ 71 w 112"/>
              <a:gd name="T87" fmla="*/ 61 h 112"/>
              <a:gd name="T88" fmla="*/ 71 w 112"/>
              <a:gd name="T89" fmla="*/ 56 h 112"/>
              <a:gd name="T90" fmla="*/ 81 w 112"/>
              <a:gd name="T91" fmla="*/ 87 h 112"/>
              <a:gd name="T92" fmla="*/ 61 w 112"/>
              <a:gd name="T93" fmla="*/ 76 h 112"/>
              <a:gd name="T94" fmla="*/ 61 w 112"/>
              <a:gd name="T95" fmla="*/ 71 h 112"/>
              <a:gd name="T96" fmla="*/ 56 w 112"/>
              <a:gd name="T97" fmla="*/ 92 h 112"/>
              <a:gd name="T98" fmla="*/ 56 w 112"/>
              <a:gd name="T99" fmla="*/ 81 h 112"/>
              <a:gd name="T100" fmla="*/ 86 w 112"/>
              <a:gd name="T101" fmla="*/ 25 h 112"/>
              <a:gd name="T102" fmla="*/ 76 w 112"/>
              <a:gd name="T103" fmla="*/ 20 h 112"/>
              <a:gd name="T104" fmla="*/ 91 w 112"/>
              <a:gd name="T105" fmla="*/ 25 h 112"/>
              <a:gd name="T106" fmla="*/ 91 w 112"/>
              <a:gd name="T107" fmla="*/ 25 h 112"/>
              <a:gd name="T108" fmla="*/ 86 w 112"/>
              <a:gd name="T109" fmla="*/ 31 h 112"/>
              <a:gd name="T110" fmla="*/ 86 w 112"/>
              <a:gd name="T111" fmla="*/ 25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2" h="112">
                <a:moveTo>
                  <a:pt x="35" y="25"/>
                </a:moveTo>
                <a:lnTo>
                  <a:pt x="51" y="25"/>
                </a:lnTo>
                <a:lnTo>
                  <a:pt x="51" y="20"/>
                </a:lnTo>
                <a:lnTo>
                  <a:pt x="66" y="20"/>
                </a:lnTo>
                <a:lnTo>
                  <a:pt x="66" y="25"/>
                </a:lnTo>
                <a:lnTo>
                  <a:pt x="71" y="25"/>
                </a:lnTo>
                <a:lnTo>
                  <a:pt x="71" y="31"/>
                </a:lnTo>
                <a:lnTo>
                  <a:pt x="20" y="31"/>
                </a:lnTo>
                <a:lnTo>
                  <a:pt x="20" y="46"/>
                </a:lnTo>
                <a:lnTo>
                  <a:pt x="20" y="46"/>
                </a:lnTo>
                <a:lnTo>
                  <a:pt x="20" y="36"/>
                </a:lnTo>
                <a:lnTo>
                  <a:pt x="20" y="36"/>
                </a:lnTo>
                <a:lnTo>
                  <a:pt x="20" y="31"/>
                </a:lnTo>
                <a:lnTo>
                  <a:pt x="20" y="31"/>
                </a:lnTo>
                <a:lnTo>
                  <a:pt x="20" y="25"/>
                </a:lnTo>
                <a:lnTo>
                  <a:pt x="20" y="25"/>
                </a:lnTo>
                <a:lnTo>
                  <a:pt x="5" y="25"/>
                </a:lnTo>
                <a:lnTo>
                  <a:pt x="5" y="56"/>
                </a:lnTo>
                <a:lnTo>
                  <a:pt x="20" y="56"/>
                </a:lnTo>
                <a:lnTo>
                  <a:pt x="20" y="61"/>
                </a:lnTo>
                <a:lnTo>
                  <a:pt x="0" y="61"/>
                </a:lnTo>
                <a:lnTo>
                  <a:pt x="0" y="71"/>
                </a:lnTo>
                <a:lnTo>
                  <a:pt x="5" y="71"/>
                </a:lnTo>
                <a:lnTo>
                  <a:pt x="5" y="71"/>
                </a:lnTo>
                <a:lnTo>
                  <a:pt x="5" y="87"/>
                </a:lnTo>
                <a:lnTo>
                  <a:pt x="0" y="102"/>
                </a:lnTo>
                <a:lnTo>
                  <a:pt x="0" y="102"/>
                </a:lnTo>
                <a:lnTo>
                  <a:pt x="10" y="107"/>
                </a:lnTo>
                <a:lnTo>
                  <a:pt x="10" y="107"/>
                </a:lnTo>
                <a:lnTo>
                  <a:pt x="15" y="92"/>
                </a:lnTo>
                <a:lnTo>
                  <a:pt x="20" y="71"/>
                </a:lnTo>
                <a:lnTo>
                  <a:pt x="20" y="71"/>
                </a:lnTo>
                <a:lnTo>
                  <a:pt x="20" y="76"/>
                </a:lnTo>
                <a:lnTo>
                  <a:pt x="20" y="76"/>
                </a:lnTo>
                <a:lnTo>
                  <a:pt x="20" y="92"/>
                </a:lnTo>
                <a:lnTo>
                  <a:pt x="10" y="107"/>
                </a:lnTo>
                <a:lnTo>
                  <a:pt x="10" y="107"/>
                </a:lnTo>
                <a:lnTo>
                  <a:pt x="25" y="112"/>
                </a:lnTo>
                <a:lnTo>
                  <a:pt x="25" y="112"/>
                </a:lnTo>
                <a:lnTo>
                  <a:pt x="30" y="97"/>
                </a:lnTo>
                <a:lnTo>
                  <a:pt x="35" y="76"/>
                </a:lnTo>
                <a:lnTo>
                  <a:pt x="35" y="41"/>
                </a:lnTo>
                <a:lnTo>
                  <a:pt x="71" y="41"/>
                </a:lnTo>
                <a:lnTo>
                  <a:pt x="71" y="46"/>
                </a:lnTo>
                <a:lnTo>
                  <a:pt x="40" y="46"/>
                </a:lnTo>
                <a:lnTo>
                  <a:pt x="40" y="107"/>
                </a:lnTo>
                <a:lnTo>
                  <a:pt x="51" y="107"/>
                </a:lnTo>
                <a:lnTo>
                  <a:pt x="51" y="102"/>
                </a:lnTo>
                <a:lnTo>
                  <a:pt x="66" y="102"/>
                </a:lnTo>
                <a:lnTo>
                  <a:pt x="66" y="102"/>
                </a:lnTo>
                <a:lnTo>
                  <a:pt x="61" y="102"/>
                </a:lnTo>
                <a:lnTo>
                  <a:pt x="61" y="102"/>
                </a:lnTo>
                <a:lnTo>
                  <a:pt x="61" y="102"/>
                </a:lnTo>
                <a:lnTo>
                  <a:pt x="61" y="102"/>
                </a:lnTo>
                <a:lnTo>
                  <a:pt x="76" y="112"/>
                </a:lnTo>
                <a:lnTo>
                  <a:pt x="76" y="112"/>
                </a:lnTo>
                <a:lnTo>
                  <a:pt x="76" y="112"/>
                </a:lnTo>
                <a:lnTo>
                  <a:pt x="76" y="112"/>
                </a:lnTo>
                <a:lnTo>
                  <a:pt x="86" y="97"/>
                </a:lnTo>
                <a:lnTo>
                  <a:pt x="86" y="97"/>
                </a:lnTo>
                <a:lnTo>
                  <a:pt x="96" y="107"/>
                </a:lnTo>
                <a:lnTo>
                  <a:pt x="102" y="112"/>
                </a:lnTo>
                <a:lnTo>
                  <a:pt x="102" y="112"/>
                </a:lnTo>
                <a:lnTo>
                  <a:pt x="112" y="107"/>
                </a:lnTo>
                <a:lnTo>
                  <a:pt x="112" y="87"/>
                </a:lnTo>
                <a:lnTo>
                  <a:pt x="112" y="87"/>
                </a:lnTo>
                <a:lnTo>
                  <a:pt x="102" y="81"/>
                </a:lnTo>
                <a:lnTo>
                  <a:pt x="102" y="81"/>
                </a:lnTo>
                <a:lnTo>
                  <a:pt x="102" y="92"/>
                </a:lnTo>
                <a:lnTo>
                  <a:pt x="102" y="92"/>
                </a:lnTo>
                <a:lnTo>
                  <a:pt x="96" y="87"/>
                </a:lnTo>
                <a:lnTo>
                  <a:pt x="96" y="87"/>
                </a:lnTo>
                <a:lnTo>
                  <a:pt x="102" y="66"/>
                </a:lnTo>
                <a:lnTo>
                  <a:pt x="102" y="66"/>
                </a:lnTo>
                <a:lnTo>
                  <a:pt x="107" y="51"/>
                </a:lnTo>
                <a:lnTo>
                  <a:pt x="107" y="51"/>
                </a:lnTo>
                <a:lnTo>
                  <a:pt x="112" y="51"/>
                </a:lnTo>
                <a:lnTo>
                  <a:pt x="112" y="51"/>
                </a:lnTo>
                <a:lnTo>
                  <a:pt x="96" y="46"/>
                </a:lnTo>
                <a:lnTo>
                  <a:pt x="96" y="46"/>
                </a:lnTo>
                <a:lnTo>
                  <a:pt x="91" y="46"/>
                </a:lnTo>
                <a:lnTo>
                  <a:pt x="91" y="46"/>
                </a:lnTo>
                <a:lnTo>
                  <a:pt x="91" y="66"/>
                </a:lnTo>
                <a:lnTo>
                  <a:pt x="91" y="66"/>
                </a:lnTo>
                <a:lnTo>
                  <a:pt x="86" y="46"/>
                </a:lnTo>
                <a:lnTo>
                  <a:pt x="86" y="41"/>
                </a:lnTo>
                <a:lnTo>
                  <a:pt x="112" y="41"/>
                </a:lnTo>
                <a:lnTo>
                  <a:pt x="112" y="31"/>
                </a:lnTo>
                <a:lnTo>
                  <a:pt x="102" y="31"/>
                </a:lnTo>
                <a:lnTo>
                  <a:pt x="102" y="31"/>
                </a:lnTo>
                <a:lnTo>
                  <a:pt x="107" y="25"/>
                </a:lnTo>
                <a:lnTo>
                  <a:pt x="107" y="25"/>
                </a:lnTo>
                <a:lnTo>
                  <a:pt x="102" y="20"/>
                </a:lnTo>
                <a:lnTo>
                  <a:pt x="112" y="20"/>
                </a:lnTo>
                <a:lnTo>
                  <a:pt x="112" y="5"/>
                </a:lnTo>
                <a:lnTo>
                  <a:pt x="76" y="5"/>
                </a:lnTo>
                <a:lnTo>
                  <a:pt x="76" y="5"/>
                </a:lnTo>
                <a:lnTo>
                  <a:pt x="76" y="5"/>
                </a:lnTo>
                <a:lnTo>
                  <a:pt x="81" y="5"/>
                </a:lnTo>
                <a:lnTo>
                  <a:pt x="81" y="5"/>
                </a:lnTo>
                <a:lnTo>
                  <a:pt x="81" y="0"/>
                </a:lnTo>
                <a:lnTo>
                  <a:pt x="81" y="0"/>
                </a:lnTo>
                <a:lnTo>
                  <a:pt x="66" y="0"/>
                </a:lnTo>
                <a:lnTo>
                  <a:pt x="66" y="5"/>
                </a:lnTo>
                <a:lnTo>
                  <a:pt x="51" y="5"/>
                </a:lnTo>
                <a:lnTo>
                  <a:pt x="51" y="5"/>
                </a:lnTo>
                <a:lnTo>
                  <a:pt x="51" y="5"/>
                </a:lnTo>
                <a:lnTo>
                  <a:pt x="51" y="5"/>
                </a:lnTo>
                <a:lnTo>
                  <a:pt x="51" y="5"/>
                </a:lnTo>
                <a:lnTo>
                  <a:pt x="51" y="0"/>
                </a:lnTo>
                <a:lnTo>
                  <a:pt x="51" y="0"/>
                </a:lnTo>
                <a:lnTo>
                  <a:pt x="35" y="0"/>
                </a:lnTo>
                <a:lnTo>
                  <a:pt x="35" y="5"/>
                </a:lnTo>
                <a:lnTo>
                  <a:pt x="5" y="5"/>
                </a:lnTo>
                <a:lnTo>
                  <a:pt x="5" y="20"/>
                </a:lnTo>
                <a:lnTo>
                  <a:pt x="35" y="20"/>
                </a:lnTo>
                <a:lnTo>
                  <a:pt x="35" y="25"/>
                </a:lnTo>
                <a:lnTo>
                  <a:pt x="35" y="25"/>
                </a:lnTo>
                <a:close/>
                <a:moveTo>
                  <a:pt x="56" y="56"/>
                </a:moveTo>
                <a:lnTo>
                  <a:pt x="56" y="61"/>
                </a:lnTo>
                <a:lnTo>
                  <a:pt x="51" y="61"/>
                </a:lnTo>
                <a:lnTo>
                  <a:pt x="51" y="56"/>
                </a:lnTo>
                <a:lnTo>
                  <a:pt x="56" y="56"/>
                </a:lnTo>
                <a:lnTo>
                  <a:pt x="56" y="56"/>
                </a:lnTo>
                <a:close/>
                <a:moveTo>
                  <a:pt x="81" y="87"/>
                </a:moveTo>
                <a:lnTo>
                  <a:pt x="81" y="87"/>
                </a:lnTo>
                <a:lnTo>
                  <a:pt x="76" y="92"/>
                </a:lnTo>
                <a:lnTo>
                  <a:pt x="76" y="92"/>
                </a:lnTo>
                <a:lnTo>
                  <a:pt x="66" y="92"/>
                </a:lnTo>
                <a:lnTo>
                  <a:pt x="66" y="81"/>
                </a:lnTo>
                <a:lnTo>
                  <a:pt x="71" y="81"/>
                </a:lnTo>
                <a:lnTo>
                  <a:pt x="71" y="61"/>
                </a:lnTo>
                <a:lnTo>
                  <a:pt x="66" y="61"/>
                </a:lnTo>
                <a:lnTo>
                  <a:pt x="66" y="56"/>
                </a:lnTo>
                <a:lnTo>
                  <a:pt x="71" y="56"/>
                </a:lnTo>
                <a:lnTo>
                  <a:pt x="71" y="56"/>
                </a:lnTo>
                <a:lnTo>
                  <a:pt x="81" y="87"/>
                </a:lnTo>
                <a:lnTo>
                  <a:pt x="81" y="87"/>
                </a:lnTo>
                <a:lnTo>
                  <a:pt x="81" y="87"/>
                </a:lnTo>
                <a:close/>
                <a:moveTo>
                  <a:pt x="61" y="71"/>
                </a:moveTo>
                <a:lnTo>
                  <a:pt x="61" y="76"/>
                </a:lnTo>
                <a:lnTo>
                  <a:pt x="51" y="76"/>
                </a:lnTo>
                <a:lnTo>
                  <a:pt x="51" y="71"/>
                </a:lnTo>
                <a:lnTo>
                  <a:pt x="61" y="71"/>
                </a:lnTo>
                <a:lnTo>
                  <a:pt x="61" y="71"/>
                </a:lnTo>
                <a:close/>
                <a:moveTo>
                  <a:pt x="56" y="81"/>
                </a:moveTo>
                <a:lnTo>
                  <a:pt x="56" y="92"/>
                </a:lnTo>
                <a:lnTo>
                  <a:pt x="51" y="92"/>
                </a:lnTo>
                <a:lnTo>
                  <a:pt x="51" y="81"/>
                </a:lnTo>
                <a:lnTo>
                  <a:pt x="56" y="81"/>
                </a:lnTo>
                <a:lnTo>
                  <a:pt x="56" y="81"/>
                </a:lnTo>
                <a:close/>
                <a:moveTo>
                  <a:pt x="86" y="25"/>
                </a:moveTo>
                <a:lnTo>
                  <a:pt x="86" y="25"/>
                </a:lnTo>
                <a:lnTo>
                  <a:pt x="86" y="25"/>
                </a:lnTo>
                <a:lnTo>
                  <a:pt x="86" y="25"/>
                </a:lnTo>
                <a:lnTo>
                  <a:pt x="76" y="20"/>
                </a:lnTo>
                <a:lnTo>
                  <a:pt x="76" y="20"/>
                </a:lnTo>
                <a:lnTo>
                  <a:pt x="96" y="20"/>
                </a:lnTo>
                <a:lnTo>
                  <a:pt x="91" y="25"/>
                </a:lnTo>
                <a:lnTo>
                  <a:pt x="91" y="25"/>
                </a:lnTo>
                <a:lnTo>
                  <a:pt x="91" y="25"/>
                </a:lnTo>
                <a:lnTo>
                  <a:pt x="91" y="25"/>
                </a:lnTo>
                <a:lnTo>
                  <a:pt x="96" y="31"/>
                </a:lnTo>
                <a:lnTo>
                  <a:pt x="86" y="31"/>
                </a:lnTo>
                <a:lnTo>
                  <a:pt x="86" y="31"/>
                </a:lnTo>
                <a:lnTo>
                  <a:pt x="86" y="31"/>
                </a:lnTo>
                <a:lnTo>
                  <a:pt x="86" y="25"/>
                </a:lnTo>
                <a:lnTo>
                  <a:pt x="86" y="25"/>
                </a:lnTo>
                <a:lnTo>
                  <a:pt x="86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0"/>
          <p:cNvSpPr>
            <a:spLocks noEditPoints="1"/>
          </p:cNvSpPr>
          <p:nvPr/>
        </p:nvSpPr>
        <p:spPr bwMode="auto">
          <a:xfrm>
            <a:off x="6995856" y="2224088"/>
            <a:ext cx="177800" cy="177800"/>
          </a:xfrm>
          <a:custGeom>
            <a:avLst/>
            <a:gdLst>
              <a:gd name="T0" fmla="*/ 15 w 112"/>
              <a:gd name="T1" fmla="*/ 20 h 112"/>
              <a:gd name="T2" fmla="*/ 30 w 112"/>
              <a:gd name="T3" fmla="*/ 15 h 112"/>
              <a:gd name="T4" fmla="*/ 30 w 112"/>
              <a:gd name="T5" fmla="*/ 0 h 112"/>
              <a:gd name="T6" fmla="*/ 15 w 112"/>
              <a:gd name="T7" fmla="*/ 5 h 112"/>
              <a:gd name="T8" fmla="*/ 15 w 112"/>
              <a:gd name="T9" fmla="*/ 20 h 112"/>
              <a:gd name="T10" fmla="*/ 46 w 112"/>
              <a:gd name="T11" fmla="*/ 97 h 112"/>
              <a:gd name="T12" fmla="*/ 25 w 112"/>
              <a:gd name="T13" fmla="*/ 41 h 112"/>
              <a:gd name="T14" fmla="*/ 46 w 112"/>
              <a:gd name="T15" fmla="*/ 31 h 112"/>
              <a:gd name="T16" fmla="*/ 41 w 112"/>
              <a:gd name="T17" fmla="*/ 36 h 112"/>
              <a:gd name="T18" fmla="*/ 51 w 112"/>
              <a:gd name="T19" fmla="*/ 41 h 112"/>
              <a:gd name="T20" fmla="*/ 112 w 112"/>
              <a:gd name="T21" fmla="*/ 25 h 112"/>
              <a:gd name="T22" fmla="*/ 71 w 112"/>
              <a:gd name="T23" fmla="*/ 10 h 112"/>
              <a:gd name="T24" fmla="*/ 71 w 112"/>
              <a:gd name="T25" fmla="*/ 5 h 112"/>
              <a:gd name="T26" fmla="*/ 71 w 112"/>
              <a:gd name="T27" fmla="*/ 5 h 112"/>
              <a:gd name="T28" fmla="*/ 56 w 112"/>
              <a:gd name="T29" fmla="*/ 0 h 112"/>
              <a:gd name="T30" fmla="*/ 56 w 112"/>
              <a:gd name="T31" fmla="*/ 5 h 112"/>
              <a:gd name="T32" fmla="*/ 46 w 112"/>
              <a:gd name="T33" fmla="*/ 25 h 112"/>
              <a:gd name="T34" fmla="*/ 0 w 112"/>
              <a:gd name="T35" fmla="*/ 20 h 112"/>
              <a:gd name="T36" fmla="*/ 10 w 112"/>
              <a:gd name="T37" fmla="*/ 31 h 112"/>
              <a:gd name="T38" fmla="*/ 10 w 112"/>
              <a:gd name="T39" fmla="*/ 56 h 112"/>
              <a:gd name="T40" fmla="*/ 0 w 112"/>
              <a:gd name="T41" fmla="*/ 102 h 112"/>
              <a:gd name="T42" fmla="*/ 5 w 112"/>
              <a:gd name="T43" fmla="*/ 102 h 112"/>
              <a:gd name="T44" fmla="*/ 10 w 112"/>
              <a:gd name="T45" fmla="*/ 112 h 112"/>
              <a:gd name="T46" fmla="*/ 20 w 112"/>
              <a:gd name="T47" fmla="*/ 87 h 112"/>
              <a:gd name="T48" fmla="*/ 30 w 112"/>
              <a:gd name="T49" fmla="*/ 56 h 112"/>
              <a:gd name="T50" fmla="*/ 30 w 112"/>
              <a:gd name="T51" fmla="*/ 92 h 112"/>
              <a:gd name="T52" fmla="*/ 20 w 112"/>
              <a:gd name="T53" fmla="*/ 97 h 112"/>
              <a:gd name="T54" fmla="*/ 25 w 112"/>
              <a:gd name="T55" fmla="*/ 107 h 112"/>
              <a:gd name="T56" fmla="*/ 36 w 112"/>
              <a:gd name="T57" fmla="*/ 107 h 112"/>
              <a:gd name="T58" fmla="*/ 46 w 112"/>
              <a:gd name="T59" fmla="*/ 102 h 112"/>
              <a:gd name="T60" fmla="*/ 56 w 112"/>
              <a:gd name="T61" fmla="*/ 112 h 112"/>
              <a:gd name="T62" fmla="*/ 81 w 112"/>
              <a:gd name="T63" fmla="*/ 87 h 112"/>
              <a:gd name="T64" fmla="*/ 91 w 112"/>
              <a:gd name="T65" fmla="*/ 97 h 112"/>
              <a:gd name="T66" fmla="*/ 102 w 112"/>
              <a:gd name="T67" fmla="*/ 112 h 112"/>
              <a:gd name="T68" fmla="*/ 112 w 112"/>
              <a:gd name="T69" fmla="*/ 97 h 112"/>
              <a:gd name="T70" fmla="*/ 86 w 112"/>
              <a:gd name="T71" fmla="*/ 76 h 112"/>
              <a:gd name="T72" fmla="*/ 112 w 112"/>
              <a:gd name="T73" fmla="*/ 61 h 112"/>
              <a:gd name="T74" fmla="*/ 86 w 112"/>
              <a:gd name="T75" fmla="*/ 51 h 112"/>
              <a:gd name="T76" fmla="*/ 102 w 112"/>
              <a:gd name="T77" fmla="*/ 36 h 112"/>
              <a:gd name="T78" fmla="*/ 76 w 112"/>
              <a:gd name="T79" fmla="*/ 36 h 112"/>
              <a:gd name="T80" fmla="*/ 76 w 112"/>
              <a:gd name="T81" fmla="*/ 31 h 112"/>
              <a:gd name="T82" fmla="*/ 61 w 112"/>
              <a:gd name="T83" fmla="*/ 25 h 112"/>
              <a:gd name="T84" fmla="*/ 56 w 112"/>
              <a:gd name="T85" fmla="*/ 41 h 112"/>
              <a:gd name="T86" fmla="*/ 46 w 112"/>
              <a:gd name="T87" fmla="*/ 56 h 112"/>
              <a:gd name="T88" fmla="*/ 51 w 112"/>
              <a:gd name="T89" fmla="*/ 56 h 112"/>
              <a:gd name="T90" fmla="*/ 61 w 112"/>
              <a:gd name="T91" fmla="*/ 61 h 112"/>
              <a:gd name="T92" fmla="*/ 71 w 112"/>
              <a:gd name="T93" fmla="*/ 51 h 112"/>
              <a:gd name="T94" fmla="*/ 51 w 112"/>
              <a:gd name="T95" fmla="*/ 61 h 112"/>
              <a:gd name="T96" fmla="*/ 71 w 112"/>
              <a:gd name="T97" fmla="*/ 76 h 112"/>
              <a:gd name="T98" fmla="*/ 71 w 112"/>
              <a:gd name="T99" fmla="*/ 76 h 112"/>
              <a:gd name="T100" fmla="*/ 46 w 112"/>
              <a:gd name="T101" fmla="*/ 97 h 112"/>
              <a:gd name="T102" fmla="*/ 46 w 112"/>
              <a:gd name="T103" fmla="*/ 9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2" h="112">
                <a:moveTo>
                  <a:pt x="15" y="20"/>
                </a:moveTo>
                <a:lnTo>
                  <a:pt x="15" y="20"/>
                </a:lnTo>
                <a:lnTo>
                  <a:pt x="30" y="15"/>
                </a:lnTo>
                <a:lnTo>
                  <a:pt x="30" y="15"/>
                </a:lnTo>
                <a:lnTo>
                  <a:pt x="30" y="0"/>
                </a:lnTo>
                <a:lnTo>
                  <a:pt x="30" y="0"/>
                </a:lnTo>
                <a:lnTo>
                  <a:pt x="15" y="5"/>
                </a:lnTo>
                <a:lnTo>
                  <a:pt x="15" y="5"/>
                </a:lnTo>
                <a:lnTo>
                  <a:pt x="15" y="20"/>
                </a:lnTo>
                <a:lnTo>
                  <a:pt x="15" y="20"/>
                </a:lnTo>
                <a:lnTo>
                  <a:pt x="15" y="20"/>
                </a:lnTo>
                <a:close/>
                <a:moveTo>
                  <a:pt x="46" y="97"/>
                </a:moveTo>
                <a:lnTo>
                  <a:pt x="46" y="41"/>
                </a:lnTo>
                <a:lnTo>
                  <a:pt x="25" y="41"/>
                </a:lnTo>
                <a:lnTo>
                  <a:pt x="25" y="31"/>
                </a:lnTo>
                <a:lnTo>
                  <a:pt x="46" y="31"/>
                </a:lnTo>
                <a:lnTo>
                  <a:pt x="41" y="36"/>
                </a:lnTo>
                <a:lnTo>
                  <a:pt x="41" y="36"/>
                </a:lnTo>
                <a:lnTo>
                  <a:pt x="51" y="41"/>
                </a:lnTo>
                <a:lnTo>
                  <a:pt x="51" y="41"/>
                </a:lnTo>
                <a:lnTo>
                  <a:pt x="61" y="25"/>
                </a:lnTo>
                <a:lnTo>
                  <a:pt x="112" y="25"/>
                </a:lnTo>
                <a:lnTo>
                  <a:pt x="112" y="10"/>
                </a:lnTo>
                <a:lnTo>
                  <a:pt x="71" y="10"/>
                </a:lnTo>
                <a:lnTo>
                  <a:pt x="71" y="10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56" y="0"/>
                </a:lnTo>
                <a:lnTo>
                  <a:pt x="56" y="0"/>
                </a:lnTo>
                <a:lnTo>
                  <a:pt x="56" y="5"/>
                </a:lnTo>
                <a:lnTo>
                  <a:pt x="56" y="5"/>
                </a:lnTo>
                <a:lnTo>
                  <a:pt x="46" y="25"/>
                </a:lnTo>
                <a:lnTo>
                  <a:pt x="46" y="20"/>
                </a:lnTo>
                <a:lnTo>
                  <a:pt x="0" y="20"/>
                </a:lnTo>
                <a:lnTo>
                  <a:pt x="0" y="31"/>
                </a:lnTo>
                <a:lnTo>
                  <a:pt x="10" y="31"/>
                </a:lnTo>
                <a:lnTo>
                  <a:pt x="10" y="56"/>
                </a:lnTo>
                <a:lnTo>
                  <a:pt x="10" y="56"/>
                </a:lnTo>
                <a:lnTo>
                  <a:pt x="10" y="81"/>
                </a:lnTo>
                <a:lnTo>
                  <a:pt x="0" y="102"/>
                </a:lnTo>
                <a:lnTo>
                  <a:pt x="0" y="102"/>
                </a:lnTo>
                <a:lnTo>
                  <a:pt x="5" y="102"/>
                </a:lnTo>
                <a:lnTo>
                  <a:pt x="5" y="102"/>
                </a:lnTo>
                <a:lnTo>
                  <a:pt x="10" y="112"/>
                </a:lnTo>
                <a:lnTo>
                  <a:pt x="10" y="112"/>
                </a:lnTo>
                <a:lnTo>
                  <a:pt x="20" y="87"/>
                </a:lnTo>
                <a:lnTo>
                  <a:pt x="25" y="56"/>
                </a:lnTo>
                <a:lnTo>
                  <a:pt x="30" y="56"/>
                </a:lnTo>
                <a:lnTo>
                  <a:pt x="30" y="92"/>
                </a:lnTo>
                <a:lnTo>
                  <a:pt x="30" y="92"/>
                </a:lnTo>
                <a:lnTo>
                  <a:pt x="30" y="92"/>
                </a:lnTo>
                <a:lnTo>
                  <a:pt x="20" y="97"/>
                </a:lnTo>
                <a:lnTo>
                  <a:pt x="20" y="97"/>
                </a:lnTo>
                <a:lnTo>
                  <a:pt x="25" y="107"/>
                </a:lnTo>
                <a:lnTo>
                  <a:pt x="25" y="107"/>
                </a:lnTo>
                <a:lnTo>
                  <a:pt x="36" y="107"/>
                </a:lnTo>
                <a:lnTo>
                  <a:pt x="46" y="102"/>
                </a:lnTo>
                <a:lnTo>
                  <a:pt x="46" y="102"/>
                </a:lnTo>
                <a:lnTo>
                  <a:pt x="56" y="112"/>
                </a:lnTo>
                <a:lnTo>
                  <a:pt x="56" y="112"/>
                </a:lnTo>
                <a:lnTo>
                  <a:pt x="71" y="97"/>
                </a:lnTo>
                <a:lnTo>
                  <a:pt x="81" y="87"/>
                </a:lnTo>
                <a:lnTo>
                  <a:pt x="81" y="87"/>
                </a:lnTo>
                <a:lnTo>
                  <a:pt x="91" y="97"/>
                </a:lnTo>
                <a:lnTo>
                  <a:pt x="102" y="112"/>
                </a:lnTo>
                <a:lnTo>
                  <a:pt x="102" y="112"/>
                </a:lnTo>
                <a:lnTo>
                  <a:pt x="112" y="97"/>
                </a:lnTo>
                <a:lnTo>
                  <a:pt x="112" y="97"/>
                </a:lnTo>
                <a:lnTo>
                  <a:pt x="97" y="87"/>
                </a:lnTo>
                <a:lnTo>
                  <a:pt x="86" y="76"/>
                </a:lnTo>
                <a:lnTo>
                  <a:pt x="112" y="76"/>
                </a:lnTo>
                <a:lnTo>
                  <a:pt x="112" y="61"/>
                </a:lnTo>
                <a:lnTo>
                  <a:pt x="86" y="61"/>
                </a:lnTo>
                <a:lnTo>
                  <a:pt x="86" y="51"/>
                </a:lnTo>
                <a:lnTo>
                  <a:pt x="102" y="51"/>
                </a:lnTo>
                <a:lnTo>
                  <a:pt x="102" y="36"/>
                </a:lnTo>
                <a:lnTo>
                  <a:pt x="76" y="36"/>
                </a:lnTo>
                <a:lnTo>
                  <a:pt x="76" y="36"/>
                </a:lnTo>
                <a:lnTo>
                  <a:pt x="76" y="36"/>
                </a:lnTo>
                <a:lnTo>
                  <a:pt x="76" y="31"/>
                </a:lnTo>
                <a:lnTo>
                  <a:pt x="76" y="31"/>
                </a:lnTo>
                <a:lnTo>
                  <a:pt x="61" y="25"/>
                </a:lnTo>
                <a:lnTo>
                  <a:pt x="61" y="25"/>
                </a:lnTo>
                <a:lnTo>
                  <a:pt x="56" y="41"/>
                </a:lnTo>
                <a:lnTo>
                  <a:pt x="46" y="56"/>
                </a:lnTo>
                <a:lnTo>
                  <a:pt x="46" y="56"/>
                </a:lnTo>
                <a:lnTo>
                  <a:pt x="51" y="56"/>
                </a:lnTo>
                <a:lnTo>
                  <a:pt x="51" y="56"/>
                </a:lnTo>
                <a:lnTo>
                  <a:pt x="61" y="61"/>
                </a:lnTo>
                <a:lnTo>
                  <a:pt x="61" y="61"/>
                </a:lnTo>
                <a:lnTo>
                  <a:pt x="66" y="51"/>
                </a:lnTo>
                <a:lnTo>
                  <a:pt x="71" y="51"/>
                </a:lnTo>
                <a:lnTo>
                  <a:pt x="71" y="61"/>
                </a:lnTo>
                <a:lnTo>
                  <a:pt x="51" y="61"/>
                </a:lnTo>
                <a:lnTo>
                  <a:pt x="51" y="76"/>
                </a:lnTo>
                <a:lnTo>
                  <a:pt x="71" y="76"/>
                </a:lnTo>
                <a:lnTo>
                  <a:pt x="71" y="76"/>
                </a:lnTo>
                <a:lnTo>
                  <a:pt x="71" y="76"/>
                </a:lnTo>
                <a:lnTo>
                  <a:pt x="61" y="92"/>
                </a:lnTo>
                <a:lnTo>
                  <a:pt x="46" y="97"/>
                </a:lnTo>
                <a:lnTo>
                  <a:pt x="46" y="97"/>
                </a:lnTo>
                <a:lnTo>
                  <a:pt x="46" y="9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1"/>
          <p:cNvSpPr>
            <a:spLocks noEditPoints="1"/>
          </p:cNvSpPr>
          <p:nvPr/>
        </p:nvSpPr>
        <p:spPr bwMode="auto">
          <a:xfrm>
            <a:off x="7213344" y="2224088"/>
            <a:ext cx="130175" cy="177800"/>
          </a:xfrm>
          <a:custGeom>
            <a:avLst/>
            <a:gdLst>
              <a:gd name="T0" fmla="*/ 16 w 82"/>
              <a:gd name="T1" fmla="*/ 112 h 112"/>
              <a:gd name="T2" fmla="*/ 16 w 82"/>
              <a:gd name="T3" fmla="*/ 107 h 112"/>
              <a:gd name="T4" fmla="*/ 66 w 82"/>
              <a:gd name="T5" fmla="*/ 107 h 112"/>
              <a:gd name="T6" fmla="*/ 66 w 82"/>
              <a:gd name="T7" fmla="*/ 112 h 112"/>
              <a:gd name="T8" fmla="*/ 82 w 82"/>
              <a:gd name="T9" fmla="*/ 112 h 112"/>
              <a:gd name="T10" fmla="*/ 82 w 82"/>
              <a:gd name="T11" fmla="*/ 15 h 112"/>
              <a:gd name="T12" fmla="*/ 41 w 82"/>
              <a:gd name="T13" fmla="*/ 15 h 112"/>
              <a:gd name="T14" fmla="*/ 41 w 82"/>
              <a:gd name="T15" fmla="*/ 15 h 112"/>
              <a:gd name="T16" fmla="*/ 46 w 82"/>
              <a:gd name="T17" fmla="*/ 10 h 112"/>
              <a:gd name="T18" fmla="*/ 46 w 82"/>
              <a:gd name="T19" fmla="*/ 10 h 112"/>
              <a:gd name="T20" fmla="*/ 46 w 82"/>
              <a:gd name="T21" fmla="*/ 10 h 112"/>
              <a:gd name="T22" fmla="*/ 46 w 82"/>
              <a:gd name="T23" fmla="*/ 5 h 112"/>
              <a:gd name="T24" fmla="*/ 46 w 82"/>
              <a:gd name="T25" fmla="*/ 5 h 112"/>
              <a:gd name="T26" fmla="*/ 31 w 82"/>
              <a:gd name="T27" fmla="*/ 0 h 112"/>
              <a:gd name="T28" fmla="*/ 31 w 82"/>
              <a:gd name="T29" fmla="*/ 0 h 112"/>
              <a:gd name="T30" fmla="*/ 26 w 82"/>
              <a:gd name="T31" fmla="*/ 5 h 112"/>
              <a:gd name="T32" fmla="*/ 26 w 82"/>
              <a:gd name="T33" fmla="*/ 5 h 112"/>
              <a:gd name="T34" fmla="*/ 26 w 82"/>
              <a:gd name="T35" fmla="*/ 15 h 112"/>
              <a:gd name="T36" fmla="*/ 0 w 82"/>
              <a:gd name="T37" fmla="*/ 15 h 112"/>
              <a:gd name="T38" fmla="*/ 0 w 82"/>
              <a:gd name="T39" fmla="*/ 112 h 112"/>
              <a:gd name="T40" fmla="*/ 0 w 82"/>
              <a:gd name="T41" fmla="*/ 112 h 112"/>
              <a:gd name="T42" fmla="*/ 16 w 82"/>
              <a:gd name="T43" fmla="*/ 112 h 112"/>
              <a:gd name="T44" fmla="*/ 16 w 82"/>
              <a:gd name="T45" fmla="*/ 112 h 112"/>
              <a:gd name="T46" fmla="*/ 66 w 82"/>
              <a:gd name="T47" fmla="*/ 31 h 112"/>
              <a:gd name="T48" fmla="*/ 66 w 82"/>
              <a:gd name="T49" fmla="*/ 41 h 112"/>
              <a:gd name="T50" fmla="*/ 16 w 82"/>
              <a:gd name="T51" fmla="*/ 41 h 112"/>
              <a:gd name="T52" fmla="*/ 16 w 82"/>
              <a:gd name="T53" fmla="*/ 31 h 112"/>
              <a:gd name="T54" fmla="*/ 66 w 82"/>
              <a:gd name="T55" fmla="*/ 31 h 112"/>
              <a:gd name="T56" fmla="*/ 66 w 82"/>
              <a:gd name="T57" fmla="*/ 31 h 112"/>
              <a:gd name="T58" fmla="*/ 66 w 82"/>
              <a:gd name="T59" fmla="*/ 66 h 112"/>
              <a:gd name="T60" fmla="*/ 16 w 82"/>
              <a:gd name="T61" fmla="*/ 66 h 112"/>
              <a:gd name="T62" fmla="*/ 16 w 82"/>
              <a:gd name="T63" fmla="*/ 56 h 112"/>
              <a:gd name="T64" fmla="*/ 66 w 82"/>
              <a:gd name="T65" fmla="*/ 56 h 112"/>
              <a:gd name="T66" fmla="*/ 66 w 82"/>
              <a:gd name="T67" fmla="*/ 66 h 112"/>
              <a:gd name="T68" fmla="*/ 66 w 82"/>
              <a:gd name="T69" fmla="*/ 66 h 112"/>
              <a:gd name="T70" fmla="*/ 66 w 82"/>
              <a:gd name="T71" fmla="*/ 81 h 112"/>
              <a:gd name="T72" fmla="*/ 66 w 82"/>
              <a:gd name="T73" fmla="*/ 92 h 112"/>
              <a:gd name="T74" fmla="*/ 16 w 82"/>
              <a:gd name="T75" fmla="*/ 92 h 112"/>
              <a:gd name="T76" fmla="*/ 16 w 82"/>
              <a:gd name="T77" fmla="*/ 81 h 112"/>
              <a:gd name="T78" fmla="*/ 66 w 82"/>
              <a:gd name="T79" fmla="*/ 81 h 112"/>
              <a:gd name="T80" fmla="*/ 66 w 82"/>
              <a:gd name="T81" fmla="*/ 8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2" h="112">
                <a:moveTo>
                  <a:pt x="16" y="112"/>
                </a:moveTo>
                <a:lnTo>
                  <a:pt x="16" y="107"/>
                </a:lnTo>
                <a:lnTo>
                  <a:pt x="66" y="107"/>
                </a:lnTo>
                <a:lnTo>
                  <a:pt x="66" y="112"/>
                </a:lnTo>
                <a:lnTo>
                  <a:pt x="82" y="112"/>
                </a:lnTo>
                <a:lnTo>
                  <a:pt x="82" y="15"/>
                </a:lnTo>
                <a:lnTo>
                  <a:pt x="41" y="15"/>
                </a:lnTo>
                <a:lnTo>
                  <a:pt x="41" y="15"/>
                </a:lnTo>
                <a:lnTo>
                  <a:pt x="46" y="10"/>
                </a:lnTo>
                <a:lnTo>
                  <a:pt x="46" y="10"/>
                </a:lnTo>
                <a:lnTo>
                  <a:pt x="46" y="10"/>
                </a:lnTo>
                <a:lnTo>
                  <a:pt x="46" y="5"/>
                </a:lnTo>
                <a:lnTo>
                  <a:pt x="46" y="5"/>
                </a:lnTo>
                <a:lnTo>
                  <a:pt x="31" y="0"/>
                </a:lnTo>
                <a:lnTo>
                  <a:pt x="31" y="0"/>
                </a:lnTo>
                <a:lnTo>
                  <a:pt x="26" y="5"/>
                </a:lnTo>
                <a:lnTo>
                  <a:pt x="26" y="5"/>
                </a:lnTo>
                <a:lnTo>
                  <a:pt x="26" y="15"/>
                </a:lnTo>
                <a:lnTo>
                  <a:pt x="0" y="15"/>
                </a:lnTo>
                <a:lnTo>
                  <a:pt x="0" y="112"/>
                </a:lnTo>
                <a:lnTo>
                  <a:pt x="0" y="112"/>
                </a:lnTo>
                <a:lnTo>
                  <a:pt x="16" y="112"/>
                </a:lnTo>
                <a:lnTo>
                  <a:pt x="16" y="112"/>
                </a:lnTo>
                <a:close/>
                <a:moveTo>
                  <a:pt x="66" y="31"/>
                </a:moveTo>
                <a:lnTo>
                  <a:pt x="66" y="41"/>
                </a:lnTo>
                <a:lnTo>
                  <a:pt x="16" y="41"/>
                </a:lnTo>
                <a:lnTo>
                  <a:pt x="16" y="31"/>
                </a:lnTo>
                <a:lnTo>
                  <a:pt x="66" y="31"/>
                </a:lnTo>
                <a:lnTo>
                  <a:pt x="66" y="31"/>
                </a:lnTo>
                <a:close/>
                <a:moveTo>
                  <a:pt x="66" y="66"/>
                </a:moveTo>
                <a:lnTo>
                  <a:pt x="16" y="66"/>
                </a:lnTo>
                <a:lnTo>
                  <a:pt x="16" y="56"/>
                </a:lnTo>
                <a:lnTo>
                  <a:pt x="66" y="56"/>
                </a:lnTo>
                <a:lnTo>
                  <a:pt x="66" y="66"/>
                </a:lnTo>
                <a:lnTo>
                  <a:pt x="66" y="66"/>
                </a:lnTo>
                <a:close/>
                <a:moveTo>
                  <a:pt x="66" y="81"/>
                </a:moveTo>
                <a:lnTo>
                  <a:pt x="66" y="92"/>
                </a:lnTo>
                <a:lnTo>
                  <a:pt x="16" y="92"/>
                </a:lnTo>
                <a:lnTo>
                  <a:pt x="16" y="81"/>
                </a:lnTo>
                <a:lnTo>
                  <a:pt x="66" y="81"/>
                </a:lnTo>
                <a:lnTo>
                  <a:pt x="66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2"/>
          <p:cNvSpPr>
            <a:spLocks noEditPoints="1"/>
          </p:cNvSpPr>
          <p:nvPr/>
        </p:nvSpPr>
        <p:spPr bwMode="auto">
          <a:xfrm>
            <a:off x="7383206" y="2224088"/>
            <a:ext cx="177800" cy="177800"/>
          </a:xfrm>
          <a:custGeom>
            <a:avLst/>
            <a:gdLst>
              <a:gd name="T0" fmla="*/ 82 w 112"/>
              <a:gd name="T1" fmla="*/ 10 h 112"/>
              <a:gd name="T2" fmla="*/ 82 w 112"/>
              <a:gd name="T3" fmla="*/ 5 h 112"/>
              <a:gd name="T4" fmla="*/ 66 w 112"/>
              <a:gd name="T5" fmla="*/ 0 h 112"/>
              <a:gd name="T6" fmla="*/ 56 w 112"/>
              <a:gd name="T7" fmla="*/ 20 h 112"/>
              <a:gd name="T8" fmla="*/ 36 w 112"/>
              <a:gd name="T9" fmla="*/ 36 h 112"/>
              <a:gd name="T10" fmla="*/ 41 w 112"/>
              <a:gd name="T11" fmla="*/ 51 h 112"/>
              <a:gd name="T12" fmla="*/ 97 w 112"/>
              <a:gd name="T13" fmla="*/ 51 h 112"/>
              <a:gd name="T14" fmla="*/ 97 w 112"/>
              <a:gd name="T15" fmla="*/ 56 h 112"/>
              <a:gd name="T16" fmla="*/ 107 w 112"/>
              <a:gd name="T17" fmla="*/ 51 h 112"/>
              <a:gd name="T18" fmla="*/ 112 w 112"/>
              <a:gd name="T19" fmla="*/ 51 h 112"/>
              <a:gd name="T20" fmla="*/ 92 w 112"/>
              <a:gd name="T21" fmla="*/ 15 h 112"/>
              <a:gd name="T22" fmla="*/ 76 w 112"/>
              <a:gd name="T23" fmla="*/ 25 h 112"/>
              <a:gd name="T24" fmla="*/ 61 w 112"/>
              <a:gd name="T25" fmla="*/ 36 h 112"/>
              <a:gd name="T26" fmla="*/ 82 w 112"/>
              <a:gd name="T27" fmla="*/ 10 h 112"/>
              <a:gd name="T28" fmla="*/ 82 w 112"/>
              <a:gd name="T29" fmla="*/ 10 h 112"/>
              <a:gd name="T30" fmla="*/ 41 w 112"/>
              <a:gd name="T31" fmla="*/ 15 h 112"/>
              <a:gd name="T32" fmla="*/ 26 w 112"/>
              <a:gd name="T33" fmla="*/ 0 h 112"/>
              <a:gd name="T34" fmla="*/ 10 w 112"/>
              <a:gd name="T35" fmla="*/ 10 h 112"/>
              <a:gd name="T36" fmla="*/ 15 w 112"/>
              <a:gd name="T37" fmla="*/ 20 h 112"/>
              <a:gd name="T38" fmla="*/ 31 w 112"/>
              <a:gd name="T39" fmla="*/ 31 h 112"/>
              <a:gd name="T40" fmla="*/ 41 w 112"/>
              <a:gd name="T41" fmla="*/ 15 h 112"/>
              <a:gd name="T42" fmla="*/ 31 w 112"/>
              <a:gd name="T43" fmla="*/ 41 h 112"/>
              <a:gd name="T44" fmla="*/ 10 w 112"/>
              <a:gd name="T45" fmla="*/ 25 h 112"/>
              <a:gd name="T46" fmla="*/ 0 w 112"/>
              <a:gd name="T47" fmla="*/ 41 h 112"/>
              <a:gd name="T48" fmla="*/ 20 w 112"/>
              <a:gd name="T49" fmla="*/ 56 h 112"/>
              <a:gd name="T50" fmla="*/ 31 w 112"/>
              <a:gd name="T51" fmla="*/ 41 h 112"/>
              <a:gd name="T52" fmla="*/ 31 w 112"/>
              <a:gd name="T53" fmla="*/ 41 h 112"/>
              <a:gd name="T54" fmla="*/ 15 w 112"/>
              <a:gd name="T55" fmla="*/ 107 h 112"/>
              <a:gd name="T56" fmla="*/ 20 w 112"/>
              <a:gd name="T57" fmla="*/ 107 h 112"/>
              <a:gd name="T58" fmla="*/ 36 w 112"/>
              <a:gd name="T59" fmla="*/ 66 h 112"/>
              <a:gd name="T60" fmla="*/ 26 w 112"/>
              <a:gd name="T61" fmla="*/ 61 h 112"/>
              <a:gd name="T62" fmla="*/ 20 w 112"/>
              <a:gd name="T63" fmla="*/ 56 h 112"/>
              <a:gd name="T64" fmla="*/ 5 w 112"/>
              <a:gd name="T65" fmla="*/ 97 h 112"/>
              <a:gd name="T66" fmla="*/ 15 w 112"/>
              <a:gd name="T67" fmla="*/ 107 h 112"/>
              <a:gd name="T68" fmla="*/ 56 w 112"/>
              <a:gd name="T69" fmla="*/ 102 h 112"/>
              <a:gd name="T70" fmla="*/ 87 w 112"/>
              <a:gd name="T71" fmla="*/ 112 h 112"/>
              <a:gd name="T72" fmla="*/ 102 w 112"/>
              <a:gd name="T73" fmla="*/ 61 h 112"/>
              <a:gd name="T74" fmla="*/ 41 w 112"/>
              <a:gd name="T75" fmla="*/ 112 h 112"/>
              <a:gd name="T76" fmla="*/ 56 w 112"/>
              <a:gd name="T77" fmla="*/ 102 h 112"/>
              <a:gd name="T78" fmla="*/ 87 w 112"/>
              <a:gd name="T79" fmla="*/ 71 h 112"/>
              <a:gd name="T80" fmla="*/ 56 w 112"/>
              <a:gd name="T81" fmla="*/ 92 h 112"/>
              <a:gd name="T82" fmla="*/ 87 w 112"/>
              <a:gd name="T83" fmla="*/ 7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2" h="112">
                <a:moveTo>
                  <a:pt x="82" y="10"/>
                </a:moveTo>
                <a:lnTo>
                  <a:pt x="82" y="10"/>
                </a:lnTo>
                <a:lnTo>
                  <a:pt x="82" y="5"/>
                </a:lnTo>
                <a:lnTo>
                  <a:pt x="82" y="5"/>
                </a:lnTo>
                <a:lnTo>
                  <a:pt x="66" y="0"/>
                </a:lnTo>
                <a:lnTo>
                  <a:pt x="66" y="0"/>
                </a:lnTo>
                <a:lnTo>
                  <a:pt x="56" y="20"/>
                </a:lnTo>
                <a:lnTo>
                  <a:pt x="56" y="20"/>
                </a:lnTo>
                <a:lnTo>
                  <a:pt x="46" y="36"/>
                </a:lnTo>
                <a:lnTo>
                  <a:pt x="36" y="36"/>
                </a:lnTo>
                <a:lnTo>
                  <a:pt x="41" y="51"/>
                </a:lnTo>
                <a:lnTo>
                  <a:pt x="41" y="51"/>
                </a:lnTo>
                <a:lnTo>
                  <a:pt x="76" y="51"/>
                </a:lnTo>
                <a:lnTo>
                  <a:pt x="97" y="51"/>
                </a:lnTo>
                <a:lnTo>
                  <a:pt x="97" y="56"/>
                </a:lnTo>
                <a:lnTo>
                  <a:pt x="97" y="56"/>
                </a:lnTo>
                <a:lnTo>
                  <a:pt x="107" y="51"/>
                </a:lnTo>
                <a:lnTo>
                  <a:pt x="107" y="51"/>
                </a:lnTo>
                <a:lnTo>
                  <a:pt x="112" y="51"/>
                </a:lnTo>
                <a:lnTo>
                  <a:pt x="112" y="51"/>
                </a:lnTo>
                <a:lnTo>
                  <a:pt x="92" y="15"/>
                </a:lnTo>
                <a:lnTo>
                  <a:pt x="92" y="15"/>
                </a:lnTo>
                <a:lnTo>
                  <a:pt x="76" y="25"/>
                </a:lnTo>
                <a:lnTo>
                  <a:pt x="76" y="25"/>
                </a:lnTo>
                <a:lnTo>
                  <a:pt x="87" y="36"/>
                </a:lnTo>
                <a:lnTo>
                  <a:pt x="61" y="36"/>
                </a:lnTo>
                <a:lnTo>
                  <a:pt x="61" y="36"/>
                </a:lnTo>
                <a:lnTo>
                  <a:pt x="82" y="10"/>
                </a:lnTo>
                <a:lnTo>
                  <a:pt x="82" y="10"/>
                </a:lnTo>
                <a:lnTo>
                  <a:pt x="82" y="10"/>
                </a:lnTo>
                <a:close/>
                <a:moveTo>
                  <a:pt x="41" y="15"/>
                </a:moveTo>
                <a:lnTo>
                  <a:pt x="41" y="15"/>
                </a:lnTo>
                <a:lnTo>
                  <a:pt x="26" y="0"/>
                </a:lnTo>
                <a:lnTo>
                  <a:pt x="26" y="0"/>
                </a:lnTo>
                <a:lnTo>
                  <a:pt x="10" y="10"/>
                </a:lnTo>
                <a:lnTo>
                  <a:pt x="10" y="10"/>
                </a:lnTo>
                <a:lnTo>
                  <a:pt x="15" y="20"/>
                </a:lnTo>
                <a:lnTo>
                  <a:pt x="15" y="20"/>
                </a:lnTo>
                <a:lnTo>
                  <a:pt x="31" y="31"/>
                </a:lnTo>
                <a:lnTo>
                  <a:pt x="31" y="31"/>
                </a:lnTo>
                <a:lnTo>
                  <a:pt x="41" y="15"/>
                </a:lnTo>
                <a:lnTo>
                  <a:pt x="41" y="15"/>
                </a:lnTo>
                <a:lnTo>
                  <a:pt x="41" y="15"/>
                </a:lnTo>
                <a:close/>
                <a:moveTo>
                  <a:pt x="31" y="41"/>
                </a:moveTo>
                <a:lnTo>
                  <a:pt x="31" y="41"/>
                </a:lnTo>
                <a:lnTo>
                  <a:pt x="10" y="25"/>
                </a:lnTo>
                <a:lnTo>
                  <a:pt x="10" y="25"/>
                </a:lnTo>
                <a:lnTo>
                  <a:pt x="0" y="41"/>
                </a:lnTo>
                <a:lnTo>
                  <a:pt x="0" y="41"/>
                </a:lnTo>
                <a:lnTo>
                  <a:pt x="20" y="56"/>
                </a:lnTo>
                <a:lnTo>
                  <a:pt x="20" y="56"/>
                </a:lnTo>
                <a:lnTo>
                  <a:pt x="31" y="41"/>
                </a:lnTo>
                <a:lnTo>
                  <a:pt x="31" y="41"/>
                </a:lnTo>
                <a:lnTo>
                  <a:pt x="31" y="41"/>
                </a:lnTo>
                <a:close/>
                <a:moveTo>
                  <a:pt x="15" y="107"/>
                </a:moveTo>
                <a:lnTo>
                  <a:pt x="15" y="107"/>
                </a:lnTo>
                <a:lnTo>
                  <a:pt x="20" y="107"/>
                </a:lnTo>
                <a:lnTo>
                  <a:pt x="20" y="107"/>
                </a:lnTo>
                <a:lnTo>
                  <a:pt x="36" y="66"/>
                </a:lnTo>
                <a:lnTo>
                  <a:pt x="36" y="66"/>
                </a:lnTo>
                <a:lnTo>
                  <a:pt x="26" y="61"/>
                </a:lnTo>
                <a:lnTo>
                  <a:pt x="26" y="61"/>
                </a:lnTo>
                <a:lnTo>
                  <a:pt x="20" y="56"/>
                </a:lnTo>
                <a:lnTo>
                  <a:pt x="20" y="56"/>
                </a:lnTo>
                <a:lnTo>
                  <a:pt x="5" y="97"/>
                </a:lnTo>
                <a:lnTo>
                  <a:pt x="5" y="97"/>
                </a:lnTo>
                <a:lnTo>
                  <a:pt x="15" y="107"/>
                </a:lnTo>
                <a:lnTo>
                  <a:pt x="15" y="107"/>
                </a:lnTo>
                <a:lnTo>
                  <a:pt x="15" y="107"/>
                </a:lnTo>
                <a:close/>
                <a:moveTo>
                  <a:pt x="56" y="102"/>
                </a:moveTo>
                <a:lnTo>
                  <a:pt x="87" y="102"/>
                </a:lnTo>
                <a:lnTo>
                  <a:pt x="87" y="112"/>
                </a:lnTo>
                <a:lnTo>
                  <a:pt x="102" y="112"/>
                </a:lnTo>
                <a:lnTo>
                  <a:pt x="102" y="61"/>
                </a:lnTo>
                <a:lnTo>
                  <a:pt x="41" y="61"/>
                </a:lnTo>
                <a:lnTo>
                  <a:pt x="41" y="112"/>
                </a:lnTo>
                <a:lnTo>
                  <a:pt x="56" y="112"/>
                </a:lnTo>
                <a:lnTo>
                  <a:pt x="56" y="102"/>
                </a:lnTo>
                <a:lnTo>
                  <a:pt x="56" y="102"/>
                </a:lnTo>
                <a:close/>
                <a:moveTo>
                  <a:pt x="87" y="71"/>
                </a:moveTo>
                <a:lnTo>
                  <a:pt x="87" y="92"/>
                </a:lnTo>
                <a:lnTo>
                  <a:pt x="56" y="92"/>
                </a:lnTo>
                <a:lnTo>
                  <a:pt x="56" y="71"/>
                </a:lnTo>
                <a:lnTo>
                  <a:pt x="87" y="71"/>
                </a:lnTo>
                <a:lnTo>
                  <a:pt x="87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3"/>
          <p:cNvSpPr>
            <a:spLocks noEditPoints="1"/>
          </p:cNvSpPr>
          <p:nvPr/>
        </p:nvSpPr>
        <p:spPr bwMode="auto">
          <a:xfrm>
            <a:off x="7576881" y="2224088"/>
            <a:ext cx="169862" cy="177800"/>
          </a:xfrm>
          <a:custGeom>
            <a:avLst/>
            <a:gdLst>
              <a:gd name="T0" fmla="*/ 82 w 107"/>
              <a:gd name="T1" fmla="*/ 31 h 112"/>
              <a:gd name="T2" fmla="*/ 72 w 107"/>
              <a:gd name="T3" fmla="*/ 15 h 112"/>
              <a:gd name="T4" fmla="*/ 72 w 107"/>
              <a:gd name="T5" fmla="*/ 10 h 112"/>
              <a:gd name="T6" fmla="*/ 72 w 107"/>
              <a:gd name="T7" fmla="*/ 10 h 112"/>
              <a:gd name="T8" fmla="*/ 66 w 107"/>
              <a:gd name="T9" fmla="*/ 10 h 112"/>
              <a:gd name="T10" fmla="*/ 56 w 107"/>
              <a:gd name="T11" fmla="*/ 10 h 112"/>
              <a:gd name="T12" fmla="*/ 56 w 107"/>
              <a:gd name="T13" fmla="*/ 56 h 112"/>
              <a:gd name="T14" fmla="*/ 51 w 107"/>
              <a:gd name="T15" fmla="*/ 31 h 112"/>
              <a:gd name="T16" fmla="*/ 41 w 107"/>
              <a:gd name="T17" fmla="*/ 10 h 112"/>
              <a:gd name="T18" fmla="*/ 41 w 107"/>
              <a:gd name="T19" fmla="*/ 5 h 112"/>
              <a:gd name="T20" fmla="*/ 41 w 107"/>
              <a:gd name="T21" fmla="*/ 5 h 112"/>
              <a:gd name="T22" fmla="*/ 36 w 107"/>
              <a:gd name="T23" fmla="*/ 5 h 112"/>
              <a:gd name="T24" fmla="*/ 26 w 107"/>
              <a:gd name="T25" fmla="*/ 5 h 112"/>
              <a:gd name="T26" fmla="*/ 26 w 107"/>
              <a:gd name="T27" fmla="*/ 61 h 112"/>
              <a:gd name="T28" fmla="*/ 21 w 107"/>
              <a:gd name="T29" fmla="*/ 87 h 112"/>
              <a:gd name="T30" fmla="*/ 0 w 107"/>
              <a:gd name="T31" fmla="*/ 102 h 112"/>
              <a:gd name="T32" fmla="*/ 16 w 107"/>
              <a:gd name="T33" fmla="*/ 107 h 112"/>
              <a:gd name="T34" fmla="*/ 31 w 107"/>
              <a:gd name="T35" fmla="*/ 97 h 112"/>
              <a:gd name="T36" fmla="*/ 36 w 107"/>
              <a:gd name="T37" fmla="*/ 87 h 112"/>
              <a:gd name="T38" fmla="*/ 41 w 107"/>
              <a:gd name="T39" fmla="*/ 36 h 112"/>
              <a:gd name="T40" fmla="*/ 46 w 107"/>
              <a:gd name="T41" fmla="*/ 66 h 112"/>
              <a:gd name="T42" fmla="*/ 51 w 107"/>
              <a:gd name="T43" fmla="*/ 66 h 112"/>
              <a:gd name="T44" fmla="*/ 56 w 107"/>
              <a:gd name="T45" fmla="*/ 66 h 112"/>
              <a:gd name="T46" fmla="*/ 72 w 107"/>
              <a:gd name="T47" fmla="*/ 107 h 112"/>
              <a:gd name="T48" fmla="*/ 72 w 107"/>
              <a:gd name="T49" fmla="*/ 36 h 112"/>
              <a:gd name="T50" fmla="*/ 77 w 107"/>
              <a:gd name="T51" fmla="*/ 71 h 112"/>
              <a:gd name="T52" fmla="*/ 87 w 107"/>
              <a:gd name="T53" fmla="*/ 112 h 112"/>
              <a:gd name="T54" fmla="*/ 102 w 107"/>
              <a:gd name="T55" fmla="*/ 10 h 112"/>
              <a:gd name="T56" fmla="*/ 102 w 107"/>
              <a:gd name="T57" fmla="*/ 5 h 112"/>
              <a:gd name="T58" fmla="*/ 107 w 107"/>
              <a:gd name="T59" fmla="*/ 5 h 112"/>
              <a:gd name="T60" fmla="*/ 102 w 107"/>
              <a:gd name="T61" fmla="*/ 0 h 112"/>
              <a:gd name="T62" fmla="*/ 87 w 107"/>
              <a:gd name="T63" fmla="*/ 0 h 112"/>
              <a:gd name="T64" fmla="*/ 87 w 107"/>
              <a:gd name="T65" fmla="*/ 56 h 112"/>
              <a:gd name="T66" fmla="*/ 82 w 107"/>
              <a:gd name="T67" fmla="*/ 31 h 112"/>
              <a:gd name="T68" fmla="*/ 21 w 107"/>
              <a:gd name="T69" fmla="*/ 51 h 112"/>
              <a:gd name="T70" fmla="*/ 21 w 107"/>
              <a:gd name="T71" fmla="*/ 31 h 112"/>
              <a:gd name="T72" fmla="*/ 10 w 107"/>
              <a:gd name="T73" fmla="*/ 31 h 112"/>
              <a:gd name="T74" fmla="*/ 10 w 107"/>
              <a:gd name="T75" fmla="*/ 36 h 112"/>
              <a:gd name="T76" fmla="*/ 5 w 107"/>
              <a:gd name="T77" fmla="*/ 66 h 112"/>
              <a:gd name="T78" fmla="*/ 16 w 107"/>
              <a:gd name="T79" fmla="*/ 71 h 112"/>
              <a:gd name="T80" fmla="*/ 21 w 107"/>
              <a:gd name="T81" fmla="*/ 51 h 112"/>
              <a:gd name="T82" fmla="*/ 21 w 107"/>
              <a:gd name="T83" fmla="*/ 5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7" h="112">
                <a:moveTo>
                  <a:pt x="82" y="31"/>
                </a:moveTo>
                <a:lnTo>
                  <a:pt x="82" y="31"/>
                </a:lnTo>
                <a:lnTo>
                  <a:pt x="72" y="31"/>
                </a:lnTo>
                <a:lnTo>
                  <a:pt x="72" y="15"/>
                </a:lnTo>
                <a:lnTo>
                  <a:pt x="72" y="15"/>
                </a:lnTo>
                <a:lnTo>
                  <a:pt x="72" y="10"/>
                </a:lnTo>
                <a:lnTo>
                  <a:pt x="72" y="10"/>
                </a:lnTo>
                <a:lnTo>
                  <a:pt x="72" y="10"/>
                </a:lnTo>
                <a:lnTo>
                  <a:pt x="72" y="10"/>
                </a:lnTo>
                <a:lnTo>
                  <a:pt x="66" y="10"/>
                </a:lnTo>
                <a:lnTo>
                  <a:pt x="66" y="10"/>
                </a:lnTo>
                <a:lnTo>
                  <a:pt x="56" y="10"/>
                </a:lnTo>
                <a:lnTo>
                  <a:pt x="56" y="56"/>
                </a:lnTo>
                <a:lnTo>
                  <a:pt x="56" y="56"/>
                </a:lnTo>
                <a:lnTo>
                  <a:pt x="51" y="31"/>
                </a:lnTo>
                <a:lnTo>
                  <a:pt x="51" y="31"/>
                </a:lnTo>
                <a:lnTo>
                  <a:pt x="41" y="31"/>
                </a:lnTo>
                <a:lnTo>
                  <a:pt x="41" y="10"/>
                </a:lnTo>
                <a:lnTo>
                  <a:pt x="41" y="10"/>
                </a:lnTo>
                <a:lnTo>
                  <a:pt x="41" y="5"/>
                </a:lnTo>
                <a:lnTo>
                  <a:pt x="41" y="5"/>
                </a:lnTo>
                <a:lnTo>
                  <a:pt x="41" y="5"/>
                </a:lnTo>
                <a:lnTo>
                  <a:pt x="41" y="5"/>
                </a:lnTo>
                <a:lnTo>
                  <a:pt x="36" y="5"/>
                </a:lnTo>
                <a:lnTo>
                  <a:pt x="36" y="5"/>
                </a:lnTo>
                <a:lnTo>
                  <a:pt x="26" y="5"/>
                </a:lnTo>
                <a:lnTo>
                  <a:pt x="26" y="61"/>
                </a:lnTo>
                <a:lnTo>
                  <a:pt x="26" y="61"/>
                </a:lnTo>
                <a:lnTo>
                  <a:pt x="26" y="76"/>
                </a:lnTo>
                <a:lnTo>
                  <a:pt x="21" y="87"/>
                </a:lnTo>
                <a:lnTo>
                  <a:pt x="21" y="87"/>
                </a:lnTo>
                <a:lnTo>
                  <a:pt x="0" y="102"/>
                </a:lnTo>
                <a:lnTo>
                  <a:pt x="0" y="102"/>
                </a:lnTo>
                <a:lnTo>
                  <a:pt x="16" y="107"/>
                </a:lnTo>
                <a:lnTo>
                  <a:pt x="16" y="107"/>
                </a:lnTo>
                <a:lnTo>
                  <a:pt x="31" y="97"/>
                </a:lnTo>
                <a:lnTo>
                  <a:pt x="36" y="87"/>
                </a:lnTo>
                <a:lnTo>
                  <a:pt x="36" y="87"/>
                </a:lnTo>
                <a:lnTo>
                  <a:pt x="41" y="61"/>
                </a:lnTo>
                <a:lnTo>
                  <a:pt x="41" y="36"/>
                </a:lnTo>
                <a:lnTo>
                  <a:pt x="41" y="36"/>
                </a:lnTo>
                <a:lnTo>
                  <a:pt x="46" y="66"/>
                </a:lnTo>
                <a:lnTo>
                  <a:pt x="46" y="66"/>
                </a:lnTo>
                <a:lnTo>
                  <a:pt x="51" y="66"/>
                </a:lnTo>
                <a:lnTo>
                  <a:pt x="51" y="66"/>
                </a:lnTo>
                <a:lnTo>
                  <a:pt x="56" y="66"/>
                </a:lnTo>
                <a:lnTo>
                  <a:pt x="56" y="107"/>
                </a:lnTo>
                <a:lnTo>
                  <a:pt x="72" y="107"/>
                </a:lnTo>
                <a:lnTo>
                  <a:pt x="72" y="36"/>
                </a:lnTo>
                <a:lnTo>
                  <a:pt x="72" y="36"/>
                </a:lnTo>
                <a:lnTo>
                  <a:pt x="77" y="71"/>
                </a:lnTo>
                <a:lnTo>
                  <a:pt x="77" y="71"/>
                </a:lnTo>
                <a:lnTo>
                  <a:pt x="87" y="66"/>
                </a:lnTo>
                <a:lnTo>
                  <a:pt x="87" y="112"/>
                </a:lnTo>
                <a:lnTo>
                  <a:pt x="102" y="112"/>
                </a:lnTo>
                <a:lnTo>
                  <a:pt x="102" y="10"/>
                </a:lnTo>
                <a:lnTo>
                  <a:pt x="102" y="10"/>
                </a:lnTo>
                <a:lnTo>
                  <a:pt x="102" y="5"/>
                </a:lnTo>
                <a:lnTo>
                  <a:pt x="102" y="5"/>
                </a:lnTo>
                <a:lnTo>
                  <a:pt x="107" y="5"/>
                </a:lnTo>
                <a:lnTo>
                  <a:pt x="107" y="5"/>
                </a:lnTo>
                <a:lnTo>
                  <a:pt x="102" y="0"/>
                </a:lnTo>
                <a:lnTo>
                  <a:pt x="102" y="0"/>
                </a:lnTo>
                <a:lnTo>
                  <a:pt x="87" y="0"/>
                </a:lnTo>
                <a:lnTo>
                  <a:pt x="87" y="56"/>
                </a:lnTo>
                <a:lnTo>
                  <a:pt x="87" y="56"/>
                </a:lnTo>
                <a:lnTo>
                  <a:pt x="82" y="31"/>
                </a:lnTo>
                <a:lnTo>
                  <a:pt x="82" y="31"/>
                </a:lnTo>
                <a:lnTo>
                  <a:pt x="82" y="31"/>
                </a:lnTo>
                <a:close/>
                <a:moveTo>
                  <a:pt x="21" y="51"/>
                </a:moveTo>
                <a:lnTo>
                  <a:pt x="21" y="51"/>
                </a:lnTo>
                <a:lnTo>
                  <a:pt x="21" y="31"/>
                </a:lnTo>
                <a:lnTo>
                  <a:pt x="21" y="31"/>
                </a:lnTo>
                <a:lnTo>
                  <a:pt x="10" y="31"/>
                </a:lnTo>
                <a:lnTo>
                  <a:pt x="10" y="31"/>
                </a:lnTo>
                <a:lnTo>
                  <a:pt x="10" y="36"/>
                </a:lnTo>
                <a:lnTo>
                  <a:pt x="10" y="36"/>
                </a:lnTo>
                <a:lnTo>
                  <a:pt x="5" y="66"/>
                </a:lnTo>
                <a:lnTo>
                  <a:pt x="5" y="66"/>
                </a:lnTo>
                <a:lnTo>
                  <a:pt x="16" y="71"/>
                </a:lnTo>
                <a:lnTo>
                  <a:pt x="16" y="71"/>
                </a:lnTo>
                <a:lnTo>
                  <a:pt x="21" y="51"/>
                </a:lnTo>
                <a:lnTo>
                  <a:pt x="21" y="51"/>
                </a:lnTo>
                <a:lnTo>
                  <a:pt x="21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4"/>
          <p:cNvSpPr>
            <a:spLocks/>
          </p:cNvSpPr>
          <p:nvPr/>
        </p:nvSpPr>
        <p:spPr bwMode="auto">
          <a:xfrm>
            <a:off x="11123356" y="2111375"/>
            <a:ext cx="161925" cy="161925"/>
          </a:xfrm>
          <a:custGeom>
            <a:avLst/>
            <a:gdLst>
              <a:gd name="T0" fmla="*/ 102 w 102"/>
              <a:gd name="T1" fmla="*/ 51 h 102"/>
              <a:gd name="T2" fmla="*/ 102 w 102"/>
              <a:gd name="T3" fmla="*/ 51 h 102"/>
              <a:gd name="T4" fmla="*/ 97 w 102"/>
              <a:gd name="T5" fmla="*/ 71 h 102"/>
              <a:gd name="T6" fmla="*/ 87 w 102"/>
              <a:gd name="T7" fmla="*/ 86 h 102"/>
              <a:gd name="T8" fmla="*/ 71 w 102"/>
              <a:gd name="T9" fmla="*/ 96 h 102"/>
              <a:gd name="T10" fmla="*/ 51 w 102"/>
              <a:gd name="T11" fmla="*/ 102 h 102"/>
              <a:gd name="T12" fmla="*/ 51 w 102"/>
              <a:gd name="T13" fmla="*/ 102 h 102"/>
              <a:gd name="T14" fmla="*/ 31 w 102"/>
              <a:gd name="T15" fmla="*/ 96 h 102"/>
              <a:gd name="T16" fmla="*/ 16 w 102"/>
              <a:gd name="T17" fmla="*/ 86 h 102"/>
              <a:gd name="T18" fmla="*/ 5 w 102"/>
              <a:gd name="T19" fmla="*/ 71 h 102"/>
              <a:gd name="T20" fmla="*/ 0 w 102"/>
              <a:gd name="T21" fmla="*/ 51 h 102"/>
              <a:gd name="T22" fmla="*/ 0 w 102"/>
              <a:gd name="T23" fmla="*/ 51 h 102"/>
              <a:gd name="T24" fmla="*/ 5 w 102"/>
              <a:gd name="T25" fmla="*/ 30 h 102"/>
              <a:gd name="T26" fmla="*/ 16 w 102"/>
              <a:gd name="T27" fmla="*/ 15 h 102"/>
              <a:gd name="T28" fmla="*/ 31 w 102"/>
              <a:gd name="T29" fmla="*/ 5 h 102"/>
              <a:gd name="T30" fmla="*/ 51 w 102"/>
              <a:gd name="T31" fmla="*/ 0 h 102"/>
              <a:gd name="T32" fmla="*/ 51 w 102"/>
              <a:gd name="T33" fmla="*/ 0 h 102"/>
              <a:gd name="T34" fmla="*/ 71 w 102"/>
              <a:gd name="T35" fmla="*/ 5 h 102"/>
              <a:gd name="T36" fmla="*/ 87 w 102"/>
              <a:gd name="T37" fmla="*/ 15 h 102"/>
              <a:gd name="T38" fmla="*/ 97 w 102"/>
              <a:gd name="T39" fmla="*/ 30 h 102"/>
              <a:gd name="T40" fmla="*/ 102 w 102"/>
              <a:gd name="T41" fmla="*/ 51 h 102"/>
              <a:gd name="T42" fmla="*/ 102 w 102"/>
              <a:gd name="T43" fmla="*/ 51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2" h="102">
                <a:moveTo>
                  <a:pt x="102" y="51"/>
                </a:moveTo>
                <a:lnTo>
                  <a:pt x="102" y="51"/>
                </a:lnTo>
                <a:lnTo>
                  <a:pt x="97" y="71"/>
                </a:lnTo>
                <a:lnTo>
                  <a:pt x="87" y="86"/>
                </a:lnTo>
                <a:lnTo>
                  <a:pt x="71" y="96"/>
                </a:lnTo>
                <a:lnTo>
                  <a:pt x="51" y="102"/>
                </a:lnTo>
                <a:lnTo>
                  <a:pt x="51" y="102"/>
                </a:lnTo>
                <a:lnTo>
                  <a:pt x="31" y="96"/>
                </a:lnTo>
                <a:lnTo>
                  <a:pt x="16" y="86"/>
                </a:lnTo>
                <a:lnTo>
                  <a:pt x="5" y="71"/>
                </a:lnTo>
                <a:lnTo>
                  <a:pt x="0" y="51"/>
                </a:lnTo>
                <a:lnTo>
                  <a:pt x="0" y="51"/>
                </a:lnTo>
                <a:lnTo>
                  <a:pt x="5" y="30"/>
                </a:lnTo>
                <a:lnTo>
                  <a:pt x="16" y="15"/>
                </a:lnTo>
                <a:lnTo>
                  <a:pt x="31" y="5"/>
                </a:lnTo>
                <a:lnTo>
                  <a:pt x="51" y="0"/>
                </a:lnTo>
                <a:lnTo>
                  <a:pt x="51" y="0"/>
                </a:lnTo>
                <a:lnTo>
                  <a:pt x="71" y="5"/>
                </a:lnTo>
                <a:lnTo>
                  <a:pt x="87" y="15"/>
                </a:lnTo>
                <a:lnTo>
                  <a:pt x="97" y="30"/>
                </a:lnTo>
                <a:lnTo>
                  <a:pt x="102" y="51"/>
                </a:lnTo>
                <a:lnTo>
                  <a:pt x="102" y="51"/>
                </a:lnTo>
                <a:close/>
              </a:path>
            </a:pathLst>
          </a:custGeom>
          <a:noFill/>
          <a:ln w="317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5"/>
          <p:cNvSpPr>
            <a:spLocks/>
          </p:cNvSpPr>
          <p:nvPr/>
        </p:nvSpPr>
        <p:spPr bwMode="auto">
          <a:xfrm>
            <a:off x="11164631" y="2159000"/>
            <a:ext cx="71437" cy="73025"/>
          </a:xfrm>
          <a:custGeom>
            <a:avLst/>
            <a:gdLst>
              <a:gd name="T0" fmla="*/ 45 w 45"/>
              <a:gd name="T1" fmla="*/ 21 h 46"/>
              <a:gd name="T2" fmla="*/ 45 w 45"/>
              <a:gd name="T3" fmla="*/ 21 h 46"/>
              <a:gd name="T4" fmla="*/ 45 w 45"/>
              <a:gd name="T5" fmla="*/ 31 h 46"/>
              <a:gd name="T6" fmla="*/ 40 w 45"/>
              <a:gd name="T7" fmla="*/ 36 h 46"/>
              <a:gd name="T8" fmla="*/ 30 w 45"/>
              <a:gd name="T9" fmla="*/ 41 h 46"/>
              <a:gd name="T10" fmla="*/ 25 w 45"/>
              <a:gd name="T11" fmla="*/ 46 h 46"/>
              <a:gd name="T12" fmla="*/ 25 w 45"/>
              <a:gd name="T13" fmla="*/ 46 h 46"/>
              <a:gd name="T14" fmla="*/ 15 w 45"/>
              <a:gd name="T15" fmla="*/ 41 h 46"/>
              <a:gd name="T16" fmla="*/ 10 w 45"/>
              <a:gd name="T17" fmla="*/ 36 h 46"/>
              <a:gd name="T18" fmla="*/ 5 w 45"/>
              <a:gd name="T19" fmla="*/ 31 h 46"/>
              <a:gd name="T20" fmla="*/ 0 w 45"/>
              <a:gd name="T21" fmla="*/ 21 h 46"/>
              <a:gd name="T22" fmla="*/ 0 w 45"/>
              <a:gd name="T23" fmla="*/ 21 h 46"/>
              <a:gd name="T24" fmla="*/ 5 w 45"/>
              <a:gd name="T25" fmla="*/ 10 h 46"/>
              <a:gd name="T26" fmla="*/ 10 w 45"/>
              <a:gd name="T27" fmla="*/ 5 h 46"/>
              <a:gd name="T28" fmla="*/ 15 w 45"/>
              <a:gd name="T29" fmla="*/ 0 h 46"/>
              <a:gd name="T30" fmla="*/ 25 w 45"/>
              <a:gd name="T31" fmla="*/ 0 h 46"/>
              <a:gd name="T32" fmla="*/ 25 w 45"/>
              <a:gd name="T33" fmla="*/ 0 h 46"/>
              <a:gd name="T34" fmla="*/ 30 w 45"/>
              <a:gd name="T35" fmla="*/ 0 h 46"/>
              <a:gd name="T36" fmla="*/ 40 w 45"/>
              <a:gd name="T37" fmla="*/ 5 h 46"/>
              <a:gd name="T38" fmla="*/ 45 w 45"/>
              <a:gd name="T39" fmla="*/ 10 h 46"/>
              <a:gd name="T40" fmla="*/ 45 w 45"/>
              <a:gd name="T41" fmla="*/ 21 h 46"/>
              <a:gd name="T42" fmla="*/ 45 w 45"/>
              <a:gd name="T43" fmla="*/ 21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5" h="46">
                <a:moveTo>
                  <a:pt x="45" y="21"/>
                </a:moveTo>
                <a:lnTo>
                  <a:pt x="45" y="21"/>
                </a:lnTo>
                <a:lnTo>
                  <a:pt x="45" y="31"/>
                </a:lnTo>
                <a:lnTo>
                  <a:pt x="40" y="36"/>
                </a:lnTo>
                <a:lnTo>
                  <a:pt x="30" y="41"/>
                </a:lnTo>
                <a:lnTo>
                  <a:pt x="25" y="46"/>
                </a:lnTo>
                <a:lnTo>
                  <a:pt x="25" y="46"/>
                </a:lnTo>
                <a:lnTo>
                  <a:pt x="15" y="41"/>
                </a:lnTo>
                <a:lnTo>
                  <a:pt x="10" y="36"/>
                </a:lnTo>
                <a:lnTo>
                  <a:pt x="5" y="31"/>
                </a:lnTo>
                <a:lnTo>
                  <a:pt x="0" y="21"/>
                </a:lnTo>
                <a:lnTo>
                  <a:pt x="0" y="21"/>
                </a:lnTo>
                <a:lnTo>
                  <a:pt x="5" y="10"/>
                </a:lnTo>
                <a:lnTo>
                  <a:pt x="10" y="5"/>
                </a:lnTo>
                <a:lnTo>
                  <a:pt x="15" y="0"/>
                </a:lnTo>
                <a:lnTo>
                  <a:pt x="25" y="0"/>
                </a:lnTo>
                <a:lnTo>
                  <a:pt x="25" y="0"/>
                </a:lnTo>
                <a:lnTo>
                  <a:pt x="30" y="0"/>
                </a:lnTo>
                <a:lnTo>
                  <a:pt x="40" y="5"/>
                </a:lnTo>
                <a:lnTo>
                  <a:pt x="45" y="10"/>
                </a:lnTo>
                <a:lnTo>
                  <a:pt x="45" y="21"/>
                </a:lnTo>
                <a:lnTo>
                  <a:pt x="45" y="21"/>
                </a:lnTo>
                <a:close/>
              </a:path>
            </a:pathLst>
          </a:custGeom>
          <a:noFill/>
          <a:ln w="317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6"/>
          <p:cNvSpPr>
            <a:spLocks/>
          </p:cNvSpPr>
          <p:nvPr/>
        </p:nvSpPr>
        <p:spPr bwMode="auto">
          <a:xfrm>
            <a:off x="4176456" y="3209925"/>
            <a:ext cx="5129212" cy="3117850"/>
          </a:xfrm>
          <a:custGeom>
            <a:avLst/>
            <a:gdLst>
              <a:gd name="T0" fmla="*/ 2738 w 3231"/>
              <a:gd name="T1" fmla="*/ 1898 h 1964"/>
              <a:gd name="T2" fmla="*/ 2834 w 3231"/>
              <a:gd name="T3" fmla="*/ 1893 h 1964"/>
              <a:gd name="T4" fmla="*/ 2926 w 3231"/>
              <a:gd name="T5" fmla="*/ 1852 h 1964"/>
              <a:gd name="T6" fmla="*/ 3012 w 3231"/>
              <a:gd name="T7" fmla="*/ 1689 h 1964"/>
              <a:gd name="T8" fmla="*/ 3114 w 3231"/>
              <a:gd name="T9" fmla="*/ 1684 h 1964"/>
              <a:gd name="T10" fmla="*/ 3104 w 3231"/>
              <a:gd name="T11" fmla="*/ 1486 h 1964"/>
              <a:gd name="T12" fmla="*/ 3231 w 3231"/>
              <a:gd name="T13" fmla="*/ 1450 h 1964"/>
              <a:gd name="T14" fmla="*/ 3084 w 3231"/>
              <a:gd name="T15" fmla="*/ 1282 h 1964"/>
              <a:gd name="T16" fmla="*/ 3135 w 3231"/>
              <a:gd name="T17" fmla="*/ 1216 h 1964"/>
              <a:gd name="T18" fmla="*/ 3160 w 3231"/>
              <a:gd name="T19" fmla="*/ 1094 h 1964"/>
              <a:gd name="T20" fmla="*/ 3084 w 3231"/>
              <a:gd name="T21" fmla="*/ 997 h 1964"/>
              <a:gd name="T22" fmla="*/ 3068 w 3231"/>
              <a:gd name="T23" fmla="*/ 850 h 1964"/>
              <a:gd name="T24" fmla="*/ 3145 w 3231"/>
              <a:gd name="T25" fmla="*/ 753 h 1964"/>
              <a:gd name="T26" fmla="*/ 3124 w 3231"/>
              <a:gd name="T27" fmla="*/ 672 h 1964"/>
              <a:gd name="T28" fmla="*/ 3053 w 3231"/>
              <a:gd name="T29" fmla="*/ 656 h 1964"/>
              <a:gd name="T30" fmla="*/ 2941 w 3231"/>
              <a:gd name="T31" fmla="*/ 534 h 1964"/>
              <a:gd name="T32" fmla="*/ 2850 w 3231"/>
              <a:gd name="T33" fmla="*/ 458 h 1964"/>
              <a:gd name="T34" fmla="*/ 2956 w 3231"/>
              <a:gd name="T35" fmla="*/ 188 h 1964"/>
              <a:gd name="T36" fmla="*/ 2794 w 3231"/>
              <a:gd name="T37" fmla="*/ 127 h 1964"/>
              <a:gd name="T38" fmla="*/ 2697 w 3231"/>
              <a:gd name="T39" fmla="*/ 249 h 1964"/>
              <a:gd name="T40" fmla="*/ 2565 w 3231"/>
              <a:gd name="T41" fmla="*/ 229 h 1964"/>
              <a:gd name="T42" fmla="*/ 2443 w 3231"/>
              <a:gd name="T43" fmla="*/ 320 h 1964"/>
              <a:gd name="T44" fmla="*/ 2244 w 3231"/>
              <a:gd name="T45" fmla="*/ 310 h 1964"/>
              <a:gd name="T46" fmla="*/ 2020 w 3231"/>
              <a:gd name="T47" fmla="*/ 259 h 1964"/>
              <a:gd name="T48" fmla="*/ 1918 w 3231"/>
              <a:gd name="T49" fmla="*/ 198 h 1964"/>
              <a:gd name="T50" fmla="*/ 1720 w 3231"/>
              <a:gd name="T51" fmla="*/ 173 h 1964"/>
              <a:gd name="T52" fmla="*/ 1226 w 3231"/>
              <a:gd name="T53" fmla="*/ 142 h 1964"/>
              <a:gd name="T54" fmla="*/ 855 w 3231"/>
              <a:gd name="T55" fmla="*/ 0 h 1964"/>
              <a:gd name="T56" fmla="*/ 692 w 3231"/>
              <a:gd name="T57" fmla="*/ 112 h 1964"/>
              <a:gd name="T58" fmla="*/ 560 w 3231"/>
              <a:gd name="T59" fmla="*/ 107 h 1964"/>
              <a:gd name="T60" fmla="*/ 371 w 3231"/>
              <a:gd name="T61" fmla="*/ 76 h 1964"/>
              <a:gd name="T62" fmla="*/ 265 w 3231"/>
              <a:gd name="T63" fmla="*/ 51 h 1964"/>
              <a:gd name="T64" fmla="*/ 224 w 3231"/>
              <a:gd name="T65" fmla="*/ 66 h 1964"/>
              <a:gd name="T66" fmla="*/ 112 w 3231"/>
              <a:gd name="T67" fmla="*/ 132 h 1964"/>
              <a:gd name="T68" fmla="*/ 10 w 3231"/>
              <a:gd name="T69" fmla="*/ 163 h 1964"/>
              <a:gd name="T70" fmla="*/ 71 w 3231"/>
              <a:gd name="T71" fmla="*/ 244 h 1964"/>
              <a:gd name="T72" fmla="*/ 147 w 3231"/>
              <a:gd name="T73" fmla="*/ 270 h 1964"/>
              <a:gd name="T74" fmla="*/ 127 w 3231"/>
              <a:gd name="T75" fmla="*/ 432 h 1964"/>
              <a:gd name="T76" fmla="*/ 30 w 3231"/>
              <a:gd name="T77" fmla="*/ 534 h 1964"/>
              <a:gd name="T78" fmla="*/ 86 w 3231"/>
              <a:gd name="T79" fmla="*/ 600 h 1964"/>
              <a:gd name="T80" fmla="*/ 132 w 3231"/>
              <a:gd name="T81" fmla="*/ 692 h 1964"/>
              <a:gd name="T82" fmla="*/ 173 w 3231"/>
              <a:gd name="T83" fmla="*/ 778 h 1964"/>
              <a:gd name="T84" fmla="*/ 214 w 3231"/>
              <a:gd name="T85" fmla="*/ 992 h 1964"/>
              <a:gd name="T86" fmla="*/ 137 w 3231"/>
              <a:gd name="T87" fmla="*/ 1079 h 1964"/>
              <a:gd name="T88" fmla="*/ 249 w 3231"/>
              <a:gd name="T89" fmla="*/ 1196 h 1964"/>
              <a:gd name="T90" fmla="*/ 315 w 3231"/>
              <a:gd name="T91" fmla="*/ 1348 h 1964"/>
              <a:gd name="T92" fmla="*/ 407 w 3231"/>
              <a:gd name="T93" fmla="*/ 1384 h 1964"/>
              <a:gd name="T94" fmla="*/ 702 w 3231"/>
              <a:gd name="T95" fmla="*/ 1476 h 1964"/>
              <a:gd name="T96" fmla="*/ 906 w 3231"/>
              <a:gd name="T97" fmla="*/ 1506 h 1964"/>
              <a:gd name="T98" fmla="*/ 1125 w 3231"/>
              <a:gd name="T99" fmla="*/ 1542 h 1964"/>
              <a:gd name="T100" fmla="*/ 1160 w 3231"/>
              <a:gd name="T101" fmla="*/ 1593 h 1964"/>
              <a:gd name="T102" fmla="*/ 1328 w 3231"/>
              <a:gd name="T103" fmla="*/ 1613 h 1964"/>
              <a:gd name="T104" fmla="*/ 1496 w 3231"/>
              <a:gd name="T105" fmla="*/ 1628 h 1964"/>
              <a:gd name="T106" fmla="*/ 1552 w 3231"/>
              <a:gd name="T107" fmla="*/ 1613 h 1964"/>
              <a:gd name="T108" fmla="*/ 1664 w 3231"/>
              <a:gd name="T109" fmla="*/ 1674 h 1964"/>
              <a:gd name="T110" fmla="*/ 1750 w 3231"/>
              <a:gd name="T111" fmla="*/ 1633 h 1964"/>
              <a:gd name="T112" fmla="*/ 1908 w 3231"/>
              <a:gd name="T113" fmla="*/ 1654 h 1964"/>
              <a:gd name="T114" fmla="*/ 2122 w 3231"/>
              <a:gd name="T115" fmla="*/ 1593 h 1964"/>
              <a:gd name="T116" fmla="*/ 2285 w 3231"/>
              <a:gd name="T117" fmla="*/ 1638 h 1964"/>
              <a:gd name="T118" fmla="*/ 2285 w 3231"/>
              <a:gd name="T119" fmla="*/ 1684 h 1964"/>
              <a:gd name="T120" fmla="*/ 2412 w 3231"/>
              <a:gd name="T121" fmla="*/ 1776 h 1964"/>
              <a:gd name="T122" fmla="*/ 2432 w 3231"/>
              <a:gd name="T123" fmla="*/ 1898 h 1964"/>
              <a:gd name="T124" fmla="*/ 2575 w 3231"/>
              <a:gd name="T125" fmla="*/ 1928 h 19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31" h="1964">
                <a:moveTo>
                  <a:pt x="2641" y="1908"/>
                </a:moveTo>
                <a:lnTo>
                  <a:pt x="2672" y="1918"/>
                </a:lnTo>
                <a:lnTo>
                  <a:pt x="2687" y="1928"/>
                </a:lnTo>
                <a:lnTo>
                  <a:pt x="2697" y="1949"/>
                </a:lnTo>
                <a:lnTo>
                  <a:pt x="2717" y="1964"/>
                </a:lnTo>
                <a:lnTo>
                  <a:pt x="2738" y="1954"/>
                </a:lnTo>
                <a:lnTo>
                  <a:pt x="2738" y="1898"/>
                </a:lnTo>
                <a:lnTo>
                  <a:pt x="2738" y="1898"/>
                </a:lnTo>
                <a:lnTo>
                  <a:pt x="2733" y="1883"/>
                </a:lnTo>
                <a:lnTo>
                  <a:pt x="2717" y="1852"/>
                </a:lnTo>
                <a:lnTo>
                  <a:pt x="2717" y="1837"/>
                </a:lnTo>
                <a:lnTo>
                  <a:pt x="2722" y="1822"/>
                </a:lnTo>
                <a:lnTo>
                  <a:pt x="2733" y="1816"/>
                </a:lnTo>
                <a:lnTo>
                  <a:pt x="2753" y="1816"/>
                </a:lnTo>
                <a:lnTo>
                  <a:pt x="2834" y="1893"/>
                </a:lnTo>
                <a:lnTo>
                  <a:pt x="2834" y="1893"/>
                </a:lnTo>
                <a:lnTo>
                  <a:pt x="2860" y="1893"/>
                </a:lnTo>
                <a:lnTo>
                  <a:pt x="2916" y="1898"/>
                </a:lnTo>
                <a:lnTo>
                  <a:pt x="2941" y="1893"/>
                </a:lnTo>
                <a:lnTo>
                  <a:pt x="2956" y="1888"/>
                </a:lnTo>
                <a:lnTo>
                  <a:pt x="2956" y="1883"/>
                </a:lnTo>
                <a:lnTo>
                  <a:pt x="2951" y="1872"/>
                </a:lnTo>
                <a:lnTo>
                  <a:pt x="2926" y="1852"/>
                </a:lnTo>
                <a:lnTo>
                  <a:pt x="2926" y="1852"/>
                </a:lnTo>
                <a:lnTo>
                  <a:pt x="2921" y="1806"/>
                </a:lnTo>
                <a:lnTo>
                  <a:pt x="2916" y="1776"/>
                </a:lnTo>
                <a:lnTo>
                  <a:pt x="2911" y="1760"/>
                </a:lnTo>
                <a:lnTo>
                  <a:pt x="2906" y="1750"/>
                </a:lnTo>
                <a:lnTo>
                  <a:pt x="2972" y="1766"/>
                </a:lnTo>
                <a:lnTo>
                  <a:pt x="2992" y="1755"/>
                </a:lnTo>
                <a:lnTo>
                  <a:pt x="2997" y="1689"/>
                </a:lnTo>
                <a:lnTo>
                  <a:pt x="3012" y="1689"/>
                </a:lnTo>
                <a:lnTo>
                  <a:pt x="3012" y="1689"/>
                </a:lnTo>
                <a:lnTo>
                  <a:pt x="3023" y="1705"/>
                </a:lnTo>
                <a:lnTo>
                  <a:pt x="3033" y="1715"/>
                </a:lnTo>
                <a:lnTo>
                  <a:pt x="3048" y="1720"/>
                </a:lnTo>
                <a:lnTo>
                  <a:pt x="3063" y="1725"/>
                </a:lnTo>
                <a:lnTo>
                  <a:pt x="3079" y="1720"/>
                </a:lnTo>
                <a:lnTo>
                  <a:pt x="3094" y="1710"/>
                </a:lnTo>
                <a:lnTo>
                  <a:pt x="3114" y="1684"/>
                </a:lnTo>
                <a:lnTo>
                  <a:pt x="3099" y="1598"/>
                </a:lnTo>
                <a:lnTo>
                  <a:pt x="3145" y="1598"/>
                </a:lnTo>
                <a:lnTo>
                  <a:pt x="3145" y="1567"/>
                </a:lnTo>
                <a:lnTo>
                  <a:pt x="3145" y="1567"/>
                </a:lnTo>
                <a:lnTo>
                  <a:pt x="3129" y="1552"/>
                </a:lnTo>
                <a:lnTo>
                  <a:pt x="3109" y="1521"/>
                </a:lnTo>
                <a:lnTo>
                  <a:pt x="3104" y="1501"/>
                </a:lnTo>
                <a:lnTo>
                  <a:pt x="3104" y="1486"/>
                </a:lnTo>
                <a:lnTo>
                  <a:pt x="3109" y="1476"/>
                </a:lnTo>
                <a:lnTo>
                  <a:pt x="3114" y="1470"/>
                </a:lnTo>
                <a:lnTo>
                  <a:pt x="3140" y="1465"/>
                </a:lnTo>
                <a:lnTo>
                  <a:pt x="3140" y="1465"/>
                </a:lnTo>
                <a:lnTo>
                  <a:pt x="3191" y="1460"/>
                </a:lnTo>
                <a:lnTo>
                  <a:pt x="3216" y="1455"/>
                </a:lnTo>
                <a:lnTo>
                  <a:pt x="3231" y="1455"/>
                </a:lnTo>
                <a:lnTo>
                  <a:pt x="3231" y="1450"/>
                </a:lnTo>
                <a:lnTo>
                  <a:pt x="3160" y="1394"/>
                </a:lnTo>
                <a:lnTo>
                  <a:pt x="3109" y="1394"/>
                </a:lnTo>
                <a:lnTo>
                  <a:pt x="3109" y="1394"/>
                </a:lnTo>
                <a:lnTo>
                  <a:pt x="3099" y="1379"/>
                </a:lnTo>
                <a:lnTo>
                  <a:pt x="3079" y="1343"/>
                </a:lnTo>
                <a:lnTo>
                  <a:pt x="3074" y="1323"/>
                </a:lnTo>
                <a:lnTo>
                  <a:pt x="3074" y="1303"/>
                </a:lnTo>
                <a:lnTo>
                  <a:pt x="3084" y="1282"/>
                </a:lnTo>
                <a:lnTo>
                  <a:pt x="3099" y="1267"/>
                </a:lnTo>
                <a:lnTo>
                  <a:pt x="3099" y="1267"/>
                </a:lnTo>
                <a:lnTo>
                  <a:pt x="3109" y="1267"/>
                </a:lnTo>
                <a:lnTo>
                  <a:pt x="3135" y="1267"/>
                </a:lnTo>
                <a:lnTo>
                  <a:pt x="3145" y="1262"/>
                </a:lnTo>
                <a:lnTo>
                  <a:pt x="3155" y="1252"/>
                </a:lnTo>
                <a:lnTo>
                  <a:pt x="3150" y="1236"/>
                </a:lnTo>
                <a:lnTo>
                  <a:pt x="3135" y="1216"/>
                </a:lnTo>
                <a:lnTo>
                  <a:pt x="3135" y="1216"/>
                </a:lnTo>
                <a:lnTo>
                  <a:pt x="3129" y="1211"/>
                </a:lnTo>
                <a:lnTo>
                  <a:pt x="3119" y="1191"/>
                </a:lnTo>
                <a:lnTo>
                  <a:pt x="3119" y="1180"/>
                </a:lnTo>
                <a:lnTo>
                  <a:pt x="3119" y="1165"/>
                </a:lnTo>
                <a:lnTo>
                  <a:pt x="3129" y="1155"/>
                </a:lnTo>
                <a:lnTo>
                  <a:pt x="3145" y="1140"/>
                </a:lnTo>
                <a:lnTo>
                  <a:pt x="3160" y="1094"/>
                </a:lnTo>
                <a:lnTo>
                  <a:pt x="3191" y="1074"/>
                </a:lnTo>
                <a:lnTo>
                  <a:pt x="3191" y="1074"/>
                </a:lnTo>
                <a:lnTo>
                  <a:pt x="3191" y="1074"/>
                </a:lnTo>
                <a:lnTo>
                  <a:pt x="3196" y="1068"/>
                </a:lnTo>
                <a:lnTo>
                  <a:pt x="3191" y="1058"/>
                </a:lnTo>
                <a:lnTo>
                  <a:pt x="3165" y="1043"/>
                </a:lnTo>
                <a:lnTo>
                  <a:pt x="3165" y="1043"/>
                </a:lnTo>
                <a:lnTo>
                  <a:pt x="3084" y="997"/>
                </a:lnTo>
                <a:lnTo>
                  <a:pt x="3068" y="987"/>
                </a:lnTo>
                <a:lnTo>
                  <a:pt x="3068" y="987"/>
                </a:lnTo>
                <a:lnTo>
                  <a:pt x="3068" y="972"/>
                </a:lnTo>
                <a:lnTo>
                  <a:pt x="3068" y="936"/>
                </a:lnTo>
                <a:lnTo>
                  <a:pt x="3058" y="895"/>
                </a:lnTo>
                <a:lnTo>
                  <a:pt x="3048" y="875"/>
                </a:lnTo>
                <a:lnTo>
                  <a:pt x="3033" y="860"/>
                </a:lnTo>
                <a:lnTo>
                  <a:pt x="3068" y="850"/>
                </a:lnTo>
                <a:lnTo>
                  <a:pt x="3068" y="850"/>
                </a:lnTo>
                <a:lnTo>
                  <a:pt x="3079" y="850"/>
                </a:lnTo>
                <a:lnTo>
                  <a:pt x="3094" y="850"/>
                </a:lnTo>
                <a:lnTo>
                  <a:pt x="3109" y="839"/>
                </a:lnTo>
                <a:lnTo>
                  <a:pt x="3124" y="829"/>
                </a:lnTo>
                <a:lnTo>
                  <a:pt x="3135" y="814"/>
                </a:lnTo>
                <a:lnTo>
                  <a:pt x="3145" y="789"/>
                </a:lnTo>
                <a:lnTo>
                  <a:pt x="3145" y="753"/>
                </a:lnTo>
                <a:lnTo>
                  <a:pt x="3145" y="753"/>
                </a:lnTo>
                <a:lnTo>
                  <a:pt x="3150" y="738"/>
                </a:lnTo>
                <a:lnTo>
                  <a:pt x="3165" y="707"/>
                </a:lnTo>
                <a:lnTo>
                  <a:pt x="3165" y="707"/>
                </a:lnTo>
                <a:lnTo>
                  <a:pt x="3155" y="692"/>
                </a:lnTo>
                <a:lnTo>
                  <a:pt x="3140" y="677"/>
                </a:lnTo>
                <a:lnTo>
                  <a:pt x="3129" y="672"/>
                </a:lnTo>
                <a:lnTo>
                  <a:pt x="3124" y="672"/>
                </a:lnTo>
                <a:lnTo>
                  <a:pt x="3114" y="672"/>
                </a:lnTo>
                <a:lnTo>
                  <a:pt x="3104" y="682"/>
                </a:lnTo>
                <a:lnTo>
                  <a:pt x="3104" y="682"/>
                </a:lnTo>
                <a:lnTo>
                  <a:pt x="3099" y="682"/>
                </a:lnTo>
                <a:lnTo>
                  <a:pt x="3089" y="682"/>
                </a:lnTo>
                <a:lnTo>
                  <a:pt x="3074" y="677"/>
                </a:lnTo>
                <a:lnTo>
                  <a:pt x="3053" y="656"/>
                </a:lnTo>
                <a:lnTo>
                  <a:pt x="3053" y="656"/>
                </a:lnTo>
                <a:lnTo>
                  <a:pt x="3038" y="621"/>
                </a:lnTo>
                <a:lnTo>
                  <a:pt x="3018" y="590"/>
                </a:lnTo>
                <a:lnTo>
                  <a:pt x="3007" y="580"/>
                </a:lnTo>
                <a:lnTo>
                  <a:pt x="2992" y="570"/>
                </a:lnTo>
                <a:lnTo>
                  <a:pt x="2972" y="570"/>
                </a:lnTo>
                <a:lnTo>
                  <a:pt x="2946" y="575"/>
                </a:lnTo>
                <a:lnTo>
                  <a:pt x="2941" y="534"/>
                </a:lnTo>
                <a:lnTo>
                  <a:pt x="2941" y="534"/>
                </a:lnTo>
                <a:lnTo>
                  <a:pt x="2921" y="519"/>
                </a:lnTo>
                <a:lnTo>
                  <a:pt x="2895" y="509"/>
                </a:lnTo>
                <a:lnTo>
                  <a:pt x="2865" y="504"/>
                </a:lnTo>
                <a:lnTo>
                  <a:pt x="2865" y="504"/>
                </a:lnTo>
                <a:lnTo>
                  <a:pt x="2855" y="498"/>
                </a:lnTo>
                <a:lnTo>
                  <a:pt x="2850" y="488"/>
                </a:lnTo>
                <a:lnTo>
                  <a:pt x="2845" y="478"/>
                </a:lnTo>
                <a:lnTo>
                  <a:pt x="2850" y="458"/>
                </a:lnTo>
                <a:lnTo>
                  <a:pt x="2860" y="417"/>
                </a:lnTo>
                <a:lnTo>
                  <a:pt x="2880" y="381"/>
                </a:lnTo>
                <a:lnTo>
                  <a:pt x="2880" y="381"/>
                </a:lnTo>
                <a:lnTo>
                  <a:pt x="2895" y="356"/>
                </a:lnTo>
                <a:lnTo>
                  <a:pt x="2906" y="331"/>
                </a:lnTo>
                <a:lnTo>
                  <a:pt x="2906" y="315"/>
                </a:lnTo>
                <a:lnTo>
                  <a:pt x="2956" y="188"/>
                </a:lnTo>
                <a:lnTo>
                  <a:pt x="2956" y="188"/>
                </a:lnTo>
                <a:lnTo>
                  <a:pt x="2926" y="183"/>
                </a:lnTo>
                <a:lnTo>
                  <a:pt x="2901" y="173"/>
                </a:lnTo>
                <a:lnTo>
                  <a:pt x="2875" y="158"/>
                </a:lnTo>
                <a:lnTo>
                  <a:pt x="2850" y="142"/>
                </a:lnTo>
                <a:lnTo>
                  <a:pt x="2850" y="142"/>
                </a:lnTo>
                <a:lnTo>
                  <a:pt x="2829" y="127"/>
                </a:lnTo>
                <a:lnTo>
                  <a:pt x="2809" y="122"/>
                </a:lnTo>
                <a:lnTo>
                  <a:pt x="2794" y="127"/>
                </a:lnTo>
                <a:lnTo>
                  <a:pt x="2778" y="137"/>
                </a:lnTo>
                <a:lnTo>
                  <a:pt x="2763" y="152"/>
                </a:lnTo>
                <a:lnTo>
                  <a:pt x="2748" y="168"/>
                </a:lnTo>
                <a:lnTo>
                  <a:pt x="2733" y="208"/>
                </a:lnTo>
                <a:lnTo>
                  <a:pt x="2733" y="208"/>
                </a:lnTo>
                <a:lnTo>
                  <a:pt x="2722" y="224"/>
                </a:lnTo>
                <a:lnTo>
                  <a:pt x="2712" y="239"/>
                </a:lnTo>
                <a:lnTo>
                  <a:pt x="2697" y="249"/>
                </a:lnTo>
                <a:lnTo>
                  <a:pt x="2682" y="254"/>
                </a:lnTo>
                <a:lnTo>
                  <a:pt x="2666" y="259"/>
                </a:lnTo>
                <a:lnTo>
                  <a:pt x="2646" y="259"/>
                </a:lnTo>
                <a:lnTo>
                  <a:pt x="2626" y="254"/>
                </a:lnTo>
                <a:lnTo>
                  <a:pt x="2605" y="244"/>
                </a:lnTo>
                <a:lnTo>
                  <a:pt x="2605" y="244"/>
                </a:lnTo>
                <a:lnTo>
                  <a:pt x="2585" y="234"/>
                </a:lnTo>
                <a:lnTo>
                  <a:pt x="2565" y="229"/>
                </a:lnTo>
                <a:lnTo>
                  <a:pt x="2549" y="234"/>
                </a:lnTo>
                <a:lnTo>
                  <a:pt x="2539" y="234"/>
                </a:lnTo>
                <a:lnTo>
                  <a:pt x="2524" y="244"/>
                </a:lnTo>
                <a:lnTo>
                  <a:pt x="2519" y="254"/>
                </a:lnTo>
                <a:lnTo>
                  <a:pt x="2519" y="254"/>
                </a:lnTo>
                <a:lnTo>
                  <a:pt x="2498" y="280"/>
                </a:lnTo>
                <a:lnTo>
                  <a:pt x="2473" y="305"/>
                </a:lnTo>
                <a:lnTo>
                  <a:pt x="2443" y="320"/>
                </a:lnTo>
                <a:lnTo>
                  <a:pt x="2417" y="325"/>
                </a:lnTo>
                <a:lnTo>
                  <a:pt x="2361" y="336"/>
                </a:lnTo>
                <a:lnTo>
                  <a:pt x="2341" y="336"/>
                </a:lnTo>
                <a:lnTo>
                  <a:pt x="2341" y="336"/>
                </a:lnTo>
                <a:lnTo>
                  <a:pt x="2331" y="325"/>
                </a:lnTo>
                <a:lnTo>
                  <a:pt x="2320" y="320"/>
                </a:lnTo>
                <a:lnTo>
                  <a:pt x="2285" y="315"/>
                </a:lnTo>
                <a:lnTo>
                  <a:pt x="2244" y="310"/>
                </a:lnTo>
                <a:lnTo>
                  <a:pt x="2244" y="310"/>
                </a:lnTo>
                <a:lnTo>
                  <a:pt x="2214" y="290"/>
                </a:lnTo>
                <a:lnTo>
                  <a:pt x="2178" y="280"/>
                </a:lnTo>
                <a:lnTo>
                  <a:pt x="2142" y="270"/>
                </a:lnTo>
                <a:lnTo>
                  <a:pt x="2107" y="264"/>
                </a:lnTo>
                <a:lnTo>
                  <a:pt x="2046" y="259"/>
                </a:lnTo>
                <a:lnTo>
                  <a:pt x="2020" y="259"/>
                </a:lnTo>
                <a:lnTo>
                  <a:pt x="2020" y="259"/>
                </a:lnTo>
                <a:lnTo>
                  <a:pt x="1985" y="259"/>
                </a:lnTo>
                <a:lnTo>
                  <a:pt x="1959" y="249"/>
                </a:lnTo>
                <a:lnTo>
                  <a:pt x="1944" y="244"/>
                </a:lnTo>
                <a:lnTo>
                  <a:pt x="1929" y="229"/>
                </a:lnTo>
                <a:lnTo>
                  <a:pt x="1923" y="219"/>
                </a:lnTo>
                <a:lnTo>
                  <a:pt x="1918" y="208"/>
                </a:lnTo>
                <a:lnTo>
                  <a:pt x="1918" y="198"/>
                </a:lnTo>
                <a:lnTo>
                  <a:pt x="1918" y="198"/>
                </a:lnTo>
                <a:lnTo>
                  <a:pt x="1903" y="183"/>
                </a:lnTo>
                <a:lnTo>
                  <a:pt x="1878" y="173"/>
                </a:lnTo>
                <a:lnTo>
                  <a:pt x="1847" y="168"/>
                </a:lnTo>
                <a:lnTo>
                  <a:pt x="1822" y="168"/>
                </a:lnTo>
                <a:lnTo>
                  <a:pt x="1766" y="178"/>
                </a:lnTo>
                <a:lnTo>
                  <a:pt x="1745" y="178"/>
                </a:lnTo>
                <a:lnTo>
                  <a:pt x="1745" y="178"/>
                </a:lnTo>
                <a:lnTo>
                  <a:pt x="1720" y="173"/>
                </a:lnTo>
                <a:lnTo>
                  <a:pt x="1684" y="168"/>
                </a:lnTo>
                <a:lnTo>
                  <a:pt x="1593" y="163"/>
                </a:lnTo>
                <a:lnTo>
                  <a:pt x="1481" y="168"/>
                </a:lnTo>
                <a:lnTo>
                  <a:pt x="1318" y="137"/>
                </a:lnTo>
                <a:lnTo>
                  <a:pt x="1318" y="137"/>
                </a:lnTo>
                <a:lnTo>
                  <a:pt x="1303" y="142"/>
                </a:lnTo>
                <a:lnTo>
                  <a:pt x="1267" y="142"/>
                </a:lnTo>
                <a:lnTo>
                  <a:pt x="1226" y="142"/>
                </a:lnTo>
                <a:lnTo>
                  <a:pt x="1201" y="132"/>
                </a:lnTo>
                <a:lnTo>
                  <a:pt x="1175" y="122"/>
                </a:lnTo>
                <a:lnTo>
                  <a:pt x="1175" y="122"/>
                </a:lnTo>
                <a:lnTo>
                  <a:pt x="1109" y="91"/>
                </a:lnTo>
                <a:lnTo>
                  <a:pt x="1018" y="51"/>
                </a:lnTo>
                <a:lnTo>
                  <a:pt x="926" y="20"/>
                </a:lnTo>
                <a:lnTo>
                  <a:pt x="855" y="0"/>
                </a:lnTo>
                <a:lnTo>
                  <a:pt x="855" y="0"/>
                </a:lnTo>
                <a:lnTo>
                  <a:pt x="834" y="0"/>
                </a:lnTo>
                <a:lnTo>
                  <a:pt x="814" y="10"/>
                </a:lnTo>
                <a:lnTo>
                  <a:pt x="794" y="20"/>
                </a:lnTo>
                <a:lnTo>
                  <a:pt x="778" y="41"/>
                </a:lnTo>
                <a:lnTo>
                  <a:pt x="753" y="71"/>
                </a:lnTo>
                <a:lnTo>
                  <a:pt x="743" y="91"/>
                </a:lnTo>
                <a:lnTo>
                  <a:pt x="743" y="91"/>
                </a:lnTo>
                <a:lnTo>
                  <a:pt x="692" y="112"/>
                </a:lnTo>
                <a:lnTo>
                  <a:pt x="651" y="122"/>
                </a:lnTo>
                <a:lnTo>
                  <a:pt x="621" y="127"/>
                </a:lnTo>
                <a:lnTo>
                  <a:pt x="600" y="127"/>
                </a:lnTo>
                <a:lnTo>
                  <a:pt x="585" y="122"/>
                </a:lnTo>
                <a:lnTo>
                  <a:pt x="570" y="117"/>
                </a:lnTo>
                <a:lnTo>
                  <a:pt x="560" y="107"/>
                </a:lnTo>
                <a:lnTo>
                  <a:pt x="560" y="107"/>
                </a:lnTo>
                <a:lnTo>
                  <a:pt x="560" y="107"/>
                </a:lnTo>
                <a:lnTo>
                  <a:pt x="534" y="112"/>
                </a:lnTo>
                <a:lnTo>
                  <a:pt x="514" y="112"/>
                </a:lnTo>
                <a:lnTo>
                  <a:pt x="494" y="107"/>
                </a:lnTo>
                <a:lnTo>
                  <a:pt x="468" y="91"/>
                </a:lnTo>
                <a:lnTo>
                  <a:pt x="468" y="91"/>
                </a:lnTo>
                <a:lnTo>
                  <a:pt x="448" y="81"/>
                </a:lnTo>
                <a:lnTo>
                  <a:pt x="422" y="76"/>
                </a:lnTo>
                <a:lnTo>
                  <a:pt x="371" y="76"/>
                </a:lnTo>
                <a:lnTo>
                  <a:pt x="331" y="81"/>
                </a:lnTo>
                <a:lnTo>
                  <a:pt x="310" y="86"/>
                </a:lnTo>
                <a:lnTo>
                  <a:pt x="310" y="86"/>
                </a:lnTo>
                <a:lnTo>
                  <a:pt x="305" y="86"/>
                </a:lnTo>
                <a:lnTo>
                  <a:pt x="290" y="86"/>
                </a:lnTo>
                <a:lnTo>
                  <a:pt x="275" y="76"/>
                </a:lnTo>
                <a:lnTo>
                  <a:pt x="265" y="66"/>
                </a:lnTo>
                <a:lnTo>
                  <a:pt x="265" y="51"/>
                </a:lnTo>
                <a:lnTo>
                  <a:pt x="265" y="51"/>
                </a:lnTo>
                <a:lnTo>
                  <a:pt x="259" y="46"/>
                </a:lnTo>
                <a:lnTo>
                  <a:pt x="249" y="41"/>
                </a:lnTo>
                <a:lnTo>
                  <a:pt x="239" y="41"/>
                </a:lnTo>
                <a:lnTo>
                  <a:pt x="234" y="46"/>
                </a:lnTo>
                <a:lnTo>
                  <a:pt x="229" y="51"/>
                </a:lnTo>
                <a:lnTo>
                  <a:pt x="224" y="66"/>
                </a:lnTo>
                <a:lnTo>
                  <a:pt x="224" y="66"/>
                </a:lnTo>
                <a:lnTo>
                  <a:pt x="219" y="102"/>
                </a:lnTo>
                <a:lnTo>
                  <a:pt x="214" y="117"/>
                </a:lnTo>
                <a:lnTo>
                  <a:pt x="209" y="127"/>
                </a:lnTo>
                <a:lnTo>
                  <a:pt x="193" y="132"/>
                </a:lnTo>
                <a:lnTo>
                  <a:pt x="178" y="137"/>
                </a:lnTo>
                <a:lnTo>
                  <a:pt x="153" y="137"/>
                </a:lnTo>
                <a:lnTo>
                  <a:pt x="112" y="132"/>
                </a:lnTo>
                <a:lnTo>
                  <a:pt x="112" y="132"/>
                </a:lnTo>
                <a:lnTo>
                  <a:pt x="97" y="137"/>
                </a:lnTo>
                <a:lnTo>
                  <a:pt x="86" y="142"/>
                </a:lnTo>
                <a:lnTo>
                  <a:pt x="81" y="152"/>
                </a:lnTo>
                <a:lnTo>
                  <a:pt x="81" y="152"/>
                </a:lnTo>
                <a:lnTo>
                  <a:pt x="66" y="152"/>
                </a:lnTo>
                <a:lnTo>
                  <a:pt x="41" y="152"/>
                </a:lnTo>
                <a:lnTo>
                  <a:pt x="25" y="158"/>
                </a:lnTo>
                <a:lnTo>
                  <a:pt x="10" y="163"/>
                </a:lnTo>
                <a:lnTo>
                  <a:pt x="0" y="178"/>
                </a:lnTo>
                <a:lnTo>
                  <a:pt x="0" y="193"/>
                </a:lnTo>
                <a:lnTo>
                  <a:pt x="0" y="193"/>
                </a:lnTo>
                <a:lnTo>
                  <a:pt x="5" y="203"/>
                </a:lnTo>
                <a:lnTo>
                  <a:pt x="25" y="224"/>
                </a:lnTo>
                <a:lnTo>
                  <a:pt x="36" y="239"/>
                </a:lnTo>
                <a:lnTo>
                  <a:pt x="56" y="244"/>
                </a:lnTo>
                <a:lnTo>
                  <a:pt x="71" y="244"/>
                </a:lnTo>
                <a:lnTo>
                  <a:pt x="97" y="244"/>
                </a:lnTo>
                <a:lnTo>
                  <a:pt x="97" y="244"/>
                </a:lnTo>
                <a:lnTo>
                  <a:pt x="117" y="239"/>
                </a:lnTo>
                <a:lnTo>
                  <a:pt x="132" y="234"/>
                </a:lnTo>
                <a:lnTo>
                  <a:pt x="142" y="239"/>
                </a:lnTo>
                <a:lnTo>
                  <a:pt x="147" y="244"/>
                </a:lnTo>
                <a:lnTo>
                  <a:pt x="153" y="259"/>
                </a:lnTo>
                <a:lnTo>
                  <a:pt x="147" y="270"/>
                </a:lnTo>
                <a:lnTo>
                  <a:pt x="137" y="310"/>
                </a:lnTo>
                <a:lnTo>
                  <a:pt x="137" y="310"/>
                </a:lnTo>
                <a:lnTo>
                  <a:pt x="127" y="331"/>
                </a:lnTo>
                <a:lnTo>
                  <a:pt x="122" y="351"/>
                </a:lnTo>
                <a:lnTo>
                  <a:pt x="122" y="381"/>
                </a:lnTo>
                <a:lnTo>
                  <a:pt x="127" y="402"/>
                </a:lnTo>
                <a:lnTo>
                  <a:pt x="132" y="412"/>
                </a:lnTo>
                <a:lnTo>
                  <a:pt x="127" y="432"/>
                </a:lnTo>
                <a:lnTo>
                  <a:pt x="127" y="432"/>
                </a:lnTo>
                <a:lnTo>
                  <a:pt x="102" y="443"/>
                </a:lnTo>
                <a:lnTo>
                  <a:pt x="76" y="458"/>
                </a:lnTo>
                <a:lnTo>
                  <a:pt x="56" y="473"/>
                </a:lnTo>
                <a:lnTo>
                  <a:pt x="36" y="493"/>
                </a:lnTo>
                <a:lnTo>
                  <a:pt x="30" y="509"/>
                </a:lnTo>
                <a:lnTo>
                  <a:pt x="30" y="519"/>
                </a:lnTo>
                <a:lnTo>
                  <a:pt x="30" y="534"/>
                </a:lnTo>
                <a:lnTo>
                  <a:pt x="36" y="549"/>
                </a:lnTo>
                <a:lnTo>
                  <a:pt x="46" y="565"/>
                </a:lnTo>
                <a:lnTo>
                  <a:pt x="66" y="580"/>
                </a:lnTo>
                <a:lnTo>
                  <a:pt x="66" y="580"/>
                </a:lnTo>
                <a:lnTo>
                  <a:pt x="71" y="580"/>
                </a:lnTo>
                <a:lnTo>
                  <a:pt x="81" y="580"/>
                </a:lnTo>
                <a:lnTo>
                  <a:pt x="81" y="590"/>
                </a:lnTo>
                <a:lnTo>
                  <a:pt x="86" y="600"/>
                </a:lnTo>
                <a:lnTo>
                  <a:pt x="91" y="646"/>
                </a:lnTo>
                <a:lnTo>
                  <a:pt x="91" y="646"/>
                </a:lnTo>
                <a:lnTo>
                  <a:pt x="86" y="656"/>
                </a:lnTo>
                <a:lnTo>
                  <a:pt x="86" y="672"/>
                </a:lnTo>
                <a:lnTo>
                  <a:pt x="86" y="687"/>
                </a:lnTo>
                <a:lnTo>
                  <a:pt x="91" y="697"/>
                </a:lnTo>
                <a:lnTo>
                  <a:pt x="107" y="702"/>
                </a:lnTo>
                <a:lnTo>
                  <a:pt x="132" y="692"/>
                </a:lnTo>
                <a:lnTo>
                  <a:pt x="168" y="672"/>
                </a:lnTo>
                <a:lnTo>
                  <a:pt x="168" y="672"/>
                </a:lnTo>
                <a:lnTo>
                  <a:pt x="178" y="682"/>
                </a:lnTo>
                <a:lnTo>
                  <a:pt x="193" y="707"/>
                </a:lnTo>
                <a:lnTo>
                  <a:pt x="198" y="722"/>
                </a:lnTo>
                <a:lnTo>
                  <a:pt x="198" y="743"/>
                </a:lnTo>
                <a:lnTo>
                  <a:pt x="193" y="758"/>
                </a:lnTo>
                <a:lnTo>
                  <a:pt x="173" y="778"/>
                </a:lnTo>
                <a:lnTo>
                  <a:pt x="173" y="778"/>
                </a:lnTo>
                <a:lnTo>
                  <a:pt x="178" y="839"/>
                </a:lnTo>
                <a:lnTo>
                  <a:pt x="188" y="895"/>
                </a:lnTo>
                <a:lnTo>
                  <a:pt x="193" y="926"/>
                </a:lnTo>
                <a:lnTo>
                  <a:pt x="203" y="951"/>
                </a:lnTo>
                <a:lnTo>
                  <a:pt x="203" y="951"/>
                </a:lnTo>
                <a:lnTo>
                  <a:pt x="214" y="972"/>
                </a:lnTo>
                <a:lnTo>
                  <a:pt x="214" y="992"/>
                </a:lnTo>
                <a:lnTo>
                  <a:pt x="214" y="1007"/>
                </a:lnTo>
                <a:lnTo>
                  <a:pt x="209" y="1023"/>
                </a:lnTo>
                <a:lnTo>
                  <a:pt x="193" y="1038"/>
                </a:lnTo>
                <a:lnTo>
                  <a:pt x="183" y="1043"/>
                </a:lnTo>
                <a:lnTo>
                  <a:pt x="183" y="1043"/>
                </a:lnTo>
                <a:lnTo>
                  <a:pt x="168" y="1048"/>
                </a:lnTo>
                <a:lnTo>
                  <a:pt x="142" y="1063"/>
                </a:lnTo>
                <a:lnTo>
                  <a:pt x="137" y="1079"/>
                </a:lnTo>
                <a:lnTo>
                  <a:pt x="132" y="1094"/>
                </a:lnTo>
                <a:lnTo>
                  <a:pt x="142" y="1109"/>
                </a:lnTo>
                <a:lnTo>
                  <a:pt x="168" y="1124"/>
                </a:lnTo>
                <a:lnTo>
                  <a:pt x="168" y="1124"/>
                </a:lnTo>
                <a:lnTo>
                  <a:pt x="214" y="1155"/>
                </a:lnTo>
                <a:lnTo>
                  <a:pt x="244" y="1175"/>
                </a:lnTo>
                <a:lnTo>
                  <a:pt x="249" y="1185"/>
                </a:lnTo>
                <a:lnTo>
                  <a:pt x="249" y="1196"/>
                </a:lnTo>
                <a:lnTo>
                  <a:pt x="244" y="1211"/>
                </a:lnTo>
                <a:lnTo>
                  <a:pt x="234" y="1226"/>
                </a:lnTo>
                <a:lnTo>
                  <a:pt x="234" y="1226"/>
                </a:lnTo>
                <a:lnTo>
                  <a:pt x="259" y="1262"/>
                </a:lnTo>
                <a:lnTo>
                  <a:pt x="285" y="1287"/>
                </a:lnTo>
                <a:lnTo>
                  <a:pt x="310" y="1308"/>
                </a:lnTo>
                <a:lnTo>
                  <a:pt x="315" y="1348"/>
                </a:lnTo>
                <a:lnTo>
                  <a:pt x="315" y="1348"/>
                </a:lnTo>
                <a:lnTo>
                  <a:pt x="326" y="1348"/>
                </a:lnTo>
                <a:lnTo>
                  <a:pt x="351" y="1343"/>
                </a:lnTo>
                <a:lnTo>
                  <a:pt x="366" y="1348"/>
                </a:lnTo>
                <a:lnTo>
                  <a:pt x="376" y="1353"/>
                </a:lnTo>
                <a:lnTo>
                  <a:pt x="392" y="1364"/>
                </a:lnTo>
                <a:lnTo>
                  <a:pt x="407" y="1379"/>
                </a:lnTo>
                <a:lnTo>
                  <a:pt x="407" y="1379"/>
                </a:lnTo>
                <a:lnTo>
                  <a:pt x="407" y="1384"/>
                </a:lnTo>
                <a:lnTo>
                  <a:pt x="417" y="1399"/>
                </a:lnTo>
                <a:lnTo>
                  <a:pt x="422" y="1404"/>
                </a:lnTo>
                <a:lnTo>
                  <a:pt x="438" y="1414"/>
                </a:lnTo>
                <a:lnTo>
                  <a:pt x="453" y="1420"/>
                </a:lnTo>
                <a:lnTo>
                  <a:pt x="473" y="1420"/>
                </a:lnTo>
                <a:lnTo>
                  <a:pt x="534" y="1465"/>
                </a:lnTo>
                <a:lnTo>
                  <a:pt x="656" y="1445"/>
                </a:lnTo>
                <a:lnTo>
                  <a:pt x="702" y="1476"/>
                </a:lnTo>
                <a:lnTo>
                  <a:pt x="753" y="1440"/>
                </a:lnTo>
                <a:lnTo>
                  <a:pt x="753" y="1440"/>
                </a:lnTo>
                <a:lnTo>
                  <a:pt x="814" y="1465"/>
                </a:lnTo>
                <a:lnTo>
                  <a:pt x="814" y="1465"/>
                </a:lnTo>
                <a:lnTo>
                  <a:pt x="850" y="1476"/>
                </a:lnTo>
                <a:lnTo>
                  <a:pt x="860" y="1476"/>
                </a:lnTo>
                <a:lnTo>
                  <a:pt x="906" y="1506"/>
                </a:lnTo>
                <a:lnTo>
                  <a:pt x="906" y="1506"/>
                </a:lnTo>
                <a:lnTo>
                  <a:pt x="931" y="1521"/>
                </a:lnTo>
                <a:lnTo>
                  <a:pt x="1002" y="1547"/>
                </a:lnTo>
                <a:lnTo>
                  <a:pt x="1038" y="1557"/>
                </a:lnTo>
                <a:lnTo>
                  <a:pt x="1074" y="1562"/>
                </a:lnTo>
                <a:lnTo>
                  <a:pt x="1089" y="1562"/>
                </a:lnTo>
                <a:lnTo>
                  <a:pt x="1104" y="1557"/>
                </a:lnTo>
                <a:lnTo>
                  <a:pt x="1114" y="1552"/>
                </a:lnTo>
                <a:lnTo>
                  <a:pt x="1125" y="1542"/>
                </a:lnTo>
                <a:lnTo>
                  <a:pt x="1125" y="1542"/>
                </a:lnTo>
                <a:lnTo>
                  <a:pt x="1130" y="1537"/>
                </a:lnTo>
                <a:lnTo>
                  <a:pt x="1140" y="1537"/>
                </a:lnTo>
                <a:lnTo>
                  <a:pt x="1145" y="1542"/>
                </a:lnTo>
                <a:lnTo>
                  <a:pt x="1150" y="1547"/>
                </a:lnTo>
                <a:lnTo>
                  <a:pt x="1155" y="1567"/>
                </a:lnTo>
                <a:lnTo>
                  <a:pt x="1160" y="1593"/>
                </a:lnTo>
                <a:lnTo>
                  <a:pt x="1160" y="1593"/>
                </a:lnTo>
                <a:lnTo>
                  <a:pt x="1170" y="1603"/>
                </a:lnTo>
                <a:lnTo>
                  <a:pt x="1186" y="1603"/>
                </a:lnTo>
                <a:lnTo>
                  <a:pt x="1216" y="1598"/>
                </a:lnTo>
                <a:lnTo>
                  <a:pt x="1216" y="1598"/>
                </a:lnTo>
                <a:lnTo>
                  <a:pt x="1231" y="1593"/>
                </a:lnTo>
                <a:lnTo>
                  <a:pt x="1252" y="1593"/>
                </a:lnTo>
                <a:lnTo>
                  <a:pt x="1287" y="1603"/>
                </a:lnTo>
                <a:lnTo>
                  <a:pt x="1328" y="1613"/>
                </a:lnTo>
                <a:lnTo>
                  <a:pt x="1328" y="1613"/>
                </a:lnTo>
                <a:lnTo>
                  <a:pt x="1343" y="1613"/>
                </a:lnTo>
                <a:lnTo>
                  <a:pt x="1379" y="1613"/>
                </a:lnTo>
                <a:lnTo>
                  <a:pt x="1394" y="1608"/>
                </a:lnTo>
                <a:lnTo>
                  <a:pt x="1415" y="1603"/>
                </a:lnTo>
                <a:lnTo>
                  <a:pt x="1430" y="1593"/>
                </a:lnTo>
                <a:lnTo>
                  <a:pt x="1440" y="1577"/>
                </a:lnTo>
                <a:lnTo>
                  <a:pt x="1496" y="1628"/>
                </a:lnTo>
                <a:lnTo>
                  <a:pt x="1496" y="1628"/>
                </a:lnTo>
                <a:lnTo>
                  <a:pt x="1501" y="1618"/>
                </a:lnTo>
                <a:lnTo>
                  <a:pt x="1521" y="1598"/>
                </a:lnTo>
                <a:lnTo>
                  <a:pt x="1532" y="1593"/>
                </a:lnTo>
                <a:lnTo>
                  <a:pt x="1542" y="1593"/>
                </a:lnTo>
                <a:lnTo>
                  <a:pt x="1552" y="1598"/>
                </a:lnTo>
                <a:lnTo>
                  <a:pt x="1552" y="1613"/>
                </a:lnTo>
                <a:lnTo>
                  <a:pt x="1552" y="1613"/>
                </a:lnTo>
                <a:lnTo>
                  <a:pt x="1557" y="1638"/>
                </a:lnTo>
                <a:lnTo>
                  <a:pt x="1557" y="1623"/>
                </a:lnTo>
                <a:lnTo>
                  <a:pt x="1557" y="1623"/>
                </a:lnTo>
                <a:lnTo>
                  <a:pt x="1572" y="1638"/>
                </a:lnTo>
                <a:lnTo>
                  <a:pt x="1593" y="1654"/>
                </a:lnTo>
                <a:lnTo>
                  <a:pt x="1613" y="1664"/>
                </a:lnTo>
                <a:lnTo>
                  <a:pt x="1638" y="1674"/>
                </a:lnTo>
                <a:lnTo>
                  <a:pt x="1664" y="1674"/>
                </a:lnTo>
                <a:lnTo>
                  <a:pt x="1674" y="1669"/>
                </a:lnTo>
                <a:lnTo>
                  <a:pt x="1689" y="1659"/>
                </a:lnTo>
                <a:lnTo>
                  <a:pt x="1700" y="1649"/>
                </a:lnTo>
                <a:lnTo>
                  <a:pt x="1715" y="1628"/>
                </a:lnTo>
                <a:lnTo>
                  <a:pt x="1715" y="1628"/>
                </a:lnTo>
                <a:lnTo>
                  <a:pt x="1715" y="1628"/>
                </a:lnTo>
                <a:lnTo>
                  <a:pt x="1725" y="1628"/>
                </a:lnTo>
                <a:lnTo>
                  <a:pt x="1750" y="1633"/>
                </a:lnTo>
                <a:lnTo>
                  <a:pt x="1801" y="1654"/>
                </a:lnTo>
                <a:lnTo>
                  <a:pt x="1801" y="1654"/>
                </a:lnTo>
                <a:lnTo>
                  <a:pt x="1827" y="1664"/>
                </a:lnTo>
                <a:lnTo>
                  <a:pt x="1852" y="1669"/>
                </a:lnTo>
                <a:lnTo>
                  <a:pt x="1873" y="1669"/>
                </a:lnTo>
                <a:lnTo>
                  <a:pt x="1888" y="1669"/>
                </a:lnTo>
                <a:lnTo>
                  <a:pt x="1898" y="1664"/>
                </a:lnTo>
                <a:lnTo>
                  <a:pt x="1908" y="1654"/>
                </a:lnTo>
                <a:lnTo>
                  <a:pt x="1934" y="1638"/>
                </a:lnTo>
                <a:lnTo>
                  <a:pt x="1934" y="1638"/>
                </a:lnTo>
                <a:lnTo>
                  <a:pt x="1959" y="1623"/>
                </a:lnTo>
                <a:lnTo>
                  <a:pt x="1990" y="1613"/>
                </a:lnTo>
                <a:lnTo>
                  <a:pt x="2030" y="1608"/>
                </a:lnTo>
                <a:lnTo>
                  <a:pt x="2066" y="1557"/>
                </a:lnTo>
                <a:lnTo>
                  <a:pt x="2066" y="1557"/>
                </a:lnTo>
                <a:lnTo>
                  <a:pt x="2122" y="1593"/>
                </a:lnTo>
                <a:lnTo>
                  <a:pt x="2122" y="1593"/>
                </a:lnTo>
                <a:lnTo>
                  <a:pt x="2137" y="1608"/>
                </a:lnTo>
                <a:lnTo>
                  <a:pt x="2173" y="1628"/>
                </a:lnTo>
                <a:lnTo>
                  <a:pt x="2198" y="1638"/>
                </a:lnTo>
                <a:lnTo>
                  <a:pt x="2224" y="1649"/>
                </a:lnTo>
                <a:lnTo>
                  <a:pt x="2254" y="1649"/>
                </a:lnTo>
                <a:lnTo>
                  <a:pt x="2285" y="1638"/>
                </a:lnTo>
                <a:lnTo>
                  <a:pt x="2285" y="1638"/>
                </a:lnTo>
                <a:lnTo>
                  <a:pt x="2295" y="1638"/>
                </a:lnTo>
                <a:lnTo>
                  <a:pt x="2305" y="1643"/>
                </a:lnTo>
                <a:lnTo>
                  <a:pt x="2305" y="1649"/>
                </a:lnTo>
                <a:lnTo>
                  <a:pt x="2305" y="1659"/>
                </a:lnTo>
                <a:lnTo>
                  <a:pt x="2300" y="1669"/>
                </a:lnTo>
                <a:lnTo>
                  <a:pt x="2285" y="1679"/>
                </a:lnTo>
                <a:lnTo>
                  <a:pt x="2285" y="1679"/>
                </a:lnTo>
                <a:lnTo>
                  <a:pt x="2285" y="1684"/>
                </a:lnTo>
                <a:lnTo>
                  <a:pt x="2285" y="1689"/>
                </a:lnTo>
                <a:lnTo>
                  <a:pt x="2295" y="1699"/>
                </a:lnTo>
                <a:lnTo>
                  <a:pt x="2315" y="1699"/>
                </a:lnTo>
                <a:lnTo>
                  <a:pt x="2351" y="1740"/>
                </a:lnTo>
                <a:lnTo>
                  <a:pt x="2407" y="1750"/>
                </a:lnTo>
                <a:lnTo>
                  <a:pt x="2407" y="1750"/>
                </a:lnTo>
                <a:lnTo>
                  <a:pt x="2407" y="1760"/>
                </a:lnTo>
                <a:lnTo>
                  <a:pt x="2412" y="1776"/>
                </a:lnTo>
                <a:lnTo>
                  <a:pt x="2407" y="1801"/>
                </a:lnTo>
                <a:lnTo>
                  <a:pt x="2402" y="1816"/>
                </a:lnTo>
                <a:lnTo>
                  <a:pt x="2392" y="1832"/>
                </a:lnTo>
                <a:lnTo>
                  <a:pt x="2392" y="1832"/>
                </a:lnTo>
                <a:lnTo>
                  <a:pt x="2392" y="1837"/>
                </a:lnTo>
                <a:lnTo>
                  <a:pt x="2397" y="1852"/>
                </a:lnTo>
                <a:lnTo>
                  <a:pt x="2407" y="1872"/>
                </a:lnTo>
                <a:lnTo>
                  <a:pt x="2432" y="1898"/>
                </a:lnTo>
                <a:lnTo>
                  <a:pt x="2432" y="1898"/>
                </a:lnTo>
                <a:lnTo>
                  <a:pt x="2458" y="1918"/>
                </a:lnTo>
                <a:lnTo>
                  <a:pt x="2478" y="1923"/>
                </a:lnTo>
                <a:lnTo>
                  <a:pt x="2493" y="1918"/>
                </a:lnTo>
                <a:lnTo>
                  <a:pt x="2514" y="1903"/>
                </a:lnTo>
                <a:lnTo>
                  <a:pt x="2570" y="1939"/>
                </a:lnTo>
                <a:lnTo>
                  <a:pt x="2570" y="1939"/>
                </a:lnTo>
                <a:lnTo>
                  <a:pt x="2575" y="1928"/>
                </a:lnTo>
                <a:lnTo>
                  <a:pt x="2595" y="1908"/>
                </a:lnTo>
                <a:lnTo>
                  <a:pt x="2605" y="1898"/>
                </a:lnTo>
                <a:lnTo>
                  <a:pt x="2616" y="1898"/>
                </a:lnTo>
                <a:lnTo>
                  <a:pt x="2626" y="1898"/>
                </a:lnTo>
                <a:lnTo>
                  <a:pt x="2641" y="1908"/>
                </a:lnTo>
                <a:lnTo>
                  <a:pt x="2641" y="1908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7"/>
          <p:cNvSpPr>
            <a:spLocks/>
          </p:cNvSpPr>
          <p:nvPr/>
        </p:nvSpPr>
        <p:spPr bwMode="auto">
          <a:xfrm>
            <a:off x="4386006" y="4219575"/>
            <a:ext cx="1882775" cy="1535113"/>
          </a:xfrm>
          <a:custGeom>
            <a:avLst/>
            <a:gdLst>
              <a:gd name="T0" fmla="*/ 1186 w 1186"/>
              <a:gd name="T1" fmla="*/ 351 h 967"/>
              <a:gd name="T2" fmla="*/ 1160 w 1186"/>
              <a:gd name="T3" fmla="*/ 331 h 967"/>
              <a:gd name="T4" fmla="*/ 1115 w 1186"/>
              <a:gd name="T5" fmla="*/ 315 h 967"/>
              <a:gd name="T6" fmla="*/ 1094 w 1186"/>
              <a:gd name="T7" fmla="*/ 270 h 967"/>
              <a:gd name="T8" fmla="*/ 1089 w 1186"/>
              <a:gd name="T9" fmla="*/ 234 h 967"/>
              <a:gd name="T10" fmla="*/ 1038 w 1186"/>
              <a:gd name="T11" fmla="*/ 214 h 967"/>
              <a:gd name="T12" fmla="*/ 901 w 1186"/>
              <a:gd name="T13" fmla="*/ 209 h 967"/>
              <a:gd name="T14" fmla="*/ 799 w 1186"/>
              <a:gd name="T15" fmla="*/ 168 h 967"/>
              <a:gd name="T16" fmla="*/ 738 w 1186"/>
              <a:gd name="T17" fmla="*/ 91 h 967"/>
              <a:gd name="T18" fmla="*/ 713 w 1186"/>
              <a:gd name="T19" fmla="*/ 61 h 967"/>
              <a:gd name="T20" fmla="*/ 626 w 1186"/>
              <a:gd name="T21" fmla="*/ 41 h 967"/>
              <a:gd name="T22" fmla="*/ 443 w 1186"/>
              <a:gd name="T23" fmla="*/ 66 h 967"/>
              <a:gd name="T24" fmla="*/ 397 w 1186"/>
              <a:gd name="T25" fmla="*/ 61 h 967"/>
              <a:gd name="T26" fmla="*/ 367 w 1186"/>
              <a:gd name="T27" fmla="*/ 30 h 967"/>
              <a:gd name="T28" fmla="*/ 362 w 1186"/>
              <a:gd name="T29" fmla="*/ 15 h 967"/>
              <a:gd name="T30" fmla="*/ 341 w 1186"/>
              <a:gd name="T31" fmla="*/ 15 h 967"/>
              <a:gd name="T32" fmla="*/ 260 w 1186"/>
              <a:gd name="T33" fmla="*/ 5 h 967"/>
              <a:gd name="T34" fmla="*/ 199 w 1186"/>
              <a:gd name="T35" fmla="*/ 0 h 967"/>
              <a:gd name="T36" fmla="*/ 143 w 1186"/>
              <a:gd name="T37" fmla="*/ 15 h 967"/>
              <a:gd name="T38" fmla="*/ 112 w 1186"/>
              <a:gd name="T39" fmla="*/ 15 h 967"/>
              <a:gd name="T40" fmla="*/ 46 w 1186"/>
              <a:gd name="T41" fmla="*/ 30 h 967"/>
              <a:gd name="T42" fmla="*/ 36 w 1186"/>
              <a:gd name="T43" fmla="*/ 41 h 967"/>
              <a:gd name="T44" fmla="*/ 46 w 1186"/>
              <a:gd name="T45" fmla="*/ 51 h 967"/>
              <a:gd name="T46" fmla="*/ 66 w 1186"/>
              <a:gd name="T47" fmla="*/ 107 h 967"/>
              <a:gd name="T48" fmla="*/ 41 w 1186"/>
              <a:gd name="T49" fmla="*/ 147 h 967"/>
              <a:gd name="T50" fmla="*/ 61 w 1186"/>
              <a:gd name="T51" fmla="*/ 290 h 967"/>
              <a:gd name="T52" fmla="*/ 82 w 1186"/>
              <a:gd name="T53" fmla="*/ 341 h 967"/>
              <a:gd name="T54" fmla="*/ 77 w 1186"/>
              <a:gd name="T55" fmla="*/ 387 h 967"/>
              <a:gd name="T56" fmla="*/ 51 w 1186"/>
              <a:gd name="T57" fmla="*/ 407 h 967"/>
              <a:gd name="T58" fmla="*/ 5 w 1186"/>
              <a:gd name="T59" fmla="*/ 443 h 967"/>
              <a:gd name="T60" fmla="*/ 36 w 1186"/>
              <a:gd name="T61" fmla="*/ 493 h 967"/>
              <a:gd name="T62" fmla="*/ 112 w 1186"/>
              <a:gd name="T63" fmla="*/ 544 h 967"/>
              <a:gd name="T64" fmla="*/ 112 w 1186"/>
              <a:gd name="T65" fmla="*/ 575 h 967"/>
              <a:gd name="T66" fmla="*/ 127 w 1186"/>
              <a:gd name="T67" fmla="*/ 626 h 967"/>
              <a:gd name="T68" fmla="*/ 183 w 1186"/>
              <a:gd name="T69" fmla="*/ 712 h 967"/>
              <a:gd name="T70" fmla="*/ 219 w 1186"/>
              <a:gd name="T71" fmla="*/ 712 h 967"/>
              <a:gd name="T72" fmla="*/ 260 w 1186"/>
              <a:gd name="T73" fmla="*/ 728 h 967"/>
              <a:gd name="T74" fmla="*/ 275 w 1186"/>
              <a:gd name="T75" fmla="*/ 753 h 967"/>
              <a:gd name="T76" fmla="*/ 306 w 1186"/>
              <a:gd name="T77" fmla="*/ 778 h 967"/>
              <a:gd name="T78" fmla="*/ 402 w 1186"/>
              <a:gd name="T79" fmla="*/ 829 h 967"/>
              <a:gd name="T80" fmla="*/ 621 w 1186"/>
              <a:gd name="T81" fmla="*/ 804 h 967"/>
              <a:gd name="T82" fmla="*/ 682 w 1186"/>
              <a:gd name="T83" fmla="*/ 829 h 967"/>
              <a:gd name="T84" fmla="*/ 774 w 1186"/>
              <a:gd name="T85" fmla="*/ 870 h 967"/>
              <a:gd name="T86" fmla="*/ 870 w 1186"/>
              <a:gd name="T87" fmla="*/ 916 h 967"/>
              <a:gd name="T88" fmla="*/ 957 w 1186"/>
              <a:gd name="T89" fmla="*/ 931 h 967"/>
              <a:gd name="T90" fmla="*/ 993 w 1186"/>
              <a:gd name="T91" fmla="*/ 911 h 967"/>
              <a:gd name="T92" fmla="*/ 1008 w 1186"/>
              <a:gd name="T93" fmla="*/ 901 h 967"/>
              <a:gd name="T94" fmla="*/ 1023 w 1186"/>
              <a:gd name="T95" fmla="*/ 931 h 967"/>
              <a:gd name="T96" fmla="*/ 1038 w 1186"/>
              <a:gd name="T97" fmla="*/ 967 h 967"/>
              <a:gd name="T98" fmla="*/ 1084 w 1186"/>
              <a:gd name="T99" fmla="*/ 962 h 967"/>
              <a:gd name="T100" fmla="*/ 1120 w 1186"/>
              <a:gd name="T101" fmla="*/ 962 h 967"/>
              <a:gd name="T102" fmla="*/ 1150 w 1186"/>
              <a:gd name="T103" fmla="*/ 880 h 967"/>
              <a:gd name="T104" fmla="*/ 1166 w 1186"/>
              <a:gd name="T105" fmla="*/ 784 h 967"/>
              <a:gd name="T106" fmla="*/ 1150 w 1186"/>
              <a:gd name="T107" fmla="*/ 738 h 967"/>
              <a:gd name="T108" fmla="*/ 1150 w 1186"/>
              <a:gd name="T109" fmla="*/ 651 h 967"/>
              <a:gd name="T110" fmla="*/ 1176 w 1186"/>
              <a:gd name="T111" fmla="*/ 575 h 967"/>
              <a:gd name="T112" fmla="*/ 1160 w 1186"/>
              <a:gd name="T113" fmla="*/ 483 h 967"/>
              <a:gd name="T114" fmla="*/ 1145 w 1186"/>
              <a:gd name="T115" fmla="*/ 417 h 967"/>
              <a:gd name="T116" fmla="*/ 1176 w 1186"/>
              <a:gd name="T117" fmla="*/ 366 h 9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86" h="967">
                <a:moveTo>
                  <a:pt x="1176" y="366"/>
                </a:moveTo>
                <a:lnTo>
                  <a:pt x="1176" y="366"/>
                </a:lnTo>
                <a:lnTo>
                  <a:pt x="1186" y="351"/>
                </a:lnTo>
                <a:lnTo>
                  <a:pt x="1186" y="341"/>
                </a:lnTo>
                <a:lnTo>
                  <a:pt x="1181" y="336"/>
                </a:lnTo>
                <a:lnTo>
                  <a:pt x="1160" y="331"/>
                </a:lnTo>
                <a:lnTo>
                  <a:pt x="1160" y="331"/>
                </a:lnTo>
                <a:lnTo>
                  <a:pt x="1135" y="326"/>
                </a:lnTo>
                <a:lnTo>
                  <a:pt x="1115" y="315"/>
                </a:lnTo>
                <a:lnTo>
                  <a:pt x="1099" y="295"/>
                </a:lnTo>
                <a:lnTo>
                  <a:pt x="1094" y="285"/>
                </a:lnTo>
                <a:lnTo>
                  <a:pt x="1094" y="270"/>
                </a:lnTo>
                <a:lnTo>
                  <a:pt x="1094" y="270"/>
                </a:lnTo>
                <a:lnTo>
                  <a:pt x="1089" y="244"/>
                </a:lnTo>
                <a:lnTo>
                  <a:pt x="1089" y="234"/>
                </a:lnTo>
                <a:lnTo>
                  <a:pt x="1079" y="229"/>
                </a:lnTo>
                <a:lnTo>
                  <a:pt x="1064" y="219"/>
                </a:lnTo>
                <a:lnTo>
                  <a:pt x="1038" y="214"/>
                </a:lnTo>
                <a:lnTo>
                  <a:pt x="952" y="209"/>
                </a:lnTo>
                <a:lnTo>
                  <a:pt x="952" y="209"/>
                </a:lnTo>
                <a:lnTo>
                  <a:pt x="901" y="209"/>
                </a:lnTo>
                <a:lnTo>
                  <a:pt x="860" y="198"/>
                </a:lnTo>
                <a:lnTo>
                  <a:pt x="825" y="183"/>
                </a:lnTo>
                <a:lnTo>
                  <a:pt x="799" y="168"/>
                </a:lnTo>
                <a:lnTo>
                  <a:pt x="779" y="147"/>
                </a:lnTo>
                <a:lnTo>
                  <a:pt x="764" y="127"/>
                </a:lnTo>
                <a:lnTo>
                  <a:pt x="738" y="91"/>
                </a:lnTo>
                <a:lnTo>
                  <a:pt x="738" y="91"/>
                </a:lnTo>
                <a:lnTo>
                  <a:pt x="728" y="76"/>
                </a:lnTo>
                <a:lnTo>
                  <a:pt x="713" y="61"/>
                </a:lnTo>
                <a:lnTo>
                  <a:pt x="672" y="46"/>
                </a:lnTo>
                <a:lnTo>
                  <a:pt x="641" y="41"/>
                </a:lnTo>
                <a:lnTo>
                  <a:pt x="626" y="41"/>
                </a:lnTo>
                <a:lnTo>
                  <a:pt x="585" y="51"/>
                </a:lnTo>
                <a:lnTo>
                  <a:pt x="585" y="51"/>
                </a:lnTo>
                <a:lnTo>
                  <a:pt x="443" y="66"/>
                </a:lnTo>
                <a:lnTo>
                  <a:pt x="443" y="66"/>
                </a:lnTo>
                <a:lnTo>
                  <a:pt x="417" y="66"/>
                </a:lnTo>
                <a:lnTo>
                  <a:pt x="397" y="61"/>
                </a:lnTo>
                <a:lnTo>
                  <a:pt x="382" y="56"/>
                </a:lnTo>
                <a:lnTo>
                  <a:pt x="377" y="51"/>
                </a:lnTo>
                <a:lnTo>
                  <a:pt x="367" y="30"/>
                </a:lnTo>
                <a:lnTo>
                  <a:pt x="367" y="20"/>
                </a:lnTo>
                <a:lnTo>
                  <a:pt x="367" y="20"/>
                </a:lnTo>
                <a:lnTo>
                  <a:pt x="362" y="15"/>
                </a:lnTo>
                <a:lnTo>
                  <a:pt x="351" y="15"/>
                </a:lnTo>
                <a:lnTo>
                  <a:pt x="341" y="15"/>
                </a:lnTo>
                <a:lnTo>
                  <a:pt x="341" y="15"/>
                </a:lnTo>
                <a:lnTo>
                  <a:pt x="321" y="15"/>
                </a:lnTo>
                <a:lnTo>
                  <a:pt x="290" y="15"/>
                </a:lnTo>
                <a:lnTo>
                  <a:pt x="260" y="5"/>
                </a:lnTo>
                <a:lnTo>
                  <a:pt x="260" y="5"/>
                </a:lnTo>
                <a:lnTo>
                  <a:pt x="224" y="0"/>
                </a:lnTo>
                <a:lnTo>
                  <a:pt x="199" y="0"/>
                </a:lnTo>
                <a:lnTo>
                  <a:pt x="173" y="5"/>
                </a:lnTo>
                <a:lnTo>
                  <a:pt x="173" y="5"/>
                </a:lnTo>
                <a:lnTo>
                  <a:pt x="143" y="15"/>
                </a:lnTo>
                <a:lnTo>
                  <a:pt x="127" y="20"/>
                </a:lnTo>
                <a:lnTo>
                  <a:pt x="127" y="20"/>
                </a:lnTo>
                <a:lnTo>
                  <a:pt x="112" y="15"/>
                </a:lnTo>
                <a:lnTo>
                  <a:pt x="97" y="10"/>
                </a:lnTo>
                <a:lnTo>
                  <a:pt x="66" y="20"/>
                </a:lnTo>
                <a:lnTo>
                  <a:pt x="46" y="30"/>
                </a:lnTo>
                <a:lnTo>
                  <a:pt x="36" y="41"/>
                </a:lnTo>
                <a:lnTo>
                  <a:pt x="36" y="41"/>
                </a:lnTo>
                <a:lnTo>
                  <a:pt x="36" y="41"/>
                </a:lnTo>
                <a:lnTo>
                  <a:pt x="36" y="41"/>
                </a:lnTo>
                <a:lnTo>
                  <a:pt x="36" y="41"/>
                </a:lnTo>
                <a:lnTo>
                  <a:pt x="46" y="51"/>
                </a:lnTo>
                <a:lnTo>
                  <a:pt x="61" y="71"/>
                </a:lnTo>
                <a:lnTo>
                  <a:pt x="66" y="86"/>
                </a:lnTo>
                <a:lnTo>
                  <a:pt x="66" y="107"/>
                </a:lnTo>
                <a:lnTo>
                  <a:pt x="61" y="127"/>
                </a:lnTo>
                <a:lnTo>
                  <a:pt x="41" y="147"/>
                </a:lnTo>
                <a:lnTo>
                  <a:pt x="41" y="147"/>
                </a:lnTo>
                <a:lnTo>
                  <a:pt x="46" y="203"/>
                </a:lnTo>
                <a:lnTo>
                  <a:pt x="56" y="259"/>
                </a:lnTo>
                <a:lnTo>
                  <a:pt x="61" y="290"/>
                </a:lnTo>
                <a:lnTo>
                  <a:pt x="71" y="315"/>
                </a:lnTo>
                <a:lnTo>
                  <a:pt x="71" y="315"/>
                </a:lnTo>
                <a:lnTo>
                  <a:pt x="82" y="341"/>
                </a:lnTo>
                <a:lnTo>
                  <a:pt x="82" y="356"/>
                </a:lnTo>
                <a:lnTo>
                  <a:pt x="82" y="376"/>
                </a:lnTo>
                <a:lnTo>
                  <a:pt x="77" y="387"/>
                </a:lnTo>
                <a:lnTo>
                  <a:pt x="61" y="402"/>
                </a:lnTo>
                <a:lnTo>
                  <a:pt x="51" y="407"/>
                </a:lnTo>
                <a:lnTo>
                  <a:pt x="51" y="407"/>
                </a:lnTo>
                <a:lnTo>
                  <a:pt x="36" y="412"/>
                </a:lnTo>
                <a:lnTo>
                  <a:pt x="10" y="432"/>
                </a:lnTo>
                <a:lnTo>
                  <a:pt x="5" y="443"/>
                </a:lnTo>
                <a:lnTo>
                  <a:pt x="0" y="458"/>
                </a:lnTo>
                <a:lnTo>
                  <a:pt x="10" y="473"/>
                </a:lnTo>
                <a:lnTo>
                  <a:pt x="36" y="493"/>
                </a:lnTo>
                <a:lnTo>
                  <a:pt x="36" y="493"/>
                </a:lnTo>
                <a:lnTo>
                  <a:pt x="82" y="524"/>
                </a:lnTo>
                <a:lnTo>
                  <a:pt x="112" y="544"/>
                </a:lnTo>
                <a:lnTo>
                  <a:pt x="117" y="549"/>
                </a:lnTo>
                <a:lnTo>
                  <a:pt x="117" y="565"/>
                </a:lnTo>
                <a:lnTo>
                  <a:pt x="112" y="575"/>
                </a:lnTo>
                <a:lnTo>
                  <a:pt x="102" y="590"/>
                </a:lnTo>
                <a:lnTo>
                  <a:pt x="102" y="590"/>
                </a:lnTo>
                <a:lnTo>
                  <a:pt x="127" y="626"/>
                </a:lnTo>
                <a:lnTo>
                  <a:pt x="153" y="656"/>
                </a:lnTo>
                <a:lnTo>
                  <a:pt x="178" y="672"/>
                </a:lnTo>
                <a:lnTo>
                  <a:pt x="183" y="712"/>
                </a:lnTo>
                <a:lnTo>
                  <a:pt x="183" y="712"/>
                </a:lnTo>
                <a:lnTo>
                  <a:pt x="194" y="712"/>
                </a:lnTo>
                <a:lnTo>
                  <a:pt x="219" y="712"/>
                </a:lnTo>
                <a:lnTo>
                  <a:pt x="234" y="712"/>
                </a:lnTo>
                <a:lnTo>
                  <a:pt x="244" y="717"/>
                </a:lnTo>
                <a:lnTo>
                  <a:pt x="260" y="728"/>
                </a:lnTo>
                <a:lnTo>
                  <a:pt x="275" y="743"/>
                </a:lnTo>
                <a:lnTo>
                  <a:pt x="275" y="743"/>
                </a:lnTo>
                <a:lnTo>
                  <a:pt x="275" y="753"/>
                </a:lnTo>
                <a:lnTo>
                  <a:pt x="285" y="763"/>
                </a:lnTo>
                <a:lnTo>
                  <a:pt x="290" y="773"/>
                </a:lnTo>
                <a:lnTo>
                  <a:pt x="306" y="778"/>
                </a:lnTo>
                <a:lnTo>
                  <a:pt x="321" y="784"/>
                </a:lnTo>
                <a:lnTo>
                  <a:pt x="341" y="789"/>
                </a:lnTo>
                <a:lnTo>
                  <a:pt x="402" y="829"/>
                </a:lnTo>
                <a:lnTo>
                  <a:pt x="524" y="809"/>
                </a:lnTo>
                <a:lnTo>
                  <a:pt x="570" y="840"/>
                </a:lnTo>
                <a:lnTo>
                  <a:pt x="621" y="804"/>
                </a:lnTo>
                <a:lnTo>
                  <a:pt x="621" y="804"/>
                </a:lnTo>
                <a:lnTo>
                  <a:pt x="682" y="829"/>
                </a:lnTo>
                <a:lnTo>
                  <a:pt x="682" y="829"/>
                </a:lnTo>
                <a:lnTo>
                  <a:pt x="718" y="840"/>
                </a:lnTo>
                <a:lnTo>
                  <a:pt x="728" y="840"/>
                </a:lnTo>
                <a:lnTo>
                  <a:pt x="774" y="870"/>
                </a:lnTo>
                <a:lnTo>
                  <a:pt x="774" y="870"/>
                </a:lnTo>
                <a:lnTo>
                  <a:pt x="799" y="885"/>
                </a:lnTo>
                <a:lnTo>
                  <a:pt x="870" y="916"/>
                </a:lnTo>
                <a:lnTo>
                  <a:pt x="906" y="926"/>
                </a:lnTo>
                <a:lnTo>
                  <a:pt x="942" y="931"/>
                </a:lnTo>
                <a:lnTo>
                  <a:pt x="957" y="931"/>
                </a:lnTo>
                <a:lnTo>
                  <a:pt x="972" y="926"/>
                </a:lnTo>
                <a:lnTo>
                  <a:pt x="982" y="921"/>
                </a:lnTo>
                <a:lnTo>
                  <a:pt x="993" y="911"/>
                </a:lnTo>
                <a:lnTo>
                  <a:pt x="993" y="911"/>
                </a:lnTo>
                <a:lnTo>
                  <a:pt x="998" y="906"/>
                </a:lnTo>
                <a:lnTo>
                  <a:pt x="1008" y="901"/>
                </a:lnTo>
                <a:lnTo>
                  <a:pt x="1013" y="906"/>
                </a:lnTo>
                <a:lnTo>
                  <a:pt x="1018" y="916"/>
                </a:lnTo>
                <a:lnTo>
                  <a:pt x="1023" y="931"/>
                </a:lnTo>
                <a:lnTo>
                  <a:pt x="1028" y="962"/>
                </a:lnTo>
                <a:lnTo>
                  <a:pt x="1028" y="962"/>
                </a:lnTo>
                <a:lnTo>
                  <a:pt x="1038" y="967"/>
                </a:lnTo>
                <a:lnTo>
                  <a:pt x="1054" y="967"/>
                </a:lnTo>
                <a:lnTo>
                  <a:pt x="1084" y="962"/>
                </a:lnTo>
                <a:lnTo>
                  <a:pt x="1084" y="962"/>
                </a:lnTo>
                <a:lnTo>
                  <a:pt x="1099" y="962"/>
                </a:lnTo>
                <a:lnTo>
                  <a:pt x="1120" y="962"/>
                </a:lnTo>
                <a:lnTo>
                  <a:pt x="1120" y="962"/>
                </a:lnTo>
                <a:lnTo>
                  <a:pt x="1120" y="962"/>
                </a:lnTo>
                <a:lnTo>
                  <a:pt x="1130" y="936"/>
                </a:lnTo>
                <a:lnTo>
                  <a:pt x="1150" y="880"/>
                </a:lnTo>
                <a:lnTo>
                  <a:pt x="1160" y="850"/>
                </a:lnTo>
                <a:lnTo>
                  <a:pt x="1166" y="814"/>
                </a:lnTo>
                <a:lnTo>
                  <a:pt x="1166" y="784"/>
                </a:lnTo>
                <a:lnTo>
                  <a:pt x="1160" y="758"/>
                </a:lnTo>
                <a:lnTo>
                  <a:pt x="1160" y="758"/>
                </a:lnTo>
                <a:lnTo>
                  <a:pt x="1150" y="738"/>
                </a:lnTo>
                <a:lnTo>
                  <a:pt x="1145" y="722"/>
                </a:lnTo>
                <a:lnTo>
                  <a:pt x="1145" y="687"/>
                </a:lnTo>
                <a:lnTo>
                  <a:pt x="1150" y="651"/>
                </a:lnTo>
                <a:lnTo>
                  <a:pt x="1166" y="611"/>
                </a:lnTo>
                <a:lnTo>
                  <a:pt x="1166" y="611"/>
                </a:lnTo>
                <a:lnTo>
                  <a:pt x="1176" y="575"/>
                </a:lnTo>
                <a:lnTo>
                  <a:pt x="1176" y="555"/>
                </a:lnTo>
                <a:lnTo>
                  <a:pt x="1171" y="529"/>
                </a:lnTo>
                <a:lnTo>
                  <a:pt x="1160" y="483"/>
                </a:lnTo>
                <a:lnTo>
                  <a:pt x="1160" y="483"/>
                </a:lnTo>
                <a:lnTo>
                  <a:pt x="1145" y="432"/>
                </a:lnTo>
                <a:lnTo>
                  <a:pt x="1145" y="417"/>
                </a:lnTo>
                <a:lnTo>
                  <a:pt x="1150" y="402"/>
                </a:lnTo>
                <a:lnTo>
                  <a:pt x="1160" y="382"/>
                </a:lnTo>
                <a:lnTo>
                  <a:pt x="1176" y="366"/>
                </a:lnTo>
                <a:lnTo>
                  <a:pt x="1176" y="366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840094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411783" y="1486566"/>
            <a:ext cx="1990105" cy="2827209"/>
          </a:xfrm>
          <a:prstGeom prst="rect">
            <a:avLst/>
          </a:prstGeom>
          <a:noFill/>
          <a:ln>
            <a:noFill/>
            <a:miter lim="800000"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山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西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7536273" y="29240"/>
            <a:ext cx="3722687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>
            <a:off x="7595010" y="87978"/>
            <a:ext cx="3598862" cy="6740525"/>
          </a:xfrm>
          <a:custGeom>
            <a:avLst/>
            <a:gdLst>
              <a:gd name="T0" fmla="*/ 1963 w 2267"/>
              <a:gd name="T1" fmla="*/ 2380 h 4246"/>
              <a:gd name="T2" fmla="*/ 2094 w 2267"/>
              <a:gd name="T3" fmla="*/ 2076 h 4246"/>
              <a:gd name="T4" fmla="*/ 2046 w 2267"/>
              <a:gd name="T5" fmla="*/ 2012 h 4246"/>
              <a:gd name="T6" fmla="*/ 1952 w 2267"/>
              <a:gd name="T7" fmla="*/ 1889 h 4246"/>
              <a:gd name="T8" fmla="*/ 1795 w 2267"/>
              <a:gd name="T9" fmla="*/ 1705 h 4246"/>
              <a:gd name="T10" fmla="*/ 1881 w 2267"/>
              <a:gd name="T11" fmla="*/ 1383 h 4246"/>
              <a:gd name="T12" fmla="*/ 1892 w 2267"/>
              <a:gd name="T13" fmla="*/ 1278 h 4246"/>
              <a:gd name="T14" fmla="*/ 2001 w 2267"/>
              <a:gd name="T15" fmla="*/ 1124 h 4246"/>
              <a:gd name="T16" fmla="*/ 2091 w 2267"/>
              <a:gd name="T17" fmla="*/ 1154 h 4246"/>
              <a:gd name="T18" fmla="*/ 2203 w 2267"/>
              <a:gd name="T19" fmla="*/ 1053 h 4246"/>
              <a:gd name="T20" fmla="*/ 2267 w 2267"/>
              <a:gd name="T21" fmla="*/ 817 h 4246"/>
              <a:gd name="T22" fmla="*/ 2199 w 2267"/>
              <a:gd name="T23" fmla="*/ 667 h 4246"/>
              <a:gd name="T24" fmla="*/ 2098 w 2267"/>
              <a:gd name="T25" fmla="*/ 581 h 4246"/>
              <a:gd name="T26" fmla="*/ 1993 w 2267"/>
              <a:gd name="T27" fmla="*/ 506 h 4246"/>
              <a:gd name="T28" fmla="*/ 2016 w 2267"/>
              <a:gd name="T29" fmla="*/ 439 h 4246"/>
              <a:gd name="T30" fmla="*/ 2065 w 2267"/>
              <a:gd name="T31" fmla="*/ 371 h 4246"/>
              <a:gd name="T32" fmla="*/ 2214 w 2267"/>
              <a:gd name="T33" fmla="*/ 315 h 4246"/>
              <a:gd name="T34" fmla="*/ 2158 w 2267"/>
              <a:gd name="T35" fmla="*/ 251 h 4246"/>
              <a:gd name="T36" fmla="*/ 2068 w 2267"/>
              <a:gd name="T37" fmla="*/ 38 h 4246"/>
              <a:gd name="T38" fmla="*/ 1978 w 2267"/>
              <a:gd name="T39" fmla="*/ 128 h 4246"/>
              <a:gd name="T40" fmla="*/ 1832 w 2267"/>
              <a:gd name="T41" fmla="*/ 207 h 4246"/>
              <a:gd name="T42" fmla="*/ 1637 w 2267"/>
              <a:gd name="T43" fmla="*/ 274 h 4246"/>
              <a:gd name="T44" fmla="*/ 1379 w 2267"/>
              <a:gd name="T45" fmla="*/ 326 h 4246"/>
              <a:gd name="T46" fmla="*/ 1184 w 2267"/>
              <a:gd name="T47" fmla="*/ 311 h 4246"/>
              <a:gd name="T48" fmla="*/ 948 w 2267"/>
              <a:gd name="T49" fmla="*/ 630 h 4246"/>
              <a:gd name="T50" fmla="*/ 757 w 2267"/>
              <a:gd name="T51" fmla="*/ 761 h 4246"/>
              <a:gd name="T52" fmla="*/ 675 w 2267"/>
              <a:gd name="T53" fmla="*/ 851 h 4246"/>
              <a:gd name="T54" fmla="*/ 529 w 2267"/>
              <a:gd name="T55" fmla="*/ 922 h 4246"/>
              <a:gd name="T56" fmla="*/ 559 w 2267"/>
              <a:gd name="T57" fmla="*/ 975 h 4246"/>
              <a:gd name="T58" fmla="*/ 547 w 2267"/>
              <a:gd name="T59" fmla="*/ 1046 h 4246"/>
              <a:gd name="T60" fmla="*/ 450 w 2267"/>
              <a:gd name="T61" fmla="*/ 1203 h 4246"/>
              <a:gd name="T62" fmla="*/ 420 w 2267"/>
              <a:gd name="T63" fmla="*/ 1338 h 4246"/>
              <a:gd name="T64" fmla="*/ 338 w 2267"/>
              <a:gd name="T65" fmla="*/ 1589 h 4246"/>
              <a:gd name="T66" fmla="*/ 206 w 2267"/>
              <a:gd name="T67" fmla="*/ 1694 h 4246"/>
              <a:gd name="T68" fmla="*/ 162 w 2267"/>
              <a:gd name="T69" fmla="*/ 1791 h 4246"/>
              <a:gd name="T70" fmla="*/ 218 w 2267"/>
              <a:gd name="T71" fmla="*/ 1990 h 4246"/>
              <a:gd name="T72" fmla="*/ 270 w 2267"/>
              <a:gd name="T73" fmla="*/ 2106 h 4246"/>
              <a:gd name="T74" fmla="*/ 289 w 2267"/>
              <a:gd name="T75" fmla="*/ 2245 h 4246"/>
              <a:gd name="T76" fmla="*/ 236 w 2267"/>
              <a:gd name="T77" fmla="*/ 2398 h 4246"/>
              <a:gd name="T78" fmla="*/ 102 w 2267"/>
              <a:gd name="T79" fmla="*/ 2634 h 4246"/>
              <a:gd name="T80" fmla="*/ 79 w 2267"/>
              <a:gd name="T81" fmla="*/ 2758 h 4246"/>
              <a:gd name="T82" fmla="*/ 90 w 2267"/>
              <a:gd name="T83" fmla="*/ 2833 h 4246"/>
              <a:gd name="T84" fmla="*/ 117 w 2267"/>
              <a:gd name="T85" fmla="*/ 3245 h 4246"/>
              <a:gd name="T86" fmla="*/ 165 w 2267"/>
              <a:gd name="T87" fmla="*/ 3384 h 4246"/>
              <a:gd name="T88" fmla="*/ 87 w 2267"/>
              <a:gd name="T89" fmla="*/ 3766 h 4246"/>
              <a:gd name="T90" fmla="*/ 15 w 2267"/>
              <a:gd name="T91" fmla="*/ 4137 h 4246"/>
              <a:gd name="T92" fmla="*/ 120 w 2267"/>
              <a:gd name="T93" fmla="*/ 4238 h 4246"/>
              <a:gd name="T94" fmla="*/ 431 w 2267"/>
              <a:gd name="T95" fmla="*/ 4152 h 4246"/>
              <a:gd name="T96" fmla="*/ 693 w 2267"/>
              <a:gd name="T97" fmla="*/ 4081 h 4246"/>
              <a:gd name="T98" fmla="*/ 937 w 2267"/>
              <a:gd name="T99" fmla="*/ 3908 h 4246"/>
              <a:gd name="T100" fmla="*/ 1057 w 2267"/>
              <a:gd name="T101" fmla="*/ 3788 h 4246"/>
              <a:gd name="T102" fmla="*/ 1278 w 2267"/>
              <a:gd name="T103" fmla="*/ 3800 h 4246"/>
              <a:gd name="T104" fmla="*/ 1379 w 2267"/>
              <a:gd name="T105" fmla="*/ 3807 h 4246"/>
              <a:gd name="T106" fmla="*/ 1518 w 2267"/>
              <a:gd name="T107" fmla="*/ 3732 h 4246"/>
              <a:gd name="T108" fmla="*/ 1593 w 2267"/>
              <a:gd name="T109" fmla="*/ 3687 h 4246"/>
              <a:gd name="T110" fmla="*/ 1679 w 2267"/>
              <a:gd name="T111" fmla="*/ 3642 h 4246"/>
              <a:gd name="T112" fmla="*/ 1843 w 2267"/>
              <a:gd name="T113" fmla="*/ 3511 h 4246"/>
              <a:gd name="T114" fmla="*/ 1870 w 2267"/>
              <a:gd name="T115" fmla="*/ 3215 h 4246"/>
              <a:gd name="T116" fmla="*/ 1888 w 2267"/>
              <a:gd name="T117" fmla="*/ 2994 h 4246"/>
              <a:gd name="T118" fmla="*/ 1769 w 2267"/>
              <a:gd name="T119" fmla="*/ 2777 h 4246"/>
              <a:gd name="T120" fmla="*/ 1858 w 2267"/>
              <a:gd name="T121" fmla="*/ 2672 h 4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67" h="4246">
                <a:moveTo>
                  <a:pt x="1922" y="2642"/>
                </a:moveTo>
                <a:lnTo>
                  <a:pt x="1922" y="2642"/>
                </a:lnTo>
                <a:lnTo>
                  <a:pt x="1918" y="2623"/>
                </a:lnTo>
                <a:lnTo>
                  <a:pt x="1911" y="2571"/>
                </a:lnTo>
                <a:lnTo>
                  <a:pt x="1911" y="2537"/>
                </a:lnTo>
                <a:lnTo>
                  <a:pt x="1911" y="2507"/>
                </a:lnTo>
                <a:lnTo>
                  <a:pt x="1918" y="2481"/>
                </a:lnTo>
                <a:lnTo>
                  <a:pt x="1926" y="2466"/>
                </a:lnTo>
                <a:lnTo>
                  <a:pt x="1930" y="2455"/>
                </a:lnTo>
                <a:lnTo>
                  <a:pt x="1930" y="2455"/>
                </a:lnTo>
                <a:lnTo>
                  <a:pt x="1945" y="2428"/>
                </a:lnTo>
                <a:lnTo>
                  <a:pt x="1956" y="2406"/>
                </a:lnTo>
                <a:lnTo>
                  <a:pt x="1963" y="2380"/>
                </a:lnTo>
                <a:lnTo>
                  <a:pt x="1963" y="2380"/>
                </a:lnTo>
                <a:lnTo>
                  <a:pt x="1993" y="2323"/>
                </a:lnTo>
                <a:lnTo>
                  <a:pt x="2023" y="2286"/>
                </a:lnTo>
                <a:lnTo>
                  <a:pt x="2035" y="2271"/>
                </a:lnTo>
                <a:lnTo>
                  <a:pt x="2042" y="2264"/>
                </a:lnTo>
                <a:lnTo>
                  <a:pt x="2046" y="2241"/>
                </a:lnTo>
                <a:lnTo>
                  <a:pt x="2094" y="2162"/>
                </a:lnTo>
                <a:lnTo>
                  <a:pt x="2094" y="2091"/>
                </a:lnTo>
                <a:lnTo>
                  <a:pt x="2094" y="2091"/>
                </a:lnTo>
                <a:lnTo>
                  <a:pt x="2098" y="2087"/>
                </a:lnTo>
                <a:lnTo>
                  <a:pt x="2098" y="2084"/>
                </a:lnTo>
                <a:lnTo>
                  <a:pt x="2098" y="2080"/>
                </a:lnTo>
                <a:lnTo>
                  <a:pt x="2094" y="2076"/>
                </a:lnTo>
                <a:lnTo>
                  <a:pt x="2083" y="2072"/>
                </a:lnTo>
                <a:lnTo>
                  <a:pt x="2065" y="2069"/>
                </a:lnTo>
                <a:lnTo>
                  <a:pt x="2038" y="2065"/>
                </a:lnTo>
                <a:lnTo>
                  <a:pt x="2038" y="2065"/>
                </a:lnTo>
                <a:lnTo>
                  <a:pt x="2035" y="2065"/>
                </a:lnTo>
                <a:lnTo>
                  <a:pt x="2031" y="2065"/>
                </a:lnTo>
                <a:lnTo>
                  <a:pt x="2027" y="2061"/>
                </a:lnTo>
                <a:lnTo>
                  <a:pt x="2027" y="2054"/>
                </a:lnTo>
                <a:lnTo>
                  <a:pt x="2042" y="2039"/>
                </a:lnTo>
                <a:lnTo>
                  <a:pt x="2042" y="2039"/>
                </a:lnTo>
                <a:lnTo>
                  <a:pt x="2050" y="2027"/>
                </a:lnTo>
                <a:lnTo>
                  <a:pt x="2050" y="2020"/>
                </a:lnTo>
                <a:lnTo>
                  <a:pt x="2046" y="2012"/>
                </a:lnTo>
                <a:lnTo>
                  <a:pt x="2042" y="2009"/>
                </a:lnTo>
                <a:lnTo>
                  <a:pt x="2031" y="2005"/>
                </a:lnTo>
                <a:lnTo>
                  <a:pt x="2023" y="2005"/>
                </a:lnTo>
                <a:lnTo>
                  <a:pt x="2023" y="2005"/>
                </a:lnTo>
                <a:lnTo>
                  <a:pt x="2020" y="2001"/>
                </a:lnTo>
                <a:lnTo>
                  <a:pt x="2008" y="1986"/>
                </a:lnTo>
                <a:lnTo>
                  <a:pt x="1993" y="1964"/>
                </a:lnTo>
                <a:lnTo>
                  <a:pt x="1990" y="1949"/>
                </a:lnTo>
                <a:lnTo>
                  <a:pt x="1986" y="1934"/>
                </a:lnTo>
                <a:lnTo>
                  <a:pt x="1986" y="1934"/>
                </a:lnTo>
                <a:lnTo>
                  <a:pt x="1971" y="1915"/>
                </a:lnTo>
                <a:lnTo>
                  <a:pt x="1963" y="1896"/>
                </a:lnTo>
                <a:lnTo>
                  <a:pt x="1952" y="1889"/>
                </a:lnTo>
                <a:lnTo>
                  <a:pt x="1952" y="1889"/>
                </a:lnTo>
                <a:lnTo>
                  <a:pt x="1941" y="1851"/>
                </a:lnTo>
                <a:lnTo>
                  <a:pt x="1930" y="1825"/>
                </a:lnTo>
                <a:lnTo>
                  <a:pt x="1918" y="1803"/>
                </a:lnTo>
                <a:lnTo>
                  <a:pt x="1918" y="1803"/>
                </a:lnTo>
                <a:lnTo>
                  <a:pt x="1922" y="1795"/>
                </a:lnTo>
                <a:lnTo>
                  <a:pt x="1926" y="1776"/>
                </a:lnTo>
                <a:lnTo>
                  <a:pt x="1922" y="1769"/>
                </a:lnTo>
                <a:lnTo>
                  <a:pt x="1915" y="1761"/>
                </a:lnTo>
                <a:lnTo>
                  <a:pt x="1903" y="1761"/>
                </a:lnTo>
                <a:lnTo>
                  <a:pt x="1885" y="1769"/>
                </a:lnTo>
                <a:lnTo>
                  <a:pt x="1810" y="1716"/>
                </a:lnTo>
                <a:lnTo>
                  <a:pt x="1795" y="1705"/>
                </a:lnTo>
                <a:lnTo>
                  <a:pt x="1757" y="1612"/>
                </a:lnTo>
                <a:lnTo>
                  <a:pt x="1776" y="1574"/>
                </a:lnTo>
                <a:lnTo>
                  <a:pt x="1780" y="1518"/>
                </a:lnTo>
                <a:lnTo>
                  <a:pt x="1784" y="1488"/>
                </a:lnTo>
                <a:lnTo>
                  <a:pt x="1802" y="1435"/>
                </a:lnTo>
                <a:lnTo>
                  <a:pt x="1847" y="1428"/>
                </a:lnTo>
                <a:lnTo>
                  <a:pt x="1847" y="1428"/>
                </a:lnTo>
                <a:lnTo>
                  <a:pt x="1855" y="1405"/>
                </a:lnTo>
                <a:lnTo>
                  <a:pt x="1866" y="1394"/>
                </a:lnTo>
                <a:lnTo>
                  <a:pt x="1873" y="1391"/>
                </a:lnTo>
                <a:lnTo>
                  <a:pt x="1881" y="1391"/>
                </a:lnTo>
                <a:lnTo>
                  <a:pt x="1881" y="1391"/>
                </a:lnTo>
                <a:lnTo>
                  <a:pt x="1881" y="1383"/>
                </a:lnTo>
                <a:lnTo>
                  <a:pt x="1885" y="1372"/>
                </a:lnTo>
                <a:lnTo>
                  <a:pt x="1888" y="1364"/>
                </a:lnTo>
                <a:lnTo>
                  <a:pt x="1896" y="1361"/>
                </a:lnTo>
                <a:lnTo>
                  <a:pt x="1907" y="1357"/>
                </a:lnTo>
                <a:lnTo>
                  <a:pt x="1918" y="1357"/>
                </a:lnTo>
                <a:lnTo>
                  <a:pt x="1918" y="1357"/>
                </a:lnTo>
                <a:lnTo>
                  <a:pt x="1922" y="1349"/>
                </a:lnTo>
                <a:lnTo>
                  <a:pt x="1922" y="1327"/>
                </a:lnTo>
                <a:lnTo>
                  <a:pt x="1918" y="1316"/>
                </a:lnTo>
                <a:lnTo>
                  <a:pt x="1915" y="1301"/>
                </a:lnTo>
                <a:lnTo>
                  <a:pt x="1907" y="1289"/>
                </a:lnTo>
                <a:lnTo>
                  <a:pt x="1892" y="1278"/>
                </a:lnTo>
                <a:lnTo>
                  <a:pt x="1892" y="1278"/>
                </a:lnTo>
                <a:lnTo>
                  <a:pt x="1888" y="1271"/>
                </a:lnTo>
                <a:lnTo>
                  <a:pt x="1881" y="1248"/>
                </a:lnTo>
                <a:lnTo>
                  <a:pt x="1877" y="1237"/>
                </a:lnTo>
                <a:lnTo>
                  <a:pt x="1881" y="1222"/>
                </a:lnTo>
                <a:lnTo>
                  <a:pt x="1885" y="1207"/>
                </a:lnTo>
                <a:lnTo>
                  <a:pt x="1896" y="1192"/>
                </a:lnTo>
                <a:lnTo>
                  <a:pt x="1896" y="1192"/>
                </a:lnTo>
                <a:lnTo>
                  <a:pt x="1933" y="1147"/>
                </a:lnTo>
                <a:lnTo>
                  <a:pt x="1941" y="1136"/>
                </a:lnTo>
                <a:lnTo>
                  <a:pt x="1941" y="1136"/>
                </a:lnTo>
                <a:lnTo>
                  <a:pt x="1967" y="1136"/>
                </a:lnTo>
                <a:lnTo>
                  <a:pt x="1990" y="1132"/>
                </a:lnTo>
                <a:lnTo>
                  <a:pt x="2001" y="1124"/>
                </a:lnTo>
                <a:lnTo>
                  <a:pt x="2008" y="1121"/>
                </a:lnTo>
                <a:lnTo>
                  <a:pt x="2008" y="1121"/>
                </a:lnTo>
                <a:lnTo>
                  <a:pt x="2012" y="1113"/>
                </a:lnTo>
                <a:lnTo>
                  <a:pt x="2020" y="1113"/>
                </a:lnTo>
                <a:lnTo>
                  <a:pt x="2035" y="1121"/>
                </a:lnTo>
                <a:lnTo>
                  <a:pt x="2050" y="1132"/>
                </a:lnTo>
                <a:lnTo>
                  <a:pt x="2053" y="1136"/>
                </a:lnTo>
                <a:lnTo>
                  <a:pt x="2053" y="1136"/>
                </a:lnTo>
                <a:lnTo>
                  <a:pt x="2057" y="1139"/>
                </a:lnTo>
                <a:lnTo>
                  <a:pt x="2065" y="1147"/>
                </a:lnTo>
                <a:lnTo>
                  <a:pt x="2076" y="1154"/>
                </a:lnTo>
                <a:lnTo>
                  <a:pt x="2083" y="1154"/>
                </a:lnTo>
                <a:lnTo>
                  <a:pt x="2091" y="1154"/>
                </a:lnTo>
                <a:lnTo>
                  <a:pt x="2091" y="1154"/>
                </a:lnTo>
                <a:lnTo>
                  <a:pt x="2106" y="1147"/>
                </a:lnTo>
                <a:lnTo>
                  <a:pt x="2117" y="1147"/>
                </a:lnTo>
                <a:lnTo>
                  <a:pt x="2128" y="1154"/>
                </a:lnTo>
                <a:lnTo>
                  <a:pt x="2128" y="1154"/>
                </a:lnTo>
                <a:lnTo>
                  <a:pt x="2154" y="1132"/>
                </a:lnTo>
                <a:lnTo>
                  <a:pt x="2173" y="1113"/>
                </a:lnTo>
                <a:lnTo>
                  <a:pt x="2184" y="1110"/>
                </a:lnTo>
                <a:lnTo>
                  <a:pt x="2184" y="1110"/>
                </a:lnTo>
                <a:lnTo>
                  <a:pt x="2188" y="1098"/>
                </a:lnTo>
                <a:lnTo>
                  <a:pt x="2188" y="1072"/>
                </a:lnTo>
                <a:lnTo>
                  <a:pt x="2196" y="1061"/>
                </a:lnTo>
                <a:lnTo>
                  <a:pt x="2203" y="1053"/>
                </a:lnTo>
                <a:lnTo>
                  <a:pt x="2218" y="1050"/>
                </a:lnTo>
                <a:lnTo>
                  <a:pt x="2237" y="1053"/>
                </a:lnTo>
                <a:lnTo>
                  <a:pt x="2237" y="1038"/>
                </a:lnTo>
                <a:lnTo>
                  <a:pt x="2237" y="1038"/>
                </a:lnTo>
                <a:lnTo>
                  <a:pt x="2233" y="1027"/>
                </a:lnTo>
                <a:lnTo>
                  <a:pt x="2222" y="1001"/>
                </a:lnTo>
                <a:lnTo>
                  <a:pt x="2218" y="986"/>
                </a:lnTo>
                <a:lnTo>
                  <a:pt x="2218" y="971"/>
                </a:lnTo>
                <a:lnTo>
                  <a:pt x="2226" y="963"/>
                </a:lnTo>
                <a:lnTo>
                  <a:pt x="2233" y="956"/>
                </a:lnTo>
                <a:lnTo>
                  <a:pt x="2241" y="888"/>
                </a:lnTo>
                <a:lnTo>
                  <a:pt x="2267" y="817"/>
                </a:lnTo>
                <a:lnTo>
                  <a:pt x="2267" y="817"/>
                </a:lnTo>
                <a:lnTo>
                  <a:pt x="2267" y="806"/>
                </a:lnTo>
                <a:lnTo>
                  <a:pt x="2267" y="787"/>
                </a:lnTo>
                <a:lnTo>
                  <a:pt x="2263" y="776"/>
                </a:lnTo>
                <a:lnTo>
                  <a:pt x="2256" y="761"/>
                </a:lnTo>
                <a:lnTo>
                  <a:pt x="2244" y="750"/>
                </a:lnTo>
                <a:lnTo>
                  <a:pt x="2226" y="739"/>
                </a:lnTo>
                <a:lnTo>
                  <a:pt x="2226" y="739"/>
                </a:lnTo>
                <a:lnTo>
                  <a:pt x="2222" y="739"/>
                </a:lnTo>
                <a:lnTo>
                  <a:pt x="2214" y="731"/>
                </a:lnTo>
                <a:lnTo>
                  <a:pt x="2207" y="720"/>
                </a:lnTo>
                <a:lnTo>
                  <a:pt x="2203" y="709"/>
                </a:lnTo>
                <a:lnTo>
                  <a:pt x="2199" y="690"/>
                </a:lnTo>
                <a:lnTo>
                  <a:pt x="2199" y="667"/>
                </a:lnTo>
                <a:lnTo>
                  <a:pt x="2199" y="667"/>
                </a:lnTo>
                <a:lnTo>
                  <a:pt x="2199" y="626"/>
                </a:lnTo>
                <a:lnTo>
                  <a:pt x="2199" y="611"/>
                </a:lnTo>
                <a:lnTo>
                  <a:pt x="2196" y="600"/>
                </a:lnTo>
                <a:lnTo>
                  <a:pt x="2192" y="592"/>
                </a:lnTo>
                <a:lnTo>
                  <a:pt x="2184" y="589"/>
                </a:lnTo>
                <a:lnTo>
                  <a:pt x="2169" y="585"/>
                </a:lnTo>
                <a:lnTo>
                  <a:pt x="2154" y="581"/>
                </a:lnTo>
                <a:lnTo>
                  <a:pt x="2154" y="581"/>
                </a:lnTo>
                <a:lnTo>
                  <a:pt x="2121" y="585"/>
                </a:lnTo>
                <a:lnTo>
                  <a:pt x="2106" y="589"/>
                </a:lnTo>
                <a:lnTo>
                  <a:pt x="2102" y="585"/>
                </a:lnTo>
                <a:lnTo>
                  <a:pt x="2098" y="581"/>
                </a:lnTo>
                <a:lnTo>
                  <a:pt x="2091" y="559"/>
                </a:lnTo>
                <a:lnTo>
                  <a:pt x="2091" y="559"/>
                </a:lnTo>
                <a:lnTo>
                  <a:pt x="2083" y="555"/>
                </a:lnTo>
                <a:lnTo>
                  <a:pt x="2076" y="555"/>
                </a:lnTo>
                <a:lnTo>
                  <a:pt x="2061" y="551"/>
                </a:lnTo>
                <a:lnTo>
                  <a:pt x="2061" y="551"/>
                </a:lnTo>
                <a:lnTo>
                  <a:pt x="2042" y="551"/>
                </a:lnTo>
                <a:lnTo>
                  <a:pt x="2027" y="547"/>
                </a:lnTo>
                <a:lnTo>
                  <a:pt x="2016" y="536"/>
                </a:lnTo>
                <a:lnTo>
                  <a:pt x="2005" y="521"/>
                </a:lnTo>
                <a:lnTo>
                  <a:pt x="2005" y="521"/>
                </a:lnTo>
                <a:lnTo>
                  <a:pt x="2001" y="514"/>
                </a:lnTo>
                <a:lnTo>
                  <a:pt x="1993" y="506"/>
                </a:lnTo>
                <a:lnTo>
                  <a:pt x="1982" y="499"/>
                </a:lnTo>
                <a:lnTo>
                  <a:pt x="1967" y="495"/>
                </a:lnTo>
                <a:lnTo>
                  <a:pt x="1956" y="495"/>
                </a:lnTo>
                <a:lnTo>
                  <a:pt x="1956" y="495"/>
                </a:lnTo>
                <a:lnTo>
                  <a:pt x="1956" y="491"/>
                </a:lnTo>
                <a:lnTo>
                  <a:pt x="1956" y="488"/>
                </a:lnTo>
                <a:lnTo>
                  <a:pt x="1963" y="469"/>
                </a:lnTo>
                <a:lnTo>
                  <a:pt x="1975" y="446"/>
                </a:lnTo>
                <a:lnTo>
                  <a:pt x="1986" y="435"/>
                </a:lnTo>
                <a:lnTo>
                  <a:pt x="1986" y="435"/>
                </a:lnTo>
                <a:lnTo>
                  <a:pt x="1997" y="435"/>
                </a:lnTo>
                <a:lnTo>
                  <a:pt x="2008" y="435"/>
                </a:lnTo>
                <a:lnTo>
                  <a:pt x="2016" y="439"/>
                </a:lnTo>
                <a:lnTo>
                  <a:pt x="2016" y="443"/>
                </a:lnTo>
                <a:lnTo>
                  <a:pt x="2016" y="443"/>
                </a:lnTo>
                <a:lnTo>
                  <a:pt x="2020" y="446"/>
                </a:lnTo>
                <a:lnTo>
                  <a:pt x="2027" y="443"/>
                </a:lnTo>
                <a:lnTo>
                  <a:pt x="2031" y="435"/>
                </a:lnTo>
                <a:lnTo>
                  <a:pt x="2031" y="416"/>
                </a:lnTo>
                <a:lnTo>
                  <a:pt x="2031" y="416"/>
                </a:lnTo>
                <a:lnTo>
                  <a:pt x="2027" y="398"/>
                </a:lnTo>
                <a:lnTo>
                  <a:pt x="2031" y="383"/>
                </a:lnTo>
                <a:lnTo>
                  <a:pt x="2035" y="379"/>
                </a:lnTo>
                <a:lnTo>
                  <a:pt x="2042" y="375"/>
                </a:lnTo>
                <a:lnTo>
                  <a:pt x="2050" y="371"/>
                </a:lnTo>
                <a:lnTo>
                  <a:pt x="2065" y="371"/>
                </a:lnTo>
                <a:lnTo>
                  <a:pt x="2065" y="371"/>
                </a:lnTo>
                <a:lnTo>
                  <a:pt x="2076" y="371"/>
                </a:lnTo>
                <a:lnTo>
                  <a:pt x="2091" y="364"/>
                </a:lnTo>
                <a:lnTo>
                  <a:pt x="2106" y="349"/>
                </a:lnTo>
                <a:lnTo>
                  <a:pt x="2106" y="349"/>
                </a:lnTo>
                <a:lnTo>
                  <a:pt x="2117" y="341"/>
                </a:lnTo>
                <a:lnTo>
                  <a:pt x="2128" y="338"/>
                </a:lnTo>
                <a:lnTo>
                  <a:pt x="2151" y="334"/>
                </a:lnTo>
                <a:lnTo>
                  <a:pt x="2169" y="338"/>
                </a:lnTo>
                <a:lnTo>
                  <a:pt x="2177" y="338"/>
                </a:lnTo>
                <a:lnTo>
                  <a:pt x="2177" y="338"/>
                </a:lnTo>
                <a:lnTo>
                  <a:pt x="2196" y="326"/>
                </a:lnTo>
                <a:lnTo>
                  <a:pt x="2214" y="315"/>
                </a:lnTo>
                <a:lnTo>
                  <a:pt x="2233" y="300"/>
                </a:lnTo>
                <a:lnTo>
                  <a:pt x="2244" y="285"/>
                </a:lnTo>
                <a:lnTo>
                  <a:pt x="2248" y="278"/>
                </a:lnTo>
                <a:lnTo>
                  <a:pt x="2248" y="270"/>
                </a:lnTo>
                <a:lnTo>
                  <a:pt x="2244" y="266"/>
                </a:lnTo>
                <a:lnTo>
                  <a:pt x="2237" y="259"/>
                </a:lnTo>
                <a:lnTo>
                  <a:pt x="2229" y="255"/>
                </a:lnTo>
                <a:lnTo>
                  <a:pt x="2211" y="251"/>
                </a:lnTo>
                <a:lnTo>
                  <a:pt x="2181" y="251"/>
                </a:lnTo>
                <a:lnTo>
                  <a:pt x="2181" y="251"/>
                </a:lnTo>
                <a:lnTo>
                  <a:pt x="2177" y="255"/>
                </a:lnTo>
                <a:lnTo>
                  <a:pt x="2166" y="255"/>
                </a:lnTo>
                <a:lnTo>
                  <a:pt x="2158" y="251"/>
                </a:lnTo>
                <a:lnTo>
                  <a:pt x="2151" y="244"/>
                </a:lnTo>
                <a:lnTo>
                  <a:pt x="2143" y="233"/>
                </a:lnTo>
                <a:lnTo>
                  <a:pt x="2136" y="218"/>
                </a:lnTo>
                <a:lnTo>
                  <a:pt x="2136" y="218"/>
                </a:lnTo>
                <a:lnTo>
                  <a:pt x="2121" y="169"/>
                </a:lnTo>
                <a:lnTo>
                  <a:pt x="2121" y="169"/>
                </a:lnTo>
                <a:lnTo>
                  <a:pt x="2121" y="135"/>
                </a:lnTo>
                <a:lnTo>
                  <a:pt x="2113" y="105"/>
                </a:lnTo>
                <a:lnTo>
                  <a:pt x="2109" y="94"/>
                </a:lnTo>
                <a:lnTo>
                  <a:pt x="2102" y="87"/>
                </a:lnTo>
                <a:lnTo>
                  <a:pt x="2102" y="87"/>
                </a:lnTo>
                <a:lnTo>
                  <a:pt x="2083" y="57"/>
                </a:lnTo>
                <a:lnTo>
                  <a:pt x="2068" y="38"/>
                </a:lnTo>
                <a:lnTo>
                  <a:pt x="2053" y="19"/>
                </a:lnTo>
                <a:lnTo>
                  <a:pt x="2038" y="8"/>
                </a:lnTo>
                <a:lnTo>
                  <a:pt x="2027" y="0"/>
                </a:lnTo>
                <a:lnTo>
                  <a:pt x="2020" y="0"/>
                </a:lnTo>
                <a:lnTo>
                  <a:pt x="2012" y="0"/>
                </a:lnTo>
                <a:lnTo>
                  <a:pt x="2005" y="4"/>
                </a:lnTo>
                <a:lnTo>
                  <a:pt x="1997" y="12"/>
                </a:lnTo>
                <a:lnTo>
                  <a:pt x="1990" y="23"/>
                </a:lnTo>
                <a:lnTo>
                  <a:pt x="1993" y="87"/>
                </a:lnTo>
                <a:lnTo>
                  <a:pt x="1993" y="87"/>
                </a:lnTo>
                <a:lnTo>
                  <a:pt x="1990" y="98"/>
                </a:lnTo>
                <a:lnTo>
                  <a:pt x="1986" y="117"/>
                </a:lnTo>
                <a:lnTo>
                  <a:pt x="1978" y="128"/>
                </a:lnTo>
                <a:lnTo>
                  <a:pt x="1975" y="139"/>
                </a:lnTo>
                <a:lnTo>
                  <a:pt x="1963" y="147"/>
                </a:lnTo>
                <a:lnTo>
                  <a:pt x="1952" y="150"/>
                </a:lnTo>
                <a:lnTo>
                  <a:pt x="1900" y="192"/>
                </a:lnTo>
                <a:lnTo>
                  <a:pt x="1885" y="169"/>
                </a:lnTo>
                <a:lnTo>
                  <a:pt x="1885" y="169"/>
                </a:lnTo>
                <a:lnTo>
                  <a:pt x="1885" y="169"/>
                </a:lnTo>
                <a:lnTo>
                  <a:pt x="1873" y="165"/>
                </a:lnTo>
                <a:lnTo>
                  <a:pt x="1870" y="169"/>
                </a:lnTo>
                <a:lnTo>
                  <a:pt x="1866" y="173"/>
                </a:lnTo>
                <a:lnTo>
                  <a:pt x="1858" y="184"/>
                </a:lnTo>
                <a:lnTo>
                  <a:pt x="1851" y="203"/>
                </a:lnTo>
                <a:lnTo>
                  <a:pt x="1832" y="207"/>
                </a:lnTo>
                <a:lnTo>
                  <a:pt x="1832" y="207"/>
                </a:lnTo>
                <a:lnTo>
                  <a:pt x="1802" y="225"/>
                </a:lnTo>
                <a:lnTo>
                  <a:pt x="1780" y="244"/>
                </a:lnTo>
                <a:lnTo>
                  <a:pt x="1761" y="259"/>
                </a:lnTo>
                <a:lnTo>
                  <a:pt x="1761" y="259"/>
                </a:lnTo>
                <a:lnTo>
                  <a:pt x="1739" y="274"/>
                </a:lnTo>
                <a:lnTo>
                  <a:pt x="1724" y="281"/>
                </a:lnTo>
                <a:lnTo>
                  <a:pt x="1705" y="289"/>
                </a:lnTo>
                <a:lnTo>
                  <a:pt x="1690" y="293"/>
                </a:lnTo>
                <a:lnTo>
                  <a:pt x="1671" y="293"/>
                </a:lnTo>
                <a:lnTo>
                  <a:pt x="1652" y="285"/>
                </a:lnTo>
                <a:lnTo>
                  <a:pt x="1637" y="274"/>
                </a:lnTo>
                <a:lnTo>
                  <a:pt x="1637" y="274"/>
                </a:lnTo>
                <a:lnTo>
                  <a:pt x="1615" y="244"/>
                </a:lnTo>
                <a:lnTo>
                  <a:pt x="1607" y="237"/>
                </a:lnTo>
                <a:lnTo>
                  <a:pt x="1596" y="229"/>
                </a:lnTo>
                <a:lnTo>
                  <a:pt x="1585" y="225"/>
                </a:lnTo>
                <a:lnTo>
                  <a:pt x="1574" y="225"/>
                </a:lnTo>
                <a:lnTo>
                  <a:pt x="1555" y="229"/>
                </a:lnTo>
                <a:lnTo>
                  <a:pt x="1533" y="237"/>
                </a:lnTo>
                <a:lnTo>
                  <a:pt x="1533" y="237"/>
                </a:lnTo>
                <a:lnTo>
                  <a:pt x="1446" y="270"/>
                </a:lnTo>
                <a:lnTo>
                  <a:pt x="1446" y="270"/>
                </a:lnTo>
                <a:lnTo>
                  <a:pt x="1416" y="293"/>
                </a:lnTo>
                <a:lnTo>
                  <a:pt x="1390" y="315"/>
                </a:lnTo>
                <a:lnTo>
                  <a:pt x="1379" y="326"/>
                </a:lnTo>
                <a:lnTo>
                  <a:pt x="1371" y="341"/>
                </a:lnTo>
                <a:lnTo>
                  <a:pt x="1371" y="341"/>
                </a:lnTo>
                <a:lnTo>
                  <a:pt x="1353" y="364"/>
                </a:lnTo>
                <a:lnTo>
                  <a:pt x="1342" y="375"/>
                </a:lnTo>
                <a:lnTo>
                  <a:pt x="1330" y="379"/>
                </a:lnTo>
                <a:lnTo>
                  <a:pt x="1319" y="383"/>
                </a:lnTo>
                <a:lnTo>
                  <a:pt x="1308" y="379"/>
                </a:lnTo>
                <a:lnTo>
                  <a:pt x="1293" y="375"/>
                </a:lnTo>
                <a:lnTo>
                  <a:pt x="1278" y="364"/>
                </a:lnTo>
                <a:lnTo>
                  <a:pt x="1207" y="323"/>
                </a:lnTo>
                <a:lnTo>
                  <a:pt x="1207" y="323"/>
                </a:lnTo>
                <a:lnTo>
                  <a:pt x="1195" y="315"/>
                </a:lnTo>
                <a:lnTo>
                  <a:pt x="1184" y="311"/>
                </a:lnTo>
                <a:lnTo>
                  <a:pt x="1169" y="308"/>
                </a:lnTo>
                <a:lnTo>
                  <a:pt x="1150" y="308"/>
                </a:lnTo>
                <a:lnTo>
                  <a:pt x="1132" y="311"/>
                </a:lnTo>
                <a:lnTo>
                  <a:pt x="1113" y="323"/>
                </a:lnTo>
                <a:lnTo>
                  <a:pt x="1094" y="345"/>
                </a:lnTo>
                <a:lnTo>
                  <a:pt x="1094" y="345"/>
                </a:lnTo>
                <a:lnTo>
                  <a:pt x="1061" y="405"/>
                </a:lnTo>
                <a:lnTo>
                  <a:pt x="1027" y="458"/>
                </a:lnTo>
                <a:lnTo>
                  <a:pt x="1001" y="518"/>
                </a:lnTo>
                <a:lnTo>
                  <a:pt x="1001" y="518"/>
                </a:lnTo>
                <a:lnTo>
                  <a:pt x="989" y="536"/>
                </a:lnTo>
                <a:lnTo>
                  <a:pt x="963" y="592"/>
                </a:lnTo>
                <a:lnTo>
                  <a:pt x="948" y="630"/>
                </a:lnTo>
                <a:lnTo>
                  <a:pt x="937" y="671"/>
                </a:lnTo>
                <a:lnTo>
                  <a:pt x="929" y="712"/>
                </a:lnTo>
                <a:lnTo>
                  <a:pt x="922" y="754"/>
                </a:lnTo>
                <a:lnTo>
                  <a:pt x="922" y="754"/>
                </a:lnTo>
                <a:lnTo>
                  <a:pt x="926" y="761"/>
                </a:lnTo>
                <a:lnTo>
                  <a:pt x="922" y="769"/>
                </a:lnTo>
                <a:lnTo>
                  <a:pt x="914" y="776"/>
                </a:lnTo>
                <a:lnTo>
                  <a:pt x="900" y="784"/>
                </a:lnTo>
                <a:lnTo>
                  <a:pt x="881" y="787"/>
                </a:lnTo>
                <a:lnTo>
                  <a:pt x="847" y="784"/>
                </a:lnTo>
                <a:lnTo>
                  <a:pt x="802" y="772"/>
                </a:lnTo>
                <a:lnTo>
                  <a:pt x="802" y="772"/>
                </a:lnTo>
                <a:lnTo>
                  <a:pt x="757" y="761"/>
                </a:lnTo>
                <a:lnTo>
                  <a:pt x="720" y="757"/>
                </a:lnTo>
                <a:lnTo>
                  <a:pt x="690" y="757"/>
                </a:lnTo>
                <a:lnTo>
                  <a:pt x="667" y="761"/>
                </a:lnTo>
                <a:lnTo>
                  <a:pt x="656" y="769"/>
                </a:lnTo>
                <a:lnTo>
                  <a:pt x="656" y="772"/>
                </a:lnTo>
                <a:lnTo>
                  <a:pt x="656" y="776"/>
                </a:lnTo>
                <a:lnTo>
                  <a:pt x="660" y="787"/>
                </a:lnTo>
                <a:lnTo>
                  <a:pt x="675" y="799"/>
                </a:lnTo>
                <a:lnTo>
                  <a:pt x="682" y="802"/>
                </a:lnTo>
                <a:lnTo>
                  <a:pt x="682" y="802"/>
                </a:lnTo>
                <a:lnTo>
                  <a:pt x="682" y="814"/>
                </a:lnTo>
                <a:lnTo>
                  <a:pt x="678" y="836"/>
                </a:lnTo>
                <a:lnTo>
                  <a:pt x="675" y="851"/>
                </a:lnTo>
                <a:lnTo>
                  <a:pt x="667" y="862"/>
                </a:lnTo>
                <a:lnTo>
                  <a:pt x="656" y="870"/>
                </a:lnTo>
                <a:lnTo>
                  <a:pt x="641" y="873"/>
                </a:lnTo>
                <a:lnTo>
                  <a:pt x="641" y="873"/>
                </a:lnTo>
                <a:lnTo>
                  <a:pt x="641" y="881"/>
                </a:lnTo>
                <a:lnTo>
                  <a:pt x="637" y="896"/>
                </a:lnTo>
                <a:lnTo>
                  <a:pt x="634" y="903"/>
                </a:lnTo>
                <a:lnTo>
                  <a:pt x="626" y="911"/>
                </a:lnTo>
                <a:lnTo>
                  <a:pt x="619" y="918"/>
                </a:lnTo>
                <a:lnTo>
                  <a:pt x="604" y="918"/>
                </a:lnTo>
                <a:lnTo>
                  <a:pt x="604" y="918"/>
                </a:lnTo>
                <a:lnTo>
                  <a:pt x="566" y="922"/>
                </a:lnTo>
                <a:lnTo>
                  <a:pt x="529" y="922"/>
                </a:lnTo>
                <a:lnTo>
                  <a:pt x="514" y="926"/>
                </a:lnTo>
                <a:lnTo>
                  <a:pt x="502" y="933"/>
                </a:lnTo>
                <a:lnTo>
                  <a:pt x="499" y="937"/>
                </a:lnTo>
                <a:lnTo>
                  <a:pt x="502" y="941"/>
                </a:lnTo>
                <a:lnTo>
                  <a:pt x="510" y="948"/>
                </a:lnTo>
                <a:lnTo>
                  <a:pt x="510" y="948"/>
                </a:lnTo>
                <a:lnTo>
                  <a:pt x="510" y="952"/>
                </a:lnTo>
                <a:lnTo>
                  <a:pt x="514" y="960"/>
                </a:lnTo>
                <a:lnTo>
                  <a:pt x="525" y="963"/>
                </a:lnTo>
                <a:lnTo>
                  <a:pt x="544" y="967"/>
                </a:lnTo>
                <a:lnTo>
                  <a:pt x="544" y="967"/>
                </a:lnTo>
                <a:lnTo>
                  <a:pt x="551" y="971"/>
                </a:lnTo>
                <a:lnTo>
                  <a:pt x="559" y="975"/>
                </a:lnTo>
                <a:lnTo>
                  <a:pt x="562" y="978"/>
                </a:lnTo>
                <a:lnTo>
                  <a:pt x="562" y="982"/>
                </a:lnTo>
                <a:lnTo>
                  <a:pt x="562" y="990"/>
                </a:lnTo>
                <a:lnTo>
                  <a:pt x="559" y="993"/>
                </a:lnTo>
                <a:lnTo>
                  <a:pt x="559" y="993"/>
                </a:lnTo>
                <a:lnTo>
                  <a:pt x="566" y="997"/>
                </a:lnTo>
                <a:lnTo>
                  <a:pt x="581" y="1005"/>
                </a:lnTo>
                <a:lnTo>
                  <a:pt x="585" y="1008"/>
                </a:lnTo>
                <a:lnTo>
                  <a:pt x="585" y="1016"/>
                </a:lnTo>
                <a:lnTo>
                  <a:pt x="581" y="1023"/>
                </a:lnTo>
                <a:lnTo>
                  <a:pt x="566" y="1035"/>
                </a:lnTo>
                <a:lnTo>
                  <a:pt x="566" y="1035"/>
                </a:lnTo>
                <a:lnTo>
                  <a:pt x="547" y="1046"/>
                </a:lnTo>
                <a:lnTo>
                  <a:pt x="536" y="1065"/>
                </a:lnTo>
                <a:lnTo>
                  <a:pt x="529" y="1087"/>
                </a:lnTo>
                <a:lnTo>
                  <a:pt x="521" y="1110"/>
                </a:lnTo>
                <a:lnTo>
                  <a:pt x="517" y="1147"/>
                </a:lnTo>
                <a:lnTo>
                  <a:pt x="514" y="1162"/>
                </a:lnTo>
                <a:lnTo>
                  <a:pt x="514" y="1162"/>
                </a:lnTo>
                <a:lnTo>
                  <a:pt x="514" y="1166"/>
                </a:lnTo>
                <a:lnTo>
                  <a:pt x="510" y="1177"/>
                </a:lnTo>
                <a:lnTo>
                  <a:pt x="495" y="1184"/>
                </a:lnTo>
                <a:lnTo>
                  <a:pt x="472" y="1192"/>
                </a:lnTo>
                <a:lnTo>
                  <a:pt x="472" y="1192"/>
                </a:lnTo>
                <a:lnTo>
                  <a:pt x="461" y="1196"/>
                </a:lnTo>
                <a:lnTo>
                  <a:pt x="450" y="1203"/>
                </a:lnTo>
                <a:lnTo>
                  <a:pt x="442" y="1207"/>
                </a:lnTo>
                <a:lnTo>
                  <a:pt x="435" y="1218"/>
                </a:lnTo>
                <a:lnTo>
                  <a:pt x="431" y="1226"/>
                </a:lnTo>
                <a:lnTo>
                  <a:pt x="435" y="1237"/>
                </a:lnTo>
                <a:lnTo>
                  <a:pt x="435" y="1252"/>
                </a:lnTo>
                <a:lnTo>
                  <a:pt x="442" y="1267"/>
                </a:lnTo>
                <a:lnTo>
                  <a:pt x="442" y="1267"/>
                </a:lnTo>
                <a:lnTo>
                  <a:pt x="450" y="1282"/>
                </a:lnTo>
                <a:lnTo>
                  <a:pt x="450" y="1293"/>
                </a:lnTo>
                <a:lnTo>
                  <a:pt x="450" y="1304"/>
                </a:lnTo>
                <a:lnTo>
                  <a:pt x="442" y="1316"/>
                </a:lnTo>
                <a:lnTo>
                  <a:pt x="431" y="1327"/>
                </a:lnTo>
                <a:lnTo>
                  <a:pt x="420" y="1338"/>
                </a:lnTo>
                <a:lnTo>
                  <a:pt x="420" y="1338"/>
                </a:lnTo>
                <a:lnTo>
                  <a:pt x="416" y="1349"/>
                </a:lnTo>
                <a:lnTo>
                  <a:pt x="413" y="1376"/>
                </a:lnTo>
                <a:lnTo>
                  <a:pt x="398" y="1409"/>
                </a:lnTo>
                <a:lnTo>
                  <a:pt x="390" y="1424"/>
                </a:lnTo>
                <a:lnTo>
                  <a:pt x="379" y="1435"/>
                </a:lnTo>
                <a:lnTo>
                  <a:pt x="379" y="1435"/>
                </a:lnTo>
                <a:lnTo>
                  <a:pt x="379" y="1458"/>
                </a:lnTo>
                <a:lnTo>
                  <a:pt x="371" y="1514"/>
                </a:lnTo>
                <a:lnTo>
                  <a:pt x="364" y="1544"/>
                </a:lnTo>
                <a:lnTo>
                  <a:pt x="353" y="1570"/>
                </a:lnTo>
                <a:lnTo>
                  <a:pt x="345" y="1582"/>
                </a:lnTo>
                <a:lnTo>
                  <a:pt x="338" y="1589"/>
                </a:lnTo>
                <a:lnTo>
                  <a:pt x="326" y="1597"/>
                </a:lnTo>
                <a:lnTo>
                  <a:pt x="315" y="1600"/>
                </a:lnTo>
                <a:lnTo>
                  <a:pt x="315" y="1600"/>
                </a:lnTo>
                <a:lnTo>
                  <a:pt x="304" y="1615"/>
                </a:lnTo>
                <a:lnTo>
                  <a:pt x="289" y="1645"/>
                </a:lnTo>
                <a:lnTo>
                  <a:pt x="289" y="1645"/>
                </a:lnTo>
                <a:lnTo>
                  <a:pt x="281" y="1660"/>
                </a:lnTo>
                <a:lnTo>
                  <a:pt x="270" y="1675"/>
                </a:lnTo>
                <a:lnTo>
                  <a:pt x="255" y="1683"/>
                </a:lnTo>
                <a:lnTo>
                  <a:pt x="229" y="1687"/>
                </a:lnTo>
                <a:lnTo>
                  <a:pt x="229" y="1687"/>
                </a:lnTo>
                <a:lnTo>
                  <a:pt x="214" y="1690"/>
                </a:lnTo>
                <a:lnTo>
                  <a:pt x="206" y="1694"/>
                </a:lnTo>
                <a:lnTo>
                  <a:pt x="199" y="1701"/>
                </a:lnTo>
                <a:lnTo>
                  <a:pt x="195" y="1713"/>
                </a:lnTo>
                <a:lnTo>
                  <a:pt x="195" y="1735"/>
                </a:lnTo>
                <a:lnTo>
                  <a:pt x="195" y="1754"/>
                </a:lnTo>
                <a:lnTo>
                  <a:pt x="195" y="1754"/>
                </a:lnTo>
                <a:lnTo>
                  <a:pt x="195" y="1758"/>
                </a:lnTo>
                <a:lnTo>
                  <a:pt x="188" y="1761"/>
                </a:lnTo>
                <a:lnTo>
                  <a:pt x="177" y="1765"/>
                </a:lnTo>
                <a:lnTo>
                  <a:pt x="169" y="1765"/>
                </a:lnTo>
                <a:lnTo>
                  <a:pt x="165" y="1769"/>
                </a:lnTo>
                <a:lnTo>
                  <a:pt x="162" y="1776"/>
                </a:lnTo>
                <a:lnTo>
                  <a:pt x="162" y="1791"/>
                </a:lnTo>
                <a:lnTo>
                  <a:pt x="162" y="1791"/>
                </a:lnTo>
                <a:lnTo>
                  <a:pt x="165" y="1821"/>
                </a:lnTo>
                <a:lnTo>
                  <a:pt x="162" y="1848"/>
                </a:lnTo>
                <a:lnTo>
                  <a:pt x="154" y="1870"/>
                </a:lnTo>
                <a:lnTo>
                  <a:pt x="143" y="1889"/>
                </a:lnTo>
                <a:lnTo>
                  <a:pt x="143" y="1889"/>
                </a:lnTo>
                <a:lnTo>
                  <a:pt x="143" y="1900"/>
                </a:lnTo>
                <a:lnTo>
                  <a:pt x="147" y="1915"/>
                </a:lnTo>
                <a:lnTo>
                  <a:pt x="158" y="1926"/>
                </a:lnTo>
                <a:lnTo>
                  <a:pt x="169" y="1938"/>
                </a:lnTo>
                <a:lnTo>
                  <a:pt x="195" y="1960"/>
                </a:lnTo>
                <a:lnTo>
                  <a:pt x="210" y="1971"/>
                </a:lnTo>
                <a:lnTo>
                  <a:pt x="210" y="1971"/>
                </a:lnTo>
                <a:lnTo>
                  <a:pt x="218" y="1990"/>
                </a:lnTo>
                <a:lnTo>
                  <a:pt x="225" y="2005"/>
                </a:lnTo>
                <a:lnTo>
                  <a:pt x="229" y="2024"/>
                </a:lnTo>
                <a:lnTo>
                  <a:pt x="229" y="2024"/>
                </a:lnTo>
                <a:lnTo>
                  <a:pt x="229" y="2031"/>
                </a:lnTo>
                <a:lnTo>
                  <a:pt x="236" y="2039"/>
                </a:lnTo>
                <a:lnTo>
                  <a:pt x="259" y="2054"/>
                </a:lnTo>
                <a:lnTo>
                  <a:pt x="289" y="2065"/>
                </a:lnTo>
                <a:lnTo>
                  <a:pt x="289" y="2065"/>
                </a:lnTo>
                <a:lnTo>
                  <a:pt x="289" y="2065"/>
                </a:lnTo>
                <a:lnTo>
                  <a:pt x="289" y="2072"/>
                </a:lnTo>
                <a:lnTo>
                  <a:pt x="285" y="2084"/>
                </a:lnTo>
                <a:lnTo>
                  <a:pt x="270" y="2106"/>
                </a:lnTo>
                <a:lnTo>
                  <a:pt x="270" y="2106"/>
                </a:lnTo>
                <a:lnTo>
                  <a:pt x="278" y="2110"/>
                </a:lnTo>
                <a:lnTo>
                  <a:pt x="289" y="2121"/>
                </a:lnTo>
                <a:lnTo>
                  <a:pt x="293" y="2129"/>
                </a:lnTo>
                <a:lnTo>
                  <a:pt x="296" y="2140"/>
                </a:lnTo>
                <a:lnTo>
                  <a:pt x="293" y="2155"/>
                </a:lnTo>
                <a:lnTo>
                  <a:pt x="285" y="2174"/>
                </a:lnTo>
                <a:lnTo>
                  <a:pt x="285" y="2174"/>
                </a:lnTo>
                <a:lnTo>
                  <a:pt x="293" y="2177"/>
                </a:lnTo>
                <a:lnTo>
                  <a:pt x="300" y="2185"/>
                </a:lnTo>
                <a:lnTo>
                  <a:pt x="304" y="2196"/>
                </a:lnTo>
                <a:lnTo>
                  <a:pt x="304" y="2211"/>
                </a:lnTo>
                <a:lnTo>
                  <a:pt x="300" y="2226"/>
                </a:lnTo>
                <a:lnTo>
                  <a:pt x="289" y="2245"/>
                </a:lnTo>
                <a:lnTo>
                  <a:pt x="266" y="2267"/>
                </a:lnTo>
                <a:lnTo>
                  <a:pt x="266" y="2267"/>
                </a:lnTo>
                <a:lnTo>
                  <a:pt x="251" y="2271"/>
                </a:lnTo>
                <a:lnTo>
                  <a:pt x="244" y="2282"/>
                </a:lnTo>
                <a:lnTo>
                  <a:pt x="233" y="2290"/>
                </a:lnTo>
                <a:lnTo>
                  <a:pt x="225" y="2305"/>
                </a:lnTo>
                <a:lnTo>
                  <a:pt x="221" y="2320"/>
                </a:lnTo>
                <a:lnTo>
                  <a:pt x="229" y="2335"/>
                </a:lnTo>
                <a:lnTo>
                  <a:pt x="248" y="2353"/>
                </a:lnTo>
                <a:lnTo>
                  <a:pt x="248" y="2353"/>
                </a:lnTo>
                <a:lnTo>
                  <a:pt x="251" y="2361"/>
                </a:lnTo>
                <a:lnTo>
                  <a:pt x="251" y="2372"/>
                </a:lnTo>
                <a:lnTo>
                  <a:pt x="236" y="2398"/>
                </a:lnTo>
                <a:lnTo>
                  <a:pt x="218" y="2432"/>
                </a:lnTo>
                <a:lnTo>
                  <a:pt x="188" y="2473"/>
                </a:lnTo>
                <a:lnTo>
                  <a:pt x="132" y="2541"/>
                </a:lnTo>
                <a:lnTo>
                  <a:pt x="105" y="2571"/>
                </a:lnTo>
                <a:lnTo>
                  <a:pt x="105" y="2571"/>
                </a:lnTo>
                <a:lnTo>
                  <a:pt x="98" y="2574"/>
                </a:lnTo>
                <a:lnTo>
                  <a:pt x="87" y="2589"/>
                </a:lnTo>
                <a:lnTo>
                  <a:pt x="83" y="2601"/>
                </a:lnTo>
                <a:lnTo>
                  <a:pt x="83" y="2608"/>
                </a:lnTo>
                <a:lnTo>
                  <a:pt x="90" y="2616"/>
                </a:lnTo>
                <a:lnTo>
                  <a:pt x="102" y="2627"/>
                </a:lnTo>
                <a:lnTo>
                  <a:pt x="102" y="2627"/>
                </a:lnTo>
                <a:lnTo>
                  <a:pt x="102" y="2634"/>
                </a:lnTo>
                <a:lnTo>
                  <a:pt x="94" y="2646"/>
                </a:lnTo>
                <a:lnTo>
                  <a:pt x="83" y="2657"/>
                </a:lnTo>
                <a:lnTo>
                  <a:pt x="83" y="2657"/>
                </a:lnTo>
                <a:lnTo>
                  <a:pt x="90" y="2664"/>
                </a:lnTo>
                <a:lnTo>
                  <a:pt x="105" y="2687"/>
                </a:lnTo>
                <a:lnTo>
                  <a:pt x="109" y="2698"/>
                </a:lnTo>
                <a:lnTo>
                  <a:pt x="105" y="2713"/>
                </a:lnTo>
                <a:lnTo>
                  <a:pt x="102" y="2728"/>
                </a:lnTo>
                <a:lnTo>
                  <a:pt x="87" y="2739"/>
                </a:lnTo>
                <a:lnTo>
                  <a:pt x="87" y="2739"/>
                </a:lnTo>
                <a:lnTo>
                  <a:pt x="79" y="2743"/>
                </a:lnTo>
                <a:lnTo>
                  <a:pt x="75" y="2754"/>
                </a:lnTo>
                <a:lnTo>
                  <a:pt x="79" y="2758"/>
                </a:lnTo>
                <a:lnTo>
                  <a:pt x="83" y="2766"/>
                </a:lnTo>
                <a:lnTo>
                  <a:pt x="98" y="2773"/>
                </a:lnTo>
                <a:lnTo>
                  <a:pt x="117" y="2781"/>
                </a:lnTo>
                <a:lnTo>
                  <a:pt x="117" y="2781"/>
                </a:lnTo>
                <a:lnTo>
                  <a:pt x="117" y="2781"/>
                </a:lnTo>
                <a:lnTo>
                  <a:pt x="113" y="2788"/>
                </a:lnTo>
                <a:lnTo>
                  <a:pt x="105" y="2799"/>
                </a:lnTo>
                <a:lnTo>
                  <a:pt x="87" y="2814"/>
                </a:lnTo>
                <a:lnTo>
                  <a:pt x="87" y="2814"/>
                </a:lnTo>
                <a:lnTo>
                  <a:pt x="87" y="2814"/>
                </a:lnTo>
                <a:lnTo>
                  <a:pt x="83" y="2822"/>
                </a:lnTo>
                <a:lnTo>
                  <a:pt x="87" y="2829"/>
                </a:lnTo>
                <a:lnTo>
                  <a:pt x="90" y="2833"/>
                </a:lnTo>
                <a:lnTo>
                  <a:pt x="113" y="2848"/>
                </a:lnTo>
                <a:lnTo>
                  <a:pt x="113" y="2848"/>
                </a:lnTo>
                <a:lnTo>
                  <a:pt x="124" y="2855"/>
                </a:lnTo>
                <a:lnTo>
                  <a:pt x="128" y="2859"/>
                </a:lnTo>
                <a:lnTo>
                  <a:pt x="139" y="2878"/>
                </a:lnTo>
                <a:lnTo>
                  <a:pt x="143" y="2897"/>
                </a:lnTo>
                <a:lnTo>
                  <a:pt x="143" y="2915"/>
                </a:lnTo>
                <a:lnTo>
                  <a:pt x="139" y="2953"/>
                </a:lnTo>
                <a:lnTo>
                  <a:pt x="135" y="2968"/>
                </a:lnTo>
                <a:lnTo>
                  <a:pt x="128" y="3024"/>
                </a:lnTo>
                <a:lnTo>
                  <a:pt x="117" y="3065"/>
                </a:lnTo>
                <a:lnTo>
                  <a:pt x="124" y="3125"/>
                </a:lnTo>
                <a:lnTo>
                  <a:pt x="117" y="3245"/>
                </a:lnTo>
                <a:lnTo>
                  <a:pt x="117" y="3245"/>
                </a:lnTo>
                <a:lnTo>
                  <a:pt x="124" y="3253"/>
                </a:lnTo>
                <a:lnTo>
                  <a:pt x="132" y="3271"/>
                </a:lnTo>
                <a:lnTo>
                  <a:pt x="135" y="3286"/>
                </a:lnTo>
                <a:lnTo>
                  <a:pt x="139" y="3301"/>
                </a:lnTo>
                <a:lnTo>
                  <a:pt x="139" y="3316"/>
                </a:lnTo>
                <a:lnTo>
                  <a:pt x="132" y="3335"/>
                </a:lnTo>
                <a:lnTo>
                  <a:pt x="132" y="3335"/>
                </a:lnTo>
                <a:lnTo>
                  <a:pt x="147" y="3354"/>
                </a:lnTo>
                <a:lnTo>
                  <a:pt x="154" y="3369"/>
                </a:lnTo>
                <a:lnTo>
                  <a:pt x="162" y="3376"/>
                </a:lnTo>
                <a:lnTo>
                  <a:pt x="162" y="3376"/>
                </a:lnTo>
                <a:lnTo>
                  <a:pt x="165" y="3384"/>
                </a:lnTo>
                <a:lnTo>
                  <a:pt x="169" y="3395"/>
                </a:lnTo>
                <a:lnTo>
                  <a:pt x="173" y="3436"/>
                </a:lnTo>
                <a:lnTo>
                  <a:pt x="173" y="3489"/>
                </a:lnTo>
                <a:lnTo>
                  <a:pt x="184" y="3530"/>
                </a:lnTo>
                <a:lnTo>
                  <a:pt x="184" y="3530"/>
                </a:lnTo>
                <a:lnTo>
                  <a:pt x="184" y="3545"/>
                </a:lnTo>
                <a:lnTo>
                  <a:pt x="177" y="3579"/>
                </a:lnTo>
                <a:lnTo>
                  <a:pt x="177" y="3579"/>
                </a:lnTo>
                <a:lnTo>
                  <a:pt x="143" y="3661"/>
                </a:lnTo>
                <a:lnTo>
                  <a:pt x="117" y="3721"/>
                </a:lnTo>
                <a:lnTo>
                  <a:pt x="117" y="3721"/>
                </a:lnTo>
                <a:lnTo>
                  <a:pt x="102" y="3743"/>
                </a:lnTo>
                <a:lnTo>
                  <a:pt x="87" y="3766"/>
                </a:lnTo>
                <a:lnTo>
                  <a:pt x="68" y="3777"/>
                </a:lnTo>
                <a:lnTo>
                  <a:pt x="68" y="3777"/>
                </a:lnTo>
                <a:lnTo>
                  <a:pt x="60" y="3785"/>
                </a:lnTo>
                <a:lnTo>
                  <a:pt x="57" y="3800"/>
                </a:lnTo>
                <a:lnTo>
                  <a:pt x="53" y="3830"/>
                </a:lnTo>
                <a:lnTo>
                  <a:pt x="53" y="3867"/>
                </a:lnTo>
                <a:lnTo>
                  <a:pt x="49" y="3931"/>
                </a:lnTo>
                <a:lnTo>
                  <a:pt x="49" y="3931"/>
                </a:lnTo>
                <a:lnTo>
                  <a:pt x="42" y="3965"/>
                </a:lnTo>
                <a:lnTo>
                  <a:pt x="30" y="3995"/>
                </a:lnTo>
                <a:lnTo>
                  <a:pt x="19" y="4024"/>
                </a:lnTo>
                <a:lnTo>
                  <a:pt x="15" y="4137"/>
                </a:lnTo>
                <a:lnTo>
                  <a:pt x="15" y="4137"/>
                </a:lnTo>
                <a:lnTo>
                  <a:pt x="8" y="4152"/>
                </a:lnTo>
                <a:lnTo>
                  <a:pt x="4" y="4167"/>
                </a:lnTo>
                <a:lnTo>
                  <a:pt x="0" y="4186"/>
                </a:lnTo>
                <a:lnTo>
                  <a:pt x="4" y="4204"/>
                </a:lnTo>
                <a:lnTo>
                  <a:pt x="8" y="4212"/>
                </a:lnTo>
                <a:lnTo>
                  <a:pt x="12" y="4216"/>
                </a:lnTo>
                <a:lnTo>
                  <a:pt x="23" y="4223"/>
                </a:lnTo>
                <a:lnTo>
                  <a:pt x="34" y="4227"/>
                </a:lnTo>
                <a:lnTo>
                  <a:pt x="49" y="4227"/>
                </a:lnTo>
                <a:lnTo>
                  <a:pt x="68" y="4227"/>
                </a:lnTo>
                <a:lnTo>
                  <a:pt x="68" y="4227"/>
                </a:lnTo>
                <a:lnTo>
                  <a:pt x="98" y="4231"/>
                </a:lnTo>
                <a:lnTo>
                  <a:pt x="120" y="4238"/>
                </a:lnTo>
                <a:lnTo>
                  <a:pt x="135" y="4246"/>
                </a:lnTo>
                <a:lnTo>
                  <a:pt x="135" y="4246"/>
                </a:lnTo>
                <a:lnTo>
                  <a:pt x="150" y="4246"/>
                </a:lnTo>
                <a:lnTo>
                  <a:pt x="173" y="4242"/>
                </a:lnTo>
                <a:lnTo>
                  <a:pt x="206" y="4238"/>
                </a:lnTo>
                <a:lnTo>
                  <a:pt x="240" y="4227"/>
                </a:lnTo>
                <a:lnTo>
                  <a:pt x="281" y="4212"/>
                </a:lnTo>
                <a:lnTo>
                  <a:pt x="315" y="4197"/>
                </a:lnTo>
                <a:lnTo>
                  <a:pt x="345" y="4174"/>
                </a:lnTo>
                <a:lnTo>
                  <a:pt x="356" y="4163"/>
                </a:lnTo>
                <a:lnTo>
                  <a:pt x="368" y="4152"/>
                </a:lnTo>
                <a:lnTo>
                  <a:pt x="383" y="4148"/>
                </a:lnTo>
                <a:lnTo>
                  <a:pt x="431" y="4152"/>
                </a:lnTo>
                <a:lnTo>
                  <a:pt x="442" y="4144"/>
                </a:lnTo>
                <a:lnTo>
                  <a:pt x="487" y="4107"/>
                </a:lnTo>
                <a:lnTo>
                  <a:pt x="487" y="4107"/>
                </a:lnTo>
                <a:lnTo>
                  <a:pt x="487" y="4103"/>
                </a:lnTo>
                <a:lnTo>
                  <a:pt x="495" y="4099"/>
                </a:lnTo>
                <a:lnTo>
                  <a:pt x="510" y="4099"/>
                </a:lnTo>
                <a:lnTo>
                  <a:pt x="529" y="4107"/>
                </a:lnTo>
                <a:lnTo>
                  <a:pt x="555" y="4088"/>
                </a:lnTo>
                <a:lnTo>
                  <a:pt x="634" y="4084"/>
                </a:lnTo>
                <a:lnTo>
                  <a:pt x="634" y="4084"/>
                </a:lnTo>
                <a:lnTo>
                  <a:pt x="652" y="4084"/>
                </a:lnTo>
                <a:lnTo>
                  <a:pt x="671" y="4084"/>
                </a:lnTo>
                <a:lnTo>
                  <a:pt x="693" y="4081"/>
                </a:lnTo>
                <a:lnTo>
                  <a:pt x="720" y="4073"/>
                </a:lnTo>
                <a:lnTo>
                  <a:pt x="742" y="4058"/>
                </a:lnTo>
                <a:lnTo>
                  <a:pt x="761" y="4039"/>
                </a:lnTo>
                <a:lnTo>
                  <a:pt x="768" y="4028"/>
                </a:lnTo>
                <a:lnTo>
                  <a:pt x="772" y="4013"/>
                </a:lnTo>
                <a:lnTo>
                  <a:pt x="772" y="4013"/>
                </a:lnTo>
                <a:lnTo>
                  <a:pt x="787" y="3987"/>
                </a:lnTo>
                <a:lnTo>
                  <a:pt x="806" y="3961"/>
                </a:lnTo>
                <a:lnTo>
                  <a:pt x="828" y="3942"/>
                </a:lnTo>
                <a:lnTo>
                  <a:pt x="855" y="3927"/>
                </a:lnTo>
                <a:lnTo>
                  <a:pt x="881" y="3920"/>
                </a:lnTo>
                <a:lnTo>
                  <a:pt x="911" y="3912"/>
                </a:lnTo>
                <a:lnTo>
                  <a:pt x="937" y="3908"/>
                </a:lnTo>
                <a:lnTo>
                  <a:pt x="963" y="3908"/>
                </a:lnTo>
                <a:lnTo>
                  <a:pt x="986" y="3897"/>
                </a:lnTo>
                <a:lnTo>
                  <a:pt x="986" y="3777"/>
                </a:lnTo>
                <a:lnTo>
                  <a:pt x="986" y="3777"/>
                </a:lnTo>
                <a:lnTo>
                  <a:pt x="982" y="3773"/>
                </a:lnTo>
                <a:lnTo>
                  <a:pt x="986" y="3766"/>
                </a:lnTo>
                <a:lnTo>
                  <a:pt x="986" y="3762"/>
                </a:lnTo>
                <a:lnTo>
                  <a:pt x="993" y="3758"/>
                </a:lnTo>
                <a:lnTo>
                  <a:pt x="1004" y="3758"/>
                </a:lnTo>
                <a:lnTo>
                  <a:pt x="1019" y="3766"/>
                </a:lnTo>
                <a:lnTo>
                  <a:pt x="1038" y="3777"/>
                </a:lnTo>
                <a:lnTo>
                  <a:pt x="1038" y="3777"/>
                </a:lnTo>
                <a:lnTo>
                  <a:pt x="1057" y="3788"/>
                </a:lnTo>
                <a:lnTo>
                  <a:pt x="1072" y="3792"/>
                </a:lnTo>
                <a:lnTo>
                  <a:pt x="1083" y="3792"/>
                </a:lnTo>
                <a:lnTo>
                  <a:pt x="1094" y="3792"/>
                </a:lnTo>
                <a:lnTo>
                  <a:pt x="1094" y="3792"/>
                </a:lnTo>
                <a:lnTo>
                  <a:pt x="1109" y="3788"/>
                </a:lnTo>
                <a:lnTo>
                  <a:pt x="1121" y="3788"/>
                </a:lnTo>
                <a:lnTo>
                  <a:pt x="1124" y="3796"/>
                </a:lnTo>
                <a:lnTo>
                  <a:pt x="1128" y="3796"/>
                </a:lnTo>
                <a:lnTo>
                  <a:pt x="1158" y="3803"/>
                </a:lnTo>
                <a:lnTo>
                  <a:pt x="1210" y="3800"/>
                </a:lnTo>
                <a:lnTo>
                  <a:pt x="1240" y="3800"/>
                </a:lnTo>
                <a:lnTo>
                  <a:pt x="1263" y="3800"/>
                </a:lnTo>
                <a:lnTo>
                  <a:pt x="1278" y="3800"/>
                </a:lnTo>
                <a:lnTo>
                  <a:pt x="1297" y="3792"/>
                </a:lnTo>
                <a:lnTo>
                  <a:pt x="1297" y="3792"/>
                </a:lnTo>
                <a:lnTo>
                  <a:pt x="1300" y="3785"/>
                </a:lnTo>
                <a:lnTo>
                  <a:pt x="1315" y="3777"/>
                </a:lnTo>
                <a:lnTo>
                  <a:pt x="1323" y="3773"/>
                </a:lnTo>
                <a:lnTo>
                  <a:pt x="1330" y="3777"/>
                </a:lnTo>
                <a:lnTo>
                  <a:pt x="1342" y="3785"/>
                </a:lnTo>
                <a:lnTo>
                  <a:pt x="1353" y="3800"/>
                </a:lnTo>
                <a:lnTo>
                  <a:pt x="1353" y="3800"/>
                </a:lnTo>
                <a:lnTo>
                  <a:pt x="1357" y="3803"/>
                </a:lnTo>
                <a:lnTo>
                  <a:pt x="1364" y="3807"/>
                </a:lnTo>
                <a:lnTo>
                  <a:pt x="1371" y="3807"/>
                </a:lnTo>
                <a:lnTo>
                  <a:pt x="1379" y="3807"/>
                </a:lnTo>
                <a:lnTo>
                  <a:pt x="1390" y="3800"/>
                </a:lnTo>
                <a:lnTo>
                  <a:pt x="1398" y="3788"/>
                </a:lnTo>
                <a:lnTo>
                  <a:pt x="1398" y="3788"/>
                </a:lnTo>
                <a:lnTo>
                  <a:pt x="1416" y="3785"/>
                </a:lnTo>
                <a:lnTo>
                  <a:pt x="1439" y="3781"/>
                </a:lnTo>
                <a:lnTo>
                  <a:pt x="1458" y="3781"/>
                </a:lnTo>
                <a:lnTo>
                  <a:pt x="1458" y="3781"/>
                </a:lnTo>
                <a:lnTo>
                  <a:pt x="1469" y="3781"/>
                </a:lnTo>
                <a:lnTo>
                  <a:pt x="1476" y="3777"/>
                </a:lnTo>
                <a:lnTo>
                  <a:pt x="1495" y="3766"/>
                </a:lnTo>
                <a:lnTo>
                  <a:pt x="1506" y="3751"/>
                </a:lnTo>
                <a:lnTo>
                  <a:pt x="1518" y="3732"/>
                </a:lnTo>
                <a:lnTo>
                  <a:pt x="1518" y="3732"/>
                </a:lnTo>
                <a:lnTo>
                  <a:pt x="1521" y="3725"/>
                </a:lnTo>
                <a:lnTo>
                  <a:pt x="1529" y="3721"/>
                </a:lnTo>
                <a:lnTo>
                  <a:pt x="1540" y="3717"/>
                </a:lnTo>
                <a:lnTo>
                  <a:pt x="1551" y="3721"/>
                </a:lnTo>
                <a:lnTo>
                  <a:pt x="1559" y="3732"/>
                </a:lnTo>
                <a:lnTo>
                  <a:pt x="1559" y="3732"/>
                </a:lnTo>
                <a:lnTo>
                  <a:pt x="1563" y="3736"/>
                </a:lnTo>
                <a:lnTo>
                  <a:pt x="1570" y="3736"/>
                </a:lnTo>
                <a:lnTo>
                  <a:pt x="1574" y="3736"/>
                </a:lnTo>
                <a:lnTo>
                  <a:pt x="1581" y="3728"/>
                </a:lnTo>
                <a:lnTo>
                  <a:pt x="1585" y="3721"/>
                </a:lnTo>
                <a:lnTo>
                  <a:pt x="1589" y="3706"/>
                </a:lnTo>
                <a:lnTo>
                  <a:pt x="1593" y="3687"/>
                </a:lnTo>
                <a:lnTo>
                  <a:pt x="1593" y="3665"/>
                </a:lnTo>
                <a:lnTo>
                  <a:pt x="1593" y="3665"/>
                </a:lnTo>
                <a:lnTo>
                  <a:pt x="1596" y="3661"/>
                </a:lnTo>
                <a:lnTo>
                  <a:pt x="1600" y="3654"/>
                </a:lnTo>
                <a:lnTo>
                  <a:pt x="1619" y="3650"/>
                </a:lnTo>
                <a:lnTo>
                  <a:pt x="1630" y="3654"/>
                </a:lnTo>
                <a:lnTo>
                  <a:pt x="1645" y="3657"/>
                </a:lnTo>
                <a:lnTo>
                  <a:pt x="1645" y="3657"/>
                </a:lnTo>
                <a:lnTo>
                  <a:pt x="1652" y="3661"/>
                </a:lnTo>
                <a:lnTo>
                  <a:pt x="1667" y="3661"/>
                </a:lnTo>
                <a:lnTo>
                  <a:pt x="1671" y="3661"/>
                </a:lnTo>
                <a:lnTo>
                  <a:pt x="1679" y="3654"/>
                </a:lnTo>
                <a:lnTo>
                  <a:pt x="1679" y="3642"/>
                </a:lnTo>
                <a:lnTo>
                  <a:pt x="1679" y="3624"/>
                </a:lnTo>
                <a:lnTo>
                  <a:pt x="1709" y="3631"/>
                </a:lnTo>
                <a:lnTo>
                  <a:pt x="1720" y="3609"/>
                </a:lnTo>
                <a:lnTo>
                  <a:pt x="1720" y="3609"/>
                </a:lnTo>
                <a:lnTo>
                  <a:pt x="1727" y="3609"/>
                </a:lnTo>
                <a:lnTo>
                  <a:pt x="1739" y="3612"/>
                </a:lnTo>
                <a:lnTo>
                  <a:pt x="1746" y="3609"/>
                </a:lnTo>
                <a:lnTo>
                  <a:pt x="1761" y="3605"/>
                </a:lnTo>
                <a:lnTo>
                  <a:pt x="1772" y="3597"/>
                </a:lnTo>
                <a:lnTo>
                  <a:pt x="1784" y="3582"/>
                </a:lnTo>
                <a:lnTo>
                  <a:pt x="1799" y="3564"/>
                </a:lnTo>
                <a:lnTo>
                  <a:pt x="1806" y="3507"/>
                </a:lnTo>
                <a:lnTo>
                  <a:pt x="1843" y="3511"/>
                </a:lnTo>
                <a:lnTo>
                  <a:pt x="1840" y="3481"/>
                </a:lnTo>
                <a:lnTo>
                  <a:pt x="1829" y="3388"/>
                </a:lnTo>
                <a:lnTo>
                  <a:pt x="1862" y="3369"/>
                </a:lnTo>
                <a:lnTo>
                  <a:pt x="1858" y="3350"/>
                </a:lnTo>
                <a:lnTo>
                  <a:pt x="1855" y="3335"/>
                </a:lnTo>
                <a:lnTo>
                  <a:pt x="1866" y="3309"/>
                </a:lnTo>
                <a:lnTo>
                  <a:pt x="1855" y="3275"/>
                </a:lnTo>
                <a:lnTo>
                  <a:pt x="1862" y="3268"/>
                </a:lnTo>
                <a:lnTo>
                  <a:pt x="1881" y="3268"/>
                </a:lnTo>
                <a:lnTo>
                  <a:pt x="1881" y="3241"/>
                </a:lnTo>
                <a:lnTo>
                  <a:pt x="1870" y="3226"/>
                </a:lnTo>
                <a:lnTo>
                  <a:pt x="1870" y="3215"/>
                </a:lnTo>
                <a:lnTo>
                  <a:pt x="1870" y="3215"/>
                </a:lnTo>
                <a:lnTo>
                  <a:pt x="1873" y="3189"/>
                </a:lnTo>
                <a:lnTo>
                  <a:pt x="1870" y="3166"/>
                </a:lnTo>
                <a:lnTo>
                  <a:pt x="1866" y="3155"/>
                </a:lnTo>
                <a:lnTo>
                  <a:pt x="1862" y="3148"/>
                </a:lnTo>
                <a:lnTo>
                  <a:pt x="1866" y="3133"/>
                </a:lnTo>
                <a:lnTo>
                  <a:pt x="1881" y="3129"/>
                </a:lnTo>
                <a:lnTo>
                  <a:pt x="1881" y="3065"/>
                </a:lnTo>
                <a:lnTo>
                  <a:pt x="1888" y="3043"/>
                </a:lnTo>
                <a:lnTo>
                  <a:pt x="1888" y="3043"/>
                </a:lnTo>
                <a:lnTo>
                  <a:pt x="1892" y="3035"/>
                </a:lnTo>
                <a:lnTo>
                  <a:pt x="1896" y="3020"/>
                </a:lnTo>
                <a:lnTo>
                  <a:pt x="1892" y="3009"/>
                </a:lnTo>
                <a:lnTo>
                  <a:pt x="1888" y="2994"/>
                </a:lnTo>
                <a:lnTo>
                  <a:pt x="1877" y="2983"/>
                </a:lnTo>
                <a:lnTo>
                  <a:pt x="1858" y="2968"/>
                </a:lnTo>
                <a:lnTo>
                  <a:pt x="1858" y="2968"/>
                </a:lnTo>
                <a:lnTo>
                  <a:pt x="1825" y="2942"/>
                </a:lnTo>
                <a:lnTo>
                  <a:pt x="1814" y="2934"/>
                </a:lnTo>
                <a:lnTo>
                  <a:pt x="1806" y="2923"/>
                </a:lnTo>
                <a:lnTo>
                  <a:pt x="1806" y="2915"/>
                </a:lnTo>
                <a:lnTo>
                  <a:pt x="1806" y="2904"/>
                </a:lnTo>
                <a:lnTo>
                  <a:pt x="1814" y="2874"/>
                </a:lnTo>
                <a:lnTo>
                  <a:pt x="1814" y="2863"/>
                </a:lnTo>
                <a:lnTo>
                  <a:pt x="1754" y="2799"/>
                </a:lnTo>
                <a:lnTo>
                  <a:pt x="1769" y="2788"/>
                </a:lnTo>
                <a:lnTo>
                  <a:pt x="1769" y="2777"/>
                </a:lnTo>
                <a:lnTo>
                  <a:pt x="1757" y="2762"/>
                </a:lnTo>
                <a:lnTo>
                  <a:pt x="1765" y="2747"/>
                </a:lnTo>
                <a:lnTo>
                  <a:pt x="1776" y="2743"/>
                </a:lnTo>
                <a:lnTo>
                  <a:pt x="1776" y="2743"/>
                </a:lnTo>
                <a:lnTo>
                  <a:pt x="1787" y="2747"/>
                </a:lnTo>
                <a:lnTo>
                  <a:pt x="1799" y="2747"/>
                </a:lnTo>
                <a:lnTo>
                  <a:pt x="1814" y="2747"/>
                </a:lnTo>
                <a:lnTo>
                  <a:pt x="1829" y="2739"/>
                </a:lnTo>
                <a:lnTo>
                  <a:pt x="1840" y="2724"/>
                </a:lnTo>
                <a:lnTo>
                  <a:pt x="1851" y="2706"/>
                </a:lnTo>
                <a:lnTo>
                  <a:pt x="1858" y="2676"/>
                </a:lnTo>
                <a:lnTo>
                  <a:pt x="1858" y="2676"/>
                </a:lnTo>
                <a:lnTo>
                  <a:pt x="1858" y="2672"/>
                </a:lnTo>
                <a:lnTo>
                  <a:pt x="1866" y="2661"/>
                </a:lnTo>
                <a:lnTo>
                  <a:pt x="1870" y="2657"/>
                </a:lnTo>
                <a:lnTo>
                  <a:pt x="1877" y="2657"/>
                </a:lnTo>
                <a:lnTo>
                  <a:pt x="1885" y="2661"/>
                </a:lnTo>
                <a:lnTo>
                  <a:pt x="1892" y="2668"/>
                </a:lnTo>
                <a:lnTo>
                  <a:pt x="1892" y="2668"/>
                </a:lnTo>
                <a:lnTo>
                  <a:pt x="1907" y="2664"/>
                </a:lnTo>
                <a:lnTo>
                  <a:pt x="1915" y="2657"/>
                </a:lnTo>
                <a:lnTo>
                  <a:pt x="1922" y="2642"/>
                </a:lnTo>
                <a:lnTo>
                  <a:pt x="1922" y="2642"/>
                </a:lnTo>
                <a:close/>
              </a:path>
            </a:pathLst>
          </a:custGeom>
          <a:solidFill>
            <a:srgbClr val="C9CACB"/>
          </a:solidFill>
          <a:ln w="119063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8666573" y="2634328"/>
            <a:ext cx="1373187" cy="1028700"/>
          </a:xfrm>
          <a:custGeom>
            <a:avLst/>
            <a:gdLst>
              <a:gd name="T0" fmla="*/ 341 w 865"/>
              <a:gd name="T1" fmla="*/ 161 h 648"/>
              <a:gd name="T2" fmla="*/ 367 w 865"/>
              <a:gd name="T3" fmla="*/ 169 h 648"/>
              <a:gd name="T4" fmla="*/ 401 w 865"/>
              <a:gd name="T5" fmla="*/ 161 h 648"/>
              <a:gd name="T6" fmla="*/ 393 w 865"/>
              <a:gd name="T7" fmla="*/ 120 h 648"/>
              <a:gd name="T8" fmla="*/ 393 w 865"/>
              <a:gd name="T9" fmla="*/ 71 h 648"/>
              <a:gd name="T10" fmla="*/ 423 w 865"/>
              <a:gd name="T11" fmla="*/ 68 h 648"/>
              <a:gd name="T12" fmla="*/ 464 w 865"/>
              <a:gd name="T13" fmla="*/ 83 h 648"/>
              <a:gd name="T14" fmla="*/ 554 w 865"/>
              <a:gd name="T15" fmla="*/ 112 h 648"/>
              <a:gd name="T16" fmla="*/ 610 w 865"/>
              <a:gd name="T17" fmla="*/ 127 h 648"/>
              <a:gd name="T18" fmla="*/ 663 w 865"/>
              <a:gd name="T19" fmla="*/ 105 h 648"/>
              <a:gd name="T20" fmla="*/ 738 w 865"/>
              <a:gd name="T21" fmla="*/ 64 h 648"/>
              <a:gd name="T22" fmla="*/ 820 w 865"/>
              <a:gd name="T23" fmla="*/ 8 h 648"/>
              <a:gd name="T24" fmla="*/ 861 w 865"/>
              <a:gd name="T25" fmla="*/ 0 h 648"/>
              <a:gd name="T26" fmla="*/ 861 w 865"/>
              <a:gd name="T27" fmla="*/ 45 h 648"/>
              <a:gd name="T28" fmla="*/ 828 w 865"/>
              <a:gd name="T29" fmla="*/ 97 h 648"/>
              <a:gd name="T30" fmla="*/ 783 w 865"/>
              <a:gd name="T31" fmla="*/ 146 h 648"/>
              <a:gd name="T32" fmla="*/ 775 w 865"/>
              <a:gd name="T33" fmla="*/ 187 h 648"/>
              <a:gd name="T34" fmla="*/ 790 w 865"/>
              <a:gd name="T35" fmla="*/ 240 h 648"/>
              <a:gd name="T36" fmla="*/ 771 w 865"/>
              <a:gd name="T37" fmla="*/ 270 h 648"/>
              <a:gd name="T38" fmla="*/ 734 w 865"/>
              <a:gd name="T39" fmla="*/ 281 h 648"/>
              <a:gd name="T40" fmla="*/ 696 w 865"/>
              <a:gd name="T41" fmla="*/ 296 h 648"/>
              <a:gd name="T42" fmla="*/ 659 w 865"/>
              <a:gd name="T43" fmla="*/ 341 h 648"/>
              <a:gd name="T44" fmla="*/ 655 w 865"/>
              <a:gd name="T45" fmla="*/ 386 h 648"/>
              <a:gd name="T46" fmla="*/ 614 w 865"/>
              <a:gd name="T47" fmla="*/ 465 h 648"/>
              <a:gd name="T48" fmla="*/ 588 w 865"/>
              <a:gd name="T49" fmla="*/ 525 h 648"/>
              <a:gd name="T50" fmla="*/ 565 w 865"/>
              <a:gd name="T51" fmla="*/ 588 h 648"/>
              <a:gd name="T52" fmla="*/ 547 w 865"/>
              <a:gd name="T53" fmla="*/ 626 h 648"/>
              <a:gd name="T54" fmla="*/ 509 w 865"/>
              <a:gd name="T55" fmla="*/ 645 h 648"/>
              <a:gd name="T56" fmla="*/ 453 w 865"/>
              <a:gd name="T57" fmla="*/ 645 h 648"/>
              <a:gd name="T58" fmla="*/ 416 w 865"/>
              <a:gd name="T59" fmla="*/ 630 h 648"/>
              <a:gd name="T60" fmla="*/ 374 w 865"/>
              <a:gd name="T61" fmla="*/ 562 h 648"/>
              <a:gd name="T62" fmla="*/ 359 w 865"/>
              <a:gd name="T63" fmla="*/ 528 h 648"/>
              <a:gd name="T64" fmla="*/ 299 w 865"/>
              <a:gd name="T65" fmla="*/ 495 h 648"/>
              <a:gd name="T66" fmla="*/ 269 w 865"/>
              <a:gd name="T67" fmla="*/ 476 h 648"/>
              <a:gd name="T68" fmla="*/ 228 w 865"/>
              <a:gd name="T69" fmla="*/ 450 h 648"/>
              <a:gd name="T70" fmla="*/ 172 w 865"/>
              <a:gd name="T71" fmla="*/ 427 h 648"/>
              <a:gd name="T72" fmla="*/ 146 w 865"/>
              <a:gd name="T73" fmla="*/ 390 h 648"/>
              <a:gd name="T74" fmla="*/ 67 w 865"/>
              <a:gd name="T75" fmla="*/ 378 h 648"/>
              <a:gd name="T76" fmla="*/ 45 w 865"/>
              <a:gd name="T77" fmla="*/ 371 h 648"/>
              <a:gd name="T78" fmla="*/ 26 w 865"/>
              <a:gd name="T79" fmla="*/ 337 h 648"/>
              <a:gd name="T80" fmla="*/ 18 w 865"/>
              <a:gd name="T81" fmla="*/ 292 h 648"/>
              <a:gd name="T82" fmla="*/ 3 w 865"/>
              <a:gd name="T83" fmla="*/ 259 h 648"/>
              <a:gd name="T84" fmla="*/ 7 w 865"/>
              <a:gd name="T85" fmla="*/ 232 h 648"/>
              <a:gd name="T86" fmla="*/ 37 w 865"/>
              <a:gd name="T87" fmla="*/ 202 h 648"/>
              <a:gd name="T88" fmla="*/ 71 w 865"/>
              <a:gd name="T89" fmla="*/ 187 h 648"/>
              <a:gd name="T90" fmla="*/ 120 w 865"/>
              <a:gd name="T91" fmla="*/ 161 h 648"/>
              <a:gd name="T92" fmla="*/ 165 w 865"/>
              <a:gd name="T93" fmla="*/ 131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5" h="648">
                <a:moveTo>
                  <a:pt x="195" y="112"/>
                </a:moveTo>
                <a:lnTo>
                  <a:pt x="273" y="139"/>
                </a:lnTo>
                <a:lnTo>
                  <a:pt x="341" y="161"/>
                </a:lnTo>
                <a:lnTo>
                  <a:pt x="341" y="161"/>
                </a:lnTo>
                <a:lnTo>
                  <a:pt x="352" y="165"/>
                </a:lnTo>
                <a:lnTo>
                  <a:pt x="367" y="169"/>
                </a:lnTo>
                <a:lnTo>
                  <a:pt x="378" y="172"/>
                </a:lnTo>
                <a:lnTo>
                  <a:pt x="389" y="169"/>
                </a:lnTo>
                <a:lnTo>
                  <a:pt x="401" y="161"/>
                </a:lnTo>
                <a:lnTo>
                  <a:pt x="401" y="146"/>
                </a:lnTo>
                <a:lnTo>
                  <a:pt x="393" y="120"/>
                </a:lnTo>
                <a:lnTo>
                  <a:pt x="393" y="120"/>
                </a:lnTo>
                <a:lnTo>
                  <a:pt x="389" y="94"/>
                </a:lnTo>
                <a:lnTo>
                  <a:pt x="389" y="75"/>
                </a:lnTo>
                <a:lnTo>
                  <a:pt x="393" y="71"/>
                </a:lnTo>
                <a:lnTo>
                  <a:pt x="397" y="68"/>
                </a:lnTo>
                <a:lnTo>
                  <a:pt x="408" y="64"/>
                </a:lnTo>
                <a:lnTo>
                  <a:pt x="423" y="68"/>
                </a:lnTo>
                <a:lnTo>
                  <a:pt x="438" y="71"/>
                </a:lnTo>
                <a:lnTo>
                  <a:pt x="464" y="83"/>
                </a:lnTo>
                <a:lnTo>
                  <a:pt x="464" y="83"/>
                </a:lnTo>
                <a:lnTo>
                  <a:pt x="520" y="101"/>
                </a:lnTo>
                <a:lnTo>
                  <a:pt x="554" y="112"/>
                </a:lnTo>
                <a:lnTo>
                  <a:pt x="554" y="112"/>
                </a:lnTo>
                <a:lnTo>
                  <a:pt x="565" y="120"/>
                </a:lnTo>
                <a:lnTo>
                  <a:pt x="592" y="127"/>
                </a:lnTo>
                <a:lnTo>
                  <a:pt x="610" y="127"/>
                </a:lnTo>
                <a:lnTo>
                  <a:pt x="629" y="127"/>
                </a:lnTo>
                <a:lnTo>
                  <a:pt x="644" y="120"/>
                </a:lnTo>
                <a:lnTo>
                  <a:pt x="663" y="105"/>
                </a:lnTo>
                <a:lnTo>
                  <a:pt x="723" y="79"/>
                </a:lnTo>
                <a:lnTo>
                  <a:pt x="723" y="79"/>
                </a:lnTo>
                <a:lnTo>
                  <a:pt x="738" y="64"/>
                </a:lnTo>
                <a:lnTo>
                  <a:pt x="775" y="34"/>
                </a:lnTo>
                <a:lnTo>
                  <a:pt x="798" y="19"/>
                </a:lnTo>
                <a:lnTo>
                  <a:pt x="820" y="8"/>
                </a:lnTo>
                <a:lnTo>
                  <a:pt x="843" y="0"/>
                </a:lnTo>
                <a:lnTo>
                  <a:pt x="861" y="0"/>
                </a:lnTo>
                <a:lnTo>
                  <a:pt x="861" y="0"/>
                </a:lnTo>
                <a:lnTo>
                  <a:pt x="865" y="8"/>
                </a:lnTo>
                <a:lnTo>
                  <a:pt x="865" y="30"/>
                </a:lnTo>
                <a:lnTo>
                  <a:pt x="861" y="45"/>
                </a:lnTo>
                <a:lnTo>
                  <a:pt x="854" y="60"/>
                </a:lnTo>
                <a:lnTo>
                  <a:pt x="843" y="79"/>
                </a:lnTo>
                <a:lnTo>
                  <a:pt x="828" y="97"/>
                </a:lnTo>
                <a:lnTo>
                  <a:pt x="828" y="97"/>
                </a:lnTo>
                <a:lnTo>
                  <a:pt x="794" y="131"/>
                </a:lnTo>
                <a:lnTo>
                  <a:pt x="783" y="146"/>
                </a:lnTo>
                <a:lnTo>
                  <a:pt x="779" y="157"/>
                </a:lnTo>
                <a:lnTo>
                  <a:pt x="775" y="172"/>
                </a:lnTo>
                <a:lnTo>
                  <a:pt x="775" y="187"/>
                </a:lnTo>
                <a:lnTo>
                  <a:pt x="786" y="229"/>
                </a:lnTo>
                <a:lnTo>
                  <a:pt x="786" y="229"/>
                </a:lnTo>
                <a:lnTo>
                  <a:pt x="790" y="240"/>
                </a:lnTo>
                <a:lnTo>
                  <a:pt x="786" y="251"/>
                </a:lnTo>
                <a:lnTo>
                  <a:pt x="779" y="262"/>
                </a:lnTo>
                <a:lnTo>
                  <a:pt x="771" y="270"/>
                </a:lnTo>
                <a:lnTo>
                  <a:pt x="749" y="277"/>
                </a:lnTo>
                <a:lnTo>
                  <a:pt x="734" y="281"/>
                </a:lnTo>
                <a:lnTo>
                  <a:pt x="734" y="281"/>
                </a:lnTo>
                <a:lnTo>
                  <a:pt x="723" y="285"/>
                </a:lnTo>
                <a:lnTo>
                  <a:pt x="711" y="289"/>
                </a:lnTo>
                <a:lnTo>
                  <a:pt x="696" y="296"/>
                </a:lnTo>
                <a:lnTo>
                  <a:pt x="682" y="304"/>
                </a:lnTo>
                <a:lnTo>
                  <a:pt x="670" y="319"/>
                </a:lnTo>
                <a:lnTo>
                  <a:pt x="659" y="341"/>
                </a:lnTo>
                <a:lnTo>
                  <a:pt x="655" y="367"/>
                </a:lnTo>
                <a:lnTo>
                  <a:pt x="655" y="367"/>
                </a:lnTo>
                <a:lnTo>
                  <a:pt x="655" y="386"/>
                </a:lnTo>
                <a:lnTo>
                  <a:pt x="648" y="405"/>
                </a:lnTo>
                <a:lnTo>
                  <a:pt x="633" y="438"/>
                </a:lnTo>
                <a:lnTo>
                  <a:pt x="614" y="465"/>
                </a:lnTo>
                <a:lnTo>
                  <a:pt x="610" y="476"/>
                </a:lnTo>
                <a:lnTo>
                  <a:pt x="610" y="476"/>
                </a:lnTo>
                <a:lnTo>
                  <a:pt x="588" y="525"/>
                </a:lnTo>
                <a:lnTo>
                  <a:pt x="573" y="562"/>
                </a:lnTo>
                <a:lnTo>
                  <a:pt x="565" y="588"/>
                </a:lnTo>
                <a:lnTo>
                  <a:pt x="565" y="588"/>
                </a:lnTo>
                <a:lnTo>
                  <a:pt x="558" y="607"/>
                </a:lnTo>
                <a:lnTo>
                  <a:pt x="554" y="615"/>
                </a:lnTo>
                <a:lnTo>
                  <a:pt x="547" y="626"/>
                </a:lnTo>
                <a:lnTo>
                  <a:pt x="539" y="633"/>
                </a:lnTo>
                <a:lnTo>
                  <a:pt x="524" y="641"/>
                </a:lnTo>
                <a:lnTo>
                  <a:pt x="509" y="645"/>
                </a:lnTo>
                <a:lnTo>
                  <a:pt x="490" y="648"/>
                </a:lnTo>
                <a:lnTo>
                  <a:pt x="490" y="648"/>
                </a:lnTo>
                <a:lnTo>
                  <a:pt x="453" y="645"/>
                </a:lnTo>
                <a:lnTo>
                  <a:pt x="438" y="645"/>
                </a:lnTo>
                <a:lnTo>
                  <a:pt x="427" y="637"/>
                </a:lnTo>
                <a:lnTo>
                  <a:pt x="416" y="630"/>
                </a:lnTo>
                <a:lnTo>
                  <a:pt x="404" y="615"/>
                </a:lnTo>
                <a:lnTo>
                  <a:pt x="374" y="562"/>
                </a:lnTo>
                <a:lnTo>
                  <a:pt x="374" y="562"/>
                </a:lnTo>
                <a:lnTo>
                  <a:pt x="374" y="555"/>
                </a:lnTo>
                <a:lnTo>
                  <a:pt x="367" y="540"/>
                </a:lnTo>
                <a:lnTo>
                  <a:pt x="359" y="528"/>
                </a:lnTo>
                <a:lnTo>
                  <a:pt x="344" y="517"/>
                </a:lnTo>
                <a:lnTo>
                  <a:pt x="326" y="506"/>
                </a:lnTo>
                <a:lnTo>
                  <a:pt x="299" y="495"/>
                </a:lnTo>
                <a:lnTo>
                  <a:pt x="273" y="483"/>
                </a:lnTo>
                <a:lnTo>
                  <a:pt x="273" y="483"/>
                </a:lnTo>
                <a:lnTo>
                  <a:pt x="269" y="476"/>
                </a:lnTo>
                <a:lnTo>
                  <a:pt x="254" y="461"/>
                </a:lnTo>
                <a:lnTo>
                  <a:pt x="243" y="453"/>
                </a:lnTo>
                <a:lnTo>
                  <a:pt x="228" y="450"/>
                </a:lnTo>
                <a:lnTo>
                  <a:pt x="206" y="446"/>
                </a:lnTo>
                <a:lnTo>
                  <a:pt x="183" y="442"/>
                </a:lnTo>
                <a:lnTo>
                  <a:pt x="172" y="427"/>
                </a:lnTo>
                <a:lnTo>
                  <a:pt x="150" y="393"/>
                </a:lnTo>
                <a:lnTo>
                  <a:pt x="150" y="393"/>
                </a:lnTo>
                <a:lnTo>
                  <a:pt x="146" y="390"/>
                </a:lnTo>
                <a:lnTo>
                  <a:pt x="135" y="382"/>
                </a:lnTo>
                <a:lnTo>
                  <a:pt x="108" y="378"/>
                </a:lnTo>
                <a:lnTo>
                  <a:pt x="67" y="378"/>
                </a:lnTo>
                <a:lnTo>
                  <a:pt x="67" y="378"/>
                </a:lnTo>
                <a:lnTo>
                  <a:pt x="56" y="375"/>
                </a:lnTo>
                <a:lnTo>
                  <a:pt x="45" y="371"/>
                </a:lnTo>
                <a:lnTo>
                  <a:pt x="33" y="356"/>
                </a:lnTo>
                <a:lnTo>
                  <a:pt x="30" y="349"/>
                </a:lnTo>
                <a:lnTo>
                  <a:pt x="26" y="337"/>
                </a:lnTo>
                <a:lnTo>
                  <a:pt x="26" y="337"/>
                </a:lnTo>
                <a:lnTo>
                  <a:pt x="26" y="315"/>
                </a:lnTo>
                <a:lnTo>
                  <a:pt x="18" y="292"/>
                </a:lnTo>
                <a:lnTo>
                  <a:pt x="11" y="274"/>
                </a:lnTo>
                <a:lnTo>
                  <a:pt x="3" y="259"/>
                </a:lnTo>
                <a:lnTo>
                  <a:pt x="3" y="259"/>
                </a:lnTo>
                <a:lnTo>
                  <a:pt x="0" y="251"/>
                </a:lnTo>
                <a:lnTo>
                  <a:pt x="0" y="244"/>
                </a:lnTo>
                <a:lnTo>
                  <a:pt x="7" y="232"/>
                </a:lnTo>
                <a:lnTo>
                  <a:pt x="15" y="221"/>
                </a:lnTo>
                <a:lnTo>
                  <a:pt x="26" y="210"/>
                </a:lnTo>
                <a:lnTo>
                  <a:pt x="37" y="202"/>
                </a:lnTo>
                <a:lnTo>
                  <a:pt x="52" y="195"/>
                </a:lnTo>
                <a:lnTo>
                  <a:pt x="71" y="187"/>
                </a:lnTo>
                <a:lnTo>
                  <a:pt x="71" y="187"/>
                </a:lnTo>
                <a:lnTo>
                  <a:pt x="90" y="184"/>
                </a:lnTo>
                <a:lnTo>
                  <a:pt x="105" y="172"/>
                </a:lnTo>
                <a:lnTo>
                  <a:pt x="120" y="161"/>
                </a:lnTo>
                <a:lnTo>
                  <a:pt x="120" y="161"/>
                </a:lnTo>
                <a:lnTo>
                  <a:pt x="138" y="146"/>
                </a:lnTo>
                <a:lnTo>
                  <a:pt x="165" y="131"/>
                </a:lnTo>
                <a:lnTo>
                  <a:pt x="195" y="112"/>
                </a:lnTo>
                <a:lnTo>
                  <a:pt x="195" y="112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10033410" y="2497803"/>
            <a:ext cx="387350" cy="136525"/>
          </a:xfrm>
          <a:custGeom>
            <a:avLst/>
            <a:gdLst>
              <a:gd name="T0" fmla="*/ 244 w 244"/>
              <a:gd name="T1" fmla="*/ 0 h 86"/>
              <a:gd name="T2" fmla="*/ 244 w 244"/>
              <a:gd name="T3" fmla="*/ 0 h 86"/>
              <a:gd name="T4" fmla="*/ 225 w 244"/>
              <a:gd name="T5" fmla="*/ 0 h 86"/>
              <a:gd name="T6" fmla="*/ 184 w 244"/>
              <a:gd name="T7" fmla="*/ 0 h 86"/>
              <a:gd name="T8" fmla="*/ 161 w 244"/>
              <a:gd name="T9" fmla="*/ 4 h 86"/>
              <a:gd name="T10" fmla="*/ 135 w 244"/>
              <a:gd name="T11" fmla="*/ 11 h 86"/>
              <a:gd name="T12" fmla="*/ 113 w 244"/>
              <a:gd name="T13" fmla="*/ 22 h 86"/>
              <a:gd name="T14" fmla="*/ 90 w 244"/>
              <a:gd name="T15" fmla="*/ 41 h 86"/>
              <a:gd name="T16" fmla="*/ 90 w 244"/>
              <a:gd name="T17" fmla="*/ 41 h 86"/>
              <a:gd name="T18" fmla="*/ 60 w 244"/>
              <a:gd name="T19" fmla="*/ 67 h 86"/>
              <a:gd name="T20" fmla="*/ 38 w 244"/>
              <a:gd name="T21" fmla="*/ 82 h 86"/>
              <a:gd name="T22" fmla="*/ 19 w 244"/>
              <a:gd name="T23" fmla="*/ 86 h 86"/>
              <a:gd name="T24" fmla="*/ 0 w 244"/>
              <a:gd name="T25" fmla="*/ 8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44" h="86">
                <a:moveTo>
                  <a:pt x="244" y="0"/>
                </a:moveTo>
                <a:lnTo>
                  <a:pt x="244" y="0"/>
                </a:lnTo>
                <a:lnTo>
                  <a:pt x="225" y="0"/>
                </a:lnTo>
                <a:lnTo>
                  <a:pt x="184" y="0"/>
                </a:lnTo>
                <a:lnTo>
                  <a:pt x="161" y="4"/>
                </a:lnTo>
                <a:lnTo>
                  <a:pt x="135" y="11"/>
                </a:lnTo>
                <a:lnTo>
                  <a:pt x="113" y="22"/>
                </a:lnTo>
                <a:lnTo>
                  <a:pt x="90" y="41"/>
                </a:lnTo>
                <a:lnTo>
                  <a:pt x="90" y="41"/>
                </a:lnTo>
                <a:lnTo>
                  <a:pt x="60" y="67"/>
                </a:lnTo>
                <a:lnTo>
                  <a:pt x="38" y="82"/>
                </a:lnTo>
                <a:lnTo>
                  <a:pt x="19" y="86"/>
                </a:lnTo>
                <a:lnTo>
                  <a:pt x="0" y="86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9920698" y="2997865"/>
            <a:ext cx="909637" cy="463550"/>
          </a:xfrm>
          <a:custGeom>
            <a:avLst/>
            <a:gdLst>
              <a:gd name="T0" fmla="*/ 0 w 573"/>
              <a:gd name="T1" fmla="*/ 7 h 292"/>
              <a:gd name="T2" fmla="*/ 0 w 573"/>
              <a:gd name="T3" fmla="*/ 7 h 292"/>
              <a:gd name="T4" fmla="*/ 19 w 573"/>
              <a:gd name="T5" fmla="*/ 3 h 292"/>
              <a:gd name="T6" fmla="*/ 64 w 573"/>
              <a:gd name="T7" fmla="*/ 0 h 292"/>
              <a:gd name="T8" fmla="*/ 105 w 573"/>
              <a:gd name="T9" fmla="*/ 0 h 292"/>
              <a:gd name="T10" fmla="*/ 120 w 573"/>
              <a:gd name="T11" fmla="*/ 7 h 292"/>
              <a:gd name="T12" fmla="*/ 124 w 573"/>
              <a:gd name="T13" fmla="*/ 7 h 292"/>
              <a:gd name="T14" fmla="*/ 128 w 573"/>
              <a:gd name="T15" fmla="*/ 15 h 292"/>
              <a:gd name="T16" fmla="*/ 128 w 573"/>
              <a:gd name="T17" fmla="*/ 15 h 292"/>
              <a:gd name="T18" fmla="*/ 128 w 573"/>
              <a:gd name="T19" fmla="*/ 30 h 292"/>
              <a:gd name="T20" fmla="*/ 131 w 573"/>
              <a:gd name="T21" fmla="*/ 41 h 292"/>
              <a:gd name="T22" fmla="*/ 146 w 573"/>
              <a:gd name="T23" fmla="*/ 52 h 292"/>
              <a:gd name="T24" fmla="*/ 176 w 573"/>
              <a:gd name="T25" fmla="*/ 71 h 292"/>
              <a:gd name="T26" fmla="*/ 176 w 573"/>
              <a:gd name="T27" fmla="*/ 71 h 292"/>
              <a:gd name="T28" fmla="*/ 176 w 573"/>
              <a:gd name="T29" fmla="*/ 75 h 292"/>
              <a:gd name="T30" fmla="*/ 180 w 573"/>
              <a:gd name="T31" fmla="*/ 93 h 292"/>
              <a:gd name="T32" fmla="*/ 180 w 573"/>
              <a:gd name="T33" fmla="*/ 93 h 292"/>
              <a:gd name="T34" fmla="*/ 187 w 573"/>
              <a:gd name="T35" fmla="*/ 123 h 292"/>
              <a:gd name="T36" fmla="*/ 202 w 573"/>
              <a:gd name="T37" fmla="*/ 176 h 292"/>
              <a:gd name="T38" fmla="*/ 214 w 573"/>
              <a:gd name="T39" fmla="*/ 202 h 292"/>
              <a:gd name="T40" fmla="*/ 232 w 573"/>
              <a:gd name="T41" fmla="*/ 228 h 292"/>
              <a:gd name="T42" fmla="*/ 251 w 573"/>
              <a:gd name="T43" fmla="*/ 254 h 292"/>
              <a:gd name="T44" fmla="*/ 277 w 573"/>
              <a:gd name="T45" fmla="*/ 273 h 292"/>
              <a:gd name="T46" fmla="*/ 277 w 573"/>
              <a:gd name="T47" fmla="*/ 273 h 292"/>
              <a:gd name="T48" fmla="*/ 304 w 573"/>
              <a:gd name="T49" fmla="*/ 288 h 292"/>
              <a:gd name="T50" fmla="*/ 326 w 573"/>
              <a:gd name="T51" fmla="*/ 292 h 292"/>
              <a:gd name="T52" fmla="*/ 349 w 573"/>
              <a:gd name="T53" fmla="*/ 292 h 292"/>
              <a:gd name="T54" fmla="*/ 367 w 573"/>
              <a:gd name="T55" fmla="*/ 292 h 292"/>
              <a:gd name="T56" fmla="*/ 386 w 573"/>
              <a:gd name="T57" fmla="*/ 284 h 292"/>
              <a:gd name="T58" fmla="*/ 397 w 573"/>
              <a:gd name="T59" fmla="*/ 281 h 292"/>
              <a:gd name="T60" fmla="*/ 408 w 573"/>
              <a:gd name="T61" fmla="*/ 273 h 292"/>
              <a:gd name="T62" fmla="*/ 408 w 573"/>
              <a:gd name="T63" fmla="*/ 273 h 292"/>
              <a:gd name="T64" fmla="*/ 435 w 573"/>
              <a:gd name="T65" fmla="*/ 269 h 292"/>
              <a:gd name="T66" fmla="*/ 465 w 573"/>
              <a:gd name="T67" fmla="*/ 266 h 292"/>
              <a:gd name="T68" fmla="*/ 498 w 573"/>
              <a:gd name="T69" fmla="*/ 269 h 292"/>
              <a:gd name="T70" fmla="*/ 498 w 573"/>
              <a:gd name="T71" fmla="*/ 269 h 292"/>
              <a:gd name="T72" fmla="*/ 521 w 573"/>
              <a:gd name="T73" fmla="*/ 262 h 292"/>
              <a:gd name="T74" fmla="*/ 543 w 573"/>
              <a:gd name="T75" fmla="*/ 251 h 292"/>
              <a:gd name="T76" fmla="*/ 573 w 573"/>
              <a:gd name="T77" fmla="*/ 23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73" h="292">
                <a:moveTo>
                  <a:pt x="0" y="7"/>
                </a:moveTo>
                <a:lnTo>
                  <a:pt x="0" y="7"/>
                </a:lnTo>
                <a:lnTo>
                  <a:pt x="19" y="3"/>
                </a:lnTo>
                <a:lnTo>
                  <a:pt x="64" y="0"/>
                </a:lnTo>
                <a:lnTo>
                  <a:pt x="105" y="0"/>
                </a:lnTo>
                <a:lnTo>
                  <a:pt x="120" y="7"/>
                </a:lnTo>
                <a:lnTo>
                  <a:pt x="124" y="7"/>
                </a:lnTo>
                <a:lnTo>
                  <a:pt x="128" y="15"/>
                </a:lnTo>
                <a:lnTo>
                  <a:pt x="128" y="15"/>
                </a:lnTo>
                <a:lnTo>
                  <a:pt x="128" y="30"/>
                </a:lnTo>
                <a:lnTo>
                  <a:pt x="131" y="41"/>
                </a:lnTo>
                <a:lnTo>
                  <a:pt x="146" y="52"/>
                </a:lnTo>
                <a:lnTo>
                  <a:pt x="176" y="71"/>
                </a:lnTo>
                <a:lnTo>
                  <a:pt x="176" y="71"/>
                </a:lnTo>
                <a:lnTo>
                  <a:pt x="176" y="75"/>
                </a:lnTo>
                <a:lnTo>
                  <a:pt x="180" y="93"/>
                </a:lnTo>
                <a:lnTo>
                  <a:pt x="180" y="93"/>
                </a:lnTo>
                <a:lnTo>
                  <a:pt x="187" y="123"/>
                </a:lnTo>
                <a:lnTo>
                  <a:pt x="202" y="176"/>
                </a:lnTo>
                <a:lnTo>
                  <a:pt x="214" y="202"/>
                </a:lnTo>
                <a:lnTo>
                  <a:pt x="232" y="228"/>
                </a:lnTo>
                <a:lnTo>
                  <a:pt x="251" y="254"/>
                </a:lnTo>
                <a:lnTo>
                  <a:pt x="277" y="273"/>
                </a:lnTo>
                <a:lnTo>
                  <a:pt x="277" y="273"/>
                </a:lnTo>
                <a:lnTo>
                  <a:pt x="304" y="288"/>
                </a:lnTo>
                <a:lnTo>
                  <a:pt x="326" y="292"/>
                </a:lnTo>
                <a:lnTo>
                  <a:pt x="349" y="292"/>
                </a:lnTo>
                <a:lnTo>
                  <a:pt x="367" y="292"/>
                </a:lnTo>
                <a:lnTo>
                  <a:pt x="386" y="284"/>
                </a:lnTo>
                <a:lnTo>
                  <a:pt x="397" y="281"/>
                </a:lnTo>
                <a:lnTo>
                  <a:pt x="408" y="273"/>
                </a:lnTo>
                <a:lnTo>
                  <a:pt x="408" y="273"/>
                </a:lnTo>
                <a:lnTo>
                  <a:pt x="435" y="269"/>
                </a:lnTo>
                <a:lnTo>
                  <a:pt x="465" y="266"/>
                </a:lnTo>
                <a:lnTo>
                  <a:pt x="498" y="269"/>
                </a:lnTo>
                <a:lnTo>
                  <a:pt x="498" y="269"/>
                </a:lnTo>
                <a:lnTo>
                  <a:pt x="521" y="262"/>
                </a:lnTo>
                <a:lnTo>
                  <a:pt x="543" y="251"/>
                </a:lnTo>
                <a:lnTo>
                  <a:pt x="573" y="232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7595010" y="5490240"/>
            <a:ext cx="1565275" cy="1338263"/>
          </a:xfrm>
          <a:custGeom>
            <a:avLst/>
            <a:gdLst>
              <a:gd name="T0" fmla="*/ 783 w 986"/>
              <a:gd name="T1" fmla="*/ 580 h 843"/>
              <a:gd name="T2" fmla="*/ 855 w 986"/>
              <a:gd name="T3" fmla="*/ 524 h 843"/>
              <a:gd name="T4" fmla="*/ 937 w 986"/>
              <a:gd name="T5" fmla="*/ 505 h 843"/>
              <a:gd name="T6" fmla="*/ 982 w 986"/>
              <a:gd name="T7" fmla="*/ 389 h 843"/>
              <a:gd name="T8" fmla="*/ 914 w 986"/>
              <a:gd name="T9" fmla="*/ 288 h 843"/>
              <a:gd name="T10" fmla="*/ 896 w 986"/>
              <a:gd name="T11" fmla="*/ 269 h 843"/>
              <a:gd name="T12" fmla="*/ 866 w 986"/>
              <a:gd name="T13" fmla="*/ 299 h 843"/>
              <a:gd name="T14" fmla="*/ 843 w 986"/>
              <a:gd name="T15" fmla="*/ 292 h 843"/>
              <a:gd name="T16" fmla="*/ 840 w 986"/>
              <a:gd name="T17" fmla="*/ 191 h 843"/>
              <a:gd name="T18" fmla="*/ 847 w 986"/>
              <a:gd name="T19" fmla="*/ 176 h 843"/>
              <a:gd name="T20" fmla="*/ 836 w 986"/>
              <a:gd name="T21" fmla="*/ 146 h 843"/>
              <a:gd name="T22" fmla="*/ 795 w 986"/>
              <a:gd name="T23" fmla="*/ 131 h 843"/>
              <a:gd name="T24" fmla="*/ 731 w 986"/>
              <a:gd name="T25" fmla="*/ 123 h 843"/>
              <a:gd name="T26" fmla="*/ 712 w 986"/>
              <a:gd name="T27" fmla="*/ 134 h 843"/>
              <a:gd name="T28" fmla="*/ 678 w 986"/>
              <a:gd name="T29" fmla="*/ 146 h 843"/>
              <a:gd name="T30" fmla="*/ 619 w 986"/>
              <a:gd name="T31" fmla="*/ 153 h 843"/>
              <a:gd name="T32" fmla="*/ 577 w 986"/>
              <a:gd name="T33" fmla="*/ 172 h 843"/>
              <a:gd name="T34" fmla="*/ 544 w 986"/>
              <a:gd name="T35" fmla="*/ 161 h 843"/>
              <a:gd name="T36" fmla="*/ 536 w 986"/>
              <a:gd name="T37" fmla="*/ 119 h 843"/>
              <a:gd name="T38" fmla="*/ 562 w 986"/>
              <a:gd name="T39" fmla="*/ 97 h 843"/>
              <a:gd name="T40" fmla="*/ 555 w 986"/>
              <a:gd name="T41" fmla="*/ 71 h 843"/>
              <a:gd name="T42" fmla="*/ 506 w 986"/>
              <a:gd name="T43" fmla="*/ 52 h 843"/>
              <a:gd name="T44" fmla="*/ 461 w 986"/>
              <a:gd name="T45" fmla="*/ 11 h 843"/>
              <a:gd name="T46" fmla="*/ 454 w 986"/>
              <a:gd name="T47" fmla="*/ 0 h 843"/>
              <a:gd name="T48" fmla="*/ 435 w 986"/>
              <a:gd name="T49" fmla="*/ 37 h 843"/>
              <a:gd name="T50" fmla="*/ 420 w 986"/>
              <a:gd name="T51" fmla="*/ 63 h 843"/>
              <a:gd name="T52" fmla="*/ 394 w 986"/>
              <a:gd name="T53" fmla="*/ 63 h 843"/>
              <a:gd name="T54" fmla="*/ 383 w 986"/>
              <a:gd name="T55" fmla="*/ 37 h 843"/>
              <a:gd name="T56" fmla="*/ 368 w 986"/>
              <a:gd name="T57" fmla="*/ 15 h 843"/>
              <a:gd name="T58" fmla="*/ 353 w 986"/>
              <a:gd name="T59" fmla="*/ 37 h 843"/>
              <a:gd name="T60" fmla="*/ 345 w 986"/>
              <a:gd name="T61" fmla="*/ 59 h 843"/>
              <a:gd name="T62" fmla="*/ 326 w 986"/>
              <a:gd name="T63" fmla="*/ 74 h 843"/>
              <a:gd name="T64" fmla="*/ 296 w 986"/>
              <a:gd name="T65" fmla="*/ 67 h 843"/>
              <a:gd name="T66" fmla="*/ 233 w 986"/>
              <a:gd name="T67" fmla="*/ 44 h 843"/>
              <a:gd name="T68" fmla="*/ 192 w 986"/>
              <a:gd name="T69" fmla="*/ 59 h 843"/>
              <a:gd name="T70" fmla="*/ 173 w 986"/>
              <a:gd name="T71" fmla="*/ 78 h 843"/>
              <a:gd name="T72" fmla="*/ 184 w 986"/>
              <a:gd name="T73" fmla="*/ 127 h 843"/>
              <a:gd name="T74" fmla="*/ 177 w 986"/>
              <a:gd name="T75" fmla="*/ 176 h 843"/>
              <a:gd name="T76" fmla="*/ 117 w 986"/>
              <a:gd name="T77" fmla="*/ 318 h 843"/>
              <a:gd name="T78" fmla="*/ 87 w 986"/>
              <a:gd name="T79" fmla="*/ 359 h 843"/>
              <a:gd name="T80" fmla="*/ 60 w 986"/>
              <a:gd name="T81" fmla="*/ 382 h 843"/>
              <a:gd name="T82" fmla="*/ 53 w 986"/>
              <a:gd name="T83" fmla="*/ 464 h 843"/>
              <a:gd name="T84" fmla="*/ 42 w 986"/>
              <a:gd name="T85" fmla="*/ 562 h 843"/>
              <a:gd name="T86" fmla="*/ 15 w 986"/>
              <a:gd name="T87" fmla="*/ 734 h 843"/>
              <a:gd name="T88" fmla="*/ 4 w 986"/>
              <a:gd name="T89" fmla="*/ 764 h 843"/>
              <a:gd name="T90" fmla="*/ 4 w 986"/>
              <a:gd name="T91" fmla="*/ 805 h 843"/>
              <a:gd name="T92" fmla="*/ 34 w 986"/>
              <a:gd name="T93" fmla="*/ 820 h 843"/>
              <a:gd name="T94" fmla="*/ 68 w 986"/>
              <a:gd name="T95" fmla="*/ 820 h 843"/>
              <a:gd name="T96" fmla="*/ 135 w 986"/>
              <a:gd name="T97" fmla="*/ 839 h 843"/>
              <a:gd name="T98" fmla="*/ 173 w 986"/>
              <a:gd name="T99" fmla="*/ 839 h 843"/>
              <a:gd name="T100" fmla="*/ 278 w 986"/>
              <a:gd name="T101" fmla="*/ 809 h 843"/>
              <a:gd name="T102" fmla="*/ 356 w 986"/>
              <a:gd name="T103" fmla="*/ 760 h 843"/>
              <a:gd name="T104" fmla="*/ 431 w 986"/>
              <a:gd name="T105" fmla="*/ 745 h 843"/>
              <a:gd name="T106" fmla="*/ 487 w 986"/>
              <a:gd name="T107" fmla="*/ 700 h 843"/>
              <a:gd name="T108" fmla="*/ 510 w 986"/>
              <a:gd name="T109" fmla="*/ 693 h 843"/>
              <a:gd name="T110" fmla="*/ 634 w 986"/>
              <a:gd name="T111" fmla="*/ 681 h 843"/>
              <a:gd name="T112" fmla="*/ 671 w 986"/>
              <a:gd name="T113" fmla="*/ 681 h 843"/>
              <a:gd name="T114" fmla="*/ 742 w 986"/>
              <a:gd name="T115" fmla="*/ 655 h 843"/>
              <a:gd name="T116" fmla="*/ 772 w 986"/>
              <a:gd name="T117" fmla="*/ 610 h 8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86" h="843">
                <a:moveTo>
                  <a:pt x="772" y="610"/>
                </a:moveTo>
                <a:lnTo>
                  <a:pt x="772" y="610"/>
                </a:lnTo>
                <a:lnTo>
                  <a:pt x="783" y="580"/>
                </a:lnTo>
                <a:lnTo>
                  <a:pt x="802" y="558"/>
                </a:lnTo>
                <a:lnTo>
                  <a:pt x="828" y="539"/>
                </a:lnTo>
                <a:lnTo>
                  <a:pt x="855" y="524"/>
                </a:lnTo>
                <a:lnTo>
                  <a:pt x="881" y="513"/>
                </a:lnTo>
                <a:lnTo>
                  <a:pt x="911" y="509"/>
                </a:lnTo>
                <a:lnTo>
                  <a:pt x="937" y="505"/>
                </a:lnTo>
                <a:lnTo>
                  <a:pt x="959" y="505"/>
                </a:lnTo>
                <a:lnTo>
                  <a:pt x="986" y="490"/>
                </a:lnTo>
                <a:lnTo>
                  <a:pt x="982" y="389"/>
                </a:lnTo>
                <a:lnTo>
                  <a:pt x="982" y="389"/>
                </a:lnTo>
                <a:lnTo>
                  <a:pt x="944" y="325"/>
                </a:lnTo>
                <a:lnTo>
                  <a:pt x="914" y="288"/>
                </a:lnTo>
                <a:lnTo>
                  <a:pt x="903" y="277"/>
                </a:lnTo>
                <a:lnTo>
                  <a:pt x="896" y="269"/>
                </a:lnTo>
                <a:lnTo>
                  <a:pt x="896" y="269"/>
                </a:lnTo>
                <a:lnTo>
                  <a:pt x="885" y="284"/>
                </a:lnTo>
                <a:lnTo>
                  <a:pt x="877" y="292"/>
                </a:lnTo>
                <a:lnTo>
                  <a:pt x="866" y="299"/>
                </a:lnTo>
                <a:lnTo>
                  <a:pt x="855" y="299"/>
                </a:lnTo>
                <a:lnTo>
                  <a:pt x="847" y="299"/>
                </a:lnTo>
                <a:lnTo>
                  <a:pt x="843" y="292"/>
                </a:lnTo>
                <a:lnTo>
                  <a:pt x="832" y="273"/>
                </a:lnTo>
                <a:lnTo>
                  <a:pt x="825" y="239"/>
                </a:lnTo>
                <a:lnTo>
                  <a:pt x="840" y="191"/>
                </a:lnTo>
                <a:lnTo>
                  <a:pt x="840" y="191"/>
                </a:lnTo>
                <a:lnTo>
                  <a:pt x="843" y="183"/>
                </a:lnTo>
                <a:lnTo>
                  <a:pt x="847" y="176"/>
                </a:lnTo>
                <a:lnTo>
                  <a:pt x="847" y="168"/>
                </a:lnTo>
                <a:lnTo>
                  <a:pt x="843" y="157"/>
                </a:lnTo>
                <a:lnTo>
                  <a:pt x="836" y="146"/>
                </a:lnTo>
                <a:lnTo>
                  <a:pt x="817" y="138"/>
                </a:lnTo>
                <a:lnTo>
                  <a:pt x="795" y="131"/>
                </a:lnTo>
                <a:lnTo>
                  <a:pt x="795" y="131"/>
                </a:lnTo>
                <a:lnTo>
                  <a:pt x="765" y="123"/>
                </a:lnTo>
                <a:lnTo>
                  <a:pt x="746" y="123"/>
                </a:lnTo>
                <a:lnTo>
                  <a:pt x="731" y="123"/>
                </a:lnTo>
                <a:lnTo>
                  <a:pt x="720" y="127"/>
                </a:lnTo>
                <a:lnTo>
                  <a:pt x="712" y="131"/>
                </a:lnTo>
                <a:lnTo>
                  <a:pt x="712" y="134"/>
                </a:lnTo>
                <a:lnTo>
                  <a:pt x="708" y="142"/>
                </a:lnTo>
                <a:lnTo>
                  <a:pt x="708" y="142"/>
                </a:lnTo>
                <a:lnTo>
                  <a:pt x="678" y="146"/>
                </a:lnTo>
                <a:lnTo>
                  <a:pt x="634" y="149"/>
                </a:lnTo>
                <a:lnTo>
                  <a:pt x="634" y="149"/>
                </a:lnTo>
                <a:lnTo>
                  <a:pt x="619" y="153"/>
                </a:lnTo>
                <a:lnTo>
                  <a:pt x="600" y="161"/>
                </a:lnTo>
                <a:lnTo>
                  <a:pt x="577" y="172"/>
                </a:lnTo>
                <a:lnTo>
                  <a:pt x="577" y="172"/>
                </a:lnTo>
                <a:lnTo>
                  <a:pt x="570" y="172"/>
                </a:lnTo>
                <a:lnTo>
                  <a:pt x="551" y="168"/>
                </a:lnTo>
                <a:lnTo>
                  <a:pt x="544" y="161"/>
                </a:lnTo>
                <a:lnTo>
                  <a:pt x="540" y="153"/>
                </a:lnTo>
                <a:lnTo>
                  <a:pt x="536" y="138"/>
                </a:lnTo>
                <a:lnTo>
                  <a:pt x="536" y="119"/>
                </a:lnTo>
                <a:lnTo>
                  <a:pt x="536" y="119"/>
                </a:lnTo>
                <a:lnTo>
                  <a:pt x="547" y="112"/>
                </a:lnTo>
                <a:lnTo>
                  <a:pt x="562" y="97"/>
                </a:lnTo>
                <a:lnTo>
                  <a:pt x="566" y="86"/>
                </a:lnTo>
                <a:lnTo>
                  <a:pt x="562" y="78"/>
                </a:lnTo>
                <a:lnTo>
                  <a:pt x="555" y="71"/>
                </a:lnTo>
                <a:lnTo>
                  <a:pt x="536" y="63"/>
                </a:lnTo>
                <a:lnTo>
                  <a:pt x="536" y="63"/>
                </a:lnTo>
                <a:lnTo>
                  <a:pt x="506" y="52"/>
                </a:lnTo>
                <a:lnTo>
                  <a:pt x="491" y="44"/>
                </a:lnTo>
                <a:lnTo>
                  <a:pt x="480" y="33"/>
                </a:lnTo>
                <a:lnTo>
                  <a:pt x="461" y="11"/>
                </a:lnTo>
                <a:lnTo>
                  <a:pt x="461" y="11"/>
                </a:lnTo>
                <a:lnTo>
                  <a:pt x="461" y="7"/>
                </a:lnTo>
                <a:lnTo>
                  <a:pt x="454" y="0"/>
                </a:lnTo>
                <a:lnTo>
                  <a:pt x="450" y="0"/>
                </a:lnTo>
                <a:lnTo>
                  <a:pt x="446" y="7"/>
                </a:lnTo>
                <a:lnTo>
                  <a:pt x="435" y="37"/>
                </a:lnTo>
                <a:lnTo>
                  <a:pt x="435" y="37"/>
                </a:lnTo>
                <a:lnTo>
                  <a:pt x="428" y="56"/>
                </a:lnTo>
                <a:lnTo>
                  <a:pt x="420" y="63"/>
                </a:lnTo>
                <a:lnTo>
                  <a:pt x="409" y="67"/>
                </a:lnTo>
                <a:lnTo>
                  <a:pt x="401" y="67"/>
                </a:lnTo>
                <a:lnTo>
                  <a:pt x="394" y="63"/>
                </a:lnTo>
                <a:lnTo>
                  <a:pt x="390" y="52"/>
                </a:lnTo>
                <a:lnTo>
                  <a:pt x="383" y="37"/>
                </a:lnTo>
                <a:lnTo>
                  <a:pt x="383" y="37"/>
                </a:lnTo>
                <a:lnTo>
                  <a:pt x="379" y="22"/>
                </a:lnTo>
                <a:lnTo>
                  <a:pt x="375" y="18"/>
                </a:lnTo>
                <a:lnTo>
                  <a:pt x="368" y="15"/>
                </a:lnTo>
                <a:lnTo>
                  <a:pt x="364" y="18"/>
                </a:lnTo>
                <a:lnTo>
                  <a:pt x="356" y="22"/>
                </a:lnTo>
                <a:lnTo>
                  <a:pt x="353" y="37"/>
                </a:lnTo>
                <a:lnTo>
                  <a:pt x="345" y="56"/>
                </a:lnTo>
                <a:lnTo>
                  <a:pt x="345" y="56"/>
                </a:lnTo>
                <a:lnTo>
                  <a:pt x="345" y="59"/>
                </a:lnTo>
                <a:lnTo>
                  <a:pt x="341" y="67"/>
                </a:lnTo>
                <a:lnTo>
                  <a:pt x="334" y="71"/>
                </a:lnTo>
                <a:lnTo>
                  <a:pt x="326" y="74"/>
                </a:lnTo>
                <a:lnTo>
                  <a:pt x="311" y="74"/>
                </a:lnTo>
                <a:lnTo>
                  <a:pt x="296" y="67"/>
                </a:lnTo>
                <a:lnTo>
                  <a:pt x="296" y="67"/>
                </a:lnTo>
                <a:lnTo>
                  <a:pt x="263" y="52"/>
                </a:lnTo>
                <a:lnTo>
                  <a:pt x="248" y="48"/>
                </a:lnTo>
                <a:lnTo>
                  <a:pt x="233" y="44"/>
                </a:lnTo>
                <a:lnTo>
                  <a:pt x="221" y="44"/>
                </a:lnTo>
                <a:lnTo>
                  <a:pt x="206" y="48"/>
                </a:lnTo>
                <a:lnTo>
                  <a:pt x="192" y="59"/>
                </a:lnTo>
                <a:lnTo>
                  <a:pt x="173" y="78"/>
                </a:lnTo>
                <a:lnTo>
                  <a:pt x="173" y="78"/>
                </a:lnTo>
                <a:lnTo>
                  <a:pt x="173" y="78"/>
                </a:lnTo>
                <a:lnTo>
                  <a:pt x="173" y="78"/>
                </a:lnTo>
                <a:lnTo>
                  <a:pt x="173" y="86"/>
                </a:lnTo>
                <a:lnTo>
                  <a:pt x="184" y="127"/>
                </a:lnTo>
                <a:lnTo>
                  <a:pt x="184" y="127"/>
                </a:lnTo>
                <a:lnTo>
                  <a:pt x="180" y="142"/>
                </a:lnTo>
                <a:lnTo>
                  <a:pt x="177" y="176"/>
                </a:lnTo>
                <a:lnTo>
                  <a:pt x="177" y="176"/>
                </a:lnTo>
                <a:lnTo>
                  <a:pt x="143" y="258"/>
                </a:lnTo>
                <a:lnTo>
                  <a:pt x="117" y="318"/>
                </a:lnTo>
                <a:lnTo>
                  <a:pt x="117" y="318"/>
                </a:lnTo>
                <a:lnTo>
                  <a:pt x="102" y="340"/>
                </a:lnTo>
                <a:lnTo>
                  <a:pt x="87" y="359"/>
                </a:lnTo>
                <a:lnTo>
                  <a:pt x="68" y="374"/>
                </a:lnTo>
                <a:lnTo>
                  <a:pt x="68" y="374"/>
                </a:lnTo>
                <a:lnTo>
                  <a:pt x="60" y="382"/>
                </a:lnTo>
                <a:lnTo>
                  <a:pt x="57" y="393"/>
                </a:lnTo>
                <a:lnTo>
                  <a:pt x="53" y="427"/>
                </a:lnTo>
                <a:lnTo>
                  <a:pt x="53" y="464"/>
                </a:lnTo>
                <a:lnTo>
                  <a:pt x="49" y="528"/>
                </a:lnTo>
                <a:lnTo>
                  <a:pt x="49" y="528"/>
                </a:lnTo>
                <a:lnTo>
                  <a:pt x="42" y="562"/>
                </a:lnTo>
                <a:lnTo>
                  <a:pt x="30" y="592"/>
                </a:lnTo>
                <a:lnTo>
                  <a:pt x="19" y="618"/>
                </a:lnTo>
                <a:lnTo>
                  <a:pt x="15" y="734"/>
                </a:lnTo>
                <a:lnTo>
                  <a:pt x="15" y="734"/>
                </a:lnTo>
                <a:lnTo>
                  <a:pt x="8" y="749"/>
                </a:lnTo>
                <a:lnTo>
                  <a:pt x="4" y="764"/>
                </a:lnTo>
                <a:lnTo>
                  <a:pt x="0" y="783"/>
                </a:lnTo>
                <a:lnTo>
                  <a:pt x="0" y="798"/>
                </a:lnTo>
                <a:lnTo>
                  <a:pt x="4" y="805"/>
                </a:lnTo>
                <a:lnTo>
                  <a:pt x="12" y="813"/>
                </a:lnTo>
                <a:lnTo>
                  <a:pt x="23" y="816"/>
                </a:lnTo>
                <a:lnTo>
                  <a:pt x="34" y="820"/>
                </a:lnTo>
                <a:lnTo>
                  <a:pt x="49" y="824"/>
                </a:lnTo>
                <a:lnTo>
                  <a:pt x="68" y="820"/>
                </a:lnTo>
                <a:lnTo>
                  <a:pt x="68" y="820"/>
                </a:lnTo>
                <a:lnTo>
                  <a:pt x="98" y="828"/>
                </a:lnTo>
                <a:lnTo>
                  <a:pt x="120" y="831"/>
                </a:lnTo>
                <a:lnTo>
                  <a:pt x="135" y="839"/>
                </a:lnTo>
                <a:lnTo>
                  <a:pt x="135" y="839"/>
                </a:lnTo>
                <a:lnTo>
                  <a:pt x="147" y="843"/>
                </a:lnTo>
                <a:lnTo>
                  <a:pt x="173" y="839"/>
                </a:lnTo>
                <a:lnTo>
                  <a:pt x="203" y="835"/>
                </a:lnTo>
                <a:lnTo>
                  <a:pt x="240" y="824"/>
                </a:lnTo>
                <a:lnTo>
                  <a:pt x="278" y="809"/>
                </a:lnTo>
                <a:lnTo>
                  <a:pt x="315" y="790"/>
                </a:lnTo>
                <a:lnTo>
                  <a:pt x="345" y="771"/>
                </a:lnTo>
                <a:lnTo>
                  <a:pt x="356" y="760"/>
                </a:lnTo>
                <a:lnTo>
                  <a:pt x="368" y="745"/>
                </a:lnTo>
                <a:lnTo>
                  <a:pt x="383" y="741"/>
                </a:lnTo>
                <a:lnTo>
                  <a:pt x="431" y="745"/>
                </a:lnTo>
                <a:lnTo>
                  <a:pt x="442" y="738"/>
                </a:lnTo>
                <a:lnTo>
                  <a:pt x="487" y="700"/>
                </a:lnTo>
                <a:lnTo>
                  <a:pt x="487" y="700"/>
                </a:lnTo>
                <a:lnTo>
                  <a:pt x="487" y="700"/>
                </a:lnTo>
                <a:lnTo>
                  <a:pt x="495" y="696"/>
                </a:lnTo>
                <a:lnTo>
                  <a:pt x="510" y="693"/>
                </a:lnTo>
                <a:lnTo>
                  <a:pt x="529" y="700"/>
                </a:lnTo>
                <a:lnTo>
                  <a:pt x="555" y="681"/>
                </a:lnTo>
                <a:lnTo>
                  <a:pt x="634" y="681"/>
                </a:lnTo>
                <a:lnTo>
                  <a:pt x="634" y="681"/>
                </a:lnTo>
                <a:lnTo>
                  <a:pt x="652" y="681"/>
                </a:lnTo>
                <a:lnTo>
                  <a:pt x="671" y="681"/>
                </a:lnTo>
                <a:lnTo>
                  <a:pt x="693" y="674"/>
                </a:lnTo>
                <a:lnTo>
                  <a:pt x="720" y="666"/>
                </a:lnTo>
                <a:lnTo>
                  <a:pt x="742" y="655"/>
                </a:lnTo>
                <a:lnTo>
                  <a:pt x="761" y="636"/>
                </a:lnTo>
                <a:lnTo>
                  <a:pt x="768" y="625"/>
                </a:lnTo>
                <a:lnTo>
                  <a:pt x="772" y="610"/>
                </a:lnTo>
                <a:lnTo>
                  <a:pt x="772" y="610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9004710" y="5269578"/>
            <a:ext cx="1516062" cy="862013"/>
          </a:xfrm>
          <a:custGeom>
            <a:avLst/>
            <a:gdLst>
              <a:gd name="T0" fmla="*/ 712 w 955"/>
              <a:gd name="T1" fmla="*/ 112 h 543"/>
              <a:gd name="T2" fmla="*/ 611 w 955"/>
              <a:gd name="T3" fmla="*/ 79 h 543"/>
              <a:gd name="T4" fmla="*/ 570 w 955"/>
              <a:gd name="T5" fmla="*/ 75 h 543"/>
              <a:gd name="T6" fmla="*/ 491 w 955"/>
              <a:gd name="T7" fmla="*/ 41 h 543"/>
              <a:gd name="T8" fmla="*/ 390 w 955"/>
              <a:gd name="T9" fmla="*/ 7 h 543"/>
              <a:gd name="T10" fmla="*/ 371 w 955"/>
              <a:gd name="T11" fmla="*/ 0 h 543"/>
              <a:gd name="T12" fmla="*/ 341 w 955"/>
              <a:gd name="T13" fmla="*/ 11 h 543"/>
              <a:gd name="T14" fmla="*/ 334 w 955"/>
              <a:gd name="T15" fmla="*/ 22 h 543"/>
              <a:gd name="T16" fmla="*/ 330 w 955"/>
              <a:gd name="T17" fmla="*/ 56 h 543"/>
              <a:gd name="T18" fmla="*/ 300 w 955"/>
              <a:gd name="T19" fmla="*/ 75 h 543"/>
              <a:gd name="T20" fmla="*/ 229 w 955"/>
              <a:gd name="T21" fmla="*/ 97 h 543"/>
              <a:gd name="T22" fmla="*/ 184 w 955"/>
              <a:gd name="T23" fmla="*/ 90 h 543"/>
              <a:gd name="T24" fmla="*/ 105 w 955"/>
              <a:gd name="T25" fmla="*/ 64 h 543"/>
              <a:gd name="T26" fmla="*/ 75 w 955"/>
              <a:gd name="T27" fmla="*/ 86 h 543"/>
              <a:gd name="T28" fmla="*/ 53 w 955"/>
              <a:gd name="T29" fmla="*/ 150 h 543"/>
              <a:gd name="T30" fmla="*/ 23 w 955"/>
              <a:gd name="T31" fmla="*/ 240 h 543"/>
              <a:gd name="T32" fmla="*/ 4 w 955"/>
              <a:gd name="T33" fmla="*/ 273 h 543"/>
              <a:gd name="T34" fmla="*/ 4 w 955"/>
              <a:gd name="T35" fmla="*/ 326 h 543"/>
              <a:gd name="T36" fmla="*/ 19 w 955"/>
              <a:gd name="T37" fmla="*/ 360 h 543"/>
              <a:gd name="T38" fmla="*/ 8 w 955"/>
              <a:gd name="T39" fmla="*/ 408 h 543"/>
              <a:gd name="T40" fmla="*/ 26 w 955"/>
              <a:gd name="T41" fmla="*/ 431 h 543"/>
              <a:gd name="T42" fmla="*/ 98 w 955"/>
              <a:gd name="T43" fmla="*/ 513 h 543"/>
              <a:gd name="T44" fmla="*/ 98 w 955"/>
              <a:gd name="T45" fmla="*/ 502 h 543"/>
              <a:gd name="T46" fmla="*/ 116 w 955"/>
              <a:gd name="T47" fmla="*/ 494 h 543"/>
              <a:gd name="T48" fmla="*/ 150 w 955"/>
              <a:gd name="T49" fmla="*/ 513 h 543"/>
              <a:gd name="T50" fmla="*/ 195 w 955"/>
              <a:gd name="T51" fmla="*/ 528 h 543"/>
              <a:gd name="T52" fmla="*/ 221 w 955"/>
              <a:gd name="T53" fmla="*/ 524 h 543"/>
              <a:gd name="T54" fmla="*/ 240 w 955"/>
              <a:gd name="T55" fmla="*/ 532 h 543"/>
              <a:gd name="T56" fmla="*/ 352 w 955"/>
              <a:gd name="T57" fmla="*/ 536 h 543"/>
              <a:gd name="T58" fmla="*/ 409 w 955"/>
              <a:gd name="T59" fmla="*/ 528 h 543"/>
              <a:gd name="T60" fmla="*/ 427 w 955"/>
              <a:gd name="T61" fmla="*/ 513 h 543"/>
              <a:gd name="T62" fmla="*/ 454 w 955"/>
              <a:gd name="T63" fmla="*/ 521 h 543"/>
              <a:gd name="T64" fmla="*/ 469 w 955"/>
              <a:gd name="T65" fmla="*/ 539 h 543"/>
              <a:gd name="T66" fmla="*/ 491 w 955"/>
              <a:gd name="T67" fmla="*/ 543 h 543"/>
              <a:gd name="T68" fmla="*/ 510 w 955"/>
              <a:gd name="T69" fmla="*/ 524 h 543"/>
              <a:gd name="T70" fmla="*/ 570 w 955"/>
              <a:gd name="T71" fmla="*/ 517 h 543"/>
              <a:gd name="T72" fmla="*/ 588 w 955"/>
              <a:gd name="T73" fmla="*/ 513 h 543"/>
              <a:gd name="T74" fmla="*/ 630 w 955"/>
              <a:gd name="T75" fmla="*/ 468 h 543"/>
              <a:gd name="T76" fmla="*/ 641 w 955"/>
              <a:gd name="T77" fmla="*/ 457 h 543"/>
              <a:gd name="T78" fmla="*/ 671 w 955"/>
              <a:gd name="T79" fmla="*/ 468 h 543"/>
              <a:gd name="T80" fmla="*/ 682 w 955"/>
              <a:gd name="T81" fmla="*/ 472 h 543"/>
              <a:gd name="T82" fmla="*/ 697 w 955"/>
              <a:gd name="T83" fmla="*/ 457 h 543"/>
              <a:gd name="T84" fmla="*/ 705 w 955"/>
              <a:gd name="T85" fmla="*/ 401 h 543"/>
              <a:gd name="T86" fmla="*/ 712 w 955"/>
              <a:gd name="T87" fmla="*/ 390 h 543"/>
              <a:gd name="T88" fmla="*/ 757 w 955"/>
              <a:gd name="T89" fmla="*/ 393 h 543"/>
              <a:gd name="T90" fmla="*/ 779 w 955"/>
              <a:gd name="T91" fmla="*/ 397 h 543"/>
              <a:gd name="T92" fmla="*/ 791 w 955"/>
              <a:gd name="T93" fmla="*/ 378 h 543"/>
              <a:gd name="T94" fmla="*/ 832 w 955"/>
              <a:gd name="T95" fmla="*/ 345 h 543"/>
              <a:gd name="T96" fmla="*/ 851 w 955"/>
              <a:gd name="T97" fmla="*/ 348 h 543"/>
              <a:gd name="T98" fmla="*/ 884 w 955"/>
              <a:gd name="T99" fmla="*/ 333 h 543"/>
              <a:gd name="T100" fmla="*/ 918 w 955"/>
              <a:gd name="T101" fmla="*/ 243 h 543"/>
              <a:gd name="T102" fmla="*/ 944 w 955"/>
              <a:gd name="T103" fmla="*/ 161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55" h="543">
                <a:moveTo>
                  <a:pt x="806" y="112"/>
                </a:moveTo>
                <a:lnTo>
                  <a:pt x="712" y="112"/>
                </a:lnTo>
                <a:lnTo>
                  <a:pt x="712" y="112"/>
                </a:lnTo>
                <a:lnTo>
                  <a:pt x="671" y="97"/>
                </a:lnTo>
                <a:lnTo>
                  <a:pt x="633" y="82"/>
                </a:lnTo>
                <a:lnTo>
                  <a:pt x="611" y="79"/>
                </a:lnTo>
                <a:lnTo>
                  <a:pt x="588" y="79"/>
                </a:lnTo>
                <a:lnTo>
                  <a:pt x="588" y="79"/>
                </a:lnTo>
                <a:lnTo>
                  <a:pt x="570" y="75"/>
                </a:lnTo>
                <a:lnTo>
                  <a:pt x="547" y="71"/>
                </a:lnTo>
                <a:lnTo>
                  <a:pt x="513" y="56"/>
                </a:lnTo>
                <a:lnTo>
                  <a:pt x="491" y="41"/>
                </a:lnTo>
                <a:lnTo>
                  <a:pt x="483" y="37"/>
                </a:lnTo>
                <a:lnTo>
                  <a:pt x="427" y="37"/>
                </a:lnTo>
                <a:lnTo>
                  <a:pt x="390" y="7"/>
                </a:lnTo>
                <a:lnTo>
                  <a:pt x="390" y="7"/>
                </a:lnTo>
                <a:lnTo>
                  <a:pt x="382" y="4"/>
                </a:lnTo>
                <a:lnTo>
                  <a:pt x="371" y="0"/>
                </a:lnTo>
                <a:lnTo>
                  <a:pt x="364" y="0"/>
                </a:lnTo>
                <a:lnTo>
                  <a:pt x="352" y="4"/>
                </a:lnTo>
                <a:lnTo>
                  <a:pt x="341" y="11"/>
                </a:lnTo>
                <a:lnTo>
                  <a:pt x="334" y="19"/>
                </a:lnTo>
                <a:lnTo>
                  <a:pt x="334" y="19"/>
                </a:lnTo>
                <a:lnTo>
                  <a:pt x="334" y="22"/>
                </a:lnTo>
                <a:lnTo>
                  <a:pt x="337" y="34"/>
                </a:lnTo>
                <a:lnTo>
                  <a:pt x="334" y="49"/>
                </a:lnTo>
                <a:lnTo>
                  <a:pt x="330" y="56"/>
                </a:lnTo>
                <a:lnTo>
                  <a:pt x="322" y="60"/>
                </a:lnTo>
                <a:lnTo>
                  <a:pt x="322" y="60"/>
                </a:lnTo>
                <a:lnTo>
                  <a:pt x="300" y="75"/>
                </a:lnTo>
                <a:lnTo>
                  <a:pt x="270" y="90"/>
                </a:lnTo>
                <a:lnTo>
                  <a:pt x="251" y="94"/>
                </a:lnTo>
                <a:lnTo>
                  <a:pt x="229" y="97"/>
                </a:lnTo>
                <a:lnTo>
                  <a:pt x="206" y="97"/>
                </a:lnTo>
                <a:lnTo>
                  <a:pt x="184" y="90"/>
                </a:lnTo>
                <a:lnTo>
                  <a:pt x="184" y="90"/>
                </a:lnTo>
                <a:lnTo>
                  <a:pt x="139" y="71"/>
                </a:lnTo>
                <a:lnTo>
                  <a:pt x="120" y="67"/>
                </a:lnTo>
                <a:lnTo>
                  <a:pt x="105" y="64"/>
                </a:lnTo>
                <a:lnTo>
                  <a:pt x="94" y="67"/>
                </a:lnTo>
                <a:lnTo>
                  <a:pt x="86" y="75"/>
                </a:lnTo>
                <a:lnTo>
                  <a:pt x="75" y="86"/>
                </a:lnTo>
                <a:lnTo>
                  <a:pt x="68" y="105"/>
                </a:lnTo>
                <a:lnTo>
                  <a:pt x="68" y="105"/>
                </a:lnTo>
                <a:lnTo>
                  <a:pt x="53" y="150"/>
                </a:lnTo>
                <a:lnTo>
                  <a:pt x="45" y="187"/>
                </a:lnTo>
                <a:lnTo>
                  <a:pt x="34" y="221"/>
                </a:lnTo>
                <a:lnTo>
                  <a:pt x="23" y="240"/>
                </a:lnTo>
                <a:lnTo>
                  <a:pt x="12" y="258"/>
                </a:lnTo>
                <a:lnTo>
                  <a:pt x="12" y="258"/>
                </a:lnTo>
                <a:lnTo>
                  <a:pt x="4" y="273"/>
                </a:lnTo>
                <a:lnTo>
                  <a:pt x="0" y="292"/>
                </a:lnTo>
                <a:lnTo>
                  <a:pt x="0" y="311"/>
                </a:lnTo>
                <a:lnTo>
                  <a:pt x="4" y="326"/>
                </a:lnTo>
                <a:lnTo>
                  <a:pt x="12" y="348"/>
                </a:lnTo>
                <a:lnTo>
                  <a:pt x="19" y="360"/>
                </a:lnTo>
                <a:lnTo>
                  <a:pt x="19" y="360"/>
                </a:lnTo>
                <a:lnTo>
                  <a:pt x="19" y="375"/>
                </a:lnTo>
                <a:lnTo>
                  <a:pt x="15" y="390"/>
                </a:lnTo>
                <a:lnTo>
                  <a:pt x="8" y="408"/>
                </a:lnTo>
                <a:lnTo>
                  <a:pt x="8" y="408"/>
                </a:lnTo>
                <a:lnTo>
                  <a:pt x="19" y="420"/>
                </a:lnTo>
                <a:lnTo>
                  <a:pt x="26" y="431"/>
                </a:lnTo>
                <a:lnTo>
                  <a:pt x="34" y="438"/>
                </a:lnTo>
                <a:lnTo>
                  <a:pt x="98" y="528"/>
                </a:lnTo>
                <a:lnTo>
                  <a:pt x="98" y="513"/>
                </a:lnTo>
                <a:lnTo>
                  <a:pt x="98" y="513"/>
                </a:lnTo>
                <a:lnTo>
                  <a:pt x="94" y="509"/>
                </a:lnTo>
                <a:lnTo>
                  <a:pt x="98" y="502"/>
                </a:lnTo>
                <a:lnTo>
                  <a:pt x="98" y="498"/>
                </a:lnTo>
                <a:lnTo>
                  <a:pt x="105" y="494"/>
                </a:lnTo>
                <a:lnTo>
                  <a:pt x="116" y="494"/>
                </a:lnTo>
                <a:lnTo>
                  <a:pt x="131" y="502"/>
                </a:lnTo>
                <a:lnTo>
                  <a:pt x="150" y="513"/>
                </a:lnTo>
                <a:lnTo>
                  <a:pt x="150" y="513"/>
                </a:lnTo>
                <a:lnTo>
                  <a:pt x="169" y="524"/>
                </a:lnTo>
                <a:lnTo>
                  <a:pt x="184" y="528"/>
                </a:lnTo>
                <a:lnTo>
                  <a:pt x="195" y="528"/>
                </a:lnTo>
                <a:lnTo>
                  <a:pt x="206" y="528"/>
                </a:lnTo>
                <a:lnTo>
                  <a:pt x="206" y="528"/>
                </a:lnTo>
                <a:lnTo>
                  <a:pt x="221" y="524"/>
                </a:lnTo>
                <a:lnTo>
                  <a:pt x="233" y="524"/>
                </a:lnTo>
                <a:lnTo>
                  <a:pt x="236" y="532"/>
                </a:lnTo>
                <a:lnTo>
                  <a:pt x="240" y="532"/>
                </a:lnTo>
                <a:lnTo>
                  <a:pt x="270" y="539"/>
                </a:lnTo>
                <a:lnTo>
                  <a:pt x="322" y="536"/>
                </a:lnTo>
                <a:lnTo>
                  <a:pt x="352" y="536"/>
                </a:lnTo>
                <a:lnTo>
                  <a:pt x="375" y="536"/>
                </a:lnTo>
                <a:lnTo>
                  <a:pt x="390" y="536"/>
                </a:lnTo>
                <a:lnTo>
                  <a:pt x="409" y="528"/>
                </a:lnTo>
                <a:lnTo>
                  <a:pt x="409" y="528"/>
                </a:lnTo>
                <a:lnTo>
                  <a:pt x="412" y="521"/>
                </a:lnTo>
                <a:lnTo>
                  <a:pt x="427" y="513"/>
                </a:lnTo>
                <a:lnTo>
                  <a:pt x="435" y="509"/>
                </a:lnTo>
                <a:lnTo>
                  <a:pt x="442" y="513"/>
                </a:lnTo>
                <a:lnTo>
                  <a:pt x="454" y="521"/>
                </a:lnTo>
                <a:lnTo>
                  <a:pt x="465" y="536"/>
                </a:lnTo>
                <a:lnTo>
                  <a:pt x="465" y="536"/>
                </a:lnTo>
                <a:lnTo>
                  <a:pt x="469" y="539"/>
                </a:lnTo>
                <a:lnTo>
                  <a:pt x="476" y="543"/>
                </a:lnTo>
                <a:lnTo>
                  <a:pt x="483" y="543"/>
                </a:lnTo>
                <a:lnTo>
                  <a:pt x="491" y="543"/>
                </a:lnTo>
                <a:lnTo>
                  <a:pt x="502" y="536"/>
                </a:lnTo>
                <a:lnTo>
                  <a:pt x="510" y="524"/>
                </a:lnTo>
                <a:lnTo>
                  <a:pt x="510" y="524"/>
                </a:lnTo>
                <a:lnTo>
                  <a:pt x="528" y="521"/>
                </a:lnTo>
                <a:lnTo>
                  <a:pt x="551" y="517"/>
                </a:lnTo>
                <a:lnTo>
                  <a:pt x="570" y="517"/>
                </a:lnTo>
                <a:lnTo>
                  <a:pt x="570" y="517"/>
                </a:lnTo>
                <a:lnTo>
                  <a:pt x="581" y="517"/>
                </a:lnTo>
                <a:lnTo>
                  <a:pt x="588" y="513"/>
                </a:lnTo>
                <a:lnTo>
                  <a:pt x="607" y="502"/>
                </a:lnTo>
                <a:lnTo>
                  <a:pt x="618" y="487"/>
                </a:lnTo>
                <a:lnTo>
                  <a:pt x="630" y="468"/>
                </a:lnTo>
                <a:lnTo>
                  <a:pt x="630" y="468"/>
                </a:lnTo>
                <a:lnTo>
                  <a:pt x="633" y="461"/>
                </a:lnTo>
                <a:lnTo>
                  <a:pt x="641" y="457"/>
                </a:lnTo>
                <a:lnTo>
                  <a:pt x="652" y="453"/>
                </a:lnTo>
                <a:lnTo>
                  <a:pt x="663" y="457"/>
                </a:lnTo>
                <a:lnTo>
                  <a:pt x="671" y="468"/>
                </a:lnTo>
                <a:lnTo>
                  <a:pt x="671" y="468"/>
                </a:lnTo>
                <a:lnTo>
                  <a:pt x="675" y="472"/>
                </a:lnTo>
                <a:lnTo>
                  <a:pt x="682" y="472"/>
                </a:lnTo>
                <a:lnTo>
                  <a:pt x="686" y="472"/>
                </a:lnTo>
                <a:lnTo>
                  <a:pt x="693" y="464"/>
                </a:lnTo>
                <a:lnTo>
                  <a:pt x="697" y="457"/>
                </a:lnTo>
                <a:lnTo>
                  <a:pt x="701" y="442"/>
                </a:lnTo>
                <a:lnTo>
                  <a:pt x="705" y="423"/>
                </a:lnTo>
                <a:lnTo>
                  <a:pt x="705" y="401"/>
                </a:lnTo>
                <a:lnTo>
                  <a:pt x="705" y="401"/>
                </a:lnTo>
                <a:lnTo>
                  <a:pt x="708" y="397"/>
                </a:lnTo>
                <a:lnTo>
                  <a:pt x="712" y="390"/>
                </a:lnTo>
                <a:lnTo>
                  <a:pt x="731" y="386"/>
                </a:lnTo>
                <a:lnTo>
                  <a:pt x="742" y="390"/>
                </a:lnTo>
                <a:lnTo>
                  <a:pt x="757" y="393"/>
                </a:lnTo>
                <a:lnTo>
                  <a:pt x="757" y="393"/>
                </a:lnTo>
                <a:lnTo>
                  <a:pt x="764" y="397"/>
                </a:lnTo>
                <a:lnTo>
                  <a:pt x="779" y="397"/>
                </a:lnTo>
                <a:lnTo>
                  <a:pt x="783" y="397"/>
                </a:lnTo>
                <a:lnTo>
                  <a:pt x="791" y="390"/>
                </a:lnTo>
                <a:lnTo>
                  <a:pt x="791" y="378"/>
                </a:lnTo>
                <a:lnTo>
                  <a:pt x="791" y="360"/>
                </a:lnTo>
                <a:lnTo>
                  <a:pt x="821" y="367"/>
                </a:lnTo>
                <a:lnTo>
                  <a:pt x="832" y="345"/>
                </a:lnTo>
                <a:lnTo>
                  <a:pt x="832" y="345"/>
                </a:lnTo>
                <a:lnTo>
                  <a:pt x="839" y="345"/>
                </a:lnTo>
                <a:lnTo>
                  <a:pt x="851" y="348"/>
                </a:lnTo>
                <a:lnTo>
                  <a:pt x="858" y="345"/>
                </a:lnTo>
                <a:lnTo>
                  <a:pt x="873" y="341"/>
                </a:lnTo>
                <a:lnTo>
                  <a:pt x="884" y="333"/>
                </a:lnTo>
                <a:lnTo>
                  <a:pt x="896" y="318"/>
                </a:lnTo>
                <a:lnTo>
                  <a:pt x="911" y="300"/>
                </a:lnTo>
                <a:lnTo>
                  <a:pt x="918" y="243"/>
                </a:lnTo>
                <a:lnTo>
                  <a:pt x="955" y="247"/>
                </a:lnTo>
                <a:lnTo>
                  <a:pt x="952" y="217"/>
                </a:lnTo>
                <a:lnTo>
                  <a:pt x="944" y="161"/>
                </a:lnTo>
                <a:lnTo>
                  <a:pt x="944" y="157"/>
                </a:lnTo>
                <a:lnTo>
                  <a:pt x="806" y="112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9069798" y="4050378"/>
            <a:ext cx="1320800" cy="1260475"/>
          </a:xfrm>
          <a:custGeom>
            <a:avLst/>
            <a:gdLst>
              <a:gd name="T0" fmla="*/ 832 w 832"/>
              <a:gd name="T1" fmla="*/ 270 h 794"/>
              <a:gd name="T2" fmla="*/ 817 w 832"/>
              <a:gd name="T3" fmla="*/ 262 h 794"/>
              <a:gd name="T4" fmla="*/ 791 w 832"/>
              <a:gd name="T5" fmla="*/ 217 h 794"/>
              <a:gd name="T6" fmla="*/ 780 w 832"/>
              <a:gd name="T7" fmla="*/ 202 h 794"/>
              <a:gd name="T8" fmla="*/ 746 w 832"/>
              <a:gd name="T9" fmla="*/ 183 h 794"/>
              <a:gd name="T10" fmla="*/ 735 w 832"/>
              <a:gd name="T11" fmla="*/ 172 h 794"/>
              <a:gd name="T12" fmla="*/ 727 w 832"/>
              <a:gd name="T13" fmla="*/ 150 h 794"/>
              <a:gd name="T14" fmla="*/ 723 w 832"/>
              <a:gd name="T15" fmla="*/ 138 h 794"/>
              <a:gd name="T16" fmla="*/ 712 w 832"/>
              <a:gd name="T17" fmla="*/ 123 h 794"/>
              <a:gd name="T18" fmla="*/ 690 w 832"/>
              <a:gd name="T19" fmla="*/ 116 h 794"/>
              <a:gd name="T20" fmla="*/ 649 w 832"/>
              <a:gd name="T21" fmla="*/ 131 h 794"/>
              <a:gd name="T22" fmla="*/ 570 w 832"/>
              <a:gd name="T23" fmla="*/ 135 h 794"/>
              <a:gd name="T24" fmla="*/ 555 w 832"/>
              <a:gd name="T25" fmla="*/ 138 h 794"/>
              <a:gd name="T26" fmla="*/ 521 w 832"/>
              <a:gd name="T27" fmla="*/ 157 h 794"/>
              <a:gd name="T28" fmla="*/ 502 w 832"/>
              <a:gd name="T29" fmla="*/ 165 h 794"/>
              <a:gd name="T30" fmla="*/ 472 w 832"/>
              <a:gd name="T31" fmla="*/ 161 h 794"/>
              <a:gd name="T32" fmla="*/ 469 w 832"/>
              <a:gd name="T33" fmla="*/ 150 h 794"/>
              <a:gd name="T34" fmla="*/ 465 w 832"/>
              <a:gd name="T35" fmla="*/ 131 h 794"/>
              <a:gd name="T36" fmla="*/ 454 w 832"/>
              <a:gd name="T37" fmla="*/ 105 h 794"/>
              <a:gd name="T38" fmla="*/ 435 w 832"/>
              <a:gd name="T39" fmla="*/ 90 h 794"/>
              <a:gd name="T40" fmla="*/ 413 w 832"/>
              <a:gd name="T41" fmla="*/ 75 h 794"/>
              <a:gd name="T42" fmla="*/ 409 w 832"/>
              <a:gd name="T43" fmla="*/ 63 h 794"/>
              <a:gd name="T44" fmla="*/ 409 w 832"/>
              <a:gd name="T45" fmla="*/ 45 h 794"/>
              <a:gd name="T46" fmla="*/ 394 w 832"/>
              <a:gd name="T47" fmla="*/ 22 h 794"/>
              <a:gd name="T48" fmla="*/ 364 w 832"/>
              <a:gd name="T49" fmla="*/ 7 h 794"/>
              <a:gd name="T50" fmla="*/ 296 w 832"/>
              <a:gd name="T51" fmla="*/ 0 h 794"/>
              <a:gd name="T52" fmla="*/ 263 w 832"/>
              <a:gd name="T53" fmla="*/ 4 h 794"/>
              <a:gd name="T54" fmla="*/ 278 w 832"/>
              <a:gd name="T55" fmla="*/ 97 h 794"/>
              <a:gd name="T56" fmla="*/ 274 w 832"/>
              <a:gd name="T57" fmla="*/ 101 h 794"/>
              <a:gd name="T58" fmla="*/ 263 w 832"/>
              <a:gd name="T59" fmla="*/ 112 h 794"/>
              <a:gd name="T60" fmla="*/ 240 w 832"/>
              <a:gd name="T61" fmla="*/ 112 h 794"/>
              <a:gd name="T62" fmla="*/ 147 w 832"/>
              <a:gd name="T63" fmla="*/ 108 h 794"/>
              <a:gd name="T64" fmla="*/ 87 w 832"/>
              <a:gd name="T65" fmla="*/ 93 h 794"/>
              <a:gd name="T66" fmla="*/ 79 w 832"/>
              <a:gd name="T67" fmla="*/ 93 h 794"/>
              <a:gd name="T68" fmla="*/ 49 w 832"/>
              <a:gd name="T69" fmla="*/ 105 h 794"/>
              <a:gd name="T70" fmla="*/ 42 w 832"/>
              <a:gd name="T71" fmla="*/ 123 h 794"/>
              <a:gd name="T72" fmla="*/ 45 w 832"/>
              <a:gd name="T73" fmla="*/ 142 h 794"/>
              <a:gd name="T74" fmla="*/ 49 w 832"/>
              <a:gd name="T75" fmla="*/ 172 h 794"/>
              <a:gd name="T76" fmla="*/ 45 w 832"/>
              <a:gd name="T77" fmla="*/ 191 h 794"/>
              <a:gd name="T78" fmla="*/ 27 w 832"/>
              <a:gd name="T79" fmla="*/ 202 h 794"/>
              <a:gd name="T80" fmla="*/ 23 w 832"/>
              <a:gd name="T81" fmla="*/ 206 h 794"/>
              <a:gd name="T82" fmla="*/ 8 w 832"/>
              <a:gd name="T83" fmla="*/ 221 h 794"/>
              <a:gd name="T84" fmla="*/ 0 w 832"/>
              <a:gd name="T85" fmla="*/ 255 h 794"/>
              <a:gd name="T86" fmla="*/ 4 w 832"/>
              <a:gd name="T87" fmla="*/ 307 h 794"/>
              <a:gd name="T88" fmla="*/ 12 w 832"/>
              <a:gd name="T89" fmla="*/ 333 h 794"/>
              <a:gd name="T90" fmla="*/ 34 w 832"/>
              <a:gd name="T91" fmla="*/ 374 h 794"/>
              <a:gd name="T92" fmla="*/ 83 w 832"/>
              <a:gd name="T93" fmla="*/ 446 h 794"/>
              <a:gd name="T94" fmla="*/ 124 w 832"/>
              <a:gd name="T95" fmla="*/ 502 h 794"/>
              <a:gd name="T96" fmla="*/ 132 w 832"/>
              <a:gd name="T97" fmla="*/ 509 h 794"/>
              <a:gd name="T98" fmla="*/ 233 w 832"/>
              <a:gd name="T99" fmla="*/ 543 h 794"/>
              <a:gd name="T100" fmla="*/ 236 w 832"/>
              <a:gd name="T101" fmla="*/ 551 h 794"/>
              <a:gd name="T102" fmla="*/ 274 w 832"/>
              <a:gd name="T103" fmla="*/ 599 h 794"/>
              <a:gd name="T104" fmla="*/ 304 w 832"/>
              <a:gd name="T105" fmla="*/ 626 h 794"/>
              <a:gd name="T106" fmla="*/ 308 w 832"/>
              <a:gd name="T107" fmla="*/ 629 h 794"/>
              <a:gd name="T108" fmla="*/ 308 w 832"/>
              <a:gd name="T109" fmla="*/ 648 h 794"/>
              <a:gd name="T110" fmla="*/ 296 w 832"/>
              <a:gd name="T111" fmla="*/ 670 h 794"/>
              <a:gd name="T112" fmla="*/ 285 w 832"/>
              <a:gd name="T113" fmla="*/ 682 h 794"/>
              <a:gd name="T114" fmla="*/ 270 w 832"/>
              <a:gd name="T115" fmla="*/ 712 h 794"/>
              <a:gd name="T116" fmla="*/ 266 w 832"/>
              <a:gd name="T117" fmla="*/ 745 h 794"/>
              <a:gd name="T118" fmla="*/ 278 w 832"/>
              <a:gd name="T119" fmla="*/ 775 h 794"/>
              <a:gd name="T120" fmla="*/ 293 w 832"/>
              <a:gd name="T121" fmla="*/ 794 h 7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32" h="794">
                <a:moveTo>
                  <a:pt x="832" y="270"/>
                </a:moveTo>
                <a:lnTo>
                  <a:pt x="832" y="270"/>
                </a:lnTo>
                <a:lnTo>
                  <a:pt x="828" y="266"/>
                </a:lnTo>
                <a:lnTo>
                  <a:pt x="817" y="262"/>
                </a:lnTo>
                <a:lnTo>
                  <a:pt x="806" y="247"/>
                </a:lnTo>
                <a:lnTo>
                  <a:pt x="791" y="217"/>
                </a:lnTo>
                <a:lnTo>
                  <a:pt x="791" y="217"/>
                </a:lnTo>
                <a:lnTo>
                  <a:pt x="780" y="202"/>
                </a:lnTo>
                <a:lnTo>
                  <a:pt x="765" y="191"/>
                </a:lnTo>
                <a:lnTo>
                  <a:pt x="746" y="183"/>
                </a:lnTo>
                <a:lnTo>
                  <a:pt x="746" y="183"/>
                </a:lnTo>
                <a:lnTo>
                  <a:pt x="735" y="172"/>
                </a:lnTo>
                <a:lnTo>
                  <a:pt x="727" y="161"/>
                </a:lnTo>
                <a:lnTo>
                  <a:pt x="727" y="150"/>
                </a:lnTo>
                <a:lnTo>
                  <a:pt x="727" y="150"/>
                </a:lnTo>
                <a:lnTo>
                  <a:pt x="723" y="138"/>
                </a:lnTo>
                <a:lnTo>
                  <a:pt x="720" y="131"/>
                </a:lnTo>
                <a:lnTo>
                  <a:pt x="712" y="123"/>
                </a:lnTo>
                <a:lnTo>
                  <a:pt x="705" y="120"/>
                </a:lnTo>
                <a:lnTo>
                  <a:pt x="690" y="116"/>
                </a:lnTo>
                <a:lnTo>
                  <a:pt x="671" y="120"/>
                </a:lnTo>
                <a:lnTo>
                  <a:pt x="649" y="131"/>
                </a:lnTo>
                <a:lnTo>
                  <a:pt x="641" y="142"/>
                </a:lnTo>
                <a:lnTo>
                  <a:pt x="570" y="135"/>
                </a:lnTo>
                <a:lnTo>
                  <a:pt x="570" y="135"/>
                </a:lnTo>
                <a:lnTo>
                  <a:pt x="555" y="138"/>
                </a:lnTo>
                <a:lnTo>
                  <a:pt x="536" y="146"/>
                </a:lnTo>
                <a:lnTo>
                  <a:pt x="521" y="157"/>
                </a:lnTo>
                <a:lnTo>
                  <a:pt x="521" y="157"/>
                </a:lnTo>
                <a:lnTo>
                  <a:pt x="502" y="165"/>
                </a:lnTo>
                <a:lnTo>
                  <a:pt x="487" y="165"/>
                </a:lnTo>
                <a:lnTo>
                  <a:pt x="472" y="161"/>
                </a:lnTo>
                <a:lnTo>
                  <a:pt x="469" y="157"/>
                </a:lnTo>
                <a:lnTo>
                  <a:pt x="469" y="150"/>
                </a:lnTo>
                <a:lnTo>
                  <a:pt x="469" y="150"/>
                </a:lnTo>
                <a:lnTo>
                  <a:pt x="465" y="131"/>
                </a:lnTo>
                <a:lnTo>
                  <a:pt x="461" y="112"/>
                </a:lnTo>
                <a:lnTo>
                  <a:pt x="454" y="105"/>
                </a:lnTo>
                <a:lnTo>
                  <a:pt x="446" y="97"/>
                </a:lnTo>
                <a:lnTo>
                  <a:pt x="435" y="90"/>
                </a:lnTo>
                <a:lnTo>
                  <a:pt x="424" y="82"/>
                </a:lnTo>
                <a:lnTo>
                  <a:pt x="413" y="75"/>
                </a:lnTo>
                <a:lnTo>
                  <a:pt x="409" y="63"/>
                </a:lnTo>
                <a:lnTo>
                  <a:pt x="409" y="63"/>
                </a:lnTo>
                <a:lnTo>
                  <a:pt x="409" y="56"/>
                </a:lnTo>
                <a:lnTo>
                  <a:pt x="409" y="45"/>
                </a:lnTo>
                <a:lnTo>
                  <a:pt x="401" y="34"/>
                </a:lnTo>
                <a:lnTo>
                  <a:pt x="394" y="22"/>
                </a:lnTo>
                <a:lnTo>
                  <a:pt x="383" y="15"/>
                </a:lnTo>
                <a:lnTo>
                  <a:pt x="364" y="7"/>
                </a:lnTo>
                <a:lnTo>
                  <a:pt x="341" y="7"/>
                </a:lnTo>
                <a:lnTo>
                  <a:pt x="296" y="0"/>
                </a:lnTo>
                <a:lnTo>
                  <a:pt x="266" y="0"/>
                </a:lnTo>
                <a:lnTo>
                  <a:pt x="263" y="4"/>
                </a:lnTo>
                <a:lnTo>
                  <a:pt x="270" y="49"/>
                </a:lnTo>
                <a:lnTo>
                  <a:pt x="278" y="97"/>
                </a:lnTo>
                <a:lnTo>
                  <a:pt x="278" y="97"/>
                </a:lnTo>
                <a:lnTo>
                  <a:pt x="274" y="101"/>
                </a:lnTo>
                <a:lnTo>
                  <a:pt x="270" y="108"/>
                </a:lnTo>
                <a:lnTo>
                  <a:pt x="263" y="112"/>
                </a:lnTo>
                <a:lnTo>
                  <a:pt x="251" y="112"/>
                </a:lnTo>
                <a:lnTo>
                  <a:pt x="240" y="112"/>
                </a:lnTo>
                <a:lnTo>
                  <a:pt x="221" y="108"/>
                </a:lnTo>
                <a:lnTo>
                  <a:pt x="147" y="108"/>
                </a:lnTo>
                <a:lnTo>
                  <a:pt x="135" y="108"/>
                </a:lnTo>
                <a:lnTo>
                  <a:pt x="87" y="93"/>
                </a:lnTo>
                <a:lnTo>
                  <a:pt x="87" y="93"/>
                </a:lnTo>
                <a:lnTo>
                  <a:pt x="79" y="93"/>
                </a:lnTo>
                <a:lnTo>
                  <a:pt x="60" y="97"/>
                </a:lnTo>
                <a:lnTo>
                  <a:pt x="49" y="105"/>
                </a:lnTo>
                <a:lnTo>
                  <a:pt x="45" y="112"/>
                </a:lnTo>
                <a:lnTo>
                  <a:pt x="42" y="123"/>
                </a:lnTo>
                <a:lnTo>
                  <a:pt x="45" y="142"/>
                </a:lnTo>
                <a:lnTo>
                  <a:pt x="45" y="142"/>
                </a:lnTo>
                <a:lnTo>
                  <a:pt x="49" y="157"/>
                </a:lnTo>
                <a:lnTo>
                  <a:pt x="49" y="172"/>
                </a:lnTo>
                <a:lnTo>
                  <a:pt x="49" y="183"/>
                </a:lnTo>
                <a:lnTo>
                  <a:pt x="45" y="191"/>
                </a:lnTo>
                <a:lnTo>
                  <a:pt x="34" y="198"/>
                </a:lnTo>
                <a:lnTo>
                  <a:pt x="27" y="202"/>
                </a:lnTo>
                <a:lnTo>
                  <a:pt x="27" y="202"/>
                </a:lnTo>
                <a:lnTo>
                  <a:pt x="23" y="206"/>
                </a:lnTo>
                <a:lnTo>
                  <a:pt x="15" y="213"/>
                </a:lnTo>
                <a:lnTo>
                  <a:pt x="8" y="221"/>
                </a:lnTo>
                <a:lnTo>
                  <a:pt x="4" y="236"/>
                </a:lnTo>
                <a:lnTo>
                  <a:pt x="0" y="255"/>
                </a:lnTo>
                <a:lnTo>
                  <a:pt x="0" y="277"/>
                </a:lnTo>
                <a:lnTo>
                  <a:pt x="4" y="307"/>
                </a:lnTo>
                <a:lnTo>
                  <a:pt x="4" y="307"/>
                </a:lnTo>
                <a:lnTo>
                  <a:pt x="12" y="333"/>
                </a:lnTo>
                <a:lnTo>
                  <a:pt x="23" y="356"/>
                </a:lnTo>
                <a:lnTo>
                  <a:pt x="34" y="374"/>
                </a:lnTo>
                <a:lnTo>
                  <a:pt x="34" y="374"/>
                </a:lnTo>
                <a:lnTo>
                  <a:pt x="83" y="446"/>
                </a:lnTo>
                <a:lnTo>
                  <a:pt x="124" y="502"/>
                </a:lnTo>
                <a:lnTo>
                  <a:pt x="124" y="502"/>
                </a:lnTo>
                <a:lnTo>
                  <a:pt x="128" y="506"/>
                </a:lnTo>
                <a:lnTo>
                  <a:pt x="132" y="509"/>
                </a:lnTo>
                <a:lnTo>
                  <a:pt x="139" y="513"/>
                </a:lnTo>
                <a:lnTo>
                  <a:pt x="233" y="543"/>
                </a:lnTo>
                <a:lnTo>
                  <a:pt x="233" y="543"/>
                </a:lnTo>
                <a:lnTo>
                  <a:pt x="236" y="551"/>
                </a:lnTo>
                <a:lnTo>
                  <a:pt x="251" y="573"/>
                </a:lnTo>
                <a:lnTo>
                  <a:pt x="274" y="599"/>
                </a:lnTo>
                <a:lnTo>
                  <a:pt x="285" y="614"/>
                </a:lnTo>
                <a:lnTo>
                  <a:pt x="304" y="626"/>
                </a:lnTo>
                <a:lnTo>
                  <a:pt x="304" y="626"/>
                </a:lnTo>
                <a:lnTo>
                  <a:pt x="308" y="629"/>
                </a:lnTo>
                <a:lnTo>
                  <a:pt x="308" y="640"/>
                </a:lnTo>
                <a:lnTo>
                  <a:pt x="308" y="648"/>
                </a:lnTo>
                <a:lnTo>
                  <a:pt x="304" y="659"/>
                </a:lnTo>
                <a:lnTo>
                  <a:pt x="296" y="670"/>
                </a:lnTo>
                <a:lnTo>
                  <a:pt x="285" y="682"/>
                </a:lnTo>
                <a:lnTo>
                  <a:pt x="285" y="682"/>
                </a:lnTo>
                <a:lnTo>
                  <a:pt x="274" y="693"/>
                </a:lnTo>
                <a:lnTo>
                  <a:pt x="270" y="712"/>
                </a:lnTo>
                <a:lnTo>
                  <a:pt x="266" y="727"/>
                </a:lnTo>
                <a:lnTo>
                  <a:pt x="266" y="745"/>
                </a:lnTo>
                <a:lnTo>
                  <a:pt x="270" y="760"/>
                </a:lnTo>
                <a:lnTo>
                  <a:pt x="278" y="775"/>
                </a:lnTo>
                <a:lnTo>
                  <a:pt x="285" y="787"/>
                </a:lnTo>
                <a:lnTo>
                  <a:pt x="293" y="794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4"/>
          <p:cNvSpPr>
            <a:spLocks/>
          </p:cNvSpPr>
          <p:nvPr/>
        </p:nvSpPr>
        <p:spPr bwMode="auto">
          <a:xfrm>
            <a:off x="9069798" y="4050378"/>
            <a:ext cx="1535112" cy="1474788"/>
          </a:xfrm>
          <a:custGeom>
            <a:avLst/>
            <a:gdLst>
              <a:gd name="T0" fmla="*/ 926 w 967"/>
              <a:gd name="T1" fmla="*/ 839 h 929"/>
              <a:gd name="T2" fmla="*/ 933 w 967"/>
              <a:gd name="T3" fmla="*/ 772 h 929"/>
              <a:gd name="T4" fmla="*/ 941 w 967"/>
              <a:gd name="T5" fmla="*/ 730 h 929"/>
              <a:gd name="T6" fmla="*/ 944 w 967"/>
              <a:gd name="T7" fmla="*/ 689 h 929"/>
              <a:gd name="T8" fmla="*/ 933 w 967"/>
              <a:gd name="T9" fmla="*/ 648 h 929"/>
              <a:gd name="T10" fmla="*/ 952 w 967"/>
              <a:gd name="T11" fmla="*/ 569 h 929"/>
              <a:gd name="T12" fmla="*/ 963 w 967"/>
              <a:gd name="T13" fmla="*/ 539 h 929"/>
              <a:gd name="T14" fmla="*/ 959 w 967"/>
              <a:gd name="T15" fmla="*/ 498 h 929"/>
              <a:gd name="T16" fmla="*/ 929 w 967"/>
              <a:gd name="T17" fmla="*/ 472 h 929"/>
              <a:gd name="T18" fmla="*/ 877 w 967"/>
              <a:gd name="T19" fmla="*/ 427 h 929"/>
              <a:gd name="T20" fmla="*/ 885 w 967"/>
              <a:gd name="T21" fmla="*/ 378 h 929"/>
              <a:gd name="T22" fmla="*/ 840 w 967"/>
              <a:gd name="T23" fmla="*/ 292 h 929"/>
              <a:gd name="T24" fmla="*/ 832 w 967"/>
              <a:gd name="T25" fmla="*/ 270 h 929"/>
              <a:gd name="T26" fmla="*/ 817 w 967"/>
              <a:gd name="T27" fmla="*/ 262 h 929"/>
              <a:gd name="T28" fmla="*/ 791 w 967"/>
              <a:gd name="T29" fmla="*/ 217 h 929"/>
              <a:gd name="T30" fmla="*/ 746 w 967"/>
              <a:gd name="T31" fmla="*/ 183 h 929"/>
              <a:gd name="T32" fmla="*/ 727 w 967"/>
              <a:gd name="T33" fmla="*/ 161 h 929"/>
              <a:gd name="T34" fmla="*/ 723 w 967"/>
              <a:gd name="T35" fmla="*/ 138 h 929"/>
              <a:gd name="T36" fmla="*/ 705 w 967"/>
              <a:gd name="T37" fmla="*/ 120 h 929"/>
              <a:gd name="T38" fmla="*/ 649 w 967"/>
              <a:gd name="T39" fmla="*/ 131 h 929"/>
              <a:gd name="T40" fmla="*/ 570 w 967"/>
              <a:gd name="T41" fmla="*/ 135 h 929"/>
              <a:gd name="T42" fmla="*/ 521 w 967"/>
              <a:gd name="T43" fmla="*/ 157 h 929"/>
              <a:gd name="T44" fmla="*/ 487 w 967"/>
              <a:gd name="T45" fmla="*/ 165 h 929"/>
              <a:gd name="T46" fmla="*/ 469 w 967"/>
              <a:gd name="T47" fmla="*/ 150 h 929"/>
              <a:gd name="T48" fmla="*/ 461 w 967"/>
              <a:gd name="T49" fmla="*/ 112 h 929"/>
              <a:gd name="T50" fmla="*/ 435 w 967"/>
              <a:gd name="T51" fmla="*/ 90 h 929"/>
              <a:gd name="T52" fmla="*/ 409 w 967"/>
              <a:gd name="T53" fmla="*/ 63 h 929"/>
              <a:gd name="T54" fmla="*/ 409 w 967"/>
              <a:gd name="T55" fmla="*/ 45 h 929"/>
              <a:gd name="T56" fmla="*/ 383 w 967"/>
              <a:gd name="T57" fmla="*/ 15 h 929"/>
              <a:gd name="T58" fmla="*/ 296 w 967"/>
              <a:gd name="T59" fmla="*/ 0 h 929"/>
              <a:gd name="T60" fmla="*/ 270 w 967"/>
              <a:gd name="T61" fmla="*/ 49 h 929"/>
              <a:gd name="T62" fmla="*/ 274 w 967"/>
              <a:gd name="T63" fmla="*/ 101 h 929"/>
              <a:gd name="T64" fmla="*/ 251 w 967"/>
              <a:gd name="T65" fmla="*/ 112 h 929"/>
              <a:gd name="T66" fmla="*/ 147 w 967"/>
              <a:gd name="T67" fmla="*/ 108 h 929"/>
              <a:gd name="T68" fmla="*/ 87 w 967"/>
              <a:gd name="T69" fmla="*/ 93 h 929"/>
              <a:gd name="T70" fmla="*/ 49 w 967"/>
              <a:gd name="T71" fmla="*/ 105 h 929"/>
              <a:gd name="T72" fmla="*/ 45 w 967"/>
              <a:gd name="T73" fmla="*/ 142 h 929"/>
              <a:gd name="T74" fmla="*/ 49 w 967"/>
              <a:gd name="T75" fmla="*/ 172 h 929"/>
              <a:gd name="T76" fmla="*/ 34 w 967"/>
              <a:gd name="T77" fmla="*/ 198 h 929"/>
              <a:gd name="T78" fmla="*/ 23 w 967"/>
              <a:gd name="T79" fmla="*/ 206 h 929"/>
              <a:gd name="T80" fmla="*/ 4 w 967"/>
              <a:gd name="T81" fmla="*/ 236 h 929"/>
              <a:gd name="T82" fmla="*/ 4 w 967"/>
              <a:gd name="T83" fmla="*/ 307 h 929"/>
              <a:gd name="T84" fmla="*/ 23 w 967"/>
              <a:gd name="T85" fmla="*/ 356 h 929"/>
              <a:gd name="T86" fmla="*/ 83 w 967"/>
              <a:gd name="T87" fmla="*/ 446 h 929"/>
              <a:gd name="T88" fmla="*/ 128 w 967"/>
              <a:gd name="T89" fmla="*/ 506 h 929"/>
              <a:gd name="T90" fmla="*/ 233 w 967"/>
              <a:gd name="T91" fmla="*/ 543 h 929"/>
              <a:gd name="T92" fmla="*/ 251 w 967"/>
              <a:gd name="T93" fmla="*/ 573 h 929"/>
              <a:gd name="T94" fmla="*/ 304 w 967"/>
              <a:gd name="T95" fmla="*/ 626 h 929"/>
              <a:gd name="T96" fmla="*/ 308 w 967"/>
              <a:gd name="T97" fmla="*/ 640 h 929"/>
              <a:gd name="T98" fmla="*/ 296 w 967"/>
              <a:gd name="T99" fmla="*/ 670 h 929"/>
              <a:gd name="T100" fmla="*/ 274 w 967"/>
              <a:gd name="T101" fmla="*/ 693 h 929"/>
              <a:gd name="T102" fmla="*/ 266 w 967"/>
              <a:gd name="T103" fmla="*/ 742 h 929"/>
              <a:gd name="T104" fmla="*/ 281 w 967"/>
              <a:gd name="T105" fmla="*/ 783 h 929"/>
              <a:gd name="T106" fmla="*/ 293 w 967"/>
              <a:gd name="T107" fmla="*/ 787 h 929"/>
              <a:gd name="T108" fmla="*/ 323 w 967"/>
              <a:gd name="T109" fmla="*/ 768 h 929"/>
              <a:gd name="T110" fmla="*/ 349 w 967"/>
              <a:gd name="T111" fmla="*/ 775 h 929"/>
              <a:gd name="T112" fmla="*/ 442 w 967"/>
              <a:gd name="T113" fmla="*/ 805 h 929"/>
              <a:gd name="T114" fmla="*/ 506 w 967"/>
              <a:gd name="T115" fmla="*/ 839 h 929"/>
              <a:gd name="T116" fmla="*/ 547 w 967"/>
              <a:gd name="T117" fmla="*/ 847 h 929"/>
              <a:gd name="T118" fmla="*/ 630 w 967"/>
              <a:gd name="T119" fmla="*/ 865 h 929"/>
              <a:gd name="T120" fmla="*/ 903 w 967"/>
              <a:gd name="T121" fmla="*/ 925 h 929"/>
              <a:gd name="T122" fmla="*/ 900 w 967"/>
              <a:gd name="T123" fmla="*/ 892 h 9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67" h="929">
                <a:moveTo>
                  <a:pt x="933" y="873"/>
                </a:moveTo>
                <a:lnTo>
                  <a:pt x="929" y="850"/>
                </a:lnTo>
                <a:lnTo>
                  <a:pt x="926" y="839"/>
                </a:lnTo>
                <a:lnTo>
                  <a:pt x="937" y="809"/>
                </a:lnTo>
                <a:lnTo>
                  <a:pt x="926" y="779"/>
                </a:lnTo>
                <a:lnTo>
                  <a:pt x="933" y="772"/>
                </a:lnTo>
                <a:lnTo>
                  <a:pt x="952" y="772"/>
                </a:lnTo>
                <a:lnTo>
                  <a:pt x="952" y="745"/>
                </a:lnTo>
                <a:lnTo>
                  <a:pt x="941" y="730"/>
                </a:lnTo>
                <a:lnTo>
                  <a:pt x="941" y="719"/>
                </a:lnTo>
                <a:lnTo>
                  <a:pt x="941" y="719"/>
                </a:lnTo>
                <a:lnTo>
                  <a:pt x="944" y="689"/>
                </a:lnTo>
                <a:lnTo>
                  <a:pt x="941" y="667"/>
                </a:lnTo>
                <a:lnTo>
                  <a:pt x="937" y="659"/>
                </a:lnTo>
                <a:lnTo>
                  <a:pt x="933" y="648"/>
                </a:lnTo>
                <a:lnTo>
                  <a:pt x="937" y="637"/>
                </a:lnTo>
                <a:lnTo>
                  <a:pt x="952" y="629"/>
                </a:lnTo>
                <a:lnTo>
                  <a:pt x="952" y="569"/>
                </a:lnTo>
                <a:lnTo>
                  <a:pt x="959" y="543"/>
                </a:lnTo>
                <a:lnTo>
                  <a:pt x="959" y="543"/>
                </a:lnTo>
                <a:lnTo>
                  <a:pt x="963" y="539"/>
                </a:lnTo>
                <a:lnTo>
                  <a:pt x="967" y="521"/>
                </a:lnTo>
                <a:lnTo>
                  <a:pt x="963" y="513"/>
                </a:lnTo>
                <a:lnTo>
                  <a:pt x="959" y="498"/>
                </a:lnTo>
                <a:lnTo>
                  <a:pt x="948" y="487"/>
                </a:lnTo>
                <a:lnTo>
                  <a:pt x="929" y="472"/>
                </a:lnTo>
                <a:lnTo>
                  <a:pt x="929" y="472"/>
                </a:lnTo>
                <a:lnTo>
                  <a:pt x="896" y="446"/>
                </a:lnTo>
                <a:lnTo>
                  <a:pt x="885" y="434"/>
                </a:lnTo>
                <a:lnTo>
                  <a:pt x="877" y="427"/>
                </a:lnTo>
                <a:lnTo>
                  <a:pt x="877" y="416"/>
                </a:lnTo>
                <a:lnTo>
                  <a:pt x="877" y="404"/>
                </a:lnTo>
                <a:lnTo>
                  <a:pt x="885" y="378"/>
                </a:lnTo>
                <a:lnTo>
                  <a:pt x="885" y="367"/>
                </a:lnTo>
                <a:lnTo>
                  <a:pt x="825" y="303"/>
                </a:lnTo>
                <a:lnTo>
                  <a:pt x="840" y="292"/>
                </a:lnTo>
                <a:lnTo>
                  <a:pt x="840" y="281"/>
                </a:lnTo>
                <a:lnTo>
                  <a:pt x="832" y="270"/>
                </a:lnTo>
                <a:lnTo>
                  <a:pt x="832" y="270"/>
                </a:lnTo>
                <a:lnTo>
                  <a:pt x="832" y="270"/>
                </a:lnTo>
                <a:lnTo>
                  <a:pt x="828" y="266"/>
                </a:lnTo>
                <a:lnTo>
                  <a:pt x="817" y="262"/>
                </a:lnTo>
                <a:lnTo>
                  <a:pt x="806" y="247"/>
                </a:lnTo>
                <a:lnTo>
                  <a:pt x="791" y="217"/>
                </a:lnTo>
                <a:lnTo>
                  <a:pt x="791" y="217"/>
                </a:lnTo>
                <a:lnTo>
                  <a:pt x="780" y="202"/>
                </a:lnTo>
                <a:lnTo>
                  <a:pt x="765" y="191"/>
                </a:lnTo>
                <a:lnTo>
                  <a:pt x="746" y="183"/>
                </a:lnTo>
                <a:lnTo>
                  <a:pt x="746" y="183"/>
                </a:lnTo>
                <a:lnTo>
                  <a:pt x="735" y="172"/>
                </a:lnTo>
                <a:lnTo>
                  <a:pt x="727" y="161"/>
                </a:lnTo>
                <a:lnTo>
                  <a:pt x="727" y="150"/>
                </a:lnTo>
                <a:lnTo>
                  <a:pt x="727" y="150"/>
                </a:lnTo>
                <a:lnTo>
                  <a:pt x="723" y="138"/>
                </a:lnTo>
                <a:lnTo>
                  <a:pt x="720" y="131"/>
                </a:lnTo>
                <a:lnTo>
                  <a:pt x="712" y="123"/>
                </a:lnTo>
                <a:lnTo>
                  <a:pt x="705" y="120"/>
                </a:lnTo>
                <a:lnTo>
                  <a:pt x="690" y="116"/>
                </a:lnTo>
                <a:lnTo>
                  <a:pt x="671" y="120"/>
                </a:lnTo>
                <a:lnTo>
                  <a:pt x="649" y="131"/>
                </a:lnTo>
                <a:lnTo>
                  <a:pt x="641" y="142"/>
                </a:lnTo>
                <a:lnTo>
                  <a:pt x="570" y="135"/>
                </a:lnTo>
                <a:lnTo>
                  <a:pt x="570" y="135"/>
                </a:lnTo>
                <a:lnTo>
                  <a:pt x="555" y="138"/>
                </a:lnTo>
                <a:lnTo>
                  <a:pt x="536" y="146"/>
                </a:lnTo>
                <a:lnTo>
                  <a:pt x="521" y="157"/>
                </a:lnTo>
                <a:lnTo>
                  <a:pt x="521" y="157"/>
                </a:lnTo>
                <a:lnTo>
                  <a:pt x="502" y="165"/>
                </a:lnTo>
                <a:lnTo>
                  <a:pt x="487" y="165"/>
                </a:lnTo>
                <a:lnTo>
                  <a:pt x="472" y="161"/>
                </a:lnTo>
                <a:lnTo>
                  <a:pt x="469" y="157"/>
                </a:lnTo>
                <a:lnTo>
                  <a:pt x="469" y="150"/>
                </a:lnTo>
                <a:lnTo>
                  <a:pt x="469" y="150"/>
                </a:lnTo>
                <a:lnTo>
                  <a:pt x="465" y="131"/>
                </a:lnTo>
                <a:lnTo>
                  <a:pt x="461" y="112"/>
                </a:lnTo>
                <a:lnTo>
                  <a:pt x="454" y="105"/>
                </a:lnTo>
                <a:lnTo>
                  <a:pt x="446" y="97"/>
                </a:lnTo>
                <a:lnTo>
                  <a:pt x="435" y="90"/>
                </a:lnTo>
                <a:lnTo>
                  <a:pt x="424" y="82"/>
                </a:lnTo>
                <a:lnTo>
                  <a:pt x="413" y="75"/>
                </a:lnTo>
                <a:lnTo>
                  <a:pt x="409" y="63"/>
                </a:lnTo>
                <a:lnTo>
                  <a:pt x="409" y="63"/>
                </a:lnTo>
                <a:lnTo>
                  <a:pt x="409" y="56"/>
                </a:lnTo>
                <a:lnTo>
                  <a:pt x="409" y="45"/>
                </a:lnTo>
                <a:lnTo>
                  <a:pt x="401" y="34"/>
                </a:lnTo>
                <a:lnTo>
                  <a:pt x="394" y="22"/>
                </a:lnTo>
                <a:lnTo>
                  <a:pt x="383" y="15"/>
                </a:lnTo>
                <a:lnTo>
                  <a:pt x="364" y="7"/>
                </a:lnTo>
                <a:lnTo>
                  <a:pt x="341" y="7"/>
                </a:lnTo>
                <a:lnTo>
                  <a:pt x="296" y="0"/>
                </a:lnTo>
                <a:lnTo>
                  <a:pt x="266" y="0"/>
                </a:lnTo>
                <a:lnTo>
                  <a:pt x="263" y="4"/>
                </a:lnTo>
                <a:lnTo>
                  <a:pt x="270" y="49"/>
                </a:lnTo>
                <a:lnTo>
                  <a:pt x="278" y="97"/>
                </a:lnTo>
                <a:lnTo>
                  <a:pt x="278" y="97"/>
                </a:lnTo>
                <a:lnTo>
                  <a:pt x="274" y="101"/>
                </a:lnTo>
                <a:lnTo>
                  <a:pt x="270" y="108"/>
                </a:lnTo>
                <a:lnTo>
                  <a:pt x="263" y="112"/>
                </a:lnTo>
                <a:lnTo>
                  <a:pt x="251" y="112"/>
                </a:lnTo>
                <a:lnTo>
                  <a:pt x="240" y="112"/>
                </a:lnTo>
                <a:lnTo>
                  <a:pt x="221" y="108"/>
                </a:lnTo>
                <a:lnTo>
                  <a:pt x="147" y="108"/>
                </a:lnTo>
                <a:lnTo>
                  <a:pt x="135" y="108"/>
                </a:lnTo>
                <a:lnTo>
                  <a:pt x="87" y="93"/>
                </a:lnTo>
                <a:lnTo>
                  <a:pt x="87" y="93"/>
                </a:lnTo>
                <a:lnTo>
                  <a:pt x="79" y="93"/>
                </a:lnTo>
                <a:lnTo>
                  <a:pt x="60" y="97"/>
                </a:lnTo>
                <a:lnTo>
                  <a:pt x="49" y="105"/>
                </a:lnTo>
                <a:lnTo>
                  <a:pt x="45" y="112"/>
                </a:lnTo>
                <a:lnTo>
                  <a:pt x="42" y="123"/>
                </a:lnTo>
                <a:lnTo>
                  <a:pt x="45" y="142"/>
                </a:lnTo>
                <a:lnTo>
                  <a:pt x="45" y="142"/>
                </a:lnTo>
                <a:lnTo>
                  <a:pt x="49" y="157"/>
                </a:lnTo>
                <a:lnTo>
                  <a:pt x="49" y="172"/>
                </a:lnTo>
                <a:lnTo>
                  <a:pt x="49" y="183"/>
                </a:lnTo>
                <a:lnTo>
                  <a:pt x="45" y="191"/>
                </a:lnTo>
                <a:lnTo>
                  <a:pt x="34" y="198"/>
                </a:lnTo>
                <a:lnTo>
                  <a:pt x="27" y="202"/>
                </a:lnTo>
                <a:lnTo>
                  <a:pt x="27" y="202"/>
                </a:lnTo>
                <a:lnTo>
                  <a:pt x="23" y="206"/>
                </a:lnTo>
                <a:lnTo>
                  <a:pt x="15" y="213"/>
                </a:lnTo>
                <a:lnTo>
                  <a:pt x="8" y="221"/>
                </a:lnTo>
                <a:lnTo>
                  <a:pt x="4" y="236"/>
                </a:lnTo>
                <a:lnTo>
                  <a:pt x="0" y="255"/>
                </a:lnTo>
                <a:lnTo>
                  <a:pt x="0" y="277"/>
                </a:lnTo>
                <a:lnTo>
                  <a:pt x="4" y="307"/>
                </a:lnTo>
                <a:lnTo>
                  <a:pt x="4" y="307"/>
                </a:lnTo>
                <a:lnTo>
                  <a:pt x="12" y="333"/>
                </a:lnTo>
                <a:lnTo>
                  <a:pt x="23" y="356"/>
                </a:lnTo>
                <a:lnTo>
                  <a:pt x="34" y="374"/>
                </a:lnTo>
                <a:lnTo>
                  <a:pt x="34" y="374"/>
                </a:lnTo>
                <a:lnTo>
                  <a:pt x="83" y="446"/>
                </a:lnTo>
                <a:lnTo>
                  <a:pt x="124" y="502"/>
                </a:lnTo>
                <a:lnTo>
                  <a:pt x="124" y="502"/>
                </a:lnTo>
                <a:lnTo>
                  <a:pt x="128" y="506"/>
                </a:lnTo>
                <a:lnTo>
                  <a:pt x="132" y="509"/>
                </a:lnTo>
                <a:lnTo>
                  <a:pt x="139" y="513"/>
                </a:lnTo>
                <a:lnTo>
                  <a:pt x="233" y="543"/>
                </a:lnTo>
                <a:lnTo>
                  <a:pt x="233" y="543"/>
                </a:lnTo>
                <a:lnTo>
                  <a:pt x="236" y="551"/>
                </a:lnTo>
                <a:lnTo>
                  <a:pt x="251" y="573"/>
                </a:lnTo>
                <a:lnTo>
                  <a:pt x="274" y="599"/>
                </a:lnTo>
                <a:lnTo>
                  <a:pt x="285" y="614"/>
                </a:lnTo>
                <a:lnTo>
                  <a:pt x="304" y="626"/>
                </a:lnTo>
                <a:lnTo>
                  <a:pt x="304" y="626"/>
                </a:lnTo>
                <a:lnTo>
                  <a:pt x="308" y="629"/>
                </a:lnTo>
                <a:lnTo>
                  <a:pt x="308" y="640"/>
                </a:lnTo>
                <a:lnTo>
                  <a:pt x="308" y="648"/>
                </a:lnTo>
                <a:lnTo>
                  <a:pt x="304" y="659"/>
                </a:lnTo>
                <a:lnTo>
                  <a:pt x="296" y="670"/>
                </a:lnTo>
                <a:lnTo>
                  <a:pt x="285" y="682"/>
                </a:lnTo>
                <a:lnTo>
                  <a:pt x="285" y="682"/>
                </a:lnTo>
                <a:lnTo>
                  <a:pt x="274" y="693"/>
                </a:lnTo>
                <a:lnTo>
                  <a:pt x="270" y="708"/>
                </a:lnTo>
                <a:lnTo>
                  <a:pt x="266" y="727"/>
                </a:lnTo>
                <a:lnTo>
                  <a:pt x="266" y="742"/>
                </a:lnTo>
                <a:lnTo>
                  <a:pt x="270" y="757"/>
                </a:lnTo>
                <a:lnTo>
                  <a:pt x="274" y="772"/>
                </a:lnTo>
                <a:lnTo>
                  <a:pt x="281" y="783"/>
                </a:lnTo>
                <a:lnTo>
                  <a:pt x="289" y="790"/>
                </a:lnTo>
                <a:lnTo>
                  <a:pt x="293" y="787"/>
                </a:lnTo>
                <a:lnTo>
                  <a:pt x="293" y="787"/>
                </a:lnTo>
                <a:lnTo>
                  <a:pt x="300" y="779"/>
                </a:lnTo>
                <a:lnTo>
                  <a:pt x="311" y="772"/>
                </a:lnTo>
                <a:lnTo>
                  <a:pt x="323" y="768"/>
                </a:lnTo>
                <a:lnTo>
                  <a:pt x="330" y="768"/>
                </a:lnTo>
                <a:lnTo>
                  <a:pt x="341" y="772"/>
                </a:lnTo>
                <a:lnTo>
                  <a:pt x="349" y="775"/>
                </a:lnTo>
                <a:lnTo>
                  <a:pt x="386" y="805"/>
                </a:lnTo>
                <a:lnTo>
                  <a:pt x="442" y="805"/>
                </a:lnTo>
                <a:lnTo>
                  <a:pt x="442" y="805"/>
                </a:lnTo>
                <a:lnTo>
                  <a:pt x="450" y="809"/>
                </a:lnTo>
                <a:lnTo>
                  <a:pt x="472" y="824"/>
                </a:lnTo>
                <a:lnTo>
                  <a:pt x="506" y="839"/>
                </a:lnTo>
                <a:lnTo>
                  <a:pt x="529" y="843"/>
                </a:lnTo>
                <a:lnTo>
                  <a:pt x="547" y="847"/>
                </a:lnTo>
                <a:lnTo>
                  <a:pt x="547" y="847"/>
                </a:lnTo>
                <a:lnTo>
                  <a:pt x="570" y="847"/>
                </a:lnTo>
                <a:lnTo>
                  <a:pt x="592" y="850"/>
                </a:lnTo>
                <a:lnTo>
                  <a:pt x="630" y="865"/>
                </a:lnTo>
                <a:lnTo>
                  <a:pt x="671" y="880"/>
                </a:lnTo>
                <a:lnTo>
                  <a:pt x="765" y="880"/>
                </a:lnTo>
                <a:lnTo>
                  <a:pt x="903" y="925"/>
                </a:lnTo>
                <a:lnTo>
                  <a:pt x="903" y="929"/>
                </a:lnTo>
                <a:lnTo>
                  <a:pt x="903" y="929"/>
                </a:lnTo>
                <a:lnTo>
                  <a:pt x="900" y="892"/>
                </a:lnTo>
                <a:lnTo>
                  <a:pt x="933" y="87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5"/>
          <p:cNvSpPr>
            <a:spLocks/>
          </p:cNvSpPr>
          <p:nvPr/>
        </p:nvSpPr>
        <p:spPr bwMode="auto">
          <a:xfrm>
            <a:off x="7720423" y="4234528"/>
            <a:ext cx="1838325" cy="1730375"/>
          </a:xfrm>
          <a:custGeom>
            <a:avLst/>
            <a:gdLst>
              <a:gd name="T0" fmla="*/ 1098 w 1158"/>
              <a:gd name="T1" fmla="*/ 457 h 1090"/>
              <a:gd name="T2" fmla="*/ 982 w 1158"/>
              <a:gd name="T3" fmla="*/ 393 h 1090"/>
              <a:gd name="T4" fmla="*/ 884 w 1158"/>
              <a:gd name="T5" fmla="*/ 258 h 1090"/>
              <a:gd name="T6" fmla="*/ 835 w 1158"/>
              <a:gd name="T7" fmla="*/ 191 h 1090"/>
              <a:gd name="T8" fmla="*/ 701 w 1158"/>
              <a:gd name="T9" fmla="*/ 184 h 1090"/>
              <a:gd name="T10" fmla="*/ 652 w 1158"/>
              <a:gd name="T11" fmla="*/ 187 h 1090"/>
              <a:gd name="T12" fmla="*/ 607 w 1158"/>
              <a:gd name="T13" fmla="*/ 109 h 1090"/>
              <a:gd name="T14" fmla="*/ 536 w 1158"/>
              <a:gd name="T15" fmla="*/ 97 h 1090"/>
              <a:gd name="T16" fmla="*/ 498 w 1158"/>
              <a:gd name="T17" fmla="*/ 116 h 1090"/>
              <a:gd name="T18" fmla="*/ 420 w 1158"/>
              <a:gd name="T19" fmla="*/ 49 h 1090"/>
              <a:gd name="T20" fmla="*/ 349 w 1158"/>
              <a:gd name="T21" fmla="*/ 22 h 1090"/>
              <a:gd name="T22" fmla="*/ 229 w 1158"/>
              <a:gd name="T23" fmla="*/ 37 h 1090"/>
              <a:gd name="T24" fmla="*/ 172 w 1158"/>
              <a:gd name="T25" fmla="*/ 15 h 1090"/>
              <a:gd name="T26" fmla="*/ 116 w 1158"/>
              <a:gd name="T27" fmla="*/ 37 h 1090"/>
              <a:gd name="T28" fmla="*/ 26 w 1158"/>
              <a:gd name="T29" fmla="*/ 15 h 1090"/>
              <a:gd name="T30" fmla="*/ 15 w 1158"/>
              <a:gd name="T31" fmla="*/ 52 h 1090"/>
              <a:gd name="T32" fmla="*/ 8 w 1158"/>
              <a:gd name="T33" fmla="*/ 127 h 1090"/>
              <a:gd name="T34" fmla="*/ 8 w 1158"/>
              <a:gd name="T35" fmla="*/ 154 h 1090"/>
              <a:gd name="T36" fmla="*/ 38 w 1158"/>
              <a:gd name="T37" fmla="*/ 176 h 1090"/>
              <a:gd name="T38" fmla="*/ 8 w 1158"/>
              <a:gd name="T39" fmla="*/ 210 h 1090"/>
              <a:gd name="T40" fmla="*/ 45 w 1158"/>
              <a:gd name="T41" fmla="*/ 240 h 1090"/>
              <a:gd name="T42" fmla="*/ 64 w 1158"/>
              <a:gd name="T43" fmla="*/ 341 h 1090"/>
              <a:gd name="T44" fmla="*/ 41 w 1158"/>
              <a:gd name="T45" fmla="*/ 633 h 1090"/>
              <a:gd name="T46" fmla="*/ 64 w 1158"/>
              <a:gd name="T47" fmla="*/ 689 h 1090"/>
              <a:gd name="T48" fmla="*/ 79 w 1158"/>
              <a:gd name="T49" fmla="*/ 757 h 1090"/>
              <a:gd name="T50" fmla="*/ 98 w 1158"/>
              <a:gd name="T51" fmla="*/ 862 h 1090"/>
              <a:gd name="T52" fmla="*/ 157 w 1158"/>
              <a:gd name="T53" fmla="*/ 835 h 1090"/>
              <a:gd name="T54" fmla="*/ 244 w 1158"/>
              <a:gd name="T55" fmla="*/ 865 h 1090"/>
              <a:gd name="T56" fmla="*/ 266 w 1158"/>
              <a:gd name="T57" fmla="*/ 847 h 1090"/>
              <a:gd name="T58" fmla="*/ 296 w 1158"/>
              <a:gd name="T59" fmla="*/ 809 h 1090"/>
              <a:gd name="T60" fmla="*/ 315 w 1158"/>
              <a:gd name="T61" fmla="*/ 854 h 1090"/>
              <a:gd name="T62" fmla="*/ 352 w 1158"/>
              <a:gd name="T63" fmla="*/ 824 h 1090"/>
              <a:gd name="T64" fmla="*/ 378 w 1158"/>
              <a:gd name="T65" fmla="*/ 798 h 1090"/>
              <a:gd name="T66" fmla="*/ 423 w 1158"/>
              <a:gd name="T67" fmla="*/ 843 h 1090"/>
              <a:gd name="T68" fmla="*/ 483 w 1158"/>
              <a:gd name="T69" fmla="*/ 877 h 1090"/>
              <a:gd name="T70" fmla="*/ 453 w 1158"/>
              <a:gd name="T71" fmla="*/ 929 h 1090"/>
              <a:gd name="T72" fmla="*/ 498 w 1158"/>
              <a:gd name="T73" fmla="*/ 963 h 1090"/>
              <a:gd name="T74" fmla="*/ 555 w 1158"/>
              <a:gd name="T75" fmla="*/ 940 h 1090"/>
              <a:gd name="T76" fmla="*/ 633 w 1158"/>
              <a:gd name="T77" fmla="*/ 922 h 1090"/>
              <a:gd name="T78" fmla="*/ 712 w 1158"/>
              <a:gd name="T79" fmla="*/ 918 h 1090"/>
              <a:gd name="T80" fmla="*/ 768 w 1158"/>
              <a:gd name="T81" fmla="*/ 959 h 1090"/>
              <a:gd name="T82" fmla="*/ 742 w 1158"/>
              <a:gd name="T83" fmla="*/ 1030 h 1090"/>
              <a:gd name="T84" fmla="*/ 787 w 1158"/>
              <a:gd name="T85" fmla="*/ 1090 h 1090"/>
              <a:gd name="T86" fmla="*/ 813 w 1158"/>
              <a:gd name="T87" fmla="*/ 1060 h 1090"/>
              <a:gd name="T88" fmla="*/ 821 w 1158"/>
              <a:gd name="T89" fmla="*/ 1000 h 1090"/>
              <a:gd name="T90" fmla="*/ 821 w 1158"/>
              <a:gd name="T91" fmla="*/ 910 h 1090"/>
              <a:gd name="T92" fmla="*/ 862 w 1158"/>
              <a:gd name="T93" fmla="*/ 798 h 1090"/>
              <a:gd name="T94" fmla="*/ 903 w 1158"/>
              <a:gd name="T95" fmla="*/ 719 h 1090"/>
              <a:gd name="T96" fmla="*/ 989 w 1158"/>
              <a:gd name="T97" fmla="*/ 742 h 1090"/>
              <a:gd name="T98" fmla="*/ 1109 w 1158"/>
              <a:gd name="T99" fmla="*/ 727 h 1090"/>
              <a:gd name="T100" fmla="*/ 1143 w 1158"/>
              <a:gd name="T101" fmla="*/ 686 h 1090"/>
              <a:gd name="T102" fmla="*/ 1124 w 1158"/>
              <a:gd name="T103" fmla="*/ 656 h 1090"/>
              <a:gd name="T104" fmla="*/ 1124 w 1158"/>
              <a:gd name="T105" fmla="*/ 577 h 1090"/>
              <a:gd name="T106" fmla="*/ 1158 w 1158"/>
              <a:gd name="T107" fmla="*/ 532 h 1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58" h="1090">
                <a:moveTo>
                  <a:pt x="1154" y="510"/>
                </a:moveTo>
                <a:lnTo>
                  <a:pt x="1154" y="510"/>
                </a:lnTo>
                <a:lnTo>
                  <a:pt x="1135" y="495"/>
                </a:lnTo>
                <a:lnTo>
                  <a:pt x="1120" y="483"/>
                </a:lnTo>
                <a:lnTo>
                  <a:pt x="1098" y="457"/>
                </a:lnTo>
                <a:lnTo>
                  <a:pt x="1086" y="435"/>
                </a:lnTo>
                <a:lnTo>
                  <a:pt x="1083" y="427"/>
                </a:lnTo>
                <a:lnTo>
                  <a:pt x="989" y="397"/>
                </a:lnTo>
                <a:lnTo>
                  <a:pt x="989" y="397"/>
                </a:lnTo>
                <a:lnTo>
                  <a:pt x="982" y="393"/>
                </a:lnTo>
                <a:lnTo>
                  <a:pt x="974" y="390"/>
                </a:lnTo>
                <a:lnTo>
                  <a:pt x="974" y="386"/>
                </a:lnTo>
                <a:lnTo>
                  <a:pt x="974" y="386"/>
                </a:lnTo>
                <a:lnTo>
                  <a:pt x="933" y="330"/>
                </a:lnTo>
                <a:lnTo>
                  <a:pt x="884" y="258"/>
                </a:lnTo>
                <a:lnTo>
                  <a:pt x="884" y="258"/>
                </a:lnTo>
                <a:lnTo>
                  <a:pt x="865" y="221"/>
                </a:lnTo>
                <a:lnTo>
                  <a:pt x="854" y="195"/>
                </a:lnTo>
                <a:lnTo>
                  <a:pt x="854" y="195"/>
                </a:lnTo>
                <a:lnTo>
                  <a:pt x="835" y="191"/>
                </a:lnTo>
                <a:lnTo>
                  <a:pt x="791" y="180"/>
                </a:lnTo>
                <a:lnTo>
                  <a:pt x="768" y="176"/>
                </a:lnTo>
                <a:lnTo>
                  <a:pt x="742" y="176"/>
                </a:lnTo>
                <a:lnTo>
                  <a:pt x="719" y="180"/>
                </a:lnTo>
                <a:lnTo>
                  <a:pt x="701" y="184"/>
                </a:lnTo>
                <a:lnTo>
                  <a:pt x="701" y="184"/>
                </a:lnTo>
                <a:lnTo>
                  <a:pt x="686" y="191"/>
                </a:lnTo>
                <a:lnTo>
                  <a:pt x="674" y="195"/>
                </a:lnTo>
                <a:lnTo>
                  <a:pt x="663" y="191"/>
                </a:lnTo>
                <a:lnTo>
                  <a:pt x="652" y="187"/>
                </a:lnTo>
                <a:lnTo>
                  <a:pt x="641" y="180"/>
                </a:lnTo>
                <a:lnTo>
                  <a:pt x="633" y="165"/>
                </a:lnTo>
                <a:lnTo>
                  <a:pt x="614" y="127"/>
                </a:lnTo>
                <a:lnTo>
                  <a:pt x="614" y="127"/>
                </a:lnTo>
                <a:lnTo>
                  <a:pt x="607" y="109"/>
                </a:lnTo>
                <a:lnTo>
                  <a:pt x="592" y="97"/>
                </a:lnTo>
                <a:lnTo>
                  <a:pt x="581" y="90"/>
                </a:lnTo>
                <a:lnTo>
                  <a:pt x="566" y="90"/>
                </a:lnTo>
                <a:lnTo>
                  <a:pt x="547" y="94"/>
                </a:lnTo>
                <a:lnTo>
                  <a:pt x="536" y="97"/>
                </a:lnTo>
                <a:lnTo>
                  <a:pt x="536" y="97"/>
                </a:lnTo>
                <a:lnTo>
                  <a:pt x="528" y="105"/>
                </a:lnTo>
                <a:lnTo>
                  <a:pt x="517" y="112"/>
                </a:lnTo>
                <a:lnTo>
                  <a:pt x="506" y="116"/>
                </a:lnTo>
                <a:lnTo>
                  <a:pt x="498" y="116"/>
                </a:lnTo>
                <a:lnTo>
                  <a:pt x="483" y="112"/>
                </a:lnTo>
                <a:lnTo>
                  <a:pt x="480" y="109"/>
                </a:lnTo>
                <a:lnTo>
                  <a:pt x="427" y="67"/>
                </a:lnTo>
                <a:lnTo>
                  <a:pt x="427" y="67"/>
                </a:lnTo>
                <a:lnTo>
                  <a:pt x="420" y="49"/>
                </a:lnTo>
                <a:lnTo>
                  <a:pt x="401" y="26"/>
                </a:lnTo>
                <a:lnTo>
                  <a:pt x="401" y="26"/>
                </a:lnTo>
                <a:lnTo>
                  <a:pt x="382" y="7"/>
                </a:lnTo>
                <a:lnTo>
                  <a:pt x="371" y="0"/>
                </a:lnTo>
                <a:lnTo>
                  <a:pt x="349" y="22"/>
                </a:lnTo>
                <a:lnTo>
                  <a:pt x="285" y="26"/>
                </a:lnTo>
                <a:lnTo>
                  <a:pt x="285" y="26"/>
                </a:lnTo>
                <a:lnTo>
                  <a:pt x="259" y="37"/>
                </a:lnTo>
                <a:lnTo>
                  <a:pt x="236" y="41"/>
                </a:lnTo>
                <a:lnTo>
                  <a:pt x="229" y="37"/>
                </a:lnTo>
                <a:lnTo>
                  <a:pt x="221" y="37"/>
                </a:lnTo>
                <a:lnTo>
                  <a:pt x="221" y="37"/>
                </a:lnTo>
                <a:lnTo>
                  <a:pt x="206" y="26"/>
                </a:lnTo>
                <a:lnTo>
                  <a:pt x="184" y="15"/>
                </a:lnTo>
                <a:lnTo>
                  <a:pt x="172" y="15"/>
                </a:lnTo>
                <a:lnTo>
                  <a:pt x="161" y="15"/>
                </a:lnTo>
                <a:lnTo>
                  <a:pt x="146" y="19"/>
                </a:lnTo>
                <a:lnTo>
                  <a:pt x="131" y="30"/>
                </a:lnTo>
                <a:lnTo>
                  <a:pt x="131" y="30"/>
                </a:lnTo>
                <a:lnTo>
                  <a:pt x="116" y="37"/>
                </a:lnTo>
                <a:lnTo>
                  <a:pt x="101" y="41"/>
                </a:lnTo>
                <a:lnTo>
                  <a:pt x="86" y="41"/>
                </a:lnTo>
                <a:lnTo>
                  <a:pt x="71" y="37"/>
                </a:lnTo>
                <a:lnTo>
                  <a:pt x="45" y="26"/>
                </a:lnTo>
                <a:lnTo>
                  <a:pt x="26" y="15"/>
                </a:lnTo>
                <a:lnTo>
                  <a:pt x="26" y="15"/>
                </a:lnTo>
                <a:lnTo>
                  <a:pt x="23" y="26"/>
                </a:lnTo>
                <a:lnTo>
                  <a:pt x="8" y="45"/>
                </a:lnTo>
                <a:lnTo>
                  <a:pt x="8" y="45"/>
                </a:lnTo>
                <a:lnTo>
                  <a:pt x="15" y="52"/>
                </a:lnTo>
                <a:lnTo>
                  <a:pt x="26" y="75"/>
                </a:lnTo>
                <a:lnTo>
                  <a:pt x="30" y="86"/>
                </a:lnTo>
                <a:lnTo>
                  <a:pt x="30" y="101"/>
                </a:lnTo>
                <a:lnTo>
                  <a:pt x="23" y="116"/>
                </a:lnTo>
                <a:lnTo>
                  <a:pt x="8" y="127"/>
                </a:lnTo>
                <a:lnTo>
                  <a:pt x="8" y="127"/>
                </a:lnTo>
                <a:lnTo>
                  <a:pt x="4" y="131"/>
                </a:lnTo>
                <a:lnTo>
                  <a:pt x="0" y="142"/>
                </a:lnTo>
                <a:lnTo>
                  <a:pt x="4" y="146"/>
                </a:lnTo>
                <a:lnTo>
                  <a:pt x="8" y="154"/>
                </a:lnTo>
                <a:lnTo>
                  <a:pt x="19" y="161"/>
                </a:lnTo>
                <a:lnTo>
                  <a:pt x="38" y="165"/>
                </a:lnTo>
                <a:lnTo>
                  <a:pt x="38" y="165"/>
                </a:lnTo>
                <a:lnTo>
                  <a:pt x="41" y="169"/>
                </a:lnTo>
                <a:lnTo>
                  <a:pt x="38" y="176"/>
                </a:lnTo>
                <a:lnTo>
                  <a:pt x="30" y="187"/>
                </a:lnTo>
                <a:lnTo>
                  <a:pt x="11" y="199"/>
                </a:lnTo>
                <a:lnTo>
                  <a:pt x="11" y="199"/>
                </a:lnTo>
                <a:lnTo>
                  <a:pt x="11" y="202"/>
                </a:lnTo>
                <a:lnTo>
                  <a:pt x="8" y="210"/>
                </a:lnTo>
                <a:lnTo>
                  <a:pt x="11" y="214"/>
                </a:lnTo>
                <a:lnTo>
                  <a:pt x="15" y="221"/>
                </a:lnTo>
                <a:lnTo>
                  <a:pt x="38" y="236"/>
                </a:lnTo>
                <a:lnTo>
                  <a:pt x="38" y="236"/>
                </a:lnTo>
                <a:lnTo>
                  <a:pt x="45" y="240"/>
                </a:lnTo>
                <a:lnTo>
                  <a:pt x="53" y="247"/>
                </a:lnTo>
                <a:lnTo>
                  <a:pt x="64" y="266"/>
                </a:lnTo>
                <a:lnTo>
                  <a:pt x="68" y="285"/>
                </a:lnTo>
                <a:lnTo>
                  <a:pt x="68" y="303"/>
                </a:lnTo>
                <a:lnTo>
                  <a:pt x="64" y="341"/>
                </a:lnTo>
                <a:lnTo>
                  <a:pt x="60" y="356"/>
                </a:lnTo>
                <a:lnTo>
                  <a:pt x="53" y="412"/>
                </a:lnTo>
                <a:lnTo>
                  <a:pt x="41" y="453"/>
                </a:lnTo>
                <a:lnTo>
                  <a:pt x="49" y="513"/>
                </a:lnTo>
                <a:lnTo>
                  <a:pt x="41" y="633"/>
                </a:lnTo>
                <a:lnTo>
                  <a:pt x="41" y="633"/>
                </a:lnTo>
                <a:lnTo>
                  <a:pt x="49" y="641"/>
                </a:lnTo>
                <a:lnTo>
                  <a:pt x="56" y="659"/>
                </a:lnTo>
                <a:lnTo>
                  <a:pt x="60" y="674"/>
                </a:lnTo>
                <a:lnTo>
                  <a:pt x="64" y="689"/>
                </a:lnTo>
                <a:lnTo>
                  <a:pt x="60" y="704"/>
                </a:lnTo>
                <a:lnTo>
                  <a:pt x="56" y="723"/>
                </a:lnTo>
                <a:lnTo>
                  <a:pt x="56" y="723"/>
                </a:lnTo>
                <a:lnTo>
                  <a:pt x="71" y="742"/>
                </a:lnTo>
                <a:lnTo>
                  <a:pt x="79" y="757"/>
                </a:lnTo>
                <a:lnTo>
                  <a:pt x="86" y="764"/>
                </a:lnTo>
                <a:lnTo>
                  <a:pt x="86" y="764"/>
                </a:lnTo>
                <a:lnTo>
                  <a:pt x="90" y="779"/>
                </a:lnTo>
                <a:lnTo>
                  <a:pt x="94" y="806"/>
                </a:lnTo>
                <a:lnTo>
                  <a:pt x="98" y="862"/>
                </a:lnTo>
                <a:lnTo>
                  <a:pt x="98" y="862"/>
                </a:lnTo>
                <a:lnTo>
                  <a:pt x="113" y="847"/>
                </a:lnTo>
                <a:lnTo>
                  <a:pt x="127" y="839"/>
                </a:lnTo>
                <a:lnTo>
                  <a:pt x="142" y="835"/>
                </a:lnTo>
                <a:lnTo>
                  <a:pt x="157" y="835"/>
                </a:lnTo>
                <a:lnTo>
                  <a:pt x="184" y="843"/>
                </a:lnTo>
                <a:lnTo>
                  <a:pt x="217" y="858"/>
                </a:lnTo>
                <a:lnTo>
                  <a:pt x="217" y="858"/>
                </a:lnTo>
                <a:lnTo>
                  <a:pt x="232" y="865"/>
                </a:lnTo>
                <a:lnTo>
                  <a:pt x="244" y="865"/>
                </a:lnTo>
                <a:lnTo>
                  <a:pt x="255" y="862"/>
                </a:lnTo>
                <a:lnTo>
                  <a:pt x="259" y="858"/>
                </a:lnTo>
                <a:lnTo>
                  <a:pt x="266" y="850"/>
                </a:lnTo>
                <a:lnTo>
                  <a:pt x="266" y="847"/>
                </a:lnTo>
                <a:lnTo>
                  <a:pt x="266" y="847"/>
                </a:lnTo>
                <a:lnTo>
                  <a:pt x="270" y="828"/>
                </a:lnTo>
                <a:lnTo>
                  <a:pt x="277" y="813"/>
                </a:lnTo>
                <a:lnTo>
                  <a:pt x="281" y="809"/>
                </a:lnTo>
                <a:lnTo>
                  <a:pt x="289" y="806"/>
                </a:lnTo>
                <a:lnTo>
                  <a:pt x="296" y="809"/>
                </a:lnTo>
                <a:lnTo>
                  <a:pt x="300" y="813"/>
                </a:lnTo>
                <a:lnTo>
                  <a:pt x="304" y="828"/>
                </a:lnTo>
                <a:lnTo>
                  <a:pt x="304" y="828"/>
                </a:lnTo>
                <a:lnTo>
                  <a:pt x="307" y="843"/>
                </a:lnTo>
                <a:lnTo>
                  <a:pt x="315" y="854"/>
                </a:lnTo>
                <a:lnTo>
                  <a:pt x="322" y="858"/>
                </a:lnTo>
                <a:lnTo>
                  <a:pt x="330" y="858"/>
                </a:lnTo>
                <a:lnTo>
                  <a:pt x="337" y="854"/>
                </a:lnTo>
                <a:lnTo>
                  <a:pt x="345" y="847"/>
                </a:lnTo>
                <a:lnTo>
                  <a:pt x="352" y="824"/>
                </a:lnTo>
                <a:lnTo>
                  <a:pt x="352" y="824"/>
                </a:lnTo>
                <a:lnTo>
                  <a:pt x="367" y="798"/>
                </a:lnTo>
                <a:lnTo>
                  <a:pt x="371" y="791"/>
                </a:lnTo>
                <a:lnTo>
                  <a:pt x="375" y="791"/>
                </a:lnTo>
                <a:lnTo>
                  <a:pt x="378" y="798"/>
                </a:lnTo>
                <a:lnTo>
                  <a:pt x="382" y="802"/>
                </a:lnTo>
                <a:lnTo>
                  <a:pt x="382" y="802"/>
                </a:lnTo>
                <a:lnTo>
                  <a:pt x="401" y="824"/>
                </a:lnTo>
                <a:lnTo>
                  <a:pt x="408" y="835"/>
                </a:lnTo>
                <a:lnTo>
                  <a:pt x="423" y="843"/>
                </a:lnTo>
                <a:lnTo>
                  <a:pt x="457" y="854"/>
                </a:lnTo>
                <a:lnTo>
                  <a:pt x="457" y="854"/>
                </a:lnTo>
                <a:lnTo>
                  <a:pt x="476" y="862"/>
                </a:lnTo>
                <a:lnTo>
                  <a:pt x="483" y="869"/>
                </a:lnTo>
                <a:lnTo>
                  <a:pt x="483" y="877"/>
                </a:lnTo>
                <a:lnTo>
                  <a:pt x="480" y="888"/>
                </a:lnTo>
                <a:lnTo>
                  <a:pt x="465" y="903"/>
                </a:lnTo>
                <a:lnTo>
                  <a:pt x="457" y="910"/>
                </a:lnTo>
                <a:lnTo>
                  <a:pt x="457" y="910"/>
                </a:lnTo>
                <a:lnTo>
                  <a:pt x="453" y="929"/>
                </a:lnTo>
                <a:lnTo>
                  <a:pt x="457" y="940"/>
                </a:lnTo>
                <a:lnTo>
                  <a:pt x="465" y="952"/>
                </a:lnTo>
                <a:lnTo>
                  <a:pt x="472" y="959"/>
                </a:lnTo>
                <a:lnTo>
                  <a:pt x="491" y="963"/>
                </a:lnTo>
                <a:lnTo>
                  <a:pt x="498" y="963"/>
                </a:lnTo>
                <a:lnTo>
                  <a:pt x="498" y="963"/>
                </a:lnTo>
                <a:lnTo>
                  <a:pt x="521" y="952"/>
                </a:lnTo>
                <a:lnTo>
                  <a:pt x="540" y="944"/>
                </a:lnTo>
                <a:lnTo>
                  <a:pt x="555" y="940"/>
                </a:lnTo>
                <a:lnTo>
                  <a:pt x="555" y="940"/>
                </a:lnTo>
                <a:lnTo>
                  <a:pt x="599" y="937"/>
                </a:lnTo>
                <a:lnTo>
                  <a:pt x="629" y="933"/>
                </a:lnTo>
                <a:lnTo>
                  <a:pt x="629" y="933"/>
                </a:lnTo>
                <a:lnTo>
                  <a:pt x="629" y="925"/>
                </a:lnTo>
                <a:lnTo>
                  <a:pt x="633" y="922"/>
                </a:lnTo>
                <a:lnTo>
                  <a:pt x="641" y="918"/>
                </a:lnTo>
                <a:lnTo>
                  <a:pt x="648" y="914"/>
                </a:lnTo>
                <a:lnTo>
                  <a:pt x="663" y="914"/>
                </a:lnTo>
                <a:lnTo>
                  <a:pt x="686" y="914"/>
                </a:lnTo>
                <a:lnTo>
                  <a:pt x="712" y="918"/>
                </a:lnTo>
                <a:lnTo>
                  <a:pt x="712" y="918"/>
                </a:lnTo>
                <a:lnTo>
                  <a:pt x="738" y="929"/>
                </a:lnTo>
                <a:lnTo>
                  <a:pt x="753" y="937"/>
                </a:lnTo>
                <a:lnTo>
                  <a:pt x="764" y="948"/>
                </a:lnTo>
                <a:lnTo>
                  <a:pt x="768" y="959"/>
                </a:lnTo>
                <a:lnTo>
                  <a:pt x="768" y="967"/>
                </a:lnTo>
                <a:lnTo>
                  <a:pt x="764" y="974"/>
                </a:lnTo>
                <a:lnTo>
                  <a:pt x="761" y="982"/>
                </a:lnTo>
                <a:lnTo>
                  <a:pt x="742" y="1030"/>
                </a:lnTo>
                <a:lnTo>
                  <a:pt x="742" y="1030"/>
                </a:lnTo>
                <a:lnTo>
                  <a:pt x="753" y="1064"/>
                </a:lnTo>
                <a:lnTo>
                  <a:pt x="761" y="1083"/>
                </a:lnTo>
                <a:lnTo>
                  <a:pt x="768" y="1090"/>
                </a:lnTo>
                <a:lnTo>
                  <a:pt x="772" y="1090"/>
                </a:lnTo>
                <a:lnTo>
                  <a:pt x="787" y="1090"/>
                </a:lnTo>
                <a:lnTo>
                  <a:pt x="794" y="1083"/>
                </a:lnTo>
                <a:lnTo>
                  <a:pt x="806" y="1072"/>
                </a:lnTo>
                <a:lnTo>
                  <a:pt x="813" y="1060"/>
                </a:lnTo>
                <a:lnTo>
                  <a:pt x="813" y="1060"/>
                </a:lnTo>
                <a:lnTo>
                  <a:pt x="813" y="1060"/>
                </a:lnTo>
                <a:lnTo>
                  <a:pt x="824" y="1042"/>
                </a:lnTo>
                <a:lnTo>
                  <a:pt x="828" y="1023"/>
                </a:lnTo>
                <a:lnTo>
                  <a:pt x="828" y="1008"/>
                </a:lnTo>
                <a:lnTo>
                  <a:pt x="828" y="1008"/>
                </a:lnTo>
                <a:lnTo>
                  <a:pt x="821" y="1000"/>
                </a:lnTo>
                <a:lnTo>
                  <a:pt x="813" y="974"/>
                </a:lnTo>
                <a:lnTo>
                  <a:pt x="809" y="959"/>
                </a:lnTo>
                <a:lnTo>
                  <a:pt x="809" y="944"/>
                </a:lnTo>
                <a:lnTo>
                  <a:pt x="809" y="925"/>
                </a:lnTo>
                <a:lnTo>
                  <a:pt x="821" y="910"/>
                </a:lnTo>
                <a:lnTo>
                  <a:pt x="821" y="910"/>
                </a:lnTo>
                <a:lnTo>
                  <a:pt x="832" y="892"/>
                </a:lnTo>
                <a:lnTo>
                  <a:pt x="843" y="873"/>
                </a:lnTo>
                <a:lnTo>
                  <a:pt x="854" y="835"/>
                </a:lnTo>
                <a:lnTo>
                  <a:pt x="862" y="798"/>
                </a:lnTo>
                <a:lnTo>
                  <a:pt x="873" y="757"/>
                </a:lnTo>
                <a:lnTo>
                  <a:pt x="873" y="757"/>
                </a:lnTo>
                <a:lnTo>
                  <a:pt x="884" y="738"/>
                </a:lnTo>
                <a:lnTo>
                  <a:pt x="892" y="727"/>
                </a:lnTo>
                <a:lnTo>
                  <a:pt x="903" y="719"/>
                </a:lnTo>
                <a:lnTo>
                  <a:pt x="914" y="716"/>
                </a:lnTo>
                <a:lnTo>
                  <a:pt x="929" y="719"/>
                </a:lnTo>
                <a:lnTo>
                  <a:pt x="944" y="723"/>
                </a:lnTo>
                <a:lnTo>
                  <a:pt x="989" y="742"/>
                </a:lnTo>
                <a:lnTo>
                  <a:pt x="989" y="742"/>
                </a:lnTo>
                <a:lnTo>
                  <a:pt x="1015" y="746"/>
                </a:lnTo>
                <a:lnTo>
                  <a:pt x="1038" y="749"/>
                </a:lnTo>
                <a:lnTo>
                  <a:pt x="1060" y="746"/>
                </a:lnTo>
                <a:lnTo>
                  <a:pt x="1079" y="742"/>
                </a:lnTo>
                <a:lnTo>
                  <a:pt x="1109" y="727"/>
                </a:lnTo>
                <a:lnTo>
                  <a:pt x="1128" y="712"/>
                </a:lnTo>
                <a:lnTo>
                  <a:pt x="1128" y="712"/>
                </a:lnTo>
                <a:lnTo>
                  <a:pt x="1135" y="708"/>
                </a:lnTo>
                <a:lnTo>
                  <a:pt x="1139" y="701"/>
                </a:lnTo>
                <a:lnTo>
                  <a:pt x="1143" y="686"/>
                </a:lnTo>
                <a:lnTo>
                  <a:pt x="1143" y="674"/>
                </a:lnTo>
                <a:lnTo>
                  <a:pt x="1139" y="671"/>
                </a:lnTo>
                <a:lnTo>
                  <a:pt x="1139" y="671"/>
                </a:lnTo>
                <a:lnTo>
                  <a:pt x="1131" y="667"/>
                </a:lnTo>
                <a:lnTo>
                  <a:pt x="1124" y="656"/>
                </a:lnTo>
                <a:lnTo>
                  <a:pt x="1120" y="641"/>
                </a:lnTo>
                <a:lnTo>
                  <a:pt x="1116" y="626"/>
                </a:lnTo>
                <a:lnTo>
                  <a:pt x="1116" y="607"/>
                </a:lnTo>
                <a:lnTo>
                  <a:pt x="1116" y="592"/>
                </a:lnTo>
                <a:lnTo>
                  <a:pt x="1124" y="577"/>
                </a:lnTo>
                <a:lnTo>
                  <a:pt x="1135" y="566"/>
                </a:lnTo>
                <a:lnTo>
                  <a:pt x="1135" y="566"/>
                </a:lnTo>
                <a:lnTo>
                  <a:pt x="1146" y="551"/>
                </a:lnTo>
                <a:lnTo>
                  <a:pt x="1154" y="543"/>
                </a:lnTo>
                <a:lnTo>
                  <a:pt x="1158" y="532"/>
                </a:lnTo>
                <a:lnTo>
                  <a:pt x="1158" y="524"/>
                </a:lnTo>
                <a:lnTo>
                  <a:pt x="1154" y="513"/>
                </a:lnTo>
                <a:lnTo>
                  <a:pt x="1154" y="510"/>
                </a:lnTo>
                <a:lnTo>
                  <a:pt x="1154" y="510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6"/>
          <p:cNvSpPr>
            <a:spLocks/>
          </p:cNvSpPr>
          <p:nvPr/>
        </p:nvSpPr>
        <p:spPr bwMode="auto">
          <a:xfrm>
            <a:off x="8564973" y="3658265"/>
            <a:ext cx="809625" cy="742950"/>
          </a:xfrm>
          <a:custGeom>
            <a:avLst/>
            <a:gdLst>
              <a:gd name="T0" fmla="*/ 510 w 510"/>
              <a:gd name="T1" fmla="*/ 0 h 468"/>
              <a:gd name="T2" fmla="*/ 405 w 510"/>
              <a:gd name="T3" fmla="*/ 123 h 468"/>
              <a:gd name="T4" fmla="*/ 405 w 510"/>
              <a:gd name="T5" fmla="*/ 123 h 468"/>
              <a:gd name="T6" fmla="*/ 405 w 510"/>
              <a:gd name="T7" fmla="*/ 123 h 468"/>
              <a:gd name="T8" fmla="*/ 397 w 510"/>
              <a:gd name="T9" fmla="*/ 131 h 468"/>
              <a:gd name="T10" fmla="*/ 375 w 510"/>
              <a:gd name="T11" fmla="*/ 134 h 468"/>
              <a:gd name="T12" fmla="*/ 341 w 510"/>
              <a:gd name="T13" fmla="*/ 131 h 468"/>
              <a:gd name="T14" fmla="*/ 341 w 510"/>
              <a:gd name="T15" fmla="*/ 131 h 468"/>
              <a:gd name="T16" fmla="*/ 326 w 510"/>
              <a:gd name="T17" fmla="*/ 161 h 468"/>
              <a:gd name="T18" fmla="*/ 311 w 510"/>
              <a:gd name="T19" fmla="*/ 191 h 468"/>
              <a:gd name="T20" fmla="*/ 296 w 510"/>
              <a:gd name="T21" fmla="*/ 228 h 468"/>
              <a:gd name="T22" fmla="*/ 296 w 510"/>
              <a:gd name="T23" fmla="*/ 228 h 468"/>
              <a:gd name="T24" fmla="*/ 289 w 510"/>
              <a:gd name="T25" fmla="*/ 247 h 468"/>
              <a:gd name="T26" fmla="*/ 281 w 510"/>
              <a:gd name="T27" fmla="*/ 262 h 468"/>
              <a:gd name="T28" fmla="*/ 270 w 510"/>
              <a:gd name="T29" fmla="*/ 273 h 468"/>
              <a:gd name="T30" fmla="*/ 259 w 510"/>
              <a:gd name="T31" fmla="*/ 284 h 468"/>
              <a:gd name="T32" fmla="*/ 232 w 510"/>
              <a:gd name="T33" fmla="*/ 303 h 468"/>
              <a:gd name="T34" fmla="*/ 214 w 510"/>
              <a:gd name="T35" fmla="*/ 307 h 468"/>
              <a:gd name="T36" fmla="*/ 214 w 510"/>
              <a:gd name="T37" fmla="*/ 307 h 468"/>
              <a:gd name="T38" fmla="*/ 206 w 510"/>
              <a:gd name="T39" fmla="*/ 310 h 468"/>
              <a:gd name="T40" fmla="*/ 195 w 510"/>
              <a:gd name="T41" fmla="*/ 314 h 468"/>
              <a:gd name="T42" fmla="*/ 169 w 510"/>
              <a:gd name="T43" fmla="*/ 333 h 468"/>
              <a:gd name="T44" fmla="*/ 142 w 510"/>
              <a:gd name="T45" fmla="*/ 359 h 468"/>
              <a:gd name="T46" fmla="*/ 71 w 510"/>
              <a:gd name="T47" fmla="*/ 355 h 468"/>
              <a:gd name="T48" fmla="*/ 75 w 510"/>
              <a:gd name="T49" fmla="*/ 382 h 468"/>
              <a:gd name="T50" fmla="*/ 75 w 510"/>
              <a:gd name="T51" fmla="*/ 382 h 468"/>
              <a:gd name="T52" fmla="*/ 79 w 510"/>
              <a:gd name="T53" fmla="*/ 389 h 468"/>
              <a:gd name="T54" fmla="*/ 82 w 510"/>
              <a:gd name="T55" fmla="*/ 400 h 468"/>
              <a:gd name="T56" fmla="*/ 82 w 510"/>
              <a:gd name="T57" fmla="*/ 408 h 468"/>
              <a:gd name="T58" fmla="*/ 79 w 510"/>
              <a:gd name="T59" fmla="*/ 415 h 468"/>
              <a:gd name="T60" fmla="*/ 71 w 510"/>
              <a:gd name="T61" fmla="*/ 419 h 468"/>
              <a:gd name="T62" fmla="*/ 56 w 510"/>
              <a:gd name="T63" fmla="*/ 423 h 468"/>
              <a:gd name="T64" fmla="*/ 56 w 510"/>
              <a:gd name="T65" fmla="*/ 423 h 468"/>
              <a:gd name="T66" fmla="*/ 49 w 510"/>
              <a:gd name="T67" fmla="*/ 423 h 468"/>
              <a:gd name="T68" fmla="*/ 38 w 510"/>
              <a:gd name="T69" fmla="*/ 427 h 468"/>
              <a:gd name="T70" fmla="*/ 19 w 510"/>
              <a:gd name="T71" fmla="*/ 445 h 468"/>
              <a:gd name="T72" fmla="*/ 0 w 510"/>
              <a:gd name="T73" fmla="*/ 468 h 4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10" h="468">
                <a:moveTo>
                  <a:pt x="510" y="0"/>
                </a:moveTo>
                <a:lnTo>
                  <a:pt x="405" y="123"/>
                </a:lnTo>
                <a:lnTo>
                  <a:pt x="405" y="123"/>
                </a:lnTo>
                <a:lnTo>
                  <a:pt x="405" y="123"/>
                </a:lnTo>
                <a:lnTo>
                  <a:pt x="397" y="131"/>
                </a:lnTo>
                <a:lnTo>
                  <a:pt x="375" y="134"/>
                </a:lnTo>
                <a:lnTo>
                  <a:pt x="341" y="131"/>
                </a:lnTo>
                <a:lnTo>
                  <a:pt x="341" y="131"/>
                </a:lnTo>
                <a:lnTo>
                  <a:pt x="326" y="161"/>
                </a:lnTo>
                <a:lnTo>
                  <a:pt x="311" y="191"/>
                </a:lnTo>
                <a:lnTo>
                  <a:pt x="296" y="228"/>
                </a:lnTo>
                <a:lnTo>
                  <a:pt x="296" y="228"/>
                </a:lnTo>
                <a:lnTo>
                  <a:pt x="289" y="247"/>
                </a:lnTo>
                <a:lnTo>
                  <a:pt x="281" y="262"/>
                </a:lnTo>
                <a:lnTo>
                  <a:pt x="270" y="273"/>
                </a:lnTo>
                <a:lnTo>
                  <a:pt x="259" y="284"/>
                </a:lnTo>
                <a:lnTo>
                  <a:pt x="232" y="303"/>
                </a:lnTo>
                <a:lnTo>
                  <a:pt x="214" y="307"/>
                </a:lnTo>
                <a:lnTo>
                  <a:pt x="214" y="307"/>
                </a:lnTo>
                <a:lnTo>
                  <a:pt x="206" y="310"/>
                </a:lnTo>
                <a:lnTo>
                  <a:pt x="195" y="314"/>
                </a:lnTo>
                <a:lnTo>
                  <a:pt x="169" y="333"/>
                </a:lnTo>
                <a:lnTo>
                  <a:pt x="142" y="359"/>
                </a:lnTo>
                <a:lnTo>
                  <a:pt x="71" y="355"/>
                </a:lnTo>
                <a:lnTo>
                  <a:pt x="75" y="382"/>
                </a:lnTo>
                <a:lnTo>
                  <a:pt x="75" y="382"/>
                </a:lnTo>
                <a:lnTo>
                  <a:pt x="79" y="389"/>
                </a:lnTo>
                <a:lnTo>
                  <a:pt x="82" y="400"/>
                </a:lnTo>
                <a:lnTo>
                  <a:pt x="82" y="408"/>
                </a:lnTo>
                <a:lnTo>
                  <a:pt x="79" y="415"/>
                </a:lnTo>
                <a:lnTo>
                  <a:pt x="71" y="419"/>
                </a:lnTo>
                <a:lnTo>
                  <a:pt x="56" y="423"/>
                </a:lnTo>
                <a:lnTo>
                  <a:pt x="56" y="423"/>
                </a:lnTo>
                <a:lnTo>
                  <a:pt x="49" y="423"/>
                </a:lnTo>
                <a:lnTo>
                  <a:pt x="38" y="427"/>
                </a:lnTo>
                <a:lnTo>
                  <a:pt x="19" y="445"/>
                </a:lnTo>
                <a:lnTo>
                  <a:pt x="0" y="468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7"/>
          <p:cNvSpPr>
            <a:spLocks/>
          </p:cNvSpPr>
          <p:nvPr/>
        </p:nvSpPr>
        <p:spPr bwMode="auto">
          <a:xfrm>
            <a:off x="8571323" y="2997865"/>
            <a:ext cx="2354262" cy="1546225"/>
          </a:xfrm>
          <a:custGeom>
            <a:avLst/>
            <a:gdLst>
              <a:gd name="T0" fmla="*/ 1348 w 1483"/>
              <a:gd name="T1" fmla="*/ 547 h 974"/>
              <a:gd name="T2" fmla="*/ 1427 w 1483"/>
              <a:gd name="T3" fmla="*/ 431 h 974"/>
              <a:gd name="T4" fmla="*/ 1483 w 1483"/>
              <a:gd name="T5" fmla="*/ 254 h 974"/>
              <a:gd name="T6" fmla="*/ 1450 w 1483"/>
              <a:gd name="T7" fmla="*/ 236 h 974"/>
              <a:gd name="T8" fmla="*/ 1420 w 1483"/>
              <a:gd name="T9" fmla="*/ 232 h 974"/>
              <a:gd name="T10" fmla="*/ 1315 w 1483"/>
              <a:gd name="T11" fmla="*/ 266 h 974"/>
              <a:gd name="T12" fmla="*/ 1232 w 1483"/>
              <a:gd name="T13" fmla="*/ 284 h 974"/>
              <a:gd name="T14" fmla="*/ 1124 w 1483"/>
              <a:gd name="T15" fmla="*/ 273 h 974"/>
              <a:gd name="T16" fmla="*/ 1049 w 1483"/>
              <a:gd name="T17" fmla="*/ 176 h 974"/>
              <a:gd name="T18" fmla="*/ 1022 w 1483"/>
              <a:gd name="T19" fmla="*/ 71 h 974"/>
              <a:gd name="T20" fmla="*/ 974 w 1483"/>
              <a:gd name="T21" fmla="*/ 15 h 974"/>
              <a:gd name="T22" fmla="*/ 910 w 1483"/>
              <a:gd name="T23" fmla="*/ 0 h 974"/>
              <a:gd name="T24" fmla="*/ 846 w 1483"/>
              <a:gd name="T25" fmla="*/ 18 h 974"/>
              <a:gd name="T26" fmla="*/ 794 w 1483"/>
              <a:gd name="T27" fmla="*/ 52 h 974"/>
              <a:gd name="T28" fmla="*/ 742 w 1483"/>
              <a:gd name="T29" fmla="*/ 75 h 974"/>
              <a:gd name="T30" fmla="*/ 712 w 1483"/>
              <a:gd name="T31" fmla="*/ 157 h 974"/>
              <a:gd name="T32" fmla="*/ 667 w 1483"/>
              <a:gd name="T33" fmla="*/ 247 h 974"/>
              <a:gd name="T34" fmla="*/ 618 w 1483"/>
              <a:gd name="T35" fmla="*/ 378 h 974"/>
              <a:gd name="T36" fmla="*/ 569 w 1483"/>
              <a:gd name="T37" fmla="*/ 416 h 974"/>
              <a:gd name="T38" fmla="*/ 401 w 1483"/>
              <a:gd name="T39" fmla="*/ 539 h 974"/>
              <a:gd name="T40" fmla="*/ 337 w 1483"/>
              <a:gd name="T41" fmla="*/ 547 h 974"/>
              <a:gd name="T42" fmla="*/ 285 w 1483"/>
              <a:gd name="T43" fmla="*/ 663 h 974"/>
              <a:gd name="T44" fmla="*/ 210 w 1483"/>
              <a:gd name="T45" fmla="*/ 723 h 974"/>
              <a:gd name="T46" fmla="*/ 135 w 1483"/>
              <a:gd name="T47" fmla="*/ 775 h 974"/>
              <a:gd name="T48" fmla="*/ 75 w 1483"/>
              <a:gd name="T49" fmla="*/ 816 h 974"/>
              <a:gd name="T50" fmla="*/ 52 w 1483"/>
              <a:gd name="T51" fmla="*/ 839 h 974"/>
              <a:gd name="T52" fmla="*/ 0 w 1483"/>
              <a:gd name="T53" fmla="*/ 876 h 974"/>
              <a:gd name="T54" fmla="*/ 67 w 1483"/>
              <a:gd name="T55" fmla="*/ 888 h 974"/>
              <a:gd name="T56" fmla="*/ 112 w 1483"/>
              <a:gd name="T57" fmla="*/ 966 h 974"/>
              <a:gd name="T58" fmla="*/ 161 w 1483"/>
              <a:gd name="T59" fmla="*/ 963 h 974"/>
              <a:gd name="T60" fmla="*/ 296 w 1483"/>
              <a:gd name="T61" fmla="*/ 966 h 974"/>
              <a:gd name="T62" fmla="*/ 314 w 1483"/>
              <a:gd name="T63" fmla="*/ 899 h 974"/>
              <a:gd name="T64" fmla="*/ 341 w 1483"/>
              <a:gd name="T65" fmla="*/ 865 h 974"/>
              <a:gd name="T66" fmla="*/ 363 w 1483"/>
              <a:gd name="T67" fmla="*/ 820 h 974"/>
              <a:gd name="T68" fmla="*/ 363 w 1483"/>
              <a:gd name="T69" fmla="*/ 768 h 974"/>
              <a:gd name="T70" fmla="*/ 461 w 1483"/>
              <a:gd name="T71" fmla="*/ 771 h 974"/>
              <a:gd name="T72" fmla="*/ 573 w 1483"/>
              <a:gd name="T73" fmla="*/ 775 h 974"/>
              <a:gd name="T74" fmla="*/ 573 w 1483"/>
              <a:gd name="T75" fmla="*/ 667 h 974"/>
              <a:gd name="T76" fmla="*/ 674 w 1483"/>
              <a:gd name="T77" fmla="*/ 670 h 974"/>
              <a:gd name="T78" fmla="*/ 723 w 1483"/>
              <a:gd name="T79" fmla="*/ 719 h 974"/>
              <a:gd name="T80" fmla="*/ 749 w 1483"/>
              <a:gd name="T81" fmla="*/ 753 h 974"/>
              <a:gd name="T82" fmla="*/ 779 w 1483"/>
              <a:gd name="T83" fmla="*/ 813 h 974"/>
              <a:gd name="T84" fmla="*/ 816 w 1483"/>
              <a:gd name="T85" fmla="*/ 828 h 974"/>
              <a:gd name="T86" fmla="*/ 880 w 1483"/>
              <a:gd name="T87" fmla="*/ 798 h 974"/>
              <a:gd name="T88" fmla="*/ 1004 w 1483"/>
              <a:gd name="T89" fmla="*/ 779 h 974"/>
              <a:gd name="T90" fmla="*/ 1037 w 1483"/>
              <a:gd name="T91" fmla="*/ 813 h 974"/>
              <a:gd name="T92" fmla="*/ 1060 w 1483"/>
              <a:gd name="T93" fmla="*/ 846 h 974"/>
              <a:gd name="T94" fmla="*/ 1116 w 1483"/>
              <a:gd name="T95" fmla="*/ 910 h 974"/>
              <a:gd name="T96" fmla="*/ 1146 w 1483"/>
              <a:gd name="T97" fmla="*/ 933 h 974"/>
              <a:gd name="T98" fmla="*/ 1172 w 1483"/>
              <a:gd name="T99" fmla="*/ 914 h 974"/>
              <a:gd name="T100" fmla="*/ 1236 w 1483"/>
              <a:gd name="T101" fmla="*/ 873 h 974"/>
              <a:gd name="T102" fmla="*/ 1255 w 1483"/>
              <a:gd name="T103" fmla="*/ 824 h 974"/>
              <a:gd name="T104" fmla="*/ 1292 w 1483"/>
              <a:gd name="T105" fmla="*/ 828 h 974"/>
              <a:gd name="T106" fmla="*/ 1296 w 1483"/>
              <a:gd name="T107" fmla="*/ 734 h 974"/>
              <a:gd name="T108" fmla="*/ 1315 w 1483"/>
              <a:gd name="T109" fmla="*/ 622 h 9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83" h="974">
                <a:moveTo>
                  <a:pt x="1315" y="622"/>
                </a:moveTo>
                <a:lnTo>
                  <a:pt x="1315" y="622"/>
                </a:lnTo>
                <a:lnTo>
                  <a:pt x="1330" y="595"/>
                </a:lnTo>
                <a:lnTo>
                  <a:pt x="1341" y="569"/>
                </a:lnTo>
                <a:lnTo>
                  <a:pt x="1348" y="547"/>
                </a:lnTo>
                <a:lnTo>
                  <a:pt x="1348" y="547"/>
                </a:lnTo>
                <a:lnTo>
                  <a:pt x="1378" y="490"/>
                </a:lnTo>
                <a:lnTo>
                  <a:pt x="1408" y="453"/>
                </a:lnTo>
                <a:lnTo>
                  <a:pt x="1420" y="438"/>
                </a:lnTo>
                <a:lnTo>
                  <a:pt x="1427" y="431"/>
                </a:lnTo>
                <a:lnTo>
                  <a:pt x="1431" y="408"/>
                </a:lnTo>
                <a:lnTo>
                  <a:pt x="1479" y="329"/>
                </a:lnTo>
                <a:lnTo>
                  <a:pt x="1479" y="258"/>
                </a:lnTo>
                <a:lnTo>
                  <a:pt x="1479" y="258"/>
                </a:lnTo>
                <a:lnTo>
                  <a:pt x="1483" y="254"/>
                </a:lnTo>
                <a:lnTo>
                  <a:pt x="1483" y="251"/>
                </a:lnTo>
                <a:lnTo>
                  <a:pt x="1483" y="247"/>
                </a:lnTo>
                <a:lnTo>
                  <a:pt x="1479" y="243"/>
                </a:lnTo>
                <a:lnTo>
                  <a:pt x="1468" y="236"/>
                </a:lnTo>
                <a:lnTo>
                  <a:pt x="1450" y="236"/>
                </a:lnTo>
                <a:lnTo>
                  <a:pt x="1423" y="232"/>
                </a:lnTo>
                <a:lnTo>
                  <a:pt x="1423" y="232"/>
                </a:lnTo>
                <a:lnTo>
                  <a:pt x="1423" y="232"/>
                </a:lnTo>
                <a:lnTo>
                  <a:pt x="1420" y="232"/>
                </a:lnTo>
                <a:lnTo>
                  <a:pt x="1420" y="232"/>
                </a:lnTo>
                <a:lnTo>
                  <a:pt x="1393" y="251"/>
                </a:lnTo>
                <a:lnTo>
                  <a:pt x="1367" y="262"/>
                </a:lnTo>
                <a:lnTo>
                  <a:pt x="1345" y="269"/>
                </a:lnTo>
                <a:lnTo>
                  <a:pt x="1345" y="269"/>
                </a:lnTo>
                <a:lnTo>
                  <a:pt x="1315" y="266"/>
                </a:lnTo>
                <a:lnTo>
                  <a:pt x="1285" y="269"/>
                </a:lnTo>
                <a:lnTo>
                  <a:pt x="1255" y="273"/>
                </a:lnTo>
                <a:lnTo>
                  <a:pt x="1255" y="273"/>
                </a:lnTo>
                <a:lnTo>
                  <a:pt x="1243" y="281"/>
                </a:lnTo>
                <a:lnTo>
                  <a:pt x="1232" y="284"/>
                </a:lnTo>
                <a:lnTo>
                  <a:pt x="1217" y="292"/>
                </a:lnTo>
                <a:lnTo>
                  <a:pt x="1199" y="292"/>
                </a:lnTo>
                <a:lnTo>
                  <a:pt x="1176" y="292"/>
                </a:lnTo>
                <a:lnTo>
                  <a:pt x="1150" y="288"/>
                </a:lnTo>
                <a:lnTo>
                  <a:pt x="1124" y="273"/>
                </a:lnTo>
                <a:lnTo>
                  <a:pt x="1124" y="273"/>
                </a:lnTo>
                <a:lnTo>
                  <a:pt x="1097" y="254"/>
                </a:lnTo>
                <a:lnTo>
                  <a:pt x="1079" y="228"/>
                </a:lnTo>
                <a:lnTo>
                  <a:pt x="1064" y="202"/>
                </a:lnTo>
                <a:lnTo>
                  <a:pt x="1049" y="176"/>
                </a:lnTo>
                <a:lnTo>
                  <a:pt x="1034" y="123"/>
                </a:lnTo>
                <a:lnTo>
                  <a:pt x="1030" y="93"/>
                </a:lnTo>
                <a:lnTo>
                  <a:pt x="1030" y="93"/>
                </a:lnTo>
                <a:lnTo>
                  <a:pt x="1026" y="75"/>
                </a:lnTo>
                <a:lnTo>
                  <a:pt x="1022" y="71"/>
                </a:lnTo>
                <a:lnTo>
                  <a:pt x="1022" y="71"/>
                </a:lnTo>
                <a:lnTo>
                  <a:pt x="992" y="52"/>
                </a:lnTo>
                <a:lnTo>
                  <a:pt x="981" y="41"/>
                </a:lnTo>
                <a:lnTo>
                  <a:pt x="974" y="30"/>
                </a:lnTo>
                <a:lnTo>
                  <a:pt x="974" y="15"/>
                </a:lnTo>
                <a:lnTo>
                  <a:pt x="974" y="15"/>
                </a:lnTo>
                <a:lnTo>
                  <a:pt x="974" y="7"/>
                </a:lnTo>
                <a:lnTo>
                  <a:pt x="966" y="7"/>
                </a:lnTo>
                <a:lnTo>
                  <a:pt x="955" y="0"/>
                </a:lnTo>
                <a:lnTo>
                  <a:pt x="910" y="0"/>
                </a:lnTo>
                <a:lnTo>
                  <a:pt x="869" y="3"/>
                </a:lnTo>
                <a:lnTo>
                  <a:pt x="850" y="7"/>
                </a:lnTo>
                <a:lnTo>
                  <a:pt x="846" y="7"/>
                </a:lnTo>
                <a:lnTo>
                  <a:pt x="846" y="7"/>
                </a:lnTo>
                <a:lnTo>
                  <a:pt x="846" y="18"/>
                </a:lnTo>
                <a:lnTo>
                  <a:pt x="843" y="26"/>
                </a:lnTo>
                <a:lnTo>
                  <a:pt x="835" y="33"/>
                </a:lnTo>
                <a:lnTo>
                  <a:pt x="828" y="41"/>
                </a:lnTo>
                <a:lnTo>
                  <a:pt x="805" y="48"/>
                </a:lnTo>
                <a:lnTo>
                  <a:pt x="794" y="52"/>
                </a:lnTo>
                <a:lnTo>
                  <a:pt x="794" y="52"/>
                </a:lnTo>
                <a:lnTo>
                  <a:pt x="783" y="56"/>
                </a:lnTo>
                <a:lnTo>
                  <a:pt x="768" y="60"/>
                </a:lnTo>
                <a:lnTo>
                  <a:pt x="756" y="67"/>
                </a:lnTo>
                <a:lnTo>
                  <a:pt x="742" y="75"/>
                </a:lnTo>
                <a:lnTo>
                  <a:pt x="727" y="90"/>
                </a:lnTo>
                <a:lnTo>
                  <a:pt x="719" y="112"/>
                </a:lnTo>
                <a:lnTo>
                  <a:pt x="715" y="138"/>
                </a:lnTo>
                <a:lnTo>
                  <a:pt x="715" y="138"/>
                </a:lnTo>
                <a:lnTo>
                  <a:pt x="712" y="157"/>
                </a:lnTo>
                <a:lnTo>
                  <a:pt x="708" y="176"/>
                </a:lnTo>
                <a:lnTo>
                  <a:pt x="689" y="209"/>
                </a:lnTo>
                <a:lnTo>
                  <a:pt x="674" y="236"/>
                </a:lnTo>
                <a:lnTo>
                  <a:pt x="667" y="247"/>
                </a:lnTo>
                <a:lnTo>
                  <a:pt x="667" y="247"/>
                </a:lnTo>
                <a:lnTo>
                  <a:pt x="648" y="296"/>
                </a:lnTo>
                <a:lnTo>
                  <a:pt x="633" y="333"/>
                </a:lnTo>
                <a:lnTo>
                  <a:pt x="622" y="359"/>
                </a:lnTo>
                <a:lnTo>
                  <a:pt x="622" y="359"/>
                </a:lnTo>
                <a:lnTo>
                  <a:pt x="618" y="378"/>
                </a:lnTo>
                <a:lnTo>
                  <a:pt x="614" y="386"/>
                </a:lnTo>
                <a:lnTo>
                  <a:pt x="607" y="397"/>
                </a:lnTo>
                <a:lnTo>
                  <a:pt x="595" y="404"/>
                </a:lnTo>
                <a:lnTo>
                  <a:pt x="584" y="412"/>
                </a:lnTo>
                <a:lnTo>
                  <a:pt x="569" y="416"/>
                </a:lnTo>
                <a:lnTo>
                  <a:pt x="547" y="419"/>
                </a:lnTo>
                <a:lnTo>
                  <a:pt x="547" y="419"/>
                </a:lnTo>
                <a:lnTo>
                  <a:pt x="502" y="416"/>
                </a:lnTo>
                <a:lnTo>
                  <a:pt x="401" y="539"/>
                </a:lnTo>
                <a:lnTo>
                  <a:pt x="401" y="539"/>
                </a:lnTo>
                <a:lnTo>
                  <a:pt x="397" y="539"/>
                </a:lnTo>
                <a:lnTo>
                  <a:pt x="389" y="547"/>
                </a:lnTo>
                <a:lnTo>
                  <a:pt x="371" y="550"/>
                </a:lnTo>
                <a:lnTo>
                  <a:pt x="337" y="547"/>
                </a:lnTo>
                <a:lnTo>
                  <a:pt x="337" y="547"/>
                </a:lnTo>
                <a:lnTo>
                  <a:pt x="318" y="577"/>
                </a:lnTo>
                <a:lnTo>
                  <a:pt x="303" y="607"/>
                </a:lnTo>
                <a:lnTo>
                  <a:pt x="292" y="644"/>
                </a:lnTo>
                <a:lnTo>
                  <a:pt x="292" y="644"/>
                </a:lnTo>
                <a:lnTo>
                  <a:pt x="285" y="663"/>
                </a:lnTo>
                <a:lnTo>
                  <a:pt x="273" y="678"/>
                </a:lnTo>
                <a:lnTo>
                  <a:pt x="262" y="689"/>
                </a:lnTo>
                <a:lnTo>
                  <a:pt x="251" y="700"/>
                </a:lnTo>
                <a:lnTo>
                  <a:pt x="228" y="719"/>
                </a:lnTo>
                <a:lnTo>
                  <a:pt x="210" y="723"/>
                </a:lnTo>
                <a:lnTo>
                  <a:pt x="210" y="723"/>
                </a:lnTo>
                <a:lnTo>
                  <a:pt x="198" y="726"/>
                </a:lnTo>
                <a:lnTo>
                  <a:pt x="187" y="730"/>
                </a:lnTo>
                <a:lnTo>
                  <a:pt x="165" y="749"/>
                </a:lnTo>
                <a:lnTo>
                  <a:pt x="135" y="775"/>
                </a:lnTo>
                <a:lnTo>
                  <a:pt x="67" y="771"/>
                </a:lnTo>
                <a:lnTo>
                  <a:pt x="67" y="798"/>
                </a:lnTo>
                <a:lnTo>
                  <a:pt x="67" y="798"/>
                </a:lnTo>
                <a:lnTo>
                  <a:pt x="71" y="805"/>
                </a:lnTo>
                <a:lnTo>
                  <a:pt x="75" y="816"/>
                </a:lnTo>
                <a:lnTo>
                  <a:pt x="75" y="824"/>
                </a:lnTo>
                <a:lnTo>
                  <a:pt x="71" y="831"/>
                </a:lnTo>
                <a:lnTo>
                  <a:pt x="63" y="835"/>
                </a:lnTo>
                <a:lnTo>
                  <a:pt x="52" y="839"/>
                </a:lnTo>
                <a:lnTo>
                  <a:pt x="52" y="839"/>
                </a:lnTo>
                <a:lnTo>
                  <a:pt x="41" y="839"/>
                </a:lnTo>
                <a:lnTo>
                  <a:pt x="34" y="843"/>
                </a:lnTo>
                <a:lnTo>
                  <a:pt x="15" y="858"/>
                </a:lnTo>
                <a:lnTo>
                  <a:pt x="0" y="876"/>
                </a:lnTo>
                <a:lnTo>
                  <a:pt x="0" y="876"/>
                </a:lnTo>
                <a:lnTo>
                  <a:pt x="7" y="873"/>
                </a:lnTo>
                <a:lnTo>
                  <a:pt x="30" y="869"/>
                </a:lnTo>
                <a:lnTo>
                  <a:pt x="41" y="869"/>
                </a:lnTo>
                <a:lnTo>
                  <a:pt x="56" y="876"/>
                </a:lnTo>
                <a:lnTo>
                  <a:pt x="67" y="888"/>
                </a:lnTo>
                <a:lnTo>
                  <a:pt x="78" y="906"/>
                </a:lnTo>
                <a:lnTo>
                  <a:pt x="78" y="906"/>
                </a:lnTo>
                <a:lnTo>
                  <a:pt x="93" y="944"/>
                </a:lnTo>
                <a:lnTo>
                  <a:pt x="105" y="959"/>
                </a:lnTo>
                <a:lnTo>
                  <a:pt x="112" y="966"/>
                </a:lnTo>
                <a:lnTo>
                  <a:pt x="123" y="970"/>
                </a:lnTo>
                <a:lnTo>
                  <a:pt x="135" y="974"/>
                </a:lnTo>
                <a:lnTo>
                  <a:pt x="146" y="970"/>
                </a:lnTo>
                <a:lnTo>
                  <a:pt x="161" y="963"/>
                </a:lnTo>
                <a:lnTo>
                  <a:pt x="161" y="963"/>
                </a:lnTo>
                <a:lnTo>
                  <a:pt x="180" y="959"/>
                </a:lnTo>
                <a:lnTo>
                  <a:pt x="202" y="955"/>
                </a:lnTo>
                <a:lnTo>
                  <a:pt x="228" y="955"/>
                </a:lnTo>
                <a:lnTo>
                  <a:pt x="255" y="959"/>
                </a:lnTo>
                <a:lnTo>
                  <a:pt x="296" y="966"/>
                </a:lnTo>
                <a:lnTo>
                  <a:pt x="314" y="970"/>
                </a:lnTo>
                <a:lnTo>
                  <a:pt x="314" y="970"/>
                </a:lnTo>
                <a:lnTo>
                  <a:pt x="311" y="940"/>
                </a:lnTo>
                <a:lnTo>
                  <a:pt x="311" y="918"/>
                </a:lnTo>
                <a:lnTo>
                  <a:pt x="314" y="899"/>
                </a:lnTo>
                <a:lnTo>
                  <a:pt x="322" y="884"/>
                </a:lnTo>
                <a:lnTo>
                  <a:pt x="329" y="876"/>
                </a:lnTo>
                <a:lnTo>
                  <a:pt x="333" y="869"/>
                </a:lnTo>
                <a:lnTo>
                  <a:pt x="341" y="865"/>
                </a:lnTo>
                <a:lnTo>
                  <a:pt x="341" y="865"/>
                </a:lnTo>
                <a:lnTo>
                  <a:pt x="344" y="861"/>
                </a:lnTo>
                <a:lnTo>
                  <a:pt x="356" y="854"/>
                </a:lnTo>
                <a:lnTo>
                  <a:pt x="359" y="846"/>
                </a:lnTo>
                <a:lnTo>
                  <a:pt x="363" y="835"/>
                </a:lnTo>
                <a:lnTo>
                  <a:pt x="363" y="820"/>
                </a:lnTo>
                <a:lnTo>
                  <a:pt x="356" y="805"/>
                </a:lnTo>
                <a:lnTo>
                  <a:pt x="356" y="805"/>
                </a:lnTo>
                <a:lnTo>
                  <a:pt x="356" y="786"/>
                </a:lnTo>
                <a:lnTo>
                  <a:pt x="356" y="775"/>
                </a:lnTo>
                <a:lnTo>
                  <a:pt x="363" y="768"/>
                </a:lnTo>
                <a:lnTo>
                  <a:pt x="371" y="760"/>
                </a:lnTo>
                <a:lnTo>
                  <a:pt x="389" y="756"/>
                </a:lnTo>
                <a:lnTo>
                  <a:pt x="401" y="756"/>
                </a:lnTo>
                <a:lnTo>
                  <a:pt x="446" y="771"/>
                </a:lnTo>
                <a:lnTo>
                  <a:pt x="461" y="771"/>
                </a:lnTo>
                <a:lnTo>
                  <a:pt x="532" y="771"/>
                </a:lnTo>
                <a:lnTo>
                  <a:pt x="532" y="771"/>
                </a:lnTo>
                <a:lnTo>
                  <a:pt x="550" y="775"/>
                </a:lnTo>
                <a:lnTo>
                  <a:pt x="565" y="775"/>
                </a:lnTo>
                <a:lnTo>
                  <a:pt x="573" y="775"/>
                </a:lnTo>
                <a:lnTo>
                  <a:pt x="580" y="771"/>
                </a:lnTo>
                <a:lnTo>
                  <a:pt x="588" y="764"/>
                </a:lnTo>
                <a:lnTo>
                  <a:pt x="588" y="760"/>
                </a:lnTo>
                <a:lnTo>
                  <a:pt x="580" y="712"/>
                </a:lnTo>
                <a:lnTo>
                  <a:pt x="573" y="667"/>
                </a:lnTo>
                <a:lnTo>
                  <a:pt x="577" y="663"/>
                </a:lnTo>
                <a:lnTo>
                  <a:pt x="610" y="663"/>
                </a:lnTo>
                <a:lnTo>
                  <a:pt x="652" y="670"/>
                </a:lnTo>
                <a:lnTo>
                  <a:pt x="652" y="670"/>
                </a:lnTo>
                <a:lnTo>
                  <a:pt x="674" y="670"/>
                </a:lnTo>
                <a:lnTo>
                  <a:pt x="693" y="678"/>
                </a:lnTo>
                <a:lnTo>
                  <a:pt x="704" y="685"/>
                </a:lnTo>
                <a:lnTo>
                  <a:pt x="715" y="697"/>
                </a:lnTo>
                <a:lnTo>
                  <a:pt x="719" y="708"/>
                </a:lnTo>
                <a:lnTo>
                  <a:pt x="723" y="719"/>
                </a:lnTo>
                <a:lnTo>
                  <a:pt x="723" y="726"/>
                </a:lnTo>
                <a:lnTo>
                  <a:pt x="723" y="738"/>
                </a:lnTo>
                <a:lnTo>
                  <a:pt x="734" y="745"/>
                </a:lnTo>
                <a:lnTo>
                  <a:pt x="734" y="745"/>
                </a:lnTo>
                <a:lnTo>
                  <a:pt x="749" y="753"/>
                </a:lnTo>
                <a:lnTo>
                  <a:pt x="760" y="760"/>
                </a:lnTo>
                <a:lnTo>
                  <a:pt x="768" y="768"/>
                </a:lnTo>
                <a:lnTo>
                  <a:pt x="771" y="775"/>
                </a:lnTo>
                <a:lnTo>
                  <a:pt x="779" y="794"/>
                </a:lnTo>
                <a:lnTo>
                  <a:pt x="779" y="813"/>
                </a:lnTo>
                <a:lnTo>
                  <a:pt x="779" y="813"/>
                </a:lnTo>
                <a:lnTo>
                  <a:pt x="783" y="820"/>
                </a:lnTo>
                <a:lnTo>
                  <a:pt x="786" y="824"/>
                </a:lnTo>
                <a:lnTo>
                  <a:pt x="798" y="828"/>
                </a:lnTo>
                <a:lnTo>
                  <a:pt x="816" y="828"/>
                </a:lnTo>
                <a:lnTo>
                  <a:pt x="831" y="820"/>
                </a:lnTo>
                <a:lnTo>
                  <a:pt x="831" y="820"/>
                </a:lnTo>
                <a:lnTo>
                  <a:pt x="850" y="809"/>
                </a:lnTo>
                <a:lnTo>
                  <a:pt x="865" y="801"/>
                </a:lnTo>
                <a:lnTo>
                  <a:pt x="880" y="798"/>
                </a:lnTo>
                <a:lnTo>
                  <a:pt x="955" y="805"/>
                </a:lnTo>
                <a:lnTo>
                  <a:pt x="963" y="794"/>
                </a:lnTo>
                <a:lnTo>
                  <a:pt x="963" y="794"/>
                </a:lnTo>
                <a:lnTo>
                  <a:pt x="985" y="783"/>
                </a:lnTo>
                <a:lnTo>
                  <a:pt x="1004" y="779"/>
                </a:lnTo>
                <a:lnTo>
                  <a:pt x="1015" y="783"/>
                </a:lnTo>
                <a:lnTo>
                  <a:pt x="1026" y="786"/>
                </a:lnTo>
                <a:lnTo>
                  <a:pt x="1030" y="794"/>
                </a:lnTo>
                <a:lnTo>
                  <a:pt x="1034" y="801"/>
                </a:lnTo>
                <a:lnTo>
                  <a:pt x="1037" y="813"/>
                </a:lnTo>
                <a:lnTo>
                  <a:pt x="1037" y="813"/>
                </a:lnTo>
                <a:lnTo>
                  <a:pt x="1041" y="824"/>
                </a:lnTo>
                <a:lnTo>
                  <a:pt x="1049" y="835"/>
                </a:lnTo>
                <a:lnTo>
                  <a:pt x="1060" y="846"/>
                </a:lnTo>
                <a:lnTo>
                  <a:pt x="1060" y="846"/>
                </a:lnTo>
                <a:lnTo>
                  <a:pt x="1075" y="854"/>
                </a:lnTo>
                <a:lnTo>
                  <a:pt x="1090" y="865"/>
                </a:lnTo>
                <a:lnTo>
                  <a:pt x="1101" y="880"/>
                </a:lnTo>
                <a:lnTo>
                  <a:pt x="1101" y="880"/>
                </a:lnTo>
                <a:lnTo>
                  <a:pt x="1116" y="910"/>
                </a:lnTo>
                <a:lnTo>
                  <a:pt x="1127" y="925"/>
                </a:lnTo>
                <a:lnTo>
                  <a:pt x="1139" y="929"/>
                </a:lnTo>
                <a:lnTo>
                  <a:pt x="1142" y="933"/>
                </a:lnTo>
                <a:lnTo>
                  <a:pt x="1142" y="933"/>
                </a:lnTo>
                <a:lnTo>
                  <a:pt x="1146" y="933"/>
                </a:lnTo>
                <a:lnTo>
                  <a:pt x="1142" y="929"/>
                </a:lnTo>
                <a:lnTo>
                  <a:pt x="1150" y="914"/>
                </a:lnTo>
                <a:lnTo>
                  <a:pt x="1161" y="910"/>
                </a:lnTo>
                <a:lnTo>
                  <a:pt x="1161" y="910"/>
                </a:lnTo>
                <a:lnTo>
                  <a:pt x="1172" y="914"/>
                </a:lnTo>
                <a:lnTo>
                  <a:pt x="1184" y="914"/>
                </a:lnTo>
                <a:lnTo>
                  <a:pt x="1199" y="910"/>
                </a:lnTo>
                <a:lnTo>
                  <a:pt x="1214" y="906"/>
                </a:lnTo>
                <a:lnTo>
                  <a:pt x="1225" y="891"/>
                </a:lnTo>
                <a:lnTo>
                  <a:pt x="1236" y="873"/>
                </a:lnTo>
                <a:lnTo>
                  <a:pt x="1243" y="843"/>
                </a:lnTo>
                <a:lnTo>
                  <a:pt x="1243" y="843"/>
                </a:lnTo>
                <a:lnTo>
                  <a:pt x="1243" y="835"/>
                </a:lnTo>
                <a:lnTo>
                  <a:pt x="1251" y="828"/>
                </a:lnTo>
                <a:lnTo>
                  <a:pt x="1255" y="824"/>
                </a:lnTo>
                <a:lnTo>
                  <a:pt x="1262" y="824"/>
                </a:lnTo>
                <a:lnTo>
                  <a:pt x="1270" y="828"/>
                </a:lnTo>
                <a:lnTo>
                  <a:pt x="1277" y="835"/>
                </a:lnTo>
                <a:lnTo>
                  <a:pt x="1277" y="835"/>
                </a:lnTo>
                <a:lnTo>
                  <a:pt x="1292" y="828"/>
                </a:lnTo>
                <a:lnTo>
                  <a:pt x="1300" y="820"/>
                </a:lnTo>
                <a:lnTo>
                  <a:pt x="1307" y="809"/>
                </a:lnTo>
                <a:lnTo>
                  <a:pt x="1307" y="809"/>
                </a:lnTo>
                <a:lnTo>
                  <a:pt x="1303" y="786"/>
                </a:lnTo>
                <a:lnTo>
                  <a:pt x="1296" y="734"/>
                </a:lnTo>
                <a:lnTo>
                  <a:pt x="1296" y="704"/>
                </a:lnTo>
                <a:lnTo>
                  <a:pt x="1296" y="674"/>
                </a:lnTo>
                <a:lnTo>
                  <a:pt x="1303" y="644"/>
                </a:lnTo>
                <a:lnTo>
                  <a:pt x="1311" y="633"/>
                </a:lnTo>
                <a:lnTo>
                  <a:pt x="1315" y="622"/>
                </a:lnTo>
                <a:lnTo>
                  <a:pt x="1315" y="622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8"/>
          <p:cNvSpPr>
            <a:spLocks/>
          </p:cNvSpPr>
          <p:nvPr/>
        </p:nvSpPr>
        <p:spPr bwMode="auto">
          <a:xfrm>
            <a:off x="9890535" y="2497803"/>
            <a:ext cx="958850" cy="969963"/>
          </a:xfrm>
          <a:custGeom>
            <a:avLst/>
            <a:gdLst>
              <a:gd name="T0" fmla="*/ 592 w 604"/>
              <a:gd name="T1" fmla="*/ 547 h 611"/>
              <a:gd name="T2" fmla="*/ 585 w 604"/>
              <a:gd name="T3" fmla="*/ 543 h 611"/>
              <a:gd name="T4" fmla="*/ 581 w 604"/>
              <a:gd name="T5" fmla="*/ 536 h 611"/>
              <a:gd name="T6" fmla="*/ 596 w 604"/>
              <a:gd name="T7" fmla="*/ 521 h 611"/>
              <a:gd name="T8" fmla="*/ 604 w 604"/>
              <a:gd name="T9" fmla="*/ 502 h 611"/>
              <a:gd name="T10" fmla="*/ 596 w 604"/>
              <a:gd name="T11" fmla="*/ 491 h 611"/>
              <a:gd name="T12" fmla="*/ 577 w 604"/>
              <a:gd name="T13" fmla="*/ 487 h 611"/>
              <a:gd name="T14" fmla="*/ 574 w 604"/>
              <a:gd name="T15" fmla="*/ 479 h 611"/>
              <a:gd name="T16" fmla="*/ 547 w 604"/>
              <a:gd name="T17" fmla="*/ 446 h 611"/>
              <a:gd name="T18" fmla="*/ 540 w 604"/>
              <a:gd name="T19" fmla="*/ 416 h 611"/>
              <a:gd name="T20" fmla="*/ 525 w 604"/>
              <a:gd name="T21" fmla="*/ 393 h 611"/>
              <a:gd name="T22" fmla="*/ 506 w 604"/>
              <a:gd name="T23" fmla="*/ 371 h 611"/>
              <a:gd name="T24" fmla="*/ 495 w 604"/>
              <a:gd name="T25" fmla="*/ 333 h 611"/>
              <a:gd name="T26" fmla="*/ 472 w 604"/>
              <a:gd name="T27" fmla="*/ 285 h 611"/>
              <a:gd name="T28" fmla="*/ 476 w 604"/>
              <a:gd name="T29" fmla="*/ 277 h 611"/>
              <a:gd name="T30" fmla="*/ 476 w 604"/>
              <a:gd name="T31" fmla="*/ 251 h 611"/>
              <a:gd name="T32" fmla="*/ 457 w 604"/>
              <a:gd name="T33" fmla="*/ 243 h 611"/>
              <a:gd name="T34" fmla="*/ 364 w 604"/>
              <a:gd name="T35" fmla="*/ 198 h 611"/>
              <a:gd name="T36" fmla="*/ 311 w 604"/>
              <a:gd name="T37" fmla="*/ 90 h 611"/>
              <a:gd name="T38" fmla="*/ 334 w 604"/>
              <a:gd name="T39" fmla="*/ 0 h 611"/>
              <a:gd name="T40" fmla="*/ 315 w 604"/>
              <a:gd name="T41" fmla="*/ 0 h 611"/>
              <a:gd name="T42" fmla="*/ 251 w 604"/>
              <a:gd name="T43" fmla="*/ 7 h 611"/>
              <a:gd name="T44" fmla="*/ 203 w 604"/>
              <a:gd name="T45" fmla="*/ 26 h 611"/>
              <a:gd name="T46" fmla="*/ 180 w 604"/>
              <a:gd name="T47" fmla="*/ 41 h 611"/>
              <a:gd name="T48" fmla="*/ 128 w 604"/>
              <a:gd name="T49" fmla="*/ 82 h 611"/>
              <a:gd name="T50" fmla="*/ 94 w 604"/>
              <a:gd name="T51" fmla="*/ 90 h 611"/>
              <a:gd name="T52" fmla="*/ 90 w 604"/>
              <a:gd name="T53" fmla="*/ 90 h 611"/>
              <a:gd name="T54" fmla="*/ 94 w 604"/>
              <a:gd name="T55" fmla="*/ 116 h 611"/>
              <a:gd name="T56" fmla="*/ 83 w 604"/>
              <a:gd name="T57" fmla="*/ 146 h 611"/>
              <a:gd name="T58" fmla="*/ 57 w 604"/>
              <a:gd name="T59" fmla="*/ 183 h 611"/>
              <a:gd name="T60" fmla="*/ 23 w 604"/>
              <a:gd name="T61" fmla="*/ 217 h 611"/>
              <a:gd name="T62" fmla="*/ 4 w 604"/>
              <a:gd name="T63" fmla="*/ 247 h 611"/>
              <a:gd name="T64" fmla="*/ 4 w 604"/>
              <a:gd name="T65" fmla="*/ 273 h 611"/>
              <a:gd name="T66" fmla="*/ 19 w 604"/>
              <a:gd name="T67" fmla="*/ 322 h 611"/>
              <a:gd name="T68" fmla="*/ 38 w 604"/>
              <a:gd name="T69" fmla="*/ 318 h 611"/>
              <a:gd name="T70" fmla="*/ 124 w 604"/>
              <a:gd name="T71" fmla="*/ 318 h 611"/>
              <a:gd name="T72" fmla="*/ 143 w 604"/>
              <a:gd name="T73" fmla="*/ 326 h 611"/>
              <a:gd name="T74" fmla="*/ 143 w 604"/>
              <a:gd name="T75" fmla="*/ 330 h 611"/>
              <a:gd name="T76" fmla="*/ 150 w 604"/>
              <a:gd name="T77" fmla="*/ 356 h 611"/>
              <a:gd name="T78" fmla="*/ 191 w 604"/>
              <a:gd name="T79" fmla="*/ 386 h 611"/>
              <a:gd name="T80" fmla="*/ 195 w 604"/>
              <a:gd name="T81" fmla="*/ 390 h 611"/>
              <a:gd name="T82" fmla="*/ 199 w 604"/>
              <a:gd name="T83" fmla="*/ 408 h 611"/>
              <a:gd name="T84" fmla="*/ 218 w 604"/>
              <a:gd name="T85" fmla="*/ 491 h 611"/>
              <a:gd name="T86" fmla="*/ 248 w 604"/>
              <a:gd name="T87" fmla="*/ 547 h 611"/>
              <a:gd name="T88" fmla="*/ 293 w 604"/>
              <a:gd name="T89" fmla="*/ 588 h 611"/>
              <a:gd name="T90" fmla="*/ 319 w 604"/>
              <a:gd name="T91" fmla="*/ 603 h 611"/>
              <a:gd name="T92" fmla="*/ 368 w 604"/>
              <a:gd name="T93" fmla="*/ 611 h 611"/>
              <a:gd name="T94" fmla="*/ 401 w 604"/>
              <a:gd name="T95" fmla="*/ 603 h 611"/>
              <a:gd name="T96" fmla="*/ 424 w 604"/>
              <a:gd name="T97" fmla="*/ 588 h 611"/>
              <a:gd name="T98" fmla="*/ 454 w 604"/>
              <a:gd name="T99" fmla="*/ 584 h 611"/>
              <a:gd name="T100" fmla="*/ 514 w 604"/>
              <a:gd name="T101" fmla="*/ 584 h 611"/>
              <a:gd name="T102" fmla="*/ 536 w 604"/>
              <a:gd name="T103" fmla="*/ 577 h 611"/>
              <a:gd name="T104" fmla="*/ 589 w 604"/>
              <a:gd name="T105" fmla="*/ 551 h 611"/>
              <a:gd name="T106" fmla="*/ 592 w 604"/>
              <a:gd name="T107" fmla="*/ 547 h 611"/>
              <a:gd name="T108" fmla="*/ 592 w 604"/>
              <a:gd name="T109" fmla="*/ 547 h 611"/>
              <a:gd name="T110" fmla="*/ 592 w 604"/>
              <a:gd name="T111" fmla="*/ 547 h 6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04" h="611">
                <a:moveTo>
                  <a:pt x="592" y="547"/>
                </a:moveTo>
                <a:lnTo>
                  <a:pt x="592" y="547"/>
                </a:lnTo>
                <a:lnTo>
                  <a:pt x="589" y="547"/>
                </a:lnTo>
                <a:lnTo>
                  <a:pt x="585" y="543"/>
                </a:lnTo>
                <a:lnTo>
                  <a:pt x="581" y="539"/>
                </a:lnTo>
                <a:lnTo>
                  <a:pt x="581" y="536"/>
                </a:lnTo>
                <a:lnTo>
                  <a:pt x="596" y="521"/>
                </a:lnTo>
                <a:lnTo>
                  <a:pt x="596" y="521"/>
                </a:lnTo>
                <a:lnTo>
                  <a:pt x="604" y="509"/>
                </a:lnTo>
                <a:lnTo>
                  <a:pt x="604" y="502"/>
                </a:lnTo>
                <a:lnTo>
                  <a:pt x="600" y="494"/>
                </a:lnTo>
                <a:lnTo>
                  <a:pt x="596" y="491"/>
                </a:lnTo>
                <a:lnTo>
                  <a:pt x="585" y="487"/>
                </a:lnTo>
                <a:lnTo>
                  <a:pt x="577" y="487"/>
                </a:lnTo>
                <a:lnTo>
                  <a:pt x="577" y="487"/>
                </a:lnTo>
                <a:lnTo>
                  <a:pt x="574" y="479"/>
                </a:lnTo>
                <a:lnTo>
                  <a:pt x="562" y="468"/>
                </a:lnTo>
                <a:lnTo>
                  <a:pt x="547" y="446"/>
                </a:lnTo>
                <a:lnTo>
                  <a:pt x="544" y="431"/>
                </a:lnTo>
                <a:lnTo>
                  <a:pt x="540" y="416"/>
                </a:lnTo>
                <a:lnTo>
                  <a:pt x="540" y="416"/>
                </a:lnTo>
                <a:lnTo>
                  <a:pt x="525" y="393"/>
                </a:lnTo>
                <a:lnTo>
                  <a:pt x="517" y="378"/>
                </a:lnTo>
                <a:lnTo>
                  <a:pt x="506" y="371"/>
                </a:lnTo>
                <a:lnTo>
                  <a:pt x="506" y="371"/>
                </a:lnTo>
                <a:lnTo>
                  <a:pt x="495" y="333"/>
                </a:lnTo>
                <a:lnTo>
                  <a:pt x="484" y="307"/>
                </a:lnTo>
                <a:lnTo>
                  <a:pt x="472" y="285"/>
                </a:lnTo>
                <a:lnTo>
                  <a:pt x="472" y="285"/>
                </a:lnTo>
                <a:lnTo>
                  <a:pt x="476" y="277"/>
                </a:lnTo>
                <a:lnTo>
                  <a:pt x="480" y="258"/>
                </a:lnTo>
                <a:lnTo>
                  <a:pt x="476" y="251"/>
                </a:lnTo>
                <a:lnTo>
                  <a:pt x="469" y="243"/>
                </a:lnTo>
                <a:lnTo>
                  <a:pt x="457" y="243"/>
                </a:lnTo>
                <a:lnTo>
                  <a:pt x="439" y="247"/>
                </a:lnTo>
                <a:lnTo>
                  <a:pt x="364" y="198"/>
                </a:lnTo>
                <a:lnTo>
                  <a:pt x="349" y="183"/>
                </a:lnTo>
                <a:lnTo>
                  <a:pt x="311" y="90"/>
                </a:lnTo>
                <a:lnTo>
                  <a:pt x="330" y="52"/>
                </a:lnTo>
                <a:lnTo>
                  <a:pt x="334" y="0"/>
                </a:lnTo>
                <a:lnTo>
                  <a:pt x="334" y="0"/>
                </a:lnTo>
                <a:lnTo>
                  <a:pt x="315" y="0"/>
                </a:lnTo>
                <a:lnTo>
                  <a:pt x="274" y="4"/>
                </a:lnTo>
                <a:lnTo>
                  <a:pt x="251" y="7"/>
                </a:lnTo>
                <a:lnTo>
                  <a:pt x="225" y="15"/>
                </a:lnTo>
                <a:lnTo>
                  <a:pt x="203" y="26"/>
                </a:lnTo>
                <a:lnTo>
                  <a:pt x="180" y="41"/>
                </a:lnTo>
                <a:lnTo>
                  <a:pt x="180" y="41"/>
                </a:lnTo>
                <a:lnTo>
                  <a:pt x="150" y="67"/>
                </a:lnTo>
                <a:lnTo>
                  <a:pt x="128" y="82"/>
                </a:lnTo>
                <a:lnTo>
                  <a:pt x="109" y="86"/>
                </a:lnTo>
                <a:lnTo>
                  <a:pt x="94" y="90"/>
                </a:lnTo>
                <a:lnTo>
                  <a:pt x="90" y="90"/>
                </a:lnTo>
                <a:lnTo>
                  <a:pt x="90" y="90"/>
                </a:lnTo>
                <a:lnTo>
                  <a:pt x="94" y="97"/>
                </a:lnTo>
                <a:lnTo>
                  <a:pt x="94" y="116"/>
                </a:lnTo>
                <a:lnTo>
                  <a:pt x="90" y="131"/>
                </a:lnTo>
                <a:lnTo>
                  <a:pt x="83" y="146"/>
                </a:lnTo>
                <a:lnTo>
                  <a:pt x="72" y="165"/>
                </a:lnTo>
                <a:lnTo>
                  <a:pt x="57" y="183"/>
                </a:lnTo>
                <a:lnTo>
                  <a:pt x="57" y="183"/>
                </a:lnTo>
                <a:lnTo>
                  <a:pt x="23" y="217"/>
                </a:lnTo>
                <a:lnTo>
                  <a:pt x="12" y="232"/>
                </a:lnTo>
                <a:lnTo>
                  <a:pt x="4" y="247"/>
                </a:lnTo>
                <a:lnTo>
                  <a:pt x="0" y="258"/>
                </a:lnTo>
                <a:lnTo>
                  <a:pt x="4" y="273"/>
                </a:lnTo>
                <a:lnTo>
                  <a:pt x="15" y="315"/>
                </a:lnTo>
                <a:lnTo>
                  <a:pt x="19" y="322"/>
                </a:lnTo>
                <a:lnTo>
                  <a:pt x="19" y="322"/>
                </a:lnTo>
                <a:lnTo>
                  <a:pt x="38" y="318"/>
                </a:lnTo>
                <a:lnTo>
                  <a:pt x="79" y="315"/>
                </a:lnTo>
                <a:lnTo>
                  <a:pt x="124" y="318"/>
                </a:lnTo>
                <a:lnTo>
                  <a:pt x="135" y="322"/>
                </a:lnTo>
                <a:lnTo>
                  <a:pt x="143" y="326"/>
                </a:lnTo>
                <a:lnTo>
                  <a:pt x="143" y="330"/>
                </a:lnTo>
                <a:lnTo>
                  <a:pt x="143" y="330"/>
                </a:lnTo>
                <a:lnTo>
                  <a:pt x="143" y="345"/>
                </a:lnTo>
                <a:lnTo>
                  <a:pt x="150" y="356"/>
                </a:lnTo>
                <a:lnTo>
                  <a:pt x="161" y="367"/>
                </a:lnTo>
                <a:lnTo>
                  <a:pt x="191" y="386"/>
                </a:lnTo>
                <a:lnTo>
                  <a:pt x="191" y="386"/>
                </a:lnTo>
                <a:lnTo>
                  <a:pt x="195" y="390"/>
                </a:lnTo>
                <a:lnTo>
                  <a:pt x="199" y="408"/>
                </a:lnTo>
                <a:lnTo>
                  <a:pt x="199" y="408"/>
                </a:lnTo>
                <a:lnTo>
                  <a:pt x="203" y="438"/>
                </a:lnTo>
                <a:lnTo>
                  <a:pt x="218" y="491"/>
                </a:lnTo>
                <a:lnTo>
                  <a:pt x="233" y="517"/>
                </a:lnTo>
                <a:lnTo>
                  <a:pt x="248" y="547"/>
                </a:lnTo>
                <a:lnTo>
                  <a:pt x="266" y="569"/>
                </a:lnTo>
                <a:lnTo>
                  <a:pt x="293" y="588"/>
                </a:lnTo>
                <a:lnTo>
                  <a:pt x="293" y="588"/>
                </a:lnTo>
                <a:lnTo>
                  <a:pt x="319" y="603"/>
                </a:lnTo>
                <a:lnTo>
                  <a:pt x="345" y="607"/>
                </a:lnTo>
                <a:lnTo>
                  <a:pt x="368" y="611"/>
                </a:lnTo>
                <a:lnTo>
                  <a:pt x="386" y="607"/>
                </a:lnTo>
                <a:lnTo>
                  <a:pt x="401" y="603"/>
                </a:lnTo>
                <a:lnTo>
                  <a:pt x="412" y="596"/>
                </a:lnTo>
                <a:lnTo>
                  <a:pt x="424" y="588"/>
                </a:lnTo>
                <a:lnTo>
                  <a:pt x="424" y="588"/>
                </a:lnTo>
                <a:lnTo>
                  <a:pt x="454" y="584"/>
                </a:lnTo>
                <a:lnTo>
                  <a:pt x="484" y="581"/>
                </a:lnTo>
                <a:lnTo>
                  <a:pt x="514" y="584"/>
                </a:lnTo>
                <a:lnTo>
                  <a:pt x="514" y="584"/>
                </a:lnTo>
                <a:lnTo>
                  <a:pt x="536" y="577"/>
                </a:lnTo>
                <a:lnTo>
                  <a:pt x="562" y="569"/>
                </a:lnTo>
                <a:lnTo>
                  <a:pt x="589" y="551"/>
                </a:lnTo>
                <a:lnTo>
                  <a:pt x="592" y="547"/>
                </a:lnTo>
                <a:lnTo>
                  <a:pt x="592" y="547"/>
                </a:lnTo>
                <a:lnTo>
                  <a:pt x="592" y="547"/>
                </a:lnTo>
                <a:lnTo>
                  <a:pt x="592" y="547"/>
                </a:lnTo>
                <a:lnTo>
                  <a:pt x="592" y="547"/>
                </a:lnTo>
                <a:lnTo>
                  <a:pt x="592" y="547"/>
                </a:lnTo>
                <a:lnTo>
                  <a:pt x="592" y="547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7726773" y="2266028"/>
            <a:ext cx="1641475" cy="2152650"/>
          </a:xfrm>
          <a:custGeom>
            <a:avLst/>
            <a:gdLst>
              <a:gd name="T0" fmla="*/ 985 w 1034"/>
              <a:gd name="T1" fmla="*/ 832 h 1356"/>
              <a:gd name="T2" fmla="*/ 951 w 1034"/>
              <a:gd name="T3" fmla="*/ 760 h 1356"/>
              <a:gd name="T4" fmla="*/ 865 w 1034"/>
              <a:gd name="T5" fmla="*/ 715 h 1356"/>
              <a:gd name="T6" fmla="*/ 798 w 1034"/>
              <a:gd name="T7" fmla="*/ 678 h 1356"/>
              <a:gd name="T8" fmla="*/ 738 w 1034"/>
              <a:gd name="T9" fmla="*/ 622 h 1356"/>
              <a:gd name="T10" fmla="*/ 659 w 1034"/>
              <a:gd name="T11" fmla="*/ 610 h 1356"/>
              <a:gd name="T12" fmla="*/ 618 w 1034"/>
              <a:gd name="T13" fmla="*/ 569 h 1356"/>
              <a:gd name="T14" fmla="*/ 595 w 1034"/>
              <a:gd name="T15" fmla="*/ 491 h 1356"/>
              <a:gd name="T16" fmla="*/ 607 w 1034"/>
              <a:gd name="T17" fmla="*/ 453 h 1356"/>
              <a:gd name="T18" fmla="*/ 663 w 1034"/>
              <a:gd name="T19" fmla="*/ 419 h 1356"/>
              <a:gd name="T20" fmla="*/ 730 w 1034"/>
              <a:gd name="T21" fmla="*/ 378 h 1356"/>
              <a:gd name="T22" fmla="*/ 772 w 1034"/>
              <a:gd name="T23" fmla="*/ 337 h 1356"/>
              <a:gd name="T24" fmla="*/ 738 w 1034"/>
              <a:gd name="T25" fmla="*/ 258 h 1356"/>
              <a:gd name="T26" fmla="*/ 753 w 1034"/>
              <a:gd name="T27" fmla="*/ 195 h 1356"/>
              <a:gd name="T28" fmla="*/ 719 w 1034"/>
              <a:gd name="T29" fmla="*/ 97 h 1356"/>
              <a:gd name="T30" fmla="*/ 682 w 1034"/>
              <a:gd name="T31" fmla="*/ 101 h 1356"/>
              <a:gd name="T32" fmla="*/ 618 w 1034"/>
              <a:gd name="T33" fmla="*/ 120 h 1356"/>
              <a:gd name="T34" fmla="*/ 588 w 1034"/>
              <a:gd name="T35" fmla="*/ 150 h 1356"/>
              <a:gd name="T36" fmla="*/ 566 w 1034"/>
              <a:gd name="T37" fmla="*/ 101 h 1356"/>
              <a:gd name="T38" fmla="*/ 521 w 1034"/>
              <a:gd name="T39" fmla="*/ 90 h 1356"/>
              <a:gd name="T40" fmla="*/ 479 w 1034"/>
              <a:gd name="T41" fmla="*/ 45 h 1356"/>
              <a:gd name="T42" fmla="*/ 442 w 1034"/>
              <a:gd name="T43" fmla="*/ 0 h 1356"/>
              <a:gd name="T44" fmla="*/ 386 w 1034"/>
              <a:gd name="T45" fmla="*/ 26 h 1356"/>
              <a:gd name="T46" fmla="*/ 318 w 1034"/>
              <a:gd name="T47" fmla="*/ 30 h 1356"/>
              <a:gd name="T48" fmla="*/ 288 w 1034"/>
              <a:gd name="T49" fmla="*/ 142 h 1356"/>
              <a:gd name="T50" fmla="*/ 243 w 1034"/>
              <a:gd name="T51" fmla="*/ 225 h 1356"/>
              <a:gd name="T52" fmla="*/ 206 w 1034"/>
              <a:gd name="T53" fmla="*/ 273 h 1356"/>
              <a:gd name="T54" fmla="*/ 146 w 1034"/>
              <a:gd name="T55" fmla="*/ 315 h 1356"/>
              <a:gd name="T56" fmla="*/ 112 w 1034"/>
              <a:gd name="T57" fmla="*/ 363 h 1356"/>
              <a:gd name="T58" fmla="*/ 94 w 1034"/>
              <a:gd name="T59" fmla="*/ 389 h 1356"/>
              <a:gd name="T60" fmla="*/ 79 w 1034"/>
              <a:gd name="T61" fmla="*/ 419 h 1356"/>
              <a:gd name="T62" fmla="*/ 60 w 1034"/>
              <a:gd name="T63" fmla="*/ 517 h 1356"/>
              <a:gd name="T64" fmla="*/ 112 w 1034"/>
              <a:gd name="T65" fmla="*/ 588 h 1356"/>
              <a:gd name="T66" fmla="*/ 146 w 1034"/>
              <a:gd name="T67" fmla="*/ 652 h 1356"/>
              <a:gd name="T68" fmla="*/ 206 w 1034"/>
              <a:gd name="T69" fmla="*/ 689 h 1356"/>
              <a:gd name="T70" fmla="*/ 187 w 1034"/>
              <a:gd name="T71" fmla="*/ 734 h 1356"/>
              <a:gd name="T72" fmla="*/ 213 w 1034"/>
              <a:gd name="T73" fmla="*/ 768 h 1356"/>
              <a:gd name="T74" fmla="*/ 217 w 1034"/>
              <a:gd name="T75" fmla="*/ 813 h 1356"/>
              <a:gd name="T76" fmla="*/ 183 w 1034"/>
              <a:gd name="T77" fmla="*/ 892 h 1356"/>
              <a:gd name="T78" fmla="*/ 142 w 1034"/>
              <a:gd name="T79" fmla="*/ 933 h 1356"/>
              <a:gd name="T80" fmla="*/ 168 w 1034"/>
              <a:gd name="T81" fmla="*/ 989 h 1356"/>
              <a:gd name="T82" fmla="*/ 49 w 1034"/>
              <a:gd name="T83" fmla="*/ 1165 h 1356"/>
              <a:gd name="T84" fmla="*/ 0 w 1034"/>
              <a:gd name="T85" fmla="*/ 1225 h 1356"/>
              <a:gd name="T86" fmla="*/ 19 w 1034"/>
              <a:gd name="T87" fmla="*/ 1255 h 1356"/>
              <a:gd name="T88" fmla="*/ 79 w 1034"/>
              <a:gd name="T89" fmla="*/ 1281 h 1356"/>
              <a:gd name="T90" fmla="*/ 138 w 1034"/>
              <a:gd name="T91" fmla="*/ 1262 h 1356"/>
              <a:gd name="T92" fmla="*/ 213 w 1034"/>
              <a:gd name="T93" fmla="*/ 1277 h 1356"/>
              <a:gd name="T94" fmla="*/ 277 w 1034"/>
              <a:gd name="T95" fmla="*/ 1266 h 1356"/>
              <a:gd name="T96" fmla="*/ 393 w 1034"/>
              <a:gd name="T97" fmla="*/ 1266 h 1356"/>
              <a:gd name="T98" fmla="*/ 472 w 1034"/>
              <a:gd name="T99" fmla="*/ 1349 h 1356"/>
              <a:gd name="T100" fmla="*/ 521 w 1034"/>
              <a:gd name="T101" fmla="*/ 1349 h 1356"/>
              <a:gd name="T102" fmla="*/ 573 w 1034"/>
              <a:gd name="T103" fmla="*/ 1300 h 1356"/>
              <a:gd name="T104" fmla="*/ 607 w 1034"/>
              <a:gd name="T105" fmla="*/ 1285 h 1356"/>
              <a:gd name="T106" fmla="*/ 667 w 1034"/>
              <a:gd name="T107" fmla="*/ 1236 h 1356"/>
              <a:gd name="T108" fmla="*/ 742 w 1034"/>
              <a:gd name="T109" fmla="*/ 1184 h 1356"/>
              <a:gd name="T110" fmla="*/ 805 w 1034"/>
              <a:gd name="T111" fmla="*/ 1139 h 1356"/>
              <a:gd name="T112" fmla="*/ 850 w 1034"/>
              <a:gd name="T113" fmla="*/ 1038 h 1356"/>
              <a:gd name="T114" fmla="*/ 929 w 1034"/>
              <a:gd name="T115" fmla="*/ 1000 h 1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34" h="1356">
                <a:moveTo>
                  <a:pt x="1034" y="877"/>
                </a:moveTo>
                <a:lnTo>
                  <a:pt x="1034" y="877"/>
                </a:lnTo>
                <a:lnTo>
                  <a:pt x="1019" y="869"/>
                </a:lnTo>
                <a:lnTo>
                  <a:pt x="1004" y="854"/>
                </a:lnTo>
                <a:lnTo>
                  <a:pt x="985" y="832"/>
                </a:lnTo>
                <a:lnTo>
                  <a:pt x="966" y="794"/>
                </a:lnTo>
                <a:lnTo>
                  <a:pt x="966" y="794"/>
                </a:lnTo>
                <a:lnTo>
                  <a:pt x="966" y="787"/>
                </a:lnTo>
                <a:lnTo>
                  <a:pt x="959" y="772"/>
                </a:lnTo>
                <a:lnTo>
                  <a:pt x="951" y="760"/>
                </a:lnTo>
                <a:lnTo>
                  <a:pt x="936" y="749"/>
                </a:lnTo>
                <a:lnTo>
                  <a:pt x="918" y="738"/>
                </a:lnTo>
                <a:lnTo>
                  <a:pt x="891" y="727"/>
                </a:lnTo>
                <a:lnTo>
                  <a:pt x="865" y="715"/>
                </a:lnTo>
                <a:lnTo>
                  <a:pt x="865" y="715"/>
                </a:lnTo>
                <a:lnTo>
                  <a:pt x="861" y="708"/>
                </a:lnTo>
                <a:lnTo>
                  <a:pt x="846" y="693"/>
                </a:lnTo>
                <a:lnTo>
                  <a:pt x="835" y="685"/>
                </a:lnTo>
                <a:lnTo>
                  <a:pt x="820" y="682"/>
                </a:lnTo>
                <a:lnTo>
                  <a:pt x="798" y="678"/>
                </a:lnTo>
                <a:lnTo>
                  <a:pt x="775" y="674"/>
                </a:lnTo>
                <a:lnTo>
                  <a:pt x="764" y="659"/>
                </a:lnTo>
                <a:lnTo>
                  <a:pt x="742" y="625"/>
                </a:lnTo>
                <a:lnTo>
                  <a:pt x="742" y="625"/>
                </a:lnTo>
                <a:lnTo>
                  <a:pt x="738" y="622"/>
                </a:lnTo>
                <a:lnTo>
                  <a:pt x="727" y="614"/>
                </a:lnTo>
                <a:lnTo>
                  <a:pt x="700" y="610"/>
                </a:lnTo>
                <a:lnTo>
                  <a:pt x="682" y="610"/>
                </a:lnTo>
                <a:lnTo>
                  <a:pt x="659" y="610"/>
                </a:lnTo>
                <a:lnTo>
                  <a:pt x="659" y="610"/>
                </a:lnTo>
                <a:lnTo>
                  <a:pt x="652" y="610"/>
                </a:lnTo>
                <a:lnTo>
                  <a:pt x="637" y="603"/>
                </a:lnTo>
                <a:lnTo>
                  <a:pt x="625" y="588"/>
                </a:lnTo>
                <a:lnTo>
                  <a:pt x="622" y="581"/>
                </a:lnTo>
                <a:lnTo>
                  <a:pt x="618" y="569"/>
                </a:lnTo>
                <a:lnTo>
                  <a:pt x="618" y="569"/>
                </a:lnTo>
                <a:lnTo>
                  <a:pt x="618" y="547"/>
                </a:lnTo>
                <a:lnTo>
                  <a:pt x="610" y="524"/>
                </a:lnTo>
                <a:lnTo>
                  <a:pt x="603" y="506"/>
                </a:lnTo>
                <a:lnTo>
                  <a:pt x="595" y="491"/>
                </a:lnTo>
                <a:lnTo>
                  <a:pt x="595" y="491"/>
                </a:lnTo>
                <a:lnTo>
                  <a:pt x="592" y="483"/>
                </a:lnTo>
                <a:lnTo>
                  <a:pt x="592" y="476"/>
                </a:lnTo>
                <a:lnTo>
                  <a:pt x="599" y="464"/>
                </a:lnTo>
                <a:lnTo>
                  <a:pt x="607" y="453"/>
                </a:lnTo>
                <a:lnTo>
                  <a:pt x="618" y="446"/>
                </a:lnTo>
                <a:lnTo>
                  <a:pt x="629" y="434"/>
                </a:lnTo>
                <a:lnTo>
                  <a:pt x="644" y="427"/>
                </a:lnTo>
                <a:lnTo>
                  <a:pt x="663" y="419"/>
                </a:lnTo>
                <a:lnTo>
                  <a:pt x="663" y="419"/>
                </a:lnTo>
                <a:lnTo>
                  <a:pt x="682" y="416"/>
                </a:lnTo>
                <a:lnTo>
                  <a:pt x="697" y="404"/>
                </a:lnTo>
                <a:lnTo>
                  <a:pt x="712" y="393"/>
                </a:lnTo>
                <a:lnTo>
                  <a:pt x="712" y="393"/>
                </a:lnTo>
                <a:lnTo>
                  <a:pt x="730" y="378"/>
                </a:lnTo>
                <a:lnTo>
                  <a:pt x="753" y="363"/>
                </a:lnTo>
                <a:lnTo>
                  <a:pt x="787" y="344"/>
                </a:lnTo>
                <a:lnTo>
                  <a:pt x="787" y="341"/>
                </a:lnTo>
                <a:lnTo>
                  <a:pt x="787" y="341"/>
                </a:lnTo>
                <a:lnTo>
                  <a:pt x="772" y="337"/>
                </a:lnTo>
                <a:lnTo>
                  <a:pt x="760" y="329"/>
                </a:lnTo>
                <a:lnTo>
                  <a:pt x="749" y="322"/>
                </a:lnTo>
                <a:lnTo>
                  <a:pt x="738" y="307"/>
                </a:lnTo>
                <a:lnTo>
                  <a:pt x="734" y="285"/>
                </a:lnTo>
                <a:lnTo>
                  <a:pt x="738" y="258"/>
                </a:lnTo>
                <a:lnTo>
                  <a:pt x="749" y="225"/>
                </a:lnTo>
                <a:lnTo>
                  <a:pt x="749" y="225"/>
                </a:lnTo>
                <a:lnTo>
                  <a:pt x="753" y="221"/>
                </a:lnTo>
                <a:lnTo>
                  <a:pt x="757" y="202"/>
                </a:lnTo>
                <a:lnTo>
                  <a:pt x="753" y="195"/>
                </a:lnTo>
                <a:lnTo>
                  <a:pt x="749" y="183"/>
                </a:lnTo>
                <a:lnTo>
                  <a:pt x="738" y="172"/>
                </a:lnTo>
                <a:lnTo>
                  <a:pt x="723" y="161"/>
                </a:lnTo>
                <a:lnTo>
                  <a:pt x="719" y="97"/>
                </a:lnTo>
                <a:lnTo>
                  <a:pt x="719" y="97"/>
                </a:lnTo>
                <a:lnTo>
                  <a:pt x="719" y="93"/>
                </a:lnTo>
                <a:lnTo>
                  <a:pt x="712" y="90"/>
                </a:lnTo>
                <a:lnTo>
                  <a:pt x="704" y="90"/>
                </a:lnTo>
                <a:lnTo>
                  <a:pt x="697" y="93"/>
                </a:lnTo>
                <a:lnTo>
                  <a:pt x="682" y="101"/>
                </a:lnTo>
                <a:lnTo>
                  <a:pt x="663" y="112"/>
                </a:lnTo>
                <a:lnTo>
                  <a:pt x="663" y="112"/>
                </a:lnTo>
                <a:lnTo>
                  <a:pt x="652" y="116"/>
                </a:lnTo>
                <a:lnTo>
                  <a:pt x="618" y="120"/>
                </a:lnTo>
                <a:lnTo>
                  <a:pt x="618" y="120"/>
                </a:lnTo>
                <a:lnTo>
                  <a:pt x="614" y="131"/>
                </a:lnTo>
                <a:lnTo>
                  <a:pt x="607" y="153"/>
                </a:lnTo>
                <a:lnTo>
                  <a:pt x="603" y="157"/>
                </a:lnTo>
                <a:lnTo>
                  <a:pt x="595" y="161"/>
                </a:lnTo>
                <a:lnTo>
                  <a:pt x="588" y="150"/>
                </a:lnTo>
                <a:lnTo>
                  <a:pt x="581" y="131"/>
                </a:lnTo>
                <a:lnTo>
                  <a:pt x="581" y="131"/>
                </a:lnTo>
                <a:lnTo>
                  <a:pt x="577" y="123"/>
                </a:lnTo>
                <a:lnTo>
                  <a:pt x="573" y="108"/>
                </a:lnTo>
                <a:lnTo>
                  <a:pt x="566" y="101"/>
                </a:lnTo>
                <a:lnTo>
                  <a:pt x="554" y="93"/>
                </a:lnTo>
                <a:lnTo>
                  <a:pt x="543" y="90"/>
                </a:lnTo>
                <a:lnTo>
                  <a:pt x="524" y="86"/>
                </a:lnTo>
                <a:lnTo>
                  <a:pt x="524" y="86"/>
                </a:lnTo>
                <a:lnTo>
                  <a:pt x="521" y="90"/>
                </a:lnTo>
                <a:lnTo>
                  <a:pt x="506" y="86"/>
                </a:lnTo>
                <a:lnTo>
                  <a:pt x="498" y="82"/>
                </a:lnTo>
                <a:lnTo>
                  <a:pt x="491" y="75"/>
                </a:lnTo>
                <a:lnTo>
                  <a:pt x="483" y="63"/>
                </a:lnTo>
                <a:lnTo>
                  <a:pt x="479" y="45"/>
                </a:lnTo>
                <a:lnTo>
                  <a:pt x="479" y="45"/>
                </a:lnTo>
                <a:lnTo>
                  <a:pt x="476" y="30"/>
                </a:lnTo>
                <a:lnTo>
                  <a:pt x="464" y="15"/>
                </a:lnTo>
                <a:lnTo>
                  <a:pt x="453" y="4"/>
                </a:lnTo>
                <a:lnTo>
                  <a:pt x="442" y="0"/>
                </a:lnTo>
                <a:lnTo>
                  <a:pt x="427" y="0"/>
                </a:lnTo>
                <a:lnTo>
                  <a:pt x="412" y="4"/>
                </a:lnTo>
                <a:lnTo>
                  <a:pt x="397" y="11"/>
                </a:lnTo>
                <a:lnTo>
                  <a:pt x="386" y="26"/>
                </a:lnTo>
                <a:lnTo>
                  <a:pt x="386" y="26"/>
                </a:lnTo>
                <a:lnTo>
                  <a:pt x="359" y="30"/>
                </a:lnTo>
                <a:lnTo>
                  <a:pt x="337" y="33"/>
                </a:lnTo>
                <a:lnTo>
                  <a:pt x="318" y="33"/>
                </a:lnTo>
                <a:lnTo>
                  <a:pt x="318" y="30"/>
                </a:lnTo>
                <a:lnTo>
                  <a:pt x="318" y="30"/>
                </a:lnTo>
                <a:lnTo>
                  <a:pt x="307" y="48"/>
                </a:lnTo>
                <a:lnTo>
                  <a:pt x="296" y="63"/>
                </a:lnTo>
                <a:lnTo>
                  <a:pt x="296" y="63"/>
                </a:lnTo>
                <a:lnTo>
                  <a:pt x="296" y="86"/>
                </a:lnTo>
                <a:lnTo>
                  <a:pt x="288" y="142"/>
                </a:lnTo>
                <a:lnTo>
                  <a:pt x="281" y="168"/>
                </a:lnTo>
                <a:lnTo>
                  <a:pt x="270" y="198"/>
                </a:lnTo>
                <a:lnTo>
                  <a:pt x="262" y="210"/>
                </a:lnTo>
                <a:lnTo>
                  <a:pt x="255" y="217"/>
                </a:lnTo>
                <a:lnTo>
                  <a:pt x="243" y="225"/>
                </a:lnTo>
                <a:lnTo>
                  <a:pt x="232" y="228"/>
                </a:lnTo>
                <a:lnTo>
                  <a:pt x="232" y="228"/>
                </a:lnTo>
                <a:lnTo>
                  <a:pt x="221" y="243"/>
                </a:lnTo>
                <a:lnTo>
                  <a:pt x="206" y="273"/>
                </a:lnTo>
                <a:lnTo>
                  <a:pt x="206" y="273"/>
                </a:lnTo>
                <a:lnTo>
                  <a:pt x="198" y="288"/>
                </a:lnTo>
                <a:lnTo>
                  <a:pt x="187" y="300"/>
                </a:lnTo>
                <a:lnTo>
                  <a:pt x="172" y="311"/>
                </a:lnTo>
                <a:lnTo>
                  <a:pt x="146" y="315"/>
                </a:lnTo>
                <a:lnTo>
                  <a:pt x="146" y="315"/>
                </a:lnTo>
                <a:lnTo>
                  <a:pt x="131" y="315"/>
                </a:lnTo>
                <a:lnTo>
                  <a:pt x="123" y="322"/>
                </a:lnTo>
                <a:lnTo>
                  <a:pt x="116" y="329"/>
                </a:lnTo>
                <a:lnTo>
                  <a:pt x="112" y="341"/>
                </a:lnTo>
                <a:lnTo>
                  <a:pt x="112" y="363"/>
                </a:lnTo>
                <a:lnTo>
                  <a:pt x="112" y="382"/>
                </a:lnTo>
                <a:lnTo>
                  <a:pt x="112" y="382"/>
                </a:lnTo>
                <a:lnTo>
                  <a:pt x="112" y="386"/>
                </a:lnTo>
                <a:lnTo>
                  <a:pt x="105" y="389"/>
                </a:lnTo>
                <a:lnTo>
                  <a:pt x="94" y="389"/>
                </a:lnTo>
                <a:lnTo>
                  <a:pt x="86" y="393"/>
                </a:lnTo>
                <a:lnTo>
                  <a:pt x="82" y="397"/>
                </a:lnTo>
                <a:lnTo>
                  <a:pt x="79" y="404"/>
                </a:lnTo>
                <a:lnTo>
                  <a:pt x="79" y="419"/>
                </a:lnTo>
                <a:lnTo>
                  <a:pt x="79" y="419"/>
                </a:lnTo>
                <a:lnTo>
                  <a:pt x="82" y="449"/>
                </a:lnTo>
                <a:lnTo>
                  <a:pt x="79" y="476"/>
                </a:lnTo>
                <a:lnTo>
                  <a:pt x="71" y="498"/>
                </a:lnTo>
                <a:lnTo>
                  <a:pt x="60" y="517"/>
                </a:lnTo>
                <a:lnTo>
                  <a:pt x="60" y="517"/>
                </a:lnTo>
                <a:lnTo>
                  <a:pt x="60" y="528"/>
                </a:lnTo>
                <a:lnTo>
                  <a:pt x="64" y="539"/>
                </a:lnTo>
                <a:lnTo>
                  <a:pt x="75" y="554"/>
                </a:lnTo>
                <a:lnTo>
                  <a:pt x="86" y="566"/>
                </a:lnTo>
                <a:lnTo>
                  <a:pt x="112" y="588"/>
                </a:lnTo>
                <a:lnTo>
                  <a:pt x="127" y="596"/>
                </a:lnTo>
                <a:lnTo>
                  <a:pt x="127" y="596"/>
                </a:lnTo>
                <a:lnTo>
                  <a:pt x="135" y="614"/>
                </a:lnTo>
                <a:lnTo>
                  <a:pt x="142" y="633"/>
                </a:lnTo>
                <a:lnTo>
                  <a:pt x="146" y="652"/>
                </a:lnTo>
                <a:lnTo>
                  <a:pt x="146" y="652"/>
                </a:lnTo>
                <a:lnTo>
                  <a:pt x="146" y="659"/>
                </a:lnTo>
                <a:lnTo>
                  <a:pt x="153" y="667"/>
                </a:lnTo>
                <a:lnTo>
                  <a:pt x="176" y="678"/>
                </a:lnTo>
                <a:lnTo>
                  <a:pt x="206" y="689"/>
                </a:lnTo>
                <a:lnTo>
                  <a:pt x="206" y="689"/>
                </a:lnTo>
                <a:lnTo>
                  <a:pt x="206" y="693"/>
                </a:lnTo>
                <a:lnTo>
                  <a:pt x="206" y="697"/>
                </a:lnTo>
                <a:lnTo>
                  <a:pt x="202" y="712"/>
                </a:lnTo>
                <a:lnTo>
                  <a:pt x="187" y="734"/>
                </a:lnTo>
                <a:lnTo>
                  <a:pt x="187" y="734"/>
                </a:lnTo>
                <a:lnTo>
                  <a:pt x="195" y="738"/>
                </a:lnTo>
                <a:lnTo>
                  <a:pt x="206" y="749"/>
                </a:lnTo>
                <a:lnTo>
                  <a:pt x="210" y="757"/>
                </a:lnTo>
                <a:lnTo>
                  <a:pt x="213" y="768"/>
                </a:lnTo>
                <a:lnTo>
                  <a:pt x="210" y="783"/>
                </a:lnTo>
                <a:lnTo>
                  <a:pt x="202" y="798"/>
                </a:lnTo>
                <a:lnTo>
                  <a:pt x="202" y="798"/>
                </a:lnTo>
                <a:lnTo>
                  <a:pt x="210" y="805"/>
                </a:lnTo>
                <a:lnTo>
                  <a:pt x="217" y="813"/>
                </a:lnTo>
                <a:lnTo>
                  <a:pt x="221" y="824"/>
                </a:lnTo>
                <a:lnTo>
                  <a:pt x="221" y="839"/>
                </a:lnTo>
                <a:lnTo>
                  <a:pt x="217" y="854"/>
                </a:lnTo>
                <a:lnTo>
                  <a:pt x="206" y="873"/>
                </a:lnTo>
                <a:lnTo>
                  <a:pt x="183" y="892"/>
                </a:lnTo>
                <a:lnTo>
                  <a:pt x="183" y="892"/>
                </a:lnTo>
                <a:lnTo>
                  <a:pt x="168" y="899"/>
                </a:lnTo>
                <a:lnTo>
                  <a:pt x="161" y="906"/>
                </a:lnTo>
                <a:lnTo>
                  <a:pt x="150" y="918"/>
                </a:lnTo>
                <a:lnTo>
                  <a:pt x="142" y="933"/>
                </a:lnTo>
                <a:lnTo>
                  <a:pt x="138" y="948"/>
                </a:lnTo>
                <a:lnTo>
                  <a:pt x="146" y="963"/>
                </a:lnTo>
                <a:lnTo>
                  <a:pt x="165" y="981"/>
                </a:lnTo>
                <a:lnTo>
                  <a:pt x="165" y="981"/>
                </a:lnTo>
                <a:lnTo>
                  <a:pt x="168" y="989"/>
                </a:lnTo>
                <a:lnTo>
                  <a:pt x="168" y="996"/>
                </a:lnTo>
                <a:lnTo>
                  <a:pt x="153" y="1026"/>
                </a:lnTo>
                <a:lnTo>
                  <a:pt x="135" y="1060"/>
                </a:lnTo>
                <a:lnTo>
                  <a:pt x="105" y="1098"/>
                </a:lnTo>
                <a:lnTo>
                  <a:pt x="49" y="1165"/>
                </a:lnTo>
                <a:lnTo>
                  <a:pt x="22" y="1195"/>
                </a:lnTo>
                <a:lnTo>
                  <a:pt x="22" y="1195"/>
                </a:lnTo>
                <a:lnTo>
                  <a:pt x="15" y="1202"/>
                </a:lnTo>
                <a:lnTo>
                  <a:pt x="4" y="1217"/>
                </a:lnTo>
                <a:lnTo>
                  <a:pt x="0" y="1225"/>
                </a:lnTo>
                <a:lnTo>
                  <a:pt x="0" y="1236"/>
                </a:lnTo>
                <a:lnTo>
                  <a:pt x="7" y="1244"/>
                </a:lnTo>
                <a:lnTo>
                  <a:pt x="19" y="1251"/>
                </a:lnTo>
                <a:lnTo>
                  <a:pt x="19" y="1251"/>
                </a:lnTo>
                <a:lnTo>
                  <a:pt x="19" y="1255"/>
                </a:lnTo>
                <a:lnTo>
                  <a:pt x="19" y="1255"/>
                </a:lnTo>
                <a:lnTo>
                  <a:pt x="19" y="1255"/>
                </a:lnTo>
                <a:lnTo>
                  <a:pt x="37" y="1266"/>
                </a:lnTo>
                <a:lnTo>
                  <a:pt x="64" y="1277"/>
                </a:lnTo>
                <a:lnTo>
                  <a:pt x="79" y="1281"/>
                </a:lnTo>
                <a:lnTo>
                  <a:pt x="97" y="1285"/>
                </a:lnTo>
                <a:lnTo>
                  <a:pt x="112" y="1281"/>
                </a:lnTo>
                <a:lnTo>
                  <a:pt x="123" y="1270"/>
                </a:lnTo>
                <a:lnTo>
                  <a:pt x="123" y="1270"/>
                </a:lnTo>
                <a:lnTo>
                  <a:pt x="138" y="1262"/>
                </a:lnTo>
                <a:lnTo>
                  <a:pt x="153" y="1255"/>
                </a:lnTo>
                <a:lnTo>
                  <a:pt x="165" y="1255"/>
                </a:lnTo>
                <a:lnTo>
                  <a:pt x="180" y="1255"/>
                </a:lnTo>
                <a:lnTo>
                  <a:pt x="198" y="1266"/>
                </a:lnTo>
                <a:lnTo>
                  <a:pt x="213" y="1277"/>
                </a:lnTo>
                <a:lnTo>
                  <a:pt x="213" y="1277"/>
                </a:lnTo>
                <a:lnTo>
                  <a:pt x="221" y="1281"/>
                </a:lnTo>
                <a:lnTo>
                  <a:pt x="228" y="1281"/>
                </a:lnTo>
                <a:lnTo>
                  <a:pt x="251" y="1277"/>
                </a:lnTo>
                <a:lnTo>
                  <a:pt x="277" y="1266"/>
                </a:lnTo>
                <a:lnTo>
                  <a:pt x="341" y="1262"/>
                </a:lnTo>
                <a:lnTo>
                  <a:pt x="363" y="1240"/>
                </a:lnTo>
                <a:lnTo>
                  <a:pt x="363" y="1240"/>
                </a:lnTo>
                <a:lnTo>
                  <a:pt x="374" y="1247"/>
                </a:lnTo>
                <a:lnTo>
                  <a:pt x="393" y="1266"/>
                </a:lnTo>
                <a:lnTo>
                  <a:pt x="393" y="1266"/>
                </a:lnTo>
                <a:lnTo>
                  <a:pt x="412" y="1292"/>
                </a:lnTo>
                <a:lnTo>
                  <a:pt x="419" y="1307"/>
                </a:lnTo>
                <a:lnTo>
                  <a:pt x="472" y="1349"/>
                </a:lnTo>
                <a:lnTo>
                  <a:pt x="472" y="1349"/>
                </a:lnTo>
                <a:lnTo>
                  <a:pt x="479" y="1352"/>
                </a:lnTo>
                <a:lnTo>
                  <a:pt x="491" y="1356"/>
                </a:lnTo>
                <a:lnTo>
                  <a:pt x="502" y="1356"/>
                </a:lnTo>
                <a:lnTo>
                  <a:pt x="509" y="1352"/>
                </a:lnTo>
                <a:lnTo>
                  <a:pt x="521" y="1349"/>
                </a:lnTo>
                <a:lnTo>
                  <a:pt x="528" y="1337"/>
                </a:lnTo>
                <a:lnTo>
                  <a:pt x="528" y="1337"/>
                </a:lnTo>
                <a:lnTo>
                  <a:pt x="547" y="1319"/>
                </a:lnTo>
                <a:lnTo>
                  <a:pt x="566" y="1304"/>
                </a:lnTo>
                <a:lnTo>
                  <a:pt x="573" y="1300"/>
                </a:lnTo>
                <a:lnTo>
                  <a:pt x="584" y="1300"/>
                </a:lnTo>
                <a:lnTo>
                  <a:pt x="584" y="1300"/>
                </a:lnTo>
                <a:lnTo>
                  <a:pt x="595" y="1296"/>
                </a:lnTo>
                <a:lnTo>
                  <a:pt x="603" y="1292"/>
                </a:lnTo>
                <a:lnTo>
                  <a:pt x="607" y="1285"/>
                </a:lnTo>
                <a:lnTo>
                  <a:pt x="607" y="1277"/>
                </a:lnTo>
                <a:lnTo>
                  <a:pt x="603" y="1266"/>
                </a:lnTo>
                <a:lnTo>
                  <a:pt x="599" y="1259"/>
                </a:lnTo>
                <a:lnTo>
                  <a:pt x="599" y="1232"/>
                </a:lnTo>
                <a:lnTo>
                  <a:pt x="667" y="1236"/>
                </a:lnTo>
                <a:lnTo>
                  <a:pt x="667" y="1236"/>
                </a:lnTo>
                <a:lnTo>
                  <a:pt x="697" y="1210"/>
                </a:lnTo>
                <a:lnTo>
                  <a:pt x="719" y="1191"/>
                </a:lnTo>
                <a:lnTo>
                  <a:pt x="730" y="1187"/>
                </a:lnTo>
                <a:lnTo>
                  <a:pt x="742" y="1184"/>
                </a:lnTo>
                <a:lnTo>
                  <a:pt x="742" y="1184"/>
                </a:lnTo>
                <a:lnTo>
                  <a:pt x="760" y="1180"/>
                </a:lnTo>
                <a:lnTo>
                  <a:pt x="783" y="1161"/>
                </a:lnTo>
                <a:lnTo>
                  <a:pt x="794" y="1150"/>
                </a:lnTo>
                <a:lnTo>
                  <a:pt x="805" y="1139"/>
                </a:lnTo>
                <a:lnTo>
                  <a:pt x="817" y="1124"/>
                </a:lnTo>
                <a:lnTo>
                  <a:pt x="824" y="1105"/>
                </a:lnTo>
                <a:lnTo>
                  <a:pt x="824" y="1105"/>
                </a:lnTo>
                <a:lnTo>
                  <a:pt x="835" y="1068"/>
                </a:lnTo>
                <a:lnTo>
                  <a:pt x="850" y="1038"/>
                </a:lnTo>
                <a:lnTo>
                  <a:pt x="869" y="1008"/>
                </a:lnTo>
                <a:lnTo>
                  <a:pt x="869" y="1008"/>
                </a:lnTo>
                <a:lnTo>
                  <a:pt x="903" y="1011"/>
                </a:lnTo>
                <a:lnTo>
                  <a:pt x="921" y="1008"/>
                </a:lnTo>
                <a:lnTo>
                  <a:pt x="929" y="1000"/>
                </a:lnTo>
                <a:lnTo>
                  <a:pt x="933" y="1000"/>
                </a:lnTo>
                <a:lnTo>
                  <a:pt x="1034" y="877"/>
                </a:lnTo>
                <a:lnTo>
                  <a:pt x="1034" y="877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0"/>
          <p:cNvSpPr>
            <a:spLocks/>
          </p:cNvSpPr>
          <p:nvPr/>
        </p:nvSpPr>
        <p:spPr bwMode="auto">
          <a:xfrm>
            <a:off x="9563510" y="629315"/>
            <a:ext cx="820737" cy="863600"/>
          </a:xfrm>
          <a:custGeom>
            <a:avLst/>
            <a:gdLst>
              <a:gd name="T0" fmla="*/ 0 w 517"/>
              <a:gd name="T1" fmla="*/ 0 h 544"/>
              <a:gd name="T2" fmla="*/ 0 w 517"/>
              <a:gd name="T3" fmla="*/ 0 h 544"/>
              <a:gd name="T4" fmla="*/ 4 w 517"/>
              <a:gd name="T5" fmla="*/ 23 h 544"/>
              <a:gd name="T6" fmla="*/ 8 w 517"/>
              <a:gd name="T7" fmla="*/ 38 h 544"/>
              <a:gd name="T8" fmla="*/ 12 w 517"/>
              <a:gd name="T9" fmla="*/ 49 h 544"/>
              <a:gd name="T10" fmla="*/ 12 w 517"/>
              <a:gd name="T11" fmla="*/ 49 h 544"/>
              <a:gd name="T12" fmla="*/ 19 w 517"/>
              <a:gd name="T13" fmla="*/ 72 h 544"/>
              <a:gd name="T14" fmla="*/ 27 w 517"/>
              <a:gd name="T15" fmla="*/ 109 h 544"/>
              <a:gd name="T16" fmla="*/ 30 w 517"/>
              <a:gd name="T17" fmla="*/ 135 h 544"/>
              <a:gd name="T18" fmla="*/ 27 w 517"/>
              <a:gd name="T19" fmla="*/ 162 h 544"/>
              <a:gd name="T20" fmla="*/ 23 w 517"/>
              <a:gd name="T21" fmla="*/ 192 h 544"/>
              <a:gd name="T22" fmla="*/ 15 w 517"/>
              <a:gd name="T23" fmla="*/ 218 h 544"/>
              <a:gd name="T24" fmla="*/ 15 w 517"/>
              <a:gd name="T25" fmla="*/ 218 h 544"/>
              <a:gd name="T26" fmla="*/ 15 w 517"/>
              <a:gd name="T27" fmla="*/ 233 h 544"/>
              <a:gd name="T28" fmla="*/ 19 w 517"/>
              <a:gd name="T29" fmla="*/ 266 h 544"/>
              <a:gd name="T30" fmla="*/ 23 w 517"/>
              <a:gd name="T31" fmla="*/ 285 h 544"/>
              <a:gd name="T32" fmla="*/ 34 w 517"/>
              <a:gd name="T33" fmla="*/ 300 h 544"/>
              <a:gd name="T34" fmla="*/ 45 w 517"/>
              <a:gd name="T35" fmla="*/ 311 h 544"/>
              <a:gd name="T36" fmla="*/ 57 w 517"/>
              <a:gd name="T37" fmla="*/ 315 h 544"/>
              <a:gd name="T38" fmla="*/ 68 w 517"/>
              <a:gd name="T39" fmla="*/ 315 h 544"/>
              <a:gd name="T40" fmla="*/ 68 w 517"/>
              <a:gd name="T41" fmla="*/ 315 h 544"/>
              <a:gd name="T42" fmla="*/ 124 w 517"/>
              <a:gd name="T43" fmla="*/ 311 h 544"/>
              <a:gd name="T44" fmla="*/ 135 w 517"/>
              <a:gd name="T45" fmla="*/ 311 h 544"/>
              <a:gd name="T46" fmla="*/ 135 w 517"/>
              <a:gd name="T47" fmla="*/ 311 h 544"/>
              <a:gd name="T48" fmla="*/ 146 w 517"/>
              <a:gd name="T49" fmla="*/ 296 h 544"/>
              <a:gd name="T50" fmla="*/ 154 w 517"/>
              <a:gd name="T51" fmla="*/ 281 h 544"/>
              <a:gd name="T52" fmla="*/ 173 w 517"/>
              <a:gd name="T53" fmla="*/ 263 h 544"/>
              <a:gd name="T54" fmla="*/ 191 w 517"/>
              <a:gd name="T55" fmla="*/ 244 h 544"/>
              <a:gd name="T56" fmla="*/ 218 w 517"/>
              <a:gd name="T57" fmla="*/ 229 h 544"/>
              <a:gd name="T58" fmla="*/ 251 w 517"/>
              <a:gd name="T59" fmla="*/ 218 h 544"/>
              <a:gd name="T60" fmla="*/ 293 w 517"/>
              <a:gd name="T61" fmla="*/ 210 h 544"/>
              <a:gd name="T62" fmla="*/ 293 w 517"/>
              <a:gd name="T63" fmla="*/ 210 h 544"/>
              <a:gd name="T64" fmla="*/ 311 w 517"/>
              <a:gd name="T65" fmla="*/ 210 h 544"/>
              <a:gd name="T66" fmla="*/ 341 w 517"/>
              <a:gd name="T67" fmla="*/ 210 h 544"/>
              <a:gd name="T68" fmla="*/ 371 w 517"/>
              <a:gd name="T69" fmla="*/ 210 h 544"/>
              <a:gd name="T70" fmla="*/ 371 w 517"/>
              <a:gd name="T71" fmla="*/ 210 h 544"/>
              <a:gd name="T72" fmla="*/ 386 w 517"/>
              <a:gd name="T73" fmla="*/ 210 h 544"/>
              <a:gd name="T74" fmla="*/ 412 w 517"/>
              <a:gd name="T75" fmla="*/ 210 h 544"/>
              <a:gd name="T76" fmla="*/ 424 w 517"/>
              <a:gd name="T77" fmla="*/ 218 h 544"/>
              <a:gd name="T78" fmla="*/ 435 w 517"/>
              <a:gd name="T79" fmla="*/ 225 h 544"/>
              <a:gd name="T80" fmla="*/ 435 w 517"/>
              <a:gd name="T81" fmla="*/ 236 h 544"/>
              <a:gd name="T82" fmla="*/ 431 w 517"/>
              <a:gd name="T83" fmla="*/ 255 h 544"/>
              <a:gd name="T84" fmla="*/ 431 w 517"/>
              <a:gd name="T85" fmla="*/ 255 h 544"/>
              <a:gd name="T86" fmla="*/ 420 w 517"/>
              <a:gd name="T87" fmla="*/ 278 h 544"/>
              <a:gd name="T88" fmla="*/ 416 w 517"/>
              <a:gd name="T89" fmla="*/ 300 h 544"/>
              <a:gd name="T90" fmla="*/ 416 w 517"/>
              <a:gd name="T91" fmla="*/ 326 h 544"/>
              <a:gd name="T92" fmla="*/ 420 w 517"/>
              <a:gd name="T93" fmla="*/ 353 h 544"/>
              <a:gd name="T94" fmla="*/ 424 w 517"/>
              <a:gd name="T95" fmla="*/ 375 h 544"/>
              <a:gd name="T96" fmla="*/ 435 w 517"/>
              <a:gd name="T97" fmla="*/ 398 h 544"/>
              <a:gd name="T98" fmla="*/ 446 w 517"/>
              <a:gd name="T99" fmla="*/ 416 h 544"/>
              <a:gd name="T100" fmla="*/ 461 w 517"/>
              <a:gd name="T101" fmla="*/ 435 h 544"/>
              <a:gd name="T102" fmla="*/ 461 w 517"/>
              <a:gd name="T103" fmla="*/ 435 h 544"/>
              <a:gd name="T104" fmla="*/ 484 w 517"/>
              <a:gd name="T105" fmla="*/ 458 h 544"/>
              <a:gd name="T106" fmla="*/ 495 w 517"/>
              <a:gd name="T107" fmla="*/ 480 h 544"/>
              <a:gd name="T108" fmla="*/ 502 w 517"/>
              <a:gd name="T109" fmla="*/ 502 h 544"/>
              <a:gd name="T110" fmla="*/ 502 w 517"/>
              <a:gd name="T111" fmla="*/ 517 h 544"/>
              <a:gd name="T112" fmla="*/ 502 w 517"/>
              <a:gd name="T113" fmla="*/ 517 h 544"/>
              <a:gd name="T114" fmla="*/ 510 w 517"/>
              <a:gd name="T115" fmla="*/ 525 h 544"/>
              <a:gd name="T116" fmla="*/ 517 w 517"/>
              <a:gd name="T117" fmla="*/ 536 h 544"/>
              <a:gd name="T118" fmla="*/ 517 w 517"/>
              <a:gd name="T119" fmla="*/ 544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17" h="544">
                <a:moveTo>
                  <a:pt x="0" y="0"/>
                </a:moveTo>
                <a:lnTo>
                  <a:pt x="0" y="0"/>
                </a:lnTo>
                <a:lnTo>
                  <a:pt x="4" y="23"/>
                </a:lnTo>
                <a:lnTo>
                  <a:pt x="8" y="38"/>
                </a:lnTo>
                <a:lnTo>
                  <a:pt x="12" y="49"/>
                </a:lnTo>
                <a:lnTo>
                  <a:pt x="12" y="49"/>
                </a:lnTo>
                <a:lnTo>
                  <a:pt x="19" y="72"/>
                </a:lnTo>
                <a:lnTo>
                  <a:pt x="27" y="109"/>
                </a:lnTo>
                <a:lnTo>
                  <a:pt x="30" y="135"/>
                </a:lnTo>
                <a:lnTo>
                  <a:pt x="27" y="162"/>
                </a:lnTo>
                <a:lnTo>
                  <a:pt x="23" y="192"/>
                </a:lnTo>
                <a:lnTo>
                  <a:pt x="15" y="218"/>
                </a:lnTo>
                <a:lnTo>
                  <a:pt x="15" y="218"/>
                </a:lnTo>
                <a:lnTo>
                  <a:pt x="15" y="233"/>
                </a:lnTo>
                <a:lnTo>
                  <a:pt x="19" y="266"/>
                </a:lnTo>
                <a:lnTo>
                  <a:pt x="23" y="285"/>
                </a:lnTo>
                <a:lnTo>
                  <a:pt x="34" y="300"/>
                </a:lnTo>
                <a:lnTo>
                  <a:pt x="45" y="311"/>
                </a:lnTo>
                <a:lnTo>
                  <a:pt x="57" y="315"/>
                </a:lnTo>
                <a:lnTo>
                  <a:pt x="68" y="315"/>
                </a:lnTo>
                <a:lnTo>
                  <a:pt x="68" y="315"/>
                </a:lnTo>
                <a:lnTo>
                  <a:pt x="124" y="311"/>
                </a:lnTo>
                <a:lnTo>
                  <a:pt x="135" y="311"/>
                </a:lnTo>
                <a:lnTo>
                  <a:pt x="135" y="311"/>
                </a:lnTo>
                <a:lnTo>
                  <a:pt x="146" y="296"/>
                </a:lnTo>
                <a:lnTo>
                  <a:pt x="154" y="281"/>
                </a:lnTo>
                <a:lnTo>
                  <a:pt x="173" y="263"/>
                </a:lnTo>
                <a:lnTo>
                  <a:pt x="191" y="244"/>
                </a:lnTo>
                <a:lnTo>
                  <a:pt x="218" y="229"/>
                </a:lnTo>
                <a:lnTo>
                  <a:pt x="251" y="218"/>
                </a:lnTo>
                <a:lnTo>
                  <a:pt x="293" y="210"/>
                </a:lnTo>
                <a:lnTo>
                  <a:pt x="293" y="210"/>
                </a:lnTo>
                <a:lnTo>
                  <a:pt x="311" y="210"/>
                </a:lnTo>
                <a:lnTo>
                  <a:pt x="341" y="210"/>
                </a:lnTo>
                <a:lnTo>
                  <a:pt x="371" y="210"/>
                </a:lnTo>
                <a:lnTo>
                  <a:pt x="371" y="210"/>
                </a:lnTo>
                <a:lnTo>
                  <a:pt x="386" y="210"/>
                </a:lnTo>
                <a:lnTo>
                  <a:pt x="412" y="210"/>
                </a:lnTo>
                <a:lnTo>
                  <a:pt x="424" y="218"/>
                </a:lnTo>
                <a:lnTo>
                  <a:pt x="435" y="225"/>
                </a:lnTo>
                <a:lnTo>
                  <a:pt x="435" y="236"/>
                </a:lnTo>
                <a:lnTo>
                  <a:pt x="431" y="255"/>
                </a:lnTo>
                <a:lnTo>
                  <a:pt x="431" y="255"/>
                </a:lnTo>
                <a:lnTo>
                  <a:pt x="420" y="278"/>
                </a:lnTo>
                <a:lnTo>
                  <a:pt x="416" y="300"/>
                </a:lnTo>
                <a:lnTo>
                  <a:pt x="416" y="326"/>
                </a:lnTo>
                <a:lnTo>
                  <a:pt x="420" y="353"/>
                </a:lnTo>
                <a:lnTo>
                  <a:pt x="424" y="375"/>
                </a:lnTo>
                <a:lnTo>
                  <a:pt x="435" y="398"/>
                </a:lnTo>
                <a:lnTo>
                  <a:pt x="446" y="416"/>
                </a:lnTo>
                <a:lnTo>
                  <a:pt x="461" y="435"/>
                </a:lnTo>
                <a:lnTo>
                  <a:pt x="461" y="435"/>
                </a:lnTo>
                <a:lnTo>
                  <a:pt x="484" y="458"/>
                </a:lnTo>
                <a:lnTo>
                  <a:pt x="495" y="480"/>
                </a:lnTo>
                <a:lnTo>
                  <a:pt x="502" y="502"/>
                </a:lnTo>
                <a:lnTo>
                  <a:pt x="502" y="517"/>
                </a:lnTo>
                <a:lnTo>
                  <a:pt x="502" y="517"/>
                </a:lnTo>
                <a:lnTo>
                  <a:pt x="510" y="525"/>
                </a:lnTo>
                <a:lnTo>
                  <a:pt x="517" y="536"/>
                </a:lnTo>
                <a:lnTo>
                  <a:pt x="517" y="544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1"/>
          <p:cNvSpPr>
            <a:spLocks/>
          </p:cNvSpPr>
          <p:nvPr/>
        </p:nvSpPr>
        <p:spPr bwMode="auto">
          <a:xfrm>
            <a:off x="9058685" y="1289715"/>
            <a:ext cx="1689100" cy="595313"/>
          </a:xfrm>
          <a:custGeom>
            <a:avLst/>
            <a:gdLst>
              <a:gd name="T0" fmla="*/ 0 w 1064"/>
              <a:gd name="T1" fmla="*/ 0 h 375"/>
              <a:gd name="T2" fmla="*/ 7 w 1064"/>
              <a:gd name="T3" fmla="*/ 0 h 375"/>
              <a:gd name="T4" fmla="*/ 15 w 1064"/>
              <a:gd name="T5" fmla="*/ 12 h 375"/>
              <a:gd name="T6" fmla="*/ 22 w 1064"/>
              <a:gd name="T7" fmla="*/ 42 h 375"/>
              <a:gd name="T8" fmla="*/ 22 w 1064"/>
              <a:gd name="T9" fmla="*/ 68 h 375"/>
              <a:gd name="T10" fmla="*/ 26 w 1064"/>
              <a:gd name="T11" fmla="*/ 79 h 375"/>
              <a:gd name="T12" fmla="*/ 56 w 1064"/>
              <a:gd name="T13" fmla="*/ 105 h 375"/>
              <a:gd name="T14" fmla="*/ 60 w 1064"/>
              <a:gd name="T15" fmla="*/ 116 h 375"/>
              <a:gd name="T16" fmla="*/ 64 w 1064"/>
              <a:gd name="T17" fmla="*/ 161 h 375"/>
              <a:gd name="T18" fmla="*/ 64 w 1064"/>
              <a:gd name="T19" fmla="*/ 169 h 375"/>
              <a:gd name="T20" fmla="*/ 90 w 1064"/>
              <a:gd name="T21" fmla="*/ 203 h 375"/>
              <a:gd name="T22" fmla="*/ 120 w 1064"/>
              <a:gd name="T23" fmla="*/ 221 h 375"/>
              <a:gd name="T24" fmla="*/ 169 w 1064"/>
              <a:gd name="T25" fmla="*/ 285 h 375"/>
              <a:gd name="T26" fmla="*/ 176 w 1064"/>
              <a:gd name="T27" fmla="*/ 315 h 375"/>
              <a:gd name="T28" fmla="*/ 184 w 1064"/>
              <a:gd name="T29" fmla="*/ 323 h 375"/>
              <a:gd name="T30" fmla="*/ 206 w 1064"/>
              <a:gd name="T31" fmla="*/ 338 h 375"/>
              <a:gd name="T32" fmla="*/ 236 w 1064"/>
              <a:gd name="T33" fmla="*/ 341 h 375"/>
              <a:gd name="T34" fmla="*/ 255 w 1064"/>
              <a:gd name="T35" fmla="*/ 338 h 375"/>
              <a:gd name="T36" fmla="*/ 322 w 1064"/>
              <a:gd name="T37" fmla="*/ 334 h 375"/>
              <a:gd name="T38" fmla="*/ 352 w 1064"/>
              <a:gd name="T39" fmla="*/ 338 h 375"/>
              <a:gd name="T40" fmla="*/ 390 w 1064"/>
              <a:gd name="T41" fmla="*/ 323 h 375"/>
              <a:gd name="T42" fmla="*/ 405 w 1064"/>
              <a:gd name="T43" fmla="*/ 308 h 375"/>
              <a:gd name="T44" fmla="*/ 453 w 1064"/>
              <a:gd name="T45" fmla="*/ 281 h 375"/>
              <a:gd name="T46" fmla="*/ 472 w 1064"/>
              <a:gd name="T47" fmla="*/ 278 h 375"/>
              <a:gd name="T48" fmla="*/ 498 w 1064"/>
              <a:gd name="T49" fmla="*/ 251 h 375"/>
              <a:gd name="T50" fmla="*/ 506 w 1064"/>
              <a:gd name="T51" fmla="*/ 229 h 375"/>
              <a:gd name="T52" fmla="*/ 513 w 1064"/>
              <a:gd name="T53" fmla="*/ 210 h 375"/>
              <a:gd name="T54" fmla="*/ 554 w 1064"/>
              <a:gd name="T55" fmla="*/ 176 h 375"/>
              <a:gd name="T56" fmla="*/ 577 w 1064"/>
              <a:gd name="T57" fmla="*/ 173 h 375"/>
              <a:gd name="T58" fmla="*/ 599 w 1064"/>
              <a:gd name="T59" fmla="*/ 173 h 375"/>
              <a:gd name="T60" fmla="*/ 618 w 1064"/>
              <a:gd name="T61" fmla="*/ 184 h 375"/>
              <a:gd name="T62" fmla="*/ 626 w 1064"/>
              <a:gd name="T63" fmla="*/ 191 h 375"/>
              <a:gd name="T64" fmla="*/ 641 w 1064"/>
              <a:gd name="T65" fmla="*/ 214 h 375"/>
              <a:gd name="T66" fmla="*/ 663 w 1064"/>
              <a:gd name="T67" fmla="*/ 225 h 375"/>
              <a:gd name="T68" fmla="*/ 704 w 1064"/>
              <a:gd name="T69" fmla="*/ 214 h 375"/>
              <a:gd name="T70" fmla="*/ 742 w 1064"/>
              <a:gd name="T71" fmla="*/ 191 h 375"/>
              <a:gd name="T72" fmla="*/ 775 w 1064"/>
              <a:gd name="T73" fmla="*/ 180 h 375"/>
              <a:gd name="T74" fmla="*/ 798 w 1064"/>
              <a:gd name="T75" fmla="*/ 173 h 375"/>
              <a:gd name="T76" fmla="*/ 805 w 1064"/>
              <a:gd name="T77" fmla="*/ 165 h 375"/>
              <a:gd name="T78" fmla="*/ 828 w 1064"/>
              <a:gd name="T79" fmla="*/ 135 h 375"/>
              <a:gd name="T80" fmla="*/ 858 w 1064"/>
              <a:gd name="T81" fmla="*/ 124 h 375"/>
              <a:gd name="T82" fmla="*/ 877 w 1064"/>
              <a:gd name="T83" fmla="*/ 124 h 375"/>
              <a:gd name="T84" fmla="*/ 974 w 1064"/>
              <a:gd name="T85" fmla="*/ 154 h 375"/>
              <a:gd name="T86" fmla="*/ 1015 w 1064"/>
              <a:gd name="T87" fmla="*/ 180 h 375"/>
              <a:gd name="T88" fmla="*/ 1034 w 1064"/>
              <a:gd name="T89" fmla="*/ 203 h 375"/>
              <a:gd name="T90" fmla="*/ 1034 w 1064"/>
              <a:gd name="T91" fmla="*/ 210 h 375"/>
              <a:gd name="T92" fmla="*/ 1038 w 1064"/>
              <a:gd name="T93" fmla="*/ 308 h 375"/>
              <a:gd name="T94" fmla="*/ 1049 w 1064"/>
              <a:gd name="T95" fmla="*/ 353 h 375"/>
              <a:gd name="T96" fmla="*/ 1064 w 1064"/>
              <a:gd name="T97" fmla="*/ 375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64" h="375">
                <a:moveTo>
                  <a:pt x="0" y="0"/>
                </a:moveTo>
                <a:lnTo>
                  <a:pt x="0" y="0"/>
                </a:lnTo>
                <a:lnTo>
                  <a:pt x="4" y="0"/>
                </a:lnTo>
                <a:lnTo>
                  <a:pt x="7" y="0"/>
                </a:lnTo>
                <a:lnTo>
                  <a:pt x="11" y="4"/>
                </a:lnTo>
                <a:lnTo>
                  <a:pt x="15" y="12"/>
                </a:lnTo>
                <a:lnTo>
                  <a:pt x="19" y="27"/>
                </a:lnTo>
                <a:lnTo>
                  <a:pt x="22" y="42"/>
                </a:lnTo>
                <a:lnTo>
                  <a:pt x="22" y="68"/>
                </a:lnTo>
                <a:lnTo>
                  <a:pt x="22" y="68"/>
                </a:lnTo>
                <a:lnTo>
                  <a:pt x="22" y="71"/>
                </a:lnTo>
                <a:lnTo>
                  <a:pt x="26" y="79"/>
                </a:lnTo>
                <a:lnTo>
                  <a:pt x="37" y="90"/>
                </a:lnTo>
                <a:lnTo>
                  <a:pt x="56" y="105"/>
                </a:lnTo>
                <a:lnTo>
                  <a:pt x="56" y="105"/>
                </a:lnTo>
                <a:lnTo>
                  <a:pt x="60" y="116"/>
                </a:lnTo>
                <a:lnTo>
                  <a:pt x="64" y="135"/>
                </a:lnTo>
                <a:lnTo>
                  <a:pt x="64" y="161"/>
                </a:lnTo>
                <a:lnTo>
                  <a:pt x="64" y="161"/>
                </a:lnTo>
                <a:lnTo>
                  <a:pt x="64" y="169"/>
                </a:lnTo>
                <a:lnTo>
                  <a:pt x="71" y="180"/>
                </a:lnTo>
                <a:lnTo>
                  <a:pt x="90" y="203"/>
                </a:lnTo>
                <a:lnTo>
                  <a:pt x="120" y="221"/>
                </a:lnTo>
                <a:lnTo>
                  <a:pt x="120" y="221"/>
                </a:lnTo>
                <a:lnTo>
                  <a:pt x="150" y="255"/>
                </a:lnTo>
                <a:lnTo>
                  <a:pt x="169" y="285"/>
                </a:lnTo>
                <a:lnTo>
                  <a:pt x="176" y="300"/>
                </a:lnTo>
                <a:lnTo>
                  <a:pt x="176" y="315"/>
                </a:lnTo>
                <a:lnTo>
                  <a:pt x="176" y="315"/>
                </a:lnTo>
                <a:lnTo>
                  <a:pt x="184" y="323"/>
                </a:lnTo>
                <a:lnTo>
                  <a:pt x="199" y="334"/>
                </a:lnTo>
                <a:lnTo>
                  <a:pt x="206" y="338"/>
                </a:lnTo>
                <a:lnTo>
                  <a:pt x="221" y="341"/>
                </a:lnTo>
                <a:lnTo>
                  <a:pt x="236" y="341"/>
                </a:lnTo>
                <a:lnTo>
                  <a:pt x="255" y="338"/>
                </a:lnTo>
                <a:lnTo>
                  <a:pt x="255" y="338"/>
                </a:lnTo>
                <a:lnTo>
                  <a:pt x="292" y="334"/>
                </a:lnTo>
                <a:lnTo>
                  <a:pt x="322" y="334"/>
                </a:lnTo>
                <a:lnTo>
                  <a:pt x="352" y="338"/>
                </a:lnTo>
                <a:lnTo>
                  <a:pt x="352" y="338"/>
                </a:lnTo>
                <a:lnTo>
                  <a:pt x="371" y="330"/>
                </a:lnTo>
                <a:lnTo>
                  <a:pt x="390" y="323"/>
                </a:lnTo>
                <a:lnTo>
                  <a:pt x="405" y="308"/>
                </a:lnTo>
                <a:lnTo>
                  <a:pt x="405" y="308"/>
                </a:lnTo>
                <a:lnTo>
                  <a:pt x="431" y="293"/>
                </a:lnTo>
                <a:lnTo>
                  <a:pt x="453" y="281"/>
                </a:lnTo>
                <a:lnTo>
                  <a:pt x="472" y="278"/>
                </a:lnTo>
                <a:lnTo>
                  <a:pt x="472" y="278"/>
                </a:lnTo>
                <a:lnTo>
                  <a:pt x="487" y="263"/>
                </a:lnTo>
                <a:lnTo>
                  <a:pt x="498" y="251"/>
                </a:lnTo>
                <a:lnTo>
                  <a:pt x="506" y="229"/>
                </a:lnTo>
                <a:lnTo>
                  <a:pt x="506" y="229"/>
                </a:lnTo>
                <a:lnTo>
                  <a:pt x="506" y="221"/>
                </a:lnTo>
                <a:lnTo>
                  <a:pt x="513" y="210"/>
                </a:lnTo>
                <a:lnTo>
                  <a:pt x="532" y="191"/>
                </a:lnTo>
                <a:lnTo>
                  <a:pt x="554" y="176"/>
                </a:lnTo>
                <a:lnTo>
                  <a:pt x="566" y="173"/>
                </a:lnTo>
                <a:lnTo>
                  <a:pt x="577" y="173"/>
                </a:lnTo>
                <a:lnTo>
                  <a:pt x="577" y="173"/>
                </a:lnTo>
                <a:lnTo>
                  <a:pt x="599" y="173"/>
                </a:lnTo>
                <a:lnTo>
                  <a:pt x="611" y="176"/>
                </a:lnTo>
                <a:lnTo>
                  <a:pt x="618" y="184"/>
                </a:lnTo>
                <a:lnTo>
                  <a:pt x="618" y="184"/>
                </a:lnTo>
                <a:lnTo>
                  <a:pt x="626" y="191"/>
                </a:lnTo>
                <a:lnTo>
                  <a:pt x="629" y="203"/>
                </a:lnTo>
                <a:lnTo>
                  <a:pt x="641" y="214"/>
                </a:lnTo>
                <a:lnTo>
                  <a:pt x="652" y="221"/>
                </a:lnTo>
                <a:lnTo>
                  <a:pt x="663" y="225"/>
                </a:lnTo>
                <a:lnTo>
                  <a:pt x="682" y="225"/>
                </a:lnTo>
                <a:lnTo>
                  <a:pt x="704" y="214"/>
                </a:lnTo>
                <a:lnTo>
                  <a:pt x="704" y="214"/>
                </a:lnTo>
                <a:lnTo>
                  <a:pt x="742" y="191"/>
                </a:lnTo>
                <a:lnTo>
                  <a:pt x="764" y="184"/>
                </a:lnTo>
                <a:lnTo>
                  <a:pt x="775" y="180"/>
                </a:lnTo>
                <a:lnTo>
                  <a:pt x="779" y="180"/>
                </a:lnTo>
                <a:lnTo>
                  <a:pt x="798" y="173"/>
                </a:lnTo>
                <a:lnTo>
                  <a:pt x="798" y="173"/>
                </a:lnTo>
                <a:lnTo>
                  <a:pt x="805" y="165"/>
                </a:lnTo>
                <a:lnTo>
                  <a:pt x="820" y="146"/>
                </a:lnTo>
                <a:lnTo>
                  <a:pt x="828" y="135"/>
                </a:lnTo>
                <a:lnTo>
                  <a:pt x="843" y="128"/>
                </a:lnTo>
                <a:lnTo>
                  <a:pt x="858" y="124"/>
                </a:lnTo>
                <a:lnTo>
                  <a:pt x="877" y="124"/>
                </a:lnTo>
                <a:lnTo>
                  <a:pt x="877" y="124"/>
                </a:lnTo>
                <a:lnTo>
                  <a:pt x="921" y="139"/>
                </a:lnTo>
                <a:lnTo>
                  <a:pt x="974" y="154"/>
                </a:lnTo>
                <a:lnTo>
                  <a:pt x="996" y="165"/>
                </a:lnTo>
                <a:lnTo>
                  <a:pt x="1015" y="180"/>
                </a:lnTo>
                <a:lnTo>
                  <a:pt x="1030" y="195"/>
                </a:lnTo>
                <a:lnTo>
                  <a:pt x="1034" y="203"/>
                </a:lnTo>
                <a:lnTo>
                  <a:pt x="1034" y="210"/>
                </a:lnTo>
                <a:lnTo>
                  <a:pt x="1034" y="210"/>
                </a:lnTo>
                <a:lnTo>
                  <a:pt x="1034" y="255"/>
                </a:lnTo>
                <a:lnTo>
                  <a:pt x="1038" y="308"/>
                </a:lnTo>
                <a:lnTo>
                  <a:pt x="1041" y="330"/>
                </a:lnTo>
                <a:lnTo>
                  <a:pt x="1049" y="353"/>
                </a:lnTo>
                <a:lnTo>
                  <a:pt x="1056" y="367"/>
                </a:lnTo>
                <a:lnTo>
                  <a:pt x="1064" y="375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9058685" y="570578"/>
            <a:ext cx="1325562" cy="1260475"/>
          </a:xfrm>
          <a:custGeom>
            <a:avLst/>
            <a:gdLst>
              <a:gd name="T0" fmla="*/ 835 w 835"/>
              <a:gd name="T1" fmla="*/ 581 h 794"/>
              <a:gd name="T2" fmla="*/ 820 w 835"/>
              <a:gd name="T3" fmla="*/ 554 h 794"/>
              <a:gd name="T4" fmla="*/ 813 w 835"/>
              <a:gd name="T5" fmla="*/ 517 h 794"/>
              <a:gd name="T6" fmla="*/ 775 w 835"/>
              <a:gd name="T7" fmla="*/ 472 h 794"/>
              <a:gd name="T8" fmla="*/ 742 w 835"/>
              <a:gd name="T9" fmla="*/ 412 h 794"/>
              <a:gd name="T10" fmla="*/ 734 w 835"/>
              <a:gd name="T11" fmla="*/ 337 h 794"/>
              <a:gd name="T12" fmla="*/ 749 w 835"/>
              <a:gd name="T13" fmla="*/ 292 h 794"/>
              <a:gd name="T14" fmla="*/ 742 w 835"/>
              <a:gd name="T15" fmla="*/ 255 h 794"/>
              <a:gd name="T16" fmla="*/ 689 w 835"/>
              <a:gd name="T17" fmla="*/ 247 h 794"/>
              <a:gd name="T18" fmla="*/ 629 w 835"/>
              <a:gd name="T19" fmla="*/ 247 h 794"/>
              <a:gd name="T20" fmla="*/ 569 w 835"/>
              <a:gd name="T21" fmla="*/ 255 h 794"/>
              <a:gd name="T22" fmla="*/ 487 w 835"/>
              <a:gd name="T23" fmla="*/ 300 h 794"/>
              <a:gd name="T24" fmla="*/ 453 w 835"/>
              <a:gd name="T25" fmla="*/ 348 h 794"/>
              <a:gd name="T26" fmla="*/ 382 w 835"/>
              <a:gd name="T27" fmla="*/ 352 h 794"/>
              <a:gd name="T28" fmla="*/ 363 w 835"/>
              <a:gd name="T29" fmla="*/ 348 h 794"/>
              <a:gd name="T30" fmla="*/ 337 w 835"/>
              <a:gd name="T31" fmla="*/ 303 h 794"/>
              <a:gd name="T32" fmla="*/ 333 w 835"/>
              <a:gd name="T33" fmla="*/ 255 h 794"/>
              <a:gd name="T34" fmla="*/ 345 w 835"/>
              <a:gd name="T35" fmla="*/ 172 h 794"/>
              <a:gd name="T36" fmla="*/ 330 w 835"/>
              <a:gd name="T37" fmla="*/ 86 h 794"/>
              <a:gd name="T38" fmla="*/ 322 w 835"/>
              <a:gd name="T39" fmla="*/ 60 h 794"/>
              <a:gd name="T40" fmla="*/ 285 w 835"/>
              <a:gd name="T41" fmla="*/ 19 h 794"/>
              <a:gd name="T42" fmla="*/ 262 w 835"/>
              <a:gd name="T43" fmla="*/ 4 h 794"/>
              <a:gd name="T44" fmla="*/ 210 w 835"/>
              <a:gd name="T45" fmla="*/ 7 h 794"/>
              <a:gd name="T46" fmla="*/ 172 w 835"/>
              <a:gd name="T47" fmla="*/ 41 h 794"/>
              <a:gd name="T48" fmla="*/ 79 w 835"/>
              <a:gd name="T49" fmla="*/ 214 h 794"/>
              <a:gd name="T50" fmla="*/ 37 w 835"/>
              <a:gd name="T51" fmla="*/ 288 h 794"/>
              <a:gd name="T52" fmla="*/ 4 w 835"/>
              <a:gd name="T53" fmla="*/ 408 h 794"/>
              <a:gd name="T54" fmla="*/ 4 w 835"/>
              <a:gd name="T55" fmla="*/ 453 h 794"/>
              <a:gd name="T56" fmla="*/ 22 w 835"/>
              <a:gd name="T57" fmla="*/ 498 h 794"/>
              <a:gd name="T58" fmla="*/ 22 w 835"/>
              <a:gd name="T59" fmla="*/ 524 h 794"/>
              <a:gd name="T60" fmla="*/ 56 w 835"/>
              <a:gd name="T61" fmla="*/ 558 h 794"/>
              <a:gd name="T62" fmla="*/ 64 w 835"/>
              <a:gd name="T63" fmla="*/ 588 h 794"/>
              <a:gd name="T64" fmla="*/ 64 w 835"/>
              <a:gd name="T65" fmla="*/ 622 h 794"/>
              <a:gd name="T66" fmla="*/ 120 w 835"/>
              <a:gd name="T67" fmla="*/ 674 h 794"/>
              <a:gd name="T68" fmla="*/ 169 w 835"/>
              <a:gd name="T69" fmla="*/ 738 h 794"/>
              <a:gd name="T70" fmla="*/ 176 w 835"/>
              <a:gd name="T71" fmla="*/ 768 h 794"/>
              <a:gd name="T72" fmla="*/ 206 w 835"/>
              <a:gd name="T73" fmla="*/ 791 h 794"/>
              <a:gd name="T74" fmla="*/ 255 w 835"/>
              <a:gd name="T75" fmla="*/ 791 h 794"/>
              <a:gd name="T76" fmla="*/ 322 w 835"/>
              <a:gd name="T77" fmla="*/ 787 h 794"/>
              <a:gd name="T78" fmla="*/ 371 w 835"/>
              <a:gd name="T79" fmla="*/ 783 h 794"/>
              <a:gd name="T80" fmla="*/ 405 w 835"/>
              <a:gd name="T81" fmla="*/ 761 h 794"/>
              <a:gd name="T82" fmla="*/ 472 w 835"/>
              <a:gd name="T83" fmla="*/ 731 h 794"/>
              <a:gd name="T84" fmla="*/ 494 w 835"/>
              <a:gd name="T85" fmla="*/ 704 h 794"/>
              <a:gd name="T86" fmla="*/ 506 w 835"/>
              <a:gd name="T87" fmla="*/ 674 h 794"/>
              <a:gd name="T88" fmla="*/ 554 w 835"/>
              <a:gd name="T89" fmla="*/ 629 h 794"/>
              <a:gd name="T90" fmla="*/ 577 w 835"/>
              <a:gd name="T91" fmla="*/ 626 h 794"/>
              <a:gd name="T92" fmla="*/ 618 w 835"/>
              <a:gd name="T93" fmla="*/ 637 h 794"/>
              <a:gd name="T94" fmla="*/ 629 w 835"/>
              <a:gd name="T95" fmla="*/ 656 h 794"/>
              <a:gd name="T96" fmla="*/ 663 w 835"/>
              <a:gd name="T97" fmla="*/ 678 h 794"/>
              <a:gd name="T98" fmla="*/ 704 w 835"/>
              <a:gd name="T99" fmla="*/ 667 h 794"/>
              <a:gd name="T100" fmla="*/ 775 w 835"/>
              <a:gd name="T101" fmla="*/ 633 h 794"/>
              <a:gd name="T102" fmla="*/ 798 w 835"/>
              <a:gd name="T103" fmla="*/ 626 h 794"/>
              <a:gd name="T104" fmla="*/ 835 w 835"/>
              <a:gd name="T105" fmla="*/ 584 h 7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35" h="794">
                <a:moveTo>
                  <a:pt x="835" y="584"/>
                </a:moveTo>
                <a:lnTo>
                  <a:pt x="835" y="581"/>
                </a:lnTo>
                <a:lnTo>
                  <a:pt x="835" y="581"/>
                </a:lnTo>
                <a:lnTo>
                  <a:pt x="835" y="573"/>
                </a:lnTo>
                <a:lnTo>
                  <a:pt x="828" y="562"/>
                </a:lnTo>
                <a:lnTo>
                  <a:pt x="820" y="554"/>
                </a:lnTo>
                <a:lnTo>
                  <a:pt x="820" y="554"/>
                </a:lnTo>
                <a:lnTo>
                  <a:pt x="817" y="539"/>
                </a:lnTo>
                <a:lnTo>
                  <a:pt x="813" y="517"/>
                </a:lnTo>
                <a:lnTo>
                  <a:pt x="802" y="495"/>
                </a:lnTo>
                <a:lnTo>
                  <a:pt x="775" y="472"/>
                </a:lnTo>
                <a:lnTo>
                  <a:pt x="775" y="472"/>
                </a:lnTo>
                <a:lnTo>
                  <a:pt x="764" y="453"/>
                </a:lnTo>
                <a:lnTo>
                  <a:pt x="749" y="435"/>
                </a:lnTo>
                <a:lnTo>
                  <a:pt x="742" y="412"/>
                </a:lnTo>
                <a:lnTo>
                  <a:pt x="734" y="390"/>
                </a:lnTo>
                <a:lnTo>
                  <a:pt x="734" y="363"/>
                </a:lnTo>
                <a:lnTo>
                  <a:pt x="734" y="337"/>
                </a:lnTo>
                <a:lnTo>
                  <a:pt x="738" y="315"/>
                </a:lnTo>
                <a:lnTo>
                  <a:pt x="749" y="292"/>
                </a:lnTo>
                <a:lnTo>
                  <a:pt x="749" y="292"/>
                </a:lnTo>
                <a:lnTo>
                  <a:pt x="753" y="273"/>
                </a:lnTo>
                <a:lnTo>
                  <a:pt x="749" y="262"/>
                </a:lnTo>
                <a:lnTo>
                  <a:pt x="742" y="255"/>
                </a:lnTo>
                <a:lnTo>
                  <a:pt x="730" y="247"/>
                </a:lnTo>
                <a:lnTo>
                  <a:pt x="700" y="247"/>
                </a:lnTo>
                <a:lnTo>
                  <a:pt x="689" y="247"/>
                </a:lnTo>
                <a:lnTo>
                  <a:pt x="659" y="247"/>
                </a:lnTo>
                <a:lnTo>
                  <a:pt x="659" y="247"/>
                </a:lnTo>
                <a:lnTo>
                  <a:pt x="629" y="247"/>
                </a:lnTo>
                <a:lnTo>
                  <a:pt x="607" y="247"/>
                </a:lnTo>
                <a:lnTo>
                  <a:pt x="607" y="247"/>
                </a:lnTo>
                <a:lnTo>
                  <a:pt x="569" y="255"/>
                </a:lnTo>
                <a:lnTo>
                  <a:pt x="536" y="266"/>
                </a:lnTo>
                <a:lnTo>
                  <a:pt x="509" y="281"/>
                </a:lnTo>
                <a:lnTo>
                  <a:pt x="487" y="300"/>
                </a:lnTo>
                <a:lnTo>
                  <a:pt x="472" y="318"/>
                </a:lnTo>
                <a:lnTo>
                  <a:pt x="461" y="333"/>
                </a:lnTo>
                <a:lnTo>
                  <a:pt x="453" y="348"/>
                </a:lnTo>
                <a:lnTo>
                  <a:pt x="453" y="348"/>
                </a:lnTo>
                <a:lnTo>
                  <a:pt x="442" y="348"/>
                </a:lnTo>
                <a:lnTo>
                  <a:pt x="382" y="352"/>
                </a:lnTo>
                <a:lnTo>
                  <a:pt x="382" y="352"/>
                </a:lnTo>
                <a:lnTo>
                  <a:pt x="375" y="352"/>
                </a:lnTo>
                <a:lnTo>
                  <a:pt x="363" y="348"/>
                </a:lnTo>
                <a:lnTo>
                  <a:pt x="352" y="337"/>
                </a:lnTo>
                <a:lnTo>
                  <a:pt x="341" y="322"/>
                </a:lnTo>
                <a:lnTo>
                  <a:pt x="337" y="303"/>
                </a:lnTo>
                <a:lnTo>
                  <a:pt x="333" y="270"/>
                </a:lnTo>
                <a:lnTo>
                  <a:pt x="333" y="255"/>
                </a:lnTo>
                <a:lnTo>
                  <a:pt x="333" y="255"/>
                </a:lnTo>
                <a:lnTo>
                  <a:pt x="341" y="229"/>
                </a:lnTo>
                <a:lnTo>
                  <a:pt x="345" y="199"/>
                </a:lnTo>
                <a:lnTo>
                  <a:pt x="345" y="172"/>
                </a:lnTo>
                <a:lnTo>
                  <a:pt x="345" y="146"/>
                </a:lnTo>
                <a:lnTo>
                  <a:pt x="337" y="109"/>
                </a:lnTo>
                <a:lnTo>
                  <a:pt x="330" y="86"/>
                </a:lnTo>
                <a:lnTo>
                  <a:pt x="330" y="86"/>
                </a:lnTo>
                <a:lnTo>
                  <a:pt x="326" y="75"/>
                </a:lnTo>
                <a:lnTo>
                  <a:pt x="322" y="60"/>
                </a:lnTo>
                <a:lnTo>
                  <a:pt x="318" y="37"/>
                </a:lnTo>
                <a:lnTo>
                  <a:pt x="318" y="37"/>
                </a:lnTo>
                <a:lnTo>
                  <a:pt x="285" y="19"/>
                </a:lnTo>
                <a:lnTo>
                  <a:pt x="285" y="19"/>
                </a:lnTo>
                <a:lnTo>
                  <a:pt x="273" y="11"/>
                </a:lnTo>
                <a:lnTo>
                  <a:pt x="262" y="4"/>
                </a:lnTo>
                <a:lnTo>
                  <a:pt x="247" y="0"/>
                </a:lnTo>
                <a:lnTo>
                  <a:pt x="228" y="0"/>
                </a:lnTo>
                <a:lnTo>
                  <a:pt x="210" y="7"/>
                </a:lnTo>
                <a:lnTo>
                  <a:pt x="191" y="19"/>
                </a:lnTo>
                <a:lnTo>
                  <a:pt x="172" y="41"/>
                </a:lnTo>
                <a:lnTo>
                  <a:pt x="172" y="41"/>
                </a:lnTo>
                <a:lnTo>
                  <a:pt x="139" y="97"/>
                </a:lnTo>
                <a:lnTo>
                  <a:pt x="105" y="154"/>
                </a:lnTo>
                <a:lnTo>
                  <a:pt x="79" y="214"/>
                </a:lnTo>
                <a:lnTo>
                  <a:pt x="79" y="214"/>
                </a:lnTo>
                <a:lnTo>
                  <a:pt x="64" y="232"/>
                </a:lnTo>
                <a:lnTo>
                  <a:pt x="37" y="288"/>
                </a:lnTo>
                <a:lnTo>
                  <a:pt x="26" y="326"/>
                </a:lnTo>
                <a:lnTo>
                  <a:pt x="11" y="367"/>
                </a:lnTo>
                <a:lnTo>
                  <a:pt x="4" y="408"/>
                </a:lnTo>
                <a:lnTo>
                  <a:pt x="0" y="450"/>
                </a:lnTo>
                <a:lnTo>
                  <a:pt x="0" y="450"/>
                </a:lnTo>
                <a:lnTo>
                  <a:pt x="4" y="453"/>
                </a:lnTo>
                <a:lnTo>
                  <a:pt x="11" y="461"/>
                </a:lnTo>
                <a:lnTo>
                  <a:pt x="19" y="483"/>
                </a:lnTo>
                <a:lnTo>
                  <a:pt x="22" y="498"/>
                </a:lnTo>
                <a:lnTo>
                  <a:pt x="22" y="521"/>
                </a:lnTo>
                <a:lnTo>
                  <a:pt x="22" y="521"/>
                </a:lnTo>
                <a:lnTo>
                  <a:pt x="22" y="524"/>
                </a:lnTo>
                <a:lnTo>
                  <a:pt x="26" y="532"/>
                </a:lnTo>
                <a:lnTo>
                  <a:pt x="37" y="543"/>
                </a:lnTo>
                <a:lnTo>
                  <a:pt x="56" y="558"/>
                </a:lnTo>
                <a:lnTo>
                  <a:pt x="56" y="558"/>
                </a:lnTo>
                <a:lnTo>
                  <a:pt x="60" y="569"/>
                </a:lnTo>
                <a:lnTo>
                  <a:pt x="64" y="588"/>
                </a:lnTo>
                <a:lnTo>
                  <a:pt x="60" y="614"/>
                </a:lnTo>
                <a:lnTo>
                  <a:pt x="60" y="614"/>
                </a:lnTo>
                <a:lnTo>
                  <a:pt x="64" y="622"/>
                </a:lnTo>
                <a:lnTo>
                  <a:pt x="71" y="633"/>
                </a:lnTo>
                <a:lnTo>
                  <a:pt x="90" y="656"/>
                </a:lnTo>
                <a:lnTo>
                  <a:pt x="120" y="674"/>
                </a:lnTo>
                <a:lnTo>
                  <a:pt x="120" y="674"/>
                </a:lnTo>
                <a:lnTo>
                  <a:pt x="146" y="708"/>
                </a:lnTo>
                <a:lnTo>
                  <a:pt x="169" y="738"/>
                </a:lnTo>
                <a:lnTo>
                  <a:pt x="176" y="753"/>
                </a:lnTo>
                <a:lnTo>
                  <a:pt x="176" y="768"/>
                </a:lnTo>
                <a:lnTo>
                  <a:pt x="176" y="768"/>
                </a:lnTo>
                <a:lnTo>
                  <a:pt x="184" y="776"/>
                </a:lnTo>
                <a:lnTo>
                  <a:pt x="195" y="787"/>
                </a:lnTo>
                <a:lnTo>
                  <a:pt x="206" y="791"/>
                </a:lnTo>
                <a:lnTo>
                  <a:pt x="221" y="794"/>
                </a:lnTo>
                <a:lnTo>
                  <a:pt x="236" y="794"/>
                </a:lnTo>
                <a:lnTo>
                  <a:pt x="255" y="791"/>
                </a:lnTo>
                <a:lnTo>
                  <a:pt x="255" y="791"/>
                </a:lnTo>
                <a:lnTo>
                  <a:pt x="288" y="787"/>
                </a:lnTo>
                <a:lnTo>
                  <a:pt x="322" y="787"/>
                </a:lnTo>
                <a:lnTo>
                  <a:pt x="352" y="791"/>
                </a:lnTo>
                <a:lnTo>
                  <a:pt x="352" y="791"/>
                </a:lnTo>
                <a:lnTo>
                  <a:pt x="371" y="783"/>
                </a:lnTo>
                <a:lnTo>
                  <a:pt x="390" y="776"/>
                </a:lnTo>
                <a:lnTo>
                  <a:pt x="405" y="761"/>
                </a:lnTo>
                <a:lnTo>
                  <a:pt x="405" y="761"/>
                </a:lnTo>
                <a:lnTo>
                  <a:pt x="431" y="746"/>
                </a:lnTo>
                <a:lnTo>
                  <a:pt x="453" y="734"/>
                </a:lnTo>
                <a:lnTo>
                  <a:pt x="472" y="731"/>
                </a:lnTo>
                <a:lnTo>
                  <a:pt x="472" y="731"/>
                </a:lnTo>
                <a:lnTo>
                  <a:pt x="483" y="716"/>
                </a:lnTo>
                <a:lnTo>
                  <a:pt x="494" y="704"/>
                </a:lnTo>
                <a:lnTo>
                  <a:pt x="502" y="682"/>
                </a:lnTo>
                <a:lnTo>
                  <a:pt x="502" y="682"/>
                </a:lnTo>
                <a:lnTo>
                  <a:pt x="506" y="674"/>
                </a:lnTo>
                <a:lnTo>
                  <a:pt x="513" y="663"/>
                </a:lnTo>
                <a:lnTo>
                  <a:pt x="532" y="644"/>
                </a:lnTo>
                <a:lnTo>
                  <a:pt x="554" y="629"/>
                </a:lnTo>
                <a:lnTo>
                  <a:pt x="566" y="626"/>
                </a:lnTo>
                <a:lnTo>
                  <a:pt x="577" y="626"/>
                </a:lnTo>
                <a:lnTo>
                  <a:pt x="577" y="626"/>
                </a:lnTo>
                <a:lnTo>
                  <a:pt x="596" y="626"/>
                </a:lnTo>
                <a:lnTo>
                  <a:pt x="611" y="629"/>
                </a:lnTo>
                <a:lnTo>
                  <a:pt x="618" y="637"/>
                </a:lnTo>
                <a:lnTo>
                  <a:pt x="618" y="637"/>
                </a:lnTo>
                <a:lnTo>
                  <a:pt x="622" y="644"/>
                </a:lnTo>
                <a:lnTo>
                  <a:pt x="629" y="656"/>
                </a:lnTo>
                <a:lnTo>
                  <a:pt x="637" y="667"/>
                </a:lnTo>
                <a:lnTo>
                  <a:pt x="648" y="674"/>
                </a:lnTo>
                <a:lnTo>
                  <a:pt x="663" y="678"/>
                </a:lnTo>
                <a:lnTo>
                  <a:pt x="682" y="678"/>
                </a:lnTo>
                <a:lnTo>
                  <a:pt x="704" y="667"/>
                </a:lnTo>
                <a:lnTo>
                  <a:pt x="704" y="667"/>
                </a:lnTo>
                <a:lnTo>
                  <a:pt x="742" y="644"/>
                </a:lnTo>
                <a:lnTo>
                  <a:pt x="764" y="637"/>
                </a:lnTo>
                <a:lnTo>
                  <a:pt x="775" y="633"/>
                </a:lnTo>
                <a:lnTo>
                  <a:pt x="779" y="633"/>
                </a:lnTo>
                <a:lnTo>
                  <a:pt x="798" y="626"/>
                </a:lnTo>
                <a:lnTo>
                  <a:pt x="798" y="626"/>
                </a:lnTo>
                <a:lnTo>
                  <a:pt x="805" y="611"/>
                </a:lnTo>
                <a:lnTo>
                  <a:pt x="817" y="596"/>
                </a:lnTo>
                <a:lnTo>
                  <a:pt x="835" y="584"/>
                </a:lnTo>
                <a:lnTo>
                  <a:pt x="835" y="584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3"/>
          <p:cNvSpPr>
            <a:spLocks/>
          </p:cNvSpPr>
          <p:nvPr/>
        </p:nvSpPr>
        <p:spPr bwMode="auto">
          <a:xfrm>
            <a:off x="9569860" y="87978"/>
            <a:ext cx="1624012" cy="1831975"/>
          </a:xfrm>
          <a:custGeom>
            <a:avLst/>
            <a:gdLst>
              <a:gd name="T0" fmla="*/ 1023 w 1023"/>
              <a:gd name="T1" fmla="*/ 806 h 1154"/>
              <a:gd name="T2" fmla="*/ 982 w 1023"/>
              <a:gd name="T3" fmla="*/ 739 h 1154"/>
              <a:gd name="T4" fmla="*/ 959 w 1023"/>
              <a:gd name="T5" fmla="*/ 709 h 1154"/>
              <a:gd name="T6" fmla="*/ 955 w 1023"/>
              <a:gd name="T7" fmla="*/ 611 h 1154"/>
              <a:gd name="T8" fmla="*/ 910 w 1023"/>
              <a:gd name="T9" fmla="*/ 581 h 1154"/>
              <a:gd name="T10" fmla="*/ 854 w 1023"/>
              <a:gd name="T11" fmla="*/ 581 h 1154"/>
              <a:gd name="T12" fmla="*/ 817 w 1023"/>
              <a:gd name="T13" fmla="*/ 551 h 1154"/>
              <a:gd name="T14" fmla="*/ 761 w 1023"/>
              <a:gd name="T15" fmla="*/ 521 h 1154"/>
              <a:gd name="T16" fmla="*/ 723 w 1023"/>
              <a:gd name="T17" fmla="*/ 495 h 1154"/>
              <a:gd name="T18" fmla="*/ 719 w 1023"/>
              <a:gd name="T19" fmla="*/ 465 h 1154"/>
              <a:gd name="T20" fmla="*/ 764 w 1023"/>
              <a:gd name="T21" fmla="*/ 435 h 1154"/>
              <a:gd name="T22" fmla="*/ 783 w 1023"/>
              <a:gd name="T23" fmla="*/ 443 h 1154"/>
              <a:gd name="T24" fmla="*/ 787 w 1023"/>
              <a:gd name="T25" fmla="*/ 383 h 1154"/>
              <a:gd name="T26" fmla="*/ 821 w 1023"/>
              <a:gd name="T27" fmla="*/ 371 h 1154"/>
              <a:gd name="T28" fmla="*/ 873 w 1023"/>
              <a:gd name="T29" fmla="*/ 341 h 1154"/>
              <a:gd name="T30" fmla="*/ 933 w 1023"/>
              <a:gd name="T31" fmla="*/ 338 h 1154"/>
              <a:gd name="T32" fmla="*/ 1004 w 1023"/>
              <a:gd name="T33" fmla="*/ 278 h 1154"/>
              <a:gd name="T34" fmla="*/ 967 w 1023"/>
              <a:gd name="T35" fmla="*/ 251 h 1154"/>
              <a:gd name="T36" fmla="*/ 914 w 1023"/>
              <a:gd name="T37" fmla="*/ 251 h 1154"/>
              <a:gd name="T38" fmla="*/ 877 w 1023"/>
              <a:gd name="T39" fmla="*/ 169 h 1154"/>
              <a:gd name="T40" fmla="*/ 858 w 1023"/>
              <a:gd name="T41" fmla="*/ 87 h 1154"/>
              <a:gd name="T42" fmla="*/ 794 w 1023"/>
              <a:gd name="T43" fmla="*/ 4 h 1154"/>
              <a:gd name="T44" fmla="*/ 753 w 1023"/>
              <a:gd name="T45" fmla="*/ 12 h 1154"/>
              <a:gd name="T46" fmla="*/ 742 w 1023"/>
              <a:gd name="T47" fmla="*/ 117 h 1154"/>
              <a:gd name="T48" fmla="*/ 656 w 1023"/>
              <a:gd name="T49" fmla="*/ 192 h 1154"/>
              <a:gd name="T50" fmla="*/ 626 w 1023"/>
              <a:gd name="T51" fmla="*/ 169 h 1154"/>
              <a:gd name="T52" fmla="*/ 588 w 1023"/>
              <a:gd name="T53" fmla="*/ 207 h 1154"/>
              <a:gd name="T54" fmla="*/ 495 w 1023"/>
              <a:gd name="T55" fmla="*/ 274 h 1154"/>
              <a:gd name="T56" fmla="*/ 408 w 1023"/>
              <a:gd name="T57" fmla="*/ 285 h 1154"/>
              <a:gd name="T58" fmla="*/ 352 w 1023"/>
              <a:gd name="T59" fmla="*/ 229 h 1154"/>
              <a:gd name="T60" fmla="*/ 289 w 1023"/>
              <a:gd name="T61" fmla="*/ 237 h 1154"/>
              <a:gd name="T62" fmla="*/ 135 w 1023"/>
              <a:gd name="T63" fmla="*/ 326 h 1154"/>
              <a:gd name="T64" fmla="*/ 86 w 1023"/>
              <a:gd name="T65" fmla="*/ 379 h 1154"/>
              <a:gd name="T66" fmla="*/ 0 w 1023"/>
              <a:gd name="T67" fmla="*/ 341 h 1154"/>
              <a:gd name="T68" fmla="*/ 11 w 1023"/>
              <a:gd name="T69" fmla="*/ 390 h 1154"/>
              <a:gd name="T70" fmla="*/ 26 w 1023"/>
              <a:gd name="T71" fmla="*/ 506 h 1154"/>
              <a:gd name="T72" fmla="*/ 15 w 1023"/>
              <a:gd name="T73" fmla="*/ 611 h 1154"/>
              <a:gd name="T74" fmla="*/ 64 w 1023"/>
              <a:gd name="T75" fmla="*/ 656 h 1154"/>
              <a:gd name="T76" fmla="*/ 142 w 1023"/>
              <a:gd name="T77" fmla="*/ 637 h 1154"/>
              <a:gd name="T78" fmla="*/ 251 w 1023"/>
              <a:gd name="T79" fmla="*/ 559 h 1154"/>
              <a:gd name="T80" fmla="*/ 371 w 1023"/>
              <a:gd name="T81" fmla="*/ 551 h 1154"/>
              <a:gd name="T82" fmla="*/ 431 w 1023"/>
              <a:gd name="T83" fmla="*/ 566 h 1154"/>
              <a:gd name="T84" fmla="*/ 416 w 1023"/>
              <a:gd name="T85" fmla="*/ 645 h 1154"/>
              <a:gd name="T86" fmla="*/ 442 w 1023"/>
              <a:gd name="T87" fmla="*/ 761 h 1154"/>
              <a:gd name="T88" fmla="*/ 498 w 1023"/>
              <a:gd name="T89" fmla="*/ 843 h 1154"/>
              <a:gd name="T90" fmla="*/ 517 w 1023"/>
              <a:gd name="T91" fmla="*/ 888 h 1154"/>
              <a:gd name="T92" fmla="*/ 555 w 1023"/>
              <a:gd name="T93" fmla="*/ 885 h 1154"/>
              <a:gd name="T94" fmla="*/ 708 w 1023"/>
              <a:gd name="T95" fmla="*/ 952 h 1154"/>
              <a:gd name="T96" fmla="*/ 719 w 1023"/>
              <a:gd name="T97" fmla="*/ 1061 h 1154"/>
              <a:gd name="T98" fmla="*/ 753 w 1023"/>
              <a:gd name="T99" fmla="*/ 1124 h 1154"/>
              <a:gd name="T100" fmla="*/ 791 w 1023"/>
              <a:gd name="T101" fmla="*/ 1121 h 1154"/>
              <a:gd name="T102" fmla="*/ 821 w 1023"/>
              <a:gd name="T103" fmla="*/ 1147 h 1154"/>
              <a:gd name="T104" fmla="*/ 862 w 1023"/>
              <a:gd name="T105" fmla="*/ 1147 h 1154"/>
              <a:gd name="T106" fmla="*/ 929 w 1023"/>
              <a:gd name="T107" fmla="*/ 1113 h 1154"/>
              <a:gd name="T108" fmla="*/ 952 w 1023"/>
              <a:gd name="T109" fmla="*/ 1061 h 1154"/>
              <a:gd name="T110" fmla="*/ 993 w 1023"/>
              <a:gd name="T111" fmla="*/ 1035 h 1154"/>
              <a:gd name="T112" fmla="*/ 982 w 1023"/>
              <a:gd name="T113" fmla="*/ 960 h 1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23" h="1154">
                <a:moveTo>
                  <a:pt x="989" y="952"/>
                </a:moveTo>
                <a:lnTo>
                  <a:pt x="997" y="885"/>
                </a:lnTo>
                <a:lnTo>
                  <a:pt x="1023" y="814"/>
                </a:lnTo>
                <a:lnTo>
                  <a:pt x="1023" y="814"/>
                </a:lnTo>
                <a:lnTo>
                  <a:pt x="1023" y="806"/>
                </a:lnTo>
                <a:lnTo>
                  <a:pt x="1023" y="787"/>
                </a:lnTo>
                <a:lnTo>
                  <a:pt x="1019" y="772"/>
                </a:lnTo>
                <a:lnTo>
                  <a:pt x="1012" y="761"/>
                </a:lnTo>
                <a:lnTo>
                  <a:pt x="1000" y="750"/>
                </a:lnTo>
                <a:lnTo>
                  <a:pt x="982" y="739"/>
                </a:lnTo>
                <a:lnTo>
                  <a:pt x="982" y="739"/>
                </a:lnTo>
                <a:lnTo>
                  <a:pt x="978" y="739"/>
                </a:lnTo>
                <a:lnTo>
                  <a:pt x="970" y="727"/>
                </a:lnTo>
                <a:lnTo>
                  <a:pt x="963" y="720"/>
                </a:lnTo>
                <a:lnTo>
                  <a:pt x="959" y="709"/>
                </a:lnTo>
                <a:lnTo>
                  <a:pt x="955" y="690"/>
                </a:lnTo>
                <a:lnTo>
                  <a:pt x="955" y="667"/>
                </a:lnTo>
                <a:lnTo>
                  <a:pt x="955" y="667"/>
                </a:lnTo>
                <a:lnTo>
                  <a:pt x="955" y="626"/>
                </a:lnTo>
                <a:lnTo>
                  <a:pt x="955" y="611"/>
                </a:lnTo>
                <a:lnTo>
                  <a:pt x="952" y="600"/>
                </a:lnTo>
                <a:lnTo>
                  <a:pt x="948" y="592"/>
                </a:lnTo>
                <a:lnTo>
                  <a:pt x="940" y="585"/>
                </a:lnTo>
                <a:lnTo>
                  <a:pt x="925" y="585"/>
                </a:lnTo>
                <a:lnTo>
                  <a:pt x="910" y="581"/>
                </a:lnTo>
                <a:lnTo>
                  <a:pt x="910" y="581"/>
                </a:lnTo>
                <a:lnTo>
                  <a:pt x="877" y="585"/>
                </a:lnTo>
                <a:lnTo>
                  <a:pt x="862" y="585"/>
                </a:lnTo>
                <a:lnTo>
                  <a:pt x="858" y="585"/>
                </a:lnTo>
                <a:lnTo>
                  <a:pt x="854" y="581"/>
                </a:lnTo>
                <a:lnTo>
                  <a:pt x="847" y="559"/>
                </a:lnTo>
                <a:lnTo>
                  <a:pt x="847" y="559"/>
                </a:lnTo>
                <a:lnTo>
                  <a:pt x="839" y="555"/>
                </a:lnTo>
                <a:lnTo>
                  <a:pt x="832" y="555"/>
                </a:lnTo>
                <a:lnTo>
                  <a:pt x="817" y="551"/>
                </a:lnTo>
                <a:lnTo>
                  <a:pt x="817" y="551"/>
                </a:lnTo>
                <a:lnTo>
                  <a:pt x="798" y="551"/>
                </a:lnTo>
                <a:lnTo>
                  <a:pt x="783" y="547"/>
                </a:lnTo>
                <a:lnTo>
                  <a:pt x="772" y="536"/>
                </a:lnTo>
                <a:lnTo>
                  <a:pt x="761" y="521"/>
                </a:lnTo>
                <a:lnTo>
                  <a:pt x="761" y="521"/>
                </a:lnTo>
                <a:lnTo>
                  <a:pt x="757" y="510"/>
                </a:lnTo>
                <a:lnTo>
                  <a:pt x="749" y="506"/>
                </a:lnTo>
                <a:lnTo>
                  <a:pt x="738" y="499"/>
                </a:lnTo>
                <a:lnTo>
                  <a:pt x="723" y="495"/>
                </a:lnTo>
                <a:lnTo>
                  <a:pt x="712" y="495"/>
                </a:lnTo>
                <a:lnTo>
                  <a:pt x="712" y="495"/>
                </a:lnTo>
                <a:lnTo>
                  <a:pt x="712" y="491"/>
                </a:lnTo>
                <a:lnTo>
                  <a:pt x="712" y="484"/>
                </a:lnTo>
                <a:lnTo>
                  <a:pt x="719" y="465"/>
                </a:lnTo>
                <a:lnTo>
                  <a:pt x="731" y="446"/>
                </a:lnTo>
                <a:lnTo>
                  <a:pt x="742" y="435"/>
                </a:lnTo>
                <a:lnTo>
                  <a:pt x="742" y="435"/>
                </a:lnTo>
                <a:lnTo>
                  <a:pt x="753" y="435"/>
                </a:lnTo>
                <a:lnTo>
                  <a:pt x="764" y="435"/>
                </a:lnTo>
                <a:lnTo>
                  <a:pt x="772" y="439"/>
                </a:lnTo>
                <a:lnTo>
                  <a:pt x="772" y="443"/>
                </a:lnTo>
                <a:lnTo>
                  <a:pt x="772" y="443"/>
                </a:lnTo>
                <a:lnTo>
                  <a:pt x="776" y="446"/>
                </a:lnTo>
                <a:lnTo>
                  <a:pt x="783" y="443"/>
                </a:lnTo>
                <a:lnTo>
                  <a:pt x="787" y="435"/>
                </a:lnTo>
                <a:lnTo>
                  <a:pt x="787" y="416"/>
                </a:lnTo>
                <a:lnTo>
                  <a:pt x="787" y="416"/>
                </a:lnTo>
                <a:lnTo>
                  <a:pt x="783" y="398"/>
                </a:lnTo>
                <a:lnTo>
                  <a:pt x="787" y="383"/>
                </a:lnTo>
                <a:lnTo>
                  <a:pt x="791" y="375"/>
                </a:lnTo>
                <a:lnTo>
                  <a:pt x="798" y="371"/>
                </a:lnTo>
                <a:lnTo>
                  <a:pt x="806" y="371"/>
                </a:lnTo>
                <a:lnTo>
                  <a:pt x="821" y="371"/>
                </a:lnTo>
                <a:lnTo>
                  <a:pt x="821" y="371"/>
                </a:lnTo>
                <a:lnTo>
                  <a:pt x="832" y="368"/>
                </a:lnTo>
                <a:lnTo>
                  <a:pt x="847" y="364"/>
                </a:lnTo>
                <a:lnTo>
                  <a:pt x="862" y="349"/>
                </a:lnTo>
                <a:lnTo>
                  <a:pt x="862" y="349"/>
                </a:lnTo>
                <a:lnTo>
                  <a:pt x="873" y="341"/>
                </a:lnTo>
                <a:lnTo>
                  <a:pt x="884" y="334"/>
                </a:lnTo>
                <a:lnTo>
                  <a:pt x="907" y="334"/>
                </a:lnTo>
                <a:lnTo>
                  <a:pt x="925" y="338"/>
                </a:lnTo>
                <a:lnTo>
                  <a:pt x="933" y="338"/>
                </a:lnTo>
                <a:lnTo>
                  <a:pt x="933" y="338"/>
                </a:lnTo>
                <a:lnTo>
                  <a:pt x="952" y="326"/>
                </a:lnTo>
                <a:lnTo>
                  <a:pt x="970" y="315"/>
                </a:lnTo>
                <a:lnTo>
                  <a:pt x="989" y="300"/>
                </a:lnTo>
                <a:lnTo>
                  <a:pt x="1000" y="285"/>
                </a:lnTo>
                <a:lnTo>
                  <a:pt x="1004" y="278"/>
                </a:lnTo>
                <a:lnTo>
                  <a:pt x="1004" y="270"/>
                </a:lnTo>
                <a:lnTo>
                  <a:pt x="1000" y="263"/>
                </a:lnTo>
                <a:lnTo>
                  <a:pt x="993" y="259"/>
                </a:lnTo>
                <a:lnTo>
                  <a:pt x="985" y="255"/>
                </a:lnTo>
                <a:lnTo>
                  <a:pt x="967" y="251"/>
                </a:lnTo>
                <a:lnTo>
                  <a:pt x="937" y="251"/>
                </a:lnTo>
                <a:lnTo>
                  <a:pt x="937" y="251"/>
                </a:lnTo>
                <a:lnTo>
                  <a:pt x="933" y="255"/>
                </a:lnTo>
                <a:lnTo>
                  <a:pt x="922" y="255"/>
                </a:lnTo>
                <a:lnTo>
                  <a:pt x="914" y="251"/>
                </a:lnTo>
                <a:lnTo>
                  <a:pt x="907" y="244"/>
                </a:lnTo>
                <a:lnTo>
                  <a:pt x="899" y="233"/>
                </a:lnTo>
                <a:lnTo>
                  <a:pt x="892" y="218"/>
                </a:lnTo>
                <a:lnTo>
                  <a:pt x="892" y="218"/>
                </a:lnTo>
                <a:lnTo>
                  <a:pt x="877" y="169"/>
                </a:lnTo>
                <a:lnTo>
                  <a:pt x="877" y="169"/>
                </a:lnTo>
                <a:lnTo>
                  <a:pt x="877" y="135"/>
                </a:lnTo>
                <a:lnTo>
                  <a:pt x="869" y="105"/>
                </a:lnTo>
                <a:lnTo>
                  <a:pt x="865" y="94"/>
                </a:lnTo>
                <a:lnTo>
                  <a:pt x="858" y="87"/>
                </a:lnTo>
                <a:lnTo>
                  <a:pt x="858" y="87"/>
                </a:lnTo>
                <a:lnTo>
                  <a:pt x="839" y="57"/>
                </a:lnTo>
                <a:lnTo>
                  <a:pt x="824" y="38"/>
                </a:lnTo>
                <a:lnTo>
                  <a:pt x="809" y="19"/>
                </a:lnTo>
                <a:lnTo>
                  <a:pt x="794" y="4"/>
                </a:lnTo>
                <a:lnTo>
                  <a:pt x="783" y="0"/>
                </a:lnTo>
                <a:lnTo>
                  <a:pt x="776" y="0"/>
                </a:lnTo>
                <a:lnTo>
                  <a:pt x="768" y="0"/>
                </a:lnTo>
                <a:lnTo>
                  <a:pt x="761" y="4"/>
                </a:lnTo>
                <a:lnTo>
                  <a:pt x="753" y="12"/>
                </a:lnTo>
                <a:lnTo>
                  <a:pt x="746" y="23"/>
                </a:lnTo>
                <a:lnTo>
                  <a:pt x="749" y="87"/>
                </a:lnTo>
                <a:lnTo>
                  <a:pt x="749" y="87"/>
                </a:lnTo>
                <a:lnTo>
                  <a:pt x="746" y="98"/>
                </a:lnTo>
                <a:lnTo>
                  <a:pt x="742" y="117"/>
                </a:lnTo>
                <a:lnTo>
                  <a:pt x="734" y="128"/>
                </a:lnTo>
                <a:lnTo>
                  <a:pt x="731" y="139"/>
                </a:lnTo>
                <a:lnTo>
                  <a:pt x="719" y="147"/>
                </a:lnTo>
                <a:lnTo>
                  <a:pt x="708" y="150"/>
                </a:lnTo>
                <a:lnTo>
                  <a:pt x="656" y="192"/>
                </a:lnTo>
                <a:lnTo>
                  <a:pt x="641" y="169"/>
                </a:lnTo>
                <a:lnTo>
                  <a:pt x="641" y="169"/>
                </a:lnTo>
                <a:lnTo>
                  <a:pt x="641" y="165"/>
                </a:lnTo>
                <a:lnTo>
                  <a:pt x="629" y="165"/>
                </a:lnTo>
                <a:lnTo>
                  <a:pt x="626" y="169"/>
                </a:lnTo>
                <a:lnTo>
                  <a:pt x="622" y="173"/>
                </a:lnTo>
                <a:lnTo>
                  <a:pt x="614" y="184"/>
                </a:lnTo>
                <a:lnTo>
                  <a:pt x="607" y="203"/>
                </a:lnTo>
                <a:lnTo>
                  <a:pt x="588" y="207"/>
                </a:lnTo>
                <a:lnTo>
                  <a:pt x="588" y="207"/>
                </a:lnTo>
                <a:lnTo>
                  <a:pt x="558" y="225"/>
                </a:lnTo>
                <a:lnTo>
                  <a:pt x="536" y="244"/>
                </a:lnTo>
                <a:lnTo>
                  <a:pt x="517" y="259"/>
                </a:lnTo>
                <a:lnTo>
                  <a:pt x="517" y="259"/>
                </a:lnTo>
                <a:lnTo>
                  <a:pt x="495" y="274"/>
                </a:lnTo>
                <a:lnTo>
                  <a:pt x="480" y="281"/>
                </a:lnTo>
                <a:lnTo>
                  <a:pt x="461" y="289"/>
                </a:lnTo>
                <a:lnTo>
                  <a:pt x="446" y="293"/>
                </a:lnTo>
                <a:lnTo>
                  <a:pt x="427" y="289"/>
                </a:lnTo>
                <a:lnTo>
                  <a:pt x="408" y="285"/>
                </a:lnTo>
                <a:lnTo>
                  <a:pt x="393" y="274"/>
                </a:lnTo>
                <a:lnTo>
                  <a:pt x="393" y="274"/>
                </a:lnTo>
                <a:lnTo>
                  <a:pt x="371" y="244"/>
                </a:lnTo>
                <a:lnTo>
                  <a:pt x="363" y="237"/>
                </a:lnTo>
                <a:lnTo>
                  <a:pt x="352" y="229"/>
                </a:lnTo>
                <a:lnTo>
                  <a:pt x="341" y="225"/>
                </a:lnTo>
                <a:lnTo>
                  <a:pt x="330" y="225"/>
                </a:lnTo>
                <a:lnTo>
                  <a:pt x="311" y="229"/>
                </a:lnTo>
                <a:lnTo>
                  <a:pt x="289" y="237"/>
                </a:lnTo>
                <a:lnTo>
                  <a:pt x="289" y="237"/>
                </a:lnTo>
                <a:lnTo>
                  <a:pt x="202" y="270"/>
                </a:lnTo>
                <a:lnTo>
                  <a:pt x="202" y="270"/>
                </a:lnTo>
                <a:lnTo>
                  <a:pt x="172" y="289"/>
                </a:lnTo>
                <a:lnTo>
                  <a:pt x="146" y="311"/>
                </a:lnTo>
                <a:lnTo>
                  <a:pt x="135" y="326"/>
                </a:lnTo>
                <a:lnTo>
                  <a:pt x="127" y="341"/>
                </a:lnTo>
                <a:lnTo>
                  <a:pt x="127" y="341"/>
                </a:lnTo>
                <a:lnTo>
                  <a:pt x="109" y="364"/>
                </a:lnTo>
                <a:lnTo>
                  <a:pt x="98" y="371"/>
                </a:lnTo>
                <a:lnTo>
                  <a:pt x="86" y="379"/>
                </a:lnTo>
                <a:lnTo>
                  <a:pt x="75" y="383"/>
                </a:lnTo>
                <a:lnTo>
                  <a:pt x="64" y="379"/>
                </a:lnTo>
                <a:lnTo>
                  <a:pt x="49" y="375"/>
                </a:lnTo>
                <a:lnTo>
                  <a:pt x="34" y="364"/>
                </a:lnTo>
                <a:lnTo>
                  <a:pt x="0" y="341"/>
                </a:lnTo>
                <a:lnTo>
                  <a:pt x="0" y="345"/>
                </a:lnTo>
                <a:lnTo>
                  <a:pt x="0" y="345"/>
                </a:lnTo>
                <a:lnTo>
                  <a:pt x="4" y="364"/>
                </a:lnTo>
                <a:lnTo>
                  <a:pt x="8" y="379"/>
                </a:lnTo>
                <a:lnTo>
                  <a:pt x="11" y="390"/>
                </a:lnTo>
                <a:lnTo>
                  <a:pt x="11" y="390"/>
                </a:lnTo>
                <a:lnTo>
                  <a:pt x="19" y="413"/>
                </a:lnTo>
                <a:lnTo>
                  <a:pt x="26" y="454"/>
                </a:lnTo>
                <a:lnTo>
                  <a:pt x="26" y="480"/>
                </a:lnTo>
                <a:lnTo>
                  <a:pt x="26" y="506"/>
                </a:lnTo>
                <a:lnTo>
                  <a:pt x="23" y="533"/>
                </a:lnTo>
                <a:lnTo>
                  <a:pt x="15" y="559"/>
                </a:lnTo>
                <a:lnTo>
                  <a:pt x="15" y="559"/>
                </a:lnTo>
                <a:lnTo>
                  <a:pt x="15" y="577"/>
                </a:lnTo>
                <a:lnTo>
                  <a:pt x="15" y="611"/>
                </a:lnTo>
                <a:lnTo>
                  <a:pt x="23" y="630"/>
                </a:lnTo>
                <a:lnTo>
                  <a:pt x="30" y="645"/>
                </a:lnTo>
                <a:lnTo>
                  <a:pt x="45" y="652"/>
                </a:lnTo>
                <a:lnTo>
                  <a:pt x="53" y="656"/>
                </a:lnTo>
                <a:lnTo>
                  <a:pt x="64" y="656"/>
                </a:lnTo>
                <a:lnTo>
                  <a:pt x="64" y="656"/>
                </a:lnTo>
                <a:lnTo>
                  <a:pt x="124" y="652"/>
                </a:lnTo>
                <a:lnTo>
                  <a:pt x="135" y="652"/>
                </a:lnTo>
                <a:lnTo>
                  <a:pt x="135" y="652"/>
                </a:lnTo>
                <a:lnTo>
                  <a:pt x="142" y="637"/>
                </a:lnTo>
                <a:lnTo>
                  <a:pt x="154" y="622"/>
                </a:lnTo>
                <a:lnTo>
                  <a:pt x="169" y="607"/>
                </a:lnTo>
                <a:lnTo>
                  <a:pt x="191" y="589"/>
                </a:lnTo>
                <a:lnTo>
                  <a:pt x="217" y="574"/>
                </a:lnTo>
                <a:lnTo>
                  <a:pt x="251" y="559"/>
                </a:lnTo>
                <a:lnTo>
                  <a:pt x="289" y="551"/>
                </a:lnTo>
                <a:lnTo>
                  <a:pt x="289" y="551"/>
                </a:lnTo>
                <a:lnTo>
                  <a:pt x="311" y="551"/>
                </a:lnTo>
                <a:lnTo>
                  <a:pt x="337" y="551"/>
                </a:lnTo>
                <a:lnTo>
                  <a:pt x="371" y="551"/>
                </a:lnTo>
                <a:lnTo>
                  <a:pt x="371" y="551"/>
                </a:lnTo>
                <a:lnTo>
                  <a:pt x="382" y="551"/>
                </a:lnTo>
                <a:lnTo>
                  <a:pt x="408" y="555"/>
                </a:lnTo>
                <a:lnTo>
                  <a:pt x="423" y="559"/>
                </a:lnTo>
                <a:lnTo>
                  <a:pt x="431" y="566"/>
                </a:lnTo>
                <a:lnTo>
                  <a:pt x="435" y="577"/>
                </a:lnTo>
                <a:lnTo>
                  <a:pt x="427" y="596"/>
                </a:lnTo>
                <a:lnTo>
                  <a:pt x="427" y="596"/>
                </a:lnTo>
                <a:lnTo>
                  <a:pt x="420" y="619"/>
                </a:lnTo>
                <a:lnTo>
                  <a:pt x="416" y="645"/>
                </a:lnTo>
                <a:lnTo>
                  <a:pt x="412" y="667"/>
                </a:lnTo>
                <a:lnTo>
                  <a:pt x="416" y="694"/>
                </a:lnTo>
                <a:lnTo>
                  <a:pt x="423" y="720"/>
                </a:lnTo>
                <a:lnTo>
                  <a:pt x="431" y="742"/>
                </a:lnTo>
                <a:lnTo>
                  <a:pt x="442" y="761"/>
                </a:lnTo>
                <a:lnTo>
                  <a:pt x="457" y="776"/>
                </a:lnTo>
                <a:lnTo>
                  <a:pt x="457" y="776"/>
                </a:lnTo>
                <a:lnTo>
                  <a:pt x="483" y="802"/>
                </a:lnTo>
                <a:lnTo>
                  <a:pt x="495" y="825"/>
                </a:lnTo>
                <a:lnTo>
                  <a:pt x="498" y="843"/>
                </a:lnTo>
                <a:lnTo>
                  <a:pt x="498" y="862"/>
                </a:lnTo>
                <a:lnTo>
                  <a:pt x="498" y="862"/>
                </a:lnTo>
                <a:lnTo>
                  <a:pt x="510" y="870"/>
                </a:lnTo>
                <a:lnTo>
                  <a:pt x="513" y="877"/>
                </a:lnTo>
                <a:lnTo>
                  <a:pt x="517" y="888"/>
                </a:lnTo>
                <a:lnTo>
                  <a:pt x="517" y="888"/>
                </a:lnTo>
                <a:lnTo>
                  <a:pt x="517" y="888"/>
                </a:lnTo>
                <a:lnTo>
                  <a:pt x="536" y="885"/>
                </a:lnTo>
                <a:lnTo>
                  <a:pt x="555" y="885"/>
                </a:lnTo>
                <a:lnTo>
                  <a:pt x="555" y="885"/>
                </a:lnTo>
                <a:lnTo>
                  <a:pt x="603" y="896"/>
                </a:lnTo>
                <a:lnTo>
                  <a:pt x="656" y="915"/>
                </a:lnTo>
                <a:lnTo>
                  <a:pt x="678" y="926"/>
                </a:lnTo>
                <a:lnTo>
                  <a:pt x="697" y="937"/>
                </a:lnTo>
                <a:lnTo>
                  <a:pt x="708" y="952"/>
                </a:lnTo>
                <a:lnTo>
                  <a:pt x="712" y="960"/>
                </a:lnTo>
                <a:lnTo>
                  <a:pt x="712" y="971"/>
                </a:lnTo>
                <a:lnTo>
                  <a:pt x="712" y="971"/>
                </a:lnTo>
                <a:lnTo>
                  <a:pt x="716" y="1012"/>
                </a:lnTo>
                <a:lnTo>
                  <a:pt x="719" y="1061"/>
                </a:lnTo>
                <a:lnTo>
                  <a:pt x="727" y="1106"/>
                </a:lnTo>
                <a:lnTo>
                  <a:pt x="734" y="1121"/>
                </a:lnTo>
                <a:lnTo>
                  <a:pt x="742" y="1132"/>
                </a:lnTo>
                <a:lnTo>
                  <a:pt x="742" y="1132"/>
                </a:lnTo>
                <a:lnTo>
                  <a:pt x="753" y="1124"/>
                </a:lnTo>
                <a:lnTo>
                  <a:pt x="764" y="1117"/>
                </a:lnTo>
                <a:lnTo>
                  <a:pt x="764" y="1117"/>
                </a:lnTo>
                <a:lnTo>
                  <a:pt x="768" y="1113"/>
                </a:lnTo>
                <a:lnTo>
                  <a:pt x="776" y="1113"/>
                </a:lnTo>
                <a:lnTo>
                  <a:pt x="791" y="1121"/>
                </a:lnTo>
                <a:lnTo>
                  <a:pt x="806" y="1128"/>
                </a:lnTo>
                <a:lnTo>
                  <a:pt x="809" y="1136"/>
                </a:lnTo>
                <a:lnTo>
                  <a:pt x="809" y="1136"/>
                </a:lnTo>
                <a:lnTo>
                  <a:pt x="813" y="1139"/>
                </a:lnTo>
                <a:lnTo>
                  <a:pt x="821" y="1147"/>
                </a:lnTo>
                <a:lnTo>
                  <a:pt x="832" y="1154"/>
                </a:lnTo>
                <a:lnTo>
                  <a:pt x="839" y="1154"/>
                </a:lnTo>
                <a:lnTo>
                  <a:pt x="847" y="1151"/>
                </a:lnTo>
                <a:lnTo>
                  <a:pt x="847" y="1151"/>
                </a:lnTo>
                <a:lnTo>
                  <a:pt x="862" y="1147"/>
                </a:lnTo>
                <a:lnTo>
                  <a:pt x="873" y="1147"/>
                </a:lnTo>
                <a:lnTo>
                  <a:pt x="884" y="1151"/>
                </a:lnTo>
                <a:lnTo>
                  <a:pt x="884" y="1151"/>
                </a:lnTo>
                <a:lnTo>
                  <a:pt x="910" y="1128"/>
                </a:lnTo>
                <a:lnTo>
                  <a:pt x="929" y="1113"/>
                </a:lnTo>
                <a:lnTo>
                  <a:pt x="940" y="1106"/>
                </a:lnTo>
                <a:lnTo>
                  <a:pt x="940" y="1106"/>
                </a:lnTo>
                <a:lnTo>
                  <a:pt x="944" y="1095"/>
                </a:lnTo>
                <a:lnTo>
                  <a:pt x="944" y="1072"/>
                </a:lnTo>
                <a:lnTo>
                  <a:pt x="952" y="1061"/>
                </a:lnTo>
                <a:lnTo>
                  <a:pt x="959" y="1053"/>
                </a:lnTo>
                <a:lnTo>
                  <a:pt x="974" y="1050"/>
                </a:lnTo>
                <a:lnTo>
                  <a:pt x="993" y="1053"/>
                </a:lnTo>
                <a:lnTo>
                  <a:pt x="993" y="1035"/>
                </a:lnTo>
                <a:lnTo>
                  <a:pt x="993" y="1035"/>
                </a:lnTo>
                <a:lnTo>
                  <a:pt x="989" y="1023"/>
                </a:lnTo>
                <a:lnTo>
                  <a:pt x="978" y="1001"/>
                </a:lnTo>
                <a:lnTo>
                  <a:pt x="974" y="986"/>
                </a:lnTo>
                <a:lnTo>
                  <a:pt x="974" y="971"/>
                </a:lnTo>
                <a:lnTo>
                  <a:pt x="982" y="960"/>
                </a:lnTo>
                <a:lnTo>
                  <a:pt x="989" y="952"/>
                </a:lnTo>
                <a:lnTo>
                  <a:pt x="989" y="952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4"/>
          <p:cNvSpPr>
            <a:spLocks/>
          </p:cNvSpPr>
          <p:nvPr/>
        </p:nvSpPr>
        <p:spPr bwMode="auto">
          <a:xfrm>
            <a:off x="8226835" y="1289715"/>
            <a:ext cx="2508250" cy="1617663"/>
          </a:xfrm>
          <a:custGeom>
            <a:avLst/>
            <a:gdLst>
              <a:gd name="T0" fmla="*/ 1269 w 1580"/>
              <a:gd name="T1" fmla="*/ 776 h 1019"/>
              <a:gd name="T2" fmla="*/ 1157 w 1580"/>
              <a:gd name="T3" fmla="*/ 851 h 1019"/>
              <a:gd name="T4" fmla="*/ 1071 w 1580"/>
              <a:gd name="T5" fmla="*/ 870 h 1019"/>
              <a:gd name="T6" fmla="*/ 917 w 1580"/>
              <a:gd name="T7" fmla="*/ 967 h 1019"/>
              <a:gd name="T8" fmla="*/ 827 w 1580"/>
              <a:gd name="T9" fmla="*/ 959 h 1019"/>
              <a:gd name="T10" fmla="*/ 681 w 1580"/>
              <a:gd name="T11" fmla="*/ 915 h 1019"/>
              <a:gd name="T12" fmla="*/ 666 w 1580"/>
              <a:gd name="T13" fmla="*/ 967 h 1019"/>
              <a:gd name="T14" fmla="*/ 625 w 1580"/>
              <a:gd name="T15" fmla="*/ 1016 h 1019"/>
              <a:gd name="T16" fmla="*/ 445 w 1580"/>
              <a:gd name="T17" fmla="*/ 948 h 1019"/>
              <a:gd name="T18" fmla="*/ 430 w 1580"/>
              <a:gd name="T19" fmla="*/ 840 h 1019"/>
              <a:gd name="T20" fmla="*/ 400 w 1580"/>
              <a:gd name="T21" fmla="*/ 776 h 1019"/>
              <a:gd name="T22" fmla="*/ 378 w 1580"/>
              <a:gd name="T23" fmla="*/ 708 h 1019"/>
              <a:gd name="T24" fmla="*/ 299 w 1580"/>
              <a:gd name="T25" fmla="*/ 735 h 1019"/>
              <a:gd name="T26" fmla="*/ 262 w 1580"/>
              <a:gd name="T27" fmla="*/ 746 h 1019"/>
              <a:gd name="T28" fmla="*/ 224 w 1580"/>
              <a:gd name="T29" fmla="*/ 705 h 1019"/>
              <a:gd name="T30" fmla="*/ 172 w 1580"/>
              <a:gd name="T31" fmla="*/ 690 h 1019"/>
              <a:gd name="T32" fmla="*/ 134 w 1580"/>
              <a:gd name="T33" fmla="*/ 619 h 1019"/>
              <a:gd name="T34" fmla="*/ 67 w 1580"/>
              <a:gd name="T35" fmla="*/ 641 h 1019"/>
              <a:gd name="T36" fmla="*/ 7 w 1580"/>
              <a:gd name="T37" fmla="*/ 622 h 1019"/>
              <a:gd name="T38" fmla="*/ 48 w 1580"/>
              <a:gd name="T39" fmla="*/ 547 h 1019"/>
              <a:gd name="T40" fmla="*/ 30 w 1580"/>
              <a:gd name="T41" fmla="*/ 480 h 1019"/>
              <a:gd name="T42" fmla="*/ 71 w 1580"/>
              <a:gd name="T43" fmla="*/ 435 h 1019"/>
              <a:gd name="T44" fmla="*/ 112 w 1580"/>
              <a:gd name="T45" fmla="*/ 405 h 1019"/>
              <a:gd name="T46" fmla="*/ 164 w 1580"/>
              <a:gd name="T47" fmla="*/ 278 h 1019"/>
              <a:gd name="T48" fmla="*/ 164 w 1580"/>
              <a:gd name="T49" fmla="*/ 240 h 1019"/>
              <a:gd name="T50" fmla="*/ 157 w 1580"/>
              <a:gd name="T51" fmla="*/ 218 h 1019"/>
              <a:gd name="T52" fmla="*/ 108 w 1580"/>
              <a:gd name="T53" fmla="*/ 195 h 1019"/>
              <a:gd name="T54" fmla="*/ 108 w 1580"/>
              <a:gd name="T55" fmla="*/ 169 h 1019"/>
              <a:gd name="T56" fmla="*/ 224 w 1580"/>
              <a:gd name="T57" fmla="*/ 154 h 1019"/>
              <a:gd name="T58" fmla="*/ 254 w 1580"/>
              <a:gd name="T59" fmla="*/ 113 h 1019"/>
              <a:gd name="T60" fmla="*/ 273 w 1580"/>
              <a:gd name="T61" fmla="*/ 42 h 1019"/>
              <a:gd name="T62" fmla="*/ 266 w 1580"/>
              <a:gd name="T63" fmla="*/ 4 h 1019"/>
              <a:gd name="T64" fmla="*/ 438 w 1580"/>
              <a:gd name="T65" fmla="*/ 27 h 1019"/>
              <a:gd name="T66" fmla="*/ 524 w 1580"/>
              <a:gd name="T67" fmla="*/ 0 h 1019"/>
              <a:gd name="T68" fmla="*/ 543 w 1580"/>
              <a:gd name="T69" fmla="*/ 68 h 1019"/>
              <a:gd name="T70" fmla="*/ 576 w 1580"/>
              <a:gd name="T71" fmla="*/ 105 h 1019"/>
              <a:gd name="T72" fmla="*/ 591 w 1580"/>
              <a:gd name="T73" fmla="*/ 184 h 1019"/>
              <a:gd name="T74" fmla="*/ 696 w 1580"/>
              <a:gd name="T75" fmla="*/ 300 h 1019"/>
              <a:gd name="T76" fmla="*/ 741 w 1580"/>
              <a:gd name="T77" fmla="*/ 341 h 1019"/>
              <a:gd name="T78" fmla="*/ 872 w 1580"/>
              <a:gd name="T79" fmla="*/ 338 h 1019"/>
              <a:gd name="T80" fmla="*/ 951 w 1580"/>
              <a:gd name="T81" fmla="*/ 293 h 1019"/>
              <a:gd name="T82" fmla="*/ 1022 w 1580"/>
              <a:gd name="T83" fmla="*/ 233 h 1019"/>
              <a:gd name="T84" fmla="*/ 1086 w 1580"/>
              <a:gd name="T85" fmla="*/ 173 h 1019"/>
              <a:gd name="T86" fmla="*/ 1138 w 1580"/>
              <a:gd name="T87" fmla="*/ 184 h 1019"/>
              <a:gd name="T88" fmla="*/ 1202 w 1580"/>
              <a:gd name="T89" fmla="*/ 225 h 1019"/>
              <a:gd name="T90" fmla="*/ 1299 w 1580"/>
              <a:gd name="T91" fmla="*/ 180 h 1019"/>
              <a:gd name="T92" fmla="*/ 1356 w 1580"/>
              <a:gd name="T93" fmla="*/ 131 h 1019"/>
              <a:gd name="T94" fmla="*/ 1494 w 1580"/>
              <a:gd name="T95" fmla="*/ 154 h 1019"/>
              <a:gd name="T96" fmla="*/ 1554 w 1580"/>
              <a:gd name="T97" fmla="*/ 210 h 1019"/>
              <a:gd name="T98" fmla="*/ 1580 w 1580"/>
              <a:gd name="T99" fmla="*/ 375 h 1019"/>
              <a:gd name="T100" fmla="*/ 1494 w 1580"/>
              <a:gd name="T101" fmla="*/ 435 h 1019"/>
              <a:gd name="T102" fmla="*/ 1487 w 1580"/>
              <a:gd name="T103" fmla="*/ 514 h 1019"/>
              <a:gd name="T104" fmla="*/ 1520 w 1580"/>
              <a:gd name="T105" fmla="*/ 570 h 1019"/>
              <a:gd name="T106" fmla="*/ 1487 w 1580"/>
              <a:gd name="T107" fmla="*/ 607 h 1019"/>
              <a:gd name="T108" fmla="*/ 1464 w 1580"/>
              <a:gd name="T109" fmla="*/ 637 h 10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80" h="1019">
                <a:moveTo>
                  <a:pt x="1378" y="761"/>
                </a:moveTo>
                <a:lnTo>
                  <a:pt x="1378" y="761"/>
                </a:lnTo>
                <a:lnTo>
                  <a:pt x="1359" y="761"/>
                </a:lnTo>
                <a:lnTo>
                  <a:pt x="1318" y="765"/>
                </a:lnTo>
                <a:lnTo>
                  <a:pt x="1296" y="768"/>
                </a:lnTo>
                <a:lnTo>
                  <a:pt x="1269" y="776"/>
                </a:lnTo>
                <a:lnTo>
                  <a:pt x="1247" y="787"/>
                </a:lnTo>
                <a:lnTo>
                  <a:pt x="1224" y="802"/>
                </a:lnTo>
                <a:lnTo>
                  <a:pt x="1224" y="802"/>
                </a:lnTo>
                <a:lnTo>
                  <a:pt x="1195" y="832"/>
                </a:lnTo>
                <a:lnTo>
                  <a:pt x="1172" y="847"/>
                </a:lnTo>
                <a:lnTo>
                  <a:pt x="1157" y="851"/>
                </a:lnTo>
                <a:lnTo>
                  <a:pt x="1135" y="851"/>
                </a:lnTo>
                <a:lnTo>
                  <a:pt x="1135" y="851"/>
                </a:lnTo>
                <a:lnTo>
                  <a:pt x="1135" y="851"/>
                </a:lnTo>
                <a:lnTo>
                  <a:pt x="1116" y="851"/>
                </a:lnTo>
                <a:lnTo>
                  <a:pt x="1093" y="858"/>
                </a:lnTo>
                <a:lnTo>
                  <a:pt x="1071" y="870"/>
                </a:lnTo>
                <a:lnTo>
                  <a:pt x="1048" y="885"/>
                </a:lnTo>
                <a:lnTo>
                  <a:pt x="1011" y="911"/>
                </a:lnTo>
                <a:lnTo>
                  <a:pt x="996" y="926"/>
                </a:lnTo>
                <a:lnTo>
                  <a:pt x="936" y="956"/>
                </a:lnTo>
                <a:lnTo>
                  <a:pt x="936" y="956"/>
                </a:lnTo>
                <a:lnTo>
                  <a:pt x="917" y="967"/>
                </a:lnTo>
                <a:lnTo>
                  <a:pt x="902" y="974"/>
                </a:lnTo>
                <a:lnTo>
                  <a:pt x="884" y="978"/>
                </a:lnTo>
                <a:lnTo>
                  <a:pt x="865" y="974"/>
                </a:lnTo>
                <a:lnTo>
                  <a:pt x="839" y="967"/>
                </a:lnTo>
                <a:lnTo>
                  <a:pt x="827" y="959"/>
                </a:lnTo>
                <a:lnTo>
                  <a:pt x="827" y="959"/>
                </a:lnTo>
                <a:lnTo>
                  <a:pt x="794" y="952"/>
                </a:lnTo>
                <a:lnTo>
                  <a:pt x="738" y="930"/>
                </a:lnTo>
                <a:lnTo>
                  <a:pt x="738" y="930"/>
                </a:lnTo>
                <a:lnTo>
                  <a:pt x="711" y="918"/>
                </a:lnTo>
                <a:lnTo>
                  <a:pt x="696" y="915"/>
                </a:lnTo>
                <a:lnTo>
                  <a:pt x="681" y="915"/>
                </a:lnTo>
                <a:lnTo>
                  <a:pt x="670" y="915"/>
                </a:lnTo>
                <a:lnTo>
                  <a:pt x="666" y="918"/>
                </a:lnTo>
                <a:lnTo>
                  <a:pt x="663" y="926"/>
                </a:lnTo>
                <a:lnTo>
                  <a:pt x="659" y="941"/>
                </a:lnTo>
                <a:lnTo>
                  <a:pt x="666" y="967"/>
                </a:lnTo>
                <a:lnTo>
                  <a:pt x="666" y="967"/>
                </a:lnTo>
                <a:lnTo>
                  <a:pt x="674" y="993"/>
                </a:lnTo>
                <a:lnTo>
                  <a:pt x="674" y="1008"/>
                </a:lnTo>
                <a:lnTo>
                  <a:pt x="663" y="1016"/>
                </a:lnTo>
                <a:lnTo>
                  <a:pt x="651" y="1019"/>
                </a:lnTo>
                <a:lnTo>
                  <a:pt x="640" y="1019"/>
                </a:lnTo>
                <a:lnTo>
                  <a:pt x="625" y="1016"/>
                </a:lnTo>
                <a:lnTo>
                  <a:pt x="614" y="1008"/>
                </a:lnTo>
                <a:lnTo>
                  <a:pt x="546" y="986"/>
                </a:lnTo>
                <a:lnTo>
                  <a:pt x="468" y="959"/>
                </a:lnTo>
                <a:lnTo>
                  <a:pt x="468" y="959"/>
                </a:lnTo>
                <a:lnTo>
                  <a:pt x="457" y="956"/>
                </a:lnTo>
                <a:lnTo>
                  <a:pt x="445" y="948"/>
                </a:lnTo>
                <a:lnTo>
                  <a:pt x="430" y="937"/>
                </a:lnTo>
                <a:lnTo>
                  <a:pt x="423" y="922"/>
                </a:lnTo>
                <a:lnTo>
                  <a:pt x="415" y="903"/>
                </a:lnTo>
                <a:lnTo>
                  <a:pt x="419" y="877"/>
                </a:lnTo>
                <a:lnTo>
                  <a:pt x="430" y="840"/>
                </a:lnTo>
                <a:lnTo>
                  <a:pt x="430" y="840"/>
                </a:lnTo>
                <a:lnTo>
                  <a:pt x="434" y="836"/>
                </a:lnTo>
                <a:lnTo>
                  <a:pt x="438" y="821"/>
                </a:lnTo>
                <a:lnTo>
                  <a:pt x="434" y="810"/>
                </a:lnTo>
                <a:lnTo>
                  <a:pt x="430" y="798"/>
                </a:lnTo>
                <a:lnTo>
                  <a:pt x="419" y="787"/>
                </a:lnTo>
                <a:lnTo>
                  <a:pt x="400" y="776"/>
                </a:lnTo>
                <a:lnTo>
                  <a:pt x="400" y="712"/>
                </a:lnTo>
                <a:lnTo>
                  <a:pt x="400" y="712"/>
                </a:lnTo>
                <a:lnTo>
                  <a:pt x="400" y="708"/>
                </a:lnTo>
                <a:lnTo>
                  <a:pt x="393" y="705"/>
                </a:lnTo>
                <a:lnTo>
                  <a:pt x="385" y="705"/>
                </a:lnTo>
                <a:lnTo>
                  <a:pt x="378" y="708"/>
                </a:lnTo>
                <a:lnTo>
                  <a:pt x="363" y="716"/>
                </a:lnTo>
                <a:lnTo>
                  <a:pt x="344" y="727"/>
                </a:lnTo>
                <a:lnTo>
                  <a:pt x="344" y="727"/>
                </a:lnTo>
                <a:lnTo>
                  <a:pt x="333" y="731"/>
                </a:lnTo>
                <a:lnTo>
                  <a:pt x="299" y="735"/>
                </a:lnTo>
                <a:lnTo>
                  <a:pt x="299" y="735"/>
                </a:lnTo>
                <a:lnTo>
                  <a:pt x="295" y="750"/>
                </a:lnTo>
                <a:lnTo>
                  <a:pt x="288" y="768"/>
                </a:lnTo>
                <a:lnTo>
                  <a:pt x="284" y="776"/>
                </a:lnTo>
                <a:lnTo>
                  <a:pt x="277" y="776"/>
                </a:lnTo>
                <a:lnTo>
                  <a:pt x="269" y="768"/>
                </a:lnTo>
                <a:lnTo>
                  <a:pt x="262" y="746"/>
                </a:lnTo>
                <a:lnTo>
                  <a:pt x="262" y="746"/>
                </a:lnTo>
                <a:lnTo>
                  <a:pt x="258" y="738"/>
                </a:lnTo>
                <a:lnTo>
                  <a:pt x="254" y="723"/>
                </a:lnTo>
                <a:lnTo>
                  <a:pt x="247" y="716"/>
                </a:lnTo>
                <a:lnTo>
                  <a:pt x="236" y="708"/>
                </a:lnTo>
                <a:lnTo>
                  <a:pt x="224" y="705"/>
                </a:lnTo>
                <a:lnTo>
                  <a:pt x="206" y="705"/>
                </a:lnTo>
                <a:lnTo>
                  <a:pt x="206" y="705"/>
                </a:lnTo>
                <a:lnTo>
                  <a:pt x="202" y="705"/>
                </a:lnTo>
                <a:lnTo>
                  <a:pt x="187" y="701"/>
                </a:lnTo>
                <a:lnTo>
                  <a:pt x="179" y="697"/>
                </a:lnTo>
                <a:lnTo>
                  <a:pt x="172" y="690"/>
                </a:lnTo>
                <a:lnTo>
                  <a:pt x="164" y="678"/>
                </a:lnTo>
                <a:lnTo>
                  <a:pt x="161" y="660"/>
                </a:lnTo>
                <a:lnTo>
                  <a:pt x="161" y="660"/>
                </a:lnTo>
                <a:lnTo>
                  <a:pt x="153" y="645"/>
                </a:lnTo>
                <a:lnTo>
                  <a:pt x="146" y="630"/>
                </a:lnTo>
                <a:lnTo>
                  <a:pt x="134" y="619"/>
                </a:lnTo>
                <a:lnTo>
                  <a:pt x="123" y="615"/>
                </a:lnTo>
                <a:lnTo>
                  <a:pt x="108" y="615"/>
                </a:lnTo>
                <a:lnTo>
                  <a:pt x="93" y="619"/>
                </a:lnTo>
                <a:lnTo>
                  <a:pt x="78" y="626"/>
                </a:lnTo>
                <a:lnTo>
                  <a:pt x="67" y="641"/>
                </a:lnTo>
                <a:lnTo>
                  <a:pt x="67" y="641"/>
                </a:lnTo>
                <a:lnTo>
                  <a:pt x="41" y="648"/>
                </a:lnTo>
                <a:lnTo>
                  <a:pt x="18" y="648"/>
                </a:lnTo>
                <a:lnTo>
                  <a:pt x="0" y="648"/>
                </a:lnTo>
                <a:lnTo>
                  <a:pt x="0" y="645"/>
                </a:lnTo>
                <a:lnTo>
                  <a:pt x="0" y="645"/>
                </a:lnTo>
                <a:lnTo>
                  <a:pt x="7" y="622"/>
                </a:lnTo>
                <a:lnTo>
                  <a:pt x="15" y="604"/>
                </a:lnTo>
                <a:lnTo>
                  <a:pt x="18" y="581"/>
                </a:lnTo>
                <a:lnTo>
                  <a:pt x="18" y="581"/>
                </a:lnTo>
                <a:lnTo>
                  <a:pt x="30" y="570"/>
                </a:lnTo>
                <a:lnTo>
                  <a:pt x="41" y="559"/>
                </a:lnTo>
                <a:lnTo>
                  <a:pt x="48" y="547"/>
                </a:lnTo>
                <a:lnTo>
                  <a:pt x="48" y="536"/>
                </a:lnTo>
                <a:lnTo>
                  <a:pt x="48" y="525"/>
                </a:lnTo>
                <a:lnTo>
                  <a:pt x="41" y="510"/>
                </a:lnTo>
                <a:lnTo>
                  <a:pt x="41" y="510"/>
                </a:lnTo>
                <a:lnTo>
                  <a:pt x="33" y="495"/>
                </a:lnTo>
                <a:lnTo>
                  <a:pt x="30" y="480"/>
                </a:lnTo>
                <a:lnTo>
                  <a:pt x="30" y="469"/>
                </a:lnTo>
                <a:lnTo>
                  <a:pt x="33" y="461"/>
                </a:lnTo>
                <a:lnTo>
                  <a:pt x="41" y="450"/>
                </a:lnTo>
                <a:lnTo>
                  <a:pt x="48" y="446"/>
                </a:lnTo>
                <a:lnTo>
                  <a:pt x="59" y="439"/>
                </a:lnTo>
                <a:lnTo>
                  <a:pt x="71" y="435"/>
                </a:lnTo>
                <a:lnTo>
                  <a:pt x="71" y="435"/>
                </a:lnTo>
                <a:lnTo>
                  <a:pt x="93" y="427"/>
                </a:lnTo>
                <a:lnTo>
                  <a:pt x="108" y="420"/>
                </a:lnTo>
                <a:lnTo>
                  <a:pt x="112" y="409"/>
                </a:lnTo>
                <a:lnTo>
                  <a:pt x="112" y="405"/>
                </a:lnTo>
                <a:lnTo>
                  <a:pt x="112" y="405"/>
                </a:lnTo>
                <a:lnTo>
                  <a:pt x="112" y="390"/>
                </a:lnTo>
                <a:lnTo>
                  <a:pt x="119" y="353"/>
                </a:lnTo>
                <a:lnTo>
                  <a:pt x="127" y="330"/>
                </a:lnTo>
                <a:lnTo>
                  <a:pt x="134" y="308"/>
                </a:lnTo>
                <a:lnTo>
                  <a:pt x="146" y="289"/>
                </a:lnTo>
                <a:lnTo>
                  <a:pt x="164" y="278"/>
                </a:lnTo>
                <a:lnTo>
                  <a:pt x="164" y="278"/>
                </a:lnTo>
                <a:lnTo>
                  <a:pt x="179" y="266"/>
                </a:lnTo>
                <a:lnTo>
                  <a:pt x="183" y="259"/>
                </a:lnTo>
                <a:lnTo>
                  <a:pt x="183" y="251"/>
                </a:lnTo>
                <a:lnTo>
                  <a:pt x="179" y="248"/>
                </a:lnTo>
                <a:lnTo>
                  <a:pt x="164" y="240"/>
                </a:lnTo>
                <a:lnTo>
                  <a:pt x="157" y="236"/>
                </a:lnTo>
                <a:lnTo>
                  <a:pt x="157" y="236"/>
                </a:lnTo>
                <a:lnTo>
                  <a:pt x="161" y="233"/>
                </a:lnTo>
                <a:lnTo>
                  <a:pt x="161" y="225"/>
                </a:lnTo>
                <a:lnTo>
                  <a:pt x="161" y="221"/>
                </a:lnTo>
                <a:lnTo>
                  <a:pt x="157" y="218"/>
                </a:lnTo>
                <a:lnTo>
                  <a:pt x="149" y="214"/>
                </a:lnTo>
                <a:lnTo>
                  <a:pt x="142" y="210"/>
                </a:lnTo>
                <a:lnTo>
                  <a:pt x="142" y="210"/>
                </a:lnTo>
                <a:lnTo>
                  <a:pt x="123" y="206"/>
                </a:lnTo>
                <a:lnTo>
                  <a:pt x="112" y="203"/>
                </a:lnTo>
                <a:lnTo>
                  <a:pt x="108" y="195"/>
                </a:lnTo>
                <a:lnTo>
                  <a:pt x="108" y="191"/>
                </a:lnTo>
                <a:lnTo>
                  <a:pt x="108" y="191"/>
                </a:lnTo>
                <a:lnTo>
                  <a:pt x="97" y="184"/>
                </a:lnTo>
                <a:lnTo>
                  <a:pt x="97" y="180"/>
                </a:lnTo>
                <a:lnTo>
                  <a:pt x="101" y="176"/>
                </a:lnTo>
                <a:lnTo>
                  <a:pt x="108" y="169"/>
                </a:lnTo>
                <a:lnTo>
                  <a:pt x="127" y="165"/>
                </a:lnTo>
                <a:lnTo>
                  <a:pt x="164" y="165"/>
                </a:lnTo>
                <a:lnTo>
                  <a:pt x="202" y="161"/>
                </a:lnTo>
                <a:lnTo>
                  <a:pt x="202" y="161"/>
                </a:lnTo>
                <a:lnTo>
                  <a:pt x="217" y="161"/>
                </a:lnTo>
                <a:lnTo>
                  <a:pt x="224" y="154"/>
                </a:lnTo>
                <a:lnTo>
                  <a:pt x="232" y="146"/>
                </a:lnTo>
                <a:lnTo>
                  <a:pt x="236" y="139"/>
                </a:lnTo>
                <a:lnTo>
                  <a:pt x="239" y="124"/>
                </a:lnTo>
                <a:lnTo>
                  <a:pt x="239" y="116"/>
                </a:lnTo>
                <a:lnTo>
                  <a:pt x="239" y="116"/>
                </a:lnTo>
                <a:lnTo>
                  <a:pt x="254" y="113"/>
                </a:lnTo>
                <a:lnTo>
                  <a:pt x="266" y="105"/>
                </a:lnTo>
                <a:lnTo>
                  <a:pt x="273" y="94"/>
                </a:lnTo>
                <a:lnTo>
                  <a:pt x="277" y="79"/>
                </a:lnTo>
                <a:lnTo>
                  <a:pt x="280" y="57"/>
                </a:lnTo>
                <a:lnTo>
                  <a:pt x="280" y="45"/>
                </a:lnTo>
                <a:lnTo>
                  <a:pt x="273" y="42"/>
                </a:lnTo>
                <a:lnTo>
                  <a:pt x="273" y="42"/>
                </a:lnTo>
                <a:lnTo>
                  <a:pt x="258" y="30"/>
                </a:lnTo>
                <a:lnTo>
                  <a:pt x="251" y="19"/>
                </a:lnTo>
                <a:lnTo>
                  <a:pt x="254" y="15"/>
                </a:lnTo>
                <a:lnTo>
                  <a:pt x="254" y="12"/>
                </a:lnTo>
                <a:lnTo>
                  <a:pt x="266" y="4"/>
                </a:lnTo>
                <a:lnTo>
                  <a:pt x="288" y="0"/>
                </a:lnTo>
                <a:lnTo>
                  <a:pt x="318" y="0"/>
                </a:lnTo>
                <a:lnTo>
                  <a:pt x="355" y="4"/>
                </a:lnTo>
                <a:lnTo>
                  <a:pt x="400" y="15"/>
                </a:lnTo>
                <a:lnTo>
                  <a:pt x="400" y="15"/>
                </a:lnTo>
                <a:lnTo>
                  <a:pt x="438" y="27"/>
                </a:lnTo>
                <a:lnTo>
                  <a:pt x="464" y="30"/>
                </a:lnTo>
                <a:lnTo>
                  <a:pt x="487" y="30"/>
                </a:lnTo>
                <a:lnTo>
                  <a:pt x="502" y="27"/>
                </a:lnTo>
                <a:lnTo>
                  <a:pt x="513" y="19"/>
                </a:lnTo>
                <a:lnTo>
                  <a:pt x="516" y="15"/>
                </a:lnTo>
                <a:lnTo>
                  <a:pt x="524" y="0"/>
                </a:lnTo>
                <a:lnTo>
                  <a:pt x="524" y="0"/>
                </a:lnTo>
                <a:lnTo>
                  <a:pt x="524" y="0"/>
                </a:lnTo>
                <a:lnTo>
                  <a:pt x="528" y="4"/>
                </a:lnTo>
                <a:lnTo>
                  <a:pt x="535" y="12"/>
                </a:lnTo>
                <a:lnTo>
                  <a:pt x="539" y="30"/>
                </a:lnTo>
                <a:lnTo>
                  <a:pt x="543" y="68"/>
                </a:lnTo>
                <a:lnTo>
                  <a:pt x="543" y="68"/>
                </a:lnTo>
                <a:lnTo>
                  <a:pt x="543" y="71"/>
                </a:lnTo>
                <a:lnTo>
                  <a:pt x="546" y="83"/>
                </a:lnTo>
                <a:lnTo>
                  <a:pt x="558" y="94"/>
                </a:lnTo>
                <a:lnTo>
                  <a:pt x="576" y="105"/>
                </a:lnTo>
                <a:lnTo>
                  <a:pt x="576" y="105"/>
                </a:lnTo>
                <a:lnTo>
                  <a:pt x="580" y="116"/>
                </a:lnTo>
                <a:lnTo>
                  <a:pt x="584" y="135"/>
                </a:lnTo>
                <a:lnTo>
                  <a:pt x="580" y="161"/>
                </a:lnTo>
                <a:lnTo>
                  <a:pt x="580" y="161"/>
                </a:lnTo>
                <a:lnTo>
                  <a:pt x="584" y="169"/>
                </a:lnTo>
                <a:lnTo>
                  <a:pt x="591" y="184"/>
                </a:lnTo>
                <a:lnTo>
                  <a:pt x="610" y="203"/>
                </a:lnTo>
                <a:lnTo>
                  <a:pt x="640" y="225"/>
                </a:lnTo>
                <a:lnTo>
                  <a:pt x="640" y="225"/>
                </a:lnTo>
                <a:lnTo>
                  <a:pt x="666" y="255"/>
                </a:lnTo>
                <a:lnTo>
                  <a:pt x="689" y="285"/>
                </a:lnTo>
                <a:lnTo>
                  <a:pt x="696" y="300"/>
                </a:lnTo>
                <a:lnTo>
                  <a:pt x="696" y="315"/>
                </a:lnTo>
                <a:lnTo>
                  <a:pt x="696" y="315"/>
                </a:lnTo>
                <a:lnTo>
                  <a:pt x="700" y="323"/>
                </a:lnTo>
                <a:lnTo>
                  <a:pt x="715" y="334"/>
                </a:lnTo>
                <a:lnTo>
                  <a:pt x="726" y="341"/>
                </a:lnTo>
                <a:lnTo>
                  <a:pt x="741" y="341"/>
                </a:lnTo>
                <a:lnTo>
                  <a:pt x="756" y="341"/>
                </a:lnTo>
                <a:lnTo>
                  <a:pt x="775" y="338"/>
                </a:lnTo>
                <a:lnTo>
                  <a:pt x="775" y="338"/>
                </a:lnTo>
                <a:lnTo>
                  <a:pt x="809" y="334"/>
                </a:lnTo>
                <a:lnTo>
                  <a:pt x="842" y="334"/>
                </a:lnTo>
                <a:lnTo>
                  <a:pt x="872" y="338"/>
                </a:lnTo>
                <a:lnTo>
                  <a:pt x="872" y="338"/>
                </a:lnTo>
                <a:lnTo>
                  <a:pt x="891" y="330"/>
                </a:lnTo>
                <a:lnTo>
                  <a:pt x="910" y="323"/>
                </a:lnTo>
                <a:lnTo>
                  <a:pt x="925" y="308"/>
                </a:lnTo>
                <a:lnTo>
                  <a:pt x="925" y="308"/>
                </a:lnTo>
                <a:lnTo>
                  <a:pt x="951" y="293"/>
                </a:lnTo>
                <a:lnTo>
                  <a:pt x="973" y="281"/>
                </a:lnTo>
                <a:lnTo>
                  <a:pt x="992" y="278"/>
                </a:lnTo>
                <a:lnTo>
                  <a:pt x="992" y="278"/>
                </a:lnTo>
                <a:lnTo>
                  <a:pt x="1003" y="266"/>
                </a:lnTo>
                <a:lnTo>
                  <a:pt x="1015" y="251"/>
                </a:lnTo>
                <a:lnTo>
                  <a:pt x="1022" y="233"/>
                </a:lnTo>
                <a:lnTo>
                  <a:pt x="1022" y="233"/>
                </a:lnTo>
                <a:lnTo>
                  <a:pt x="1026" y="221"/>
                </a:lnTo>
                <a:lnTo>
                  <a:pt x="1033" y="210"/>
                </a:lnTo>
                <a:lnTo>
                  <a:pt x="1052" y="191"/>
                </a:lnTo>
                <a:lnTo>
                  <a:pt x="1075" y="176"/>
                </a:lnTo>
                <a:lnTo>
                  <a:pt x="1086" y="173"/>
                </a:lnTo>
                <a:lnTo>
                  <a:pt x="1097" y="173"/>
                </a:lnTo>
                <a:lnTo>
                  <a:pt x="1097" y="173"/>
                </a:lnTo>
                <a:lnTo>
                  <a:pt x="1116" y="173"/>
                </a:lnTo>
                <a:lnTo>
                  <a:pt x="1131" y="176"/>
                </a:lnTo>
                <a:lnTo>
                  <a:pt x="1138" y="184"/>
                </a:lnTo>
                <a:lnTo>
                  <a:pt x="1138" y="184"/>
                </a:lnTo>
                <a:lnTo>
                  <a:pt x="1142" y="195"/>
                </a:lnTo>
                <a:lnTo>
                  <a:pt x="1150" y="203"/>
                </a:lnTo>
                <a:lnTo>
                  <a:pt x="1157" y="214"/>
                </a:lnTo>
                <a:lnTo>
                  <a:pt x="1168" y="221"/>
                </a:lnTo>
                <a:lnTo>
                  <a:pt x="1183" y="229"/>
                </a:lnTo>
                <a:lnTo>
                  <a:pt x="1202" y="225"/>
                </a:lnTo>
                <a:lnTo>
                  <a:pt x="1224" y="218"/>
                </a:lnTo>
                <a:lnTo>
                  <a:pt x="1224" y="218"/>
                </a:lnTo>
                <a:lnTo>
                  <a:pt x="1262" y="195"/>
                </a:lnTo>
                <a:lnTo>
                  <a:pt x="1284" y="184"/>
                </a:lnTo>
                <a:lnTo>
                  <a:pt x="1296" y="180"/>
                </a:lnTo>
                <a:lnTo>
                  <a:pt x="1299" y="180"/>
                </a:lnTo>
                <a:lnTo>
                  <a:pt x="1318" y="173"/>
                </a:lnTo>
                <a:lnTo>
                  <a:pt x="1318" y="173"/>
                </a:lnTo>
                <a:lnTo>
                  <a:pt x="1329" y="158"/>
                </a:lnTo>
                <a:lnTo>
                  <a:pt x="1341" y="143"/>
                </a:lnTo>
                <a:lnTo>
                  <a:pt x="1356" y="131"/>
                </a:lnTo>
                <a:lnTo>
                  <a:pt x="1356" y="131"/>
                </a:lnTo>
                <a:lnTo>
                  <a:pt x="1371" y="128"/>
                </a:lnTo>
                <a:lnTo>
                  <a:pt x="1386" y="124"/>
                </a:lnTo>
                <a:lnTo>
                  <a:pt x="1397" y="124"/>
                </a:lnTo>
                <a:lnTo>
                  <a:pt x="1397" y="124"/>
                </a:lnTo>
                <a:lnTo>
                  <a:pt x="1442" y="135"/>
                </a:lnTo>
                <a:lnTo>
                  <a:pt x="1494" y="154"/>
                </a:lnTo>
                <a:lnTo>
                  <a:pt x="1520" y="165"/>
                </a:lnTo>
                <a:lnTo>
                  <a:pt x="1539" y="176"/>
                </a:lnTo>
                <a:lnTo>
                  <a:pt x="1550" y="191"/>
                </a:lnTo>
                <a:lnTo>
                  <a:pt x="1554" y="203"/>
                </a:lnTo>
                <a:lnTo>
                  <a:pt x="1554" y="210"/>
                </a:lnTo>
                <a:lnTo>
                  <a:pt x="1554" y="210"/>
                </a:lnTo>
                <a:lnTo>
                  <a:pt x="1554" y="251"/>
                </a:lnTo>
                <a:lnTo>
                  <a:pt x="1558" y="304"/>
                </a:lnTo>
                <a:lnTo>
                  <a:pt x="1569" y="345"/>
                </a:lnTo>
                <a:lnTo>
                  <a:pt x="1573" y="360"/>
                </a:lnTo>
                <a:lnTo>
                  <a:pt x="1580" y="371"/>
                </a:lnTo>
                <a:lnTo>
                  <a:pt x="1580" y="375"/>
                </a:lnTo>
                <a:lnTo>
                  <a:pt x="1580" y="375"/>
                </a:lnTo>
                <a:lnTo>
                  <a:pt x="1554" y="379"/>
                </a:lnTo>
                <a:lnTo>
                  <a:pt x="1539" y="379"/>
                </a:lnTo>
                <a:lnTo>
                  <a:pt x="1539" y="379"/>
                </a:lnTo>
                <a:lnTo>
                  <a:pt x="1532" y="390"/>
                </a:lnTo>
                <a:lnTo>
                  <a:pt x="1494" y="435"/>
                </a:lnTo>
                <a:lnTo>
                  <a:pt x="1494" y="435"/>
                </a:lnTo>
                <a:lnTo>
                  <a:pt x="1483" y="450"/>
                </a:lnTo>
                <a:lnTo>
                  <a:pt x="1479" y="465"/>
                </a:lnTo>
                <a:lnTo>
                  <a:pt x="1475" y="480"/>
                </a:lnTo>
                <a:lnTo>
                  <a:pt x="1479" y="491"/>
                </a:lnTo>
                <a:lnTo>
                  <a:pt x="1487" y="514"/>
                </a:lnTo>
                <a:lnTo>
                  <a:pt x="1490" y="521"/>
                </a:lnTo>
                <a:lnTo>
                  <a:pt x="1490" y="521"/>
                </a:lnTo>
                <a:lnTo>
                  <a:pt x="1505" y="532"/>
                </a:lnTo>
                <a:lnTo>
                  <a:pt x="1513" y="544"/>
                </a:lnTo>
                <a:lnTo>
                  <a:pt x="1517" y="559"/>
                </a:lnTo>
                <a:lnTo>
                  <a:pt x="1520" y="570"/>
                </a:lnTo>
                <a:lnTo>
                  <a:pt x="1520" y="592"/>
                </a:lnTo>
                <a:lnTo>
                  <a:pt x="1517" y="600"/>
                </a:lnTo>
                <a:lnTo>
                  <a:pt x="1517" y="600"/>
                </a:lnTo>
                <a:lnTo>
                  <a:pt x="1505" y="600"/>
                </a:lnTo>
                <a:lnTo>
                  <a:pt x="1494" y="604"/>
                </a:lnTo>
                <a:lnTo>
                  <a:pt x="1487" y="607"/>
                </a:lnTo>
                <a:lnTo>
                  <a:pt x="1483" y="615"/>
                </a:lnTo>
                <a:lnTo>
                  <a:pt x="1479" y="626"/>
                </a:lnTo>
                <a:lnTo>
                  <a:pt x="1479" y="634"/>
                </a:lnTo>
                <a:lnTo>
                  <a:pt x="1479" y="634"/>
                </a:lnTo>
                <a:lnTo>
                  <a:pt x="1472" y="634"/>
                </a:lnTo>
                <a:lnTo>
                  <a:pt x="1464" y="637"/>
                </a:lnTo>
                <a:lnTo>
                  <a:pt x="1453" y="648"/>
                </a:lnTo>
                <a:lnTo>
                  <a:pt x="1445" y="671"/>
                </a:lnTo>
                <a:lnTo>
                  <a:pt x="1401" y="678"/>
                </a:lnTo>
                <a:lnTo>
                  <a:pt x="1382" y="731"/>
                </a:lnTo>
                <a:lnTo>
                  <a:pt x="1378" y="761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5"/>
          <p:cNvSpPr>
            <a:spLocks/>
          </p:cNvSpPr>
          <p:nvPr/>
        </p:nvSpPr>
        <p:spPr bwMode="auto">
          <a:xfrm>
            <a:off x="8226835" y="1289715"/>
            <a:ext cx="2508250" cy="1617663"/>
          </a:xfrm>
          <a:custGeom>
            <a:avLst/>
            <a:gdLst>
              <a:gd name="T0" fmla="*/ 1269 w 1580"/>
              <a:gd name="T1" fmla="*/ 776 h 1019"/>
              <a:gd name="T2" fmla="*/ 1157 w 1580"/>
              <a:gd name="T3" fmla="*/ 851 h 1019"/>
              <a:gd name="T4" fmla="*/ 1071 w 1580"/>
              <a:gd name="T5" fmla="*/ 870 h 1019"/>
              <a:gd name="T6" fmla="*/ 917 w 1580"/>
              <a:gd name="T7" fmla="*/ 967 h 1019"/>
              <a:gd name="T8" fmla="*/ 827 w 1580"/>
              <a:gd name="T9" fmla="*/ 959 h 1019"/>
              <a:gd name="T10" fmla="*/ 681 w 1580"/>
              <a:gd name="T11" fmla="*/ 915 h 1019"/>
              <a:gd name="T12" fmla="*/ 666 w 1580"/>
              <a:gd name="T13" fmla="*/ 967 h 1019"/>
              <a:gd name="T14" fmla="*/ 625 w 1580"/>
              <a:gd name="T15" fmla="*/ 1016 h 1019"/>
              <a:gd name="T16" fmla="*/ 445 w 1580"/>
              <a:gd name="T17" fmla="*/ 948 h 1019"/>
              <a:gd name="T18" fmla="*/ 430 w 1580"/>
              <a:gd name="T19" fmla="*/ 840 h 1019"/>
              <a:gd name="T20" fmla="*/ 400 w 1580"/>
              <a:gd name="T21" fmla="*/ 776 h 1019"/>
              <a:gd name="T22" fmla="*/ 378 w 1580"/>
              <a:gd name="T23" fmla="*/ 708 h 1019"/>
              <a:gd name="T24" fmla="*/ 299 w 1580"/>
              <a:gd name="T25" fmla="*/ 735 h 1019"/>
              <a:gd name="T26" fmla="*/ 262 w 1580"/>
              <a:gd name="T27" fmla="*/ 746 h 1019"/>
              <a:gd name="T28" fmla="*/ 224 w 1580"/>
              <a:gd name="T29" fmla="*/ 705 h 1019"/>
              <a:gd name="T30" fmla="*/ 172 w 1580"/>
              <a:gd name="T31" fmla="*/ 690 h 1019"/>
              <a:gd name="T32" fmla="*/ 134 w 1580"/>
              <a:gd name="T33" fmla="*/ 619 h 1019"/>
              <a:gd name="T34" fmla="*/ 67 w 1580"/>
              <a:gd name="T35" fmla="*/ 641 h 1019"/>
              <a:gd name="T36" fmla="*/ 7 w 1580"/>
              <a:gd name="T37" fmla="*/ 622 h 1019"/>
              <a:gd name="T38" fmla="*/ 48 w 1580"/>
              <a:gd name="T39" fmla="*/ 547 h 1019"/>
              <a:gd name="T40" fmla="*/ 30 w 1580"/>
              <a:gd name="T41" fmla="*/ 480 h 1019"/>
              <a:gd name="T42" fmla="*/ 71 w 1580"/>
              <a:gd name="T43" fmla="*/ 435 h 1019"/>
              <a:gd name="T44" fmla="*/ 112 w 1580"/>
              <a:gd name="T45" fmla="*/ 405 h 1019"/>
              <a:gd name="T46" fmla="*/ 164 w 1580"/>
              <a:gd name="T47" fmla="*/ 278 h 1019"/>
              <a:gd name="T48" fmla="*/ 164 w 1580"/>
              <a:gd name="T49" fmla="*/ 240 h 1019"/>
              <a:gd name="T50" fmla="*/ 157 w 1580"/>
              <a:gd name="T51" fmla="*/ 218 h 1019"/>
              <a:gd name="T52" fmla="*/ 108 w 1580"/>
              <a:gd name="T53" fmla="*/ 195 h 1019"/>
              <a:gd name="T54" fmla="*/ 108 w 1580"/>
              <a:gd name="T55" fmla="*/ 169 h 1019"/>
              <a:gd name="T56" fmla="*/ 224 w 1580"/>
              <a:gd name="T57" fmla="*/ 154 h 1019"/>
              <a:gd name="T58" fmla="*/ 254 w 1580"/>
              <a:gd name="T59" fmla="*/ 113 h 1019"/>
              <a:gd name="T60" fmla="*/ 273 w 1580"/>
              <a:gd name="T61" fmla="*/ 42 h 1019"/>
              <a:gd name="T62" fmla="*/ 266 w 1580"/>
              <a:gd name="T63" fmla="*/ 4 h 1019"/>
              <a:gd name="T64" fmla="*/ 438 w 1580"/>
              <a:gd name="T65" fmla="*/ 27 h 1019"/>
              <a:gd name="T66" fmla="*/ 524 w 1580"/>
              <a:gd name="T67" fmla="*/ 0 h 1019"/>
              <a:gd name="T68" fmla="*/ 543 w 1580"/>
              <a:gd name="T69" fmla="*/ 68 h 1019"/>
              <a:gd name="T70" fmla="*/ 576 w 1580"/>
              <a:gd name="T71" fmla="*/ 105 h 1019"/>
              <a:gd name="T72" fmla="*/ 591 w 1580"/>
              <a:gd name="T73" fmla="*/ 184 h 1019"/>
              <a:gd name="T74" fmla="*/ 696 w 1580"/>
              <a:gd name="T75" fmla="*/ 300 h 1019"/>
              <a:gd name="T76" fmla="*/ 741 w 1580"/>
              <a:gd name="T77" fmla="*/ 341 h 1019"/>
              <a:gd name="T78" fmla="*/ 872 w 1580"/>
              <a:gd name="T79" fmla="*/ 338 h 1019"/>
              <a:gd name="T80" fmla="*/ 951 w 1580"/>
              <a:gd name="T81" fmla="*/ 293 h 1019"/>
              <a:gd name="T82" fmla="*/ 1022 w 1580"/>
              <a:gd name="T83" fmla="*/ 233 h 1019"/>
              <a:gd name="T84" fmla="*/ 1086 w 1580"/>
              <a:gd name="T85" fmla="*/ 173 h 1019"/>
              <a:gd name="T86" fmla="*/ 1138 w 1580"/>
              <a:gd name="T87" fmla="*/ 184 h 1019"/>
              <a:gd name="T88" fmla="*/ 1202 w 1580"/>
              <a:gd name="T89" fmla="*/ 225 h 1019"/>
              <a:gd name="T90" fmla="*/ 1299 w 1580"/>
              <a:gd name="T91" fmla="*/ 180 h 1019"/>
              <a:gd name="T92" fmla="*/ 1356 w 1580"/>
              <a:gd name="T93" fmla="*/ 131 h 1019"/>
              <a:gd name="T94" fmla="*/ 1494 w 1580"/>
              <a:gd name="T95" fmla="*/ 154 h 1019"/>
              <a:gd name="T96" fmla="*/ 1554 w 1580"/>
              <a:gd name="T97" fmla="*/ 210 h 1019"/>
              <a:gd name="T98" fmla="*/ 1580 w 1580"/>
              <a:gd name="T99" fmla="*/ 375 h 1019"/>
              <a:gd name="T100" fmla="*/ 1494 w 1580"/>
              <a:gd name="T101" fmla="*/ 435 h 1019"/>
              <a:gd name="T102" fmla="*/ 1487 w 1580"/>
              <a:gd name="T103" fmla="*/ 514 h 1019"/>
              <a:gd name="T104" fmla="*/ 1520 w 1580"/>
              <a:gd name="T105" fmla="*/ 570 h 1019"/>
              <a:gd name="T106" fmla="*/ 1487 w 1580"/>
              <a:gd name="T107" fmla="*/ 607 h 1019"/>
              <a:gd name="T108" fmla="*/ 1464 w 1580"/>
              <a:gd name="T109" fmla="*/ 637 h 10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80" h="1019">
                <a:moveTo>
                  <a:pt x="1378" y="761"/>
                </a:moveTo>
                <a:lnTo>
                  <a:pt x="1378" y="761"/>
                </a:lnTo>
                <a:lnTo>
                  <a:pt x="1359" y="761"/>
                </a:lnTo>
                <a:lnTo>
                  <a:pt x="1318" y="765"/>
                </a:lnTo>
                <a:lnTo>
                  <a:pt x="1296" y="768"/>
                </a:lnTo>
                <a:lnTo>
                  <a:pt x="1269" y="776"/>
                </a:lnTo>
                <a:lnTo>
                  <a:pt x="1247" y="787"/>
                </a:lnTo>
                <a:lnTo>
                  <a:pt x="1224" y="802"/>
                </a:lnTo>
                <a:lnTo>
                  <a:pt x="1224" y="802"/>
                </a:lnTo>
                <a:lnTo>
                  <a:pt x="1195" y="832"/>
                </a:lnTo>
                <a:lnTo>
                  <a:pt x="1172" y="847"/>
                </a:lnTo>
                <a:lnTo>
                  <a:pt x="1157" y="851"/>
                </a:lnTo>
                <a:lnTo>
                  <a:pt x="1135" y="851"/>
                </a:lnTo>
                <a:lnTo>
                  <a:pt x="1135" y="851"/>
                </a:lnTo>
                <a:lnTo>
                  <a:pt x="1135" y="851"/>
                </a:lnTo>
                <a:lnTo>
                  <a:pt x="1116" y="851"/>
                </a:lnTo>
                <a:lnTo>
                  <a:pt x="1093" y="858"/>
                </a:lnTo>
                <a:lnTo>
                  <a:pt x="1071" y="870"/>
                </a:lnTo>
                <a:lnTo>
                  <a:pt x="1048" y="885"/>
                </a:lnTo>
                <a:lnTo>
                  <a:pt x="1011" y="911"/>
                </a:lnTo>
                <a:lnTo>
                  <a:pt x="996" y="926"/>
                </a:lnTo>
                <a:lnTo>
                  <a:pt x="936" y="956"/>
                </a:lnTo>
                <a:lnTo>
                  <a:pt x="936" y="956"/>
                </a:lnTo>
                <a:lnTo>
                  <a:pt x="917" y="967"/>
                </a:lnTo>
                <a:lnTo>
                  <a:pt x="902" y="974"/>
                </a:lnTo>
                <a:lnTo>
                  <a:pt x="884" y="978"/>
                </a:lnTo>
                <a:lnTo>
                  <a:pt x="865" y="974"/>
                </a:lnTo>
                <a:lnTo>
                  <a:pt x="839" y="967"/>
                </a:lnTo>
                <a:lnTo>
                  <a:pt x="827" y="959"/>
                </a:lnTo>
                <a:lnTo>
                  <a:pt x="827" y="959"/>
                </a:lnTo>
                <a:lnTo>
                  <a:pt x="794" y="952"/>
                </a:lnTo>
                <a:lnTo>
                  <a:pt x="738" y="930"/>
                </a:lnTo>
                <a:lnTo>
                  <a:pt x="738" y="930"/>
                </a:lnTo>
                <a:lnTo>
                  <a:pt x="711" y="918"/>
                </a:lnTo>
                <a:lnTo>
                  <a:pt x="696" y="915"/>
                </a:lnTo>
                <a:lnTo>
                  <a:pt x="681" y="915"/>
                </a:lnTo>
                <a:lnTo>
                  <a:pt x="670" y="915"/>
                </a:lnTo>
                <a:lnTo>
                  <a:pt x="666" y="918"/>
                </a:lnTo>
                <a:lnTo>
                  <a:pt x="663" y="926"/>
                </a:lnTo>
                <a:lnTo>
                  <a:pt x="659" y="941"/>
                </a:lnTo>
                <a:lnTo>
                  <a:pt x="666" y="967"/>
                </a:lnTo>
                <a:lnTo>
                  <a:pt x="666" y="967"/>
                </a:lnTo>
                <a:lnTo>
                  <a:pt x="674" y="993"/>
                </a:lnTo>
                <a:lnTo>
                  <a:pt x="674" y="1008"/>
                </a:lnTo>
                <a:lnTo>
                  <a:pt x="663" y="1016"/>
                </a:lnTo>
                <a:lnTo>
                  <a:pt x="651" y="1019"/>
                </a:lnTo>
                <a:lnTo>
                  <a:pt x="640" y="1019"/>
                </a:lnTo>
                <a:lnTo>
                  <a:pt x="625" y="1016"/>
                </a:lnTo>
                <a:lnTo>
                  <a:pt x="614" y="1008"/>
                </a:lnTo>
                <a:lnTo>
                  <a:pt x="546" y="986"/>
                </a:lnTo>
                <a:lnTo>
                  <a:pt x="468" y="959"/>
                </a:lnTo>
                <a:lnTo>
                  <a:pt x="468" y="959"/>
                </a:lnTo>
                <a:lnTo>
                  <a:pt x="457" y="956"/>
                </a:lnTo>
                <a:lnTo>
                  <a:pt x="445" y="948"/>
                </a:lnTo>
                <a:lnTo>
                  <a:pt x="430" y="937"/>
                </a:lnTo>
                <a:lnTo>
                  <a:pt x="423" y="922"/>
                </a:lnTo>
                <a:lnTo>
                  <a:pt x="415" y="903"/>
                </a:lnTo>
                <a:lnTo>
                  <a:pt x="419" y="877"/>
                </a:lnTo>
                <a:lnTo>
                  <a:pt x="430" y="840"/>
                </a:lnTo>
                <a:lnTo>
                  <a:pt x="430" y="840"/>
                </a:lnTo>
                <a:lnTo>
                  <a:pt x="434" y="836"/>
                </a:lnTo>
                <a:lnTo>
                  <a:pt x="438" y="821"/>
                </a:lnTo>
                <a:lnTo>
                  <a:pt x="434" y="810"/>
                </a:lnTo>
                <a:lnTo>
                  <a:pt x="430" y="798"/>
                </a:lnTo>
                <a:lnTo>
                  <a:pt x="419" y="787"/>
                </a:lnTo>
                <a:lnTo>
                  <a:pt x="400" y="776"/>
                </a:lnTo>
                <a:lnTo>
                  <a:pt x="400" y="712"/>
                </a:lnTo>
                <a:lnTo>
                  <a:pt x="400" y="712"/>
                </a:lnTo>
                <a:lnTo>
                  <a:pt x="400" y="708"/>
                </a:lnTo>
                <a:lnTo>
                  <a:pt x="393" y="705"/>
                </a:lnTo>
                <a:lnTo>
                  <a:pt x="385" y="705"/>
                </a:lnTo>
                <a:lnTo>
                  <a:pt x="378" y="708"/>
                </a:lnTo>
                <a:lnTo>
                  <a:pt x="363" y="716"/>
                </a:lnTo>
                <a:lnTo>
                  <a:pt x="344" y="727"/>
                </a:lnTo>
                <a:lnTo>
                  <a:pt x="344" y="727"/>
                </a:lnTo>
                <a:lnTo>
                  <a:pt x="333" y="731"/>
                </a:lnTo>
                <a:lnTo>
                  <a:pt x="299" y="735"/>
                </a:lnTo>
                <a:lnTo>
                  <a:pt x="299" y="735"/>
                </a:lnTo>
                <a:lnTo>
                  <a:pt x="295" y="750"/>
                </a:lnTo>
                <a:lnTo>
                  <a:pt x="288" y="768"/>
                </a:lnTo>
                <a:lnTo>
                  <a:pt x="284" y="776"/>
                </a:lnTo>
                <a:lnTo>
                  <a:pt x="277" y="776"/>
                </a:lnTo>
                <a:lnTo>
                  <a:pt x="269" y="768"/>
                </a:lnTo>
                <a:lnTo>
                  <a:pt x="262" y="746"/>
                </a:lnTo>
                <a:lnTo>
                  <a:pt x="262" y="746"/>
                </a:lnTo>
                <a:lnTo>
                  <a:pt x="258" y="738"/>
                </a:lnTo>
                <a:lnTo>
                  <a:pt x="254" y="723"/>
                </a:lnTo>
                <a:lnTo>
                  <a:pt x="247" y="716"/>
                </a:lnTo>
                <a:lnTo>
                  <a:pt x="236" y="708"/>
                </a:lnTo>
                <a:lnTo>
                  <a:pt x="224" y="705"/>
                </a:lnTo>
                <a:lnTo>
                  <a:pt x="206" y="705"/>
                </a:lnTo>
                <a:lnTo>
                  <a:pt x="206" y="705"/>
                </a:lnTo>
                <a:lnTo>
                  <a:pt x="202" y="705"/>
                </a:lnTo>
                <a:lnTo>
                  <a:pt x="187" y="701"/>
                </a:lnTo>
                <a:lnTo>
                  <a:pt x="179" y="697"/>
                </a:lnTo>
                <a:lnTo>
                  <a:pt x="172" y="690"/>
                </a:lnTo>
                <a:lnTo>
                  <a:pt x="164" y="678"/>
                </a:lnTo>
                <a:lnTo>
                  <a:pt x="161" y="660"/>
                </a:lnTo>
                <a:lnTo>
                  <a:pt x="161" y="660"/>
                </a:lnTo>
                <a:lnTo>
                  <a:pt x="153" y="645"/>
                </a:lnTo>
                <a:lnTo>
                  <a:pt x="146" y="630"/>
                </a:lnTo>
                <a:lnTo>
                  <a:pt x="134" y="619"/>
                </a:lnTo>
                <a:lnTo>
                  <a:pt x="123" y="615"/>
                </a:lnTo>
                <a:lnTo>
                  <a:pt x="108" y="615"/>
                </a:lnTo>
                <a:lnTo>
                  <a:pt x="93" y="619"/>
                </a:lnTo>
                <a:lnTo>
                  <a:pt x="78" y="626"/>
                </a:lnTo>
                <a:lnTo>
                  <a:pt x="67" y="641"/>
                </a:lnTo>
                <a:lnTo>
                  <a:pt x="67" y="641"/>
                </a:lnTo>
                <a:lnTo>
                  <a:pt x="41" y="648"/>
                </a:lnTo>
                <a:lnTo>
                  <a:pt x="18" y="648"/>
                </a:lnTo>
                <a:lnTo>
                  <a:pt x="0" y="648"/>
                </a:lnTo>
                <a:lnTo>
                  <a:pt x="0" y="645"/>
                </a:lnTo>
                <a:lnTo>
                  <a:pt x="0" y="645"/>
                </a:lnTo>
                <a:lnTo>
                  <a:pt x="7" y="622"/>
                </a:lnTo>
                <a:lnTo>
                  <a:pt x="15" y="604"/>
                </a:lnTo>
                <a:lnTo>
                  <a:pt x="18" y="581"/>
                </a:lnTo>
                <a:lnTo>
                  <a:pt x="18" y="581"/>
                </a:lnTo>
                <a:lnTo>
                  <a:pt x="30" y="570"/>
                </a:lnTo>
                <a:lnTo>
                  <a:pt x="41" y="559"/>
                </a:lnTo>
                <a:lnTo>
                  <a:pt x="48" y="547"/>
                </a:lnTo>
                <a:lnTo>
                  <a:pt x="48" y="536"/>
                </a:lnTo>
                <a:lnTo>
                  <a:pt x="48" y="525"/>
                </a:lnTo>
                <a:lnTo>
                  <a:pt x="41" y="510"/>
                </a:lnTo>
                <a:lnTo>
                  <a:pt x="41" y="510"/>
                </a:lnTo>
                <a:lnTo>
                  <a:pt x="33" y="495"/>
                </a:lnTo>
                <a:lnTo>
                  <a:pt x="30" y="480"/>
                </a:lnTo>
                <a:lnTo>
                  <a:pt x="30" y="469"/>
                </a:lnTo>
                <a:lnTo>
                  <a:pt x="33" y="461"/>
                </a:lnTo>
                <a:lnTo>
                  <a:pt x="41" y="450"/>
                </a:lnTo>
                <a:lnTo>
                  <a:pt x="48" y="446"/>
                </a:lnTo>
                <a:lnTo>
                  <a:pt x="59" y="439"/>
                </a:lnTo>
                <a:lnTo>
                  <a:pt x="71" y="435"/>
                </a:lnTo>
                <a:lnTo>
                  <a:pt x="71" y="435"/>
                </a:lnTo>
                <a:lnTo>
                  <a:pt x="93" y="427"/>
                </a:lnTo>
                <a:lnTo>
                  <a:pt x="108" y="420"/>
                </a:lnTo>
                <a:lnTo>
                  <a:pt x="112" y="409"/>
                </a:lnTo>
                <a:lnTo>
                  <a:pt x="112" y="405"/>
                </a:lnTo>
                <a:lnTo>
                  <a:pt x="112" y="405"/>
                </a:lnTo>
                <a:lnTo>
                  <a:pt x="112" y="390"/>
                </a:lnTo>
                <a:lnTo>
                  <a:pt x="119" y="353"/>
                </a:lnTo>
                <a:lnTo>
                  <a:pt x="127" y="330"/>
                </a:lnTo>
                <a:lnTo>
                  <a:pt x="134" y="308"/>
                </a:lnTo>
                <a:lnTo>
                  <a:pt x="146" y="289"/>
                </a:lnTo>
                <a:lnTo>
                  <a:pt x="164" y="278"/>
                </a:lnTo>
                <a:lnTo>
                  <a:pt x="164" y="278"/>
                </a:lnTo>
                <a:lnTo>
                  <a:pt x="179" y="266"/>
                </a:lnTo>
                <a:lnTo>
                  <a:pt x="183" y="259"/>
                </a:lnTo>
                <a:lnTo>
                  <a:pt x="183" y="251"/>
                </a:lnTo>
                <a:lnTo>
                  <a:pt x="179" y="248"/>
                </a:lnTo>
                <a:lnTo>
                  <a:pt x="164" y="240"/>
                </a:lnTo>
                <a:lnTo>
                  <a:pt x="157" y="236"/>
                </a:lnTo>
                <a:lnTo>
                  <a:pt x="157" y="236"/>
                </a:lnTo>
                <a:lnTo>
                  <a:pt x="161" y="233"/>
                </a:lnTo>
                <a:lnTo>
                  <a:pt x="161" y="225"/>
                </a:lnTo>
                <a:lnTo>
                  <a:pt x="161" y="221"/>
                </a:lnTo>
                <a:lnTo>
                  <a:pt x="157" y="218"/>
                </a:lnTo>
                <a:lnTo>
                  <a:pt x="149" y="214"/>
                </a:lnTo>
                <a:lnTo>
                  <a:pt x="142" y="210"/>
                </a:lnTo>
                <a:lnTo>
                  <a:pt x="142" y="210"/>
                </a:lnTo>
                <a:lnTo>
                  <a:pt x="123" y="206"/>
                </a:lnTo>
                <a:lnTo>
                  <a:pt x="112" y="203"/>
                </a:lnTo>
                <a:lnTo>
                  <a:pt x="108" y="195"/>
                </a:lnTo>
                <a:lnTo>
                  <a:pt x="108" y="191"/>
                </a:lnTo>
                <a:lnTo>
                  <a:pt x="108" y="191"/>
                </a:lnTo>
                <a:lnTo>
                  <a:pt x="97" y="184"/>
                </a:lnTo>
                <a:lnTo>
                  <a:pt x="97" y="180"/>
                </a:lnTo>
                <a:lnTo>
                  <a:pt x="101" y="176"/>
                </a:lnTo>
                <a:lnTo>
                  <a:pt x="108" y="169"/>
                </a:lnTo>
                <a:lnTo>
                  <a:pt x="127" y="165"/>
                </a:lnTo>
                <a:lnTo>
                  <a:pt x="164" y="165"/>
                </a:lnTo>
                <a:lnTo>
                  <a:pt x="202" y="161"/>
                </a:lnTo>
                <a:lnTo>
                  <a:pt x="202" y="161"/>
                </a:lnTo>
                <a:lnTo>
                  <a:pt x="217" y="161"/>
                </a:lnTo>
                <a:lnTo>
                  <a:pt x="224" y="154"/>
                </a:lnTo>
                <a:lnTo>
                  <a:pt x="232" y="146"/>
                </a:lnTo>
                <a:lnTo>
                  <a:pt x="236" y="139"/>
                </a:lnTo>
                <a:lnTo>
                  <a:pt x="239" y="124"/>
                </a:lnTo>
                <a:lnTo>
                  <a:pt x="239" y="116"/>
                </a:lnTo>
                <a:lnTo>
                  <a:pt x="239" y="116"/>
                </a:lnTo>
                <a:lnTo>
                  <a:pt x="254" y="113"/>
                </a:lnTo>
                <a:lnTo>
                  <a:pt x="266" y="105"/>
                </a:lnTo>
                <a:lnTo>
                  <a:pt x="273" y="94"/>
                </a:lnTo>
                <a:lnTo>
                  <a:pt x="277" y="79"/>
                </a:lnTo>
                <a:lnTo>
                  <a:pt x="280" y="57"/>
                </a:lnTo>
                <a:lnTo>
                  <a:pt x="280" y="45"/>
                </a:lnTo>
                <a:lnTo>
                  <a:pt x="273" y="42"/>
                </a:lnTo>
                <a:lnTo>
                  <a:pt x="273" y="42"/>
                </a:lnTo>
                <a:lnTo>
                  <a:pt x="258" y="30"/>
                </a:lnTo>
                <a:lnTo>
                  <a:pt x="251" y="19"/>
                </a:lnTo>
                <a:lnTo>
                  <a:pt x="254" y="15"/>
                </a:lnTo>
                <a:lnTo>
                  <a:pt x="254" y="12"/>
                </a:lnTo>
                <a:lnTo>
                  <a:pt x="266" y="4"/>
                </a:lnTo>
                <a:lnTo>
                  <a:pt x="288" y="0"/>
                </a:lnTo>
                <a:lnTo>
                  <a:pt x="318" y="0"/>
                </a:lnTo>
                <a:lnTo>
                  <a:pt x="355" y="4"/>
                </a:lnTo>
                <a:lnTo>
                  <a:pt x="400" y="15"/>
                </a:lnTo>
                <a:lnTo>
                  <a:pt x="400" y="15"/>
                </a:lnTo>
                <a:lnTo>
                  <a:pt x="438" y="27"/>
                </a:lnTo>
                <a:lnTo>
                  <a:pt x="464" y="30"/>
                </a:lnTo>
                <a:lnTo>
                  <a:pt x="487" y="30"/>
                </a:lnTo>
                <a:lnTo>
                  <a:pt x="502" y="27"/>
                </a:lnTo>
                <a:lnTo>
                  <a:pt x="513" y="19"/>
                </a:lnTo>
                <a:lnTo>
                  <a:pt x="516" y="15"/>
                </a:lnTo>
                <a:lnTo>
                  <a:pt x="524" y="0"/>
                </a:lnTo>
                <a:lnTo>
                  <a:pt x="524" y="0"/>
                </a:lnTo>
                <a:lnTo>
                  <a:pt x="524" y="0"/>
                </a:lnTo>
                <a:lnTo>
                  <a:pt x="528" y="4"/>
                </a:lnTo>
                <a:lnTo>
                  <a:pt x="535" y="12"/>
                </a:lnTo>
                <a:lnTo>
                  <a:pt x="539" y="30"/>
                </a:lnTo>
                <a:lnTo>
                  <a:pt x="543" y="68"/>
                </a:lnTo>
                <a:lnTo>
                  <a:pt x="543" y="68"/>
                </a:lnTo>
                <a:lnTo>
                  <a:pt x="543" y="71"/>
                </a:lnTo>
                <a:lnTo>
                  <a:pt x="546" y="83"/>
                </a:lnTo>
                <a:lnTo>
                  <a:pt x="558" y="94"/>
                </a:lnTo>
                <a:lnTo>
                  <a:pt x="576" y="105"/>
                </a:lnTo>
                <a:lnTo>
                  <a:pt x="576" y="105"/>
                </a:lnTo>
                <a:lnTo>
                  <a:pt x="580" y="116"/>
                </a:lnTo>
                <a:lnTo>
                  <a:pt x="584" y="135"/>
                </a:lnTo>
                <a:lnTo>
                  <a:pt x="580" y="161"/>
                </a:lnTo>
                <a:lnTo>
                  <a:pt x="580" y="161"/>
                </a:lnTo>
                <a:lnTo>
                  <a:pt x="584" y="169"/>
                </a:lnTo>
                <a:lnTo>
                  <a:pt x="591" y="184"/>
                </a:lnTo>
                <a:lnTo>
                  <a:pt x="610" y="203"/>
                </a:lnTo>
                <a:lnTo>
                  <a:pt x="640" y="225"/>
                </a:lnTo>
                <a:lnTo>
                  <a:pt x="640" y="225"/>
                </a:lnTo>
                <a:lnTo>
                  <a:pt x="666" y="255"/>
                </a:lnTo>
                <a:lnTo>
                  <a:pt x="689" y="285"/>
                </a:lnTo>
                <a:lnTo>
                  <a:pt x="696" y="300"/>
                </a:lnTo>
                <a:lnTo>
                  <a:pt x="696" y="315"/>
                </a:lnTo>
                <a:lnTo>
                  <a:pt x="696" y="315"/>
                </a:lnTo>
                <a:lnTo>
                  <a:pt x="700" y="323"/>
                </a:lnTo>
                <a:lnTo>
                  <a:pt x="715" y="334"/>
                </a:lnTo>
                <a:lnTo>
                  <a:pt x="726" y="341"/>
                </a:lnTo>
                <a:lnTo>
                  <a:pt x="741" y="341"/>
                </a:lnTo>
                <a:lnTo>
                  <a:pt x="756" y="341"/>
                </a:lnTo>
                <a:lnTo>
                  <a:pt x="775" y="338"/>
                </a:lnTo>
                <a:lnTo>
                  <a:pt x="775" y="338"/>
                </a:lnTo>
                <a:lnTo>
                  <a:pt x="809" y="334"/>
                </a:lnTo>
                <a:lnTo>
                  <a:pt x="842" y="334"/>
                </a:lnTo>
                <a:lnTo>
                  <a:pt x="872" y="338"/>
                </a:lnTo>
                <a:lnTo>
                  <a:pt x="872" y="338"/>
                </a:lnTo>
                <a:lnTo>
                  <a:pt x="891" y="330"/>
                </a:lnTo>
                <a:lnTo>
                  <a:pt x="910" y="323"/>
                </a:lnTo>
                <a:lnTo>
                  <a:pt x="925" y="308"/>
                </a:lnTo>
                <a:lnTo>
                  <a:pt x="925" y="308"/>
                </a:lnTo>
                <a:lnTo>
                  <a:pt x="951" y="293"/>
                </a:lnTo>
                <a:lnTo>
                  <a:pt x="973" y="281"/>
                </a:lnTo>
                <a:lnTo>
                  <a:pt x="992" y="278"/>
                </a:lnTo>
                <a:lnTo>
                  <a:pt x="992" y="278"/>
                </a:lnTo>
                <a:lnTo>
                  <a:pt x="1003" y="266"/>
                </a:lnTo>
                <a:lnTo>
                  <a:pt x="1015" y="251"/>
                </a:lnTo>
                <a:lnTo>
                  <a:pt x="1022" y="233"/>
                </a:lnTo>
                <a:lnTo>
                  <a:pt x="1022" y="233"/>
                </a:lnTo>
                <a:lnTo>
                  <a:pt x="1026" y="221"/>
                </a:lnTo>
                <a:lnTo>
                  <a:pt x="1033" y="210"/>
                </a:lnTo>
                <a:lnTo>
                  <a:pt x="1052" y="191"/>
                </a:lnTo>
                <a:lnTo>
                  <a:pt x="1075" y="176"/>
                </a:lnTo>
                <a:lnTo>
                  <a:pt x="1086" y="173"/>
                </a:lnTo>
                <a:lnTo>
                  <a:pt x="1097" y="173"/>
                </a:lnTo>
                <a:lnTo>
                  <a:pt x="1097" y="173"/>
                </a:lnTo>
                <a:lnTo>
                  <a:pt x="1116" y="173"/>
                </a:lnTo>
                <a:lnTo>
                  <a:pt x="1131" y="176"/>
                </a:lnTo>
                <a:lnTo>
                  <a:pt x="1138" y="184"/>
                </a:lnTo>
                <a:lnTo>
                  <a:pt x="1138" y="184"/>
                </a:lnTo>
                <a:lnTo>
                  <a:pt x="1142" y="195"/>
                </a:lnTo>
                <a:lnTo>
                  <a:pt x="1150" y="203"/>
                </a:lnTo>
                <a:lnTo>
                  <a:pt x="1157" y="214"/>
                </a:lnTo>
                <a:lnTo>
                  <a:pt x="1168" y="221"/>
                </a:lnTo>
                <a:lnTo>
                  <a:pt x="1183" y="229"/>
                </a:lnTo>
                <a:lnTo>
                  <a:pt x="1202" y="225"/>
                </a:lnTo>
                <a:lnTo>
                  <a:pt x="1224" y="218"/>
                </a:lnTo>
                <a:lnTo>
                  <a:pt x="1224" y="218"/>
                </a:lnTo>
                <a:lnTo>
                  <a:pt x="1262" y="195"/>
                </a:lnTo>
                <a:lnTo>
                  <a:pt x="1284" y="184"/>
                </a:lnTo>
                <a:lnTo>
                  <a:pt x="1296" y="180"/>
                </a:lnTo>
                <a:lnTo>
                  <a:pt x="1299" y="180"/>
                </a:lnTo>
                <a:lnTo>
                  <a:pt x="1318" y="173"/>
                </a:lnTo>
                <a:lnTo>
                  <a:pt x="1318" y="173"/>
                </a:lnTo>
                <a:lnTo>
                  <a:pt x="1329" y="158"/>
                </a:lnTo>
                <a:lnTo>
                  <a:pt x="1341" y="143"/>
                </a:lnTo>
                <a:lnTo>
                  <a:pt x="1356" y="131"/>
                </a:lnTo>
                <a:lnTo>
                  <a:pt x="1356" y="131"/>
                </a:lnTo>
                <a:lnTo>
                  <a:pt x="1371" y="128"/>
                </a:lnTo>
                <a:lnTo>
                  <a:pt x="1386" y="124"/>
                </a:lnTo>
                <a:lnTo>
                  <a:pt x="1397" y="124"/>
                </a:lnTo>
                <a:lnTo>
                  <a:pt x="1397" y="124"/>
                </a:lnTo>
                <a:lnTo>
                  <a:pt x="1442" y="135"/>
                </a:lnTo>
                <a:lnTo>
                  <a:pt x="1494" y="154"/>
                </a:lnTo>
                <a:lnTo>
                  <a:pt x="1520" y="165"/>
                </a:lnTo>
                <a:lnTo>
                  <a:pt x="1539" y="176"/>
                </a:lnTo>
                <a:lnTo>
                  <a:pt x="1550" y="191"/>
                </a:lnTo>
                <a:lnTo>
                  <a:pt x="1554" y="203"/>
                </a:lnTo>
                <a:lnTo>
                  <a:pt x="1554" y="210"/>
                </a:lnTo>
                <a:lnTo>
                  <a:pt x="1554" y="210"/>
                </a:lnTo>
                <a:lnTo>
                  <a:pt x="1554" y="251"/>
                </a:lnTo>
                <a:lnTo>
                  <a:pt x="1558" y="304"/>
                </a:lnTo>
                <a:lnTo>
                  <a:pt x="1569" y="345"/>
                </a:lnTo>
                <a:lnTo>
                  <a:pt x="1573" y="360"/>
                </a:lnTo>
                <a:lnTo>
                  <a:pt x="1580" y="371"/>
                </a:lnTo>
                <a:lnTo>
                  <a:pt x="1580" y="375"/>
                </a:lnTo>
                <a:lnTo>
                  <a:pt x="1580" y="375"/>
                </a:lnTo>
                <a:lnTo>
                  <a:pt x="1554" y="379"/>
                </a:lnTo>
                <a:lnTo>
                  <a:pt x="1539" y="379"/>
                </a:lnTo>
                <a:lnTo>
                  <a:pt x="1539" y="379"/>
                </a:lnTo>
                <a:lnTo>
                  <a:pt x="1532" y="390"/>
                </a:lnTo>
                <a:lnTo>
                  <a:pt x="1494" y="435"/>
                </a:lnTo>
                <a:lnTo>
                  <a:pt x="1494" y="435"/>
                </a:lnTo>
                <a:lnTo>
                  <a:pt x="1483" y="450"/>
                </a:lnTo>
                <a:lnTo>
                  <a:pt x="1479" y="465"/>
                </a:lnTo>
                <a:lnTo>
                  <a:pt x="1475" y="480"/>
                </a:lnTo>
                <a:lnTo>
                  <a:pt x="1479" y="491"/>
                </a:lnTo>
                <a:lnTo>
                  <a:pt x="1487" y="514"/>
                </a:lnTo>
                <a:lnTo>
                  <a:pt x="1490" y="521"/>
                </a:lnTo>
                <a:lnTo>
                  <a:pt x="1490" y="521"/>
                </a:lnTo>
                <a:lnTo>
                  <a:pt x="1505" y="532"/>
                </a:lnTo>
                <a:lnTo>
                  <a:pt x="1513" y="544"/>
                </a:lnTo>
                <a:lnTo>
                  <a:pt x="1517" y="559"/>
                </a:lnTo>
                <a:lnTo>
                  <a:pt x="1520" y="570"/>
                </a:lnTo>
                <a:lnTo>
                  <a:pt x="1520" y="592"/>
                </a:lnTo>
                <a:lnTo>
                  <a:pt x="1517" y="600"/>
                </a:lnTo>
                <a:lnTo>
                  <a:pt x="1517" y="600"/>
                </a:lnTo>
                <a:lnTo>
                  <a:pt x="1505" y="600"/>
                </a:lnTo>
                <a:lnTo>
                  <a:pt x="1494" y="604"/>
                </a:lnTo>
                <a:lnTo>
                  <a:pt x="1487" y="607"/>
                </a:lnTo>
                <a:lnTo>
                  <a:pt x="1483" y="615"/>
                </a:lnTo>
                <a:lnTo>
                  <a:pt x="1479" y="626"/>
                </a:lnTo>
                <a:lnTo>
                  <a:pt x="1479" y="634"/>
                </a:lnTo>
                <a:lnTo>
                  <a:pt x="1479" y="634"/>
                </a:lnTo>
                <a:lnTo>
                  <a:pt x="1472" y="634"/>
                </a:lnTo>
                <a:lnTo>
                  <a:pt x="1464" y="637"/>
                </a:lnTo>
                <a:lnTo>
                  <a:pt x="1453" y="648"/>
                </a:lnTo>
                <a:lnTo>
                  <a:pt x="1445" y="671"/>
                </a:lnTo>
                <a:lnTo>
                  <a:pt x="1401" y="678"/>
                </a:lnTo>
                <a:lnTo>
                  <a:pt x="1382" y="731"/>
                </a:lnTo>
                <a:lnTo>
                  <a:pt x="1378" y="761"/>
                </a:lnTo>
              </a:path>
            </a:pathLst>
          </a:custGeom>
          <a:noFill/>
          <a:ln w="2381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6"/>
          <p:cNvSpPr>
            <a:spLocks/>
          </p:cNvSpPr>
          <p:nvPr/>
        </p:nvSpPr>
        <p:spPr bwMode="auto">
          <a:xfrm>
            <a:off x="10039760" y="819815"/>
            <a:ext cx="130175" cy="131763"/>
          </a:xfrm>
          <a:custGeom>
            <a:avLst/>
            <a:gdLst>
              <a:gd name="T0" fmla="*/ 34 w 82"/>
              <a:gd name="T1" fmla="*/ 34 h 83"/>
              <a:gd name="T2" fmla="*/ 34 w 82"/>
              <a:gd name="T3" fmla="*/ 34 h 83"/>
              <a:gd name="T4" fmla="*/ 30 w 82"/>
              <a:gd name="T5" fmla="*/ 45 h 83"/>
              <a:gd name="T6" fmla="*/ 23 w 82"/>
              <a:gd name="T7" fmla="*/ 57 h 83"/>
              <a:gd name="T8" fmla="*/ 15 w 82"/>
              <a:gd name="T9" fmla="*/ 64 h 83"/>
              <a:gd name="T10" fmla="*/ 0 w 82"/>
              <a:gd name="T11" fmla="*/ 72 h 83"/>
              <a:gd name="T12" fmla="*/ 0 w 82"/>
              <a:gd name="T13" fmla="*/ 72 h 83"/>
              <a:gd name="T14" fmla="*/ 8 w 82"/>
              <a:gd name="T15" fmla="*/ 83 h 83"/>
              <a:gd name="T16" fmla="*/ 8 w 82"/>
              <a:gd name="T17" fmla="*/ 83 h 83"/>
              <a:gd name="T18" fmla="*/ 30 w 82"/>
              <a:gd name="T19" fmla="*/ 68 h 83"/>
              <a:gd name="T20" fmla="*/ 38 w 82"/>
              <a:gd name="T21" fmla="*/ 60 h 83"/>
              <a:gd name="T22" fmla="*/ 41 w 82"/>
              <a:gd name="T23" fmla="*/ 53 h 83"/>
              <a:gd name="T24" fmla="*/ 41 w 82"/>
              <a:gd name="T25" fmla="*/ 53 h 83"/>
              <a:gd name="T26" fmla="*/ 49 w 82"/>
              <a:gd name="T27" fmla="*/ 60 h 83"/>
              <a:gd name="T28" fmla="*/ 53 w 82"/>
              <a:gd name="T29" fmla="*/ 68 h 83"/>
              <a:gd name="T30" fmla="*/ 64 w 82"/>
              <a:gd name="T31" fmla="*/ 75 h 83"/>
              <a:gd name="T32" fmla="*/ 75 w 82"/>
              <a:gd name="T33" fmla="*/ 83 h 83"/>
              <a:gd name="T34" fmla="*/ 75 w 82"/>
              <a:gd name="T35" fmla="*/ 83 h 83"/>
              <a:gd name="T36" fmla="*/ 82 w 82"/>
              <a:gd name="T37" fmla="*/ 68 h 83"/>
              <a:gd name="T38" fmla="*/ 82 w 82"/>
              <a:gd name="T39" fmla="*/ 68 h 83"/>
              <a:gd name="T40" fmla="*/ 67 w 82"/>
              <a:gd name="T41" fmla="*/ 64 h 83"/>
              <a:gd name="T42" fmla="*/ 60 w 82"/>
              <a:gd name="T43" fmla="*/ 57 h 83"/>
              <a:gd name="T44" fmla="*/ 53 w 82"/>
              <a:gd name="T45" fmla="*/ 45 h 83"/>
              <a:gd name="T46" fmla="*/ 49 w 82"/>
              <a:gd name="T47" fmla="*/ 34 h 83"/>
              <a:gd name="T48" fmla="*/ 79 w 82"/>
              <a:gd name="T49" fmla="*/ 34 h 83"/>
              <a:gd name="T50" fmla="*/ 79 w 82"/>
              <a:gd name="T51" fmla="*/ 23 h 83"/>
              <a:gd name="T52" fmla="*/ 49 w 82"/>
              <a:gd name="T53" fmla="*/ 23 h 83"/>
              <a:gd name="T54" fmla="*/ 49 w 82"/>
              <a:gd name="T55" fmla="*/ 8 h 83"/>
              <a:gd name="T56" fmla="*/ 49 w 82"/>
              <a:gd name="T57" fmla="*/ 8 h 83"/>
              <a:gd name="T58" fmla="*/ 49 w 82"/>
              <a:gd name="T59" fmla="*/ 4 h 83"/>
              <a:gd name="T60" fmla="*/ 49 w 82"/>
              <a:gd name="T61" fmla="*/ 4 h 83"/>
              <a:gd name="T62" fmla="*/ 49 w 82"/>
              <a:gd name="T63" fmla="*/ 0 h 83"/>
              <a:gd name="T64" fmla="*/ 49 w 82"/>
              <a:gd name="T65" fmla="*/ 0 h 83"/>
              <a:gd name="T66" fmla="*/ 41 w 82"/>
              <a:gd name="T67" fmla="*/ 0 h 83"/>
              <a:gd name="T68" fmla="*/ 34 w 82"/>
              <a:gd name="T69" fmla="*/ 0 h 83"/>
              <a:gd name="T70" fmla="*/ 34 w 82"/>
              <a:gd name="T71" fmla="*/ 23 h 83"/>
              <a:gd name="T72" fmla="*/ 4 w 82"/>
              <a:gd name="T73" fmla="*/ 23 h 83"/>
              <a:gd name="T74" fmla="*/ 4 w 82"/>
              <a:gd name="T75" fmla="*/ 34 h 83"/>
              <a:gd name="T76" fmla="*/ 34 w 82"/>
              <a:gd name="T77" fmla="*/ 34 h 83"/>
              <a:gd name="T78" fmla="*/ 34 w 82"/>
              <a:gd name="T79" fmla="*/ 34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2" h="83">
                <a:moveTo>
                  <a:pt x="34" y="34"/>
                </a:moveTo>
                <a:lnTo>
                  <a:pt x="34" y="34"/>
                </a:lnTo>
                <a:lnTo>
                  <a:pt x="30" y="45"/>
                </a:lnTo>
                <a:lnTo>
                  <a:pt x="23" y="57"/>
                </a:lnTo>
                <a:lnTo>
                  <a:pt x="15" y="64"/>
                </a:lnTo>
                <a:lnTo>
                  <a:pt x="0" y="72"/>
                </a:lnTo>
                <a:lnTo>
                  <a:pt x="0" y="72"/>
                </a:lnTo>
                <a:lnTo>
                  <a:pt x="8" y="83"/>
                </a:lnTo>
                <a:lnTo>
                  <a:pt x="8" y="83"/>
                </a:lnTo>
                <a:lnTo>
                  <a:pt x="30" y="68"/>
                </a:lnTo>
                <a:lnTo>
                  <a:pt x="38" y="60"/>
                </a:lnTo>
                <a:lnTo>
                  <a:pt x="41" y="53"/>
                </a:lnTo>
                <a:lnTo>
                  <a:pt x="41" y="53"/>
                </a:lnTo>
                <a:lnTo>
                  <a:pt x="49" y="60"/>
                </a:lnTo>
                <a:lnTo>
                  <a:pt x="53" y="68"/>
                </a:lnTo>
                <a:lnTo>
                  <a:pt x="64" y="75"/>
                </a:lnTo>
                <a:lnTo>
                  <a:pt x="75" y="83"/>
                </a:lnTo>
                <a:lnTo>
                  <a:pt x="75" y="83"/>
                </a:lnTo>
                <a:lnTo>
                  <a:pt x="82" y="68"/>
                </a:lnTo>
                <a:lnTo>
                  <a:pt x="82" y="68"/>
                </a:lnTo>
                <a:lnTo>
                  <a:pt x="67" y="64"/>
                </a:lnTo>
                <a:lnTo>
                  <a:pt x="60" y="57"/>
                </a:lnTo>
                <a:lnTo>
                  <a:pt x="53" y="45"/>
                </a:lnTo>
                <a:lnTo>
                  <a:pt x="49" y="34"/>
                </a:lnTo>
                <a:lnTo>
                  <a:pt x="79" y="34"/>
                </a:lnTo>
                <a:lnTo>
                  <a:pt x="79" y="23"/>
                </a:lnTo>
                <a:lnTo>
                  <a:pt x="49" y="23"/>
                </a:lnTo>
                <a:lnTo>
                  <a:pt x="49" y="8"/>
                </a:lnTo>
                <a:lnTo>
                  <a:pt x="49" y="8"/>
                </a:lnTo>
                <a:lnTo>
                  <a:pt x="49" y="4"/>
                </a:lnTo>
                <a:lnTo>
                  <a:pt x="49" y="4"/>
                </a:lnTo>
                <a:lnTo>
                  <a:pt x="49" y="0"/>
                </a:lnTo>
                <a:lnTo>
                  <a:pt x="49" y="0"/>
                </a:lnTo>
                <a:lnTo>
                  <a:pt x="41" y="0"/>
                </a:lnTo>
                <a:lnTo>
                  <a:pt x="34" y="0"/>
                </a:lnTo>
                <a:lnTo>
                  <a:pt x="34" y="23"/>
                </a:lnTo>
                <a:lnTo>
                  <a:pt x="4" y="23"/>
                </a:lnTo>
                <a:lnTo>
                  <a:pt x="4" y="34"/>
                </a:lnTo>
                <a:lnTo>
                  <a:pt x="34" y="34"/>
                </a:lnTo>
                <a:lnTo>
                  <a:pt x="34" y="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7"/>
          <p:cNvSpPr>
            <a:spLocks noEditPoints="1"/>
          </p:cNvSpPr>
          <p:nvPr/>
        </p:nvSpPr>
        <p:spPr bwMode="auto">
          <a:xfrm>
            <a:off x="10193748" y="826165"/>
            <a:ext cx="107950" cy="125413"/>
          </a:xfrm>
          <a:custGeom>
            <a:avLst/>
            <a:gdLst>
              <a:gd name="T0" fmla="*/ 57 w 68"/>
              <a:gd name="T1" fmla="*/ 64 h 79"/>
              <a:gd name="T2" fmla="*/ 57 w 68"/>
              <a:gd name="T3" fmla="*/ 64 h 79"/>
              <a:gd name="T4" fmla="*/ 57 w 68"/>
              <a:gd name="T5" fmla="*/ 68 h 79"/>
              <a:gd name="T6" fmla="*/ 45 w 68"/>
              <a:gd name="T7" fmla="*/ 68 h 79"/>
              <a:gd name="T8" fmla="*/ 45 w 68"/>
              <a:gd name="T9" fmla="*/ 68 h 79"/>
              <a:gd name="T10" fmla="*/ 49 w 68"/>
              <a:gd name="T11" fmla="*/ 79 h 79"/>
              <a:gd name="T12" fmla="*/ 49 w 68"/>
              <a:gd name="T13" fmla="*/ 79 h 79"/>
              <a:gd name="T14" fmla="*/ 64 w 68"/>
              <a:gd name="T15" fmla="*/ 75 h 79"/>
              <a:gd name="T16" fmla="*/ 68 w 68"/>
              <a:gd name="T17" fmla="*/ 71 h 79"/>
              <a:gd name="T18" fmla="*/ 68 w 68"/>
              <a:gd name="T19" fmla="*/ 68 h 79"/>
              <a:gd name="T20" fmla="*/ 68 w 68"/>
              <a:gd name="T21" fmla="*/ 0 h 79"/>
              <a:gd name="T22" fmla="*/ 0 w 68"/>
              <a:gd name="T23" fmla="*/ 0 h 79"/>
              <a:gd name="T24" fmla="*/ 0 w 68"/>
              <a:gd name="T25" fmla="*/ 79 h 79"/>
              <a:gd name="T26" fmla="*/ 12 w 68"/>
              <a:gd name="T27" fmla="*/ 79 h 79"/>
              <a:gd name="T28" fmla="*/ 12 w 68"/>
              <a:gd name="T29" fmla="*/ 8 h 79"/>
              <a:gd name="T30" fmla="*/ 57 w 68"/>
              <a:gd name="T31" fmla="*/ 8 h 79"/>
              <a:gd name="T32" fmla="*/ 57 w 68"/>
              <a:gd name="T33" fmla="*/ 64 h 79"/>
              <a:gd name="T34" fmla="*/ 57 w 68"/>
              <a:gd name="T35" fmla="*/ 64 h 79"/>
              <a:gd name="T36" fmla="*/ 15 w 68"/>
              <a:gd name="T37" fmla="*/ 15 h 79"/>
              <a:gd name="T38" fmla="*/ 15 w 68"/>
              <a:gd name="T39" fmla="*/ 26 h 79"/>
              <a:gd name="T40" fmla="*/ 53 w 68"/>
              <a:gd name="T41" fmla="*/ 26 h 79"/>
              <a:gd name="T42" fmla="*/ 53 w 68"/>
              <a:gd name="T43" fmla="*/ 15 h 79"/>
              <a:gd name="T44" fmla="*/ 15 w 68"/>
              <a:gd name="T45" fmla="*/ 15 h 79"/>
              <a:gd name="T46" fmla="*/ 15 w 68"/>
              <a:gd name="T47" fmla="*/ 15 h 79"/>
              <a:gd name="T48" fmla="*/ 27 w 68"/>
              <a:gd name="T49" fmla="*/ 64 h 79"/>
              <a:gd name="T50" fmla="*/ 27 w 68"/>
              <a:gd name="T51" fmla="*/ 56 h 79"/>
              <a:gd name="T52" fmla="*/ 42 w 68"/>
              <a:gd name="T53" fmla="*/ 56 h 79"/>
              <a:gd name="T54" fmla="*/ 42 w 68"/>
              <a:gd name="T55" fmla="*/ 60 h 79"/>
              <a:gd name="T56" fmla="*/ 49 w 68"/>
              <a:gd name="T57" fmla="*/ 60 h 79"/>
              <a:gd name="T58" fmla="*/ 49 w 68"/>
              <a:gd name="T59" fmla="*/ 30 h 79"/>
              <a:gd name="T60" fmla="*/ 19 w 68"/>
              <a:gd name="T61" fmla="*/ 30 h 79"/>
              <a:gd name="T62" fmla="*/ 19 w 68"/>
              <a:gd name="T63" fmla="*/ 64 h 79"/>
              <a:gd name="T64" fmla="*/ 27 w 68"/>
              <a:gd name="T65" fmla="*/ 64 h 79"/>
              <a:gd name="T66" fmla="*/ 27 w 68"/>
              <a:gd name="T67" fmla="*/ 64 h 79"/>
              <a:gd name="T68" fmla="*/ 42 w 68"/>
              <a:gd name="T69" fmla="*/ 41 h 79"/>
              <a:gd name="T70" fmla="*/ 42 w 68"/>
              <a:gd name="T71" fmla="*/ 49 h 79"/>
              <a:gd name="T72" fmla="*/ 27 w 68"/>
              <a:gd name="T73" fmla="*/ 49 h 79"/>
              <a:gd name="T74" fmla="*/ 27 w 68"/>
              <a:gd name="T75" fmla="*/ 41 h 79"/>
              <a:gd name="T76" fmla="*/ 42 w 68"/>
              <a:gd name="T77" fmla="*/ 41 h 79"/>
              <a:gd name="T78" fmla="*/ 42 w 68"/>
              <a:gd name="T79" fmla="*/ 4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" h="79">
                <a:moveTo>
                  <a:pt x="57" y="64"/>
                </a:moveTo>
                <a:lnTo>
                  <a:pt x="57" y="64"/>
                </a:lnTo>
                <a:lnTo>
                  <a:pt x="57" y="68"/>
                </a:lnTo>
                <a:lnTo>
                  <a:pt x="45" y="68"/>
                </a:lnTo>
                <a:lnTo>
                  <a:pt x="45" y="68"/>
                </a:lnTo>
                <a:lnTo>
                  <a:pt x="49" y="79"/>
                </a:lnTo>
                <a:lnTo>
                  <a:pt x="49" y="79"/>
                </a:lnTo>
                <a:lnTo>
                  <a:pt x="64" y="75"/>
                </a:lnTo>
                <a:lnTo>
                  <a:pt x="68" y="71"/>
                </a:lnTo>
                <a:lnTo>
                  <a:pt x="68" y="68"/>
                </a:lnTo>
                <a:lnTo>
                  <a:pt x="68" y="0"/>
                </a:lnTo>
                <a:lnTo>
                  <a:pt x="0" y="0"/>
                </a:lnTo>
                <a:lnTo>
                  <a:pt x="0" y="79"/>
                </a:lnTo>
                <a:lnTo>
                  <a:pt x="12" y="79"/>
                </a:lnTo>
                <a:lnTo>
                  <a:pt x="12" y="8"/>
                </a:lnTo>
                <a:lnTo>
                  <a:pt x="57" y="8"/>
                </a:lnTo>
                <a:lnTo>
                  <a:pt x="57" y="64"/>
                </a:lnTo>
                <a:lnTo>
                  <a:pt x="57" y="64"/>
                </a:lnTo>
                <a:close/>
                <a:moveTo>
                  <a:pt x="15" y="15"/>
                </a:moveTo>
                <a:lnTo>
                  <a:pt x="15" y="26"/>
                </a:lnTo>
                <a:lnTo>
                  <a:pt x="53" y="26"/>
                </a:lnTo>
                <a:lnTo>
                  <a:pt x="53" y="15"/>
                </a:lnTo>
                <a:lnTo>
                  <a:pt x="15" y="15"/>
                </a:lnTo>
                <a:lnTo>
                  <a:pt x="15" y="15"/>
                </a:lnTo>
                <a:close/>
                <a:moveTo>
                  <a:pt x="27" y="64"/>
                </a:moveTo>
                <a:lnTo>
                  <a:pt x="27" y="56"/>
                </a:lnTo>
                <a:lnTo>
                  <a:pt x="42" y="56"/>
                </a:lnTo>
                <a:lnTo>
                  <a:pt x="42" y="60"/>
                </a:lnTo>
                <a:lnTo>
                  <a:pt x="49" y="60"/>
                </a:lnTo>
                <a:lnTo>
                  <a:pt x="49" y="30"/>
                </a:lnTo>
                <a:lnTo>
                  <a:pt x="19" y="30"/>
                </a:lnTo>
                <a:lnTo>
                  <a:pt x="19" y="64"/>
                </a:lnTo>
                <a:lnTo>
                  <a:pt x="27" y="64"/>
                </a:lnTo>
                <a:lnTo>
                  <a:pt x="27" y="64"/>
                </a:lnTo>
                <a:close/>
                <a:moveTo>
                  <a:pt x="42" y="41"/>
                </a:moveTo>
                <a:lnTo>
                  <a:pt x="42" y="49"/>
                </a:lnTo>
                <a:lnTo>
                  <a:pt x="27" y="49"/>
                </a:lnTo>
                <a:lnTo>
                  <a:pt x="27" y="41"/>
                </a:lnTo>
                <a:lnTo>
                  <a:pt x="42" y="41"/>
                </a:lnTo>
                <a:lnTo>
                  <a:pt x="42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10331860" y="819815"/>
            <a:ext cx="123825" cy="131763"/>
          </a:xfrm>
          <a:custGeom>
            <a:avLst/>
            <a:gdLst>
              <a:gd name="T0" fmla="*/ 45 w 78"/>
              <a:gd name="T1" fmla="*/ 12 h 83"/>
              <a:gd name="T2" fmla="*/ 45 w 78"/>
              <a:gd name="T3" fmla="*/ 12 h 83"/>
              <a:gd name="T4" fmla="*/ 45 w 78"/>
              <a:gd name="T5" fmla="*/ 8 h 83"/>
              <a:gd name="T6" fmla="*/ 45 w 78"/>
              <a:gd name="T7" fmla="*/ 8 h 83"/>
              <a:gd name="T8" fmla="*/ 45 w 78"/>
              <a:gd name="T9" fmla="*/ 0 h 83"/>
              <a:gd name="T10" fmla="*/ 45 w 78"/>
              <a:gd name="T11" fmla="*/ 0 h 83"/>
              <a:gd name="T12" fmla="*/ 37 w 78"/>
              <a:gd name="T13" fmla="*/ 0 h 83"/>
              <a:gd name="T14" fmla="*/ 37 w 78"/>
              <a:gd name="T15" fmla="*/ 0 h 83"/>
              <a:gd name="T16" fmla="*/ 30 w 78"/>
              <a:gd name="T17" fmla="*/ 4 h 83"/>
              <a:gd name="T18" fmla="*/ 30 w 78"/>
              <a:gd name="T19" fmla="*/ 4 h 83"/>
              <a:gd name="T20" fmla="*/ 33 w 78"/>
              <a:gd name="T21" fmla="*/ 12 h 83"/>
              <a:gd name="T22" fmla="*/ 0 w 78"/>
              <a:gd name="T23" fmla="*/ 12 h 83"/>
              <a:gd name="T24" fmla="*/ 0 w 78"/>
              <a:gd name="T25" fmla="*/ 23 h 83"/>
              <a:gd name="T26" fmla="*/ 33 w 78"/>
              <a:gd name="T27" fmla="*/ 23 h 83"/>
              <a:gd name="T28" fmla="*/ 33 w 78"/>
              <a:gd name="T29" fmla="*/ 34 h 83"/>
              <a:gd name="T30" fmla="*/ 11 w 78"/>
              <a:gd name="T31" fmla="*/ 34 h 83"/>
              <a:gd name="T32" fmla="*/ 11 w 78"/>
              <a:gd name="T33" fmla="*/ 72 h 83"/>
              <a:gd name="T34" fmla="*/ 22 w 78"/>
              <a:gd name="T35" fmla="*/ 72 h 83"/>
              <a:gd name="T36" fmla="*/ 22 w 78"/>
              <a:gd name="T37" fmla="*/ 42 h 83"/>
              <a:gd name="T38" fmla="*/ 33 w 78"/>
              <a:gd name="T39" fmla="*/ 42 h 83"/>
              <a:gd name="T40" fmla="*/ 33 w 78"/>
              <a:gd name="T41" fmla="*/ 83 h 83"/>
              <a:gd name="T42" fmla="*/ 45 w 78"/>
              <a:gd name="T43" fmla="*/ 83 h 83"/>
              <a:gd name="T44" fmla="*/ 45 w 78"/>
              <a:gd name="T45" fmla="*/ 42 h 83"/>
              <a:gd name="T46" fmla="*/ 56 w 78"/>
              <a:gd name="T47" fmla="*/ 42 h 83"/>
              <a:gd name="T48" fmla="*/ 56 w 78"/>
              <a:gd name="T49" fmla="*/ 60 h 83"/>
              <a:gd name="T50" fmla="*/ 56 w 78"/>
              <a:gd name="T51" fmla="*/ 60 h 83"/>
              <a:gd name="T52" fmla="*/ 56 w 78"/>
              <a:gd name="T53" fmla="*/ 64 h 83"/>
              <a:gd name="T54" fmla="*/ 48 w 78"/>
              <a:gd name="T55" fmla="*/ 64 h 83"/>
              <a:gd name="T56" fmla="*/ 48 w 78"/>
              <a:gd name="T57" fmla="*/ 64 h 83"/>
              <a:gd name="T58" fmla="*/ 48 w 78"/>
              <a:gd name="T59" fmla="*/ 75 h 83"/>
              <a:gd name="T60" fmla="*/ 48 w 78"/>
              <a:gd name="T61" fmla="*/ 75 h 83"/>
              <a:gd name="T62" fmla="*/ 63 w 78"/>
              <a:gd name="T63" fmla="*/ 72 h 83"/>
              <a:gd name="T64" fmla="*/ 67 w 78"/>
              <a:gd name="T65" fmla="*/ 72 h 83"/>
              <a:gd name="T66" fmla="*/ 67 w 78"/>
              <a:gd name="T67" fmla="*/ 68 h 83"/>
              <a:gd name="T68" fmla="*/ 67 w 78"/>
              <a:gd name="T69" fmla="*/ 34 h 83"/>
              <a:gd name="T70" fmla="*/ 45 w 78"/>
              <a:gd name="T71" fmla="*/ 34 h 83"/>
              <a:gd name="T72" fmla="*/ 45 w 78"/>
              <a:gd name="T73" fmla="*/ 23 h 83"/>
              <a:gd name="T74" fmla="*/ 78 w 78"/>
              <a:gd name="T75" fmla="*/ 23 h 83"/>
              <a:gd name="T76" fmla="*/ 78 w 78"/>
              <a:gd name="T77" fmla="*/ 12 h 83"/>
              <a:gd name="T78" fmla="*/ 37 w 78"/>
              <a:gd name="T79" fmla="*/ 12 h 83"/>
              <a:gd name="T80" fmla="*/ 37 w 78"/>
              <a:gd name="T81" fmla="*/ 12 h 83"/>
              <a:gd name="T82" fmla="*/ 45 w 78"/>
              <a:gd name="T83" fmla="*/ 12 h 83"/>
              <a:gd name="T84" fmla="*/ 45 w 78"/>
              <a:gd name="T85" fmla="*/ 12 h 83"/>
              <a:gd name="T86" fmla="*/ 45 w 78"/>
              <a:gd name="T87" fmla="*/ 1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83">
                <a:moveTo>
                  <a:pt x="45" y="12"/>
                </a:moveTo>
                <a:lnTo>
                  <a:pt x="45" y="12"/>
                </a:lnTo>
                <a:lnTo>
                  <a:pt x="45" y="8"/>
                </a:lnTo>
                <a:lnTo>
                  <a:pt x="45" y="8"/>
                </a:lnTo>
                <a:lnTo>
                  <a:pt x="45" y="0"/>
                </a:lnTo>
                <a:lnTo>
                  <a:pt x="45" y="0"/>
                </a:lnTo>
                <a:lnTo>
                  <a:pt x="37" y="0"/>
                </a:lnTo>
                <a:lnTo>
                  <a:pt x="37" y="0"/>
                </a:lnTo>
                <a:lnTo>
                  <a:pt x="30" y="4"/>
                </a:lnTo>
                <a:lnTo>
                  <a:pt x="30" y="4"/>
                </a:lnTo>
                <a:lnTo>
                  <a:pt x="33" y="12"/>
                </a:lnTo>
                <a:lnTo>
                  <a:pt x="0" y="12"/>
                </a:lnTo>
                <a:lnTo>
                  <a:pt x="0" y="23"/>
                </a:lnTo>
                <a:lnTo>
                  <a:pt x="33" y="23"/>
                </a:lnTo>
                <a:lnTo>
                  <a:pt x="33" y="34"/>
                </a:lnTo>
                <a:lnTo>
                  <a:pt x="11" y="34"/>
                </a:lnTo>
                <a:lnTo>
                  <a:pt x="11" y="72"/>
                </a:lnTo>
                <a:lnTo>
                  <a:pt x="22" y="72"/>
                </a:lnTo>
                <a:lnTo>
                  <a:pt x="22" y="42"/>
                </a:lnTo>
                <a:lnTo>
                  <a:pt x="33" y="42"/>
                </a:lnTo>
                <a:lnTo>
                  <a:pt x="33" y="83"/>
                </a:lnTo>
                <a:lnTo>
                  <a:pt x="45" y="83"/>
                </a:lnTo>
                <a:lnTo>
                  <a:pt x="45" y="42"/>
                </a:lnTo>
                <a:lnTo>
                  <a:pt x="56" y="42"/>
                </a:lnTo>
                <a:lnTo>
                  <a:pt x="56" y="60"/>
                </a:lnTo>
                <a:lnTo>
                  <a:pt x="56" y="60"/>
                </a:lnTo>
                <a:lnTo>
                  <a:pt x="56" y="64"/>
                </a:lnTo>
                <a:lnTo>
                  <a:pt x="48" y="64"/>
                </a:lnTo>
                <a:lnTo>
                  <a:pt x="48" y="64"/>
                </a:lnTo>
                <a:lnTo>
                  <a:pt x="48" y="75"/>
                </a:lnTo>
                <a:lnTo>
                  <a:pt x="48" y="75"/>
                </a:lnTo>
                <a:lnTo>
                  <a:pt x="63" y="72"/>
                </a:lnTo>
                <a:lnTo>
                  <a:pt x="67" y="72"/>
                </a:lnTo>
                <a:lnTo>
                  <a:pt x="67" y="68"/>
                </a:lnTo>
                <a:lnTo>
                  <a:pt x="67" y="34"/>
                </a:lnTo>
                <a:lnTo>
                  <a:pt x="45" y="34"/>
                </a:lnTo>
                <a:lnTo>
                  <a:pt x="45" y="23"/>
                </a:lnTo>
                <a:lnTo>
                  <a:pt x="78" y="23"/>
                </a:lnTo>
                <a:lnTo>
                  <a:pt x="78" y="12"/>
                </a:lnTo>
                <a:lnTo>
                  <a:pt x="37" y="12"/>
                </a:lnTo>
                <a:lnTo>
                  <a:pt x="37" y="12"/>
                </a:lnTo>
                <a:lnTo>
                  <a:pt x="45" y="12"/>
                </a:lnTo>
                <a:lnTo>
                  <a:pt x="45" y="12"/>
                </a:lnTo>
                <a:lnTo>
                  <a:pt x="45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29"/>
          <p:cNvSpPr>
            <a:spLocks noEditPoints="1"/>
          </p:cNvSpPr>
          <p:nvPr/>
        </p:nvSpPr>
        <p:spPr bwMode="auto">
          <a:xfrm>
            <a:off x="9392060" y="1361153"/>
            <a:ext cx="130175" cy="125413"/>
          </a:xfrm>
          <a:custGeom>
            <a:avLst/>
            <a:gdLst>
              <a:gd name="T0" fmla="*/ 18 w 82"/>
              <a:gd name="T1" fmla="*/ 23 h 79"/>
              <a:gd name="T2" fmla="*/ 18 w 82"/>
              <a:gd name="T3" fmla="*/ 34 h 79"/>
              <a:gd name="T4" fmla="*/ 15 w 82"/>
              <a:gd name="T5" fmla="*/ 34 h 79"/>
              <a:gd name="T6" fmla="*/ 15 w 82"/>
              <a:gd name="T7" fmla="*/ 26 h 79"/>
              <a:gd name="T8" fmla="*/ 18 w 82"/>
              <a:gd name="T9" fmla="*/ 26 h 79"/>
              <a:gd name="T10" fmla="*/ 7 w 82"/>
              <a:gd name="T11" fmla="*/ 26 h 79"/>
              <a:gd name="T12" fmla="*/ 18 w 82"/>
              <a:gd name="T13" fmla="*/ 41 h 79"/>
              <a:gd name="T14" fmla="*/ 11 w 82"/>
              <a:gd name="T15" fmla="*/ 45 h 79"/>
              <a:gd name="T16" fmla="*/ 4 w 82"/>
              <a:gd name="T17" fmla="*/ 53 h 79"/>
              <a:gd name="T18" fmla="*/ 7 w 82"/>
              <a:gd name="T19" fmla="*/ 56 h 79"/>
              <a:gd name="T20" fmla="*/ 11 w 82"/>
              <a:gd name="T21" fmla="*/ 60 h 79"/>
              <a:gd name="T22" fmla="*/ 11 w 82"/>
              <a:gd name="T23" fmla="*/ 64 h 79"/>
              <a:gd name="T24" fmla="*/ 37 w 82"/>
              <a:gd name="T25" fmla="*/ 71 h 79"/>
              <a:gd name="T26" fmla="*/ 4 w 82"/>
              <a:gd name="T27" fmla="*/ 79 h 79"/>
              <a:gd name="T28" fmla="*/ 82 w 82"/>
              <a:gd name="T29" fmla="*/ 71 h 79"/>
              <a:gd name="T30" fmla="*/ 48 w 82"/>
              <a:gd name="T31" fmla="*/ 64 h 79"/>
              <a:gd name="T32" fmla="*/ 75 w 82"/>
              <a:gd name="T33" fmla="*/ 56 h 79"/>
              <a:gd name="T34" fmla="*/ 48 w 82"/>
              <a:gd name="T35" fmla="*/ 53 h 79"/>
              <a:gd name="T36" fmla="*/ 56 w 82"/>
              <a:gd name="T37" fmla="*/ 41 h 79"/>
              <a:gd name="T38" fmla="*/ 67 w 82"/>
              <a:gd name="T39" fmla="*/ 45 h 79"/>
              <a:gd name="T40" fmla="*/ 63 w 82"/>
              <a:gd name="T41" fmla="*/ 45 h 79"/>
              <a:gd name="T42" fmla="*/ 60 w 82"/>
              <a:gd name="T43" fmla="*/ 45 h 79"/>
              <a:gd name="T44" fmla="*/ 63 w 82"/>
              <a:gd name="T45" fmla="*/ 53 h 79"/>
              <a:gd name="T46" fmla="*/ 78 w 82"/>
              <a:gd name="T47" fmla="*/ 53 h 79"/>
              <a:gd name="T48" fmla="*/ 78 w 82"/>
              <a:gd name="T49" fmla="*/ 4 h 79"/>
              <a:gd name="T50" fmla="*/ 48 w 82"/>
              <a:gd name="T51" fmla="*/ 26 h 79"/>
              <a:gd name="T52" fmla="*/ 45 w 82"/>
              <a:gd name="T53" fmla="*/ 41 h 79"/>
              <a:gd name="T54" fmla="*/ 37 w 82"/>
              <a:gd name="T55" fmla="*/ 49 h 79"/>
              <a:gd name="T56" fmla="*/ 37 w 82"/>
              <a:gd name="T57" fmla="*/ 49 h 79"/>
              <a:gd name="T58" fmla="*/ 37 w 82"/>
              <a:gd name="T59" fmla="*/ 53 h 79"/>
              <a:gd name="T60" fmla="*/ 15 w 82"/>
              <a:gd name="T61" fmla="*/ 56 h 79"/>
              <a:gd name="T62" fmla="*/ 22 w 82"/>
              <a:gd name="T63" fmla="*/ 53 h 79"/>
              <a:gd name="T64" fmla="*/ 33 w 82"/>
              <a:gd name="T65" fmla="*/ 41 h 79"/>
              <a:gd name="T66" fmla="*/ 41 w 82"/>
              <a:gd name="T67" fmla="*/ 45 h 79"/>
              <a:gd name="T68" fmla="*/ 41 w 82"/>
              <a:gd name="T69" fmla="*/ 30 h 79"/>
              <a:gd name="T70" fmla="*/ 45 w 82"/>
              <a:gd name="T71" fmla="*/ 26 h 79"/>
              <a:gd name="T72" fmla="*/ 45 w 82"/>
              <a:gd name="T73" fmla="*/ 26 h 79"/>
              <a:gd name="T74" fmla="*/ 33 w 82"/>
              <a:gd name="T75" fmla="*/ 26 h 79"/>
              <a:gd name="T76" fmla="*/ 30 w 82"/>
              <a:gd name="T77" fmla="*/ 34 h 79"/>
              <a:gd name="T78" fmla="*/ 30 w 82"/>
              <a:gd name="T79" fmla="*/ 23 h 79"/>
              <a:gd name="T80" fmla="*/ 45 w 82"/>
              <a:gd name="T81" fmla="*/ 12 h 79"/>
              <a:gd name="T82" fmla="*/ 37 w 82"/>
              <a:gd name="T83" fmla="*/ 12 h 79"/>
              <a:gd name="T84" fmla="*/ 41 w 82"/>
              <a:gd name="T85" fmla="*/ 8 h 79"/>
              <a:gd name="T86" fmla="*/ 45 w 82"/>
              <a:gd name="T87" fmla="*/ 8 h 79"/>
              <a:gd name="T88" fmla="*/ 33 w 82"/>
              <a:gd name="T89" fmla="*/ 0 h 79"/>
              <a:gd name="T90" fmla="*/ 18 w 82"/>
              <a:gd name="T91" fmla="*/ 12 h 79"/>
              <a:gd name="T92" fmla="*/ 26 w 82"/>
              <a:gd name="T93" fmla="*/ 12 h 79"/>
              <a:gd name="T94" fmla="*/ 18 w 82"/>
              <a:gd name="T95" fmla="*/ 0 h 79"/>
              <a:gd name="T96" fmla="*/ 11 w 82"/>
              <a:gd name="T97" fmla="*/ 8 h 79"/>
              <a:gd name="T98" fmla="*/ 11 w 82"/>
              <a:gd name="T99" fmla="*/ 8 h 79"/>
              <a:gd name="T100" fmla="*/ 15 w 82"/>
              <a:gd name="T101" fmla="*/ 12 h 79"/>
              <a:gd name="T102" fmla="*/ 0 w 82"/>
              <a:gd name="T103" fmla="*/ 23 h 79"/>
              <a:gd name="T104" fmla="*/ 67 w 82"/>
              <a:gd name="T105" fmla="*/ 15 h 79"/>
              <a:gd name="T106" fmla="*/ 56 w 82"/>
              <a:gd name="T107" fmla="*/ 19 h 79"/>
              <a:gd name="T108" fmla="*/ 67 w 82"/>
              <a:gd name="T109" fmla="*/ 15 h 79"/>
              <a:gd name="T110" fmla="*/ 56 w 82"/>
              <a:gd name="T111" fmla="*/ 26 h 79"/>
              <a:gd name="T112" fmla="*/ 67 w 82"/>
              <a:gd name="T113" fmla="*/ 34 h 79"/>
              <a:gd name="T114" fmla="*/ 56 w 82"/>
              <a:gd name="T115" fmla="*/ 34 h 79"/>
              <a:gd name="T116" fmla="*/ 56 w 82"/>
              <a:gd name="T117" fmla="*/ 26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2" h="79">
                <a:moveTo>
                  <a:pt x="0" y="23"/>
                </a:moveTo>
                <a:lnTo>
                  <a:pt x="18" y="23"/>
                </a:lnTo>
                <a:lnTo>
                  <a:pt x="18" y="23"/>
                </a:lnTo>
                <a:lnTo>
                  <a:pt x="18" y="34"/>
                </a:lnTo>
                <a:lnTo>
                  <a:pt x="15" y="34"/>
                </a:lnTo>
                <a:lnTo>
                  <a:pt x="15" y="34"/>
                </a:lnTo>
                <a:lnTo>
                  <a:pt x="15" y="26"/>
                </a:lnTo>
                <a:lnTo>
                  <a:pt x="15" y="26"/>
                </a:lnTo>
                <a:lnTo>
                  <a:pt x="18" y="26"/>
                </a:lnTo>
                <a:lnTo>
                  <a:pt x="18" y="26"/>
                </a:lnTo>
                <a:lnTo>
                  <a:pt x="11" y="26"/>
                </a:lnTo>
                <a:lnTo>
                  <a:pt x="7" y="26"/>
                </a:lnTo>
                <a:lnTo>
                  <a:pt x="7" y="41"/>
                </a:lnTo>
                <a:lnTo>
                  <a:pt x="18" y="41"/>
                </a:lnTo>
                <a:lnTo>
                  <a:pt x="18" y="41"/>
                </a:lnTo>
                <a:lnTo>
                  <a:pt x="11" y="45"/>
                </a:lnTo>
                <a:lnTo>
                  <a:pt x="4" y="53"/>
                </a:lnTo>
                <a:lnTo>
                  <a:pt x="4" y="53"/>
                </a:lnTo>
                <a:lnTo>
                  <a:pt x="7" y="56"/>
                </a:lnTo>
                <a:lnTo>
                  <a:pt x="7" y="56"/>
                </a:lnTo>
                <a:lnTo>
                  <a:pt x="11" y="60"/>
                </a:lnTo>
                <a:lnTo>
                  <a:pt x="11" y="60"/>
                </a:lnTo>
                <a:lnTo>
                  <a:pt x="11" y="60"/>
                </a:lnTo>
                <a:lnTo>
                  <a:pt x="11" y="64"/>
                </a:lnTo>
                <a:lnTo>
                  <a:pt x="37" y="64"/>
                </a:lnTo>
                <a:lnTo>
                  <a:pt x="37" y="71"/>
                </a:lnTo>
                <a:lnTo>
                  <a:pt x="4" y="71"/>
                </a:lnTo>
                <a:lnTo>
                  <a:pt x="4" y="79"/>
                </a:lnTo>
                <a:lnTo>
                  <a:pt x="82" y="79"/>
                </a:lnTo>
                <a:lnTo>
                  <a:pt x="82" y="71"/>
                </a:lnTo>
                <a:lnTo>
                  <a:pt x="48" y="71"/>
                </a:lnTo>
                <a:lnTo>
                  <a:pt x="48" y="64"/>
                </a:lnTo>
                <a:lnTo>
                  <a:pt x="75" y="64"/>
                </a:lnTo>
                <a:lnTo>
                  <a:pt x="75" y="56"/>
                </a:lnTo>
                <a:lnTo>
                  <a:pt x="48" y="56"/>
                </a:lnTo>
                <a:lnTo>
                  <a:pt x="48" y="53"/>
                </a:lnTo>
                <a:lnTo>
                  <a:pt x="48" y="53"/>
                </a:lnTo>
                <a:lnTo>
                  <a:pt x="56" y="41"/>
                </a:lnTo>
                <a:lnTo>
                  <a:pt x="67" y="41"/>
                </a:lnTo>
                <a:lnTo>
                  <a:pt x="67" y="45"/>
                </a:lnTo>
                <a:lnTo>
                  <a:pt x="67" y="45"/>
                </a:lnTo>
                <a:lnTo>
                  <a:pt x="63" y="45"/>
                </a:lnTo>
                <a:lnTo>
                  <a:pt x="60" y="45"/>
                </a:lnTo>
                <a:lnTo>
                  <a:pt x="60" y="45"/>
                </a:lnTo>
                <a:lnTo>
                  <a:pt x="63" y="53"/>
                </a:lnTo>
                <a:lnTo>
                  <a:pt x="63" y="53"/>
                </a:lnTo>
                <a:lnTo>
                  <a:pt x="75" y="53"/>
                </a:lnTo>
                <a:lnTo>
                  <a:pt x="78" y="53"/>
                </a:lnTo>
                <a:lnTo>
                  <a:pt x="78" y="49"/>
                </a:lnTo>
                <a:lnTo>
                  <a:pt x="78" y="4"/>
                </a:lnTo>
                <a:lnTo>
                  <a:pt x="48" y="4"/>
                </a:lnTo>
                <a:lnTo>
                  <a:pt x="48" y="26"/>
                </a:lnTo>
                <a:lnTo>
                  <a:pt x="48" y="26"/>
                </a:lnTo>
                <a:lnTo>
                  <a:pt x="45" y="41"/>
                </a:lnTo>
                <a:lnTo>
                  <a:pt x="37" y="49"/>
                </a:lnTo>
                <a:lnTo>
                  <a:pt x="37" y="49"/>
                </a:lnTo>
                <a:lnTo>
                  <a:pt x="37" y="49"/>
                </a:lnTo>
                <a:lnTo>
                  <a:pt x="37" y="49"/>
                </a:lnTo>
                <a:lnTo>
                  <a:pt x="45" y="53"/>
                </a:lnTo>
                <a:lnTo>
                  <a:pt x="37" y="53"/>
                </a:lnTo>
                <a:lnTo>
                  <a:pt x="37" y="56"/>
                </a:lnTo>
                <a:lnTo>
                  <a:pt x="15" y="56"/>
                </a:lnTo>
                <a:lnTo>
                  <a:pt x="15" y="56"/>
                </a:lnTo>
                <a:lnTo>
                  <a:pt x="22" y="53"/>
                </a:lnTo>
                <a:lnTo>
                  <a:pt x="30" y="41"/>
                </a:lnTo>
                <a:lnTo>
                  <a:pt x="33" y="41"/>
                </a:lnTo>
                <a:lnTo>
                  <a:pt x="33" y="45"/>
                </a:lnTo>
                <a:lnTo>
                  <a:pt x="41" y="45"/>
                </a:lnTo>
                <a:lnTo>
                  <a:pt x="41" y="30"/>
                </a:lnTo>
                <a:lnTo>
                  <a:pt x="41" y="30"/>
                </a:lnTo>
                <a:lnTo>
                  <a:pt x="45" y="26"/>
                </a:lnTo>
                <a:lnTo>
                  <a:pt x="45" y="26"/>
                </a:lnTo>
                <a:lnTo>
                  <a:pt x="45" y="26"/>
                </a:lnTo>
                <a:lnTo>
                  <a:pt x="45" y="26"/>
                </a:lnTo>
                <a:lnTo>
                  <a:pt x="37" y="26"/>
                </a:lnTo>
                <a:lnTo>
                  <a:pt x="33" y="26"/>
                </a:lnTo>
                <a:lnTo>
                  <a:pt x="33" y="34"/>
                </a:lnTo>
                <a:lnTo>
                  <a:pt x="30" y="34"/>
                </a:lnTo>
                <a:lnTo>
                  <a:pt x="30" y="34"/>
                </a:lnTo>
                <a:lnTo>
                  <a:pt x="30" y="23"/>
                </a:lnTo>
                <a:lnTo>
                  <a:pt x="45" y="23"/>
                </a:lnTo>
                <a:lnTo>
                  <a:pt x="45" y="12"/>
                </a:lnTo>
                <a:lnTo>
                  <a:pt x="37" y="12"/>
                </a:lnTo>
                <a:lnTo>
                  <a:pt x="37" y="12"/>
                </a:lnTo>
                <a:lnTo>
                  <a:pt x="41" y="8"/>
                </a:lnTo>
                <a:lnTo>
                  <a:pt x="41" y="8"/>
                </a:lnTo>
                <a:lnTo>
                  <a:pt x="45" y="8"/>
                </a:lnTo>
                <a:lnTo>
                  <a:pt x="45" y="8"/>
                </a:lnTo>
                <a:lnTo>
                  <a:pt x="33" y="0"/>
                </a:lnTo>
                <a:lnTo>
                  <a:pt x="33" y="0"/>
                </a:lnTo>
                <a:lnTo>
                  <a:pt x="26" y="12"/>
                </a:lnTo>
                <a:lnTo>
                  <a:pt x="18" y="12"/>
                </a:lnTo>
                <a:lnTo>
                  <a:pt x="18" y="12"/>
                </a:lnTo>
                <a:lnTo>
                  <a:pt x="26" y="12"/>
                </a:lnTo>
                <a:lnTo>
                  <a:pt x="26" y="12"/>
                </a:lnTo>
                <a:lnTo>
                  <a:pt x="18" y="0"/>
                </a:lnTo>
                <a:lnTo>
                  <a:pt x="18" y="0"/>
                </a:lnTo>
                <a:lnTo>
                  <a:pt x="11" y="8"/>
                </a:lnTo>
                <a:lnTo>
                  <a:pt x="11" y="8"/>
                </a:lnTo>
                <a:lnTo>
                  <a:pt x="11" y="8"/>
                </a:lnTo>
                <a:lnTo>
                  <a:pt x="11" y="8"/>
                </a:lnTo>
                <a:lnTo>
                  <a:pt x="15" y="12"/>
                </a:lnTo>
                <a:lnTo>
                  <a:pt x="0" y="12"/>
                </a:lnTo>
                <a:lnTo>
                  <a:pt x="0" y="23"/>
                </a:lnTo>
                <a:lnTo>
                  <a:pt x="0" y="23"/>
                </a:lnTo>
                <a:close/>
                <a:moveTo>
                  <a:pt x="67" y="15"/>
                </a:moveTo>
                <a:lnTo>
                  <a:pt x="67" y="19"/>
                </a:lnTo>
                <a:lnTo>
                  <a:pt x="56" y="19"/>
                </a:lnTo>
                <a:lnTo>
                  <a:pt x="56" y="15"/>
                </a:lnTo>
                <a:lnTo>
                  <a:pt x="67" y="15"/>
                </a:lnTo>
                <a:lnTo>
                  <a:pt x="67" y="15"/>
                </a:lnTo>
                <a:close/>
                <a:moveTo>
                  <a:pt x="56" y="26"/>
                </a:moveTo>
                <a:lnTo>
                  <a:pt x="67" y="26"/>
                </a:lnTo>
                <a:lnTo>
                  <a:pt x="67" y="34"/>
                </a:lnTo>
                <a:lnTo>
                  <a:pt x="56" y="34"/>
                </a:lnTo>
                <a:lnTo>
                  <a:pt x="56" y="34"/>
                </a:lnTo>
                <a:lnTo>
                  <a:pt x="56" y="26"/>
                </a:lnTo>
                <a:lnTo>
                  <a:pt x="56" y="26"/>
                </a:lnTo>
                <a:lnTo>
                  <a:pt x="56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0"/>
          <p:cNvSpPr>
            <a:spLocks noEditPoints="1"/>
          </p:cNvSpPr>
          <p:nvPr/>
        </p:nvSpPr>
        <p:spPr bwMode="auto">
          <a:xfrm>
            <a:off x="9534935" y="1361153"/>
            <a:ext cx="123825" cy="131763"/>
          </a:xfrm>
          <a:custGeom>
            <a:avLst/>
            <a:gdLst>
              <a:gd name="T0" fmla="*/ 60 w 78"/>
              <a:gd name="T1" fmla="*/ 23 h 83"/>
              <a:gd name="T2" fmla="*/ 52 w 78"/>
              <a:gd name="T3" fmla="*/ 12 h 83"/>
              <a:gd name="T4" fmla="*/ 52 w 78"/>
              <a:gd name="T5" fmla="*/ 8 h 83"/>
              <a:gd name="T6" fmla="*/ 52 w 78"/>
              <a:gd name="T7" fmla="*/ 8 h 83"/>
              <a:gd name="T8" fmla="*/ 48 w 78"/>
              <a:gd name="T9" fmla="*/ 8 h 83"/>
              <a:gd name="T10" fmla="*/ 41 w 78"/>
              <a:gd name="T11" fmla="*/ 8 h 83"/>
              <a:gd name="T12" fmla="*/ 41 w 78"/>
              <a:gd name="T13" fmla="*/ 41 h 83"/>
              <a:gd name="T14" fmla="*/ 37 w 78"/>
              <a:gd name="T15" fmla="*/ 23 h 83"/>
              <a:gd name="T16" fmla="*/ 30 w 78"/>
              <a:gd name="T17" fmla="*/ 8 h 83"/>
              <a:gd name="T18" fmla="*/ 30 w 78"/>
              <a:gd name="T19" fmla="*/ 4 h 83"/>
              <a:gd name="T20" fmla="*/ 30 w 78"/>
              <a:gd name="T21" fmla="*/ 4 h 83"/>
              <a:gd name="T22" fmla="*/ 26 w 78"/>
              <a:gd name="T23" fmla="*/ 4 h 83"/>
              <a:gd name="T24" fmla="*/ 18 w 78"/>
              <a:gd name="T25" fmla="*/ 4 h 83"/>
              <a:gd name="T26" fmla="*/ 18 w 78"/>
              <a:gd name="T27" fmla="*/ 45 h 83"/>
              <a:gd name="T28" fmla="*/ 15 w 78"/>
              <a:gd name="T29" fmla="*/ 64 h 83"/>
              <a:gd name="T30" fmla="*/ 0 w 78"/>
              <a:gd name="T31" fmla="*/ 75 h 83"/>
              <a:gd name="T32" fmla="*/ 11 w 78"/>
              <a:gd name="T33" fmla="*/ 79 h 83"/>
              <a:gd name="T34" fmla="*/ 22 w 78"/>
              <a:gd name="T35" fmla="*/ 71 h 83"/>
              <a:gd name="T36" fmla="*/ 26 w 78"/>
              <a:gd name="T37" fmla="*/ 64 h 83"/>
              <a:gd name="T38" fmla="*/ 30 w 78"/>
              <a:gd name="T39" fmla="*/ 26 h 83"/>
              <a:gd name="T40" fmla="*/ 33 w 78"/>
              <a:gd name="T41" fmla="*/ 49 h 83"/>
              <a:gd name="T42" fmla="*/ 37 w 78"/>
              <a:gd name="T43" fmla="*/ 49 h 83"/>
              <a:gd name="T44" fmla="*/ 41 w 78"/>
              <a:gd name="T45" fmla="*/ 49 h 83"/>
              <a:gd name="T46" fmla="*/ 52 w 78"/>
              <a:gd name="T47" fmla="*/ 79 h 83"/>
              <a:gd name="T48" fmla="*/ 52 w 78"/>
              <a:gd name="T49" fmla="*/ 26 h 83"/>
              <a:gd name="T50" fmla="*/ 56 w 78"/>
              <a:gd name="T51" fmla="*/ 53 h 83"/>
              <a:gd name="T52" fmla="*/ 63 w 78"/>
              <a:gd name="T53" fmla="*/ 83 h 83"/>
              <a:gd name="T54" fmla="*/ 75 w 78"/>
              <a:gd name="T55" fmla="*/ 8 h 83"/>
              <a:gd name="T56" fmla="*/ 78 w 78"/>
              <a:gd name="T57" fmla="*/ 4 h 83"/>
              <a:gd name="T58" fmla="*/ 78 w 78"/>
              <a:gd name="T59" fmla="*/ 4 h 83"/>
              <a:gd name="T60" fmla="*/ 75 w 78"/>
              <a:gd name="T61" fmla="*/ 0 h 83"/>
              <a:gd name="T62" fmla="*/ 63 w 78"/>
              <a:gd name="T63" fmla="*/ 0 h 83"/>
              <a:gd name="T64" fmla="*/ 63 w 78"/>
              <a:gd name="T65" fmla="*/ 41 h 83"/>
              <a:gd name="T66" fmla="*/ 60 w 78"/>
              <a:gd name="T67" fmla="*/ 23 h 83"/>
              <a:gd name="T68" fmla="*/ 15 w 78"/>
              <a:gd name="T69" fmla="*/ 38 h 83"/>
              <a:gd name="T70" fmla="*/ 15 w 78"/>
              <a:gd name="T71" fmla="*/ 23 h 83"/>
              <a:gd name="T72" fmla="*/ 7 w 78"/>
              <a:gd name="T73" fmla="*/ 23 h 83"/>
              <a:gd name="T74" fmla="*/ 7 w 78"/>
              <a:gd name="T75" fmla="*/ 26 h 83"/>
              <a:gd name="T76" fmla="*/ 3 w 78"/>
              <a:gd name="T77" fmla="*/ 49 h 83"/>
              <a:gd name="T78" fmla="*/ 11 w 78"/>
              <a:gd name="T79" fmla="*/ 53 h 83"/>
              <a:gd name="T80" fmla="*/ 15 w 78"/>
              <a:gd name="T81" fmla="*/ 38 h 83"/>
              <a:gd name="T82" fmla="*/ 15 w 78"/>
              <a:gd name="T83" fmla="*/ 38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" h="83">
                <a:moveTo>
                  <a:pt x="60" y="23"/>
                </a:moveTo>
                <a:lnTo>
                  <a:pt x="60" y="23"/>
                </a:lnTo>
                <a:lnTo>
                  <a:pt x="52" y="23"/>
                </a:lnTo>
                <a:lnTo>
                  <a:pt x="52" y="12"/>
                </a:lnTo>
                <a:lnTo>
                  <a:pt x="52" y="12"/>
                </a:lnTo>
                <a:lnTo>
                  <a:pt x="52" y="8"/>
                </a:lnTo>
                <a:lnTo>
                  <a:pt x="52" y="8"/>
                </a:lnTo>
                <a:lnTo>
                  <a:pt x="52" y="8"/>
                </a:lnTo>
                <a:lnTo>
                  <a:pt x="52" y="8"/>
                </a:lnTo>
                <a:lnTo>
                  <a:pt x="48" y="8"/>
                </a:lnTo>
                <a:lnTo>
                  <a:pt x="48" y="8"/>
                </a:lnTo>
                <a:lnTo>
                  <a:pt x="41" y="8"/>
                </a:lnTo>
                <a:lnTo>
                  <a:pt x="41" y="41"/>
                </a:lnTo>
                <a:lnTo>
                  <a:pt x="41" y="41"/>
                </a:lnTo>
                <a:lnTo>
                  <a:pt x="37" y="23"/>
                </a:lnTo>
                <a:lnTo>
                  <a:pt x="37" y="23"/>
                </a:lnTo>
                <a:lnTo>
                  <a:pt x="30" y="23"/>
                </a:lnTo>
                <a:lnTo>
                  <a:pt x="30" y="8"/>
                </a:lnTo>
                <a:lnTo>
                  <a:pt x="30" y="8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26" y="4"/>
                </a:lnTo>
                <a:lnTo>
                  <a:pt x="26" y="4"/>
                </a:lnTo>
                <a:lnTo>
                  <a:pt x="18" y="4"/>
                </a:lnTo>
                <a:lnTo>
                  <a:pt x="18" y="45"/>
                </a:lnTo>
                <a:lnTo>
                  <a:pt x="18" y="45"/>
                </a:lnTo>
                <a:lnTo>
                  <a:pt x="18" y="56"/>
                </a:lnTo>
                <a:lnTo>
                  <a:pt x="15" y="64"/>
                </a:lnTo>
                <a:lnTo>
                  <a:pt x="15" y="64"/>
                </a:lnTo>
                <a:lnTo>
                  <a:pt x="0" y="75"/>
                </a:lnTo>
                <a:lnTo>
                  <a:pt x="0" y="75"/>
                </a:lnTo>
                <a:lnTo>
                  <a:pt x="11" y="79"/>
                </a:lnTo>
                <a:lnTo>
                  <a:pt x="11" y="79"/>
                </a:lnTo>
                <a:lnTo>
                  <a:pt x="22" y="71"/>
                </a:lnTo>
                <a:lnTo>
                  <a:pt x="26" y="64"/>
                </a:lnTo>
                <a:lnTo>
                  <a:pt x="26" y="64"/>
                </a:lnTo>
                <a:lnTo>
                  <a:pt x="30" y="45"/>
                </a:lnTo>
                <a:lnTo>
                  <a:pt x="30" y="26"/>
                </a:lnTo>
                <a:lnTo>
                  <a:pt x="30" y="26"/>
                </a:lnTo>
                <a:lnTo>
                  <a:pt x="33" y="49"/>
                </a:lnTo>
                <a:lnTo>
                  <a:pt x="33" y="49"/>
                </a:lnTo>
                <a:lnTo>
                  <a:pt x="37" y="49"/>
                </a:lnTo>
                <a:lnTo>
                  <a:pt x="37" y="49"/>
                </a:lnTo>
                <a:lnTo>
                  <a:pt x="41" y="49"/>
                </a:lnTo>
                <a:lnTo>
                  <a:pt x="41" y="79"/>
                </a:lnTo>
                <a:lnTo>
                  <a:pt x="52" y="79"/>
                </a:lnTo>
                <a:lnTo>
                  <a:pt x="52" y="26"/>
                </a:lnTo>
                <a:lnTo>
                  <a:pt x="52" y="26"/>
                </a:lnTo>
                <a:lnTo>
                  <a:pt x="56" y="53"/>
                </a:lnTo>
                <a:lnTo>
                  <a:pt x="56" y="53"/>
                </a:lnTo>
                <a:lnTo>
                  <a:pt x="63" y="49"/>
                </a:lnTo>
                <a:lnTo>
                  <a:pt x="63" y="83"/>
                </a:lnTo>
                <a:lnTo>
                  <a:pt x="75" y="83"/>
                </a:lnTo>
                <a:lnTo>
                  <a:pt x="75" y="8"/>
                </a:lnTo>
                <a:lnTo>
                  <a:pt x="75" y="8"/>
                </a:lnTo>
                <a:lnTo>
                  <a:pt x="78" y="4"/>
                </a:lnTo>
                <a:lnTo>
                  <a:pt x="78" y="4"/>
                </a:lnTo>
                <a:lnTo>
                  <a:pt x="78" y="4"/>
                </a:lnTo>
                <a:lnTo>
                  <a:pt x="78" y="4"/>
                </a:lnTo>
                <a:lnTo>
                  <a:pt x="75" y="0"/>
                </a:lnTo>
                <a:lnTo>
                  <a:pt x="75" y="0"/>
                </a:lnTo>
                <a:lnTo>
                  <a:pt x="63" y="0"/>
                </a:lnTo>
                <a:lnTo>
                  <a:pt x="63" y="41"/>
                </a:lnTo>
                <a:lnTo>
                  <a:pt x="63" y="41"/>
                </a:lnTo>
                <a:lnTo>
                  <a:pt x="60" y="23"/>
                </a:lnTo>
                <a:lnTo>
                  <a:pt x="60" y="23"/>
                </a:lnTo>
                <a:lnTo>
                  <a:pt x="60" y="23"/>
                </a:lnTo>
                <a:close/>
                <a:moveTo>
                  <a:pt x="15" y="38"/>
                </a:moveTo>
                <a:lnTo>
                  <a:pt x="15" y="38"/>
                </a:lnTo>
                <a:lnTo>
                  <a:pt x="15" y="23"/>
                </a:lnTo>
                <a:lnTo>
                  <a:pt x="15" y="23"/>
                </a:lnTo>
                <a:lnTo>
                  <a:pt x="7" y="23"/>
                </a:lnTo>
                <a:lnTo>
                  <a:pt x="7" y="23"/>
                </a:lnTo>
                <a:lnTo>
                  <a:pt x="7" y="26"/>
                </a:lnTo>
                <a:lnTo>
                  <a:pt x="7" y="26"/>
                </a:lnTo>
                <a:lnTo>
                  <a:pt x="3" y="49"/>
                </a:lnTo>
                <a:lnTo>
                  <a:pt x="3" y="49"/>
                </a:lnTo>
                <a:lnTo>
                  <a:pt x="11" y="53"/>
                </a:lnTo>
                <a:lnTo>
                  <a:pt x="11" y="53"/>
                </a:lnTo>
                <a:lnTo>
                  <a:pt x="15" y="38"/>
                </a:lnTo>
                <a:lnTo>
                  <a:pt x="15" y="38"/>
                </a:lnTo>
                <a:lnTo>
                  <a:pt x="15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1"/>
          <p:cNvSpPr>
            <a:spLocks/>
          </p:cNvSpPr>
          <p:nvPr/>
        </p:nvSpPr>
        <p:spPr bwMode="auto">
          <a:xfrm>
            <a:off x="9682573" y="1361153"/>
            <a:ext cx="125412" cy="131763"/>
          </a:xfrm>
          <a:custGeom>
            <a:avLst/>
            <a:gdLst>
              <a:gd name="T0" fmla="*/ 45 w 79"/>
              <a:gd name="T1" fmla="*/ 12 h 83"/>
              <a:gd name="T2" fmla="*/ 45 w 79"/>
              <a:gd name="T3" fmla="*/ 12 h 83"/>
              <a:gd name="T4" fmla="*/ 45 w 79"/>
              <a:gd name="T5" fmla="*/ 8 h 83"/>
              <a:gd name="T6" fmla="*/ 45 w 79"/>
              <a:gd name="T7" fmla="*/ 8 h 83"/>
              <a:gd name="T8" fmla="*/ 42 w 79"/>
              <a:gd name="T9" fmla="*/ 0 h 83"/>
              <a:gd name="T10" fmla="*/ 42 w 79"/>
              <a:gd name="T11" fmla="*/ 0 h 83"/>
              <a:gd name="T12" fmla="*/ 38 w 79"/>
              <a:gd name="T13" fmla="*/ 0 h 83"/>
              <a:gd name="T14" fmla="*/ 38 w 79"/>
              <a:gd name="T15" fmla="*/ 0 h 83"/>
              <a:gd name="T16" fmla="*/ 30 w 79"/>
              <a:gd name="T17" fmla="*/ 4 h 83"/>
              <a:gd name="T18" fmla="*/ 30 w 79"/>
              <a:gd name="T19" fmla="*/ 4 h 83"/>
              <a:gd name="T20" fmla="*/ 34 w 79"/>
              <a:gd name="T21" fmla="*/ 15 h 83"/>
              <a:gd name="T22" fmla="*/ 0 w 79"/>
              <a:gd name="T23" fmla="*/ 15 h 83"/>
              <a:gd name="T24" fmla="*/ 0 w 79"/>
              <a:gd name="T25" fmla="*/ 23 h 83"/>
              <a:gd name="T26" fmla="*/ 34 w 79"/>
              <a:gd name="T27" fmla="*/ 23 h 83"/>
              <a:gd name="T28" fmla="*/ 34 w 79"/>
              <a:gd name="T29" fmla="*/ 34 h 83"/>
              <a:gd name="T30" fmla="*/ 8 w 79"/>
              <a:gd name="T31" fmla="*/ 34 h 83"/>
              <a:gd name="T32" fmla="*/ 8 w 79"/>
              <a:gd name="T33" fmla="*/ 75 h 83"/>
              <a:gd name="T34" fmla="*/ 23 w 79"/>
              <a:gd name="T35" fmla="*/ 75 h 83"/>
              <a:gd name="T36" fmla="*/ 23 w 79"/>
              <a:gd name="T37" fmla="*/ 41 h 83"/>
              <a:gd name="T38" fmla="*/ 34 w 79"/>
              <a:gd name="T39" fmla="*/ 41 h 83"/>
              <a:gd name="T40" fmla="*/ 34 w 79"/>
              <a:gd name="T41" fmla="*/ 83 h 83"/>
              <a:gd name="T42" fmla="*/ 45 w 79"/>
              <a:gd name="T43" fmla="*/ 83 h 83"/>
              <a:gd name="T44" fmla="*/ 45 w 79"/>
              <a:gd name="T45" fmla="*/ 41 h 83"/>
              <a:gd name="T46" fmla="*/ 56 w 79"/>
              <a:gd name="T47" fmla="*/ 41 h 83"/>
              <a:gd name="T48" fmla="*/ 56 w 79"/>
              <a:gd name="T49" fmla="*/ 60 h 83"/>
              <a:gd name="T50" fmla="*/ 56 w 79"/>
              <a:gd name="T51" fmla="*/ 60 h 83"/>
              <a:gd name="T52" fmla="*/ 53 w 79"/>
              <a:gd name="T53" fmla="*/ 64 h 83"/>
              <a:gd name="T54" fmla="*/ 49 w 79"/>
              <a:gd name="T55" fmla="*/ 64 h 83"/>
              <a:gd name="T56" fmla="*/ 49 w 79"/>
              <a:gd name="T57" fmla="*/ 64 h 83"/>
              <a:gd name="T58" fmla="*/ 49 w 79"/>
              <a:gd name="T59" fmla="*/ 75 h 83"/>
              <a:gd name="T60" fmla="*/ 49 w 79"/>
              <a:gd name="T61" fmla="*/ 75 h 83"/>
              <a:gd name="T62" fmla="*/ 64 w 79"/>
              <a:gd name="T63" fmla="*/ 71 h 83"/>
              <a:gd name="T64" fmla="*/ 68 w 79"/>
              <a:gd name="T65" fmla="*/ 71 h 83"/>
              <a:gd name="T66" fmla="*/ 68 w 79"/>
              <a:gd name="T67" fmla="*/ 68 h 83"/>
              <a:gd name="T68" fmla="*/ 68 w 79"/>
              <a:gd name="T69" fmla="*/ 34 h 83"/>
              <a:gd name="T70" fmla="*/ 45 w 79"/>
              <a:gd name="T71" fmla="*/ 34 h 83"/>
              <a:gd name="T72" fmla="*/ 45 w 79"/>
              <a:gd name="T73" fmla="*/ 23 h 83"/>
              <a:gd name="T74" fmla="*/ 79 w 79"/>
              <a:gd name="T75" fmla="*/ 23 h 83"/>
              <a:gd name="T76" fmla="*/ 79 w 79"/>
              <a:gd name="T77" fmla="*/ 15 h 83"/>
              <a:gd name="T78" fmla="*/ 38 w 79"/>
              <a:gd name="T79" fmla="*/ 15 h 83"/>
              <a:gd name="T80" fmla="*/ 38 w 79"/>
              <a:gd name="T81" fmla="*/ 15 h 83"/>
              <a:gd name="T82" fmla="*/ 45 w 79"/>
              <a:gd name="T83" fmla="*/ 12 h 83"/>
              <a:gd name="T84" fmla="*/ 45 w 79"/>
              <a:gd name="T85" fmla="*/ 12 h 83"/>
              <a:gd name="T86" fmla="*/ 45 w 79"/>
              <a:gd name="T87" fmla="*/ 1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83">
                <a:moveTo>
                  <a:pt x="45" y="12"/>
                </a:moveTo>
                <a:lnTo>
                  <a:pt x="45" y="12"/>
                </a:lnTo>
                <a:lnTo>
                  <a:pt x="45" y="8"/>
                </a:lnTo>
                <a:lnTo>
                  <a:pt x="45" y="8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8" y="0"/>
                </a:lnTo>
                <a:lnTo>
                  <a:pt x="30" y="4"/>
                </a:lnTo>
                <a:lnTo>
                  <a:pt x="30" y="4"/>
                </a:lnTo>
                <a:lnTo>
                  <a:pt x="34" y="15"/>
                </a:lnTo>
                <a:lnTo>
                  <a:pt x="0" y="15"/>
                </a:lnTo>
                <a:lnTo>
                  <a:pt x="0" y="23"/>
                </a:lnTo>
                <a:lnTo>
                  <a:pt x="34" y="23"/>
                </a:lnTo>
                <a:lnTo>
                  <a:pt x="34" y="34"/>
                </a:lnTo>
                <a:lnTo>
                  <a:pt x="8" y="34"/>
                </a:lnTo>
                <a:lnTo>
                  <a:pt x="8" y="75"/>
                </a:lnTo>
                <a:lnTo>
                  <a:pt x="23" y="75"/>
                </a:lnTo>
                <a:lnTo>
                  <a:pt x="23" y="41"/>
                </a:lnTo>
                <a:lnTo>
                  <a:pt x="34" y="41"/>
                </a:lnTo>
                <a:lnTo>
                  <a:pt x="34" y="83"/>
                </a:lnTo>
                <a:lnTo>
                  <a:pt x="45" y="83"/>
                </a:lnTo>
                <a:lnTo>
                  <a:pt x="45" y="41"/>
                </a:lnTo>
                <a:lnTo>
                  <a:pt x="56" y="41"/>
                </a:lnTo>
                <a:lnTo>
                  <a:pt x="56" y="60"/>
                </a:lnTo>
                <a:lnTo>
                  <a:pt x="56" y="60"/>
                </a:lnTo>
                <a:lnTo>
                  <a:pt x="53" y="64"/>
                </a:lnTo>
                <a:lnTo>
                  <a:pt x="49" y="64"/>
                </a:lnTo>
                <a:lnTo>
                  <a:pt x="49" y="64"/>
                </a:lnTo>
                <a:lnTo>
                  <a:pt x="49" y="75"/>
                </a:lnTo>
                <a:lnTo>
                  <a:pt x="49" y="75"/>
                </a:lnTo>
                <a:lnTo>
                  <a:pt x="64" y="71"/>
                </a:lnTo>
                <a:lnTo>
                  <a:pt x="68" y="71"/>
                </a:lnTo>
                <a:lnTo>
                  <a:pt x="68" y="68"/>
                </a:lnTo>
                <a:lnTo>
                  <a:pt x="68" y="34"/>
                </a:lnTo>
                <a:lnTo>
                  <a:pt x="45" y="34"/>
                </a:lnTo>
                <a:lnTo>
                  <a:pt x="45" y="23"/>
                </a:lnTo>
                <a:lnTo>
                  <a:pt x="79" y="23"/>
                </a:lnTo>
                <a:lnTo>
                  <a:pt x="79" y="15"/>
                </a:lnTo>
                <a:lnTo>
                  <a:pt x="38" y="15"/>
                </a:lnTo>
                <a:lnTo>
                  <a:pt x="38" y="15"/>
                </a:lnTo>
                <a:lnTo>
                  <a:pt x="45" y="12"/>
                </a:lnTo>
                <a:lnTo>
                  <a:pt x="45" y="12"/>
                </a:lnTo>
                <a:lnTo>
                  <a:pt x="45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2"/>
          <p:cNvSpPr>
            <a:spLocks noEditPoints="1"/>
          </p:cNvSpPr>
          <p:nvPr/>
        </p:nvSpPr>
        <p:spPr bwMode="auto">
          <a:xfrm>
            <a:off x="9219023" y="2402553"/>
            <a:ext cx="131762" cy="130175"/>
          </a:xfrm>
          <a:custGeom>
            <a:avLst/>
            <a:gdLst>
              <a:gd name="T0" fmla="*/ 8 w 83"/>
              <a:gd name="T1" fmla="*/ 45 h 82"/>
              <a:gd name="T2" fmla="*/ 15 w 83"/>
              <a:gd name="T3" fmla="*/ 22 h 82"/>
              <a:gd name="T4" fmla="*/ 8 w 83"/>
              <a:gd name="T5" fmla="*/ 19 h 82"/>
              <a:gd name="T6" fmla="*/ 4 w 83"/>
              <a:gd name="T7" fmla="*/ 19 h 82"/>
              <a:gd name="T8" fmla="*/ 0 w 83"/>
              <a:gd name="T9" fmla="*/ 45 h 82"/>
              <a:gd name="T10" fmla="*/ 8 w 83"/>
              <a:gd name="T11" fmla="*/ 45 h 82"/>
              <a:gd name="T12" fmla="*/ 30 w 83"/>
              <a:gd name="T13" fmla="*/ 37 h 82"/>
              <a:gd name="T14" fmla="*/ 34 w 83"/>
              <a:gd name="T15" fmla="*/ 37 h 82"/>
              <a:gd name="T16" fmla="*/ 38 w 83"/>
              <a:gd name="T17" fmla="*/ 34 h 82"/>
              <a:gd name="T18" fmla="*/ 38 w 83"/>
              <a:gd name="T19" fmla="*/ 41 h 82"/>
              <a:gd name="T20" fmla="*/ 30 w 83"/>
              <a:gd name="T21" fmla="*/ 67 h 82"/>
              <a:gd name="T22" fmla="*/ 26 w 83"/>
              <a:gd name="T23" fmla="*/ 75 h 82"/>
              <a:gd name="T24" fmla="*/ 34 w 83"/>
              <a:gd name="T25" fmla="*/ 82 h 82"/>
              <a:gd name="T26" fmla="*/ 49 w 83"/>
              <a:gd name="T27" fmla="*/ 45 h 82"/>
              <a:gd name="T28" fmla="*/ 60 w 83"/>
              <a:gd name="T29" fmla="*/ 37 h 82"/>
              <a:gd name="T30" fmla="*/ 71 w 83"/>
              <a:gd name="T31" fmla="*/ 82 h 82"/>
              <a:gd name="T32" fmla="*/ 83 w 83"/>
              <a:gd name="T33" fmla="*/ 37 h 82"/>
              <a:gd name="T34" fmla="*/ 49 w 83"/>
              <a:gd name="T35" fmla="*/ 26 h 82"/>
              <a:gd name="T36" fmla="*/ 49 w 83"/>
              <a:gd name="T37" fmla="*/ 15 h 82"/>
              <a:gd name="T38" fmla="*/ 79 w 83"/>
              <a:gd name="T39" fmla="*/ 15 h 82"/>
              <a:gd name="T40" fmla="*/ 83 w 83"/>
              <a:gd name="T41" fmla="*/ 11 h 82"/>
              <a:gd name="T42" fmla="*/ 75 w 83"/>
              <a:gd name="T43" fmla="*/ 4 h 82"/>
              <a:gd name="T44" fmla="*/ 71 w 83"/>
              <a:gd name="T45" fmla="*/ 0 h 82"/>
              <a:gd name="T46" fmla="*/ 56 w 83"/>
              <a:gd name="T47" fmla="*/ 4 h 82"/>
              <a:gd name="T48" fmla="*/ 38 w 83"/>
              <a:gd name="T49" fmla="*/ 30 h 82"/>
              <a:gd name="T50" fmla="*/ 34 w 83"/>
              <a:gd name="T51" fmla="*/ 15 h 82"/>
              <a:gd name="T52" fmla="*/ 30 w 83"/>
              <a:gd name="T53" fmla="*/ 19 h 82"/>
              <a:gd name="T54" fmla="*/ 23 w 83"/>
              <a:gd name="T55" fmla="*/ 19 h 82"/>
              <a:gd name="T56" fmla="*/ 23 w 83"/>
              <a:gd name="T57" fmla="*/ 7 h 82"/>
              <a:gd name="T58" fmla="*/ 26 w 83"/>
              <a:gd name="T59" fmla="*/ 4 h 82"/>
              <a:gd name="T60" fmla="*/ 23 w 83"/>
              <a:gd name="T61" fmla="*/ 4 h 82"/>
              <a:gd name="T62" fmla="*/ 23 w 83"/>
              <a:gd name="T63" fmla="*/ 0 h 82"/>
              <a:gd name="T64" fmla="*/ 23 w 83"/>
              <a:gd name="T65" fmla="*/ 0 h 82"/>
              <a:gd name="T66" fmla="*/ 15 w 83"/>
              <a:gd name="T67" fmla="*/ 0 h 82"/>
              <a:gd name="T68" fmla="*/ 23 w 83"/>
              <a:gd name="T69" fmla="*/ 82 h 82"/>
              <a:gd name="T70" fmla="*/ 23 w 83"/>
              <a:gd name="T71" fmla="*/ 26 h 82"/>
              <a:gd name="T72" fmla="*/ 30 w 83"/>
              <a:gd name="T73" fmla="*/ 37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3" h="82">
                <a:moveTo>
                  <a:pt x="8" y="45"/>
                </a:moveTo>
                <a:lnTo>
                  <a:pt x="8" y="45"/>
                </a:lnTo>
                <a:lnTo>
                  <a:pt x="15" y="22"/>
                </a:lnTo>
                <a:lnTo>
                  <a:pt x="15" y="22"/>
                </a:lnTo>
                <a:lnTo>
                  <a:pt x="8" y="19"/>
                </a:lnTo>
                <a:lnTo>
                  <a:pt x="8" y="19"/>
                </a:lnTo>
                <a:lnTo>
                  <a:pt x="4" y="19"/>
                </a:lnTo>
                <a:lnTo>
                  <a:pt x="4" y="19"/>
                </a:lnTo>
                <a:lnTo>
                  <a:pt x="0" y="45"/>
                </a:lnTo>
                <a:lnTo>
                  <a:pt x="0" y="45"/>
                </a:lnTo>
                <a:lnTo>
                  <a:pt x="8" y="45"/>
                </a:lnTo>
                <a:lnTo>
                  <a:pt x="8" y="45"/>
                </a:lnTo>
                <a:lnTo>
                  <a:pt x="8" y="45"/>
                </a:lnTo>
                <a:close/>
                <a:moveTo>
                  <a:pt x="30" y="37"/>
                </a:moveTo>
                <a:lnTo>
                  <a:pt x="30" y="37"/>
                </a:lnTo>
                <a:lnTo>
                  <a:pt x="34" y="37"/>
                </a:lnTo>
                <a:lnTo>
                  <a:pt x="34" y="37"/>
                </a:lnTo>
                <a:lnTo>
                  <a:pt x="38" y="34"/>
                </a:lnTo>
                <a:lnTo>
                  <a:pt x="38" y="41"/>
                </a:lnTo>
                <a:lnTo>
                  <a:pt x="38" y="41"/>
                </a:lnTo>
                <a:lnTo>
                  <a:pt x="34" y="60"/>
                </a:lnTo>
                <a:lnTo>
                  <a:pt x="30" y="67"/>
                </a:lnTo>
                <a:lnTo>
                  <a:pt x="26" y="75"/>
                </a:lnTo>
                <a:lnTo>
                  <a:pt x="26" y="75"/>
                </a:lnTo>
                <a:lnTo>
                  <a:pt x="34" y="82"/>
                </a:lnTo>
                <a:lnTo>
                  <a:pt x="34" y="82"/>
                </a:lnTo>
                <a:lnTo>
                  <a:pt x="45" y="64"/>
                </a:lnTo>
                <a:lnTo>
                  <a:pt x="49" y="45"/>
                </a:lnTo>
                <a:lnTo>
                  <a:pt x="49" y="37"/>
                </a:lnTo>
                <a:lnTo>
                  <a:pt x="60" y="37"/>
                </a:lnTo>
                <a:lnTo>
                  <a:pt x="60" y="82"/>
                </a:lnTo>
                <a:lnTo>
                  <a:pt x="71" y="82"/>
                </a:lnTo>
                <a:lnTo>
                  <a:pt x="71" y="37"/>
                </a:lnTo>
                <a:lnTo>
                  <a:pt x="83" y="37"/>
                </a:lnTo>
                <a:lnTo>
                  <a:pt x="83" y="26"/>
                </a:lnTo>
                <a:lnTo>
                  <a:pt x="49" y="26"/>
                </a:lnTo>
                <a:lnTo>
                  <a:pt x="49" y="15"/>
                </a:lnTo>
                <a:lnTo>
                  <a:pt x="49" y="15"/>
                </a:lnTo>
                <a:lnTo>
                  <a:pt x="79" y="15"/>
                </a:lnTo>
                <a:lnTo>
                  <a:pt x="79" y="15"/>
                </a:lnTo>
                <a:lnTo>
                  <a:pt x="83" y="11"/>
                </a:lnTo>
                <a:lnTo>
                  <a:pt x="83" y="11"/>
                </a:lnTo>
                <a:lnTo>
                  <a:pt x="83" y="11"/>
                </a:lnTo>
                <a:lnTo>
                  <a:pt x="75" y="4"/>
                </a:lnTo>
                <a:lnTo>
                  <a:pt x="75" y="4"/>
                </a:lnTo>
                <a:lnTo>
                  <a:pt x="71" y="0"/>
                </a:lnTo>
                <a:lnTo>
                  <a:pt x="71" y="0"/>
                </a:lnTo>
                <a:lnTo>
                  <a:pt x="56" y="4"/>
                </a:lnTo>
                <a:lnTo>
                  <a:pt x="38" y="7"/>
                </a:lnTo>
                <a:lnTo>
                  <a:pt x="38" y="30"/>
                </a:lnTo>
                <a:lnTo>
                  <a:pt x="38" y="30"/>
                </a:lnTo>
                <a:lnTo>
                  <a:pt x="34" y="15"/>
                </a:lnTo>
                <a:lnTo>
                  <a:pt x="34" y="15"/>
                </a:lnTo>
                <a:lnTo>
                  <a:pt x="30" y="19"/>
                </a:lnTo>
                <a:lnTo>
                  <a:pt x="30" y="19"/>
                </a:lnTo>
                <a:lnTo>
                  <a:pt x="23" y="19"/>
                </a:lnTo>
                <a:lnTo>
                  <a:pt x="23" y="7"/>
                </a:lnTo>
                <a:lnTo>
                  <a:pt x="23" y="7"/>
                </a:lnTo>
                <a:lnTo>
                  <a:pt x="26" y="4"/>
                </a:lnTo>
                <a:lnTo>
                  <a:pt x="26" y="4"/>
                </a:lnTo>
                <a:lnTo>
                  <a:pt x="23" y="4"/>
                </a:lnTo>
                <a:lnTo>
                  <a:pt x="23" y="4"/>
                </a:lnTo>
                <a:lnTo>
                  <a:pt x="23" y="0"/>
                </a:lnTo>
                <a:lnTo>
                  <a:pt x="23" y="0"/>
                </a:lnTo>
                <a:lnTo>
                  <a:pt x="23" y="0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5" y="82"/>
                </a:lnTo>
                <a:lnTo>
                  <a:pt x="23" y="82"/>
                </a:lnTo>
                <a:lnTo>
                  <a:pt x="23" y="26"/>
                </a:lnTo>
                <a:lnTo>
                  <a:pt x="23" y="26"/>
                </a:lnTo>
                <a:lnTo>
                  <a:pt x="30" y="37"/>
                </a:lnTo>
                <a:lnTo>
                  <a:pt x="30" y="37"/>
                </a:lnTo>
                <a:lnTo>
                  <a:pt x="30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9361898" y="2408903"/>
            <a:ext cx="119062" cy="123825"/>
          </a:xfrm>
          <a:custGeom>
            <a:avLst/>
            <a:gdLst>
              <a:gd name="T0" fmla="*/ 60 w 75"/>
              <a:gd name="T1" fmla="*/ 18 h 78"/>
              <a:gd name="T2" fmla="*/ 52 w 75"/>
              <a:gd name="T3" fmla="*/ 7 h 78"/>
              <a:gd name="T4" fmla="*/ 52 w 75"/>
              <a:gd name="T5" fmla="*/ 3 h 78"/>
              <a:gd name="T6" fmla="*/ 52 w 75"/>
              <a:gd name="T7" fmla="*/ 3 h 78"/>
              <a:gd name="T8" fmla="*/ 49 w 75"/>
              <a:gd name="T9" fmla="*/ 3 h 78"/>
              <a:gd name="T10" fmla="*/ 41 w 75"/>
              <a:gd name="T11" fmla="*/ 3 h 78"/>
              <a:gd name="T12" fmla="*/ 41 w 75"/>
              <a:gd name="T13" fmla="*/ 37 h 78"/>
              <a:gd name="T14" fmla="*/ 37 w 75"/>
              <a:gd name="T15" fmla="*/ 18 h 78"/>
              <a:gd name="T16" fmla="*/ 26 w 75"/>
              <a:gd name="T17" fmla="*/ 7 h 78"/>
              <a:gd name="T18" fmla="*/ 30 w 75"/>
              <a:gd name="T19" fmla="*/ 0 h 78"/>
              <a:gd name="T20" fmla="*/ 30 w 75"/>
              <a:gd name="T21" fmla="*/ 0 h 78"/>
              <a:gd name="T22" fmla="*/ 26 w 75"/>
              <a:gd name="T23" fmla="*/ 0 h 78"/>
              <a:gd name="T24" fmla="*/ 19 w 75"/>
              <a:gd name="T25" fmla="*/ 0 h 78"/>
              <a:gd name="T26" fmla="*/ 19 w 75"/>
              <a:gd name="T27" fmla="*/ 41 h 78"/>
              <a:gd name="T28" fmla="*/ 11 w 75"/>
              <a:gd name="T29" fmla="*/ 60 h 78"/>
              <a:gd name="T30" fmla="*/ 0 w 75"/>
              <a:gd name="T31" fmla="*/ 71 h 78"/>
              <a:gd name="T32" fmla="*/ 11 w 75"/>
              <a:gd name="T33" fmla="*/ 78 h 78"/>
              <a:gd name="T34" fmla="*/ 19 w 75"/>
              <a:gd name="T35" fmla="*/ 67 h 78"/>
              <a:gd name="T36" fmla="*/ 26 w 75"/>
              <a:gd name="T37" fmla="*/ 60 h 78"/>
              <a:gd name="T38" fmla="*/ 26 w 75"/>
              <a:gd name="T39" fmla="*/ 26 h 78"/>
              <a:gd name="T40" fmla="*/ 30 w 75"/>
              <a:gd name="T41" fmla="*/ 48 h 78"/>
              <a:gd name="T42" fmla="*/ 37 w 75"/>
              <a:gd name="T43" fmla="*/ 45 h 78"/>
              <a:gd name="T44" fmla="*/ 41 w 75"/>
              <a:gd name="T45" fmla="*/ 45 h 78"/>
              <a:gd name="T46" fmla="*/ 52 w 75"/>
              <a:gd name="T47" fmla="*/ 75 h 78"/>
              <a:gd name="T48" fmla="*/ 52 w 75"/>
              <a:gd name="T49" fmla="*/ 22 h 78"/>
              <a:gd name="T50" fmla="*/ 56 w 75"/>
              <a:gd name="T51" fmla="*/ 48 h 78"/>
              <a:gd name="T52" fmla="*/ 64 w 75"/>
              <a:gd name="T53" fmla="*/ 78 h 78"/>
              <a:gd name="T54" fmla="*/ 75 w 75"/>
              <a:gd name="T55" fmla="*/ 3 h 78"/>
              <a:gd name="T56" fmla="*/ 75 w 75"/>
              <a:gd name="T57" fmla="*/ 0 h 78"/>
              <a:gd name="T58" fmla="*/ 75 w 75"/>
              <a:gd name="T59" fmla="*/ 0 h 78"/>
              <a:gd name="T60" fmla="*/ 75 w 75"/>
              <a:gd name="T61" fmla="*/ 0 h 78"/>
              <a:gd name="T62" fmla="*/ 64 w 75"/>
              <a:gd name="T63" fmla="*/ 0 h 78"/>
              <a:gd name="T64" fmla="*/ 64 w 75"/>
              <a:gd name="T65" fmla="*/ 37 h 78"/>
              <a:gd name="T66" fmla="*/ 60 w 75"/>
              <a:gd name="T67" fmla="*/ 18 h 78"/>
              <a:gd name="T68" fmla="*/ 11 w 75"/>
              <a:gd name="T69" fmla="*/ 37 h 78"/>
              <a:gd name="T70" fmla="*/ 15 w 75"/>
              <a:gd name="T71" fmla="*/ 18 h 78"/>
              <a:gd name="T72" fmla="*/ 8 w 75"/>
              <a:gd name="T73" fmla="*/ 18 h 78"/>
              <a:gd name="T74" fmla="*/ 8 w 75"/>
              <a:gd name="T75" fmla="*/ 22 h 78"/>
              <a:gd name="T76" fmla="*/ 0 w 75"/>
              <a:gd name="T77" fmla="*/ 45 h 78"/>
              <a:gd name="T78" fmla="*/ 11 w 75"/>
              <a:gd name="T79" fmla="*/ 48 h 78"/>
              <a:gd name="T80" fmla="*/ 11 w 75"/>
              <a:gd name="T81" fmla="*/ 37 h 78"/>
              <a:gd name="T82" fmla="*/ 11 w 75"/>
              <a:gd name="T83" fmla="*/ 3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5" h="78">
                <a:moveTo>
                  <a:pt x="60" y="18"/>
                </a:moveTo>
                <a:lnTo>
                  <a:pt x="60" y="18"/>
                </a:lnTo>
                <a:lnTo>
                  <a:pt x="52" y="18"/>
                </a:lnTo>
                <a:lnTo>
                  <a:pt x="52" y="7"/>
                </a:lnTo>
                <a:lnTo>
                  <a:pt x="52" y="7"/>
                </a:lnTo>
                <a:lnTo>
                  <a:pt x="52" y="3"/>
                </a:lnTo>
                <a:lnTo>
                  <a:pt x="52" y="3"/>
                </a:lnTo>
                <a:lnTo>
                  <a:pt x="52" y="3"/>
                </a:lnTo>
                <a:lnTo>
                  <a:pt x="52" y="3"/>
                </a:lnTo>
                <a:lnTo>
                  <a:pt x="49" y="3"/>
                </a:lnTo>
                <a:lnTo>
                  <a:pt x="49" y="3"/>
                </a:lnTo>
                <a:lnTo>
                  <a:pt x="41" y="3"/>
                </a:lnTo>
                <a:lnTo>
                  <a:pt x="41" y="37"/>
                </a:lnTo>
                <a:lnTo>
                  <a:pt x="41" y="37"/>
                </a:lnTo>
                <a:lnTo>
                  <a:pt x="37" y="18"/>
                </a:lnTo>
                <a:lnTo>
                  <a:pt x="37" y="18"/>
                </a:lnTo>
                <a:lnTo>
                  <a:pt x="26" y="18"/>
                </a:lnTo>
                <a:lnTo>
                  <a:pt x="26" y="7"/>
                </a:lnTo>
                <a:lnTo>
                  <a:pt x="26" y="7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26" y="0"/>
                </a:lnTo>
                <a:lnTo>
                  <a:pt x="26" y="0"/>
                </a:lnTo>
                <a:lnTo>
                  <a:pt x="19" y="0"/>
                </a:lnTo>
                <a:lnTo>
                  <a:pt x="19" y="41"/>
                </a:lnTo>
                <a:lnTo>
                  <a:pt x="19" y="41"/>
                </a:lnTo>
                <a:lnTo>
                  <a:pt x="15" y="52"/>
                </a:lnTo>
                <a:lnTo>
                  <a:pt x="11" y="60"/>
                </a:lnTo>
                <a:lnTo>
                  <a:pt x="11" y="60"/>
                </a:lnTo>
                <a:lnTo>
                  <a:pt x="0" y="71"/>
                </a:lnTo>
                <a:lnTo>
                  <a:pt x="0" y="71"/>
                </a:lnTo>
                <a:lnTo>
                  <a:pt x="11" y="78"/>
                </a:lnTo>
                <a:lnTo>
                  <a:pt x="11" y="78"/>
                </a:lnTo>
                <a:lnTo>
                  <a:pt x="19" y="67"/>
                </a:lnTo>
                <a:lnTo>
                  <a:pt x="26" y="60"/>
                </a:lnTo>
                <a:lnTo>
                  <a:pt x="26" y="60"/>
                </a:lnTo>
                <a:lnTo>
                  <a:pt x="26" y="41"/>
                </a:lnTo>
                <a:lnTo>
                  <a:pt x="26" y="26"/>
                </a:lnTo>
                <a:lnTo>
                  <a:pt x="26" y="26"/>
                </a:lnTo>
                <a:lnTo>
                  <a:pt x="30" y="48"/>
                </a:lnTo>
                <a:lnTo>
                  <a:pt x="30" y="48"/>
                </a:lnTo>
                <a:lnTo>
                  <a:pt x="37" y="45"/>
                </a:lnTo>
                <a:lnTo>
                  <a:pt x="37" y="45"/>
                </a:lnTo>
                <a:lnTo>
                  <a:pt x="41" y="45"/>
                </a:lnTo>
                <a:lnTo>
                  <a:pt x="41" y="75"/>
                </a:lnTo>
                <a:lnTo>
                  <a:pt x="52" y="75"/>
                </a:lnTo>
                <a:lnTo>
                  <a:pt x="52" y="22"/>
                </a:lnTo>
                <a:lnTo>
                  <a:pt x="52" y="22"/>
                </a:lnTo>
                <a:lnTo>
                  <a:pt x="56" y="48"/>
                </a:lnTo>
                <a:lnTo>
                  <a:pt x="56" y="48"/>
                </a:lnTo>
                <a:lnTo>
                  <a:pt x="64" y="45"/>
                </a:lnTo>
                <a:lnTo>
                  <a:pt x="64" y="78"/>
                </a:lnTo>
                <a:lnTo>
                  <a:pt x="75" y="78"/>
                </a:lnTo>
                <a:lnTo>
                  <a:pt x="75" y="3"/>
                </a:lnTo>
                <a:lnTo>
                  <a:pt x="75" y="3"/>
                </a:lnTo>
                <a:lnTo>
                  <a:pt x="75" y="0"/>
                </a:lnTo>
                <a:lnTo>
                  <a:pt x="75" y="0"/>
                </a:lnTo>
                <a:lnTo>
                  <a:pt x="75" y="0"/>
                </a:lnTo>
                <a:lnTo>
                  <a:pt x="75" y="0"/>
                </a:lnTo>
                <a:lnTo>
                  <a:pt x="75" y="0"/>
                </a:lnTo>
                <a:lnTo>
                  <a:pt x="75" y="0"/>
                </a:lnTo>
                <a:lnTo>
                  <a:pt x="64" y="0"/>
                </a:lnTo>
                <a:lnTo>
                  <a:pt x="64" y="37"/>
                </a:lnTo>
                <a:lnTo>
                  <a:pt x="64" y="37"/>
                </a:lnTo>
                <a:lnTo>
                  <a:pt x="60" y="18"/>
                </a:lnTo>
                <a:lnTo>
                  <a:pt x="60" y="18"/>
                </a:lnTo>
                <a:lnTo>
                  <a:pt x="60" y="18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5" y="18"/>
                </a:lnTo>
                <a:lnTo>
                  <a:pt x="15" y="18"/>
                </a:lnTo>
                <a:lnTo>
                  <a:pt x="8" y="18"/>
                </a:lnTo>
                <a:lnTo>
                  <a:pt x="8" y="18"/>
                </a:lnTo>
                <a:lnTo>
                  <a:pt x="8" y="22"/>
                </a:lnTo>
                <a:lnTo>
                  <a:pt x="8" y="22"/>
                </a:lnTo>
                <a:lnTo>
                  <a:pt x="0" y="45"/>
                </a:lnTo>
                <a:lnTo>
                  <a:pt x="0" y="45"/>
                </a:lnTo>
                <a:lnTo>
                  <a:pt x="11" y="48"/>
                </a:lnTo>
                <a:lnTo>
                  <a:pt x="11" y="48"/>
                </a:lnTo>
                <a:lnTo>
                  <a:pt x="11" y="37"/>
                </a:lnTo>
                <a:lnTo>
                  <a:pt x="11" y="37"/>
                </a:lnTo>
                <a:lnTo>
                  <a:pt x="1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4"/>
          <p:cNvSpPr>
            <a:spLocks/>
          </p:cNvSpPr>
          <p:nvPr/>
        </p:nvSpPr>
        <p:spPr bwMode="auto">
          <a:xfrm>
            <a:off x="9504773" y="2402553"/>
            <a:ext cx="130175" cy="130175"/>
          </a:xfrm>
          <a:custGeom>
            <a:avLst/>
            <a:gdLst>
              <a:gd name="T0" fmla="*/ 49 w 82"/>
              <a:gd name="T1" fmla="*/ 11 h 82"/>
              <a:gd name="T2" fmla="*/ 49 w 82"/>
              <a:gd name="T3" fmla="*/ 11 h 82"/>
              <a:gd name="T4" fmla="*/ 49 w 82"/>
              <a:gd name="T5" fmla="*/ 7 h 82"/>
              <a:gd name="T6" fmla="*/ 49 w 82"/>
              <a:gd name="T7" fmla="*/ 7 h 82"/>
              <a:gd name="T8" fmla="*/ 45 w 82"/>
              <a:gd name="T9" fmla="*/ 0 h 82"/>
              <a:gd name="T10" fmla="*/ 45 w 82"/>
              <a:gd name="T11" fmla="*/ 0 h 82"/>
              <a:gd name="T12" fmla="*/ 41 w 82"/>
              <a:gd name="T13" fmla="*/ 4 h 82"/>
              <a:gd name="T14" fmla="*/ 41 w 82"/>
              <a:gd name="T15" fmla="*/ 4 h 82"/>
              <a:gd name="T16" fmla="*/ 34 w 82"/>
              <a:gd name="T17" fmla="*/ 4 h 82"/>
              <a:gd name="T18" fmla="*/ 34 w 82"/>
              <a:gd name="T19" fmla="*/ 4 h 82"/>
              <a:gd name="T20" fmla="*/ 37 w 82"/>
              <a:gd name="T21" fmla="*/ 15 h 82"/>
              <a:gd name="T22" fmla="*/ 0 w 82"/>
              <a:gd name="T23" fmla="*/ 15 h 82"/>
              <a:gd name="T24" fmla="*/ 0 w 82"/>
              <a:gd name="T25" fmla="*/ 26 h 82"/>
              <a:gd name="T26" fmla="*/ 34 w 82"/>
              <a:gd name="T27" fmla="*/ 26 h 82"/>
              <a:gd name="T28" fmla="*/ 34 w 82"/>
              <a:gd name="T29" fmla="*/ 34 h 82"/>
              <a:gd name="T30" fmla="*/ 11 w 82"/>
              <a:gd name="T31" fmla="*/ 34 h 82"/>
              <a:gd name="T32" fmla="*/ 11 w 82"/>
              <a:gd name="T33" fmla="*/ 75 h 82"/>
              <a:gd name="T34" fmla="*/ 22 w 82"/>
              <a:gd name="T35" fmla="*/ 75 h 82"/>
              <a:gd name="T36" fmla="*/ 22 w 82"/>
              <a:gd name="T37" fmla="*/ 45 h 82"/>
              <a:gd name="T38" fmla="*/ 34 w 82"/>
              <a:gd name="T39" fmla="*/ 45 h 82"/>
              <a:gd name="T40" fmla="*/ 34 w 82"/>
              <a:gd name="T41" fmla="*/ 82 h 82"/>
              <a:gd name="T42" fmla="*/ 49 w 82"/>
              <a:gd name="T43" fmla="*/ 82 h 82"/>
              <a:gd name="T44" fmla="*/ 49 w 82"/>
              <a:gd name="T45" fmla="*/ 45 h 82"/>
              <a:gd name="T46" fmla="*/ 60 w 82"/>
              <a:gd name="T47" fmla="*/ 45 h 82"/>
              <a:gd name="T48" fmla="*/ 60 w 82"/>
              <a:gd name="T49" fmla="*/ 60 h 82"/>
              <a:gd name="T50" fmla="*/ 60 w 82"/>
              <a:gd name="T51" fmla="*/ 60 h 82"/>
              <a:gd name="T52" fmla="*/ 56 w 82"/>
              <a:gd name="T53" fmla="*/ 64 h 82"/>
              <a:gd name="T54" fmla="*/ 49 w 82"/>
              <a:gd name="T55" fmla="*/ 64 h 82"/>
              <a:gd name="T56" fmla="*/ 49 w 82"/>
              <a:gd name="T57" fmla="*/ 64 h 82"/>
              <a:gd name="T58" fmla="*/ 52 w 82"/>
              <a:gd name="T59" fmla="*/ 75 h 82"/>
              <a:gd name="T60" fmla="*/ 52 w 82"/>
              <a:gd name="T61" fmla="*/ 75 h 82"/>
              <a:gd name="T62" fmla="*/ 67 w 82"/>
              <a:gd name="T63" fmla="*/ 75 h 82"/>
              <a:gd name="T64" fmla="*/ 71 w 82"/>
              <a:gd name="T65" fmla="*/ 71 h 82"/>
              <a:gd name="T66" fmla="*/ 71 w 82"/>
              <a:gd name="T67" fmla="*/ 67 h 82"/>
              <a:gd name="T68" fmla="*/ 71 w 82"/>
              <a:gd name="T69" fmla="*/ 34 h 82"/>
              <a:gd name="T70" fmla="*/ 49 w 82"/>
              <a:gd name="T71" fmla="*/ 34 h 82"/>
              <a:gd name="T72" fmla="*/ 49 w 82"/>
              <a:gd name="T73" fmla="*/ 26 h 82"/>
              <a:gd name="T74" fmla="*/ 82 w 82"/>
              <a:gd name="T75" fmla="*/ 26 h 82"/>
              <a:gd name="T76" fmla="*/ 82 w 82"/>
              <a:gd name="T77" fmla="*/ 15 h 82"/>
              <a:gd name="T78" fmla="*/ 41 w 82"/>
              <a:gd name="T79" fmla="*/ 15 h 82"/>
              <a:gd name="T80" fmla="*/ 41 w 82"/>
              <a:gd name="T81" fmla="*/ 15 h 82"/>
              <a:gd name="T82" fmla="*/ 49 w 82"/>
              <a:gd name="T83" fmla="*/ 11 h 82"/>
              <a:gd name="T84" fmla="*/ 49 w 82"/>
              <a:gd name="T85" fmla="*/ 11 h 82"/>
              <a:gd name="T86" fmla="*/ 49 w 82"/>
              <a:gd name="T87" fmla="*/ 1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2">
                <a:moveTo>
                  <a:pt x="49" y="11"/>
                </a:moveTo>
                <a:lnTo>
                  <a:pt x="49" y="11"/>
                </a:lnTo>
                <a:lnTo>
                  <a:pt x="49" y="7"/>
                </a:lnTo>
                <a:lnTo>
                  <a:pt x="49" y="7"/>
                </a:lnTo>
                <a:lnTo>
                  <a:pt x="45" y="0"/>
                </a:lnTo>
                <a:lnTo>
                  <a:pt x="45" y="0"/>
                </a:lnTo>
                <a:lnTo>
                  <a:pt x="41" y="4"/>
                </a:lnTo>
                <a:lnTo>
                  <a:pt x="41" y="4"/>
                </a:lnTo>
                <a:lnTo>
                  <a:pt x="34" y="4"/>
                </a:lnTo>
                <a:lnTo>
                  <a:pt x="34" y="4"/>
                </a:lnTo>
                <a:lnTo>
                  <a:pt x="37" y="15"/>
                </a:lnTo>
                <a:lnTo>
                  <a:pt x="0" y="15"/>
                </a:lnTo>
                <a:lnTo>
                  <a:pt x="0" y="26"/>
                </a:lnTo>
                <a:lnTo>
                  <a:pt x="34" y="26"/>
                </a:lnTo>
                <a:lnTo>
                  <a:pt x="34" y="34"/>
                </a:lnTo>
                <a:lnTo>
                  <a:pt x="11" y="34"/>
                </a:lnTo>
                <a:lnTo>
                  <a:pt x="11" y="75"/>
                </a:lnTo>
                <a:lnTo>
                  <a:pt x="22" y="75"/>
                </a:lnTo>
                <a:lnTo>
                  <a:pt x="22" y="45"/>
                </a:lnTo>
                <a:lnTo>
                  <a:pt x="34" y="45"/>
                </a:lnTo>
                <a:lnTo>
                  <a:pt x="34" y="82"/>
                </a:lnTo>
                <a:lnTo>
                  <a:pt x="49" y="82"/>
                </a:lnTo>
                <a:lnTo>
                  <a:pt x="49" y="45"/>
                </a:lnTo>
                <a:lnTo>
                  <a:pt x="60" y="45"/>
                </a:lnTo>
                <a:lnTo>
                  <a:pt x="60" y="60"/>
                </a:lnTo>
                <a:lnTo>
                  <a:pt x="60" y="60"/>
                </a:lnTo>
                <a:lnTo>
                  <a:pt x="56" y="64"/>
                </a:lnTo>
                <a:lnTo>
                  <a:pt x="49" y="64"/>
                </a:lnTo>
                <a:lnTo>
                  <a:pt x="49" y="64"/>
                </a:lnTo>
                <a:lnTo>
                  <a:pt x="52" y="75"/>
                </a:lnTo>
                <a:lnTo>
                  <a:pt x="52" y="75"/>
                </a:lnTo>
                <a:lnTo>
                  <a:pt x="67" y="75"/>
                </a:lnTo>
                <a:lnTo>
                  <a:pt x="71" y="71"/>
                </a:lnTo>
                <a:lnTo>
                  <a:pt x="71" y="67"/>
                </a:lnTo>
                <a:lnTo>
                  <a:pt x="71" y="34"/>
                </a:lnTo>
                <a:lnTo>
                  <a:pt x="49" y="34"/>
                </a:lnTo>
                <a:lnTo>
                  <a:pt x="49" y="26"/>
                </a:lnTo>
                <a:lnTo>
                  <a:pt x="82" y="26"/>
                </a:lnTo>
                <a:lnTo>
                  <a:pt x="82" y="15"/>
                </a:lnTo>
                <a:lnTo>
                  <a:pt x="41" y="15"/>
                </a:lnTo>
                <a:lnTo>
                  <a:pt x="41" y="15"/>
                </a:lnTo>
                <a:lnTo>
                  <a:pt x="49" y="11"/>
                </a:lnTo>
                <a:lnTo>
                  <a:pt x="49" y="11"/>
                </a:lnTo>
                <a:lnTo>
                  <a:pt x="49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10223910" y="2991515"/>
            <a:ext cx="112712" cy="119063"/>
          </a:xfrm>
          <a:custGeom>
            <a:avLst/>
            <a:gdLst>
              <a:gd name="T0" fmla="*/ 11 w 71"/>
              <a:gd name="T1" fmla="*/ 75 h 75"/>
              <a:gd name="T2" fmla="*/ 11 w 71"/>
              <a:gd name="T3" fmla="*/ 49 h 75"/>
              <a:gd name="T4" fmla="*/ 11 w 71"/>
              <a:gd name="T5" fmla="*/ 49 h 75"/>
              <a:gd name="T6" fmla="*/ 15 w 71"/>
              <a:gd name="T7" fmla="*/ 60 h 75"/>
              <a:gd name="T8" fmla="*/ 15 w 71"/>
              <a:gd name="T9" fmla="*/ 60 h 75"/>
              <a:gd name="T10" fmla="*/ 23 w 71"/>
              <a:gd name="T11" fmla="*/ 60 h 75"/>
              <a:gd name="T12" fmla="*/ 26 w 71"/>
              <a:gd name="T13" fmla="*/ 56 h 75"/>
              <a:gd name="T14" fmla="*/ 30 w 71"/>
              <a:gd name="T15" fmla="*/ 52 h 75"/>
              <a:gd name="T16" fmla="*/ 30 w 71"/>
              <a:gd name="T17" fmla="*/ 45 h 75"/>
              <a:gd name="T18" fmla="*/ 30 w 71"/>
              <a:gd name="T19" fmla="*/ 45 h 75"/>
              <a:gd name="T20" fmla="*/ 30 w 71"/>
              <a:gd name="T21" fmla="*/ 37 h 75"/>
              <a:gd name="T22" fmla="*/ 26 w 71"/>
              <a:gd name="T23" fmla="*/ 30 h 75"/>
              <a:gd name="T24" fmla="*/ 26 w 71"/>
              <a:gd name="T25" fmla="*/ 30 h 75"/>
              <a:gd name="T26" fmla="*/ 26 w 71"/>
              <a:gd name="T27" fmla="*/ 19 h 75"/>
              <a:gd name="T28" fmla="*/ 26 w 71"/>
              <a:gd name="T29" fmla="*/ 19 h 75"/>
              <a:gd name="T30" fmla="*/ 30 w 71"/>
              <a:gd name="T31" fmla="*/ 0 h 75"/>
              <a:gd name="T32" fmla="*/ 0 w 71"/>
              <a:gd name="T33" fmla="*/ 0 h 75"/>
              <a:gd name="T34" fmla="*/ 0 w 71"/>
              <a:gd name="T35" fmla="*/ 75 h 75"/>
              <a:gd name="T36" fmla="*/ 11 w 71"/>
              <a:gd name="T37" fmla="*/ 75 h 75"/>
              <a:gd name="T38" fmla="*/ 11 w 71"/>
              <a:gd name="T39" fmla="*/ 75 h 75"/>
              <a:gd name="T40" fmla="*/ 45 w 71"/>
              <a:gd name="T41" fmla="*/ 75 h 75"/>
              <a:gd name="T42" fmla="*/ 45 w 71"/>
              <a:gd name="T43" fmla="*/ 67 h 75"/>
              <a:gd name="T44" fmla="*/ 60 w 71"/>
              <a:gd name="T45" fmla="*/ 67 h 75"/>
              <a:gd name="T46" fmla="*/ 60 w 71"/>
              <a:gd name="T47" fmla="*/ 75 h 75"/>
              <a:gd name="T48" fmla="*/ 71 w 71"/>
              <a:gd name="T49" fmla="*/ 75 h 75"/>
              <a:gd name="T50" fmla="*/ 71 w 71"/>
              <a:gd name="T51" fmla="*/ 0 h 75"/>
              <a:gd name="T52" fmla="*/ 34 w 71"/>
              <a:gd name="T53" fmla="*/ 0 h 75"/>
              <a:gd name="T54" fmla="*/ 34 w 71"/>
              <a:gd name="T55" fmla="*/ 75 h 75"/>
              <a:gd name="T56" fmla="*/ 45 w 71"/>
              <a:gd name="T57" fmla="*/ 75 h 75"/>
              <a:gd name="T58" fmla="*/ 45 w 71"/>
              <a:gd name="T59" fmla="*/ 75 h 75"/>
              <a:gd name="T60" fmla="*/ 15 w 71"/>
              <a:gd name="T61" fmla="*/ 30 h 75"/>
              <a:gd name="T62" fmla="*/ 15 w 71"/>
              <a:gd name="T63" fmla="*/ 30 h 75"/>
              <a:gd name="T64" fmla="*/ 19 w 71"/>
              <a:gd name="T65" fmla="*/ 41 h 75"/>
              <a:gd name="T66" fmla="*/ 19 w 71"/>
              <a:gd name="T67" fmla="*/ 41 h 75"/>
              <a:gd name="T68" fmla="*/ 19 w 71"/>
              <a:gd name="T69" fmla="*/ 49 h 75"/>
              <a:gd name="T70" fmla="*/ 11 w 71"/>
              <a:gd name="T71" fmla="*/ 49 h 75"/>
              <a:gd name="T72" fmla="*/ 11 w 71"/>
              <a:gd name="T73" fmla="*/ 11 h 75"/>
              <a:gd name="T74" fmla="*/ 19 w 71"/>
              <a:gd name="T75" fmla="*/ 11 h 75"/>
              <a:gd name="T76" fmla="*/ 19 w 71"/>
              <a:gd name="T77" fmla="*/ 11 h 75"/>
              <a:gd name="T78" fmla="*/ 15 w 71"/>
              <a:gd name="T79" fmla="*/ 30 h 75"/>
              <a:gd name="T80" fmla="*/ 15 w 71"/>
              <a:gd name="T81" fmla="*/ 30 h 75"/>
              <a:gd name="T82" fmla="*/ 15 w 71"/>
              <a:gd name="T83" fmla="*/ 30 h 75"/>
              <a:gd name="T84" fmla="*/ 45 w 71"/>
              <a:gd name="T85" fmla="*/ 30 h 75"/>
              <a:gd name="T86" fmla="*/ 45 w 71"/>
              <a:gd name="T87" fmla="*/ 11 h 75"/>
              <a:gd name="T88" fmla="*/ 60 w 71"/>
              <a:gd name="T89" fmla="*/ 11 h 75"/>
              <a:gd name="T90" fmla="*/ 60 w 71"/>
              <a:gd name="T91" fmla="*/ 30 h 75"/>
              <a:gd name="T92" fmla="*/ 45 w 71"/>
              <a:gd name="T93" fmla="*/ 30 h 75"/>
              <a:gd name="T94" fmla="*/ 45 w 71"/>
              <a:gd name="T95" fmla="*/ 30 h 75"/>
              <a:gd name="T96" fmla="*/ 60 w 71"/>
              <a:gd name="T97" fmla="*/ 37 h 75"/>
              <a:gd name="T98" fmla="*/ 60 w 71"/>
              <a:gd name="T99" fmla="*/ 56 h 75"/>
              <a:gd name="T100" fmla="*/ 45 w 71"/>
              <a:gd name="T101" fmla="*/ 56 h 75"/>
              <a:gd name="T102" fmla="*/ 45 w 71"/>
              <a:gd name="T103" fmla="*/ 37 h 75"/>
              <a:gd name="T104" fmla="*/ 60 w 71"/>
              <a:gd name="T105" fmla="*/ 37 h 75"/>
              <a:gd name="T106" fmla="*/ 60 w 71"/>
              <a:gd name="T107" fmla="*/ 37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1" h="75">
                <a:moveTo>
                  <a:pt x="11" y="75"/>
                </a:moveTo>
                <a:lnTo>
                  <a:pt x="11" y="49"/>
                </a:lnTo>
                <a:lnTo>
                  <a:pt x="11" y="49"/>
                </a:lnTo>
                <a:lnTo>
                  <a:pt x="15" y="60"/>
                </a:lnTo>
                <a:lnTo>
                  <a:pt x="15" y="60"/>
                </a:lnTo>
                <a:lnTo>
                  <a:pt x="23" y="60"/>
                </a:lnTo>
                <a:lnTo>
                  <a:pt x="26" y="56"/>
                </a:lnTo>
                <a:lnTo>
                  <a:pt x="30" y="52"/>
                </a:lnTo>
                <a:lnTo>
                  <a:pt x="30" y="45"/>
                </a:lnTo>
                <a:lnTo>
                  <a:pt x="30" y="45"/>
                </a:lnTo>
                <a:lnTo>
                  <a:pt x="30" y="37"/>
                </a:lnTo>
                <a:lnTo>
                  <a:pt x="26" y="30"/>
                </a:lnTo>
                <a:lnTo>
                  <a:pt x="26" y="30"/>
                </a:lnTo>
                <a:lnTo>
                  <a:pt x="26" y="19"/>
                </a:lnTo>
                <a:lnTo>
                  <a:pt x="26" y="19"/>
                </a:lnTo>
                <a:lnTo>
                  <a:pt x="30" y="0"/>
                </a:lnTo>
                <a:lnTo>
                  <a:pt x="0" y="0"/>
                </a:lnTo>
                <a:lnTo>
                  <a:pt x="0" y="75"/>
                </a:lnTo>
                <a:lnTo>
                  <a:pt x="11" y="75"/>
                </a:lnTo>
                <a:lnTo>
                  <a:pt x="11" y="75"/>
                </a:lnTo>
                <a:close/>
                <a:moveTo>
                  <a:pt x="45" y="75"/>
                </a:moveTo>
                <a:lnTo>
                  <a:pt x="45" y="67"/>
                </a:lnTo>
                <a:lnTo>
                  <a:pt x="60" y="67"/>
                </a:lnTo>
                <a:lnTo>
                  <a:pt x="60" y="75"/>
                </a:lnTo>
                <a:lnTo>
                  <a:pt x="71" y="75"/>
                </a:lnTo>
                <a:lnTo>
                  <a:pt x="71" y="0"/>
                </a:lnTo>
                <a:lnTo>
                  <a:pt x="34" y="0"/>
                </a:lnTo>
                <a:lnTo>
                  <a:pt x="34" y="75"/>
                </a:lnTo>
                <a:lnTo>
                  <a:pt x="45" y="75"/>
                </a:lnTo>
                <a:lnTo>
                  <a:pt x="45" y="75"/>
                </a:lnTo>
                <a:close/>
                <a:moveTo>
                  <a:pt x="15" y="30"/>
                </a:moveTo>
                <a:lnTo>
                  <a:pt x="15" y="30"/>
                </a:lnTo>
                <a:lnTo>
                  <a:pt x="19" y="41"/>
                </a:lnTo>
                <a:lnTo>
                  <a:pt x="19" y="41"/>
                </a:lnTo>
                <a:lnTo>
                  <a:pt x="19" y="49"/>
                </a:lnTo>
                <a:lnTo>
                  <a:pt x="11" y="49"/>
                </a:lnTo>
                <a:lnTo>
                  <a:pt x="11" y="11"/>
                </a:lnTo>
                <a:lnTo>
                  <a:pt x="19" y="11"/>
                </a:lnTo>
                <a:lnTo>
                  <a:pt x="19" y="11"/>
                </a:lnTo>
                <a:lnTo>
                  <a:pt x="15" y="30"/>
                </a:lnTo>
                <a:lnTo>
                  <a:pt x="15" y="30"/>
                </a:lnTo>
                <a:lnTo>
                  <a:pt x="15" y="30"/>
                </a:lnTo>
                <a:close/>
                <a:moveTo>
                  <a:pt x="45" y="30"/>
                </a:moveTo>
                <a:lnTo>
                  <a:pt x="45" y="11"/>
                </a:lnTo>
                <a:lnTo>
                  <a:pt x="60" y="11"/>
                </a:lnTo>
                <a:lnTo>
                  <a:pt x="60" y="30"/>
                </a:lnTo>
                <a:lnTo>
                  <a:pt x="45" y="30"/>
                </a:lnTo>
                <a:lnTo>
                  <a:pt x="45" y="30"/>
                </a:lnTo>
                <a:close/>
                <a:moveTo>
                  <a:pt x="60" y="37"/>
                </a:moveTo>
                <a:lnTo>
                  <a:pt x="60" y="56"/>
                </a:lnTo>
                <a:lnTo>
                  <a:pt x="45" y="56"/>
                </a:lnTo>
                <a:lnTo>
                  <a:pt x="45" y="37"/>
                </a:lnTo>
                <a:lnTo>
                  <a:pt x="60" y="37"/>
                </a:lnTo>
                <a:lnTo>
                  <a:pt x="60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6"/>
          <p:cNvSpPr>
            <a:spLocks noEditPoints="1"/>
          </p:cNvSpPr>
          <p:nvPr/>
        </p:nvSpPr>
        <p:spPr bwMode="auto">
          <a:xfrm>
            <a:off x="10360435" y="2985165"/>
            <a:ext cx="131762" cy="131763"/>
          </a:xfrm>
          <a:custGeom>
            <a:avLst/>
            <a:gdLst>
              <a:gd name="T0" fmla="*/ 34 w 83"/>
              <a:gd name="T1" fmla="*/ 68 h 83"/>
              <a:gd name="T2" fmla="*/ 34 w 83"/>
              <a:gd name="T3" fmla="*/ 71 h 83"/>
              <a:gd name="T4" fmla="*/ 27 w 83"/>
              <a:gd name="T5" fmla="*/ 71 h 83"/>
              <a:gd name="T6" fmla="*/ 34 w 83"/>
              <a:gd name="T7" fmla="*/ 83 h 83"/>
              <a:gd name="T8" fmla="*/ 45 w 83"/>
              <a:gd name="T9" fmla="*/ 79 h 83"/>
              <a:gd name="T10" fmla="*/ 45 w 83"/>
              <a:gd name="T11" fmla="*/ 60 h 83"/>
              <a:gd name="T12" fmla="*/ 57 w 83"/>
              <a:gd name="T13" fmla="*/ 71 h 83"/>
              <a:gd name="T14" fmla="*/ 75 w 83"/>
              <a:gd name="T15" fmla="*/ 79 h 83"/>
              <a:gd name="T16" fmla="*/ 83 w 83"/>
              <a:gd name="T17" fmla="*/ 68 h 83"/>
              <a:gd name="T18" fmla="*/ 64 w 83"/>
              <a:gd name="T19" fmla="*/ 60 h 83"/>
              <a:gd name="T20" fmla="*/ 75 w 83"/>
              <a:gd name="T21" fmla="*/ 53 h 83"/>
              <a:gd name="T22" fmla="*/ 79 w 83"/>
              <a:gd name="T23" fmla="*/ 53 h 83"/>
              <a:gd name="T24" fmla="*/ 72 w 83"/>
              <a:gd name="T25" fmla="*/ 45 h 83"/>
              <a:gd name="T26" fmla="*/ 68 w 83"/>
              <a:gd name="T27" fmla="*/ 8 h 83"/>
              <a:gd name="T28" fmla="*/ 45 w 83"/>
              <a:gd name="T29" fmla="*/ 8 h 83"/>
              <a:gd name="T30" fmla="*/ 45 w 83"/>
              <a:gd name="T31" fmla="*/ 4 h 83"/>
              <a:gd name="T32" fmla="*/ 45 w 83"/>
              <a:gd name="T33" fmla="*/ 0 h 83"/>
              <a:gd name="T34" fmla="*/ 42 w 83"/>
              <a:gd name="T35" fmla="*/ 0 h 83"/>
              <a:gd name="T36" fmla="*/ 34 w 83"/>
              <a:gd name="T37" fmla="*/ 0 h 83"/>
              <a:gd name="T38" fmla="*/ 30 w 83"/>
              <a:gd name="T39" fmla="*/ 8 h 83"/>
              <a:gd name="T40" fmla="*/ 12 w 83"/>
              <a:gd name="T41" fmla="*/ 41 h 83"/>
              <a:gd name="T42" fmla="*/ 12 w 83"/>
              <a:gd name="T43" fmla="*/ 41 h 83"/>
              <a:gd name="T44" fmla="*/ 34 w 83"/>
              <a:gd name="T45" fmla="*/ 41 h 83"/>
              <a:gd name="T46" fmla="*/ 57 w 83"/>
              <a:gd name="T47" fmla="*/ 15 h 83"/>
              <a:gd name="T48" fmla="*/ 23 w 83"/>
              <a:gd name="T49" fmla="*/ 19 h 83"/>
              <a:gd name="T50" fmla="*/ 23 w 83"/>
              <a:gd name="T51" fmla="*/ 15 h 83"/>
              <a:gd name="T52" fmla="*/ 23 w 83"/>
              <a:gd name="T53" fmla="*/ 30 h 83"/>
              <a:gd name="T54" fmla="*/ 57 w 83"/>
              <a:gd name="T55" fmla="*/ 34 h 83"/>
              <a:gd name="T56" fmla="*/ 23 w 83"/>
              <a:gd name="T57" fmla="*/ 34 h 83"/>
              <a:gd name="T58" fmla="*/ 53 w 83"/>
              <a:gd name="T59" fmla="*/ 53 h 83"/>
              <a:gd name="T60" fmla="*/ 68 w 83"/>
              <a:gd name="T61" fmla="*/ 41 h 83"/>
              <a:gd name="T62" fmla="*/ 53 w 83"/>
              <a:gd name="T63" fmla="*/ 53 h 83"/>
              <a:gd name="T64" fmla="*/ 53 w 83"/>
              <a:gd name="T65" fmla="*/ 53 h 83"/>
              <a:gd name="T66" fmla="*/ 0 w 83"/>
              <a:gd name="T67" fmla="*/ 71 h 83"/>
              <a:gd name="T68" fmla="*/ 8 w 83"/>
              <a:gd name="T69" fmla="*/ 79 h 83"/>
              <a:gd name="T70" fmla="*/ 30 w 83"/>
              <a:gd name="T71" fmla="*/ 56 h 83"/>
              <a:gd name="T72" fmla="*/ 0 w 83"/>
              <a:gd name="T73" fmla="*/ 49 h 83"/>
              <a:gd name="T74" fmla="*/ 19 w 83"/>
              <a:gd name="T75" fmla="*/ 56 h 83"/>
              <a:gd name="T76" fmla="*/ 12 w 83"/>
              <a:gd name="T77" fmla="*/ 64 h 83"/>
              <a:gd name="T78" fmla="*/ 0 w 83"/>
              <a:gd name="T79" fmla="*/ 7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3" h="83">
                <a:moveTo>
                  <a:pt x="34" y="41"/>
                </a:moveTo>
                <a:lnTo>
                  <a:pt x="34" y="68"/>
                </a:lnTo>
                <a:lnTo>
                  <a:pt x="34" y="68"/>
                </a:lnTo>
                <a:lnTo>
                  <a:pt x="34" y="71"/>
                </a:lnTo>
                <a:lnTo>
                  <a:pt x="27" y="71"/>
                </a:lnTo>
                <a:lnTo>
                  <a:pt x="27" y="71"/>
                </a:lnTo>
                <a:lnTo>
                  <a:pt x="30" y="83"/>
                </a:lnTo>
                <a:lnTo>
                  <a:pt x="34" y="83"/>
                </a:lnTo>
                <a:lnTo>
                  <a:pt x="34" y="83"/>
                </a:lnTo>
                <a:lnTo>
                  <a:pt x="45" y="79"/>
                </a:lnTo>
                <a:lnTo>
                  <a:pt x="45" y="75"/>
                </a:lnTo>
                <a:lnTo>
                  <a:pt x="45" y="60"/>
                </a:lnTo>
                <a:lnTo>
                  <a:pt x="45" y="60"/>
                </a:lnTo>
                <a:lnTo>
                  <a:pt x="57" y="71"/>
                </a:lnTo>
                <a:lnTo>
                  <a:pt x="75" y="79"/>
                </a:lnTo>
                <a:lnTo>
                  <a:pt x="75" y="79"/>
                </a:lnTo>
                <a:lnTo>
                  <a:pt x="83" y="68"/>
                </a:lnTo>
                <a:lnTo>
                  <a:pt x="83" y="68"/>
                </a:lnTo>
                <a:lnTo>
                  <a:pt x="72" y="64"/>
                </a:lnTo>
                <a:lnTo>
                  <a:pt x="64" y="60"/>
                </a:lnTo>
                <a:lnTo>
                  <a:pt x="64" y="60"/>
                </a:lnTo>
                <a:lnTo>
                  <a:pt x="75" y="53"/>
                </a:lnTo>
                <a:lnTo>
                  <a:pt x="75" y="53"/>
                </a:lnTo>
                <a:lnTo>
                  <a:pt x="79" y="53"/>
                </a:lnTo>
                <a:lnTo>
                  <a:pt x="72" y="45"/>
                </a:lnTo>
                <a:lnTo>
                  <a:pt x="72" y="45"/>
                </a:lnTo>
                <a:lnTo>
                  <a:pt x="68" y="41"/>
                </a:lnTo>
                <a:lnTo>
                  <a:pt x="68" y="8"/>
                </a:lnTo>
                <a:lnTo>
                  <a:pt x="45" y="8"/>
                </a:lnTo>
                <a:lnTo>
                  <a:pt x="45" y="8"/>
                </a:lnTo>
                <a:lnTo>
                  <a:pt x="45" y="4"/>
                </a:lnTo>
                <a:lnTo>
                  <a:pt x="45" y="4"/>
                </a:lnTo>
                <a:lnTo>
                  <a:pt x="45" y="0"/>
                </a:lnTo>
                <a:lnTo>
                  <a:pt x="45" y="0"/>
                </a:lnTo>
                <a:lnTo>
                  <a:pt x="42" y="0"/>
                </a:lnTo>
                <a:lnTo>
                  <a:pt x="42" y="0"/>
                </a:lnTo>
                <a:lnTo>
                  <a:pt x="34" y="0"/>
                </a:lnTo>
                <a:lnTo>
                  <a:pt x="34" y="0"/>
                </a:lnTo>
                <a:lnTo>
                  <a:pt x="30" y="8"/>
                </a:lnTo>
                <a:lnTo>
                  <a:pt x="30" y="8"/>
                </a:lnTo>
                <a:lnTo>
                  <a:pt x="12" y="8"/>
                </a:lnTo>
                <a:lnTo>
                  <a:pt x="12" y="41"/>
                </a:lnTo>
                <a:lnTo>
                  <a:pt x="12" y="41"/>
                </a:lnTo>
                <a:lnTo>
                  <a:pt x="12" y="41"/>
                </a:lnTo>
                <a:lnTo>
                  <a:pt x="34" y="41"/>
                </a:lnTo>
                <a:lnTo>
                  <a:pt x="34" y="41"/>
                </a:lnTo>
                <a:close/>
                <a:moveTo>
                  <a:pt x="23" y="15"/>
                </a:moveTo>
                <a:lnTo>
                  <a:pt x="57" y="15"/>
                </a:lnTo>
                <a:lnTo>
                  <a:pt x="57" y="19"/>
                </a:lnTo>
                <a:lnTo>
                  <a:pt x="23" y="19"/>
                </a:lnTo>
                <a:lnTo>
                  <a:pt x="23" y="15"/>
                </a:lnTo>
                <a:lnTo>
                  <a:pt x="23" y="15"/>
                </a:lnTo>
                <a:close/>
                <a:moveTo>
                  <a:pt x="23" y="34"/>
                </a:moveTo>
                <a:lnTo>
                  <a:pt x="23" y="30"/>
                </a:lnTo>
                <a:lnTo>
                  <a:pt x="57" y="30"/>
                </a:lnTo>
                <a:lnTo>
                  <a:pt x="57" y="34"/>
                </a:lnTo>
                <a:lnTo>
                  <a:pt x="23" y="34"/>
                </a:lnTo>
                <a:lnTo>
                  <a:pt x="23" y="34"/>
                </a:lnTo>
                <a:close/>
                <a:moveTo>
                  <a:pt x="53" y="53"/>
                </a:moveTo>
                <a:lnTo>
                  <a:pt x="53" y="53"/>
                </a:lnTo>
                <a:lnTo>
                  <a:pt x="49" y="41"/>
                </a:lnTo>
                <a:lnTo>
                  <a:pt x="68" y="41"/>
                </a:lnTo>
                <a:lnTo>
                  <a:pt x="68" y="41"/>
                </a:lnTo>
                <a:lnTo>
                  <a:pt x="53" y="53"/>
                </a:lnTo>
                <a:lnTo>
                  <a:pt x="53" y="53"/>
                </a:lnTo>
                <a:lnTo>
                  <a:pt x="53" y="53"/>
                </a:lnTo>
                <a:close/>
                <a:moveTo>
                  <a:pt x="0" y="71"/>
                </a:moveTo>
                <a:lnTo>
                  <a:pt x="0" y="71"/>
                </a:lnTo>
                <a:lnTo>
                  <a:pt x="8" y="79"/>
                </a:lnTo>
                <a:lnTo>
                  <a:pt x="8" y="79"/>
                </a:lnTo>
                <a:lnTo>
                  <a:pt x="27" y="68"/>
                </a:lnTo>
                <a:lnTo>
                  <a:pt x="30" y="56"/>
                </a:lnTo>
                <a:lnTo>
                  <a:pt x="34" y="49"/>
                </a:lnTo>
                <a:lnTo>
                  <a:pt x="0" y="49"/>
                </a:lnTo>
                <a:lnTo>
                  <a:pt x="0" y="56"/>
                </a:lnTo>
                <a:lnTo>
                  <a:pt x="19" y="56"/>
                </a:lnTo>
                <a:lnTo>
                  <a:pt x="19" y="56"/>
                </a:lnTo>
                <a:lnTo>
                  <a:pt x="12" y="64"/>
                </a:lnTo>
                <a:lnTo>
                  <a:pt x="0" y="71"/>
                </a:lnTo>
                <a:lnTo>
                  <a:pt x="0" y="71"/>
                </a:lnTo>
                <a:lnTo>
                  <a:pt x="0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7"/>
          <p:cNvSpPr>
            <a:spLocks/>
          </p:cNvSpPr>
          <p:nvPr/>
        </p:nvSpPr>
        <p:spPr bwMode="auto">
          <a:xfrm>
            <a:off x="10503310" y="2985165"/>
            <a:ext cx="125412" cy="131763"/>
          </a:xfrm>
          <a:custGeom>
            <a:avLst/>
            <a:gdLst>
              <a:gd name="T0" fmla="*/ 49 w 79"/>
              <a:gd name="T1" fmla="*/ 11 h 83"/>
              <a:gd name="T2" fmla="*/ 49 w 79"/>
              <a:gd name="T3" fmla="*/ 11 h 83"/>
              <a:gd name="T4" fmla="*/ 49 w 79"/>
              <a:gd name="T5" fmla="*/ 8 h 83"/>
              <a:gd name="T6" fmla="*/ 49 w 79"/>
              <a:gd name="T7" fmla="*/ 8 h 83"/>
              <a:gd name="T8" fmla="*/ 45 w 79"/>
              <a:gd name="T9" fmla="*/ 0 h 83"/>
              <a:gd name="T10" fmla="*/ 45 w 79"/>
              <a:gd name="T11" fmla="*/ 0 h 83"/>
              <a:gd name="T12" fmla="*/ 38 w 79"/>
              <a:gd name="T13" fmla="*/ 0 h 83"/>
              <a:gd name="T14" fmla="*/ 38 w 79"/>
              <a:gd name="T15" fmla="*/ 0 h 83"/>
              <a:gd name="T16" fmla="*/ 30 w 79"/>
              <a:gd name="T17" fmla="*/ 4 h 83"/>
              <a:gd name="T18" fmla="*/ 30 w 79"/>
              <a:gd name="T19" fmla="*/ 4 h 83"/>
              <a:gd name="T20" fmla="*/ 34 w 79"/>
              <a:gd name="T21" fmla="*/ 11 h 83"/>
              <a:gd name="T22" fmla="*/ 0 w 79"/>
              <a:gd name="T23" fmla="*/ 11 h 83"/>
              <a:gd name="T24" fmla="*/ 0 w 79"/>
              <a:gd name="T25" fmla="*/ 23 h 83"/>
              <a:gd name="T26" fmla="*/ 34 w 79"/>
              <a:gd name="T27" fmla="*/ 23 h 83"/>
              <a:gd name="T28" fmla="*/ 34 w 79"/>
              <a:gd name="T29" fmla="*/ 34 h 83"/>
              <a:gd name="T30" fmla="*/ 11 w 79"/>
              <a:gd name="T31" fmla="*/ 34 h 83"/>
              <a:gd name="T32" fmla="*/ 11 w 79"/>
              <a:gd name="T33" fmla="*/ 71 h 83"/>
              <a:gd name="T34" fmla="*/ 23 w 79"/>
              <a:gd name="T35" fmla="*/ 71 h 83"/>
              <a:gd name="T36" fmla="*/ 23 w 79"/>
              <a:gd name="T37" fmla="*/ 41 h 83"/>
              <a:gd name="T38" fmla="*/ 34 w 79"/>
              <a:gd name="T39" fmla="*/ 41 h 83"/>
              <a:gd name="T40" fmla="*/ 34 w 79"/>
              <a:gd name="T41" fmla="*/ 83 h 83"/>
              <a:gd name="T42" fmla="*/ 45 w 79"/>
              <a:gd name="T43" fmla="*/ 83 h 83"/>
              <a:gd name="T44" fmla="*/ 45 w 79"/>
              <a:gd name="T45" fmla="*/ 41 h 83"/>
              <a:gd name="T46" fmla="*/ 60 w 79"/>
              <a:gd name="T47" fmla="*/ 41 h 83"/>
              <a:gd name="T48" fmla="*/ 60 w 79"/>
              <a:gd name="T49" fmla="*/ 60 h 83"/>
              <a:gd name="T50" fmla="*/ 60 w 79"/>
              <a:gd name="T51" fmla="*/ 60 h 83"/>
              <a:gd name="T52" fmla="*/ 56 w 79"/>
              <a:gd name="T53" fmla="*/ 64 h 83"/>
              <a:gd name="T54" fmla="*/ 49 w 79"/>
              <a:gd name="T55" fmla="*/ 64 h 83"/>
              <a:gd name="T56" fmla="*/ 49 w 79"/>
              <a:gd name="T57" fmla="*/ 64 h 83"/>
              <a:gd name="T58" fmla="*/ 53 w 79"/>
              <a:gd name="T59" fmla="*/ 75 h 83"/>
              <a:gd name="T60" fmla="*/ 53 w 79"/>
              <a:gd name="T61" fmla="*/ 75 h 83"/>
              <a:gd name="T62" fmla="*/ 68 w 79"/>
              <a:gd name="T63" fmla="*/ 71 h 83"/>
              <a:gd name="T64" fmla="*/ 71 w 79"/>
              <a:gd name="T65" fmla="*/ 71 h 83"/>
              <a:gd name="T66" fmla="*/ 71 w 79"/>
              <a:gd name="T67" fmla="*/ 68 h 83"/>
              <a:gd name="T68" fmla="*/ 71 w 79"/>
              <a:gd name="T69" fmla="*/ 34 h 83"/>
              <a:gd name="T70" fmla="*/ 45 w 79"/>
              <a:gd name="T71" fmla="*/ 34 h 83"/>
              <a:gd name="T72" fmla="*/ 45 w 79"/>
              <a:gd name="T73" fmla="*/ 23 h 83"/>
              <a:gd name="T74" fmla="*/ 79 w 79"/>
              <a:gd name="T75" fmla="*/ 23 h 83"/>
              <a:gd name="T76" fmla="*/ 79 w 79"/>
              <a:gd name="T77" fmla="*/ 15 h 83"/>
              <a:gd name="T78" fmla="*/ 41 w 79"/>
              <a:gd name="T79" fmla="*/ 11 h 83"/>
              <a:gd name="T80" fmla="*/ 41 w 79"/>
              <a:gd name="T81" fmla="*/ 11 h 83"/>
              <a:gd name="T82" fmla="*/ 49 w 79"/>
              <a:gd name="T83" fmla="*/ 11 h 83"/>
              <a:gd name="T84" fmla="*/ 49 w 79"/>
              <a:gd name="T85" fmla="*/ 11 h 83"/>
              <a:gd name="T86" fmla="*/ 49 w 79"/>
              <a:gd name="T87" fmla="*/ 1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83">
                <a:moveTo>
                  <a:pt x="49" y="11"/>
                </a:moveTo>
                <a:lnTo>
                  <a:pt x="49" y="11"/>
                </a:lnTo>
                <a:lnTo>
                  <a:pt x="49" y="8"/>
                </a:lnTo>
                <a:lnTo>
                  <a:pt x="49" y="8"/>
                </a:lnTo>
                <a:lnTo>
                  <a:pt x="45" y="0"/>
                </a:lnTo>
                <a:lnTo>
                  <a:pt x="45" y="0"/>
                </a:lnTo>
                <a:lnTo>
                  <a:pt x="38" y="0"/>
                </a:lnTo>
                <a:lnTo>
                  <a:pt x="38" y="0"/>
                </a:lnTo>
                <a:lnTo>
                  <a:pt x="30" y="4"/>
                </a:lnTo>
                <a:lnTo>
                  <a:pt x="30" y="4"/>
                </a:lnTo>
                <a:lnTo>
                  <a:pt x="34" y="11"/>
                </a:lnTo>
                <a:lnTo>
                  <a:pt x="0" y="11"/>
                </a:lnTo>
                <a:lnTo>
                  <a:pt x="0" y="23"/>
                </a:lnTo>
                <a:lnTo>
                  <a:pt x="34" y="23"/>
                </a:lnTo>
                <a:lnTo>
                  <a:pt x="34" y="34"/>
                </a:lnTo>
                <a:lnTo>
                  <a:pt x="11" y="34"/>
                </a:lnTo>
                <a:lnTo>
                  <a:pt x="11" y="71"/>
                </a:lnTo>
                <a:lnTo>
                  <a:pt x="23" y="71"/>
                </a:lnTo>
                <a:lnTo>
                  <a:pt x="23" y="41"/>
                </a:lnTo>
                <a:lnTo>
                  <a:pt x="34" y="41"/>
                </a:lnTo>
                <a:lnTo>
                  <a:pt x="34" y="83"/>
                </a:lnTo>
                <a:lnTo>
                  <a:pt x="45" y="83"/>
                </a:lnTo>
                <a:lnTo>
                  <a:pt x="45" y="41"/>
                </a:lnTo>
                <a:lnTo>
                  <a:pt x="60" y="41"/>
                </a:lnTo>
                <a:lnTo>
                  <a:pt x="60" y="60"/>
                </a:lnTo>
                <a:lnTo>
                  <a:pt x="60" y="60"/>
                </a:lnTo>
                <a:lnTo>
                  <a:pt x="56" y="64"/>
                </a:lnTo>
                <a:lnTo>
                  <a:pt x="49" y="64"/>
                </a:lnTo>
                <a:lnTo>
                  <a:pt x="49" y="64"/>
                </a:lnTo>
                <a:lnTo>
                  <a:pt x="53" y="75"/>
                </a:lnTo>
                <a:lnTo>
                  <a:pt x="53" y="75"/>
                </a:lnTo>
                <a:lnTo>
                  <a:pt x="68" y="71"/>
                </a:lnTo>
                <a:lnTo>
                  <a:pt x="71" y="71"/>
                </a:lnTo>
                <a:lnTo>
                  <a:pt x="71" y="68"/>
                </a:lnTo>
                <a:lnTo>
                  <a:pt x="71" y="34"/>
                </a:lnTo>
                <a:lnTo>
                  <a:pt x="45" y="34"/>
                </a:lnTo>
                <a:lnTo>
                  <a:pt x="45" y="23"/>
                </a:lnTo>
                <a:lnTo>
                  <a:pt x="79" y="23"/>
                </a:lnTo>
                <a:lnTo>
                  <a:pt x="79" y="15"/>
                </a:lnTo>
                <a:lnTo>
                  <a:pt x="41" y="11"/>
                </a:lnTo>
                <a:lnTo>
                  <a:pt x="41" y="11"/>
                </a:lnTo>
                <a:lnTo>
                  <a:pt x="49" y="11"/>
                </a:lnTo>
                <a:lnTo>
                  <a:pt x="49" y="11"/>
                </a:lnTo>
                <a:lnTo>
                  <a:pt x="49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8"/>
          <p:cNvSpPr>
            <a:spLocks/>
          </p:cNvSpPr>
          <p:nvPr/>
        </p:nvSpPr>
        <p:spPr bwMode="auto">
          <a:xfrm>
            <a:off x="9058685" y="3121690"/>
            <a:ext cx="130175" cy="125413"/>
          </a:xfrm>
          <a:custGeom>
            <a:avLst/>
            <a:gdLst>
              <a:gd name="T0" fmla="*/ 34 w 82"/>
              <a:gd name="T1" fmla="*/ 30 h 79"/>
              <a:gd name="T2" fmla="*/ 34 w 82"/>
              <a:gd name="T3" fmla="*/ 30 h 79"/>
              <a:gd name="T4" fmla="*/ 26 w 82"/>
              <a:gd name="T5" fmla="*/ 45 h 79"/>
              <a:gd name="T6" fmla="*/ 22 w 82"/>
              <a:gd name="T7" fmla="*/ 57 h 79"/>
              <a:gd name="T8" fmla="*/ 11 w 82"/>
              <a:gd name="T9" fmla="*/ 64 h 79"/>
              <a:gd name="T10" fmla="*/ 0 w 82"/>
              <a:gd name="T11" fmla="*/ 71 h 79"/>
              <a:gd name="T12" fmla="*/ 0 w 82"/>
              <a:gd name="T13" fmla="*/ 71 h 79"/>
              <a:gd name="T14" fmla="*/ 7 w 82"/>
              <a:gd name="T15" fmla="*/ 79 h 79"/>
              <a:gd name="T16" fmla="*/ 7 w 82"/>
              <a:gd name="T17" fmla="*/ 79 h 79"/>
              <a:gd name="T18" fmla="*/ 30 w 82"/>
              <a:gd name="T19" fmla="*/ 64 h 79"/>
              <a:gd name="T20" fmla="*/ 30 w 82"/>
              <a:gd name="T21" fmla="*/ 64 h 79"/>
              <a:gd name="T22" fmla="*/ 37 w 82"/>
              <a:gd name="T23" fmla="*/ 79 h 79"/>
              <a:gd name="T24" fmla="*/ 49 w 82"/>
              <a:gd name="T25" fmla="*/ 71 h 79"/>
              <a:gd name="T26" fmla="*/ 49 w 82"/>
              <a:gd name="T27" fmla="*/ 71 h 79"/>
              <a:gd name="T28" fmla="*/ 45 w 82"/>
              <a:gd name="T29" fmla="*/ 64 h 79"/>
              <a:gd name="T30" fmla="*/ 45 w 82"/>
              <a:gd name="T31" fmla="*/ 64 h 79"/>
              <a:gd name="T32" fmla="*/ 37 w 82"/>
              <a:gd name="T33" fmla="*/ 57 h 79"/>
              <a:gd name="T34" fmla="*/ 34 w 82"/>
              <a:gd name="T35" fmla="*/ 60 h 79"/>
              <a:gd name="T36" fmla="*/ 34 w 82"/>
              <a:gd name="T37" fmla="*/ 60 h 79"/>
              <a:gd name="T38" fmla="*/ 41 w 82"/>
              <a:gd name="T39" fmla="*/ 45 h 79"/>
              <a:gd name="T40" fmla="*/ 41 w 82"/>
              <a:gd name="T41" fmla="*/ 45 h 79"/>
              <a:gd name="T42" fmla="*/ 52 w 82"/>
              <a:gd name="T43" fmla="*/ 64 h 79"/>
              <a:gd name="T44" fmla="*/ 71 w 82"/>
              <a:gd name="T45" fmla="*/ 79 h 79"/>
              <a:gd name="T46" fmla="*/ 71 w 82"/>
              <a:gd name="T47" fmla="*/ 79 h 79"/>
              <a:gd name="T48" fmla="*/ 82 w 82"/>
              <a:gd name="T49" fmla="*/ 68 h 79"/>
              <a:gd name="T50" fmla="*/ 82 w 82"/>
              <a:gd name="T51" fmla="*/ 68 h 79"/>
              <a:gd name="T52" fmla="*/ 67 w 82"/>
              <a:gd name="T53" fmla="*/ 60 h 79"/>
              <a:gd name="T54" fmla="*/ 60 w 82"/>
              <a:gd name="T55" fmla="*/ 53 h 79"/>
              <a:gd name="T56" fmla="*/ 52 w 82"/>
              <a:gd name="T57" fmla="*/ 45 h 79"/>
              <a:gd name="T58" fmla="*/ 49 w 82"/>
              <a:gd name="T59" fmla="*/ 30 h 79"/>
              <a:gd name="T60" fmla="*/ 75 w 82"/>
              <a:gd name="T61" fmla="*/ 30 h 79"/>
              <a:gd name="T62" fmla="*/ 75 w 82"/>
              <a:gd name="T63" fmla="*/ 23 h 79"/>
              <a:gd name="T64" fmla="*/ 45 w 82"/>
              <a:gd name="T65" fmla="*/ 23 h 79"/>
              <a:gd name="T66" fmla="*/ 45 w 82"/>
              <a:gd name="T67" fmla="*/ 8 h 79"/>
              <a:gd name="T68" fmla="*/ 45 w 82"/>
              <a:gd name="T69" fmla="*/ 8 h 79"/>
              <a:gd name="T70" fmla="*/ 49 w 82"/>
              <a:gd name="T71" fmla="*/ 4 h 79"/>
              <a:gd name="T72" fmla="*/ 49 w 82"/>
              <a:gd name="T73" fmla="*/ 4 h 79"/>
              <a:gd name="T74" fmla="*/ 49 w 82"/>
              <a:gd name="T75" fmla="*/ 0 h 79"/>
              <a:gd name="T76" fmla="*/ 49 w 82"/>
              <a:gd name="T77" fmla="*/ 0 h 79"/>
              <a:gd name="T78" fmla="*/ 45 w 82"/>
              <a:gd name="T79" fmla="*/ 0 h 79"/>
              <a:gd name="T80" fmla="*/ 45 w 82"/>
              <a:gd name="T81" fmla="*/ 0 h 79"/>
              <a:gd name="T82" fmla="*/ 34 w 82"/>
              <a:gd name="T83" fmla="*/ 0 h 79"/>
              <a:gd name="T84" fmla="*/ 34 w 82"/>
              <a:gd name="T85" fmla="*/ 23 h 79"/>
              <a:gd name="T86" fmla="*/ 4 w 82"/>
              <a:gd name="T87" fmla="*/ 23 h 79"/>
              <a:gd name="T88" fmla="*/ 4 w 82"/>
              <a:gd name="T89" fmla="*/ 30 h 79"/>
              <a:gd name="T90" fmla="*/ 34 w 82"/>
              <a:gd name="T91" fmla="*/ 30 h 79"/>
              <a:gd name="T92" fmla="*/ 34 w 82"/>
              <a:gd name="T93" fmla="*/ 3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2" h="79">
                <a:moveTo>
                  <a:pt x="34" y="30"/>
                </a:moveTo>
                <a:lnTo>
                  <a:pt x="34" y="30"/>
                </a:lnTo>
                <a:lnTo>
                  <a:pt x="26" y="45"/>
                </a:lnTo>
                <a:lnTo>
                  <a:pt x="22" y="57"/>
                </a:lnTo>
                <a:lnTo>
                  <a:pt x="11" y="64"/>
                </a:lnTo>
                <a:lnTo>
                  <a:pt x="0" y="71"/>
                </a:lnTo>
                <a:lnTo>
                  <a:pt x="0" y="71"/>
                </a:lnTo>
                <a:lnTo>
                  <a:pt x="7" y="79"/>
                </a:lnTo>
                <a:lnTo>
                  <a:pt x="7" y="79"/>
                </a:lnTo>
                <a:lnTo>
                  <a:pt x="30" y="64"/>
                </a:lnTo>
                <a:lnTo>
                  <a:pt x="30" y="64"/>
                </a:lnTo>
                <a:lnTo>
                  <a:pt x="37" y="79"/>
                </a:lnTo>
                <a:lnTo>
                  <a:pt x="49" y="71"/>
                </a:lnTo>
                <a:lnTo>
                  <a:pt x="49" y="71"/>
                </a:lnTo>
                <a:lnTo>
                  <a:pt x="45" y="64"/>
                </a:lnTo>
                <a:lnTo>
                  <a:pt x="45" y="64"/>
                </a:lnTo>
                <a:lnTo>
                  <a:pt x="37" y="57"/>
                </a:lnTo>
                <a:lnTo>
                  <a:pt x="34" y="60"/>
                </a:lnTo>
                <a:lnTo>
                  <a:pt x="34" y="60"/>
                </a:lnTo>
                <a:lnTo>
                  <a:pt x="41" y="45"/>
                </a:lnTo>
                <a:lnTo>
                  <a:pt x="41" y="45"/>
                </a:lnTo>
                <a:lnTo>
                  <a:pt x="52" y="64"/>
                </a:lnTo>
                <a:lnTo>
                  <a:pt x="71" y="79"/>
                </a:lnTo>
                <a:lnTo>
                  <a:pt x="71" y="79"/>
                </a:lnTo>
                <a:lnTo>
                  <a:pt x="82" y="68"/>
                </a:lnTo>
                <a:lnTo>
                  <a:pt x="82" y="68"/>
                </a:lnTo>
                <a:lnTo>
                  <a:pt x="67" y="60"/>
                </a:lnTo>
                <a:lnTo>
                  <a:pt x="60" y="53"/>
                </a:lnTo>
                <a:lnTo>
                  <a:pt x="52" y="45"/>
                </a:lnTo>
                <a:lnTo>
                  <a:pt x="49" y="30"/>
                </a:lnTo>
                <a:lnTo>
                  <a:pt x="75" y="30"/>
                </a:lnTo>
                <a:lnTo>
                  <a:pt x="75" y="23"/>
                </a:lnTo>
                <a:lnTo>
                  <a:pt x="45" y="23"/>
                </a:lnTo>
                <a:lnTo>
                  <a:pt x="45" y="8"/>
                </a:lnTo>
                <a:lnTo>
                  <a:pt x="45" y="8"/>
                </a:lnTo>
                <a:lnTo>
                  <a:pt x="49" y="4"/>
                </a:lnTo>
                <a:lnTo>
                  <a:pt x="49" y="4"/>
                </a:lnTo>
                <a:lnTo>
                  <a:pt x="49" y="0"/>
                </a:lnTo>
                <a:lnTo>
                  <a:pt x="49" y="0"/>
                </a:lnTo>
                <a:lnTo>
                  <a:pt x="45" y="0"/>
                </a:lnTo>
                <a:lnTo>
                  <a:pt x="45" y="0"/>
                </a:lnTo>
                <a:lnTo>
                  <a:pt x="34" y="0"/>
                </a:lnTo>
                <a:lnTo>
                  <a:pt x="34" y="23"/>
                </a:lnTo>
                <a:lnTo>
                  <a:pt x="4" y="23"/>
                </a:lnTo>
                <a:lnTo>
                  <a:pt x="4" y="30"/>
                </a:lnTo>
                <a:lnTo>
                  <a:pt x="34" y="30"/>
                </a:lnTo>
                <a:lnTo>
                  <a:pt x="34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9195210" y="3121690"/>
            <a:ext cx="131762" cy="125413"/>
          </a:xfrm>
          <a:custGeom>
            <a:avLst/>
            <a:gdLst>
              <a:gd name="T0" fmla="*/ 0 w 83"/>
              <a:gd name="T1" fmla="*/ 71 h 79"/>
              <a:gd name="T2" fmla="*/ 11 w 83"/>
              <a:gd name="T3" fmla="*/ 79 h 79"/>
              <a:gd name="T4" fmla="*/ 23 w 83"/>
              <a:gd name="T5" fmla="*/ 34 h 79"/>
              <a:gd name="T6" fmla="*/ 41 w 83"/>
              <a:gd name="T7" fmla="*/ 12 h 79"/>
              <a:gd name="T8" fmla="*/ 30 w 83"/>
              <a:gd name="T9" fmla="*/ 19 h 79"/>
              <a:gd name="T10" fmla="*/ 45 w 83"/>
              <a:gd name="T11" fmla="*/ 53 h 79"/>
              <a:gd name="T12" fmla="*/ 45 w 83"/>
              <a:gd name="T13" fmla="*/ 68 h 79"/>
              <a:gd name="T14" fmla="*/ 38 w 83"/>
              <a:gd name="T15" fmla="*/ 71 h 79"/>
              <a:gd name="T16" fmla="*/ 41 w 83"/>
              <a:gd name="T17" fmla="*/ 79 h 79"/>
              <a:gd name="T18" fmla="*/ 53 w 83"/>
              <a:gd name="T19" fmla="*/ 79 h 79"/>
              <a:gd name="T20" fmla="*/ 56 w 83"/>
              <a:gd name="T21" fmla="*/ 71 h 79"/>
              <a:gd name="T22" fmla="*/ 75 w 83"/>
              <a:gd name="T23" fmla="*/ 53 h 79"/>
              <a:gd name="T24" fmla="*/ 53 w 83"/>
              <a:gd name="T25" fmla="*/ 19 h 79"/>
              <a:gd name="T26" fmla="*/ 83 w 83"/>
              <a:gd name="T27" fmla="*/ 12 h 79"/>
              <a:gd name="T28" fmla="*/ 11 w 83"/>
              <a:gd name="T29" fmla="*/ 0 h 79"/>
              <a:gd name="T30" fmla="*/ 11 w 83"/>
              <a:gd name="T31" fmla="*/ 34 h 79"/>
              <a:gd name="T32" fmla="*/ 0 w 83"/>
              <a:gd name="T33" fmla="*/ 71 h 79"/>
              <a:gd name="T34" fmla="*/ 0 w 83"/>
              <a:gd name="T35" fmla="*/ 71 h 79"/>
              <a:gd name="T36" fmla="*/ 64 w 83"/>
              <a:gd name="T37" fmla="*/ 30 h 79"/>
              <a:gd name="T38" fmla="*/ 41 w 83"/>
              <a:gd name="T39" fmla="*/ 27 h 79"/>
              <a:gd name="T40" fmla="*/ 64 w 83"/>
              <a:gd name="T41" fmla="*/ 27 h 79"/>
              <a:gd name="T42" fmla="*/ 41 w 83"/>
              <a:gd name="T43" fmla="*/ 38 h 79"/>
              <a:gd name="T44" fmla="*/ 64 w 83"/>
              <a:gd name="T45" fmla="*/ 45 h 79"/>
              <a:gd name="T46" fmla="*/ 41 w 83"/>
              <a:gd name="T47" fmla="*/ 45 h 79"/>
              <a:gd name="T48" fmla="*/ 83 w 83"/>
              <a:gd name="T49" fmla="*/ 68 h 79"/>
              <a:gd name="T50" fmla="*/ 68 w 83"/>
              <a:gd name="T51" fmla="*/ 53 h 79"/>
              <a:gd name="T52" fmla="*/ 60 w 83"/>
              <a:gd name="T53" fmla="*/ 60 h 79"/>
              <a:gd name="T54" fmla="*/ 60 w 83"/>
              <a:gd name="T55" fmla="*/ 64 h 79"/>
              <a:gd name="T56" fmla="*/ 75 w 83"/>
              <a:gd name="T57" fmla="*/ 75 h 79"/>
              <a:gd name="T58" fmla="*/ 83 w 83"/>
              <a:gd name="T59" fmla="*/ 68 h 79"/>
              <a:gd name="T60" fmla="*/ 26 w 83"/>
              <a:gd name="T61" fmla="*/ 79 h 79"/>
              <a:gd name="T62" fmla="*/ 38 w 83"/>
              <a:gd name="T63" fmla="*/ 68 h 79"/>
              <a:gd name="T64" fmla="*/ 41 w 83"/>
              <a:gd name="T65" fmla="*/ 60 h 79"/>
              <a:gd name="T66" fmla="*/ 34 w 83"/>
              <a:gd name="T67" fmla="*/ 57 h 79"/>
              <a:gd name="T68" fmla="*/ 30 w 83"/>
              <a:gd name="T69" fmla="*/ 57 h 79"/>
              <a:gd name="T70" fmla="*/ 30 w 83"/>
              <a:gd name="T71" fmla="*/ 57 h 79"/>
              <a:gd name="T72" fmla="*/ 19 w 83"/>
              <a:gd name="T73" fmla="*/ 71 h 79"/>
              <a:gd name="T74" fmla="*/ 26 w 83"/>
              <a:gd name="T75" fmla="*/ 79 h 79"/>
              <a:gd name="T76" fmla="*/ 26 w 83"/>
              <a:gd name="T77" fmla="*/ 7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3" h="79">
                <a:moveTo>
                  <a:pt x="0" y="71"/>
                </a:moveTo>
                <a:lnTo>
                  <a:pt x="0" y="71"/>
                </a:lnTo>
                <a:lnTo>
                  <a:pt x="11" y="79"/>
                </a:lnTo>
                <a:lnTo>
                  <a:pt x="11" y="79"/>
                </a:lnTo>
                <a:lnTo>
                  <a:pt x="19" y="57"/>
                </a:lnTo>
                <a:lnTo>
                  <a:pt x="23" y="34"/>
                </a:lnTo>
                <a:lnTo>
                  <a:pt x="23" y="12"/>
                </a:lnTo>
                <a:lnTo>
                  <a:pt x="41" y="12"/>
                </a:lnTo>
                <a:lnTo>
                  <a:pt x="41" y="19"/>
                </a:lnTo>
                <a:lnTo>
                  <a:pt x="30" y="19"/>
                </a:lnTo>
                <a:lnTo>
                  <a:pt x="30" y="53"/>
                </a:lnTo>
                <a:lnTo>
                  <a:pt x="45" y="53"/>
                </a:lnTo>
                <a:lnTo>
                  <a:pt x="45" y="68"/>
                </a:lnTo>
                <a:lnTo>
                  <a:pt x="45" y="68"/>
                </a:lnTo>
                <a:lnTo>
                  <a:pt x="45" y="68"/>
                </a:lnTo>
                <a:lnTo>
                  <a:pt x="38" y="71"/>
                </a:lnTo>
                <a:lnTo>
                  <a:pt x="38" y="71"/>
                </a:lnTo>
                <a:lnTo>
                  <a:pt x="41" y="79"/>
                </a:lnTo>
                <a:lnTo>
                  <a:pt x="41" y="79"/>
                </a:lnTo>
                <a:lnTo>
                  <a:pt x="53" y="79"/>
                </a:lnTo>
                <a:lnTo>
                  <a:pt x="56" y="75"/>
                </a:lnTo>
                <a:lnTo>
                  <a:pt x="56" y="71"/>
                </a:lnTo>
                <a:lnTo>
                  <a:pt x="56" y="53"/>
                </a:lnTo>
                <a:lnTo>
                  <a:pt x="75" y="53"/>
                </a:lnTo>
                <a:lnTo>
                  <a:pt x="75" y="19"/>
                </a:lnTo>
                <a:lnTo>
                  <a:pt x="53" y="19"/>
                </a:lnTo>
                <a:lnTo>
                  <a:pt x="56" y="12"/>
                </a:lnTo>
                <a:lnTo>
                  <a:pt x="83" y="12"/>
                </a:lnTo>
                <a:lnTo>
                  <a:pt x="83" y="0"/>
                </a:lnTo>
                <a:lnTo>
                  <a:pt x="11" y="0"/>
                </a:lnTo>
                <a:lnTo>
                  <a:pt x="11" y="34"/>
                </a:lnTo>
                <a:lnTo>
                  <a:pt x="11" y="34"/>
                </a:lnTo>
                <a:lnTo>
                  <a:pt x="8" y="57"/>
                </a:lnTo>
                <a:lnTo>
                  <a:pt x="0" y="71"/>
                </a:lnTo>
                <a:lnTo>
                  <a:pt x="0" y="71"/>
                </a:lnTo>
                <a:lnTo>
                  <a:pt x="0" y="71"/>
                </a:lnTo>
                <a:close/>
                <a:moveTo>
                  <a:pt x="64" y="27"/>
                </a:moveTo>
                <a:lnTo>
                  <a:pt x="64" y="30"/>
                </a:lnTo>
                <a:lnTo>
                  <a:pt x="41" y="30"/>
                </a:lnTo>
                <a:lnTo>
                  <a:pt x="41" y="27"/>
                </a:lnTo>
                <a:lnTo>
                  <a:pt x="64" y="27"/>
                </a:lnTo>
                <a:lnTo>
                  <a:pt x="64" y="27"/>
                </a:lnTo>
                <a:close/>
                <a:moveTo>
                  <a:pt x="41" y="45"/>
                </a:moveTo>
                <a:lnTo>
                  <a:pt x="41" y="38"/>
                </a:lnTo>
                <a:lnTo>
                  <a:pt x="64" y="38"/>
                </a:lnTo>
                <a:lnTo>
                  <a:pt x="64" y="45"/>
                </a:lnTo>
                <a:lnTo>
                  <a:pt x="41" y="45"/>
                </a:lnTo>
                <a:lnTo>
                  <a:pt x="41" y="45"/>
                </a:lnTo>
                <a:close/>
                <a:moveTo>
                  <a:pt x="83" y="68"/>
                </a:moveTo>
                <a:lnTo>
                  <a:pt x="83" y="68"/>
                </a:lnTo>
                <a:lnTo>
                  <a:pt x="68" y="53"/>
                </a:lnTo>
                <a:lnTo>
                  <a:pt x="68" y="53"/>
                </a:lnTo>
                <a:lnTo>
                  <a:pt x="60" y="60"/>
                </a:lnTo>
                <a:lnTo>
                  <a:pt x="60" y="60"/>
                </a:lnTo>
                <a:lnTo>
                  <a:pt x="60" y="64"/>
                </a:lnTo>
                <a:lnTo>
                  <a:pt x="60" y="64"/>
                </a:lnTo>
                <a:lnTo>
                  <a:pt x="75" y="75"/>
                </a:lnTo>
                <a:lnTo>
                  <a:pt x="75" y="75"/>
                </a:lnTo>
                <a:lnTo>
                  <a:pt x="83" y="68"/>
                </a:lnTo>
                <a:lnTo>
                  <a:pt x="83" y="68"/>
                </a:lnTo>
                <a:lnTo>
                  <a:pt x="83" y="68"/>
                </a:lnTo>
                <a:close/>
                <a:moveTo>
                  <a:pt x="26" y="79"/>
                </a:moveTo>
                <a:lnTo>
                  <a:pt x="26" y="79"/>
                </a:lnTo>
                <a:lnTo>
                  <a:pt x="38" y="68"/>
                </a:lnTo>
                <a:lnTo>
                  <a:pt x="38" y="68"/>
                </a:lnTo>
                <a:lnTo>
                  <a:pt x="41" y="60"/>
                </a:lnTo>
                <a:lnTo>
                  <a:pt x="41" y="60"/>
                </a:lnTo>
                <a:lnTo>
                  <a:pt x="34" y="57"/>
                </a:lnTo>
                <a:lnTo>
                  <a:pt x="34" y="57"/>
                </a:lnTo>
                <a:lnTo>
                  <a:pt x="30" y="57"/>
                </a:lnTo>
                <a:lnTo>
                  <a:pt x="30" y="57"/>
                </a:lnTo>
                <a:lnTo>
                  <a:pt x="30" y="57"/>
                </a:lnTo>
                <a:lnTo>
                  <a:pt x="30" y="57"/>
                </a:lnTo>
                <a:lnTo>
                  <a:pt x="19" y="71"/>
                </a:lnTo>
                <a:lnTo>
                  <a:pt x="19" y="71"/>
                </a:lnTo>
                <a:lnTo>
                  <a:pt x="26" y="79"/>
                </a:lnTo>
                <a:lnTo>
                  <a:pt x="26" y="79"/>
                </a:lnTo>
                <a:lnTo>
                  <a:pt x="26" y="7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0"/>
          <p:cNvSpPr>
            <a:spLocks/>
          </p:cNvSpPr>
          <p:nvPr/>
        </p:nvSpPr>
        <p:spPr bwMode="auto">
          <a:xfrm>
            <a:off x="9344435" y="3121690"/>
            <a:ext cx="123825" cy="125413"/>
          </a:xfrm>
          <a:custGeom>
            <a:avLst/>
            <a:gdLst>
              <a:gd name="T0" fmla="*/ 48 w 78"/>
              <a:gd name="T1" fmla="*/ 12 h 79"/>
              <a:gd name="T2" fmla="*/ 48 w 78"/>
              <a:gd name="T3" fmla="*/ 12 h 79"/>
              <a:gd name="T4" fmla="*/ 45 w 78"/>
              <a:gd name="T5" fmla="*/ 8 h 79"/>
              <a:gd name="T6" fmla="*/ 45 w 78"/>
              <a:gd name="T7" fmla="*/ 8 h 79"/>
              <a:gd name="T8" fmla="*/ 45 w 78"/>
              <a:gd name="T9" fmla="*/ 0 h 79"/>
              <a:gd name="T10" fmla="*/ 45 w 78"/>
              <a:gd name="T11" fmla="*/ 0 h 79"/>
              <a:gd name="T12" fmla="*/ 37 w 78"/>
              <a:gd name="T13" fmla="*/ 0 h 79"/>
              <a:gd name="T14" fmla="*/ 37 w 78"/>
              <a:gd name="T15" fmla="*/ 0 h 79"/>
              <a:gd name="T16" fmla="*/ 30 w 78"/>
              <a:gd name="T17" fmla="*/ 0 h 79"/>
              <a:gd name="T18" fmla="*/ 30 w 78"/>
              <a:gd name="T19" fmla="*/ 0 h 79"/>
              <a:gd name="T20" fmla="*/ 34 w 78"/>
              <a:gd name="T21" fmla="*/ 12 h 79"/>
              <a:gd name="T22" fmla="*/ 0 w 78"/>
              <a:gd name="T23" fmla="*/ 12 h 79"/>
              <a:gd name="T24" fmla="*/ 0 w 78"/>
              <a:gd name="T25" fmla="*/ 23 h 79"/>
              <a:gd name="T26" fmla="*/ 34 w 78"/>
              <a:gd name="T27" fmla="*/ 23 h 79"/>
              <a:gd name="T28" fmla="*/ 34 w 78"/>
              <a:gd name="T29" fmla="*/ 30 h 79"/>
              <a:gd name="T30" fmla="*/ 11 w 78"/>
              <a:gd name="T31" fmla="*/ 30 h 79"/>
              <a:gd name="T32" fmla="*/ 11 w 78"/>
              <a:gd name="T33" fmla="*/ 71 h 79"/>
              <a:gd name="T34" fmla="*/ 22 w 78"/>
              <a:gd name="T35" fmla="*/ 71 h 79"/>
              <a:gd name="T36" fmla="*/ 22 w 78"/>
              <a:gd name="T37" fmla="*/ 42 h 79"/>
              <a:gd name="T38" fmla="*/ 34 w 78"/>
              <a:gd name="T39" fmla="*/ 42 h 79"/>
              <a:gd name="T40" fmla="*/ 34 w 78"/>
              <a:gd name="T41" fmla="*/ 79 h 79"/>
              <a:gd name="T42" fmla="*/ 45 w 78"/>
              <a:gd name="T43" fmla="*/ 79 h 79"/>
              <a:gd name="T44" fmla="*/ 45 w 78"/>
              <a:gd name="T45" fmla="*/ 42 h 79"/>
              <a:gd name="T46" fmla="*/ 56 w 78"/>
              <a:gd name="T47" fmla="*/ 42 h 79"/>
              <a:gd name="T48" fmla="*/ 56 w 78"/>
              <a:gd name="T49" fmla="*/ 60 h 79"/>
              <a:gd name="T50" fmla="*/ 56 w 78"/>
              <a:gd name="T51" fmla="*/ 60 h 79"/>
              <a:gd name="T52" fmla="*/ 56 w 78"/>
              <a:gd name="T53" fmla="*/ 60 h 79"/>
              <a:gd name="T54" fmla="*/ 48 w 78"/>
              <a:gd name="T55" fmla="*/ 60 h 79"/>
              <a:gd name="T56" fmla="*/ 48 w 78"/>
              <a:gd name="T57" fmla="*/ 60 h 79"/>
              <a:gd name="T58" fmla="*/ 52 w 78"/>
              <a:gd name="T59" fmla="*/ 71 h 79"/>
              <a:gd name="T60" fmla="*/ 52 w 78"/>
              <a:gd name="T61" fmla="*/ 71 h 79"/>
              <a:gd name="T62" fmla="*/ 63 w 78"/>
              <a:gd name="T63" fmla="*/ 71 h 79"/>
              <a:gd name="T64" fmla="*/ 67 w 78"/>
              <a:gd name="T65" fmla="*/ 68 h 79"/>
              <a:gd name="T66" fmla="*/ 71 w 78"/>
              <a:gd name="T67" fmla="*/ 64 h 79"/>
              <a:gd name="T68" fmla="*/ 71 w 78"/>
              <a:gd name="T69" fmla="*/ 30 h 79"/>
              <a:gd name="T70" fmla="*/ 45 w 78"/>
              <a:gd name="T71" fmla="*/ 30 h 79"/>
              <a:gd name="T72" fmla="*/ 45 w 78"/>
              <a:gd name="T73" fmla="*/ 23 h 79"/>
              <a:gd name="T74" fmla="*/ 78 w 78"/>
              <a:gd name="T75" fmla="*/ 23 h 79"/>
              <a:gd name="T76" fmla="*/ 78 w 78"/>
              <a:gd name="T77" fmla="*/ 12 h 79"/>
              <a:gd name="T78" fmla="*/ 37 w 78"/>
              <a:gd name="T79" fmla="*/ 12 h 79"/>
              <a:gd name="T80" fmla="*/ 37 w 78"/>
              <a:gd name="T81" fmla="*/ 12 h 79"/>
              <a:gd name="T82" fmla="*/ 48 w 78"/>
              <a:gd name="T83" fmla="*/ 12 h 79"/>
              <a:gd name="T84" fmla="*/ 48 w 78"/>
              <a:gd name="T85" fmla="*/ 12 h 79"/>
              <a:gd name="T86" fmla="*/ 48 w 78"/>
              <a:gd name="T87" fmla="*/ 1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79">
                <a:moveTo>
                  <a:pt x="48" y="12"/>
                </a:moveTo>
                <a:lnTo>
                  <a:pt x="48" y="12"/>
                </a:lnTo>
                <a:lnTo>
                  <a:pt x="45" y="8"/>
                </a:lnTo>
                <a:lnTo>
                  <a:pt x="45" y="8"/>
                </a:lnTo>
                <a:lnTo>
                  <a:pt x="45" y="0"/>
                </a:lnTo>
                <a:lnTo>
                  <a:pt x="45" y="0"/>
                </a:lnTo>
                <a:lnTo>
                  <a:pt x="37" y="0"/>
                </a:lnTo>
                <a:lnTo>
                  <a:pt x="37" y="0"/>
                </a:lnTo>
                <a:lnTo>
                  <a:pt x="30" y="0"/>
                </a:lnTo>
                <a:lnTo>
                  <a:pt x="30" y="0"/>
                </a:lnTo>
                <a:lnTo>
                  <a:pt x="34" y="12"/>
                </a:lnTo>
                <a:lnTo>
                  <a:pt x="0" y="12"/>
                </a:lnTo>
                <a:lnTo>
                  <a:pt x="0" y="23"/>
                </a:lnTo>
                <a:lnTo>
                  <a:pt x="34" y="23"/>
                </a:lnTo>
                <a:lnTo>
                  <a:pt x="34" y="30"/>
                </a:lnTo>
                <a:lnTo>
                  <a:pt x="11" y="30"/>
                </a:lnTo>
                <a:lnTo>
                  <a:pt x="11" y="71"/>
                </a:lnTo>
                <a:lnTo>
                  <a:pt x="22" y="71"/>
                </a:lnTo>
                <a:lnTo>
                  <a:pt x="22" y="42"/>
                </a:lnTo>
                <a:lnTo>
                  <a:pt x="34" y="42"/>
                </a:lnTo>
                <a:lnTo>
                  <a:pt x="34" y="79"/>
                </a:lnTo>
                <a:lnTo>
                  <a:pt x="45" y="79"/>
                </a:lnTo>
                <a:lnTo>
                  <a:pt x="45" y="42"/>
                </a:lnTo>
                <a:lnTo>
                  <a:pt x="56" y="42"/>
                </a:lnTo>
                <a:lnTo>
                  <a:pt x="56" y="60"/>
                </a:lnTo>
                <a:lnTo>
                  <a:pt x="56" y="60"/>
                </a:lnTo>
                <a:lnTo>
                  <a:pt x="56" y="60"/>
                </a:lnTo>
                <a:lnTo>
                  <a:pt x="48" y="60"/>
                </a:lnTo>
                <a:lnTo>
                  <a:pt x="48" y="60"/>
                </a:lnTo>
                <a:lnTo>
                  <a:pt x="52" y="71"/>
                </a:lnTo>
                <a:lnTo>
                  <a:pt x="52" y="71"/>
                </a:lnTo>
                <a:lnTo>
                  <a:pt x="63" y="71"/>
                </a:lnTo>
                <a:lnTo>
                  <a:pt x="67" y="68"/>
                </a:lnTo>
                <a:lnTo>
                  <a:pt x="71" y="64"/>
                </a:lnTo>
                <a:lnTo>
                  <a:pt x="71" y="30"/>
                </a:lnTo>
                <a:lnTo>
                  <a:pt x="45" y="30"/>
                </a:lnTo>
                <a:lnTo>
                  <a:pt x="45" y="23"/>
                </a:lnTo>
                <a:lnTo>
                  <a:pt x="78" y="23"/>
                </a:lnTo>
                <a:lnTo>
                  <a:pt x="78" y="12"/>
                </a:lnTo>
                <a:lnTo>
                  <a:pt x="37" y="12"/>
                </a:lnTo>
                <a:lnTo>
                  <a:pt x="37" y="12"/>
                </a:lnTo>
                <a:lnTo>
                  <a:pt x="48" y="12"/>
                </a:lnTo>
                <a:lnTo>
                  <a:pt x="48" y="12"/>
                </a:lnTo>
                <a:lnTo>
                  <a:pt x="48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1"/>
          <p:cNvSpPr>
            <a:spLocks noEditPoints="1"/>
          </p:cNvSpPr>
          <p:nvPr/>
        </p:nvSpPr>
        <p:spPr bwMode="auto">
          <a:xfrm>
            <a:off x="8363360" y="3301078"/>
            <a:ext cx="100012" cy="119063"/>
          </a:xfrm>
          <a:custGeom>
            <a:avLst/>
            <a:gdLst>
              <a:gd name="T0" fmla="*/ 60 w 63"/>
              <a:gd name="T1" fmla="*/ 30 h 75"/>
              <a:gd name="T2" fmla="*/ 60 w 63"/>
              <a:gd name="T3" fmla="*/ 0 h 75"/>
              <a:gd name="T4" fmla="*/ 3 w 63"/>
              <a:gd name="T5" fmla="*/ 0 h 75"/>
              <a:gd name="T6" fmla="*/ 3 w 63"/>
              <a:gd name="T7" fmla="*/ 30 h 75"/>
              <a:gd name="T8" fmla="*/ 60 w 63"/>
              <a:gd name="T9" fmla="*/ 30 h 75"/>
              <a:gd name="T10" fmla="*/ 60 w 63"/>
              <a:gd name="T11" fmla="*/ 30 h 75"/>
              <a:gd name="T12" fmla="*/ 48 w 63"/>
              <a:gd name="T13" fmla="*/ 7 h 75"/>
              <a:gd name="T14" fmla="*/ 48 w 63"/>
              <a:gd name="T15" fmla="*/ 18 h 75"/>
              <a:gd name="T16" fmla="*/ 18 w 63"/>
              <a:gd name="T17" fmla="*/ 18 h 75"/>
              <a:gd name="T18" fmla="*/ 18 w 63"/>
              <a:gd name="T19" fmla="*/ 7 h 75"/>
              <a:gd name="T20" fmla="*/ 48 w 63"/>
              <a:gd name="T21" fmla="*/ 7 h 75"/>
              <a:gd name="T22" fmla="*/ 48 w 63"/>
              <a:gd name="T23" fmla="*/ 7 h 75"/>
              <a:gd name="T24" fmla="*/ 11 w 63"/>
              <a:gd name="T25" fmla="*/ 75 h 75"/>
              <a:gd name="T26" fmla="*/ 11 w 63"/>
              <a:gd name="T27" fmla="*/ 67 h 75"/>
              <a:gd name="T28" fmla="*/ 52 w 63"/>
              <a:gd name="T29" fmla="*/ 67 h 75"/>
              <a:gd name="T30" fmla="*/ 52 w 63"/>
              <a:gd name="T31" fmla="*/ 75 h 75"/>
              <a:gd name="T32" fmla="*/ 63 w 63"/>
              <a:gd name="T33" fmla="*/ 75 h 75"/>
              <a:gd name="T34" fmla="*/ 63 w 63"/>
              <a:gd name="T35" fmla="*/ 37 h 75"/>
              <a:gd name="T36" fmla="*/ 0 w 63"/>
              <a:gd name="T37" fmla="*/ 37 h 75"/>
              <a:gd name="T38" fmla="*/ 0 w 63"/>
              <a:gd name="T39" fmla="*/ 75 h 75"/>
              <a:gd name="T40" fmla="*/ 11 w 63"/>
              <a:gd name="T41" fmla="*/ 75 h 75"/>
              <a:gd name="T42" fmla="*/ 11 w 63"/>
              <a:gd name="T43" fmla="*/ 75 h 75"/>
              <a:gd name="T44" fmla="*/ 11 w 63"/>
              <a:gd name="T45" fmla="*/ 60 h 75"/>
              <a:gd name="T46" fmla="*/ 11 w 63"/>
              <a:gd name="T47" fmla="*/ 45 h 75"/>
              <a:gd name="T48" fmla="*/ 52 w 63"/>
              <a:gd name="T49" fmla="*/ 45 h 75"/>
              <a:gd name="T50" fmla="*/ 52 w 63"/>
              <a:gd name="T51" fmla="*/ 60 h 75"/>
              <a:gd name="T52" fmla="*/ 11 w 63"/>
              <a:gd name="T53" fmla="*/ 60 h 75"/>
              <a:gd name="T54" fmla="*/ 11 w 63"/>
              <a:gd name="T55" fmla="*/ 6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3" h="75">
                <a:moveTo>
                  <a:pt x="60" y="30"/>
                </a:moveTo>
                <a:lnTo>
                  <a:pt x="60" y="0"/>
                </a:lnTo>
                <a:lnTo>
                  <a:pt x="3" y="0"/>
                </a:lnTo>
                <a:lnTo>
                  <a:pt x="3" y="30"/>
                </a:lnTo>
                <a:lnTo>
                  <a:pt x="60" y="30"/>
                </a:lnTo>
                <a:lnTo>
                  <a:pt x="60" y="30"/>
                </a:lnTo>
                <a:close/>
                <a:moveTo>
                  <a:pt x="48" y="7"/>
                </a:moveTo>
                <a:lnTo>
                  <a:pt x="48" y="18"/>
                </a:lnTo>
                <a:lnTo>
                  <a:pt x="18" y="18"/>
                </a:lnTo>
                <a:lnTo>
                  <a:pt x="18" y="7"/>
                </a:lnTo>
                <a:lnTo>
                  <a:pt x="48" y="7"/>
                </a:lnTo>
                <a:lnTo>
                  <a:pt x="48" y="7"/>
                </a:lnTo>
                <a:close/>
                <a:moveTo>
                  <a:pt x="11" y="75"/>
                </a:moveTo>
                <a:lnTo>
                  <a:pt x="11" y="67"/>
                </a:lnTo>
                <a:lnTo>
                  <a:pt x="52" y="67"/>
                </a:lnTo>
                <a:lnTo>
                  <a:pt x="52" y="75"/>
                </a:lnTo>
                <a:lnTo>
                  <a:pt x="63" y="75"/>
                </a:lnTo>
                <a:lnTo>
                  <a:pt x="63" y="37"/>
                </a:lnTo>
                <a:lnTo>
                  <a:pt x="0" y="37"/>
                </a:lnTo>
                <a:lnTo>
                  <a:pt x="0" y="75"/>
                </a:lnTo>
                <a:lnTo>
                  <a:pt x="11" y="75"/>
                </a:lnTo>
                <a:lnTo>
                  <a:pt x="11" y="75"/>
                </a:lnTo>
                <a:close/>
                <a:moveTo>
                  <a:pt x="11" y="60"/>
                </a:moveTo>
                <a:lnTo>
                  <a:pt x="11" y="45"/>
                </a:lnTo>
                <a:lnTo>
                  <a:pt x="52" y="45"/>
                </a:lnTo>
                <a:lnTo>
                  <a:pt x="52" y="60"/>
                </a:lnTo>
                <a:lnTo>
                  <a:pt x="11" y="60"/>
                </a:lnTo>
                <a:lnTo>
                  <a:pt x="11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2"/>
          <p:cNvSpPr>
            <a:spLocks noEditPoints="1"/>
          </p:cNvSpPr>
          <p:nvPr/>
        </p:nvSpPr>
        <p:spPr bwMode="auto">
          <a:xfrm>
            <a:off x="8493535" y="3288378"/>
            <a:ext cx="125412" cy="131763"/>
          </a:xfrm>
          <a:custGeom>
            <a:avLst/>
            <a:gdLst>
              <a:gd name="T0" fmla="*/ 11 w 79"/>
              <a:gd name="T1" fmla="*/ 11 h 83"/>
              <a:gd name="T2" fmla="*/ 19 w 79"/>
              <a:gd name="T3" fmla="*/ 19 h 83"/>
              <a:gd name="T4" fmla="*/ 19 w 79"/>
              <a:gd name="T5" fmla="*/ 19 h 83"/>
              <a:gd name="T6" fmla="*/ 23 w 79"/>
              <a:gd name="T7" fmla="*/ 15 h 83"/>
              <a:gd name="T8" fmla="*/ 15 w 79"/>
              <a:gd name="T9" fmla="*/ 4 h 83"/>
              <a:gd name="T10" fmla="*/ 11 w 79"/>
              <a:gd name="T11" fmla="*/ 0 h 83"/>
              <a:gd name="T12" fmla="*/ 8 w 79"/>
              <a:gd name="T13" fmla="*/ 11 h 83"/>
              <a:gd name="T14" fmla="*/ 11 w 79"/>
              <a:gd name="T15" fmla="*/ 11 h 83"/>
              <a:gd name="T16" fmla="*/ 11 w 79"/>
              <a:gd name="T17" fmla="*/ 11 h 83"/>
              <a:gd name="T18" fmla="*/ 23 w 79"/>
              <a:gd name="T19" fmla="*/ 41 h 83"/>
              <a:gd name="T20" fmla="*/ 34 w 79"/>
              <a:gd name="T21" fmla="*/ 49 h 83"/>
              <a:gd name="T22" fmla="*/ 15 w 79"/>
              <a:gd name="T23" fmla="*/ 45 h 83"/>
              <a:gd name="T24" fmla="*/ 26 w 79"/>
              <a:gd name="T25" fmla="*/ 38 h 83"/>
              <a:gd name="T26" fmla="*/ 23 w 79"/>
              <a:gd name="T27" fmla="*/ 26 h 83"/>
              <a:gd name="T28" fmla="*/ 0 w 79"/>
              <a:gd name="T29" fmla="*/ 41 h 83"/>
              <a:gd name="T30" fmla="*/ 0 w 79"/>
              <a:gd name="T31" fmla="*/ 45 h 83"/>
              <a:gd name="T32" fmla="*/ 4 w 79"/>
              <a:gd name="T33" fmla="*/ 49 h 83"/>
              <a:gd name="T34" fmla="*/ 23 w 79"/>
              <a:gd name="T35" fmla="*/ 60 h 83"/>
              <a:gd name="T36" fmla="*/ 11 w 79"/>
              <a:gd name="T37" fmla="*/ 68 h 83"/>
              <a:gd name="T38" fmla="*/ 0 w 79"/>
              <a:gd name="T39" fmla="*/ 75 h 83"/>
              <a:gd name="T40" fmla="*/ 4 w 79"/>
              <a:gd name="T41" fmla="*/ 83 h 83"/>
              <a:gd name="T42" fmla="*/ 34 w 79"/>
              <a:gd name="T43" fmla="*/ 64 h 83"/>
              <a:gd name="T44" fmla="*/ 45 w 79"/>
              <a:gd name="T45" fmla="*/ 83 h 83"/>
              <a:gd name="T46" fmla="*/ 45 w 79"/>
              <a:gd name="T47" fmla="*/ 64 h 83"/>
              <a:gd name="T48" fmla="*/ 75 w 79"/>
              <a:gd name="T49" fmla="*/ 83 h 83"/>
              <a:gd name="T50" fmla="*/ 79 w 79"/>
              <a:gd name="T51" fmla="*/ 71 h 83"/>
              <a:gd name="T52" fmla="*/ 64 w 79"/>
              <a:gd name="T53" fmla="*/ 68 h 83"/>
              <a:gd name="T54" fmla="*/ 75 w 79"/>
              <a:gd name="T55" fmla="*/ 60 h 83"/>
              <a:gd name="T56" fmla="*/ 45 w 79"/>
              <a:gd name="T57" fmla="*/ 49 h 83"/>
              <a:gd name="T58" fmla="*/ 45 w 79"/>
              <a:gd name="T59" fmla="*/ 49 h 83"/>
              <a:gd name="T60" fmla="*/ 45 w 79"/>
              <a:gd name="T61" fmla="*/ 45 h 83"/>
              <a:gd name="T62" fmla="*/ 45 w 79"/>
              <a:gd name="T63" fmla="*/ 45 h 83"/>
              <a:gd name="T64" fmla="*/ 38 w 79"/>
              <a:gd name="T65" fmla="*/ 45 h 83"/>
              <a:gd name="T66" fmla="*/ 53 w 79"/>
              <a:gd name="T67" fmla="*/ 15 h 83"/>
              <a:gd name="T68" fmla="*/ 56 w 79"/>
              <a:gd name="T69" fmla="*/ 15 h 83"/>
              <a:gd name="T70" fmla="*/ 53 w 79"/>
              <a:gd name="T71" fmla="*/ 34 h 83"/>
              <a:gd name="T72" fmla="*/ 49 w 79"/>
              <a:gd name="T73" fmla="*/ 38 h 83"/>
              <a:gd name="T74" fmla="*/ 53 w 79"/>
              <a:gd name="T75" fmla="*/ 49 h 83"/>
              <a:gd name="T76" fmla="*/ 64 w 79"/>
              <a:gd name="T77" fmla="*/ 45 h 83"/>
              <a:gd name="T78" fmla="*/ 68 w 79"/>
              <a:gd name="T79" fmla="*/ 30 h 83"/>
              <a:gd name="T80" fmla="*/ 71 w 79"/>
              <a:gd name="T81" fmla="*/ 38 h 83"/>
              <a:gd name="T82" fmla="*/ 79 w 79"/>
              <a:gd name="T83" fmla="*/ 34 h 83"/>
              <a:gd name="T84" fmla="*/ 71 w 79"/>
              <a:gd name="T85" fmla="*/ 15 h 83"/>
              <a:gd name="T86" fmla="*/ 68 w 79"/>
              <a:gd name="T87" fmla="*/ 19 h 83"/>
              <a:gd name="T88" fmla="*/ 30 w 79"/>
              <a:gd name="T89" fmla="*/ 4 h 83"/>
              <a:gd name="T90" fmla="*/ 41 w 79"/>
              <a:gd name="T91" fmla="*/ 15 h 83"/>
              <a:gd name="T92" fmla="*/ 41 w 79"/>
              <a:gd name="T93" fmla="*/ 15 h 83"/>
              <a:gd name="T94" fmla="*/ 30 w 79"/>
              <a:gd name="T95" fmla="*/ 38 h 83"/>
              <a:gd name="T96" fmla="*/ 23 w 79"/>
              <a:gd name="T97" fmla="*/ 41 h 83"/>
              <a:gd name="T98" fmla="*/ 0 w 79"/>
              <a:gd name="T99" fmla="*/ 26 h 83"/>
              <a:gd name="T100" fmla="*/ 11 w 79"/>
              <a:gd name="T101" fmla="*/ 30 h 83"/>
              <a:gd name="T102" fmla="*/ 19 w 79"/>
              <a:gd name="T103" fmla="*/ 23 h 83"/>
              <a:gd name="T104" fmla="*/ 0 w 79"/>
              <a:gd name="T105" fmla="*/ 23 h 83"/>
              <a:gd name="T106" fmla="*/ 0 w 79"/>
              <a:gd name="T107" fmla="*/ 26 h 83"/>
              <a:gd name="T108" fmla="*/ 0 w 79"/>
              <a:gd name="T109" fmla="*/ 26 h 83"/>
              <a:gd name="T110" fmla="*/ 26 w 79"/>
              <a:gd name="T111" fmla="*/ 30 h 83"/>
              <a:gd name="T112" fmla="*/ 34 w 79"/>
              <a:gd name="T113" fmla="*/ 34 h 83"/>
              <a:gd name="T114" fmla="*/ 26 w 79"/>
              <a:gd name="T115" fmla="*/ 19 h 83"/>
              <a:gd name="T116" fmla="*/ 26 w 79"/>
              <a:gd name="T117" fmla="*/ 30 h 83"/>
              <a:gd name="T118" fmla="*/ 26 w 79"/>
              <a:gd name="T119" fmla="*/ 3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9" h="83">
                <a:moveTo>
                  <a:pt x="11" y="11"/>
                </a:moveTo>
                <a:lnTo>
                  <a:pt x="11" y="11"/>
                </a:lnTo>
                <a:lnTo>
                  <a:pt x="19" y="19"/>
                </a:lnTo>
                <a:lnTo>
                  <a:pt x="19" y="19"/>
                </a:lnTo>
                <a:lnTo>
                  <a:pt x="19" y="19"/>
                </a:lnTo>
                <a:lnTo>
                  <a:pt x="19" y="19"/>
                </a:lnTo>
                <a:lnTo>
                  <a:pt x="23" y="15"/>
                </a:lnTo>
                <a:lnTo>
                  <a:pt x="23" y="15"/>
                </a:lnTo>
                <a:lnTo>
                  <a:pt x="26" y="11"/>
                </a:lnTo>
                <a:lnTo>
                  <a:pt x="15" y="4"/>
                </a:lnTo>
                <a:lnTo>
                  <a:pt x="15" y="4"/>
                </a:lnTo>
                <a:lnTo>
                  <a:pt x="11" y="0"/>
                </a:lnTo>
                <a:lnTo>
                  <a:pt x="8" y="11"/>
                </a:lnTo>
                <a:lnTo>
                  <a:pt x="8" y="11"/>
                </a:lnTo>
                <a:lnTo>
                  <a:pt x="8" y="11"/>
                </a:lnTo>
                <a:lnTo>
                  <a:pt x="11" y="11"/>
                </a:lnTo>
                <a:lnTo>
                  <a:pt x="11" y="11"/>
                </a:lnTo>
                <a:lnTo>
                  <a:pt x="11" y="11"/>
                </a:lnTo>
                <a:close/>
                <a:moveTo>
                  <a:pt x="23" y="41"/>
                </a:moveTo>
                <a:lnTo>
                  <a:pt x="23" y="41"/>
                </a:lnTo>
                <a:lnTo>
                  <a:pt x="34" y="49"/>
                </a:lnTo>
                <a:lnTo>
                  <a:pt x="34" y="49"/>
                </a:lnTo>
                <a:lnTo>
                  <a:pt x="8" y="49"/>
                </a:lnTo>
                <a:lnTo>
                  <a:pt x="15" y="45"/>
                </a:lnTo>
                <a:lnTo>
                  <a:pt x="15" y="45"/>
                </a:lnTo>
                <a:lnTo>
                  <a:pt x="26" y="38"/>
                </a:lnTo>
                <a:lnTo>
                  <a:pt x="23" y="26"/>
                </a:lnTo>
                <a:lnTo>
                  <a:pt x="23" y="26"/>
                </a:lnTo>
                <a:lnTo>
                  <a:pt x="0" y="41"/>
                </a:lnTo>
                <a:lnTo>
                  <a:pt x="0" y="41"/>
                </a:lnTo>
                <a:lnTo>
                  <a:pt x="0" y="45"/>
                </a:lnTo>
                <a:lnTo>
                  <a:pt x="0" y="45"/>
                </a:lnTo>
                <a:lnTo>
                  <a:pt x="8" y="49"/>
                </a:lnTo>
                <a:lnTo>
                  <a:pt x="4" y="49"/>
                </a:lnTo>
                <a:lnTo>
                  <a:pt x="4" y="60"/>
                </a:lnTo>
                <a:lnTo>
                  <a:pt x="23" y="60"/>
                </a:lnTo>
                <a:lnTo>
                  <a:pt x="23" y="60"/>
                </a:lnTo>
                <a:lnTo>
                  <a:pt x="11" y="68"/>
                </a:lnTo>
                <a:lnTo>
                  <a:pt x="0" y="75"/>
                </a:lnTo>
                <a:lnTo>
                  <a:pt x="0" y="75"/>
                </a:lnTo>
                <a:lnTo>
                  <a:pt x="4" y="83"/>
                </a:lnTo>
                <a:lnTo>
                  <a:pt x="4" y="83"/>
                </a:lnTo>
                <a:lnTo>
                  <a:pt x="19" y="75"/>
                </a:lnTo>
                <a:lnTo>
                  <a:pt x="34" y="64"/>
                </a:lnTo>
                <a:lnTo>
                  <a:pt x="34" y="83"/>
                </a:lnTo>
                <a:lnTo>
                  <a:pt x="45" y="83"/>
                </a:lnTo>
                <a:lnTo>
                  <a:pt x="45" y="64"/>
                </a:lnTo>
                <a:lnTo>
                  <a:pt x="45" y="64"/>
                </a:lnTo>
                <a:lnTo>
                  <a:pt x="56" y="75"/>
                </a:lnTo>
                <a:lnTo>
                  <a:pt x="75" y="83"/>
                </a:lnTo>
                <a:lnTo>
                  <a:pt x="75" y="83"/>
                </a:lnTo>
                <a:lnTo>
                  <a:pt x="79" y="71"/>
                </a:lnTo>
                <a:lnTo>
                  <a:pt x="79" y="71"/>
                </a:lnTo>
                <a:lnTo>
                  <a:pt x="64" y="68"/>
                </a:lnTo>
                <a:lnTo>
                  <a:pt x="53" y="60"/>
                </a:lnTo>
                <a:lnTo>
                  <a:pt x="75" y="60"/>
                </a:lnTo>
                <a:lnTo>
                  <a:pt x="75" y="49"/>
                </a:lnTo>
                <a:lnTo>
                  <a:pt x="45" y="49"/>
                </a:lnTo>
                <a:lnTo>
                  <a:pt x="45" y="49"/>
                </a:lnTo>
                <a:lnTo>
                  <a:pt x="45" y="49"/>
                </a:lnTo>
                <a:lnTo>
                  <a:pt x="45" y="45"/>
                </a:lnTo>
                <a:lnTo>
                  <a:pt x="45" y="45"/>
                </a:lnTo>
                <a:lnTo>
                  <a:pt x="45" y="45"/>
                </a:lnTo>
                <a:lnTo>
                  <a:pt x="45" y="45"/>
                </a:lnTo>
                <a:lnTo>
                  <a:pt x="38" y="45"/>
                </a:lnTo>
                <a:lnTo>
                  <a:pt x="38" y="45"/>
                </a:lnTo>
                <a:lnTo>
                  <a:pt x="49" y="30"/>
                </a:lnTo>
                <a:lnTo>
                  <a:pt x="53" y="15"/>
                </a:lnTo>
                <a:lnTo>
                  <a:pt x="56" y="15"/>
                </a:lnTo>
                <a:lnTo>
                  <a:pt x="56" y="15"/>
                </a:lnTo>
                <a:lnTo>
                  <a:pt x="53" y="34"/>
                </a:lnTo>
                <a:lnTo>
                  <a:pt x="53" y="34"/>
                </a:lnTo>
                <a:lnTo>
                  <a:pt x="49" y="38"/>
                </a:lnTo>
                <a:lnTo>
                  <a:pt x="49" y="38"/>
                </a:lnTo>
                <a:lnTo>
                  <a:pt x="53" y="49"/>
                </a:lnTo>
                <a:lnTo>
                  <a:pt x="53" y="49"/>
                </a:lnTo>
                <a:lnTo>
                  <a:pt x="60" y="45"/>
                </a:lnTo>
                <a:lnTo>
                  <a:pt x="64" y="45"/>
                </a:lnTo>
                <a:lnTo>
                  <a:pt x="64" y="45"/>
                </a:lnTo>
                <a:lnTo>
                  <a:pt x="68" y="30"/>
                </a:lnTo>
                <a:lnTo>
                  <a:pt x="68" y="30"/>
                </a:lnTo>
                <a:lnTo>
                  <a:pt x="71" y="38"/>
                </a:lnTo>
                <a:lnTo>
                  <a:pt x="71" y="38"/>
                </a:lnTo>
                <a:lnTo>
                  <a:pt x="79" y="34"/>
                </a:lnTo>
                <a:lnTo>
                  <a:pt x="79" y="34"/>
                </a:lnTo>
                <a:lnTo>
                  <a:pt x="71" y="15"/>
                </a:lnTo>
                <a:lnTo>
                  <a:pt x="68" y="19"/>
                </a:lnTo>
                <a:lnTo>
                  <a:pt x="68" y="19"/>
                </a:lnTo>
                <a:lnTo>
                  <a:pt x="68" y="4"/>
                </a:lnTo>
                <a:lnTo>
                  <a:pt x="30" y="4"/>
                </a:lnTo>
                <a:lnTo>
                  <a:pt x="30" y="15"/>
                </a:lnTo>
                <a:lnTo>
                  <a:pt x="41" y="15"/>
                </a:lnTo>
                <a:lnTo>
                  <a:pt x="41" y="15"/>
                </a:lnTo>
                <a:lnTo>
                  <a:pt x="41" y="15"/>
                </a:lnTo>
                <a:lnTo>
                  <a:pt x="38" y="34"/>
                </a:lnTo>
                <a:lnTo>
                  <a:pt x="30" y="38"/>
                </a:lnTo>
                <a:lnTo>
                  <a:pt x="23" y="41"/>
                </a:lnTo>
                <a:lnTo>
                  <a:pt x="23" y="41"/>
                </a:lnTo>
                <a:lnTo>
                  <a:pt x="23" y="41"/>
                </a:lnTo>
                <a:close/>
                <a:moveTo>
                  <a:pt x="0" y="26"/>
                </a:moveTo>
                <a:lnTo>
                  <a:pt x="0" y="26"/>
                </a:lnTo>
                <a:lnTo>
                  <a:pt x="11" y="30"/>
                </a:lnTo>
                <a:lnTo>
                  <a:pt x="19" y="23"/>
                </a:lnTo>
                <a:lnTo>
                  <a:pt x="19" y="23"/>
                </a:lnTo>
                <a:lnTo>
                  <a:pt x="8" y="15"/>
                </a:lnTo>
                <a:lnTo>
                  <a:pt x="0" y="23"/>
                </a:lnTo>
                <a:lnTo>
                  <a:pt x="0" y="23"/>
                </a:lnTo>
                <a:lnTo>
                  <a:pt x="0" y="26"/>
                </a:lnTo>
                <a:lnTo>
                  <a:pt x="0" y="26"/>
                </a:lnTo>
                <a:lnTo>
                  <a:pt x="0" y="26"/>
                </a:lnTo>
                <a:close/>
                <a:moveTo>
                  <a:pt x="26" y="30"/>
                </a:moveTo>
                <a:lnTo>
                  <a:pt x="26" y="30"/>
                </a:lnTo>
                <a:lnTo>
                  <a:pt x="34" y="34"/>
                </a:lnTo>
                <a:lnTo>
                  <a:pt x="34" y="34"/>
                </a:lnTo>
                <a:lnTo>
                  <a:pt x="38" y="19"/>
                </a:lnTo>
                <a:lnTo>
                  <a:pt x="26" y="19"/>
                </a:lnTo>
                <a:lnTo>
                  <a:pt x="26" y="19"/>
                </a:lnTo>
                <a:lnTo>
                  <a:pt x="26" y="30"/>
                </a:lnTo>
                <a:lnTo>
                  <a:pt x="26" y="30"/>
                </a:lnTo>
                <a:lnTo>
                  <a:pt x="26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3"/>
          <p:cNvSpPr>
            <a:spLocks/>
          </p:cNvSpPr>
          <p:nvPr/>
        </p:nvSpPr>
        <p:spPr bwMode="auto">
          <a:xfrm>
            <a:off x="8636410" y="3294728"/>
            <a:ext cx="130175" cy="125413"/>
          </a:xfrm>
          <a:custGeom>
            <a:avLst/>
            <a:gdLst>
              <a:gd name="T0" fmla="*/ 41 w 82"/>
              <a:gd name="T1" fmla="*/ 15 h 79"/>
              <a:gd name="T2" fmla="*/ 41 w 82"/>
              <a:gd name="T3" fmla="*/ 11 h 79"/>
              <a:gd name="T4" fmla="*/ 41 w 82"/>
              <a:gd name="T5" fmla="*/ 11 h 79"/>
              <a:gd name="T6" fmla="*/ 30 w 82"/>
              <a:gd name="T7" fmla="*/ 7 h 79"/>
              <a:gd name="T8" fmla="*/ 30 w 82"/>
              <a:gd name="T9" fmla="*/ 30 h 79"/>
              <a:gd name="T10" fmla="*/ 19 w 82"/>
              <a:gd name="T11" fmla="*/ 19 h 79"/>
              <a:gd name="T12" fmla="*/ 19 w 82"/>
              <a:gd name="T13" fmla="*/ 7 h 79"/>
              <a:gd name="T14" fmla="*/ 19 w 82"/>
              <a:gd name="T15" fmla="*/ 4 h 79"/>
              <a:gd name="T16" fmla="*/ 22 w 82"/>
              <a:gd name="T17" fmla="*/ 0 h 79"/>
              <a:gd name="T18" fmla="*/ 8 w 82"/>
              <a:gd name="T19" fmla="*/ 0 h 79"/>
              <a:gd name="T20" fmla="*/ 0 w 82"/>
              <a:gd name="T21" fmla="*/ 19 h 79"/>
              <a:gd name="T22" fmla="*/ 8 w 82"/>
              <a:gd name="T23" fmla="*/ 30 h 79"/>
              <a:gd name="T24" fmla="*/ 8 w 82"/>
              <a:gd name="T25" fmla="*/ 52 h 79"/>
              <a:gd name="T26" fmla="*/ 0 w 82"/>
              <a:gd name="T27" fmla="*/ 56 h 79"/>
              <a:gd name="T28" fmla="*/ 0 w 82"/>
              <a:gd name="T29" fmla="*/ 71 h 79"/>
              <a:gd name="T30" fmla="*/ 4 w 82"/>
              <a:gd name="T31" fmla="*/ 67 h 79"/>
              <a:gd name="T32" fmla="*/ 30 w 82"/>
              <a:gd name="T33" fmla="*/ 56 h 79"/>
              <a:gd name="T34" fmla="*/ 30 w 82"/>
              <a:gd name="T35" fmla="*/ 56 h 79"/>
              <a:gd name="T36" fmla="*/ 30 w 82"/>
              <a:gd name="T37" fmla="*/ 49 h 79"/>
              <a:gd name="T38" fmla="*/ 19 w 82"/>
              <a:gd name="T39" fmla="*/ 30 h 79"/>
              <a:gd name="T40" fmla="*/ 26 w 82"/>
              <a:gd name="T41" fmla="*/ 41 h 79"/>
              <a:gd name="T42" fmla="*/ 30 w 82"/>
              <a:gd name="T43" fmla="*/ 67 h 79"/>
              <a:gd name="T44" fmla="*/ 30 w 82"/>
              <a:gd name="T45" fmla="*/ 71 h 79"/>
              <a:gd name="T46" fmla="*/ 41 w 82"/>
              <a:gd name="T47" fmla="*/ 79 h 79"/>
              <a:gd name="T48" fmla="*/ 60 w 82"/>
              <a:gd name="T49" fmla="*/ 79 h 79"/>
              <a:gd name="T50" fmla="*/ 71 w 82"/>
              <a:gd name="T51" fmla="*/ 79 h 79"/>
              <a:gd name="T52" fmla="*/ 79 w 82"/>
              <a:gd name="T53" fmla="*/ 75 h 79"/>
              <a:gd name="T54" fmla="*/ 82 w 82"/>
              <a:gd name="T55" fmla="*/ 64 h 79"/>
              <a:gd name="T56" fmla="*/ 71 w 82"/>
              <a:gd name="T57" fmla="*/ 60 h 79"/>
              <a:gd name="T58" fmla="*/ 67 w 82"/>
              <a:gd name="T59" fmla="*/ 67 h 79"/>
              <a:gd name="T60" fmla="*/ 52 w 82"/>
              <a:gd name="T61" fmla="*/ 67 h 79"/>
              <a:gd name="T62" fmla="*/ 45 w 82"/>
              <a:gd name="T63" fmla="*/ 67 h 79"/>
              <a:gd name="T64" fmla="*/ 41 w 82"/>
              <a:gd name="T65" fmla="*/ 34 h 79"/>
              <a:gd name="T66" fmla="*/ 49 w 82"/>
              <a:gd name="T67" fmla="*/ 64 h 79"/>
              <a:gd name="T68" fmla="*/ 56 w 82"/>
              <a:gd name="T69" fmla="*/ 30 h 79"/>
              <a:gd name="T70" fmla="*/ 64 w 82"/>
              <a:gd name="T71" fmla="*/ 45 h 79"/>
              <a:gd name="T72" fmla="*/ 64 w 82"/>
              <a:gd name="T73" fmla="*/ 49 h 79"/>
              <a:gd name="T74" fmla="*/ 60 w 82"/>
              <a:gd name="T75" fmla="*/ 49 h 79"/>
              <a:gd name="T76" fmla="*/ 64 w 82"/>
              <a:gd name="T77" fmla="*/ 60 h 79"/>
              <a:gd name="T78" fmla="*/ 75 w 82"/>
              <a:gd name="T79" fmla="*/ 52 h 79"/>
              <a:gd name="T80" fmla="*/ 75 w 82"/>
              <a:gd name="T81" fmla="*/ 15 h 79"/>
              <a:gd name="T82" fmla="*/ 56 w 82"/>
              <a:gd name="T83" fmla="*/ 4 h 79"/>
              <a:gd name="T84" fmla="*/ 60 w 82"/>
              <a:gd name="T85" fmla="*/ 0 h 79"/>
              <a:gd name="T86" fmla="*/ 60 w 82"/>
              <a:gd name="T87" fmla="*/ 0 h 79"/>
              <a:gd name="T88" fmla="*/ 56 w 82"/>
              <a:gd name="T89" fmla="*/ 0 h 79"/>
              <a:gd name="T90" fmla="*/ 52 w 82"/>
              <a:gd name="T91" fmla="*/ 0 h 79"/>
              <a:gd name="T92" fmla="*/ 49 w 82"/>
              <a:gd name="T93" fmla="*/ 22 h 79"/>
              <a:gd name="T94" fmla="*/ 41 w 82"/>
              <a:gd name="T95" fmla="*/ 26 h 79"/>
              <a:gd name="T96" fmla="*/ 41 w 82"/>
              <a:gd name="T97" fmla="*/ 15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2" h="79">
                <a:moveTo>
                  <a:pt x="41" y="15"/>
                </a:moveTo>
                <a:lnTo>
                  <a:pt x="41" y="15"/>
                </a:lnTo>
                <a:lnTo>
                  <a:pt x="41" y="11"/>
                </a:lnTo>
                <a:lnTo>
                  <a:pt x="41" y="11"/>
                </a:lnTo>
                <a:lnTo>
                  <a:pt x="41" y="11"/>
                </a:lnTo>
                <a:lnTo>
                  <a:pt x="41" y="11"/>
                </a:lnTo>
                <a:lnTo>
                  <a:pt x="34" y="7"/>
                </a:lnTo>
                <a:lnTo>
                  <a:pt x="30" y="7"/>
                </a:lnTo>
                <a:lnTo>
                  <a:pt x="30" y="26"/>
                </a:lnTo>
                <a:lnTo>
                  <a:pt x="30" y="30"/>
                </a:lnTo>
                <a:lnTo>
                  <a:pt x="30" y="19"/>
                </a:lnTo>
                <a:lnTo>
                  <a:pt x="19" y="19"/>
                </a:lnTo>
                <a:lnTo>
                  <a:pt x="19" y="7"/>
                </a:lnTo>
                <a:lnTo>
                  <a:pt x="19" y="7"/>
                </a:lnTo>
                <a:lnTo>
                  <a:pt x="19" y="4"/>
                </a:lnTo>
                <a:lnTo>
                  <a:pt x="19" y="4"/>
                </a:lnTo>
                <a:lnTo>
                  <a:pt x="22" y="0"/>
                </a:lnTo>
                <a:lnTo>
                  <a:pt x="22" y="0"/>
                </a:lnTo>
                <a:lnTo>
                  <a:pt x="11" y="0"/>
                </a:lnTo>
                <a:lnTo>
                  <a:pt x="8" y="0"/>
                </a:lnTo>
                <a:lnTo>
                  <a:pt x="8" y="19"/>
                </a:lnTo>
                <a:lnTo>
                  <a:pt x="0" y="19"/>
                </a:lnTo>
                <a:lnTo>
                  <a:pt x="0" y="30"/>
                </a:lnTo>
                <a:lnTo>
                  <a:pt x="8" y="30"/>
                </a:lnTo>
                <a:lnTo>
                  <a:pt x="8" y="52"/>
                </a:lnTo>
                <a:lnTo>
                  <a:pt x="8" y="52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0" y="71"/>
                </a:lnTo>
                <a:lnTo>
                  <a:pt x="0" y="71"/>
                </a:lnTo>
                <a:lnTo>
                  <a:pt x="4" y="67"/>
                </a:lnTo>
                <a:lnTo>
                  <a:pt x="4" y="67"/>
                </a:lnTo>
                <a:lnTo>
                  <a:pt x="30" y="56"/>
                </a:lnTo>
                <a:lnTo>
                  <a:pt x="30" y="56"/>
                </a:lnTo>
                <a:lnTo>
                  <a:pt x="30" y="56"/>
                </a:lnTo>
                <a:lnTo>
                  <a:pt x="30" y="56"/>
                </a:lnTo>
                <a:lnTo>
                  <a:pt x="30" y="49"/>
                </a:lnTo>
                <a:lnTo>
                  <a:pt x="19" y="52"/>
                </a:lnTo>
                <a:lnTo>
                  <a:pt x="19" y="30"/>
                </a:lnTo>
                <a:lnTo>
                  <a:pt x="22" y="30"/>
                </a:lnTo>
                <a:lnTo>
                  <a:pt x="26" y="41"/>
                </a:lnTo>
                <a:lnTo>
                  <a:pt x="30" y="37"/>
                </a:lnTo>
                <a:lnTo>
                  <a:pt x="30" y="67"/>
                </a:lnTo>
                <a:lnTo>
                  <a:pt x="30" y="67"/>
                </a:lnTo>
                <a:lnTo>
                  <a:pt x="30" y="71"/>
                </a:lnTo>
                <a:lnTo>
                  <a:pt x="34" y="75"/>
                </a:lnTo>
                <a:lnTo>
                  <a:pt x="41" y="79"/>
                </a:lnTo>
                <a:lnTo>
                  <a:pt x="52" y="79"/>
                </a:lnTo>
                <a:lnTo>
                  <a:pt x="60" y="79"/>
                </a:lnTo>
                <a:lnTo>
                  <a:pt x="60" y="79"/>
                </a:lnTo>
                <a:lnTo>
                  <a:pt x="71" y="79"/>
                </a:lnTo>
                <a:lnTo>
                  <a:pt x="79" y="75"/>
                </a:lnTo>
                <a:lnTo>
                  <a:pt x="79" y="75"/>
                </a:lnTo>
                <a:lnTo>
                  <a:pt x="79" y="71"/>
                </a:lnTo>
                <a:lnTo>
                  <a:pt x="82" y="64"/>
                </a:lnTo>
                <a:lnTo>
                  <a:pt x="82" y="64"/>
                </a:lnTo>
                <a:lnTo>
                  <a:pt x="71" y="60"/>
                </a:lnTo>
                <a:lnTo>
                  <a:pt x="71" y="60"/>
                </a:lnTo>
                <a:lnTo>
                  <a:pt x="67" y="67"/>
                </a:lnTo>
                <a:lnTo>
                  <a:pt x="60" y="67"/>
                </a:lnTo>
                <a:lnTo>
                  <a:pt x="52" y="67"/>
                </a:lnTo>
                <a:lnTo>
                  <a:pt x="52" y="67"/>
                </a:lnTo>
                <a:lnTo>
                  <a:pt x="45" y="67"/>
                </a:lnTo>
                <a:lnTo>
                  <a:pt x="41" y="60"/>
                </a:lnTo>
                <a:lnTo>
                  <a:pt x="41" y="34"/>
                </a:lnTo>
                <a:lnTo>
                  <a:pt x="49" y="34"/>
                </a:lnTo>
                <a:lnTo>
                  <a:pt x="49" y="64"/>
                </a:lnTo>
                <a:lnTo>
                  <a:pt x="56" y="64"/>
                </a:lnTo>
                <a:lnTo>
                  <a:pt x="56" y="30"/>
                </a:lnTo>
                <a:lnTo>
                  <a:pt x="64" y="26"/>
                </a:lnTo>
                <a:lnTo>
                  <a:pt x="64" y="45"/>
                </a:lnTo>
                <a:lnTo>
                  <a:pt x="64" y="45"/>
                </a:lnTo>
                <a:lnTo>
                  <a:pt x="64" y="49"/>
                </a:lnTo>
                <a:lnTo>
                  <a:pt x="60" y="49"/>
                </a:lnTo>
                <a:lnTo>
                  <a:pt x="60" y="49"/>
                </a:lnTo>
                <a:lnTo>
                  <a:pt x="64" y="60"/>
                </a:lnTo>
                <a:lnTo>
                  <a:pt x="64" y="60"/>
                </a:lnTo>
                <a:lnTo>
                  <a:pt x="75" y="56"/>
                </a:lnTo>
                <a:lnTo>
                  <a:pt x="75" y="52"/>
                </a:lnTo>
                <a:lnTo>
                  <a:pt x="75" y="49"/>
                </a:lnTo>
                <a:lnTo>
                  <a:pt x="75" y="15"/>
                </a:lnTo>
                <a:lnTo>
                  <a:pt x="56" y="19"/>
                </a:lnTo>
                <a:lnTo>
                  <a:pt x="56" y="4"/>
                </a:lnTo>
                <a:lnTo>
                  <a:pt x="56" y="4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56" y="0"/>
                </a:lnTo>
                <a:lnTo>
                  <a:pt x="56" y="0"/>
                </a:lnTo>
                <a:lnTo>
                  <a:pt x="52" y="0"/>
                </a:lnTo>
                <a:lnTo>
                  <a:pt x="49" y="0"/>
                </a:lnTo>
                <a:lnTo>
                  <a:pt x="49" y="22"/>
                </a:lnTo>
                <a:lnTo>
                  <a:pt x="41" y="26"/>
                </a:lnTo>
                <a:lnTo>
                  <a:pt x="41" y="26"/>
                </a:lnTo>
                <a:lnTo>
                  <a:pt x="41" y="15"/>
                </a:lnTo>
                <a:lnTo>
                  <a:pt x="41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8790398" y="3301078"/>
            <a:ext cx="114300" cy="112713"/>
          </a:xfrm>
          <a:custGeom>
            <a:avLst/>
            <a:gdLst>
              <a:gd name="T0" fmla="*/ 72 w 72"/>
              <a:gd name="T1" fmla="*/ 71 h 71"/>
              <a:gd name="T2" fmla="*/ 72 w 72"/>
              <a:gd name="T3" fmla="*/ 63 h 71"/>
              <a:gd name="T4" fmla="*/ 12 w 72"/>
              <a:gd name="T5" fmla="*/ 63 h 71"/>
              <a:gd name="T6" fmla="*/ 12 w 72"/>
              <a:gd name="T7" fmla="*/ 7 h 71"/>
              <a:gd name="T8" fmla="*/ 64 w 72"/>
              <a:gd name="T9" fmla="*/ 7 h 71"/>
              <a:gd name="T10" fmla="*/ 64 w 72"/>
              <a:gd name="T11" fmla="*/ 0 h 71"/>
              <a:gd name="T12" fmla="*/ 0 w 72"/>
              <a:gd name="T13" fmla="*/ 0 h 71"/>
              <a:gd name="T14" fmla="*/ 0 w 72"/>
              <a:gd name="T15" fmla="*/ 71 h 71"/>
              <a:gd name="T16" fmla="*/ 72 w 72"/>
              <a:gd name="T17" fmla="*/ 71 h 71"/>
              <a:gd name="T18" fmla="*/ 72 w 72"/>
              <a:gd name="T19" fmla="*/ 71 h 71"/>
              <a:gd name="T20" fmla="*/ 60 w 72"/>
              <a:gd name="T21" fmla="*/ 56 h 71"/>
              <a:gd name="T22" fmla="*/ 60 w 72"/>
              <a:gd name="T23" fmla="*/ 56 h 71"/>
              <a:gd name="T24" fmla="*/ 64 w 72"/>
              <a:gd name="T25" fmla="*/ 52 h 71"/>
              <a:gd name="T26" fmla="*/ 64 w 72"/>
              <a:gd name="T27" fmla="*/ 52 h 71"/>
              <a:gd name="T28" fmla="*/ 45 w 72"/>
              <a:gd name="T29" fmla="*/ 37 h 71"/>
              <a:gd name="T30" fmla="*/ 45 w 72"/>
              <a:gd name="T31" fmla="*/ 37 h 71"/>
              <a:gd name="T32" fmla="*/ 57 w 72"/>
              <a:gd name="T33" fmla="*/ 22 h 71"/>
              <a:gd name="T34" fmla="*/ 57 w 72"/>
              <a:gd name="T35" fmla="*/ 22 h 71"/>
              <a:gd name="T36" fmla="*/ 60 w 72"/>
              <a:gd name="T37" fmla="*/ 18 h 71"/>
              <a:gd name="T38" fmla="*/ 60 w 72"/>
              <a:gd name="T39" fmla="*/ 18 h 71"/>
              <a:gd name="T40" fmla="*/ 49 w 72"/>
              <a:gd name="T41" fmla="*/ 11 h 71"/>
              <a:gd name="T42" fmla="*/ 49 w 72"/>
              <a:gd name="T43" fmla="*/ 11 h 71"/>
              <a:gd name="T44" fmla="*/ 38 w 72"/>
              <a:gd name="T45" fmla="*/ 26 h 71"/>
              <a:gd name="T46" fmla="*/ 38 w 72"/>
              <a:gd name="T47" fmla="*/ 26 h 71"/>
              <a:gd name="T48" fmla="*/ 27 w 72"/>
              <a:gd name="T49" fmla="*/ 15 h 71"/>
              <a:gd name="T50" fmla="*/ 27 w 72"/>
              <a:gd name="T51" fmla="*/ 15 h 71"/>
              <a:gd name="T52" fmla="*/ 23 w 72"/>
              <a:gd name="T53" fmla="*/ 11 h 71"/>
              <a:gd name="T54" fmla="*/ 23 w 72"/>
              <a:gd name="T55" fmla="*/ 11 h 71"/>
              <a:gd name="T56" fmla="*/ 19 w 72"/>
              <a:gd name="T57" fmla="*/ 15 h 71"/>
              <a:gd name="T58" fmla="*/ 19 w 72"/>
              <a:gd name="T59" fmla="*/ 15 h 71"/>
              <a:gd name="T60" fmla="*/ 15 w 72"/>
              <a:gd name="T61" fmla="*/ 22 h 71"/>
              <a:gd name="T62" fmla="*/ 15 w 72"/>
              <a:gd name="T63" fmla="*/ 22 h 71"/>
              <a:gd name="T64" fmla="*/ 30 w 72"/>
              <a:gd name="T65" fmla="*/ 37 h 71"/>
              <a:gd name="T66" fmla="*/ 30 w 72"/>
              <a:gd name="T67" fmla="*/ 37 h 71"/>
              <a:gd name="T68" fmla="*/ 12 w 72"/>
              <a:gd name="T69" fmla="*/ 52 h 71"/>
              <a:gd name="T70" fmla="*/ 12 w 72"/>
              <a:gd name="T71" fmla="*/ 52 h 71"/>
              <a:gd name="T72" fmla="*/ 23 w 72"/>
              <a:gd name="T73" fmla="*/ 60 h 71"/>
              <a:gd name="T74" fmla="*/ 23 w 72"/>
              <a:gd name="T75" fmla="*/ 60 h 71"/>
              <a:gd name="T76" fmla="*/ 38 w 72"/>
              <a:gd name="T77" fmla="*/ 45 h 71"/>
              <a:gd name="T78" fmla="*/ 38 w 72"/>
              <a:gd name="T79" fmla="*/ 45 h 71"/>
              <a:gd name="T80" fmla="*/ 53 w 72"/>
              <a:gd name="T81" fmla="*/ 60 h 71"/>
              <a:gd name="T82" fmla="*/ 53 w 72"/>
              <a:gd name="T83" fmla="*/ 60 h 71"/>
              <a:gd name="T84" fmla="*/ 60 w 72"/>
              <a:gd name="T85" fmla="*/ 56 h 71"/>
              <a:gd name="T86" fmla="*/ 60 w 72"/>
              <a:gd name="T87" fmla="*/ 56 h 71"/>
              <a:gd name="T88" fmla="*/ 60 w 72"/>
              <a:gd name="T89" fmla="*/ 56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2" h="71">
                <a:moveTo>
                  <a:pt x="72" y="71"/>
                </a:moveTo>
                <a:lnTo>
                  <a:pt x="72" y="63"/>
                </a:lnTo>
                <a:lnTo>
                  <a:pt x="12" y="63"/>
                </a:lnTo>
                <a:lnTo>
                  <a:pt x="12" y="7"/>
                </a:lnTo>
                <a:lnTo>
                  <a:pt x="64" y="7"/>
                </a:lnTo>
                <a:lnTo>
                  <a:pt x="64" y="0"/>
                </a:lnTo>
                <a:lnTo>
                  <a:pt x="0" y="0"/>
                </a:lnTo>
                <a:lnTo>
                  <a:pt x="0" y="71"/>
                </a:lnTo>
                <a:lnTo>
                  <a:pt x="72" y="71"/>
                </a:lnTo>
                <a:lnTo>
                  <a:pt x="72" y="71"/>
                </a:lnTo>
                <a:close/>
                <a:moveTo>
                  <a:pt x="60" y="56"/>
                </a:moveTo>
                <a:lnTo>
                  <a:pt x="60" y="56"/>
                </a:lnTo>
                <a:lnTo>
                  <a:pt x="64" y="52"/>
                </a:lnTo>
                <a:lnTo>
                  <a:pt x="64" y="52"/>
                </a:lnTo>
                <a:lnTo>
                  <a:pt x="45" y="37"/>
                </a:lnTo>
                <a:lnTo>
                  <a:pt x="45" y="37"/>
                </a:lnTo>
                <a:lnTo>
                  <a:pt x="57" y="22"/>
                </a:lnTo>
                <a:lnTo>
                  <a:pt x="57" y="22"/>
                </a:lnTo>
                <a:lnTo>
                  <a:pt x="60" y="18"/>
                </a:lnTo>
                <a:lnTo>
                  <a:pt x="60" y="18"/>
                </a:lnTo>
                <a:lnTo>
                  <a:pt x="49" y="11"/>
                </a:lnTo>
                <a:lnTo>
                  <a:pt x="49" y="11"/>
                </a:lnTo>
                <a:lnTo>
                  <a:pt x="38" y="26"/>
                </a:lnTo>
                <a:lnTo>
                  <a:pt x="38" y="26"/>
                </a:lnTo>
                <a:lnTo>
                  <a:pt x="27" y="15"/>
                </a:lnTo>
                <a:lnTo>
                  <a:pt x="27" y="15"/>
                </a:lnTo>
                <a:lnTo>
                  <a:pt x="23" y="11"/>
                </a:lnTo>
                <a:lnTo>
                  <a:pt x="23" y="11"/>
                </a:lnTo>
                <a:lnTo>
                  <a:pt x="19" y="15"/>
                </a:lnTo>
                <a:lnTo>
                  <a:pt x="19" y="15"/>
                </a:lnTo>
                <a:lnTo>
                  <a:pt x="15" y="22"/>
                </a:lnTo>
                <a:lnTo>
                  <a:pt x="15" y="22"/>
                </a:lnTo>
                <a:lnTo>
                  <a:pt x="30" y="37"/>
                </a:lnTo>
                <a:lnTo>
                  <a:pt x="30" y="37"/>
                </a:lnTo>
                <a:lnTo>
                  <a:pt x="12" y="52"/>
                </a:lnTo>
                <a:lnTo>
                  <a:pt x="12" y="52"/>
                </a:lnTo>
                <a:lnTo>
                  <a:pt x="23" y="60"/>
                </a:lnTo>
                <a:lnTo>
                  <a:pt x="23" y="60"/>
                </a:lnTo>
                <a:lnTo>
                  <a:pt x="38" y="45"/>
                </a:lnTo>
                <a:lnTo>
                  <a:pt x="38" y="45"/>
                </a:lnTo>
                <a:lnTo>
                  <a:pt x="53" y="60"/>
                </a:lnTo>
                <a:lnTo>
                  <a:pt x="53" y="60"/>
                </a:lnTo>
                <a:lnTo>
                  <a:pt x="60" y="56"/>
                </a:lnTo>
                <a:lnTo>
                  <a:pt x="60" y="56"/>
                </a:lnTo>
                <a:lnTo>
                  <a:pt x="60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9682573" y="3509040"/>
            <a:ext cx="131762" cy="125413"/>
          </a:xfrm>
          <a:custGeom>
            <a:avLst/>
            <a:gdLst>
              <a:gd name="T0" fmla="*/ 12 w 83"/>
              <a:gd name="T1" fmla="*/ 22 h 79"/>
              <a:gd name="T2" fmla="*/ 23 w 83"/>
              <a:gd name="T3" fmla="*/ 22 h 79"/>
              <a:gd name="T4" fmla="*/ 19 w 83"/>
              <a:gd name="T5" fmla="*/ 11 h 79"/>
              <a:gd name="T6" fmla="*/ 8 w 83"/>
              <a:gd name="T7" fmla="*/ 15 h 79"/>
              <a:gd name="T8" fmla="*/ 12 w 83"/>
              <a:gd name="T9" fmla="*/ 22 h 79"/>
              <a:gd name="T10" fmla="*/ 38 w 83"/>
              <a:gd name="T11" fmla="*/ 26 h 79"/>
              <a:gd name="T12" fmla="*/ 45 w 83"/>
              <a:gd name="T13" fmla="*/ 7 h 79"/>
              <a:gd name="T14" fmla="*/ 38 w 83"/>
              <a:gd name="T15" fmla="*/ 26 h 79"/>
              <a:gd name="T16" fmla="*/ 27 w 83"/>
              <a:gd name="T17" fmla="*/ 79 h 79"/>
              <a:gd name="T18" fmla="*/ 56 w 83"/>
              <a:gd name="T19" fmla="*/ 71 h 79"/>
              <a:gd name="T20" fmla="*/ 68 w 83"/>
              <a:gd name="T21" fmla="*/ 79 h 79"/>
              <a:gd name="T22" fmla="*/ 15 w 83"/>
              <a:gd name="T23" fmla="*/ 41 h 79"/>
              <a:gd name="T24" fmla="*/ 27 w 83"/>
              <a:gd name="T25" fmla="*/ 79 h 79"/>
              <a:gd name="T26" fmla="*/ 56 w 83"/>
              <a:gd name="T27" fmla="*/ 52 h 79"/>
              <a:gd name="T28" fmla="*/ 27 w 83"/>
              <a:gd name="T29" fmla="*/ 49 h 79"/>
              <a:gd name="T30" fmla="*/ 56 w 83"/>
              <a:gd name="T31" fmla="*/ 52 h 79"/>
              <a:gd name="T32" fmla="*/ 27 w 83"/>
              <a:gd name="T33" fmla="*/ 60 h 79"/>
              <a:gd name="T34" fmla="*/ 56 w 83"/>
              <a:gd name="T35" fmla="*/ 64 h 79"/>
              <a:gd name="T36" fmla="*/ 27 w 83"/>
              <a:gd name="T37" fmla="*/ 60 h 79"/>
              <a:gd name="T38" fmla="*/ 0 w 83"/>
              <a:gd name="T39" fmla="*/ 26 h 79"/>
              <a:gd name="T40" fmla="*/ 83 w 83"/>
              <a:gd name="T41" fmla="*/ 37 h 79"/>
              <a:gd name="T42" fmla="*/ 56 w 83"/>
              <a:gd name="T43" fmla="*/ 26 h 79"/>
              <a:gd name="T44" fmla="*/ 75 w 83"/>
              <a:gd name="T45" fmla="*/ 7 h 79"/>
              <a:gd name="T46" fmla="*/ 8 w 83"/>
              <a:gd name="T47" fmla="*/ 0 h 79"/>
              <a:gd name="T48" fmla="*/ 27 w 83"/>
              <a:gd name="T49" fmla="*/ 7 h 79"/>
              <a:gd name="T50" fmla="*/ 0 w 83"/>
              <a:gd name="T51" fmla="*/ 26 h 79"/>
              <a:gd name="T52" fmla="*/ 56 w 83"/>
              <a:gd name="T53" fmla="*/ 22 h 79"/>
              <a:gd name="T54" fmla="*/ 68 w 83"/>
              <a:gd name="T55" fmla="*/ 26 h 79"/>
              <a:gd name="T56" fmla="*/ 71 w 83"/>
              <a:gd name="T57" fmla="*/ 19 h 79"/>
              <a:gd name="T58" fmla="*/ 64 w 83"/>
              <a:gd name="T59" fmla="*/ 7 h 79"/>
              <a:gd name="T60" fmla="*/ 56 w 83"/>
              <a:gd name="T61" fmla="*/ 22 h 79"/>
              <a:gd name="T62" fmla="*/ 56 w 83"/>
              <a:gd name="T63" fmla="*/ 2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3" h="79">
                <a:moveTo>
                  <a:pt x="12" y="22"/>
                </a:moveTo>
                <a:lnTo>
                  <a:pt x="12" y="22"/>
                </a:lnTo>
                <a:lnTo>
                  <a:pt x="15" y="26"/>
                </a:lnTo>
                <a:lnTo>
                  <a:pt x="23" y="22"/>
                </a:lnTo>
                <a:lnTo>
                  <a:pt x="23" y="22"/>
                </a:lnTo>
                <a:lnTo>
                  <a:pt x="19" y="11"/>
                </a:lnTo>
                <a:lnTo>
                  <a:pt x="8" y="15"/>
                </a:lnTo>
                <a:lnTo>
                  <a:pt x="8" y="15"/>
                </a:lnTo>
                <a:lnTo>
                  <a:pt x="12" y="22"/>
                </a:lnTo>
                <a:lnTo>
                  <a:pt x="12" y="22"/>
                </a:lnTo>
                <a:lnTo>
                  <a:pt x="12" y="22"/>
                </a:lnTo>
                <a:close/>
                <a:moveTo>
                  <a:pt x="38" y="26"/>
                </a:moveTo>
                <a:lnTo>
                  <a:pt x="38" y="7"/>
                </a:lnTo>
                <a:lnTo>
                  <a:pt x="45" y="7"/>
                </a:lnTo>
                <a:lnTo>
                  <a:pt x="45" y="26"/>
                </a:lnTo>
                <a:lnTo>
                  <a:pt x="38" y="26"/>
                </a:lnTo>
                <a:lnTo>
                  <a:pt x="38" y="26"/>
                </a:lnTo>
                <a:close/>
                <a:moveTo>
                  <a:pt x="27" y="79"/>
                </a:moveTo>
                <a:lnTo>
                  <a:pt x="27" y="71"/>
                </a:lnTo>
                <a:lnTo>
                  <a:pt x="56" y="71"/>
                </a:lnTo>
                <a:lnTo>
                  <a:pt x="56" y="79"/>
                </a:lnTo>
                <a:lnTo>
                  <a:pt x="68" y="79"/>
                </a:lnTo>
                <a:lnTo>
                  <a:pt x="68" y="41"/>
                </a:lnTo>
                <a:lnTo>
                  <a:pt x="15" y="41"/>
                </a:lnTo>
                <a:lnTo>
                  <a:pt x="15" y="79"/>
                </a:lnTo>
                <a:lnTo>
                  <a:pt x="27" y="79"/>
                </a:lnTo>
                <a:lnTo>
                  <a:pt x="27" y="79"/>
                </a:lnTo>
                <a:close/>
                <a:moveTo>
                  <a:pt x="56" y="52"/>
                </a:moveTo>
                <a:lnTo>
                  <a:pt x="27" y="52"/>
                </a:lnTo>
                <a:lnTo>
                  <a:pt x="27" y="49"/>
                </a:lnTo>
                <a:lnTo>
                  <a:pt x="56" y="49"/>
                </a:lnTo>
                <a:lnTo>
                  <a:pt x="56" y="52"/>
                </a:lnTo>
                <a:lnTo>
                  <a:pt x="56" y="52"/>
                </a:lnTo>
                <a:close/>
                <a:moveTo>
                  <a:pt x="27" y="60"/>
                </a:moveTo>
                <a:lnTo>
                  <a:pt x="56" y="60"/>
                </a:lnTo>
                <a:lnTo>
                  <a:pt x="56" y="64"/>
                </a:lnTo>
                <a:lnTo>
                  <a:pt x="27" y="64"/>
                </a:lnTo>
                <a:lnTo>
                  <a:pt x="27" y="60"/>
                </a:lnTo>
                <a:lnTo>
                  <a:pt x="27" y="60"/>
                </a:lnTo>
                <a:close/>
                <a:moveTo>
                  <a:pt x="0" y="26"/>
                </a:moveTo>
                <a:lnTo>
                  <a:pt x="0" y="37"/>
                </a:lnTo>
                <a:lnTo>
                  <a:pt x="83" y="37"/>
                </a:lnTo>
                <a:lnTo>
                  <a:pt x="83" y="26"/>
                </a:lnTo>
                <a:lnTo>
                  <a:pt x="56" y="26"/>
                </a:lnTo>
                <a:lnTo>
                  <a:pt x="56" y="7"/>
                </a:lnTo>
                <a:lnTo>
                  <a:pt x="75" y="7"/>
                </a:lnTo>
                <a:lnTo>
                  <a:pt x="75" y="0"/>
                </a:lnTo>
                <a:lnTo>
                  <a:pt x="8" y="0"/>
                </a:lnTo>
                <a:lnTo>
                  <a:pt x="8" y="7"/>
                </a:lnTo>
                <a:lnTo>
                  <a:pt x="27" y="7"/>
                </a:lnTo>
                <a:lnTo>
                  <a:pt x="27" y="26"/>
                </a:lnTo>
                <a:lnTo>
                  <a:pt x="0" y="26"/>
                </a:lnTo>
                <a:lnTo>
                  <a:pt x="0" y="26"/>
                </a:lnTo>
                <a:close/>
                <a:moveTo>
                  <a:pt x="56" y="22"/>
                </a:moveTo>
                <a:lnTo>
                  <a:pt x="68" y="26"/>
                </a:lnTo>
                <a:lnTo>
                  <a:pt x="68" y="26"/>
                </a:lnTo>
                <a:lnTo>
                  <a:pt x="71" y="19"/>
                </a:lnTo>
                <a:lnTo>
                  <a:pt x="71" y="19"/>
                </a:lnTo>
                <a:lnTo>
                  <a:pt x="75" y="15"/>
                </a:lnTo>
                <a:lnTo>
                  <a:pt x="64" y="7"/>
                </a:lnTo>
                <a:lnTo>
                  <a:pt x="64" y="7"/>
                </a:lnTo>
                <a:lnTo>
                  <a:pt x="56" y="22"/>
                </a:lnTo>
                <a:lnTo>
                  <a:pt x="56" y="22"/>
                </a:lnTo>
                <a:lnTo>
                  <a:pt x="56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6"/>
          <p:cNvSpPr>
            <a:spLocks noEditPoints="1"/>
          </p:cNvSpPr>
          <p:nvPr/>
        </p:nvSpPr>
        <p:spPr bwMode="auto">
          <a:xfrm>
            <a:off x="9831798" y="3502690"/>
            <a:ext cx="119062" cy="131763"/>
          </a:xfrm>
          <a:custGeom>
            <a:avLst/>
            <a:gdLst>
              <a:gd name="T0" fmla="*/ 15 w 75"/>
              <a:gd name="T1" fmla="*/ 56 h 83"/>
              <a:gd name="T2" fmla="*/ 15 w 75"/>
              <a:gd name="T3" fmla="*/ 53 h 83"/>
              <a:gd name="T4" fmla="*/ 30 w 75"/>
              <a:gd name="T5" fmla="*/ 53 h 83"/>
              <a:gd name="T6" fmla="*/ 30 w 75"/>
              <a:gd name="T7" fmla="*/ 83 h 83"/>
              <a:gd name="T8" fmla="*/ 45 w 75"/>
              <a:gd name="T9" fmla="*/ 83 h 83"/>
              <a:gd name="T10" fmla="*/ 45 w 75"/>
              <a:gd name="T11" fmla="*/ 53 h 83"/>
              <a:gd name="T12" fmla="*/ 60 w 75"/>
              <a:gd name="T13" fmla="*/ 53 h 83"/>
              <a:gd name="T14" fmla="*/ 60 w 75"/>
              <a:gd name="T15" fmla="*/ 56 h 83"/>
              <a:gd name="T16" fmla="*/ 75 w 75"/>
              <a:gd name="T17" fmla="*/ 56 h 83"/>
              <a:gd name="T18" fmla="*/ 75 w 75"/>
              <a:gd name="T19" fmla="*/ 15 h 83"/>
              <a:gd name="T20" fmla="*/ 45 w 75"/>
              <a:gd name="T21" fmla="*/ 15 h 83"/>
              <a:gd name="T22" fmla="*/ 45 w 75"/>
              <a:gd name="T23" fmla="*/ 8 h 83"/>
              <a:gd name="T24" fmla="*/ 45 w 75"/>
              <a:gd name="T25" fmla="*/ 8 h 83"/>
              <a:gd name="T26" fmla="*/ 45 w 75"/>
              <a:gd name="T27" fmla="*/ 0 h 83"/>
              <a:gd name="T28" fmla="*/ 45 w 75"/>
              <a:gd name="T29" fmla="*/ 0 h 83"/>
              <a:gd name="T30" fmla="*/ 45 w 75"/>
              <a:gd name="T31" fmla="*/ 0 h 83"/>
              <a:gd name="T32" fmla="*/ 45 w 75"/>
              <a:gd name="T33" fmla="*/ 0 h 83"/>
              <a:gd name="T34" fmla="*/ 41 w 75"/>
              <a:gd name="T35" fmla="*/ 0 h 83"/>
              <a:gd name="T36" fmla="*/ 41 w 75"/>
              <a:gd name="T37" fmla="*/ 0 h 83"/>
              <a:gd name="T38" fmla="*/ 30 w 75"/>
              <a:gd name="T39" fmla="*/ 0 h 83"/>
              <a:gd name="T40" fmla="*/ 30 w 75"/>
              <a:gd name="T41" fmla="*/ 15 h 83"/>
              <a:gd name="T42" fmla="*/ 0 w 75"/>
              <a:gd name="T43" fmla="*/ 15 h 83"/>
              <a:gd name="T44" fmla="*/ 0 w 75"/>
              <a:gd name="T45" fmla="*/ 56 h 83"/>
              <a:gd name="T46" fmla="*/ 15 w 75"/>
              <a:gd name="T47" fmla="*/ 56 h 83"/>
              <a:gd name="T48" fmla="*/ 15 w 75"/>
              <a:gd name="T49" fmla="*/ 56 h 83"/>
              <a:gd name="T50" fmla="*/ 30 w 75"/>
              <a:gd name="T51" fmla="*/ 26 h 83"/>
              <a:gd name="T52" fmla="*/ 30 w 75"/>
              <a:gd name="T53" fmla="*/ 41 h 83"/>
              <a:gd name="T54" fmla="*/ 15 w 75"/>
              <a:gd name="T55" fmla="*/ 41 h 83"/>
              <a:gd name="T56" fmla="*/ 15 w 75"/>
              <a:gd name="T57" fmla="*/ 26 h 83"/>
              <a:gd name="T58" fmla="*/ 30 w 75"/>
              <a:gd name="T59" fmla="*/ 26 h 83"/>
              <a:gd name="T60" fmla="*/ 30 w 75"/>
              <a:gd name="T61" fmla="*/ 26 h 83"/>
              <a:gd name="T62" fmla="*/ 45 w 75"/>
              <a:gd name="T63" fmla="*/ 41 h 83"/>
              <a:gd name="T64" fmla="*/ 45 w 75"/>
              <a:gd name="T65" fmla="*/ 26 h 83"/>
              <a:gd name="T66" fmla="*/ 60 w 75"/>
              <a:gd name="T67" fmla="*/ 26 h 83"/>
              <a:gd name="T68" fmla="*/ 60 w 75"/>
              <a:gd name="T69" fmla="*/ 41 h 83"/>
              <a:gd name="T70" fmla="*/ 45 w 75"/>
              <a:gd name="T71" fmla="*/ 41 h 83"/>
              <a:gd name="T72" fmla="*/ 45 w 75"/>
              <a:gd name="T73" fmla="*/ 4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" h="83">
                <a:moveTo>
                  <a:pt x="15" y="56"/>
                </a:moveTo>
                <a:lnTo>
                  <a:pt x="15" y="53"/>
                </a:lnTo>
                <a:lnTo>
                  <a:pt x="30" y="53"/>
                </a:lnTo>
                <a:lnTo>
                  <a:pt x="30" y="83"/>
                </a:lnTo>
                <a:lnTo>
                  <a:pt x="45" y="83"/>
                </a:lnTo>
                <a:lnTo>
                  <a:pt x="45" y="53"/>
                </a:lnTo>
                <a:lnTo>
                  <a:pt x="60" y="53"/>
                </a:lnTo>
                <a:lnTo>
                  <a:pt x="60" y="56"/>
                </a:lnTo>
                <a:lnTo>
                  <a:pt x="75" y="56"/>
                </a:lnTo>
                <a:lnTo>
                  <a:pt x="75" y="15"/>
                </a:lnTo>
                <a:lnTo>
                  <a:pt x="45" y="15"/>
                </a:lnTo>
                <a:lnTo>
                  <a:pt x="45" y="8"/>
                </a:lnTo>
                <a:lnTo>
                  <a:pt x="45" y="8"/>
                </a:lnTo>
                <a:lnTo>
                  <a:pt x="45" y="0"/>
                </a:lnTo>
                <a:lnTo>
                  <a:pt x="45" y="0"/>
                </a:lnTo>
                <a:lnTo>
                  <a:pt x="45" y="0"/>
                </a:lnTo>
                <a:lnTo>
                  <a:pt x="45" y="0"/>
                </a:lnTo>
                <a:lnTo>
                  <a:pt x="41" y="0"/>
                </a:lnTo>
                <a:lnTo>
                  <a:pt x="41" y="0"/>
                </a:lnTo>
                <a:lnTo>
                  <a:pt x="30" y="0"/>
                </a:lnTo>
                <a:lnTo>
                  <a:pt x="30" y="15"/>
                </a:lnTo>
                <a:lnTo>
                  <a:pt x="0" y="15"/>
                </a:lnTo>
                <a:lnTo>
                  <a:pt x="0" y="56"/>
                </a:lnTo>
                <a:lnTo>
                  <a:pt x="15" y="56"/>
                </a:lnTo>
                <a:lnTo>
                  <a:pt x="15" y="56"/>
                </a:lnTo>
                <a:close/>
                <a:moveTo>
                  <a:pt x="30" y="26"/>
                </a:moveTo>
                <a:lnTo>
                  <a:pt x="30" y="41"/>
                </a:lnTo>
                <a:lnTo>
                  <a:pt x="15" y="41"/>
                </a:lnTo>
                <a:lnTo>
                  <a:pt x="15" y="26"/>
                </a:lnTo>
                <a:lnTo>
                  <a:pt x="30" y="26"/>
                </a:lnTo>
                <a:lnTo>
                  <a:pt x="30" y="26"/>
                </a:lnTo>
                <a:close/>
                <a:moveTo>
                  <a:pt x="45" y="41"/>
                </a:moveTo>
                <a:lnTo>
                  <a:pt x="45" y="26"/>
                </a:lnTo>
                <a:lnTo>
                  <a:pt x="60" y="26"/>
                </a:lnTo>
                <a:lnTo>
                  <a:pt x="60" y="41"/>
                </a:lnTo>
                <a:lnTo>
                  <a:pt x="45" y="41"/>
                </a:lnTo>
                <a:lnTo>
                  <a:pt x="45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7"/>
          <p:cNvSpPr>
            <a:spLocks/>
          </p:cNvSpPr>
          <p:nvPr/>
        </p:nvSpPr>
        <p:spPr bwMode="auto">
          <a:xfrm>
            <a:off x="9974673" y="3502690"/>
            <a:ext cx="125412" cy="125413"/>
          </a:xfrm>
          <a:custGeom>
            <a:avLst/>
            <a:gdLst>
              <a:gd name="T0" fmla="*/ 45 w 79"/>
              <a:gd name="T1" fmla="*/ 11 h 79"/>
              <a:gd name="T2" fmla="*/ 45 w 79"/>
              <a:gd name="T3" fmla="*/ 11 h 79"/>
              <a:gd name="T4" fmla="*/ 45 w 79"/>
              <a:gd name="T5" fmla="*/ 8 h 79"/>
              <a:gd name="T6" fmla="*/ 45 w 79"/>
              <a:gd name="T7" fmla="*/ 8 h 79"/>
              <a:gd name="T8" fmla="*/ 41 w 79"/>
              <a:gd name="T9" fmla="*/ 0 h 79"/>
              <a:gd name="T10" fmla="*/ 41 w 79"/>
              <a:gd name="T11" fmla="*/ 0 h 79"/>
              <a:gd name="T12" fmla="*/ 37 w 79"/>
              <a:gd name="T13" fmla="*/ 0 h 79"/>
              <a:gd name="T14" fmla="*/ 37 w 79"/>
              <a:gd name="T15" fmla="*/ 0 h 79"/>
              <a:gd name="T16" fmla="*/ 30 w 79"/>
              <a:gd name="T17" fmla="*/ 0 h 79"/>
              <a:gd name="T18" fmla="*/ 30 w 79"/>
              <a:gd name="T19" fmla="*/ 0 h 79"/>
              <a:gd name="T20" fmla="*/ 34 w 79"/>
              <a:gd name="T21" fmla="*/ 11 h 79"/>
              <a:gd name="T22" fmla="*/ 0 w 79"/>
              <a:gd name="T23" fmla="*/ 11 h 79"/>
              <a:gd name="T24" fmla="*/ 0 w 79"/>
              <a:gd name="T25" fmla="*/ 23 h 79"/>
              <a:gd name="T26" fmla="*/ 34 w 79"/>
              <a:gd name="T27" fmla="*/ 23 h 79"/>
              <a:gd name="T28" fmla="*/ 34 w 79"/>
              <a:gd name="T29" fmla="*/ 30 h 79"/>
              <a:gd name="T30" fmla="*/ 7 w 79"/>
              <a:gd name="T31" fmla="*/ 30 h 79"/>
              <a:gd name="T32" fmla="*/ 7 w 79"/>
              <a:gd name="T33" fmla="*/ 71 h 79"/>
              <a:gd name="T34" fmla="*/ 19 w 79"/>
              <a:gd name="T35" fmla="*/ 71 h 79"/>
              <a:gd name="T36" fmla="*/ 19 w 79"/>
              <a:gd name="T37" fmla="*/ 41 h 79"/>
              <a:gd name="T38" fmla="*/ 34 w 79"/>
              <a:gd name="T39" fmla="*/ 41 h 79"/>
              <a:gd name="T40" fmla="*/ 34 w 79"/>
              <a:gd name="T41" fmla="*/ 79 h 79"/>
              <a:gd name="T42" fmla="*/ 45 w 79"/>
              <a:gd name="T43" fmla="*/ 79 h 79"/>
              <a:gd name="T44" fmla="*/ 45 w 79"/>
              <a:gd name="T45" fmla="*/ 41 h 79"/>
              <a:gd name="T46" fmla="*/ 56 w 79"/>
              <a:gd name="T47" fmla="*/ 41 h 79"/>
              <a:gd name="T48" fmla="*/ 56 w 79"/>
              <a:gd name="T49" fmla="*/ 60 h 79"/>
              <a:gd name="T50" fmla="*/ 56 w 79"/>
              <a:gd name="T51" fmla="*/ 60 h 79"/>
              <a:gd name="T52" fmla="*/ 52 w 79"/>
              <a:gd name="T53" fmla="*/ 60 h 79"/>
              <a:gd name="T54" fmla="*/ 49 w 79"/>
              <a:gd name="T55" fmla="*/ 60 h 79"/>
              <a:gd name="T56" fmla="*/ 49 w 79"/>
              <a:gd name="T57" fmla="*/ 60 h 79"/>
              <a:gd name="T58" fmla="*/ 49 w 79"/>
              <a:gd name="T59" fmla="*/ 71 h 79"/>
              <a:gd name="T60" fmla="*/ 49 w 79"/>
              <a:gd name="T61" fmla="*/ 71 h 79"/>
              <a:gd name="T62" fmla="*/ 64 w 79"/>
              <a:gd name="T63" fmla="*/ 71 h 79"/>
              <a:gd name="T64" fmla="*/ 67 w 79"/>
              <a:gd name="T65" fmla="*/ 68 h 79"/>
              <a:gd name="T66" fmla="*/ 67 w 79"/>
              <a:gd name="T67" fmla="*/ 64 h 79"/>
              <a:gd name="T68" fmla="*/ 67 w 79"/>
              <a:gd name="T69" fmla="*/ 30 h 79"/>
              <a:gd name="T70" fmla="*/ 45 w 79"/>
              <a:gd name="T71" fmla="*/ 30 h 79"/>
              <a:gd name="T72" fmla="*/ 45 w 79"/>
              <a:gd name="T73" fmla="*/ 23 h 79"/>
              <a:gd name="T74" fmla="*/ 79 w 79"/>
              <a:gd name="T75" fmla="*/ 23 h 79"/>
              <a:gd name="T76" fmla="*/ 79 w 79"/>
              <a:gd name="T77" fmla="*/ 11 h 79"/>
              <a:gd name="T78" fmla="*/ 37 w 79"/>
              <a:gd name="T79" fmla="*/ 11 h 79"/>
              <a:gd name="T80" fmla="*/ 37 w 79"/>
              <a:gd name="T81" fmla="*/ 11 h 79"/>
              <a:gd name="T82" fmla="*/ 45 w 79"/>
              <a:gd name="T83" fmla="*/ 11 h 79"/>
              <a:gd name="T84" fmla="*/ 45 w 79"/>
              <a:gd name="T85" fmla="*/ 11 h 79"/>
              <a:gd name="T86" fmla="*/ 45 w 79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79">
                <a:moveTo>
                  <a:pt x="45" y="11"/>
                </a:moveTo>
                <a:lnTo>
                  <a:pt x="45" y="11"/>
                </a:lnTo>
                <a:lnTo>
                  <a:pt x="45" y="8"/>
                </a:lnTo>
                <a:lnTo>
                  <a:pt x="45" y="8"/>
                </a:lnTo>
                <a:lnTo>
                  <a:pt x="41" y="0"/>
                </a:lnTo>
                <a:lnTo>
                  <a:pt x="41" y="0"/>
                </a:lnTo>
                <a:lnTo>
                  <a:pt x="37" y="0"/>
                </a:lnTo>
                <a:lnTo>
                  <a:pt x="37" y="0"/>
                </a:lnTo>
                <a:lnTo>
                  <a:pt x="30" y="0"/>
                </a:lnTo>
                <a:lnTo>
                  <a:pt x="30" y="0"/>
                </a:lnTo>
                <a:lnTo>
                  <a:pt x="34" y="11"/>
                </a:lnTo>
                <a:lnTo>
                  <a:pt x="0" y="11"/>
                </a:lnTo>
                <a:lnTo>
                  <a:pt x="0" y="23"/>
                </a:lnTo>
                <a:lnTo>
                  <a:pt x="34" y="23"/>
                </a:lnTo>
                <a:lnTo>
                  <a:pt x="34" y="30"/>
                </a:lnTo>
                <a:lnTo>
                  <a:pt x="7" y="30"/>
                </a:lnTo>
                <a:lnTo>
                  <a:pt x="7" y="71"/>
                </a:lnTo>
                <a:lnTo>
                  <a:pt x="19" y="71"/>
                </a:lnTo>
                <a:lnTo>
                  <a:pt x="19" y="41"/>
                </a:lnTo>
                <a:lnTo>
                  <a:pt x="34" y="41"/>
                </a:lnTo>
                <a:lnTo>
                  <a:pt x="34" y="79"/>
                </a:lnTo>
                <a:lnTo>
                  <a:pt x="45" y="79"/>
                </a:lnTo>
                <a:lnTo>
                  <a:pt x="45" y="41"/>
                </a:lnTo>
                <a:lnTo>
                  <a:pt x="56" y="41"/>
                </a:lnTo>
                <a:lnTo>
                  <a:pt x="56" y="60"/>
                </a:lnTo>
                <a:lnTo>
                  <a:pt x="56" y="60"/>
                </a:lnTo>
                <a:lnTo>
                  <a:pt x="52" y="60"/>
                </a:lnTo>
                <a:lnTo>
                  <a:pt x="49" y="60"/>
                </a:lnTo>
                <a:lnTo>
                  <a:pt x="49" y="60"/>
                </a:lnTo>
                <a:lnTo>
                  <a:pt x="49" y="71"/>
                </a:lnTo>
                <a:lnTo>
                  <a:pt x="49" y="71"/>
                </a:lnTo>
                <a:lnTo>
                  <a:pt x="64" y="71"/>
                </a:lnTo>
                <a:lnTo>
                  <a:pt x="67" y="68"/>
                </a:lnTo>
                <a:lnTo>
                  <a:pt x="67" y="64"/>
                </a:lnTo>
                <a:lnTo>
                  <a:pt x="67" y="30"/>
                </a:lnTo>
                <a:lnTo>
                  <a:pt x="45" y="30"/>
                </a:lnTo>
                <a:lnTo>
                  <a:pt x="45" y="23"/>
                </a:lnTo>
                <a:lnTo>
                  <a:pt x="79" y="23"/>
                </a:lnTo>
                <a:lnTo>
                  <a:pt x="79" y="11"/>
                </a:lnTo>
                <a:lnTo>
                  <a:pt x="37" y="11"/>
                </a:lnTo>
                <a:lnTo>
                  <a:pt x="37" y="11"/>
                </a:lnTo>
                <a:lnTo>
                  <a:pt x="45" y="11"/>
                </a:lnTo>
                <a:lnTo>
                  <a:pt x="45" y="11"/>
                </a:lnTo>
                <a:lnTo>
                  <a:pt x="45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9842910" y="4901278"/>
            <a:ext cx="131762" cy="130175"/>
          </a:xfrm>
          <a:custGeom>
            <a:avLst/>
            <a:gdLst>
              <a:gd name="T0" fmla="*/ 19 w 83"/>
              <a:gd name="T1" fmla="*/ 41 h 82"/>
              <a:gd name="T2" fmla="*/ 19 w 83"/>
              <a:gd name="T3" fmla="*/ 63 h 82"/>
              <a:gd name="T4" fmla="*/ 15 w 83"/>
              <a:gd name="T5" fmla="*/ 71 h 82"/>
              <a:gd name="T6" fmla="*/ 19 w 83"/>
              <a:gd name="T7" fmla="*/ 82 h 82"/>
              <a:gd name="T8" fmla="*/ 23 w 83"/>
              <a:gd name="T9" fmla="*/ 78 h 82"/>
              <a:gd name="T10" fmla="*/ 45 w 83"/>
              <a:gd name="T11" fmla="*/ 67 h 82"/>
              <a:gd name="T12" fmla="*/ 45 w 83"/>
              <a:gd name="T13" fmla="*/ 60 h 82"/>
              <a:gd name="T14" fmla="*/ 42 w 83"/>
              <a:gd name="T15" fmla="*/ 56 h 82"/>
              <a:gd name="T16" fmla="*/ 38 w 83"/>
              <a:gd name="T17" fmla="*/ 60 h 82"/>
              <a:gd name="T18" fmla="*/ 30 w 83"/>
              <a:gd name="T19" fmla="*/ 41 h 82"/>
              <a:gd name="T20" fmla="*/ 38 w 83"/>
              <a:gd name="T21" fmla="*/ 41 h 82"/>
              <a:gd name="T22" fmla="*/ 49 w 83"/>
              <a:gd name="T23" fmla="*/ 63 h 82"/>
              <a:gd name="T24" fmla="*/ 75 w 83"/>
              <a:gd name="T25" fmla="*/ 78 h 82"/>
              <a:gd name="T26" fmla="*/ 83 w 83"/>
              <a:gd name="T27" fmla="*/ 67 h 82"/>
              <a:gd name="T28" fmla="*/ 64 w 83"/>
              <a:gd name="T29" fmla="*/ 56 h 82"/>
              <a:gd name="T30" fmla="*/ 49 w 83"/>
              <a:gd name="T31" fmla="*/ 41 h 82"/>
              <a:gd name="T32" fmla="*/ 79 w 83"/>
              <a:gd name="T33" fmla="*/ 30 h 82"/>
              <a:gd name="T34" fmla="*/ 30 w 83"/>
              <a:gd name="T35" fmla="*/ 7 h 82"/>
              <a:gd name="T36" fmla="*/ 30 w 83"/>
              <a:gd name="T37" fmla="*/ 3 h 82"/>
              <a:gd name="T38" fmla="*/ 30 w 83"/>
              <a:gd name="T39" fmla="*/ 0 h 82"/>
              <a:gd name="T40" fmla="*/ 23 w 83"/>
              <a:gd name="T41" fmla="*/ 0 h 82"/>
              <a:gd name="T42" fmla="*/ 19 w 83"/>
              <a:gd name="T43" fmla="*/ 30 h 82"/>
              <a:gd name="T44" fmla="*/ 0 w 83"/>
              <a:gd name="T45" fmla="*/ 30 h 82"/>
              <a:gd name="T46" fmla="*/ 0 w 83"/>
              <a:gd name="T47" fmla="*/ 41 h 82"/>
              <a:gd name="T48" fmla="*/ 42 w 83"/>
              <a:gd name="T49" fmla="*/ 30 h 82"/>
              <a:gd name="T50" fmla="*/ 64 w 83"/>
              <a:gd name="T51" fmla="*/ 7 h 82"/>
              <a:gd name="T52" fmla="*/ 68 w 83"/>
              <a:gd name="T53" fmla="*/ 7 h 82"/>
              <a:gd name="T54" fmla="*/ 68 w 83"/>
              <a:gd name="T55" fmla="*/ 7 h 82"/>
              <a:gd name="T56" fmla="*/ 64 w 83"/>
              <a:gd name="T57" fmla="*/ 3 h 82"/>
              <a:gd name="T58" fmla="*/ 57 w 83"/>
              <a:gd name="T59" fmla="*/ 0 h 82"/>
              <a:gd name="T60" fmla="*/ 53 w 83"/>
              <a:gd name="T61" fmla="*/ 0 h 82"/>
              <a:gd name="T62" fmla="*/ 45 w 83"/>
              <a:gd name="T63" fmla="*/ 11 h 82"/>
              <a:gd name="T64" fmla="*/ 30 w 83"/>
              <a:gd name="T65" fmla="*/ 22 h 82"/>
              <a:gd name="T66" fmla="*/ 42 w 83"/>
              <a:gd name="T67" fmla="*/ 30 h 82"/>
              <a:gd name="T68" fmla="*/ 42 w 83"/>
              <a:gd name="T69" fmla="*/ 3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3" h="82">
                <a:moveTo>
                  <a:pt x="0" y="41"/>
                </a:moveTo>
                <a:lnTo>
                  <a:pt x="19" y="41"/>
                </a:lnTo>
                <a:lnTo>
                  <a:pt x="19" y="63"/>
                </a:lnTo>
                <a:lnTo>
                  <a:pt x="19" y="63"/>
                </a:lnTo>
                <a:lnTo>
                  <a:pt x="15" y="71"/>
                </a:lnTo>
                <a:lnTo>
                  <a:pt x="15" y="71"/>
                </a:lnTo>
                <a:lnTo>
                  <a:pt x="15" y="71"/>
                </a:lnTo>
                <a:lnTo>
                  <a:pt x="19" y="82"/>
                </a:lnTo>
                <a:lnTo>
                  <a:pt x="23" y="78"/>
                </a:lnTo>
                <a:lnTo>
                  <a:pt x="23" y="78"/>
                </a:lnTo>
                <a:lnTo>
                  <a:pt x="45" y="67"/>
                </a:lnTo>
                <a:lnTo>
                  <a:pt x="45" y="67"/>
                </a:lnTo>
                <a:lnTo>
                  <a:pt x="45" y="60"/>
                </a:lnTo>
                <a:lnTo>
                  <a:pt x="45" y="60"/>
                </a:lnTo>
                <a:lnTo>
                  <a:pt x="42" y="56"/>
                </a:lnTo>
                <a:lnTo>
                  <a:pt x="42" y="56"/>
                </a:lnTo>
                <a:lnTo>
                  <a:pt x="38" y="60"/>
                </a:lnTo>
                <a:lnTo>
                  <a:pt x="38" y="60"/>
                </a:lnTo>
                <a:lnTo>
                  <a:pt x="30" y="63"/>
                </a:lnTo>
                <a:lnTo>
                  <a:pt x="30" y="41"/>
                </a:lnTo>
                <a:lnTo>
                  <a:pt x="38" y="41"/>
                </a:lnTo>
                <a:lnTo>
                  <a:pt x="38" y="41"/>
                </a:lnTo>
                <a:lnTo>
                  <a:pt x="42" y="52"/>
                </a:lnTo>
                <a:lnTo>
                  <a:pt x="49" y="63"/>
                </a:lnTo>
                <a:lnTo>
                  <a:pt x="60" y="71"/>
                </a:lnTo>
                <a:lnTo>
                  <a:pt x="75" y="78"/>
                </a:lnTo>
                <a:lnTo>
                  <a:pt x="75" y="78"/>
                </a:lnTo>
                <a:lnTo>
                  <a:pt x="83" y="67"/>
                </a:lnTo>
                <a:lnTo>
                  <a:pt x="83" y="67"/>
                </a:lnTo>
                <a:lnTo>
                  <a:pt x="64" y="56"/>
                </a:lnTo>
                <a:lnTo>
                  <a:pt x="57" y="48"/>
                </a:lnTo>
                <a:lnTo>
                  <a:pt x="49" y="41"/>
                </a:lnTo>
                <a:lnTo>
                  <a:pt x="79" y="41"/>
                </a:lnTo>
                <a:lnTo>
                  <a:pt x="79" y="30"/>
                </a:lnTo>
                <a:lnTo>
                  <a:pt x="30" y="30"/>
                </a:lnTo>
                <a:lnTo>
                  <a:pt x="30" y="7"/>
                </a:lnTo>
                <a:lnTo>
                  <a:pt x="30" y="7"/>
                </a:lnTo>
                <a:lnTo>
                  <a:pt x="30" y="3"/>
                </a:lnTo>
                <a:lnTo>
                  <a:pt x="30" y="3"/>
                </a:lnTo>
                <a:lnTo>
                  <a:pt x="30" y="0"/>
                </a:lnTo>
                <a:lnTo>
                  <a:pt x="30" y="0"/>
                </a:lnTo>
                <a:lnTo>
                  <a:pt x="23" y="0"/>
                </a:lnTo>
                <a:lnTo>
                  <a:pt x="19" y="0"/>
                </a:lnTo>
                <a:lnTo>
                  <a:pt x="19" y="30"/>
                </a:lnTo>
                <a:lnTo>
                  <a:pt x="0" y="30"/>
                </a:lnTo>
                <a:lnTo>
                  <a:pt x="0" y="30"/>
                </a:lnTo>
                <a:lnTo>
                  <a:pt x="0" y="30"/>
                </a:lnTo>
                <a:lnTo>
                  <a:pt x="0" y="41"/>
                </a:lnTo>
                <a:lnTo>
                  <a:pt x="0" y="41"/>
                </a:lnTo>
                <a:close/>
                <a:moveTo>
                  <a:pt x="42" y="30"/>
                </a:moveTo>
                <a:lnTo>
                  <a:pt x="42" y="30"/>
                </a:lnTo>
                <a:lnTo>
                  <a:pt x="64" y="7"/>
                </a:lnTo>
                <a:lnTo>
                  <a:pt x="64" y="7"/>
                </a:lnTo>
                <a:lnTo>
                  <a:pt x="68" y="7"/>
                </a:lnTo>
                <a:lnTo>
                  <a:pt x="68" y="7"/>
                </a:lnTo>
                <a:lnTo>
                  <a:pt x="68" y="7"/>
                </a:lnTo>
                <a:lnTo>
                  <a:pt x="64" y="3"/>
                </a:lnTo>
                <a:lnTo>
                  <a:pt x="64" y="3"/>
                </a:lnTo>
                <a:lnTo>
                  <a:pt x="57" y="0"/>
                </a:lnTo>
                <a:lnTo>
                  <a:pt x="57" y="0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lnTo>
                  <a:pt x="45" y="11"/>
                </a:lnTo>
                <a:lnTo>
                  <a:pt x="30" y="22"/>
                </a:lnTo>
                <a:lnTo>
                  <a:pt x="30" y="22"/>
                </a:lnTo>
                <a:lnTo>
                  <a:pt x="30" y="22"/>
                </a:lnTo>
                <a:lnTo>
                  <a:pt x="42" y="30"/>
                </a:lnTo>
                <a:lnTo>
                  <a:pt x="42" y="30"/>
                </a:lnTo>
                <a:lnTo>
                  <a:pt x="42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49"/>
          <p:cNvSpPr>
            <a:spLocks noEditPoints="1"/>
          </p:cNvSpPr>
          <p:nvPr/>
        </p:nvSpPr>
        <p:spPr bwMode="auto">
          <a:xfrm>
            <a:off x="9985785" y="4901278"/>
            <a:ext cx="131762" cy="123825"/>
          </a:xfrm>
          <a:custGeom>
            <a:avLst/>
            <a:gdLst>
              <a:gd name="T0" fmla="*/ 60 w 83"/>
              <a:gd name="T1" fmla="*/ 3 h 78"/>
              <a:gd name="T2" fmla="*/ 60 w 83"/>
              <a:gd name="T3" fmla="*/ 3 h 78"/>
              <a:gd name="T4" fmla="*/ 49 w 83"/>
              <a:gd name="T5" fmla="*/ 0 h 78"/>
              <a:gd name="T6" fmla="*/ 42 w 83"/>
              <a:gd name="T7" fmla="*/ 15 h 78"/>
              <a:gd name="T8" fmla="*/ 27 w 83"/>
              <a:gd name="T9" fmla="*/ 26 h 78"/>
              <a:gd name="T10" fmla="*/ 30 w 83"/>
              <a:gd name="T11" fmla="*/ 37 h 78"/>
              <a:gd name="T12" fmla="*/ 72 w 83"/>
              <a:gd name="T13" fmla="*/ 37 h 78"/>
              <a:gd name="T14" fmla="*/ 72 w 83"/>
              <a:gd name="T15" fmla="*/ 41 h 78"/>
              <a:gd name="T16" fmla="*/ 79 w 83"/>
              <a:gd name="T17" fmla="*/ 37 h 78"/>
              <a:gd name="T18" fmla="*/ 83 w 83"/>
              <a:gd name="T19" fmla="*/ 33 h 78"/>
              <a:gd name="T20" fmla="*/ 68 w 83"/>
              <a:gd name="T21" fmla="*/ 11 h 78"/>
              <a:gd name="T22" fmla="*/ 57 w 83"/>
              <a:gd name="T23" fmla="*/ 18 h 78"/>
              <a:gd name="T24" fmla="*/ 45 w 83"/>
              <a:gd name="T25" fmla="*/ 26 h 78"/>
              <a:gd name="T26" fmla="*/ 60 w 83"/>
              <a:gd name="T27" fmla="*/ 3 h 78"/>
              <a:gd name="T28" fmla="*/ 60 w 83"/>
              <a:gd name="T29" fmla="*/ 3 h 78"/>
              <a:gd name="T30" fmla="*/ 30 w 83"/>
              <a:gd name="T31" fmla="*/ 11 h 78"/>
              <a:gd name="T32" fmla="*/ 19 w 83"/>
              <a:gd name="T33" fmla="*/ 0 h 78"/>
              <a:gd name="T34" fmla="*/ 8 w 83"/>
              <a:gd name="T35" fmla="*/ 7 h 78"/>
              <a:gd name="T36" fmla="*/ 12 w 83"/>
              <a:gd name="T37" fmla="*/ 11 h 78"/>
              <a:gd name="T38" fmla="*/ 23 w 83"/>
              <a:gd name="T39" fmla="*/ 18 h 78"/>
              <a:gd name="T40" fmla="*/ 30 w 83"/>
              <a:gd name="T41" fmla="*/ 11 h 78"/>
              <a:gd name="T42" fmla="*/ 23 w 83"/>
              <a:gd name="T43" fmla="*/ 30 h 78"/>
              <a:gd name="T44" fmla="*/ 8 w 83"/>
              <a:gd name="T45" fmla="*/ 18 h 78"/>
              <a:gd name="T46" fmla="*/ 0 w 83"/>
              <a:gd name="T47" fmla="*/ 30 h 78"/>
              <a:gd name="T48" fmla="*/ 15 w 83"/>
              <a:gd name="T49" fmla="*/ 37 h 78"/>
              <a:gd name="T50" fmla="*/ 23 w 83"/>
              <a:gd name="T51" fmla="*/ 30 h 78"/>
              <a:gd name="T52" fmla="*/ 23 w 83"/>
              <a:gd name="T53" fmla="*/ 30 h 78"/>
              <a:gd name="T54" fmla="*/ 12 w 83"/>
              <a:gd name="T55" fmla="*/ 78 h 78"/>
              <a:gd name="T56" fmla="*/ 15 w 83"/>
              <a:gd name="T57" fmla="*/ 78 h 78"/>
              <a:gd name="T58" fmla="*/ 23 w 83"/>
              <a:gd name="T59" fmla="*/ 48 h 78"/>
              <a:gd name="T60" fmla="*/ 19 w 83"/>
              <a:gd name="T61" fmla="*/ 45 h 78"/>
              <a:gd name="T62" fmla="*/ 15 w 83"/>
              <a:gd name="T63" fmla="*/ 41 h 78"/>
              <a:gd name="T64" fmla="*/ 4 w 83"/>
              <a:gd name="T65" fmla="*/ 71 h 78"/>
              <a:gd name="T66" fmla="*/ 12 w 83"/>
              <a:gd name="T67" fmla="*/ 78 h 78"/>
              <a:gd name="T68" fmla="*/ 42 w 83"/>
              <a:gd name="T69" fmla="*/ 75 h 78"/>
              <a:gd name="T70" fmla="*/ 64 w 83"/>
              <a:gd name="T71" fmla="*/ 78 h 78"/>
              <a:gd name="T72" fmla="*/ 75 w 83"/>
              <a:gd name="T73" fmla="*/ 41 h 78"/>
              <a:gd name="T74" fmla="*/ 30 w 83"/>
              <a:gd name="T75" fmla="*/ 78 h 78"/>
              <a:gd name="T76" fmla="*/ 42 w 83"/>
              <a:gd name="T77" fmla="*/ 75 h 78"/>
              <a:gd name="T78" fmla="*/ 64 w 83"/>
              <a:gd name="T79" fmla="*/ 52 h 78"/>
              <a:gd name="T80" fmla="*/ 42 w 83"/>
              <a:gd name="T81" fmla="*/ 67 h 78"/>
              <a:gd name="T82" fmla="*/ 64 w 83"/>
              <a:gd name="T83" fmla="*/ 52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3" h="78">
                <a:moveTo>
                  <a:pt x="60" y="3"/>
                </a:moveTo>
                <a:lnTo>
                  <a:pt x="60" y="3"/>
                </a:lnTo>
                <a:lnTo>
                  <a:pt x="60" y="3"/>
                </a:lnTo>
                <a:lnTo>
                  <a:pt x="60" y="3"/>
                </a:lnTo>
                <a:lnTo>
                  <a:pt x="49" y="0"/>
                </a:lnTo>
                <a:lnTo>
                  <a:pt x="49" y="0"/>
                </a:lnTo>
                <a:lnTo>
                  <a:pt x="42" y="15"/>
                </a:lnTo>
                <a:lnTo>
                  <a:pt x="42" y="15"/>
                </a:lnTo>
                <a:lnTo>
                  <a:pt x="34" y="22"/>
                </a:lnTo>
                <a:lnTo>
                  <a:pt x="27" y="26"/>
                </a:lnTo>
                <a:lnTo>
                  <a:pt x="30" y="37"/>
                </a:lnTo>
                <a:lnTo>
                  <a:pt x="30" y="37"/>
                </a:lnTo>
                <a:lnTo>
                  <a:pt x="57" y="37"/>
                </a:lnTo>
                <a:lnTo>
                  <a:pt x="72" y="37"/>
                </a:lnTo>
                <a:lnTo>
                  <a:pt x="72" y="41"/>
                </a:lnTo>
                <a:lnTo>
                  <a:pt x="72" y="41"/>
                </a:lnTo>
                <a:lnTo>
                  <a:pt x="79" y="37"/>
                </a:lnTo>
                <a:lnTo>
                  <a:pt x="79" y="37"/>
                </a:lnTo>
                <a:lnTo>
                  <a:pt x="83" y="33"/>
                </a:lnTo>
                <a:lnTo>
                  <a:pt x="83" y="33"/>
                </a:lnTo>
                <a:lnTo>
                  <a:pt x="68" y="11"/>
                </a:lnTo>
                <a:lnTo>
                  <a:pt x="68" y="11"/>
                </a:lnTo>
                <a:lnTo>
                  <a:pt x="57" y="18"/>
                </a:lnTo>
                <a:lnTo>
                  <a:pt x="57" y="18"/>
                </a:lnTo>
                <a:lnTo>
                  <a:pt x="64" y="26"/>
                </a:lnTo>
                <a:lnTo>
                  <a:pt x="45" y="26"/>
                </a:lnTo>
                <a:lnTo>
                  <a:pt x="45" y="26"/>
                </a:lnTo>
                <a:lnTo>
                  <a:pt x="60" y="3"/>
                </a:lnTo>
                <a:lnTo>
                  <a:pt x="60" y="3"/>
                </a:lnTo>
                <a:lnTo>
                  <a:pt x="60" y="3"/>
                </a:lnTo>
                <a:close/>
                <a:moveTo>
                  <a:pt x="30" y="11"/>
                </a:moveTo>
                <a:lnTo>
                  <a:pt x="30" y="11"/>
                </a:lnTo>
                <a:lnTo>
                  <a:pt x="19" y="0"/>
                </a:lnTo>
                <a:lnTo>
                  <a:pt x="19" y="0"/>
                </a:lnTo>
                <a:lnTo>
                  <a:pt x="8" y="7"/>
                </a:lnTo>
                <a:lnTo>
                  <a:pt x="8" y="7"/>
                </a:lnTo>
                <a:lnTo>
                  <a:pt x="12" y="11"/>
                </a:lnTo>
                <a:lnTo>
                  <a:pt x="12" y="11"/>
                </a:lnTo>
                <a:lnTo>
                  <a:pt x="23" y="18"/>
                </a:lnTo>
                <a:lnTo>
                  <a:pt x="23" y="18"/>
                </a:lnTo>
                <a:lnTo>
                  <a:pt x="30" y="11"/>
                </a:lnTo>
                <a:lnTo>
                  <a:pt x="30" y="11"/>
                </a:lnTo>
                <a:lnTo>
                  <a:pt x="30" y="11"/>
                </a:lnTo>
                <a:close/>
                <a:moveTo>
                  <a:pt x="23" y="30"/>
                </a:moveTo>
                <a:lnTo>
                  <a:pt x="23" y="30"/>
                </a:lnTo>
                <a:lnTo>
                  <a:pt x="8" y="18"/>
                </a:lnTo>
                <a:lnTo>
                  <a:pt x="8" y="18"/>
                </a:lnTo>
                <a:lnTo>
                  <a:pt x="0" y="30"/>
                </a:lnTo>
                <a:lnTo>
                  <a:pt x="0" y="30"/>
                </a:lnTo>
                <a:lnTo>
                  <a:pt x="15" y="37"/>
                </a:lnTo>
                <a:lnTo>
                  <a:pt x="15" y="37"/>
                </a:lnTo>
                <a:lnTo>
                  <a:pt x="23" y="30"/>
                </a:lnTo>
                <a:lnTo>
                  <a:pt x="23" y="30"/>
                </a:lnTo>
                <a:lnTo>
                  <a:pt x="23" y="30"/>
                </a:lnTo>
                <a:close/>
                <a:moveTo>
                  <a:pt x="12" y="78"/>
                </a:moveTo>
                <a:lnTo>
                  <a:pt x="12" y="78"/>
                </a:lnTo>
                <a:lnTo>
                  <a:pt x="15" y="78"/>
                </a:lnTo>
                <a:lnTo>
                  <a:pt x="15" y="78"/>
                </a:lnTo>
                <a:lnTo>
                  <a:pt x="23" y="48"/>
                </a:lnTo>
                <a:lnTo>
                  <a:pt x="23" y="48"/>
                </a:lnTo>
                <a:lnTo>
                  <a:pt x="19" y="45"/>
                </a:lnTo>
                <a:lnTo>
                  <a:pt x="19" y="45"/>
                </a:lnTo>
                <a:lnTo>
                  <a:pt x="15" y="41"/>
                </a:lnTo>
                <a:lnTo>
                  <a:pt x="15" y="41"/>
                </a:lnTo>
                <a:lnTo>
                  <a:pt x="4" y="71"/>
                </a:lnTo>
                <a:lnTo>
                  <a:pt x="4" y="71"/>
                </a:lnTo>
                <a:lnTo>
                  <a:pt x="12" y="78"/>
                </a:lnTo>
                <a:lnTo>
                  <a:pt x="12" y="78"/>
                </a:lnTo>
                <a:lnTo>
                  <a:pt x="12" y="78"/>
                </a:lnTo>
                <a:close/>
                <a:moveTo>
                  <a:pt x="42" y="75"/>
                </a:moveTo>
                <a:lnTo>
                  <a:pt x="64" y="75"/>
                </a:lnTo>
                <a:lnTo>
                  <a:pt x="64" y="78"/>
                </a:lnTo>
                <a:lnTo>
                  <a:pt x="75" y="78"/>
                </a:lnTo>
                <a:lnTo>
                  <a:pt x="75" y="41"/>
                </a:lnTo>
                <a:lnTo>
                  <a:pt x="30" y="41"/>
                </a:lnTo>
                <a:lnTo>
                  <a:pt x="30" y="78"/>
                </a:lnTo>
                <a:lnTo>
                  <a:pt x="42" y="78"/>
                </a:lnTo>
                <a:lnTo>
                  <a:pt x="42" y="75"/>
                </a:lnTo>
                <a:lnTo>
                  <a:pt x="42" y="75"/>
                </a:lnTo>
                <a:close/>
                <a:moveTo>
                  <a:pt x="64" y="52"/>
                </a:moveTo>
                <a:lnTo>
                  <a:pt x="64" y="67"/>
                </a:lnTo>
                <a:lnTo>
                  <a:pt x="42" y="67"/>
                </a:lnTo>
                <a:lnTo>
                  <a:pt x="42" y="52"/>
                </a:lnTo>
                <a:lnTo>
                  <a:pt x="64" y="52"/>
                </a:lnTo>
                <a:lnTo>
                  <a:pt x="64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0"/>
          <p:cNvSpPr>
            <a:spLocks/>
          </p:cNvSpPr>
          <p:nvPr/>
        </p:nvSpPr>
        <p:spPr bwMode="auto">
          <a:xfrm>
            <a:off x="10135010" y="4901278"/>
            <a:ext cx="125412" cy="130175"/>
          </a:xfrm>
          <a:custGeom>
            <a:avLst/>
            <a:gdLst>
              <a:gd name="T0" fmla="*/ 45 w 79"/>
              <a:gd name="T1" fmla="*/ 11 h 82"/>
              <a:gd name="T2" fmla="*/ 45 w 79"/>
              <a:gd name="T3" fmla="*/ 11 h 82"/>
              <a:gd name="T4" fmla="*/ 45 w 79"/>
              <a:gd name="T5" fmla="*/ 7 h 82"/>
              <a:gd name="T6" fmla="*/ 45 w 79"/>
              <a:gd name="T7" fmla="*/ 7 h 82"/>
              <a:gd name="T8" fmla="*/ 41 w 79"/>
              <a:gd name="T9" fmla="*/ 0 h 82"/>
              <a:gd name="T10" fmla="*/ 41 w 79"/>
              <a:gd name="T11" fmla="*/ 0 h 82"/>
              <a:gd name="T12" fmla="*/ 37 w 79"/>
              <a:gd name="T13" fmla="*/ 0 h 82"/>
              <a:gd name="T14" fmla="*/ 37 w 79"/>
              <a:gd name="T15" fmla="*/ 0 h 82"/>
              <a:gd name="T16" fmla="*/ 30 w 79"/>
              <a:gd name="T17" fmla="*/ 3 h 82"/>
              <a:gd name="T18" fmla="*/ 30 w 79"/>
              <a:gd name="T19" fmla="*/ 3 h 82"/>
              <a:gd name="T20" fmla="*/ 34 w 79"/>
              <a:gd name="T21" fmla="*/ 11 h 82"/>
              <a:gd name="T22" fmla="*/ 0 w 79"/>
              <a:gd name="T23" fmla="*/ 11 h 82"/>
              <a:gd name="T24" fmla="*/ 0 w 79"/>
              <a:gd name="T25" fmla="*/ 22 h 82"/>
              <a:gd name="T26" fmla="*/ 34 w 79"/>
              <a:gd name="T27" fmla="*/ 22 h 82"/>
              <a:gd name="T28" fmla="*/ 34 w 79"/>
              <a:gd name="T29" fmla="*/ 33 h 82"/>
              <a:gd name="T30" fmla="*/ 7 w 79"/>
              <a:gd name="T31" fmla="*/ 33 h 82"/>
              <a:gd name="T32" fmla="*/ 7 w 79"/>
              <a:gd name="T33" fmla="*/ 71 h 82"/>
              <a:gd name="T34" fmla="*/ 19 w 79"/>
              <a:gd name="T35" fmla="*/ 71 h 82"/>
              <a:gd name="T36" fmla="*/ 19 w 79"/>
              <a:gd name="T37" fmla="*/ 41 h 82"/>
              <a:gd name="T38" fmla="*/ 34 w 79"/>
              <a:gd name="T39" fmla="*/ 41 h 82"/>
              <a:gd name="T40" fmla="*/ 34 w 79"/>
              <a:gd name="T41" fmla="*/ 82 h 82"/>
              <a:gd name="T42" fmla="*/ 45 w 79"/>
              <a:gd name="T43" fmla="*/ 82 h 82"/>
              <a:gd name="T44" fmla="*/ 45 w 79"/>
              <a:gd name="T45" fmla="*/ 41 h 82"/>
              <a:gd name="T46" fmla="*/ 56 w 79"/>
              <a:gd name="T47" fmla="*/ 41 h 82"/>
              <a:gd name="T48" fmla="*/ 56 w 79"/>
              <a:gd name="T49" fmla="*/ 60 h 82"/>
              <a:gd name="T50" fmla="*/ 56 w 79"/>
              <a:gd name="T51" fmla="*/ 60 h 82"/>
              <a:gd name="T52" fmla="*/ 52 w 79"/>
              <a:gd name="T53" fmla="*/ 63 h 82"/>
              <a:gd name="T54" fmla="*/ 49 w 79"/>
              <a:gd name="T55" fmla="*/ 63 h 82"/>
              <a:gd name="T56" fmla="*/ 49 w 79"/>
              <a:gd name="T57" fmla="*/ 63 h 82"/>
              <a:gd name="T58" fmla="*/ 49 w 79"/>
              <a:gd name="T59" fmla="*/ 75 h 82"/>
              <a:gd name="T60" fmla="*/ 49 w 79"/>
              <a:gd name="T61" fmla="*/ 75 h 82"/>
              <a:gd name="T62" fmla="*/ 64 w 79"/>
              <a:gd name="T63" fmla="*/ 71 h 82"/>
              <a:gd name="T64" fmla="*/ 67 w 79"/>
              <a:gd name="T65" fmla="*/ 67 h 82"/>
              <a:gd name="T66" fmla="*/ 67 w 79"/>
              <a:gd name="T67" fmla="*/ 67 h 82"/>
              <a:gd name="T68" fmla="*/ 67 w 79"/>
              <a:gd name="T69" fmla="*/ 33 h 82"/>
              <a:gd name="T70" fmla="*/ 45 w 79"/>
              <a:gd name="T71" fmla="*/ 33 h 82"/>
              <a:gd name="T72" fmla="*/ 45 w 79"/>
              <a:gd name="T73" fmla="*/ 22 h 82"/>
              <a:gd name="T74" fmla="*/ 79 w 79"/>
              <a:gd name="T75" fmla="*/ 22 h 82"/>
              <a:gd name="T76" fmla="*/ 79 w 79"/>
              <a:gd name="T77" fmla="*/ 11 h 82"/>
              <a:gd name="T78" fmla="*/ 37 w 79"/>
              <a:gd name="T79" fmla="*/ 11 h 82"/>
              <a:gd name="T80" fmla="*/ 37 w 79"/>
              <a:gd name="T81" fmla="*/ 11 h 82"/>
              <a:gd name="T82" fmla="*/ 45 w 79"/>
              <a:gd name="T83" fmla="*/ 11 h 82"/>
              <a:gd name="T84" fmla="*/ 45 w 79"/>
              <a:gd name="T85" fmla="*/ 11 h 82"/>
              <a:gd name="T86" fmla="*/ 45 w 79"/>
              <a:gd name="T87" fmla="*/ 1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82">
                <a:moveTo>
                  <a:pt x="45" y="11"/>
                </a:moveTo>
                <a:lnTo>
                  <a:pt x="45" y="11"/>
                </a:lnTo>
                <a:lnTo>
                  <a:pt x="45" y="7"/>
                </a:lnTo>
                <a:lnTo>
                  <a:pt x="45" y="7"/>
                </a:lnTo>
                <a:lnTo>
                  <a:pt x="41" y="0"/>
                </a:lnTo>
                <a:lnTo>
                  <a:pt x="41" y="0"/>
                </a:lnTo>
                <a:lnTo>
                  <a:pt x="37" y="0"/>
                </a:lnTo>
                <a:lnTo>
                  <a:pt x="37" y="0"/>
                </a:lnTo>
                <a:lnTo>
                  <a:pt x="30" y="3"/>
                </a:lnTo>
                <a:lnTo>
                  <a:pt x="30" y="3"/>
                </a:lnTo>
                <a:lnTo>
                  <a:pt x="34" y="11"/>
                </a:lnTo>
                <a:lnTo>
                  <a:pt x="0" y="11"/>
                </a:lnTo>
                <a:lnTo>
                  <a:pt x="0" y="22"/>
                </a:lnTo>
                <a:lnTo>
                  <a:pt x="34" y="22"/>
                </a:lnTo>
                <a:lnTo>
                  <a:pt x="34" y="33"/>
                </a:lnTo>
                <a:lnTo>
                  <a:pt x="7" y="33"/>
                </a:lnTo>
                <a:lnTo>
                  <a:pt x="7" y="71"/>
                </a:lnTo>
                <a:lnTo>
                  <a:pt x="19" y="71"/>
                </a:lnTo>
                <a:lnTo>
                  <a:pt x="19" y="41"/>
                </a:lnTo>
                <a:lnTo>
                  <a:pt x="34" y="41"/>
                </a:lnTo>
                <a:lnTo>
                  <a:pt x="34" y="82"/>
                </a:lnTo>
                <a:lnTo>
                  <a:pt x="45" y="82"/>
                </a:lnTo>
                <a:lnTo>
                  <a:pt x="45" y="41"/>
                </a:lnTo>
                <a:lnTo>
                  <a:pt x="56" y="41"/>
                </a:lnTo>
                <a:lnTo>
                  <a:pt x="56" y="60"/>
                </a:lnTo>
                <a:lnTo>
                  <a:pt x="56" y="60"/>
                </a:lnTo>
                <a:lnTo>
                  <a:pt x="52" y="63"/>
                </a:lnTo>
                <a:lnTo>
                  <a:pt x="49" y="63"/>
                </a:lnTo>
                <a:lnTo>
                  <a:pt x="49" y="63"/>
                </a:lnTo>
                <a:lnTo>
                  <a:pt x="49" y="75"/>
                </a:lnTo>
                <a:lnTo>
                  <a:pt x="49" y="75"/>
                </a:lnTo>
                <a:lnTo>
                  <a:pt x="64" y="71"/>
                </a:lnTo>
                <a:lnTo>
                  <a:pt x="67" y="67"/>
                </a:lnTo>
                <a:lnTo>
                  <a:pt x="67" y="67"/>
                </a:lnTo>
                <a:lnTo>
                  <a:pt x="67" y="33"/>
                </a:lnTo>
                <a:lnTo>
                  <a:pt x="45" y="33"/>
                </a:lnTo>
                <a:lnTo>
                  <a:pt x="45" y="22"/>
                </a:lnTo>
                <a:lnTo>
                  <a:pt x="79" y="22"/>
                </a:lnTo>
                <a:lnTo>
                  <a:pt x="79" y="11"/>
                </a:lnTo>
                <a:lnTo>
                  <a:pt x="37" y="11"/>
                </a:lnTo>
                <a:lnTo>
                  <a:pt x="37" y="11"/>
                </a:lnTo>
                <a:lnTo>
                  <a:pt x="45" y="11"/>
                </a:lnTo>
                <a:lnTo>
                  <a:pt x="45" y="11"/>
                </a:lnTo>
                <a:lnTo>
                  <a:pt x="45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8326848" y="4925090"/>
            <a:ext cx="125412" cy="130175"/>
          </a:xfrm>
          <a:custGeom>
            <a:avLst/>
            <a:gdLst>
              <a:gd name="T0" fmla="*/ 49 w 79"/>
              <a:gd name="T1" fmla="*/ 3 h 82"/>
              <a:gd name="T2" fmla="*/ 53 w 79"/>
              <a:gd name="T3" fmla="*/ 3 h 82"/>
              <a:gd name="T4" fmla="*/ 38 w 79"/>
              <a:gd name="T5" fmla="*/ 0 h 82"/>
              <a:gd name="T6" fmla="*/ 26 w 79"/>
              <a:gd name="T7" fmla="*/ 7 h 82"/>
              <a:gd name="T8" fmla="*/ 26 w 79"/>
              <a:gd name="T9" fmla="*/ 3 h 82"/>
              <a:gd name="T10" fmla="*/ 26 w 79"/>
              <a:gd name="T11" fmla="*/ 0 h 82"/>
              <a:gd name="T12" fmla="*/ 19 w 79"/>
              <a:gd name="T13" fmla="*/ 0 h 82"/>
              <a:gd name="T14" fmla="*/ 15 w 79"/>
              <a:gd name="T15" fmla="*/ 82 h 82"/>
              <a:gd name="T16" fmla="*/ 26 w 79"/>
              <a:gd name="T17" fmla="*/ 30 h 82"/>
              <a:gd name="T18" fmla="*/ 34 w 79"/>
              <a:gd name="T19" fmla="*/ 33 h 82"/>
              <a:gd name="T20" fmla="*/ 41 w 79"/>
              <a:gd name="T21" fmla="*/ 22 h 82"/>
              <a:gd name="T22" fmla="*/ 45 w 79"/>
              <a:gd name="T23" fmla="*/ 26 h 82"/>
              <a:gd name="T24" fmla="*/ 49 w 79"/>
              <a:gd name="T25" fmla="*/ 33 h 82"/>
              <a:gd name="T26" fmla="*/ 53 w 79"/>
              <a:gd name="T27" fmla="*/ 37 h 82"/>
              <a:gd name="T28" fmla="*/ 64 w 79"/>
              <a:gd name="T29" fmla="*/ 33 h 82"/>
              <a:gd name="T30" fmla="*/ 79 w 79"/>
              <a:gd name="T31" fmla="*/ 22 h 82"/>
              <a:gd name="T32" fmla="*/ 45 w 79"/>
              <a:gd name="T33" fmla="*/ 11 h 82"/>
              <a:gd name="T34" fmla="*/ 49 w 79"/>
              <a:gd name="T35" fmla="*/ 3 h 82"/>
              <a:gd name="T36" fmla="*/ 49 w 79"/>
              <a:gd name="T37" fmla="*/ 3 h 82"/>
              <a:gd name="T38" fmla="*/ 11 w 79"/>
              <a:gd name="T39" fmla="*/ 15 h 82"/>
              <a:gd name="T40" fmla="*/ 11 w 79"/>
              <a:gd name="T41" fmla="*/ 11 h 82"/>
              <a:gd name="T42" fmla="*/ 11 w 79"/>
              <a:gd name="T43" fmla="*/ 11 h 82"/>
              <a:gd name="T44" fmla="*/ 4 w 79"/>
              <a:gd name="T45" fmla="*/ 7 h 82"/>
              <a:gd name="T46" fmla="*/ 0 w 79"/>
              <a:gd name="T47" fmla="*/ 75 h 82"/>
              <a:gd name="T48" fmla="*/ 11 w 79"/>
              <a:gd name="T49" fmla="*/ 75 h 82"/>
              <a:gd name="T50" fmla="*/ 49 w 79"/>
              <a:gd name="T51" fmla="*/ 67 h 82"/>
              <a:gd name="T52" fmla="*/ 41 w 79"/>
              <a:gd name="T53" fmla="*/ 48 h 82"/>
              <a:gd name="T54" fmla="*/ 49 w 79"/>
              <a:gd name="T55" fmla="*/ 48 h 82"/>
              <a:gd name="T56" fmla="*/ 64 w 79"/>
              <a:gd name="T57" fmla="*/ 67 h 82"/>
              <a:gd name="T58" fmla="*/ 56 w 79"/>
              <a:gd name="T59" fmla="*/ 48 h 82"/>
              <a:gd name="T60" fmla="*/ 64 w 79"/>
              <a:gd name="T61" fmla="*/ 48 h 82"/>
              <a:gd name="T62" fmla="*/ 30 w 79"/>
              <a:gd name="T63" fmla="*/ 78 h 82"/>
              <a:gd name="T64" fmla="*/ 41 w 79"/>
              <a:gd name="T65" fmla="*/ 75 h 82"/>
              <a:gd name="T66" fmla="*/ 64 w 79"/>
              <a:gd name="T67" fmla="*/ 78 h 82"/>
              <a:gd name="T68" fmla="*/ 75 w 79"/>
              <a:gd name="T69" fmla="*/ 37 h 82"/>
              <a:gd name="T70" fmla="*/ 30 w 79"/>
              <a:gd name="T71" fmla="*/ 37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" h="82">
                <a:moveTo>
                  <a:pt x="49" y="3"/>
                </a:moveTo>
                <a:lnTo>
                  <a:pt x="49" y="3"/>
                </a:lnTo>
                <a:lnTo>
                  <a:pt x="53" y="3"/>
                </a:lnTo>
                <a:lnTo>
                  <a:pt x="53" y="3"/>
                </a:lnTo>
                <a:lnTo>
                  <a:pt x="38" y="0"/>
                </a:lnTo>
                <a:lnTo>
                  <a:pt x="38" y="0"/>
                </a:lnTo>
                <a:lnTo>
                  <a:pt x="26" y="26"/>
                </a:lnTo>
                <a:lnTo>
                  <a:pt x="26" y="7"/>
                </a:lnTo>
                <a:lnTo>
                  <a:pt x="26" y="7"/>
                </a:lnTo>
                <a:lnTo>
                  <a:pt x="26" y="3"/>
                </a:lnTo>
                <a:lnTo>
                  <a:pt x="26" y="3"/>
                </a:lnTo>
                <a:lnTo>
                  <a:pt x="26" y="0"/>
                </a:lnTo>
                <a:lnTo>
                  <a:pt x="26" y="0"/>
                </a:lnTo>
                <a:lnTo>
                  <a:pt x="19" y="0"/>
                </a:lnTo>
                <a:lnTo>
                  <a:pt x="15" y="0"/>
                </a:lnTo>
                <a:lnTo>
                  <a:pt x="15" y="82"/>
                </a:lnTo>
                <a:lnTo>
                  <a:pt x="26" y="82"/>
                </a:lnTo>
                <a:lnTo>
                  <a:pt x="26" y="30"/>
                </a:lnTo>
                <a:lnTo>
                  <a:pt x="34" y="33"/>
                </a:lnTo>
                <a:lnTo>
                  <a:pt x="34" y="33"/>
                </a:lnTo>
                <a:lnTo>
                  <a:pt x="34" y="33"/>
                </a:lnTo>
                <a:lnTo>
                  <a:pt x="41" y="22"/>
                </a:lnTo>
                <a:lnTo>
                  <a:pt x="53" y="22"/>
                </a:lnTo>
                <a:lnTo>
                  <a:pt x="45" y="26"/>
                </a:lnTo>
                <a:lnTo>
                  <a:pt x="45" y="26"/>
                </a:lnTo>
                <a:lnTo>
                  <a:pt x="49" y="33"/>
                </a:lnTo>
                <a:lnTo>
                  <a:pt x="49" y="33"/>
                </a:lnTo>
                <a:lnTo>
                  <a:pt x="53" y="37"/>
                </a:lnTo>
                <a:lnTo>
                  <a:pt x="64" y="33"/>
                </a:lnTo>
                <a:lnTo>
                  <a:pt x="64" y="33"/>
                </a:lnTo>
                <a:lnTo>
                  <a:pt x="56" y="22"/>
                </a:lnTo>
                <a:lnTo>
                  <a:pt x="79" y="22"/>
                </a:lnTo>
                <a:lnTo>
                  <a:pt x="79" y="11"/>
                </a:lnTo>
                <a:lnTo>
                  <a:pt x="45" y="11"/>
                </a:lnTo>
                <a:lnTo>
                  <a:pt x="45" y="11"/>
                </a:lnTo>
                <a:lnTo>
                  <a:pt x="49" y="3"/>
                </a:lnTo>
                <a:lnTo>
                  <a:pt x="49" y="3"/>
                </a:lnTo>
                <a:lnTo>
                  <a:pt x="49" y="3"/>
                </a:lnTo>
                <a:close/>
                <a:moveTo>
                  <a:pt x="11" y="75"/>
                </a:moveTo>
                <a:lnTo>
                  <a:pt x="11" y="15"/>
                </a:lnTo>
                <a:lnTo>
                  <a:pt x="11" y="15"/>
                </a:lnTo>
                <a:lnTo>
                  <a:pt x="11" y="11"/>
                </a:lnTo>
                <a:lnTo>
                  <a:pt x="11" y="11"/>
                </a:lnTo>
                <a:lnTo>
                  <a:pt x="11" y="11"/>
                </a:lnTo>
                <a:lnTo>
                  <a:pt x="11" y="11"/>
                </a:lnTo>
                <a:lnTo>
                  <a:pt x="4" y="7"/>
                </a:lnTo>
                <a:lnTo>
                  <a:pt x="0" y="7"/>
                </a:lnTo>
                <a:lnTo>
                  <a:pt x="0" y="75"/>
                </a:lnTo>
                <a:lnTo>
                  <a:pt x="11" y="75"/>
                </a:lnTo>
                <a:lnTo>
                  <a:pt x="11" y="75"/>
                </a:lnTo>
                <a:close/>
                <a:moveTo>
                  <a:pt x="49" y="48"/>
                </a:moveTo>
                <a:lnTo>
                  <a:pt x="49" y="67"/>
                </a:lnTo>
                <a:lnTo>
                  <a:pt x="41" y="67"/>
                </a:lnTo>
                <a:lnTo>
                  <a:pt x="41" y="48"/>
                </a:lnTo>
                <a:lnTo>
                  <a:pt x="49" y="48"/>
                </a:lnTo>
                <a:lnTo>
                  <a:pt x="49" y="48"/>
                </a:lnTo>
                <a:close/>
                <a:moveTo>
                  <a:pt x="64" y="48"/>
                </a:moveTo>
                <a:lnTo>
                  <a:pt x="64" y="67"/>
                </a:lnTo>
                <a:lnTo>
                  <a:pt x="56" y="67"/>
                </a:lnTo>
                <a:lnTo>
                  <a:pt x="56" y="48"/>
                </a:lnTo>
                <a:lnTo>
                  <a:pt x="64" y="48"/>
                </a:lnTo>
                <a:lnTo>
                  <a:pt x="64" y="48"/>
                </a:lnTo>
                <a:close/>
                <a:moveTo>
                  <a:pt x="30" y="37"/>
                </a:moveTo>
                <a:lnTo>
                  <a:pt x="30" y="78"/>
                </a:lnTo>
                <a:lnTo>
                  <a:pt x="41" y="78"/>
                </a:lnTo>
                <a:lnTo>
                  <a:pt x="41" y="75"/>
                </a:lnTo>
                <a:lnTo>
                  <a:pt x="64" y="75"/>
                </a:lnTo>
                <a:lnTo>
                  <a:pt x="64" y="78"/>
                </a:lnTo>
                <a:lnTo>
                  <a:pt x="75" y="78"/>
                </a:lnTo>
                <a:lnTo>
                  <a:pt x="75" y="37"/>
                </a:lnTo>
                <a:lnTo>
                  <a:pt x="30" y="37"/>
                </a:lnTo>
                <a:lnTo>
                  <a:pt x="30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2"/>
          <p:cNvSpPr>
            <a:spLocks noEditPoints="1"/>
          </p:cNvSpPr>
          <p:nvPr/>
        </p:nvSpPr>
        <p:spPr bwMode="auto">
          <a:xfrm>
            <a:off x="8463373" y="4925090"/>
            <a:ext cx="131762" cy="130175"/>
          </a:xfrm>
          <a:custGeom>
            <a:avLst/>
            <a:gdLst>
              <a:gd name="T0" fmla="*/ 23 w 83"/>
              <a:gd name="T1" fmla="*/ 18 h 82"/>
              <a:gd name="T2" fmla="*/ 30 w 83"/>
              <a:gd name="T3" fmla="*/ 11 h 82"/>
              <a:gd name="T4" fmla="*/ 19 w 83"/>
              <a:gd name="T5" fmla="*/ 3 h 82"/>
              <a:gd name="T6" fmla="*/ 8 w 83"/>
              <a:gd name="T7" fmla="*/ 11 h 82"/>
              <a:gd name="T8" fmla="*/ 19 w 83"/>
              <a:gd name="T9" fmla="*/ 22 h 82"/>
              <a:gd name="T10" fmla="*/ 38 w 83"/>
              <a:gd name="T11" fmla="*/ 33 h 82"/>
              <a:gd name="T12" fmla="*/ 53 w 83"/>
              <a:gd name="T13" fmla="*/ 3 h 82"/>
              <a:gd name="T14" fmla="*/ 42 w 83"/>
              <a:gd name="T15" fmla="*/ 0 h 82"/>
              <a:gd name="T16" fmla="*/ 38 w 83"/>
              <a:gd name="T17" fmla="*/ 0 h 82"/>
              <a:gd name="T18" fmla="*/ 19 w 83"/>
              <a:gd name="T19" fmla="*/ 41 h 82"/>
              <a:gd name="T20" fmla="*/ 27 w 83"/>
              <a:gd name="T21" fmla="*/ 45 h 82"/>
              <a:gd name="T22" fmla="*/ 30 w 83"/>
              <a:gd name="T23" fmla="*/ 45 h 82"/>
              <a:gd name="T24" fmla="*/ 38 w 83"/>
              <a:gd name="T25" fmla="*/ 41 h 82"/>
              <a:gd name="T26" fmla="*/ 34 w 83"/>
              <a:gd name="T27" fmla="*/ 63 h 82"/>
              <a:gd name="T28" fmla="*/ 19 w 83"/>
              <a:gd name="T29" fmla="*/ 75 h 82"/>
              <a:gd name="T30" fmla="*/ 23 w 83"/>
              <a:gd name="T31" fmla="*/ 78 h 82"/>
              <a:gd name="T32" fmla="*/ 27 w 83"/>
              <a:gd name="T33" fmla="*/ 78 h 82"/>
              <a:gd name="T34" fmla="*/ 38 w 83"/>
              <a:gd name="T35" fmla="*/ 75 h 82"/>
              <a:gd name="T36" fmla="*/ 49 w 83"/>
              <a:gd name="T37" fmla="*/ 41 h 82"/>
              <a:gd name="T38" fmla="*/ 60 w 83"/>
              <a:gd name="T39" fmla="*/ 52 h 82"/>
              <a:gd name="T40" fmla="*/ 60 w 83"/>
              <a:gd name="T41" fmla="*/ 67 h 82"/>
              <a:gd name="T42" fmla="*/ 49 w 83"/>
              <a:gd name="T43" fmla="*/ 71 h 82"/>
              <a:gd name="T44" fmla="*/ 49 w 83"/>
              <a:gd name="T45" fmla="*/ 75 h 82"/>
              <a:gd name="T46" fmla="*/ 53 w 83"/>
              <a:gd name="T47" fmla="*/ 82 h 82"/>
              <a:gd name="T48" fmla="*/ 72 w 83"/>
              <a:gd name="T49" fmla="*/ 71 h 82"/>
              <a:gd name="T50" fmla="*/ 72 w 83"/>
              <a:gd name="T51" fmla="*/ 56 h 82"/>
              <a:gd name="T52" fmla="*/ 75 w 83"/>
              <a:gd name="T53" fmla="*/ 41 h 82"/>
              <a:gd name="T54" fmla="*/ 79 w 83"/>
              <a:gd name="T55" fmla="*/ 45 h 82"/>
              <a:gd name="T56" fmla="*/ 83 w 83"/>
              <a:gd name="T57" fmla="*/ 33 h 82"/>
              <a:gd name="T58" fmla="*/ 68 w 83"/>
              <a:gd name="T59" fmla="*/ 18 h 82"/>
              <a:gd name="T60" fmla="*/ 64 w 83"/>
              <a:gd name="T61" fmla="*/ 0 h 82"/>
              <a:gd name="T62" fmla="*/ 53 w 83"/>
              <a:gd name="T63" fmla="*/ 0 h 82"/>
              <a:gd name="T64" fmla="*/ 64 w 83"/>
              <a:gd name="T65" fmla="*/ 33 h 82"/>
              <a:gd name="T66" fmla="*/ 19 w 83"/>
              <a:gd name="T67" fmla="*/ 30 h 82"/>
              <a:gd name="T68" fmla="*/ 8 w 83"/>
              <a:gd name="T69" fmla="*/ 18 h 82"/>
              <a:gd name="T70" fmla="*/ 0 w 83"/>
              <a:gd name="T71" fmla="*/ 30 h 82"/>
              <a:gd name="T72" fmla="*/ 19 w 83"/>
              <a:gd name="T73" fmla="*/ 30 h 82"/>
              <a:gd name="T74" fmla="*/ 15 w 83"/>
              <a:gd name="T75" fmla="*/ 78 h 82"/>
              <a:gd name="T76" fmla="*/ 23 w 83"/>
              <a:gd name="T77" fmla="*/ 48 h 82"/>
              <a:gd name="T78" fmla="*/ 19 w 83"/>
              <a:gd name="T79" fmla="*/ 45 h 82"/>
              <a:gd name="T80" fmla="*/ 15 w 83"/>
              <a:gd name="T81" fmla="*/ 41 h 82"/>
              <a:gd name="T82" fmla="*/ 4 w 83"/>
              <a:gd name="T83" fmla="*/ 71 h 82"/>
              <a:gd name="T84" fmla="*/ 15 w 83"/>
              <a:gd name="T85" fmla="*/ 78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3" h="82">
                <a:moveTo>
                  <a:pt x="19" y="22"/>
                </a:moveTo>
                <a:lnTo>
                  <a:pt x="23" y="18"/>
                </a:lnTo>
                <a:lnTo>
                  <a:pt x="23" y="18"/>
                </a:lnTo>
                <a:lnTo>
                  <a:pt x="27" y="15"/>
                </a:lnTo>
                <a:lnTo>
                  <a:pt x="27" y="15"/>
                </a:lnTo>
                <a:lnTo>
                  <a:pt x="30" y="11"/>
                </a:lnTo>
                <a:lnTo>
                  <a:pt x="30" y="11"/>
                </a:lnTo>
                <a:lnTo>
                  <a:pt x="19" y="3"/>
                </a:lnTo>
                <a:lnTo>
                  <a:pt x="19" y="3"/>
                </a:lnTo>
                <a:lnTo>
                  <a:pt x="15" y="0"/>
                </a:lnTo>
                <a:lnTo>
                  <a:pt x="15" y="0"/>
                </a:lnTo>
                <a:lnTo>
                  <a:pt x="8" y="11"/>
                </a:lnTo>
                <a:lnTo>
                  <a:pt x="8" y="11"/>
                </a:lnTo>
                <a:lnTo>
                  <a:pt x="19" y="22"/>
                </a:lnTo>
                <a:lnTo>
                  <a:pt x="19" y="22"/>
                </a:lnTo>
                <a:lnTo>
                  <a:pt x="19" y="22"/>
                </a:lnTo>
                <a:close/>
                <a:moveTo>
                  <a:pt x="64" y="33"/>
                </a:moveTo>
                <a:lnTo>
                  <a:pt x="38" y="33"/>
                </a:lnTo>
                <a:lnTo>
                  <a:pt x="38" y="33"/>
                </a:lnTo>
                <a:lnTo>
                  <a:pt x="53" y="3"/>
                </a:lnTo>
                <a:lnTo>
                  <a:pt x="53" y="3"/>
                </a:lnTo>
                <a:lnTo>
                  <a:pt x="45" y="3"/>
                </a:lnTo>
                <a:lnTo>
                  <a:pt x="45" y="3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8" y="0"/>
                </a:lnTo>
                <a:lnTo>
                  <a:pt x="34" y="22"/>
                </a:lnTo>
                <a:lnTo>
                  <a:pt x="19" y="41"/>
                </a:lnTo>
                <a:lnTo>
                  <a:pt x="19" y="41"/>
                </a:lnTo>
                <a:lnTo>
                  <a:pt x="23" y="41"/>
                </a:lnTo>
                <a:lnTo>
                  <a:pt x="23" y="41"/>
                </a:lnTo>
                <a:lnTo>
                  <a:pt x="27" y="45"/>
                </a:lnTo>
                <a:lnTo>
                  <a:pt x="27" y="45"/>
                </a:lnTo>
                <a:lnTo>
                  <a:pt x="30" y="45"/>
                </a:lnTo>
                <a:lnTo>
                  <a:pt x="30" y="45"/>
                </a:lnTo>
                <a:lnTo>
                  <a:pt x="30" y="45"/>
                </a:lnTo>
                <a:lnTo>
                  <a:pt x="34" y="41"/>
                </a:lnTo>
                <a:lnTo>
                  <a:pt x="38" y="41"/>
                </a:lnTo>
                <a:lnTo>
                  <a:pt x="38" y="41"/>
                </a:lnTo>
                <a:lnTo>
                  <a:pt x="38" y="56"/>
                </a:lnTo>
                <a:lnTo>
                  <a:pt x="34" y="63"/>
                </a:lnTo>
                <a:lnTo>
                  <a:pt x="34" y="63"/>
                </a:lnTo>
                <a:lnTo>
                  <a:pt x="30" y="67"/>
                </a:lnTo>
                <a:lnTo>
                  <a:pt x="19" y="75"/>
                </a:lnTo>
                <a:lnTo>
                  <a:pt x="19" y="75"/>
                </a:lnTo>
                <a:lnTo>
                  <a:pt x="19" y="75"/>
                </a:lnTo>
                <a:lnTo>
                  <a:pt x="23" y="78"/>
                </a:lnTo>
                <a:lnTo>
                  <a:pt x="23" y="78"/>
                </a:lnTo>
                <a:lnTo>
                  <a:pt x="27" y="78"/>
                </a:lnTo>
                <a:lnTo>
                  <a:pt x="27" y="78"/>
                </a:lnTo>
                <a:lnTo>
                  <a:pt x="27" y="82"/>
                </a:lnTo>
                <a:lnTo>
                  <a:pt x="27" y="82"/>
                </a:lnTo>
                <a:lnTo>
                  <a:pt x="38" y="75"/>
                </a:lnTo>
                <a:lnTo>
                  <a:pt x="45" y="67"/>
                </a:lnTo>
                <a:lnTo>
                  <a:pt x="49" y="56"/>
                </a:lnTo>
                <a:lnTo>
                  <a:pt x="49" y="41"/>
                </a:lnTo>
                <a:lnTo>
                  <a:pt x="60" y="41"/>
                </a:lnTo>
                <a:lnTo>
                  <a:pt x="60" y="41"/>
                </a:lnTo>
                <a:lnTo>
                  <a:pt x="60" y="52"/>
                </a:lnTo>
                <a:lnTo>
                  <a:pt x="60" y="52"/>
                </a:lnTo>
                <a:lnTo>
                  <a:pt x="60" y="67"/>
                </a:lnTo>
                <a:lnTo>
                  <a:pt x="60" y="67"/>
                </a:lnTo>
                <a:lnTo>
                  <a:pt x="57" y="71"/>
                </a:lnTo>
                <a:lnTo>
                  <a:pt x="49" y="71"/>
                </a:lnTo>
                <a:lnTo>
                  <a:pt x="49" y="71"/>
                </a:lnTo>
                <a:lnTo>
                  <a:pt x="49" y="75"/>
                </a:lnTo>
                <a:lnTo>
                  <a:pt x="49" y="75"/>
                </a:lnTo>
                <a:lnTo>
                  <a:pt x="49" y="75"/>
                </a:lnTo>
                <a:lnTo>
                  <a:pt x="49" y="75"/>
                </a:lnTo>
                <a:lnTo>
                  <a:pt x="53" y="82"/>
                </a:lnTo>
                <a:lnTo>
                  <a:pt x="53" y="82"/>
                </a:lnTo>
                <a:lnTo>
                  <a:pt x="68" y="78"/>
                </a:lnTo>
                <a:lnTo>
                  <a:pt x="72" y="75"/>
                </a:lnTo>
                <a:lnTo>
                  <a:pt x="72" y="71"/>
                </a:lnTo>
                <a:lnTo>
                  <a:pt x="72" y="71"/>
                </a:lnTo>
                <a:lnTo>
                  <a:pt x="72" y="56"/>
                </a:lnTo>
                <a:lnTo>
                  <a:pt x="72" y="56"/>
                </a:lnTo>
                <a:lnTo>
                  <a:pt x="72" y="41"/>
                </a:lnTo>
                <a:lnTo>
                  <a:pt x="72" y="41"/>
                </a:lnTo>
                <a:lnTo>
                  <a:pt x="75" y="41"/>
                </a:lnTo>
                <a:lnTo>
                  <a:pt x="75" y="41"/>
                </a:lnTo>
                <a:lnTo>
                  <a:pt x="79" y="45"/>
                </a:lnTo>
                <a:lnTo>
                  <a:pt x="79" y="45"/>
                </a:lnTo>
                <a:lnTo>
                  <a:pt x="83" y="37"/>
                </a:lnTo>
                <a:lnTo>
                  <a:pt x="83" y="37"/>
                </a:lnTo>
                <a:lnTo>
                  <a:pt x="83" y="33"/>
                </a:lnTo>
                <a:lnTo>
                  <a:pt x="83" y="33"/>
                </a:lnTo>
                <a:lnTo>
                  <a:pt x="75" y="26"/>
                </a:lnTo>
                <a:lnTo>
                  <a:pt x="68" y="18"/>
                </a:lnTo>
                <a:lnTo>
                  <a:pt x="64" y="11"/>
                </a:lnTo>
                <a:lnTo>
                  <a:pt x="64" y="0"/>
                </a:lnTo>
                <a:lnTo>
                  <a:pt x="64" y="0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lnTo>
                  <a:pt x="57" y="18"/>
                </a:lnTo>
                <a:lnTo>
                  <a:pt x="64" y="33"/>
                </a:lnTo>
                <a:lnTo>
                  <a:pt x="64" y="33"/>
                </a:lnTo>
                <a:lnTo>
                  <a:pt x="64" y="33"/>
                </a:lnTo>
                <a:close/>
                <a:moveTo>
                  <a:pt x="19" y="30"/>
                </a:moveTo>
                <a:lnTo>
                  <a:pt x="19" y="30"/>
                </a:lnTo>
                <a:lnTo>
                  <a:pt x="12" y="22"/>
                </a:lnTo>
                <a:lnTo>
                  <a:pt x="12" y="22"/>
                </a:lnTo>
                <a:lnTo>
                  <a:pt x="8" y="18"/>
                </a:lnTo>
                <a:lnTo>
                  <a:pt x="8" y="18"/>
                </a:lnTo>
                <a:lnTo>
                  <a:pt x="0" y="30"/>
                </a:lnTo>
                <a:lnTo>
                  <a:pt x="0" y="30"/>
                </a:lnTo>
                <a:lnTo>
                  <a:pt x="15" y="37"/>
                </a:lnTo>
                <a:lnTo>
                  <a:pt x="15" y="37"/>
                </a:lnTo>
                <a:lnTo>
                  <a:pt x="19" y="30"/>
                </a:lnTo>
                <a:lnTo>
                  <a:pt x="19" y="30"/>
                </a:lnTo>
                <a:lnTo>
                  <a:pt x="19" y="30"/>
                </a:lnTo>
                <a:close/>
                <a:moveTo>
                  <a:pt x="15" y="78"/>
                </a:moveTo>
                <a:lnTo>
                  <a:pt x="15" y="78"/>
                </a:lnTo>
                <a:lnTo>
                  <a:pt x="23" y="48"/>
                </a:lnTo>
                <a:lnTo>
                  <a:pt x="23" y="48"/>
                </a:lnTo>
                <a:lnTo>
                  <a:pt x="23" y="48"/>
                </a:lnTo>
                <a:lnTo>
                  <a:pt x="19" y="45"/>
                </a:lnTo>
                <a:lnTo>
                  <a:pt x="19" y="45"/>
                </a:lnTo>
                <a:lnTo>
                  <a:pt x="15" y="45"/>
                </a:lnTo>
                <a:lnTo>
                  <a:pt x="15" y="41"/>
                </a:lnTo>
                <a:lnTo>
                  <a:pt x="15" y="41"/>
                </a:lnTo>
                <a:lnTo>
                  <a:pt x="4" y="71"/>
                </a:lnTo>
                <a:lnTo>
                  <a:pt x="4" y="71"/>
                </a:lnTo>
                <a:lnTo>
                  <a:pt x="4" y="71"/>
                </a:lnTo>
                <a:lnTo>
                  <a:pt x="4" y="71"/>
                </a:lnTo>
                <a:lnTo>
                  <a:pt x="15" y="78"/>
                </a:lnTo>
                <a:lnTo>
                  <a:pt x="15" y="78"/>
                </a:lnTo>
                <a:lnTo>
                  <a:pt x="15" y="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3"/>
          <p:cNvSpPr>
            <a:spLocks/>
          </p:cNvSpPr>
          <p:nvPr/>
        </p:nvSpPr>
        <p:spPr bwMode="auto">
          <a:xfrm>
            <a:off x="8612598" y="4925090"/>
            <a:ext cx="125412" cy="130175"/>
          </a:xfrm>
          <a:custGeom>
            <a:avLst/>
            <a:gdLst>
              <a:gd name="T0" fmla="*/ 45 w 79"/>
              <a:gd name="T1" fmla="*/ 11 h 82"/>
              <a:gd name="T2" fmla="*/ 45 w 79"/>
              <a:gd name="T3" fmla="*/ 11 h 82"/>
              <a:gd name="T4" fmla="*/ 45 w 79"/>
              <a:gd name="T5" fmla="*/ 7 h 82"/>
              <a:gd name="T6" fmla="*/ 45 w 79"/>
              <a:gd name="T7" fmla="*/ 7 h 82"/>
              <a:gd name="T8" fmla="*/ 45 w 79"/>
              <a:gd name="T9" fmla="*/ 0 h 82"/>
              <a:gd name="T10" fmla="*/ 45 w 79"/>
              <a:gd name="T11" fmla="*/ 0 h 82"/>
              <a:gd name="T12" fmla="*/ 37 w 79"/>
              <a:gd name="T13" fmla="*/ 0 h 82"/>
              <a:gd name="T14" fmla="*/ 37 w 79"/>
              <a:gd name="T15" fmla="*/ 0 h 82"/>
              <a:gd name="T16" fmla="*/ 30 w 79"/>
              <a:gd name="T17" fmla="*/ 3 h 82"/>
              <a:gd name="T18" fmla="*/ 30 w 79"/>
              <a:gd name="T19" fmla="*/ 3 h 82"/>
              <a:gd name="T20" fmla="*/ 34 w 79"/>
              <a:gd name="T21" fmla="*/ 15 h 82"/>
              <a:gd name="T22" fmla="*/ 0 w 79"/>
              <a:gd name="T23" fmla="*/ 15 h 82"/>
              <a:gd name="T24" fmla="*/ 0 w 79"/>
              <a:gd name="T25" fmla="*/ 22 h 82"/>
              <a:gd name="T26" fmla="*/ 34 w 79"/>
              <a:gd name="T27" fmla="*/ 22 h 82"/>
              <a:gd name="T28" fmla="*/ 34 w 79"/>
              <a:gd name="T29" fmla="*/ 33 h 82"/>
              <a:gd name="T30" fmla="*/ 8 w 79"/>
              <a:gd name="T31" fmla="*/ 33 h 82"/>
              <a:gd name="T32" fmla="*/ 8 w 79"/>
              <a:gd name="T33" fmla="*/ 71 h 82"/>
              <a:gd name="T34" fmla="*/ 23 w 79"/>
              <a:gd name="T35" fmla="*/ 71 h 82"/>
              <a:gd name="T36" fmla="*/ 23 w 79"/>
              <a:gd name="T37" fmla="*/ 41 h 82"/>
              <a:gd name="T38" fmla="*/ 34 w 79"/>
              <a:gd name="T39" fmla="*/ 41 h 82"/>
              <a:gd name="T40" fmla="*/ 34 w 79"/>
              <a:gd name="T41" fmla="*/ 82 h 82"/>
              <a:gd name="T42" fmla="*/ 45 w 79"/>
              <a:gd name="T43" fmla="*/ 82 h 82"/>
              <a:gd name="T44" fmla="*/ 45 w 79"/>
              <a:gd name="T45" fmla="*/ 41 h 82"/>
              <a:gd name="T46" fmla="*/ 56 w 79"/>
              <a:gd name="T47" fmla="*/ 41 h 82"/>
              <a:gd name="T48" fmla="*/ 56 w 79"/>
              <a:gd name="T49" fmla="*/ 60 h 82"/>
              <a:gd name="T50" fmla="*/ 56 w 79"/>
              <a:gd name="T51" fmla="*/ 60 h 82"/>
              <a:gd name="T52" fmla="*/ 56 w 79"/>
              <a:gd name="T53" fmla="*/ 63 h 82"/>
              <a:gd name="T54" fmla="*/ 49 w 79"/>
              <a:gd name="T55" fmla="*/ 63 h 82"/>
              <a:gd name="T56" fmla="*/ 49 w 79"/>
              <a:gd name="T57" fmla="*/ 63 h 82"/>
              <a:gd name="T58" fmla="*/ 49 w 79"/>
              <a:gd name="T59" fmla="*/ 75 h 82"/>
              <a:gd name="T60" fmla="*/ 49 w 79"/>
              <a:gd name="T61" fmla="*/ 75 h 82"/>
              <a:gd name="T62" fmla="*/ 64 w 79"/>
              <a:gd name="T63" fmla="*/ 71 h 82"/>
              <a:gd name="T64" fmla="*/ 67 w 79"/>
              <a:gd name="T65" fmla="*/ 71 h 82"/>
              <a:gd name="T66" fmla="*/ 67 w 79"/>
              <a:gd name="T67" fmla="*/ 67 h 82"/>
              <a:gd name="T68" fmla="*/ 67 w 79"/>
              <a:gd name="T69" fmla="*/ 33 h 82"/>
              <a:gd name="T70" fmla="*/ 45 w 79"/>
              <a:gd name="T71" fmla="*/ 33 h 82"/>
              <a:gd name="T72" fmla="*/ 45 w 79"/>
              <a:gd name="T73" fmla="*/ 22 h 82"/>
              <a:gd name="T74" fmla="*/ 79 w 79"/>
              <a:gd name="T75" fmla="*/ 22 h 82"/>
              <a:gd name="T76" fmla="*/ 79 w 79"/>
              <a:gd name="T77" fmla="*/ 15 h 82"/>
              <a:gd name="T78" fmla="*/ 37 w 79"/>
              <a:gd name="T79" fmla="*/ 15 h 82"/>
              <a:gd name="T80" fmla="*/ 37 w 79"/>
              <a:gd name="T81" fmla="*/ 15 h 82"/>
              <a:gd name="T82" fmla="*/ 45 w 79"/>
              <a:gd name="T83" fmla="*/ 11 h 82"/>
              <a:gd name="T84" fmla="*/ 45 w 79"/>
              <a:gd name="T85" fmla="*/ 11 h 82"/>
              <a:gd name="T86" fmla="*/ 45 w 79"/>
              <a:gd name="T87" fmla="*/ 1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82">
                <a:moveTo>
                  <a:pt x="45" y="11"/>
                </a:moveTo>
                <a:lnTo>
                  <a:pt x="45" y="11"/>
                </a:lnTo>
                <a:lnTo>
                  <a:pt x="45" y="7"/>
                </a:lnTo>
                <a:lnTo>
                  <a:pt x="45" y="7"/>
                </a:lnTo>
                <a:lnTo>
                  <a:pt x="45" y="0"/>
                </a:lnTo>
                <a:lnTo>
                  <a:pt x="45" y="0"/>
                </a:lnTo>
                <a:lnTo>
                  <a:pt x="37" y="0"/>
                </a:lnTo>
                <a:lnTo>
                  <a:pt x="37" y="0"/>
                </a:lnTo>
                <a:lnTo>
                  <a:pt x="30" y="3"/>
                </a:lnTo>
                <a:lnTo>
                  <a:pt x="30" y="3"/>
                </a:lnTo>
                <a:lnTo>
                  <a:pt x="34" y="15"/>
                </a:lnTo>
                <a:lnTo>
                  <a:pt x="0" y="15"/>
                </a:lnTo>
                <a:lnTo>
                  <a:pt x="0" y="22"/>
                </a:lnTo>
                <a:lnTo>
                  <a:pt x="34" y="22"/>
                </a:lnTo>
                <a:lnTo>
                  <a:pt x="34" y="33"/>
                </a:lnTo>
                <a:lnTo>
                  <a:pt x="8" y="33"/>
                </a:lnTo>
                <a:lnTo>
                  <a:pt x="8" y="71"/>
                </a:lnTo>
                <a:lnTo>
                  <a:pt x="23" y="71"/>
                </a:lnTo>
                <a:lnTo>
                  <a:pt x="23" y="41"/>
                </a:lnTo>
                <a:lnTo>
                  <a:pt x="34" y="41"/>
                </a:lnTo>
                <a:lnTo>
                  <a:pt x="34" y="82"/>
                </a:lnTo>
                <a:lnTo>
                  <a:pt x="45" y="82"/>
                </a:lnTo>
                <a:lnTo>
                  <a:pt x="45" y="41"/>
                </a:lnTo>
                <a:lnTo>
                  <a:pt x="56" y="41"/>
                </a:lnTo>
                <a:lnTo>
                  <a:pt x="56" y="60"/>
                </a:lnTo>
                <a:lnTo>
                  <a:pt x="56" y="60"/>
                </a:lnTo>
                <a:lnTo>
                  <a:pt x="56" y="63"/>
                </a:lnTo>
                <a:lnTo>
                  <a:pt x="49" y="63"/>
                </a:lnTo>
                <a:lnTo>
                  <a:pt x="49" y="63"/>
                </a:lnTo>
                <a:lnTo>
                  <a:pt x="49" y="75"/>
                </a:lnTo>
                <a:lnTo>
                  <a:pt x="49" y="75"/>
                </a:lnTo>
                <a:lnTo>
                  <a:pt x="64" y="71"/>
                </a:lnTo>
                <a:lnTo>
                  <a:pt x="67" y="71"/>
                </a:lnTo>
                <a:lnTo>
                  <a:pt x="67" y="67"/>
                </a:lnTo>
                <a:lnTo>
                  <a:pt x="67" y="33"/>
                </a:lnTo>
                <a:lnTo>
                  <a:pt x="45" y="33"/>
                </a:lnTo>
                <a:lnTo>
                  <a:pt x="45" y="22"/>
                </a:lnTo>
                <a:lnTo>
                  <a:pt x="79" y="22"/>
                </a:lnTo>
                <a:lnTo>
                  <a:pt x="79" y="15"/>
                </a:lnTo>
                <a:lnTo>
                  <a:pt x="37" y="15"/>
                </a:lnTo>
                <a:lnTo>
                  <a:pt x="37" y="15"/>
                </a:lnTo>
                <a:lnTo>
                  <a:pt x="45" y="11"/>
                </a:lnTo>
                <a:lnTo>
                  <a:pt x="45" y="11"/>
                </a:lnTo>
                <a:lnTo>
                  <a:pt x="45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9665110" y="5572790"/>
            <a:ext cx="125412" cy="125413"/>
          </a:xfrm>
          <a:custGeom>
            <a:avLst/>
            <a:gdLst>
              <a:gd name="T0" fmla="*/ 11 w 79"/>
              <a:gd name="T1" fmla="*/ 22 h 79"/>
              <a:gd name="T2" fmla="*/ 23 w 79"/>
              <a:gd name="T3" fmla="*/ 22 h 79"/>
              <a:gd name="T4" fmla="*/ 15 w 79"/>
              <a:gd name="T5" fmla="*/ 11 h 79"/>
              <a:gd name="T6" fmla="*/ 8 w 79"/>
              <a:gd name="T7" fmla="*/ 15 h 79"/>
              <a:gd name="T8" fmla="*/ 11 w 79"/>
              <a:gd name="T9" fmla="*/ 22 h 79"/>
              <a:gd name="T10" fmla="*/ 38 w 79"/>
              <a:gd name="T11" fmla="*/ 26 h 79"/>
              <a:gd name="T12" fmla="*/ 41 w 79"/>
              <a:gd name="T13" fmla="*/ 7 h 79"/>
              <a:gd name="T14" fmla="*/ 38 w 79"/>
              <a:gd name="T15" fmla="*/ 26 h 79"/>
              <a:gd name="T16" fmla="*/ 26 w 79"/>
              <a:gd name="T17" fmla="*/ 79 h 79"/>
              <a:gd name="T18" fmla="*/ 53 w 79"/>
              <a:gd name="T19" fmla="*/ 71 h 79"/>
              <a:gd name="T20" fmla="*/ 64 w 79"/>
              <a:gd name="T21" fmla="*/ 79 h 79"/>
              <a:gd name="T22" fmla="*/ 15 w 79"/>
              <a:gd name="T23" fmla="*/ 41 h 79"/>
              <a:gd name="T24" fmla="*/ 26 w 79"/>
              <a:gd name="T25" fmla="*/ 79 h 79"/>
              <a:gd name="T26" fmla="*/ 53 w 79"/>
              <a:gd name="T27" fmla="*/ 52 h 79"/>
              <a:gd name="T28" fmla="*/ 26 w 79"/>
              <a:gd name="T29" fmla="*/ 49 h 79"/>
              <a:gd name="T30" fmla="*/ 53 w 79"/>
              <a:gd name="T31" fmla="*/ 52 h 79"/>
              <a:gd name="T32" fmla="*/ 26 w 79"/>
              <a:gd name="T33" fmla="*/ 60 h 79"/>
              <a:gd name="T34" fmla="*/ 53 w 79"/>
              <a:gd name="T35" fmla="*/ 64 h 79"/>
              <a:gd name="T36" fmla="*/ 26 w 79"/>
              <a:gd name="T37" fmla="*/ 60 h 79"/>
              <a:gd name="T38" fmla="*/ 0 w 79"/>
              <a:gd name="T39" fmla="*/ 26 h 79"/>
              <a:gd name="T40" fmla="*/ 79 w 79"/>
              <a:gd name="T41" fmla="*/ 37 h 79"/>
              <a:gd name="T42" fmla="*/ 53 w 79"/>
              <a:gd name="T43" fmla="*/ 26 h 79"/>
              <a:gd name="T44" fmla="*/ 75 w 79"/>
              <a:gd name="T45" fmla="*/ 7 h 79"/>
              <a:gd name="T46" fmla="*/ 4 w 79"/>
              <a:gd name="T47" fmla="*/ 0 h 79"/>
              <a:gd name="T48" fmla="*/ 26 w 79"/>
              <a:gd name="T49" fmla="*/ 7 h 79"/>
              <a:gd name="T50" fmla="*/ 0 w 79"/>
              <a:gd name="T51" fmla="*/ 26 h 79"/>
              <a:gd name="T52" fmla="*/ 56 w 79"/>
              <a:gd name="T53" fmla="*/ 22 h 79"/>
              <a:gd name="T54" fmla="*/ 64 w 79"/>
              <a:gd name="T55" fmla="*/ 26 h 79"/>
              <a:gd name="T56" fmla="*/ 67 w 79"/>
              <a:gd name="T57" fmla="*/ 19 h 79"/>
              <a:gd name="T58" fmla="*/ 64 w 79"/>
              <a:gd name="T59" fmla="*/ 7 h 79"/>
              <a:gd name="T60" fmla="*/ 56 w 79"/>
              <a:gd name="T61" fmla="*/ 22 h 79"/>
              <a:gd name="T62" fmla="*/ 56 w 79"/>
              <a:gd name="T63" fmla="*/ 2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9" h="79">
                <a:moveTo>
                  <a:pt x="11" y="22"/>
                </a:moveTo>
                <a:lnTo>
                  <a:pt x="11" y="22"/>
                </a:lnTo>
                <a:lnTo>
                  <a:pt x="11" y="26"/>
                </a:lnTo>
                <a:lnTo>
                  <a:pt x="23" y="22"/>
                </a:lnTo>
                <a:lnTo>
                  <a:pt x="23" y="22"/>
                </a:lnTo>
                <a:lnTo>
                  <a:pt x="15" y="11"/>
                </a:lnTo>
                <a:lnTo>
                  <a:pt x="8" y="15"/>
                </a:lnTo>
                <a:lnTo>
                  <a:pt x="8" y="15"/>
                </a:lnTo>
                <a:lnTo>
                  <a:pt x="11" y="22"/>
                </a:lnTo>
                <a:lnTo>
                  <a:pt x="11" y="22"/>
                </a:lnTo>
                <a:lnTo>
                  <a:pt x="11" y="22"/>
                </a:lnTo>
                <a:close/>
                <a:moveTo>
                  <a:pt x="38" y="26"/>
                </a:moveTo>
                <a:lnTo>
                  <a:pt x="38" y="7"/>
                </a:lnTo>
                <a:lnTo>
                  <a:pt x="41" y="7"/>
                </a:lnTo>
                <a:lnTo>
                  <a:pt x="41" y="26"/>
                </a:lnTo>
                <a:lnTo>
                  <a:pt x="38" y="26"/>
                </a:lnTo>
                <a:lnTo>
                  <a:pt x="38" y="26"/>
                </a:lnTo>
                <a:close/>
                <a:moveTo>
                  <a:pt x="26" y="79"/>
                </a:moveTo>
                <a:lnTo>
                  <a:pt x="26" y="71"/>
                </a:lnTo>
                <a:lnTo>
                  <a:pt x="53" y="71"/>
                </a:lnTo>
                <a:lnTo>
                  <a:pt x="53" y="79"/>
                </a:lnTo>
                <a:lnTo>
                  <a:pt x="64" y="79"/>
                </a:lnTo>
                <a:lnTo>
                  <a:pt x="64" y="41"/>
                </a:lnTo>
                <a:lnTo>
                  <a:pt x="15" y="41"/>
                </a:lnTo>
                <a:lnTo>
                  <a:pt x="15" y="79"/>
                </a:lnTo>
                <a:lnTo>
                  <a:pt x="26" y="79"/>
                </a:lnTo>
                <a:lnTo>
                  <a:pt x="26" y="79"/>
                </a:lnTo>
                <a:close/>
                <a:moveTo>
                  <a:pt x="53" y="52"/>
                </a:moveTo>
                <a:lnTo>
                  <a:pt x="26" y="52"/>
                </a:lnTo>
                <a:lnTo>
                  <a:pt x="26" y="49"/>
                </a:lnTo>
                <a:lnTo>
                  <a:pt x="53" y="49"/>
                </a:lnTo>
                <a:lnTo>
                  <a:pt x="53" y="52"/>
                </a:lnTo>
                <a:lnTo>
                  <a:pt x="53" y="52"/>
                </a:lnTo>
                <a:close/>
                <a:moveTo>
                  <a:pt x="26" y="60"/>
                </a:moveTo>
                <a:lnTo>
                  <a:pt x="53" y="60"/>
                </a:lnTo>
                <a:lnTo>
                  <a:pt x="53" y="64"/>
                </a:lnTo>
                <a:lnTo>
                  <a:pt x="26" y="64"/>
                </a:lnTo>
                <a:lnTo>
                  <a:pt x="26" y="60"/>
                </a:lnTo>
                <a:lnTo>
                  <a:pt x="26" y="60"/>
                </a:lnTo>
                <a:close/>
                <a:moveTo>
                  <a:pt x="0" y="26"/>
                </a:moveTo>
                <a:lnTo>
                  <a:pt x="0" y="37"/>
                </a:lnTo>
                <a:lnTo>
                  <a:pt x="79" y="37"/>
                </a:lnTo>
                <a:lnTo>
                  <a:pt x="79" y="26"/>
                </a:lnTo>
                <a:lnTo>
                  <a:pt x="53" y="26"/>
                </a:lnTo>
                <a:lnTo>
                  <a:pt x="53" y="7"/>
                </a:lnTo>
                <a:lnTo>
                  <a:pt x="75" y="7"/>
                </a:lnTo>
                <a:lnTo>
                  <a:pt x="75" y="0"/>
                </a:lnTo>
                <a:lnTo>
                  <a:pt x="4" y="0"/>
                </a:lnTo>
                <a:lnTo>
                  <a:pt x="4" y="7"/>
                </a:lnTo>
                <a:lnTo>
                  <a:pt x="26" y="7"/>
                </a:lnTo>
                <a:lnTo>
                  <a:pt x="26" y="26"/>
                </a:lnTo>
                <a:lnTo>
                  <a:pt x="0" y="26"/>
                </a:lnTo>
                <a:lnTo>
                  <a:pt x="0" y="26"/>
                </a:lnTo>
                <a:close/>
                <a:moveTo>
                  <a:pt x="56" y="22"/>
                </a:moveTo>
                <a:lnTo>
                  <a:pt x="64" y="26"/>
                </a:lnTo>
                <a:lnTo>
                  <a:pt x="64" y="26"/>
                </a:lnTo>
                <a:lnTo>
                  <a:pt x="67" y="19"/>
                </a:lnTo>
                <a:lnTo>
                  <a:pt x="67" y="19"/>
                </a:lnTo>
                <a:lnTo>
                  <a:pt x="71" y="15"/>
                </a:lnTo>
                <a:lnTo>
                  <a:pt x="64" y="7"/>
                </a:lnTo>
                <a:lnTo>
                  <a:pt x="64" y="7"/>
                </a:lnTo>
                <a:lnTo>
                  <a:pt x="56" y="22"/>
                </a:lnTo>
                <a:lnTo>
                  <a:pt x="56" y="22"/>
                </a:lnTo>
                <a:lnTo>
                  <a:pt x="56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9801635" y="5566440"/>
            <a:ext cx="136525" cy="131763"/>
          </a:xfrm>
          <a:custGeom>
            <a:avLst/>
            <a:gdLst>
              <a:gd name="T0" fmla="*/ 26 w 86"/>
              <a:gd name="T1" fmla="*/ 38 h 83"/>
              <a:gd name="T2" fmla="*/ 26 w 86"/>
              <a:gd name="T3" fmla="*/ 60 h 83"/>
              <a:gd name="T4" fmla="*/ 15 w 86"/>
              <a:gd name="T5" fmla="*/ 75 h 83"/>
              <a:gd name="T6" fmla="*/ 26 w 86"/>
              <a:gd name="T7" fmla="*/ 79 h 83"/>
              <a:gd name="T8" fmla="*/ 34 w 86"/>
              <a:gd name="T9" fmla="*/ 60 h 83"/>
              <a:gd name="T10" fmla="*/ 38 w 86"/>
              <a:gd name="T11" fmla="*/ 71 h 83"/>
              <a:gd name="T12" fmla="*/ 53 w 86"/>
              <a:gd name="T13" fmla="*/ 56 h 83"/>
              <a:gd name="T14" fmla="*/ 38 w 86"/>
              <a:gd name="T15" fmla="*/ 30 h 83"/>
              <a:gd name="T16" fmla="*/ 53 w 86"/>
              <a:gd name="T17" fmla="*/ 23 h 83"/>
              <a:gd name="T18" fmla="*/ 56 w 86"/>
              <a:gd name="T19" fmla="*/ 60 h 83"/>
              <a:gd name="T20" fmla="*/ 49 w 86"/>
              <a:gd name="T21" fmla="*/ 68 h 83"/>
              <a:gd name="T22" fmla="*/ 41 w 86"/>
              <a:gd name="T23" fmla="*/ 75 h 83"/>
              <a:gd name="T24" fmla="*/ 53 w 86"/>
              <a:gd name="T25" fmla="*/ 79 h 83"/>
              <a:gd name="T26" fmla="*/ 64 w 86"/>
              <a:gd name="T27" fmla="*/ 71 h 83"/>
              <a:gd name="T28" fmla="*/ 79 w 86"/>
              <a:gd name="T29" fmla="*/ 83 h 83"/>
              <a:gd name="T30" fmla="*/ 83 w 86"/>
              <a:gd name="T31" fmla="*/ 75 h 83"/>
              <a:gd name="T32" fmla="*/ 86 w 86"/>
              <a:gd name="T33" fmla="*/ 60 h 83"/>
              <a:gd name="T34" fmla="*/ 75 w 86"/>
              <a:gd name="T35" fmla="*/ 56 h 83"/>
              <a:gd name="T36" fmla="*/ 71 w 86"/>
              <a:gd name="T37" fmla="*/ 64 h 83"/>
              <a:gd name="T38" fmla="*/ 68 w 86"/>
              <a:gd name="T39" fmla="*/ 60 h 83"/>
              <a:gd name="T40" fmla="*/ 83 w 86"/>
              <a:gd name="T41" fmla="*/ 30 h 83"/>
              <a:gd name="T42" fmla="*/ 68 w 86"/>
              <a:gd name="T43" fmla="*/ 30 h 83"/>
              <a:gd name="T44" fmla="*/ 64 w 86"/>
              <a:gd name="T45" fmla="*/ 45 h 83"/>
              <a:gd name="T46" fmla="*/ 64 w 86"/>
              <a:gd name="T47" fmla="*/ 38 h 83"/>
              <a:gd name="T48" fmla="*/ 64 w 86"/>
              <a:gd name="T49" fmla="*/ 23 h 83"/>
              <a:gd name="T50" fmla="*/ 83 w 86"/>
              <a:gd name="T51" fmla="*/ 15 h 83"/>
              <a:gd name="T52" fmla="*/ 71 w 86"/>
              <a:gd name="T53" fmla="*/ 15 h 83"/>
              <a:gd name="T54" fmla="*/ 79 w 86"/>
              <a:gd name="T55" fmla="*/ 11 h 83"/>
              <a:gd name="T56" fmla="*/ 64 w 86"/>
              <a:gd name="T57" fmla="*/ 4 h 83"/>
              <a:gd name="T58" fmla="*/ 64 w 86"/>
              <a:gd name="T59" fmla="*/ 8 h 83"/>
              <a:gd name="T60" fmla="*/ 68 w 86"/>
              <a:gd name="T61" fmla="*/ 15 h 83"/>
              <a:gd name="T62" fmla="*/ 64 w 86"/>
              <a:gd name="T63" fmla="*/ 8 h 83"/>
              <a:gd name="T64" fmla="*/ 64 w 86"/>
              <a:gd name="T65" fmla="*/ 0 h 83"/>
              <a:gd name="T66" fmla="*/ 64 w 86"/>
              <a:gd name="T67" fmla="*/ 0 h 83"/>
              <a:gd name="T68" fmla="*/ 56 w 86"/>
              <a:gd name="T69" fmla="*/ 0 h 83"/>
              <a:gd name="T70" fmla="*/ 53 w 86"/>
              <a:gd name="T71" fmla="*/ 0 h 83"/>
              <a:gd name="T72" fmla="*/ 53 w 86"/>
              <a:gd name="T73" fmla="*/ 4 h 83"/>
              <a:gd name="T74" fmla="*/ 53 w 86"/>
              <a:gd name="T75" fmla="*/ 15 h 83"/>
              <a:gd name="T76" fmla="*/ 26 w 86"/>
              <a:gd name="T77" fmla="*/ 15 h 83"/>
              <a:gd name="T78" fmla="*/ 26 w 86"/>
              <a:gd name="T79" fmla="*/ 38 h 83"/>
              <a:gd name="T80" fmla="*/ 34 w 86"/>
              <a:gd name="T81" fmla="*/ 60 h 83"/>
              <a:gd name="T82" fmla="*/ 41 w 86"/>
              <a:gd name="T83" fmla="*/ 41 h 83"/>
              <a:gd name="T84" fmla="*/ 41 w 86"/>
              <a:gd name="T85" fmla="*/ 49 h 83"/>
              <a:gd name="T86" fmla="*/ 34 w 86"/>
              <a:gd name="T87" fmla="*/ 60 h 83"/>
              <a:gd name="T88" fmla="*/ 34 w 86"/>
              <a:gd name="T89" fmla="*/ 60 h 83"/>
              <a:gd name="T90" fmla="*/ 0 w 86"/>
              <a:gd name="T91" fmla="*/ 56 h 83"/>
              <a:gd name="T92" fmla="*/ 4 w 86"/>
              <a:gd name="T93" fmla="*/ 71 h 83"/>
              <a:gd name="T94" fmla="*/ 23 w 86"/>
              <a:gd name="T95" fmla="*/ 60 h 83"/>
              <a:gd name="T96" fmla="*/ 23 w 86"/>
              <a:gd name="T97" fmla="*/ 53 h 83"/>
              <a:gd name="T98" fmla="*/ 19 w 86"/>
              <a:gd name="T99" fmla="*/ 34 h 83"/>
              <a:gd name="T100" fmla="*/ 26 w 86"/>
              <a:gd name="T101" fmla="*/ 23 h 83"/>
              <a:gd name="T102" fmla="*/ 19 w 86"/>
              <a:gd name="T103" fmla="*/ 11 h 83"/>
              <a:gd name="T104" fmla="*/ 19 w 86"/>
              <a:gd name="T105" fmla="*/ 4 h 83"/>
              <a:gd name="T106" fmla="*/ 23 w 86"/>
              <a:gd name="T107" fmla="*/ 4 h 83"/>
              <a:gd name="T108" fmla="*/ 19 w 86"/>
              <a:gd name="T109" fmla="*/ 4 h 83"/>
              <a:gd name="T110" fmla="*/ 11 w 86"/>
              <a:gd name="T111" fmla="*/ 4 h 83"/>
              <a:gd name="T112" fmla="*/ 11 w 86"/>
              <a:gd name="T113" fmla="*/ 23 h 83"/>
              <a:gd name="T114" fmla="*/ 0 w 86"/>
              <a:gd name="T115" fmla="*/ 34 h 83"/>
              <a:gd name="T116" fmla="*/ 11 w 86"/>
              <a:gd name="T117" fmla="*/ 56 h 83"/>
              <a:gd name="T118" fmla="*/ 11 w 86"/>
              <a:gd name="T119" fmla="*/ 56 h 83"/>
              <a:gd name="T120" fmla="*/ 0 w 86"/>
              <a:gd name="T121" fmla="*/ 56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6" h="83">
                <a:moveTo>
                  <a:pt x="26" y="38"/>
                </a:moveTo>
                <a:lnTo>
                  <a:pt x="26" y="38"/>
                </a:lnTo>
                <a:lnTo>
                  <a:pt x="26" y="60"/>
                </a:lnTo>
                <a:lnTo>
                  <a:pt x="26" y="60"/>
                </a:lnTo>
                <a:lnTo>
                  <a:pt x="15" y="75"/>
                </a:lnTo>
                <a:lnTo>
                  <a:pt x="15" y="75"/>
                </a:lnTo>
                <a:lnTo>
                  <a:pt x="26" y="79"/>
                </a:lnTo>
                <a:lnTo>
                  <a:pt x="26" y="79"/>
                </a:lnTo>
                <a:lnTo>
                  <a:pt x="34" y="60"/>
                </a:lnTo>
                <a:lnTo>
                  <a:pt x="34" y="60"/>
                </a:lnTo>
                <a:lnTo>
                  <a:pt x="38" y="71"/>
                </a:lnTo>
                <a:lnTo>
                  <a:pt x="38" y="71"/>
                </a:lnTo>
                <a:lnTo>
                  <a:pt x="49" y="68"/>
                </a:lnTo>
                <a:lnTo>
                  <a:pt x="53" y="56"/>
                </a:lnTo>
                <a:lnTo>
                  <a:pt x="53" y="30"/>
                </a:lnTo>
                <a:lnTo>
                  <a:pt x="38" y="30"/>
                </a:lnTo>
                <a:lnTo>
                  <a:pt x="38" y="23"/>
                </a:lnTo>
                <a:lnTo>
                  <a:pt x="53" y="23"/>
                </a:lnTo>
                <a:lnTo>
                  <a:pt x="53" y="23"/>
                </a:lnTo>
                <a:lnTo>
                  <a:pt x="56" y="60"/>
                </a:lnTo>
                <a:lnTo>
                  <a:pt x="56" y="60"/>
                </a:lnTo>
                <a:lnTo>
                  <a:pt x="49" y="68"/>
                </a:lnTo>
                <a:lnTo>
                  <a:pt x="41" y="75"/>
                </a:lnTo>
                <a:lnTo>
                  <a:pt x="41" y="75"/>
                </a:lnTo>
                <a:lnTo>
                  <a:pt x="53" y="79"/>
                </a:lnTo>
                <a:lnTo>
                  <a:pt x="53" y="79"/>
                </a:lnTo>
                <a:lnTo>
                  <a:pt x="64" y="71"/>
                </a:lnTo>
                <a:lnTo>
                  <a:pt x="64" y="71"/>
                </a:lnTo>
                <a:lnTo>
                  <a:pt x="71" y="79"/>
                </a:lnTo>
                <a:lnTo>
                  <a:pt x="79" y="83"/>
                </a:lnTo>
                <a:lnTo>
                  <a:pt x="79" y="83"/>
                </a:lnTo>
                <a:lnTo>
                  <a:pt x="83" y="75"/>
                </a:lnTo>
                <a:lnTo>
                  <a:pt x="86" y="60"/>
                </a:lnTo>
                <a:lnTo>
                  <a:pt x="86" y="60"/>
                </a:lnTo>
                <a:lnTo>
                  <a:pt x="75" y="56"/>
                </a:lnTo>
                <a:lnTo>
                  <a:pt x="75" y="56"/>
                </a:lnTo>
                <a:lnTo>
                  <a:pt x="71" y="64"/>
                </a:lnTo>
                <a:lnTo>
                  <a:pt x="71" y="64"/>
                </a:lnTo>
                <a:lnTo>
                  <a:pt x="68" y="60"/>
                </a:lnTo>
                <a:lnTo>
                  <a:pt x="68" y="60"/>
                </a:lnTo>
                <a:lnTo>
                  <a:pt x="83" y="30"/>
                </a:lnTo>
                <a:lnTo>
                  <a:pt x="83" y="30"/>
                </a:lnTo>
                <a:lnTo>
                  <a:pt x="71" y="30"/>
                </a:lnTo>
                <a:lnTo>
                  <a:pt x="68" y="30"/>
                </a:lnTo>
                <a:lnTo>
                  <a:pt x="68" y="30"/>
                </a:lnTo>
                <a:lnTo>
                  <a:pt x="64" y="45"/>
                </a:lnTo>
                <a:lnTo>
                  <a:pt x="64" y="45"/>
                </a:lnTo>
                <a:lnTo>
                  <a:pt x="64" y="38"/>
                </a:lnTo>
                <a:lnTo>
                  <a:pt x="64" y="38"/>
                </a:lnTo>
                <a:lnTo>
                  <a:pt x="64" y="23"/>
                </a:lnTo>
                <a:lnTo>
                  <a:pt x="83" y="23"/>
                </a:lnTo>
                <a:lnTo>
                  <a:pt x="83" y="15"/>
                </a:lnTo>
                <a:lnTo>
                  <a:pt x="71" y="15"/>
                </a:lnTo>
                <a:lnTo>
                  <a:pt x="71" y="15"/>
                </a:lnTo>
                <a:lnTo>
                  <a:pt x="79" y="11"/>
                </a:lnTo>
                <a:lnTo>
                  <a:pt x="79" y="11"/>
                </a:lnTo>
                <a:lnTo>
                  <a:pt x="71" y="0"/>
                </a:lnTo>
                <a:lnTo>
                  <a:pt x="64" y="4"/>
                </a:lnTo>
                <a:lnTo>
                  <a:pt x="64" y="4"/>
                </a:lnTo>
                <a:lnTo>
                  <a:pt x="64" y="8"/>
                </a:lnTo>
                <a:lnTo>
                  <a:pt x="64" y="8"/>
                </a:lnTo>
                <a:lnTo>
                  <a:pt x="68" y="15"/>
                </a:lnTo>
                <a:lnTo>
                  <a:pt x="64" y="15"/>
                </a:lnTo>
                <a:lnTo>
                  <a:pt x="64" y="8"/>
                </a:lnTo>
                <a:lnTo>
                  <a:pt x="64" y="8"/>
                </a:lnTo>
                <a:lnTo>
                  <a:pt x="64" y="0"/>
                </a:lnTo>
                <a:lnTo>
                  <a:pt x="64" y="0"/>
                </a:lnTo>
                <a:lnTo>
                  <a:pt x="64" y="0"/>
                </a:lnTo>
                <a:lnTo>
                  <a:pt x="64" y="0"/>
                </a:lnTo>
                <a:lnTo>
                  <a:pt x="56" y="0"/>
                </a:lnTo>
                <a:lnTo>
                  <a:pt x="56" y="0"/>
                </a:lnTo>
                <a:lnTo>
                  <a:pt x="53" y="0"/>
                </a:lnTo>
                <a:lnTo>
                  <a:pt x="53" y="0"/>
                </a:lnTo>
                <a:lnTo>
                  <a:pt x="53" y="4"/>
                </a:lnTo>
                <a:lnTo>
                  <a:pt x="53" y="4"/>
                </a:lnTo>
                <a:lnTo>
                  <a:pt x="53" y="15"/>
                </a:lnTo>
                <a:lnTo>
                  <a:pt x="26" y="15"/>
                </a:lnTo>
                <a:lnTo>
                  <a:pt x="26" y="15"/>
                </a:lnTo>
                <a:lnTo>
                  <a:pt x="26" y="38"/>
                </a:lnTo>
                <a:lnTo>
                  <a:pt x="26" y="38"/>
                </a:lnTo>
                <a:close/>
                <a:moveTo>
                  <a:pt x="34" y="60"/>
                </a:moveTo>
                <a:lnTo>
                  <a:pt x="34" y="60"/>
                </a:lnTo>
                <a:lnTo>
                  <a:pt x="38" y="41"/>
                </a:lnTo>
                <a:lnTo>
                  <a:pt x="41" y="41"/>
                </a:lnTo>
                <a:lnTo>
                  <a:pt x="41" y="49"/>
                </a:lnTo>
                <a:lnTo>
                  <a:pt x="41" y="49"/>
                </a:lnTo>
                <a:lnTo>
                  <a:pt x="41" y="56"/>
                </a:lnTo>
                <a:lnTo>
                  <a:pt x="34" y="60"/>
                </a:lnTo>
                <a:lnTo>
                  <a:pt x="34" y="60"/>
                </a:lnTo>
                <a:lnTo>
                  <a:pt x="34" y="60"/>
                </a:lnTo>
                <a:close/>
                <a:moveTo>
                  <a:pt x="0" y="56"/>
                </a:moveTo>
                <a:lnTo>
                  <a:pt x="0" y="56"/>
                </a:lnTo>
                <a:lnTo>
                  <a:pt x="0" y="56"/>
                </a:lnTo>
                <a:lnTo>
                  <a:pt x="4" y="71"/>
                </a:lnTo>
                <a:lnTo>
                  <a:pt x="4" y="71"/>
                </a:lnTo>
                <a:lnTo>
                  <a:pt x="23" y="60"/>
                </a:lnTo>
                <a:lnTo>
                  <a:pt x="23" y="60"/>
                </a:lnTo>
                <a:lnTo>
                  <a:pt x="23" y="53"/>
                </a:lnTo>
                <a:lnTo>
                  <a:pt x="19" y="53"/>
                </a:lnTo>
                <a:lnTo>
                  <a:pt x="19" y="34"/>
                </a:lnTo>
                <a:lnTo>
                  <a:pt x="26" y="34"/>
                </a:lnTo>
                <a:lnTo>
                  <a:pt x="26" y="23"/>
                </a:lnTo>
                <a:lnTo>
                  <a:pt x="19" y="23"/>
                </a:lnTo>
                <a:lnTo>
                  <a:pt x="19" y="11"/>
                </a:lnTo>
                <a:lnTo>
                  <a:pt x="19" y="11"/>
                </a:lnTo>
                <a:lnTo>
                  <a:pt x="19" y="4"/>
                </a:lnTo>
                <a:lnTo>
                  <a:pt x="19" y="4"/>
                </a:lnTo>
                <a:lnTo>
                  <a:pt x="23" y="4"/>
                </a:lnTo>
                <a:lnTo>
                  <a:pt x="23" y="4"/>
                </a:lnTo>
                <a:lnTo>
                  <a:pt x="19" y="4"/>
                </a:lnTo>
                <a:lnTo>
                  <a:pt x="19" y="4"/>
                </a:lnTo>
                <a:lnTo>
                  <a:pt x="11" y="4"/>
                </a:lnTo>
                <a:lnTo>
                  <a:pt x="11" y="4"/>
                </a:lnTo>
                <a:lnTo>
                  <a:pt x="11" y="23"/>
                </a:lnTo>
                <a:lnTo>
                  <a:pt x="0" y="23"/>
                </a:lnTo>
                <a:lnTo>
                  <a:pt x="0" y="34"/>
                </a:lnTo>
                <a:lnTo>
                  <a:pt x="11" y="34"/>
                </a:lnTo>
                <a:lnTo>
                  <a:pt x="11" y="56"/>
                </a:lnTo>
                <a:lnTo>
                  <a:pt x="11" y="56"/>
                </a:lnTo>
                <a:lnTo>
                  <a:pt x="11" y="56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6"/>
          <p:cNvSpPr>
            <a:spLocks/>
          </p:cNvSpPr>
          <p:nvPr/>
        </p:nvSpPr>
        <p:spPr bwMode="auto">
          <a:xfrm>
            <a:off x="9950860" y="5566440"/>
            <a:ext cx="125412" cy="125413"/>
          </a:xfrm>
          <a:custGeom>
            <a:avLst/>
            <a:gdLst>
              <a:gd name="T0" fmla="*/ 49 w 79"/>
              <a:gd name="T1" fmla="*/ 11 h 79"/>
              <a:gd name="T2" fmla="*/ 49 w 79"/>
              <a:gd name="T3" fmla="*/ 11 h 79"/>
              <a:gd name="T4" fmla="*/ 45 w 79"/>
              <a:gd name="T5" fmla="*/ 8 h 79"/>
              <a:gd name="T6" fmla="*/ 45 w 79"/>
              <a:gd name="T7" fmla="*/ 8 h 79"/>
              <a:gd name="T8" fmla="*/ 45 w 79"/>
              <a:gd name="T9" fmla="*/ 0 h 79"/>
              <a:gd name="T10" fmla="*/ 45 w 79"/>
              <a:gd name="T11" fmla="*/ 0 h 79"/>
              <a:gd name="T12" fmla="*/ 37 w 79"/>
              <a:gd name="T13" fmla="*/ 0 h 79"/>
              <a:gd name="T14" fmla="*/ 37 w 79"/>
              <a:gd name="T15" fmla="*/ 0 h 79"/>
              <a:gd name="T16" fmla="*/ 30 w 79"/>
              <a:gd name="T17" fmla="*/ 0 h 79"/>
              <a:gd name="T18" fmla="*/ 30 w 79"/>
              <a:gd name="T19" fmla="*/ 0 h 79"/>
              <a:gd name="T20" fmla="*/ 34 w 79"/>
              <a:gd name="T21" fmla="*/ 11 h 79"/>
              <a:gd name="T22" fmla="*/ 0 w 79"/>
              <a:gd name="T23" fmla="*/ 11 h 79"/>
              <a:gd name="T24" fmla="*/ 0 w 79"/>
              <a:gd name="T25" fmla="*/ 23 h 79"/>
              <a:gd name="T26" fmla="*/ 34 w 79"/>
              <a:gd name="T27" fmla="*/ 23 h 79"/>
              <a:gd name="T28" fmla="*/ 34 w 79"/>
              <a:gd name="T29" fmla="*/ 34 h 79"/>
              <a:gd name="T30" fmla="*/ 11 w 79"/>
              <a:gd name="T31" fmla="*/ 34 h 79"/>
              <a:gd name="T32" fmla="*/ 11 w 79"/>
              <a:gd name="T33" fmla="*/ 71 h 79"/>
              <a:gd name="T34" fmla="*/ 22 w 79"/>
              <a:gd name="T35" fmla="*/ 71 h 79"/>
              <a:gd name="T36" fmla="*/ 22 w 79"/>
              <a:gd name="T37" fmla="*/ 41 h 79"/>
              <a:gd name="T38" fmla="*/ 34 w 79"/>
              <a:gd name="T39" fmla="*/ 41 h 79"/>
              <a:gd name="T40" fmla="*/ 34 w 79"/>
              <a:gd name="T41" fmla="*/ 79 h 79"/>
              <a:gd name="T42" fmla="*/ 45 w 79"/>
              <a:gd name="T43" fmla="*/ 79 h 79"/>
              <a:gd name="T44" fmla="*/ 45 w 79"/>
              <a:gd name="T45" fmla="*/ 41 h 79"/>
              <a:gd name="T46" fmla="*/ 56 w 79"/>
              <a:gd name="T47" fmla="*/ 41 h 79"/>
              <a:gd name="T48" fmla="*/ 56 w 79"/>
              <a:gd name="T49" fmla="*/ 60 h 79"/>
              <a:gd name="T50" fmla="*/ 56 w 79"/>
              <a:gd name="T51" fmla="*/ 60 h 79"/>
              <a:gd name="T52" fmla="*/ 56 w 79"/>
              <a:gd name="T53" fmla="*/ 60 h 79"/>
              <a:gd name="T54" fmla="*/ 49 w 79"/>
              <a:gd name="T55" fmla="*/ 64 h 79"/>
              <a:gd name="T56" fmla="*/ 49 w 79"/>
              <a:gd name="T57" fmla="*/ 64 h 79"/>
              <a:gd name="T58" fmla="*/ 52 w 79"/>
              <a:gd name="T59" fmla="*/ 75 h 79"/>
              <a:gd name="T60" fmla="*/ 52 w 79"/>
              <a:gd name="T61" fmla="*/ 75 h 79"/>
              <a:gd name="T62" fmla="*/ 64 w 79"/>
              <a:gd name="T63" fmla="*/ 71 h 79"/>
              <a:gd name="T64" fmla="*/ 67 w 79"/>
              <a:gd name="T65" fmla="*/ 68 h 79"/>
              <a:gd name="T66" fmla="*/ 71 w 79"/>
              <a:gd name="T67" fmla="*/ 64 h 79"/>
              <a:gd name="T68" fmla="*/ 71 w 79"/>
              <a:gd name="T69" fmla="*/ 34 h 79"/>
              <a:gd name="T70" fmla="*/ 45 w 79"/>
              <a:gd name="T71" fmla="*/ 34 h 79"/>
              <a:gd name="T72" fmla="*/ 45 w 79"/>
              <a:gd name="T73" fmla="*/ 23 h 79"/>
              <a:gd name="T74" fmla="*/ 79 w 79"/>
              <a:gd name="T75" fmla="*/ 23 h 79"/>
              <a:gd name="T76" fmla="*/ 79 w 79"/>
              <a:gd name="T77" fmla="*/ 11 h 79"/>
              <a:gd name="T78" fmla="*/ 37 w 79"/>
              <a:gd name="T79" fmla="*/ 11 h 79"/>
              <a:gd name="T80" fmla="*/ 37 w 79"/>
              <a:gd name="T81" fmla="*/ 11 h 79"/>
              <a:gd name="T82" fmla="*/ 49 w 79"/>
              <a:gd name="T83" fmla="*/ 11 h 79"/>
              <a:gd name="T84" fmla="*/ 49 w 79"/>
              <a:gd name="T85" fmla="*/ 11 h 79"/>
              <a:gd name="T86" fmla="*/ 49 w 79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79">
                <a:moveTo>
                  <a:pt x="49" y="11"/>
                </a:moveTo>
                <a:lnTo>
                  <a:pt x="49" y="11"/>
                </a:lnTo>
                <a:lnTo>
                  <a:pt x="45" y="8"/>
                </a:lnTo>
                <a:lnTo>
                  <a:pt x="45" y="8"/>
                </a:lnTo>
                <a:lnTo>
                  <a:pt x="45" y="0"/>
                </a:lnTo>
                <a:lnTo>
                  <a:pt x="45" y="0"/>
                </a:lnTo>
                <a:lnTo>
                  <a:pt x="37" y="0"/>
                </a:lnTo>
                <a:lnTo>
                  <a:pt x="37" y="0"/>
                </a:lnTo>
                <a:lnTo>
                  <a:pt x="30" y="0"/>
                </a:lnTo>
                <a:lnTo>
                  <a:pt x="30" y="0"/>
                </a:lnTo>
                <a:lnTo>
                  <a:pt x="34" y="11"/>
                </a:lnTo>
                <a:lnTo>
                  <a:pt x="0" y="11"/>
                </a:lnTo>
                <a:lnTo>
                  <a:pt x="0" y="23"/>
                </a:lnTo>
                <a:lnTo>
                  <a:pt x="34" y="23"/>
                </a:lnTo>
                <a:lnTo>
                  <a:pt x="34" y="34"/>
                </a:lnTo>
                <a:lnTo>
                  <a:pt x="11" y="34"/>
                </a:lnTo>
                <a:lnTo>
                  <a:pt x="11" y="71"/>
                </a:lnTo>
                <a:lnTo>
                  <a:pt x="22" y="71"/>
                </a:lnTo>
                <a:lnTo>
                  <a:pt x="22" y="41"/>
                </a:lnTo>
                <a:lnTo>
                  <a:pt x="34" y="41"/>
                </a:lnTo>
                <a:lnTo>
                  <a:pt x="34" y="79"/>
                </a:lnTo>
                <a:lnTo>
                  <a:pt x="45" y="79"/>
                </a:lnTo>
                <a:lnTo>
                  <a:pt x="45" y="41"/>
                </a:lnTo>
                <a:lnTo>
                  <a:pt x="56" y="41"/>
                </a:lnTo>
                <a:lnTo>
                  <a:pt x="56" y="60"/>
                </a:lnTo>
                <a:lnTo>
                  <a:pt x="56" y="60"/>
                </a:lnTo>
                <a:lnTo>
                  <a:pt x="56" y="60"/>
                </a:lnTo>
                <a:lnTo>
                  <a:pt x="49" y="64"/>
                </a:lnTo>
                <a:lnTo>
                  <a:pt x="49" y="64"/>
                </a:lnTo>
                <a:lnTo>
                  <a:pt x="52" y="75"/>
                </a:lnTo>
                <a:lnTo>
                  <a:pt x="52" y="75"/>
                </a:lnTo>
                <a:lnTo>
                  <a:pt x="64" y="71"/>
                </a:lnTo>
                <a:lnTo>
                  <a:pt x="67" y="68"/>
                </a:lnTo>
                <a:lnTo>
                  <a:pt x="71" y="64"/>
                </a:lnTo>
                <a:lnTo>
                  <a:pt x="71" y="34"/>
                </a:lnTo>
                <a:lnTo>
                  <a:pt x="45" y="34"/>
                </a:lnTo>
                <a:lnTo>
                  <a:pt x="45" y="23"/>
                </a:lnTo>
                <a:lnTo>
                  <a:pt x="79" y="23"/>
                </a:lnTo>
                <a:lnTo>
                  <a:pt x="79" y="11"/>
                </a:lnTo>
                <a:lnTo>
                  <a:pt x="37" y="11"/>
                </a:lnTo>
                <a:lnTo>
                  <a:pt x="37" y="11"/>
                </a:lnTo>
                <a:lnTo>
                  <a:pt x="49" y="11"/>
                </a:lnTo>
                <a:lnTo>
                  <a:pt x="49" y="11"/>
                </a:lnTo>
                <a:lnTo>
                  <a:pt x="49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8083960" y="6049040"/>
            <a:ext cx="130175" cy="123825"/>
          </a:xfrm>
          <a:custGeom>
            <a:avLst/>
            <a:gdLst>
              <a:gd name="T0" fmla="*/ 22 w 82"/>
              <a:gd name="T1" fmla="*/ 15 h 78"/>
              <a:gd name="T2" fmla="*/ 15 w 82"/>
              <a:gd name="T3" fmla="*/ 0 h 78"/>
              <a:gd name="T4" fmla="*/ 11 w 82"/>
              <a:gd name="T5" fmla="*/ 0 h 78"/>
              <a:gd name="T6" fmla="*/ 7 w 82"/>
              <a:gd name="T7" fmla="*/ 3 h 78"/>
              <a:gd name="T8" fmla="*/ 7 w 82"/>
              <a:gd name="T9" fmla="*/ 3 h 78"/>
              <a:gd name="T10" fmla="*/ 11 w 82"/>
              <a:gd name="T11" fmla="*/ 18 h 78"/>
              <a:gd name="T12" fmla="*/ 22 w 82"/>
              <a:gd name="T13" fmla="*/ 15 h 78"/>
              <a:gd name="T14" fmla="*/ 71 w 82"/>
              <a:gd name="T15" fmla="*/ 11 h 78"/>
              <a:gd name="T16" fmla="*/ 30 w 82"/>
              <a:gd name="T17" fmla="*/ 0 h 78"/>
              <a:gd name="T18" fmla="*/ 71 w 82"/>
              <a:gd name="T19" fmla="*/ 11 h 78"/>
              <a:gd name="T20" fmla="*/ 33 w 82"/>
              <a:gd name="T21" fmla="*/ 45 h 78"/>
              <a:gd name="T22" fmla="*/ 30 w 82"/>
              <a:gd name="T23" fmla="*/ 48 h 78"/>
              <a:gd name="T24" fmla="*/ 26 w 82"/>
              <a:gd name="T25" fmla="*/ 48 h 78"/>
              <a:gd name="T26" fmla="*/ 30 w 82"/>
              <a:gd name="T27" fmla="*/ 60 h 78"/>
              <a:gd name="T28" fmla="*/ 33 w 82"/>
              <a:gd name="T29" fmla="*/ 60 h 78"/>
              <a:gd name="T30" fmla="*/ 67 w 82"/>
              <a:gd name="T31" fmla="*/ 60 h 78"/>
              <a:gd name="T32" fmla="*/ 78 w 82"/>
              <a:gd name="T33" fmla="*/ 56 h 78"/>
              <a:gd name="T34" fmla="*/ 63 w 82"/>
              <a:gd name="T35" fmla="*/ 33 h 78"/>
              <a:gd name="T36" fmla="*/ 52 w 82"/>
              <a:gd name="T37" fmla="*/ 41 h 78"/>
              <a:gd name="T38" fmla="*/ 56 w 82"/>
              <a:gd name="T39" fmla="*/ 45 h 78"/>
              <a:gd name="T40" fmla="*/ 60 w 82"/>
              <a:gd name="T41" fmla="*/ 48 h 78"/>
              <a:gd name="T42" fmla="*/ 45 w 82"/>
              <a:gd name="T43" fmla="*/ 48 h 78"/>
              <a:gd name="T44" fmla="*/ 52 w 82"/>
              <a:gd name="T45" fmla="*/ 30 h 78"/>
              <a:gd name="T46" fmla="*/ 78 w 82"/>
              <a:gd name="T47" fmla="*/ 18 h 78"/>
              <a:gd name="T48" fmla="*/ 26 w 82"/>
              <a:gd name="T49" fmla="*/ 30 h 78"/>
              <a:gd name="T50" fmla="*/ 41 w 82"/>
              <a:gd name="T51" fmla="*/ 30 h 78"/>
              <a:gd name="T52" fmla="*/ 33 w 82"/>
              <a:gd name="T53" fmla="*/ 45 h 78"/>
              <a:gd name="T54" fmla="*/ 33 w 82"/>
              <a:gd name="T55" fmla="*/ 45 h 78"/>
              <a:gd name="T56" fmla="*/ 3 w 82"/>
              <a:gd name="T57" fmla="*/ 63 h 78"/>
              <a:gd name="T58" fmla="*/ 0 w 82"/>
              <a:gd name="T59" fmla="*/ 67 h 78"/>
              <a:gd name="T60" fmla="*/ 7 w 82"/>
              <a:gd name="T61" fmla="*/ 78 h 78"/>
              <a:gd name="T62" fmla="*/ 7 w 82"/>
              <a:gd name="T63" fmla="*/ 75 h 78"/>
              <a:gd name="T64" fmla="*/ 15 w 82"/>
              <a:gd name="T65" fmla="*/ 67 h 78"/>
              <a:gd name="T66" fmla="*/ 18 w 82"/>
              <a:gd name="T67" fmla="*/ 67 h 78"/>
              <a:gd name="T68" fmla="*/ 45 w 82"/>
              <a:gd name="T69" fmla="*/ 75 h 78"/>
              <a:gd name="T70" fmla="*/ 78 w 82"/>
              <a:gd name="T71" fmla="*/ 75 h 78"/>
              <a:gd name="T72" fmla="*/ 82 w 82"/>
              <a:gd name="T73" fmla="*/ 63 h 78"/>
              <a:gd name="T74" fmla="*/ 63 w 82"/>
              <a:gd name="T75" fmla="*/ 63 h 78"/>
              <a:gd name="T76" fmla="*/ 52 w 82"/>
              <a:gd name="T77" fmla="*/ 63 h 78"/>
              <a:gd name="T78" fmla="*/ 37 w 82"/>
              <a:gd name="T79" fmla="*/ 63 h 78"/>
              <a:gd name="T80" fmla="*/ 30 w 82"/>
              <a:gd name="T81" fmla="*/ 63 h 78"/>
              <a:gd name="T82" fmla="*/ 22 w 82"/>
              <a:gd name="T83" fmla="*/ 56 h 78"/>
              <a:gd name="T84" fmla="*/ 0 w 82"/>
              <a:gd name="T85" fmla="*/ 22 h 78"/>
              <a:gd name="T86" fmla="*/ 11 w 82"/>
              <a:gd name="T87" fmla="*/ 33 h 78"/>
              <a:gd name="T88" fmla="*/ 11 w 82"/>
              <a:gd name="T89" fmla="*/ 56 h 78"/>
              <a:gd name="T90" fmla="*/ 3 w 82"/>
              <a:gd name="T91" fmla="*/ 6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2" h="78">
                <a:moveTo>
                  <a:pt x="22" y="15"/>
                </a:moveTo>
                <a:lnTo>
                  <a:pt x="22" y="15"/>
                </a:lnTo>
                <a:lnTo>
                  <a:pt x="15" y="0"/>
                </a:lnTo>
                <a:lnTo>
                  <a:pt x="15" y="0"/>
                </a:lnTo>
                <a:lnTo>
                  <a:pt x="11" y="0"/>
                </a:lnTo>
                <a:lnTo>
                  <a:pt x="11" y="0"/>
                </a:lnTo>
                <a:lnTo>
                  <a:pt x="7" y="3"/>
                </a:lnTo>
                <a:lnTo>
                  <a:pt x="7" y="3"/>
                </a:lnTo>
                <a:lnTo>
                  <a:pt x="7" y="3"/>
                </a:lnTo>
                <a:lnTo>
                  <a:pt x="7" y="3"/>
                </a:lnTo>
                <a:lnTo>
                  <a:pt x="11" y="18"/>
                </a:lnTo>
                <a:lnTo>
                  <a:pt x="11" y="18"/>
                </a:lnTo>
                <a:lnTo>
                  <a:pt x="22" y="15"/>
                </a:lnTo>
                <a:lnTo>
                  <a:pt x="22" y="15"/>
                </a:lnTo>
                <a:lnTo>
                  <a:pt x="22" y="15"/>
                </a:lnTo>
                <a:close/>
                <a:moveTo>
                  <a:pt x="71" y="11"/>
                </a:moveTo>
                <a:lnTo>
                  <a:pt x="71" y="0"/>
                </a:lnTo>
                <a:lnTo>
                  <a:pt x="30" y="0"/>
                </a:lnTo>
                <a:lnTo>
                  <a:pt x="30" y="11"/>
                </a:lnTo>
                <a:lnTo>
                  <a:pt x="71" y="11"/>
                </a:lnTo>
                <a:lnTo>
                  <a:pt x="71" y="11"/>
                </a:lnTo>
                <a:close/>
                <a:moveTo>
                  <a:pt x="33" y="45"/>
                </a:moveTo>
                <a:lnTo>
                  <a:pt x="33" y="45"/>
                </a:lnTo>
                <a:lnTo>
                  <a:pt x="30" y="48"/>
                </a:lnTo>
                <a:lnTo>
                  <a:pt x="26" y="48"/>
                </a:lnTo>
                <a:lnTo>
                  <a:pt x="26" y="48"/>
                </a:lnTo>
                <a:lnTo>
                  <a:pt x="30" y="60"/>
                </a:lnTo>
                <a:lnTo>
                  <a:pt x="30" y="60"/>
                </a:lnTo>
                <a:lnTo>
                  <a:pt x="33" y="60"/>
                </a:lnTo>
                <a:lnTo>
                  <a:pt x="33" y="60"/>
                </a:lnTo>
                <a:lnTo>
                  <a:pt x="63" y="56"/>
                </a:lnTo>
                <a:lnTo>
                  <a:pt x="67" y="60"/>
                </a:lnTo>
                <a:lnTo>
                  <a:pt x="67" y="60"/>
                </a:lnTo>
                <a:lnTo>
                  <a:pt x="78" y="56"/>
                </a:lnTo>
                <a:lnTo>
                  <a:pt x="78" y="56"/>
                </a:lnTo>
                <a:lnTo>
                  <a:pt x="63" y="33"/>
                </a:lnTo>
                <a:lnTo>
                  <a:pt x="63" y="33"/>
                </a:lnTo>
                <a:lnTo>
                  <a:pt x="52" y="41"/>
                </a:lnTo>
                <a:lnTo>
                  <a:pt x="52" y="41"/>
                </a:lnTo>
                <a:lnTo>
                  <a:pt x="56" y="45"/>
                </a:lnTo>
                <a:lnTo>
                  <a:pt x="56" y="45"/>
                </a:lnTo>
                <a:lnTo>
                  <a:pt x="60" y="48"/>
                </a:lnTo>
                <a:lnTo>
                  <a:pt x="60" y="48"/>
                </a:lnTo>
                <a:lnTo>
                  <a:pt x="45" y="48"/>
                </a:lnTo>
                <a:lnTo>
                  <a:pt x="45" y="48"/>
                </a:lnTo>
                <a:lnTo>
                  <a:pt x="52" y="30"/>
                </a:lnTo>
                <a:lnTo>
                  <a:pt x="78" y="30"/>
                </a:lnTo>
                <a:lnTo>
                  <a:pt x="78" y="18"/>
                </a:lnTo>
                <a:lnTo>
                  <a:pt x="26" y="18"/>
                </a:lnTo>
                <a:lnTo>
                  <a:pt x="26" y="30"/>
                </a:lnTo>
                <a:lnTo>
                  <a:pt x="41" y="30"/>
                </a:lnTo>
                <a:lnTo>
                  <a:pt x="41" y="30"/>
                </a:lnTo>
                <a:lnTo>
                  <a:pt x="41" y="30"/>
                </a:lnTo>
                <a:lnTo>
                  <a:pt x="33" y="45"/>
                </a:lnTo>
                <a:lnTo>
                  <a:pt x="33" y="45"/>
                </a:lnTo>
                <a:lnTo>
                  <a:pt x="33" y="45"/>
                </a:lnTo>
                <a:close/>
                <a:moveTo>
                  <a:pt x="3" y="63"/>
                </a:moveTo>
                <a:lnTo>
                  <a:pt x="3" y="63"/>
                </a:lnTo>
                <a:lnTo>
                  <a:pt x="0" y="67"/>
                </a:lnTo>
                <a:lnTo>
                  <a:pt x="0" y="67"/>
                </a:lnTo>
                <a:lnTo>
                  <a:pt x="7" y="78"/>
                </a:lnTo>
                <a:lnTo>
                  <a:pt x="7" y="78"/>
                </a:lnTo>
                <a:lnTo>
                  <a:pt x="7" y="75"/>
                </a:lnTo>
                <a:lnTo>
                  <a:pt x="7" y="75"/>
                </a:lnTo>
                <a:lnTo>
                  <a:pt x="15" y="67"/>
                </a:lnTo>
                <a:lnTo>
                  <a:pt x="15" y="67"/>
                </a:lnTo>
                <a:lnTo>
                  <a:pt x="18" y="67"/>
                </a:lnTo>
                <a:lnTo>
                  <a:pt x="18" y="67"/>
                </a:lnTo>
                <a:lnTo>
                  <a:pt x="30" y="75"/>
                </a:lnTo>
                <a:lnTo>
                  <a:pt x="45" y="75"/>
                </a:lnTo>
                <a:lnTo>
                  <a:pt x="78" y="75"/>
                </a:lnTo>
                <a:lnTo>
                  <a:pt x="78" y="75"/>
                </a:lnTo>
                <a:lnTo>
                  <a:pt x="82" y="63"/>
                </a:lnTo>
                <a:lnTo>
                  <a:pt x="82" y="63"/>
                </a:lnTo>
                <a:lnTo>
                  <a:pt x="63" y="63"/>
                </a:lnTo>
                <a:lnTo>
                  <a:pt x="63" y="63"/>
                </a:lnTo>
                <a:lnTo>
                  <a:pt x="52" y="63"/>
                </a:lnTo>
                <a:lnTo>
                  <a:pt x="52" y="63"/>
                </a:lnTo>
                <a:lnTo>
                  <a:pt x="37" y="63"/>
                </a:lnTo>
                <a:lnTo>
                  <a:pt x="37" y="63"/>
                </a:lnTo>
                <a:lnTo>
                  <a:pt x="30" y="63"/>
                </a:lnTo>
                <a:lnTo>
                  <a:pt x="30" y="63"/>
                </a:lnTo>
                <a:lnTo>
                  <a:pt x="22" y="60"/>
                </a:lnTo>
                <a:lnTo>
                  <a:pt x="22" y="56"/>
                </a:lnTo>
                <a:lnTo>
                  <a:pt x="22" y="22"/>
                </a:lnTo>
                <a:lnTo>
                  <a:pt x="0" y="22"/>
                </a:lnTo>
                <a:lnTo>
                  <a:pt x="0" y="33"/>
                </a:lnTo>
                <a:lnTo>
                  <a:pt x="11" y="33"/>
                </a:lnTo>
                <a:lnTo>
                  <a:pt x="11" y="56"/>
                </a:lnTo>
                <a:lnTo>
                  <a:pt x="11" y="56"/>
                </a:lnTo>
                <a:lnTo>
                  <a:pt x="3" y="63"/>
                </a:lnTo>
                <a:lnTo>
                  <a:pt x="3" y="63"/>
                </a:lnTo>
                <a:lnTo>
                  <a:pt x="3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8220485" y="6042690"/>
            <a:ext cx="136525" cy="130175"/>
          </a:xfrm>
          <a:custGeom>
            <a:avLst/>
            <a:gdLst>
              <a:gd name="T0" fmla="*/ 26 w 86"/>
              <a:gd name="T1" fmla="*/ 41 h 82"/>
              <a:gd name="T2" fmla="*/ 26 w 86"/>
              <a:gd name="T3" fmla="*/ 60 h 82"/>
              <a:gd name="T4" fmla="*/ 15 w 86"/>
              <a:gd name="T5" fmla="*/ 79 h 82"/>
              <a:gd name="T6" fmla="*/ 26 w 86"/>
              <a:gd name="T7" fmla="*/ 82 h 82"/>
              <a:gd name="T8" fmla="*/ 37 w 86"/>
              <a:gd name="T9" fmla="*/ 64 h 82"/>
              <a:gd name="T10" fmla="*/ 41 w 86"/>
              <a:gd name="T11" fmla="*/ 71 h 82"/>
              <a:gd name="T12" fmla="*/ 52 w 86"/>
              <a:gd name="T13" fmla="*/ 60 h 82"/>
              <a:gd name="T14" fmla="*/ 37 w 86"/>
              <a:gd name="T15" fmla="*/ 34 h 82"/>
              <a:gd name="T16" fmla="*/ 52 w 86"/>
              <a:gd name="T17" fmla="*/ 26 h 82"/>
              <a:gd name="T18" fmla="*/ 56 w 86"/>
              <a:gd name="T19" fmla="*/ 60 h 82"/>
              <a:gd name="T20" fmla="*/ 48 w 86"/>
              <a:gd name="T21" fmla="*/ 71 h 82"/>
              <a:gd name="T22" fmla="*/ 41 w 86"/>
              <a:gd name="T23" fmla="*/ 75 h 82"/>
              <a:gd name="T24" fmla="*/ 52 w 86"/>
              <a:gd name="T25" fmla="*/ 82 h 82"/>
              <a:gd name="T26" fmla="*/ 63 w 86"/>
              <a:gd name="T27" fmla="*/ 71 h 82"/>
              <a:gd name="T28" fmla="*/ 78 w 86"/>
              <a:gd name="T29" fmla="*/ 82 h 82"/>
              <a:gd name="T30" fmla="*/ 82 w 86"/>
              <a:gd name="T31" fmla="*/ 79 h 82"/>
              <a:gd name="T32" fmla="*/ 86 w 86"/>
              <a:gd name="T33" fmla="*/ 64 h 82"/>
              <a:gd name="T34" fmla="*/ 75 w 86"/>
              <a:gd name="T35" fmla="*/ 60 h 82"/>
              <a:gd name="T36" fmla="*/ 75 w 86"/>
              <a:gd name="T37" fmla="*/ 67 h 82"/>
              <a:gd name="T38" fmla="*/ 71 w 86"/>
              <a:gd name="T39" fmla="*/ 60 h 82"/>
              <a:gd name="T40" fmla="*/ 82 w 86"/>
              <a:gd name="T41" fmla="*/ 34 h 82"/>
              <a:gd name="T42" fmla="*/ 71 w 86"/>
              <a:gd name="T43" fmla="*/ 30 h 82"/>
              <a:gd name="T44" fmla="*/ 67 w 86"/>
              <a:gd name="T45" fmla="*/ 49 h 82"/>
              <a:gd name="T46" fmla="*/ 63 w 86"/>
              <a:gd name="T47" fmla="*/ 37 h 82"/>
              <a:gd name="T48" fmla="*/ 63 w 86"/>
              <a:gd name="T49" fmla="*/ 26 h 82"/>
              <a:gd name="T50" fmla="*/ 82 w 86"/>
              <a:gd name="T51" fmla="*/ 15 h 82"/>
              <a:gd name="T52" fmla="*/ 71 w 86"/>
              <a:gd name="T53" fmla="*/ 15 h 82"/>
              <a:gd name="T54" fmla="*/ 78 w 86"/>
              <a:gd name="T55" fmla="*/ 11 h 82"/>
              <a:gd name="T56" fmla="*/ 63 w 86"/>
              <a:gd name="T57" fmla="*/ 7 h 82"/>
              <a:gd name="T58" fmla="*/ 67 w 86"/>
              <a:gd name="T59" fmla="*/ 7 h 82"/>
              <a:gd name="T60" fmla="*/ 71 w 86"/>
              <a:gd name="T61" fmla="*/ 15 h 82"/>
              <a:gd name="T62" fmla="*/ 63 w 86"/>
              <a:gd name="T63" fmla="*/ 11 h 82"/>
              <a:gd name="T64" fmla="*/ 63 w 86"/>
              <a:gd name="T65" fmla="*/ 4 h 82"/>
              <a:gd name="T66" fmla="*/ 63 w 86"/>
              <a:gd name="T67" fmla="*/ 0 h 82"/>
              <a:gd name="T68" fmla="*/ 56 w 86"/>
              <a:gd name="T69" fmla="*/ 0 h 82"/>
              <a:gd name="T70" fmla="*/ 52 w 86"/>
              <a:gd name="T71" fmla="*/ 0 h 82"/>
              <a:gd name="T72" fmla="*/ 52 w 86"/>
              <a:gd name="T73" fmla="*/ 4 h 82"/>
              <a:gd name="T74" fmla="*/ 52 w 86"/>
              <a:gd name="T75" fmla="*/ 15 h 82"/>
              <a:gd name="T76" fmla="*/ 26 w 86"/>
              <a:gd name="T77" fmla="*/ 15 h 82"/>
              <a:gd name="T78" fmla="*/ 26 w 86"/>
              <a:gd name="T79" fmla="*/ 41 h 82"/>
              <a:gd name="T80" fmla="*/ 37 w 86"/>
              <a:gd name="T81" fmla="*/ 60 h 82"/>
              <a:gd name="T82" fmla="*/ 41 w 86"/>
              <a:gd name="T83" fmla="*/ 41 h 82"/>
              <a:gd name="T84" fmla="*/ 41 w 86"/>
              <a:gd name="T85" fmla="*/ 52 h 82"/>
              <a:gd name="T86" fmla="*/ 37 w 86"/>
              <a:gd name="T87" fmla="*/ 60 h 82"/>
              <a:gd name="T88" fmla="*/ 37 w 86"/>
              <a:gd name="T89" fmla="*/ 60 h 82"/>
              <a:gd name="T90" fmla="*/ 0 w 86"/>
              <a:gd name="T91" fmla="*/ 60 h 82"/>
              <a:gd name="T92" fmla="*/ 4 w 86"/>
              <a:gd name="T93" fmla="*/ 71 h 82"/>
              <a:gd name="T94" fmla="*/ 26 w 86"/>
              <a:gd name="T95" fmla="*/ 64 h 82"/>
              <a:gd name="T96" fmla="*/ 26 w 86"/>
              <a:gd name="T97" fmla="*/ 52 h 82"/>
              <a:gd name="T98" fmla="*/ 22 w 86"/>
              <a:gd name="T99" fmla="*/ 34 h 82"/>
              <a:gd name="T100" fmla="*/ 26 w 86"/>
              <a:gd name="T101" fmla="*/ 26 h 82"/>
              <a:gd name="T102" fmla="*/ 22 w 86"/>
              <a:gd name="T103" fmla="*/ 15 h 82"/>
              <a:gd name="T104" fmla="*/ 22 w 86"/>
              <a:gd name="T105" fmla="*/ 7 h 82"/>
              <a:gd name="T106" fmla="*/ 22 w 86"/>
              <a:gd name="T107" fmla="*/ 4 h 82"/>
              <a:gd name="T108" fmla="*/ 19 w 86"/>
              <a:gd name="T109" fmla="*/ 4 h 82"/>
              <a:gd name="T110" fmla="*/ 15 w 86"/>
              <a:gd name="T111" fmla="*/ 4 h 82"/>
              <a:gd name="T112" fmla="*/ 11 w 86"/>
              <a:gd name="T113" fmla="*/ 26 h 82"/>
              <a:gd name="T114" fmla="*/ 4 w 86"/>
              <a:gd name="T115" fmla="*/ 34 h 82"/>
              <a:gd name="T116" fmla="*/ 11 w 86"/>
              <a:gd name="T117" fmla="*/ 56 h 82"/>
              <a:gd name="T118" fmla="*/ 11 w 86"/>
              <a:gd name="T119" fmla="*/ 56 h 82"/>
              <a:gd name="T120" fmla="*/ 4 w 86"/>
              <a:gd name="T121" fmla="*/ 6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6" h="82">
                <a:moveTo>
                  <a:pt x="26" y="41"/>
                </a:moveTo>
                <a:lnTo>
                  <a:pt x="26" y="41"/>
                </a:lnTo>
                <a:lnTo>
                  <a:pt x="26" y="60"/>
                </a:lnTo>
                <a:lnTo>
                  <a:pt x="26" y="60"/>
                </a:lnTo>
                <a:lnTo>
                  <a:pt x="15" y="79"/>
                </a:lnTo>
                <a:lnTo>
                  <a:pt x="15" y="79"/>
                </a:lnTo>
                <a:lnTo>
                  <a:pt x="26" y="82"/>
                </a:lnTo>
                <a:lnTo>
                  <a:pt x="26" y="82"/>
                </a:lnTo>
                <a:lnTo>
                  <a:pt x="37" y="64"/>
                </a:lnTo>
                <a:lnTo>
                  <a:pt x="37" y="64"/>
                </a:lnTo>
                <a:lnTo>
                  <a:pt x="41" y="71"/>
                </a:lnTo>
                <a:lnTo>
                  <a:pt x="41" y="71"/>
                </a:lnTo>
                <a:lnTo>
                  <a:pt x="48" y="67"/>
                </a:lnTo>
                <a:lnTo>
                  <a:pt x="52" y="60"/>
                </a:lnTo>
                <a:lnTo>
                  <a:pt x="52" y="34"/>
                </a:lnTo>
                <a:lnTo>
                  <a:pt x="37" y="34"/>
                </a:lnTo>
                <a:lnTo>
                  <a:pt x="37" y="26"/>
                </a:lnTo>
                <a:lnTo>
                  <a:pt x="52" y="26"/>
                </a:lnTo>
                <a:lnTo>
                  <a:pt x="52" y="26"/>
                </a:lnTo>
                <a:lnTo>
                  <a:pt x="56" y="60"/>
                </a:lnTo>
                <a:lnTo>
                  <a:pt x="56" y="60"/>
                </a:lnTo>
                <a:lnTo>
                  <a:pt x="48" y="71"/>
                </a:lnTo>
                <a:lnTo>
                  <a:pt x="41" y="75"/>
                </a:lnTo>
                <a:lnTo>
                  <a:pt x="41" y="75"/>
                </a:lnTo>
                <a:lnTo>
                  <a:pt x="52" y="82"/>
                </a:lnTo>
                <a:lnTo>
                  <a:pt x="52" y="82"/>
                </a:lnTo>
                <a:lnTo>
                  <a:pt x="63" y="71"/>
                </a:lnTo>
                <a:lnTo>
                  <a:pt x="63" y="71"/>
                </a:lnTo>
                <a:lnTo>
                  <a:pt x="71" y="79"/>
                </a:lnTo>
                <a:lnTo>
                  <a:pt x="78" y="82"/>
                </a:lnTo>
                <a:lnTo>
                  <a:pt x="78" y="82"/>
                </a:lnTo>
                <a:lnTo>
                  <a:pt x="82" y="79"/>
                </a:lnTo>
                <a:lnTo>
                  <a:pt x="86" y="64"/>
                </a:lnTo>
                <a:lnTo>
                  <a:pt x="86" y="64"/>
                </a:lnTo>
                <a:lnTo>
                  <a:pt x="75" y="60"/>
                </a:lnTo>
                <a:lnTo>
                  <a:pt x="75" y="60"/>
                </a:lnTo>
                <a:lnTo>
                  <a:pt x="75" y="67"/>
                </a:lnTo>
                <a:lnTo>
                  <a:pt x="75" y="67"/>
                </a:lnTo>
                <a:lnTo>
                  <a:pt x="71" y="60"/>
                </a:lnTo>
                <a:lnTo>
                  <a:pt x="71" y="60"/>
                </a:lnTo>
                <a:lnTo>
                  <a:pt x="82" y="34"/>
                </a:lnTo>
                <a:lnTo>
                  <a:pt x="82" y="34"/>
                </a:lnTo>
                <a:lnTo>
                  <a:pt x="75" y="30"/>
                </a:lnTo>
                <a:lnTo>
                  <a:pt x="71" y="30"/>
                </a:lnTo>
                <a:lnTo>
                  <a:pt x="71" y="30"/>
                </a:lnTo>
                <a:lnTo>
                  <a:pt x="67" y="49"/>
                </a:lnTo>
                <a:lnTo>
                  <a:pt x="67" y="49"/>
                </a:lnTo>
                <a:lnTo>
                  <a:pt x="63" y="37"/>
                </a:lnTo>
                <a:lnTo>
                  <a:pt x="63" y="37"/>
                </a:lnTo>
                <a:lnTo>
                  <a:pt x="63" y="26"/>
                </a:lnTo>
                <a:lnTo>
                  <a:pt x="82" y="26"/>
                </a:lnTo>
                <a:lnTo>
                  <a:pt x="82" y="15"/>
                </a:lnTo>
                <a:lnTo>
                  <a:pt x="71" y="15"/>
                </a:lnTo>
                <a:lnTo>
                  <a:pt x="71" y="15"/>
                </a:lnTo>
                <a:lnTo>
                  <a:pt x="78" y="11"/>
                </a:lnTo>
                <a:lnTo>
                  <a:pt x="78" y="11"/>
                </a:lnTo>
                <a:lnTo>
                  <a:pt x="75" y="0"/>
                </a:lnTo>
                <a:lnTo>
                  <a:pt x="63" y="7"/>
                </a:lnTo>
                <a:lnTo>
                  <a:pt x="63" y="7"/>
                </a:lnTo>
                <a:lnTo>
                  <a:pt x="67" y="7"/>
                </a:lnTo>
                <a:lnTo>
                  <a:pt x="67" y="7"/>
                </a:lnTo>
                <a:lnTo>
                  <a:pt x="71" y="15"/>
                </a:lnTo>
                <a:lnTo>
                  <a:pt x="63" y="15"/>
                </a:lnTo>
                <a:lnTo>
                  <a:pt x="63" y="11"/>
                </a:lnTo>
                <a:lnTo>
                  <a:pt x="63" y="11"/>
                </a:lnTo>
                <a:lnTo>
                  <a:pt x="63" y="4"/>
                </a:lnTo>
                <a:lnTo>
                  <a:pt x="63" y="4"/>
                </a:lnTo>
                <a:lnTo>
                  <a:pt x="63" y="0"/>
                </a:lnTo>
                <a:lnTo>
                  <a:pt x="63" y="0"/>
                </a:lnTo>
                <a:lnTo>
                  <a:pt x="56" y="0"/>
                </a:lnTo>
                <a:lnTo>
                  <a:pt x="56" y="0"/>
                </a:lnTo>
                <a:lnTo>
                  <a:pt x="52" y="0"/>
                </a:lnTo>
                <a:lnTo>
                  <a:pt x="52" y="0"/>
                </a:lnTo>
                <a:lnTo>
                  <a:pt x="52" y="4"/>
                </a:lnTo>
                <a:lnTo>
                  <a:pt x="52" y="4"/>
                </a:lnTo>
                <a:lnTo>
                  <a:pt x="52" y="15"/>
                </a:lnTo>
                <a:lnTo>
                  <a:pt x="26" y="15"/>
                </a:lnTo>
                <a:lnTo>
                  <a:pt x="26" y="15"/>
                </a:lnTo>
                <a:lnTo>
                  <a:pt x="26" y="41"/>
                </a:lnTo>
                <a:lnTo>
                  <a:pt x="26" y="41"/>
                </a:lnTo>
                <a:close/>
                <a:moveTo>
                  <a:pt x="37" y="60"/>
                </a:moveTo>
                <a:lnTo>
                  <a:pt x="37" y="60"/>
                </a:lnTo>
                <a:lnTo>
                  <a:pt x="37" y="41"/>
                </a:lnTo>
                <a:lnTo>
                  <a:pt x="41" y="41"/>
                </a:lnTo>
                <a:lnTo>
                  <a:pt x="41" y="52"/>
                </a:lnTo>
                <a:lnTo>
                  <a:pt x="41" y="52"/>
                </a:lnTo>
                <a:lnTo>
                  <a:pt x="41" y="60"/>
                </a:lnTo>
                <a:lnTo>
                  <a:pt x="37" y="60"/>
                </a:lnTo>
                <a:lnTo>
                  <a:pt x="37" y="60"/>
                </a:lnTo>
                <a:lnTo>
                  <a:pt x="37" y="60"/>
                </a:lnTo>
                <a:close/>
                <a:moveTo>
                  <a:pt x="4" y="60"/>
                </a:moveTo>
                <a:lnTo>
                  <a:pt x="0" y="60"/>
                </a:lnTo>
                <a:lnTo>
                  <a:pt x="0" y="60"/>
                </a:lnTo>
                <a:lnTo>
                  <a:pt x="4" y="71"/>
                </a:lnTo>
                <a:lnTo>
                  <a:pt x="4" y="71"/>
                </a:lnTo>
                <a:lnTo>
                  <a:pt x="26" y="64"/>
                </a:lnTo>
                <a:lnTo>
                  <a:pt x="26" y="64"/>
                </a:lnTo>
                <a:lnTo>
                  <a:pt x="26" y="52"/>
                </a:lnTo>
                <a:lnTo>
                  <a:pt x="22" y="56"/>
                </a:lnTo>
                <a:lnTo>
                  <a:pt x="22" y="34"/>
                </a:lnTo>
                <a:lnTo>
                  <a:pt x="26" y="34"/>
                </a:lnTo>
                <a:lnTo>
                  <a:pt x="26" y="26"/>
                </a:lnTo>
                <a:lnTo>
                  <a:pt x="22" y="26"/>
                </a:lnTo>
                <a:lnTo>
                  <a:pt x="22" y="15"/>
                </a:lnTo>
                <a:lnTo>
                  <a:pt x="22" y="15"/>
                </a:lnTo>
                <a:lnTo>
                  <a:pt x="22" y="7"/>
                </a:lnTo>
                <a:lnTo>
                  <a:pt x="22" y="7"/>
                </a:lnTo>
                <a:lnTo>
                  <a:pt x="22" y="4"/>
                </a:lnTo>
                <a:lnTo>
                  <a:pt x="22" y="4"/>
                </a:lnTo>
                <a:lnTo>
                  <a:pt x="19" y="4"/>
                </a:lnTo>
                <a:lnTo>
                  <a:pt x="19" y="4"/>
                </a:lnTo>
                <a:lnTo>
                  <a:pt x="15" y="4"/>
                </a:lnTo>
                <a:lnTo>
                  <a:pt x="11" y="4"/>
                </a:lnTo>
                <a:lnTo>
                  <a:pt x="11" y="26"/>
                </a:lnTo>
                <a:lnTo>
                  <a:pt x="4" y="26"/>
                </a:lnTo>
                <a:lnTo>
                  <a:pt x="4" y="34"/>
                </a:lnTo>
                <a:lnTo>
                  <a:pt x="11" y="34"/>
                </a:lnTo>
                <a:lnTo>
                  <a:pt x="11" y="56"/>
                </a:lnTo>
                <a:lnTo>
                  <a:pt x="11" y="56"/>
                </a:lnTo>
                <a:lnTo>
                  <a:pt x="11" y="56"/>
                </a:lnTo>
                <a:lnTo>
                  <a:pt x="4" y="60"/>
                </a:lnTo>
                <a:lnTo>
                  <a:pt x="4" y="60"/>
                </a:lnTo>
                <a:lnTo>
                  <a:pt x="4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59"/>
          <p:cNvSpPr>
            <a:spLocks/>
          </p:cNvSpPr>
          <p:nvPr/>
        </p:nvSpPr>
        <p:spPr bwMode="auto">
          <a:xfrm>
            <a:off x="8368123" y="6042690"/>
            <a:ext cx="125412" cy="130175"/>
          </a:xfrm>
          <a:custGeom>
            <a:avLst/>
            <a:gdLst>
              <a:gd name="T0" fmla="*/ 49 w 79"/>
              <a:gd name="T1" fmla="*/ 11 h 82"/>
              <a:gd name="T2" fmla="*/ 49 w 79"/>
              <a:gd name="T3" fmla="*/ 11 h 82"/>
              <a:gd name="T4" fmla="*/ 45 w 79"/>
              <a:gd name="T5" fmla="*/ 7 h 82"/>
              <a:gd name="T6" fmla="*/ 45 w 79"/>
              <a:gd name="T7" fmla="*/ 7 h 82"/>
              <a:gd name="T8" fmla="*/ 45 w 79"/>
              <a:gd name="T9" fmla="*/ 0 h 82"/>
              <a:gd name="T10" fmla="*/ 45 w 79"/>
              <a:gd name="T11" fmla="*/ 0 h 82"/>
              <a:gd name="T12" fmla="*/ 38 w 79"/>
              <a:gd name="T13" fmla="*/ 4 h 82"/>
              <a:gd name="T14" fmla="*/ 38 w 79"/>
              <a:gd name="T15" fmla="*/ 4 h 82"/>
              <a:gd name="T16" fmla="*/ 30 w 79"/>
              <a:gd name="T17" fmla="*/ 4 h 82"/>
              <a:gd name="T18" fmla="*/ 30 w 79"/>
              <a:gd name="T19" fmla="*/ 4 h 82"/>
              <a:gd name="T20" fmla="*/ 34 w 79"/>
              <a:gd name="T21" fmla="*/ 15 h 82"/>
              <a:gd name="T22" fmla="*/ 0 w 79"/>
              <a:gd name="T23" fmla="*/ 15 h 82"/>
              <a:gd name="T24" fmla="*/ 0 w 79"/>
              <a:gd name="T25" fmla="*/ 22 h 82"/>
              <a:gd name="T26" fmla="*/ 34 w 79"/>
              <a:gd name="T27" fmla="*/ 22 h 82"/>
              <a:gd name="T28" fmla="*/ 34 w 79"/>
              <a:gd name="T29" fmla="*/ 34 h 82"/>
              <a:gd name="T30" fmla="*/ 12 w 79"/>
              <a:gd name="T31" fmla="*/ 34 h 82"/>
              <a:gd name="T32" fmla="*/ 12 w 79"/>
              <a:gd name="T33" fmla="*/ 75 h 82"/>
              <a:gd name="T34" fmla="*/ 23 w 79"/>
              <a:gd name="T35" fmla="*/ 75 h 82"/>
              <a:gd name="T36" fmla="*/ 23 w 79"/>
              <a:gd name="T37" fmla="*/ 45 h 82"/>
              <a:gd name="T38" fmla="*/ 34 w 79"/>
              <a:gd name="T39" fmla="*/ 45 h 82"/>
              <a:gd name="T40" fmla="*/ 34 w 79"/>
              <a:gd name="T41" fmla="*/ 82 h 82"/>
              <a:gd name="T42" fmla="*/ 45 w 79"/>
              <a:gd name="T43" fmla="*/ 82 h 82"/>
              <a:gd name="T44" fmla="*/ 45 w 79"/>
              <a:gd name="T45" fmla="*/ 45 h 82"/>
              <a:gd name="T46" fmla="*/ 60 w 79"/>
              <a:gd name="T47" fmla="*/ 45 h 82"/>
              <a:gd name="T48" fmla="*/ 60 w 79"/>
              <a:gd name="T49" fmla="*/ 60 h 82"/>
              <a:gd name="T50" fmla="*/ 60 w 79"/>
              <a:gd name="T51" fmla="*/ 60 h 82"/>
              <a:gd name="T52" fmla="*/ 57 w 79"/>
              <a:gd name="T53" fmla="*/ 64 h 82"/>
              <a:gd name="T54" fmla="*/ 49 w 79"/>
              <a:gd name="T55" fmla="*/ 64 h 82"/>
              <a:gd name="T56" fmla="*/ 49 w 79"/>
              <a:gd name="T57" fmla="*/ 64 h 82"/>
              <a:gd name="T58" fmla="*/ 53 w 79"/>
              <a:gd name="T59" fmla="*/ 75 h 82"/>
              <a:gd name="T60" fmla="*/ 53 w 79"/>
              <a:gd name="T61" fmla="*/ 75 h 82"/>
              <a:gd name="T62" fmla="*/ 68 w 79"/>
              <a:gd name="T63" fmla="*/ 71 h 82"/>
              <a:gd name="T64" fmla="*/ 68 w 79"/>
              <a:gd name="T65" fmla="*/ 71 h 82"/>
              <a:gd name="T66" fmla="*/ 72 w 79"/>
              <a:gd name="T67" fmla="*/ 67 h 82"/>
              <a:gd name="T68" fmla="*/ 72 w 79"/>
              <a:gd name="T69" fmla="*/ 34 h 82"/>
              <a:gd name="T70" fmla="*/ 45 w 79"/>
              <a:gd name="T71" fmla="*/ 34 h 82"/>
              <a:gd name="T72" fmla="*/ 45 w 79"/>
              <a:gd name="T73" fmla="*/ 22 h 82"/>
              <a:gd name="T74" fmla="*/ 79 w 79"/>
              <a:gd name="T75" fmla="*/ 22 h 82"/>
              <a:gd name="T76" fmla="*/ 79 w 79"/>
              <a:gd name="T77" fmla="*/ 15 h 82"/>
              <a:gd name="T78" fmla="*/ 42 w 79"/>
              <a:gd name="T79" fmla="*/ 15 h 82"/>
              <a:gd name="T80" fmla="*/ 42 w 79"/>
              <a:gd name="T81" fmla="*/ 15 h 82"/>
              <a:gd name="T82" fmla="*/ 49 w 79"/>
              <a:gd name="T83" fmla="*/ 11 h 82"/>
              <a:gd name="T84" fmla="*/ 49 w 79"/>
              <a:gd name="T85" fmla="*/ 11 h 82"/>
              <a:gd name="T86" fmla="*/ 49 w 79"/>
              <a:gd name="T87" fmla="*/ 1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82">
                <a:moveTo>
                  <a:pt x="49" y="11"/>
                </a:moveTo>
                <a:lnTo>
                  <a:pt x="49" y="11"/>
                </a:lnTo>
                <a:lnTo>
                  <a:pt x="45" y="7"/>
                </a:lnTo>
                <a:lnTo>
                  <a:pt x="45" y="7"/>
                </a:lnTo>
                <a:lnTo>
                  <a:pt x="45" y="0"/>
                </a:lnTo>
                <a:lnTo>
                  <a:pt x="45" y="0"/>
                </a:lnTo>
                <a:lnTo>
                  <a:pt x="38" y="4"/>
                </a:lnTo>
                <a:lnTo>
                  <a:pt x="38" y="4"/>
                </a:lnTo>
                <a:lnTo>
                  <a:pt x="30" y="4"/>
                </a:lnTo>
                <a:lnTo>
                  <a:pt x="30" y="4"/>
                </a:lnTo>
                <a:lnTo>
                  <a:pt x="34" y="15"/>
                </a:lnTo>
                <a:lnTo>
                  <a:pt x="0" y="15"/>
                </a:lnTo>
                <a:lnTo>
                  <a:pt x="0" y="22"/>
                </a:lnTo>
                <a:lnTo>
                  <a:pt x="34" y="22"/>
                </a:lnTo>
                <a:lnTo>
                  <a:pt x="34" y="34"/>
                </a:lnTo>
                <a:lnTo>
                  <a:pt x="12" y="34"/>
                </a:lnTo>
                <a:lnTo>
                  <a:pt x="12" y="75"/>
                </a:lnTo>
                <a:lnTo>
                  <a:pt x="23" y="75"/>
                </a:lnTo>
                <a:lnTo>
                  <a:pt x="23" y="45"/>
                </a:lnTo>
                <a:lnTo>
                  <a:pt x="34" y="45"/>
                </a:lnTo>
                <a:lnTo>
                  <a:pt x="34" y="82"/>
                </a:lnTo>
                <a:lnTo>
                  <a:pt x="45" y="82"/>
                </a:lnTo>
                <a:lnTo>
                  <a:pt x="45" y="45"/>
                </a:lnTo>
                <a:lnTo>
                  <a:pt x="60" y="45"/>
                </a:lnTo>
                <a:lnTo>
                  <a:pt x="60" y="60"/>
                </a:lnTo>
                <a:lnTo>
                  <a:pt x="60" y="60"/>
                </a:lnTo>
                <a:lnTo>
                  <a:pt x="57" y="64"/>
                </a:lnTo>
                <a:lnTo>
                  <a:pt x="49" y="64"/>
                </a:lnTo>
                <a:lnTo>
                  <a:pt x="49" y="64"/>
                </a:lnTo>
                <a:lnTo>
                  <a:pt x="53" y="75"/>
                </a:lnTo>
                <a:lnTo>
                  <a:pt x="53" y="75"/>
                </a:lnTo>
                <a:lnTo>
                  <a:pt x="68" y="71"/>
                </a:lnTo>
                <a:lnTo>
                  <a:pt x="68" y="71"/>
                </a:lnTo>
                <a:lnTo>
                  <a:pt x="72" y="67"/>
                </a:lnTo>
                <a:lnTo>
                  <a:pt x="72" y="34"/>
                </a:lnTo>
                <a:lnTo>
                  <a:pt x="45" y="34"/>
                </a:lnTo>
                <a:lnTo>
                  <a:pt x="45" y="22"/>
                </a:lnTo>
                <a:lnTo>
                  <a:pt x="79" y="22"/>
                </a:lnTo>
                <a:lnTo>
                  <a:pt x="79" y="15"/>
                </a:lnTo>
                <a:lnTo>
                  <a:pt x="42" y="15"/>
                </a:lnTo>
                <a:lnTo>
                  <a:pt x="42" y="15"/>
                </a:lnTo>
                <a:lnTo>
                  <a:pt x="49" y="11"/>
                </a:lnTo>
                <a:lnTo>
                  <a:pt x="49" y="11"/>
                </a:lnTo>
                <a:lnTo>
                  <a:pt x="49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0"/>
          <p:cNvSpPr>
            <a:spLocks/>
          </p:cNvSpPr>
          <p:nvPr/>
        </p:nvSpPr>
        <p:spPr bwMode="auto">
          <a:xfrm>
            <a:off x="10384248" y="3247103"/>
            <a:ext cx="42862" cy="34925"/>
          </a:xfrm>
          <a:custGeom>
            <a:avLst/>
            <a:gdLst>
              <a:gd name="T0" fmla="*/ 27 w 27"/>
              <a:gd name="T1" fmla="*/ 11 h 22"/>
              <a:gd name="T2" fmla="*/ 27 w 27"/>
              <a:gd name="T3" fmla="*/ 11 h 22"/>
              <a:gd name="T4" fmla="*/ 23 w 27"/>
              <a:gd name="T5" fmla="*/ 19 h 22"/>
              <a:gd name="T6" fmla="*/ 15 w 27"/>
              <a:gd name="T7" fmla="*/ 22 h 22"/>
              <a:gd name="T8" fmla="*/ 15 w 27"/>
              <a:gd name="T9" fmla="*/ 22 h 22"/>
              <a:gd name="T10" fmla="*/ 4 w 27"/>
              <a:gd name="T11" fmla="*/ 19 h 22"/>
              <a:gd name="T12" fmla="*/ 0 w 27"/>
              <a:gd name="T13" fmla="*/ 11 h 22"/>
              <a:gd name="T14" fmla="*/ 0 w 27"/>
              <a:gd name="T15" fmla="*/ 11 h 22"/>
              <a:gd name="T16" fmla="*/ 4 w 27"/>
              <a:gd name="T17" fmla="*/ 0 h 22"/>
              <a:gd name="T18" fmla="*/ 15 w 27"/>
              <a:gd name="T19" fmla="*/ 0 h 22"/>
              <a:gd name="T20" fmla="*/ 15 w 27"/>
              <a:gd name="T21" fmla="*/ 0 h 22"/>
              <a:gd name="T22" fmla="*/ 23 w 27"/>
              <a:gd name="T23" fmla="*/ 0 h 22"/>
              <a:gd name="T24" fmla="*/ 27 w 27"/>
              <a:gd name="T25" fmla="*/ 11 h 22"/>
              <a:gd name="T26" fmla="*/ 27 w 27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2">
                <a:moveTo>
                  <a:pt x="27" y="11"/>
                </a:moveTo>
                <a:lnTo>
                  <a:pt x="27" y="11"/>
                </a:lnTo>
                <a:lnTo>
                  <a:pt x="23" y="19"/>
                </a:lnTo>
                <a:lnTo>
                  <a:pt x="15" y="22"/>
                </a:lnTo>
                <a:lnTo>
                  <a:pt x="15" y="22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0"/>
                </a:lnTo>
                <a:lnTo>
                  <a:pt x="15" y="0"/>
                </a:lnTo>
                <a:lnTo>
                  <a:pt x="15" y="0"/>
                </a:lnTo>
                <a:lnTo>
                  <a:pt x="23" y="0"/>
                </a:lnTo>
                <a:lnTo>
                  <a:pt x="27" y="11"/>
                </a:lnTo>
                <a:lnTo>
                  <a:pt x="27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1"/>
          <p:cNvSpPr>
            <a:spLocks/>
          </p:cNvSpPr>
          <p:nvPr/>
        </p:nvSpPr>
        <p:spPr bwMode="auto">
          <a:xfrm>
            <a:off x="10360435" y="3216940"/>
            <a:ext cx="90487" cy="88900"/>
          </a:xfrm>
          <a:custGeom>
            <a:avLst/>
            <a:gdLst>
              <a:gd name="T0" fmla="*/ 57 w 57"/>
              <a:gd name="T1" fmla="*/ 30 h 56"/>
              <a:gd name="T2" fmla="*/ 57 w 57"/>
              <a:gd name="T3" fmla="*/ 30 h 56"/>
              <a:gd name="T4" fmla="*/ 57 w 57"/>
              <a:gd name="T5" fmla="*/ 41 h 56"/>
              <a:gd name="T6" fmla="*/ 49 w 57"/>
              <a:gd name="T7" fmla="*/ 49 h 56"/>
              <a:gd name="T8" fmla="*/ 42 w 57"/>
              <a:gd name="T9" fmla="*/ 56 h 56"/>
              <a:gd name="T10" fmla="*/ 30 w 57"/>
              <a:gd name="T11" fmla="*/ 56 h 56"/>
              <a:gd name="T12" fmla="*/ 30 w 57"/>
              <a:gd name="T13" fmla="*/ 56 h 56"/>
              <a:gd name="T14" fmla="*/ 19 w 57"/>
              <a:gd name="T15" fmla="*/ 56 h 56"/>
              <a:gd name="T16" fmla="*/ 8 w 57"/>
              <a:gd name="T17" fmla="*/ 49 h 56"/>
              <a:gd name="T18" fmla="*/ 4 w 57"/>
              <a:gd name="T19" fmla="*/ 41 h 56"/>
              <a:gd name="T20" fmla="*/ 0 w 57"/>
              <a:gd name="T21" fmla="*/ 30 h 56"/>
              <a:gd name="T22" fmla="*/ 0 w 57"/>
              <a:gd name="T23" fmla="*/ 30 h 56"/>
              <a:gd name="T24" fmla="*/ 4 w 57"/>
              <a:gd name="T25" fmla="*/ 19 h 56"/>
              <a:gd name="T26" fmla="*/ 8 w 57"/>
              <a:gd name="T27" fmla="*/ 11 h 56"/>
              <a:gd name="T28" fmla="*/ 19 w 57"/>
              <a:gd name="T29" fmla="*/ 4 h 56"/>
              <a:gd name="T30" fmla="*/ 30 w 57"/>
              <a:gd name="T31" fmla="*/ 0 h 56"/>
              <a:gd name="T32" fmla="*/ 30 w 57"/>
              <a:gd name="T33" fmla="*/ 0 h 56"/>
              <a:gd name="T34" fmla="*/ 42 w 57"/>
              <a:gd name="T35" fmla="*/ 4 h 56"/>
              <a:gd name="T36" fmla="*/ 49 w 57"/>
              <a:gd name="T37" fmla="*/ 11 h 56"/>
              <a:gd name="T38" fmla="*/ 57 w 57"/>
              <a:gd name="T39" fmla="*/ 19 h 56"/>
              <a:gd name="T40" fmla="*/ 57 w 57"/>
              <a:gd name="T41" fmla="*/ 30 h 56"/>
              <a:gd name="T42" fmla="*/ 57 w 57"/>
              <a:gd name="T43" fmla="*/ 3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56">
                <a:moveTo>
                  <a:pt x="57" y="30"/>
                </a:moveTo>
                <a:lnTo>
                  <a:pt x="57" y="30"/>
                </a:lnTo>
                <a:lnTo>
                  <a:pt x="57" y="41"/>
                </a:lnTo>
                <a:lnTo>
                  <a:pt x="49" y="49"/>
                </a:lnTo>
                <a:lnTo>
                  <a:pt x="42" y="56"/>
                </a:lnTo>
                <a:lnTo>
                  <a:pt x="30" y="56"/>
                </a:lnTo>
                <a:lnTo>
                  <a:pt x="30" y="56"/>
                </a:lnTo>
                <a:lnTo>
                  <a:pt x="19" y="56"/>
                </a:lnTo>
                <a:lnTo>
                  <a:pt x="8" y="49"/>
                </a:lnTo>
                <a:lnTo>
                  <a:pt x="4" y="41"/>
                </a:lnTo>
                <a:lnTo>
                  <a:pt x="0" y="30"/>
                </a:lnTo>
                <a:lnTo>
                  <a:pt x="0" y="30"/>
                </a:lnTo>
                <a:lnTo>
                  <a:pt x="4" y="19"/>
                </a:lnTo>
                <a:lnTo>
                  <a:pt x="8" y="11"/>
                </a:lnTo>
                <a:lnTo>
                  <a:pt x="19" y="4"/>
                </a:lnTo>
                <a:lnTo>
                  <a:pt x="30" y="0"/>
                </a:lnTo>
                <a:lnTo>
                  <a:pt x="30" y="0"/>
                </a:lnTo>
                <a:lnTo>
                  <a:pt x="42" y="4"/>
                </a:lnTo>
                <a:lnTo>
                  <a:pt x="49" y="11"/>
                </a:lnTo>
                <a:lnTo>
                  <a:pt x="57" y="19"/>
                </a:lnTo>
                <a:lnTo>
                  <a:pt x="57" y="30"/>
                </a:lnTo>
                <a:lnTo>
                  <a:pt x="57" y="30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2"/>
          <p:cNvSpPr>
            <a:spLocks/>
          </p:cNvSpPr>
          <p:nvPr/>
        </p:nvSpPr>
        <p:spPr bwMode="auto">
          <a:xfrm>
            <a:off x="9712735" y="3372515"/>
            <a:ext cx="41275" cy="41275"/>
          </a:xfrm>
          <a:custGeom>
            <a:avLst/>
            <a:gdLst>
              <a:gd name="T0" fmla="*/ 26 w 26"/>
              <a:gd name="T1" fmla="*/ 15 h 26"/>
              <a:gd name="T2" fmla="*/ 26 w 26"/>
              <a:gd name="T3" fmla="*/ 15 h 26"/>
              <a:gd name="T4" fmla="*/ 23 w 26"/>
              <a:gd name="T5" fmla="*/ 22 h 26"/>
              <a:gd name="T6" fmla="*/ 15 w 26"/>
              <a:gd name="T7" fmla="*/ 26 h 26"/>
              <a:gd name="T8" fmla="*/ 15 w 26"/>
              <a:gd name="T9" fmla="*/ 26 h 26"/>
              <a:gd name="T10" fmla="*/ 4 w 26"/>
              <a:gd name="T11" fmla="*/ 22 h 26"/>
              <a:gd name="T12" fmla="*/ 0 w 26"/>
              <a:gd name="T13" fmla="*/ 15 h 26"/>
              <a:gd name="T14" fmla="*/ 0 w 26"/>
              <a:gd name="T15" fmla="*/ 15 h 26"/>
              <a:gd name="T16" fmla="*/ 4 w 26"/>
              <a:gd name="T17" fmla="*/ 3 h 26"/>
              <a:gd name="T18" fmla="*/ 15 w 26"/>
              <a:gd name="T19" fmla="*/ 0 h 26"/>
              <a:gd name="T20" fmla="*/ 15 w 26"/>
              <a:gd name="T21" fmla="*/ 0 h 26"/>
              <a:gd name="T22" fmla="*/ 23 w 26"/>
              <a:gd name="T23" fmla="*/ 3 h 26"/>
              <a:gd name="T24" fmla="*/ 26 w 26"/>
              <a:gd name="T25" fmla="*/ 15 h 26"/>
              <a:gd name="T26" fmla="*/ 26 w 26"/>
              <a:gd name="T27" fmla="*/ 1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6">
                <a:moveTo>
                  <a:pt x="26" y="15"/>
                </a:moveTo>
                <a:lnTo>
                  <a:pt x="26" y="15"/>
                </a:lnTo>
                <a:lnTo>
                  <a:pt x="23" y="22"/>
                </a:lnTo>
                <a:lnTo>
                  <a:pt x="15" y="26"/>
                </a:lnTo>
                <a:lnTo>
                  <a:pt x="15" y="26"/>
                </a:lnTo>
                <a:lnTo>
                  <a:pt x="4" y="22"/>
                </a:lnTo>
                <a:lnTo>
                  <a:pt x="0" y="15"/>
                </a:lnTo>
                <a:lnTo>
                  <a:pt x="0" y="15"/>
                </a:lnTo>
                <a:lnTo>
                  <a:pt x="4" y="3"/>
                </a:lnTo>
                <a:lnTo>
                  <a:pt x="15" y="0"/>
                </a:lnTo>
                <a:lnTo>
                  <a:pt x="15" y="0"/>
                </a:lnTo>
                <a:lnTo>
                  <a:pt x="23" y="3"/>
                </a:lnTo>
                <a:lnTo>
                  <a:pt x="26" y="15"/>
                </a:lnTo>
                <a:lnTo>
                  <a:pt x="26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3"/>
          <p:cNvSpPr>
            <a:spLocks/>
          </p:cNvSpPr>
          <p:nvPr/>
        </p:nvSpPr>
        <p:spPr bwMode="auto">
          <a:xfrm>
            <a:off x="9688923" y="3348703"/>
            <a:ext cx="88900" cy="88900"/>
          </a:xfrm>
          <a:custGeom>
            <a:avLst/>
            <a:gdLst>
              <a:gd name="T0" fmla="*/ 56 w 56"/>
              <a:gd name="T1" fmla="*/ 30 h 56"/>
              <a:gd name="T2" fmla="*/ 56 w 56"/>
              <a:gd name="T3" fmla="*/ 30 h 56"/>
              <a:gd name="T4" fmla="*/ 52 w 56"/>
              <a:gd name="T5" fmla="*/ 41 h 56"/>
              <a:gd name="T6" fmla="*/ 49 w 56"/>
              <a:gd name="T7" fmla="*/ 48 h 56"/>
              <a:gd name="T8" fmla="*/ 38 w 56"/>
              <a:gd name="T9" fmla="*/ 56 h 56"/>
              <a:gd name="T10" fmla="*/ 30 w 56"/>
              <a:gd name="T11" fmla="*/ 56 h 56"/>
              <a:gd name="T12" fmla="*/ 30 w 56"/>
              <a:gd name="T13" fmla="*/ 56 h 56"/>
              <a:gd name="T14" fmla="*/ 19 w 56"/>
              <a:gd name="T15" fmla="*/ 56 h 56"/>
              <a:gd name="T16" fmla="*/ 8 w 56"/>
              <a:gd name="T17" fmla="*/ 48 h 56"/>
              <a:gd name="T18" fmla="*/ 4 w 56"/>
              <a:gd name="T19" fmla="*/ 41 h 56"/>
              <a:gd name="T20" fmla="*/ 0 w 56"/>
              <a:gd name="T21" fmla="*/ 30 h 56"/>
              <a:gd name="T22" fmla="*/ 0 w 56"/>
              <a:gd name="T23" fmla="*/ 30 h 56"/>
              <a:gd name="T24" fmla="*/ 4 w 56"/>
              <a:gd name="T25" fmla="*/ 18 h 56"/>
              <a:gd name="T26" fmla="*/ 8 w 56"/>
              <a:gd name="T27" fmla="*/ 7 h 56"/>
              <a:gd name="T28" fmla="*/ 19 w 56"/>
              <a:gd name="T29" fmla="*/ 3 h 56"/>
              <a:gd name="T30" fmla="*/ 30 w 56"/>
              <a:gd name="T31" fmla="*/ 0 h 56"/>
              <a:gd name="T32" fmla="*/ 30 w 56"/>
              <a:gd name="T33" fmla="*/ 0 h 56"/>
              <a:gd name="T34" fmla="*/ 38 w 56"/>
              <a:gd name="T35" fmla="*/ 3 h 56"/>
              <a:gd name="T36" fmla="*/ 49 w 56"/>
              <a:gd name="T37" fmla="*/ 7 h 56"/>
              <a:gd name="T38" fmla="*/ 52 w 56"/>
              <a:gd name="T39" fmla="*/ 18 h 56"/>
              <a:gd name="T40" fmla="*/ 56 w 56"/>
              <a:gd name="T41" fmla="*/ 30 h 56"/>
              <a:gd name="T42" fmla="*/ 56 w 56"/>
              <a:gd name="T43" fmla="*/ 3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6">
                <a:moveTo>
                  <a:pt x="56" y="30"/>
                </a:moveTo>
                <a:lnTo>
                  <a:pt x="56" y="30"/>
                </a:lnTo>
                <a:lnTo>
                  <a:pt x="52" y="41"/>
                </a:lnTo>
                <a:lnTo>
                  <a:pt x="49" y="48"/>
                </a:lnTo>
                <a:lnTo>
                  <a:pt x="38" y="56"/>
                </a:lnTo>
                <a:lnTo>
                  <a:pt x="30" y="56"/>
                </a:lnTo>
                <a:lnTo>
                  <a:pt x="30" y="56"/>
                </a:lnTo>
                <a:lnTo>
                  <a:pt x="19" y="56"/>
                </a:lnTo>
                <a:lnTo>
                  <a:pt x="8" y="48"/>
                </a:lnTo>
                <a:lnTo>
                  <a:pt x="4" y="41"/>
                </a:lnTo>
                <a:lnTo>
                  <a:pt x="0" y="30"/>
                </a:lnTo>
                <a:lnTo>
                  <a:pt x="0" y="30"/>
                </a:lnTo>
                <a:lnTo>
                  <a:pt x="4" y="18"/>
                </a:lnTo>
                <a:lnTo>
                  <a:pt x="8" y="7"/>
                </a:lnTo>
                <a:lnTo>
                  <a:pt x="19" y="3"/>
                </a:lnTo>
                <a:lnTo>
                  <a:pt x="30" y="0"/>
                </a:lnTo>
                <a:lnTo>
                  <a:pt x="30" y="0"/>
                </a:lnTo>
                <a:lnTo>
                  <a:pt x="38" y="3"/>
                </a:lnTo>
                <a:lnTo>
                  <a:pt x="49" y="7"/>
                </a:lnTo>
                <a:lnTo>
                  <a:pt x="52" y="18"/>
                </a:lnTo>
                <a:lnTo>
                  <a:pt x="56" y="30"/>
                </a:lnTo>
                <a:lnTo>
                  <a:pt x="56" y="30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4"/>
          <p:cNvSpPr>
            <a:spLocks/>
          </p:cNvSpPr>
          <p:nvPr/>
        </p:nvSpPr>
        <p:spPr bwMode="auto">
          <a:xfrm>
            <a:off x="9712735" y="2586703"/>
            <a:ext cx="41275" cy="36513"/>
          </a:xfrm>
          <a:custGeom>
            <a:avLst/>
            <a:gdLst>
              <a:gd name="T0" fmla="*/ 26 w 26"/>
              <a:gd name="T1" fmla="*/ 11 h 23"/>
              <a:gd name="T2" fmla="*/ 26 w 26"/>
              <a:gd name="T3" fmla="*/ 11 h 23"/>
              <a:gd name="T4" fmla="*/ 23 w 26"/>
              <a:gd name="T5" fmla="*/ 19 h 23"/>
              <a:gd name="T6" fmla="*/ 11 w 26"/>
              <a:gd name="T7" fmla="*/ 23 h 23"/>
              <a:gd name="T8" fmla="*/ 11 w 26"/>
              <a:gd name="T9" fmla="*/ 23 h 23"/>
              <a:gd name="T10" fmla="*/ 4 w 26"/>
              <a:gd name="T11" fmla="*/ 19 h 23"/>
              <a:gd name="T12" fmla="*/ 0 w 26"/>
              <a:gd name="T13" fmla="*/ 11 h 23"/>
              <a:gd name="T14" fmla="*/ 0 w 26"/>
              <a:gd name="T15" fmla="*/ 11 h 23"/>
              <a:gd name="T16" fmla="*/ 4 w 26"/>
              <a:gd name="T17" fmla="*/ 4 h 23"/>
              <a:gd name="T18" fmla="*/ 11 w 26"/>
              <a:gd name="T19" fmla="*/ 0 h 23"/>
              <a:gd name="T20" fmla="*/ 11 w 26"/>
              <a:gd name="T21" fmla="*/ 0 h 23"/>
              <a:gd name="T22" fmla="*/ 23 w 26"/>
              <a:gd name="T23" fmla="*/ 4 h 23"/>
              <a:gd name="T24" fmla="*/ 26 w 26"/>
              <a:gd name="T25" fmla="*/ 11 h 23"/>
              <a:gd name="T26" fmla="*/ 26 w 26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3">
                <a:moveTo>
                  <a:pt x="26" y="11"/>
                </a:moveTo>
                <a:lnTo>
                  <a:pt x="26" y="11"/>
                </a:lnTo>
                <a:lnTo>
                  <a:pt x="23" y="19"/>
                </a:lnTo>
                <a:lnTo>
                  <a:pt x="11" y="23"/>
                </a:lnTo>
                <a:lnTo>
                  <a:pt x="11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23" y="4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5"/>
          <p:cNvSpPr>
            <a:spLocks/>
          </p:cNvSpPr>
          <p:nvPr/>
        </p:nvSpPr>
        <p:spPr bwMode="auto">
          <a:xfrm>
            <a:off x="9688923" y="2556540"/>
            <a:ext cx="88900" cy="90488"/>
          </a:xfrm>
          <a:custGeom>
            <a:avLst/>
            <a:gdLst>
              <a:gd name="T0" fmla="*/ 56 w 56"/>
              <a:gd name="T1" fmla="*/ 30 h 57"/>
              <a:gd name="T2" fmla="*/ 56 w 56"/>
              <a:gd name="T3" fmla="*/ 30 h 57"/>
              <a:gd name="T4" fmla="*/ 52 w 56"/>
              <a:gd name="T5" fmla="*/ 42 h 57"/>
              <a:gd name="T6" fmla="*/ 49 w 56"/>
              <a:gd name="T7" fmla="*/ 49 h 57"/>
              <a:gd name="T8" fmla="*/ 38 w 56"/>
              <a:gd name="T9" fmla="*/ 57 h 57"/>
              <a:gd name="T10" fmla="*/ 26 w 56"/>
              <a:gd name="T11" fmla="*/ 57 h 57"/>
              <a:gd name="T12" fmla="*/ 26 w 56"/>
              <a:gd name="T13" fmla="*/ 57 h 57"/>
              <a:gd name="T14" fmla="*/ 15 w 56"/>
              <a:gd name="T15" fmla="*/ 57 h 57"/>
              <a:gd name="T16" fmla="*/ 8 w 56"/>
              <a:gd name="T17" fmla="*/ 49 h 57"/>
              <a:gd name="T18" fmla="*/ 0 w 56"/>
              <a:gd name="T19" fmla="*/ 42 h 57"/>
              <a:gd name="T20" fmla="*/ 0 w 56"/>
              <a:gd name="T21" fmla="*/ 30 h 57"/>
              <a:gd name="T22" fmla="*/ 0 w 56"/>
              <a:gd name="T23" fmla="*/ 30 h 57"/>
              <a:gd name="T24" fmla="*/ 0 w 56"/>
              <a:gd name="T25" fmla="*/ 19 h 57"/>
              <a:gd name="T26" fmla="*/ 8 w 56"/>
              <a:gd name="T27" fmla="*/ 12 h 57"/>
              <a:gd name="T28" fmla="*/ 15 w 56"/>
              <a:gd name="T29" fmla="*/ 4 h 57"/>
              <a:gd name="T30" fmla="*/ 26 w 56"/>
              <a:gd name="T31" fmla="*/ 0 h 57"/>
              <a:gd name="T32" fmla="*/ 26 w 56"/>
              <a:gd name="T33" fmla="*/ 0 h 57"/>
              <a:gd name="T34" fmla="*/ 38 w 56"/>
              <a:gd name="T35" fmla="*/ 4 h 57"/>
              <a:gd name="T36" fmla="*/ 49 w 56"/>
              <a:gd name="T37" fmla="*/ 12 h 57"/>
              <a:gd name="T38" fmla="*/ 52 w 56"/>
              <a:gd name="T39" fmla="*/ 19 h 57"/>
              <a:gd name="T40" fmla="*/ 56 w 56"/>
              <a:gd name="T41" fmla="*/ 30 h 57"/>
              <a:gd name="T42" fmla="*/ 56 w 56"/>
              <a:gd name="T43" fmla="*/ 3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7">
                <a:moveTo>
                  <a:pt x="56" y="30"/>
                </a:moveTo>
                <a:lnTo>
                  <a:pt x="56" y="30"/>
                </a:lnTo>
                <a:lnTo>
                  <a:pt x="52" y="42"/>
                </a:lnTo>
                <a:lnTo>
                  <a:pt x="49" y="49"/>
                </a:lnTo>
                <a:lnTo>
                  <a:pt x="38" y="57"/>
                </a:lnTo>
                <a:lnTo>
                  <a:pt x="26" y="57"/>
                </a:lnTo>
                <a:lnTo>
                  <a:pt x="26" y="57"/>
                </a:lnTo>
                <a:lnTo>
                  <a:pt x="15" y="57"/>
                </a:lnTo>
                <a:lnTo>
                  <a:pt x="8" y="49"/>
                </a:lnTo>
                <a:lnTo>
                  <a:pt x="0" y="42"/>
                </a:lnTo>
                <a:lnTo>
                  <a:pt x="0" y="30"/>
                </a:lnTo>
                <a:lnTo>
                  <a:pt x="0" y="30"/>
                </a:lnTo>
                <a:lnTo>
                  <a:pt x="0" y="19"/>
                </a:lnTo>
                <a:lnTo>
                  <a:pt x="8" y="12"/>
                </a:lnTo>
                <a:lnTo>
                  <a:pt x="15" y="4"/>
                </a:lnTo>
                <a:lnTo>
                  <a:pt x="26" y="0"/>
                </a:lnTo>
                <a:lnTo>
                  <a:pt x="26" y="0"/>
                </a:lnTo>
                <a:lnTo>
                  <a:pt x="38" y="4"/>
                </a:lnTo>
                <a:lnTo>
                  <a:pt x="49" y="12"/>
                </a:lnTo>
                <a:lnTo>
                  <a:pt x="52" y="19"/>
                </a:lnTo>
                <a:lnTo>
                  <a:pt x="56" y="30"/>
                </a:lnTo>
                <a:lnTo>
                  <a:pt x="56" y="30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6"/>
          <p:cNvSpPr>
            <a:spLocks/>
          </p:cNvSpPr>
          <p:nvPr/>
        </p:nvSpPr>
        <p:spPr bwMode="auto">
          <a:xfrm>
            <a:off x="9433335" y="1575465"/>
            <a:ext cx="41275" cy="36513"/>
          </a:xfrm>
          <a:custGeom>
            <a:avLst/>
            <a:gdLst>
              <a:gd name="T0" fmla="*/ 26 w 26"/>
              <a:gd name="T1" fmla="*/ 11 h 23"/>
              <a:gd name="T2" fmla="*/ 26 w 26"/>
              <a:gd name="T3" fmla="*/ 11 h 23"/>
              <a:gd name="T4" fmla="*/ 22 w 26"/>
              <a:gd name="T5" fmla="*/ 19 h 23"/>
              <a:gd name="T6" fmla="*/ 15 w 26"/>
              <a:gd name="T7" fmla="*/ 23 h 23"/>
              <a:gd name="T8" fmla="*/ 15 w 26"/>
              <a:gd name="T9" fmla="*/ 23 h 23"/>
              <a:gd name="T10" fmla="*/ 4 w 26"/>
              <a:gd name="T11" fmla="*/ 19 h 23"/>
              <a:gd name="T12" fmla="*/ 0 w 26"/>
              <a:gd name="T13" fmla="*/ 11 h 23"/>
              <a:gd name="T14" fmla="*/ 0 w 26"/>
              <a:gd name="T15" fmla="*/ 11 h 23"/>
              <a:gd name="T16" fmla="*/ 4 w 26"/>
              <a:gd name="T17" fmla="*/ 4 h 23"/>
              <a:gd name="T18" fmla="*/ 15 w 26"/>
              <a:gd name="T19" fmla="*/ 0 h 23"/>
              <a:gd name="T20" fmla="*/ 15 w 26"/>
              <a:gd name="T21" fmla="*/ 0 h 23"/>
              <a:gd name="T22" fmla="*/ 22 w 26"/>
              <a:gd name="T23" fmla="*/ 4 h 23"/>
              <a:gd name="T24" fmla="*/ 26 w 26"/>
              <a:gd name="T25" fmla="*/ 11 h 23"/>
              <a:gd name="T26" fmla="*/ 26 w 26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3">
                <a:moveTo>
                  <a:pt x="26" y="11"/>
                </a:moveTo>
                <a:lnTo>
                  <a:pt x="26" y="11"/>
                </a:lnTo>
                <a:lnTo>
                  <a:pt x="22" y="19"/>
                </a:lnTo>
                <a:lnTo>
                  <a:pt x="15" y="23"/>
                </a:lnTo>
                <a:lnTo>
                  <a:pt x="15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5" y="0"/>
                </a:lnTo>
                <a:lnTo>
                  <a:pt x="15" y="0"/>
                </a:lnTo>
                <a:lnTo>
                  <a:pt x="22" y="4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7"/>
          <p:cNvSpPr>
            <a:spLocks/>
          </p:cNvSpPr>
          <p:nvPr/>
        </p:nvSpPr>
        <p:spPr bwMode="auto">
          <a:xfrm>
            <a:off x="9409523" y="1551653"/>
            <a:ext cx="88900" cy="88900"/>
          </a:xfrm>
          <a:custGeom>
            <a:avLst/>
            <a:gdLst>
              <a:gd name="T0" fmla="*/ 56 w 56"/>
              <a:gd name="T1" fmla="*/ 26 h 56"/>
              <a:gd name="T2" fmla="*/ 56 w 56"/>
              <a:gd name="T3" fmla="*/ 26 h 56"/>
              <a:gd name="T4" fmla="*/ 56 w 56"/>
              <a:gd name="T5" fmla="*/ 38 h 56"/>
              <a:gd name="T6" fmla="*/ 49 w 56"/>
              <a:gd name="T7" fmla="*/ 45 h 56"/>
              <a:gd name="T8" fmla="*/ 41 w 56"/>
              <a:gd name="T9" fmla="*/ 53 h 56"/>
              <a:gd name="T10" fmla="*/ 30 w 56"/>
              <a:gd name="T11" fmla="*/ 56 h 56"/>
              <a:gd name="T12" fmla="*/ 30 w 56"/>
              <a:gd name="T13" fmla="*/ 56 h 56"/>
              <a:gd name="T14" fmla="*/ 19 w 56"/>
              <a:gd name="T15" fmla="*/ 53 h 56"/>
              <a:gd name="T16" fmla="*/ 7 w 56"/>
              <a:gd name="T17" fmla="*/ 45 h 56"/>
              <a:gd name="T18" fmla="*/ 4 w 56"/>
              <a:gd name="T19" fmla="*/ 38 h 56"/>
              <a:gd name="T20" fmla="*/ 0 w 56"/>
              <a:gd name="T21" fmla="*/ 26 h 56"/>
              <a:gd name="T22" fmla="*/ 0 w 56"/>
              <a:gd name="T23" fmla="*/ 26 h 56"/>
              <a:gd name="T24" fmla="*/ 4 w 56"/>
              <a:gd name="T25" fmla="*/ 15 h 56"/>
              <a:gd name="T26" fmla="*/ 7 w 56"/>
              <a:gd name="T27" fmla="*/ 8 h 56"/>
              <a:gd name="T28" fmla="*/ 19 w 56"/>
              <a:gd name="T29" fmla="*/ 0 h 56"/>
              <a:gd name="T30" fmla="*/ 30 w 56"/>
              <a:gd name="T31" fmla="*/ 0 h 56"/>
              <a:gd name="T32" fmla="*/ 30 w 56"/>
              <a:gd name="T33" fmla="*/ 0 h 56"/>
              <a:gd name="T34" fmla="*/ 41 w 56"/>
              <a:gd name="T35" fmla="*/ 0 h 56"/>
              <a:gd name="T36" fmla="*/ 49 w 56"/>
              <a:gd name="T37" fmla="*/ 8 h 56"/>
              <a:gd name="T38" fmla="*/ 56 w 56"/>
              <a:gd name="T39" fmla="*/ 15 h 56"/>
              <a:gd name="T40" fmla="*/ 56 w 56"/>
              <a:gd name="T41" fmla="*/ 26 h 56"/>
              <a:gd name="T42" fmla="*/ 56 w 56"/>
              <a:gd name="T43" fmla="*/ 2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6">
                <a:moveTo>
                  <a:pt x="56" y="26"/>
                </a:moveTo>
                <a:lnTo>
                  <a:pt x="56" y="26"/>
                </a:lnTo>
                <a:lnTo>
                  <a:pt x="56" y="38"/>
                </a:lnTo>
                <a:lnTo>
                  <a:pt x="49" y="45"/>
                </a:lnTo>
                <a:lnTo>
                  <a:pt x="41" y="53"/>
                </a:lnTo>
                <a:lnTo>
                  <a:pt x="30" y="56"/>
                </a:lnTo>
                <a:lnTo>
                  <a:pt x="30" y="56"/>
                </a:lnTo>
                <a:lnTo>
                  <a:pt x="19" y="53"/>
                </a:lnTo>
                <a:lnTo>
                  <a:pt x="7" y="45"/>
                </a:lnTo>
                <a:lnTo>
                  <a:pt x="4" y="38"/>
                </a:lnTo>
                <a:lnTo>
                  <a:pt x="0" y="26"/>
                </a:lnTo>
                <a:lnTo>
                  <a:pt x="0" y="26"/>
                </a:lnTo>
                <a:lnTo>
                  <a:pt x="4" y="15"/>
                </a:lnTo>
                <a:lnTo>
                  <a:pt x="7" y="8"/>
                </a:lnTo>
                <a:lnTo>
                  <a:pt x="19" y="0"/>
                </a:lnTo>
                <a:lnTo>
                  <a:pt x="30" y="0"/>
                </a:lnTo>
                <a:lnTo>
                  <a:pt x="30" y="0"/>
                </a:lnTo>
                <a:lnTo>
                  <a:pt x="41" y="0"/>
                </a:lnTo>
                <a:lnTo>
                  <a:pt x="49" y="8"/>
                </a:lnTo>
                <a:lnTo>
                  <a:pt x="56" y="15"/>
                </a:lnTo>
                <a:lnTo>
                  <a:pt x="56" y="26"/>
                </a:lnTo>
                <a:lnTo>
                  <a:pt x="56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8"/>
          <p:cNvSpPr>
            <a:spLocks/>
          </p:cNvSpPr>
          <p:nvPr/>
        </p:nvSpPr>
        <p:spPr bwMode="auto">
          <a:xfrm>
            <a:off x="10146123" y="707103"/>
            <a:ext cx="42862" cy="41275"/>
          </a:xfrm>
          <a:custGeom>
            <a:avLst/>
            <a:gdLst>
              <a:gd name="T0" fmla="*/ 27 w 27"/>
              <a:gd name="T1" fmla="*/ 11 h 26"/>
              <a:gd name="T2" fmla="*/ 27 w 27"/>
              <a:gd name="T3" fmla="*/ 11 h 26"/>
              <a:gd name="T4" fmla="*/ 23 w 27"/>
              <a:gd name="T5" fmla="*/ 23 h 26"/>
              <a:gd name="T6" fmla="*/ 12 w 27"/>
              <a:gd name="T7" fmla="*/ 26 h 26"/>
              <a:gd name="T8" fmla="*/ 12 w 27"/>
              <a:gd name="T9" fmla="*/ 26 h 26"/>
              <a:gd name="T10" fmla="*/ 4 w 27"/>
              <a:gd name="T11" fmla="*/ 23 h 26"/>
              <a:gd name="T12" fmla="*/ 0 w 27"/>
              <a:gd name="T13" fmla="*/ 11 h 26"/>
              <a:gd name="T14" fmla="*/ 0 w 27"/>
              <a:gd name="T15" fmla="*/ 11 h 26"/>
              <a:gd name="T16" fmla="*/ 4 w 27"/>
              <a:gd name="T17" fmla="*/ 4 h 26"/>
              <a:gd name="T18" fmla="*/ 12 w 27"/>
              <a:gd name="T19" fmla="*/ 0 h 26"/>
              <a:gd name="T20" fmla="*/ 12 w 27"/>
              <a:gd name="T21" fmla="*/ 0 h 26"/>
              <a:gd name="T22" fmla="*/ 23 w 27"/>
              <a:gd name="T23" fmla="*/ 4 h 26"/>
              <a:gd name="T24" fmla="*/ 27 w 27"/>
              <a:gd name="T25" fmla="*/ 11 h 26"/>
              <a:gd name="T26" fmla="*/ 27 w 27"/>
              <a:gd name="T27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6">
                <a:moveTo>
                  <a:pt x="27" y="11"/>
                </a:moveTo>
                <a:lnTo>
                  <a:pt x="27" y="11"/>
                </a:lnTo>
                <a:lnTo>
                  <a:pt x="23" y="23"/>
                </a:lnTo>
                <a:lnTo>
                  <a:pt x="12" y="26"/>
                </a:lnTo>
                <a:lnTo>
                  <a:pt x="12" y="26"/>
                </a:lnTo>
                <a:lnTo>
                  <a:pt x="4" y="23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3" y="4"/>
                </a:lnTo>
                <a:lnTo>
                  <a:pt x="27" y="11"/>
                </a:lnTo>
                <a:lnTo>
                  <a:pt x="27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69"/>
          <p:cNvSpPr>
            <a:spLocks/>
          </p:cNvSpPr>
          <p:nvPr/>
        </p:nvSpPr>
        <p:spPr bwMode="auto">
          <a:xfrm>
            <a:off x="10123898" y="683290"/>
            <a:ext cx="88900" cy="88900"/>
          </a:xfrm>
          <a:custGeom>
            <a:avLst/>
            <a:gdLst>
              <a:gd name="T0" fmla="*/ 56 w 56"/>
              <a:gd name="T1" fmla="*/ 26 h 56"/>
              <a:gd name="T2" fmla="*/ 56 w 56"/>
              <a:gd name="T3" fmla="*/ 26 h 56"/>
              <a:gd name="T4" fmla="*/ 52 w 56"/>
              <a:gd name="T5" fmla="*/ 38 h 56"/>
              <a:gd name="T6" fmla="*/ 48 w 56"/>
              <a:gd name="T7" fmla="*/ 49 h 56"/>
              <a:gd name="T8" fmla="*/ 37 w 56"/>
              <a:gd name="T9" fmla="*/ 53 h 56"/>
              <a:gd name="T10" fmla="*/ 26 w 56"/>
              <a:gd name="T11" fmla="*/ 56 h 56"/>
              <a:gd name="T12" fmla="*/ 26 w 56"/>
              <a:gd name="T13" fmla="*/ 56 h 56"/>
              <a:gd name="T14" fmla="*/ 14 w 56"/>
              <a:gd name="T15" fmla="*/ 53 h 56"/>
              <a:gd name="T16" fmla="*/ 7 w 56"/>
              <a:gd name="T17" fmla="*/ 49 h 56"/>
              <a:gd name="T18" fmla="*/ 0 w 56"/>
              <a:gd name="T19" fmla="*/ 38 h 56"/>
              <a:gd name="T20" fmla="*/ 0 w 56"/>
              <a:gd name="T21" fmla="*/ 26 h 56"/>
              <a:gd name="T22" fmla="*/ 0 w 56"/>
              <a:gd name="T23" fmla="*/ 26 h 56"/>
              <a:gd name="T24" fmla="*/ 0 w 56"/>
              <a:gd name="T25" fmla="*/ 15 h 56"/>
              <a:gd name="T26" fmla="*/ 7 w 56"/>
              <a:gd name="T27" fmla="*/ 8 h 56"/>
              <a:gd name="T28" fmla="*/ 14 w 56"/>
              <a:gd name="T29" fmla="*/ 0 h 56"/>
              <a:gd name="T30" fmla="*/ 26 w 56"/>
              <a:gd name="T31" fmla="*/ 0 h 56"/>
              <a:gd name="T32" fmla="*/ 26 w 56"/>
              <a:gd name="T33" fmla="*/ 0 h 56"/>
              <a:gd name="T34" fmla="*/ 37 w 56"/>
              <a:gd name="T35" fmla="*/ 0 h 56"/>
              <a:gd name="T36" fmla="*/ 48 w 56"/>
              <a:gd name="T37" fmla="*/ 8 h 56"/>
              <a:gd name="T38" fmla="*/ 52 w 56"/>
              <a:gd name="T39" fmla="*/ 15 h 56"/>
              <a:gd name="T40" fmla="*/ 56 w 56"/>
              <a:gd name="T41" fmla="*/ 26 h 56"/>
              <a:gd name="T42" fmla="*/ 56 w 56"/>
              <a:gd name="T43" fmla="*/ 2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6">
                <a:moveTo>
                  <a:pt x="56" y="26"/>
                </a:moveTo>
                <a:lnTo>
                  <a:pt x="56" y="26"/>
                </a:lnTo>
                <a:lnTo>
                  <a:pt x="52" y="38"/>
                </a:lnTo>
                <a:lnTo>
                  <a:pt x="48" y="49"/>
                </a:lnTo>
                <a:lnTo>
                  <a:pt x="37" y="53"/>
                </a:lnTo>
                <a:lnTo>
                  <a:pt x="26" y="56"/>
                </a:lnTo>
                <a:lnTo>
                  <a:pt x="26" y="56"/>
                </a:lnTo>
                <a:lnTo>
                  <a:pt x="14" y="53"/>
                </a:lnTo>
                <a:lnTo>
                  <a:pt x="7" y="49"/>
                </a:lnTo>
                <a:lnTo>
                  <a:pt x="0" y="38"/>
                </a:lnTo>
                <a:lnTo>
                  <a:pt x="0" y="26"/>
                </a:lnTo>
                <a:lnTo>
                  <a:pt x="0" y="26"/>
                </a:lnTo>
                <a:lnTo>
                  <a:pt x="0" y="15"/>
                </a:lnTo>
                <a:lnTo>
                  <a:pt x="7" y="8"/>
                </a:lnTo>
                <a:lnTo>
                  <a:pt x="14" y="0"/>
                </a:lnTo>
                <a:lnTo>
                  <a:pt x="26" y="0"/>
                </a:lnTo>
                <a:lnTo>
                  <a:pt x="26" y="0"/>
                </a:lnTo>
                <a:lnTo>
                  <a:pt x="37" y="0"/>
                </a:lnTo>
                <a:lnTo>
                  <a:pt x="48" y="8"/>
                </a:lnTo>
                <a:lnTo>
                  <a:pt x="52" y="15"/>
                </a:lnTo>
                <a:lnTo>
                  <a:pt x="56" y="26"/>
                </a:lnTo>
                <a:lnTo>
                  <a:pt x="56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0"/>
          <p:cNvSpPr>
            <a:spLocks/>
          </p:cNvSpPr>
          <p:nvPr/>
        </p:nvSpPr>
        <p:spPr bwMode="auto">
          <a:xfrm>
            <a:off x="8677685" y="5174328"/>
            <a:ext cx="36512" cy="41275"/>
          </a:xfrm>
          <a:custGeom>
            <a:avLst/>
            <a:gdLst>
              <a:gd name="T0" fmla="*/ 23 w 23"/>
              <a:gd name="T1" fmla="*/ 11 h 26"/>
              <a:gd name="T2" fmla="*/ 23 w 23"/>
              <a:gd name="T3" fmla="*/ 11 h 26"/>
              <a:gd name="T4" fmla="*/ 19 w 23"/>
              <a:gd name="T5" fmla="*/ 22 h 26"/>
              <a:gd name="T6" fmla="*/ 11 w 23"/>
              <a:gd name="T7" fmla="*/ 26 h 26"/>
              <a:gd name="T8" fmla="*/ 11 w 23"/>
              <a:gd name="T9" fmla="*/ 26 h 26"/>
              <a:gd name="T10" fmla="*/ 4 w 23"/>
              <a:gd name="T11" fmla="*/ 22 h 26"/>
              <a:gd name="T12" fmla="*/ 0 w 23"/>
              <a:gd name="T13" fmla="*/ 11 h 26"/>
              <a:gd name="T14" fmla="*/ 0 w 23"/>
              <a:gd name="T15" fmla="*/ 11 h 26"/>
              <a:gd name="T16" fmla="*/ 4 w 23"/>
              <a:gd name="T17" fmla="*/ 4 h 26"/>
              <a:gd name="T18" fmla="*/ 11 w 23"/>
              <a:gd name="T19" fmla="*/ 0 h 26"/>
              <a:gd name="T20" fmla="*/ 11 w 23"/>
              <a:gd name="T21" fmla="*/ 0 h 26"/>
              <a:gd name="T22" fmla="*/ 19 w 23"/>
              <a:gd name="T23" fmla="*/ 4 h 26"/>
              <a:gd name="T24" fmla="*/ 23 w 23"/>
              <a:gd name="T25" fmla="*/ 11 h 26"/>
              <a:gd name="T26" fmla="*/ 23 w 23"/>
              <a:gd name="T27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6">
                <a:moveTo>
                  <a:pt x="23" y="11"/>
                </a:moveTo>
                <a:lnTo>
                  <a:pt x="23" y="11"/>
                </a:lnTo>
                <a:lnTo>
                  <a:pt x="19" y="22"/>
                </a:lnTo>
                <a:lnTo>
                  <a:pt x="11" y="26"/>
                </a:lnTo>
                <a:lnTo>
                  <a:pt x="11" y="26"/>
                </a:lnTo>
                <a:lnTo>
                  <a:pt x="4" y="22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3" y="11"/>
                </a:lnTo>
                <a:lnTo>
                  <a:pt x="23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1"/>
          <p:cNvSpPr>
            <a:spLocks/>
          </p:cNvSpPr>
          <p:nvPr/>
        </p:nvSpPr>
        <p:spPr bwMode="auto">
          <a:xfrm>
            <a:off x="8649110" y="5150515"/>
            <a:ext cx="88900" cy="88900"/>
          </a:xfrm>
          <a:custGeom>
            <a:avLst/>
            <a:gdLst>
              <a:gd name="T0" fmla="*/ 56 w 56"/>
              <a:gd name="T1" fmla="*/ 26 h 56"/>
              <a:gd name="T2" fmla="*/ 56 w 56"/>
              <a:gd name="T3" fmla="*/ 26 h 56"/>
              <a:gd name="T4" fmla="*/ 56 w 56"/>
              <a:gd name="T5" fmla="*/ 37 h 56"/>
              <a:gd name="T6" fmla="*/ 48 w 56"/>
              <a:gd name="T7" fmla="*/ 49 h 56"/>
              <a:gd name="T8" fmla="*/ 41 w 56"/>
              <a:gd name="T9" fmla="*/ 52 h 56"/>
              <a:gd name="T10" fmla="*/ 29 w 56"/>
              <a:gd name="T11" fmla="*/ 56 h 56"/>
              <a:gd name="T12" fmla="*/ 29 w 56"/>
              <a:gd name="T13" fmla="*/ 56 h 56"/>
              <a:gd name="T14" fmla="*/ 18 w 56"/>
              <a:gd name="T15" fmla="*/ 52 h 56"/>
              <a:gd name="T16" fmla="*/ 11 w 56"/>
              <a:gd name="T17" fmla="*/ 49 h 56"/>
              <a:gd name="T18" fmla="*/ 3 w 56"/>
              <a:gd name="T19" fmla="*/ 37 h 56"/>
              <a:gd name="T20" fmla="*/ 0 w 56"/>
              <a:gd name="T21" fmla="*/ 26 h 56"/>
              <a:gd name="T22" fmla="*/ 0 w 56"/>
              <a:gd name="T23" fmla="*/ 26 h 56"/>
              <a:gd name="T24" fmla="*/ 3 w 56"/>
              <a:gd name="T25" fmla="*/ 19 h 56"/>
              <a:gd name="T26" fmla="*/ 11 w 56"/>
              <a:gd name="T27" fmla="*/ 7 h 56"/>
              <a:gd name="T28" fmla="*/ 18 w 56"/>
              <a:gd name="T29" fmla="*/ 4 h 56"/>
              <a:gd name="T30" fmla="*/ 29 w 56"/>
              <a:gd name="T31" fmla="*/ 0 h 56"/>
              <a:gd name="T32" fmla="*/ 29 w 56"/>
              <a:gd name="T33" fmla="*/ 0 h 56"/>
              <a:gd name="T34" fmla="*/ 41 w 56"/>
              <a:gd name="T35" fmla="*/ 4 h 56"/>
              <a:gd name="T36" fmla="*/ 48 w 56"/>
              <a:gd name="T37" fmla="*/ 7 h 56"/>
              <a:gd name="T38" fmla="*/ 56 w 56"/>
              <a:gd name="T39" fmla="*/ 19 h 56"/>
              <a:gd name="T40" fmla="*/ 56 w 56"/>
              <a:gd name="T41" fmla="*/ 26 h 56"/>
              <a:gd name="T42" fmla="*/ 56 w 56"/>
              <a:gd name="T43" fmla="*/ 2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6">
                <a:moveTo>
                  <a:pt x="56" y="26"/>
                </a:moveTo>
                <a:lnTo>
                  <a:pt x="56" y="26"/>
                </a:lnTo>
                <a:lnTo>
                  <a:pt x="56" y="37"/>
                </a:lnTo>
                <a:lnTo>
                  <a:pt x="48" y="49"/>
                </a:lnTo>
                <a:lnTo>
                  <a:pt x="41" y="52"/>
                </a:lnTo>
                <a:lnTo>
                  <a:pt x="29" y="56"/>
                </a:lnTo>
                <a:lnTo>
                  <a:pt x="29" y="56"/>
                </a:lnTo>
                <a:lnTo>
                  <a:pt x="18" y="52"/>
                </a:lnTo>
                <a:lnTo>
                  <a:pt x="11" y="49"/>
                </a:lnTo>
                <a:lnTo>
                  <a:pt x="3" y="37"/>
                </a:lnTo>
                <a:lnTo>
                  <a:pt x="0" y="26"/>
                </a:lnTo>
                <a:lnTo>
                  <a:pt x="0" y="26"/>
                </a:lnTo>
                <a:lnTo>
                  <a:pt x="3" y="19"/>
                </a:lnTo>
                <a:lnTo>
                  <a:pt x="11" y="7"/>
                </a:lnTo>
                <a:lnTo>
                  <a:pt x="18" y="4"/>
                </a:lnTo>
                <a:lnTo>
                  <a:pt x="29" y="0"/>
                </a:lnTo>
                <a:lnTo>
                  <a:pt x="29" y="0"/>
                </a:lnTo>
                <a:lnTo>
                  <a:pt x="41" y="4"/>
                </a:lnTo>
                <a:lnTo>
                  <a:pt x="48" y="7"/>
                </a:lnTo>
                <a:lnTo>
                  <a:pt x="56" y="19"/>
                </a:lnTo>
                <a:lnTo>
                  <a:pt x="56" y="26"/>
                </a:lnTo>
                <a:lnTo>
                  <a:pt x="56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2"/>
          <p:cNvSpPr>
            <a:spLocks/>
          </p:cNvSpPr>
          <p:nvPr/>
        </p:nvSpPr>
        <p:spPr bwMode="auto">
          <a:xfrm>
            <a:off x="8196673" y="6268115"/>
            <a:ext cx="41275" cy="36513"/>
          </a:xfrm>
          <a:custGeom>
            <a:avLst/>
            <a:gdLst>
              <a:gd name="T0" fmla="*/ 26 w 26"/>
              <a:gd name="T1" fmla="*/ 12 h 23"/>
              <a:gd name="T2" fmla="*/ 26 w 26"/>
              <a:gd name="T3" fmla="*/ 12 h 23"/>
              <a:gd name="T4" fmla="*/ 22 w 26"/>
              <a:gd name="T5" fmla="*/ 19 h 23"/>
              <a:gd name="T6" fmla="*/ 11 w 26"/>
              <a:gd name="T7" fmla="*/ 23 h 23"/>
              <a:gd name="T8" fmla="*/ 11 w 26"/>
              <a:gd name="T9" fmla="*/ 23 h 23"/>
              <a:gd name="T10" fmla="*/ 4 w 26"/>
              <a:gd name="T11" fmla="*/ 19 h 23"/>
              <a:gd name="T12" fmla="*/ 0 w 26"/>
              <a:gd name="T13" fmla="*/ 12 h 23"/>
              <a:gd name="T14" fmla="*/ 0 w 26"/>
              <a:gd name="T15" fmla="*/ 12 h 23"/>
              <a:gd name="T16" fmla="*/ 4 w 26"/>
              <a:gd name="T17" fmla="*/ 4 h 23"/>
              <a:gd name="T18" fmla="*/ 11 w 26"/>
              <a:gd name="T19" fmla="*/ 0 h 23"/>
              <a:gd name="T20" fmla="*/ 11 w 26"/>
              <a:gd name="T21" fmla="*/ 0 h 23"/>
              <a:gd name="T22" fmla="*/ 22 w 26"/>
              <a:gd name="T23" fmla="*/ 4 h 23"/>
              <a:gd name="T24" fmla="*/ 26 w 26"/>
              <a:gd name="T25" fmla="*/ 12 h 23"/>
              <a:gd name="T26" fmla="*/ 26 w 26"/>
              <a:gd name="T2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3">
                <a:moveTo>
                  <a:pt x="26" y="12"/>
                </a:moveTo>
                <a:lnTo>
                  <a:pt x="26" y="12"/>
                </a:lnTo>
                <a:lnTo>
                  <a:pt x="22" y="19"/>
                </a:lnTo>
                <a:lnTo>
                  <a:pt x="11" y="23"/>
                </a:lnTo>
                <a:lnTo>
                  <a:pt x="11" y="23"/>
                </a:lnTo>
                <a:lnTo>
                  <a:pt x="4" y="19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22" y="4"/>
                </a:lnTo>
                <a:lnTo>
                  <a:pt x="26" y="12"/>
                </a:lnTo>
                <a:lnTo>
                  <a:pt x="26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3"/>
          <p:cNvSpPr>
            <a:spLocks/>
          </p:cNvSpPr>
          <p:nvPr/>
        </p:nvSpPr>
        <p:spPr bwMode="auto">
          <a:xfrm>
            <a:off x="8172860" y="6244303"/>
            <a:ext cx="88900" cy="90488"/>
          </a:xfrm>
          <a:custGeom>
            <a:avLst/>
            <a:gdLst>
              <a:gd name="T0" fmla="*/ 56 w 56"/>
              <a:gd name="T1" fmla="*/ 27 h 57"/>
              <a:gd name="T2" fmla="*/ 56 w 56"/>
              <a:gd name="T3" fmla="*/ 27 h 57"/>
              <a:gd name="T4" fmla="*/ 52 w 56"/>
              <a:gd name="T5" fmla="*/ 38 h 57"/>
              <a:gd name="T6" fmla="*/ 49 w 56"/>
              <a:gd name="T7" fmla="*/ 45 h 57"/>
              <a:gd name="T8" fmla="*/ 37 w 56"/>
              <a:gd name="T9" fmla="*/ 53 h 57"/>
              <a:gd name="T10" fmla="*/ 26 w 56"/>
              <a:gd name="T11" fmla="*/ 57 h 57"/>
              <a:gd name="T12" fmla="*/ 26 w 56"/>
              <a:gd name="T13" fmla="*/ 57 h 57"/>
              <a:gd name="T14" fmla="*/ 19 w 56"/>
              <a:gd name="T15" fmla="*/ 53 h 57"/>
              <a:gd name="T16" fmla="*/ 7 w 56"/>
              <a:gd name="T17" fmla="*/ 45 h 57"/>
              <a:gd name="T18" fmla="*/ 4 w 56"/>
              <a:gd name="T19" fmla="*/ 38 h 57"/>
              <a:gd name="T20" fmla="*/ 0 w 56"/>
              <a:gd name="T21" fmla="*/ 27 h 57"/>
              <a:gd name="T22" fmla="*/ 0 w 56"/>
              <a:gd name="T23" fmla="*/ 27 h 57"/>
              <a:gd name="T24" fmla="*/ 4 w 56"/>
              <a:gd name="T25" fmla="*/ 15 h 57"/>
              <a:gd name="T26" fmla="*/ 7 w 56"/>
              <a:gd name="T27" fmla="*/ 8 h 57"/>
              <a:gd name="T28" fmla="*/ 19 w 56"/>
              <a:gd name="T29" fmla="*/ 0 h 57"/>
              <a:gd name="T30" fmla="*/ 26 w 56"/>
              <a:gd name="T31" fmla="*/ 0 h 57"/>
              <a:gd name="T32" fmla="*/ 26 w 56"/>
              <a:gd name="T33" fmla="*/ 0 h 57"/>
              <a:gd name="T34" fmla="*/ 37 w 56"/>
              <a:gd name="T35" fmla="*/ 0 h 57"/>
              <a:gd name="T36" fmla="*/ 49 w 56"/>
              <a:gd name="T37" fmla="*/ 8 h 57"/>
              <a:gd name="T38" fmla="*/ 52 w 56"/>
              <a:gd name="T39" fmla="*/ 15 h 57"/>
              <a:gd name="T40" fmla="*/ 56 w 56"/>
              <a:gd name="T41" fmla="*/ 27 h 57"/>
              <a:gd name="T42" fmla="*/ 56 w 56"/>
              <a:gd name="T43" fmla="*/ 2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7">
                <a:moveTo>
                  <a:pt x="56" y="27"/>
                </a:moveTo>
                <a:lnTo>
                  <a:pt x="56" y="27"/>
                </a:lnTo>
                <a:lnTo>
                  <a:pt x="52" y="38"/>
                </a:lnTo>
                <a:lnTo>
                  <a:pt x="49" y="45"/>
                </a:lnTo>
                <a:lnTo>
                  <a:pt x="37" y="53"/>
                </a:lnTo>
                <a:lnTo>
                  <a:pt x="26" y="57"/>
                </a:lnTo>
                <a:lnTo>
                  <a:pt x="26" y="57"/>
                </a:lnTo>
                <a:lnTo>
                  <a:pt x="19" y="53"/>
                </a:lnTo>
                <a:lnTo>
                  <a:pt x="7" y="45"/>
                </a:lnTo>
                <a:lnTo>
                  <a:pt x="4" y="38"/>
                </a:lnTo>
                <a:lnTo>
                  <a:pt x="0" y="27"/>
                </a:lnTo>
                <a:lnTo>
                  <a:pt x="0" y="27"/>
                </a:lnTo>
                <a:lnTo>
                  <a:pt x="4" y="15"/>
                </a:lnTo>
                <a:lnTo>
                  <a:pt x="7" y="8"/>
                </a:lnTo>
                <a:lnTo>
                  <a:pt x="19" y="0"/>
                </a:lnTo>
                <a:lnTo>
                  <a:pt x="26" y="0"/>
                </a:lnTo>
                <a:lnTo>
                  <a:pt x="26" y="0"/>
                </a:lnTo>
                <a:lnTo>
                  <a:pt x="37" y="0"/>
                </a:lnTo>
                <a:lnTo>
                  <a:pt x="49" y="8"/>
                </a:lnTo>
                <a:lnTo>
                  <a:pt x="52" y="15"/>
                </a:lnTo>
                <a:lnTo>
                  <a:pt x="56" y="27"/>
                </a:lnTo>
                <a:lnTo>
                  <a:pt x="56" y="27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4"/>
          <p:cNvSpPr>
            <a:spLocks/>
          </p:cNvSpPr>
          <p:nvPr/>
        </p:nvSpPr>
        <p:spPr bwMode="auto">
          <a:xfrm>
            <a:off x="9784173" y="5774403"/>
            <a:ext cx="34925" cy="36513"/>
          </a:xfrm>
          <a:custGeom>
            <a:avLst/>
            <a:gdLst>
              <a:gd name="T0" fmla="*/ 22 w 22"/>
              <a:gd name="T1" fmla="*/ 12 h 23"/>
              <a:gd name="T2" fmla="*/ 22 w 22"/>
              <a:gd name="T3" fmla="*/ 12 h 23"/>
              <a:gd name="T4" fmla="*/ 19 w 22"/>
              <a:gd name="T5" fmla="*/ 19 h 23"/>
              <a:gd name="T6" fmla="*/ 11 w 22"/>
              <a:gd name="T7" fmla="*/ 23 h 23"/>
              <a:gd name="T8" fmla="*/ 11 w 22"/>
              <a:gd name="T9" fmla="*/ 23 h 23"/>
              <a:gd name="T10" fmla="*/ 4 w 22"/>
              <a:gd name="T11" fmla="*/ 19 h 23"/>
              <a:gd name="T12" fmla="*/ 0 w 22"/>
              <a:gd name="T13" fmla="*/ 12 h 23"/>
              <a:gd name="T14" fmla="*/ 0 w 22"/>
              <a:gd name="T15" fmla="*/ 12 h 23"/>
              <a:gd name="T16" fmla="*/ 4 w 22"/>
              <a:gd name="T17" fmla="*/ 4 h 23"/>
              <a:gd name="T18" fmla="*/ 11 w 22"/>
              <a:gd name="T19" fmla="*/ 0 h 23"/>
              <a:gd name="T20" fmla="*/ 11 w 22"/>
              <a:gd name="T21" fmla="*/ 0 h 23"/>
              <a:gd name="T22" fmla="*/ 19 w 22"/>
              <a:gd name="T23" fmla="*/ 4 h 23"/>
              <a:gd name="T24" fmla="*/ 22 w 22"/>
              <a:gd name="T25" fmla="*/ 12 h 23"/>
              <a:gd name="T26" fmla="*/ 22 w 22"/>
              <a:gd name="T2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3">
                <a:moveTo>
                  <a:pt x="22" y="12"/>
                </a:moveTo>
                <a:lnTo>
                  <a:pt x="22" y="12"/>
                </a:lnTo>
                <a:lnTo>
                  <a:pt x="19" y="19"/>
                </a:lnTo>
                <a:lnTo>
                  <a:pt x="11" y="23"/>
                </a:lnTo>
                <a:lnTo>
                  <a:pt x="11" y="23"/>
                </a:lnTo>
                <a:lnTo>
                  <a:pt x="4" y="19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2" y="12"/>
                </a:lnTo>
                <a:lnTo>
                  <a:pt x="22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5"/>
          <p:cNvSpPr>
            <a:spLocks/>
          </p:cNvSpPr>
          <p:nvPr/>
        </p:nvSpPr>
        <p:spPr bwMode="auto">
          <a:xfrm>
            <a:off x="9754010" y="5750590"/>
            <a:ext cx="88900" cy="90488"/>
          </a:xfrm>
          <a:custGeom>
            <a:avLst/>
            <a:gdLst>
              <a:gd name="T0" fmla="*/ 56 w 56"/>
              <a:gd name="T1" fmla="*/ 27 h 57"/>
              <a:gd name="T2" fmla="*/ 56 w 56"/>
              <a:gd name="T3" fmla="*/ 27 h 57"/>
              <a:gd name="T4" fmla="*/ 56 w 56"/>
              <a:gd name="T5" fmla="*/ 38 h 57"/>
              <a:gd name="T6" fmla="*/ 49 w 56"/>
              <a:gd name="T7" fmla="*/ 45 h 57"/>
              <a:gd name="T8" fmla="*/ 41 w 56"/>
              <a:gd name="T9" fmla="*/ 53 h 57"/>
              <a:gd name="T10" fmla="*/ 30 w 56"/>
              <a:gd name="T11" fmla="*/ 57 h 57"/>
              <a:gd name="T12" fmla="*/ 30 w 56"/>
              <a:gd name="T13" fmla="*/ 57 h 57"/>
              <a:gd name="T14" fmla="*/ 19 w 56"/>
              <a:gd name="T15" fmla="*/ 53 h 57"/>
              <a:gd name="T16" fmla="*/ 11 w 56"/>
              <a:gd name="T17" fmla="*/ 45 h 57"/>
              <a:gd name="T18" fmla="*/ 4 w 56"/>
              <a:gd name="T19" fmla="*/ 38 h 57"/>
              <a:gd name="T20" fmla="*/ 0 w 56"/>
              <a:gd name="T21" fmla="*/ 27 h 57"/>
              <a:gd name="T22" fmla="*/ 0 w 56"/>
              <a:gd name="T23" fmla="*/ 27 h 57"/>
              <a:gd name="T24" fmla="*/ 4 w 56"/>
              <a:gd name="T25" fmla="*/ 15 h 57"/>
              <a:gd name="T26" fmla="*/ 11 w 56"/>
              <a:gd name="T27" fmla="*/ 8 h 57"/>
              <a:gd name="T28" fmla="*/ 19 w 56"/>
              <a:gd name="T29" fmla="*/ 0 h 57"/>
              <a:gd name="T30" fmla="*/ 30 w 56"/>
              <a:gd name="T31" fmla="*/ 0 h 57"/>
              <a:gd name="T32" fmla="*/ 30 w 56"/>
              <a:gd name="T33" fmla="*/ 0 h 57"/>
              <a:gd name="T34" fmla="*/ 41 w 56"/>
              <a:gd name="T35" fmla="*/ 0 h 57"/>
              <a:gd name="T36" fmla="*/ 49 w 56"/>
              <a:gd name="T37" fmla="*/ 8 h 57"/>
              <a:gd name="T38" fmla="*/ 56 w 56"/>
              <a:gd name="T39" fmla="*/ 15 h 57"/>
              <a:gd name="T40" fmla="*/ 56 w 56"/>
              <a:gd name="T41" fmla="*/ 27 h 57"/>
              <a:gd name="T42" fmla="*/ 56 w 56"/>
              <a:gd name="T43" fmla="*/ 2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7">
                <a:moveTo>
                  <a:pt x="56" y="27"/>
                </a:moveTo>
                <a:lnTo>
                  <a:pt x="56" y="27"/>
                </a:lnTo>
                <a:lnTo>
                  <a:pt x="56" y="38"/>
                </a:lnTo>
                <a:lnTo>
                  <a:pt x="49" y="45"/>
                </a:lnTo>
                <a:lnTo>
                  <a:pt x="41" y="53"/>
                </a:lnTo>
                <a:lnTo>
                  <a:pt x="30" y="57"/>
                </a:lnTo>
                <a:lnTo>
                  <a:pt x="30" y="57"/>
                </a:lnTo>
                <a:lnTo>
                  <a:pt x="19" y="53"/>
                </a:lnTo>
                <a:lnTo>
                  <a:pt x="11" y="45"/>
                </a:lnTo>
                <a:lnTo>
                  <a:pt x="4" y="38"/>
                </a:lnTo>
                <a:lnTo>
                  <a:pt x="0" y="27"/>
                </a:lnTo>
                <a:lnTo>
                  <a:pt x="0" y="27"/>
                </a:lnTo>
                <a:lnTo>
                  <a:pt x="4" y="15"/>
                </a:lnTo>
                <a:lnTo>
                  <a:pt x="11" y="8"/>
                </a:lnTo>
                <a:lnTo>
                  <a:pt x="19" y="0"/>
                </a:lnTo>
                <a:lnTo>
                  <a:pt x="30" y="0"/>
                </a:lnTo>
                <a:lnTo>
                  <a:pt x="30" y="0"/>
                </a:lnTo>
                <a:lnTo>
                  <a:pt x="41" y="0"/>
                </a:lnTo>
                <a:lnTo>
                  <a:pt x="49" y="8"/>
                </a:lnTo>
                <a:lnTo>
                  <a:pt x="56" y="15"/>
                </a:lnTo>
                <a:lnTo>
                  <a:pt x="56" y="27"/>
                </a:lnTo>
                <a:lnTo>
                  <a:pt x="56" y="27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6"/>
          <p:cNvSpPr>
            <a:spLocks/>
          </p:cNvSpPr>
          <p:nvPr/>
        </p:nvSpPr>
        <p:spPr bwMode="auto">
          <a:xfrm>
            <a:off x="9992135" y="5096540"/>
            <a:ext cx="36512" cy="41275"/>
          </a:xfrm>
          <a:custGeom>
            <a:avLst/>
            <a:gdLst>
              <a:gd name="T0" fmla="*/ 23 w 23"/>
              <a:gd name="T1" fmla="*/ 15 h 26"/>
              <a:gd name="T2" fmla="*/ 23 w 23"/>
              <a:gd name="T3" fmla="*/ 15 h 26"/>
              <a:gd name="T4" fmla="*/ 19 w 23"/>
              <a:gd name="T5" fmla="*/ 23 h 26"/>
              <a:gd name="T6" fmla="*/ 11 w 23"/>
              <a:gd name="T7" fmla="*/ 26 h 26"/>
              <a:gd name="T8" fmla="*/ 11 w 23"/>
              <a:gd name="T9" fmla="*/ 26 h 26"/>
              <a:gd name="T10" fmla="*/ 0 w 23"/>
              <a:gd name="T11" fmla="*/ 23 h 26"/>
              <a:gd name="T12" fmla="*/ 0 w 23"/>
              <a:gd name="T13" fmla="*/ 15 h 26"/>
              <a:gd name="T14" fmla="*/ 0 w 23"/>
              <a:gd name="T15" fmla="*/ 15 h 26"/>
              <a:gd name="T16" fmla="*/ 0 w 23"/>
              <a:gd name="T17" fmla="*/ 4 h 26"/>
              <a:gd name="T18" fmla="*/ 11 w 23"/>
              <a:gd name="T19" fmla="*/ 0 h 26"/>
              <a:gd name="T20" fmla="*/ 11 w 23"/>
              <a:gd name="T21" fmla="*/ 0 h 26"/>
              <a:gd name="T22" fmla="*/ 19 w 23"/>
              <a:gd name="T23" fmla="*/ 4 h 26"/>
              <a:gd name="T24" fmla="*/ 23 w 23"/>
              <a:gd name="T25" fmla="*/ 15 h 26"/>
              <a:gd name="T26" fmla="*/ 23 w 23"/>
              <a:gd name="T27" fmla="*/ 1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6">
                <a:moveTo>
                  <a:pt x="23" y="15"/>
                </a:moveTo>
                <a:lnTo>
                  <a:pt x="23" y="15"/>
                </a:lnTo>
                <a:lnTo>
                  <a:pt x="19" y="23"/>
                </a:lnTo>
                <a:lnTo>
                  <a:pt x="11" y="26"/>
                </a:lnTo>
                <a:lnTo>
                  <a:pt x="11" y="26"/>
                </a:lnTo>
                <a:lnTo>
                  <a:pt x="0" y="23"/>
                </a:lnTo>
                <a:lnTo>
                  <a:pt x="0" y="15"/>
                </a:lnTo>
                <a:lnTo>
                  <a:pt x="0" y="15"/>
                </a:lnTo>
                <a:lnTo>
                  <a:pt x="0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3" y="15"/>
                </a:lnTo>
                <a:lnTo>
                  <a:pt x="23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7"/>
          <p:cNvSpPr>
            <a:spLocks/>
          </p:cNvSpPr>
          <p:nvPr/>
        </p:nvSpPr>
        <p:spPr bwMode="auto">
          <a:xfrm>
            <a:off x="9961973" y="5072728"/>
            <a:ext cx="90487" cy="88900"/>
          </a:xfrm>
          <a:custGeom>
            <a:avLst/>
            <a:gdLst>
              <a:gd name="T0" fmla="*/ 57 w 57"/>
              <a:gd name="T1" fmla="*/ 30 h 56"/>
              <a:gd name="T2" fmla="*/ 57 w 57"/>
              <a:gd name="T3" fmla="*/ 30 h 56"/>
              <a:gd name="T4" fmla="*/ 57 w 57"/>
              <a:gd name="T5" fmla="*/ 41 h 56"/>
              <a:gd name="T6" fmla="*/ 49 w 57"/>
              <a:gd name="T7" fmla="*/ 49 h 56"/>
              <a:gd name="T8" fmla="*/ 42 w 57"/>
              <a:gd name="T9" fmla="*/ 56 h 56"/>
              <a:gd name="T10" fmla="*/ 30 w 57"/>
              <a:gd name="T11" fmla="*/ 56 h 56"/>
              <a:gd name="T12" fmla="*/ 30 w 57"/>
              <a:gd name="T13" fmla="*/ 56 h 56"/>
              <a:gd name="T14" fmla="*/ 19 w 57"/>
              <a:gd name="T15" fmla="*/ 56 h 56"/>
              <a:gd name="T16" fmla="*/ 12 w 57"/>
              <a:gd name="T17" fmla="*/ 49 h 56"/>
              <a:gd name="T18" fmla="*/ 4 w 57"/>
              <a:gd name="T19" fmla="*/ 41 h 56"/>
              <a:gd name="T20" fmla="*/ 0 w 57"/>
              <a:gd name="T21" fmla="*/ 30 h 56"/>
              <a:gd name="T22" fmla="*/ 0 w 57"/>
              <a:gd name="T23" fmla="*/ 30 h 56"/>
              <a:gd name="T24" fmla="*/ 4 w 57"/>
              <a:gd name="T25" fmla="*/ 19 h 56"/>
              <a:gd name="T26" fmla="*/ 12 w 57"/>
              <a:gd name="T27" fmla="*/ 8 h 56"/>
              <a:gd name="T28" fmla="*/ 19 w 57"/>
              <a:gd name="T29" fmla="*/ 4 h 56"/>
              <a:gd name="T30" fmla="*/ 30 w 57"/>
              <a:gd name="T31" fmla="*/ 0 h 56"/>
              <a:gd name="T32" fmla="*/ 30 w 57"/>
              <a:gd name="T33" fmla="*/ 0 h 56"/>
              <a:gd name="T34" fmla="*/ 42 w 57"/>
              <a:gd name="T35" fmla="*/ 4 h 56"/>
              <a:gd name="T36" fmla="*/ 49 w 57"/>
              <a:gd name="T37" fmla="*/ 8 h 56"/>
              <a:gd name="T38" fmla="*/ 57 w 57"/>
              <a:gd name="T39" fmla="*/ 19 h 56"/>
              <a:gd name="T40" fmla="*/ 57 w 57"/>
              <a:gd name="T41" fmla="*/ 30 h 56"/>
              <a:gd name="T42" fmla="*/ 57 w 57"/>
              <a:gd name="T43" fmla="*/ 3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56">
                <a:moveTo>
                  <a:pt x="57" y="30"/>
                </a:moveTo>
                <a:lnTo>
                  <a:pt x="57" y="30"/>
                </a:lnTo>
                <a:lnTo>
                  <a:pt x="57" y="41"/>
                </a:lnTo>
                <a:lnTo>
                  <a:pt x="49" y="49"/>
                </a:lnTo>
                <a:lnTo>
                  <a:pt x="42" y="56"/>
                </a:lnTo>
                <a:lnTo>
                  <a:pt x="30" y="56"/>
                </a:lnTo>
                <a:lnTo>
                  <a:pt x="30" y="56"/>
                </a:lnTo>
                <a:lnTo>
                  <a:pt x="19" y="56"/>
                </a:lnTo>
                <a:lnTo>
                  <a:pt x="12" y="49"/>
                </a:lnTo>
                <a:lnTo>
                  <a:pt x="4" y="41"/>
                </a:lnTo>
                <a:lnTo>
                  <a:pt x="0" y="30"/>
                </a:lnTo>
                <a:lnTo>
                  <a:pt x="0" y="30"/>
                </a:lnTo>
                <a:lnTo>
                  <a:pt x="4" y="19"/>
                </a:lnTo>
                <a:lnTo>
                  <a:pt x="12" y="8"/>
                </a:lnTo>
                <a:lnTo>
                  <a:pt x="19" y="4"/>
                </a:lnTo>
                <a:lnTo>
                  <a:pt x="30" y="0"/>
                </a:lnTo>
                <a:lnTo>
                  <a:pt x="30" y="0"/>
                </a:lnTo>
                <a:lnTo>
                  <a:pt x="42" y="4"/>
                </a:lnTo>
                <a:lnTo>
                  <a:pt x="49" y="8"/>
                </a:lnTo>
                <a:lnTo>
                  <a:pt x="57" y="19"/>
                </a:lnTo>
                <a:lnTo>
                  <a:pt x="57" y="30"/>
                </a:lnTo>
                <a:lnTo>
                  <a:pt x="57" y="30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8"/>
          <p:cNvSpPr>
            <a:spLocks/>
          </p:cNvSpPr>
          <p:nvPr/>
        </p:nvSpPr>
        <p:spPr bwMode="auto">
          <a:xfrm>
            <a:off x="9546048" y="3134390"/>
            <a:ext cx="119062" cy="119063"/>
          </a:xfrm>
          <a:custGeom>
            <a:avLst/>
            <a:gdLst>
              <a:gd name="T0" fmla="*/ 75 w 75"/>
              <a:gd name="T1" fmla="*/ 34 h 75"/>
              <a:gd name="T2" fmla="*/ 75 w 75"/>
              <a:gd name="T3" fmla="*/ 34 h 75"/>
              <a:gd name="T4" fmla="*/ 71 w 75"/>
              <a:gd name="T5" fmla="*/ 49 h 75"/>
              <a:gd name="T6" fmla="*/ 64 w 75"/>
              <a:gd name="T7" fmla="*/ 63 h 75"/>
              <a:gd name="T8" fmla="*/ 53 w 75"/>
              <a:gd name="T9" fmla="*/ 71 h 75"/>
              <a:gd name="T10" fmla="*/ 38 w 75"/>
              <a:gd name="T11" fmla="*/ 75 h 75"/>
              <a:gd name="T12" fmla="*/ 38 w 75"/>
              <a:gd name="T13" fmla="*/ 75 h 75"/>
              <a:gd name="T14" fmla="*/ 23 w 75"/>
              <a:gd name="T15" fmla="*/ 71 h 75"/>
              <a:gd name="T16" fmla="*/ 11 w 75"/>
              <a:gd name="T17" fmla="*/ 63 h 75"/>
              <a:gd name="T18" fmla="*/ 4 w 75"/>
              <a:gd name="T19" fmla="*/ 52 h 75"/>
              <a:gd name="T20" fmla="*/ 0 w 75"/>
              <a:gd name="T21" fmla="*/ 37 h 75"/>
              <a:gd name="T22" fmla="*/ 0 w 75"/>
              <a:gd name="T23" fmla="*/ 37 h 75"/>
              <a:gd name="T24" fmla="*/ 0 w 75"/>
              <a:gd name="T25" fmla="*/ 22 h 75"/>
              <a:gd name="T26" fmla="*/ 8 w 75"/>
              <a:gd name="T27" fmla="*/ 11 h 75"/>
              <a:gd name="T28" fmla="*/ 23 w 75"/>
              <a:gd name="T29" fmla="*/ 4 h 75"/>
              <a:gd name="T30" fmla="*/ 34 w 75"/>
              <a:gd name="T31" fmla="*/ 0 h 75"/>
              <a:gd name="T32" fmla="*/ 34 w 75"/>
              <a:gd name="T33" fmla="*/ 0 h 75"/>
              <a:gd name="T34" fmla="*/ 49 w 75"/>
              <a:gd name="T35" fmla="*/ 0 h 75"/>
              <a:gd name="T36" fmla="*/ 64 w 75"/>
              <a:gd name="T37" fmla="*/ 7 h 75"/>
              <a:gd name="T38" fmla="*/ 71 w 75"/>
              <a:gd name="T39" fmla="*/ 22 h 75"/>
              <a:gd name="T40" fmla="*/ 75 w 75"/>
              <a:gd name="T41" fmla="*/ 34 h 75"/>
              <a:gd name="T42" fmla="*/ 75 w 75"/>
              <a:gd name="T43" fmla="*/ 34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5">
                <a:moveTo>
                  <a:pt x="75" y="34"/>
                </a:moveTo>
                <a:lnTo>
                  <a:pt x="75" y="34"/>
                </a:lnTo>
                <a:lnTo>
                  <a:pt x="71" y="49"/>
                </a:lnTo>
                <a:lnTo>
                  <a:pt x="64" y="63"/>
                </a:lnTo>
                <a:lnTo>
                  <a:pt x="53" y="71"/>
                </a:lnTo>
                <a:lnTo>
                  <a:pt x="38" y="75"/>
                </a:lnTo>
                <a:lnTo>
                  <a:pt x="38" y="75"/>
                </a:lnTo>
                <a:lnTo>
                  <a:pt x="23" y="71"/>
                </a:lnTo>
                <a:lnTo>
                  <a:pt x="11" y="63"/>
                </a:lnTo>
                <a:lnTo>
                  <a:pt x="4" y="52"/>
                </a:lnTo>
                <a:lnTo>
                  <a:pt x="0" y="37"/>
                </a:lnTo>
                <a:lnTo>
                  <a:pt x="0" y="37"/>
                </a:lnTo>
                <a:lnTo>
                  <a:pt x="0" y="22"/>
                </a:lnTo>
                <a:lnTo>
                  <a:pt x="8" y="11"/>
                </a:lnTo>
                <a:lnTo>
                  <a:pt x="23" y="4"/>
                </a:lnTo>
                <a:lnTo>
                  <a:pt x="34" y="0"/>
                </a:lnTo>
                <a:lnTo>
                  <a:pt x="34" y="0"/>
                </a:lnTo>
                <a:lnTo>
                  <a:pt x="49" y="0"/>
                </a:lnTo>
                <a:lnTo>
                  <a:pt x="64" y="7"/>
                </a:lnTo>
                <a:lnTo>
                  <a:pt x="71" y="22"/>
                </a:lnTo>
                <a:lnTo>
                  <a:pt x="75" y="34"/>
                </a:lnTo>
                <a:lnTo>
                  <a:pt x="75" y="34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79"/>
          <p:cNvSpPr>
            <a:spLocks/>
          </p:cNvSpPr>
          <p:nvPr/>
        </p:nvSpPr>
        <p:spPr bwMode="auto">
          <a:xfrm>
            <a:off x="9576210" y="3164553"/>
            <a:ext cx="53975" cy="52388"/>
          </a:xfrm>
          <a:custGeom>
            <a:avLst/>
            <a:gdLst>
              <a:gd name="T0" fmla="*/ 34 w 34"/>
              <a:gd name="T1" fmla="*/ 18 h 33"/>
              <a:gd name="T2" fmla="*/ 34 w 34"/>
              <a:gd name="T3" fmla="*/ 18 h 33"/>
              <a:gd name="T4" fmla="*/ 34 w 34"/>
              <a:gd name="T5" fmla="*/ 22 h 33"/>
              <a:gd name="T6" fmla="*/ 30 w 34"/>
              <a:gd name="T7" fmla="*/ 30 h 33"/>
              <a:gd name="T8" fmla="*/ 26 w 34"/>
              <a:gd name="T9" fmla="*/ 33 h 33"/>
              <a:gd name="T10" fmla="*/ 19 w 34"/>
              <a:gd name="T11" fmla="*/ 33 h 33"/>
              <a:gd name="T12" fmla="*/ 19 w 34"/>
              <a:gd name="T13" fmla="*/ 33 h 33"/>
              <a:gd name="T14" fmla="*/ 11 w 34"/>
              <a:gd name="T15" fmla="*/ 33 h 33"/>
              <a:gd name="T16" fmla="*/ 7 w 34"/>
              <a:gd name="T17" fmla="*/ 30 h 33"/>
              <a:gd name="T18" fmla="*/ 4 w 34"/>
              <a:gd name="T19" fmla="*/ 26 h 33"/>
              <a:gd name="T20" fmla="*/ 0 w 34"/>
              <a:gd name="T21" fmla="*/ 18 h 33"/>
              <a:gd name="T22" fmla="*/ 0 w 34"/>
              <a:gd name="T23" fmla="*/ 18 h 33"/>
              <a:gd name="T24" fmla="*/ 4 w 34"/>
              <a:gd name="T25" fmla="*/ 11 h 33"/>
              <a:gd name="T26" fmla="*/ 7 w 34"/>
              <a:gd name="T27" fmla="*/ 7 h 33"/>
              <a:gd name="T28" fmla="*/ 11 w 34"/>
              <a:gd name="T29" fmla="*/ 3 h 33"/>
              <a:gd name="T30" fmla="*/ 19 w 34"/>
              <a:gd name="T31" fmla="*/ 0 h 33"/>
              <a:gd name="T32" fmla="*/ 19 w 34"/>
              <a:gd name="T33" fmla="*/ 0 h 33"/>
              <a:gd name="T34" fmla="*/ 22 w 34"/>
              <a:gd name="T35" fmla="*/ 3 h 33"/>
              <a:gd name="T36" fmla="*/ 30 w 34"/>
              <a:gd name="T37" fmla="*/ 7 h 33"/>
              <a:gd name="T38" fmla="*/ 34 w 34"/>
              <a:gd name="T39" fmla="*/ 11 h 33"/>
              <a:gd name="T40" fmla="*/ 34 w 34"/>
              <a:gd name="T41" fmla="*/ 18 h 33"/>
              <a:gd name="T42" fmla="*/ 34 w 34"/>
              <a:gd name="T43" fmla="*/ 18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4" h="33">
                <a:moveTo>
                  <a:pt x="34" y="18"/>
                </a:moveTo>
                <a:lnTo>
                  <a:pt x="34" y="18"/>
                </a:lnTo>
                <a:lnTo>
                  <a:pt x="34" y="22"/>
                </a:lnTo>
                <a:lnTo>
                  <a:pt x="30" y="30"/>
                </a:lnTo>
                <a:lnTo>
                  <a:pt x="26" y="33"/>
                </a:lnTo>
                <a:lnTo>
                  <a:pt x="19" y="33"/>
                </a:lnTo>
                <a:lnTo>
                  <a:pt x="19" y="33"/>
                </a:lnTo>
                <a:lnTo>
                  <a:pt x="11" y="33"/>
                </a:lnTo>
                <a:lnTo>
                  <a:pt x="7" y="30"/>
                </a:lnTo>
                <a:lnTo>
                  <a:pt x="4" y="26"/>
                </a:lnTo>
                <a:lnTo>
                  <a:pt x="0" y="18"/>
                </a:lnTo>
                <a:lnTo>
                  <a:pt x="0" y="18"/>
                </a:lnTo>
                <a:lnTo>
                  <a:pt x="4" y="11"/>
                </a:lnTo>
                <a:lnTo>
                  <a:pt x="7" y="7"/>
                </a:lnTo>
                <a:lnTo>
                  <a:pt x="11" y="3"/>
                </a:lnTo>
                <a:lnTo>
                  <a:pt x="19" y="0"/>
                </a:lnTo>
                <a:lnTo>
                  <a:pt x="19" y="0"/>
                </a:lnTo>
                <a:lnTo>
                  <a:pt x="22" y="3"/>
                </a:lnTo>
                <a:lnTo>
                  <a:pt x="30" y="7"/>
                </a:lnTo>
                <a:lnTo>
                  <a:pt x="34" y="11"/>
                </a:lnTo>
                <a:lnTo>
                  <a:pt x="34" y="18"/>
                </a:lnTo>
                <a:lnTo>
                  <a:pt x="34" y="18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371411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457200" y="1454018"/>
            <a:ext cx="1811338" cy="3855023"/>
          </a:xfrm>
          <a:prstGeom prst="rect">
            <a:avLst/>
          </a:prstGeom>
          <a:noFill/>
          <a:ln>
            <a:noFill/>
            <a:miter lim="800000"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0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宁</a:t>
            </a:r>
            <a:endParaRPr lang="en-US" altLang="zh-CN" sz="70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0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夏</a:t>
            </a:r>
            <a:endParaRPr lang="zh-CN" altLang="en-US" sz="70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7483630" y="144006"/>
            <a:ext cx="4295775" cy="659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>
            <a:off x="7604165" y="215140"/>
            <a:ext cx="4096201" cy="6427720"/>
          </a:xfrm>
          <a:custGeom>
            <a:avLst/>
            <a:gdLst>
              <a:gd name="T0" fmla="*/ 967 w 2073"/>
              <a:gd name="T1" fmla="*/ 1161 h 3253"/>
              <a:gd name="T2" fmla="*/ 977 w 2073"/>
              <a:gd name="T3" fmla="*/ 1017 h 3253"/>
              <a:gd name="T4" fmla="*/ 981 w 2073"/>
              <a:gd name="T5" fmla="*/ 869 h 3253"/>
              <a:gd name="T6" fmla="*/ 1057 w 2073"/>
              <a:gd name="T7" fmla="*/ 577 h 3253"/>
              <a:gd name="T8" fmla="*/ 1280 w 2073"/>
              <a:gd name="T9" fmla="*/ 224 h 3253"/>
              <a:gd name="T10" fmla="*/ 1327 w 2073"/>
              <a:gd name="T11" fmla="*/ 94 h 3253"/>
              <a:gd name="T12" fmla="*/ 1464 w 2073"/>
              <a:gd name="T13" fmla="*/ 65 h 3253"/>
              <a:gd name="T14" fmla="*/ 1583 w 2073"/>
              <a:gd name="T15" fmla="*/ 25 h 3253"/>
              <a:gd name="T16" fmla="*/ 1666 w 2073"/>
              <a:gd name="T17" fmla="*/ 256 h 3253"/>
              <a:gd name="T18" fmla="*/ 1601 w 2073"/>
              <a:gd name="T19" fmla="*/ 440 h 3253"/>
              <a:gd name="T20" fmla="*/ 1489 w 2073"/>
              <a:gd name="T21" fmla="*/ 707 h 3253"/>
              <a:gd name="T22" fmla="*/ 1414 w 2073"/>
              <a:gd name="T23" fmla="*/ 865 h 3253"/>
              <a:gd name="T24" fmla="*/ 1752 w 2073"/>
              <a:gd name="T25" fmla="*/ 1002 h 3253"/>
              <a:gd name="T26" fmla="*/ 1889 w 2073"/>
              <a:gd name="T27" fmla="*/ 1010 h 3253"/>
              <a:gd name="T28" fmla="*/ 1951 w 2073"/>
              <a:gd name="T29" fmla="*/ 1100 h 3253"/>
              <a:gd name="T30" fmla="*/ 2066 w 2073"/>
              <a:gd name="T31" fmla="*/ 1219 h 3253"/>
              <a:gd name="T32" fmla="*/ 1990 w 2073"/>
              <a:gd name="T33" fmla="*/ 1287 h 3253"/>
              <a:gd name="T34" fmla="*/ 1915 w 2073"/>
              <a:gd name="T35" fmla="*/ 1345 h 3253"/>
              <a:gd name="T36" fmla="*/ 1897 w 2073"/>
              <a:gd name="T37" fmla="*/ 1446 h 3253"/>
              <a:gd name="T38" fmla="*/ 1843 w 2073"/>
              <a:gd name="T39" fmla="*/ 1662 h 3253"/>
              <a:gd name="T40" fmla="*/ 1864 w 2073"/>
              <a:gd name="T41" fmla="*/ 1781 h 3253"/>
              <a:gd name="T42" fmla="*/ 1720 w 2073"/>
              <a:gd name="T43" fmla="*/ 1778 h 3253"/>
              <a:gd name="T44" fmla="*/ 1504 w 2073"/>
              <a:gd name="T45" fmla="*/ 1785 h 3253"/>
              <a:gd name="T46" fmla="*/ 1439 w 2073"/>
              <a:gd name="T47" fmla="*/ 1897 h 3253"/>
              <a:gd name="T48" fmla="*/ 1450 w 2073"/>
              <a:gd name="T49" fmla="*/ 1972 h 3253"/>
              <a:gd name="T50" fmla="*/ 1396 w 2073"/>
              <a:gd name="T51" fmla="*/ 2084 h 3253"/>
              <a:gd name="T52" fmla="*/ 1309 w 2073"/>
              <a:gd name="T53" fmla="*/ 2207 h 3253"/>
              <a:gd name="T54" fmla="*/ 1363 w 2073"/>
              <a:gd name="T55" fmla="*/ 2340 h 3253"/>
              <a:gd name="T56" fmla="*/ 1406 w 2073"/>
              <a:gd name="T57" fmla="*/ 2423 h 3253"/>
              <a:gd name="T58" fmla="*/ 1525 w 2073"/>
              <a:gd name="T59" fmla="*/ 2488 h 3253"/>
              <a:gd name="T60" fmla="*/ 1608 w 2073"/>
              <a:gd name="T61" fmla="*/ 2640 h 3253"/>
              <a:gd name="T62" fmla="*/ 1579 w 2073"/>
              <a:gd name="T63" fmla="*/ 2697 h 3253"/>
              <a:gd name="T64" fmla="*/ 1579 w 2073"/>
              <a:gd name="T65" fmla="*/ 2784 h 3253"/>
              <a:gd name="T66" fmla="*/ 1504 w 2073"/>
              <a:gd name="T67" fmla="*/ 2885 h 3253"/>
              <a:gd name="T68" fmla="*/ 1374 w 2073"/>
              <a:gd name="T69" fmla="*/ 2838 h 3253"/>
              <a:gd name="T70" fmla="*/ 1334 w 2073"/>
              <a:gd name="T71" fmla="*/ 2993 h 3253"/>
              <a:gd name="T72" fmla="*/ 1230 w 2073"/>
              <a:gd name="T73" fmla="*/ 3209 h 3253"/>
              <a:gd name="T74" fmla="*/ 1118 w 2073"/>
              <a:gd name="T75" fmla="*/ 3087 h 3253"/>
              <a:gd name="T76" fmla="*/ 1035 w 2073"/>
              <a:gd name="T77" fmla="*/ 3029 h 3253"/>
              <a:gd name="T78" fmla="*/ 894 w 2073"/>
              <a:gd name="T79" fmla="*/ 2953 h 3253"/>
              <a:gd name="T80" fmla="*/ 819 w 2073"/>
              <a:gd name="T81" fmla="*/ 2816 h 3253"/>
              <a:gd name="T82" fmla="*/ 703 w 2073"/>
              <a:gd name="T83" fmla="*/ 2838 h 3253"/>
              <a:gd name="T84" fmla="*/ 660 w 2073"/>
              <a:gd name="T85" fmla="*/ 2737 h 3253"/>
              <a:gd name="T86" fmla="*/ 714 w 2073"/>
              <a:gd name="T87" fmla="*/ 2539 h 3253"/>
              <a:gd name="T88" fmla="*/ 714 w 2073"/>
              <a:gd name="T89" fmla="*/ 2427 h 3253"/>
              <a:gd name="T90" fmla="*/ 696 w 2073"/>
              <a:gd name="T91" fmla="*/ 2286 h 3253"/>
              <a:gd name="T92" fmla="*/ 638 w 2073"/>
              <a:gd name="T93" fmla="*/ 2218 h 3253"/>
              <a:gd name="T94" fmla="*/ 581 w 2073"/>
              <a:gd name="T95" fmla="*/ 2113 h 3253"/>
              <a:gd name="T96" fmla="*/ 638 w 2073"/>
              <a:gd name="T97" fmla="*/ 1958 h 3253"/>
              <a:gd name="T98" fmla="*/ 566 w 2073"/>
              <a:gd name="T99" fmla="*/ 1879 h 3253"/>
              <a:gd name="T100" fmla="*/ 476 w 2073"/>
              <a:gd name="T101" fmla="*/ 1817 h 3253"/>
              <a:gd name="T102" fmla="*/ 339 w 2073"/>
              <a:gd name="T103" fmla="*/ 1644 h 3253"/>
              <a:gd name="T104" fmla="*/ 235 w 2073"/>
              <a:gd name="T105" fmla="*/ 1648 h 3253"/>
              <a:gd name="T106" fmla="*/ 285 w 2073"/>
              <a:gd name="T107" fmla="*/ 1565 h 3253"/>
              <a:gd name="T108" fmla="*/ 227 w 2073"/>
              <a:gd name="T109" fmla="*/ 1504 h 3253"/>
              <a:gd name="T110" fmla="*/ 15 w 2073"/>
              <a:gd name="T111" fmla="*/ 1442 h 3253"/>
              <a:gd name="T112" fmla="*/ 577 w 2073"/>
              <a:gd name="T113" fmla="*/ 1313 h 3253"/>
              <a:gd name="T114" fmla="*/ 793 w 2073"/>
              <a:gd name="T115" fmla="*/ 1287 h 3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73" h="3253">
                <a:moveTo>
                  <a:pt x="840" y="1230"/>
                </a:moveTo>
                <a:lnTo>
                  <a:pt x="840" y="1230"/>
                </a:lnTo>
                <a:lnTo>
                  <a:pt x="858" y="1233"/>
                </a:lnTo>
                <a:lnTo>
                  <a:pt x="880" y="1233"/>
                </a:lnTo>
                <a:lnTo>
                  <a:pt x="902" y="1230"/>
                </a:lnTo>
                <a:lnTo>
                  <a:pt x="923" y="1219"/>
                </a:lnTo>
                <a:lnTo>
                  <a:pt x="934" y="1212"/>
                </a:lnTo>
                <a:lnTo>
                  <a:pt x="945" y="1204"/>
                </a:lnTo>
                <a:lnTo>
                  <a:pt x="956" y="1190"/>
                </a:lnTo>
                <a:lnTo>
                  <a:pt x="959" y="1179"/>
                </a:lnTo>
                <a:lnTo>
                  <a:pt x="967" y="1161"/>
                </a:lnTo>
                <a:lnTo>
                  <a:pt x="970" y="1140"/>
                </a:lnTo>
                <a:lnTo>
                  <a:pt x="970" y="1140"/>
                </a:lnTo>
                <a:lnTo>
                  <a:pt x="977" y="1118"/>
                </a:lnTo>
                <a:lnTo>
                  <a:pt x="985" y="1096"/>
                </a:lnTo>
                <a:lnTo>
                  <a:pt x="992" y="1089"/>
                </a:lnTo>
                <a:lnTo>
                  <a:pt x="995" y="1082"/>
                </a:lnTo>
                <a:lnTo>
                  <a:pt x="995" y="1082"/>
                </a:lnTo>
                <a:lnTo>
                  <a:pt x="1003" y="1078"/>
                </a:lnTo>
                <a:lnTo>
                  <a:pt x="1003" y="1067"/>
                </a:lnTo>
                <a:lnTo>
                  <a:pt x="992" y="1039"/>
                </a:lnTo>
                <a:lnTo>
                  <a:pt x="977" y="1017"/>
                </a:lnTo>
                <a:lnTo>
                  <a:pt x="970" y="1006"/>
                </a:lnTo>
                <a:lnTo>
                  <a:pt x="970" y="1006"/>
                </a:lnTo>
                <a:lnTo>
                  <a:pt x="959" y="995"/>
                </a:lnTo>
                <a:lnTo>
                  <a:pt x="952" y="984"/>
                </a:lnTo>
                <a:lnTo>
                  <a:pt x="945" y="970"/>
                </a:lnTo>
                <a:lnTo>
                  <a:pt x="941" y="948"/>
                </a:lnTo>
                <a:lnTo>
                  <a:pt x="945" y="927"/>
                </a:lnTo>
                <a:lnTo>
                  <a:pt x="948" y="912"/>
                </a:lnTo>
                <a:lnTo>
                  <a:pt x="956" y="898"/>
                </a:lnTo>
                <a:lnTo>
                  <a:pt x="967" y="883"/>
                </a:lnTo>
                <a:lnTo>
                  <a:pt x="981" y="869"/>
                </a:lnTo>
                <a:lnTo>
                  <a:pt x="981" y="869"/>
                </a:lnTo>
                <a:lnTo>
                  <a:pt x="992" y="862"/>
                </a:lnTo>
                <a:lnTo>
                  <a:pt x="999" y="855"/>
                </a:lnTo>
                <a:lnTo>
                  <a:pt x="1006" y="844"/>
                </a:lnTo>
                <a:lnTo>
                  <a:pt x="1013" y="826"/>
                </a:lnTo>
                <a:lnTo>
                  <a:pt x="1017" y="804"/>
                </a:lnTo>
                <a:lnTo>
                  <a:pt x="1017" y="775"/>
                </a:lnTo>
                <a:lnTo>
                  <a:pt x="1010" y="736"/>
                </a:lnTo>
                <a:lnTo>
                  <a:pt x="1021" y="703"/>
                </a:lnTo>
                <a:lnTo>
                  <a:pt x="1031" y="609"/>
                </a:lnTo>
                <a:lnTo>
                  <a:pt x="1057" y="577"/>
                </a:lnTo>
                <a:lnTo>
                  <a:pt x="1057" y="519"/>
                </a:lnTo>
                <a:lnTo>
                  <a:pt x="1067" y="512"/>
                </a:lnTo>
                <a:lnTo>
                  <a:pt x="1071" y="436"/>
                </a:lnTo>
                <a:lnTo>
                  <a:pt x="1132" y="375"/>
                </a:lnTo>
                <a:lnTo>
                  <a:pt x="1158" y="339"/>
                </a:lnTo>
                <a:lnTo>
                  <a:pt x="1161" y="285"/>
                </a:lnTo>
                <a:lnTo>
                  <a:pt x="1233" y="206"/>
                </a:lnTo>
                <a:lnTo>
                  <a:pt x="1233" y="206"/>
                </a:lnTo>
                <a:lnTo>
                  <a:pt x="1248" y="216"/>
                </a:lnTo>
                <a:lnTo>
                  <a:pt x="1262" y="220"/>
                </a:lnTo>
                <a:lnTo>
                  <a:pt x="1280" y="224"/>
                </a:lnTo>
                <a:lnTo>
                  <a:pt x="1287" y="220"/>
                </a:lnTo>
                <a:lnTo>
                  <a:pt x="1298" y="216"/>
                </a:lnTo>
                <a:lnTo>
                  <a:pt x="1305" y="209"/>
                </a:lnTo>
                <a:lnTo>
                  <a:pt x="1309" y="198"/>
                </a:lnTo>
                <a:lnTo>
                  <a:pt x="1316" y="180"/>
                </a:lnTo>
                <a:lnTo>
                  <a:pt x="1316" y="162"/>
                </a:lnTo>
                <a:lnTo>
                  <a:pt x="1320" y="137"/>
                </a:lnTo>
                <a:lnTo>
                  <a:pt x="1316" y="108"/>
                </a:lnTo>
                <a:lnTo>
                  <a:pt x="1316" y="108"/>
                </a:lnTo>
                <a:lnTo>
                  <a:pt x="1320" y="105"/>
                </a:lnTo>
                <a:lnTo>
                  <a:pt x="1327" y="94"/>
                </a:lnTo>
                <a:lnTo>
                  <a:pt x="1334" y="90"/>
                </a:lnTo>
                <a:lnTo>
                  <a:pt x="1341" y="90"/>
                </a:lnTo>
                <a:lnTo>
                  <a:pt x="1352" y="90"/>
                </a:lnTo>
                <a:lnTo>
                  <a:pt x="1370" y="94"/>
                </a:lnTo>
                <a:lnTo>
                  <a:pt x="1370" y="94"/>
                </a:lnTo>
                <a:lnTo>
                  <a:pt x="1385" y="101"/>
                </a:lnTo>
                <a:lnTo>
                  <a:pt x="1403" y="101"/>
                </a:lnTo>
                <a:lnTo>
                  <a:pt x="1421" y="101"/>
                </a:lnTo>
                <a:lnTo>
                  <a:pt x="1439" y="94"/>
                </a:lnTo>
                <a:lnTo>
                  <a:pt x="1453" y="83"/>
                </a:lnTo>
                <a:lnTo>
                  <a:pt x="1464" y="65"/>
                </a:lnTo>
                <a:lnTo>
                  <a:pt x="1471" y="40"/>
                </a:lnTo>
                <a:lnTo>
                  <a:pt x="1475" y="11"/>
                </a:lnTo>
                <a:lnTo>
                  <a:pt x="1540" y="29"/>
                </a:lnTo>
                <a:lnTo>
                  <a:pt x="1551" y="22"/>
                </a:lnTo>
                <a:lnTo>
                  <a:pt x="1551" y="22"/>
                </a:lnTo>
                <a:lnTo>
                  <a:pt x="1554" y="14"/>
                </a:lnTo>
                <a:lnTo>
                  <a:pt x="1561" y="0"/>
                </a:lnTo>
                <a:lnTo>
                  <a:pt x="1569" y="0"/>
                </a:lnTo>
                <a:lnTo>
                  <a:pt x="1572" y="0"/>
                </a:lnTo>
                <a:lnTo>
                  <a:pt x="1579" y="7"/>
                </a:lnTo>
                <a:lnTo>
                  <a:pt x="1583" y="25"/>
                </a:lnTo>
                <a:lnTo>
                  <a:pt x="1583" y="25"/>
                </a:lnTo>
                <a:lnTo>
                  <a:pt x="1590" y="61"/>
                </a:lnTo>
                <a:lnTo>
                  <a:pt x="1594" y="90"/>
                </a:lnTo>
                <a:lnTo>
                  <a:pt x="1594" y="115"/>
                </a:lnTo>
                <a:lnTo>
                  <a:pt x="1594" y="115"/>
                </a:lnTo>
                <a:lnTo>
                  <a:pt x="1594" y="133"/>
                </a:lnTo>
                <a:lnTo>
                  <a:pt x="1601" y="152"/>
                </a:lnTo>
                <a:lnTo>
                  <a:pt x="1608" y="177"/>
                </a:lnTo>
                <a:lnTo>
                  <a:pt x="1623" y="206"/>
                </a:lnTo>
                <a:lnTo>
                  <a:pt x="1641" y="231"/>
                </a:lnTo>
                <a:lnTo>
                  <a:pt x="1666" y="256"/>
                </a:lnTo>
                <a:lnTo>
                  <a:pt x="1680" y="267"/>
                </a:lnTo>
                <a:lnTo>
                  <a:pt x="1698" y="274"/>
                </a:lnTo>
                <a:lnTo>
                  <a:pt x="1698" y="296"/>
                </a:lnTo>
                <a:lnTo>
                  <a:pt x="1698" y="296"/>
                </a:lnTo>
                <a:lnTo>
                  <a:pt x="1691" y="310"/>
                </a:lnTo>
                <a:lnTo>
                  <a:pt x="1688" y="328"/>
                </a:lnTo>
                <a:lnTo>
                  <a:pt x="1688" y="353"/>
                </a:lnTo>
                <a:lnTo>
                  <a:pt x="1688" y="353"/>
                </a:lnTo>
                <a:lnTo>
                  <a:pt x="1662" y="375"/>
                </a:lnTo>
                <a:lnTo>
                  <a:pt x="1633" y="404"/>
                </a:lnTo>
                <a:lnTo>
                  <a:pt x="1601" y="440"/>
                </a:lnTo>
                <a:lnTo>
                  <a:pt x="1565" y="480"/>
                </a:lnTo>
                <a:lnTo>
                  <a:pt x="1536" y="523"/>
                </a:lnTo>
                <a:lnTo>
                  <a:pt x="1515" y="566"/>
                </a:lnTo>
                <a:lnTo>
                  <a:pt x="1507" y="584"/>
                </a:lnTo>
                <a:lnTo>
                  <a:pt x="1504" y="606"/>
                </a:lnTo>
                <a:lnTo>
                  <a:pt x="1504" y="606"/>
                </a:lnTo>
                <a:lnTo>
                  <a:pt x="1504" y="613"/>
                </a:lnTo>
                <a:lnTo>
                  <a:pt x="1504" y="638"/>
                </a:lnTo>
                <a:lnTo>
                  <a:pt x="1500" y="671"/>
                </a:lnTo>
                <a:lnTo>
                  <a:pt x="1489" y="707"/>
                </a:lnTo>
                <a:lnTo>
                  <a:pt x="1489" y="707"/>
                </a:lnTo>
                <a:lnTo>
                  <a:pt x="1493" y="754"/>
                </a:lnTo>
                <a:lnTo>
                  <a:pt x="1493" y="754"/>
                </a:lnTo>
                <a:lnTo>
                  <a:pt x="1489" y="764"/>
                </a:lnTo>
                <a:lnTo>
                  <a:pt x="1478" y="783"/>
                </a:lnTo>
                <a:lnTo>
                  <a:pt x="1453" y="811"/>
                </a:lnTo>
                <a:lnTo>
                  <a:pt x="1417" y="847"/>
                </a:lnTo>
                <a:lnTo>
                  <a:pt x="1417" y="847"/>
                </a:lnTo>
                <a:lnTo>
                  <a:pt x="1414" y="851"/>
                </a:lnTo>
                <a:lnTo>
                  <a:pt x="1410" y="855"/>
                </a:lnTo>
                <a:lnTo>
                  <a:pt x="1410" y="858"/>
                </a:lnTo>
                <a:lnTo>
                  <a:pt x="1414" y="865"/>
                </a:lnTo>
                <a:lnTo>
                  <a:pt x="1421" y="873"/>
                </a:lnTo>
                <a:lnTo>
                  <a:pt x="1435" y="883"/>
                </a:lnTo>
                <a:lnTo>
                  <a:pt x="1457" y="898"/>
                </a:lnTo>
                <a:lnTo>
                  <a:pt x="1457" y="898"/>
                </a:lnTo>
                <a:lnTo>
                  <a:pt x="1633" y="984"/>
                </a:lnTo>
                <a:lnTo>
                  <a:pt x="1677" y="984"/>
                </a:lnTo>
                <a:lnTo>
                  <a:pt x="1702" y="1024"/>
                </a:lnTo>
                <a:lnTo>
                  <a:pt x="1716" y="1028"/>
                </a:lnTo>
                <a:lnTo>
                  <a:pt x="1716" y="1028"/>
                </a:lnTo>
                <a:lnTo>
                  <a:pt x="1738" y="1013"/>
                </a:lnTo>
                <a:lnTo>
                  <a:pt x="1752" y="1002"/>
                </a:lnTo>
                <a:lnTo>
                  <a:pt x="1767" y="999"/>
                </a:lnTo>
                <a:lnTo>
                  <a:pt x="1767" y="999"/>
                </a:lnTo>
                <a:lnTo>
                  <a:pt x="1770" y="995"/>
                </a:lnTo>
                <a:lnTo>
                  <a:pt x="1778" y="992"/>
                </a:lnTo>
                <a:lnTo>
                  <a:pt x="1792" y="974"/>
                </a:lnTo>
                <a:lnTo>
                  <a:pt x="1803" y="966"/>
                </a:lnTo>
                <a:lnTo>
                  <a:pt x="1814" y="966"/>
                </a:lnTo>
                <a:lnTo>
                  <a:pt x="1825" y="970"/>
                </a:lnTo>
                <a:lnTo>
                  <a:pt x="1839" y="984"/>
                </a:lnTo>
                <a:lnTo>
                  <a:pt x="1864" y="1002"/>
                </a:lnTo>
                <a:lnTo>
                  <a:pt x="1889" y="1010"/>
                </a:lnTo>
                <a:lnTo>
                  <a:pt x="1897" y="1024"/>
                </a:lnTo>
                <a:lnTo>
                  <a:pt x="1900" y="1057"/>
                </a:lnTo>
                <a:lnTo>
                  <a:pt x="1929" y="1075"/>
                </a:lnTo>
                <a:lnTo>
                  <a:pt x="1929" y="1075"/>
                </a:lnTo>
                <a:lnTo>
                  <a:pt x="1926" y="1082"/>
                </a:lnTo>
                <a:lnTo>
                  <a:pt x="1926" y="1096"/>
                </a:lnTo>
                <a:lnTo>
                  <a:pt x="1926" y="1096"/>
                </a:lnTo>
                <a:lnTo>
                  <a:pt x="1926" y="1100"/>
                </a:lnTo>
                <a:lnTo>
                  <a:pt x="1929" y="1103"/>
                </a:lnTo>
                <a:lnTo>
                  <a:pt x="1936" y="1103"/>
                </a:lnTo>
                <a:lnTo>
                  <a:pt x="1951" y="1100"/>
                </a:lnTo>
                <a:lnTo>
                  <a:pt x="1969" y="1093"/>
                </a:lnTo>
                <a:lnTo>
                  <a:pt x="1972" y="1125"/>
                </a:lnTo>
                <a:lnTo>
                  <a:pt x="1972" y="1125"/>
                </a:lnTo>
                <a:lnTo>
                  <a:pt x="1972" y="1136"/>
                </a:lnTo>
                <a:lnTo>
                  <a:pt x="1980" y="1147"/>
                </a:lnTo>
                <a:lnTo>
                  <a:pt x="1987" y="1158"/>
                </a:lnTo>
                <a:lnTo>
                  <a:pt x="1998" y="1176"/>
                </a:lnTo>
                <a:lnTo>
                  <a:pt x="2016" y="1190"/>
                </a:lnTo>
                <a:lnTo>
                  <a:pt x="2037" y="1204"/>
                </a:lnTo>
                <a:lnTo>
                  <a:pt x="2066" y="1219"/>
                </a:lnTo>
                <a:lnTo>
                  <a:pt x="2066" y="1219"/>
                </a:lnTo>
                <a:lnTo>
                  <a:pt x="2073" y="1226"/>
                </a:lnTo>
                <a:lnTo>
                  <a:pt x="2073" y="1237"/>
                </a:lnTo>
                <a:lnTo>
                  <a:pt x="2073" y="1248"/>
                </a:lnTo>
                <a:lnTo>
                  <a:pt x="2073" y="1258"/>
                </a:lnTo>
                <a:lnTo>
                  <a:pt x="2066" y="1269"/>
                </a:lnTo>
                <a:lnTo>
                  <a:pt x="2052" y="1277"/>
                </a:lnTo>
                <a:lnTo>
                  <a:pt x="2026" y="1280"/>
                </a:lnTo>
                <a:lnTo>
                  <a:pt x="2026" y="1280"/>
                </a:lnTo>
                <a:lnTo>
                  <a:pt x="2019" y="1280"/>
                </a:lnTo>
                <a:lnTo>
                  <a:pt x="2001" y="1284"/>
                </a:lnTo>
                <a:lnTo>
                  <a:pt x="1990" y="1287"/>
                </a:lnTo>
                <a:lnTo>
                  <a:pt x="1980" y="1295"/>
                </a:lnTo>
                <a:lnTo>
                  <a:pt x="1972" y="1305"/>
                </a:lnTo>
                <a:lnTo>
                  <a:pt x="1969" y="1316"/>
                </a:lnTo>
                <a:lnTo>
                  <a:pt x="1969" y="1316"/>
                </a:lnTo>
                <a:lnTo>
                  <a:pt x="1965" y="1331"/>
                </a:lnTo>
                <a:lnTo>
                  <a:pt x="1958" y="1338"/>
                </a:lnTo>
                <a:lnTo>
                  <a:pt x="1947" y="1345"/>
                </a:lnTo>
                <a:lnTo>
                  <a:pt x="1940" y="1345"/>
                </a:lnTo>
                <a:lnTo>
                  <a:pt x="1922" y="1345"/>
                </a:lnTo>
                <a:lnTo>
                  <a:pt x="1915" y="1345"/>
                </a:lnTo>
                <a:lnTo>
                  <a:pt x="1915" y="1345"/>
                </a:lnTo>
                <a:lnTo>
                  <a:pt x="1904" y="1370"/>
                </a:lnTo>
                <a:lnTo>
                  <a:pt x="1886" y="1392"/>
                </a:lnTo>
                <a:lnTo>
                  <a:pt x="1879" y="1403"/>
                </a:lnTo>
                <a:lnTo>
                  <a:pt x="1868" y="1410"/>
                </a:lnTo>
                <a:lnTo>
                  <a:pt x="1868" y="1410"/>
                </a:lnTo>
                <a:lnTo>
                  <a:pt x="1864" y="1417"/>
                </a:lnTo>
                <a:lnTo>
                  <a:pt x="1861" y="1421"/>
                </a:lnTo>
                <a:lnTo>
                  <a:pt x="1868" y="1428"/>
                </a:lnTo>
                <a:lnTo>
                  <a:pt x="1871" y="1435"/>
                </a:lnTo>
                <a:lnTo>
                  <a:pt x="1889" y="1442"/>
                </a:lnTo>
                <a:lnTo>
                  <a:pt x="1897" y="1446"/>
                </a:lnTo>
                <a:lnTo>
                  <a:pt x="1893" y="1464"/>
                </a:lnTo>
                <a:lnTo>
                  <a:pt x="1893" y="1464"/>
                </a:lnTo>
                <a:lnTo>
                  <a:pt x="1882" y="1478"/>
                </a:lnTo>
                <a:lnTo>
                  <a:pt x="1868" y="1493"/>
                </a:lnTo>
                <a:lnTo>
                  <a:pt x="1857" y="1511"/>
                </a:lnTo>
                <a:lnTo>
                  <a:pt x="1843" y="1540"/>
                </a:lnTo>
                <a:lnTo>
                  <a:pt x="1835" y="1572"/>
                </a:lnTo>
                <a:lnTo>
                  <a:pt x="1832" y="1608"/>
                </a:lnTo>
                <a:lnTo>
                  <a:pt x="1835" y="1652"/>
                </a:lnTo>
                <a:lnTo>
                  <a:pt x="1835" y="1652"/>
                </a:lnTo>
                <a:lnTo>
                  <a:pt x="1843" y="1662"/>
                </a:lnTo>
                <a:lnTo>
                  <a:pt x="1853" y="1680"/>
                </a:lnTo>
                <a:lnTo>
                  <a:pt x="1857" y="1688"/>
                </a:lnTo>
                <a:lnTo>
                  <a:pt x="1857" y="1698"/>
                </a:lnTo>
                <a:lnTo>
                  <a:pt x="1846" y="1702"/>
                </a:lnTo>
                <a:lnTo>
                  <a:pt x="1832" y="1706"/>
                </a:lnTo>
                <a:lnTo>
                  <a:pt x="1832" y="1706"/>
                </a:lnTo>
                <a:lnTo>
                  <a:pt x="1835" y="1724"/>
                </a:lnTo>
                <a:lnTo>
                  <a:pt x="1843" y="1742"/>
                </a:lnTo>
                <a:lnTo>
                  <a:pt x="1853" y="1763"/>
                </a:lnTo>
                <a:lnTo>
                  <a:pt x="1853" y="1763"/>
                </a:lnTo>
                <a:lnTo>
                  <a:pt x="1864" y="1781"/>
                </a:lnTo>
                <a:lnTo>
                  <a:pt x="1868" y="1789"/>
                </a:lnTo>
                <a:lnTo>
                  <a:pt x="1864" y="1792"/>
                </a:lnTo>
                <a:lnTo>
                  <a:pt x="1861" y="1792"/>
                </a:lnTo>
                <a:lnTo>
                  <a:pt x="1843" y="1785"/>
                </a:lnTo>
                <a:lnTo>
                  <a:pt x="1814" y="1789"/>
                </a:lnTo>
                <a:lnTo>
                  <a:pt x="1814" y="1789"/>
                </a:lnTo>
                <a:lnTo>
                  <a:pt x="1799" y="1781"/>
                </a:lnTo>
                <a:lnTo>
                  <a:pt x="1785" y="1778"/>
                </a:lnTo>
                <a:lnTo>
                  <a:pt x="1763" y="1774"/>
                </a:lnTo>
                <a:lnTo>
                  <a:pt x="1742" y="1774"/>
                </a:lnTo>
                <a:lnTo>
                  <a:pt x="1720" y="1778"/>
                </a:lnTo>
                <a:lnTo>
                  <a:pt x="1698" y="1785"/>
                </a:lnTo>
                <a:lnTo>
                  <a:pt x="1688" y="1792"/>
                </a:lnTo>
                <a:lnTo>
                  <a:pt x="1680" y="1803"/>
                </a:lnTo>
                <a:lnTo>
                  <a:pt x="1680" y="1803"/>
                </a:lnTo>
                <a:lnTo>
                  <a:pt x="1619" y="1774"/>
                </a:lnTo>
                <a:lnTo>
                  <a:pt x="1608" y="1785"/>
                </a:lnTo>
                <a:lnTo>
                  <a:pt x="1597" y="1796"/>
                </a:lnTo>
                <a:lnTo>
                  <a:pt x="1583" y="1792"/>
                </a:lnTo>
                <a:lnTo>
                  <a:pt x="1547" y="1760"/>
                </a:lnTo>
                <a:lnTo>
                  <a:pt x="1529" y="1760"/>
                </a:lnTo>
                <a:lnTo>
                  <a:pt x="1504" y="1785"/>
                </a:lnTo>
                <a:lnTo>
                  <a:pt x="1500" y="1799"/>
                </a:lnTo>
                <a:lnTo>
                  <a:pt x="1482" y="1796"/>
                </a:lnTo>
                <a:lnTo>
                  <a:pt x="1464" y="1781"/>
                </a:lnTo>
                <a:lnTo>
                  <a:pt x="1457" y="1774"/>
                </a:lnTo>
                <a:lnTo>
                  <a:pt x="1442" y="1774"/>
                </a:lnTo>
                <a:lnTo>
                  <a:pt x="1442" y="1803"/>
                </a:lnTo>
                <a:lnTo>
                  <a:pt x="1460" y="1850"/>
                </a:lnTo>
                <a:lnTo>
                  <a:pt x="1460" y="1850"/>
                </a:lnTo>
                <a:lnTo>
                  <a:pt x="1457" y="1857"/>
                </a:lnTo>
                <a:lnTo>
                  <a:pt x="1450" y="1879"/>
                </a:lnTo>
                <a:lnTo>
                  <a:pt x="1439" y="1897"/>
                </a:lnTo>
                <a:lnTo>
                  <a:pt x="1428" y="1904"/>
                </a:lnTo>
                <a:lnTo>
                  <a:pt x="1421" y="1908"/>
                </a:lnTo>
                <a:lnTo>
                  <a:pt x="1399" y="1893"/>
                </a:lnTo>
                <a:lnTo>
                  <a:pt x="1388" y="1890"/>
                </a:lnTo>
                <a:lnTo>
                  <a:pt x="1385" y="1904"/>
                </a:lnTo>
                <a:lnTo>
                  <a:pt x="1385" y="1926"/>
                </a:lnTo>
                <a:lnTo>
                  <a:pt x="1396" y="1936"/>
                </a:lnTo>
                <a:lnTo>
                  <a:pt x="1421" y="1940"/>
                </a:lnTo>
                <a:lnTo>
                  <a:pt x="1442" y="1944"/>
                </a:lnTo>
                <a:lnTo>
                  <a:pt x="1446" y="1958"/>
                </a:lnTo>
                <a:lnTo>
                  <a:pt x="1450" y="1972"/>
                </a:lnTo>
                <a:lnTo>
                  <a:pt x="1450" y="2001"/>
                </a:lnTo>
                <a:lnTo>
                  <a:pt x="1468" y="2001"/>
                </a:lnTo>
                <a:lnTo>
                  <a:pt x="1457" y="2016"/>
                </a:lnTo>
                <a:lnTo>
                  <a:pt x="1446" y="2027"/>
                </a:lnTo>
                <a:lnTo>
                  <a:pt x="1446" y="2041"/>
                </a:lnTo>
                <a:lnTo>
                  <a:pt x="1450" y="2063"/>
                </a:lnTo>
                <a:lnTo>
                  <a:pt x="1435" y="2077"/>
                </a:lnTo>
                <a:lnTo>
                  <a:pt x="1435" y="2077"/>
                </a:lnTo>
                <a:lnTo>
                  <a:pt x="1428" y="2077"/>
                </a:lnTo>
                <a:lnTo>
                  <a:pt x="1406" y="2081"/>
                </a:lnTo>
                <a:lnTo>
                  <a:pt x="1396" y="2084"/>
                </a:lnTo>
                <a:lnTo>
                  <a:pt x="1385" y="2091"/>
                </a:lnTo>
                <a:lnTo>
                  <a:pt x="1374" y="2099"/>
                </a:lnTo>
                <a:lnTo>
                  <a:pt x="1367" y="2113"/>
                </a:lnTo>
                <a:lnTo>
                  <a:pt x="1338" y="2124"/>
                </a:lnTo>
                <a:lnTo>
                  <a:pt x="1338" y="2124"/>
                </a:lnTo>
                <a:lnTo>
                  <a:pt x="1341" y="2138"/>
                </a:lnTo>
                <a:lnTo>
                  <a:pt x="1341" y="2153"/>
                </a:lnTo>
                <a:lnTo>
                  <a:pt x="1338" y="2171"/>
                </a:lnTo>
                <a:lnTo>
                  <a:pt x="1331" y="2189"/>
                </a:lnTo>
                <a:lnTo>
                  <a:pt x="1320" y="2200"/>
                </a:lnTo>
                <a:lnTo>
                  <a:pt x="1309" y="2207"/>
                </a:lnTo>
                <a:lnTo>
                  <a:pt x="1302" y="2210"/>
                </a:lnTo>
                <a:lnTo>
                  <a:pt x="1287" y="2214"/>
                </a:lnTo>
                <a:lnTo>
                  <a:pt x="1277" y="2214"/>
                </a:lnTo>
                <a:lnTo>
                  <a:pt x="1277" y="2228"/>
                </a:lnTo>
                <a:lnTo>
                  <a:pt x="1316" y="2257"/>
                </a:lnTo>
                <a:lnTo>
                  <a:pt x="1316" y="2257"/>
                </a:lnTo>
                <a:lnTo>
                  <a:pt x="1327" y="2268"/>
                </a:lnTo>
                <a:lnTo>
                  <a:pt x="1334" y="2279"/>
                </a:lnTo>
                <a:lnTo>
                  <a:pt x="1349" y="2293"/>
                </a:lnTo>
                <a:lnTo>
                  <a:pt x="1356" y="2315"/>
                </a:lnTo>
                <a:lnTo>
                  <a:pt x="1363" y="2340"/>
                </a:lnTo>
                <a:lnTo>
                  <a:pt x="1367" y="2373"/>
                </a:lnTo>
                <a:lnTo>
                  <a:pt x="1363" y="2409"/>
                </a:lnTo>
                <a:lnTo>
                  <a:pt x="1349" y="2412"/>
                </a:lnTo>
                <a:lnTo>
                  <a:pt x="1331" y="2412"/>
                </a:lnTo>
                <a:lnTo>
                  <a:pt x="1327" y="2430"/>
                </a:lnTo>
                <a:lnTo>
                  <a:pt x="1356" y="2448"/>
                </a:lnTo>
                <a:lnTo>
                  <a:pt x="1370" y="2448"/>
                </a:lnTo>
                <a:lnTo>
                  <a:pt x="1381" y="2434"/>
                </a:lnTo>
                <a:lnTo>
                  <a:pt x="1381" y="2416"/>
                </a:lnTo>
                <a:lnTo>
                  <a:pt x="1396" y="2416"/>
                </a:lnTo>
                <a:lnTo>
                  <a:pt x="1406" y="2423"/>
                </a:lnTo>
                <a:lnTo>
                  <a:pt x="1421" y="2441"/>
                </a:lnTo>
                <a:lnTo>
                  <a:pt x="1439" y="2441"/>
                </a:lnTo>
                <a:lnTo>
                  <a:pt x="1457" y="2423"/>
                </a:lnTo>
                <a:lnTo>
                  <a:pt x="1464" y="2445"/>
                </a:lnTo>
                <a:lnTo>
                  <a:pt x="1468" y="2470"/>
                </a:lnTo>
                <a:lnTo>
                  <a:pt x="1468" y="2470"/>
                </a:lnTo>
                <a:lnTo>
                  <a:pt x="1475" y="2474"/>
                </a:lnTo>
                <a:lnTo>
                  <a:pt x="1489" y="2484"/>
                </a:lnTo>
                <a:lnTo>
                  <a:pt x="1500" y="2488"/>
                </a:lnTo>
                <a:lnTo>
                  <a:pt x="1511" y="2488"/>
                </a:lnTo>
                <a:lnTo>
                  <a:pt x="1525" y="2488"/>
                </a:lnTo>
                <a:lnTo>
                  <a:pt x="1540" y="2481"/>
                </a:lnTo>
                <a:lnTo>
                  <a:pt x="1558" y="2477"/>
                </a:lnTo>
                <a:lnTo>
                  <a:pt x="1569" y="2510"/>
                </a:lnTo>
                <a:lnTo>
                  <a:pt x="1569" y="2510"/>
                </a:lnTo>
                <a:lnTo>
                  <a:pt x="1579" y="2535"/>
                </a:lnTo>
                <a:lnTo>
                  <a:pt x="1594" y="2549"/>
                </a:lnTo>
                <a:lnTo>
                  <a:pt x="1601" y="2557"/>
                </a:lnTo>
                <a:lnTo>
                  <a:pt x="1612" y="2564"/>
                </a:lnTo>
                <a:lnTo>
                  <a:pt x="1612" y="2564"/>
                </a:lnTo>
                <a:lnTo>
                  <a:pt x="1612" y="2589"/>
                </a:lnTo>
                <a:lnTo>
                  <a:pt x="1608" y="2640"/>
                </a:lnTo>
                <a:lnTo>
                  <a:pt x="1605" y="2665"/>
                </a:lnTo>
                <a:lnTo>
                  <a:pt x="1597" y="2679"/>
                </a:lnTo>
                <a:lnTo>
                  <a:pt x="1590" y="2683"/>
                </a:lnTo>
                <a:lnTo>
                  <a:pt x="1587" y="2679"/>
                </a:lnTo>
                <a:lnTo>
                  <a:pt x="1579" y="2676"/>
                </a:lnTo>
                <a:lnTo>
                  <a:pt x="1569" y="2665"/>
                </a:lnTo>
                <a:lnTo>
                  <a:pt x="1569" y="2665"/>
                </a:lnTo>
                <a:lnTo>
                  <a:pt x="1569" y="2668"/>
                </a:lnTo>
                <a:lnTo>
                  <a:pt x="1569" y="2679"/>
                </a:lnTo>
                <a:lnTo>
                  <a:pt x="1572" y="2694"/>
                </a:lnTo>
                <a:lnTo>
                  <a:pt x="1579" y="2697"/>
                </a:lnTo>
                <a:lnTo>
                  <a:pt x="1587" y="2704"/>
                </a:lnTo>
                <a:lnTo>
                  <a:pt x="1587" y="2704"/>
                </a:lnTo>
                <a:lnTo>
                  <a:pt x="1594" y="2708"/>
                </a:lnTo>
                <a:lnTo>
                  <a:pt x="1594" y="2712"/>
                </a:lnTo>
                <a:lnTo>
                  <a:pt x="1590" y="2715"/>
                </a:lnTo>
                <a:lnTo>
                  <a:pt x="1583" y="2719"/>
                </a:lnTo>
                <a:lnTo>
                  <a:pt x="1561" y="2722"/>
                </a:lnTo>
                <a:lnTo>
                  <a:pt x="1558" y="2740"/>
                </a:lnTo>
                <a:lnTo>
                  <a:pt x="1558" y="2740"/>
                </a:lnTo>
                <a:lnTo>
                  <a:pt x="1565" y="2755"/>
                </a:lnTo>
                <a:lnTo>
                  <a:pt x="1579" y="2784"/>
                </a:lnTo>
                <a:lnTo>
                  <a:pt x="1587" y="2802"/>
                </a:lnTo>
                <a:lnTo>
                  <a:pt x="1590" y="2820"/>
                </a:lnTo>
                <a:lnTo>
                  <a:pt x="1590" y="2834"/>
                </a:lnTo>
                <a:lnTo>
                  <a:pt x="1583" y="2849"/>
                </a:lnTo>
                <a:lnTo>
                  <a:pt x="1561" y="2845"/>
                </a:lnTo>
                <a:lnTo>
                  <a:pt x="1554" y="2838"/>
                </a:lnTo>
                <a:lnTo>
                  <a:pt x="1536" y="2841"/>
                </a:lnTo>
                <a:lnTo>
                  <a:pt x="1536" y="2874"/>
                </a:lnTo>
                <a:lnTo>
                  <a:pt x="1522" y="2874"/>
                </a:lnTo>
                <a:lnTo>
                  <a:pt x="1511" y="2863"/>
                </a:lnTo>
                <a:lnTo>
                  <a:pt x="1504" y="2885"/>
                </a:lnTo>
                <a:lnTo>
                  <a:pt x="1493" y="2874"/>
                </a:lnTo>
                <a:lnTo>
                  <a:pt x="1482" y="2863"/>
                </a:lnTo>
                <a:lnTo>
                  <a:pt x="1468" y="2856"/>
                </a:lnTo>
                <a:lnTo>
                  <a:pt x="1460" y="2856"/>
                </a:lnTo>
                <a:lnTo>
                  <a:pt x="1450" y="2867"/>
                </a:lnTo>
                <a:lnTo>
                  <a:pt x="1432" y="2874"/>
                </a:lnTo>
                <a:lnTo>
                  <a:pt x="1414" y="2856"/>
                </a:lnTo>
                <a:lnTo>
                  <a:pt x="1414" y="2856"/>
                </a:lnTo>
                <a:lnTo>
                  <a:pt x="1403" y="2849"/>
                </a:lnTo>
                <a:lnTo>
                  <a:pt x="1392" y="2841"/>
                </a:lnTo>
                <a:lnTo>
                  <a:pt x="1374" y="2838"/>
                </a:lnTo>
                <a:lnTo>
                  <a:pt x="1359" y="2838"/>
                </a:lnTo>
                <a:lnTo>
                  <a:pt x="1341" y="2845"/>
                </a:lnTo>
                <a:lnTo>
                  <a:pt x="1331" y="2852"/>
                </a:lnTo>
                <a:lnTo>
                  <a:pt x="1323" y="2859"/>
                </a:lnTo>
                <a:lnTo>
                  <a:pt x="1316" y="2874"/>
                </a:lnTo>
                <a:lnTo>
                  <a:pt x="1309" y="2888"/>
                </a:lnTo>
                <a:lnTo>
                  <a:pt x="1309" y="2888"/>
                </a:lnTo>
                <a:lnTo>
                  <a:pt x="1334" y="2986"/>
                </a:lnTo>
                <a:lnTo>
                  <a:pt x="1334" y="2986"/>
                </a:lnTo>
                <a:lnTo>
                  <a:pt x="1334" y="2989"/>
                </a:lnTo>
                <a:lnTo>
                  <a:pt x="1334" y="2993"/>
                </a:lnTo>
                <a:lnTo>
                  <a:pt x="1323" y="2993"/>
                </a:lnTo>
                <a:lnTo>
                  <a:pt x="1313" y="2986"/>
                </a:lnTo>
                <a:lnTo>
                  <a:pt x="1305" y="3015"/>
                </a:lnTo>
                <a:lnTo>
                  <a:pt x="1352" y="3025"/>
                </a:lnTo>
                <a:lnTo>
                  <a:pt x="1331" y="3069"/>
                </a:lnTo>
                <a:lnTo>
                  <a:pt x="1302" y="3191"/>
                </a:lnTo>
                <a:lnTo>
                  <a:pt x="1273" y="3188"/>
                </a:lnTo>
                <a:lnTo>
                  <a:pt x="1233" y="3253"/>
                </a:lnTo>
                <a:lnTo>
                  <a:pt x="1219" y="3249"/>
                </a:lnTo>
                <a:lnTo>
                  <a:pt x="1219" y="3231"/>
                </a:lnTo>
                <a:lnTo>
                  <a:pt x="1230" y="3209"/>
                </a:lnTo>
                <a:lnTo>
                  <a:pt x="1222" y="3202"/>
                </a:lnTo>
                <a:lnTo>
                  <a:pt x="1222" y="3202"/>
                </a:lnTo>
                <a:lnTo>
                  <a:pt x="1212" y="3198"/>
                </a:lnTo>
                <a:lnTo>
                  <a:pt x="1194" y="3184"/>
                </a:lnTo>
                <a:lnTo>
                  <a:pt x="1183" y="3170"/>
                </a:lnTo>
                <a:lnTo>
                  <a:pt x="1176" y="3155"/>
                </a:lnTo>
                <a:lnTo>
                  <a:pt x="1168" y="3134"/>
                </a:lnTo>
                <a:lnTo>
                  <a:pt x="1165" y="3108"/>
                </a:lnTo>
                <a:lnTo>
                  <a:pt x="1154" y="3105"/>
                </a:lnTo>
                <a:lnTo>
                  <a:pt x="1136" y="3097"/>
                </a:lnTo>
                <a:lnTo>
                  <a:pt x="1118" y="3087"/>
                </a:lnTo>
                <a:lnTo>
                  <a:pt x="1107" y="3094"/>
                </a:lnTo>
                <a:lnTo>
                  <a:pt x="1100" y="3115"/>
                </a:lnTo>
                <a:lnTo>
                  <a:pt x="1089" y="3137"/>
                </a:lnTo>
                <a:lnTo>
                  <a:pt x="1071" y="3130"/>
                </a:lnTo>
                <a:lnTo>
                  <a:pt x="1071" y="3115"/>
                </a:lnTo>
                <a:lnTo>
                  <a:pt x="1071" y="3090"/>
                </a:lnTo>
                <a:lnTo>
                  <a:pt x="1053" y="3087"/>
                </a:lnTo>
                <a:lnTo>
                  <a:pt x="1057" y="3065"/>
                </a:lnTo>
                <a:lnTo>
                  <a:pt x="1031" y="3058"/>
                </a:lnTo>
                <a:lnTo>
                  <a:pt x="1031" y="3051"/>
                </a:lnTo>
                <a:lnTo>
                  <a:pt x="1035" y="3029"/>
                </a:lnTo>
                <a:lnTo>
                  <a:pt x="1035" y="3007"/>
                </a:lnTo>
                <a:lnTo>
                  <a:pt x="1013" y="3004"/>
                </a:lnTo>
                <a:lnTo>
                  <a:pt x="992" y="3011"/>
                </a:lnTo>
                <a:lnTo>
                  <a:pt x="967" y="2993"/>
                </a:lnTo>
                <a:lnTo>
                  <a:pt x="941" y="2993"/>
                </a:lnTo>
                <a:lnTo>
                  <a:pt x="930" y="3022"/>
                </a:lnTo>
                <a:lnTo>
                  <a:pt x="912" y="3015"/>
                </a:lnTo>
                <a:lnTo>
                  <a:pt x="916" y="2960"/>
                </a:lnTo>
                <a:lnTo>
                  <a:pt x="920" y="2939"/>
                </a:lnTo>
                <a:lnTo>
                  <a:pt x="905" y="2942"/>
                </a:lnTo>
                <a:lnTo>
                  <a:pt x="894" y="2953"/>
                </a:lnTo>
                <a:lnTo>
                  <a:pt x="880" y="2924"/>
                </a:lnTo>
                <a:lnTo>
                  <a:pt x="840" y="2874"/>
                </a:lnTo>
                <a:lnTo>
                  <a:pt x="851" y="2867"/>
                </a:lnTo>
                <a:lnTo>
                  <a:pt x="869" y="2867"/>
                </a:lnTo>
                <a:lnTo>
                  <a:pt x="880" y="2867"/>
                </a:lnTo>
                <a:lnTo>
                  <a:pt x="884" y="2849"/>
                </a:lnTo>
                <a:lnTo>
                  <a:pt x="884" y="2834"/>
                </a:lnTo>
                <a:lnTo>
                  <a:pt x="866" y="2823"/>
                </a:lnTo>
                <a:lnTo>
                  <a:pt x="848" y="2823"/>
                </a:lnTo>
                <a:lnTo>
                  <a:pt x="837" y="2813"/>
                </a:lnTo>
                <a:lnTo>
                  <a:pt x="819" y="2816"/>
                </a:lnTo>
                <a:lnTo>
                  <a:pt x="815" y="2831"/>
                </a:lnTo>
                <a:lnTo>
                  <a:pt x="815" y="2831"/>
                </a:lnTo>
                <a:lnTo>
                  <a:pt x="801" y="2831"/>
                </a:lnTo>
                <a:lnTo>
                  <a:pt x="801" y="2831"/>
                </a:lnTo>
                <a:lnTo>
                  <a:pt x="786" y="2831"/>
                </a:lnTo>
                <a:lnTo>
                  <a:pt x="754" y="2881"/>
                </a:lnTo>
                <a:lnTo>
                  <a:pt x="739" y="2881"/>
                </a:lnTo>
                <a:lnTo>
                  <a:pt x="732" y="2852"/>
                </a:lnTo>
                <a:lnTo>
                  <a:pt x="732" y="2841"/>
                </a:lnTo>
                <a:lnTo>
                  <a:pt x="721" y="2841"/>
                </a:lnTo>
                <a:lnTo>
                  <a:pt x="703" y="2838"/>
                </a:lnTo>
                <a:lnTo>
                  <a:pt x="700" y="2827"/>
                </a:lnTo>
                <a:lnTo>
                  <a:pt x="696" y="2809"/>
                </a:lnTo>
                <a:lnTo>
                  <a:pt x="696" y="2798"/>
                </a:lnTo>
                <a:lnTo>
                  <a:pt x="689" y="2787"/>
                </a:lnTo>
                <a:lnTo>
                  <a:pt x="667" y="2787"/>
                </a:lnTo>
                <a:lnTo>
                  <a:pt x="653" y="2795"/>
                </a:lnTo>
                <a:lnTo>
                  <a:pt x="646" y="2813"/>
                </a:lnTo>
                <a:lnTo>
                  <a:pt x="638" y="2795"/>
                </a:lnTo>
                <a:lnTo>
                  <a:pt x="638" y="2780"/>
                </a:lnTo>
                <a:lnTo>
                  <a:pt x="649" y="2762"/>
                </a:lnTo>
                <a:lnTo>
                  <a:pt x="660" y="2737"/>
                </a:lnTo>
                <a:lnTo>
                  <a:pt x="664" y="2730"/>
                </a:lnTo>
                <a:lnTo>
                  <a:pt x="646" y="2719"/>
                </a:lnTo>
                <a:lnTo>
                  <a:pt x="631" y="2704"/>
                </a:lnTo>
                <a:lnTo>
                  <a:pt x="624" y="2593"/>
                </a:lnTo>
                <a:lnTo>
                  <a:pt x="660" y="2596"/>
                </a:lnTo>
                <a:lnTo>
                  <a:pt x="660" y="2596"/>
                </a:lnTo>
                <a:lnTo>
                  <a:pt x="664" y="2589"/>
                </a:lnTo>
                <a:lnTo>
                  <a:pt x="678" y="2567"/>
                </a:lnTo>
                <a:lnTo>
                  <a:pt x="689" y="2557"/>
                </a:lnTo>
                <a:lnTo>
                  <a:pt x="700" y="2546"/>
                </a:lnTo>
                <a:lnTo>
                  <a:pt x="714" y="2539"/>
                </a:lnTo>
                <a:lnTo>
                  <a:pt x="729" y="2539"/>
                </a:lnTo>
                <a:lnTo>
                  <a:pt x="739" y="2513"/>
                </a:lnTo>
                <a:lnTo>
                  <a:pt x="739" y="2481"/>
                </a:lnTo>
                <a:lnTo>
                  <a:pt x="721" y="2466"/>
                </a:lnTo>
                <a:lnTo>
                  <a:pt x="721" y="2466"/>
                </a:lnTo>
                <a:lnTo>
                  <a:pt x="714" y="2466"/>
                </a:lnTo>
                <a:lnTo>
                  <a:pt x="707" y="2463"/>
                </a:lnTo>
                <a:lnTo>
                  <a:pt x="703" y="2459"/>
                </a:lnTo>
                <a:lnTo>
                  <a:pt x="703" y="2452"/>
                </a:lnTo>
                <a:lnTo>
                  <a:pt x="703" y="2441"/>
                </a:lnTo>
                <a:lnTo>
                  <a:pt x="714" y="2427"/>
                </a:lnTo>
                <a:lnTo>
                  <a:pt x="732" y="2409"/>
                </a:lnTo>
                <a:lnTo>
                  <a:pt x="732" y="2387"/>
                </a:lnTo>
                <a:lnTo>
                  <a:pt x="718" y="2380"/>
                </a:lnTo>
                <a:lnTo>
                  <a:pt x="707" y="2365"/>
                </a:lnTo>
                <a:lnTo>
                  <a:pt x="707" y="2351"/>
                </a:lnTo>
                <a:lnTo>
                  <a:pt x="707" y="2351"/>
                </a:lnTo>
                <a:lnTo>
                  <a:pt x="718" y="2337"/>
                </a:lnTo>
                <a:lnTo>
                  <a:pt x="711" y="2322"/>
                </a:lnTo>
                <a:lnTo>
                  <a:pt x="696" y="2322"/>
                </a:lnTo>
                <a:lnTo>
                  <a:pt x="696" y="2308"/>
                </a:lnTo>
                <a:lnTo>
                  <a:pt x="696" y="2286"/>
                </a:lnTo>
                <a:lnTo>
                  <a:pt x="696" y="2279"/>
                </a:lnTo>
                <a:lnTo>
                  <a:pt x="678" y="2272"/>
                </a:lnTo>
                <a:lnTo>
                  <a:pt x="674" y="2261"/>
                </a:lnTo>
                <a:lnTo>
                  <a:pt x="674" y="2246"/>
                </a:lnTo>
                <a:lnTo>
                  <a:pt x="671" y="2232"/>
                </a:lnTo>
                <a:lnTo>
                  <a:pt x="671" y="2232"/>
                </a:lnTo>
                <a:lnTo>
                  <a:pt x="671" y="2228"/>
                </a:lnTo>
                <a:lnTo>
                  <a:pt x="667" y="2225"/>
                </a:lnTo>
                <a:lnTo>
                  <a:pt x="664" y="2221"/>
                </a:lnTo>
                <a:lnTo>
                  <a:pt x="664" y="2221"/>
                </a:lnTo>
                <a:lnTo>
                  <a:pt x="638" y="2218"/>
                </a:lnTo>
                <a:lnTo>
                  <a:pt x="624" y="2218"/>
                </a:lnTo>
                <a:lnTo>
                  <a:pt x="606" y="2207"/>
                </a:lnTo>
                <a:lnTo>
                  <a:pt x="613" y="2196"/>
                </a:lnTo>
                <a:lnTo>
                  <a:pt x="620" y="2178"/>
                </a:lnTo>
                <a:lnTo>
                  <a:pt x="631" y="2164"/>
                </a:lnTo>
                <a:lnTo>
                  <a:pt x="624" y="2156"/>
                </a:lnTo>
                <a:lnTo>
                  <a:pt x="602" y="2149"/>
                </a:lnTo>
                <a:lnTo>
                  <a:pt x="592" y="2135"/>
                </a:lnTo>
                <a:lnTo>
                  <a:pt x="581" y="2124"/>
                </a:lnTo>
                <a:lnTo>
                  <a:pt x="581" y="2124"/>
                </a:lnTo>
                <a:lnTo>
                  <a:pt x="581" y="2113"/>
                </a:lnTo>
                <a:lnTo>
                  <a:pt x="577" y="2088"/>
                </a:lnTo>
                <a:lnTo>
                  <a:pt x="581" y="2073"/>
                </a:lnTo>
                <a:lnTo>
                  <a:pt x="588" y="2063"/>
                </a:lnTo>
                <a:lnTo>
                  <a:pt x="599" y="2055"/>
                </a:lnTo>
                <a:lnTo>
                  <a:pt x="620" y="2052"/>
                </a:lnTo>
                <a:lnTo>
                  <a:pt x="649" y="2037"/>
                </a:lnTo>
                <a:lnTo>
                  <a:pt x="649" y="2037"/>
                </a:lnTo>
                <a:lnTo>
                  <a:pt x="649" y="2027"/>
                </a:lnTo>
                <a:lnTo>
                  <a:pt x="649" y="1994"/>
                </a:lnTo>
                <a:lnTo>
                  <a:pt x="646" y="1976"/>
                </a:lnTo>
                <a:lnTo>
                  <a:pt x="638" y="1958"/>
                </a:lnTo>
                <a:lnTo>
                  <a:pt x="624" y="1944"/>
                </a:lnTo>
                <a:lnTo>
                  <a:pt x="602" y="1929"/>
                </a:lnTo>
                <a:lnTo>
                  <a:pt x="602" y="1929"/>
                </a:lnTo>
                <a:lnTo>
                  <a:pt x="595" y="1933"/>
                </a:lnTo>
                <a:lnTo>
                  <a:pt x="592" y="1933"/>
                </a:lnTo>
                <a:lnTo>
                  <a:pt x="581" y="1929"/>
                </a:lnTo>
                <a:lnTo>
                  <a:pt x="574" y="1926"/>
                </a:lnTo>
                <a:lnTo>
                  <a:pt x="570" y="1915"/>
                </a:lnTo>
                <a:lnTo>
                  <a:pt x="566" y="1900"/>
                </a:lnTo>
                <a:lnTo>
                  <a:pt x="566" y="1879"/>
                </a:lnTo>
                <a:lnTo>
                  <a:pt x="566" y="1879"/>
                </a:lnTo>
                <a:lnTo>
                  <a:pt x="570" y="1857"/>
                </a:lnTo>
                <a:lnTo>
                  <a:pt x="566" y="1839"/>
                </a:lnTo>
                <a:lnTo>
                  <a:pt x="563" y="1828"/>
                </a:lnTo>
                <a:lnTo>
                  <a:pt x="556" y="1821"/>
                </a:lnTo>
                <a:lnTo>
                  <a:pt x="545" y="1817"/>
                </a:lnTo>
                <a:lnTo>
                  <a:pt x="537" y="1817"/>
                </a:lnTo>
                <a:lnTo>
                  <a:pt x="519" y="1817"/>
                </a:lnTo>
                <a:lnTo>
                  <a:pt x="519" y="1817"/>
                </a:lnTo>
                <a:lnTo>
                  <a:pt x="498" y="1817"/>
                </a:lnTo>
                <a:lnTo>
                  <a:pt x="491" y="1821"/>
                </a:lnTo>
                <a:lnTo>
                  <a:pt x="476" y="1817"/>
                </a:lnTo>
                <a:lnTo>
                  <a:pt x="465" y="1810"/>
                </a:lnTo>
                <a:lnTo>
                  <a:pt x="455" y="1799"/>
                </a:lnTo>
                <a:lnTo>
                  <a:pt x="440" y="1778"/>
                </a:lnTo>
                <a:lnTo>
                  <a:pt x="422" y="1745"/>
                </a:lnTo>
                <a:lnTo>
                  <a:pt x="422" y="1745"/>
                </a:lnTo>
                <a:lnTo>
                  <a:pt x="408" y="1713"/>
                </a:lnTo>
                <a:lnTo>
                  <a:pt x="393" y="1684"/>
                </a:lnTo>
                <a:lnTo>
                  <a:pt x="382" y="1662"/>
                </a:lnTo>
                <a:lnTo>
                  <a:pt x="368" y="1652"/>
                </a:lnTo>
                <a:lnTo>
                  <a:pt x="354" y="1644"/>
                </a:lnTo>
                <a:lnTo>
                  <a:pt x="339" y="1644"/>
                </a:lnTo>
                <a:lnTo>
                  <a:pt x="325" y="1652"/>
                </a:lnTo>
                <a:lnTo>
                  <a:pt x="310" y="1670"/>
                </a:lnTo>
                <a:lnTo>
                  <a:pt x="310" y="1670"/>
                </a:lnTo>
                <a:lnTo>
                  <a:pt x="296" y="1680"/>
                </a:lnTo>
                <a:lnTo>
                  <a:pt x="282" y="1684"/>
                </a:lnTo>
                <a:lnTo>
                  <a:pt x="267" y="1684"/>
                </a:lnTo>
                <a:lnTo>
                  <a:pt x="256" y="1677"/>
                </a:lnTo>
                <a:lnTo>
                  <a:pt x="245" y="1666"/>
                </a:lnTo>
                <a:lnTo>
                  <a:pt x="242" y="1655"/>
                </a:lnTo>
                <a:lnTo>
                  <a:pt x="235" y="1648"/>
                </a:lnTo>
                <a:lnTo>
                  <a:pt x="235" y="1648"/>
                </a:lnTo>
                <a:lnTo>
                  <a:pt x="231" y="1637"/>
                </a:lnTo>
                <a:lnTo>
                  <a:pt x="227" y="1619"/>
                </a:lnTo>
                <a:lnTo>
                  <a:pt x="227" y="1608"/>
                </a:lnTo>
                <a:lnTo>
                  <a:pt x="227" y="1601"/>
                </a:lnTo>
                <a:lnTo>
                  <a:pt x="235" y="1594"/>
                </a:lnTo>
                <a:lnTo>
                  <a:pt x="249" y="1590"/>
                </a:lnTo>
                <a:lnTo>
                  <a:pt x="249" y="1590"/>
                </a:lnTo>
                <a:lnTo>
                  <a:pt x="263" y="1587"/>
                </a:lnTo>
                <a:lnTo>
                  <a:pt x="274" y="1579"/>
                </a:lnTo>
                <a:lnTo>
                  <a:pt x="282" y="1572"/>
                </a:lnTo>
                <a:lnTo>
                  <a:pt x="285" y="1565"/>
                </a:lnTo>
                <a:lnTo>
                  <a:pt x="289" y="1554"/>
                </a:lnTo>
                <a:lnTo>
                  <a:pt x="285" y="1547"/>
                </a:lnTo>
                <a:lnTo>
                  <a:pt x="278" y="1543"/>
                </a:lnTo>
                <a:lnTo>
                  <a:pt x="267" y="1540"/>
                </a:lnTo>
                <a:lnTo>
                  <a:pt x="260" y="1529"/>
                </a:lnTo>
                <a:lnTo>
                  <a:pt x="271" y="1518"/>
                </a:lnTo>
                <a:lnTo>
                  <a:pt x="271" y="1511"/>
                </a:lnTo>
                <a:lnTo>
                  <a:pt x="260" y="1507"/>
                </a:lnTo>
                <a:lnTo>
                  <a:pt x="260" y="1507"/>
                </a:lnTo>
                <a:lnTo>
                  <a:pt x="249" y="1507"/>
                </a:lnTo>
                <a:lnTo>
                  <a:pt x="227" y="1504"/>
                </a:lnTo>
                <a:lnTo>
                  <a:pt x="199" y="1496"/>
                </a:lnTo>
                <a:lnTo>
                  <a:pt x="184" y="1486"/>
                </a:lnTo>
                <a:lnTo>
                  <a:pt x="170" y="1478"/>
                </a:lnTo>
                <a:lnTo>
                  <a:pt x="148" y="1486"/>
                </a:lnTo>
                <a:lnTo>
                  <a:pt x="123" y="1496"/>
                </a:lnTo>
                <a:lnTo>
                  <a:pt x="101" y="1489"/>
                </a:lnTo>
                <a:lnTo>
                  <a:pt x="87" y="1475"/>
                </a:lnTo>
                <a:lnTo>
                  <a:pt x="62" y="1478"/>
                </a:lnTo>
                <a:lnTo>
                  <a:pt x="0" y="1471"/>
                </a:lnTo>
                <a:lnTo>
                  <a:pt x="15" y="1442"/>
                </a:lnTo>
                <a:lnTo>
                  <a:pt x="15" y="1442"/>
                </a:lnTo>
                <a:lnTo>
                  <a:pt x="26" y="1439"/>
                </a:lnTo>
                <a:lnTo>
                  <a:pt x="33" y="1432"/>
                </a:lnTo>
                <a:lnTo>
                  <a:pt x="40" y="1432"/>
                </a:lnTo>
                <a:lnTo>
                  <a:pt x="40" y="1432"/>
                </a:lnTo>
                <a:lnTo>
                  <a:pt x="76" y="1432"/>
                </a:lnTo>
                <a:lnTo>
                  <a:pt x="101" y="1432"/>
                </a:lnTo>
                <a:lnTo>
                  <a:pt x="116" y="1406"/>
                </a:lnTo>
                <a:lnTo>
                  <a:pt x="379" y="1403"/>
                </a:lnTo>
                <a:lnTo>
                  <a:pt x="411" y="1381"/>
                </a:lnTo>
                <a:lnTo>
                  <a:pt x="462" y="1385"/>
                </a:lnTo>
                <a:lnTo>
                  <a:pt x="577" y="1313"/>
                </a:lnTo>
                <a:lnTo>
                  <a:pt x="577" y="1313"/>
                </a:lnTo>
                <a:lnTo>
                  <a:pt x="599" y="1302"/>
                </a:lnTo>
                <a:lnTo>
                  <a:pt x="620" y="1291"/>
                </a:lnTo>
                <a:lnTo>
                  <a:pt x="646" y="1280"/>
                </a:lnTo>
                <a:lnTo>
                  <a:pt x="674" y="1273"/>
                </a:lnTo>
                <a:lnTo>
                  <a:pt x="707" y="1266"/>
                </a:lnTo>
                <a:lnTo>
                  <a:pt x="739" y="1269"/>
                </a:lnTo>
                <a:lnTo>
                  <a:pt x="754" y="1273"/>
                </a:lnTo>
                <a:lnTo>
                  <a:pt x="768" y="1280"/>
                </a:lnTo>
                <a:lnTo>
                  <a:pt x="768" y="1280"/>
                </a:lnTo>
                <a:lnTo>
                  <a:pt x="793" y="1287"/>
                </a:lnTo>
                <a:lnTo>
                  <a:pt x="811" y="1291"/>
                </a:lnTo>
                <a:lnTo>
                  <a:pt x="826" y="1284"/>
                </a:lnTo>
                <a:lnTo>
                  <a:pt x="833" y="1273"/>
                </a:lnTo>
                <a:lnTo>
                  <a:pt x="837" y="1258"/>
                </a:lnTo>
                <a:lnTo>
                  <a:pt x="840" y="1248"/>
                </a:lnTo>
                <a:lnTo>
                  <a:pt x="840" y="1230"/>
                </a:lnTo>
                <a:lnTo>
                  <a:pt x="840" y="1230"/>
                </a:lnTo>
                <a:close/>
              </a:path>
            </a:pathLst>
          </a:custGeom>
          <a:solidFill>
            <a:srgbClr val="C9CACB"/>
          </a:solidFill>
          <a:ln w="114300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9848875" y="215140"/>
            <a:ext cx="1110499" cy="1624219"/>
          </a:xfrm>
          <a:custGeom>
            <a:avLst/>
            <a:gdLst>
              <a:gd name="T0" fmla="*/ 306 w 562"/>
              <a:gd name="T1" fmla="*/ 487 h 822"/>
              <a:gd name="T2" fmla="*/ 335 w 562"/>
              <a:gd name="T3" fmla="*/ 501 h 822"/>
              <a:gd name="T4" fmla="*/ 339 w 562"/>
              <a:gd name="T5" fmla="*/ 559 h 822"/>
              <a:gd name="T6" fmla="*/ 328 w 562"/>
              <a:gd name="T7" fmla="*/ 609 h 822"/>
              <a:gd name="T8" fmla="*/ 335 w 562"/>
              <a:gd name="T9" fmla="*/ 678 h 822"/>
              <a:gd name="T10" fmla="*/ 335 w 562"/>
              <a:gd name="T11" fmla="*/ 700 h 822"/>
              <a:gd name="T12" fmla="*/ 310 w 562"/>
              <a:gd name="T13" fmla="*/ 732 h 822"/>
              <a:gd name="T14" fmla="*/ 256 w 562"/>
              <a:gd name="T15" fmla="*/ 764 h 822"/>
              <a:gd name="T16" fmla="*/ 242 w 562"/>
              <a:gd name="T17" fmla="*/ 793 h 822"/>
              <a:gd name="T18" fmla="*/ 299 w 562"/>
              <a:gd name="T19" fmla="*/ 822 h 822"/>
              <a:gd name="T20" fmla="*/ 332 w 562"/>
              <a:gd name="T21" fmla="*/ 797 h 822"/>
              <a:gd name="T22" fmla="*/ 357 w 562"/>
              <a:gd name="T23" fmla="*/ 754 h 822"/>
              <a:gd name="T24" fmla="*/ 353 w 562"/>
              <a:gd name="T25" fmla="*/ 707 h 822"/>
              <a:gd name="T26" fmla="*/ 368 w 562"/>
              <a:gd name="T27" fmla="*/ 613 h 822"/>
              <a:gd name="T28" fmla="*/ 371 w 562"/>
              <a:gd name="T29" fmla="*/ 584 h 822"/>
              <a:gd name="T30" fmla="*/ 429 w 562"/>
              <a:gd name="T31" fmla="*/ 480 h 822"/>
              <a:gd name="T32" fmla="*/ 526 w 562"/>
              <a:gd name="T33" fmla="*/ 375 h 822"/>
              <a:gd name="T34" fmla="*/ 552 w 562"/>
              <a:gd name="T35" fmla="*/ 328 h 822"/>
              <a:gd name="T36" fmla="*/ 562 w 562"/>
              <a:gd name="T37" fmla="*/ 274 h 822"/>
              <a:gd name="T38" fmla="*/ 530 w 562"/>
              <a:gd name="T39" fmla="*/ 256 h 822"/>
              <a:gd name="T40" fmla="*/ 472 w 562"/>
              <a:gd name="T41" fmla="*/ 177 h 822"/>
              <a:gd name="T42" fmla="*/ 458 w 562"/>
              <a:gd name="T43" fmla="*/ 115 h 822"/>
              <a:gd name="T44" fmla="*/ 454 w 562"/>
              <a:gd name="T45" fmla="*/ 61 h 822"/>
              <a:gd name="T46" fmla="*/ 443 w 562"/>
              <a:gd name="T47" fmla="*/ 7 h 822"/>
              <a:gd name="T48" fmla="*/ 425 w 562"/>
              <a:gd name="T49" fmla="*/ 0 h 822"/>
              <a:gd name="T50" fmla="*/ 404 w 562"/>
              <a:gd name="T51" fmla="*/ 29 h 822"/>
              <a:gd name="T52" fmla="*/ 335 w 562"/>
              <a:gd name="T53" fmla="*/ 40 h 822"/>
              <a:gd name="T54" fmla="*/ 303 w 562"/>
              <a:gd name="T55" fmla="*/ 94 h 822"/>
              <a:gd name="T56" fmla="*/ 249 w 562"/>
              <a:gd name="T57" fmla="*/ 101 h 822"/>
              <a:gd name="T58" fmla="*/ 216 w 562"/>
              <a:gd name="T59" fmla="*/ 90 h 822"/>
              <a:gd name="T60" fmla="*/ 191 w 562"/>
              <a:gd name="T61" fmla="*/ 94 h 822"/>
              <a:gd name="T62" fmla="*/ 180 w 562"/>
              <a:gd name="T63" fmla="*/ 108 h 822"/>
              <a:gd name="T64" fmla="*/ 180 w 562"/>
              <a:gd name="T65" fmla="*/ 180 h 822"/>
              <a:gd name="T66" fmla="*/ 162 w 562"/>
              <a:gd name="T67" fmla="*/ 216 h 822"/>
              <a:gd name="T68" fmla="*/ 126 w 562"/>
              <a:gd name="T69" fmla="*/ 220 h 822"/>
              <a:gd name="T70" fmla="*/ 25 w 562"/>
              <a:gd name="T71" fmla="*/ 285 h 822"/>
              <a:gd name="T72" fmla="*/ 0 w 562"/>
              <a:gd name="T73" fmla="*/ 368 h 822"/>
              <a:gd name="T74" fmla="*/ 22 w 562"/>
              <a:gd name="T75" fmla="*/ 400 h 822"/>
              <a:gd name="T76" fmla="*/ 79 w 562"/>
              <a:gd name="T77" fmla="*/ 440 h 822"/>
              <a:gd name="T78" fmla="*/ 119 w 562"/>
              <a:gd name="T79" fmla="*/ 440 h 822"/>
              <a:gd name="T80" fmla="*/ 173 w 562"/>
              <a:gd name="T81" fmla="*/ 444 h 822"/>
              <a:gd name="T82" fmla="*/ 227 w 562"/>
              <a:gd name="T83" fmla="*/ 469 h 822"/>
              <a:gd name="T84" fmla="*/ 245 w 562"/>
              <a:gd name="T85" fmla="*/ 480 h 822"/>
              <a:gd name="T86" fmla="*/ 296 w 562"/>
              <a:gd name="T87" fmla="*/ 487 h 8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62" h="822">
                <a:moveTo>
                  <a:pt x="296" y="487"/>
                </a:moveTo>
                <a:lnTo>
                  <a:pt x="296" y="487"/>
                </a:lnTo>
                <a:lnTo>
                  <a:pt x="306" y="487"/>
                </a:lnTo>
                <a:lnTo>
                  <a:pt x="314" y="490"/>
                </a:lnTo>
                <a:lnTo>
                  <a:pt x="324" y="494"/>
                </a:lnTo>
                <a:lnTo>
                  <a:pt x="335" y="501"/>
                </a:lnTo>
                <a:lnTo>
                  <a:pt x="342" y="516"/>
                </a:lnTo>
                <a:lnTo>
                  <a:pt x="346" y="534"/>
                </a:lnTo>
                <a:lnTo>
                  <a:pt x="339" y="559"/>
                </a:lnTo>
                <a:lnTo>
                  <a:pt x="339" y="559"/>
                </a:lnTo>
                <a:lnTo>
                  <a:pt x="332" y="584"/>
                </a:lnTo>
                <a:lnTo>
                  <a:pt x="328" y="609"/>
                </a:lnTo>
                <a:lnTo>
                  <a:pt x="328" y="646"/>
                </a:lnTo>
                <a:lnTo>
                  <a:pt x="332" y="671"/>
                </a:lnTo>
                <a:lnTo>
                  <a:pt x="335" y="678"/>
                </a:lnTo>
                <a:lnTo>
                  <a:pt x="335" y="678"/>
                </a:lnTo>
                <a:lnTo>
                  <a:pt x="335" y="682"/>
                </a:lnTo>
                <a:lnTo>
                  <a:pt x="335" y="700"/>
                </a:lnTo>
                <a:lnTo>
                  <a:pt x="332" y="707"/>
                </a:lnTo>
                <a:lnTo>
                  <a:pt x="321" y="718"/>
                </a:lnTo>
                <a:lnTo>
                  <a:pt x="310" y="732"/>
                </a:lnTo>
                <a:lnTo>
                  <a:pt x="292" y="743"/>
                </a:lnTo>
                <a:lnTo>
                  <a:pt x="292" y="743"/>
                </a:lnTo>
                <a:lnTo>
                  <a:pt x="256" y="764"/>
                </a:lnTo>
                <a:lnTo>
                  <a:pt x="245" y="775"/>
                </a:lnTo>
                <a:lnTo>
                  <a:pt x="238" y="783"/>
                </a:lnTo>
                <a:lnTo>
                  <a:pt x="242" y="793"/>
                </a:lnTo>
                <a:lnTo>
                  <a:pt x="252" y="801"/>
                </a:lnTo>
                <a:lnTo>
                  <a:pt x="270" y="811"/>
                </a:lnTo>
                <a:lnTo>
                  <a:pt x="299" y="822"/>
                </a:lnTo>
                <a:lnTo>
                  <a:pt x="306" y="822"/>
                </a:lnTo>
                <a:lnTo>
                  <a:pt x="306" y="822"/>
                </a:lnTo>
                <a:lnTo>
                  <a:pt x="332" y="797"/>
                </a:lnTo>
                <a:lnTo>
                  <a:pt x="346" y="775"/>
                </a:lnTo>
                <a:lnTo>
                  <a:pt x="353" y="761"/>
                </a:lnTo>
                <a:lnTo>
                  <a:pt x="357" y="754"/>
                </a:lnTo>
                <a:lnTo>
                  <a:pt x="357" y="754"/>
                </a:lnTo>
                <a:lnTo>
                  <a:pt x="353" y="707"/>
                </a:lnTo>
                <a:lnTo>
                  <a:pt x="353" y="707"/>
                </a:lnTo>
                <a:lnTo>
                  <a:pt x="364" y="671"/>
                </a:lnTo>
                <a:lnTo>
                  <a:pt x="368" y="638"/>
                </a:lnTo>
                <a:lnTo>
                  <a:pt x="368" y="613"/>
                </a:lnTo>
                <a:lnTo>
                  <a:pt x="368" y="606"/>
                </a:lnTo>
                <a:lnTo>
                  <a:pt x="368" y="606"/>
                </a:lnTo>
                <a:lnTo>
                  <a:pt x="371" y="584"/>
                </a:lnTo>
                <a:lnTo>
                  <a:pt x="379" y="566"/>
                </a:lnTo>
                <a:lnTo>
                  <a:pt x="400" y="523"/>
                </a:lnTo>
                <a:lnTo>
                  <a:pt x="429" y="480"/>
                </a:lnTo>
                <a:lnTo>
                  <a:pt x="465" y="440"/>
                </a:lnTo>
                <a:lnTo>
                  <a:pt x="497" y="404"/>
                </a:lnTo>
                <a:lnTo>
                  <a:pt x="526" y="375"/>
                </a:lnTo>
                <a:lnTo>
                  <a:pt x="552" y="353"/>
                </a:lnTo>
                <a:lnTo>
                  <a:pt x="552" y="353"/>
                </a:lnTo>
                <a:lnTo>
                  <a:pt x="552" y="328"/>
                </a:lnTo>
                <a:lnTo>
                  <a:pt x="555" y="310"/>
                </a:lnTo>
                <a:lnTo>
                  <a:pt x="562" y="296"/>
                </a:lnTo>
                <a:lnTo>
                  <a:pt x="562" y="274"/>
                </a:lnTo>
                <a:lnTo>
                  <a:pt x="562" y="274"/>
                </a:lnTo>
                <a:lnTo>
                  <a:pt x="544" y="267"/>
                </a:lnTo>
                <a:lnTo>
                  <a:pt x="530" y="256"/>
                </a:lnTo>
                <a:lnTo>
                  <a:pt x="505" y="231"/>
                </a:lnTo>
                <a:lnTo>
                  <a:pt x="487" y="206"/>
                </a:lnTo>
                <a:lnTo>
                  <a:pt x="472" y="177"/>
                </a:lnTo>
                <a:lnTo>
                  <a:pt x="465" y="152"/>
                </a:lnTo>
                <a:lnTo>
                  <a:pt x="458" y="133"/>
                </a:lnTo>
                <a:lnTo>
                  <a:pt x="458" y="115"/>
                </a:lnTo>
                <a:lnTo>
                  <a:pt x="458" y="115"/>
                </a:lnTo>
                <a:lnTo>
                  <a:pt x="458" y="90"/>
                </a:lnTo>
                <a:lnTo>
                  <a:pt x="454" y="61"/>
                </a:lnTo>
                <a:lnTo>
                  <a:pt x="447" y="25"/>
                </a:lnTo>
                <a:lnTo>
                  <a:pt x="447" y="25"/>
                </a:lnTo>
                <a:lnTo>
                  <a:pt x="443" y="7"/>
                </a:lnTo>
                <a:lnTo>
                  <a:pt x="436" y="0"/>
                </a:lnTo>
                <a:lnTo>
                  <a:pt x="433" y="0"/>
                </a:lnTo>
                <a:lnTo>
                  <a:pt x="425" y="0"/>
                </a:lnTo>
                <a:lnTo>
                  <a:pt x="418" y="14"/>
                </a:lnTo>
                <a:lnTo>
                  <a:pt x="415" y="22"/>
                </a:lnTo>
                <a:lnTo>
                  <a:pt x="404" y="29"/>
                </a:lnTo>
                <a:lnTo>
                  <a:pt x="339" y="11"/>
                </a:lnTo>
                <a:lnTo>
                  <a:pt x="339" y="11"/>
                </a:lnTo>
                <a:lnTo>
                  <a:pt x="335" y="40"/>
                </a:lnTo>
                <a:lnTo>
                  <a:pt x="328" y="65"/>
                </a:lnTo>
                <a:lnTo>
                  <a:pt x="317" y="83"/>
                </a:lnTo>
                <a:lnTo>
                  <a:pt x="303" y="94"/>
                </a:lnTo>
                <a:lnTo>
                  <a:pt x="285" y="101"/>
                </a:lnTo>
                <a:lnTo>
                  <a:pt x="267" y="101"/>
                </a:lnTo>
                <a:lnTo>
                  <a:pt x="249" y="101"/>
                </a:lnTo>
                <a:lnTo>
                  <a:pt x="234" y="94"/>
                </a:lnTo>
                <a:lnTo>
                  <a:pt x="234" y="94"/>
                </a:lnTo>
                <a:lnTo>
                  <a:pt x="216" y="90"/>
                </a:lnTo>
                <a:lnTo>
                  <a:pt x="205" y="90"/>
                </a:lnTo>
                <a:lnTo>
                  <a:pt x="198" y="90"/>
                </a:lnTo>
                <a:lnTo>
                  <a:pt x="191" y="94"/>
                </a:lnTo>
                <a:lnTo>
                  <a:pt x="184" y="105"/>
                </a:lnTo>
                <a:lnTo>
                  <a:pt x="180" y="108"/>
                </a:lnTo>
                <a:lnTo>
                  <a:pt x="180" y="108"/>
                </a:lnTo>
                <a:lnTo>
                  <a:pt x="184" y="137"/>
                </a:lnTo>
                <a:lnTo>
                  <a:pt x="180" y="162"/>
                </a:lnTo>
                <a:lnTo>
                  <a:pt x="180" y="180"/>
                </a:lnTo>
                <a:lnTo>
                  <a:pt x="173" y="198"/>
                </a:lnTo>
                <a:lnTo>
                  <a:pt x="169" y="209"/>
                </a:lnTo>
                <a:lnTo>
                  <a:pt x="162" y="216"/>
                </a:lnTo>
                <a:lnTo>
                  <a:pt x="151" y="220"/>
                </a:lnTo>
                <a:lnTo>
                  <a:pt x="144" y="224"/>
                </a:lnTo>
                <a:lnTo>
                  <a:pt x="126" y="220"/>
                </a:lnTo>
                <a:lnTo>
                  <a:pt x="112" y="216"/>
                </a:lnTo>
                <a:lnTo>
                  <a:pt x="97" y="206"/>
                </a:lnTo>
                <a:lnTo>
                  <a:pt x="25" y="285"/>
                </a:lnTo>
                <a:lnTo>
                  <a:pt x="22" y="339"/>
                </a:lnTo>
                <a:lnTo>
                  <a:pt x="0" y="368"/>
                </a:lnTo>
                <a:lnTo>
                  <a:pt x="0" y="368"/>
                </a:lnTo>
                <a:lnTo>
                  <a:pt x="0" y="368"/>
                </a:lnTo>
                <a:lnTo>
                  <a:pt x="11" y="386"/>
                </a:lnTo>
                <a:lnTo>
                  <a:pt x="22" y="400"/>
                </a:lnTo>
                <a:lnTo>
                  <a:pt x="36" y="415"/>
                </a:lnTo>
                <a:lnTo>
                  <a:pt x="58" y="429"/>
                </a:lnTo>
                <a:lnTo>
                  <a:pt x="79" y="440"/>
                </a:lnTo>
                <a:lnTo>
                  <a:pt x="94" y="444"/>
                </a:lnTo>
                <a:lnTo>
                  <a:pt x="105" y="444"/>
                </a:lnTo>
                <a:lnTo>
                  <a:pt x="119" y="440"/>
                </a:lnTo>
                <a:lnTo>
                  <a:pt x="133" y="436"/>
                </a:lnTo>
                <a:lnTo>
                  <a:pt x="133" y="436"/>
                </a:lnTo>
                <a:lnTo>
                  <a:pt x="173" y="444"/>
                </a:lnTo>
                <a:lnTo>
                  <a:pt x="202" y="451"/>
                </a:lnTo>
                <a:lnTo>
                  <a:pt x="216" y="458"/>
                </a:lnTo>
                <a:lnTo>
                  <a:pt x="227" y="469"/>
                </a:lnTo>
                <a:lnTo>
                  <a:pt x="227" y="469"/>
                </a:lnTo>
                <a:lnTo>
                  <a:pt x="234" y="476"/>
                </a:lnTo>
                <a:lnTo>
                  <a:pt x="245" y="480"/>
                </a:lnTo>
                <a:lnTo>
                  <a:pt x="267" y="487"/>
                </a:lnTo>
                <a:lnTo>
                  <a:pt x="285" y="487"/>
                </a:lnTo>
                <a:lnTo>
                  <a:pt x="296" y="487"/>
                </a:lnTo>
                <a:lnTo>
                  <a:pt x="296" y="487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9542599" y="948212"/>
            <a:ext cx="1282409" cy="2230832"/>
          </a:xfrm>
          <a:custGeom>
            <a:avLst/>
            <a:gdLst>
              <a:gd name="T0" fmla="*/ 159 w 649"/>
              <a:gd name="T1" fmla="*/ 567 h 1129"/>
              <a:gd name="T2" fmla="*/ 191 w 649"/>
              <a:gd name="T3" fmla="*/ 588 h 1129"/>
              <a:gd name="T4" fmla="*/ 245 w 649"/>
              <a:gd name="T5" fmla="*/ 606 h 1129"/>
              <a:gd name="T6" fmla="*/ 263 w 649"/>
              <a:gd name="T7" fmla="*/ 599 h 1129"/>
              <a:gd name="T8" fmla="*/ 256 w 649"/>
              <a:gd name="T9" fmla="*/ 664 h 1129"/>
              <a:gd name="T10" fmla="*/ 274 w 649"/>
              <a:gd name="T11" fmla="*/ 675 h 1129"/>
              <a:gd name="T12" fmla="*/ 303 w 649"/>
              <a:gd name="T13" fmla="*/ 736 h 1129"/>
              <a:gd name="T14" fmla="*/ 299 w 649"/>
              <a:gd name="T15" fmla="*/ 754 h 1129"/>
              <a:gd name="T16" fmla="*/ 324 w 649"/>
              <a:gd name="T17" fmla="*/ 787 h 1129"/>
              <a:gd name="T18" fmla="*/ 346 w 649"/>
              <a:gd name="T19" fmla="*/ 797 h 1129"/>
              <a:gd name="T20" fmla="*/ 350 w 649"/>
              <a:gd name="T21" fmla="*/ 823 h 1129"/>
              <a:gd name="T22" fmla="*/ 310 w 649"/>
              <a:gd name="T23" fmla="*/ 855 h 1129"/>
              <a:gd name="T24" fmla="*/ 281 w 649"/>
              <a:gd name="T25" fmla="*/ 884 h 1129"/>
              <a:gd name="T26" fmla="*/ 274 w 649"/>
              <a:gd name="T27" fmla="*/ 942 h 1129"/>
              <a:gd name="T28" fmla="*/ 285 w 649"/>
              <a:gd name="T29" fmla="*/ 978 h 1129"/>
              <a:gd name="T30" fmla="*/ 285 w 649"/>
              <a:gd name="T31" fmla="*/ 1025 h 1129"/>
              <a:gd name="T32" fmla="*/ 285 w 649"/>
              <a:gd name="T33" fmla="*/ 1079 h 1129"/>
              <a:gd name="T34" fmla="*/ 303 w 649"/>
              <a:gd name="T35" fmla="*/ 1107 h 1129"/>
              <a:gd name="T36" fmla="*/ 328 w 649"/>
              <a:gd name="T37" fmla="*/ 1111 h 1129"/>
              <a:gd name="T38" fmla="*/ 382 w 649"/>
              <a:gd name="T39" fmla="*/ 1125 h 1129"/>
              <a:gd name="T40" fmla="*/ 397 w 649"/>
              <a:gd name="T41" fmla="*/ 1129 h 1129"/>
              <a:gd name="T42" fmla="*/ 433 w 649"/>
              <a:gd name="T43" fmla="*/ 1115 h 1129"/>
              <a:gd name="T44" fmla="*/ 451 w 649"/>
              <a:gd name="T45" fmla="*/ 1100 h 1129"/>
              <a:gd name="T46" fmla="*/ 494 w 649"/>
              <a:gd name="T47" fmla="*/ 1097 h 1129"/>
              <a:gd name="T48" fmla="*/ 501 w 649"/>
              <a:gd name="T49" fmla="*/ 1082 h 1129"/>
              <a:gd name="T50" fmla="*/ 523 w 649"/>
              <a:gd name="T51" fmla="*/ 1061 h 1129"/>
              <a:gd name="T52" fmla="*/ 566 w 649"/>
              <a:gd name="T53" fmla="*/ 1050 h 1129"/>
              <a:gd name="T54" fmla="*/ 584 w 649"/>
              <a:gd name="T55" fmla="*/ 1032 h 1129"/>
              <a:gd name="T56" fmla="*/ 624 w 649"/>
              <a:gd name="T57" fmla="*/ 960 h 1129"/>
              <a:gd name="T58" fmla="*/ 649 w 649"/>
              <a:gd name="T59" fmla="*/ 916 h 1129"/>
              <a:gd name="T60" fmla="*/ 642 w 649"/>
              <a:gd name="T61" fmla="*/ 866 h 1129"/>
              <a:gd name="T62" fmla="*/ 591 w 649"/>
              <a:gd name="T63" fmla="*/ 722 h 1129"/>
              <a:gd name="T64" fmla="*/ 609 w 649"/>
              <a:gd name="T65" fmla="*/ 650 h 1129"/>
              <a:gd name="T66" fmla="*/ 609 w 649"/>
              <a:gd name="T67" fmla="*/ 599 h 1129"/>
              <a:gd name="T68" fmla="*/ 454 w 649"/>
              <a:gd name="T69" fmla="*/ 516 h 1129"/>
              <a:gd name="T70" fmla="*/ 429 w 649"/>
              <a:gd name="T71" fmla="*/ 491 h 1129"/>
              <a:gd name="T72" fmla="*/ 436 w 649"/>
              <a:gd name="T73" fmla="*/ 480 h 1129"/>
              <a:gd name="T74" fmla="*/ 458 w 649"/>
              <a:gd name="T75" fmla="*/ 455 h 1129"/>
              <a:gd name="T76" fmla="*/ 425 w 649"/>
              <a:gd name="T77" fmla="*/ 444 h 1129"/>
              <a:gd name="T78" fmla="*/ 393 w 649"/>
              <a:gd name="T79" fmla="*/ 415 h 1129"/>
              <a:gd name="T80" fmla="*/ 447 w 649"/>
              <a:gd name="T81" fmla="*/ 375 h 1129"/>
              <a:gd name="T82" fmla="*/ 476 w 649"/>
              <a:gd name="T83" fmla="*/ 350 h 1129"/>
              <a:gd name="T84" fmla="*/ 490 w 649"/>
              <a:gd name="T85" fmla="*/ 314 h 1129"/>
              <a:gd name="T86" fmla="*/ 487 w 649"/>
              <a:gd name="T87" fmla="*/ 300 h 1129"/>
              <a:gd name="T88" fmla="*/ 487 w 649"/>
              <a:gd name="T89" fmla="*/ 217 h 1129"/>
              <a:gd name="T90" fmla="*/ 497 w 649"/>
              <a:gd name="T91" fmla="*/ 166 h 1129"/>
              <a:gd name="T92" fmla="*/ 479 w 649"/>
              <a:gd name="T93" fmla="*/ 127 h 1129"/>
              <a:gd name="T94" fmla="*/ 447 w 649"/>
              <a:gd name="T95" fmla="*/ 116 h 1129"/>
              <a:gd name="T96" fmla="*/ 422 w 649"/>
              <a:gd name="T97" fmla="*/ 116 h 1129"/>
              <a:gd name="T98" fmla="*/ 378 w 649"/>
              <a:gd name="T99" fmla="*/ 98 h 1129"/>
              <a:gd name="T100" fmla="*/ 357 w 649"/>
              <a:gd name="T101" fmla="*/ 83 h 1129"/>
              <a:gd name="T102" fmla="*/ 288 w 649"/>
              <a:gd name="T103" fmla="*/ 69 h 1129"/>
              <a:gd name="T104" fmla="*/ 245 w 649"/>
              <a:gd name="T105" fmla="*/ 73 h 1129"/>
              <a:gd name="T106" fmla="*/ 191 w 649"/>
              <a:gd name="T107" fmla="*/ 47 h 1129"/>
              <a:gd name="T108" fmla="*/ 155 w 649"/>
              <a:gd name="T109" fmla="*/ 0 h 1129"/>
              <a:gd name="T110" fmla="*/ 76 w 649"/>
              <a:gd name="T111" fmla="*/ 156 h 1129"/>
              <a:gd name="T112" fmla="*/ 43 w 649"/>
              <a:gd name="T113" fmla="*/ 336 h 1129"/>
              <a:gd name="T114" fmla="*/ 36 w 649"/>
              <a:gd name="T115" fmla="*/ 408 h 1129"/>
              <a:gd name="T116" fmla="*/ 25 w 649"/>
              <a:gd name="T117" fmla="*/ 476 h 1129"/>
              <a:gd name="T118" fmla="*/ 0 w 649"/>
              <a:gd name="T119" fmla="*/ 502 h 1129"/>
              <a:gd name="T120" fmla="*/ 104 w 649"/>
              <a:gd name="T121" fmla="*/ 531 h 1129"/>
              <a:gd name="T122" fmla="*/ 137 w 649"/>
              <a:gd name="T123" fmla="*/ 549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49" h="1129">
                <a:moveTo>
                  <a:pt x="137" y="549"/>
                </a:moveTo>
                <a:lnTo>
                  <a:pt x="137" y="549"/>
                </a:lnTo>
                <a:lnTo>
                  <a:pt x="159" y="567"/>
                </a:lnTo>
                <a:lnTo>
                  <a:pt x="177" y="581"/>
                </a:lnTo>
                <a:lnTo>
                  <a:pt x="191" y="588"/>
                </a:lnTo>
                <a:lnTo>
                  <a:pt x="191" y="588"/>
                </a:lnTo>
                <a:lnTo>
                  <a:pt x="216" y="599"/>
                </a:lnTo>
                <a:lnTo>
                  <a:pt x="234" y="606"/>
                </a:lnTo>
                <a:lnTo>
                  <a:pt x="245" y="606"/>
                </a:lnTo>
                <a:lnTo>
                  <a:pt x="256" y="606"/>
                </a:lnTo>
                <a:lnTo>
                  <a:pt x="260" y="603"/>
                </a:lnTo>
                <a:lnTo>
                  <a:pt x="263" y="599"/>
                </a:lnTo>
                <a:lnTo>
                  <a:pt x="267" y="592"/>
                </a:lnTo>
                <a:lnTo>
                  <a:pt x="267" y="653"/>
                </a:lnTo>
                <a:lnTo>
                  <a:pt x="256" y="664"/>
                </a:lnTo>
                <a:lnTo>
                  <a:pt x="256" y="664"/>
                </a:lnTo>
                <a:lnTo>
                  <a:pt x="267" y="668"/>
                </a:lnTo>
                <a:lnTo>
                  <a:pt x="274" y="675"/>
                </a:lnTo>
                <a:lnTo>
                  <a:pt x="288" y="696"/>
                </a:lnTo>
                <a:lnTo>
                  <a:pt x="299" y="722"/>
                </a:lnTo>
                <a:lnTo>
                  <a:pt x="303" y="736"/>
                </a:lnTo>
                <a:lnTo>
                  <a:pt x="299" y="743"/>
                </a:lnTo>
                <a:lnTo>
                  <a:pt x="299" y="743"/>
                </a:lnTo>
                <a:lnTo>
                  <a:pt x="299" y="754"/>
                </a:lnTo>
                <a:lnTo>
                  <a:pt x="303" y="761"/>
                </a:lnTo>
                <a:lnTo>
                  <a:pt x="310" y="776"/>
                </a:lnTo>
                <a:lnTo>
                  <a:pt x="324" y="787"/>
                </a:lnTo>
                <a:lnTo>
                  <a:pt x="324" y="787"/>
                </a:lnTo>
                <a:lnTo>
                  <a:pt x="339" y="790"/>
                </a:lnTo>
                <a:lnTo>
                  <a:pt x="346" y="797"/>
                </a:lnTo>
                <a:lnTo>
                  <a:pt x="353" y="805"/>
                </a:lnTo>
                <a:lnTo>
                  <a:pt x="353" y="815"/>
                </a:lnTo>
                <a:lnTo>
                  <a:pt x="350" y="823"/>
                </a:lnTo>
                <a:lnTo>
                  <a:pt x="342" y="833"/>
                </a:lnTo>
                <a:lnTo>
                  <a:pt x="328" y="844"/>
                </a:lnTo>
                <a:lnTo>
                  <a:pt x="310" y="855"/>
                </a:lnTo>
                <a:lnTo>
                  <a:pt x="310" y="855"/>
                </a:lnTo>
                <a:lnTo>
                  <a:pt x="296" y="866"/>
                </a:lnTo>
                <a:lnTo>
                  <a:pt x="281" y="884"/>
                </a:lnTo>
                <a:lnTo>
                  <a:pt x="278" y="902"/>
                </a:lnTo>
                <a:lnTo>
                  <a:pt x="274" y="920"/>
                </a:lnTo>
                <a:lnTo>
                  <a:pt x="274" y="942"/>
                </a:lnTo>
                <a:lnTo>
                  <a:pt x="278" y="956"/>
                </a:lnTo>
                <a:lnTo>
                  <a:pt x="285" y="978"/>
                </a:lnTo>
                <a:lnTo>
                  <a:pt x="285" y="978"/>
                </a:lnTo>
                <a:lnTo>
                  <a:pt x="288" y="985"/>
                </a:lnTo>
                <a:lnTo>
                  <a:pt x="288" y="996"/>
                </a:lnTo>
                <a:lnTo>
                  <a:pt x="285" y="1025"/>
                </a:lnTo>
                <a:lnTo>
                  <a:pt x="281" y="1061"/>
                </a:lnTo>
                <a:lnTo>
                  <a:pt x="281" y="1061"/>
                </a:lnTo>
                <a:lnTo>
                  <a:pt x="285" y="1079"/>
                </a:lnTo>
                <a:lnTo>
                  <a:pt x="288" y="1093"/>
                </a:lnTo>
                <a:lnTo>
                  <a:pt x="296" y="1100"/>
                </a:lnTo>
                <a:lnTo>
                  <a:pt x="303" y="1107"/>
                </a:lnTo>
                <a:lnTo>
                  <a:pt x="317" y="1111"/>
                </a:lnTo>
                <a:lnTo>
                  <a:pt x="328" y="1111"/>
                </a:lnTo>
                <a:lnTo>
                  <a:pt x="328" y="1111"/>
                </a:lnTo>
                <a:lnTo>
                  <a:pt x="357" y="1115"/>
                </a:lnTo>
                <a:lnTo>
                  <a:pt x="371" y="1118"/>
                </a:lnTo>
                <a:lnTo>
                  <a:pt x="382" y="1125"/>
                </a:lnTo>
                <a:lnTo>
                  <a:pt x="382" y="1125"/>
                </a:lnTo>
                <a:lnTo>
                  <a:pt x="389" y="1129"/>
                </a:lnTo>
                <a:lnTo>
                  <a:pt x="397" y="1129"/>
                </a:lnTo>
                <a:lnTo>
                  <a:pt x="415" y="1129"/>
                </a:lnTo>
                <a:lnTo>
                  <a:pt x="415" y="1129"/>
                </a:lnTo>
                <a:lnTo>
                  <a:pt x="433" y="1115"/>
                </a:lnTo>
                <a:lnTo>
                  <a:pt x="443" y="1104"/>
                </a:lnTo>
                <a:lnTo>
                  <a:pt x="451" y="1100"/>
                </a:lnTo>
                <a:lnTo>
                  <a:pt x="451" y="1100"/>
                </a:lnTo>
                <a:lnTo>
                  <a:pt x="476" y="1100"/>
                </a:lnTo>
                <a:lnTo>
                  <a:pt x="490" y="1100"/>
                </a:lnTo>
                <a:lnTo>
                  <a:pt x="494" y="1097"/>
                </a:lnTo>
                <a:lnTo>
                  <a:pt x="497" y="1093"/>
                </a:lnTo>
                <a:lnTo>
                  <a:pt x="497" y="1093"/>
                </a:lnTo>
                <a:lnTo>
                  <a:pt x="501" y="1082"/>
                </a:lnTo>
                <a:lnTo>
                  <a:pt x="512" y="1071"/>
                </a:lnTo>
                <a:lnTo>
                  <a:pt x="523" y="1061"/>
                </a:lnTo>
                <a:lnTo>
                  <a:pt x="523" y="1061"/>
                </a:lnTo>
                <a:lnTo>
                  <a:pt x="530" y="1061"/>
                </a:lnTo>
                <a:lnTo>
                  <a:pt x="548" y="1061"/>
                </a:lnTo>
                <a:lnTo>
                  <a:pt x="566" y="1050"/>
                </a:lnTo>
                <a:lnTo>
                  <a:pt x="577" y="1043"/>
                </a:lnTo>
                <a:lnTo>
                  <a:pt x="584" y="1032"/>
                </a:lnTo>
                <a:lnTo>
                  <a:pt x="584" y="1032"/>
                </a:lnTo>
                <a:lnTo>
                  <a:pt x="613" y="985"/>
                </a:lnTo>
                <a:lnTo>
                  <a:pt x="624" y="960"/>
                </a:lnTo>
                <a:lnTo>
                  <a:pt x="624" y="960"/>
                </a:lnTo>
                <a:lnTo>
                  <a:pt x="638" y="945"/>
                </a:lnTo>
                <a:lnTo>
                  <a:pt x="645" y="931"/>
                </a:lnTo>
                <a:lnTo>
                  <a:pt x="649" y="916"/>
                </a:lnTo>
                <a:lnTo>
                  <a:pt x="649" y="902"/>
                </a:lnTo>
                <a:lnTo>
                  <a:pt x="645" y="877"/>
                </a:lnTo>
                <a:lnTo>
                  <a:pt x="642" y="866"/>
                </a:lnTo>
                <a:lnTo>
                  <a:pt x="602" y="765"/>
                </a:lnTo>
                <a:lnTo>
                  <a:pt x="591" y="722"/>
                </a:lnTo>
                <a:lnTo>
                  <a:pt x="591" y="722"/>
                </a:lnTo>
                <a:lnTo>
                  <a:pt x="598" y="707"/>
                </a:lnTo>
                <a:lnTo>
                  <a:pt x="606" y="689"/>
                </a:lnTo>
                <a:lnTo>
                  <a:pt x="609" y="650"/>
                </a:lnTo>
                <a:lnTo>
                  <a:pt x="609" y="613"/>
                </a:lnTo>
                <a:lnTo>
                  <a:pt x="609" y="599"/>
                </a:lnTo>
                <a:lnTo>
                  <a:pt x="609" y="599"/>
                </a:lnTo>
                <a:lnTo>
                  <a:pt x="476" y="531"/>
                </a:lnTo>
                <a:lnTo>
                  <a:pt x="476" y="531"/>
                </a:lnTo>
                <a:lnTo>
                  <a:pt x="454" y="516"/>
                </a:lnTo>
                <a:lnTo>
                  <a:pt x="440" y="509"/>
                </a:lnTo>
                <a:lnTo>
                  <a:pt x="433" y="498"/>
                </a:lnTo>
                <a:lnTo>
                  <a:pt x="429" y="491"/>
                </a:lnTo>
                <a:lnTo>
                  <a:pt x="429" y="487"/>
                </a:lnTo>
                <a:lnTo>
                  <a:pt x="433" y="484"/>
                </a:lnTo>
                <a:lnTo>
                  <a:pt x="436" y="480"/>
                </a:lnTo>
                <a:lnTo>
                  <a:pt x="436" y="480"/>
                </a:lnTo>
                <a:lnTo>
                  <a:pt x="458" y="458"/>
                </a:lnTo>
                <a:lnTo>
                  <a:pt x="458" y="455"/>
                </a:lnTo>
                <a:lnTo>
                  <a:pt x="454" y="455"/>
                </a:lnTo>
                <a:lnTo>
                  <a:pt x="454" y="455"/>
                </a:lnTo>
                <a:lnTo>
                  <a:pt x="425" y="444"/>
                </a:lnTo>
                <a:lnTo>
                  <a:pt x="407" y="433"/>
                </a:lnTo>
                <a:lnTo>
                  <a:pt x="397" y="422"/>
                </a:lnTo>
                <a:lnTo>
                  <a:pt x="393" y="415"/>
                </a:lnTo>
                <a:lnTo>
                  <a:pt x="400" y="408"/>
                </a:lnTo>
                <a:lnTo>
                  <a:pt x="411" y="397"/>
                </a:lnTo>
                <a:lnTo>
                  <a:pt x="447" y="375"/>
                </a:lnTo>
                <a:lnTo>
                  <a:pt x="447" y="375"/>
                </a:lnTo>
                <a:lnTo>
                  <a:pt x="465" y="361"/>
                </a:lnTo>
                <a:lnTo>
                  <a:pt x="476" y="350"/>
                </a:lnTo>
                <a:lnTo>
                  <a:pt x="483" y="339"/>
                </a:lnTo>
                <a:lnTo>
                  <a:pt x="487" y="329"/>
                </a:lnTo>
                <a:lnTo>
                  <a:pt x="490" y="314"/>
                </a:lnTo>
                <a:lnTo>
                  <a:pt x="487" y="311"/>
                </a:lnTo>
                <a:lnTo>
                  <a:pt x="487" y="311"/>
                </a:lnTo>
                <a:lnTo>
                  <a:pt x="487" y="300"/>
                </a:lnTo>
                <a:lnTo>
                  <a:pt x="483" y="278"/>
                </a:lnTo>
                <a:lnTo>
                  <a:pt x="483" y="242"/>
                </a:lnTo>
                <a:lnTo>
                  <a:pt x="487" y="217"/>
                </a:lnTo>
                <a:lnTo>
                  <a:pt x="494" y="192"/>
                </a:lnTo>
                <a:lnTo>
                  <a:pt x="494" y="192"/>
                </a:lnTo>
                <a:lnTo>
                  <a:pt x="497" y="166"/>
                </a:lnTo>
                <a:lnTo>
                  <a:pt x="497" y="148"/>
                </a:lnTo>
                <a:lnTo>
                  <a:pt x="490" y="134"/>
                </a:lnTo>
                <a:lnTo>
                  <a:pt x="479" y="127"/>
                </a:lnTo>
                <a:lnTo>
                  <a:pt x="469" y="119"/>
                </a:lnTo>
                <a:lnTo>
                  <a:pt x="458" y="119"/>
                </a:lnTo>
                <a:lnTo>
                  <a:pt x="447" y="116"/>
                </a:lnTo>
                <a:lnTo>
                  <a:pt x="447" y="116"/>
                </a:lnTo>
                <a:lnTo>
                  <a:pt x="440" y="116"/>
                </a:lnTo>
                <a:lnTo>
                  <a:pt x="422" y="116"/>
                </a:lnTo>
                <a:lnTo>
                  <a:pt x="400" y="112"/>
                </a:lnTo>
                <a:lnTo>
                  <a:pt x="389" y="105"/>
                </a:lnTo>
                <a:lnTo>
                  <a:pt x="378" y="98"/>
                </a:lnTo>
                <a:lnTo>
                  <a:pt x="378" y="98"/>
                </a:lnTo>
                <a:lnTo>
                  <a:pt x="371" y="91"/>
                </a:lnTo>
                <a:lnTo>
                  <a:pt x="357" y="83"/>
                </a:lnTo>
                <a:lnTo>
                  <a:pt x="324" y="73"/>
                </a:lnTo>
                <a:lnTo>
                  <a:pt x="288" y="69"/>
                </a:lnTo>
                <a:lnTo>
                  <a:pt x="288" y="69"/>
                </a:lnTo>
                <a:lnTo>
                  <a:pt x="274" y="73"/>
                </a:lnTo>
                <a:lnTo>
                  <a:pt x="260" y="73"/>
                </a:lnTo>
                <a:lnTo>
                  <a:pt x="245" y="73"/>
                </a:lnTo>
                <a:lnTo>
                  <a:pt x="234" y="73"/>
                </a:lnTo>
                <a:lnTo>
                  <a:pt x="213" y="62"/>
                </a:lnTo>
                <a:lnTo>
                  <a:pt x="191" y="47"/>
                </a:lnTo>
                <a:lnTo>
                  <a:pt x="177" y="29"/>
                </a:lnTo>
                <a:lnTo>
                  <a:pt x="166" y="15"/>
                </a:lnTo>
                <a:lnTo>
                  <a:pt x="155" y="0"/>
                </a:lnTo>
                <a:lnTo>
                  <a:pt x="90" y="73"/>
                </a:lnTo>
                <a:lnTo>
                  <a:pt x="86" y="145"/>
                </a:lnTo>
                <a:lnTo>
                  <a:pt x="76" y="156"/>
                </a:lnTo>
                <a:lnTo>
                  <a:pt x="76" y="213"/>
                </a:lnTo>
                <a:lnTo>
                  <a:pt x="50" y="242"/>
                </a:lnTo>
                <a:lnTo>
                  <a:pt x="43" y="336"/>
                </a:lnTo>
                <a:lnTo>
                  <a:pt x="29" y="372"/>
                </a:lnTo>
                <a:lnTo>
                  <a:pt x="29" y="372"/>
                </a:lnTo>
                <a:lnTo>
                  <a:pt x="36" y="408"/>
                </a:lnTo>
                <a:lnTo>
                  <a:pt x="40" y="437"/>
                </a:lnTo>
                <a:lnTo>
                  <a:pt x="32" y="462"/>
                </a:lnTo>
                <a:lnTo>
                  <a:pt x="25" y="476"/>
                </a:lnTo>
                <a:lnTo>
                  <a:pt x="18" y="491"/>
                </a:lnTo>
                <a:lnTo>
                  <a:pt x="7" y="498"/>
                </a:lnTo>
                <a:lnTo>
                  <a:pt x="0" y="502"/>
                </a:lnTo>
                <a:lnTo>
                  <a:pt x="0" y="502"/>
                </a:lnTo>
                <a:lnTo>
                  <a:pt x="58" y="516"/>
                </a:lnTo>
                <a:lnTo>
                  <a:pt x="104" y="531"/>
                </a:lnTo>
                <a:lnTo>
                  <a:pt x="123" y="538"/>
                </a:lnTo>
                <a:lnTo>
                  <a:pt x="137" y="549"/>
                </a:lnTo>
                <a:lnTo>
                  <a:pt x="137" y="549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8722568" y="3821223"/>
            <a:ext cx="2066872" cy="2821636"/>
          </a:xfrm>
          <a:custGeom>
            <a:avLst/>
            <a:gdLst>
              <a:gd name="T0" fmla="*/ 959 w 1046"/>
              <a:gd name="T1" fmla="*/ 663 h 1428"/>
              <a:gd name="T2" fmla="*/ 902 w 1046"/>
              <a:gd name="T3" fmla="*/ 645 h 1428"/>
              <a:gd name="T4" fmla="*/ 840 w 1046"/>
              <a:gd name="T5" fmla="*/ 598 h 1428"/>
              <a:gd name="T6" fmla="*/ 790 w 1046"/>
              <a:gd name="T7" fmla="*/ 623 h 1428"/>
              <a:gd name="T8" fmla="*/ 797 w 1046"/>
              <a:gd name="T9" fmla="*/ 584 h 1428"/>
              <a:gd name="T10" fmla="*/ 768 w 1046"/>
              <a:gd name="T11" fmla="*/ 454 h 1428"/>
              <a:gd name="T12" fmla="*/ 711 w 1046"/>
              <a:gd name="T13" fmla="*/ 389 h 1428"/>
              <a:gd name="T14" fmla="*/ 768 w 1046"/>
              <a:gd name="T15" fmla="*/ 357 h 1428"/>
              <a:gd name="T16" fmla="*/ 675 w 1046"/>
              <a:gd name="T17" fmla="*/ 349 h 1428"/>
              <a:gd name="T18" fmla="*/ 602 w 1046"/>
              <a:gd name="T19" fmla="*/ 331 h 1428"/>
              <a:gd name="T20" fmla="*/ 559 w 1046"/>
              <a:gd name="T21" fmla="*/ 256 h 1428"/>
              <a:gd name="T22" fmla="*/ 487 w 1046"/>
              <a:gd name="T23" fmla="*/ 111 h 1428"/>
              <a:gd name="T24" fmla="*/ 411 w 1046"/>
              <a:gd name="T25" fmla="*/ 54 h 1428"/>
              <a:gd name="T26" fmla="*/ 300 w 1046"/>
              <a:gd name="T27" fmla="*/ 65 h 1428"/>
              <a:gd name="T28" fmla="*/ 127 w 1046"/>
              <a:gd name="T29" fmla="*/ 21 h 1428"/>
              <a:gd name="T30" fmla="*/ 69 w 1046"/>
              <a:gd name="T31" fmla="*/ 0 h 1428"/>
              <a:gd name="T32" fmla="*/ 33 w 1046"/>
              <a:gd name="T33" fmla="*/ 28 h 1428"/>
              <a:gd name="T34" fmla="*/ 0 w 1046"/>
              <a:gd name="T35" fmla="*/ 54 h 1428"/>
              <a:gd name="T36" fmla="*/ 26 w 1046"/>
              <a:gd name="T37" fmla="*/ 108 h 1428"/>
              <a:gd name="T38" fmla="*/ 72 w 1046"/>
              <a:gd name="T39" fmla="*/ 133 h 1428"/>
              <a:gd name="T40" fmla="*/ 54 w 1046"/>
              <a:gd name="T41" fmla="*/ 227 h 1428"/>
              <a:gd name="T42" fmla="*/ 11 w 1046"/>
              <a:gd name="T43" fmla="*/ 263 h 1428"/>
              <a:gd name="T44" fmla="*/ 58 w 1046"/>
              <a:gd name="T45" fmla="*/ 331 h 1428"/>
              <a:gd name="T46" fmla="*/ 58 w 1046"/>
              <a:gd name="T47" fmla="*/ 393 h 1428"/>
              <a:gd name="T48" fmla="*/ 101 w 1046"/>
              <a:gd name="T49" fmla="*/ 400 h 1428"/>
              <a:gd name="T50" fmla="*/ 112 w 1046"/>
              <a:gd name="T51" fmla="*/ 447 h 1428"/>
              <a:gd name="T52" fmla="*/ 145 w 1046"/>
              <a:gd name="T53" fmla="*/ 497 h 1428"/>
              <a:gd name="T54" fmla="*/ 166 w 1046"/>
              <a:gd name="T55" fmla="*/ 562 h 1428"/>
              <a:gd name="T56" fmla="*/ 137 w 1046"/>
              <a:gd name="T57" fmla="*/ 627 h 1428"/>
              <a:gd name="T58" fmla="*/ 173 w 1046"/>
              <a:gd name="T59" fmla="*/ 656 h 1428"/>
              <a:gd name="T60" fmla="*/ 134 w 1046"/>
              <a:gd name="T61" fmla="*/ 721 h 1428"/>
              <a:gd name="T62" fmla="*/ 58 w 1046"/>
              <a:gd name="T63" fmla="*/ 768 h 1428"/>
              <a:gd name="T64" fmla="*/ 83 w 1046"/>
              <a:gd name="T65" fmla="*/ 937 h 1428"/>
              <a:gd name="T66" fmla="*/ 101 w 1046"/>
              <a:gd name="T67" fmla="*/ 962 h 1428"/>
              <a:gd name="T68" fmla="*/ 137 w 1046"/>
              <a:gd name="T69" fmla="*/ 1013 h 1428"/>
              <a:gd name="T70" fmla="*/ 188 w 1046"/>
              <a:gd name="T71" fmla="*/ 1056 h 1428"/>
              <a:gd name="T72" fmla="*/ 249 w 1046"/>
              <a:gd name="T73" fmla="*/ 1006 h 1428"/>
              <a:gd name="T74" fmla="*/ 318 w 1046"/>
              <a:gd name="T75" fmla="*/ 1009 h 1428"/>
              <a:gd name="T76" fmla="*/ 274 w 1046"/>
              <a:gd name="T77" fmla="*/ 1049 h 1428"/>
              <a:gd name="T78" fmla="*/ 350 w 1046"/>
              <a:gd name="T79" fmla="*/ 1135 h 1428"/>
              <a:gd name="T80" fmla="*/ 426 w 1046"/>
              <a:gd name="T81" fmla="*/ 1186 h 1428"/>
              <a:gd name="T82" fmla="*/ 465 w 1046"/>
              <a:gd name="T83" fmla="*/ 1233 h 1428"/>
              <a:gd name="T84" fmla="*/ 505 w 1046"/>
              <a:gd name="T85" fmla="*/ 1305 h 1428"/>
              <a:gd name="T86" fmla="*/ 570 w 1046"/>
              <a:gd name="T87" fmla="*/ 1272 h 1428"/>
              <a:gd name="T88" fmla="*/ 610 w 1046"/>
              <a:gd name="T89" fmla="*/ 1330 h 1428"/>
              <a:gd name="T90" fmla="*/ 664 w 1046"/>
              <a:gd name="T91" fmla="*/ 1384 h 1428"/>
              <a:gd name="T92" fmla="*/ 736 w 1046"/>
              <a:gd name="T93" fmla="*/ 1366 h 1428"/>
              <a:gd name="T94" fmla="*/ 747 w 1046"/>
              <a:gd name="T95" fmla="*/ 1161 h 1428"/>
              <a:gd name="T96" fmla="*/ 768 w 1046"/>
              <a:gd name="T97" fmla="*/ 1161 h 1428"/>
              <a:gd name="T98" fmla="*/ 765 w 1046"/>
              <a:gd name="T99" fmla="*/ 1027 h 1428"/>
              <a:gd name="T100" fmla="*/ 837 w 1046"/>
              <a:gd name="T101" fmla="*/ 1024 h 1428"/>
              <a:gd name="T102" fmla="*/ 902 w 1046"/>
              <a:gd name="T103" fmla="*/ 1031 h 1428"/>
              <a:gd name="T104" fmla="*/ 956 w 1046"/>
              <a:gd name="T105" fmla="*/ 1049 h 1428"/>
              <a:gd name="T106" fmla="*/ 1017 w 1046"/>
              <a:gd name="T107" fmla="*/ 1024 h 1428"/>
              <a:gd name="T108" fmla="*/ 1013 w 1046"/>
              <a:gd name="T109" fmla="*/ 959 h 1428"/>
              <a:gd name="T110" fmla="*/ 1017 w 1046"/>
              <a:gd name="T111" fmla="*/ 894 h 1428"/>
              <a:gd name="T112" fmla="*/ 1021 w 1046"/>
              <a:gd name="T113" fmla="*/ 879 h 1428"/>
              <a:gd name="T114" fmla="*/ 1003 w 1046"/>
              <a:gd name="T115" fmla="*/ 840 h 1428"/>
              <a:gd name="T116" fmla="*/ 1031 w 1046"/>
              <a:gd name="T117" fmla="*/ 854 h 1428"/>
              <a:gd name="T118" fmla="*/ 1046 w 1046"/>
              <a:gd name="T119" fmla="*/ 739 h 1428"/>
              <a:gd name="T120" fmla="*/ 1003 w 1046"/>
              <a:gd name="T121" fmla="*/ 685 h 1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46" h="1428">
                <a:moveTo>
                  <a:pt x="1003" y="685"/>
                </a:moveTo>
                <a:lnTo>
                  <a:pt x="992" y="652"/>
                </a:lnTo>
                <a:lnTo>
                  <a:pt x="974" y="656"/>
                </a:lnTo>
                <a:lnTo>
                  <a:pt x="974" y="656"/>
                </a:lnTo>
                <a:lnTo>
                  <a:pt x="959" y="663"/>
                </a:lnTo>
                <a:lnTo>
                  <a:pt x="945" y="663"/>
                </a:lnTo>
                <a:lnTo>
                  <a:pt x="934" y="663"/>
                </a:lnTo>
                <a:lnTo>
                  <a:pt x="923" y="659"/>
                </a:lnTo>
                <a:lnTo>
                  <a:pt x="909" y="649"/>
                </a:lnTo>
                <a:lnTo>
                  <a:pt x="902" y="645"/>
                </a:lnTo>
                <a:lnTo>
                  <a:pt x="898" y="620"/>
                </a:lnTo>
                <a:lnTo>
                  <a:pt x="891" y="598"/>
                </a:lnTo>
                <a:lnTo>
                  <a:pt x="873" y="616"/>
                </a:lnTo>
                <a:lnTo>
                  <a:pt x="855" y="616"/>
                </a:lnTo>
                <a:lnTo>
                  <a:pt x="840" y="598"/>
                </a:lnTo>
                <a:lnTo>
                  <a:pt x="830" y="591"/>
                </a:lnTo>
                <a:lnTo>
                  <a:pt x="815" y="591"/>
                </a:lnTo>
                <a:lnTo>
                  <a:pt x="815" y="609"/>
                </a:lnTo>
                <a:lnTo>
                  <a:pt x="804" y="623"/>
                </a:lnTo>
                <a:lnTo>
                  <a:pt x="790" y="623"/>
                </a:lnTo>
                <a:lnTo>
                  <a:pt x="761" y="605"/>
                </a:lnTo>
                <a:lnTo>
                  <a:pt x="765" y="587"/>
                </a:lnTo>
                <a:lnTo>
                  <a:pt x="783" y="587"/>
                </a:lnTo>
                <a:lnTo>
                  <a:pt x="797" y="584"/>
                </a:lnTo>
                <a:lnTo>
                  <a:pt x="797" y="584"/>
                </a:lnTo>
                <a:lnTo>
                  <a:pt x="801" y="548"/>
                </a:lnTo>
                <a:lnTo>
                  <a:pt x="797" y="515"/>
                </a:lnTo>
                <a:lnTo>
                  <a:pt x="790" y="490"/>
                </a:lnTo>
                <a:lnTo>
                  <a:pt x="783" y="468"/>
                </a:lnTo>
                <a:lnTo>
                  <a:pt x="768" y="454"/>
                </a:lnTo>
                <a:lnTo>
                  <a:pt x="761" y="443"/>
                </a:lnTo>
                <a:lnTo>
                  <a:pt x="750" y="432"/>
                </a:lnTo>
                <a:lnTo>
                  <a:pt x="711" y="403"/>
                </a:lnTo>
                <a:lnTo>
                  <a:pt x="711" y="389"/>
                </a:lnTo>
                <a:lnTo>
                  <a:pt x="711" y="389"/>
                </a:lnTo>
                <a:lnTo>
                  <a:pt x="725" y="389"/>
                </a:lnTo>
                <a:lnTo>
                  <a:pt x="739" y="385"/>
                </a:lnTo>
                <a:lnTo>
                  <a:pt x="747" y="378"/>
                </a:lnTo>
                <a:lnTo>
                  <a:pt x="757" y="375"/>
                </a:lnTo>
                <a:lnTo>
                  <a:pt x="768" y="357"/>
                </a:lnTo>
                <a:lnTo>
                  <a:pt x="772" y="339"/>
                </a:lnTo>
                <a:lnTo>
                  <a:pt x="772" y="335"/>
                </a:lnTo>
                <a:lnTo>
                  <a:pt x="696" y="346"/>
                </a:lnTo>
                <a:lnTo>
                  <a:pt x="696" y="346"/>
                </a:lnTo>
                <a:lnTo>
                  <a:pt x="675" y="349"/>
                </a:lnTo>
                <a:lnTo>
                  <a:pt x="656" y="349"/>
                </a:lnTo>
                <a:lnTo>
                  <a:pt x="642" y="349"/>
                </a:lnTo>
                <a:lnTo>
                  <a:pt x="628" y="342"/>
                </a:lnTo>
                <a:lnTo>
                  <a:pt x="613" y="339"/>
                </a:lnTo>
                <a:lnTo>
                  <a:pt x="602" y="331"/>
                </a:lnTo>
                <a:lnTo>
                  <a:pt x="584" y="310"/>
                </a:lnTo>
                <a:lnTo>
                  <a:pt x="574" y="292"/>
                </a:lnTo>
                <a:lnTo>
                  <a:pt x="566" y="274"/>
                </a:lnTo>
                <a:lnTo>
                  <a:pt x="559" y="256"/>
                </a:lnTo>
                <a:lnTo>
                  <a:pt x="559" y="256"/>
                </a:lnTo>
                <a:lnTo>
                  <a:pt x="530" y="202"/>
                </a:lnTo>
                <a:lnTo>
                  <a:pt x="509" y="158"/>
                </a:lnTo>
                <a:lnTo>
                  <a:pt x="494" y="126"/>
                </a:lnTo>
                <a:lnTo>
                  <a:pt x="494" y="126"/>
                </a:lnTo>
                <a:lnTo>
                  <a:pt x="487" y="111"/>
                </a:lnTo>
                <a:lnTo>
                  <a:pt x="480" y="97"/>
                </a:lnTo>
                <a:lnTo>
                  <a:pt x="469" y="83"/>
                </a:lnTo>
                <a:lnTo>
                  <a:pt x="455" y="68"/>
                </a:lnTo>
                <a:lnTo>
                  <a:pt x="437" y="57"/>
                </a:lnTo>
                <a:lnTo>
                  <a:pt x="411" y="54"/>
                </a:lnTo>
                <a:lnTo>
                  <a:pt x="379" y="54"/>
                </a:lnTo>
                <a:lnTo>
                  <a:pt x="343" y="61"/>
                </a:lnTo>
                <a:lnTo>
                  <a:pt x="343" y="61"/>
                </a:lnTo>
                <a:lnTo>
                  <a:pt x="321" y="65"/>
                </a:lnTo>
                <a:lnTo>
                  <a:pt x="300" y="65"/>
                </a:lnTo>
                <a:lnTo>
                  <a:pt x="260" y="65"/>
                </a:lnTo>
                <a:lnTo>
                  <a:pt x="220" y="57"/>
                </a:lnTo>
                <a:lnTo>
                  <a:pt x="184" y="46"/>
                </a:lnTo>
                <a:lnTo>
                  <a:pt x="152" y="32"/>
                </a:lnTo>
                <a:lnTo>
                  <a:pt x="127" y="21"/>
                </a:lnTo>
                <a:lnTo>
                  <a:pt x="105" y="10"/>
                </a:lnTo>
                <a:lnTo>
                  <a:pt x="105" y="10"/>
                </a:lnTo>
                <a:lnTo>
                  <a:pt x="98" y="7"/>
                </a:lnTo>
                <a:lnTo>
                  <a:pt x="80" y="0"/>
                </a:lnTo>
                <a:lnTo>
                  <a:pt x="69" y="0"/>
                </a:lnTo>
                <a:lnTo>
                  <a:pt x="58" y="0"/>
                </a:lnTo>
                <a:lnTo>
                  <a:pt x="51" y="3"/>
                </a:lnTo>
                <a:lnTo>
                  <a:pt x="44" y="14"/>
                </a:lnTo>
                <a:lnTo>
                  <a:pt x="44" y="14"/>
                </a:lnTo>
                <a:lnTo>
                  <a:pt x="33" y="28"/>
                </a:lnTo>
                <a:lnTo>
                  <a:pt x="18" y="39"/>
                </a:lnTo>
                <a:lnTo>
                  <a:pt x="0" y="46"/>
                </a:lnTo>
                <a:lnTo>
                  <a:pt x="0" y="46"/>
                </a:lnTo>
                <a:lnTo>
                  <a:pt x="0" y="54"/>
                </a:lnTo>
                <a:lnTo>
                  <a:pt x="0" y="54"/>
                </a:lnTo>
                <a:lnTo>
                  <a:pt x="0" y="75"/>
                </a:lnTo>
                <a:lnTo>
                  <a:pt x="4" y="90"/>
                </a:lnTo>
                <a:lnTo>
                  <a:pt x="8" y="101"/>
                </a:lnTo>
                <a:lnTo>
                  <a:pt x="15" y="104"/>
                </a:lnTo>
                <a:lnTo>
                  <a:pt x="26" y="108"/>
                </a:lnTo>
                <a:lnTo>
                  <a:pt x="29" y="108"/>
                </a:lnTo>
                <a:lnTo>
                  <a:pt x="36" y="104"/>
                </a:lnTo>
                <a:lnTo>
                  <a:pt x="36" y="104"/>
                </a:lnTo>
                <a:lnTo>
                  <a:pt x="58" y="119"/>
                </a:lnTo>
                <a:lnTo>
                  <a:pt x="72" y="133"/>
                </a:lnTo>
                <a:lnTo>
                  <a:pt x="80" y="151"/>
                </a:lnTo>
                <a:lnTo>
                  <a:pt x="83" y="169"/>
                </a:lnTo>
                <a:lnTo>
                  <a:pt x="83" y="202"/>
                </a:lnTo>
                <a:lnTo>
                  <a:pt x="83" y="212"/>
                </a:lnTo>
                <a:lnTo>
                  <a:pt x="54" y="227"/>
                </a:lnTo>
                <a:lnTo>
                  <a:pt x="54" y="227"/>
                </a:lnTo>
                <a:lnTo>
                  <a:pt x="33" y="230"/>
                </a:lnTo>
                <a:lnTo>
                  <a:pt x="22" y="238"/>
                </a:lnTo>
                <a:lnTo>
                  <a:pt x="15" y="248"/>
                </a:lnTo>
                <a:lnTo>
                  <a:pt x="11" y="263"/>
                </a:lnTo>
                <a:lnTo>
                  <a:pt x="15" y="288"/>
                </a:lnTo>
                <a:lnTo>
                  <a:pt x="15" y="299"/>
                </a:lnTo>
                <a:lnTo>
                  <a:pt x="26" y="310"/>
                </a:lnTo>
                <a:lnTo>
                  <a:pt x="36" y="324"/>
                </a:lnTo>
                <a:lnTo>
                  <a:pt x="58" y="331"/>
                </a:lnTo>
                <a:lnTo>
                  <a:pt x="65" y="339"/>
                </a:lnTo>
                <a:lnTo>
                  <a:pt x="54" y="353"/>
                </a:lnTo>
                <a:lnTo>
                  <a:pt x="47" y="371"/>
                </a:lnTo>
                <a:lnTo>
                  <a:pt x="40" y="382"/>
                </a:lnTo>
                <a:lnTo>
                  <a:pt x="58" y="393"/>
                </a:lnTo>
                <a:lnTo>
                  <a:pt x="58" y="393"/>
                </a:lnTo>
                <a:lnTo>
                  <a:pt x="72" y="393"/>
                </a:lnTo>
                <a:lnTo>
                  <a:pt x="98" y="396"/>
                </a:lnTo>
                <a:lnTo>
                  <a:pt x="98" y="396"/>
                </a:lnTo>
                <a:lnTo>
                  <a:pt x="101" y="400"/>
                </a:lnTo>
                <a:lnTo>
                  <a:pt x="105" y="403"/>
                </a:lnTo>
                <a:lnTo>
                  <a:pt x="105" y="407"/>
                </a:lnTo>
                <a:lnTo>
                  <a:pt x="108" y="421"/>
                </a:lnTo>
                <a:lnTo>
                  <a:pt x="108" y="436"/>
                </a:lnTo>
                <a:lnTo>
                  <a:pt x="112" y="447"/>
                </a:lnTo>
                <a:lnTo>
                  <a:pt x="130" y="454"/>
                </a:lnTo>
                <a:lnTo>
                  <a:pt x="130" y="461"/>
                </a:lnTo>
                <a:lnTo>
                  <a:pt x="130" y="483"/>
                </a:lnTo>
                <a:lnTo>
                  <a:pt x="130" y="497"/>
                </a:lnTo>
                <a:lnTo>
                  <a:pt x="145" y="497"/>
                </a:lnTo>
                <a:lnTo>
                  <a:pt x="152" y="512"/>
                </a:lnTo>
                <a:lnTo>
                  <a:pt x="141" y="526"/>
                </a:lnTo>
                <a:lnTo>
                  <a:pt x="141" y="540"/>
                </a:lnTo>
                <a:lnTo>
                  <a:pt x="152" y="555"/>
                </a:lnTo>
                <a:lnTo>
                  <a:pt x="166" y="562"/>
                </a:lnTo>
                <a:lnTo>
                  <a:pt x="166" y="584"/>
                </a:lnTo>
                <a:lnTo>
                  <a:pt x="166" y="584"/>
                </a:lnTo>
                <a:lnTo>
                  <a:pt x="148" y="602"/>
                </a:lnTo>
                <a:lnTo>
                  <a:pt x="137" y="616"/>
                </a:lnTo>
                <a:lnTo>
                  <a:pt x="137" y="627"/>
                </a:lnTo>
                <a:lnTo>
                  <a:pt x="137" y="634"/>
                </a:lnTo>
                <a:lnTo>
                  <a:pt x="141" y="638"/>
                </a:lnTo>
                <a:lnTo>
                  <a:pt x="148" y="641"/>
                </a:lnTo>
                <a:lnTo>
                  <a:pt x="155" y="641"/>
                </a:lnTo>
                <a:lnTo>
                  <a:pt x="173" y="656"/>
                </a:lnTo>
                <a:lnTo>
                  <a:pt x="173" y="688"/>
                </a:lnTo>
                <a:lnTo>
                  <a:pt x="163" y="714"/>
                </a:lnTo>
                <a:lnTo>
                  <a:pt x="163" y="714"/>
                </a:lnTo>
                <a:lnTo>
                  <a:pt x="148" y="714"/>
                </a:lnTo>
                <a:lnTo>
                  <a:pt x="134" y="721"/>
                </a:lnTo>
                <a:lnTo>
                  <a:pt x="123" y="732"/>
                </a:lnTo>
                <a:lnTo>
                  <a:pt x="112" y="742"/>
                </a:lnTo>
                <a:lnTo>
                  <a:pt x="98" y="764"/>
                </a:lnTo>
                <a:lnTo>
                  <a:pt x="94" y="771"/>
                </a:lnTo>
                <a:lnTo>
                  <a:pt x="58" y="768"/>
                </a:lnTo>
                <a:lnTo>
                  <a:pt x="65" y="879"/>
                </a:lnTo>
                <a:lnTo>
                  <a:pt x="80" y="894"/>
                </a:lnTo>
                <a:lnTo>
                  <a:pt x="98" y="905"/>
                </a:lnTo>
                <a:lnTo>
                  <a:pt x="94" y="912"/>
                </a:lnTo>
                <a:lnTo>
                  <a:pt x="83" y="937"/>
                </a:lnTo>
                <a:lnTo>
                  <a:pt x="72" y="955"/>
                </a:lnTo>
                <a:lnTo>
                  <a:pt x="72" y="970"/>
                </a:lnTo>
                <a:lnTo>
                  <a:pt x="80" y="988"/>
                </a:lnTo>
                <a:lnTo>
                  <a:pt x="87" y="970"/>
                </a:lnTo>
                <a:lnTo>
                  <a:pt x="101" y="962"/>
                </a:lnTo>
                <a:lnTo>
                  <a:pt x="123" y="962"/>
                </a:lnTo>
                <a:lnTo>
                  <a:pt x="130" y="973"/>
                </a:lnTo>
                <a:lnTo>
                  <a:pt x="130" y="984"/>
                </a:lnTo>
                <a:lnTo>
                  <a:pt x="134" y="1002"/>
                </a:lnTo>
                <a:lnTo>
                  <a:pt x="137" y="1013"/>
                </a:lnTo>
                <a:lnTo>
                  <a:pt x="155" y="1016"/>
                </a:lnTo>
                <a:lnTo>
                  <a:pt x="166" y="1016"/>
                </a:lnTo>
                <a:lnTo>
                  <a:pt x="166" y="1027"/>
                </a:lnTo>
                <a:lnTo>
                  <a:pt x="173" y="1056"/>
                </a:lnTo>
                <a:lnTo>
                  <a:pt x="188" y="1056"/>
                </a:lnTo>
                <a:lnTo>
                  <a:pt x="220" y="1006"/>
                </a:lnTo>
                <a:lnTo>
                  <a:pt x="220" y="1006"/>
                </a:lnTo>
                <a:lnTo>
                  <a:pt x="235" y="1006"/>
                </a:lnTo>
                <a:lnTo>
                  <a:pt x="235" y="1006"/>
                </a:lnTo>
                <a:lnTo>
                  <a:pt x="249" y="1006"/>
                </a:lnTo>
                <a:lnTo>
                  <a:pt x="253" y="991"/>
                </a:lnTo>
                <a:lnTo>
                  <a:pt x="271" y="988"/>
                </a:lnTo>
                <a:lnTo>
                  <a:pt x="282" y="998"/>
                </a:lnTo>
                <a:lnTo>
                  <a:pt x="300" y="998"/>
                </a:lnTo>
                <a:lnTo>
                  <a:pt x="318" y="1009"/>
                </a:lnTo>
                <a:lnTo>
                  <a:pt x="318" y="1024"/>
                </a:lnTo>
                <a:lnTo>
                  <a:pt x="314" y="1042"/>
                </a:lnTo>
                <a:lnTo>
                  <a:pt x="303" y="1042"/>
                </a:lnTo>
                <a:lnTo>
                  <a:pt x="285" y="1042"/>
                </a:lnTo>
                <a:lnTo>
                  <a:pt x="274" y="1049"/>
                </a:lnTo>
                <a:lnTo>
                  <a:pt x="314" y="1099"/>
                </a:lnTo>
                <a:lnTo>
                  <a:pt x="328" y="1128"/>
                </a:lnTo>
                <a:lnTo>
                  <a:pt x="339" y="1117"/>
                </a:lnTo>
                <a:lnTo>
                  <a:pt x="354" y="1114"/>
                </a:lnTo>
                <a:lnTo>
                  <a:pt x="350" y="1135"/>
                </a:lnTo>
                <a:lnTo>
                  <a:pt x="346" y="1190"/>
                </a:lnTo>
                <a:lnTo>
                  <a:pt x="364" y="1197"/>
                </a:lnTo>
                <a:lnTo>
                  <a:pt x="375" y="1168"/>
                </a:lnTo>
                <a:lnTo>
                  <a:pt x="401" y="1168"/>
                </a:lnTo>
                <a:lnTo>
                  <a:pt x="426" y="1186"/>
                </a:lnTo>
                <a:lnTo>
                  <a:pt x="447" y="1179"/>
                </a:lnTo>
                <a:lnTo>
                  <a:pt x="469" y="1182"/>
                </a:lnTo>
                <a:lnTo>
                  <a:pt x="469" y="1204"/>
                </a:lnTo>
                <a:lnTo>
                  <a:pt x="465" y="1226"/>
                </a:lnTo>
                <a:lnTo>
                  <a:pt x="465" y="1233"/>
                </a:lnTo>
                <a:lnTo>
                  <a:pt x="491" y="1240"/>
                </a:lnTo>
                <a:lnTo>
                  <a:pt x="487" y="1262"/>
                </a:lnTo>
                <a:lnTo>
                  <a:pt x="505" y="1265"/>
                </a:lnTo>
                <a:lnTo>
                  <a:pt x="505" y="1290"/>
                </a:lnTo>
                <a:lnTo>
                  <a:pt x="505" y="1305"/>
                </a:lnTo>
                <a:lnTo>
                  <a:pt x="523" y="1312"/>
                </a:lnTo>
                <a:lnTo>
                  <a:pt x="534" y="1290"/>
                </a:lnTo>
                <a:lnTo>
                  <a:pt x="541" y="1269"/>
                </a:lnTo>
                <a:lnTo>
                  <a:pt x="552" y="1262"/>
                </a:lnTo>
                <a:lnTo>
                  <a:pt x="570" y="1272"/>
                </a:lnTo>
                <a:lnTo>
                  <a:pt x="588" y="1280"/>
                </a:lnTo>
                <a:lnTo>
                  <a:pt x="599" y="1283"/>
                </a:lnTo>
                <a:lnTo>
                  <a:pt x="599" y="1283"/>
                </a:lnTo>
                <a:lnTo>
                  <a:pt x="602" y="1309"/>
                </a:lnTo>
                <a:lnTo>
                  <a:pt x="610" y="1330"/>
                </a:lnTo>
                <a:lnTo>
                  <a:pt x="617" y="1345"/>
                </a:lnTo>
                <a:lnTo>
                  <a:pt x="628" y="1359"/>
                </a:lnTo>
                <a:lnTo>
                  <a:pt x="646" y="1373"/>
                </a:lnTo>
                <a:lnTo>
                  <a:pt x="656" y="1377"/>
                </a:lnTo>
                <a:lnTo>
                  <a:pt x="664" y="1384"/>
                </a:lnTo>
                <a:lnTo>
                  <a:pt x="653" y="1406"/>
                </a:lnTo>
                <a:lnTo>
                  <a:pt x="653" y="1424"/>
                </a:lnTo>
                <a:lnTo>
                  <a:pt x="667" y="1428"/>
                </a:lnTo>
                <a:lnTo>
                  <a:pt x="707" y="1363"/>
                </a:lnTo>
                <a:lnTo>
                  <a:pt x="736" y="1366"/>
                </a:lnTo>
                <a:lnTo>
                  <a:pt x="765" y="1244"/>
                </a:lnTo>
                <a:lnTo>
                  <a:pt x="786" y="1200"/>
                </a:lnTo>
                <a:lnTo>
                  <a:pt x="739" y="1190"/>
                </a:lnTo>
                <a:lnTo>
                  <a:pt x="747" y="1161"/>
                </a:lnTo>
                <a:lnTo>
                  <a:pt x="747" y="1161"/>
                </a:lnTo>
                <a:lnTo>
                  <a:pt x="757" y="1168"/>
                </a:lnTo>
                <a:lnTo>
                  <a:pt x="768" y="1168"/>
                </a:lnTo>
                <a:lnTo>
                  <a:pt x="768" y="1164"/>
                </a:lnTo>
                <a:lnTo>
                  <a:pt x="768" y="1161"/>
                </a:lnTo>
                <a:lnTo>
                  <a:pt x="768" y="1161"/>
                </a:lnTo>
                <a:lnTo>
                  <a:pt x="743" y="1063"/>
                </a:lnTo>
                <a:lnTo>
                  <a:pt x="743" y="1063"/>
                </a:lnTo>
                <a:lnTo>
                  <a:pt x="750" y="1049"/>
                </a:lnTo>
                <a:lnTo>
                  <a:pt x="757" y="1034"/>
                </a:lnTo>
                <a:lnTo>
                  <a:pt x="765" y="1027"/>
                </a:lnTo>
                <a:lnTo>
                  <a:pt x="775" y="1020"/>
                </a:lnTo>
                <a:lnTo>
                  <a:pt x="793" y="1013"/>
                </a:lnTo>
                <a:lnTo>
                  <a:pt x="808" y="1013"/>
                </a:lnTo>
                <a:lnTo>
                  <a:pt x="826" y="1016"/>
                </a:lnTo>
                <a:lnTo>
                  <a:pt x="837" y="1024"/>
                </a:lnTo>
                <a:lnTo>
                  <a:pt x="848" y="1031"/>
                </a:lnTo>
                <a:lnTo>
                  <a:pt x="866" y="1049"/>
                </a:lnTo>
                <a:lnTo>
                  <a:pt x="884" y="1042"/>
                </a:lnTo>
                <a:lnTo>
                  <a:pt x="894" y="1031"/>
                </a:lnTo>
                <a:lnTo>
                  <a:pt x="902" y="1031"/>
                </a:lnTo>
                <a:lnTo>
                  <a:pt x="916" y="1038"/>
                </a:lnTo>
                <a:lnTo>
                  <a:pt x="927" y="1049"/>
                </a:lnTo>
                <a:lnTo>
                  <a:pt x="938" y="1060"/>
                </a:lnTo>
                <a:lnTo>
                  <a:pt x="945" y="1038"/>
                </a:lnTo>
                <a:lnTo>
                  <a:pt x="956" y="1049"/>
                </a:lnTo>
                <a:lnTo>
                  <a:pt x="970" y="1049"/>
                </a:lnTo>
                <a:lnTo>
                  <a:pt x="970" y="1016"/>
                </a:lnTo>
                <a:lnTo>
                  <a:pt x="988" y="1013"/>
                </a:lnTo>
                <a:lnTo>
                  <a:pt x="995" y="1020"/>
                </a:lnTo>
                <a:lnTo>
                  <a:pt x="1017" y="1024"/>
                </a:lnTo>
                <a:lnTo>
                  <a:pt x="1017" y="1024"/>
                </a:lnTo>
                <a:lnTo>
                  <a:pt x="1024" y="1009"/>
                </a:lnTo>
                <a:lnTo>
                  <a:pt x="1024" y="995"/>
                </a:lnTo>
                <a:lnTo>
                  <a:pt x="1021" y="977"/>
                </a:lnTo>
                <a:lnTo>
                  <a:pt x="1013" y="959"/>
                </a:lnTo>
                <a:lnTo>
                  <a:pt x="999" y="930"/>
                </a:lnTo>
                <a:lnTo>
                  <a:pt x="992" y="915"/>
                </a:lnTo>
                <a:lnTo>
                  <a:pt x="995" y="897"/>
                </a:lnTo>
                <a:lnTo>
                  <a:pt x="995" y="897"/>
                </a:lnTo>
                <a:lnTo>
                  <a:pt x="1017" y="894"/>
                </a:lnTo>
                <a:lnTo>
                  <a:pt x="1024" y="890"/>
                </a:lnTo>
                <a:lnTo>
                  <a:pt x="1028" y="887"/>
                </a:lnTo>
                <a:lnTo>
                  <a:pt x="1028" y="883"/>
                </a:lnTo>
                <a:lnTo>
                  <a:pt x="1021" y="879"/>
                </a:lnTo>
                <a:lnTo>
                  <a:pt x="1021" y="879"/>
                </a:lnTo>
                <a:lnTo>
                  <a:pt x="1013" y="872"/>
                </a:lnTo>
                <a:lnTo>
                  <a:pt x="1006" y="869"/>
                </a:lnTo>
                <a:lnTo>
                  <a:pt x="1003" y="854"/>
                </a:lnTo>
                <a:lnTo>
                  <a:pt x="1003" y="843"/>
                </a:lnTo>
                <a:lnTo>
                  <a:pt x="1003" y="840"/>
                </a:lnTo>
                <a:lnTo>
                  <a:pt x="1003" y="840"/>
                </a:lnTo>
                <a:lnTo>
                  <a:pt x="1013" y="851"/>
                </a:lnTo>
                <a:lnTo>
                  <a:pt x="1021" y="854"/>
                </a:lnTo>
                <a:lnTo>
                  <a:pt x="1024" y="858"/>
                </a:lnTo>
                <a:lnTo>
                  <a:pt x="1031" y="854"/>
                </a:lnTo>
                <a:lnTo>
                  <a:pt x="1039" y="840"/>
                </a:lnTo>
                <a:lnTo>
                  <a:pt x="1042" y="815"/>
                </a:lnTo>
                <a:lnTo>
                  <a:pt x="1046" y="764"/>
                </a:lnTo>
                <a:lnTo>
                  <a:pt x="1046" y="739"/>
                </a:lnTo>
                <a:lnTo>
                  <a:pt x="1046" y="739"/>
                </a:lnTo>
                <a:lnTo>
                  <a:pt x="1035" y="732"/>
                </a:lnTo>
                <a:lnTo>
                  <a:pt x="1028" y="724"/>
                </a:lnTo>
                <a:lnTo>
                  <a:pt x="1013" y="710"/>
                </a:lnTo>
                <a:lnTo>
                  <a:pt x="1003" y="685"/>
                </a:lnTo>
                <a:lnTo>
                  <a:pt x="1003" y="685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7598237" y="1946060"/>
            <a:ext cx="4102129" cy="2572669"/>
          </a:xfrm>
          <a:custGeom>
            <a:avLst/>
            <a:gdLst>
              <a:gd name="T0" fmla="*/ 1719 w 2076"/>
              <a:gd name="T1" fmla="*/ 155 h 1302"/>
              <a:gd name="T2" fmla="*/ 1795 w 2076"/>
              <a:gd name="T3" fmla="*/ 101 h 1302"/>
              <a:gd name="T4" fmla="*/ 1900 w 2076"/>
              <a:gd name="T5" fmla="*/ 152 h 1302"/>
              <a:gd name="T6" fmla="*/ 1925 w 2076"/>
              <a:gd name="T7" fmla="*/ 231 h 1302"/>
              <a:gd name="T8" fmla="*/ 1975 w 2076"/>
              <a:gd name="T9" fmla="*/ 264 h 1302"/>
              <a:gd name="T10" fmla="*/ 2069 w 2076"/>
              <a:gd name="T11" fmla="*/ 346 h 1302"/>
              <a:gd name="T12" fmla="*/ 2029 w 2076"/>
              <a:gd name="T13" fmla="*/ 408 h 1302"/>
              <a:gd name="T14" fmla="*/ 1968 w 2076"/>
              <a:gd name="T15" fmla="*/ 447 h 1302"/>
              <a:gd name="T16" fmla="*/ 1918 w 2076"/>
              <a:gd name="T17" fmla="*/ 473 h 1302"/>
              <a:gd name="T18" fmla="*/ 1864 w 2076"/>
              <a:gd name="T19" fmla="*/ 545 h 1302"/>
              <a:gd name="T20" fmla="*/ 1892 w 2076"/>
              <a:gd name="T21" fmla="*/ 595 h 1302"/>
              <a:gd name="T22" fmla="*/ 1835 w 2076"/>
              <a:gd name="T23" fmla="*/ 783 h 1302"/>
              <a:gd name="T24" fmla="*/ 1831 w 2076"/>
              <a:gd name="T25" fmla="*/ 833 h 1302"/>
              <a:gd name="T26" fmla="*/ 1867 w 2076"/>
              <a:gd name="T27" fmla="*/ 920 h 1302"/>
              <a:gd name="T28" fmla="*/ 1784 w 2076"/>
              <a:gd name="T29" fmla="*/ 905 h 1302"/>
              <a:gd name="T30" fmla="*/ 1680 w 2076"/>
              <a:gd name="T31" fmla="*/ 931 h 1302"/>
              <a:gd name="T32" fmla="*/ 1503 w 2076"/>
              <a:gd name="T33" fmla="*/ 913 h 1302"/>
              <a:gd name="T34" fmla="*/ 1460 w 2076"/>
              <a:gd name="T35" fmla="*/ 977 h 1302"/>
              <a:gd name="T36" fmla="*/ 1402 w 2076"/>
              <a:gd name="T37" fmla="*/ 1021 h 1302"/>
              <a:gd name="T38" fmla="*/ 1449 w 2076"/>
              <a:gd name="T39" fmla="*/ 1086 h 1302"/>
              <a:gd name="T40" fmla="*/ 1449 w 2076"/>
              <a:gd name="T41" fmla="*/ 1194 h 1302"/>
              <a:gd name="T42" fmla="*/ 1373 w 2076"/>
              <a:gd name="T43" fmla="*/ 1230 h 1302"/>
              <a:gd name="T44" fmla="*/ 1262 w 2076"/>
              <a:gd name="T45" fmla="*/ 1298 h 1302"/>
              <a:gd name="T46" fmla="*/ 1168 w 2076"/>
              <a:gd name="T47" fmla="*/ 1280 h 1302"/>
              <a:gd name="T48" fmla="*/ 1074 w 2076"/>
              <a:gd name="T49" fmla="*/ 1111 h 1302"/>
              <a:gd name="T50" fmla="*/ 1002 w 2076"/>
              <a:gd name="T51" fmla="*/ 1010 h 1302"/>
              <a:gd name="T52" fmla="*/ 825 w 2076"/>
              <a:gd name="T53" fmla="*/ 1017 h 1302"/>
              <a:gd name="T54" fmla="*/ 663 w 2076"/>
              <a:gd name="T55" fmla="*/ 959 h 1302"/>
              <a:gd name="T56" fmla="*/ 598 w 2076"/>
              <a:gd name="T57" fmla="*/ 981 h 1302"/>
              <a:gd name="T58" fmla="*/ 562 w 2076"/>
              <a:gd name="T59" fmla="*/ 956 h 1302"/>
              <a:gd name="T60" fmla="*/ 490 w 2076"/>
              <a:gd name="T61" fmla="*/ 949 h 1302"/>
              <a:gd name="T62" fmla="*/ 411 w 2076"/>
              <a:gd name="T63" fmla="*/ 840 h 1302"/>
              <a:gd name="T64" fmla="*/ 310 w 2076"/>
              <a:gd name="T65" fmla="*/ 797 h 1302"/>
              <a:gd name="T66" fmla="*/ 241 w 2076"/>
              <a:gd name="T67" fmla="*/ 786 h 1302"/>
              <a:gd name="T68" fmla="*/ 238 w 2076"/>
              <a:gd name="T69" fmla="*/ 721 h 1302"/>
              <a:gd name="T70" fmla="*/ 288 w 2076"/>
              <a:gd name="T71" fmla="*/ 685 h 1302"/>
              <a:gd name="T72" fmla="*/ 259 w 2076"/>
              <a:gd name="T73" fmla="*/ 639 h 1302"/>
              <a:gd name="T74" fmla="*/ 148 w 2076"/>
              <a:gd name="T75" fmla="*/ 613 h 1302"/>
              <a:gd name="T76" fmla="*/ 18 w 2076"/>
              <a:gd name="T77" fmla="*/ 574 h 1302"/>
              <a:gd name="T78" fmla="*/ 119 w 2076"/>
              <a:gd name="T79" fmla="*/ 534 h 1302"/>
              <a:gd name="T80" fmla="*/ 620 w 2076"/>
              <a:gd name="T81" fmla="*/ 422 h 1302"/>
              <a:gd name="T82" fmla="*/ 771 w 2076"/>
              <a:gd name="T83" fmla="*/ 408 h 1302"/>
              <a:gd name="T84" fmla="*/ 843 w 2076"/>
              <a:gd name="T85" fmla="*/ 357 h 1302"/>
              <a:gd name="T86" fmla="*/ 944 w 2076"/>
              <a:gd name="T87" fmla="*/ 332 h 1302"/>
              <a:gd name="T88" fmla="*/ 984 w 2076"/>
              <a:gd name="T89" fmla="*/ 227 h 1302"/>
              <a:gd name="T90" fmla="*/ 977 w 2076"/>
              <a:gd name="T91" fmla="*/ 145 h 1302"/>
              <a:gd name="T92" fmla="*/ 941 w 2076"/>
              <a:gd name="T93" fmla="*/ 54 h 1302"/>
              <a:gd name="T94" fmla="*/ 1013 w 2076"/>
              <a:gd name="T95" fmla="*/ 0 h 1302"/>
              <a:gd name="T96" fmla="*/ 1161 w 2076"/>
              <a:gd name="T97" fmla="*/ 76 h 1302"/>
              <a:gd name="T98" fmla="*/ 1247 w 2076"/>
              <a:gd name="T99" fmla="*/ 98 h 1302"/>
              <a:gd name="T100" fmla="*/ 1258 w 2076"/>
              <a:gd name="T101" fmla="*/ 173 h 1302"/>
              <a:gd name="T102" fmla="*/ 1287 w 2076"/>
              <a:gd name="T103" fmla="*/ 260 h 1302"/>
              <a:gd name="T104" fmla="*/ 1337 w 2076"/>
              <a:gd name="T105" fmla="*/ 310 h 1302"/>
              <a:gd name="T106" fmla="*/ 1269 w 2076"/>
              <a:gd name="T107" fmla="*/ 382 h 1302"/>
              <a:gd name="T108" fmla="*/ 1272 w 2076"/>
              <a:gd name="T109" fmla="*/ 483 h 1302"/>
              <a:gd name="T110" fmla="*/ 1280 w 2076"/>
              <a:gd name="T111" fmla="*/ 599 h 1302"/>
              <a:gd name="T112" fmla="*/ 1366 w 2076"/>
              <a:gd name="T113" fmla="*/ 620 h 1302"/>
              <a:gd name="T114" fmla="*/ 1427 w 2076"/>
              <a:gd name="T115" fmla="*/ 602 h 1302"/>
              <a:gd name="T116" fmla="*/ 1481 w 2076"/>
              <a:gd name="T117" fmla="*/ 592 h 1302"/>
              <a:gd name="T118" fmla="*/ 1554 w 2076"/>
              <a:gd name="T119" fmla="*/ 548 h 1302"/>
              <a:gd name="T120" fmla="*/ 1622 w 2076"/>
              <a:gd name="T121" fmla="*/ 444 h 1302"/>
              <a:gd name="T122" fmla="*/ 1575 w 2076"/>
              <a:gd name="T123" fmla="*/ 220 h 1302"/>
              <a:gd name="T124" fmla="*/ 1593 w 2076"/>
              <a:gd name="T125" fmla="*/ 94 h 1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76" h="1302">
                <a:moveTo>
                  <a:pt x="1593" y="94"/>
                </a:moveTo>
                <a:lnTo>
                  <a:pt x="1593" y="94"/>
                </a:lnTo>
                <a:lnTo>
                  <a:pt x="1633" y="112"/>
                </a:lnTo>
                <a:lnTo>
                  <a:pt x="1680" y="112"/>
                </a:lnTo>
                <a:lnTo>
                  <a:pt x="1701" y="152"/>
                </a:lnTo>
                <a:lnTo>
                  <a:pt x="1719" y="155"/>
                </a:lnTo>
                <a:lnTo>
                  <a:pt x="1719" y="155"/>
                </a:lnTo>
                <a:lnTo>
                  <a:pt x="1737" y="141"/>
                </a:lnTo>
                <a:lnTo>
                  <a:pt x="1755" y="130"/>
                </a:lnTo>
                <a:lnTo>
                  <a:pt x="1766" y="126"/>
                </a:lnTo>
                <a:lnTo>
                  <a:pt x="1766" y="126"/>
                </a:lnTo>
                <a:lnTo>
                  <a:pt x="1773" y="126"/>
                </a:lnTo>
                <a:lnTo>
                  <a:pt x="1777" y="119"/>
                </a:lnTo>
                <a:lnTo>
                  <a:pt x="1795" y="101"/>
                </a:lnTo>
                <a:lnTo>
                  <a:pt x="1802" y="94"/>
                </a:lnTo>
                <a:lnTo>
                  <a:pt x="1813" y="94"/>
                </a:lnTo>
                <a:lnTo>
                  <a:pt x="1824" y="101"/>
                </a:lnTo>
                <a:lnTo>
                  <a:pt x="1838" y="116"/>
                </a:lnTo>
                <a:lnTo>
                  <a:pt x="1864" y="130"/>
                </a:lnTo>
                <a:lnTo>
                  <a:pt x="1889" y="137"/>
                </a:lnTo>
                <a:lnTo>
                  <a:pt x="1900" y="152"/>
                </a:lnTo>
                <a:lnTo>
                  <a:pt x="1900" y="184"/>
                </a:lnTo>
                <a:lnTo>
                  <a:pt x="1929" y="202"/>
                </a:lnTo>
                <a:lnTo>
                  <a:pt x="1929" y="202"/>
                </a:lnTo>
                <a:lnTo>
                  <a:pt x="1929" y="209"/>
                </a:lnTo>
                <a:lnTo>
                  <a:pt x="1925" y="227"/>
                </a:lnTo>
                <a:lnTo>
                  <a:pt x="1925" y="227"/>
                </a:lnTo>
                <a:lnTo>
                  <a:pt x="1925" y="231"/>
                </a:lnTo>
                <a:lnTo>
                  <a:pt x="1929" y="231"/>
                </a:lnTo>
                <a:lnTo>
                  <a:pt x="1936" y="231"/>
                </a:lnTo>
                <a:lnTo>
                  <a:pt x="1950" y="231"/>
                </a:lnTo>
                <a:lnTo>
                  <a:pt x="1968" y="220"/>
                </a:lnTo>
                <a:lnTo>
                  <a:pt x="1972" y="253"/>
                </a:lnTo>
                <a:lnTo>
                  <a:pt x="1972" y="253"/>
                </a:lnTo>
                <a:lnTo>
                  <a:pt x="1975" y="264"/>
                </a:lnTo>
                <a:lnTo>
                  <a:pt x="1979" y="274"/>
                </a:lnTo>
                <a:lnTo>
                  <a:pt x="1986" y="289"/>
                </a:lnTo>
                <a:lnTo>
                  <a:pt x="1997" y="303"/>
                </a:lnTo>
                <a:lnTo>
                  <a:pt x="2015" y="318"/>
                </a:lnTo>
                <a:lnTo>
                  <a:pt x="2040" y="332"/>
                </a:lnTo>
                <a:lnTo>
                  <a:pt x="2069" y="346"/>
                </a:lnTo>
                <a:lnTo>
                  <a:pt x="2069" y="346"/>
                </a:lnTo>
                <a:lnTo>
                  <a:pt x="2073" y="357"/>
                </a:lnTo>
                <a:lnTo>
                  <a:pt x="2076" y="364"/>
                </a:lnTo>
                <a:lnTo>
                  <a:pt x="2076" y="379"/>
                </a:lnTo>
                <a:lnTo>
                  <a:pt x="2073" y="390"/>
                </a:lnTo>
                <a:lnTo>
                  <a:pt x="2066" y="401"/>
                </a:lnTo>
                <a:lnTo>
                  <a:pt x="2051" y="408"/>
                </a:lnTo>
                <a:lnTo>
                  <a:pt x="2029" y="408"/>
                </a:lnTo>
                <a:lnTo>
                  <a:pt x="2029" y="408"/>
                </a:lnTo>
                <a:lnTo>
                  <a:pt x="2019" y="408"/>
                </a:lnTo>
                <a:lnTo>
                  <a:pt x="2001" y="411"/>
                </a:lnTo>
                <a:lnTo>
                  <a:pt x="1990" y="415"/>
                </a:lnTo>
                <a:lnTo>
                  <a:pt x="1983" y="422"/>
                </a:lnTo>
                <a:lnTo>
                  <a:pt x="1975" y="433"/>
                </a:lnTo>
                <a:lnTo>
                  <a:pt x="1968" y="447"/>
                </a:lnTo>
                <a:lnTo>
                  <a:pt x="1968" y="447"/>
                </a:lnTo>
                <a:lnTo>
                  <a:pt x="1965" y="458"/>
                </a:lnTo>
                <a:lnTo>
                  <a:pt x="1957" y="469"/>
                </a:lnTo>
                <a:lnTo>
                  <a:pt x="1950" y="473"/>
                </a:lnTo>
                <a:lnTo>
                  <a:pt x="1939" y="476"/>
                </a:lnTo>
                <a:lnTo>
                  <a:pt x="1925" y="473"/>
                </a:lnTo>
                <a:lnTo>
                  <a:pt x="1918" y="473"/>
                </a:lnTo>
                <a:lnTo>
                  <a:pt x="1918" y="473"/>
                </a:lnTo>
                <a:lnTo>
                  <a:pt x="1903" y="501"/>
                </a:lnTo>
                <a:lnTo>
                  <a:pt x="1889" y="523"/>
                </a:lnTo>
                <a:lnTo>
                  <a:pt x="1878" y="530"/>
                </a:lnTo>
                <a:lnTo>
                  <a:pt x="1871" y="538"/>
                </a:lnTo>
                <a:lnTo>
                  <a:pt x="1871" y="538"/>
                </a:lnTo>
                <a:lnTo>
                  <a:pt x="1864" y="545"/>
                </a:lnTo>
                <a:lnTo>
                  <a:pt x="1864" y="552"/>
                </a:lnTo>
                <a:lnTo>
                  <a:pt x="1867" y="556"/>
                </a:lnTo>
                <a:lnTo>
                  <a:pt x="1874" y="563"/>
                </a:lnTo>
                <a:lnTo>
                  <a:pt x="1889" y="570"/>
                </a:lnTo>
                <a:lnTo>
                  <a:pt x="1896" y="574"/>
                </a:lnTo>
                <a:lnTo>
                  <a:pt x="1892" y="595"/>
                </a:lnTo>
                <a:lnTo>
                  <a:pt x="1892" y="595"/>
                </a:lnTo>
                <a:lnTo>
                  <a:pt x="1882" y="606"/>
                </a:lnTo>
                <a:lnTo>
                  <a:pt x="1871" y="620"/>
                </a:lnTo>
                <a:lnTo>
                  <a:pt x="1856" y="642"/>
                </a:lnTo>
                <a:lnTo>
                  <a:pt x="1846" y="667"/>
                </a:lnTo>
                <a:lnTo>
                  <a:pt x="1835" y="700"/>
                </a:lnTo>
                <a:lnTo>
                  <a:pt x="1831" y="736"/>
                </a:lnTo>
                <a:lnTo>
                  <a:pt x="1835" y="783"/>
                </a:lnTo>
                <a:lnTo>
                  <a:pt x="1835" y="783"/>
                </a:lnTo>
                <a:lnTo>
                  <a:pt x="1842" y="790"/>
                </a:lnTo>
                <a:lnTo>
                  <a:pt x="1856" y="808"/>
                </a:lnTo>
                <a:lnTo>
                  <a:pt x="1860" y="819"/>
                </a:lnTo>
                <a:lnTo>
                  <a:pt x="1856" y="826"/>
                </a:lnTo>
                <a:lnTo>
                  <a:pt x="1849" y="830"/>
                </a:lnTo>
                <a:lnTo>
                  <a:pt x="1831" y="833"/>
                </a:lnTo>
                <a:lnTo>
                  <a:pt x="1831" y="833"/>
                </a:lnTo>
                <a:lnTo>
                  <a:pt x="1835" y="851"/>
                </a:lnTo>
                <a:lnTo>
                  <a:pt x="1842" y="869"/>
                </a:lnTo>
                <a:lnTo>
                  <a:pt x="1856" y="891"/>
                </a:lnTo>
                <a:lnTo>
                  <a:pt x="1856" y="891"/>
                </a:lnTo>
                <a:lnTo>
                  <a:pt x="1864" y="909"/>
                </a:lnTo>
                <a:lnTo>
                  <a:pt x="1867" y="920"/>
                </a:lnTo>
                <a:lnTo>
                  <a:pt x="1864" y="920"/>
                </a:lnTo>
                <a:lnTo>
                  <a:pt x="1860" y="920"/>
                </a:lnTo>
                <a:lnTo>
                  <a:pt x="1842" y="913"/>
                </a:lnTo>
                <a:lnTo>
                  <a:pt x="1817" y="916"/>
                </a:lnTo>
                <a:lnTo>
                  <a:pt x="1817" y="916"/>
                </a:lnTo>
                <a:lnTo>
                  <a:pt x="1802" y="909"/>
                </a:lnTo>
                <a:lnTo>
                  <a:pt x="1784" y="905"/>
                </a:lnTo>
                <a:lnTo>
                  <a:pt x="1766" y="902"/>
                </a:lnTo>
                <a:lnTo>
                  <a:pt x="1745" y="902"/>
                </a:lnTo>
                <a:lnTo>
                  <a:pt x="1723" y="905"/>
                </a:lnTo>
                <a:lnTo>
                  <a:pt x="1701" y="913"/>
                </a:lnTo>
                <a:lnTo>
                  <a:pt x="1691" y="920"/>
                </a:lnTo>
                <a:lnTo>
                  <a:pt x="1680" y="931"/>
                </a:lnTo>
                <a:lnTo>
                  <a:pt x="1680" y="931"/>
                </a:lnTo>
                <a:lnTo>
                  <a:pt x="1622" y="902"/>
                </a:lnTo>
                <a:lnTo>
                  <a:pt x="1611" y="913"/>
                </a:lnTo>
                <a:lnTo>
                  <a:pt x="1597" y="923"/>
                </a:lnTo>
                <a:lnTo>
                  <a:pt x="1586" y="920"/>
                </a:lnTo>
                <a:lnTo>
                  <a:pt x="1546" y="887"/>
                </a:lnTo>
                <a:lnTo>
                  <a:pt x="1532" y="887"/>
                </a:lnTo>
                <a:lnTo>
                  <a:pt x="1503" y="913"/>
                </a:lnTo>
                <a:lnTo>
                  <a:pt x="1499" y="927"/>
                </a:lnTo>
                <a:lnTo>
                  <a:pt x="1481" y="923"/>
                </a:lnTo>
                <a:lnTo>
                  <a:pt x="1467" y="913"/>
                </a:lnTo>
                <a:lnTo>
                  <a:pt x="1456" y="902"/>
                </a:lnTo>
                <a:lnTo>
                  <a:pt x="1445" y="905"/>
                </a:lnTo>
                <a:lnTo>
                  <a:pt x="1442" y="934"/>
                </a:lnTo>
                <a:lnTo>
                  <a:pt x="1460" y="977"/>
                </a:lnTo>
                <a:lnTo>
                  <a:pt x="1460" y="977"/>
                </a:lnTo>
                <a:lnTo>
                  <a:pt x="1460" y="988"/>
                </a:lnTo>
                <a:lnTo>
                  <a:pt x="1453" y="1006"/>
                </a:lnTo>
                <a:lnTo>
                  <a:pt x="1438" y="1024"/>
                </a:lnTo>
                <a:lnTo>
                  <a:pt x="1431" y="1035"/>
                </a:lnTo>
                <a:lnTo>
                  <a:pt x="1420" y="1039"/>
                </a:lnTo>
                <a:lnTo>
                  <a:pt x="1402" y="1021"/>
                </a:lnTo>
                <a:lnTo>
                  <a:pt x="1388" y="1017"/>
                </a:lnTo>
                <a:lnTo>
                  <a:pt x="1384" y="1035"/>
                </a:lnTo>
                <a:lnTo>
                  <a:pt x="1384" y="1057"/>
                </a:lnTo>
                <a:lnTo>
                  <a:pt x="1399" y="1068"/>
                </a:lnTo>
                <a:lnTo>
                  <a:pt x="1424" y="1071"/>
                </a:lnTo>
                <a:lnTo>
                  <a:pt x="1442" y="1075"/>
                </a:lnTo>
                <a:lnTo>
                  <a:pt x="1449" y="1086"/>
                </a:lnTo>
                <a:lnTo>
                  <a:pt x="1449" y="1100"/>
                </a:lnTo>
                <a:lnTo>
                  <a:pt x="1449" y="1129"/>
                </a:lnTo>
                <a:lnTo>
                  <a:pt x="1467" y="1129"/>
                </a:lnTo>
                <a:lnTo>
                  <a:pt x="1460" y="1143"/>
                </a:lnTo>
                <a:lnTo>
                  <a:pt x="1445" y="1154"/>
                </a:lnTo>
                <a:lnTo>
                  <a:pt x="1445" y="1169"/>
                </a:lnTo>
                <a:lnTo>
                  <a:pt x="1449" y="1194"/>
                </a:lnTo>
                <a:lnTo>
                  <a:pt x="1438" y="1205"/>
                </a:lnTo>
                <a:lnTo>
                  <a:pt x="1438" y="1205"/>
                </a:lnTo>
                <a:lnTo>
                  <a:pt x="1427" y="1205"/>
                </a:lnTo>
                <a:lnTo>
                  <a:pt x="1406" y="1208"/>
                </a:lnTo>
                <a:lnTo>
                  <a:pt x="1395" y="1212"/>
                </a:lnTo>
                <a:lnTo>
                  <a:pt x="1384" y="1219"/>
                </a:lnTo>
                <a:lnTo>
                  <a:pt x="1373" y="1230"/>
                </a:lnTo>
                <a:lnTo>
                  <a:pt x="1370" y="1241"/>
                </a:lnTo>
                <a:lnTo>
                  <a:pt x="1341" y="1255"/>
                </a:lnTo>
                <a:lnTo>
                  <a:pt x="1341" y="1255"/>
                </a:lnTo>
                <a:lnTo>
                  <a:pt x="1341" y="1262"/>
                </a:lnTo>
                <a:lnTo>
                  <a:pt x="1341" y="1288"/>
                </a:lnTo>
                <a:lnTo>
                  <a:pt x="1337" y="1288"/>
                </a:lnTo>
                <a:lnTo>
                  <a:pt x="1262" y="1298"/>
                </a:lnTo>
                <a:lnTo>
                  <a:pt x="1262" y="1298"/>
                </a:lnTo>
                <a:lnTo>
                  <a:pt x="1240" y="1302"/>
                </a:lnTo>
                <a:lnTo>
                  <a:pt x="1222" y="1302"/>
                </a:lnTo>
                <a:lnTo>
                  <a:pt x="1207" y="1298"/>
                </a:lnTo>
                <a:lnTo>
                  <a:pt x="1193" y="1295"/>
                </a:lnTo>
                <a:lnTo>
                  <a:pt x="1179" y="1291"/>
                </a:lnTo>
                <a:lnTo>
                  <a:pt x="1168" y="1280"/>
                </a:lnTo>
                <a:lnTo>
                  <a:pt x="1150" y="1262"/>
                </a:lnTo>
                <a:lnTo>
                  <a:pt x="1139" y="1244"/>
                </a:lnTo>
                <a:lnTo>
                  <a:pt x="1132" y="1226"/>
                </a:lnTo>
                <a:lnTo>
                  <a:pt x="1125" y="1208"/>
                </a:lnTo>
                <a:lnTo>
                  <a:pt x="1125" y="1208"/>
                </a:lnTo>
                <a:lnTo>
                  <a:pt x="1096" y="1154"/>
                </a:lnTo>
                <a:lnTo>
                  <a:pt x="1074" y="1111"/>
                </a:lnTo>
                <a:lnTo>
                  <a:pt x="1060" y="1075"/>
                </a:lnTo>
                <a:lnTo>
                  <a:pt x="1060" y="1075"/>
                </a:lnTo>
                <a:lnTo>
                  <a:pt x="1052" y="1064"/>
                </a:lnTo>
                <a:lnTo>
                  <a:pt x="1045" y="1050"/>
                </a:lnTo>
                <a:lnTo>
                  <a:pt x="1034" y="1035"/>
                </a:lnTo>
                <a:lnTo>
                  <a:pt x="1020" y="1021"/>
                </a:lnTo>
                <a:lnTo>
                  <a:pt x="1002" y="1010"/>
                </a:lnTo>
                <a:lnTo>
                  <a:pt x="977" y="1006"/>
                </a:lnTo>
                <a:lnTo>
                  <a:pt x="944" y="1006"/>
                </a:lnTo>
                <a:lnTo>
                  <a:pt x="908" y="1010"/>
                </a:lnTo>
                <a:lnTo>
                  <a:pt x="908" y="1010"/>
                </a:lnTo>
                <a:lnTo>
                  <a:pt x="887" y="1017"/>
                </a:lnTo>
                <a:lnTo>
                  <a:pt x="865" y="1017"/>
                </a:lnTo>
                <a:lnTo>
                  <a:pt x="825" y="1017"/>
                </a:lnTo>
                <a:lnTo>
                  <a:pt x="786" y="1006"/>
                </a:lnTo>
                <a:lnTo>
                  <a:pt x="750" y="995"/>
                </a:lnTo>
                <a:lnTo>
                  <a:pt x="717" y="985"/>
                </a:lnTo>
                <a:lnTo>
                  <a:pt x="692" y="974"/>
                </a:lnTo>
                <a:lnTo>
                  <a:pt x="674" y="963"/>
                </a:lnTo>
                <a:lnTo>
                  <a:pt x="674" y="963"/>
                </a:lnTo>
                <a:lnTo>
                  <a:pt x="663" y="959"/>
                </a:lnTo>
                <a:lnTo>
                  <a:pt x="645" y="952"/>
                </a:lnTo>
                <a:lnTo>
                  <a:pt x="634" y="952"/>
                </a:lnTo>
                <a:lnTo>
                  <a:pt x="623" y="952"/>
                </a:lnTo>
                <a:lnTo>
                  <a:pt x="616" y="956"/>
                </a:lnTo>
                <a:lnTo>
                  <a:pt x="609" y="963"/>
                </a:lnTo>
                <a:lnTo>
                  <a:pt x="609" y="963"/>
                </a:lnTo>
                <a:lnTo>
                  <a:pt x="598" y="981"/>
                </a:lnTo>
                <a:lnTo>
                  <a:pt x="587" y="992"/>
                </a:lnTo>
                <a:lnTo>
                  <a:pt x="569" y="999"/>
                </a:lnTo>
                <a:lnTo>
                  <a:pt x="569" y="999"/>
                </a:lnTo>
                <a:lnTo>
                  <a:pt x="569" y="999"/>
                </a:lnTo>
                <a:lnTo>
                  <a:pt x="569" y="981"/>
                </a:lnTo>
                <a:lnTo>
                  <a:pt x="566" y="967"/>
                </a:lnTo>
                <a:lnTo>
                  <a:pt x="562" y="956"/>
                </a:lnTo>
                <a:lnTo>
                  <a:pt x="555" y="949"/>
                </a:lnTo>
                <a:lnTo>
                  <a:pt x="544" y="945"/>
                </a:lnTo>
                <a:lnTo>
                  <a:pt x="537" y="945"/>
                </a:lnTo>
                <a:lnTo>
                  <a:pt x="519" y="945"/>
                </a:lnTo>
                <a:lnTo>
                  <a:pt x="519" y="945"/>
                </a:lnTo>
                <a:lnTo>
                  <a:pt x="501" y="949"/>
                </a:lnTo>
                <a:lnTo>
                  <a:pt x="490" y="949"/>
                </a:lnTo>
                <a:lnTo>
                  <a:pt x="479" y="945"/>
                </a:lnTo>
                <a:lnTo>
                  <a:pt x="468" y="941"/>
                </a:lnTo>
                <a:lnTo>
                  <a:pt x="454" y="927"/>
                </a:lnTo>
                <a:lnTo>
                  <a:pt x="440" y="905"/>
                </a:lnTo>
                <a:lnTo>
                  <a:pt x="425" y="873"/>
                </a:lnTo>
                <a:lnTo>
                  <a:pt x="425" y="873"/>
                </a:lnTo>
                <a:lnTo>
                  <a:pt x="411" y="840"/>
                </a:lnTo>
                <a:lnTo>
                  <a:pt x="396" y="812"/>
                </a:lnTo>
                <a:lnTo>
                  <a:pt x="382" y="794"/>
                </a:lnTo>
                <a:lnTo>
                  <a:pt x="367" y="779"/>
                </a:lnTo>
                <a:lnTo>
                  <a:pt x="357" y="772"/>
                </a:lnTo>
                <a:lnTo>
                  <a:pt x="342" y="772"/>
                </a:lnTo>
                <a:lnTo>
                  <a:pt x="328" y="783"/>
                </a:lnTo>
                <a:lnTo>
                  <a:pt x="310" y="797"/>
                </a:lnTo>
                <a:lnTo>
                  <a:pt x="310" y="797"/>
                </a:lnTo>
                <a:lnTo>
                  <a:pt x="295" y="812"/>
                </a:lnTo>
                <a:lnTo>
                  <a:pt x="281" y="815"/>
                </a:lnTo>
                <a:lnTo>
                  <a:pt x="270" y="812"/>
                </a:lnTo>
                <a:lnTo>
                  <a:pt x="256" y="804"/>
                </a:lnTo>
                <a:lnTo>
                  <a:pt x="248" y="794"/>
                </a:lnTo>
                <a:lnTo>
                  <a:pt x="241" y="786"/>
                </a:lnTo>
                <a:lnTo>
                  <a:pt x="234" y="776"/>
                </a:lnTo>
                <a:lnTo>
                  <a:pt x="234" y="776"/>
                </a:lnTo>
                <a:lnTo>
                  <a:pt x="230" y="768"/>
                </a:lnTo>
                <a:lnTo>
                  <a:pt x="227" y="747"/>
                </a:lnTo>
                <a:lnTo>
                  <a:pt x="227" y="739"/>
                </a:lnTo>
                <a:lnTo>
                  <a:pt x="230" y="729"/>
                </a:lnTo>
                <a:lnTo>
                  <a:pt x="238" y="721"/>
                </a:lnTo>
                <a:lnTo>
                  <a:pt x="248" y="718"/>
                </a:lnTo>
                <a:lnTo>
                  <a:pt x="248" y="718"/>
                </a:lnTo>
                <a:lnTo>
                  <a:pt x="263" y="714"/>
                </a:lnTo>
                <a:lnTo>
                  <a:pt x="274" y="707"/>
                </a:lnTo>
                <a:lnTo>
                  <a:pt x="285" y="700"/>
                </a:lnTo>
                <a:lnTo>
                  <a:pt x="288" y="693"/>
                </a:lnTo>
                <a:lnTo>
                  <a:pt x="288" y="685"/>
                </a:lnTo>
                <a:lnTo>
                  <a:pt x="285" y="678"/>
                </a:lnTo>
                <a:lnTo>
                  <a:pt x="277" y="671"/>
                </a:lnTo>
                <a:lnTo>
                  <a:pt x="266" y="671"/>
                </a:lnTo>
                <a:lnTo>
                  <a:pt x="263" y="657"/>
                </a:lnTo>
                <a:lnTo>
                  <a:pt x="270" y="649"/>
                </a:lnTo>
                <a:lnTo>
                  <a:pt x="270" y="639"/>
                </a:lnTo>
                <a:lnTo>
                  <a:pt x="259" y="639"/>
                </a:lnTo>
                <a:lnTo>
                  <a:pt x="259" y="639"/>
                </a:lnTo>
                <a:lnTo>
                  <a:pt x="248" y="639"/>
                </a:lnTo>
                <a:lnTo>
                  <a:pt x="227" y="631"/>
                </a:lnTo>
                <a:lnTo>
                  <a:pt x="198" y="624"/>
                </a:lnTo>
                <a:lnTo>
                  <a:pt x="184" y="617"/>
                </a:lnTo>
                <a:lnTo>
                  <a:pt x="169" y="606"/>
                </a:lnTo>
                <a:lnTo>
                  <a:pt x="148" y="613"/>
                </a:lnTo>
                <a:lnTo>
                  <a:pt x="126" y="624"/>
                </a:lnTo>
                <a:lnTo>
                  <a:pt x="101" y="617"/>
                </a:lnTo>
                <a:lnTo>
                  <a:pt x="86" y="602"/>
                </a:lnTo>
                <a:lnTo>
                  <a:pt x="61" y="606"/>
                </a:lnTo>
                <a:lnTo>
                  <a:pt x="0" y="599"/>
                </a:lnTo>
                <a:lnTo>
                  <a:pt x="18" y="574"/>
                </a:lnTo>
                <a:lnTo>
                  <a:pt x="18" y="574"/>
                </a:lnTo>
                <a:lnTo>
                  <a:pt x="25" y="566"/>
                </a:lnTo>
                <a:lnTo>
                  <a:pt x="32" y="563"/>
                </a:lnTo>
                <a:lnTo>
                  <a:pt x="39" y="559"/>
                </a:lnTo>
                <a:lnTo>
                  <a:pt x="39" y="559"/>
                </a:lnTo>
                <a:lnTo>
                  <a:pt x="79" y="563"/>
                </a:lnTo>
                <a:lnTo>
                  <a:pt x="101" y="563"/>
                </a:lnTo>
                <a:lnTo>
                  <a:pt x="119" y="534"/>
                </a:lnTo>
                <a:lnTo>
                  <a:pt x="382" y="534"/>
                </a:lnTo>
                <a:lnTo>
                  <a:pt x="414" y="509"/>
                </a:lnTo>
                <a:lnTo>
                  <a:pt x="461" y="512"/>
                </a:lnTo>
                <a:lnTo>
                  <a:pt x="580" y="444"/>
                </a:lnTo>
                <a:lnTo>
                  <a:pt x="580" y="444"/>
                </a:lnTo>
                <a:lnTo>
                  <a:pt x="598" y="433"/>
                </a:lnTo>
                <a:lnTo>
                  <a:pt x="620" y="422"/>
                </a:lnTo>
                <a:lnTo>
                  <a:pt x="645" y="408"/>
                </a:lnTo>
                <a:lnTo>
                  <a:pt x="677" y="401"/>
                </a:lnTo>
                <a:lnTo>
                  <a:pt x="710" y="397"/>
                </a:lnTo>
                <a:lnTo>
                  <a:pt x="739" y="397"/>
                </a:lnTo>
                <a:lnTo>
                  <a:pt x="757" y="401"/>
                </a:lnTo>
                <a:lnTo>
                  <a:pt x="771" y="408"/>
                </a:lnTo>
                <a:lnTo>
                  <a:pt x="771" y="408"/>
                </a:lnTo>
                <a:lnTo>
                  <a:pt x="796" y="419"/>
                </a:lnTo>
                <a:lnTo>
                  <a:pt x="814" y="419"/>
                </a:lnTo>
                <a:lnTo>
                  <a:pt x="825" y="411"/>
                </a:lnTo>
                <a:lnTo>
                  <a:pt x="836" y="401"/>
                </a:lnTo>
                <a:lnTo>
                  <a:pt x="840" y="390"/>
                </a:lnTo>
                <a:lnTo>
                  <a:pt x="840" y="375"/>
                </a:lnTo>
                <a:lnTo>
                  <a:pt x="843" y="357"/>
                </a:lnTo>
                <a:lnTo>
                  <a:pt x="843" y="357"/>
                </a:lnTo>
                <a:lnTo>
                  <a:pt x="861" y="361"/>
                </a:lnTo>
                <a:lnTo>
                  <a:pt x="879" y="361"/>
                </a:lnTo>
                <a:lnTo>
                  <a:pt x="901" y="357"/>
                </a:lnTo>
                <a:lnTo>
                  <a:pt x="926" y="346"/>
                </a:lnTo>
                <a:lnTo>
                  <a:pt x="937" y="339"/>
                </a:lnTo>
                <a:lnTo>
                  <a:pt x="944" y="332"/>
                </a:lnTo>
                <a:lnTo>
                  <a:pt x="955" y="321"/>
                </a:lnTo>
                <a:lnTo>
                  <a:pt x="962" y="307"/>
                </a:lnTo>
                <a:lnTo>
                  <a:pt x="966" y="289"/>
                </a:lnTo>
                <a:lnTo>
                  <a:pt x="970" y="271"/>
                </a:lnTo>
                <a:lnTo>
                  <a:pt x="970" y="271"/>
                </a:lnTo>
                <a:lnTo>
                  <a:pt x="977" y="245"/>
                </a:lnTo>
                <a:lnTo>
                  <a:pt x="984" y="227"/>
                </a:lnTo>
                <a:lnTo>
                  <a:pt x="991" y="217"/>
                </a:lnTo>
                <a:lnTo>
                  <a:pt x="998" y="213"/>
                </a:lnTo>
                <a:lnTo>
                  <a:pt x="998" y="213"/>
                </a:lnTo>
                <a:lnTo>
                  <a:pt x="1002" y="206"/>
                </a:lnTo>
                <a:lnTo>
                  <a:pt x="1002" y="195"/>
                </a:lnTo>
                <a:lnTo>
                  <a:pt x="991" y="170"/>
                </a:lnTo>
                <a:lnTo>
                  <a:pt x="977" y="145"/>
                </a:lnTo>
                <a:lnTo>
                  <a:pt x="973" y="134"/>
                </a:lnTo>
                <a:lnTo>
                  <a:pt x="973" y="134"/>
                </a:lnTo>
                <a:lnTo>
                  <a:pt x="962" y="123"/>
                </a:lnTo>
                <a:lnTo>
                  <a:pt x="951" y="112"/>
                </a:lnTo>
                <a:lnTo>
                  <a:pt x="944" y="98"/>
                </a:lnTo>
                <a:lnTo>
                  <a:pt x="941" y="76"/>
                </a:lnTo>
                <a:lnTo>
                  <a:pt x="941" y="54"/>
                </a:lnTo>
                <a:lnTo>
                  <a:pt x="948" y="44"/>
                </a:lnTo>
                <a:lnTo>
                  <a:pt x="955" y="29"/>
                </a:lnTo>
                <a:lnTo>
                  <a:pt x="966" y="15"/>
                </a:lnTo>
                <a:lnTo>
                  <a:pt x="980" y="0"/>
                </a:lnTo>
                <a:lnTo>
                  <a:pt x="980" y="0"/>
                </a:lnTo>
                <a:lnTo>
                  <a:pt x="980" y="0"/>
                </a:lnTo>
                <a:lnTo>
                  <a:pt x="1013" y="0"/>
                </a:lnTo>
                <a:lnTo>
                  <a:pt x="1052" y="11"/>
                </a:lnTo>
                <a:lnTo>
                  <a:pt x="1092" y="29"/>
                </a:lnTo>
                <a:lnTo>
                  <a:pt x="1110" y="36"/>
                </a:lnTo>
                <a:lnTo>
                  <a:pt x="1121" y="47"/>
                </a:lnTo>
                <a:lnTo>
                  <a:pt x="1121" y="47"/>
                </a:lnTo>
                <a:lnTo>
                  <a:pt x="1143" y="65"/>
                </a:lnTo>
                <a:lnTo>
                  <a:pt x="1161" y="76"/>
                </a:lnTo>
                <a:lnTo>
                  <a:pt x="1175" y="87"/>
                </a:lnTo>
                <a:lnTo>
                  <a:pt x="1175" y="87"/>
                </a:lnTo>
                <a:lnTo>
                  <a:pt x="1200" y="98"/>
                </a:lnTo>
                <a:lnTo>
                  <a:pt x="1218" y="101"/>
                </a:lnTo>
                <a:lnTo>
                  <a:pt x="1233" y="105"/>
                </a:lnTo>
                <a:lnTo>
                  <a:pt x="1240" y="101"/>
                </a:lnTo>
                <a:lnTo>
                  <a:pt x="1247" y="98"/>
                </a:lnTo>
                <a:lnTo>
                  <a:pt x="1247" y="94"/>
                </a:lnTo>
                <a:lnTo>
                  <a:pt x="1251" y="90"/>
                </a:lnTo>
                <a:lnTo>
                  <a:pt x="1251" y="148"/>
                </a:lnTo>
                <a:lnTo>
                  <a:pt x="1244" y="159"/>
                </a:lnTo>
                <a:lnTo>
                  <a:pt x="1244" y="159"/>
                </a:lnTo>
                <a:lnTo>
                  <a:pt x="1251" y="163"/>
                </a:lnTo>
                <a:lnTo>
                  <a:pt x="1258" y="173"/>
                </a:lnTo>
                <a:lnTo>
                  <a:pt x="1276" y="195"/>
                </a:lnTo>
                <a:lnTo>
                  <a:pt x="1283" y="220"/>
                </a:lnTo>
                <a:lnTo>
                  <a:pt x="1287" y="231"/>
                </a:lnTo>
                <a:lnTo>
                  <a:pt x="1287" y="242"/>
                </a:lnTo>
                <a:lnTo>
                  <a:pt x="1287" y="242"/>
                </a:lnTo>
                <a:lnTo>
                  <a:pt x="1287" y="253"/>
                </a:lnTo>
                <a:lnTo>
                  <a:pt x="1287" y="260"/>
                </a:lnTo>
                <a:lnTo>
                  <a:pt x="1298" y="274"/>
                </a:lnTo>
                <a:lnTo>
                  <a:pt x="1312" y="285"/>
                </a:lnTo>
                <a:lnTo>
                  <a:pt x="1312" y="285"/>
                </a:lnTo>
                <a:lnTo>
                  <a:pt x="1323" y="289"/>
                </a:lnTo>
                <a:lnTo>
                  <a:pt x="1334" y="296"/>
                </a:lnTo>
                <a:lnTo>
                  <a:pt x="1337" y="303"/>
                </a:lnTo>
                <a:lnTo>
                  <a:pt x="1337" y="310"/>
                </a:lnTo>
                <a:lnTo>
                  <a:pt x="1334" y="321"/>
                </a:lnTo>
                <a:lnTo>
                  <a:pt x="1326" y="332"/>
                </a:lnTo>
                <a:lnTo>
                  <a:pt x="1316" y="343"/>
                </a:lnTo>
                <a:lnTo>
                  <a:pt x="1298" y="354"/>
                </a:lnTo>
                <a:lnTo>
                  <a:pt x="1298" y="354"/>
                </a:lnTo>
                <a:lnTo>
                  <a:pt x="1280" y="364"/>
                </a:lnTo>
                <a:lnTo>
                  <a:pt x="1269" y="382"/>
                </a:lnTo>
                <a:lnTo>
                  <a:pt x="1262" y="401"/>
                </a:lnTo>
                <a:lnTo>
                  <a:pt x="1258" y="419"/>
                </a:lnTo>
                <a:lnTo>
                  <a:pt x="1258" y="437"/>
                </a:lnTo>
                <a:lnTo>
                  <a:pt x="1262" y="455"/>
                </a:lnTo>
                <a:lnTo>
                  <a:pt x="1269" y="476"/>
                </a:lnTo>
                <a:lnTo>
                  <a:pt x="1269" y="476"/>
                </a:lnTo>
                <a:lnTo>
                  <a:pt x="1272" y="483"/>
                </a:lnTo>
                <a:lnTo>
                  <a:pt x="1272" y="494"/>
                </a:lnTo>
                <a:lnTo>
                  <a:pt x="1272" y="523"/>
                </a:lnTo>
                <a:lnTo>
                  <a:pt x="1265" y="559"/>
                </a:lnTo>
                <a:lnTo>
                  <a:pt x="1265" y="559"/>
                </a:lnTo>
                <a:lnTo>
                  <a:pt x="1269" y="577"/>
                </a:lnTo>
                <a:lnTo>
                  <a:pt x="1272" y="588"/>
                </a:lnTo>
                <a:lnTo>
                  <a:pt x="1280" y="599"/>
                </a:lnTo>
                <a:lnTo>
                  <a:pt x="1287" y="606"/>
                </a:lnTo>
                <a:lnTo>
                  <a:pt x="1301" y="610"/>
                </a:lnTo>
                <a:lnTo>
                  <a:pt x="1312" y="610"/>
                </a:lnTo>
                <a:lnTo>
                  <a:pt x="1312" y="610"/>
                </a:lnTo>
                <a:lnTo>
                  <a:pt x="1341" y="613"/>
                </a:lnTo>
                <a:lnTo>
                  <a:pt x="1359" y="617"/>
                </a:lnTo>
                <a:lnTo>
                  <a:pt x="1366" y="620"/>
                </a:lnTo>
                <a:lnTo>
                  <a:pt x="1366" y="620"/>
                </a:lnTo>
                <a:lnTo>
                  <a:pt x="1373" y="628"/>
                </a:lnTo>
                <a:lnTo>
                  <a:pt x="1384" y="628"/>
                </a:lnTo>
                <a:lnTo>
                  <a:pt x="1399" y="628"/>
                </a:lnTo>
                <a:lnTo>
                  <a:pt x="1399" y="628"/>
                </a:lnTo>
                <a:lnTo>
                  <a:pt x="1417" y="610"/>
                </a:lnTo>
                <a:lnTo>
                  <a:pt x="1427" y="602"/>
                </a:lnTo>
                <a:lnTo>
                  <a:pt x="1435" y="599"/>
                </a:lnTo>
                <a:lnTo>
                  <a:pt x="1435" y="599"/>
                </a:lnTo>
                <a:lnTo>
                  <a:pt x="1460" y="599"/>
                </a:lnTo>
                <a:lnTo>
                  <a:pt x="1474" y="595"/>
                </a:lnTo>
                <a:lnTo>
                  <a:pt x="1478" y="595"/>
                </a:lnTo>
                <a:lnTo>
                  <a:pt x="1481" y="592"/>
                </a:lnTo>
                <a:lnTo>
                  <a:pt x="1481" y="592"/>
                </a:lnTo>
                <a:lnTo>
                  <a:pt x="1485" y="581"/>
                </a:lnTo>
                <a:lnTo>
                  <a:pt x="1496" y="570"/>
                </a:lnTo>
                <a:lnTo>
                  <a:pt x="1507" y="559"/>
                </a:lnTo>
                <a:lnTo>
                  <a:pt x="1507" y="559"/>
                </a:lnTo>
                <a:lnTo>
                  <a:pt x="1514" y="559"/>
                </a:lnTo>
                <a:lnTo>
                  <a:pt x="1532" y="556"/>
                </a:lnTo>
                <a:lnTo>
                  <a:pt x="1554" y="548"/>
                </a:lnTo>
                <a:lnTo>
                  <a:pt x="1561" y="541"/>
                </a:lnTo>
                <a:lnTo>
                  <a:pt x="1568" y="530"/>
                </a:lnTo>
                <a:lnTo>
                  <a:pt x="1568" y="530"/>
                </a:lnTo>
                <a:lnTo>
                  <a:pt x="1597" y="483"/>
                </a:lnTo>
                <a:lnTo>
                  <a:pt x="1608" y="455"/>
                </a:lnTo>
                <a:lnTo>
                  <a:pt x="1608" y="455"/>
                </a:lnTo>
                <a:lnTo>
                  <a:pt x="1622" y="444"/>
                </a:lnTo>
                <a:lnTo>
                  <a:pt x="1629" y="429"/>
                </a:lnTo>
                <a:lnTo>
                  <a:pt x="1633" y="415"/>
                </a:lnTo>
                <a:lnTo>
                  <a:pt x="1633" y="401"/>
                </a:lnTo>
                <a:lnTo>
                  <a:pt x="1629" y="375"/>
                </a:lnTo>
                <a:lnTo>
                  <a:pt x="1629" y="364"/>
                </a:lnTo>
                <a:lnTo>
                  <a:pt x="1586" y="264"/>
                </a:lnTo>
                <a:lnTo>
                  <a:pt x="1575" y="220"/>
                </a:lnTo>
                <a:lnTo>
                  <a:pt x="1575" y="220"/>
                </a:lnTo>
                <a:lnTo>
                  <a:pt x="1582" y="206"/>
                </a:lnTo>
                <a:lnTo>
                  <a:pt x="1590" y="188"/>
                </a:lnTo>
                <a:lnTo>
                  <a:pt x="1593" y="145"/>
                </a:lnTo>
                <a:lnTo>
                  <a:pt x="1593" y="112"/>
                </a:lnTo>
                <a:lnTo>
                  <a:pt x="1593" y="98"/>
                </a:lnTo>
                <a:lnTo>
                  <a:pt x="1593" y="94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9983241" y="2323463"/>
            <a:ext cx="51375" cy="51374"/>
          </a:xfrm>
          <a:custGeom>
            <a:avLst/>
            <a:gdLst>
              <a:gd name="T0" fmla="*/ 26 w 26"/>
              <a:gd name="T1" fmla="*/ 15 h 26"/>
              <a:gd name="T2" fmla="*/ 26 w 26"/>
              <a:gd name="T3" fmla="*/ 15 h 26"/>
              <a:gd name="T4" fmla="*/ 22 w 26"/>
              <a:gd name="T5" fmla="*/ 22 h 26"/>
              <a:gd name="T6" fmla="*/ 15 w 26"/>
              <a:gd name="T7" fmla="*/ 26 h 26"/>
              <a:gd name="T8" fmla="*/ 15 w 26"/>
              <a:gd name="T9" fmla="*/ 26 h 26"/>
              <a:gd name="T10" fmla="*/ 4 w 26"/>
              <a:gd name="T11" fmla="*/ 22 h 26"/>
              <a:gd name="T12" fmla="*/ 0 w 26"/>
              <a:gd name="T13" fmla="*/ 15 h 26"/>
              <a:gd name="T14" fmla="*/ 0 w 26"/>
              <a:gd name="T15" fmla="*/ 15 h 26"/>
              <a:gd name="T16" fmla="*/ 4 w 26"/>
              <a:gd name="T17" fmla="*/ 4 h 26"/>
              <a:gd name="T18" fmla="*/ 15 w 26"/>
              <a:gd name="T19" fmla="*/ 0 h 26"/>
              <a:gd name="T20" fmla="*/ 15 w 26"/>
              <a:gd name="T21" fmla="*/ 0 h 26"/>
              <a:gd name="T22" fmla="*/ 22 w 26"/>
              <a:gd name="T23" fmla="*/ 8 h 26"/>
              <a:gd name="T24" fmla="*/ 26 w 26"/>
              <a:gd name="T25" fmla="*/ 15 h 26"/>
              <a:gd name="T26" fmla="*/ 26 w 26"/>
              <a:gd name="T27" fmla="*/ 1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6">
                <a:moveTo>
                  <a:pt x="26" y="15"/>
                </a:moveTo>
                <a:lnTo>
                  <a:pt x="26" y="15"/>
                </a:lnTo>
                <a:lnTo>
                  <a:pt x="22" y="22"/>
                </a:lnTo>
                <a:lnTo>
                  <a:pt x="15" y="26"/>
                </a:lnTo>
                <a:lnTo>
                  <a:pt x="15" y="26"/>
                </a:lnTo>
                <a:lnTo>
                  <a:pt x="4" y="22"/>
                </a:lnTo>
                <a:lnTo>
                  <a:pt x="0" y="15"/>
                </a:lnTo>
                <a:lnTo>
                  <a:pt x="0" y="15"/>
                </a:lnTo>
                <a:lnTo>
                  <a:pt x="4" y="4"/>
                </a:lnTo>
                <a:lnTo>
                  <a:pt x="15" y="0"/>
                </a:lnTo>
                <a:lnTo>
                  <a:pt x="15" y="0"/>
                </a:lnTo>
                <a:lnTo>
                  <a:pt x="22" y="8"/>
                </a:lnTo>
                <a:lnTo>
                  <a:pt x="26" y="15"/>
                </a:lnTo>
                <a:lnTo>
                  <a:pt x="26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9955578" y="2295800"/>
            <a:ext cx="106703" cy="106701"/>
          </a:xfrm>
          <a:custGeom>
            <a:avLst/>
            <a:gdLst>
              <a:gd name="T0" fmla="*/ 54 w 54"/>
              <a:gd name="T1" fmla="*/ 29 h 54"/>
              <a:gd name="T2" fmla="*/ 54 w 54"/>
              <a:gd name="T3" fmla="*/ 29 h 54"/>
              <a:gd name="T4" fmla="*/ 54 w 54"/>
              <a:gd name="T5" fmla="*/ 40 h 54"/>
              <a:gd name="T6" fmla="*/ 47 w 54"/>
              <a:gd name="T7" fmla="*/ 47 h 54"/>
              <a:gd name="T8" fmla="*/ 36 w 54"/>
              <a:gd name="T9" fmla="*/ 54 h 54"/>
              <a:gd name="T10" fmla="*/ 25 w 54"/>
              <a:gd name="T11" fmla="*/ 54 h 54"/>
              <a:gd name="T12" fmla="*/ 25 w 54"/>
              <a:gd name="T13" fmla="*/ 54 h 54"/>
              <a:gd name="T14" fmla="*/ 18 w 54"/>
              <a:gd name="T15" fmla="*/ 54 h 54"/>
              <a:gd name="T16" fmla="*/ 7 w 54"/>
              <a:gd name="T17" fmla="*/ 47 h 54"/>
              <a:gd name="T18" fmla="*/ 4 w 54"/>
              <a:gd name="T19" fmla="*/ 40 h 54"/>
              <a:gd name="T20" fmla="*/ 0 w 54"/>
              <a:gd name="T21" fmla="*/ 29 h 54"/>
              <a:gd name="T22" fmla="*/ 0 w 54"/>
              <a:gd name="T23" fmla="*/ 29 h 54"/>
              <a:gd name="T24" fmla="*/ 4 w 54"/>
              <a:gd name="T25" fmla="*/ 18 h 54"/>
              <a:gd name="T26" fmla="*/ 7 w 54"/>
              <a:gd name="T27" fmla="*/ 7 h 54"/>
              <a:gd name="T28" fmla="*/ 18 w 54"/>
              <a:gd name="T29" fmla="*/ 4 h 54"/>
              <a:gd name="T30" fmla="*/ 29 w 54"/>
              <a:gd name="T31" fmla="*/ 0 h 54"/>
              <a:gd name="T32" fmla="*/ 29 w 54"/>
              <a:gd name="T33" fmla="*/ 0 h 54"/>
              <a:gd name="T34" fmla="*/ 40 w 54"/>
              <a:gd name="T35" fmla="*/ 4 h 54"/>
              <a:gd name="T36" fmla="*/ 47 w 54"/>
              <a:gd name="T37" fmla="*/ 11 h 54"/>
              <a:gd name="T38" fmla="*/ 54 w 54"/>
              <a:gd name="T39" fmla="*/ 18 h 54"/>
              <a:gd name="T40" fmla="*/ 54 w 54"/>
              <a:gd name="T41" fmla="*/ 29 h 54"/>
              <a:gd name="T42" fmla="*/ 54 w 54"/>
              <a:gd name="T43" fmla="*/ 29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4">
                <a:moveTo>
                  <a:pt x="54" y="29"/>
                </a:moveTo>
                <a:lnTo>
                  <a:pt x="54" y="29"/>
                </a:lnTo>
                <a:lnTo>
                  <a:pt x="54" y="40"/>
                </a:lnTo>
                <a:lnTo>
                  <a:pt x="47" y="47"/>
                </a:lnTo>
                <a:lnTo>
                  <a:pt x="36" y="54"/>
                </a:lnTo>
                <a:lnTo>
                  <a:pt x="25" y="54"/>
                </a:lnTo>
                <a:lnTo>
                  <a:pt x="25" y="54"/>
                </a:lnTo>
                <a:lnTo>
                  <a:pt x="18" y="54"/>
                </a:lnTo>
                <a:lnTo>
                  <a:pt x="7" y="47"/>
                </a:lnTo>
                <a:lnTo>
                  <a:pt x="4" y="40"/>
                </a:lnTo>
                <a:lnTo>
                  <a:pt x="0" y="29"/>
                </a:lnTo>
                <a:lnTo>
                  <a:pt x="0" y="29"/>
                </a:lnTo>
                <a:lnTo>
                  <a:pt x="4" y="18"/>
                </a:lnTo>
                <a:lnTo>
                  <a:pt x="7" y="7"/>
                </a:lnTo>
                <a:lnTo>
                  <a:pt x="18" y="4"/>
                </a:lnTo>
                <a:lnTo>
                  <a:pt x="29" y="0"/>
                </a:lnTo>
                <a:lnTo>
                  <a:pt x="29" y="0"/>
                </a:lnTo>
                <a:lnTo>
                  <a:pt x="40" y="4"/>
                </a:lnTo>
                <a:lnTo>
                  <a:pt x="47" y="11"/>
                </a:lnTo>
                <a:lnTo>
                  <a:pt x="54" y="18"/>
                </a:lnTo>
                <a:lnTo>
                  <a:pt x="54" y="29"/>
                </a:lnTo>
                <a:lnTo>
                  <a:pt x="54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4"/>
          <p:cNvSpPr>
            <a:spLocks/>
          </p:cNvSpPr>
          <p:nvPr/>
        </p:nvSpPr>
        <p:spPr bwMode="auto">
          <a:xfrm>
            <a:off x="9963482" y="5431610"/>
            <a:ext cx="41496" cy="41495"/>
          </a:xfrm>
          <a:custGeom>
            <a:avLst/>
            <a:gdLst>
              <a:gd name="T0" fmla="*/ 21 w 21"/>
              <a:gd name="T1" fmla="*/ 10 h 21"/>
              <a:gd name="T2" fmla="*/ 21 w 21"/>
              <a:gd name="T3" fmla="*/ 10 h 21"/>
              <a:gd name="T4" fmla="*/ 18 w 21"/>
              <a:gd name="T5" fmla="*/ 18 h 21"/>
              <a:gd name="T6" fmla="*/ 10 w 21"/>
              <a:gd name="T7" fmla="*/ 21 h 21"/>
              <a:gd name="T8" fmla="*/ 10 w 21"/>
              <a:gd name="T9" fmla="*/ 21 h 21"/>
              <a:gd name="T10" fmla="*/ 3 w 21"/>
              <a:gd name="T11" fmla="*/ 18 h 21"/>
              <a:gd name="T12" fmla="*/ 0 w 21"/>
              <a:gd name="T13" fmla="*/ 10 h 21"/>
              <a:gd name="T14" fmla="*/ 0 w 21"/>
              <a:gd name="T15" fmla="*/ 10 h 21"/>
              <a:gd name="T16" fmla="*/ 3 w 21"/>
              <a:gd name="T17" fmla="*/ 3 h 21"/>
              <a:gd name="T18" fmla="*/ 10 w 21"/>
              <a:gd name="T19" fmla="*/ 0 h 21"/>
              <a:gd name="T20" fmla="*/ 10 w 21"/>
              <a:gd name="T21" fmla="*/ 0 h 21"/>
              <a:gd name="T22" fmla="*/ 21 w 21"/>
              <a:gd name="T23" fmla="*/ 3 h 21"/>
              <a:gd name="T24" fmla="*/ 21 w 21"/>
              <a:gd name="T25" fmla="*/ 10 h 21"/>
              <a:gd name="T26" fmla="*/ 21 w 21"/>
              <a:gd name="T27" fmla="*/ 1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1">
                <a:moveTo>
                  <a:pt x="21" y="10"/>
                </a:moveTo>
                <a:lnTo>
                  <a:pt x="21" y="10"/>
                </a:lnTo>
                <a:lnTo>
                  <a:pt x="18" y="18"/>
                </a:lnTo>
                <a:lnTo>
                  <a:pt x="10" y="21"/>
                </a:lnTo>
                <a:lnTo>
                  <a:pt x="10" y="21"/>
                </a:lnTo>
                <a:lnTo>
                  <a:pt x="3" y="18"/>
                </a:lnTo>
                <a:lnTo>
                  <a:pt x="0" y="10"/>
                </a:lnTo>
                <a:lnTo>
                  <a:pt x="0" y="10"/>
                </a:lnTo>
                <a:lnTo>
                  <a:pt x="3" y="3"/>
                </a:lnTo>
                <a:lnTo>
                  <a:pt x="10" y="0"/>
                </a:lnTo>
                <a:lnTo>
                  <a:pt x="10" y="0"/>
                </a:lnTo>
                <a:lnTo>
                  <a:pt x="21" y="3"/>
                </a:lnTo>
                <a:lnTo>
                  <a:pt x="21" y="10"/>
                </a:lnTo>
                <a:lnTo>
                  <a:pt x="21" y="1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5"/>
          <p:cNvSpPr>
            <a:spLocks/>
          </p:cNvSpPr>
          <p:nvPr/>
        </p:nvSpPr>
        <p:spPr bwMode="auto">
          <a:xfrm>
            <a:off x="9933842" y="5394068"/>
            <a:ext cx="106703" cy="114604"/>
          </a:xfrm>
          <a:custGeom>
            <a:avLst/>
            <a:gdLst>
              <a:gd name="T0" fmla="*/ 54 w 54"/>
              <a:gd name="T1" fmla="*/ 29 h 58"/>
              <a:gd name="T2" fmla="*/ 54 w 54"/>
              <a:gd name="T3" fmla="*/ 29 h 58"/>
              <a:gd name="T4" fmla="*/ 51 w 54"/>
              <a:gd name="T5" fmla="*/ 40 h 58"/>
              <a:gd name="T6" fmla="*/ 43 w 54"/>
              <a:gd name="T7" fmla="*/ 51 h 58"/>
              <a:gd name="T8" fmla="*/ 36 w 54"/>
              <a:gd name="T9" fmla="*/ 55 h 58"/>
              <a:gd name="T10" fmla="*/ 25 w 54"/>
              <a:gd name="T11" fmla="*/ 58 h 58"/>
              <a:gd name="T12" fmla="*/ 25 w 54"/>
              <a:gd name="T13" fmla="*/ 58 h 58"/>
              <a:gd name="T14" fmla="*/ 15 w 54"/>
              <a:gd name="T15" fmla="*/ 55 h 58"/>
              <a:gd name="T16" fmla="*/ 7 w 54"/>
              <a:gd name="T17" fmla="*/ 47 h 58"/>
              <a:gd name="T18" fmla="*/ 0 w 54"/>
              <a:gd name="T19" fmla="*/ 40 h 58"/>
              <a:gd name="T20" fmla="*/ 0 w 54"/>
              <a:gd name="T21" fmla="*/ 29 h 58"/>
              <a:gd name="T22" fmla="*/ 0 w 54"/>
              <a:gd name="T23" fmla="*/ 29 h 58"/>
              <a:gd name="T24" fmla="*/ 0 w 54"/>
              <a:gd name="T25" fmla="*/ 19 h 58"/>
              <a:gd name="T26" fmla="*/ 7 w 54"/>
              <a:gd name="T27" fmla="*/ 8 h 58"/>
              <a:gd name="T28" fmla="*/ 15 w 54"/>
              <a:gd name="T29" fmla="*/ 4 h 58"/>
              <a:gd name="T30" fmla="*/ 25 w 54"/>
              <a:gd name="T31" fmla="*/ 0 h 58"/>
              <a:gd name="T32" fmla="*/ 25 w 54"/>
              <a:gd name="T33" fmla="*/ 0 h 58"/>
              <a:gd name="T34" fmla="*/ 36 w 54"/>
              <a:gd name="T35" fmla="*/ 4 h 58"/>
              <a:gd name="T36" fmla="*/ 47 w 54"/>
              <a:gd name="T37" fmla="*/ 11 h 58"/>
              <a:gd name="T38" fmla="*/ 51 w 54"/>
              <a:gd name="T39" fmla="*/ 19 h 58"/>
              <a:gd name="T40" fmla="*/ 54 w 54"/>
              <a:gd name="T41" fmla="*/ 29 h 58"/>
              <a:gd name="T42" fmla="*/ 54 w 54"/>
              <a:gd name="T43" fmla="*/ 29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8">
                <a:moveTo>
                  <a:pt x="54" y="29"/>
                </a:moveTo>
                <a:lnTo>
                  <a:pt x="54" y="29"/>
                </a:lnTo>
                <a:lnTo>
                  <a:pt x="51" y="40"/>
                </a:lnTo>
                <a:lnTo>
                  <a:pt x="43" y="51"/>
                </a:lnTo>
                <a:lnTo>
                  <a:pt x="36" y="55"/>
                </a:lnTo>
                <a:lnTo>
                  <a:pt x="25" y="58"/>
                </a:lnTo>
                <a:lnTo>
                  <a:pt x="25" y="58"/>
                </a:lnTo>
                <a:lnTo>
                  <a:pt x="15" y="55"/>
                </a:lnTo>
                <a:lnTo>
                  <a:pt x="7" y="47"/>
                </a:lnTo>
                <a:lnTo>
                  <a:pt x="0" y="40"/>
                </a:lnTo>
                <a:lnTo>
                  <a:pt x="0" y="29"/>
                </a:lnTo>
                <a:lnTo>
                  <a:pt x="0" y="29"/>
                </a:lnTo>
                <a:lnTo>
                  <a:pt x="0" y="19"/>
                </a:lnTo>
                <a:lnTo>
                  <a:pt x="7" y="8"/>
                </a:lnTo>
                <a:lnTo>
                  <a:pt x="15" y="4"/>
                </a:lnTo>
                <a:lnTo>
                  <a:pt x="25" y="0"/>
                </a:lnTo>
                <a:lnTo>
                  <a:pt x="25" y="0"/>
                </a:lnTo>
                <a:lnTo>
                  <a:pt x="36" y="4"/>
                </a:lnTo>
                <a:lnTo>
                  <a:pt x="47" y="11"/>
                </a:lnTo>
                <a:lnTo>
                  <a:pt x="51" y="19"/>
                </a:lnTo>
                <a:lnTo>
                  <a:pt x="54" y="29"/>
                </a:lnTo>
                <a:lnTo>
                  <a:pt x="54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6"/>
          <p:cNvSpPr>
            <a:spLocks/>
          </p:cNvSpPr>
          <p:nvPr/>
        </p:nvSpPr>
        <p:spPr bwMode="auto">
          <a:xfrm>
            <a:off x="10319158" y="649846"/>
            <a:ext cx="49399" cy="43471"/>
          </a:xfrm>
          <a:custGeom>
            <a:avLst/>
            <a:gdLst>
              <a:gd name="T0" fmla="*/ 25 w 25"/>
              <a:gd name="T1" fmla="*/ 11 h 22"/>
              <a:gd name="T2" fmla="*/ 25 w 25"/>
              <a:gd name="T3" fmla="*/ 11 h 22"/>
              <a:gd name="T4" fmla="*/ 22 w 25"/>
              <a:gd name="T5" fmla="*/ 22 h 22"/>
              <a:gd name="T6" fmla="*/ 11 w 25"/>
              <a:gd name="T7" fmla="*/ 22 h 22"/>
              <a:gd name="T8" fmla="*/ 11 w 25"/>
              <a:gd name="T9" fmla="*/ 22 h 22"/>
              <a:gd name="T10" fmla="*/ 4 w 25"/>
              <a:gd name="T11" fmla="*/ 18 h 22"/>
              <a:gd name="T12" fmla="*/ 0 w 25"/>
              <a:gd name="T13" fmla="*/ 11 h 22"/>
              <a:gd name="T14" fmla="*/ 0 w 25"/>
              <a:gd name="T15" fmla="*/ 11 h 22"/>
              <a:gd name="T16" fmla="*/ 4 w 25"/>
              <a:gd name="T17" fmla="*/ 4 h 22"/>
              <a:gd name="T18" fmla="*/ 14 w 25"/>
              <a:gd name="T19" fmla="*/ 0 h 22"/>
              <a:gd name="T20" fmla="*/ 14 w 25"/>
              <a:gd name="T21" fmla="*/ 0 h 22"/>
              <a:gd name="T22" fmla="*/ 22 w 25"/>
              <a:gd name="T23" fmla="*/ 4 h 22"/>
              <a:gd name="T24" fmla="*/ 25 w 25"/>
              <a:gd name="T25" fmla="*/ 11 h 22"/>
              <a:gd name="T26" fmla="*/ 25 w 25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2">
                <a:moveTo>
                  <a:pt x="25" y="11"/>
                </a:moveTo>
                <a:lnTo>
                  <a:pt x="25" y="11"/>
                </a:lnTo>
                <a:lnTo>
                  <a:pt x="22" y="22"/>
                </a:lnTo>
                <a:lnTo>
                  <a:pt x="11" y="22"/>
                </a:lnTo>
                <a:lnTo>
                  <a:pt x="11" y="22"/>
                </a:lnTo>
                <a:lnTo>
                  <a:pt x="4" y="18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4" y="0"/>
                </a:lnTo>
                <a:lnTo>
                  <a:pt x="14" y="0"/>
                </a:lnTo>
                <a:lnTo>
                  <a:pt x="22" y="4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7"/>
          <p:cNvSpPr>
            <a:spLocks/>
          </p:cNvSpPr>
          <p:nvPr/>
        </p:nvSpPr>
        <p:spPr bwMode="auto">
          <a:xfrm>
            <a:off x="10289518" y="614279"/>
            <a:ext cx="108679" cy="114604"/>
          </a:xfrm>
          <a:custGeom>
            <a:avLst/>
            <a:gdLst>
              <a:gd name="T0" fmla="*/ 55 w 55"/>
              <a:gd name="T1" fmla="*/ 29 h 58"/>
              <a:gd name="T2" fmla="*/ 55 w 55"/>
              <a:gd name="T3" fmla="*/ 29 h 58"/>
              <a:gd name="T4" fmla="*/ 51 w 55"/>
              <a:gd name="T5" fmla="*/ 40 h 58"/>
              <a:gd name="T6" fmla="*/ 47 w 55"/>
              <a:gd name="T7" fmla="*/ 50 h 58"/>
              <a:gd name="T8" fmla="*/ 37 w 55"/>
              <a:gd name="T9" fmla="*/ 54 h 58"/>
              <a:gd name="T10" fmla="*/ 26 w 55"/>
              <a:gd name="T11" fmla="*/ 58 h 58"/>
              <a:gd name="T12" fmla="*/ 26 w 55"/>
              <a:gd name="T13" fmla="*/ 58 h 58"/>
              <a:gd name="T14" fmla="*/ 15 w 55"/>
              <a:gd name="T15" fmla="*/ 54 h 58"/>
              <a:gd name="T16" fmla="*/ 8 w 55"/>
              <a:gd name="T17" fmla="*/ 47 h 58"/>
              <a:gd name="T18" fmla="*/ 0 w 55"/>
              <a:gd name="T19" fmla="*/ 40 h 58"/>
              <a:gd name="T20" fmla="*/ 0 w 55"/>
              <a:gd name="T21" fmla="*/ 29 h 58"/>
              <a:gd name="T22" fmla="*/ 0 w 55"/>
              <a:gd name="T23" fmla="*/ 29 h 58"/>
              <a:gd name="T24" fmla="*/ 0 w 55"/>
              <a:gd name="T25" fmla="*/ 18 h 58"/>
              <a:gd name="T26" fmla="*/ 8 w 55"/>
              <a:gd name="T27" fmla="*/ 11 h 58"/>
              <a:gd name="T28" fmla="*/ 19 w 55"/>
              <a:gd name="T29" fmla="*/ 4 h 58"/>
              <a:gd name="T30" fmla="*/ 29 w 55"/>
              <a:gd name="T31" fmla="*/ 0 h 58"/>
              <a:gd name="T32" fmla="*/ 29 w 55"/>
              <a:gd name="T33" fmla="*/ 0 h 58"/>
              <a:gd name="T34" fmla="*/ 40 w 55"/>
              <a:gd name="T35" fmla="*/ 4 h 58"/>
              <a:gd name="T36" fmla="*/ 47 w 55"/>
              <a:gd name="T37" fmla="*/ 11 h 58"/>
              <a:gd name="T38" fmla="*/ 55 w 55"/>
              <a:gd name="T39" fmla="*/ 18 h 58"/>
              <a:gd name="T40" fmla="*/ 55 w 55"/>
              <a:gd name="T41" fmla="*/ 29 h 58"/>
              <a:gd name="T42" fmla="*/ 55 w 55"/>
              <a:gd name="T43" fmla="*/ 29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8">
                <a:moveTo>
                  <a:pt x="55" y="29"/>
                </a:moveTo>
                <a:lnTo>
                  <a:pt x="55" y="29"/>
                </a:lnTo>
                <a:lnTo>
                  <a:pt x="51" y="40"/>
                </a:lnTo>
                <a:lnTo>
                  <a:pt x="47" y="50"/>
                </a:lnTo>
                <a:lnTo>
                  <a:pt x="37" y="54"/>
                </a:lnTo>
                <a:lnTo>
                  <a:pt x="26" y="58"/>
                </a:lnTo>
                <a:lnTo>
                  <a:pt x="26" y="58"/>
                </a:lnTo>
                <a:lnTo>
                  <a:pt x="15" y="54"/>
                </a:lnTo>
                <a:lnTo>
                  <a:pt x="8" y="47"/>
                </a:lnTo>
                <a:lnTo>
                  <a:pt x="0" y="40"/>
                </a:lnTo>
                <a:lnTo>
                  <a:pt x="0" y="29"/>
                </a:lnTo>
                <a:lnTo>
                  <a:pt x="0" y="29"/>
                </a:lnTo>
                <a:lnTo>
                  <a:pt x="0" y="18"/>
                </a:lnTo>
                <a:lnTo>
                  <a:pt x="8" y="11"/>
                </a:lnTo>
                <a:lnTo>
                  <a:pt x="19" y="4"/>
                </a:lnTo>
                <a:lnTo>
                  <a:pt x="29" y="0"/>
                </a:lnTo>
                <a:lnTo>
                  <a:pt x="29" y="0"/>
                </a:lnTo>
                <a:lnTo>
                  <a:pt x="40" y="4"/>
                </a:lnTo>
                <a:lnTo>
                  <a:pt x="47" y="11"/>
                </a:lnTo>
                <a:lnTo>
                  <a:pt x="55" y="18"/>
                </a:lnTo>
                <a:lnTo>
                  <a:pt x="55" y="29"/>
                </a:lnTo>
                <a:lnTo>
                  <a:pt x="55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8"/>
          <p:cNvSpPr>
            <a:spLocks/>
          </p:cNvSpPr>
          <p:nvPr/>
        </p:nvSpPr>
        <p:spPr bwMode="auto">
          <a:xfrm>
            <a:off x="10097848" y="1562728"/>
            <a:ext cx="142270" cy="142267"/>
          </a:xfrm>
          <a:custGeom>
            <a:avLst/>
            <a:gdLst>
              <a:gd name="T0" fmla="*/ 72 w 72"/>
              <a:gd name="T1" fmla="*/ 36 h 72"/>
              <a:gd name="T2" fmla="*/ 72 w 72"/>
              <a:gd name="T3" fmla="*/ 36 h 72"/>
              <a:gd name="T4" fmla="*/ 72 w 72"/>
              <a:gd name="T5" fmla="*/ 50 h 72"/>
              <a:gd name="T6" fmla="*/ 61 w 72"/>
              <a:gd name="T7" fmla="*/ 61 h 72"/>
              <a:gd name="T8" fmla="*/ 51 w 72"/>
              <a:gd name="T9" fmla="*/ 68 h 72"/>
              <a:gd name="T10" fmla="*/ 36 w 72"/>
              <a:gd name="T11" fmla="*/ 72 h 72"/>
              <a:gd name="T12" fmla="*/ 36 w 72"/>
              <a:gd name="T13" fmla="*/ 72 h 72"/>
              <a:gd name="T14" fmla="*/ 22 w 72"/>
              <a:gd name="T15" fmla="*/ 68 h 72"/>
              <a:gd name="T16" fmla="*/ 11 w 72"/>
              <a:gd name="T17" fmla="*/ 61 h 72"/>
              <a:gd name="T18" fmla="*/ 4 w 72"/>
              <a:gd name="T19" fmla="*/ 50 h 72"/>
              <a:gd name="T20" fmla="*/ 0 w 72"/>
              <a:gd name="T21" fmla="*/ 36 h 72"/>
              <a:gd name="T22" fmla="*/ 0 w 72"/>
              <a:gd name="T23" fmla="*/ 36 h 72"/>
              <a:gd name="T24" fmla="*/ 4 w 72"/>
              <a:gd name="T25" fmla="*/ 21 h 72"/>
              <a:gd name="T26" fmla="*/ 11 w 72"/>
              <a:gd name="T27" fmla="*/ 10 h 72"/>
              <a:gd name="T28" fmla="*/ 22 w 72"/>
              <a:gd name="T29" fmla="*/ 3 h 72"/>
              <a:gd name="T30" fmla="*/ 36 w 72"/>
              <a:gd name="T31" fmla="*/ 0 h 72"/>
              <a:gd name="T32" fmla="*/ 36 w 72"/>
              <a:gd name="T33" fmla="*/ 0 h 72"/>
              <a:gd name="T34" fmla="*/ 51 w 72"/>
              <a:gd name="T35" fmla="*/ 3 h 72"/>
              <a:gd name="T36" fmla="*/ 61 w 72"/>
              <a:gd name="T37" fmla="*/ 10 h 72"/>
              <a:gd name="T38" fmla="*/ 72 w 72"/>
              <a:gd name="T39" fmla="*/ 21 h 72"/>
              <a:gd name="T40" fmla="*/ 72 w 72"/>
              <a:gd name="T41" fmla="*/ 36 h 72"/>
              <a:gd name="T42" fmla="*/ 72 w 72"/>
              <a:gd name="T43" fmla="*/ 36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2" h="72">
                <a:moveTo>
                  <a:pt x="72" y="36"/>
                </a:moveTo>
                <a:lnTo>
                  <a:pt x="72" y="36"/>
                </a:lnTo>
                <a:lnTo>
                  <a:pt x="72" y="50"/>
                </a:lnTo>
                <a:lnTo>
                  <a:pt x="61" y="61"/>
                </a:lnTo>
                <a:lnTo>
                  <a:pt x="51" y="68"/>
                </a:lnTo>
                <a:lnTo>
                  <a:pt x="36" y="72"/>
                </a:lnTo>
                <a:lnTo>
                  <a:pt x="36" y="72"/>
                </a:lnTo>
                <a:lnTo>
                  <a:pt x="22" y="68"/>
                </a:lnTo>
                <a:lnTo>
                  <a:pt x="11" y="61"/>
                </a:lnTo>
                <a:lnTo>
                  <a:pt x="4" y="50"/>
                </a:lnTo>
                <a:lnTo>
                  <a:pt x="0" y="36"/>
                </a:lnTo>
                <a:lnTo>
                  <a:pt x="0" y="36"/>
                </a:lnTo>
                <a:lnTo>
                  <a:pt x="4" y="21"/>
                </a:lnTo>
                <a:lnTo>
                  <a:pt x="11" y="10"/>
                </a:lnTo>
                <a:lnTo>
                  <a:pt x="22" y="3"/>
                </a:lnTo>
                <a:lnTo>
                  <a:pt x="36" y="0"/>
                </a:lnTo>
                <a:lnTo>
                  <a:pt x="36" y="0"/>
                </a:lnTo>
                <a:lnTo>
                  <a:pt x="51" y="3"/>
                </a:lnTo>
                <a:lnTo>
                  <a:pt x="61" y="10"/>
                </a:lnTo>
                <a:lnTo>
                  <a:pt x="72" y="21"/>
                </a:lnTo>
                <a:lnTo>
                  <a:pt x="72" y="36"/>
                </a:lnTo>
                <a:lnTo>
                  <a:pt x="72" y="36"/>
                </a:lnTo>
                <a:close/>
              </a:path>
            </a:pathLst>
          </a:custGeom>
          <a:noFill/>
          <a:ln w="222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10141320" y="1604223"/>
            <a:ext cx="63231" cy="57302"/>
          </a:xfrm>
          <a:custGeom>
            <a:avLst/>
            <a:gdLst>
              <a:gd name="T0" fmla="*/ 32 w 32"/>
              <a:gd name="T1" fmla="*/ 15 h 29"/>
              <a:gd name="T2" fmla="*/ 32 w 32"/>
              <a:gd name="T3" fmla="*/ 15 h 29"/>
              <a:gd name="T4" fmla="*/ 29 w 32"/>
              <a:gd name="T5" fmla="*/ 22 h 29"/>
              <a:gd name="T6" fmla="*/ 25 w 32"/>
              <a:gd name="T7" fmla="*/ 25 h 29"/>
              <a:gd name="T8" fmla="*/ 21 w 32"/>
              <a:gd name="T9" fmla="*/ 29 h 29"/>
              <a:gd name="T10" fmla="*/ 14 w 32"/>
              <a:gd name="T11" fmla="*/ 29 h 29"/>
              <a:gd name="T12" fmla="*/ 14 w 32"/>
              <a:gd name="T13" fmla="*/ 29 h 29"/>
              <a:gd name="T14" fmla="*/ 7 w 32"/>
              <a:gd name="T15" fmla="*/ 29 h 29"/>
              <a:gd name="T16" fmla="*/ 3 w 32"/>
              <a:gd name="T17" fmla="*/ 25 h 29"/>
              <a:gd name="T18" fmla="*/ 0 w 32"/>
              <a:gd name="T19" fmla="*/ 22 h 29"/>
              <a:gd name="T20" fmla="*/ 0 w 32"/>
              <a:gd name="T21" fmla="*/ 15 h 29"/>
              <a:gd name="T22" fmla="*/ 0 w 32"/>
              <a:gd name="T23" fmla="*/ 15 h 29"/>
              <a:gd name="T24" fmla="*/ 0 w 32"/>
              <a:gd name="T25" fmla="*/ 7 h 29"/>
              <a:gd name="T26" fmla="*/ 3 w 32"/>
              <a:gd name="T27" fmla="*/ 4 h 29"/>
              <a:gd name="T28" fmla="*/ 7 w 32"/>
              <a:gd name="T29" fmla="*/ 0 h 29"/>
              <a:gd name="T30" fmla="*/ 14 w 32"/>
              <a:gd name="T31" fmla="*/ 0 h 29"/>
              <a:gd name="T32" fmla="*/ 14 w 32"/>
              <a:gd name="T33" fmla="*/ 0 h 29"/>
              <a:gd name="T34" fmla="*/ 21 w 32"/>
              <a:gd name="T35" fmla="*/ 0 h 29"/>
              <a:gd name="T36" fmla="*/ 25 w 32"/>
              <a:gd name="T37" fmla="*/ 4 h 29"/>
              <a:gd name="T38" fmla="*/ 29 w 32"/>
              <a:gd name="T39" fmla="*/ 7 h 29"/>
              <a:gd name="T40" fmla="*/ 32 w 32"/>
              <a:gd name="T41" fmla="*/ 15 h 29"/>
              <a:gd name="T42" fmla="*/ 32 w 32"/>
              <a:gd name="T43" fmla="*/ 1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2" h="29">
                <a:moveTo>
                  <a:pt x="32" y="15"/>
                </a:moveTo>
                <a:lnTo>
                  <a:pt x="32" y="15"/>
                </a:lnTo>
                <a:lnTo>
                  <a:pt x="29" y="22"/>
                </a:lnTo>
                <a:lnTo>
                  <a:pt x="25" y="25"/>
                </a:lnTo>
                <a:lnTo>
                  <a:pt x="21" y="29"/>
                </a:lnTo>
                <a:lnTo>
                  <a:pt x="14" y="29"/>
                </a:lnTo>
                <a:lnTo>
                  <a:pt x="14" y="29"/>
                </a:lnTo>
                <a:lnTo>
                  <a:pt x="7" y="29"/>
                </a:lnTo>
                <a:lnTo>
                  <a:pt x="3" y="25"/>
                </a:lnTo>
                <a:lnTo>
                  <a:pt x="0" y="22"/>
                </a:lnTo>
                <a:lnTo>
                  <a:pt x="0" y="15"/>
                </a:lnTo>
                <a:lnTo>
                  <a:pt x="0" y="15"/>
                </a:lnTo>
                <a:lnTo>
                  <a:pt x="0" y="7"/>
                </a:lnTo>
                <a:lnTo>
                  <a:pt x="3" y="4"/>
                </a:lnTo>
                <a:lnTo>
                  <a:pt x="7" y="0"/>
                </a:lnTo>
                <a:lnTo>
                  <a:pt x="14" y="0"/>
                </a:lnTo>
                <a:lnTo>
                  <a:pt x="14" y="0"/>
                </a:lnTo>
                <a:lnTo>
                  <a:pt x="21" y="0"/>
                </a:lnTo>
                <a:lnTo>
                  <a:pt x="25" y="4"/>
                </a:lnTo>
                <a:lnTo>
                  <a:pt x="29" y="7"/>
                </a:lnTo>
                <a:lnTo>
                  <a:pt x="32" y="15"/>
                </a:lnTo>
                <a:lnTo>
                  <a:pt x="32" y="15"/>
                </a:lnTo>
                <a:close/>
              </a:path>
            </a:pathLst>
          </a:custGeom>
          <a:noFill/>
          <a:ln w="222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0"/>
          <p:cNvSpPr>
            <a:spLocks noEditPoints="1"/>
          </p:cNvSpPr>
          <p:nvPr/>
        </p:nvSpPr>
        <p:spPr bwMode="auto">
          <a:xfrm>
            <a:off x="9635469" y="5188570"/>
            <a:ext cx="142270" cy="150171"/>
          </a:xfrm>
          <a:custGeom>
            <a:avLst/>
            <a:gdLst>
              <a:gd name="T0" fmla="*/ 11 w 72"/>
              <a:gd name="T1" fmla="*/ 68 h 76"/>
              <a:gd name="T2" fmla="*/ 57 w 72"/>
              <a:gd name="T3" fmla="*/ 72 h 76"/>
              <a:gd name="T4" fmla="*/ 57 w 72"/>
              <a:gd name="T5" fmla="*/ 76 h 76"/>
              <a:gd name="T6" fmla="*/ 68 w 72"/>
              <a:gd name="T7" fmla="*/ 76 h 76"/>
              <a:gd name="T8" fmla="*/ 72 w 72"/>
              <a:gd name="T9" fmla="*/ 0 h 76"/>
              <a:gd name="T10" fmla="*/ 0 w 72"/>
              <a:gd name="T11" fmla="*/ 0 h 76"/>
              <a:gd name="T12" fmla="*/ 0 w 72"/>
              <a:gd name="T13" fmla="*/ 72 h 76"/>
              <a:gd name="T14" fmla="*/ 11 w 72"/>
              <a:gd name="T15" fmla="*/ 72 h 76"/>
              <a:gd name="T16" fmla="*/ 11 w 72"/>
              <a:gd name="T17" fmla="*/ 68 h 76"/>
              <a:gd name="T18" fmla="*/ 11 w 72"/>
              <a:gd name="T19" fmla="*/ 68 h 76"/>
              <a:gd name="T20" fmla="*/ 11 w 72"/>
              <a:gd name="T21" fmla="*/ 7 h 76"/>
              <a:gd name="T22" fmla="*/ 61 w 72"/>
              <a:gd name="T23" fmla="*/ 11 h 76"/>
              <a:gd name="T24" fmla="*/ 57 w 72"/>
              <a:gd name="T25" fmla="*/ 61 h 76"/>
              <a:gd name="T26" fmla="*/ 11 w 72"/>
              <a:gd name="T27" fmla="*/ 61 h 76"/>
              <a:gd name="T28" fmla="*/ 11 w 72"/>
              <a:gd name="T29" fmla="*/ 7 h 76"/>
              <a:gd name="T30" fmla="*/ 11 w 72"/>
              <a:gd name="T31" fmla="*/ 7 h 76"/>
              <a:gd name="T32" fmla="*/ 14 w 72"/>
              <a:gd name="T33" fmla="*/ 25 h 76"/>
              <a:gd name="T34" fmla="*/ 29 w 72"/>
              <a:gd name="T35" fmla="*/ 25 h 76"/>
              <a:gd name="T36" fmla="*/ 29 w 72"/>
              <a:gd name="T37" fmla="*/ 32 h 76"/>
              <a:gd name="T38" fmla="*/ 18 w 72"/>
              <a:gd name="T39" fmla="*/ 32 h 76"/>
              <a:gd name="T40" fmla="*/ 18 w 72"/>
              <a:gd name="T41" fmla="*/ 58 h 76"/>
              <a:gd name="T42" fmla="*/ 50 w 72"/>
              <a:gd name="T43" fmla="*/ 58 h 76"/>
              <a:gd name="T44" fmla="*/ 50 w 72"/>
              <a:gd name="T45" fmla="*/ 36 h 76"/>
              <a:gd name="T46" fmla="*/ 39 w 72"/>
              <a:gd name="T47" fmla="*/ 36 h 76"/>
              <a:gd name="T48" fmla="*/ 39 w 72"/>
              <a:gd name="T49" fmla="*/ 29 h 76"/>
              <a:gd name="T50" fmla="*/ 57 w 72"/>
              <a:gd name="T51" fmla="*/ 29 h 76"/>
              <a:gd name="T52" fmla="*/ 57 w 72"/>
              <a:gd name="T53" fmla="*/ 18 h 76"/>
              <a:gd name="T54" fmla="*/ 39 w 72"/>
              <a:gd name="T55" fmla="*/ 18 h 76"/>
              <a:gd name="T56" fmla="*/ 39 w 72"/>
              <a:gd name="T57" fmla="*/ 18 h 76"/>
              <a:gd name="T58" fmla="*/ 39 w 72"/>
              <a:gd name="T59" fmla="*/ 18 h 76"/>
              <a:gd name="T60" fmla="*/ 39 w 72"/>
              <a:gd name="T61" fmla="*/ 14 h 76"/>
              <a:gd name="T62" fmla="*/ 39 w 72"/>
              <a:gd name="T63" fmla="*/ 14 h 76"/>
              <a:gd name="T64" fmla="*/ 43 w 72"/>
              <a:gd name="T65" fmla="*/ 14 h 76"/>
              <a:gd name="T66" fmla="*/ 43 w 72"/>
              <a:gd name="T67" fmla="*/ 14 h 76"/>
              <a:gd name="T68" fmla="*/ 39 w 72"/>
              <a:gd name="T69" fmla="*/ 11 h 76"/>
              <a:gd name="T70" fmla="*/ 39 w 72"/>
              <a:gd name="T71" fmla="*/ 11 h 76"/>
              <a:gd name="T72" fmla="*/ 29 w 72"/>
              <a:gd name="T73" fmla="*/ 11 h 76"/>
              <a:gd name="T74" fmla="*/ 29 w 72"/>
              <a:gd name="T75" fmla="*/ 18 h 76"/>
              <a:gd name="T76" fmla="*/ 14 w 72"/>
              <a:gd name="T77" fmla="*/ 18 h 76"/>
              <a:gd name="T78" fmla="*/ 14 w 72"/>
              <a:gd name="T79" fmla="*/ 25 h 76"/>
              <a:gd name="T80" fmla="*/ 14 w 72"/>
              <a:gd name="T81" fmla="*/ 25 h 76"/>
              <a:gd name="T82" fmla="*/ 39 w 72"/>
              <a:gd name="T83" fmla="*/ 43 h 76"/>
              <a:gd name="T84" fmla="*/ 39 w 72"/>
              <a:gd name="T85" fmla="*/ 50 h 76"/>
              <a:gd name="T86" fmla="*/ 29 w 72"/>
              <a:gd name="T87" fmla="*/ 50 h 76"/>
              <a:gd name="T88" fmla="*/ 29 w 72"/>
              <a:gd name="T89" fmla="*/ 43 h 76"/>
              <a:gd name="T90" fmla="*/ 39 w 72"/>
              <a:gd name="T91" fmla="*/ 43 h 76"/>
              <a:gd name="T92" fmla="*/ 39 w 72"/>
              <a:gd name="T93" fmla="*/ 4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2" h="76">
                <a:moveTo>
                  <a:pt x="11" y="68"/>
                </a:moveTo>
                <a:lnTo>
                  <a:pt x="57" y="72"/>
                </a:lnTo>
                <a:lnTo>
                  <a:pt x="57" y="76"/>
                </a:lnTo>
                <a:lnTo>
                  <a:pt x="68" y="76"/>
                </a:lnTo>
                <a:lnTo>
                  <a:pt x="72" y="0"/>
                </a:lnTo>
                <a:lnTo>
                  <a:pt x="0" y="0"/>
                </a:lnTo>
                <a:lnTo>
                  <a:pt x="0" y="72"/>
                </a:lnTo>
                <a:lnTo>
                  <a:pt x="11" y="72"/>
                </a:lnTo>
                <a:lnTo>
                  <a:pt x="11" y="68"/>
                </a:lnTo>
                <a:lnTo>
                  <a:pt x="11" y="68"/>
                </a:lnTo>
                <a:close/>
                <a:moveTo>
                  <a:pt x="11" y="7"/>
                </a:moveTo>
                <a:lnTo>
                  <a:pt x="61" y="11"/>
                </a:lnTo>
                <a:lnTo>
                  <a:pt x="57" y="61"/>
                </a:lnTo>
                <a:lnTo>
                  <a:pt x="11" y="61"/>
                </a:lnTo>
                <a:lnTo>
                  <a:pt x="11" y="7"/>
                </a:lnTo>
                <a:lnTo>
                  <a:pt x="11" y="7"/>
                </a:lnTo>
                <a:close/>
                <a:moveTo>
                  <a:pt x="14" y="25"/>
                </a:moveTo>
                <a:lnTo>
                  <a:pt x="29" y="25"/>
                </a:lnTo>
                <a:lnTo>
                  <a:pt x="29" y="32"/>
                </a:lnTo>
                <a:lnTo>
                  <a:pt x="18" y="32"/>
                </a:lnTo>
                <a:lnTo>
                  <a:pt x="18" y="58"/>
                </a:lnTo>
                <a:lnTo>
                  <a:pt x="50" y="58"/>
                </a:lnTo>
                <a:lnTo>
                  <a:pt x="50" y="36"/>
                </a:lnTo>
                <a:lnTo>
                  <a:pt x="39" y="36"/>
                </a:lnTo>
                <a:lnTo>
                  <a:pt x="39" y="29"/>
                </a:lnTo>
                <a:lnTo>
                  <a:pt x="57" y="29"/>
                </a:lnTo>
                <a:lnTo>
                  <a:pt x="57" y="18"/>
                </a:lnTo>
                <a:lnTo>
                  <a:pt x="39" y="18"/>
                </a:lnTo>
                <a:lnTo>
                  <a:pt x="39" y="18"/>
                </a:lnTo>
                <a:lnTo>
                  <a:pt x="39" y="18"/>
                </a:lnTo>
                <a:lnTo>
                  <a:pt x="39" y="14"/>
                </a:lnTo>
                <a:lnTo>
                  <a:pt x="39" y="14"/>
                </a:lnTo>
                <a:lnTo>
                  <a:pt x="43" y="14"/>
                </a:lnTo>
                <a:lnTo>
                  <a:pt x="43" y="14"/>
                </a:lnTo>
                <a:lnTo>
                  <a:pt x="39" y="11"/>
                </a:lnTo>
                <a:lnTo>
                  <a:pt x="39" y="11"/>
                </a:lnTo>
                <a:lnTo>
                  <a:pt x="29" y="11"/>
                </a:lnTo>
                <a:lnTo>
                  <a:pt x="29" y="18"/>
                </a:lnTo>
                <a:lnTo>
                  <a:pt x="14" y="18"/>
                </a:lnTo>
                <a:lnTo>
                  <a:pt x="14" y="25"/>
                </a:lnTo>
                <a:lnTo>
                  <a:pt x="14" y="25"/>
                </a:lnTo>
                <a:close/>
                <a:moveTo>
                  <a:pt x="39" y="43"/>
                </a:moveTo>
                <a:lnTo>
                  <a:pt x="39" y="50"/>
                </a:lnTo>
                <a:lnTo>
                  <a:pt x="29" y="50"/>
                </a:lnTo>
                <a:lnTo>
                  <a:pt x="29" y="43"/>
                </a:lnTo>
                <a:lnTo>
                  <a:pt x="39" y="43"/>
                </a:lnTo>
                <a:lnTo>
                  <a:pt x="39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1"/>
          <p:cNvSpPr>
            <a:spLocks noEditPoints="1"/>
          </p:cNvSpPr>
          <p:nvPr/>
        </p:nvSpPr>
        <p:spPr bwMode="auto">
          <a:xfrm>
            <a:off x="9791572" y="5196474"/>
            <a:ext cx="156102" cy="148195"/>
          </a:xfrm>
          <a:custGeom>
            <a:avLst/>
            <a:gdLst>
              <a:gd name="T0" fmla="*/ 0 w 79"/>
              <a:gd name="T1" fmla="*/ 64 h 75"/>
              <a:gd name="T2" fmla="*/ 11 w 79"/>
              <a:gd name="T3" fmla="*/ 72 h 75"/>
              <a:gd name="T4" fmla="*/ 22 w 79"/>
              <a:gd name="T5" fmla="*/ 28 h 75"/>
              <a:gd name="T6" fmla="*/ 43 w 79"/>
              <a:gd name="T7" fmla="*/ 7 h 75"/>
              <a:gd name="T8" fmla="*/ 29 w 79"/>
              <a:gd name="T9" fmla="*/ 14 h 75"/>
              <a:gd name="T10" fmla="*/ 43 w 79"/>
              <a:gd name="T11" fmla="*/ 46 h 75"/>
              <a:gd name="T12" fmla="*/ 43 w 79"/>
              <a:gd name="T13" fmla="*/ 61 h 75"/>
              <a:gd name="T14" fmla="*/ 36 w 79"/>
              <a:gd name="T15" fmla="*/ 64 h 75"/>
              <a:gd name="T16" fmla="*/ 40 w 79"/>
              <a:gd name="T17" fmla="*/ 75 h 75"/>
              <a:gd name="T18" fmla="*/ 51 w 79"/>
              <a:gd name="T19" fmla="*/ 72 h 75"/>
              <a:gd name="T20" fmla="*/ 54 w 79"/>
              <a:gd name="T21" fmla="*/ 68 h 75"/>
              <a:gd name="T22" fmla="*/ 72 w 79"/>
              <a:gd name="T23" fmla="*/ 46 h 75"/>
              <a:gd name="T24" fmla="*/ 54 w 79"/>
              <a:gd name="T25" fmla="*/ 14 h 75"/>
              <a:gd name="T26" fmla="*/ 79 w 79"/>
              <a:gd name="T27" fmla="*/ 10 h 75"/>
              <a:gd name="T28" fmla="*/ 15 w 79"/>
              <a:gd name="T29" fmla="*/ 0 h 75"/>
              <a:gd name="T30" fmla="*/ 11 w 79"/>
              <a:gd name="T31" fmla="*/ 28 h 75"/>
              <a:gd name="T32" fmla="*/ 0 w 79"/>
              <a:gd name="T33" fmla="*/ 64 h 75"/>
              <a:gd name="T34" fmla="*/ 0 w 79"/>
              <a:gd name="T35" fmla="*/ 64 h 75"/>
              <a:gd name="T36" fmla="*/ 61 w 79"/>
              <a:gd name="T37" fmla="*/ 28 h 75"/>
              <a:gd name="T38" fmla="*/ 40 w 79"/>
              <a:gd name="T39" fmla="*/ 21 h 75"/>
              <a:gd name="T40" fmla="*/ 61 w 79"/>
              <a:gd name="T41" fmla="*/ 21 h 75"/>
              <a:gd name="T42" fmla="*/ 40 w 79"/>
              <a:gd name="T43" fmla="*/ 32 h 75"/>
              <a:gd name="T44" fmla="*/ 61 w 79"/>
              <a:gd name="T45" fmla="*/ 39 h 75"/>
              <a:gd name="T46" fmla="*/ 40 w 79"/>
              <a:gd name="T47" fmla="*/ 39 h 75"/>
              <a:gd name="T48" fmla="*/ 79 w 79"/>
              <a:gd name="T49" fmla="*/ 64 h 75"/>
              <a:gd name="T50" fmla="*/ 65 w 79"/>
              <a:gd name="T51" fmla="*/ 50 h 75"/>
              <a:gd name="T52" fmla="*/ 58 w 79"/>
              <a:gd name="T53" fmla="*/ 57 h 75"/>
              <a:gd name="T54" fmla="*/ 58 w 79"/>
              <a:gd name="T55" fmla="*/ 57 h 75"/>
              <a:gd name="T56" fmla="*/ 72 w 79"/>
              <a:gd name="T57" fmla="*/ 72 h 75"/>
              <a:gd name="T58" fmla="*/ 79 w 79"/>
              <a:gd name="T59" fmla="*/ 64 h 75"/>
              <a:gd name="T60" fmla="*/ 25 w 79"/>
              <a:gd name="T61" fmla="*/ 72 h 75"/>
              <a:gd name="T62" fmla="*/ 36 w 79"/>
              <a:gd name="T63" fmla="*/ 61 h 75"/>
              <a:gd name="T64" fmla="*/ 40 w 79"/>
              <a:gd name="T65" fmla="*/ 54 h 75"/>
              <a:gd name="T66" fmla="*/ 33 w 79"/>
              <a:gd name="T67" fmla="*/ 50 h 75"/>
              <a:gd name="T68" fmla="*/ 29 w 79"/>
              <a:gd name="T69" fmla="*/ 50 h 75"/>
              <a:gd name="T70" fmla="*/ 29 w 79"/>
              <a:gd name="T71" fmla="*/ 50 h 75"/>
              <a:gd name="T72" fmla="*/ 18 w 79"/>
              <a:gd name="T73" fmla="*/ 64 h 75"/>
              <a:gd name="T74" fmla="*/ 25 w 79"/>
              <a:gd name="T75" fmla="*/ 72 h 75"/>
              <a:gd name="T76" fmla="*/ 25 w 79"/>
              <a:gd name="T77" fmla="*/ 72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9" h="75">
                <a:moveTo>
                  <a:pt x="0" y="64"/>
                </a:moveTo>
                <a:lnTo>
                  <a:pt x="0" y="64"/>
                </a:lnTo>
                <a:lnTo>
                  <a:pt x="11" y="72"/>
                </a:lnTo>
                <a:lnTo>
                  <a:pt x="11" y="72"/>
                </a:lnTo>
                <a:lnTo>
                  <a:pt x="18" y="54"/>
                </a:lnTo>
                <a:lnTo>
                  <a:pt x="22" y="28"/>
                </a:lnTo>
                <a:lnTo>
                  <a:pt x="25" y="7"/>
                </a:lnTo>
                <a:lnTo>
                  <a:pt x="43" y="7"/>
                </a:lnTo>
                <a:lnTo>
                  <a:pt x="43" y="14"/>
                </a:lnTo>
                <a:lnTo>
                  <a:pt x="29" y="14"/>
                </a:lnTo>
                <a:lnTo>
                  <a:pt x="29" y="46"/>
                </a:lnTo>
                <a:lnTo>
                  <a:pt x="43" y="46"/>
                </a:lnTo>
                <a:lnTo>
                  <a:pt x="43" y="61"/>
                </a:lnTo>
                <a:lnTo>
                  <a:pt x="43" y="61"/>
                </a:lnTo>
                <a:lnTo>
                  <a:pt x="43" y="64"/>
                </a:lnTo>
                <a:lnTo>
                  <a:pt x="36" y="64"/>
                </a:lnTo>
                <a:lnTo>
                  <a:pt x="36" y="64"/>
                </a:lnTo>
                <a:lnTo>
                  <a:pt x="40" y="75"/>
                </a:lnTo>
                <a:lnTo>
                  <a:pt x="40" y="75"/>
                </a:lnTo>
                <a:lnTo>
                  <a:pt x="51" y="72"/>
                </a:lnTo>
                <a:lnTo>
                  <a:pt x="54" y="68"/>
                </a:lnTo>
                <a:lnTo>
                  <a:pt x="54" y="68"/>
                </a:lnTo>
                <a:lnTo>
                  <a:pt x="58" y="46"/>
                </a:lnTo>
                <a:lnTo>
                  <a:pt x="72" y="46"/>
                </a:lnTo>
                <a:lnTo>
                  <a:pt x="72" y="14"/>
                </a:lnTo>
                <a:lnTo>
                  <a:pt x="54" y="14"/>
                </a:lnTo>
                <a:lnTo>
                  <a:pt x="54" y="7"/>
                </a:lnTo>
                <a:lnTo>
                  <a:pt x="79" y="10"/>
                </a:lnTo>
                <a:lnTo>
                  <a:pt x="79" y="0"/>
                </a:lnTo>
                <a:lnTo>
                  <a:pt x="15" y="0"/>
                </a:lnTo>
                <a:lnTo>
                  <a:pt x="11" y="28"/>
                </a:lnTo>
                <a:lnTo>
                  <a:pt x="11" y="28"/>
                </a:lnTo>
                <a:lnTo>
                  <a:pt x="7" y="50"/>
                </a:lnTo>
                <a:lnTo>
                  <a:pt x="0" y="64"/>
                </a:lnTo>
                <a:lnTo>
                  <a:pt x="0" y="64"/>
                </a:lnTo>
                <a:lnTo>
                  <a:pt x="0" y="64"/>
                </a:lnTo>
                <a:close/>
                <a:moveTo>
                  <a:pt x="61" y="21"/>
                </a:moveTo>
                <a:lnTo>
                  <a:pt x="61" y="28"/>
                </a:lnTo>
                <a:lnTo>
                  <a:pt x="40" y="28"/>
                </a:lnTo>
                <a:lnTo>
                  <a:pt x="40" y="21"/>
                </a:lnTo>
                <a:lnTo>
                  <a:pt x="61" y="21"/>
                </a:lnTo>
                <a:lnTo>
                  <a:pt x="61" y="21"/>
                </a:lnTo>
                <a:close/>
                <a:moveTo>
                  <a:pt x="40" y="39"/>
                </a:moveTo>
                <a:lnTo>
                  <a:pt x="40" y="32"/>
                </a:lnTo>
                <a:lnTo>
                  <a:pt x="61" y="36"/>
                </a:lnTo>
                <a:lnTo>
                  <a:pt x="61" y="39"/>
                </a:lnTo>
                <a:lnTo>
                  <a:pt x="40" y="39"/>
                </a:lnTo>
                <a:lnTo>
                  <a:pt x="40" y="39"/>
                </a:lnTo>
                <a:close/>
                <a:moveTo>
                  <a:pt x="79" y="64"/>
                </a:moveTo>
                <a:lnTo>
                  <a:pt x="79" y="64"/>
                </a:lnTo>
                <a:lnTo>
                  <a:pt x="65" y="50"/>
                </a:lnTo>
                <a:lnTo>
                  <a:pt x="65" y="50"/>
                </a:lnTo>
                <a:lnTo>
                  <a:pt x="58" y="57"/>
                </a:lnTo>
                <a:lnTo>
                  <a:pt x="58" y="57"/>
                </a:lnTo>
                <a:lnTo>
                  <a:pt x="58" y="57"/>
                </a:lnTo>
                <a:lnTo>
                  <a:pt x="58" y="57"/>
                </a:lnTo>
                <a:lnTo>
                  <a:pt x="72" y="72"/>
                </a:lnTo>
                <a:lnTo>
                  <a:pt x="72" y="72"/>
                </a:lnTo>
                <a:lnTo>
                  <a:pt x="79" y="64"/>
                </a:lnTo>
                <a:lnTo>
                  <a:pt x="79" y="64"/>
                </a:lnTo>
                <a:lnTo>
                  <a:pt x="79" y="64"/>
                </a:lnTo>
                <a:close/>
                <a:moveTo>
                  <a:pt x="25" y="72"/>
                </a:moveTo>
                <a:lnTo>
                  <a:pt x="25" y="72"/>
                </a:lnTo>
                <a:lnTo>
                  <a:pt x="36" y="61"/>
                </a:lnTo>
                <a:lnTo>
                  <a:pt x="36" y="61"/>
                </a:lnTo>
                <a:lnTo>
                  <a:pt x="40" y="54"/>
                </a:lnTo>
                <a:lnTo>
                  <a:pt x="40" y="54"/>
                </a:lnTo>
                <a:lnTo>
                  <a:pt x="33" y="50"/>
                </a:lnTo>
                <a:lnTo>
                  <a:pt x="33" y="50"/>
                </a:lnTo>
                <a:lnTo>
                  <a:pt x="29" y="50"/>
                </a:lnTo>
                <a:lnTo>
                  <a:pt x="29" y="50"/>
                </a:lnTo>
                <a:lnTo>
                  <a:pt x="29" y="50"/>
                </a:lnTo>
                <a:lnTo>
                  <a:pt x="29" y="50"/>
                </a:lnTo>
                <a:lnTo>
                  <a:pt x="18" y="64"/>
                </a:lnTo>
                <a:lnTo>
                  <a:pt x="18" y="64"/>
                </a:lnTo>
                <a:lnTo>
                  <a:pt x="25" y="72"/>
                </a:lnTo>
                <a:lnTo>
                  <a:pt x="25" y="72"/>
                </a:lnTo>
                <a:lnTo>
                  <a:pt x="25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9969410" y="5196474"/>
            <a:ext cx="158078" cy="148195"/>
          </a:xfrm>
          <a:custGeom>
            <a:avLst/>
            <a:gdLst>
              <a:gd name="T0" fmla="*/ 47 w 80"/>
              <a:gd name="T1" fmla="*/ 10 h 75"/>
              <a:gd name="T2" fmla="*/ 47 w 80"/>
              <a:gd name="T3" fmla="*/ 10 h 75"/>
              <a:gd name="T4" fmla="*/ 47 w 80"/>
              <a:gd name="T5" fmla="*/ 7 h 75"/>
              <a:gd name="T6" fmla="*/ 47 w 80"/>
              <a:gd name="T7" fmla="*/ 7 h 75"/>
              <a:gd name="T8" fmla="*/ 44 w 80"/>
              <a:gd name="T9" fmla="*/ 0 h 75"/>
              <a:gd name="T10" fmla="*/ 44 w 80"/>
              <a:gd name="T11" fmla="*/ 0 h 75"/>
              <a:gd name="T12" fmla="*/ 40 w 80"/>
              <a:gd name="T13" fmla="*/ 0 h 75"/>
              <a:gd name="T14" fmla="*/ 40 w 80"/>
              <a:gd name="T15" fmla="*/ 0 h 75"/>
              <a:gd name="T16" fmla="*/ 33 w 80"/>
              <a:gd name="T17" fmla="*/ 0 h 75"/>
              <a:gd name="T18" fmla="*/ 33 w 80"/>
              <a:gd name="T19" fmla="*/ 0 h 75"/>
              <a:gd name="T20" fmla="*/ 36 w 80"/>
              <a:gd name="T21" fmla="*/ 10 h 75"/>
              <a:gd name="T22" fmla="*/ 4 w 80"/>
              <a:gd name="T23" fmla="*/ 10 h 75"/>
              <a:gd name="T24" fmla="*/ 0 w 80"/>
              <a:gd name="T25" fmla="*/ 21 h 75"/>
              <a:gd name="T26" fmla="*/ 33 w 80"/>
              <a:gd name="T27" fmla="*/ 21 h 75"/>
              <a:gd name="T28" fmla="*/ 33 w 80"/>
              <a:gd name="T29" fmla="*/ 28 h 75"/>
              <a:gd name="T30" fmla="*/ 11 w 80"/>
              <a:gd name="T31" fmla="*/ 28 h 75"/>
              <a:gd name="T32" fmla="*/ 11 w 80"/>
              <a:gd name="T33" fmla="*/ 68 h 75"/>
              <a:gd name="T34" fmla="*/ 22 w 80"/>
              <a:gd name="T35" fmla="*/ 68 h 75"/>
              <a:gd name="T36" fmla="*/ 22 w 80"/>
              <a:gd name="T37" fmla="*/ 39 h 75"/>
              <a:gd name="T38" fmla="*/ 33 w 80"/>
              <a:gd name="T39" fmla="*/ 39 h 75"/>
              <a:gd name="T40" fmla="*/ 33 w 80"/>
              <a:gd name="T41" fmla="*/ 75 h 75"/>
              <a:gd name="T42" fmla="*/ 44 w 80"/>
              <a:gd name="T43" fmla="*/ 75 h 75"/>
              <a:gd name="T44" fmla="*/ 44 w 80"/>
              <a:gd name="T45" fmla="*/ 39 h 75"/>
              <a:gd name="T46" fmla="*/ 58 w 80"/>
              <a:gd name="T47" fmla="*/ 39 h 75"/>
              <a:gd name="T48" fmla="*/ 54 w 80"/>
              <a:gd name="T49" fmla="*/ 57 h 75"/>
              <a:gd name="T50" fmla="*/ 54 w 80"/>
              <a:gd name="T51" fmla="*/ 57 h 75"/>
              <a:gd name="T52" fmla="*/ 54 w 80"/>
              <a:gd name="T53" fmla="*/ 61 h 75"/>
              <a:gd name="T54" fmla="*/ 47 w 80"/>
              <a:gd name="T55" fmla="*/ 61 h 75"/>
              <a:gd name="T56" fmla="*/ 47 w 80"/>
              <a:gd name="T57" fmla="*/ 61 h 75"/>
              <a:gd name="T58" fmla="*/ 51 w 80"/>
              <a:gd name="T59" fmla="*/ 72 h 75"/>
              <a:gd name="T60" fmla="*/ 51 w 80"/>
              <a:gd name="T61" fmla="*/ 72 h 75"/>
              <a:gd name="T62" fmla="*/ 62 w 80"/>
              <a:gd name="T63" fmla="*/ 68 h 75"/>
              <a:gd name="T64" fmla="*/ 65 w 80"/>
              <a:gd name="T65" fmla="*/ 68 h 75"/>
              <a:gd name="T66" fmla="*/ 69 w 80"/>
              <a:gd name="T67" fmla="*/ 64 h 75"/>
              <a:gd name="T68" fmla="*/ 69 w 80"/>
              <a:gd name="T69" fmla="*/ 32 h 75"/>
              <a:gd name="T70" fmla="*/ 47 w 80"/>
              <a:gd name="T71" fmla="*/ 32 h 75"/>
              <a:gd name="T72" fmla="*/ 47 w 80"/>
              <a:gd name="T73" fmla="*/ 21 h 75"/>
              <a:gd name="T74" fmla="*/ 80 w 80"/>
              <a:gd name="T75" fmla="*/ 21 h 75"/>
              <a:gd name="T76" fmla="*/ 80 w 80"/>
              <a:gd name="T77" fmla="*/ 14 h 75"/>
              <a:gd name="T78" fmla="*/ 40 w 80"/>
              <a:gd name="T79" fmla="*/ 10 h 75"/>
              <a:gd name="T80" fmla="*/ 40 w 80"/>
              <a:gd name="T81" fmla="*/ 10 h 75"/>
              <a:gd name="T82" fmla="*/ 47 w 80"/>
              <a:gd name="T83" fmla="*/ 10 h 75"/>
              <a:gd name="T84" fmla="*/ 47 w 80"/>
              <a:gd name="T85" fmla="*/ 10 h 75"/>
              <a:gd name="T86" fmla="*/ 47 w 80"/>
              <a:gd name="T87" fmla="*/ 1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75">
                <a:moveTo>
                  <a:pt x="47" y="10"/>
                </a:moveTo>
                <a:lnTo>
                  <a:pt x="47" y="10"/>
                </a:lnTo>
                <a:lnTo>
                  <a:pt x="47" y="7"/>
                </a:lnTo>
                <a:lnTo>
                  <a:pt x="47" y="7"/>
                </a:lnTo>
                <a:lnTo>
                  <a:pt x="44" y="0"/>
                </a:lnTo>
                <a:lnTo>
                  <a:pt x="44" y="0"/>
                </a:lnTo>
                <a:lnTo>
                  <a:pt x="40" y="0"/>
                </a:lnTo>
                <a:lnTo>
                  <a:pt x="40" y="0"/>
                </a:lnTo>
                <a:lnTo>
                  <a:pt x="33" y="0"/>
                </a:lnTo>
                <a:lnTo>
                  <a:pt x="33" y="0"/>
                </a:lnTo>
                <a:lnTo>
                  <a:pt x="36" y="10"/>
                </a:lnTo>
                <a:lnTo>
                  <a:pt x="4" y="10"/>
                </a:lnTo>
                <a:lnTo>
                  <a:pt x="0" y="21"/>
                </a:lnTo>
                <a:lnTo>
                  <a:pt x="33" y="21"/>
                </a:lnTo>
                <a:lnTo>
                  <a:pt x="33" y="28"/>
                </a:lnTo>
                <a:lnTo>
                  <a:pt x="11" y="28"/>
                </a:lnTo>
                <a:lnTo>
                  <a:pt x="11" y="68"/>
                </a:lnTo>
                <a:lnTo>
                  <a:pt x="22" y="68"/>
                </a:lnTo>
                <a:lnTo>
                  <a:pt x="22" y="39"/>
                </a:lnTo>
                <a:lnTo>
                  <a:pt x="33" y="39"/>
                </a:lnTo>
                <a:lnTo>
                  <a:pt x="33" y="75"/>
                </a:lnTo>
                <a:lnTo>
                  <a:pt x="44" y="75"/>
                </a:lnTo>
                <a:lnTo>
                  <a:pt x="44" y="39"/>
                </a:lnTo>
                <a:lnTo>
                  <a:pt x="58" y="39"/>
                </a:lnTo>
                <a:lnTo>
                  <a:pt x="54" y="57"/>
                </a:lnTo>
                <a:lnTo>
                  <a:pt x="54" y="57"/>
                </a:lnTo>
                <a:lnTo>
                  <a:pt x="54" y="61"/>
                </a:lnTo>
                <a:lnTo>
                  <a:pt x="47" y="61"/>
                </a:lnTo>
                <a:lnTo>
                  <a:pt x="47" y="61"/>
                </a:lnTo>
                <a:lnTo>
                  <a:pt x="51" y="72"/>
                </a:lnTo>
                <a:lnTo>
                  <a:pt x="51" y="72"/>
                </a:lnTo>
                <a:lnTo>
                  <a:pt x="62" y="68"/>
                </a:lnTo>
                <a:lnTo>
                  <a:pt x="65" y="68"/>
                </a:lnTo>
                <a:lnTo>
                  <a:pt x="69" y="64"/>
                </a:lnTo>
                <a:lnTo>
                  <a:pt x="69" y="32"/>
                </a:lnTo>
                <a:lnTo>
                  <a:pt x="47" y="32"/>
                </a:lnTo>
                <a:lnTo>
                  <a:pt x="47" y="21"/>
                </a:lnTo>
                <a:lnTo>
                  <a:pt x="80" y="21"/>
                </a:lnTo>
                <a:lnTo>
                  <a:pt x="80" y="14"/>
                </a:lnTo>
                <a:lnTo>
                  <a:pt x="40" y="10"/>
                </a:lnTo>
                <a:lnTo>
                  <a:pt x="40" y="10"/>
                </a:lnTo>
                <a:lnTo>
                  <a:pt x="47" y="10"/>
                </a:lnTo>
                <a:lnTo>
                  <a:pt x="47" y="10"/>
                </a:lnTo>
                <a:lnTo>
                  <a:pt x="47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3"/>
          <p:cNvSpPr>
            <a:spLocks noEditPoints="1"/>
          </p:cNvSpPr>
          <p:nvPr/>
        </p:nvSpPr>
        <p:spPr bwMode="auto">
          <a:xfrm>
            <a:off x="9734268" y="1724755"/>
            <a:ext cx="158078" cy="158075"/>
          </a:xfrm>
          <a:custGeom>
            <a:avLst/>
            <a:gdLst>
              <a:gd name="T0" fmla="*/ 26 w 80"/>
              <a:gd name="T1" fmla="*/ 4 h 80"/>
              <a:gd name="T2" fmla="*/ 26 w 80"/>
              <a:gd name="T3" fmla="*/ 4 h 80"/>
              <a:gd name="T4" fmla="*/ 15 w 80"/>
              <a:gd name="T5" fmla="*/ 0 h 80"/>
              <a:gd name="T6" fmla="*/ 11 w 80"/>
              <a:gd name="T7" fmla="*/ 4 h 80"/>
              <a:gd name="T8" fmla="*/ 0 w 80"/>
              <a:gd name="T9" fmla="*/ 33 h 80"/>
              <a:gd name="T10" fmla="*/ 0 w 80"/>
              <a:gd name="T11" fmla="*/ 33 h 80"/>
              <a:gd name="T12" fmla="*/ 7 w 80"/>
              <a:gd name="T13" fmla="*/ 40 h 80"/>
              <a:gd name="T14" fmla="*/ 11 w 80"/>
              <a:gd name="T15" fmla="*/ 37 h 80"/>
              <a:gd name="T16" fmla="*/ 11 w 80"/>
              <a:gd name="T17" fmla="*/ 33 h 80"/>
              <a:gd name="T18" fmla="*/ 15 w 80"/>
              <a:gd name="T19" fmla="*/ 40 h 80"/>
              <a:gd name="T20" fmla="*/ 4 w 80"/>
              <a:gd name="T21" fmla="*/ 51 h 80"/>
              <a:gd name="T22" fmla="*/ 15 w 80"/>
              <a:gd name="T23" fmla="*/ 62 h 80"/>
              <a:gd name="T24" fmla="*/ 11 w 80"/>
              <a:gd name="T25" fmla="*/ 65 h 80"/>
              <a:gd name="T26" fmla="*/ 11 w 80"/>
              <a:gd name="T27" fmla="*/ 69 h 80"/>
              <a:gd name="T28" fmla="*/ 15 w 80"/>
              <a:gd name="T29" fmla="*/ 80 h 80"/>
              <a:gd name="T30" fmla="*/ 18 w 80"/>
              <a:gd name="T31" fmla="*/ 76 h 80"/>
              <a:gd name="T32" fmla="*/ 33 w 80"/>
              <a:gd name="T33" fmla="*/ 62 h 80"/>
              <a:gd name="T34" fmla="*/ 33 w 80"/>
              <a:gd name="T35" fmla="*/ 55 h 80"/>
              <a:gd name="T36" fmla="*/ 29 w 80"/>
              <a:gd name="T37" fmla="*/ 58 h 80"/>
              <a:gd name="T38" fmla="*/ 26 w 80"/>
              <a:gd name="T39" fmla="*/ 62 h 80"/>
              <a:gd name="T40" fmla="*/ 36 w 80"/>
              <a:gd name="T41" fmla="*/ 51 h 80"/>
              <a:gd name="T42" fmla="*/ 26 w 80"/>
              <a:gd name="T43" fmla="*/ 44 h 80"/>
              <a:gd name="T44" fmla="*/ 36 w 80"/>
              <a:gd name="T45" fmla="*/ 37 h 80"/>
              <a:gd name="T46" fmla="*/ 15 w 80"/>
              <a:gd name="T47" fmla="*/ 26 h 80"/>
              <a:gd name="T48" fmla="*/ 18 w 80"/>
              <a:gd name="T49" fmla="*/ 19 h 80"/>
              <a:gd name="T50" fmla="*/ 36 w 80"/>
              <a:gd name="T51" fmla="*/ 11 h 80"/>
              <a:gd name="T52" fmla="*/ 22 w 80"/>
              <a:gd name="T53" fmla="*/ 11 h 80"/>
              <a:gd name="T54" fmla="*/ 26 w 80"/>
              <a:gd name="T55" fmla="*/ 4 h 80"/>
              <a:gd name="T56" fmla="*/ 33 w 80"/>
              <a:gd name="T57" fmla="*/ 65 h 80"/>
              <a:gd name="T58" fmla="*/ 33 w 80"/>
              <a:gd name="T59" fmla="*/ 69 h 80"/>
              <a:gd name="T60" fmla="*/ 36 w 80"/>
              <a:gd name="T61" fmla="*/ 80 h 80"/>
              <a:gd name="T62" fmla="*/ 40 w 80"/>
              <a:gd name="T63" fmla="*/ 80 h 80"/>
              <a:gd name="T64" fmla="*/ 58 w 80"/>
              <a:gd name="T65" fmla="*/ 69 h 80"/>
              <a:gd name="T66" fmla="*/ 58 w 80"/>
              <a:gd name="T67" fmla="*/ 65 h 80"/>
              <a:gd name="T68" fmla="*/ 58 w 80"/>
              <a:gd name="T69" fmla="*/ 62 h 80"/>
              <a:gd name="T70" fmla="*/ 62 w 80"/>
              <a:gd name="T71" fmla="*/ 69 h 80"/>
              <a:gd name="T72" fmla="*/ 69 w 80"/>
              <a:gd name="T73" fmla="*/ 76 h 80"/>
              <a:gd name="T74" fmla="*/ 72 w 80"/>
              <a:gd name="T75" fmla="*/ 80 h 80"/>
              <a:gd name="T76" fmla="*/ 80 w 80"/>
              <a:gd name="T77" fmla="*/ 69 h 80"/>
              <a:gd name="T78" fmla="*/ 69 w 80"/>
              <a:gd name="T79" fmla="*/ 62 h 80"/>
              <a:gd name="T80" fmla="*/ 76 w 80"/>
              <a:gd name="T81" fmla="*/ 55 h 80"/>
              <a:gd name="T82" fmla="*/ 76 w 80"/>
              <a:gd name="T83" fmla="*/ 55 h 80"/>
              <a:gd name="T84" fmla="*/ 76 w 80"/>
              <a:gd name="T85" fmla="*/ 51 h 80"/>
              <a:gd name="T86" fmla="*/ 72 w 80"/>
              <a:gd name="T87" fmla="*/ 44 h 80"/>
              <a:gd name="T88" fmla="*/ 76 w 80"/>
              <a:gd name="T89" fmla="*/ 4 h 80"/>
              <a:gd name="T90" fmla="*/ 36 w 80"/>
              <a:gd name="T91" fmla="*/ 62 h 80"/>
              <a:gd name="T92" fmla="*/ 33 w 80"/>
              <a:gd name="T93" fmla="*/ 65 h 80"/>
              <a:gd name="T94" fmla="*/ 33 w 80"/>
              <a:gd name="T95" fmla="*/ 65 h 80"/>
              <a:gd name="T96" fmla="*/ 65 w 80"/>
              <a:gd name="T97" fmla="*/ 22 h 80"/>
              <a:gd name="T98" fmla="*/ 47 w 80"/>
              <a:gd name="T99" fmla="*/ 15 h 80"/>
              <a:gd name="T100" fmla="*/ 65 w 80"/>
              <a:gd name="T101" fmla="*/ 15 h 80"/>
              <a:gd name="T102" fmla="*/ 47 w 80"/>
              <a:gd name="T103" fmla="*/ 29 h 80"/>
              <a:gd name="T104" fmla="*/ 65 w 80"/>
              <a:gd name="T105" fmla="*/ 37 h 80"/>
              <a:gd name="T106" fmla="*/ 47 w 80"/>
              <a:gd name="T107" fmla="*/ 33 h 80"/>
              <a:gd name="T108" fmla="*/ 54 w 80"/>
              <a:gd name="T109" fmla="*/ 58 h 80"/>
              <a:gd name="T110" fmla="*/ 47 w 80"/>
              <a:gd name="T111" fmla="*/ 44 h 80"/>
              <a:gd name="T112" fmla="*/ 51 w 80"/>
              <a:gd name="T113" fmla="*/ 44 h 80"/>
              <a:gd name="T114" fmla="*/ 54 w 80"/>
              <a:gd name="T115" fmla="*/ 58 h 80"/>
              <a:gd name="T116" fmla="*/ 62 w 80"/>
              <a:gd name="T117" fmla="*/ 51 h 80"/>
              <a:gd name="T118" fmla="*/ 62 w 80"/>
              <a:gd name="T119" fmla="*/ 44 h 80"/>
              <a:gd name="T120" fmla="*/ 62 w 80"/>
              <a:gd name="T121" fmla="*/ 44 h 80"/>
              <a:gd name="T122" fmla="*/ 69 w 80"/>
              <a:gd name="T123" fmla="*/ 44 h 80"/>
              <a:gd name="T124" fmla="*/ 62 w 80"/>
              <a:gd name="T125" fmla="*/ 5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" h="80">
                <a:moveTo>
                  <a:pt x="26" y="4"/>
                </a:move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15" y="0"/>
                </a:lnTo>
                <a:lnTo>
                  <a:pt x="15" y="0"/>
                </a:lnTo>
                <a:lnTo>
                  <a:pt x="11" y="4"/>
                </a:lnTo>
                <a:lnTo>
                  <a:pt x="11" y="4"/>
                </a:lnTo>
                <a:lnTo>
                  <a:pt x="7" y="19"/>
                </a:lnTo>
                <a:lnTo>
                  <a:pt x="0" y="33"/>
                </a:lnTo>
                <a:lnTo>
                  <a:pt x="0" y="33"/>
                </a:lnTo>
                <a:lnTo>
                  <a:pt x="0" y="33"/>
                </a:lnTo>
                <a:lnTo>
                  <a:pt x="0" y="33"/>
                </a:lnTo>
                <a:lnTo>
                  <a:pt x="7" y="40"/>
                </a:lnTo>
                <a:lnTo>
                  <a:pt x="7" y="40"/>
                </a:lnTo>
                <a:lnTo>
                  <a:pt x="11" y="37"/>
                </a:lnTo>
                <a:lnTo>
                  <a:pt x="11" y="37"/>
                </a:lnTo>
                <a:lnTo>
                  <a:pt x="11" y="33"/>
                </a:lnTo>
                <a:lnTo>
                  <a:pt x="15" y="33"/>
                </a:lnTo>
                <a:lnTo>
                  <a:pt x="15" y="40"/>
                </a:lnTo>
                <a:lnTo>
                  <a:pt x="4" y="40"/>
                </a:lnTo>
                <a:lnTo>
                  <a:pt x="4" y="51"/>
                </a:lnTo>
                <a:lnTo>
                  <a:pt x="15" y="51"/>
                </a:lnTo>
                <a:lnTo>
                  <a:pt x="15" y="62"/>
                </a:lnTo>
                <a:lnTo>
                  <a:pt x="15" y="62"/>
                </a:lnTo>
                <a:lnTo>
                  <a:pt x="11" y="65"/>
                </a:lnTo>
                <a:lnTo>
                  <a:pt x="11" y="65"/>
                </a:lnTo>
                <a:lnTo>
                  <a:pt x="11" y="69"/>
                </a:lnTo>
                <a:lnTo>
                  <a:pt x="11" y="69"/>
                </a:lnTo>
                <a:lnTo>
                  <a:pt x="15" y="80"/>
                </a:lnTo>
                <a:lnTo>
                  <a:pt x="15" y="80"/>
                </a:lnTo>
                <a:lnTo>
                  <a:pt x="18" y="76"/>
                </a:lnTo>
                <a:lnTo>
                  <a:pt x="18" y="76"/>
                </a:lnTo>
                <a:lnTo>
                  <a:pt x="33" y="62"/>
                </a:lnTo>
                <a:lnTo>
                  <a:pt x="33" y="62"/>
                </a:lnTo>
                <a:lnTo>
                  <a:pt x="33" y="55"/>
                </a:lnTo>
                <a:lnTo>
                  <a:pt x="33" y="55"/>
                </a:lnTo>
                <a:lnTo>
                  <a:pt x="29" y="58"/>
                </a:lnTo>
                <a:lnTo>
                  <a:pt x="29" y="58"/>
                </a:lnTo>
                <a:lnTo>
                  <a:pt x="26" y="62"/>
                </a:lnTo>
                <a:lnTo>
                  <a:pt x="26" y="51"/>
                </a:lnTo>
                <a:lnTo>
                  <a:pt x="36" y="51"/>
                </a:lnTo>
                <a:lnTo>
                  <a:pt x="36" y="44"/>
                </a:lnTo>
                <a:lnTo>
                  <a:pt x="26" y="44"/>
                </a:lnTo>
                <a:lnTo>
                  <a:pt x="26" y="37"/>
                </a:lnTo>
                <a:lnTo>
                  <a:pt x="36" y="37"/>
                </a:lnTo>
                <a:lnTo>
                  <a:pt x="36" y="26"/>
                </a:lnTo>
                <a:lnTo>
                  <a:pt x="15" y="26"/>
                </a:lnTo>
                <a:lnTo>
                  <a:pt x="15" y="26"/>
                </a:lnTo>
                <a:lnTo>
                  <a:pt x="18" y="19"/>
                </a:lnTo>
                <a:lnTo>
                  <a:pt x="36" y="19"/>
                </a:lnTo>
                <a:lnTo>
                  <a:pt x="36" y="11"/>
                </a:lnTo>
                <a:lnTo>
                  <a:pt x="22" y="11"/>
                </a:lnTo>
                <a:lnTo>
                  <a:pt x="22" y="11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close/>
                <a:moveTo>
                  <a:pt x="33" y="65"/>
                </a:moveTo>
                <a:lnTo>
                  <a:pt x="33" y="65"/>
                </a:lnTo>
                <a:lnTo>
                  <a:pt x="33" y="69"/>
                </a:lnTo>
                <a:lnTo>
                  <a:pt x="33" y="69"/>
                </a:lnTo>
                <a:lnTo>
                  <a:pt x="36" y="80"/>
                </a:lnTo>
                <a:lnTo>
                  <a:pt x="36" y="80"/>
                </a:lnTo>
                <a:lnTo>
                  <a:pt x="40" y="80"/>
                </a:lnTo>
                <a:lnTo>
                  <a:pt x="40" y="80"/>
                </a:lnTo>
                <a:lnTo>
                  <a:pt x="58" y="69"/>
                </a:lnTo>
                <a:lnTo>
                  <a:pt x="58" y="69"/>
                </a:lnTo>
                <a:lnTo>
                  <a:pt x="58" y="65"/>
                </a:lnTo>
                <a:lnTo>
                  <a:pt x="58" y="65"/>
                </a:lnTo>
                <a:lnTo>
                  <a:pt x="58" y="62"/>
                </a:lnTo>
                <a:lnTo>
                  <a:pt x="58" y="62"/>
                </a:lnTo>
                <a:lnTo>
                  <a:pt x="62" y="69"/>
                </a:lnTo>
                <a:lnTo>
                  <a:pt x="69" y="76"/>
                </a:lnTo>
                <a:lnTo>
                  <a:pt x="69" y="76"/>
                </a:lnTo>
                <a:lnTo>
                  <a:pt x="72" y="80"/>
                </a:lnTo>
                <a:lnTo>
                  <a:pt x="72" y="80"/>
                </a:lnTo>
                <a:lnTo>
                  <a:pt x="80" y="69"/>
                </a:lnTo>
                <a:lnTo>
                  <a:pt x="80" y="69"/>
                </a:lnTo>
                <a:lnTo>
                  <a:pt x="69" y="62"/>
                </a:lnTo>
                <a:lnTo>
                  <a:pt x="69" y="62"/>
                </a:lnTo>
                <a:lnTo>
                  <a:pt x="76" y="55"/>
                </a:lnTo>
                <a:lnTo>
                  <a:pt x="76" y="55"/>
                </a:lnTo>
                <a:lnTo>
                  <a:pt x="76" y="55"/>
                </a:lnTo>
                <a:lnTo>
                  <a:pt x="76" y="55"/>
                </a:lnTo>
                <a:lnTo>
                  <a:pt x="76" y="55"/>
                </a:lnTo>
                <a:lnTo>
                  <a:pt x="76" y="51"/>
                </a:lnTo>
                <a:lnTo>
                  <a:pt x="76" y="51"/>
                </a:lnTo>
                <a:lnTo>
                  <a:pt x="72" y="44"/>
                </a:lnTo>
                <a:lnTo>
                  <a:pt x="76" y="44"/>
                </a:lnTo>
                <a:lnTo>
                  <a:pt x="76" y="4"/>
                </a:lnTo>
                <a:lnTo>
                  <a:pt x="40" y="4"/>
                </a:lnTo>
                <a:lnTo>
                  <a:pt x="36" y="62"/>
                </a:lnTo>
                <a:lnTo>
                  <a:pt x="36" y="62"/>
                </a:lnTo>
                <a:lnTo>
                  <a:pt x="33" y="65"/>
                </a:lnTo>
                <a:lnTo>
                  <a:pt x="33" y="65"/>
                </a:lnTo>
                <a:lnTo>
                  <a:pt x="33" y="65"/>
                </a:lnTo>
                <a:close/>
                <a:moveTo>
                  <a:pt x="65" y="15"/>
                </a:moveTo>
                <a:lnTo>
                  <a:pt x="65" y="22"/>
                </a:lnTo>
                <a:lnTo>
                  <a:pt x="47" y="19"/>
                </a:lnTo>
                <a:lnTo>
                  <a:pt x="47" y="15"/>
                </a:lnTo>
                <a:lnTo>
                  <a:pt x="65" y="15"/>
                </a:lnTo>
                <a:lnTo>
                  <a:pt x="65" y="15"/>
                </a:lnTo>
                <a:close/>
                <a:moveTo>
                  <a:pt x="47" y="33"/>
                </a:moveTo>
                <a:lnTo>
                  <a:pt x="47" y="29"/>
                </a:lnTo>
                <a:lnTo>
                  <a:pt x="65" y="29"/>
                </a:lnTo>
                <a:lnTo>
                  <a:pt x="65" y="37"/>
                </a:lnTo>
                <a:lnTo>
                  <a:pt x="47" y="33"/>
                </a:lnTo>
                <a:lnTo>
                  <a:pt x="47" y="33"/>
                </a:lnTo>
                <a:close/>
                <a:moveTo>
                  <a:pt x="54" y="58"/>
                </a:moveTo>
                <a:lnTo>
                  <a:pt x="54" y="58"/>
                </a:lnTo>
                <a:lnTo>
                  <a:pt x="47" y="65"/>
                </a:lnTo>
                <a:lnTo>
                  <a:pt x="47" y="44"/>
                </a:lnTo>
                <a:lnTo>
                  <a:pt x="51" y="44"/>
                </a:lnTo>
                <a:lnTo>
                  <a:pt x="51" y="44"/>
                </a:lnTo>
                <a:lnTo>
                  <a:pt x="54" y="58"/>
                </a:lnTo>
                <a:lnTo>
                  <a:pt x="54" y="58"/>
                </a:lnTo>
                <a:lnTo>
                  <a:pt x="54" y="58"/>
                </a:lnTo>
                <a:close/>
                <a:moveTo>
                  <a:pt x="62" y="51"/>
                </a:moveTo>
                <a:lnTo>
                  <a:pt x="62" y="51"/>
                </a:lnTo>
                <a:lnTo>
                  <a:pt x="62" y="44"/>
                </a:lnTo>
                <a:lnTo>
                  <a:pt x="62" y="44"/>
                </a:lnTo>
                <a:lnTo>
                  <a:pt x="62" y="44"/>
                </a:lnTo>
                <a:lnTo>
                  <a:pt x="69" y="44"/>
                </a:lnTo>
                <a:lnTo>
                  <a:pt x="69" y="44"/>
                </a:lnTo>
                <a:lnTo>
                  <a:pt x="62" y="51"/>
                </a:lnTo>
                <a:lnTo>
                  <a:pt x="62" y="51"/>
                </a:lnTo>
                <a:lnTo>
                  <a:pt x="62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4"/>
          <p:cNvSpPr>
            <a:spLocks noEditPoints="1"/>
          </p:cNvSpPr>
          <p:nvPr/>
        </p:nvSpPr>
        <p:spPr bwMode="auto">
          <a:xfrm>
            <a:off x="9906178" y="1740562"/>
            <a:ext cx="150174" cy="148195"/>
          </a:xfrm>
          <a:custGeom>
            <a:avLst/>
            <a:gdLst>
              <a:gd name="T0" fmla="*/ 72 w 76"/>
              <a:gd name="T1" fmla="*/ 75 h 75"/>
              <a:gd name="T2" fmla="*/ 72 w 76"/>
              <a:gd name="T3" fmla="*/ 7 h 75"/>
              <a:gd name="T4" fmla="*/ 72 w 76"/>
              <a:gd name="T5" fmla="*/ 7 h 75"/>
              <a:gd name="T6" fmla="*/ 72 w 76"/>
              <a:gd name="T7" fmla="*/ 0 h 75"/>
              <a:gd name="T8" fmla="*/ 72 w 76"/>
              <a:gd name="T9" fmla="*/ 0 h 75"/>
              <a:gd name="T10" fmla="*/ 76 w 76"/>
              <a:gd name="T11" fmla="*/ 0 h 75"/>
              <a:gd name="T12" fmla="*/ 76 w 76"/>
              <a:gd name="T13" fmla="*/ 0 h 75"/>
              <a:gd name="T14" fmla="*/ 68 w 76"/>
              <a:gd name="T15" fmla="*/ 0 h 75"/>
              <a:gd name="T16" fmla="*/ 61 w 76"/>
              <a:gd name="T17" fmla="*/ 0 h 75"/>
              <a:gd name="T18" fmla="*/ 57 w 76"/>
              <a:gd name="T19" fmla="*/ 75 h 75"/>
              <a:gd name="T20" fmla="*/ 72 w 76"/>
              <a:gd name="T21" fmla="*/ 75 h 75"/>
              <a:gd name="T22" fmla="*/ 72 w 76"/>
              <a:gd name="T23" fmla="*/ 75 h 75"/>
              <a:gd name="T24" fmla="*/ 0 w 76"/>
              <a:gd name="T25" fmla="*/ 65 h 75"/>
              <a:gd name="T26" fmla="*/ 0 w 76"/>
              <a:gd name="T27" fmla="*/ 65 h 75"/>
              <a:gd name="T28" fmla="*/ 11 w 76"/>
              <a:gd name="T29" fmla="*/ 72 h 75"/>
              <a:gd name="T30" fmla="*/ 11 w 76"/>
              <a:gd name="T31" fmla="*/ 72 h 75"/>
              <a:gd name="T32" fmla="*/ 18 w 76"/>
              <a:gd name="T33" fmla="*/ 65 h 75"/>
              <a:gd name="T34" fmla="*/ 21 w 76"/>
              <a:gd name="T35" fmla="*/ 54 h 75"/>
              <a:gd name="T36" fmla="*/ 25 w 76"/>
              <a:gd name="T37" fmla="*/ 32 h 75"/>
              <a:gd name="T38" fmla="*/ 25 w 76"/>
              <a:gd name="T39" fmla="*/ 7 h 75"/>
              <a:gd name="T40" fmla="*/ 25 w 76"/>
              <a:gd name="T41" fmla="*/ 7 h 75"/>
              <a:gd name="T42" fmla="*/ 25 w 76"/>
              <a:gd name="T43" fmla="*/ 0 h 75"/>
              <a:gd name="T44" fmla="*/ 25 w 76"/>
              <a:gd name="T45" fmla="*/ 0 h 75"/>
              <a:gd name="T46" fmla="*/ 25 w 76"/>
              <a:gd name="T47" fmla="*/ 0 h 75"/>
              <a:gd name="T48" fmla="*/ 25 w 76"/>
              <a:gd name="T49" fmla="*/ 0 h 75"/>
              <a:gd name="T50" fmla="*/ 21 w 76"/>
              <a:gd name="T51" fmla="*/ 0 h 75"/>
              <a:gd name="T52" fmla="*/ 14 w 76"/>
              <a:gd name="T53" fmla="*/ 0 h 75"/>
              <a:gd name="T54" fmla="*/ 14 w 76"/>
              <a:gd name="T55" fmla="*/ 36 h 75"/>
              <a:gd name="T56" fmla="*/ 14 w 76"/>
              <a:gd name="T57" fmla="*/ 36 h 75"/>
              <a:gd name="T58" fmla="*/ 11 w 76"/>
              <a:gd name="T59" fmla="*/ 54 h 75"/>
              <a:gd name="T60" fmla="*/ 0 w 76"/>
              <a:gd name="T61" fmla="*/ 65 h 75"/>
              <a:gd name="T62" fmla="*/ 0 w 76"/>
              <a:gd name="T63" fmla="*/ 65 h 75"/>
              <a:gd name="T64" fmla="*/ 0 w 76"/>
              <a:gd name="T65" fmla="*/ 65 h 75"/>
              <a:gd name="T66" fmla="*/ 47 w 76"/>
              <a:gd name="T67" fmla="*/ 68 h 75"/>
              <a:gd name="T68" fmla="*/ 50 w 76"/>
              <a:gd name="T69" fmla="*/ 11 h 75"/>
              <a:gd name="T70" fmla="*/ 50 w 76"/>
              <a:gd name="T71" fmla="*/ 11 h 75"/>
              <a:gd name="T72" fmla="*/ 50 w 76"/>
              <a:gd name="T73" fmla="*/ 3 h 75"/>
              <a:gd name="T74" fmla="*/ 50 w 76"/>
              <a:gd name="T75" fmla="*/ 3 h 75"/>
              <a:gd name="T76" fmla="*/ 50 w 76"/>
              <a:gd name="T77" fmla="*/ 3 h 75"/>
              <a:gd name="T78" fmla="*/ 50 w 76"/>
              <a:gd name="T79" fmla="*/ 3 h 75"/>
              <a:gd name="T80" fmla="*/ 47 w 76"/>
              <a:gd name="T81" fmla="*/ 3 h 75"/>
              <a:gd name="T82" fmla="*/ 39 w 76"/>
              <a:gd name="T83" fmla="*/ 0 h 75"/>
              <a:gd name="T84" fmla="*/ 36 w 76"/>
              <a:gd name="T85" fmla="*/ 68 h 75"/>
              <a:gd name="T86" fmla="*/ 47 w 76"/>
              <a:gd name="T87" fmla="*/ 68 h 75"/>
              <a:gd name="T88" fmla="*/ 47 w 76"/>
              <a:gd name="T89" fmla="*/ 68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6" h="75">
                <a:moveTo>
                  <a:pt x="72" y="75"/>
                </a:moveTo>
                <a:lnTo>
                  <a:pt x="72" y="7"/>
                </a:lnTo>
                <a:lnTo>
                  <a:pt x="72" y="7"/>
                </a:lnTo>
                <a:lnTo>
                  <a:pt x="72" y="0"/>
                </a:lnTo>
                <a:lnTo>
                  <a:pt x="72" y="0"/>
                </a:lnTo>
                <a:lnTo>
                  <a:pt x="76" y="0"/>
                </a:lnTo>
                <a:lnTo>
                  <a:pt x="76" y="0"/>
                </a:lnTo>
                <a:lnTo>
                  <a:pt x="68" y="0"/>
                </a:lnTo>
                <a:lnTo>
                  <a:pt x="61" y="0"/>
                </a:lnTo>
                <a:lnTo>
                  <a:pt x="57" y="75"/>
                </a:lnTo>
                <a:lnTo>
                  <a:pt x="72" y="75"/>
                </a:lnTo>
                <a:lnTo>
                  <a:pt x="72" y="75"/>
                </a:lnTo>
                <a:close/>
                <a:moveTo>
                  <a:pt x="0" y="65"/>
                </a:moveTo>
                <a:lnTo>
                  <a:pt x="0" y="65"/>
                </a:lnTo>
                <a:lnTo>
                  <a:pt x="11" y="72"/>
                </a:lnTo>
                <a:lnTo>
                  <a:pt x="11" y="72"/>
                </a:lnTo>
                <a:lnTo>
                  <a:pt x="18" y="65"/>
                </a:lnTo>
                <a:lnTo>
                  <a:pt x="21" y="54"/>
                </a:lnTo>
                <a:lnTo>
                  <a:pt x="25" y="32"/>
                </a:lnTo>
                <a:lnTo>
                  <a:pt x="25" y="7"/>
                </a:lnTo>
                <a:lnTo>
                  <a:pt x="25" y="7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1" y="0"/>
                </a:lnTo>
                <a:lnTo>
                  <a:pt x="14" y="0"/>
                </a:lnTo>
                <a:lnTo>
                  <a:pt x="14" y="36"/>
                </a:lnTo>
                <a:lnTo>
                  <a:pt x="14" y="36"/>
                </a:lnTo>
                <a:lnTo>
                  <a:pt x="11" y="54"/>
                </a:lnTo>
                <a:lnTo>
                  <a:pt x="0" y="65"/>
                </a:lnTo>
                <a:lnTo>
                  <a:pt x="0" y="65"/>
                </a:lnTo>
                <a:lnTo>
                  <a:pt x="0" y="65"/>
                </a:lnTo>
                <a:close/>
                <a:moveTo>
                  <a:pt x="47" y="68"/>
                </a:moveTo>
                <a:lnTo>
                  <a:pt x="50" y="11"/>
                </a:lnTo>
                <a:lnTo>
                  <a:pt x="50" y="11"/>
                </a:lnTo>
                <a:lnTo>
                  <a:pt x="50" y="3"/>
                </a:lnTo>
                <a:lnTo>
                  <a:pt x="50" y="3"/>
                </a:lnTo>
                <a:lnTo>
                  <a:pt x="50" y="3"/>
                </a:lnTo>
                <a:lnTo>
                  <a:pt x="50" y="3"/>
                </a:lnTo>
                <a:lnTo>
                  <a:pt x="47" y="3"/>
                </a:lnTo>
                <a:lnTo>
                  <a:pt x="39" y="0"/>
                </a:lnTo>
                <a:lnTo>
                  <a:pt x="36" y="68"/>
                </a:lnTo>
                <a:lnTo>
                  <a:pt x="47" y="68"/>
                </a:lnTo>
                <a:lnTo>
                  <a:pt x="47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5"/>
          <p:cNvSpPr>
            <a:spLocks/>
          </p:cNvSpPr>
          <p:nvPr/>
        </p:nvSpPr>
        <p:spPr bwMode="auto">
          <a:xfrm>
            <a:off x="10084016" y="1740562"/>
            <a:ext cx="150174" cy="148195"/>
          </a:xfrm>
          <a:custGeom>
            <a:avLst/>
            <a:gdLst>
              <a:gd name="T0" fmla="*/ 47 w 76"/>
              <a:gd name="T1" fmla="*/ 11 h 75"/>
              <a:gd name="T2" fmla="*/ 47 w 76"/>
              <a:gd name="T3" fmla="*/ 11 h 75"/>
              <a:gd name="T4" fmla="*/ 43 w 76"/>
              <a:gd name="T5" fmla="*/ 7 h 75"/>
              <a:gd name="T6" fmla="*/ 43 w 76"/>
              <a:gd name="T7" fmla="*/ 7 h 75"/>
              <a:gd name="T8" fmla="*/ 43 w 76"/>
              <a:gd name="T9" fmla="*/ 0 h 75"/>
              <a:gd name="T10" fmla="*/ 43 w 76"/>
              <a:gd name="T11" fmla="*/ 0 h 75"/>
              <a:gd name="T12" fmla="*/ 36 w 76"/>
              <a:gd name="T13" fmla="*/ 0 h 75"/>
              <a:gd name="T14" fmla="*/ 36 w 76"/>
              <a:gd name="T15" fmla="*/ 0 h 75"/>
              <a:gd name="T16" fmla="*/ 29 w 76"/>
              <a:gd name="T17" fmla="*/ 0 h 75"/>
              <a:gd name="T18" fmla="*/ 29 w 76"/>
              <a:gd name="T19" fmla="*/ 0 h 75"/>
              <a:gd name="T20" fmla="*/ 32 w 76"/>
              <a:gd name="T21" fmla="*/ 11 h 75"/>
              <a:gd name="T22" fmla="*/ 0 w 76"/>
              <a:gd name="T23" fmla="*/ 11 h 75"/>
              <a:gd name="T24" fmla="*/ 0 w 76"/>
              <a:gd name="T25" fmla="*/ 21 h 75"/>
              <a:gd name="T26" fmla="*/ 32 w 76"/>
              <a:gd name="T27" fmla="*/ 21 h 75"/>
              <a:gd name="T28" fmla="*/ 32 w 76"/>
              <a:gd name="T29" fmla="*/ 32 h 75"/>
              <a:gd name="T30" fmla="*/ 11 w 76"/>
              <a:gd name="T31" fmla="*/ 29 h 75"/>
              <a:gd name="T32" fmla="*/ 7 w 76"/>
              <a:gd name="T33" fmla="*/ 68 h 75"/>
              <a:gd name="T34" fmla="*/ 18 w 76"/>
              <a:gd name="T35" fmla="*/ 68 h 75"/>
              <a:gd name="T36" fmla="*/ 22 w 76"/>
              <a:gd name="T37" fmla="*/ 39 h 75"/>
              <a:gd name="T38" fmla="*/ 32 w 76"/>
              <a:gd name="T39" fmla="*/ 39 h 75"/>
              <a:gd name="T40" fmla="*/ 29 w 76"/>
              <a:gd name="T41" fmla="*/ 75 h 75"/>
              <a:gd name="T42" fmla="*/ 43 w 76"/>
              <a:gd name="T43" fmla="*/ 75 h 75"/>
              <a:gd name="T44" fmla="*/ 43 w 76"/>
              <a:gd name="T45" fmla="*/ 39 h 75"/>
              <a:gd name="T46" fmla="*/ 54 w 76"/>
              <a:gd name="T47" fmla="*/ 39 h 75"/>
              <a:gd name="T48" fmla="*/ 54 w 76"/>
              <a:gd name="T49" fmla="*/ 57 h 75"/>
              <a:gd name="T50" fmla="*/ 54 w 76"/>
              <a:gd name="T51" fmla="*/ 57 h 75"/>
              <a:gd name="T52" fmla="*/ 50 w 76"/>
              <a:gd name="T53" fmla="*/ 61 h 75"/>
              <a:gd name="T54" fmla="*/ 47 w 76"/>
              <a:gd name="T55" fmla="*/ 61 h 75"/>
              <a:gd name="T56" fmla="*/ 47 w 76"/>
              <a:gd name="T57" fmla="*/ 61 h 75"/>
              <a:gd name="T58" fmla="*/ 47 w 76"/>
              <a:gd name="T59" fmla="*/ 72 h 75"/>
              <a:gd name="T60" fmla="*/ 47 w 76"/>
              <a:gd name="T61" fmla="*/ 72 h 75"/>
              <a:gd name="T62" fmla="*/ 61 w 76"/>
              <a:gd name="T63" fmla="*/ 68 h 75"/>
              <a:gd name="T64" fmla="*/ 65 w 76"/>
              <a:gd name="T65" fmla="*/ 68 h 75"/>
              <a:gd name="T66" fmla="*/ 65 w 76"/>
              <a:gd name="T67" fmla="*/ 65 h 75"/>
              <a:gd name="T68" fmla="*/ 65 w 76"/>
              <a:gd name="T69" fmla="*/ 32 h 75"/>
              <a:gd name="T70" fmla="*/ 43 w 76"/>
              <a:gd name="T71" fmla="*/ 32 h 75"/>
              <a:gd name="T72" fmla="*/ 43 w 76"/>
              <a:gd name="T73" fmla="*/ 21 h 75"/>
              <a:gd name="T74" fmla="*/ 76 w 76"/>
              <a:gd name="T75" fmla="*/ 21 h 75"/>
              <a:gd name="T76" fmla="*/ 76 w 76"/>
              <a:gd name="T77" fmla="*/ 14 h 75"/>
              <a:gd name="T78" fmla="*/ 36 w 76"/>
              <a:gd name="T79" fmla="*/ 11 h 75"/>
              <a:gd name="T80" fmla="*/ 36 w 76"/>
              <a:gd name="T81" fmla="*/ 11 h 75"/>
              <a:gd name="T82" fmla="*/ 47 w 76"/>
              <a:gd name="T83" fmla="*/ 11 h 75"/>
              <a:gd name="T84" fmla="*/ 47 w 76"/>
              <a:gd name="T85" fmla="*/ 11 h 75"/>
              <a:gd name="T86" fmla="*/ 47 w 76"/>
              <a:gd name="T87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6" h="75">
                <a:moveTo>
                  <a:pt x="47" y="11"/>
                </a:moveTo>
                <a:lnTo>
                  <a:pt x="47" y="11"/>
                </a:lnTo>
                <a:lnTo>
                  <a:pt x="43" y="7"/>
                </a:lnTo>
                <a:lnTo>
                  <a:pt x="43" y="7"/>
                </a:lnTo>
                <a:lnTo>
                  <a:pt x="43" y="0"/>
                </a:lnTo>
                <a:lnTo>
                  <a:pt x="43" y="0"/>
                </a:lnTo>
                <a:lnTo>
                  <a:pt x="36" y="0"/>
                </a:lnTo>
                <a:lnTo>
                  <a:pt x="36" y="0"/>
                </a:lnTo>
                <a:lnTo>
                  <a:pt x="29" y="0"/>
                </a:lnTo>
                <a:lnTo>
                  <a:pt x="29" y="0"/>
                </a:lnTo>
                <a:lnTo>
                  <a:pt x="32" y="11"/>
                </a:lnTo>
                <a:lnTo>
                  <a:pt x="0" y="11"/>
                </a:lnTo>
                <a:lnTo>
                  <a:pt x="0" y="21"/>
                </a:lnTo>
                <a:lnTo>
                  <a:pt x="32" y="21"/>
                </a:lnTo>
                <a:lnTo>
                  <a:pt x="32" y="32"/>
                </a:lnTo>
                <a:lnTo>
                  <a:pt x="11" y="29"/>
                </a:lnTo>
                <a:lnTo>
                  <a:pt x="7" y="68"/>
                </a:lnTo>
                <a:lnTo>
                  <a:pt x="18" y="68"/>
                </a:lnTo>
                <a:lnTo>
                  <a:pt x="22" y="39"/>
                </a:lnTo>
                <a:lnTo>
                  <a:pt x="32" y="39"/>
                </a:lnTo>
                <a:lnTo>
                  <a:pt x="29" y="75"/>
                </a:lnTo>
                <a:lnTo>
                  <a:pt x="43" y="75"/>
                </a:lnTo>
                <a:lnTo>
                  <a:pt x="43" y="39"/>
                </a:lnTo>
                <a:lnTo>
                  <a:pt x="54" y="39"/>
                </a:lnTo>
                <a:lnTo>
                  <a:pt x="54" y="57"/>
                </a:lnTo>
                <a:lnTo>
                  <a:pt x="54" y="57"/>
                </a:lnTo>
                <a:lnTo>
                  <a:pt x="50" y="61"/>
                </a:lnTo>
                <a:lnTo>
                  <a:pt x="47" y="61"/>
                </a:lnTo>
                <a:lnTo>
                  <a:pt x="47" y="61"/>
                </a:lnTo>
                <a:lnTo>
                  <a:pt x="47" y="72"/>
                </a:lnTo>
                <a:lnTo>
                  <a:pt x="47" y="72"/>
                </a:lnTo>
                <a:lnTo>
                  <a:pt x="61" y="68"/>
                </a:lnTo>
                <a:lnTo>
                  <a:pt x="65" y="68"/>
                </a:lnTo>
                <a:lnTo>
                  <a:pt x="65" y="65"/>
                </a:lnTo>
                <a:lnTo>
                  <a:pt x="65" y="32"/>
                </a:lnTo>
                <a:lnTo>
                  <a:pt x="43" y="32"/>
                </a:lnTo>
                <a:lnTo>
                  <a:pt x="43" y="21"/>
                </a:lnTo>
                <a:lnTo>
                  <a:pt x="76" y="21"/>
                </a:lnTo>
                <a:lnTo>
                  <a:pt x="76" y="14"/>
                </a:lnTo>
                <a:lnTo>
                  <a:pt x="36" y="11"/>
                </a:lnTo>
                <a:lnTo>
                  <a:pt x="36" y="11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6"/>
          <p:cNvSpPr>
            <a:spLocks noEditPoints="1"/>
          </p:cNvSpPr>
          <p:nvPr/>
        </p:nvSpPr>
        <p:spPr bwMode="auto">
          <a:xfrm>
            <a:off x="9578166" y="2495370"/>
            <a:ext cx="150174" cy="150171"/>
          </a:xfrm>
          <a:custGeom>
            <a:avLst/>
            <a:gdLst>
              <a:gd name="T0" fmla="*/ 11 w 76"/>
              <a:gd name="T1" fmla="*/ 0 h 76"/>
              <a:gd name="T2" fmla="*/ 11 w 76"/>
              <a:gd name="T3" fmla="*/ 22 h 76"/>
              <a:gd name="T4" fmla="*/ 65 w 76"/>
              <a:gd name="T5" fmla="*/ 25 h 76"/>
              <a:gd name="T6" fmla="*/ 68 w 76"/>
              <a:gd name="T7" fmla="*/ 0 h 76"/>
              <a:gd name="T8" fmla="*/ 11 w 76"/>
              <a:gd name="T9" fmla="*/ 0 h 76"/>
              <a:gd name="T10" fmla="*/ 11 w 76"/>
              <a:gd name="T11" fmla="*/ 0 h 76"/>
              <a:gd name="T12" fmla="*/ 54 w 76"/>
              <a:gd name="T13" fmla="*/ 11 h 76"/>
              <a:gd name="T14" fmla="*/ 54 w 76"/>
              <a:gd name="T15" fmla="*/ 14 h 76"/>
              <a:gd name="T16" fmla="*/ 22 w 76"/>
              <a:gd name="T17" fmla="*/ 14 h 76"/>
              <a:gd name="T18" fmla="*/ 22 w 76"/>
              <a:gd name="T19" fmla="*/ 7 h 76"/>
              <a:gd name="T20" fmla="*/ 54 w 76"/>
              <a:gd name="T21" fmla="*/ 11 h 76"/>
              <a:gd name="T22" fmla="*/ 54 w 76"/>
              <a:gd name="T23" fmla="*/ 11 h 76"/>
              <a:gd name="T24" fmla="*/ 32 w 76"/>
              <a:gd name="T25" fmla="*/ 36 h 76"/>
              <a:gd name="T26" fmla="*/ 32 w 76"/>
              <a:gd name="T27" fmla="*/ 43 h 76"/>
              <a:gd name="T28" fmla="*/ 0 w 76"/>
              <a:gd name="T29" fmla="*/ 43 h 76"/>
              <a:gd name="T30" fmla="*/ 0 w 76"/>
              <a:gd name="T31" fmla="*/ 50 h 76"/>
              <a:gd name="T32" fmla="*/ 29 w 76"/>
              <a:gd name="T33" fmla="*/ 50 h 76"/>
              <a:gd name="T34" fmla="*/ 29 w 76"/>
              <a:gd name="T35" fmla="*/ 50 h 76"/>
              <a:gd name="T36" fmla="*/ 18 w 76"/>
              <a:gd name="T37" fmla="*/ 61 h 76"/>
              <a:gd name="T38" fmla="*/ 0 w 76"/>
              <a:gd name="T39" fmla="*/ 65 h 76"/>
              <a:gd name="T40" fmla="*/ 0 w 76"/>
              <a:gd name="T41" fmla="*/ 65 h 76"/>
              <a:gd name="T42" fmla="*/ 4 w 76"/>
              <a:gd name="T43" fmla="*/ 72 h 76"/>
              <a:gd name="T44" fmla="*/ 4 w 76"/>
              <a:gd name="T45" fmla="*/ 72 h 76"/>
              <a:gd name="T46" fmla="*/ 25 w 76"/>
              <a:gd name="T47" fmla="*/ 68 h 76"/>
              <a:gd name="T48" fmla="*/ 40 w 76"/>
              <a:gd name="T49" fmla="*/ 58 h 76"/>
              <a:gd name="T50" fmla="*/ 40 w 76"/>
              <a:gd name="T51" fmla="*/ 58 h 76"/>
              <a:gd name="T52" fmla="*/ 50 w 76"/>
              <a:gd name="T53" fmla="*/ 68 h 76"/>
              <a:gd name="T54" fmla="*/ 68 w 76"/>
              <a:gd name="T55" fmla="*/ 76 h 76"/>
              <a:gd name="T56" fmla="*/ 68 w 76"/>
              <a:gd name="T57" fmla="*/ 76 h 76"/>
              <a:gd name="T58" fmla="*/ 76 w 76"/>
              <a:gd name="T59" fmla="*/ 65 h 76"/>
              <a:gd name="T60" fmla="*/ 76 w 76"/>
              <a:gd name="T61" fmla="*/ 65 h 76"/>
              <a:gd name="T62" fmla="*/ 58 w 76"/>
              <a:gd name="T63" fmla="*/ 61 h 76"/>
              <a:gd name="T64" fmla="*/ 47 w 76"/>
              <a:gd name="T65" fmla="*/ 50 h 76"/>
              <a:gd name="T66" fmla="*/ 76 w 76"/>
              <a:gd name="T67" fmla="*/ 54 h 76"/>
              <a:gd name="T68" fmla="*/ 76 w 76"/>
              <a:gd name="T69" fmla="*/ 43 h 76"/>
              <a:gd name="T70" fmla="*/ 43 w 76"/>
              <a:gd name="T71" fmla="*/ 43 h 76"/>
              <a:gd name="T72" fmla="*/ 43 w 76"/>
              <a:gd name="T73" fmla="*/ 36 h 76"/>
              <a:gd name="T74" fmla="*/ 68 w 76"/>
              <a:gd name="T75" fmla="*/ 40 h 76"/>
              <a:gd name="T76" fmla="*/ 68 w 76"/>
              <a:gd name="T77" fmla="*/ 29 h 76"/>
              <a:gd name="T78" fmla="*/ 7 w 76"/>
              <a:gd name="T79" fmla="*/ 29 h 76"/>
              <a:gd name="T80" fmla="*/ 7 w 76"/>
              <a:gd name="T81" fmla="*/ 36 h 76"/>
              <a:gd name="T82" fmla="*/ 32 w 76"/>
              <a:gd name="T83" fmla="*/ 36 h 76"/>
              <a:gd name="T84" fmla="*/ 32 w 76"/>
              <a:gd name="T85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6" h="76">
                <a:moveTo>
                  <a:pt x="11" y="0"/>
                </a:moveTo>
                <a:lnTo>
                  <a:pt x="11" y="22"/>
                </a:lnTo>
                <a:lnTo>
                  <a:pt x="65" y="25"/>
                </a:lnTo>
                <a:lnTo>
                  <a:pt x="68" y="0"/>
                </a:lnTo>
                <a:lnTo>
                  <a:pt x="11" y="0"/>
                </a:lnTo>
                <a:lnTo>
                  <a:pt x="11" y="0"/>
                </a:lnTo>
                <a:close/>
                <a:moveTo>
                  <a:pt x="54" y="11"/>
                </a:moveTo>
                <a:lnTo>
                  <a:pt x="54" y="14"/>
                </a:lnTo>
                <a:lnTo>
                  <a:pt x="22" y="14"/>
                </a:lnTo>
                <a:lnTo>
                  <a:pt x="22" y="7"/>
                </a:lnTo>
                <a:lnTo>
                  <a:pt x="54" y="11"/>
                </a:lnTo>
                <a:lnTo>
                  <a:pt x="54" y="11"/>
                </a:lnTo>
                <a:close/>
                <a:moveTo>
                  <a:pt x="32" y="36"/>
                </a:moveTo>
                <a:lnTo>
                  <a:pt x="32" y="43"/>
                </a:lnTo>
                <a:lnTo>
                  <a:pt x="0" y="43"/>
                </a:lnTo>
                <a:lnTo>
                  <a:pt x="0" y="50"/>
                </a:lnTo>
                <a:lnTo>
                  <a:pt x="29" y="50"/>
                </a:lnTo>
                <a:lnTo>
                  <a:pt x="29" y="50"/>
                </a:lnTo>
                <a:lnTo>
                  <a:pt x="18" y="61"/>
                </a:lnTo>
                <a:lnTo>
                  <a:pt x="0" y="65"/>
                </a:lnTo>
                <a:lnTo>
                  <a:pt x="0" y="65"/>
                </a:lnTo>
                <a:lnTo>
                  <a:pt x="4" y="72"/>
                </a:lnTo>
                <a:lnTo>
                  <a:pt x="4" y="72"/>
                </a:lnTo>
                <a:lnTo>
                  <a:pt x="25" y="68"/>
                </a:lnTo>
                <a:lnTo>
                  <a:pt x="40" y="58"/>
                </a:lnTo>
                <a:lnTo>
                  <a:pt x="40" y="58"/>
                </a:lnTo>
                <a:lnTo>
                  <a:pt x="50" y="68"/>
                </a:lnTo>
                <a:lnTo>
                  <a:pt x="68" y="76"/>
                </a:lnTo>
                <a:lnTo>
                  <a:pt x="68" y="76"/>
                </a:lnTo>
                <a:lnTo>
                  <a:pt x="76" y="65"/>
                </a:lnTo>
                <a:lnTo>
                  <a:pt x="76" y="65"/>
                </a:lnTo>
                <a:lnTo>
                  <a:pt x="58" y="61"/>
                </a:lnTo>
                <a:lnTo>
                  <a:pt x="47" y="50"/>
                </a:lnTo>
                <a:lnTo>
                  <a:pt x="76" y="54"/>
                </a:lnTo>
                <a:lnTo>
                  <a:pt x="76" y="43"/>
                </a:lnTo>
                <a:lnTo>
                  <a:pt x="43" y="43"/>
                </a:lnTo>
                <a:lnTo>
                  <a:pt x="43" y="36"/>
                </a:lnTo>
                <a:lnTo>
                  <a:pt x="68" y="40"/>
                </a:lnTo>
                <a:lnTo>
                  <a:pt x="68" y="29"/>
                </a:lnTo>
                <a:lnTo>
                  <a:pt x="7" y="29"/>
                </a:lnTo>
                <a:lnTo>
                  <a:pt x="7" y="36"/>
                </a:lnTo>
                <a:lnTo>
                  <a:pt x="32" y="36"/>
                </a:lnTo>
                <a:lnTo>
                  <a:pt x="32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7"/>
          <p:cNvSpPr>
            <a:spLocks noEditPoints="1"/>
          </p:cNvSpPr>
          <p:nvPr/>
        </p:nvSpPr>
        <p:spPr bwMode="auto">
          <a:xfrm>
            <a:off x="9742172" y="2495370"/>
            <a:ext cx="164006" cy="150171"/>
          </a:xfrm>
          <a:custGeom>
            <a:avLst/>
            <a:gdLst>
              <a:gd name="T0" fmla="*/ 36 w 83"/>
              <a:gd name="T1" fmla="*/ 40 h 76"/>
              <a:gd name="T2" fmla="*/ 40 w 83"/>
              <a:gd name="T3" fmla="*/ 43 h 76"/>
              <a:gd name="T4" fmla="*/ 36 w 83"/>
              <a:gd name="T5" fmla="*/ 47 h 76"/>
              <a:gd name="T6" fmla="*/ 50 w 83"/>
              <a:gd name="T7" fmla="*/ 58 h 76"/>
              <a:gd name="T8" fmla="*/ 47 w 83"/>
              <a:gd name="T9" fmla="*/ 47 h 76"/>
              <a:gd name="T10" fmla="*/ 47 w 83"/>
              <a:gd name="T11" fmla="*/ 40 h 76"/>
              <a:gd name="T12" fmla="*/ 72 w 83"/>
              <a:gd name="T13" fmla="*/ 11 h 76"/>
              <a:gd name="T14" fmla="*/ 47 w 83"/>
              <a:gd name="T15" fmla="*/ 4 h 76"/>
              <a:gd name="T16" fmla="*/ 47 w 83"/>
              <a:gd name="T17" fmla="*/ 0 h 76"/>
              <a:gd name="T18" fmla="*/ 50 w 83"/>
              <a:gd name="T19" fmla="*/ 0 h 76"/>
              <a:gd name="T20" fmla="*/ 47 w 83"/>
              <a:gd name="T21" fmla="*/ 0 h 76"/>
              <a:gd name="T22" fmla="*/ 36 w 83"/>
              <a:gd name="T23" fmla="*/ 0 h 76"/>
              <a:gd name="T24" fmla="*/ 11 w 83"/>
              <a:gd name="T25" fmla="*/ 7 h 76"/>
              <a:gd name="T26" fmla="*/ 11 w 83"/>
              <a:gd name="T27" fmla="*/ 36 h 76"/>
              <a:gd name="T28" fmla="*/ 61 w 83"/>
              <a:gd name="T29" fmla="*/ 29 h 76"/>
              <a:gd name="T30" fmla="*/ 47 w 83"/>
              <a:gd name="T31" fmla="*/ 18 h 76"/>
              <a:gd name="T32" fmla="*/ 61 w 83"/>
              <a:gd name="T33" fmla="*/ 18 h 76"/>
              <a:gd name="T34" fmla="*/ 36 w 83"/>
              <a:gd name="T35" fmla="*/ 29 h 76"/>
              <a:gd name="T36" fmla="*/ 22 w 83"/>
              <a:gd name="T37" fmla="*/ 18 h 76"/>
              <a:gd name="T38" fmla="*/ 36 w 83"/>
              <a:gd name="T39" fmla="*/ 18 h 76"/>
              <a:gd name="T40" fmla="*/ 61 w 83"/>
              <a:gd name="T41" fmla="*/ 72 h 76"/>
              <a:gd name="T42" fmla="*/ 65 w 83"/>
              <a:gd name="T43" fmla="*/ 61 h 76"/>
              <a:gd name="T44" fmla="*/ 61 w 83"/>
              <a:gd name="T45" fmla="*/ 61 h 76"/>
              <a:gd name="T46" fmla="*/ 54 w 83"/>
              <a:gd name="T47" fmla="*/ 58 h 76"/>
              <a:gd name="T48" fmla="*/ 47 w 83"/>
              <a:gd name="T49" fmla="*/ 65 h 76"/>
              <a:gd name="T50" fmla="*/ 36 w 83"/>
              <a:gd name="T51" fmla="*/ 65 h 76"/>
              <a:gd name="T52" fmla="*/ 32 w 83"/>
              <a:gd name="T53" fmla="*/ 65 h 76"/>
              <a:gd name="T54" fmla="*/ 32 w 83"/>
              <a:gd name="T55" fmla="*/ 58 h 76"/>
              <a:gd name="T56" fmla="*/ 32 w 83"/>
              <a:gd name="T57" fmla="*/ 50 h 76"/>
              <a:gd name="T58" fmla="*/ 32 w 83"/>
              <a:gd name="T59" fmla="*/ 50 h 76"/>
              <a:gd name="T60" fmla="*/ 29 w 83"/>
              <a:gd name="T61" fmla="*/ 50 h 76"/>
              <a:gd name="T62" fmla="*/ 22 w 83"/>
              <a:gd name="T63" fmla="*/ 47 h 76"/>
              <a:gd name="T64" fmla="*/ 22 w 83"/>
              <a:gd name="T65" fmla="*/ 68 h 76"/>
              <a:gd name="T66" fmla="*/ 25 w 83"/>
              <a:gd name="T67" fmla="*/ 72 h 76"/>
              <a:gd name="T68" fmla="*/ 47 w 83"/>
              <a:gd name="T69" fmla="*/ 76 h 76"/>
              <a:gd name="T70" fmla="*/ 58 w 83"/>
              <a:gd name="T71" fmla="*/ 76 h 76"/>
              <a:gd name="T72" fmla="*/ 61 w 83"/>
              <a:gd name="T73" fmla="*/ 72 h 76"/>
              <a:gd name="T74" fmla="*/ 0 w 83"/>
              <a:gd name="T75" fmla="*/ 68 h 76"/>
              <a:gd name="T76" fmla="*/ 11 w 83"/>
              <a:gd name="T77" fmla="*/ 72 h 76"/>
              <a:gd name="T78" fmla="*/ 18 w 83"/>
              <a:gd name="T79" fmla="*/ 50 h 76"/>
              <a:gd name="T80" fmla="*/ 7 w 83"/>
              <a:gd name="T81" fmla="*/ 47 h 76"/>
              <a:gd name="T82" fmla="*/ 0 w 83"/>
              <a:gd name="T83" fmla="*/ 68 h 76"/>
              <a:gd name="T84" fmla="*/ 68 w 83"/>
              <a:gd name="T85" fmla="*/ 72 h 76"/>
              <a:gd name="T86" fmla="*/ 76 w 83"/>
              <a:gd name="T87" fmla="*/ 68 h 76"/>
              <a:gd name="T88" fmla="*/ 83 w 83"/>
              <a:gd name="T89" fmla="*/ 65 h 76"/>
              <a:gd name="T90" fmla="*/ 68 w 83"/>
              <a:gd name="T91" fmla="*/ 47 h 76"/>
              <a:gd name="T92" fmla="*/ 61 w 83"/>
              <a:gd name="T93" fmla="*/ 47 h 76"/>
              <a:gd name="T94" fmla="*/ 58 w 83"/>
              <a:gd name="T95" fmla="*/ 50 h 76"/>
              <a:gd name="T96" fmla="*/ 68 w 83"/>
              <a:gd name="T97" fmla="*/ 72 h 76"/>
              <a:gd name="T98" fmla="*/ 68 w 83"/>
              <a:gd name="T99" fmla="*/ 7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3" h="76">
                <a:moveTo>
                  <a:pt x="11" y="36"/>
                </a:moveTo>
                <a:lnTo>
                  <a:pt x="36" y="40"/>
                </a:lnTo>
                <a:lnTo>
                  <a:pt x="36" y="43"/>
                </a:lnTo>
                <a:lnTo>
                  <a:pt x="40" y="43"/>
                </a:lnTo>
                <a:lnTo>
                  <a:pt x="36" y="47"/>
                </a:lnTo>
                <a:lnTo>
                  <a:pt x="36" y="47"/>
                </a:lnTo>
                <a:lnTo>
                  <a:pt x="40" y="61"/>
                </a:lnTo>
                <a:lnTo>
                  <a:pt x="50" y="58"/>
                </a:lnTo>
                <a:lnTo>
                  <a:pt x="50" y="58"/>
                </a:lnTo>
                <a:lnTo>
                  <a:pt x="47" y="47"/>
                </a:lnTo>
                <a:lnTo>
                  <a:pt x="47" y="47"/>
                </a:lnTo>
                <a:lnTo>
                  <a:pt x="47" y="40"/>
                </a:lnTo>
                <a:lnTo>
                  <a:pt x="72" y="40"/>
                </a:lnTo>
                <a:lnTo>
                  <a:pt x="72" y="11"/>
                </a:lnTo>
                <a:lnTo>
                  <a:pt x="47" y="7"/>
                </a:lnTo>
                <a:lnTo>
                  <a:pt x="47" y="4"/>
                </a:lnTo>
                <a:lnTo>
                  <a:pt x="47" y="4"/>
                </a:lnTo>
                <a:lnTo>
                  <a:pt x="47" y="0"/>
                </a:lnTo>
                <a:lnTo>
                  <a:pt x="47" y="0"/>
                </a:lnTo>
                <a:lnTo>
                  <a:pt x="50" y="0"/>
                </a:lnTo>
                <a:lnTo>
                  <a:pt x="50" y="0"/>
                </a:lnTo>
                <a:lnTo>
                  <a:pt x="47" y="0"/>
                </a:lnTo>
                <a:lnTo>
                  <a:pt x="47" y="0"/>
                </a:lnTo>
                <a:lnTo>
                  <a:pt x="36" y="0"/>
                </a:lnTo>
                <a:lnTo>
                  <a:pt x="36" y="7"/>
                </a:lnTo>
                <a:lnTo>
                  <a:pt x="11" y="7"/>
                </a:lnTo>
                <a:lnTo>
                  <a:pt x="11" y="36"/>
                </a:lnTo>
                <a:lnTo>
                  <a:pt x="11" y="36"/>
                </a:lnTo>
                <a:close/>
                <a:moveTo>
                  <a:pt x="61" y="18"/>
                </a:moveTo>
                <a:lnTo>
                  <a:pt x="61" y="29"/>
                </a:lnTo>
                <a:lnTo>
                  <a:pt x="47" y="29"/>
                </a:lnTo>
                <a:lnTo>
                  <a:pt x="47" y="18"/>
                </a:lnTo>
                <a:lnTo>
                  <a:pt x="61" y="18"/>
                </a:lnTo>
                <a:lnTo>
                  <a:pt x="61" y="18"/>
                </a:lnTo>
                <a:close/>
                <a:moveTo>
                  <a:pt x="36" y="18"/>
                </a:moveTo>
                <a:lnTo>
                  <a:pt x="36" y="29"/>
                </a:lnTo>
                <a:lnTo>
                  <a:pt x="22" y="29"/>
                </a:lnTo>
                <a:lnTo>
                  <a:pt x="22" y="18"/>
                </a:lnTo>
                <a:lnTo>
                  <a:pt x="36" y="18"/>
                </a:lnTo>
                <a:lnTo>
                  <a:pt x="36" y="18"/>
                </a:lnTo>
                <a:close/>
                <a:moveTo>
                  <a:pt x="61" y="72"/>
                </a:moveTo>
                <a:lnTo>
                  <a:pt x="61" y="72"/>
                </a:lnTo>
                <a:lnTo>
                  <a:pt x="65" y="61"/>
                </a:lnTo>
                <a:lnTo>
                  <a:pt x="65" y="61"/>
                </a:lnTo>
                <a:lnTo>
                  <a:pt x="61" y="61"/>
                </a:lnTo>
                <a:lnTo>
                  <a:pt x="61" y="61"/>
                </a:lnTo>
                <a:lnTo>
                  <a:pt x="54" y="58"/>
                </a:lnTo>
                <a:lnTo>
                  <a:pt x="54" y="58"/>
                </a:lnTo>
                <a:lnTo>
                  <a:pt x="50" y="65"/>
                </a:lnTo>
                <a:lnTo>
                  <a:pt x="47" y="65"/>
                </a:lnTo>
                <a:lnTo>
                  <a:pt x="36" y="65"/>
                </a:lnTo>
                <a:lnTo>
                  <a:pt x="36" y="65"/>
                </a:lnTo>
                <a:lnTo>
                  <a:pt x="32" y="65"/>
                </a:lnTo>
                <a:lnTo>
                  <a:pt x="32" y="65"/>
                </a:lnTo>
                <a:lnTo>
                  <a:pt x="32" y="58"/>
                </a:lnTo>
                <a:lnTo>
                  <a:pt x="32" y="58"/>
                </a:lnTo>
                <a:lnTo>
                  <a:pt x="32" y="50"/>
                </a:lnTo>
                <a:lnTo>
                  <a:pt x="32" y="50"/>
                </a:lnTo>
                <a:lnTo>
                  <a:pt x="32" y="50"/>
                </a:lnTo>
                <a:lnTo>
                  <a:pt x="32" y="50"/>
                </a:lnTo>
                <a:lnTo>
                  <a:pt x="29" y="50"/>
                </a:lnTo>
                <a:lnTo>
                  <a:pt x="29" y="50"/>
                </a:lnTo>
                <a:lnTo>
                  <a:pt x="29" y="47"/>
                </a:lnTo>
                <a:lnTo>
                  <a:pt x="22" y="47"/>
                </a:lnTo>
                <a:lnTo>
                  <a:pt x="22" y="68"/>
                </a:lnTo>
                <a:lnTo>
                  <a:pt x="22" y="68"/>
                </a:lnTo>
                <a:lnTo>
                  <a:pt x="22" y="72"/>
                </a:lnTo>
                <a:lnTo>
                  <a:pt x="25" y="72"/>
                </a:lnTo>
                <a:lnTo>
                  <a:pt x="36" y="76"/>
                </a:lnTo>
                <a:lnTo>
                  <a:pt x="47" y="76"/>
                </a:lnTo>
                <a:lnTo>
                  <a:pt x="47" y="76"/>
                </a:lnTo>
                <a:lnTo>
                  <a:pt x="58" y="76"/>
                </a:lnTo>
                <a:lnTo>
                  <a:pt x="61" y="72"/>
                </a:lnTo>
                <a:lnTo>
                  <a:pt x="61" y="72"/>
                </a:lnTo>
                <a:lnTo>
                  <a:pt x="61" y="72"/>
                </a:lnTo>
                <a:close/>
                <a:moveTo>
                  <a:pt x="0" y="68"/>
                </a:moveTo>
                <a:lnTo>
                  <a:pt x="0" y="68"/>
                </a:lnTo>
                <a:lnTo>
                  <a:pt x="11" y="72"/>
                </a:lnTo>
                <a:lnTo>
                  <a:pt x="11" y="72"/>
                </a:lnTo>
                <a:lnTo>
                  <a:pt x="18" y="50"/>
                </a:lnTo>
                <a:lnTo>
                  <a:pt x="7" y="47"/>
                </a:lnTo>
                <a:lnTo>
                  <a:pt x="7" y="47"/>
                </a:lnTo>
                <a:lnTo>
                  <a:pt x="0" y="68"/>
                </a:lnTo>
                <a:lnTo>
                  <a:pt x="0" y="68"/>
                </a:lnTo>
                <a:lnTo>
                  <a:pt x="0" y="68"/>
                </a:lnTo>
                <a:close/>
                <a:moveTo>
                  <a:pt x="68" y="72"/>
                </a:moveTo>
                <a:lnTo>
                  <a:pt x="68" y="72"/>
                </a:lnTo>
                <a:lnTo>
                  <a:pt x="76" y="68"/>
                </a:lnTo>
                <a:lnTo>
                  <a:pt x="76" y="68"/>
                </a:lnTo>
                <a:lnTo>
                  <a:pt x="83" y="65"/>
                </a:lnTo>
                <a:lnTo>
                  <a:pt x="83" y="65"/>
                </a:lnTo>
                <a:lnTo>
                  <a:pt x="68" y="47"/>
                </a:lnTo>
                <a:lnTo>
                  <a:pt x="68" y="47"/>
                </a:lnTo>
                <a:lnTo>
                  <a:pt x="61" y="47"/>
                </a:lnTo>
                <a:lnTo>
                  <a:pt x="61" y="47"/>
                </a:lnTo>
                <a:lnTo>
                  <a:pt x="58" y="50"/>
                </a:lnTo>
                <a:lnTo>
                  <a:pt x="58" y="50"/>
                </a:lnTo>
                <a:lnTo>
                  <a:pt x="68" y="72"/>
                </a:lnTo>
                <a:lnTo>
                  <a:pt x="68" y="72"/>
                </a:lnTo>
                <a:lnTo>
                  <a:pt x="68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9920010" y="2495370"/>
            <a:ext cx="150174" cy="156099"/>
          </a:xfrm>
          <a:custGeom>
            <a:avLst/>
            <a:gdLst>
              <a:gd name="T0" fmla="*/ 47 w 76"/>
              <a:gd name="T1" fmla="*/ 11 h 79"/>
              <a:gd name="T2" fmla="*/ 47 w 76"/>
              <a:gd name="T3" fmla="*/ 11 h 79"/>
              <a:gd name="T4" fmla="*/ 47 w 76"/>
              <a:gd name="T5" fmla="*/ 7 h 79"/>
              <a:gd name="T6" fmla="*/ 47 w 76"/>
              <a:gd name="T7" fmla="*/ 7 h 79"/>
              <a:gd name="T8" fmla="*/ 43 w 76"/>
              <a:gd name="T9" fmla="*/ 0 h 79"/>
              <a:gd name="T10" fmla="*/ 43 w 76"/>
              <a:gd name="T11" fmla="*/ 0 h 79"/>
              <a:gd name="T12" fmla="*/ 36 w 76"/>
              <a:gd name="T13" fmla="*/ 4 h 79"/>
              <a:gd name="T14" fmla="*/ 36 w 76"/>
              <a:gd name="T15" fmla="*/ 4 h 79"/>
              <a:gd name="T16" fmla="*/ 29 w 76"/>
              <a:gd name="T17" fmla="*/ 4 h 79"/>
              <a:gd name="T18" fmla="*/ 29 w 76"/>
              <a:gd name="T19" fmla="*/ 4 h 79"/>
              <a:gd name="T20" fmla="*/ 32 w 76"/>
              <a:gd name="T21" fmla="*/ 14 h 79"/>
              <a:gd name="T22" fmla="*/ 0 w 76"/>
              <a:gd name="T23" fmla="*/ 14 h 79"/>
              <a:gd name="T24" fmla="*/ 0 w 76"/>
              <a:gd name="T25" fmla="*/ 22 h 79"/>
              <a:gd name="T26" fmla="*/ 32 w 76"/>
              <a:gd name="T27" fmla="*/ 25 h 79"/>
              <a:gd name="T28" fmla="*/ 32 w 76"/>
              <a:gd name="T29" fmla="*/ 32 h 79"/>
              <a:gd name="T30" fmla="*/ 11 w 76"/>
              <a:gd name="T31" fmla="*/ 32 h 79"/>
              <a:gd name="T32" fmla="*/ 7 w 76"/>
              <a:gd name="T33" fmla="*/ 68 h 79"/>
              <a:gd name="T34" fmla="*/ 22 w 76"/>
              <a:gd name="T35" fmla="*/ 72 h 79"/>
              <a:gd name="T36" fmla="*/ 22 w 76"/>
              <a:gd name="T37" fmla="*/ 43 h 79"/>
              <a:gd name="T38" fmla="*/ 32 w 76"/>
              <a:gd name="T39" fmla="*/ 43 h 79"/>
              <a:gd name="T40" fmla="*/ 32 w 76"/>
              <a:gd name="T41" fmla="*/ 79 h 79"/>
              <a:gd name="T42" fmla="*/ 43 w 76"/>
              <a:gd name="T43" fmla="*/ 79 h 79"/>
              <a:gd name="T44" fmla="*/ 43 w 76"/>
              <a:gd name="T45" fmla="*/ 43 h 79"/>
              <a:gd name="T46" fmla="*/ 54 w 76"/>
              <a:gd name="T47" fmla="*/ 43 h 79"/>
              <a:gd name="T48" fmla="*/ 54 w 76"/>
              <a:gd name="T49" fmla="*/ 61 h 79"/>
              <a:gd name="T50" fmla="*/ 54 w 76"/>
              <a:gd name="T51" fmla="*/ 61 h 79"/>
              <a:gd name="T52" fmla="*/ 54 w 76"/>
              <a:gd name="T53" fmla="*/ 61 h 79"/>
              <a:gd name="T54" fmla="*/ 47 w 76"/>
              <a:gd name="T55" fmla="*/ 61 h 79"/>
              <a:gd name="T56" fmla="*/ 47 w 76"/>
              <a:gd name="T57" fmla="*/ 61 h 79"/>
              <a:gd name="T58" fmla="*/ 47 w 76"/>
              <a:gd name="T59" fmla="*/ 72 h 79"/>
              <a:gd name="T60" fmla="*/ 47 w 76"/>
              <a:gd name="T61" fmla="*/ 72 h 79"/>
              <a:gd name="T62" fmla="*/ 61 w 76"/>
              <a:gd name="T63" fmla="*/ 72 h 79"/>
              <a:gd name="T64" fmla="*/ 65 w 76"/>
              <a:gd name="T65" fmla="*/ 68 h 79"/>
              <a:gd name="T66" fmla="*/ 65 w 76"/>
              <a:gd name="T67" fmla="*/ 65 h 79"/>
              <a:gd name="T68" fmla="*/ 69 w 76"/>
              <a:gd name="T69" fmla="*/ 32 h 79"/>
              <a:gd name="T70" fmla="*/ 43 w 76"/>
              <a:gd name="T71" fmla="*/ 32 h 79"/>
              <a:gd name="T72" fmla="*/ 43 w 76"/>
              <a:gd name="T73" fmla="*/ 25 h 79"/>
              <a:gd name="T74" fmla="*/ 76 w 76"/>
              <a:gd name="T75" fmla="*/ 25 h 79"/>
              <a:gd name="T76" fmla="*/ 76 w 76"/>
              <a:gd name="T77" fmla="*/ 14 h 79"/>
              <a:gd name="T78" fmla="*/ 40 w 76"/>
              <a:gd name="T79" fmla="*/ 14 h 79"/>
              <a:gd name="T80" fmla="*/ 40 w 76"/>
              <a:gd name="T81" fmla="*/ 14 h 79"/>
              <a:gd name="T82" fmla="*/ 47 w 76"/>
              <a:gd name="T83" fmla="*/ 11 h 79"/>
              <a:gd name="T84" fmla="*/ 47 w 76"/>
              <a:gd name="T85" fmla="*/ 11 h 79"/>
              <a:gd name="T86" fmla="*/ 47 w 76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6" h="79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3" y="0"/>
                </a:lnTo>
                <a:lnTo>
                  <a:pt x="43" y="0"/>
                </a:lnTo>
                <a:lnTo>
                  <a:pt x="36" y="4"/>
                </a:lnTo>
                <a:lnTo>
                  <a:pt x="36" y="4"/>
                </a:lnTo>
                <a:lnTo>
                  <a:pt x="29" y="4"/>
                </a:lnTo>
                <a:lnTo>
                  <a:pt x="29" y="4"/>
                </a:lnTo>
                <a:lnTo>
                  <a:pt x="32" y="14"/>
                </a:lnTo>
                <a:lnTo>
                  <a:pt x="0" y="14"/>
                </a:lnTo>
                <a:lnTo>
                  <a:pt x="0" y="22"/>
                </a:lnTo>
                <a:lnTo>
                  <a:pt x="32" y="25"/>
                </a:lnTo>
                <a:lnTo>
                  <a:pt x="32" y="32"/>
                </a:lnTo>
                <a:lnTo>
                  <a:pt x="11" y="32"/>
                </a:lnTo>
                <a:lnTo>
                  <a:pt x="7" y="68"/>
                </a:lnTo>
                <a:lnTo>
                  <a:pt x="22" y="72"/>
                </a:lnTo>
                <a:lnTo>
                  <a:pt x="22" y="43"/>
                </a:lnTo>
                <a:lnTo>
                  <a:pt x="32" y="43"/>
                </a:lnTo>
                <a:lnTo>
                  <a:pt x="32" y="79"/>
                </a:lnTo>
                <a:lnTo>
                  <a:pt x="43" y="79"/>
                </a:lnTo>
                <a:lnTo>
                  <a:pt x="43" y="43"/>
                </a:lnTo>
                <a:lnTo>
                  <a:pt x="54" y="43"/>
                </a:lnTo>
                <a:lnTo>
                  <a:pt x="54" y="61"/>
                </a:lnTo>
                <a:lnTo>
                  <a:pt x="54" y="61"/>
                </a:lnTo>
                <a:lnTo>
                  <a:pt x="54" y="61"/>
                </a:lnTo>
                <a:lnTo>
                  <a:pt x="47" y="61"/>
                </a:lnTo>
                <a:lnTo>
                  <a:pt x="47" y="61"/>
                </a:lnTo>
                <a:lnTo>
                  <a:pt x="47" y="72"/>
                </a:lnTo>
                <a:lnTo>
                  <a:pt x="47" y="72"/>
                </a:lnTo>
                <a:lnTo>
                  <a:pt x="61" y="72"/>
                </a:lnTo>
                <a:lnTo>
                  <a:pt x="65" y="68"/>
                </a:lnTo>
                <a:lnTo>
                  <a:pt x="65" y="65"/>
                </a:lnTo>
                <a:lnTo>
                  <a:pt x="69" y="32"/>
                </a:lnTo>
                <a:lnTo>
                  <a:pt x="43" y="32"/>
                </a:lnTo>
                <a:lnTo>
                  <a:pt x="43" y="25"/>
                </a:lnTo>
                <a:lnTo>
                  <a:pt x="76" y="25"/>
                </a:lnTo>
                <a:lnTo>
                  <a:pt x="76" y="14"/>
                </a:lnTo>
                <a:lnTo>
                  <a:pt x="40" y="14"/>
                </a:lnTo>
                <a:lnTo>
                  <a:pt x="40" y="14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29"/>
          <p:cNvSpPr>
            <a:spLocks noEditPoints="1"/>
          </p:cNvSpPr>
          <p:nvPr/>
        </p:nvSpPr>
        <p:spPr bwMode="auto">
          <a:xfrm>
            <a:off x="10034617" y="792113"/>
            <a:ext cx="148198" cy="142267"/>
          </a:xfrm>
          <a:custGeom>
            <a:avLst/>
            <a:gdLst>
              <a:gd name="T0" fmla="*/ 29 w 75"/>
              <a:gd name="T1" fmla="*/ 11 h 72"/>
              <a:gd name="T2" fmla="*/ 29 w 75"/>
              <a:gd name="T3" fmla="*/ 11 h 72"/>
              <a:gd name="T4" fmla="*/ 18 w 75"/>
              <a:gd name="T5" fmla="*/ 29 h 72"/>
              <a:gd name="T6" fmla="*/ 0 w 75"/>
              <a:gd name="T7" fmla="*/ 47 h 72"/>
              <a:gd name="T8" fmla="*/ 0 w 75"/>
              <a:gd name="T9" fmla="*/ 47 h 72"/>
              <a:gd name="T10" fmla="*/ 7 w 75"/>
              <a:gd name="T11" fmla="*/ 54 h 72"/>
              <a:gd name="T12" fmla="*/ 7 w 75"/>
              <a:gd name="T13" fmla="*/ 54 h 72"/>
              <a:gd name="T14" fmla="*/ 18 w 75"/>
              <a:gd name="T15" fmla="*/ 43 h 72"/>
              <a:gd name="T16" fmla="*/ 18 w 75"/>
              <a:gd name="T17" fmla="*/ 72 h 72"/>
              <a:gd name="T18" fmla="*/ 29 w 75"/>
              <a:gd name="T19" fmla="*/ 72 h 72"/>
              <a:gd name="T20" fmla="*/ 29 w 75"/>
              <a:gd name="T21" fmla="*/ 65 h 72"/>
              <a:gd name="T22" fmla="*/ 54 w 75"/>
              <a:gd name="T23" fmla="*/ 69 h 72"/>
              <a:gd name="T24" fmla="*/ 54 w 75"/>
              <a:gd name="T25" fmla="*/ 72 h 72"/>
              <a:gd name="T26" fmla="*/ 65 w 75"/>
              <a:gd name="T27" fmla="*/ 72 h 72"/>
              <a:gd name="T28" fmla="*/ 68 w 75"/>
              <a:gd name="T29" fmla="*/ 29 h 72"/>
              <a:gd name="T30" fmla="*/ 32 w 75"/>
              <a:gd name="T31" fmla="*/ 29 h 72"/>
              <a:gd name="T32" fmla="*/ 32 w 75"/>
              <a:gd name="T33" fmla="*/ 29 h 72"/>
              <a:gd name="T34" fmla="*/ 43 w 75"/>
              <a:gd name="T35" fmla="*/ 15 h 72"/>
              <a:gd name="T36" fmla="*/ 75 w 75"/>
              <a:gd name="T37" fmla="*/ 15 h 72"/>
              <a:gd name="T38" fmla="*/ 75 w 75"/>
              <a:gd name="T39" fmla="*/ 4 h 72"/>
              <a:gd name="T40" fmla="*/ 3 w 75"/>
              <a:gd name="T41" fmla="*/ 0 h 72"/>
              <a:gd name="T42" fmla="*/ 3 w 75"/>
              <a:gd name="T43" fmla="*/ 11 h 72"/>
              <a:gd name="T44" fmla="*/ 29 w 75"/>
              <a:gd name="T45" fmla="*/ 11 h 72"/>
              <a:gd name="T46" fmla="*/ 29 w 75"/>
              <a:gd name="T47" fmla="*/ 11 h 72"/>
              <a:gd name="T48" fmla="*/ 54 w 75"/>
              <a:gd name="T49" fmla="*/ 58 h 72"/>
              <a:gd name="T50" fmla="*/ 29 w 75"/>
              <a:gd name="T51" fmla="*/ 58 h 72"/>
              <a:gd name="T52" fmla="*/ 32 w 75"/>
              <a:gd name="T53" fmla="*/ 36 h 72"/>
              <a:gd name="T54" fmla="*/ 54 w 75"/>
              <a:gd name="T55" fmla="*/ 40 h 72"/>
              <a:gd name="T56" fmla="*/ 54 w 75"/>
              <a:gd name="T57" fmla="*/ 58 h 72"/>
              <a:gd name="T58" fmla="*/ 54 w 75"/>
              <a:gd name="T59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5" h="72">
                <a:moveTo>
                  <a:pt x="29" y="11"/>
                </a:moveTo>
                <a:lnTo>
                  <a:pt x="29" y="11"/>
                </a:lnTo>
                <a:lnTo>
                  <a:pt x="18" y="29"/>
                </a:lnTo>
                <a:lnTo>
                  <a:pt x="0" y="47"/>
                </a:lnTo>
                <a:lnTo>
                  <a:pt x="0" y="47"/>
                </a:lnTo>
                <a:lnTo>
                  <a:pt x="7" y="54"/>
                </a:lnTo>
                <a:lnTo>
                  <a:pt x="7" y="54"/>
                </a:lnTo>
                <a:lnTo>
                  <a:pt x="18" y="43"/>
                </a:lnTo>
                <a:lnTo>
                  <a:pt x="18" y="72"/>
                </a:lnTo>
                <a:lnTo>
                  <a:pt x="29" y="72"/>
                </a:lnTo>
                <a:lnTo>
                  <a:pt x="29" y="65"/>
                </a:lnTo>
                <a:lnTo>
                  <a:pt x="54" y="69"/>
                </a:lnTo>
                <a:lnTo>
                  <a:pt x="54" y="72"/>
                </a:lnTo>
                <a:lnTo>
                  <a:pt x="65" y="72"/>
                </a:lnTo>
                <a:lnTo>
                  <a:pt x="68" y="29"/>
                </a:lnTo>
                <a:lnTo>
                  <a:pt x="32" y="29"/>
                </a:lnTo>
                <a:lnTo>
                  <a:pt x="32" y="29"/>
                </a:lnTo>
                <a:lnTo>
                  <a:pt x="43" y="15"/>
                </a:lnTo>
                <a:lnTo>
                  <a:pt x="75" y="15"/>
                </a:lnTo>
                <a:lnTo>
                  <a:pt x="75" y="4"/>
                </a:lnTo>
                <a:lnTo>
                  <a:pt x="3" y="0"/>
                </a:lnTo>
                <a:lnTo>
                  <a:pt x="3" y="11"/>
                </a:lnTo>
                <a:lnTo>
                  <a:pt x="29" y="11"/>
                </a:lnTo>
                <a:lnTo>
                  <a:pt x="29" y="11"/>
                </a:lnTo>
                <a:close/>
                <a:moveTo>
                  <a:pt x="54" y="58"/>
                </a:moveTo>
                <a:lnTo>
                  <a:pt x="29" y="58"/>
                </a:lnTo>
                <a:lnTo>
                  <a:pt x="32" y="36"/>
                </a:lnTo>
                <a:lnTo>
                  <a:pt x="54" y="40"/>
                </a:lnTo>
                <a:lnTo>
                  <a:pt x="54" y="58"/>
                </a:lnTo>
                <a:lnTo>
                  <a:pt x="54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0"/>
          <p:cNvSpPr>
            <a:spLocks noEditPoints="1"/>
          </p:cNvSpPr>
          <p:nvPr/>
        </p:nvSpPr>
        <p:spPr bwMode="auto">
          <a:xfrm>
            <a:off x="10204551" y="792113"/>
            <a:ext cx="158078" cy="156099"/>
          </a:xfrm>
          <a:custGeom>
            <a:avLst/>
            <a:gdLst>
              <a:gd name="T0" fmla="*/ 36 w 80"/>
              <a:gd name="T1" fmla="*/ 7 h 79"/>
              <a:gd name="T2" fmla="*/ 36 w 80"/>
              <a:gd name="T3" fmla="*/ 4 h 79"/>
              <a:gd name="T4" fmla="*/ 29 w 80"/>
              <a:gd name="T5" fmla="*/ 4 h 79"/>
              <a:gd name="T6" fmla="*/ 22 w 80"/>
              <a:gd name="T7" fmla="*/ 22 h 79"/>
              <a:gd name="T8" fmla="*/ 0 w 80"/>
              <a:gd name="T9" fmla="*/ 58 h 79"/>
              <a:gd name="T10" fmla="*/ 15 w 80"/>
              <a:gd name="T11" fmla="*/ 51 h 79"/>
              <a:gd name="T12" fmla="*/ 22 w 80"/>
              <a:gd name="T13" fmla="*/ 43 h 79"/>
              <a:gd name="T14" fmla="*/ 29 w 80"/>
              <a:gd name="T15" fmla="*/ 47 h 79"/>
              <a:gd name="T16" fmla="*/ 25 w 80"/>
              <a:gd name="T17" fmla="*/ 65 h 79"/>
              <a:gd name="T18" fmla="*/ 25 w 80"/>
              <a:gd name="T19" fmla="*/ 79 h 79"/>
              <a:gd name="T20" fmla="*/ 43 w 80"/>
              <a:gd name="T21" fmla="*/ 65 h 79"/>
              <a:gd name="T22" fmla="*/ 54 w 80"/>
              <a:gd name="T23" fmla="*/ 65 h 79"/>
              <a:gd name="T24" fmla="*/ 62 w 80"/>
              <a:gd name="T25" fmla="*/ 69 h 79"/>
              <a:gd name="T26" fmla="*/ 58 w 80"/>
              <a:gd name="T27" fmla="*/ 79 h 79"/>
              <a:gd name="T28" fmla="*/ 72 w 80"/>
              <a:gd name="T29" fmla="*/ 76 h 79"/>
              <a:gd name="T30" fmla="*/ 62 w 80"/>
              <a:gd name="T31" fmla="*/ 40 h 79"/>
              <a:gd name="T32" fmla="*/ 47 w 80"/>
              <a:gd name="T33" fmla="*/ 29 h 79"/>
              <a:gd name="T34" fmla="*/ 47 w 80"/>
              <a:gd name="T35" fmla="*/ 29 h 79"/>
              <a:gd name="T36" fmla="*/ 47 w 80"/>
              <a:gd name="T37" fmla="*/ 25 h 79"/>
              <a:gd name="T38" fmla="*/ 51 w 80"/>
              <a:gd name="T39" fmla="*/ 22 h 79"/>
              <a:gd name="T40" fmla="*/ 51 w 80"/>
              <a:gd name="T41" fmla="*/ 18 h 79"/>
              <a:gd name="T42" fmla="*/ 51 w 80"/>
              <a:gd name="T43" fmla="*/ 15 h 79"/>
              <a:gd name="T44" fmla="*/ 47 w 80"/>
              <a:gd name="T45" fmla="*/ 7 h 79"/>
              <a:gd name="T46" fmla="*/ 47 w 80"/>
              <a:gd name="T47" fmla="*/ 4 h 79"/>
              <a:gd name="T48" fmla="*/ 47 w 80"/>
              <a:gd name="T49" fmla="*/ 0 h 79"/>
              <a:gd name="T50" fmla="*/ 43 w 80"/>
              <a:gd name="T51" fmla="*/ 0 h 79"/>
              <a:gd name="T52" fmla="*/ 36 w 80"/>
              <a:gd name="T53" fmla="*/ 22 h 79"/>
              <a:gd name="T54" fmla="*/ 36 w 80"/>
              <a:gd name="T55" fmla="*/ 11 h 79"/>
              <a:gd name="T56" fmla="*/ 58 w 80"/>
              <a:gd name="T57" fmla="*/ 29 h 79"/>
              <a:gd name="T58" fmla="*/ 76 w 80"/>
              <a:gd name="T59" fmla="*/ 29 h 79"/>
              <a:gd name="T60" fmla="*/ 69 w 80"/>
              <a:gd name="T61" fmla="*/ 15 h 79"/>
              <a:gd name="T62" fmla="*/ 69 w 80"/>
              <a:gd name="T63" fmla="*/ 18 h 79"/>
              <a:gd name="T64" fmla="*/ 65 w 80"/>
              <a:gd name="T65" fmla="*/ 22 h 79"/>
              <a:gd name="T66" fmla="*/ 62 w 80"/>
              <a:gd name="T67" fmla="*/ 18 h 79"/>
              <a:gd name="T68" fmla="*/ 76 w 80"/>
              <a:gd name="T69" fmla="*/ 11 h 79"/>
              <a:gd name="T70" fmla="*/ 72 w 80"/>
              <a:gd name="T71" fmla="*/ 4 h 79"/>
              <a:gd name="T72" fmla="*/ 62 w 80"/>
              <a:gd name="T73" fmla="*/ 7 h 79"/>
              <a:gd name="T74" fmla="*/ 62 w 80"/>
              <a:gd name="T75" fmla="*/ 4 h 79"/>
              <a:gd name="T76" fmla="*/ 62 w 80"/>
              <a:gd name="T77" fmla="*/ 0 h 79"/>
              <a:gd name="T78" fmla="*/ 58 w 80"/>
              <a:gd name="T79" fmla="*/ 0 h 79"/>
              <a:gd name="T80" fmla="*/ 54 w 80"/>
              <a:gd name="T81" fmla="*/ 22 h 79"/>
              <a:gd name="T82" fmla="*/ 54 w 80"/>
              <a:gd name="T83" fmla="*/ 25 h 79"/>
              <a:gd name="T84" fmla="*/ 15 w 80"/>
              <a:gd name="T85" fmla="*/ 43 h 79"/>
              <a:gd name="T86" fmla="*/ 15 w 80"/>
              <a:gd name="T87" fmla="*/ 15 h 79"/>
              <a:gd name="T88" fmla="*/ 25 w 80"/>
              <a:gd name="T89" fmla="*/ 33 h 79"/>
              <a:gd name="T90" fmla="*/ 36 w 80"/>
              <a:gd name="T91" fmla="*/ 29 h 79"/>
              <a:gd name="T92" fmla="*/ 22 w 80"/>
              <a:gd name="T93" fmla="*/ 22 h 79"/>
              <a:gd name="T94" fmla="*/ 25 w 80"/>
              <a:gd name="T95" fmla="*/ 33 h 79"/>
              <a:gd name="T96" fmla="*/ 36 w 80"/>
              <a:gd name="T97" fmla="*/ 40 h 79"/>
              <a:gd name="T98" fmla="*/ 51 w 80"/>
              <a:gd name="T99" fmla="*/ 36 h 79"/>
              <a:gd name="T100" fmla="*/ 51 w 80"/>
              <a:gd name="T101" fmla="*/ 40 h 79"/>
              <a:gd name="T102" fmla="*/ 43 w 80"/>
              <a:gd name="T103" fmla="*/ 51 h 79"/>
              <a:gd name="T104" fmla="*/ 36 w 80"/>
              <a:gd name="T105" fmla="*/ 47 h 79"/>
              <a:gd name="T106" fmla="*/ 62 w 80"/>
              <a:gd name="T107" fmla="*/ 51 h 79"/>
              <a:gd name="T108" fmla="*/ 54 w 80"/>
              <a:gd name="T109" fmla="*/ 47 h 79"/>
              <a:gd name="T110" fmla="*/ 43 w 80"/>
              <a:gd name="T111" fmla="*/ 58 h 79"/>
              <a:gd name="T112" fmla="*/ 36 w 80"/>
              <a:gd name="T113" fmla="*/ 54 h 79"/>
              <a:gd name="T114" fmla="*/ 54 w 80"/>
              <a:gd name="T115" fmla="*/ 58 h 79"/>
              <a:gd name="T116" fmla="*/ 62 w 80"/>
              <a:gd name="T117" fmla="*/ 5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0" h="79">
                <a:moveTo>
                  <a:pt x="36" y="11"/>
                </a:moveTo>
                <a:lnTo>
                  <a:pt x="36" y="11"/>
                </a:lnTo>
                <a:lnTo>
                  <a:pt x="36" y="7"/>
                </a:lnTo>
                <a:lnTo>
                  <a:pt x="36" y="7"/>
                </a:lnTo>
                <a:lnTo>
                  <a:pt x="36" y="4"/>
                </a:lnTo>
                <a:lnTo>
                  <a:pt x="36" y="4"/>
                </a:lnTo>
                <a:lnTo>
                  <a:pt x="33" y="4"/>
                </a:lnTo>
                <a:lnTo>
                  <a:pt x="33" y="4"/>
                </a:lnTo>
                <a:lnTo>
                  <a:pt x="29" y="4"/>
                </a:lnTo>
                <a:lnTo>
                  <a:pt x="25" y="4"/>
                </a:lnTo>
                <a:lnTo>
                  <a:pt x="25" y="22"/>
                </a:lnTo>
                <a:lnTo>
                  <a:pt x="22" y="22"/>
                </a:lnTo>
                <a:lnTo>
                  <a:pt x="22" y="7"/>
                </a:lnTo>
                <a:lnTo>
                  <a:pt x="4" y="7"/>
                </a:lnTo>
                <a:lnTo>
                  <a:pt x="0" y="58"/>
                </a:lnTo>
                <a:lnTo>
                  <a:pt x="11" y="61"/>
                </a:lnTo>
                <a:lnTo>
                  <a:pt x="11" y="51"/>
                </a:lnTo>
                <a:lnTo>
                  <a:pt x="15" y="51"/>
                </a:lnTo>
                <a:lnTo>
                  <a:pt x="15" y="58"/>
                </a:lnTo>
                <a:lnTo>
                  <a:pt x="22" y="58"/>
                </a:lnTo>
                <a:lnTo>
                  <a:pt x="22" y="43"/>
                </a:lnTo>
                <a:lnTo>
                  <a:pt x="22" y="43"/>
                </a:lnTo>
                <a:lnTo>
                  <a:pt x="25" y="47"/>
                </a:lnTo>
                <a:lnTo>
                  <a:pt x="29" y="47"/>
                </a:lnTo>
                <a:lnTo>
                  <a:pt x="29" y="51"/>
                </a:lnTo>
                <a:lnTo>
                  <a:pt x="29" y="51"/>
                </a:lnTo>
                <a:lnTo>
                  <a:pt x="25" y="65"/>
                </a:lnTo>
                <a:lnTo>
                  <a:pt x="18" y="72"/>
                </a:lnTo>
                <a:lnTo>
                  <a:pt x="18" y="72"/>
                </a:lnTo>
                <a:lnTo>
                  <a:pt x="25" y="79"/>
                </a:lnTo>
                <a:lnTo>
                  <a:pt x="25" y="79"/>
                </a:lnTo>
                <a:lnTo>
                  <a:pt x="36" y="65"/>
                </a:lnTo>
                <a:lnTo>
                  <a:pt x="43" y="65"/>
                </a:lnTo>
                <a:lnTo>
                  <a:pt x="43" y="76"/>
                </a:lnTo>
                <a:lnTo>
                  <a:pt x="54" y="76"/>
                </a:lnTo>
                <a:lnTo>
                  <a:pt x="54" y="65"/>
                </a:lnTo>
                <a:lnTo>
                  <a:pt x="62" y="65"/>
                </a:lnTo>
                <a:lnTo>
                  <a:pt x="62" y="69"/>
                </a:lnTo>
                <a:lnTo>
                  <a:pt x="62" y="69"/>
                </a:lnTo>
                <a:lnTo>
                  <a:pt x="58" y="69"/>
                </a:lnTo>
                <a:lnTo>
                  <a:pt x="58" y="69"/>
                </a:lnTo>
                <a:lnTo>
                  <a:pt x="58" y="79"/>
                </a:lnTo>
                <a:lnTo>
                  <a:pt x="58" y="79"/>
                </a:lnTo>
                <a:lnTo>
                  <a:pt x="69" y="76"/>
                </a:lnTo>
                <a:lnTo>
                  <a:pt x="72" y="76"/>
                </a:lnTo>
                <a:lnTo>
                  <a:pt x="72" y="69"/>
                </a:lnTo>
                <a:lnTo>
                  <a:pt x="72" y="40"/>
                </a:lnTo>
                <a:lnTo>
                  <a:pt x="62" y="40"/>
                </a:lnTo>
                <a:lnTo>
                  <a:pt x="62" y="40"/>
                </a:lnTo>
                <a:lnTo>
                  <a:pt x="69" y="33"/>
                </a:lnTo>
                <a:lnTo>
                  <a:pt x="47" y="29"/>
                </a:lnTo>
                <a:lnTo>
                  <a:pt x="47" y="29"/>
                </a:lnTo>
                <a:lnTo>
                  <a:pt x="47" y="29"/>
                </a:lnTo>
                <a:lnTo>
                  <a:pt x="47" y="29"/>
                </a:lnTo>
                <a:lnTo>
                  <a:pt x="47" y="29"/>
                </a:lnTo>
                <a:lnTo>
                  <a:pt x="47" y="29"/>
                </a:lnTo>
                <a:lnTo>
                  <a:pt x="47" y="25"/>
                </a:lnTo>
                <a:lnTo>
                  <a:pt x="51" y="25"/>
                </a:lnTo>
                <a:lnTo>
                  <a:pt x="51" y="25"/>
                </a:lnTo>
                <a:lnTo>
                  <a:pt x="51" y="22"/>
                </a:lnTo>
                <a:lnTo>
                  <a:pt x="51" y="22"/>
                </a:lnTo>
                <a:lnTo>
                  <a:pt x="51" y="18"/>
                </a:lnTo>
                <a:lnTo>
                  <a:pt x="51" y="18"/>
                </a:lnTo>
                <a:lnTo>
                  <a:pt x="47" y="22"/>
                </a:lnTo>
                <a:lnTo>
                  <a:pt x="47" y="15"/>
                </a:lnTo>
                <a:lnTo>
                  <a:pt x="51" y="15"/>
                </a:lnTo>
                <a:lnTo>
                  <a:pt x="51" y="7"/>
                </a:lnTo>
                <a:lnTo>
                  <a:pt x="47" y="7"/>
                </a:lnTo>
                <a:lnTo>
                  <a:pt x="47" y="7"/>
                </a:lnTo>
                <a:lnTo>
                  <a:pt x="47" y="7"/>
                </a:lnTo>
                <a:lnTo>
                  <a:pt x="47" y="4"/>
                </a:lnTo>
                <a:lnTo>
                  <a:pt x="47" y="4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43" y="0"/>
                </a:lnTo>
                <a:lnTo>
                  <a:pt x="43" y="0"/>
                </a:lnTo>
                <a:lnTo>
                  <a:pt x="40" y="0"/>
                </a:lnTo>
                <a:lnTo>
                  <a:pt x="36" y="0"/>
                </a:lnTo>
                <a:lnTo>
                  <a:pt x="36" y="22"/>
                </a:lnTo>
                <a:lnTo>
                  <a:pt x="33" y="22"/>
                </a:lnTo>
                <a:lnTo>
                  <a:pt x="36" y="11"/>
                </a:lnTo>
                <a:lnTo>
                  <a:pt x="36" y="11"/>
                </a:lnTo>
                <a:close/>
                <a:moveTo>
                  <a:pt x="54" y="25"/>
                </a:moveTo>
                <a:lnTo>
                  <a:pt x="54" y="25"/>
                </a:lnTo>
                <a:lnTo>
                  <a:pt x="58" y="29"/>
                </a:lnTo>
                <a:lnTo>
                  <a:pt x="69" y="29"/>
                </a:lnTo>
                <a:lnTo>
                  <a:pt x="69" y="29"/>
                </a:lnTo>
                <a:lnTo>
                  <a:pt x="76" y="29"/>
                </a:lnTo>
                <a:lnTo>
                  <a:pt x="80" y="18"/>
                </a:lnTo>
                <a:lnTo>
                  <a:pt x="80" y="18"/>
                </a:lnTo>
                <a:lnTo>
                  <a:pt x="69" y="15"/>
                </a:lnTo>
                <a:lnTo>
                  <a:pt x="69" y="15"/>
                </a:lnTo>
                <a:lnTo>
                  <a:pt x="69" y="18"/>
                </a:lnTo>
                <a:lnTo>
                  <a:pt x="69" y="18"/>
                </a:lnTo>
                <a:lnTo>
                  <a:pt x="69" y="22"/>
                </a:lnTo>
                <a:lnTo>
                  <a:pt x="65" y="22"/>
                </a:lnTo>
                <a:lnTo>
                  <a:pt x="65" y="22"/>
                </a:lnTo>
                <a:lnTo>
                  <a:pt x="65" y="22"/>
                </a:lnTo>
                <a:lnTo>
                  <a:pt x="62" y="22"/>
                </a:lnTo>
                <a:lnTo>
                  <a:pt x="62" y="18"/>
                </a:lnTo>
                <a:lnTo>
                  <a:pt x="62" y="18"/>
                </a:lnTo>
                <a:lnTo>
                  <a:pt x="76" y="11"/>
                </a:lnTo>
                <a:lnTo>
                  <a:pt x="76" y="11"/>
                </a:lnTo>
                <a:lnTo>
                  <a:pt x="80" y="11"/>
                </a:lnTo>
                <a:lnTo>
                  <a:pt x="80" y="11"/>
                </a:lnTo>
                <a:lnTo>
                  <a:pt x="72" y="4"/>
                </a:lnTo>
                <a:lnTo>
                  <a:pt x="72" y="4"/>
                </a:lnTo>
                <a:lnTo>
                  <a:pt x="62" y="11"/>
                </a:lnTo>
                <a:lnTo>
                  <a:pt x="62" y="7"/>
                </a:lnTo>
                <a:lnTo>
                  <a:pt x="62" y="7"/>
                </a:lnTo>
                <a:lnTo>
                  <a:pt x="62" y="4"/>
                </a:lnTo>
                <a:lnTo>
                  <a:pt x="62" y="4"/>
                </a:lnTo>
                <a:lnTo>
                  <a:pt x="65" y="4"/>
                </a:lnTo>
                <a:lnTo>
                  <a:pt x="65" y="4"/>
                </a:lnTo>
                <a:lnTo>
                  <a:pt x="62" y="0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lnTo>
                  <a:pt x="54" y="0"/>
                </a:lnTo>
                <a:lnTo>
                  <a:pt x="54" y="22"/>
                </a:lnTo>
                <a:lnTo>
                  <a:pt x="54" y="22"/>
                </a:lnTo>
                <a:lnTo>
                  <a:pt x="54" y="25"/>
                </a:lnTo>
                <a:lnTo>
                  <a:pt x="54" y="25"/>
                </a:lnTo>
                <a:lnTo>
                  <a:pt x="54" y="25"/>
                </a:lnTo>
                <a:close/>
                <a:moveTo>
                  <a:pt x="15" y="15"/>
                </a:moveTo>
                <a:lnTo>
                  <a:pt x="15" y="43"/>
                </a:lnTo>
                <a:lnTo>
                  <a:pt x="11" y="43"/>
                </a:lnTo>
                <a:lnTo>
                  <a:pt x="11" y="15"/>
                </a:lnTo>
                <a:lnTo>
                  <a:pt x="15" y="15"/>
                </a:lnTo>
                <a:lnTo>
                  <a:pt x="15" y="15"/>
                </a:lnTo>
                <a:close/>
                <a:moveTo>
                  <a:pt x="25" y="33"/>
                </a:moveTo>
                <a:lnTo>
                  <a:pt x="25" y="33"/>
                </a:lnTo>
                <a:lnTo>
                  <a:pt x="29" y="29"/>
                </a:lnTo>
                <a:lnTo>
                  <a:pt x="29" y="29"/>
                </a:lnTo>
                <a:lnTo>
                  <a:pt x="36" y="29"/>
                </a:lnTo>
                <a:lnTo>
                  <a:pt x="36" y="29"/>
                </a:lnTo>
                <a:lnTo>
                  <a:pt x="22" y="40"/>
                </a:lnTo>
                <a:lnTo>
                  <a:pt x="22" y="22"/>
                </a:lnTo>
                <a:lnTo>
                  <a:pt x="22" y="22"/>
                </a:lnTo>
                <a:lnTo>
                  <a:pt x="25" y="33"/>
                </a:lnTo>
                <a:lnTo>
                  <a:pt x="25" y="33"/>
                </a:lnTo>
                <a:lnTo>
                  <a:pt x="25" y="33"/>
                </a:lnTo>
                <a:close/>
                <a:moveTo>
                  <a:pt x="51" y="40"/>
                </a:moveTo>
                <a:lnTo>
                  <a:pt x="36" y="40"/>
                </a:lnTo>
                <a:lnTo>
                  <a:pt x="40" y="36"/>
                </a:lnTo>
                <a:lnTo>
                  <a:pt x="51" y="36"/>
                </a:lnTo>
                <a:lnTo>
                  <a:pt x="51" y="36"/>
                </a:lnTo>
                <a:lnTo>
                  <a:pt x="51" y="40"/>
                </a:lnTo>
                <a:lnTo>
                  <a:pt x="51" y="40"/>
                </a:lnTo>
                <a:lnTo>
                  <a:pt x="51" y="40"/>
                </a:lnTo>
                <a:close/>
                <a:moveTo>
                  <a:pt x="36" y="47"/>
                </a:moveTo>
                <a:lnTo>
                  <a:pt x="43" y="47"/>
                </a:lnTo>
                <a:lnTo>
                  <a:pt x="43" y="51"/>
                </a:lnTo>
                <a:lnTo>
                  <a:pt x="36" y="51"/>
                </a:lnTo>
                <a:lnTo>
                  <a:pt x="36" y="47"/>
                </a:lnTo>
                <a:lnTo>
                  <a:pt x="36" y="47"/>
                </a:lnTo>
                <a:close/>
                <a:moveTo>
                  <a:pt x="54" y="47"/>
                </a:moveTo>
                <a:lnTo>
                  <a:pt x="62" y="47"/>
                </a:lnTo>
                <a:lnTo>
                  <a:pt x="62" y="51"/>
                </a:lnTo>
                <a:lnTo>
                  <a:pt x="54" y="51"/>
                </a:lnTo>
                <a:lnTo>
                  <a:pt x="54" y="47"/>
                </a:lnTo>
                <a:lnTo>
                  <a:pt x="54" y="47"/>
                </a:lnTo>
                <a:close/>
                <a:moveTo>
                  <a:pt x="36" y="54"/>
                </a:moveTo>
                <a:lnTo>
                  <a:pt x="43" y="54"/>
                </a:lnTo>
                <a:lnTo>
                  <a:pt x="43" y="58"/>
                </a:lnTo>
                <a:lnTo>
                  <a:pt x="36" y="58"/>
                </a:lnTo>
                <a:lnTo>
                  <a:pt x="36" y="54"/>
                </a:lnTo>
                <a:lnTo>
                  <a:pt x="36" y="54"/>
                </a:lnTo>
                <a:close/>
                <a:moveTo>
                  <a:pt x="62" y="58"/>
                </a:moveTo>
                <a:lnTo>
                  <a:pt x="62" y="58"/>
                </a:lnTo>
                <a:lnTo>
                  <a:pt x="54" y="58"/>
                </a:lnTo>
                <a:lnTo>
                  <a:pt x="54" y="54"/>
                </a:lnTo>
                <a:lnTo>
                  <a:pt x="62" y="58"/>
                </a:lnTo>
                <a:lnTo>
                  <a:pt x="62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1"/>
          <p:cNvSpPr>
            <a:spLocks/>
          </p:cNvSpPr>
          <p:nvPr/>
        </p:nvSpPr>
        <p:spPr bwMode="auto">
          <a:xfrm>
            <a:off x="10382389" y="800017"/>
            <a:ext cx="136342" cy="148195"/>
          </a:xfrm>
          <a:custGeom>
            <a:avLst/>
            <a:gdLst>
              <a:gd name="T0" fmla="*/ 15 w 69"/>
              <a:gd name="T1" fmla="*/ 25 h 75"/>
              <a:gd name="T2" fmla="*/ 15 w 69"/>
              <a:gd name="T3" fmla="*/ 25 h 75"/>
              <a:gd name="T4" fmla="*/ 15 w 69"/>
              <a:gd name="T5" fmla="*/ 18 h 75"/>
              <a:gd name="T6" fmla="*/ 15 w 69"/>
              <a:gd name="T7" fmla="*/ 18 h 75"/>
              <a:gd name="T8" fmla="*/ 15 w 69"/>
              <a:gd name="T9" fmla="*/ 18 h 75"/>
              <a:gd name="T10" fmla="*/ 15 w 69"/>
              <a:gd name="T11" fmla="*/ 18 h 75"/>
              <a:gd name="T12" fmla="*/ 11 w 69"/>
              <a:gd name="T13" fmla="*/ 18 h 75"/>
              <a:gd name="T14" fmla="*/ 11 w 69"/>
              <a:gd name="T15" fmla="*/ 18 h 75"/>
              <a:gd name="T16" fmla="*/ 11 w 69"/>
              <a:gd name="T17" fmla="*/ 18 h 75"/>
              <a:gd name="T18" fmla="*/ 4 w 69"/>
              <a:gd name="T19" fmla="*/ 18 h 75"/>
              <a:gd name="T20" fmla="*/ 0 w 69"/>
              <a:gd name="T21" fmla="*/ 68 h 75"/>
              <a:gd name="T22" fmla="*/ 54 w 69"/>
              <a:gd name="T23" fmla="*/ 72 h 75"/>
              <a:gd name="T24" fmla="*/ 54 w 69"/>
              <a:gd name="T25" fmla="*/ 75 h 75"/>
              <a:gd name="T26" fmla="*/ 65 w 69"/>
              <a:gd name="T27" fmla="*/ 75 h 75"/>
              <a:gd name="T28" fmla="*/ 69 w 69"/>
              <a:gd name="T29" fmla="*/ 25 h 75"/>
              <a:gd name="T30" fmla="*/ 69 w 69"/>
              <a:gd name="T31" fmla="*/ 25 h 75"/>
              <a:gd name="T32" fmla="*/ 69 w 69"/>
              <a:gd name="T33" fmla="*/ 21 h 75"/>
              <a:gd name="T34" fmla="*/ 69 w 69"/>
              <a:gd name="T35" fmla="*/ 21 h 75"/>
              <a:gd name="T36" fmla="*/ 69 w 69"/>
              <a:gd name="T37" fmla="*/ 18 h 75"/>
              <a:gd name="T38" fmla="*/ 69 w 69"/>
              <a:gd name="T39" fmla="*/ 18 h 75"/>
              <a:gd name="T40" fmla="*/ 65 w 69"/>
              <a:gd name="T41" fmla="*/ 18 h 75"/>
              <a:gd name="T42" fmla="*/ 58 w 69"/>
              <a:gd name="T43" fmla="*/ 18 h 75"/>
              <a:gd name="T44" fmla="*/ 54 w 69"/>
              <a:gd name="T45" fmla="*/ 61 h 75"/>
              <a:gd name="T46" fmla="*/ 40 w 69"/>
              <a:gd name="T47" fmla="*/ 61 h 75"/>
              <a:gd name="T48" fmla="*/ 44 w 69"/>
              <a:gd name="T49" fmla="*/ 11 h 75"/>
              <a:gd name="T50" fmla="*/ 44 w 69"/>
              <a:gd name="T51" fmla="*/ 11 h 75"/>
              <a:gd name="T52" fmla="*/ 44 w 69"/>
              <a:gd name="T53" fmla="*/ 3 h 75"/>
              <a:gd name="T54" fmla="*/ 44 w 69"/>
              <a:gd name="T55" fmla="*/ 3 h 75"/>
              <a:gd name="T56" fmla="*/ 44 w 69"/>
              <a:gd name="T57" fmla="*/ 3 h 75"/>
              <a:gd name="T58" fmla="*/ 44 w 69"/>
              <a:gd name="T59" fmla="*/ 3 h 75"/>
              <a:gd name="T60" fmla="*/ 40 w 69"/>
              <a:gd name="T61" fmla="*/ 0 h 75"/>
              <a:gd name="T62" fmla="*/ 29 w 69"/>
              <a:gd name="T63" fmla="*/ 0 h 75"/>
              <a:gd name="T64" fmla="*/ 29 w 69"/>
              <a:gd name="T65" fmla="*/ 61 h 75"/>
              <a:gd name="T66" fmla="*/ 15 w 69"/>
              <a:gd name="T67" fmla="*/ 61 h 75"/>
              <a:gd name="T68" fmla="*/ 15 w 69"/>
              <a:gd name="T69" fmla="*/ 25 h 75"/>
              <a:gd name="T70" fmla="*/ 15 w 69"/>
              <a:gd name="T71" fmla="*/ 2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9" h="75">
                <a:moveTo>
                  <a:pt x="15" y="25"/>
                </a:moveTo>
                <a:lnTo>
                  <a:pt x="15" y="25"/>
                </a:lnTo>
                <a:lnTo>
                  <a:pt x="15" y="18"/>
                </a:lnTo>
                <a:lnTo>
                  <a:pt x="15" y="18"/>
                </a:lnTo>
                <a:lnTo>
                  <a:pt x="15" y="18"/>
                </a:lnTo>
                <a:lnTo>
                  <a:pt x="15" y="18"/>
                </a:lnTo>
                <a:lnTo>
                  <a:pt x="11" y="18"/>
                </a:lnTo>
                <a:lnTo>
                  <a:pt x="11" y="18"/>
                </a:lnTo>
                <a:lnTo>
                  <a:pt x="11" y="18"/>
                </a:lnTo>
                <a:lnTo>
                  <a:pt x="4" y="18"/>
                </a:lnTo>
                <a:lnTo>
                  <a:pt x="0" y="68"/>
                </a:lnTo>
                <a:lnTo>
                  <a:pt x="54" y="72"/>
                </a:lnTo>
                <a:lnTo>
                  <a:pt x="54" y="75"/>
                </a:lnTo>
                <a:lnTo>
                  <a:pt x="65" y="75"/>
                </a:lnTo>
                <a:lnTo>
                  <a:pt x="69" y="25"/>
                </a:lnTo>
                <a:lnTo>
                  <a:pt x="69" y="25"/>
                </a:lnTo>
                <a:lnTo>
                  <a:pt x="69" y="21"/>
                </a:lnTo>
                <a:lnTo>
                  <a:pt x="69" y="21"/>
                </a:lnTo>
                <a:lnTo>
                  <a:pt x="69" y="18"/>
                </a:lnTo>
                <a:lnTo>
                  <a:pt x="69" y="18"/>
                </a:lnTo>
                <a:lnTo>
                  <a:pt x="65" y="18"/>
                </a:lnTo>
                <a:lnTo>
                  <a:pt x="58" y="18"/>
                </a:lnTo>
                <a:lnTo>
                  <a:pt x="54" y="61"/>
                </a:lnTo>
                <a:lnTo>
                  <a:pt x="40" y="61"/>
                </a:lnTo>
                <a:lnTo>
                  <a:pt x="44" y="11"/>
                </a:lnTo>
                <a:lnTo>
                  <a:pt x="44" y="11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40" y="0"/>
                </a:lnTo>
                <a:lnTo>
                  <a:pt x="29" y="0"/>
                </a:lnTo>
                <a:lnTo>
                  <a:pt x="29" y="61"/>
                </a:lnTo>
                <a:lnTo>
                  <a:pt x="15" y="61"/>
                </a:lnTo>
                <a:lnTo>
                  <a:pt x="15" y="25"/>
                </a:lnTo>
                <a:lnTo>
                  <a:pt x="15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2"/>
          <p:cNvSpPr>
            <a:spLocks/>
          </p:cNvSpPr>
          <p:nvPr/>
        </p:nvSpPr>
        <p:spPr bwMode="auto">
          <a:xfrm>
            <a:off x="10546395" y="800017"/>
            <a:ext cx="158078" cy="156099"/>
          </a:xfrm>
          <a:custGeom>
            <a:avLst/>
            <a:gdLst>
              <a:gd name="T0" fmla="*/ 47 w 80"/>
              <a:gd name="T1" fmla="*/ 11 h 79"/>
              <a:gd name="T2" fmla="*/ 47 w 80"/>
              <a:gd name="T3" fmla="*/ 11 h 79"/>
              <a:gd name="T4" fmla="*/ 47 w 80"/>
              <a:gd name="T5" fmla="*/ 7 h 79"/>
              <a:gd name="T6" fmla="*/ 47 w 80"/>
              <a:gd name="T7" fmla="*/ 7 h 79"/>
              <a:gd name="T8" fmla="*/ 44 w 80"/>
              <a:gd name="T9" fmla="*/ 0 h 79"/>
              <a:gd name="T10" fmla="*/ 44 w 80"/>
              <a:gd name="T11" fmla="*/ 0 h 79"/>
              <a:gd name="T12" fmla="*/ 40 w 80"/>
              <a:gd name="T13" fmla="*/ 3 h 79"/>
              <a:gd name="T14" fmla="*/ 40 w 80"/>
              <a:gd name="T15" fmla="*/ 3 h 79"/>
              <a:gd name="T16" fmla="*/ 33 w 80"/>
              <a:gd name="T17" fmla="*/ 3 h 79"/>
              <a:gd name="T18" fmla="*/ 33 w 80"/>
              <a:gd name="T19" fmla="*/ 3 h 79"/>
              <a:gd name="T20" fmla="*/ 36 w 80"/>
              <a:gd name="T21" fmla="*/ 14 h 79"/>
              <a:gd name="T22" fmla="*/ 0 w 80"/>
              <a:gd name="T23" fmla="*/ 14 h 79"/>
              <a:gd name="T24" fmla="*/ 0 w 80"/>
              <a:gd name="T25" fmla="*/ 21 h 79"/>
              <a:gd name="T26" fmla="*/ 33 w 80"/>
              <a:gd name="T27" fmla="*/ 25 h 79"/>
              <a:gd name="T28" fmla="*/ 33 w 80"/>
              <a:gd name="T29" fmla="*/ 32 h 79"/>
              <a:gd name="T30" fmla="*/ 11 w 80"/>
              <a:gd name="T31" fmla="*/ 32 h 79"/>
              <a:gd name="T32" fmla="*/ 11 w 80"/>
              <a:gd name="T33" fmla="*/ 68 h 79"/>
              <a:gd name="T34" fmla="*/ 22 w 80"/>
              <a:gd name="T35" fmla="*/ 72 h 79"/>
              <a:gd name="T36" fmla="*/ 22 w 80"/>
              <a:gd name="T37" fmla="*/ 39 h 79"/>
              <a:gd name="T38" fmla="*/ 33 w 80"/>
              <a:gd name="T39" fmla="*/ 43 h 79"/>
              <a:gd name="T40" fmla="*/ 33 w 80"/>
              <a:gd name="T41" fmla="*/ 79 h 79"/>
              <a:gd name="T42" fmla="*/ 44 w 80"/>
              <a:gd name="T43" fmla="*/ 79 h 79"/>
              <a:gd name="T44" fmla="*/ 44 w 80"/>
              <a:gd name="T45" fmla="*/ 43 h 79"/>
              <a:gd name="T46" fmla="*/ 58 w 80"/>
              <a:gd name="T47" fmla="*/ 43 h 79"/>
              <a:gd name="T48" fmla="*/ 54 w 80"/>
              <a:gd name="T49" fmla="*/ 61 h 79"/>
              <a:gd name="T50" fmla="*/ 54 w 80"/>
              <a:gd name="T51" fmla="*/ 61 h 79"/>
              <a:gd name="T52" fmla="*/ 54 w 80"/>
              <a:gd name="T53" fmla="*/ 61 h 79"/>
              <a:gd name="T54" fmla="*/ 47 w 80"/>
              <a:gd name="T55" fmla="*/ 61 h 79"/>
              <a:gd name="T56" fmla="*/ 47 w 80"/>
              <a:gd name="T57" fmla="*/ 61 h 79"/>
              <a:gd name="T58" fmla="*/ 51 w 80"/>
              <a:gd name="T59" fmla="*/ 72 h 79"/>
              <a:gd name="T60" fmla="*/ 51 w 80"/>
              <a:gd name="T61" fmla="*/ 72 h 79"/>
              <a:gd name="T62" fmla="*/ 62 w 80"/>
              <a:gd name="T63" fmla="*/ 72 h 79"/>
              <a:gd name="T64" fmla="*/ 65 w 80"/>
              <a:gd name="T65" fmla="*/ 68 h 79"/>
              <a:gd name="T66" fmla="*/ 69 w 80"/>
              <a:gd name="T67" fmla="*/ 65 h 79"/>
              <a:gd name="T68" fmla="*/ 69 w 80"/>
              <a:gd name="T69" fmla="*/ 32 h 79"/>
              <a:gd name="T70" fmla="*/ 44 w 80"/>
              <a:gd name="T71" fmla="*/ 32 h 79"/>
              <a:gd name="T72" fmla="*/ 47 w 80"/>
              <a:gd name="T73" fmla="*/ 25 h 79"/>
              <a:gd name="T74" fmla="*/ 76 w 80"/>
              <a:gd name="T75" fmla="*/ 25 h 79"/>
              <a:gd name="T76" fmla="*/ 80 w 80"/>
              <a:gd name="T77" fmla="*/ 14 h 79"/>
              <a:gd name="T78" fmla="*/ 40 w 80"/>
              <a:gd name="T79" fmla="*/ 14 h 79"/>
              <a:gd name="T80" fmla="*/ 40 w 80"/>
              <a:gd name="T81" fmla="*/ 14 h 79"/>
              <a:gd name="T82" fmla="*/ 47 w 80"/>
              <a:gd name="T83" fmla="*/ 11 h 79"/>
              <a:gd name="T84" fmla="*/ 47 w 80"/>
              <a:gd name="T85" fmla="*/ 11 h 79"/>
              <a:gd name="T86" fmla="*/ 47 w 80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79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4" y="0"/>
                </a:lnTo>
                <a:lnTo>
                  <a:pt x="44" y="0"/>
                </a:lnTo>
                <a:lnTo>
                  <a:pt x="40" y="3"/>
                </a:lnTo>
                <a:lnTo>
                  <a:pt x="40" y="3"/>
                </a:lnTo>
                <a:lnTo>
                  <a:pt x="33" y="3"/>
                </a:lnTo>
                <a:lnTo>
                  <a:pt x="33" y="3"/>
                </a:lnTo>
                <a:lnTo>
                  <a:pt x="36" y="14"/>
                </a:lnTo>
                <a:lnTo>
                  <a:pt x="0" y="14"/>
                </a:lnTo>
                <a:lnTo>
                  <a:pt x="0" y="21"/>
                </a:lnTo>
                <a:lnTo>
                  <a:pt x="33" y="25"/>
                </a:lnTo>
                <a:lnTo>
                  <a:pt x="33" y="32"/>
                </a:lnTo>
                <a:lnTo>
                  <a:pt x="11" y="32"/>
                </a:lnTo>
                <a:lnTo>
                  <a:pt x="11" y="68"/>
                </a:lnTo>
                <a:lnTo>
                  <a:pt x="22" y="72"/>
                </a:lnTo>
                <a:lnTo>
                  <a:pt x="22" y="39"/>
                </a:lnTo>
                <a:lnTo>
                  <a:pt x="33" y="43"/>
                </a:lnTo>
                <a:lnTo>
                  <a:pt x="33" y="79"/>
                </a:lnTo>
                <a:lnTo>
                  <a:pt x="44" y="79"/>
                </a:lnTo>
                <a:lnTo>
                  <a:pt x="44" y="43"/>
                </a:lnTo>
                <a:lnTo>
                  <a:pt x="58" y="43"/>
                </a:lnTo>
                <a:lnTo>
                  <a:pt x="54" y="61"/>
                </a:lnTo>
                <a:lnTo>
                  <a:pt x="54" y="61"/>
                </a:lnTo>
                <a:lnTo>
                  <a:pt x="54" y="61"/>
                </a:lnTo>
                <a:lnTo>
                  <a:pt x="47" y="61"/>
                </a:lnTo>
                <a:lnTo>
                  <a:pt x="47" y="61"/>
                </a:lnTo>
                <a:lnTo>
                  <a:pt x="51" y="72"/>
                </a:lnTo>
                <a:lnTo>
                  <a:pt x="51" y="72"/>
                </a:lnTo>
                <a:lnTo>
                  <a:pt x="62" y="72"/>
                </a:lnTo>
                <a:lnTo>
                  <a:pt x="65" y="68"/>
                </a:lnTo>
                <a:lnTo>
                  <a:pt x="69" y="65"/>
                </a:lnTo>
                <a:lnTo>
                  <a:pt x="69" y="32"/>
                </a:lnTo>
                <a:lnTo>
                  <a:pt x="44" y="32"/>
                </a:lnTo>
                <a:lnTo>
                  <a:pt x="47" y="25"/>
                </a:lnTo>
                <a:lnTo>
                  <a:pt x="76" y="25"/>
                </a:lnTo>
                <a:lnTo>
                  <a:pt x="80" y="14"/>
                </a:lnTo>
                <a:lnTo>
                  <a:pt x="40" y="14"/>
                </a:lnTo>
                <a:lnTo>
                  <a:pt x="40" y="14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121487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637336" y="1470026"/>
            <a:ext cx="1534363" cy="3349625"/>
          </a:xfrm>
          <a:prstGeom prst="rect">
            <a:avLst/>
          </a:prstGeom>
          <a:noFill/>
          <a:ln>
            <a:noFill/>
            <a:miter lim="800000"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河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北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7274334" y="63500"/>
            <a:ext cx="44259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>
            <a:off x="7331484" y="127000"/>
            <a:ext cx="4311650" cy="6731000"/>
          </a:xfrm>
          <a:custGeom>
            <a:avLst/>
            <a:gdLst>
              <a:gd name="T0" fmla="*/ 2062 w 2716"/>
              <a:gd name="T1" fmla="*/ 3970 h 4240"/>
              <a:gd name="T2" fmla="*/ 2201 w 2716"/>
              <a:gd name="T3" fmla="*/ 3886 h 4240"/>
              <a:gd name="T4" fmla="*/ 2033 w 2716"/>
              <a:gd name="T5" fmla="*/ 3674 h 4240"/>
              <a:gd name="T6" fmla="*/ 2091 w 2716"/>
              <a:gd name="T7" fmla="*/ 3291 h 4240"/>
              <a:gd name="T8" fmla="*/ 2154 w 2716"/>
              <a:gd name="T9" fmla="*/ 3072 h 4240"/>
              <a:gd name="T10" fmla="*/ 2186 w 2716"/>
              <a:gd name="T11" fmla="*/ 2948 h 4240"/>
              <a:gd name="T12" fmla="*/ 2453 w 2716"/>
              <a:gd name="T13" fmla="*/ 2529 h 4240"/>
              <a:gd name="T14" fmla="*/ 2497 w 2716"/>
              <a:gd name="T15" fmla="*/ 2259 h 4240"/>
              <a:gd name="T16" fmla="*/ 2383 w 2716"/>
              <a:gd name="T17" fmla="*/ 2175 h 4240"/>
              <a:gd name="T18" fmla="*/ 2172 w 2716"/>
              <a:gd name="T19" fmla="*/ 2204 h 4240"/>
              <a:gd name="T20" fmla="*/ 2022 w 2716"/>
              <a:gd name="T21" fmla="*/ 2208 h 4240"/>
              <a:gd name="T22" fmla="*/ 1825 w 2716"/>
              <a:gd name="T23" fmla="*/ 2102 h 4240"/>
              <a:gd name="T24" fmla="*/ 1763 w 2716"/>
              <a:gd name="T25" fmla="*/ 1908 h 4240"/>
              <a:gd name="T26" fmla="*/ 1723 w 2716"/>
              <a:gd name="T27" fmla="*/ 1744 h 4240"/>
              <a:gd name="T28" fmla="*/ 1763 w 2716"/>
              <a:gd name="T29" fmla="*/ 1562 h 4240"/>
              <a:gd name="T30" fmla="*/ 1716 w 2716"/>
              <a:gd name="T31" fmla="*/ 1357 h 4240"/>
              <a:gd name="T32" fmla="*/ 1876 w 2716"/>
              <a:gd name="T33" fmla="*/ 1325 h 4240"/>
              <a:gd name="T34" fmla="*/ 1920 w 2716"/>
              <a:gd name="T35" fmla="*/ 1536 h 4240"/>
              <a:gd name="T36" fmla="*/ 2055 w 2716"/>
              <a:gd name="T37" fmla="*/ 1606 h 4240"/>
              <a:gd name="T38" fmla="*/ 2164 w 2716"/>
              <a:gd name="T39" fmla="*/ 1671 h 4240"/>
              <a:gd name="T40" fmla="*/ 2442 w 2716"/>
              <a:gd name="T41" fmla="*/ 1708 h 4240"/>
              <a:gd name="T42" fmla="*/ 2595 w 2716"/>
              <a:gd name="T43" fmla="*/ 1503 h 4240"/>
              <a:gd name="T44" fmla="*/ 2653 w 2716"/>
              <a:gd name="T45" fmla="*/ 1336 h 4240"/>
              <a:gd name="T46" fmla="*/ 2606 w 2716"/>
              <a:gd name="T47" fmla="*/ 1211 h 4240"/>
              <a:gd name="T48" fmla="*/ 2643 w 2716"/>
              <a:gd name="T49" fmla="*/ 1014 h 4240"/>
              <a:gd name="T50" fmla="*/ 2672 w 2716"/>
              <a:gd name="T51" fmla="*/ 836 h 4240"/>
              <a:gd name="T52" fmla="*/ 2486 w 2716"/>
              <a:gd name="T53" fmla="*/ 748 h 4240"/>
              <a:gd name="T54" fmla="*/ 2248 w 2716"/>
              <a:gd name="T55" fmla="*/ 690 h 4240"/>
              <a:gd name="T56" fmla="*/ 2059 w 2716"/>
              <a:gd name="T57" fmla="*/ 588 h 4240"/>
              <a:gd name="T58" fmla="*/ 2051 w 2716"/>
              <a:gd name="T59" fmla="*/ 500 h 4240"/>
              <a:gd name="T60" fmla="*/ 2033 w 2716"/>
              <a:gd name="T61" fmla="*/ 347 h 4240"/>
              <a:gd name="T62" fmla="*/ 1781 w 2716"/>
              <a:gd name="T63" fmla="*/ 474 h 4240"/>
              <a:gd name="T64" fmla="*/ 1654 w 2716"/>
              <a:gd name="T65" fmla="*/ 464 h 4240"/>
              <a:gd name="T66" fmla="*/ 1504 w 2716"/>
              <a:gd name="T67" fmla="*/ 347 h 4240"/>
              <a:gd name="T68" fmla="*/ 1475 w 2716"/>
              <a:gd name="T69" fmla="*/ 183 h 4240"/>
              <a:gd name="T70" fmla="*/ 1380 w 2716"/>
              <a:gd name="T71" fmla="*/ 186 h 4240"/>
              <a:gd name="T72" fmla="*/ 1168 w 2716"/>
              <a:gd name="T73" fmla="*/ 22 h 4240"/>
              <a:gd name="T74" fmla="*/ 993 w 2716"/>
              <a:gd name="T75" fmla="*/ 172 h 4240"/>
              <a:gd name="T76" fmla="*/ 905 w 2716"/>
              <a:gd name="T77" fmla="*/ 409 h 4240"/>
              <a:gd name="T78" fmla="*/ 927 w 2716"/>
              <a:gd name="T79" fmla="*/ 562 h 4240"/>
              <a:gd name="T80" fmla="*/ 767 w 2716"/>
              <a:gd name="T81" fmla="*/ 635 h 4240"/>
              <a:gd name="T82" fmla="*/ 668 w 2716"/>
              <a:gd name="T83" fmla="*/ 803 h 4240"/>
              <a:gd name="T84" fmla="*/ 489 w 2716"/>
              <a:gd name="T85" fmla="*/ 1047 h 4240"/>
              <a:gd name="T86" fmla="*/ 409 w 2716"/>
              <a:gd name="T87" fmla="*/ 1109 h 4240"/>
              <a:gd name="T88" fmla="*/ 234 w 2716"/>
              <a:gd name="T89" fmla="*/ 974 h 4240"/>
              <a:gd name="T90" fmla="*/ 63 w 2716"/>
              <a:gd name="T91" fmla="*/ 956 h 4240"/>
              <a:gd name="T92" fmla="*/ 15 w 2716"/>
              <a:gd name="T93" fmla="*/ 1204 h 4240"/>
              <a:gd name="T94" fmla="*/ 88 w 2716"/>
              <a:gd name="T95" fmla="*/ 1376 h 4240"/>
              <a:gd name="T96" fmla="*/ 103 w 2716"/>
              <a:gd name="T97" fmla="*/ 1569 h 4240"/>
              <a:gd name="T98" fmla="*/ 417 w 2716"/>
              <a:gd name="T99" fmla="*/ 1886 h 4240"/>
              <a:gd name="T100" fmla="*/ 479 w 2716"/>
              <a:gd name="T101" fmla="*/ 2073 h 4240"/>
              <a:gd name="T102" fmla="*/ 435 w 2716"/>
              <a:gd name="T103" fmla="*/ 2222 h 4240"/>
              <a:gd name="T104" fmla="*/ 654 w 2716"/>
              <a:gd name="T105" fmla="*/ 2215 h 4240"/>
              <a:gd name="T106" fmla="*/ 873 w 2716"/>
              <a:gd name="T107" fmla="*/ 2532 h 4240"/>
              <a:gd name="T108" fmla="*/ 679 w 2716"/>
              <a:gd name="T109" fmla="*/ 2842 h 4240"/>
              <a:gd name="T110" fmla="*/ 727 w 2716"/>
              <a:gd name="T111" fmla="*/ 3029 h 4240"/>
              <a:gd name="T112" fmla="*/ 1026 w 2716"/>
              <a:gd name="T113" fmla="*/ 3335 h 4240"/>
              <a:gd name="T114" fmla="*/ 1176 w 2716"/>
              <a:gd name="T115" fmla="*/ 3423 h 4240"/>
              <a:gd name="T116" fmla="*/ 1230 w 2716"/>
              <a:gd name="T117" fmla="*/ 3762 h 4240"/>
              <a:gd name="T118" fmla="*/ 1274 w 2716"/>
              <a:gd name="T119" fmla="*/ 3988 h 4240"/>
              <a:gd name="T120" fmla="*/ 1311 w 2716"/>
              <a:gd name="T121" fmla="*/ 4138 h 4240"/>
              <a:gd name="T122" fmla="*/ 1493 w 2716"/>
              <a:gd name="T123" fmla="*/ 4196 h 4240"/>
              <a:gd name="T124" fmla="*/ 1821 w 2716"/>
              <a:gd name="T125" fmla="*/ 4134 h 4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16" h="4240">
                <a:moveTo>
                  <a:pt x="1956" y="4087"/>
                </a:moveTo>
                <a:lnTo>
                  <a:pt x="1956" y="4087"/>
                </a:lnTo>
                <a:lnTo>
                  <a:pt x="1960" y="4079"/>
                </a:lnTo>
                <a:lnTo>
                  <a:pt x="1971" y="4068"/>
                </a:lnTo>
                <a:lnTo>
                  <a:pt x="1978" y="4065"/>
                </a:lnTo>
                <a:lnTo>
                  <a:pt x="1986" y="4065"/>
                </a:lnTo>
                <a:lnTo>
                  <a:pt x="1993" y="4068"/>
                </a:lnTo>
                <a:lnTo>
                  <a:pt x="2000" y="4076"/>
                </a:lnTo>
                <a:lnTo>
                  <a:pt x="2000" y="4076"/>
                </a:lnTo>
                <a:lnTo>
                  <a:pt x="2015" y="4094"/>
                </a:lnTo>
                <a:lnTo>
                  <a:pt x="2022" y="4101"/>
                </a:lnTo>
                <a:lnTo>
                  <a:pt x="2026" y="4101"/>
                </a:lnTo>
                <a:lnTo>
                  <a:pt x="2033" y="4094"/>
                </a:lnTo>
                <a:lnTo>
                  <a:pt x="2037" y="4079"/>
                </a:lnTo>
                <a:lnTo>
                  <a:pt x="2040" y="4050"/>
                </a:lnTo>
                <a:lnTo>
                  <a:pt x="2044" y="4010"/>
                </a:lnTo>
                <a:lnTo>
                  <a:pt x="2044" y="4010"/>
                </a:lnTo>
                <a:lnTo>
                  <a:pt x="2048" y="3995"/>
                </a:lnTo>
                <a:lnTo>
                  <a:pt x="2055" y="3984"/>
                </a:lnTo>
                <a:lnTo>
                  <a:pt x="2062" y="3970"/>
                </a:lnTo>
                <a:lnTo>
                  <a:pt x="2073" y="3959"/>
                </a:lnTo>
                <a:lnTo>
                  <a:pt x="2088" y="3952"/>
                </a:lnTo>
                <a:lnTo>
                  <a:pt x="2099" y="3952"/>
                </a:lnTo>
                <a:lnTo>
                  <a:pt x="2106" y="3955"/>
                </a:lnTo>
                <a:lnTo>
                  <a:pt x="2117" y="3959"/>
                </a:lnTo>
                <a:lnTo>
                  <a:pt x="2128" y="3966"/>
                </a:lnTo>
                <a:lnTo>
                  <a:pt x="2128" y="3966"/>
                </a:lnTo>
                <a:lnTo>
                  <a:pt x="2150" y="3981"/>
                </a:lnTo>
                <a:lnTo>
                  <a:pt x="2164" y="3984"/>
                </a:lnTo>
                <a:lnTo>
                  <a:pt x="2175" y="3981"/>
                </a:lnTo>
                <a:lnTo>
                  <a:pt x="2183" y="3974"/>
                </a:lnTo>
                <a:lnTo>
                  <a:pt x="2186" y="3963"/>
                </a:lnTo>
                <a:lnTo>
                  <a:pt x="2186" y="3952"/>
                </a:lnTo>
                <a:lnTo>
                  <a:pt x="2186" y="3937"/>
                </a:lnTo>
                <a:lnTo>
                  <a:pt x="2201" y="3919"/>
                </a:lnTo>
                <a:lnTo>
                  <a:pt x="2201" y="3919"/>
                </a:lnTo>
                <a:lnTo>
                  <a:pt x="2205" y="3915"/>
                </a:lnTo>
                <a:lnTo>
                  <a:pt x="2208" y="3908"/>
                </a:lnTo>
                <a:lnTo>
                  <a:pt x="2205" y="3893"/>
                </a:lnTo>
                <a:lnTo>
                  <a:pt x="2201" y="3886"/>
                </a:lnTo>
                <a:lnTo>
                  <a:pt x="2194" y="3879"/>
                </a:lnTo>
                <a:lnTo>
                  <a:pt x="2194" y="3879"/>
                </a:lnTo>
                <a:lnTo>
                  <a:pt x="2164" y="3849"/>
                </a:lnTo>
                <a:lnTo>
                  <a:pt x="2139" y="3831"/>
                </a:lnTo>
                <a:lnTo>
                  <a:pt x="2128" y="3824"/>
                </a:lnTo>
                <a:lnTo>
                  <a:pt x="2117" y="3820"/>
                </a:lnTo>
                <a:lnTo>
                  <a:pt x="2117" y="3820"/>
                </a:lnTo>
                <a:lnTo>
                  <a:pt x="2106" y="3817"/>
                </a:lnTo>
                <a:lnTo>
                  <a:pt x="2095" y="3813"/>
                </a:lnTo>
                <a:lnTo>
                  <a:pt x="2073" y="3791"/>
                </a:lnTo>
                <a:lnTo>
                  <a:pt x="2048" y="3766"/>
                </a:lnTo>
                <a:lnTo>
                  <a:pt x="2048" y="3766"/>
                </a:lnTo>
                <a:lnTo>
                  <a:pt x="2037" y="3755"/>
                </a:lnTo>
                <a:lnTo>
                  <a:pt x="2022" y="3733"/>
                </a:lnTo>
                <a:lnTo>
                  <a:pt x="2019" y="3718"/>
                </a:lnTo>
                <a:lnTo>
                  <a:pt x="2015" y="3704"/>
                </a:lnTo>
                <a:lnTo>
                  <a:pt x="2019" y="3689"/>
                </a:lnTo>
                <a:lnTo>
                  <a:pt x="2029" y="3682"/>
                </a:lnTo>
                <a:lnTo>
                  <a:pt x="2029" y="3682"/>
                </a:lnTo>
                <a:lnTo>
                  <a:pt x="2033" y="3674"/>
                </a:lnTo>
                <a:lnTo>
                  <a:pt x="2037" y="3660"/>
                </a:lnTo>
                <a:lnTo>
                  <a:pt x="2044" y="3631"/>
                </a:lnTo>
                <a:lnTo>
                  <a:pt x="2044" y="3594"/>
                </a:lnTo>
                <a:lnTo>
                  <a:pt x="2044" y="3594"/>
                </a:lnTo>
                <a:lnTo>
                  <a:pt x="2066" y="3558"/>
                </a:lnTo>
                <a:lnTo>
                  <a:pt x="2084" y="3532"/>
                </a:lnTo>
                <a:lnTo>
                  <a:pt x="2091" y="3521"/>
                </a:lnTo>
                <a:lnTo>
                  <a:pt x="2099" y="3517"/>
                </a:lnTo>
                <a:lnTo>
                  <a:pt x="2099" y="3517"/>
                </a:lnTo>
                <a:lnTo>
                  <a:pt x="2099" y="3459"/>
                </a:lnTo>
                <a:lnTo>
                  <a:pt x="2099" y="3419"/>
                </a:lnTo>
                <a:lnTo>
                  <a:pt x="2095" y="3401"/>
                </a:lnTo>
                <a:lnTo>
                  <a:pt x="2091" y="3393"/>
                </a:lnTo>
                <a:lnTo>
                  <a:pt x="2091" y="3393"/>
                </a:lnTo>
                <a:lnTo>
                  <a:pt x="2091" y="3382"/>
                </a:lnTo>
                <a:lnTo>
                  <a:pt x="2088" y="3371"/>
                </a:lnTo>
                <a:lnTo>
                  <a:pt x="2091" y="3342"/>
                </a:lnTo>
                <a:lnTo>
                  <a:pt x="2095" y="3302"/>
                </a:lnTo>
                <a:lnTo>
                  <a:pt x="2095" y="3302"/>
                </a:lnTo>
                <a:lnTo>
                  <a:pt x="2091" y="3291"/>
                </a:lnTo>
                <a:lnTo>
                  <a:pt x="2084" y="3280"/>
                </a:lnTo>
                <a:lnTo>
                  <a:pt x="2081" y="3273"/>
                </a:lnTo>
                <a:lnTo>
                  <a:pt x="2081" y="3273"/>
                </a:lnTo>
                <a:lnTo>
                  <a:pt x="2081" y="3240"/>
                </a:lnTo>
                <a:lnTo>
                  <a:pt x="2081" y="3215"/>
                </a:lnTo>
                <a:lnTo>
                  <a:pt x="2077" y="3204"/>
                </a:lnTo>
                <a:lnTo>
                  <a:pt x="2073" y="3196"/>
                </a:lnTo>
                <a:lnTo>
                  <a:pt x="2073" y="3196"/>
                </a:lnTo>
                <a:lnTo>
                  <a:pt x="2073" y="3182"/>
                </a:lnTo>
                <a:lnTo>
                  <a:pt x="2073" y="3167"/>
                </a:lnTo>
                <a:lnTo>
                  <a:pt x="2077" y="3145"/>
                </a:lnTo>
                <a:lnTo>
                  <a:pt x="2084" y="3127"/>
                </a:lnTo>
                <a:lnTo>
                  <a:pt x="2095" y="3109"/>
                </a:lnTo>
                <a:lnTo>
                  <a:pt x="2113" y="3094"/>
                </a:lnTo>
                <a:lnTo>
                  <a:pt x="2124" y="3091"/>
                </a:lnTo>
                <a:lnTo>
                  <a:pt x="2139" y="3087"/>
                </a:lnTo>
                <a:lnTo>
                  <a:pt x="2139" y="3087"/>
                </a:lnTo>
                <a:lnTo>
                  <a:pt x="2143" y="3083"/>
                </a:lnTo>
                <a:lnTo>
                  <a:pt x="2150" y="3076"/>
                </a:lnTo>
                <a:lnTo>
                  <a:pt x="2154" y="3072"/>
                </a:lnTo>
                <a:lnTo>
                  <a:pt x="2154" y="3065"/>
                </a:lnTo>
                <a:lnTo>
                  <a:pt x="2146" y="3061"/>
                </a:lnTo>
                <a:lnTo>
                  <a:pt x="2139" y="3058"/>
                </a:lnTo>
                <a:lnTo>
                  <a:pt x="2139" y="3058"/>
                </a:lnTo>
                <a:lnTo>
                  <a:pt x="2132" y="3050"/>
                </a:lnTo>
                <a:lnTo>
                  <a:pt x="2124" y="3043"/>
                </a:lnTo>
                <a:lnTo>
                  <a:pt x="2117" y="3029"/>
                </a:lnTo>
                <a:lnTo>
                  <a:pt x="2110" y="3014"/>
                </a:lnTo>
                <a:lnTo>
                  <a:pt x="2106" y="2992"/>
                </a:lnTo>
                <a:lnTo>
                  <a:pt x="2110" y="2966"/>
                </a:lnTo>
                <a:lnTo>
                  <a:pt x="2117" y="2937"/>
                </a:lnTo>
                <a:lnTo>
                  <a:pt x="2117" y="2937"/>
                </a:lnTo>
                <a:lnTo>
                  <a:pt x="2117" y="2934"/>
                </a:lnTo>
                <a:lnTo>
                  <a:pt x="2124" y="2934"/>
                </a:lnTo>
                <a:lnTo>
                  <a:pt x="2135" y="2937"/>
                </a:lnTo>
                <a:lnTo>
                  <a:pt x="2154" y="2952"/>
                </a:lnTo>
                <a:lnTo>
                  <a:pt x="2154" y="2952"/>
                </a:lnTo>
                <a:lnTo>
                  <a:pt x="2164" y="2956"/>
                </a:lnTo>
                <a:lnTo>
                  <a:pt x="2175" y="2956"/>
                </a:lnTo>
                <a:lnTo>
                  <a:pt x="2186" y="2948"/>
                </a:lnTo>
                <a:lnTo>
                  <a:pt x="2197" y="2934"/>
                </a:lnTo>
                <a:lnTo>
                  <a:pt x="2205" y="2904"/>
                </a:lnTo>
                <a:lnTo>
                  <a:pt x="2208" y="2864"/>
                </a:lnTo>
                <a:lnTo>
                  <a:pt x="2208" y="2802"/>
                </a:lnTo>
                <a:lnTo>
                  <a:pt x="2208" y="2802"/>
                </a:lnTo>
                <a:lnTo>
                  <a:pt x="2208" y="2780"/>
                </a:lnTo>
                <a:lnTo>
                  <a:pt x="2208" y="2737"/>
                </a:lnTo>
                <a:lnTo>
                  <a:pt x="2212" y="2711"/>
                </a:lnTo>
                <a:lnTo>
                  <a:pt x="2219" y="2693"/>
                </a:lnTo>
                <a:lnTo>
                  <a:pt x="2223" y="2682"/>
                </a:lnTo>
                <a:lnTo>
                  <a:pt x="2230" y="2675"/>
                </a:lnTo>
                <a:lnTo>
                  <a:pt x="2237" y="2671"/>
                </a:lnTo>
                <a:lnTo>
                  <a:pt x="2248" y="2671"/>
                </a:lnTo>
                <a:lnTo>
                  <a:pt x="2248" y="2671"/>
                </a:lnTo>
                <a:lnTo>
                  <a:pt x="2318" y="2627"/>
                </a:lnTo>
                <a:lnTo>
                  <a:pt x="2369" y="2591"/>
                </a:lnTo>
                <a:lnTo>
                  <a:pt x="2394" y="2572"/>
                </a:lnTo>
                <a:lnTo>
                  <a:pt x="2409" y="2558"/>
                </a:lnTo>
                <a:lnTo>
                  <a:pt x="2453" y="2529"/>
                </a:lnTo>
                <a:lnTo>
                  <a:pt x="2453" y="2529"/>
                </a:lnTo>
                <a:lnTo>
                  <a:pt x="2456" y="2525"/>
                </a:lnTo>
                <a:lnTo>
                  <a:pt x="2467" y="2510"/>
                </a:lnTo>
                <a:lnTo>
                  <a:pt x="2471" y="2499"/>
                </a:lnTo>
                <a:lnTo>
                  <a:pt x="2471" y="2485"/>
                </a:lnTo>
                <a:lnTo>
                  <a:pt x="2471" y="2474"/>
                </a:lnTo>
                <a:lnTo>
                  <a:pt x="2464" y="2459"/>
                </a:lnTo>
                <a:lnTo>
                  <a:pt x="2464" y="2459"/>
                </a:lnTo>
                <a:lnTo>
                  <a:pt x="2460" y="2445"/>
                </a:lnTo>
                <a:lnTo>
                  <a:pt x="2456" y="2430"/>
                </a:lnTo>
                <a:lnTo>
                  <a:pt x="2456" y="2416"/>
                </a:lnTo>
                <a:lnTo>
                  <a:pt x="2456" y="2405"/>
                </a:lnTo>
                <a:lnTo>
                  <a:pt x="2467" y="2379"/>
                </a:lnTo>
                <a:lnTo>
                  <a:pt x="2482" y="2357"/>
                </a:lnTo>
                <a:lnTo>
                  <a:pt x="2482" y="2357"/>
                </a:lnTo>
                <a:lnTo>
                  <a:pt x="2497" y="2335"/>
                </a:lnTo>
                <a:lnTo>
                  <a:pt x="2504" y="2321"/>
                </a:lnTo>
                <a:lnTo>
                  <a:pt x="2508" y="2306"/>
                </a:lnTo>
                <a:lnTo>
                  <a:pt x="2508" y="2288"/>
                </a:lnTo>
                <a:lnTo>
                  <a:pt x="2504" y="2273"/>
                </a:lnTo>
                <a:lnTo>
                  <a:pt x="2497" y="2259"/>
                </a:lnTo>
                <a:lnTo>
                  <a:pt x="2489" y="2244"/>
                </a:lnTo>
                <a:lnTo>
                  <a:pt x="2464" y="2270"/>
                </a:lnTo>
                <a:lnTo>
                  <a:pt x="2464" y="2270"/>
                </a:lnTo>
                <a:lnTo>
                  <a:pt x="2456" y="2251"/>
                </a:lnTo>
                <a:lnTo>
                  <a:pt x="2449" y="2240"/>
                </a:lnTo>
                <a:lnTo>
                  <a:pt x="2442" y="2237"/>
                </a:lnTo>
                <a:lnTo>
                  <a:pt x="2442" y="2237"/>
                </a:lnTo>
                <a:lnTo>
                  <a:pt x="2442" y="2233"/>
                </a:lnTo>
                <a:lnTo>
                  <a:pt x="2442" y="2233"/>
                </a:lnTo>
                <a:lnTo>
                  <a:pt x="2449" y="2229"/>
                </a:lnTo>
                <a:lnTo>
                  <a:pt x="2456" y="2226"/>
                </a:lnTo>
                <a:lnTo>
                  <a:pt x="2464" y="2222"/>
                </a:lnTo>
                <a:lnTo>
                  <a:pt x="2464" y="2222"/>
                </a:lnTo>
                <a:lnTo>
                  <a:pt x="2467" y="2222"/>
                </a:lnTo>
                <a:lnTo>
                  <a:pt x="2467" y="2219"/>
                </a:lnTo>
                <a:lnTo>
                  <a:pt x="2467" y="2208"/>
                </a:lnTo>
                <a:lnTo>
                  <a:pt x="2453" y="2200"/>
                </a:lnTo>
                <a:lnTo>
                  <a:pt x="2453" y="2200"/>
                </a:lnTo>
                <a:lnTo>
                  <a:pt x="2427" y="2193"/>
                </a:lnTo>
                <a:lnTo>
                  <a:pt x="2383" y="2175"/>
                </a:lnTo>
                <a:lnTo>
                  <a:pt x="2362" y="2164"/>
                </a:lnTo>
                <a:lnTo>
                  <a:pt x="2336" y="2153"/>
                </a:lnTo>
                <a:lnTo>
                  <a:pt x="2314" y="2135"/>
                </a:lnTo>
                <a:lnTo>
                  <a:pt x="2289" y="2113"/>
                </a:lnTo>
                <a:lnTo>
                  <a:pt x="2289" y="2113"/>
                </a:lnTo>
                <a:lnTo>
                  <a:pt x="2285" y="2109"/>
                </a:lnTo>
                <a:lnTo>
                  <a:pt x="2270" y="2105"/>
                </a:lnTo>
                <a:lnTo>
                  <a:pt x="2263" y="2109"/>
                </a:lnTo>
                <a:lnTo>
                  <a:pt x="2259" y="2113"/>
                </a:lnTo>
                <a:lnTo>
                  <a:pt x="2256" y="2124"/>
                </a:lnTo>
                <a:lnTo>
                  <a:pt x="2259" y="2138"/>
                </a:lnTo>
                <a:lnTo>
                  <a:pt x="2259" y="2138"/>
                </a:lnTo>
                <a:lnTo>
                  <a:pt x="2256" y="2142"/>
                </a:lnTo>
                <a:lnTo>
                  <a:pt x="2252" y="2146"/>
                </a:lnTo>
                <a:lnTo>
                  <a:pt x="2237" y="2149"/>
                </a:lnTo>
                <a:lnTo>
                  <a:pt x="2237" y="2149"/>
                </a:lnTo>
                <a:lnTo>
                  <a:pt x="2223" y="2156"/>
                </a:lnTo>
                <a:lnTo>
                  <a:pt x="2201" y="2178"/>
                </a:lnTo>
                <a:lnTo>
                  <a:pt x="2172" y="2204"/>
                </a:lnTo>
                <a:lnTo>
                  <a:pt x="2172" y="2204"/>
                </a:lnTo>
                <a:lnTo>
                  <a:pt x="2172" y="2204"/>
                </a:lnTo>
                <a:lnTo>
                  <a:pt x="2164" y="2204"/>
                </a:lnTo>
                <a:lnTo>
                  <a:pt x="2154" y="2197"/>
                </a:lnTo>
                <a:lnTo>
                  <a:pt x="2139" y="2182"/>
                </a:lnTo>
                <a:lnTo>
                  <a:pt x="2139" y="2182"/>
                </a:lnTo>
                <a:lnTo>
                  <a:pt x="2128" y="2193"/>
                </a:lnTo>
                <a:lnTo>
                  <a:pt x="2117" y="2208"/>
                </a:lnTo>
                <a:lnTo>
                  <a:pt x="2110" y="2237"/>
                </a:lnTo>
                <a:lnTo>
                  <a:pt x="2110" y="2237"/>
                </a:lnTo>
                <a:lnTo>
                  <a:pt x="2106" y="2237"/>
                </a:lnTo>
                <a:lnTo>
                  <a:pt x="2102" y="2237"/>
                </a:lnTo>
                <a:lnTo>
                  <a:pt x="2091" y="2229"/>
                </a:lnTo>
                <a:lnTo>
                  <a:pt x="2081" y="2215"/>
                </a:lnTo>
                <a:lnTo>
                  <a:pt x="2081" y="2215"/>
                </a:lnTo>
                <a:lnTo>
                  <a:pt x="2073" y="2204"/>
                </a:lnTo>
                <a:lnTo>
                  <a:pt x="2066" y="2197"/>
                </a:lnTo>
                <a:lnTo>
                  <a:pt x="2055" y="2193"/>
                </a:lnTo>
                <a:lnTo>
                  <a:pt x="2044" y="2193"/>
                </a:lnTo>
                <a:lnTo>
                  <a:pt x="2033" y="2197"/>
                </a:lnTo>
                <a:lnTo>
                  <a:pt x="2022" y="2208"/>
                </a:lnTo>
                <a:lnTo>
                  <a:pt x="2011" y="2219"/>
                </a:lnTo>
                <a:lnTo>
                  <a:pt x="2000" y="2233"/>
                </a:lnTo>
                <a:lnTo>
                  <a:pt x="2000" y="2233"/>
                </a:lnTo>
                <a:lnTo>
                  <a:pt x="1989" y="2248"/>
                </a:lnTo>
                <a:lnTo>
                  <a:pt x="1978" y="2255"/>
                </a:lnTo>
                <a:lnTo>
                  <a:pt x="1971" y="2255"/>
                </a:lnTo>
                <a:lnTo>
                  <a:pt x="1964" y="2251"/>
                </a:lnTo>
                <a:lnTo>
                  <a:pt x="1953" y="2240"/>
                </a:lnTo>
                <a:lnTo>
                  <a:pt x="1946" y="2229"/>
                </a:lnTo>
                <a:lnTo>
                  <a:pt x="1946" y="2229"/>
                </a:lnTo>
                <a:lnTo>
                  <a:pt x="1935" y="2229"/>
                </a:lnTo>
                <a:lnTo>
                  <a:pt x="1920" y="2226"/>
                </a:lnTo>
                <a:lnTo>
                  <a:pt x="1905" y="2229"/>
                </a:lnTo>
                <a:lnTo>
                  <a:pt x="1905" y="2229"/>
                </a:lnTo>
                <a:lnTo>
                  <a:pt x="1891" y="2219"/>
                </a:lnTo>
                <a:lnTo>
                  <a:pt x="1862" y="2186"/>
                </a:lnTo>
                <a:lnTo>
                  <a:pt x="1847" y="2164"/>
                </a:lnTo>
                <a:lnTo>
                  <a:pt x="1832" y="2142"/>
                </a:lnTo>
                <a:lnTo>
                  <a:pt x="1825" y="2116"/>
                </a:lnTo>
                <a:lnTo>
                  <a:pt x="1825" y="2102"/>
                </a:lnTo>
                <a:lnTo>
                  <a:pt x="1829" y="2091"/>
                </a:lnTo>
                <a:lnTo>
                  <a:pt x="1829" y="2091"/>
                </a:lnTo>
                <a:lnTo>
                  <a:pt x="1832" y="2087"/>
                </a:lnTo>
                <a:lnTo>
                  <a:pt x="1843" y="2076"/>
                </a:lnTo>
                <a:lnTo>
                  <a:pt x="1854" y="2058"/>
                </a:lnTo>
                <a:lnTo>
                  <a:pt x="1858" y="2047"/>
                </a:lnTo>
                <a:lnTo>
                  <a:pt x="1858" y="2036"/>
                </a:lnTo>
                <a:lnTo>
                  <a:pt x="1858" y="2036"/>
                </a:lnTo>
                <a:lnTo>
                  <a:pt x="1858" y="2029"/>
                </a:lnTo>
                <a:lnTo>
                  <a:pt x="1858" y="2011"/>
                </a:lnTo>
                <a:lnTo>
                  <a:pt x="1858" y="2003"/>
                </a:lnTo>
                <a:lnTo>
                  <a:pt x="1854" y="2000"/>
                </a:lnTo>
                <a:lnTo>
                  <a:pt x="1847" y="2000"/>
                </a:lnTo>
                <a:lnTo>
                  <a:pt x="1836" y="2011"/>
                </a:lnTo>
                <a:lnTo>
                  <a:pt x="1800" y="1970"/>
                </a:lnTo>
                <a:lnTo>
                  <a:pt x="1792" y="1959"/>
                </a:lnTo>
                <a:lnTo>
                  <a:pt x="1792" y="1938"/>
                </a:lnTo>
                <a:lnTo>
                  <a:pt x="1785" y="1923"/>
                </a:lnTo>
                <a:lnTo>
                  <a:pt x="1774" y="1912"/>
                </a:lnTo>
                <a:lnTo>
                  <a:pt x="1763" y="1908"/>
                </a:lnTo>
                <a:lnTo>
                  <a:pt x="1748" y="1901"/>
                </a:lnTo>
                <a:lnTo>
                  <a:pt x="1741" y="1894"/>
                </a:lnTo>
                <a:lnTo>
                  <a:pt x="1734" y="1883"/>
                </a:lnTo>
                <a:lnTo>
                  <a:pt x="1738" y="1872"/>
                </a:lnTo>
                <a:lnTo>
                  <a:pt x="1741" y="1857"/>
                </a:lnTo>
                <a:lnTo>
                  <a:pt x="1745" y="1850"/>
                </a:lnTo>
                <a:lnTo>
                  <a:pt x="1745" y="1843"/>
                </a:lnTo>
                <a:lnTo>
                  <a:pt x="1734" y="1843"/>
                </a:lnTo>
                <a:lnTo>
                  <a:pt x="1723" y="1843"/>
                </a:lnTo>
                <a:lnTo>
                  <a:pt x="1712" y="1835"/>
                </a:lnTo>
                <a:lnTo>
                  <a:pt x="1712" y="1814"/>
                </a:lnTo>
                <a:lnTo>
                  <a:pt x="1694" y="1814"/>
                </a:lnTo>
                <a:lnTo>
                  <a:pt x="1679" y="1803"/>
                </a:lnTo>
                <a:lnTo>
                  <a:pt x="1675" y="1792"/>
                </a:lnTo>
                <a:lnTo>
                  <a:pt x="1679" y="1773"/>
                </a:lnTo>
                <a:lnTo>
                  <a:pt x="1705" y="1759"/>
                </a:lnTo>
                <a:lnTo>
                  <a:pt x="1723" y="1762"/>
                </a:lnTo>
                <a:lnTo>
                  <a:pt x="1723" y="1762"/>
                </a:lnTo>
                <a:lnTo>
                  <a:pt x="1723" y="1759"/>
                </a:lnTo>
                <a:lnTo>
                  <a:pt x="1723" y="1744"/>
                </a:lnTo>
                <a:lnTo>
                  <a:pt x="1727" y="1741"/>
                </a:lnTo>
                <a:lnTo>
                  <a:pt x="1730" y="1737"/>
                </a:lnTo>
                <a:lnTo>
                  <a:pt x="1738" y="1737"/>
                </a:lnTo>
                <a:lnTo>
                  <a:pt x="1745" y="1741"/>
                </a:lnTo>
                <a:lnTo>
                  <a:pt x="1745" y="1741"/>
                </a:lnTo>
                <a:lnTo>
                  <a:pt x="1759" y="1733"/>
                </a:lnTo>
                <a:lnTo>
                  <a:pt x="1774" y="1722"/>
                </a:lnTo>
                <a:lnTo>
                  <a:pt x="1789" y="1711"/>
                </a:lnTo>
                <a:lnTo>
                  <a:pt x="1800" y="1697"/>
                </a:lnTo>
                <a:lnTo>
                  <a:pt x="1807" y="1679"/>
                </a:lnTo>
                <a:lnTo>
                  <a:pt x="1803" y="1671"/>
                </a:lnTo>
                <a:lnTo>
                  <a:pt x="1800" y="1660"/>
                </a:lnTo>
                <a:lnTo>
                  <a:pt x="1796" y="1653"/>
                </a:lnTo>
                <a:lnTo>
                  <a:pt x="1785" y="1642"/>
                </a:lnTo>
                <a:lnTo>
                  <a:pt x="1756" y="1598"/>
                </a:lnTo>
                <a:lnTo>
                  <a:pt x="1756" y="1598"/>
                </a:lnTo>
                <a:lnTo>
                  <a:pt x="1759" y="1591"/>
                </a:lnTo>
                <a:lnTo>
                  <a:pt x="1763" y="1576"/>
                </a:lnTo>
                <a:lnTo>
                  <a:pt x="1763" y="1569"/>
                </a:lnTo>
                <a:lnTo>
                  <a:pt x="1763" y="1562"/>
                </a:lnTo>
                <a:lnTo>
                  <a:pt x="1759" y="1554"/>
                </a:lnTo>
                <a:lnTo>
                  <a:pt x="1748" y="1554"/>
                </a:lnTo>
                <a:lnTo>
                  <a:pt x="1748" y="1554"/>
                </a:lnTo>
                <a:lnTo>
                  <a:pt x="1741" y="1554"/>
                </a:lnTo>
                <a:lnTo>
                  <a:pt x="1734" y="1551"/>
                </a:lnTo>
                <a:lnTo>
                  <a:pt x="1727" y="1547"/>
                </a:lnTo>
                <a:lnTo>
                  <a:pt x="1716" y="1540"/>
                </a:lnTo>
                <a:lnTo>
                  <a:pt x="1708" y="1525"/>
                </a:lnTo>
                <a:lnTo>
                  <a:pt x="1701" y="1507"/>
                </a:lnTo>
                <a:lnTo>
                  <a:pt x="1701" y="1478"/>
                </a:lnTo>
                <a:lnTo>
                  <a:pt x="1701" y="1478"/>
                </a:lnTo>
                <a:lnTo>
                  <a:pt x="1701" y="1438"/>
                </a:lnTo>
                <a:lnTo>
                  <a:pt x="1697" y="1419"/>
                </a:lnTo>
                <a:lnTo>
                  <a:pt x="1697" y="1419"/>
                </a:lnTo>
                <a:lnTo>
                  <a:pt x="1697" y="1423"/>
                </a:lnTo>
                <a:lnTo>
                  <a:pt x="1694" y="1423"/>
                </a:lnTo>
                <a:lnTo>
                  <a:pt x="1701" y="1398"/>
                </a:lnTo>
                <a:lnTo>
                  <a:pt x="1705" y="1383"/>
                </a:lnTo>
                <a:lnTo>
                  <a:pt x="1712" y="1365"/>
                </a:lnTo>
                <a:lnTo>
                  <a:pt x="1716" y="1357"/>
                </a:lnTo>
                <a:lnTo>
                  <a:pt x="1712" y="1343"/>
                </a:lnTo>
                <a:lnTo>
                  <a:pt x="1705" y="1332"/>
                </a:lnTo>
                <a:lnTo>
                  <a:pt x="1694" y="1321"/>
                </a:lnTo>
                <a:lnTo>
                  <a:pt x="1694" y="1321"/>
                </a:lnTo>
                <a:lnTo>
                  <a:pt x="1719" y="1325"/>
                </a:lnTo>
                <a:lnTo>
                  <a:pt x="1741" y="1321"/>
                </a:lnTo>
                <a:lnTo>
                  <a:pt x="1756" y="1317"/>
                </a:lnTo>
                <a:lnTo>
                  <a:pt x="1767" y="1310"/>
                </a:lnTo>
                <a:lnTo>
                  <a:pt x="1767" y="1310"/>
                </a:lnTo>
                <a:lnTo>
                  <a:pt x="1774" y="1306"/>
                </a:lnTo>
                <a:lnTo>
                  <a:pt x="1785" y="1306"/>
                </a:lnTo>
                <a:lnTo>
                  <a:pt x="1796" y="1306"/>
                </a:lnTo>
                <a:lnTo>
                  <a:pt x="1807" y="1314"/>
                </a:lnTo>
                <a:lnTo>
                  <a:pt x="1821" y="1325"/>
                </a:lnTo>
                <a:lnTo>
                  <a:pt x="1829" y="1328"/>
                </a:lnTo>
                <a:lnTo>
                  <a:pt x="1829" y="1328"/>
                </a:lnTo>
                <a:lnTo>
                  <a:pt x="1851" y="1332"/>
                </a:lnTo>
                <a:lnTo>
                  <a:pt x="1865" y="1332"/>
                </a:lnTo>
                <a:lnTo>
                  <a:pt x="1873" y="1328"/>
                </a:lnTo>
                <a:lnTo>
                  <a:pt x="1876" y="1325"/>
                </a:lnTo>
                <a:lnTo>
                  <a:pt x="1876" y="1325"/>
                </a:lnTo>
                <a:lnTo>
                  <a:pt x="1880" y="1325"/>
                </a:lnTo>
                <a:lnTo>
                  <a:pt x="1891" y="1328"/>
                </a:lnTo>
                <a:lnTo>
                  <a:pt x="1924" y="1343"/>
                </a:lnTo>
                <a:lnTo>
                  <a:pt x="1935" y="1350"/>
                </a:lnTo>
                <a:lnTo>
                  <a:pt x="1946" y="1361"/>
                </a:lnTo>
                <a:lnTo>
                  <a:pt x="1946" y="1372"/>
                </a:lnTo>
                <a:lnTo>
                  <a:pt x="1946" y="1376"/>
                </a:lnTo>
                <a:lnTo>
                  <a:pt x="1938" y="1379"/>
                </a:lnTo>
                <a:lnTo>
                  <a:pt x="1938" y="1379"/>
                </a:lnTo>
                <a:lnTo>
                  <a:pt x="1858" y="1419"/>
                </a:lnTo>
                <a:lnTo>
                  <a:pt x="1858" y="1419"/>
                </a:lnTo>
                <a:lnTo>
                  <a:pt x="1851" y="1434"/>
                </a:lnTo>
                <a:lnTo>
                  <a:pt x="1847" y="1449"/>
                </a:lnTo>
                <a:lnTo>
                  <a:pt x="1851" y="1452"/>
                </a:lnTo>
                <a:lnTo>
                  <a:pt x="1854" y="1456"/>
                </a:lnTo>
                <a:lnTo>
                  <a:pt x="1854" y="1456"/>
                </a:lnTo>
                <a:lnTo>
                  <a:pt x="1873" y="1474"/>
                </a:lnTo>
                <a:lnTo>
                  <a:pt x="1894" y="1500"/>
                </a:lnTo>
                <a:lnTo>
                  <a:pt x="1920" y="1536"/>
                </a:lnTo>
                <a:lnTo>
                  <a:pt x="1920" y="1536"/>
                </a:lnTo>
                <a:lnTo>
                  <a:pt x="1942" y="1540"/>
                </a:lnTo>
                <a:lnTo>
                  <a:pt x="1956" y="1540"/>
                </a:lnTo>
                <a:lnTo>
                  <a:pt x="1971" y="1540"/>
                </a:lnTo>
                <a:lnTo>
                  <a:pt x="1971" y="1540"/>
                </a:lnTo>
                <a:lnTo>
                  <a:pt x="1978" y="1540"/>
                </a:lnTo>
                <a:lnTo>
                  <a:pt x="1986" y="1547"/>
                </a:lnTo>
                <a:lnTo>
                  <a:pt x="1993" y="1565"/>
                </a:lnTo>
                <a:lnTo>
                  <a:pt x="2000" y="1595"/>
                </a:lnTo>
                <a:lnTo>
                  <a:pt x="2000" y="1595"/>
                </a:lnTo>
                <a:lnTo>
                  <a:pt x="2008" y="1595"/>
                </a:lnTo>
                <a:lnTo>
                  <a:pt x="2015" y="1595"/>
                </a:lnTo>
                <a:lnTo>
                  <a:pt x="2029" y="1595"/>
                </a:lnTo>
                <a:lnTo>
                  <a:pt x="2029" y="1595"/>
                </a:lnTo>
                <a:lnTo>
                  <a:pt x="2040" y="1595"/>
                </a:lnTo>
                <a:lnTo>
                  <a:pt x="2040" y="1602"/>
                </a:lnTo>
                <a:lnTo>
                  <a:pt x="2040" y="1609"/>
                </a:lnTo>
                <a:lnTo>
                  <a:pt x="2040" y="1609"/>
                </a:lnTo>
                <a:lnTo>
                  <a:pt x="2048" y="1609"/>
                </a:lnTo>
                <a:lnTo>
                  <a:pt x="2055" y="1606"/>
                </a:lnTo>
                <a:lnTo>
                  <a:pt x="2059" y="1595"/>
                </a:lnTo>
                <a:lnTo>
                  <a:pt x="2059" y="1595"/>
                </a:lnTo>
                <a:lnTo>
                  <a:pt x="2070" y="1573"/>
                </a:lnTo>
                <a:lnTo>
                  <a:pt x="2077" y="1558"/>
                </a:lnTo>
                <a:lnTo>
                  <a:pt x="2088" y="1547"/>
                </a:lnTo>
                <a:lnTo>
                  <a:pt x="2099" y="1540"/>
                </a:lnTo>
                <a:lnTo>
                  <a:pt x="2106" y="1540"/>
                </a:lnTo>
                <a:lnTo>
                  <a:pt x="2113" y="1540"/>
                </a:lnTo>
                <a:lnTo>
                  <a:pt x="2117" y="1547"/>
                </a:lnTo>
                <a:lnTo>
                  <a:pt x="2124" y="1554"/>
                </a:lnTo>
                <a:lnTo>
                  <a:pt x="2132" y="1576"/>
                </a:lnTo>
                <a:lnTo>
                  <a:pt x="2139" y="1613"/>
                </a:lnTo>
                <a:lnTo>
                  <a:pt x="2146" y="1624"/>
                </a:lnTo>
                <a:lnTo>
                  <a:pt x="2146" y="1624"/>
                </a:lnTo>
                <a:lnTo>
                  <a:pt x="2154" y="1638"/>
                </a:lnTo>
                <a:lnTo>
                  <a:pt x="2157" y="1653"/>
                </a:lnTo>
                <a:lnTo>
                  <a:pt x="2161" y="1668"/>
                </a:lnTo>
                <a:lnTo>
                  <a:pt x="2161" y="1675"/>
                </a:lnTo>
                <a:lnTo>
                  <a:pt x="2161" y="1675"/>
                </a:lnTo>
                <a:lnTo>
                  <a:pt x="2164" y="1671"/>
                </a:lnTo>
                <a:lnTo>
                  <a:pt x="2172" y="1664"/>
                </a:lnTo>
                <a:lnTo>
                  <a:pt x="2179" y="1660"/>
                </a:lnTo>
                <a:lnTo>
                  <a:pt x="2186" y="1660"/>
                </a:lnTo>
                <a:lnTo>
                  <a:pt x="2194" y="1664"/>
                </a:lnTo>
                <a:lnTo>
                  <a:pt x="2201" y="1671"/>
                </a:lnTo>
                <a:lnTo>
                  <a:pt x="2201" y="1671"/>
                </a:lnTo>
                <a:lnTo>
                  <a:pt x="2212" y="1668"/>
                </a:lnTo>
                <a:lnTo>
                  <a:pt x="2223" y="1668"/>
                </a:lnTo>
                <a:lnTo>
                  <a:pt x="2230" y="1660"/>
                </a:lnTo>
                <a:lnTo>
                  <a:pt x="2256" y="1671"/>
                </a:lnTo>
                <a:lnTo>
                  <a:pt x="2274" y="1664"/>
                </a:lnTo>
                <a:lnTo>
                  <a:pt x="2314" y="1675"/>
                </a:lnTo>
                <a:lnTo>
                  <a:pt x="2340" y="1675"/>
                </a:lnTo>
                <a:lnTo>
                  <a:pt x="2365" y="1700"/>
                </a:lnTo>
                <a:lnTo>
                  <a:pt x="2365" y="1700"/>
                </a:lnTo>
                <a:lnTo>
                  <a:pt x="2387" y="1708"/>
                </a:lnTo>
                <a:lnTo>
                  <a:pt x="2413" y="1711"/>
                </a:lnTo>
                <a:lnTo>
                  <a:pt x="2427" y="1719"/>
                </a:lnTo>
                <a:lnTo>
                  <a:pt x="2427" y="1719"/>
                </a:lnTo>
                <a:lnTo>
                  <a:pt x="2442" y="1708"/>
                </a:lnTo>
                <a:lnTo>
                  <a:pt x="2449" y="1693"/>
                </a:lnTo>
                <a:lnTo>
                  <a:pt x="2453" y="1686"/>
                </a:lnTo>
                <a:lnTo>
                  <a:pt x="2456" y="1679"/>
                </a:lnTo>
                <a:lnTo>
                  <a:pt x="2456" y="1679"/>
                </a:lnTo>
                <a:lnTo>
                  <a:pt x="2464" y="1660"/>
                </a:lnTo>
                <a:lnTo>
                  <a:pt x="2478" y="1624"/>
                </a:lnTo>
                <a:lnTo>
                  <a:pt x="2493" y="1602"/>
                </a:lnTo>
                <a:lnTo>
                  <a:pt x="2504" y="1584"/>
                </a:lnTo>
                <a:lnTo>
                  <a:pt x="2518" y="1569"/>
                </a:lnTo>
                <a:lnTo>
                  <a:pt x="2529" y="1562"/>
                </a:lnTo>
                <a:lnTo>
                  <a:pt x="2529" y="1562"/>
                </a:lnTo>
                <a:lnTo>
                  <a:pt x="2540" y="1562"/>
                </a:lnTo>
                <a:lnTo>
                  <a:pt x="2562" y="1562"/>
                </a:lnTo>
                <a:lnTo>
                  <a:pt x="2573" y="1558"/>
                </a:lnTo>
                <a:lnTo>
                  <a:pt x="2584" y="1551"/>
                </a:lnTo>
                <a:lnTo>
                  <a:pt x="2591" y="1536"/>
                </a:lnTo>
                <a:lnTo>
                  <a:pt x="2591" y="1518"/>
                </a:lnTo>
                <a:lnTo>
                  <a:pt x="2591" y="1518"/>
                </a:lnTo>
                <a:lnTo>
                  <a:pt x="2595" y="1507"/>
                </a:lnTo>
                <a:lnTo>
                  <a:pt x="2595" y="1503"/>
                </a:lnTo>
                <a:lnTo>
                  <a:pt x="2599" y="1503"/>
                </a:lnTo>
                <a:lnTo>
                  <a:pt x="2610" y="1518"/>
                </a:lnTo>
                <a:lnTo>
                  <a:pt x="2610" y="1518"/>
                </a:lnTo>
                <a:lnTo>
                  <a:pt x="2613" y="1514"/>
                </a:lnTo>
                <a:lnTo>
                  <a:pt x="2617" y="1503"/>
                </a:lnTo>
                <a:lnTo>
                  <a:pt x="2617" y="1485"/>
                </a:lnTo>
                <a:lnTo>
                  <a:pt x="2646" y="1471"/>
                </a:lnTo>
                <a:lnTo>
                  <a:pt x="2646" y="1471"/>
                </a:lnTo>
                <a:lnTo>
                  <a:pt x="2653" y="1445"/>
                </a:lnTo>
                <a:lnTo>
                  <a:pt x="2653" y="1427"/>
                </a:lnTo>
                <a:lnTo>
                  <a:pt x="2653" y="1416"/>
                </a:lnTo>
                <a:lnTo>
                  <a:pt x="2650" y="1409"/>
                </a:lnTo>
                <a:lnTo>
                  <a:pt x="2650" y="1409"/>
                </a:lnTo>
                <a:lnTo>
                  <a:pt x="2650" y="1401"/>
                </a:lnTo>
                <a:lnTo>
                  <a:pt x="2653" y="1390"/>
                </a:lnTo>
                <a:lnTo>
                  <a:pt x="2661" y="1379"/>
                </a:lnTo>
                <a:lnTo>
                  <a:pt x="2661" y="1379"/>
                </a:lnTo>
                <a:lnTo>
                  <a:pt x="2664" y="1365"/>
                </a:lnTo>
                <a:lnTo>
                  <a:pt x="2661" y="1350"/>
                </a:lnTo>
                <a:lnTo>
                  <a:pt x="2653" y="1336"/>
                </a:lnTo>
                <a:lnTo>
                  <a:pt x="2653" y="1336"/>
                </a:lnTo>
                <a:lnTo>
                  <a:pt x="2653" y="1336"/>
                </a:lnTo>
                <a:lnTo>
                  <a:pt x="2653" y="1328"/>
                </a:lnTo>
                <a:lnTo>
                  <a:pt x="2657" y="1321"/>
                </a:lnTo>
                <a:lnTo>
                  <a:pt x="2672" y="1310"/>
                </a:lnTo>
                <a:lnTo>
                  <a:pt x="2683" y="1306"/>
                </a:lnTo>
                <a:lnTo>
                  <a:pt x="2683" y="1288"/>
                </a:lnTo>
                <a:lnTo>
                  <a:pt x="2650" y="1255"/>
                </a:lnTo>
                <a:lnTo>
                  <a:pt x="2646" y="1244"/>
                </a:lnTo>
                <a:lnTo>
                  <a:pt x="2643" y="1208"/>
                </a:lnTo>
                <a:lnTo>
                  <a:pt x="2643" y="1208"/>
                </a:lnTo>
                <a:lnTo>
                  <a:pt x="2639" y="1208"/>
                </a:lnTo>
                <a:lnTo>
                  <a:pt x="2639" y="1204"/>
                </a:lnTo>
                <a:lnTo>
                  <a:pt x="2635" y="1204"/>
                </a:lnTo>
                <a:lnTo>
                  <a:pt x="2635" y="1204"/>
                </a:lnTo>
                <a:lnTo>
                  <a:pt x="2617" y="1215"/>
                </a:lnTo>
                <a:lnTo>
                  <a:pt x="2617" y="1215"/>
                </a:lnTo>
                <a:lnTo>
                  <a:pt x="2613" y="1215"/>
                </a:lnTo>
                <a:lnTo>
                  <a:pt x="2606" y="1215"/>
                </a:lnTo>
                <a:lnTo>
                  <a:pt x="2606" y="1211"/>
                </a:lnTo>
                <a:lnTo>
                  <a:pt x="2606" y="1208"/>
                </a:lnTo>
                <a:lnTo>
                  <a:pt x="2617" y="1197"/>
                </a:lnTo>
                <a:lnTo>
                  <a:pt x="2617" y="1197"/>
                </a:lnTo>
                <a:lnTo>
                  <a:pt x="2621" y="1193"/>
                </a:lnTo>
                <a:lnTo>
                  <a:pt x="2628" y="1182"/>
                </a:lnTo>
                <a:lnTo>
                  <a:pt x="2632" y="1175"/>
                </a:lnTo>
                <a:lnTo>
                  <a:pt x="2628" y="1168"/>
                </a:lnTo>
                <a:lnTo>
                  <a:pt x="2624" y="1157"/>
                </a:lnTo>
                <a:lnTo>
                  <a:pt x="2613" y="1149"/>
                </a:lnTo>
                <a:lnTo>
                  <a:pt x="2613" y="1084"/>
                </a:lnTo>
                <a:lnTo>
                  <a:pt x="2613" y="1084"/>
                </a:lnTo>
                <a:lnTo>
                  <a:pt x="2624" y="1062"/>
                </a:lnTo>
                <a:lnTo>
                  <a:pt x="2632" y="1047"/>
                </a:lnTo>
                <a:lnTo>
                  <a:pt x="2635" y="1044"/>
                </a:lnTo>
                <a:lnTo>
                  <a:pt x="2639" y="1040"/>
                </a:lnTo>
                <a:lnTo>
                  <a:pt x="2639" y="1040"/>
                </a:lnTo>
                <a:lnTo>
                  <a:pt x="2646" y="1033"/>
                </a:lnTo>
                <a:lnTo>
                  <a:pt x="2646" y="1022"/>
                </a:lnTo>
                <a:lnTo>
                  <a:pt x="2646" y="1018"/>
                </a:lnTo>
                <a:lnTo>
                  <a:pt x="2643" y="1014"/>
                </a:lnTo>
                <a:lnTo>
                  <a:pt x="2635" y="1004"/>
                </a:lnTo>
                <a:lnTo>
                  <a:pt x="2635" y="971"/>
                </a:lnTo>
                <a:lnTo>
                  <a:pt x="2635" y="971"/>
                </a:lnTo>
                <a:lnTo>
                  <a:pt x="2646" y="963"/>
                </a:lnTo>
                <a:lnTo>
                  <a:pt x="2664" y="956"/>
                </a:lnTo>
                <a:lnTo>
                  <a:pt x="2664" y="934"/>
                </a:lnTo>
                <a:lnTo>
                  <a:pt x="2664" y="934"/>
                </a:lnTo>
                <a:lnTo>
                  <a:pt x="2683" y="920"/>
                </a:lnTo>
                <a:lnTo>
                  <a:pt x="2694" y="905"/>
                </a:lnTo>
                <a:lnTo>
                  <a:pt x="2697" y="898"/>
                </a:lnTo>
                <a:lnTo>
                  <a:pt x="2697" y="890"/>
                </a:lnTo>
                <a:lnTo>
                  <a:pt x="2697" y="890"/>
                </a:lnTo>
                <a:lnTo>
                  <a:pt x="2705" y="883"/>
                </a:lnTo>
                <a:lnTo>
                  <a:pt x="2716" y="865"/>
                </a:lnTo>
                <a:lnTo>
                  <a:pt x="2716" y="854"/>
                </a:lnTo>
                <a:lnTo>
                  <a:pt x="2712" y="847"/>
                </a:lnTo>
                <a:lnTo>
                  <a:pt x="2705" y="839"/>
                </a:lnTo>
                <a:lnTo>
                  <a:pt x="2686" y="836"/>
                </a:lnTo>
                <a:lnTo>
                  <a:pt x="2686" y="836"/>
                </a:lnTo>
                <a:lnTo>
                  <a:pt x="2672" y="836"/>
                </a:lnTo>
                <a:lnTo>
                  <a:pt x="2657" y="828"/>
                </a:lnTo>
                <a:lnTo>
                  <a:pt x="2646" y="821"/>
                </a:lnTo>
                <a:lnTo>
                  <a:pt x="2635" y="814"/>
                </a:lnTo>
                <a:lnTo>
                  <a:pt x="2624" y="799"/>
                </a:lnTo>
                <a:lnTo>
                  <a:pt x="2621" y="792"/>
                </a:lnTo>
                <a:lnTo>
                  <a:pt x="2621" y="792"/>
                </a:lnTo>
                <a:lnTo>
                  <a:pt x="2613" y="792"/>
                </a:lnTo>
                <a:lnTo>
                  <a:pt x="2602" y="796"/>
                </a:lnTo>
                <a:lnTo>
                  <a:pt x="2588" y="796"/>
                </a:lnTo>
                <a:lnTo>
                  <a:pt x="2580" y="792"/>
                </a:lnTo>
                <a:lnTo>
                  <a:pt x="2573" y="788"/>
                </a:lnTo>
                <a:lnTo>
                  <a:pt x="2573" y="788"/>
                </a:lnTo>
                <a:lnTo>
                  <a:pt x="2559" y="770"/>
                </a:lnTo>
                <a:lnTo>
                  <a:pt x="2540" y="755"/>
                </a:lnTo>
                <a:lnTo>
                  <a:pt x="2529" y="752"/>
                </a:lnTo>
                <a:lnTo>
                  <a:pt x="2518" y="748"/>
                </a:lnTo>
                <a:lnTo>
                  <a:pt x="2504" y="748"/>
                </a:lnTo>
                <a:lnTo>
                  <a:pt x="2493" y="752"/>
                </a:lnTo>
                <a:lnTo>
                  <a:pt x="2486" y="748"/>
                </a:lnTo>
                <a:lnTo>
                  <a:pt x="2486" y="748"/>
                </a:lnTo>
                <a:lnTo>
                  <a:pt x="2486" y="737"/>
                </a:lnTo>
                <a:lnTo>
                  <a:pt x="2482" y="712"/>
                </a:lnTo>
                <a:lnTo>
                  <a:pt x="2475" y="697"/>
                </a:lnTo>
                <a:lnTo>
                  <a:pt x="2467" y="682"/>
                </a:lnTo>
                <a:lnTo>
                  <a:pt x="2456" y="675"/>
                </a:lnTo>
                <a:lnTo>
                  <a:pt x="2438" y="671"/>
                </a:lnTo>
                <a:lnTo>
                  <a:pt x="2413" y="646"/>
                </a:lnTo>
                <a:lnTo>
                  <a:pt x="2413" y="646"/>
                </a:lnTo>
                <a:lnTo>
                  <a:pt x="2391" y="671"/>
                </a:lnTo>
                <a:lnTo>
                  <a:pt x="2369" y="690"/>
                </a:lnTo>
                <a:lnTo>
                  <a:pt x="2354" y="701"/>
                </a:lnTo>
                <a:lnTo>
                  <a:pt x="2354" y="701"/>
                </a:lnTo>
                <a:lnTo>
                  <a:pt x="2329" y="715"/>
                </a:lnTo>
                <a:lnTo>
                  <a:pt x="2314" y="719"/>
                </a:lnTo>
                <a:lnTo>
                  <a:pt x="2296" y="715"/>
                </a:lnTo>
                <a:lnTo>
                  <a:pt x="2292" y="708"/>
                </a:lnTo>
                <a:lnTo>
                  <a:pt x="2263" y="712"/>
                </a:lnTo>
                <a:lnTo>
                  <a:pt x="2263" y="712"/>
                </a:lnTo>
                <a:lnTo>
                  <a:pt x="2256" y="704"/>
                </a:lnTo>
                <a:lnTo>
                  <a:pt x="2248" y="690"/>
                </a:lnTo>
                <a:lnTo>
                  <a:pt x="2241" y="671"/>
                </a:lnTo>
                <a:lnTo>
                  <a:pt x="2241" y="671"/>
                </a:lnTo>
                <a:lnTo>
                  <a:pt x="2237" y="671"/>
                </a:lnTo>
                <a:lnTo>
                  <a:pt x="2230" y="671"/>
                </a:lnTo>
                <a:lnTo>
                  <a:pt x="2223" y="675"/>
                </a:lnTo>
                <a:lnTo>
                  <a:pt x="2216" y="693"/>
                </a:lnTo>
                <a:lnTo>
                  <a:pt x="2216" y="693"/>
                </a:lnTo>
                <a:lnTo>
                  <a:pt x="2212" y="697"/>
                </a:lnTo>
                <a:lnTo>
                  <a:pt x="2201" y="701"/>
                </a:lnTo>
                <a:lnTo>
                  <a:pt x="2183" y="704"/>
                </a:lnTo>
                <a:lnTo>
                  <a:pt x="2154" y="701"/>
                </a:lnTo>
                <a:lnTo>
                  <a:pt x="2154" y="701"/>
                </a:lnTo>
                <a:lnTo>
                  <a:pt x="2088" y="682"/>
                </a:lnTo>
                <a:lnTo>
                  <a:pt x="2088" y="682"/>
                </a:lnTo>
                <a:lnTo>
                  <a:pt x="2081" y="679"/>
                </a:lnTo>
                <a:lnTo>
                  <a:pt x="2073" y="671"/>
                </a:lnTo>
                <a:lnTo>
                  <a:pt x="2066" y="661"/>
                </a:lnTo>
                <a:lnTo>
                  <a:pt x="2051" y="631"/>
                </a:lnTo>
                <a:lnTo>
                  <a:pt x="2048" y="613"/>
                </a:lnTo>
                <a:lnTo>
                  <a:pt x="2059" y="588"/>
                </a:lnTo>
                <a:lnTo>
                  <a:pt x="2077" y="569"/>
                </a:lnTo>
                <a:lnTo>
                  <a:pt x="2077" y="569"/>
                </a:lnTo>
                <a:lnTo>
                  <a:pt x="2081" y="566"/>
                </a:lnTo>
                <a:lnTo>
                  <a:pt x="2081" y="555"/>
                </a:lnTo>
                <a:lnTo>
                  <a:pt x="2081" y="551"/>
                </a:lnTo>
                <a:lnTo>
                  <a:pt x="2077" y="544"/>
                </a:lnTo>
                <a:lnTo>
                  <a:pt x="2073" y="544"/>
                </a:lnTo>
                <a:lnTo>
                  <a:pt x="2062" y="540"/>
                </a:lnTo>
                <a:lnTo>
                  <a:pt x="2040" y="547"/>
                </a:lnTo>
                <a:lnTo>
                  <a:pt x="2029" y="544"/>
                </a:lnTo>
                <a:lnTo>
                  <a:pt x="2029" y="544"/>
                </a:lnTo>
                <a:lnTo>
                  <a:pt x="2026" y="540"/>
                </a:lnTo>
                <a:lnTo>
                  <a:pt x="2022" y="533"/>
                </a:lnTo>
                <a:lnTo>
                  <a:pt x="2022" y="529"/>
                </a:lnTo>
                <a:lnTo>
                  <a:pt x="2026" y="526"/>
                </a:lnTo>
                <a:lnTo>
                  <a:pt x="2029" y="518"/>
                </a:lnTo>
                <a:lnTo>
                  <a:pt x="2040" y="515"/>
                </a:lnTo>
                <a:lnTo>
                  <a:pt x="2040" y="515"/>
                </a:lnTo>
                <a:lnTo>
                  <a:pt x="2044" y="511"/>
                </a:lnTo>
                <a:lnTo>
                  <a:pt x="2051" y="500"/>
                </a:lnTo>
                <a:lnTo>
                  <a:pt x="2055" y="478"/>
                </a:lnTo>
                <a:lnTo>
                  <a:pt x="2055" y="467"/>
                </a:lnTo>
                <a:lnTo>
                  <a:pt x="2051" y="449"/>
                </a:lnTo>
                <a:lnTo>
                  <a:pt x="2051" y="449"/>
                </a:lnTo>
                <a:lnTo>
                  <a:pt x="2055" y="445"/>
                </a:lnTo>
                <a:lnTo>
                  <a:pt x="2066" y="431"/>
                </a:lnTo>
                <a:lnTo>
                  <a:pt x="2066" y="423"/>
                </a:lnTo>
                <a:lnTo>
                  <a:pt x="2066" y="416"/>
                </a:lnTo>
                <a:lnTo>
                  <a:pt x="2062" y="409"/>
                </a:lnTo>
                <a:lnTo>
                  <a:pt x="2051" y="409"/>
                </a:lnTo>
                <a:lnTo>
                  <a:pt x="2044" y="401"/>
                </a:lnTo>
                <a:lnTo>
                  <a:pt x="2044" y="401"/>
                </a:lnTo>
                <a:lnTo>
                  <a:pt x="2051" y="394"/>
                </a:lnTo>
                <a:lnTo>
                  <a:pt x="2062" y="372"/>
                </a:lnTo>
                <a:lnTo>
                  <a:pt x="2070" y="361"/>
                </a:lnTo>
                <a:lnTo>
                  <a:pt x="2070" y="350"/>
                </a:lnTo>
                <a:lnTo>
                  <a:pt x="2062" y="339"/>
                </a:lnTo>
                <a:lnTo>
                  <a:pt x="2048" y="329"/>
                </a:lnTo>
                <a:lnTo>
                  <a:pt x="2048" y="329"/>
                </a:lnTo>
                <a:lnTo>
                  <a:pt x="2033" y="347"/>
                </a:lnTo>
                <a:lnTo>
                  <a:pt x="2015" y="361"/>
                </a:lnTo>
                <a:lnTo>
                  <a:pt x="1993" y="376"/>
                </a:lnTo>
                <a:lnTo>
                  <a:pt x="1967" y="391"/>
                </a:lnTo>
                <a:lnTo>
                  <a:pt x="1942" y="401"/>
                </a:lnTo>
                <a:lnTo>
                  <a:pt x="1927" y="401"/>
                </a:lnTo>
                <a:lnTo>
                  <a:pt x="1916" y="401"/>
                </a:lnTo>
                <a:lnTo>
                  <a:pt x="1905" y="398"/>
                </a:lnTo>
                <a:lnTo>
                  <a:pt x="1891" y="394"/>
                </a:lnTo>
                <a:lnTo>
                  <a:pt x="1891" y="394"/>
                </a:lnTo>
                <a:lnTo>
                  <a:pt x="1873" y="405"/>
                </a:lnTo>
                <a:lnTo>
                  <a:pt x="1862" y="420"/>
                </a:lnTo>
                <a:lnTo>
                  <a:pt x="1858" y="427"/>
                </a:lnTo>
                <a:lnTo>
                  <a:pt x="1854" y="438"/>
                </a:lnTo>
                <a:lnTo>
                  <a:pt x="1854" y="438"/>
                </a:lnTo>
                <a:lnTo>
                  <a:pt x="1847" y="445"/>
                </a:lnTo>
                <a:lnTo>
                  <a:pt x="1836" y="449"/>
                </a:lnTo>
                <a:lnTo>
                  <a:pt x="1818" y="453"/>
                </a:lnTo>
                <a:lnTo>
                  <a:pt x="1818" y="453"/>
                </a:lnTo>
                <a:lnTo>
                  <a:pt x="1807" y="456"/>
                </a:lnTo>
                <a:lnTo>
                  <a:pt x="1781" y="474"/>
                </a:lnTo>
                <a:lnTo>
                  <a:pt x="1770" y="482"/>
                </a:lnTo>
                <a:lnTo>
                  <a:pt x="1759" y="496"/>
                </a:lnTo>
                <a:lnTo>
                  <a:pt x="1756" y="507"/>
                </a:lnTo>
                <a:lnTo>
                  <a:pt x="1756" y="522"/>
                </a:lnTo>
                <a:lnTo>
                  <a:pt x="1756" y="522"/>
                </a:lnTo>
                <a:lnTo>
                  <a:pt x="1756" y="529"/>
                </a:lnTo>
                <a:lnTo>
                  <a:pt x="1752" y="540"/>
                </a:lnTo>
                <a:lnTo>
                  <a:pt x="1745" y="544"/>
                </a:lnTo>
                <a:lnTo>
                  <a:pt x="1741" y="544"/>
                </a:lnTo>
                <a:lnTo>
                  <a:pt x="1734" y="540"/>
                </a:lnTo>
                <a:lnTo>
                  <a:pt x="1723" y="529"/>
                </a:lnTo>
                <a:lnTo>
                  <a:pt x="1723" y="529"/>
                </a:lnTo>
                <a:lnTo>
                  <a:pt x="1705" y="504"/>
                </a:lnTo>
                <a:lnTo>
                  <a:pt x="1690" y="489"/>
                </a:lnTo>
                <a:lnTo>
                  <a:pt x="1683" y="482"/>
                </a:lnTo>
                <a:lnTo>
                  <a:pt x="1675" y="478"/>
                </a:lnTo>
                <a:lnTo>
                  <a:pt x="1665" y="478"/>
                </a:lnTo>
                <a:lnTo>
                  <a:pt x="1657" y="478"/>
                </a:lnTo>
                <a:lnTo>
                  <a:pt x="1657" y="478"/>
                </a:lnTo>
                <a:lnTo>
                  <a:pt x="1654" y="464"/>
                </a:lnTo>
                <a:lnTo>
                  <a:pt x="1650" y="434"/>
                </a:lnTo>
                <a:lnTo>
                  <a:pt x="1646" y="420"/>
                </a:lnTo>
                <a:lnTo>
                  <a:pt x="1639" y="412"/>
                </a:lnTo>
                <a:lnTo>
                  <a:pt x="1632" y="409"/>
                </a:lnTo>
                <a:lnTo>
                  <a:pt x="1624" y="416"/>
                </a:lnTo>
                <a:lnTo>
                  <a:pt x="1624" y="416"/>
                </a:lnTo>
                <a:lnTo>
                  <a:pt x="1617" y="416"/>
                </a:lnTo>
                <a:lnTo>
                  <a:pt x="1606" y="420"/>
                </a:lnTo>
                <a:lnTo>
                  <a:pt x="1588" y="420"/>
                </a:lnTo>
                <a:lnTo>
                  <a:pt x="1581" y="416"/>
                </a:lnTo>
                <a:lnTo>
                  <a:pt x="1573" y="409"/>
                </a:lnTo>
                <a:lnTo>
                  <a:pt x="1573" y="409"/>
                </a:lnTo>
                <a:lnTo>
                  <a:pt x="1548" y="383"/>
                </a:lnTo>
                <a:lnTo>
                  <a:pt x="1537" y="376"/>
                </a:lnTo>
                <a:lnTo>
                  <a:pt x="1526" y="372"/>
                </a:lnTo>
                <a:lnTo>
                  <a:pt x="1526" y="372"/>
                </a:lnTo>
                <a:lnTo>
                  <a:pt x="1519" y="372"/>
                </a:lnTo>
                <a:lnTo>
                  <a:pt x="1511" y="365"/>
                </a:lnTo>
                <a:lnTo>
                  <a:pt x="1504" y="358"/>
                </a:lnTo>
                <a:lnTo>
                  <a:pt x="1504" y="347"/>
                </a:lnTo>
                <a:lnTo>
                  <a:pt x="1500" y="339"/>
                </a:lnTo>
                <a:lnTo>
                  <a:pt x="1504" y="332"/>
                </a:lnTo>
                <a:lnTo>
                  <a:pt x="1511" y="325"/>
                </a:lnTo>
                <a:lnTo>
                  <a:pt x="1522" y="321"/>
                </a:lnTo>
                <a:lnTo>
                  <a:pt x="1522" y="321"/>
                </a:lnTo>
                <a:lnTo>
                  <a:pt x="1537" y="318"/>
                </a:lnTo>
                <a:lnTo>
                  <a:pt x="1548" y="314"/>
                </a:lnTo>
                <a:lnTo>
                  <a:pt x="1555" y="307"/>
                </a:lnTo>
                <a:lnTo>
                  <a:pt x="1559" y="299"/>
                </a:lnTo>
                <a:lnTo>
                  <a:pt x="1562" y="288"/>
                </a:lnTo>
                <a:lnTo>
                  <a:pt x="1562" y="277"/>
                </a:lnTo>
                <a:lnTo>
                  <a:pt x="1555" y="259"/>
                </a:lnTo>
                <a:lnTo>
                  <a:pt x="1519" y="245"/>
                </a:lnTo>
                <a:lnTo>
                  <a:pt x="1519" y="245"/>
                </a:lnTo>
                <a:lnTo>
                  <a:pt x="1508" y="226"/>
                </a:lnTo>
                <a:lnTo>
                  <a:pt x="1500" y="201"/>
                </a:lnTo>
                <a:lnTo>
                  <a:pt x="1500" y="201"/>
                </a:lnTo>
                <a:lnTo>
                  <a:pt x="1493" y="194"/>
                </a:lnTo>
                <a:lnTo>
                  <a:pt x="1482" y="190"/>
                </a:lnTo>
                <a:lnTo>
                  <a:pt x="1475" y="183"/>
                </a:lnTo>
                <a:lnTo>
                  <a:pt x="1471" y="175"/>
                </a:lnTo>
                <a:lnTo>
                  <a:pt x="1467" y="168"/>
                </a:lnTo>
                <a:lnTo>
                  <a:pt x="1464" y="153"/>
                </a:lnTo>
                <a:lnTo>
                  <a:pt x="1464" y="153"/>
                </a:lnTo>
                <a:lnTo>
                  <a:pt x="1460" y="153"/>
                </a:lnTo>
                <a:lnTo>
                  <a:pt x="1449" y="153"/>
                </a:lnTo>
                <a:lnTo>
                  <a:pt x="1446" y="157"/>
                </a:lnTo>
                <a:lnTo>
                  <a:pt x="1438" y="161"/>
                </a:lnTo>
                <a:lnTo>
                  <a:pt x="1435" y="172"/>
                </a:lnTo>
                <a:lnTo>
                  <a:pt x="1435" y="183"/>
                </a:lnTo>
                <a:lnTo>
                  <a:pt x="1435" y="183"/>
                </a:lnTo>
                <a:lnTo>
                  <a:pt x="1431" y="190"/>
                </a:lnTo>
                <a:lnTo>
                  <a:pt x="1427" y="201"/>
                </a:lnTo>
                <a:lnTo>
                  <a:pt x="1424" y="208"/>
                </a:lnTo>
                <a:lnTo>
                  <a:pt x="1420" y="212"/>
                </a:lnTo>
                <a:lnTo>
                  <a:pt x="1413" y="208"/>
                </a:lnTo>
                <a:lnTo>
                  <a:pt x="1405" y="204"/>
                </a:lnTo>
                <a:lnTo>
                  <a:pt x="1405" y="204"/>
                </a:lnTo>
                <a:lnTo>
                  <a:pt x="1380" y="186"/>
                </a:lnTo>
                <a:lnTo>
                  <a:pt x="1380" y="186"/>
                </a:lnTo>
                <a:lnTo>
                  <a:pt x="1376" y="179"/>
                </a:lnTo>
                <a:lnTo>
                  <a:pt x="1369" y="164"/>
                </a:lnTo>
                <a:lnTo>
                  <a:pt x="1358" y="150"/>
                </a:lnTo>
                <a:lnTo>
                  <a:pt x="1354" y="146"/>
                </a:lnTo>
                <a:lnTo>
                  <a:pt x="1347" y="146"/>
                </a:lnTo>
                <a:lnTo>
                  <a:pt x="1347" y="146"/>
                </a:lnTo>
                <a:lnTo>
                  <a:pt x="1296" y="146"/>
                </a:lnTo>
                <a:lnTo>
                  <a:pt x="1296" y="146"/>
                </a:lnTo>
                <a:lnTo>
                  <a:pt x="1296" y="128"/>
                </a:lnTo>
                <a:lnTo>
                  <a:pt x="1300" y="113"/>
                </a:lnTo>
                <a:lnTo>
                  <a:pt x="1303" y="99"/>
                </a:lnTo>
                <a:lnTo>
                  <a:pt x="1303" y="99"/>
                </a:lnTo>
                <a:lnTo>
                  <a:pt x="1303" y="91"/>
                </a:lnTo>
                <a:lnTo>
                  <a:pt x="1303" y="88"/>
                </a:lnTo>
                <a:lnTo>
                  <a:pt x="1292" y="80"/>
                </a:lnTo>
                <a:lnTo>
                  <a:pt x="1274" y="77"/>
                </a:lnTo>
                <a:lnTo>
                  <a:pt x="1227" y="33"/>
                </a:lnTo>
                <a:lnTo>
                  <a:pt x="1176" y="29"/>
                </a:lnTo>
                <a:lnTo>
                  <a:pt x="1176" y="29"/>
                </a:lnTo>
                <a:lnTo>
                  <a:pt x="1168" y="22"/>
                </a:lnTo>
                <a:lnTo>
                  <a:pt x="1146" y="7"/>
                </a:lnTo>
                <a:lnTo>
                  <a:pt x="1135" y="4"/>
                </a:lnTo>
                <a:lnTo>
                  <a:pt x="1124" y="0"/>
                </a:lnTo>
                <a:lnTo>
                  <a:pt x="1114" y="0"/>
                </a:lnTo>
                <a:lnTo>
                  <a:pt x="1106" y="4"/>
                </a:lnTo>
                <a:lnTo>
                  <a:pt x="1106" y="4"/>
                </a:lnTo>
                <a:lnTo>
                  <a:pt x="1070" y="51"/>
                </a:lnTo>
                <a:lnTo>
                  <a:pt x="1026" y="62"/>
                </a:lnTo>
                <a:lnTo>
                  <a:pt x="1026" y="62"/>
                </a:lnTo>
                <a:lnTo>
                  <a:pt x="1022" y="62"/>
                </a:lnTo>
                <a:lnTo>
                  <a:pt x="1015" y="66"/>
                </a:lnTo>
                <a:lnTo>
                  <a:pt x="1008" y="73"/>
                </a:lnTo>
                <a:lnTo>
                  <a:pt x="1004" y="80"/>
                </a:lnTo>
                <a:lnTo>
                  <a:pt x="1004" y="95"/>
                </a:lnTo>
                <a:lnTo>
                  <a:pt x="1004" y="117"/>
                </a:lnTo>
                <a:lnTo>
                  <a:pt x="1015" y="146"/>
                </a:lnTo>
                <a:lnTo>
                  <a:pt x="1015" y="146"/>
                </a:lnTo>
                <a:lnTo>
                  <a:pt x="1015" y="150"/>
                </a:lnTo>
                <a:lnTo>
                  <a:pt x="1008" y="157"/>
                </a:lnTo>
                <a:lnTo>
                  <a:pt x="993" y="172"/>
                </a:lnTo>
                <a:lnTo>
                  <a:pt x="968" y="183"/>
                </a:lnTo>
                <a:lnTo>
                  <a:pt x="968" y="183"/>
                </a:lnTo>
                <a:lnTo>
                  <a:pt x="935" y="194"/>
                </a:lnTo>
                <a:lnTo>
                  <a:pt x="902" y="208"/>
                </a:lnTo>
                <a:lnTo>
                  <a:pt x="891" y="215"/>
                </a:lnTo>
                <a:lnTo>
                  <a:pt x="880" y="226"/>
                </a:lnTo>
                <a:lnTo>
                  <a:pt x="873" y="237"/>
                </a:lnTo>
                <a:lnTo>
                  <a:pt x="869" y="248"/>
                </a:lnTo>
                <a:lnTo>
                  <a:pt x="869" y="248"/>
                </a:lnTo>
                <a:lnTo>
                  <a:pt x="865" y="259"/>
                </a:lnTo>
                <a:lnTo>
                  <a:pt x="854" y="285"/>
                </a:lnTo>
                <a:lnTo>
                  <a:pt x="851" y="303"/>
                </a:lnTo>
                <a:lnTo>
                  <a:pt x="851" y="318"/>
                </a:lnTo>
                <a:lnTo>
                  <a:pt x="854" y="332"/>
                </a:lnTo>
                <a:lnTo>
                  <a:pt x="862" y="343"/>
                </a:lnTo>
                <a:lnTo>
                  <a:pt x="862" y="343"/>
                </a:lnTo>
                <a:lnTo>
                  <a:pt x="887" y="365"/>
                </a:lnTo>
                <a:lnTo>
                  <a:pt x="902" y="391"/>
                </a:lnTo>
                <a:lnTo>
                  <a:pt x="905" y="401"/>
                </a:lnTo>
                <a:lnTo>
                  <a:pt x="905" y="409"/>
                </a:lnTo>
                <a:lnTo>
                  <a:pt x="902" y="416"/>
                </a:lnTo>
                <a:lnTo>
                  <a:pt x="891" y="420"/>
                </a:lnTo>
                <a:lnTo>
                  <a:pt x="891" y="420"/>
                </a:lnTo>
                <a:lnTo>
                  <a:pt x="887" y="420"/>
                </a:lnTo>
                <a:lnTo>
                  <a:pt x="876" y="423"/>
                </a:lnTo>
                <a:lnTo>
                  <a:pt x="876" y="427"/>
                </a:lnTo>
                <a:lnTo>
                  <a:pt x="876" y="431"/>
                </a:lnTo>
                <a:lnTo>
                  <a:pt x="884" y="434"/>
                </a:lnTo>
                <a:lnTo>
                  <a:pt x="895" y="442"/>
                </a:lnTo>
                <a:lnTo>
                  <a:pt x="895" y="442"/>
                </a:lnTo>
                <a:lnTo>
                  <a:pt x="905" y="449"/>
                </a:lnTo>
                <a:lnTo>
                  <a:pt x="920" y="460"/>
                </a:lnTo>
                <a:lnTo>
                  <a:pt x="935" y="474"/>
                </a:lnTo>
                <a:lnTo>
                  <a:pt x="946" y="489"/>
                </a:lnTo>
                <a:lnTo>
                  <a:pt x="949" y="507"/>
                </a:lnTo>
                <a:lnTo>
                  <a:pt x="953" y="522"/>
                </a:lnTo>
                <a:lnTo>
                  <a:pt x="949" y="536"/>
                </a:lnTo>
                <a:lnTo>
                  <a:pt x="942" y="547"/>
                </a:lnTo>
                <a:lnTo>
                  <a:pt x="942" y="547"/>
                </a:lnTo>
                <a:lnTo>
                  <a:pt x="927" y="562"/>
                </a:lnTo>
                <a:lnTo>
                  <a:pt x="920" y="577"/>
                </a:lnTo>
                <a:lnTo>
                  <a:pt x="916" y="588"/>
                </a:lnTo>
                <a:lnTo>
                  <a:pt x="916" y="588"/>
                </a:lnTo>
                <a:lnTo>
                  <a:pt x="909" y="595"/>
                </a:lnTo>
                <a:lnTo>
                  <a:pt x="887" y="606"/>
                </a:lnTo>
                <a:lnTo>
                  <a:pt x="876" y="613"/>
                </a:lnTo>
                <a:lnTo>
                  <a:pt x="858" y="620"/>
                </a:lnTo>
                <a:lnTo>
                  <a:pt x="840" y="624"/>
                </a:lnTo>
                <a:lnTo>
                  <a:pt x="818" y="624"/>
                </a:lnTo>
                <a:lnTo>
                  <a:pt x="818" y="624"/>
                </a:lnTo>
                <a:lnTo>
                  <a:pt x="818" y="631"/>
                </a:lnTo>
                <a:lnTo>
                  <a:pt x="811" y="646"/>
                </a:lnTo>
                <a:lnTo>
                  <a:pt x="807" y="653"/>
                </a:lnTo>
                <a:lnTo>
                  <a:pt x="803" y="657"/>
                </a:lnTo>
                <a:lnTo>
                  <a:pt x="796" y="653"/>
                </a:lnTo>
                <a:lnTo>
                  <a:pt x="789" y="642"/>
                </a:lnTo>
                <a:lnTo>
                  <a:pt x="789" y="642"/>
                </a:lnTo>
                <a:lnTo>
                  <a:pt x="781" y="635"/>
                </a:lnTo>
                <a:lnTo>
                  <a:pt x="770" y="631"/>
                </a:lnTo>
                <a:lnTo>
                  <a:pt x="767" y="635"/>
                </a:lnTo>
                <a:lnTo>
                  <a:pt x="760" y="639"/>
                </a:lnTo>
                <a:lnTo>
                  <a:pt x="752" y="657"/>
                </a:lnTo>
                <a:lnTo>
                  <a:pt x="749" y="664"/>
                </a:lnTo>
                <a:lnTo>
                  <a:pt x="749" y="664"/>
                </a:lnTo>
                <a:lnTo>
                  <a:pt x="741" y="682"/>
                </a:lnTo>
                <a:lnTo>
                  <a:pt x="734" y="701"/>
                </a:lnTo>
                <a:lnTo>
                  <a:pt x="730" y="719"/>
                </a:lnTo>
                <a:lnTo>
                  <a:pt x="730" y="719"/>
                </a:lnTo>
                <a:lnTo>
                  <a:pt x="730" y="734"/>
                </a:lnTo>
                <a:lnTo>
                  <a:pt x="723" y="748"/>
                </a:lnTo>
                <a:lnTo>
                  <a:pt x="719" y="759"/>
                </a:lnTo>
                <a:lnTo>
                  <a:pt x="723" y="817"/>
                </a:lnTo>
                <a:lnTo>
                  <a:pt x="723" y="817"/>
                </a:lnTo>
                <a:lnTo>
                  <a:pt x="719" y="821"/>
                </a:lnTo>
                <a:lnTo>
                  <a:pt x="705" y="828"/>
                </a:lnTo>
                <a:lnTo>
                  <a:pt x="697" y="828"/>
                </a:lnTo>
                <a:lnTo>
                  <a:pt x="687" y="825"/>
                </a:lnTo>
                <a:lnTo>
                  <a:pt x="676" y="814"/>
                </a:lnTo>
                <a:lnTo>
                  <a:pt x="668" y="803"/>
                </a:lnTo>
                <a:lnTo>
                  <a:pt x="668" y="803"/>
                </a:lnTo>
                <a:lnTo>
                  <a:pt x="661" y="792"/>
                </a:lnTo>
                <a:lnTo>
                  <a:pt x="650" y="785"/>
                </a:lnTo>
                <a:lnTo>
                  <a:pt x="639" y="777"/>
                </a:lnTo>
                <a:lnTo>
                  <a:pt x="628" y="770"/>
                </a:lnTo>
                <a:lnTo>
                  <a:pt x="614" y="770"/>
                </a:lnTo>
                <a:lnTo>
                  <a:pt x="599" y="777"/>
                </a:lnTo>
                <a:lnTo>
                  <a:pt x="584" y="792"/>
                </a:lnTo>
                <a:lnTo>
                  <a:pt x="584" y="792"/>
                </a:lnTo>
                <a:lnTo>
                  <a:pt x="533" y="901"/>
                </a:lnTo>
                <a:lnTo>
                  <a:pt x="497" y="978"/>
                </a:lnTo>
                <a:lnTo>
                  <a:pt x="479" y="1004"/>
                </a:lnTo>
                <a:lnTo>
                  <a:pt x="475" y="1011"/>
                </a:lnTo>
                <a:lnTo>
                  <a:pt x="468" y="1011"/>
                </a:lnTo>
                <a:lnTo>
                  <a:pt x="468" y="1011"/>
                </a:lnTo>
                <a:lnTo>
                  <a:pt x="468" y="1018"/>
                </a:lnTo>
                <a:lnTo>
                  <a:pt x="468" y="1025"/>
                </a:lnTo>
                <a:lnTo>
                  <a:pt x="468" y="1033"/>
                </a:lnTo>
                <a:lnTo>
                  <a:pt x="471" y="1040"/>
                </a:lnTo>
                <a:lnTo>
                  <a:pt x="479" y="1044"/>
                </a:lnTo>
                <a:lnTo>
                  <a:pt x="489" y="1047"/>
                </a:lnTo>
                <a:lnTo>
                  <a:pt x="489" y="1047"/>
                </a:lnTo>
                <a:lnTo>
                  <a:pt x="500" y="1047"/>
                </a:lnTo>
                <a:lnTo>
                  <a:pt x="508" y="1051"/>
                </a:lnTo>
                <a:lnTo>
                  <a:pt x="508" y="1055"/>
                </a:lnTo>
                <a:lnTo>
                  <a:pt x="508" y="1062"/>
                </a:lnTo>
                <a:lnTo>
                  <a:pt x="500" y="1069"/>
                </a:lnTo>
                <a:lnTo>
                  <a:pt x="486" y="1073"/>
                </a:lnTo>
                <a:lnTo>
                  <a:pt x="486" y="1073"/>
                </a:lnTo>
                <a:lnTo>
                  <a:pt x="479" y="1073"/>
                </a:lnTo>
                <a:lnTo>
                  <a:pt x="475" y="1076"/>
                </a:lnTo>
                <a:lnTo>
                  <a:pt x="464" y="1087"/>
                </a:lnTo>
                <a:lnTo>
                  <a:pt x="460" y="1102"/>
                </a:lnTo>
                <a:lnTo>
                  <a:pt x="460" y="1102"/>
                </a:lnTo>
                <a:lnTo>
                  <a:pt x="442" y="1109"/>
                </a:lnTo>
                <a:lnTo>
                  <a:pt x="427" y="1113"/>
                </a:lnTo>
                <a:lnTo>
                  <a:pt x="424" y="1109"/>
                </a:lnTo>
                <a:lnTo>
                  <a:pt x="417" y="1109"/>
                </a:lnTo>
                <a:lnTo>
                  <a:pt x="417" y="1109"/>
                </a:lnTo>
                <a:lnTo>
                  <a:pt x="413" y="1106"/>
                </a:lnTo>
                <a:lnTo>
                  <a:pt x="409" y="1109"/>
                </a:lnTo>
                <a:lnTo>
                  <a:pt x="398" y="1117"/>
                </a:lnTo>
                <a:lnTo>
                  <a:pt x="391" y="1131"/>
                </a:lnTo>
                <a:lnTo>
                  <a:pt x="351" y="1142"/>
                </a:lnTo>
                <a:lnTo>
                  <a:pt x="351" y="1142"/>
                </a:lnTo>
                <a:lnTo>
                  <a:pt x="347" y="1149"/>
                </a:lnTo>
                <a:lnTo>
                  <a:pt x="333" y="1160"/>
                </a:lnTo>
                <a:lnTo>
                  <a:pt x="325" y="1164"/>
                </a:lnTo>
                <a:lnTo>
                  <a:pt x="318" y="1164"/>
                </a:lnTo>
                <a:lnTo>
                  <a:pt x="314" y="1153"/>
                </a:lnTo>
                <a:lnTo>
                  <a:pt x="314" y="1139"/>
                </a:lnTo>
                <a:lnTo>
                  <a:pt x="311" y="1113"/>
                </a:lnTo>
                <a:lnTo>
                  <a:pt x="311" y="1113"/>
                </a:lnTo>
                <a:lnTo>
                  <a:pt x="292" y="1095"/>
                </a:lnTo>
                <a:lnTo>
                  <a:pt x="281" y="1084"/>
                </a:lnTo>
                <a:lnTo>
                  <a:pt x="274" y="1076"/>
                </a:lnTo>
                <a:lnTo>
                  <a:pt x="274" y="1036"/>
                </a:lnTo>
                <a:lnTo>
                  <a:pt x="245" y="1011"/>
                </a:lnTo>
                <a:lnTo>
                  <a:pt x="245" y="1011"/>
                </a:lnTo>
                <a:lnTo>
                  <a:pt x="241" y="993"/>
                </a:lnTo>
                <a:lnTo>
                  <a:pt x="234" y="974"/>
                </a:lnTo>
                <a:lnTo>
                  <a:pt x="227" y="971"/>
                </a:lnTo>
                <a:lnTo>
                  <a:pt x="219" y="967"/>
                </a:lnTo>
                <a:lnTo>
                  <a:pt x="187" y="941"/>
                </a:lnTo>
                <a:lnTo>
                  <a:pt x="187" y="941"/>
                </a:lnTo>
                <a:lnTo>
                  <a:pt x="179" y="927"/>
                </a:lnTo>
                <a:lnTo>
                  <a:pt x="157" y="901"/>
                </a:lnTo>
                <a:lnTo>
                  <a:pt x="146" y="894"/>
                </a:lnTo>
                <a:lnTo>
                  <a:pt x="143" y="890"/>
                </a:lnTo>
                <a:lnTo>
                  <a:pt x="136" y="890"/>
                </a:lnTo>
                <a:lnTo>
                  <a:pt x="132" y="894"/>
                </a:lnTo>
                <a:lnTo>
                  <a:pt x="128" y="901"/>
                </a:lnTo>
                <a:lnTo>
                  <a:pt x="121" y="923"/>
                </a:lnTo>
                <a:lnTo>
                  <a:pt x="121" y="923"/>
                </a:lnTo>
                <a:lnTo>
                  <a:pt x="121" y="927"/>
                </a:lnTo>
                <a:lnTo>
                  <a:pt x="117" y="934"/>
                </a:lnTo>
                <a:lnTo>
                  <a:pt x="106" y="941"/>
                </a:lnTo>
                <a:lnTo>
                  <a:pt x="88" y="945"/>
                </a:lnTo>
                <a:lnTo>
                  <a:pt x="88" y="945"/>
                </a:lnTo>
                <a:lnTo>
                  <a:pt x="73" y="949"/>
                </a:lnTo>
                <a:lnTo>
                  <a:pt x="63" y="956"/>
                </a:lnTo>
                <a:lnTo>
                  <a:pt x="52" y="967"/>
                </a:lnTo>
                <a:lnTo>
                  <a:pt x="48" y="978"/>
                </a:lnTo>
                <a:lnTo>
                  <a:pt x="44" y="993"/>
                </a:lnTo>
                <a:lnTo>
                  <a:pt x="44" y="1011"/>
                </a:lnTo>
                <a:lnTo>
                  <a:pt x="52" y="1025"/>
                </a:lnTo>
                <a:lnTo>
                  <a:pt x="63" y="1036"/>
                </a:lnTo>
                <a:lnTo>
                  <a:pt x="63" y="1036"/>
                </a:lnTo>
                <a:lnTo>
                  <a:pt x="63" y="1044"/>
                </a:lnTo>
                <a:lnTo>
                  <a:pt x="66" y="1058"/>
                </a:lnTo>
                <a:lnTo>
                  <a:pt x="63" y="1073"/>
                </a:lnTo>
                <a:lnTo>
                  <a:pt x="59" y="1080"/>
                </a:lnTo>
                <a:lnTo>
                  <a:pt x="52" y="1084"/>
                </a:lnTo>
                <a:lnTo>
                  <a:pt x="52" y="1084"/>
                </a:lnTo>
                <a:lnTo>
                  <a:pt x="41" y="1087"/>
                </a:lnTo>
                <a:lnTo>
                  <a:pt x="26" y="1098"/>
                </a:lnTo>
                <a:lnTo>
                  <a:pt x="15" y="1106"/>
                </a:lnTo>
                <a:lnTo>
                  <a:pt x="11" y="1117"/>
                </a:lnTo>
                <a:lnTo>
                  <a:pt x="8" y="1124"/>
                </a:lnTo>
                <a:lnTo>
                  <a:pt x="11" y="1135"/>
                </a:lnTo>
                <a:lnTo>
                  <a:pt x="15" y="1204"/>
                </a:lnTo>
                <a:lnTo>
                  <a:pt x="15" y="1204"/>
                </a:lnTo>
                <a:lnTo>
                  <a:pt x="30" y="1237"/>
                </a:lnTo>
                <a:lnTo>
                  <a:pt x="41" y="1259"/>
                </a:lnTo>
                <a:lnTo>
                  <a:pt x="48" y="1266"/>
                </a:lnTo>
                <a:lnTo>
                  <a:pt x="55" y="1270"/>
                </a:lnTo>
                <a:lnTo>
                  <a:pt x="55" y="1270"/>
                </a:lnTo>
                <a:lnTo>
                  <a:pt x="63" y="1274"/>
                </a:lnTo>
                <a:lnTo>
                  <a:pt x="66" y="1281"/>
                </a:lnTo>
                <a:lnTo>
                  <a:pt x="73" y="1292"/>
                </a:lnTo>
                <a:lnTo>
                  <a:pt x="73" y="1306"/>
                </a:lnTo>
                <a:lnTo>
                  <a:pt x="73" y="1306"/>
                </a:lnTo>
                <a:lnTo>
                  <a:pt x="81" y="1321"/>
                </a:lnTo>
                <a:lnTo>
                  <a:pt x="95" y="1336"/>
                </a:lnTo>
                <a:lnTo>
                  <a:pt x="95" y="1336"/>
                </a:lnTo>
                <a:lnTo>
                  <a:pt x="99" y="1339"/>
                </a:lnTo>
                <a:lnTo>
                  <a:pt x="103" y="1354"/>
                </a:lnTo>
                <a:lnTo>
                  <a:pt x="99" y="1368"/>
                </a:lnTo>
                <a:lnTo>
                  <a:pt x="95" y="1372"/>
                </a:lnTo>
                <a:lnTo>
                  <a:pt x="88" y="1376"/>
                </a:lnTo>
                <a:lnTo>
                  <a:pt x="88" y="1376"/>
                </a:lnTo>
                <a:lnTo>
                  <a:pt x="70" y="1379"/>
                </a:lnTo>
                <a:lnTo>
                  <a:pt x="41" y="1383"/>
                </a:lnTo>
                <a:lnTo>
                  <a:pt x="30" y="1390"/>
                </a:lnTo>
                <a:lnTo>
                  <a:pt x="19" y="1398"/>
                </a:lnTo>
                <a:lnTo>
                  <a:pt x="8" y="1409"/>
                </a:lnTo>
                <a:lnTo>
                  <a:pt x="4" y="1423"/>
                </a:lnTo>
                <a:lnTo>
                  <a:pt x="4" y="1423"/>
                </a:lnTo>
                <a:lnTo>
                  <a:pt x="0" y="1456"/>
                </a:lnTo>
                <a:lnTo>
                  <a:pt x="0" y="1467"/>
                </a:lnTo>
                <a:lnTo>
                  <a:pt x="0" y="1478"/>
                </a:lnTo>
                <a:lnTo>
                  <a:pt x="4" y="1485"/>
                </a:lnTo>
                <a:lnTo>
                  <a:pt x="11" y="1489"/>
                </a:lnTo>
                <a:lnTo>
                  <a:pt x="22" y="1492"/>
                </a:lnTo>
                <a:lnTo>
                  <a:pt x="37" y="1492"/>
                </a:lnTo>
                <a:lnTo>
                  <a:pt x="44" y="1518"/>
                </a:lnTo>
                <a:lnTo>
                  <a:pt x="70" y="1562"/>
                </a:lnTo>
                <a:lnTo>
                  <a:pt x="70" y="1562"/>
                </a:lnTo>
                <a:lnTo>
                  <a:pt x="77" y="1562"/>
                </a:lnTo>
                <a:lnTo>
                  <a:pt x="95" y="1565"/>
                </a:lnTo>
                <a:lnTo>
                  <a:pt x="103" y="1569"/>
                </a:lnTo>
                <a:lnTo>
                  <a:pt x="106" y="1573"/>
                </a:lnTo>
                <a:lnTo>
                  <a:pt x="106" y="1580"/>
                </a:lnTo>
                <a:lnTo>
                  <a:pt x="103" y="1591"/>
                </a:lnTo>
                <a:lnTo>
                  <a:pt x="103" y="1591"/>
                </a:lnTo>
                <a:lnTo>
                  <a:pt x="95" y="1602"/>
                </a:lnTo>
                <a:lnTo>
                  <a:pt x="88" y="1627"/>
                </a:lnTo>
                <a:lnTo>
                  <a:pt x="84" y="1646"/>
                </a:lnTo>
                <a:lnTo>
                  <a:pt x="84" y="1660"/>
                </a:lnTo>
                <a:lnTo>
                  <a:pt x="92" y="1675"/>
                </a:lnTo>
                <a:lnTo>
                  <a:pt x="103" y="1686"/>
                </a:lnTo>
                <a:lnTo>
                  <a:pt x="132" y="1682"/>
                </a:lnTo>
                <a:lnTo>
                  <a:pt x="150" y="1697"/>
                </a:lnTo>
                <a:lnTo>
                  <a:pt x="190" y="1719"/>
                </a:lnTo>
                <a:lnTo>
                  <a:pt x="227" y="1737"/>
                </a:lnTo>
                <a:lnTo>
                  <a:pt x="241" y="1781"/>
                </a:lnTo>
                <a:lnTo>
                  <a:pt x="274" y="1788"/>
                </a:lnTo>
                <a:lnTo>
                  <a:pt x="376" y="1846"/>
                </a:lnTo>
                <a:lnTo>
                  <a:pt x="409" y="1872"/>
                </a:lnTo>
                <a:lnTo>
                  <a:pt x="409" y="1872"/>
                </a:lnTo>
                <a:lnTo>
                  <a:pt x="417" y="1886"/>
                </a:lnTo>
                <a:lnTo>
                  <a:pt x="438" y="1916"/>
                </a:lnTo>
                <a:lnTo>
                  <a:pt x="453" y="1927"/>
                </a:lnTo>
                <a:lnTo>
                  <a:pt x="471" y="1938"/>
                </a:lnTo>
                <a:lnTo>
                  <a:pt x="489" y="1945"/>
                </a:lnTo>
                <a:lnTo>
                  <a:pt x="497" y="1941"/>
                </a:lnTo>
                <a:lnTo>
                  <a:pt x="508" y="1941"/>
                </a:lnTo>
                <a:lnTo>
                  <a:pt x="508" y="1941"/>
                </a:lnTo>
                <a:lnTo>
                  <a:pt x="522" y="1934"/>
                </a:lnTo>
                <a:lnTo>
                  <a:pt x="537" y="1934"/>
                </a:lnTo>
                <a:lnTo>
                  <a:pt x="552" y="1934"/>
                </a:lnTo>
                <a:lnTo>
                  <a:pt x="562" y="1938"/>
                </a:lnTo>
                <a:lnTo>
                  <a:pt x="566" y="1941"/>
                </a:lnTo>
                <a:lnTo>
                  <a:pt x="566" y="1949"/>
                </a:lnTo>
                <a:lnTo>
                  <a:pt x="562" y="1959"/>
                </a:lnTo>
                <a:lnTo>
                  <a:pt x="559" y="1970"/>
                </a:lnTo>
                <a:lnTo>
                  <a:pt x="537" y="2007"/>
                </a:lnTo>
                <a:lnTo>
                  <a:pt x="537" y="2007"/>
                </a:lnTo>
                <a:lnTo>
                  <a:pt x="508" y="2032"/>
                </a:lnTo>
                <a:lnTo>
                  <a:pt x="486" y="2058"/>
                </a:lnTo>
                <a:lnTo>
                  <a:pt x="479" y="2073"/>
                </a:lnTo>
                <a:lnTo>
                  <a:pt x="475" y="2084"/>
                </a:lnTo>
                <a:lnTo>
                  <a:pt x="460" y="2102"/>
                </a:lnTo>
                <a:lnTo>
                  <a:pt x="460" y="2102"/>
                </a:lnTo>
                <a:lnTo>
                  <a:pt x="457" y="2105"/>
                </a:lnTo>
                <a:lnTo>
                  <a:pt x="446" y="2109"/>
                </a:lnTo>
                <a:lnTo>
                  <a:pt x="446" y="2113"/>
                </a:lnTo>
                <a:lnTo>
                  <a:pt x="446" y="2120"/>
                </a:lnTo>
                <a:lnTo>
                  <a:pt x="446" y="2127"/>
                </a:lnTo>
                <a:lnTo>
                  <a:pt x="457" y="2138"/>
                </a:lnTo>
                <a:lnTo>
                  <a:pt x="457" y="2138"/>
                </a:lnTo>
                <a:lnTo>
                  <a:pt x="464" y="2149"/>
                </a:lnTo>
                <a:lnTo>
                  <a:pt x="464" y="2160"/>
                </a:lnTo>
                <a:lnTo>
                  <a:pt x="460" y="2164"/>
                </a:lnTo>
                <a:lnTo>
                  <a:pt x="457" y="2167"/>
                </a:lnTo>
                <a:lnTo>
                  <a:pt x="442" y="2171"/>
                </a:lnTo>
                <a:lnTo>
                  <a:pt x="435" y="2171"/>
                </a:lnTo>
                <a:lnTo>
                  <a:pt x="427" y="2171"/>
                </a:lnTo>
                <a:lnTo>
                  <a:pt x="427" y="2219"/>
                </a:lnTo>
                <a:lnTo>
                  <a:pt x="427" y="2219"/>
                </a:lnTo>
                <a:lnTo>
                  <a:pt x="435" y="2222"/>
                </a:lnTo>
                <a:lnTo>
                  <a:pt x="442" y="2226"/>
                </a:lnTo>
                <a:lnTo>
                  <a:pt x="453" y="2226"/>
                </a:lnTo>
                <a:lnTo>
                  <a:pt x="453" y="2226"/>
                </a:lnTo>
                <a:lnTo>
                  <a:pt x="468" y="2226"/>
                </a:lnTo>
                <a:lnTo>
                  <a:pt x="479" y="2240"/>
                </a:lnTo>
                <a:lnTo>
                  <a:pt x="519" y="2240"/>
                </a:lnTo>
                <a:lnTo>
                  <a:pt x="519" y="2240"/>
                </a:lnTo>
                <a:lnTo>
                  <a:pt x="537" y="2233"/>
                </a:lnTo>
                <a:lnTo>
                  <a:pt x="555" y="2226"/>
                </a:lnTo>
                <a:lnTo>
                  <a:pt x="555" y="2226"/>
                </a:lnTo>
                <a:lnTo>
                  <a:pt x="573" y="2229"/>
                </a:lnTo>
                <a:lnTo>
                  <a:pt x="588" y="2237"/>
                </a:lnTo>
                <a:lnTo>
                  <a:pt x="588" y="2237"/>
                </a:lnTo>
                <a:lnTo>
                  <a:pt x="599" y="2229"/>
                </a:lnTo>
                <a:lnTo>
                  <a:pt x="617" y="2222"/>
                </a:lnTo>
                <a:lnTo>
                  <a:pt x="617" y="2222"/>
                </a:lnTo>
                <a:lnTo>
                  <a:pt x="625" y="2215"/>
                </a:lnTo>
                <a:lnTo>
                  <a:pt x="639" y="2211"/>
                </a:lnTo>
                <a:lnTo>
                  <a:pt x="646" y="2211"/>
                </a:lnTo>
                <a:lnTo>
                  <a:pt x="654" y="2215"/>
                </a:lnTo>
                <a:lnTo>
                  <a:pt x="665" y="2219"/>
                </a:lnTo>
                <a:lnTo>
                  <a:pt x="676" y="2226"/>
                </a:lnTo>
                <a:lnTo>
                  <a:pt x="716" y="2306"/>
                </a:lnTo>
                <a:lnTo>
                  <a:pt x="716" y="2306"/>
                </a:lnTo>
                <a:lnTo>
                  <a:pt x="763" y="2302"/>
                </a:lnTo>
                <a:lnTo>
                  <a:pt x="763" y="2302"/>
                </a:lnTo>
                <a:lnTo>
                  <a:pt x="778" y="2306"/>
                </a:lnTo>
                <a:lnTo>
                  <a:pt x="785" y="2313"/>
                </a:lnTo>
                <a:lnTo>
                  <a:pt x="796" y="2321"/>
                </a:lnTo>
                <a:lnTo>
                  <a:pt x="803" y="2332"/>
                </a:lnTo>
                <a:lnTo>
                  <a:pt x="814" y="2350"/>
                </a:lnTo>
                <a:lnTo>
                  <a:pt x="818" y="2368"/>
                </a:lnTo>
                <a:lnTo>
                  <a:pt x="825" y="2390"/>
                </a:lnTo>
                <a:lnTo>
                  <a:pt x="825" y="2390"/>
                </a:lnTo>
                <a:lnTo>
                  <a:pt x="833" y="2470"/>
                </a:lnTo>
                <a:lnTo>
                  <a:pt x="833" y="2496"/>
                </a:lnTo>
                <a:lnTo>
                  <a:pt x="851" y="2514"/>
                </a:lnTo>
                <a:lnTo>
                  <a:pt x="851" y="2514"/>
                </a:lnTo>
                <a:lnTo>
                  <a:pt x="858" y="2518"/>
                </a:lnTo>
                <a:lnTo>
                  <a:pt x="873" y="2532"/>
                </a:lnTo>
                <a:lnTo>
                  <a:pt x="876" y="2543"/>
                </a:lnTo>
                <a:lnTo>
                  <a:pt x="876" y="2551"/>
                </a:lnTo>
                <a:lnTo>
                  <a:pt x="869" y="2561"/>
                </a:lnTo>
                <a:lnTo>
                  <a:pt x="858" y="2569"/>
                </a:lnTo>
                <a:lnTo>
                  <a:pt x="865" y="2598"/>
                </a:lnTo>
                <a:lnTo>
                  <a:pt x="822" y="2682"/>
                </a:lnTo>
                <a:lnTo>
                  <a:pt x="822" y="2682"/>
                </a:lnTo>
                <a:lnTo>
                  <a:pt x="818" y="2686"/>
                </a:lnTo>
                <a:lnTo>
                  <a:pt x="803" y="2689"/>
                </a:lnTo>
                <a:lnTo>
                  <a:pt x="781" y="2693"/>
                </a:lnTo>
                <a:lnTo>
                  <a:pt x="763" y="2689"/>
                </a:lnTo>
                <a:lnTo>
                  <a:pt x="745" y="2686"/>
                </a:lnTo>
                <a:lnTo>
                  <a:pt x="745" y="2686"/>
                </a:lnTo>
                <a:lnTo>
                  <a:pt x="734" y="2693"/>
                </a:lnTo>
                <a:lnTo>
                  <a:pt x="723" y="2704"/>
                </a:lnTo>
                <a:lnTo>
                  <a:pt x="708" y="2718"/>
                </a:lnTo>
                <a:lnTo>
                  <a:pt x="697" y="2737"/>
                </a:lnTo>
                <a:lnTo>
                  <a:pt x="687" y="2766"/>
                </a:lnTo>
                <a:lnTo>
                  <a:pt x="679" y="2799"/>
                </a:lnTo>
                <a:lnTo>
                  <a:pt x="679" y="2842"/>
                </a:lnTo>
                <a:lnTo>
                  <a:pt x="679" y="2842"/>
                </a:lnTo>
                <a:lnTo>
                  <a:pt x="701" y="2853"/>
                </a:lnTo>
                <a:lnTo>
                  <a:pt x="738" y="2883"/>
                </a:lnTo>
                <a:lnTo>
                  <a:pt x="752" y="2901"/>
                </a:lnTo>
                <a:lnTo>
                  <a:pt x="763" y="2915"/>
                </a:lnTo>
                <a:lnTo>
                  <a:pt x="763" y="2923"/>
                </a:lnTo>
                <a:lnTo>
                  <a:pt x="760" y="2930"/>
                </a:lnTo>
                <a:lnTo>
                  <a:pt x="756" y="2937"/>
                </a:lnTo>
                <a:lnTo>
                  <a:pt x="745" y="2945"/>
                </a:lnTo>
                <a:lnTo>
                  <a:pt x="745" y="2945"/>
                </a:lnTo>
                <a:lnTo>
                  <a:pt x="749" y="2963"/>
                </a:lnTo>
                <a:lnTo>
                  <a:pt x="749" y="2977"/>
                </a:lnTo>
                <a:lnTo>
                  <a:pt x="745" y="2985"/>
                </a:lnTo>
                <a:lnTo>
                  <a:pt x="738" y="2988"/>
                </a:lnTo>
                <a:lnTo>
                  <a:pt x="730" y="2996"/>
                </a:lnTo>
                <a:lnTo>
                  <a:pt x="730" y="2996"/>
                </a:lnTo>
                <a:lnTo>
                  <a:pt x="734" y="3003"/>
                </a:lnTo>
                <a:lnTo>
                  <a:pt x="734" y="3014"/>
                </a:lnTo>
                <a:lnTo>
                  <a:pt x="734" y="3021"/>
                </a:lnTo>
                <a:lnTo>
                  <a:pt x="727" y="3029"/>
                </a:lnTo>
                <a:lnTo>
                  <a:pt x="719" y="3036"/>
                </a:lnTo>
                <a:lnTo>
                  <a:pt x="708" y="3043"/>
                </a:lnTo>
                <a:lnTo>
                  <a:pt x="708" y="3043"/>
                </a:lnTo>
                <a:lnTo>
                  <a:pt x="716" y="3076"/>
                </a:lnTo>
                <a:lnTo>
                  <a:pt x="727" y="3109"/>
                </a:lnTo>
                <a:lnTo>
                  <a:pt x="734" y="3123"/>
                </a:lnTo>
                <a:lnTo>
                  <a:pt x="741" y="3134"/>
                </a:lnTo>
                <a:lnTo>
                  <a:pt x="760" y="3189"/>
                </a:lnTo>
                <a:lnTo>
                  <a:pt x="803" y="3236"/>
                </a:lnTo>
                <a:lnTo>
                  <a:pt x="858" y="3244"/>
                </a:lnTo>
                <a:lnTo>
                  <a:pt x="891" y="3258"/>
                </a:lnTo>
                <a:lnTo>
                  <a:pt x="905" y="3262"/>
                </a:lnTo>
                <a:lnTo>
                  <a:pt x="942" y="3247"/>
                </a:lnTo>
                <a:lnTo>
                  <a:pt x="953" y="3277"/>
                </a:lnTo>
                <a:lnTo>
                  <a:pt x="953" y="3277"/>
                </a:lnTo>
                <a:lnTo>
                  <a:pt x="968" y="3277"/>
                </a:lnTo>
                <a:lnTo>
                  <a:pt x="982" y="3284"/>
                </a:lnTo>
                <a:lnTo>
                  <a:pt x="993" y="3295"/>
                </a:lnTo>
                <a:lnTo>
                  <a:pt x="993" y="3295"/>
                </a:lnTo>
                <a:lnTo>
                  <a:pt x="1026" y="3335"/>
                </a:lnTo>
                <a:lnTo>
                  <a:pt x="1026" y="3335"/>
                </a:lnTo>
                <a:lnTo>
                  <a:pt x="1033" y="3335"/>
                </a:lnTo>
                <a:lnTo>
                  <a:pt x="1048" y="3339"/>
                </a:lnTo>
                <a:lnTo>
                  <a:pt x="1059" y="3342"/>
                </a:lnTo>
                <a:lnTo>
                  <a:pt x="1073" y="3350"/>
                </a:lnTo>
                <a:lnTo>
                  <a:pt x="1084" y="3361"/>
                </a:lnTo>
                <a:lnTo>
                  <a:pt x="1099" y="3375"/>
                </a:lnTo>
                <a:lnTo>
                  <a:pt x="1106" y="3382"/>
                </a:lnTo>
                <a:lnTo>
                  <a:pt x="1106" y="3382"/>
                </a:lnTo>
                <a:lnTo>
                  <a:pt x="1114" y="3379"/>
                </a:lnTo>
                <a:lnTo>
                  <a:pt x="1121" y="3375"/>
                </a:lnTo>
                <a:lnTo>
                  <a:pt x="1128" y="3379"/>
                </a:lnTo>
                <a:lnTo>
                  <a:pt x="1135" y="3382"/>
                </a:lnTo>
                <a:lnTo>
                  <a:pt x="1139" y="3393"/>
                </a:lnTo>
                <a:lnTo>
                  <a:pt x="1139" y="3408"/>
                </a:lnTo>
                <a:lnTo>
                  <a:pt x="1135" y="3434"/>
                </a:lnTo>
                <a:lnTo>
                  <a:pt x="1146" y="3437"/>
                </a:lnTo>
                <a:lnTo>
                  <a:pt x="1146" y="3437"/>
                </a:lnTo>
                <a:lnTo>
                  <a:pt x="1161" y="3430"/>
                </a:lnTo>
                <a:lnTo>
                  <a:pt x="1176" y="3423"/>
                </a:lnTo>
                <a:lnTo>
                  <a:pt x="1190" y="3415"/>
                </a:lnTo>
                <a:lnTo>
                  <a:pt x="1208" y="3415"/>
                </a:lnTo>
                <a:lnTo>
                  <a:pt x="1216" y="3419"/>
                </a:lnTo>
                <a:lnTo>
                  <a:pt x="1223" y="3426"/>
                </a:lnTo>
                <a:lnTo>
                  <a:pt x="1227" y="3434"/>
                </a:lnTo>
                <a:lnTo>
                  <a:pt x="1230" y="3448"/>
                </a:lnTo>
                <a:lnTo>
                  <a:pt x="1234" y="3463"/>
                </a:lnTo>
                <a:lnTo>
                  <a:pt x="1234" y="3481"/>
                </a:lnTo>
                <a:lnTo>
                  <a:pt x="1234" y="3481"/>
                </a:lnTo>
                <a:lnTo>
                  <a:pt x="1234" y="3598"/>
                </a:lnTo>
                <a:lnTo>
                  <a:pt x="1234" y="3627"/>
                </a:lnTo>
                <a:lnTo>
                  <a:pt x="1234" y="3627"/>
                </a:lnTo>
                <a:lnTo>
                  <a:pt x="1219" y="3660"/>
                </a:lnTo>
                <a:lnTo>
                  <a:pt x="1219" y="3660"/>
                </a:lnTo>
                <a:lnTo>
                  <a:pt x="1219" y="3674"/>
                </a:lnTo>
                <a:lnTo>
                  <a:pt x="1223" y="3685"/>
                </a:lnTo>
                <a:lnTo>
                  <a:pt x="1223" y="3685"/>
                </a:lnTo>
                <a:lnTo>
                  <a:pt x="1230" y="3707"/>
                </a:lnTo>
                <a:lnTo>
                  <a:pt x="1230" y="3733"/>
                </a:lnTo>
                <a:lnTo>
                  <a:pt x="1230" y="3762"/>
                </a:lnTo>
                <a:lnTo>
                  <a:pt x="1230" y="3762"/>
                </a:lnTo>
                <a:lnTo>
                  <a:pt x="1227" y="3791"/>
                </a:lnTo>
                <a:lnTo>
                  <a:pt x="1227" y="3809"/>
                </a:lnTo>
                <a:lnTo>
                  <a:pt x="1230" y="3817"/>
                </a:lnTo>
                <a:lnTo>
                  <a:pt x="1230" y="3817"/>
                </a:lnTo>
                <a:lnTo>
                  <a:pt x="1267" y="3879"/>
                </a:lnTo>
                <a:lnTo>
                  <a:pt x="1300" y="3919"/>
                </a:lnTo>
                <a:lnTo>
                  <a:pt x="1300" y="3919"/>
                </a:lnTo>
                <a:lnTo>
                  <a:pt x="1303" y="3922"/>
                </a:lnTo>
                <a:lnTo>
                  <a:pt x="1307" y="3937"/>
                </a:lnTo>
                <a:lnTo>
                  <a:pt x="1303" y="3944"/>
                </a:lnTo>
                <a:lnTo>
                  <a:pt x="1300" y="3952"/>
                </a:lnTo>
                <a:lnTo>
                  <a:pt x="1292" y="3955"/>
                </a:lnTo>
                <a:lnTo>
                  <a:pt x="1281" y="3959"/>
                </a:lnTo>
                <a:lnTo>
                  <a:pt x="1281" y="3959"/>
                </a:lnTo>
                <a:lnTo>
                  <a:pt x="1278" y="3959"/>
                </a:lnTo>
                <a:lnTo>
                  <a:pt x="1274" y="3963"/>
                </a:lnTo>
                <a:lnTo>
                  <a:pt x="1270" y="3963"/>
                </a:lnTo>
                <a:lnTo>
                  <a:pt x="1270" y="3970"/>
                </a:lnTo>
                <a:lnTo>
                  <a:pt x="1274" y="3988"/>
                </a:lnTo>
                <a:lnTo>
                  <a:pt x="1274" y="3988"/>
                </a:lnTo>
                <a:lnTo>
                  <a:pt x="1278" y="3995"/>
                </a:lnTo>
                <a:lnTo>
                  <a:pt x="1281" y="4010"/>
                </a:lnTo>
                <a:lnTo>
                  <a:pt x="1278" y="4021"/>
                </a:lnTo>
                <a:lnTo>
                  <a:pt x="1278" y="4032"/>
                </a:lnTo>
                <a:lnTo>
                  <a:pt x="1270" y="4043"/>
                </a:lnTo>
                <a:lnTo>
                  <a:pt x="1256" y="4054"/>
                </a:lnTo>
                <a:lnTo>
                  <a:pt x="1230" y="4079"/>
                </a:lnTo>
                <a:lnTo>
                  <a:pt x="1234" y="4098"/>
                </a:lnTo>
                <a:lnTo>
                  <a:pt x="1234" y="4098"/>
                </a:lnTo>
                <a:lnTo>
                  <a:pt x="1241" y="4101"/>
                </a:lnTo>
                <a:lnTo>
                  <a:pt x="1249" y="4112"/>
                </a:lnTo>
                <a:lnTo>
                  <a:pt x="1249" y="4127"/>
                </a:lnTo>
                <a:lnTo>
                  <a:pt x="1249" y="4127"/>
                </a:lnTo>
                <a:lnTo>
                  <a:pt x="1263" y="4134"/>
                </a:lnTo>
                <a:lnTo>
                  <a:pt x="1274" y="4138"/>
                </a:lnTo>
                <a:lnTo>
                  <a:pt x="1296" y="4138"/>
                </a:lnTo>
                <a:lnTo>
                  <a:pt x="1296" y="4138"/>
                </a:lnTo>
                <a:lnTo>
                  <a:pt x="1300" y="4138"/>
                </a:lnTo>
                <a:lnTo>
                  <a:pt x="1311" y="4138"/>
                </a:lnTo>
                <a:lnTo>
                  <a:pt x="1314" y="4145"/>
                </a:lnTo>
                <a:lnTo>
                  <a:pt x="1318" y="4152"/>
                </a:lnTo>
                <a:lnTo>
                  <a:pt x="1325" y="4167"/>
                </a:lnTo>
                <a:lnTo>
                  <a:pt x="1325" y="4181"/>
                </a:lnTo>
                <a:lnTo>
                  <a:pt x="1325" y="4181"/>
                </a:lnTo>
                <a:lnTo>
                  <a:pt x="1336" y="4192"/>
                </a:lnTo>
                <a:lnTo>
                  <a:pt x="1351" y="4200"/>
                </a:lnTo>
                <a:lnTo>
                  <a:pt x="1373" y="4200"/>
                </a:lnTo>
                <a:lnTo>
                  <a:pt x="1373" y="4200"/>
                </a:lnTo>
                <a:lnTo>
                  <a:pt x="1394" y="4200"/>
                </a:lnTo>
                <a:lnTo>
                  <a:pt x="1416" y="4200"/>
                </a:lnTo>
                <a:lnTo>
                  <a:pt x="1424" y="4200"/>
                </a:lnTo>
                <a:lnTo>
                  <a:pt x="1431" y="4203"/>
                </a:lnTo>
                <a:lnTo>
                  <a:pt x="1435" y="4211"/>
                </a:lnTo>
                <a:lnTo>
                  <a:pt x="1435" y="4222"/>
                </a:lnTo>
                <a:lnTo>
                  <a:pt x="1449" y="4240"/>
                </a:lnTo>
                <a:lnTo>
                  <a:pt x="1471" y="4233"/>
                </a:lnTo>
                <a:lnTo>
                  <a:pt x="1482" y="4207"/>
                </a:lnTo>
                <a:lnTo>
                  <a:pt x="1482" y="4207"/>
                </a:lnTo>
                <a:lnTo>
                  <a:pt x="1493" y="4196"/>
                </a:lnTo>
                <a:lnTo>
                  <a:pt x="1500" y="4189"/>
                </a:lnTo>
                <a:lnTo>
                  <a:pt x="1508" y="4185"/>
                </a:lnTo>
                <a:lnTo>
                  <a:pt x="1508" y="4185"/>
                </a:lnTo>
                <a:lnTo>
                  <a:pt x="1522" y="4181"/>
                </a:lnTo>
                <a:lnTo>
                  <a:pt x="1537" y="4178"/>
                </a:lnTo>
                <a:lnTo>
                  <a:pt x="1537" y="4178"/>
                </a:lnTo>
                <a:lnTo>
                  <a:pt x="1555" y="4171"/>
                </a:lnTo>
                <a:lnTo>
                  <a:pt x="1566" y="4167"/>
                </a:lnTo>
                <a:lnTo>
                  <a:pt x="1581" y="4152"/>
                </a:lnTo>
                <a:lnTo>
                  <a:pt x="1592" y="4181"/>
                </a:lnTo>
                <a:lnTo>
                  <a:pt x="1602" y="4196"/>
                </a:lnTo>
                <a:lnTo>
                  <a:pt x="1624" y="4185"/>
                </a:lnTo>
                <a:lnTo>
                  <a:pt x="1654" y="4167"/>
                </a:lnTo>
                <a:lnTo>
                  <a:pt x="1654" y="4167"/>
                </a:lnTo>
                <a:lnTo>
                  <a:pt x="1661" y="4163"/>
                </a:lnTo>
                <a:lnTo>
                  <a:pt x="1683" y="4149"/>
                </a:lnTo>
                <a:lnTo>
                  <a:pt x="1712" y="4138"/>
                </a:lnTo>
                <a:lnTo>
                  <a:pt x="1734" y="4134"/>
                </a:lnTo>
                <a:lnTo>
                  <a:pt x="1756" y="4130"/>
                </a:lnTo>
                <a:lnTo>
                  <a:pt x="1821" y="4134"/>
                </a:lnTo>
                <a:lnTo>
                  <a:pt x="1840" y="4134"/>
                </a:lnTo>
                <a:lnTo>
                  <a:pt x="1847" y="4134"/>
                </a:lnTo>
                <a:lnTo>
                  <a:pt x="1858" y="4141"/>
                </a:lnTo>
                <a:lnTo>
                  <a:pt x="1869" y="4145"/>
                </a:lnTo>
                <a:lnTo>
                  <a:pt x="1880" y="4134"/>
                </a:lnTo>
                <a:lnTo>
                  <a:pt x="1894" y="4112"/>
                </a:lnTo>
                <a:lnTo>
                  <a:pt x="1927" y="4101"/>
                </a:lnTo>
                <a:lnTo>
                  <a:pt x="1946" y="4094"/>
                </a:lnTo>
                <a:lnTo>
                  <a:pt x="1956" y="4087"/>
                </a:lnTo>
                <a:close/>
              </a:path>
            </a:pathLst>
          </a:custGeom>
          <a:solidFill>
            <a:srgbClr val="C9CACB"/>
          </a:solidFill>
          <a:ln w="115888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7331484" y="1349375"/>
            <a:ext cx="1860550" cy="2455863"/>
          </a:xfrm>
          <a:custGeom>
            <a:avLst/>
            <a:gdLst>
              <a:gd name="T0" fmla="*/ 1099 w 1172"/>
              <a:gd name="T1" fmla="*/ 441 h 1547"/>
              <a:gd name="T2" fmla="*/ 1019 w 1172"/>
              <a:gd name="T3" fmla="*/ 394 h 1547"/>
              <a:gd name="T4" fmla="*/ 895 w 1172"/>
              <a:gd name="T5" fmla="*/ 270 h 1547"/>
              <a:gd name="T6" fmla="*/ 833 w 1172"/>
              <a:gd name="T7" fmla="*/ 277 h 1547"/>
              <a:gd name="T8" fmla="*/ 800 w 1172"/>
              <a:gd name="T9" fmla="*/ 244 h 1547"/>
              <a:gd name="T10" fmla="*/ 723 w 1172"/>
              <a:gd name="T11" fmla="*/ 175 h 1547"/>
              <a:gd name="T12" fmla="*/ 716 w 1172"/>
              <a:gd name="T13" fmla="*/ 55 h 1547"/>
              <a:gd name="T14" fmla="*/ 668 w 1172"/>
              <a:gd name="T15" fmla="*/ 33 h 1547"/>
              <a:gd name="T16" fmla="*/ 599 w 1172"/>
              <a:gd name="T17" fmla="*/ 7 h 1547"/>
              <a:gd name="T18" fmla="*/ 475 w 1172"/>
              <a:gd name="T19" fmla="*/ 241 h 1547"/>
              <a:gd name="T20" fmla="*/ 471 w 1172"/>
              <a:gd name="T21" fmla="*/ 270 h 1547"/>
              <a:gd name="T22" fmla="*/ 508 w 1172"/>
              <a:gd name="T23" fmla="*/ 285 h 1547"/>
              <a:gd name="T24" fmla="*/ 475 w 1172"/>
              <a:gd name="T25" fmla="*/ 306 h 1547"/>
              <a:gd name="T26" fmla="*/ 424 w 1172"/>
              <a:gd name="T27" fmla="*/ 339 h 1547"/>
              <a:gd name="T28" fmla="*/ 391 w 1172"/>
              <a:gd name="T29" fmla="*/ 361 h 1547"/>
              <a:gd name="T30" fmla="*/ 318 w 1172"/>
              <a:gd name="T31" fmla="*/ 394 h 1547"/>
              <a:gd name="T32" fmla="*/ 281 w 1172"/>
              <a:gd name="T33" fmla="*/ 314 h 1547"/>
              <a:gd name="T34" fmla="*/ 234 w 1172"/>
              <a:gd name="T35" fmla="*/ 204 h 1547"/>
              <a:gd name="T36" fmla="*/ 157 w 1172"/>
              <a:gd name="T37" fmla="*/ 131 h 1547"/>
              <a:gd name="T38" fmla="*/ 121 w 1172"/>
              <a:gd name="T39" fmla="*/ 153 h 1547"/>
              <a:gd name="T40" fmla="*/ 88 w 1172"/>
              <a:gd name="T41" fmla="*/ 175 h 1547"/>
              <a:gd name="T42" fmla="*/ 44 w 1172"/>
              <a:gd name="T43" fmla="*/ 241 h 1547"/>
              <a:gd name="T44" fmla="*/ 63 w 1172"/>
              <a:gd name="T45" fmla="*/ 303 h 1547"/>
              <a:gd name="T46" fmla="*/ 15 w 1172"/>
              <a:gd name="T47" fmla="*/ 336 h 1547"/>
              <a:gd name="T48" fmla="*/ 30 w 1172"/>
              <a:gd name="T49" fmla="*/ 467 h 1547"/>
              <a:gd name="T50" fmla="*/ 66 w 1172"/>
              <a:gd name="T51" fmla="*/ 511 h 1547"/>
              <a:gd name="T52" fmla="*/ 95 w 1172"/>
              <a:gd name="T53" fmla="*/ 566 h 1547"/>
              <a:gd name="T54" fmla="*/ 88 w 1172"/>
              <a:gd name="T55" fmla="*/ 606 h 1547"/>
              <a:gd name="T56" fmla="*/ 4 w 1172"/>
              <a:gd name="T57" fmla="*/ 653 h 1547"/>
              <a:gd name="T58" fmla="*/ 11 w 1172"/>
              <a:gd name="T59" fmla="*/ 719 h 1547"/>
              <a:gd name="T60" fmla="*/ 77 w 1172"/>
              <a:gd name="T61" fmla="*/ 792 h 1547"/>
              <a:gd name="T62" fmla="*/ 103 w 1172"/>
              <a:gd name="T63" fmla="*/ 821 h 1547"/>
              <a:gd name="T64" fmla="*/ 103 w 1172"/>
              <a:gd name="T65" fmla="*/ 916 h 1547"/>
              <a:gd name="T66" fmla="*/ 274 w 1172"/>
              <a:gd name="T67" fmla="*/ 1018 h 1547"/>
              <a:gd name="T68" fmla="*/ 453 w 1172"/>
              <a:gd name="T69" fmla="*/ 1157 h 1547"/>
              <a:gd name="T70" fmla="*/ 522 w 1172"/>
              <a:gd name="T71" fmla="*/ 1164 h 1547"/>
              <a:gd name="T72" fmla="*/ 562 w 1172"/>
              <a:gd name="T73" fmla="*/ 1189 h 1547"/>
              <a:gd name="T74" fmla="*/ 479 w 1172"/>
              <a:gd name="T75" fmla="*/ 1303 h 1547"/>
              <a:gd name="T76" fmla="*/ 446 w 1172"/>
              <a:gd name="T77" fmla="*/ 1343 h 1547"/>
              <a:gd name="T78" fmla="*/ 464 w 1172"/>
              <a:gd name="T79" fmla="*/ 1390 h 1547"/>
              <a:gd name="T80" fmla="*/ 427 w 1172"/>
              <a:gd name="T81" fmla="*/ 1449 h 1547"/>
              <a:gd name="T82" fmla="*/ 468 w 1172"/>
              <a:gd name="T83" fmla="*/ 1456 h 1547"/>
              <a:gd name="T84" fmla="*/ 555 w 1172"/>
              <a:gd name="T85" fmla="*/ 1456 h 1547"/>
              <a:gd name="T86" fmla="*/ 617 w 1172"/>
              <a:gd name="T87" fmla="*/ 1452 h 1547"/>
              <a:gd name="T88" fmla="*/ 676 w 1172"/>
              <a:gd name="T89" fmla="*/ 1456 h 1547"/>
              <a:gd name="T90" fmla="*/ 792 w 1172"/>
              <a:gd name="T91" fmla="*/ 1547 h 1547"/>
              <a:gd name="T92" fmla="*/ 822 w 1172"/>
              <a:gd name="T93" fmla="*/ 1518 h 1547"/>
              <a:gd name="T94" fmla="*/ 843 w 1172"/>
              <a:gd name="T95" fmla="*/ 1492 h 1547"/>
              <a:gd name="T96" fmla="*/ 909 w 1172"/>
              <a:gd name="T97" fmla="*/ 1412 h 1547"/>
              <a:gd name="T98" fmla="*/ 946 w 1172"/>
              <a:gd name="T99" fmla="*/ 1379 h 1547"/>
              <a:gd name="T100" fmla="*/ 1011 w 1172"/>
              <a:gd name="T101" fmla="*/ 1328 h 1547"/>
              <a:gd name="T102" fmla="*/ 1019 w 1172"/>
              <a:gd name="T103" fmla="*/ 1120 h 1547"/>
              <a:gd name="T104" fmla="*/ 1066 w 1172"/>
              <a:gd name="T105" fmla="*/ 1014 h 1547"/>
              <a:gd name="T106" fmla="*/ 1135 w 1172"/>
              <a:gd name="T107" fmla="*/ 938 h 1547"/>
              <a:gd name="T108" fmla="*/ 1128 w 1172"/>
              <a:gd name="T109" fmla="*/ 857 h 1547"/>
              <a:gd name="T110" fmla="*/ 1008 w 1172"/>
              <a:gd name="T111" fmla="*/ 795 h 1547"/>
              <a:gd name="T112" fmla="*/ 1015 w 1172"/>
              <a:gd name="T113" fmla="*/ 711 h 1547"/>
              <a:gd name="T114" fmla="*/ 1070 w 1172"/>
              <a:gd name="T115" fmla="*/ 679 h 1547"/>
              <a:gd name="T116" fmla="*/ 1103 w 1172"/>
              <a:gd name="T117" fmla="*/ 536 h 1547"/>
              <a:gd name="T118" fmla="*/ 1168 w 1172"/>
              <a:gd name="T119" fmla="*/ 496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172" h="1547">
                <a:moveTo>
                  <a:pt x="1146" y="463"/>
                </a:moveTo>
                <a:lnTo>
                  <a:pt x="1146" y="463"/>
                </a:lnTo>
                <a:lnTo>
                  <a:pt x="1124" y="460"/>
                </a:lnTo>
                <a:lnTo>
                  <a:pt x="1114" y="452"/>
                </a:lnTo>
                <a:lnTo>
                  <a:pt x="1103" y="449"/>
                </a:lnTo>
                <a:lnTo>
                  <a:pt x="1099" y="441"/>
                </a:lnTo>
                <a:lnTo>
                  <a:pt x="1095" y="431"/>
                </a:lnTo>
                <a:lnTo>
                  <a:pt x="1095" y="427"/>
                </a:lnTo>
                <a:lnTo>
                  <a:pt x="1092" y="427"/>
                </a:lnTo>
                <a:lnTo>
                  <a:pt x="1077" y="416"/>
                </a:lnTo>
                <a:lnTo>
                  <a:pt x="1051" y="405"/>
                </a:lnTo>
                <a:lnTo>
                  <a:pt x="1019" y="394"/>
                </a:lnTo>
                <a:lnTo>
                  <a:pt x="1000" y="379"/>
                </a:lnTo>
                <a:lnTo>
                  <a:pt x="964" y="339"/>
                </a:lnTo>
                <a:lnTo>
                  <a:pt x="935" y="314"/>
                </a:lnTo>
                <a:lnTo>
                  <a:pt x="913" y="292"/>
                </a:lnTo>
                <a:lnTo>
                  <a:pt x="895" y="270"/>
                </a:lnTo>
                <a:lnTo>
                  <a:pt x="895" y="270"/>
                </a:lnTo>
                <a:lnTo>
                  <a:pt x="887" y="270"/>
                </a:lnTo>
                <a:lnTo>
                  <a:pt x="876" y="266"/>
                </a:lnTo>
                <a:lnTo>
                  <a:pt x="865" y="263"/>
                </a:lnTo>
                <a:lnTo>
                  <a:pt x="854" y="266"/>
                </a:lnTo>
                <a:lnTo>
                  <a:pt x="843" y="270"/>
                </a:lnTo>
                <a:lnTo>
                  <a:pt x="833" y="277"/>
                </a:lnTo>
                <a:lnTo>
                  <a:pt x="833" y="277"/>
                </a:lnTo>
                <a:lnTo>
                  <a:pt x="833" y="274"/>
                </a:lnTo>
                <a:lnTo>
                  <a:pt x="829" y="263"/>
                </a:lnTo>
                <a:lnTo>
                  <a:pt x="822" y="255"/>
                </a:lnTo>
                <a:lnTo>
                  <a:pt x="814" y="248"/>
                </a:lnTo>
                <a:lnTo>
                  <a:pt x="800" y="244"/>
                </a:lnTo>
                <a:lnTo>
                  <a:pt x="785" y="241"/>
                </a:lnTo>
                <a:lnTo>
                  <a:pt x="785" y="241"/>
                </a:lnTo>
                <a:lnTo>
                  <a:pt x="770" y="230"/>
                </a:lnTo>
                <a:lnTo>
                  <a:pt x="756" y="219"/>
                </a:lnTo>
                <a:lnTo>
                  <a:pt x="738" y="201"/>
                </a:lnTo>
                <a:lnTo>
                  <a:pt x="723" y="175"/>
                </a:lnTo>
                <a:lnTo>
                  <a:pt x="712" y="142"/>
                </a:lnTo>
                <a:lnTo>
                  <a:pt x="708" y="124"/>
                </a:lnTo>
                <a:lnTo>
                  <a:pt x="708" y="102"/>
                </a:lnTo>
                <a:lnTo>
                  <a:pt x="712" y="80"/>
                </a:lnTo>
                <a:lnTo>
                  <a:pt x="716" y="55"/>
                </a:lnTo>
                <a:lnTo>
                  <a:pt x="716" y="55"/>
                </a:lnTo>
                <a:lnTo>
                  <a:pt x="716" y="55"/>
                </a:lnTo>
                <a:lnTo>
                  <a:pt x="708" y="58"/>
                </a:lnTo>
                <a:lnTo>
                  <a:pt x="694" y="58"/>
                </a:lnTo>
                <a:lnTo>
                  <a:pt x="683" y="51"/>
                </a:lnTo>
                <a:lnTo>
                  <a:pt x="668" y="33"/>
                </a:lnTo>
                <a:lnTo>
                  <a:pt x="668" y="33"/>
                </a:lnTo>
                <a:lnTo>
                  <a:pt x="661" y="22"/>
                </a:lnTo>
                <a:lnTo>
                  <a:pt x="650" y="15"/>
                </a:lnTo>
                <a:lnTo>
                  <a:pt x="639" y="7"/>
                </a:lnTo>
                <a:lnTo>
                  <a:pt x="628" y="0"/>
                </a:lnTo>
                <a:lnTo>
                  <a:pt x="614" y="0"/>
                </a:lnTo>
                <a:lnTo>
                  <a:pt x="599" y="7"/>
                </a:lnTo>
                <a:lnTo>
                  <a:pt x="584" y="22"/>
                </a:lnTo>
                <a:lnTo>
                  <a:pt x="584" y="22"/>
                </a:lnTo>
                <a:lnTo>
                  <a:pt x="533" y="131"/>
                </a:lnTo>
                <a:lnTo>
                  <a:pt x="497" y="208"/>
                </a:lnTo>
                <a:lnTo>
                  <a:pt x="479" y="234"/>
                </a:lnTo>
                <a:lnTo>
                  <a:pt x="475" y="241"/>
                </a:lnTo>
                <a:lnTo>
                  <a:pt x="468" y="241"/>
                </a:lnTo>
                <a:lnTo>
                  <a:pt x="468" y="241"/>
                </a:lnTo>
                <a:lnTo>
                  <a:pt x="468" y="248"/>
                </a:lnTo>
                <a:lnTo>
                  <a:pt x="468" y="255"/>
                </a:lnTo>
                <a:lnTo>
                  <a:pt x="468" y="263"/>
                </a:lnTo>
                <a:lnTo>
                  <a:pt x="471" y="270"/>
                </a:lnTo>
                <a:lnTo>
                  <a:pt x="479" y="274"/>
                </a:lnTo>
                <a:lnTo>
                  <a:pt x="489" y="277"/>
                </a:lnTo>
                <a:lnTo>
                  <a:pt x="489" y="277"/>
                </a:lnTo>
                <a:lnTo>
                  <a:pt x="500" y="277"/>
                </a:lnTo>
                <a:lnTo>
                  <a:pt x="508" y="281"/>
                </a:lnTo>
                <a:lnTo>
                  <a:pt x="508" y="285"/>
                </a:lnTo>
                <a:lnTo>
                  <a:pt x="508" y="292"/>
                </a:lnTo>
                <a:lnTo>
                  <a:pt x="500" y="299"/>
                </a:lnTo>
                <a:lnTo>
                  <a:pt x="486" y="303"/>
                </a:lnTo>
                <a:lnTo>
                  <a:pt x="486" y="303"/>
                </a:lnTo>
                <a:lnTo>
                  <a:pt x="479" y="303"/>
                </a:lnTo>
                <a:lnTo>
                  <a:pt x="475" y="306"/>
                </a:lnTo>
                <a:lnTo>
                  <a:pt x="464" y="317"/>
                </a:lnTo>
                <a:lnTo>
                  <a:pt x="460" y="332"/>
                </a:lnTo>
                <a:lnTo>
                  <a:pt x="460" y="332"/>
                </a:lnTo>
                <a:lnTo>
                  <a:pt x="442" y="339"/>
                </a:lnTo>
                <a:lnTo>
                  <a:pt x="427" y="343"/>
                </a:lnTo>
                <a:lnTo>
                  <a:pt x="424" y="339"/>
                </a:lnTo>
                <a:lnTo>
                  <a:pt x="417" y="339"/>
                </a:lnTo>
                <a:lnTo>
                  <a:pt x="417" y="339"/>
                </a:lnTo>
                <a:lnTo>
                  <a:pt x="413" y="336"/>
                </a:lnTo>
                <a:lnTo>
                  <a:pt x="409" y="339"/>
                </a:lnTo>
                <a:lnTo>
                  <a:pt x="398" y="347"/>
                </a:lnTo>
                <a:lnTo>
                  <a:pt x="391" y="361"/>
                </a:lnTo>
                <a:lnTo>
                  <a:pt x="351" y="372"/>
                </a:lnTo>
                <a:lnTo>
                  <a:pt x="351" y="372"/>
                </a:lnTo>
                <a:lnTo>
                  <a:pt x="347" y="379"/>
                </a:lnTo>
                <a:lnTo>
                  <a:pt x="333" y="390"/>
                </a:lnTo>
                <a:lnTo>
                  <a:pt x="325" y="394"/>
                </a:lnTo>
                <a:lnTo>
                  <a:pt x="318" y="394"/>
                </a:lnTo>
                <a:lnTo>
                  <a:pt x="314" y="383"/>
                </a:lnTo>
                <a:lnTo>
                  <a:pt x="314" y="369"/>
                </a:lnTo>
                <a:lnTo>
                  <a:pt x="311" y="343"/>
                </a:lnTo>
                <a:lnTo>
                  <a:pt x="311" y="343"/>
                </a:lnTo>
                <a:lnTo>
                  <a:pt x="292" y="325"/>
                </a:lnTo>
                <a:lnTo>
                  <a:pt x="281" y="314"/>
                </a:lnTo>
                <a:lnTo>
                  <a:pt x="274" y="306"/>
                </a:lnTo>
                <a:lnTo>
                  <a:pt x="274" y="266"/>
                </a:lnTo>
                <a:lnTo>
                  <a:pt x="245" y="241"/>
                </a:lnTo>
                <a:lnTo>
                  <a:pt x="245" y="241"/>
                </a:lnTo>
                <a:lnTo>
                  <a:pt x="241" y="223"/>
                </a:lnTo>
                <a:lnTo>
                  <a:pt x="234" y="204"/>
                </a:lnTo>
                <a:lnTo>
                  <a:pt x="227" y="201"/>
                </a:lnTo>
                <a:lnTo>
                  <a:pt x="219" y="197"/>
                </a:lnTo>
                <a:lnTo>
                  <a:pt x="187" y="171"/>
                </a:lnTo>
                <a:lnTo>
                  <a:pt x="187" y="171"/>
                </a:lnTo>
                <a:lnTo>
                  <a:pt x="179" y="157"/>
                </a:lnTo>
                <a:lnTo>
                  <a:pt x="157" y="131"/>
                </a:lnTo>
                <a:lnTo>
                  <a:pt x="146" y="124"/>
                </a:lnTo>
                <a:lnTo>
                  <a:pt x="143" y="120"/>
                </a:lnTo>
                <a:lnTo>
                  <a:pt x="136" y="120"/>
                </a:lnTo>
                <a:lnTo>
                  <a:pt x="132" y="124"/>
                </a:lnTo>
                <a:lnTo>
                  <a:pt x="128" y="131"/>
                </a:lnTo>
                <a:lnTo>
                  <a:pt x="121" y="153"/>
                </a:lnTo>
                <a:lnTo>
                  <a:pt x="121" y="153"/>
                </a:lnTo>
                <a:lnTo>
                  <a:pt x="121" y="157"/>
                </a:lnTo>
                <a:lnTo>
                  <a:pt x="117" y="164"/>
                </a:lnTo>
                <a:lnTo>
                  <a:pt x="106" y="171"/>
                </a:lnTo>
                <a:lnTo>
                  <a:pt x="88" y="175"/>
                </a:lnTo>
                <a:lnTo>
                  <a:pt x="88" y="175"/>
                </a:lnTo>
                <a:lnTo>
                  <a:pt x="73" y="179"/>
                </a:lnTo>
                <a:lnTo>
                  <a:pt x="63" y="186"/>
                </a:lnTo>
                <a:lnTo>
                  <a:pt x="52" y="197"/>
                </a:lnTo>
                <a:lnTo>
                  <a:pt x="48" y="208"/>
                </a:lnTo>
                <a:lnTo>
                  <a:pt x="44" y="223"/>
                </a:lnTo>
                <a:lnTo>
                  <a:pt x="44" y="241"/>
                </a:lnTo>
                <a:lnTo>
                  <a:pt x="52" y="255"/>
                </a:lnTo>
                <a:lnTo>
                  <a:pt x="63" y="266"/>
                </a:lnTo>
                <a:lnTo>
                  <a:pt x="63" y="266"/>
                </a:lnTo>
                <a:lnTo>
                  <a:pt x="63" y="274"/>
                </a:lnTo>
                <a:lnTo>
                  <a:pt x="66" y="288"/>
                </a:lnTo>
                <a:lnTo>
                  <a:pt x="63" y="303"/>
                </a:lnTo>
                <a:lnTo>
                  <a:pt x="59" y="310"/>
                </a:lnTo>
                <a:lnTo>
                  <a:pt x="52" y="314"/>
                </a:lnTo>
                <a:lnTo>
                  <a:pt x="52" y="314"/>
                </a:lnTo>
                <a:lnTo>
                  <a:pt x="41" y="317"/>
                </a:lnTo>
                <a:lnTo>
                  <a:pt x="26" y="328"/>
                </a:lnTo>
                <a:lnTo>
                  <a:pt x="15" y="336"/>
                </a:lnTo>
                <a:lnTo>
                  <a:pt x="11" y="347"/>
                </a:lnTo>
                <a:lnTo>
                  <a:pt x="8" y="354"/>
                </a:lnTo>
                <a:lnTo>
                  <a:pt x="11" y="365"/>
                </a:lnTo>
                <a:lnTo>
                  <a:pt x="15" y="434"/>
                </a:lnTo>
                <a:lnTo>
                  <a:pt x="15" y="434"/>
                </a:lnTo>
                <a:lnTo>
                  <a:pt x="30" y="467"/>
                </a:lnTo>
                <a:lnTo>
                  <a:pt x="41" y="489"/>
                </a:lnTo>
                <a:lnTo>
                  <a:pt x="48" y="496"/>
                </a:lnTo>
                <a:lnTo>
                  <a:pt x="55" y="500"/>
                </a:lnTo>
                <a:lnTo>
                  <a:pt x="55" y="500"/>
                </a:lnTo>
                <a:lnTo>
                  <a:pt x="63" y="504"/>
                </a:lnTo>
                <a:lnTo>
                  <a:pt x="66" y="511"/>
                </a:lnTo>
                <a:lnTo>
                  <a:pt x="73" y="522"/>
                </a:lnTo>
                <a:lnTo>
                  <a:pt x="73" y="536"/>
                </a:lnTo>
                <a:lnTo>
                  <a:pt x="73" y="536"/>
                </a:lnTo>
                <a:lnTo>
                  <a:pt x="81" y="551"/>
                </a:lnTo>
                <a:lnTo>
                  <a:pt x="95" y="566"/>
                </a:lnTo>
                <a:lnTo>
                  <a:pt x="95" y="566"/>
                </a:lnTo>
                <a:lnTo>
                  <a:pt x="99" y="569"/>
                </a:lnTo>
                <a:lnTo>
                  <a:pt x="103" y="584"/>
                </a:lnTo>
                <a:lnTo>
                  <a:pt x="99" y="598"/>
                </a:lnTo>
                <a:lnTo>
                  <a:pt x="95" y="602"/>
                </a:lnTo>
                <a:lnTo>
                  <a:pt x="88" y="606"/>
                </a:lnTo>
                <a:lnTo>
                  <a:pt x="88" y="606"/>
                </a:lnTo>
                <a:lnTo>
                  <a:pt x="70" y="609"/>
                </a:lnTo>
                <a:lnTo>
                  <a:pt x="41" y="613"/>
                </a:lnTo>
                <a:lnTo>
                  <a:pt x="30" y="620"/>
                </a:lnTo>
                <a:lnTo>
                  <a:pt x="19" y="628"/>
                </a:lnTo>
                <a:lnTo>
                  <a:pt x="8" y="639"/>
                </a:lnTo>
                <a:lnTo>
                  <a:pt x="4" y="653"/>
                </a:lnTo>
                <a:lnTo>
                  <a:pt x="4" y="653"/>
                </a:lnTo>
                <a:lnTo>
                  <a:pt x="0" y="686"/>
                </a:lnTo>
                <a:lnTo>
                  <a:pt x="0" y="697"/>
                </a:lnTo>
                <a:lnTo>
                  <a:pt x="0" y="708"/>
                </a:lnTo>
                <a:lnTo>
                  <a:pt x="4" y="715"/>
                </a:lnTo>
                <a:lnTo>
                  <a:pt x="11" y="719"/>
                </a:lnTo>
                <a:lnTo>
                  <a:pt x="22" y="722"/>
                </a:lnTo>
                <a:lnTo>
                  <a:pt x="37" y="722"/>
                </a:lnTo>
                <a:lnTo>
                  <a:pt x="44" y="748"/>
                </a:lnTo>
                <a:lnTo>
                  <a:pt x="70" y="792"/>
                </a:lnTo>
                <a:lnTo>
                  <a:pt x="70" y="792"/>
                </a:lnTo>
                <a:lnTo>
                  <a:pt x="77" y="792"/>
                </a:lnTo>
                <a:lnTo>
                  <a:pt x="95" y="795"/>
                </a:lnTo>
                <a:lnTo>
                  <a:pt x="103" y="799"/>
                </a:lnTo>
                <a:lnTo>
                  <a:pt x="106" y="803"/>
                </a:lnTo>
                <a:lnTo>
                  <a:pt x="106" y="810"/>
                </a:lnTo>
                <a:lnTo>
                  <a:pt x="103" y="821"/>
                </a:lnTo>
                <a:lnTo>
                  <a:pt x="103" y="821"/>
                </a:lnTo>
                <a:lnTo>
                  <a:pt x="95" y="832"/>
                </a:lnTo>
                <a:lnTo>
                  <a:pt x="88" y="857"/>
                </a:lnTo>
                <a:lnTo>
                  <a:pt x="84" y="876"/>
                </a:lnTo>
                <a:lnTo>
                  <a:pt x="84" y="890"/>
                </a:lnTo>
                <a:lnTo>
                  <a:pt x="92" y="905"/>
                </a:lnTo>
                <a:lnTo>
                  <a:pt x="103" y="916"/>
                </a:lnTo>
                <a:lnTo>
                  <a:pt x="132" y="912"/>
                </a:lnTo>
                <a:lnTo>
                  <a:pt x="150" y="927"/>
                </a:lnTo>
                <a:lnTo>
                  <a:pt x="190" y="949"/>
                </a:lnTo>
                <a:lnTo>
                  <a:pt x="227" y="967"/>
                </a:lnTo>
                <a:lnTo>
                  <a:pt x="241" y="1011"/>
                </a:lnTo>
                <a:lnTo>
                  <a:pt x="274" y="1018"/>
                </a:lnTo>
                <a:lnTo>
                  <a:pt x="376" y="1076"/>
                </a:lnTo>
                <a:lnTo>
                  <a:pt x="409" y="1102"/>
                </a:lnTo>
                <a:lnTo>
                  <a:pt x="409" y="1102"/>
                </a:lnTo>
                <a:lnTo>
                  <a:pt x="417" y="1116"/>
                </a:lnTo>
                <a:lnTo>
                  <a:pt x="438" y="1146"/>
                </a:lnTo>
                <a:lnTo>
                  <a:pt x="453" y="1157"/>
                </a:lnTo>
                <a:lnTo>
                  <a:pt x="471" y="1168"/>
                </a:lnTo>
                <a:lnTo>
                  <a:pt x="489" y="1175"/>
                </a:lnTo>
                <a:lnTo>
                  <a:pt x="497" y="1171"/>
                </a:lnTo>
                <a:lnTo>
                  <a:pt x="508" y="1171"/>
                </a:lnTo>
                <a:lnTo>
                  <a:pt x="508" y="1171"/>
                </a:lnTo>
                <a:lnTo>
                  <a:pt x="522" y="1164"/>
                </a:lnTo>
                <a:lnTo>
                  <a:pt x="537" y="1164"/>
                </a:lnTo>
                <a:lnTo>
                  <a:pt x="552" y="1164"/>
                </a:lnTo>
                <a:lnTo>
                  <a:pt x="562" y="1168"/>
                </a:lnTo>
                <a:lnTo>
                  <a:pt x="566" y="1171"/>
                </a:lnTo>
                <a:lnTo>
                  <a:pt x="566" y="1179"/>
                </a:lnTo>
                <a:lnTo>
                  <a:pt x="562" y="1189"/>
                </a:lnTo>
                <a:lnTo>
                  <a:pt x="559" y="1200"/>
                </a:lnTo>
                <a:lnTo>
                  <a:pt x="537" y="1237"/>
                </a:lnTo>
                <a:lnTo>
                  <a:pt x="537" y="1237"/>
                </a:lnTo>
                <a:lnTo>
                  <a:pt x="508" y="1262"/>
                </a:lnTo>
                <a:lnTo>
                  <a:pt x="486" y="1288"/>
                </a:lnTo>
                <a:lnTo>
                  <a:pt x="479" y="1303"/>
                </a:lnTo>
                <a:lnTo>
                  <a:pt x="475" y="1314"/>
                </a:lnTo>
                <a:lnTo>
                  <a:pt x="460" y="1332"/>
                </a:lnTo>
                <a:lnTo>
                  <a:pt x="460" y="1332"/>
                </a:lnTo>
                <a:lnTo>
                  <a:pt x="457" y="1335"/>
                </a:lnTo>
                <a:lnTo>
                  <a:pt x="446" y="1339"/>
                </a:lnTo>
                <a:lnTo>
                  <a:pt x="446" y="1343"/>
                </a:lnTo>
                <a:lnTo>
                  <a:pt x="446" y="1350"/>
                </a:lnTo>
                <a:lnTo>
                  <a:pt x="446" y="1357"/>
                </a:lnTo>
                <a:lnTo>
                  <a:pt x="457" y="1368"/>
                </a:lnTo>
                <a:lnTo>
                  <a:pt x="457" y="1368"/>
                </a:lnTo>
                <a:lnTo>
                  <a:pt x="464" y="1379"/>
                </a:lnTo>
                <a:lnTo>
                  <a:pt x="464" y="1390"/>
                </a:lnTo>
                <a:lnTo>
                  <a:pt x="460" y="1394"/>
                </a:lnTo>
                <a:lnTo>
                  <a:pt x="457" y="1397"/>
                </a:lnTo>
                <a:lnTo>
                  <a:pt x="442" y="1401"/>
                </a:lnTo>
                <a:lnTo>
                  <a:pt x="435" y="1401"/>
                </a:lnTo>
                <a:lnTo>
                  <a:pt x="427" y="1401"/>
                </a:lnTo>
                <a:lnTo>
                  <a:pt x="427" y="1449"/>
                </a:lnTo>
                <a:lnTo>
                  <a:pt x="427" y="1449"/>
                </a:lnTo>
                <a:lnTo>
                  <a:pt x="435" y="1452"/>
                </a:lnTo>
                <a:lnTo>
                  <a:pt x="442" y="1456"/>
                </a:lnTo>
                <a:lnTo>
                  <a:pt x="453" y="1456"/>
                </a:lnTo>
                <a:lnTo>
                  <a:pt x="453" y="1456"/>
                </a:lnTo>
                <a:lnTo>
                  <a:pt x="468" y="1456"/>
                </a:lnTo>
                <a:lnTo>
                  <a:pt x="479" y="1470"/>
                </a:lnTo>
                <a:lnTo>
                  <a:pt x="519" y="1470"/>
                </a:lnTo>
                <a:lnTo>
                  <a:pt x="519" y="1470"/>
                </a:lnTo>
                <a:lnTo>
                  <a:pt x="537" y="1463"/>
                </a:lnTo>
                <a:lnTo>
                  <a:pt x="555" y="1456"/>
                </a:lnTo>
                <a:lnTo>
                  <a:pt x="555" y="1456"/>
                </a:lnTo>
                <a:lnTo>
                  <a:pt x="573" y="1459"/>
                </a:lnTo>
                <a:lnTo>
                  <a:pt x="588" y="1467"/>
                </a:lnTo>
                <a:lnTo>
                  <a:pt x="588" y="1467"/>
                </a:lnTo>
                <a:lnTo>
                  <a:pt x="599" y="1459"/>
                </a:lnTo>
                <a:lnTo>
                  <a:pt x="617" y="1452"/>
                </a:lnTo>
                <a:lnTo>
                  <a:pt x="617" y="1452"/>
                </a:lnTo>
                <a:lnTo>
                  <a:pt x="625" y="1445"/>
                </a:lnTo>
                <a:lnTo>
                  <a:pt x="639" y="1441"/>
                </a:lnTo>
                <a:lnTo>
                  <a:pt x="646" y="1441"/>
                </a:lnTo>
                <a:lnTo>
                  <a:pt x="654" y="1445"/>
                </a:lnTo>
                <a:lnTo>
                  <a:pt x="665" y="1449"/>
                </a:lnTo>
                <a:lnTo>
                  <a:pt x="676" y="1456"/>
                </a:lnTo>
                <a:lnTo>
                  <a:pt x="716" y="1536"/>
                </a:lnTo>
                <a:lnTo>
                  <a:pt x="716" y="1536"/>
                </a:lnTo>
                <a:lnTo>
                  <a:pt x="763" y="1532"/>
                </a:lnTo>
                <a:lnTo>
                  <a:pt x="763" y="1532"/>
                </a:lnTo>
                <a:lnTo>
                  <a:pt x="774" y="1536"/>
                </a:lnTo>
                <a:lnTo>
                  <a:pt x="792" y="1547"/>
                </a:lnTo>
                <a:lnTo>
                  <a:pt x="792" y="1547"/>
                </a:lnTo>
                <a:lnTo>
                  <a:pt x="792" y="1532"/>
                </a:lnTo>
                <a:lnTo>
                  <a:pt x="807" y="1529"/>
                </a:lnTo>
                <a:lnTo>
                  <a:pt x="822" y="1525"/>
                </a:lnTo>
                <a:lnTo>
                  <a:pt x="822" y="1518"/>
                </a:lnTo>
                <a:lnTo>
                  <a:pt x="822" y="1518"/>
                </a:lnTo>
                <a:lnTo>
                  <a:pt x="818" y="1511"/>
                </a:lnTo>
                <a:lnTo>
                  <a:pt x="818" y="1503"/>
                </a:lnTo>
                <a:lnTo>
                  <a:pt x="822" y="1500"/>
                </a:lnTo>
                <a:lnTo>
                  <a:pt x="829" y="1496"/>
                </a:lnTo>
                <a:lnTo>
                  <a:pt x="840" y="1492"/>
                </a:lnTo>
                <a:lnTo>
                  <a:pt x="843" y="1492"/>
                </a:lnTo>
                <a:lnTo>
                  <a:pt x="847" y="1452"/>
                </a:lnTo>
                <a:lnTo>
                  <a:pt x="847" y="1452"/>
                </a:lnTo>
                <a:lnTo>
                  <a:pt x="862" y="1456"/>
                </a:lnTo>
                <a:lnTo>
                  <a:pt x="876" y="1452"/>
                </a:lnTo>
                <a:lnTo>
                  <a:pt x="898" y="1452"/>
                </a:lnTo>
                <a:lnTo>
                  <a:pt x="909" y="1412"/>
                </a:lnTo>
                <a:lnTo>
                  <a:pt x="909" y="1412"/>
                </a:lnTo>
                <a:lnTo>
                  <a:pt x="920" y="1408"/>
                </a:lnTo>
                <a:lnTo>
                  <a:pt x="927" y="1405"/>
                </a:lnTo>
                <a:lnTo>
                  <a:pt x="935" y="1397"/>
                </a:lnTo>
                <a:lnTo>
                  <a:pt x="938" y="1390"/>
                </a:lnTo>
                <a:lnTo>
                  <a:pt x="946" y="1379"/>
                </a:lnTo>
                <a:lnTo>
                  <a:pt x="946" y="1372"/>
                </a:lnTo>
                <a:lnTo>
                  <a:pt x="989" y="1350"/>
                </a:lnTo>
                <a:lnTo>
                  <a:pt x="989" y="1350"/>
                </a:lnTo>
                <a:lnTo>
                  <a:pt x="997" y="1346"/>
                </a:lnTo>
                <a:lnTo>
                  <a:pt x="1004" y="1339"/>
                </a:lnTo>
                <a:lnTo>
                  <a:pt x="1011" y="1328"/>
                </a:lnTo>
                <a:lnTo>
                  <a:pt x="1015" y="1317"/>
                </a:lnTo>
                <a:lnTo>
                  <a:pt x="1022" y="1284"/>
                </a:lnTo>
                <a:lnTo>
                  <a:pt x="1026" y="1248"/>
                </a:lnTo>
                <a:lnTo>
                  <a:pt x="1022" y="1171"/>
                </a:lnTo>
                <a:lnTo>
                  <a:pt x="1019" y="1120"/>
                </a:lnTo>
                <a:lnTo>
                  <a:pt x="1019" y="1120"/>
                </a:lnTo>
                <a:lnTo>
                  <a:pt x="1019" y="1106"/>
                </a:lnTo>
                <a:lnTo>
                  <a:pt x="1022" y="1087"/>
                </a:lnTo>
                <a:lnTo>
                  <a:pt x="1041" y="1054"/>
                </a:lnTo>
                <a:lnTo>
                  <a:pt x="1059" y="1025"/>
                </a:lnTo>
                <a:lnTo>
                  <a:pt x="1066" y="1014"/>
                </a:lnTo>
                <a:lnTo>
                  <a:pt x="1066" y="1014"/>
                </a:lnTo>
                <a:lnTo>
                  <a:pt x="1084" y="1007"/>
                </a:lnTo>
                <a:lnTo>
                  <a:pt x="1099" y="996"/>
                </a:lnTo>
                <a:lnTo>
                  <a:pt x="1110" y="981"/>
                </a:lnTo>
                <a:lnTo>
                  <a:pt x="1121" y="971"/>
                </a:lnTo>
                <a:lnTo>
                  <a:pt x="1132" y="945"/>
                </a:lnTo>
                <a:lnTo>
                  <a:pt x="1135" y="938"/>
                </a:lnTo>
                <a:lnTo>
                  <a:pt x="1135" y="938"/>
                </a:lnTo>
                <a:lnTo>
                  <a:pt x="1139" y="916"/>
                </a:lnTo>
                <a:lnTo>
                  <a:pt x="1139" y="898"/>
                </a:lnTo>
                <a:lnTo>
                  <a:pt x="1139" y="879"/>
                </a:lnTo>
                <a:lnTo>
                  <a:pt x="1135" y="868"/>
                </a:lnTo>
                <a:lnTo>
                  <a:pt x="1128" y="857"/>
                </a:lnTo>
                <a:lnTo>
                  <a:pt x="1121" y="846"/>
                </a:lnTo>
                <a:lnTo>
                  <a:pt x="1103" y="832"/>
                </a:lnTo>
                <a:lnTo>
                  <a:pt x="1081" y="825"/>
                </a:lnTo>
                <a:lnTo>
                  <a:pt x="1062" y="821"/>
                </a:lnTo>
                <a:lnTo>
                  <a:pt x="1044" y="821"/>
                </a:lnTo>
                <a:lnTo>
                  <a:pt x="1008" y="795"/>
                </a:lnTo>
                <a:lnTo>
                  <a:pt x="1008" y="795"/>
                </a:lnTo>
                <a:lnTo>
                  <a:pt x="997" y="774"/>
                </a:lnTo>
                <a:lnTo>
                  <a:pt x="993" y="755"/>
                </a:lnTo>
                <a:lnTo>
                  <a:pt x="997" y="737"/>
                </a:lnTo>
                <a:lnTo>
                  <a:pt x="1004" y="722"/>
                </a:lnTo>
                <a:lnTo>
                  <a:pt x="1015" y="711"/>
                </a:lnTo>
                <a:lnTo>
                  <a:pt x="1026" y="701"/>
                </a:lnTo>
                <a:lnTo>
                  <a:pt x="1037" y="693"/>
                </a:lnTo>
                <a:lnTo>
                  <a:pt x="1037" y="693"/>
                </a:lnTo>
                <a:lnTo>
                  <a:pt x="1048" y="693"/>
                </a:lnTo>
                <a:lnTo>
                  <a:pt x="1059" y="686"/>
                </a:lnTo>
                <a:lnTo>
                  <a:pt x="1070" y="679"/>
                </a:lnTo>
                <a:lnTo>
                  <a:pt x="1077" y="668"/>
                </a:lnTo>
                <a:lnTo>
                  <a:pt x="1088" y="642"/>
                </a:lnTo>
                <a:lnTo>
                  <a:pt x="1095" y="613"/>
                </a:lnTo>
                <a:lnTo>
                  <a:pt x="1099" y="584"/>
                </a:lnTo>
                <a:lnTo>
                  <a:pt x="1103" y="558"/>
                </a:lnTo>
                <a:lnTo>
                  <a:pt x="1103" y="536"/>
                </a:lnTo>
                <a:lnTo>
                  <a:pt x="1110" y="522"/>
                </a:lnTo>
                <a:lnTo>
                  <a:pt x="1110" y="522"/>
                </a:lnTo>
                <a:lnTo>
                  <a:pt x="1128" y="522"/>
                </a:lnTo>
                <a:lnTo>
                  <a:pt x="1146" y="518"/>
                </a:lnTo>
                <a:lnTo>
                  <a:pt x="1157" y="507"/>
                </a:lnTo>
                <a:lnTo>
                  <a:pt x="1168" y="496"/>
                </a:lnTo>
                <a:lnTo>
                  <a:pt x="1172" y="485"/>
                </a:lnTo>
                <a:lnTo>
                  <a:pt x="1172" y="474"/>
                </a:lnTo>
                <a:lnTo>
                  <a:pt x="1165" y="467"/>
                </a:lnTo>
                <a:lnTo>
                  <a:pt x="1146" y="463"/>
                </a:lnTo>
                <a:lnTo>
                  <a:pt x="1146" y="46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9631772" y="2954338"/>
            <a:ext cx="782638" cy="1041400"/>
          </a:xfrm>
          <a:custGeom>
            <a:avLst/>
            <a:gdLst>
              <a:gd name="T0" fmla="*/ 442 w 493"/>
              <a:gd name="T1" fmla="*/ 656 h 656"/>
              <a:gd name="T2" fmla="*/ 478 w 493"/>
              <a:gd name="T3" fmla="*/ 642 h 656"/>
              <a:gd name="T4" fmla="*/ 486 w 493"/>
              <a:gd name="T5" fmla="*/ 598 h 656"/>
              <a:gd name="T6" fmla="*/ 478 w 493"/>
              <a:gd name="T7" fmla="*/ 547 h 656"/>
              <a:gd name="T8" fmla="*/ 493 w 493"/>
              <a:gd name="T9" fmla="*/ 518 h 656"/>
              <a:gd name="T10" fmla="*/ 486 w 493"/>
              <a:gd name="T11" fmla="*/ 478 h 656"/>
              <a:gd name="T12" fmla="*/ 478 w 493"/>
              <a:gd name="T13" fmla="*/ 448 h 656"/>
              <a:gd name="T14" fmla="*/ 456 w 493"/>
              <a:gd name="T15" fmla="*/ 448 h 656"/>
              <a:gd name="T16" fmla="*/ 398 w 493"/>
              <a:gd name="T17" fmla="*/ 383 h 656"/>
              <a:gd name="T18" fmla="*/ 376 w 493"/>
              <a:gd name="T19" fmla="*/ 321 h 656"/>
              <a:gd name="T20" fmla="*/ 383 w 493"/>
              <a:gd name="T21" fmla="*/ 306 h 656"/>
              <a:gd name="T22" fmla="*/ 409 w 493"/>
              <a:gd name="T23" fmla="*/ 266 h 656"/>
              <a:gd name="T24" fmla="*/ 409 w 493"/>
              <a:gd name="T25" fmla="*/ 248 h 656"/>
              <a:gd name="T26" fmla="*/ 405 w 493"/>
              <a:gd name="T27" fmla="*/ 219 h 656"/>
              <a:gd name="T28" fmla="*/ 351 w 493"/>
              <a:gd name="T29" fmla="*/ 189 h 656"/>
              <a:gd name="T30" fmla="*/ 336 w 493"/>
              <a:gd name="T31" fmla="*/ 142 h 656"/>
              <a:gd name="T32" fmla="*/ 299 w 493"/>
              <a:gd name="T33" fmla="*/ 120 h 656"/>
              <a:gd name="T34" fmla="*/ 289 w 493"/>
              <a:gd name="T35" fmla="*/ 91 h 656"/>
              <a:gd name="T36" fmla="*/ 296 w 493"/>
              <a:gd name="T37" fmla="*/ 62 h 656"/>
              <a:gd name="T38" fmla="*/ 263 w 493"/>
              <a:gd name="T39" fmla="*/ 54 h 656"/>
              <a:gd name="T40" fmla="*/ 230 w 493"/>
              <a:gd name="T41" fmla="*/ 22 h 656"/>
              <a:gd name="T42" fmla="*/ 226 w 493"/>
              <a:gd name="T43" fmla="*/ 7 h 656"/>
              <a:gd name="T44" fmla="*/ 208 w 493"/>
              <a:gd name="T45" fmla="*/ 7 h 656"/>
              <a:gd name="T46" fmla="*/ 186 w 493"/>
              <a:gd name="T47" fmla="*/ 7 h 656"/>
              <a:gd name="T48" fmla="*/ 175 w 493"/>
              <a:gd name="T49" fmla="*/ 36 h 656"/>
              <a:gd name="T50" fmla="*/ 132 w 493"/>
              <a:gd name="T51" fmla="*/ 54 h 656"/>
              <a:gd name="T52" fmla="*/ 113 w 493"/>
              <a:gd name="T53" fmla="*/ 102 h 656"/>
              <a:gd name="T54" fmla="*/ 110 w 493"/>
              <a:gd name="T55" fmla="*/ 135 h 656"/>
              <a:gd name="T56" fmla="*/ 121 w 493"/>
              <a:gd name="T57" fmla="*/ 153 h 656"/>
              <a:gd name="T58" fmla="*/ 132 w 493"/>
              <a:gd name="T59" fmla="*/ 171 h 656"/>
              <a:gd name="T60" fmla="*/ 121 w 493"/>
              <a:gd name="T61" fmla="*/ 189 h 656"/>
              <a:gd name="T62" fmla="*/ 26 w 493"/>
              <a:gd name="T63" fmla="*/ 171 h 656"/>
              <a:gd name="T64" fmla="*/ 0 w 493"/>
              <a:gd name="T65" fmla="*/ 211 h 656"/>
              <a:gd name="T66" fmla="*/ 11 w 493"/>
              <a:gd name="T67" fmla="*/ 277 h 656"/>
              <a:gd name="T68" fmla="*/ 29 w 493"/>
              <a:gd name="T69" fmla="*/ 295 h 656"/>
              <a:gd name="T70" fmla="*/ 77 w 493"/>
              <a:gd name="T71" fmla="*/ 313 h 656"/>
              <a:gd name="T72" fmla="*/ 124 w 493"/>
              <a:gd name="T73" fmla="*/ 365 h 656"/>
              <a:gd name="T74" fmla="*/ 135 w 493"/>
              <a:gd name="T75" fmla="*/ 372 h 656"/>
              <a:gd name="T76" fmla="*/ 172 w 493"/>
              <a:gd name="T77" fmla="*/ 372 h 656"/>
              <a:gd name="T78" fmla="*/ 190 w 493"/>
              <a:gd name="T79" fmla="*/ 383 h 656"/>
              <a:gd name="T80" fmla="*/ 205 w 493"/>
              <a:gd name="T81" fmla="*/ 419 h 656"/>
              <a:gd name="T82" fmla="*/ 223 w 493"/>
              <a:gd name="T83" fmla="*/ 448 h 656"/>
              <a:gd name="T84" fmla="*/ 212 w 493"/>
              <a:gd name="T85" fmla="*/ 481 h 656"/>
              <a:gd name="T86" fmla="*/ 175 w 493"/>
              <a:gd name="T87" fmla="*/ 500 h 656"/>
              <a:gd name="T88" fmla="*/ 230 w 493"/>
              <a:gd name="T89" fmla="*/ 503 h 656"/>
              <a:gd name="T90" fmla="*/ 285 w 493"/>
              <a:gd name="T91" fmla="*/ 503 h 656"/>
              <a:gd name="T92" fmla="*/ 314 w 493"/>
              <a:gd name="T93" fmla="*/ 529 h 656"/>
              <a:gd name="T94" fmla="*/ 329 w 493"/>
              <a:gd name="T95" fmla="*/ 565 h 656"/>
              <a:gd name="T96" fmla="*/ 340 w 493"/>
              <a:gd name="T97" fmla="*/ 591 h 656"/>
              <a:gd name="T98" fmla="*/ 354 w 493"/>
              <a:gd name="T99" fmla="*/ 616 h 656"/>
              <a:gd name="T100" fmla="*/ 383 w 493"/>
              <a:gd name="T101" fmla="*/ 631 h 656"/>
              <a:gd name="T102" fmla="*/ 413 w 493"/>
              <a:gd name="T103" fmla="*/ 653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93" h="656">
                <a:moveTo>
                  <a:pt x="413" y="653"/>
                </a:moveTo>
                <a:lnTo>
                  <a:pt x="413" y="653"/>
                </a:lnTo>
                <a:lnTo>
                  <a:pt x="442" y="656"/>
                </a:lnTo>
                <a:lnTo>
                  <a:pt x="453" y="656"/>
                </a:lnTo>
                <a:lnTo>
                  <a:pt x="464" y="653"/>
                </a:lnTo>
                <a:lnTo>
                  <a:pt x="478" y="642"/>
                </a:lnTo>
                <a:lnTo>
                  <a:pt x="482" y="627"/>
                </a:lnTo>
                <a:lnTo>
                  <a:pt x="486" y="613"/>
                </a:lnTo>
                <a:lnTo>
                  <a:pt x="486" y="598"/>
                </a:lnTo>
                <a:lnTo>
                  <a:pt x="482" y="583"/>
                </a:lnTo>
                <a:lnTo>
                  <a:pt x="478" y="547"/>
                </a:lnTo>
                <a:lnTo>
                  <a:pt x="478" y="547"/>
                </a:lnTo>
                <a:lnTo>
                  <a:pt x="486" y="540"/>
                </a:lnTo>
                <a:lnTo>
                  <a:pt x="493" y="529"/>
                </a:lnTo>
                <a:lnTo>
                  <a:pt x="493" y="518"/>
                </a:lnTo>
                <a:lnTo>
                  <a:pt x="493" y="507"/>
                </a:lnTo>
                <a:lnTo>
                  <a:pt x="489" y="489"/>
                </a:lnTo>
                <a:lnTo>
                  <a:pt x="486" y="478"/>
                </a:lnTo>
                <a:lnTo>
                  <a:pt x="486" y="478"/>
                </a:lnTo>
                <a:lnTo>
                  <a:pt x="478" y="448"/>
                </a:lnTo>
                <a:lnTo>
                  <a:pt x="478" y="448"/>
                </a:lnTo>
                <a:lnTo>
                  <a:pt x="478" y="448"/>
                </a:lnTo>
                <a:lnTo>
                  <a:pt x="456" y="448"/>
                </a:lnTo>
                <a:lnTo>
                  <a:pt x="456" y="448"/>
                </a:lnTo>
                <a:lnTo>
                  <a:pt x="442" y="438"/>
                </a:lnTo>
                <a:lnTo>
                  <a:pt x="413" y="405"/>
                </a:lnTo>
                <a:lnTo>
                  <a:pt x="398" y="383"/>
                </a:lnTo>
                <a:lnTo>
                  <a:pt x="383" y="361"/>
                </a:lnTo>
                <a:lnTo>
                  <a:pt x="376" y="335"/>
                </a:lnTo>
                <a:lnTo>
                  <a:pt x="376" y="321"/>
                </a:lnTo>
                <a:lnTo>
                  <a:pt x="380" y="310"/>
                </a:lnTo>
                <a:lnTo>
                  <a:pt x="380" y="310"/>
                </a:lnTo>
                <a:lnTo>
                  <a:pt x="383" y="306"/>
                </a:lnTo>
                <a:lnTo>
                  <a:pt x="394" y="295"/>
                </a:lnTo>
                <a:lnTo>
                  <a:pt x="405" y="277"/>
                </a:lnTo>
                <a:lnTo>
                  <a:pt x="409" y="266"/>
                </a:lnTo>
                <a:lnTo>
                  <a:pt x="409" y="255"/>
                </a:lnTo>
                <a:lnTo>
                  <a:pt x="409" y="255"/>
                </a:lnTo>
                <a:lnTo>
                  <a:pt x="409" y="248"/>
                </a:lnTo>
                <a:lnTo>
                  <a:pt x="409" y="230"/>
                </a:lnTo>
                <a:lnTo>
                  <a:pt x="409" y="222"/>
                </a:lnTo>
                <a:lnTo>
                  <a:pt x="405" y="219"/>
                </a:lnTo>
                <a:lnTo>
                  <a:pt x="398" y="219"/>
                </a:lnTo>
                <a:lnTo>
                  <a:pt x="387" y="230"/>
                </a:lnTo>
                <a:lnTo>
                  <a:pt x="351" y="189"/>
                </a:lnTo>
                <a:lnTo>
                  <a:pt x="343" y="178"/>
                </a:lnTo>
                <a:lnTo>
                  <a:pt x="343" y="157"/>
                </a:lnTo>
                <a:lnTo>
                  <a:pt x="336" y="142"/>
                </a:lnTo>
                <a:lnTo>
                  <a:pt x="325" y="131"/>
                </a:lnTo>
                <a:lnTo>
                  <a:pt x="314" y="127"/>
                </a:lnTo>
                <a:lnTo>
                  <a:pt x="299" y="120"/>
                </a:lnTo>
                <a:lnTo>
                  <a:pt x="292" y="113"/>
                </a:lnTo>
                <a:lnTo>
                  <a:pt x="285" y="102"/>
                </a:lnTo>
                <a:lnTo>
                  <a:pt x="289" y="91"/>
                </a:lnTo>
                <a:lnTo>
                  <a:pt x="292" y="76"/>
                </a:lnTo>
                <a:lnTo>
                  <a:pt x="296" y="69"/>
                </a:lnTo>
                <a:lnTo>
                  <a:pt x="296" y="62"/>
                </a:lnTo>
                <a:lnTo>
                  <a:pt x="285" y="62"/>
                </a:lnTo>
                <a:lnTo>
                  <a:pt x="274" y="62"/>
                </a:lnTo>
                <a:lnTo>
                  <a:pt x="263" y="54"/>
                </a:lnTo>
                <a:lnTo>
                  <a:pt x="263" y="33"/>
                </a:lnTo>
                <a:lnTo>
                  <a:pt x="245" y="33"/>
                </a:lnTo>
                <a:lnTo>
                  <a:pt x="230" y="22"/>
                </a:lnTo>
                <a:lnTo>
                  <a:pt x="226" y="11"/>
                </a:lnTo>
                <a:lnTo>
                  <a:pt x="226" y="7"/>
                </a:lnTo>
                <a:lnTo>
                  <a:pt x="226" y="7"/>
                </a:lnTo>
                <a:lnTo>
                  <a:pt x="226" y="7"/>
                </a:lnTo>
                <a:lnTo>
                  <a:pt x="219" y="11"/>
                </a:lnTo>
                <a:lnTo>
                  <a:pt x="208" y="7"/>
                </a:lnTo>
                <a:lnTo>
                  <a:pt x="197" y="0"/>
                </a:lnTo>
                <a:lnTo>
                  <a:pt x="190" y="0"/>
                </a:lnTo>
                <a:lnTo>
                  <a:pt x="186" y="7"/>
                </a:lnTo>
                <a:lnTo>
                  <a:pt x="186" y="18"/>
                </a:lnTo>
                <a:lnTo>
                  <a:pt x="183" y="36"/>
                </a:lnTo>
                <a:lnTo>
                  <a:pt x="175" y="36"/>
                </a:lnTo>
                <a:lnTo>
                  <a:pt x="157" y="36"/>
                </a:lnTo>
                <a:lnTo>
                  <a:pt x="143" y="40"/>
                </a:lnTo>
                <a:lnTo>
                  <a:pt x="132" y="54"/>
                </a:lnTo>
                <a:lnTo>
                  <a:pt x="117" y="98"/>
                </a:lnTo>
                <a:lnTo>
                  <a:pt x="117" y="98"/>
                </a:lnTo>
                <a:lnTo>
                  <a:pt x="113" y="102"/>
                </a:lnTo>
                <a:lnTo>
                  <a:pt x="110" y="116"/>
                </a:lnTo>
                <a:lnTo>
                  <a:pt x="106" y="127"/>
                </a:lnTo>
                <a:lnTo>
                  <a:pt x="110" y="135"/>
                </a:lnTo>
                <a:lnTo>
                  <a:pt x="113" y="146"/>
                </a:lnTo>
                <a:lnTo>
                  <a:pt x="121" y="153"/>
                </a:lnTo>
                <a:lnTo>
                  <a:pt x="121" y="153"/>
                </a:lnTo>
                <a:lnTo>
                  <a:pt x="128" y="160"/>
                </a:lnTo>
                <a:lnTo>
                  <a:pt x="132" y="168"/>
                </a:lnTo>
                <a:lnTo>
                  <a:pt x="132" y="171"/>
                </a:lnTo>
                <a:lnTo>
                  <a:pt x="128" y="178"/>
                </a:lnTo>
                <a:lnTo>
                  <a:pt x="124" y="186"/>
                </a:lnTo>
                <a:lnTo>
                  <a:pt x="121" y="189"/>
                </a:lnTo>
                <a:lnTo>
                  <a:pt x="40" y="186"/>
                </a:lnTo>
                <a:lnTo>
                  <a:pt x="29" y="171"/>
                </a:lnTo>
                <a:lnTo>
                  <a:pt x="26" y="171"/>
                </a:lnTo>
                <a:lnTo>
                  <a:pt x="0" y="200"/>
                </a:lnTo>
                <a:lnTo>
                  <a:pt x="0" y="200"/>
                </a:lnTo>
                <a:lnTo>
                  <a:pt x="0" y="211"/>
                </a:lnTo>
                <a:lnTo>
                  <a:pt x="0" y="244"/>
                </a:lnTo>
                <a:lnTo>
                  <a:pt x="4" y="259"/>
                </a:lnTo>
                <a:lnTo>
                  <a:pt x="11" y="277"/>
                </a:lnTo>
                <a:lnTo>
                  <a:pt x="18" y="288"/>
                </a:lnTo>
                <a:lnTo>
                  <a:pt x="29" y="295"/>
                </a:lnTo>
                <a:lnTo>
                  <a:pt x="29" y="295"/>
                </a:lnTo>
                <a:lnTo>
                  <a:pt x="40" y="295"/>
                </a:lnTo>
                <a:lnTo>
                  <a:pt x="62" y="303"/>
                </a:lnTo>
                <a:lnTo>
                  <a:pt x="77" y="313"/>
                </a:lnTo>
                <a:lnTo>
                  <a:pt x="91" y="324"/>
                </a:lnTo>
                <a:lnTo>
                  <a:pt x="110" y="343"/>
                </a:lnTo>
                <a:lnTo>
                  <a:pt x="124" y="365"/>
                </a:lnTo>
                <a:lnTo>
                  <a:pt x="124" y="365"/>
                </a:lnTo>
                <a:lnTo>
                  <a:pt x="128" y="368"/>
                </a:lnTo>
                <a:lnTo>
                  <a:pt x="135" y="372"/>
                </a:lnTo>
                <a:lnTo>
                  <a:pt x="150" y="375"/>
                </a:lnTo>
                <a:lnTo>
                  <a:pt x="172" y="372"/>
                </a:lnTo>
                <a:lnTo>
                  <a:pt x="172" y="372"/>
                </a:lnTo>
                <a:lnTo>
                  <a:pt x="175" y="372"/>
                </a:lnTo>
                <a:lnTo>
                  <a:pt x="183" y="375"/>
                </a:lnTo>
                <a:lnTo>
                  <a:pt x="190" y="383"/>
                </a:lnTo>
                <a:lnTo>
                  <a:pt x="194" y="390"/>
                </a:lnTo>
                <a:lnTo>
                  <a:pt x="194" y="397"/>
                </a:lnTo>
                <a:lnTo>
                  <a:pt x="205" y="419"/>
                </a:lnTo>
                <a:lnTo>
                  <a:pt x="219" y="441"/>
                </a:lnTo>
                <a:lnTo>
                  <a:pt x="219" y="441"/>
                </a:lnTo>
                <a:lnTo>
                  <a:pt x="223" y="448"/>
                </a:lnTo>
                <a:lnTo>
                  <a:pt x="223" y="463"/>
                </a:lnTo>
                <a:lnTo>
                  <a:pt x="219" y="474"/>
                </a:lnTo>
                <a:lnTo>
                  <a:pt x="212" y="481"/>
                </a:lnTo>
                <a:lnTo>
                  <a:pt x="201" y="489"/>
                </a:lnTo>
                <a:lnTo>
                  <a:pt x="186" y="496"/>
                </a:lnTo>
                <a:lnTo>
                  <a:pt x="175" y="500"/>
                </a:lnTo>
                <a:lnTo>
                  <a:pt x="175" y="500"/>
                </a:lnTo>
                <a:lnTo>
                  <a:pt x="201" y="503"/>
                </a:lnTo>
                <a:lnTo>
                  <a:pt x="230" y="503"/>
                </a:lnTo>
                <a:lnTo>
                  <a:pt x="267" y="500"/>
                </a:lnTo>
                <a:lnTo>
                  <a:pt x="267" y="500"/>
                </a:lnTo>
                <a:lnTo>
                  <a:pt x="285" y="503"/>
                </a:lnTo>
                <a:lnTo>
                  <a:pt x="296" y="510"/>
                </a:lnTo>
                <a:lnTo>
                  <a:pt x="307" y="518"/>
                </a:lnTo>
                <a:lnTo>
                  <a:pt x="314" y="529"/>
                </a:lnTo>
                <a:lnTo>
                  <a:pt x="325" y="547"/>
                </a:lnTo>
                <a:lnTo>
                  <a:pt x="329" y="554"/>
                </a:lnTo>
                <a:lnTo>
                  <a:pt x="329" y="565"/>
                </a:lnTo>
                <a:lnTo>
                  <a:pt x="329" y="573"/>
                </a:lnTo>
                <a:lnTo>
                  <a:pt x="336" y="583"/>
                </a:lnTo>
                <a:lnTo>
                  <a:pt x="340" y="591"/>
                </a:lnTo>
                <a:lnTo>
                  <a:pt x="340" y="602"/>
                </a:lnTo>
                <a:lnTo>
                  <a:pt x="347" y="609"/>
                </a:lnTo>
                <a:lnTo>
                  <a:pt x="354" y="616"/>
                </a:lnTo>
                <a:lnTo>
                  <a:pt x="365" y="620"/>
                </a:lnTo>
                <a:lnTo>
                  <a:pt x="372" y="624"/>
                </a:lnTo>
                <a:lnTo>
                  <a:pt x="383" y="631"/>
                </a:lnTo>
                <a:lnTo>
                  <a:pt x="391" y="638"/>
                </a:lnTo>
                <a:lnTo>
                  <a:pt x="398" y="642"/>
                </a:lnTo>
                <a:lnTo>
                  <a:pt x="413" y="65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8455434" y="4610100"/>
            <a:ext cx="1530350" cy="1141413"/>
          </a:xfrm>
          <a:custGeom>
            <a:avLst/>
            <a:gdLst>
              <a:gd name="T0" fmla="*/ 964 w 964"/>
              <a:gd name="T1" fmla="*/ 296 h 719"/>
              <a:gd name="T2" fmla="*/ 953 w 964"/>
              <a:gd name="T3" fmla="*/ 256 h 719"/>
              <a:gd name="T4" fmla="*/ 920 w 964"/>
              <a:gd name="T5" fmla="*/ 190 h 719"/>
              <a:gd name="T6" fmla="*/ 927 w 964"/>
              <a:gd name="T7" fmla="*/ 132 h 719"/>
              <a:gd name="T8" fmla="*/ 913 w 964"/>
              <a:gd name="T9" fmla="*/ 73 h 719"/>
              <a:gd name="T10" fmla="*/ 891 w 964"/>
              <a:gd name="T11" fmla="*/ 44 h 719"/>
              <a:gd name="T12" fmla="*/ 811 w 964"/>
              <a:gd name="T13" fmla="*/ 26 h 719"/>
              <a:gd name="T14" fmla="*/ 774 w 964"/>
              <a:gd name="T15" fmla="*/ 4 h 719"/>
              <a:gd name="T16" fmla="*/ 745 w 964"/>
              <a:gd name="T17" fmla="*/ 26 h 719"/>
              <a:gd name="T18" fmla="*/ 708 w 964"/>
              <a:gd name="T19" fmla="*/ 44 h 719"/>
              <a:gd name="T20" fmla="*/ 686 w 964"/>
              <a:gd name="T21" fmla="*/ 48 h 719"/>
              <a:gd name="T22" fmla="*/ 668 w 964"/>
              <a:gd name="T23" fmla="*/ 77 h 719"/>
              <a:gd name="T24" fmla="*/ 632 w 964"/>
              <a:gd name="T25" fmla="*/ 91 h 719"/>
              <a:gd name="T26" fmla="*/ 584 w 964"/>
              <a:gd name="T27" fmla="*/ 51 h 719"/>
              <a:gd name="T28" fmla="*/ 551 w 964"/>
              <a:gd name="T29" fmla="*/ 40 h 719"/>
              <a:gd name="T30" fmla="*/ 508 w 964"/>
              <a:gd name="T31" fmla="*/ 29 h 719"/>
              <a:gd name="T32" fmla="*/ 471 w 964"/>
              <a:gd name="T33" fmla="*/ 40 h 719"/>
              <a:gd name="T34" fmla="*/ 420 w 964"/>
              <a:gd name="T35" fmla="*/ 33 h 719"/>
              <a:gd name="T36" fmla="*/ 343 w 964"/>
              <a:gd name="T37" fmla="*/ 4 h 719"/>
              <a:gd name="T38" fmla="*/ 252 w 964"/>
              <a:gd name="T39" fmla="*/ 11 h 719"/>
              <a:gd name="T40" fmla="*/ 197 w 964"/>
              <a:gd name="T41" fmla="*/ 70 h 719"/>
              <a:gd name="T42" fmla="*/ 161 w 964"/>
              <a:gd name="T43" fmla="*/ 99 h 719"/>
              <a:gd name="T44" fmla="*/ 55 w 964"/>
              <a:gd name="T45" fmla="*/ 102 h 719"/>
              <a:gd name="T46" fmla="*/ 37 w 964"/>
              <a:gd name="T47" fmla="*/ 121 h 719"/>
              <a:gd name="T48" fmla="*/ 30 w 964"/>
              <a:gd name="T49" fmla="*/ 164 h 719"/>
              <a:gd name="T50" fmla="*/ 26 w 964"/>
              <a:gd name="T51" fmla="*/ 190 h 719"/>
              <a:gd name="T52" fmla="*/ 0 w 964"/>
              <a:gd name="T53" fmla="*/ 219 h 719"/>
              <a:gd name="T54" fmla="*/ 26 w 964"/>
              <a:gd name="T55" fmla="*/ 299 h 719"/>
              <a:gd name="T56" fmla="*/ 150 w 964"/>
              <a:gd name="T57" fmla="*/ 420 h 719"/>
              <a:gd name="T58" fmla="*/ 245 w 964"/>
              <a:gd name="T59" fmla="*/ 453 h 719"/>
              <a:gd name="T60" fmla="*/ 285 w 964"/>
              <a:gd name="T61" fmla="*/ 471 h 719"/>
              <a:gd name="T62" fmla="*/ 325 w 964"/>
              <a:gd name="T63" fmla="*/ 511 h 719"/>
              <a:gd name="T64" fmla="*/ 376 w 964"/>
              <a:gd name="T65" fmla="*/ 537 h 719"/>
              <a:gd name="T66" fmla="*/ 406 w 964"/>
              <a:gd name="T67" fmla="*/ 555 h 719"/>
              <a:gd name="T68" fmla="*/ 431 w 964"/>
              <a:gd name="T69" fmla="*/ 569 h 719"/>
              <a:gd name="T70" fmla="*/ 438 w 964"/>
              <a:gd name="T71" fmla="*/ 613 h 719"/>
              <a:gd name="T72" fmla="*/ 500 w 964"/>
              <a:gd name="T73" fmla="*/ 591 h 719"/>
              <a:gd name="T74" fmla="*/ 522 w 964"/>
              <a:gd name="T75" fmla="*/ 624 h 719"/>
              <a:gd name="T76" fmla="*/ 526 w 964"/>
              <a:gd name="T77" fmla="*/ 719 h 719"/>
              <a:gd name="T78" fmla="*/ 577 w 964"/>
              <a:gd name="T79" fmla="*/ 664 h 719"/>
              <a:gd name="T80" fmla="*/ 639 w 964"/>
              <a:gd name="T81" fmla="*/ 620 h 719"/>
              <a:gd name="T82" fmla="*/ 730 w 964"/>
              <a:gd name="T83" fmla="*/ 540 h 719"/>
              <a:gd name="T84" fmla="*/ 770 w 964"/>
              <a:gd name="T85" fmla="*/ 485 h 719"/>
              <a:gd name="T86" fmla="*/ 781 w 964"/>
              <a:gd name="T87" fmla="*/ 405 h 719"/>
              <a:gd name="T88" fmla="*/ 818 w 964"/>
              <a:gd name="T89" fmla="*/ 365 h 719"/>
              <a:gd name="T90" fmla="*/ 843 w 964"/>
              <a:gd name="T91" fmla="*/ 332 h 719"/>
              <a:gd name="T92" fmla="*/ 869 w 964"/>
              <a:gd name="T93" fmla="*/ 303 h 719"/>
              <a:gd name="T94" fmla="*/ 909 w 964"/>
              <a:gd name="T95" fmla="*/ 321 h 719"/>
              <a:gd name="T96" fmla="*/ 946 w 964"/>
              <a:gd name="T97" fmla="*/ 343 h 7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64" h="719">
                <a:moveTo>
                  <a:pt x="957" y="318"/>
                </a:moveTo>
                <a:lnTo>
                  <a:pt x="957" y="318"/>
                </a:lnTo>
                <a:lnTo>
                  <a:pt x="960" y="307"/>
                </a:lnTo>
                <a:lnTo>
                  <a:pt x="964" y="296"/>
                </a:lnTo>
                <a:lnTo>
                  <a:pt x="960" y="274"/>
                </a:lnTo>
                <a:lnTo>
                  <a:pt x="957" y="263"/>
                </a:lnTo>
                <a:lnTo>
                  <a:pt x="953" y="256"/>
                </a:lnTo>
                <a:lnTo>
                  <a:pt x="953" y="256"/>
                </a:lnTo>
                <a:lnTo>
                  <a:pt x="946" y="248"/>
                </a:lnTo>
                <a:lnTo>
                  <a:pt x="931" y="226"/>
                </a:lnTo>
                <a:lnTo>
                  <a:pt x="920" y="201"/>
                </a:lnTo>
                <a:lnTo>
                  <a:pt x="920" y="190"/>
                </a:lnTo>
                <a:lnTo>
                  <a:pt x="920" y="179"/>
                </a:lnTo>
                <a:lnTo>
                  <a:pt x="920" y="179"/>
                </a:lnTo>
                <a:lnTo>
                  <a:pt x="924" y="157"/>
                </a:lnTo>
                <a:lnTo>
                  <a:pt x="927" y="132"/>
                </a:lnTo>
                <a:lnTo>
                  <a:pt x="927" y="106"/>
                </a:lnTo>
                <a:lnTo>
                  <a:pt x="913" y="84"/>
                </a:lnTo>
                <a:lnTo>
                  <a:pt x="913" y="84"/>
                </a:lnTo>
                <a:lnTo>
                  <a:pt x="913" y="73"/>
                </a:lnTo>
                <a:lnTo>
                  <a:pt x="913" y="62"/>
                </a:lnTo>
                <a:lnTo>
                  <a:pt x="909" y="55"/>
                </a:lnTo>
                <a:lnTo>
                  <a:pt x="902" y="48"/>
                </a:lnTo>
                <a:lnTo>
                  <a:pt x="891" y="44"/>
                </a:lnTo>
                <a:lnTo>
                  <a:pt x="887" y="44"/>
                </a:lnTo>
                <a:lnTo>
                  <a:pt x="829" y="40"/>
                </a:lnTo>
                <a:lnTo>
                  <a:pt x="829" y="40"/>
                </a:lnTo>
                <a:lnTo>
                  <a:pt x="811" y="26"/>
                </a:lnTo>
                <a:lnTo>
                  <a:pt x="796" y="15"/>
                </a:lnTo>
                <a:lnTo>
                  <a:pt x="774" y="4"/>
                </a:lnTo>
                <a:lnTo>
                  <a:pt x="774" y="4"/>
                </a:lnTo>
                <a:lnTo>
                  <a:pt x="774" y="4"/>
                </a:lnTo>
                <a:lnTo>
                  <a:pt x="759" y="11"/>
                </a:lnTo>
                <a:lnTo>
                  <a:pt x="752" y="15"/>
                </a:lnTo>
                <a:lnTo>
                  <a:pt x="745" y="26"/>
                </a:lnTo>
                <a:lnTo>
                  <a:pt x="745" y="26"/>
                </a:lnTo>
                <a:lnTo>
                  <a:pt x="741" y="29"/>
                </a:lnTo>
                <a:lnTo>
                  <a:pt x="734" y="37"/>
                </a:lnTo>
                <a:lnTo>
                  <a:pt x="719" y="44"/>
                </a:lnTo>
                <a:lnTo>
                  <a:pt x="708" y="44"/>
                </a:lnTo>
                <a:lnTo>
                  <a:pt x="690" y="44"/>
                </a:lnTo>
                <a:lnTo>
                  <a:pt x="690" y="44"/>
                </a:lnTo>
                <a:lnTo>
                  <a:pt x="690" y="44"/>
                </a:lnTo>
                <a:lnTo>
                  <a:pt x="686" y="48"/>
                </a:lnTo>
                <a:lnTo>
                  <a:pt x="679" y="55"/>
                </a:lnTo>
                <a:lnTo>
                  <a:pt x="676" y="73"/>
                </a:lnTo>
                <a:lnTo>
                  <a:pt x="676" y="73"/>
                </a:lnTo>
                <a:lnTo>
                  <a:pt x="668" y="77"/>
                </a:lnTo>
                <a:lnTo>
                  <a:pt x="654" y="80"/>
                </a:lnTo>
                <a:lnTo>
                  <a:pt x="654" y="80"/>
                </a:lnTo>
                <a:lnTo>
                  <a:pt x="646" y="84"/>
                </a:lnTo>
                <a:lnTo>
                  <a:pt x="632" y="91"/>
                </a:lnTo>
                <a:lnTo>
                  <a:pt x="614" y="106"/>
                </a:lnTo>
                <a:lnTo>
                  <a:pt x="603" y="66"/>
                </a:lnTo>
                <a:lnTo>
                  <a:pt x="603" y="66"/>
                </a:lnTo>
                <a:lnTo>
                  <a:pt x="584" y="51"/>
                </a:lnTo>
                <a:lnTo>
                  <a:pt x="573" y="44"/>
                </a:lnTo>
                <a:lnTo>
                  <a:pt x="559" y="40"/>
                </a:lnTo>
                <a:lnTo>
                  <a:pt x="559" y="40"/>
                </a:lnTo>
                <a:lnTo>
                  <a:pt x="551" y="40"/>
                </a:lnTo>
                <a:lnTo>
                  <a:pt x="541" y="37"/>
                </a:lnTo>
                <a:lnTo>
                  <a:pt x="530" y="29"/>
                </a:lnTo>
                <a:lnTo>
                  <a:pt x="530" y="29"/>
                </a:lnTo>
                <a:lnTo>
                  <a:pt x="508" y="29"/>
                </a:lnTo>
                <a:lnTo>
                  <a:pt x="493" y="29"/>
                </a:lnTo>
                <a:lnTo>
                  <a:pt x="482" y="33"/>
                </a:lnTo>
                <a:lnTo>
                  <a:pt x="482" y="33"/>
                </a:lnTo>
                <a:lnTo>
                  <a:pt x="471" y="40"/>
                </a:lnTo>
                <a:lnTo>
                  <a:pt x="457" y="44"/>
                </a:lnTo>
                <a:lnTo>
                  <a:pt x="438" y="44"/>
                </a:lnTo>
                <a:lnTo>
                  <a:pt x="431" y="40"/>
                </a:lnTo>
                <a:lnTo>
                  <a:pt x="420" y="33"/>
                </a:lnTo>
                <a:lnTo>
                  <a:pt x="420" y="33"/>
                </a:lnTo>
                <a:lnTo>
                  <a:pt x="409" y="26"/>
                </a:lnTo>
                <a:lnTo>
                  <a:pt x="391" y="18"/>
                </a:lnTo>
                <a:lnTo>
                  <a:pt x="343" y="4"/>
                </a:lnTo>
                <a:lnTo>
                  <a:pt x="318" y="4"/>
                </a:lnTo>
                <a:lnTo>
                  <a:pt x="292" y="0"/>
                </a:lnTo>
                <a:lnTo>
                  <a:pt x="270" y="4"/>
                </a:lnTo>
                <a:lnTo>
                  <a:pt x="252" y="11"/>
                </a:lnTo>
                <a:lnTo>
                  <a:pt x="252" y="11"/>
                </a:lnTo>
                <a:lnTo>
                  <a:pt x="230" y="29"/>
                </a:lnTo>
                <a:lnTo>
                  <a:pt x="212" y="48"/>
                </a:lnTo>
                <a:lnTo>
                  <a:pt x="197" y="70"/>
                </a:lnTo>
                <a:lnTo>
                  <a:pt x="197" y="70"/>
                </a:lnTo>
                <a:lnTo>
                  <a:pt x="187" y="77"/>
                </a:lnTo>
                <a:lnTo>
                  <a:pt x="176" y="88"/>
                </a:lnTo>
                <a:lnTo>
                  <a:pt x="161" y="99"/>
                </a:lnTo>
                <a:lnTo>
                  <a:pt x="143" y="106"/>
                </a:lnTo>
                <a:lnTo>
                  <a:pt x="117" y="110"/>
                </a:lnTo>
                <a:lnTo>
                  <a:pt x="88" y="110"/>
                </a:lnTo>
                <a:lnTo>
                  <a:pt x="55" y="102"/>
                </a:lnTo>
                <a:lnTo>
                  <a:pt x="55" y="102"/>
                </a:lnTo>
                <a:lnTo>
                  <a:pt x="48" y="110"/>
                </a:lnTo>
                <a:lnTo>
                  <a:pt x="37" y="121"/>
                </a:lnTo>
                <a:lnTo>
                  <a:pt x="37" y="121"/>
                </a:lnTo>
                <a:lnTo>
                  <a:pt x="41" y="139"/>
                </a:lnTo>
                <a:lnTo>
                  <a:pt x="41" y="153"/>
                </a:lnTo>
                <a:lnTo>
                  <a:pt x="37" y="161"/>
                </a:lnTo>
                <a:lnTo>
                  <a:pt x="30" y="164"/>
                </a:lnTo>
                <a:lnTo>
                  <a:pt x="22" y="172"/>
                </a:lnTo>
                <a:lnTo>
                  <a:pt x="22" y="172"/>
                </a:lnTo>
                <a:lnTo>
                  <a:pt x="26" y="179"/>
                </a:lnTo>
                <a:lnTo>
                  <a:pt x="26" y="190"/>
                </a:lnTo>
                <a:lnTo>
                  <a:pt x="26" y="197"/>
                </a:lnTo>
                <a:lnTo>
                  <a:pt x="19" y="205"/>
                </a:lnTo>
                <a:lnTo>
                  <a:pt x="11" y="212"/>
                </a:lnTo>
                <a:lnTo>
                  <a:pt x="0" y="219"/>
                </a:lnTo>
                <a:lnTo>
                  <a:pt x="0" y="219"/>
                </a:lnTo>
                <a:lnTo>
                  <a:pt x="8" y="252"/>
                </a:lnTo>
                <a:lnTo>
                  <a:pt x="19" y="285"/>
                </a:lnTo>
                <a:lnTo>
                  <a:pt x="26" y="299"/>
                </a:lnTo>
                <a:lnTo>
                  <a:pt x="33" y="310"/>
                </a:lnTo>
                <a:lnTo>
                  <a:pt x="52" y="365"/>
                </a:lnTo>
                <a:lnTo>
                  <a:pt x="95" y="412"/>
                </a:lnTo>
                <a:lnTo>
                  <a:pt x="150" y="420"/>
                </a:lnTo>
                <a:lnTo>
                  <a:pt x="183" y="434"/>
                </a:lnTo>
                <a:lnTo>
                  <a:pt x="197" y="438"/>
                </a:lnTo>
                <a:lnTo>
                  <a:pt x="234" y="423"/>
                </a:lnTo>
                <a:lnTo>
                  <a:pt x="245" y="453"/>
                </a:lnTo>
                <a:lnTo>
                  <a:pt x="245" y="453"/>
                </a:lnTo>
                <a:lnTo>
                  <a:pt x="260" y="453"/>
                </a:lnTo>
                <a:lnTo>
                  <a:pt x="274" y="460"/>
                </a:lnTo>
                <a:lnTo>
                  <a:pt x="285" y="471"/>
                </a:lnTo>
                <a:lnTo>
                  <a:pt x="285" y="471"/>
                </a:lnTo>
                <a:lnTo>
                  <a:pt x="318" y="511"/>
                </a:lnTo>
                <a:lnTo>
                  <a:pt x="318" y="511"/>
                </a:lnTo>
                <a:lnTo>
                  <a:pt x="325" y="511"/>
                </a:lnTo>
                <a:lnTo>
                  <a:pt x="340" y="515"/>
                </a:lnTo>
                <a:lnTo>
                  <a:pt x="351" y="518"/>
                </a:lnTo>
                <a:lnTo>
                  <a:pt x="365" y="526"/>
                </a:lnTo>
                <a:lnTo>
                  <a:pt x="376" y="537"/>
                </a:lnTo>
                <a:lnTo>
                  <a:pt x="391" y="551"/>
                </a:lnTo>
                <a:lnTo>
                  <a:pt x="398" y="558"/>
                </a:lnTo>
                <a:lnTo>
                  <a:pt x="398" y="558"/>
                </a:lnTo>
                <a:lnTo>
                  <a:pt x="406" y="555"/>
                </a:lnTo>
                <a:lnTo>
                  <a:pt x="413" y="551"/>
                </a:lnTo>
                <a:lnTo>
                  <a:pt x="420" y="555"/>
                </a:lnTo>
                <a:lnTo>
                  <a:pt x="427" y="558"/>
                </a:lnTo>
                <a:lnTo>
                  <a:pt x="431" y="569"/>
                </a:lnTo>
                <a:lnTo>
                  <a:pt x="431" y="584"/>
                </a:lnTo>
                <a:lnTo>
                  <a:pt x="427" y="610"/>
                </a:lnTo>
                <a:lnTo>
                  <a:pt x="438" y="613"/>
                </a:lnTo>
                <a:lnTo>
                  <a:pt x="438" y="613"/>
                </a:lnTo>
                <a:lnTo>
                  <a:pt x="453" y="606"/>
                </a:lnTo>
                <a:lnTo>
                  <a:pt x="468" y="599"/>
                </a:lnTo>
                <a:lnTo>
                  <a:pt x="482" y="591"/>
                </a:lnTo>
                <a:lnTo>
                  <a:pt x="500" y="591"/>
                </a:lnTo>
                <a:lnTo>
                  <a:pt x="508" y="595"/>
                </a:lnTo>
                <a:lnTo>
                  <a:pt x="515" y="602"/>
                </a:lnTo>
                <a:lnTo>
                  <a:pt x="519" y="610"/>
                </a:lnTo>
                <a:lnTo>
                  <a:pt x="522" y="624"/>
                </a:lnTo>
                <a:lnTo>
                  <a:pt x="526" y="639"/>
                </a:lnTo>
                <a:lnTo>
                  <a:pt x="526" y="657"/>
                </a:lnTo>
                <a:lnTo>
                  <a:pt x="526" y="657"/>
                </a:lnTo>
                <a:lnTo>
                  <a:pt x="526" y="719"/>
                </a:lnTo>
                <a:lnTo>
                  <a:pt x="526" y="719"/>
                </a:lnTo>
                <a:lnTo>
                  <a:pt x="537" y="697"/>
                </a:lnTo>
                <a:lnTo>
                  <a:pt x="559" y="679"/>
                </a:lnTo>
                <a:lnTo>
                  <a:pt x="577" y="664"/>
                </a:lnTo>
                <a:lnTo>
                  <a:pt x="592" y="657"/>
                </a:lnTo>
                <a:lnTo>
                  <a:pt x="592" y="657"/>
                </a:lnTo>
                <a:lnTo>
                  <a:pt x="610" y="646"/>
                </a:lnTo>
                <a:lnTo>
                  <a:pt x="639" y="620"/>
                </a:lnTo>
                <a:lnTo>
                  <a:pt x="672" y="588"/>
                </a:lnTo>
                <a:lnTo>
                  <a:pt x="723" y="544"/>
                </a:lnTo>
                <a:lnTo>
                  <a:pt x="723" y="544"/>
                </a:lnTo>
                <a:lnTo>
                  <a:pt x="730" y="540"/>
                </a:lnTo>
                <a:lnTo>
                  <a:pt x="741" y="537"/>
                </a:lnTo>
                <a:lnTo>
                  <a:pt x="752" y="526"/>
                </a:lnTo>
                <a:lnTo>
                  <a:pt x="763" y="507"/>
                </a:lnTo>
                <a:lnTo>
                  <a:pt x="770" y="485"/>
                </a:lnTo>
                <a:lnTo>
                  <a:pt x="778" y="445"/>
                </a:lnTo>
                <a:lnTo>
                  <a:pt x="781" y="416"/>
                </a:lnTo>
                <a:lnTo>
                  <a:pt x="781" y="416"/>
                </a:lnTo>
                <a:lnTo>
                  <a:pt x="781" y="405"/>
                </a:lnTo>
                <a:lnTo>
                  <a:pt x="785" y="398"/>
                </a:lnTo>
                <a:lnTo>
                  <a:pt x="800" y="383"/>
                </a:lnTo>
                <a:lnTo>
                  <a:pt x="818" y="365"/>
                </a:lnTo>
                <a:lnTo>
                  <a:pt x="818" y="365"/>
                </a:lnTo>
                <a:lnTo>
                  <a:pt x="829" y="354"/>
                </a:lnTo>
                <a:lnTo>
                  <a:pt x="836" y="343"/>
                </a:lnTo>
                <a:lnTo>
                  <a:pt x="843" y="332"/>
                </a:lnTo>
                <a:lnTo>
                  <a:pt x="843" y="332"/>
                </a:lnTo>
                <a:lnTo>
                  <a:pt x="851" y="321"/>
                </a:lnTo>
                <a:lnTo>
                  <a:pt x="858" y="314"/>
                </a:lnTo>
                <a:lnTo>
                  <a:pt x="869" y="303"/>
                </a:lnTo>
                <a:lnTo>
                  <a:pt x="869" y="303"/>
                </a:lnTo>
                <a:lnTo>
                  <a:pt x="880" y="314"/>
                </a:lnTo>
                <a:lnTo>
                  <a:pt x="894" y="321"/>
                </a:lnTo>
                <a:lnTo>
                  <a:pt x="909" y="321"/>
                </a:lnTo>
                <a:lnTo>
                  <a:pt x="909" y="321"/>
                </a:lnTo>
                <a:lnTo>
                  <a:pt x="924" y="325"/>
                </a:lnTo>
                <a:lnTo>
                  <a:pt x="935" y="332"/>
                </a:lnTo>
                <a:lnTo>
                  <a:pt x="946" y="347"/>
                </a:lnTo>
                <a:lnTo>
                  <a:pt x="946" y="343"/>
                </a:lnTo>
                <a:lnTo>
                  <a:pt x="946" y="343"/>
                </a:lnTo>
                <a:lnTo>
                  <a:pt x="957" y="318"/>
                </a:lnTo>
                <a:lnTo>
                  <a:pt x="957" y="318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9690509" y="4343400"/>
            <a:ext cx="1060450" cy="1036638"/>
          </a:xfrm>
          <a:custGeom>
            <a:avLst/>
            <a:gdLst>
              <a:gd name="T0" fmla="*/ 646 w 668"/>
              <a:gd name="T1" fmla="*/ 394 h 653"/>
              <a:gd name="T2" fmla="*/ 624 w 668"/>
              <a:gd name="T3" fmla="*/ 358 h 653"/>
              <a:gd name="T4" fmla="*/ 631 w 668"/>
              <a:gd name="T5" fmla="*/ 281 h 653"/>
              <a:gd name="T6" fmla="*/ 613 w 668"/>
              <a:gd name="T7" fmla="*/ 248 h 653"/>
              <a:gd name="T8" fmla="*/ 602 w 668"/>
              <a:gd name="T9" fmla="*/ 186 h 653"/>
              <a:gd name="T10" fmla="*/ 595 w 668"/>
              <a:gd name="T11" fmla="*/ 95 h 653"/>
              <a:gd name="T12" fmla="*/ 584 w 668"/>
              <a:gd name="T13" fmla="*/ 4 h 653"/>
              <a:gd name="T14" fmla="*/ 562 w 668"/>
              <a:gd name="T15" fmla="*/ 4 h 653"/>
              <a:gd name="T16" fmla="*/ 507 w 668"/>
              <a:gd name="T17" fmla="*/ 48 h 653"/>
              <a:gd name="T18" fmla="*/ 489 w 668"/>
              <a:gd name="T19" fmla="*/ 73 h 653"/>
              <a:gd name="T20" fmla="*/ 474 w 668"/>
              <a:gd name="T21" fmla="*/ 103 h 653"/>
              <a:gd name="T22" fmla="*/ 412 w 668"/>
              <a:gd name="T23" fmla="*/ 143 h 653"/>
              <a:gd name="T24" fmla="*/ 394 w 668"/>
              <a:gd name="T25" fmla="*/ 128 h 653"/>
              <a:gd name="T26" fmla="*/ 357 w 668"/>
              <a:gd name="T27" fmla="*/ 106 h 653"/>
              <a:gd name="T28" fmla="*/ 328 w 668"/>
              <a:gd name="T29" fmla="*/ 51 h 653"/>
              <a:gd name="T30" fmla="*/ 295 w 668"/>
              <a:gd name="T31" fmla="*/ 66 h 653"/>
              <a:gd name="T32" fmla="*/ 284 w 668"/>
              <a:gd name="T33" fmla="*/ 66 h 653"/>
              <a:gd name="T34" fmla="*/ 244 w 668"/>
              <a:gd name="T35" fmla="*/ 59 h 653"/>
              <a:gd name="T36" fmla="*/ 226 w 668"/>
              <a:gd name="T37" fmla="*/ 51 h 653"/>
              <a:gd name="T38" fmla="*/ 215 w 668"/>
              <a:gd name="T39" fmla="*/ 37 h 653"/>
              <a:gd name="T40" fmla="*/ 168 w 668"/>
              <a:gd name="T41" fmla="*/ 26 h 653"/>
              <a:gd name="T42" fmla="*/ 131 w 668"/>
              <a:gd name="T43" fmla="*/ 33 h 653"/>
              <a:gd name="T44" fmla="*/ 131 w 668"/>
              <a:gd name="T45" fmla="*/ 48 h 653"/>
              <a:gd name="T46" fmla="*/ 116 w 668"/>
              <a:gd name="T47" fmla="*/ 77 h 653"/>
              <a:gd name="T48" fmla="*/ 102 w 668"/>
              <a:gd name="T49" fmla="*/ 84 h 653"/>
              <a:gd name="T50" fmla="*/ 44 w 668"/>
              <a:gd name="T51" fmla="*/ 117 h 653"/>
              <a:gd name="T52" fmla="*/ 22 w 668"/>
              <a:gd name="T53" fmla="*/ 143 h 653"/>
              <a:gd name="T54" fmla="*/ 7 w 668"/>
              <a:gd name="T55" fmla="*/ 172 h 653"/>
              <a:gd name="T56" fmla="*/ 0 w 668"/>
              <a:gd name="T57" fmla="*/ 172 h 653"/>
              <a:gd name="T58" fmla="*/ 54 w 668"/>
              <a:gd name="T59" fmla="*/ 208 h 653"/>
              <a:gd name="T60" fmla="*/ 116 w 668"/>
              <a:gd name="T61" fmla="*/ 212 h 653"/>
              <a:gd name="T62" fmla="*/ 138 w 668"/>
              <a:gd name="T63" fmla="*/ 230 h 653"/>
              <a:gd name="T64" fmla="*/ 149 w 668"/>
              <a:gd name="T65" fmla="*/ 274 h 653"/>
              <a:gd name="T66" fmla="*/ 149 w 668"/>
              <a:gd name="T67" fmla="*/ 325 h 653"/>
              <a:gd name="T68" fmla="*/ 142 w 668"/>
              <a:gd name="T69" fmla="*/ 358 h 653"/>
              <a:gd name="T70" fmla="*/ 171 w 668"/>
              <a:gd name="T71" fmla="*/ 416 h 653"/>
              <a:gd name="T72" fmla="*/ 179 w 668"/>
              <a:gd name="T73" fmla="*/ 431 h 653"/>
              <a:gd name="T74" fmla="*/ 186 w 668"/>
              <a:gd name="T75" fmla="*/ 475 h 653"/>
              <a:gd name="T76" fmla="*/ 168 w 668"/>
              <a:gd name="T77" fmla="*/ 518 h 653"/>
              <a:gd name="T78" fmla="*/ 168 w 668"/>
              <a:gd name="T79" fmla="*/ 540 h 653"/>
              <a:gd name="T80" fmla="*/ 189 w 668"/>
              <a:gd name="T81" fmla="*/ 559 h 653"/>
              <a:gd name="T82" fmla="*/ 208 w 668"/>
              <a:gd name="T83" fmla="*/ 555 h 653"/>
              <a:gd name="T84" fmla="*/ 252 w 668"/>
              <a:gd name="T85" fmla="*/ 526 h 653"/>
              <a:gd name="T86" fmla="*/ 277 w 668"/>
              <a:gd name="T87" fmla="*/ 540 h 653"/>
              <a:gd name="T88" fmla="*/ 365 w 668"/>
              <a:gd name="T89" fmla="*/ 610 h 653"/>
              <a:gd name="T90" fmla="*/ 412 w 668"/>
              <a:gd name="T91" fmla="*/ 599 h 653"/>
              <a:gd name="T92" fmla="*/ 434 w 668"/>
              <a:gd name="T93" fmla="*/ 606 h 653"/>
              <a:gd name="T94" fmla="*/ 456 w 668"/>
              <a:gd name="T95" fmla="*/ 613 h 653"/>
              <a:gd name="T96" fmla="*/ 481 w 668"/>
              <a:gd name="T97" fmla="*/ 610 h 653"/>
              <a:gd name="T98" fmla="*/ 489 w 668"/>
              <a:gd name="T99" fmla="*/ 613 h 653"/>
              <a:gd name="T100" fmla="*/ 525 w 668"/>
              <a:gd name="T101" fmla="*/ 632 h 653"/>
              <a:gd name="T102" fmla="*/ 536 w 668"/>
              <a:gd name="T103" fmla="*/ 643 h 653"/>
              <a:gd name="T104" fmla="*/ 565 w 668"/>
              <a:gd name="T105" fmla="*/ 650 h 653"/>
              <a:gd name="T106" fmla="*/ 609 w 668"/>
              <a:gd name="T107" fmla="*/ 643 h 653"/>
              <a:gd name="T108" fmla="*/ 595 w 668"/>
              <a:gd name="T109" fmla="*/ 617 h 653"/>
              <a:gd name="T110" fmla="*/ 595 w 668"/>
              <a:gd name="T111" fmla="*/ 559 h 653"/>
              <a:gd name="T112" fmla="*/ 587 w 668"/>
              <a:gd name="T113" fmla="*/ 540 h 653"/>
              <a:gd name="T114" fmla="*/ 591 w 668"/>
              <a:gd name="T115" fmla="*/ 489 h 653"/>
              <a:gd name="T116" fmla="*/ 627 w 668"/>
              <a:gd name="T117" fmla="*/ 438 h 653"/>
              <a:gd name="T118" fmla="*/ 653 w 668"/>
              <a:gd name="T119" fmla="*/ 431 h 653"/>
              <a:gd name="T120" fmla="*/ 668 w 668"/>
              <a:gd name="T121" fmla="*/ 416 h 653"/>
              <a:gd name="T122" fmla="*/ 653 w 668"/>
              <a:gd name="T123" fmla="*/ 402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68" h="653">
                <a:moveTo>
                  <a:pt x="653" y="402"/>
                </a:moveTo>
                <a:lnTo>
                  <a:pt x="653" y="402"/>
                </a:lnTo>
                <a:lnTo>
                  <a:pt x="646" y="394"/>
                </a:lnTo>
                <a:lnTo>
                  <a:pt x="638" y="387"/>
                </a:lnTo>
                <a:lnTo>
                  <a:pt x="631" y="373"/>
                </a:lnTo>
                <a:lnTo>
                  <a:pt x="624" y="358"/>
                </a:lnTo>
                <a:lnTo>
                  <a:pt x="620" y="336"/>
                </a:lnTo>
                <a:lnTo>
                  <a:pt x="624" y="310"/>
                </a:lnTo>
                <a:lnTo>
                  <a:pt x="631" y="281"/>
                </a:lnTo>
                <a:lnTo>
                  <a:pt x="631" y="281"/>
                </a:lnTo>
                <a:lnTo>
                  <a:pt x="624" y="270"/>
                </a:lnTo>
                <a:lnTo>
                  <a:pt x="613" y="248"/>
                </a:lnTo>
                <a:lnTo>
                  <a:pt x="609" y="230"/>
                </a:lnTo>
                <a:lnTo>
                  <a:pt x="605" y="208"/>
                </a:lnTo>
                <a:lnTo>
                  <a:pt x="602" y="186"/>
                </a:lnTo>
                <a:lnTo>
                  <a:pt x="605" y="161"/>
                </a:lnTo>
                <a:lnTo>
                  <a:pt x="605" y="161"/>
                </a:lnTo>
                <a:lnTo>
                  <a:pt x="595" y="95"/>
                </a:lnTo>
                <a:lnTo>
                  <a:pt x="595" y="95"/>
                </a:lnTo>
                <a:lnTo>
                  <a:pt x="584" y="4"/>
                </a:lnTo>
                <a:lnTo>
                  <a:pt x="584" y="4"/>
                </a:lnTo>
                <a:lnTo>
                  <a:pt x="580" y="4"/>
                </a:lnTo>
                <a:lnTo>
                  <a:pt x="576" y="0"/>
                </a:lnTo>
                <a:lnTo>
                  <a:pt x="562" y="4"/>
                </a:lnTo>
                <a:lnTo>
                  <a:pt x="543" y="15"/>
                </a:lnTo>
                <a:lnTo>
                  <a:pt x="543" y="15"/>
                </a:lnTo>
                <a:lnTo>
                  <a:pt x="507" y="48"/>
                </a:lnTo>
                <a:lnTo>
                  <a:pt x="496" y="59"/>
                </a:lnTo>
                <a:lnTo>
                  <a:pt x="496" y="59"/>
                </a:lnTo>
                <a:lnTo>
                  <a:pt x="489" y="73"/>
                </a:lnTo>
                <a:lnTo>
                  <a:pt x="481" y="88"/>
                </a:lnTo>
                <a:lnTo>
                  <a:pt x="474" y="103"/>
                </a:lnTo>
                <a:lnTo>
                  <a:pt x="474" y="103"/>
                </a:lnTo>
                <a:lnTo>
                  <a:pt x="434" y="143"/>
                </a:lnTo>
                <a:lnTo>
                  <a:pt x="412" y="143"/>
                </a:lnTo>
                <a:lnTo>
                  <a:pt x="412" y="143"/>
                </a:lnTo>
                <a:lnTo>
                  <a:pt x="408" y="135"/>
                </a:lnTo>
                <a:lnTo>
                  <a:pt x="394" y="128"/>
                </a:lnTo>
                <a:lnTo>
                  <a:pt x="394" y="128"/>
                </a:lnTo>
                <a:lnTo>
                  <a:pt x="379" y="121"/>
                </a:lnTo>
                <a:lnTo>
                  <a:pt x="368" y="113"/>
                </a:lnTo>
                <a:lnTo>
                  <a:pt x="357" y="106"/>
                </a:lnTo>
                <a:lnTo>
                  <a:pt x="339" y="70"/>
                </a:lnTo>
                <a:lnTo>
                  <a:pt x="335" y="59"/>
                </a:lnTo>
                <a:lnTo>
                  <a:pt x="328" y="51"/>
                </a:lnTo>
                <a:lnTo>
                  <a:pt x="321" y="55"/>
                </a:lnTo>
                <a:lnTo>
                  <a:pt x="295" y="66"/>
                </a:lnTo>
                <a:lnTo>
                  <a:pt x="295" y="66"/>
                </a:lnTo>
                <a:lnTo>
                  <a:pt x="295" y="70"/>
                </a:lnTo>
                <a:lnTo>
                  <a:pt x="284" y="66"/>
                </a:lnTo>
                <a:lnTo>
                  <a:pt x="284" y="66"/>
                </a:lnTo>
                <a:lnTo>
                  <a:pt x="277" y="62"/>
                </a:lnTo>
                <a:lnTo>
                  <a:pt x="270" y="55"/>
                </a:lnTo>
                <a:lnTo>
                  <a:pt x="244" y="59"/>
                </a:lnTo>
                <a:lnTo>
                  <a:pt x="237" y="59"/>
                </a:lnTo>
                <a:lnTo>
                  <a:pt x="237" y="59"/>
                </a:lnTo>
                <a:lnTo>
                  <a:pt x="226" y="51"/>
                </a:lnTo>
                <a:lnTo>
                  <a:pt x="226" y="51"/>
                </a:lnTo>
                <a:lnTo>
                  <a:pt x="222" y="44"/>
                </a:lnTo>
                <a:lnTo>
                  <a:pt x="215" y="37"/>
                </a:lnTo>
                <a:lnTo>
                  <a:pt x="193" y="22"/>
                </a:lnTo>
                <a:lnTo>
                  <a:pt x="186" y="22"/>
                </a:lnTo>
                <a:lnTo>
                  <a:pt x="168" y="26"/>
                </a:lnTo>
                <a:lnTo>
                  <a:pt x="153" y="33"/>
                </a:lnTo>
                <a:lnTo>
                  <a:pt x="142" y="33"/>
                </a:lnTo>
                <a:lnTo>
                  <a:pt x="131" y="33"/>
                </a:lnTo>
                <a:lnTo>
                  <a:pt x="127" y="33"/>
                </a:lnTo>
                <a:lnTo>
                  <a:pt x="127" y="33"/>
                </a:lnTo>
                <a:lnTo>
                  <a:pt x="131" y="48"/>
                </a:lnTo>
                <a:lnTo>
                  <a:pt x="127" y="62"/>
                </a:lnTo>
                <a:lnTo>
                  <a:pt x="124" y="70"/>
                </a:lnTo>
                <a:lnTo>
                  <a:pt x="116" y="77"/>
                </a:lnTo>
                <a:lnTo>
                  <a:pt x="109" y="81"/>
                </a:lnTo>
                <a:lnTo>
                  <a:pt x="102" y="84"/>
                </a:lnTo>
                <a:lnTo>
                  <a:pt x="102" y="84"/>
                </a:lnTo>
                <a:lnTo>
                  <a:pt x="84" y="92"/>
                </a:lnTo>
                <a:lnTo>
                  <a:pt x="69" y="99"/>
                </a:lnTo>
                <a:lnTo>
                  <a:pt x="44" y="117"/>
                </a:lnTo>
                <a:lnTo>
                  <a:pt x="29" y="135"/>
                </a:lnTo>
                <a:lnTo>
                  <a:pt x="22" y="143"/>
                </a:lnTo>
                <a:lnTo>
                  <a:pt x="22" y="143"/>
                </a:lnTo>
                <a:lnTo>
                  <a:pt x="18" y="157"/>
                </a:lnTo>
                <a:lnTo>
                  <a:pt x="11" y="168"/>
                </a:lnTo>
                <a:lnTo>
                  <a:pt x="7" y="172"/>
                </a:lnTo>
                <a:lnTo>
                  <a:pt x="3" y="172"/>
                </a:lnTo>
                <a:lnTo>
                  <a:pt x="0" y="172"/>
                </a:lnTo>
                <a:lnTo>
                  <a:pt x="0" y="172"/>
                </a:lnTo>
                <a:lnTo>
                  <a:pt x="18" y="183"/>
                </a:lnTo>
                <a:lnTo>
                  <a:pt x="36" y="194"/>
                </a:lnTo>
                <a:lnTo>
                  <a:pt x="54" y="208"/>
                </a:lnTo>
                <a:lnTo>
                  <a:pt x="113" y="212"/>
                </a:lnTo>
                <a:lnTo>
                  <a:pt x="113" y="212"/>
                </a:lnTo>
                <a:lnTo>
                  <a:pt x="116" y="212"/>
                </a:lnTo>
                <a:lnTo>
                  <a:pt x="127" y="216"/>
                </a:lnTo>
                <a:lnTo>
                  <a:pt x="131" y="223"/>
                </a:lnTo>
                <a:lnTo>
                  <a:pt x="138" y="230"/>
                </a:lnTo>
                <a:lnTo>
                  <a:pt x="138" y="241"/>
                </a:lnTo>
                <a:lnTo>
                  <a:pt x="138" y="252"/>
                </a:lnTo>
                <a:lnTo>
                  <a:pt x="149" y="274"/>
                </a:lnTo>
                <a:lnTo>
                  <a:pt x="149" y="274"/>
                </a:lnTo>
                <a:lnTo>
                  <a:pt x="149" y="300"/>
                </a:lnTo>
                <a:lnTo>
                  <a:pt x="149" y="325"/>
                </a:lnTo>
                <a:lnTo>
                  <a:pt x="146" y="347"/>
                </a:lnTo>
                <a:lnTo>
                  <a:pt x="146" y="347"/>
                </a:lnTo>
                <a:lnTo>
                  <a:pt x="142" y="358"/>
                </a:lnTo>
                <a:lnTo>
                  <a:pt x="146" y="369"/>
                </a:lnTo>
                <a:lnTo>
                  <a:pt x="157" y="394"/>
                </a:lnTo>
                <a:lnTo>
                  <a:pt x="171" y="416"/>
                </a:lnTo>
                <a:lnTo>
                  <a:pt x="175" y="424"/>
                </a:lnTo>
                <a:lnTo>
                  <a:pt x="175" y="424"/>
                </a:lnTo>
                <a:lnTo>
                  <a:pt x="179" y="431"/>
                </a:lnTo>
                <a:lnTo>
                  <a:pt x="186" y="442"/>
                </a:lnTo>
                <a:lnTo>
                  <a:pt x="186" y="464"/>
                </a:lnTo>
                <a:lnTo>
                  <a:pt x="186" y="475"/>
                </a:lnTo>
                <a:lnTo>
                  <a:pt x="182" y="486"/>
                </a:lnTo>
                <a:lnTo>
                  <a:pt x="182" y="486"/>
                </a:lnTo>
                <a:lnTo>
                  <a:pt x="168" y="518"/>
                </a:lnTo>
                <a:lnTo>
                  <a:pt x="164" y="529"/>
                </a:lnTo>
                <a:lnTo>
                  <a:pt x="164" y="529"/>
                </a:lnTo>
                <a:lnTo>
                  <a:pt x="168" y="540"/>
                </a:lnTo>
                <a:lnTo>
                  <a:pt x="175" y="551"/>
                </a:lnTo>
                <a:lnTo>
                  <a:pt x="182" y="559"/>
                </a:lnTo>
                <a:lnTo>
                  <a:pt x="189" y="559"/>
                </a:lnTo>
                <a:lnTo>
                  <a:pt x="200" y="559"/>
                </a:lnTo>
                <a:lnTo>
                  <a:pt x="208" y="555"/>
                </a:lnTo>
                <a:lnTo>
                  <a:pt x="208" y="555"/>
                </a:lnTo>
                <a:lnTo>
                  <a:pt x="230" y="540"/>
                </a:lnTo>
                <a:lnTo>
                  <a:pt x="241" y="533"/>
                </a:lnTo>
                <a:lnTo>
                  <a:pt x="252" y="526"/>
                </a:lnTo>
                <a:lnTo>
                  <a:pt x="262" y="526"/>
                </a:lnTo>
                <a:lnTo>
                  <a:pt x="270" y="529"/>
                </a:lnTo>
                <a:lnTo>
                  <a:pt x="277" y="540"/>
                </a:lnTo>
                <a:lnTo>
                  <a:pt x="277" y="559"/>
                </a:lnTo>
                <a:lnTo>
                  <a:pt x="277" y="591"/>
                </a:lnTo>
                <a:lnTo>
                  <a:pt x="365" y="610"/>
                </a:lnTo>
                <a:lnTo>
                  <a:pt x="394" y="602"/>
                </a:lnTo>
                <a:lnTo>
                  <a:pt x="394" y="602"/>
                </a:lnTo>
                <a:lnTo>
                  <a:pt x="412" y="599"/>
                </a:lnTo>
                <a:lnTo>
                  <a:pt x="427" y="599"/>
                </a:lnTo>
                <a:lnTo>
                  <a:pt x="430" y="602"/>
                </a:lnTo>
                <a:lnTo>
                  <a:pt x="434" y="606"/>
                </a:lnTo>
                <a:lnTo>
                  <a:pt x="434" y="606"/>
                </a:lnTo>
                <a:lnTo>
                  <a:pt x="449" y="610"/>
                </a:lnTo>
                <a:lnTo>
                  <a:pt x="456" y="613"/>
                </a:lnTo>
                <a:lnTo>
                  <a:pt x="467" y="613"/>
                </a:lnTo>
                <a:lnTo>
                  <a:pt x="467" y="613"/>
                </a:lnTo>
                <a:lnTo>
                  <a:pt x="481" y="610"/>
                </a:lnTo>
                <a:lnTo>
                  <a:pt x="485" y="610"/>
                </a:lnTo>
                <a:lnTo>
                  <a:pt x="489" y="613"/>
                </a:lnTo>
                <a:lnTo>
                  <a:pt x="489" y="613"/>
                </a:lnTo>
                <a:lnTo>
                  <a:pt x="496" y="617"/>
                </a:lnTo>
                <a:lnTo>
                  <a:pt x="511" y="624"/>
                </a:lnTo>
                <a:lnTo>
                  <a:pt x="525" y="632"/>
                </a:lnTo>
                <a:lnTo>
                  <a:pt x="533" y="639"/>
                </a:lnTo>
                <a:lnTo>
                  <a:pt x="533" y="639"/>
                </a:lnTo>
                <a:lnTo>
                  <a:pt x="536" y="643"/>
                </a:lnTo>
                <a:lnTo>
                  <a:pt x="540" y="650"/>
                </a:lnTo>
                <a:lnTo>
                  <a:pt x="547" y="653"/>
                </a:lnTo>
                <a:lnTo>
                  <a:pt x="565" y="650"/>
                </a:lnTo>
                <a:lnTo>
                  <a:pt x="598" y="646"/>
                </a:lnTo>
                <a:lnTo>
                  <a:pt x="609" y="643"/>
                </a:lnTo>
                <a:lnTo>
                  <a:pt x="609" y="643"/>
                </a:lnTo>
                <a:lnTo>
                  <a:pt x="609" y="643"/>
                </a:lnTo>
                <a:lnTo>
                  <a:pt x="602" y="628"/>
                </a:lnTo>
                <a:lnTo>
                  <a:pt x="595" y="617"/>
                </a:lnTo>
                <a:lnTo>
                  <a:pt x="595" y="617"/>
                </a:lnTo>
                <a:lnTo>
                  <a:pt x="595" y="584"/>
                </a:lnTo>
                <a:lnTo>
                  <a:pt x="595" y="559"/>
                </a:lnTo>
                <a:lnTo>
                  <a:pt x="591" y="548"/>
                </a:lnTo>
                <a:lnTo>
                  <a:pt x="587" y="540"/>
                </a:lnTo>
                <a:lnTo>
                  <a:pt x="587" y="540"/>
                </a:lnTo>
                <a:lnTo>
                  <a:pt x="587" y="526"/>
                </a:lnTo>
                <a:lnTo>
                  <a:pt x="587" y="511"/>
                </a:lnTo>
                <a:lnTo>
                  <a:pt x="591" y="489"/>
                </a:lnTo>
                <a:lnTo>
                  <a:pt x="598" y="471"/>
                </a:lnTo>
                <a:lnTo>
                  <a:pt x="609" y="453"/>
                </a:lnTo>
                <a:lnTo>
                  <a:pt x="627" y="438"/>
                </a:lnTo>
                <a:lnTo>
                  <a:pt x="638" y="435"/>
                </a:lnTo>
                <a:lnTo>
                  <a:pt x="653" y="431"/>
                </a:lnTo>
                <a:lnTo>
                  <a:pt x="653" y="431"/>
                </a:lnTo>
                <a:lnTo>
                  <a:pt x="657" y="427"/>
                </a:lnTo>
                <a:lnTo>
                  <a:pt x="664" y="420"/>
                </a:lnTo>
                <a:lnTo>
                  <a:pt x="668" y="416"/>
                </a:lnTo>
                <a:lnTo>
                  <a:pt x="668" y="409"/>
                </a:lnTo>
                <a:lnTo>
                  <a:pt x="660" y="405"/>
                </a:lnTo>
                <a:lnTo>
                  <a:pt x="653" y="402"/>
                </a:lnTo>
                <a:lnTo>
                  <a:pt x="653" y="402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10668409" y="1152525"/>
            <a:ext cx="974725" cy="1054100"/>
          </a:xfrm>
          <a:custGeom>
            <a:avLst/>
            <a:gdLst>
              <a:gd name="T0" fmla="*/ 570 w 614"/>
              <a:gd name="T1" fmla="*/ 190 h 664"/>
              <a:gd name="T2" fmla="*/ 533 w 614"/>
              <a:gd name="T3" fmla="*/ 168 h 664"/>
              <a:gd name="T4" fmla="*/ 519 w 614"/>
              <a:gd name="T5" fmla="*/ 146 h 664"/>
              <a:gd name="T6" fmla="*/ 486 w 614"/>
              <a:gd name="T7" fmla="*/ 150 h 664"/>
              <a:gd name="T8" fmla="*/ 471 w 614"/>
              <a:gd name="T9" fmla="*/ 142 h 664"/>
              <a:gd name="T10" fmla="*/ 427 w 614"/>
              <a:gd name="T11" fmla="*/ 106 h 664"/>
              <a:gd name="T12" fmla="*/ 391 w 614"/>
              <a:gd name="T13" fmla="*/ 106 h 664"/>
              <a:gd name="T14" fmla="*/ 384 w 614"/>
              <a:gd name="T15" fmla="*/ 91 h 664"/>
              <a:gd name="T16" fmla="*/ 365 w 614"/>
              <a:gd name="T17" fmla="*/ 36 h 664"/>
              <a:gd name="T18" fmla="*/ 311 w 614"/>
              <a:gd name="T19" fmla="*/ 0 h 664"/>
              <a:gd name="T20" fmla="*/ 267 w 614"/>
              <a:gd name="T21" fmla="*/ 44 h 664"/>
              <a:gd name="T22" fmla="*/ 227 w 614"/>
              <a:gd name="T23" fmla="*/ 69 h 664"/>
              <a:gd name="T24" fmla="*/ 190 w 614"/>
              <a:gd name="T25" fmla="*/ 62 h 664"/>
              <a:gd name="T26" fmla="*/ 157 w 614"/>
              <a:gd name="T27" fmla="*/ 62 h 664"/>
              <a:gd name="T28" fmla="*/ 143 w 614"/>
              <a:gd name="T29" fmla="*/ 55 h 664"/>
              <a:gd name="T30" fmla="*/ 121 w 614"/>
              <a:gd name="T31" fmla="*/ 80 h 664"/>
              <a:gd name="T32" fmla="*/ 99 w 614"/>
              <a:gd name="T33" fmla="*/ 91 h 664"/>
              <a:gd name="T34" fmla="*/ 81 w 614"/>
              <a:gd name="T35" fmla="*/ 113 h 664"/>
              <a:gd name="T36" fmla="*/ 73 w 614"/>
              <a:gd name="T37" fmla="*/ 160 h 664"/>
              <a:gd name="T38" fmla="*/ 22 w 614"/>
              <a:gd name="T39" fmla="*/ 237 h 664"/>
              <a:gd name="T40" fmla="*/ 0 w 614"/>
              <a:gd name="T41" fmla="*/ 277 h 664"/>
              <a:gd name="T42" fmla="*/ 0 w 614"/>
              <a:gd name="T43" fmla="*/ 288 h 664"/>
              <a:gd name="T44" fmla="*/ 19 w 614"/>
              <a:gd name="T45" fmla="*/ 325 h 664"/>
              <a:gd name="T46" fmla="*/ 22 w 614"/>
              <a:gd name="T47" fmla="*/ 332 h 664"/>
              <a:gd name="T48" fmla="*/ 30 w 614"/>
              <a:gd name="T49" fmla="*/ 354 h 664"/>
              <a:gd name="T50" fmla="*/ 62 w 614"/>
              <a:gd name="T51" fmla="*/ 354 h 664"/>
              <a:gd name="T52" fmla="*/ 154 w 614"/>
              <a:gd name="T53" fmla="*/ 336 h 664"/>
              <a:gd name="T54" fmla="*/ 183 w 614"/>
              <a:gd name="T55" fmla="*/ 347 h 664"/>
              <a:gd name="T56" fmla="*/ 197 w 614"/>
              <a:gd name="T57" fmla="*/ 372 h 664"/>
              <a:gd name="T58" fmla="*/ 219 w 614"/>
              <a:gd name="T59" fmla="*/ 423 h 664"/>
              <a:gd name="T60" fmla="*/ 238 w 614"/>
              <a:gd name="T61" fmla="*/ 445 h 664"/>
              <a:gd name="T62" fmla="*/ 249 w 614"/>
              <a:gd name="T63" fmla="*/ 485 h 664"/>
              <a:gd name="T64" fmla="*/ 281 w 614"/>
              <a:gd name="T65" fmla="*/ 584 h 664"/>
              <a:gd name="T66" fmla="*/ 307 w 614"/>
              <a:gd name="T67" fmla="*/ 624 h 664"/>
              <a:gd name="T68" fmla="*/ 325 w 614"/>
              <a:gd name="T69" fmla="*/ 628 h 664"/>
              <a:gd name="T70" fmla="*/ 340 w 614"/>
              <a:gd name="T71" fmla="*/ 628 h 664"/>
              <a:gd name="T72" fmla="*/ 369 w 614"/>
              <a:gd name="T73" fmla="*/ 653 h 664"/>
              <a:gd name="T74" fmla="*/ 402 w 614"/>
              <a:gd name="T75" fmla="*/ 646 h 664"/>
              <a:gd name="T76" fmla="*/ 413 w 614"/>
              <a:gd name="T77" fmla="*/ 642 h 664"/>
              <a:gd name="T78" fmla="*/ 449 w 614"/>
              <a:gd name="T79" fmla="*/ 664 h 664"/>
              <a:gd name="T80" fmla="*/ 541 w 614"/>
              <a:gd name="T81" fmla="*/ 562 h 664"/>
              <a:gd name="T82" fmla="*/ 537 w 614"/>
              <a:gd name="T83" fmla="*/ 558 h 664"/>
              <a:gd name="T84" fmla="*/ 515 w 614"/>
              <a:gd name="T85" fmla="*/ 569 h 664"/>
              <a:gd name="T86" fmla="*/ 504 w 614"/>
              <a:gd name="T87" fmla="*/ 569 h 664"/>
              <a:gd name="T88" fmla="*/ 515 w 614"/>
              <a:gd name="T89" fmla="*/ 551 h 664"/>
              <a:gd name="T90" fmla="*/ 526 w 614"/>
              <a:gd name="T91" fmla="*/ 536 h 664"/>
              <a:gd name="T92" fmla="*/ 522 w 614"/>
              <a:gd name="T93" fmla="*/ 511 h 664"/>
              <a:gd name="T94" fmla="*/ 511 w 614"/>
              <a:gd name="T95" fmla="*/ 438 h 664"/>
              <a:gd name="T96" fmla="*/ 533 w 614"/>
              <a:gd name="T97" fmla="*/ 398 h 664"/>
              <a:gd name="T98" fmla="*/ 544 w 614"/>
              <a:gd name="T99" fmla="*/ 387 h 664"/>
              <a:gd name="T100" fmla="*/ 541 w 614"/>
              <a:gd name="T101" fmla="*/ 368 h 664"/>
              <a:gd name="T102" fmla="*/ 533 w 614"/>
              <a:gd name="T103" fmla="*/ 325 h 664"/>
              <a:gd name="T104" fmla="*/ 562 w 614"/>
              <a:gd name="T105" fmla="*/ 288 h 664"/>
              <a:gd name="T106" fmla="*/ 592 w 614"/>
              <a:gd name="T107" fmla="*/ 259 h 664"/>
              <a:gd name="T108" fmla="*/ 595 w 614"/>
              <a:gd name="T109" fmla="*/ 244 h 664"/>
              <a:gd name="T110" fmla="*/ 614 w 614"/>
              <a:gd name="T111" fmla="*/ 208 h 664"/>
              <a:gd name="T112" fmla="*/ 584 w 614"/>
              <a:gd name="T113" fmla="*/ 190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4" h="664">
                <a:moveTo>
                  <a:pt x="584" y="190"/>
                </a:moveTo>
                <a:lnTo>
                  <a:pt x="584" y="190"/>
                </a:lnTo>
                <a:lnTo>
                  <a:pt x="570" y="190"/>
                </a:lnTo>
                <a:lnTo>
                  <a:pt x="555" y="182"/>
                </a:lnTo>
                <a:lnTo>
                  <a:pt x="544" y="175"/>
                </a:lnTo>
                <a:lnTo>
                  <a:pt x="533" y="168"/>
                </a:lnTo>
                <a:lnTo>
                  <a:pt x="522" y="153"/>
                </a:lnTo>
                <a:lnTo>
                  <a:pt x="519" y="146"/>
                </a:lnTo>
                <a:lnTo>
                  <a:pt x="519" y="146"/>
                </a:lnTo>
                <a:lnTo>
                  <a:pt x="511" y="146"/>
                </a:lnTo>
                <a:lnTo>
                  <a:pt x="500" y="150"/>
                </a:lnTo>
                <a:lnTo>
                  <a:pt x="486" y="150"/>
                </a:lnTo>
                <a:lnTo>
                  <a:pt x="478" y="146"/>
                </a:lnTo>
                <a:lnTo>
                  <a:pt x="471" y="142"/>
                </a:lnTo>
                <a:lnTo>
                  <a:pt x="471" y="142"/>
                </a:lnTo>
                <a:lnTo>
                  <a:pt x="457" y="124"/>
                </a:lnTo>
                <a:lnTo>
                  <a:pt x="438" y="109"/>
                </a:lnTo>
                <a:lnTo>
                  <a:pt x="427" y="106"/>
                </a:lnTo>
                <a:lnTo>
                  <a:pt x="416" y="102"/>
                </a:lnTo>
                <a:lnTo>
                  <a:pt x="402" y="102"/>
                </a:lnTo>
                <a:lnTo>
                  <a:pt x="391" y="106"/>
                </a:lnTo>
                <a:lnTo>
                  <a:pt x="384" y="102"/>
                </a:lnTo>
                <a:lnTo>
                  <a:pt x="384" y="102"/>
                </a:lnTo>
                <a:lnTo>
                  <a:pt x="384" y="91"/>
                </a:lnTo>
                <a:lnTo>
                  <a:pt x="380" y="66"/>
                </a:lnTo>
                <a:lnTo>
                  <a:pt x="373" y="51"/>
                </a:lnTo>
                <a:lnTo>
                  <a:pt x="365" y="36"/>
                </a:lnTo>
                <a:lnTo>
                  <a:pt x="354" y="29"/>
                </a:lnTo>
                <a:lnTo>
                  <a:pt x="336" y="25"/>
                </a:lnTo>
                <a:lnTo>
                  <a:pt x="311" y="0"/>
                </a:lnTo>
                <a:lnTo>
                  <a:pt x="311" y="0"/>
                </a:lnTo>
                <a:lnTo>
                  <a:pt x="289" y="25"/>
                </a:lnTo>
                <a:lnTo>
                  <a:pt x="267" y="44"/>
                </a:lnTo>
                <a:lnTo>
                  <a:pt x="252" y="55"/>
                </a:lnTo>
                <a:lnTo>
                  <a:pt x="252" y="55"/>
                </a:lnTo>
                <a:lnTo>
                  <a:pt x="227" y="69"/>
                </a:lnTo>
                <a:lnTo>
                  <a:pt x="212" y="73"/>
                </a:lnTo>
                <a:lnTo>
                  <a:pt x="194" y="69"/>
                </a:lnTo>
                <a:lnTo>
                  <a:pt x="190" y="62"/>
                </a:lnTo>
                <a:lnTo>
                  <a:pt x="161" y="66"/>
                </a:lnTo>
                <a:lnTo>
                  <a:pt x="161" y="66"/>
                </a:lnTo>
                <a:lnTo>
                  <a:pt x="157" y="62"/>
                </a:lnTo>
                <a:lnTo>
                  <a:pt x="146" y="44"/>
                </a:lnTo>
                <a:lnTo>
                  <a:pt x="146" y="44"/>
                </a:lnTo>
                <a:lnTo>
                  <a:pt x="143" y="55"/>
                </a:lnTo>
                <a:lnTo>
                  <a:pt x="143" y="55"/>
                </a:lnTo>
                <a:lnTo>
                  <a:pt x="128" y="73"/>
                </a:lnTo>
                <a:lnTo>
                  <a:pt x="121" y="80"/>
                </a:lnTo>
                <a:lnTo>
                  <a:pt x="121" y="80"/>
                </a:lnTo>
                <a:lnTo>
                  <a:pt x="106" y="84"/>
                </a:lnTo>
                <a:lnTo>
                  <a:pt x="99" y="91"/>
                </a:lnTo>
                <a:lnTo>
                  <a:pt x="88" y="102"/>
                </a:lnTo>
                <a:lnTo>
                  <a:pt x="81" y="109"/>
                </a:lnTo>
                <a:lnTo>
                  <a:pt x="81" y="113"/>
                </a:lnTo>
                <a:lnTo>
                  <a:pt x="81" y="113"/>
                </a:lnTo>
                <a:lnTo>
                  <a:pt x="77" y="139"/>
                </a:lnTo>
                <a:lnTo>
                  <a:pt x="73" y="160"/>
                </a:lnTo>
                <a:lnTo>
                  <a:pt x="66" y="179"/>
                </a:lnTo>
                <a:lnTo>
                  <a:pt x="37" y="212"/>
                </a:lnTo>
                <a:lnTo>
                  <a:pt x="22" y="237"/>
                </a:lnTo>
                <a:lnTo>
                  <a:pt x="15" y="255"/>
                </a:lnTo>
                <a:lnTo>
                  <a:pt x="15" y="255"/>
                </a:lnTo>
                <a:lnTo>
                  <a:pt x="0" y="277"/>
                </a:lnTo>
                <a:lnTo>
                  <a:pt x="0" y="277"/>
                </a:lnTo>
                <a:lnTo>
                  <a:pt x="0" y="285"/>
                </a:lnTo>
                <a:lnTo>
                  <a:pt x="0" y="288"/>
                </a:lnTo>
                <a:lnTo>
                  <a:pt x="4" y="303"/>
                </a:lnTo>
                <a:lnTo>
                  <a:pt x="11" y="310"/>
                </a:lnTo>
                <a:lnTo>
                  <a:pt x="19" y="325"/>
                </a:lnTo>
                <a:lnTo>
                  <a:pt x="19" y="325"/>
                </a:lnTo>
                <a:lnTo>
                  <a:pt x="22" y="332"/>
                </a:lnTo>
                <a:lnTo>
                  <a:pt x="22" y="332"/>
                </a:lnTo>
                <a:lnTo>
                  <a:pt x="26" y="347"/>
                </a:lnTo>
                <a:lnTo>
                  <a:pt x="26" y="347"/>
                </a:lnTo>
                <a:lnTo>
                  <a:pt x="30" y="354"/>
                </a:lnTo>
                <a:lnTo>
                  <a:pt x="30" y="354"/>
                </a:lnTo>
                <a:lnTo>
                  <a:pt x="41" y="358"/>
                </a:lnTo>
                <a:lnTo>
                  <a:pt x="62" y="354"/>
                </a:lnTo>
                <a:lnTo>
                  <a:pt x="125" y="347"/>
                </a:lnTo>
                <a:lnTo>
                  <a:pt x="154" y="336"/>
                </a:lnTo>
                <a:lnTo>
                  <a:pt x="154" y="336"/>
                </a:lnTo>
                <a:lnTo>
                  <a:pt x="165" y="336"/>
                </a:lnTo>
                <a:lnTo>
                  <a:pt x="172" y="339"/>
                </a:lnTo>
                <a:lnTo>
                  <a:pt x="183" y="347"/>
                </a:lnTo>
                <a:lnTo>
                  <a:pt x="187" y="350"/>
                </a:lnTo>
                <a:lnTo>
                  <a:pt x="194" y="365"/>
                </a:lnTo>
                <a:lnTo>
                  <a:pt x="197" y="372"/>
                </a:lnTo>
                <a:lnTo>
                  <a:pt x="205" y="387"/>
                </a:lnTo>
                <a:lnTo>
                  <a:pt x="208" y="401"/>
                </a:lnTo>
                <a:lnTo>
                  <a:pt x="219" y="423"/>
                </a:lnTo>
                <a:lnTo>
                  <a:pt x="227" y="430"/>
                </a:lnTo>
                <a:lnTo>
                  <a:pt x="230" y="438"/>
                </a:lnTo>
                <a:lnTo>
                  <a:pt x="238" y="445"/>
                </a:lnTo>
                <a:lnTo>
                  <a:pt x="241" y="452"/>
                </a:lnTo>
                <a:lnTo>
                  <a:pt x="245" y="463"/>
                </a:lnTo>
                <a:lnTo>
                  <a:pt x="249" y="485"/>
                </a:lnTo>
                <a:lnTo>
                  <a:pt x="252" y="507"/>
                </a:lnTo>
                <a:lnTo>
                  <a:pt x="274" y="551"/>
                </a:lnTo>
                <a:lnTo>
                  <a:pt x="281" y="584"/>
                </a:lnTo>
                <a:lnTo>
                  <a:pt x="289" y="602"/>
                </a:lnTo>
                <a:lnTo>
                  <a:pt x="292" y="613"/>
                </a:lnTo>
                <a:lnTo>
                  <a:pt x="307" y="624"/>
                </a:lnTo>
                <a:lnTo>
                  <a:pt x="311" y="628"/>
                </a:lnTo>
                <a:lnTo>
                  <a:pt x="325" y="628"/>
                </a:lnTo>
                <a:lnTo>
                  <a:pt x="325" y="628"/>
                </a:lnTo>
                <a:lnTo>
                  <a:pt x="333" y="628"/>
                </a:lnTo>
                <a:lnTo>
                  <a:pt x="333" y="628"/>
                </a:lnTo>
                <a:lnTo>
                  <a:pt x="340" y="628"/>
                </a:lnTo>
                <a:lnTo>
                  <a:pt x="351" y="635"/>
                </a:lnTo>
                <a:lnTo>
                  <a:pt x="354" y="642"/>
                </a:lnTo>
                <a:lnTo>
                  <a:pt x="369" y="653"/>
                </a:lnTo>
                <a:lnTo>
                  <a:pt x="384" y="660"/>
                </a:lnTo>
                <a:lnTo>
                  <a:pt x="398" y="660"/>
                </a:lnTo>
                <a:lnTo>
                  <a:pt x="402" y="646"/>
                </a:lnTo>
                <a:lnTo>
                  <a:pt x="402" y="646"/>
                </a:lnTo>
                <a:lnTo>
                  <a:pt x="406" y="642"/>
                </a:lnTo>
                <a:lnTo>
                  <a:pt x="413" y="642"/>
                </a:lnTo>
                <a:lnTo>
                  <a:pt x="424" y="646"/>
                </a:lnTo>
                <a:lnTo>
                  <a:pt x="435" y="660"/>
                </a:lnTo>
                <a:lnTo>
                  <a:pt x="449" y="664"/>
                </a:lnTo>
                <a:lnTo>
                  <a:pt x="548" y="609"/>
                </a:lnTo>
                <a:lnTo>
                  <a:pt x="544" y="598"/>
                </a:lnTo>
                <a:lnTo>
                  <a:pt x="541" y="562"/>
                </a:lnTo>
                <a:lnTo>
                  <a:pt x="541" y="562"/>
                </a:lnTo>
                <a:lnTo>
                  <a:pt x="537" y="562"/>
                </a:lnTo>
                <a:lnTo>
                  <a:pt x="537" y="558"/>
                </a:lnTo>
                <a:lnTo>
                  <a:pt x="533" y="558"/>
                </a:lnTo>
                <a:lnTo>
                  <a:pt x="533" y="558"/>
                </a:lnTo>
                <a:lnTo>
                  <a:pt x="515" y="569"/>
                </a:lnTo>
                <a:lnTo>
                  <a:pt x="515" y="569"/>
                </a:lnTo>
                <a:lnTo>
                  <a:pt x="511" y="569"/>
                </a:lnTo>
                <a:lnTo>
                  <a:pt x="504" y="569"/>
                </a:lnTo>
                <a:lnTo>
                  <a:pt x="504" y="565"/>
                </a:lnTo>
                <a:lnTo>
                  <a:pt x="504" y="562"/>
                </a:lnTo>
                <a:lnTo>
                  <a:pt x="515" y="551"/>
                </a:lnTo>
                <a:lnTo>
                  <a:pt x="515" y="551"/>
                </a:lnTo>
                <a:lnTo>
                  <a:pt x="519" y="547"/>
                </a:lnTo>
                <a:lnTo>
                  <a:pt x="526" y="536"/>
                </a:lnTo>
                <a:lnTo>
                  <a:pt x="530" y="529"/>
                </a:lnTo>
                <a:lnTo>
                  <a:pt x="526" y="522"/>
                </a:lnTo>
                <a:lnTo>
                  <a:pt x="522" y="511"/>
                </a:lnTo>
                <a:lnTo>
                  <a:pt x="511" y="503"/>
                </a:lnTo>
                <a:lnTo>
                  <a:pt x="511" y="438"/>
                </a:lnTo>
                <a:lnTo>
                  <a:pt x="511" y="438"/>
                </a:lnTo>
                <a:lnTo>
                  <a:pt x="522" y="416"/>
                </a:lnTo>
                <a:lnTo>
                  <a:pt x="530" y="401"/>
                </a:lnTo>
                <a:lnTo>
                  <a:pt x="533" y="398"/>
                </a:lnTo>
                <a:lnTo>
                  <a:pt x="537" y="394"/>
                </a:lnTo>
                <a:lnTo>
                  <a:pt x="537" y="394"/>
                </a:lnTo>
                <a:lnTo>
                  <a:pt x="544" y="387"/>
                </a:lnTo>
                <a:lnTo>
                  <a:pt x="544" y="376"/>
                </a:lnTo>
                <a:lnTo>
                  <a:pt x="544" y="372"/>
                </a:lnTo>
                <a:lnTo>
                  <a:pt x="541" y="368"/>
                </a:lnTo>
                <a:lnTo>
                  <a:pt x="533" y="358"/>
                </a:lnTo>
                <a:lnTo>
                  <a:pt x="533" y="325"/>
                </a:lnTo>
                <a:lnTo>
                  <a:pt x="533" y="325"/>
                </a:lnTo>
                <a:lnTo>
                  <a:pt x="544" y="317"/>
                </a:lnTo>
                <a:lnTo>
                  <a:pt x="562" y="310"/>
                </a:lnTo>
                <a:lnTo>
                  <a:pt x="562" y="288"/>
                </a:lnTo>
                <a:lnTo>
                  <a:pt x="562" y="288"/>
                </a:lnTo>
                <a:lnTo>
                  <a:pt x="581" y="274"/>
                </a:lnTo>
                <a:lnTo>
                  <a:pt x="592" y="259"/>
                </a:lnTo>
                <a:lnTo>
                  <a:pt x="595" y="252"/>
                </a:lnTo>
                <a:lnTo>
                  <a:pt x="595" y="244"/>
                </a:lnTo>
                <a:lnTo>
                  <a:pt x="595" y="244"/>
                </a:lnTo>
                <a:lnTo>
                  <a:pt x="603" y="237"/>
                </a:lnTo>
                <a:lnTo>
                  <a:pt x="614" y="219"/>
                </a:lnTo>
                <a:lnTo>
                  <a:pt x="614" y="208"/>
                </a:lnTo>
                <a:lnTo>
                  <a:pt x="610" y="201"/>
                </a:lnTo>
                <a:lnTo>
                  <a:pt x="603" y="193"/>
                </a:lnTo>
                <a:lnTo>
                  <a:pt x="584" y="190"/>
                </a:lnTo>
                <a:lnTo>
                  <a:pt x="584" y="190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8455434" y="127000"/>
            <a:ext cx="2444750" cy="2097088"/>
          </a:xfrm>
          <a:custGeom>
            <a:avLst/>
            <a:gdLst>
              <a:gd name="T0" fmla="*/ 1022 w 1540"/>
              <a:gd name="T1" fmla="*/ 1321 h 1321"/>
              <a:gd name="T2" fmla="*/ 1205 w 1540"/>
              <a:gd name="T3" fmla="*/ 1120 h 1321"/>
              <a:gd name="T4" fmla="*/ 1227 w 1540"/>
              <a:gd name="T5" fmla="*/ 1014 h 1321"/>
              <a:gd name="T6" fmla="*/ 1347 w 1540"/>
              <a:gd name="T7" fmla="*/ 931 h 1321"/>
              <a:gd name="T8" fmla="*/ 1405 w 1540"/>
              <a:gd name="T9" fmla="*/ 993 h 1321"/>
              <a:gd name="T10" fmla="*/ 1416 w 1540"/>
              <a:gd name="T11" fmla="*/ 978 h 1321"/>
              <a:gd name="T12" fmla="*/ 1394 w 1540"/>
              <a:gd name="T13" fmla="*/ 923 h 1321"/>
              <a:gd name="T14" fmla="*/ 1475 w 1540"/>
              <a:gd name="T15" fmla="*/ 759 h 1321"/>
              <a:gd name="T16" fmla="*/ 1522 w 1540"/>
              <a:gd name="T17" fmla="*/ 719 h 1321"/>
              <a:gd name="T18" fmla="*/ 1522 w 1540"/>
              <a:gd name="T19" fmla="*/ 671 h 1321"/>
              <a:gd name="T20" fmla="*/ 1446 w 1540"/>
              <a:gd name="T21" fmla="*/ 701 h 1321"/>
              <a:gd name="T22" fmla="*/ 1351 w 1540"/>
              <a:gd name="T23" fmla="*/ 588 h 1321"/>
              <a:gd name="T24" fmla="*/ 1354 w 1540"/>
              <a:gd name="T25" fmla="*/ 540 h 1321"/>
              <a:gd name="T26" fmla="*/ 1321 w 1540"/>
              <a:gd name="T27" fmla="*/ 518 h 1321"/>
              <a:gd name="T28" fmla="*/ 1343 w 1540"/>
              <a:gd name="T29" fmla="*/ 449 h 1321"/>
              <a:gd name="T30" fmla="*/ 1336 w 1540"/>
              <a:gd name="T31" fmla="*/ 401 h 1321"/>
              <a:gd name="T32" fmla="*/ 1325 w 1540"/>
              <a:gd name="T33" fmla="*/ 347 h 1321"/>
              <a:gd name="T34" fmla="*/ 1183 w 1540"/>
              <a:gd name="T35" fmla="*/ 394 h 1321"/>
              <a:gd name="T36" fmla="*/ 1128 w 1540"/>
              <a:gd name="T37" fmla="*/ 449 h 1321"/>
              <a:gd name="T38" fmla="*/ 1048 w 1540"/>
              <a:gd name="T39" fmla="*/ 522 h 1321"/>
              <a:gd name="T40" fmla="*/ 1015 w 1540"/>
              <a:gd name="T41" fmla="*/ 529 h 1321"/>
              <a:gd name="T42" fmla="*/ 946 w 1540"/>
              <a:gd name="T43" fmla="*/ 464 h 1321"/>
              <a:gd name="T44" fmla="*/ 898 w 1540"/>
              <a:gd name="T45" fmla="*/ 420 h 1321"/>
              <a:gd name="T46" fmla="*/ 818 w 1540"/>
              <a:gd name="T47" fmla="*/ 372 h 1321"/>
              <a:gd name="T48" fmla="*/ 814 w 1540"/>
              <a:gd name="T49" fmla="*/ 321 h 1321"/>
              <a:gd name="T50" fmla="*/ 847 w 1540"/>
              <a:gd name="T51" fmla="*/ 259 h 1321"/>
              <a:gd name="T52" fmla="*/ 767 w 1540"/>
              <a:gd name="T53" fmla="*/ 183 h 1321"/>
              <a:gd name="T54" fmla="*/ 730 w 1540"/>
              <a:gd name="T55" fmla="*/ 161 h 1321"/>
              <a:gd name="T56" fmla="*/ 705 w 1540"/>
              <a:gd name="T57" fmla="*/ 208 h 1321"/>
              <a:gd name="T58" fmla="*/ 646 w 1540"/>
              <a:gd name="T59" fmla="*/ 146 h 1321"/>
              <a:gd name="T60" fmla="*/ 595 w 1540"/>
              <a:gd name="T61" fmla="*/ 99 h 1321"/>
              <a:gd name="T62" fmla="*/ 460 w 1540"/>
              <a:gd name="T63" fmla="*/ 22 h 1321"/>
              <a:gd name="T64" fmla="*/ 318 w 1540"/>
              <a:gd name="T65" fmla="*/ 62 h 1321"/>
              <a:gd name="T66" fmla="*/ 307 w 1540"/>
              <a:gd name="T67" fmla="*/ 146 h 1321"/>
              <a:gd name="T68" fmla="*/ 194 w 1540"/>
              <a:gd name="T69" fmla="*/ 208 h 1321"/>
              <a:gd name="T70" fmla="*/ 143 w 1540"/>
              <a:gd name="T71" fmla="*/ 303 h 1321"/>
              <a:gd name="T72" fmla="*/ 197 w 1540"/>
              <a:gd name="T73" fmla="*/ 409 h 1321"/>
              <a:gd name="T74" fmla="*/ 176 w 1540"/>
              <a:gd name="T75" fmla="*/ 434 h 1321"/>
              <a:gd name="T76" fmla="*/ 245 w 1540"/>
              <a:gd name="T77" fmla="*/ 522 h 1321"/>
              <a:gd name="T78" fmla="*/ 201 w 1540"/>
              <a:gd name="T79" fmla="*/ 595 h 1321"/>
              <a:gd name="T80" fmla="*/ 103 w 1540"/>
              <a:gd name="T81" fmla="*/ 646 h 1321"/>
              <a:gd name="T82" fmla="*/ 59 w 1540"/>
              <a:gd name="T83" fmla="*/ 635 h 1321"/>
              <a:gd name="T84" fmla="*/ 22 w 1540"/>
              <a:gd name="T85" fmla="*/ 719 h 1321"/>
              <a:gd name="T86" fmla="*/ 8 w 1540"/>
              <a:gd name="T87" fmla="*/ 825 h 1321"/>
              <a:gd name="T88" fmla="*/ 48 w 1540"/>
              <a:gd name="T89" fmla="*/ 989 h 1321"/>
              <a:gd name="T90" fmla="*/ 125 w 1540"/>
              <a:gd name="T91" fmla="*/ 1044 h 1321"/>
              <a:gd name="T92" fmla="*/ 187 w 1540"/>
              <a:gd name="T93" fmla="*/ 1040 h 1321"/>
              <a:gd name="T94" fmla="*/ 384 w 1540"/>
              <a:gd name="T95" fmla="*/ 1197 h 1321"/>
              <a:gd name="T96" fmla="*/ 438 w 1540"/>
              <a:gd name="T97" fmla="*/ 1175 h 1321"/>
              <a:gd name="T98" fmla="*/ 446 w 1540"/>
              <a:gd name="T99" fmla="*/ 1124 h 1321"/>
              <a:gd name="T100" fmla="*/ 475 w 1540"/>
              <a:gd name="T101" fmla="*/ 1066 h 1321"/>
              <a:gd name="T102" fmla="*/ 577 w 1540"/>
              <a:gd name="T103" fmla="*/ 1131 h 1321"/>
              <a:gd name="T104" fmla="*/ 723 w 1540"/>
              <a:gd name="T105" fmla="*/ 1168 h 1321"/>
              <a:gd name="T106" fmla="*/ 909 w 1540"/>
              <a:gd name="T107" fmla="*/ 1066 h 1321"/>
              <a:gd name="T108" fmla="*/ 902 w 1540"/>
              <a:gd name="T109" fmla="*/ 1142 h 1321"/>
              <a:gd name="T110" fmla="*/ 851 w 1540"/>
              <a:gd name="T111" fmla="*/ 1193 h 1321"/>
              <a:gd name="T112" fmla="*/ 843 w 1540"/>
              <a:gd name="T113" fmla="*/ 1241 h 1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40" h="1321">
                <a:moveTo>
                  <a:pt x="902" y="1299"/>
                </a:moveTo>
                <a:lnTo>
                  <a:pt x="902" y="1299"/>
                </a:lnTo>
                <a:lnTo>
                  <a:pt x="924" y="1306"/>
                </a:lnTo>
                <a:lnTo>
                  <a:pt x="924" y="1306"/>
                </a:lnTo>
                <a:lnTo>
                  <a:pt x="986" y="1321"/>
                </a:lnTo>
                <a:lnTo>
                  <a:pt x="986" y="1321"/>
                </a:lnTo>
                <a:lnTo>
                  <a:pt x="997" y="1321"/>
                </a:lnTo>
                <a:lnTo>
                  <a:pt x="1022" y="1321"/>
                </a:lnTo>
                <a:lnTo>
                  <a:pt x="1022" y="1321"/>
                </a:lnTo>
                <a:lnTo>
                  <a:pt x="1037" y="1321"/>
                </a:lnTo>
                <a:lnTo>
                  <a:pt x="1051" y="1314"/>
                </a:lnTo>
                <a:lnTo>
                  <a:pt x="1186" y="1139"/>
                </a:lnTo>
                <a:lnTo>
                  <a:pt x="1186" y="1139"/>
                </a:lnTo>
                <a:lnTo>
                  <a:pt x="1190" y="1139"/>
                </a:lnTo>
                <a:lnTo>
                  <a:pt x="1201" y="1128"/>
                </a:lnTo>
                <a:lnTo>
                  <a:pt x="1205" y="1120"/>
                </a:lnTo>
                <a:lnTo>
                  <a:pt x="1208" y="1109"/>
                </a:lnTo>
                <a:lnTo>
                  <a:pt x="1208" y="1095"/>
                </a:lnTo>
                <a:lnTo>
                  <a:pt x="1208" y="1076"/>
                </a:lnTo>
                <a:lnTo>
                  <a:pt x="1208" y="1076"/>
                </a:lnTo>
                <a:lnTo>
                  <a:pt x="1205" y="1055"/>
                </a:lnTo>
                <a:lnTo>
                  <a:pt x="1212" y="1040"/>
                </a:lnTo>
                <a:lnTo>
                  <a:pt x="1219" y="1025"/>
                </a:lnTo>
                <a:lnTo>
                  <a:pt x="1227" y="1014"/>
                </a:lnTo>
                <a:lnTo>
                  <a:pt x="1248" y="1000"/>
                </a:lnTo>
                <a:lnTo>
                  <a:pt x="1259" y="996"/>
                </a:lnTo>
                <a:lnTo>
                  <a:pt x="1259" y="996"/>
                </a:lnTo>
                <a:lnTo>
                  <a:pt x="1296" y="974"/>
                </a:lnTo>
                <a:lnTo>
                  <a:pt x="1325" y="952"/>
                </a:lnTo>
                <a:lnTo>
                  <a:pt x="1340" y="941"/>
                </a:lnTo>
                <a:lnTo>
                  <a:pt x="1347" y="931"/>
                </a:lnTo>
                <a:lnTo>
                  <a:pt x="1347" y="931"/>
                </a:lnTo>
                <a:lnTo>
                  <a:pt x="1351" y="927"/>
                </a:lnTo>
                <a:lnTo>
                  <a:pt x="1354" y="927"/>
                </a:lnTo>
                <a:lnTo>
                  <a:pt x="1365" y="934"/>
                </a:lnTo>
                <a:lnTo>
                  <a:pt x="1376" y="949"/>
                </a:lnTo>
                <a:lnTo>
                  <a:pt x="1380" y="960"/>
                </a:lnTo>
                <a:lnTo>
                  <a:pt x="1380" y="960"/>
                </a:lnTo>
                <a:lnTo>
                  <a:pt x="1391" y="978"/>
                </a:lnTo>
                <a:lnTo>
                  <a:pt x="1405" y="993"/>
                </a:lnTo>
                <a:lnTo>
                  <a:pt x="1413" y="996"/>
                </a:lnTo>
                <a:lnTo>
                  <a:pt x="1420" y="1000"/>
                </a:lnTo>
                <a:lnTo>
                  <a:pt x="1420" y="996"/>
                </a:lnTo>
                <a:lnTo>
                  <a:pt x="1420" y="996"/>
                </a:lnTo>
                <a:lnTo>
                  <a:pt x="1420" y="993"/>
                </a:lnTo>
                <a:lnTo>
                  <a:pt x="1420" y="993"/>
                </a:lnTo>
                <a:lnTo>
                  <a:pt x="1416" y="978"/>
                </a:lnTo>
                <a:lnTo>
                  <a:pt x="1416" y="978"/>
                </a:lnTo>
                <a:lnTo>
                  <a:pt x="1413" y="971"/>
                </a:lnTo>
                <a:lnTo>
                  <a:pt x="1405" y="956"/>
                </a:lnTo>
                <a:lnTo>
                  <a:pt x="1398" y="949"/>
                </a:lnTo>
                <a:lnTo>
                  <a:pt x="1394" y="934"/>
                </a:lnTo>
                <a:lnTo>
                  <a:pt x="1394" y="934"/>
                </a:lnTo>
                <a:lnTo>
                  <a:pt x="1394" y="931"/>
                </a:lnTo>
                <a:lnTo>
                  <a:pt x="1394" y="923"/>
                </a:lnTo>
                <a:lnTo>
                  <a:pt x="1394" y="923"/>
                </a:lnTo>
                <a:lnTo>
                  <a:pt x="1409" y="901"/>
                </a:lnTo>
                <a:lnTo>
                  <a:pt x="1416" y="883"/>
                </a:lnTo>
                <a:lnTo>
                  <a:pt x="1431" y="858"/>
                </a:lnTo>
                <a:lnTo>
                  <a:pt x="1460" y="825"/>
                </a:lnTo>
                <a:lnTo>
                  <a:pt x="1460" y="825"/>
                </a:lnTo>
                <a:lnTo>
                  <a:pt x="1467" y="806"/>
                </a:lnTo>
                <a:lnTo>
                  <a:pt x="1471" y="785"/>
                </a:lnTo>
                <a:lnTo>
                  <a:pt x="1475" y="759"/>
                </a:lnTo>
                <a:lnTo>
                  <a:pt x="1475" y="759"/>
                </a:lnTo>
                <a:lnTo>
                  <a:pt x="1475" y="755"/>
                </a:lnTo>
                <a:lnTo>
                  <a:pt x="1482" y="748"/>
                </a:lnTo>
                <a:lnTo>
                  <a:pt x="1493" y="737"/>
                </a:lnTo>
                <a:lnTo>
                  <a:pt x="1500" y="730"/>
                </a:lnTo>
                <a:lnTo>
                  <a:pt x="1515" y="726"/>
                </a:lnTo>
                <a:lnTo>
                  <a:pt x="1515" y="726"/>
                </a:lnTo>
                <a:lnTo>
                  <a:pt x="1522" y="719"/>
                </a:lnTo>
                <a:lnTo>
                  <a:pt x="1537" y="701"/>
                </a:lnTo>
                <a:lnTo>
                  <a:pt x="1537" y="701"/>
                </a:lnTo>
                <a:lnTo>
                  <a:pt x="1540" y="690"/>
                </a:lnTo>
                <a:lnTo>
                  <a:pt x="1540" y="690"/>
                </a:lnTo>
                <a:lnTo>
                  <a:pt x="1533" y="671"/>
                </a:lnTo>
                <a:lnTo>
                  <a:pt x="1533" y="671"/>
                </a:lnTo>
                <a:lnTo>
                  <a:pt x="1529" y="671"/>
                </a:lnTo>
                <a:lnTo>
                  <a:pt x="1522" y="671"/>
                </a:lnTo>
                <a:lnTo>
                  <a:pt x="1515" y="675"/>
                </a:lnTo>
                <a:lnTo>
                  <a:pt x="1508" y="693"/>
                </a:lnTo>
                <a:lnTo>
                  <a:pt x="1508" y="693"/>
                </a:lnTo>
                <a:lnTo>
                  <a:pt x="1504" y="697"/>
                </a:lnTo>
                <a:lnTo>
                  <a:pt x="1493" y="701"/>
                </a:lnTo>
                <a:lnTo>
                  <a:pt x="1475" y="704"/>
                </a:lnTo>
                <a:lnTo>
                  <a:pt x="1446" y="701"/>
                </a:lnTo>
                <a:lnTo>
                  <a:pt x="1446" y="701"/>
                </a:lnTo>
                <a:lnTo>
                  <a:pt x="1380" y="682"/>
                </a:lnTo>
                <a:lnTo>
                  <a:pt x="1380" y="682"/>
                </a:lnTo>
                <a:lnTo>
                  <a:pt x="1373" y="679"/>
                </a:lnTo>
                <a:lnTo>
                  <a:pt x="1365" y="671"/>
                </a:lnTo>
                <a:lnTo>
                  <a:pt x="1358" y="661"/>
                </a:lnTo>
                <a:lnTo>
                  <a:pt x="1343" y="631"/>
                </a:lnTo>
                <a:lnTo>
                  <a:pt x="1340" y="613"/>
                </a:lnTo>
                <a:lnTo>
                  <a:pt x="1351" y="588"/>
                </a:lnTo>
                <a:lnTo>
                  <a:pt x="1369" y="569"/>
                </a:lnTo>
                <a:lnTo>
                  <a:pt x="1369" y="569"/>
                </a:lnTo>
                <a:lnTo>
                  <a:pt x="1373" y="566"/>
                </a:lnTo>
                <a:lnTo>
                  <a:pt x="1373" y="555"/>
                </a:lnTo>
                <a:lnTo>
                  <a:pt x="1373" y="551"/>
                </a:lnTo>
                <a:lnTo>
                  <a:pt x="1369" y="544"/>
                </a:lnTo>
                <a:lnTo>
                  <a:pt x="1365" y="544"/>
                </a:lnTo>
                <a:lnTo>
                  <a:pt x="1354" y="540"/>
                </a:lnTo>
                <a:lnTo>
                  <a:pt x="1332" y="547"/>
                </a:lnTo>
                <a:lnTo>
                  <a:pt x="1321" y="544"/>
                </a:lnTo>
                <a:lnTo>
                  <a:pt x="1321" y="544"/>
                </a:lnTo>
                <a:lnTo>
                  <a:pt x="1318" y="540"/>
                </a:lnTo>
                <a:lnTo>
                  <a:pt x="1314" y="533"/>
                </a:lnTo>
                <a:lnTo>
                  <a:pt x="1314" y="529"/>
                </a:lnTo>
                <a:lnTo>
                  <a:pt x="1318" y="526"/>
                </a:lnTo>
                <a:lnTo>
                  <a:pt x="1321" y="518"/>
                </a:lnTo>
                <a:lnTo>
                  <a:pt x="1332" y="515"/>
                </a:lnTo>
                <a:lnTo>
                  <a:pt x="1332" y="515"/>
                </a:lnTo>
                <a:lnTo>
                  <a:pt x="1336" y="511"/>
                </a:lnTo>
                <a:lnTo>
                  <a:pt x="1343" y="500"/>
                </a:lnTo>
                <a:lnTo>
                  <a:pt x="1347" y="478"/>
                </a:lnTo>
                <a:lnTo>
                  <a:pt x="1347" y="467"/>
                </a:lnTo>
                <a:lnTo>
                  <a:pt x="1343" y="449"/>
                </a:lnTo>
                <a:lnTo>
                  <a:pt x="1343" y="449"/>
                </a:lnTo>
                <a:lnTo>
                  <a:pt x="1347" y="445"/>
                </a:lnTo>
                <a:lnTo>
                  <a:pt x="1358" y="431"/>
                </a:lnTo>
                <a:lnTo>
                  <a:pt x="1358" y="423"/>
                </a:lnTo>
                <a:lnTo>
                  <a:pt x="1358" y="416"/>
                </a:lnTo>
                <a:lnTo>
                  <a:pt x="1354" y="409"/>
                </a:lnTo>
                <a:lnTo>
                  <a:pt x="1343" y="409"/>
                </a:lnTo>
                <a:lnTo>
                  <a:pt x="1336" y="401"/>
                </a:lnTo>
                <a:lnTo>
                  <a:pt x="1336" y="401"/>
                </a:lnTo>
                <a:lnTo>
                  <a:pt x="1343" y="394"/>
                </a:lnTo>
                <a:lnTo>
                  <a:pt x="1354" y="372"/>
                </a:lnTo>
                <a:lnTo>
                  <a:pt x="1362" y="361"/>
                </a:lnTo>
                <a:lnTo>
                  <a:pt x="1362" y="350"/>
                </a:lnTo>
                <a:lnTo>
                  <a:pt x="1354" y="339"/>
                </a:lnTo>
                <a:lnTo>
                  <a:pt x="1340" y="329"/>
                </a:lnTo>
                <a:lnTo>
                  <a:pt x="1340" y="329"/>
                </a:lnTo>
                <a:lnTo>
                  <a:pt x="1325" y="347"/>
                </a:lnTo>
                <a:lnTo>
                  <a:pt x="1307" y="361"/>
                </a:lnTo>
                <a:lnTo>
                  <a:pt x="1285" y="376"/>
                </a:lnTo>
                <a:lnTo>
                  <a:pt x="1259" y="391"/>
                </a:lnTo>
                <a:lnTo>
                  <a:pt x="1234" y="401"/>
                </a:lnTo>
                <a:lnTo>
                  <a:pt x="1219" y="401"/>
                </a:lnTo>
                <a:lnTo>
                  <a:pt x="1208" y="401"/>
                </a:lnTo>
                <a:lnTo>
                  <a:pt x="1197" y="398"/>
                </a:lnTo>
                <a:lnTo>
                  <a:pt x="1183" y="394"/>
                </a:lnTo>
                <a:lnTo>
                  <a:pt x="1183" y="394"/>
                </a:lnTo>
                <a:lnTo>
                  <a:pt x="1165" y="405"/>
                </a:lnTo>
                <a:lnTo>
                  <a:pt x="1154" y="420"/>
                </a:lnTo>
                <a:lnTo>
                  <a:pt x="1150" y="427"/>
                </a:lnTo>
                <a:lnTo>
                  <a:pt x="1146" y="438"/>
                </a:lnTo>
                <a:lnTo>
                  <a:pt x="1146" y="438"/>
                </a:lnTo>
                <a:lnTo>
                  <a:pt x="1139" y="445"/>
                </a:lnTo>
                <a:lnTo>
                  <a:pt x="1128" y="449"/>
                </a:lnTo>
                <a:lnTo>
                  <a:pt x="1110" y="453"/>
                </a:lnTo>
                <a:lnTo>
                  <a:pt x="1110" y="453"/>
                </a:lnTo>
                <a:lnTo>
                  <a:pt x="1099" y="456"/>
                </a:lnTo>
                <a:lnTo>
                  <a:pt x="1073" y="474"/>
                </a:lnTo>
                <a:lnTo>
                  <a:pt x="1062" y="482"/>
                </a:lnTo>
                <a:lnTo>
                  <a:pt x="1051" y="496"/>
                </a:lnTo>
                <a:lnTo>
                  <a:pt x="1048" y="507"/>
                </a:lnTo>
                <a:lnTo>
                  <a:pt x="1048" y="522"/>
                </a:lnTo>
                <a:lnTo>
                  <a:pt x="1048" y="522"/>
                </a:lnTo>
                <a:lnTo>
                  <a:pt x="1048" y="529"/>
                </a:lnTo>
                <a:lnTo>
                  <a:pt x="1044" y="540"/>
                </a:lnTo>
                <a:lnTo>
                  <a:pt x="1037" y="544"/>
                </a:lnTo>
                <a:lnTo>
                  <a:pt x="1033" y="544"/>
                </a:lnTo>
                <a:lnTo>
                  <a:pt x="1026" y="540"/>
                </a:lnTo>
                <a:lnTo>
                  <a:pt x="1015" y="529"/>
                </a:lnTo>
                <a:lnTo>
                  <a:pt x="1015" y="529"/>
                </a:lnTo>
                <a:lnTo>
                  <a:pt x="997" y="504"/>
                </a:lnTo>
                <a:lnTo>
                  <a:pt x="982" y="489"/>
                </a:lnTo>
                <a:lnTo>
                  <a:pt x="975" y="482"/>
                </a:lnTo>
                <a:lnTo>
                  <a:pt x="967" y="478"/>
                </a:lnTo>
                <a:lnTo>
                  <a:pt x="957" y="478"/>
                </a:lnTo>
                <a:lnTo>
                  <a:pt x="949" y="478"/>
                </a:lnTo>
                <a:lnTo>
                  <a:pt x="949" y="478"/>
                </a:lnTo>
                <a:lnTo>
                  <a:pt x="946" y="464"/>
                </a:lnTo>
                <a:lnTo>
                  <a:pt x="942" y="434"/>
                </a:lnTo>
                <a:lnTo>
                  <a:pt x="938" y="420"/>
                </a:lnTo>
                <a:lnTo>
                  <a:pt x="931" y="412"/>
                </a:lnTo>
                <a:lnTo>
                  <a:pt x="924" y="409"/>
                </a:lnTo>
                <a:lnTo>
                  <a:pt x="916" y="416"/>
                </a:lnTo>
                <a:lnTo>
                  <a:pt x="916" y="416"/>
                </a:lnTo>
                <a:lnTo>
                  <a:pt x="909" y="416"/>
                </a:lnTo>
                <a:lnTo>
                  <a:pt x="898" y="420"/>
                </a:lnTo>
                <a:lnTo>
                  <a:pt x="880" y="420"/>
                </a:lnTo>
                <a:lnTo>
                  <a:pt x="873" y="416"/>
                </a:lnTo>
                <a:lnTo>
                  <a:pt x="865" y="409"/>
                </a:lnTo>
                <a:lnTo>
                  <a:pt x="865" y="409"/>
                </a:lnTo>
                <a:lnTo>
                  <a:pt x="840" y="383"/>
                </a:lnTo>
                <a:lnTo>
                  <a:pt x="829" y="376"/>
                </a:lnTo>
                <a:lnTo>
                  <a:pt x="818" y="372"/>
                </a:lnTo>
                <a:lnTo>
                  <a:pt x="818" y="372"/>
                </a:lnTo>
                <a:lnTo>
                  <a:pt x="811" y="372"/>
                </a:lnTo>
                <a:lnTo>
                  <a:pt x="803" y="365"/>
                </a:lnTo>
                <a:lnTo>
                  <a:pt x="796" y="358"/>
                </a:lnTo>
                <a:lnTo>
                  <a:pt x="796" y="347"/>
                </a:lnTo>
                <a:lnTo>
                  <a:pt x="792" y="339"/>
                </a:lnTo>
                <a:lnTo>
                  <a:pt x="796" y="332"/>
                </a:lnTo>
                <a:lnTo>
                  <a:pt x="803" y="325"/>
                </a:lnTo>
                <a:lnTo>
                  <a:pt x="814" y="321"/>
                </a:lnTo>
                <a:lnTo>
                  <a:pt x="814" y="321"/>
                </a:lnTo>
                <a:lnTo>
                  <a:pt x="829" y="318"/>
                </a:lnTo>
                <a:lnTo>
                  <a:pt x="840" y="314"/>
                </a:lnTo>
                <a:lnTo>
                  <a:pt x="847" y="307"/>
                </a:lnTo>
                <a:lnTo>
                  <a:pt x="851" y="299"/>
                </a:lnTo>
                <a:lnTo>
                  <a:pt x="854" y="288"/>
                </a:lnTo>
                <a:lnTo>
                  <a:pt x="854" y="277"/>
                </a:lnTo>
                <a:lnTo>
                  <a:pt x="847" y="259"/>
                </a:lnTo>
                <a:lnTo>
                  <a:pt x="811" y="245"/>
                </a:lnTo>
                <a:lnTo>
                  <a:pt x="811" y="245"/>
                </a:lnTo>
                <a:lnTo>
                  <a:pt x="800" y="226"/>
                </a:lnTo>
                <a:lnTo>
                  <a:pt x="792" y="201"/>
                </a:lnTo>
                <a:lnTo>
                  <a:pt x="792" y="201"/>
                </a:lnTo>
                <a:lnTo>
                  <a:pt x="785" y="194"/>
                </a:lnTo>
                <a:lnTo>
                  <a:pt x="774" y="190"/>
                </a:lnTo>
                <a:lnTo>
                  <a:pt x="767" y="183"/>
                </a:lnTo>
                <a:lnTo>
                  <a:pt x="763" y="175"/>
                </a:lnTo>
                <a:lnTo>
                  <a:pt x="759" y="168"/>
                </a:lnTo>
                <a:lnTo>
                  <a:pt x="756" y="153"/>
                </a:lnTo>
                <a:lnTo>
                  <a:pt x="756" y="153"/>
                </a:lnTo>
                <a:lnTo>
                  <a:pt x="752" y="153"/>
                </a:lnTo>
                <a:lnTo>
                  <a:pt x="741" y="153"/>
                </a:lnTo>
                <a:lnTo>
                  <a:pt x="738" y="157"/>
                </a:lnTo>
                <a:lnTo>
                  <a:pt x="730" y="161"/>
                </a:lnTo>
                <a:lnTo>
                  <a:pt x="727" y="172"/>
                </a:lnTo>
                <a:lnTo>
                  <a:pt x="727" y="183"/>
                </a:lnTo>
                <a:lnTo>
                  <a:pt x="727" y="183"/>
                </a:lnTo>
                <a:lnTo>
                  <a:pt x="723" y="190"/>
                </a:lnTo>
                <a:lnTo>
                  <a:pt x="719" y="201"/>
                </a:lnTo>
                <a:lnTo>
                  <a:pt x="716" y="208"/>
                </a:lnTo>
                <a:lnTo>
                  <a:pt x="712" y="212"/>
                </a:lnTo>
                <a:lnTo>
                  <a:pt x="705" y="208"/>
                </a:lnTo>
                <a:lnTo>
                  <a:pt x="697" y="204"/>
                </a:lnTo>
                <a:lnTo>
                  <a:pt x="697" y="204"/>
                </a:lnTo>
                <a:lnTo>
                  <a:pt x="672" y="186"/>
                </a:lnTo>
                <a:lnTo>
                  <a:pt x="672" y="186"/>
                </a:lnTo>
                <a:lnTo>
                  <a:pt x="668" y="179"/>
                </a:lnTo>
                <a:lnTo>
                  <a:pt x="661" y="164"/>
                </a:lnTo>
                <a:lnTo>
                  <a:pt x="650" y="150"/>
                </a:lnTo>
                <a:lnTo>
                  <a:pt x="646" y="146"/>
                </a:lnTo>
                <a:lnTo>
                  <a:pt x="639" y="146"/>
                </a:lnTo>
                <a:lnTo>
                  <a:pt x="639" y="146"/>
                </a:lnTo>
                <a:lnTo>
                  <a:pt x="588" y="146"/>
                </a:lnTo>
                <a:lnTo>
                  <a:pt x="588" y="146"/>
                </a:lnTo>
                <a:lnTo>
                  <a:pt x="588" y="128"/>
                </a:lnTo>
                <a:lnTo>
                  <a:pt x="592" y="113"/>
                </a:lnTo>
                <a:lnTo>
                  <a:pt x="595" y="99"/>
                </a:lnTo>
                <a:lnTo>
                  <a:pt x="595" y="99"/>
                </a:lnTo>
                <a:lnTo>
                  <a:pt x="595" y="91"/>
                </a:lnTo>
                <a:lnTo>
                  <a:pt x="595" y="88"/>
                </a:lnTo>
                <a:lnTo>
                  <a:pt x="584" y="80"/>
                </a:lnTo>
                <a:lnTo>
                  <a:pt x="566" y="77"/>
                </a:lnTo>
                <a:lnTo>
                  <a:pt x="519" y="33"/>
                </a:lnTo>
                <a:lnTo>
                  <a:pt x="468" y="29"/>
                </a:lnTo>
                <a:lnTo>
                  <a:pt x="468" y="29"/>
                </a:lnTo>
                <a:lnTo>
                  <a:pt x="460" y="22"/>
                </a:lnTo>
                <a:lnTo>
                  <a:pt x="438" y="7"/>
                </a:lnTo>
                <a:lnTo>
                  <a:pt x="427" y="4"/>
                </a:lnTo>
                <a:lnTo>
                  <a:pt x="416" y="0"/>
                </a:lnTo>
                <a:lnTo>
                  <a:pt x="406" y="0"/>
                </a:lnTo>
                <a:lnTo>
                  <a:pt x="398" y="4"/>
                </a:lnTo>
                <a:lnTo>
                  <a:pt x="398" y="4"/>
                </a:lnTo>
                <a:lnTo>
                  <a:pt x="362" y="51"/>
                </a:lnTo>
                <a:lnTo>
                  <a:pt x="318" y="62"/>
                </a:lnTo>
                <a:lnTo>
                  <a:pt x="318" y="62"/>
                </a:lnTo>
                <a:lnTo>
                  <a:pt x="314" y="62"/>
                </a:lnTo>
                <a:lnTo>
                  <a:pt x="307" y="66"/>
                </a:lnTo>
                <a:lnTo>
                  <a:pt x="300" y="73"/>
                </a:lnTo>
                <a:lnTo>
                  <a:pt x="296" y="80"/>
                </a:lnTo>
                <a:lnTo>
                  <a:pt x="296" y="95"/>
                </a:lnTo>
                <a:lnTo>
                  <a:pt x="296" y="117"/>
                </a:lnTo>
                <a:lnTo>
                  <a:pt x="307" y="146"/>
                </a:lnTo>
                <a:lnTo>
                  <a:pt x="307" y="146"/>
                </a:lnTo>
                <a:lnTo>
                  <a:pt x="307" y="150"/>
                </a:lnTo>
                <a:lnTo>
                  <a:pt x="300" y="157"/>
                </a:lnTo>
                <a:lnTo>
                  <a:pt x="285" y="172"/>
                </a:lnTo>
                <a:lnTo>
                  <a:pt x="260" y="183"/>
                </a:lnTo>
                <a:lnTo>
                  <a:pt x="260" y="183"/>
                </a:lnTo>
                <a:lnTo>
                  <a:pt x="227" y="194"/>
                </a:lnTo>
                <a:lnTo>
                  <a:pt x="194" y="208"/>
                </a:lnTo>
                <a:lnTo>
                  <a:pt x="183" y="215"/>
                </a:lnTo>
                <a:lnTo>
                  <a:pt x="172" y="226"/>
                </a:lnTo>
                <a:lnTo>
                  <a:pt x="165" y="237"/>
                </a:lnTo>
                <a:lnTo>
                  <a:pt x="161" y="248"/>
                </a:lnTo>
                <a:lnTo>
                  <a:pt x="161" y="248"/>
                </a:lnTo>
                <a:lnTo>
                  <a:pt x="157" y="259"/>
                </a:lnTo>
                <a:lnTo>
                  <a:pt x="146" y="285"/>
                </a:lnTo>
                <a:lnTo>
                  <a:pt x="143" y="303"/>
                </a:lnTo>
                <a:lnTo>
                  <a:pt x="143" y="318"/>
                </a:lnTo>
                <a:lnTo>
                  <a:pt x="146" y="332"/>
                </a:lnTo>
                <a:lnTo>
                  <a:pt x="154" y="343"/>
                </a:lnTo>
                <a:lnTo>
                  <a:pt x="154" y="343"/>
                </a:lnTo>
                <a:lnTo>
                  <a:pt x="179" y="365"/>
                </a:lnTo>
                <a:lnTo>
                  <a:pt x="194" y="391"/>
                </a:lnTo>
                <a:lnTo>
                  <a:pt x="197" y="401"/>
                </a:lnTo>
                <a:lnTo>
                  <a:pt x="197" y="409"/>
                </a:lnTo>
                <a:lnTo>
                  <a:pt x="194" y="416"/>
                </a:lnTo>
                <a:lnTo>
                  <a:pt x="183" y="420"/>
                </a:lnTo>
                <a:lnTo>
                  <a:pt x="183" y="420"/>
                </a:lnTo>
                <a:lnTo>
                  <a:pt x="179" y="420"/>
                </a:lnTo>
                <a:lnTo>
                  <a:pt x="168" y="423"/>
                </a:lnTo>
                <a:lnTo>
                  <a:pt x="168" y="427"/>
                </a:lnTo>
                <a:lnTo>
                  <a:pt x="168" y="431"/>
                </a:lnTo>
                <a:lnTo>
                  <a:pt x="176" y="434"/>
                </a:lnTo>
                <a:lnTo>
                  <a:pt x="187" y="442"/>
                </a:lnTo>
                <a:lnTo>
                  <a:pt x="187" y="442"/>
                </a:lnTo>
                <a:lnTo>
                  <a:pt x="197" y="449"/>
                </a:lnTo>
                <a:lnTo>
                  <a:pt x="212" y="460"/>
                </a:lnTo>
                <a:lnTo>
                  <a:pt x="227" y="474"/>
                </a:lnTo>
                <a:lnTo>
                  <a:pt x="238" y="489"/>
                </a:lnTo>
                <a:lnTo>
                  <a:pt x="241" y="507"/>
                </a:lnTo>
                <a:lnTo>
                  <a:pt x="245" y="522"/>
                </a:lnTo>
                <a:lnTo>
                  <a:pt x="241" y="536"/>
                </a:lnTo>
                <a:lnTo>
                  <a:pt x="234" y="547"/>
                </a:lnTo>
                <a:lnTo>
                  <a:pt x="234" y="547"/>
                </a:lnTo>
                <a:lnTo>
                  <a:pt x="219" y="562"/>
                </a:lnTo>
                <a:lnTo>
                  <a:pt x="212" y="577"/>
                </a:lnTo>
                <a:lnTo>
                  <a:pt x="208" y="588"/>
                </a:lnTo>
                <a:lnTo>
                  <a:pt x="208" y="588"/>
                </a:lnTo>
                <a:lnTo>
                  <a:pt x="201" y="595"/>
                </a:lnTo>
                <a:lnTo>
                  <a:pt x="179" y="606"/>
                </a:lnTo>
                <a:lnTo>
                  <a:pt x="168" y="613"/>
                </a:lnTo>
                <a:lnTo>
                  <a:pt x="150" y="620"/>
                </a:lnTo>
                <a:lnTo>
                  <a:pt x="132" y="624"/>
                </a:lnTo>
                <a:lnTo>
                  <a:pt x="110" y="624"/>
                </a:lnTo>
                <a:lnTo>
                  <a:pt x="110" y="624"/>
                </a:lnTo>
                <a:lnTo>
                  <a:pt x="110" y="631"/>
                </a:lnTo>
                <a:lnTo>
                  <a:pt x="103" y="646"/>
                </a:lnTo>
                <a:lnTo>
                  <a:pt x="99" y="653"/>
                </a:lnTo>
                <a:lnTo>
                  <a:pt x="95" y="657"/>
                </a:lnTo>
                <a:lnTo>
                  <a:pt x="88" y="653"/>
                </a:lnTo>
                <a:lnTo>
                  <a:pt x="81" y="642"/>
                </a:lnTo>
                <a:lnTo>
                  <a:pt x="81" y="642"/>
                </a:lnTo>
                <a:lnTo>
                  <a:pt x="73" y="635"/>
                </a:lnTo>
                <a:lnTo>
                  <a:pt x="62" y="631"/>
                </a:lnTo>
                <a:lnTo>
                  <a:pt x="59" y="635"/>
                </a:lnTo>
                <a:lnTo>
                  <a:pt x="52" y="639"/>
                </a:lnTo>
                <a:lnTo>
                  <a:pt x="44" y="657"/>
                </a:lnTo>
                <a:lnTo>
                  <a:pt x="41" y="664"/>
                </a:lnTo>
                <a:lnTo>
                  <a:pt x="41" y="664"/>
                </a:lnTo>
                <a:lnTo>
                  <a:pt x="33" y="682"/>
                </a:lnTo>
                <a:lnTo>
                  <a:pt x="26" y="701"/>
                </a:lnTo>
                <a:lnTo>
                  <a:pt x="22" y="719"/>
                </a:lnTo>
                <a:lnTo>
                  <a:pt x="22" y="719"/>
                </a:lnTo>
                <a:lnTo>
                  <a:pt x="22" y="734"/>
                </a:lnTo>
                <a:lnTo>
                  <a:pt x="15" y="748"/>
                </a:lnTo>
                <a:lnTo>
                  <a:pt x="11" y="759"/>
                </a:lnTo>
                <a:lnTo>
                  <a:pt x="15" y="817"/>
                </a:lnTo>
                <a:lnTo>
                  <a:pt x="15" y="817"/>
                </a:lnTo>
                <a:lnTo>
                  <a:pt x="8" y="825"/>
                </a:lnTo>
                <a:lnTo>
                  <a:pt x="8" y="825"/>
                </a:lnTo>
                <a:lnTo>
                  <a:pt x="8" y="825"/>
                </a:lnTo>
                <a:lnTo>
                  <a:pt x="8" y="825"/>
                </a:lnTo>
                <a:lnTo>
                  <a:pt x="4" y="850"/>
                </a:lnTo>
                <a:lnTo>
                  <a:pt x="0" y="872"/>
                </a:lnTo>
                <a:lnTo>
                  <a:pt x="0" y="894"/>
                </a:lnTo>
                <a:lnTo>
                  <a:pt x="4" y="912"/>
                </a:lnTo>
                <a:lnTo>
                  <a:pt x="15" y="945"/>
                </a:lnTo>
                <a:lnTo>
                  <a:pt x="30" y="971"/>
                </a:lnTo>
                <a:lnTo>
                  <a:pt x="48" y="989"/>
                </a:lnTo>
                <a:lnTo>
                  <a:pt x="62" y="1000"/>
                </a:lnTo>
                <a:lnTo>
                  <a:pt x="77" y="1011"/>
                </a:lnTo>
                <a:lnTo>
                  <a:pt x="77" y="1011"/>
                </a:lnTo>
                <a:lnTo>
                  <a:pt x="92" y="1014"/>
                </a:lnTo>
                <a:lnTo>
                  <a:pt x="106" y="1018"/>
                </a:lnTo>
                <a:lnTo>
                  <a:pt x="114" y="1025"/>
                </a:lnTo>
                <a:lnTo>
                  <a:pt x="121" y="1033"/>
                </a:lnTo>
                <a:lnTo>
                  <a:pt x="125" y="1044"/>
                </a:lnTo>
                <a:lnTo>
                  <a:pt x="125" y="1047"/>
                </a:lnTo>
                <a:lnTo>
                  <a:pt x="125" y="1047"/>
                </a:lnTo>
                <a:lnTo>
                  <a:pt x="135" y="1040"/>
                </a:lnTo>
                <a:lnTo>
                  <a:pt x="146" y="1036"/>
                </a:lnTo>
                <a:lnTo>
                  <a:pt x="157" y="1033"/>
                </a:lnTo>
                <a:lnTo>
                  <a:pt x="168" y="1036"/>
                </a:lnTo>
                <a:lnTo>
                  <a:pt x="179" y="1040"/>
                </a:lnTo>
                <a:lnTo>
                  <a:pt x="187" y="1040"/>
                </a:lnTo>
                <a:lnTo>
                  <a:pt x="205" y="1062"/>
                </a:lnTo>
                <a:lnTo>
                  <a:pt x="227" y="1084"/>
                </a:lnTo>
                <a:lnTo>
                  <a:pt x="256" y="1109"/>
                </a:lnTo>
                <a:lnTo>
                  <a:pt x="292" y="1149"/>
                </a:lnTo>
                <a:lnTo>
                  <a:pt x="311" y="1164"/>
                </a:lnTo>
                <a:lnTo>
                  <a:pt x="343" y="1175"/>
                </a:lnTo>
                <a:lnTo>
                  <a:pt x="369" y="1186"/>
                </a:lnTo>
                <a:lnTo>
                  <a:pt x="384" y="1197"/>
                </a:lnTo>
                <a:lnTo>
                  <a:pt x="413" y="1193"/>
                </a:lnTo>
                <a:lnTo>
                  <a:pt x="413" y="1193"/>
                </a:lnTo>
                <a:lnTo>
                  <a:pt x="427" y="1193"/>
                </a:lnTo>
                <a:lnTo>
                  <a:pt x="435" y="1190"/>
                </a:lnTo>
                <a:lnTo>
                  <a:pt x="442" y="1186"/>
                </a:lnTo>
                <a:lnTo>
                  <a:pt x="442" y="1182"/>
                </a:lnTo>
                <a:lnTo>
                  <a:pt x="438" y="1179"/>
                </a:lnTo>
                <a:lnTo>
                  <a:pt x="438" y="1175"/>
                </a:lnTo>
                <a:lnTo>
                  <a:pt x="438" y="1175"/>
                </a:lnTo>
                <a:lnTo>
                  <a:pt x="427" y="1160"/>
                </a:lnTo>
                <a:lnTo>
                  <a:pt x="420" y="1149"/>
                </a:lnTo>
                <a:lnTo>
                  <a:pt x="420" y="1146"/>
                </a:lnTo>
                <a:lnTo>
                  <a:pt x="424" y="1142"/>
                </a:lnTo>
                <a:lnTo>
                  <a:pt x="424" y="1142"/>
                </a:lnTo>
                <a:lnTo>
                  <a:pt x="435" y="1135"/>
                </a:lnTo>
                <a:lnTo>
                  <a:pt x="446" y="1124"/>
                </a:lnTo>
                <a:lnTo>
                  <a:pt x="457" y="1113"/>
                </a:lnTo>
                <a:lnTo>
                  <a:pt x="457" y="1113"/>
                </a:lnTo>
                <a:lnTo>
                  <a:pt x="457" y="1087"/>
                </a:lnTo>
                <a:lnTo>
                  <a:pt x="457" y="1069"/>
                </a:lnTo>
                <a:lnTo>
                  <a:pt x="460" y="1062"/>
                </a:lnTo>
                <a:lnTo>
                  <a:pt x="464" y="1058"/>
                </a:lnTo>
                <a:lnTo>
                  <a:pt x="471" y="1058"/>
                </a:lnTo>
                <a:lnTo>
                  <a:pt x="475" y="1066"/>
                </a:lnTo>
                <a:lnTo>
                  <a:pt x="475" y="1066"/>
                </a:lnTo>
                <a:lnTo>
                  <a:pt x="493" y="1084"/>
                </a:lnTo>
                <a:lnTo>
                  <a:pt x="519" y="1106"/>
                </a:lnTo>
                <a:lnTo>
                  <a:pt x="541" y="1124"/>
                </a:lnTo>
                <a:lnTo>
                  <a:pt x="548" y="1128"/>
                </a:lnTo>
                <a:lnTo>
                  <a:pt x="559" y="1131"/>
                </a:lnTo>
                <a:lnTo>
                  <a:pt x="559" y="1131"/>
                </a:lnTo>
                <a:lnTo>
                  <a:pt x="577" y="1131"/>
                </a:lnTo>
                <a:lnTo>
                  <a:pt x="603" y="1139"/>
                </a:lnTo>
                <a:lnTo>
                  <a:pt x="635" y="1146"/>
                </a:lnTo>
                <a:lnTo>
                  <a:pt x="650" y="1153"/>
                </a:lnTo>
                <a:lnTo>
                  <a:pt x="668" y="1164"/>
                </a:lnTo>
                <a:lnTo>
                  <a:pt x="668" y="1164"/>
                </a:lnTo>
                <a:lnTo>
                  <a:pt x="686" y="1171"/>
                </a:lnTo>
                <a:lnTo>
                  <a:pt x="705" y="1171"/>
                </a:lnTo>
                <a:lnTo>
                  <a:pt x="723" y="1168"/>
                </a:lnTo>
                <a:lnTo>
                  <a:pt x="741" y="1160"/>
                </a:lnTo>
                <a:lnTo>
                  <a:pt x="767" y="1142"/>
                </a:lnTo>
                <a:lnTo>
                  <a:pt x="778" y="1131"/>
                </a:lnTo>
                <a:lnTo>
                  <a:pt x="832" y="1120"/>
                </a:lnTo>
                <a:lnTo>
                  <a:pt x="873" y="1076"/>
                </a:lnTo>
                <a:lnTo>
                  <a:pt x="873" y="1076"/>
                </a:lnTo>
                <a:lnTo>
                  <a:pt x="894" y="1066"/>
                </a:lnTo>
                <a:lnTo>
                  <a:pt x="909" y="1066"/>
                </a:lnTo>
                <a:lnTo>
                  <a:pt x="913" y="1073"/>
                </a:lnTo>
                <a:lnTo>
                  <a:pt x="916" y="1080"/>
                </a:lnTo>
                <a:lnTo>
                  <a:pt x="909" y="1106"/>
                </a:lnTo>
                <a:lnTo>
                  <a:pt x="905" y="1117"/>
                </a:lnTo>
                <a:lnTo>
                  <a:pt x="905" y="1117"/>
                </a:lnTo>
                <a:lnTo>
                  <a:pt x="909" y="1124"/>
                </a:lnTo>
                <a:lnTo>
                  <a:pt x="909" y="1131"/>
                </a:lnTo>
                <a:lnTo>
                  <a:pt x="902" y="1142"/>
                </a:lnTo>
                <a:lnTo>
                  <a:pt x="891" y="1149"/>
                </a:lnTo>
                <a:lnTo>
                  <a:pt x="887" y="1153"/>
                </a:lnTo>
                <a:lnTo>
                  <a:pt x="887" y="1153"/>
                </a:lnTo>
                <a:lnTo>
                  <a:pt x="873" y="1157"/>
                </a:lnTo>
                <a:lnTo>
                  <a:pt x="862" y="1164"/>
                </a:lnTo>
                <a:lnTo>
                  <a:pt x="858" y="1171"/>
                </a:lnTo>
                <a:lnTo>
                  <a:pt x="854" y="1179"/>
                </a:lnTo>
                <a:lnTo>
                  <a:pt x="851" y="1193"/>
                </a:lnTo>
                <a:lnTo>
                  <a:pt x="854" y="1197"/>
                </a:lnTo>
                <a:lnTo>
                  <a:pt x="854" y="1197"/>
                </a:lnTo>
                <a:lnTo>
                  <a:pt x="858" y="1208"/>
                </a:lnTo>
                <a:lnTo>
                  <a:pt x="862" y="1215"/>
                </a:lnTo>
                <a:lnTo>
                  <a:pt x="858" y="1222"/>
                </a:lnTo>
                <a:lnTo>
                  <a:pt x="858" y="1230"/>
                </a:lnTo>
                <a:lnTo>
                  <a:pt x="847" y="1237"/>
                </a:lnTo>
                <a:lnTo>
                  <a:pt x="843" y="1241"/>
                </a:lnTo>
                <a:lnTo>
                  <a:pt x="858" y="1252"/>
                </a:lnTo>
                <a:lnTo>
                  <a:pt x="858" y="1252"/>
                </a:lnTo>
                <a:lnTo>
                  <a:pt x="880" y="1263"/>
                </a:lnTo>
                <a:lnTo>
                  <a:pt x="880" y="1263"/>
                </a:lnTo>
                <a:lnTo>
                  <a:pt x="887" y="1270"/>
                </a:lnTo>
                <a:lnTo>
                  <a:pt x="891" y="1277"/>
                </a:lnTo>
                <a:lnTo>
                  <a:pt x="902" y="1299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4"/>
          <p:cNvSpPr>
            <a:spLocks/>
          </p:cNvSpPr>
          <p:nvPr/>
        </p:nvSpPr>
        <p:spPr bwMode="auto">
          <a:xfrm>
            <a:off x="10123897" y="1598613"/>
            <a:ext cx="1466850" cy="1257300"/>
          </a:xfrm>
          <a:custGeom>
            <a:avLst/>
            <a:gdLst>
              <a:gd name="T0" fmla="*/ 767 w 924"/>
              <a:gd name="T1" fmla="*/ 365 h 792"/>
              <a:gd name="T2" fmla="*/ 741 w 924"/>
              <a:gd name="T3" fmla="*/ 379 h 792"/>
              <a:gd name="T4" fmla="*/ 694 w 924"/>
              <a:gd name="T5" fmla="*/ 354 h 792"/>
              <a:gd name="T6" fmla="*/ 676 w 924"/>
              <a:gd name="T7" fmla="*/ 347 h 792"/>
              <a:gd name="T8" fmla="*/ 635 w 924"/>
              <a:gd name="T9" fmla="*/ 332 h 792"/>
              <a:gd name="T10" fmla="*/ 595 w 924"/>
              <a:gd name="T11" fmla="*/ 226 h 792"/>
              <a:gd name="T12" fmla="*/ 581 w 924"/>
              <a:gd name="T13" fmla="*/ 164 h 792"/>
              <a:gd name="T14" fmla="*/ 551 w 924"/>
              <a:gd name="T15" fmla="*/ 120 h 792"/>
              <a:gd name="T16" fmla="*/ 537 w 924"/>
              <a:gd name="T17" fmla="*/ 84 h 792"/>
              <a:gd name="T18" fmla="*/ 508 w 924"/>
              <a:gd name="T19" fmla="*/ 55 h 792"/>
              <a:gd name="T20" fmla="*/ 384 w 924"/>
              <a:gd name="T21" fmla="*/ 77 h 792"/>
              <a:gd name="T22" fmla="*/ 362 w 924"/>
              <a:gd name="T23" fmla="*/ 69 h 792"/>
              <a:gd name="T24" fmla="*/ 329 w 924"/>
              <a:gd name="T25" fmla="*/ 33 h 792"/>
              <a:gd name="T26" fmla="*/ 300 w 924"/>
              <a:gd name="T27" fmla="*/ 0 h 792"/>
              <a:gd name="T28" fmla="*/ 274 w 924"/>
              <a:gd name="T29" fmla="*/ 25 h 792"/>
              <a:gd name="T30" fmla="*/ 197 w 924"/>
              <a:gd name="T31" fmla="*/ 73 h 792"/>
              <a:gd name="T32" fmla="*/ 154 w 924"/>
              <a:gd name="T33" fmla="*/ 128 h 792"/>
              <a:gd name="T34" fmla="*/ 157 w 924"/>
              <a:gd name="T35" fmla="*/ 182 h 792"/>
              <a:gd name="T36" fmla="*/ 135 w 924"/>
              <a:gd name="T37" fmla="*/ 212 h 792"/>
              <a:gd name="T38" fmla="*/ 8 w 924"/>
              <a:gd name="T39" fmla="*/ 383 h 792"/>
              <a:gd name="T40" fmla="*/ 37 w 924"/>
              <a:gd name="T41" fmla="*/ 379 h 792"/>
              <a:gd name="T42" fmla="*/ 70 w 924"/>
              <a:gd name="T43" fmla="*/ 401 h 792"/>
              <a:gd name="T44" fmla="*/ 117 w 924"/>
              <a:gd name="T45" fmla="*/ 398 h 792"/>
              <a:gd name="T46" fmla="*/ 165 w 924"/>
              <a:gd name="T47" fmla="*/ 416 h 792"/>
              <a:gd name="T48" fmla="*/ 187 w 924"/>
              <a:gd name="T49" fmla="*/ 449 h 792"/>
              <a:gd name="T50" fmla="*/ 99 w 924"/>
              <a:gd name="T51" fmla="*/ 492 h 792"/>
              <a:gd name="T52" fmla="*/ 95 w 924"/>
              <a:gd name="T53" fmla="*/ 529 h 792"/>
              <a:gd name="T54" fmla="*/ 161 w 924"/>
              <a:gd name="T55" fmla="*/ 609 h 792"/>
              <a:gd name="T56" fmla="*/ 212 w 924"/>
              <a:gd name="T57" fmla="*/ 613 h 792"/>
              <a:gd name="T58" fmla="*/ 234 w 924"/>
              <a:gd name="T59" fmla="*/ 638 h 792"/>
              <a:gd name="T60" fmla="*/ 256 w 924"/>
              <a:gd name="T61" fmla="*/ 668 h 792"/>
              <a:gd name="T62" fmla="*/ 281 w 924"/>
              <a:gd name="T63" fmla="*/ 675 h 792"/>
              <a:gd name="T64" fmla="*/ 296 w 924"/>
              <a:gd name="T65" fmla="*/ 679 h 792"/>
              <a:gd name="T66" fmla="*/ 318 w 924"/>
              <a:gd name="T67" fmla="*/ 631 h 792"/>
              <a:gd name="T68" fmla="*/ 354 w 924"/>
              <a:gd name="T69" fmla="*/ 613 h 792"/>
              <a:gd name="T70" fmla="*/ 380 w 924"/>
              <a:gd name="T71" fmla="*/ 686 h 792"/>
              <a:gd name="T72" fmla="*/ 398 w 924"/>
              <a:gd name="T73" fmla="*/ 726 h 792"/>
              <a:gd name="T74" fmla="*/ 405 w 924"/>
              <a:gd name="T75" fmla="*/ 744 h 792"/>
              <a:gd name="T76" fmla="*/ 435 w 924"/>
              <a:gd name="T77" fmla="*/ 737 h 792"/>
              <a:gd name="T78" fmla="*/ 464 w 924"/>
              <a:gd name="T79" fmla="*/ 741 h 792"/>
              <a:gd name="T80" fmla="*/ 555 w 924"/>
              <a:gd name="T81" fmla="*/ 748 h 792"/>
              <a:gd name="T82" fmla="*/ 628 w 924"/>
              <a:gd name="T83" fmla="*/ 781 h 792"/>
              <a:gd name="T84" fmla="*/ 683 w 924"/>
              <a:gd name="T85" fmla="*/ 781 h 792"/>
              <a:gd name="T86" fmla="*/ 697 w 924"/>
              <a:gd name="T87" fmla="*/ 752 h 792"/>
              <a:gd name="T88" fmla="*/ 745 w 924"/>
              <a:gd name="T89" fmla="*/ 657 h 792"/>
              <a:gd name="T90" fmla="*/ 781 w 924"/>
              <a:gd name="T91" fmla="*/ 635 h 792"/>
              <a:gd name="T92" fmla="*/ 832 w 924"/>
              <a:gd name="T93" fmla="*/ 609 h 792"/>
              <a:gd name="T94" fmla="*/ 836 w 924"/>
              <a:gd name="T95" fmla="*/ 576 h 792"/>
              <a:gd name="T96" fmla="*/ 854 w 924"/>
              <a:gd name="T97" fmla="*/ 587 h 792"/>
              <a:gd name="T98" fmla="*/ 887 w 924"/>
              <a:gd name="T99" fmla="*/ 544 h 792"/>
              <a:gd name="T100" fmla="*/ 891 w 924"/>
              <a:gd name="T101" fmla="*/ 482 h 792"/>
              <a:gd name="T102" fmla="*/ 902 w 924"/>
              <a:gd name="T103" fmla="*/ 452 h 792"/>
              <a:gd name="T104" fmla="*/ 894 w 924"/>
              <a:gd name="T105" fmla="*/ 409 h 792"/>
              <a:gd name="T106" fmla="*/ 898 w 924"/>
              <a:gd name="T107" fmla="*/ 394 h 792"/>
              <a:gd name="T108" fmla="*/ 891 w 924"/>
              <a:gd name="T109" fmla="*/ 328 h 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24" h="792">
                <a:moveTo>
                  <a:pt x="792" y="383"/>
                </a:moveTo>
                <a:lnTo>
                  <a:pt x="778" y="379"/>
                </a:lnTo>
                <a:lnTo>
                  <a:pt x="778" y="379"/>
                </a:lnTo>
                <a:lnTo>
                  <a:pt x="767" y="365"/>
                </a:lnTo>
                <a:lnTo>
                  <a:pt x="756" y="361"/>
                </a:lnTo>
                <a:lnTo>
                  <a:pt x="749" y="361"/>
                </a:lnTo>
                <a:lnTo>
                  <a:pt x="745" y="365"/>
                </a:lnTo>
                <a:lnTo>
                  <a:pt x="741" y="379"/>
                </a:lnTo>
                <a:lnTo>
                  <a:pt x="727" y="379"/>
                </a:lnTo>
                <a:lnTo>
                  <a:pt x="712" y="372"/>
                </a:lnTo>
                <a:lnTo>
                  <a:pt x="697" y="361"/>
                </a:lnTo>
                <a:lnTo>
                  <a:pt x="694" y="354"/>
                </a:lnTo>
                <a:lnTo>
                  <a:pt x="683" y="347"/>
                </a:lnTo>
                <a:lnTo>
                  <a:pt x="683" y="347"/>
                </a:lnTo>
                <a:lnTo>
                  <a:pt x="676" y="347"/>
                </a:lnTo>
                <a:lnTo>
                  <a:pt x="676" y="347"/>
                </a:lnTo>
                <a:lnTo>
                  <a:pt x="668" y="347"/>
                </a:lnTo>
                <a:lnTo>
                  <a:pt x="654" y="347"/>
                </a:lnTo>
                <a:lnTo>
                  <a:pt x="650" y="343"/>
                </a:lnTo>
                <a:lnTo>
                  <a:pt x="635" y="332"/>
                </a:lnTo>
                <a:lnTo>
                  <a:pt x="632" y="321"/>
                </a:lnTo>
                <a:lnTo>
                  <a:pt x="624" y="303"/>
                </a:lnTo>
                <a:lnTo>
                  <a:pt x="617" y="270"/>
                </a:lnTo>
                <a:lnTo>
                  <a:pt x="595" y="226"/>
                </a:lnTo>
                <a:lnTo>
                  <a:pt x="592" y="204"/>
                </a:lnTo>
                <a:lnTo>
                  <a:pt x="588" y="182"/>
                </a:lnTo>
                <a:lnTo>
                  <a:pt x="584" y="171"/>
                </a:lnTo>
                <a:lnTo>
                  <a:pt x="581" y="164"/>
                </a:lnTo>
                <a:lnTo>
                  <a:pt x="573" y="157"/>
                </a:lnTo>
                <a:lnTo>
                  <a:pt x="570" y="149"/>
                </a:lnTo>
                <a:lnTo>
                  <a:pt x="562" y="142"/>
                </a:lnTo>
                <a:lnTo>
                  <a:pt x="551" y="120"/>
                </a:lnTo>
                <a:lnTo>
                  <a:pt x="548" y="106"/>
                </a:lnTo>
                <a:lnTo>
                  <a:pt x="540" y="91"/>
                </a:lnTo>
                <a:lnTo>
                  <a:pt x="540" y="91"/>
                </a:lnTo>
                <a:lnTo>
                  <a:pt x="537" y="84"/>
                </a:lnTo>
                <a:lnTo>
                  <a:pt x="530" y="69"/>
                </a:lnTo>
                <a:lnTo>
                  <a:pt x="526" y="66"/>
                </a:lnTo>
                <a:lnTo>
                  <a:pt x="515" y="58"/>
                </a:lnTo>
                <a:lnTo>
                  <a:pt x="508" y="55"/>
                </a:lnTo>
                <a:lnTo>
                  <a:pt x="497" y="55"/>
                </a:lnTo>
                <a:lnTo>
                  <a:pt x="468" y="66"/>
                </a:lnTo>
                <a:lnTo>
                  <a:pt x="405" y="73"/>
                </a:lnTo>
                <a:lnTo>
                  <a:pt x="384" y="77"/>
                </a:lnTo>
                <a:lnTo>
                  <a:pt x="373" y="73"/>
                </a:lnTo>
                <a:lnTo>
                  <a:pt x="369" y="73"/>
                </a:lnTo>
                <a:lnTo>
                  <a:pt x="369" y="73"/>
                </a:lnTo>
                <a:lnTo>
                  <a:pt x="362" y="69"/>
                </a:lnTo>
                <a:lnTo>
                  <a:pt x="354" y="66"/>
                </a:lnTo>
                <a:lnTo>
                  <a:pt x="340" y="51"/>
                </a:lnTo>
                <a:lnTo>
                  <a:pt x="329" y="33"/>
                </a:lnTo>
                <a:lnTo>
                  <a:pt x="329" y="33"/>
                </a:lnTo>
                <a:lnTo>
                  <a:pt x="325" y="22"/>
                </a:lnTo>
                <a:lnTo>
                  <a:pt x="314" y="7"/>
                </a:lnTo>
                <a:lnTo>
                  <a:pt x="303" y="0"/>
                </a:lnTo>
                <a:lnTo>
                  <a:pt x="300" y="0"/>
                </a:lnTo>
                <a:lnTo>
                  <a:pt x="296" y="4"/>
                </a:lnTo>
                <a:lnTo>
                  <a:pt x="296" y="4"/>
                </a:lnTo>
                <a:lnTo>
                  <a:pt x="289" y="14"/>
                </a:lnTo>
                <a:lnTo>
                  <a:pt x="274" y="25"/>
                </a:lnTo>
                <a:lnTo>
                  <a:pt x="245" y="47"/>
                </a:lnTo>
                <a:lnTo>
                  <a:pt x="208" y="69"/>
                </a:lnTo>
                <a:lnTo>
                  <a:pt x="208" y="69"/>
                </a:lnTo>
                <a:lnTo>
                  <a:pt x="197" y="73"/>
                </a:lnTo>
                <a:lnTo>
                  <a:pt x="176" y="87"/>
                </a:lnTo>
                <a:lnTo>
                  <a:pt x="168" y="98"/>
                </a:lnTo>
                <a:lnTo>
                  <a:pt x="161" y="113"/>
                </a:lnTo>
                <a:lnTo>
                  <a:pt x="154" y="128"/>
                </a:lnTo>
                <a:lnTo>
                  <a:pt x="157" y="149"/>
                </a:lnTo>
                <a:lnTo>
                  <a:pt x="157" y="149"/>
                </a:lnTo>
                <a:lnTo>
                  <a:pt x="157" y="168"/>
                </a:lnTo>
                <a:lnTo>
                  <a:pt x="157" y="182"/>
                </a:lnTo>
                <a:lnTo>
                  <a:pt x="154" y="193"/>
                </a:lnTo>
                <a:lnTo>
                  <a:pt x="150" y="201"/>
                </a:lnTo>
                <a:lnTo>
                  <a:pt x="139" y="212"/>
                </a:lnTo>
                <a:lnTo>
                  <a:pt x="135" y="212"/>
                </a:lnTo>
                <a:lnTo>
                  <a:pt x="0" y="387"/>
                </a:lnTo>
                <a:lnTo>
                  <a:pt x="0" y="387"/>
                </a:lnTo>
                <a:lnTo>
                  <a:pt x="0" y="387"/>
                </a:lnTo>
                <a:lnTo>
                  <a:pt x="8" y="383"/>
                </a:lnTo>
                <a:lnTo>
                  <a:pt x="8" y="383"/>
                </a:lnTo>
                <a:lnTo>
                  <a:pt x="15" y="379"/>
                </a:lnTo>
                <a:lnTo>
                  <a:pt x="26" y="379"/>
                </a:lnTo>
                <a:lnTo>
                  <a:pt x="37" y="379"/>
                </a:lnTo>
                <a:lnTo>
                  <a:pt x="48" y="387"/>
                </a:lnTo>
                <a:lnTo>
                  <a:pt x="62" y="398"/>
                </a:lnTo>
                <a:lnTo>
                  <a:pt x="70" y="401"/>
                </a:lnTo>
                <a:lnTo>
                  <a:pt x="70" y="401"/>
                </a:lnTo>
                <a:lnTo>
                  <a:pt x="92" y="405"/>
                </a:lnTo>
                <a:lnTo>
                  <a:pt x="106" y="405"/>
                </a:lnTo>
                <a:lnTo>
                  <a:pt x="114" y="401"/>
                </a:lnTo>
                <a:lnTo>
                  <a:pt x="117" y="398"/>
                </a:lnTo>
                <a:lnTo>
                  <a:pt x="117" y="398"/>
                </a:lnTo>
                <a:lnTo>
                  <a:pt x="121" y="398"/>
                </a:lnTo>
                <a:lnTo>
                  <a:pt x="132" y="401"/>
                </a:lnTo>
                <a:lnTo>
                  <a:pt x="165" y="416"/>
                </a:lnTo>
                <a:lnTo>
                  <a:pt x="176" y="423"/>
                </a:lnTo>
                <a:lnTo>
                  <a:pt x="187" y="434"/>
                </a:lnTo>
                <a:lnTo>
                  <a:pt x="187" y="445"/>
                </a:lnTo>
                <a:lnTo>
                  <a:pt x="187" y="449"/>
                </a:lnTo>
                <a:lnTo>
                  <a:pt x="179" y="452"/>
                </a:lnTo>
                <a:lnTo>
                  <a:pt x="179" y="452"/>
                </a:lnTo>
                <a:lnTo>
                  <a:pt x="99" y="492"/>
                </a:lnTo>
                <a:lnTo>
                  <a:pt x="99" y="492"/>
                </a:lnTo>
                <a:lnTo>
                  <a:pt x="92" y="507"/>
                </a:lnTo>
                <a:lnTo>
                  <a:pt x="88" y="522"/>
                </a:lnTo>
                <a:lnTo>
                  <a:pt x="92" y="525"/>
                </a:lnTo>
                <a:lnTo>
                  <a:pt x="95" y="529"/>
                </a:lnTo>
                <a:lnTo>
                  <a:pt x="95" y="529"/>
                </a:lnTo>
                <a:lnTo>
                  <a:pt x="114" y="547"/>
                </a:lnTo>
                <a:lnTo>
                  <a:pt x="135" y="573"/>
                </a:lnTo>
                <a:lnTo>
                  <a:pt x="161" y="609"/>
                </a:lnTo>
                <a:lnTo>
                  <a:pt x="161" y="609"/>
                </a:lnTo>
                <a:lnTo>
                  <a:pt x="183" y="613"/>
                </a:lnTo>
                <a:lnTo>
                  <a:pt x="197" y="613"/>
                </a:lnTo>
                <a:lnTo>
                  <a:pt x="212" y="613"/>
                </a:lnTo>
                <a:lnTo>
                  <a:pt x="212" y="613"/>
                </a:lnTo>
                <a:lnTo>
                  <a:pt x="219" y="613"/>
                </a:lnTo>
                <a:lnTo>
                  <a:pt x="227" y="620"/>
                </a:lnTo>
                <a:lnTo>
                  <a:pt x="234" y="638"/>
                </a:lnTo>
                <a:lnTo>
                  <a:pt x="241" y="668"/>
                </a:lnTo>
                <a:lnTo>
                  <a:pt x="241" y="668"/>
                </a:lnTo>
                <a:lnTo>
                  <a:pt x="249" y="668"/>
                </a:lnTo>
                <a:lnTo>
                  <a:pt x="256" y="668"/>
                </a:lnTo>
                <a:lnTo>
                  <a:pt x="270" y="668"/>
                </a:lnTo>
                <a:lnTo>
                  <a:pt x="270" y="668"/>
                </a:lnTo>
                <a:lnTo>
                  <a:pt x="281" y="668"/>
                </a:lnTo>
                <a:lnTo>
                  <a:pt x="281" y="675"/>
                </a:lnTo>
                <a:lnTo>
                  <a:pt x="281" y="682"/>
                </a:lnTo>
                <a:lnTo>
                  <a:pt x="281" y="682"/>
                </a:lnTo>
                <a:lnTo>
                  <a:pt x="289" y="682"/>
                </a:lnTo>
                <a:lnTo>
                  <a:pt x="296" y="679"/>
                </a:lnTo>
                <a:lnTo>
                  <a:pt x="300" y="668"/>
                </a:lnTo>
                <a:lnTo>
                  <a:pt x="300" y="668"/>
                </a:lnTo>
                <a:lnTo>
                  <a:pt x="311" y="646"/>
                </a:lnTo>
                <a:lnTo>
                  <a:pt x="318" y="631"/>
                </a:lnTo>
                <a:lnTo>
                  <a:pt x="329" y="620"/>
                </a:lnTo>
                <a:lnTo>
                  <a:pt x="340" y="613"/>
                </a:lnTo>
                <a:lnTo>
                  <a:pt x="347" y="613"/>
                </a:lnTo>
                <a:lnTo>
                  <a:pt x="354" y="613"/>
                </a:lnTo>
                <a:lnTo>
                  <a:pt x="358" y="620"/>
                </a:lnTo>
                <a:lnTo>
                  <a:pt x="365" y="627"/>
                </a:lnTo>
                <a:lnTo>
                  <a:pt x="373" y="649"/>
                </a:lnTo>
                <a:lnTo>
                  <a:pt x="380" y="686"/>
                </a:lnTo>
                <a:lnTo>
                  <a:pt x="387" y="697"/>
                </a:lnTo>
                <a:lnTo>
                  <a:pt x="387" y="697"/>
                </a:lnTo>
                <a:lnTo>
                  <a:pt x="395" y="711"/>
                </a:lnTo>
                <a:lnTo>
                  <a:pt x="398" y="726"/>
                </a:lnTo>
                <a:lnTo>
                  <a:pt x="402" y="741"/>
                </a:lnTo>
                <a:lnTo>
                  <a:pt x="402" y="748"/>
                </a:lnTo>
                <a:lnTo>
                  <a:pt x="402" y="748"/>
                </a:lnTo>
                <a:lnTo>
                  <a:pt x="405" y="744"/>
                </a:lnTo>
                <a:lnTo>
                  <a:pt x="413" y="737"/>
                </a:lnTo>
                <a:lnTo>
                  <a:pt x="420" y="733"/>
                </a:lnTo>
                <a:lnTo>
                  <a:pt x="427" y="733"/>
                </a:lnTo>
                <a:lnTo>
                  <a:pt x="435" y="737"/>
                </a:lnTo>
                <a:lnTo>
                  <a:pt x="442" y="744"/>
                </a:lnTo>
                <a:lnTo>
                  <a:pt x="442" y="744"/>
                </a:lnTo>
                <a:lnTo>
                  <a:pt x="453" y="741"/>
                </a:lnTo>
                <a:lnTo>
                  <a:pt x="464" y="741"/>
                </a:lnTo>
                <a:lnTo>
                  <a:pt x="471" y="733"/>
                </a:lnTo>
                <a:lnTo>
                  <a:pt x="497" y="744"/>
                </a:lnTo>
                <a:lnTo>
                  <a:pt x="515" y="737"/>
                </a:lnTo>
                <a:lnTo>
                  <a:pt x="555" y="748"/>
                </a:lnTo>
                <a:lnTo>
                  <a:pt x="581" y="748"/>
                </a:lnTo>
                <a:lnTo>
                  <a:pt x="606" y="773"/>
                </a:lnTo>
                <a:lnTo>
                  <a:pt x="606" y="773"/>
                </a:lnTo>
                <a:lnTo>
                  <a:pt x="628" y="781"/>
                </a:lnTo>
                <a:lnTo>
                  <a:pt x="654" y="784"/>
                </a:lnTo>
                <a:lnTo>
                  <a:pt x="668" y="792"/>
                </a:lnTo>
                <a:lnTo>
                  <a:pt x="668" y="792"/>
                </a:lnTo>
                <a:lnTo>
                  <a:pt x="683" y="781"/>
                </a:lnTo>
                <a:lnTo>
                  <a:pt x="690" y="766"/>
                </a:lnTo>
                <a:lnTo>
                  <a:pt x="694" y="759"/>
                </a:lnTo>
                <a:lnTo>
                  <a:pt x="697" y="752"/>
                </a:lnTo>
                <a:lnTo>
                  <a:pt x="697" y="752"/>
                </a:lnTo>
                <a:lnTo>
                  <a:pt x="705" y="733"/>
                </a:lnTo>
                <a:lnTo>
                  <a:pt x="719" y="697"/>
                </a:lnTo>
                <a:lnTo>
                  <a:pt x="734" y="675"/>
                </a:lnTo>
                <a:lnTo>
                  <a:pt x="745" y="657"/>
                </a:lnTo>
                <a:lnTo>
                  <a:pt x="759" y="642"/>
                </a:lnTo>
                <a:lnTo>
                  <a:pt x="770" y="635"/>
                </a:lnTo>
                <a:lnTo>
                  <a:pt x="770" y="635"/>
                </a:lnTo>
                <a:lnTo>
                  <a:pt x="781" y="635"/>
                </a:lnTo>
                <a:lnTo>
                  <a:pt x="803" y="635"/>
                </a:lnTo>
                <a:lnTo>
                  <a:pt x="814" y="631"/>
                </a:lnTo>
                <a:lnTo>
                  <a:pt x="825" y="624"/>
                </a:lnTo>
                <a:lnTo>
                  <a:pt x="832" y="609"/>
                </a:lnTo>
                <a:lnTo>
                  <a:pt x="832" y="591"/>
                </a:lnTo>
                <a:lnTo>
                  <a:pt x="832" y="591"/>
                </a:lnTo>
                <a:lnTo>
                  <a:pt x="836" y="580"/>
                </a:lnTo>
                <a:lnTo>
                  <a:pt x="836" y="576"/>
                </a:lnTo>
                <a:lnTo>
                  <a:pt x="840" y="576"/>
                </a:lnTo>
                <a:lnTo>
                  <a:pt x="851" y="591"/>
                </a:lnTo>
                <a:lnTo>
                  <a:pt x="851" y="591"/>
                </a:lnTo>
                <a:lnTo>
                  <a:pt x="854" y="587"/>
                </a:lnTo>
                <a:lnTo>
                  <a:pt x="858" y="576"/>
                </a:lnTo>
                <a:lnTo>
                  <a:pt x="858" y="558"/>
                </a:lnTo>
                <a:lnTo>
                  <a:pt x="887" y="544"/>
                </a:lnTo>
                <a:lnTo>
                  <a:pt x="887" y="544"/>
                </a:lnTo>
                <a:lnTo>
                  <a:pt x="894" y="518"/>
                </a:lnTo>
                <a:lnTo>
                  <a:pt x="894" y="500"/>
                </a:lnTo>
                <a:lnTo>
                  <a:pt x="894" y="489"/>
                </a:lnTo>
                <a:lnTo>
                  <a:pt x="891" y="482"/>
                </a:lnTo>
                <a:lnTo>
                  <a:pt x="891" y="482"/>
                </a:lnTo>
                <a:lnTo>
                  <a:pt x="891" y="474"/>
                </a:lnTo>
                <a:lnTo>
                  <a:pt x="894" y="463"/>
                </a:lnTo>
                <a:lnTo>
                  <a:pt x="902" y="452"/>
                </a:lnTo>
                <a:lnTo>
                  <a:pt x="902" y="452"/>
                </a:lnTo>
                <a:lnTo>
                  <a:pt x="905" y="438"/>
                </a:lnTo>
                <a:lnTo>
                  <a:pt x="902" y="423"/>
                </a:lnTo>
                <a:lnTo>
                  <a:pt x="894" y="409"/>
                </a:lnTo>
                <a:lnTo>
                  <a:pt x="894" y="409"/>
                </a:lnTo>
                <a:lnTo>
                  <a:pt x="894" y="409"/>
                </a:lnTo>
                <a:lnTo>
                  <a:pt x="894" y="401"/>
                </a:lnTo>
                <a:lnTo>
                  <a:pt x="898" y="394"/>
                </a:lnTo>
                <a:lnTo>
                  <a:pt x="913" y="383"/>
                </a:lnTo>
                <a:lnTo>
                  <a:pt x="924" y="379"/>
                </a:lnTo>
                <a:lnTo>
                  <a:pt x="924" y="361"/>
                </a:lnTo>
                <a:lnTo>
                  <a:pt x="891" y="328"/>
                </a:lnTo>
                <a:lnTo>
                  <a:pt x="792" y="38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5"/>
          <p:cNvSpPr>
            <a:spLocks/>
          </p:cNvSpPr>
          <p:nvPr/>
        </p:nvSpPr>
        <p:spPr bwMode="auto">
          <a:xfrm>
            <a:off x="8907872" y="1801813"/>
            <a:ext cx="1152525" cy="1616075"/>
          </a:xfrm>
          <a:custGeom>
            <a:avLst/>
            <a:gdLst>
              <a:gd name="T0" fmla="*/ 51 w 726"/>
              <a:gd name="T1" fmla="*/ 766 h 1018"/>
              <a:gd name="T2" fmla="*/ 121 w 726"/>
              <a:gd name="T3" fmla="*/ 696 h 1018"/>
              <a:gd name="T4" fmla="*/ 150 w 726"/>
              <a:gd name="T5" fmla="*/ 627 h 1018"/>
              <a:gd name="T6" fmla="*/ 131 w 726"/>
              <a:gd name="T7" fmla="*/ 561 h 1018"/>
              <a:gd name="T8" fmla="*/ 18 w 726"/>
              <a:gd name="T9" fmla="*/ 510 h 1018"/>
              <a:gd name="T10" fmla="*/ 11 w 726"/>
              <a:gd name="T11" fmla="*/ 437 h 1018"/>
              <a:gd name="T12" fmla="*/ 58 w 726"/>
              <a:gd name="T13" fmla="*/ 405 h 1018"/>
              <a:gd name="T14" fmla="*/ 106 w 726"/>
              <a:gd name="T15" fmla="*/ 328 h 1018"/>
              <a:gd name="T16" fmla="*/ 121 w 726"/>
              <a:gd name="T17" fmla="*/ 237 h 1018"/>
              <a:gd name="T18" fmla="*/ 183 w 726"/>
              <a:gd name="T19" fmla="*/ 200 h 1018"/>
              <a:gd name="T20" fmla="*/ 135 w 726"/>
              <a:gd name="T21" fmla="*/ 171 h 1018"/>
              <a:gd name="T22" fmla="*/ 106 w 726"/>
              <a:gd name="T23" fmla="*/ 142 h 1018"/>
              <a:gd name="T24" fmla="*/ 153 w 726"/>
              <a:gd name="T25" fmla="*/ 135 h 1018"/>
              <a:gd name="T26" fmla="*/ 153 w 726"/>
              <a:gd name="T27" fmla="*/ 116 h 1018"/>
              <a:gd name="T28" fmla="*/ 142 w 726"/>
              <a:gd name="T29" fmla="*/ 87 h 1018"/>
              <a:gd name="T30" fmla="*/ 175 w 726"/>
              <a:gd name="T31" fmla="*/ 11 h 1018"/>
              <a:gd name="T32" fmla="*/ 193 w 726"/>
              <a:gd name="T33" fmla="*/ 7 h 1018"/>
              <a:gd name="T34" fmla="*/ 274 w 726"/>
              <a:gd name="T35" fmla="*/ 76 h 1018"/>
              <a:gd name="T36" fmla="*/ 369 w 726"/>
              <a:gd name="T37" fmla="*/ 98 h 1018"/>
              <a:gd name="T38" fmla="*/ 442 w 726"/>
              <a:gd name="T39" fmla="*/ 109 h 1018"/>
              <a:gd name="T40" fmla="*/ 588 w 726"/>
              <a:gd name="T41" fmla="*/ 18 h 1018"/>
              <a:gd name="T42" fmla="*/ 631 w 726"/>
              <a:gd name="T43" fmla="*/ 25 h 1018"/>
              <a:gd name="T44" fmla="*/ 624 w 726"/>
              <a:gd name="T45" fmla="*/ 73 h 1018"/>
              <a:gd name="T46" fmla="*/ 588 w 726"/>
              <a:gd name="T47" fmla="*/ 102 h 1018"/>
              <a:gd name="T48" fmla="*/ 569 w 726"/>
              <a:gd name="T49" fmla="*/ 142 h 1018"/>
              <a:gd name="T50" fmla="*/ 573 w 726"/>
              <a:gd name="T51" fmla="*/ 171 h 1018"/>
              <a:gd name="T52" fmla="*/ 595 w 726"/>
              <a:gd name="T53" fmla="*/ 208 h 1018"/>
              <a:gd name="T54" fmla="*/ 620 w 726"/>
              <a:gd name="T55" fmla="*/ 240 h 1018"/>
              <a:gd name="T56" fmla="*/ 712 w 726"/>
              <a:gd name="T57" fmla="*/ 273 h 1018"/>
              <a:gd name="T58" fmla="*/ 708 w 726"/>
              <a:gd name="T59" fmla="*/ 339 h 1018"/>
              <a:gd name="T60" fmla="*/ 628 w 726"/>
              <a:gd name="T61" fmla="*/ 448 h 1018"/>
              <a:gd name="T62" fmla="*/ 566 w 726"/>
              <a:gd name="T63" fmla="*/ 481 h 1018"/>
              <a:gd name="T64" fmla="*/ 562 w 726"/>
              <a:gd name="T65" fmla="*/ 551 h 1018"/>
              <a:gd name="T66" fmla="*/ 606 w 726"/>
              <a:gd name="T67" fmla="*/ 587 h 1018"/>
              <a:gd name="T68" fmla="*/ 650 w 726"/>
              <a:gd name="T69" fmla="*/ 576 h 1018"/>
              <a:gd name="T70" fmla="*/ 679 w 726"/>
              <a:gd name="T71" fmla="*/ 587 h 1018"/>
              <a:gd name="T72" fmla="*/ 686 w 726"/>
              <a:gd name="T73" fmla="*/ 645 h 1018"/>
              <a:gd name="T74" fmla="*/ 701 w 726"/>
              <a:gd name="T75" fmla="*/ 675 h 1018"/>
              <a:gd name="T76" fmla="*/ 682 w 726"/>
              <a:gd name="T77" fmla="*/ 733 h 1018"/>
              <a:gd name="T78" fmla="*/ 650 w 726"/>
              <a:gd name="T79" fmla="*/ 722 h 1018"/>
              <a:gd name="T80" fmla="*/ 617 w 726"/>
              <a:gd name="T81" fmla="*/ 762 h 1018"/>
              <a:gd name="T82" fmla="*/ 569 w 726"/>
              <a:gd name="T83" fmla="*/ 828 h 1018"/>
              <a:gd name="T84" fmla="*/ 577 w 726"/>
              <a:gd name="T85" fmla="*/ 875 h 1018"/>
              <a:gd name="T86" fmla="*/ 588 w 726"/>
              <a:gd name="T87" fmla="*/ 901 h 1018"/>
              <a:gd name="T88" fmla="*/ 485 w 726"/>
              <a:gd name="T89" fmla="*/ 894 h 1018"/>
              <a:gd name="T90" fmla="*/ 434 w 726"/>
              <a:gd name="T91" fmla="*/ 890 h 1018"/>
              <a:gd name="T92" fmla="*/ 376 w 726"/>
              <a:gd name="T93" fmla="*/ 930 h 1018"/>
              <a:gd name="T94" fmla="*/ 329 w 726"/>
              <a:gd name="T95" fmla="*/ 996 h 1018"/>
              <a:gd name="T96" fmla="*/ 288 w 726"/>
              <a:gd name="T97" fmla="*/ 1018 h 1018"/>
              <a:gd name="T98" fmla="*/ 204 w 726"/>
              <a:gd name="T99" fmla="*/ 1010 h 1018"/>
              <a:gd name="T100" fmla="*/ 113 w 726"/>
              <a:gd name="T101" fmla="*/ 966 h 1018"/>
              <a:gd name="T102" fmla="*/ 124 w 726"/>
              <a:gd name="T103" fmla="*/ 930 h 1018"/>
              <a:gd name="T104" fmla="*/ 69 w 726"/>
              <a:gd name="T105" fmla="*/ 864 h 1018"/>
              <a:gd name="T106" fmla="*/ 26 w 726"/>
              <a:gd name="T107" fmla="*/ 831 h 10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26" h="1018">
                <a:moveTo>
                  <a:pt x="26" y="828"/>
                </a:moveTo>
                <a:lnTo>
                  <a:pt x="26" y="828"/>
                </a:lnTo>
                <a:lnTo>
                  <a:pt x="29" y="813"/>
                </a:lnTo>
                <a:lnTo>
                  <a:pt x="33" y="795"/>
                </a:lnTo>
                <a:lnTo>
                  <a:pt x="51" y="766"/>
                </a:lnTo>
                <a:lnTo>
                  <a:pt x="73" y="729"/>
                </a:lnTo>
                <a:lnTo>
                  <a:pt x="73" y="729"/>
                </a:lnTo>
                <a:lnTo>
                  <a:pt x="95" y="722"/>
                </a:lnTo>
                <a:lnTo>
                  <a:pt x="110" y="711"/>
                </a:lnTo>
                <a:lnTo>
                  <a:pt x="121" y="696"/>
                </a:lnTo>
                <a:lnTo>
                  <a:pt x="131" y="682"/>
                </a:lnTo>
                <a:lnTo>
                  <a:pt x="139" y="660"/>
                </a:lnTo>
                <a:lnTo>
                  <a:pt x="142" y="649"/>
                </a:lnTo>
                <a:lnTo>
                  <a:pt x="142" y="649"/>
                </a:lnTo>
                <a:lnTo>
                  <a:pt x="150" y="627"/>
                </a:lnTo>
                <a:lnTo>
                  <a:pt x="150" y="609"/>
                </a:lnTo>
                <a:lnTo>
                  <a:pt x="146" y="594"/>
                </a:lnTo>
                <a:lnTo>
                  <a:pt x="142" y="580"/>
                </a:lnTo>
                <a:lnTo>
                  <a:pt x="139" y="569"/>
                </a:lnTo>
                <a:lnTo>
                  <a:pt x="131" y="561"/>
                </a:lnTo>
                <a:lnTo>
                  <a:pt x="110" y="547"/>
                </a:lnTo>
                <a:lnTo>
                  <a:pt x="91" y="540"/>
                </a:lnTo>
                <a:lnTo>
                  <a:pt x="73" y="536"/>
                </a:lnTo>
                <a:lnTo>
                  <a:pt x="55" y="532"/>
                </a:lnTo>
                <a:lnTo>
                  <a:pt x="18" y="510"/>
                </a:lnTo>
                <a:lnTo>
                  <a:pt x="18" y="510"/>
                </a:lnTo>
                <a:lnTo>
                  <a:pt x="4" y="489"/>
                </a:lnTo>
                <a:lnTo>
                  <a:pt x="0" y="467"/>
                </a:lnTo>
                <a:lnTo>
                  <a:pt x="4" y="452"/>
                </a:lnTo>
                <a:lnTo>
                  <a:pt x="11" y="437"/>
                </a:lnTo>
                <a:lnTo>
                  <a:pt x="22" y="423"/>
                </a:lnTo>
                <a:lnTo>
                  <a:pt x="33" y="416"/>
                </a:lnTo>
                <a:lnTo>
                  <a:pt x="44" y="408"/>
                </a:lnTo>
                <a:lnTo>
                  <a:pt x="44" y="408"/>
                </a:lnTo>
                <a:lnTo>
                  <a:pt x="58" y="405"/>
                </a:lnTo>
                <a:lnTo>
                  <a:pt x="69" y="401"/>
                </a:lnTo>
                <a:lnTo>
                  <a:pt x="80" y="394"/>
                </a:lnTo>
                <a:lnTo>
                  <a:pt x="88" y="383"/>
                </a:lnTo>
                <a:lnTo>
                  <a:pt x="99" y="357"/>
                </a:lnTo>
                <a:lnTo>
                  <a:pt x="106" y="328"/>
                </a:lnTo>
                <a:lnTo>
                  <a:pt x="110" y="299"/>
                </a:lnTo>
                <a:lnTo>
                  <a:pt x="110" y="273"/>
                </a:lnTo>
                <a:lnTo>
                  <a:pt x="110" y="248"/>
                </a:lnTo>
                <a:lnTo>
                  <a:pt x="121" y="237"/>
                </a:lnTo>
                <a:lnTo>
                  <a:pt x="121" y="237"/>
                </a:lnTo>
                <a:lnTo>
                  <a:pt x="139" y="237"/>
                </a:lnTo>
                <a:lnTo>
                  <a:pt x="153" y="229"/>
                </a:lnTo>
                <a:lnTo>
                  <a:pt x="168" y="222"/>
                </a:lnTo>
                <a:lnTo>
                  <a:pt x="179" y="211"/>
                </a:lnTo>
                <a:lnTo>
                  <a:pt x="183" y="200"/>
                </a:lnTo>
                <a:lnTo>
                  <a:pt x="183" y="189"/>
                </a:lnTo>
                <a:lnTo>
                  <a:pt x="172" y="182"/>
                </a:lnTo>
                <a:lnTo>
                  <a:pt x="153" y="175"/>
                </a:lnTo>
                <a:lnTo>
                  <a:pt x="153" y="175"/>
                </a:lnTo>
                <a:lnTo>
                  <a:pt x="135" y="171"/>
                </a:lnTo>
                <a:lnTo>
                  <a:pt x="121" y="167"/>
                </a:lnTo>
                <a:lnTo>
                  <a:pt x="113" y="160"/>
                </a:lnTo>
                <a:lnTo>
                  <a:pt x="106" y="156"/>
                </a:lnTo>
                <a:lnTo>
                  <a:pt x="102" y="146"/>
                </a:lnTo>
                <a:lnTo>
                  <a:pt x="106" y="142"/>
                </a:lnTo>
                <a:lnTo>
                  <a:pt x="106" y="142"/>
                </a:lnTo>
                <a:lnTo>
                  <a:pt x="131" y="138"/>
                </a:lnTo>
                <a:lnTo>
                  <a:pt x="131" y="138"/>
                </a:lnTo>
                <a:lnTo>
                  <a:pt x="146" y="135"/>
                </a:lnTo>
                <a:lnTo>
                  <a:pt x="153" y="135"/>
                </a:lnTo>
                <a:lnTo>
                  <a:pt x="157" y="131"/>
                </a:lnTo>
                <a:lnTo>
                  <a:pt x="161" y="127"/>
                </a:lnTo>
                <a:lnTo>
                  <a:pt x="157" y="120"/>
                </a:lnTo>
                <a:lnTo>
                  <a:pt x="153" y="116"/>
                </a:lnTo>
                <a:lnTo>
                  <a:pt x="153" y="116"/>
                </a:lnTo>
                <a:lnTo>
                  <a:pt x="142" y="105"/>
                </a:lnTo>
                <a:lnTo>
                  <a:pt x="139" y="94"/>
                </a:lnTo>
                <a:lnTo>
                  <a:pt x="139" y="91"/>
                </a:lnTo>
                <a:lnTo>
                  <a:pt x="142" y="87"/>
                </a:lnTo>
                <a:lnTo>
                  <a:pt x="142" y="87"/>
                </a:lnTo>
                <a:lnTo>
                  <a:pt x="161" y="69"/>
                </a:lnTo>
                <a:lnTo>
                  <a:pt x="172" y="54"/>
                </a:lnTo>
                <a:lnTo>
                  <a:pt x="172" y="54"/>
                </a:lnTo>
                <a:lnTo>
                  <a:pt x="172" y="32"/>
                </a:lnTo>
                <a:lnTo>
                  <a:pt x="175" y="11"/>
                </a:lnTo>
                <a:lnTo>
                  <a:pt x="179" y="3"/>
                </a:lnTo>
                <a:lnTo>
                  <a:pt x="183" y="0"/>
                </a:lnTo>
                <a:lnTo>
                  <a:pt x="186" y="3"/>
                </a:lnTo>
                <a:lnTo>
                  <a:pt x="193" y="7"/>
                </a:lnTo>
                <a:lnTo>
                  <a:pt x="193" y="7"/>
                </a:lnTo>
                <a:lnTo>
                  <a:pt x="212" y="29"/>
                </a:lnTo>
                <a:lnTo>
                  <a:pt x="234" y="51"/>
                </a:lnTo>
                <a:lnTo>
                  <a:pt x="256" y="69"/>
                </a:lnTo>
                <a:lnTo>
                  <a:pt x="266" y="73"/>
                </a:lnTo>
                <a:lnTo>
                  <a:pt x="274" y="76"/>
                </a:lnTo>
                <a:lnTo>
                  <a:pt x="274" y="76"/>
                </a:lnTo>
                <a:lnTo>
                  <a:pt x="292" y="76"/>
                </a:lnTo>
                <a:lnTo>
                  <a:pt x="321" y="80"/>
                </a:lnTo>
                <a:lnTo>
                  <a:pt x="350" y="91"/>
                </a:lnTo>
                <a:lnTo>
                  <a:pt x="369" y="98"/>
                </a:lnTo>
                <a:lnTo>
                  <a:pt x="387" y="105"/>
                </a:lnTo>
                <a:lnTo>
                  <a:pt x="387" y="105"/>
                </a:lnTo>
                <a:lnTo>
                  <a:pt x="405" y="113"/>
                </a:lnTo>
                <a:lnTo>
                  <a:pt x="423" y="113"/>
                </a:lnTo>
                <a:lnTo>
                  <a:pt x="442" y="109"/>
                </a:lnTo>
                <a:lnTo>
                  <a:pt x="456" y="102"/>
                </a:lnTo>
                <a:lnTo>
                  <a:pt x="482" y="84"/>
                </a:lnTo>
                <a:lnTo>
                  <a:pt x="493" y="76"/>
                </a:lnTo>
                <a:lnTo>
                  <a:pt x="547" y="65"/>
                </a:lnTo>
                <a:lnTo>
                  <a:pt x="588" y="18"/>
                </a:lnTo>
                <a:lnTo>
                  <a:pt x="588" y="18"/>
                </a:lnTo>
                <a:lnTo>
                  <a:pt x="609" y="11"/>
                </a:lnTo>
                <a:lnTo>
                  <a:pt x="624" y="11"/>
                </a:lnTo>
                <a:lnTo>
                  <a:pt x="631" y="14"/>
                </a:lnTo>
                <a:lnTo>
                  <a:pt x="631" y="25"/>
                </a:lnTo>
                <a:lnTo>
                  <a:pt x="628" y="47"/>
                </a:lnTo>
                <a:lnTo>
                  <a:pt x="624" y="58"/>
                </a:lnTo>
                <a:lnTo>
                  <a:pt x="624" y="58"/>
                </a:lnTo>
                <a:lnTo>
                  <a:pt x="624" y="65"/>
                </a:lnTo>
                <a:lnTo>
                  <a:pt x="624" y="73"/>
                </a:lnTo>
                <a:lnTo>
                  <a:pt x="617" y="87"/>
                </a:lnTo>
                <a:lnTo>
                  <a:pt x="609" y="94"/>
                </a:lnTo>
                <a:lnTo>
                  <a:pt x="602" y="94"/>
                </a:lnTo>
                <a:lnTo>
                  <a:pt x="602" y="94"/>
                </a:lnTo>
                <a:lnTo>
                  <a:pt x="588" y="102"/>
                </a:lnTo>
                <a:lnTo>
                  <a:pt x="580" y="109"/>
                </a:lnTo>
                <a:lnTo>
                  <a:pt x="573" y="116"/>
                </a:lnTo>
                <a:lnTo>
                  <a:pt x="569" y="124"/>
                </a:lnTo>
                <a:lnTo>
                  <a:pt x="569" y="135"/>
                </a:lnTo>
                <a:lnTo>
                  <a:pt x="569" y="142"/>
                </a:lnTo>
                <a:lnTo>
                  <a:pt x="569" y="142"/>
                </a:lnTo>
                <a:lnTo>
                  <a:pt x="577" y="149"/>
                </a:lnTo>
                <a:lnTo>
                  <a:pt x="577" y="160"/>
                </a:lnTo>
                <a:lnTo>
                  <a:pt x="577" y="167"/>
                </a:lnTo>
                <a:lnTo>
                  <a:pt x="573" y="171"/>
                </a:lnTo>
                <a:lnTo>
                  <a:pt x="566" y="182"/>
                </a:lnTo>
                <a:lnTo>
                  <a:pt x="562" y="182"/>
                </a:lnTo>
                <a:lnTo>
                  <a:pt x="573" y="193"/>
                </a:lnTo>
                <a:lnTo>
                  <a:pt x="573" y="193"/>
                </a:lnTo>
                <a:lnTo>
                  <a:pt x="595" y="208"/>
                </a:lnTo>
                <a:lnTo>
                  <a:pt x="595" y="208"/>
                </a:lnTo>
                <a:lnTo>
                  <a:pt x="602" y="215"/>
                </a:lnTo>
                <a:lnTo>
                  <a:pt x="606" y="222"/>
                </a:lnTo>
                <a:lnTo>
                  <a:pt x="620" y="240"/>
                </a:lnTo>
                <a:lnTo>
                  <a:pt x="620" y="240"/>
                </a:lnTo>
                <a:lnTo>
                  <a:pt x="642" y="248"/>
                </a:lnTo>
                <a:lnTo>
                  <a:pt x="642" y="248"/>
                </a:lnTo>
                <a:lnTo>
                  <a:pt x="701" y="262"/>
                </a:lnTo>
                <a:lnTo>
                  <a:pt x="708" y="266"/>
                </a:lnTo>
                <a:lnTo>
                  <a:pt x="712" y="273"/>
                </a:lnTo>
                <a:lnTo>
                  <a:pt x="723" y="288"/>
                </a:lnTo>
                <a:lnTo>
                  <a:pt x="726" y="299"/>
                </a:lnTo>
                <a:lnTo>
                  <a:pt x="719" y="310"/>
                </a:lnTo>
                <a:lnTo>
                  <a:pt x="719" y="310"/>
                </a:lnTo>
                <a:lnTo>
                  <a:pt x="708" y="339"/>
                </a:lnTo>
                <a:lnTo>
                  <a:pt x="701" y="364"/>
                </a:lnTo>
                <a:lnTo>
                  <a:pt x="701" y="364"/>
                </a:lnTo>
                <a:lnTo>
                  <a:pt x="664" y="408"/>
                </a:lnTo>
                <a:lnTo>
                  <a:pt x="639" y="437"/>
                </a:lnTo>
                <a:lnTo>
                  <a:pt x="628" y="448"/>
                </a:lnTo>
                <a:lnTo>
                  <a:pt x="620" y="452"/>
                </a:lnTo>
                <a:lnTo>
                  <a:pt x="620" y="452"/>
                </a:lnTo>
                <a:lnTo>
                  <a:pt x="602" y="459"/>
                </a:lnTo>
                <a:lnTo>
                  <a:pt x="584" y="470"/>
                </a:lnTo>
                <a:lnTo>
                  <a:pt x="566" y="481"/>
                </a:lnTo>
                <a:lnTo>
                  <a:pt x="555" y="499"/>
                </a:lnTo>
                <a:lnTo>
                  <a:pt x="551" y="510"/>
                </a:lnTo>
                <a:lnTo>
                  <a:pt x="551" y="521"/>
                </a:lnTo>
                <a:lnTo>
                  <a:pt x="555" y="536"/>
                </a:lnTo>
                <a:lnTo>
                  <a:pt x="562" y="551"/>
                </a:lnTo>
                <a:lnTo>
                  <a:pt x="569" y="565"/>
                </a:lnTo>
                <a:lnTo>
                  <a:pt x="588" y="580"/>
                </a:lnTo>
                <a:lnTo>
                  <a:pt x="588" y="580"/>
                </a:lnTo>
                <a:lnTo>
                  <a:pt x="591" y="583"/>
                </a:lnTo>
                <a:lnTo>
                  <a:pt x="606" y="587"/>
                </a:lnTo>
                <a:lnTo>
                  <a:pt x="613" y="591"/>
                </a:lnTo>
                <a:lnTo>
                  <a:pt x="624" y="587"/>
                </a:lnTo>
                <a:lnTo>
                  <a:pt x="635" y="583"/>
                </a:lnTo>
                <a:lnTo>
                  <a:pt x="650" y="576"/>
                </a:lnTo>
                <a:lnTo>
                  <a:pt x="650" y="576"/>
                </a:lnTo>
                <a:lnTo>
                  <a:pt x="653" y="572"/>
                </a:lnTo>
                <a:lnTo>
                  <a:pt x="664" y="569"/>
                </a:lnTo>
                <a:lnTo>
                  <a:pt x="668" y="572"/>
                </a:lnTo>
                <a:lnTo>
                  <a:pt x="675" y="576"/>
                </a:lnTo>
                <a:lnTo>
                  <a:pt x="679" y="587"/>
                </a:lnTo>
                <a:lnTo>
                  <a:pt x="679" y="605"/>
                </a:lnTo>
                <a:lnTo>
                  <a:pt x="679" y="605"/>
                </a:lnTo>
                <a:lnTo>
                  <a:pt x="679" y="631"/>
                </a:lnTo>
                <a:lnTo>
                  <a:pt x="682" y="642"/>
                </a:lnTo>
                <a:lnTo>
                  <a:pt x="686" y="645"/>
                </a:lnTo>
                <a:lnTo>
                  <a:pt x="686" y="645"/>
                </a:lnTo>
                <a:lnTo>
                  <a:pt x="686" y="645"/>
                </a:lnTo>
                <a:lnTo>
                  <a:pt x="690" y="649"/>
                </a:lnTo>
                <a:lnTo>
                  <a:pt x="697" y="667"/>
                </a:lnTo>
                <a:lnTo>
                  <a:pt x="701" y="675"/>
                </a:lnTo>
                <a:lnTo>
                  <a:pt x="701" y="686"/>
                </a:lnTo>
                <a:lnTo>
                  <a:pt x="701" y="700"/>
                </a:lnTo>
                <a:lnTo>
                  <a:pt x="697" y="711"/>
                </a:lnTo>
                <a:lnTo>
                  <a:pt x="686" y="718"/>
                </a:lnTo>
                <a:lnTo>
                  <a:pt x="682" y="733"/>
                </a:lnTo>
                <a:lnTo>
                  <a:pt x="682" y="733"/>
                </a:lnTo>
                <a:lnTo>
                  <a:pt x="675" y="733"/>
                </a:lnTo>
                <a:lnTo>
                  <a:pt x="668" y="729"/>
                </a:lnTo>
                <a:lnTo>
                  <a:pt x="653" y="722"/>
                </a:lnTo>
                <a:lnTo>
                  <a:pt x="650" y="722"/>
                </a:lnTo>
                <a:lnTo>
                  <a:pt x="642" y="733"/>
                </a:lnTo>
                <a:lnTo>
                  <a:pt x="642" y="744"/>
                </a:lnTo>
                <a:lnTo>
                  <a:pt x="642" y="762"/>
                </a:lnTo>
                <a:lnTo>
                  <a:pt x="631" y="762"/>
                </a:lnTo>
                <a:lnTo>
                  <a:pt x="617" y="762"/>
                </a:lnTo>
                <a:lnTo>
                  <a:pt x="602" y="762"/>
                </a:lnTo>
                <a:lnTo>
                  <a:pt x="591" y="780"/>
                </a:lnTo>
                <a:lnTo>
                  <a:pt x="573" y="821"/>
                </a:lnTo>
                <a:lnTo>
                  <a:pt x="573" y="821"/>
                </a:lnTo>
                <a:lnTo>
                  <a:pt x="569" y="828"/>
                </a:lnTo>
                <a:lnTo>
                  <a:pt x="566" y="842"/>
                </a:lnTo>
                <a:lnTo>
                  <a:pt x="566" y="850"/>
                </a:lnTo>
                <a:lnTo>
                  <a:pt x="566" y="861"/>
                </a:lnTo>
                <a:lnTo>
                  <a:pt x="569" y="868"/>
                </a:lnTo>
                <a:lnTo>
                  <a:pt x="577" y="875"/>
                </a:lnTo>
                <a:lnTo>
                  <a:pt x="577" y="875"/>
                </a:lnTo>
                <a:lnTo>
                  <a:pt x="584" y="883"/>
                </a:lnTo>
                <a:lnTo>
                  <a:pt x="588" y="890"/>
                </a:lnTo>
                <a:lnTo>
                  <a:pt x="588" y="897"/>
                </a:lnTo>
                <a:lnTo>
                  <a:pt x="588" y="901"/>
                </a:lnTo>
                <a:lnTo>
                  <a:pt x="580" y="912"/>
                </a:lnTo>
                <a:lnTo>
                  <a:pt x="580" y="912"/>
                </a:lnTo>
                <a:lnTo>
                  <a:pt x="496" y="912"/>
                </a:lnTo>
                <a:lnTo>
                  <a:pt x="485" y="894"/>
                </a:lnTo>
                <a:lnTo>
                  <a:pt x="485" y="894"/>
                </a:lnTo>
                <a:lnTo>
                  <a:pt x="482" y="883"/>
                </a:lnTo>
                <a:lnTo>
                  <a:pt x="474" y="875"/>
                </a:lnTo>
                <a:lnTo>
                  <a:pt x="464" y="875"/>
                </a:lnTo>
                <a:lnTo>
                  <a:pt x="456" y="879"/>
                </a:lnTo>
                <a:lnTo>
                  <a:pt x="434" y="890"/>
                </a:lnTo>
                <a:lnTo>
                  <a:pt x="427" y="894"/>
                </a:lnTo>
                <a:lnTo>
                  <a:pt x="420" y="908"/>
                </a:lnTo>
                <a:lnTo>
                  <a:pt x="409" y="912"/>
                </a:lnTo>
                <a:lnTo>
                  <a:pt x="387" y="915"/>
                </a:lnTo>
                <a:lnTo>
                  <a:pt x="376" y="930"/>
                </a:lnTo>
                <a:lnTo>
                  <a:pt x="358" y="941"/>
                </a:lnTo>
                <a:lnTo>
                  <a:pt x="336" y="952"/>
                </a:lnTo>
                <a:lnTo>
                  <a:pt x="336" y="952"/>
                </a:lnTo>
                <a:lnTo>
                  <a:pt x="332" y="977"/>
                </a:lnTo>
                <a:lnTo>
                  <a:pt x="329" y="996"/>
                </a:lnTo>
                <a:lnTo>
                  <a:pt x="321" y="1010"/>
                </a:lnTo>
                <a:lnTo>
                  <a:pt x="310" y="1014"/>
                </a:lnTo>
                <a:lnTo>
                  <a:pt x="303" y="1018"/>
                </a:lnTo>
                <a:lnTo>
                  <a:pt x="296" y="1018"/>
                </a:lnTo>
                <a:lnTo>
                  <a:pt x="288" y="1018"/>
                </a:lnTo>
                <a:lnTo>
                  <a:pt x="248" y="1003"/>
                </a:lnTo>
                <a:lnTo>
                  <a:pt x="234" y="1003"/>
                </a:lnTo>
                <a:lnTo>
                  <a:pt x="234" y="1003"/>
                </a:lnTo>
                <a:lnTo>
                  <a:pt x="219" y="1010"/>
                </a:lnTo>
                <a:lnTo>
                  <a:pt x="204" y="1010"/>
                </a:lnTo>
                <a:lnTo>
                  <a:pt x="183" y="1010"/>
                </a:lnTo>
                <a:lnTo>
                  <a:pt x="168" y="1003"/>
                </a:lnTo>
                <a:lnTo>
                  <a:pt x="164" y="999"/>
                </a:lnTo>
                <a:lnTo>
                  <a:pt x="128" y="966"/>
                </a:lnTo>
                <a:lnTo>
                  <a:pt x="113" y="966"/>
                </a:lnTo>
                <a:lnTo>
                  <a:pt x="95" y="966"/>
                </a:lnTo>
                <a:lnTo>
                  <a:pt x="95" y="952"/>
                </a:lnTo>
                <a:lnTo>
                  <a:pt x="95" y="952"/>
                </a:lnTo>
                <a:lnTo>
                  <a:pt x="113" y="941"/>
                </a:lnTo>
                <a:lnTo>
                  <a:pt x="124" y="930"/>
                </a:lnTo>
                <a:lnTo>
                  <a:pt x="128" y="923"/>
                </a:lnTo>
                <a:lnTo>
                  <a:pt x="128" y="923"/>
                </a:lnTo>
                <a:lnTo>
                  <a:pt x="102" y="894"/>
                </a:lnTo>
                <a:lnTo>
                  <a:pt x="80" y="872"/>
                </a:lnTo>
                <a:lnTo>
                  <a:pt x="69" y="864"/>
                </a:lnTo>
                <a:lnTo>
                  <a:pt x="58" y="861"/>
                </a:lnTo>
                <a:lnTo>
                  <a:pt x="58" y="861"/>
                </a:lnTo>
                <a:lnTo>
                  <a:pt x="48" y="857"/>
                </a:lnTo>
                <a:lnTo>
                  <a:pt x="37" y="850"/>
                </a:lnTo>
                <a:lnTo>
                  <a:pt x="26" y="831"/>
                </a:lnTo>
                <a:lnTo>
                  <a:pt x="26" y="828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6"/>
          <p:cNvSpPr>
            <a:spLocks/>
          </p:cNvSpPr>
          <p:nvPr/>
        </p:nvSpPr>
        <p:spPr bwMode="auto">
          <a:xfrm>
            <a:off x="9782584" y="2379663"/>
            <a:ext cx="417513" cy="557213"/>
          </a:xfrm>
          <a:custGeom>
            <a:avLst/>
            <a:gdLst>
              <a:gd name="T0" fmla="*/ 128 w 263"/>
              <a:gd name="T1" fmla="*/ 241 h 351"/>
              <a:gd name="T2" fmla="*/ 131 w 263"/>
              <a:gd name="T3" fmla="*/ 281 h 351"/>
              <a:gd name="T4" fmla="*/ 135 w 263"/>
              <a:gd name="T5" fmla="*/ 281 h 351"/>
              <a:gd name="T6" fmla="*/ 139 w 263"/>
              <a:gd name="T7" fmla="*/ 289 h 351"/>
              <a:gd name="T8" fmla="*/ 150 w 263"/>
              <a:gd name="T9" fmla="*/ 314 h 351"/>
              <a:gd name="T10" fmla="*/ 150 w 263"/>
              <a:gd name="T11" fmla="*/ 336 h 351"/>
              <a:gd name="T12" fmla="*/ 142 w 263"/>
              <a:gd name="T13" fmla="*/ 351 h 351"/>
              <a:gd name="T14" fmla="*/ 179 w 263"/>
              <a:gd name="T15" fmla="*/ 343 h 351"/>
              <a:gd name="T16" fmla="*/ 179 w 263"/>
              <a:gd name="T17" fmla="*/ 340 h 351"/>
              <a:gd name="T18" fmla="*/ 183 w 263"/>
              <a:gd name="T19" fmla="*/ 322 h 351"/>
              <a:gd name="T20" fmla="*/ 194 w 263"/>
              <a:gd name="T21" fmla="*/ 318 h 351"/>
              <a:gd name="T22" fmla="*/ 201 w 263"/>
              <a:gd name="T23" fmla="*/ 322 h 351"/>
              <a:gd name="T24" fmla="*/ 230 w 263"/>
              <a:gd name="T25" fmla="*/ 303 h 351"/>
              <a:gd name="T26" fmla="*/ 256 w 263"/>
              <a:gd name="T27" fmla="*/ 278 h 351"/>
              <a:gd name="T28" fmla="*/ 259 w 263"/>
              <a:gd name="T29" fmla="*/ 252 h 351"/>
              <a:gd name="T30" fmla="*/ 252 w 263"/>
              <a:gd name="T31" fmla="*/ 234 h 351"/>
              <a:gd name="T32" fmla="*/ 212 w 263"/>
              <a:gd name="T33" fmla="*/ 179 h 351"/>
              <a:gd name="T34" fmla="*/ 215 w 263"/>
              <a:gd name="T35" fmla="*/ 172 h 351"/>
              <a:gd name="T36" fmla="*/ 219 w 263"/>
              <a:gd name="T37" fmla="*/ 150 h 351"/>
              <a:gd name="T38" fmla="*/ 215 w 263"/>
              <a:gd name="T39" fmla="*/ 135 h 351"/>
              <a:gd name="T40" fmla="*/ 204 w 263"/>
              <a:gd name="T41" fmla="*/ 135 h 351"/>
              <a:gd name="T42" fmla="*/ 190 w 263"/>
              <a:gd name="T43" fmla="*/ 132 h 351"/>
              <a:gd name="T44" fmla="*/ 172 w 263"/>
              <a:gd name="T45" fmla="*/ 121 h 351"/>
              <a:gd name="T46" fmla="*/ 157 w 263"/>
              <a:gd name="T47" fmla="*/ 88 h 351"/>
              <a:gd name="T48" fmla="*/ 157 w 263"/>
              <a:gd name="T49" fmla="*/ 59 h 351"/>
              <a:gd name="T50" fmla="*/ 153 w 263"/>
              <a:gd name="T51" fmla="*/ 0 h 351"/>
              <a:gd name="T52" fmla="*/ 153 w 263"/>
              <a:gd name="T53" fmla="*/ 0 h 351"/>
              <a:gd name="T54" fmla="*/ 153 w 263"/>
              <a:gd name="T55" fmla="*/ 0 h 351"/>
              <a:gd name="T56" fmla="*/ 150 w 263"/>
              <a:gd name="T57" fmla="*/ 0 h 351"/>
              <a:gd name="T58" fmla="*/ 84 w 263"/>
              <a:gd name="T59" fmla="*/ 73 h 351"/>
              <a:gd name="T60" fmla="*/ 66 w 263"/>
              <a:gd name="T61" fmla="*/ 88 h 351"/>
              <a:gd name="T62" fmla="*/ 48 w 263"/>
              <a:gd name="T63" fmla="*/ 95 h 351"/>
              <a:gd name="T64" fmla="*/ 15 w 263"/>
              <a:gd name="T65" fmla="*/ 121 h 351"/>
              <a:gd name="T66" fmla="*/ 0 w 263"/>
              <a:gd name="T67" fmla="*/ 150 h 351"/>
              <a:gd name="T68" fmla="*/ 0 w 263"/>
              <a:gd name="T69" fmla="*/ 172 h 351"/>
              <a:gd name="T70" fmla="*/ 18 w 263"/>
              <a:gd name="T71" fmla="*/ 201 h 351"/>
              <a:gd name="T72" fmla="*/ 33 w 263"/>
              <a:gd name="T73" fmla="*/ 216 h 351"/>
              <a:gd name="T74" fmla="*/ 51 w 263"/>
              <a:gd name="T75" fmla="*/ 227 h 351"/>
              <a:gd name="T76" fmla="*/ 73 w 263"/>
              <a:gd name="T77" fmla="*/ 227 h 351"/>
              <a:gd name="T78" fmla="*/ 95 w 263"/>
              <a:gd name="T79" fmla="*/ 212 h 351"/>
              <a:gd name="T80" fmla="*/ 99 w 263"/>
              <a:gd name="T81" fmla="*/ 208 h 351"/>
              <a:gd name="T82" fmla="*/ 117 w 263"/>
              <a:gd name="T83" fmla="*/ 208 h 351"/>
              <a:gd name="T84" fmla="*/ 124 w 263"/>
              <a:gd name="T85" fmla="*/ 227 h 351"/>
              <a:gd name="T86" fmla="*/ 128 w 263"/>
              <a:gd name="T87" fmla="*/ 241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3" h="351">
                <a:moveTo>
                  <a:pt x="128" y="241"/>
                </a:moveTo>
                <a:lnTo>
                  <a:pt x="128" y="241"/>
                </a:lnTo>
                <a:lnTo>
                  <a:pt x="128" y="270"/>
                </a:lnTo>
                <a:lnTo>
                  <a:pt x="131" y="281"/>
                </a:lnTo>
                <a:lnTo>
                  <a:pt x="131" y="285"/>
                </a:lnTo>
                <a:lnTo>
                  <a:pt x="135" y="281"/>
                </a:lnTo>
                <a:lnTo>
                  <a:pt x="135" y="281"/>
                </a:lnTo>
                <a:lnTo>
                  <a:pt x="139" y="289"/>
                </a:lnTo>
                <a:lnTo>
                  <a:pt x="146" y="303"/>
                </a:lnTo>
                <a:lnTo>
                  <a:pt x="150" y="314"/>
                </a:lnTo>
                <a:lnTo>
                  <a:pt x="150" y="325"/>
                </a:lnTo>
                <a:lnTo>
                  <a:pt x="150" y="336"/>
                </a:lnTo>
                <a:lnTo>
                  <a:pt x="142" y="351"/>
                </a:lnTo>
                <a:lnTo>
                  <a:pt x="142" y="351"/>
                </a:lnTo>
                <a:lnTo>
                  <a:pt x="161" y="340"/>
                </a:lnTo>
                <a:lnTo>
                  <a:pt x="179" y="343"/>
                </a:lnTo>
                <a:lnTo>
                  <a:pt x="179" y="343"/>
                </a:lnTo>
                <a:lnTo>
                  <a:pt x="179" y="340"/>
                </a:lnTo>
                <a:lnTo>
                  <a:pt x="179" y="325"/>
                </a:lnTo>
                <a:lnTo>
                  <a:pt x="183" y="322"/>
                </a:lnTo>
                <a:lnTo>
                  <a:pt x="186" y="318"/>
                </a:lnTo>
                <a:lnTo>
                  <a:pt x="194" y="318"/>
                </a:lnTo>
                <a:lnTo>
                  <a:pt x="201" y="322"/>
                </a:lnTo>
                <a:lnTo>
                  <a:pt x="201" y="322"/>
                </a:lnTo>
                <a:lnTo>
                  <a:pt x="215" y="314"/>
                </a:lnTo>
                <a:lnTo>
                  <a:pt x="230" y="303"/>
                </a:lnTo>
                <a:lnTo>
                  <a:pt x="245" y="292"/>
                </a:lnTo>
                <a:lnTo>
                  <a:pt x="256" y="278"/>
                </a:lnTo>
                <a:lnTo>
                  <a:pt x="263" y="260"/>
                </a:lnTo>
                <a:lnTo>
                  <a:pt x="259" y="252"/>
                </a:lnTo>
                <a:lnTo>
                  <a:pt x="256" y="241"/>
                </a:lnTo>
                <a:lnTo>
                  <a:pt x="252" y="234"/>
                </a:lnTo>
                <a:lnTo>
                  <a:pt x="241" y="223"/>
                </a:lnTo>
                <a:lnTo>
                  <a:pt x="212" y="179"/>
                </a:lnTo>
                <a:lnTo>
                  <a:pt x="212" y="179"/>
                </a:lnTo>
                <a:lnTo>
                  <a:pt x="215" y="172"/>
                </a:lnTo>
                <a:lnTo>
                  <a:pt x="219" y="157"/>
                </a:lnTo>
                <a:lnTo>
                  <a:pt x="219" y="150"/>
                </a:lnTo>
                <a:lnTo>
                  <a:pt x="219" y="143"/>
                </a:lnTo>
                <a:lnTo>
                  <a:pt x="215" y="135"/>
                </a:lnTo>
                <a:lnTo>
                  <a:pt x="204" y="135"/>
                </a:lnTo>
                <a:lnTo>
                  <a:pt x="204" y="135"/>
                </a:lnTo>
                <a:lnTo>
                  <a:pt x="197" y="135"/>
                </a:lnTo>
                <a:lnTo>
                  <a:pt x="190" y="132"/>
                </a:lnTo>
                <a:lnTo>
                  <a:pt x="183" y="128"/>
                </a:lnTo>
                <a:lnTo>
                  <a:pt x="172" y="121"/>
                </a:lnTo>
                <a:lnTo>
                  <a:pt x="164" y="106"/>
                </a:lnTo>
                <a:lnTo>
                  <a:pt x="157" y="88"/>
                </a:lnTo>
                <a:lnTo>
                  <a:pt x="157" y="59"/>
                </a:lnTo>
                <a:lnTo>
                  <a:pt x="157" y="59"/>
                </a:lnTo>
                <a:lnTo>
                  <a:pt x="157" y="19"/>
                </a:lnTo>
                <a:lnTo>
                  <a:pt x="153" y="0"/>
                </a:lnTo>
                <a:lnTo>
                  <a:pt x="153" y="0"/>
                </a:lnTo>
                <a:lnTo>
                  <a:pt x="153" y="0"/>
                </a:lnTo>
                <a:lnTo>
                  <a:pt x="150" y="4"/>
                </a:lnTo>
                <a:lnTo>
                  <a:pt x="153" y="0"/>
                </a:lnTo>
                <a:lnTo>
                  <a:pt x="150" y="0"/>
                </a:lnTo>
                <a:lnTo>
                  <a:pt x="150" y="0"/>
                </a:lnTo>
                <a:lnTo>
                  <a:pt x="113" y="44"/>
                </a:lnTo>
                <a:lnTo>
                  <a:pt x="84" y="73"/>
                </a:lnTo>
                <a:lnTo>
                  <a:pt x="73" y="84"/>
                </a:lnTo>
                <a:lnTo>
                  <a:pt x="66" y="88"/>
                </a:lnTo>
                <a:lnTo>
                  <a:pt x="66" y="88"/>
                </a:lnTo>
                <a:lnTo>
                  <a:pt x="48" y="95"/>
                </a:lnTo>
                <a:lnTo>
                  <a:pt x="29" y="106"/>
                </a:lnTo>
                <a:lnTo>
                  <a:pt x="15" y="121"/>
                </a:lnTo>
                <a:lnTo>
                  <a:pt x="4" y="139"/>
                </a:lnTo>
                <a:lnTo>
                  <a:pt x="0" y="150"/>
                </a:lnTo>
                <a:lnTo>
                  <a:pt x="0" y="161"/>
                </a:lnTo>
                <a:lnTo>
                  <a:pt x="0" y="172"/>
                </a:lnTo>
                <a:lnTo>
                  <a:pt x="7" y="187"/>
                </a:lnTo>
                <a:lnTo>
                  <a:pt x="18" y="201"/>
                </a:lnTo>
                <a:lnTo>
                  <a:pt x="33" y="216"/>
                </a:lnTo>
                <a:lnTo>
                  <a:pt x="33" y="216"/>
                </a:lnTo>
                <a:lnTo>
                  <a:pt x="40" y="219"/>
                </a:lnTo>
                <a:lnTo>
                  <a:pt x="51" y="227"/>
                </a:lnTo>
                <a:lnTo>
                  <a:pt x="62" y="227"/>
                </a:lnTo>
                <a:lnTo>
                  <a:pt x="73" y="227"/>
                </a:lnTo>
                <a:lnTo>
                  <a:pt x="84" y="223"/>
                </a:lnTo>
                <a:lnTo>
                  <a:pt x="95" y="212"/>
                </a:lnTo>
                <a:lnTo>
                  <a:pt x="95" y="212"/>
                </a:lnTo>
                <a:lnTo>
                  <a:pt x="99" y="208"/>
                </a:lnTo>
                <a:lnTo>
                  <a:pt x="110" y="208"/>
                </a:lnTo>
                <a:lnTo>
                  <a:pt x="117" y="208"/>
                </a:lnTo>
                <a:lnTo>
                  <a:pt x="121" y="216"/>
                </a:lnTo>
                <a:lnTo>
                  <a:pt x="124" y="227"/>
                </a:lnTo>
                <a:lnTo>
                  <a:pt x="128" y="241"/>
                </a:lnTo>
                <a:lnTo>
                  <a:pt x="128" y="241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7"/>
          <p:cNvSpPr>
            <a:spLocks/>
          </p:cNvSpPr>
          <p:nvPr/>
        </p:nvSpPr>
        <p:spPr bwMode="auto">
          <a:xfrm>
            <a:off x="8409397" y="3121025"/>
            <a:ext cx="1576388" cy="1663700"/>
          </a:xfrm>
          <a:custGeom>
            <a:avLst/>
            <a:gdLst>
              <a:gd name="T0" fmla="*/ 989 w 993"/>
              <a:gd name="T1" fmla="*/ 369 h 1048"/>
              <a:gd name="T2" fmla="*/ 964 w 993"/>
              <a:gd name="T3" fmla="*/ 292 h 1048"/>
              <a:gd name="T4" fmla="*/ 945 w 993"/>
              <a:gd name="T5" fmla="*/ 267 h 1048"/>
              <a:gd name="T6" fmla="*/ 898 w 993"/>
              <a:gd name="T7" fmla="*/ 263 h 1048"/>
              <a:gd name="T8" fmla="*/ 847 w 993"/>
              <a:gd name="T9" fmla="*/ 208 h 1048"/>
              <a:gd name="T10" fmla="*/ 788 w 993"/>
              <a:gd name="T11" fmla="*/ 183 h 1048"/>
              <a:gd name="T12" fmla="*/ 770 w 993"/>
              <a:gd name="T13" fmla="*/ 95 h 1048"/>
              <a:gd name="T14" fmla="*/ 785 w 993"/>
              <a:gd name="T15" fmla="*/ 48 h 1048"/>
              <a:gd name="T16" fmla="*/ 730 w 993"/>
              <a:gd name="T17" fmla="*/ 77 h 1048"/>
              <a:gd name="T18" fmla="*/ 646 w 993"/>
              <a:gd name="T19" fmla="*/ 125 h 1048"/>
              <a:gd name="T20" fmla="*/ 624 w 993"/>
              <a:gd name="T21" fmla="*/ 187 h 1048"/>
              <a:gd name="T22" fmla="*/ 548 w 993"/>
              <a:gd name="T23" fmla="*/ 176 h 1048"/>
              <a:gd name="T24" fmla="*/ 478 w 993"/>
              <a:gd name="T25" fmla="*/ 172 h 1048"/>
              <a:gd name="T26" fmla="*/ 405 w 993"/>
              <a:gd name="T27" fmla="*/ 121 h 1048"/>
              <a:gd name="T28" fmla="*/ 442 w 993"/>
              <a:gd name="T29" fmla="*/ 92 h 1048"/>
              <a:gd name="T30" fmla="*/ 372 w 993"/>
              <a:gd name="T31" fmla="*/ 33 h 1048"/>
              <a:gd name="T32" fmla="*/ 340 w 993"/>
              <a:gd name="T33" fmla="*/ 4 h 1048"/>
              <a:gd name="T34" fmla="*/ 332 w 993"/>
              <a:gd name="T35" fmla="*/ 212 h 1048"/>
              <a:gd name="T36" fmla="*/ 267 w 993"/>
              <a:gd name="T37" fmla="*/ 256 h 1048"/>
              <a:gd name="T38" fmla="*/ 241 w 993"/>
              <a:gd name="T39" fmla="*/ 292 h 1048"/>
              <a:gd name="T40" fmla="*/ 183 w 993"/>
              <a:gd name="T41" fmla="*/ 340 h 1048"/>
              <a:gd name="T42" fmla="*/ 150 w 993"/>
              <a:gd name="T43" fmla="*/ 380 h 1048"/>
              <a:gd name="T44" fmla="*/ 143 w 993"/>
              <a:gd name="T45" fmla="*/ 409 h 1048"/>
              <a:gd name="T46" fmla="*/ 113 w 993"/>
              <a:gd name="T47" fmla="*/ 431 h 1048"/>
              <a:gd name="T48" fmla="*/ 146 w 993"/>
              <a:gd name="T49" fmla="*/ 504 h 1048"/>
              <a:gd name="T50" fmla="*/ 179 w 993"/>
              <a:gd name="T51" fmla="*/ 632 h 1048"/>
              <a:gd name="T52" fmla="*/ 179 w 993"/>
              <a:gd name="T53" fmla="*/ 683 h 1048"/>
              <a:gd name="T54" fmla="*/ 124 w 993"/>
              <a:gd name="T55" fmla="*/ 803 h 1048"/>
              <a:gd name="T56" fmla="*/ 55 w 993"/>
              <a:gd name="T57" fmla="*/ 807 h 1048"/>
              <a:gd name="T58" fmla="*/ 0 w 993"/>
              <a:gd name="T59" fmla="*/ 913 h 1048"/>
              <a:gd name="T60" fmla="*/ 62 w 993"/>
              <a:gd name="T61" fmla="*/ 1000 h 1048"/>
              <a:gd name="T62" fmla="*/ 84 w 993"/>
              <a:gd name="T63" fmla="*/ 1040 h 1048"/>
              <a:gd name="T64" fmla="*/ 194 w 993"/>
              <a:gd name="T65" fmla="*/ 1037 h 1048"/>
              <a:gd name="T66" fmla="*/ 241 w 993"/>
              <a:gd name="T67" fmla="*/ 986 h 1048"/>
              <a:gd name="T68" fmla="*/ 321 w 993"/>
              <a:gd name="T69" fmla="*/ 938 h 1048"/>
              <a:gd name="T70" fmla="*/ 453 w 993"/>
              <a:gd name="T71" fmla="*/ 971 h 1048"/>
              <a:gd name="T72" fmla="*/ 500 w 993"/>
              <a:gd name="T73" fmla="*/ 978 h 1048"/>
              <a:gd name="T74" fmla="*/ 559 w 993"/>
              <a:gd name="T75" fmla="*/ 967 h 1048"/>
              <a:gd name="T76" fmla="*/ 591 w 993"/>
              <a:gd name="T77" fmla="*/ 978 h 1048"/>
              <a:gd name="T78" fmla="*/ 646 w 993"/>
              <a:gd name="T79" fmla="*/ 1044 h 1048"/>
              <a:gd name="T80" fmla="*/ 701 w 993"/>
              <a:gd name="T81" fmla="*/ 1015 h 1048"/>
              <a:gd name="T82" fmla="*/ 723 w 993"/>
              <a:gd name="T83" fmla="*/ 982 h 1048"/>
              <a:gd name="T84" fmla="*/ 767 w 993"/>
              <a:gd name="T85" fmla="*/ 975 h 1048"/>
              <a:gd name="T86" fmla="*/ 796 w 993"/>
              <a:gd name="T87" fmla="*/ 945 h 1048"/>
              <a:gd name="T88" fmla="*/ 825 w 993"/>
              <a:gd name="T89" fmla="*/ 927 h 1048"/>
              <a:gd name="T90" fmla="*/ 876 w 993"/>
              <a:gd name="T91" fmla="*/ 869 h 1048"/>
              <a:gd name="T92" fmla="*/ 931 w 993"/>
              <a:gd name="T93" fmla="*/ 840 h 1048"/>
              <a:gd name="T94" fmla="*/ 931 w 993"/>
              <a:gd name="T95" fmla="*/ 785 h 1048"/>
              <a:gd name="T96" fmla="*/ 934 w 993"/>
              <a:gd name="T97" fmla="*/ 694 h 1048"/>
              <a:gd name="T98" fmla="*/ 967 w 993"/>
              <a:gd name="T99" fmla="*/ 624 h 1048"/>
              <a:gd name="T100" fmla="*/ 938 w 993"/>
              <a:gd name="T101" fmla="*/ 544 h 1048"/>
              <a:gd name="T102" fmla="*/ 920 w 993"/>
              <a:gd name="T103" fmla="*/ 471 h 1048"/>
              <a:gd name="T104" fmla="*/ 931 w 993"/>
              <a:gd name="T105" fmla="*/ 405 h 1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93" h="1048">
                <a:moveTo>
                  <a:pt x="956" y="391"/>
                </a:moveTo>
                <a:lnTo>
                  <a:pt x="956" y="391"/>
                </a:lnTo>
                <a:lnTo>
                  <a:pt x="971" y="384"/>
                </a:lnTo>
                <a:lnTo>
                  <a:pt x="982" y="376"/>
                </a:lnTo>
                <a:lnTo>
                  <a:pt x="989" y="369"/>
                </a:lnTo>
                <a:lnTo>
                  <a:pt x="993" y="358"/>
                </a:lnTo>
                <a:lnTo>
                  <a:pt x="993" y="343"/>
                </a:lnTo>
                <a:lnTo>
                  <a:pt x="989" y="336"/>
                </a:lnTo>
                <a:lnTo>
                  <a:pt x="975" y="314"/>
                </a:lnTo>
                <a:lnTo>
                  <a:pt x="964" y="292"/>
                </a:lnTo>
                <a:lnTo>
                  <a:pt x="964" y="292"/>
                </a:lnTo>
                <a:lnTo>
                  <a:pt x="964" y="285"/>
                </a:lnTo>
                <a:lnTo>
                  <a:pt x="960" y="278"/>
                </a:lnTo>
                <a:lnTo>
                  <a:pt x="953" y="270"/>
                </a:lnTo>
                <a:lnTo>
                  <a:pt x="945" y="267"/>
                </a:lnTo>
                <a:lnTo>
                  <a:pt x="942" y="267"/>
                </a:lnTo>
                <a:lnTo>
                  <a:pt x="942" y="267"/>
                </a:lnTo>
                <a:lnTo>
                  <a:pt x="920" y="270"/>
                </a:lnTo>
                <a:lnTo>
                  <a:pt x="905" y="267"/>
                </a:lnTo>
                <a:lnTo>
                  <a:pt x="898" y="263"/>
                </a:lnTo>
                <a:lnTo>
                  <a:pt x="894" y="260"/>
                </a:lnTo>
                <a:lnTo>
                  <a:pt x="894" y="260"/>
                </a:lnTo>
                <a:lnTo>
                  <a:pt x="880" y="238"/>
                </a:lnTo>
                <a:lnTo>
                  <a:pt x="861" y="219"/>
                </a:lnTo>
                <a:lnTo>
                  <a:pt x="847" y="208"/>
                </a:lnTo>
                <a:lnTo>
                  <a:pt x="832" y="198"/>
                </a:lnTo>
                <a:lnTo>
                  <a:pt x="810" y="190"/>
                </a:lnTo>
                <a:lnTo>
                  <a:pt x="799" y="190"/>
                </a:lnTo>
                <a:lnTo>
                  <a:pt x="799" y="190"/>
                </a:lnTo>
                <a:lnTo>
                  <a:pt x="788" y="183"/>
                </a:lnTo>
                <a:lnTo>
                  <a:pt x="781" y="172"/>
                </a:lnTo>
                <a:lnTo>
                  <a:pt x="774" y="154"/>
                </a:lnTo>
                <a:lnTo>
                  <a:pt x="770" y="139"/>
                </a:lnTo>
                <a:lnTo>
                  <a:pt x="770" y="106"/>
                </a:lnTo>
                <a:lnTo>
                  <a:pt x="770" y="95"/>
                </a:lnTo>
                <a:lnTo>
                  <a:pt x="796" y="70"/>
                </a:lnTo>
                <a:lnTo>
                  <a:pt x="796" y="63"/>
                </a:lnTo>
                <a:lnTo>
                  <a:pt x="796" y="63"/>
                </a:lnTo>
                <a:lnTo>
                  <a:pt x="792" y="52"/>
                </a:lnTo>
                <a:lnTo>
                  <a:pt x="785" y="48"/>
                </a:lnTo>
                <a:lnTo>
                  <a:pt x="778" y="48"/>
                </a:lnTo>
                <a:lnTo>
                  <a:pt x="767" y="48"/>
                </a:lnTo>
                <a:lnTo>
                  <a:pt x="748" y="59"/>
                </a:lnTo>
                <a:lnTo>
                  <a:pt x="737" y="66"/>
                </a:lnTo>
                <a:lnTo>
                  <a:pt x="730" y="77"/>
                </a:lnTo>
                <a:lnTo>
                  <a:pt x="719" y="84"/>
                </a:lnTo>
                <a:lnTo>
                  <a:pt x="697" y="88"/>
                </a:lnTo>
                <a:lnTo>
                  <a:pt x="686" y="99"/>
                </a:lnTo>
                <a:lnTo>
                  <a:pt x="672" y="110"/>
                </a:lnTo>
                <a:lnTo>
                  <a:pt x="646" y="125"/>
                </a:lnTo>
                <a:lnTo>
                  <a:pt x="646" y="125"/>
                </a:lnTo>
                <a:lnTo>
                  <a:pt x="643" y="150"/>
                </a:lnTo>
                <a:lnTo>
                  <a:pt x="639" y="168"/>
                </a:lnTo>
                <a:lnTo>
                  <a:pt x="632" y="179"/>
                </a:lnTo>
                <a:lnTo>
                  <a:pt x="624" y="187"/>
                </a:lnTo>
                <a:lnTo>
                  <a:pt x="613" y="187"/>
                </a:lnTo>
                <a:lnTo>
                  <a:pt x="606" y="187"/>
                </a:lnTo>
                <a:lnTo>
                  <a:pt x="602" y="187"/>
                </a:lnTo>
                <a:lnTo>
                  <a:pt x="559" y="172"/>
                </a:lnTo>
                <a:lnTo>
                  <a:pt x="548" y="176"/>
                </a:lnTo>
                <a:lnTo>
                  <a:pt x="548" y="176"/>
                </a:lnTo>
                <a:lnTo>
                  <a:pt x="529" y="179"/>
                </a:lnTo>
                <a:lnTo>
                  <a:pt x="515" y="179"/>
                </a:lnTo>
                <a:lnTo>
                  <a:pt x="493" y="179"/>
                </a:lnTo>
                <a:lnTo>
                  <a:pt x="478" y="172"/>
                </a:lnTo>
                <a:lnTo>
                  <a:pt x="475" y="172"/>
                </a:lnTo>
                <a:lnTo>
                  <a:pt x="438" y="135"/>
                </a:lnTo>
                <a:lnTo>
                  <a:pt x="427" y="135"/>
                </a:lnTo>
                <a:lnTo>
                  <a:pt x="405" y="135"/>
                </a:lnTo>
                <a:lnTo>
                  <a:pt x="405" y="121"/>
                </a:lnTo>
                <a:lnTo>
                  <a:pt x="405" y="121"/>
                </a:lnTo>
                <a:lnTo>
                  <a:pt x="424" y="110"/>
                </a:lnTo>
                <a:lnTo>
                  <a:pt x="435" y="103"/>
                </a:lnTo>
                <a:lnTo>
                  <a:pt x="442" y="92"/>
                </a:lnTo>
                <a:lnTo>
                  <a:pt x="442" y="92"/>
                </a:lnTo>
                <a:lnTo>
                  <a:pt x="413" y="63"/>
                </a:lnTo>
                <a:lnTo>
                  <a:pt x="391" y="41"/>
                </a:lnTo>
                <a:lnTo>
                  <a:pt x="380" y="37"/>
                </a:lnTo>
                <a:lnTo>
                  <a:pt x="372" y="33"/>
                </a:lnTo>
                <a:lnTo>
                  <a:pt x="372" y="33"/>
                </a:lnTo>
                <a:lnTo>
                  <a:pt x="362" y="30"/>
                </a:lnTo>
                <a:lnTo>
                  <a:pt x="351" y="22"/>
                </a:lnTo>
                <a:lnTo>
                  <a:pt x="340" y="0"/>
                </a:lnTo>
                <a:lnTo>
                  <a:pt x="340" y="4"/>
                </a:lnTo>
                <a:lnTo>
                  <a:pt x="340" y="4"/>
                </a:lnTo>
                <a:lnTo>
                  <a:pt x="343" y="55"/>
                </a:lnTo>
                <a:lnTo>
                  <a:pt x="347" y="132"/>
                </a:lnTo>
                <a:lnTo>
                  <a:pt x="343" y="168"/>
                </a:lnTo>
                <a:lnTo>
                  <a:pt x="336" y="201"/>
                </a:lnTo>
                <a:lnTo>
                  <a:pt x="332" y="212"/>
                </a:lnTo>
                <a:lnTo>
                  <a:pt x="325" y="223"/>
                </a:lnTo>
                <a:lnTo>
                  <a:pt x="318" y="230"/>
                </a:lnTo>
                <a:lnTo>
                  <a:pt x="310" y="234"/>
                </a:lnTo>
                <a:lnTo>
                  <a:pt x="267" y="256"/>
                </a:lnTo>
                <a:lnTo>
                  <a:pt x="267" y="256"/>
                </a:lnTo>
                <a:lnTo>
                  <a:pt x="267" y="263"/>
                </a:lnTo>
                <a:lnTo>
                  <a:pt x="259" y="274"/>
                </a:lnTo>
                <a:lnTo>
                  <a:pt x="256" y="281"/>
                </a:lnTo>
                <a:lnTo>
                  <a:pt x="248" y="289"/>
                </a:lnTo>
                <a:lnTo>
                  <a:pt x="241" y="292"/>
                </a:lnTo>
                <a:lnTo>
                  <a:pt x="230" y="296"/>
                </a:lnTo>
                <a:lnTo>
                  <a:pt x="219" y="336"/>
                </a:lnTo>
                <a:lnTo>
                  <a:pt x="219" y="336"/>
                </a:lnTo>
                <a:lnTo>
                  <a:pt x="197" y="336"/>
                </a:lnTo>
                <a:lnTo>
                  <a:pt x="183" y="340"/>
                </a:lnTo>
                <a:lnTo>
                  <a:pt x="168" y="336"/>
                </a:lnTo>
                <a:lnTo>
                  <a:pt x="164" y="376"/>
                </a:lnTo>
                <a:lnTo>
                  <a:pt x="164" y="376"/>
                </a:lnTo>
                <a:lnTo>
                  <a:pt x="161" y="376"/>
                </a:lnTo>
                <a:lnTo>
                  <a:pt x="150" y="380"/>
                </a:lnTo>
                <a:lnTo>
                  <a:pt x="143" y="384"/>
                </a:lnTo>
                <a:lnTo>
                  <a:pt x="139" y="387"/>
                </a:lnTo>
                <a:lnTo>
                  <a:pt x="139" y="395"/>
                </a:lnTo>
                <a:lnTo>
                  <a:pt x="143" y="402"/>
                </a:lnTo>
                <a:lnTo>
                  <a:pt x="143" y="409"/>
                </a:lnTo>
                <a:lnTo>
                  <a:pt x="128" y="413"/>
                </a:lnTo>
                <a:lnTo>
                  <a:pt x="113" y="416"/>
                </a:lnTo>
                <a:lnTo>
                  <a:pt x="113" y="431"/>
                </a:lnTo>
                <a:lnTo>
                  <a:pt x="113" y="431"/>
                </a:lnTo>
                <a:lnTo>
                  <a:pt x="113" y="431"/>
                </a:lnTo>
                <a:lnTo>
                  <a:pt x="124" y="442"/>
                </a:lnTo>
                <a:lnTo>
                  <a:pt x="132" y="460"/>
                </a:lnTo>
                <a:lnTo>
                  <a:pt x="139" y="478"/>
                </a:lnTo>
                <a:lnTo>
                  <a:pt x="146" y="504"/>
                </a:lnTo>
                <a:lnTo>
                  <a:pt x="146" y="504"/>
                </a:lnTo>
                <a:lnTo>
                  <a:pt x="154" y="584"/>
                </a:lnTo>
                <a:lnTo>
                  <a:pt x="154" y="610"/>
                </a:lnTo>
                <a:lnTo>
                  <a:pt x="172" y="628"/>
                </a:lnTo>
                <a:lnTo>
                  <a:pt x="172" y="628"/>
                </a:lnTo>
                <a:lnTo>
                  <a:pt x="179" y="632"/>
                </a:lnTo>
                <a:lnTo>
                  <a:pt x="194" y="646"/>
                </a:lnTo>
                <a:lnTo>
                  <a:pt x="197" y="657"/>
                </a:lnTo>
                <a:lnTo>
                  <a:pt x="197" y="665"/>
                </a:lnTo>
                <a:lnTo>
                  <a:pt x="190" y="675"/>
                </a:lnTo>
                <a:lnTo>
                  <a:pt x="179" y="683"/>
                </a:lnTo>
                <a:lnTo>
                  <a:pt x="186" y="712"/>
                </a:lnTo>
                <a:lnTo>
                  <a:pt x="143" y="796"/>
                </a:lnTo>
                <a:lnTo>
                  <a:pt x="143" y="796"/>
                </a:lnTo>
                <a:lnTo>
                  <a:pt x="139" y="800"/>
                </a:lnTo>
                <a:lnTo>
                  <a:pt x="124" y="803"/>
                </a:lnTo>
                <a:lnTo>
                  <a:pt x="102" y="807"/>
                </a:lnTo>
                <a:lnTo>
                  <a:pt x="84" y="803"/>
                </a:lnTo>
                <a:lnTo>
                  <a:pt x="66" y="800"/>
                </a:lnTo>
                <a:lnTo>
                  <a:pt x="66" y="800"/>
                </a:lnTo>
                <a:lnTo>
                  <a:pt x="55" y="807"/>
                </a:lnTo>
                <a:lnTo>
                  <a:pt x="44" y="818"/>
                </a:lnTo>
                <a:lnTo>
                  <a:pt x="29" y="832"/>
                </a:lnTo>
                <a:lnTo>
                  <a:pt x="18" y="851"/>
                </a:lnTo>
                <a:lnTo>
                  <a:pt x="8" y="880"/>
                </a:lnTo>
                <a:lnTo>
                  <a:pt x="0" y="913"/>
                </a:lnTo>
                <a:lnTo>
                  <a:pt x="0" y="956"/>
                </a:lnTo>
                <a:lnTo>
                  <a:pt x="0" y="956"/>
                </a:lnTo>
                <a:lnTo>
                  <a:pt x="15" y="964"/>
                </a:lnTo>
                <a:lnTo>
                  <a:pt x="48" y="986"/>
                </a:lnTo>
                <a:lnTo>
                  <a:pt x="62" y="1000"/>
                </a:lnTo>
                <a:lnTo>
                  <a:pt x="73" y="1015"/>
                </a:lnTo>
                <a:lnTo>
                  <a:pt x="84" y="1026"/>
                </a:lnTo>
                <a:lnTo>
                  <a:pt x="84" y="1040"/>
                </a:lnTo>
                <a:lnTo>
                  <a:pt x="84" y="1040"/>
                </a:lnTo>
                <a:lnTo>
                  <a:pt x="84" y="1040"/>
                </a:lnTo>
                <a:lnTo>
                  <a:pt x="84" y="1040"/>
                </a:lnTo>
                <a:lnTo>
                  <a:pt x="121" y="1048"/>
                </a:lnTo>
                <a:lnTo>
                  <a:pt x="150" y="1048"/>
                </a:lnTo>
                <a:lnTo>
                  <a:pt x="172" y="1044"/>
                </a:lnTo>
                <a:lnTo>
                  <a:pt x="194" y="1037"/>
                </a:lnTo>
                <a:lnTo>
                  <a:pt x="208" y="1026"/>
                </a:lnTo>
                <a:lnTo>
                  <a:pt x="219" y="1015"/>
                </a:lnTo>
                <a:lnTo>
                  <a:pt x="226" y="1008"/>
                </a:lnTo>
                <a:lnTo>
                  <a:pt x="226" y="1008"/>
                </a:lnTo>
                <a:lnTo>
                  <a:pt x="241" y="986"/>
                </a:lnTo>
                <a:lnTo>
                  <a:pt x="259" y="967"/>
                </a:lnTo>
                <a:lnTo>
                  <a:pt x="285" y="949"/>
                </a:lnTo>
                <a:lnTo>
                  <a:pt x="285" y="949"/>
                </a:lnTo>
                <a:lnTo>
                  <a:pt x="303" y="942"/>
                </a:lnTo>
                <a:lnTo>
                  <a:pt x="321" y="938"/>
                </a:lnTo>
                <a:lnTo>
                  <a:pt x="347" y="942"/>
                </a:lnTo>
                <a:lnTo>
                  <a:pt x="372" y="942"/>
                </a:lnTo>
                <a:lnTo>
                  <a:pt x="424" y="956"/>
                </a:lnTo>
                <a:lnTo>
                  <a:pt x="442" y="964"/>
                </a:lnTo>
                <a:lnTo>
                  <a:pt x="453" y="971"/>
                </a:lnTo>
                <a:lnTo>
                  <a:pt x="453" y="971"/>
                </a:lnTo>
                <a:lnTo>
                  <a:pt x="460" y="978"/>
                </a:lnTo>
                <a:lnTo>
                  <a:pt x="471" y="982"/>
                </a:lnTo>
                <a:lnTo>
                  <a:pt x="486" y="982"/>
                </a:lnTo>
                <a:lnTo>
                  <a:pt x="500" y="978"/>
                </a:lnTo>
                <a:lnTo>
                  <a:pt x="511" y="971"/>
                </a:lnTo>
                <a:lnTo>
                  <a:pt x="511" y="971"/>
                </a:lnTo>
                <a:lnTo>
                  <a:pt x="526" y="967"/>
                </a:lnTo>
                <a:lnTo>
                  <a:pt x="540" y="967"/>
                </a:lnTo>
                <a:lnTo>
                  <a:pt x="559" y="967"/>
                </a:lnTo>
                <a:lnTo>
                  <a:pt x="559" y="967"/>
                </a:lnTo>
                <a:lnTo>
                  <a:pt x="570" y="975"/>
                </a:lnTo>
                <a:lnTo>
                  <a:pt x="580" y="978"/>
                </a:lnTo>
                <a:lnTo>
                  <a:pt x="591" y="978"/>
                </a:lnTo>
                <a:lnTo>
                  <a:pt x="591" y="978"/>
                </a:lnTo>
                <a:lnTo>
                  <a:pt x="602" y="982"/>
                </a:lnTo>
                <a:lnTo>
                  <a:pt x="617" y="989"/>
                </a:lnTo>
                <a:lnTo>
                  <a:pt x="632" y="1004"/>
                </a:lnTo>
                <a:lnTo>
                  <a:pt x="646" y="1044"/>
                </a:lnTo>
                <a:lnTo>
                  <a:pt x="646" y="1044"/>
                </a:lnTo>
                <a:lnTo>
                  <a:pt x="661" y="1029"/>
                </a:lnTo>
                <a:lnTo>
                  <a:pt x="675" y="1022"/>
                </a:lnTo>
                <a:lnTo>
                  <a:pt x="686" y="1018"/>
                </a:lnTo>
                <a:lnTo>
                  <a:pt x="686" y="1018"/>
                </a:lnTo>
                <a:lnTo>
                  <a:pt x="701" y="1015"/>
                </a:lnTo>
                <a:lnTo>
                  <a:pt x="708" y="1011"/>
                </a:lnTo>
                <a:lnTo>
                  <a:pt x="708" y="1011"/>
                </a:lnTo>
                <a:lnTo>
                  <a:pt x="712" y="993"/>
                </a:lnTo>
                <a:lnTo>
                  <a:pt x="715" y="986"/>
                </a:lnTo>
                <a:lnTo>
                  <a:pt x="723" y="982"/>
                </a:lnTo>
                <a:lnTo>
                  <a:pt x="723" y="982"/>
                </a:lnTo>
                <a:lnTo>
                  <a:pt x="723" y="982"/>
                </a:lnTo>
                <a:lnTo>
                  <a:pt x="737" y="982"/>
                </a:lnTo>
                <a:lnTo>
                  <a:pt x="748" y="982"/>
                </a:lnTo>
                <a:lnTo>
                  <a:pt x="767" y="975"/>
                </a:lnTo>
                <a:lnTo>
                  <a:pt x="774" y="967"/>
                </a:lnTo>
                <a:lnTo>
                  <a:pt x="774" y="964"/>
                </a:lnTo>
                <a:lnTo>
                  <a:pt x="774" y="964"/>
                </a:lnTo>
                <a:lnTo>
                  <a:pt x="785" y="953"/>
                </a:lnTo>
                <a:lnTo>
                  <a:pt x="796" y="945"/>
                </a:lnTo>
                <a:lnTo>
                  <a:pt x="810" y="942"/>
                </a:lnTo>
                <a:lnTo>
                  <a:pt x="810" y="942"/>
                </a:lnTo>
                <a:lnTo>
                  <a:pt x="814" y="942"/>
                </a:lnTo>
                <a:lnTo>
                  <a:pt x="818" y="938"/>
                </a:lnTo>
                <a:lnTo>
                  <a:pt x="825" y="927"/>
                </a:lnTo>
                <a:lnTo>
                  <a:pt x="829" y="913"/>
                </a:lnTo>
                <a:lnTo>
                  <a:pt x="829" y="913"/>
                </a:lnTo>
                <a:lnTo>
                  <a:pt x="836" y="905"/>
                </a:lnTo>
                <a:lnTo>
                  <a:pt x="851" y="887"/>
                </a:lnTo>
                <a:lnTo>
                  <a:pt x="876" y="869"/>
                </a:lnTo>
                <a:lnTo>
                  <a:pt x="891" y="862"/>
                </a:lnTo>
                <a:lnTo>
                  <a:pt x="909" y="854"/>
                </a:lnTo>
                <a:lnTo>
                  <a:pt x="909" y="854"/>
                </a:lnTo>
                <a:lnTo>
                  <a:pt x="920" y="851"/>
                </a:lnTo>
                <a:lnTo>
                  <a:pt x="931" y="840"/>
                </a:lnTo>
                <a:lnTo>
                  <a:pt x="934" y="829"/>
                </a:lnTo>
                <a:lnTo>
                  <a:pt x="938" y="818"/>
                </a:lnTo>
                <a:lnTo>
                  <a:pt x="934" y="796"/>
                </a:lnTo>
                <a:lnTo>
                  <a:pt x="931" y="785"/>
                </a:lnTo>
                <a:lnTo>
                  <a:pt x="931" y="785"/>
                </a:lnTo>
                <a:lnTo>
                  <a:pt x="931" y="774"/>
                </a:lnTo>
                <a:lnTo>
                  <a:pt x="927" y="748"/>
                </a:lnTo>
                <a:lnTo>
                  <a:pt x="927" y="730"/>
                </a:lnTo>
                <a:lnTo>
                  <a:pt x="927" y="712"/>
                </a:lnTo>
                <a:lnTo>
                  <a:pt x="934" y="694"/>
                </a:lnTo>
                <a:lnTo>
                  <a:pt x="945" y="675"/>
                </a:lnTo>
                <a:lnTo>
                  <a:pt x="945" y="675"/>
                </a:lnTo>
                <a:lnTo>
                  <a:pt x="956" y="657"/>
                </a:lnTo>
                <a:lnTo>
                  <a:pt x="964" y="643"/>
                </a:lnTo>
                <a:lnTo>
                  <a:pt x="967" y="624"/>
                </a:lnTo>
                <a:lnTo>
                  <a:pt x="967" y="610"/>
                </a:lnTo>
                <a:lnTo>
                  <a:pt x="964" y="595"/>
                </a:lnTo>
                <a:lnTo>
                  <a:pt x="960" y="577"/>
                </a:lnTo>
                <a:lnTo>
                  <a:pt x="953" y="562"/>
                </a:lnTo>
                <a:lnTo>
                  <a:pt x="938" y="544"/>
                </a:lnTo>
                <a:lnTo>
                  <a:pt x="938" y="544"/>
                </a:lnTo>
                <a:lnTo>
                  <a:pt x="927" y="526"/>
                </a:lnTo>
                <a:lnTo>
                  <a:pt x="923" y="508"/>
                </a:lnTo>
                <a:lnTo>
                  <a:pt x="920" y="489"/>
                </a:lnTo>
                <a:lnTo>
                  <a:pt x="920" y="471"/>
                </a:lnTo>
                <a:lnTo>
                  <a:pt x="923" y="438"/>
                </a:lnTo>
                <a:lnTo>
                  <a:pt x="927" y="416"/>
                </a:lnTo>
                <a:lnTo>
                  <a:pt x="927" y="416"/>
                </a:lnTo>
                <a:lnTo>
                  <a:pt x="927" y="409"/>
                </a:lnTo>
                <a:lnTo>
                  <a:pt x="931" y="405"/>
                </a:lnTo>
                <a:lnTo>
                  <a:pt x="942" y="395"/>
                </a:lnTo>
                <a:lnTo>
                  <a:pt x="956" y="391"/>
                </a:lnTo>
                <a:lnTo>
                  <a:pt x="956" y="391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8"/>
          <p:cNvSpPr>
            <a:spLocks/>
          </p:cNvSpPr>
          <p:nvPr/>
        </p:nvSpPr>
        <p:spPr bwMode="auto">
          <a:xfrm>
            <a:off x="9869897" y="3468688"/>
            <a:ext cx="1443038" cy="1350963"/>
          </a:xfrm>
          <a:custGeom>
            <a:avLst/>
            <a:gdLst>
              <a:gd name="T0" fmla="*/ 843 w 909"/>
              <a:gd name="T1" fmla="*/ 132 h 851"/>
              <a:gd name="T2" fmla="*/ 857 w 909"/>
              <a:gd name="T3" fmla="*/ 121 h 851"/>
              <a:gd name="T4" fmla="*/ 868 w 909"/>
              <a:gd name="T5" fmla="*/ 103 h 851"/>
              <a:gd name="T6" fmla="*/ 763 w 909"/>
              <a:gd name="T7" fmla="*/ 59 h 851"/>
              <a:gd name="T8" fmla="*/ 686 w 909"/>
              <a:gd name="T9" fmla="*/ 4 h 851"/>
              <a:gd name="T10" fmla="*/ 660 w 909"/>
              <a:gd name="T11" fmla="*/ 33 h 851"/>
              <a:gd name="T12" fmla="*/ 638 w 909"/>
              <a:gd name="T13" fmla="*/ 44 h 851"/>
              <a:gd name="T14" fmla="*/ 573 w 909"/>
              <a:gd name="T15" fmla="*/ 99 h 851"/>
              <a:gd name="T16" fmla="*/ 529 w 909"/>
              <a:gd name="T17" fmla="*/ 88 h 851"/>
              <a:gd name="T18" fmla="*/ 503 w 909"/>
              <a:gd name="T19" fmla="*/ 132 h 851"/>
              <a:gd name="T20" fmla="*/ 467 w 909"/>
              <a:gd name="T21" fmla="*/ 92 h 851"/>
              <a:gd name="T22" fmla="*/ 412 w 909"/>
              <a:gd name="T23" fmla="*/ 114 h 851"/>
              <a:gd name="T24" fmla="*/ 372 w 909"/>
              <a:gd name="T25" fmla="*/ 150 h 851"/>
              <a:gd name="T26" fmla="*/ 328 w 909"/>
              <a:gd name="T27" fmla="*/ 124 h 851"/>
              <a:gd name="T28" fmla="*/ 339 w 909"/>
              <a:gd name="T29" fmla="*/ 165 h 851"/>
              <a:gd name="T30" fmla="*/ 325 w 909"/>
              <a:gd name="T31" fmla="*/ 223 h 851"/>
              <a:gd name="T32" fmla="*/ 332 w 909"/>
              <a:gd name="T33" fmla="*/ 303 h 851"/>
              <a:gd name="T34" fmla="*/ 263 w 909"/>
              <a:gd name="T35" fmla="*/ 329 h 851"/>
              <a:gd name="T36" fmla="*/ 215 w 909"/>
              <a:gd name="T37" fmla="*/ 296 h 851"/>
              <a:gd name="T38" fmla="*/ 186 w 909"/>
              <a:gd name="T39" fmla="*/ 256 h 851"/>
              <a:gd name="T40" fmla="*/ 175 w 909"/>
              <a:gd name="T41" fmla="*/ 223 h 851"/>
              <a:gd name="T42" fmla="*/ 117 w 909"/>
              <a:gd name="T43" fmla="*/ 176 h 851"/>
              <a:gd name="T44" fmla="*/ 22 w 909"/>
              <a:gd name="T45" fmla="*/ 176 h 851"/>
              <a:gd name="T46" fmla="*/ 7 w 909"/>
              <a:gd name="T47" fmla="*/ 197 h 851"/>
              <a:gd name="T48" fmla="*/ 7 w 909"/>
              <a:gd name="T49" fmla="*/ 307 h 851"/>
              <a:gd name="T50" fmla="*/ 44 w 909"/>
              <a:gd name="T51" fmla="*/ 376 h 851"/>
              <a:gd name="T52" fmla="*/ 25 w 909"/>
              <a:gd name="T53" fmla="*/ 456 h 851"/>
              <a:gd name="T54" fmla="*/ 3 w 909"/>
              <a:gd name="T55" fmla="*/ 529 h 851"/>
              <a:gd name="T56" fmla="*/ 14 w 909"/>
              <a:gd name="T57" fmla="*/ 584 h 851"/>
              <a:gd name="T58" fmla="*/ 76 w 909"/>
              <a:gd name="T59" fmla="*/ 573 h 851"/>
              <a:gd name="T60" fmla="*/ 113 w 909"/>
              <a:gd name="T61" fmla="*/ 599 h 851"/>
              <a:gd name="T62" fmla="*/ 164 w 909"/>
              <a:gd name="T63" fmla="*/ 613 h 851"/>
              <a:gd name="T64" fmla="*/ 204 w 909"/>
              <a:gd name="T65" fmla="*/ 606 h 851"/>
              <a:gd name="T66" fmla="*/ 255 w 909"/>
              <a:gd name="T67" fmla="*/ 664 h 851"/>
              <a:gd name="T68" fmla="*/ 292 w 909"/>
              <a:gd name="T69" fmla="*/ 686 h 851"/>
              <a:gd name="T70" fmla="*/ 361 w 909"/>
              <a:gd name="T71" fmla="*/ 654 h 851"/>
              <a:gd name="T72" fmla="*/ 394 w 909"/>
              <a:gd name="T73" fmla="*/ 599 h 851"/>
              <a:gd name="T74" fmla="*/ 467 w 909"/>
              <a:gd name="T75" fmla="*/ 551 h 851"/>
              <a:gd name="T76" fmla="*/ 492 w 909"/>
              <a:gd name="T77" fmla="*/ 712 h 851"/>
              <a:gd name="T78" fmla="*/ 500 w 909"/>
              <a:gd name="T79" fmla="*/ 799 h 851"/>
              <a:gd name="T80" fmla="*/ 518 w 909"/>
              <a:gd name="T81" fmla="*/ 832 h 851"/>
              <a:gd name="T82" fmla="*/ 555 w 909"/>
              <a:gd name="T83" fmla="*/ 847 h 851"/>
              <a:gd name="T84" fmla="*/ 598 w 909"/>
              <a:gd name="T85" fmla="*/ 829 h 851"/>
              <a:gd name="T86" fmla="*/ 609 w 909"/>
              <a:gd name="T87" fmla="*/ 675 h 851"/>
              <a:gd name="T88" fmla="*/ 631 w 909"/>
              <a:gd name="T89" fmla="*/ 570 h 851"/>
              <a:gd name="T90" fmla="*/ 770 w 909"/>
              <a:gd name="T91" fmla="*/ 486 h 851"/>
              <a:gd name="T92" fmla="*/ 857 w 909"/>
              <a:gd name="T93" fmla="*/ 420 h 851"/>
              <a:gd name="T94" fmla="*/ 865 w 909"/>
              <a:gd name="T95" fmla="*/ 354 h 851"/>
              <a:gd name="T96" fmla="*/ 857 w 909"/>
              <a:gd name="T97" fmla="*/ 300 h 851"/>
              <a:gd name="T98" fmla="*/ 905 w 909"/>
              <a:gd name="T99" fmla="*/ 216 h 851"/>
              <a:gd name="T100" fmla="*/ 890 w 909"/>
              <a:gd name="T101" fmla="*/ 139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09" h="851">
                <a:moveTo>
                  <a:pt x="865" y="165"/>
                </a:moveTo>
                <a:lnTo>
                  <a:pt x="865" y="165"/>
                </a:lnTo>
                <a:lnTo>
                  <a:pt x="857" y="146"/>
                </a:lnTo>
                <a:lnTo>
                  <a:pt x="850" y="135"/>
                </a:lnTo>
                <a:lnTo>
                  <a:pt x="843" y="132"/>
                </a:lnTo>
                <a:lnTo>
                  <a:pt x="843" y="132"/>
                </a:lnTo>
                <a:lnTo>
                  <a:pt x="843" y="128"/>
                </a:lnTo>
                <a:lnTo>
                  <a:pt x="843" y="128"/>
                </a:lnTo>
                <a:lnTo>
                  <a:pt x="850" y="124"/>
                </a:lnTo>
                <a:lnTo>
                  <a:pt x="857" y="121"/>
                </a:lnTo>
                <a:lnTo>
                  <a:pt x="865" y="117"/>
                </a:lnTo>
                <a:lnTo>
                  <a:pt x="865" y="117"/>
                </a:lnTo>
                <a:lnTo>
                  <a:pt x="868" y="117"/>
                </a:lnTo>
                <a:lnTo>
                  <a:pt x="868" y="114"/>
                </a:lnTo>
                <a:lnTo>
                  <a:pt x="868" y="103"/>
                </a:lnTo>
                <a:lnTo>
                  <a:pt x="854" y="95"/>
                </a:lnTo>
                <a:lnTo>
                  <a:pt x="854" y="95"/>
                </a:lnTo>
                <a:lnTo>
                  <a:pt x="828" y="88"/>
                </a:lnTo>
                <a:lnTo>
                  <a:pt x="784" y="70"/>
                </a:lnTo>
                <a:lnTo>
                  <a:pt x="763" y="59"/>
                </a:lnTo>
                <a:lnTo>
                  <a:pt x="737" y="48"/>
                </a:lnTo>
                <a:lnTo>
                  <a:pt x="715" y="30"/>
                </a:lnTo>
                <a:lnTo>
                  <a:pt x="690" y="8"/>
                </a:lnTo>
                <a:lnTo>
                  <a:pt x="690" y="8"/>
                </a:lnTo>
                <a:lnTo>
                  <a:pt x="686" y="4"/>
                </a:lnTo>
                <a:lnTo>
                  <a:pt x="671" y="0"/>
                </a:lnTo>
                <a:lnTo>
                  <a:pt x="664" y="4"/>
                </a:lnTo>
                <a:lnTo>
                  <a:pt x="660" y="8"/>
                </a:lnTo>
                <a:lnTo>
                  <a:pt x="657" y="19"/>
                </a:lnTo>
                <a:lnTo>
                  <a:pt x="660" y="33"/>
                </a:lnTo>
                <a:lnTo>
                  <a:pt x="660" y="33"/>
                </a:lnTo>
                <a:lnTo>
                  <a:pt x="657" y="37"/>
                </a:lnTo>
                <a:lnTo>
                  <a:pt x="653" y="41"/>
                </a:lnTo>
                <a:lnTo>
                  <a:pt x="638" y="44"/>
                </a:lnTo>
                <a:lnTo>
                  <a:pt x="638" y="44"/>
                </a:lnTo>
                <a:lnTo>
                  <a:pt x="624" y="51"/>
                </a:lnTo>
                <a:lnTo>
                  <a:pt x="602" y="73"/>
                </a:lnTo>
                <a:lnTo>
                  <a:pt x="573" y="99"/>
                </a:lnTo>
                <a:lnTo>
                  <a:pt x="573" y="99"/>
                </a:lnTo>
                <a:lnTo>
                  <a:pt x="573" y="99"/>
                </a:lnTo>
                <a:lnTo>
                  <a:pt x="565" y="99"/>
                </a:lnTo>
                <a:lnTo>
                  <a:pt x="555" y="92"/>
                </a:lnTo>
                <a:lnTo>
                  <a:pt x="540" y="77"/>
                </a:lnTo>
                <a:lnTo>
                  <a:pt x="540" y="77"/>
                </a:lnTo>
                <a:lnTo>
                  <a:pt x="529" y="88"/>
                </a:lnTo>
                <a:lnTo>
                  <a:pt x="518" y="103"/>
                </a:lnTo>
                <a:lnTo>
                  <a:pt x="511" y="132"/>
                </a:lnTo>
                <a:lnTo>
                  <a:pt x="511" y="132"/>
                </a:lnTo>
                <a:lnTo>
                  <a:pt x="507" y="132"/>
                </a:lnTo>
                <a:lnTo>
                  <a:pt x="503" y="132"/>
                </a:lnTo>
                <a:lnTo>
                  <a:pt x="492" y="124"/>
                </a:lnTo>
                <a:lnTo>
                  <a:pt x="482" y="110"/>
                </a:lnTo>
                <a:lnTo>
                  <a:pt x="482" y="110"/>
                </a:lnTo>
                <a:lnTo>
                  <a:pt x="474" y="99"/>
                </a:lnTo>
                <a:lnTo>
                  <a:pt x="467" y="92"/>
                </a:lnTo>
                <a:lnTo>
                  <a:pt x="456" y="88"/>
                </a:lnTo>
                <a:lnTo>
                  <a:pt x="445" y="88"/>
                </a:lnTo>
                <a:lnTo>
                  <a:pt x="434" y="92"/>
                </a:lnTo>
                <a:lnTo>
                  <a:pt x="423" y="103"/>
                </a:lnTo>
                <a:lnTo>
                  <a:pt x="412" y="114"/>
                </a:lnTo>
                <a:lnTo>
                  <a:pt x="401" y="128"/>
                </a:lnTo>
                <a:lnTo>
                  <a:pt x="401" y="128"/>
                </a:lnTo>
                <a:lnTo>
                  <a:pt x="390" y="143"/>
                </a:lnTo>
                <a:lnTo>
                  <a:pt x="379" y="150"/>
                </a:lnTo>
                <a:lnTo>
                  <a:pt x="372" y="150"/>
                </a:lnTo>
                <a:lnTo>
                  <a:pt x="365" y="146"/>
                </a:lnTo>
                <a:lnTo>
                  <a:pt x="354" y="135"/>
                </a:lnTo>
                <a:lnTo>
                  <a:pt x="347" y="124"/>
                </a:lnTo>
                <a:lnTo>
                  <a:pt x="347" y="124"/>
                </a:lnTo>
                <a:lnTo>
                  <a:pt x="328" y="124"/>
                </a:lnTo>
                <a:lnTo>
                  <a:pt x="328" y="124"/>
                </a:lnTo>
                <a:lnTo>
                  <a:pt x="328" y="124"/>
                </a:lnTo>
                <a:lnTo>
                  <a:pt x="336" y="154"/>
                </a:lnTo>
                <a:lnTo>
                  <a:pt x="336" y="154"/>
                </a:lnTo>
                <a:lnTo>
                  <a:pt x="339" y="165"/>
                </a:lnTo>
                <a:lnTo>
                  <a:pt x="343" y="183"/>
                </a:lnTo>
                <a:lnTo>
                  <a:pt x="343" y="194"/>
                </a:lnTo>
                <a:lnTo>
                  <a:pt x="343" y="205"/>
                </a:lnTo>
                <a:lnTo>
                  <a:pt x="336" y="216"/>
                </a:lnTo>
                <a:lnTo>
                  <a:pt x="325" y="223"/>
                </a:lnTo>
                <a:lnTo>
                  <a:pt x="332" y="259"/>
                </a:lnTo>
                <a:lnTo>
                  <a:pt x="332" y="259"/>
                </a:lnTo>
                <a:lnTo>
                  <a:pt x="336" y="274"/>
                </a:lnTo>
                <a:lnTo>
                  <a:pt x="336" y="289"/>
                </a:lnTo>
                <a:lnTo>
                  <a:pt x="332" y="303"/>
                </a:lnTo>
                <a:lnTo>
                  <a:pt x="325" y="318"/>
                </a:lnTo>
                <a:lnTo>
                  <a:pt x="314" y="329"/>
                </a:lnTo>
                <a:lnTo>
                  <a:pt x="303" y="332"/>
                </a:lnTo>
                <a:lnTo>
                  <a:pt x="292" y="332"/>
                </a:lnTo>
                <a:lnTo>
                  <a:pt x="263" y="329"/>
                </a:lnTo>
                <a:lnTo>
                  <a:pt x="248" y="318"/>
                </a:lnTo>
                <a:lnTo>
                  <a:pt x="241" y="314"/>
                </a:lnTo>
                <a:lnTo>
                  <a:pt x="233" y="307"/>
                </a:lnTo>
                <a:lnTo>
                  <a:pt x="222" y="300"/>
                </a:lnTo>
                <a:lnTo>
                  <a:pt x="215" y="296"/>
                </a:lnTo>
                <a:lnTo>
                  <a:pt x="204" y="292"/>
                </a:lnTo>
                <a:lnTo>
                  <a:pt x="197" y="285"/>
                </a:lnTo>
                <a:lnTo>
                  <a:pt x="190" y="278"/>
                </a:lnTo>
                <a:lnTo>
                  <a:pt x="190" y="267"/>
                </a:lnTo>
                <a:lnTo>
                  <a:pt x="186" y="256"/>
                </a:lnTo>
                <a:lnTo>
                  <a:pt x="179" y="249"/>
                </a:lnTo>
                <a:lnTo>
                  <a:pt x="175" y="241"/>
                </a:lnTo>
                <a:lnTo>
                  <a:pt x="175" y="230"/>
                </a:lnTo>
                <a:lnTo>
                  <a:pt x="175" y="230"/>
                </a:lnTo>
                <a:lnTo>
                  <a:pt x="175" y="223"/>
                </a:lnTo>
                <a:lnTo>
                  <a:pt x="164" y="205"/>
                </a:lnTo>
                <a:lnTo>
                  <a:pt x="157" y="194"/>
                </a:lnTo>
                <a:lnTo>
                  <a:pt x="146" y="186"/>
                </a:lnTo>
                <a:lnTo>
                  <a:pt x="135" y="179"/>
                </a:lnTo>
                <a:lnTo>
                  <a:pt x="117" y="176"/>
                </a:lnTo>
                <a:lnTo>
                  <a:pt x="117" y="176"/>
                </a:lnTo>
                <a:lnTo>
                  <a:pt x="80" y="176"/>
                </a:lnTo>
                <a:lnTo>
                  <a:pt x="51" y="179"/>
                </a:lnTo>
                <a:lnTo>
                  <a:pt x="25" y="176"/>
                </a:lnTo>
                <a:lnTo>
                  <a:pt x="22" y="176"/>
                </a:lnTo>
                <a:lnTo>
                  <a:pt x="22" y="176"/>
                </a:lnTo>
                <a:lnTo>
                  <a:pt x="11" y="186"/>
                </a:lnTo>
                <a:lnTo>
                  <a:pt x="7" y="190"/>
                </a:lnTo>
                <a:lnTo>
                  <a:pt x="7" y="197"/>
                </a:lnTo>
                <a:lnTo>
                  <a:pt x="7" y="197"/>
                </a:lnTo>
                <a:lnTo>
                  <a:pt x="3" y="219"/>
                </a:lnTo>
                <a:lnTo>
                  <a:pt x="0" y="252"/>
                </a:lnTo>
                <a:lnTo>
                  <a:pt x="0" y="270"/>
                </a:lnTo>
                <a:lnTo>
                  <a:pt x="3" y="289"/>
                </a:lnTo>
                <a:lnTo>
                  <a:pt x="7" y="307"/>
                </a:lnTo>
                <a:lnTo>
                  <a:pt x="18" y="325"/>
                </a:lnTo>
                <a:lnTo>
                  <a:pt x="18" y="325"/>
                </a:lnTo>
                <a:lnTo>
                  <a:pt x="29" y="343"/>
                </a:lnTo>
                <a:lnTo>
                  <a:pt x="40" y="358"/>
                </a:lnTo>
                <a:lnTo>
                  <a:pt x="44" y="376"/>
                </a:lnTo>
                <a:lnTo>
                  <a:pt x="47" y="391"/>
                </a:lnTo>
                <a:lnTo>
                  <a:pt x="47" y="405"/>
                </a:lnTo>
                <a:lnTo>
                  <a:pt x="44" y="424"/>
                </a:lnTo>
                <a:lnTo>
                  <a:pt x="36" y="438"/>
                </a:lnTo>
                <a:lnTo>
                  <a:pt x="25" y="456"/>
                </a:lnTo>
                <a:lnTo>
                  <a:pt x="25" y="456"/>
                </a:lnTo>
                <a:lnTo>
                  <a:pt x="14" y="475"/>
                </a:lnTo>
                <a:lnTo>
                  <a:pt x="7" y="493"/>
                </a:lnTo>
                <a:lnTo>
                  <a:pt x="7" y="511"/>
                </a:lnTo>
                <a:lnTo>
                  <a:pt x="3" y="529"/>
                </a:lnTo>
                <a:lnTo>
                  <a:pt x="7" y="555"/>
                </a:lnTo>
                <a:lnTo>
                  <a:pt x="11" y="566"/>
                </a:lnTo>
                <a:lnTo>
                  <a:pt x="11" y="566"/>
                </a:lnTo>
                <a:lnTo>
                  <a:pt x="14" y="584"/>
                </a:lnTo>
                <a:lnTo>
                  <a:pt x="14" y="584"/>
                </a:lnTo>
                <a:lnTo>
                  <a:pt x="29" y="584"/>
                </a:lnTo>
                <a:lnTo>
                  <a:pt x="36" y="584"/>
                </a:lnTo>
                <a:lnTo>
                  <a:pt x="55" y="577"/>
                </a:lnTo>
                <a:lnTo>
                  <a:pt x="69" y="573"/>
                </a:lnTo>
                <a:lnTo>
                  <a:pt x="76" y="573"/>
                </a:lnTo>
                <a:lnTo>
                  <a:pt x="102" y="588"/>
                </a:lnTo>
                <a:lnTo>
                  <a:pt x="109" y="595"/>
                </a:lnTo>
                <a:lnTo>
                  <a:pt x="109" y="595"/>
                </a:lnTo>
                <a:lnTo>
                  <a:pt x="113" y="599"/>
                </a:lnTo>
                <a:lnTo>
                  <a:pt x="113" y="599"/>
                </a:lnTo>
                <a:lnTo>
                  <a:pt x="124" y="610"/>
                </a:lnTo>
                <a:lnTo>
                  <a:pt x="131" y="610"/>
                </a:lnTo>
                <a:lnTo>
                  <a:pt x="153" y="606"/>
                </a:lnTo>
                <a:lnTo>
                  <a:pt x="164" y="613"/>
                </a:lnTo>
                <a:lnTo>
                  <a:pt x="164" y="613"/>
                </a:lnTo>
                <a:lnTo>
                  <a:pt x="171" y="617"/>
                </a:lnTo>
                <a:lnTo>
                  <a:pt x="171" y="617"/>
                </a:lnTo>
                <a:lnTo>
                  <a:pt x="179" y="621"/>
                </a:lnTo>
                <a:lnTo>
                  <a:pt x="182" y="617"/>
                </a:lnTo>
                <a:lnTo>
                  <a:pt x="204" y="606"/>
                </a:lnTo>
                <a:lnTo>
                  <a:pt x="215" y="602"/>
                </a:lnTo>
                <a:lnTo>
                  <a:pt x="222" y="610"/>
                </a:lnTo>
                <a:lnTo>
                  <a:pt x="226" y="621"/>
                </a:lnTo>
                <a:lnTo>
                  <a:pt x="244" y="657"/>
                </a:lnTo>
                <a:lnTo>
                  <a:pt x="255" y="664"/>
                </a:lnTo>
                <a:lnTo>
                  <a:pt x="255" y="664"/>
                </a:lnTo>
                <a:lnTo>
                  <a:pt x="263" y="672"/>
                </a:lnTo>
                <a:lnTo>
                  <a:pt x="281" y="679"/>
                </a:lnTo>
                <a:lnTo>
                  <a:pt x="281" y="679"/>
                </a:lnTo>
                <a:lnTo>
                  <a:pt x="292" y="686"/>
                </a:lnTo>
                <a:lnTo>
                  <a:pt x="299" y="694"/>
                </a:lnTo>
                <a:lnTo>
                  <a:pt x="321" y="694"/>
                </a:lnTo>
                <a:lnTo>
                  <a:pt x="321" y="694"/>
                </a:lnTo>
                <a:lnTo>
                  <a:pt x="361" y="654"/>
                </a:lnTo>
                <a:lnTo>
                  <a:pt x="361" y="654"/>
                </a:lnTo>
                <a:lnTo>
                  <a:pt x="368" y="639"/>
                </a:lnTo>
                <a:lnTo>
                  <a:pt x="376" y="624"/>
                </a:lnTo>
                <a:lnTo>
                  <a:pt x="379" y="610"/>
                </a:lnTo>
                <a:lnTo>
                  <a:pt x="379" y="610"/>
                </a:lnTo>
                <a:lnTo>
                  <a:pt x="394" y="599"/>
                </a:lnTo>
                <a:lnTo>
                  <a:pt x="427" y="566"/>
                </a:lnTo>
                <a:lnTo>
                  <a:pt x="427" y="566"/>
                </a:lnTo>
                <a:lnTo>
                  <a:pt x="449" y="555"/>
                </a:lnTo>
                <a:lnTo>
                  <a:pt x="460" y="551"/>
                </a:lnTo>
                <a:lnTo>
                  <a:pt x="467" y="551"/>
                </a:lnTo>
                <a:lnTo>
                  <a:pt x="471" y="555"/>
                </a:lnTo>
                <a:lnTo>
                  <a:pt x="471" y="555"/>
                </a:lnTo>
                <a:lnTo>
                  <a:pt x="482" y="646"/>
                </a:lnTo>
                <a:lnTo>
                  <a:pt x="482" y="646"/>
                </a:lnTo>
                <a:lnTo>
                  <a:pt x="492" y="712"/>
                </a:lnTo>
                <a:lnTo>
                  <a:pt x="492" y="712"/>
                </a:lnTo>
                <a:lnTo>
                  <a:pt x="489" y="737"/>
                </a:lnTo>
                <a:lnTo>
                  <a:pt x="489" y="759"/>
                </a:lnTo>
                <a:lnTo>
                  <a:pt x="492" y="781"/>
                </a:lnTo>
                <a:lnTo>
                  <a:pt x="500" y="799"/>
                </a:lnTo>
                <a:lnTo>
                  <a:pt x="511" y="821"/>
                </a:lnTo>
                <a:lnTo>
                  <a:pt x="514" y="832"/>
                </a:lnTo>
                <a:lnTo>
                  <a:pt x="518" y="832"/>
                </a:lnTo>
                <a:lnTo>
                  <a:pt x="518" y="832"/>
                </a:lnTo>
                <a:lnTo>
                  <a:pt x="518" y="832"/>
                </a:lnTo>
                <a:lnTo>
                  <a:pt x="518" y="832"/>
                </a:lnTo>
                <a:lnTo>
                  <a:pt x="518" y="829"/>
                </a:lnTo>
                <a:lnTo>
                  <a:pt x="525" y="829"/>
                </a:lnTo>
                <a:lnTo>
                  <a:pt x="536" y="832"/>
                </a:lnTo>
                <a:lnTo>
                  <a:pt x="555" y="847"/>
                </a:lnTo>
                <a:lnTo>
                  <a:pt x="555" y="847"/>
                </a:lnTo>
                <a:lnTo>
                  <a:pt x="565" y="851"/>
                </a:lnTo>
                <a:lnTo>
                  <a:pt x="576" y="851"/>
                </a:lnTo>
                <a:lnTo>
                  <a:pt x="587" y="843"/>
                </a:lnTo>
                <a:lnTo>
                  <a:pt x="598" y="829"/>
                </a:lnTo>
                <a:lnTo>
                  <a:pt x="606" y="799"/>
                </a:lnTo>
                <a:lnTo>
                  <a:pt x="609" y="759"/>
                </a:lnTo>
                <a:lnTo>
                  <a:pt x="609" y="697"/>
                </a:lnTo>
                <a:lnTo>
                  <a:pt x="609" y="697"/>
                </a:lnTo>
                <a:lnTo>
                  <a:pt x="609" y="675"/>
                </a:lnTo>
                <a:lnTo>
                  <a:pt x="609" y="632"/>
                </a:lnTo>
                <a:lnTo>
                  <a:pt x="613" y="606"/>
                </a:lnTo>
                <a:lnTo>
                  <a:pt x="620" y="588"/>
                </a:lnTo>
                <a:lnTo>
                  <a:pt x="624" y="577"/>
                </a:lnTo>
                <a:lnTo>
                  <a:pt x="631" y="570"/>
                </a:lnTo>
                <a:lnTo>
                  <a:pt x="638" y="566"/>
                </a:lnTo>
                <a:lnTo>
                  <a:pt x="649" y="566"/>
                </a:lnTo>
                <a:lnTo>
                  <a:pt x="649" y="566"/>
                </a:lnTo>
                <a:lnTo>
                  <a:pt x="719" y="522"/>
                </a:lnTo>
                <a:lnTo>
                  <a:pt x="770" y="486"/>
                </a:lnTo>
                <a:lnTo>
                  <a:pt x="795" y="467"/>
                </a:lnTo>
                <a:lnTo>
                  <a:pt x="810" y="453"/>
                </a:lnTo>
                <a:lnTo>
                  <a:pt x="854" y="424"/>
                </a:lnTo>
                <a:lnTo>
                  <a:pt x="854" y="424"/>
                </a:lnTo>
                <a:lnTo>
                  <a:pt x="857" y="420"/>
                </a:lnTo>
                <a:lnTo>
                  <a:pt x="868" y="405"/>
                </a:lnTo>
                <a:lnTo>
                  <a:pt x="872" y="394"/>
                </a:lnTo>
                <a:lnTo>
                  <a:pt x="872" y="380"/>
                </a:lnTo>
                <a:lnTo>
                  <a:pt x="872" y="369"/>
                </a:lnTo>
                <a:lnTo>
                  <a:pt x="865" y="354"/>
                </a:lnTo>
                <a:lnTo>
                  <a:pt x="865" y="354"/>
                </a:lnTo>
                <a:lnTo>
                  <a:pt x="861" y="340"/>
                </a:lnTo>
                <a:lnTo>
                  <a:pt x="857" y="325"/>
                </a:lnTo>
                <a:lnTo>
                  <a:pt x="857" y="311"/>
                </a:lnTo>
                <a:lnTo>
                  <a:pt x="857" y="300"/>
                </a:lnTo>
                <a:lnTo>
                  <a:pt x="868" y="274"/>
                </a:lnTo>
                <a:lnTo>
                  <a:pt x="883" y="252"/>
                </a:lnTo>
                <a:lnTo>
                  <a:pt x="883" y="252"/>
                </a:lnTo>
                <a:lnTo>
                  <a:pt x="898" y="230"/>
                </a:lnTo>
                <a:lnTo>
                  <a:pt x="905" y="216"/>
                </a:lnTo>
                <a:lnTo>
                  <a:pt x="909" y="201"/>
                </a:lnTo>
                <a:lnTo>
                  <a:pt x="909" y="183"/>
                </a:lnTo>
                <a:lnTo>
                  <a:pt x="905" y="168"/>
                </a:lnTo>
                <a:lnTo>
                  <a:pt x="898" y="154"/>
                </a:lnTo>
                <a:lnTo>
                  <a:pt x="890" y="139"/>
                </a:lnTo>
                <a:lnTo>
                  <a:pt x="865" y="165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9284109" y="5786438"/>
            <a:ext cx="1552575" cy="1071563"/>
          </a:xfrm>
          <a:custGeom>
            <a:avLst/>
            <a:gdLst>
              <a:gd name="T0" fmla="*/ 252 w 978"/>
              <a:gd name="T1" fmla="*/ 642 h 675"/>
              <a:gd name="T2" fmla="*/ 278 w 978"/>
              <a:gd name="T3" fmla="*/ 620 h 675"/>
              <a:gd name="T4" fmla="*/ 307 w 978"/>
              <a:gd name="T5" fmla="*/ 613 h 675"/>
              <a:gd name="T6" fmla="*/ 362 w 978"/>
              <a:gd name="T7" fmla="*/ 616 h 675"/>
              <a:gd name="T8" fmla="*/ 424 w 978"/>
              <a:gd name="T9" fmla="*/ 602 h 675"/>
              <a:gd name="T10" fmla="*/ 504 w 978"/>
              <a:gd name="T11" fmla="*/ 569 h 675"/>
              <a:gd name="T12" fmla="*/ 617 w 978"/>
              <a:gd name="T13" fmla="*/ 569 h 675"/>
              <a:gd name="T14" fmla="*/ 664 w 978"/>
              <a:gd name="T15" fmla="*/ 547 h 675"/>
              <a:gd name="T16" fmla="*/ 726 w 978"/>
              <a:gd name="T17" fmla="*/ 522 h 675"/>
              <a:gd name="T18" fmla="*/ 756 w 978"/>
              <a:gd name="T19" fmla="*/ 500 h 675"/>
              <a:gd name="T20" fmla="*/ 785 w 978"/>
              <a:gd name="T21" fmla="*/ 529 h 675"/>
              <a:gd name="T22" fmla="*/ 807 w 978"/>
              <a:gd name="T23" fmla="*/ 514 h 675"/>
              <a:gd name="T24" fmla="*/ 818 w 978"/>
              <a:gd name="T25" fmla="*/ 430 h 675"/>
              <a:gd name="T26" fmla="*/ 858 w 978"/>
              <a:gd name="T27" fmla="*/ 387 h 675"/>
              <a:gd name="T28" fmla="*/ 898 w 978"/>
              <a:gd name="T29" fmla="*/ 401 h 675"/>
              <a:gd name="T30" fmla="*/ 945 w 978"/>
              <a:gd name="T31" fmla="*/ 416 h 675"/>
              <a:gd name="T32" fmla="*/ 956 w 978"/>
              <a:gd name="T33" fmla="*/ 372 h 675"/>
              <a:gd name="T34" fmla="*/ 978 w 978"/>
              <a:gd name="T35" fmla="*/ 343 h 675"/>
              <a:gd name="T36" fmla="*/ 964 w 978"/>
              <a:gd name="T37" fmla="*/ 314 h 675"/>
              <a:gd name="T38" fmla="*/ 887 w 978"/>
              <a:gd name="T39" fmla="*/ 255 h 675"/>
              <a:gd name="T40" fmla="*/ 843 w 978"/>
              <a:gd name="T41" fmla="*/ 226 h 675"/>
              <a:gd name="T42" fmla="*/ 792 w 978"/>
              <a:gd name="T43" fmla="*/ 168 h 675"/>
              <a:gd name="T44" fmla="*/ 799 w 978"/>
              <a:gd name="T45" fmla="*/ 117 h 675"/>
              <a:gd name="T46" fmla="*/ 814 w 978"/>
              <a:gd name="T47" fmla="*/ 66 h 675"/>
              <a:gd name="T48" fmla="*/ 726 w 978"/>
              <a:gd name="T49" fmla="*/ 25 h 675"/>
              <a:gd name="T50" fmla="*/ 675 w 978"/>
              <a:gd name="T51" fmla="*/ 14 h 675"/>
              <a:gd name="T52" fmla="*/ 643 w 978"/>
              <a:gd name="T53" fmla="*/ 29 h 675"/>
              <a:gd name="T54" fmla="*/ 599 w 978"/>
              <a:gd name="T55" fmla="*/ 11 h 675"/>
              <a:gd name="T56" fmla="*/ 551 w 978"/>
              <a:gd name="T57" fmla="*/ 7 h 675"/>
              <a:gd name="T58" fmla="*/ 478 w 978"/>
              <a:gd name="T59" fmla="*/ 73 h 675"/>
              <a:gd name="T60" fmla="*/ 442 w 978"/>
              <a:gd name="T61" fmla="*/ 109 h 675"/>
              <a:gd name="T62" fmla="*/ 413 w 978"/>
              <a:gd name="T63" fmla="*/ 131 h 675"/>
              <a:gd name="T64" fmla="*/ 394 w 978"/>
              <a:gd name="T65" fmla="*/ 186 h 675"/>
              <a:gd name="T66" fmla="*/ 380 w 978"/>
              <a:gd name="T67" fmla="*/ 226 h 675"/>
              <a:gd name="T68" fmla="*/ 332 w 978"/>
              <a:gd name="T69" fmla="*/ 230 h 675"/>
              <a:gd name="T70" fmla="*/ 274 w 978"/>
              <a:gd name="T71" fmla="*/ 252 h 675"/>
              <a:gd name="T72" fmla="*/ 154 w 978"/>
              <a:gd name="T73" fmla="*/ 295 h 675"/>
              <a:gd name="T74" fmla="*/ 102 w 978"/>
              <a:gd name="T75" fmla="*/ 281 h 675"/>
              <a:gd name="T76" fmla="*/ 59 w 978"/>
              <a:gd name="T77" fmla="*/ 277 h 675"/>
              <a:gd name="T78" fmla="*/ 40 w 978"/>
              <a:gd name="T79" fmla="*/ 292 h 675"/>
              <a:gd name="T80" fmla="*/ 73 w 978"/>
              <a:gd name="T81" fmla="*/ 357 h 675"/>
              <a:gd name="T82" fmla="*/ 62 w 978"/>
              <a:gd name="T83" fmla="*/ 390 h 675"/>
              <a:gd name="T84" fmla="*/ 44 w 978"/>
              <a:gd name="T85" fmla="*/ 398 h 675"/>
              <a:gd name="T86" fmla="*/ 44 w 978"/>
              <a:gd name="T87" fmla="*/ 423 h 675"/>
              <a:gd name="T88" fmla="*/ 48 w 978"/>
              <a:gd name="T89" fmla="*/ 467 h 675"/>
              <a:gd name="T90" fmla="*/ 4 w 978"/>
              <a:gd name="T91" fmla="*/ 533 h 675"/>
              <a:gd name="T92" fmla="*/ 19 w 978"/>
              <a:gd name="T93" fmla="*/ 562 h 675"/>
              <a:gd name="T94" fmla="*/ 66 w 978"/>
              <a:gd name="T95" fmla="*/ 573 h 675"/>
              <a:gd name="T96" fmla="*/ 84 w 978"/>
              <a:gd name="T97" fmla="*/ 580 h 675"/>
              <a:gd name="T98" fmla="*/ 95 w 978"/>
              <a:gd name="T99" fmla="*/ 616 h 675"/>
              <a:gd name="T100" fmla="*/ 143 w 978"/>
              <a:gd name="T101" fmla="*/ 635 h 675"/>
              <a:gd name="T102" fmla="*/ 201 w 978"/>
              <a:gd name="T103" fmla="*/ 63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78" h="675">
                <a:moveTo>
                  <a:pt x="205" y="657"/>
                </a:moveTo>
                <a:lnTo>
                  <a:pt x="219" y="675"/>
                </a:lnTo>
                <a:lnTo>
                  <a:pt x="241" y="668"/>
                </a:lnTo>
                <a:lnTo>
                  <a:pt x="252" y="642"/>
                </a:lnTo>
                <a:lnTo>
                  <a:pt x="252" y="642"/>
                </a:lnTo>
                <a:lnTo>
                  <a:pt x="263" y="631"/>
                </a:lnTo>
                <a:lnTo>
                  <a:pt x="270" y="624"/>
                </a:lnTo>
                <a:lnTo>
                  <a:pt x="278" y="620"/>
                </a:lnTo>
                <a:lnTo>
                  <a:pt x="278" y="620"/>
                </a:lnTo>
                <a:lnTo>
                  <a:pt x="292" y="616"/>
                </a:lnTo>
                <a:lnTo>
                  <a:pt x="307" y="613"/>
                </a:lnTo>
                <a:lnTo>
                  <a:pt x="307" y="613"/>
                </a:lnTo>
                <a:lnTo>
                  <a:pt x="325" y="606"/>
                </a:lnTo>
                <a:lnTo>
                  <a:pt x="336" y="602"/>
                </a:lnTo>
                <a:lnTo>
                  <a:pt x="351" y="587"/>
                </a:lnTo>
                <a:lnTo>
                  <a:pt x="362" y="616"/>
                </a:lnTo>
                <a:lnTo>
                  <a:pt x="372" y="631"/>
                </a:lnTo>
                <a:lnTo>
                  <a:pt x="394" y="620"/>
                </a:lnTo>
                <a:lnTo>
                  <a:pt x="424" y="602"/>
                </a:lnTo>
                <a:lnTo>
                  <a:pt x="424" y="602"/>
                </a:lnTo>
                <a:lnTo>
                  <a:pt x="431" y="598"/>
                </a:lnTo>
                <a:lnTo>
                  <a:pt x="453" y="584"/>
                </a:lnTo>
                <a:lnTo>
                  <a:pt x="482" y="573"/>
                </a:lnTo>
                <a:lnTo>
                  <a:pt x="504" y="569"/>
                </a:lnTo>
                <a:lnTo>
                  <a:pt x="526" y="565"/>
                </a:lnTo>
                <a:lnTo>
                  <a:pt x="591" y="569"/>
                </a:lnTo>
                <a:lnTo>
                  <a:pt x="610" y="569"/>
                </a:lnTo>
                <a:lnTo>
                  <a:pt x="617" y="569"/>
                </a:lnTo>
                <a:lnTo>
                  <a:pt x="628" y="576"/>
                </a:lnTo>
                <a:lnTo>
                  <a:pt x="639" y="580"/>
                </a:lnTo>
                <a:lnTo>
                  <a:pt x="650" y="569"/>
                </a:lnTo>
                <a:lnTo>
                  <a:pt x="664" y="547"/>
                </a:lnTo>
                <a:lnTo>
                  <a:pt x="697" y="536"/>
                </a:lnTo>
                <a:lnTo>
                  <a:pt x="716" y="529"/>
                </a:lnTo>
                <a:lnTo>
                  <a:pt x="726" y="522"/>
                </a:lnTo>
                <a:lnTo>
                  <a:pt x="726" y="522"/>
                </a:lnTo>
                <a:lnTo>
                  <a:pt x="730" y="514"/>
                </a:lnTo>
                <a:lnTo>
                  <a:pt x="741" y="503"/>
                </a:lnTo>
                <a:lnTo>
                  <a:pt x="748" y="500"/>
                </a:lnTo>
                <a:lnTo>
                  <a:pt x="756" y="500"/>
                </a:lnTo>
                <a:lnTo>
                  <a:pt x="763" y="503"/>
                </a:lnTo>
                <a:lnTo>
                  <a:pt x="770" y="511"/>
                </a:lnTo>
                <a:lnTo>
                  <a:pt x="770" y="511"/>
                </a:lnTo>
                <a:lnTo>
                  <a:pt x="785" y="529"/>
                </a:lnTo>
                <a:lnTo>
                  <a:pt x="792" y="536"/>
                </a:lnTo>
                <a:lnTo>
                  <a:pt x="796" y="536"/>
                </a:lnTo>
                <a:lnTo>
                  <a:pt x="803" y="529"/>
                </a:lnTo>
                <a:lnTo>
                  <a:pt x="807" y="514"/>
                </a:lnTo>
                <a:lnTo>
                  <a:pt x="810" y="485"/>
                </a:lnTo>
                <a:lnTo>
                  <a:pt x="814" y="445"/>
                </a:lnTo>
                <a:lnTo>
                  <a:pt x="814" y="445"/>
                </a:lnTo>
                <a:lnTo>
                  <a:pt x="818" y="430"/>
                </a:lnTo>
                <a:lnTo>
                  <a:pt x="825" y="419"/>
                </a:lnTo>
                <a:lnTo>
                  <a:pt x="832" y="405"/>
                </a:lnTo>
                <a:lnTo>
                  <a:pt x="843" y="394"/>
                </a:lnTo>
                <a:lnTo>
                  <a:pt x="858" y="387"/>
                </a:lnTo>
                <a:lnTo>
                  <a:pt x="869" y="387"/>
                </a:lnTo>
                <a:lnTo>
                  <a:pt x="876" y="390"/>
                </a:lnTo>
                <a:lnTo>
                  <a:pt x="887" y="394"/>
                </a:lnTo>
                <a:lnTo>
                  <a:pt x="898" y="401"/>
                </a:lnTo>
                <a:lnTo>
                  <a:pt x="898" y="401"/>
                </a:lnTo>
                <a:lnTo>
                  <a:pt x="920" y="416"/>
                </a:lnTo>
                <a:lnTo>
                  <a:pt x="934" y="419"/>
                </a:lnTo>
                <a:lnTo>
                  <a:pt x="945" y="416"/>
                </a:lnTo>
                <a:lnTo>
                  <a:pt x="953" y="409"/>
                </a:lnTo>
                <a:lnTo>
                  <a:pt x="956" y="398"/>
                </a:lnTo>
                <a:lnTo>
                  <a:pt x="956" y="387"/>
                </a:lnTo>
                <a:lnTo>
                  <a:pt x="956" y="372"/>
                </a:lnTo>
                <a:lnTo>
                  <a:pt x="971" y="354"/>
                </a:lnTo>
                <a:lnTo>
                  <a:pt x="971" y="354"/>
                </a:lnTo>
                <a:lnTo>
                  <a:pt x="975" y="350"/>
                </a:lnTo>
                <a:lnTo>
                  <a:pt x="978" y="343"/>
                </a:lnTo>
                <a:lnTo>
                  <a:pt x="975" y="328"/>
                </a:lnTo>
                <a:lnTo>
                  <a:pt x="971" y="321"/>
                </a:lnTo>
                <a:lnTo>
                  <a:pt x="964" y="314"/>
                </a:lnTo>
                <a:lnTo>
                  <a:pt x="964" y="314"/>
                </a:lnTo>
                <a:lnTo>
                  <a:pt x="934" y="284"/>
                </a:lnTo>
                <a:lnTo>
                  <a:pt x="909" y="266"/>
                </a:lnTo>
                <a:lnTo>
                  <a:pt x="898" y="259"/>
                </a:lnTo>
                <a:lnTo>
                  <a:pt x="887" y="255"/>
                </a:lnTo>
                <a:lnTo>
                  <a:pt x="887" y="255"/>
                </a:lnTo>
                <a:lnTo>
                  <a:pt x="876" y="252"/>
                </a:lnTo>
                <a:lnTo>
                  <a:pt x="865" y="248"/>
                </a:lnTo>
                <a:lnTo>
                  <a:pt x="843" y="226"/>
                </a:lnTo>
                <a:lnTo>
                  <a:pt x="818" y="201"/>
                </a:lnTo>
                <a:lnTo>
                  <a:pt x="818" y="201"/>
                </a:lnTo>
                <a:lnTo>
                  <a:pt x="807" y="190"/>
                </a:lnTo>
                <a:lnTo>
                  <a:pt x="792" y="168"/>
                </a:lnTo>
                <a:lnTo>
                  <a:pt x="789" y="153"/>
                </a:lnTo>
                <a:lnTo>
                  <a:pt x="785" y="139"/>
                </a:lnTo>
                <a:lnTo>
                  <a:pt x="789" y="124"/>
                </a:lnTo>
                <a:lnTo>
                  <a:pt x="799" y="117"/>
                </a:lnTo>
                <a:lnTo>
                  <a:pt x="799" y="117"/>
                </a:lnTo>
                <a:lnTo>
                  <a:pt x="803" y="109"/>
                </a:lnTo>
                <a:lnTo>
                  <a:pt x="807" y="95"/>
                </a:lnTo>
                <a:lnTo>
                  <a:pt x="814" y="66"/>
                </a:lnTo>
                <a:lnTo>
                  <a:pt x="814" y="29"/>
                </a:lnTo>
                <a:lnTo>
                  <a:pt x="781" y="25"/>
                </a:lnTo>
                <a:lnTo>
                  <a:pt x="745" y="25"/>
                </a:lnTo>
                <a:lnTo>
                  <a:pt x="726" y="25"/>
                </a:lnTo>
                <a:lnTo>
                  <a:pt x="701" y="18"/>
                </a:lnTo>
                <a:lnTo>
                  <a:pt x="701" y="18"/>
                </a:lnTo>
                <a:lnTo>
                  <a:pt x="686" y="14"/>
                </a:lnTo>
                <a:lnTo>
                  <a:pt x="675" y="14"/>
                </a:lnTo>
                <a:lnTo>
                  <a:pt x="661" y="22"/>
                </a:lnTo>
                <a:lnTo>
                  <a:pt x="661" y="22"/>
                </a:lnTo>
                <a:lnTo>
                  <a:pt x="653" y="25"/>
                </a:lnTo>
                <a:lnTo>
                  <a:pt x="643" y="29"/>
                </a:lnTo>
                <a:lnTo>
                  <a:pt x="624" y="25"/>
                </a:lnTo>
                <a:lnTo>
                  <a:pt x="602" y="14"/>
                </a:lnTo>
                <a:lnTo>
                  <a:pt x="602" y="14"/>
                </a:lnTo>
                <a:lnTo>
                  <a:pt x="599" y="11"/>
                </a:lnTo>
                <a:lnTo>
                  <a:pt x="581" y="4"/>
                </a:lnTo>
                <a:lnTo>
                  <a:pt x="573" y="0"/>
                </a:lnTo>
                <a:lnTo>
                  <a:pt x="562" y="4"/>
                </a:lnTo>
                <a:lnTo>
                  <a:pt x="551" y="7"/>
                </a:lnTo>
                <a:lnTo>
                  <a:pt x="540" y="14"/>
                </a:lnTo>
                <a:lnTo>
                  <a:pt x="540" y="14"/>
                </a:lnTo>
                <a:lnTo>
                  <a:pt x="504" y="44"/>
                </a:lnTo>
                <a:lnTo>
                  <a:pt x="478" y="73"/>
                </a:lnTo>
                <a:lnTo>
                  <a:pt x="467" y="84"/>
                </a:lnTo>
                <a:lnTo>
                  <a:pt x="456" y="98"/>
                </a:lnTo>
                <a:lnTo>
                  <a:pt x="456" y="98"/>
                </a:lnTo>
                <a:lnTo>
                  <a:pt x="442" y="109"/>
                </a:lnTo>
                <a:lnTo>
                  <a:pt x="427" y="120"/>
                </a:lnTo>
                <a:lnTo>
                  <a:pt x="416" y="128"/>
                </a:lnTo>
                <a:lnTo>
                  <a:pt x="416" y="128"/>
                </a:lnTo>
                <a:lnTo>
                  <a:pt x="413" y="131"/>
                </a:lnTo>
                <a:lnTo>
                  <a:pt x="405" y="139"/>
                </a:lnTo>
                <a:lnTo>
                  <a:pt x="398" y="157"/>
                </a:lnTo>
                <a:lnTo>
                  <a:pt x="394" y="186"/>
                </a:lnTo>
                <a:lnTo>
                  <a:pt x="394" y="186"/>
                </a:lnTo>
                <a:lnTo>
                  <a:pt x="394" y="204"/>
                </a:lnTo>
                <a:lnTo>
                  <a:pt x="391" y="215"/>
                </a:lnTo>
                <a:lnTo>
                  <a:pt x="383" y="222"/>
                </a:lnTo>
                <a:lnTo>
                  <a:pt x="380" y="226"/>
                </a:lnTo>
                <a:lnTo>
                  <a:pt x="362" y="226"/>
                </a:lnTo>
                <a:lnTo>
                  <a:pt x="351" y="226"/>
                </a:lnTo>
                <a:lnTo>
                  <a:pt x="351" y="226"/>
                </a:lnTo>
                <a:lnTo>
                  <a:pt x="332" y="230"/>
                </a:lnTo>
                <a:lnTo>
                  <a:pt x="310" y="233"/>
                </a:lnTo>
                <a:lnTo>
                  <a:pt x="289" y="244"/>
                </a:lnTo>
                <a:lnTo>
                  <a:pt x="274" y="252"/>
                </a:lnTo>
                <a:lnTo>
                  <a:pt x="274" y="252"/>
                </a:lnTo>
                <a:lnTo>
                  <a:pt x="248" y="266"/>
                </a:lnTo>
                <a:lnTo>
                  <a:pt x="212" y="281"/>
                </a:lnTo>
                <a:lnTo>
                  <a:pt x="172" y="295"/>
                </a:lnTo>
                <a:lnTo>
                  <a:pt x="154" y="295"/>
                </a:lnTo>
                <a:lnTo>
                  <a:pt x="143" y="292"/>
                </a:lnTo>
                <a:lnTo>
                  <a:pt x="143" y="292"/>
                </a:lnTo>
                <a:lnTo>
                  <a:pt x="121" y="284"/>
                </a:lnTo>
                <a:lnTo>
                  <a:pt x="102" y="281"/>
                </a:lnTo>
                <a:lnTo>
                  <a:pt x="84" y="277"/>
                </a:lnTo>
                <a:lnTo>
                  <a:pt x="84" y="277"/>
                </a:lnTo>
                <a:lnTo>
                  <a:pt x="59" y="277"/>
                </a:lnTo>
                <a:lnTo>
                  <a:pt x="59" y="277"/>
                </a:lnTo>
                <a:lnTo>
                  <a:pt x="55" y="277"/>
                </a:lnTo>
                <a:lnTo>
                  <a:pt x="44" y="281"/>
                </a:lnTo>
                <a:lnTo>
                  <a:pt x="44" y="284"/>
                </a:lnTo>
                <a:lnTo>
                  <a:pt x="40" y="292"/>
                </a:lnTo>
                <a:lnTo>
                  <a:pt x="40" y="317"/>
                </a:lnTo>
                <a:lnTo>
                  <a:pt x="70" y="354"/>
                </a:lnTo>
                <a:lnTo>
                  <a:pt x="70" y="354"/>
                </a:lnTo>
                <a:lnTo>
                  <a:pt x="73" y="357"/>
                </a:lnTo>
                <a:lnTo>
                  <a:pt x="77" y="372"/>
                </a:lnTo>
                <a:lnTo>
                  <a:pt x="73" y="379"/>
                </a:lnTo>
                <a:lnTo>
                  <a:pt x="70" y="387"/>
                </a:lnTo>
                <a:lnTo>
                  <a:pt x="62" y="390"/>
                </a:lnTo>
                <a:lnTo>
                  <a:pt x="51" y="394"/>
                </a:lnTo>
                <a:lnTo>
                  <a:pt x="51" y="394"/>
                </a:lnTo>
                <a:lnTo>
                  <a:pt x="48" y="394"/>
                </a:lnTo>
                <a:lnTo>
                  <a:pt x="44" y="398"/>
                </a:lnTo>
                <a:lnTo>
                  <a:pt x="40" y="398"/>
                </a:lnTo>
                <a:lnTo>
                  <a:pt x="40" y="405"/>
                </a:lnTo>
                <a:lnTo>
                  <a:pt x="44" y="423"/>
                </a:lnTo>
                <a:lnTo>
                  <a:pt x="44" y="423"/>
                </a:lnTo>
                <a:lnTo>
                  <a:pt x="48" y="430"/>
                </a:lnTo>
                <a:lnTo>
                  <a:pt x="51" y="445"/>
                </a:lnTo>
                <a:lnTo>
                  <a:pt x="48" y="456"/>
                </a:lnTo>
                <a:lnTo>
                  <a:pt x="48" y="467"/>
                </a:lnTo>
                <a:lnTo>
                  <a:pt x="40" y="478"/>
                </a:lnTo>
                <a:lnTo>
                  <a:pt x="26" y="489"/>
                </a:lnTo>
                <a:lnTo>
                  <a:pt x="0" y="514"/>
                </a:lnTo>
                <a:lnTo>
                  <a:pt x="4" y="533"/>
                </a:lnTo>
                <a:lnTo>
                  <a:pt x="4" y="533"/>
                </a:lnTo>
                <a:lnTo>
                  <a:pt x="11" y="536"/>
                </a:lnTo>
                <a:lnTo>
                  <a:pt x="19" y="547"/>
                </a:lnTo>
                <a:lnTo>
                  <a:pt x="19" y="562"/>
                </a:lnTo>
                <a:lnTo>
                  <a:pt x="19" y="562"/>
                </a:lnTo>
                <a:lnTo>
                  <a:pt x="33" y="569"/>
                </a:lnTo>
                <a:lnTo>
                  <a:pt x="44" y="573"/>
                </a:lnTo>
                <a:lnTo>
                  <a:pt x="66" y="573"/>
                </a:lnTo>
                <a:lnTo>
                  <a:pt x="66" y="573"/>
                </a:lnTo>
                <a:lnTo>
                  <a:pt x="70" y="573"/>
                </a:lnTo>
                <a:lnTo>
                  <a:pt x="81" y="573"/>
                </a:lnTo>
                <a:lnTo>
                  <a:pt x="84" y="580"/>
                </a:lnTo>
                <a:lnTo>
                  <a:pt x="88" y="587"/>
                </a:lnTo>
                <a:lnTo>
                  <a:pt x="95" y="602"/>
                </a:lnTo>
                <a:lnTo>
                  <a:pt x="95" y="616"/>
                </a:lnTo>
                <a:lnTo>
                  <a:pt x="95" y="616"/>
                </a:lnTo>
                <a:lnTo>
                  <a:pt x="106" y="627"/>
                </a:lnTo>
                <a:lnTo>
                  <a:pt x="121" y="635"/>
                </a:lnTo>
                <a:lnTo>
                  <a:pt x="143" y="635"/>
                </a:lnTo>
                <a:lnTo>
                  <a:pt x="143" y="635"/>
                </a:lnTo>
                <a:lnTo>
                  <a:pt x="164" y="635"/>
                </a:lnTo>
                <a:lnTo>
                  <a:pt x="186" y="635"/>
                </a:lnTo>
                <a:lnTo>
                  <a:pt x="194" y="635"/>
                </a:lnTo>
                <a:lnTo>
                  <a:pt x="201" y="638"/>
                </a:lnTo>
                <a:lnTo>
                  <a:pt x="205" y="646"/>
                </a:lnTo>
                <a:lnTo>
                  <a:pt x="205" y="657"/>
                </a:lnTo>
                <a:lnTo>
                  <a:pt x="205" y="657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0"/>
          <p:cNvSpPr>
            <a:spLocks/>
          </p:cNvSpPr>
          <p:nvPr/>
        </p:nvSpPr>
        <p:spPr bwMode="auto">
          <a:xfrm>
            <a:off x="9266647" y="5091113"/>
            <a:ext cx="1397000" cy="1198563"/>
          </a:xfrm>
          <a:custGeom>
            <a:avLst/>
            <a:gdLst>
              <a:gd name="T0" fmla="*/ 8 w 880"/>
              <a:gd name="T1" fmla="*/ 690 h 755"/>
              <a:gd name="T2" fmla="*/ 8 w 880"/>
              <a:gd name="T3" fmla="*/ 635 h 755"/>
              <a:gd name="T4" fmla="*/ 8 w 880"/>
              <a:gd name="T5" fmla="*/ 580 h 755"/>
              <a:gd name="T6" fmla="*/ 0 w 880"/>
              <a:gd name="T7" fmla="*/ 547 h 755"/>
              <a:gd name="T8" fmla="*/ 11 w 880"/>
              <a:gd name="T9" fmla="*/ 500 h 755"/>
              <a:gd name="T10" fmla="*/ 11 w 880"/>
              <a:gd name="T11" fmla="*/ 427 h 755"/>
              <a:gd name="T12" fmla="*/ 15 w 880"/>
              <a:gd name="T13" fmla="*/ 412 h 755"/>
              <a:gd name="T14" fmla="*/ 66 w 880"/>
              <a:gd name="T15" fmla="*/ 361 h 755"/>
              <a:gd name="T16" fmla="*/ 99 w 880"/>
              <a:gd name="T17" fmla="*/ 343 h 755"/>
              <a:gd name="T18" fmla="*/ 212 w 880"/>
              <a:gd name="T19" fmla="*/ 241 h 755"/>
              <a:gd name="T20" fmla="*/ 230 w 880"/>
              <a:gd name="T21" fmla="*/ 234 h 755"/>
              <a:gd name="T22" fmla="*/ 259 w 880"/>
              <a:gd name="T23" fmla="*/ 182 h 755"/>
              <a:gd name="T24" fmla="*/ 270 w 880"/>
              <a:gd name="T25" fmla="*/ 113 h 755"/>
              <a:gd name="T26" fmla="*/ 289 w 880"/>
              <a:gd name="T27" fmla="*/ 80 h 755"/>
              <a:gd name="T28" fmla="*/ 318 w 880"/>
              <a:gd name="T29" fmla="*/ 51 h 755"/>
              <a:gd name="T30" fmla="*/ 332 w 880"/>
              <a:gd name="T31" fmla="*/ 29 h 755"/>
              <a:gd name="T32" fmla="*/ 358 w 880"/>
              <a:gd name="T33" fmla="*/ 0 h 755"/>
              <a:gd name="T34" fmla="*/ 383 w 880"/>
              <a:gd name="T35" fmla="*/ 18 h 755"/>
              <a:gd name="T36" fmla="*/ 413 w 880"/>
              <a:gd name="T37" fmla="*/ 22 h 755"/>
              <a:gd name="T38" fmla="*/ 435 w 880"/>
              <a:gd name="T39" fmla="*/ 44 h 755"/>
              <a:gd name="T40" fmla="*/ 431 w 880"/>
              <a:gd name="T41" fmla="*/ 58 h 755"/>
              <a:gd name="T42" fmla="*/ 449 w 880"/>
              <a:gd name="T43" fmla="*/ 88 h 755"/>
              <a:gd name="T44" fmla="*/ 471 w 880"/>
              <a:gd name="T45" fmla="*/ 84 h 755"/>
              <a:gd name="T46" fmla="*/ 508 w 880"/>
              <a:gd name="T47" fmla="*/ 62 h 755"/>
              <a:gd name="T48" fmla="*/ 537 w 880"/>
              <a:gd name="T49" fmla="*/ 58 h 755"/>
              <a:gd name="T50" fmla="*/ 544 w 880"/>
              <a:gd name="T51" fmla="*/ 120 h 755"/>
              <a:gd name="T52" fmla="*/ 657 w 880"/>
              <a:gd name="T53" fmla="*/ 131 h 755"/>
              <a:gd name="T54" fmla="*/ 697 w 880"/>
              <a:gd name="T55" fmla="*/ 131 h 755"/>
              <a:gd name="T56" fmla="*/ 712 w 880"/>
              <a:gd name="T57" fmla="*/ 139 h 755"/>
              <a:gd name="T58" fmla="*/ 730 w 880"/>
              <a:gd name="T59" fmla="*/ 142 h 755"/>
              <a:gd name="T60" fmla="*/ 756 w 880"/>
              <a:gd name="T61" fmla="*/ 142 h 755"/>
              <a:gd name="T62" fmla="*/ 778 w 880"/>
              <a:gd name="T63" fmla="*/ 153 h 755"/>
              <a:gd name="T64" fmla="*/ 796 w 880"/>
              <a:gd name="T65" fmla="*/ 168 h 755"/>
              <a:gd name="T66" fmla="*/ 814 w 880"/>
              <a:gd name="T67" fmla="*/ 182 h 755"/>
              <a:gd name="T68" fmla="*/ 872 w 880"/>
              <a:gd name="T69" fmla="*/ 172 h 755"/>
              <a:gd name="T70" fmla="*/ 869 w 880"/>
              <a:gd name="T71" fmla="*/ 215 h 755"/>
              <a:gd name="T72" fmla="*/ 872 w 880"/>
              <a:gd name="T73" fmla="*/ 266 h 755"/>
              <a:gd name="T74" fmla="*/ 876 w 880"/>
              <a:gd name="T75" fmla="*/ 292 h 755"/>
              <a:gd name="T76" fmla="*/ 876 w 880"/>
              <a:gd name="T77" fmla="*/ 390 h 755"/>
              <a:gd name="T78" fmla="*/ 847 w 880"/>
              <a:gd name="T79" fmla="*/ 431 h 755"/>
              <a:gd name="T80" fmla="*/ 789 w 880"/>
              <a:gd name="T81" fmla="*/ 463 h 755"/>
              <a:gd name="T82" fmla="*/ 708 w 880"/>
              <a:gd name="T83" fmla="*/ 456 h 755"/>
              <a:gd name="T84" fmla="*/ 683 w 880"/>
              <a:gd name="T85" fmla="*/ 452 h 755"/>
              <a:gd name="T86" fmla="*/ 661 w 880"/>
              <a:gd name="T87" fmla="*/ 463 h 755"/>
              <a:gd name="T88" fmla="*/ 613 w 880"/>
              <a:gd name="T89" fmla="*/ 452 h 755"/>
              <a:gd name="T90" fmla="*/ 592 w 880"/>
              <a:gd name="T91" fmla="*/ 442 h 755"/>
              <a:gd name="T92" fmla="*/ 559 w 880"/>
              <a:gd name="T93" fmla="*/ 445 h 755"/>
              <a:gd name="T94" fmla="*/ 515 w 880"/>
              <a:gd name="T95" fmla="*/ 482 h 755"/>
              <a:gd name="T96" fmla="*/ 467 w 880"/>
              <a:gd name="T97" fmla="*/ 536 h 755"/>
              <a:gd name="T98" fmla="*/ 438 w 880"/>
              <a:gd name="T99" fmla="*/ 558 h 755"/>
              <a:gd name="T100" fmla="*/ 420 w 880"/>
              <a:gd name="T101" fmla="*/ 569 h 755"/>
              <a:gd name="T102" fmla="*/ 405 w 880"/>
              <a:gd name="T103" fmla="*/ 624 h 755"/>
              <a:gd name="T104" fmla="*/ 398 w 880"/>
              <a:gd name="T105" fmla="*/ 653 h 755"/>
              <a:gd name="T106" fmla="*/ 373 w 880"/>
              <a:gd name="T107" fmla="*/ 664 h 755"/>
              <a:gd name="T108" fmla="*/ 343 w 880"/>
              <a:gd name="T109" fmla="*/ 668 h 755"/>
              <a:gd name="T110" fmla="*/ 281 w 880"/>
              <a:gd name="T111" fmla="*/ 690 h 755"/>
              <a:gd name="T112" fmla="*/ 223 w 880"/>
              <a:gd name="T113" fmla="*/ 719 h 755"/>
              <a:gd name="T114" fmla="*/ 150 w 880"/>
              <a:gd name="T115" fmla="*/ 730 h 755"/>
              <a:gd name="T116" fmla="*/ 110 w 880"/>
              <a:gd name="T117" fmla="*/ 719 h 755"/>
              <a:gd name="T118" fmla="*/ 66 w 880"/>
              <a:gd name="T119" fmla="*/ 715 h 755"/>
              <a:gd name="T120" fmla="*/ 55 w 880"/>
              <a:gd name="T121" fmla="*/ 719 h 755"/>
              <a:gd name="T122" fmla="*/ 48 w 880"/>
              <a:gd name="T123" fmla="*/ 755 h 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80" h="755">
                <a:moveTo>
                  <a:pt x="8" y="690"/>
                </a:moveTo>
                <a:lnTo>
                  <a:pt x="8" y="690"/>
                </a:lnTo>
                <a:lnTo>
                  <a:pt x="8" y="690"/>
                </a:lnTo>
                <a:lnTo>
                  <a:pt x="4" y="682"/>
                </a:lnTo>
                <a:lnTo>
                  <a:pt x="4" y="664"/>
                </a:lnTo>
                <a:lnTo>
                  <a:pt x="8" y="635"/>
                </a:lnTo>
                <a:lnTo>
                  <a:pt x="8" y="635"/>
                </a:lnTo>
                <a:lnTo>
                  <a:pt x="11" y="606"/>
                </a:lnTo>
                <a:lnTo>
                  <a:pt x="8" y="580"/>
                </a:lnTo>
                <a:lnTo>
                  <a:pt x="0" y="558"/>
                </a:lnTo>
                <a:lnTo>
                  <a:pt x="0" y="558"/>
                </a:lnTo>
                <a:lnTo>
                  <a:pt x="0" y="547"/>
                </a:lnTo>
                <a:lnTo>
                  <a:pt x="0" y="533"/>
                </a:lnTo>
                <a:lnTo>
                  <a:pt x="0" y="533"/>
                </a:lnTo>
                <a:lnTo>
                  <a:pt x="11" y="500"/>
                </a:lnTo>
                <a:lnTo>
                  <a:pt x="11" y="500"/>
                </a:lnTo>
                <a:lnTo>
                  <a:pt x="11" y="485"/>
                </a:lnTo>
                <a:lnTo>
                  <a:pt x="11" y="427"/>
                </a:lnTo>
                <a:lnTo>
                  <a:pt x="11" y="423"/>
                </a:lnTo>
                <a:lnTo>
                  <a:pt x="11" y="423"/>
                </a:lnTo>
                <a:lnTo>
                  <a:pt x="15" y="412"/>
                </a:lnTo>
                <a:lnTo>
                  <a:pt x="22" y="401"/>
                </a:lnTo>
                <a:lnTo>
                  <a:pt x="44" y="379"/>
                </a:lnTo>
                <a:lnTo>
                  <a:pt x="66" y="361"/>
                </a:lnTo>
                <a:lnTo>
                  <a:pt x="81" y="354"/>
                </a:lnTo>
                <a:lnTo>
                  <a:pt x="81" y="354"/>
                </a:lnTo>
                <a:lnTo>
                  <a:pt x="99" y="343"/>
                </a:lnTo>
                <a:lnTo>
                  <a:pt x="128" y="317"/>
                </a:lnTo>
                <a:lnTo>
                  <a:pt x="161" y="285"/>
                </a:lnTo>
                <a:lnTo>
                  <a:pt x="212" y="241"/>
                </a:lnTo>
                <a:lnTo>
                  <a:pt x="212" y="241"/>
                </a:lnTo>
                <a:lnTo>
                  <a:pt x="219" y="237"/>
                </a:lnTo>
                <a:lnTo>
                  <a:pt x="230" y="234"/>
                </a:lnTo>
                <a:lnTo>
                  <a:pt x="241" y="223"/>
                </a:lnTo>
                <a:lnTo>
                  <a:pt x="252" y="204"/>
                </a:lnTo>
                <a:lnTo>
                  <a:pt x="259" y="182"/>
                </a:lnTo>
                <a:lnTo>
                  <a:pt x="267" y="142"/>
                </a:lnTo>
                <a:lnTo>
                  <a:pt x="270" y="113"/>
                </a:lnTo>
                <a:lnTo>
                  <a:pt x="270" y="113"/>
                </a:lnTo>
                <a:lnTo>
                  <a:pt x="270" y="102"/>
                </a:lnTo>
                <a:lnTo>
                  <a:pt x="274" y="95"/>
                </a:lnTo>
                <a:lnTo>
                  <a:pt x="289" y="80"/>
                </a:lnTo>
                <a:lnTo>
                  <a:pt x="307" y="62"/>
                </a:lnTo>
                <a:lnTo>
                  <a:pt x="307" y="62"/>
                </a:lnTo>
                <a:lnTo>
                  <a:pt x="318" y="51"/>
                </a:lnTo>
                <a:lnTo>
                  <a:pt x="325" y="40"/>
                </a:lnTo>
                <a:lnTo>
                  <a:pt x="332" y="29"/>
                </a:lnTo>
                <a:lnTo>
                  <a:pt x="332" y="29"/>
                </a:lnTo>
                <a:lnTo>
                  <a:pt x="340" y="18"/>
                </a:lnTo>
                <a:lnTo>
                  <a:pt x="347" y="11"/>
                </a:lnTo>
                <a:lnTo>
                  <a:pt x="358" y="0"/>
                </a:lnTo>
                <a:lnTo>
                  <a:pt x="358" y="0"/>
                </a:lnTo>
                <a:lnTo>
                  <a:pt x="369" y="11"/>
                </a:lnTo>
                <a:lnTo>
                  <a:pt x="383" y="18"/>
                </a:lnTo>
                <a:lnTo>
                  <a:pt x="398" y="18"/>
                </a:lnTo>
                <a:lnTo>
                  <a:pt x="398" y="18"/>
                </a:lnTo>
                <a:lnTo>
                  <a:pt x="413" y="22"/>
                </a:lnTo>
                <a:lnTo>
                  <a:pt x="424" y="29"/>
                </a:lnTo>
                <a:lnTo>
                  <a:pt x="435" y="44"/>
                </a:lnTo>
                <a:lnTo>
                  <a:pt x="435" y="44"/>
                </a:lnTo>
                <a:lnTo>
                  <a:pt x="435" y="44"/>
                </a:lnTo>
                <a:lnTo>
                  <a:pt x="431" y="58"/>
                </a:lnTo>
                <a:lnTo>
                  <a:pt x="431" y="58"/>
                </a:lnTo>
                <a:lnTo>
                  <a:pt x="431" y="69"/>
                </a:lnTo>
                <a:lnTo>
                  <a:pt x="442" y="80"/>
                </a:lnTo>
                <a:lnTo>
                  <a:pt x="449" y="88"/>
                </a:lnTo>
                <a:lnTo>
                  <a:pt x="456" y="88"/>
                </a:lnTo>
                <a:lnTo>
                  <a:pt x="464" y="88"/>
                </a:lnTo>
                <a:lnTo>
                  <a:pt x="471" y="84"/>
                </a:lnTo>
                <a:lnTo>
                  <a:pt x="471" y="84"/>
                </a:lnTo>
                <a:lnTo>
                  <a:pt x="497" y="69"/>
                </a:lnTo>
                <a:lnTo>
                  <a:pt x="508" y="62"/>
                </a:lnTo>
                <a:lnTo>
                  <a:pt x="519" y="55"/>
                </a:lnTo>
                <a:lnTo>
                  <a:pt x="529" y="55"/>
                </a:lnTo>
                <a:lnTo>
                  <a:pt x="537" y="58"/>
                </a:lnTo>
                <a:lnTo>
                  <a:pt x="540" y="69"/>
                </a:lnTo>
                <a:lnTo>
                  <a:pt x="544" y="88"/>
                </a:lnTo>
                <a:lnTo>
                  <a:pt x="544" y="120"/>
                </a:lnTo>
                <a:lnTo>
                  <a:pt x="632" y="139"/>
                </a:lnTo>
                <a:lnTo>
                  <a:pt x="657" y="131"/>
                </a:lnTo>
                <a:lnTo>
                  <a:pt x="657" y="131"/>
                </a:lnTo>
                <a:lnTo>
                  <a:pt x="679" y="128"/>
                </a:lnTo>
                <a:lnTo>
                  <a:pt x="690" y="128"/>
                </a:lnTo>
                <a:lnTo>
                  <a:pt x="697" y="131"/>
                </a:lnTo>
                <a:lnTo>
                  <a:pt x="701" y="135"/>
                </a:lnTo>
                <a:lnTo>
                  <a:pt x="701" y="135"/>
                </a:lnTo>
                <a:lnTo>
                  <a:pt x="712" y="139"/>
                </a:lnTo>
                <a:lnTo>
                  <a:pt x="723" y="142"/>
                </a:lnTo>
                <a:lnTo>
                  <a:pt x="730" y="142"/>
                </a:lnTo>
                <a:lnTo>
                  <a:pt x="730" y="142"/>
                </a:lnTo>
                <a:lnTo>
                  <a:pt x="745" y="139"/>
                </a:lnTo>
                <a:lnTo>
                  <a:pt x="752" y="139"/>
                </a:lnTo>
                <a:lnTo>
                  <a:pt x="756" y="142"/>
                </a:lnTo>
                <a:lnTo>
                  <a:pt x="756" y="142"/>
                </a:lnTo>
                <a:lnTo>
                  <a:pt x="763" y="146"/>
                </a:lnTo>
                <a:lnTo>
                  <a:pt x="778" y="153"/>
                </a:lnTo>
                <a:lnTo>
                  <a:pt x="789" y="161"/>
                </a:lnTo>
                <a:lnTo>
                  <a:pt x="796" y="168"/>
                </a:lnTo>
                <a:lnTo>
                  <a:pt x="796" y="168"/>
                </a:lnTo>
                <a:lnTo>
                  <a:pt x="800" y="172"/>
                </a:lnTo>
                <a:lnTo>
                  <a:pt x="807" y="179"/>
                </a:lnTo>
                <a:lnTo>
                  <a:pt x="814" y="182"/>
                </a:lnTo>
                <a:lnTo>
                  <a:pt x="829" y="179"/>
                </a:lnTo>
                <a:lnTo>
                  <a:pt x="862" y="175"/>
                </a:lnTo>
                <a:lnTo>
                  <a:pt x="872" y="172"/>
                </a:lnTo>
                <a:lnTo>
                  <a:pt x="876" y="175"/>
                </a:lnTo>
                <a:lnTo>
                  <a:pt x="876" y="175"/>
                </a:lnTo>
                <a:lnTo>
                  <a:pt x="869" y="215"/>
                </a:lnTo>
                <a:lnTo>
                  <a:pt x="869" y="244"/>
                </a:lnTo>
                <a:lnTo>
                  <a:pt x="869" y="255"/>
                </a:lnTo>
                <a:lnTo>
                  <a:pt x="872" y="266"/>
                </a:lnTo>
                <a:lnTo>
                  <a:pt x="872" y="266"/>
                </a:lnTo>
                <a:lnTo>
                  <a:pt x="876" y="274"/>
                </a:lnTo>
                <a:lnTo>
                  <a:pt x="876" y="292"/>
                </a:lnTo>
                <a:lnTo>
                  <a:pt x="880" y="332"/>
                </a:lnTo>
                <a:lnTo>
                  <a:pt x="876" y="390"/>
                </a:lnTo>
                <a:lnTo>
                  <a:pt x="876" y="390"/>
                </a:lnTo>
                <a:lnTo>
                  <a:pt x="872" y="394"/>
                </a:lnTo>
                <a:lnTo>
                  <a:pt x="862" y="405"/>
                </a:lnTo>
                <a:lnTo>
                  <a:pt x="847" y="431"/>
                </a:lnTo>
                <a:lnTo>
                  <a:pt x="821" y="467"/>
                </a:lnTo>
                <a:lnTo>
                  <a:pt x="821" y="467"/>
                </a:lnTo>
                <a:lnTo>
                  <a:pt x="789" y="463"/>
                </a:lnTo>
                <a:lnTo>
                  <a:pt x="756" y="463"/>
                </a:lnTo>
                <a:lnTo>
                  <a:pt x="737" y="463"/>
                </a:lnTo>
                <a:lnTo>
                  <a:pt x="708" y="456"/>
                </a:lnTo>
                <a:lnTo>
                  <a:pt x="708" y="456"/>
                </a:lnTo>
                <a:lnTo>
                  <a:pt x="697" y="452"/>
                </a:lnTo>
                <a:lnTo>
                  <a:pt x="683" y="452"/>
                </a:lnTo>
                <a:lnTo>
                  <a:pt x="668" y="460"/>
                </a:lnTo>
                <a:lnTo>
                  <a:pt x="668" y="460"/>
                </a:lnTo>
                <a:lnTo>
                  <a:pt x="661" y="463"/>
                </a:lnTo>
                <a:lnTo>
                  <a:pt x="654" y="467"/>
                </a:lnTo>
                <a:lnTo>
                  <a:pt x="635" y="463"/>
                </a:lnTo>
                <a:lnTo>
                  <a:pt x="613" y="452"/>
                </a:lnTo>
                <a:lnTo>
                  <a:pt x="613" y="452"/>
                </a:lnTo>
                <a:lnTo>
                  <a:pt x="606" y="449"/>
                </a:lnTo>
                <a:lnTo>
                  <a:pt x="592" y="442"/>
                </a:lnTo>
                <a:lnTo>
                  <a:pt x="581" y="438"/>
                </a:lnTo>
                <a:lnTo>
                  <a:pt x="570" y="442"/>
                </a:lnTo>
                <a:lnTo>
                  <a:pt x="559" y="445"/>
                </a:lnTo>
                <a:lnTo>
                  <a:pt x="551" y="452"/>
                </a:lnTo>
                <a:lnTo>
                  <a:pt x="551" y="452"/>
                </a:lnTo>
                <a:lnTo>
                  <a:pt x="515" y="482"/>
                </a:lnTo>
                <a:lnTo>
                  <a:pt x="486" y="511"/>
                </a:lnTo>
                <a:lnTo>
                  <a:pt x="475" y="522"/>
                </a:lnTo>
                <a:lnTo>
                  <a:pt x="467" y="536"/>
                </a:lnTo>
                <a:lnTo>
                  <a:pt x="467" y="536"/>
                </a:lnTo>
                <a:lnTo>
                  <a:pt x="453" y="547"/>
                </a:lnTo>
                <a:lnTo>
                  <a:pt x="438" y="558"/>
                </a:lnTo>
                <a:lnTo>
                  <a:pt x="424" y="566"/>
                </a:lnTo>
                <a:lnTo>
                  <a:pt x="424" y="566"/>
                </a:lnTo>
                <a:lnTo>
                  <a:pt x="420" y="569"/>
                </a:lnTo>
                <a:lnTo>
                  <a:pt x="413" y="577"/>
                </a:lnTo>
                <a:lnTo>
                  <a:pt x="405" y="595"/>
                </a:lnTo>
                <a:lnTo>
                  <a:pt x="405" y="624"/>
                </a:lnTo>
                <a:lnTo>
                  <a:pt x="405" y="624"/>
                </a:lnTo>
                <a:lnTo>
                  <a:pt x="402" y="642"/>
                </a:lnTo>
                <a:lnTo>
                  <a:pt x="398" y="653"/>
                </a:lnTo>
                <a:lnTo>
                  <a:pt x="394" y="660"/>
                </a:lnTo>
                <a:lnTo>
                  <a:pt x="387" y="664"/>
                </a:lnTo>
                <a:lnTo>
                  <a:pt x="373" y="664"/>
                </a:lnTo>
                <a:lnTo>
                  <a:pt x="358" y="664"/>
                </a:lnTo>
                <a:lnTo>
                  <a:pt x="358" y="664"/>
                </a:lnTo>
                <a:lnTo>
                  <a:pt x="343" y="668"/>
                </a:lnTo>
                <a:lnTo>
                  <a:pt x="321" y="671"/>
                </a:lnTo>
                <a:lnTo>
                  <a:pt x="300" y="682"/>
                </a:lnTo>
                <a:lnTo>
                  <a:pt x="281" y="690"/>
                </a:lnTo>
                <a:lnTo>
                  <a:pt x="281" y="690"/>
                </a:lnTo>
                <a:lnTo>
                  <a:pt x="259" y="704"/>
                </a:lnTo>
                <a:lnTo>
                  <a:pt x="223" y="719"/>
                </a:lnTo>
                <a:lnTo>
                  <a:pt x="183" y="733"/>
                </a:lnTo>
                <a:lnTo>
                  <a:pt x="165" y="733"/>
                </a:lnTo>
                <a:lnTo>
                  <a:pt x="150" y="730"/>
                </a:lnTo>
                <a:lnTo>
                  <a:pt x="150" y="730"/>
                </a:lnTo>
                <a:lnTo>
                  <a:pt x="128" y="722"/>
                </a:lnTo>
                <a:lnTo>
                  <a:pt x="110" y="719"/>
                </a:lnTo>
                <a:lnTo>
                  <a:pt x="95" y="715"/>
                </a:lnTo>
                <a:lnTo>
                  <a:pt x="95" y="715"/>
                </a:lnTo>
                <a:lnTo>
                  <a:pt x="66" y="715"/>
                </a:lnTo>
                <a:lnTo>
                  <a:pt x="66" y="715"/>
                </a:lnTo>
                <a:lnTo>
                  <a:pt x="62" y="715"/>
                </a:lnTo>
                <a:lnTo>
                  <a:pt x="55" y="719"/>
                </a:lnTo>
                <a:lnTo>
                  <a:pt x="51" y="722"/>
                </a:lnTo>
                <a:lnTo>
                  <a:pt x="48" y="730"/>
                </a:lnTo>
                <a:lnTo>
                  <a:pt x="48" y="755"/>
                </a:lnTo>
                <a:lnTo>
                  <a:pt x="8" y="690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1"/>
          <p:cNvSpPr>
            <a:spLocks noEditPoints="1"/>
          </p:cNvSpPr>
          <p:nvPr/>
        </p:nvSpPr>
        <p:spPr bwMode="auto">
          <a:xfrm>
            <a:off x="9760359" y="6429375"/>
            <a:ext cx="120650" cy="120650"/>
          </a:xfrm>
          <a:custGeom>
            <a:avLst/>
            <a:gdLst>
              <a:gd name="T0" fmla="*/ 14 w 76"/>
              <a:gd name="T1" fmla="*/ 73 h 76"/>
              <a:gd name="T2" fmla="*/ 29 w 76"/>
              <a:gd name="T3" fmla="*/ 66 h 76"/>
              <a:gd name="T4" fmla="*/ 36 w 76"/>
              <a:gd name="T5" fmla="*/ 73 h 76"/>
              <a:gd name="T6" fmla="*/ 47 w 76"/>
              <a:gd name="T7" fmla="*/ 22 h 76"/>
              <a:gd name="T8" fmla="*/ 54 w 76"/>
              <a:gd name="T9" fmla="*/ 76 h 76"/>
              <a:gd name="T10" fmla="*/ 65 w 76"/>
              <a:gd name="T11" fmla="*/ 11 h 76"/>
              <a:gd name="T12" fmla="*/ 62 w 76"/>
              <a:gd name="T13" fmla="*/ 25 h 76"/>
              <a:gd name="T14" fmla="*/ 58 w 76"/>
              <a:gd name="T15" fmla="*/ 33 h 76"/>
              <a:gd name="T16" fmla="*/ 65 w 76"/>
              <a:gd name="T17" fmla="*/ 47 h 76"/>
              <a:gd name="T18" fmla="*/ 62 w 76"/>
              <a:gd name="T19" fmla="*/ 55 h 76"/>
              <a:gd name="T20" fmla="*/ 58 w 76"/>
              <a:gd name="T21" fmla="*/ 55 h 76"/>
              <a:gd name="T22" fmla="*/ 62 w 76"/>
              <a:gd name="T23" fmla="*/ 66 h 76"/>
              <a:gd name="T24" fmla="*/ 72 w 76"/>
              <a:gd name="T25" fmla="*/ 62 h 76"/>
              <a:gd name="T26" fmla="*/ 76 w 76"/>
              <a:gd name="T27" fmla="*/ 58 h 76"/>
              <a:gd name="T28" fmla="*/ 76 w 76"/>
              <a:gd name="T29" fmla="*/ 40 h 76"/>
              <a:gd name="T30" fmla="*/ 69 w 76"/>
              <a:gd name="T31" fmla="*/ 33 h 76"/>
              <a:gd name="T32" fmla="*/ 47 w 76"/>
              <a:gd name="T33" fmla="*/ 4 h 76"/>
              <a:gd name="T34" fmla="*/ 36 w 76"/>
              <a:gd name="T35" fmla="*/ 14 h 76"/>
              <a:gd name="T36" fmla="*/ 36 w 76"/>
              <a:gd name="T37" fmla="*/ 7 h 76"/>
              <a:gd name="T38" fmla="*/ 40 w 76"/>
              <a:gd name="T39" fmla="*/ 4 h 76"/>
              <a:gd name="T40" fmla="*/ 40 w 76"/>
              <a:gd name="T41" fmla="*/ 0 h 76"/>
              <a:gd name="T42" fmla="*/ 29 w 76"/>
              <a:gd name="T43" fmla="*/ 0 h 76"/>
              <a:gd name="T44" fmla="*/ 18 w 76"/>
              <a:gd name="T45" fmla="*/ 14 h 76"/>
              <a:gd name="T46" fmla="*/ 18 w 76"/>
              <a:gd name="T47" fmla="*/ 7 h 76"/>
              <a:gd name="T48" fmla="*/ 18 w 76"/>
              <a:gd name="T49" fmla="*/ 4 h 76"/>
              <a:gd name="T50" fmla="*/ 18 w 76"/>
              <a:gd name="T51" fmla="*/ 0 h 76"/>
              <a:gd name="T52" fmla="*/ 7 w 76"/>
              <a:gd name="T53" fmla="*/ 0 h 76"/>
              <a:gd name="T54" fmla="*/ 0 w 76"/>
              <a:gd name="T55" fmla="*/ 14 h 76"/>
              <a:gd name="T56" fmla="*/ 7 w 76"/>
              <a:gd name="T57" fmla="*/ 22 h 76"/>
              <a:gd name="T58" fmla="*/ 7 w 76"/>
              <a:gd name="T59" fmla="*/ 73 h 76"/>
              <a:gd name="T60" fmla="*/ 29 w 76"/>
              <a:gd name="T61" fmla="*/ 33 h 76"/>
              <a:gd name="T62" fmla="*/ 14 w 76"/>
              <a:gd name="T63" fmla="*/ 22 h 76"/>
              <a:gd name="T64" fmla="*/ 29 w 76"/>
              <a:gd name="T65" fmla="*/ 22 h 76"/>
              <a:gd name="T66" fmla="*/ 29 w 76"/>
              <a:gd name="T67" fmla="*/ 58 h 76"/>
              <a:gd name="T68" fmla="*/ 14 w 76"/>
              <a:gd name="T69" fmla="*/ 44 h 76"/>
              <a:gd name="T70" fmla="*/ 29 w 76"/>
              <a:gd name="T71" fmla="*/ 4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" h="76">
                <a:moveTo>
                  <a:pt x="7" y="73"/>
                </a:moveTo>
                <a:lnTo>
                  <a:pt x="14" y="73"/>
                </a:lnTo>
                <a:lnTo>
                  <a:pt x="14" y="66"/>
                </a:lnTo>
                <a:lnTo>
                  <a:pt x="29" y="66"/>
                </a:lnTo>
                <a:lnTo>
                  <a:pt x="29" y="73"/>
                </a:lnTo>
                <a:lnTo>
                  <a:pt x="36" y="73"/>
                </a:lnTo>
                <a:lnTo>
                  <a:pt x="36" y="22"/>
                </a:lnTo>
                <a:lnTo>
                  <a:pt x="47" y="22"/>
                </a:lnTo>
                <a:lnTo>
                  <a:pt x="47" y="76"/>
                </a:lnTo>
                <a:lnTo>
                  <a:pt x="54" y="76"/>
                </a:lnTo>
                <a:lnTo>
                  <a:pt x="54" y="11"/>
                </a:lnTo>
                <a:lnTo>
                  <a:pt x="65" y="11"/>
                </a:lnTo>
                <a:lnTo>
                  <a:pt x="65" y="11"/>
                </a:lnTo>
                <a:lnTo>
                  <a:pt x="62" y="25"/>
                </a:lnTo>
                <a:lnTo>
                  <a:pt x="62" y="25"/>
                </a:lnTo>
                <a:lnTo>
                  <a:pt x="58" y="33"/>
                </a:lnTo>
                <a:lnTo>
                  <a:pt x="58" y="33"/>
                </a:lnTo>
                <a:lnTo>
                  <a:pt x="65" y="47"/>
                </a:lnTo>
                <a:lnTo>
                  <a:pt x="65" y="51"/>
                </a:lnTo>
                <a:lnTo>
                  <a:pt x="62" y="55"/>
                </a:lnTo>
                <a:lnTo>
                  <a:pt x="62" y="55"/>
                </a:lnTo>
                <a:lnTo>
                  <a:pt x="58" y="55"/>
                </a:lnTo>
                <a:lnTo>
                  <a:pt x="58" y="55"/>
                </a:lnTo>
                <a:lnTo>
                  <a:pt x="62" y="66"/>
                </a:lnTo>
                <a:lnTo>
                  <a:pt x="62" y="66"/>
                </a:lnTo>
                <a:lnTo>
                  <a:pt x="72" y="62"/>
                </a:lnTo>
                <a:lnTo>
                  <a:pt x="72" y="62"/>
                </a:lnTo>
                <a:lnTo>
                  <a:pt x="76" y="58"/>
                </a:lnTo>
                <a:lnTo>
                  <a:pt x="76" y="51"/>
                </a:lnTo>
                <a:lnTo>
                  <a:pt x="76" y="40"/>
                </a:lnTo>
                <a:lnTo>
                  <a:pt x="69" y="33"/>
                </a:lnTo>
                <a:lnTo>
                  <a:pt x="69" y="33"/>
                </a:lnTo>
                <a:lnTo>
                  <a:pt x="76" y="4"/>
                </a:lnTo>
                <a:lnTo>
                  <a:pt x="47" y="4"/>
                </a:lnTo>
                <a:lnTo>
                  <a:pt x="47" y="14"/>
                </a:lnTo>
                <a:lnTo>
                  <a:pt x="36" y="14"/>
                </a:lnTo>
                <a:lnTo>
                  <a:pt x="36" y="7"/>
                </a:lnTo>
                <a:lnTo>
                  <a:pt x="36" y="7"/>
                </a:lnTo>
                <a:lnTo>
                  <a:pt x="40" y="4"/>
                </a:lnTo>
                <a:lnTo>
                  <a:pt x="40" y="4"/>
                </a:lnTo>
                <a:lnTo>
                  <a:pt x="40" y="0"/>
                </a:lnTo>
                <a:lnTo>
                  <a:pt x="40" y="0"/>
                </a:lnTo>
                <a:lnTo>
                  <a:pt x="32" y="0"/>
                </a:lnTo>
                <a:lnTo>
                  <a:pt x="29" y="0"/>
                </a:lnTo>
                <a:lnTo>
                  <a:pt x="29" y="14"/>
                </a:lnTo>
                <a:lnTo>
                  <a:pt x="18" y="14"/>
                </a:lnTo>
                <a:lnTo>
                  <a:pt x="18" y="7"/>
                </a:lnTo>
                <a:lnTo>
                  <a:pt x="18" y="7"/>
                </a:lnTo>
                <a:lnTo>
                  <a:pt x="18" y="4"/>
                </a:lnTo>
                <a:lnTo>
                  <a:pt x="18" y="4"/>
                </a:lnTo>
                <a:lnTo>
                  <a:pt x="18" y="0"/>
                </a:lnTo>
                <a:lnTo>
                  <a:pt x="18" y="0"/>
                </a:lnTo>
                <a:lnTo>
                  <a:pt x="10" y="0"/>
                </a:lnTo>
                <a:lnTo>
                  <a:pt x="7" y="0"/>
                </a:lnTo>
                <a:lnTo>
                  <a:pt x="7" y="14"/>
                </a:lnTo>
                <a:lnTo>
                  <a:pt x="0" y="14"/>
                </a:lnTo>
                <a:lnTo>
                  <a:pt x="0" y="22"/>
                </a:lnTo>
                <a:lnTo>
                  <a:pt x="7" y="22"/>
                </a:lnTo>
                <a:lnTo>
                  <a:pt x="7" y="73"/>
                </a:lnTo>
                <a:lnTo>
                  <a:pt x="7" y="73"/>
                </a:lnTo>
                <a:close/>
                <a:moveTo>
                  <a:pt x="29" y="22"/>
                </a:moveTo>
                <a:lnTo>
                  <a:pt x="29" y="33"/>
                </a:lnTo>
                <a:lnTo>
                  <a:pt x="14" y="33"/>
                </a:lnTo>
                <a:lnTo>
                  <a:pt x="14" y="22"/>
                </a:lnTo>
                <a:lnTo>
                  <a:pt x="29" y="22"/>
                </a:lnTo>
                <a:lnTo>
                  <a:pt x="29" y="22"/>
                </a:lnTo>
                <a:close/>
                <a:moveTo>
                  <a:pt x="29" y="44"/>
                </a:moveTo>
                <a:lnTo>
                  <a:pt x="29" y="58"/>
                </a:lnTo>
                <a:lnTo>
                  <a:pt x="14" y="58"/>
                </a:lnTo>
                <a:lnTo>
                  <a:pt x="14" y="44"/>
                </a:lnTo>
                <a:lnTo>
                  <a:pt x="29" y="44"/>
                </a:lnTo>
                <a:lnTo>
                  <a:pt x="29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2"/>
          <p:cNvSpPr>
            <a:spLocks noEditPoints="1"/>
          </p:cNvSpPr>
          <p:nvPr/>
        </p:nvSpPr>
        <p:spPr bwMode="auto">
          <a:xfrm>
            <a:off x="9898472" y="6423025"/>
            <a:ext cx="127000" cy="127000"/>
          </a:xfrm>
          <a:custGeom>
            <a:avLst/>
            <a:gdLst>
              <a:gd name="T0" fmla="*/ 22 w 80"/>
              <a:gd name="T1" fmla="*/ 11 h 80"/>
              <a:gd name="T2" fmla="*/ 15 w 80"/>
              <a:gd name="T3" fmla="*/ 0 h 80"/>
              <a:gd name="T4" fmla="*/ 7 w 80"/>
              <a:gd name="T5" fmla="*/ 8 h 80"/>
              <a:gd name="T6" fmla="*/ 11 w 80"/>
              <a:gd name="T7" fmla="*/ 11 h 80"/>
              <a:gd name="T8" fmla="*/ 4 w 80"/>
              <a:gd name="T9" fmla="*/ 15 h 80"/>
              <a:gd name="T10" fmla="*/ 18 w 80"/>
              <a:gd name="T11" fmla="*/ 51 h 80"/>
              <a:gd name="T12" fmla="*/ 0 w 80"/>
              <a:gd name="T13" fmla="*/ 55 h 80"/>
              <a:gd name="T14" fmla="*/ 18 w 80"/>
              <a:gd name="T15" fmla="*/ 66 h 80"/>
              <a:gd name="T16" fmla="*/ 29 w 80"/>
              <a:gd name="T17" fmla="*/ 80 h 80"/>
              <a:gd name="T18" fmla="*/ 48 w 80"/>
              <a:gd name="T19" fmla="*/ 66 h 80"/>
              <a:gd name="T20" fmla="*/ 29 w 80"/>
              <a:gd name="T21" fmla="*/ 55 h 80"/>
              <a:gd name="T22" fmla="*/ 44 w 80"/>
              <a:gd name="T23" fmla="*/ 51 h 80"/>
              <a:gd name="T24" fmla="*/ 37 w 80"/>
              <a:gd name="T25" fmla="*/ 15 h 80"/>
              <a:gd name="T26" fmla="*/ 40 w 80"/>
              <a:gd name="T27" fmla="*/ 8 h 80"/>
              <a:gd name="T28" fmla="*/ 40 w 80"/>
              <a:gd name="T29" fmla="*/ 4 h 80"/>
              <a:gd name="T30" fmla="*/ 33 w 80"/>
              <a:gd name="T31" fmla="*/ 4 h 80"/>
              <a:gd name="T32" fmla="*/ 29 w 80"/>
              <a:gd name="T33" fmla="*/ 0 h 80"/>
              <a:gd name="T34" fmla="*/ 29 w 80"/>
              <a:gd name="T35" fmla="*/ 8 h 80"/>
              <a:gd name="T36" fmla="*/ 26 w 80"/>
              <a:gd name="T37" fmla="*/ 15 h 80"/>
              <a:gd name="T38" fmla="*/ 22 w 80"/>
              <a:gd name="T39" fmla="*/ 11 h 80"/>
              <a:gd name="T40" fmla="*/ 48 w 80"/>
              <a:gd name="T41" fmla="*/ 80 h 80"/>
              <a:gd name="T42" fmla="*/ 58 w 80"/>
              <a:gd name="T43" fmla="*/ 15 h 80"/>
              <a:gd name="T44" fmla="*/ 66 w 80"/>
              <a:gd name="T45" fmla="*/ 15 h 80"/>
              <a:gd name="T46" fmla="*/ 62 w 80"/>
              <a:gd name="T47" fmla="*/ 37 h 80"/>
              <a:gd name="T48" fmla="*/ 69 w 80"/>
              <a:gd name="T49" fmla="*/ 55 h 80"/>
              <a:gd name="T50" fmla="*/ 58 w 80"/>
              <a:gd name="T51" fmla="*/ 59 h 80"/>
              <a:gd name="T52" fmla="*/ 62 w 80"/>
              <a:gd name="T53" fmla="*/ 70 h 80"/>
              <a:gd name="T54" fmla="*/ 69 w 80"/>
              <a:gd name="T55" fmla="*/ 70 h 80"/>
              <a:gd name="T56" fmla="*/ 77 w 80"/>
              <a:gd name="T57" fmla="*/ 62 h 80"/>
              <a:gd name="T58" fmla="*/ 80 w 80"/>
              <a:gd name="T59" fmla="*/ 55 h 80"/>
              <a:gd name="T60" fmla="*/ 73 w 80"/>
              <a:gd name="T61" fmla="*/ 33 h 80"/>
              <a:gd name="T62" fmla="*/ 77 w 80"/>
              <a:gd name="T63" fmla="*/ 4 h 80"/>
              <a:gd name="T64" fmla="*/ 48 w 80"/>
              <a:gd name="T65" fmla="*/ 80 h 80"/>
              <a:gd name="T66" fmla="*/ 11 w 80"/>
              <a:gd name="T67" fmla="*/ 29 h 80"/>
              <a:gd name="T68" fmla="*/ 18 w 80"/>
              <a:gd name="T69" fmla="*/ 26 h 80"/>
              <a:gd name="T70" fmla="*/ 11 w 80"/>
              <a:gd name="T71" fmla="*/ 29 h 80"/>
              <a:gd name="T72" fmla="*/ 33 w 80"/>
              <a:gd name="T73" fmla="*/ 26 h 80"/>
              <a:gd name="T74" fmla="*/ 29 w 80"/>
              <a:gd name="T75" fmla="*/ 29 h 80"/>
              <a:gd name="T76" fmla="*/ 33 w 80"/>
              <a:gd name="T77" fmla="*/ 26 h 80"/>
              <a:gd name="T78" fmla="*/ 18 w 80"/>
              <a:gd name="T79" fmla="*/ 37 h 80"/>
              <a:gd name="T80" fmla="*/ 11 w 80"/>
              <a:gd name="T81" fmla="*/ 44 h 80"/>
              <a:gd name="T82" fmla="*/ 18 w 80"/>
              <a:gd name="T83" fmla="*/ 37 h 80"/>
              <a:gd name="T84" fmla="*/ 29 w 80"/>
              <a:gd name="T85" fmla="*/ 37 h 80"/>
              <a:gd name="T86" fmla="*/ 33 w 80"/>
              <a:gd name="T87" fmla="*/ 44 h 80"/>
              <a:gd name="T88" fmla="*/ 29 w 80"/>
              <a:gd name="T89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0" h="80">
                <a:moveTo>
                  <a:pt x="22" y="11"/>
                </a:moveTo>
                <a:lnTo>
                  <a:pt x="22" y="11"/>
                </a:lnTo>
                <a:lnTo>
                  <a:pt x="15" y="0"/>
                </a:lnTo>
                <a:lnTo>
                  <a:pt x="15" y="0"/>
                </a:lnTo>
                <a:lnTo>
                  <a:pt x="7" y="8"/>
                </a:lnTo>
                <a:lnTo>
                  <a:pt x="7" y="8"/>
                </a:lnTo>
                <a:lnTo>
                  <a:pt x="11" y="11"/>
                </a:lnTo>
                <a:lnTo>
                  <a:pt x="11" y="11"/>
                </a:lnTo>
                <a:lnTo>
                  <a:pt x="11" y="15"/>
                </a:lnTo>
                <a:lnTo>
                  <a:pt x="4" y="15"/>
                </a:lnTo>
                <a:lnTo>
                  <a:pt x="4" y="51"/>
                </a:lnTo>
                <a:lnTo>
                  <a:pt x="18" y="51"/>
                </a:lnTo>
                <a:lnTo>
                  <a:pt x="18" y="55"/>
                </a:lnTo>
                <a:lnTo>
                  <a:pt x="0" y="55"/>
                </a:lnTo>
                <a:lnTo>
                  <a:pt x="0" y="66"/>
                </a:lnTo>
                <a:lnTo>
                  <a:pt x="18" y="66"/>
                </a:lnTo>
                <a:lnTo>
                  <a:pt x="18" y="80"/>
                </a:lnTo>
                <a:lnTo>
                  <a:pt x="29" y="80"/>
                </a:lnTo>
                <a:lnTo>
                  <a:pt x="29" y="66"/>
                </a:lnTo>
                <a:lnTo>
                  <a:pt x="48" y="66"/>
                </a:lnTo>
                <a:lnTo>
                  <a:pt x="48" y="55"/>
                </a:lnTo>
                <a:lnTo>
                  <a:pt x="29" y="55"/>
                </a:lnTo>
                <a:lnTo>
                  <a:pt x="29" y="51"/>
                </a:lnTo>
                <a:lnTo>
                  <a:pt x="44" y="51"/>
                </a:lnTo>
                <a:lnTo>
                  <a:pt x="44" y="15"/>
                </a:lnTo>
                <a:lnTo>
                  <a:pt x="37" y="15"/>
                </a:lnTo>
                <a:lnTo>
                  <a:pt x="37" y="15"/>
                </a:lnTo>
                <a:lnTo>
                  <a:pt x="40" y="8"/>
                </a:lnTo>
                <a:lnTo>
                  <a:pt x="40" y="8"/>
                </a:lnTo>
                <a:lnTo>
                  <a:pt x="40" y="4"/>
                </a:lnTo>
                <a:lnTo>
                  <a:pt x="40" y="4"/>
                </a:lnTo>
                <a:lnTo>
                  <a:pt x="33" y="4"/>
                </a:lnTo>
                <a:lnTo>
                  <a:pt x="33" y="4"/>
                </a:lnTo>
                <a:lnTo>
                  <a:pt x="29" y="0"/>
                </a:lnTo>
                <a:lnTo>
                  <a:pt x="29" y="0"/>
                </a:lnTo>
                <a:lnTo>
                  <a:pt x="29" y="8"/>
                </a:lnTo>
                <a:lnTo>
                  <a:pt x="29" y="8"/>
                </a:lnTo>
                <a:lnTo>
                  <a:pt x="26" y="15"/>
                </a:lnTo>
                <a:lnTo>
                  <a:pt x="15" y="15"/>
                </a:lnTo>
                <a:lnTo>
                  <a:pt x="22" y="11"/>
                </a:lnTo>
                <a:lnTo>
                  <a:pt x="22" y="11"/>
                </a:lnTo>
                <a:close/>
                <a:moveTo>
                  <a:pt x="48" y="80"/>
                </a:moveTo>
                <a:lnTo>
                  <a:pt x="58" y="80"/>
                </a:lnTo>
                <a:lnTo>
                  <a:pt x="58" y="15"/>
                </a:lnTo>
                <a:lnTo>
                  <a:pt x="66" y="15"/>
                </a:lnTo>
                <a:lnTo>
                  <a:pt x="66" y="15"/>
                </a:lnTo>
                <a:lnTo>
                  <a:pt x="62" y="37"/>
                </a:lnTo>
                <a:lnTo>
                  <a:pt x="62" y="37"/>
                </a:lnTo>
                <a:lnTo>
                  <a:pt x="66" y="48"/>
                </a:lnTo>
                <a:lnTo>
                  <a:pt x="69" y="55"/>
                </a:lnTo>
                <a:lnTo>
                  <a:pt x="66" y="59"/>
                </a:lnTo>
                <a:lnTo>
                  <a:pt x="58" y="59"/>
                </a:lnTo>
                <a:lnTo>
                  <a:pt x="58" y="59"/>
                </a:lnTo>
                <a:lnTo>
                  <a:pt x="62" y="70"/>
                </a:lnTo>
                <a:lnTo>
                  <a:pt x="62" y="70"/>
                </a:lnTo>
                <a:lnTo>
                  <a:pt x="69" y="70"/>
                </a:lnTo>
                <a:lnTo>
                  <a:pt x="77" y="66"/>
                </a:lnTo>
                <a:lnTo>
                  <a:pt x="77" y="62"/>
                </a:lnTo>
                <a:lnTo>
                  <a:pt x="80" y="55"/>
                </a:lnTo>
                <a:lnTo>
                  <a:pt x="80" y="55"/>
                </a:lnTo>
                <a:lnTo>
                  <a:pt x="77" y="44"/>
                </a:lnTo>
                <a:lnTo>
                  <a:pt x="73" y="33"/>
                </a:lnTo>
                <a:lnTo>
                  <a:pt x="73" y="33"/>
                </a:lnTo>
                <a:lnTo>
                  <a:pt x="77" y="4"/>
                </a:lnTo>
                <a:lnTo>
                  <a:pt x="48" y="4"/>
                </a:lnTo>
                <a:lnTo>
                  <a:pt x="48" y="80"/>
                </a:lnTo>
                <a:lnTo>
                  <a:pt x="48" y="80"/>
                </a:lnTo>
                <a:close/>
                <a:moveTo>
                  <a:pt x="11" y="29"/>
                </a:moveTo>
                <a:lnTo>
                  <a:pt x="11" y="26"/>
                </a:lnTo>
                <a:lnTo>
                  <a:pt x="18" y="26"/>
                </a:lnTo>
                <a:lnTo>
                  <a:pt x="18" y="29"/>
                </a:lnTo>
                <a:lnTo>
                  <a:pt x="11" y="29"/>
                </a:lnTo>
                <a:lnTo>
                  <a:pt x="11" y="29"/>
                </a:lnTo>
                <a:close/>
                <a:moveTo>
                  <a:pt x="33" y="26"/>
                </a:moveTo>
                <a:lnTo>
                  <a:pt x="33" y="29"/>
                </a:lnTo>
                <a:lnTo>
                  <a:pt x="29" y="29"/>
                </a:lnTo>
                <a:lnTo>
                  <a:pt x="29" y="26"/>
                </a:lnTo>
                <a:lnTo>
                  <a:pt x="33" y="26"/>
                </a:lnTo>
                <a:lnTo>
                  <a:pt x="33" y="26"/>
                </a:lnTo>
                <a:close/>
                <a:moveTo>
                  <a:pt x="18" y="37"/>
                </a:moveTo>
                <a:lnTo>
                  <a:pt x="18" y="44"/>
                </a:lnTo>
                <a:lnTo>
                  <a:pt x="11" y="44"/>
                </a:lnTo>
                <a:lnTo>
                  <a:pt x="11" y="37"/>
                </a:lnTo>
                <a:lnTo>
                  <a:pt x="18" y="37"/>
                </a:lnTo>
                <a:lnTo>
                  <a:pt x="18" y="37"/>
                </a:lnTo>
                <a:close/>
                <a:moveTo>
                  <a:pt x="29" y="37"/>
                </a:moveTo>
                <a:lnTo>
                  <a:pt x="33" y="37"/>
                </a:lnTo>
                <a:lnTo>
                  <a:pt x="33" y="44"/>
                </a:lnTo>
                <a:lnTo>
                  <a:pt x="29" y="44"/>
                </a:lnTo>
                <a:lnTo>
                  <a:pt x="29" y="37"/>
                </a:lnTo>
                <a:lnTo>
                  <a:pt x="29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3"/>
          <p:cNvSpPr>
            <a:spLocks/>
          </p:cNvSpPr>
          <p:nvPr/>
        </p:nvSpPr>
        <p:spPr bwMode="auto">
          <a:xfrm>
            <a:off x="10038172" y="6423025"/>
            <a:ext cx="120650" cy="127000"/>
          </a:xfrm>
          <a:custGeom>
            <a:avLst/>
            <a:gdLst>
              <a:gd name="T0" fmla="*/ 47 w 76"/>
              <a:gd name="T1" fmla="*/ 11 h 80"/>
              <a:gd name="T2" fmla="*/ 47 w 76"/>
              <a:gd name="T3" fmla="*/ 11 h 80"/>
              <a:gd name="T4" fmla="*/ 43 w 76"/>
              <a:gd name="T5" fmla="*/ 8 h 80"/>
              <a:gd name="T6" fmla="*/ 43 w 76"/>
              <a:gd name="T7" fmla="*/ 8 h 80"/>
              <a:gd name="T8" fmla="*/ 43 w 76"/>
              <a:gd name="T9" fmla="*/ 0 h 80"/>
              <a:gd name="T10" fmla="*/ 43 w 76"/>
              <a:gd name="T11" fmla="*/ 0 h 80"/>
              <a:gd name="T12" fmla="*/ 36 w 76"/>
              <a:gd name="T13" fmla="*/ 4 h 80"/>
              <a:gd name="T14" fmla="*/ 36 w 76"/>
              <a:gd name="T15" fmla="*/ 4 h 80"/>
              <a:gd name="T16" fmla="*/ 29 w 76"/>
              <a:gd name="T17" fmla="*/ 4 h 80"/>
              <a:gd name="T18" fmla="*/ 29 w 76"/>
              <a:gd name="T19" fmla="*/ 4 h 80"/>
              <a:gd name="T20" fmla="*/ 33 w 76"/>
              <a:gd name="T21" fmla="*/ 15 h 80"/>
              <a:gd name="T22" fmla="*/ 0 w 76"/>
              <a:gd name="T23" fmla="*/ 15 h 80"/>
              <a:gd name="T24" fmla="*/ 0 w 76"/>
              <a:gd name="T25" fmla="*/ 26 h 80"/>
              <a:gd name="T26" fmla="*/ 33 w 76"/>
              <a:gd name="T27" fmla="*/ 26 h 80"/>
              <a:gd name="T28" fmla="*/ 33 w 76"/>
              <a:gd name="T29" fmla="*/ 33 h 80"/>
              <a:gd name="T30" fmla="*/ 11 w 76"/>
              <a:gd name="T31" fmla="*/ 33 h 80"/>
              <a:gd name="T32" fmla="*/ 11 w 76"/>
              <a:gd name="T33" fmla="*/ 73 h 80"/>
              <a:gd name="T34" fmla="*/ 22 w 76"/>
              <a:gd name="T35" fmla="*/ 73 h 80"/>
              <a:gd name="T36" fmla="*/ 22 w 76"/>
              <a:gd name="T37" fmla="*/ 44 h 80"/>
              <a:gd name="T38" fmla="*/ 33 w 76"/>
              <a:gd name="T39" fmla="*/ 44 h 80"/>
              <a:gd name="T40" fmla="*/ 33 w 76"/>
              <a:gd name="T41" fmla="*/ 80 h 80"/>
              <a:gd name="T42" fmla="*/ 43 w 76"/>
              <a:gd name="T43" fmla="*/ 80 h 80"/>
              <a:gd name="T44" fmla="*/ 43 w 76"/>
              <a:gd name="T45" fmla="*/ 44 h 80"/>
              <a:gd name="T46" fmla="*/ 58 w 76"/>
              <a:gd name="T47" fmla="*/ 44 h 80"/>
              <a:gd name="T48" fmla="*/ 58 w 76"/>
              <a:gd name="T49" fmla="*/ 59 h 80"/>
              <a:gd name="T50" fmla="*/ 58 w 76"/>
              <a:gd name="T51" fmla="*/ 59 h 80"/>
              <a:gd name="T52" fmla="*/ 54 w 76"/>
              <a:gd name="T53" fmla="*/ 62 h 80"/>
              <a:gd name="T54" fmla="*/ 47 w 76"/>
              <a:gd name="T55" fmla="*/ 62 h 80"/>
              <a:gd name="T56" fmla="*/ 47 w 76"/>
              <a:gd name="T57" fmla="*/ 62 h 80"/>
              <a:gd name="T58" fmla="*/ 51 w 76"/>
              <a:gd name="T59" fmla="*/ 73 h 80"/>
              <a:gd name="T60" fmla="*/ 51 w 76"/>
              <a:gd name="T61" fmla="*/ 73 h 80"/>
              <a:gd name="T62" fmla="*/ 62 w 76"/>
              <a:gd name="T63" fmla="*/ 73 h 80"/>
              <a:gd name="T64" fmla="*/ 65 w 76"/>
              <a:gd name="T65" fmla="*/ 70 h 80"/>
              <a:gd name="T66" fmla="*/ 69 w 76"/>
              <a:gd name="T67" fmla="*/ 66 h 80"/>
              <a:gd name="T68" fmla="*/ 69 w 76"/>
              <a:gd name="T69" fmla="*/ 33 h 80"/>
              <a:gd name="T70" fmla="*/ 43 w 76"/>
              <a:gd name="T71" fmla="*/ 33 h 80"/>
              <a:gd name="T72" fmla="*/ 43 w 76"/>
              <a:gd name="T73" fmla="*/ 26 h 80"/>
              <a:gd name="T74" fmla="*/ 76 w 76"/>
              <a:gd name="T75" fmla="*/ 26 h 80"/>
              <a:gd name="T76" fmla="*/ 76 w 76"/>
              <a:gd name="T77" fmla="*/ 15 h 80"/>
              <a:gd name="T78" fmla="*/ 36 w 76"/>
              <a:gd name="T79" fmla="*/ 15 h 80"/>
              <a:gd name="T80" fmla="*/ 36 w 76"/>
              <a:gd name="T81" fmla="*/ 15 h 80"/>
              <a:gd name="T82" fmla="*/ 47 w 76"/>
              <a:gd name="T83" fmla="*/ 11 h 80"/>
              <a:gd name="T84" fmla="*/ 47 w 76"/>
              <a:gd name="T85" fmla="*/ 11 h 80"/>
              <a:gd name="T86" fmla="*/ 47 w 76"/>
              <a:gd name="T87" fmla="*/ 1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6" h="80">
                <a:moveTo>
                  <a:pt x="47" y="11"/>
                </a:moveTo>
                <a:lnTo>
                  <a:pt x="47" y="11"/>
                </a:lnTo>
                <a:lnTo>
                  <a:pt x="43" y="8"/>
                </a:lnTo>
                <a:lnTo>
                  <a:pt x="43" y="8"/>
                </a:lnTo>
                <a:lnTo>
                  <a:pt x="43" y="0"/>
                </a:lnTo>
                <a:lnTo>
                  <a:pt x="43" y="0"/>
                </a:lnTo>
                <a:lnTo>
                  <a:pt x="36" y="4"/>
                </a:lnTo>
                <a:lnTo>
                  <a:pt x="36" y="4"/>
                </a:lnTo>
                <a:lnTo>
                  <a:pt x="29" y="4"/>
                </a:lnTo>
                <a:lnTo>
                  <a:pt x="29" y="4"/>
                </a:lnTo>
                <a:lnTo>
                  <a:pt x="33" y="15"/>
                </a:lnTo>
                <a:lnTo>
                  <a:pt x="0" y="15"/>
                </a:lnTo>
                <a:lnTo>
                  <a:pt x="0" y="26"/>
                </a:lnTo>
                <a:lnTo>
                  <a:pt x="33" y="26"/>
                </a:lnTo>
                <a:lnTo>
                  <a:pt x="33" y="33"/>
                </a:lnTo>
                <a:lnTo>
                  <a:pt x="11" y="33"/>
                </a:lnTo>
                <a:lnTo>
                  <a:pt x="11" y="73"/>
                </a:lnTo>
                <a:lnTo>
                  <a:pt x="22" y="73"/>
                </a:lnTo>
                <a:lnTo>
                  <a:pt x="22" y="44"/>
                </a:lnTo>
                <a:lnTo>
                  <a:pt x="33" y="44"/>
                </a:lnTo>
                <a:lnTo>
                  <a:pt x="33" y="80"/>
                </a:lnTo>
                <a:lnTo>
                  <a:pt x="43" y="80"/>
                </a:lnTo>
                <a:lnTo>
                  <a:pt x="43" y="44"/>
                </a:lnTo>
                <a:lnTo>
                  <a:pt x="58" y="44"/>
                </a:lnTo>
                <a:lnTo>
                  <a:pt x="58" y="59"/>
                </a:lnTo>
                <a:lnTo>
                  <a:pt x="58" y="59"/>
                </a:lnTo>
                <a:lnTo>
                  <a:pt x="54" y="62"/>
                </a:lnTo>
                <a:lnTo>
                  <a:pt x="47" y="62"/>
                </a:lnTo>
                <a:lnTo>
                  <a:pt x="47" y="62"/>
                </a:lnTo>
                <a:lnTo>
                  <a:pt x="51" y="73"/>
                </a:lnTo>
                <a:lnTo>
                  <a:pt x="51" y="73"/>
                </a:lnTo>
                <a:lnTo>
                  <a:pt x="62" y="73"/>
                </a:lnTo>
                <a:lnTo>
                  <a:pt x="65" y="70"/>
                </a:lnTo>
                <a:lnTo>
                  <a:pt x="69" y="66"/>
                </a:lnTo>
                <a:lnTo>
                  <a:pt x="69" y="33"/>
                </a:lnTo>
                <a:lnTo>
                  <a:pt x="43" y="33"/>
                </a:lnTo>
                <a:lnTo>
                  <a:pt x="43" y="26"/>
                </a:lnTo>
                <a:lnTo>
                  <a:pt x="76" y="26"/>
                </a:lnTo>
                <a:lnTo>
                  <a:pt x="76" y="15"/>
                </a:lnTo>
                <a:lnTo>
                  <a:pt x="36" y="15"/>
                </a:lnTo>
                <a:lnTo>
                  <a:pt x="36" y="15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4"/>
          <p:cNvSpPr>
            <a:spLocks noEditPoints="1"/>
          </p:cNvSpPr>
          <p:nvPr/>
        </p:nvSpPr>
        <p:spPr bwMode="auto">
          <a:xfrm>
            <a:off x="9522234" y="5745163"/>
            <a:ext cx="127000" cy="122238"/>
          </a:xfrm>
          <a:custGeom>
            <a:avLst/>
            <a:gdLst>
              <a:gd name="T0" fmla="*/ 0 w 80"/>
              <a:gd name="T1" fmla="*/ 37 h 77"/>
              <a:gd name="T2" fmla="*/ 11 w 80"/>
              <a:gd name="T3" fmla="*/ 37 h 77"/>
              <a:gd name="T4" fmla="*/ 7 w 80"/>
              <a:gd name="T5" fmla="*/ 51 h 77"/>
              <a:gd name="T6" fmla="*/ 0 w 80"/>
              <a:gd name="T7" fmla="*/ 66 h 77"/>
              <a:gd name="T8" fmla="*/ 7 w 80"/>
              <a:gd name="T9" fmla="*/ 73 h 77"/>
              <a:gd name="T10" fmla="*/ 22 w 80"/>
              <a:gd name="T11" fmla="*/ 37 h 77"/>
              <a:gd name="T12" fmla="*/ 29 w 80"/>
              <a:gd name="T13" fmla="*/ 73 h 77"/>
              <a:gd name="T14" fmla="*/ 40 w 80"/>
              <a:gd name="T15" fmla="*/ 37 h 77"/>
              <a:gd name="T16" fmla="*/ 47 w 80"/>
              <a:gd name="T17" fmla="*/ 77 h 77"/>
              <a:gd name="T18" fmla="*/ 58 w 80"/>
              <a:gd name="T19" fmla="*/ 8 h 77"/>
              <a:gd name="T20" fmla="*/ 66 w 80"/>
              <a:gd name="T21" fmla="*/ 8 h 77"/>
              <a:gd name="T22" fmla="*/ 62 w 80"/>
              <a:gd name="T23" fmla="*/ 30 h 77"/>
              <a:gd name="T24" fmla="*/ 62 w 80"/>
              <a:gd name="T25" fmla="*/ 33 h 77"/>
              <a:gd name="T26" fmla="*/ 69 w 80"/>
              <a:gd name="T27" fmla="*/ 48 h 77"/>
              <a:gd name="T28" fmla="*/ 66 w 80"/>
              <a:gd name="T29" fmla="*/ 51 h 77"/>
              <a:gd name="T30" fmla="*/ 58 w 80"/>
              <a:gd name="T31" fmla="*/ 55 h 77"/>
              <a:gd name="T32" fmla="*/ 62 w 80"/>
              <a:gd name="T33" fmla="*/ 62 h 77"/>
              <a:gd name="T34" fmla="*/ 69 w 80"/>
              <a:gd name="T35" fmla="*/ 62 h 77"/>
              <a:gd name="T36" fmla="*/ 77 w 80"/>
              <a:gd name="T37" fmla="*/ 55 h 77"/>
              <a:gd name="T38" fmla="*/ 80 w 80"/>
              <a:gd name="T39" fmla="*/ 48 h 77"/>
              <a:gd name="T40" fmla="*/ 73 w 80"/>
              <a:gd name="T41" fmla="*/ 30 h 77"/>
              <a:gd name="T42" fmla="*/ 80 w 80"/>
              <a:gd name="T43" fmla="*/ 0 h 77"/>
              <a:gd name="T44" fmla="*/ 47 w 80"/>
              <a:gd name="T45" fmla="*/ 0 h 77"/>
              <a:gd name="T46" fmla="*/ 40 w 80"/>
              <a:gd name="T47" fmla="*/ 26 h 77"/>
              <a:gd name="T48" fmla="*/ 47 w 80"/>
              <a:gd name="T49" fmla="*/ 8 h 77"/>
              <a:gd name="T50" fmla="*/ 4 w 80"/>
              <a:gd name="T51" fmla="*/ 0 h 77"/>
              <a:gd name="T52" fmla="*/ 11 w 80"/>
              <a:gd name="T53" fmla="*/ 8 h 77"/>
              <a:gd name="T54" fmla="*/ 11 w 80"/>
              <a:gd name="T55" fmla="*/ 26 h 77"/>
              <a:gd name="T56" fmla="*/ 0 w 80"/>
              <a:gd name="T57" fmla="*/ 26 h 77"/>
              <a:gd name="T58" fmla="*/ 22 w 80"/>
              <a:gd name="T59" fmla="*/ 8 h 77"/>
              <a:gd name="T60" fmla="*/ 29 w 80"/>
              <a:gd name="T61" fmla="*/ 26 h 77"/>
              <a:gd name="T62" fmla="*/ 22 w 80"/>
              <a:gd name="T63" fmla="*/ 26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0" h="77">
                <a:moveTo>
                  <a:pt x="0" y="26"/>
                </a:moveTo>
                <a:lnTo>
                  <a:pt x="0" y="37"/>
                </a:lnTo>
                <a:lnTo>
                  <a:pt x="11" y="37"/>
                </a:lnTo>
                <a:lnTo>
                  <a:pt x="11" y="37"/>
                </a:lnTo>
                <a:lnTo>
                  <a:pt x="11" y="37"/>
                </a:lnTo>
                <a:lnTo>
                  <a:pt x="7" y="51"/>
                </a:lnTo>
                <a:lnTo>
                  <a:pt x="0" y="66"/>
                </a:lnTo>
                <a:lnTo>
                  <a:pt x="0" y="66"/>
                </a:lnTo>
                <a:lnTo>
                  <a:pt x="7" y="73"/>
                </a:lnTo>
                <a:lnTo>
                  <a:pt x="7" y="73"/>
                </a:lnTo>
                <a:lnTo>
                  <a:pt x="18" y="55"/>
                </a:lnTo>
                <a:lnTo>
                  <a:pt x="22" y="37"/>
                </a:lnTo>
                <a:lnTo>
                  <a:pt x="29" y="37"/>
                </a:lnTo>
                <a:lnTo>
                  <a:pt x="29" y="73"/>
                </a:lnTo>
                <a:lnTo>
                  <a:pt x="40" y="73"/>
                </a:lnTo>
                <a:lnTo>
                  <a:pt x="40" y="37"/>
                </a:lnTo>
                <a:lnTo>
                  <a:pt x="47" y="37"/>
                </a:lnTo>
                <a:lnTo>
                  <a:pt x="47" y="77"/>
                </a:lnTo>
                <a:lnTo>
                  <a:pt x="58" y="77"/>
                </a:lnTo>
                <a:lnTo>
                  <a:pt x="58" y="8"/>
                </a:lnTo>
                <a:lnTo>
                  <a:pt x="66" y="8"/>
                </a:lnTo>
                <a:lnTo>
                  <a:pt x="66" y="8"/>
                </a:lnTo>
                <a:lnTo>
                  <a:pt x="62" y="30"/>
                </a:lnTo>
                <a:lnTo>
                  <a:pt x="62" y="30"/>
                </a:lnTo>
                <a:lnTo>
                  <a:pt x="62" y="30"/>
                </a:lnTo>
                <a:lnTo>
                  <a:pt x="62" y="33"/>
                </a:lnTo>
                <a:lnTo>
                  <a:pt x="62" y="33"/>
                </a:lnTo>
                <a:lnTo>
                  <a:pt x="69" y="48"/>
                </a:lnTo>
                <a:lnTo>
                  <a:pt x="69" y="48"/>
                </a:lnTo>
                <a:lnTo>
                  <a:pt x="66" y="51"/>
                </a:lnTo>
                <a:lnTo>
                  <a:pt x="58" y="55"/>
                </a:lnTo>
                <a:lnTo>
                  <a:pt x="58" y="55"/>
                </a:lnTo>
                <a:lnTo>
                  <a:pt x="62" y="62"/>
                </a:lnTo>
                <a:lnTo>
                  <a:pt x="62" y="62"/>
                </a:lnTo>
                <a:lnTo>
                  <a:pt x="62" y="62"/>
                </a:lnTo>
                <a:lnTo>
                  <a:pt x="69" y="62"/>
                </a:lnTo>
                <a:lnTo>
                  <a:pt x="77" y="59"/>
                </a:lnTo>
                <a:lnTo>
                  <a:pt x="77" y="55"/>
                </a:lnTo>
                <a:lnTo>
                  <a:pt x="80" y="48"/>
                </a:lnTo>
                <a:lnTo>
                  <a:pt x="80" y="48"/>
                </a:lnTo>
                <a:lnTo>
                  <a:pt x="77" y="40"/>
                </a:lnTo>
                <a:lnTo>
                  <a:pt x="73" y="30"/>
                </a:lnTo>
                <a:lnTo>
                  <a:pt x="73" y="30"/>
                </a:lnTo>
                <a:lnTo>
                  <a:pt x="80" y="0"/>
                </a:lnTo>
                <a:lnTo>
                  <a:pt x="80" y="0"/>
                </a:lnTo>
                <a:lnTo>
                  <a:pt x="47" y="0"/>
                </a:lnTo>
                <a:lnTo>
                  <a:pt x="47" y="26"/>
                </a:lnTo>
                <a:lnTo>
                  <a:pt x="40" y="26"/>
                </a:lnTo>
                <a:lnTo>
                  <a:pt x="40" y="8"/>
                </a:lnTo>
                <a:lnTo>
                  <a:pt x="47" y="8"/>
                </a:lnTo>
                <a:lnTo>
                  <a:pt x="47" y="0"/>
                </a:lnTo>
                <a:lnTo>
                  <a:pt x="4" y="0"/>
                </a:lnTo>
                <a:lnTo>
                  <a:pt x="4" y="8"/>
                </a:lnTo>
                <a:lnTo>
                  <a:pt x="11" y="8"/>
                </a:lnTo>
                <a:lnTo>
                  <a:pt x="11" y="26"/>
                </a:lnTo>
                <a:lnTo>
                  <a:pt x="11" y="26"/>
                </a:lnTo>
                <a:lnTo>
                  <a:pt x="0" y="26"/>
                </a:lnTo>
                <a:lnTo>
                  <a:pt x="0" y="26"/>
                </a:lnTo>
                <a:close/>
                <a:moveTo>
                  <a:pt x="22" y="26"/>
                </a:moveTo>
                <a:lnTo>
                  <a:pt x="22" y="8"/>
                </a:lnTo>
                <a:lnTo>
                  <a:pt x="29" y="8"/>
                </a:lnTo>
                <a:lnTo>
                  <a:pt x="29" y="26"/>
                </a:lnTo>
                <a:lnTo>
                  <a:pt x="22" y="26"/>
                </a:lnTo>
                <a:lnTo>
                  <a:pt x="22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5"/>
          <p:cNvSpPr>
            <a:spLocks noEditPoints="1"/>
          </p:cNvSpPr>
          <p:nvPr/>
        </p:nvSpPr>
        <p:spPr bwMode="auto">
          <a:xfrm>
            <a:off x="9673047" y="5740400"/>
            <a:ext cx="109538" cy="127000"/>
          </a:xfrm>
          <a:custGeom>
            <a:avLst/>
            <a:gdLst>
              <a:gd name="T0" fmla="*/ 40 w 69"/>
              <a:gd name="T1" fmla="*/ 3 h 80"/>
              <a:gd name="T2" fmla="*/ 40 w 69"/>
              <a:gd name="T3" fmla="*/ 3 h 80"/>
              <a:gd name="T4" fmla="*/ 25 w 69"/>
              <a:gd name="T5" fmla="*/ 0 h 80"/>
              <a:gd name="T6" fmla="*/ 25 w 69"/>
              <a:gd name="T7" fmla="*/ 0 h 80"/>
              <a:gd name="T8" fmla="*/ 11 w 69"/>
              <a:gd name="T9" fmla="*/ 18 h 80"/>
              <a:gd name="T10" fmla="*/ 3 w 69"/>
              <a:gd name="T11" fmla="*/ 25 h 80"/>
              <a:gd name="T12" fmla="*/ 0 w 69"/>
              <a:gd name="T13" fmla="*/ 25 h 80"/>
              <a:gd name="T14" fmla="*/ 0 w 69"/>
              <a:gd name="T15" fmla="*/ 25 h 80"/>
              <a:gd name="T16" fmla="*/ 0 w 69"/>
              <a:gd name="T17" fmla="*/ 36 h 80"/>
              <a:gd name="T18" fmla="*/ 0 w 69"/>
              <a:gd name="T19" fmla="*/ 36 h 80"/>
              <a:gd name="T20" fmla="*/ 0 w 69"/>
              <a:gd name="T21" fmla="*/ 36 h 80"/>
              <a:gd name="T22" fmla="*/ 0 w 69"/>
              <a:gd name="T23" fmla="*/ 36 h 80"/>
              <a:gd name="T24" fmla="*/ 40 w 69"/>
              <a:gd name="T25" fmla="*/ 36 h 80"/>
              <a:gd name="T26" fmla="*/ 40 w 69"/>
              <a:gd name="T27" fmla="*/ 36 h 80"/>
              <a:gd name="T28" fmla="*/ 55 w 69"/>
              <a:gd name="T29" fmla="*/ 33 h 80"/>
              <a:gd name="T30" fmla="*/ 55 w 69"/>
              <a:gd name="T31" fmla="*/ 33 h 80"/>
              <a:gd name="T32" fmla="*/ 58 w 69"/>
              <a:gd name="T33" fmla="*/ 40 h 80"/>
              <a:gd name="T34" fmla="*/ 69 w 69"/>
              <a:gd name="T35" fmla="*/ 33 h 80"/>
              <a:gd name="T36" fmla="*/ 69 w 69"/>
              <a:gd name="T37" fmla="*/ 33 h 80"/>
              <a:gd name="T38" fmla="*/ 65 w 69"/>
              <a:gd name="T39" fmla="*/ 25 h 80"/>
              <a:gd name="T40" fmla="*/ 65 w 69"/>
              <a:gd name="T41" fmla="*/ 25 h 80"/>
              <a:gd name="T42" fmla="*/ 47 w 69"/>
              <a:gd name="T43" fmla="*/ 11 h 80"/>
              <a:gd name="T44" fmla="*/ 36 w 69"/>
              <a:gd name="T45" fmla="*/ 14 h 80"/>
              <a:gd name="T46" fmla="*/ 36 w 69"/>
              <a:gd name="T47" fmla="*/ 14 h 80"/>
              <a:gd name="T48" fmla="*/ 47 w 69"/>
              <a:gd name="T49" fmla="*/ 25 h 80"/>
              <a:gd name="T50" fmla="*/ 18 w 69"/>
              <a:gd name="T51" fmla="*/ 25 h 80"/>
              <a:gd name="T52" fmla="*/ 18 w 69"/>
              <a:gd name="T53" fmla="*/ 25 h 80"/>
              <a:gd name="T54" fmla="*/ 40 w 69"/>
              <a:gd name="T55" fmla="*/ 3 h 80"/>
              <a:gd name="T56" fmla="*/ 40 w 69"/>
              <a:gd name="T57" fmla="*/ 3 h 80"/>
              <a:gd name="T58" fmla="*/ 40 w 69"/>
              <a:gd name="T59" fmla="*/ 3 h 80"/>
              <a:gd name="T60" fmla="*/ 18 w 69"/>
              <a:gd name="T61" fmla="*/ 80 h 80"/>
              <a:gd name="T62" fmla="*/ 18 w 69"/>
              <a:gd name="T63" fmla="*/ 73 h 80"/>
              <a:gd name="T64" fmla="*/ 47 w 69"/>
              <a:gd name="T65" fmla="*/ 73 h 80"/>
              <a:gd name="T66" fmla="*/ 47 w 69"/>
              <a:gd name="T67" fmla="*/ 80 h 80"/>
              <a:gd name="T68" fmla="*/ 58 w 69"/>
              <a:gd name="T69" fmla="*/ 80 h 80"/>
              <a:gd name="T70" fmla="*/ 58 w 69"/>
              <a:gd name="T71" fmla="*/ 43 h 80"/>
              <a:gd name="T72" fmla="*/ 7 w 69"/>
              <a:gd name="T73" fmla="*/ 43 h 80"/>
              <a:gd name="T74" fmla="*/ 7 w 69"/>
              <a:gd name="T75" fmla="*/ 80 h 80"/>
              <a:gd name="T76" fmla="*/ 18 w 69"/>
              <a:gd name="T77" fmla="*/ 80 h 80"/>
              <a:gd name="T78" fmla="*/ 18 w 69"/>
              <a:gd name="T79" fmla="*/ 80 h 80"/>
              <a:gd name="T80" fmla="*/ 47 w 69"/>
              <a:gd name="T81" fmla="*/ 65 h 80"/>
              <a:gd name="T82" fmla="*/ 18 w 69"/>
              <a:gd name="T83" fmla="*/ 65 h 80"/>
              <a:gd name="T84" fmla="*/ 18 w 69"/>
              <a:gd name="T85" fmla="*/ 51 h 80"/>
              <a:gd name="T86" fmla="*/ 47 w 69"/>
              <a:gd name="T87" fmla="*/ 51 h 80"/>
              <a:gd name="T88" fmla="*/ 47 w 69"/>
              <a:gd name="T89" fmla="*/ 65 h 80"/>
              <a:gd name="T90" fmla="*/ 47 w 69"/>
              <a:gd name="T91" fmla="*/ 6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9" h="80">
                <a:moveTo>
                  <a:pt x="40" y="3"/>
                </a:moveTo>
                <a:lnTo>
                  <a:pt x="40" y="3"/>
                </a:lnTo>
                <a:lnTo>
                  <a:pt x="25" y="0"/>
                </a:lnTo>
                <a:lnTo>
                  <a:pt x="25" y="0"/>
                </a:lnTo>
                <a:lnTo>
                  <a:pt x="11" y="18"/>
                </a:lnTo>
                <a:lnTo>
                  <a:pt x="3" y="25"/>
                </a:lnTo>
                <a:lnTo>
                  <a:pt x="0" y="25"/>
                </a:lnTo>
                <a:lnTo>
                  <a:pt x="0" y="25"/>
                </a:lnTo>
                <a:lnTo>
                  <a:pt x="0" y="36"/>
                </a:lnTo>
                <a:lnTo>
                  <a:pt x="0" y="36"/>
                </a:lnTo>
                <a:lnTo>
                  <a:pt x="0" y="36"/>
                </a:lnTo>
                <a:lnTo>
                  <a:pt x="0" y="36"/>
                </a:lnTo>
                <a:lnTo>
                  <a:pt x="40" y="36"/>
                </a:lnTo>
                <a:lnTo>
                  <a:pt x="40" y="36"/>
                </a:lnTo>
                <a:lnTo>
                  <a:pt x="55" y="33"/>
                </a:lnTo>
                <a:lnTo>
                  <a:pt x="55" y="33"/>
                </a:lnTo>
                <a:lnTo>
                  <a:pt x="58" y="40"/>
                </a:lnTo>
                <a:lnTo>
                  <a:pt x="69" y="33"/>
                </a:lnTo>
                <a:lnTo>
                  <a:pt x="69" y="33"/>
                </a:lnTo>
                <a:lnTo>
                  <a:pt x="65" y="25"/>
                </a:lnTo>
                <a:lnTo>
                  <a:pt x="65" y="25"/>
                </a:lnTo>
                <a:lnTo>
                  <a:pt x="47" y="11"/>
                </a:lnTo>
                <a:lnTo>
                  <a:pt x="36" y="14"/>
                </a:lnTo>
                <a:lnTo>
                  <a:pt x="36" y="14"/>
                </a:lnTo>
                <a:lnTo>
                  <a:pt x="47" y="25"/>
                </a:lnTo>
                <a:lnTo>
                  <a:pt x="18" y="25"/>
                </a:lnTo>
                <a:lnTo>
                  <a:pt x="18" y="25"/>
                </a:lnTo>
                <a:lnTo>
                  <a:pt x="40" y="3"/>
                </a:lnTo>
                <a:lnTo>
                  <a:pt x="40" y="3"/>
                </a:lnTo>
                <a:lnTo>
                  <a:pt x="40" y="3"/>
                </a:lnTo>
                <a:close/>
                <a:moveTo>
                  <a:pt x="18" y="80"/>
                </a:moveTo>
                <a:lnTo>
                  <a:pt x="18" y="73"/>
                </a:lnTo>
                <a:lnTo>
                  <a:pt x="47" y="73"/>
                </a:lnTo>
                <a:lnTo>
                  <a:pt x="47" y="80"/>
                </a:lnTo>
                <a:lnTo>
                  <a:pt x="58" y="80"/>
                </a:lnTo>
                <a:lnTo>
                  <a:pt x="58" y="43"/>
                </a:lnTo>
                <a:lnTo>
                  <a:pt x="7" y="43"/>
                </a:lnTo>
                <a:lnTo>
                  <a:pt x="7" y="80"/>
                </a:lnTo>
                <a:lnTo>
                  <a:pt x="18" y="80"/>
                </a:lnTo>
                <a:lnTo>
                  <a:pt x="18" y="80"/>
                </a:lnTo>
                <a:close/>
                <a:moveTo>
                  <a:pt x="47" y="65"/>
                </a:moveTo>
                <a:lnTo>
                  <a:pt x="18" y="65"/>
                </a:lnTo>
                <a:lnTo>
                  <a:pt x="18" y="51"/>
                </a:lnTo>
                <a:lnTo>
                  <a:pt x="47" y="51"/>
                </a:lnTo>
                <a:lnTo>
                  <a:pt x="47" y="65"/>
                </a:lnTo>
                <a:lnTo>
                  <a:pt x="47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6"/>
          <p:cNvSpPr>
            <a:spLocks/>
          </p:cNvSpPr>
          <p:nvPr/>
        </p:nvSpPr>
        <p:spPr bwMode="auto">
          <a:xfrm>
            <a:off x="9800047" y="5740400"/>
            <a:ext cx="127000" cy="127000"/>
          </a:xfrm>
          <a:custGeom>
            <a:avLst/>
            <a:gdLst>
              <a:gd name="T0" fmla="*/ 47 w 80"/>
              <a:gd name="T1" fmla="*/ 11 h 80"/>
              <a:gd name="T2" fmla="*/ 47 w 80"/>
              <a:gd name="T3" fmla="*/ 11 h 80"/>
              <a:gd name="T4" fmla="*/ 47 w 80"/>
              <a:gd name="T5" fmla="*/ 7 h 80"/>
              <a:gd name="T6" fmla="*/ 47 w 80"/>
              <a:gd name="T7" fmla="*/ 7 h 80"/>
              <a:gd name="T8" fmla="*/ 44 w 80"/>
              <a:gd name="T9" fmla="*/ 0 h 80"/>
              <a:gd name="T10" fmla="*/ 44 w 80"/>
              <a:gd name="T11" fmla="*/ 0 h 80"/>
              <a:gd name="T12" fmla="*/ 40 w 80"/>
              <a:gd name="T13" fmla="*/ 0 h 80"/>
              <a:gd name="T14" fmla="*/ 40 w 80"/>
              <a:gd name="T15" fmla="*/ 0 h 80"/>
              <a:gd name="T16" fmla="*/ 33 w 80"/>
              <a:gd name="T17" fmla="*/ 3 h 80"/>
              <a:gd name="T18" fmla="*/ 33 w 80"/>
              <a:gd name="T19" fmla="*/ 3 h 80"/>
              <a:gd name="T20" fmla="*/ 37 w 80"/>
              <a:gd name="T21" fmla="*/ 11 h 80"/>
              <a:gd name="T22" fmla="*/ 0 w 80"/>
              <a:gd name="T23" fmla="*/ 11 h 80"/>
              <a:gd name="T24" fmla="*/ 0 w 80"/>
              <a:gd name="T25" fmla="*/ 22 h 80"/>
              <a:gd name="T26" fmla="*/ 33 w 80"/>
              <a:gd name="T27" fmla="*/ 22 h 80"/>
              <a:gd name="T28" fmla="*/ 33 w 80"/>
              <a:gd name="T29" fmla="*/ 33 h 80"/>
              <a:gd name="T30" fmla="*/ 11 w 80"/>
              <a:gd name="T31" fmla="*/ 33 h 80"/>
              <a:gd name="T32" fmla="*/ 11 w 80"/>
              <a:gd name="T33" fmla="*/ 69 h 80"/>
              <a:gd name="T34" fmla="*/ 22 w 80"/>
              <a:gd name="T35" fmla="*/ 69 h 80"/>
              <a:gd name="T36" fmla="*/ 22 w 80"/>
              <a:gd name="T37" fmla="*/ 40 h 80"/>
              <a:gd name="T38" fmla="*/ 33 w 80"/>
              <a:gd name="T39" fmla="*/ 40 h 80"/>
              <a:gd name="T40" fmla="*/ 33 w 80"/>
              <a:gd name="T41" fmla="*/ 80 h 80"/>
              <a:gd name="T42" fmla="*/ 47 w 80"/>
              <a:gd name="T43" fmla="*/ 80 h 80"/>
              <a:gd name="T44" fmla="*/ 47 w 80"/>
              <a:gd name="T45" fmla="*/ 40 h 80"/>
              <a:gd name="T46" fmla="*/ 58 w 80"/>
              <a:gd name="T47" fmla="*/ 40 h 80"/>
              <a:gd name="T48" fmla="*/ 58 w 80"/>
              <a:gd name="T49" fmla="*/ 58 h 80"/>
              <a:gd name="T50" fmla="*/ 58 w 80"/>
              <a:gd name="T51" fmla="*/ 58 h 80"/>
              <a:gd name="T52" fmla="*/ 55 w 80"/>
              <a:gd name="T53" fmla="*/ 62 h 80"/>
              <a:gd name="T54" fmla="*/ 47 w 80"/>
              <a:gd name="T55" fmla="*/ 62 h 80"/>
              <a:gd name="T56" fmla="*/ 47 w 80"/>
              <a:gd name="T57" fmla="*/ 62 h 80"/>
              <a:gd name="T58" fmla="*/ 51 w 80"/>
              <a:gd name="T59" fmla="*/ 73 h 80"/>
              <a:gd name="T60" fmla="*/ 51 w 80"/>
              <a:gd name="T61" fmla="*/ 73 h 80"/>
              <a:gd name="T62" fmla="*/ 66 w 80"/>
              <a:gd name="T63" fmla="*/ 69 h 80"/>
              <a:gd name="T64" fmla="*/ 69 w 80"/>
              <a:gd name="T65" fmla="*/ 69 h 80"/>
              <a:gd name="T66" fmla="*/ 69 w 80"/>
              <a:gd name="T67" fmla="*/ 65 h 80"/>
              <a:gd name="T68" fmla="*/ 69 w 80"/>
              <a:gd name="T69" fmla="*/ 33 h 80"/>
              <a:gd name="T70" fmla="*/ 47 w 80"/>
              <a:gd name="T71" fmla="*/ 33 h 80"/>
              <a:gd name="T72" fmla="*/ 47 w 80"/>
              <a:gd name="T73" fmla="*/ 22 h 80"/>
              <a:gd name="T74" fmla="*/ 80 w 80"/>
              <a:gd name="T75" fmla="*/ 22 h 80"/>
              <a:gd name="T76" fmla="*/ 80 w 80"/>
              <a:gd name="T77" fmla="*/ 11 h 80"/>
              <a:gd name="T78" fmla="*/ 40 w 80"/>
              <a:gd name="T79" fmla="*/ 11 h 80"/>
              <a:gd name="T80" fmla="*/ 40 w 80"/>
              <a:gd name="T81" fmla="*/ 11 h 80"/>
              <a:gd name="T82" fmla="*/ 47 w 80"/>
              <a:gd name="T83" fmla="*/ 11 h 80"/>
              <a:gd name="T84" fmla="*/ 47 w 80"/>
              <a:gd name="T85" fmla="*/ 11 h 80"/>
              <a:gd name="T86" fmla="*/ 47 w 80"/>
              <a:gd name="T87" fmla="*/ 1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80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4" y="0"/>
                </a:lnTo>
                <a:lnTo>
                  <a:pt x="44" y="0"/>
                </a:lnTo>
                <a:lnTo>
                  <a:pt x="40" y="0"/>
                </a:lnTo>
                <a:lnTo>
                  <a:pt x="40" y="0"/>
                </a:lnTo>
                <a:lnTo>
                  <a:pt x="33" y="3"/>
                </a:lnTo>
                <a:lnTo>
                  <a:pt x="33" y="3"/>
                </a:lnTo>
                <a:lnTo>
                  <a:pt x="37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33"/>
                </a:lnTo>
                <a:lnTo>
                  <a:pt x="11" y="33"/>
                </a:lnTo>
                <a:lnTo>
                  <a:pt x="11" y="69"/>
                </a:lnTo>
                <a:lnTo>
                  <a:pt x="22" y="69"/>
                </a:lnTo>
                <a:lnTo>
                  <a:pt x="22" y="40"/>
                </a:lnTo>
                <a:lnTo>
                  <a:pt x="33" y="40"/>
                </a:lnTo>
                <a:lnTo>
                  <a:pt x="33" y="80"/>
                </a:lnTo>
                <a:lnTo>
                  <a:pt x="47" y="80"/>
                </a:lnTo>
                <a:lnTo>
                  <a:pt x="47" y="40"/>
                </a:lnTo>
                <a:lnTo>
                  <a:pt x="58" y="40"/>
                </a:lnTo>
                <a:lnTo>
                  <a:pt x="58" y="58"/>
                </a:lnTo>
                <a:lnTo>
                  <a:pt x="58" y="58"/>
                </a:lnTo>
                <a:lnTo>
                  <a:pt x="55" y="62"/>
                </a:lnTo>
                <a:lnTo>
                  <a:pt x="47" y="62"/>
                </a:lnTo>
                <a:lnTo>
                  <a:pt x="47" y="62"/>
                </a:lnTo>
                <a:lnTo>
                  <a:pt x="51" y="73"/>
                </a:lnTo>
                <a:lnTo>
                  <a:pt x="51" y="73"/>
                </a:lnTo>
                <a:lnTo>
                  <a:pt x="66" y="69"/>
                </a:lnTo>
                <a:lnTo>
                  <a:pt x="69" y="69"/>
                </a:lnTo>
                <a:lnTo>
                  <a:pt x="69" y="65"/>
                </a:lnTo>
                <a:lnTo>
                  <a:pt x="69" y="33"/>
                </a:lnTo>
                <a:lnTo>
                  <a:pt x="47" y="33"/>
                </a:lnTo>
                <a:lnTo>
                  <a:pt x="47" y="22"/>
                </a:lnTo>
                <a:lnTo>
                  <a:pt x="80" y="22"/>
                </a:lnTo>
                <a:lnTo>
                  <a:pt x="80" y="11"/>
                </a:lnTo>
                <a:lnTo>
                  <a:pt x="40" y="11"/>
                </a:lnTo>
                <a:lnTo>
                  <a:pt x="40" y="11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7"/>
          <p:cNvSpPr>
            <a:spLocks noEditPoints="1"/>
          </p:cNvSpPr>
          <p:nvPr/>
        </p:nvSpPr>
        <p:spPr bwMode="auto">
          <a:xfrm>
            <a:off x="10003247" y="4714875"/>
            <a:ext cx="127000" cy="127000"/>
          </a:xfrm>
          <a:custGeom>
            <a:avLst/>
            <a:gdLst>
              <a:gd name="T0" fmla="*/ 25 w 80"/>
              <a:gd name="T1" fmla="*/ 4 h 80"/>
              <a:gd name="T2" fmla="*/ 18 w 80"/>
              <a:gd name="T3" fmla="*/ 0 h 80"/>
              <a:gd name="T4" fmla="*/ 0 w 80"/>
              <a:gd name="T5" fmla="*/ 18 h 80"/>
              <a:gd name="T6" fmla="*/ 7 w 80"/>
              <a:gd name="T7" fmla="*/ 25 h 80"/>
              <a:gd name="T8" fmla="*/ 22 w 80"/>
              <a:gd name="T9" fmla="*/ 22 h 80"/>
              <a:gd name="T10" fmla="*/ 14 w 80"/>
              <a:gd name="T11" fmla="*/ 18 h 80"/>
              <a:gd name="T12" fmla="*/ 3 w 80"/>
              <a:gd name="T13" fmla="*/ 51 h 80"/>
              <a:gd name="T14" fmla="*/ 7 w 80"/>
              <a:gd name="T15" fmla="*/ 80 h 80"/>
              <a:gd name="T16" fmla="*/ 18 w 80"/>
              <a:gd name="T17" fmla="*/ 33 h 80"/>
              <a:gd name="T18" fmla="*/ 33 w 80"/>
              <a:gd name="T19" fmla="*/ 47 h 80"/>
              <a:gd name="T20" fmla="*/ 22 w 80"/>
              <a:gd name="T21" fmla="*/ 51 h 80"/>
              <a:gd name="T22" fmla="*/ 33 w 80"/>
              <a:gd name="T23" fmla="*/ 58 h 80"/>
              <a:gd name="T24" fmla="*/ 18 w 80"/>
              <a:gd name="T25" fmla="*/ 69 h 80"/>
              <a:gd name="T26" fmla="*/ 40 w 80"/>
              <a:gd name="T27" fmla="*/ 66 h 80"/>
              <a:gd name="T28" fmla="*/ 51 w 80"/>
              <a:gd name="T29" fmla="*/ 73 h 80"/>
              <a:gd name="T30" fmla="*/ 55 w 80"/>
              <a:gd name="T31" fmla="*/ 66 h 80"/>
              <a:gd name="T32" fmla="*/ 51 w 80"/>
              <a:gd name="T33" fmla="*/ 66 h 80"/>
              <a:gd name="T34" fmla="*/ 58 w 80"/>
              <a:gd name="T35" fmla="*/ 51 h 80"/>
              <a:gd name="T36" fmla="*/ 44 w 80"/>
              <a:gd name="T37" fmla="*/ 51 h 80"/>
              <a:gd name="T38" fmla="*/ 44 w 80"/>
              <a:gd name="T39" fmla="*/ 51 h 80"/>
              <a:gd name="T40" fmla="*/ 55 w 80"/>
              <a:gd name="T41" fmla="*/ 33 h 80"/>
              <a:gd name="T42" fmla="*/ 62 w 80"/>
              <a:gd name="T43" fmla="*/ 69 h 80"/>
              <a:gd name="T44" fmla="*/ 55 w 80"/>
              <a:gd name="T45" fmla="*/ 69 h 80"/>
              <a:gd name="T46" fmla="*/ 62 w 80"/>
              <a:gd name="T47" fmla="*/ 80 h 80"/>
              <a:gd name="T48" fmla="*/ 73 w 80"/>
              <a:gd name="T49" fmla="*/ 33 h 80"/>
              <a:gd name="T50" fmla="*/ 55 w 80"/>
              <a:gd name="T51" fmla="*/ 25 h 80"/>
              <a:gd name="T52" fmla="*/ 47 w 80"/>
              <a:gd name="T53" fmla="*/ 18 h 80"/>
              <a:gd name="T54" fmla="*/ 55 w 80"/>
              <a:gd name="T55" fmla="*/ 7 h 80"/>
              <a:gd name="T56" fmla="*/ 40 w 80"/>
              <a:gd name="T57" fmla="*/ 4 h 80"/>
              <a:gd name="T58" fmla="*/ 33 w 80"/>
              <a:gd name="T59" fmla="*/ 0 h 80"/>
              <a:gd name="T60" fmla="*/ 18 w 80"/>
              <a:gd name="T61" fmla="*/ 18 h 80"/>
              <a:gd name="T62" fmla="*/ 76 w 80"/>
              <a:gd name="T63" fmla="*/ 7 h 80"/>
              <a:gd name="T64" fmla="*/ 76 w 80"/>
              <a:gd name="T65" fmla="*/ 14 h 80"/>
              <a:gd name="T66" fmla="*/ 33 w 80"/>
              <a:gd name="T67" fmla="*/ 18 h 80"/>
              <a:gd name="T68" fmla="*/ 40 w 80"/>
              <a:gd name="T69" fmla="*/ 14 h 80"/>
              <a:gd name="T70" fmla="*/ 29 w 80"/>
              <a:gd name="T71" fmla="*/ 18 h 80"/>
              <a:gd name="T72" fmla="*/ 33 w 80"/>
              <a:gd name="T73" fmla="*/ 18 h 80"/>
              <a:gd name="T74" fmla="*/ 33 w 80"/>
              <a:gd name="T75" fmla="*/ 29 h 80"/>
              <a:gd name="T76" fmla="*/ 36 w 80"/>
              <a:gd name="T77" fmla="*/ 25 h 80"/>
              <a:gd name="T78" fmla="*/ 47 w 80"/>
              <a:gd name="T79" fmla="*/ 25 h 80"/>
              <a:gd name="T80" fmla="*/ 44 w 80"/>
              <a:gd name="T81" fmla="*/ 29 h 80"/>
              <a:gd name="T82" fmla="*/ 33 w 80"/>
              <a:gd name="T83" fmla="*/ 40 h 80"/>
              <a:gd name="T84" fmla="*/ 36 w 80"/>
              <a:gd name="T85" fmla="*/ 36 h 80"/>
              <a:gd name="T86" fmla="*/ 47 w 80"/>
              <a:gd name="T87" fmla="*/ 40 h 80"/>
              <a:gd name="T88" fmla="*/ 44 w 80"/>
              <a:gd name="T89" fmla="*/ 3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0" h="80">
                <a:moveTo>
                  <a:pt x="7" y="25"/>
                </a:moveTo>
                <a:lnTo>
                  <a:pt x="7" y="25"/>
                </a:lnTo>
                <a:lnTo>
                  <a:pt x="25" y="4"/>
                </a:lnTo>
                <a:lnTo>
                  <a:pt x="25" y="4"/>
                </a:lnTo>
                <a:lnTo>
                  <a:pt x="18" y="0"/>
                </a:lnTo>
                <a:lnTo>
                  <a:pt x="18" y="0"/>
                </a:lnTo>
                <a:lnTo>
                  <a:pt x="7" y="11"/>
                </a:lnTo>
                <a:lnTo>
                  <a:pt x="0" y="18"/>
                </a:lnTo>
                <a:lnTo>
                  <a:pt x="0" y="18"/>
                </a:lnTo>
                <a:lnTo>
                  <a:pt x="7" y="25"/>
                </a:lnTo>
                <a:lnTo>
                  <a:pt x="7" y="25"/>
                </a:lnTo>
                <a:lnTo>
                  <a:pt x="7" y="25"/>
                </a:lnTo>
                <a:close/>
                <a:moveTo>
                  <a:pt x="18" y="18"/>
                </a:moveTo>
                <a:lnTo>
                  <a:pt x="18" y="18"/>
                </a:lnTo>
                <a:lnTo>
                  <a:pt x="22" y="22"/>
                </a:lnTo>
                <a:lnTo>
                  <a:pt x="22" y="25"/>
                </a:lnTo>
                <a:lnTo>
                  <a:pt x="14" y="18"/>
                </a:lnTo>
                <a:lnTo>
                  <a:pt x="14" y="18"/>
                </a:lnTo>
                <a:lnTo>
                  <a:pt x="0" y="40"/>
                </a:lnTo>
                <a:lnTo>
                  <a:pt x="0" y="40"/>
                </a:lnTo>
                <a:lnTo>
                  <a:pt x="3" y="51"/>
                </a:lnTo>
                <a:lnTo>
                  <a:pt x="3" y="51"/>
                </a:lnTo>
                <a:lnTo>
                  <a:pt x="7" y="47"/>
                </a:lnTo>
                <a:lnTo>
                  <a:pt x="7" y="80"/>
                </a:lnTo>
                <a:lnTo>
                  <a:pt x="18" y="80"/>
                </a:lnTo>
                <a:lnTo>
                  <a:pt x="18" y="33"/>
                </a:lnTo>
                <a:lnTo>
                  <a:pt x="18" y="33"/>
                </a:lnTo>
                <a:lnTo>
                  <a:pt x="22" y="25"/>
                </a:lnTo>
                <a:lnTo>
                  <a:pt x="22" y="47"/>
                </a:lnTo>
                <a:lnTo>
                  <a:pt x="33" y="47"/>
                </a:lnTo>
                <a:lnTo>
                  <a:pt x="33" y="47"/>
                </a:lnTo>
                <a:lnTo>
                  <a:pt x="33" y="51"/>
                </a:lnTo>
                <a:lnTo>
                  <a:pt x="22" y="51"/>
                </a:lnTo>
                <a:lnTo>
                  <a:pt x="22" y="58"/>
                </a:lnTo>
                <a:lnTo>
                  <a:pt x="33" y="58"/>
                </a:lnTo>
                <a:lnTo>
                  <a:pt x="33" y="58"/>
                </a:lnTo>
                <a:lnTo>
                  <a:pt x="25" y="66"/>
                </a:lnTo>
                <a:lnTo>
                  <a:pt x="18" y="69"/>
                </a:lnTo>
                <a:lnTo>
                  <a:pt x="18" y="69"/>
                </a:lnTo>
                <a:lnTo>
                  <a:pt x="25" y="76"/>
                </a:lnTo>
                <a:lnTo>
                  <a:pt x="25" y="76"/>
                </a:lnTo>
                <a:lnTo>
                  <a:pt x="40" y="66"/>
                </a:lnTo>
                <a:lnTo>
                  <a:pt x="40" y="66"/>
                </a:lnTo>
                <a:lnTo>
                  <a:pt x="51" y="73"/>
                </a:lnTo>
                <a:lnTo>
                  <a:pt x="51" y="73"/>
                </a:lnTo>
                <a:lnTo>
                  <a:pt x="55" y="69"/>
                </a:lnTo>
                <a:lnTo>
                  <a:pt x="55" y="69"/>
                </a:lnTo>
                <a:lnTo>
                  <a:pt x="55" y="66"/>
                </a:lnTo>
                <a:lnTo>
                  <a:pt x="55" y="66"/>
                </a:lnTo>
                <a:lnTo>
                  <a:pt x="51" y="66"/>
                </a:lnTo>
                <a:lnTo>
                  <a:pt x="51" y="66"/>
                </a:lnTo>
                <a:lnTo>
                  <a:pt x="44" y="58"/>
                </a:lnTo>
                <a:lnTo>
                  <a:pt x="58" y="58"/>
                </a:lnTo>
                <a:lnTo>
                  <a:pt x="58" y="51"/>
                </a:lnTo>
                <a:lnTo>
                  <a:pt x="44" y="51"/>
                </a:lnTo>
                <a:lnTo>
                  <a:pt x="44" y="51"/>
                </a:lnTo>
                <a:lnTo>
                  <a:pt x="44" y="51"/>
                </a:lnTo>
                <a:lnTo>
                  <a:pt x="44" y="51"/>
                </a:lnTo>
                <a:lnTo>
                  <a:pt x="44" y="51"/>
                </a:lnTo>
                <a:lnTo>
                  <a:pt x="44" y="51"/>
                </a:lnTo>
                <a:lnTo>
                  <a:pt x="40" y="47"/>
                </a:lnTo>
                <a:lnTo>
                  <a:pt x="55" y="47"/>
                </a:lnTo>
                <a:lnTo>
                  <a:pt x="55" y="33"/>
                </a:lnTo>
                <a:lnTo>
                  <a:pt x="62" y="33"/>
                </a:lnTo>
                <a:lnTo>
                  <a:pt x="62" y="69"/>
                </a:lnTo>
                <a:lnTo>
                  <a:pt x="62" y="69"/>
                </a:lnTo>
                <a:lnTo>
                  <a:pt x="62" y="69"/>
                </a:lnTo>
                <a:lnTo>
                  <a:pt x="55" y="69"/>
                </a:lnTo>
                <a:lnTo>
                  <a:pt x="55" y="69"/>
                </a:lnTo>
                <a:lnTo>
                  <a:pt x="58" y="80"/>
                </a:lnTo>
                <a:lnTo>
                  <a:pt x="62" y="80"/>
                </a:lnTo>
                <a:lnTo>
                  <a:pt x="62" y="80"/>
                </a:lnTo>
                <a:lnTo>
                  <a:pt x="69" y="76"/>
                </a:lnTo>
                <a:lnTo>
                  <a:pt x="73" y="73"/>
                </a:lnTo>
                <a:lnTo>
                  <a:pt x="73" y="33"/>
                </a:lnTo>
                <a:lnTo>
                  <a:pt x="80" y="33"/>
                </a:lnTo>
                <a:lnTo>
                  <a:pt x="80" y="25"/>
                </a:lnTo>
                <a:lnTo>
                  <a:pt x="55" y="25"/>
                </a:lnTo>
                <a:lnTo>
                  <a:pt x="55" y="18"/>
                </a:lnTo>
                <a:lnTo>
                  <a:pt x="47" y="18"/>
                </a:lnTo>
                <a:lnTo>
                  <a:pt x="47" y="18"/>
                </a:lnTo>
                <a:lnTo>
                  <a:pt x="51" y="14"/>
                </a:lnTo>
                <a:lnTo>
                  <a:pt x="51" y="14"/>
                </a:lnTo>
                <a:lnTo>
                  <a:pt x="55" y="7"/>
                </a:lnTo>
                <a:lnTo>
                  <a:pt x="40" y="7"/>
                </a:lnTo>
                <a:lnTo>
                  <a:pt x="40" y="7"/>
                </a:lnTo>
                <a:lnTo>
                  <a:pt x="40" y="4"/>
                </a:lnTo>
                <a:lnTo>
                  <a:pt x="40" y="4"/>
                </a:lnTo>
                <a:lnTo>
                  <a:pt x="44" y="4"/>
                </a:lnTo>
                <a:lnTo>
                  <a:pt x="33" y="0"/>
                </a:lnTo>
                <a:lnTo>
                  <a:pt x="33" y="0"/>
                </a:lnTo>
                <a:lnTo>
                  <a:pt x="18" y="18"/>
                </a:lnTo>
                <a:lnTo>
                  <a:pt x="18" y="18"/>
                </a:lnTo>
                <a:lnTo>
                  <a:pt x="18" y="18"/>
                </a:lnTo>
                <a:close/>
                <a:moveTo>
                  <a:pt x="76" y="14"/>
                </a:moveTo>
                <a:lnTo>
                  <a:pt x="76" y="7"/>
                </a:lnTo>
                <a:lnTo>
                  <a:pt x="55" y="7"/>
                </a:lnTo>
                <a:lnTo>
                  <a:pt x="55" y="14"/>
                </a:lnTo>
                <a:lnTo>
                  <a:pt x="76" y="14"/>
                </a:lnTo>
                <a:lnTo>
                  <a:pt x="76" y="14"/>
                </a:lnTo>
                <a:close/>
                <a:moveTo>
                  <a:pt x="33" y="18"/>
                </a:moveTo>
                <a:lnTo>
                  <a:pt x="33" y="18"/>
                </a:lnTo>
                <a:lnTo>
                  <a:pt x="36" y="14"/>
                </a:lnTo>
                <a:lnTo>
                  <a:pt x="40" y="14"/>
                </a:lnTo>
                <a:lnTo>
                  <a:pt x="40" y="14"/>
                </a:lnTo>
                <a:lnTo>
                  <a:pt x="40" y="18"/>
                </a:lnTo>
                <a:lnTo>
                  <a:pt x="29" y="18"/>
                </a:lnTo>
                <a:lnTo>
                  <a:pt x="29" y="18"/>
                </a:lnTo>
                <a:lnTo>
                  <a:pt x="33" y="18"/>
                </a:lnTo>
                <a:lnTo>
                  <a:pt x="33" y="18"/>
                </a:lnTo>
                <a:lnTo>
                  <a:pt x="33" y="18"/>
                </a:lnTo>
                <a:close/>
                <a:moveTo>
                  <a:pt x="36" y="25"/>
                </a:moveTo>
                <a:lnTo>
                  <a:pt x="36" y="29"/>
                </a:lnTo>
                <a:lnTo>
                  <a:pt x="33" y="29"/>
                </a:lnTo>
                <a:lnTo>
                  <a:pt x="33" y="25"/>
                </a:lnTo>
                <a:lnTo>
                  <a:pt x="36" y="25"/>
                </a:lnTo>
                <a:lnTo>
                  <a:pt x="36" y="25"/>
                </a:lnTo>
                <a:close/>
                <a:moveTo>
                  <a:pt x="44" y="29"/>
                </a:moveTo>
                <a:lnTo>
                  <a:pt x="44" y="25"/>
                </a:lnTo>
                <a:lnTo>
                  <a:pt x="47" y="25"/>
                </a:lnTo>
                <a:lnTo>
                  <a:pt x="47" y="29"/>
                </a:lnTo>
                <a:lnTo>
                  <a:pt x="44" y="29"/>
                </a:lnTo>
                <a:lnTo>
                  <a:pt x="44" y="29"/>
                </a:lnTo>
                <a:close/>
                <a:moveTo>
                  <a:pt x="36" y="36"/>
                </a:moveTo>
                <a:lnTo>
                  <a:pt x="36" y="40"/>
                </a:lnTo>
                <a:lnTo>
                  <a:pt x="33" y="40"/>
                </a:lnTo>
                <a:lnTo>
                  <a:pt x="33" y="36"/>
                </a:lnTo>
                <a:lnTo>
                  <a:pt x="36" y="36"/>
                </a:lnTo>
                <a:lnTo>
                  <a:pt x="36" y="36"/>
                </a:lnTo>
                <a:close/>
                <a:moveTo>
                  <a:pt x="44" y="36"/>
                </a:moveTo>
                <a:lnTo>
                  <a:pt x="47" y="36"/>
                </a:lnTo>
                <a:lnTo>
                  <a:pt x="47" y="40"/>
                </a:lnTo>
                <a:lnTo>
                  <a:pt x="44" y="40"/>
                </a:lnTo>
                <a:lnTo>
                  <a:pt x="44" y="36"/>
                </a:lnTo>
                <a:lnTo>
                  <a:pt x="44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8"/>
          <p:cNvSpPr>
            <a:spLocks noEditPoints="1"/>
          </p:cNvSpPr>
          <p:nvPr/>
        </p:nvSpPr>
        <p:spPr bwMode="auto">
          <a:xfrm>
            <a:off x="10141359" y="4714875"/>
            <a:ext cx="128588" cy="127000"/>
          </a:xfrm>
          <a:custGeom>
            <a:avLst/>
            <a:gdLst>
              <a:gd name="T0" fmla="*/ 26 w 81"/>
              <a:gd name="T1" fmla="*/ 69 h 80"/>
              <a:gd name="T2" fmla="*/ 30 w 81"/>
              <a:gd name="T3" fmla="*/ 80 h 80"/>
              <a:gd name="T4" fmla="*/ 48 w 81"/>
              <a:gd name="T5" fmla="*/ 73 h 80"/>
              <a:gd name="T6" fmla="*/ 48 w 81"/>
              <a:gd name="T7" fmla="*/ 40 h 80"/>
              <a:gd name="T8" fmla="*/ 59 w 81"/>
              <a:gd name="T9" fmla="*/ 58 h 80"/>
              <a:gd name="T10" fmla="*/ 73 w 81"/>
              <a:gd name="T11" fmla="*/ 73 h 80"/>
              <a:gd name="T12" fmla="*/ 77 w 81"/>
              <a:gd name="T13" fmla="*/ 66 h 80"/>
              <a:gd name="T14" fmla="*/ 81 w 81"/>
              <a:gd name="T15" fmla="*/ 62 h 80"/>
              <a:gd name="T16" fmla="*/ 59 w 81"/>
              <a:gd name="T17" fmla="*/ 36 h 80"/>
              <a:gd name="T18" fmla="*/ 66 w 81"/>
              <a:gd name="T19" fmla="*/ 29 h 80"/>
              <a:gd name="T20" fmla="*/ 73 w 81"/>
              <a:gd name="T21" fmla="*/ 25 h 80"/>
              <a:gd name="T22" fmla="*/ 73 w 81"/>
              <a:gd name="T23" fmla="*/ 25 h 80"/>
              <a:gd name="T24" fmla="*/ 77 w 81"/>
              <a:gd name="T25" fmla="*/ 22 h 80"/>
              <a:gd name="T26" fmla="*/ 77 w 81"/>
              <a:gd name="T27" fmla="*/ 22 h 80"/>
              <a:gd name="T28" fmla="*/ 66 w 81"/>
              <a:gd name="T29" fmla="*/ 14 h 80"/>
              <a:gd name="T30" fmla="*/ 62 w 81"/>
              <a:gd name="T31" fmla="*/ 14 h 80"/>
              <a:gd name="T32" fmla="*/ 51 w 81"/>
              <a:gd name="T33" fmla="*/ 29 h 80"/>
              <a:gd name="T34" fmla="*/ 48 w 81"/>
              <a:gd name="T35" fmla="*/ 7 h 80"/>
              <a:gd name="T36" fmla="*/ 48 w 81"/>
              <a:gd name="T37" fmla="*/ 4 h 80"/>
              <a:gd name="T38" fmla="*/ 48 w 81"/>
              <a:gd name="T39" fmla="*/ 0 h 80"/>
              <a:gd name="T40" fmla="*/ 41 w 81"/>
              <a:gd name="T41" fmla="*/ 0 h 80"/>
              <a:gd name="T42" fmla="*/ 37 w 81"/>
              <a:gd name="T43" fmla="*/ 66 h 80"/>
              <a:gd name="T44" fmla="*/ 33 w 81"/>
              <a:gd name="T45" fmla="*/ 69 h 80"/>
              <a:gd name="T46" fmla="*/ 26 w 81"/>
              <a:gd name="T47" fmla="*/ 69 h 80"/>
              <a:gd name="T48" fmla="*/ 0 w 81"/>
              <a:gd name="T49" fmla="*/ 62 h 80"/>
              <a:gd name="T50" fmla="*/ 11 w 81"/>
              <a:gd name="T51" fmla="*/ 69 h 80"/>
              <a:gd name="T52" fmla="*/ 22 w 81"/>
              <a:gd name="T53" fmla="*/ 58 h 80"/>
              <a:gd name="T54" fmla="*/ 33 w 81"/>
              <a:gd name="T55" fmla="*/ 33 h 80"/>
              <a:gd name="T56" fmla="*/ 4 w 81"/>
              <a:gd name="T57" fmla="*/ 18 h 80"/>
              <a:gd name="T58" fmla="*/ 22 w 81"/>
              <a:gd name="T59" fmla="*/ 29 h 80"/>
              <a:gd name="T60" fmla="*/ 15 w 81"/>
              <a:gd name="T61" fmla="*/ 51 h 80"/>
              <a:gd name="T62" fmla="*/ 0 w 81"/>
              <a:gd name="T63" fmla="*/ 6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1" h="80">
                <a:moveTo>
                  <a:pt x="26" y="69"/>
                </a:moveTo>
                <a:lnTo>
                  <a:pt x="26" y="69"/>
                </a:lnTo>
                <a:lnTo>
                  <a:pt x="30" y="80"/>
                </a:lnTo>
                <a:lnTo>
                  <a:pt x="30" y="80"/>
                </a:lnTo>
                <a:lnTo>
                  <a:pt x="44" y="76"/>
                </a:lnTo>
                <a:lnTo>
                  <a:pt x="48" y="73"/>
                </a:lnTo>
                <a:lnTo>
                  <a:pt x="48" y="69"/>
                </a:lnTo>
                <a:lnTo>
                  <a:pt x="48" y="40"/>
                </a:lnTo>
                <a:lnTo>
                  <a:pt x="48" y="40"/>
                </a:lnTo>
                <a:lnTo>
                  <a:pt x="59" y="58"/>
                </a:lnTo>
                <a:lnTo>
                  <a:pt x="73" y="73"/>
                </a:lnTo>
                <a:lnTo>
                  <a:pt x="73" y="73"/>
                </a:lnTo>
                <a:lnTo>
                  <a:pt x="77" y="66"/>
                </a:lnTo>
                <a:lnTo>
                  <a:pt x="77" y="66"/>
                </a:lnTo>
                <a:lnTo>
                  <a:pt x="81" y="62"/>
                </a:lnTo>
                <a:lnTo>
                  <a:pt x="81" y="62"/>
                </a:lnTo>
                <a:lnTo>
                  <a:pt x="66" y="51"/>
                </a:lnTo>
                <a:lnTo>
                  <a:pt x="59" y="36"/>
                </a:lnTo>
                <a:lnTo>
                  <a:pt x="59" y="36"/>
                </a:lnTo>
                <a:lnTo>
                  <a:pt x="66" y="29"/>
                </a:lnTo>
                <a:lnTo>
                  <a:pt x="66" y="29"/>
                </a:lnTo>
                <a:lnTo>
                  <a:pt x="73" y="25"/>
                </a:lnTo>
                <a:lnTo>
                  <a:pt x="73" y="25"/>
                </a:lnTo>
                <a:lnTo>
                  <a:pt x="73" y="25"/>
                </a:lnTo>
                <a:lnTo>
                  <a:pt x="73" y="25"/>
                </a:lnTo>
                <a:lnTo>
                  <a:pt x="77" y="22"/>
                </a:lnTo>
                <a:lnTo>
                  <a:pt x="77" y="22"/>
                </a:lnTo>
                <a:lnTo>
                  <a:pt x="77" y="22"/>
                </a:lnTo>
                <a:lnTo>
                  <a:pt x="66" y="14"/>
                </a:lnTo>
                <a:lnTo>
                  <a:pt x="66" y="14"/>
                </a:lnTo>
                <a:lnTo>
                  <a:pt x="62" y="14"/>
                </a:lnTo>
                <a:lnTo>
                  <a:pt x="62" y="14"/>
                </a:lnTo>
                <a:lnTo>
                  <a:pt x="51" y="29"/>
                </a:lnTo>
                <a:lnTo>
                  <a:pt x="51" y="29"/>
                </a:lnTo>
                <a:lnTo>
                  <a:pt x="48" y="11"/>
                </a:lnTo>
                <a:lnTo>
                  <a:pt x="48" y="7"/>
                </a:lnTo>
                <a:lnTo>
                  <a:pt x="48" y="7"/>
                </a:lnTo>
                <a:lnTo>
                  <a:pt x="48" y="4"/>
                </a:lnTo>
                <a:lnTo>
                  <a:pt x="48" y="4"/>
                </a:lnTo>
                <a:lnTo>
                  <a:pt x="48" y="0"/>
                </a:lnTo>
                <a:lnTo>
                  <a:pt x="48" y="0"/>
                </a:lnTo>
                <a:lnTo>
                  <a:pt x="41" y="0"/>
                </a:lnTo>
                <a:lnTo>
                  <a:pt x="37" y="0"/>
                </a:lnTo>
                <a:lnTo>
                  <a:pt x="37" y="66"/>
                </a:lnTo>
                <a:lnTo>
                  <a:pt x="37" y="66"/>
                </a:lnTo>
                <a:lnTo>
                  <a:pt x="33" y="69"/>
                </a:lnTo>
                <a:lnTo>
                  <a:pt x="26" y="69"/>
                </a:lnTo>
                <a:lnTo>
                  <a:pt x="26" y="69"/>
                </a:lnTo>
                <a:lnTo>
                  <a:pt x="26" y="69"/>
                </a:lnTo>
                <a:close/>
                <a:moveTo>
                  <a:pt x="0" y="62"/>
                </a:moveTo>
                <a:lnTo>
                  <a:pt x="0" y="62"/>
                </a:lnTo>
                <a:lnTo>
                  <a:pt x="11" y="69"/>
                </a:lnTo>
                <a:lnTo>
                  <a:pt x="11" y="69"/>
                </a:lnTo>
                <a:lnTo>
                  <a:pt x="22" y="58"/>
                </a:lnTo>
                <a:lnTo>
                  <a:pt x="30" y="47"/>
                </a:lnTo>
                <a:lnTo>
                  <a:pt x="33" y="33"/>
                </a:lnTo>
                <a:lnTo>
                  <a:pt x="33" y="18"/>
                </a:lnTo>
                <a:lnTo>
                  <a:pt x="4" y="18"/>
                </a:lnTo>
                <a:lnTo>
                  <a:pt x="4" y="29"/>
                </a:lnTo>
                <a:lnTo>
                  <a:pt x="22" y="29"/>
                </a:lnTo>
                <a:lnTo>
                  <a:pt x="22" y="29"/>
                </a:lnTo>
                <a:lnTo>
                  <a:pt x="15" y="51"/>
                </a:lnTo>
                <a:lnTo>
                  <a:pt x="0" y="62"/>
                </a:lnTo>
                <a:lnTo>
                  <a:pt x="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10281059" y="4714875"/>
            <a:ext cx="127000" cy="127000"/>
          </a:xfrm>
          <a:custGeom>
            <a:avLst/>
            <a:gdLst>
              <a:gd name="T0" fmla="*/ 47 w 80"/>
              <a:gd name="T1" fmla="*/ 11 h 80"/>
              <a:gd name="T2" fmla="*/ 47 w 80"/>
              <a:gd name="T3" fmla="*/ 11 h 80"/>
              <a:gd name="T4" fmla="*/ 47 w 80"/>
              <a:gd name="T5" fmla="*/ 7 h 80"/>
              <a:gd name="T6" fmla="*/ 47 w 80"/>
              <a:gd name="T7" fmla="*/ 7 h 80"/>
              <a:gd name="T8" fmla="*/ 44 w 80"/>
              <a:gd name="T9" fmla="*/ 0 h 80"/>
              <a:gd name="T10" fmla="*/ 44 w 80"/>
              <a:gd name="T11" fmla="*/ 0 h 80"/>
              <a:gd name="T12" fmla="*/ 40 w 80"/>
              <a:gd name="T13" fmla="*/ 0 h 80"/>
              <a:gd name="T14" fmla="*/ 40 w 80"/>
              <a:gd name="T15" fmla="*/ 0 h 80"/>
              <a:gd name="T16" fmla="*/ 33 w 80"/>
              <a:gd name="T17" fmla="*/ 4 h 80"/>
              <a:gd name="T18" fmla="*/ 33 w 80"/>
              <a:gd name="T19" fmla="*/ 4 h 80"/>
              <a:gd name="T20" fmla="*/ 36 w 80"/>
              <a:gd name="T21" fmla="*/ 11 h 80"/>
              <a:gd name="T22" fmla="*/ 0 w 80"/>
              <a:gd name="T23" fmla="*/ 11 h 80"/>
              <a:gd name="T24" fmla="*/ 0 w 80"/>
              <a:gd name="T25" fmla="*/ 22 h 80"/>
              <a:gd name="T26" fmla="*/ 33 w 80"/>
              <a:gd name="T27" fmla="*/ 22 h 80"/>
              <a:gd name="T28" fmla="*/ 33 w 80"/>
              <a:gd name="T29" fmla="*/ 33 h 80"/>
              <a:gd name="T30" fmla="*/ 11 w 80"/>
              <a:gd name="T31" fmla="*/ 33 h 80"/>
              <a:gd name="T32" fmla="*/ 11 w 80"/>
              <a:gd name="T33" fmla="*/ 69 h 80"/>
              <a:gd name="T34" fmla="*/ 22 w 80"/>
              <a:gd name="T35" fmla="*/ 69 h 80"/>
              <a:gd name="T36" fmla="*/ 22 w 80"/>
              <a:gd name="T37" fmla="*/ 40 h 80"/>
              <a:gd name="T38" fmla="*/ 33 w 80"/>
              <a:gd name="T39" fmla="*/ 40 h 80"/>
              <a:gd name="T40" fmla="*/ 33 w 80"/>
              <a:gd name="T41" fmla="*/ 80 h 80"/>
              <a:gd name="T42" fmla="*/ 47 w 80"/>
              <a:gd name="T43" fmla="*/ 80 h 80"/>
              <a:gd name="T44" fmla="*/ 47 w 80"/>
              <a:gd name="T45" fmla="*/ 40 h 80"/>
              <a:gd name="T46" fmla="*/ 58 w 80"/>
              <a:gd name="T47" fmla="*/ 40 h 80"/>
              <a:gd name="T48" fmla="*/ 58 w 80"/>
              <a:gd name="T49" fmla="*/ 58 h 80"/>
              <a:gd name="T50" fmla="*/ 58 w 80"/>
              <a:gd name="T51" fmla="*/ 58 h 80"/>
              <a:gd name="T52" fmla="*/ 55 w 80"/>
              <a:gd name="T53" fmla="*/ 62 h 80"/>
              <a:gd name="T54" fmla="*/ 47 w 80"/>
              <a:gd name="T55" fmla="*/ 62 h 80"/>
              <a:gd name="T56" fmla="*/ 47 w 80"/>
              <a:gd name="T57" fmla="*/ 62 h 80"/>
              <a:gd name="T58" fmla="*/ 51 w 80"/>
              <a:gd name="T59" fmla="*/ 73 h 80"/>
              <a:gd name="T60" fmla="*/ 51 w 80"/>
              <a:gd name="T61" fmla="*/ 73 h 80"/>
              <a:gd name="T62" fmla="*/ 66 w 80"/>
              <a:gd name="T63" fmla="*/ 69 h 80"/>
              <a:gd name="T64" fmla="*/ 69 w 80"/>
              <a:gd name="T65" fmla="*/ 66 h 80"/>
              <a:gd name="T66" fmla="*/ 69 w 80"/>
              <a:gd name="T67" fmla="*/ 62 h 80"/>
              <a:gd name="T68" fmla="*/ 69 w 80"/>
              <a:gd name="T69" fmla="*/ 33 h 80"/>
              <a:gd name="T70" fmla="*/ 47 w 80"/>
              <a:gd name="T71" fmla="*/ 33 h 80"/>
              <a:gd name="T72" fmla="*/ 47 w 80"/>
              <a:gd name="T73" fmla="*/ 22 h 80"/>
              <a:gd name="T74" fmla="*/ 80 w 80"/>
              <a:gd name="T75" fmla="*/ 22 h 80"/>
              <a:gd name="T76" fmla="*/ 80 w 80"/>
              <a:gd name="T77" fmla="*/ 11 h 80"/>
              <a:gd name="T78" fmla="*/ 40 w 80"/>
              <a:gd name="T79" fmla="*/ 11 h 80"/>
              <a:gd name="T80" fmla="*/ 40 w 80"/>
              <a:gd name="T81" fmla="*/ 11 h 80"/>
              <a:gd name="T82" fmla="*/ 47 w 80"/>
              <a:gd name="T83" fmla="*/ 11 h 80"/>
              <a:gd name="T84" fmla="*/ 47 w 80"/>
              <a:gd name="T85" fmla="*/ 11 h 80"/>
              <a:gd name="T86" fmla="*/ 47 w 80"/>
              <a:gd name="T87" fmla="*/ 1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80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4" y="0"/>
                </a:lnTo>
                <a:lnTo>
                  <a:pt x="44" y="0"/>
                </a:lnTo>
                <a:lnTo>
                  <a:pt x="40" y="0"/>
                </a:lnTo>
                <a:lnTo>
                  <a:pt x="40" y="0"/>
                </a:lnTo>
                <a:lnTo>
                  <a:pt x="33" y="4"/>
                </a:lnTo>
                <a:lnTo>
                  <a:pt x="33" y="4"/>
                </a:lnTo>
                <a:lnTo>
                  <a:pt x="36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33"/>
                </a:lnTo>
                <a:lnTo>
                  <a:pt x="11" y="33"/>
                </a:lnTo>
                <a:lnTo>
                  <a:pt x="11" y="69"/>
                </a:lnTo>
                <a:lnTo>
                  <a:pt x="22" y="69"/>
                </a:lnTo>
                <a:lnTo>
                  <a:pt x="22" y="40"/>
                </a:lnTo>
                <a:lnTo>
                  <a:pt x="33" y="40"/>
                </a:lnTo>
                <a:lnTo>
                  <a:pt x="33" y="80"/>
                </a:lnTo>
                <a:lnTo>
                  <a:pt x="47" y="80"/>
                </a:lnTo>
                <a:lnTo>
                  <a:pt x="47" y="40"/>
                </a:lnTo>
                <a:lnTo>
                  <a:pt x="58" y="40"/>
                </a:lnTo>
                <a:lnTo>
                  <a:pt x="58" y="58"/>
                </a:lnTo>
                <a:lnTo>
                  <a:pt x="58" y="58"/>
                </a:lnTo>
                <a:lnTo>
                  <a:pt x="55" y="62"/>
                </a:lnTo>
                <a:lnTo>
                  <a:pt x="47" y="62"/>
                </a:lnTo>
                <a:lnTo>
                  <a:pt x="47" y="62"/>
                </a:lnTo>
                <a:lnTo>
                  <a:pt x="51" y="73"/>
                </a:lnTo>
                <a:lnTo>
                  <a:pt x="51" y="73"/>
                </a:lnTo>
                <a:lnTo>
                  <a:pt x="66" y="69"/>
                </a:lnTo>
                <a:lnTo>
                  <a:pt x="69" y="66"/>
                </a:lnTo>
                <a:lnTo>
                  <a:pt x="69" y="62"/>
                </a:lnTo>
                <a:lnTo>
                  <a:pt x="69" y="33"/>
                </a:lnTo>
                <a:lnTo>
                  <a:pt x="47" y="33"/>
                </a:lnTo>
                <a:lnTo>
                  <a:pt x="47" y="22"/>
                </a:lnTo>
                <a:lnTo>
                  <a:pt x="80" y="22"/>
                </a:lnTo>
                <a:lnTo>
                  <a:pt x="80" y="11"/>
                </a:lnTo>
                <a:lnTo>
                  <a:pt x="40" y="11"/>
                </a:lnTo>
                <a:lnTo>
                  <a:pt x="40" y="11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0"/>
          <p:cNvSpPr>
            <a:spLocks noEditPoints="1"/>
          </p:cNvSpPr>
          <p:nvPr/>
        </p:nvSpPr>
        <p:spPr bwMode="auto">
          <a:xfrm>
            <a:off x="8918984" y="4922838"/>
            <a:ext cx="122238" cy="115888"/>
          </a:xfrm>
          <a:custGeom>
            <a:avLst/>
            <a:gdLst>
              <a:gd name="T0" fmla="*/ 30 w 77"/>
              <a:gd name="T1" fmla="*/ 11 h 73"/>
              <a:gd name="T2" fmla="*/ 30 w 77"/>
              <a:gd name="T3" fmla="*/ 11 h 73"/>
              <a:gd name="T4" fmla="*/ 19 w 77"/>
              <a:gd name="T5" fmla="*/ 29 h 73"/>
              <a:gd name="T6" fmla="*/ 0 w 77"/>
              <a:gd name="T7" fmla="*/ 44 h 73"/>
              <a:gd name="T8" fmla="*/ 0 w 77"/>
              <a:gd name="T9" fmla="*/ 44 h 73"/>
              <a:gd name="T10" fmla="*/ 8 w 77"/>
              <a:gd name="T11" fmla="*/ 55 h 73"/>
              <a:gd name="T12" fmla="*/ 8 w 77"/>
              <a:gd name="T13" fmla="*/ 55 h 73"/>
              <a:gd name="T14" fmla="*/ 22 w 77"/>
              <a:gd name="T15" fmla="*/ 44 h 73"/>
              <a:gd name="T16" fmla="*/ 22 w 77"/>
              <a:gd name="T17" fmla="*/ 73 h 73"/>
              <a:gd name="T18" fmla="*/ 33 w 77"/>
              <a:gd name="T19" fmla="*/ 73 h 73"/>
              <a:gd name="T20" fmla="*/ 33 w 77"/>
              <a:gd name="T21" fmla="*/ 66 h 73"/>
              <a:gd name="T22" fmla="*/ 55 w 77"/>
              <a:gd name="T23" fmla="*/ 66 h 73"/>
              <a:gd name="T24" fmla="*/ 55 w 77"/>
              <a:gd name="T25" fmla="*/ 73 h 73"/>
              <a:gd name="T26" fmla="*/ 70 w 77"/>
              <a:gd name="T27" fmla="*/ 73 h 73"/>
              <a:gd name="T28" fmla="*/ 70 w 77"/>
              <a:gd name="T29" fmla="*/ 26 h 73"/>
              <a:gd name="T30" fmla="*/ 37 w 77"/>
              <a:gd name="T31" fmla="*/ 26 h 73"/>
              <a:gd name="T32" fmla="*/ 37 w 77"/>
              <a:gd name="T33" fmla="*/ 26 h 73"/>
              <a:gd name="T34" fmla="*/ 44 w 77"/>
              <a:gd name="T35" fmla="*/ 11 h 73"/>
              <a:gd name="T36" fmla="*/ 77 w 77"/>
              <a:gd name="T37" fmla="*/ 11 h 73"/>
              <a:gd name="T38" fmla="*/ 77 w 77"/>
              <a:gd name="T39" fmla="*/ 0 h 73"/>
              <a:gd name="T40" fmla="*/ 4 w 77"/>
              <a:gd name="T41" fmla="*/ 0 h 73"/>
              <a:gd name="T42" fmla="*/ 4 w 77"/>
              <a:gd name="T43" fmla="*/ 11 h 73"/>
              <a:gd name="T44" fmla="*/ 30 w 77"/>
              <a:gd name="T45" fmla="*/ 11 h 73"/>
              <a:gd name="T46" fmla="*/ 30 w 77"/>
              <a:gd name="T47" fmla="*/ 11 h 73"/>
              <a:gd name="T48" fmla="*/ 55 w 77"/>
              <a:gd name="T49" fmla="*/ 55 h 73"/>
              <a:gd name="T50" fmla="*/ 33 w 77"/>
              <a:gd name="T51" fmla="*/ 55 h 73"/>
              <a:gd name="T52" fmla="*/ 33 w 77"/>
              <a:gd name="T53" fmla="*/ 37 h 73"/>
              <a:gd name="T54" fmla="*/ 55 w 77"/>
              <a:gd name="T55" fmla="*/ 37 h 73"/>
              <a:gd name="T56" fmla="*/ 55 w 77"/>
              <a:gd name="T57" fmla="*/ 55 h 73"/>
              <a:gd name="T58" fmla="*/ 55 w 77"/>
              <a:gd name="T59" fmla="*/ 55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7" h="73">
                <a:moveTo>
                  <a:pt x="30" y="11"/>
                </a:moveTo>
                <a:lnTo>
                  <a:pt x="30" y="11"/>
                </a:lnTo>
                <a:lnTo>
                  <a:pt x="19" y="29"/>
                </a:lnTo>
                <a:lnTo>
                  <a:pt x="0" y="44"/>
                </a:lnTo>
                <a:lnTo>
                  <a:pt x="0" y="44"/>
                </a:lnTo>
                <a:lnTo>
                  <a:pt x="8" y="55"/>
                </a:lnTo>
                <a:lnTo>
                  <a:pt x="8" y="55"/>
                </a:lnTo>
                <a:lnTo>
                  <a:pt x="22" y="44"/>
                </a:lnTo>
                <a:lnTo>
                  <a:pt x="22" y="73"/>
                </a:lnTo>
                <a:lnTo>
                  <a:pt x="33" y="73"/>
                </a:lnTo>
                <a:lnTo>
                  <a:pt x="33" y="66"/>
                </a:lnTo>
                <a:lnTo>
                  <a:pt x="55" y="66"/>
                </a:lnTo>
                <a:lnTo>
                  <a:pt x="55" y="73"/>
                </a:lnTo>
                <a:lnTo>
                  <a:pt x="70" y="73"/>
                </a:lnTo>
                <a:lnTo>
                  <a:pt x="70" y="26"/>
                </a:lnTo>
                <a:lnTo>
                  <a:pt x="37" y="26"/>
                </a:lnTo>
                <a:lnTo>
                  <a:pt x="37" y="26"/>
                </a:lnTo>
                <a:lnTo>
                  <a:pt x="44" y="11"/>
                </a:lnTo>
                <a:lnTo>
                  <a:pt x="77" y="11"/>
                </a:lnTo>
                <a:lnTo>
                  <a:pt x="77" y="0"/>
                </a:lnTo>
                <a:lnTo>
                  <a:pt x="4" y="0"/>
                </a:lnTo>
                <a:lnTo>
                  <a:pt x="4" y="11"/>
                </a:lnTo>
                <a:lnTo>
                  <a:pt x="30" y="11"/>
                </a:lnTo>
                <a:lnTo>
                  <a:pt x="30" y="11"/>
                </a:lnTo>
                <a:close/>
                <a:moveTo>
                  <a:pt x="55" y="55"/>
                </a:moveTo>
                <a:lnTo>
                  <a:pt x="33" y="55"/>
                </a:lnTo>
                <a:lnTo>
                  <a:pt x="33" y="37"/>
                </a:lnTo>
                <a:lnTo>
                  <a:pt x="55" y="37"/>
                </a:lnTo>
                <a:lnTo>
                  <a:pt x="55" y="55"/>
                </a:lnTo>
                <a:lnTo>
                  <a:pt x="55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1"/>
          <p:cNvSpPr>
            <a:spLocks noEditPoints="1"/>
          </p:cNvSpPr>
          <p:nvPr/>
        </p:nvSpPr>
        <p:spPr bwMode="auto">
          <a:xfrm>
            <a:off x="9058684" y="4911725"/>
            <a:ext cx="127000" cy="127000"/>
          </a:xfrm>
          <a:custGeom>
            <a:avLst/>
            <a:gdLst>
              <a:gd name="T0" fmla="*/ 4 w 80"/>
              <a:gd name="T1" fmla="*/ 7 h 80"/>
              <a:gd name="T2" fmla="*/ 15 w 80"/>
              <a:gd name="T3" fmla="*/ 25 h 80"/>
              <a:gd name="T4" fmla="*/ 66 w 80"/>
              <a:gd name="T5" fmla="*/ 18 h 80"/>
              <a:gd name="T6" fmla="*/ 77 w 80"/>
              <a:gd name="T7" fmla="*/ 25 h 80"/>
              <a:gd name="T8" fmla="*/ 47 w 80"/>
              <a:gd name="T9" fmla="*/ 7 h 80"/>
              <a:gd name="T10" fmla="*/ 47 w 80"/>
              <a:gd name="T11" fmla="*/ 4 h 80"/>
              <a:gd name="T12" fmla="*/ 47 w 80"/>
              <a:gd name="T13" fmla="*/ 0 h 80"/>
              <a:gd name="T14" fmla="*/ 33 w 80"/>
              <a:gd name="T15" fmla="*/ 0 h 80"/>
              <a:gd name="T16" fmla="*/ 33 w 80"/>
              <a:gd name="T17" fmla="*/ 7 h 80"/>
              <a:gd name="T18" fmla="*/ 4 w 80"/>
              <a:gd name="T19" fmla="*/ 40 h 80"/>
              <a:gd name="T20" fmla="*/ 7 w 80"/>
              <a:gd name="T21" fmla="*/ 51 h 80"/>
              <a:gd name="T22" fmla="*/ 7 w 80"/>
              <a:gd name="T23" fmla="*/ 51 h 80"/>
              <a:gd name="T24" fmla="*/ 33 w 80"/>
              <a:gd name="T25" fmla="*/ 40 h 80"/>
              <a:gd name="T26" fmla="*/ 33 w 80"/>
              <a:gd name="T27" fmla="*/ 40 h 80"/>
              <a:gd name="T28" fmla="*/ 18 w 80"/>
              <a:gd name="T29" fmla="*/ 51 h 80"/>
              <a:gd name="T30" fmla="*/ 4 w 80"/>
              <a:gd name="T31" fmla="*/ 55 h 80"/>
              <a:gd name="T32" fmla="*/ 11 w 80"/>
              <a:gd name="T33" fmla="*/ 62 h 80"/>
              <a:gd name="T34" fmla="*/ 36 w 80"/>
              <a:gd name="T35" fmla="*/ 47 h 80"/>
              <a:gd name="T36" fmla="*/ 40 w 80"/>
              <a:gd name="T37" fmla="*/ 51 h 80"/>
              <a:gd name="T38" fmla="*/ 0 w 80"/>
              <a:gd name="T39" fmla="*/ 69 h 80"/>
              <a:gd name="T40" fmla="*/ 7 w 80"/>
              <a:gd name="T41" fmla="*/ 80 h 80"/>
              <a:gd name="T42" fmla="*/ 26 w 80"/>
              <a:gd name="T43" fmla="*/ 69 h 80"/>
              <a:gd name="T44" fmla="*/ 40 w 80"/>
              <a:gd name="T45" fmla="*/ 62 h 80"/>
              <a:gd name="T46" fmla="*/ 40 w 80"/>
              <a:gd name="T47" fmla="*/ 62 h 80"/>
              <a:gd name="T48" fmla="*/ 40 w 80"/>
              <a:gd name="T49" fmla="*/ 66 h 80"/>
              <a:gd name="T50" fmla="*/ 36 w 80"/>
              <a:gd name="T51" fmla="*/ 73 h 80"/>
              <a:gd name="T52" fmla="*/ 29 w 80"/>
              <a:gd name="T53" fmla="*/ 73 h 80"/>
              <a:gd name="T54" fmla="*/ 33 w 80"/>
              <a:gd name="T55" fmla="*/ 80 h 80"/>
              <a:gd name="T56" fmla="*/ 47 w 80"/>
              <a:gd name="T57" fmla="*/ 77 h 80"/>
              <a:gd name="T58" fmla="*/ 51 w 80"/>
              <a:gd name="T59" fmla="*/ 66 h 80"/>
              <a:gd name="T60" fmla="*/ 51 w 80"/>
              <a:gd name="T61" fmla="*/ 51 h 80"/>
              <a:gd name="T62" fmla="*/ 51 w 80"/>
              <a:gd name="T63" fmla="*/ 51 h 80"/>
              <a:gd name="T64" fmla="*/ 69 w 80"/>
              <a:gd name="T65" fmla="*/ 77 h 80"/>
              <a:gd name="T66" fmla="*/ 80 w 80"/>
              <a:gd name="T67" fmla="*/ 66 h 80"/>
              <a:gd name="T68" fmla="*/ 66 w 80"/>
              <a:gd name="T69" fmla="*/ 58 h 80"/>
              <a:gd name="T70" fmla="*/ 58 w 80"/>
              <a:gd name="T71" fmla="*/ 47 h 80"/>
              <a:gd name="T72" fmla="*/ 69 w 80"/>
              <a:gd name="T73" fmla="*/ 44 h 80"/>
              <a:gd name="T74" fmla="*/ 73 w 80"/>
              <a:gd name="T75" fmla="*/ 40 h 80"/>
              <a:gd name="T76" fmla="*/ 73 w 80"/>
              <a:gd name="T77" fmla="*/ 40 h 80"/>
              <a:gd name="T78" fmla="*/ 62 w 80"/>
              <a:gd name="T79" fmla="*/ 33 h 80"/>
              <a:gd name="T80" fmla="*/ 47 w 80"/>
              <a:gd name="T81" fmla="*/ 40 h 80"/>
              <a:gd name="T82" fmla="*/ 44 w 80"/>
              <a:gd name="T83" fmla="*/ 40 h 80"/>
              <a:gd name="T84" fmla="*/ 40 w 80"/>
              <a:gd name="T85" fmla="*/ 36 h 80"/>
              <a:gd name="T86" fmla="*/ 62 w 80"/>
              <a:gd name="T87" fmla="*/ 29 h 80"/>
              <a:gd name="T88" fmla="*/ 18 w 80"/>
              <a:gd name="T89" fmla="*/ 22 h 80"/>
              <a:gd name="T90" fmla="*/ 29 w 80"/>
              <a:gd name="T91" fmla="*/ 29 h 80"/>
              <a:gd name="T92" fmla="*/ 18 w 80"/>
              <a:gd name="T93" fmla="*/ 36 h 80"/>
              <a:gd name="T94" fmla="*/ 4 w 80"/>
              <a:gd name="T95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0" h="80">
                <a:moveTo>
                  <a:pt x="33" y="7"/>
                </a:moveTo>
                <a:lnTo>
                  <a:pt x="4" y="7"/>
                </a:lnTo>
                <a:lnTo>
                  <a:pt x="4" y="25"/>
                </a:lnTo>
                <a:lnTo>
                  <a:pt x="15" y="25"/>
                </a:lnTo>
                <a:lnTo>
                  <a:pt x="15" y="18"/>
                </a:lnTo>
                <a:lnTo>
                  <a:pt x="66" y="18"/>
                </a:lnTo>
                <a:lnTo>
                  <a:pt x="66" y="25"/>
                </a:lnTo>
                <a:lnTo>
                  <a:pt x="77" y="25"/>
                </a:lnTo>
                <a:lnTo>
                  <a:pt x="77" y="7"/>
                </a:lnTo>
                <a:lnTo>
                  <a:pt x="47" y="7"/>
                </a:lnTo>
                <a:lnTo>
                  <a:pt x="47" y="7"/>
                </a:lnTo>
                <a:lnTo>
                  <a:pt x="47" y="4"/>
                </a:lnTo>
                <a:lnTo>
                  <a:pt x="47" y="4"/>
                </a:lnTo>
                <a:lnTo>
                  <a:pt x="47" y="0"/>
                </a:lnTo>
                <a:lnTo>
                  <a:pt x="33" y="0"/>
                </a:lnTo>
                <a:lnTo>
                  <a:pt x="33" y="0"/>
                </a:lnTo>
                <a:lnTo>
                  <a:pt x="33" y="7"/>
                </a:lnTo>
                <a:lnTo>
                  <a:pt x="33" y="7"/>
                </a:lnTo>
                <a:lnTo>
                  <a:pt x="33" y="7"/>
                </a:lnTo>
                <a:close/>
                <a:moveTo>
                  <a:pt x="4" y="40"/>
                </a:moveTo>
                <a:lnTo>
                  <a:pt x="4" y="40"/>
                </a:lnTo>
                <a:lnTo>
                  <a:pt x="7" y="51"/>
                </a:lnTo>
                <a:lnTo>
                  <a:pt x="7" y="51"/>
                </a:lnTo>
                <a:lnTo>
                  <a:pt x="7" y="51"/>
                </a:lnTo>
                <a:lnTo>
                  <a:pt x="7" y="51"/>
                </a:lnTo>
                <a:lnTo>
                  <a:pt x="33" y="40"/>
                </a:lnTo>
                <a:lnTo>
                  <a:pt x="33" y="40"/>
                </a:lnTo>
                <a:lnTo>
                  <a:pt x="33" y="40"/>
                </a:lnTo>
                <a:lnTo>
                  <a:pt x="33" y="40"/>
                </a:lnTo>
                <a:lnTo>
                  <a:pt x="18" y="51"/>
                </a:lnTo>
                <a:lnTo>
                  <a:pt x="4" y="55"/>
                </a:lnTo>
                <a:lnTo>
                  <a:pt x="4" y="55"/>
                </a:lnTo>
                <a:lnTo>
                  <a:pt x="11" y="62"/>
                </a:lnTo>
                <a:lnTo>
                  <a:pt x="11" y="62"/>
                </a:lnTo>
                <a:lnTo>
                  <a:pt x="36" y="47"/>
                </a:lnTo>
                <a:lnTo>
                  <a:pt x="36" y="47"/>
                </a:lnTo>
                <a:lnTo>
                  <a:pt x="40" y="51"/>
                </a:lnTo>
                <a:lnTo>
                  <a:pt x="40" y="51"/>
                </a:lnTo>
                <a:lnTo>
                  <a:pt x="22" y="62"/>
                </a:lnTo>
                <a:lnTo>
                  <a:pt x="0" y="69"/>
                </a:lnTo>
                <a:lnTo>
                  <a:pt x="0" y="69"/>
                </a:lnTo>
                <a:lnTo>
                  <a:pt x="7" y="80"/>
                </a:lnTo>
                <a:lnTo>
                  <a:pt x="7" y="80"/>
                </a:lnTo>
                <a:lnTo>
                  <a:pt x="26" y="69"/>
                </a:lnTo>
                <a:lnTo>
                  <a:pt x="40" y="62"/>
                </a:lnTo>
                <a:lnTo>
                  <a:pt x="40" y="62"/>
                </a:lnTo>
                <a:lnTo>
                  <a:pt x="40" y="62"/>
                </a:lnTo>
                <a:lnTo>
                  <a:pt x="40" y="62"/>
                </a:lnTo>
                <a:lnTo>
                  <a:pt x="40" y="66"/>
                </a:lnTo>
                <a:lnTo>
                  <a:pt x="40" y="66"/>
                </a:lnTo>
                <a:lnTo>
                  <a:pt x="40" y="69"/>
                </a:lnTo>
                <a:lnTo>
                  <a:pt x="36" y="73"/>
                </a:lnTo>
                <a:lnTo>
                  <a:pt x="29" y="73"/>
                </a:lnTo>
                <a:lnTo>
                  <a:pt x="29" y="73"/>
                </a:lnTo>
                <a:lnTo>
                  <a:pt x="33" y="80"/>
                </a:lnTo>
                <a:lnTo>
                  <a:pt x="33" y="80"/>
                </a:lnTo>
                <a:lnTo>
                  <a:pt x="44" y="80"/>
                </a:lnTo>
                <a:lnTo>
                  <a:pt x="47" y="77"/>
                </a:lnTo>
                <a:lnTo>
                  <a:pt x="47" y="77"/>
                </a:lnTo>
                <a:lnTo>
                  <a:pt x="51" y="66"/>
                </a:lnTo>
                <a:lnTo>
                  <a:pt x="51" y="66"/>
                </a:lnTo>
                <a:lnTo>
                  <a:pt x="51" y="51"/>
                </a:lnTo>
                <a:lnTo>
                  <a:pt x="51" y="51"/>
                </a:lnTo>
                <a:lnTo>
                  <a:pt x="51" y="51"/>
                </a:lnTo>
                <a:lnTo>
                  <a:pt x="58" y="66"/>
                </a:lnTo>
                <a:lnTo>
                  <a:pt x="69" y="77"/>
                </a:lnTo>
                <a:lnTo>
                  <a:pt x="69" y="77"/>
                </a:lnTo>
                <a:lnTo>
                  <a:pt x="80" y="66"/>
                </a:lnTo>
                <a:lnTo>
                  <a:pt x="80" y="66"/>
                </a:lnTo>
                <a:lnTo>
                  <a:pt x="66" y="58"/>
                </a:lnTo>
                <a:lnTo>
                  <a:pt x="58" y="47"/>
                </a:lnTo>
                <a:lnTo>
                  <a:pt x="58" y="47"/>
                </a:lnTo>
                <a:lnTo>
                  <a:pt x="69" y="44"/>
                </a:lnTo>
                <a:lnTo>
                  <a:pt x="69" y="44"/>
                </a:lnTo>
                <a:lnTo>
                  <a:pt x="73" y="40"/>
                </a:lnTo>
                <a:lnTo>
                  <a:pt x="73" y="40"/>
                </a:lnTo>
                <a:lnTo>
                  <a:pt x="73" y="40"/>
                </a:lnTo>
                <a:lnTo>
                  <a:pt x="73" y="40"/>
                </a:lnTo>
                <a:lnTo>
                  <a:pt x="62" y="33"/>
                </a:lnTo>
                <a:lnTo>
                  <a:pt x="62" y="33"/>
                </a:lnTo>
                <a:lnTo>
                  <a:pt x="47" y="40"/>
                </a:lnTo>
                <a:lnTo>
                  <a:pt x="47" y="40"/>
                </a:lnTo>
                <a:lnTo>
                  <a:pt x="44" y="40"/>
                </a:lnTo>
                <a:lnTo>
                  <a:pt x="44" y="40"/>
                </a:lnTo>
                <a:lnTo>
                  <a:pt x="40" y="36"/>
                </a:lnTo>
                <a:lnTo>
                  <a:pt x="40" y="36"/>
                </a:lnTo>
                <a:lnTo>
                  <a:pt x="47" y="29"/>
                </a:lnTo>
                <a:lnTo>
                  <a:pt x="62" y="29"/>
                </a:lnTo>
                <a:lnTo>
                  <a:pt x="62" y="22"/>
                </a:lnTo>
                <a:lnTo>
                  <a:pt x="18" y="22"/>
                </a:lnTo>
                <a:lnTo>
                  <a:pt x="18" y="29"/>
                </a:lnTo>
                <a:lnTo>
                  <a:pt x="29" y="29"/>
                </a:lnTo>
                <a:lnTo>
                  <a:pt x="29" y="29"/>
                </a:lnTo>
                <a:lnTo>
                  <a:pt x="18" y="36"/>
                </a:lnTo>
                <a:lnTo>
                  <a:pt x="4" y="40"/>
                </a:lnTo>
                <a:lnTo>
                  <a:pt x="4" y="40"/>
                </a:lnTo>
                <a:lnTo>
                  <a:pt x="4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2"/>
          <p:cNvSpPr>
            <a:spLocks noEditPoints="1"/>
          </p:cNvSpPr>
          <p:nvPr/>
        </p:nvSpPr>
        <p:spPr bwMode="auto">
          <a:xfrm>
            <a:off x="9198384" y="4911725"/>
            <a:ext cx="120650" cy="127000"/>
          </a:xfrm>
          <a:custGeom>
            <a:avLst/>
            <a:gdLst>
              <a:gd name="T0" fmla="*/ 51 w 76"/>
              <a:gd name="T1" fmla="*/ 7 h 80"/>
              <a:gd name="T2" fmla="*/ 51 w 76"/>
              <a:gd name="T3" fmla="*/ 7 h 80"/>
              <a:gd name="T4" fmla="*/ 47 w 76"/>
              <a:gd name="T5" fmla="*/ 0 h 80"/>
              <a:gd name="T6" fmla="*/ 47 w 76"/>
              <a:gd name="T7" fmla="*/ 0 h 80"/>
              <a:gd name="T8" fmla="*/ 43 w 76"/>
              <a:gd name="T9" fmla="*/ 4 h 80"/>
              <a:gd name="T10" fmla="*/ 43 w 76"/>
              <a:gd name="T11" fmla="*/ 4 h 80"/>
              <a:gd name="T12" fmla="*/ 36 w 76"/>
              <a:gd name="T13" fmla="*/ 4 h 80"/>
              <a:gd name="T14" fmla="*/ 36 w 76"/>
              <a:gd name="T15" fmla="*/ 4 h 80"/>
              <a:gd name="T16" fmla="*/ 36 w 76"/>
              <a:gd name="T17" fmla="*/ 7 h 80"/>
              <a:gd name="T18" fmla="*/ 36 w 76"/>
              <a:gd name="T19" fmla="*/ 7 h 80"/>
              <a:gd name="T20" fmla="*/ 36 w 76"/>
              <a:gd name="T21" fmla="*/ 11 h 80"/>
              <a:gd name="T22" fmla="*/ 7 w 76"/>
              <a:gd name="T23" fmla="*/ 11 h 80"/>
              <a:gd name="T24" fmla="*/ 7 w 76"/>
              <a:gd name="T25" fmla="*/ 40 h 80"/>
              <a:gd name="T26" fmla="*/ 7 w 76"/>
              <a:gd name="T27" fmla="*/ 40 h 80"/>
              <a:gd name="T28" fmla="*/ 7 w 76"/>
              <a:gd name="T29" fmla="*/ 58 h 80"/>
              <a:gd name="T30" fmla="*/ 7 w 76"/>
              <a:gd name="T31" fmla="*/ 58 h 80"/>
              <a:gd name="T32" fmla="*/ 0 w 76"/>
              <a:gd name="T33" fmla="*/ 73 h 80"/>
              <a:gd name="T34" fmla="*/ 0 w 76"/>
              <a:gd name="T35" fmla="*/ 73 h 80"/>
              <a:gd name="T36" fmla="*/ 10 w 76"/>
              <a:gd name="T37" fmla="*/ 80 h 80"/>
              <a:gd name="T38" fmla="*/ 10 w 76"/>
              <a:gd name="T39" fmla="*/ 80 h 80"/>
              <a:gd name="T40" fmla="*/ 18 w 76"/>
              <a:gd name="T41" fmla="*/ 62 h 80"/>
              <a:gd name="T42" fmla="*/ 18 w 76"/>
              <a:gd name="T43" fmla="*/ 40 h 80"/>
              <a:gd name="T44" fmla="*/ 18 w 76"/>
              <a:gd name="T45" fmla="*/ 22 h 80"/>
              <a:gd name="T46" fmla="*/ 76 w 76"/>
              <a:gd name="T47" fmla="*/ 22 h 80"/>
              <a:gd name="T48" fmla="*/ 76 w 76"/>
              <a:gd name="T49" fmla="*/ 11 h 80"/>
              <a:gd name="T50" fmla="*/ 51 w 76"/>
              <a:gd name="T51" fmla="*/ 11 h 80"/>
              <a:gd name="T52" fmla="*/ 51 w 76"/>
              <a:gd name="T53" fmla="*/ 11 h 80"/>
              <a:gd name="T54" fmla="*/ 51 w 76"/>
              <a:gd name="T55" fmla="*/ 7 h 80"/>
              <a:gd name="T56" fmla="*/ 51 w 76"/>
              <a:gd name="T57" fmla="*/ 7 h 80"/>
              <a:gd name="T58" fmla="*/ 51 w 76"/>
              <a:gd name="T59" fmla="*/ 7 h 80"/>
              <a:gd name="T60" fmla="*/ 14 w 76"/>
              <a:gd name="T61" fmla="*/ 69 h 80"/>
              <a:gd name="T62" fmla="*/ 14 w 76"/>
              <a:gd name="T63" fmla="*/ 77 h 80"/>
              <a:gd name="T64" fmla="*/ 76 w 76"/>
              <a:gd name="T65" fmla="*/ 77 h 80"/>
              <a:gd name="T66" fmla="*/ 76 w 76"/>
              <a:gd name="T67" fmla="*/ 69 h 80"/>
              <a:gd name="T68" fmla="*/ 51 w 76"/>
              <a:gd name="T69" fmla="*/ 69 h 80"/>
              <a:gd name="T70" fmla="*/ 51 w 76"/>
              <a:gd name="T71" fmla="*/ 47 h 80"/>
              <a:gd name="T72" fmla="*/ 73 w 76"/>
              <a:gd name="T73" fmla="*/ 47 h 80"/>
              <a:gd name="T74" fmla="*/ 73 w 76"/>
              <a:gd name="T75" fmla="*/ 36 h 80"/>
              <a:gd name="T76" fmla="*/ 51 w 76"/>
              <a:gd name="T77" fmla="*/ 36 h 80"/>
              <a:gd name="T78" fmla="*/ 51 w 76"/>
              <a:gd name="T79" fmla="*/ 29 h 80"/>
              <a:gd name="T80" fmla="*/ 51 w 76"/>
              <a:gd name="T81" fmla="*/ 29 h 80"/>
              <a:gd name="T82" fmla="*/ 51 w 76"/>
              <a:gd name="T83" fmla="*/ 25 h 80"/>
              <a:gd name="T84" fmla="*/ 51 w 76"/>
              <a:gd name="T85" fmla="*/ 25 h 80"/>
              <a:gd name="T86" fmla="*/ 54 w 76"/>
              <a:gd name="T87" fmla="*/ 25 h 80"/>
              <a:gd name="T88" fmla="*/ 54 w 76"/>
              <a:gd name="T89" fmla="*/ 25 h 80"/>
              <a:gd name="T90" fmla="*/ 47 w 76"/>
              <a:gd name="T91" fmla="*/ 25 h 80"/>
              <a:gd name="T92" fmla="*/ 40 w 76"/>
              <a:gd name="T93" fmla="*/ 25 h 80"/>
              <a:gd name="T94" fmla="*/ 40 w 76"/>
              <a:gd name="T95" fmla="*/ 36 h 80"/>
              <a:gd name="T96" fmla="*/ 21 w 76"/>
              <a:gd name="T97" fmla="*/ 36 h 80"/>
              <a:gd name="T98" fmla="*/ 21 w 76"/>
              <a:gd name="T99" fmla="*/ 47 h 80"/>
              <a:gd name="T100" fmla="*/ 40 w 76"/>
              <a:gd name="T101" fmla="*/ 47 h 80"/>
              <a:gd name="T102" fmla="*/ 40 w 76"/>
              <a:gd name="T103" fmla="*/ 69 h 80"/>
              <a:gd name="T104" fmla="*/ 14 w 76"/>
              <a:gd name="T105" fmla="*/ 69 h 80"/>
              <a:gd name="T106" fmla="*/ 14 w 76"/>
              <a:gd name="T107" fmla="*/ 69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6" h="80">
                <a:moveTo>
                  <a:pt x="51" y="7"/>
                </a:moveTo>
                <a:lnTo>
                  <a:pt x="51" y="7"/>
                </a:lnTo>
                <a:lnTo>
                  <a:pt x="47" y="0"/>
                </a:lnTo>
                <a:lnTo>
                  <a:pt x="47" y="0"/>
                </a:lnTo>
                <a:lnTo>
                  <a:pt x="43" y="4"/>
                </a:lnTo>
                <a:lnTo>
                  <a:pt x="43" y="4"/>
                </a:lnTo>
                <a:lnTo>
                  <a:pt x="36" y="4"/>
                </a:lnTo>
                <a:lnTo>
                  <a:pt x="36" y="4"/>
                </a:lnTo>
                <a:lnTo>
                  <a:pt x="36" y="7"/>
                </a:lnTo>
                <a:lnTo>
                  <a:pt x="36" y="7"/>
                </a:lnTo>
                <a:lnTo>
                  <a:pt x="36" y="11"/>
                </a:lnTo>
                <a:lnTo>
                  <a:pt x="7" y="11"/>
                </a:lnTo>
                <a:lnTo>
                  <a:pt x="7" y="40"/>
                </a:lnTo>
                <a:lnTo>
                  <a:pt x="7" y="40"/>
                </a:lnTo>
                <a:lnTo>
                  <a:pt x="7" y="58"/>
                </a:lnTo>
                <a:lnTo>
                  <a:pt x="7" y="58"/>
                </a:lnTo>
                <a:lnTo>
                  <a:pt x="0" y="73"/>
                </a:lnTo>
                <a:lnTo>
                  <a:pt x="0" y="73"/>
                </a:lnTo>
                <a:lnTo>
                  <a:pt x="10" y="80"/>
                </a:lnTo>
                <a:lnTo>
                  <a:pt x="10" y="80"/>
                </a:lnTo>
                <a:lnTo>
                  <a:pt x="18" y="62"/>
                </a:lnTo>
                <a:lnTo>
                  <a:pt x="18" y="40"/>
                </a:lnTo>
                <a:lnTo>
                  <a:pt x="18" y="22"/>
                </a:lnTo>
                <a:lnTo>
                  <a:pt x="76" y="22"/>
                </a:lnTo>
                <a:lnTo>
                  <a:pt x="76" y="11"/>
                </a:lnTo>
                <a:lnTo>
                  <a:pt x="51" y="11"/>
                </a:lnTo>
                <a:lnTo>
                  <a:pt x="51" y="11"/>
                </a:lnTo>
                <a:lnTo>
                  <a:pt x="51" y="7"/>
                </a:lnTo>
                <a:lnTo>
                  <a:pt x="51" y="7"/>
                </a:lnTo>
                <a:lnTo>
                  <a:pt x="51" y="7"/>
                </a:lnTo>
                <a:close/>
                <a:moveTo>
                  <a:pt x="14" y="69"/>
                </a:moveTo>
                <a:lnTo>
                  <a:pt x="14" y="77"/>
                </a:lnTo>
                <a:lnTo>
                  <a:pt x="76" y="77"/>
                </a:lnTo>
                <a:lnTo>
                  <a:pt x="76" y="69"/>
                </a:lnTo>
                <a:lnTo>
                  <a:pt x="51" y="69"/>
                </a:lnTo>
                <a:lnTo>
                  <a:pt x="51" y="47"/>
                </a:lnTo>
                <a:lnTo>
                  <a:pt x="73" y="47"/>
                </a:lnTo>
                <a:lnTo>
                  <a:pt x="73" y="36"/>
                </a:lnTo>
                <a:lnTo>
                  <a:pt x="51" y="36"/>
                </a:lnTo>
                <a:lnTo>
                  <a:pt x="51" y="29"/>
                </a:lnTo>
                <a:lnTo>
                  <a:pt x="51" y="29"/>
                </a:lnTo>
                <a:lnTo>
                  <a:pt x="51" y="25"/>
                </a:lnTo>
                <a:lnTo>
                  <a:pt x="51" y="25"/>
                </a:lnTo>
                <a:lnTo>
                  <a:pt x="54" y="25"/>
                </a:lnTo>
                <a:lnTo>
                  <a:pt x="54" y="25"/>
                </a:lnTo>
                <a:lnTo>
                  <a:pt x="47" y="25"/>
                </a:lnTo>
                <a:lnTo>
                  <a:pt x="40" y="25"/>
                </a:lnTo>
                <a:lnTo>
                  <a:pt x="40" y="36"/>
                </a:lnTo>
                <a:lnTo>
                  <a:pt x="21" y="36"/>
                </a:lnTo>
                <a:lnTo>
                  <a:pt x="21" y="47"/>
                </a:lnTo>
                <a:lnTo>
                  <a:pt x="40" y="47"/>
                </a:lnTo>
                <a:lnTo>
                  <a:pt x="40" y="69"/>
                </a:lnTo>
                <a:lnTo>
                  <a:pt x="14" y="69"/>
                </a:lnTo>
                <a:lnTo>
                  <a:pt x="14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3"/>
          <p:cNvSpPr>
            <a:spLocks/>
          </p:cNvSpPr>
          <p:nvPr/>
        </p:nvSpPr>
        <p:spPr bwMode="auto">
          <a:xfrm>
            <a:off x="9336497" y="4911725"/>
            <a:ext cx="122238" cy="127000"/>
          </a:xfrm>
          <a:custGeom>
            <a:avLst/>
            <a:gdLst>
              <a:gd name="T0" fmla="*/ 48 w 77"/>
              <a:gd name="T1" fmla="*/ 11 h 80"/>
              <a:gd name="T2" fmla="*/ 48 w 77"/>
              <a:gd name="T3" fmla="*/ 11 h 80"/>
              <a:gd name="T4" fmla="*/ 48 w 77"/>
              <a:gd name="T5" fmla="*/ 7 h 80"/>
              <a:gd name="T6" fmla="*/ 48 w 77"/>
              <a:gd name="T7" fmla="*/ 7 h 80"/>
              <a:gd name="T8" fmla="*/ 44 w 77"/>
              <a:gd name="T9" fmla="*/ 0 h 80"/>
              <a:gd name="T10" fmla="*/ 44 w 77"/>
              <a:gd name="T11" fmla="*/ 0 h 80"/>
              <a:gd name="T12" fmla="*/ 37 w 77"/>
              <a:gd name="T13" fmla="*/ 4 h 80"/>
              <a:gd name="T14" fmla="*/ 37 w 77"/>
              <a:gd name="T15" fmla="*/ 4 h 80"/>
              <a:gd name="T16" fmla="*/ 29 w 77"/>
              <a:gd name="T17" fmla="*/ 4 h 80"/>
              <a:gd name="T18" fmla="*/ 29 w 77"/>
              <a:gd name="T19" fmla="*/ 4 h 80"/>
              <a:gd name="T20" fmla="*/ 33 w 77"/>
              <a:gd name="T21" fmla="*/ 15 h 80"/>
              <a:gd name="T22" fmla="*/ 0 w 77"/>
              <a:gd name="T23" fmla="*/ 15 h 80"/>
              <a:gd name="T24" fmla="*/ 0 w 77"/>
              <a:gd name="T25" fmla="*/ 25 h 80"/>
              <a:gd name="T26" fmla="*/ 33 w 77"/>
              <a:gd name="T27" fmla="*/ 25 h 80"/>
              <a:gd name="T28" fmla="*/ 33 w 77"/>
              <a:gd name="T29" fmla="*/ 33 h 80"/>
              <a:gd name="T30" fmla="*/ 11 w 77"/>
              <a:gd name="T31" fmla="*/ 33 h 80"/>
              <a:gd name="T32" fmla="*/ 11 w 77"/>
              <a:gd name="T33" fmla="*/ 73 h 80"/>
              <a:gd name="T34" fmla="*/ 22 w 77"/>
              <a:gd name="T35" fmla="*/ 73 h 80"/>
              <a:gd name="T36" fmla="*/ 22 w 77"/>
              <a:gd name="T37" fmla="*/ 44 h 80"/>
              <a:gd name="T38" fmla="*/ 33 w 77"/>
              <a:gd name="T39" fmla="*/ 44 h 80"/>
              <a:gd name="T40" fmla="*/ 33 w 77"/>
              <a:gd name="T41" fmla="*/ 80 h 80"/>
              <a:gd name="T42" fmla="*/ 48 w 77"/>
              <a:gd name="T43" fmla="*/ 80 h 80"/>
              <a:gd name="T44" fmla="*/ 48 w 77"/>
              <a:gd name="T45" fmla="*/ 44 h 80"/>
              <a:gd name="T46" fmla="*/ 59 w 77"/>
              <a:gd name="T47" fmla="*/ 44 h 80"/>
              <a:gd name="T48" fmla="*/ 59 w 77"/>
              <a:gd name="T49" fmla="*/ 58 h 80"/>
              <a:gd name="T50" fmla="*/ 59 w 77"/>
              <a:gd name="T51" fmla="*/ 58 h 80"/>
              <a:gd name="T52" fmla="*/ 55 w 77"/>
              <a:gd name="T53" fmla="*/ 62 h 80"/>
              <a:gd name="T54" fmla="*/ 48 w 77"/>
              <a:gd name="T55" fmla="*/ 62 h 80"/>
              <a:gd name="T56" fmla="*/ 48 w 77"/>
              <a:gd name="T57" fmla="*/ 62 h 80"/>
              <a:gd name="T58" fmla="*/ 51 w 77"/>
              <a:gd name="T59" fmla="*/ 73 h 80"/>
              <a:gd name="T60" fmla="*/ 51 w 77"/>
              <a:gd name="T61" fmla="*/ 73 h 80"/>
              <a:gd name="T62" fmla="*/ 66 w 77"/>
              <a:gd name="T63" fmla="*/ 73 h 80"/>
              <a:gd name="T64" fmla="*/ 69 w 77"/>
              <a:gd name="T65" fmla="*/ 69 h 80"/>
              <a:gd name="T66" fmla="*/ 69 w 77"/>
              <a:gd name="T67" fmla="*/ 66 h 80"/>
              <a:gd name="T68" fmla="*/ 69 w 77"/>
              <a:gd name="T69" fmla="*/ 33 h 80"/>
              <a:gd name="T70" fmla="*/ 48 w 77"/>
              <a:gd name="T71" fmla="*/ 33 h 80"/>
              <a:gd name="T72" fmla="*/ 48 w 77"/>
              <a:gd name="T73" fmla="*/ 25 h 80"/>
              <a:gd name="T74" fmla="*/ 77 w 77"/>
              <a:gd name="T75" fmla="*/ 25 h 80"/>
              <a:gd name="T76" fmla="*/ 77 w 77"/>
              <a:gd name="T77" fmla="*/ 15 h 80"/>
              <a:gd name="T78" fmla="*/ 40 w 77"/>
              <a:gd name="T79" fmla="*/ 15 h 80"/>
              <a:gd name="T80" fmla="*/ 40 w 77"/>
              <a:gd name="T81" fmla="*/ 15 h 80"/>
              <a:gd name="T82" fmla="*/ 48 w 77"/>
              <a:gd name="T83" fmla="*/ 11 h 80"/>
              <a:gd name="T84" fmla="*/ 48 w 77"/>
              <a:gd name="T85" fmla="*/ 11 h 80"/>
              <a:gd name="T86" fmla="*/ 48 w 77"/>
              <a:gd name="T87" fmla="*/ 1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0">
                <a:moveTo>
                  <a:pt x="48" y="11"/>
                </a:moveTo>
                <a:lnTo>
                  <a:pt x="48" y="11"/>
                </a:lnTo>
                <a:lnTo>
                  <a:pt x="48" y="7"/>
                </a:lnTo>
                <a:lnTo>
                  <a:pt x="48" y="7"/>
                </a:lnTo>
                <a:lnTo>
                  <a:pt x="44" y="0"/>
                </a:lnTo>
                <a:lnTo>
                  <a:pt x="44" y="0"/>
                </a:lnTo>
                <a:lnTo>
                  <a:pt x="37" y="4"/>
                </a:lnTo>
                <a:lnTo>
                  <a:pt x="37" y="4"/>
                </a:lnTo>
                <a:lnTo>
                  <a:pt x="29" y="4"/>
                </a:lnTo>
                <a:lnTo>
                  <a:pt x="29" y="4"/>
                </a:lnTo>
                <a:lnTo>
                  <a:pt x="33" y="15"/>
                </a:lnTo>
                <a:lnTo>
                  <a:pt x="0" y="15"/>
                </a:lnTo>
                <a:lnTo>
                  <a:pt x="0" y="25"/>
                </a:lnTo>
                <a:lnTo>
                  <a:pt x="33" y="25"/>
                </a:lnTo>
                <a:lnTo>
                  <a:pt x="33" y="33"/>
                </a:lnTo>
                <a:lnTo>
                  <a:pt x="11" y="33"/>
                </a:lnTo>
                <a:lnTo>
                  <a:pt x="11" y="73"/>
                </a:lnTo>
                <a:lnTo>
                  <a:pt x="22" y="73"/>
                </a:lnTo>
                <a:lnTo>
                  <a:pt x="22" y="44"/>
                </a:lnTo>
                <a:lnTo>
                  <a:pt x="33" y="44"/>
                </a:lnTo>
                <a:lnTo>
                  <a:pt x="33" y="80"/>
                </a:lnTo>
                <a:lnTo>
                  <a:pt x="48" y="80"/>
                </a:lnTo>
                <a:lnTo>
                  <a:pt x="48" y="44"/>
                </a:lnTo>
                <a:lnTo>
                  <a:pt x="59" y="44"/>
                </a:lnTo>
                <a:lnTo>
                  <a:pt x="59" y="58"/>
                </a:lnTo>
                <a:lnTo>
                  <a:pt x="59" y="58"/>
                </a:lnTo>
                <a:lnTo>
                  <a:pt x="55" y="62"/>
                </a:lnTo>
                <a:lnTo>
                  <a:pt x="48" y="62"/>
                </a:lnTo>
                <a:lnTo>
                  <a:pt x="48" y="62"/>
                </a:lnTo>
                <a:lnTo>
                  <a:pt x="51" y="73"/>
                </a:lnTo>
                <a:lnTo>
                  <a:pt x="51" y="73"/>
                </a:lnTo>
                <a:lnTo>
                  <a:pt x="66" y="73"/>
                </a:lnTo>
                <a:lnTo>
                  <a:pt x="69" y="69"/>
                </a:lnTo>
                <a:lnTo>
                  <a:pt x="69" y="66"/>
                </a:lnTo>
                <a:lnTo>
                  <a:pt x="69" y="33"/>
                </a:lnTo>
                <a:lnTo>
                  <a:pt x="48" y="33"/>
                </a:lnTo>
                <a:lnTo>
                  <a:pt x="48" y="25"/>
                </a:lnTo>
                <a:lnTo>
                  <a:pt x="77" y="25"/>
                </a:lnTo>
                <a:lnTo>
                  <a:pt x="77" y="15"/>
                </a:lnTo>
                <a:lnTo>
                  <a:pt x="40" y="15"/>
                </a:lnTo>
                <a:lnTo>
                  <a:pt x="40" y="15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4"/>
          <p:cNvSpPr>
            <a:spLocks noEditPoints="1"/>
          </p:cNvSpPr>
          <p:nvPr/>
        </p:nvSpPr>
        <p:spPr bwMode="auto">
          <a:xfrm>
            <a:off x="10460447" y="4078288"/>
            <a:ext cx="127000" cy="120650"/>
          </a:xfrm>
          <a:custGeom>
            <a:avLst/>
            <a:gdLst>
              <a:gd name="T0" fmla="*/ 66 w 80"/>
              <a:gd name="T1" fmla="*/ 36 h 76"/>
              <a:gd name="T2" fmla="*/ 73 w 80"/>
              <a:gd name="T3" fmla="*/ 40 h 76"/>
              <a:gd name="T4" fmla="*/ 80 w 80"/>
              <a:gd name="T5" fmla="*/ 25 h 76"/>
              <a:gd name="T6" fmla="*/ 58 w 80"/>
              <a:gd name="T7" fmla="*/ 10 h 76"/>
              <a:gd name="T8" fmla="*/ 55 w 80"/>
              <a:gd name="T9" fmla="*/ 3 h 76"/>
              <a:gd name="T10" fmla="*/ 55 w 80"/>
              <a:gd name="T11" fmla="*/ 0 h 76"/>
              <a:gd name="T12" fmla="*/ 40 w 80"/>
              <a:gd name="T13" fmla="*/ 0 h 76"/>
              <a:gd name="T14" fmla="*/ 33 w 80"/>
              <a:gd name="T15" fmla="*/ 18 h 76"/>
              <a:gd name="T16" fmla="*/ 22 w 80"/>
              <a:gd name="T17" fmla="*/ 32 h 76"/>
              <a:gd name="T18" fmla="*/ 33 w 80"/>
              <a:gd name="T19" fmla="*/ 36 h 76"/>
              <a:gd name="T20" fmla="*/ 33 w 80"/>
              <a:gd name="T21" fmla="*/ 65 h 76"/>
              <a:gd name="T22" fmla="*/ 37 w 80"/>
              <a:gd name="T23" fmla="*/ 76 h 76"/>
              <a:gd name="T24" fmla="*/ 58 w 80"/>
              <a:gd name="T25" fmla="*/ 76 h 76"/>
              <a:gd name="T26" fmla="*/ 66 w 80"/>
              <a:gd name="T27" fmla="*/ 76 h 76"/>
              <a:gd name="T28" fmla="*/ 73 w 80"/>
              <a:gd name="T29" fmla="*/ 72 h 76"/>
              <a:gd name="T30" fmla="*/ 77 w 80"/>
              <a:gd name="T31" fmla="*/ 62 h 76"/>
              <a:gd name="T32" fmla="*/ 66 w 80"/>
              <a:gd name="T33" fmla="*/ 58 h 76"/>
              <a:gd name="T34" fmla="*/ 62 w 80"/>
              <a:gd name="T35" fmla="*/ 65 h 76"/>
              <a:gd name="T36" fmla="*/ 51 w 80"/>
              <a:gd name="T37" fmla="*/ 65 h 76"/>
              <a:gd name="T38" fmla="*/ 44 w 80"/>
              <a:gd name="T39" fmla="*/ 65 h 76"/>
              <a:gd name="T40" fmla="*/ 44 w 80"/>
              <a:gd name="T41" fmla="*/ 36 h 76"/>
              <a:gd name="T42" fmla="*/ 55 w 80"/>
              <a:gd name="T43" fmla="*/ 43 h 76"/>
              <a:gd name="T44" fmla="*/ 55 w 80"/>
              <a:gd name="T45" fmla="*/ 47 h 76"/>
              <a:gd name="T46" fmla="*/ 48 w 80"/>
              <a:gd name="T47" fmla="*/ 47 h 76"/>
              <a:gd name="T48" fmla="*/ 51 w 80"/>
              <a:gd name="T49" fmla="*/ 58 h 76"/>
              <a:gd name="T50" fmla="*/ 66 w 80"/>
              <a:gd name="T51" fmla="*/ 54 h 76"/>
              <a:gd name="T52" fmla="*/ 66 w 80"/>
              <a:gd name="T53" fmla="*/ 32 h 76"/>
              <a:gd name="T54" fmla="*/ 66 w 80"/>
              <a:gd name="T55" fmla="*/ 32 h 76"/>
              <a:gd name="T56" fmla="*/ 66 w 80"/>
              <a:gd name="T57" fmla="*/ 36 h 76"/>
              <a:gd name="T58" fmla="*/ 18 w 80"/>
              <a:gd name="T59" fmla="*/ 18 h 76"/>
              <a:gd name="T60" fmla="*/ 26 w 80"/>
              <a:gd name="T61" fmla="*/ 10 h 76"/>
              <a:gd name="T62" fmla="*/ 22 w 80"/>
              <a:gd name="T63" fmla="*/ 7 h 76"/>
              <a:gd name="T64" fmla="*/ 7 w 80"/>
              <a:gd name="T65" fmla="*/ 7 h 76"/>
              <a:gd name="T66" fmla="*/ 18 w 80"/>
              <a:gd name="T67" fmla="*/ 18 h 76"/>
              <a:gd name="T68" fmla="*/ 18 w 80"/>
              <a:gd name="T69" fmla="*/ 18 h 76"/>
              <a:gd name="T70" fmla="*/ 48 w 80"/>
              <a:gd name="T71" fmla="*/ 14 h 76"/>
              <a:gd name="T72" fmla="*/ 40 w 80"/>
              <a:gd name="T73" fmla="*/ 29 h 76"/>
              <a:gd name="T74" fmla="*/ 48 w 80"/>
              <a:gd name="T75" fmla="*/ 14 h 76"/>
              <a:gd name="T76" fmla="*/ 48 w 80"/>
              <a:gd name="T77" fmla="*/ 14 h 76"/>
              <a:gd name="T78" fmla="*/ 15 w 80"/>
              <a:gd name="T79" fmla="*/ 36 h 76"/>
              <a:gd name="T80" fmla="*/ 22 w 80"/>
              <a:gd name="T81" fmla="*/ 29 h 76"/>
              <a:gd name="T82" fmla="*/ 7 w 80"/>
              <a:gd name="T83" fmla="*/ 18 h 76"/>
              <a:gd name="T84" fmla="*/ 0 w 80"/>
              <a:gd name="T85" fmla="*/ 29 h 76"/>
              <a:gd name="T86" fmla="*/ 15 w 80"/>
              <a:gd name="T87" fmla="*/ 36 h 76"/>
              <a:gd name="T88" fmla="*/ 15 w 80"/>
              <a:gd name="T89" fmla="*/ 76 h 76"/>
              <a:gd name="T90" fmla="*/ 22 w 80"/>
              <a:gd name="T91" fmla="*/ 47 h 76"/>
              <a:gd name="T92" fmla="*/ 15 w 80"/>
              <a:gd name="T93" fmla="*/ 40 h 76"/>
              <a:gd name="T94" fmla="*/ 4 w 80"/>
              <a:gd name="T95" fmla="*/ 69 h 76"/>
              <a:gd name="T96" fmla="*/ 15 w 80"/>
              <a:gd name="T97" fmla="*/ 76 h 76"/>
              <a:gd name="T98" fmla="*/ 15 w 80"/>
              <a:gd name="T9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0" h="76">
                <a:moveTo>
                  <a:pt x="66" y="36"/>
                </a:moveTo>
                <a:lnTo>
                  <a:pt x="66" y="36"/>
                </a:lnTo>
                <a:lnTo>
                  <a:pt x="73" y="40"/>
                </a:lnTo>
                <a:lnTo>
                  <a:pt x="73" y="40"/>
                </a:lnTo>
                <a:lnTo>
                  <a:pt x="80" y="25"/>
                </a:lnTo>
                <a:lnTo>
                  <a:pt x="80" y="25"/>
                </a:lnTo>
                <a:lnTo>
                  <a:pt x="62" y="18"/>
                </a:lnTo>
                <a:lnTo>
                  <a:pt x="58" y="10"/>
                </a:lnTo>
                <a:lnTo>
                  <a:pt x="55" y="3"/>
                </a:lnTo>
                <a:lnTo>
                  <a:pt x="55" y="3"/>
                </a:lnTo>
                <a:lnTo>
                  <a:pt x="55" y="3"/>
                </a:lnTo>
                <a:lnTo>
                  <a:pt x="55" y="0"/>
                </a:lnTo>
                <a:lnTo>
                  <a:pt x="55" y="0"/>
                </a:lnTo>
                <a:lnTo>
                  <a:pt x="40" y="0"/>
                </a:lnTo>
                <a:lnTo>
                  <a:pt x="40" y="0"/>
                </a:lnTo>
                <a:lnTo>
                  <a:pt x="33" y="18"/>
                </a:lnTo>
                <a:lnTo>
                  <a:pt x="22" y="32"/>
                </a:lnTo>
                <a:lnTo>
                  <a:pt x="22" y="32"/>
                </a:lnTo>
                <a:lnTo>
                  <a:pt x="29" y="40"/>
                </a:lnTo>
                <a:lnTo>
                  <a:pt x="33" y="36"/>
                </a:lnTo>
                <a:lnTo>
                  <a:pt x="33" y="65"/>
                </a:lnTo>
                <a:lnTo>
                  <a:pt x="33" y="65"/>
                </a:lnTo>
                <a:lnTo>
                  <a:pt x="33" y="72"/>
                </a:lnTo>
                <a:lnTo>
                  <a:pt x="37" y="76"/>
                </a:lnTo>
                <a:lnTo>
                  <a:pt x="48" y="76"/>
                </a:lnTo>
                <a:lnTo>
                  <a:pt x="58" y="76"/>
                </a:lnTo>
                <a:lnTo>
                  <a:pt x="58" y="76"/>
                </a:lnTo>
                <a:lnTo>
                  <a:pt x="66" y="76"/>
                </a:lnTo>
                <a:lnTo>
                  <a:pt x="73" y="72"/>
                </a:lnTo>
                <a:lnTo>
                  <a:pt x="73" y="72"/>
                </a:lnTo>
                <a:lnTo>
                  <a:pt x="77" y="69"/>
                </a:lnTo>
                <a:lnTo>
                  <a:pt x="77" y="62"/>
                </a:lnTo>
                <a:lnTo>
                  <a:pt x="77" y="62"/>
                </a:lnTo>
                <a:lnTo>
                  <a:pt x="66" y="58"/>
                </a:lnTo>
                <a:lnTo>
                  <a:pt x="66" y="58"/>
                </a:lnTo>
                <a:lnTo>
                  <a:pt x="62" y="65"/>
                </a:lnTo>
                <a:lnTo>
                  <a:pt x="55" y="65"/>
                </a:lnTo>
                <a:lnTo>
                  <a:pt x="51" y="65"/>
                </a:lnTo>
                <a:lnTo>
                  <a:pt x="51" y="65"/>
                </a:lnTo>
                <a:lnTo>
                  <a:pt x="44" y="65"/>
                </a:lnTo>
                <a:lnTo>
                  <a:pt x="44" y="62"/>
                </a:lnTo>
                <a:lnTo>
                  <a:pt x="44" y="36"/>
                </a:lnTo>
                <a:lnTo>
                  <a:pt x="55" y="36"/>
                </a:lnTo>
                <a:lnTo>
                  <a:pt x="55" y="43"/>
                </a:lnTo>
                <a:lnTo>
                  <a:pt x="55" y="43"/>
                </a:lnTo>
                <a:lnTo>
                  <a:pt x="55" y="47"/>
                </a:lnTo>
                <a:lnTo>
                  <a:pt x="48" y="47"/>
                </a:lnTo>
                <a:lnTo>
                  <a:pt x="48" y="47"/>
                </a:lnTo>
                <a:lnTo>
                  <a:pt x="51" y="58"/>
                </a:lnTo>
                <a:lnTo>
                  <a:pt x="51" y="58"/>
                </a:lnTo>
                <a:lnTo>
                  <a:pt x="62" y="54"/>
                </a:lnTo>
                <a:lnTo>
                  <a:pt x="66" y="54"/>
                </a:lnTo>
                <a:lnTo>
                  <a:pt x="66" y="47"/>
                </a:lnTo>
                <a:lnTo>
                  <a:pt x="66" y="32"/>
                </a:lnTo>
                <a:lnTo>
                  <a:pt x="66" y="32"/>
                </a:lnTo>
                <a:lnTo>
                  <a:pt x="66" y="32"/>
                </a:lnTo>
                <a:lnTo>
                  <a:pt x="66" y="36"/>
                </a:lnTo>
                <a:lnTo>
                  <a:pt x="66" y="36"/>
                </a:lnTo>
                <a:lnTo>
                  <a:pt x="66" y="36"/>
                </a:lnTo>
                <a:close/>
                <a:moveTo>
                  <a:pt x="18" y="18"/>
                </a:moveTo>
                <a:lnTo>
                  <a:pt x="26" y="10"/>
                </a:lnTo>
                <a:lnTo>
                  <a:pt x="26" y="10"/>
                </a:lnTo>
                <a:lnTo>
                  <a:pt x="22" y="7"/>
                </a:lnTo>
                <a:lnTo>
                  <a:pt x="22" y="7"/>
                </a:lnTo>
                <a:lnTo>
                  <a:pt x="15" y="0"/>
                </a:lnTo>
                <a:lnTo>
                  <a:pt x="7" y="7"/>
                </a:lnTo>
                <a:lnTo>
                  <a:pt x="7" y="7"/>
                </a:lnTo>
                <a:lnTo>
                  <a:pt x="18" y="18"/>
                </a:lnTo>
                <a:lnTo>
                  <a:pt x="18" y="18"/>
                </a:lnTo>
                <a:lnTo>
                  <a:pt x="18" y="18"/>
                </a:lnTo>
                <a:close/>
                <a:moveTo>
                  <a:pt x="48" y="14"/>
                </a:moveTo>
                <a:lnTo>
                  <a:pt x="48" y="14"/>
                </a:lnTo>
                <a:lnTo>
                  <a:pt x="58" y="29"/>
                </a:lnTo>
                <a:lnTo>
                  <a:pt x="40" y="29"/>
                </a:lnTo>
                <a:lnTo>
                  <a:pt x="40" y="29"/>
                </a:lnTo>
                <a:lnTo>
                  <a:pt x="48" y="14"/>
                </a:lnTo>
                <a:lnTo>
                  <a:pt x="48" y="14"/>
                </a:lnTo>
                <a:lnTo>
                  <a:pt x="48" y="14"/>
                </a:lnTo>
                <a:close/>
                <a:moveTo>
                  <a:pt x="15" y="36"/>
                </a:moveTo>
                <a:lnTo>
                  <a:pt x="15" y="36"/>
                </a:lnTo>
                <a:lnTo>
                  <a:pt x="15" y="36"/>
                </a:lnTo>
                <a:lnTo>
                  <a:pt x="22" y="29"/>
                </a:lnTo>
                <a:lnTo>
                  <a:pt x="22" y="29"/>
                </a:lnTo>
                <a:lnTo>
                  <a:pt x="7" y="18"/>
                </a:lnTo>
                <a:lnTo>
                  <a:pt x="0" y="29"/>
                </a:lnTo>
                <a:lnTo>
                  <a:pt x="0" y="29"/>
                </a:lnTo>
                <a:lnTo>
                  <a:pt x="15" y="36"/>
                </a:lnTo>
                <a:lnTo>
                  <a:pt x="15" y="36"/>
                </a:lnTo>
                <a:lnTo>
                  <a:pt x="15" y="36"/>
                </a:lnTo>
                <a:close/>
                <a:moveTo>
                  <a:pt x="15" y="76"/>
                </a:moveTo>
                <a:lnTo>
                  <a:pt x="15" y="76"/>
                </a:lnTo>
                <a:lnTo>
                  <a:pt x="22" y="47"/>
                </a:lnTo>
                <a:lnTo>
                  <a:pt x="22" y="47"/>
                </a:lnTo>
                <a:lnTo>
                  <a:pt x="15" y="40"/>
                </a:lnTo>
                <a:lnTo>
                  <a:pt x="15" y="40"/>
                </a:lnTo>
                <a:lnTo>
                  <a:pt x="4" y="69"/>
                </a:lnTo>
                <a:lnTo>
                  <a:pt x="4" y="69"/>
                </a:lnTo>
                <a:lnTo>
                  <a:pt x="15" y="76"/>
                </a:lnTo>
                <a:lnTo>
                  <a:pt x="15" y="76"/>
                </a:lnTo>
                <a:lnTo>
                  <a:pt x="15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10600147" y="4078288"/>
            <a:ext cx="120650" cy="127000"/>
          </a:xfrm>
          <a:custGeom>
            <a:avLst/>
            <a:gdLst>
              <a:gd name="T0" fmla="*/ 58 w 76"/>
              <a:gd name="T1" fmla="*/ 18 h 80"/>
              <a:gd name="T2" fmla="*/ 51 w 76"/>
              <a:gd name="T3" fmla="*/ 10 h 80"/>
              <a:gd name="T4" fmla="*/ 51 w 76"/>
              <a:gd name="T5" fmla="*/ 7 h 80"/>
              <a:gd name="T6" fmla="*/ 51 w 76"/>
              <a:gd name="T7" fmla="*/ 3 h 80"/>
              <a:gd name="T8" fmla="*/ 47 w 76"/>
              <a:gd name="T9" fmla="*/ 3 h 80"/>
              <a:gd name="T10" fmla="*/ 40 w 76"/>
              <a:gd name="T11" fmla="*/ 3 h 80"/>
              <a:gd name="T12" fmla="*/ 40 w 76"/>
              <a:gd name="T13" fmla="*/ 40 h 80"/>
              <a:gd name="T14" fmla="*/ 36 w 76"/>
              <a:gd name="T15" fmla="*/ 18 h 80"/>
              <a:gd name="T16" fmla="*/ 25 w 76"/>
              <a:gd name="T17" fmla="*/ 7 h 80"/>
              <a:gd name="T18" fmla="*/ 29 w 76"/>
              <a:gd name="T19" fmla="*/ 3 h 80"/>
              <a:gd name="T20" fmla="*/ 29 w 76"/>
              <a:gd name="T21" fmla="*/ 3 h 80"/>
              <a:gd name="T22" fmla="*/ 25 w 76"/>
              <a:gd name="T23" fmla="*/ 0 h 80"/>
              <a:gd name="T24" fmla="*/ 18 w 76"/>
              <a:gd name="T25" fmla="*/ 0 h 80"/>
              <a:gd name="T26" fmla="*/ 18 w 76"/>
              <a:gd name="T27" fmla="*/ 43 h 80"/>
              <a:gd name="T28" fmla="*/ 14 w 76"/>
              <a:gd name="T29" fmla="*/ 62 h 80"/>
              <a:gd name="T30" fmla="*/ 0 w 76"/>
              <a:gd name="T31" fmla="*/ 72 h 80"/>
              <a:gd name="T32" fmla="*/ 11 w 76"/>
              <a:gd name="T33" fmla="*/ 76 h 80"/>
              <a:gd name="T34" fmla="*/ 22 w 76"/>
              <a:gd name="T35" fmla="*/ 69 h 80"/>
              <a:gd name="T36" fmla="*/ 25 w 76"/>
              <a:gd name="T37" fmla="*/ 62 h 80"/>
              <a:gd name="T38" fmla="*/ 25 w 76"/>
              <a:gd name="T39" fmla="*/ 25 h 80"/>
              <a:gd name="T40" fmla="*/ 32 w 76"/>
              <a:gd name="T41" fmla="*/ 47 h 80"/>
              <a:gd name="T42" fmla="*/ 36 w 76"/>
              <a:gd name="T43" fmla="*/ 47 h 80"/>
              <a:gd name="T44" fmla="*/ 40 w 76"/>
              <a:gd name="T45" fmla="*/ 47 h 80"/>
              <a:gd name="T46" fmla="*/ 51 w 76"/>
              <a:gd name="T47" fmla="*/ 72 h 80"/>
              <a:gd name="T48" fmla="*/ 51 w 76"/>
              <a:gd name="T49" fmla="*/ 25 h 80"/>
              <a:gd name="T50" fmla="*/ 54 w 76"/>
              <a:gd name="T51" fmla="*/ 47 h 80"/>
              <a:gd name="T52" fmla="*/ 62 w 76"/>
              <a:gd name="T53" fmla="*/ 80 h 80"/>
              <a:gd name="T54" fmla="*/ 73 w 76"/>
              <a:gd name="T55" fmla="*/ 7 h 80"/>
              <a:gd name="T56" fmla="*/ 73 w 76"/>
              <a:gd name="T57" fmla="*/ 3 h 80"/>
              <a:gd name="T58" fmla="*/ 76 w 76"/>
              <a:gd name="T59" fmla="*/ 0 h 80"/>
              <a:gd name="T60" fmla="*/ 73 w 76"/>
              <a:gd name="T61" fmla="*/ 0 h 80"/>
              <a:gd name="T62" fmla="*/ 62 w 76"/>
              <a:gd name="T63" fmla="*/ 0 h 80"/>
              <a:gd name="T64" fmla="*/ 62 w 76"/>
              <a:gd name="T65" fmla="*/ 40 h 80"/>
              <a:gd name="T66" fmla="*/ 58 w 76"/>
              <a:gd name="T67" fmla="*/ 18 h 80"/>
              <a:gd name="T68" fmla="*/ 14 w 76"/>
              <a:gd name="T69" fmla="*/ 36 h 80"/>
              <a:gd name="T70" fmla="*/ 14 w 76"/>
              <a:gd name="T71" fmla="*/ 21 h 80"/>
              <a:gd name="T72" fmla="*/ 7 w 76"/>
              <a:gd name="T73" fmla="*/ 18 h 80"/>
              <a:gd name="T74" fmla="*/ 7 w 76"/>
              <a:gd name="T75" fmla="*/ 21 h 80"/>
              <a:gd name="T76" fmla="*/ 0 w 76"/>
              <a:gd name="T77" fmla="*/ 47 h 80"/>
              <a:gd name="T78" fmla="*/ 11 w 76"/>
              <a:gd name="T79" fmla="*/ 47 h 80"/>
              <a:gd name="T80" fmla="*/ 14 w 76"/>
              <a:gd name="T81" fmla="*/ 36 h 80"/>
              <a:gd name="T82" fmla="*/ 14 w 76"/>
              <a:gd name="T83" fmla="*/ 3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6" h="80">
                <a:moveTo>
                  <a:pt x="58" y="18"/>
                </a:moveTo>
                <a:lnTo>
                  <a:pt x="58" y="18"/>
                </a:lnTo>
                <a:lnTo>
                  <a:pt x="51" y="21"/>
                </a:lnTo>
                <a:lnTo>
                  <a:pt x="51" y="10"/>
                </a:lnTo>
                <a:lnTo>
                  <a:pt x="51" y="10"/>
                </a:lnTo>
                <a:lnTo>
                  <a:pt x="51" y="7"/>
                </a:lnTo>
                <a:lnTo>
                  <a:pt x="51" y="7"/>
                </a:lnTo>
                <a:lnTo>
                  <a:pt x="51" y="3"/>
                </a:lnTo>
                <a:lnTo>
                  <a:pt x="51" y="3"/>
                </a:lnTo>
                <a:lnTo>
                  <a:pt x="47" y="3"/>
                </a:lnTo>
                <a:lnTo>
                  <a:pt x="47" y="3"/>
                </a:lnTo>
                <a:lnTo>
                  <a:pt x="40" y="3"/>
                </a:lnTo>
                <a:lnTo>
                  <a:pt x="40" y="40"/>
                </a:lnTo>
                <a:lnTo>
                  <a:pt x="40" y="40"/>
                </a:lnTo>
                <a:lnTo>
                  <a:pt x="36" y="18"/>
                </a:lnTo>
                <a:lnTo>
                  <a:pt x="36" y="18"/>
                </a:lnTo>
                <a:lnTo>
                  <a:pt x="25" y="21"/>
                </a:lnTo>
                <a:lnTo>
                  <a:pt x="25" y="7"/>
                </a:lnTo>
                <a:lnTo>
                  <a:pt x="25" y="7"/>
                </a:lnTo>
                <a:lnTo>
                  <a:pt x="29" y="3"/>
                </a:lnTo>
                <a:lnTo>
                  <a:pt x="29" y="3"/>
                </a:lnTo>
                <a:lnTo>
                  <a:pt x="29" y="3"/>
                </a:lnTo>
                <a:lnTo>
                  <a:pt x="29" y="3"/>
                </a:lnTo>
                <a:lnTo>
                  <a:pt x="25" y="0"/>
                </a:lnTo>
                <a:lnTo>
                  <a:pt x="25" y="0"/>
                </a:lnTo>
                <a:lnTo>
                  <a:pt x="18" y="0"/>
                </a:lnTo>
                <a:lnTo>
                  <a:pt x="18" y="43"/>
                </a:lnTo>
                <a:lnTo>
                  <a:pt x="18" y="43"/>
                </a:lnTo>
                <a:lnTo>
                  <a:pt x="14" y="51"/>
                </a:lnTo>
                <a:lnTo>
                  <a:pt x="14" y="62"/>
                </a:lnTo>
                <a:lnTo>
                  <a:pt x="14" y="62"/>
                </a:lnTo>
                <a:lnTo>
                  <a:pt x="0" y="72"/>
                </a:lnTo>
                <a:lnTo>
                  <a:pt x="0" y="72"/>
                </a:lnTo>
                <a:lnTo>
                  <a:pt x="11" y="76"/>
                </a:lnTo>
                <a:lnTo>
                  <a:pt x="11" y="76"/>
                </a:lnTo>
                <a:lnTo>
                  <a:pt x="22" y="69"/>
                </a:lnTo>
                <a:lnTo>
                  <a:pt x="25" y="62"/>
                </a:lnTo>
                <a:lnTo>
                  <a:pt x="25" y="62"/>
                </a:lnTo>
                <a:lnTo>
                  <a:pt x="25" y="43"/>
                </a:lnTo>
                <a:lnTo>
                  <a:pt x="25" y="25"/>
                </a:lnTo>
                <a:lnTo>
                  <a:pt x="25" y="25"/>
                </a:lnTo>
                <a:lnTo>
                  <a:pt x="32" y="47"/>
                </a:lnTo>
                <a:lnTo>
                  <a:pt x="32" y="47"/>
                </a:lnTo>
                <a:lnTo>
                  <a:pt x="36" y="47"/>
                </a:lnTo>
                <a:lnTo>
                  <a:pt x="36" y="47"/>
                </a:lnTo>
                <a:lnTo>
                  <a:pt x="40" y="47"/>
                </a:lnTo>
                <a:lnTo>
                  <a:pt x="40" y="72"/>
                </a:lnTo>
                <a:lnTo>
                  <a:pt x="51" y="72"/>
                </a:lnTo>
                <a:lnTo>
                  <a:pt x="51" y="25"/>
                </a:lnTo>
                <a:lnTo>
                  <a:pt x="51" y="25"/>
                </a:lnTo>
                <a:lnTo>
                  <a:pt x="54" y="47"/>
                </a:lnTo>
                <a:lnTo>
                  <a:pt x="54" y="47"/>
                </a:lnTo>
                <a:lnTo>
                  <a:pt x="62" y="47"/>
                </a:lnTo>
                <a:lnTo>
                  <a:pt x="62" y="80"/>
                </a:lnTo>
                <a:lnTo>
                  <a:pt x="73" y="80"/>
                </a:lnTo>
                <a:lnTo>
                  <a:pt x="73" y="7"/>
                </a:lnTo>
                <a:lnTo>
                  <a:pt x="73" y="7"/>
                </a:lnTo>
                <a:lnTo>
                  <a:pt x="73" y="3"/>
                </a:lnTo>
                <a:lnTo>
                  <a:pt x="73" y="3"/>
                </a:lnTo>
                <a:lnTo>
                  <a:pt x="76" y="0"/>
                </a:lnTo>
                <a:lnTo>
                  <a:pt x="76" y="0"/>
                </a:lnTo>
                <a:lnTo>
                  <a:pt x="73" y="0"/>
                </a:lnTo>
                <a:lnTo>
                  <a:pt x="73" y="0"/>
                </a:lnTo>
                <a:lnTo>
                  <a:pt x="62" y="0"/>
                </a:lnTo>
                <a:lnTo>
                  <a:pt x="62" y="40"/>
                </a:lnTo>
                <a:lnTo>
                  <a:pt x="62" y="40"/>
                </a:lnTo>
                <a:lnTo>
                  <a:pt x="58" y="18"/>
                </a:lnTo>
                <a:lnTo>
                  <a:pt x="58" y="18"/>
                </a:lnTo>
                <a:lnTo>
                  <a:pt x="58" y="18"/>
                </a:lnTo>
                <a:close/>
                <a:moveTo>
                  <a:pt x="14" y="36"/>
                </a:moveTo>
                <a:lnTo>
                  <a:pt x="14" y="36"/>
                </a:lnTo>
                <a:lnTo>
                  <a:pt x="14" y="21"/>
                </a:lnTo>
                <a:lnTo>
                  <a:pt x="14" y="21"/>
                </a:lnTo>
                <a:lnTo>
                  <a:pt x="7" y="18"/>
                </a:lnTo>
                <a:lnTo>
                  <a:pt x="7" y="18"/>
                </a:lnTo>
                <a:lnTo>
                  <a:pt x="7" y="21"/>
                </a:lnTo>
                <a:lnTo>
                  <a:pt x="7" y="21"/>
                </a:lnTo>
                <a:lnTo>
                  <a:pt x="0" y="47"/>
                </a:lnTo>
                <a:lnTo>
                  <a:pt x="0" y="47"/>
                </a:lnTo>
                <a:lnTo>
                  <a:pt x="11" y="47"/>
                </a:lnTo>
                <a:lnTo>
                  <a:pt x="11" y="47"/>
                </a:lnTo>
                <a:lnTo>
                  <a:pt x="14" y="36"/>
                </a:lnTo>
                <a:lnTo>
                  <a:pt x="14" y="36"/>
                </a:lnTo>
                <a:lnTo>
                  <a:pt x="14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6"/>
          <p:cNvSpPr>
            <a:spLocks/>
          </p:cNvSpPr>
          <p:nvPr/>
        </p:nvSpPr>
        <p:spPr bwMode="auto">
          <a:xfrm>
            <a:off x="10744609" y="4078288"/>
            <a:ext cx="122238" cy="120650"/>
          </a:xfrm>
          <a:custGeom>
            <a:avLst/>
            <a:gdLst>
              <a:gd name="T0" fmla="*/ 44 w 77"/>
              <a:gd name="T1" fmla="*/ 10 h 76"/>
              <a:gd name="T2" fmla="*/ 44 w 77"/>
              <a:gd name="T3" fmla="*/ 10 h 76"/>
              <a:gd name="T4" fmla="*/ 44 w 77"/>
              <a:gd name="T5" fmla="*/ 7 h 76"/>
              <a:gd name="T6" fmla="*/ 44 w 77"/>
              <a:gd name="T7" fmla="*/ 7 h 76"/>
              <a:gd name="T8" fmla="*/ 40 w 77"/>
              <a:gd name="T9" fmla="*/ 0 h 76"/>
              <a:gd name="T10" fmla="*/ 40 w 77"/>
              <a:gd name="T11" fmla="*/ 0 h 76"/>
              <a:gd name="T12" fmla="*/ 36 w 77"/>
              <a:gd name="T13" fmla="*/ 0 h 76"/>
              <a:gd name="T14" fmla="*/ 36 w 77"/>
              <a:gd name="T15" fmla="*/ 0 h 76"/>
              <a:gd name="T16" fmla="*/ 29 w 77"/>
              <a:gd name="T17" fmla="*/ 0 h 76"/>
              <a:gd name="T18" fmla="*/ 29 w 77"/>
              <a:gd name="T19" fmla="*/ 0 h 76"/>
              <a:gd name="T20" fmla="*/ 33 w 77"/>
              <a:gd name="T21" fmla="*/ 10 h 76"/>
              <a:gd name="T22" fmla="*/ 0 w 77"/>
              <a:gd name="T23" fmla="*/ 10 h 76"/>
              <a:gd name="T24" fmla="*/ 0 w 77"/>
              <a:gd name="T25" fmla="*/ 21 h 76"/>
              <a:gd name="T26" fmla="*/ 33 w 77"/>
              <a:gd name="T27" fmla="*/ 21 h 76"/>
              <a:gd name="T28" fmla="*/ 33 w 77"/>
              <a:gd name="T29" fmla="*/ 32 h 76"/>
              <a:gd name="T30" fmla="*/ 7 w 77"/>
              <a:gd name="T31" fmla="*/ 32 h 76"/>
              <a:gd name="T32" fmla="*/ 7 w 77"/>
              <a:gd name="T33" fmla="*/ 69 h 76"/>
              <a:gd name="T34" fmla="*/ 18 w 77"/>
              <a:gd name="T35" fmla="*/ 69 h 76"/>
              <a:gd name="T36" fmla="*/ 18 w 77"/>
              <a:gd name="T37" fmla="*/ 40 h 76"/>
              <a:gd name="T38" fmla="*/ 33 w 77"/>
              <a:gd name="T39" fmla="*/ 40 h 76"/>
              <a:gd name="T40" fmla="*/ 33 w 77"/>
              <a:gd name="T41" fmla="*/ 76 h 76"/>
              <a:gd name="T42" fmla="*/ 44 w 77"/>
              <a:gd name="T43" fmla="*/ 76 h 76"/>
              <a:gd name="T44" fmla="*/ 44 w 77"/>
              <a:gd name="T45" fmla="*/ 40 h 76"/>
              <a:gd name="T46" fmla="*/ 55 w 77"/>
              <a:gd name="T47" fmla="*/ 40 h 76"/>
              <a:gd name="T48" fmla="*/ 55 w 77"/>
              <a:gd name="T49" fmla="*/ 58 h 76"/>
              <a:gd name="T50" fmla="*/ 55 w 77"/>
              <a:gd name="T51" fmla="*/ 58 h 76"/>
              <a:gd name="T52" fmla="*/ 51 w 77"/>
              <a:gd name="T53" fmla="*/ 62 h 76"/>
              <a:gd name="T54" fmla="*/ 44 w 77"/>
              <a:gd name="T55" fmla="*/ 62 h 76"/>
              <a:gd name="T56" fmla="*/ 44 w 77"/>
              <a:gd name="T57" fmla="*/ 62 h 76"/>
              <a:gd name="T58" fmla="*/ 47 w 77"/>
              <a:gd name="T59" fmla="*/ 72 h 76"/>
              <a:gd name="T60" fmla="*/ 47 w 77"/>
              <a:gd name="T61" fmla="*/ 72 h 76"/>
              <a:gd name="T62" fmla="*/ 62 w 77"/>
              <a:gd name="T63" fmla="*/ 69 h 76"/>
              <a:gd name="T64" fmla="*/ 66 w 77"/>
              <a:gd name="T65" fmla="*/ 65 h 76"/>
              <a:gd name="T66" fmla="*/ 66 w 77"/>
              <a:gd name="T67" fmla="*/ 62 h 76"/>
              <a:gd name="T68" fmla="*/ 66 w 77"/>
              <a:gd name="T69" fmla="*/ 32 h 76"/>
              <a:gd name="T70" fmla="*/ 44 w 77"/>
              <a:gd name="T71" fmla="*/ 32 h 76"/>
              <a:gd name="T72" fmla="*/ 44 w 77"/>
              <a:gd name="T73" fmla="*/ 21 h 76"/>
              <a:gd name="T74" fmla="*/ 77 w 77"/>
              <a:gd name="T75" fmla="*/ 21 h 76"/>
              <a:gd name="T76" fmla="*/ 77 w 77"/>
              <a:gd name="T77" fmla="*/ 10 h 76"/>
              <a:gd name="T78" fmla="*/ 36 w 77"/>
              <a:gd name="T79" fmla="*/ 10 h 76"/>
              <a:gd name="T80" fmla="*/ 36 w 77"/>
              <a:gd name="T81" fmla="*/ 10 h 76"/>
              <a:gd name="T82" fmla="*/ 44 w 77"/>
              <a:gd name="T83" fmla="*/ 10 h 76"/>
              <a:gd name="T84" fmla="*/ 44 w 77"/>
              <a:gd name="T85" fmla="*/ 10 h 76"/>
              <a:gd name="T86" fmla="*/ 44 w 77"/>
              <a:gd name="T87" fmla="*/ 1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76">
                <a:moveTo>
                  <a:pt x="44" y="10"/>
                </a:moveTo>
                <a:lnTo>
                  <a:pt x="44" y="10"/>
                </a:lnTo>
                <a:lnTo>
                  <a:pt x="44" y="7"/>
                </a:lnTo>
                <a:lnTo>
                  <a:pt x="44" y="7"/>
                </a:lnTo>
                <a:lnTo>
                  <a:pt x="40" y="0"/>
                </a:lnTo>
                <a:lnTo>
                  <a:pt x="40" y="0"/>
                </a:lnTo>
                <a:lnTo>
                  <a:pt x="36" y="0"/>
                </a:lnTo>
                <a:lnTo>
                  <a:pt x="36" y="0"/>
                </a:lnTo>
                <a:lnTo>
                  <a:pt x="29" y="0"/>
                </a:lnTo>
                <a:lnTo>
                  <a:pt x="29" y="0"/>
                </a:lnTo>
                <a:lnTo>
                  <a:pt x="33" y="10"/>
                </a:lnTo>
                <a:lnTo>
                  <a:pt x="0" y="10"/>
                </a:lnTo>
                <a:lnTo>
                  <a:pt x="0" y="21"/>
                </a:lnTo>
                <a:lnTo>
                  <a:pt x="33" y="21"/>
                </a:lnTo>
                <a:lnTo>
                  <a:pt x="33" y="32"/>
                </a:lnTo>
                <a:lnTo>
                  <a:pt x="7" y="32"/>
                </a:lnTo>
                <a:lnTo>
                  <a:pt x="7" y="69"/>
                </a:lnTo>
                <a:lnTo>
                  <a:pt x="18" y="69"/>
                </a:lnTo>
                <a:lnTo>
                  <a:pt x="18" y="40"/>
                </a:lnTo>
                <a:lnTo>
                  <a:pt x="33" y="40"/>
                </a:lnTo>
                <a:lnTo>
                  <a:pt x="33" y="76"/>
                </a:lnTo>
                <a:lnTo>
                  <a:pt x="44" y="76"/>
                </a:lnTo>
                <a:lnTo>
                  <a:pt x="44" y="40"/>
                </a:lnTo>
                <a:lnTo>
                  <a:pt x="55" y="40"/>
                </a:lnTo>
                <a:lnTo>
                  <a:pt x="55" y="58"/>
                </a:lnTo>
                <a:lnTo>
                  <a:pt x="55" y="58"/>
                </a:lnTo>
                <a:lnTo>
                  <a:pt x="51" y="62"/>
                </a:lnTo>
                <a:lnTo>
                  <a:pt x="44" y="62"/>
                </a:lnTo>
                <a:lnTo>
                  <a:pt x="44" y="62"/>
                </a:lnTo>
                <a:lnTo>
                  <a:pt x="47" y="72"/>
                </a:lnTo>
                <a:lnTo>
                  <a:pt x="47" y="72"/>
                </a:lnTo>
                <a:lnTo>
                  <a:pt x="62" y="69"/>
                </a:lnTo>
                <a:lnTo>
                  <a:pt x="66" y="65"/>
                </a:lnTo>
                <a:lnTo>
                  <a:pt x="66" y="62"/>
                </a:lnTo>
                <a:lnTo>
                  <a:pt x="66" y="32"/>
                </a:lnTo>
                <a:lnTo>
                  <a:pt x="44" y="32"/>
                </a:lnTo>
                <a:lnTo>
                  <a:pt x="44" y="21"/>
                </a:lnTo>
                <a:lnTo>
                  <a:pt x="77" y="21"/>
                </a:lnTo>
                <a:lnTo>
                  <a:pt x="77" y="10"/>
                </a:lnTo>
                <a:lnTo>
                  <a:pt x="36" y="10"/>
                </a:lnTo>
                <a:lnTo>
                  <a:pt x="36" y="10"/>
                </a:lnTo>
                <a:lnTo>
                  <a:pt x="44" y="10"/>
                </a:lnTo>
                <a:lnTo>
                  <a:pt x="44" y="10"/>
                </a:lnTo>
                <a:lnTo>
                  <a:pt x="44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7"/>
          <p:cNvSpPr>
            <a:spLocks noEditPoints="1"/>
          </p:cNvSpPr>
          <p:nvPr/>
        </p:nvSpPr>
        <p:spPr bwMode="auto">
          <a:xfrm>
            <a:off x="8942797" y="3973513"/>
            <a:ext cx="127000" cy="120650"/>
          </a:xfrm>
          <a:custGeom>
            <a:avLst/>
            <a:gdLst>
              <a:gd name="T0" fmla="*/ 26 w 80"/>
              <a:gd name="T1" fmla="*/ 14 h 76"/>
              <a:gd name="T2" fmla="*/ 26 w 80"/>
              <a:gd name="T3" fmla="*/ 14 h 76"/>
              <a:gd name="T4" fmla="*/ 29 w 80"/>
              <a:gd name="T5" fmla="*/ 3 h 76"/>
              <a:gd name="T6" fmla="*/ 29 w 80"/>
              <a:gd name="T7" fmla="*/ 3 h 76"/>
              <a:gd name="T8" fmla="*/ 22 w 80"/>
              <a:gd name="T9" fmla="*/ 0 h 76"/>
              <a:gd name="T10" fmla="*/ 22 w 80"/>
              <a:gd name="T11" fmla="*/ 0 h 76"/>
              <a:gd name="T12" fmla="*/ 18 w 80"/>
              <a:gd name="T13" fmla="*/ 0 h 76"/>
              <a:gd name="T14" fmla="*/ 18 w 80"/>
              <a:gd name="T15" fmla="*/ 0 h 76"/>
              <a:gd name="T16" fmla="*/ 11 w 80"/>
              <a:gd name="T17" fmla="*/ 18 h 76"/>
              <a:gd name="T18" fmla="*/ 0 w 80"/>
              <a:gd name="T19" fmla="*/ 40 h 76"/>
              <a:gd name="T20" fmla="*/ 0 w 80"/>
              <a:gd name="T21" fmla="*/ 40 h 76"/>
              <a:gd name="T22" fmla="*/ 7 w 80"/>
              <a:gd name="T23" fmla="*/ 47 h 76"/>
              <a:gd name="T24" fmla="*/ 7 w 80"/>
              <a:gd name="T25" fmla="*/ 47 h 76"/>
              <a:gd name="T26" fmla="*/ 11 w 80"/>
              <a:gd name="T27" fmla="*/ 40 h 76"/>
              <a:gd name="T28" fmla="*/ 11 w 80"/>
              <a:gd name="T29" fmla="*/ 76 h 76"/>
              <a:gd name="T30" fmla="*/ 22 w 80"/>
              <a:gd name="T31" fmla="*/ 76 h 76"/>
              <a:gd name="T32" fmla="*/ 22 w 80"/>
              <a:gd name="T33" fmla="*/ 25 h 76"/>
              <a:gd name="T34" fmla="*/ 22 w 80"/>
              <a:gd name="T35" fmla="*/ 25 h 76"/>
              <a:gd name="T36" fmla="*/ 26 w 80"/>
              <a:gd name="T37" fmla="*/ 14 h 76"/>
              <a:gd name="T38" fmla="*/ 26 w 80"/>
              <a:gd name="T39" fmla="*/ 14 h 76"/>
              <a:gd name="T40" fmla="*/ 26 w 80"/>
              <a:gd name="T41" fmla="*/ 14 h 76"/>
              <a:gd name="T42" fmla="*/ 62 w 80"/>
              <a:gd name="T43" fmla="*/ 14 h 76"/>
              <a:gd name="T44" fmla="*/ 62 w 80"/>
              <a:gd name="T45" fmla="*/ 22 h 76"/>
              <a:gd name="T46" fmla="*/ 44 w 80"/>
              <a:gd name="T47" fmla="*/ 22 h 76"/>
              <a:gd name="T48" fmla="*/ 44 w 80"/>
              <a:gd name="T49" fmla="*/ 14 h 76"/>
              <a:gd name="T50" fmla="*/ 62 w 80"/>
              <a:gd name="T51" fmla="*/ 14 h 76"/>
              <a:gd name="T52" fmla="*/ 62 w 80"/>
              <a:gd name="T53" fmla="*/ 14 h 76"/>
              <a:gd name="T54" fmla="*/ 22 w 80"/>
              <a:gd name="T55" fmla="*/ 69 h 76"/>
              <a:gd name="T56" fmla="*/ 22 w 80"/>
              <a:gd name="T57" fmla="*/ 69 h 76"/>
              <a:gd name="T58" fmla="*/ 33 w 80"/>
              <a:gd name="T59" fmla="*/ 76 h 76"/>
              <a:gd name="T60" fmla="*/ 33 w 80"/>
              <a:gd name="T61" fmla="*/ 76 h 76"/>
              <a:gd name="T62" fmla="*/ 40 w 80"/>
              <a:gd name="T63" fmla="*/ 66 h 76"/>
              <a:gd name="T64" fmla="*/ 47 w 80"/>
              <a:gd name="T65" fmla="*/ 55 h 76"/>
              <a:gd name="T66" fmla="*/ 47 w 80"/>
              <a:gd name="T67" fmla="*/ 76 h 76"/>
              <a:gd name="T68" fmla="*/ 58 w 80"/>
              <a:gd name="T69" fmla="*/ 76 h 76"/>
              <a:gd name="T70" fmla="*/ 58 w 80"/>
              <a:gd name="T71" fmla="*/ 58 h 76"/>
              <a:gd name="T72" fmla="*/ 58 w 80"/>
              <a:gd name="T73" fmla="*/ 58 h 76"/>
              <a:gd name="T74" fmla="*/ 66 w 80"/>
              <a:gd name="T75" fmla="*/ 69 h 76"/>
              <a:gd name="T76" fmla="*/ 73 w 80"/>
              <a:gd name="T77" fmla="*/ 76 h 76"/>
              <a:gd name="T78" fmla="*/ 73 w 80"/>
              <a:gd name="T79" fmla="*/ 76 h 76"/>
              <a:gd name="T80" fmla="*/ 80 w 80"/>
              <a:gd name="T81" fmla="*/ 66 h 76"/>
              <a:gd name="T82" fmla="*/ 80 w 80"/>
              <a:gd name="T83" fmla="*/ 66 h 76"/>
              <a:gd name="T84" fmla="*/ 69 w 80"/>
              <a:gd name="T85" fmla="*/ 58 h 76"/>
              <a:gd name="T86" fmla="*/ 62 w 80"/>
              <a:gd name="T87" fmla="*/ 47 h 76"/>
              <a:gd name="T88" fmla="*/ 80 w 80"/>
              <a:gd name="T89" fmla="*/ 47 h 76"/>
              <a:gd name="T90" fmla="*/ 80 w 80"/>
              <a:gd name="T91" fmla="*/ 40 h 76"/>
              <a:gd name="T92" fmla="*/ 58 w 80"/>
              <a:gd name="T93" fmla="*/ 40 h 76"/>
              <a:gd name="T94" fmla="*/ 58 w 80"/>
              <a:gd name="T95" fmla="*/ 33 h 76"/>
              <a:gd name="T96" fmla="*/ 73 w 80"/>
              <a:gd name="T97" fmla="*/ 33 h 76"/>
              <a:gd name="T98" fmla="*/ 73 w 80"/>
              <a:gd name="T99" fmla="*/ 3 h 76"/>
              <a:gd name="T100" fmla="*/ 33 w 80"/>
              <a:gd name="T101" fmla="*/ 3 h 76"/>
              <a:gd name="T102" fmla="*/ 33 w 80"/>
              <a:gd name="T103" fmla="*/ 33 h 76"/>
              <a:gd name="T104" fmla="*/ 47 w 80"/>
              <a:gd name="T105" fmla="*/ 33 h 76"/>
              <a:gd name="T106" fmla="*/ 47 w 80"/>
              <a:gd name="T107" fmla="*/ 40 h 76"/>
              <a:gd name="T108" fmla="*/ 26 w 80"/>
              <a:gd name="T109" fmla="*/ 40 h 76"/>
              <a:gd name="T110" fmla="*/ 26 w 80"/>
              <a:gd name="T111" fmla="*/ 47 h 76"/>
              <a:gd name="T112" fmla="*/ 40 w 80"/>
              <a:gd name="T113" fmla="*/ 47 h 76"/>
              <a:gd name="T114" fmla="*/ 40 w 80"/>
              <a:gd name="T115" fmla="*/ 47 h 76"/>
              <a:gd name="T116" fmla="*/ 33 w 80"/>
              <a:gd name="T117" fmla="*/ 58 h 76"/>
              <a:gd name="T118" fmla="*/ 22 w 80"/>
              <a:gd name="T119" fmla="*/ 69 h 76"/>
              <a:gd name="T120" fmla="*/ 22 w 80"/>
              <a:gd name="T121" fmla="*/ 69 h 76"/>
              <a:gd name="T122" fmla="*/ 22 w 80"/>
              <a:gd name="T123" fmla="*/ 69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0" h="76">
                <a:moveTo>
                  <a:pt x="26" y="14"/>
                </a:moveTo>
                <a:lnTo>
                  <a:pt x="26" y="14"/>
                </a:lnTo>
                <a:lnTo>
                  <a:pt x="29" y="3"/>
                </a:lnTo>
                <a:lnTo>
                  <a:pt x="29" y="3"/>
                </a:lnTo>
                <a:lnTo>
                  <a:pt x="22" y="0"/>
                </a:lnTo>
                <a:lnTo>
                  <a:pt x="22" y="0"/>
                </a:lnTo>
                <a:lnTo>
                  <a:pt x="18" y="0"/>
                </a:lnTo>
                <a:lnTo>
                  <a:pt x="18" y="0"/>
                </a:lnTo>
                <a:lnTo>
                  <a:pt x="11" y="18"/>
                </a:lnTo>
                <a:lnTo>
                  <a:pt x="0" y="40"/>
                </a:lnTo>
                <a:lnTo>
                  <a:pt x="0" y="40"/>
                </a:lnTo>
                <a:lnTo>
                  <a:pt x="7" y="47"/>
                </a:lnTo>
                <a:lnTo>
                  <a:pt x="7" y="47"/>
                </a:lnTo>
                <a:lnTo>
                  <a:pt x="11" y="40"/>
                </a:lnTo>
                <a:lnTo>
                  <a:pt x="11" y="76"/>
                </a:lnTo>
                <a:lnTo>
                  <a:pt x="22" y="76"/>
                </a:lnTo>
                <a:lnTo>
                  <a:pt x="22" y="25"/>
                </a:lnTo>
                <a:lnTo>
                  <a:pt x="22" y="25"/>
                </a:lnTo>
                <a:lnTo>
                  <a:pt x="26" y="14"/>
                </a:lnTo>
                <a:lnTo>
                  <a:pt x="26" y="14"/>
                </a:lnTo>
                <a:lnTo>
                  <a:pt x="26" y="14"/>
                </a:lnTo>
                <a:close/>
                <a:moveTo>
                  <a:pt x="62" y="14"/>
                </a:moveTo>
                <a:lnTo>
                  <a:pt x="62" y="22"/>
                </a:lnTo>
                <a:lnTo>
                  <a:pt x="44" y="22"/>
                </a:lnTo>
                <a:lnTo>
                  <a:pt x="44" y="14"/>
                </a:lnTo>
                <a:lnTo>
                  <a:pt x="62" y="14"/>
                </a:lnTo>
                <a:lnTo>
                  <a:pt x="62" y="14"/>
                </a:lnTo>
                <a:close/>
                <a:moveTo>
                  <a:pt x="22" y="69"/>
                </a:moveTo>
                <a:lnTo>
                  <a:pt x="22" y="69"/>
                </a:lnTo>
                <a:lnTo>
                  <a:pt x="33" y="76"/>
                </a:lnTo>
                <a:lnTo>
                  <a:pt x="33" y="76"/>
                </a:lnTo>
                <a:lnTo>
                  <a:pt x="40" y="66"/>
                </a:lnTo>
                <a:lnTo>
                  <a:pt x="47" y="55"/>
                </a:lnTo>
                <a:lnTo>
                  <a:pt x="47" y="76"/>
                </a:lnTo>
                <a:lnTo>
                  <a:pt x="58" y="76"/>
                </a:lnTo>
                <a:lnTo>
                  <a:pt x="58" y="58"/>
                </a:lnTo>
                <a:lnTo>
                  <a:pt x="58" y="58"/>
                </a:lnTo>
                <a:lnTo>
                  <a:pt x="66" y="69"/>
                </a:lnTo>
                <a:lnTo>
                  <a:pt x="73" y="76"/>
                </a:lnTo>
                <a:lnTo>
                  <a:pt x="73" y="76"/>
                </a:lnTo>
                <a:lnTo>
                  <a:pt x="80" y="66"/>
                </a:lnTo>
                <a:lnTo>
                  <a:pt x="80" y="66"/>
                </a:lnTo>
                <a:lnTo>
                  <a:pt x="69" y="58"/>
                </a:lnTo>
                <a:lnTo>
                  <a:pt x="62" y="47"/>
                </a:lnTo>
                <a:lnTo>
                  <a:pt x="80" y="47"/>
                </a:lnTo>
                <a:lnTo>
                  <a:pt x="80" y="40"/>
                </a:lnTo>
                <a:lnTo>
                  <a:pt x="58" y="40"/>
                </a:lnTo>
                <a:lnTo>
                  <a:pt x="58" y="33"/>
                </a:lnTo>
                <a:lnTo>
                  <a:pt x="73" y="33"/>
                </a:lnTo>
                <a:lnTo>
                  <a:pt x="73" y="3"/>
                </a:lnTo>
                <a:lnTo>
                  <a:pt x="33" y="3"/>
                </a:lnTo>
                <a:lnTo>
                  <a:pt x="33" y="33"/>
                </a:lnTo>
                <a:lnTo>
                  <a:pt x="47" y="33"/>
                </a:lnTo>
                <a:lnTo>
                  <a:pt x="47" y="40"/>
                </a:lnTo>
                <a:lnTo>
                  <a:pt x="26" y="40"/>
                </a:lnTo>
                <a:lnTo>
                  <a:pt x="26" y="47"/>
                </a:lnTo>
                <a:lnTo>
                  <a:pt x="40" y="47"/>
                </a:lnTo>
                <a:lnTo>
                  <a:pt x="40" y="47"/>
                </a:lnTo>
                <a:lnTo>
                  <a:pt x="33" y="58"/>
                </a:lnTo>
                <a:lnTo>
                  <a:pt x="22" y="69"/>
                </a:lnTo>
                <a:lnTo>
                  <a:pt x="22" y="69"/>
                </a:lnTo>
                <a:lnTo>
                  <a:pt x="22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8"/>
          <p:cNvSpPr>
            <a:spLocks noEditPoints="1"/>
          </p:cNvSpPr>
          <p:nvPr/>
        </p:nvSpPr>
        <p:spPr bwMode="auto">
          <a:xfrm>
            <a:off x="9082497" y="3973513"/>
            <a:ext cx="127000" cy="127000"/>
          </a:xfrm>
          <a:custGeom>
            <a:avLst/>
            <a:gdLst>
              <a:gd name="T0" fmla="*/ 47 w 80"/>
              <a:gd name="T1" fmla="*/ 7 h 80"/>
              <a:gd name="T2" fmla="*/ 47 w 80"/>
              <a:gd name="T3" fmla="*/ 7 h 80"/>
              <a:gd name="T4" fmla="*/ 47 w 80"/>
              <a:gd name="T5" fmla="*/ 0 h 80"/>
              <a:gd name="T6" fmla="*/ 47 w 80"/>
              <a:gd name="T7" fmla="*/ 0 h 80"/>
              <a:gd name="T8" fmla="*/ 32 w 80"/>
              <a:gd name="T9" fmla="*/ 0 h 80"/>
              <a:gd name="T10" fmla="*/ 32 w 80"/>
              <a:gd name="T11" fmla="*/ 0 h 80"/>
              <a:gd name="T12" fmla="*/ 32 w 80"/>
              <a:gd name="T13" fmla="*/ 0 h 80"/>
              <a:gd name="T14" fmla="*/ 32 w 80"/>
              <a:gd name="T15" fmla="*/ 0 h 80"/>
              <a:gd name="T16" fmla="*/ 36 w 80"/>
              <a:gd name="T17" fmla="*/ 7 h 80"/>
              <a:gd name="T18" fmla="*/ 3 w 80"/>
              <a:gd name="T19" fmla="*/ 7 h 80"/>
              <a:gd name="T20" fmla="*/ 3 w 80"/>
              <a:gd name="T21" fmla="*/ 25 h 80"/>
              <a:gd name="T22" fmla="*/ 14 w 80"/>
              <a:gd name="T23" fmla="*/ 25 h 80"/>
              <a:gd name="T24" fmla="*/ 14 w 80"/>
              <a:gd name="T25" fmla="*/ 18 h 80"/>
              <a:gd name="T26" fmla="*/ 65 w 80"/>
              <a:gd name="T27" fmla="*/ 18 h 80"/>
              <a:gd name="T28" fmla="*/ 65 w 80"/>
              <a:gd name="T29" fmla="*/ 25 h 80"/>
              <a:gd name="T30" fmla="*/ 76 w 80"/>
              <a:gd name="T31" fmla="*/ 25 h 80"/>
              <a:gd name="T32" fmla="*/ 76 w 80"/>
              <a:gd name="T33" fmla="*/ 7 h 80"/>
              <a:gd name="T34" fmla="*/ 47 w 80"/>
              <a:gd name="T35" fmla="*/ 7 h 80"/>
              <a:gd name="T36" fmla="*/ 47 w 80"/>
              <a:gd name="T37" fmla="*/ 7 h 80"/>
              <a:gd name="T38" fmla="*/ 47 w 80"/>
              <a:gd name="T39" fmla="*/ 7 h 80"/>
              <a:gd name="T40" fmla="*/ 47 w 80"/>
              <a:gd name="T41" fmla="*/ 7 h 80"/>
              <a:gd name="T42" fmla="*/ 47 w 80"/>
              <a:gd name="T43" fmla="*/ 7 h 80"/>
              <a:gd name="T44" fmla="*/ 69 w 80"/>
              <a:gd name="T45" fmla="*/ 25 h 80"/>
              <a:gd name="T46" fmla="*/ 14 w 80"/>
              <a:gd name="T47" fmla="*/ 25 h 80"/>
              <a:gd name="T48" fmla="*/ 14 w 80"/>
              <a:gd name="T49" fmla="*/ 36 h 80"/>
              <a:gd name="T50" fmla="*/ 36 w 80"/>
              <a:gd name="T51" fmla="*/ 36 h 80"/>
              <a:gd name="T52" fmla="*/ 36 w 80"/>
              <a:gd name="T53" fmla="*/ 62 h 80"/>
              <a:gd name="T54" fmla="*/ 36 w 80"/>
              <a:gd name="T55" fmla="*/ 62 h 80"/>
              <a:gd name="T56" fmla="*/ 29 w 80"/>
              <a:gd name="T57" fmla="*/ 55 h 80"/>
              <a:gd name="T58" fmla="*/ 29 w 80"/>
              <a:gd name="T59" fmla="*/ 55 h 80"/>
              <a:gd name="T60" fmla="*/ 29 w 80"/>
              <a:gd name="T61" fmla="*/ 47 h 80"/>
              <a:gd name="T62" fmla="*/ 29 w 80"/>
              <a:gd name="T63" fmla="*/ 47 h 80"/>
              <a:gd name="T64" fmla="*/ 32 w 80"/>
              <a:gd name="T65" fmla="*/ 44 h 80"/>
              <a:gd name="T66" fmla="*/ 32 w 80"/>
              <a:gd name="T67" fmla="*/ 44 h 80"/>
              <a:gd name="T68" fmla="*/ 18 w 80"/>
              <a:gd name="T69" fmla="*/ 40 h 80"/>
              <a:gd name="T70" fmla="*/ 18 w 80"/>
              <a:gd name="T71" fmla="*/ 40 h 80"/>
              <a:gd name="T72" fmla="*/ 14 w 80"/>
              <a:gd name="T73" fmla="*/ 58 h 80"/>
              <a:gd name="T74" fmla="*/ 0 w 80"/>
              <a:gd name="T75" fmla="*/ 73 h 80"/>
              <a:gd name="T76" fmla="*/ 0 w 80"/>
              <a:gd name="T77" fmla="*/ 73 h 80"/>
              <a:gd name="T78" fmla="*/ 11 w 80"/>
              <a:gd name="T79" fmla="*/ 80 h 80"/>
              <a:gd name="T80" fmla="*/ 11 w 80"/>
              <a:gd name="T81" fmla="*/ 80 h 80"/>
              <a:gd name="T82" fmla="*/ 21 w 80"/>
              <a:gd name="T83" fmla="*/ 66 h 80"/>
              <a:gd name="T84" fmla="*/ 21 w 80"/>
              <a:gd name="T85" fmla="*/ 66 h 80"/>
              <a:gd name="T86" fmla="*/ 32 w 80"/>
              <a:gd name="T87" fmla="*/ 73 h 80"/>
              <a:gd name="T88" fmla="*/ 32 w 80"/>
              <a:gd name="T89" fmla="*/ 73 h 80"/>
              <a:gd name="T90" fmla="*/ 47 w 80"/>
              <a:gd name="T91" fmla="*/ 76 h 80"/>
              <a:gd name="T92" fmla="*/ 47 w 80"/>
              <a:gd name="T93" fmla="*/ 76 h 80"/>
              <a:gd name="T94" fmla="*/ 76 w 80"/>
              <a:gd name="T95" fmla="*/ 76 h 80"/>
              <a:gd name="T96" fmla="*/ 76 w 80"/>
              <a:gd name="T97" fmla="*/ 76 h 80"/>
              <a:gd name="T98" fmla="*/ 80 w 80"/>
              <a:gd name="T99" fmla="*/ 66 h 80"/>
              <a:gd name="T100" fmla="*/ 80 w 80"/>
              <a:gd name="T101" fmla="*/ 66 h 80"/>
              <a:gd name="T102" fmla="*/ 47 w 80"/>
              <a:gd name="T103" fmla="*/ 66 h 80"/>
              <a:gd name="T104" fmla="*/ 47 w 80"/>
              <a:gd name="T105" fmla="*/ 55 h 80"/>
              <a:gd name="T106" fmla="*/ 69 w 80"/>
              <a:gd name="T107" fmla="*/ 55 h 80"/>
              <a:gd name="T108" fmla="*/ 69 w 80"/>
              <a:gd name="T109" fmla="*/ 44 h 80"/>
              <a:gd name="T110" fmla="*/ 47 w 80"/>
              <a:gd name="T111" fmla="*/ 44 h 80"/>
              <a:gd name="T112" fmla="*/ 47 w 80"/>
              <a:gd name="T113" fmla="*/ 36 h 80"/>
              <a:gd name="T114" fmla="*/ 69 w 80"/>
              <a:gd name="T115" fmla="*/ 36 h 80"/>
              <a:gd name="T116" fmla="*/ 69 w 80"/>
              <a:gd name="T117" fmla="*/ 25 h 80"/>
              <a:gd name="T118" fmla="*/ 69 w 80"/>
              <a:gd name="T119" fmla="*/ 2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0" h="80">
                <a:moveTo>
                  <a:pt x="47" y="7"/>
                </a:moveTo>
                <a:lnTo>
                  <a:pt x="47" y="7"/>
                </a:lnTo>
                <a:lnTo>
                  <a:pt x="47" y="0"/>
                </a:lnTo>
                <a:lnTo>
                  <a:pt x="47" y="0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36" y="7"/>
                </a:lnTo>
                <a:lnTo>
                  <a:pt x="3" y="7"/>
                </a:lnTo>
                <a:lnTo>
                  <a:pt x="3" y="25"/>
                </a:lnTo>
                <a:lnTo>
                  <a:pt x="14" y="25"/>
                </a:lnTo>
                <a:lnTo>
                  <a:pt x="14" y="18"/>
                </a:lnTo>
                <a:lnTo>
                  <a:pt x="65" y="18"/>
                </a:lnTo>
                <a:lnTo>
                  <a:pt x="65" y="25"/>
                </a:lnTo>
                <a:lnTo>
                  <a:pt x="76" y="25"/>
                </a:lnTo>
                <a:lnTo>
                  <a:pt x="76" y="7"/>
                </a:lnTo>
                <a:lnTo>
                  <a:pt x="47" y="7"/>
                </a:lnTo>
                <a:lnTo>
                  <a:pt x="47" y="7"/>
                </a:lnTo>
                <a:lnTo>
                  <a:pt x="47" y="7"/>
                </a:lnTo>
                <a:lnTo>
                  <a:pt x="47" y="7"/>
                </a:lnTo>
                <a:lnTo>
                  <a:pt x="47" y="7"/>
                </a:lnTo>
                <a:close/>
                <a:moveTo>
                  <a:pt x="69" y="25"/>
                </a:moveTo>
                <a:lnTo>
                  <a:pt x="14" y="25"/>
                </a:lnTo>
                <a:lnTo>
                  <a:pt x="14" y="36"/>
                </a:lnTo>
                <a:lnTo>
                  <a:pt x="36" y="36"/>
                </a:lnTo>
                <a:lnTo>
                  <a:pt x="36" y="62"/>
                </a:lnTo>
                <a:lnTo>
                  <a:pt x="36" y="62"/>
                </a:lnTo>
                <a:lnTo>
                  <a:pt x="29" y="55"/>
                </a:lnTo>
                <a:lnTo>
                  <a:pt x="29" y="55"/>
                </a:lnTo>
                <a:lnTo>
                  <a:pt x="29" y="47"/>
                </a:lnTo>
                <a:lnTo>
                  <a:pt x="29" y="47"/>
                </a:lnTo>
                <a:lnTo>
                  <a:pt x="32" y="44"/>
                </a:lnTo>
                <a:lnTo>
                  <a:pt x="32" y="44"/>
                </a:lnTo>
                <a:lnTo>
                  <a:pt x="18" y="40"/>
                </a:lnTo>
                <a:lnTo>
                  <a:pt x="18" y="40"/>
                </a:lnTo>
                <a:lnTo>
                  <a:pt x="14" y="58"/>
                </a:lnTo>
                <a:lnTo>
                  <a:pt x="0" y="73"/>
                </a:lnTo>
                <a:lnTo>
                  <a:pt x="0" y="73"/>
                </a:lnTo>
                <a:lnTo>
                  <a:pt x="11" y="80"/>
                </a:lnTo>
                <a:lnTo>
                  <a:pt x="11" y="80"/>
                </a:lnTo>
                <a:lnTo>
                  <a:pt x="21" y="66"/>
                </a:lnTo>
                <a:lnTo>
                  <a:pt x="21" y="66"/>
                </a:lnTo>
                <a:lnTo>
                  <a:pt x="32" y="73"/>
                </a:lnTo>
                <a:lnTo>
                  <a:pt x="32" y="73"/>
                </a:lnTo>
                <a:lnTo>
                  <a:pt x="47" y="76"/>
                </a:lnTo>
                <a:lnTo>
                  <a:pt x="47" y="76"/>
                </a:lnTo>
                <a:lnTo>
                  <a:pt x="76" y="76"/>
                </a:lnTo>
                <a:lnTo>
                  <a:pt x="76" y="76"/>
                </a:lnTo>
                <a:lnTo>
                  <a:pt x="80" y="66"/>
                </a:lnTo>
                <a:lnTo>
                  <a:pt x="80" y="66"/>
                </a:lnTo>
                <a:lnTo>
                  <a:pt x="47" y="66"/>
                </a:lnTo>
                <a:lnTo>
                  <a:pt x="47" y="55"/>
                </a:lnTo>
                <a:lnTo>
                  <a:pt x="69" y="55"/>
                </a:lnTo>
                <a:lnTo>
                  <a:pt x="69" y="44"/>
                </a:lnTo>
                <a:lnTo>
                  <a:pt x="47" y="44"/>
                </a:lnTo>
                <a:lnTo>
                  <a:pt x="47" y="36"/>
                </a:lnTo>
                <a:lnTo>
                  <a:pt x="69" y="36"/>
                </a:lnTo>
                <a:lnTo>
                  <a:pt x="69" y="25"/>
                </a:lnTo>
                <a:lnTo>
                  <a:pt x="69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39"/>
          <p:cNvSpPr>
            <a:spLocks/>
          </p:cNvSpPr>
          <p:nvPr/>
        </p:nvSpPr>
        <p:spPr bwMode="auto">
          <a:xfrm>
            <a:off x="9226959" y="3973513"/>
            <a:ext cx="120650" cy="127000"/>
          </a:xfrm>
          <a:custGeom>
            <a:avLst/>
            <a:gdLst>
              <a:gd name="T0" fmla="*/ 44 w 76"/>
              <a:gd name="T1" fmla="*/ 11 h 80"/>
              <a:gd name="T2" fmla="*/ 44 w 76"/>
              <a:gd name="T3" fmla="*/ 11 h 80"/>
              <a:gd name="T4" fmla="*/ 44 w 76"/>
              <a:gd name="T5" fmla="*/ 7 h 80"/>
              <a:gd name="T6" fmla="*/ 44 w 76"/>
              <a:gd name="T7" fmla="*/ 7 h 80"/>
              <a:gd name="T8" fmla="*/ 44 w 76"/>
              <a:gd name="T9" fmla="*/ 0 h 80"/>
              <a:gd name="T10" fmla="*/ 44 w 76"/>
              <a:gd name="T11" fmla="*/ 0 h 80"/>
              <a:gd name="T12" fmla="*/ 36 w 76"/>
              <a:gd name="T13" fmla="*/ 0 h 80"/>
              <a:gd name="T14" fmla="*/ 36 w 76"/>
              <a:gd name="T15" fmla="*/ 0 h 80"/>
              <a:gd name="T16" fmla="*/ 29 w 76"/>
              <a:gd name="T17" fmla="*/ 3 h 80"/>
              <a:gd name="T18" fmla="*/ 29 w 76"/>
              <a:gd name="T19" fmla="*/ 3 h 80"/>
              <a:gd name="T20" fmla="*/ 33 w 76"/>
              <a:gd name="T21" fmla="*/ 11 h 80"/>
              <a:gd name="T22" fmla="*/ 0 w 76"/>
              <a:gd name="T23" fmla="*/ 11 h 80"/>
              <a:gd name="T24" fmla="*/ 0 w 76"/>
              <a:gd name="T25" fmla="*/ 22 h 80"/>
              <a:gd name="T26" fmla="*/ 33 w 76"/>
              <a:gd name="T27" fmla="*/ 22 h 80"/>
              <a:gd name="T28" fmla="*/ 33 w 76"/>
              <a:gd name="T29" fmla="*/ 33 h 80"/>
              <a:gd name="T30" fmla="*/ 11 w 76"/>
              <a:gd name="T31" fmla="*/ 33 h 80"/>
              <a:gd name="T32" fmla="*/ 11 w 76"/>
              <a:gd name="T33" fmla="*/ 69 h 80"/>
              <a:gd name="T34" fmla="*/ 22 w 76"/>
              <a:gd name="T35" fmla="*/ 69 h 80"/>
              <a:gd name="T36" fmla="*/ 22 w 76"/>
              <a:gd name="T37" fmla="*/ 40 h 80"/>
              <a:gd name="T38" fmla="*/ 33 w 76"/>
              <a:gd name="T39" fmla="*/ 40 h 80"/>
              <a:gd name="T40" fmla="*/ 33 w 76"/>
              <a:gd name="T41" fmla="*/ 80 h 80"/>
              <a:gd name="T42" fmla="*/ 44 w 76"/>
              <a:gd name="T43" fmla="*/ 80 h 80"/>
              <a:gd name="T44" fmla="*/ 44 w 76"/>
              <a:gd name="T45" fmla="*/ 40 h 80"/>
              <a:gd name="T46" fmla="*/ 55 w 76"/>
              <a:gd name="T47" fmla="*/ 40 h 80"/>
              <a:gd name="T48" fmla="*/ 55 w 76"/>
              <a:gd name="T49" fmla="*/ 58 h 80"/>
              <a:gd name="T50" fmla="*/ 55 w 76"/>
              <a:gd name="T51" fmla="*/ 58 h 80"/>
              <a:gd name="T52" fmla="*/ 55 w 76"/>
              <a:gd name="T53" fmla="*/ 62 h 80"/>
              <a:gd name="T54" fmla="*/ 47 w 76"/>
              <a:gd name="T55" fmla="*/ 62 h 80"/>
              <a:gd name="T56" fmla="*/ 47 w 76"/>
              <a:gd name="T57" fmla="*/ 62 h 80"/>
              <a:gd name="T58" fmla="*/ 51 w 76"/>
              <a:gd name="T59" fmla="*/ 73 h 80"/>
              <a:gd name="T60" fmla="*/ 51 w 76"/>
              <a:gd name="T61" fmla="*/ 73 h 80"/>
              <a:gd name="T62" fmla="*/ 62 w 76"/>
              <a:gd name="T63" fmla="*/ 69 h 80"/>
              <a:gd name="T64" fmla="*/ 65 w 76"/>
              <a:gd name="T65" fmla="*/ 66 h 80"/>
              <a:gd name="T66" fmla="*/ 65 w 76"/>
              <a:gd name="T67" fmla="*/ 66 h 80"/>
              <a:gd name="T68" fmla="*/ 65 w 76"/>
              <a:gd name="T69" fmla="*/ 33 h 80"/>
              <a:gd name="T70" fmla="*/ 44 w 76"/>
              <a:gd name="T71" fmla="*/ 33 h 80"/>
              <a:gd name="T72" fmla="*/ 44 w 76"/>
              <a:gd name="T73" fmla="*/ 22 h 80"/>
              <a:gd name="T74" fmla="*/ 76 w 76"/>
              <a:gd name="T75" fmla="*/ 22 h 80"/>
              <a:gd name="T76" fmla="*/ 76 w 76"/>
              <a:gd name="T77" fmla="*/ 11 h 80"/>
              <a:gd name="T78" fmla="*/ 36 w 76"/>
              <a:gd name="T79" fmla="*/ 11 h 80"/>
              <a:gd name="T80" fmla="*/ 36 w 76"/>
              <a:gd name="T81" fmla="*/ 11 h 80"/>
              <a:gd name="T82" fmla="*/ 44 w 76"/>
              <a:gd name="T83" fmla="*/ 11 h 80"/>
              <a:gd name="T84" fmla="*/ 44 w 76"/>
              <a:gd name="T85" fmla="*/ 11 h 80"/>
              <a:gd name="T86" fmla="*/ 44 w 76"/>
              <a:gd name="T87" fmla="*/ 1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6" h="80">
                <a:moveTo>
                  <a:pt x="44" y="11"/>
                </a:moveTo>
                <a:lnTo>
                  <a:pt x="44" y="11"/>
                </a:lnTo>
                <a:lnTo>
                  <a:pt x="44" y="7"/>
                </a:lnTo>
                <a:lnTo>
                  <a:pt x="44" y="7"/>
                </a:lnTo>
                <a:lnTo>
                  <a:pt x="44" y="0"/>
                </a:lnTo>
                <a:lnTo>
                  <a:pt x="44" y="0"/>
                </a:lnTo>
                <a:lnTo>
                  <a:pt x="36" y="0"/>
                </a:lnTo>
                <a:lnTo>
                  <a:pt x="36" y="0"/>
                </a:lnTo>
                <a:lnTo>
                  <a:pt x="29" y="3"/>
                </a:lnTo>
                <a:lnTo>
                  <a:pt x="29" y="3"/>
                </a:lnTo>
                <a:lnTo>
                  <a:pt x="33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33"/>
                </a:lnTo>
                <a:lnTo>
                  <a:pt x="11" y="33"/>
                </a:lnTo>
                <a:lnTo>
                  <a:pt x="11" y="69"/>
                </a:lnTo>
                <a:lnTo>
                  <a:pt x="22" y="69"/>
                </a:lnTo>
                <a:lnTo>
                  <a:pt x="22" y="40"/>
                </a:lnTo>
                <a:lnTo>
                  <a:pt x="33" y="40"/>
                </a:lnTo>
                <a:lnTo>
                  <a:pt x="33" y="80"/>
                </a:lnTo>
                <a:lnTo>
                  <a:pt x="44" y="80"/>
                </a:lnTo>
                <a:lnTo>
                  <a:pt x="44" y="40"/>
                </a:lnTo>
                <a:lnTo>
                  <a:pt x="55" y="40"/>
                </a:lnTo>
                <a:lnTo>
                  <a:pt x="55" y="58"/>
                </a:lnTo>
                <a:lnTo>
                  <a:pt x="55" y="58"/>
                </a:lnTo>
                <a:lnTo>
                  <a:pt x="55" y="62"/>
                </a:lnTo>
                <a:lnTo>
                  <a:pt x="47" y="62"/>
                </a:lnTo>
                <a:lnTo>
                  <a:pt x="47" y="62"/>
                </a:lnTo>
                <a:lnTo>
                  <a:pt x="51" y="73"/>
                </a:lnTo>
                <a:lnTo>
                  <a:pt x="51" y="73"/>
                </a:lnTo>
                <a:lnTo>
                  <a:pt x="62" y="69"/>
                </a:lnTo>
                <a:lnTo>
                  <a:pt x="65" y="66"/>
                </a:lnTo>
                <a:lnTo>
                  <a:pt x="65" y="66"/>
                </a:lnTo>
                <a:lnTo>
                  <a:pt x="65" y="33"/>
                </a:lnTo>
                <a:lnTo>
                  <a:pt x="44" y="33"/>
                </a:lnTo>
                <a:lnTo>
                  <a:pt x="44" y="22"/>
                </a:lnTo>
                <a:lnTo>
                  <a:pt x="76" y="22"/>
                </a:lnTo>
                <a:lnTo>
                  <a:pt x="76" y="11"/>
                </a:lnTo>
                <a:lnTo>
                  <a:pt x="36" y="11"/>
                </a:lnTo>
                <a:lnTo>
                  <a:pt x="36" y="11"/>
                </a:lnTo>
                <a:lnTo>
                  <a:pt x="44" y="11"/>
                </a:lnTo>
                <a:lnTo>
                  <a:pt x="44" y="11"/>
                </a:lnTo>
                <a:lnTo>
                  <a:pt x="44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9887359" y="3179763"/>
            <a:ext cx="120650" cy="127000"/>
          </a:xfrm>
          <a:custGeom>
            <a:avLst/>
            <a:gdLst>
              <a:gd name="T0" fmla="*/ 3 w 76"/>
              <a:gd name="T1" fmla="*/ 44 h 80"/>
              <a:gd name="T2" fmla="*/ 0 w 76"/>
              <a:gd name="T3" fmla="*/ 73 h 80"/>
              <a:gd name="T4" fmla="*/ 7 w 76"/>
              <a:gd name="T5" fmla="*/ 77 h 80"/>
              <a:gd name="T6" fmla="*/ 14 w 76"/>
              <a:gd name="T7" fmla="*/ 62 h 80"/>
              <a:gd name="T8" fmla="*/ 14 w 76"/>
              <a:gd name="T9" fmla="*/ 15 h 80"/>
              <a:gd name="T10" fmla="*/ 25 w 76"/>
              <a:gd name="T11" fmla="*/ 18 h 80"/>
              <a:gd name="T12" fmla="*/ 18 w 76"/>
              <a:gd name="T13" fmla="*/ 22 h 80"/>
              <a:gd name="T14" fmla="*/ 18 w 76"/>
              <a:gd name="T15" fmla="*/ 66 h 80"/>
              <a:gd name="T16" fmla="*/ 14 w 76"/>
              <a:gd name="T17" fmla="*/ 69 h 80"/>
              <a:gd name="T18" fmla="*/ 14 w 76"/>
              <a:gd name="T19" fmla="*/ 69 h 80"/>
              <a:gd name="T20" fmla="*/ 22 w 76"/>
              <a:gd name="T21" fmla="*/ 77 h 80"/>
              <a:gd name="T22" fmla="*/ 36 w 76"/>
              <a:gd name="T23" fmla="*/ 69 h 80"/>
              <a:gd name="T24" fmla="*/ 40 w 76"/>
              <a:gd name="T25" fmla="*/ 69 h 80"/>
              <a:gd name="T26" fmla="*/ 47 w 76"/>
              <a:gd name="T27" fmla="*/ 66 h 80"/>
              <a:gd name="T28" fmla="*/ 40 w 76"/>
              <a:gd name="T29" fmla="*/ 55 h 80"/>
              <a:gd name="T30" fmla="*/ 47 w 76"/>
              <a:gd name="T31" fmla="*/ 22 h 80"/>
              <a:gd name="T32" fmla="*/ 40 w 76"/>
              <a:gd name="T33" fmla="*/ 22 h 80"/>
              <a:gd name="T34" fmla="*/ 76 w 76"/>
              <a:gd name="T35" fmla="*/ 15 h 80"/>
              <a:gd name="T36" fmla="*/ 51 w 76"/>
              <a:gd name="T37" fmla="*/ 7 h 80"/>
              <a:gd name="T38" fmla="*/ 47 w 76"/>
              <a:gd name="T39" fmla="*/ 0 h 80"/>
              <a:gd name="T40" fmla="*/ 33 w 76"/>
              <a:gd name="T41" fmla="*/ 0 h 80"/>
              <a:gd name="T42" fmla="*/ 36 w 76"/>
              <a:gd name="T43" fmla="*/ 7 h 80"/>
              <a:gd name="T44" fmla="*/ 3 w 76"/>
              <a:gd name="T45" fmla="*/ 44 h 80"/>
              <a:gd name="T46" fmla="*/ 65 w 76"/>
              <a:gd name="T47" fmla="*/ 29 h 80"/>
              <a:gd name="T48" fmla="*/ 62 w 76"/>
              <a:gd name="T49" fmla="*/ 44 h 80"/>
              <a:gd name="T50" fmla="*/ 65 w 76"/>
              <a:gd name="T51" fmla="*/ 58 h 80"/>
              <a:gd name="T52" fmla="*/ 58 w 76"/>
              <a:gd name="T53" fmla="*/ 62 h 80"/>
              <a:gd name="T54" fmla="*/ 65 w 76"/>
              <a:gd name="T55" fmla="*/ 29 h 80"/>
              <a:gd name="T56" fmla="*/ 36 w 76"/>
              <a:gd name="T57" fmla="*/ 29 h 80"/>
              <a:gd name="T58" fmla="*/ 29 w 76"/>
              <a:gd name="T59" fmla="*/ 36 h 80"/>
              <a:gd name="T60" fmla="*/ 36 w 76"/>
              <a:gd name="T61" fmla="*/ 29 h 80"/>
              <a:gd name="T62" fmla="*/ 36 w 76"/>
              <a:gd name="T63" fmla="*/ 40 h 80"/>
              <a:gd name="T64" fmla="*/ 29 w 76"/>
              <a:gd name="T65" fmla="*/ 47 h 80"/>
              <a:gd name="T66" fmla="*/ 36 w 76"/>
              <a:gd name="T67" fmla="*/ 40 h 80"/>
              <a:gd name="T68" fmla="*/ 33 w 76"/>
              <a:gd name="T69" fmla="*/ 58 h 80"/>
              <a:gd name="T70" fmla="*/ 33 w 76"/>
              <a:gd name="T71" fmla="*/ 62 h 80"/>
              <a:gd name="T72" fmla="*/ 29 w 76"/>
              <a:gd name="T73" fmla="*/ 55 h 80"/>
              <a:gd name="T74" fmla="*/ 33 w 76"/>
              <a:gd name="T75" fmla="*/ 58 h 80"/>
              <a:gd name="T76" fmla="*/ 33 w 76"/>
              <a:gd name="T77" fmla="*/ 58 h 80"/>
              <a:gd name="T78" fmla="*/ 33 w 76"/>
              <a:gd name="T79" fmla="*/ 58 h 80"/>
              <a:gd name="T80" fmla="*/ 58 w 76"/>
              <a:gd name="T81" fmla="*/ 80 h 80"/>
              <a:gd name="T82" fmla="*/ 58 w 76"/>
              <a:gd name="T83" fmla="*/ 66 h 80"/>
              <a:gd name="T84" fmla="*/ 62 w 76"/>
              <a:gd name="T85" fmla="*/ 73 h 80"/>
              <a:gd name="T86" fmla="*/ 62 w 76"/>
              <a:gd name="T87" fmla="*/ 73 h 80"/>
              <a:gd name="T88" fmla="*/ 76 w 76"/>
              <a:gd name="T89" fmla="*/ 66 h 80"/>
              <a:gd name="T90" fmla="*/ 76 w 76"/>
              <a:gd name="T91" fmla="*/ 55 h 80"/>
              <a:gd name="T92" fmla="*/ 69 w 76"/>
              <a:gd name="T93" fmla="*/ 44 h 80"/>
              <a:gd name="T94" fmla="*/ 76 w 76"/>
              <a:gd name="T95" fmla="*/ 22 h 80"/>
              <a:gd name="T96" fmla="*/ 51 w 76"/>
              <a:gd name="T97" fmla="*/ 18 h 80"/>
              <a:gd name="T98" fmla="*/ 51 w 76"/>
              <a:gd name="T99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6" h="80">
                <a:moveTo>
                  <a:pt x="3" y="44"/>
                </a:moveTo>
                <a:lnTo>
                  <a:pt x="3" y="44"/>
                </a:lnTo>
                <a:lnTo>
                  <a:pt x="3" y="62"/>
                </a:lnTo>
                <a:lnTo>
                  <a:pt x="0" y="73"/>
                </a:lnTo>
                <a:lnTo>
                  <a:pt x="0" y="73"/>
                </a:lnTo>
                <a:lnTo>
                  <a:pt x="7" y="77"/>
                </a:lnTo>
                <a:lnTo>
                  <a:pt x="7" y="77"/>
                </a:lnTo>
                <a:lnTo>
                  <a:pt x="14" y="62"/>
                </a:lnTo>
                <a:lnTo>
                  <a:pt x="14" y="47"/>
                </a:lnTo>
                <a:lnTo>
                  <a:pt x="14" y="15"/>
                </a:lnTo>
                <a:lnTo>
                  <a:pt x="29" y="15"/>
                </a:lnTo>
                <a:lnTo>
                  <a:pt x="25" y="18"/>
                </a:lnTo>
                <a:lnTo>
                  <a:pt x="25" y="22"/>
                </a:lnTo>
                <a:lnTo>
                  <a:pt x="18" y="22"/>
                </a:lnTo>
                <a:lnTo>
                  <a:pt x="18" y="66"/>
                </a:lnTo>
                <a:lnTo>
                  <a:pt x="18" y="66"/>
                </a:lnTo>
                <a:lnTo>
                  <a:pt x="14" y="69"/>
                </a:lnTo>
                <a:lnTo>
                  <a:pt x="14" y="69"/>
                </a:lnTo>
                <a:lnTo>
                  <a:pt x="14" y="69"/>
                </a:lnTo>
                <a:lnTo>
                  <a:pt x="14" y="69"/>
                </a:lnTo>
                <a:lnTo>
                  <a:pt x="22" y="77"/>
                </a:lnTo>
                <a:lnTo>
                  <a:pt x="22" y="77"/>
                </a:lnTo>
                <a:lnTo>
                  <a:pt x="36" y="69"/>
                </a:lnTo>
                <a:lnTo>
                  <a:pt x="36" y="69"/>
                </a:lnTo>
                <a:lnTo>
                  <a:pt x="40" y="69"/>
                </a:lnTo>
                <a:lnTo>
                  <a:pt x="40" y="69"/>
                </a:lnTo>
                <a:lnTo>
                  <a:pt x="40" y="73"/>
                </a:lnTo>
                <a:lnTo>
                  <a:pt x="47" y="66"/>
                </a:lnTo>
                <a:lnTo>
                  <a:pt x="47" y="66"/>
                </a:lnTo>
                <a:lnTo>
                  <a:pt x="40" y="55"/>
                </a:lnTo>
                <a:lnTo>
                  <a:pt x="47" y="55"/>
                </a:lnTo>
                <a:lnTo>
                  <a:pt x="47" y="22"/>
                </a:lnTo>
                <a:lnTo>
                  <a:pt x="36" y="22"/>
                </a:lnTo>
                <a:lnTo>
                  <a:pt x="40" y="22"/>
                </a:lnTo>
                <a:lnTo>
                  <a:pt x="36" y="15"/>
                </a:lnTo>
                <a:lnTo>
                  <a:pt x="76" y="15"/>
                </a:lnTo>
                <a:lnTo>
                  <a:pt x="76" y="7"/>
                </a:lnTo>
                <a:lnTo>
                  <a:pt x="51" y="7"/>
                </a:lnTo>
                <a:lnTo>
                  <a:pt x="51" y="7"/>
                </a:lnTo>
                <a:lnTo>
                  <a:pt x="47" y="0"/>
                </a:lnTo>
                <a:lnTo>
                  <a:pt x="47" y="0"/>
                </a:lnTo>
                <a:lnTo>
                  <a:pt x="33" y="0"/>
                </a:lnTo>
                <a:lnTo>
                  <a:pt x="33" y="0"/>
                </a:lnTo>
                <a:lnTo>
                  <a:pt x="36" y="7"/>
                </a:lnTo>
                <a:lnTo>
                  <a:pt x="3" y="7"/>
                </a:lnTo>
                <a:lnTo>
                  <a:pt x="3" y="44"/>
                </a:lnTo>
                <a:lnTo>
                  <a:pt x="3" y="44"/>
                </a:lnTo>
                <a:close/>
                <a:moveTo>
                  <a:pt x="65" y="29"/>
                </a:moveTo>
                <a:lnTo>
                  <a:pt x="65" y="29"/>
                </a:lnTo>
                <a:lnTo>
                  <a:pt x="62" y="44"/>
                </a:lnTo>
                <a:lnTo>
                  <a:pt x="62" y="44"/>
                </a:lnTo>
                <a:lnTo>
                  <a:pt x="65" y="58"/>
                </a:lnTo>
                <a:lnTo>
                  <a:pt x="65" y="62"/>
                </a:lnTo>
                <a:lnTo>
                  <a:pt x="58" y="62"/>
                </a:lnTo>
                <a:lnTo>
                  <a:pt x="58" y="29"/>
                </a:lnTo>
                <a:lnTo>
                  <a:pt x="65" y="29"/>
                </a:lnTo>
                <a:lnTo>
                  <a:pt x="65" y="29"/>
                </a:lnTo>
                <a:close/>
                <a:moveTo>
                  <a:pt x="36" y="29"/>
                </a:moveTo>
                <a:lnTo>
                  <a:pt x="36" y="36"/>
                </a:lnTo>
                <a:lnTo>
                  <a:pt x="29" y="36"/>
                </a:lnTo>
                <a:lnTo>
                  <a:pt x="29" y="29"/>
                </a:lnTo>
                <a:lnTo>
                  <a:pt x="36" y="29"/>
                </a:lnTo>
                <a:lnTo>
                  <a:pt x="36" y="29"/>
                </a:lnTo>
                <a:close/>
                <a:moveTo>
                  <a:pt x="36" y="40"/>
                </a:moveTo>
                <a:lnTo>
                  <a:pt x="36" y="47"/>
                </a:lnTo>
                <a:lnTo>
                  <a:pt x="29" y="47"/>
                </a:lnTo>
                <a:lnTo>
                  <a:pt x="29" y="40"/>
                </a:lnTo>
                <a:lnTo>
                  <a:pt x="36" y="40"/>
                </a:lnTo>
                <a:lnTo>
                  <a:pt x="36" y="40"/>
                </a:lnTo>
                <a:close/>
                <a:moveTo>
                  <a:pt x="33" y="58"/>
                </a:moveTo>
                <a:lnTo>
                  <a:pt x="33" y="58"/>
                </a:lnTo>
                <a:lnTo>
                  <a:pt x="33" y="62"/>
                </a:lnTo>
                <a:lnTo>
                  <a:pt x="29" y="62"/>
                </a:lnTo>
                <a:lnTo>
                  <a:pt x="29" y="55"/>
                </a:lnTo>
                <a:lnTo>
                  <a:pt x="36" y="55"/>
                </a:lnTo>
                <a:lnTo>
                  <a:pt x="33" y="58"/>
                </a:lnTo>
                <a:lnTo>
                  <a:pt x="33" y="58"/>
                </a:lnTo>
                <a:lnTo>
                  <a:pt x="33" y="58"/>
                </a:lnTo>
                <a:lnTo>
                  <a:pt x="33" y="58"/>
                </a:lnTo>
                <a:lnTo>
                  <a:pt x="33" y="58"/>
                </a:lnTo>
                <a:close/>
                <a:moveTo>
                  <a:pt x="51" y="80"/>
                </a:moveTo>
                <a:lnTo>
                  <a:pt x="58" y="80"/>
                </a:lnTo>
                <a:lnTo>
                  <a:pt x="58" y="66"/>
                </a:lnTo>
                <a:lnTo>
                  <a:pt x="58" y="66"/>
                </a:lnTo>
                <a:lnTo>
                  <a:pt x="62" y="73"/>
                </a:lnTo>
                <a:lnTo>
                  <a:pt x="62" y="73"/>
                </a:lnTo>
                <a:lnTo>
                  <a:pt x="62" y="73"/>
                </a:lnTo>
                <a:lnTo>
                  <a:pt x="62" y="73"/>
                </a:lnTo>
                <a:lnTo>
                  <a:pt x="73" y="69"/>
                </a:lnTo>
                <a:lnTo>
                  <a:pt x="76" y="66"/>
                </a:lnTo>
                <a:lnTo>
                  <a:pt x="76" y="66"/>
                </a:lnTo>
                <a:lnTo>
                  <a:pt x="76" y="55"/>
                </a:lnTo>
                <a:lnTo>
                  <a:pt x="69" y="44"/>
                </a:lnTo>
                <a:lnTo>
                  <a:pt x="69" y="44"/>
                </a:lnTo>
                <a:lnTo>
                  <a:pt x="76" y="22"/>
                </a:lnTo>
                <a:lnTo>
                  <a:pt x="76" y="22"/>
                </a:lnTo>
                <a:lnTo>
                  <a:pt x="76" y="18"/>
                </a:lnTo>
                <a:lnTo>
                  <a:pt x="51" y="18"/>
                </a:lnTo>
                <a:lnTo>
                  <a:pt x="51" y="80"/>
                </a:lnTo>
                <a:lnTo>
                  <a:pt x="51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1"/>
          <p:cNvSpPr>
            <a:spLocks/>
          </p:cNvSpPr>
          <p:nvPr/>
        </p:nvSpPr>
        <p:spPr bwMode="auto">
          <a:xfrm>
            <a:off x="9961972" y="3348038"/>
            <a:ext cx="128588" cy="133350"/>
          </a:xfrm>
          <a:custGeom>
            <a:avLst/>
            <a:gdLst>
              <a:gd name="T0" fmla="*/ 59 w 81"/>
              <a:gd name="T1" fmla="*/ 14 h 84"/>
              <a:gd name="T2" fmla="*/ 62 w 81"/>
              <a:gd name="T3" fmla="*/ 14 h 84"/>
              <a:gd name="T4" fmla="*/ 59 w 81"/>
              <a:gd name="T5" fmla="*/ 0 h 84"/>
              <a:gd name="T6" fmla="*/ 55 w 81"/>
              <a:gd name="T7" fmla="*/ 3 h 84"/>
              <a:gd name="T8" fmla="*/ 48 w 81"/>
              <a:gd name="T9" fmla="*/ 3 h 84"/>
              <a:gd name="T10" fmla="*/ 48 w 81"/>
              <a:gd name="T11" fmla="*/ 3 h 84"/>
              <a:gd name="T12" fmla="*/ 29 w 81"/>
              <a:gd name="T13" fmla="*/ 14 h 84"/>
              <a:gd name="T14" fmla="*/ 22 w 81"/>
              <a:gd name="T15" fmla="*/ 22 h 84"/>
              <a:gd name="T16" fmla="*/ 22 w 81"/>
              <a:gd name="T17" fmla="*/ 11 h 84"/>
              <a:gd name="T18" fmla="*/ 26 w 81"/>
              <a:gd name="T19" fmla="*/ 7 h 84"/>
              <a:gd name="T20" fmla="*/ 26 w 81"/>
              <a:gd name="T21" fmla="*/ 3 h 84"/>
              <a:gd name="T22" fmla="*/ 22 w 81"/>
              <a:gd name="T23" fmla="*/ 3 h 84"/>
              <a:gd name="T24" fmla="*/ 11 w 81"/>
              <a:gd name="T25" fmla="*/ 22 h 84"/>
              <a:gd name="T26" fmla="*/ 4 w 81"/>
              <a:gd name="T27" fmla="*/ 33 h 84"/>
              <a:gd name="T28" fmla="*/ 11 w 81"/>
              <a:gd name="T29" fmla="*/ 55 h 84"/>
              <a:gd name="T30" fmla="*/ 0 w 81"/>
              <a:gd name="T31" fmla="*/ 58 h 84"/>
              <a:gd name="T32" fmla="*/ 8 w 81"/>
              <a:gd name="T33" fmla="*/ 69 h 84"/>
              <a:gd name="T34" fmla="*/ 26 w 81"/>
              <a:gd name="T35" fmla="*/ 62 h 84"/>
              <a:gd name="T36" fmla="*/ 33 w 81"/>
              <a:gd name="T37" fmla="*/ 58 h 84"/>
              <a:gd name="T38" fmla="*/ 22 w 81"/>
              <a:gd name="T39" fmla="*/ 51 h 84"/>
              <a:gd name="T40" fmla="*/ 33 w 81"/>
              <a:gd name="T41" fmla="*/ 33 h 84"/>
              <a:gd name="T42" fmla="*/ 44 w 81"/>
              <a:gd name="T43" fmla="*/ 25 h 84"/>
              <a:gd name="T44" fmla="*/ 44 w 81"/>
              <a:gd name="T45" fmla="*/ 40 h 84"/>
              <a:gd name="T46" fmla="*/ 37 w 81"/>
              <a:gd name="T47" fmla="*/ 62 h 84"/>
              <a:gd name="T48" fmla="*/ 22 w 81"/>
              <a:gd name="T49" fmla="*/ 73 h 84"/>
              <a:gd name="T50" fmla="*/ 29 w 81"/>
              <a:gd name="T51" fmla="*/ 84 h 84"/>
              <a:gd name="T52" fmla="*/ 40 w 81"/>
              <a:gd name="T53" fmla="*/ 76 h 84"/>
              <a:gd name="T54" fmla="*/ 51 w 81"/>
              <a:gd name="T55" fmla="*/ 55 h 84"/>
              <a:gd name="T56" fmla="*/ 62 w 81"/>
              <a:gd name="T57" fmla="*/ 44 h 84"/>
              <a:gd name="T58" fmla="*/ 62 w 81"/>
              <a:gd name="T59" fmla="*/ 47 h 84"/>
              <a:gd name="T60" fmla="*/ 62 w 81"/>
              <a:gd name="T61" fmla="*/ 65 h 84"/>
              <a:gd name="T62" fmla="*/ 59 w 81"/>
              <a:gd name="T63" fmla="*/ 69 h 84"/>
              <a:gd name="T64" fmla="*/ 51 w 81"/>
              <a:gd name="T65" fmla="*/ 69 h 84"/>
              <a:gd name="T66" fmla="*/ 55 w 81"/>
              <a:gd name="T67" fmla="*/ 80 h 84"/>
              <a:gd name="T68" fmla="*/ 62 w 81"/>
              <a:gd name="T69" fmla="*/ 80 h 84"/>
              <a:gd name="T70" fmla="*/ 66 w 81"/>
              <a:gd name="T71" fmla="*/ 80 h 84"/>
              <a:gd name="T72" fmla="*/ 73 w 81"/>
              <a:gd name="T73" fmla="*/ 73 h 84"/>
              <a:gd name="T74" fmla="*/ 77 w 81"/>
              <a:gd name="T75" fmla="*/ 47 h 84"/>
              <a:gd name="T76" fmla="*/ 55 w 81"/>
              <a:gd name="T77" fmla="*/ 33 h 84"/>
              <a:gd name="T78" fmla="*/ 81 w 81"/>
              <a:gd name="T79" fmla="*/ 25 h 84"/>
              <a:gd name="T80" fmla="*/ 55 w 81"/>
              <a:gd name="T81" fmla="*/ 14 h 84"/>
              <a:gd name="T82" fmla="*/ 59 w 81"/>
              <a:gd name="T83" fmla="*/ 14 h 84"/>
              <a:gd name="T84" fmla="*/ 59 w 81"/>
              <a:gd name="T85" fmla="*/ 1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1" h="84">
                <a:moveTo>
                  <a:pt x="59" y="14"/>
                </a:moveTo>
                <a:lnTo>
                  <a:pt x="59" y="14"/>
                </a:lnTo>
                <a:lnTo>
                  <a:pt x="62" y="14"/>
                </a:lnTo>
                <a:lnTo>
                  <a:pt x="62" y="14"/>
                </a:lnTo>
                <a:lnTo>
                  <a:pt x="59" y="0"/>
                </a:lnTo>
                <a:lnTo>
                  <a:pt x="59" y="0"/>
                </a:lnTo>
                <a:lnTo>
                  <a:pt x="55" y="3"/>
                </a:lnTo>
                <a:lnTo>
                  <a:pt x="55" y="3"/>
                </a:lnTo>
                <a:lnTo>
                  <a:pt x="48" y="3"/>
                </a:lnTo>
                <a:lnTo>
                  <a:pt x="48" y="3"/>
                </a:lnTo>
                <a:lnTo>
                  <a:pt x="48" y="3"/>
                </a:lnTo>
                <a:lnTo>
                  <a:pt x="48" y="3"/>
                </a:lnTo>
                <a:lnTo>
                  <a:pt x="51" y="14"/>
                </a:lnTo>
                <a:lnTo>
                  <a:pt x="29" y="14"/>
                </a:lnTo>
                <a:lnTo>
                  <a:pt x="29" y="22"/>
                </a:lnTo>
                <a:lnTo>
                  <a:pt x="22" y="22"/>
                </a:lnTo>
                <a:lnTo>
                  <a:pt x="22" y="11"/>
                </a:lnTo>
                <a:lnTo>
                  <a:pt x="22" y="11"/>
                </a:lnTo>
                <a:lnTo>
                  <a:pt x="26" y="7"/>
                </a:lnTo>
                <a:lnTo>
                  <a:pt x="26" y="7"/>
                </a:lnTo>
                <a:lnTo>
                  <a:pt x="26" y="3"/>
                </a:lnTo>
                <a:lnTo>
                  <a:pt x="26" y="3"/>
                </a:lnTo>
                <a:lnTo>
                  <a:pt x="22" y="3"/>
                </a:lnTo>
                <a:lnTo>
                  <a:pt x="22" y="3"/>
                </a:lnTo>
                <a:lnTo>
                  <a:pt x="11" y="3"/>
                </a:lnTo>
                <a:lnTo>
                  <a:pt x="11" y="22"/>
                </a:lnTo>
                <a:lnTo>
                  <a:pt x="4" y="22"/>
                </a:lnTo>
                <a:lnTo>
                  <a:pt x="4" y="33"/>
                </a:lnTo>
                <a:lnTo>
                  <a:pt x="11" y="33"/>
                </a:lnTo>
                <a:lnTo>
                  <a:pt x="11" y="55"/>
                </a:lnTo>
                <a:lnTo>
                  <a:pt x="0" y="58"/>
                </a:lnTo>
                <a:lnTo>
                  <a:pt x="0" y="58"/>
                </a:lnTo>
                <a:lnTo>
                  <a:pt x="8" y="69"/>
                </a:lnTo>
                <a:lnTo>
                  <a:pt x="8" y="69"/>
                </a:lnTo>
                <a:lnTo>
                  <a:pt x="26" y="62"/>
                </a:lnTo>
                <a:lnTo>
                  <a:pt x="26" y="62"/>
                </a:lnTo>
                <a:lnTo>
                  <a:pt x="33" y="58"/>
                </a:lnTo>
                <a:lnTo>
                  <a:pt x="33" y="58"/>
                </a:lnTo>
                <a:lnTo>
                  <a:pt x="33" y="47"/>
                </a:lnTo>
                <a:lnTo>
                  <a:pt x="22" y="51"/>
                </a:lnTo>
                <a:lnTo>
                  <a:pt x="22" y="33"/>
                </a:lnTo>
                <a:lnTo>
                  <a:pt x="33" y="33"/>
                </a:lnTo>
                <a:lnTo>
                  <a:pt x="33" y="25"/>
                </a:lnTo>
                <a:lnTo>
                  <a:pt x="44" y="25"/>
                </a:lnTo>
                <a:lnTo>
                  <a:pt x="44" y="40"/>
                </a:lnTo>
                <a:lnTo>
                  <a:pt x="44" y="40"/>
                </a:lnTo>
                <a:lnTo>
                  <a:pt x="40" y="51"/>
                </a:lnTo>
                <a:lnTo>
                  <a:pt x="37" y="62"/>
                </a:lnTo>
                <a:lnTo>
                  <a:pt x="33" y="69"/>
                </a:lnTo>
                <a:lnTo>
                  <a:pt x="22" y="73"/>
                </a:lnTo>
                <a:lnTo>
                  <a:pt x="22" y="73"/>
                </a:lnTo>
                <a:lnTo>
                  <a:pt x="29" y="84"/>
                </a:lnTo>
                <a:lnTo>
                  <a:pt x="29" y="84"/>
                </a:lnTo>
                <a:lnTo>
                  <a:pt x="40" y="76"/>
                </a:lnTo>
                <a:lnTo>
                  <a:pt x="48" y="65"/>
                </a:lnTo>
                <a:lnTo>
                  <a:pt x="51" y="55"/>
                </a:lnTo>
                <a:lnTo>
                  <a:pt x="55" y="44"/>
                </a:lnTo>
                <a:lnTo>
                  <a:pt x="62" y="44"/>
                </a:lnTo>
                <a:lnTo>
                  <a:pt x="62" y="44"/>
                </a:lnTo>
                <a:lnTo>
                  <a:pt x="62" y="47"/>
                </a:lnTo>
                <a:lnTo>
                  <a:pt x="62" y="47"/>
                </a:lnTo>
                <a:lnTo>
                  <a:pt x="62" y="65"/>
                </a:lnTo>
                <a:lnTo>
                  <a:pt x="62" y="65"/>
                </a:lnTo>
                <a:lnTo>
                  <a:pt x="59" y="69"/>
                </a:lnTo>
                <a:lnTo>
                  <a:pt x="51" y="69"/>
                </a:lnTo>
                <a:lnTo>
                  <a:pt x="51" y="69"/>
                </a:lnTo>
                <a:lnTo>
                  <a:pt x="55" y="80"/>
                </a:lnTo>
                <a:lnTo>
                  <a:pt x="55" y="80"/>
                </a:lnTo>
                <a:lnTo>
                  <a:pt x="62" y="80"/>
                </a:lnTo>
                <a:lnTo>
                  <a:pt x="62" y="80"/>
                </a:lnTo>
                <a:lnTo>
                  <a:pt x="66" y="80"/>
                </a:lnTo>
                <a:lnTo>
                  <a:pt x="66" y="80"/>
                </a:lnTo>
                <a:lnTo>
                  <a:pt x="73" y="76"/>
                </a:lnTo>
                <a:lnTo>
                  <a:pt x="73" y="73"/>
                </a:lnTo>
                <a:lnTo>
                  <a:pt x="77" y="47"/>
                </a:lnTo>
                <a:lnTo>
                  <a:pt x="77" y="47"/>
                </a:lnTo>
                <a:lnTo>
                  <a:pt x="77" y="33"/>
                </a:lnTo>
                <a:lnTo>
                  <a:pt x="55" y="33"/>
                </a:lnTo>
                <a:lnTo>
                  <a:pt x="55" y="25"/>
                </a:lnTo>
                <a:lnTo>
                  <a:pt x="81" y="25"/>
                </a:lnTo>
                <a:lnTo>
                  <a:pt x="81" y="14"/>
                </a:lnTo>
                <a:lnTo>
                  <a:pt x="55" y="14"/>
                </a:lnTo>
                <a:lnTo>
                  <a:pt x="55" y="14"/>
                </a:lnTo>
                <a:lnTo>
                  <a:pt x="59" y="14"/>
                </a:lnTo>
                <a:lnTo>
                  <a:pt x="59" y="14"/>
                </a:lnTo>
                <a:lnTo>
                  <a:pt x="5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2"/>
          <p:cNvSpPr>
            <a:spLocks/>
          </p:cNvSpPr>
          <p:nvPr/>
        </p:nvSpPr>
        <p:spPr bwMode="auto">
          <a:xfrm>
            <a:off x="10042934" y="3521075"/>
            <a:ext cx="122238" cy="128588"/>
          </a:xfrm>
          <a:custGeom>
            <a:avLst/>
            <a:gdLst>
              <a:gd name="T0" fmla="*/ 48 w 77"/>
              <a:gd name="T1" fmla="*/ 11 h 81"/>
              <a:gd name="T2" fmla="*/ 48 w 77"/>
              <a:gd name="T3" fmla="*/ 11 h 81"/>
              <a:gd name="T4" fmla="*/ 44 w 77"/>
              <a:gd name="T5" fmla="*/ 8 h 81"/>
              <a:gd name="T6" fmla="*/ 44 w 77"/>
              <a:gd name="T7" fmla="*/ 8 h 81"/>
              <a:gd name="T8" fmla="*/ 44 w 77"/>
              <a:gd name="T9" fmla="*/ 0 h 81"/>
              <a:gd name="T10" fmla="*/ 44 w 77"/>
              <a:gd name="T11" fmla="*/ 0 h 81"/>
              <a:gd name="T12" fmla="*/ 37 w 77"/>
              <a:gd name="T13" fmla="*/ 0 h 81"/>
              <a:gd name="T14" fmla="*/ 37 w 77"/>
              <a:gd name="T15" fmla="*/ 0 h 81"/>
              <a:gd name="T16" fmla="*/ 30 w 77"/>
              <a:gd name="T17" fmla="*/ 4 h 81"/>
              <a:gd name="T18" fmla="*/ 30 w 77"/>
              <a:gd name="T19" fmla="*/ 4 h 81"/>
              <a:gd name="T20" fmla="*/ 33 w 77"/>
              <a:gd name="T21" fmla="*/ 15 h 81"/>
              <a:gd name="T22" fmla="*/ 0 w 77"/>
              <a:gd name="T23" fmla="*/ 15 h 81"/>
              <a:gd name="T24" fmla="*/ 0 w 77"/>
              <a:gd name="T25" fmla="*/ 22 h 81"/>
              <a:gd name="T26" fmla="*/ 33 w 77"/>
              <a:gd name="T27" fmla="*/ 22 h 81"/>
              <a:gd name="T28" fmla="*/ 33 w 77"/>
              <a:gd name="T29" fmla="*/ 33 h 81"/>
              <a:gd name="T30" fmla="*/ 11 w 77"/>
              <a:gd name="T31" fmla="*/ 33 h 81"/>
              <a:gd name="T32" fmla="*/ 11 w 77"/>
              <a:gd name="T33" fmla="*/ 70 h 81"/>
              <a:gd name="T34" fmla="*/ 22 w 77"/>
              <a:gd name="T35" fmla="*/ 70 h 81"/>
              <a:gd name="T36" fmla="*/ 22 w 77"/>
              <a:gd name="T37" fmla="*/ 40 h 81"/>
              <a:gd name="T38" fmla="*/ 33 w 77"/>
              <a:gd name="T39" fmla="*/ 40 h 81"/>
              <a:gd name="T40" fmla="*/ 33 w 77"/>
              <a:gd name="T41" fmla="*/ 81 h 81"/>
              <a:gd name="T42" fmla="*/ 44 w 77"/>
              <a:gd name="T43" fmla="*/ 81 h 81"/>
              <a:gd name="T44" fmla="*/ 44 w 77"/>
              <a:gd name="T45" fmla="*/ 40 h 81"/>
              <a:gd name="T46" fmla="*/ 55 w 77"/>
              <a:gd name="T47" fmla="*/ 40 h 81"/>
              <a:gd name="T48" fmla="*/ 55 w 77"/>
              <a:gd name="T49" fmla="*/ 59 h 81"/>
              <a:gd name="T50" fmla="*/ 55 w 77"/>
              <a:gd name="T51" fmla="*/ 59 h 81"/>
              <a:gd name="T52" fmla="*/ 55 w 77"/>
              <a:gd name="T53" fmla="*/ 62 h 81"/>
              <a:gd name="T54" fmla="*/ 48 w 77"/>
              <a:gd name="T55" fmla="*/ 62 h 81"/>
              <a:gd name="T56" fmla="*/ 48 w 77"/>
              <a:gd name="T57" fmla="*/ 62 h 81"/>
              <a:gd name="T58" fmla="*/ 51 w 77"/>
              <a:gd name="T59" fmla="*/ 73 h 81"/>
              <a:gd name="T60" fmla="*/ 51 w 77"/>
              <a:gd name="T61" fmla="*/ 73 h 81"/>
              <a:gd name="T62" fmla="*/ 62 w 77"/>
              <a:gd name="T63" fmla="*/ 70 h 81"/>
              <a:gd name="T64" fmla="*/ 66 w 77"/>
              <a:gd name="T65" fmla="*/ 70 h 81"/>
              <a:gd name="T66" fmla="*/ 70 w 77"/>
              <a:gd name="T67" fmla="*/ 66 h 81"/>
              <a:gd name="T68" fmla="*/ 70 w 77"/>
              <a:gd name="T69" fmla="*/ 33 h 81"/>
              <a:gd name="T70" fmla="*/ 44 w 77"/>
              <a:gd name="T71" fmla="*/ 33 h 81"/>
              <a:gd name="T72" fmla="*/ 44 w 77"/>
              <a:gd name="T73" fmla="*/ 22 h 81"/>
              <a:gd name="T74" fmla="*/ 77 w 77"/>
              <a:gd name="T75" fmla="*/ 22 h 81"/>
              <a:gd name="T76" fmla="*/ 77 w 77"/>
              <a:gd name="T77" fmla="*/ 15 h 81"/>
              <a:gd name="T78" fmla="*/ 37 w 77"/>
              <a:gd name="T79" fmla="*/ 15 h 81"/>
              <a:gd name="T80" fmla="*/ 37 w 77"/>
              <a:gd name="T81" fmla="*/ 15 h 81"/>
              <a:gd name="T82" fmla="*/ 48 w 77"/>
              <a:gd name="T83" fmla="*/ 11 h 81"/>
              <a:gd name="T84" fmla="*/ 48 w 77"/>
              <a:gd name="T85" fmla="*/ 11 h 81"/>
              <a:gd name="T86" fmla="*/ 48 w 77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1">
                <a:moveTo>
                  <a:pt x="48" y="11"/>
                </a:moveTo>
                <a:lnTo>
                  <a:pt x="48" y="11"/>
                </a:lnTo>
                <a:lnTo>
                  <a:pt x="44" y="8"/>
                </a:lnTo>
                <a:lnTo>
                  <a:pt x="44" y="8"/>
                </a:lnTo>
                <a:lnTo>
                  <a:pt x="44" y="0"/>
                </a:lnTo>
                <a:lnTo>
                  <a:pt x="44" y="0"/>
                </a:lnTo>
                <a:lnTo>
                  <a:pt x="37" y="0"/>
                </a:lnTo>
                <a:lnTo>
                  <a:pt x="37" y="0"/>
                </a:lnTo>
                <a:lnTo>
                  <a:pt x="30" y="4"/>
                </a:lnTo>
                <a:lnTo>
                  <a:pt x="30" y="4"/>
                </a:lnTo>
                <a:lnTo>
                  <a:pt x="33" y="15"/>
                </a:lnTo>
                <a:lnTo>
                  <a:pt x="0" y="15"/>
                </a:lnTo>
                <a:lnTo>
                  <a:pt x="0" y="22"/>
                </a:lnTo>
                <a:lnTo>
                  <a:pt x="33" y="22"/>
                </a:lnTo>
                <a:lnTo>
                  <a:pt x="33" y="33"/>
                </a:lnTo>
                <a:lnTo>
                  <a:pt x="11" y="33"/>
                </a:lnTo>
                <a:lnTo>
                  <a:pt x="11" y="70"/>
                </a:lnTo>
                <a:lnTo>
                  <a:pt x="22" y="70"/>
                </a:lnTo>
                <a:lnTo>
                  <a:pt x="22" y="40"/>
                </a:lnTo>
                <a:lnTo>
                  <a:pt x="33" y="40"/>
                </a:lnTo>
                <a:lnTo>
                  <a:pt x="33" y="81"/>
                </a:lnTo>
                <a:lnTo>
                  <a:pt x="44" y="81"/>
                </a:lnTo>
                <a:lnTo>
                  <a:pt x="44" y="40"/>
                </a:lnTo>
                <a:lnTo>
                  <a:pt x="55" y="40"/>
                </a:lnTo>
                <a:lnTo>
                  <a:pt x="55" y="59"/>
                </a:lnTo>
                <a:lnTo>
                  <a:pt x="55" y="59"/>
                </a:lnTo>
                <a:lnTo>
                  <a:pt x="55" y="62"/>
                </a:lnTo>
                <a:lnTo>
                  <a:pt x="48" y="62"/>
                </a:lnTo>
                <a:lnTo>
                  <a:pt x="48" y="62"/>
                </a:lnTo>
                <a:lnTo>
                  <a:pt x="51" y="73"/>
                </a:lnTo>
                <a:lnTo>
                  <a:pt x="51" y="73"/>
                </a:lnTo>
                <a:lnTo>
                  <a:pt x="62" y="70"/>
                </a:lnTo>
                <a:lnTo>
                  <a:pt x="66" y="70"/>
                </a:lnTo>
                <a:lnTo>
                  <a:pt x="70" y="66"/>
                </a:lnTo>
                <a:lnTo>
                  <a:pt x="70" y="33"/>
                </a:lnTo>
                <a:lnTo>
                  <a:pt x="44" y="33"/>
                </a:lnTo>
                <a:lnTo>
                  <a:pt x="44" y="22"/>
                </a:lnTo>
                <a:lnTo>
                  <a:pt x="77" y="22"/>
                </a:lnTo>
                <a:lnTo>
                  <a:pt x="77" y="15"/>
                </a:lnTo>
                <a:lnTo>
                  <a:pt x="37" y="15"/>
                </a:lnTo>
                <a:lnTo>
                  <a:pt x="37" y="15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3"/>
          <p:cNvSpPr>
            <a:spLocks noEditPoints="1"/>
          </p:cNvSpPr>
          <p:nvPr/>
        </p:nvSpPr>
        <p:spPr bwMode="auto">
          <a:xfrm>
            <a:off x="7923622" y="2462213"/>
            <a:ext cx="127000" cy="127000"/>
          </a:xfrm>
          <a:custGeom>
            <a:avLst/>
            <a:gdLst>
              <a:gd name="T0" fmla="*/ 29 w 80"/>
              <a:gd name="T1" fmla="*/ 29 h 80"/>
              <a:gd name="T2" fmla="*/ 0 w 80"/>
              <a:gd name="T3" fmla="*/ 3 h 80"/>
              <a:gd name="T4" fmla="*/ 18 w 80"/>
              <a:gd name="T5" fmla="*/ 10 h 80"/>
              <a:gd name="T6" fmla="*/ 3 w 80"/>
              <a:gd name="T7" fmla="*/ 21 h 80"/>
              <a:gd name="T8" fmla="*/ 18 w 80"/>
              <a:gd name="T9" fmla="*/ 51 h 80"/>
              <a:gd name="T10" fmla="*/ 18 w 80"/>
              <a:gd name="T11" fmla="*/ 62 h 80"/>
              <a:gd name="T12" fmla="*/ 14 w 80"/>
              <a:gd name="T13" fmla="*/ 65 h 80"/>
              <a:gd name="T14" fmla="*/ 3 w 80"/>
              <a:gd name="T15" fmla="*/ 69 h 80"/>
              <a:gd name="T16" fmla="*/ 3 w 80"/>
              <a:gd name="T17" fmla="*/ 69 h 80"/>
              <a:gd name="T18" fmla="*/ 11 w 80"/>
              <a:gd name="T19" fmla="*/ 80 h 80"/>
              <a:gd name="T20" fmla="*/ 25 w 80"/>
              <a:gd name="T21" fmla="*/ 73 h 80"/>
              <a:gd name="T22" fmla="*/ 29 w 80"/>
              <a:gd name="T23" fmla="*/ 40 h 80"/>
              <a:gd name="T24" fmla="*/ 14 w 80"/>
              <a:gd name="T25" fmla="*/ 29 h 80"/>
              <a:gd name="T26" fmla="*/ 47 w 80"/>
              <a:gd name="T27" fmla="*/ 3 h 80"/>
              <a:gd name="T28" fmla="*/ 47 w 80"/>
              <a:gd name="T29" fmla="*/ 0 h 80"/>
              <a:gd name="T30" fmla="*/ 40 w 80"/>
              <a:gd name="T31" fmla="*/ 0 h 80"/>
              <a:gd name="T32" fmla="*/ 36 w 80"/>
              <a:gd name="T33" fmla="*/ 29 h 80"/>
              <a:gd name="T34" fmla="*/ 29 w 80"/>
              <a:gd name="T35" fmla="*/ 40 h 80"/>
              <a:gd name="T36" fmla="*/ 36 w 80"/>
              <a:gd name="T37" fmla="*/ 65 h 80"/>
              <a:gd name="T38" fmla="*/ 29 w 80"/>
              <a:gd name="T39" fmla="*/ 69 h 80"/>
              <a:gd name="T40" fmla="*/ 29 w 80"/>
              <a:gd name="T41" fmla="*/ 69 h 80"/>
              <a:gd name="T42" fmla="*/ 33 w 80"/>
              <a:gd name="T43" fmla="*/ 73 h 80"/>
              <a:gd name="T44" fmla="*/ 36 w 80"/>
              <a:gd name="T45" fmla="*/ 80 h 80"/>
              <a:gd name="T46" fmla="*/ 40 w 80"/>
              <a:gd name="T47" fmla="*/ 76 h 80"/>
              <a:gd name="T48" fmla="*/ 54 w 80"/>
              <a:gd name="T49" fmla="*/ 69 h 80"/>
              <a:gd name="T50" fmla="*/ 51 w 80"/>
              <a:gd name="T51" fmla="*/ 58 h 80"/>
              <a:gd name="T52" fmla="*/ 47 w 80"/>
              <a:gd name="T53" fmla="*/ 62 h 80"/>
              <a:gd name="T54" fmla="*/ 47 w 80"/>
              <a:gd name="T55" fmla="*/ 40 h 80"/>
              <a:gd name="T56" fmla="*/ 51 w 80"/>
              <a:gd name="T57" fmla="*/ 40 h 80"/>
              <a:gd name="T58" fmla="*/ 54 w 80"/>
              <a:gd name="T59" fmla="*/ 62 h 80"/>
              <a:gd name="T60" fmla="*/ 69 w 80"/>
              <a:gd name="T61" fmla="*/ 76 h 80"/>
              <a:gd name="T62" fmla="*/ 80 w 80"/>
              <a:gd name="T63" fmla="*/ 69 h 80"/>
              <a:gd name="T64" fmla="*/ 65 w 80"/>
              <a:gd name="T65" fmla="*/ 54 h 80"/>
              <a:gd name="T66" fmla="*/ 58 w 80"/>
              <a:gd name="T67" fmla="*/ 40 h 80"/>
              <a:gd name="T68" fmla="*/ 76 w 80"/>
              <a:gd name="T69" fmla="*/ 29 h 80"/>
              <a:gd name="T70" fmla="*/ 47 w 80"/>
              <a:gd name="T71" fmla="*/ 7 h 80"/>
              <a:gd name="T72" fmla="*/ 47 w 80"/>
              <a:gd name="T73" fmla="*/ 7 h 80"/>
              <a:gd name="T74" fmla="*/ 47 w 80"/>
              <a:gd name="T75" fmla="*/ 3 h 80"/>
              <a:gd name="T76" fmla="*/ 62 w 80"/>
              <a:gd name="T77" fmla="*/ 0 h 80"/>
              <a:gd name="T78" fmla="*/ 54 w 80"/>
              <a:gd name="T79" fmla="*/ 14 h 80"/>
              <a:gd name="T80" fmla="*/ 47 w 80"/>
              <a:gd name="T81" fmla="*/ 21 h 80"/>
              <a:gd name="T82" fmla="*/ 54 w 80"/>
              <a:gd name="T83" fmla="*/ 29 h 80"/>
              <a:gd name="T84" fmla="*/ 73 w 80"/>
              <a:gd name="T85" fmla="*/ 7 h 80"/>
              <a:gd name="T86" fmla="*/ 62 w 80"/>
              <a:gd name="T87" fmla="*/ 0 h 80"/>
              <a:gd name="T88" fmla="*/ 62 w 80"/>
              <a:gd name="T8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0" h="80">
                <a:moveTo>
                  <a:pt x="14" y="29"/>
                </a:moveTo>
                <a:lnTo>
                  <a:pt x="29" y="29"/>
                </a:lnTo>
                <a:lnTo>
                  <a:pt x="29" y="3"/>
                </a:lnTo>
                <a:lnTo>
                  <a:pt x="0" y="3"/>
                </a:lnTo>
                <a:lnTo>
                  <a:pt x="0" y="10"/>
                </a:lnTo>
                <a:lnTo>
                  <a:pt x="18" y="10"/>
                </a:lnTo>
                <a:lnTo>
                  <a:pt x="18" y="21"/>
                </a:lnTo>
                <a:lnTo>
                  <a:pt x="3" y="21"/>
                </a:lnTo>
                <a:lnTo>
                  <a:pt x="3" y="51"/>
                </a:lnTo>
                <a:lnTo>
                  <a:pt x="18" y="51"/>
                </a:lnTo>
                <a:lnTo>
                  <a:pt x="18" y="62"/>
                </a:lnTo>
                <a:lnTo>
                  <a:pt x="18" y="62"/>
                </a:lnTo>
                <a:lnTo>
                  <a:pt x="18" y="65"/>
                </a:lnTo>
                <a:lnTo>
                  <a:pt x="14" y="65"/>
                </a:lnTo>
                <a:lnTo>
                  <a:pt x="3" y="69"/>
                </a:lnTo>
                <a:lnTo>
                  <a:pt x="3" y="69"/>
                </a:lnTo>
                <a:lnTo>
                  <a:pt x="3" y="69"/>
                </a:lnTo>
                <a:lnTo>
                  <a:pt x="3" y="69"/>
                </a:lnTo>
                <a:lnTo>
                  <a:pt x="11" y="80"/>
                </a:lnTo>
                <a:lnTo>
                  <a:pt x="11" y="80"/>
                </a:lnTo>
                <a:lnTo>
                  <a:pt x="25" y="76"/>
                </a:lnTo>
                <a:lnTo>
                  <a:pt x="25" y="73"/>
                </a:lnTo>
                <a:lnTo>
                  <a:pt x="29" y="65"/>
                </a:lnTo>
                <a:lnTo>
                  <a:pt x="29" y="40"/>
                </a:lnTo>
                <a:lnTo>
                  <a:pt x="14" y="40"/>
                </a:lnTo>
                <a:lnTo>
                  <a:pt x="14" y="29"/>
                </a:lnTo>
                <a:lnTo>
                  <a:pt x="14" y="29"/>
                </a:lnTo>
                <a:close/>
                <a:moveTo>
                  <a:pt x="47" y="3"/>
                </a:moveTo>
                <a:lnTo>
                  <a:pt x="47" y="3"/>
                </a:lnTo>
                <a:lnTo>
                  <a:pt x="47" y="0"/>
                </a:lnTo>
                <a:lnTo>
                  <a:pt x="47" y="0"/>
                </a:lnTo>
                <a:lnTo>
                  <a:pt x="40" y="0"/>
                </a:lnTo>
                <a:lnTo>
                  <a:pt x="36" y="0"/>
                </a:lnTo>
                <a:lnTo>
                  <a:pt x="36" y="29"/>
                </a:lnTo>
                <a:lnTo>
                  <a:pt x="29" y="29"/>
                </a:lnTo>
                <a:lnTo>
                  <a:pt x="29" y="40"/>
                </a:lnTo>
                <a:lnTo>
                  <a:pt x="36" y="40"/>
                </a:lnTo>
                <a:lnTo>
                  <a:pt x="36" y="65"/>
                </a:lnTo>
                <a:lnTo>
                  <a:pt x="36" y="65"/>
                </a:lnTo>
                <a:lnTo>
                  <a:pt x="29" y="69"/>
                </a:lnTo>
                <a:lnTo>
                  <a:pt x="29" y="69"/>
                </a:lnTo>
                <a:lnTo>
                  <a:pt x="29" y="69"/>
                </a:lnTo>
                <a:lnTo>
                  <a:pt x="33" y="73"/>
                </a:lnTo>
                <a:lnTo>
                  <a:pt x="33" y="73"/>
                </a:lnTo>
                <a:lnTo>
                  <a:pt x="36" y="80"/>
                </a:lnTo>
                <a:lnTo>
                  <a:pt x="36" y="80"/>
                </a:lnTo>
                <a:lnTo>
                  <a:pt x="40" y="76"/>
                </a:lnTo>
                <a:lnTo>
                  <a:pt x="40" y="76"/>
                </a:lnTo>
                <a:lnTo>
                  <a:pt x="54" y="69"/>
                </a:lnTo>
                <a:lnTo>
                  <a:pt x="54" y="69"/>
                </a:lnTo>
                <a:lnTo>
                  <a:pt x="51" y="58"/>
                </a:lnTo>
                <a:lnTo>
                  <a:pt x="51" y="58"/>
                </a:lnTo>
                <a:lnTo>
                  <a:pt x="47" y="62"/>
                </a:lnTo>
                <a:lnTo>
                  <a:pt x="47" y="62"/>
                </a:lnTo>
                <a:lnTo>
                  <a:pt x="47" y="62"/>
                </a:lnTo>
                <a:lnTo>
                  <a:pt x="47" y="40"/>
                </a:lnTo>
                <a:lnTo>
                  <a:pt x="51" y="40"/>
                </a:lnTo>
                <a:lnTo>
                  <a:pt x="51" y="40"/>
                </a:lnTo>
                <a:lnTo>
                  <a:pt x="51" y="51"/>
                </a:lnTo>
                <a:lnTo>
                  <a:pt x="54" y="62"/>
                </a:lnTo>
                <a:lnTo>
                  <a:pt x="62" y="69"/>
                </a:lnTo>
                <a:lnTo>
                  <a:pt x="69" y="76"/>
                </a:lnTo>
                <a:lnTo>
                  <a:pt x="69" y="76"/>
                </a:lnTo>
                <a:lnTo>
                  <a:pt x="80" y="69"/>
                </a:lnTo>
                <a:lnTo>
                  <a:pt x="80" y="69"/>
                </a:lnTo>
                <a:lnTo>
                  <a:pt x="65" y="54"/>
                </a:lnTo>
                <a:lnTo>
                  <a:pt x="62" y="47"/>
                </a:lnTo>
                <a:lnTo>
                  <a:pt x="58" y="40"/>
                </a:lnTo>
                <a:lnTo>
                  <a:pt x="76" y="40"/>
                </a:lnTo>
                <a:lnTo>
                  <a:pt x="76" y="29"/>
                </a:lnTo>
                <a:lnTo>
                  <a:pt x="47" y="29"/>
                </a:lnTo>
                <a:lnTo>
                  <a:pt x="47" y="7"/>
                </a:lnTo>
                <a:lnTo>
                  <a:pt x="47" y="7"/>
                </a:lnTo>
                <a:lnTo>
                  <a:pt x="47" y="7"/>
                </a:lnTo>
                <a:lnTo>
                  <a:pt x="47" y="3"/>
                </a:lnTo>
                <a:lnTo>
                  <a:pt x="47" y="3"/>
                </a:lnTo>
                <a:lnTo>
                  <a:pt x="47" y="3"/>
                </a:lnTo>
                <a:close/>
                <a:moveTo>
                  <a:pt x="62" y="0"/>
                </a:moveTo>
                <a:lnTo>
                  <a:pt x="62" y="0"/>
                </a:lnTo>
                <a:lnTo>
                  <a:pt x="54" y="14"/>
                </a:lnTo>
                <a:lnTo>
                  <a:pt x="47" y="21"/>
                </a:lnTo>
                <a:lnTo>
                  <a:pt x="47" y="21"/>
                </a:lnTo>
                <a:lnTo>
                  <a:pt x="54" y="29"/>
                </a:lnTo>
                <a:lnTo>
                  <a:pt x="54" y="29"/>
                </a:lnTo>
                <a:lnTo>
                  <a:pt x="73" y="7"/>
                </a:lnTo>
                <a:lnTo>
                  <a:pt x="73" y="7"/>
                </a:lnTo>
                <a:lnTo>
                  <a:pt x="73" y="7"/>
                </a:lnTo>
                <a:lnTo>
                  <a:pt x="62" y="0"/>
                </a:lnTo>
                <a:lnTo>
                  <a:pt x="62" y="0"/>
                </a:lnTo>
                <a:lnTo>
                  <a:pt x="6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8061734" y="2462213"/>
            <a:ext cx="128588" cy="127000"/>
          </a:xfrm>
          <a:custGeom>
            <a:avLst/>
            <a:gdLst>
              <a:gd name="T0" fmla="*/ 4 w 81"/>
              <a:gd name="T1" fmla="*/ 7 h 80"/>
              <a:gd name="T2" fmla="*/ 15 w 81"/>
              <a:gd name="T3" fmla="*/ 25 h 80"/>
              <a:gd name="T4" fmla="*/ 62 w 81"/>
              <a:gd name="T5" fmla="*/ 18 h 80"/>
              <a:gd name="T6" fmla="*/ 73 w 81"/>
              <a:gd name="T7" fmla="*/ 25 h 80"/>
              <a:gd name="T8" fmla="*/ 44 w 81"/>
              <a:gd name="T9" fmla="*/ 7 h 80"/>
              <a:gd name="T10" fmla="*/ 44 w 81"/>
              <a:gd name="T11" fmla="*/ 3 h 80"/>
              <a:gd name="T12" fmla="*/ 44 w 81"/>
              <a:gd name="T13" fmla="*/ 0 h 80"/>
              <a:gd name="T14" fmla="*/ 29 w 81"/>
              <a:gd name="T15" fmla="*/ 0 h 80"/>
              <a:gd name="T16" fmla="*/ 33 w 81"/>
              <a:gd name="T17" fmla="*/ 7 h 80"/>
              <a:gd name="T18" fmla="*/ 0 w 81"/>
              <a:gd name="T19" fmla="*/ 40 h 80"/>
              <a:gd name="T20" fmla="*/ 4 w 81"/>
              <a:gd name="T21" fmla="*/ 47 h 80"/>
              <a:gd name="T22" fmla="*/ 8 w 81"/>
              <a:gd name="T23" fmla="*/ 47 h 80"/>
              <a:gd name="T24" fmla="*/ 29 w 81"/>
              <a:gd name="T25" fmla="*/ 40 h 80"/>
              <a:gd name="T26" fmla="*/ 29 w 81"/>
              <a:gd name="T27" fmla="*/ 40 h 80"/>
              <a:gd name="T28" fmla="*/ 19 w 81"/>
              <a:gd name="T29" fmla="*/ 47 h 80"/>
              <a:gd name="T30" fmla="*/ 0 w 81"/>
              <a:gd name="T31" fmla="*/ 54 h 80"/>
              <a:gd name="T32" fmla="*/ 8 w 81"/>
              <a:gd name="T33" fmla="*/ 62 h 80"/>
              <a:gd name="T34" fmla="*/ 37 w 81"/>
              <a:gd name="T35" fmla="*/ 47 h 80"/>
              <a:gd name="T36" fmla="*/ 37 w 81"/>
              <a:gd name="T37" fmla="*/ 47 h 80"/>
              <a:gd name="T38" fmla="*/ 0 w 81"/>
              <a:gd name="T39" fmla="*/ 69 h 80"/>
              <a:gd name="T40" fmla="*/ 8 w 81"/>
              <a:gd name="T41" fmla="*/ 76 h 80"/>
              <a:gd name="T42" fmla="*/ 26 w 81"/>
              <a:gd name="T43" fmla="*/ 69 h 80"/>
              <a:gd name="T44" fmla="*/ 40 w 81"/>
              <a:gd name="T45" fmla="*/ 58 h 80"/>
              <a:gd name="T46" fmla="*/ 40 w 81"/>
              <a:gd name="T47" fmla="*/ 62 h 80"/>
              <a:gd name="T48" fmla="*/ 40 w 81"/>
              <a:gd name="T49" fmla="*/ 65 h 80"/>
              <a:gd name="T50" fmla="*/ 33 w 81"/>
              <a:gd name="T51" fmla="*/ 69 h 80"/>
              <a:gd name="T52" fmla="*/ 29 w 81"/>
              <a:gd name="T53" fmla="*/ 69 h 80"/>
              <a:gd name="T54" fmla="*/ 33 w 81"/>
              <a:gd name="T55" fmla="*/ 80 h 80"/>
              <a:gd name="T56" fmla="*/ 48 w 81"/>
              <a:gd name="T57" fmla="*/ 76 h 80"/>
              <a:gd name="T58" fmla="*/ 51 w 81"/>
              <a:gd name="T59" fmla="*/ 65 h 80"/>
              <a:gd name="T60" fmla="*/ 48 w 81"/>
              <a:gd name="T61" fmla="*/ 51 h 80"/>
              <a:gd name="T62" fmla="*/ 51 w 81"/>
              <a:gd name="T63" fmla="*/ 51 h 80"/>
              <a:gd name="T64" fmla="*/ 70 w 81"/>
              <a:gd name="T65" fmla="*/ 76 h 80"/>
              <a:gd name="T66" fmla="*/ 81 w 81"/>
              <a:gd name="T67" fmla="*/ 65 h 80"/>
              <a:gd name="T68" fmla="*/ 66 w 81"/>
              <a:gd name="T69" fmla="*/ 54 h 80"/>
              <a:gd name="T70" fmla="*/ 59 w 81"/>
              <a:gd name="T71" fmla="*/ 43 h 80"/>
              <a:gd name="T72" fmla="*/ 66 w 81"/>
              <a:gd name="T73" fmla="*/ 40 h 80"/>
              <a:gd name="T74" fmla="*/ 70 w 81"/>
              <a:gd name="T75" fmla="*/ 40 h 80"/>
              <a:gd name="T76" fmla="*/ 70 w 81"/>
              <a:gd name="T77" fmla="*/ 36 h 80"/>
              <a:gd name="T78" fmla="*/ 59 w 81"/>
              <a:gd name="T79" fmla="*/ 29 h 80"/>
              <a:gd name="T80" fmla="*/ 44 w 81"/>
              <a:gd name="T81" fmla="*/ 40 h 80"/>
              <a:gd name="T82" fmla="*/ 44 w 81"/>
              <a:gd name="T83" fmla="*/ 40 h 80"/>
              <a:gd name="T84" fmla="*/ 37 w 81"/>
              <a:gd name="T85" fmla="*/ 32 h 80"/>
              <a:gd name="T86" fmla="*/ 59 w 81"/>
              <a:gd name="T87" fmla="*/ 29 h 80"/>
              <a:gd name="T88" fmla="*/ 15 w 81"/>
              <a:gd name="T89" fmla="*/ 21 h 80"/>
              <a:gd name="T90" fmla="*/ 26 w 81"/>
              <a:gd name="T91" fmla="*/ 29 h 80"/>
              <a:gd name="T92" fmla="*/ 19 w 81"/>
              <a:gd name="T93" fmla="*/ 36 h 80"/>
              <a:gd name="T94" fmla="*/ 0 w 81"/>
              <a:gd name="T95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1" h="80">
                <a:moveTo>
                  <a:pt x="33" y="7"/>
                </a:moveTo>
                <a:lnTo>
                  <a:pt x="4" y="7"/>
                </a:lnTo>
                <a:lnTo>
                  <a:pt x="4" y="25"/>
                </a:lnTo>
                <a:lnTo>
                  <a:pt x="15" y="25"/>
                </a:lnTo>
                <a:lnTo>
                  <a:pt x="15" y="18"/>
                </a:lnTo>
                <a:lnTo>
                  <a:pt x="62" y="18"/>
                </a:lnTo>
                <a:lnTo>
                  <a:pt x="62" y="25"/>
                </a:lnTo>
                <a:lnTo>
                  <a:pt x="73" y="25"/>
                </a:lnTo>
                <a:lnTo>
                  <a:pt x="73" y="7"/>
                </a:lnTo>
                <a:lnTo>
                  <a:pt x="44" y="7"/>
                </a:lnTo>
                <a:lnTo>
                  <a:pt x="44" y="7"/>
                </a:lnTo>
                <a:lnTo>
                  <a:pt x="44" y="3"/>
                </a:lnTo>
                <a:lnTo>
                  <a:pt x="44" y="3"/>
                </a:lnTo>
                <a:lnTo>
                  <a:pt x="44" y="0"/>
                </a:lnTo>
                <a:lnTo>
                  <a:pt x="29" y="0"/>
                </a:lnTo>
                <a:lnTo>
                  <a:pt x="29" y="0"/>
                </a:lnTo>
                <a:lnTo>
                  <a:pt x="33" y="7"/>
                </a:lnTo>
                <a:lnTo>
                  <a:pt x="33" y="7"/>
                </a:lnTo>
                <a:lnTo>
                  <a:pt x="33" y="7"/>
                </a:lnTo>
                <a:close/>
                <a:moveTo>
                  <a:pt x="0" y="40"/>
                </a:moveTo>
                <a:lnTo>
                  <a:pt x="0" y="40"/>
                </a:lnTo>
                <a:lnTo>
                  <a:pt x="4" y="47"/>
                </a:lnTo>
                <a:lnTo>
                  <a:pt x="4" y="47"/>
                </a:lnTo>
                <a:lnTo>
                  <a:pt x="8" y="47"/>
                </a:lnTo>
                <a:lnTo>
                  <a:pt x="8" y="47"/>
                </a:lnTo>
                <a:lnTo>
                  <a:pt x="29" y="40"/>
                </a:lnTo>
                <a:lnTo>
                  <a:pt x="29" y="40"/>
                </a:lnTo>
                <a:lnTo>
                  <a:pt x="29" y="40"/>
                </a:lnTo>
                <a:lnTo>
                  <a:pt x="29" y="40"/>
                </a:lnTo>
                <a:lnTo>
                  <a:pt x="19" y="47"/>
                </a:lnTo>
                <a:lnTo>
                  <a:pt x="0" y="54"/>
                </a:lnTo>
                <a:lnTo>
                  <a:pt x="0" y="54"/>
                </a:lnTo>
                <a:lnTo>
                  <a:pt x="8" y="62"/>
                </a:lnTo>
                <a:lnTo>
                  <a:pt x="8" y="62"/>
                </a:lnTo>
                <a:lnTo>
                  <a:pt x="37" y="47"/>
                </a:lnTo>
                <a:lnTo>
                  <a:pt x="37" y="47"/>
                </a:lnTo>
                <a:lnTo>
                  <a:pt x="37" y="47"/>
                </a:lnTo>
                <a:lnTo>
                  <a:pt x="37" y="47"/>
                </a:lnTo>
                <a:lnTo>
                  <a:pt x="19" y="62"/>
                </a:lnTo>
                <a:lnTo>
                  <a:pt x="0" y="69"/>
                </a:lnTo>
                <a:lnTo>
                  <a:pt x="0" y="69"/>
                </a:lnTo>
                <a:lnTo>
                  <a:pt x="8" y="76"/>
                </a:lnTo>
                <a:lnTo>
                  <a:pt x="8" y="76"/>
                </a:lnTo>
                <a:lnTo>
                  <a:pt x="26" y="69"/>
                </a:lnTo>
                <a:lnTo>
                  <a:pt x="40" y="58"/>
                </a:lnTo>
                <a:lnTo>
                  <a:pt x="40" y="58"/>
                </a:lnTo>
                <a:lnTo>
                  <a:pt x="40" y="62"/>
                </a:lnTo>
                <a:lnTo>
                  <a:pt x="40" y="62"/>
                </a:lnTo>
                <a:lnTo>
                  <a:pt x="40" y="65"/>
                </a:lnTo>
                <a:lnTo>
                  <a:pt x="40" y="65"/>
                </a:lnTo>
                <a:lnTo>
                  <a:pt x="37" y="69"/>
                </a:lnTo>
                <a:lnTo>
                  <a:pt x="33" y="69"/>
                </a:lnTo>
                <a:lnTo>
                  <a:pt x="29" y="69"/>
                </a:lnTo>
                <a:lnTo>
                  <a:pt x="29" y="69"/>
                </a:lnTo>
                <a:lnTo>
                  <a:pt x="33" y="80"/>
                </a:lnTo>
                <a:lnTo>
                  <a:pt x="33" y="80"/>
                </a:lnTo>
                <a:lnTo>
                  <a:pt x="40" y="80"/>
                </a:lnTo>
                <a:lnTo>
                  <a:pt x="48" y="76"/>
                </a:lnTo>
                <a:lnTo>
                  <a:pt x="48" y="76"/>
                </a:lnTo>
                <a:lnTo>
                  <a:pt x="51" y="65"/>
                </a:lnTo>
                <a:lnTo>
                  <a:pt x="51" y="65"/>
                </a:lnTo>
                <a:lnTo>
                  <a:pt x="48" y="51"/>
                </a:lnTo>
                <a:lnTo>
                  <a:pt x="51" y="51"/>
                </a:lnTo>
                <a:lnTo>
                  <a:pt x="51" y="51"/>
                </a:lnTo>
                <a:lnTo>
                  <a:pt x="59" y="65"/>
                </a:lnTo>
                <a:lnTo>
                  <a:pt x="70" y="76"/>
                </a:lnTo>
                <a:lnTo>
                  <a:pt x="70" y="76"/>
                </a:lnTo>
                <a:lnTo>
                  <a:pt x="81" y="65"/>
                </a:lnTo>
                <a:lnTo>
                  <a:pt x="81" y="65"/>
                </a:lnTo>
                <a:lnTo>
                  <a:pt x="66" y="54"/>
                </a:lnTo>
                <a:lnTo>
                  <a:pt x="59" y="43"/>
                </a:lnTo>
                <a:lnTo>
                  <a:pt x="59" y="43"/>
                </a:lnTo>
                <a:lnTo>
                  <a:pt x="66" y="40"/>
                </a:lnTo>
                <a:lnTo>
                  <a:pt x="66" y="40"/>
                </a:lnTo>
                <a:lnTo>
                  <a:pt x="70" y="40"/>
                </a:lnTo>
                <a:lnTo>
                  <a:pt x="70" y="40"/>
                </a:lnTo>
                <a:lnTo>
                  <a:pt x="70" y="36"/>
                </a:lnTo>
                <a:lnTo>
                  <a:pt x="70" y="36"/>
                </a:lnTo>
                <a:lnTo>
                  <a:pt x="59" y="29"/>
                </a:lnTo>
                <a:lnTo>
                  <a:pt x="59" y="29"/>
                </a:lnTo>
                <a:lnTo>
                  <a:pt x="44" y="40"/>
                </a:lnTo>
                <a:lnTo>
                  <a:pt x="44" y="40"/>
                </a:lnTo>
                <a:lnTo>
                  <a:pt x="44" y="40"/>
                </a:lnTo>
                <a:lnTo>
                  <a:pt x="44" y="40"/>
                </a:lnTo>
                <a:lnTo>
                  <a:pt x="37" y="32"/>
                </a:lnTo>
                <a:lnTo>
                  <a:pt x="37" y="32"/>
                </a:lnTo>
                <a:lnTo>
                  <a:pt x="44" y="29"/>
                </a:lnTo>
                <a:lnTo>
                  <a:pt x="59" y="29"/>
                </a:lnTo>
                <a:lnTo>
                  <a:pt x="59" y="21"/>
                </a:lnTo>
                <a:lnTo>
                  <a:pt x="15" y="21"/>
                </a:lnTo>
                <a:lnTo>
                  <a:pt x="15" y="29"/>
                </a:lnTo>
                <a:lnTo>
                  <a:pt x="26" y="29"/>
                </a:lnTo>
                <a:lnTo>
                  <a:pt x="26" y="29"/>
                </a:lnTo>
                <a:lnTo>
                  <a:pt x="19" y="36"/>
                </a:lnTo>
                <a:lnTo>
                  <a:pt x="0" y="40"/>
                </a:lnTo>
                <a:lnTo>
                  <a:pt x="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8212547" y="2478088"/>
            <a:ext cx="93663" cy="100013"/>
          </a:xfrm>
          <a:custGeom>
            <a:avLst/>
            <a:gdLst>
              <a:gd name="T0" fmla="*/ 11 w 59"/>
              <a:gd name="T1" fmla="*/ 63 h 63"/>
              <a:gd name="T2" fmla="*/ 11 w 59"/>
              <a:gd name="T3" fmla="*/ 55 h 63"/>
              <a:gd name="T4" fmla="*/ 48 w 59"/>
              <a:gd name="T5" fmla="*/ 55 h 63"/>
              <a:gd name="T6" fmla="*/ 48 w 59"/>
              <a:gd name="T7" fmla="*/ 63 h 63"/>
              <a:gd name="T8" fmla="*/ 59 w 59"/>
              <a:gd name="T9" fmla="*/ 63 h 63"/>
              <a:gd name="T10" fmla="*/ 59 w 59"/>
              <a:gd name="T11" fmla="*/ 0 h 63"/>
              <a:gd name="T12" fmla="*/ 0 w 59"/>
              <a:gd name="T13" fmla="*/ 0 h 63"/>
              <a:gd name="T14" fmla="*/ 0 w 59"/>
              <a:gd name="T15" fmla="*/ 63 h 63"/>
              <a:gd name="T16" fmla="*/ 11 w 59"/>
              <a:gd name="T17" fmla="*/ 63 h 63"/>
              <a:gd name="T18" fmla="*/ 11 w 59"/>
              <a:gd name="T19" fmla="*/ 63 h 63"/>
              <a:gd name="T20" fmla="*/ 11 w 59"/>
              <a:gd name="T21" fmla="*/ 48 h 63"/>
              <a:gd name="T22" fmla="*/ 11 w 59"/>
              <a:gd name="T23" fmla="*/ 11 h 63"/>
              <a:gd name="T24" fmla="*/ 48 w 59"/>
              <a:gd name="T25" fmla="*/ 11 h 63"/>
              <a:gd name="T26" fmla="*/ 48 w 59"/>
              <a:gd name="T27" fmla="*/ 48 h 63"/>
              <a:gd name="T28" fmla="*/ 11 w 59"/>
              <a:gd name="T29" fmla="*/ 48 h 63"/>
              <a:gd name="T30" fmla="*/ 11 w 59"/>
              <a:gd name="T31" fmla="*/ 48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9" h="63">
                <a:moveTo>
                  <a:pt x="11" y="63"/>
                </a:moveTo>
                <a:lnTo>
                  <a:pt x="11" y="55"/>
                </a:lnTo>
                <a:lnTo>
                  <a:pt x="48" y="55"/>
                </a:lnTo>
                <a:lnTo>
                  <a:pt x="48" y="63"/>
                </a:lnTo>
                <a:lnTo>
                  <a:pt x="59" y="63"/>
                </a:lnTo>
                <a:lnTo>
                  <a:pt x="59" y="0"/>
                </a:lnTo>
                <a:lnTo>
                  <a:pt x="0" y="0"/>
                </a:lnTo>
                <a:lnTo>
                  <a:pt x="0" y="63"/>
                </a:lnTo>
                <a:lnTo>
                  <a:pt x="11" y="63"/>
                </a:lnTo>
                <a:lnTo>
                  <a:pt x="11" y="63"/>
                </a:lnTo>
                <a:close/>
                <a:moveTo>
                  <a:pt x="11" y="48"/>
                </a:moveTo>
                <a:lnTo>
                  <a:pt x="11" y="11"/>
                </a:lnTo>
                <a:lnTo>
                  <a:pt x="48" y="11"/>
                </a:lnTo>
                <a:lnTo>
                  <a:pt x="48" y="48"/>
                </a:lnTo>
                <a:lnTo>
                  <a:pt x="11" y="48"/>
                </a:lnTo>
                <a:lnTo>
                  <a:pt x="11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6"/>
          <p:cNvSpPr>
            <a:spLocks/>
          </p:cNvSpPr>
          <p:nvPr/>
        </p:nvSpPr>
        <p:spPr bwMode="auto">
          <a:xfrm>
            <a:off x="8339547" y="2462213"/>
            <a:ext cx="122238" cy="127000"/>
          </a:xfrm>
          <a:custGeom>
            <a:avLst/>
            <a:gdLst>
              <a:gd name="T0" fmla="*/ 48 w 77"/>
              <a:gd name="T1" fmla="*/ 10 h 80"/>
              <a:gd name="T2" fmla="*/ 48 w 77"/>
              <a:gd name="T3" fmla="*/ 10 h 80"/>
              <a:gd name="T4" fmla="*/ 44 w 77"/>
              <a:gd name="T5" fmla="*/ 7 h 80"/>
              <a:gd name="T6" fmla="*/ 44 w 77"/>
              <a:gd name="T7" fmla="*/ 7 h 80"/>
              <a:gd name="T8" fmla="*/ 44 w 77"/>
              <a:gd name="T9" fmla="*/ 0 h 80"/>
              <a:gd name="T10" fmla="*/ 44 w 77"/>
              <a:gd name="T11" fmla="*/ 0 h 80"/>
              <a:gd name="T12" fmla="*/ 37 w 77"/>
              <a:gd name="T13" fmla="*/ 0 h 80"/>
              <a:gd name="T14" fmla="*/ 37 w 77"/>
              <a:gd name="T15" fmla="*/ 0 h 80"/>
              <a:gd name="T16" fmla="*/ 30 w 77"/>
              <a:gd name="T17" fmla="*/ 3 h 80"/>
              <a:gd name="T18" fmla="*/ 30 w 77"/>
              <a:gd name="T19" fmla="*/ 3 h 80"/>
              <a:gd name="T20" fmla="*/ 33 w 77"/>
              <a:gd name="T21" fmla="*/ 14 h 80"/>
              <a:gd name="T22" fmla="*/ 0 w 77"/>
              <a:gd name="T23" fmla="*/ 14 h 80"/>
              <a:gd name="T24" fmla="*/ 0 w 77"/>
              <a:gd name="T25" fmla="*/ 21 h 80"/>
              <a:gd name="T26" fmla="*/ 33 w 77"/>
              <a:gd name="T27" fmla="*/ 21 h 80"/>
              <a:gd name="T28" fmla="*/ 33 w 77"/>
              <a:gd name="T29" fmla="*/ 32 h 80"/>
              <a:gd name="T30" fmla="*/ 11 w 77"/>
              <a:gd name="T31" fmla="*/ 32 h 80"/>
              <a:gd name="T32" fmla="*/ 11 w 77"/>
              <a:gd name="T33" fmla="*/ 69 h 80"/>
              <a:gd name="T34" fmla="*/ 22 w 77"/>
              <a:gd name="T35" fmla="*/ 69 h 80"/>
              <a:gd name="T36" fmla="*/ 22 w 77"/>
              <a:gd name="T37" fmla="*/ 40 h 80"/>
              <a:gd name="T38" fmla="*/ 33 w 77"/>
              <a:gd name="T39" fmla="*/ 40 h 80"/>
              <a:gd name="T40" fmla="*/ 33 w 77"/>
              <a:gd name="T41" fmla="*/ 80 h 80"/>
              <a:gd name="T42" fmla="*/ 44 w 77"/>
              <a:gd name="T43" fmla="*/ 80 h 80"/>
              <a:gd name="T44" fmla="*/ 44 w 77"/>
              <a:gd name="T45" fmla="*/ 40 h 80"/>
              <a:gd name="T46" fmla="*/ 55 w 77"/>
              <a:gd name="T47" fmla="*/ 40 h 80"/>
              <a:gd name="T48" fmla="*/ 55 w 77"/>
              <a:gd name="T49" fmla="*/ 58 h 80"/>
              <a:gd name="T50" fmla="*/ 55 w 77"/>
              <a:gd name="T51" fmla="*/ 58 h 80"/>
              <a:gd name="T52" fmla="*/ 55 w 77"/>
              <a:gd name="T53" fmla="*/ 62 h 80"/>
              <a:gd name="T54" fmla="*/ 48 w 77"/>
              <a:gd name="T55" fmla="*/ 62 h 80"/>
              <a:gd name="T56" fmla="*/ 48 w 77"/>
              <a:gd name="T57" fmla="*/ 62 h 80"/>
              <a:gd name="T58" fmla="*/ 52 w 77"/>
              <a:gd name="T59" fmla="*/ 73 h 80"/>
              <a:gd name="T60" fmla="*/ 52 w 77"/>
              <a:gd name="T61" fmla="*/ 73 h 80"/>
              <a:gd name="T62" fmla="*/ 62 w 77"/>
              <a:gd name="T63" fmla="*/ 69 h 80"/>
              <a:gd name="T64" fmla="*/ 66 w 77"/>
              <a:gd name="T65" fmla="*/ 69 h 80"/>
              <a:gd name="T66" fmla="*/ 66 w 77"/>
              <a:gd name="T67" fmla="*/ 65 h 80"/>
              <a:gd name="T68" fmla="*/ 66 w 77"/>
              <a:gd name="T69" fmla="*/ 32 h 80"/>
              <a:gd name="T70" fmla="*/ 44 w 77"/>
              <a:gd name="T71" fmla="*/ 32 h 80"/>
              <a:gd name="T72" fmla="*/ 44 w 77"/>
              <a:gd name="T73" fmla="*/ 21 h 80"/>
              <a:gd name="T74" fmla="*/ 77 w 77"/>
              <a:gd name="T75" fmla="*/ 21 h 80"/>
              <a:gd name="T76" fmla="*/ 77 w 77"/>
              <a:gd name="T77" fmla="*/ 14 h 80"/>
              <a:gd name="T78" fmla="*/ 37 w 77"/>
              <a:gd name="T79" fmla="*/ 14 h 80"/>
              <a:gd name="T80" fmla="*/ 37 w 77"/>
              <a:gd name="T81" fmla="*/ 14 h 80"/>
              <a:gd name="T82" fmla="*/ 48 w 77"/>
              <a:gd name="T83" fmla="*/ 10 h 80"/>
              <a:gd name="T84" fmla="*/ 48 w 77"/>
              <a:gd name="T85" fmla="*/ 10 h 80"/>
              <a:gd name="T86" fmla="*/ 48 w 77"/>
              <a:gd name="T87" fmla="*/ 1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0">
                <a:moveTo>
                  <a:pt x="48" y="10"/>
                </a:moveTo>
                <a:lnTo>
                  <a:pt x="48" y="10"/>
                </a:lnTo>
                <a:lnTo>
                  <a:pt x="44" y="7"/>
                </a:lnTo>
                <a:lnTo>
                  <a:pt x="44" y="7"/>
                </a:lnTo>
                <a:lnTo>
                  <a:pt x="44" y="0"/>
                </a:lnTo>
                <a:lnTo>
                  <a:pt x="44" y="0"/>
                </a:lnTo>
                <a:lnTo>
                  <a:pt x="37" y="0"/>
                </a:lnTo>
                <a:lnTo>
                  <a:pt x="37" y="0"/>
                </a:lnTo>
                <a:lnTo>
                  <a:pt x="30" y="3"/>
                </a:lnTo>
                <a:lnTo>
                  <a:pt x="30" y="3"/>
                </a:lnTo>
                <a:lnTo>
                  <a:pt x="33" y="14"/>
                </a:lnTo>
                <a:lnTo>
                  <a:pt x="0" y="14"/>
                </a:lnTo>
                <a:lnTo>
                  <a:pt x="0" y="21"/>
                </a:lnTo>
                <a:lnTo>
                  <a:pt x="33" y="21"/>
                </a:lnTo>
                <a:lnTo>
                  <a:pt x="33" y="32"/>
                </a:lnTo>
                <a:lnTo>
                  <a:pt x="11" y="32"/>
                </a:lnTo>
                <a:lnTo>
                  <a:pt x="11" y="69"/>
                </a:lnTo>
                <a:lnTo>
                  <a:pt x="22" y="69"/>
                </a:lnTo>
                <a:lnTo>
                  <a:pt x="22" y="40"/>
                </a:lnTo>
                <a:lnTo>
                  <a:pt x="33" y="40"/>
                </a:lnTo>
                <a:lnTo>
                  <a:pt x="33" y="80"/>
                </a:lnTo>
                <a:lnTo>
                  <a:pt x="44" y="80"/>
                </a:lnTo>
                <a:lnTo>
                  <a:pt x="44" y="40"/>
                </a:lnTo>
                <a:lnTo>
                  <a:pt x="55" y="40"/>
                </a:lnTo>
                <a:lnTo>
                  <a:pt x="55" y="58"/>
                </a:lnTo>
                <a:lnTo>
                  <a:pt x="55" y="58"/>
                </a:lnTo>
                <a:lnTo>
                  <a:pt x="55" y="62"/>
                </a:lnTo>
                <a:lnTo>
                  <a:pt x="48" y="62"/>
                </a:lnTo>
                <a:lnTo>
                  <a:pt x="48" y="62"/>
                </a:lnTo>
                <a:lnTo>
                  <a:pt x="52" y="73"/>
                </a:lnTo>
                <a:lnTo>
                  <a:pt x="52" y="73"/>
                </a:lnTo>
                <a:lnTo>
                  <a:pt x="62" y="69"/>
                </a:lnTo>
                <a:lnTo>
                  <a:pt x="66" y="69"/>
                </a:lnTo>
                <a:lnTo>
                  <a:pt x="66" y="65"/>
                </a:lnTo>
                <a:lnTo>
                  <a:pt x="66" y="32"/>
                </a:lnTo>
                <a:lnTo>
                  <a:pt x="44" y="32"/>
                </a:lnTo>
                <a:lnTo>
                  <a:pt x="44" y="21"/>
                </a:lnTo>
                <a:lnTo>
                  <a:pt x="77" y="21"/>
                </a:lnTo>
                <a:lnTo>
                  <a:pt x="77" y="14"/>
                </a:lnTo>
                <a:lnTo>
                  <a:pt x="37" y="14"/>
                </a:lnTo>
                <a:lnTo>
                  <a:pt x="37" y="14"/>
                </a:lnTo>
                <a:lnTo>
                  <a:pt x="48" y="10"/>
                </a:lnTo>
                <a:lnTo>
                  <a:pt x="48" y="10"/>
                </a:lnTo>
                <a:lnTo>
                  <a:pt x="48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10536647" y="2195513"/>
            <a:ext cx="127000" cy="127000"/>
          </a:xfrm>
          <a:custGeom>
            <a:avLst/>
            <a:gdLst>
              <a:gd name="T0" fmla="*/ 7 w 80"/>
              <a:gd name="T1" fmla="*/ 40 h 80"/>
              <a:gd name="T2" fmla="*/ 0 w 80"/>
              <a:gd name="T3" fmla="*/ 73 h 80"/>
              <a:gd name="T4" fmla="*/ 10 w 80"/>
              <a:gd name="T5" fmla="*/ 80 h 80"/>
              <a:gd name="T6" fmla="*/ 14 w 80"/>
              <a:gd name="T7" fmla="*/ 65 h 80"/>
              <a:gd name="T8" fmla="*/ 18 w 80"/>
              <a:gd name="T9" fmla="*/ 40 h 80"/>
              <a:gd name="T10" fmla="*/ 36 w 80"/>
              <a:gd name="T11" fmla="*/ 43 h 80"/>
              <a:gd name="T12" fmla="*/ 21 w 80"/>
              <a:gd name="T13" fmla="*/ 51 h 80"/>
              <a:gd name="T14" fmla="*/ 36 w 80"/>
              <a:gd name="T15" fmla="*/ 54 h 80"/>
              <a:gd name="T16" fmla="*/ 21 w 80"/>
              <a:gd name="T17" fmla="*/ 80 h 80"/>
              <a:gd name="T18" fmla="*/ 32 w 80"/>
              <a:gd name="T19" fmla="*/ 76 h 80"/>
              <a:gd name="T20" fmla="*/ 58 w 80"/>
              <a:gd name="T21" fmla="*/ 80 h 80"/>
              <a:gd name="T22" fmla="*/ 69 w 80"/>
              <a:gd name="T23" fmla="*/ 54 h 80"/>
              <a:gd name="T24" fmla="*/ 47 w 80"/>
              <a:gd name="T25" fmla="*/ 51 h 80"/>
              <a:gd name="T26" fmla="*/ 72 w 80"/>
              <a:gd name="T27" fmla="*/ 40 h 80"/>
              <a:gd name="T28" fmla="*/ 80 w 80"/>
              <a:gd name="T29" fmla="*/ 29 h 80"/>
              <a:gd name="T30" fmla="*/ 69 w 80"/>
              <a:gd name="T31" fmla="*/ 18 h 80"/>
              <a:gd name="T32" fmla="*/ 47 w 80"/>
              <a:gd name="T33" fmla="*/ 14 h 80"/>
              <a:gd name="T34" fmla="*/ 76 w 80"/>
              <a:gd name="T35" fmla="*/ 7 h 80"/>
              <a:gd name="T36" fmla="*/ 51 w 80"/>
              <a:gd name="T37" fmla="*/ 7 h 80"/>
              <a:gd name="T38" fmla="*/ 51 w 80"/>
              <a:gd name="T39" fmla="*/ 3 h 80"/>
              <a:gd name="T40" fmla="*/ 47 w 80"/>
              <a:gd name="T41" fmla="*/ 0 h 80"/>
              <a:gd name="T42" fmla="*/ 36 w 80"/>
              <a:gd name="T43" fmla="*/ 0 h 80"/>
              <a:gd name="T44" fmla="*/ 36 w 80"/>
              <a:gd name="T45" fmla="*/ 3 h 80"/>
              <a:gd name="T46" fmla="*/ 7 w 80"/>
              <a:gd name="T47" fmla="*/ 7 h 80"/>
              <a:gd name="T48" fmla="*/ 7 w 80"/>
              <a:gd name="T49" fmla="*/ 40 h 80"/>
              <a:gd name="T50" fmla="*/ 18 w 80"/>
              <a:gd name="T51" fmla="*/ 14 h 80"/>
              <a:gd name="T52" fmla="*/ 36 w 80"/>
              <a:gd name="T53" fmla="*/ 18 h 80"/>
              <a:gd name="T54" fmla="*/ 21 w 80"/>
              <a:gd name="T55" fmla="*/ 29 h 80"/>
              <a:gd name="T56" fmla="*/ 36 w 80"/>
              <a:gd name="T57" fmla="*/ 29 h 80"/>
              <a:gd name="T58" fmla="*/ 18 w 80"/>
              <a:gd name="T59" fmla="*/ 29 h 80"/>
              <a:gd name="T60" fmla="*/ 62 w 80"/>
              <a:gd name="T61" fmla="*/ 29 h 80"/>
              <a:gd name="T62" fmla="*/ 47 w 80"/>
              <a:gd name="T63" fmla="*/ 29 h 80"/>
              <a:gd name="T64" fmla="*/ 62 w 80"/>
              <a:gd name="T65" fmla="*/ 29 h 80"/>
              <a:gd name="T66" fmla="*/ 62 w 80"/>
              <a:gd name="T67" fmla="*/ 43 h 80"/>
              <a:gd name="T68" fmla="*/ 47 w 80"/>
              <a:gd name="T69" fmla="*/ 40 h 80"/>
              <a:gd name="T70" fmla="*/ 62 w 80"/>
              <a:gd name="T71" fmla="*/ 40 h 80"/>
              <a:gd name="T72" fmla="*/ 32 w 80"/>
              <a:gd name="T73" fmla="*/ 69 h 80"/>
              <a:gd name="T74" fmla="*/ 58 w 80"/>
              <a:gd name="T75" fmla="*/ 62 h 80"/>
              <a:gd name="T76" fmla="*/ 58 w 80"/>
              <a:gd name="T77" fmla="*/ 69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80">
                <a:moveTo>
                  <a:pt x="7" y="40"/>
                </a:moveTo>
                <a:lnTo>
                  <a:pt x="7" y="40"/>
                </a:lnTo>
                <a:lnTo>
                  <a:pt x="3" y="62"/>
                </a:lnTo>
                <a:lnTo>
                  <a:pt x="0" y="73"/>
                </a:lnTo>
                <a:lnTo>
                  <a:pt x="0" y="73"/>
                </a:lnTo>
                <a:lnTo>
                  <a:pt x="10" y="80"/>
                </a:lnTo>
                <a:lnTo>
                  <a:pt x="10" y="80"/>
                </a:lnTo>
                <a:lnTo>
                  <a:pt x="14" y="65"/>
                </a:lnTo>
                <a:lnTo>
                  <a:pt x="18" y="47"/>
                </a:lnTo>
                <a:lnTo>
                  <a:pt x="18" y="40"/>
                </a:lnTo>
                <a:lnTo>
                  <a:pt x="36" y="40"/>
                </a:lnTo>
                <a:lnTo>
                  <a:pt x="36" y="43"/>
                </a:lnTo>
                <a:lnTo>
                  <a:pt x="21" y="43"/>
                </a:lnTo>
                <a:lnTo>
                  <a:pt x="21" y="51"/>
                </a:lnTo>
                <a:lnTo>
                  <a:pt x="36" y="51"/>
                </a:lnTo>
                <a:lnTo>
                  <a:pt x="36" y="54"/>
                </a:lnTo>
                <a:lnTo>
                  <a:pt x="21" y="54"/>
                </a:lnTo>
                <a:lnTo>
                  <a:pt x="21" y="80"/>
                </a:lnTo>
                <a:lnTo>
                  <a:pt x="32" y="80"/>
                </a:lnTo>
                <a:lnTo>
                  <a:pt x="32" y="76"/>
                </a:lnTo>
                <a:lnTo>
                  <a:pt x="58" y="76"/>
                </a:lnTo>
                <a:lnTo>
                  <a:pt x="58" y="80"/>
                </a:lnTo>
                <a:lnTo>
                  <a:pt x="69" y="80"/>
                </a:lnTo>
                <a:lnTo>
                  <a:pt x="69" y="54"/>
                </a:lnTo>
                <a:lnTo>
                  <a:pt x="47" y="54"/>
                </a:lnTo>
                <a:lnTo>
                  <a:pt x="47" y="51"/>
                </a:lnTo>
                <a:lnTo>
                  <a:pt x="72" y="51"/>
                </a:lnTo>
                <a:lnTo>
                  <a:pt x="72" y="40"/>
                </a:lnTo>
                <a:lnTo>
                  <a:pt x="80" y="40"/>
                </a:lnTo>
                <a:lnTo>
                  <a:pt x="80" y="29"/>
                </a:lnTo>
                <a:lnTo>
                  <a:pt x="69" y="29"/>
                </a:lnTo>
                <a:lnTo>
                  <a:pt x="69" y="18"/>
                </a:lnTo>
                <a:lnTo>
                  <a:pt x="47" y="18"/>
                </a:lnTo>
                <a:lnTo>
                  <a:pt x="47" y="14"/>
                </a:lnTo>
                <a:lnTo>
                  <a:pt x="76" y="14"/>
                </a:lnTo>
                <a:lnTo>
                  <a:pt x="76" y="7"/>
                </a:lnTo>
                <a:lnTo>
                  <a:pt x="51" y="7"/>
                </a:lnTo>
                <a:lnTo>
                  <a:pt x="51" y="7"/>
                </a:lnTo>
                <a:lnTo>
                  <a:pt x="51" y="3"/>
                </a:lnTo>
                <a:lnTo>
                  <a:pt x="51" y="3"/>
                </a:lnTo>
                <a:lnTo>
                  <a:pt x="47" y="0"/>
                </a:lnTo>
                <a:lnTo>
                  <a:pt x="47" y="0"/>
                </a:lnTo>
                <a:lnTo>
                  <a:pt x="36" y="0"/>
                </a:lnTo>
                <a:lnTo>
                  <a:pt x="36" y="0"/>
                </a:lnTo>
                <a:lnTo>
                  <a:pt x="36" y="3"/>
                </a:lnTo>
                <a:lnTo>
                  <a:pt x="36" y="3"/>
                </a:lnTo>
                <a:lnTo>
                  <a:pt x="36" y="7"/>
                </a:lnTo>
                <a:lnTo>
                  <a:pt x="7" y="7"/>
                </a:lnTo>
                <a:lnTo>
                  <a:pt x="7" y="40"/>
                </a:lnTo>
                <a:lnTo>
                  <a:pt x="7" y="40"/>
                </a:lnTo>
                <a:close/>
                <a:moveTo>
                  <a:pt x="18" y="29"/>
                </a:moveTo>
                <a:lnTo>
                  <a:pt x="18" y="14"/>
                </a:lnTo>
                <a:lnTo>
                  <a:pt x="36" y="14"/>
                </a:lnTo>
                <a:lnTo>
                  <a:pt x="36" y="18"/>
                </a:lnTo>
                <a:lnTo>
                  <a:pt x="21" y="18"/>
                </a:lnTo>
                <a:lnTo>
                  <a:pt x="21" y="29"/>
                </a:lnTo>
                <a:lnTo>
                  <a:pt x="36" y="29"/>
                </a:lnTo>
                <a:lnTo>
                  <a:pt x="36" y="29"/>
                </a:lnTo>
                <a:lnTo>
                  <a:pt x="18" y="29"/>
                </a:lnTo>
                <a:lnTo>
                  <a:pt x="18" y="29"/>
                </a:lnTo>
                <a:close/>
                <a:moveTo>
                  <a:pt x="62" y="29"/>
                </a:moveTo>
                <a:lnTo>
                  <a:pt x="62" y="29"/>
                </a:lnTo>
                <a:lnTo>
                  <a:pt x="47" y="29"/>
                </a:lnTo>
                <a:lnTo>
                  <a:pt x="47" y="29"/>
                </a:lnTo>
                <a:lnTo>
                  <a:pt x="62" y="29"/>
                </a:lnTo>
                <a:lnTo>
                  <a:pt x="62" y="29"/>
                </a:lnTo>
                <a:close/>
                <a:moveTo>
                  <a:pt x="62" y="40"/>
                </a:moveTo>
                <a:lnTo>
                  <a:pt x="62" y="43"/>
                </a:lnTo>
                <a:lnTo>
                  <a:pt x="47" y="43"/>
                </a:lnTo>
                <a:lnTo>
                  <a:pt x="47" y="40"/>
                </a:lnTo>
                <a:lnTo>
                  <a:pt x="62" y="40"/>
                </a:lnTo>
                <a:lnTo>
                  <a:pt x="62" y="40"/>
                </a:lnTo>
                <a:close/>
                <a:moveTo>
                  <a:pt x="58" y="69"/>
                </a:moveTo>
                <a:lnTo>
                  <a:pt x="32" y="69"/>
                </a:lnTo>
                <a:lnTo>
                  <a:pt x="32" y="62"/>
                </a:lnTo>
                <a:lnTo>
                  <a:pt x="58" y="62"/>
                </a:lnTo>
                <a:lnTo>
                  <a:pt x="58" y="69"/>
                </a:lnTo>
                <a:lnTo>
                  <a:pt x="58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8"/>
          <p:cNvSpPr>
            <a:spLocks/>
          </p:cNvSpPr>
          <p:nvPr/>
        </p:nvSpPr>
        <p:spPr bwMode="auto">
          <a:xfrm>
            <a:off x="10685872" y="2200275"/>
            <a:ext cx="104775" cy="115888"/>
          </a:xfrm>
          <a:custGeom>
            <a:avLst/>
            <a:gdLst>
              <a:gd name="T0" fmla="*/ 11 w 66"/>
              <a:gd name="T1" fmla="*/ 22 h 73"/>
              <a:gd name="T2" fmla="*/ 11 w 66"/>
              <a:gd name="T3" fmla="*/ 22 h 73"/>
              <a:gd name="T4" fmla="*/ 11 w 66"/>
              <a:gd name="T5" fmla="*/ 19 h 73"/>
              <a:gd name="T6" fmla="*/ 11 w 66"/>
              <a:gd name="T7" fmla="*/ 19 h 73"/>
              <a:gd name="T8" fmla="*/ 11 w 66"/>
              <a:gd name="T9" fmla="*/ 19 h 73"/>
              <a:gd name="T10" fmla="*/ 11 w 66"/>
              <a:gd name="T11" fmla="*/ 19 h 73"/>
              <a:gd name="T12" fmla="*/ 11 w 66"/>
              <a:gd name="T13" fmla="*/ 15 h 73"/>
              <a:gd name="T14" fmla="*/ 11 w 66"/>
              <a:gd name="T15" fmla="*/ 15 h 73"/>
              <a:gd name="T16" fmla="*/ 8 w 66"/>
              <a:gd name="T17" fmla="*/ 15 h 73"/>
              <a:gd name="T18" fmla="*/ 0 w 66"/>
              <a:gd name="T19" fmla="*/ 15 h 73"/>
              <a:gd name="T20" fmla="*/ 0 w 66"/>
              <a:gd name="T21" fmla="*/ 70 h 73"/>
              <a:gd name="T22" fmla="*/ 55 w 66"/>
              <a:gd name="T23" fmla="*/ 70 h 73"/>
              <a:gd name="T24" fmla="*/ 55 w 66"/>
              <a:gd name="T25" fmla="*/ 73 h 73"/>
              <a:gd name="T26" fmla="*/ 66 w 66"/>
              <a:gd name="T27" fmla="*/ 73 h 73"/>
              <a:gd name="T28" fmla="*/ 66 w 66"/>
              <a:gd name="T29" fmla="*/ 26 h 73"/>
              <a:gd name="T30" fmla="*/ 66 w 66"/>
              <a:gd name="T31" fmla="*/ 26 h 73"/>
              <a:gd name="T32" fmla="*/ 66 w 66"/>
              <a:gd name="T33" fmla="*/ 19 h 73"/>
              <a:gd name="T34" fmla="*/ 66 w 66"/>
              <a:gd name="T35" fmla="*/ 19 h 73"/>
              <a:gd name="T36" fmla="*/ 66 w 66"/>
              <a:gd name="T37" fmla="*/ 19 h 73"/>
              <a:gd name="T38" fmla="*/ 66 w 66"/>
              <a:gd name="T39" fmla="*/ 19 h 73"/>
              <a:gd name="T40" fmla="*/ 62 w 66"/>
              <a:gd name="T41" fmla="*/ 19 h 73"/>
              <a:gd name="T42" fmla="*/ 55 w 66"/>
              <a:gd name="T43" fmla="*/ 19 h 73"/>
              <a:gd name="T44" fmla="*/ 55 w 66"/>
              <a:gd name="T45" fmla="*/ 62 h 73"/>
              <a:gd name="T46" fmla="*/ 41 w 66"/>
              <a:gd name="T47" fmla="*/ 62 h 73"/>
              <a:gd name="T48" fmla="*/ 41 w 66"/>
              <a:gd name="T49" fmla="*/ 8 h 73"/>
              <a:gd name="T50" fmla="*/ 41 w 66"/>
              <a:gd name="T51" fmla="*/ 8 h 73"/>
              <a:gd name="T52" fmla="*/ 41 w 66"/>
              <a:gd name="T53" fmla="*/ 0 h 73"/>
              <a:gd name="T54" fmla="*/ 41 w 66"/>
              <a:gd name="T55" fmla="*/ 0 h 73"/>
              <a:gd name="T56" fmla="*/ 41 w 66"/>
              <a:gd name="T57" fmla="*/ 0 h 73"/>
              <a:gd name="T58" fmla="*/ 41 w 66"/>
              <a:gd name="T59" fmla="*/ 0 h 73"/>
              <a:gd name="T60" fmla="*/ 37 w 66"/>
              <a:gd name="T61" fmla="*/ 0 h 73"/>
              <a:gd name="T62" fmla="*/ 30 w 66"/>
              <a:gd name="T63" fmla="*/ 0 h 73"/>
              <a:gd name="T64" fmla="*/ 30 w 66"/>
              <a:gd name="T65" fmla="*/ 62 h 73"/>
              <a:gd name="T66" fmla="*/ 11 w 66"/>
              <a:gd name="T67" fmla="*/ 62 h 73"/>
              <a:gd name="T68" fmla="*/ 11 w 66"/>
              <a:gd name="T69" fmla="*/ 22 h 73"/>
              <a:gd name="T70" fmla="*/ 11 w 66"/>
              <a:gd name="T71" fmla="*/ 22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6" h="73">
                <a:moveTo>
                  <a:pt x="11" y="22"/>
                </a:moveTo>
                <a:lnTo>
                  <a:pt x="11" y="22"/>
                </a:lnTo>
                <a:lnTo>
                  <a:pt x="11" y="19"/>
                </a:lnTo>
                <a:lnTo>
                  <a:pt x="11" y="19"/>
                </a:lnTo>
                <a:lnTo>
                  <a:pt x="11" y="19"/>
                </a:lnTo>
                <a:lnTo>
                  <a:pt x="11" y="19"/>
                </a:lnTo>
                <a:lnTo>
                  <a:pt x="11" y="15"/>
                </a:lnTo>
                <a:lnTo>
                  <a:pt x="11" y="15"/>
                </a:lnTo>
                <a:lnTo>
                  <a:pt x="8" y="15"/>
                </a:lnTo>
                <a:lnTo>
                  <a:pt x="0" y="15"/>
                </a:lnTo>
                <a:lnTo>
                  <a:pt x="0" y="70"/>
                </a:lnTo>
                <a:lnTo>
                  <a:pt x="55" y="70"/>
                </a:lnTo>
                <a:lnTo>
                  <a:pt x="55" y="73"/>
                </a:lnTo>
                <a:lnTo>
                  <a:pt x="66" y="73"/>
                </a:lnTo>
                <a:lnTo>
                  <a:pt x="66" y="26"/>
                </a:lnTo>
                <a:lnTo>
                  <a:pt x="66" y="26"/>
                </a:lnTo>
                <a:lnTo>
                  <a:pt x="66" y="19"/>
                </a:lnTo>
                <a:lnTo>
                  <a:pt x="66" y="19"/>
                </a:lnTo>
                <a:lnTo>
                  <a:pt x="66" y="19"/>
                </a:lnTo>
                <a:lnTo>
                  <a:pt x="66" y="19"/>
                </a:lnTo>
                <a:lnTo>
                  <a:pt x="62" y="19"/>
                </a:lnTo>
                <a:lnTo>
                  <a:pt x="55" y="19"/>
                </a:lnTo>
                <a:lnTo>
                  <a:pt x="55" y="62"/>
                </a:lnTo>
                <a:lnTo>
                  <a:pt x="41" y="62"/>
                </a:lnTo>
                <a:lnTo>
                  <a:pt x="41" y="8"/>
                </a:lnTo>
                <a:lnTo>
                  <a:pt x="41" y="8"/>
                </a:lnTo>
                <a:lnTo>
                  <a:pt x="41" y="0"/>
                </a:lnTo>
                <a:lnTo>
                  <a:pt x="41" y="0"/>
                </a:lnTo>
                <a:lnTo>
                  <a:pt x="41" y="0"/>
                </a:lnTo>
                <a:lnTo>
                  <a:pt x="41" y="0"/>
                </a:lnTo>
                <a:lnTo>
                  <a:pt x="37" y="0"/>
                </a:lnTo>
                <a:lnTo>
                  <a:pt x="30" y="0"/>
                </a:lnTo>
                <a:lnTo>
                  <a:pt x="30" y="62"/>
                </a:lnTo>
                <a:lnTo>
                  <a:pt x="11" y="62"/>
                </a:lnTo>
                <a:lnTo>
                  <a:pt x="11" y="22"/>
                </a:lnTo>
                <a:lnTo>
                  <a:pt x="11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49"/>
          <p:cNvSpPr>
            <a:spLocks/>
          </p:cNvSpPr>
          <p:nvPr/>
        </p:nvSpPr>
        <p:spPr bwMode="auto">
          <a:xfrm>
            <a:off x="10819222" y="2195513"/>
            <a:ext cx="122238" cy="127000"/>
          </a:xfrm>
          <a:custGeom>
            <a:avLst/>
            <a:gdLst>
              <a:gd name="T0" fmla="*/ 44 w 77"/>
              <a:gd name="T1" fmla="*/ 11 h 80"/>
              <a:gd name="T2" fmla="*/ 44 w 77"/>
              <a:gd name="T3" fmla="*/ 11 h 80"/>
              <a:gd name="T4" fmla="*/ 44 w 77"/>
              <a:gd name="T5" fmla="*/ 7 h 80"/>
              <a:gd name="T6" fmla="*/ 44 w 77"/>
              <a:gd name="T7" fmla="*/ 7 h 80"/>
              <a:gd name="T8" fmla="*/ 40 w 77"/>
              <a:gd name="T9" fmla="*/ 0 h 80"/>
              <a:gd name="T10" fmla="*/ 40 w 77"/>
              <a:gd name="T11" fmla="*/ 0 h 80"/>
              <a:gd name="T12" fmla="*/ 37 w 77"/>
              <a:gd name="T13" fmla="*/ 3 h 80"/>
              <a:gd name="T14" fmla="*/ 37 w 77"/>
              <a:gd name="T15" fmla="*/ 3 h 80"/>
              <a:gd name="T16" fmla="*/ 30 w 77"/>
              <a:gd name="T17" fmla="*/ 3 h 80"/>
              <a:gd name="T18" fmla="*/ 30 w 77"/>
              <a:gd name="T19" fmla="*/ 3 h 80"/>
              <a:gd name="T20" fmla="*/ 33 w 77"/>
              <a:gd name="T21" fmla="*/ 14 h 80"/>
              <a:gd name="T22" fmla="*/ 0 w 77"/>
              <a:gd name="T23" fmla="*/ 14 h 80"/>
              <a:gd name="T24" fmla="*/ 0 w 77"/>
              <a:gd name="T25" fmla="*/ 22 h 80"/>
              <a:gd name="T26" fmla="*/ 33 w 77"/>
              <a:gd name="T27" fmla="*/ 22 h 80"/>
              <a:gd name="T28" fmla="*/ 33 w 77"/>
              <a:gd name="T29" fmla="*/ 33 h 80"/>
              <a:gd name="T30" fmla="*/ 8 w 77"/>
              <a:gd name="T31" fmla="*/ 33 h 80"/>
              <a:gd name="T32" fmla="*/ 8 w 77"/>
              <a:gd name="T33" fmla="*/ 73 h 80"/>
              <a:gd name="T34" fmla="*/ 22 w 77"/>
              <a:gd name="T35" fmla="*/ 73 h 80"/>
              <a:gd name="T36" fmla="*/ 22 w 77"/>
              <a:gd name="T37" fmla="*/ 40 h 80"/>
              <a:gd name="T38" fmla="*/ 33 w 77"/>
              <a:gd name="T39" fmla="*/ 40 h 80"/>
              <a:gd name="T40" fmla="*/ 33 w 77"/>
              <a:gd name="T41" fmla="*/ 80 h 80"/>
              <a:gd name="T42" fmla="*/ 44 w 77"/>
              <a:gd name="T43" fmla="*/ 80 h 80"/>
              <a:gd name="T44" fmla="*/ 44 w 77"/>
              <a:gd name="T45" fmla="*/ 40 h 80"/>
              <a:gd name="T46" fmla="*/ 55 w 77"/>
              <a:gd name="T47" fmla="*/ 40 h 80"/>
              <a:gd name="T48" fmla="*/ 55 w 77"/>
              <a:gd name="T49" fmla="*/ 58 h 80"/>
              <a:gd name="T50" fmla="*/ 55 w 77"/>
              <a:gd name="T51" fmla="*/ 58 h 80"/>
              <a:gd name="T52" fmla="*/ 51 w 77"/>
              <a:gd name="T53" fmla="*/ 62 h 80"/>
              <a:gd name="T54" fmla="*/ 48 w 77"/>
              <a:gd name="T55" fmla="*/ 62 h 80"/>
              <a:gd name="T56" fmla="*/ 48 w 77"/>
              <a:gd name="T57" fmla="*/ 62 h 80"/>
              <a:gd name="T58" fmla="*/ 48 w 77"/>
              <a:gd name="T59" fmla="*/ 73 h 80"/>
              <a:gd name="T60" fmla="*/ 48 w 77"/>
              <a:gd name="T61" fmla="*/ 73 h 80"/>
              <a:gd name="T62" fmla="*/ 62 w 77"/>
              <a:gd name="T63" fmla="*/ 69 h 80"/>
              <a:gd name="T64" fmla="*/ 66 w 77"/>
              <a:gd name="T65" fmla="*/ 69 h 80"/>
              <a:gd name="T66" fmla="*/ 66 w 77"/>
              <a:gd name="T67" fmla="*/ 65 h 80"/>
              <a:gd name="T68" fmla="*/ 66 w 77"/>
              <a:gd name="T69" fmla="*/ 33 h 80"/>
              <a:gd name="T70" fmla="*/ 44 w 77"/>
              <a:gd name="T71" fmla="*/ 33 h 80"/>
              <a:gd name="T72" fmla="*/ 44 w 77"/>
              <a:gd name="T73" fmla="*/ 22 h 80"/>
              <a:gd name="T74" fmla="*/ 77 w 77"/>
              <a:gd name="T75" fmla="*/ 22 h 80"/>
              <a:gd name="T76" fmla="*/ 77 w 77"/>
              <a:gd name="T77" fmla="*/ 14 h 80"/>
              <a:gd name="T78" fmla="*/ 37 w 77"/>
              <a:gd name="T79" fmla="*/ 14 h 80"/>
              <a:gd name="T80" fmla="*/ 37 w 77"/>
              <a:gd name="T81" fmla="*/ 14 h 80"/>
              <a:gd name="T82" fmla="*/ 44 w 77"/>
              <a:gd name="T83" fmla="*/ 11 h 80"/>
              <a:gd name="T84" fmla="*/ 44 w 77"/>
              <a:gd name="T85" fmla="*/ 11 h 80"/>
              <a:gd name="T86" fmla="*/ 44 w 77"/>
              <a:gd name="T87" fmla="*/ 1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0">
                <a:moveTo>
                  <a:pt x="44" y="11"/>
                </a:moveTo>
                <a:lnTo>
                  <a:pt x="44" y="11"/>
                </a:lnTo>
                <a:lnTo>
                  <a:pt x="44" y="7"/>
                </a:lnTo>
                <a:lnTo>
                  <a:pt x="44" y="7"/>
                </a:lnTo>
                <a:lnTo>
                  <a:pt x="40" y="0"/>
                </a:lnTo>
                <a:lnTo>
                  <a:pt x="40" y="0"/>
                </a:lnTo>
                <a:lnTo>
                  <a:pt x="37" y="3"/>
                </a:lnTo>
                <a:lnTo>
                  <a:pt x="37" y="3"/>
                </a:lnTo>
                <a:lnTo>
                  <a:pt x="30" y="3"/>
                </a:lnTo>
                <a:lnTo>
                  <a:pt x="30" y="3"/>
                </a:lnTo>
                <a:lnTo>
                  <a:pt x="33" y="14"/>
                </a:lnTo>
                <a:lnTo>
                  <a:pt x="0" y="14"/>
                </a:lnTo>
                <a:lnTo>
                  <a:pt x="0" y="22"/>
                </a:lnTo>
                <a:lnTo>
                  <a:pt x="33" y="22"/>
                </a:lnTo>
                <a:lnTo>
                  <a:pt x="33" y="33"/>
                </a:lnTo>
                <a:lnTo>
                  <a:pt x="8" y="33"/>
                </a:lnTo>
                <a:lnTo>
                  <a:pt x="8" y="73"/>
                </a:lnTo>
                <a:lnTo>
                  <a:pt x="22" y="73"/>
                </a:lnTo>
                <a:lnTo>
                  <a:pt x="22" y="40"/>
                </a:lnTo>
                <a:lnTo>
                  <a:pt x="33" y="40"/>
                </a:lnTo>
                <a:lnTo>
                  <a:pt x="33" y="80"/>
                </a:lnTo>
                <a:lnTo>
                  <a:pt x="44" y="80"/>
                </a:lnTo>
                <a:lnTo>
                  <a:pt x="44" y="40"/>
                </a:lnTo>
                <a:lnTo>
                  <a:pt x="55" y="40"/>
                </a:lnTo>
                <a:lnTo>
                  <a:pt x="55" y="58"/>
                </a:lnTo>
                <a:lnTo>
                  <a:pt x="55" y="58"/>
                </a:lnTo>
                <a:lnTo>
                  <a:pt x="51" y="62"/>
                </a:lnTo>
                <a:lnTo>
                  <a:pt x="48" y="62"/>
                </a:lnTo>
                <a:lnTo>
                  <a:pt x="48" y="62"/>
                </a:lnTo>
                <a:lnTo>
                  <a:pt x="48" y="73"/>
                </a:lnTo>
                <a:lnTo>
                  <a:pt x="48" y="73"/>
                </a:lnTo>
                <a:lnTo>
                  <a:pt x="62" y="69"/>
                </a:lnTo>
                <a:lnTo>
                  <a:pt x="66" y="69"/>
                </a:lnTo>
                <a:lnTo>
                  <a:pt x="66" y="65"/>
                </a:lnTo>
                <a:lnTo>
                  <a:pt x="66" y="33"/>
                </a:lnTo>
                <a:lnTo>
                  <a:pt x="44" y="33"/>
                </a:lnTo>
                <a:lnTo>
                  <a:pt x="44" y="22"/>
                </a:lnTo>
                <a:lnTo>
                  <a:pt x="77" y="22"/>
                </a:lnTo>
                <a:lnTo>
                  <a:pt x="77" y="14"/>
                </a:lnTo>
                <a:lnTo>
                  <a:pt x="37" y="14"/>
                </a:lnTo>
                <a:lnTo>
                  <a:pt x="37" y="14"/>
                </a:lnTo>
                <a:lnTo>
                  <a:pt x="44" y="11"/>
                </a:lnTo>
                <a:lnTo>
                  <a:pt x="44" y="11"/>
                </a:lnTo>
                <a:lnTo>
                  <a:pt x="44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0"/>
          <p:cNvSpPr>
            <a:spLocks noEditPoints="1"/>
          </p:cNvSpPr>
          <p:nvPr/>
        </p:nvSpPr>
        <p:spPr bwMode="auto">
          <a:xfrm>
            <a:off x="10808109" y="1539875"/>
            <a:ext cx="127000" cy="128588"/>
          </a:xfrm>
          <a:custGeom>
            <a:avLst/>
            <a:gdLst>
              <a:gd name="T0" fmla="*/ 33 w 80"/>
              <a:gd name="T1" fmla="*/ 15 h 81"/>
              <a:gd name="T2" fmla="*/ 11 w 80"/>
              <a:gd name="T3" fmla="*/ 19 h 81"/>
              <a:gd name="T4" fmla="*/ 29 w 80"/>
              <a:gd name="T5" fmla="*/ 26 h 81"/>
              <a:gd name="T6" fmla="*/ 26 w 80"/>
              <a:gd name="T7" fmla="*/ 30 h 81"/>
              <a:gd name="T8" fmla="*/ 4 w 80"/>
              <a:gd name="T9" fmla="*/ 37 h 81"/>
              <a:gd name="T10" fmla="*/ 22 w 80"/>
              <a:gd name="T11" fmla="*/ 37 h 81"/>
              <a:gd name="T12" fmla="*/ 0 w 80"/>
              <a:gd name="T13" fmla="*/ 48 h 81"/>
              <a:gd name="T14" fmla="*/ 7 w 80"/>
              <a:gd name="T15" fmla="*/ 55 h 81"/>
              <a:gd name="T16" fmla="*/ 11 w 80"/>
              <a:gd name="T17" fmla="*/ 62 h 81"/>
              <a:gd name="T18" fmla="*/ 26 w 80"/>
              <a:gd name="T19" fmla="*/ 62 h 81"/>
              <a:gd name="T20" fmla="*/ 4 w 80"/>
              <a:gd name="T21" fmla="*/ 73 h 81"/>
              <a:gd name="T22" fmla="*/ 11 w 80"/>
              <a:gd name="T23" fmla="*/ 81 h 81"/>
              <a:gd name="T24" fmla="*/ 37 w 80"/>
              <a:gd name="T25" fmla="*/ 81 h 81"/>
              <a:gd name="T26" fmla="*/ 47 w 80"/>
              <a:gd name="T27" fmla="*/ 62 h 81"/>
              <a:gd name="T28" fmla="*/ 51 w 80"/>
              <a:gd name="T29" fmla="*/ 62 h 81"/>
              <a:gd name="T30" fmla="*/ 47 w 80"/>
              <a:gd name="T31" fmla="*/ 66 h 81"/>
              <a:gd name="T32" fmla="*/ 69 w 80"/>
              <a:gd name="T33" fmla="*/ 81 h 81"/>
              <a:gd name="T34" fmla="*/ 73 w 80"/>
              <a:gd name="T35" fmla="*/ 73 h 81"/>
              <a:gd name="T36" fmla="*/ 73 w 80"/>
              <a:gd name="T37" fmla="*/ 70 h 81"/>
              <a:gd name="T38" fmla="*/ 55 w 80"/>
              <a:gd name="T39" fmla="*/ 62 h 81"/>
              <a:gd name="T40" fmla="*/ 69 w 80"/>
              <a:gd name="T41" fmla="*/ 55 h 81"/>
              <a:gd name="T42" fmla="*/ 73 w 80"/>
              <a:gd name="T43" fmla="*/ 55 h 81"/>
              <a:gd name="T44" fmla="*/ 77 w 80"/>
              <a:gd name="T45" fmla="*/ 55 h 81"/>
              <a:gd name="T46" fmla="*/ 80 w 80"/>
              <a:gd name="T47" fmla="*/ 48 h 81"/>
              <a:gd name="T48" fmla="*/ 62 w 80"/>
              <a:gd name="T49" fmla="*/ 37 h 81"/>
              <a:gd name="T50" fmla="*/ 77 w 80"/>
              <a:gd name="T51" fmla="*/ 30 h 81"/>
              <a:gd name="T52" fmla="*/ 40 w 80"/>
              <a:gd name="T53" fmla="*/ 30 h 81"/>
              <a:gd name="T54" fmla="*/ 69 w 80"/>
              <a:gd name="T55" fmla="*/ 26 h 81"/>
              <a:gd name="T56" fmla="*/ 44 w 80"/>
              <a:gd name="T57" fmla="*/ 19 h 81"/>
              <a:gd name="T58" fmla="*/ 44 w 80"/>
              <a:gd name="T59" fmla="*/ 15 h 81"/>
              <a:gd name="T60" fmla="*/ 73 w 80"/>
              <a:gd name="T61" fmla="*/ 8 h 81"/>
              <a:gd name="T62" fmla="*/ 47 w 80"/>
              <a:gd name="T63" fmla="*/ 8 h 81"/>
              <a:gd name="T64" fmla="*/ 47 w 80"/>
              <a:gd name="T65" fmla="*/ 4 h 81"/>
              <a:gd name="T66" fmla="*/ 33 w 80"/>
              <a:gd name="T67" fmla="*/ 0 h 81"/>
              <a:gd name="T68" fmla="*/ 7 w 80"/>
              <a:gd name="T69" fmla="*/ 8 h 81"/>
              <a:gd name="T70" fmla="*/ 7 w 80"/>
              <a:gd name="T71" fmla="*/ 15 h 81"/>
              <a:gd name="T72" fmla="*/ 33 w 80"/>
              <a:gd name="T73" fmla="*/ 15 h 81"/>
              <a:gd name="T74" fmla="*/ 29 w 80"/>
              <a:gd name="T75" fmla="*/ 41 h 81"/>
              <a:gd name="T76" fmla="*/ 33 w 80"/>
              <a:gd name="T77" fmla="*/ 37 h 81"/>
              <a:gd name="T78" fmla="*/ 51 w 80"/>
              <a:gd name="T79" fmla="*/ 41 h 81"/>
              <a:gd name="T80" fmla="*/ 29 w 80"/>
              <a:gd name="T81" fmla="*/ 41 h 81"/>
              <a:gd name="T82" fmla="*/ 29 w 80"/>
              <a:gd name="T83" fmla="*/ 41 h 81"/>
              <a:gd name="T84" fmla="*/ 26 w 80"/>
              <a:gd name="T85" fmla="*/ 48 h 81"/>
              <a:gd name="T86" fmla="*/ 37 w 80"/>
              <a:gd name="T87" fmla="*/ 55 h 81"/>
              <a:gd name="T88" fmla="*/ 15 w 80"/>
              <a:gd name="T89" fmla="*/ 55 h 81"/>
              <a:gd name="T90" fmla="*/ 26 w 80"/>
              <a:gd name="T91" fmla="*/ 48 h 81"/>
              <a:gd name="T92" fmla="*/ 58 w 80"/>
              <a:gd name="T93" fmla="*/ 48 h 81"/>
              <a:gd name="T94" fmla="*/ 62 w 80"/>
              <a:gd name="T95" fmla="*/ 51 h 81"/>
              <a:gd name="T96" fmla="*/ 69 w 80"/>
              <a:gd name="T97" fmla="*/ 55 h 81"/>
              <a:gd name="T98" fmla="*/ 47 w 80"/>
              <a:gd name="T99" fmla="*/ 48 h 81"/>
              <a:gd name="T100" fmla="*/ 58 w 80"/>
              <a:gd name="T101" fmla="*/ 48 h 81"/>
              <a:gd name="T102" fmla="*/ 58 w 80"/>
              <a:gd name="T103" fmla="*/ 48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" h="81">
                <a:moveTo>
                  <a:pt x="33" y="15"/>
                </a:moveTo>
                <a:lnTo>
                  <a:pt x="33" y="15"/>
                </a:lnTo>
                <a:lnTo>
                  <a:pt x="33" y="19"/>
                </a:lnTo>
                <a:lnTo>
                  <a:pt x="11" y="19"/>
                </a:lnTo>
                <a:lnTo>
                  <a:pt x="11" y="26"/>
                </a:lnTo>
                <a:lnTo>
                  <a:pt x="29" y="26"/>
                </a:lnTo>
                <a:lnTo>
                  <a:pt x="29" y="26"/>
                </a:lnTo>
                <a:lnTo>
                  <a:pt x="26" y="30"/>
                </a:lnTo>
                <a:lnTo>
                  <a:pt x="4" y="30"/>
                </a:lnTo>
                <a:lnTo>
                  <a:pt x="4" y="37"/>
                </a:lnTo>
                <a:lnTo>
                  <a:pt x="22" y="37"/>
                </a:lnTo>
                <a:lnTo>
                  <a:pt x="22" y="37"/>
                </a:lnTo>
                <a:lnTo>
                  <a:pt x="0" y="48"/>
                </a:lnTo>
                <a:lnTo>
                  <a:pt x="0" y="48"/>
                </a:lnTo>
                <a:lnTo>
                  <a:pt x="7" y="55"/>
                </a:lnTo>
                <a:lnTo>
                  <a:pt x="7" y="55"/>
                </a:lnTo>
                <a:lnTo>
                  <a:pt x="11" y="55"/>
                </a:lnTo>
                <a:lnTo>
                  <a:pt x="11" y="62"/>
                </a:lnTo>
                <a:lnTo>
                  <a:pt x="26" y="62"/>
                </a:lnTo>
                <a:lnTo>
                  <a:pt x="26" y="62"/>
                </a:lnTo>
                <a:lnTo>
                  <a:pt x="4" y="73"/>
                </a:lnTo>
                <a:lnTo>
                  <a:pt x="4" y="73"/>
                </a:lnTo>
                <a:lnTo>
                  <a:pt x="11" y="81"/>
                </a:lnTo>
                <a:lnTo>
                  <a:pt x="11" y="81"/>
                </a:lnTo>
                <a:lnTo>
                  <a:pt x="37" y="66"/>
                </a:lnTo>
                <a:lnTo>
                  <a:pt x="37" y="81"/>
                </a:lnTo>
                <a:lnTo>
                  <a:pt x="47" y="81"/>
                </a:lnTo>
                <a:lnTo>
                  <a:pt x="47" y="62"/>
                </a:lnTo>
                <a:lnTo>
                  <a:pt x="51" y="62"/>
                </a:lnTo>
                <a:lnTo>
                  <a:pt x="51" y="62"/>
                </a:lnTo>
                <a:lnTo>
                  <a:pt x="47" y="66"/>
                </a:lnTo>
                <a:lnTo>
                  <a:pt x="47" y="66"/>
                </a:lnTo>
                <a:lnTo>
                  <a:pt x="47" y="66"/>
                </a:lnTo>
                <a:lnTo>
                  <a:pt x="69" y="81"/>
                </a:lnTo>
                <a:lnTo>
                  <a:pt x="69" y="81"/>
                </a:lnTo>
                <a:lnTo>
                  <a:pt x="73" y="73"/>
                </a:lnTo>
                <a:lnTo>
                  <a:pt x="73" y="73"/>
                </a:lnTo>
                <a:lnTo>
                  <a:pt x="73" y="70"/>
                </a:lnTo>
                <a:lnTo>
                  <a:pt x="73" y="70"/>
                </a:lnTo>
                <a:lnTo>
                  <a:pt x="55" y="62"/>
                </a:lnTo>
                <a:lnTo>
                  <a:pt x="69" y="62"/>
                </a:lnTo>
                <a:lnTo>
                  <a:pt x="69" y="55"/>
                </a:lnTo>
                <a:lnTo>
                  <a:pt x="69" y="55"/>
                </a:lnTo>
                <a:lnTo>
                  <a:pt x="73" y="55"/>
                </a:lnTo>
                <a:lnTo>
                  <a:pt x="77" y="55"/>
                </a:lnTo>
                <a:lnTo>
                  <a:pt x="77" y="55"/>
                </a:lnTo>
                <a:lnTo>
                  <a:pt x="80" y="48"/>
                </a:lnTo>
                <a:lnTo>
                  <a:pt x="80" y="48"/>
                </a:lnTo>
                <a:lnTo>
                  <a:pt x="69" y="44"/>
                </a:lnTo>
                <a:lnTo>
                  <a:pt x="62" y="37"/>
                </a:lnTo>
                <a:lnTo>
                  <a:pt x="77" y="37"/>
                </a:lnTo>
                <a:lnTo>
                  <a:pt x="77" y="30"/>
                </a:lnTo>
                <a:lnTo>
                  <a:pt x="40" y="30"/>
                </a:lnTo>
                <a:lnTo>
                  <a:pt x="40" y="30"/>
                </a:lnTo>
                <a:lnTo>
                  <a:pt x="40" y="26"/>
                </a:lnTo>
                <a:lnTo>
                  <a:pt x="69" y="26"/>
                </a:lnTo>
                <a:lnTo>
                  <a:pt x="69" y="19"/>
                </a:lnTo>
                <a:lnTo>
                  <a:pt x="44" y="19"/>
                </a:lnTo>
                <a:lnTo>
                  <a:pt x="44" y="19"/>
                </a:lnTo>
                <a:lnTo>
                  <a:pt x="44" y="15"/>
                </a:lnTo>
                <a:lnTo>
                  <a:pt x="73" y="15"/>
                </a:lnTo>
                <a:lnTo>
                  <a:pt x="73" y="8"/>
                </a:lnTo>
                <a:lnTo>
                  <a:pt x="47" y="8"/>
                </a:lnTo>
                <a:lnTo>
                  <a:pt x="47" y="8"/>
                </a:lnTo>
                <a:lnTo>
                  <a:pt x="47" y="4"/>
                </a:lnTo>
                <a:lnTo>
                  <a:pt x="47" y="4"/>
                </a:lnTo>
                <a:lnTo>
                  <a:pt x="47" y="0"/>
                </a:lnTo>
                <a:lnTo>
                  <a:pt x="33" y="0"/>
                </a:lnTo>
                <a:lnTo>
                  <a:pt x="33" y="8"/>
                </a:lnTo>
                <a:lnTo>
                  <a:pt x="7" y="8"/>
                </a:lnTo>
                <a:lnTo>
                  <a:pt x="7" y="15"/>
                </a:lnTo>
                <a:lnTo>
                  <a:pt x="7" y="15"/>
                </a:lnTo>
                <a:lnTo>
                  <a:pt x="7" y="15"/>
                </a:lnTo>
                <a:lnTo>
                  <a:pt x="33" y="15"/>
                </a:lnTo>
                <a:lnTo>
                  <a:pt x="33" y="15"/>
                </a:lnTo>
                <a:close/>
                <a:moveTo>
                  <a:pt x="29" y="41"/>
                </a:moveTo>
                <a:lnTo>
                  <a:pt x="29" y="41"/>
                </a:lnTo>
                <a:lnTo>
                  <a:pt x="33" y="37"/>
                </a:lnTo>
                <a:lnTo>
                  <a:pt x="47" y="37"/>
                </a:lnTo>
                <a:lnTo>
                  <a:pt x="51" y="41"/>
                </a:lnTo>
                <a:lnTo>
                  <a:pt x="51" y="41"/>
                </a:lnTo>
                <a:lnTo>
                  <a:pt x="29" y="41"/>
                </a:lnTo>
                <a:lnTo>
                  <a:pt x="29" y="41"/>
                </a:lnTo>
                <a:lnTo>
                  <a:pt x="29" y="41"/>
                </a:lnTo>
                <a:close/>
                <a:moveTo>
                  <a:pt x="26" y="48"/>
                </a:moveTo>
                <a:lnTo>
                  <a:pt x="26" y="48"/>
                </a:lnTo>
                <a:lnTo>
                  <a:pt x="37" y="48"/>
                </a:lnTo>
                <a:lnTo>
                  <a:pt x="37" y="55"/>
                </a:lnTo>
                <a:lnTo>
                  <a:pt x="15" y="55"/>
                </a:lnTo>
                <a:lnTo>
                  <a:pt x="15" y="55"/>
                </a:lnTo>
                <a:lnTo>
                  <a:pt x="26" y="48"/>
                </a:lnTo>
                <a:lnTo>
                  <a:pt x="26" y="48"/>
                </a:lnTo>
                <a:lnTo>
                  <a:pt x="26" y="48"/>
                </a:lnTo>
                <a:close/>
                <a:moveTo>
                  <a:pt x="58" y="48"/>
                </a:moveTo>
                <a:lnTo>
                  <a:pt x="58" y="48"/>
                </a:lnTo>
                <a:lnTo>
                  <a:pt x="62" y="51"/>
                </a:lnTo>
                <a:lnTo>
                  <a:pt x="62" y="51"/>
                </a:lnTo>
                <a:lnTo>
                  <a:pt x="69" y="55"/>
                </a:lnTo>
                <a:lnTo>
                  <a:pt x="47" y="55"/>
                </a:lnTo>
                <a:lnTo>
                  <a:pt x="47" y="48"/>
                </a:lnTo>
                <a:lnTo>
                  <a:pt x="47" y="48"/>
                </a:lnTo>
                <a:lnTo>
                  <a:pt x="58" y="48"/>
                </a:lnTo>
                <a:lnTo>
                  <a:pt x="58" y="48"/>
                </a:lnTo>
                <a:lnTo>
                  <a:pt x="58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10952572" y="1539875"/>
            <a:ext cx="115888" cy="122238"/>
          </a:xfrm>
          <a:custGeom>
            <a:avLst/>
            <a:gdLst>
              <a:gd name="T0" fmla="*/ 66 w 73"/>
              <a:gd name="T1" fmla="*/ 41 h 77"/>
              <a:gd name="T2" fmla="*/ 66 w 73"/>
              <a:gd name="T3" fmla="*/ 8 h 77"/>
              <a:gd name="T4" fmla="*/ 40 w 73"/>
              <a:gd name="T5" fmla="*/ 8 h 77"/>
              <a:gd name="T6" fmla="*/ 40 w 73"/>
              <a:gd name="T7" fmla="*/ 8 h 77"/>
              <a:gd name="T8" fmla="*/ 40 w 73"/>
              <a:gd name="T9" fmla="*/ 4 h 77"/>
              <a:gd name="T10" fmla="*/ 40 w 73"/>
              <a:gd name="T11" fmla="*/ 4 h 77"/>
              <a:gd name="T12" fmla="*/ 40 w 73"/>
              <a:gd name="T13" fmla="*/ 0 h 77"/>
              <a:gd name="T14" fmla="*/ 40 w 73"/>
              <a:gd name="T15" fmla="*/ 0 h 77"/>
              <a:gd name="T16" fmla="*/ 26 w 73"/>
              <a:gd name="T17" fmla="*/ 0 h 77"/>
              <a:gd name="T18" fmla="*/ 26 w 73"/>
              <a:gd name="T19" fmla="*/ 0 h 77"/>
              <a:gd name="T20" fmla="*/ 26 w 73"/>
              <a:gd name="T21" fmla="*/ 0 h 77"/>
              <a:gd name="T22" fmla="*/ 26 w 73"/>
              <a:gd name="T23" fmla="*/ 0 h 77"/>
              <a:gd name="T24" fmla="*/ 26 w 73"/>
              <a:gd name="T25" fmla="*/ 8 h 77"/>
              <a:gd name="T26" fmla="*/ 11 w 73"/>
              <a:gd name="T27" fmla="*/ 8 h 77"/>
              <a:gd name="T28" fmla="*/ 11 w 73"/>
              <a:gd name="T29" fmla="*/ 41 h 77"/>
              <a:gd name="T30" fmla="*/ 66 w 73"/>
              <a:gd name="T31" fmla="*/ 41 h 77"/>
              <a:gd name="T32" fmla="*/ 66 w 73"/>
              <a:gd name="T33" fmla="*/ 41 h 77"/>
              <a:gd name="T34" fmla="*/ 22 w 73"/>
              <a:gd name="T35" fmla="*/ 15 h 77"/>
              <a:gd name="T36" fmla="*/ 55 w 73"/>
              <a:gd name="T37" fmla="*/ 15 h 77"/>
              <a:gd name="T38" fmla="*/ 55 w 73"/>
              <a:gd name="T39" fmla="*/ 19 h 77"/>
              <a:gd name="T40" fmla="*/ 22 w 73"/>
              <a:gd name="T41" fmla="*/ 19 h 77"/>
              <a:gd name="T42" fmla="*/ 22 w 73"/>
              <a:gd name="T43" fmla="*/ 15 h 77"/>
              <a:gd name="T44" fmla="*/ 22 w 73"/>
              <a:gd name="T45" fmla="*/ 15 h 77"/>
              <a:gd name="T46" fmla="*/ 22 w 73"/>
              <a:gd name="T47" fmla="*/ 33 h 77"/>
              <a:gd name="T48" fmla="*/ 22 w 73"/>
              <a:gd name="T49" fmla="*/ 30 h 77"/>
              <a:gd name="T50" fmla="*/ 55 w 73"/>
              <a:gd name="T51" fmla="*/ 30 h 77"/>
              <a:gd name="T52" fmla="*/ 55 w 73"/>
              <a:gd name="T53" fmla="*/ 33 h 77"/>
              <a:gd name="T54" fmla="*/ 22 w 73"/>
              <a:gd name="T55" fmla="*/ 33 h 77"/>
              <a:gd name="T56" fmla="*/ 22 w 73"/>
              <a:gd name="T57" fmla="*/ 33 h 77"/>
              <a:gd name="T58" fmla="*/ 8 w 73"/>
              <a:gd name="T59" fmla="*/ 55 h 77"/>
              <a:gd name="T60" fmla="*/ 8 w 73"/>
              <a:gd name="T61" fmla="*/ 66 h 77"/>
              <a:gd name="T62" fmla="*/ 29 w 73"/>
              <a:gd name="T63" fmla="*/ 66 h 77"/>
              <a:gd name="T64" fmla="*/ 29 w 73"/>
              <a:gd name="T65" fmla="*/ 70 h 77"/>
              <a:gd name="T66" fmla="*/ 0 w 73"/>
              <a:gd name="T67" fmla="*/ 70 h 77"/>
              <a:gd name="T68" fmla="*/ 0 w 73"/>
              <a:gd name="T69" fmla="*/ 77 h 77"/>
              <a:gd name="T70" fmla="*/ 73 w 73"/>
              <a:gd name="T71" fmla="*/ 77 h 77"/>
              <a:gd name="T72" fmla="*/ 73 w 73"/>
              <a:gd name="T73" fmla="*/ 70 h 77"/>
              <a:gd name="T74" fmla="*/ 44 w 73"/>
              <a:gd name="T75" fmla="*/ 70 h 77"/>
              <a:gd name="T76" fmla="*/ 44 w 73"/>
              <a:gd name="T77" fmla="*/ 66 h 77"/>
              <a:gd name="T78" fmla="*/ 66 w 73"/>
              <a:gd name="T79" fmla="*/ 66 h 77"/>
              <a:gd name="T80" fmla="*/ 66 w 73"/>
              <a:gd name="T81" fmla="*/ 55 h 77"/>
              <a:gd name="T82" fmla="*/ 44 w 73"/>
              <a:gd name="T83" fmla="*/ 55 h 77"/>
              <a:gd name="T84" fmla="*/ 44 w 73"/>
              <a:gd name="T85" fmla="*/ 51 h 77"/>
              <a:gd name="T86" fmla="*/ 70 w 73"/>
              <a:gd name="T87" fmla="*/ 51 h 77"/>
              <a:gd name="T88" fmla="*/ 70 w 73"/>
              <a:gd name="T89" fmla="*/ 44 h 77"/>
              <a:gd name="T90" fmla="*/ 4 w 73"/>
              <a:gd name="T91" fmla="*/ 44 h 77"/>
              <a:gd name="T92" fmla="*/ 4 w 73"/>
              <a:gd name="T93" fmla="*/ 51 h 77"/>
              <a:gd name="T94" fmla="*/ 29 w 73"/>
              <a:gd name="T95" fmla="*/ 51 h 77"/>
              <a:gd name="T96" fmla="*/ 29 w 73"/>
              <a:gd name="T97" fmla="*/ 55 h 77"/>
              <a:gd name="T98" fmla="*/ 8 w 73"/>
              <a:gd name="T99" fmla="*/ 55 h 77"/>
              <a:gd name="T100" fmla="*/ 8 w 73"/>
              <a:gd name="T101" fmla="*/ 5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3" h="77">
                <a:moveTo>
                  <a:pt x="66" y="41"/>
                </a:moveTo>
                <a:lnTo>
                  <a:pt x="66" y="8"/>
                </a:lnTo>
                <a:lnTo>
                  <a:pt x="40" y="8"/>
                </a:lnTo>
                <a:lnTo>
                  <a:pt x="40" y="8"/>
                </a:lnTo>
                <a:lnTo>
                  <a:pt x="40" y="4"/>
                </a:lnTo>
                <a:lnTo>
                  <a:pt x="40" y="4"/>
                </a:lnTo>
                <a:lnTo>
                  <a:pt x="40" y="0"/>
                </a:lnTo>
                <a:lnTo>
                  <a:pt x="40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6" y="8"/>
                </a:lnTo>
                <a:lnTo>
                  <a:pt x="11" y="8"/>
                </a:lnTo>
                <a:lnTo>
                  <a:pt x="11" y="41"/>
                </a:lnTo>
                <a:lnTo>
                  <a:pt x="66" y="41"/>
                </a:lnTo>
                <a:lnTo>
                  <a:pt x="66" y="41"/>
                </a:lnTo>
                <a:close/>
                <a:moveTo>
                  <a:pt x="22" y="15"/>
                </a:moveTo>
                <a:lnTo>
                  <a:pt x="55" y="15"/>
                </a:lnTo>
                <a:lnTo>
                  <a:pt x="55" y="19"/>
                </a:lnTo>
                <a:lnTo>
                  <a:pt x="22" y="19"/>
                </a:lnTo>
                <a:lnTo>
                  <a:pt x="22" y="15"/>
                </a:lnTo>
                <a:lnTo>
                  <a:pt x="22" y="15"/>
                </a:lnTo>
                <a:close/>
                <a:moveTo>
                  <a:pt x="22" y="33"/>
                </a:moveTo>
                <a:lnTo>
                  <a:pt x="22" y="30"/>
                </a:lnTo>
                <a:lnTo>
                  <a:pt x="55" y="30"/>
                </a:lnTo>
                <a:lnTo>
                  <a:pt x="55" y="33"/>
                </a:lnTo>
                <a:lnTo>
                  <a:pt x="22" y="33"/>
                </a:lnTo>
                <a:lnTo>
                  <a:pt x="22" y="33"/>
                </a:lnTo>
                <a:close/>
                <a:moveTo>
                  <a:pt x="8" y="55"/>
                </a:moveTo>
                <a:lnTo>
                  <a:pt x="8" y="66"/>
                </a:lnTo>
                <a:lnTo>
                  <a:pt x="29" y="66"/>
                </a:lnTo>
                <a:lnTo>
                  <a:pt x="29" y="70"/>
                </a:lnTo>
                <a:lnTo>
                  <a:pt x="0" y="70"/>
                </a:lnTo>
                <a:lnTo>
                  <a:pt x="0" y="77"/>
                </a:lnTo>
                <a:lnTo>
                  <a:pt x="73" y="77"/>
                </a:lnTo>
                <a:lnTo>
                  <a:pt x="73" y="70"/>
                </a:lnTo>
                <a:lnTo>
                  <a:pt x="44" y="70"/>
                </a:lnTo>
                <a:lnTo>
                  <a:pt x="44" y="66"/>
                </a:lnTo>
                <a:lnTo>
                  <a:pt x="66" y="66"/>
                </a:lnTo>
                <a:lnTo>
                  <a:pt x="66" y="55"/>
                </a:lnTo>
                <a:lnTo>
                  <a:pt x="44" y="55"/>
                </a:lnTo>
                <a:lnTo>
                  <a:pt x="44" y="51"/>
                </a:lnTo>
                <a:lnTo>
                  <a:pt x="70" y="51"/>
                </a:lnTo>
                <a:lnTo>
                  <a:pt x="70" y="44"/>
                </a:lnTo>
                <a:lnTo>
                  <a:pt x="4" y="44"/>
                </a:lnTo>
                <a:lnTo>
                  <a:pt x="4" y="51"/>
                </a:lnTo>
                <a:lnTo>
                  <a:pt x="29" y="51"/>
                </a:lnTo>
                <a:lnTo>
                  <a:pt x="29" y="55"/>
                </a:lnTo>
                <a:lnTo>
                  <a:pt x="8" y="55"/>
                </a:lnTo>
                <a:lnTo>
                  <a:pt x="8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2"/>
          <p:cNvSpPr>
            <a:spLocks noEditPoints="1"/>
          </p:cNvSpPr>
          <p:nvPr/>
        </p:nvSpPr>
        <p:spPr bwMode="auto">
          <a:xfrm>
            <a:off x="11097034" y="1539875"/>
            <a:ext cx="111125" cy="128588"/>
          </a:xfrm>
          <a:custGeom>
            <a:avLst/>
            <a:gdLst>
              <a:gd name="T0" fmla="*/ 55 w 70"/>
              <a:gd name="T1" fmla="*/ 48 h 81"/>
              <a:gd name="T2" fmla="*/ 55 w 70"/>
              <a:gd name="T3" fmla="*/ 62 h 81"/>
              <a:gd name="T4" fmla="*/ 52 w 70"/>
              <a:gd name="T5" fmla="*/ 70 h 81"/>
              <a:gd name="T6" fmla="*/ 52 w 70"/>
              <a:gd name="T7" fmla="*/ 59 h 81"/>
              <a:gd name="T8" fmla="*/ 52 w 70"/>
              <a:gd name="T9" fmla="*/ 55 h 81"/>
              <a:gd name="T10" fmla="*/ 52 w 70"/>
              <a:gd name="T11" fmla="*/ 55 h 81"/>
              <a:gd name="T12" fmla="*/ 41 w 70"/>
              <a:gd name="T13" fmla="*/ 51 h 81"/>
              <a:gd name="T14" fmla="*/ 30 w 70"/>
              <a:gd name="T15" fmla="*/ 66 h 81"/>
              <a:gd name="T16" fmla="*/ 30 w 70"/>
              <a:gd name="T17" fmla="*/ 59 h 81"/>
              <a:gd name="T18" fmla="*/ 30 w 70"/>
              <a:gd name="T19" fmla="*/ 51 h 81"/>
              <a:gd name="T20" fmla="*/ 30 w 70"/>
              <a:gd name="T21" fmla="*/ 51 h 81"/>
              <a:gd name="T22" fmla="*/ 19 w 70"/>
              <a:gd name="T23" fmla="*/ 51 h 81"/>
              <a:gd name="T24" fmla="*/ 11 w 70"/>
              <a:gd name="T25" fmla="*/ 66 h 81"/>
              <a:gd name="T26" fmla="*/ 11 w 70"/>
              <a:gd name="T27" fmla="*/ 59 h 81"/>
              <a:gd name="T28" fmla="*/ 11 w 70"/>
              <a:gd name="T29" fmla="*/ 55 h 81"/>
              <a:gd name="T30" fmla="*/ 11 w 70"/>
              <a:gd name="T31" fmla="*/ 55 h 81"/>
              <a:gd name="T32" fmla="*/ 0 w 70"/>
              <a:gd name="T33" fmla="*/ 51 h 81"/>
              <a:gd name="T34" fmla="*/ 41 w 70"/>
              <a:gd name="T35" fmla="*/ 73 h 81"/>
              <a:gd name="T36" fmla="*/ 52 w 70"/>
              <a:gd name="T37" fmla="*/ 77 h 81"/>
              <a:gd name="T38" fmla="*/ 52 w 70"/>
              <a:gd name="T39" fmla="*/ 81 h 81"/>
              <a:gd name="T40" fmla="*/ 59 w 70"/>
              <a:gd name="T41" fmla="*/ 81 h 81"/>
              <a:gd name="T42" fmla="*/ 66 w 70"/>
              <a:gd name="T43" fmla="*/ 77 h 81"/>
              <a:gd name="T44" fmla="*/ 70 w 70"/>
              <a:gd name="T45" fmla="*/ 62 h 81"/>
              <a:gd name="T46" fmla="*/ 19 w 70"/>
              <a:gd name="T47" fmla="*/ 41 h 81"/>
              <a:gd name="T48" fmla="*/ 44 w 70"/>
              <a:gd name="T49" fmla="*/ 15 h 81"/>
              <a:gd name="T50" fmla="*/ 44 w 70"/>
              <a:gd name="T51" fmla="*/ 26 h 81"/>
              <a:gd name="T52" fmla="*/ 41 w 70"/>
              <a:gd name="T53" fmla="*/ 26 h 81"/>
              <a:gd name="T54" fmla="*/ 41 w 70"/>
              <a:gd name="T55" fmla="*/ 30 h 81"/>
              <a:gd name="T56" fmla="*/ 41 w 70"/>
              <a:gd name="T57" fmla="*/ 37 h 81"/>
              <a:gd name="T58" fmla="*/ 48 w 70"/>
              <a:gd name="T59" fmla="*/ 37 h 81"/>
              <a:gd name="T60" fmla="*/ 55 w 70"/>
              <a:gd name="T61" fmla="*/ 30 h 81"/>
              <a:gd name="T62" fmla="*/ 59 w 70"/>
              <a:gd name="T63" fmla="*/ 8 h 81"/>
              <a:gd name="T64" fmla="*/ 33 w 70"/>
              <a:gd name="T65" fmla="*/ 8 h 81"/>
              <a:gd name="T66" fmla="*/ 37 w 70"/>
              <a:gd name="T67" fmla="*/ 4 h 81"/>
              <a:gd name="T68" fmla="*/ 37 w 70"/>
              <a:gd name="T69" fmla="*/ 0 h 81"/>
              <a:gd name="T70" fmla="*/ 22 w 70"/>
              <a:gd name="T71" fmla="*/ 0 h 81"/>
              <a:gd name="T72" fmla="*/ 8 w 70"/>
              <a:gd name="T73" fmla="*/ 8 h 81"/>
              <a:gd name="T74" fmla="*/ 8 w 70"/>
              <a:gd name="T75" fmla="*/ 48 h 81"/>
              <a:gd name="T76" fmla="*/ 37 w 70"/>
              <a:gd name="T77" fmla="*/ 30 h 81"/>
              <a:gd name="T78" fmla="*/ 30 w 70"/>
              <a:gd name="T79" fmla="*/ 19 h 81"/>
              <a:gd name="T80" fmla="*/ 22 w 70"/>
              <a:gd name="T81" fmla="*/ 22 h 81"/>
              <a:gd name="T82" fmla="*/ 26 w 70"/>
              <a:gd name="T83" fmla="*/ 33 h 81"/>
              <a:gd name="T84" fmla="*/ 37 w 70"/>
              <a:gd name="T85" fmla="*/ 3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0" h="81">
                <a:moveTo>
                  <a:pt x="8" y="48"/>
                </a:moveTo>
                <a:lnTo>
                  <a:pt x="55" y="48"/>
                </a:lnTo>
                <a:lnTo>
                  <a:pt x="55" y="62"/>
                </a:lnTo>
                <a:lnTo>
                  <a:pt x="55" y="62"/>
                </a:lnTo>
                <a:lnTo>
                  <a:pt x="55" y="66"/>
                </a:lnTo>
                <a:lnTo>
                  <a:pt x="52" y="70"/>
                </a:lnTo>
                <a:lnTo>
                  <a:pt x="52" y="59"/>
                </a:lnTo>
                <a:lnTo>
                  <a:pt x="52" y="59"/>
                </a:lnTo>
                <a:lnTo>
                  <a:pt x="52" y="55"/>
                </a:lnTo>
                <a:lnTo>
                  <a:pt x="52" y="55"/>
                </a:lnTo>
                <a:lnTo>
                  <a:pt x="52" y="55"/>
                </a:lnTo>
                <a:lnTo>
                  <a:pt x="52" y="55"/>
                </a:lnTo>
                <a:lnTo>
                  <a:pt x="44" y="51"/>
                </a:lnTo>
                <a:lnTo>
                  <a:pt x="41" y="51"/>
                </a:lnTo>
                <a:lnTo>
                  <a:pt x="41" y="62"/>
                </a:lnTo>
                <a:lnTo>
                  <a:pt x="30" y="66"/>
                </a:lnTo>
                <a:lnTo>
                  <a:pt x="30" y="59"/>
                </a:lnTo>
                <a:lnTo>
                  <a:pt x="30" y="59"/>
                </a:lnTo>
                <a:lnTo>
                  <a:pt x="30" y="51"/>
                </a:lnTo>
                <a:lnTo>
                  <a:pt x="30" y="51"/>
                </a:lnTo>
                <a:lnTo>
                  <a:pt x="30" y="51"/>
                </a:lnTo>
                <a:lnTo>
                  <a:pt x="30" y="51"/>
                </a:lnTo>
                <a:lnTo>
                  <a:pt x="22" y="51"/>
                </a:lnTo>
                <a:lnTo>
                  <a:pt x="19" y="51"/>
                </a:lnTo>
                <a:lnTo>
                  <a:pt x="19" y="66"/>
                </a:lnTo>
                <a:lnTo>
                  <a:pt x="11" y="66"/>
                </a:lnTo>
                <a:lnTo>
                  <a:pt x="11" y="59"/>
                </a:lnTo>
                <a:lnTo>
                  <a:pt x="11" y="59"/>
                </a:lnTo>
                <a:lnTo>
                  <a:pt x="11" y="55"/>
                </a:lnTo>
                <a:lnTo>
                  <a:pt x="11" y="55"/>
                </a:lnTo>
                <a:lnTo>
                  <a:pt x="11" y="55"/>
                </a:lnTo>
                <a:lnTo>
                  <a:pt x="11" y="55"/>
                </a:lnTo>
                <a:lnTo>
                  <a:pt x="4" y="51"/>
                </a:lnTo>
                <a:lnTo>
                  <a:pt x="0" y="51"/>
                </a:lnTo>
                <a:lnTo>
                  <a:pt x="0" y="73"/>
                </a:lnTo>
                <a:lnTo>
                  <a:pt x="41" y="73"/>
                </a:lnTo>
                <a:lnTo>
                  <a:pt x="41" y="77"/>
                </a:lnTo>
                <a:lnTo>
                  <a:pt x="52" y="77"/>
                </a:lnTo>
                <a:lnTo>
                  <a:pt x="52" y="77"/>
                </a:lnTo>
                <a:lnTo>
                  <a:pt x="52" y="81"/>
                </a:lnTo>
                <a:lnTo>
                  <a:pt x="52" y="81"/>
                </a:lnTo>
                <a:lnTo>
                  <a:pt x="59" y="81"/>
                </a:lnTo>
                <a:lnTo>
                  <a:pt x="66" y="77"/>
                </a:lnTo>
                <a:lnTo>
                  <a:pt x="66" y="77"/>
                </a:lnTo>
                <a:lnTo>
                  <a:pt x="66" y="70"/>
                </a:lnTo>
                <a:lnTo>
                  <a:pt x="70" y="62"/>
                </a:lnTo>
                <a:lnTo>
                  <a:pt x="70" y="41"/>
                </a:lnTo>
                <a:lnTo>
                  <a:pt x="19" y="41"/>
                </a:lnTo>
                <a:lnTo>
                  <a:pt x="19" y="15"/>
                </a:lnTo>
                <a:lnTo>
                  <a:pt x="44" y="15"/>
                </a:lnTo>
                <a:lnTo>
                  <a:pt x="44" y="26"/>
                </a:lnTo>
                <a:lnTo>
                  <a:pt x="44" y="26"/>
                </a:lnTo>
                <a:lnTo>
                  <a:pt x="44" y="26"/>
                </a:lnTo>
                <a:lnTo>
                  <a:pt x="41" y="26"/>
                </a:lnTo>
                <a:lnTo>
                  <a:pt x="41" y="26"/>
                </a:lnTo>
                <a:lnTo>
                  <a:pt x="41" y="30"/>
                </a:lnTo>
                <a:lnTo>
                  <a:pt x="41" y="30"/>
                </a:lnTo>
                <a:lnTo>
                  <a:pt x="41" y="37"/>
                </a:lnTo>
                <a:lnTo>
                  <a:pt x="41" y="37"/>
                </a:lnTo>
                <a:lnTo>
                  <a:pt x="48" y="37"/>
                </a:lnTo>
                <a:lnTo>
                  <a:pt x="55" y="33"/>
                </a:lnTo>
                <a:lnTo>
                  <a:pt x="55" y="30"/>
                </a:lnTo>
                <a:lnTo>
                  <a:pt x="59" y="22"/>
                </a:lnTo>
                <a:lnTo>
                  <a:pt x="59" y="8"/>
                </a:lnTo>
                <a:lnTo>
                  <a:pt x="33" y="8"/>
                </a:lnTo>
                <a:lnTo>
                  <a:pt x="33" y="8"/>
                </a:lnTo>
                <a:lnTo>
                  <a:pt x="37" y="4"/>
                </a:lnTo>
                <a:lnTo>
                  <a:pt x="37" y="4"/>
                </a:lnTo>
                <a:lnTo>
                  <a:pt x="37" y="0"/>
                </a:lnTo>
                <a:lnTo>
                  <a:pt x="37" y="0"/>
                </a:lnTo>
                <a:lnTo>
                  <a:pt x="22" y="0"/>
                </a:lnTo>
                <a:lnTo>
                  <a:pt x="22" y="0"/>
                </a:lnTo>
                <a:lnTo>
                  <a:pt x="22" y="8"/>
                </a:lnTo>
                <a:lnTo>
                  <a:pt x="8" y="8"/>
                </a:lnTo>
                <a:lnTo>
                  <a:pt x="8" y="48"/>
                </a:lnTo>
                <a:lnTo>
                  <a:pt x="8" y="48"/>
                </a:lnTo>
                <a:close/>
                <a:moveTo>
                  <a:pt x="37" y="30"/>
                </a:moveTo>
                <a:lnTo>
                  <a:pt x="37" y="30"/>
                </a:lnTo>
                <a:lnTo>
                  <a:pt x="30" y="19"/>
                </a:lnTo>
                <a:lnTo>
                  <a:pt x="30" y="19"/>
                </a:lnTo>
                <a:lnTo>
                  <a:pt x="22" y="22"/>
                </a:lnTo>
                <a:lnTo>
                  <a:pt x="22" y="22"/>
                </a:lnTo>
                <a:lnTo>
                  <a:pt x="26" y="33"/>
                </a:lnTo>
                <a:lnTo>
                  <a:pt x="26" y="33"/>
                </a:lnTo>
                <a:lnTo>
                  <a:pt x="37" y="30"/>
                </a:lnTo>
                <a:lnTo>
                  <a:pt x="37" y="30"/>
                </a:lnTo>
                <a:lnTo>
                  <a:pt x="37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3"/>
          <p:cNvSpPr>
            <a:spLocks/>
          </p:cNvSpPr>
          <p:nvPr/>
        </p:nvSpPr>
        <p:spPr bwMode="auto">
          <a:xfrm>
            <a:off x="11230384" y="1539875"/>
            <a:ext cx="122238" cy="122238"/>
          </a:xfrm>
          <a:custGeom>
            <a:avLst/>
            <a:gdLst>
              <a:gd name="T0" fmla="*/ 44 w 77"/>
              <a:gd name="T1" fmla="*/ 11 h 77"/>
              <a:gd name="T2" fmla="*/ 44 w 77"/>
              <a:gd name="T3" fmla="*/ 11 h 77"/>
              <a:gd name="T4" fmla="*/ 44 w 77"/>
              <a:gd name="T5" fmla="*/ 8 h 77"/>
              <a:gd name="T6" fmla="*/ 44 w 77"/>
              <a:gd name="T7" fmla="*/ 8 h 77"/>
              <a:gd name="T8" fmla="*/ 41 w 77"/>
              <a:gd name="T9" fmla="*/ 0 h 77"/>
              <a:gd name="T10" fmla="*/ 41 w 77"/>
              <a:gd name="T11" fmla="*/ 0 h 77"/>
              <a:gd name="T12" fmla="*/ 37 w 77"/>
              <a:gd name="T13" fmla="*/ 0 h 77"/>
              <a:gd name="T14" fmla="*/ 37 w 77"/>
              <a:gd name="T15" fmla="*/ 0 h 77"/>
              <a:gd name="T16" fmla="*/ 30 w 77"/>
              <a:gd name="T17" fmla="*/ 0 h 77"/>
              <a:gd name="T18" fmla="*/ 30 w 77"/>
              <a:gd name="T19" fmla="*/ 0 h 77"/>
              <a:gd name="T20" fmla="*/ 33 w 77"/>
              <a:gd name="T21" fmla="*/ 11 h 77"/>
              <a:gd name="T22" fmla="*/ 0 w 77"/>
              <a:gd name="T23" fmla="*/ 11 h 77"/>
              <a:gd name="T24" fmla="*/ 0 w 77"/>
              <a:gd name="T25" fmla="*/ 22 h 77"/>
              <a:gd name="T26" fmla="*/ 33 w 77"/>
              <a:gd name="T27" fmla="*/ 22 h 77"/>
              <a:gd name="T28" fmla="*/ 33 w 77"/>
              <a:gd name="T29" fmla="*/ 33 h 77"/>
              <a:gd name="T30" fmla="*/ 8 w 77"/>
              <a:gd name="T31" fmla="*/ 33 h 77"/>
              <a:gd name="T32" fmla="*/ 8 w 77"/>
              <a:gd name="T33" fmla="*/ 70 h 77"/>
              <a:gd name="T34" fmla="*/ 22 w 77"/>
              <a:gd name="T35" fmla="*/ 70 h 77"/>
              <a:gd name="T36" fmla="*/ 22 w 77"/>
              <a:gd name="T37" fmla="*/ 41 h 77"/>
              <a:gd name="T38" fmla="*/ 33 w 77"/>
              <a:gd name="T39" fmla="*/ 41 h 77"/>
              <a:gd name="T40" fmla="*/ 33 w 77"/>
              <a:gd name="T41" fmla="*/ 77 h 77"/>
              <a:gd name="T42" fmla="*/ 44 w 77"/>
              <a:gd name="T43" fmla="*/ 77 h 77"/>
              <a:gd name="T44" fmla="*/ 44 w 77"/>
              <a:gd name="T45" fmla="*/ 41 h 77"/>
              <a:gd name="T46" fmla="*/ 55 w 77"/>
              <a:gd name="T47" fmla="*/ 41 h 77"/>
              <a:gd name="T48" fmla="*/ 55 w 77"/>
              <a:gd name="T49" fmla="*/ 59 h 77"/>
              <a:gd name="T50" fmla="*/ 55 w 77"/>
              <a:gd name="T51" fmla="*/ 59 h 77"/>
              <a:gd name="T52" fmla="*/ 52 w 77"/>
              <a:gd name="T53" fmla="*/ 62 h 77"/>
              <a:gd name="T54" fmla="*/ 48 w 77"/>
              <a:gd name="T55" fmla="*/ 62 h 77"/>
              <a:gd name="T56" fmla="*/ 48 w 77"/>
              <a:gd name="T57" fmla="*/ 62 h 77"/>
              <a:gd name="T58" fmla="*/ 48 w 77"/>
              <a:gd name="T59" fmla="*/ 73 h 77"/>
              <a:gd name="T60" fmla="*/ 48 w 77"/>
              <a:gd name="T61" fmla="*/ 73 h 77"/>
              <a:gd name="T62" fmla="*/ 62 w 77"/>
              <a:gd name="T63" fmla="*/ 70 h 77"/>
              <a:gd name="T64" fmla="*/ 66 w 77"/>
              <a:gd name="T65" fmla="*/ 66 h 77"/>
              <a:gd name="T66" fmla="*/ 66 w 77"/>
              <a:gd name="T67" fmla="*/ 62 h 77"/>
              <a:gd name="T68" fmla="*/ 66 w 77"/>
              <a:gd name="T69" fmla="*/ 33 h 77"/>
              <a:gd name="T70" fmla="*/ 44 w 77"/>
              <a:gd name="T71" fmla="*/ 33 h 77"/>
              <a:gd name="T72" fmla="*/ 44 w 77"/>
              <a:gd name="T73" fmla="*/ 22 h 77"/>
              <a:gd name="T74" fmla="*/ 77 w 77"/>
              <a:gd name="T75" fmla="*/ 22 h 77"/>
              <a:gd name="T76" fmla="*/ 77 w 77"/>
              <a:gd name="T77" fmla="*/ 11 h 77"/>
              <a:gd name="T78" fmla="*/ 37 w 77"/>
              <a:gd name="T79" fmla="*/ 11 h 77"/>
              <a:gd name="T80" fmla="*/ 37 w 77"/>
              <a:gd name="T81" fmla="*/ 11 h 77"/>
              <a:gd name="T82" fmla="*/ 44 w 77"/>
              <a:gd name="T83" fmla="*/ 11 h 77"/>
              <a:gd name="T84" fmla="*/ 44 w 77"/>
              <a:gd name="T85" fmla="*/ 11 h 77"/>
              <a:gd name="T86" fmla="*/ 44 w 77"/>
              <a:gd name="T87" fmla="*/ 11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77">
                <a:moveTo>
                  <a:pt x="44" y="11"/>
                </a:moveTo>
                <a:lnTo>
                  <a:pt x="44" y="11"/>
                </a:lnTo>
                <a:lnTo>
                  <a:pt x="44" y="8"/>
                </a:lnTo>
                <a:lnTo>
                  <a:pt x="44" y="8"/>
                </a:lnTo>
                <a:lnTo>
                  <a:pt x="41" y="0"/>
                </a:lnTo>
                <a:lnTo>
                  <a:pt x="41" y="0"/>
                </a:lnTo>
                <a:lnTo>
                  <a:pt x="37" y="0"/>
                </a:lnTo>
                <a:lnTo>
                  <a:pt x="37" y="0"/>
                </a:lnTo>
                <a:lnTo>
                  <a:pt x="30" y="0"/>
                </a:lnTo>
                <a:lnTo>
                  <a:pt x="30" y="0"/>
                </a:lnTo>
                <a:lnTo>
                  <a:pt x="33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33"/>
                </a:lnTo>
                <a:lnTo>
                  <a:pt x="8" y="33"/>
                </a:lnTo>
                <a:lnTo>
                  <a:pt x="8" y="70"/>
                </a:lnTo>
                <a:lnTo>
                  <a:pt x="22" y="70"/>
                </a:lnTo>
                <a:lnTo>
                  <a:pt x="22" y="41"/>
                </a:lnTo>
                <a:lnTo>
                  <a:pt x="33" y="41"/>
                </a:lnTo>
                <a:lnTo>
                  <a:pt x="33" y="77"/>
                </a:lnTo>
                <a:lnTo>
                  <a:pt x="44" y="77"/>
                </a:lnTo>
                <a:lnTo>
                  <a:pt x="44" y="41"/>
                </a:lnTo>
                <a:lnTo>
                  <a:pt x="55" y="41"/>
                </a:lnTo>
                <a:lnTo>
                  <a:pt x="55" y="59"/>
                </a:lnTo>
                <a:lnTo>
                  <a:pt x="55" y="59"/>
                </a:lnTo>
                <a:lnTo>
                  <a:pt x="52" y="62"/>
                </a:lnTo>
                <a:lnTo>
                  <a:pt x="48" y="62"/>
                </a:lnTo>
                <a:lnTo>
                  <a:pt x="48" y="62"/>
                </a:lnTo>
                <a:lnTo>
                  <a:pt x="48" y="73"/>
                </a:lnTo>
                <a:lnTo>
                  <a:pt x="48" y="73"/>
                </a:lnTo>
                <a:lnTo>
                  <a:pt x="62" y="70"/>
                </a:lnTo>
                <a:lnTo>
                  <a:pt x="66" y="66"/>
                </a:lnTo>
                <a:lnTo>
                  <a:pt x="66" y="62"/>
                </a:lnTo>
                <a:lnTo>
                  <a:pt x="66" y="33"/>
                </a:lnTo>
                <a:lnTo>
                  <a:pt x="44" y="33"/>
                </a:lnTo>
                <a:lnTo>
                  <a:pt x="44" y="22"/>
                </a:lnTo>
                <a:lnTo>
                  <a:pt x="77" y="22"/>
                </a:lnTo>
                <a:lnTo>
                  <a:pt x="77" y="11"/>
                </a:lnTo>
                <a:lnTo>
                  <a:pt x="37" y="11"/>
                </a:lnTo>
                <a:lnTo>
                  <a:pt x="37" y="11"/>
                </a:lnTo>
                <a:lnTo>
                  <a:pt x="44" y="11"/>
                </a:lnTo>
                <a:lnTo>
                  <a:pt x="44" y="11"/>
                </a:lnTo>
                <a:lnTo>
                  <a:pt x="44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9417459" y="1349375"/>
            <a:ext cx="127000" cy="127000"/>
          </a:xfrm>
          <a:custGeom>
            <a:avLst/>
            <a:gdLst>
              <a:gd name="T0" fmla="*/ 48 w 80"/>
              <a:gd name="T1" fmla="*/ 11 h 80"/>
              <a:gd name="T2" fmla="*/ 37 w 80"/>
              <a:gd name="T3" fmla="*/ 15 h 80"/>
              <a:gd name="T4" fmla="*/ 29 w 80"/>
              <a:gd name="T5" fmla="*/ 26 h 80"/>
              <a:gd name="T6" fmla="*/ 4 w 80"/>
              <a:gd name="T7" fmla="*/ 22 h 80"/>
              <a:gd name="T8" fmla="*/ 18 w 80"/>
              <a:gd name="T9" fmla="*/ 33 h 80"/>
              <a:gd name="T10" fmla="*/ 11 w 80"/>
              <a:gd name="T11" fmla="*/ 51 h 80"/>
              <a:gd name="T12" fmla="*/ 0 w 80"/>
              <a:gd name="T13" fmla="*/ 66 h 80"/>
              <a:gd name="T14" fmla="*/ 11 w 80"/>
              <a:gd name="T15" fmla="*/ 73 h 80"/>
              <a:gd name="T16" fmla="*/ 18 w 80"/>
              <a:gd name="T17" fmla="*/ 62 h 80"/>
              <a:gd name="T18" fmla="*/ 26 w 80"/>
              <a:gd name="T19" fmla="*/ 58 h 80"/>
              <a:gd name="T20" fmla="*/ 37 w 80"/>
              <a:gd name="T21" fmla="*/ 66 h 80"/>
              <a:gd name="T22" fmla="*/ 33 w 80"/>
              <a:gd name="T23" fmla="*/ 69 h 80"/>
              <a:gd name="T24" fmla="*/ 26 w 80"/>
              <a:gd name="T25" fmla="*/ 69 h 80"/>
              <a:gd name="T26" fmla="*/ 29 w 80"/>
              <a:gd name="T27" fmla="*/ 80 h 80"/>
              <a:gd name="T28" fmla="*/ 48 w 80"/>
              <a:gd name="T29" fmla="*/ 73 h 80"/>
              <a:gd name="T30" fmla="*/ 48 w 80"/>
              <a:gd name="T31" fmla="*/ 58 h 80"/>
              <a:gd name="T32" fmla="*/ 59 w 80"/>
              <a:gd name="T33" fmla="*/ 55 h 80"/>
              <a:gd name="T34" fmla="*/ 66 w 80"/>
              <a:gd name="T35" fmla="*/ 66 h 80"/>
              <a:gd name="T36" fmla="*/ 73 w 80"/>
              <a:gd name="T37" fmla="*/ 73 h 80"/>
              <a:gd name="T38" fmla="*/ 80 w 80"/>
              <a:gd name="T39" fmla="*/ 66 h 80"/>
              <a:gd name="T40" fmla="*/ 80 w 80"/>
              <a:gd name="T41" fmla="*/ 62 h 80"/>
              <a:gd name="T42" fmla="*/ 66 w 80"/>
              <a:gd name="T43" fmla="*/ 44 h 80"/>
              <a:gd name="T44" fmla="*/ 80 w 80"/>
              <a:gd name="T45" fmla="*/ 29 h 80"/>
              <a:gd name="T46" fmla="*/ 73 w 80"/>
              <a:gd name="T47" fmla="*/ 22 h 80"/>
              <a:gd name="T48" fmla="*/ 62 w 80"/>
              <a:gd name="T49" fmla="*/ 33 h 80"/>
              <a:gd name="T50" fmla="*/ 62 w 80"/>
              <a:gd name="T51" fmla="*/ 26 h 80"/>
              <a:gd name="T52" fmla="*/ 62 w 80"/>
              <a:gd name="T53" fmla="*/ 22 h 80"/>
              <a:gd name="T54" fmla="*/ 51 w 80"/>
              <a:gd name="T55" fmla="*/ 26 h 80"/>
              <a:gd name="T56" fmla="*/ 48 w 80"/>
              <a:gd name="T57" fmla="*/ 26 h 80"/>
              <a:gd name="T58" fmla="*/ 62 w 80"/>
              <a:gd name="T59" fmla="*/ 15 h 80"/>
              <a:gd name="T60" fmla="*/ 15 w 80"/>
              <a:gd name="T61" fmla="*/ 0 h 80"/>
              <a:gd name="T62" fmla="*/ 51 w 80"/>
              <a:gd name="T63" fmla="*/ 11 h 80"/>
              <a:gd name="T64" fmla="*/ 48 w 80"/>
              <a:gd name="T65" fmla="*/ 11 h 80"/>
              <a:gd name="T66" fmla="*/ 48 w 80"/>
              <a:gd name="T67" fmla="*/ 11 h 80"/>
              <a:gd name="T68" fmla="*/ 29 w 80"/>
              <a:gd name="T69" fmla="*/ 33 h 80"/>
              <a:gd name="T70" fmla="*/ 37 w 80"/>
              <a:gd name="T71" fmla="*/ 36 h 80"/>
              <a:gd name="T72" fmla="*/ 26 w 80"/>
              <a:gd name="T73" fmla="*/ 36 h 80"/>
              <a:gd name="T74" fmla="*/ 51 w 80"/>
              <a:gd name="T75" fmla="*/ 33 h 80"/>
              <a:gd name="T76" fmla="*/ 48 w 80"/>
              <a:gd name="T77" fmla="*/ 40 h 80"/>
              <a:gd name="T78" fmla="*/ 48 w 80"/>
              <a:gd name="T79" fmla="*/ 33 h 80"/>
              <a:gd name="T80" fmla="*/ 37 w 80"/>
              <a:gd name="T81" fmla="*/ 51 h 80"/>
              <a:gd name="T82" fmla="*/ 26 w 80"/>
              <a:gd name="T83" fmla="*/ 47 h 80"/>
              <a:gd name="T84" fmla="*/ 37 w 80"/>
              <a:gd name="T85" fmla="*/ 47 h 80"/>
              <a:gd name="T86" fmla="*/ 55 w 80"/>
              <a:gd name="T87" fmla="*/ 51 h 80"/>
              <a:gd name="T88" fmla="*/ 48 w 80"/>
              <a:gd name="T89" fmla="*/ 47 h 80"/>
              <a:gd name="T90" fmla="*/ 55 w 80"/>
              <a:gd name="T91" fmla="*/ 4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0" h="80">
                <a:moveTo>
                  <a:pt x="48" y="11"/>
                </a:moveTo>
                <a:lnTo>
                  <a:pt x="48" y="11"/>
                </a:lnTo>
                <a:lnTo>
                  <a:pt x="40" y="15"/>
                </a:lnTo>
                <a:lnTo>
                  <a:pt x="37" y="15"/>
                </a:lnTo>
                <a:lnTo>
                  <a:pt x="37" y="26"/>
                </a:lnTo>
                <a:lnTo>
                  <a:pt x="29" y="26"/>
                </a:lnTo>
                <a:lnTo>
                  <a:pt x="29" y="22"/>
                </a:lnTo>
                <a:lnTo>
                  <a:pt x="4" y="22"/>
                </a:lnTo>
                <a:lnTo>
                  <a:pt x="4" y="33"/>
                </a:lnTo>
                <a:lnTo>
                  <a:pt x="18" y="33"/>
                </a:lnTo>
                <a:lnTo>
                  <a:pt x="18" y="33"/>
                </a:lnTo>
                <a:lnTo>
                  <a:pt x="11" y="51"/>
                </a:lnTo>
                <a:lnTo>
                  <a:pt x="8" y="58"/>
                </a:lnTo>
                <a:lnTo>
                  <a:pt x="0" y="66"/>
                </a:lnTo>
                <a:lnTo>
                  <a:pt x="0" y="66"/>
                </a:lnTo>
                <a:lnTo>
                  <a:pt x="11" y="73"/>
                </a:lnTo>
                <a:lnTo>
                  <a:pt x="11" y="73"/>
                </a:lnTo>
                <a:lnTo>
                  <a:pt x="18" y="62"/>
                </a:lnTo>
                <a:lnTo>
                  <a:pt x="26" y="51"/>
                </a:lnTo>
                <a:lnTo>
                  <a:pt x="26" y="58"/>
                </a:lnTo>
                <a:lnTo>
                  <a:pt x="37" y="58"/>
                </a:lnTo>
                <a:lnTo>
                  <a:pt x="37" y="66"/>
                </a:lnTo>
                <a:lnTo>
                  <a:pt x="37" y="66"/>
                </a:lnTo>
                <a:lnTo>
                  <a:pt x="33" y="69"/>
                </a:lnTo>
                <a:lnTo>
                  <a:pt x="26" y="69"/>
                </a:lnTo>
                <a:lnTo>
                  <a:pt x="26" y="69"/>
                </a:lnTo>
                <a:lnTo>
                  <a:pt x="29" y="80"/>
                </a:lnTo>
                <a:lnTo>
                  <a:pt x="29" y="80"/>
                </a:lnTo>
                <a:lnTo>
                  <a:pt x="44" y="77"/>
                </a:lnTo>
                <a:lnTo>
                  <a:pt x="48" y="73"/>
                </a:lnTo>
                <a:lnTo>
                  <a:pt x="48" y="69"/>
                </a:lnTo>
                <a:lnTo>
                  <a:pt x="48" y="58"/>
                </a:lnTo>
                <a:lnTo>
                  <a:pt x="59" y="58"/>
                </a:lnTo>
                <a:lnTo>
                  <a:pt x="59" y="55"/>
                </a:lnTo>
                <a:lnTo>
                  <a:pt x="59" y="55"/>
                </a:lnTo>
                <a:lnTo>
                  <a:pt x="66" y="66"/>
                </a:lnTo>
                <a:lnTo>
                  <a:pt x="73" y="73"/>
                </a:lnTo>
                <a:lnTo>
                  <a:pt x="73" y="73"/>
                </a:lnTo>
                <a:lnTo>
                  <a:pt x="80" y="66"/>
                </a:lnTo>
                <a:lnTo>
                  <a:pt x="80" y="66"/>
                </a:lnTo>
                <a:lnTo>
                  <a:pt x="80" y="62"/>
                </a:lnTo>
                <a:lnTo>
                  <a:pt x="80" y="62"/>
                </a:lnTo>
                <a:lnTo>
                  <a:pt x="70" y="51"/>
                </a:lnTo>
                <a:lnTo>
                  <a:pt x="66" y="44"/>
                </a:lnTo>
                <a:lnTo>
                  <a:pt x="66" y="44"/>
                </a:lnTo>
                <a:lnTo>
                  <a:pt x="80" y="29"/>
                </a:lnTo>
                <a:lnTo>
                  <a:pt x="80" y="29"/>
                </a:lnTo>
                <a:lnTo>
                  <a:pt x="73" y="22"/>
                </a:lnTo>
                <a:lnTo>
                  <a:pt x="73" y="22"/>
                </a:lnTo>
                <a:lnTo>
                  <a:pt x="62" y="33"/>
                </a:lnTo>
                <a:lnTo>
                  <a:pt x="62" y="33"/>
                </a:lnTo>
                <a:lnTo>
                  <a:pt x="62" y="26"/>
                </a:lnTo>
                <a:lnTo>
                  <a:pt x="62" y="26"/>
                </a:lnTo>
                <a:lnTo>
                  <a:pt x="62" y="22"/>
                </a:lnTo>
                <a:lnTo>
                  <a:pt x="51" y="22"/>
                </a:lnTo>
                <a:lnTo>
                  <a:pt x="51" y="26"/>
                </a:lnTo>
                <a:lnTo>
                  <a:pt x="48" y="26"/>
                </a:lnTo>
                <a:lnTo>
                  <a:pt x="48" y="26"/>
                </a:lnTo>
                <a:lnTo>
                  <a:pt x="48" y="26"/>
                </a:lnTo>
                <a:lnTo>
                  <a:pt x="62" y="15"/>
                </a:lnTo>
                <a:lnTo>
                  <a:pt x="73" y="0"/>
                </a:lnTo>
                <a:lnTo>
                  <a:pt x="15" y="0"/>
                </a:lnTo>
                <a:lnTo>
                  <a:pt x="15" y="11"/>
                </a:lnTo>
                <a:lnTo>
                  <a:pt x="51" y="11"/>
                </a:lnTo>
                <a:lnTo>
                  <a:pt x="51" y="11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  <a:moveTo>
                  <a:pt x="26" y="36"/>
                </a:moveTo>
                <a:lnTo>
                  <a:pt x="29" y="33"/>
                </a:lnTo>
                <a:lnTo>
                  <a:pt x="37" y="33"/>
                </a:lnTo>
                <a:lnTo>
                  <a:pt x="37" y="36"/>
                </a:lnTo>
                <a:lnTo>
                  <a:pt x="26" y="36"/>
                </a:lnTo>
                <a:lnTo>
                  <a:pt x="26" y="36"/>
                </a:lnTo>
                <a:close/>
                <a:moveTo>
                  <a:pt x="48" y="33"/>
                </a:moveTo>
                <a:lnTo>
                  <a:pt x="51" y="33"/>
                </a:lnTo>
                <a:lnTo>
                  <a:pt x="55" y="40"/>
                </a:lnTo>
                <a:lnTo>
                  <a:pt x="48" y="40"/>
                </a:lnTo>
                <a:lnTo>
                  <a:pt x="48" y="33"/>
                </a:lnTo>
                <a:lnTo>
                  <a:pt x="48" y="33"/>
                </a:lnTo>
                <a:close/>
                <a:moveTo>
                  <a:pt x="37" y="47"/>
                </a:moveTo>
                <a:lnTo>
                  <a:pt x="37" y="51"/>
                </a:lnTo>
                <a:lnTo>
                  <a:pt x="26" y="51"/>
                </a:lnTo>
                <a:lnTo>
                  <a:pt x="26" y="47"/>
                </a:lnTo>
                <a:lnTo>
                  <a:pt x="37" y="47"/>
                </a:lnTo>
                <a:lnTo>
                  <a:pt x="37" y="47"/>
                </a:lnTo>
                <a:close/>
                <a:moveTo>
                  <a:pt x="55" y="47"/>
                </a:moveTo>
                <a:lnTo>
                  <a:pt x="55" y="51"/>
                </a:lnTo>
                <a:lnTo>
                  <a:pt x="48" y="51"/>
                </a:lnTo>
                <a:lnTo>
                  <a:pt x="48" y="47"/>
                </a:lnTo>
                <a:lnTo>
                  <a:pt x="55" y="47"/>
                </a:lnTo>
                <a:lnTo>
                  <a:pt x="55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9557159" y="1349375"/>
            <a:ext cx="127000" cy="127000"/>
          </a:xfrm>
          <a:custGeom>
            <a:avLst/>
            <a:gdLst>
              <a:gd name="T0" fmla="*/ 22 w 80"/>
              <a:gd name="T1" fmla="*/ 4 h 80"/>
              <a:gd name="T2" fmla="*/ 14 w 80"/>
              <a:gd name="T3" fmla="*/ 0 h 80"/>
              <a:gd name="T4" fmla="*/ 0 w 80"/>
              <a:gd name="T5" fmla="*/ 22 h 80"/>
              <a:gd name="T6" fmla="*/ 7 w 80"/>
              <a:gd name="T7" fmla="*/ 29 h 80"/>
              <a:gd name="T8" fmla="*/ 25 w 80"/>
              <a:gd name="T9" fmla="*/ 4 h 80"/>
              <a:gd name="T10" fmla="*/ 22 w 80"/>
              <a:gd name="T11" fmla="*/ 4 h 80"/>
              <a:gd name="T12" fmla="*/ 22 w 80"/>
              <a:gd name="T13" fmla="*/ 4 h 80"/>
              <a:gd name="T14" fmla="*/ 40 w 80"/>
              <a:gd name="T15" fmla="*/ 33 h 80"/>
              <a:gd name="T16" fmla="*/ 36 w 80"/>
              <a:gd name="T17" fmla="*/ 26 h 80"/>
              <a:gd name="T18" fmla="*/ 40 w 80"/>
              <a:gd name="T19" fmla="*/ 26 h 80"/>
              <a:gd name="T20" fmla="*/ 55 w 80"/>
              <a:gd name="T21" fmla="*/ 26 h 80"/>
              <a:gd name="T22" fmla="*/ 51 w 80"/>
              <a:gd name="T23" fmla="*/ 33 h 80"/>
              <a:gd name="T24" fmla="*/ 51 w 80"/>
              <a:gd name="T25" fmla="*/ 26 h 80"/>
              <a:gd name="T26" fmla="*/ 65 w 80"/>
              <a:gd name="T27" fmla="*/ 26 h 80"/>
              <a:gd name="T28" fmla="*/ 62 w 80"/>
              <a:gd name="T29" fmla="*/ 33 h 80"/>
              <a:gd name="T30" fmla="*/ 62 w 80"/>
              <a:gd name="T31" fmla="*/ 26 h 80"/>
              <a:gd name="T32" fmla="*/ 44 w 80"/>
              <a:gd name="T33" fmla="*/ 55 h 80"/>
              <a:gd name="T34" fmla="*/ 47 w 80"/>
              <a:gd name="T35" fmla="*/ 58 h 80"/>
              <a:gd name="T36" fmla="*/ 51 w 80"/>
              <a:gd name="T37" fmla="*/ 66 h 80"/>
              <a:gd name="T38" fmla="*/ 58 w 80"/>
              <a:gd name="T39" fmla="*/ 62 h 80"/>
              <a:gd name="T40" fmla="*/ 76 w 80"/>
              <a:gd name="T41" fmla="*/ 51 h 80"/>
              <a:gd name="T42" fmla="*/ 25 w 80"/>
              <a:gd name="T43" fmla="*/ 44 h 80"/>
              <a:gd name="T44" fmla="*/ 55 w 80"/>
              <a:gd name="T45" fmla="*/ 51 h 80"/>
              <a:gd name="T46" fmla="*/ 44 w 80"/>
              <a:gd name="T47" fmla="*/ 55 h 80"/>
              <a:gd name="T48" fmla="*/ 44 w 80"/>
              <a:gd name="T49" fmla="*/ 55 h 80"/>
              <a:gd name="T50" fmla="*/ 69 w 80"/>
              <a:gd name="T51" fmla="*/ 66 h 80"/>
              <a:gd name="T52" fmla="*/ 73 w 80"/>
              <a:gd name="T53" fmla="*/ 73 h 80"/>
              <a:gd name="T54" fmla="*/ 80 w 80"/>
              <a:gd name="T55" fmla="*/ 69 h 80"/>
              <a:gd name="T56" fmla="*/ 69 w 80"/>
              <a:gd name="T57" fmla="*/ 51 h 80"/>
              <a:gd name="T58" fmla="*/ 62 w 80"/>
              <a:gd name="T59" fmla="*/ 58 h 80"/>
              <a:gd name="T60" fmla="*/ 69 w 80"/>
              <a:gd name="T61" fmla="*/ 66 h 80"/>
              <a:gd name="T62" fmla="*/ 58 w 80"/>
              <a:gd name="T63" fmla="*/ 62 h 80"/>
              <a:gd name="T64" fmla="*/ 55 w 80"/>
              <a:gd name="T65" fmla="*/ 69 h 80"/>
              <a:gd name="T66" fmla="*/ 47 w 80"/>
              <a:gd name="T67" fmla="*/ 69 h 80"/>
              <a:gd name="T68" fmla="*/ 44 w 80"/>
              <a:gd name="T69" fmla="*/ 66 h 80"/>
              <a:gd name="T70" fmla="*/ 36 w 80"/>
              <a:gd name="T71" fmla="*/ 55 h 80"/>
              <a:gd name="T72" fmla="*/ 25 w 80"/>
              <a:gd name="T73" fmla="*/ 55 h 80"/>
              <a:gd name="T74" fmla="*/ 22 w 80"/>
              <a:gd name="T75" fmla="*/ 69 h 80"/>
              <a:gd name="T76" fmla="*/ 22 w 80"/>
              <a:gd name="T77" fmla="*/ 40 h 80"/>
              <a:gd name="T78" fmla="*/ 29 w 80"/>
              <a:gd name="T79" fmla="*/ 40 h 80"/>
              <a:gd name="T80" fmla="*/ 76 w 80"/>
              <a:gd name="T81" fmla="*/ 18 h 80"/>
              <a:gd name="T82" fmla="*/ 55 w 80"/>
              <a:gd name="T83" fmla="*/ 15 h 80"/>
              <a:gd name="T84" fmla="*/ 80 w 80"/>
              <a:gd name="T85" fmla="*/ 7 h 80"/>
              <a:gd name="T86" fmla="*/ 55 w 80"/>
              <a:gd name="T87" fmla="*/ 7 h 80"/>
              <a:gd name="T88" fmla="*/ 58 w 80"/>
              <a:gd name="T89" fmla="*/ 4 h 80"/>
              <a:gd name="T90" fmla="*/ 58 w 80"/>
              <a:gd name="T91" fmla="*/ 0 h 80"/>
              <a:gd name="T92" fmla="*/ 44 w 80"/>
              <a:gd name="T93" fmla="*/ 0 h 80"/>
              <a:gd name="T94" fmla="*/ 25 w 80"/>
              <a:gd name="T95" fmla="*/ 7 h 80"/>
              <a:gd name="T96" fmla="*/ 44 w 80"/>
              <a:gd name="T97" fmla="*/ 15 h 80"/>
              <a:gd name="T98" fmla="*/ 29 w 80"/>
              <a:gd name="T99" fmla="*/ 18 h 80"/>
              <a:gd name="T100" fmla="*/ 29 w 80"/>
              <a:gd name="T101" fmla="*/ 26 h 80"/>
              <a:gd name="T102" fmla="*/ 18 w 80"/>
              <a:gd name="T103" fmla="*/ 18 h 80"/>
              <a:gd name="T104" fmla="*/ 0 w 80"/>
              <a:gd name="T105" fmla="*/ 47 h 80"/>
              <a:gd name="T106" fmla="*/ 7 w 80"/>
              <a:gd name="T107" fmla="*/ 55 h 80"/>
              <a:gd name="T108" fmla="*/ 11 w 80"/>
              <a:gd name="T109" fmla="*/ 80 h 80"/>
              <a:gd name="T110" fmla="*/ 22 w 80"/>
              <a:gd name="T111" fmla="*/ 73 h 80"/>
              <a:gd name="T112" fmla="*/ 29 w 80"/>
              <a:gd name="T113" fmla="*/ 77 h 80"/>
              <a:gd name="T114" fmla="*/ 36 w 80"/>
              <a:gd name="T115" fmla="*/ 69 h 80"/>
              <a:gd name="T116" fmla="*/ 36 w 80"/>
              <a:gd name="T117" fmla="*/ 77 h 80"/>
              <a:gd name="T118" fmla="*/ 62 w 80"/>
              <a:gd name="T119" fmla="*/ 77 h 80"/>
              <a:gd name="T120" fmla="*/ 65 w 80"/>
              <a:gd name="T121" fmla="*/ 77 h 80"/>
              <a:gd name="T122" fmla="*/ 69 w 80"/>
              <a:gd name="T123" fmla="*/ 6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0" h="80">
                <a:moveTo>
                  <a:pt x="22" y="4"/>
                </a:moveTo>
                <a:lnTo>
                  <a:pt x="22" y="4"/>
                </a:lnTo>
                <a:lnTo>
                  <a:pt x="14" y="0"/>
                </a:lnTo>
                <a:lnTo>
                  <a:pt x="14" y="0"/>
                </a:lnTo>
                <a:lnTo>
                  <a:pt x="11" y="11"/>
                </a:lnTo>
                <a:lnTo>
                  <a:pt x="0" y="22"/>
                </a:lnTo>
                <a:lnTo>
                  <a:pt x="0" y="22"/>
                </a:lnTo>
                <a:lnTo>
                  <a:pt x="7" y="29"/>
                </a:lnTo>
                <a:lnTo>
                  <a:pt x="7" y="29"/>
                </a:lnTo>
                <a:lnTo>
                  <a:pt x="25" y="4"/>
                </a:lnTo>
                <a:lnTo>
                  <a:pt x="25" y="4"/>
                </a:lnTo>
                <a:lnTo>
                  <a:pt x="22" y="4"/>
                </a:lnTo>
                <a:lnTo>
                  <a:pt x="22" y="4"/>
                </a:lnTo>
                <a:lnTo>
                  <a:pt x="22" y="4"/>
                </a:lnTo>
                <a:close/>
                <a:moveTo>
                  <a:pt x="40" y="26"/>
                </a:moveTo>
                <a:lnTo>
                  <a:pt x="40" y="33"/>
                </a:lnTo>
                <a:lnTo>
                  <a:pt x="36" y="33"/>
                </a:lnTo>
                <a:lnTo>
                  <a:pt x="36" y="26"/>
                </a:lnTo>
                <a:lnTo>
                  <a:pt x="40" y="26"/>
                </a:lnTo>
                <a:lnTo>
                  <a:pt x="40" y="26"/>
                </a:lnTo>
                <a:close/>
                <a:moveTo>
                  <a:pt x="51" y="26"/>
                </a:moveTo>
                <a:lnTo>
                  <a:pt x="55" y="26"/>
                </a:lnTo>
                <a:lnTo>
                  <a:pt x="55" y="33"/>
                </a:lnTo>
                <a:lnTo>
                  <a:pt x="51" y="33"/>
                </a:lnTo>
                <a:lnTo>
                  <a:pt x="51" y="26"/>
                </a:lnTo>
                <a:lnTo>
                  <a:pt x="51" y="26"/>
                </a:lnTo>
                <a:close/>
                <a:moveTo>
                  <a:pt x="62" y="26"/>
                </a:moveTo>
                <a:lnTo>
                  <a:pt x="65" y="26"/>
                </a:lnTo>
                <a:lnTo>
                  <a:pt x="65" y="33"/>
                </a:lnTo>
                <a:lnTo>
                  <a:pt x="62" y="33"/>
                </a:lnTo>
                <a:lnTo>
                  <a:pt x="62" y="26"/>
                </a:lnTo>
                <a:lnTo>
                  <a:pt x="62" y="26"/>
                </a:lnTo>
                <a:close/>
                <a:moveTo>
                  <a:pt x="44" y="55"/>
                </a:moveTo>
                <a:lnTo>
                  <a:pt x="44" y="55"/>
                </a:lnTo>
                <a:lnTo>
                  <a:pt x="47" y="58"/>
                </a:lnTo>
                <a:lnTo>
                  <a:pt x="47" y="58"/>
                </a:lnTo>
                <a:lnTo>
                  <a:pt x="51" y="66"/>
                </a:lnTo>
                <a:lnTo>
                  <a:pt x="51" y="66"/>
                </a:lnTo>
                <a:lnTo>
                  <a:pt x="58" y="62"/>
                </a:lnTo>
                <a:lnTo>
                  <a:pt x="58" y="62"/>
                </a:lnTo>
                <a:lnTo>
                  <a:pt x="55" y="51"/>
                </a:lnTo>
                <a:lnTo>
                  <a:pt x="76" y="51"/>
                </a:lnTo>
                <a:lnTo>
                  <a:pt x="76" y="44"/>
                </a:lnTo>
                <a:lnTo>
                  <a:pt x="25" y="44"/>
                </a:lnTo>
                <a:lnTo>
                  <a:pt x="25" y="51"/>
                </a:lnTo>
                <a:lnTo>
                  <a:pt x="55" y="51"/>
                </a:lnTo>
                <a:lnTo>
                  <a:pt x="55" y="51"/>
                </a:lnTo>
                <a:lnTo>
                  <a:pt x="44" y="55"/>
                </a:lnTo>
                <a:lnTo>
                  <a:pt x="44" y="55"/>
                </a:lnTo>
                <a:lnTo>
                  <a:pt x="44" y="55"/>
                </a:lnTo>
                <a:close/>
                <a:moveTo>
                  <a:pt x="69" y="66"/>
                </a:moveTo>
                <a:lnTo>
                  <a:pt x="69" y="66"/>
                </a:lnTo>
                <a:lnTo>
                  <a:pt x="73" y="73"/>
                </a:lnTo>
                <a:lnTo>
                  <a:pt x="73" y="73"/>
                </a:lnTo>
                <a:lnTo>
                  <a:pt x="80" y="69"/>
                </a:lnTo>
                <a:lnTo>
                  <a:pt x="80" y="69"/>
                </a:lnTo>
                <a:lnTo>
                  <a:pt x="69" y="51"/>
                </a:lnTo>
                <a:lnTo>
                  <a:pt x="69" y="51"/>
                </a:lnTo>
                <a:lnTo>
                  <a:pt x="62" y="58"/>
                </a:lnTo>
                <a:lnTo>
                  <a:pt x="62" y="58"/>
                </a:lnTo>
                <a:lnTo>
                  <a:pt x="69" y="66"/>
                </a:lnTo>
                <a:lnTo>
                  <a:pt x="69" y="66"/>
                </a:lnTo>
                <a:lnTo>
                  <a:pt x="58" y="62"/>
                </a:lnTo>
                <a:lnTo>
                  <a:pt x="58" y="62"/>
                </a:lnTo>
                <a:lnTo>
                  <a:pt x="58" y="69"/>
                </a:lnTo>
                <a:lnTo>
                  <a:pt x="55" y="69"/>
                </a:lnTo>
                <a:lnTo>
                  <a:pt x="47" y="69"/>
                </a:lnTo>
                <a:lnTo>
                  <a:pt x="47" y="69"/>
                </a:lnTo>
                <a:lnTo>
                  <a:pt x="44" y="69"/>
                </a:lnTo>
                <a:lnTo>
                  <a:pt x="44" y="66"/>
                </a:lnTo>
                <a:lnTo>
                  <a:pt x="44" y="55"/>
                </a:lnTo>
                <a:lnTo>
                  <a:pt x="36" y="55"/>
                </a:lnTo>
                <a:lnTo>
                  <a:pt x="36" y="58"/>
                </a:lnTo>
                <a:lnTo>
                  <a:pt x="25" y="55"/>
                </a:lnTo>
                <a:lnTo>
                  <a:pt x="25" y="55"/>
                </a:lnTo>
                <a:lnTo>
                  <a:pt x="22" y="69"/>
                </a:lnTo>
                <a:lnTo>
                  <a:pt x="22" y="40"/>
                </a:lnTo>
                <a:lnTo>
                  <a:pt x="22" y="40"/>
                </a:lnTo>
                <a:lnTo>
                  <a:pt x="29" y="29"/>
                </a:lnTo>
                <a:lnTo>
                  <a:pt x="29" y="40"/>
                </a:lnTo>
                <a:lnTo>
                  <a:pt x="76" y="40"/>
                </a:lnTo>
                <a:lnTo>
                  <a:pt x="76" y="18"/>
                </a:lnTo>
                <a:lnTo>
                  <a:pt x="55" y="18"/>
                </a:lnTo>
                <a:lnTo>
                  <a:pt x="55" y="15"/>
                </a:lnTo>
                <a:lnTo>
                  <a:pt x="80" y="15"/>
                </a:lnTo>
                <a:lnTo>
                  <a:pt x="80" y="7"/>
                </a:lnTo>
                <a:lnTo>
                  <a:pt x="55" y="7"/>
                </a:lnTo>
                <a:lnTo>
                  <a:pt x="55" y="7"/>
                </a:lnTo>
                <a:lnTo>
                  <a:pt x="58" y="4"/>
                </a:lnTo>
                <a:lnTo>
                  <a:pt x="58" y="4"/>
                </a:lnTo>
                <a:lnTo>
                  <a:pt x="58" y="0"/>
                </a:lnTo>
                <a:lnTo>
                  <a:pt x="58" y="0"/>
                </a:lnTo>
                <a:lnTo>
                  <a:pt x="47" y="0"/>
                </a:lnTo>
                <a:lnTo>
                  <a:pt x="44" y="0"/>
                </a:lnTo>
                <a:lnTo>
                  <a:pt x="44" y="7"/>
                </a:lnTo>
                <a:lnTo>
                  <a:pt x="25" y="7"/>
                </a:lnTo>
                <a:lnTo>
                  <a:pt x="25" y="15"/>
                </a:lnTo>
                <a:lnTo>
                  <a:pt x="44" y="15"/>
                </a:lnTo>
                <a:lnTo>
                  <a:pt x="44" y="18"/>
                </a:lnTo>
                <a:lnTo>
                  <a:pt x="29" y="18"/>
                </a:lnTo>
                <a:lnTo>
                  <a:pt x="29" y="26"/>
                </a:lnTo>
                <a:lnTo>
                  <a:pt x="29" y="26"/>
                </a:lnTo>
                <a:lnTo>
                  <a:pt x="18" y="18"/>
                </a:lnTo>
                <a:lnTo>
                  <a:pt x="18" y="18"/>
                </a:lnTo>
                <a:lnTo>
                  <a:pt x="11" y="36"/>
                </a:lnTo>
                <a:lnTo>
                  <a:pt x="0" y="47"/>
                </a:lnTo>
                <a:lnTo>
                  <a:pt x="0" y="47"/>
                </a:lnTo>
                <a:lnTo>
                  <a:pt x="7" y="55"/>
                </a:lnTo>
                <a:lnTo>
                  <a:pt x="11" y="51"/>
                </a:lnTo>
                <a:lnTo>
                  <a:pt x="11" y="80"/>
                </a:lnTo>
                <a:lnTo>
                  <a:pt x="22" y="80"/>
                </a:lnTo>
                <a:lnTo>
                  <a:pt x="22" y="73"/>
                </a:lnTo>
                <a:lnTo>
                  <a:pt x="29" y="77"/>
                </a:lnTo>
                <a:lnTo>
                  <a:pt x="29" y="77"/>
                </a:lnTo>
                <a:lnTo>
                  <a:pt x="36" y="62"/>
                </a:lnTo>
                <a:lnTo>
                  <a:pt x="36" y="69"/>
                </a:lnTo>
                <a:lnTo>
                  <a:pt x="36" y="69"/>
                </a:lnTo>
                <a:lnTo>
                  <a:pt x="36" y="77"/>
                </a:lnTo>
                <a:lnTo>
                  <a:pt x="44" y="77"/>
                </a:lnTo>
                <a:lnTo>
                  <a:pt x="62" y="77"/>
                </a:lnTo>
                <a:lnTo>
                  <a:pt x="62" y="77"/>
                </a:lnTo>
                <a:lnTo>
                  <a:pt x="65" y="77"/>
                </a:lnTo>
                <a:lnTo>
                  <a:pt x="69" y="66"/>
                </a:lnTo>
                <a:lnTo>
                  <a:pt x="69" y="66"/>
                </a:lnTo>
                <a:lnTo>
                  <a:pt x="69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6"/>
          <p:cNvSpPr>
            <a:spLocks/>
          </p:cNvSpPr>
          <p:nvPr/>
        </p:nvSpPr>
        <p:spPr bwMode="auto">
          <a:xfrm>
            <a:off x="9701622" y="1349375"/>
            <a:ext cx="122238" cy="127000"/>
          </a:xfrm>
          <a:custGeom>
            <a:avLst/>
            <a:gdLst>
              <a:gd name="T0" fmla="*/ 44 w 77"/>
              <a:gd name="T1" fmla="*/ 11 h 80"/>
              <a:gd name="T2" fmla="*/ 44 w 77"/>
              <a:gd name="T3" fmla="*/ 11 h 80"/>
              <a:gd name="T4" fmla="*/ 44 w 77"/>
              <a:gd name="T5" fmla="*/ 7 h 80"/>
              <a:gd name="T6" fmla="*/ 44 w 77"/>
              <a:gd name="T7" fmla="*/ 7 h 80"/>
              <a:gd name="T8" fmla="*/ 44 w 77"/>
              <a:gd name="T9" fmla="*/ 0 h 80"/>
              <a:gd name="T10" fmla="*/ 44 w 77"/>
              <a:gd name="T11" fmla="*/ 0 h 80"/>
              <a:gd name="T12" fmla="*/ 37 w 77"/>
              <a:gd name="T13" fmla="*/ 0 h 80"/>
              <a:gd name="T14" fmla="*/ 37 w 77"/>
              <a:gd name="T15" fmla="*/ 0 h 80"/>
              <a:gd name="T16" fmla="*/ 29 w 77"/>
              <a:gd name="T17" fmla="*/ 4 h 80"/>
              <a:gd name="T18" fmla="*/ 29 w 77"/>
              <a:gd name="T19" fmla="*/ 4 h 80"/>
              <a:gd name="T20" fmla="*/ 33 w 77"/>
              <a:gd name="T21" fmla="*/ 11 h 80"/>
              <a:gd name="T22" fmla="*/ 0 w 77"/>
              <a:gd name="T23" fmla="*/ 11 h 80"/>
              <a:gd name="T24" fmla="*/ 0 w 77"/>
              <a:gd name="T25" fmla="*/ 22 h 80"/>
              <a:gd name="T26" fmla="*/ 33 w 77"/>
              <a:gd name="T27" fmla="*/ 22 h 80"/>
              <a:gd name="T28" fmla="*/ 33 w 77"/>
              <a:gd name="T29" fmla="*/ 33 h 80"/>
              <a:gd name="T30" fmla="*/ 11 w 77"/>
              <a:gd name="T31" fmla="*/ 33 h 80"/>
              <a:gd name="T32" fmla="*/ 11 w 77"/>
              <a:gd name="T33" fmla="*/ 69 h 80"/>
              <a:gd name="T34" fmla="*/ 22 w 77"/>
              <a:gd name="T35" fmla="*/ 69 h 80"/>
              <a:gd name="T36" fmla="*/ 22 w 77"/>
              <a:gd name="T37" fmla="*/ 40 h 80"/>
              <a:gd name="T38" fmla="*/ 33 w 77"/>
              <a:gd name="T39" fmla="*/ 40 h 80"/>
              <a:gd name="T40" fmla="*/ 33 w 77"/>
              <a:gd name="T41" fmla="*/ 80 h 80"/>
              <a:gd name="T42" fmla="*/ 44 w 77"/>
              <a:gd name="T43" fmla="*/ 80 h 80"/>
              <a:gd name="T44" fmla="*/ 44 w 77"/>
              <a:gd name="T45" fmla="*/ 40 h 80"/>
              <a:gd name="T46" fmla="*/ 55 w 77"/>
              <a:gd name="T47" fmla="*/ 40 h 80"/>
              <a:gd name="T48" fmla="*/ 55 w 77"/>
              <a:gd name="T49" fmla="*/ 58 h 80"/>
              <a:gd name="T50" fmla="*/ 55 w 77"/>
              <a:gd name="T51" fmla="*/ 58 h 80"/>
              <a:gd name="T52" fmla="*/ 55 w 77"/>
              <a:gd name="T53" fmla="*/ 62 h 80"/>
              <a:gd name="T54" fmla="*/ 47 w 77"/>
              <a:gd name="T55" fmla="*/ 62 h 80"/>
              <a:gd name="T56" fmla="*/ 47 w 77"/>
              <a:gd name="T57" fmla="*/ 62 h 80"/>
              <a:gd name="T58" fmla="*/ 51 w 77"/>
              <a:gd name="T59" fmla="*/ 73 h 80"/>
              <a:gd name="T60" fmla="*/ 51 w 77"/>
              <a:gd name="T61" fmla="*/ 73 h 80"/>
              <a:gd name="T62" fmla="*/ 62 w 77"/>
              <a:gd name="T63" fmla="*/ 69 h 80"/>
              <a:gd name="T64" fmla="*/ 66 w 77"/>
              <a:gd name="T65" fmla="*/ 66 h 80"/>
              <a:gd name="T66" fmla="*/ 66 w 77"/>
              <a:gd name="T67" fmla="*/ 62 h 80"/>
              <a:gd name="T68" fmla="*/ 66 w 77"/>
              <a:gd name="T69" fmla="*/ 33 h 80"/>
              <a:gd name="T70" fmla="*/ 44 w 77"/>
              <a:gd name="T71" fmla="*/ 33 h 80"/>
              <a:gd name="T72" fmla="*/ 44 w 77"/>
              <a:gd name="T73" fmla="*/ 22 h 80"/>
              <a:gd name="T74" fmla="*/ 77 w 77"/>
              <a:gd name="T75" fmla="*/ 22 h 80"/>
              <a:gd name="T76" fmla="*/ 77 w 77"/>
              <a:gd name="T77" fmla="*/ 11 h 80"/>
              <a:gd name="T78" fmla="*/ 37 w 77"/>
              <a:gd name="T79" fmla="*/ 11 h 80"/>
              <a:gd name="T80" fmla="*/ 37 w 77"/>
              <a:gd name="T81" fmla="*/ 11 h 80"/>
              <a:gd name="T82" fmla="*/ 44 w 77"/>
              <a:gd name="T83" fmla="*/ 11 h 80"/>
              <a:gd name="T84" fmla="*/ 44 w 77"/>
              <a:gd name="T85" fmla="*/ 11 h 80"/>
              <a:gd name="T86" fmla="*/ 44 w 77"/>
              <a:gd name="T87" fmla="*/ 1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0">
                <a:moveTo>
                  <a:pt x="44" y="11"/>
                </a:moveTo>
                <a:lnTo>
                  <a:pt x="44" y="11"/>
                </a:lnTo>
                <a:lnTo>
                  <a:pt x="44" y="7"/>
                </a:lnTo>
                <a:lnTo>
                  <a:pt x="44" y="7"/>
                </a:lnTo>
                <a:lnTo>
                  <a:pt x="44" y="0"/>
                </a:lnTo>
                <a:lnTo>
                  <a:pt x="44" y="0"/>
                </a:lnTo>
                <a:lnTo>
                  <a:pt x="37" y="0"/>
                </a:lnTo>
                <a:lnTo>
                  <a:pt x="37" y="0"/>
                </a:lnTo>
                <a:lnTo>
                  <a:pt x="29" y="4"/>
                </a:lnTo>
                <a:lnTo>
                  <a:pt x="29" y="4"/>
                </a:lnTo>
                <a:lnTo>
                  <a:pt x="33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33"/>
                </a:lnTo>
                <a:lnTo>
                  <a:pt x="11" y="33"/>
                </a:lnTo>
                <a:lnTo>
                  <a:pt x="11" y="69"/>
                </a:lnTo>
                <a:lnTo>
                  <a:pt x="22" y="69"/>
                </a:lnTo>
                <a:lnTo>
                  <a:pt x="22" y="40"/>
                </a:lnTo>
                <a:lnTo>
                  <a:pt x="33" y="40"/>
                </a:lnTo>
                <a:lnTo>
                  <a:pt x="33" y="80"/>
                </a:lnTo>
                <a:lnTo>
                  <a:pt x="44" y="80"/>
                </a:lnTo>
                <a:lnTo>
                  <a:pt x="44" y="40"/>
                </a:lnTo>
                <a:lnTo>
                  <a:pt x="55" y="40"/>
                </a:lnTo>
                <a:lnTo>
                  <a:pt x="55" y="58"/>
                </a:lnTo>
                <a:lnTo>
                  <a:pt x="55" y="58"/>
                </a:lnTo>
                <a:lnTo>
                  <a:pt x="55" y="62"/>
                </a:lnTo>
                <a:lnTo>
                  <a:pt x="47" y="62"/>
                </a:lnTo>
                <a:lnTo>
                  <a:pt x="47" y="62"/>
                </a:lnTo>
                <a:lnTo>
                  <a:pt x="51" y="73"/>
                </a:lnTo>
                <a:lnTo>
                  <a:pt x="51" y="73"/>
                </a:lnTo>
                <a:lnTo>
                  <a:pt x="62" y="69"/>
                </a:lnTo>
                <a:lnTo>
                  <a:pt x="66" y="66"/>
                </a:lnTo>
                <a:lnTo>
                  <a:pt x="66" y="62"/>
                </a:lnTo>
                <a:lnTo>
                  <a:pt x="66" y="33"/>
                </a:lnTo>
                <a:lnTo>
                  <a:pt x="44" y="33"/>
                </a:lnTo>
                <a:lnTo>
                  <a:pt x="44" y="22"/>
                </a:lnTo>
                <a:lnTo>
                  <a:pt x="77" y="22"/>
                </a:lnTo>
                <a:lnTo>
                  <a:pt x="77" y="11"/>
                </a:lnTo>
                <a:lnTo>
                  <a:pt x="37" y="11"/>
                </a:lnTo>
                <a:lnTo>
                  <a:pt x="37" y="11"/>
                </a:lnTo>
                <a:lnTo>
                  <a:pt x="44" y="11"/>
                </a:lnTo>
                <a:lnTo>
                  <a:pt x="44" y="11"/>
                </a:lnTo>
                <a:lnTo>
                  <a:pt x="44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7"/>
          <p:cNvSpPr>
            <a:spLocks/>
          </p:cNvSpPr>
          <p:nvPr/>
        </p:nvSpPr>
        <p:spPr bwMode="auto">
          <a:xfrm>
            <a:off x="10217559" y="4929188"/>
            <a:ext cx="34925" cy="39688"/>
          </a:xfrm>
          <a:custGeom>
            <a:avLst/>
            <a:gdLst>
              <a:gd name="T0" fmla="*/ 22 w 22"/>
              <a:gd name="T1" fmla="*/ 14 h 25"/>
              <a:gd name="T2" fmla="*/ 22 w 22"/>
              <a:gd name="T3" fmla="*/ 14 h 25"/>
              <a:gd name="T4" fmla="*/ 18 w 22"/>
              <a:gd name="T5" fmla="*/ 22 h 25"/>
              <a:gd name="T6" fmla="*/ 11 w 22"/>
              <a:gd name="T7" fmla="*/ 25 h 25"/>
              <a:gd name="T8" fmla="*/ 11 w 22"/>
              <a:gd name="T9" fmla="*/ 25 h 25"/>
              <a:gd name="T10" fmla="*/ 0 w 22"/>
              <a:gd name="T11" fmla="*/ 22 h 25"/>
              <a:gd name="T12" fmla="*/ 0 w 22"/>
              <a:gd name="T13" fmla="*/ 14 h 25"/>
              <a:gd name="T14" fmla="*/ 0 w 22"/>
              <a:gd name="T15" fmla="*/ 14 h 25"/>
              <a:gd name="T16" fmla="*/ 0 w 22"/>
              <a:gd name="T17" fmla="*/ 4 h 25"/>
              <a:gd name="T18" fmla="*/ 11 w 22"/>
              <a:gd name="T19" fmla="*/ 0 h 25"/>
              <a:gd name="T20" fmla="*/ 11 w 22"/>
              <a:gd name="T21" fmla="*/ 0 h 25"/>
              <a:gd name="T22" fmla="*/ 18 w 22"/>
              <a:gd name="T23" fmla="*/ 4 h 25"/>
              <a:gd name="T24" fmla="*/ 22 w 22"/>
              <a:gd name="T25" fmla="*/ 14 h 25"/>
              <a:gd name="T26" fmla="*/ 22 w 22"/>
              <a:gd name="T27" fmla="*/ 1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5">
                <a:moveTo>
                  <a:pt x="22" y="14"/>
                </a:moveTo>
                <a:lnTo>
                  <a:pt x="22" y="14"/>
                </a:lnTo>
                <a:lnTo>
                  <a:pt x="18" y="22"/>
                </a:lnTo>
                <a:lnTo>
                  <a:pt x="11" y="25"/>
                </a:lnTo>
                <a:lnTo>
                  <a:pt x="11" y="25"/>
                </a:lnTo>
                <a:lnTo>
                  <a:pt x="0" y="22"/>
                </a:lnTo>
                <a:lnTo>
                  <a:pt x="0" y="14"/>
                </a:lnTo>
                <a:lnTo>
                  <a:pt x="0" y="14"/>
                </a:lnTo>
                <a:lnTo>
                  <a:pt x="0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2" y="14"/>
                </a:lnTo>
                <a:lnTo>
                  <a:pt x="22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8"/>
          <p:cNvSpPr>
            <a:spLocks/>
          </p:cNvSpPr>
          <p:nvPr/>
        </p:nvSpPr>
        <p:spPr bwMode="auto">
          <a:xfrm>
            <a:off x="10188984" y="4905375"/>
            <a:ext cx="85725" cy="87313"/>
          </a:xfrm>
          <a:custGeom>
            <a:avLst/>
            <a:gdLst>
              <a:gd name="T0" fmla="*/ 54 w 54"/>
              <a:gd name="T1" fmla="*/ 29 h 55"/>
              <a:gd name="T2" fmla="*/ 54 w 54"/>
              <a:gd name="T3" fmla="*/ 29 h 55"/>
              <a:gd name="T4" fmla="*/ 54 w 54"/>
              <a:gd name="T5" fmla="*/ 40 h 55"/>
              <a:gd name="T6" fmla="*/ 47 w 54"/>
              <a:gd name="T7" fmla="*/ 48 h 55"/>
              <a:gd name="T8" fmla="*/ 40 w 54"/>
              <a:gd name="T9" fmla="*/ 55 h 55"/>
              <a:gd name="T10" fmla="*/ 29 w 54"/>
              <a:gd name="T11" fmla="*/ 55 h 55"/>
              <a:gd name="T12" fmla="*/ 29 w 54"/>
              <a:gd name="T13" fmla="*/ 55 h 55"/>
              <a:gd name="T14" fmla="*/ 18 w 54"/>
              <a:gd name="T15" fmla="*/ 55 h 55"/>
              <a:gd name="T16" fmla="*/ 11 w 54"/>
              <a:gd name="T17" fmla="*/ 48 h 55"/>
              <a:gd name="T18" fmla="*/ 3 w 54"/>
              <a:gd name="T19" fmla="*/ 40 h 55"/>
              <a:gd name="T20" fmla="*/ 0 w 54"/>
              <a:gd name="T21" fmla="*/ 29 h 55"/>
              <a:gd name="T22" fmla="*/ 0 w 54"/>
              <a:gd name="T23" fmla="*/ 29 h 55"/>
              <a:gd name="T24" fmla="*/ 3 w 54"/>
              <a:gd name="T25" fmla="*/ 19 h 55"/>
              <a:gd name="T26" fmla="*/ 11 w 54"/>
              <a:gd name="T27" fmla="*/ 8 h 55"/>
              <a:gd name="T28" fmla="*/ 18 w 54"/>
              <a:gd name="T29" fmla="*/ 4 h 55"/>
              <a:gd name="T30" fmla="*/ 29 w 54"/>
              <a:gd name="T31" fmla="*/ 0 h 55"/>
              <a:gd name="T32" fmla="*/ 29 w 54"/>
              <a:gd name="T33" fmla="*/ 0 h 55"/>
              <a:gd name="T34" fmla="*/ 40 w 54"/>
              <a:gd name="T35" fmla="*/ 4 h 55"/>
              <a:gd name="T36" fmla="*/ 47 w 54"/>
              <a:gd name="T37" fmla="*/ 8 h 55"/>
              <a:gd name="T38" fmla="*/ 54 w 54"/>
              <a:gd name="T39" fmla="*/ 19 h 55"/>
              <a:gd name="T40" fmla="*/ 54 w 54"/>
              <a:gd name="T41" fmla="*/ 29 h 55"/>
              <a:gd name="T42" fmla="*/ 54 w 54"/>
              <a:gd name="T43" fmla="*/ 2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5">
                <a:moveTo>
                  <a:pt x="54" y="29"/>
                </a:moveTo>
                <a:lnTo>
                  <a:pt x="54" y="29"/>
                </a:lnTo>
                <a:lnTo>
                  <a:pt x="54" y="40"/>
                </a:lnTo>
                <a:lnTo>
                  <a:pt x="47" y="48"/>
                </a:lnTo>
                <a:lnTo>
                  <a:pt x="40" y="55"/>
                </a:lnTo>
                <a:lnTo>
                  <a:pt x="29" y="55"/>
                </a:lnTo>
                <a:lnTo>
                  <a:pt x="29" y="55"/>
                </a:lnTo>
                <a:lnTo>
                  <a:pt x="18" y="55"/>
                </a:lnTo>
                <a:lnTo>
                  <a:pt x="11" y="48"/>
                </a:lnTo>
                <a:lnTo>
                  <a:pt x="3" y="40"/>
                </a:lnTo>
                <a:lnTo>
                  <a:pt x="0" y="29"/>
                </a:lnTo>
                <a:lnTo>
                  <a:pt x="0" y="29"/>
                </a:lnTo>
                <a:lnTo>
                  <a:pt x="3" y="19"/>
                </a:lnTo>
                <a:lnTo>
                  <a:pt x="11" y="8"/>
                </a:lnTo>
                <a:lnTo>
                  <a:pt x="18" y="4"/>
                </a:lnTo>
                <a:lnTo>
                  <a:pt x="29" y="0"/>
                </a:lnTo>
                <a:lnTo>
                  <a:pt x="29" y="0"/>
                </a:lnTo>
                <a:lnTo>
                  <a:pt x="40" y="4"/>
                </a:lnTo>
                <a:lnTo>
                  <a:pt x="47" y="8"/>
                </a:lnTo>
                <a:lnTo>
                  <a:pt x="54" y="19"/>
                </a:lnTo>
                <a:lnTo>
                  <a:pt x="54" y="29"/>
                </a:lnTo>
                <a:lnTo>
                  <a:pt x="54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59"/>
          <p:cNvSpPr>
            <a:spLocks/>
          </p:cNvSpPr>
          <p:nvPr/>
        </p:nvSpPr>
        <p:spPr bwMode="auto">
          <a:xfrm>
            <a:off x="9487309" y="4043363"/>
            <a:ext cx="41275" cy="34925"/>
          </a:xfrm>
          <a:custGeom>
            <a:avLst/>
            <a:gdLst>
              <a:gd name="T0" fmla="*/ 26 w 26"/>
              <a:gd name="T1" fmla="*/ 11 h 22"/>
              <a:gd name="T2" fmla="*/ 26 w 26"/>
              <a:gd name="T3" fmla="*/ 11 h 22"/>
              <a:gd name="T4" fmla="*/ 22 w 26"/>
              <a:gd name="T5" fmla="*/ 18 h 22"/>
              <a:gd name="T6" fmla="*/ 15 w 26"/>
              <a:gd name="T7" fmla="*/ 22 h 22"/>
              <a:gd name="T8" fmla="*/ 15 w 26"/>
              <a:gd name="T9" fmla="*/ 22 h 22"/>
              <a:gd name="T10" fmla="*/ 4 w 26"/>
              <a:gd name="T11" fmla="*/ 18 h 22"/>
              <a:gd name="T12" fmla="*/ 0 w 26"/>
              <a:gd name="T13" fmla="*/ 11 h 22"/>
              <a:gd name="T14" fmla="*/ 0 w 26"/>
              <a:gd name="T15" fmla="*/ 11 h 22"/>
              <a:gd name="T16" fmla="*/ 4 w 26"/>
              <a:gd name="T17" fmla="*/ 3 h 22"/>
              <a:gd name="T18" fmla="*/ 15 w 26"/>
              <a:gd name="T19" fmla="*/ 0 h 22"/>
              <a:gd name="T20" fmla="*/ 15 w 26"/>
              <a:gd name="T21" fmla="*/ 0 h 22"/>
              <a:gd name="T22" fmla="*/ 22 w 26"/>
              <a:gd name="T23" fmla="*/ 3 h 22"/>
              <a:gd name="T24" fmla="*/ 26 w 26"/>
              <a:gd name="T25" fmla="*/ 11 h 22"/>
              <a:gd name="T26" fmla="*/ 26 w 26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2">
                <a:moveTo>
                  <a:pt x="26" y="11"/>
                </a:moveTo>
                <a:lnTo>
                  <a:pt x="26" y="11"/>
                </a:lnTo>
                <a:lnTo>
                  <a:pt x="22" y="18"/>
                </a:lnTo>
                <a:lnTo>
                  <a:pt x="15" y="22"/>
                </a:lnTo>
                <a:lnTo>
                  <a:pt x="15" y="22"/>
                </a:lnTo>
                <a:lnTo>
                  <a:pt x="4" y="18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5" y="0"/>
                </a:lnTo>
                <a:lnTo>
                  <a:pt x="15" y="0"/>
                </a:lnTo>
                <a:lnTo>
                  <a:pt x="22" y="3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0"/>
          <p:cNvSpPr>
            <a:spLocks/>
          </p:cNvSpPr>
          <p:nvPr/>
        </p:nvSpPr>
        <p:spPr bwMode="auto">
          <a:xfrm>
            <a:off x="9463497" y="4019550"/>
            <a:ext cx="87313" cy="87313"/>
          </a:xfrm>
          <a:custGeom>
            <a:avLst/>
            <a:gdLst>
              <a:gd name="T0" fmla="*/ 55 w 55"/>
              <a:gd name="T1" fmla="*/ 26 h 55"/>
              <a:gd name="T2" fmla="*/ 55 w 55"/>
              <a:gd name="T3" fmla="*/ 26 h 55"/>
              <a:gd name="T4" fmla="*/ 51 w 55"/>
              <a:gd name="T5" fmla="*/ 37 h 55"/>
              <a:gd name="T6" fmla="*/ 48 w 55"/>
              <a:gd name="T7" fmla="*/ 44 h 55"/>
              <a:gd name="T8" fmla="*/ 37 w 55"/>
              <a:gd name="T9" fmla="*/ 51 h 55"/>
              <a:gd name="T10" fmla="*/ 30 w 55"/>
              <a:gd name="T11" fmla="*/ 55 h 55"/>
              <a:gd name="T12" fmla="*/ 30 w 55"/>
              <a:gd name="T13" fmla="*/ 55 h 55"/>
              <a:gd name="T14" fmla="*/ 19 w 55"/>
              <a:gd name="T15" fmla="*/ 51 h 55"/>
              <a:gd name="T16" fmla="*/ 8 w 55"/>
              <a:gd name="T17" fmla="*/ 44 h 55"/>
              <a:gd name="T18" fmla="*/ 4 w 55"/>
              <a:gd name="T19" fmla="*/ 37 h 55"/>
              <a:gd name="T20" fmla="*/ 0 w 55"/>
              <a:gd name="T21" fmla="*/ 26 h 55"/>
              <a:gd name="T22" fmla="*/ 0 w 55"/>
              <a:gd name="T23" fmla="*/ 26 h 55"/>
              <a:gd name="T24" fmla="*/ 4 w 55"/>
              <a:gd name="T25" fmla="*/ 15 h 55"/>
              <a:gd name="T26" fmla="*/ 8 w 55"/>
              <a:gd name="T27" fmla="*/ 7 h 55"/>
              <a:gd name="T28" fmla="*/ 19 w 55"/>
              <a:gd name="T29" fmla="*/ 0 h 55"/>
              <a:gd name="T30" fmla="*/ 30 w 55"/>
              <a:gd name="T31" fmla="*/ 0 h 55"/>
              <a:gd name="T32" fmla="*/ 30 w 55"/>
              <a:gd name="T33" fmla="*/ 0 h 55"/>
              <a:gd name="T34" fmla="*/ 37 w 55"/>
              <a:gd name="T35" fmla="*/ 0 h 55"/>
              <a:gd name="T36" fmla="*/ 48 w 55"/>
              <a:gd name="T37" fmla="*/ 7 h 55"/>
              <a:gd name="T38" fmla="*/ 51 w 55"/>
              <a:gd name="T39" fmla="*/ 15 h 55"/>
              <a:gd name="T40" fmla="*/ 55 w 55"/>
              <a:gd name="T41" fmla="*/ 26 h 55"/>
              <a:gd name="T42" fmla="*/ 55 w 55"/>
              <a:gd name="T43" fmla="*/ 2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6"/>
                </a:moveTo>
                <a:lnTo>
                  <a:pt x="55" y="26"/>
                </a:lnTo>
                <a:lnTo>
                  <a:pt x="51" y="37"/>
                </a:lnTo>
                <a:lnTo>
                  <a:pt x="48" y="44"/>
                </a:lnTo>
                <a:lnTo>
                  <a:pt x="37" y="51"/>
                </a:lnTo>
                <a:lnTo>
                  <a:pt x="30" y="55"/>
                </a:lnTo>
                <a:lnTo>
                  <a:pt x="30" y="55"/>
                </a:lnTo>
                <a:lnTo>
                  <a:pt x="19" y="51"/>
                </a:lnTo>
                <a:lnTo>
                  <a:pt x="8" y="44"/>
                </a:lnTo>
                <a:lnTo>
                  <a:pt x="4" y="37"/>
                </a:lnTo>
                <a:lnTo>
                  <a:pt x="0" y="26"/>
                </a:lnTo>
                <a:lnTo>
                  <a:pt x="0" y="26"/>
                </a:lnTo>
                <a:lnTo>
                  <a:pt x="4" y="15"/>
                </a:lnTo>
                <a:lnTo>
                  <a:pt x="8" y="7"/>
                </a:lnTo>
                <a:lnTo>
                  <a:pt x="19" y="0"/>
                </a:lnTo>
                <a:lnTo>
                  <a:pt x="30" y="0"/>
                </a:lnTo>
                <a:lnTo>
                  <a:pt x="30" y="0"/>
                </a:lnTo>
                <a:lnTo>
                  <a:pt x="37" y="0"/>
                </a:lnTo>
                <a:lnTo>
                  <a:pt x="48" y="7"/>
                </a:lnTo>
                <a:lnTo>
                  <a:pt x="51" y="15"/>
                </a:lnTo>
                <a:lnTo>
                  <a:pt x="55" y="26"/>
                </a:lnTo>
                <a:lnTo>
                  <a:pt x="55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1"/>
          <p:cNvSpPr>
            <a:spLocks/>
          </p:cNvSpPr>
          <p:nvPr/>
        </p:nvSpPr>
        <p:spPr bwMode="auto">
          <a:xfrm>
            <a:off x="10663647" y="3949700"/>
            <a:ext cx="39688" cy="34925"/>
          </a:xfrm>
          <a:custGeom>
            <a:avLst/>
            <a:gdLst>
              <a:gd name="T0" fmla="*/ 25 w 25"/>
              <a:gd name="T1" fmla="*/ 11 h 22"/>
              <a:gd name="T2" fmla="*/ 25 w 25"/>
              <a:gd name="T3" fmla="*/ 11 h 22"/>
              <a:gd name="T4" fmla="*/ 22 w 25"/>
              <a:gd name="T5" fmla="*/ 18 h 22"/>
              <a:gd name="T6" fmla="*/ 11 w 25"/>
              <a:gd name="T7" fmla="*/ 22 h 22"/>
              <a:gd name="T8" fmla="*/ 11 w 25"/>
              <a:gd name="T9" fmla="*/ 22 h 22"/>
              <a:gd name="T10" fmla="*/ 3 w 25"/>
              <a:gd name="T11" fmla="*/ 18 h 22"/>
              <a:gd name="T12" fmla="*/ 0 w 25"/>
              <a:gd name="T13" fmla="*/ 11 h 22"/>
              <a:gd name="T14" fmla="*/ 0 w 25"/>
              <a:gd name="T15" fmla="*/ 11 h 22"/>
              <a:gd name="T16" fmla="*/ 3 w 25"/>
              <a:gd name="T17" fmla="*/ 4 h 22"/>
              <a:gd name="T18" fmla="*/ 11 w 25"/>
              <a:gd name="T19" fmla="*/ 0 h 22"/>
              <a:gd name="T20" fmla="*/ 11 w 25"/>
              <a:gd name="T21" fmla="*/ 0 h 22"/>
              <a:gd name="T22" fmla="*/ 22 w 25"/>
              <a:gd name="T23" fmla="*/ 4 h 22"/>
              <a:gd name="T24" fmla="*/ 25 w 25"/>
              <a:gd name="T25" fmla="*/ 11 h 22"/>
              <a:gd name="T26" fmla="*/ 25 w 25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2">
                <a:moveTo>
                  <a:pt x="25" y="11"/>
                </a:moveTo>
                <a:lnTo>
                  <a:pt x="25" y="11"/>
                </a:lnTo>
                <a:lnTo>
                  <a:pt x="22" y="18"/>
                </a:lnTo>
                <a:lnTo>
                  <a:pt x="11" y="22"/>
                </a:lnTo>
                <a:lnTo>
                  <a:pt x="11" y="22"/>
                </a:lnTo>
                <a:lnTo>
                  <a:pt x="3" y="18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22" y="4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2"/>
          <p:cNvSpPr>
            <a:spLocks/>
          </p:cNvSpPr>
          <p:nvPr/>
        </p:nvSpPr>
        <p:spPr bwMode="auto">
          <a:xfrm>
            <a:off x="10639834" y="3927475"/>
            <a:ext cx="87313" cy="85725"/>
          </a:xfrm>
          <a:custGeom>
            <a:avLst/>
            <a:gdLst>
              <a:gd name="T0" fmla="*/ 55 w 55"/>
              <a:gd name="T1" fmla="*/ 25 h 54"/>
              <a:gd name="T2" fmla="*/ 55 w 55"/>
              <a:gd name="T3" fmla="*/ 25 h 54"/>
              <a:gd name="T4" fmla="*/ 51 w 55"/>
              <a:gd name="T5" fmla="*/ 36 h 54"/>
              <a:gd name="T6" fmla="*/ 48 w 55"/>
              <a:gd name="T7" fmla="*/ 43 h 54"/>
              <a:gd name="T8" fmla="*/ 37 w 55"/>
              <a:gd name="T9" fmla="*/ 51 h 54"/>
              <a:gd name="T10" fmla="*/ 26 w 55"/>
              <a:gd name="T11" fmla="*/ 54 h 54"/>
              <a:gd name="T12" fmla="*/ 26 w 55"/>
              <a:gd name="T13" fmla="*/ 54 h 54"/>
              <a:gd name="T14" fmla="*/ 15 w 55"/>
              <a:gd name="T15" fmla="*/ 51 h 54"/>
              <a:gd name="T16" fmla="*/ 7 w 55"/>
              <a:gd name="T17" fmla="*/ 43 h 54"/>
              <a:gd name="T18" fmla="*/ 0 w 55"/>
              <a:gd name="T19" fmla="*/ 36 h 54"/>
              <a:gd name="T20" fmla="*/ 0 w 55"/>
              <a:gd name="T21" fmla="*/ 25 h 54"/>
              <a:gd name="T22" fmla="*/ 0 w 55"/>
              <a:gd name="T23" fmla="*/ 25 h 54"/>
              <a:gd name="T24" fmla="*/ 0 w 55"/>
              <a:gd name="T25" fmla="*/ 14 h 54"/>
              <a:gd name="T26" fmla="*/ 7 w 55"/>
              <a:gd name="T27" fmla="*/ 7 h 54"/>
              <a:gd name="T28" fmla="*/ 15 w 55"/>
              <a:gd name="T29" fmla="*/ 0 h 54"/>
              <a:gd name="T30" fmla="*/ 26 w 55"/>
              <a:gd name="T31" fmla="*/ 0 h 54"/>
              <a:gd name="T32" fmla="*/ 26 w 55"/>
              <a:gd name="T33" fmla="*/ 0 h 54"/>
              <a:gd name="T34" fmla="*/ 37 w 55"/>
              <a:gd name="T35" fmla="*/ 0 h 54"/>
              <a:gd name="T36" fmla="*/ 48 w 55"/>
              <a:gd name="T37" fmla="*/ 7 h 54"/>
              <a:gd name="T38" fmla="*/ 51 w 55"/>
              <a:gd name="T39" fmla="*/ 14 h 54"/>
              <a:gd name="T40" fmla="*/ 55 w 55"/>
              <a:gd name="T41" fmla="*/ 25 h 54"/>
              <a:gd name="T42" fmla="*/ 55 w 55"/>
              <a:gd name="T43" fmla="*/ 25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4">
                <a:moveTo>
                  <a:pt x="55" y="25"/>
                </a:moveTo>
                <a:lnTo>
                  <a:pt x="55" y="25"/>
                </a:lnTo>
                <a:lnTo>
                  <a:pt x="51" y="36"/>
                </a:lnTo>
                <a:lnTo>
                  <a:pt x="48" y="43"/>
                </a:lnTo>
                <a:lnTo>
                  <a:pt x="37" y="51"/>
                </a:lnTo>
                <a:lnTo>
                  <a:pt x="26" y="54"/>
                </a:lnTo>
                <a:lnTo>
                  <a:pt x="26" y="54"/>
                </a:lnTo>
                <a:lnTo>
                  <a:pt x="15" y="51"/>
                </a:lnTo>
                <a:lnTo>
                  <a:pt x="7" y="43"/>
                </a:lnTo>
                <a:lnTo>
                  <a:pt x="0" y="36"/>
                </a:lnTo>
                <a:lnTo>
                  <a:pt x="0" y="25"/>
                </a:lnTo>
                <a:lnTo>
                  <a:pt x="0" y="25"/>
                </a:lnTo>
                <a:lnTo>
                  <a:pt x="0" y="14"/>
                </a:lnTo>
                <a:lnTo>
                  <a:pt x="7" y="7"/>
                </a:lnTo>
                <a:lnTo>
                  <a:pt x="15" y="0"/>
                </a:lnTo>
                <a:lnTo>
                  <a:pt x="26" y="0"/>
                </a:lnTo>
                <a:lnTo>
                  <a:pt x="26" y="0"/>
                </a:lnTo>
                <a:lnTo>
                  <a:pt x="37" y="0"/>
                </a:lnTo>
                <a:lnTo>
                  <a:pt x="48" y="7"/>
                </a:lnTo>
                <a:lnTo>
                  <a:pt x="51" y="14"/>
                </a:lnTo>
                <a:lnTo>
                  <a:pt x="55" y="25"/>
                </a:lnTo>
                <a:lnTo>
                  <a:pt x="55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3"/>
          <p:cNvSpPr>
            <a:spLocks/>
          </p:cNvSpPr>
          <p:nvPr/>
        </p:nvSpPr>
        <p:spPr bwMode="auto">
          <a:xfrm>
            <a:off x="9915934" y="3046413"/>
            <a:ext cx="34925" cy="34925"/>
          </a:xfrm>
          <a:custGeom>
            <a:avLst/>
            <a:gdLst>
              <a:gd name="T0" fmla="*/ 22 w 22"/>
              <a:gd name="T1" fmla="*/ 11 h 22"/>
              <a:gd name="T2" fmla="*/ 22 w 22"/>
              <a:gd name="T3" fmla="*/ 11 h 22"/>
              <a:gd name="T4" fmla="*/ 18 w 22"/>
              <a:gd name="T5" fmla="*/ 18 h 22"/>
              <a:gd name="T6" fmla="*/ 11 w 22"/>
              <a:gd name="T7" fmla="*/ 22 h 22"/>
              <a:gd name="T8" fmla="*/ 11 w 22"/>
              <a:gd name="T9" fmla="*/ 22 h 22"/>
              <a:gd name="T10" fmla="*/ 4 w 22"/>
              <a:gd name="T11" fmla="*/ 18 h 22"/>
              <a:gd name="T12" fmla="*/ 0 w 22"/>
              <a:gd name="T13" fmla="*/ 11 h 22"/>
              <a:gd name="T14" fmla="*/ 0 w 22"/>
              <a:gd name="T15" fmla="*/ 11 h 22"/>
              <a:gd name="T16" fmla="*/ 4 w 22"/>
              <a:gd name="T17" fmla="*/ 4 h 22"/>
              <a:gd name="T18" fmla="*/ 11 w 22"/>
              <a:gd name="T19" fmla="*/ 0 h 22"/>
              <a:gd name="T20" fmla="*/ 11 w 22"/>
              <a:gd name="T21" fmla="*/ 0 h 22"/>
              <a:gd name="T22" fmla="*/ 18 w 22"/>
              <a:gd name="T23" fmla="*/ 4 h 22"/>
              <a:gd name="T24" fmla="*/ 22 w 22"/>
              <a:gd name="T25" fmla="*/ 11 h 22"/>
              <a:gd name="T26" fmla="*/ 22 w 22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2">
                <a:moveTo>
                  <a:pt x="22" y="11"/>
                </a:moveTo>
                <a:lnTo>
                  <a:pt x="22" y="11"/>
                </a:lnTo>
                <a:lnTo>
                  <a:pt x="18" y="18"/>
                </a:lnTo>
                <a:lnTo>
                  <a:pt x="11" y="22"/>
                </a:lnTo>
                <a:lnTo>
                  <a:pt x="11" y="22"/>
                </a:lnTo>
                <a:lnTo>
                  <a:pt x="4" y="18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2" y="11"/>
                </a:lnTo>
                <a:lnTo>
                  <a:pt x="22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4"/>
          <p:cNvSpPr>
            <a:spLocks/>
          </p:cNvSpPr>
          <p:nvPr/>
        </p:nvSpPr>
        <p:spPr bwMode="auto">
          <a:xfrm>
            <a:off x="9887359" y="3017838"/>
            <a:ext cx="87313" cy="87313"/>
          </a:xfrm>
          <a:custGeom>
            <a:avLst/>
            <a:gdLst>
              <a:gd name="T0" fmla="*/ 55 w 55"/>
              <a:gd name="T1" fmla="*/ 29 h 55"/>
              <a:gd name="T2" fmla="*/ 55 w 55"/>
              <a:gd name="T3" fmla="*/ 29 h 55"/>
              <a:gd name="T4" fmla="*/ 55 w 55"/>
              <a:gd name="T5" fmla="*/ 40 h 55"/>
              <a:gd name="T6" fmla="*/ 47 w 55"/>
              <a:gd name="T7" fmla="*/ 47 h 55"/>
              <a:gd name="T8" fmla="*/ 40 w 55"/>
              <a:gd name="T9" fmla="*/ 55 h 55"/>
              <a:gd name="T10" fmla="*/ 29 w 55"/>
              <a:gd name="T11" fmla="*/ 55 h 55"/>
              <a:gd name="T12" fmla="*/ 29 w 55"/>
              <a:gd name="T13" fmla="*/ 55 h 55"/>
              <a:gd name="T14" fmla="*/ 18 w 55"/>
              <a:gd name="T15" fmla="*/ 55 h 55"/>
              <a:gd name="T16" fmla="*/ 11 w 55"/>
              <a:gd name="T17" fmla="*/ 47 h 55"/>
              <a:gd name="T18" fmla="*/ 3 w 55"/>
              <a:gd name="T19" fmla="*/ 40 h 55"/>
              <a:gd name="T20" fmla="*/ 0 w 55"/>
              <a:gd name="T21" fmla="*/ 29 h 55"/>
              <a:gd name="T22" fmla="*/ 0 w 55"/>
              <a:gd name="T23" fmla="*/ 29 h 55"/>
              <a:gd name="T24" fmla="*/ 3 w 55"/>
              <a:gd name="T25" fmla="*/ 18 h 55"/>
              <a:gd name="T26" fmla="*/ 11 w 55"/>
              <a:gd name="T27" fmla="*/ 11 h 55"/>
              <a:gd name="T28" fmla="*/ 18 w 55"/>
              <a:gd name="T29" fmla="*/ 3 h 55"/>
              <a:gd name="T30" fmla="*/ 29 w 55"/>
              <a:gd name="T31" fmla="*/ 0 h 55"/>
              <a:gd name="T32" fmla="*/ 29 w 55"/>
              <a:gd name="T33" fmla="*/ 0 h 55"/>
              <a:gd name="T34" fmla="*/ 40 w 55"/>
              <a:gd name="T35" fmla="*/ 3 h 55"/>
              <a:gd name="T36" fmla="*/ 47 w 55"/>
              <a:gd name="T37" fmla="*/ 11 h 55"/>
              <a:gd name="T38" fmla="*/ 55 w 55"/>
              <a:gd name="T39" fmla="*/ 18 h 55"/>
              <a:gd name="T40" fmla="*/ 55 w 55"/>
              <a:gd name="T41" fmla="*/ 29 h 55"/>
              <a:gd name="T42" fmla="*/ 55 w 55"/>
              <a:gd name="T43" fmla="*/ 2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9"/>
                </a:moveTo>
                <a:lnTo>
                  <a:pt x="55" y="29"/>
                </a:lnTo>
                <a:lnTo>
                  <a:pt x="55" y="40"/>
                </a:lnTo>
                <a:lnTo>
                  <a:pt x="47" y="47"/>
                </a:lnTo>
                <a:lnTo>
                  <a:pt x="40" y="55"/>
                </a:lnTo>
                <a:lnTo>
                  <a:pt x="29" y="55"/>
                </a:lnTo>
                <a:lnTo>
                  <a:pt x="29" y="55"/>
                </a:lnTo>
                <a:lnTo>
                  <a:pt x="18" y="55"/>
                </a:lnTo>
                <a:lnTo>
                  <a:pt x="11" y="47"/>
                </a:lnTo>
                <a:lnTo>
                  <a:pt x="3" y="40"/>
                </a:lnTo>
                <a:lnTo>
                  <a:pt x="0" y="29"/>
                </a:lnTo>
                <a:lnTo>
                  <a:pt x="0" y="29"/>
                </a:lnTo>
                <a:lnTo>
                  <a:pt x="3" y="18"/>
                </a:lnTo>
                <a:lnTo>
                  <a:pt x="11" y="11"/>
                </a:lnTo>
                <a:lnTo>
                  <a:pt x="18" y="3"/>
                </a:lnTo>
                <a:lnTo>
                  <a:pt x="29" y="0"/>
                </a:lnTo>
                <a:lnTo>
                  <a:pt x="29" y="0"/>
                </a:lnTo>
                <a:lnTo>
                  <a:pt x="40" y="3"/>
                </a:lnTo>
                <a:lnTo>
                  <a:pt x="47" y="11"/>
                </a:lnTo>
                <a:lnTo>
                  <a:pt x="55" y="18"/>
                </a:lnTo>
                <a:lnTo>
                  <a:pt x="55" y="29"/>
                </a:lnTo>
                <a:lnTo>
                  <a:pt x="55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5"/>
          <p:cNvSpPr>
            <a:spLocks/>
          </p:cNvSpPr>
          <p:nvPr/>
        </p:nvSpPr>
        <p:spPr bwMode="auto">
          <a:xfrm>
            <a:off x="8190322" y="2659063"/>
            <a:ext cx="39688" cy="33338"/>
          </a:xfrm>
          <a:custGeom>
            <a:avLst/>
            <a:gdLst>
              <a:gd name="T0" fmla="*/ 25 w 25"/>
              <a:gd name="T1" fmla="*/ 11 h 21"/>
              <a:gd name="T2" fmla="*/ 25 w 25"/>
              <a:gd name="T3" fmla="*/ 11 h 21"/>
              <a:gd name="T4" fmla="*/ 21 w 25"/>
              <a:gd name="T5" fmla="*/ 18 h 21"/>
              <a:gd name="T6" fmla="*/ 11 w 25"/>
              <a:gd name="T7" fmla="*/ 21 h 21"/>
              <a:gd name="T8" fmla="*/ 11 w 25"/>
              <a:gd name="T9" fmla="*/ 21 h 21"/>
              <a:gd name="T10" fmla="*/ 3 w 25"/>
              <a:gd name="T11" fmla="*/ 18 h 21"/>
              <a:gd name="T12" fmla="*/ 0 w 25"/>
              <a:gd name="T13" fmla="*/ 11 h 21"/>
              <a:gd name="T14" fmla="*/ 0 w 25"/>
              <a:gd name="T15" fmla="*/ 11 h 21"/>
              <a:gd name="T16" fmla="*/ 3 w 25"/>
              <a:gd name="T17" fmla="*/ 3 h 21"/>
              <a:gd name="T18" fmla="*/ 11 w 25"/>
              <a:gd name="T19" fmla="*/ 0 h 21"/>
              <a:gd name="T20" fmla="*/ 11 w 25"/>
              <a:gd name="T21" fmla="*/ 0 h 21"/>
              <a:gd name="T22" fmla="*/ 21 w 25"/>
              <a:gd name="T23" fmla="*/ 3 h 21"/>
              <a:gd name="T24" fmla="*/ 25 w 25"/>
              <a:gd name="T25" fmla="*/ 11 h 21"/>
              <a:gd name="T26" fmla="*/ 25 w 25"/>
              <a:gd name="T27" fmla="*/ 1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1">
                <a:moveTo>
                  <a:pt x="25" y="11"/>
                </a:moveTo>
                <a:lnTo>
                  <a:pt x="25" y="11"/>
                </a:lnTo>
                <a:lnTo>
                  <a:pt x="21" y="18"/>
                </a:lnTo>
                <a:lnTo>
                  <a:pt x="11" y="21"/>
                </a:lnTo>
                <a:lnTo>
                  <a:pt x="11" y="21"/>
                </a:lnTo>
                <a:lnTo>
                  <a:pt x="3" y="18"/>
                </a:lnTo>
                <a:lnTo>
                  <a:pt x="0" y="11"/>
                </a:lnTo>
                <a:lnTo>
                  <a:pt x="0" y="11"/>
                </a:lnTo>
                <a:lnTo>
                  <a:pt x="3" y="3"/>
                </a:lnTo>
                <a:lnTo>
                  <a:pt x="11" y="0"/>
                </a:lnTo>
                <a:lnTo>
                  <a:pt x="11" y="0"/>
                </a:lnTo>
                <a:lnTo>
                  <a:pt x="21" y="3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6"/>
          <p:cNvSpPr>
            <a:spLocks/>
          </p:cNvSpPr>
          <p:nvPr/>
        </p:nvSpPr>
        <p:spPr bwMode="auto">
          <a:xfrm>
            <a:off x="8166509" y="2628900"/>
            <a:ext cx="87313" cy="87313"/>
          </a:xfrm>
          <a:custGeom>
            <a:avLst/>
            <a:gdLst>
              <a:gd name="T0" fmla="*/ 55 w 55"/>
              <a:gd name="T1" fmla="*/ 30 h 55"/>
              <a:gd name="T2" fmla="*/ 55 w 55"/>
              <a:gd name="T3" fmla="*/ 30 h 55"/>
              <a:gd name="T4" fmla="*/ 51 w 55"/>
              <a:gd name="T5" fmla="*/ 40 h 55"/>
              <a:gd name="T6" fmla="*/ 47 w 55"/>
              <a:gd name="T7" fmla="*/ 48 h 55"/>
              <a:gd name="T8" fmla="*/ 36 w 55"/>
              <a:gd name="T9" fmla="*/ 55 h 55"/>
              <a:gd name="T10" fmla="*/ 26 w 55"/>
              <a:gd name="T11" fmla="*/ 55 h 55"/>
              <a:gd name="T12" fmla="*/ 26 w 55"/>
              <a:gd name="T13" fmla="*/ 55 h 55"/>
              <a:gd name="T14" fmla="*/ 15 w 55"/>
              <a:gd name="T15" fmla="*/ 55 h 55"/>
              <a:gd name="T16" fmla="*/ 7 w 55"/>
              <a:gd name="T17" fmla="*/ 48 h 55"/>
              <a:gd name="T18" fmla="*/ 0 w 55"/>
              <a:gd name="T19" fmla="*/ 40 h 55"/>
              <a:gd name="T20" fmla="*/ 0 w 55"/>
              <a:gd name="T21" fmla="*/ 30 h 55"/>
              <a:gd name="T22" fmla="*/ 0 w 55"/>
              <a:gd name="T23" fmla="*/ 30 h 55"/>
              <a:gd name="T24" fmla="*/ 0 w 55"/>
              <a:gd name="T25" fmla="*/ 19 h 55"/>
              <a:gd name="T26" fmla="*/ 7 w 55"/>
              <a:gd name="T27" fmla="*/ 11 h 55"/>
              <a:gd name="T28" fmla="*/ 15 w 55"/>
              <a:gd name="T29" fmla="*/ 4 h 55"/>
              <a:gd name="T30" fmla="*/ 26 w 55"/>
              <a:gd name="T31" fmla="*/ 0 h 55"/>
              <a:gd name="T32" fmla="*/ 26 w 55"/>
              <a:gd name="T33" fmla="*/ 0 h 55"/>
              <a:gd name="T34" fmla="*/ 36 w 55"/>
              <a:gd name="T35" fmla="*/ 4 h 55"/>
              <a:gd name="T36" fmla="*/ 47 w 55"/>
              <a:gd name="T37" fmla="*/ 11 h 55"/>
              <a:gd name="T38" fmla="*/ 51 w 55"/>
              <a:gd name="T39" fmla="*/ 19 h 55"/>
              <a:gd name="T40" fmla="*/ 55 w 55"/>
              <a:gd name="T41" fmla="*/ 30 h 55"/>
              <a:gd name="T42" fmla="*/ 55 w 55"/>
              <a:gd name="T43" fmla="*/ 3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30"/>
                </a:moveTo>
                <a:lnTo>
                  <a:pt x="55" y="30"/>
                </a:lnTo>
                <a:lnTo>
                  <a:pt x="51" y="40"/>
                </a:lnTo>
                <a:lnTo>
                  <a:pt x="47" y="48"/>
                </a:lnTo>
                <a:lnTo>
                  <a:pt x="36" y="55"/>
                </a:lnTo>
                <a:lnTo>
                  <a:pt x="26" y="55"/>
                </a:lnTo>
                <a:lnTo>
                  <a:pt x="26" y="55"/>
                </a:lnTo>
                <a:lnTo>
                  <a:pt x="15" y="55"/>
                </a:lnTo>
                <a:lnTo>
                  <a:pt x="7" y="48"/>
                </a:lnTo>
                <a:lnTo>
                  <a:pt x="0" y="40"/>
                </a:lnTo>
                <a:lnTo>
                  <a:pt x="0" y="30"/>
                </a:lnTo>
                <a:lnTo>
                  <a:pt x="0" y="30"/>
                </a:lnTo>
                <a:lnTo>
                  <a:pt x="0" y="19"/>
                </a:lnTo>
                <a:lnTo>
                  <a:pt x="7" y="11"/>
                </a:lnTo>
                <a:lnTo>
                  <a:pt x="15" y="4"/>
                </a:lnTo>
                <a:lnTo>
                  <a:pt x="26" y="0"/>
                </a:lnTo>
                <a:lnTo>
                  <a:pt x="26" y="0"/>
                </a:lnTo>
                <a:lnTo>
                  <a:pt x="36" y="4"/>
                </a:lnTo>
                <a:lnTo>
                  <a:pt x="47" y="11"/>
                </a:lnTo>
                <a:lnTo>
                  <a:pt x="51" y="19"/>
                </a:lnTo>
                <a:lnTo>
                  <a:pt x="55" y="30"/>
                </a:lnTo>
                <a:lnTo>
                  <a:pt x="55" y="30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7"/>
          <p:cNvSpPr>
            <a:spLocks/>
          </p:cNvSpPr>
          <p:nvPr/>
        </p:nvSpPr>
        <p:spPr bwMode="auto">
          <a:xfrm>
            <a:off x="9968322" y="1395413"/>
            <a:ext cx="39688" cy="41275"/>
          </a:xfrm>
          <a:custGeom>
            <a:avLst/>
            <a:gdLst>
              <a:gd name="T0" fmla="*/ 25 w 25"/>
              <a:gd name="T1" fmla="*/ 11 h 26"/>
              <a:gd name="T2" fmla="*/ 25 w 25"/>
              <a:gd name="T3" fmla="*/ 11 h 26"/>
              <a:gd name="T4" fmla="*/ 22 w 25"/>
              <a:gd name="T5" fmla="*/ 22 h 26"/>
              <a:gd name="T6" fmla="*/ 11 w 25"/>
              <a:gd name="T7" fmla="*/ 26 h 26"/>
              <a:gd name="T8" fmla="*/ 11 w 25"/>
              <a:gd name="T9" fmla="*/ 26 h 26"/>
              <a:gd name="T10" fmla="*/ 4 w 25"/>
              <a:gd name="T11" fmla="*/ 22 h 26"/>
              <a:gd name="T12" fmla="*/ 0 w 25"/>
              <a:gd name="T13" fmla="*/ 11 h 26"/>
              <a:gd name="T14" fmla="*/ 0 w 25"/>
              <a:gd name="T15" fmla="*/ 11 h 26"/>
              <a:gd name="T16" fmla="*/ 4 w 25"/>
              <a:gd name="T17" fmla="*/ 4 h 26"/>
              <a:gd name="T18" fmla="*/ 11 w 25"/>
              <a:gd name="T19" fmla="*/ 0 h 26"/>
              <a:gd name="T20" fmla="*/ 11 w 25"/>
              <a:gd name="T21" fmla="*/ 0 h 26"/>
              <a:gd name="T22" fmla="*/ 22 w 25"/>
              <a:gd name="T23" fmla="*/ 4 h 26"/>
              <a:gd name="T24" fmla="*/ 25 w 25"/>
              <a:gd name="T25" fmla="*/ 11 h 26"/>
              <a:gd name="T26" fmla="*/ 25 w 25"/>
              <a:gd name="T27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6">
                <a:moveTo>
                  <a:pt x="25" y="11"/>
                </a:moveTo>
                <a:lnTo>
                  <a:pt x="25" y="11"/>
                </a:lnTo>
                <a:lnTo>
                  <a:pt x="22" y="22"/>
                </a:lnTo>
                <a:lnTo>
                  <a:pt x="11" y="26"/>
                </a:lnTo>
                <a:lnTo>
                  <a:pt x="11" y="26"/>
                </a:lnTo>
                <a:lnTo>
                  <a:pt x="4" y="22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22" y="4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8"/>
          <p:cNvSpPr>
            <a:spLocks/>
          </p:cNvSpPr>
          <p:nvPr/>
        </p:nvSpPr>
        <p:spPr bwMode="auto">
          <a:xfrm>
            <a:off x="9944509" y="1373188"/>
            <a:ext cx="87313" cy="85725"/>
          </a:xfrm>
          <a:custGeom>
            <a:avLst/>
            <a:gdLst>
              <a:gd name="T0" fmla="*/ 55 w 55"/>
              <a:gd name="T1" fmla="*/ 25 h 54"/>
              <a:gd name="T2" fmla="*/ 55 w 55"/>
              <a:gd name="T3" fmla="*/ 25 h 54"/>
              <a:gd name="T4" fmla="*/ 51 w 55"/>
              <a:gd name="T5" fmla="*/ 36 h 54"/>
              <a:gd name="T6" fmla="*/ 48 w 55"/>
              <a:gd name="T7" fmla="*/ 47 h 54"/>
              <a:gd name="T8" fmla="*/ 37 w 55"/>
              <a:gd name="T9" fmla="*/ 51 h 54"/>
              <a:gd name="T10" fmla="*/ 26 w 55"/>
              <a:gd name="T11" fmla="*/ 54 h 54"/>
              <a:gd name="T12" fmla="*/ 26 w 55"/>
              <a:gd name="T13" fmla="*/ 54 h 54"/>
              <a:gd name="T14" fmla="*/ 15 w 55"/>
              <a:gd name="T15" fmla="*/ 51 h 54"/>
              <a:gd name="T16" fmla="*/ 8 w 55"/>
              <a:gd name="T17" fmla="*/ 47 h 54"/>
              <a:gd name="T18" fmla="*/ 4 w 55"/>
              <a:gd name="T19" fmla="*/ 36 h 54"/>
              <a:gd name="T20" fmla="*/ 0 w 55"/>
              <a:gd name="T21" fmla="*/ 29 h 54"/>
              <a:gd name="T22" fmla="*/ 0 w 55"/>
              <a:gd name="T23" fmla="*/ 29 h 54"/>
              <a:gd name="T24" fmla="*/ 4 w 55"/>
              <a:gd name="T25" fmla="*/ 18 h 54"/>
              <a:gd name="T26" fmla="*/ 8 w 55"/>
              <a:gd name="T27" fmla="*/ 7 h 54"/>
              <a:gd name="T28" fmla="*/ 15 w 55"/>
              <a:gd name="T29" fmla="*/ 3 h 54"/>
              <a:gd name="T30" fmla="*/ 26 w 55"/>
              <a:gd name="T31" fmla="*/ 0 h 54"/>
              <a:gd name="T32" fmla="*/ 26 w 55"/>
              <a:gd name="T33" fmla="*/ 0 h 54"/>
              <a:gd name="T34" fmla="*/ 37 w 55"/>
              <a:gd name="T35" fmla="*/ 3 h 54"/>
              <a:gd name="T36" fmla="*/ 48 w 55"/>
              <a:gd name="T37" fmla="*/ 7 h 54"/>
              <a:gd name="T38" fmla="*/ 51 w 55"/>
              <a:gd name="T39" fmla="*/ 18 h 54"/>
              <a:gd name="T40" fmla="*/ 55 w 55"/>
              <a:gd name="T41" fmla="*/ 25 h 54"/>
              <a:gd name="T42" fmla="*/ 55 w 55"/>
              <a:gd name="T43" fmla="*/ 25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4">
                <a:moveTo>
                  <a:pt x="55" y="25"/>
                </a:moveTo>
                <a:lnTo>
                  <a:pt x="55" y="25"/>
                </a:lnTo>
                <a:lnTo>
                  <a:pt x="51" y="36"/>
                </a:lnTo>
                <a:lnTo>
                  <a:pt x="48" y="47"/>
                </a:lnTo>
                <a:lnTo>
                  <a:pt x="37" y="51"/>
                </a:lnTo>
                <a:lnTo>
                  <a:pt x="26" y="54"/>
                </a:lnTo>
                <a:lnTo>
                  <a:pt x="26" y="54"/>
                </a:lnTo>
                <a:lnTo>
                  <a:pt x="15" y="51"/>
                </a:lnTo>
                <a:lnTo>
                  <a:pt x="8" y="47"/>
                </a:lnTo>
                <a:lnTo>
                  <a:pt x="4" y="36"/>
                </a:lnTo>
                <a:lnTo>
                  <a:pt x="0" y="29"/>
                </a:lnTo>
                <a:lnTo>
                  <a:pt x="0" y="29"/>
                </a:lnTo>
                <a:lnTo>
                  <a:pt x="4" y="18"/>
                </a:lnTo>
                <a:lnTo>
                  <a:pt x="8" y="7"/>
                </a:lnTo>
                <a:lnTo>
                  <a:pt x="15" y="3"/>
                </a:lnTo>
                <a:lnTo>
                  <a:pt x="26" y="0"/>
                </a:lnTo>
                <a:lnTo>
                  <a:pt x="26" y="0"/>
                </a:lnTo>
                <a:lnTo>
                  <a:pt x="37" y="3"/>
                </a:lnTo>
                <a:lnTo>
                  <a:pt x="48" y="7"/>
                </a:lnTo>
                <a:lnTo>
                  <a:pt x="51" y="18"/>
                </a:lnTo>
                <a:lnTo>
                  <a:pt x="55" y="25"/>
                </a:lnTo>
                <a:lnTo>
                  <a:pt x="55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69"/>
          <p:cNvSpPr>
            <a:spLocks/>
          </p:cNvSpPr>
          <p:nvPr/>
        </p:nvSpPr>
        <p:spPr bwMode="auto">
          <a:xfrm>
            <a:off x="10796997" y="2414588"/>
            <a:ext cx="34925" cy="41275"/>
          </a:xfrm>
          <a:custGeom>
            <a:avLst/>
            <a:gdLst>
              <a:gd name="T0" fmla="*/ 22 w 22"/>
              <a:gd name="T1" fmla="*/ 11 h 26"/>
              <a:gd name="T2" fmla="*/ 22 w 22"/>
              <a:gd name="T3" fmla="*/ 11 h 26"/>
              <a:gd name="T4" fmla="*/ 18 w 22"/>
              <a:gd name="T5" fmla="*/ 22 h 26"/>
              <a:gd name="T6" fmla="*/ 11 w 22"/>
              <a:gd name="T7" fmla="*/ 26 h 26"/>
              <a:gd name="T8" fmla="*/ 11 w 22"/>
              <a:gd name="T9" fmla="*/ 26 h 26"/>
              <a:gd name="T10" fmla="*/ 3 w 22"/>
              <a:gd name="T11" fmla="*/ 22 h 26"/>
              <a:gd name="T12" fmla="*/ 0 w 22"/>
              <a:gd name="T13" fmla="*/ 11 h 26"/>
              <a:gd name="T14" fmla="*/ 0 w 22"/>
              <a:gd name="T15" fmla="*/ 11 h 26"/>
              <a:gd name="T16" fmla="*/ 3 w 22"/>
              <a:gd name="T17" fmla="*/ 4 h 26"/>
              <a:gd name="T18" fmla="*/ 11 w 22"/>
              <a:gd name="T19" fmla="*/ 0 h 26"/>
              <a:gd name="T20" fmla="*/ 11 w 22"/>
              <a:gd name="T21" fmla="*/ 0 h 26"/>
              <a:gd name="T22" fmla="*/ 18 w 22"/>
              <a:gd name="T23" fmla="*/ 4 h 26"/>
              <a:gd name="T24" fmla="*/ 22 w 22"/>
              <a:gd name="T25" fmla="*/ 11 h 26"/>
              <a:gd name="T26" fmla="*/ 22 w 22"/>
              <a:gd name="T27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6">
                <a:moveTo>
                  <a:pt x="22" y="11"/>
                </a:moveTo>
                <a:lnTo>
                  <a:pt x="22" y="11"/>
                </a:lnTo>
                <a:lnTo>
                  <a:pt x="18" y="22"/>
                </a:lnTo>
                <a:lnTo>
                  <a:pt x="11" y="26"/>
                </a:lnTo>
                <a:lnTo>
                  <a:pt x="11" y="26"/>
                </a:lnTo>
                <a:lnTo>
                  <a:pt x="3" y="22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2" y="11"/>
                </a:lnTo>
                <a:lnTo>
                  <a:pt x="22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0"/>
          <p:cNvSpPr>
            <a:spLocks/>
          </p:cNvSpPr>
          <p:nvPr/>
        </p:nvSpPr>
        <p:spPr bwMode="auto">
          <a:xfrm>
            <a:off x="10773184" y="2392363"/>
            <a:ext cx="80963" cy="85725"/>
          </a:xfrm>
          <a:custGeom>
            <a:avLst/>
            <a:gdLst>
              <a:gd name="T0" fmla="*/ 51 w 51"/>
              <a:gd name="T1" fmla="*/ 25 h 54"/>
              <a:gd name="T2" fmla="*/ 51 w 51"/>
              <a:gd name="T3" fmla="*/ 25 h 54"/>
              <a:gd name="T4" fmla="*/ 51 w 51"/>
              <a:gd name="T5" fmla="*/ 36 h 54"/>
              <a:gd name="T6" fmla="*/ 44 w 51"/>
              <a:gd name="T7" fmla="*/ 47 h 54"/>
              <a:gd name="T8" fmla="*/ 37 w 51"/>
              <a:gd name="T9" fmla="*/ 51 h 54"/>
              <a:gd name="T10" fmla="*/ 26 w 51"/>
              <a:gd name="T11" fmla="*/ 54 h 54"/>
              <a:gd name="T12" fmla="*/ 26 w 51"/>
              <a:gd name="T13" fmla="*/ 54 h 54"/>
              <a:gd name="T14" fmla="*/ 15 w 51"/>
              <a:gd name="T15" fmla="*/ 51 h 54"/>
              <a:gd name="T16" fmla="*/ 7 w 51"/>
              <a:gd name="T17" fmla="*/ 47 h 54"/>
              <a:gd name="T18" fmla="*/ 0 w 51"/>
              <a:gd name="T19" fmla="*/ 36 h 54"/>
              <a:gd name="T20" fmla="*/ 0 w 51"/>
              <a:gd name="T21" fmla="*/ 25 h 54"/>
              <a:gd name="T22" fmla="*/ 0 w 51"/>
              <a:gd name="T23" fmla="*/ 25 h 54"/>
              <a:gd name="T24" fmla="*/ 0 w 51"/>
              <a:gd name="T25" fmla="*/ 14 h 54"/>
              <a:gd name="T26" fmla="*/ 7 w 51"/>
              <a:gd name="T27" fmla="*/ 7 h 54"/>
              <a:gd name="T28" fmla="*/ 15 w 51"/>
              <a:gd name="T29" fmla="*/ 3 h 54"/>
              <a:gd name="T30" fmla="*/ 26 w 51"/>
              <a:gd name="T31" fmla="*/ 0 h 54"/>
              <a:gd name="T32" fmla="*/ 26 w 51"/>
              <a:gd name="T33" fmla="*/ 0 h 54"/>
              <a:gd name="T34" fmla="*/ 37 w 51"/>
              <a:gd name="T35" fmla="*/ 3 h 54"/>
              <a:gd name="T36" fmla="*/ 44 w 51"/>
              <a:gd name="T37" fmla="*/ 7 h 54"/>
              <a:gd name="T38" fmla="*/ 51 w 51"/>
              <a:gd name="T39" fmla="*/ 14 h 54"/>
              <a:gd name="T40" fmla="*/ 51 w 51"/>
              <a:gd name="T41" fmla="*/ 25 h 54"/>
              <a:gd name="T42" fmla="*/ 51 w 51"/>
              <a:gd name="T43" fmla="*/ 25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1" h="54">
                <a:moveTo>
                  <a:pt x="51" y="25"/>
                </a:moveTo>
                <a:lnTo>
                  <a:pt x="51" y="25"/>
                </a:lnTo>
                <a:lnTo>
                  <a:pt x="51" y="36"/>
                </a:lnTo>
                <a:lnTo>
                  <a:pt x="44" y="47"/>
                </a:lnTo>
                <a:lnTo>
                  <a:pt x="37" y="51"/>
                </a:lnTo>
                <a:lnTo>
                  <a:pt x="26" y="54"/>
                </a:lnTo>
                <a:lnTo>
                  <a:pt x="26" y="54"/>
                </a:lnTo>
                <a:lnTo>
                  <a:pt x="15" y="51"/>
                </a:lnTo>
                <a:lnTo>
                  <a:pt x="7" y="47"/>
                </a:lnTo>
                <a:lnTo>
                  <a:pt x="0" y="36"/>
                </a:lnTo>
                <a:lnTo>
                  <a:pt x="0" y="25"/>
                </a:lnTo>
                <a:lnTo>
                  <a:pt x="0" y="25"/>
                </a:lnTo>
                <a:lnTo>
                  <a:pt x="0" y="14"/>
                </a:lnTo>
                <a:lnTo>
                  <a:pt x="7" y="7"/>
                </a:lnTo>
                <a:lnTo>
                  <a:pt x="15" y="3"/>
                </a:lnTo>
                <a:lnTo>
                  <a:pt x="26" y="0"/>
                </a:lnTo>
                <a:lnTo>
                  <a:pt x="26" y="0"/>
                </a:lnTo>
                <a:lnTo>
                  <a:pt x="37" y="3"/>
                </a:lnTo>
                <a:lnTo>
                  <a:pt x="44" y="7"/>
                </a:lnTo>
                <a:lnTo>
                  <a:pt x="51" y="14"/>
                </a:lnTo>
                <a:lnTo>
                  <a:pt x="51" y="25"/>
                </a:lnTo>
                <a:lnTo>
                  <a:pt x="51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1"/>
          <p:cNvSpPr>
            <a:spLocks/>
          </p:cNvSpPr>
          <p:nvPr/>
        </p:nvSpPr>
        <p:spPr bwMode="auto">
          <a:xfrm>
            <a:off x="11485972" y="1592263"/>
            <a:ext cx="34925" cy="41275"/>
          </a:xfrm>
          <a:custGeom>
            <a:avLst/>
            <a:gdLst>
              <a:gd name="T0" fmla="*/ 22 w 22"/>
              <a:gd name="T1" fmla="*/ 15 h 26"/>
              <a:gd name="T2" fmla="*/ 22 w 22"/>
              <a:gd name="T3" fmla="*/ 15 h 26"/>
              <a:gd name="T4" fmla="*/ 18 w 22"/>
              <a:gd name="T5" fmla="*/ 22 h 26"/>
              <a:gd name="T6" fmla="*/ 11 w 22"/>
              <a:gd name="T7" fmla="*/ 26 h 26"/>
              <a:gd name="T8" fmla="*/ 11 w 22"/>
              <a:gd name="T9" fmla="*/ 26 h 26"/>
              <a:gd name="T10" fmla="*/ 4 w 22"/>
              <a:gd name="T11" fmla="*/ 22 h 26"/>
              <a:gd name="T12" fmla="*/ 0 w 22"/>
              <a:gd name="T13" fmla="*/ 15 h 26"/>
              <a:gd name="T14" fmla="*/ 0 w 22"/>
              <a:gd name="T15" fmla="*/ 15 h 26"/>
              <a:gd name="T16" fmla="*/ 4 w 22"/>
              <a:gd name="T17" fmla="*/ 4 h 26"/>
              <a:gd name="T18" fmla="*/ 11 w 22"/>
              <a:gd name="T19" fmla="*/ 0 h 26"/>
              <a:gd name="T20" fmla="*/ 11 w 22"/>
              <a:gd name="T21" fmla="*/ 0 h 26"/>
              <a:gd name="T22" fmla="*/ 18 w 22"/>
              <a:gd name="T23" fmla="*/ 4 h 26"/>
              <a:gd name="T24" fmla="*/ 22 w 22"/>
              <a:gd name="T25" fmla="*/ 15 h 26"/>
              <a:gd name="T26" fmla="*/ 22 w 22"/>
              <a:gd name="T27" fmla="*/ 1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6">
                <a:moveTo>
                  <a:pt x="22" y="15"/>
                </a:moveTo>
                <a:lnTo>
                  <a:pt x="22" y="15"/>
                </a:lnTo>
                <a:lnTo>
                  <a:pt x="18" y="22"/>
                </a:lnTo>
                <a:lnTo>
                  <a:pt x="11" y="26"/>
                </a:lnTo>
                <a:lnTo>
                  <a:pt x="11" y="26"/>
                </a:lnTo>
                <a:lnTo>
                  <a:pt x="4" y="22"/>
                </a:lnTo>
                <a:lnTo>
                  <a:pt x="0" y="15"/>
                </a:lnTo>
                <a:lnTo>
                  <a:pt x="0" y="15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2" y="15"/>
                </a:lnTo>
                <a:lnTo>
                  <a:pt x="22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2"/>
          <p:cNvSpPr>
            <a:spLocks/>
          </p:cNvSpPr>
          <p:nvPr/>
        </p:nvSpPr>
        <p:spPr bwMode="auto">
          <a:xfrm>
            <a:off x="11457397" y="1570038"/>
            <a:ext cx="85725" cy="85725"/>
          </a:xfrm>
          <a:custGeom>
            <a:avLst/>
            <a:gdLst>
              <a:gd name="T0" fmla="*/ 54 w 54"/>
              <a:gd name="T1" fmla="*/ 29 h 54"/>
              <a:gd name="T2" fmla="*/ 54 w 54"/>
              <a:gd name="T3" fmla="*/ 29 h 54"/>
              <a:gd name="T4" fmla="*/ 54 w 54"/>
              <a:gd name="T5" fmla="*/ 40 h 54"/>
              <a:gd name="T6" fmla="*/ 47 w 54"/>
              <a:gd name="T7" fmla="*/ 47 h 54"/>
              <a:gd name="T8" fmla="*/ 40 w 54"/>
              <a:gd name="T9" fmla="*/ 54 h 54"/>
              <a:gd name="T10" fmla="*/ 29 w 54"/>
              <a:gd name="T11" fmla="*/ 54 h 54"/>
              <a:gd name="T12" fmla="*/ 29 w 54"/>
              <a:gd name="T13" fmla="*/ 54 h 54"/>
              <a:gd name="T14" fmla="*/ 18 w 54"/>
              <a:gd name="T15" fmla="*/ 54 h 54"/>
              <a:gd name="T16" fmla="*/ 11 w 54"/>
              <a:gd name="T17" fmla="*/ 47 h 54"/>
              <a:gd name="T18" fmla="*/ 3 w 54"/>
              <a:gd name="T19" fmla="*/ 40 h 54"/>
              <a:gd name="T20" fmla="*/ 0 w 54"/>
              <a:gd name="T21" fmla="*/ 29 h 54"/>
              <a:gd name="T22" fmla="*/ 0 w 54"/>
              <a:gd name="T23" fmla="*/ 29 h 54"/>
              <a:gd name="T24" fmla="*/ 3 w 54"/>
              <a:gd name="T25" fmla="*/ 18 h 54"/>
              <a:gd name="T26" fmla="*/ 11 w 54"/>
              <a:gd name="T27" fmla="*/ 7 h 54"/>
              <a:gd name="T28" fmla="*/ 18 w 54"/>
              <a:gd name="T29" fmla="*/ 3 h 54"/>
              <a:gd name="T30" fmla="*/ 29 w 54"/>
              <a:gd name="T31" fmla="*/ 0 h 54"/>
              <a:gd name="T32" fmla="*/ 29 w 54"/>
              <a:gd name="T33" fmla="*/ 0 h 54"/>
              <a:gd name="T34" fmla="*/ 40 w 54"/>
              <a:gd name="T35" fmla="*/ 3 h 54"/>
              <a:gd name="T36" fmla="*/ 47 w 54"/>
              <a:gd name="T37" fmla="*/ 7 h 54"/>
              <a:gd name="T38" fmla="*/ 54 w 54"/>
              <a:gd name="T39" fmla="*/ 18 h 54"/>
              <a:gd name="T40" fmla="*/ 54 w 54"/>
              <a:gd name="T41" fmla="*/ 29 h 54"/>
              <a:gd name="T42" fmla="*/ 54 w 54"/>
              <a:gd name="T43" fmla="*/ 29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4">
                <a:moveTo>
                  <a:pt x="54" y="29"/>
                </a:moveTo>
                <a:lnTo>
                  <a:pt x="54" y="29"/>
                </a:lnTo>
                <a:lnTo>
                  <a:pt x="54" y="40"/>
                </a:lnTo>
                <a:lnTo>
                  <a:pt x="47" y="47"/>
                </a:lnTo>
                <a:lnTo>
                  <a:pt x="40" y="54"/>
                </a:lnTo>
                <a:lnTo>
                  <a:pt x="29" y="54"/>
                </a:lnTo>
                <a:lnTo>
                  <a:pt x="29" y="54"/>
                </a:lnTo>
                <a:lnTo>
                  <a:pt x="18" y="54"/>
                </a:lnTo>
                <a:lnTo>
                  <a:pt x="11" y="47"/>
                </a:lnTo>
                <a:lnTo>
                  <a:pt x="3" y="40"/>
                </a:lnTo>
                <a:lnTo>
                  <a:pt x="0" y="29"/>
                </a:lnTo>
                <a:lnTo>
                  <a:pt x="0" y="29"/>
                </a:lnTo>
                <a:lnTo>
                  <a:pt x="3" y="18"/>
                </a:lnTo>
                <a:lnTo>
                  <a:pt x="11" y="7"/>
                </a:lnTo>
                <a:lnTo>
                  <a:pt x="18" y="3"/>
                </a:lnTo>
                <a:lnTo>
                  <a:pt x="29" y="0"/>
                </a:lnTo>
                <a:lnTo>
                  <a:pt x="29" y="0"/>
                </a:lnTo>
                <a:lnTo>
                  <a:pt x="40" y="3"/>
                </a:lnTo>
                <a:lnTo>
                  <a:pt x="47" y="7"/>
                </a:lnTo>
                <a:lnTo>
                  <a:pt x="54" y="18"/>
                </a:lnTo>
                <a:lnTo>
                  <a:pt x="54" y="29"/>
                </a:lnTo>
                <a:lnTo>
                  <a:pt x="54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3"/>
          <p:cNvSpPr>
            <a:spLocks/>
          </p:cNvSpPr>
          <p:nvPr/>
        </p:nvSpPr>
        <p:spPr bwMode="auto">
          <a:xfrm>
            <a:off x="9771472" y="5907088"/>
            <a:ext cx="34925" cy="41275"/>
          </a:xfrm>
          <a:custGeom>
            <a:avLst/>
            <a:gdLst>
              <a:gd name="T0" fmla="*/ 22 w 22"/>
              <a:gd name="T1" fmla="*/ 15 h 26"/>
              <a:gd name="T2" fmla="*/ 22 w 22"/>
              <a:gd name="T3" fmla="*/ 15 h 26"/>
              <a:gd name="T4" fmla="*/ 18 w 22"/>
              <a:gd name="T5" fmla="*/ 22 h 26"/>
              <a:gd name="T6" fmla="*/ 11 w 22"/>
              <a:gd name="T7" fmla="*/ 26 h 26"/>
              <a:gd name="T8" fmla="*/ 11 w 22"/>
              <a:gd name="T9" fmla="*/ 26 h 26"/>
              <a:gd name="T10" fmla="*/ 0 w 22"/>
              <a:gd name="T11" fmla="*/ 22 h 26"/>
              <a:gd name="T12" fmla="*/ 0 w 22"/>
              <a:gd name="T13" fmla="*/ 15 h 26"/>
              <a:gd name="T14" fmla="*/ 0 w 22"/>
              <a:gd name="T15" fmla="*/ 15 h 26"/>
              <a:gd name="T16" fmla="*/ 0 w 22"/>
              <a:gd name="T17" fmla="*/ 4 h 26"/>
              <a:gd name="T18" fmla="*/ 11 w 22"/>
              <a:gd name="T19" fmla="*/ 0 h 26"/>
              <a:gd name="T20" fmla="*/ 11 w 22"/>
              <a:gd name="T21" fmla="*/ 0 h 26"/>
              <a:gd name="T22" fmla="*/ 18 w 22"/>
              <a:gd name="T23" fmla="*/ 4 h 26"/>
              <a:gd name="T24" fmla="*/ 22 w 22"/>
              <a:gd name="T25" fmla="*/ 15 h 26"/>
              <a:gd name="T26" fmla="*/ 22 w 22"/>
              <a:gd name="T27" fmla="*/ 1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6">
                <a:moveTo>
                  <a:pt x="22" y="15"/>
                </a:moveTo>
                <a:lnTo>
                  <a:pt x="22" y="15"/>
                </a:lnTo>
                <a:lnTo>
                  <a:pt x="18" y="22"/>
                </a:lnTo>
                <a:lnTo>
                  <a:pt x="11" y="26"/>
                </a:lnTo>
                <a:lnTo>
                  <a:pt x="11" y="26"/>
                </a:lnTo>
                <a:lnTo>
                  <a:pt x="0" y="22"/>
                </a:lnTo>
                <a:lnTo>
                  <a:pt x="0" y="15"/>
                </a:lnTo>
                <a:lnTo>
                  <a:pt x="0" y="15"/>
                </a:lnTo>
                <a:lnTo>
                  <a:pt x="0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2" y="15"/>
                </a:lnTo>
                <a:lnTo>
                  <a:pt x="22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4"/>
          <p:cNvSpPr>
            <a:spLocks/>
          </p:cNvSpPr>
          <p:nvPr/>
        </p:nvSpPr>
        <p:spPr bwMode="auto">
          <a:xfrm>
            <a:off x="9742897" y="5884863"/>
            <a:ext cx="85725" cy="87313"/>
          </a:xfrm>
          <a:custGeom>
            <a:avLst/>
            <a:gdLst>
              <a:gd name="T0" fmla="*/ 54 w 54"/>
              <a:gd name="T1" fmla="*/ 29 h 55"/>
              <a:gd name="T2" fmla="*/ 54 w 54"/>
              <a:gd name="T3" fmla="*/ 29 h 55"/>
              <a:gd name="T4" fmla="*/ 54 w 54"/>
              <a:gd name="T5" fmla="*/ 40 h 55"/>
              <a:gd name="T6" fmla="*/ 47 w 54"/>
              <a:gd name="T7" fmla="*/ 47 h 55"/>
              <a:gd name="T8" fmla="*/ 40 w 54"/>
              <a:gd name="T9" fmla="*/ 55 h 55"/>
              <a:gd name="T10" fmla="*/ 29 w 54"/>
              <a:gd name="T11" fmla="*/ 55 h 55"/>
              <a:gd name="T12" fmla="*/ 29 w 54"/>
              <a:gd name="T13" fmla="*/ 55 h 55"/>
              <a:gd name="T14" fmla="*/ 18 w 54"/>
              <a:gd name="T15" fmla="*/ 55 h 55"/>
              <a:gd name="T16" fmla="*/ 11 w 54"/>
              <a:gd name="T17" fmla="*/ 47 h 55"/>
              <a:gd name="T18" fmla="*/ 3 w 54"/>
              <a:gd name="T19" fmla="*/ 40 h 55"/>
              <a:gd name="T20" fmla="*/ 0 w 54"/>
              <a:gd name="T21" fmla="*/ 29 h 55"/>
              <a:gd name="T22" fmla="*/ 0 w 54"/>
              <a:gd name="T23" fmla="*/ 29 h 55"/>
              <a:gd name="T24" fmla="*/ 3 w 54"/>
              <a:gd name="T25" fmla="*/ 18 h 55"/>
              <a:gd name="T26" fmla="*/ 11 w 54"/>
              <a:gd name="T27" fmla="*/ 7 h 55"/>
              <a:gd name="T28" fmla="*/ 18 w 54"/>
              <a:gd name="T29" fmla="*/ 4 h 55"/>
              <a:gd name="T30" fmla="*/ 29 w 54"/>
              <a:gd name="T31" fmla="*/ 0 h 55"/>
              <a:gd name="T32" fmla="*/ 29 w 54"/>
              <a:gd name="T33" fmla="*/ 0 h 55"/>
              <a:gd name="T34" fmla="*/ 40 w 54"/>
              <a:gd name="T35" fmla="*/ 4 h 55"/>
              <a:gd name="T36" fmla="*/ 47 w 54"/>
              <a:gd name="T37" fmla="*/ 7 h 55"/>
              <a:gd name="T38" fmla="*/ 54 w 54"/>
              <a:gd name="T39" fmla="*/ 18 h 55"/>
              <a:gd name="T40" fmla="*/ 54 w 54"/>
              <a:gd name="T41" fmla="*/ 29 h 55"/>
              <a:gd name="T42" fmla="*/ 54 w 54"/>
              <a:gd name="T43" fmla="*/ 2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5">
                <a:moveTo>
                  <a:pt x="54" y="29"/>
                </a:moveTo>
                <a:lnTo>
                  <a:pt x="54" y="29"/>
                </a:lnTo>
                <a:lnTo>
                  <a:pt x="54" y="40"/>
                </a:lnTo>
                <a:lnTo>
                  <a:pt x="47" y="47"/>
                </a:lnTo>
                <a:lnTo>
                  <a:pt x="40" y="55"/>
                </a:lnTo>
                <a:lnTo>
                  <a:pt x="29" y="55"/>
                </a:lnTo>
                <a:lnTo>
                  <a:pt x="29" y="55"/>
                </a:lnTo>
                <a:lnTo>
                  <a:pt x="18" y="55"/>
                </a:lnTo>
                <a:lnTo>
                  <a:pt x="11" y="47"/>
                </a:lnTo>
                <a:lnTo>
                  <a:pt x="3" y="40"/>
                </a:lnTo>
                <a:lnTo>
                  <a:pt x="0" y="29"/>
                </a:lnTo>
                <a:lnTo>
                  <a:pt x="0" y="29"/>
                </a:lnTo>
                <a:lnTo>
                  <a:pt x="3" y="18"/>
                </a:lnTo>
                <a:lnTo>
                  <a:pt x="11" y="7"/>
                </a:lnTo>
                <a:lnTo>
                  <a:pt x="18" y="4"/>
                </a:lnTo>
                <a:lnTo>
                  <a:pt x="29" y="0"/>
                </a:lnTo>
                <a:lnTo>
                  <a:pt x="29" y="0"/>
                </a:lnTo>
                <a:lnTo>
                  <a:pt x="40" y="4"/>
                </a:lnTo>
                <a:lnTo>
                  <a:pt x="47" y="7"/>
                </a:lnTo>
                <a:lnTo>
                  <a:pt x="54" y="18"/>
                </a:lnTo>
                <a:lnTo>
                  <a:pt x="54" y="29"/>
                </a:lnTo>
                <a:lnTo>
                  <a:pt x="54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5"/>
          <p:cNvSpPr>
            <a:spLocks/>
          </p:cNvSpPr>
          <p:nvPr/>
        </p:nvSpPr>
        <p:spPr bwMode="auto">
          <a:xfrm>
            <a:off x="9939747" y="6296025"/>
            <a:ext cx="39688" cy="34925"/>
          </a:xfrm>
          <a:custGeom>
            <a:avLst/>
            <a:gdLst>
              <a:gd name="T0" fmla="*/ 25 w 25"/>
              <a:gd name="T1" fmla="*/ 11 h 22"/>
              <a:gd name="T2" fmla="*/ 25 w 25"/>
              <a:gd name="T3" fmla="*/ 11 h 22"/>
              <a:gd name="T4" fmla="*/ 22 w 25"/>
              <a:gd name="T5" fmla="*/ 22 h 22"/>
              <a:gd name="T6" fmla="*/ 11 w 25"/>
              <a:gd name="T7" fmla="*/ 22 h 22"/>
              <a:gd name="T8" fmla="*/ 11 w 25"/>
              <a:gd name="T9" fmla="*/ 22 h 22"/>
              <a:gd name="T10" fmla="*/ 3 w 25"/>
              <a:gd name="T11" fmla="*/ 22 h 22"/>
              <a:gd name="T12" fmla="*/ 0 w 25"/>
              <a:gd name="T13" fmla="*/ 11 h 22"/>
              <a:gd name="T14" fmla="*/ 0 w 25"/>
              <a:gd name="T15" fmla="*/ 11 h 22"/>
              <a:gd name="T16" fmla="*/ 3 w 25"/>
              <a:gd name="T17" fmla="*/ 4 h 22"/>
              <a:gd name="T18" fmla="*/ 11 w 25"/>
              <a:gd name="T19" fmla="*/ 0 h 22"/>
              <a:gd name="T20" fmla="*/ 11 w 25"/>
              <a:gd name="T21" fmla="*/ 0 h 22"/>
              <a:gd name="T22" fmla="*/ 22 w 25"/>
              <a:gd name="T23" fmla="*/ 4 h 22"/>
              <a:gd name="T24" fmla="*/ 25 w 25"/>
              <a:gd name="T25" fmla="*/ 11 h 22"/>
              <a:gd name="T26" fmla="*/ 25 w 25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2">
                <a:moveTo>
                  <a:pt x="25" y="11"/>
                </a:moveTo>
                <a:lnTo>
                  <a:pt x="25" y="11"/>
                </a:lnTo>
                <a:lnTo>
                  <a:pt x="22" y="22"/>
                </a:lnTo>
                <a:lnTo>
                  <a:pt x="11" y="22"/>
                </a:lnTo>
                <a:lnTo>
                  <a:pt x="11" y="22"/>
                </a:lnTo>
                <a:lnTo>
                  <a:pt x="3" y="22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22" y="4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6"/>
          <p:cNvSpPr>
            <a:spLocks/>
          </p:cNvSpPr>
          <p:nvPr/>
        </p:nvSpPr>
        <p:spPr bwMode="auto">
          <a:xfrm>
            <a:off x="9915934" y="6272213"/>
            <a:ext cx="87313" cy="87313"/>
          </a:xfrm>
          <a:custGeom>
            <a:avLst/>
            <a:gdLst>
              <a:gd name="T0" fmla="*/ 55 w 55"/>
              <a:gd name="T1" fmla="*/ 26 h 55"/>
              <a:gd name="T2" fmla="*/ 55 w 55"/>
              <a:gd name="T3" fmla="*/ 26 h 55"/>
              <a:gd name="T4" fmla="*/ 51 w 55"/>
              <a:gd name="T5" fmla="*/ 37 h 55"/>
              <a:gd name="T6" fmla="*/ 47 w 55"/>
              <a:gd name="T7" fmla="*/ 44 h 55"/>
              <a:gd name="T8" fmla="*/ 37 w 55"/>
              <a:gd name="T9" fmla="*/ 51 h 55"/>
              <a:gd name="T10" fmla="*/ 26 w 55"/>
              <a:gd name="T11" fmla="*/ 55 h 55"/>
              <a:gd name="T12" fmla="*/ 26 w 55"/>
              <a:gd name="T13" fmla="*/ 55 h 55"/>
              <a:gd name="T14" fmla="*/ 15 w 55"/>
              <a:gd name="T15" fmla="*/ 51 h 55"/>
              <a:gd name="T16" fmla="*/ 7 w 55"/>
              <a:gd name="T17" fmla="*/ 44 h 55"/>
              <a:gd name="T18" fmla="*/ 4 w 55"/>
              <a:gd name="T19" fmla="*/ 37 h 55"/>
              <a:gd name="T20" fmla="*/ 0 w 55"/>
              <a:gd name="T21" fmla="*/ 26 h 55"/>
              <a:gd name="T22" fmla="*/ 0 w 55"/>
              <a:gd name="T23" fmla="*/ 26 h 55"/>
              <a:gd name="T24" fmla="*/ 4 w 55"/>
              <a:gd name="T25" fmla="*/ 15 h 55"/>
              <a:gd name="T26" fmla="*/ 7 w 55"/>
              <a:gd name="T27" fmla="*/ 8 h 55"/>
              <a:gd name="T28" fmla="*/ 15 w 55"/>
              <a:gd name="T29" fmla="*/ 0 h 55"/>
              <a:gd name="T30" fmla="*/ 26 w 55"/>
              <a:gd name="T31" fmla="*/ 0 h 55"/>
              <a:gd name="T32" fmla="*/ 26 w 55"/>
              <a:gd name="T33" fmla="*/ 0 h 55"/>
              <a:gd name="T34" fmla="*/ 37 w 55"/>
              <a:gd name="T35" fmla="*/ 0 h 55"/>
              <a:gd name="T36" fmla="*/ 47 w 55"/>
              <a:gd name="T37" fmla="*/ 8 h 55"/>
              <a:gd name="T38" fmla="*/ 51 w 55"/>
              <a:gd name="T39" fmla="*/ 15 h 55"/>
              <a:gd name="T40" fmla="*/ 55 w 55"/>
              <a:gd name="T41" fmla="*/ 26 h 55"/>
              <a:gd name="T42" fmla="*/ 55 w 55"/>
              <a:gd name="T43" fmla="*/ 2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6"/>
                </a:moveTo>
                <a:lnTo>
                  <a:pt x="55" y="26"/>
                </a:lnTo>
                <a:lnTo>
                  <a:pt x="51" y="37"/>
                </a:lnTo>
                <a:lnTo>
                  <a:pt x="47" y="44"/>
                </a:lnTo>
                <a:lnTo>
                  <a:pt x="37" y="51"/>
                </a:lnTo>
                <a:lnTo>
                  <a:pt x="26" y="55"/>
                </a:lnTo>
                <a:lnTo>
                  <a:pt x="26" y="55"/>
                </a:lnTo>
                <a:lnTo>
                  <a:pt x="15" y="51"/>
                </a:lnTo>
                <a:lnTo>
                  <a:pt x="7" y="44"/>
                </a:lnTo>
                <a:lnTo>
                  <a:pt x="4" y="37"/>
                </a:lnTo>
                <a:lnTo>
                  <a:pt x="0" y="26"/>
                </a:lnTo>
                <a:lnTo>
                  <a:pt x="0" y="26"/>
                </a:lnTo>
                <a:lnTo>
                  <a:pt x="4" y="15"/>
                </a:lnTo>
                <a:lnTo>
                  <a:pt x="7" y="8"/>
                </a:lnTo>
                <a:lnTo>
                  <a:pt x="15" y="0"/>
                </a:lnTo>
                <a:lnTo>
                  <a:pt x="26" y="0"/>
                </a:lnTo>
                <a:lnTo>
                  <a:pt x="26" y="0"/>
                </a:lnTo>
                <a:lnTo>
                  <a:pt x="37" y="0"/>
                </a:lnTo>
                <a:lnTo>
                  <a:pt x="47" y="8"/>
                </a:lnTo>
                <a:lnTo>
                  <a:pt x="51" y="15"/>
                </a:lnTo>
                <a:lnTo>
                  <a:pt x="55" y="26"/>
                </a:lnTo>
                <a:lnTo>
                  <a:pt x="55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7"/>
          <p:cNvSpPr>
            <a:spLocks/>
          </p:cNvSpPr>
          <p:nvPr/>
        </p:nvSpPr>
        <p:spPr bwMode="auto">
          <a:xfrm>
            <a:off x="9255534" y="5080000"/>
            <a:ext cx="115888" cy="115888"/>
          </a:xfrm>
          <a:custGeom>
            <a:avLst/>
            <a:gdLst>
              <a:gd name="T0" fmla="*/ 73 w 73"/>
              <a:gd name="T1" fmla="*/ 36 h 73"/>
              <a:gd name="T2" fmla="*/ 73 w 73"/>
              <a:gd name="T3" fmla="*/ 36 h 73"/>
              <a:gd name="T4" fmla="*/ 73 w 73"/>
              <a:gd name="T5" fmla="*/ 51 h 73"/>
              <a:gd name="T6" fmla="*/ 62 w 73"/>
              <a:gd name="T7" fmla="*/ 62 h 73"/>
              <a:gd name="T8" fmla="*/ 51 w 73"/>
              <a:gd name="T9" fmla="*/ 69 h 73"/>
              <a:gd name="T10" fmla="*/ 37 w 73"/>
              <a:gd name="T11" fmla="*/ 73 h 73"/>
              <a:gd name="T12" fmla="*/ 37 w 73"/>
              <a:gd name="T13" fmla="*/ 73 h 73"/>
              <a:gd name="T14" fmla="*/ 22 w 73"/>
              <a:gd name="T15" fmla="*/ 69 h 73"/>
              <a:gd name="T16" fmla="*/ 11 w 73"/>
              <a:gd name="T17" fmla="*/ 62 h 73"/>
              <a:gd name="T18" fmla="*/ 4 w 73"/>
              <a:gd name="T19" fmla="*/ 51 h 73"/>
              <a:gd name="T20" fmla="*/ 0 w 73"/>
              <a:gd name="T21" fmla="*/ 36 h 73"/>
              <a:gd name="T22" fmla="*/ 0 w 73"/>
              <a:gd name="T23" fmla="*/ 36 h 73"/>
              <a:gd name="T24" fmla="*/ 4 w 73"/>
              <a:gd name="T25" fmla="*/ 22 h 73"/>
              <a:gd name="T26" fmla="*/ 11 w 73"/>
              <a:gd name="T27" fmla="*/ 11 h 73"/>
              <a:gd name="T28" fmla="*/ 22 w 73"/>
              <a:gd name="T29" fmla="*/ 3 h 73"/>
              <a:gd name="T30" fmla="*/ 37 w 73"/>
              <a:gd name="T31" fmla="*/ 0 h 73"/>
              <a:gd name="T32" fmla="*/ 37 w 73"/>
              <a:gd name="T33" fmla="*/ 0 h 73"/>
              <a:gd name="T34" fmla="*/ 51 w 73"/>
              <a:gd name="T35" fmla="*/ 3 h 73"/>
              <a:gd name="T36" fmla="*/ 62 w 73"/>
              <a:gd name="T37" fmla="*/ 11 h 73"/>
              <a:gd name="T38" fmla="*/ 73 w 73"/>
              <a:gd name="T39" fmla="*/ 22 h 73"/>
              <a:gd name="T40" fmla="*/ 73 w 73"/>
              <a:gd name="T41" fmla="*/ 36 h 73"/>
              <a:gd name="T42" fmla="*/ 73 w 73"/>
              <a:gd name="T43" fmla="*/ 36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3" h="73">
                <a:moveTo>
                  <a:pt x="73" y="36"/>
                </a:moveTo>
                <a:lnTo>
                  <a:pt x="73" y="36"/>
                </a:lnTo>
                <a:lnTo>
                  <a:pt x="73" y="51"/>
                </a:lnTo>
                <a:lnTo>
                  <a:pt x="62" y="62"/>
                </a:lnTo>
                <a:lnTo>
                  <a:pt x="51" y="69"/>
                </a:lnTo>
                <a:lnTo>
                  <a:pt x="37" y="73"/>
                </a:lnTo>
                <a:lnTo>
                  <a:pt x="37" y="73"/>
                </a:lnTo>
                <a:lnTo>
                  <a:pt x="22" y="69"/>
                </a:lnTo>
                <a:lnTo>
                  <a:pt x="11" y="62"/>
                </a:lnTo>
                <a:lnTo>
                  <a:pt x="4" y="51"/>
                </a:lnTo>
                <a:lnTo>
                  <a:pt x="0" y="36"/>
                </a:lnTo>
                <a:lnTo>
                  <a:pt x="0" y="36"/>
                </a:lnTo>
                <a:lnTo>
                  <a:pt x="4" y="22"/>
                </a:lnTo>
                <a:lnTo>
                  <a:pt x="11" y="11"/>
                </a:lnTo>
                <a:lnTo>
                  <a:pt x="22" y="3"/>
                </a:lnTo>
                <a:lnTo>
                  <a:pt x="37" y="0"/>
                </a:lnTo>
                <a:lnTo>
                  <a:pt x="37" y="0"/>
                </a:lnTo>
                <a:lnTo>
                  <a:pt x="51" y="3"/>
                </a:lnTo>
                <a:lnTo>
                  <a:pt x="62" y="11"/>
                </a:lnTo>
                <a:lnTo>
                  <a:pt x="73" y="22"/>
                </a:lnTo>
                <a:lnTo>
                  <a:pt x="73" y="36"/>
                </a:lnTo>
                <a:lnTo>
                  <a:pt x="73" y="36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8"/>
          <p:cNvSpPr>
            <a:spLocks/>
          </p:cNvSpPr>
          <p:nvPr/>
        </p:nvSpPr>
        <p:spPr bwMode="auto">
          <a:xfrm>
            <a:off x="9290459" y="5114925"/>
            <a:ext cx="52388" cy="46038"/>
          </a:xfrm>
          <a:custGeom>
            <a:avLst/>
            <a:gdLst>
              <a:gd name="T0" fmla="*/ 33 w 33"/>
              <a:gd name="T1" fmla="*/ 14 h 29"/>
              <a:gd name="T2" fmla="*/ 33 w 33"/>
              <a:gd name="T3" fmla="*/ 14 h 29"/>
              <a:gd name="T4" fmla="*/ 29 w 33"/>
              <a:gd name="T5" fmla="*/ 22 h 29"/>
              <a:gd name="T6" fmla="*/ 25 w 33"/>
              <a:gd name="T7" fmla="*/ 25 h 29"/>
              <a:gd name="T8" fmla="*/ 22 w 33"/>
              <a:gd name="T9" fmla="*/ 29 h 29"/>
              <a:gd name="T10" fmla="*/ 15 w 33"/>
              <a:gd name="T11" fmla="*/ 29 h 29"/>
              <a:gd name="T12" fmla="*/ 15 w 33"/>
              <a:gd name="T13" fmla="*/ 29 h 29"/>
              <a:gd name="T14" fmla="*/ 11 w 33"/>
              <a:gd name="T15" fmla="*/ 29 h 29"/>
              <a:gd name="T16" fmla="*/ 4 w 33"/>
              <a:gd name="T17" fmla="*/ 25 h 29"/>
              <a:gd name="T18" fmla="*/ 0 w 33"/>
              <a:gd name="T19" fmla="*/ 22 h 29"/>
              <a:gd name="T20" fmla="*/ 0 w 33"/>
              <a:gd name="T21" fmla="*/ 14 h 29"/>
              <a:gd name="T22" fmla="*/ 0 w 33"/>
              <a:gd name="T23" fmla="*/ 14 h 29"/>
              <a:gd name="T24" fmla="*/ 0 w 33"/>
              <a:gd name="T25" fmla="*/ 7 h 29"/>
              <a:gd name="T26" fmla="*/ 4 w 33"/>
              <a:gd name="T27" fmla="*/ 3 h 29"/>
              <a:gd name="T28" fmla="*/ 11 w 33"/>
              <a:gd name="T29" fmla="*/ 0 h 29"/>
              <a:gd name="T30" fmla="*/ 15 w 33"/>
              <a:gd name="T31" fmla="*/ 0 h 29"/>
              <a:gd name="T32" fmla="*/ 15 w 33"/>
              <a:gd name="T33" fmla="*/ 0 h 29"/>
              <a:gd name="T34" fmla="*/ 22 w 33"/>
              <a:gd name="T35" fmla="*/ 0 h 29"/>
              <a:gd name="T36" fmla="*/ 25 w 33"/>
              <a:gd name="T37" fmla="*/ 3 h 29"/>
              <a:gd name="T38" fmla="*/ 29 w 33"/>
              <a:gd name="T39" fmla="*/ 7 h 29"/>
              <a:gd name="T40" fmla="*/ 33 w 33"/>
              <a:gd name="T41" fmla="*/ 14 h 29"/>
              <a:gd name="T42" fmla="*/ 33 w 33"/>
              <a:gd name="T43" fmla="*/ 1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3" h="29">
                <a:moveTo>
                  <a:pt x="33" y="14"/>
                </a:moveTo>
                <a:lnTo>
                  <a:pt x="33" y="14"/>
                </a:lnTo>
                <a:lnTo>
                  <a:pt x="29" y="22"/>
                </a:lnTo>
                <a:lnTo>
                  <a:pt x="25" y="25"/>
                </a:lnTo>
                <a:lnTo>
                  <a:pt x="22" y="29"/>
                </a:lnTo>
                <a:lnTo>
                  <a:pt x="15" y="29"/>
                </a:lnTo>
                <a:lnTo>
                  <a:pt x="15" y="29"/>
                </a:lnTo>
                <a:lnTo>
                  <a:pt x="11" y="29"/>
                </a:lnTo>
                <a:lnTo>
                  <a:pt x="4" y="25"/>
                </a:lnTo>
                <a:lnTo>
                  <a:pt x="0" y="22"/>
                </a:lnTo>
                <a:lnTo>
                  <a:pt x="0" y="14"/>
                </a:lnTo>
                <a:lnTo>
                  <a:pt x="0" y="14"/>
                </a:lnTo>
                <a:lnTo>
                  <a:pt x="0" y="7"/>
                </a:lnTo>
                <a:lnTo>
                  <a:pt x="4" y="3"/>
                </a:lnTo>
                <a:lnTo>
                  <a:pt x="11" y="0"/>
                </a:lnTo>
                <a:lnTo>
                  <a:pt x="15" y="0"/>
                </a:lnTo>
                <a:lnTo>
                  <a:pt x="15" y="0"/>
                </a:lnTo>
                <a:lnTo>
                  <a:pt x="22" y="0"/>
                </a:lnTo>
                <a:lnTo>
                  <a:pt x="25" y="3"/>
                </a:lnTo>
                <a:lnTo>
                  <a:pt x="29" y="7"/>
                </a:lnTo>
                <a:lnTo>
                  <a:pt x="33" y="14"/>
                </a:lnTo>
                <a:lnTo>
                  <a:pt x="33" y="14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62651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6096000" y="294967"/>
            <a:ext cx="55245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6154738" y="360055"/>
            <a:ext cx="5407025" cy="6734175"/>
          </a:xfrm>
          <a:custGeom>
            <a:avLst/>
            <a:gdLst>
              <a:gd name="T0" fmla="*/ 2257 w 3406"/>
              <a:gd name="T1" fmla="*/ 4242 h 4242"/>
              <a:gd name="T2" fmla="*/ 2427 w 3406"/>
              <a:gd name="T3" fmla="*/ 4209 h 4242"/>
              <a:gd name="T4" fmla="*/ 2541 w 3406"/>
              <a:gd name="T5" fmla="*/ 4091 h 4242"/>
              <a:gd name="T6" fmla="*/ 2662 w 3406"/>
              <a:gd name="T7" fmla="*/ 3984 h 4242"/>
              <a:gd name="T8" fmla="*/ 2806 w 3406"/>
              <a:gd name="T9" fmla="*/ 3863 h 4242"/>
              <a:gd name="T10" fmla="*/ 3020 w 3406"/>
              <a:gd name="T11" fmla="*/ 3697 h 4242"/>
              <a:gd name="T12" fmla="*/ 3008 w 3406"/>
              <a:gd name="T13" fmla="*/ 3380 h 4242"/>
              <a:gd name="T14" fmla="*/ 3240 w 3406"/>
              <a:gd name="T15" fmla="*/ 3550 h 4242"/>
              <a:gd name="T16" fmla="*/ 3388 w 3406"/>
              <a:gd name="T17" fmla="*/ 3410 h 4242"/>
              <a:gd name="T18" fmla="*/ 3167 w 3406"/>
              <a:gd name="T19" fmla="*/ 3200 h 4242"/>
              <a:gd name="T20" fmla="*/ 3089 w 3406"/>
              <a:gd name="T21" fmla="*/ 3064 h 4242"/>
              <a:gd name="T22" fmla="*/ 2850 w 3406"/>
              <a:gd name="T23" fmla="*/ 2703 h 4242"/>
              <a:gd name="T24" fmla="*/ 2799 w 3406"/>
              <a:gd name="T25" fmla="*/ 2493 h 4242"/>
              <a:gd name="T26" fmla="*/ 2857 w 3406"/>
              <a:gd name="T27" fmla="*/ 2309 h 4242"/>
              <a:gd name="T28" fmla="*/ 2769 w 3406"/>
              <a:gd name="T29" fmla="*/ 2125 h 4242"/>
              <a:gd name="T30" fmla="*/ 2714 w 3406"/>
              <a:gd name="T31" fmla="*/ 1789 h 4242"/>
              <a:gd name="T32" fmla="*/ 2662 w 3406"/>
              <a:gd name="T33" fmla="*/ 1384 h 4242"/>
              <a:gd name="T34" fmla="*/ 2504 w 3406"/>
              <a:gd name="T35" fmla="*/ 990 h 4242"/>
              <a:gd name="T36" fmla="*/ 2235 w 3406"/>
              <a:gd name="T37" fmla="*/ 806 h 4242"/>
              <a:gd name="T38" fmla="*/ 2220 w 3406"/>
              <a:gd name="T39" fmla="*/ 773 h 4242"/>
              <a:gd name="T40" fmla="*/ 2121 w 3406"/>
              <a:gd name="T41" fmla="*/ 604 h 4242"/>
              <a:gd name="T42" fmla="*/ 1959 w 3406"/>
              <a:gd name="T43" fmla="*/ 412 h 4242"/>
              <a:gd name="T44" fmla="*/ 2033 w 3406"/>
              <a:gd name="T45" fmla="*/ 217 h 4242"/>
              <a:gd name="T46" fmla="*/ 1734 w 3406"/>
              <a:gd name="T47" fmla="*/ 313 h 4242"/>
              <a:gd name="T48" fmla="*/ 1628 w 3406"/>
              <a:gd name="T49" fmla="*/ 478 h 4242"/>
              <a:gd name="T50" fmla="*/ 1499 w 3406"/>
              <a:gd name="T51" fmla="*/ 482 h 4242"/>
              <a:gd name="T52" fmla="*/ 1314 w 3406"/>
              <a:gd name="T53" fmla="*/ 714 h 4242"/>
              <a:gd name="T54" fmla="*/ 1189 w 3406"/>
              <a:gd name="T55" fmla="*/ 629 h 4242"/>
              <a:gd name="T56" fmla="*/ 1064 w 3406"/>
              <a:gd name="T57" fmla="*/ 441 h 4242"/>
              <a:gd name="T58" fmla="*/ 957 w 3406"/>
              <a:gd name="T59" fmla="*/ 478 h 4242"/>
              <a:gd name="T60" fmla="*/ 817 w 3406"/>
              <a:gd name="T61" fmla="*/ 534 h 4242"/>
              <a:gd name="T62" fmla="*/ 655 w 3406"/>
              <a:gd name="T63" fmla="*/ 449 h 4242"/>
              <a:gd name="T64" fmla="*/ 490 w 3406"/>
              <a:gd name="T65" fmla="*/ 453 h 4242"/>
              <a:gd name="T66" fmla="*/ 302 w 3406"/>
              <a:gd name="T67" fmla="*/ 47 h 4242"/>
              <a:gd name="T68" fmla="*/ 55 w 3406"/>
              <a:gd name="T69" fmla="*/ 69 h 4242"/>
              <a:gd name="T70" fmla="*/ 103 w 3406"/>
              <a:gd name="T71" fmla="*/ 364 h 4242"/>
              <a:gd name="T72" fmla="*/ 228 w 3406"/>
              <a:gd name="T73" fmla="*/ 486 h 4242"/>
              <a:gd name="T74" fmla="*/ 386 w 3406"/>
              <a:gd name="T75" fmla="*/ 699 h 4242"/>
              <a:gd name="T76" fmla="*/ 416 w 3406"/>
              <a:gd name="T77" fmla="*/ 832 h 4242"/>
              <a:gd name="T78" fmla="*/ 758 w 3406"/>
              <a:gd name="T79" fmla="*/ 979 h 4242"/>
              <a:gd name="T80" fmla="*/ 781 w 3406"/>
              <a:gd name="T81" fmla="*/ 1152 h 4242"/>
              <a:gd name="T82" fmla="*/ 939 w 3406"/>
              <a:gd name="T83" fmla="*/ 1230 h 4242"/>
              <a:gd name="T84" fmla="*/ 990 w 3406"/>
              <a:gd name="T85" fmla="*/ 1473 h 4242"/>
              <a:gd name="T86" fmla="*/ 862 w 3406"/>
              <a:gd name="T87" fmla="*/ 1631 h 4242"/>
              <a:gd name="T88" fmla="*/ 968 w 3406"/>
              <a:gd name="T89" fmla="*/ 1756 h 4242"/>
              <a:gd name="T90" fmla="*/ 950 w 3406"/>
              <a:gd name="T91" fmla="*/ 2044 h 4242"/>
              <a:gd name="T92" fmla="*/ 1094 w 3406"/>
              <a:gd name="T93" fmla="*/ 2198 h 4242"/>
              <a:gd name="T94" fmla="*/ 1646 w 3406"/>
              <a:gd name="T95" fmla="*/ 2301 h 4242"/>
              <a:gd name="T96" fmla="*/ 1480 w 3406"/>
              <a:gd name="T97" fmla="*/ 2519 h 4242"/>
              <a:gd name="T98" fmla="*/ 1149 w 3406"/>
              <a:gd name="T99" fmla="*/ 2390 h 4242"/>
              <a:gd name="T100" fmla="*/ 1167 w 3406"/>
              <a:gd name="T101" fmla="*/ 2677 h 4242"/>
              <a:gd name="T102" fmla="*/ 943 w 3406"/>
              <a:gd name="T103" fmla="*/ 2798 h 4242"/>
              <a:gd name="T104" fmla="*/ 961 w 3406"/>
              <a:gd name="T105" fmla="*/ 2983 h 4242"/>
              <a:gd name="T106" fmla="*/ 1064 w 3406"/>
              <a:gd name="T107" fmla="*/ 3163 h 4242"/>
              <a:gd name="T108" fmla="*/ 1145 w 3406"/>
              <a:gd name="T109" fmla="*/ 3218 h 4242"/>
              <a:gd name="T110" fmla="*/ 1060 w 3406"/>
              <a:gd name="T111" fmla="*/ 3469 h 4242"/>
              <a:gd name="T112" fmla="*/ 1311 w 3406"/>
              <a:gd name="T113" fmla="*/ 3612 h 4242"/>
              <a:gd name="T114" fmla="*/ 1646 w 3406"/>
              <a:gd name="T115" fmla="*/ 3785 h 4242"/>
              <a:gd name="T116" fmla="*/ 1852 w 3406"/>
              <a:gd name="T117" fmla="*/ 3811 h 4242"/>
              <a:gd name="T118" fmla="*/ 2051 w 3406"/>
              <a:gd name="T119" fmla="*/ 4054 h 4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06" h="4242">
                <a:moveTo>
                  <a:pt x="2169" y="4069"/>
                </a:moveTo>
                <a:lnTo>
                  <a:pt x="2169" y="4069"/>
                </a:lnTo>
                <a:lnTo>
                  <a:pt x="2165" y="4076"/>
                </a:lnTo>
                <a:lnTo>
                  <a:pt x="2169" y="4091"/>
                </a:lnTo>
                <a:lnTo>
                  <a:pt x="2173" y="4099"/>
                </a:lnTo>
                <a:lnTo>
                  <a:pt x="2184" y="4102"/>
                </a:lnTo>
                <a:lnTo>
                  <a:pt x="2195" y="4110"/>
                </a:lnTo>
                <a:lnTo>
                  <a:pt x="2217" y="4110"/>
                </a:lnTo>
                <a:lnTo>
                  <a:pt x="2220" y="4176"/>
                </a:lnTo>
                <a:lnTo>
                  <a:pt x="2220" y="4176"/>
                </a:lnTo>
                <a:lnTo>
                  <a:pt x="2224" y="4191"/>
                </a:lnTo>
                <a:lnTo>
                  <a:pt x="2228" y="4209"/>
                </a:lnTo>
                <a:lnTo>
                  <a:pt x="2235" y="4224"/>
                </a:lnTo>
                <a:lnTo>
                  <a:pt x="2242" y="4238"/>
                </a:lnTo>
                <a:lnTo>
                  <a:pt x="2250" y="4242"/>
                </a:lnTo>
                <a:lnTo>
                  <a:pt x="2257" y="4242"/>
                </a:lnTo>
                <a:lnTo>
                  <a:pt x="2265" y="4242"/>
                </a:lnTo>
                <a:lnTo>
                  <a:pt x="2272" y="4235"/>
                </a:lnTo>
                <a:lnTo>
                  <a:pt x="2283" y="4227"/>
                </a:lnTo>
                <a:lnTo>
                  <a:pt x="2294" y="4216"/>
                </a:lnTo>
                <a:lnTo>
                  <a:pt x="2294" y="4216"/>
                </a:lnTo>
                <a:lnTo>
                  <a:pt x="2316" y="4191"/>
                </a:lnTo>
                <a:lnTo>
                  <a:pt x="2338" y="4180"/>
                </a:lnTo>
                <a:lnTo>
                  <a:pt x="2357" y="4176"/>
                </a:lnTo>
                <a:lnTo>
                  <a:pt x="2371" y="4180"/>
                </a:lnTo>
                <a:lnTo>
                  <a:pt x="2386" y="4187"/>
                </a:lnTo>
                <a:lnTo>
                  <a:pt x="2397" y="4194"/>
                </a:lnTo>
                <a:lnTo>
                  <a:pt x="2405" y="4202"/>
                </a:lnTo>
                <a:lnTo>
                  <a:pt x="2405" y="4202"/>
                </a:lnTo>
                <a:lnTo>
                  <a:pt x="2412" y="4205"/>
                </a:lnTo>
                <a:lnTo>
                  <a:pt x="2419" y="4209"/>
                </a:lnTo>
                <a:lnTo>
                  <a:pt x="2427" y="4209"/>
                </a:lnTo>
                <a:lnTo>
                  <a:pt x="2430" y="4205"/>
                </a:lnTo>
                <a:lnTo>
                  <a:pt x="2438" y="4194"/>
                </a:lnTo>
                <a:lnTo>
                  <a:pt x="2438" y="4176"/>
                </a:lnTo>
                <a:lnTo>
                  <a:pt x="2438" y="4146"/>
                </a:lnTo>
                <a:lnTo>
                  <a:pt x="2438" y="4146"/>
                </a:lnTo>
                <a:lnTo>
                  <a:pt x="2434" y="4128"/>
                </a:lnTo>
                <a:lnTo>
                  <a:pt x="2438" y="4113"/>
                </a:lnTo>
                <a:lnTo>
                  <a:pt x="2441" y="4102"/>
                </a:lnTo>
                <a:lnTo>
                  <a:pt x="2449" y="4095"/>
                </a:lnTo>
                <a:lnTo>
                  <a:pt x="2456" y="4087"/>
                </a:lnTo>
                <a:lnTo>
                  <a:pt x="2463" y="4084"/>
                </a:lnTo>
                <a:lnTo>
                  <a:pt x="2486" y="4080"/>
                </a:lnTo>
                <a:lnTo>
                  <a:pt x="2504" y="4080"/>
                </a:lnTo>
                <a:lnTo>
                  <a:pt x="2522" y="4084"/>
                </a:lnTo>
                <a:lnTo>
                  <a:pt x="2541" y="4091"/>
                </a:lnTo>
                <a:lnTo>
                  <a:pt x="2541" y="4091"/>
                </a:lnTo>
                <a:lnTo>
                  <a:pt x="2548" y="4091"/>
                </a:lnTo>
                <a:lnTo>
                  <a:pt x="2559" y="4091"/>
                </a:lnTo>
                <a:lnTo>
                  <a:pt x="2567" y="4087"/>
                </a:lnTo>
                <a:lnTo>
                  <a:pt x="2574" y="4084"/>
                </a:lnTo>
                <a:lnTo>
                  <a:pt x="2581" y="4069"/>
                </a:lnTo>
                <a:lnTo>
                  <a:pt x="2585" y="4051"/>
                </a:lnTo>
                <a:lnTo>
                  <a:pt x="2585" y="4021"/>
                </a:lnTo>
                <a:lnTo>
                  <a:pt x="2585" y="4021"/>
                </a:lnTo>
                <a:lnTo>
                  <a:pt x="2585" y="3992"/>
                </a:lnTo>
                <a:lnTo>
                  <a:pt x="2585" y="3973"/>
                </a:lnTo>
                <a:lnTo>
                  <a:pt x="2592" y="3962"/>
                </a:lnTo>
                <a:lnTo>
                  <a:pt x="2600" y="3962"/>
                </a:lnTo>
                <a:lnTo>
                  <a:pt x="2611" y="3962"/>
                </a:lnTo>
                <a:lnTo>
                  <a:pt x="2622" y="3970"/>
                </a:lnTo>
                <a:lnTo>
                  <a:pt x="2662" y="3984"/>
                </a:lnTo>
                <a:lnTo>
                  <a:pt x="2662" y="3984"/>
                </a:lnTo>
                <a:lnTo>
                  <a:pt x="2681" y="3988"/>
                </a:lnTo>
                <a:lnTo>
                  <a:pt x="2699" y="3988"/>
                </a:lnTo>
                <a:lnTo>
                  <a:pt x="2710" y="3988"/>
                </a:lnTo>
                <a:lnTo>
                  <a:pt x="2721" y="3984"/>
                </a:lnTo>
                <a:lnTo>
                  <a:pt x="2729" y="3973"/>
                </a:lnTo>
                <a:lnTo>
                  <a:pt x="2732" y="3970"/>
                </a:lnTo>
                <a:lnTo>
                  <a:pt x="2732" y="3922"/>
                </a:lnTo>
                <a:lnTo>
                  <a:pt x="2732" y="3922"/>
                </a:lnTo>
                <a:lnTo>
                  <a:pt x="2736" y="3922"/>
                </a:lnTo>
                <a:lnTo>
                  <a:pt x="2747" y="3911"/>
                </a:lnTo>
                <a:lnTo>
                  <a:pt x="2754" y="3900"/>
                </a:lnTo>
                <a:lnTo>
                  <a:pt x="2758" y="3892"/>
                </a:lnTo>
                <a:lnTo>
                  <a:pt x="2762" y="3878"/>
                </a:lnTo>
                <a:lnTo>
                  <a:pt x="2762" y="3863"/>
                </a:lnTo>
                <a:lnTo>
                  <a:pt x="2806" y="3863"/>
                </a:lnTo>
                <a:lnTo>
                  <a:pt x="2806" y="3863"/>
                </a:lnTo>
                <a:lnTo>
                  <a:pt x="2802" y="3844"/>
                </a:lnTo>
                <a:lnTo>
                  <a:pt x="2802" y="3800"/>
                </a:lnTo>
                <a:lnTo>
                  <a:pt x="2802" y="3778"/>
                </a:lnTo>
                <a:lnTo>
                  <a:pt x="2810" y="3756"/>
                </a:lnTo>
                <a:lnTo>
                  <a:pt x="2817" y="3749"/>
                </a:lnTo>
                <a:lnTo>
                  <a:pt x="2824" y="3738"/>
                </a:lnTo>
                <a:lnTo>
                  <a:pt x="2832" y="3734"/>
                </a:lnTo>
                <a:lnTo>
                  <a:pt x="2843" y="3730"/>
                </a:lnTo>
                <a:lnTo>
                  <a:pt x="2865" y="3723"/>
                </a:lnTo>
                <a:lnTo>
                  <a:pt x="2876" y="3697"/>
                </a:lnTo>
                <a:lnTo>
                  <a:pt x="2913" y="3719"/>
                </a:lnTo>
                <a:lnTo>
                  <a:pt x="2913" y="3719"/>
                </a:lnTo>
                <a:lnTo>
                  <a:pt x="2927" y="3719"/>
                </a:lnTo>
                <a:lnTo>
                  <a:pt x="2961" y="3716"/>
                </a:lnTo>
                <a:lnTo>
                  <a:pt x="3001" y="3704"/>
                </a:lnTo>
                <a:lnTo>
                  <a:pt x="3020" y="3697"/>
                </a:lnTo>
                <a:lnTo>
                  <a:pt x="3034" y="3686"/>
                </a:lnTo>
                <a:lnTo>
                  <a:pt x="3031" y="3675"/>
                </a:lnTo>
                <a:lnTo>
                  <a:pt x="2950" y="3594"/>
                </a:lnTo>
                <a:lnTo>
                  <a:pt x="2887" y="3495"/>
                </a:lnTo>
                <a:lnTo>
                  <a:pt x="2850" y="3476"/>
                </a:lnTo>
                <a:lnTo>
                  <a:pt x="2850" y="3476"/>
                </a:lnTo>
                <a:lnTo>
                  <a:pt x="2850" y="3458"/>
                </a:lnTo>
                <a:lnTo>
                  <a:pt x="2857" y="3439"/>
                </a:lnTo>
                <a:lnTo>
                  <a:pt x="2869" y="3421"/>
                </a:lnTo>
                <a:lnTo>
                  <a:pt x="2891" y="3402"/>
                </a:lnTo>
                <a:lnTo>
                  <a:pt x="2902" y="3391"/>
                </a:lnTo>
                <a:lnTo>
                  <a:pt x="2916" y="3388"/>
                </a:lnTo>
                <a:lnTo>
                  <a:pt x="2935" y="3380"/>
                </a:lnTo>
                <a:lnTo>
                  <a:pt x="2957" y="3377"/>
                </a:lnTo>
                <a:lnTo>
                  <a:pt x="2979" y="3377"/>
                </a:lnTo>
                <a:lnTo>
                  <a:pt x="3008" y="3380"/>
                </a:lnTo>
                <a:lnTo>
                  <a:pt x="3008" y="3380"/>
                </a:lnTo>
                <a:lnTo>
                  <a:pt x="3049" y="3399"/>
                </a:lnTo>
                <a:lnTo>
                  <a:pt x="3082" y="3417"/>
                </a:lnTo>
                <a:lnTo>
                  <a:pt x="3101" y="3428"/>
                </a:lnTo>
                <a:lnTo>
                  <a:pt x="3112" y="3443"/>
                </a:lnTo>
                <a:lnTo>
                  <a:pt x="3112" y="3443"/>
                </a:lnTo>
                <a:lnTo>
                  <a:pt x="3134" y="3461"/>
                </a:lnTo>
                <a:lnTo>
                  <a:pt x="3152" y="3472"/>
                </a:lnTo>
                <a:lnTo>
                  <a:pt x="3167" y="3480"/>
                </a:lnTo>
                <a:lnTo>
                  <a:pt x="3170" y="3480"/>
                </a:lnTo>
                <a:lnTo>
                  <a:pt x="3170" y="3480"/>
                </a:lnTo>
                <a:lnTo>
                  <a:pt x="3207" y="3509"/>
                </a:lnTo>
                <a:lnTo>
                  <a:pt x="3229" y="3535"/>
                </a:lnTo>
                <a:lnTo>
                  <a:pt x="3240" y="3542"/>
                </a:lnTo>
                <a:lnTo>
                  <a:pt x="3240" y="3550"/>
                </a:lnTo>
                <a:lnTo>
                  <a:pt x="3240" y="3550"/>
                </a:lnTo>
                <a:lnTo>
                  <a:pt x="3248" y="3553"/>
                </a:lnTo>
                <a:lnTo>
                  <a:pt x="3263" y="3565"/>
                </a:lnTo>
                <a:lnTo>
                  <a:pt x="3303" y="3583"/>
                </a:lnTo>
                <a:lnTo>
                  <a:pt x="3366" y="3609"/>
                </a:lnTo>
                <a:lnTo>
                  <a:pt x="3366" y="3609"/>
                </a:lnTo>
                <a:lnTo>
                  <a:pt x="3377" y="3609"/>
                </a:lnTo>
                <a:lnTo>
                  <a:pt x="3384" y="3609"/>
                </a:lnTo>
                <a:lnTo>
                  <a:pt x="3395" y="3605"/>
                </a:lnTo>
                <a:lnTo>
                  <a:pt x="3402" y="3594"/>
                </a:lnTo>
                <a:lnTo>
                  <a:pt x="3406" y="3576"/>
                </a:lnTo>
                <a:lnTo>
                  <a:pt x="3406" y="3550"/>
                </a:lnTo>
                <a:lnTo>
                  <a:pt x="3395" y="3509"/>
                </a:lnTo>
                <a:lnTo>
                  <a:pt x="3395" y="3509"/>
                </a:lnTo>
                <a:lnTo>
                  <a:pt x="3391" y="3472"/>
                </a:lnTo>
                <a:lnTo>
                  <a:pt x="3388" y="3443"/>
                </a:lnTo>
                <a:lnTo>
                  <a:pt x="3388" y="3410"/>
                </a:lnTo>
                <a:lnTo>
                  <a:pt x="3388" y="3410"/>
                </a:lnTo>
                <a:lnTo>
                  <a:pt x="3388" y="3395"/>
                </a:lnTo>
                <a:lnTo>
                  <a:pt x="3380" y="3380"/>
                </a:lnTo>
                <a:lnTo>
                  <a:pt x="3369" y="3362"/>
                </a:lnTo>
                <a:lnTo>
                  <a:pt x="3355" y="3347"/>
                </a:lnTo>
                <a:lnTo>
                  <a:pt x="3329" y="3321"/>
                </a:lnTo>
                <a:lnTo>
                  <a:pt x="3318" y="3314"/>
                </a:lnTo>
                <a:lnTo>
                  <a:pt x="3277" y="3259"/>
                </a:lnTo>
                <a:lnTo>
                  <a:pt x="3277" y="3259"/>
                </a:lnTo>
                <a:lnTo>
                  <a:pt x="3266" y="3251"/>
                </a:lnTo>
                <a:lnTo>
                  <a:pt x="3240" y="3229"/>
                </a:lnTo>
                <a:lnTo>
                  <a:pt x="3226" y="3218"/>
                </a:lnTo>
                <a:lnTo>
                  <a:pt x="3207" y="3207"/>
                </a:lnTo>
                <a:lnTo>
                  <a:pt x="3185" y="3200"/>
                </a:lnTo>
                <a:lnTo>
                  <a:pt x="3167" y="3200"/>
                </a:lnTo>
                <a:lnTo>
                  <a:pt x="3167" y="3200"/>
                </a:lnTo>
                <a:lnTo>
                  <a:pt x="3148" y="3196"/>
                </a:lnTo>
                <a:lnTo>
                  <a:pt x="3137" y="3189"/>
                </a:lnTo>
                <a:lnTo>
                  <a:pt x="3130" y="3178"/>
                </a:lnTo>
                <a:lnTo>
                  <a:pt x="3126" y="3167"/>
                </a:lnTo>
                <a:lnTo>
                  <a:pt x="3126" y="3148"/>
                </a:lnTo>
                <a:lnTo>
                  <a:pt x="3130" y="3137"/>
                </a:lnTo>
                <a:lnTo>
                  <a:pt x="3130" y="3137"/>
                </a:lnTo>
                <a:lnTo>
                  <a:pt x="3119" y="3123"/>
                </a:lnTo>
                <a:lnTo>
                  <a:pt x="3101" y="3112"/>
                </a:lnTo>
                <a:lnTo>
                  <a:pt x="3082" y="3097"/>
                </a:lnTo>
                <a:lnTo>
                  <a:pt x="3082" y="3097"/>
                </a:lnTo>
                <a:lnTo>
                  <a:pt x="3071" y="3093"/>
                </a:lnTo>
                <a:lnTo>
                  <a:pt x="3071" y="3086"/>
                </a:lnTo>
                <a:lnTo>
                  <a:pt x="3071" y="3082"/>
                </a:lnTo>
                <a:lnTo>
                  <a:pt x="3078" y="3075"/>
                </a:lnTo>
                <a:lnTo>
                  <a:pt x="3089" y="3064"/>
                </a:lnTo>
                <a:lnTo>
                  <a:pt x="3097" y="3060"/>
                </a:lnTo>
                <a:lnTo>
                  <a:pt x="3101" y="3005"/>
                </a:lnTo>
                <a:lnTo>
                  <a:pt x="3101" y="3005"/>
                </a:lnTo>
                <a:lnTo>
                  <a:pt x="3108" y="2994"/>
                </a:lnTo>
                <a:lnTo>
                  <a:pt x="3112" y="2986"/>
                </a:lnTo>
                <a:lnTo>
                  <a:pt x="3115" y="2975"/>
                </a:lnTo>
                <a:lnTo>
                  <a:pt x="3119" y="2961"/>
                </a:lnTo>
                <a:lnTo>
                  <a:pt x="3115" y="2942"/>
                </a:lnTo>
                <a:lnTo>
                  <a:pt x="3108" y="2924"/>
                </a:lnTo>
                <a:lnTo>
                  <a:pt x="3093" y="2905"/>
                </a:lnTo>
                <a:lnTo>
                  <a:pt x="3093" y="2905"/>
                </a:lnTo>
                <a:lnTo>
                  <a:pt x="3016" y="2835"/>
                </a:lnTo>
                <a:lnTo>
                  <a:pt x="2975" y="2798"/>
                </a:lnTo>
                <a:lnTo>
                  <a:pt x="2857" y="2729"/>
                </a:lnTo>
                <a:lnTo>
                  <a:pt x="2850" y="2703"/>
                </a:lnTo>
                <a:lnTo>
                  <a:pt x="2850" y="2703"/>
                </a:lnTo>
                <a:lnTo>
                  <a:pt x="2824" y="2684"/>
                </a:lnTo>
                <a:lnTo>
                  <a:pt x="2806" y="2673"/>
                </a:lnTo>
                <a:lnTo>
                  <a:pt x="2788" y="2666"/>
                </a:lnTo>
                <a:lnTo>
                  <a:pt x="2788" y="2666"/>
                </a:lnTo>
                <a:lnTo>
                  <a:pt x="2795" y="2651"/>
                </a:lnTo>
                <a:lnTo>
                  <a:pt x="2806" y="2633"/>
                </a:lnTo>
                <a:lnTo>
                  <a:pt x="2813" y="2611"/>
                </a:lnTo>
                <a:lnTo>
                  <a:pt x="2821" y="2589"/>
                </a:lnTo>
                <a:lnTo>
                  <a:pt x="2821" y="2563"/>
                </a:lnTo>
                <a:lnTo>
                  <a:pt x="2817" y="2548"/>
                </a:lnTo>
                <a:lnTo>
                  <a:pt x="2813" y="2537"/>
                </a:lnTo>
                <a:lnTo>
                  <a:pt x="2806" y="2526"/>
                </a:lnTo>
                <a:lnTo>
                  <a:pt x="2795" y="2515"/>
                </a:lnTo>
                <a:lnTo>
                  <a:pt x="2795" y="2515"/>
                </a:lnTo>
                <a:lnTo>
                  <a:pt x="2795" y="2508"/>
                </a:lnTo>
                <a:lnTo>
                  <a:pt x="2799" y="2493"/>
                </a:lnTo>
                <a:lnTo>
                  <a:pt x="2802" y="2485"/>
                </a:lnTo>
                <a:lnTo>
                  <a:pt x="2810" y="2478"/>
                </a:lnTo>
                <a:lnTo>
                  <a:pt x="2817" y="2471"/>
                </a:lnTo>
                <a:lnTo>
                  <a:pt x="2832" y="2467"/>
                </a:lnTo>
                <a:lnTo>
                  <a:pt x="2832" y="2467"/>
                </a:lnTo>
                <a:lnTo>
                  <a:pt x="2843" y="2463"/>
                </a:lnTo>
                <a:lnTo>
                  <a:pt x="2850" y="2452"/>
                </a:lnTo>
                <a:lnTo>
                  <a:pt x="2854" y="2438"/>
                </a:lnTo>
                <a:lnTo>
                  <a:pt x="2854" y="2427"/>
                </a:lnTo>
                <a:lnTo>
                  <a:pt x="2850" y="2401"/>
                </a:lnTo>
                <a:lnTo>
                  <a:pt x="2846" y="2386"/>
                </a:lnTo>
                <a:lnTo>
                  <a:pt x="2846" y="2342"/>
                </a:lnTo>
                <a:lnTo>
                  <a:pt x="2846" y="2342"/>
                </a:lnTo>
                <a:lnTo>
                  <a:pt x="2850" y="2331"/>
                </a:lnTo>
                <a:lnTo>
                  <a:pt x="2854" y="2320"/>
                </a:lnTo>
                <a:lnTo>
                  <a:pt x="2857" y="2309"/>
                </a:lnTo>
                <a:lnTo>
                  <a:pt x="2857" y="2294"/>
                </a:lnTo>
                <a:lnTo>
                  <a:pt x="2850" y="2283"/>
                </a:lnTo>
                <a:lnTo>
                  <a:pt x="2835" y="2276"/>
                </a:lnTo>
                <a:lnTo>
                  <a:pt x="2813" y="2272"/>
                </a:lnTo>
                <a:lnTo>
                  <a:pt x="2813" y="2272"/>
                </a:lnTo>
                <a:lnTo>
                  <a:pt x="2810" y="2272"/>
                </a:lnTo>
                <a:lnTo>
                  <a:pt x="2806" y="2261"/>
                </a:lnTo>
                <a:lnTo>
                  <a:pt x="2799" y="2246"/>
                </a:lnTo>
                <a:lnTo>
                  <a:pt x="2799" y="2224"/>
                </a:lnTo>
                <a:lnTo>
                  <a:pt x="2799" y="2224"/>
                </a:lnTo>
                <a:lnTo>
                  <a:pt x="2795" y="2209"/>
                </a:lnTo>
                <a:lnTo>
                  <a:pt x="2791" y="2194"/>
                </a:lnTo>
                <a:lnTo>
                  <a:pt x="2780" y="2165"/>
                </a:lnTo>
                <a:lnTo>
                  <a:pt x="2762" y="2136"/>
                </a:lnTo>
                <a:lnTo>
                  <a:pt x="2762" y="2136"/>
                </a:lnTo>
                <a:lnTo>
                  <a:pt x="2769" y="2125"/>
                </a:lnTo>
                <a:lnTo>
                  <a:pt x="2776" y="2113"/>
                </a:lnTo>
                <a:lnTo>
                  <a:pt x="2784" y="2095"/>
                </a:lnTo>
                <a:lnTo>
                  <a:pt x="2788" y="2080"/>
                </a:lnTo>
                <a:lnTo>
                  <a:pt x="2784" y="2066"/>
                </a:lnTo>
                <a:lnTo>
                  <a:pt x="2780" y="2058"/>
                </a:lnTo>
                <a:lnTo>
                  <a:pt x="2773" y="2051"/>
                </a:lnTo>
                <a:lnTo>
                  <a:pt x="2765" y="2047"/>
                </a:lnTo>
                <a:lnTo>
                  <a:pt x="2751" y="2040"/>
                </a:lnTo>
                <a:lnTo>
                  <a:pt x="2736" y="2032"/>
                </a:lnTo>
                <a:lnTo>
                  <a:pt x="2729" y="1992"/>
                </a:lnTo>
                <a:lnTo>
                  <a:pt x="2729" y="1911"/>
                </a:lnTo>
                <a:lnTo>
                  <a:pt x="2729" y="1896"/>
                </a:lnTo>
                <a:lnTo>
                  <a:pt x="2721" y="1863"/>
                </a:lnTo>
                <a:lnTo>
                  <a:pt x="2721" y="1845"/>
                </a:lnTo>
                <a:lnTo>
                  <a:pt x="2714" y="1789"/>
                </a:lnTo>
                <a:lnTo>
                  <a:pt x="2714" y="1789"/>
                </a:lnTo>
                <a:lnTo>
                  <a:pt x="2714" y="1778"/>
                </a:lnTo>
                <a:lnTo>
                  <a:pt x="2714" y="1778"/>
                </a:lnTo>
                <a:lnTo>
                  <a:pt x="2699" y="1730"/>
                </a:lnTo>
                <a:lnTo>
                  <a:pt x="2699" y="1701"/>
                </a:lnTo>
                <a:lnTo>
                  <a:pt x="2699" y="1668"/>
                </a:lnTo>
                <a:lnTo>
                  <a:pt x="2710" y="1653"/>
                </a:lnTo>
                <a:lnTo>
                  <a:pt x="2706" y="1646"/>
                </a:lnTo>
                <a:lnTo>
                  <a:pt x="2692" y="1635"/>
                </a:lnTo>
                <a:lnTo>
                  <a:pt x="2692" y="1616"/>
                </a:lnTo>
                <a:lnTo>
                  <a:pt x="2688" y="1583"/>
                </a:lnTo>
                <a:lnTo>
                  <a:pt x="2670" y="1557"/>
                </a:lnTo>
                <a:lnTo>
                  <a:pt x="2681" y="1524"/>
                </a:lnTo>
                <a:lnTo>
                  <a:pt x="2684" y="1502"/>
                </a:lnTo>
                <a:lnTo>
                  <a:pt x="2659" y="1458"/>
                </a:lnTo>
                <a:lnTo>
                  <a:pt x="2662" y="1384"/>
                </a:lnTo>
                <a:lnTo>
                  <a:pt x="2662" y="1384"/>
                </a:lnTo>
                <a:lnTo>
                  <a:pt x="2651" y="1336"/>
                </a:lnTo>
                <a:lnTo>
                  <a:pt x="2640" y="1300"/>
                </a:lnTo>
                <a:lnTo>
                  <a:pt x="2633" y="1285"/>
                </a:lnTo>
                <a:lnTo>
                  <a:pt x="2625" y="1270"/>
                </a:lnTo>
                <a:lnTo>
                  <a:pt x="2625" y="1270"/>
                </a:lnTo>
                <a:lnTo>
                  <a:pt x="2625" y="1241"/>
                </a:lnTo>
                <a:lnTo>
                  <a:pt x="2629" y="1204"/>
                </a:lnTo>
                <a:lnTo>
                  <a:pt x="2629" y="1204"/>
                </a:lnTo>
                <a:lnTo>
                  <a:pt x="2629" y="1182"/>
                </a:lnTo>
                <a:lnTo>
                  <a:pt x="2622" y="1145"/>
                </a:lnTo>
                <a:lnTo>
                  <a:pt x="2611" y="1104"/>
                </a:lnTo>
                <a:lnTo>
                  <a:pt x="2603" y="1090"/>
                </a:lnTo>
                <a:lnTo>
                  <a:pt x="2596" y="1079"/>
                </a:lnTo>
                <a:lnTo>
                  <a:pt x="2596" y="1079"/>
                </a:lnTo>
                <a:lnTo>
                  <a:pt x="2533" y="1005"/>
                </a:lnTo>
                <a:lnTo>
                  <a:pt x="2504" y="990"/>
                </a:lnTo>
                <a:lnTo>
                  <a:pt x="2493" y="979"/>
                </a:lnTo>
                <a:lnTo>
                  <a:pt x="2493" y="979"/>
                </a:lnTo>
                <a:lnTo>
                  <a:pt x="2489" y="972"/>
                </a:lnTo>
                <a:lnTo>
                  <a:pt x="2478" y="953"/>
                </a:lnTo>
                <a:lnTo>
                  <a:pt x="2467" y="946"/>
                </a:lnTo>
                <a:lnTo>
                  <a:pt x="2456" y="935"/>
                </a:lnTo>
                <a:lnTo>
                  <a:pt x="2441" y="931"/>
                </a:lnTo>
                <a:lnTo>
                  <a:pt x="2423" y="928"/>
                </a:lnTo>
                <a:lnTo>
                  <a:pt x="2405" y="909"/>
                </a:lnTo>
                <a:lnTo>
                  <a:pt x="2357" y="880"/>
                </a:lnTo>
                <a:lnTo>
                  <a:pt x="2324" y="861"/>
                </a:lnTo>
                <a:lnTo>
                  <a:pt x="2290" y="832"/>
                </a:lnTo>
                <a:lnTo>
                  <a:pt x="2254" y="802"/>
                </a:lnTo>
                <a:lnTo>
                  <a:pt x="2254" y="802"/>
                </a:lnTo>
                <a:lnTo>
                  <a:pt x="2250" y="802"/>
                </a:lnTo>
                <a:lnTo>
                  <a:pt x="2235" y="806"/>
                </a:lnTo>
                <a:lnTo>
                  <a:pt x="2220" y="810"/>
                </a:lnTo>
                <a:lnTo>
                  <a:pt x="2198" y="824"/>
                </a:lnTo>
                <a:lnTo>
                  <a:pt x="2198" y="824"/>
                </a:lnTo>
                <a:lnTo>
                  <a:pt x="2187" y="832"/>
                </a:lnTo>
                <a:lnTo>
                  <a:pt x="2176" y="836"/>
                </a:lnTo>
                <a:lnTo>
                  <a:pt x="2165" y="832"/>
                </a:lnTo>
                <a:lnTo>
                  <a:pt x="2154" y="832"/>
                </a:lnTo>
                <a:lnTo>
                  <a:pt x="2150" y="824"/>
                </a:lnTo>
                <a:lnTo>
                  <a:pt x="2147" y="821"/>
                </a:lnTo>
                <a:lnTo>
                  <a:pt x="2154" y="813"/>
                </a:lnTo>
                <a:lnTo>
                  <a:pt x="2169" y="810"/>
                </a:lnTo>
                <a:lnTo>
                  <a:pt x="2191" y="802"/>
                </a:lnTo>
                <a:lnTo>
                  <a:pt x="2206" y="795"/>
                </a:lnTo>
                <a:lnTo>
                  <a:pt x="2206" y="795"/>
                </a:lnTo>
                <a:lnTo>
                  <a:pt x="2209" y="788"/>
                </a:lnTo>
                <a:lnTo>
                  <a:pt x="2220" y="773"/>
                </a:lnTo>
                <a:lnTo>
                  <a:pt x="2220" y="762"/>
                </a:lnTo>
                <a:lnTo>
                  <a:pt x="2220" y="751"/>
                </a:lnTo>
                <a:lnTo>
                  <a:pt x="2213" y="740"/>
                </a:lnTo>
                <a:lnTo>
                  <a:pt x="2198" y="732"/>
                </a:lnTo>
                <a:lnTo>
                  <a:pt x="2176" y="718"/>
                </a:lnTo>
                <a:lnTo>
                  <a:pt x="2150" y="692"/>
                </a:lnTo>
                <a:lnTo>
                  <a:pt x="2128" y="666"/>
                </a:lnTo>
                <a:lnTo>
                  <a:pt x="2106" y="644"/>
                </a:lnTo>
                <a:lnTo>
                  <a:pt x="2106" y="644"/>
                </a:lnTo>
                <a:lnTo>
                  <a:pt x="2117" y="640"/>
                </a:lnTo>
                <a:lnTo>
                  <a:pt x="2132" y="629"/>
                </a:lnTo>
                <a:lnTo>
                  <a:pt x="2136" y="622"/>
                </a:lnTo>
                <a:lnTo>
                  <a:pt x="2139" y="615"/>
                </a:lnTo>
                <a:lnTo>
                  <a:pt x="2132" y="607"/>
                </a:lnTo>
                <a:lnTo>
                  <a:pt x="2121" y="604"/>
                </a:lnTo>
                <a:lnTo>
                  <a:pt x="2121" y="604"/>
                </a:lnTo>
                <a:lnTo>
                  <a:pt x="2106" y="596"/>
                </a:lnTo>
                <a:lnTo>
                  <a:pt x="2092" y="589"/>
                </a:lnTo>
                <a:lnTo>
                  <a:pt x="2080" y="570"/>
                </a:lnTo>
                <a:lnTo>
                  <a:pt x="2073" y="559"/>
                </a:lnTo>
                <a:lnTo>
                  <a:pt x="2073" y="556"/>
                </a:lnTo>
                <a:lnTo>
                  <a:pt x="2007" y="559"/>
                </a:lnTo>
                <a:lnTo>
                  <a:pt x="2007" y="559"/>
                </a:lnTo>
                <a:lnTo>
                  <a:pt x="1996" y="552"/>
                </a:lnTo>
                <a:lnTo>
                  <a:pt x="1985" y="545"/>
                </a:lnTo>
                <a:lnTo>
                  <a:pt x="1974" y="534"/>
                </a:lnTo>
                <a:lnTo>
                  <a:pt x="1963" y="515"/>
                </a:lnTo>
                <a:lnTo>
                  <a:pt x="1955" y="489"/>
                </a:lnTo>
                <a:lnTo>
                  <a:pt x="1952" y="460"/>
                </a:lnTo>
                <a:lnTo>
                  <a:pt x="1952" y="419"/>
                </a:lnTo>
                <a:lnTo>
                  <a:pt x="1952" y="419"/>
                </a:lnTo>
                <a:lnTo>
                  <a:pt x="1959" y="412"/>
                </a:lnTo>
                <a:lnTo>
                  <a:pt x="1966" y="394"/>
                </a:lnTo>
                <a:lnTo>
                  <a:pt x="1974" y="357"/>
                </a:lnTo>
                <a:lnTo>
                  <a:pt x="1977" y="335"/>
                </a:lnTo>
                <a:lnTo>
                  <a:pt x="1977" y="309"/>
                </a:lnTo>
                <a:lnTo>
                  <a:pt x="1977" y="309"/>
                </a:lnTo>
                <a:lnTo>
                  <a:pt x="2010" y="287"/>
                </a:lnTo>
                <a:lnTo>
                  <a:pt x="2044" y="268"/>
                </a:lnTo>
                <a:lnTo>
                  <a:pt x="2062" y="265"/>
                </a:lnTo>
                <a:lnTo>
                  <a:pt x="2084" y="257"/>
                </a:lnTo>
                <a:lnTo>
                  <a:pt x="2088" y="228"/>
                </a:lnTo>
                <a:lnTo>
                  <a:pt x="2088" y="228"/>
                </a:lnTo>
                <a:lnTo>
                  <a:pt x="2084" y="224"/>
                </a:lnTo>
                <a:lnTo>
                  <a:pt x="2077" y="220"/>
                </a:lnTo>
                <a:lnTo>
                  <a:pt x="2066" y="217"/>
                </a:lnTo>
                <a:lnTo>
                  <a:pt x="2051" y="217"/>
                </a:lnTo>
                <a:lnTo>
                  <a:pt x="2033" y="217"/>
                </a:lnTo>
                <a:lnTo>
                  <a:pt x="2007" y="224"/>
                </a:lnTo>
                <a:lnTo>
                  <a:pt x="1974" y="235"/>
                </a:lnTo>
                <a:lnTo>
                  <a:pt x="1941" y="261"/>
                </a:lnTo>
                <a:lnTo>
                  <a:pt x="1904" y="254"/>
                </a:lnTo>
                <a:lnTo>
                  <a:pt x="1904" y="254"/>
                </a:lnTo>
                <a:lnTo>
                  <a:pt x="1882" y="250"/>
                </a:lnTo>
                <a:lnTo>
                  <a:pt x="1860" y="243"/>
                </a:lnTo>
                <a:lnTo>
                  <a:pt x="1830" y="239"/>
                </a:lnTo>
                <a:lnTo>
                  <a:pt x="1804" y="239"/>
                </a:lnTo>
                <a:lnTo>
                  <a:pt x="1778" y="243"/>
                </a:lnTo>
                <a:lnTo>
                  <a:pt x="1767" y="246"/>
                </a:lnTo>
                <a:lnTo>
                  <a:pt x="1756" y="254"/>
                </a:lnTo>
                <a:lnTo>
                  <a:pt x="1749" y="261"/>
                </a:lnTo>
                <a:lnTo>
                  <a:pt x="1745" y="272"/>
                </a:lnTo>
                <a:lnTo>
                  <a:pt x="1745" y="272"/>
                </a:lnTo>
                <a:lnTo>
                  <a:pt x="1734" y="313"/>
                </a:lnTo>
                <a:lnTo>
                  <a:pt x="1731" y="338"/>
                </a:lnTo>
                <a:lnTo>
                  <a:pt x="1731" y="349"/>
                </a:lnTo>
                <a:lnTo>
                  <a:pt x="1731" y="357"/>
                </a:lnTo>
                <a:lnTo>
                  <a:pt x="1731" y="357"/>
                </a:lnTo>
                <a:lnTo>
                  <a:pt x="1720" y="360"/>
                </a:lnTo>
                <a:lnTo>
                  <a:pt x="1697" y="379"/>
                </a:lnTo>
                <a:lnTo>
                  <a:pt x="1683" y="390"/>
                </a:lnTo>
                <a:lnTo>
                  <a:pt x="1672" y="405"/>
                </a:lnTo>
                <a:lnTo>
                  <a:pt x="1664" y="419"/>
                </a:lnTo>
                <a:lnTo>
                  <a:pt x="1661" y="434"/>
                </a:lnTo>
                <a:lnTo>
                  <a:pt x="1661" y="434"/>
                </a:lnTo>
                <a:lnTo>
                  <a:pt x="1650" y="438"/>
                </a:lnTo>
                <a:lnTo>
                  <a:pt x="1628" y="449"/>
                </a:lnTo>
                <a:lnTo>
                  <a:pt x="1620" y="460"/>
                </a:lnTo>
                <a:lnTo>
                  <a:pt x="1620" y="467"/>
                </a:lnTo>
                <a:lnTo>
                  <a:pt x="1628" y="478"/>
                </a:lnTo>
                <a:lnTo>
                  <a:pt x="1646" y="493"/>
                </a:lnTo>
                <a:lnTo>
                  <a:pt x="1646" y="493"/>
                </a:lnTo>
                <a:lnTo>
                  <a:pt x="1650" y="497"/>
                </a:lnTo>
                <a:lnTo>
                  <a:pt x="1650" y="504"/>
                </a:lnTo>
                <a:lnTo>
                  <a:pt x="1646" y="511"/>
                </a:lnTo>
                <a:lnTo>
                  <a:pt x="1639" y="515"/>
                </a:lnTo>
                <a:lnTo>
                  <a:pt x="1628" y="519"/>
                </a:lnTo>
                <a:lnTo>
                  <a:pt x="1613" y="519"/>
                </a:lnTo>
                <a:lnTo>
                  <a:pt x="1613" y="519"/>
                </a:lnTo>
                <a:lnTo>
                  <a:pt x="1591" y="519"/>
                </a:lnTo>
                <a:lnTo>
                  <a:pt x="1572" y="515"/>
                </a:lnTo>
                <a:lnTo>
                  <a:pt x="1539" y="500"/>
                </a:lnTo>
                <a:lnTo>
                  <a:pt x="1517" y="486"/>
                </a:lnTo>
                <a:lnTo>
                  <a:pt x="1510" y="478"/>
                </a:lnTo>
                <a:lnTo>
                  <a:pt x="1510" y="478"/>
                </a:lnTo>
                <a:lnTo>
                  <a:pt x="1499" y="482"/>
                </a:lnTo>
                <a:lnTo>
                  <a:pt x="1473" y="489"/>
                </a:lnTo>
                <a:lnTo>
                  <a:pt x="1462" y="497"/>
                </a:lnTo>
                <a:lnTo>
                  <a:pt x="1451" y="508"/>
                </a:lnTo>
                <a:lnTo>
                  <a:pt x="1443" y="522"/>
                </a:lnTo>
                <a:lnTo>
                  <a:pt x="1443" y="545"/>
                </a:lnTo>
                <a:lnTo>
                  <a:pt x="1443" y="545"/>
                </a:lnTo>
                <a:lnTo>
                  <a:pt x="1407" y="559"/>
                </a:lnTo>
                <a:lnTo>
                  <a:pt x="1407" y="559"/>
                </a:lnTo>
                <a:lnTo>
                  <a:pt x="1399" y="592"/>
                </a:lnTo>
                <a:lnTo>
                  <a:pt x="1392" y="626"/>
                </a:lnTo>
                <a:lnTo>
                  <a:pt x="1381" y="659"/>
                </a:lnTo>
                <a:lnTo>
                  <a:pt x="1362" y="688"/>
                </a:lnTo>
                <a:lnTo>
                  <a:pt x="1351" y="703"/>
                </a:lnTo>
                <a:lnTo>
                  <a:pt x="1340" y="710"/>
                </a:lnTo>
                <a:lnTo>
                  <a:pt x="1329" y="714"/>
                </a:lnTo>
                <a:lnTo>
                  <a:pt x="1314" y="714"/>
                </a:lnTo>
                <a:lnTo>
                  <a:pt x="1296" y="707"/>
                </a:lnTo>
                <a:lnTo>
                  <a:pt x="1281" y="692"/>
                </a:lnTo>
                <a:lnTo>
                  <a:pt x="1281" y="692"/>
                </a:lnTo>
                <a:lnTo>
                  <a:pt x="1259" y="707"/>
                </a:lnTo>
                <a:lnTo>
                  <a:pt x="1241" y="714"/>
                </a:lnTo>
                <a:lnTo>
                  <a:pt x="1219" y="721"/>
                </a:lnTo>
                <a:lnTo>
                  <a:pt x="1211" y="721"/>
                </a:lnTo>
                <a:lnTo>
                  <a:pt x="1200" y="721"/>
                </a:lnTo>
                <a:lnTo>
                  <a:pt x="1193" y="718"/>
                </a:lnTo>
                <a:lnTo>
                  <a:pt x="1186" y="710"/>
                </a:lnTo>
                <a:lnTo>
                  <a:pt x="1182" y="699"/>
                </a:lnTo>
                <a:lnTo>
                  <a:pt x="1178" y="685"/>
                </a:lnTo>
                <a:lnTo>
                  <a:pt x="1182" y="662"/>
                </a:lnTo>
                <a:lnTo>
                  <a:pt x="1186" y="640"/>
                </a:lnTo>
                <a:lnTo>
                  <a:pt x="1186" y="640"/>
                </a:lnTo>
                <a:lnTo>
                  <a:pt x="1189" y="629"/>
                </a:lnTo>
                <a:lnTo>
                  <a:pt x="1193" y="607"/>
                </a:lnTo>
                <a:lnTo>
                  <a:pt x="1193" y="596"/>
                </a:lnTo>
                <a:lnTo>
                  <a:pt x="1186" y="581"/>
                </a:lnTo>
                <a:lnTo>
                  <a:pt x="1178" y="567"/>
                </a:lnTo>
                <a:lnTo>
                  <a:pt x="1167" y="556"/>
                </a:lnTo>
                <a:lnTo>
                  <a:pt x="1167" y="556"/>
                </a:lnTo>
                <a:lnTo>
                  <a:pt x="1164" y="556"/>
                </a:lnTo>
                <a:lnTo>
                  <a:pt x="1160" y="548"/>
                </a:lnTo>
                <a:lnTo>
                  <a:pt x="1160" y="534"/>
                </a:lnTo>
                <a:lnTo>
                  <a:pt x="1171" y="500"/>
                </a:lnTo>
                <a:lnTo>
                  <a:pt x="1171" y="500"/>
                </a:lnTo>
                <a:lnTo>
                  <a:pt x="1156" y="489"/>
                </a:lnTo>
                <a:lnTo>
                  <a:pt x="1123" y="464"/>
                </a:lnTo>
                <a:lnTo>
                  <a:pt x="1105" y="453"/>
                </a:lnTo>
                <a:lnTo>
                  <a:pt x="1082" y="445"/>
                </a:lnTo>
                <a:lnTo>
                  <a:pt x="1064" y="441"/>
                </a:lnTo>
                <a:lnTo>
                  <a:pt x="1053" y="445"/>
                </a:lnTo>
                <a:lnTo>
                  <a:pt x="1046" y="449"/>
                </a:lnTo>
                <a:lnTo>
                  <a:pt x="1046" y="449"/>
                </a:lnTo>
                <a:lnTo>
                  <a:pt x="1038" y="453"/>
                </a:lnTo>
                <a:lnTo>
                  <a:pt x="1024" y="453"/>
                </a:lnTo>
                <a:lnTo>
                  <a:pt x="1005" y="449"/>
                </a:lnTo>
                <a:lnTo>
                  <a:pt x="998" y="445"/>
                </a:lnTo>
                <a:lnTo>
                  <a:pt x="990" y="438"/>
                </a:lnTo>
                <a:lnTo>
                  <a:pt x="990" y="438"/>
                </a:lnTo>
                <a:lnTo>
                  <a:pt x="983" y="434"/>
                </a:lnTo>
                <a:lnTo>
                  <a:pt x="979" y="434"/>
                </a:lnTo>
                <a:lnTo>
                  <a:pt x="972" y="441"/>
                </a:lnTo>
                <a:lnTo>
                  <a:pt x="968" y="449"/>
                </a:lnTo>
                <a:lnTo>
                  <a:pt x="961" y="471"/>
                </a:lnTo>
                <a:lnTo>
                  <a:pt x="957" y="478"/>
                </a:lnTo>
                <a:lnTo>
                  <a:pt x="957" y="478"/>
                </a:lnTo>
                <a:lnTo>
                  <a:pt x="957" y="500"/>
                </a:lnTo>
                <a:lnTo>
                  <a:pt x="954" y="519"/>
                </a:lnTo>
                <a:lnTo>
                  <a:pt x="946" y="534"/>
                </a:lnTo>
                <a:lnTo>
                  <a:pt x="939" y="548"/>
                </a:lnTo>
                <a:lnTo>
                  <a:pt x="932" y="552"/>
                </a:lnTo>
                <a:lnTo>
                  <a:pt x="924" y="552"/>
                </a:lnTo>
                <a:lnTo>
                  <a:pt x="917" y="548"/>
                </a:lnTo>
                <a:lnTo>
                  <a:pt x="909" y="541"/>
                </a:lnTo>
                <a:lnTo>
                  <a:pt x="887" y="515"/>
                </a:lnTo>
                <a:lnTo>
                  <a:pt x="887" y="515"/>
                </a:lnTo>
                <a:lnTo>
                  <a:pt x="884" y="511"/>
                </a:lnTo>
                <a:lnTo>
                  <a:pt x="873" y="511"/>
                </a:lnTo>
                <a:lnTo>
                  <a:pt x="858" y="519"/>
                </a:lnTo>
                <a:lnTo>
                  <a:pt x="850" y="522"/>
                </a:lnTo>
                <a:lnTo>
                  <a:pt x="843" y="534"/>
                </a:lnTo>
                <a:lnTo>
                  <a:pt x="817" y="534"/>
                </a:lnTo>
                <a:lnTo>
                  <a:pt x="817" y="534"/>
                </a:lnTo>
                <a:lnTo>
                  <a:pt x="814" y="534"/>
                </a:lnTo>
                <a:lnTo>
                  <a:pt x="799" y="534"/>
                </a:lnTo>
                <a:lnTo>
                  <a:pt x="781" y="537"/>
                </a:lnTo>
                <a:lnTo>
                  <a:pt x="777" y="545"/>
                </a:lnTo>
                <a:lnTo>
                  <a:pt x="773" y="552"/>
                </a:lnTo>
                <a:lnTo>
                  <a:pt x="773" y="552"/>
                </a:lnTo>
                <a:lnTo>
                  <a:pt x="758" y="552"/>
                </a:lnTo>
                <a:lnTo>
                  <a:pt x="744" y="548"/>
                </a:lnTo>
                <a:lnTo>
                  <a:pt x="729" y="545"/>
                </a:lnTo>
                <a:lnTo>
                  <a:pt x="729" y="545"/>
                </a:lnTo>
                <a:lnTo>
                  <a:pt x="714" y="534"/>
                </a:lnTo>
                <a:lnTo>
                  <a:pt x="700" y="519"/>
                </a:lnTo>
                <a:lnTo>
                  <a:pt x="681" y="500"/>
                </a:lnTo>
                <a:lnTo>
                  <a:pt x="655" y="449"/>
                </a:lnTo>
                <a:lnTo>
                  <a:pt x="655" y="449"/>
                </a:lnTo>
                <a:lnTo>
                  <a:pt x="648" y="445"/>
                </a:lnTo>
                <a:lnTo>
                  <a:pt x="626" y="438"/>
                </a:lnTo>
                <a:lnTo>
                  <a:pt x="611" y="434"/>
                </a:lnTo>
                <a:lnTo>
                  <a:pt x="600" y="438"/>
                </a:lnTo>
                <a:lnTo>
                  <a:pt x="585" y="445"/>
                </a:lnTo>
                <a:lnTo>
                  <a:pt x="571" y="460"/>
                </a:lnTo>
                <a:lnTo>
                  <a:pt x="571" y="460"/>
                </a:lnTo>
                <a:lnTo>
                  <a:pt x="537" y="508"/>
                </a:lnTo>
                <a:lnTo>
                  <a:pt x="526" y="526"/>
                </a:lnTo>
                <a:lnTo>
                  <a:pt x="526" y="526"/>
                </a:lnTo>
                <a:lnTo>
                  <a:pt x="526" y="530"/>
                </a:lnTo>
                <a:lnTo>
                  <a:pt x="519" y="530"/>
                </a:lnTo>
                <a:lnTo>
                  <a:pt x="512" y="526"/>
                </a:lnTo>
                <a:lnTo>
                  <a:pt x="508" y="519"/>
                </a:lnTo>
                <a:lnTo>
                  <a:pt x="493" y="489"/>
                </a:lnTo>
                <a:lnTo>
                  <a:pt x="490" y="453"/>
                </a:lnTo>
                <a:lnTo>
                  <a:pt x="482" y="430"/>
                </a:lnTo>
                <a:lnTo>
                  <a:pt x="475" y="419"/>
                </a:lnTo>
                <a:lnTo>
                  <a:pt x="464" y="394"/>
                </a:lnTo>
                <a:lnTo>
                  <a:pt x="471" y="331"/>
                </a:lnTo>
                <a:lnTo>
                  <a:pt x="471" y="298"/>
                </a:lnTo>
                <a:lnTo>
                  <a:pt x="449" y="224"/>
                </a:lnTo>
                <a:lnTo>
                  <a:pt x="431" y="176"/>
                </a:lnTo>
                <a:lnTo>
                  <a:pt x="416" y="128"/>
                </a:lnTo>
                <a:lnTo>
                  <a:pt x="416" y="128"/>
                </a:lnTo>
                <a:lnTo>
                  <a:pt x="416" y="121"/>
                </a:lnTo>
                <a:lnTo>
                  <a:pt x="412" y="114"/>
                </a:lnTo>
                <a:lnTo>
                  <a:pt x="409" y="103"/>
                </a:lnTo>
                <a:lnTo>
                  <a:pt x="394" y="88"/>
                </a:lnTo>
                <a:lnTo>
                  <a:pt x="375" y="73"/>
                </a:lnTo>
                <a:lnTo>
                  <a:pt x="346" y="62"/>
                </a:lnTo>
                <a:lnTo>
                  <a:pt x="302" y="47"/>
                </a:lnTo>
                <a:lnTo>
                  <a:pt x="173" y="0"/>
                </a:lnTo>
                <a:lnTo>
                  <a:pt x="132" y="18"/>
                </a:lnTo>
                <a:lnTo>
                  <a:pt x="132" y="18"/>
                </a:lnTo>
                <a:lnTo>
                  <a:pt x="129" y="22"/>
                </a:lnTo>
                <a:lnTo>
                  <a:pt x="118" y="22"/>
                </a:lnTo>
                <a:lnTo>
                  <a:pt x="118" y="22"/>
                </a:lnTo>
                <a:lnTo>
                  <a:pt x="92" y="11"/>
                </a:lnTo>
                <a:lnTo>
                  <a:pt x="73" y="11"/>
                </a:lnTo>
                <a:lnTo>
                  <a:pt x="73" y="11"/>
                </a:lnTo>
                <a:lnTo>
                  <a:pt x="70" y="14"/>
                </a:lnTo>
                <a:lnTo>
                  <a:pt x="66" y="18"/>
                </a:lnTo>
                <a:lnTo>
                  <a:pt x="62" y="29"/>
                </a:lnTo>
                <a:lnTo>
                  <a:pt x="62" y="29"/>
                </a:lnTo>
                <a:lnTo>
                  <a:pt x="59" y="55"/>
                </a:lnTo>
                <a:lnTo>
                  <a:pt x="55" y="69"/>
                </a:lnTo>
                <a:lnTo>
                  <a:pt x="55" y="69"/>
                </a:lnTo>
                <a:lnTo>
                  <a:pt x="59" y="77"/>
                </a:lnTo>
                <a:lnTo>
                  <a:pt x="59" y="84"/>
                </a:lnTo>
                <a:lnTo>
                  <a:pt x="59" y="92"/>
                </a:lnTo>
                <a:lnTo>
                  <a:pt x="51" y="103"/>
                </a:lnTo>
                <a:lnTo>
                  <a:pt x="40" y="114"/>
                </a:lnTo>
                <a:lnTo>
                  <a:pt x="26" y="125"/>
                </a:lnTo>
                <a:lnTo>
                  <a:pt x="0" y="132"/>
                </a:lnTo>
                <a:lnTo>
                  <a:pt x="0" y="206"/>
                </a:lnTo>
                <a:lnTo>
                  <a:pt x="0" y="206"/>
                </a:lnTo>
                <a:lnTo>
                  <a:pt x="7" y="209"/>
                </a:lnTo>
                <a:lnTo>
                  <a:pt x="29" y="224"/>
                </a:lnTo>
                <a:lnTo>
                  <a:pt x="40" y="235"/>
                </a:lnTo>
                <a:lnTo>
                  <a:pt x="48" y="254"/>
                </a:lnTo>
                <a:lnTo>
                  <a:pt x="59" y="276"/>
                </a:lnTo>
                <a:lnTo>
                  <a:pt x="62" y="302"/>
                </a:lnTo>
                <a:lnTo>
                  <a:pt x="103" y="364"/>
                </a:lnTo>
                <a:lnTo>
                  <a:pt x="103" y="364"/>
                </a:lnTo>
                <a:lnTo>
                  <a:pt x="103" y="368"/>
                </a:lnTo>
                <a:lnTo>
                  <a:pt x="103" y="375"/>
                </a:lnTo>
                <a:lnTo>
                  <a:pt x="103" y="379"/>
                </a:lnTo>
                <a:lnTo>
                  <a:pt x="99" y="383"/>
                </a:lnTo>
                <a:lnTo>
                  <a:pt x="92" y="386"/>
                </a:lnTo>
                <a:lnTo>
                  <a:pt x="81" y="390"/>
                </a:lnTo>
                <a:lnTo>
                  <a:pt x="81" y="390"/>
                </a:lnTo>
                <a:lnTo>
                  <a:pt x="103" y="394"/>
                </a:lnTo>
                <a:lnTo>
                  <a:pt x="125" y="401"/>
                </a:lnTo>
                <a:lnTo>
                  <a:pt x="154" y="412"/>
                </a:lnTo>
                <a:lnTo>
                  <a:pt x="180" y="427"/>
                </a:lnTo>
                <a:lnTo>
                  <a:pt x="202" y="449"/>
                </a:lnTo>
                <a:lnTo>
                  <a:pt x="213" y="460"/>
                </a:lnTo>
                <a:lnTo>
                  <a:pt x="221" y="471"/>
                </a:lnTo>
                <a:lnTo>
                  <a:pt x="228" y="486"/>
                </a:lnTo>
                <a:lnTo>
                  <a:pt x="232" y="497"/>
                </a:lnTo>
                <a:lnTo>
                  <a:pt x="250" y="504"/>
                </a:lnTo>
                <a:lnTo>
                  <a:pt x="331" y="508"/>
                </a:lnTo>
                <a:lnTo>
                  <a:pt x="364" y="537"/>
                </a:lnTo>
                <a:lnTo>
                  <a:pt x="357" y="622"/>
                </a:lnTo>
                <a:lnTo>
                  <a:pt x="357" y="622"/>
                </a:lnTo>
                <a:lnTo>
                  <a:pt x="357" y="626"/>
                </a:lnTo>
                <a:lnTo>
                  <a:pt x="353" y="640"/>
                </a:lnTo>
                <a:lnTo>
                  <a:pt x="357" y="655"/>
                </a:lnTo>
                <a:lnTo>
                  <a:pt x="361" y="662"/>
                </a:lnTo>
                <a:lnTo>
                  <a:pt x="368" y="666"/>
                </a:lnTo>
                <a:lnTo>
                  <a:pt x="368" y="666"/>
                </a:lnTo>
                <a:lnTo>
                  <a:pt x="383" y="677"/>
                </a:lnTo>
                <a:lnTo>
                  <a:pt x="386" y="681"/>
                </a:lnTo>
                <a:lnTo>
                  <a:pt x="386" y="688"/>
                </a:lnTo>
                <a:lnTo>
                  <a:pt x="386" y="699"/>
                </a:lnTo>
                <a:lnTo>
                  <a:pt x="383" y="707"/>
                </a:lnTo>
                <a:lnTo>
                  <a:pt x="372" y="714"/>
                </a:lnTo>
                <a:lnTo>
                  <a:pt x="361" y="721"/>
                </a:lnTo>
                <a:lnTo>
                  <a:pt x="361" y="721"/>
                </a:lnTo>
                <a:lnTo>
                  <a:pt x="350" y="732"/>
                </a:lnTo>
                <a:lnTo>
                  <a:pt x="350" y="740"/>
                </a:lnTo>
                <a:lnTo>
                  <a:pt x="353" y="751"/>
                </a:lnTo>
                <a:lnTo>
                  <a:pt x="364" y="758"/>
                </a:lnTo>
                <a:lnTo>
                  <a:pt x="386" y="769"/>
                </a:lnTo>
                <a:lnTo>
                  <a:pt x="398" y="777"/>
                </a:lnTo>
                <a:lnTo>
                  <a:pt x="398" y="777"/>
                </a:lnTo>
                <a:lnTo>
                  <a:pt x="398" y="799"/>
                </a:lnTo>
                <a:lnTo>
                  <a:pt x="405" y="817"/>
                </a:lnTo>
                <a:lnTo>
                  <a:pt x="409" y="824"/>
                </a:lnTo>
                <a:lnTo>
                  <a:pt x="416" y="832"/>
                </a:lnTo>
                <a:lnTo>
                  <a:pt x="416" y="832"/>
                </a:lnTo>
                <a:lnTo>
                  <a:pt x="460" y="847"/>
                </a:lnTo>
                <a:lnTo>
                  <a:pt x="497" y="854"/>
                </a:lnTo>
                <a:lnTo>
                  <a:pt x="541" y="858"/>
                </a:lnTo>
                <a:lnTo>
                  <a:pt x="582" y="917"/>
                </a:lnTo>
                <a:lnTo>
                  <a:pt x="648" y="909"/>
                </a:lnTo>
                <a:lnTo>
                  <a:pt x="663" y="917"/>
                </a:lnTo>
                <a:lnTo>
                  <a:pt x="670" y="979"/>
                </a:lnTo>
                <a:lnTo>
                  <a:pt x="688" y="994"/>
                </a:lnTo>
                <a:lnTo>
                  <a:pt x="711" y="987"/>
                </a:lnTo>
                <a:lnTo>
                  <a:pt x="711" y="987"/>
                </a:lnTo>
                <a:lnTo>
                  <a:pt x="722" y="979"/>
                </a:lnTo>
                <a:lnTo>
                  <a:pt x="733" y="975"/>
                </a:lnTo>
                <a:lnTo>
                  <a:pt x="744" y="972"/>
                </a:lnTo>
                <a:lnTo>
                  <a:pt x="755" y="972"/>
                </a:lnTo>
                <a:lnTo>
                  <a:pt x="758" y="975"/>
                </a:lnTo>
                <a:lnTo>
                  <a:pt x="758" y="979"/>
                </a:lnTo>
                <a:lnTo>
                  <a:pt x="758" y="994"/>
                </a:lnTo>
                <a:lnTo>
                  <a:pt x="751" y="1020"/>
                </a:lnTo>
                <a:lnTo>
                  <a:pt x="751" y="1020"/>
                </a:lnTo>
                <a:lnTo>
                  <a:pt x="744" y="1049"/>
                </a:lnTo>
                <a:lnTo>
                  <a:pt x="744" y="1068"/>
                </a:lnTo>
                <a:lnTo>
                  <a:pt x="751" y="1082"/>
                </a:lnTo>
                <a:lnTo>
                  <a:pt x="762" y="1090"/>
                </a:lnTo>
                <a:lnTo>
                  <a:pt x="773" y="1093"/>
                </a:lnTo>
                <a:lnTo>
                  <a:pt x="784" y="1097"/>
                </a:lnTo>
                <a:lnTo>
                  <a:pt x="795" y="1097"/>
                </a:lnTo>
                <a:lnTo>
                  <a:pt x="795" y="1097"/>
                </a:lnTo>
                <a:lnTo>
                  <a:pt x="799" y="1101"/>
                </a:lnTo>
                <a:lnTo>
                  <a:pt x="799" y="1108"/>
                </a:lnTo>
                <a:lnTo>
                  <a:pt x="795" y="1126"/>
                </a:lnTo>
                <a:lnTo>
                  <a:pt x="781" y="1152"/>
                </a:lnTo>
                <a:lnTo>
                  <a:pt x="781" y="1152"/>
                </a:lnTo>
                <a:lnTo>
                  <a:pt x="773" y="1167"/>
                </a:lnTo>
                <a:lnTo>
                  <a:pt x="766" y="1182"/>
                </a:lnTo>
                <a:lnTo>
                  <a:pt x="762" y="1196"/>
                </a:lnTo>
                <a:lnTo>
                  <a:pt x="762" y="1211"/>
                </a:lnTo>
                <a:lnTo>
                  <a:pt x="769" y="1222"/>
                </a:lnTo>
                <a:lnTo>
                  <a:pt x="784" y="1233"/>
                </a:lnTo>
                <a:lnTo>
                  <a:pt x="806" y="1241"/>
                </a:lnTo>
                <a:lnTo>
                  <a:pt x="839" y="1248"/>
                </a:lnTo>
                <a:lnTo>
                  <a:pt x="839" y="1248"/>
                </a:lnTo>
                <a:lnTo>
                  <a:pt x="873" y="1248"/>
                </a:lnTo>
                <a:lnTo>
                  <a:pt x="895" y="1248"/>
                </a:lnTo>
                <a:lnTo>
                  <a:pt x="913" y="1244"/>
                </a:lnTo>
                <a:lnTo>
                  <a:pt x="924" y="1241"/>
                </a:lnTo>
                <a:lnTo>
                  <a:pt x="932" y="1237"/>
                </a:lnTo>
                <a:lnTo>
                  <a:pt x="935" y="1233"/>
                </a:lnTo>
                <a:lnTo>
                  <a:pt x="939" y="1230"/>
                </a:lnTo>
                <a:lnTo>
                  <a:pt x="1005" y="1266"/>
                </a:lnTo>
                <a:lnTo>
                  <a:pt x="1005" y="1266"/>
                </a:lnTo>
                <a:lnTo>
                  <a:pt x="1027" y="1270"/>
                </a:lnTo>
                <a:lnTo>
                  <a:pt x="1046" y="1274"/>
                </a:lnTo>
                <a:lnTo>
                  <a:pt x="1064" y="1281"/>
                </a:lnTo>
                <a:lnTo>
                  <a:pt x="1071" y="1289"/>
                </a:lnTo>
                <a:lnTo>
                  <a:pt x="1075" y="1296"/>
                </a:lnTo>
                <a:lnTo>
                  <a:pt x="1075" y="1307"/>
                </a:lnTo>
                <a:lnTo>
                  <a:pt x="1075" y="1318"/>
                </a:lnTo>
                <a:lnTo>
                  <a:pt x="1068" y="1333"/>
                </a:lnTo>
                <a:lnTo>
                  <a:pt x="1057" y="1351"/>
                </a:lnTo>
                <a:lnTo>
                  <a:pt x="1042" y="1370"/>
                </a:lnTo>
                <a:lnTo>
                  <a:pt x="1020" y="1395"/>
                </a:lnTo>
                <a:lnTo>
                  <a:pt x="1020" y="1395"/>
                </a:lnTo>
                <a:lnTo>
                  <a:pt x="1005" y="1440"/>
                </a:lnTo>
                <a:lnTo>
                  <a:pt x="990" y="1473"/>
                </a:lnTo>
                <a:lnTo>
                  <a:pt x="979" y="1487"/>
                </a:lnTo>
                <a:lnTo>
                  <a:pt x="972" y="1495"/>
                </a:lnTo>
                <a:lnTo>
                  <a:pt x="972" y="1495"/>
                </a:lnTo>
                <a:lnTo>
                  <a:pt x="961" y="1495"/>
                </a:lnTo>
                <a:lnTo>
                  <a:pt x="954" y="1495"/>
                </a:lnTo>
                <a:lnTo>
                  <a:pt x="946" y="1498"/>
                </a:lnTo>
                <a:lnTo>
                  <a:pt x="935" y="1502"/>
                </a:lnTo>
                <a:lnTo>
                  <a:pt x="924" y="1513"/>
                </a:lnTo>
                <a:lnTo>
                  <a:pt x="917" y="1532"/>
                </a:lnTo>
                <a:lnTo>
                  <a:pt x="909" y="1554"/>
                </a:lnTo>
                <a:lnTo>
                  <a:pt x="909" y="1554"/>
                </a:lnTo>
                <a:lnTo>
                  <a:pt x="906" y="1576"/>
                </a:lnTo>
                <a:lnTo>
                  <a:pt x="895" y="1594"/>
                </a:lnTo>
                <a:lnTo>
                  <a:pt x="887" y="1609"/>
                </a:lnTo>
                <a:lnTo>
                  <a:pt x="876" y="1620"/>
                </a:lnTo>
                <a:lnTo>
                  <a:pt x="862" y="1631"/>
                </a:lnTo>
                <a:lnTo>
                  <a:pt x="854" y="1635"/>
                </a:lnTo>
                <a:lnTo>
                  <a:pt x="854" y="1635"/>
                </a:lnTo>
                <a:lnTo>
                  <a:pt x="847" y="1657"/>
                </a:lnTo>
                <a:lnTo>
                  <a:pt x="839" y="1683"/>
                </a:lnTo>
                <a:lnTo>
                  <a:pt x="836" y="1708"/>
                </a:lnTo>
                <a:lnTo>
                  <a:pt x="839" y="1734"/>
                </a:lnTo>
                <a:lnTo>
                  <a:pt x="847" y="1745"/>
                </a:lnTo>
                <a:lnTo>
                  <a:pt x="854" y="1756"/>
                </a:lnTo>
                <a:lnTo>
                  <a:pt x="862" y="1767"/>
                </a:lnTo>
                <a:lnTo>
                  <a:pt x="876" y="1771"/>
                </a:lnTo>
                <a:lnTo>
                  <a:pt x="895" y="1778"/>
                </a:lnTo>
                <a:lnTo>
                  <a:pt x="917" y="1778"/>
                </a:lnTo>
                <a:lnTo>
                  <a:pt x="917" y="1778"/>
                </a:lnTo>
                <a:lnTo>
                  <a:pt x="932" y="1771"/>
                </a:lnTo>
                <a:lnTo>
                  <a:pt x="950" y="1764"/>
                </a:lnTo>
                <a:lnTo>
                  <a:pt x="968" y="1756"/>
                </a:lnTo>
                <a:lnTo>
                  <a:pt x="987" y="1756"/>
                </a:lnTo>
                <a:lnTo>
                  <a:pt x="994" y="1756"/>
                </a:lnTo>
                <a:lnTo>
                  <a:pt x="998" y="1760"/>
                </a:lnTo>
                <a:lnTo>
                  <a:pt x="1001" y="1764"/>
                </a:lnTo>
                <a:lnTo>
                  <a:pt x="1005" y="1771"/>
                </a:lnTo>
                <a:lnTo>
                  <a:pt x="1005" y="1782"/>
                </a:lnTo>
                <a:lnTo>
                  <a:pt x="1001" y="1797"/>
                </a:lnTo>
                <a:lnTo>
                  <a:pt x="976" y="1944"/>
                </a:lnTo>
                <a:lnTo>
                  <a:pt x="994" y="1992"/>
                </a:lnTo>
                <a:lnTo>
                  <a:pt x="968" y="1999"/>
                </a:lnTo>
                <a:lnTo>
                  <a:pt x="968" y="1999"/>
                </a:lnTo>
                <a:lnTo>
                  <a:pt x="961" y="2007"/>
                </a:lnTo>
                <a:lnTo>
                  <a:pt x="957" y="2010"/>
                </a:lnTo>
                <a:lnTo>
                  <a:pt x="950" y="2021"/>
                </a:lnTo>
                <a:lnTo>
                  <a:pt x="946" y="2032"/>
                </a:lnTo>
                <a:lnTo>
                  <a:pt x="950" y="2044"/>
                </a:lnTo>
                <a:lnTo>
                  <a:pt x="957" y="2058"/>
                </a:lnTo>
                <a:lnTo>
                  <a:pt x="976" y="2073"/>
                </a:lnTo>
                <a:lnTo>
                  <a:pt x="976" y="2073"/>
                </a:lnTo>
                <a:lnTo>
                  <a:pt x="979" y="2073"/>
                </a:lnTo>
                <a:lnTo>
                  <a:pt x="987" y="2080"/>
                </a:lnTo>
                <a:lnTo>
                  <a:pt x="990" y="2088"/>
                </a:lnTo>
                <a:lnTo>
                  <a:pt x="994" y="2099"/>
                </a:lnTo>
                <a:lnTo>
                  <a:pt x="994" y="2113"/>
                </a:lnTo>
                <a:lnTo>
                  <a:pt x="990" y="2128"/>
                </a:lnTo>
                <a:lnTo>
                  <a:pt x="1013" y="2143"/>
                </a:lnTo>
                <a:lnTo>
                  <a:pt x="1016" y="2165"/>
                </a:lnTo>
                <a:lnTo>
                  <a:pt x="1046" y="2176"/>
                </a:lnTo>
                <a:lnTo>
                  <a:pt x="1038" y="2206"/>
                </a:lnTo>
                <a:lnTo>
                  <a:pt x="1060" y="2209"/>
                </a:lnTo>
                <a:lnTo>
                  <a:pt x="1082" y="2191"/>
                </a:lnTo>
                <a:lnTo>
                  <a:pt x="1094" y="2198"/>
                </a:lnTo>
                <a:lnTo>
                  <a:pt x="1123" y="2228"/>
                </a:lnTo>
                <a:lnTo>
                  <a:pt x="1123" y="2228"/>
                </a:lnTo>
                <a:lnTo>
                  <a:pt x="1186" y="2231"/>
                </a:lnTo>
                <a:lnTo>
                  <a:pt x="1230" y="2239"/>
                </a:lnTo>
                <a:lnTo>
                  <a:pt x="1263" y="2246"/>
                </a:lnTo>
                <a:lnTo>
                  <a:pt x="1285" y="2242"/>
                </a:lnTo>
                <a:lnTo>
                  <a:pt x="1307" y="2213"/>
                </a:lnTo>
                <a:lnTo>
                  <a:pt x="1322" y="2158"/>
                </a:lnTo>
                <a:lnTo>
                  <a:pt x="1366" y="2154"/>
                </a:lnTo>
                <a:lnTo>
                  <a:pt x="1403" y="2080"/>
                </a:lnTo>
                <a:lnTo>
                  <a:pt x="1440" y="2069"/>
                </a:lnTo>
                <a:lnTo>
                  <a:pt x="1539" y="2113"/>
                </a:lnTo>
                <a:lnTo>
                  <a:pt x="1539" y="2161"/>
                </a:lnTo>
                <a:lnTo>
                  <a:pt x="1591" y="2235"/>
                </a:lnTo>
                <a:lnTo>
                  <a:pt x="1646" y="2264"/>
                </a:lnTo>
                <a:lnTo>
                  <a:pt x="1646" y="2301"/>
                </a:lnTo>
                <a:lnTo>
                  <a:pt x="1616" y="2390"/>
                </a:lnTo>
                <a:lnTo>
                  <a:pt x="1620" y="2460"/>
                </a:lnTo>
                <a:lnTo>
                  <a:pt x="1620" y="2460"/>
                </a:lnTo>
                <a:lnTo>
                  <a:pt x="1616" y="2463"/>
                </a:lnTo>
                <a:lnTo>
                  <a:pt x="1609" y="2467"/>
                </a:lnTo>
                <a:lnTo>
                  <a:pt x="1609" y="2467"/>
                </a:lnTo>
                <a:lnTo>
                  <a:pt x="1602" y="2463"/>
                </a:lnTo>
                <a:lnTo>
                  <a:pt x="1594" y="2460"/>
                </a:lnTo>
                <a:lnTo>
                  <a:pt x="1587" y="2452"/>
                </a:lnTo>
                <a:lnTo>
                  <a:pt x="1572" y="2463"/>
                </a:lnTo>
                <a:lnTo>
                  <a:pt x="1561" y="2508"/>
                </a:lnTo>
                <a:lnTo>
                  <a:pt x="1524" y="2555"/>
                </a:lnTo>
                <a:lnTo>
                  <a:pt x="1495" y="2552"/>
                </a:lnTo>
                <a:lnTo>
                  <a:pt x="1495" y="2552"/>
                </a:lnTo>
                <a:lnTo>
                  <a:pt x="1491" y="2541"/>
                </a:lnTo>
                <a:lnTo>
                  <a:pt x="1480" y="2519"/>
                </a:lnTo>
                <a:lnTo>
                  <a:pt x="1469" y="2504"/>
                </a:lnTo>
                <a:lnTo>
                  <a:pt x="1458" y="2489"/>
                </a:lnTo>
                <a:lnTo>
                  <a:pt x="1436" y="2478"/>
                </a:lnTo>
                <a:lnTo>
                  <a:pt x="1414" y="2471"/>
                </a:lnTo>
                <a:lnTo>
                  <a:pt x="1407" y="2441"/>
                </a:lnTo>
                <a:lnTo>
                  <a:pt x="1407" y="2441"/>
                </a:lnTo>
                <a:lnTo>
                  <a:pt x="1359" y="2404"/>
                </a:lnTo>
                <a:lnTo>
                  <a:pt x="1314" y="2379"/>
                </a:lnTo>
                <a:lnTo>
                  <a:pt x="1289" y="2368"/>
                </a:lnTo>
                <a:lnTo>
                  <a:pt x="1270" y="2360"/>
                </a:lnTo>
                <a:lnTo>
                  <a:pt x="1215" y="2371"/>
                </a:lnTo>
                <a:lnTo>
                  <a:pt x="1160" y="2345"/>
                </a:lnTo>
                <a:lnTo>
                  <a:pt x="1160" y="2345"/>
                </a:lnTo>
                <a:lnTo>
                  <a:pt x="1156" y="2357"/>
                </a:lnTo>
                <a:lnTo>
                  <a:pt x="1152" y="2371"/>
                </a:lnTo>
                <a:lnTo>
                  <a:pt x="1149" y="2390"/>
                </a:lnTo>
                <a:lnTo>
                  <a:pt x="1152" y="2412"/>
                </a:lnTo>
                <a:lnTo>
                  <a:pt x="1156" y="2434"/>
                </a:lnTo>
                <a:lnTo>
                  <a:pt x="1167" y="2452"/>
                </a:lnTo>
                <a:lnTo>
                  <a:pt x="1189" y="2474"/>
                </a:lnTo>
                <a:lnTo>
                  <a:pt x="1189" y="2474"/>
                </a:lnTo>
                <a:lnTo>
                  <a:pt x="1193" y="2474"/>
                </a:lnTo>
                <a:lnTo>
                  <a:pt x="1200" y="2482"/>
                </a:lnTo>
                <a:lnTo>
                  <a:pt x="1204" y="2489"/>
                </a:lnTo>
                <a:lnTo>
                  <a:pt x="1204" y="2496"/>
                </a:lnTo>
                <a:lnTo>
                  <a:pt x="1204" y="2508"/>
                </a:lnTo>
                <a:lnTo>
                  <a:pt x="1200" y="2522"/>
                </a:lnTo>
                <a:lnTo>
                  <a:pt x="1200" y="2522"/>
                </a:lnTo>
                <a:lnTo>
                  <a:pt x="1186" y="2563"/>
                </a:lnTo>
                <a:lnTo>
                  <a:pt x="1178" y="2614"/>
                </a:lnTo>
                <a:lnTo>
                  <a:pt x="1167" y="2677"/>
                </a:lnTo>
                <a:lnTo>
                  <a:pt x="1167" y="2677"/>
                </a:lnTo>
                <a:lnTo>
                  <a:pt x="1167" y="2684"/>
                </a:lnTo>
                <a:lnTo>
                  <a:pt x="1167" y="2692"/>
                </a:lnTo>
                <a:lnTo>
                  <a:pt x="1164" y="2699"/>
                </a:lnTo>
                <a:lnTo>
                  <a:pt x="1156" y="2706"/>
                </a:lnTo>
                <a:lnTo>
                  <a:pt x="1141" y="2710"/>
                </a:lnTo>
                <a:lnTo>
                  <a:pt x="1127" y="2714"/>
                </a:lnTo>
                <a:lnTo>
                  <a:pt x="1101" y="2714"/>
                </a:lnTo>
                <a:lnTo>
                  <a:pt x="1101" y="2714"/>
                </a:lnTo>
                <a:lnTo>
                  <a:pt x="1075" y="2717"/>
                </a:lnTo>
                <a:lnTo>
                  <a:pt x="1057" y="2717"/>
                </a:lnTo>
                <a:lnTo>
                  <a:pt x="1038" y="2725"/>
                </a:lnTo>
                <a:lnTo>
                  <a:pt x="1024" y="2732"/>
                </a:lnTo>
                <a:lnTo>
                  <a:pt x="1013" y="2740"/>
                </a:lnTo>
                <a:lnTo>
                  <a:pt x="1001" y="2751"/>
                </a:lnTo>
                <a:lnTo>
                  <a:pt x="983" y="2776"/>
                </a:lnTo>
                <a:lnTo>
                  <a:pt x="943" y="2798"/>
                </a:lnTo>
                <a:lnTo>
                  <a:pt x="943" y="2798"/>
                </a:lnTo>
                <a:lnTo>
                  <a:pt x="928" y="2817"/>
                </a:lnTo>
                <a:lnTo>
                  <a:pt x="913" y="2835"/>
                </a:lnTo>
                <a:lnTo>
                  <a:pt x="902" y="2857"/>
                </a:lnTo>
                <a:lnTo>
                  <a:pt x="891" y="2883"/>
                </a:lnTo>
                <a:lnTo>
                  <a:pt x="891" y="2898"/>
                </a:lnTo>
                <a:lnTo>
                  <a:pt x="891" y="2909"/>
                </a:lnTo>
                <a:lnTo>
                  <a:pt x="895" y="2920"/>
                </a:lnTo>
                <a:lnTo>
                  <a:pt x="902" y="2931"/>
                </a:lnTo>
                <a:lnTo>
                  <a:pt x="913" y="2942"/>
                </a:lnTo>
                <a:lnTo>
                  <a:pt x="928" y="2953"/>
                </a:lnTo>
                <a:lnTo>
                  <a:pt x="928" y="2953"/>
                </a:lnTo>
                <a:lnTo>
                  <a:pt x="935" y="2957"/>
                </a:lnTo>
                <a:lnTo>
                  <a:pt x="943" y="2961"/>
                </a:lnTo>
                <a:lnTo>
                  <a:pt x="954" y="2968"/>
                </a:lnTo>
                <a:lnTo>
                  <a:pt x="961" y="2983"/>
                </a:lnTo>
                <a:lnTo>
                  <a:pt x="965" y="3001"/>
                </a:lnTo>
                <a:lnTo>
                  <a:pt x="968" y="3027"/>
                </a:lnTo>
                <a:lnTo>
                  <a:pt x="968" y="3056"/>
                </a:lnTo>
                <a:lnTo>
                  <a:pt x="968" y="3056"/>
                </a:lnTo>
                <a:lnTo>
                  <a:pt x="968" y="3064"/>
                </a:lnTo>
                <a:lnTo>
                  <a:pt x="972" y="3071"/>
                </a:lnTo>
                <a:lnTo>
                  <a:pt x="979" y="3078"/>
                </a:lnTo>
                <a:lnTo>
                  <a:pt x="990" y="3089"/>
                </a:lnTo>
                <a:lnTo>
                  <a:pt x="1005" y="3104"/>
                </a:lnTo>
                <a:lnTo>
                  <a:pt x="1031" y="3119"/>
                </a:lnTo>
                <a:lnTo>
                  <a:pt x="1060" y="3134"/>
                </a:lnTo>
                <a:lnTo>
                  <a:pt x="1060" y="3134"/>
                </a:lnTo>
                <a:lnTo>
                  <a:pt x="1064" y="3137"/>
                </a:lnTo>
                <a:lnTo>
                  <a:pt x="1071" y="3148"/>
                </a:lnTo>
                <a:lnTo>
                  <a:pt x="1068" y="3156"/>
                </a:lnTo>
                <a:lnTo>
                  <a:pt x="1064" y="3163"/>
                </a:lnTo>
                <a:lnTo>
                  <a:pt x="1053" y="3174"/>
                </a:lnTo>
                <a:lnTo>
                  <a:pt x="1038" y="3185"/>
                </a:lnTo>
                <a:lnTo>
                  <a:pt x="1038" y="3185"/>
                </a:lnTo>
                <a:lnTo>
                  <a:pt x="1038" y="3189"/>
                </a:lnTo>
                <a:lnTo>
                  <a:pt x="1038" y="3196"/>
                </a:lnTo>
                <a:lnTo>
                  <a:pt x="1042" y="3200"/>
                </a:lnTo>
                <a:lnTo>
                  <a:pt x="1049" y="3207"/>
                </a:lnTo>
                <a:lnTo>
                  <a:pt x="1057" y="3211"/>
                </a:lnTo>
                <a:lnTo>
                  <a:pt x="1071" y="3207"/>
                </a:lnTo>
                <a:lnTo>
                  <a:pt x="1094" y="3204"/>
                </a:lnTo>
                <a:lnTo>
                  <a:pt x="1094" y="3204"/>
                </a:lnTo>
                <a:lnTo>
                  <a:pt x="1116" y="3200"/>
                </a:lnTo>
                <a:lnTo>
                  <a:pt x="1130" y="3200"/>
                </a:lnTo>
                <a:lnTo>
                  <a:pt x="1138" y="3204"/>
                </a:lnTo>
                <a:lnTo>
                  <a:pt x="1141" y="3211"/>
                </a:lnTo>
                <a:lnTo>
                  <a:pt x="1145" y="3218"/>
                </a:lnTo>
                <a:lnTo>
                  <a:pt x="1145" y="3226"/>
                </a:lnTo>
                <a:lnTo>
                  <a:pt x="1145" y="3233"/>
                </a:lnTo>
                <a:lnTo>
                  <a:pt x="1193" y="3240"/>
                </a:lnTo>
                <a:lnTo>
                  <a:pt x="1193" y="3240"/>
                </a:lnTo>
                <a:lnTo>
                  <a:pt x="1193" y="3274"/>
                </a:lnTo>
                <a:lnTo>
                  <a:pt x="1189" y="3310"/>
                </a:lnTo>
                <a:lnTo>
                  <a:pt x="1182" y="3351"/>
                </a:lnTo>
                <a:lnTo>
                  <a:pt x="1167" y="3391"/>
                </a:lnTo>
                <a:lnTo>
                  <a:pt x="1160" y="3410"/>
                </a:lnTo>
                <a:lnTo>
                  <a:pt x="1145" y="3428"/>
                </a:lnTo>
                <a:lnTo>
                  <a:pt x="1130" y="3443"/>
                </a:lnTo>
                <a:lnTo>
                  <a:pt x="1112" y="3454"/>
                </a:lnTo>
                <a:lnTo>
                  <a:pt x="1094" y="3465"/>
                </a:lnTo>
                <a:lnTo>
                  <a:pt x="1068" y="3469"/>
                </a:lnTo>
                <a:lnTo>
                  <a:pt x="1068" y="3469"/>
                </a:lnTo>
                <a:lnTo>
                  <a:pt x="1060" y="3469"/>
                </a:lnTo>
                <a:lnTo>
                  <a:pt x="1053" y="3469"/>
                </a:lnTo>
                <a:lnTo>
                  <a:pt x="1046" y="3469"/>
                </a:lnTo>
                <a:lnTo>
                  <a:pt x="1042" y="3476"/>
                </a:lnTo>
                <a:lnTo>
                  <a:pt x="1038" y="3484"/>
                </a:lnTo>
                <a:lnTo>
                  <a:pt x="1035" y="3498"/>
                </a:lnTo>
                <a:lnTo>
                  <a:pt x="1042" y="3520"/>
                </a:lnTo>
                <a:lnTo>
                  <a:pt x="1042" y="3520"/>
                </a:lnTo>
                <a:lnTo>
                  <a:pt x="1053" y="3542"/>
                </a:lnTo>
                <a:lnTo>
                  <a:pt x="1068" y="3561"/>
                </a:lnTo>
                <a:lnTo>
                  <a:pt x="1086" y="3576"/>
                </a:lnTo>
                <a:lnTo>
                  <a:pt x="1105" y="3587"/>
                </a:lnTo>
                <a:lnTo>
                  <a:pt x="1141" y="3601"/>
                </a:lnTo>
                <a:lnTo>
                  <a:pt x="1156" y="3605"/>
                </a:lnTo>
                <a:lnTo>
                  <a:pt x="1300" y="3620"/>
                </a:lnTo>
                <a:lnTo>
                  <a:pt x="1300" y="3620"/>
                </a:lnTo>
                <a:lnTo>
                  <a:pt x="1311" y="3612"/>
                </a:lnTo>
                <a:lnTo>
                  <a:pt x="1322" y="3605"/>
                </a:lnTo>
                <a:lnTo>
                  <a:pt x="1337" y="3598"/>
                </a:lnTo>
                <a:lnTo>
                  <a:pt x="1355" y="3594"/>
                </a:lnTo>
                <a:lnTo>
                  <a:pt x="1373" y="3598"/>
                </a:lnTo>
                <a:lnTo>
                  <a:pt x="1388" y="3609"/>
                </a:lnTo>
                <a:lnTo>
                  <a:pt x="1407" y="3627"/>
                </a:lnTo>
                <a:lnTo>
                  <a:pt x="1499" y="3620"/>
                </a:lnTo>
                <a:lnTo>
                  <a:pt x="1499" y="3704"/>
                </a:lnTo>
                <a:lnTo>
                  <a:pt x="1521" y="3727"/>
                </a:lnTo>
                <a:lnTo>
                  <a:pt x="1521" y="3727"/>
                </a:lnTo>
                <a:lnTo>
                  <a:pt x="1535" y="3730"/>
                </a:lnTo>
                <a:lnTo>
                  <a:pt x="1576" y="3741"/>
                </a:lnTo>
                <a:lnTo>
                  <a:pt x="1598" y="3749"/>
                </a:lnTo>
                <a:lnTo>
                  <a:pt x="1620" y="3760"/>
                </a:lnTo>
                <a:lnTo>
                  <a:pt x="1639" y="3771"/>
                </a:lnTo>
                <a:lnTo>
                  <a:pt x="1646" y="3785"/>
                </a:lnTo>
                <a:lnTo>
                  <a:pt x="1646" y="3785"/>
                </a:lnTo>
                <a:lnTo>
                  <a:pt x="1661" y="3789"/>
                </a:lnTo>
                <a:lnTo>
                  <a:pt x="1679" y="3789"/>
                </a:lnTo>
                <a:lnTo>
                  <a:pt x="1701" y="3782"/>
                </a:lnTo>
                <a:lnTo>
                  <a:pt x="1701" y="3782"/>
                </a:lnTo>
                <a:lnTo>
                  <a:pt x="1731" y="3774"/>
                </a:lnTo>
                <a:lnTo>
                  <a:pt x="1749" y="3774"/>
                </a:lnTo>
                <a:lnTo>
                  <a:pt x="1764" y="3774"/>
                </a:lnTo>
                <a:lnTo>
                  <a:pt x="1782" y="3774"/>
                </a:lnTo>
                <a:lnTo>
                  <a:pt x="1801" y="3782"/>
                </a:lnTo>
                <a:lnTo>
                  <a:pt x="1815" y="3793"/>
                </a:lnTo>
                <a:lnTo>
                  <a:pt x="1826" y="3804"/>
                </a:lnTo>
                <a:lnTo>
                  <a:pt x="1826" y="3804"/>
                </a:lnTo>
                <a:lnTo>
                  <a:pt x="1837" y="3811"/>
                </a:lnTo>
                <a:lnTo>
                  <a:pt x="1848" y="3811"/>
                </a:lnTo>
                <a:lnTo>
                  <a:pt x="1852" y="3811"/>
                </a:lnTo>
                <a:lnTo>
                  <a:pt x="1856" y="3804"/>
                </a:lnTo>
                <a:lnTo>
                  <a:pt x="1860" y="3789"/>
                </a:lnTo>
                <a:lnTo>
                  <a:pt x="1885" y="3797"/>
                </a:lnTo>
                <a:lnTo>
                  <a:pt x="1885" y="3797"/>
                </a:lnTo>
                <a:lnTo>
                  <a:pt x="1896" y="3815"/>
                </a:lnTo>
                <a:lnTo>
                  <a:pt x="1904" y="3833"/>
                </a:lnTo>
                <a:lnTo>
                  <a:pt x="1907" y="3852"/>
                </a:lnTo>
                <a:lnTo>
                  <a:pt x="1907" y="3852"/>
                </a:lnTo>
                <a:lnTo>
                  <a:pt x="1907" y="3878"/>
                </a:lnTo>
                <a:lnTo>
                  <a:pt x="1904" y="3889"/>
                </a:lnTo>
                <a:lnTo>
                  <a:pt x="1937" y="3940"/>
                </a:lnTo>
                <a:lnTo>
                  <a:pt x="1937" y="3940"/>
                </a:lnTo>
                <a:lnTo>
                  <a:pt x="1981" y="3992"/>
                </a:lnTo>
                <a:lnTo>
                  <a:pt x="2018" y="4029"/>
                </a:lnTo>
                <a:lnTo>
                  <a:pt x="2051" y="4054"/>
                </a:lnTo>
                <a:lnTo>
                  <a:pt x="2051" y="4054"/>
                </a:lnTo>
                <a:lnTo>
                  <a:pt x="2066" y="4062"/>
                </a:lnTo>
                <a:lnTo>
                  <a:pt x="2080" y="4065"/>
                </a:lnTo>
                <a:lnTo>
                  <a:pt x="2121" y="4069"/>
                </a:lnTo>
                <a:lnTo>
                  <a:pt x="2169" y="4069"/>
                </a:lnTo>
                <a:lnTo>
                  <a:pt x="2169" y="4069"/>
                </a:lnTo>
                <a:close/>
              </a:path>
            </a:pathLst>
          </a:custGeom>
          <a:solidFill>
            <a:srgbClr val="C9CACB"/>
          </a:solidFill>
          <a:ln w="11747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7569200" y="4082742"/>
            <a:ext cx="1046163" cy="2024063"/>
          </a:xfrm>
          <a:custGeom>
            <a:avLst/>
            <a:gdLst>
              <a:gd name="T0" fmla="*/ 556 w 659"/>
              <a:gd name="T1" fmla="*/ 376 h 1275"/>
              <a:gd name="T2" fmla="*/ 512 w 659"/>
              <a:gd name="T3" fmla="*/ 302 h 1275"/>
              <a:gd name="T4" fmla="*/ 530 w 659"/>
              <a:gd name="T5" fmla="*/ 174 h 1275"/>
              <a:gd name="T6" fmla="*/ 523 w 659"/>
              <a:gd name="T7" fmla="*/ 126 h 1275"/>
              <a:gd name="T8" fmla="*/ 423 w 659"/>
              <a:gd name="T9" fmla="*/ 34 h 1275"/>
              <a:gd name="T10" fmla="*/ 269 w 659"/>
              <a:gd name="T11" fmla="*/ 0 h 1275"/>
              <a:gd name="T12" fmla="*/ 258 w 659"/>
              <a:gd name="T13" fmla="*/ 45 h 1275"/>
              <a:gd name="T14" fmla="*/ 298 w 659"/>
              <a:gd name="T15" fmla="*/ 129 h 1275"/>
              <a:gd name="T16" fmla="*/ 313 w 659"/>
              <a:gd name="T17" fmla="*/ 144 h 1275"/>
              <a:gd name="T18" fmla="*/ 309 w 659"/>
              <a:gd name="T19" fmla="*/ 177 h 1275"/>
              <a:gd name="T20" fmla="*/ 276 w 659"/>
              <a:gd name="T21" fmla="*/ 332 h 1275"/>
              <a:gd name="T22" fmla="*/ 265 w 659"/>
              <a:gd name="T23" fmla="*/ 361 h 1275"/>
              <a:gd name="T24" fmla="*/ 210 w 659"/>
              <a:gd name="T25" fmla="*/ 369 h 1275"/>
              <a:gd name="T26" fmla="*/ 133 w 659"/>
              <a:gd name="T27" fmla="*/ 387 h 1275"/>
              <a:gd name="T28" fmla="*/ 52 w 659"/>
              <a:gd name="T29" fmla="*/ 453 h 1275"/>
              <a:gd name="T30" fmla="*/ 11 w 659"/>
              <a:gd name="T31" fmla="*/ 512 h 1275"/>
              <a:gd name="T32" fmla="*/ 4 w 659"/>
              <a:gd name="T33" fmla="*/ 575 h 1275"/>
              <a:gd name="T34" fmla="*/ 37 w 659"/>
              <a:gd name="T35" fmla="*/ 608 h 1275"/>
              <a:gd name="T36" fmla="*/ 70 w 659"/>
              <a:gd name="T37" fmla="*/ 638 h 1275"/>
              <a:gd name="T38" fmla="*/ 77 w 659"/>
              <a:gd name="T39" fmla="*/ 711 h 1275"/>
              <a:gd name="T40" fmla="*/ 99 w 659"/>
              <a:gd name="T41" fmla="*/ 744 h 1275"/>
              <a:gd name="T42" fmla="*/ 169 w 659"/>
              <a:gd name="T43" fmla="*/ 789 h 1275"/>
              <a:gd name="T44" fmla="*/ 173 w 659"/>
              <a:gd name="T45" fmla="*/ 818 h 1275"/>
              <a:gd name="T46" fmla="*/ 147 w 659"/>
              <a:gd name="T47" fmla="*/ 844 h 1275"/>
              <a:gd name="T48" fmla="*/ 166 w 659"/>
              <a:gd name="T49" fmla="*/ 866 h 1275"/>
              <a:gd name="T50" fmla="*/ 225 w 659"/>
              <a:gd name="T51" fmla="*/ 855 h 1275"/>
              <a:gd name="T52" fmla="*/ 254 w 659"/>
              <a:gd name="T53" fmla="*/ 873 h 1275"/>
              <a:gd name="T54" fmla="*/ 302 w 659"/>
              <a:gd name="T55" fmla="*/ 895 h 1275"/>
              <a:gd name="T56" fmla="*/ 276 w 659"/>
              <a:gd name="T57" fmla="*/ 1046 h 1275"/>
              <a:gd name="T58" fmla="*/ 221 w 659"/>
              <a:gd name="T59" fmla="*/ 1109 h 1275"/>
              <a:gd name="T60" fmla="*/ 169 w 659"/>
              <a:gd name="T61" fmla="*/ 1124 h 1275"/>
              <a:gd name="T62" fmla="*/ 147 w 659"/>
              <a:gd name="T63" fmla="*/ 1139 h 1275"/>
              <a:gd name="T64" fmla="*/ 162 w 659"/>
              <a:gd name="T65" fmla="*/ 1197 h 1275"/>
              <a:gd name="T66" fmla="*/ 250 w 659"/>
              <a:gd name="T67" fmla="*/ 1256 h 1275"/>
              <a:gd name="T68" fmla="*/ 416 w 659"/>
              <a:gd name="T69" fmla="*/ 1271 h 1275"/>
              <a:gd name="T70" fmla="*/ 453 w 659"/>
              <a:gd name="T71" fmla="*/ 1223 h 1275"/>
              <a:gd name="T72" fmla="*/ 460 w 659"/>
              <a:gd name="T73" fmla="*/ 1139 h 1275"/>
              <a:gd name="T74" fmla="*/ 442 w 659"/>
              <a:gd name="T75" fmla="*/ 1102 h 1275"/>
              <a:gd name="T76" fmla="*/ 453 w 659"/>
              <a:gd name="T77" fmla="*/ 1032 h 1275"/>
              <a:gd name="T78" fmla="*/ 534 w 659"/>
              <a:gd name="T79" fmla="*/ 936 h 1275"/>
              <a:gd name="T80" fmla="*/ 512 w 659"/>
              <a:gd name="T81" fmla="*/ 840 h 1275"/>
              <a:gd name="T82" fmla="*/ 457 w 659"/>
              <a:gd name="T83" fmla="*/ 796 h 1275"/>
              <a:gd name="T84" fmla="*/ 398 w 659"/>
              <a:gd name="T85" fmla="*/ 789 h 1275"/>
              <a:gd name="T86" fmla="*/ 401 w 659"/>
              <a:gd name="T87" fmla="*/ 737 h 1275"/>
              <a:gd name="T88" fmla="*/ 416 w 659"/>
              <a:gd name="T89" fmla="*/ 708 h 1275"/>
              <a:gd name="T90" fmla="*/ 460 w 659"/>
              <a:gd name="T91" fmla="*/ 697 h 1275"/>
              <a:gd name="T92" fmla="*/ 493 w 659"/>
              <a:gd name="T93" fmla="*/ 678 h 1275"/>
              <a:gd name="T94" fmla="*/ 479 w 659"/>
              <a:gd name="T95" fmla="*/ 641 h 1275"/>
              <a:gd name="T96" fmla="*/ 508 w 659"/>
              <a:gd name="T97" fmla="*/ 579 h 1275"/>
              <a:gd name="T98" fmla="*/ 508 w 659"/>
              <a:gd name="T99" fmla="*/ 520 h 1275"/>
              <a:gd name="T100" fmla="*/ 501 w 659"/>
              <a:gd name="T101" fmla="*/ 468 h 1275"/>
              <a:gd name="T102" fmla="*/ 552 w 659"/>
              <a:gd name="T103" fmla="*/ 439 h 1275"/>
              <a:gd name="T104" fmla="*/ 611 w 659"/>
              <a:gd name="T105" fmla="*/ 391 h 1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59" h="1275">
                <a:moveTo>
                  <a:pt x="611" y="391"/>
                </a:moveTo>
                <a:lnTo>
                  <a:pt x="611" y="391"/>
                </a:lnTo>
                <a:lnTo>
                  <a:pt x="582" y="387"/>
                </a:lnTo>
                <a:lnTo>
                  <a:pt x="556" y="376"/>
                </a:lnTo>
                <a:lnTo>
                  <a:pt x="538" y="361"/>
                </a:lnTo>
                <a:lnTo>
                  <a:pt x="527" y="347"/>
                </a:lnTo>
                <a:lnTo>
                  <a:pt x="516" y="325"/>
                </a:lnTo>
                <a:lnTo>
                  <a:pt x="512" y="302"/>
                </a:lnTo>
                <a:lnTo>
                  <a:pt x="508" y="280"/>
                </a:lnTo>
                <a:lnTo>
                  <a:pt x="508" y="258"/>
                </a:lnTo>
                <a:lnTo>
                  <a:pt x="519" y="210"/>
                </a:lnTo>
                <a:lnTo>
                  <a:pt x="530" y="174"/>
                </a:lnTo>
                <a:lnTo>
                  <a:pt x="545" y="133"/>
                </a:lnTo>
                <a:lnTo>
                  <a:pt x="545" y="133"/>
                </a:lnTo>
                <a:lnTo>
                  <a:pt x="545" y="133"/>
                </a:lnTo>
                <a:lnTo>
                  <a:pt x="523" y="126"/>
                </a:lnTo>
                <a:lnTo>
                  <a:pt x="516" y="96"/>
                </a:lnTo>
                <a:lnTo>
                  <a:pt x="516" y="96"/>
                </a:lnTo>
                <a:lnTo>
                  <a:pt x="468" y="59"/>
                </a:lnTo>
                <a:lnTo>
                  <a:pt x="423" y="34"/>
                </a:lnTo>
                <a:lnTo>
                  <a:pt x="398" y="23"/>
                </a:lnTo>
                <a:lnTo>
                  <a:pt x="379" y="15"/>
                </a:lnTo>
                <a:lnTo>
                  <a:pt x="324" y="26"/>
                </a:lnTo>
                <a:lnTo>
                  <a:pt x="269" y="0"/>
                </a:lnTo>
                <a:lnTo>
                  <a:pt x="269" y="0"/>
                </a:lnTo>
                <a:lnTo>
                  <a:pt x="265" y="12"/>
                </a:lnTo>
                <a:lnTo>
                  <a:pt x="261" y="26"/>
                </a:lnTo>
                <a:lnTo>
                  <a:pt x="258" y="45"/>
                </a:lnTo>
                <a:lnTo>
                  <a:pt x="261" y="67"/>
                </a:lnTo>
                <a:lnTo>
                  <a:pt x="265" y="89"/>
                </a:lnTo>
                <a:lnTo>
                  <a:pt x="276" y="107"/>
                </a:lnTo>
                <a:lnTo>
                  <a:pt x="298" y="129"/>
                </a:lnTo>
                <a:lnTo>
                  <a:pt x="298" y="129"/>
                </a:lnTo>
                <a:lnTo>
                  <a:pt x="302" y="129"/>
                </a:lnTo>
                <a:lnTo>
                  <a:pt x="309" y="137"/>
                </a:lnTo>
                <a:lnTo>
                  <a:pt x="313" y="144"/>
                </a:lnTo>
                <a:lnTo>
                  <a:pt x="313" y="151"/>
                </a:lnTo>
                <a:lnTo>
                  <a:pt x="313" y="163"/>
                </a:lnTo>
                <a:lnTo>
                  <a:pt x="309" y="177"/>
                </a:lnTo>
                <a:lnTo>
                  <a:pt x="309" y="177"/>
                </a:lnTo>
                <a:lnTo>
                  <a:pt x="295" y="218"/>
                </a:lnTo>
                <a:lnTo>
                  <a:pt x="287" y="269"/>
                </a:lnTo>
                <a:lnTo>
                  <a:pt x="276" y="332"/>
                </a:lnTo>
                <a:lnTo>
                  <a:pt x="276" y="332"/>
                </a:lnTo>
                <a:lnTo>
                  <a:pt x="276" y="339"/>
                </a:lnTo>
                <a:lnTo>
                  <a:pt x="276" y="347"/>
                </a:lnTo>
                <a:lnTo>
                  <a:pt x="273" y="354"/>
                </a:lnTo>
                <a:lnTo>
                  <a:pt x="265" y="361"/>
                </a:lnTo>
                <a:lnTo>
                  <a:pt x="250" y="365"/>
                </a:lnTo>
                <a:lnTo>
                  <a:pt x="236" y="369"/>
                </a:lnTo>
                <a:lnTo>
                  <a:pt x="210" y="369"/>
                </a:lnTo>
                <a:lnTo>
                  <a:pt x="210" y="369"/>
                </a:lnTo>
                <a:lnTo>
                  <a:pt x="184" y="372"/>
                </a:lnTo>
                <a:lnTo>
                  <a:pt x="166" y="372"/>
                </a:lnTo>
                <a:lnTo>
                  <a:pt x="147" y="380"/>
                </a:lnTo>
                <a:lnTo>
                  <a:pt x="133" y="387"/>
                </a:lnTo>
                <a:lnTo>
                  <a:pt x="122" y="395"/>
                </a:lnTo>
                <a:lnTo>
                  <a:pt x="110" y="406"/>
                </a:lnTo>
                <a:lnTo>
                  <a:pt x="92" y="431"/>
                </a:lnTo>
                <a:lnTo>
                  <a:pt x="52" y="453"/>
                </a:lnTo>
                <a:lnTo>
                  <a:pt x="52" y="453"/>
                </a:lnTo>
                <a:lnTo>
                  <a:pt x="37" y="472"/>
                </a:lnTo>
                <a:lnTo>
                  <a:pt x="22" y="490"/>
                </a:lnTo>
                <a:lnTo>
                  <a:pt x="11" y="512"/>
                </a:lnTo>
                <a:lnTo>
                  <a:pt x="0" y="538"/>
                </a:lnTo>
                <a:lnTo>
                  <a:pt x="0" y="553"/>
                </a:lnTo>
                <a:lnTo>
                  <a:pt x="0" y="564"/>
                </a:lnTo>
                <a:lnTo>
                  <a:pt x="4" y="575"/>
                </a:lnTo>
                <a:lnTo>
                  <a:pt x="11" y="586"/>
                </a:lnTo>
                <a:lnTo>
                  <a:pt x="22" y="597"/>
                </a:lnTo>
                <a:lnTo>
                  <a:pt x="37" y="608"/>
                </a:lnTo>
                <a:lnTo>
                  <a:pt x="37" y="608"/>
                </a:lnTo>
                <a:lnTo>
                  <a:pt x="44" y="612"/>
                </a:lnTo>
                <a:lnTo>
                  <a:pt x="52" y="616"/>
                </a:lnTo>
                <a:lnTo>
                  <a:pt x="63" y="623"/>
                </a:lnTo>
                <a:lnTo>
                  <a:pt x="70" y="638"/>
                </a:lnTo>
                <a:lnTo>
                  <a:pt x="74" y="656"/>
                </a:lnTo>
                <a:lnTo>
                  <a:pt x="77" y="682"/>
                </a:lnTo>
                <a:lnTo>
                  <a:pt x="77" y="711"/>
                </a:lnTo>
                <a:lnTo>
                  <a:pt x="77" y="711"/>
                </a:lnTo>
                <a:lnTo>
                  <a:pt x="77" y="719"/>
                </a:lnTo>
                <a:lnTo>
                  <a:pt x="81" y="726"/>
                </a:lnTo>
                <a:lnTo>
                  <a:pt x="88" y="733"/>
                </a:lnTo>
                <a:lnTo>
                  <a:pt x="99" y="744"/>
                </a:lnTo>
                <a:lnTo>
                  <a:pt x="114" y="759"/>
                </a:lnTo>
                <a:lnTo>
                  <a:pt x="140" y="774"/>
                </a:lnTo>
                <a:lnTo>
                  <a:pt x="169" y="789"/>
                </a:lnTo>
                <a:lnTo>
                  <a:pt x="169" y="789"/>
                </a:lnTo>
                <a:lnTo>
                  <a:pt x="173" y="792"/>
                </a:lnTo>
                <a:lnTo>
                  <a:pt x="180" y="803"/>
                </a:lnTo>
                <a:lnTo>
                  <a:pt x="177" y="811"/>
                </a:lnTo>
                <a:lnTo>
                  <a:pt x="173" y="818"/>
                </a:lnTo>
                <a:lnTo>
                  <a:pt x="162" y="829"/>
                </a:lnTo>
                <a:lnTo>
                  <a:pt x="147" y="840"/>
                </a:lnTo>
                <a:lnTo>
                  <a:pt x="147" y="840"/>
                </a:lnTo>
                <a:lnTo>
                  <a:pt x="147" y="844"/>
                </a:lnTo>
                <a:lnTo>
                  <a:pt x="147" y="851"/>
                </a:lnTo>
                <a:lnTo>
                  <a:pt x="151" y="855"/>
                </a:lnTo>
                <a:lnTo>
                  <a:pt x="158" y="862"/>
                </a:lnTo>
                <a:lnTo>
                  <a:pt x="166" y="866"/>
                </a:lnTo>
                <a:lnTo>
                  <a:pt x="180" y="862"/>
                </a:lnTo>
                <a:lnTo>
                  <a:pt x="203" y="859"/>
                </a:lnTo>
                <a:lnTo>
                  <a:pt x="203" y="859"/>
                </a:lnTo>
                <a:lnTo>
                  <a:pt x="225" y="855"/>
                </a:lnTo>
                <a:lnTo>
                  <a:pt x="239" y="855"/>
                </a:lnTo>
                <a:lnTo>
                  <a:pt x="247" y="859"/>
                </a:lnTo>
                <a:lnTo>
                  <a:pt x="250" y="866"/>
                </a:lnTo>
                <a:lnTo>
                  <a:pt x="254" y="873"/>
                </a:lnTo>
                <a:lnTo>
                  <a:pt x="254" y="881"/>
                </a:lnTo>
                <a:lnTo>
                  <a:pt x="254" y="888"/>
                </a:lnTo>
                <a:lnTo>
                  <a:pt x="302" y="895"/>
                </a:lnTo>
                <a:lnTo>
                  <a:pt x="302" y="895"/>
                </a:lnTo>
                <a:lnTo>
                  <a:pt x="302" y="929"/>
                </a:lnTo>
                <a:lnTo>
                  <a:pt x="298" y="965"/>
                </a:lnTo>
                <a:lnTo>
                  <a:pt x="291" y="1006"/>
                </a:lnTo>
                <a:lnTo>
                  <a:pt x="276" y="1046"/>
                </a:lnTo>
                <a:lnTo>
                  <a:pt x="269" y="1065"/>
                </a:lnTo>
                <a:lnTo>
                  <a:pt x="254" y="1083"/>
                </a:lnTo>
                <a:lnTo>
                  <a:pt x="239" y="1098"/>
                </a:lnTo>
                <a:lnTo>
                  <a:pt x="221" y="1109"/>
                </a:lnTo>
                <a:lnTo>
                  <a:pt x="203" y="1120"/>
                </a:lnTo>
                <a:lnTo>
                  <a:pt x="177" y="1124"/>
                </a:lnTo>
                <a:lnTo>
                  <a:pt x="177" y="1124"/>
                </a:lnTo>
                <a:lnTo>
                  <a:pt x="169" y="1124"/>
                </a:lnTo>
                <a:lnTo>
                  <a:pt x="162" y="1124"/>
                </a:lnTo>
                <a:lnTo>
                  <a:pt x="155" y="1124"/>
                </a:lnTo>
                <a:lnTo>
                  <a:pt x="151" y="1131"/>
                </a:lnTo>
                <a:lnTo>
                  <a:pt x="147" y="1139"/>
                </a:lnTo>
                <a:lnTo>
                  <a:pt x="144" y="1153"/>
                </a:lnTo>
                <a:lnTo>
                  <a:pt x="151" y="1175"/>
                </a:lnTo>
                <a:lnTo>
                  <a:pt x="151" y="1175"/>
                </a:lnTo>
                <a:lnTo>
                  <a:pt x="162" y="1197"/>
                </a:lnTo>
                <a:lnTo>
                  <a:pt x="177" y="1216"/>
                </a:lnTo>
                <a:lnTo>
                  <a:pt x="195" y="1231"/>
                </a:lnTo>
                <a:lnTo>
                  <a:pt x="214" y="1242"/>
                </a:lnTo>
                <a:lnTo>
                  <a:pt x="250" y="1256"/>
                </a:lnTo>
                <a:lnTo>
                  <a:pt x="265" y="1260"/>
                </a:lnTo>
                <a:lnTo>
                  <a:pt x="409" y="1275"/>
                </a:lnTo>
                <a:lnTo>
                  <a:pt x="409" y="1275"/>
                </a:lnTo>
                <a:lnTo>
                  <a:pt x="416" y="1271"/>
                </a:lnTo>
                <a:lnTo>
                  <a:pt x="435" y="1256"/>
                </a:lnTo>
                <a:lnTo>
                  <a:pt x="435" y="1256"/>
                </a:lnTo>
                <a:lnTo>
                  <a:pt x="446" y="1242"/>
                </a:lnTo>
                <a:lnTo>
                  <a:pt x="453" y="1223"/>
                </a:lnTo>
                <a:lnTo>
                  <a:pt x="460" y="1205"/>
                </a:lnTo>
                <a:lnTo>
                  <a:pt x="468" y="1183"/>
                </a:lnTo>
                <a:lnTo>
                  <a:pt x="468" y="1161"/>
                </a:lnTo>
                <a:lnTo>
                  <a:pt x="460" y="1139"/>
                </a:lnTo>
                <a:lnTo>
                  <a:pt x="457" y="1124"/>
                </a:lnTo>
                <a:lnTo>
                  <a:pt x="449" y="1116"/>
                </a:lnTo>
                <a:lnTo>
                  <a:pt x="449" y="1116"/>
                </a:lnTo>
                <a:lnTo>
                  <a:pt x="442" y="1102"/>
                </a:lnTo>
                <a:lnTo>
                  <a:pt x="438" y="1091"/>
                </a:lnTo>
                <a:lnTo>
                  <a:pt x="438" y="1076"/>
                </a:lnTo>
                <a:lnTo>
                  <a:pt x="438" y="1061"/>
                </a:lnTo>
                <a:lnTo>
                  <a:pt x="453" y="1032"/>
                </a:lnTo>
                <a:lnTo>
                  <a:pt x="471" y="1002"/>
                </a:lnTo>
                <a:lnTo>
                  <a:pt x="493" y="976"/>
                </a:lnTo>
                <a:lnTo>
                  <a:pt x="512" y="954"/>
                </a:lnTo>
                <a:lnTo>
                  <a:pt x="534" y="936"/>
                </a:lnTo>
                <a:lnTo>
                  <a:pt x="519" y="870"/>
                </a:lnTo>
                <a:lnTo>
                  <a:pt x="519" y="870"/>
                </a:lnTo>
                <a:lnTo>
                  <a:pt x="516" y="855"/>
                </a:lnTo>
                <a:lnTo>
                  <a:pt x="512" y="840"/>
                </a:lnTo>
                <a:lnTo>
                  <a:pt x="505" y="829"/>
                </a:lnTo>
                <a:lnTo>
                  <a:pt x="497" y="818"/>
                </a:lnTo>
                <a:lnTo>
                  <a:pt x="479" y="803"/>
                </a:lnTo>
                <a:lnTo>
                  <a:pt x="457" y="796"/>
                </a:lnTo>
                <a:lnTo>
                  <a:pt x="435" y="792"/>
                </a:lnTo>
                <a:lnTo>
                  <a:pt x="416" y="789"/>
                </a:lnTo>
                <a:lnTo>
                  <a:pt x="398" y="789"/>
                </a:lnTo>
                <a:lnTo>
                  <a:pt x="398" y="789"/>
                </a:lnTo>
                <a:lnTo>
                  <a:pt x="401" y="789"/>
                </a:lnTo>
                <a:lnTo>
                  <a:pt x="401" y="778"/>
                </a:lnTo>
                <a:lnTo>
                  <a:pt x="405" y="759"/>
                </a:lnTo>
                <a:lnTo>
                  <a:pt x="401" y="737"/>
                </a:lnTo>
                <a:lnTo>
                  <a:pt x="401" y="737"/>
                </a:lnTo>
                <a:lnTo>
                  <a:pt x="401" y="722"/>
                </a:lnTo>
                <a:lnTo>
                  <a:pt x="405" y="715"/>
                </a:lnTo>
                <a:lnTo>
                  <a:pt x="416" y="708"/>
                </a:lnTo>
                <a:lnTo>
                  <a:pt x="427" y="700"/>
                </a:lnTo>
                <a:lnTo>
                  <a:pt x="449" y="697"/>
                </a:lnTo>
                <a:lnTo>
                  <a:pt x="460" y="697"/>
                </a:lnTo>
                <a:lnTo>
                  <a:pt x="460" y="697"/>
                </a:lnTo>
                <a:lnTo>
                  <a:pt x="482" y="693"/>
                </a:lnTo>
                <a:lnTo>
                  <a:pt x="493" y="686"/>
                </a:lnTo>
                <a:lnTo>
                  <a:pt x="493" y="682"/>
                </a:lnTo>
                <a:lnTo>
                  <a:pt x="493" y="678"/>
                </a:lnTo>
                <a:lnTo>
                  <a:pt x="493" y="678"/>
                </a:lnTo>
                <a:lnTo>
                  <a:pt x="486" y="671"/>
                </a:lnTo>
                <a:lnTo>
                  <a:pt x="486" y="663"/>
                </a:lnTo>
                <a:lnTo>
                  <a:pt x="479" y="641"/>
                </a:lnTo>
                <a:lnTo>
                  <a:pt x="479" y="612"/>
                </a:lnTo>
                <a:lnTo>
                  <a:pt x="479" y="612"/>
                </a:lnTo>
                <a:lnTo>
                  <a:pt x="497" y="593"/>
                </a:lnTo>
                <a:lnTo>
                  <a:pt x="508" y="579"/>
                </a:lnTo>
                <a:lnTo>
                  <a:pt x="512" y="564"/>
                </a:lnTo>
                <a:lnTo>
                  <a:pt x="516" y="549"/>
                </a:lnTo>
                <a:lnTo>
                  <a:pt x="512" y="535"/>
                </a:lnTo>
                <a:lnTo>
                  <a:pt x="508" y="520"/>
                </a:lnTo>
                <a:lnTo>
                  <a:pt x="501" y="487"/>
                </a:lnTo>
                <a:lnTo>
                  <a:pt x="501" y="487"/>
                </a:lnTo>
                <a:lnTo>
                  <a:pt x="497" y="479"/>
                </a:lnTo>
                <a:lnTo>
                  <a:pt x="501" y="468"/>
                </a:lnTo>
                <a:lnTo>
                  <a:pt x="505" y="465"/>
                </a:lnTo>
                <a:lnTo>
                  <a:pt x="512" y="457"/>
                </a:lnTo>
                <a:lnTo>
                  <a:pt x="530" y="446"/>
                </a:lnTo>
                <a:lnTo>
                  <a:pt x="552" y="439"/>
                </a:lnTo>
                <a:lnTo>
                  <a:pt x="597" y="428"/>
                </a:lnTo>
                <a:lnTo>
                  <a:pt x="619" y="424"/>
                </a:lnTo>
                <a:lnTo>
                  <a:pt x="659" y="406"/>
                </a:lnTo>
                <a:lnTo>
                  <a:pt x="611" y="391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6154738" y="360055"/>
            <a:ext cx="2414588" cy="2016125"/>
          </a:xfrm>
          <a:custGeom>
            <a:avLst/>
            <a:gdLst>
              <a:gd name="T0" fmla="*/ 762 w 1521"/>
              <a:gd name="T1" fmla="*/ 1090 h 1270"/>
              <a:gd name="T2" fmla="*/ 799 w 1521"/>
              <a:gd name="T3" fmla="*/ 1108 h 1270"/>
              <a:gd name="T4" fmla="*/ 762 w 1521"/>
              <a:gd name="T5" fmla="*/ 1196 h 1270"/>
              <a:gd name="T6" fmla="*/ 839 w 1521"/>
              <a:gd name="T7" fmla="*/ 1248 h 1270"/>
              <a:gd name="T8" fmla="*/ 935 w 1521"/>
              <a:gd name="T9" fmla="*/ 1233 h 1270"/>
              <a:gd name="T10" fmla="*/ 1049 w 1521"/>
              <a:gd name="T11" fmla="*/ 1230 h 1270"/>
              <a:gd name="T12" fmla="*/ 1079 w 1521"/>
              <a:gd name="T13" fmla="*/ 1097 h 1270"/>
              <a:gd name="T14" fmla="*/ 1013 w 1521"/>
              <a:gd name="T15" fmla="*/ 1049 h 1270"/>
              <a:gd name="T16" fmla="*/ 1020 w 1521"/>
              <a:gd name="T17" fmla="*/ 1016 h 1270"/>
              <a:gd name="T18" fmla="*/ 1027 w 1521"/>
              <a:gd name="T19" fmla="*/ 975 h 1270"/>
              <a:gd name="T20" fmla="*/ 1042 w 1521"/>
              <a:gd name="T21" fmla="*/ 891 h 1270"/>
              <a:gd name="T22" fmla="*/ 1105 w 1521"/>
              <a:gd name="T23" fmla="*/ 924 h 1270"/>
              <a:gd name="T24" fmla="*/ 1197 w 1521"/>
              <a:gd name="T25" fmla="*/ 924 h 1270"/>
              <a:gd name="T26" fmla="*/ 1337 w 1521"/>
              <a:gd name="T27" fmla="*/ 983 h 1270"/>
              <a:gd name="T28" fmla="*/ 1384 w 1521"/>
              <a:gd name="T29" fmla="*/ 920 h 1270"/>
              <a:gd name="T30" fmla="*/ 1502 w 1521"/>
              <a:gd name="T31" fmla="*/ 780 h 1270"/>
              <a:gd name="T32" fmla="*/ 1506 w 1521"/>
              <a:gd name="T33" fmla="*/ 718 h 1270"/>
              <a:gd name="T34" fmla="*/ 1462 w 1521"/>
              <a:gd name="T35" fmla="*/ 703 h 1270"/>
              <a:gd name="T36" fmla="*/ 1407 w 1521"/>
              <a:gd name="T37" fmla="*/ 725 h 1270"/>
              <a:gd name="T38" fmla="*/ 1351 w 1521"/>
              <a:gd name="T39" fmla="*/ 699 h 1270"/>
              <a:gd name="T40" fmla="*/ 1259 w 1521"/>
              <a:gd name="T41" fmla="*/ 707 h 1270"/>
              <a:gd name="T42" fmla="*/ 1186 w 1521"/>
              <a:gd name="T43" fmla="*/ 710 h 1270"/>
              <a:gd name="T44" fmla="*/ 1189 w 1521"/>
              <a:gd name="T45" fmla="*/ 629 h 1270"/>
              <a:gd name="T46" fmla="*/ 1167 w 1521"/>
              <a:gd name="T47" fmla="*/ 556 h 1270"/>
              <a:gd name="T48" fmla="*/ 1156 w 1521"/>
              <a:gd name="T49" fmla="*/ 489 h 1270"/>
              <a:gd name="T50" fmla="*/ 1046 w 1521"/>
              <a:gd name="T51" fmla="*/ 449 h 1270"/>
              <a:gd name="T52" fmla="*/ 990 w 1521"/>
              <a:gd name="T53" fmla="*/ 438 h 1270"/>
              <a:gd name="T54" fmla="*/ 961 w 1521"/>
              <a:gd name="T55" fmla="*/ 471 h 1270"/>
              <a:gd name="T56" fmla="*/ 939 w 1521"/>
              <a:gd name="T57" fmla="*/ 548 h 1270"/>
              <a:gd name="T58" fmla="*/ 887 w 1521"/>
              <a:gd name="T59" fmla="*/ 515 h 1270"/>
              <a:gd name="T60" fmla="*/ 817 w 1521"/>
              <a:gd name="T61" fmla="*/ 534 h 1270"/>
              <a:gd name="T62" fmla="*/ 773 w 1521"/>
              <a:gd name="T63" fmla="*/ 552 h 1270"/>
              <a:gd name="T64" fmla="*/ 714 w 1521"/>
              <a:gd name="T65" fmla="*/ 534 h 1270"/>
              <a:gd name="T66" fmla="*/ 626 w 1521"/>
              <a:gd name="T67" fmla="*/ 438 h 1270"/>
              <a:gd name="T68" fmla="*/ 537 w 1521"/>
              <a:gd name="T69" fmla="*/ 508 h 1270"/>
              <a:gd name="T70" fmla="*/ 508 w 1521"/>
              <a:gd name="T71" fmla="*/ 519 h 1270"/>
              <a:gd name="T72" fmla="*/ 471 w 1521"/>
              <a:gd name="T73" fmla="*/ 331 h 1270"/>
              <a:gd name="T74" fmla="*/ 416 w 1521"/>
              <a:gd name="T75" fmla="*/ 121 h 1270"/>
              <a:gd name="T76" fmla="*/ 302 w 1521"/>
              <a:gd name="T77" fmla="*/ 47 h 1270"/>
              <a:gd name="T78" fmla="*/ 118 w 1521"/>
              <a:gd name="T79" fmla="*/ 22 h 1270"/>
              <a:gd name="T80" fmla="*/ 62 w 1521"/>
              <a:gd name="T81" fmla="*/ 29 h 1270"/>
              <a:gd name="T82" fmla="*/ 59 w 1521"/>
              <a:gd name="T83" fmla="*/ 84 h 1270"/>
              <a:gd name="T84" fmla="*/ 0 w 1521"/>
              <a:gd name="T85" fmla="*/ 206 h 1270"/>
              <a:gd name="T86" fmla="*/ 59 w 1521"/>
              <a:gd name="T87" fmla="*/ 276 h 1270"/>
              <a:gd name="T88" fmla="*/ 103 w 1521"/>
              <a:gd name="T89" fmla="*/ 379 h 1270"/>
              <a:gd name="T90" fmla="*/ 125 w 1521"/>
              <a:gd name="T91" fmla="*/ 401 h 1270"/>
              <a:gd name="T92" fmla="*/ 228 w 1521"/>
              <a:gd name="T93" fmla="*/ 486 h 1270"/>
              <a:gd name="T94" fmla="*/ 357 w 1521"/>
              <a:gd name="T95" fmla="*/ 622 h 1270"/>
              <a:gd name="T96" fmla="*/ 368 w 1521"/>
              <a:gd name="T97" fmla="*/ 666 h 1270"/>
              <a:gd name="T98" fmla="*/ 372 w 1521"/>
              <a:gd name="T99" fmla="*/ 714 h 1270"/>
              <a:gd name="T100" fmla="*/ 364 w 1521"/>
              <a:gd name="T101" fmla="*/ 758 h 1270"/>
              <a:gd name="T102" fmla="*/ 409 w 1521"/>
              <a:gd name="T103" fmla="*/ 824 h 1270"/>
              <a:gd name="T104" fmla="*/ 582 w 1521"/>
              <a:gd name="T105" fmla="*/ 917 h 1270"/>
              <a:gd name="T106" fmla="*/ 711 w 1521"/>
              <a:gd name="T107" fmla="*/ 987 h 1270"/>
              <a:gd name="T108" fmla="*/ 758 w 1521"/>
              <a:gd name="T109" fmla="*/ 979 h 1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21" h="1270">
                <a:moveTo>
                  <a:pt x="751" y="1020"/>
                </a:moveTo>
                <a:lnTo>
                  <a:pt x="751" y="1020"/>
                </a:lnTo>
                <a:lnTo>
                  <a:pt x="744" y="1049"/>
                </a:lnTo>
                <a:lnTo>
                  <a:pt x="744" y="1068"/>
                </a:lnTo>
                <a:lnTo>
                  <a:pt x="751" y="1082"/>
                </a:lnTo>
                <a:lnTo>
                  <a:pt x="762" y="1090"/>
                </a:lnTo>
                <a:lnTo>
                  <a:pt x="773" y="1093"/>
                </a:lnTo>
                <a:lnTo>
                  <a:pt x="784" y="1097"/>
                </a:lnTo>
                <a:lnTo>
                  <a:pt x="795" y="1097"/>
                </a:lnTo>
                <a:lnTo>
                  <a:pt x="795" y="1097"/>
                </a:lnTo>
                <a:lnTo>
                  <a:pt x="799" y="1101"/>
                </a:lnTo>
                <a:lnTo>
                  <a:pt x="799" y="1108"/>
                </a:lnTo>
                <a:lnTo>
                  <a:pt x="795" y="1126"/>
                </a:lnTo>
                <a:lnTo>
                  <a:pt x="781" y="1152"/>
                </a:lnTo>
                <a:lnTo>
                  <a:pt x="781" y="1152"/>
                </a:lnTo>
                <a:lnTo>
                  <a:pt x="773" y="1167"/>
                </a:lnTo>
                <a:lnTo>
                  <a:pt x="766" y="1182"/>
                </a:lnTo>
                <a:lnTo>
                  <a:pt x="762" y="1196"/>
                </a:lnTo>
                <a:lnTo>
                  <a:pt x="762" y="1211"/>
                </a:lnTo>
                <a:lnTo>
                  <a:pt x="769" y="1222"/>
                </a:lnTo>
                <a:lnTo>
                  <a:pt x="784" y="1233"/>
                </a:lnTo>
                <a:lnTo>
                  <a:pt x="806" y="1241"/>
                </a:lnTo>
                <a:lnTo>
                  <a:pt x="839" y="1248"/>
                </a:lnTo>
                <a:lnTo>
                  <a:pt x="839" y="1248"/>
                </a:lnTo>
                <a:lnTo>
                  <a:pt x="873" y="1248"/>
                </a:lnTo>
                <a:lnTo>
                  <a:pt x="895" y="1248"/>
                </a:lnTo>
                <a:lnTo>
                  <a:pt x="913" y="1244"/>
                </a:lnTo>
                <a:lnTo>
                  <a:pt x="924" y="1241"/>
                </a:lnTo>
                <a:lnTo>
                  <a:pt x="932" y="1237"/>
                </a:lnTo>
                <a:lnTo>
                  <a:pt x="935" y="1233"/>
                </a:lnTo>
                <a:lnTo>
                  <a:pt x="939" y="1230"/>
                </a:lnTo>
                <a:lnTo>
                  <a:pt x="1005" y="1266"/>
                </a:lnTo>
                <a:lnTo>
                  <a:pt x="1005" y="1266"/>
                </a:lnTo>
                <a:lnTo>
                  <a:pt x="1027" y="1270"/>
                </a:lnTo>
                <a:lnTo>
                  <a:pt x="1027" y="1270"/>
                </a:lnTo>
                <a:lnTo>
                  <a:pt x="1049" y="1230"/>
                </a:lnTo>
                <a:lnTo>
                  <a:pt x="1064" y="1204"/>
                </a:lnTo>
                <a:lnTo>
                  <a:pt x="1075" y="1174"/>
                </a:lnTo>
                <a:lnTo>
                  <a:pt x="1086" y="1145"/>
                </a:lnTo>
                <a:lnTo>
                  <a:pt x="1086" y="1119"/>
                </a:lnTo>
                <a:lnTo>
                  <a:pt x="1086" y="1108"/>
                </a:lnTo>
                <a:lnTo>
                  <a:pt x="1079" y="1097"/>
                </a:lnTo>
                <a:lnTo>
                  <a:pt x="1071" y="1086"/>
                </a:lnTo>
                <a:lnTo>
                  <a:pt x="1060" y="1079"/>
                </a:lnTo>
                <a:lnTo>
                  <a:pt x="1060" y="1079"/>
                </a:lnTo>
                <a:lnTo>
                  <a:pt x="1038" y="1068"/>
                </a:lnTo>
                <a:lnTo>
                  <a:pt x="1024" y="1056"/>
                </a:lnTo>
                <a:lnTo>
                  <a:pt x="1013" y="1049"/>
                </a:lnTo>
                <a:lnTo>
                  <a:pt x="1009" y="1042"/>
                </a:lnTo>
                <a:lnTo>
                  <a:pt x="1009" y="1034"/>
                </a:lnTo>
                <a:lnTo>
                  <a:pt x="1009" y="1031"/>
                </a:lnTo>
                <a:lnTo>
                  <a:pt x="1009" y="1027"/>
                </a:lnTo>
                <a:lnTo>
                  <a:pt x="1009" y="1027"/>
                </a:lnTo>
                <a:lnTo>
                  <a:pt x="1020" y="1016"/>
                </a:lnTo>
                <a:lnTo>
                  <a:pt x="1027" y="1005"/>
                </a:lnTo>
                <a:lnTo>
                  <a:pt x="1031" y="998"/>
                </a:lnTo>
                <a:lnTo>
                  <a:pt x="1031" y="990"/>
                </a:lnTo>
                <a:lnTo>
                  <a:pt x="1027" y="979"/>
                </a:lnTo>
                <a:lnTo>
                  <a:pt x="1027" y="975"/>
                </a:lnTo>
                <a:lnTo>
                  <a:pt x="1027" y="975"/>
                </a:lnTo>
                <a:lnTo>
                  <a:pt x="1020" y="942"/>
                </a:lnTo>
                <a:lnTo>
                  <a:pt x="1020" y="920"/>
                </a:lnTo>
                <a:lnTo>
                  <a:pt x="1020" y="909"/>
                </a:lnTo>
                <a:lnTo>
                  <a:pt x="1024" y="905"/>
                </a:lnTo>
                <a:lnTo>
                  <a:pt x="1024" y="905"/>
                </a:lnTo>
                <a:lnTo>
                  <a:pt x="1042" y="891"/>
                </a:lnTo>
                <a:lnTo>
                  <a:pt x="1057" y="887"/>
                </a:lnTo>
                <a:lnTo>
                  <a:pt x="1071" y="887"/>
                </a:lnTo>
                <a:lnTo>
                  <a:pt x="1082" y="894"/>
                </a:lnTo>
                <a:lnTo>
                  <a:pt x="1094" y="905"/>
                </a:lnTo>
                <a:lnTo>
                  <a:pt x="1097" y="917"/>
                </a:lnTo>
                <a:lnTo>
                  <a:pt x="1105" y="924"/>
                </a:lnTo>
                <a:lnTo>
                  <a:pt x="1105" y="924"/>
                </a:lnTo>
                <a:lnTo>
                  <a:pt x="1119" y="920"/>
                </a:lnTo>
                <a:lnTo>
                  <a:pt x="1134" y="917"/>
                </a:lnTo>
                <a:lnTo>
                  <a:pt x="1164" y="917"/>
                </a:lnTo>
                <a:lnTo>
                  <a:pt x="1186" y="924"/>
                </a:lnTo>
                <a:lnTo>
                  <a:pt x="1197" y="924"/>
                </a:lnTo>
                <a:lnTo>
                  <a:pt x="1197" y="924"/>
                </a:lnTo>
                <a:lnTo>
                  <a:pt x="1219" y="939"/>
                </a:lnTo>
                <a:lnTo>
                  <a:pt x="1270" y="964"/>
                </a:lnTo>
                <a:lnTo>
                  <a:pt x="1300" y="975"/>
                </a:lnTo>
                <a:lnTo>
                  <a:pt x="1326" y="983"/>
                </a:lnTo>
                <a:lnTo>
                  <a:pt x="1337" y="983"/>
                </a:lnTo>
                <a:lnTo>
                  <a:pt x="1348" y="979"/>
                </a:lnTo>
                <a:lnTo>
                  <a:pt x="1355" y="975"/>
                </a:lnTo>
                <a:lnTo>
                  <a:pt x="1359" y="964"/>
                </a:lnTo>
                <a:lnTo>
                  <a:pt x="1359" y="964"/>
                </a:lnTo>
                <a:lnTo>
                  <a:pt x="1370" y="946"/>
                </a:lnTo>
                <a:lnTo>
                  <a:pt x="1384" y="920"/>
                </a:lnTo>
                <a:lnTo>
                  <a:pt x="1418" y="872"/>
                </a:lnTo>
                <a:lnTo>
                  <a:pt x="1465" y="817"/>
                </a:lnTo>
                <a:lnTo>
                  <a:pt x="1465" y="817"/>
                </a:lnTo>
                <a:lnTo>
                  <a:pt x="1469" y="813"/>
                </a:lnTo>
                <a:lnTo>
                  <a:pt x="1484" y="802"/>
                </a:lnTo>
                <a:lnTo>
                  <a:pt x="1502" y="780"/>
                </a:lnTo>
                <a:lnTo>
                  <a:pt x="1517" y="747"/>
                </a:lnTo>
                <a:lnTo>
                  <a:pt x="1517" y="747"/>
                </a:lnTo>
                <a:lnTo>
                  <a:pt x="1521" y="732"/>
                </a:lnTo>
                <a:lnTo>
                  <a:pt x="1521" y="721"/>
                </a:lnTo>
                <a:lnTo>
                  <a:pt x="1513" y="718"/>
                </a:lnTo>
                <a:lnTo>
                  <a:pt x="1506" y="718"/>
                </a:lnTo>
                <a:lnTo>
                  <a:pt x="1488" y="718"/>
                </a:lnTo>
                <a:lnTo>
                  <a:pt x="1480" y="718"/>
                </a:lnTo>
                <a:lnTo>
                  <a:pt x="1477" y="714"/>
                </a:lnTo>
                <a:lnTo>
                  <a:pt x="1477" y="714"/>
                </a:lnTo>
                <a:lnTo>
                  <a:pt x="1473" y="707"/>
                </a:lnTo>
                <a:lnTo>
                  <a:pt x="1462" y="703"/>
                </a:lnTo>
                <a:lnTo>
                  <a:pt x="1454" y="703"/>
                </a:lnTo>
                <a:lnTo>
                  <a:pt x="1443" y="703"/>
                </a:lnTo>
                <a:lnTo>
                  <a:pt x="1432" y="710"/>
                </a:lnTo>
                <a:lnTo>
                  <a:pt x="1418" y="718"/>
                </a:lnTo>
                <a:lnTo>
                  <a:pt x="1418" y="718"/>
                </a:lnTo>
                <a:lnTo>
                  <a:pt x="1407" y="725"/>
                </a:lnTo>
                <a:lnTo>
                  <a:pt x="1396" y="729"/>
                </a:lnTo>
                <a:lnTo>
                  <a:pt x="1384" y="729"/>
                </a:lnTo>
                <a:lnTo>
                  <a:pt x="1377" y="725"/>
                </a:lnTo>
                <a:lnTo>
                  <a:pt x="1362" y="710"/>
                </a:lnTo>
                <a:lnTo>
                  <a:pt x="1351" y="699"/>
                </a:lnTo>
                <a:lnTo>
                  <a:pt x="1351" y="699"/>
                </a:lnTo>
                <a:lnTo>
                  <a:pt x="1337" y="710"/>
                </a:lnTo>
                <a:lnTo>
                  <a:pt x="1322" y="714"/>
                </a:lnTo>
                <a:lnTo>
                  <a:pt x="1303" y="710"/>
                </a:lnTo>
                <a:lnTo>
                  <a:pt x="1281" y="692"/>
                </a:lnTo>
                <a:lnTo>
                  <a:pt x="1281" y="692"/>
                </a:lnTo>
                <a:lnTo>
                  <a:pt x="1259" y="707"/>
                </a:lnTo>
                <a:lnTo>
                  <a:pt x="1241" y="714"/>
                </a:lnTo>
                <a:lnTo>
                  <a:pt x="1219" y="721"/>
                </a:lnTo>
                <a:lnTo>
                  <a:pt x="1211" y="721"/>
                </a:lnTo>
                <a:lnTo>
                  <a:pt x="1200" y="721"/>
                </a:lnTo>
                <a:lnTo>
                  <a:pt x="1193" y="718"/>
                </a:lnTo>
                <a:lnTo>
                  <a:pt x="1186" y="710"/>
                </a:lnTo>
                <a:lnTo>
                  <a:pt x="1182" y="699"/>
                </a:lnTo>
                <a:lnTo>
                  <a:pt x="1178" y="685"/>
                </a:lnTo>
                <a:lnTo>
                  <a:pt x="1182" y="662"/>
                </a:lnTo>
                <a:lnTo>
                  <a:pt x="1186" y="640"/>
                </a:lnTo>
                <a:lnTo>
                  <a:pt x="1186" y="640"/>
                </a:lnTo>
                <a:lnTo>
                  <a:pt x="1189" y="629"/>
                </a:lnTo>
                <a:lnTo>
                  <a:pt x="1193" y="607"/>
                </a:lnTo>
                <a:lnTo>
                  <a:pt x="1193" y="596"/>
                </a:lnTo>
                <a:lnTo>
                  <a:pt x="1186" y="581"/>
                </a:lnTo>
                <a:lnTo>
                  <a:pt x="1178" y="567"/>
                </a:lnTo>
                <a:lnTo>
                  <a:pt x="1167" y="556"/>
                </a:lnTo>
                <a:lnTo>
                  <a:pt x="1167" y="556"/>
                </a:lnTo>
                <a:lnTo>
                  <a:pt x="1164" y="556"/>
                </a:lnTo>
                <a:lnTo>
                  <a:pt x="1160" y="548"/>
                </a:lnTo>
                <a:lnTo>
                  <a:pt x="1160" y="534"/>
                </a:lnTo>
                <a:lnTo>
                  <a:pt x="1171" y="500"/>
                </a:lnTo>
                <a:lnTo>
                  <a:pt x="1171" y="500"/>
                </a:lnTo>
                <a:lnTo>
                  <a:pt x="1156" y="489"/>
                </a:lnTo>
                <a:lnTo>
                  <a:pt x="1123" y="464"/>
                </a:lnTo>
                <a:lnTo>
                  <a:pt x="1105" y="453"/>
                </a:lnTo>
                <a:lnTo>
                  <a:pt x="1082" y="445"/>
                </a:lnTo>
                <a:lnTo>
                  <a:pt x="1064" y="441"/>
                </a:lnTo>
                <a:lnTo>
                  <a:pt x="1053" y="445"/>
                </a:lnTo>
                <a:lnTo>
                  <a:pt x="1046" y="449"/>
                </a:lnTo>
                <a:lnTo>
                  <a:pt x="1046" y="449"/>
                </a:lnTo>
                <a:lnTo>
                  <a:pt x="1038" y="453"/>
                </a:lnTo>
                <a:lnTo>
                  <a:pt x="1024" y="453"/>
                </a:lnTo>
                <a:lnTo>
                  <a:pt x="1005" y="449"/>
                </a:lnTo>
                <a:lnTo>
                  <a:pt x="998" y="445"/>
                </a:lnTo>
                <a:lnTo>
                  <a:pt x="990" y="438"/>
                </a:lnTo>
                <a:lnTo>
                  <a:pt x="990" y="438"/>
                </a:lnTo>
                <a:lnTo>
                  <a:pt x="983" y="434"/>
                </a:lnTo>
                <a:lnTo>
                  <a:pt x="979" y="434"/>
                </a:lnTo>
                <a:lnTo>
                  <a:pt x="972" y="441"/>
                </a:lnTo>
                <a:lnTo>
                  <a:pt x="968" y="449"/>
                </a:lnTo>
                <a:lnTo>
                  <a:pt x="961" y="471"/>
                </a:lnTo>
                <a:lnTo>
                  <a:pt x="957" y="478"/>
                </a:lnTo>
                <a:lnTo>
                  <a:pt x="957" y="478"/>
                </a:lnTo>
                <a:lnTo>
                  <a:pt x="957" y="500"/>
                </a:lnTo>
                <a:lnTo>
                  <a:pt x="954" y="519"/>
                </a:lnTo>
                <a:lnTo>
                  <a:pt x="946" y="534"/>
                </a:lnTo>
                <a:lnTo>
                  <a:pt x="939" y="548"/>
                </a:lnTo>
                <a:lnTo>
                  <a:pt x="932" y="552"/>
                </a:lnTo>
                <a:lnTo>
                  <a:pt x="924" y="552"/>
                </a:lnTo>
                <a:lnTo>
                  <a:pt x="917" y="548"/>
                </a:lnTo>
                <a:lnTo>
                  <a:pt x="909" y="541"/>
                </a:lnTo>
                <a:lnTo>
                  <a:pt x="887" y="515"/>
                </a:lnTo>
                <a:lnTo>
                  <a:pt x="887" y="515"/>
                </a:lnTo>
                <a:lnTo>
                  <a:pt x="884" y="511"/>
                </a:lnTo>
                <a:lnTo>
                  <a:pt x="873" y="511"/>
                </a:lnTo>
                <a:lnTo>
                  <a:pt x="858" y="519"/>
                </a:lnTo>
                <a:lnTo>
                  <a:pt x="850" y="522"/>
                </a:lnTo>
                <a:lnTo>
                  <a:pt x="843" y="534"/>
                </a:lnTo>
                <a:lnTo>
                  <a:pt x="817" y="534"/>
                </a:lnTo>
                <a:lnTo>
                  <a:pt x="817" y="534"/>
                </a:lnTo>
                <a:lnTo>
                  <a:pt x="814" y="534"/>
                </a:lnTo>
                <a:lnTo>
                  <a:pt x="799" y="534"/>
                </a:lnTo>
                <a:lnTo>
                  <a:pt x="781" y="537"/>
                </a:lnTo>
                <a:lnTo>
                  <a:pt x="777" y="545"/>
                </a:lnTo>
                <a:lnTo>
                  <a:pt x="773" y="552"/>
                </a:lnTo>
                <a:lnTo>
                  <a:pt x="773" y="552"/>
                </a:lnTo>
                <a:lnTo>
                  <a:pt x="758" y="552"/>
                </a:lnTo>
                <a:lnTo>
                  <a:pt x="744" y="548"/>
                </a:lnTo>
                <a:lnTo>
                  <a:pt x="729" y="545"/>
                </a:lnTo>
                <a:lnTo>
                  <a:pt x="729" y="545"/>
                </a:lnTo>
                <a:lnTo>
                  <a:pt x="714" y="534"/>
                </a:lnTo>
                <a:lnTo>
                  <a:pt x="700" y="519"/>
                </a:lnTo>
                <a:lnTo>
                  <a:pt x="681" y="500"/>
                </a:lnTo>
                <a:lnTo>
                  <a:pt x="655" y="449"/>
                </a:lnTo>
                <a:lnTo>
                  <a:pt x="655" y="449"/>
                </a:lnTo>
                <a:lnTo>
                  <a:pt x="648" y="445"/>
                </a:lnTo>
                <a:lnTo>
                  <a:pt x="626" y="438"/>
                </a:lnTo>
                <a:lnTo>
                  <a:pt x="611" y="434"/>
                </a:lnTo>
                <a:lnTo>
                  <a:pt x="600" y="438"/>
                </a:lnTo>
                <a:lnTo>
                  <a:pt x="585" y="445"/>
                </a:lnTo>
                <a:lnTo>
                  <a:pt x="571" y="460"/>
                </a:lnTo>
                <a:lnTo>
                  <a:pt x="571" y="460"/>
                </a:lnTo>
                <a:lnTo>
                  <a:pt x="537" y="508"/>
                </a:lnTo>
                <a:lnTo>
                  <a:pt x="526" y="526"/>
                </a:lnTo>
                <a:lnTo>
                  <a:pt x="526" y="526"/>
                </a:lnTo>
                <a:lnTo>
                  <a:pt x="526" y="530"/>
                </a:lnTo>
                <a:lnTo>
                  <a:pt x="519" y="530"/>
                </a:lnTo>
                <a:lnTo>
                  <a:pt x="512" y="526"/>
                </a:lnTo>
                <a:lnTo>
                  <a:pt x="508" y="519"/>
                </a:lnTo>
                <a:lnTo>
                  <a:pt x="493" y="489"/>
                </a:lnTo>
                <a:lnTo>
                  <a:pt x="490" y="453"/>
                </a:lnTo>
                <a:lnTo>
                  <a:pt x="482" y="430"/>
                </a:lnTo>
                <a:lnTo>
                  <a:pt x="475" y="419"/>
                </a:lnTo>
                <a:lnTo>
                  <a:pt x="464" y="394"/>
                </a:lnTo>
                <a:lnTo>
                  <a:pt x="471" y="331"/>
                </a:lnTo>
                <a:lnTo>
                  <a:pt x="471" y="298"/>
                </a:lnTo>
                <a:lnTo>
                  <a:pt x="449" y="224"/>
                </a:lnTo>
                <a:lnTo>
                  <a:pt x="431" y="176"/>
                </a:lnTo>
                <a:lnTo>
                  <a:pt x="416" y="128"/>
                </a:lnTo>
                <a:lnTo>
                  <a:pt x="416" y="128"/>
                </a:lnTo>
                <a:lnTo>
                  <a:pt x="416" y="121"/>
                </a:lnTo>
                <a:lnTo>
                  <a:pt x="412" y="114"/>
                </a:lnTo>
                <a:lnTo>
                  <a:pt x="409" y="103"/>
                </a:lnTo>
                <a:lnTo>
                  <a:pt x="394" y="88"/>
                </a:lnTo>
                <a:lnTo>
                  <a:pt x="375" y="73"/>
                </a:lnTo>
                <a:lnTo>
                  <a:pt x="346" y="62"/>
                </a:lnTo>
                <a:lnTo>
                  <a:pt x="302" y="47"/>
                </a:lnTo>
                <a:lnTo>
                  <a:pt x="173" y="0"/>
                </a:lnTo>
                <a:lnTo>
                  <a:pt x="132" y="18"/>
                </a:lnTo>
                <a:lnTo>
                  <a:pt x="132" y="18"/>
                </a:lnTo>
                <a:lnTo>
                  <a:pt x="129" y="22"/>
                </a:lnTo>
                <a:lnTo>
                  <a:pt x="118" y="22"/>
                </a:lnTo>
                <a:lnTo>
                  <a:pt x="118" y="22"/>
                </a:lnTo>
                <a:lnTo>
                  <a:pt x="92" y="11"/>
                </a:lnTo>
                <a:lnTo>
                  <a:pt x="73" y="11"/>
                </a:lnTo>
                <a:lnTo>
                  <a:pt x="73" y="11"/>
                </a:lnTo>
                <a:lnTo>
                  <a:pt x="70" y="14"/>
                </a:lnTo>
                <a:lnTo>
                  <a:pt x="66" y="18"/>
                </a:lnTo>
                <a:lnTo>
                  <a:pt x="62" y="29"/>
                </a:lnTo>
                <a:lnTo>
                  <a:pt x="62" y="29"/>
                </a:lnTo>
                <a:lnTo>
                  <a:pt x="59" y="55"/>
                </a:lnTo>
                <a:lnTo>
                  <a:pt x="55" y="69"/>
                </a:lnTo>
                <a:lnTo>
                  <a:pt x="55" y="69"/>
                </a:lnTo>
                <a:lnTo>
                  <a:pt x="59" y="77"/>
                </a:lnTo>
                <a:lnTo>
                  <a:pt x="59" y="84"/>
                </a:lnTo>
                <a:lnTo>
                  <a:pt x="59" y="92"/>
                </a:lnTo>
                <a:lnTo>
                  <a:pt x="51" y="103"/>
                </a:lnTo>
                <a:lnTo>
                  <a:pt x="40" y="114"/>
                </a:lnTo>
                <a:lnTo>
                  <a:pt x="26" y="125"/>
                </a:lnTo>
                <a:lnTo>
                  <a:pt x="0" y="132"/>
                </a:lnTo>
                <a:lnTo>
                  <a:pt x="0" y="206"/>
                </a:lnTo>
                <a:lnTo>
                  <a:pt x="0" y="206"/>
                </a:lnTo>
                <a:lnTo>
                  <a:pt x="7" y="209"/>
                </a:lnTo>
                <a:lnTo>
                  <a:pt x="29" y="224"/>
                </a:lnTo>
                <a:lnTo>
                  <a:pt x="40" y="235"/>
                </a:lnTo>
                <a:lnTo>
                  <a:pt x="48" y="254"/>
                </a:lnTo>
                <a:lnTo>
                  <a:pt x="59" y="276"/>
                </a:lnTo>
                <a:lnTo>
                  <a:pt x="62" y="302"/>
                </a:lnTo>
                <a:lnTo>
                  <a:pt x="103" y="364"/>
                </a:lnTo>
                <a:lnTo>
                  <a:pt x="103" y="364"/>
                </a:lnTo>
                <a:lnTo>
                  <a:pt x="103" y="368"/>
                </a:lnTo>
                <a:lnTo>
                  <a:pt x="103" y="375"/>
                </a:lnTo>
                <a:lnTo>
                  <a:pt x="103" y="379"/>
                </a:lnTo>
                <a:lnTo>
                  <a:pt x="99" y="383"/>
                </a:lnTo>
                <a:lnTo>
                  <a:pt x="92" y="386"/>
                </a:lnTo>
                <a:lnTo>
                  <a:pt x="81" y="390"/>
                </a:lnTo>
                <a:lnTo>
                  <a:pt x="81" y="390"/>
                </a:lnTo>
                <a:lnTo>
                  <a:pt x="103" y="394"/>
                </a:lnTo>
                <a:lnTo>
                  <a:pt x="125" y="401"/>
                </a:lnTo>
                <a:lnTo>
                  <a:pt x="154" y="412"/>
                </a:lnTo>
                <a:lnTo>
                  <a:pt x="180" y="427"/>
                </a:lnTo>
                <a:lnTo>
                  <a:pt x="202" y="449"/>
                </a:lnTo>
                <a:lnTo>
                  <a:pt x="213" y="460"/>
                </a:lnTo>
                <a:lnTo>
                  <a:pt x="221" y="471"/>
                </a:lnTo>
                <a:lnTo>
                  <a:pt x="228" y="486"/>
                </a:lnTo>
                <a:lnTo>
                  <a:pt x="232" y="497"/>
                </a:lnTo>
                <a:lnTo>
                  <a:pt x="250" y="504"/>
                </a:lnTo>
                <a:lnTo>
                  <a:pt x="331" y="508"/>
                </a:lnTo>
                <a:lnTo>
                  <a:pt x="364" y="537"/>
                </a:lnTo>
                <a:lnTo>
                  <a:pt x="357" y="622"/>
                </a:lnTo>
                <a:lnTo>
                  <a:pt x="357" y="622"/>
                </a:lnTo>
                <a:lnTo>
                  <a:pt x="357" y="626"/>
                </a:lnTo>
                <a:lnTo>
                  <a:pt x="353" y="640"/>
                </a:lnTo>
                <a:lnTo>
                  <a:pt x="357" y="655"/>
                </a:lnTo>
                <a:lnTo>
                  <a:pt x="361" y="662"/>
                </a:lnTo>
                <a:lnTo>
                  <a:pt x="368" y="666"/>
                </a:lnTo>
                <a:lnTo>
                  <a:pt x="368" y="666"/>
                </a:lnTo>
                <a:lnTo>
                  <a:pt x="383" y="677"/>
                </a:lnTo>
                <a:lnTo>
                  <a:pt x="386" y="681"/>
                </a:lnTo>
                <a:lnTo>
                  <a:pt x="386" y="688"/>
                </a:lnTo>
                <a:lnTo>
                  <a:pt x="386" y="699"/>
                </a:lnTo>
                <a:lnTo>
                  <a:pt x="383" y="707"/>
                </a:lnTo>
                <a:lnTo>
                  <a:pt x="372" y="714"/>
                </a:lnTo>
                <a:lnTo>
                  <a:pt x="361" y="721"/>
                </a:lnTo>
                <a:lnTo>
                  <a:pt x="361" y="721"/>
                </a:lnTo>
                <a:lnTo>
                  <a:pt x="350" y="732"/>
                </a:lnTo>
                <a:lnTo>
                  <a:pt x="350" y="740"/>
                </a:lnTo>
                <a:lnTo>
                  <a:pt x="353" y="751"/>
                </a:lnTo>
                <a:lnTo>
                  <a:pt x="364" y="758"/>
                </a:lnTo>
                <a:lnTo>
                  <a:pt x="386" y="769"/>
                </a:lnTo>
                <a:lnTo>
                  <a:pt x="398" y="777"/>
                </a:lnTo>
                <a:lnTo>
                  <a:pt x="398" y="777"/>
                </a:lnTo>
                <a:lnTo>
                  <a:pt x="398" y="799"/>
                </a:lnTo>
                <a:lnTo>
                  <a:pt x="405" y="817"/>
                </a:lnTo>
                <a:lnTo>
                  <a:pt x="409" y="824"/>
                </a:lnTo>
                <a:lnTo>
                  <a:pt x="416" y="832"/>
                </a:lnTo>
                <a:lnTo>
                  <a:pt x="416" y="832"/>
                </a:lnTo>
                <a:lnTo>
                  <a:pt x="460" y="847"/>
                </a:lnTo>
                <a:lnTo>
                  <a:pt x="497" y="854"/>
                </a:lnTo>
                <a:lnTo>
                  <a:pt x="541" y="858"/>
                </a:lnTo>
                <a:lnTo>
                  <a:pt x="582" y="917"/>
                </a:lnTo>
                <a:lnTo>
                  <a:pt x="648" y="909"/>
                </a:lnTo>
                <a:lnTo>
                  <a:pt x="663" y="917"/>
                </a:lnTo>
                <a:lnTo>
                  <a:pt x="670" y="979"/>
                </a:lnTo>
                <a:lnTo>
                  <a:pt x="688" y="994"/>
                </a:lnTo>
                <a:lnTo>
                  <a:pt x="711" y="987"/>
                </a:lnTo>
                <a:lnTo>
                  <a:pt x="711" y="987"/>
                </a:lnTo>
                <a:lnTo>
                  <a:pt x="722" y="979"/>
                </a:lnTo>
                <a:lnTo>
                  <a:pt x="733" y="975"/>
                </a:lnTo>
                <a:lnTo>
                  <a:pt x="744" y="972"/>
                </a:lnTo>
                <a:lnTo>
                  <a:pt x="755" y="972"/>
                </a:lnTo>
                <a:lnTo>
                  <a:pt x="758" y="975"/>
                </a:lnTo>
                <a:lnTo>
                  <a:pt x="758" y="979"/>
                </a:lnTo>
                <a:lnTo>
                  <a:pt x="758" y="994"/>
                </a:lnTo>
                <a:lnTo>
                  <a:pt x="751" y="1020"/>
                </a:lnTo>
                <a:lnTo>
                  <a:pt x="751" y="1020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7656513" y="2130117"/>
            <a:ext cx="1893888" cy="1795463"/>
          </a:xfrm>
          <a:custGeom>
            <a:avLst/>
            <a:gdLst>
              <a:gd name="T0" fmla="*/ 1123 w 1193"/>
              <a:gd name="T1" fmla="*/ 67 h 1131"/>
              <a:gd name="T2" fmla="*/ 1064 w 1193"/>
              <a:gd name="T3" fmla="*/ 104 h 1131"/>
              <a:gd name="T4" fmla="*/ 1024 w 1193"/>
              <a:gd name="T5" fmla="*/ 122 h 1131"/>
              <a:gd name="T6" fmla="*/ 1013 w 1193"/>
              <a:gd name="T7" fmla="*/ 85 h 1131"/>
              <a:gd name="T8" fmla="*/ 954 w 1193"/>
              <a:gd name="T9" fmla="*/ 41 h 1131"/>
              <a:gd name="T10" fmla="*/ 880 w 1193"/>
              <a:gd name="T11" fmla="*/ 11 h 1131"/>
              <a:gd name="T12" fmla="*/ 715 w 1193"/>
              <a:gd name="T13" fmla="*/ 115 h 1131"/>
              <a:gd name="T14" fmla="*/ 689 w 1193"/>
              <a:gd name="T15" fmla="*/ 133 h 1131"/>
              <a:gd name="T16" fmla="*/ 637 w 1193"/>
              <a:gd name="T17" fmla="*/ 126 h 1131"/>
              <a:gd name="T18" fmla="*/ 582 w 1193"/>
              <a:gd name="T19" fmla="*/ 133 h 1131"/>
              <a:gd name="T20" fmla="*/ 545 w 1193"/>
              <a:gd name="T21" fmla="*/ 288 h 1131"/>
              <a:gd name="T22" fmla="*/ 508 w 1193"/>
              <a:gd name="T23" fmla="*/ 402 h 1131"/>
              <a:gd name="T24" fmla="*/ 483 w 1193"/>
              <a:gd name="T25" fmla="*/ 501 h 1131"/>
              <a:gd name="T26" fmla="*/ 472 w 1193"/>
              <a:gd name="T27" fmla="*/ 586 h 1131"/>
              <a:gd name="T28" fmla="*/ 461 w 1193"/>
              <a:gd name="T29" fmla="*/ 608 h 1131"/>
              <a:gd name="T30" fmla="*/ 391 w 1193"/>
              <a:gd name="T31" fmla="*/ 623 h 1131"/>
              <a:gd name="T32" fmla="*/ 287 w 1193"/>
              <a:gd name="T33" fmla="*/ 667 h 1131"/>
              <a:gd name="T34" fmla="*/ 203 w 1193"/>
              <a:gd name="T35" fmla="*/ 685 h 1131"/>
              <a:gd name="T36" fmla="*/ 107 w 1193"/>
              <a:gd name="T37" fmla="*/ 656 h 1131"/>
              <a:gd name="T38" fmla="*/ 44 w 1193"/>
              <a:gd name="T39" fmla="*/ 641 h 1131"/>
              <a:gd name="T40" fmla="*/ 55 w 1193"/>
              <a:gd name="T41" fmla="*/ 682 h 1131"/>
              <a:gd name="T42" fmla="*/ 22 w 1193"/>
              <a:gd name="T43" fmla="*/ 884 h 1131"/>
              <a:gd name="T44" fmla="*/ 0 w 1193"/>
              <a:gd name="T45" fmla="*/ 917 h 1131"/>
              <a:gd name="T46" fmla="*/ 30 w 1193"/>
              <a:gd name="T47" fmla="*/ 958 h 1131"/>
              <a:gd name="T48" fmla="*/ 48 w 1193"/>
              <a:gd name="T49" fmla="*/ 984 h 1131"/>
              <a:gd name="T50" fmla="*/ 70 w 1193"/>
              <a:gd name="T51" fmla="*/ 1050 h 1131"/>
              <a:gd name="T52" fmla="*/ 136 w 1193"/>
              <a:gd name="T53" fmla="*/ 1076 h 1131"/>
              <a:gd name="T54" fmla="*/ 240 w 1193"/>
              <a:gd name="T55" fmla="*/ 1116 h 1131"/>
              <a:gd name="T56" fmla="*/ 361 w 1193"/>
              <a:gd name="T57" fmla="*/ 1098 h 1131"/>
              <a:gd name="T58" fmla="*/ 494 w 1193"/>
              <a:gd name="T59" fmla="*/ 954 h 1131"/>
              <a:gd name="T60" fmla="*/ 645 w 1193"/>
              <a:gd name="T61" fmla="*/ 1120 h 1131"/>
              <a:gd name="T62" fmla="*/ 733 w 1193"/>
              <a:gd name="T63" fmla="*/ 1083 h 1131"/>
              <a:gd name="T64" fmla="*/ 770 w 1193"/>
              <a:gd name="T65" fmla="*/ 1035 h 1131"/>
              <a:gd name="T66" fmla="*/ 799 w 1193"/>
              <a:gd name="T67" fmla="*/ 965 h 1131"/>
              <a:gd name="T68" fmla="*/ 821 w 1193"/>
              <a:gd name="T69" fmla="*/ 932 h 1131"/>
              <a:gd name="T70" fmla="*/ 799 w 1193"/>
              <a:gd name="T71" fmla="*/ 829 h 1131"/>
              <a:gd name="T72" fmla="*/ 737 w 1193"/>
              <a:gd name="T73" fmla="*/ 755 h 1131"/>
              <a:gd name="T74" fmla="*/ 722 w 1193"/>
              <a:gd name="T75" fmla="*/ 711 h 1131"/>
              <a:gd name="T76" fmla="*/ 770 w 1193"/>
              <a:gd name="T77" fmla="*/ 689 h 1131"/>
              <a:gd name="T78" fmla="*/ 818 w 1193"/>
              <a:gd name="T79" fmla="*/ 660 h 1131"/>
              <a:gd name="T80" fmla="*/ 847 w 1193"/>
              <a:gd name="T81" fmla="*/ 638 h 1131"/>
              <a:gd name="T82" fmla="*/ 1053 w 1193"/>
              <a:gd name="T83" fmla="*/ 656 h 1131"/>
              <a:gd name="T84" fmla="*/ 1079 w 1193"/>
              <a:gd name="T85" fmla="*/ 615 h 1131"/>
              <a:gd name="T86" fmla="*/ 1050 w 1193"/>
              <a:gd name="T87" fmla="*/ 568 h 1131"/>
              <a:gd name="T88" fmla="*/ 1020 w 1193"/>
              <a:gd name="T89" fmla="*/ 457 h 1131"/>
              <a:gd name="T90" fmla="*/ 1028 w 1193"/>
              <a:gd name="T91" fmla="*/ 383 h 1131"/>
              <a:gd name="T92" fmla="*/ 1157 w 1193"/>
              <a:gd name="T93" fmla="*/ 225 h 1131"/>
              <a:gd name="T94" fmla="*/ 1193 w 1193"/>
              <a:gd name="T95" fmla="*/ 177 h 1131"/>
              <a:gd name="T96" fmla="*/ 1179 w 1193"/>
              <a:gd name="T97" fmla="*/ 122 h 1131"/>
              <a:gd name="T98" fmla="*/ 1149 w 1193"/>
              <a:gd name="T99" fmla="*/ 63 h 1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93" h="1131">
                <a:moveTo>
                  <a:pt x="1149" y="63"/>
                </a:moveTo>
                <a:lnTo>
                  <a:pt x="1149" y="63"/>
                </a:lnTo>
                <a:lnTo>
                  <a:pt x="1134" y="63"/>
                </a:lnTo>
                <a:lnTo>
                  <a:pt x="1123" y="67"/>
                </a:lnTo>
                <a:lnTo>
                  <a:pt x="1098" y="78"/>
                </a:lnTo>
                <a:lnTo>
                  <a:pt x="1079" y="92"/>
                </a:lnTo>
                <a:lnTo>
                  <a:pt x="1064" y="104"/>
                </a:lnTo>
                <a:lnTo>
                  <a:pt x="1064" y="104"/>
                </a:lnTo>
                <a:lnTo>
                  <a:pt x="1053" y="118"/>
                </a:lnTo>
                <a:lnTo>
                  <a:pt x="1035" y="126"/>
                </a:lnTo>
                <a:lnTo>
                  <a:pt x="1028" y="126"/>
                </a:lnTo>
                <a:lnTo>
                  <a:pt x="1024" y="122"/>
                </a:lnTo>
                <a:lnTo>
                  <a:pt x="1020" y="115"/>
                </a:lnTo>
                <a:lnTo>
                  <a:pt x="1017" y="100"/>
                </a:lnTo>
                <a:lnTo>
                  <a:pt x="1017" y="100"/>
                </a:lnTo>
                <a:lnTo>
                  <a:pt x="1013" y="85"/>
                </a:lnTo>
                <a:lnTo>
                  <a:pt x="1006" y="74"/>
                </a:lnTo>
                <a:lnTo>
                  <a:pt x="998" y="63"/>
                </a:lnTo>
                <a:lnTo>
                  <a:pt x="983" y="52"/>
                </a:lnTo>
                <a:lnTo>
                  <a:pt x="954" y="41"/>
                </a:lnTo>
                <a:lnTo>
                  <a:pt x="925" y="30"/>
                </a:lnTo>
                <a:lnTo>
                  <a:pt x="925" y="30"/>
                </a:lnTo>
                <a:lnTo>
                  <a:pt x="899" y="23"/>
                </a:lnTo>
                <a:lnTo>
                  <a:pt x="880" y="11"/>
                </a:lnTo>
                <a:lnTo>
                  <a:pt x="873" y="4"/>
                </a:lnTo>
                <a:lnTo>
                  <a:pt x="869" y="0"/>
                </a:lnTo>
                <a:lnTo>
                  <a:pt x="796" y="41"/>
                </a:lnTo>
                <a:lnTo>
                  <a:pt x="715" y="115"/>
                </a:lnTo>
                <a:lnTo>
                  <a:pt x="715" y="115"/>
                </a:lnTo>
                <a:lnTo>
                  <a:pt x="711" y="118"/>
                </a:lnTo>
                <a:lnTo>
                  <a:pt x="696" y="129"/>
                </a:lnTo>
                <a:lnTo>
                  <a:pt x="689" y="133"/>
                </a:lnTo>
                <a:lnTo>
                  <a:pt x="674" y="133"/>
                </a:lnTo>
                <a:lnTo>
                  <a:pt x="656" y="133"/>
                </a:lnTo>
                <a:lnTo>
                  <a:pt x="637" y="126"/>
                </a:lnTo>
                <a:lnTo>
                  <a:pt x="637" y="126"/>
                </a:lnTo>
                <a:lnTo>
                  <a:pt x="615" y="122"/>
                </a:lnTo>
                <a:lnTo>
                  <a:pt x="600" y="122"/>
                </a:lnTo>
                <a:lnTo>
                  <a:pt x="589" y="126"/>
                </a:lnTo>
                <a:lnTo>
                  <a:pt x="582" y="133"/>
                </a:lnTo>
                <a:lnTo>
                  <a:pt x="571" y="148"/>
                </a:lnTo>
                <a:lnTo>
                  <a:pt x="571" y="155"/>
                </a:lnTo>
                <a:lnTo>
                  <a:pt x="564" y="214"/>
                </a:lnTo>
                <a:lnTo>
                  <a:pt x="545" y="288"/>
                </a:lnTo>
                <a:lnTo>
                  <a:pt x="519" y="321"/>
                </a:lnTo>
                <a:lnTo>
                  <a:pt x="505" y="383"/>
                </a:lnTo>
                <a:lnTo>
                  <a:pt x="505" y="383"/>
                </a:lnTo>
                <a:lnTo>
                  <a:pt x="508" y="402"/>
                </a:lnTo>
                <a:lnTo>
                  <a:pt x="508" y="424"/>
                </a:lnTo>
                <a:lnTo>
                  <a:pt x="501" y="461"/>
                </a:lnTo>
                <a:lnTo>
                  <a:pt x="490" y="490"/>
                </a:lnTo>
                <a:lnTo>
                  <a:pt x="483" y="501"/>
                </a:lnTo>
                <a:lnTo>
                  <a:pt x="461" y="560"/>
                </a:lnTo>
                <a:lnTo>
                  <a:pt x="461" y="560"/>
                </a:lnTo>
                <a:lnTo>
                  <a:pt x="464" y="571"/>
                </a:lnTo>
                <a:lnTo>
                  <a:pt x="472" y="586"/>
                </a:lnTo>
                <a:lnTo>
                  <a:pt x="472" y="593"/>
                </a:lnTo>
                <a:lnTo>
                  <a:pt x="472" y="601"/>
                </a:lnTo>
                <a:lnTo>
                  <a:pt x="468" y="608"/>
                </a:lnTo>
                <a:lnTo>
                  <a:pt x="461" y="608"/>
                </a:lnTo>
                <a:lnTo>
                  <a:pt x="461" y="608"/>
                </a:lnTo>
                <a:lnTo>
                  <a:pt x="446" y="608"/>
                </a:lnTo>
                <a:lnTo>
                  <a:pt x="427" y="612"/>
                </a:lnTo>
                <a:lnTo>
                  <a:pt x="391" y="623"/>
                </a:lnTo>
                <a:lnTo>
                  <a:pt x="339" y="638"/>
                </a:lnTo>
                <a:lnTo>
                  <a:pt x="339" y="638"/>
                </a:lnTo>
                <a:lnTo>
                  <a:pt x="313" y="656"/>
                </a:lnTo>
                <a:lnTo>
                  <a:pt x="287" y="667"/>
                </a:lnTo>
                <a:lnTo>
                  <a:pt x="265" y="678"/>
                </a:lnTo>
                <a:lnTo>
                  <a:pt x="243" y="682"/>
                </a:lnTo>
                <a:lnTo>
                  <a:pt x="221" y="685"/>
                </a:lnTo>
                <a:lnTo>
                  <a:pt x="203" y="685"/>
                </a:lnTo>
                <a:lnTo>
                  <a:pt x="170" y="685"/>
                </a:lnTo>
                <a:lnTo>
                  <a:pt x="144" y="674"/>
                </a:lnTo>
                <a:lnTo>
                  <a:pt x="122" y="667"/>
                </a:lnTo>
                <a:lnTo>
                  <a:pt x="107" y="656"/>
                </a:lnTo>
                <a:lnTo>
                  <a:pt x="78" y="627"/>
                </a:lnTo>
                <a:lnTo>
                  <a:pt x="44" y="638"/>
                </a:lnTo>
                <a:lnTo>
                  <a:pt x="44" y="641"/>
                </a:lnTo>
                <a:lnTo>
                  <a:pt x="44" y="641"/>
                </a:lnTo>
                <a:lnTo>
                  <a:pt x="52" y="645"/>
                </a:lnTo>
                <a:lnTo>
                  <a:pt x="55" y="652"/>
                </a:lnTo>
                <a:lnTo>
                  <a:pt x="59" y="663"/>
                </a:lnTo>
                <a:lnTo>
                  <a:pt x="55" y="682"/>
                </a:lnTo>
                <a:lnTo>
                  <a:pt x="30" y="829"/>
                </a:lnTo>
                <a:lnTo>
                  <a:pt x="48" y="877"/>
                </a:lnTo>
                <a:lnTo>
                  <a:pt x="22" y="884"/>
                </a:lnTo>
                <a:lnTo>
                  <a:pt x="22" y="884"/>
                </a:lnTo>
                <a:lnTo>
                  <a:pt x="15" y="892"/>
                </a:lnTo>
                <a:lnTo>
                  <a:pt x="11" y="895"/>
                </a:lnTo>
                <a:lnTo>
                  <a:pt x="4" y="906"/>
                </a:lnTo>
                <a:lnTo>
                  <a:pt x="0" y="917"/>
                </a:lnTo>
                <a:lnTo>
                  <a:pt x="4" y="929"/>
                </a:lnTo>
                <a:lnTo>
                  <a:pt x="11" y="943"/>
                </a:lnTo>
                <a:lnTo>
                  <a:pt x="30" y="958"/>
                </a:lnTo>
                <a:lnTo>
                  <a:pt x="30" y="958"/>
                </a:lnTo>
                <a:lnTo>
                  <a:pt x="33" y="958"/>
                </a:lnTo>
                <a:lnTo>
                  <a:pt x="41" y="965"/>
                </a:lnTo>
                <a:lnTo>
                  <a:pt x="44" y="973"/>
                </a:lnTo>
                <a:lnTo>
                  <a:pt x="48" y="984"/>
                </a:lnTo>
                <a:lnTo>
                  <a:pt x="48" y="998"/>
                </a:lnTo>
                <a:lnTo>
                  <a:pt x="44" y="1013"/>
                </a:lnTo>
                <a:lnTo>
                  <a:pt x="67" y="1028"/>
                </a:lnTo>
                <a:lnTo>
                  <a:pt x="70" y="1050"/>
                </a:lnTo>
                <a:lnTo>
                  <a:pt x="100" y="1061"/>
                </a:lnTo>
                <a:lnTo>
                  <a:pt x="92" y="1091"/>
                </a:lnTo>
                <a:lnTo>
                  <a:pt x="114" y="1094"/>
                </a:lnTo>
                <a:lnTo>
                  <a:pt x="136" y="1076"/>
                </a:lnTo>
                <a:lnTo>
                  <a:pt x="148" y="1083"/>
                </a:lnTo>
                <a:lnTo>
                  <a:pt x="177" y="1113"/>
                </a:lnTo>
                <a:lnTo>
                  <a:pt x="177" y="1113"/>
                </a:lnTo>
                <a:lnTo>
                  <a:pt x="240" y="1116"/>
                </a:lnTo>
                <a:lnTo>
                  <a:pt x="284" y="1124"/>
                </a:lnTo>
                <a:lnTo>
                  <a:pt x="317" y="1131"/>
                </a:lnTo>
                <a:lnTo>
                  <a:pt x="339" y="1127"/>
                </a:lnTo>
                <a:lnTo>
                  <a:pt x="361" y="1098"/>
                </a:lnTo>
                <a:lnTo>
                  <a:pt x="376" y="1043"/>
                </a:lnTo>
                <a:lnTo>
                  <a:pt x="420" y="1039"/>
                </a:lnTo>
                <a:lnTo>
                  <a:pt x="457" y="965"/>
                </a:lnTo>
                <a:lnTo>
                  <a:pt x="494" y="954"/>
                </a:lnTo>
                <a:lnTo>
                  <a:pt x="593" y="998"/>
                </a:lnTo>
                <a:lnTo>
                  <a:pt x="593" y="1046"/>
                </a:lnTo>
                <a:lnTo>
                  <a:pt x="645" y="1120"/>
                </a:lnTo>
                <a:lnTo>
                  <a:pt x="645" y="1120"/>
                </a:lnTo>
                <a:lnTo>
                  <a:pt x="667" y="1116"/>
                </a:lnTo>
                <a:lnTo>
                  <a:pt x="693" y="1109"/>
                </a:lnTo>
                <a:lnTo>
                  <a:pt x="715" y="1098"/>
                </a:lnTo>
                <a:lnTo>
                  <a:pt x="733" y="1083"/>
                </a:lnTo>
                <a:lnTo>
                  <a:pt x="748" y="1068"/>
                </a:lnTo>
                <a:lnTo>
                  <a:pt x="759" y="1057"/>
                </a:lnTo>
                <a:lnTo>
                  <a:pt x="770" y="1043"/>
                </a:lnTo>
                <a:lnTo>
                  <a:pt x="770" y="1035"/>
                </a:lnTo>
                <a:lnTo>
                  <a:pt x="770" y="1035"/>
                </a:lnTo>
                <a:lnTo>
                  <a:pt x="777" y="1017"/>
                </a:lnTo>
                <a:lnTo>
                  <a:pt x="785" y="995"/>
                </a:lnTo>
                <a:lnTo>
                  <a:pt x="799" y="965"/>
                </a:lnTo>
                <a:lnTo>
                  <a:pt x="799" y="965"/>
                </a:lnTo>
                <a:lnTo>
                  <a:pt x="810" y="958"/>
                </a:lnTo>
                <a:lnTo>
                  <a:pt x="818" y="943"/>
                </a:lnTo>
                <a:lnTo>
                  <a:pt x="821" y="932"/>
                </a:lnTo>
                <a:lnTo>
                  <a:pt x="821" y="917"/>
                </a:lnTo>
                <a:lnTo>
                  <a:pt x="821" y="888"/>
                </a:lnTo>
                <a:lnTo>
                  <a:pt x="814" y="859"/>
                </a:lnTo>
                <a:lnTo>
                  <a:pt x="799" y="829"/>
                </a:lnTo>
                <a:lnTo>
                  <a:pt x="781" y="800"/>
                </a:lnTo>
                <a:lnTo>
                  <a:pt x="759" y="774"/>
                </a:lnTo>
                <a:lnTo>
                  <a:pt x="737" y="755"/>
                </a:lnTo>
                <a:lnTo>
                  <a:pt x="737" y="755"/>
                </a:lnTo>
                <a:lnTo>
                  <a:pt x="722" y="737"/>
                </a:lnTo>
                <a:lnTo>
                  <a:pt x="718" y="730"/>
                </a:lnTo>
                <a:lnTo>
                  <a:pt x="715" y="722"/>
                </a:lnTo>
                <a:lnTo>
                  <a:pt x="722" y="711"/>
                </a:lnTo>
                <a:lnTo>
                  <a:pt x="729" y="704"/>
                </a:lnTo>
                <a:lnTo>
                  <a:pt x="744" y="696"/>
                </a:lnTo>
                <a:lnTo>
                  <a:pt x="755" y="693"/>
                </a:lnTo>
                <a:lnTo>
                  <a:pt x="770" y="689"/>
                </a:lnTo>
                <a:lnTo>
                  <a:pt x="770" y="689"/>
                </a:lnTo>
                <a:lnTo>
                  <a:pt x="788" y="682"/>
                </a:lnTo>
                <a:lnTo>
                  <a:pt x="803" y="674"/>
                </a:lnTo>
                <a:lnTo>
                  <a:pt x="818" y="660"/>
                </a:lnTo>
                <a:lnTo>
                  <a:pt x="818" y="660"/>
                </a:lnTo>
                <a:lnTo>
                  <a:pt x="825" y="649"/>
                </a:lnTo>
                <a:lnTo>
                  <a:pt x="832" y="645"/>
                </a:lnTo>
                <a:lnTo>
                  <a:pt x="847" y="638"/>
                </a:lnTo>
                <a:lnTo>
                  <a:pt x="866" y="638"/>
                </a:lnTo>
                <a:lnTo>
                  <a:pt x="917" y="652"/>
                </a:lnTo>
                <a:lnTo>
                  <a:pt x="1053" y="656"/>
                </a:lnTo>
                <a:lnTo>
                  <a:pt x="1053" y="656"/>
                </a:lnTo>
                <a:lnTo>
                  <a:pt x="1064" y="645"/>
                </a:lnTo>
                <a:lnTo>
                  <a:pt x="1072" y="634"/>
                </a:lnTo>
                <a:lnTo>
                  <a:pt x="1076" y="623"/>
                </a:lnTo>
                <a:lnTo>
                  <a:pt x="1079" y="615"/>
                </a:lnTo>
                <a:lnTo>
                  <a:pt x="1076" y="604"/>
                </a:lnTo>
                <a:lnTo>
                  <a:pt x="1072" y="597"/>
                </a:lnTo>
                <a:lnTo>
                  <a:pt x="1061" y="582"/>
                </a:lnTo>
                <a:lnTo>
                  <a:pt x="1050" y="568"/>
                </a:lnTo>
                <a:lnTo>
                  <a:pt x="1035" y="560"/>
                </a:lnTo>
                <a:lnTo>
                  <a:pt x="1020" y="549"/>
                </a:lnTo>
                <a:lnTo>
                  <a:pt x="1020" y="549"/>
                </a:lnTo>
                <a:lnTo>
                  <a:pt x="1020" y="457"/>
                </a:lnTo>
                <a:lnTo>
                  <a:pt x="1020" y="457"/>
                </a:lnTo>
                <a:lnTo>
                  <a:pt x="1024" y="406"/>
                </a:lnTo>
                <a:lnTo>
                  <a:pt x="1028" y="383"/>
                </a:lnTo>
                <a:lnTo>
                  <a:pt x="1028" y="383"/>
                </a:lnTo>
                <a:lnTo>
                  <a:pt x="1072" y="321"/>
                </a:lnTo>
                <a:lnTo>
                  <a:pt x="1112" y="269"/>
                </a:lnTo>
                <a:lnTo>
                  <a:pt x="1134" y="247"/>
                </a:lnTo>
                <a:lnTo>
                  <a:pt x="1157" y="225"/>
                </a:lnTo>
                <a:lnTo>
                  <a:pt x="1157" y="225"/>
                </a:lnTo>
                <a:lnTo>
                  <a:pt x="1175" y="207"/>
                </a:lnTo>
                <a:lnTo>
                  <a:pt x="1186" y="192"/>
                </a:lnTo>
                <a:lnTo>
                  <a:pt x="1193" y="177"/>
                </a:lnTo>
                <a:lnTo>
                  <a:pt x="1193" y="162"/>
                </a:lnTo>
                <a:lnTo>
                  <a:pt x="1193" y="148"/>
                </a:lnTo>
                <a:lnTo>
                  <a:pt x="1186" y="137"/>
                </a:lnTo>
                <a:lnTo>
                  <a:pt x="1179" y="122"/>
                </a:lnTo>
                <a:lnTo>
                  <a:pt x="1179" y="122"/>
                </a:lnTo>
                <a:lnTo>
                  <a:pt x="1168" y="107"/>
                </a:lnTo>
                <a:lnTo>
                  <a:pt x="1157" y="89"/>
                </a:lnTo>
                <a:lnTo>
                  <a:pt x="1149" y="63"/>
                </a:lnTo>
                <a:lnTo>
                  <a:pt x="1149" y="6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8521700" y="1598305"/>
            <a:ext cx="531813" cy="531813"/>
          </a:xfrm>
          <a:custGeom>
            <a:avLst/>
            <a:gdLst>
              <a:gd name="T0" fmla="*/ 0 w 335"/>
              <a:gd name="T1" fmla="*/ 11 h 335"/>
              <a:gd name="T2" fmla="*/ 0 w 335"/>
              <a:gd name="T3" fmla="*/ 11 h 335"/>
              <a:gd name="T4" fmla="*/ 22 w 335"/>
              <a:gd name="T5" fmla="*/ 19 h 335"/>
              <a:gd name="T6" fmla="*/ 48 w 335"/>
              <a:gd name="T7" fmla="*/ 30 h 335"/>
              <a:gd name="T8" fmla="*/ 85 w 335"/>
              <a:gd name="T9" fmla="*/ 37 h 335"/>
              <a:gd name="T10" fmla="*/ 125 w 335"/>
              <a:gd name="T11" fmla="*/ 41 h 335"/>
              <a:gd name="T12" fmla="*/ 173 w 335"/>
              <a:gd name="T13" fmla="*/ 41 h 335"/>
              <a:gd name="T14" fmla="*/ 199 w 335"/>
              <a:gd name="T15" fmla="*/ 37 h 335"/>
              <a:gd name="T16" fmla="*/ 225 w 335"/>
              <a:gd name="T17" fmla="*/ 30 h 335"/>
              <a:gd name="T18" fmla="*/ 254 w 335"/>
              <a:gd name="T19" fmla="*/ 19 h 335"/>
              <a:gd name="T20" fmla="*/ 280 w 335"/>
              <a:gd name="T21" fmla="*/ 8 h 335"/>
              <a:gd name="T22" fmla="*/ 280 w 335"/>
              <a:gd name="T23" fmla="*/ 8 h 335"/>
              <a:gd name="T24" fmla="*/ 284 w 335"/>
              <a:gd name="T25" fmla="*/ 4 h 335"/>
              <a:gd name="T26" fmla="*/ 287 w 335"/>
              <a:gd name="T27" fmla="*/ 0 h 335"/>
              <a:gd name="T28" fmla="*/ 291 w 335"/>
              <a:gd name="T29" fmla="*/ 0 h 335"/>
              <a:gd name="T30" fmla="*/ 299 w 335"/>
              <a:gd name="T31" fmla="*/ 0 h 335"/>
              <a:gd name="T32" fmla="*/ 302 w 335"/>
              <a:gd name="T33" fmla="*/ 8 h 335"/>
              <a:gd name="T34" fmla="*/ 306 w 335"/>
              <a:gd name="T35" fmla="*/ 19 h 335"/>
              <a:gd name="T36" fmla="*/ 306 w 335"/>
              <a:gd name="T37" fmla="*/ 19 h 335"/>
              <a:gd name="T38" fmla="*/ 313 w 335"/>
              <a:gd name="T39" fmla="*/ 44 h 335"/>
              <a:gd name="T40" fmla="*/ 317 w 335"/>
              <a:gd name="T41" fmla="*/ 74 h 335"/>
              <a:gd name="T42" fmla="*/ 317 w 335"/>
              <a:gd name="T43" fmla="*/ 89 h 335"/>
              <a:gd name="T44" fmla="*/ 313 w 335"/>
              <a:gd name="T45" fmla="*/ 103 h 335"/>
              <a:gd name="T46" fmla="*/ 306 w 335"/>
              <a:gd name="T47" fmla="*/ 122 h 335"/>
              <a:gd name="T48" fmla="*/ 291 w 335"/>
              <a:gd name="T49" fmla="*/ 148 h 335"/>
              <a:gd name="T50" fmla="*/ 291 w 335"/>
              <a:gd name="T51" fmla="*/ 148 h 335"/>
              <a:gd name="T52" fmla="*/ 280 w 335"/>
              <a:gd name="T53" fmla="*/ 166 h 335"/>
              <a:gd name="T54" fmla="*/ 280 w 335"/>
              <a:gd name="T55" fmla="*/ 184 h 335"/>
              <a:gd name="T56" fmla="*/ 284 w 335"/>
              <a:gd name="T57" fmla="*/ 199 h 335"/>
              <a:gd name="T58" fmla="*/ 291 w 335"/>
              <a:gd name="T59" fmla="*/ 207 h 335"/>
              <a:gd name="T60" fmla="*/ 302 w 335"/>
              <a:gd name="T61" fmla="*/ 214 h 335"/>
              <a:gd name="T62" fmla="*/ 313 w 335"/>
              <a:gd name="T63" fmla="*/ 218 h 335"/>
              <a:gd name="T64" fmla="*/ 324 w 335"/>
              <a:gd name="T65" fmla="*/ 221 h 335"/>
              <a:gd name="T66" fmla="*/ 324 w 335"/>
              <a:gd name="T67" fmla="*/ 221 h 335"/>
              <a:gd name="T68" fmla="*/ 328 w 335"/>
              <a:gd name="T69" fmla="*/ 229 h 335"/>
              <a:gd name="T70" fmla="*/ 332 w 335"/>
              <a:gd name="T71" fmla="*/ 254 h 335"/>
              <a:gd name="T72" fmla="*/ 335 w 335"/>
              <a:gd name="T73" fmla="*/ 273 h 335"/>
              <a:gd name="T74" fmla="*/ 335 w 335"/>
              <a:gd name="T75" fmla="*/ 291 h 335"/>
              <a:gd name="T76" fmla="*/ 332 w 335"/>
              <a:gd name="T77" fmla="*/ 313 h 335"/>
              <a:gd name="T78" fmla="*/ 324 w 335"/>
              <a:gd name="T79" fmla="*/ 335 h 3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35" h="335">
                <a:moveTo>
                  <a:pt x="0" y="11"/>
                </a:moveTo>
                <a:lnTo>
                  <a:pt x="0" y="11"/>
                </a:lnTo>
                <a:lnTo>
                  <a:pt x="22" y="19"/>
                </a:lnTo>
                <a:lnTo>
                  <a:pt x="48" y="30"/>
                </a:lnTo>
                <a:lnTo>
                  <a:pt x="85" y="37"/>
                </a:lnTo>
                <a:lnTo>
                  <a:pt x="125" y="41"/>
                </a:lnTo>
                <a:lnTo>
                  <a:pt x="173" y="41"/>
                </a:lnTo>
                <a:lnTo>
                  <a:pt x="199" y="37"/>
                </a:lnTo>
                <a:lnTo>
                  <a:pt x="225" y="30"/>
                </a:lnTo>
                <a:lnTo>
                  <a:pt x="254" y="19"/>
                </a:lnTo>
                <a:lnTo>
                  <a:pt x="280" y="8"/>
                </a:lnTo>
                <a:lnTo>
                  <a:pt x="280" y="8"/>
                </a:lnTo>
                <a:lnTo>
                  <a:pt x="284" y="4"/>
                </a:lnTo>
                <a:lnTo>
                  <a:pt x="287" y="0"/>
                </a:lnTo>
                <a:lnTo>
                  <a:pt x="291" y="0"/>
                </a:lnTo>
                <a:lnTo>
                  <a:pt x="299" y="0"/>
                </a:lnTo>
                <a:lnTo>
                  <a:pt x="302" y="8"/>
                </a:lnTo>
                <a:lnTo>
                  <a:pt x="306" y="19"/>
                </a:lnTo>
                <a:lnTo>
                  <a:pt x="306" y="19"/>
                </a:lnTo>
                <a:lnTo>
                  <a:pt x="313" y="44"/>
                </a:lnTo>
                <a:lnTo>
                  <a:pt x="317" y="74"/>
                </a:lnTo>
                <a:lnTo>
                  <a:pt x="317" y="89"/>
                </a:lnTo>
                <a:lnTo>
                  <a:pt x="313" y="103"/>
                </a:lnTo>
                <a:lnTo>
                  <a:pt x="306" y="122"/>
                </a:lnTo>
                <a:lnTo>
                  <a:pt x="291" y="148"/>
                </a:lnTo>
                <a:lnTo>
                  <a:pt x="291" y="148"/>
                </a:lnTo>
                <a:lnTo>
                  <a:pt x="280" y="166"/>
                </a:lnTo>
                <a:lnTo>
                  <a:pt x="280" y="184"/>
                </a:lnTo>
                <a:lnTo>
                  <a:pt x="284" y="199"/>
                </a:lnTo>
                <a:lnTo>
                  <a:pt x="291" y="207"/>
                </a:lnTo>
                <a:lnTo>
                  <a:pt x="302" y="214"/>
                </a:lnTo>
                <a:lnTo>
                  <a:pt x="313" y="218"/>
                </a:lnTo>
                <a:lnTo>
                  <a:pt x="324" y="221"/>
                </a:lnTo>
                <a:lnTo>
                  <a:pt x="324" y="221"/>
                </a:lnTo>
                <a:lnTo>
                  <a:pt x="328" y="229"/>
                </a:lnTo>
                <a:lnTo>
                  <a:pt x="332" y="254"/>
                </a:lnTo>
                <a:lnTo>
                  <a:pt x="335" y="273"/>
                </a:lnTo>
                <a:lnTo>
                  <a:pt x="335" y="291"/>
                </a:lnTo>
                <a:lnTo>
                  <a:pt x="332" y="313"/>
                </a:lnTo>
                <a:lnTo>
                  <a:pt x="324" y="335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9469438" y="1726892"/>
            <a:ext cx="374650" cy="503238"/>
          </a:xfrm>
          <a:custGeom>
            <a:avLst/>
            <a:gdLst>
              <a:gd name="T0" fmla="*/ 236 w 236"/>
              <a:gd name="T1" fmla="*/ 0 h 317"/>
              <a:gd name="T2" fmla="*/ 236 w 236"/>
              <a:gd name="T3" fmla="*/ 0 h 317"/>
              <a:gd name="T4" fmla="*/ 232 w 236"/>
              <a:gd name="T5" fmla="*/ 15 h 317"/>
              <a:gd name="T6" fmla="*/ 228 w 236"/>
              <a:gd name="T7" fmla="*/ 56 h 317"/>
              <a:gd name="T8" fmla="*/ 228 w 236"/>
              <a:gd name="T9" fmla="*/ 56 h 317"/>
              <a:gd name="T10" fmla="*/ 213 w 236"/>
              <a:gd name="T11" fmla="*/ 74 h 317"/>
              <a:gd name="T12" fmla="*/ 177 w 236"/>
              <a:gd name="T13" fmla="*/ 107 h 317"/>
              <a:gd name="T14" fmla="*/ 151 w 236"/>
              <a:gd name="T15" fmla="*/ 126 h 317"/>
              <a:gd name="T16" fmla="*/ 125 w 236"/>
              <a:gd name="T17" fmla="*/ 144 h 317"/>
              <a:gd name="T18" fmla="*/ 103 w 236"/>
              <a:gd name="T19" fmla="*/ 155 h 317"/>
              <a:gd name="T20" fmla="*/ 77 w 236"/>
              <a:gd name="T21" fmla="*/ 162 h 317"/>
              <a:gd name="T22" fmla="*/ 77 w 236"/>
              <a:gd name="T23" fmla="*/ 162 h 317"/>
              <a:gd name="T24" fmla="*/ 59 w 236"/>
              <a:gd name="T25" fmla="*/ 162 h 317"/>
              <a:gd name="T26" fmla="*/ 40 w 236"/>
              <a:gd name="T27" fmla="*/ 166 h 317"/>
              <a:gd name="T28" fmla="*/ 26 w 236"/>
              <a:gd name="T29" fmla="*/ 177 h 317"/>
              <a:gd name="T30" fmla="*/ 15 w 236"/>
              <a:gd name="T31" fmla="*/ 188 h 317"/>
              <a:gd name="T32" fmla="*/ 7 w 236"/>
              <a:gd name="T33" fmla="*/ 203 h 317"/>
              <a:gd name="T34" fmla="*/ 4 w 236"/>
              <a:gd name="T35" fmla="*/ 221 h 317"/>
              <a:gd name="T36" fmla="*/ 0 w 236"/>
              <a:gd name="T37" fmla="*/ 251 h 317"/>
              <a:gd name="T38" fmla="*/ 0 w 236"/>
              <a:gd name="T39" fmla="*/ 280 h 317"/>
              <a:gd name="T40" fmla="*/ 7 w 236"/>
              <a:gd name="T41" fmla="*/ 317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36" h="317">
                <a:moveTo>
                  <a:pt x="236" y="0"/>
                </a:moveTo>
                <a:lnTo>
                  <a:pt x="236" y="0"/>
                </a:lnTo>
                <a:lnTo>
                  <a:pt x="232" y="15"/>
                </a:lnTo>
                <a:lnTo>
                  <a:pt x="228" y="56"/>
                </a:lnTo>
                <a:lnTo>
                  <a:pt x="228" y="56"/>
                </a:lnTo>
                <a:lnTo>
                  <a:pt x="213" y="74"/>
                </a:lnTo>
                <a:lnTo>
                  <a:pt x="177" y="107"/>
                </a:lnTo>
                <a:lnTo>
                  <a:pt x="151" y="126"/>
                </a:lnTo>
                <a:lnTo>
                  <a:pt x="125" y="144"/>
                </a:lnTo>
                <a:lnTo>
                  <a:pt x="103" y="155"/>
                </a:lnTo>
                <a:lnTo>
                  <a:pt x="77" y="162"/>
                </a:lnTo>
                <a:lnTo>
                  <a:pt x="77" y="162"/>
                </a:lnTo>
                <a:lnTo>
                  <a:pt x="59" y="162"/>
                </a:lnTo>
                <a:lnTo>
                  <a:pt x="40" y="166"/>
                </a:lnTo>
                <a:lnTo>
                  <a:pt x="26" y="177"/>
                </a:lnTo>
                <a:lnTo>
                  <a:pt x="15" y="188"/>
                </a:lnTo>
                <a:lnTo>
                  <a:pt x="7" y="203"/>
                </a:lnTo>
                <a:lnTo>
                  <a:pt x="4" y="221"/>
                </a:lnTo>
                <a:lnTo>
                  <a:pt x="0" y="251"/>
                </a:lnTo>
                <a:lnTo>
                  <a:pt x="0" y="280"/>
                </a:lnTo>
                <a:lnTo>
                  <a:pt x="7" y="317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9271000" y="1726892"/>
            <a:ext cx="1419225" cy="2795588"/>
          </a:xfrm>
          <a:custGeom>
            <a:avLst/>
            <a:gdLst>
              <a:gd name="T0" fmla="*/ 847 w 894"/>
              <a:gd name="T1" fmla="*/ 1753 h 1761"/>
              <a:gd name="T2" fmla="*/ 839 w 894"/>
              <a:gd name="T3" fmla="*/ 1665 h 1761"/>
              <a:gd name="T4" fmla="*/ 839 w 894"/>
              <a:gd name="T5" fmla="*/ 1624 h 1761"/>
              <a:gd name="T6" fmla="*/ 880 w 894"/>
              <a:gd name="T7" fmla="*/ 1599 h 1761"/>
              <a:gd name="T8" fmla="*/ 883 w 894"/>
              <a:gd name="T9" fmla="*/ 1525 h 1761"/>
              <a:gd name="T10" fmla="*/ 894 w 894"/>
              <a:gd name="T11" fmla="*/ 1448 h 1761"/>
              <a:gd name="T12" fmla="*/ 850 w 894"/>
              <a:gd name="T13" fmla="*/ 1411 h 1761"/>
              <a:gd name="T14" fmla="*/ 832 w 894"/>
              <a:gd name="T15" fmla="*/ 1363 h 1761"/>
              <a:gd name="T16" fmla="*/ 799 w 894"/>
              <a:gd name="T17" fmla="*/ 1275 h 1761"/>
              <a:gd name="T18" fmla="*/ 821 w 894"/>
              <a:gd name="T19" fmla="*/ 1205 h 1761"/>
              <a:gd name="T20" fmla="*/ 773 w 894"/>
              <a:gd name="T21" fmla="*/ 1171 h 1761"/>
              <a:gd name="T22" fmla="*/ 755 w 894"/>
              <a:gd name="T23" fmla="*/ 984 h 1761"/>
              <a:gd name="T24" fmla="*/ 732 w 894"/>
              <a:gd name="T25" fmla="*/ 869 h 1761"/>
              <a:gd name="T26" fmla="*/ 729 w 894"/>
              <a:gd name="T27" fmla="*/ 774 h 1761"/>
              <a:gd name="T28" fmla="*/ 718 w 894"/>
              <a:gd name="T29" fmla="*/ 641 h 1761"/>
              <a:gd name="T30" fmla="*/ 677 w 894"/>
              <a:gd name="T31" fmla="*/ 439 h 1761"/>
              <a:gd name="T32" fmla="*/ 666 w 894"/>
              <a:gd name="T33" fmla="*/ 343 h 1761"/>
              <a:gd name="T34" fmla="*/ 640 w 894"/>
              <a:gd name="T35" fmla="*/ 229 h 1761"/>
              <a:gd name="T36" fmla="*/ 530 w 894"/>
              <a:gd name="T37" fmla="*/ 118 h 1761"/>
              <a:gd name="T38" fmla="*/ 489 w 894"/>
              <a:gd name="T39" fmla="*/ 74 h 1761"/>
              <a:gd name="T40" fmla="*/ 361 w 894"/>
              <a:gd name="T41" fmla="*/ 0 h 1761"/>
              <a:gd name="T42" fmla="*/ 353 w 894"/>
              <a:gd name="T43" fmla="*/ 52 h 1761"/>
              <a:gd name="T44" fmla="*/ 224 w 894"/>
              <a:gd name="T45" fmla="*/ 151 h 1761"/>
              <a:gd name="T46" fmla="*/ 151 w 894"/>
              <a:gd name="T47" fmla="*/ 173 h 1761"/>
              <a:gd name="T48" fmla="*/ 125 w 894"/>
              <a:gd name="T49" fmla="*/ 277 h 1761"/>
              <a:gd name="T50" fmla="*/ 158 w 894"/>
              <a:gd name="T51" fmla="*/ 372 h 1761"/>
              <a:gd name="T52" fmla="*/ 176 w 894"/>
              <a:gd name="T53" fmla="*/ 428 h 1761"/>
              <a:gd name="T54" fmla="*/ 117 w 894"/>
              <a:gd name="T55" fmla="*/ 497 h 1761"/>
              <a:gd name="T56" fmla="*/ 7 w 894"/>
              <a:gd name="T57" fmla="*/ 656 h 1761"/>
              <a:gd name="T58" fmla="*/ 14 w 894"/>
              <a:gd name="T59" fmla="*/ 807 h 1761"/>
              <a:gd name="T60" fmla="*/ 59 w 894"/>
              <a:gd name="T61" fmla="*/ 869 h 1761"/>
              <a:gd name="T62" fmla="*/ 40 w 894"/>
              <a:gd name="T63" fmla="*/ 925 h 1761"/>
              <a:gd name="T64" fmla="*/ 70 w 894"/>
              <a:gd name="T65" fmla="*/ 962 h 1761"/>
              <a:gd name="T66" fmla="*/ 106 w 894"/>
              <a:gd name="T67" fmla="*/ 1043 h 1761"/>
              <a:gd name="T68" fmla="*/ 88 w 894"/>
              <a:gd name="T69" fmla="*/ 1113 h 1761"/>
              <a:gd name="T70" fmla="*/ 191 w 894"/>
              <a:gd name="T71" fmla="*/ 1138 h 1761"/>
              <a:gd name="T72" fmla="*/ 386 w 894"/>
              <a:gd name="T73" fmla="*/ 1179 h 1761"/>
              <a:gd name="T74" fmla="*/ 478 w 894"/>
              <a:gd name="T75" fmla="*/ 1234 h 1761"/>
              <a:gd name="T76" fmla="*/ 482 w 894"/>
              <a:gd name="T77" fmla="*/ 1348 h 1761"/>
              <a:gd name="T78" fmla="*/ 394 w 894"/>
              <a:gd name="T79" fmla="*/ 1403 h 1761"/>
              <a:gd name="T80" fmla="*/ 375 w 894"/>
              <a:gd name="T81" fmla="*/ 1462 h 1761"/>
              <a:gd name="T82" fmla="*/ 383 w 894"/>
              <a:gd name="T83" fmla="*/ 1514 h 1761"/>
              <a:gd name="T84" fmla="*/ 368 w 894"/>
              <a:gd name="T85" fmla="*/ 1551 h 1761"/>
              <a:gd name="T86" fmla="*/ 298 w 894"/>
              <a:gd name="T87" fmla="*/ 1602 h 1761"/>
              <a:gd name="T88" fmla="*/ 302 w 894"/>
              <a:gd name="T89" fmla="*/ 1643 h 1761"/>
              <a:gd name="T90" fmla="*/ 346 w 894"/>
              <a:gd name="T91" fmla="*/ 1658 h 1761"/>
              <a:gd name="T92" fmla="*/ 401 w 894"/>
              <a:gd name="T93" fmla="*/ 1628 h 1761"/>
              <a:gd name="T94" fmla="*/ 471 w 894"/>
              <a:gd name="T95" fmla="*/ 1602 h 1761"/>
              <a:gd name="T96" fmla="*/ 534 w 894"/>
              <a:gd name="T97" fmla="*/ 1624 h 1761"/>
              <a:gd name="T98" fmla="*/ 670 w 894"/>
              <a:gd name="T99" fmla="*/ 1720 h 1761"/>
              <a:gd name="T100" fmla="*/ 707 w 894"/>
              <a:gd name="T101" fmla="*/ 1757 h 1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94" h="1761">
                <a:moveTo>
                  <a:pt x="791" y="1761"/>
                </a:moveTo>
                <a:lnTo>
                  <a:pt x="847" y="1753"/>
                </a:lnTo>
                <a:lnTo>
                  <a:pt x="847" y="1753"/>
                </a:lnTo>
                <a:lnTo>
                  <a:pt x="847" y="1753"/>
                </a:lnTo>
                <a:lnTo>
                  <a:pt x="847" y="1753"/>
                </a:lnTo>
                <a:lnTo>
                  <a:pt x="854" y="1728"/>
                </a:lnTo>
                <a:lnTo>
                  <a:pt x="854" y="1702"/>
                </a:lnTo>
                <a:lnTo>
                  <a:pt x="854" y="1691"/>
                </a:lnTo>
                <a:lnTo>
                  <a:pt x="847" y="1676"/>
                </a:lnTo>
                <a:lnTo>
                  <a:pt x="839" y="1665"/>
                </a:lnTo>
                <a:lnTo>
                  <a:pt x="828" y="1654"/>
                </a:lnTo>
                <a:lnTo>
                  <a:pt x="828" y="1654"/>
                </a:lnTo>
                <a:lnTo>
                  <a:pt x="828" y="1647"/>
                </a:lnTo>
                <a:lnTo>
                  <a:pt x="832" y="1632"/>
                </a:lnTo>
                <a:lnTo>
                  <a:pt x="839" y="1624"/>
                </a:lnTo>
                <a:lnTo>
                  <a:pt x="843" y="1617"/>
                </a:lnTo>
                <a:lnTo>
                  <a:pt x="854" y="1610"/>
                </a:lnTo>
                <a:lnTo>
                  <a:pt x="869" y="1606"/>
                </a:lnTo>
                <a:lnTo>
                  <a:pt x="869" y="1606"/>
                </a:lnTo>
                <a:lnTo>
                  <a:pt x="880" y="1599"/>
                </a:lnTo>
                <a:lnTo>
                  <a:pt x="887" y="1591"/>
                </a:lnTo>
                <a:lnTo>
                  <a:pt x="891" y="1577"/>
                </a:lnTo>
                <a:lnTo>
                  <a:pt x="891" y="1562"/>
                </a:lnTo>
                <a:lnTo>
                  <a:pt x="887" y="1536"/>
                </a:lnTo>
                <a:lnTo>
                  <a:pt x="883" y="1525"/>
                </a:lnTo>
                <a:lnTo>
                  <a:pt x="883" y="1481"/>
                </a:lnTo>
                <a:lnTo>
                  <a:pt x="883" y="1481"/>
                </a:lnTo>
                <a:lnTo>
                  <a:pt x="887" y="1470"/>
                </a:lnTo>
                <a:lnTo>
                  <a:pt x="891" y="1459"/>
                </a:lnTo>
                <a:lnTo>
                  <a:pt x="894" y="1448"/>
                </a:lnTo>
                <a:lnTo>
                  <a:pt x="891" y="1433"/>
                </a:lnTo>
                <a:lnTo>
                  <a:pt x="887" y="1422"/>
                </a:lnTo>
                <a:lnTo>
                  <a:pt x="872" y="1415"/>
                </a:lnTo>
                <a:lnTo>
                  <a:pt x="850" y="1411"/>
                </a:lnTo>
                <a:lnTo>
                  <a:pt x="850" y="1411"/>
                </a:lnTo>
                <a:lnTo>
                  <a:pt x="847" y="1407"/>
                </a:lnTo>
                <a:lnTo>
                  <a:pt x="839" y="1400"/>
                </a:lnTo>
                <a:lnTo>
                  <a:pt x="836" y="1385"/>
                </a:lnTo>
                <a:lnTo>
                  <a:pt x="832" y="1363"/>
                </a:lnTo>
                <a:lnTo>
                  <a:pt x="832" y="1363"/>
                </a:lnTo>
                <a:lnTo>
                  <a:pt x="832" y="1348"/>
                </a:lnTo>
                <a:lnTo>
                  <a:pt x="828" y="1333"/>
                </a:lnTo>
                <a:lnTo>
                  <a:pt x="817" y="1304"/>
                </a:lnTo>
                <a:lnTo>
                  <a:pt x="799" y="1275"/>
                </a:lnTo>
                <a:lnTo>
                  <a:pt x="799" y="1275"/>
                </a:lnTo>
                <a:lnTo>
                  <a:pt x="806" y="1264"/>
                </a:lnTo>
                <a:lnTo>
                  <a:pt x="813" y="1249"/>
                </a:lnTo>
                <a:lnTo>
                  <a:pt x="821" y="1234"/>
                </a:lnTo>
                <a:lnTo>
                  <a:pt x="821" y="1219"/>
                </a:lnTo>
                <a:lnTo>
                  <a:pt x="821" y="1205"/>
                </a:lnTo>
                <a:lnTo>
                  <a:pt x="817" y="1197"/>
                </a:lnTo>
                <a:lnTo>
                  <a:pt x="810" y="1190"/>
                </a:lnTo>
                <a:lnTo>
                  <a:pt x="799" y="1186"/>
                </a:lnTo>
                <a:lnTo>
                  <a:pt x="788" y="1179"/>
                </a:lnTo>
                <a:lnTo>
                  <a:pt x="773" y="1171"/>
                </a:lnTo>
                <a:lnTo>
                  <a:pt x="766" y="1131"/>
                </a:lnTo>
                <a:lnTo>
                  <a:pt x="766" y="1050"/>
                </a:lnTo>
                <a:lnTo>
                  <a:pt x="762" y="1035"/>
                </a:lnTo>
                <a:lnTo>
                  <a:pt x="755" y="998"/>
                </a:lnTo>
                <a:lnTo>
                  <a:pt x="755" y="984"/>
                </a:lnTo>
                <a:lnTo>
                  <a:pt x="751" y="928"/>
                </a:lnTo>
                <a:lnTo>
                  <a:pt x="751" y="928"/>
                </a:lnTo>
                <a:lnTo>
                  <a:pt x="747" y="917"/>
                </a:lnTo>
                <a:lnTo>
                  <a:pt x="747" y="917"/>
                </a:lnTo>
                <a:lnTo>
                  <a:pt x="732" y="869"/>
                </a:lnTo>
                <a:lnTo>
                  <a:pt x="732" y="840"/>
                </a:lnTo>
                <a:lnTo>
                  <a:pt x="736" y="807"/>
                </a:lnTo>
                <a:lnTo>
                  <a:pt x="747" y="792"/>
                </a:lnTo>
                <a:lnTo>
                  <a:pt x="743" y="785"/>
                </a:lnTo>
                <a:lnTo>
                  <a:pt x="729" y="774"/>
                </a:lnTo>
                <a:lnTo>
                  <a:pt x="729" y="752"/>
                </a:lnTo>
                <a:lnTo>
                  <a:pt x="721" y="722"/>
                </a:lnTo>
                <a:lnTo>
                  <a:pt x="707" y="696"/>
                </a:lnTo>
                <a:lnTo>
                  <a:pt x="714" y="660"/>
                </a:lnTo>
                <a:lnTo>
                  <a:pt x="718" y="641"/>
                </a:lnTo>
                <a:lnTo>
                  <a:pt x="696" y="597"/>
                </a:lnTo>
                <a:lnTo>
                  <a:pt x="699" y="520"/>
                </a:lnTo>
                <a:lnTo>
                  <a:pt x="699" y="520"/>
                </a:lnTo>
                <a:lnTo>
                  <a:pt x="688" y="475"/>
                </a:lnTo>
                <a:lnTo>
                  <a:pt x="677" y="439"/>
                </a:lnTo>
                <a:lnTo>
                  <a:pt x="670" y="420"/>
                </a:lnTo>
                <a:lnTo>
                  <a:pt x="662" y="409"/>
                </a:lnTo>
                <a:lnTo>
                  <a:pt x="662" y="409"/>
                </a:lnTo>
                <a:lnTo>
                  <a:pt x="662" y="380"/>
                </a:lnTo>
                <a:lnTo>
                  <a:pt x="666" y="343"/>
                </a:lnTo>
                <a:lnTo>
                  <a:pt x="666" y="343"/>
                </a:lnTo>
                <a:lnTo>
                  <a:pt x="666" y="321"/>
                </a:lnTo>
                <a:lnTo>
                  <a:pt x="659" y="284"/>
                </a:lnTo>
                <a:lnTo>
                  <a:pt x="644" y="243"/>
                </a:lnTo>
                <a:lnTo>
                  <a:pt x="640" y="229"/>
                </a:lnTo>
                <a:lnTo>
                  <a:pt x="633" y="218"/>
                </a:lnTo>
                <a:lnTo>
                  <a:pt x="633" y="218"/>
                </a:lnTo>
                <a:lnTo>
                  <a:pt x="570" y="144"/>
                </a:lnTo>
                <a:lnTo>
                  <a:pt x="537" y="129"/>
                </a:lnTo>
                <a:lnTo>
                  <a:pt x="530" y="118"/>
                </a:lnTo>
                <a:lnTo>
                  <a:pt x="530" y="118"/>
                </a:lnTo>
                <a:lnTo>
                  <a:pt x="526" y="111"/>
                </a:lnTo>
                <a:lnTo>
                  <a:pt x="511" y="92"/>
                </a:lnTo>
                <a:lnTo>
                  <a:pt x="500" y="85"/>
                </a:lnTo>
                <a:lnTo>
                  <a:pt x="489" y="74"/>
                </a:lnTo>
                <a:lnTo>
                  <a:pt x="475" y="70"/>
                </a:lnTo>
                <a:lnTo>
                  <a:pt x="460" y="67"/>
                </a:lnTo>
                <a:lnTo>
                  <a:pt x="438" y="48"/>
                </a:lnTo>
                <a:lnTo>
                  <a:pt x="394" y="19"/>
                </a:lnTo>
                <a:lnTo>
                  <a:pt x="361" y="0"/>
                </a:lnTo>
                <a:lnTo>
                  <a:pt x="361" y="0"/>
                </a:lnTo>
                <a:lnTo>
                  <a:pt x="361" y="0"/>
                </a:lnTo>
                <a:lnTo>
                  <a:pt x="357" y="19"/>
                </a:lnTo>
                <a:lnTo>
                  <a:pt x="353" y="52"/>
                </a:lnTo>
                <a:lnTo>
                  <a:pt x="353" y="52"/>
                </a:lnTo>
                <a:lnTo>
                  <a:pt x="338" y="70"/>
                </a:lnTo>
                <a:lnTo>
                  <a:pt x="298" y="103"/>
                </a:lnTo>
                <a:lnTo>
                  <a:pt x="276" y="122"/>
                </a:lnTo>
                <a:lnTo>
                  <a:pt x="250" y="140"/>
                </a:lnTo>
                <a:lnTo>
                  <a:pt x="224" y="151"/>
                </a:lnTo>
                <a:lnTo>
                  <a:pt x="202" y="159"/>
                </a:lnTo>
                <a:lnTo>
                  <a:pt x="202" y="159"/>
                </a:lnTo>
                <a:lnTo>
                  <a:pt x="180" y="159"/>
                </a:lnTo>
                <a:lnTo>
                  <a:pt x="165" y="162"/>
                </a:lnTo>
                <a:lnTo>
                  <a:pt x="151" y="173"/>
                </a:lnTo>
                <a:lnTo>
                  <a:pt x="140" y="184"/>
                </a:lnTo>
                <a:lnTo>
                  <a:pt x="132" y="199"/>
                </a:lnTo>
                <a:lnTo>
                  <a:pt x="125" y="218"/>
                </a:lnTo>
                <a:lnTo>
                  <a:pt x="125" y="247"/>
                </a:lnTo>
                <a:lnTo>
                  <a:pt x="125" y="277"/>
                </a:lnTo>
                <a:lnTo>
                  <a:pt x="132" y="313"/>
                </a:lnTo>
                <a:lnTo>
                  <a:pt x="132" y="313"/>
                </a:lnTo>
                <a:lnTo>
                  <a:pt x="140" y="339"/>
                </a:lnTo>
                <a:lnTo>
                  <a:pt x="147" y="361"/>
                </a:lnTo>
                <a:lnTo>
                  <a:pt x="158" y="372"/>
                </a:lnTo>
                <a:lnTo>
                  <a:pt x="158" y="372"/>
                </a:lnTo>
                <a:lnTo>
                  <a:pt x="169" y="387"/>
                </a:lnTo>
                <a:lnTo>
                  <a:pt x="173" y="398"/>
                </a:lnTo>
                <a:lnTo>
                  <a:pt x="176" y="413"/>
                </a:lnTo>
                <a:lnTo>
                  <a:pt x="176" y="428"/>
                </a:lnTo>
                <a:lnTo>
                  <a:pt x="169" y="442"/>
                </a:lnTo>
                <a:lnTo>
                  <a:pt x="158" y="457"/>
                </a:lnTo>
                <a:lnTo>
                  <a:pt x="140" y="475"/>
                </a:lnTo>
                <a:lnTo>
                  <a:pt x="140" y="475"/>
                </a:lnTo>
                <a:lnTo>
                  <a:pt x="117" y="497"/>
                </a:lnTo>
                <a:lnTo>
                  <a:pt x="95" y="520"/>
                </a:lnTo>
                <a:lnTo>
                  <a:pt x="51" y="571"/>
                </a:lnTo>
                <a:lnTo>
                  <a:pt x="11" y="634"/>
                </a:lnTo>
                <a:lnTo>
                  <a:pt x="11" y="634"/>
                </a:lnTo>
                <a:lnTo>
                  <a:pt x="7" y="656"/>
                </a:lnTo>
                <a:lnTo>
                  <a:pt x="3" y="707"/>
                </a:lnTo>
                <a:lnTo>
                  <a:pt x="3" y="707"/>
                </a:lnTo>
                <a:lnTo>
                  <a:pt x="0" y="799"/>
                </a:lnTo>
                <a:lnTo>
                  <a:pt x="0" y="799"/>
                </a:lnTo>
                <a:lnTo>
                  <a:pt x="14" y="807"/>
                </a:lnTo>
                <a:lnTo>
                  <a:pt x="29" y="818"/>
                </a:lnTo>
                <a:lnTo>
                  <a:pt x="44" y="829"/>
                </a:lnTo>
                <a:lnTo>
                  <a:pt x="55" y="844"/>
                </a:lnTo>
                <a:lnTo>
                  <a:pt x="59" y="862"/>
                </a:lnTo>
                <a:lnTo>
                  <a:pt x="59" y="869"/>
                </a:lnTo>
                <a:lnTo>
                  <a:pt x="55" y="881"/>
                </a:lnTo>
                <a:lnTo>
                  <a:pt x="47" y="888"/>
                </a:lnTo>
                <a:lnTo>
                  <a:pt x="40" y="899"/>
                </a:lnTo>
                <a:lnTo>
                  <a:pt x="40" y="899"/>
                </a:lnTo>
                <a:lnTo>
                  <a:pt x="40" y="925"/>
                </a:lnTo>
                <a:lnTo>
                  <a:pt x="47" y="943"/>
                </a:lnTo>
                <a:lnTo>
                  <a:pt x="51" y="954"/>
                </a:lnTo>
                <a:lnTo>
                  <a:pt x="59" y="958"/>
                </a:lnTo>
                <a:lnTo>
                  <a:pt x="59" y="958"/>
                </a:lnTo>
                <a:lnTo>
                  <a:pt x="70" y="962"/>
                </a:lnTo>
                <a:lnTo>
                  <a:pt x="81" y="973"/>
                </a:lnTo>
                <a:lnTo>
                  <a:pt x="92" y="984"/>
                </a:lnTo>
                <a:lnTo>
                  <a:pt x="99" y="1002"/>
                </a:lnTo>
                <a:lnTo>
                  <a:pt x="103" y="1020"/>
                </a:lnTo>
                <a:lnTo>
                  <a:pt x="106" y="1043"/>
                </a:lnTo>
                <a:lnTo>
                  <a:pt x="99" y="1065"/>
                </a:lnTo>
                <a:lnTo>
                  <a:pt x="84" y="1094"/>
                </a:lnTo>
                <a:lnTo>
                  <a:pt x="84" y="1094"/>
                </a:lnTo>
                <a:lnTo>
                  <a:pt x="84" y="1105"/>
                </a:lnTo>
                <a:lnTo>
                  <a:pt x="88" y="1113"/>
                </a:lnTo>
                <a:lnTo>
                  <a:pt x="95" y="1124"/>
                </a:lnTo>
                <a:lnTo>
                  <a:pt x="110" y="1135"/>
                </a:lnTo>
                <a:lnTo>
                  <a:pt x="129" y="1138"/>
                </a:lnTo>
                <a:lnTo>
                  <a:pt x="154" y="1142"/>
                </a:lnTo>
                <a:lnTo>
                  <a:pt x="191" y="1138"/>
                </a:lnTo>
                <a:lnTo>
                  <a:pt x="287" y="1171"/>
                </a:lnTo>
                <a:lnTo>
                  <a:pt x="287" y="1171"/>
                </a:lnTo>
                <a:lnTo>
                  <a:pt x="316" y="1171"/>
                </a:lnTo>
                <a:lnTo>
                  <a:pt x="349" y="1175"/>
                </a:lnTo>
                <a:lnTo>
                  <a:pt x="386" y="1179"/>
                </a:lnTo>
                <a:lnTo>
                  <a:pt x="419" y="1186"/>
                </a:lnTo>
                <a:lnTo>
                  <a:pt x="453" y="1201"/>
                </a:lnTo>
                <a:lnTo>
                  <a:pt x="464" y="1212"/>
                </a:lnTo>
                <a:lnTo>
                  <a:pt x="475" y="1223"/>
                </a:lnTo>
                <a:lnTo>
                  <a:pt x="478" y="1234"/>
                </a:lnTo>
                <a:lnTo>
                  <a:pt x="482" y="1249"/>
                </a:lnTo>
                <a:lnTo>
                  <a:pt x="482" y="1249"/>
                </a:lnTo>
                <a:lnTo>
                  <a:pt x="482" y="1304"/>
                </a:lnTo>
                <a:lnTo>
                  <a:pt x="482" y="1330"/>
                </a:lnTo>
                <a:lnTo>
                  <a:pt x="482" y="1348"/>
                </a:lnTo>
                <a:lnTo>
                  <a:pt x="475" y="1363"/>
                </a:lnTo>
                <a:lnTo>
                  <a:pt x="467" y="1378"/>
                </a:lnTo>
                <a:lnTo>
                  <a:pt x="453" y="1385"/>
                </a:lnTo>
                <a:lnTo>
                  <a:pt x="434" y="1389"/>
                </a:lnTo>
                <a:lnTo>
                  <a:pt x="394" y="1403"/>
                </a:lnTo>
                <a:lnTo>
                  <a:pt x="394" y="1403"/>
                </a:lnTo>
                <a:lnTo>
                  <a:pt x="394" y="1411"/>
                </a:lnTo>
                <a:lnTo>
                  <a:pt x="386" y="1433"/>
                </a:lnTo>
                <a:lnTo>
                  <a:pt x="383" y="1448"/>
                </a:lnTo>
                <a:lnTo>
                  <a:pt x="375" y="1462"/>
                </a:lnTo>
                <a:lnTo>
                  <a:pt x="361" y="1477"/>
                </a:lnTo>
                <a:lnTo>
                  <a:pt x="346" y="1488"/>
                </a:lnTo>
                <a:lnTo>
                  <a:pt x="349" y="1507"/>
                </a:lnTo>
                <a:lnTo>
                  <a:pt x="383" y="1514"/>
                </a:lnTo>
                <a:lnTo>
                  <a:pt x="383" y="1514"/>
                </a:lnTo>
                <a:lnTo>
                  <a:pt x="386" y="1518"/>
                </a:lnTo>
                <a:lnTo>
                  <a:pt x="386" y="1525"/>
                </a:lnTo>
                <a:lnTo>
                  <a:pt x="386" y="1532"/>
                </a:lnTo>
                <a:lnTo>
                  <a:pt x="379" y="1540"/>
                </a:lnTo>
                <a:lnTo>
                  <a:pt x="368" y="1551"/>
                </a:lnTo>
                <a:lnTo>
                  <a:pt x="349" y="1562"/>
                </a:lnTo>
                <a:lnTo>
                  <a:pt x="349" y="1562"/>
                </a:lnTo>
                <a:lnTo>
                  <a:pt x="335" y="1569"/>
                </a:lnTo>
                <a:lnTo>
                  <a:pt x="309" y="1588"/>
                </a:lnTo>
                <a:lnTo>
                  <a:pt x="298" y="1602"/>
                </a:lnTo>
                <a:lnTo>
                  <a:pt x="294" y="1613"/>
                </a:lnTo>
                <a:lnTo>
                  <a:pt x="294" y="1628"/>
                </a:lnTo>
                <a:lnTo>
                  <a:pt x="298" y="1635"/>
                </a:lnTo>
                <a:lnTo>
                  <a:pt x="302" y="1643"/>
                </a:lnTo>
                <a:lnTo>
                  <a:pt x="302" y="1643"/>
                </a:lnTo>
                <a:lnTo>
                  <a:pt x="327" y="1658"/>
                </a:lnTo>
                <a:lnTo>
                  <a:pt x="338" y="1661"/>
                </a:lnTo>
                <a:lnTo>
                  <a:pt x="346" y="1658"/>
                </a:lnTo>
                <a:lnTo>
                  <a:pt x="346" y="1658"/>
                </a:lnTo>
                <a:lnTo>
                  <a:pt x="346" y="1658"/>
                </a:lnTo>
                <a:lnTo>
                  <a:pt x="353" y="1650"/>
                </a:lnTo>
                <a:lnTo>
                  <a:pt x="368" y="1639"/>
                </a:lnTo>
                <a:lnTo>
                  <a:pt x="379" y="1632"/>
                </a:lnTo>
                <a:lnTo>
                  <a:pt x="390" y="1628"/>
                </a:lnTo>
                <a:lnTo>
                  <a:pt x="401" y="1628"/>
                </a:lnTo>
                <a:lnTo>
                  <a:pt x="412" y="1635"/>
                </a:lnTo>
                <a:lnTo>
                  <a:pt x="442" y="1610"/>
                </a:lnTo>
                <a:lnTo>
                  <a:pt x="442" y="1610"/>
                </a:lnTo>
                <a:lnTo>
                  <a:pt x="449" y="1606"/>
                </a:lnTo>
                <a:lnTo>
                  <a:pt x="471" y="1602"/>
                </a:lnTo>
                <a:lnTo>
                  <a:pt x="486" y="1602"/>
                </a:lnTo>
                <a:lnTo>
                  <a:pt x="500" y="1602"/>
                </a:lnTo>
                <a:lnTo>
                  <a:pt x="515" y="1610"/>
                </a:lnTo>
                <a:lnTo>
                  <a:pt x="534" y="1624"/>
                </a:lnTo>
                <a:lnTo>
                  <a:pt x="534" y="1624"/>
                </a:lnTo>
                <a:lnTo>
                  <a:pt x="604" y="1680"/>
                </a:lnTo>
                <a:lnTo>
                  <a:pt x="644" y="1680"/>
                </a:lnTo>
                <a:lnTo>
                  <a:pt x="644" y="1680"/>
                </a:lnTo>
                <a:lnTo>
                  <a:pt x="659" y="1702"/>
                </a:lnTo>
                <a:lnTo>
                  <a:pt x="670" y="1720"/>
                </a:lnTo>
                <a:lnTo>
                  <a:pt x="677" y="1739"/>
                </a:lnTo>
                <a:lnTo>
                  <a:pt x="677" y="1739"/>
                </a:lnTo>
                <a:lnTo>
                  <a:pt x="681" y="1746"/>
                </a:lnTo>
                <a:lnTo>
                  <a:pt x="688" y="1750"/>
                </a:lnTo>
                <a:lnTo>
                  <a:pt x="707" y="1757"/>
                </a:lnTo>
                <a:lnTo>
                  <a:pt x="736" y="1761"/>
                </a:lnTo>
                <a:lnTo>
                  <a:pt x="791" y="1761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8299450" y="704542"/>
            <a:ext cx="1544638" cy="1625600"/>
          </a:xfrm>
          <a:custGeom>
            <a:avLst/>
            <a:gdLst>
              <a:gd name="T0" fmla="*/ 973 w 973"/>
              <a:gd name="T1" fmla="*/ 644 h 1024"/>
              <a:gd name="T2" fmla="*/ 903 w 973"/>
              <a:gd name="T3" fmla="*/ 585 h 1024"/>
              <a:gd name="T4" fmla="*/ 869 w 973"/>
              <a:gd name="T5" fmla="*/ 593 h 1024"/>
              <a:gd name="T6" fmla="*/ 825 w 973"/>
              <a:gd name="T7" fmla="*/ 619 h 1024"/>
              <a:gd name="T8" fmla="*/ 796 w 973"/>
              <a:gd name="T9" fmla="*/ 604 h 1024"/>
              <a:gd name="T10" fmla="*/ 855 w 973"/>
              <a:gd name="T11" fmla="*/ 578 h 1024"/>
              <a:gd name="T12" fmla="*/ 869 w 973"/>
              <a:gd name="T13" fmla="*/ 545 h 1024"/>
              <a:gd name="T14" fmla="*/ 825 w 973"/>
              <a:gd name="T15" fmla="*/ 501 h 1024"/>
              <a:gd name="T16" fmla="*/ 755 w 973"/>
              <a:gd name="T17" fmla="*/ 427 h 1024"/>
              <a:gd name="T18" fmla="*/ 788 w 973"/>
              <a:gd name="T19" fmla="*/ 398 h 1024"/>
              <a:gd name="T20" fmla="*/ 755 w 973"/>
              <a:gd name="T21" fmla="*/ 379 h 1024"/>
              <a:gd name="T22" fmla="*/ 722 w 973"/>
              <a:gd name="T23" fmla="*/ 339 h 1024"/>
              <a:gd name="T24" fmla="*/ 634 w 973"/>
              <a:gd name="T25" fmla="*/ 328 h 1024"/>
              <a:gd name="T26" fmla="*/ 601 w 973"/>
              <a:gd name="T27" fmla="*/ 243 h 1024"/>
              <a:gd name="T28" fmla="*/ 615 w 973"/>
              <a:gd name="T29" fmla="*/ 177 h 1024"/>
              <a:gd name="T30" fmla="*/ 626 w 973"/>
              <a:gd name="T31" fmla="*/ 92 h 1024"/>
              <a:gd name="T32" fmla="*/ 733 w 973"/>
              <a:gd name="T33" fmla="*/ 40 h 1024"/>
              <a:gd name="T34" fmla="*/ 726 w 973"/>
              <a:gd name="T35" fmla="*/ 3 h 1024"/>
              <a:gd name="T36" fmla="*/ 656 w 973"/>
              <a:gd name="T37" fmla="*/ 7 h 1024"/>
              <a:gd name="T38" fmla="*/ 553 w 973"/>
              <a:gd name="T39" fmla="*/ 37 h 1024"/>
              <a:gd name="T40" fmla="*/ 453 w 973"/>
              <a:gd name="T41" fmla="*/ 22 h 1024"/>
              <a:gd name="T42" fmla="*/ 398 w 973"/>
              <a:gd name="T43" fmla="*/ 44 h 1024"/>
              <a:gd name="T44" fmla="*/ 380 w 973"/>
              <a:gd name="T45" fmla="*/ 121 h 1024"/>
              <a:gd name="T46" fmla="*/ 369 w 973"/>
              <a:gd name="T47" fmla="*/ 143 h 1024"/>
              <a:gd name="T48" fmla="*/ 313 w 973"/>
              <a:gd name="T49" fmla="*/ 202 h 1024"/>
              <a:gd name="T50" fmla="*/ 277 w 973"/>
              <a:gd name="T51" fmla="*/ 232 h 1024"/>
              <a:gd name="T52" fmla="*/ 295 w 973"/>
              <a:gd name="T53" fmla="*/ 276 h 1024"/>
              <a:gd name="T54" fmla="*/ 295 w 973"/>
              <a:gd name="T55" fmla="*/ 294 h 1024"/>
              <a:gd name="T56" fmla="*/ 262 w 973"/>
              <a:gd name="T57" fmla="*/ 302 h 1024"/>
              <a:gd name="T58" fmla="*/ 166 w 973"/>
              <a:gd name="T59" fmla="*/ 269 h 1024"/>
              <a:gd name="T60" fmla="*/ 122 w 973"/>
              <a:gd name="T61" fmla="*/ 272 h 1024"/>
              <a:gd name="T62" fmla="*/ 92 w 973"/>
              <a:gd name="T63" fmla="*/ 328 h 1024"/>
              <a:gd name="T64" fmla="*/ 52 w 973"/>
              <a:gd name="T65" fmla="*/ 361 h 1024"/>
              <a:gd name="T66" fmla="*/ 15 w 973"/>
              <a:gd name="T67" fmla="*/ 468 h 1024"/>
              <a:gd name="T68" fmla="*/ 0 w 973"/>
              <a:gd name="T69" fmla="*/ 486 h 1024"/>
              <a:gd name="T70" fmla="*/ 45 w 973"/>
              <a:gd name="T71" fmla="*/ 512 h 1024"/>
              <a:gd name="T72" fmla="*/ 81 w 973"/>
              <a:gd name="T73" fmla="*/ 493 h 1024"/>
              <a:gd name="T74" fmla="*/ 118 w 973"/>
              <a:gd name="T75" fmla="*/ 493 h 1024"/>
              <a:gd name="T76" fmla="*/ 137 w 973"/>
              <a:gd name="T77" fmla="*/ 501 h 1024"/>
              <a:gd name="T78" fmla="*/ 170 w 973"/>
              <a:gd name="T79" fmla="*/ 515 h 1024"/>
              <a:gd name="T80" fmla="*/ 144 w 973"/>
              <a:gd name="T81" fmla="*/ 574 h 1024"/>
              <a:gd name="T82" fmla="*/ 225 w 973"/>
              <a:gd name="T83" fmla="*/ 600 h 1024"/>
              <a:gd name="T84" fmla="*/ 365 w 973"/>
              <a:gd name="T85" fmla="*/ 593 h 1024"/>
              <a:gd name="T86" fmla="*/ 420 w 973"/>
              <a:gd name="T87" fmla="*/ 567 h 1024"/>
              <a:gd name="T88" fmla="*/ 439 w 973"/>
              <a:gd name="T89" fmla="*/ 571 h 1024"/>
              <a:gd name="T90" fmla="*/ 457 w 973"/>
              <a:gd name="T91" fmla="*/ 637 h 1024"/>
              <a:gd name="T92" fmla="*/ 431 w 973"/>
              <a:gd name="T93" fmla="*/ 711 h 1024"/>
              <a:gd name="T94" fmla="*/ 424 w 973"/>
              <a:gd name="T95" fmla="*/ 762 h 1024"/>
              <a:gd name="T96" fmla="*/ 461 w 973"/>
              <a:gd name="T97" fmla="*/ 784 h 1024"/>
              <a:gd name="T98" fmla="*/ 475 w 973"/>
              <a:gd name="T99" fmla="*/ 836 h 1024"/>
              <a:gd name="T100" fmla="*/ 464 w 973"/>
              <a:gd name="T101" fmla="*/ 898 h 1024"/>
              <a:gd name="T102" fmla="*/ 516 w 973"/>
              <a:gd name="T103" fmla="*/ 932 h 1024"/>
              <a:gd name="T104" fmla="*/ 590 w 973"/>
              <a:gd name="T105" fmla="*/ 961 h 1024"/>
              <a:gd name="T106" fmla="*/ 612 w 973"/>
              <a:gd name="T107" fmla="*/ 1002 h 1024"/>
              <a:gd name="T108" fmla="*/ 630 w 973"/>
              <a:gd name="T109" fmla="*/ 1024 h 1024"/>
              <a:gd name="T110" fmla="*/ 674 w 973"/>
              <a:gd name="T111" fmla="*/ 990 h 1024"/>
              <a:gd name="T112" fmla="*/ 744 w 973"/>
              <a:gd name="T113" fmla="*/ 965 h 1024"/>
              <a:gd name="T114" fmla="*/ 737 w 973"/>
              <a:gd name="T115" fmla="*/ 865 h 1024"/>
              <a:gd name="T116" fmla="*/ 777 w 973"/>
              <a:gd name="T117" fmla="*/ 810 h 1024"/>
              <a:gd name="T118" fmla="*/ 836 w 973"/>
              <a:gd name="T119" fmla="*/ 799 h 1024"/>
              <a:gd name="T120" fmla="*/ 950 w 973"/>
              <a:gd name="T121" fmla="*/ 71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73" h="1024">
                <a:moveTo>
                  <a:pt x="965" y="700"/>
                </a:moveTo>
                <a:lnTo>
                  <a:pt x="965" y="700"/>
                </a:lnTo>
                <a:lnTo>
                  <a:pt x="969" y="663"/>
                </a:lnTo>
                <a:lnTo>
                  <a:pt x="973" y="644"/>
                </a:lnTo>
                <a:lnTo>
                  <a:pt x="973" y="644"/>
                </a:lnTo>
                <a:lnTo>
                  <a:pt x="973" y="644"/>
                </a:lnTo>
                <a:lnTo>
                  <a:pt x="939" y="615"/>
                </a:lnTo>
                <a:lnTo>
                  <a:pt x="903" y="585"/>
                </a:lnTo>
                <a:lnTo>
                  <a:pt x="903" y="585"/>
                </a:lnTo>
                <a:lnTo>
                  <a:pt x="899" y="585"/>
                </a:lnTo>
                <a:lnTo>
                  <a:pt x="884" y="589"/>
                </a:lnTo>
                <a:lnTo>
                  <a:pt x="869" y="593"/>
                </a:lnTo>
                <a:lnTo>
                  <a:pt x="847" y="607"/>
                </a:lnTo>
                <a:lnTo>
                  <a:pt x="847" y="607"/>
                </a:lnTo>
                <a:lnTo>
                  <a:pt x="836" y="615"/>
                </a:lnTo>
                <a:lnTo>
                  <a:pt x="825" y="619"/>
                </a:lnTo>
                <a:lnTo>
                  <a:pt x="814" y="615"/>
                </a:lnTo>
                <a:lnTo>
                  <a:pt x="803" y="615"/>
                </a:lnTo>
                <a:lnTo>
                  <a:pt x="799" y="607"/>
                </a:lnTo>
                <a:lnTo>
                  <a:pt x="796" y="604"/>
                </a:lnTo>
                <a:lnTo>
                  <a:pt x="803" y="596"/>
                </a:lnTo>
                <a:lnTo>
                  <a:pt x="818" y="593"/>
                </a:lnTo>
                <a:lnTo>
                  <a:pt x="840" y="585"/>
                </a:lnTo>
                <a:lnTo>
                  <a:pt x="855" y="578"/>
                </a:lnTo>
                <a:lnTo>
                  <a:pt x="855" y="578"/>
                </a:lnTo>
                <a:lnTo>
                  <a:pt x="858" y="571"/>
                </a:lnTo>
                <a:lnTo>
                  <a:pt x="869" y="556"/>
                </a:lnTo>
                <a:lnTo>
                  <a:pt x="869" y="545"/>
                </a:lnTo>
                <a:lnTo>
                  <a:pt x="869" y="534"/>
                </a:lnTo>
                <a:lnTo>
                  <a:pt x="862" y="523"/>
                </a:lnTo>
                <a:lnTo>
                  <a:pt x="847" y="515"/>
                </a:lnTo>
                <a:lnTo>
                  <a:pt x="825" y="501"/>
                </a:lnTo>
                <a:lnTo>
                  <a:pt x="799" y="475"/>
                </a:lnTo>
                <a:lnTo>
                  <a:pt x="777" y="449"/>
                </a:lnTo>
                <a:lnTo>
                  <a:pt x="755" y="427"/>
                </a:lnTo>
                <a:lnTo>
                  <a:pt x="755" y="427"/>
                </a:lnTo>
                <a:lnTo>
                  <a:pt x="766" y="423"/>
                </a:lnTo>
                <a:lnTo>
                  <a:pt x="781" y="412"/>
                </a:lnTo>
                <a:lnTo>
                  <a:pt x="785" y="405"/>
                </a:lnTo>
                <a:lnTo>
                  <a:pt x="788" y="398"/>
                </a:lnTo>
                <a:lnTo>
                  <a:pt x="781" y="390"/>
                </a:lnTo>
                <a:lnTo>
                  <a:pt x="770" y="387"/>
                </a:lnTo>
                <a:lnTo>
                  <a:pt x="770" y="387"/>
                </a:lnTo>
                <a:lnTo>
                  <a:pt x="755" y="379"/>
                </a:lnTo>
                <a:lnTo>
                  <a:pt x="741" y="372"/>
                </a:lnTo>
                <a:lnTo>
                  <a:pt x="729" y="353"/>
                </a:lnTo>
                <a:lnTo>
                  <a:pt x="722" y="342"/>
                </a:lnTo>
                <a:lnTo>
                  <a:pt x="722" y="339"/>
                </a:lnTo>
                <a:lnTo>
                  <a:pt x="656" y="342"/>
                </a:lnTo>
                <a:lnTo>
                  <a:pt x="656" y="342"/>
                </a:lnTo>
                <a:lnTo>
                  <a:pt x="645" y="335"/>
                </a:lnTo>
                <a:lnTo>
                  <a:pt x="634" y="328"/>
                </a:lnTo>
                <a:lnTo>
                  <a:pt x="623" y="317"/>
                </a:lnTo>
                <a:lnTo>
                  <a:pt x="612" y="298"/>
                </a:lnTo>
                <a:lnTo>
                  <a:pt x="604" y="272"/>
                </a:lnTo>
                <a:lnTo>
                  <a:pt x="601" y="243"/>
                </a:lnTo>
                <a:lnTo>
                  <a:pt x="601" y="202"/>
                </a:lnTo>
                <a:lnTo>
                  <a:pt x="601" y="202"/>
                </a:lnTo>
                <a:lnTo>
                  <a:pt x="608" y="195"/>
                </a:lnTo>
                <a:lnTo>
                  <a:pt x="615" y="177"/>
                </a:lnTo>
                <a:lnTo>
                  <a:pt x="623" y="140"/>
                </a:lnTo>
                <a:lnTo>
                  <a:pt x="626" y="118"/>
                </a:lnTo>
                <a:lnTo>
                  <a:pt x="626" y="92"/>
                </a:lnTo>
                <a:lnTo>
                  <a:pt x="626" y="92"/>
                </a:lnTo>
                <a:lnTo>
                  <a:pt x="659" y="70"/>
                </a:lnTo>
                <a:lnTo>
                  <a:pt x="693" y="51"/>
                </a:lnTo>
                <a:lnTo>
                  <a:pt x="711" y="48"/>
                </a:lnTo>
                <a:lnTo>
                  <a:pt x="733" y="40"/>
                </a:lnTo>
                <a:lnTo>
                  <a:pt x="737" y="11"/>
                </a:lnTo>
                <a:lnTo>
                  <a:pt x="737" y="11"/>
                </a:lnTo>
                <a:lnTo>
                  <a:pt x="733" y="7"/>
                </a:lnTo>
                <a:lnTo>
                  <a:pt x="726" y="3"/>
                </a:lnTo>
                <a:lnTo>
                  <a:pt x="715" y="0"/>
                </a:lnTo>
                <a:lnTo>
                  <a:pt x="700" y="0"/>
                </a:lnTo>
                <a:lnTo>
                  <a:pt x="682" y="0"/>
                </a:lnTo>
                <a:lnTo>
                  <a:pt x="656" y="7"/>
                </a:lnTo>
                <a:lnTo>
                  <a:pt x="623" y="18"/>
                </a:lnTo>
                <a:lnTo>
                  <a:pt x="590" y="44"/>
                </a:lnTo>
                <a:lnTo>
                  <a:pt x="553" y="37"/>
                </a:lnTo>
                <a:lnTo>
                  <a:pt x="553" y="37"/>
                </a:lnTo>
                <a:lnTo>
                  <a:pt x="531" y="33"/>
                </a:lnTo>
                <a:lnTo>
                  <a:pt x="509" y="26"/>
                </a:lnTo>
                <a:lnTo>
                  <a:pt x="479" y="22"/>
                </a:lnTo>
                <a:lnTo>
                  <a:pt x="453" y="22"/>
                </a:lnTo>
                <a:lnTo>
                  <a:pt x="427" y="26"/>
                </a:lnTo>
                <a:lnTo>
                  <a:pt x="416" y="29"/>
                </a:lnTo>
                <a:lnTo>
                  <a:pt x="405" y="37"/>
                </a:lnTo>
                <a:lnTo>
                  <a:pt x="398" y="44"/>
                </a:lnTo>
                <a:lnTo>
                  <a:pt x="394" y="55"/>
                </a:lnTo>
                <a:lnTo>
                  <a:pt x="394" y="55"/>
                </a:lnTo>
                <a:lnTo>
                  <a:pt x="383" y="96"/>
                </a:lnTo>
                <a:lnTo>
                  <a:pt x="380" y="121"/>
                </a:lnTo>
                <a:lnTo>
                  <a:pt x="380" y="132"/>
                </a:lnTo>
                <a:lnTo>
                  <a:pt x="380" y="140"/>
                </a:lnTo>
                <a:lnTo>
                  <a:pt x="380" y="140"/>
                </a:lnTo>
                <a:lnTo>
                  <a:pt x="369" y="143"/>
                </a:lnTo>
                <a:lnTo>
                  <a:pt x="346" y="162"/>
                </a:lnTo>
                <a:lnTo>
                  <a:pt x="332" y="173"/>
                </a:lnTo>
                <a:lnTo>
                  <a:pt x="321" y="188"/>
                </a:lnTo>
                <a:lnTo>
                  <a:pt x="313" y="202"/>
                </a:lnTo>
                <a:lnTo>
                  <a:pt x="310" y="217"/>
                </a:lnTo>
                <a:lnTo>
                  <a:pt x="310" y="217"/>
                </a:lnTo>
                <a:lnTo>
                  <a:pt x="299" y="221"/>
                </a:lnTo>
                <a:lnTo>
                  <a:pt x="277" y="232"/>
                </a:lnTo>
                <a:lnTo>
                  <a:pt x="269" y="243"/>
                </a:lnTo>
                <a:lnTo>
                  <a:pt x="269" y="250"/>
                </a:lnTo>
                <a:lnTo>
                  <a:pt x="277" y="261"/>
                </a:lnTo>
                <a:lnTo>
                  <a:pt x="295" y="276"/>
                </a:lnTo>
                <a:lnTo>
                  <a:pt x="295" y="276"/>
                </a:lnTo>
                <a:lnTo>
                  <a:pt x="299" y="280"/>
                </a:lnTo>
                <a:lnTo>
                  <a:pt x="299" y="287"/>
                </a:lnTo>
                <a:lnTo>
                  <a:pt x="295" y="294"/>
                </a:lnTo>
                <a:lnTo>
                  <a:pt x="288" y="298"/>
                </a:lnTo>
                <a:lnTo>
                  <a:pt x="277" y="302"/>
                </a:lnTo>
                <a:lnTo>
                  <a:pt x="262" y="302"/>
                </a:lnTo>
                <a:lnTo>
                  <a:pt x="262" y="302"/>
                </a:lnTo>
                <a:lnTo>
                  <a:pt x="240" y="302"/>
                </a:lnTo>
                <a:lnTo>
                  <a:pt x="221" y="298"/>
                </a:lnTo>
                <a:lnTo>
                  <a:pt x="188" y="283"/>
                </a:lnTo>
                <a:lnTo>
                  <a:pt x="166" y="269"/>
                </a:lnTo>
                <a:lnTo>
                  <a:pt x="159" y="261"/>
                </a:lnTo>
                <a:lnTo>
                  <a:pt x="159" y="261"/>
                </a:lnTo>
                <a:lnTo>
                  <a:pt x="148" y="265"/>
                </a:lnTo>
                <a:lnTo>
                  <a:pt x="122" y="272"/>
                </a:lnTo>
                <a:lnTo>
                  <a:pt x="111" y="280"/>
                </a:lnTo>
                <a:lnTo>
                  <a:pt x="100" y="291"/>
                </a:lnTo>
                <a:lnTo>
                  <a:pt x="92" y="305"/>
                </a:lnTo>
                <a:lnTo>
                  <a:pt x="92" y="328"/>
                </a:lnTo>
                <a:lnTo>
                  <a:pt x="92" y="328"/>
                </a:lnTo>
                <a:lnTo>
                  <a:pt x="56" y="342"/>
                </a:lnTo>
                <a:lnTo>
                  <a:pt x="56" y="342"/>
                </a:lnTo>
                <a:lnTo>
                  <a:pt x="52" y="361"/>
                </a:lnTo>
                <a:lnTo>
                  <a:pt x="45" y="401"/>
                </a:lnTo>
                <a:lnTo>
                  <a:pt x="37" y="423"/>
                </a:lnTo>
                <a:lnTo>
                  <a:pt x="26" y="445"/>
                </a:lnTo>
                <a:lnTo>
                  <a:pt x="15" y="468"/>
                </a:lnTo>
                <a:lnTo>
                  <a:pt x="0" y="486"/>
                </a:lnTo>
                <a:lnTo>
                  <a:pt x="0" y="486"/>
                </a:lnTo>
                <a:lnTo>
                  <a:pt x="0" y="486"/>
                </a:lnTo>
                <a:lnTo>
                  <a:pt x="0" y="486"/>
                </a:lnTo>
                <a:lnTo>
                  <a:pt x="8" y="497"/>
                </a:lnTo>
                <a:lnTo>
                  <a:pt x="22" y="508"/>
                </a:lnTo>
                <a:lnTo>
                  <a:pt x="33" y="512"/>
                </a:lnTo>
                <a:lnTo>
                  <a:pt x="45" y="512"/>
                </a:lnTo>
                <a:lnTo>
                  <a:pt x="56" y="512"/>
                </a:lnTo>
                <a:lnTo>
                  <a:pt x="67" y="504"/>
                </a:lnTo>
                <a:lnTo>
                  <a:pt x="67" y="504"/>
                </a:lnTo>
                <a:lnTo>
                  <a:pt x="81" y="493"/>
                </a:lnTo>
                <a:lnTo>
                  <a:pt x="92" y="490"/>
                </a:lnTo>
                <a:lnTo>
                  <a:pt x="100" y="486"/>
                </a:lnTo>
                <a:lnTo>
                  <a:pt x="107" y="486"/>
                </a:lnTo>
                <a:lnTo>
                  <a:pt x="118" y="493"/>
                </a:lnTo>
                <a:lnTo>
                  <a:pt x="126" y="501"/>
                </a:lnTo>
                <a:lnTo>
                  <a:pt x="126" y="501"/>
                </a:lnTo>
                <a:lnTo>
                  <a:pt x="129" y="501"/>
                </a:lnTo>
                <a:lnTo>
                  <a:pt x="137" y="501"/>
                </a:lnTo>
                <a:lnTo>
                  <a:pt x="155" y="501"/>
                </a:lnTo>
                <a:lnTo>
                  <a:pt x="162" y="501"/>
                </a:lnTo>
                <a:lnTo>
                  <a:pt x="166" y="508"/>
                </a:lnTo>
                <a:lnTo>
                  <a:pt x="170" y="515"/>
                </a:lnTo>
                <a:lnTo>
                  <a:pt x="166" y="530"/>
                </a:lnTo>
                <a:lnTo>
                  <a:pt x="166" y="530"/>
                </a:lnTo>
                <a:lnTo>
                  <a:pt x="155" y="556"/>
                </a:lnTo>
                <a:lnTo>
                  <a:pt x="144" y="574"/>
                </a:lnTo>
                <a:lnTo>
                  <a:pt x="144" y="574"/>
                </a:lnTo>
                <a:lnTo>
                  <a:pt x="166" y="582"/>
                </a:lnTo>
                <a:lnTo>
                  <a:pt x="192" y="593"/>
                </a:lnTo>
                <a:lnTo>
                  <a:pt x="225" y="600"/>
                </a:lnTo>
                <a:lnTo>
                  <a:pt x="269" y="604"/>
                </a:lnTo>
                <a:lnTo>
                  <a:pt x="313" y="604"/>
                </a:lnTo>
                <a:lnTo>
                  <a:pt x="339" y="600"/>
                </a:lnTo>
                <a:lnTo>
                  <a:pt x="365" y="593"/>
                </a:lnTo>
                <a:lnTo>
                  <a:pt x="391" y="585"/>
                </a:lnTo>
                <a:lnTo>
                  <a:pt x="420" y="571"/>
                </a:lnTo>
                <a:lnTo>
                  <a:pt x="420" y="571"/>
                </a:lnTo>
                <a:lnTo>
                  <a:pt x="420" y="567"/>
                </a:lnTo>
                <a:lnTo>
                  <a:pt x="427" y="563"/>
                </a:lnTo>
                <a:lnTo>
                  <a:pt x="431" y="563"/>
                </a:lnTo>
                <a:lnTo>
                  <a:pt x="435" y="567"/>
                </a:lnTo>
                <a:lnTo>
                  <a:pt x="439" y="571"/>
                </a:lnTo>
                <a:lnTo>
                  <a:pt x="442" y="585"/>
                </a:lnTo>
                <a:lnTo>
                  <a:pt x="442" y="585"/>
                </a:lnTo>
                <a:lnTo>
                  <a:pt x="450" y="611"/>
                </a:lnTo>
                <a:lnTo>
                  <a:pt x="457" y="637"/>
                </a:lnTo>
                <a:lnTo>
                  <a:pt x="457" y="652"/>
                </a:lnTo>
                <a:lnTo>
                  <a:pt x="450" y="670"/>
                </a:lnTo>
                <a:lnTo>
                  <a:pt x="442" y="688"/>
                </a:lnTo>
                <a:lnTo>
                  <a:pt x="431" y="711"/>
                </a:lnTo>
                <a:lnTo>
                  <a:pt x="431" y="711"/>
                </a:lnTo>
                <a:lnTo>
                  <a:pt x="420" y="733"/>
                </a:lnTo>
                <a:lnTo>
                  <a:pt x="420" y="751"/>
                </a:lnTo>
                <a:lnTo>
                  <a:pt x="424" y="762"/>
                </a:lnTo>
                <a:lnTo>
                  <a:pt x="431" y="773"/>
                </a:lnTo>
                <a:lnTo>
                  <a:pt x="442" y="777"/>
                </a:lnTo>
                <a:lnTo>
                  <a:pt x="453" y="781"/>
                </a:lnTo>
                <a:lnTo>
                  <a:pt x="461" y="784"/>
                </a:lnTo>
                <a:lnTo>
                  <a:pt x="461" y="784"/>
                </a:lnTo>
                <a:lnTo>
                  <a:pt x="464" y="795"/>
                </a:lnTo>
                <a:lnTo>
                  <a:pt x="472" y="817"/>
                </a:lnTo>
                <a:lnTo>
                  <a:pt x="475" y="836"/>
                </a:lnTo>
                <a:lnTo>
                  <a:pt x="475" y="854"/>
                </a:lnTo>
                <a:lnTo>
                  <a:pt x="472" y="876"/>
                </a:lnTo>
                <a:lnTo>
                  <a:pt x="464" y="898"/>
                </a:lnTo>
                <a:lnTo>
                  <a:pt x="464" y="898"/>
                </a:lnTo>
                <a:lnTo>
                  <a:pt x="468" y="902"/>
                </a:lnTo>
                <a:lnTo>
                  <a:pt x="475" y="909"/>
                </a:lnTo>
                <a:lnTo>
                  <a:pt x="490" y="921"/>
                </a:lnTo>
                <a:lnTo>
                  <a:pt x="516" y="932"/>
                </a:lnTo>
                <a:lnTo>
                  <a:pt x="516" y="932"/>
                </a:lnTo>
                <a:lnTo>
                  <a:pt x="549" y="939"/>
                </a:lnTo>
                <a:lnTo>
                  <a:pt x="578" y="954"/>
                </a:lnTo>
                <a:lnTo>
                  <a:pt x="590" y="961"/>
                </a:lnTo>
                <a:lnTo>
                  <a:pt x="601" y="972"/>
                </a:lnTo>
                <a:lnTo>
                  <a:pt x="608" y="987"/>
                </a:lnTo>
                <a:lnTo>
                  <a:pt x="612" y="1002"/>
                </a:lnTo>
                <a:lnTo>
                  <a:pt x="612" y="1002"/>
                </a:lnTo>
                <a:lnTo>
                  <a:pt x="612" y="1013"/>
                </a:lnTo>
                <a:lnTo>
                  <a:pt x="615" y="1024"/>
                </a:lnTo>
                <a:lnTo>
                  <a:pt x="623" y="1024"/>
                </a:lnTo>
                <a:lnTo>
                  <a:pt x="630" y="1024"/>
                </a:lnTo>
                <a:lnTo>
                  <a:pt x="645" y="1016"/>
                </a:lnTo>
                <a:lnTo>
                  <a:pt x="659" y="1005"/>
                </a:lnTo>
                <a:lnTo>
                  <a:pt x="659" y="1005"/>
                </a:lnTo>
                <a:lnTo>
                  <a:pt x="674" y="990"/>
                </a:lnTo>
                <a:lnTo>
                  <a:pt x="693" y="976"/>
                </a:lnTo>
                <a:lnTo>
                  <a:pt x="715" y="965"/>
                </a:lnTo>
                <a:lnTo>
                  <a:pt x="729" y="965"/>
                </a:lnTo>
                <a:lnTo>
                  <a:pt x="744" y="965"/>
                </a:lnTo>
                <a:lnTo>
                  <a:pt x="737" y="924"/>
                </a:lnTo>
                <a:lnTo>
                  <a:pt x="737" y="924"/>
                </a:lnTo>
                <a:lnTo>
                  <a:pt x="737" y="891"/>
                </a:lnTo>
                <a:lnTo>
                  <a:pt x="737" y="865"/>
                </a:lnTo>
                <a:lnTo>
                  <a:pt x="744" y="843"/>
                </a:lnTo>
                <a:lnTo>
                  <a:pt x="752" y="828"/>
                </a:lnTo>
                <a:lnTo>
                  <a:pt x="763" y="817"/>
                </a:lnTo>
                <a:lnTo>
                  <a:pt x="777" y="810"/>
                </a:lnTo>
                <a:lnTo>
                  <a:pt x="792" y="806"/>
                </a:lnTo>
                <a:lnTo>
                  <a:pt x="814" y="803"/>
                </a:lnTo>
                <a:lnTo>
                  <a:pt x="814" y="803"/>
                </a:lnTo>
                <a:lnTo>
                  <a:pt x="836" y="799"/>
                </a:lnTo>
                <a:lnTo>
                  <a:pt x="862" y="784"/>
                </a:lnTo>
                <a:lnTo>
                  <a:pt x="888" y="770"/>
                </a:lnTo>
                <a:lnTo>
                  <a:pt x="914" y="751"/>
                </a:lnTo>
                <a:lnTo>
                  <a:pt x="950" y="714"/>
                </a:lnTo>
                <a:lnTo>
                  <a:pt x="965" y="700"/>
                </a:lnTo>
                <a:lnTo>
                  <a:pt x="965" y="700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7481888" y="1598305"/>
            <a:ext cx="1566863" cy="1625600"/>
          </a:xfrm>
          <a:custGeom>
            <a:avLst/>
            <a:gdLst>
              <a:gd name="T0" fmla="*/ 965 w 987"/>
              <a:gd name="T1" fmla="*/ 103 h 1024"/>
              <a:gd name="T2" fmla="*/ 957 w 987"/>
              <a:gd name="T3" fmla="*/ 19 h 1024"/>
              <a:gd name="T4" fmla="*/ 946 w 987"/>
              <a:gd name="T5" fmla="*/ 0 h 1024"/>
              <a:gd name="T6" fmla="*/ 931 w 987"/>
              <a:gd name="T7" fmla="*/ 8 h 1024"/>
              <a:gd name="T8" fmla="*/ 828 w 987"/>
              <a:gd name="T9" fmla="*/ 41 h 1024"/>
              <a:gd name="T10" fmla="*/ 677 w 987"/>
              <a:gd name="T11" fmla="*/ 22 h 1024"/>
              <a:gd name="T12" fmla="*/ 633 w 987"/>
              <a:gd name="T13" fmla="*/ 33 h 1024"/>
              <a:gd name="T14" fmla="*/ 545 w 987"/>
              <a:gd name="T15" fmla="*/ 140 h 1024"/>
              <a:gd name="T16" fmla="*/ 515 w 987"/>
              <a:gd name="T17" fmla="*/ 195 h 1024"/>
              <a:gd name="T18" fmla="*/ 460 w 987"/>
              <a:gd name="T19" fmla="*/ 195 h 1024"/>
              <a:gd name="T20" fmla="*/ 357 w 987"/>
              <a:gd name="T21" fmla="*/ 148 h 1024"/>
              <a:gd name="T22" fmla="*/ 280 w 987"/>
              <a:gd name="T23" fmla="*/ 140 h 1024"/>
              <a:gd name="T24" fmla="*/ 254 w 987"/>
              <a:gd name="T25" fmla="*/ 125 h 1024"/>
              <a:gd name="T26" fmla="*/ 202 w 987"/>
              <a:gd name="T27" fmla="*/ 111 h 1024"/>
              <a:gd name="T28" fmla="*/ 180 w 987"/>
              <a:gd name="T29" fmla="*/ 140 h 1024"/>
              <a:gd name="T30" fmla="*/ 191 w 987"/>
              <a:gd name="T31" fmla="*/ 199 h 1024"/>
              <a:gd name="T32" fmla="*/ 184 w 987"/>
              <a:gd name="T33" fmla="*/ 236 h 1024"/>
              <a:gd name="T34" fmla="*/ 169 w 987"/>
              <a:gd name="T35" fmla="*/ 254 h 1024"/>
              <a:gd name="T36" fmla="*/ 199 w 987"/>
              <a:gd name="T37" fmla="*/ 288 h 1024"/>
              <a:gd name="T38" fmla="*/ 239 w 987"/>
              <a:gd name="T39" fmla="*/ 317 h 1024"/>
              <a:gd name="T40" fmla="*/ 239 w 987"/>
              <a:gd name="T41" fmla="*/ 394 h 1024"/>
              <a:gd name="T42" fmla="*/ 188 w 987"/>
              <a:gd name="T43" fmla="*/ 486 h 1024"/>
              <a:gd name="T44" fmla="*/ 239 w 987"/>
              <a:gd name="T45" fmla="*/ 516 h 1024"/>
              <a:gd name="T46" fmla="*/ 184 w 987"/>
              <a:gd name="T47" fmla="*/ 615 h 1024"/>
              <a:gd name="T48" fmla="*/ 143 w 987"/>
              <a:gd name="T49" fmla="*/ 707 h 1024"/>
              <a:gd name="T50" fmla="*/ 118 w 987"/>
              <a:gd name="T51" fmla="*/ 715 h 1024"/>
              <a:gd name="T52" fmla="*/ 81 w 987"/>
              <a:gd name="T53" fmla="*/ 752 h 1024"/>
              <a:gd name="T54" fmla="*/ 59 w 987"/>
              <a:gd name="T55" fmla="*/ 814 h 1024"/>
              <a:gd name="T56" fmla="*/ 18 w 987"/>
              <a:gd name="T57" fmla="*/ 855 h 1024"/>
              <a:gd name="T58" fmla="*/ 0 w 987"/>
              <a:gd name="T59" fmla="*/ 928 h 1024"/>
              <a:gd name="T60" fmla="*/ 26 w 987"/>
              <a:gd name="T61" fmla="*/ 987 h 1024"/>
              <a:gd name="T62" fmla="*/ 81 w 987"/>
              <a:gd name="T63" fmla="*/ 998 h 1024"/>
              <a:gd name="T64" fmla="*/ 154 w 987"/>
              <a:gd name="T65" fmla="*/ 976 h 1024"/>
              <a:gd name="T66" fmla="*/ 232 w 987"/>
              <a:gd name="T67" fmla="*/ 1002 h 1024"/>
              <a:gd name="T68" fmla="*/ 331 w 987"/>
              <a:gd name="T69" fmla="*/ 1020 h 1024"/>
              <a:gd name="T70" fmla="*/ 420 w 987"/>
              <a:gd name="T71" fmla="*/ 991 h 1024"/>
              <a:gd name="T72" fmla="*/ 537 w 987"/>
              <a:gd name="T73" fmla="*/ 947 h 1024"/>
              <a:gd name="T74" fmla="*/ 574 w 987"/>
              <a:gd name="T75" fmla="*/ 943 h 1024"/>
              <a:gd name="T76" fmla="*/ 571 w 987"/>
              <a:gd name="T77" fmla="*/ 906 h 1024"/>
              <a:gd name="T78" fmla="*/ 596 w 987"/>
              <a:gd name="T79" fmla="*/ 825 h 1024"/>
              <a:gd name="T80" fmla="*/ 615 w 987"/>
              <a:gd name="T81" fmla="*/ 718 h 1024"/>
              <a:gd name="T82" fmla="*/ 677 w 987"/>
              <a:gd name="T83" fmla="*/ 490 h 1024"/>
              <a:gd name="T84" fmla="*/ 696 w 987"/>
              <a:gd name="T85" fmla="*/ 461 h 1024"/>
              <a:gd name="T86" fmla="*/ 744 w 987"/>
              <a:gd name="T87" fmla="*/ 461 h 1024"/>
              <a:gd name="T88" fmla="*/ 806 w 987"/>
              <a:gd name="T89" fmla="*/ 464 h 1024"/>
              <a:gd name="T90" fmla="*/ 979 w 987"/>
              <a:gd name="T91" fmla="*/ 335 h 1024"/>
              <a:gd name="T92" fmla="*/ 987 w 987"/>
              <a:gd name="T93" fmla="*/ 291 h 1024"/>
              <a:gd name="T94" fmla="*/ 976 w 987"/>
              <a:gd name="T95" fmla="*/ 221 h 1024"/>
              <a:gd name="T96" fmla="*/ 946 w 987"/>
              <a:gd name="T97" fmla="*/ 207 h 1024"/>
              <a:gd name="T98" fmla="*/ 946 w 987"/>
              <a:gd name="T99" fmla="*/ 148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87" h="1024">
                <a:moveTo>
                  <a:pt x="946" y="148"/>
                </a:moveTo>
                <a:lnTo>
                  <a:pt x="946" y="148"/>
                </a:lnTo>
                <a:lnTo>
                  <a:pt x="957" y="125"/>
                </a:lnTo>
                <a:lnTo>
                  <a:pt x="965" y="103"/>
                </a:lnTo>
                <a:lnTo>
                  <a:pt x="968" y="89"/>
                </a:lnTo>
                <a:lnTo>
                  <a:pt x="968" y="74"/>
                </a:lnTo>
                <a:lnTo>
                  <a:pt x="965" y="48"/>
                </a:lnTo>
                <a:lnTo>
                  <a:pt x="957" y="19"/>
                </a:lnTo>
                <a:lnTo>
                  <a:pt x="957" y="19"/>
                </a:lnTo>
                <a:lnTo>
                  <a:pt x="954" y="8"/>
                </a:lnTo>
                <a:lnTo>
                  <a:pt x="950" y="4"/>
                </a:lnTo>
                <a:lnTo>
                  <a:pt x="946" y="0"/>
                </a:lnTo>
                <a:lnTo>
                  <a:pt x="942" y="0"/>
                </a:lnTo>
                <a:lnTo>
                  <a:pt x="935" y="4"/>
                </a:lnTo>
                <a:lnTo>
                  <a:pt x="931" y="8"/>
                </a:lnTo>
                <a:lnTo>
                  <a:pt x="931" y="8"/>
                </a:lnTo>
                <a:lnTo>
                  <a:pt x="906" y="22"/>
                </a:lnTo>
                <a:lnTo>
                  <a:pt x="880" y="30"/>
                </a:lnTo>
                <a:lnTo>
                  <a:pt x="854" y="37"/>
                </a:lnTo>
                <a:lnTo>
                  <a:pt x="828" y="41"/>
                </a:lnTo>
                <a:lnTo>
                  <a:pt x="780" y="44"/>
                </a:lnTo>
                <a:lnTo>
                  <a:pt x="740" y="41"/>
                </a:lnTo>
                <a:lnTo>
                  <a:pt x="707" y="33"/>
                </a:lnTo>
                <a:lnTo>
                  <a:pt x="677" y="22"/>
                </a:lnTo>
                <a:lnTo>
                  <a:pt x="655" y="11"/>
                </a:lnTo>
                <a:lnTo>
                  <a:pt x="655" y="11"/>
                </a:lnTo>
                <a:lnTo>
                  <a:pt x="655" y="11"/>
                </a:lnTo>
                <a:lnTo>
                  <a:pt x="633" y="33"/>
                </a:lnTo>
                <a:lnTo>
                  <a:pt x="626" y="37"/>
                </a:lnTo>
                <a:lnTo>
                  <a:pt x="626" y="37"/>
                </a:lnTo>
                <a:lnTo>
                  <a:pt x="582" y="92"/>
                </a:lnTo>
                <a:lnTo>
                  <a:pt x="545" y="140"/>
                </a:lnTo>
                <a:lnTo>
                  <a:pt x="530" y="166"/>
                </a:lnTo>
                <a:lnTo>
                  <a:pt x="523" y="188"/>
                </a:lnTo>
                <a:lnTo>
                  <a:pt x="523" y="188"/>
                </a:lnTo>
                <a:lnTo>
                  <a:pt x="515" y="195"/>
                </a:lnTo>
                <a:lnTo>
                  <a:pt x="508" y="199"/>
                </a:lnTo>
                <a:lnTo>
                  <a:pt x="501" y="203"/>
                </a:lnTo>
                <a:lnTo>
                  <a:pt x="486" y="203"/>
                </a:lnTo>
                <a:lnTo>
                  <a:pt x="460" y="195"/>
                </a:lnTo>
                <a:lnTo>
                  <a:pt x="431" y="188"/>
                </a:lnTo>
                <a:lnTo>
                  <a:pt x="379" y="159"/>
                </a:lnTo>
                <a:lnTo>
                  <a:pt x="357" y="148"/>
                </a:lnTo>
                <a:lnTo>
                  <a:pt x="357" y="148"/>
                </a:lnTo>
                <a:lnTo>
                  <a:pt x="350" y="144"/>
                </a:lnTo>
                <a:lnTo>
                  <a:pt x="328" y="137"/>
                </a:lnTo>
                <a:lnTo>
                  <a:pt x="294" y="137"/>
                </a:lnTo>
                <a:lnTo>
                  <a:pt x="280" y="140"/>
                </a:lnTo>
                <a:lnTo>
                  <a:pt x="265" y="148"/>
                </a:lnTo>
                <a:lnTo>
                  <a:pt x="265" y="148"/>
                </a:lnTo>
                <a:lnTo>
                  <a:pt x="258" y="137"/>
                </a:lnTo>
                <a:lnTo>
                  <a:pt x="254" y="125"/>
                </a:lnTo>
                <a:lnTo>
                  <a:pt x="243" y="114"/>
                </a:lnTo>
                <a:lnTo>
                  <a:pt x="232" y="111"/>
                </a:lnTo>
                <a:lnTo>
                  <a:pt x="221" y="107"/>
                </a:lnTo>
                <a:lnTo>
                  <a:pt x="202" y="111"/>
                </a:lnTo>
                <a:lnTo>
                  <a:pt x="184" y="129"/>
                </a:lnTo>
                <a:lnTo>
                  <a:pt x="184" y="129"/>
                </a:lnTo>
                <a:lnTo>
                  <a:pt x="184" y="129"/>
                </a:lnTo>
                <a:lnTo>
                  <a:pt x="180" y="140"/>
                </a:lnTo>
                <a:lnTo>
                  <a:pt x="180" y="162"/>
                </a:lnTo>
                <a:lnTo>
                  <a:pt x="188" y="195"/>
                </a:lnTo>
                <a:lnTo>
                  <a:pt x="188" y="195"/>
                </a:lnTo>
                <a:lnTo>
                  <a:pt x="191" y="199"/>
                </a:lnTo>
                <a:lnTo>
                  <a:pt x="191" y="210"/>
                </a:lnTo>
                <a:lnTo>
                  <a:pt x="191" y="218"/>
                </a:lnTo>
                <a:lnTo>
                  <a:pt x="188" y="225"/>
                </a:lnTo>
                <a:lnTo>
                  <a:pt x="184" y="236"/>
                </a:lnTo>
                <a:lnTo>
                  <a:pt x="173" y="247"/>
                </a:lnTo>
                <a:lnTo>
                  <a:pt x="173" y="247"/>
                </a:lnTo>
                <a:lnTo>
                  <a:pt x="169" y="251"/>
                </a:lnTo>
                <a:lnTo>
                  <a:pt x="169" y="254"/>
                </a:lnTo>
                <a:lnTo>
                  <a:pt x="169" y="262"/>
                </a:lnTo>
                <a:lnTo>
                  <a:pt x="173" y="269"/>
                </a:lnTo>
                <a:lnTo>
                  <a:pt x="184" y="276"/>
                </a:lnTo>
                <a:lnTo>
                  <a:pt x="199" y="288"/>
                </a:lnTo>
                <a:lnTo>
                  <a:pt x="221" y="302"/>
                </a:lnTo>
                <a:lnTo>
                  <a:pt x="221" y="302"/>
                </a:lnTo>
                <a:lnTo>
                  <a:pt x="232" y="310"/>
                </a:lnTo>
                <a:lnTo>
                  <a:pt x="239" y="317"/>
                </a:lnTo>
                <a:lnTo>
                  <a:pt x="246" y="328"/>
                </a:lnTo>
                <a:lnTo>
                  <a:pt x="246" y="339"/>
                </a:lnTo>
                <a:lnTo>
                  <a:pt x="246" y="365"/>
                </a:lnTo>
                <a:lnTo>
                  <a:pt x="239" y="394"/>
                </a:lnTo>
                <a:lnTo>
                  <a:pt x="224" y="424"/>
                </a:lnTo>
                <a:lnTo>
                  <a:pt x="210" y="450"/>
                </a:lnTo>
                <a:lnTo>
                  <a:pt x="188" y="486"/>
                </a:lnTo>
                <a:lnTo>
                  <a:pt x="188" y="486"/>
                </a:lnTo>
                <a:lnTo>
                  <a:pt x="202" y="490"/>
                </a:lnTo>
                <a:lnTo>
                  <a:pt x="217" y="497"/>
                </a:lnTo>
                <a:lnTo>
                  <a:pt x="228" y="505"/>
                </a:lnTo>
                <a:lnTo>
                  <a:pt x="239" y="516"/>
                </a:lnTo>
                <a:lnTo>
                  <a:pt x="239" y="531"/>
                </a:lnTo>
                <a:lnTo>
                  <a:pt x="232" y="553"/>
                </a:lnTo>
                <a:lnTo>
                  <a:pt x="217" y="578"/>
                </a:lnTo>
                <a:lnTo>
                  <a:pt x="184" y="615"/>
                </a:lnTo>
                <a:lnTo>
                  <a:pt x="184" y="615"/>
                </a:lnTo>
                <a:lnTo>
                  <a:pt x="169" y="660"/>
                </a:lnTo>
                <a:lnTo>
                  <a:pt x="154" y="693"/>
                </a:lnTo>
                <a:lnTo>
                  <a:pt x="143" y="707"/>
                </a:lnTo>
                <a:lnTo>
                  <a:pt x="136" y="715"/>
                </a:lnTo>
                <a:lnTo>
                  <a:pt x="136" y="715"/>
                </a:lnTo>
                <a:lnTo>
                  <a:pt x="125" y="715"/>
                </a:lnTo>
                <a:lnTo>
                  <a:pt x="118" y="715"/>
                </a:lnTo>
                <a:lnTo>
                  <a:pt x="110" y="718"/>
                </a:lnTo>
                <a:lnTo>
                  <a:pt x="99" y="722"/>
                </a:lnTo>
                <a:lnTo>
                  <a:pt x="88" y="733"/>
                </a:lnTo>
                <a:lnTo>
                  <a:pt x="81" y="752"/>
                </a:lnTo>
                <a:lnTo>
                  <a:pt x="73" y="774"/>
                </a:lnTo>
                <a:lnTo>
                  <a:pt x="73" y="774"/>
                </a:lnTo>
                <a:lnTo>
                  <a:pt x="70" y="796"/>
                </a:lnTo>
                <a:lnTo>
                  <a:pt x="59" y="814"/>
                </a:lnTo>
                <a:lnTo>
                  <a:pt x="51" y="829"/>
                </a:lnTo>
                <a:lnTo>
                  <a:pt x="40" y="840"/>
                </a:lnTo>
                <a:lnTo>
                  <a:pt x="26" y="851"/>
                </a:lnTo>
                <a:lnTo>
                  <a:pt x="18" y="855"/>
                </a:lnTo>
                <a:lnTo>
                  <a:pt x="18" y="855"/>
                </a:lnTo>
                <a:lnTo>
                  <a:pt x="11" y="877"/>
                </a:lnTo>
                <a:lnTo>
                  <a:pt x="3" y="903"/>
                </a:lnTo>
                <a:lnTo>
                  <a:pt x="0" y="928"/>
                </a:lnTo>
                <a:lnTo>
                  <a:pt x="3" y="954"/>
                </a:lnTo>
                <a:lnTo>
                  <a:pt x="11" y="965"/>
                </a:lnTo>
                <a:lnTo>
                  <a:pt x="18" y="976"/>
                </a:lnTo>
                <a:lnTo>
                  <a:pt x="26" y="987"/>
                </a:lnTo>
                <a:lnTo>
                  <a:pt x="40" y="991"/>
                </a:lnTo>
                <a:lnTo>
                  <a:pt x="59" y="998"/>
                </a:lnTo>
                <a:lnTo>
                  <a:pt x="81" y="998"/>
                </a:lnTo>
                <a:lnTo>
                  <a:pt x="81" y="998"/>
                </a:lnTo>
                <a:lnTo>
                  <a:pt x="107" y="984"/>
                </a:lnTo>
                <a:lnTo>
                  <a:pt x="129" y="976"/>
                </a:lnTo>
                <a:lnTo>
                  <a:pt x="151" y="976"/>
                </a:lnTo>
                <a:lnTo>
                  <a:pt x="154" y="976"/>
                </a:lnTo>
                <a:lnTo>
                  <a:pt x="184" y="962"/>
                </a:lnTo>
                <a:lnTo>
                  <a:pt x="213" y="991"/>
                </a:lnTo>
                <a:lnTo>
                  <a:pt x="213" y="991"/>
                </a:lnTo>
                <a:lnTo>
                  <a:pt x="232" y="1002"/>
                </a:lnTo>
                <a:lnTo>
                  <a:pt x="250" y="1013"/>
                </a:lnTo>
                <a:lnTo>
                  <a:pt x="276" y="1020"/>
                </a:lnTo>
                <a:lnTo>
                  <a:pt x="309" y="1024"/>
                </a:lnTo>
                <a:lnTo>
                  <a:pt x="331" y="1020"/>
                </a:lnTo>
                <a:lnTo>
                  <a:pt x="350" y="1020"/>
                </a:lnTo>
                <a:lnTo>
                  <a:pt x="372" y="1013"/>
                </a:lnTo>
                <a:lnTo>
                  <a:pt x="394" y="1002"/>
                </a:lnTo>
                <a:lnTo>
                  <a:pt x="420" y="991"/>
                </a:lnTo>
                <a:lnTo>
                  <a:pt x="445" y="976"/>
                </a:lnTo>
                <a:lnTo>
                  <a:pt x="445" y="976"/>
                </a:lnTo>
                <a:lnTo>
                  <a:pt x="497" y="958"/>
                </a:lnTo>
                <a:lnTo>
                  <a:pt x="537" y="947"/>
                </a:lnTo>
                <a:lnTo>
                  <a:pt x="552" y="943"/>
                </a:lnTo>
                <a:lnTo>
                  <a:pt x="567" y="943"/>
                </a:lnTo>
                <a:lnTo>
                  <a:pt x="567" y="943"/>
                </a:lnTo>
                <a:lnTo>
                  <a:pt x="574" y="943"/>
                </a:lnTo>
                <a:lnTo>
                  <a:pt x="578" y="939"/>
                </a:lnTo>
                <a:lnTo>
                  <a:pt x="578" y="932"/>
                </a:lnTo>
                <a:lnTo>
                  <a:pt x="578" y="921"/>
                </a:lnTo>
                <a:lnTo>
                  <a:pt x="571" y="906"/>
                </a:lnTo>
                <a:lnTo>
                  <a:pt x="567" y="899"/>
                </a:lnTo>
                <a:lnTo>
                  <a:pt x="593" y="840"/>
                </a:lnTo>
                <a:lnTo>
                  <a:pt x="593" y="840"/>
                </a:lnTo>
                <a:lnTo>
                  <a:pt x="596" y="825"/>
                </a:lnTo>
                <a:lnTo>
                  <a:pt x="607" y="796"/>
                </a:lnTo>
                <a:lnTo>
                  <a:pt x="615" y="759"/>
                </a:lnTo>
                <a:lnTo>
                  <a:pt x="615" y="737"/>
                </a:lnTo>
                <a:lnTo>
                  <a:pt x="615" y="718"/>
                </a:lnTo>
                <a:lnTo>
                  <a:pt x="626" y="656"/>
                </a:lnTo>
                <a:lnTo>
                  <a:pt x="655" y="623"/>
                </a:lnTo>
                <a:lnTo>
                  <a:pt x="674" y="553"/>
                </a:lnTo>
                <a:lnTo>
                  <a:pt x="677" y="490"/>
                </a:lnTo>
                <a:lnTo>
                  <a:pt x="677" y="490"/>
                </a:lnTo>
                <a:lnTo>
                  <a:pt x="681" y="483"/>
                </a:lnTo>
                <a:lnTo>
                  <a:pt x="688" y="468"/>
                </a:lnTo>
                <a:lnTo>
                  <a:pt x="696" y="461"/>
                </a:lnTo>
                <a:lnTo>
                  <a:pt x="707" y="457"/>
                </a:lnTo>
                <a:lnTo>
                  <a:pt x="722" y="457"/>
                </a:lnTo>
                <a:lnTo>
                  <a:pt x="744" y="461"/>
                </a:lnTo>
                <a:lnTo>
                  <a:pt x="744" y="461"/>
                </a:lnTo>
                <a:lnTo>
                  <a:pt x="766" y="468"/>
                </a:lnTo>
                <a:lnTo>
                  <a:pt x="780" y="468"/>
                </a:lnTo>
                <a:lnTo>
                  <a:pt x="795" y="468"/>
                </a:lnTo>
                <a:lnTo>
                  <a:pt x="806" y="464"/>
                </a:lnTo>
                <a:lnTo>
                  <a:pt x="817" y="453"/>
                </a:lnTo>
                <a:lnTo>
                  <a:pt x="821" y="450"/>
                </a:lnTo>
                <a:lnTo>
                  <a:pt x="906" y="380"/>
                </a:lnTo>
                <a:lnTo>
                  <a:pt x="979" y="335"/>
                </a:lnTo>
                <a:lnTo>
                  <a:pt x="979" y="335"/>
                </a:lnTo>
                <a:lnTo>
                  <a:pt x="979" y="335"/>
                </a:lnTo>
                <a:lnTo>
                  <a:pt x="983" y="313"/>
                </a:lnTo>
                <a:lnTo>
                  <a:pt x="987" y="291"/>
                </a:lnTo>
                <a:lnTo>
                  <a:pt x="987" y="273"/>
                </a:lnTo>
                <a:lnTo>
                  <a:pt x="987" y="254"/>
                </a:lnTo>
                <a:lnTo>
                  <a:pt x="979" y="232"/>
                </a:lnTo>
                <a:lnTo>
                  <a:pt x="976" y="221"/>
                </a:lnTo>
                <a:lnTo>
                  <a:pt x="976" y="221"/>
                </a:lnTo>
                <a:lnTo>
                  <a:pt x="965" y="218"/>
                </a:lnTo>
                <a:lnTo>
                  <a:pt x="954" y="214"/>
                </a:lnTo>
                <a:lnTo>
                  <a:pt x="946" y="207"/>
                </a:lnTo>
                <a:lnTo>
                  <a:pt x="935" y="199"/>
                </a:lnTo>
                <a:lnTo>
                  <a:pt x="931" y="184"/>
                </a:lnTo>
                <a:lnTo>
                  <a:pt x="935" y="170"/>
                </a:lnTo>
                <a:lnTo>
                  <a:pt x="946" y="148"/>
                </a:lnTo>
                <a:lnTo>
                  <a:pt x="946" y="148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8264525" y="5095567"/>
            <a:ext cx="1309688" cy="1185863"/>
          </a:xfrm>
          <a:custGeom>
            <a:avLst/>
            <a:gdLst>
              <a:gd name="T0" fmla="*/ 766 w 825"/>
              <a:gd name="T1" fmla="*/ 213 h 747"/>
              <a:gd name="T2" fmla="*/ 729 w 825"/>
              <a:gd name="T3" fmla="*/ 217 h 747"/>
              <a:gd name="T4" fmla="*/ 715 w 825"/>
              <a:gd name="T5" fmla="*/ 202 h 747"/>
              <a:gd name="T6" fmla="*/ 711 w 825"/>
              <a:gd name="T7" fmla="*/ 151 h 747"/>
              <a:gd name="T8" fmla="*/ 729 w 825"/>
              <a:gd name="T9" fmla="*/ 114 h 747"/>
              <a:gd name="T10" fmla="*/ 733 w 825"/>
              <a:gd name="T11" fmla="*/ 66 h 747"/>
              <a:gd name="T12" fmla="*/ 715 w 825"/>
              <a:gd name="T13" fmla="*/ 48 h 747"/>
              <a:gd name="T14" fmla="*/ 656 w 825"/>
              <a:gd name="T15" fmla="*/ 7 h 747"/>
              <a:gd name="T16" fmla="*/ 612 w 825"/>
              <a:gd name="T17" fmla="*/ 3 h 747"/>
              <a:gd name="T18" fmla="*/ 571 w 825"/>
              <a:gd name="T19" fmla="*/ 29 h 747"/>
              <a:gd name="T20" fmla="*/ 560 w 825"/>
              <a:gd name="T21" fmla="*/ 51 h 747"/>
              <a:gd name="T22" fmla="*/ 516 w 825"/>
              <a:gd name="T23" fmla="*/ 158 h 747"/>
              <a:gd name="T24" fmla="*/ 531 w 825"/>
              <a:gd name="T25" fmla="*/ 180 h 747"/>
              <a:gd name="T26" fmla="*/ 534 w 825"/>
              <a:gd name="T27" fmla="*/ 224 h 747"/>
              <a:gd name="T28" fmla="*/ 508 w 825"/>
              <a:gd name="T29" fmla="*/ 254 h 747"/>
              <a:gd name="T30" fmla="*/ 464 w 825"/>
              <a:gd name="T31" fmla="*/ 261 h 747"/>
              <a:gd name="T32" fmla="*/ 449 w 825"/>
              <a:gd name="T33" fmla="*/ 221 h 747"/>
              <a:gd name="T34" fmla="*/ 446 w 825"/>
              <a:gd name="T35" fmla="*/ 165 h 747"/>
              <a:gd name="T36" fmla="*/ 420 w 825"/>
              <a:gd name="T37" fmla="*/ 117 h 747"/>
              <a:gd name="T38" fmla="*/ 299 w 825"/>
              <a:gd name="T39" fmla="*/ 114 h 747"/>
              <a:gd name="T40" fmla="*/ 284 w 825"/>
              <a:gd name="T41" fmla="*/ 140 h 747"/>
              <a:gd name="T42" fmla="*/ 251 w 825"/>
              <a:gd name="T43" fmla="*/ 143 h 747"/>
              <a:gd name="T44" fmla="*/ 214 w 825"/>
              <a:gd name="T45" fmla="*/ 132 h 747"/>
              <a:gd name="T46" fmla="*/ 166 w 825"/>
              <a:gd name="T47" fmla="*/ 136 h 747"/>
              <a:gd name="T48" fmla="*/ 162 w 825"/>
              <a:gd name="T49" fmla="*/ 154 h 747"/>
              <a:gd name="T50" fmla="*/ 155 w 825"/>
              <a:gd name="T51" fmla="*/ 235 h 747"/>
              <a:gd name="T52" fmla="*/ 136 w 825"/>
              <a:gd name="T53" fmla="*/ 283 h 747"/>
              <a:gd name="T54" fmla="*/ 103 w 825"/>
              <a:gd name="T55" fmla="*/ 298 h 747"/>
              <a:gd name="T56" fmla="*/ 30 w 825"/>
              <a:gd name="T57" fmla="*/ 372 h 747"/>
              <a:gd name="T58" fmla="*/ 8 w 825"/>
              <a:gd name="T59" fmla="*/ 416 h 747"/>
              <a:gd name="T60" fmla="*/ 4 w 825"/>
              <a:gd name="T61" fmla="*/ 467 h 747"/>
              <a:gd name="T62" fmla="*/ 19 w 825"/>
              <a:gd name="T63" fmla="*/ 489 h 747"/>
              <a:gd name="T64" fmla="*/ 26 w 825"/>
              <a:gd name="T65" fmla="*/ 541 h 747"/>
              <a:gd name="T66" fmla="*/ 0 w 825"/>
              <a:gd name="T67" fmla="*/ 615 h 747"/>
              <a:gd name="T68" fmla="*/ 4 w 825"/>
              <a:gd name="T69" fmla="*/ 615 h 747"/>
              <a:gd name="T70" fmla="*/ 48 w 825"/>
              <a:gd name="T71" fmla="*/ 615 h 747"/>
              <a:gd name="T72" fmla="*/ 78 w 825"/>
              <a:gd name="T73" fmla="*/ 644 h 747"/>
              <a:gd name="T74" fmla="*/ 192 w 825"/>
              <a:gd name="T75" fmla="*/ 744 h 747"/>
              <a:gd name="T76" fmla="*/ 210 w 825"/>
              <a:gd name="T77" fmla="*/ 747 h 747"/>
              <a:gd name="T78" fmla="*/ 302 w 825"/>
              <a:gd name="T79" fmla="*/ 545 h 747"/>
              <a:gd name="T80" fmla="*/ 335 w 825"/>
              <a:gd name="T81" fmla="*/ 493 h 747"/>
              <a:gd name="T82" fmla="*/ 346 w 825"/>
              <a:gd name="T83" fmla="*/ 445 h 747"/>
              <a:gd name="T84" fmla="*/ 380 w 825"/>
              <a:gd name="T85" fmla="*/ 386 h 747"/>
              <a:gd name="T86" fmla="*/ 413 w 825"/>
              <a:gd name="T87" fmla="*/ 361 h 747"/>
              <a:gd name="T88" fmla="*/ 427 w 825"/>
              <a:gd name="T89" fmla="*/ 364 h 747"/>
              <a:gd name="T90" fmla="*/ 612 w 825"/>
              <a:gd name="T91" fmla="*/ 467 h 747"/>
              <a:gd name="T92" fmla="*/ 641 w 825"/>
              <a:gd name="T93" fmla="*/ 519 h 747"/>
              <a:gd name="T94" fmla="*/ 667 w 825"/>
              <a:gd name="T95" fmla="*/ 548 h 747"/>
              <a:gd name="T96" fmla="*/ 696 w 825"/>
              <a:gd name="T97" fmla="*/ 578 h 747"/>
              <a:gd name="T98" fmla="*/ 711 w 825"/>
              <a:gd name="T99" fmla="*/ 534 h 747"/>
              <a:gd name="T100" fmla="*/ 711 w 825"/>
              <a:gd name="T101" fmla="*/ 475 h 747"/>
              <a:gd name="T102" fmla="*/ 707 w 825"/>
              <a:gd name="T103" fmla="*/ 434 h 747"/>
              <a:gd name="T104" fmla="*/ 748 w 825"/>
              <a:gd name="T105" fmla="*/ 386 h 747"/>
              <a:gd name="T106" fmla="*/ 788 w 825"/>
              <a:gd name="T107" fmla="*/ 335 h 747"/>
              <a:gd name="T108" fmla="*/ 803 w 825"/>
              <a:gd name="T109" fmla="*/ 298 h 747"/>
              <a:gd name="T110" fmla="*/ 814 w 825"/>
              <a:gd name="T111" fmla="*/ 298 h 747"/>
              <a:gd name="T112" fmla="*/ 821 w 825"/>
              <a:gd name="T113" fmla="*/ 294 h 747"/>
              <a:gd name="T114" fmla="*/ 821 w 825"/>
              <a:gd name="T115" fmla="*/ 254 h 747"/>
              <a:gd name="T116" fmla="*/ 807 w 825"/>
              <a:gd name="T117" fmla="*/ 210 h 7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25" h="747">
                <a:moveTo>
                  <a:pt x="807" y="210"/>
                </a:moveTo>
                <a:lnTo>
                  <a:pt x="766" y="213"/>
                </a:lnTo>
                <a:lnTo>
                  <a:pt x="766" y="213"/>
                </a:lnTo>
                <a:lnTo>
                  <a:pt x="751" y="217"/>
                </a:lnTo>
                <a:lnTo>
                  <a:pt x="740" y="221"/>
                </a:lnTo>
                <a:lnTo>
                  <a:pt x="729" y="217"/>
                </a:lnTo>
                <a:lnTo>
                  <a:pt x="722" y="213"/>
                </a:lnTo>
                <a:lnTo>
                  <a:pt x="718" y="210"/>
                </a:lnTo>
                <a:lnTo>
                  <a:pt x="715" y="202"/>
                </a:lnTo>
                <a:lnTo>
                  <a:pt x="711" y="187"/>
                </a:lnTo>
                <a:lnTo>
                  <a:pt x="711" y="169"/>
                </a:lnTo>
                <a:lnTo>
                  <a:pt x="711" y="151"/>
                </a:lnTo>
                <a:lnTo>
                  <a:pt x="715" y="136"/>
                </a:lnTo>
                <a:lnTo>
                  <a:pt x="715" y="136"/>
                </a:lnTo>
                <a:lnTo>
                  <a:pt x="729" y="114"/>
                </a:lnTo>
                <a:lnTo>
                  <a:pt x="733" y="92"/>
                </a:lnTo>
                <a:lnTo>
                  <a:pt x="733" y="77"/>
                </a:lnTo>
                <a:lnTo>
                  <a:pt x="733" y="66"/>
                </a:lnTo>
                <a:lnTo>
                  <a:pt x="726" y="59"/>
                </a:lnTo>
                <a:lnTo>
                  <a:pt x="722" y="51"/>
                </a:lnTo>
                <a:lnTo>
                  <a:pt x="715" y="48"/>
                </a:lnTo>
                <a:lnTo>
                  <a:pt x="678" y="36"/>
                </a:lnTo>
                <a:lnTo>
                  <a:pt x="656" y="7"/>
                </a:lnTo>
                <a:lnTo>
                  <a:pt x="656" y="7"/>
                </a:lnTo>
                <a:lnTo>
                  <a:pt x="641" y="0"/>
                </a:lnTo>
                <a:lnTo>
                  <a:pt x="626" y="0"/>
                </a:lnTo>
                <a:lnTo>
                  <a:pt x="612" y="3"/>
                </a:lnTo>
                <a:lnTo>
                  <a:pt x="597" y="11"/>
                </a:lnTo>
                <a:lnTo>
                  <a:pt x="582" y="18"/>
                </a:lnTo>
                <a:lnTo>
                  <a:pt x="571" y="29"/>
                </a:lnTo>
                <a:lnTo>
                  <a:pt x="564" y="40"/>
                </a:lnTo>
                <a:lnTo>
                  <a:pt x="560" y="51"/>
                </a:lnTo>
                <a:lnTo>
                  <a:pt x="560" y="51"/>
                </a:lnTo>
                <a:lnTo>
                  <a:pt x="553" y="81"/>
                </a:lnTo>
                <a:lnTo>
                  <a:pt x="538" y="114"/>
                </a:lnTo>
                <a:lnTo>
                  <a:pt x="516" y="158"/>
                </a:lnTo>
                <a:lnTo>
                  <a:pt x="516" y="158"/>
                </a:lnTo>
                <a:lnTo>
                  <a:pt x="523" y="169"/>
                </a:lnTo>
                <a:lnTo>
                  <a:pt x="531" y="180"/>
                </a:lnTo>
                <a:lnTo>
                  <a:pt x="534" y="195"/>
                </a:lnTo>
                <a:lnTo>
                  <a:pt x="538" y="210"/>
                </a:lnTo>
                <a:lnTo>
                  <a:pt x="534" y="224"/>
                </a:lnTo>
                <a:lnTo>
                  <a:pt x="527" y="239"/>
                </a:lnTo>
                <a:lnTo>
                  <a:pt x="508" y="254"/>
                </a:lnTo>
                <a:lnTo>
                  <a:pt x="508" y="254"/>
                </a:lnTo>
                <a:lnTo>
                  <a:pt x="490" y="261"/>
                </a:lnTo>
                <a:lnTo>
                  <a:pt x="475" y="265"/>
                </a:lnTo>
                <a:lnTo>
                  <a:pt x="464" y="261"/>
                </a:lnTo>
                <a:lnTo>
                  <a:pt x="457" y="250"/>
                </a:lnTo>
                <a:lnTo>
                  <a:pt x="453" y="235"/>
                </a:lnTo>
                <a:lnTo>
                  <a:pt x="449" y="221"/>
                </a:lnTo>
                <a:lnTo>
                  <a:pt x="446" y="184"/>
                </a:lnTo>
                <a:lnTo>
                  <a:pt x="446" y="184"/>
                </a:lnTo>
                <a:lnTo>
                  <a:pt x="446" y="165"/>
                </a:lnTo>
                <a:lnTo>
                  <a:pt x="442" y="151"/>
                </a:lnTo>
                <a:lnTo>
                  <a:pt x="431" y="132"/>
                </a:lnTo>
                <a:lnTo>
                  <a:pt x="420" y="117"/>
                </a:lnTo>
                <a:lnTo>
                  <a:pt x="416" y="114"/>
                </a:lnTo>
                <a:lnTo>
                  <a:pt x="324" y="106"/>
                </a:lnTo>
                <a:lnTo>
                  <a:pt x="299" y="114"/>
                </a:lnTo>
                <a:lnTo>
                  <a:pt x="299" y="114"/>
                </a:lnTo>
                <a:lnTo>
                  <a:pt x="291" y="129"/>
                </a:lnTo>
                <a:lnTo>
                  <a:pt x="284" y="140"/>
                </a:lnTo>
                <a:lnTo>
                  <a:pt x="276" y="143"/>
                </a:lnTo>
                <a:lnTo>
                  <a:pt x="269" y="147"/>
                </a:lnTo>
                <a:lnTo>
                  <a:pt x="251" y="143"/>
                </a:lnTo>
                <a:lnTo>
                  <a:pt x="243" y="140"/>
                </a:lnTo>
                <a:lnTo>
                  <a:pt x="243" y="140"/>
                </a:lnTo>
                <a:lnTo>
                  <a:pt x="214" y="132"/>
                </a:lnTo>
                <a:lnTo>
                  <a:pt x="188" y="132"/>
                </a:lnTo>
                <a:lnTo>
                  <a:pt x="173" y="132"/>
                </a:lnTo>
                <a:lnTo>
                  <a:pt x="166" y="136"/>
                </a:lnTo>
                <a:lnTo>
                  <a:pt x="162" y="143"/>
                </a:lnTo>
                <a:lnTo>
                  <a:pt x="162" y="147"/>
                </a:lnTo>
                <a:lnTo>
                  <a:pt x="162" y="154"/>
                </a:lnTo>
                <a:lnTo>
                  <a:pt x="162" y="154"/>
                </a:lnTo>
                <a:lnTo>
                  <a:pt x="155" y="235"/>
                </a:lnTo>
                <a:lnTo>
                  <a:pt x="155" y="235"/>
                </a:lnTo>
                <a:lnTo>
                  <a:pt x="151" y="254"/>
                </a:lnTo>
                <a:lnTo>
                  <a:pt x="144" y="272"/>
                </a:lnTo>
                <a:lnTo>
                  <a:pt x="136" y="283"/>
                </a:lnTo>
                <a:lnTo>
                  <a:pt x="136" y="283"/>
                </a:lnTo>
                <a:lnTo>
                  <a:pt x="118" y="287"/>
                </a:lnTo>
                <a:lnTo>
                  <a:pt x="103" y="298"/>
                </a:lnTo>
                <a:lnTo>
                  <a:pt x="67" y="327"/>
                </a:lnTo>
                <a:lnTo>
                  <a:pt x="41" y="357"/>
                </a:lnTo>
                <a:lnTo>
                  <a:pt x="30" y="372"/>
                </a:lnTo>
                <a:lnTo>
                  <a:pt x="30" y="372"/>
                </a:lnTo>
                <a:lnTo>
                  <a:pt x="22" y="383"/>
                </a:lnTo>
                <a:lnTo>
                  <a:pt x="8" y="416"/>
                </a:lnTo>
                <a:lnTo>
                  <a:pt x="4" y="434"/>
                </a:lnTo>
                <a:lnTo>
                  <a:pt x="0" y="453"/>
                </a:lnTo>
                <a:lnTo>
                  <a:pt x="4" y="467"/>
                </a:lnTo>
                <a:lnTo>
                  <a:pt x="11" y="482"/>
                </a:lnTo>
                <a:lnTo>
                  <a:pt x="11" y="482"/>
                </a:lnTo>
                <a:lnTo>
                  <a:pt x="19" y="489"/>
                </a:lnTo>
                <a:lnTo>
                  <a:pt x="22" y="501"/>
                </a:lnTo>
                <a:lnTo>
                  <a:pt x="30" y="519"/>
                </a:lnTo>
                <a:lnTo>
                  <a:pt x="26" y="541"/>
                </a:lnTo>
                <a:lnTo>
                  <a:pt x="22" y="563"/>
                </a:lnTo>
                <a:lnTo>
                  <a:pt x="8" y="600"/>
                </a:lnTo>
                <a:lnTo>
                  <a:pt x="0" y="615"/>
                </a:lnTo>
                <a:lnTo>
                  <a:pt x="0" y="615"/>
                </a:lnTo>
                <a:lnTo>
                  <a:pt x="4" y="615"/>
                </a:lnTo>
                <a:lnTo>
                  <a:pt x="4" y="615"/>
                </a:lnTo>
                <a:lnTo>
                  <a:pt x="19" y="611"/>
                </a:lnTo>
                <a:lnTo>
                  <a:pt x="41" y="611"/>
                </a:lnTo>
                <a:lnTo>
                  <a:pt x="48" y="615"/>
                </a:lnTo>
                <a:lnTo>
                  <a:pt x="59" y="622"/>
                </a:lnTo>
                <a:lnTo>
                  <a:pt x="70" y="633"/>
                </a:lnTo>
                <a:lnTo>
                  <a:pt x="78" y="644"/>
                </a:lnTo>
                <a:lnTo>
                  <a:pt x="170" y="637"/>
                </a:lnTo>
                <a:lnTo>
                  <a:pt x="170" y="721"/>
                </a:lnTo>
                <a:lnTo>
                  <a:pt x="192" y="744"/>
                </a:lnTo>
                <a:lnTo>
                  <a:pt x="192" y="744"/>
                </a:lnTo>
                <a:lnTo>
                  <a:pt x="210" y="747"/>
                </a:lnTo>
                <a:lnTo>
                  <a:pt x="210" y="747"/>
                </a:lnTo>
                <a:lnTo>
                  <a:pt x="284" y="552"/>
                </a:lnTo>
                <a:lnTo>
                  <a:pt x="284" y="552"/>
                </a:lnTo>
                <a:lnTo>
                  <a:pt x="302" y="545"/>
                </a:lnTo>
                <a:lnTo>
                  <a:pt x="313" y="530"/>
                </a:lnTo>
                <a:lnTo>
                  <a:pt x="324" y="512"/>
                </a:lnTo>
                <a:lnTo>
                  <a:pt x="335" y="493"/>
                </a:lnTo>
                <a:lnTo>
                  <a:pt x="343" y="460"/>
                </a:lnTo>
                <a:lnTo>
                  <a:pt x="346" y="445"/>
                </a:lnTo>
                <a:lnTo>
                  <a:pt x="346" y="445"/>
                </a:lnTo>
                <a:lnTo>
                  <a:pt x="354" y="431"/>
                </a:lnTo>
                <a:lnTo>
                  <a:pt x="380" y="386"/>
                </a:lnTo>
                <a:lnTo>
                  <a:pt x="380" y="386"/>
                </a:lnTo>
                <a:lnTo>
                  <a:pt x="391" y="375"/>
                </a:lnTo>
                <a:lnTo>
                  <a:pt x="398" y="368"/>
                </a:lnTo>
                <a:lnTo>
                  <a:pt x="413" y="361"/>
                </a:lnTo>
                <a:lnTo>
                  <a:pt x="424" y="361"/>
                </a:lnTo>
                <a:lnTo>
                  <a:pt x="427" y="364"/>
                </a:lnTo>
                <a:lnTo>
                  <a:pt x="427" y="364"/>
                </a:lnTo>
                <a:lnTo>
                  <a:pt x="475" y="405"/>
                </a:lnTo>
                <a:lnTo>
                  <a:pt x="505" y="427"/>
                </a:lnTo>
                <a:lnTo>
                  <a:pt x="612" y="467"/>
                </a:lnTo>
                <a:lnTo>
                  <a:pt x="626" y="478"/>
                </a:lnTo>
                <a:lnTo>
                  <a:pt x="641" y="519"/>
                </a:lnTo>
                <a:lnTo>
                  <a:pt x="641" y="519"/>
                </a:lnTo>
                <a:lnTo>
                  <a:pt x="648" y="523"/>
                </a:lnTo>
                <a:lnTo>
                  <a:pt x="656" y="530"/>
                </a:lnTo>
                <a:lnTo>
                  <a:pt x="667" y="548"/>
                </a:lnTo>
                <a:lnTo>
                  <a:pt x="674" y="574"/>
                </a:lnTo>
                <a:lnTo>
                  <a:pt x="696" y="578"/>
                </a:lnTo>
                <a:lnTo>
                  <a:pt x="696" y="578"/>
                </a:lnTo>
                <a:lnTo>
                  <a:pt x="700" y="574"/>
                </a:lnTo>
                <a:lnTo>
                  <a:pt x="704" y="563"/>
                </a:lnTo>
                <a:lnTo>
                  <a:pt x="711" y="534"/>
                </a:lnTo>
                <a:lnTo>
                  <a:pt x="715" y="497"/>
                </a:lnTo>
                <a:lnTo>
                  <a:pt x="715" y="497"/>
                </a:lnTo>
                <a:lnTo>
                  <a:pt x="711" y="475"/>
                </a:lnTo>
                <a:lnTo>
                  <a:pt x="707" y="453"/>
                </a:lnTo>
                <a:lnTo>
                  <a:pt x="707" y="434"/>
                </a:lnTo>
                <a:lnTo>
                  <a:pt x="707" y="434"/>
                </a:lnTo>
                <a:lnTo>
                  <a:pt x="715" y="423"/>
                </a:lnTo>
                <a:lnTo>
                  <a:pt x="722" y="412"/>
                </a:lnTo>
                <a:lnTo>
                  <a:pt x="748" y="386"/>
                </a:lnTo>
                <a:lnTo>
                  <a:pt x="788" y="357"/>
                </a:lnTo>
                <a:lnTo>
                  <a:pt x="788" y="357"/>
                </a:lnTo>
                <a:lnTo>
                  <a:pt x="788" y="335"/>
                </a:lnTo>
                <a:lnTo>
                  <a:pt x="792" y="316"/>
                </a:lnTo>
                <a:lnTo>
                  <a:pt x="796" y="305"/>
                </a:lnTo>
                <a:lnTo>
                  <a:pt x="803" y="298"/>
                </a:lnTo>
                <a:lnTo>
                  <a:pt x="807" y="298"/>
                </a:lnTo>
                <a:lnTo>
                  <a:pt x="810" y="298"/>
                </a:lnTo>
                <a:lnTo>
                  <a:pt x="814" y="298"/>
                </a:lnTo>
                <a:lnTo>
                  <a:pt x="814" y="298"/>
                </a:lnTo>
                <a:lnTo>
                  <a:pt x="818" y="298"/>
                </a:lnTo>
                <a:lnTo>
                  <a:pt x="821" y="294"/>
                </a:lnTo>
                <a:lnTo>
                  <a:pt x="825" y="283"/>
                </a:lnTo>
                <a:lnTo>
                  <a:pt x="825" y="268"/>
                </a:lnTo>
                <a:lnTo>
                  <a:pt x="821" y="254"/>
                </a:lnTo>
                <a:lnTo>
                  <a:pt x="814" y="224"/>
                </a:lnTo>
                <a:lnTo>
                  <a:pt x="807" y="210"/>
                </a:lnTo>
                <a:lnTo>
                  <a:pt x="807" y="210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8597900" y="5228917"/>
            <a:ext cx="2379663" cy="1854200"/>
          </a:xfrm>
          <a:custGeom>
            <a:avLst/>
            <a:gdLst>
              <a:gd name="T0" fmla="*/ 1311 w 1499"/>
              <a:gd name="T1" fmla="*/ 391 h 1168"/>
              <a:gd name="T2" fmla="*/ 1190 w 1499"/>
              <a:gd name="T3" fmla="*/ 291 h 1168"/>
              <a:gd name="T4" fmla="*/ 1112 w 1499"/>
              <a:gd name="T5" fmla="*/ 207 h 1168"/>
              <a:gd name="T6" fmla="*/ 1086 w 1499"/>
              <a:gd name="T7" fmla="*/ 111 h 1168"/>
              <a:gd name="T8" fmla="*/ 954 w 1499"/>
              <a:gd name="T9" fmla="*/ 22 h 1168"/>
              <a:gd name="T10" fmla="*/ 862 w 1499"/>
              <a:gd name="T11" fmla="*/ 4 h 1168"/>
              <a:gd name="T12" fmla="*/ 766 w 1499"/>
              <a:gd name="T13" fmla="*/ 59 h 1168"/>
              <a:gd name="T14" fmla="*/ 836 w 1499"/>
              <a:gd name="T15" fmla="*/ 115 h 1168"/>
              <a:gd name="T16" fmla="*/ 895 w 1499"/>
              <a:gd name="T17" fmla="*/ 280 h 1168"/>
              <a:gd name="T18" fmla="*/ 866 w 1499"/>
              <a:gd name="T19" fmla="*/ 424 h 1168"/>
              <a:gd name="T20" fmla="*/ 858 w 1499"/>
              <a:gd name="T21" fmla="*/ 472 h 1168"/>
              <a:gd name="T22" fmla="*/ 729 w 1499"/>
              <a:gd name="T23" fmla="*/ 534 h 1168"/>
              <a:gd name="T24" fmla="*/ 634 w 1499"/>
              <a:gd name="T25" fmla="*/ 549 h 1168"/>
              <a:gd name="T26" fmla="*/ 600 w 1499"/>
              <a:gd name="T27" fmla="*/ 542 h 1168"/>
              <a:gd name="T28" fmla="*/ 626 w 1499"/>
              <a:gd name="T29" fmla="*/ 461 h 1168"/>
              <a:gd name="T30" fmla="*/ 608 w 1499"/>
              <a:gd name="T31" fmla="*/ 442 h 1168"/>
              <a:gd name="T32" fmla="*/ 549 w 1499"/>
              <a:gd name="T33" fmla="*/ 490 h 1168"/>
              <a:gd name="T34" fmla="*/ 490 w 1499"/>
              <a:gd name="T35" fmla="*/ 567 h 1168"/>
              <a:gd name="T36" fmla="*/ 490 w 1499"/>
              <a:gd name="T37" fmla="*/ 486 h 1168"/>
              <a:gd name="T38" fmla="*/ 446 w 1499"/>
              <a:gd name="T39" fmla="*/ 435 h 1168"/>
              <a:gd name="T40" fmla="*/ 295 w 1499"/>
              <a:gd name="T41" fmla="*/ 332 h 1168"/>
              <a:gd name="T42" fmla="*/ 214 w 1499"/>
              <a:gd name="T43" fmla="*/ 269 h 1168"/>
              <a:gd name="T44" fmla="*/ 170 w 1499"/>
              <a:gd name="T45" fmla="*/ 295 h 1168"/>
              <a:gd name="T46" fmla="*/ 125 w 1499"/>
              <a:gd name="T47" fmla="*/ 402 h 1168"/>
              <a:gd name="T48" fmla="*/ 0 w 1499"/>
              <a:gd name="T49" fmla="*/ 656 h 1168"/>
              <a:gd name="T50" fmla="*/ 92 w 1499"/>
              <a:gd name="T51" fmla="*/ 689 h 1168"/>
              <a:gd name="T52" fmla="*/ 144 w 1499"/>
              <a:gd name="T53" fmla="*/ 715 h 1168"/>
              <a:gd name="T54" fmla="*/ 228 w 1499"/>
              <a:gd name="T55" fmla="*/ 696 h 1168"/>
              <a:gd name="T56" fmla="*/ 287 w 1499"/>
              <a:gd name="T57" fmla="*/ 730 h 1168"/>
              <a:gd name="T58" fmla="*/ 324 w 1499"/>
              <a:gd name="T59" fmla="*/ 715 h 1168"/>
              <a:gd name="T60" fmla="*/ 372 w 1499"/>
              <a:gd name="T61" fmla="*/ 774 h 1168"/>
              <a:gd name="T62" fmla="*/ 402 w 1499"/>
              <a:gd name="T63" fmla="*/ 866 h 1168"/>
              <a:gd name="T64" fmla="*/ 527 w 1499"/>
              <a:gd name="T65" fmla="*/ 987 h 1168"/>
              <a:gd name="T66" fmla="*/ 630 w 1499"/>
              <a:gd name="T67" fmla="*/ 1002 h 1168"/>
              <a:gd name="T68" fmla="*/ 681 w 1499"/>
              <a:gd name="T69" fmla="*/ 1035 h 1168"/>
              <a:gd name="T70" fmla="*/ 696 w 1499"/>
              <a:gd name="T71" fmla="*/ 1149 h 1168"/>
              <a:gd name="T72" fmla="*/ 737 w 1499"/>
              <a:gd name="T73" fmla="*/ 1160 h 1168"/>
              <a:gd name="T74" fmla="*/ 799 w 1499"/>
              <a:gd name="T75" fmla="*/ 1105 h 1168"/>
              <a:gd name="T76" fmla="*/ 866 w 1499"/>
              <a:gd name="T77" fmla="*/ 1127 h 1168"/>
              <a:gd name="T78" fmla="*/ 895 w 1499"/>
              <a:gd name="T79" fmla="*/ 1131 h 1168"/>
              <a:gd name="T80" fmla="*/ 899 w 1499"/>
              <a:gd name="T81" fmla="*/ 1054 h 1168"/>
              <a:gd name="T82" fmla="*/ 928 w 1499"/>
              <a:gd name="T83" fmla="*/ 1009 h 1168"/>
              <a:gd name="T84" fmla="*/ 1005 w 1499"/>
              <a:gd name="T85" fmla="*/ 1013 h 1168"/>
              <a:gd name="T86" fmla="*/ 1046 w 1499"/>
              <a:gd name="T87" fmla="*/ 995 h 1168"/>
              <a:gd name="T88" fmla="*/ 1050 w 1499"/>
              <a:gd name="T89" fmla="*/ 899 h 1168"/>
              <a:gd name="T90" fmla="*/ 1123 w 1499"/>
              <a:gd name="T91" fmla="*/ 906 h 1168"/>
              <a:gd name="T92" fmla="*/ 1182 w 1499"/>
              <a:gd name="T93" fmla="*/ 906 h 1168"/>
              <a:gd name="T94" fmla="*/ 1201 w 1499"/>
              <a:gd name="T95" fmla="*/ 844 h 1168"/>
              <a:gd name="T96" fmla="*/ 1223 w 1499"/>
              <a:gd name="T97" fmla="*/ 788 h 1168"/>
              <a:gd name="T98" fmla="*/ 1267 w 1499"/>
              <a:gd name="T99" fmla="*/ 704 h 1168"/>
              <a:gd name="T100" fmla="*/ 1307 w 1499"/>
              <a:gd name="T101" fmla="*/ 652 h 1168"/>
              <a:gd name="T102" fmla="*/ 1392 w 1499"/>
              <a:gd name="T103" fmla="*/ 645 h 1168"/>
              <a:gd name="T104" fmla="*/ 1492 w 1499"/>
              <a:gd name="T105" fmla="*/ 601 h 1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99" h="1168">
                <a:moveTo>
                  <a:pt x="1414" y="520"/>
                </a:moveTo>
                <a:lnTo>
                  <a:pt x="1348" y="420"/>
                </a:lnTo>
                <a:lnTo>
                  <a:pt x="1311" y="398"/>
                </a:lnTo>
                <a:lnTo>
                  <a:pt x="1311" y="398"/>
                </a:lnTo>
                <a:lnTo>
                  <a:pt x="1311" y="391"/>
                </a:lnTo>
                <a:lnTo>
                  <a:pt x="1318" y="365"/>
                </a:lnTo>
                <a:lnTo>
                  <a:pt x="1315" y="365"/>
                </a:lnTo>
                <a:lnTo>
                  <a:pt x="1201" y="299"/>
                </a:lnTo>
                <a:lnTo>
                  <a:pt x="1201" y="299"/>
                </a:lnTo>
                <a:lnTo>
                  <a:pt x="1190" y="291"/>
                </a:lnTo>
                <a:lnTo>
                  <a:pt x="1175" y="284"/>
                </a:lnTo>
                <a:lnTo>
                  <a:pt x="1156" y="269"/>
                </a:lnTo>
                <a:lnTo>
                  <a:pt x="1138" y="254"/>
                </a:lnTo>
                <a:lnTo>
                  <a:pt x="1123" y="232"/>
                </a:lnTo>
                <a:lnTo>
                  <a:pt x="1112" y="207"/>
                </a:lnTo>
                <a:lnTo>
                  <a:pt x="1109" y="177"/>
                </a:lnTo>
                <a:lnTo>
                  <a:pt x="1109" y="177"/>
                </a:lnTo>
                <a:lnTo>
                  <a:pt x="1105" y="151"/>
                </a:lnTo>
                <a:lnTo>
                  <a:pt x="1098" y="129"/>
                </a:lnTo>
                <a:lnTo>
                  <a:pt x="1086" y="111"/>
                </a:lnTo>
                <a:lnTo>
                  <a:pt x="1072" y="92"/>
                </a:lnTo>
                <a:lnTo>
                  <a:pt x="1050" y="78"/>
                </a:lnTo>
                <a:lnTo>
                  <a:pt x="1024" y="63"/>
                </a:lnTo>
                <a:lnTo>
                  <a:pt x="954" y="22"/>
                </a:lnTo>
                <a:lnTo>
                  <a:pt x="954" y="22"/>
                </a:lnTo>
                <a:lnTo>
                  <a:pt x="932" y="11"/>
                </a:lnTo>
                <a:lnTo>
                  <a:pt x="913" y="8"/>
                </a:lnTo>
                <a:lnTo>
                  <a:pt x="895" y="4"/>
                </a:lnTo>
                <a:lnTo>
                  <a:pt x="877" y="0"/>
                </a:lnTo>
                <a:lnTo>
                  <a:pt x="862" y="4"/>
                </a:lnTo>
                <a:lnTo>
                  <a:pt x="843" y="8"/>
                </a:lnTo>
                <a:lnTo>
                  <a:pt x="818" y="19"/>
                </a:lnTo>
                <a:lnTo>
                  <a:pt x="796" y="30"/>
                </a:lnTo>
                <a:lnTo>
                  <a:pt x="781" y="45"/>
                </a:lnTo>
                <a:lnTo>
                  <a:pt x="766" y="59"/>
                </a:lnTo>
                <a:lnTo>
                  <a:pt x="766" y="59"/>
                </a:lnTo>
                <a:lnTo>
                  <a:pt x="770" y="67"/>
                </a:lnTo>
                <a:lnTo>
                  <a:pt x="777" y="74"/>
                </a:lnTo>
                <a:lnTo>
                  <a:pt x="803" y="92"/>
                </a:lnTo>
                <a:lnTo>
                  <a:pt x="836" y="115"/>
                </a:lnTo>
                <a:lnTo>
                  <a:pt x="847" y="137"/>
                </a:lnTo>
                <a:lnTo>
                  <a:pt x="847" y="170"/>
                </a:lnTo>
                <a:lnTo>
                  <a:pt x="902" y="269"/>
                </a:lnTo>
                <a:lnTo>
                  <a:pt x="902" y="269"/>
                </a:lnTo>
                <a:lnTo>
                  <a:pt x="895" y="280"/>
                </a:lnTo>
                <a:lnTo>
                  <a:pt x="873" y="317"/>
                </a:lnTo>
                <a:lnTo>
                  <a:pt x="866" y="343"/>
                </a:lnTo>
                <a:lnTo>
                  <a:pt x="858" y="369"/>
                </a:lnTo>
                <a:lnTo>
                  <a:pt x="858" y="394"/>
                </a:lnTo>
                <a:lnTo>
                  <a:pt x="866" y="424"/>
                </a:lnTo>
                <a:lnTo>
                  <a:pt x="866" y="424"/>
                </a:lnTo>
                <a:lnTo>
                  <a:pt x="869" y="439"/>
                </a:lnTo>
                <a:lnTo>
                  <a:pt x="869" y="450"/>
                </a:lnTo>
                <a:lnTo>
                  <a:pt x="866" y="461"/>
                </a:lnTo>
                <a:lnTo>
                  <a:pt x="858" y="472"/>
                </a:lnTo>
                <a:lnTo>
                  <a:pt x="836" y="490"/>
                </a:lnTo>
                <a:lnTo>
                  <a:pt x="810" y="509"/>
                </a:lnTo>
                <a:lnTo>
                  <a:pt x="781" y="520"/>
                </a:lnTo>
                <a:lnTo>
                  <a:pt x="755" y="527"/>
                </a:lnTo>
                <a:lnTo>
                  <a:pt x="729" y="534"/>
                </a:lnTo>
                <a:lnTo>
                  <a:pt x="729" y="534"/>
                </a:lnTo>
                <a:lnTo>
                  <a:pt x="726" y="534"/>
                </a:lnTo>
                <a:lnTo>
                  <a:pt x="707" y="534"/>
                </a:lnTo>
                <a:lnTo>
                  <a:pt x="678" y="534"/>
                </a:lnTo>
                <a:lnTo>
                  <a:pt x="634" y="549"/>
                </a:lnTo>
                <a:lnTo>
                  <a:pt x="634" y="549"/>
                </a:lnTo>
                <a:lnTo>
                  <a:pt x="615" y="556"/>
                </a:lnTo>
                <a:lnTo>
                  <a:pt x="604" y="556"/>
                </a:lnTo>
                <a:lnTo>
                  <a:pt x="600" y="549"/>
                </a:lnTo>
                <a:lnTo>
                  <a:pt x="600" y="542"/>
                </a:lnTo>
                <a:lnTo>
                  <a:pt x="611" y="512"/>
                </a:lnTo>
                <a:lnTo>
                  <a:pt x="626" y="483"/>
                </a:lnTo>
                <a:lnTo>
                  <a:pt x="626" y="483"/>
                </a:lnTo>
                <a:lnTo>
                  <a:pt x="626" y="468"/>
                </a:lnTo>
                <a:lnTo>
                  <a:pt x="626" y="461"/>
                </a:lnTo>
                <a:lnTo>
                  <a:pt x="622" y="453"/>
                </a:lnTo>
                <a:lnTo>
                  <a:pt x="619" y="450"/>
                </a:lnTo>
                <a:lnTo>
                  <a:pt x="611" y="442"/>
                </a:lnTo>
                <a:lnTo>
                  <a:pt x="608" y="442"/>
                </a:lnTo>
                <a:lnTo>
                  <a:pt x="608" y="442"/>
                </a:lnTo>
                <a:lnTo>
                  <a:pt x="589" y="450"/>
                </a:lnTo>
                <a:lnTo>
                  <a:pt x="575" y="457"/>
                </a:lnTo>
                <a:lnTo>
                  <a:pt x="567" y="468"/>
                </a:lnTo>
                <a:lnTo>
                  <a:pt x="560" y="475"/>
                </a:lnTo>
                <a:lnTo>
                  <a:pt x="549" y="490"/>
                </a:lnTo>
                <a:lnTo>
                  <a:pt x="549" y="498"/>
                </a:lnTo>
                <a:lnTo>
                  <a:pt x="545" y="538"/>
                </a:lnTo>
                <a:lnTo>
                  <a:pt x="523" y="549"/>
                </a:lnTo>
                <a:lnTo>
                  <a:pt x="501" y="567"/>
                </a:lnTo>
                <a:lnTo>
                  <a:pt x="490" y="567"/>
                </a:lnTo>
                <a:lnTo>
                  <a:pt x="494" y="527"/>
                </a:lnTo>
                <a:lnTo>
                  <a:pt x="494" y="527"/>
                </a:lnTo>
                <a:lnTo>
                  <a:pt x="497" y="505"/>
                </a:lnTo>
                <a:lnTo>
                  <a:pt x="494" y="494"/>
                </a:lnTo>
                <a:lnTo>
                  <a:pt x="490" y="486"/>
                </a:lnTo>
                <a:lnTo>
                  <a:pt x="486" y="486"/>
                </a:lnTo>
                <a:lnTo>
                  <a:pt x="464" y="483"/>
                </a:lnTo>
                <a:lnTo>
                  <a:pt x="464" y="483"/>
                </a:lnTo>
                <a:lnTo>
                  <a:pt x="457" y="457"/>
                </a:lnTo>
                <a:lnTo>
                  <a:pt x="446" y="435"/>
                </a:lnTo>
                <a:lnTo>
                  <a:pt x="442" y="431"/>
                </a:lnTo>
                <a:lnTo>
                  <a:pt x="431" y="428"/>
                </a:lnTo>
                <a:lnTo>
                  <a:pt x="416" y="387"/>
                </a:lnTo>
                <a:lnTo>
                  <a:pt x="402" y="372"/>
                </a:lnTo>
                <a:lnTo>
                  <a:pt x="295" y="332"/>
                </a:lnTo>
                <a:lnTo>
                  <a:pt x="295" y="332"/>
                </a:lnTo>
                <a:lnTo>
                  <a:pt x="265" y="313"/>
                </a:lnTo>
                <a:lnTo>
                  <a:pt x="217" y="269"/>
                </a:lnTo>
                <a:lnTo>
                  <a:pt x="217" y="269"/>
                </a:lnTo>
                <a:lnTo>
                  <a:pt x="214" y="269"/>
                </a:lnTo>
                <a:lnTo>
                  <a:pt x="203" y="269"/>
                </a:lnTo>
                <a:lnTo>
                  <a:pt x="188" y="273"/>
                </a:lnTo>
                <a:lnTo>
                  <a:pt x="181" y="284"/>
                </a:lnTo>
                <a:lnTo>
                  <a:pt x="170" y="295"/>
                </a:lnTo>
                <a:lnTo>
                  <a:pt x="170" y="295"/>
                </a:lnTo>
                <a:lnTo>
                  <a:pt x="144" y="335"/>
                </a:lnTo>
                <a:lnTo>
                  <a:pt x="136" y="354"/>
                </a:lnTo>
                <a:lnTo>
                  <a:pt x="136" y="354"/>
                </a:lnTo>
                <a:lnTo>
                  <a:pt x="133" y="369"/>
                </a:lnTo>
                <a:lnTo>
                  <a:pt x="125" y="402"/>
                </a:lnTo>
                <a:lnTo>
                  <a:pt x="114" y="420"/>
                </a:lnTo>
                <a:lnTo>
                  <a:pt x="107" y="439"/>
                </a:lnTo>
                <a:lnTo>
                  <a:pt x="92" y="450"/>
                </a:lnTo>
                <a:lnTo>
                  <a:pt x="74" y="461"/>
                </a:lnTo>
                <a:lnTo>
                  <a:pt x="0" y="656"/>
                </a:lnTo>
                <a:lnTo>
                  <a:pt x="0" y="656"/>
                </a:lnTo>
                <a:lnTo>
                  <a:pt x="0" y="656"/>
                </a:lnTo>
                <a:lnTo>
                  <a:pt x="30" y="663"/>
                </a:lnTo>
                <a:lnTo>
                  <a:pt x="63" y="674"/>
                </a:lnTo>
                <a:lnTo>
                  <a:pt x="92" y="689"/>
                </a:lnTo>
                <a:lnTo>
                  <a:pt x="103" y="700"/>
                </a:lnTo>
                <a:lnTo>
                  <a:pt x="111" y="711"/>
                </a:lnTo>
                <a:lnTo>
                  <a:pt x="111" y="711"/>
                </a:lnTo>
                <a:lnTo>
                  <a:pt x="125" y="715"/>
                </a:lnTo>
                <a:lnTo>
                  <a:pt x="144" y="715"/>
                </a:lnTo>
                <a:lnTo>
                  <a:pt x="166" y="707"/>
                </a:lnTo>
                <a:lnTo>
                  <a:pt x="166" y="707"/>
                </a:lnTo>
                <a:lnTo>
                  <a:pt x="195" y="700"/>
                </a:lnTo>
                <a:lnTo>
                  <a:pt x="210" y="696"/>
                </a:lnTo>
                <a:lnTo>
                  <a:pt x="228" y="696"/>
                </a:lnTo>
                <a:lnTo>
                  <a:pt x="247" y="700"/>
                </a:lnTo>
                <a:lnTo>
                  <a:pt x="262" y="707"/>
                </a:lnTo>
                <a:lnTo>
                  <a:pt x="276" y="715"/>
                </a:lnTo>
                <a:lnTo>
                  <a:pt x="287" y="730"/>
                </a:lnTo>
                <a:lnTo>
                  <a:pt x="287" y="730"/>
                </a:lnTo>
                <a:lnTo>
                  <a:pt x="298" y="737"/>
                </a:lnTo>
                <a:lnTo>
                  <a:pt x="309" y="737"/>
                </a:lnTo>
                <a:lnTo>
                  <a:pt x="313" y="737"/>
                </a:lnTo>
                <a:lnTo>
                  <a:pt x="321" y="730"/>
                </a:lnTo>
                <a:lnTo>
                  <a:pt x="324" y="715"/>
                </a:lnTo>
                <a:lnTo>
                  <a:pt x="350" y="718"/>
                </a:lnTo>
                <a:lnTo>
                  <a:pt x="350" y="718"/>
                </a:lnTo>
                <a:lnTo>
                  <a:pt x="361" y="741"/>
                </a:lnTo>
                <a:lnTo>
                  <a:pt x="368" y="759"/>
                </a:lnTo>
                <a:lnTo>
                  <a:pt x="372" y="774"/>
                </a:lnTo>
                <a:lnTo>
                  <a:pt x="372" y="774"/>
                </a:lnTo>
                <a:lnTo>
                  <a:pt x="368" y="803"/>
                </a:lnTo>
                <a:lnTo>
                  <a:pt x="365" y="814"/>
                </a:lnTo>
                <a:lnTo>
                  <a:pt x="402" y="866"/>
                </a:lnTo>
                <a:lnTo>
                  <a:pt x="402" y="866"/>
                </a:lnTo>
                <a:lnTo>
                  <a:pt x="446" y="914"/>
                </a:lnTo>
                <a:lnTo>
                  <a:pt x="483" y="954"/>
                </a:lnTo>
                <a:lnTo>
                  <a:pt x="512" y="980"/>
                </a:lnTo>
                <a:lnTo>
                  <a:pt x="512" y="980"/>
                </a:lnTo>
                <a:lnTo>
                  <a:pt x="527" y="987"/>
                </a:lnTo>
                <a:lnTo>
                  <a:pt x="545" y="991"/>
                </a:lnTo>
                <a:lnTo>
                  <a:pt x="582" y="995"/>
                </a:lnTo>
                <a:lnTo>
                  <a:pt x="630" y="995"/>
                </a:lnTo>
                <a:lnTo>
                  <a:pt x="630" y="995"/>
                </a:lnTo>
                <a:lnTo>
                  <a:pt x="630" y="1002"/>
                </a:lnTo>
                <a:lnTo>
                  <a:pt x="630" y="1013"/>
                </a:lnTo>
                <a:lnTo>
                  <a:pt x="637" y="1020"/>
                </a:lnTo>
                <a:lnTo>
                  <a:pt x="645" y="1028"/>
                </a:lnTo>
                <a:lnTo>
                  <a:pt x="659" y="1032"/>
                </a:lnTo>
                <a:lnTo>
                  <a:pt x="681" y="1035"/>
                </a:lnTo>
                <a:lnTo>
                  <a:pt x="681" y="1098"/>
                </a:lnTo>
                <a:lnTo>
                  <a:pt x="681" y="1098"/>
                </a:lnTo>
                <a:lnTo>
                  <a:pt x="685" y="1116"/>
                </a:lnTo>
                <a:lnTo>
                  <a:pt x="689" y="1135"/>
                </a:lnTo>
                <a:lnTo>
                  <a:pt x="696" y="1149"/>
                </a:lnTo>
                <a:lnTo>
                  <a:pt x="707" y="1160"/>
                </a:lnTo>
                <a:lnTo>
                  <a:pt x="711" y="1164"/>
                </a:lnTo>
                <a:lnTo>
                  <a:pt x="718" y="1168"/>
                </a:lnTo>
                <a:lnTo>
                  <a:pt x="726" y="1164"/>
                </a:lnTo>
                <a:lnTo>
                  <a:pt x="737" y="1160"/>
                </a:lnTo>
                <a:lnTo>
                  <a:pt x="748" y="1153"/>
                </a:lnTo>
                <a:lnTo>
                  <a:pt x="759" y="1138"/>
                </a:lnTo>
                <a:lnTo>
                  <a:pt x="759" y="1138"/>
                </a:lnTo>
                <a:lnTo>
                  <a:pt x="781" y="1116"/>
                </a:lnTo>
                <a:lnTo>
                  <a:pt x="799" y="1105"/>
                </a:lnTo>
                <a:lnTo>
                  <a:pt x="818" y="1102"/>
                </a:lnTo>
                <a:lnTo>
                  <a:pt x="836" y="1102"/>
                </a:lnTo>
                <a:lnTo>
                  <a:pt x="847" y="1109"/>
                </a:lnTo>
                <a:lnTo>
                  <a:pt x="858" y="1116"/>
                </a:lnTo>
                <a:lnTo>
                  <a:pt x="866" y="1127"/>
                </a:lnTo>
                <a:lnTo>
                  <a:pt x="866" y="1127"/>
                </a:lnTo>
                <a:lnTo>
                  <a:pt x="873" y="1131"/>
                </a:lnTo>
                <a:lnTo>
                  <a:pt x="880" y="1135"/>
                </a:lnTo>
                <a:lnTo>
                  <a:pt x="888" y="1135"/>
                </a:lnTo>
                <a:lnTo>
                  <a:pt x="895" y="1131"/>
                </a:lnTo>
                <a:lnTo>
                  <a:pt x="899" y="1120"/>
                </a:lnTo>
                <a:lnTo>
                  <a:pt x="902" y="1102"/>
                </a:lnTo>
                <a:lnTo>
                  <a:pt x="899" y="1068"/>
                </a:lnTo>
                <a:lnTo>
                  <a:pt x="899" y="1068"/>
                </a:lnTo>
                <a:lnTo>
                  <a:pt x="899" y="1054"/>
                </a:lnTo>
                <a:lnTo>
                  <a:pt x="899" y="1039"/>
                </a:lnTo>
                <a:lnTo>
                  <a:pt x="906" y="1028"/>
                </a:lnTo>
                <a:lnTo>
                  <a:pt x="910" y="1020"/>
                </a:lnTo>
                <a:lnTo>
                  <a:pt x="917" y="1013"/>
                </a:lnTo>
                <a:lnTo>
                  <a:pt x="928" y="1009"/>
                </a:lnTo>
                <a:lnTo>
                  <a:pt x="947" y="1006"/>
                </a:lnTo>
                <a:lnTo>
                  <a:pt x="969" y="1006"/>
                </a:lnTo>
                <a:lnTo>
                  <a:pt x="987" y="1009"/>
                </a:lnTo>
                <a:lnTo>
                  <a:pt x="1005" y="1013"/>
                </a:lnTo>
                <a:lnTo>
                  <a:pt x="1005" y="1013"/>
                </a:lnTo>
                <a:lnTo>
                  <a:pt x="1013" y="1017"/>
                </a:lnTo>
                <a:lnTo>
                  <a:pt x="1020" y="1017"/>
                </a:lnTo>
                <a:lnTo>
                  <a:pt x="1028" y="1013"/>
                </a:lnTo>
                <a:lnTo>
                  <a:pt x="1039" y="1006"/>
                </a:lnTo>
                <a:lnTo>
                  <a:pt x="1046" y="995"/>
                </a:lnTo>
                <a:lnTo>
                  <a:pt x="1050" y="973"/>
                </a:lnTo>
                <a:lnTo>
                  <a:pt x="1050" y="947"/>
                </a:lnTo>
                <a:lnTo>
                  <a:pt x="1050" y="947"/>
                </a:lnTo>
                <a:lnTo>
                  <a:pt x="1046" y="917"/>
                </a:lnTo>
                <a:lnTo>
                  <a:pt x="1050" y="899"/>
                </a:lnTo>
                <a:lnTo>
                  <a:pt x="1053" y="888"/>
                </a:lnTo>
                <a:lnTo>
                  <a:pt x="1061" y="884"/>
                </a:lnTo>
                <a:lnTo>
                  <a:pt x="1072" y="888"/>
                </a:lnTo>
                <a:lnTo>
                  <a:pt x="1086" y="892"/>
                </a:lnTo>
                <a:lnTo>
                  <a:pt x="1123" y="906"/>
                </a:lnTo>
                <a:lnTo>
                  <a:pt x="1123" y="906"/>
                </a:lnTo>
                <a:lnTo>
                  <a:pt x="1145" y="914"/>
                </a:lnTo>
                <a:lnTo>
                  <a:pt x="1160" y="914"/>
                </a:lnTo>
                <a:lnTo>
                  <a:pt x="1171" y="914"/>
                </a:lnTo>
                <a:lnTo>
                  <a:pt x="1182" y="906"/>
                </a:lnTo>
                <a:lnTo>
                  <a:pt x="1193" y="899"/>
                </a:lnTo>
                <a:lnTo>
                  <a:pt x="1197" y="892"/>
                </a:lnTo>
                <a:lnTo>
                  <a:pt x="1193" y="847"/>
                </a:lnTo>
                <a:lnTo>
                  <a:pt x="1193" y="847"/>
                </a:lnTo>
                <a:lnTo>
                  <a:pt x="1201" y="844"/>
                </a:lnTo>
                <a:lnTo>
                  <a:pt x="1212" y="833"/>
                </a:lnTo>
                <a:lnTo>
                  <a:pt x="1219" y="825"/>
                </a:lnTo>
                <a:lnTo>
                  <a:pt x="1223" y="814"/>
                </a:lnTo>
                <a:lnTo>
                  <a:pt x="1223" y="803"/>
                </a:lnTo>
                <a:lnTo>
                  <a:pt x="1223" y="788"/>
                </a:lnTo>
                <a:lnTo>
                  <a:pt x="1267" y="788"/>
                </a:lnTo>
                <a:lnTo>
                  <a:pt x="1267" y="788"/>
                </a:lnTo>
                <a:lnTo>
                  <a:pt x="1267" y="770"/>
                </a:lnTo>
                <a:lnTo>
                  <a:pt x="1263" y="726"/>
                </a:lnTo>
                <a:lnTo>
                  <a:pt x="1267" y="704"/>
                </a:lnTo>
                <a:lnTo>
                  <a:pt x="1274" y="682"/>
                </a:lnTo>
                <a:lnTo>
                  <a:pt x="1278" y="671"/>
                </a:lnTo>
                <a:lnTo>
                  <a:pt x="1285" y="663"/>
                </a:lnTo>
                <a:lnTo>
                  <a:pt x="1296" y="656"/>
                </a:lnTo>
                <a:lnTo>
                  <a:pt x="1307" y="652"/>
                </a:lnTo>
                <a:lnTo>
                  <a:pt x="1326" y="649"/>
                </a:lnTo>
                <a:lnTo>
                  <a:pt x="1337" y="623"/>
                </a:lnTo>
                <a:lnTo>
                  <a:pt x="1377" y="645"/>
                </a:lnTo>
                <a:lnTo>
                  <a:pt x="1377" y="645"/>
                </a:lnTo>
                <a:lnTo>
                  <a:pt x="1392" y="645"/>
                </a:lnTo>
                <a:lnTo>
                  <a:pt x="1425" y="641"/>
                </a:lnTo>
                <a:lnTo>
                  <a:pt x="1466" y="630"/>
                </a:lnTo>
                <a:lnTo>
                  <a:pt x="1484" y="623"/>
                </a:lnTo>
                <a:lnTo>
                  <a:pt x="1499" y="612"/>
                </a:lnTo>
                <a:lnTo>
                  <a:pt x="1492" y="601"/>
                </a:lnTo>
                <a:lnTo>
                  <a:pt x="1414" y="520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9364663" y="5217805"/>
            <a:ext cx="665163" cy="911225"/>
          </a:xfrm>
          <a:custGeom>
            <a:avLst/>
            <a:gdLst>
              <a:gd name="T0" fmla="*/ 0 w 419"/>
              <a:gd name="T1" fmla="*/ 493 h 574"/>
              <a:gd name="T2" fmla="*/ 11 w 419"/>
              <a:gd name="T3" fmla="*/ 479 h 574"/>
              <a:gd name="T4" fmla="*/ 22 w 419"/>
              <a:gd name="T5" fmla="*/ 412 h 574"/>
              <a:gd name="T6" fmla="*/ 14 w 419"/>
              <a:gd name="T7" fmla="*/ 390 h 574"/>
              <a:gd name="T8" fmla="*/ 14 w 419"/>
              <a:gd name="T9" fmla="*/ 350 h 574"/>
              <a:gd name="T10" fmla="*/ 18 w 419"/>
              <a:gd name="T11" fmla="*/ 339 h 574"/>
              <a:gd name="T12" fmla="*/ 55 w 419"/>
              <a:gd name="T13" fmla="*/ 302 h 574"/>
              <a:gd name="T14" fmla="*/ 95 w 419"/>
              <a:gd name="T15" fmla="*/ 273 h 574"/>
              <a:gd name="T16" fmla="*/ 99 w 419"/>
              <a:gd name="T17" fmla="*/ 232 h 574"/>
              <a:gd name="T18" fmla="*/ 106 w 419"/>
              <a:gd name="T19" fmla="*/ 217 h 574"/>
              <a:gd name="T20" fmla="*/ 117 w 419"/>
              <a:gd name="T21" fmla="*/ 214 h 574"/>
              <a:gd name="T22" fmla="*/ 121 w 419"/>
              <a:gd name="T23" fmla="*/ 214 h 574"/>
              <a:gd name="T24" fmla="*/ 128 w 419"/>
              <a:gd name="T25" fmla="*/ 210 h 574"/>
              <a:gd name="T26" fmla="*/ 132 w 419"/>
              <a:gd name="T27" fmla="*/ 188 h 574"/>
              <a:gd name="T28" fmla="*/ 117 w 419"/>
              <a:gd name="T29" fmla="*/ 140 h 574"/>
              <a:gd name="T30" fmla="*/ 70 w 419"/>
              <a:gd name="T31" fmla="*/ 129 h 574"/>
              <a:gd name="T32" fmla="*/ 58 w 419"/>
              <a:gd name="T33" fmla="*/ 133 h 574"/>
              <a:gd name="T34" fmla="*/ 36 w 419"/>
              <a:gd name="T35" fmla="*/ 133 h 574"/>
              <a:gd name="T36" fmla="*/ 25 w 419"/>
              <a:gd name="T37" fmla="*/ 125 h 574"/>
              <a:gd name="T38" fmla="*/ 14 w 419"/>
              <a:gd name="T39" fmla="*/ 103 h 574"/>
              <a:gd name="T40" fmla="*/ 18 w 419"/>
              <a:gd name="T41" fmla="*/ 66 h 574"/>
              <a:gd name="T42" fmla="*/ 22 w 419"/>
              <a:gd name="T43" fmla="*/ 52 h 574"/>
              <a:gd name="T44" fmla="*/ 40 w 419"/>
              <a:gd name="T45" fmla="*/ 0 h 574"/>
              <a:gd name="T46" fmla="*/ 40 w 419"/>
              <a:gd name="T47" fmla="*/ 0 h 574"/>
              <a:gd name="T48" fmla="*/ 176 w 419"/>
              <a:gd name="T49" fmla="*/ 70 h 574"/>
              <a:gd name="T50" fmla="*/ 250 w 419"/>
              <a:gd name="T51" fmla="*/ 85 h 574"/>
              <a:gd name="T52" fmla="*/ 279 w 419"/>
              <a:gd name="T53" fmla="*/ 70 h 574"/>
              <a:gd name="T54" fmla="*/ 283 w 419"/>
              <a:gd name="T55" fmla="*/ 63 h 574"/>
              <a:gd name="T56" fmla="*/ 287 w 419"/>
              <a:gd name="T57" fmla="*/ 70 h 574"/>
              <a:gd name="T58" fmla="*/ 316 w 419"/>
              <a:gd name="T59" fmla="*/ 103 h 574"/>
              <a:gd name="T60" fmla="*/ 360 w 419"/>
              <a:gd name="T61" fmla="*/ 144 h 574"/>
              <a:gd name="T62" fmla="*/ 419 w 419"/>
              <a:gd name="T63" fmla="*/ 276 h 574"/>
              <a:gd name="T64" fmla="*/ 408 w 419"/>
              <a:gd name="T65" fmla="*/ 291 h 574"/>
              <a:gd name="T66" fmla="*/ 379 w 419"/>
              <a:gd name="T67" fmla="*/ 350 h 574"/>
              <a:gd name="T68" fmla="*/ 375 w 419"/>
              <a:gd name="T69" fmla="*/ 405 h 574"/>
              <a:gd name="T70" fmla="*/ 383 w 419"/>
              <a:gd name="T71" fmla="*/ 431 h 574"/>
              <a:gd name="T72" fmla="*/ 386 w 419"/>
              <a:gd name="T73" fmla="*/ 457 h 574"/>
              <a:gd name="T74" fmla="*/ 371 w 419"/>
              <a:gd name="T75" fmla="*/ 482 h 574"/>
              <a:gd name="T76" fmla="*/ 324 w 419"/>
              <a:gd name="T77" fmla="*/ 516 h 574"/>
              <a:gd name="T78" fmla="*/ 272 w 419"/>
              <a:gd name="T79" fmla="*/ 538 h 574"/>
              <a:gd name="T80" fmla="*/ 246 w 419"/>
              <a:gd name="T81" fmla="*/ 545 h 574"/>
              <a:gd name="T82" fmla="*/ 224 w 419"/>
              <a:gd name="T83" fmla="*/ 541 h 574"/>
              <a:gd name="T84" fmla="*/ 151 w 419"/>
              <a:gd name="T85" fmla="*/ 560 h 574"/>
              <a:gd name="T86" fmla="*/ 128 w 419"/>
              <a:gd name="T87" fmla="*/ 563 h 574"/>
              <a:gd name="T88" fmla="*/ 114 w 419"/>
              <a:gd name="T89" fmla="*/ 560 h 574"/>
              <a:gd name="T90" fmla="*/ 128 w 419"/>
              <a:gd name="T91" fmla="*/ 523 h 574"/>
              <a:gd name="T92" fmla="*/ 139 w 419"/>
              <a:gd name="T93" fmla="*/ 493 h 574"/>
              <a:gd name="T94" fmla="*/ 143 w 419"/>
              <a:gd name="T95" fmla="*/ 468 h 574"/>
              <a:gd name="T96" fmla="*/ 136 w 419"/>
              <a:gd name="T97" fmla="*/ 457 h 574"/>
              <a:gd name="T98" fmla="*/ 125 w 419"/>
              <a:gd name="T99" fmla="*/ 453 h 574"/>
              <a:gd name="T100" fmla="*/ 106 w 419"/>
              <a:gd name="T101" fmla="*/ 460 h 574"/>
              <a:gd name="T102" fmla="*/ 81 w 419"/>
              <a:gd name="T103" fmla="*/ 475 h 574"/>
              <a:gd name="T104" fmla="*/ 66 w 419"/>
              <a:gd name="T105" fmla="*/ 501 h 574"/>
              <a:gd name="T106" fmla="*/ 58 w 419"/>
              <a:gd name="T107" fmla="*/ 549 h 574"/>
              <a:gd name="T108" fmla="*/ 18 w 419"/>
              <a:gd name="T109" fmla="*/ 574 h 574"/>
              <a:gd name="T110" fmla="*/ 7 w 419"/>
              <a:gd name="T111" fmla="*/ 534 h 574"/>
              <a:gd name="T112" fmla="*/ 11 w 419"/>
              <a:gd name="T113" fmla="*/ 512 h 574"/>
              <a:gd name="T114" fmla="*/ 3 w 419"/>
              <a:gd name="T115" fmla="*/ 497 h 574"/>
              <a:gd name="T116" fmla="*/ 0 w 419"/>
              <a:gd name="T117" fmla="*/ 493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19" h="574">
                <a:moveTo>
                  <a:pt x="0" y="493"/>
                </a:moveTo>
                <a:lnTo>
                  <a:pt x="0" y="493"/>
                </a:lnTo>
                <a:lnTo>
                  <a:pt x="7" y="490"/>
                </a:lnTo>
                <a:lnTo>
                  <a:pt x="11" y="479"/>
                </a:lnTo>
                <a:lnTo>
                  <a:pt x="18" y="449"/>
                </a:lnTo>
                <a:lnTo>
                  <a:pt x="22" y="412"/>
                </a:lnTo>
                <a:lnTo>
                  <a:pt x="22" y="412"/>
                </a:lnTo>
                <a:lnTo>
                  <a:pt x="14" y="390"/>
                </a:lnTo>
                <a:lnTo>
                  <a:pt x="14" y="368"/>
                </a:lnTo>
                <a:lnTo>
                  <a:pt x="14" y="350"/>
                </a:lnTo>
                <a:lnTo>
                  <a:pt x="14" y="350"/>
                </a:lnTo>
                <a:lnTo>
                  <a:pt x="18" y="339"/>
                </a:lnTo>
                <a:lnTo>
                  <a:pt x="29" y="328"/>
                </a:lnTo>
                <a:lnTo>
                  <a:pt x="55" y="302"/>
                </a:lnTo>
                <a:lnTo>
                  <a:pt x="95" y="273"/>
                </a:lnTo>
                <a:lnTo>
                  <a:pt x="95" y="273"/>
                </a:lnTo>
                <a:lnTo>
                  <a:pt x="95" y="250"/>
                </a:lnTo>
                <a:lnTo>
                  <a:pt x="99" y="232"/>
                </a:lnTo>
                <a:lnTo>
                  <a:pt x="103" y="221"/>
                </a:lnTo>
                <a:lnTo>
                  <a:pt x="106" y="217"/>
                </a:lnTo>
                <a:lnTo>
                  <a:pt x="110" y="214"/>
                </a:lnTo>
                <a:lnTo>
                  <a:pt x="117" y="214"/>
                </a:lnTo>
                <a:lnTo>
                  <a:pt x="121" y="214"/>
                </a:lnTo>
                <a:lnTo>
                  <a:pt x="121" y="214"/>
                </a:lnTo>
                <a:lnTo>
                  <a:pt x="125" y="214"/>
                </a:lnTo>
                <a:lnTo>
                  <a:pt x="128" y="210"/>
                </a:lnTo>
                <a:lnTo>
                  <a:pt x="132" y="199"/>
                </a:lnTo>
                <a:lnTo>
                  <a:pt x="132" y="188"/>
                </a:lnTo>
                <a:lnTo>
                  <a:pt x="128" y="169"/>
                </a:lnTo>
                <a:lnTo>
                  <a:pt x="117" y="140"/>
                </a:lnTo>
                <a:lnTo>
                  <a:pt x="114" y="129"/>
                </a:lnTo>
                <a:lnTo>
                  <a:pt x="70" y="129"/>
                </a:lnTo>
                <a:lnTo>
                  <a:pt x="70" y="129"/>
                </a:lnTo>
                <a:lnTo>
                  <a:pt x="58" y="133"/>
                </a:lnTo>
                <a:lnTo>
                  <a:pt x="44" y="136"/>
                </a:lnTo>
                <a:lnTo>
                  <a:pt x="36" y="133"/>
                </a:lnTo>
                <a:lnTo>
                  <a:pt x="29" y="129"/>
                </a:lnTo>
                <a:lnTo>
                  <a:pt x="25" y="125"/>
                </a:lnTo>
                <a:lnTo>
                  <a:pt x="18" y="118"/>
                </a:lnTo>
                <a:lnTo>
                  <a:pt x="14" y="103"/>
                </a:lnTo>
                <a:lnTo>
                  <a:pt x="14" y="85"/>
                </a:lnTo>
                <a:lnTo>
                  <a:pt x="18" y="66"/>
                </a:lnTo>
                <a:lnTo>
                  <a:pt x="22" y="52"/>
                </a:lnTo>
                <a:lnTo>
                  <a:pt x="22" y="52"/>
                </a:lnTo>
                <a:lnTo>
                  <a:pt x="36" y="22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117" y="44"/>
                </a:lnTo>
                <a:lnTo>
                  <a:pt x="176" y="70"/>
                </a:lnTo>
                <a:lnTo>
                  <a:pt x="220" y="81"/>
                </a:lnTo>
                <a:lnTo>
                  <a:pt x="250" y="85"/>
                </a:lnTo>
                <a:lnTo>
                  <a:pt x="268" y="81"/>
                </a:lnTo>
                <a:lnTo>
                  <a:pt x="279" y="70"/>
                </a:lnTo>
                <a:lnTo>
                  <a:pt x="283" y="63"/>
                </a:lnTo>
                <a:lnTo>
                  <a:pt x="283" y="63"/>
                </a:lnTo>
                <a:lnTo>
                  <a:pt x="283" y="63"/>
                </a:lnTo>
                <a:lnTo>
                  <a:pt x="287" y="70"/>
                </a:lnTo>
                <a:lnTo>
                  <a:pt x="294" y="81"/>
                </a:lnTo>
                <a:lnTo>
                  <a:pt x="316" y="103"/>
                </a:lnTo>
                <a:lnTo>
                  <a:pt x="353" y="125"/>
                </a:lnTo>
                <a:lnTo>
                  <a:pt x="360" y="144"/>
                </a:lnTo>
                <a:lnTo>
                  <a:pt x="360" y="180"/>
                </a:lnTo>
                <a:lnTo>
                  <a:pt x="419" y="276"/>
                </a:lnTo>
                <a:lnTo>
                  <a:pt x="419" y="276"/>
                </a:lnTo>
                <a:lnTo>
                  <a:pt x="408" y="291"/>
                </a:lnTo>
                <a:lnTo>
                  <a:pt x="390" y="328"/>
                </a:lnTo>
                <a:lnTo>
                  <a:pt x="379" y="350"/>
                </a:lnTo>
                <a:lnTo>
                  <a:pt x="375" y="376"/>
                </a:lnTo>
                <a:lnTo>
                  <a:pt x="375" y="405"/>
                </a:lnTo>
                <a:lnTo>
                  <a:pt x="383" y="431"/>
                </a:lnTo>
                <a:lnTo>
                  <a:pt x="383" y="431"/>
                </a:lnTo>
                <a:lnTo>
                  <a:pt x="386" y="446"/>
                </a:lnTo>
                <a:lnTo>
                  <a:pt x="386" y="457"/>
                </a:lnTo>
                <a:lnTo>
                  <a:pt x="379" y="471"/>
                </a:lnTo>
                <a:lnTo>
                  <a:pt x="371" y="482"/>
                </a:lnTo>
                <a:lnTo>
                  <a:pt x="353" y="501"/>
                </a:lnTo>
                <a:lnTo>
                  <a:pt x="324" y="516"/>
                </a:lnTo>
                <a:lnTo>
                  <a:pt x="298" y="530"/>
                </a:lnTo>
                <a:lnTo>
                  <a:pt x="272" y="538"/>
                </a:lnTo>
                <a:lnTo>
                  <a:pt x="246" y="545"/>
                </a:lnTo>
                <a:lnTo>
                  <a:pt x="246" y="545"/>
                </a:lnTo>
                <a:lnTo>
                  <a:pt x="239" y="545"/>
                </a:lnTo>
                <a:lnTo>
                  <a:pt x="224" y="541"/>
                </a:lnTo>
                <a:lnTo>
                  <a:pt x="191" y="545"/>
                </a:lnTo>
                <a:lnTo>
                  <a:pt x="151" y="560"/>
                </a:lnTo>
                <a:lnTo>
                  <a:pt x="151" y="560"/>
                </a:lnTo>
                <a:lnTo>
                  <a:pt x="128" y="563"/>
                </a:lnTo>
                <a:lnTo>
                  <a:pt x="117" y="563"/>
                </a:lnTo>
                <a:lnTo>
                  <a:pt x="114" y="560"/>
                </a:lnTo>
                <a:lnTo>
                  <a:pt x="117" y="549"/>
                </a:lnTo>
                <a:lnTo>
                  <a:pt x="128" y="523"/>
                </a:lnTo>
                <a:lnTo>
                  <a:pt x="139" y="493"/>
                </a:lnTo>
                <a:lnTo>
                  <a:pt x="139" y="493"/>
                </a:lnTo>
                <a:lnTo>
                  <a:pt x="143" y="479"/>
                </a:lnTo>
                <a:lnTo>
                  <a:pt x="143" y="468"/>
                </a:lnTo>
                <a:lnTo>
                  <a:pt x="139" y="460"/>
                </a:lnTo>
                <a:lnTo>
                  <a:pt x="136" y="457"/>
                </a:lnTo>
                <a:lnTo>
                  <a:pt x="128" y="453"/>
                </a:lnTo>
                <a:lnTo>
                  <a:pt x="125" y="453"/>
                </a:lnTo>
                <a:lnTo>
                  <a:pt x="125" y="453"/>
                </a:lnTo>
                <a:lnTo>
                  <a:pt x="106" y="460"/>
                </a:lnTo>
                <a:lnTo>
                  <a:pt x="92" y="468"/>
                </a:lnTo>
                <a:lnTo>
                  <a:pt x="81" y="475"/>
                </a:lnTo>
                <a:lnTo>
                  <a:pt x="73" y="486"/>
                </a:lnTo>
                <a:lnTo>
                  <a:pt x="66" y="501"/>
                </a:lnTo>
                <a:lnTo>
                  <a:pt x="62" y="505"/>
                </a:lnTo>
                <a:lnTo>
                  <a:pt x="58" y="549"/>
                </a:lnTo>
                <a:lnTo>
                  <a:pt x="36" y="560"/>
                </a:lnTo>
                <a:lnTo>
                  <a:pt x="18" y="574"/>
                </a:lnTo>
                <a:lnTo>
                  <a:pt x="3" y="574"/>
                </a:lnTo>
                <a:lnTo>
                  <a:pt x="7" y="534"/>
                </a:lnTo>
                <a:lnTo>
                  <a:pt x="7" y="534"/>
                </a:lnTo>
                <a:lnTo>
                  <a:pt x="11" y="512"/>
                </a:lnTo>
                <a:lnTo>
                  <a:pt x="11" y="501"/>
                </a:lnTo>
                <a:lnTo>
                  <a:pt x="3" y="497"/>
                </a:lnTo>
                <a:lnTo>
                  <a:pt x="0" y="493"/>
                </a:lnTo>
                <a:lnTo>
                  <a:pt x="0" y="49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9825038" y="4258955"/>
            <a:ext cx="1743075" cy="1806575"/>
          </a:xfrm>
          <a:custGeom>
            <a:avLst/>
            <a:gdLst>
              <a:gd name="T0" fmla="*/ 1079 w 1098"/>
              <a:gd name="T1" fmla="*/ 924 h 1138"/>
              <a:gd name="T2" fmla="*/ 1046 w 1098"/>
              <a:gd name="T3" fmla="*/ 877 h 1138"/>
              <a:gd name="T4" fmla="*/ 969 w 1098"/>
              <a:gd name="T5" fmla="*/ 792 h 1138"/>
              <a:gd name="T6" fmla="*/ 932 w 1098"/>
              <a:gd name="T7" fmla="*/ 759 h 1138"/>
              <a:gd name="T8" fmla="*/ 877 w 1098"/>
              <a:gd name="T9" fmla="*/ 733 h 1138"/>
              <a:gd name="T10" fmla="*/ 840 w 1098"/>
              <a:gd name="T11" fmla="*/ 726 h 1138"/>
              <a:gd name="T12" fmla="*/ 818 w 1098"/>
              <a:gd name="T13" fmla="*/ 700 h 1138"/>
              <a:gd name="T14" fmla="*/ 822 w 1098"/>
              <a:gd name="T15" fmla="*/ 670 h 1138"/>
              <a:gd name="T16" fmla="*/ 770 w 1098"/>
              <a:gd name="T17" fmla="*/ 630 h 1138"/>
              <a:gd name="T18" fmla="*/ 759 w 1098"/>
              <a:gd name="T19" fmla="*/ 619 h 1138"/>
              <a:gd name="T20" fmla="*/ 781 w 1098"/>
              <a:gd name="T21" fmla="*/ 597 h 1138"/>
              <a:gd name="T22" fmla="*/ 792 w 1098"/>
              <a:gd name="T23" fmla="*/ 534 h 1138"/>
              <a:gd name="T24" fmla="*/ 807 w 1098"/>
              <a:gd name="T25" fmla="*/ 505 h 1138"/>
              <a:gd name="T26" fmla="*/ 800 w 1098"/>
              <a:gd name="T27" fmla="*/ 457 h 1138"/>
              <a:gd name="T28" fmla="*/ 708 w 1098"/>
              <a:gd name="T29" fmla="*/ 365 h 1138"/>
              <a:gd name="T30" fmla="*/ 542 w 1098"/>
              <a:gd name="T31" fmla="*/ 236 h 1138"/>
              <a:gd name="T32" fmla="*/ 494 w 1098"/>
              <a:gd name="T33" fmla="*/ 203 h 1138"/>
              <a:gd name="T34" fmla="*/ 487 w 1098"/>
              <a:gd name="T35" fmla="*/ 184 h 1138"/>
              <a:gd name="T36" fmla="*/ 391 w 1098"/>
              <a:gd name="T37" fmla="*/ 158 h 1138"/>
              <a:gd name="T38" fmla="*/ 343 w 1098"/>
              <a:gd name="T39" fmla="*/ 147 h 1138"/>
              <a:gd name="T40" fmla="*/ 332 w 1098"/>
              <a:gd name="T41" fmla="*/ 136 h 1138"/>
              <a:gd name="T42" fmla="*/ 299 w 1098"/>
              <a:gd name="T43" fmla="*/ 81 h 1138"/>
              <a:gd name="T44" fmla="*/ 188 w 1098"/>
              <a:gd name="T45" fmla="*/ 22 h 1138"/>
              <a:gd name="T46" fmla="*/ 155 w 1098"/>
              <a:gd name="T47" fmla="*/ 4 h 1138"/>
              <a:gd name="T48" fmla="*/ 104 w 1098"/>
              <a:gd name="T49" fmla="*/ 4 h 1138"/>
              <a:gd name="T50" fmla="*/ 67 w 1098"/>
              <a:gd name="T51" fmla="*/ 33 h 1138"/>
              <a:gd name="T52" fmla="*/ 34 w 1098"/>
              <a:gd name="T53" fmla="*/ 29 h 1138"/>
              <a:gd name="T54" fmla="*/ 0 w 1098"/>
              <a:gd name="T55" fmla="*/ 55 h 1138"/>
              <a:gd name="T56" fmla="*/ 8 w 1098"/>
              <a:gd name="T57" fmla="*/ 70 h 1138"/>
              <a:gd name="T58" fmla="*/ 30 w 1098"/>
              <a:gd name="T59" fmla="*/ 151 h 1138"/>
              <a:gd name="T60" fmla="*/ 19 w 1098"/>
              <a:gd name="T61" fmla="*/ 206 h 1138"/>
              <a:gd name="T62" fmla="*/ 52 w 1098"/>
              <a:gd name="T63" fmla="*/ 302 h 1138"/>
              <a:gd name="T64" fmla="*/ 52 w 1098"/>
              <a:gd name="T65" fmla="*/ 387 h 1138"/>
              <a:gd name="T66" fmla="*/ 34 w 1098"/>
              <a:gd name="T67" fmla="*/ 435 h 1138"/>
              <a:gd name="T68" fmla="*/ 34 w 1098"/>
              <a:gd name="T69" fmla="*/ 482 h 1138"/>
              <a:gd name="T70" fmla="*/ 56 w 1098"/>
              <a:gd name="T71" fmla="*/ 519 h 1138"/>
              <a:gd name="T72" fmla="*/ 93 w 1098"/>
              <a:gd name="T73" fmla="*/ 545 h 1138"/>
              <a:gd name="T74" fmla="*/ 140 w 1098"/>
              <a:gd name="T75" fmla="*/ 586 h 1138"/>
              <a:gd name="T76" fmla="*/ 148 w 1098"/>
              <a:gd name="T77" fmla="*/ 619 h 1138"/>
              <a:gd name="T78" fmla="*/ 251 w 1098"/>
              <a:gd name="T79" fmla="*/ 674 h 1138"/>
              <a:gd name="T80" fmla="*/ 317 w 1098"/>
              <a:gd name="T81" fmla="*/ 722 h 1138"/>
              <a:gd name="T82" fmla="*/ 336 w 1098"/>
              <a:gd name="T83" fmla="*/ 792 h 1138"/>
              <a:gd name="T84" fmla="*/ 350 w 1098"/>
              <a:gd name="T85" fmla="*/ 843 h 1138"/>
              <a:gd name="T86" fmla="*/ 402 w 1098"/>
              <a:gd name="T87" fmla="*/ 895 h 1138"/>
              <a:gd name="T88" fmla="*/ 542 w 1098"/>
              <a:gd name="T89" fmla="*/ 980 h 1138"/>
              <a:gd name="T90" fmla="*/ 553 w 1098"/>
              <a:gd name="T91" fmla="*/ 965 h 1138"/>
              <a:gd name="T92" fmla="*/ 586 w 1098"/>
              <a:gd name="T93" fmla="*/ 928 h 1138"/>
              <a:gd name="T94" fmla="*/ 663 w 1098"/>
              <a:gd name="T95" fmla="*/ 910 h 1138"/>
              <a:gd name="T96" fmla="*/ 741 w 1098"/>
              <a:gd name="T97" fmla="*/ 928 h 1138"/>
              <a:gd name="T98" fmla="*/ 803 w 1098"/>
              <a:gd name="T99" fmla="*/ 972 h 1138"/>
              <a:gd name="T100" fmla="*/ 844 w 1098"/>
              <a:gd name="T101" fmla="*/ 1005 h 1138"/>
              <a:gd name="T102" fmla="*/ 862 w 1098"/>
              <a:gd name="T103" fmla="*/ 1009 h 1138"/>
              <a:gd name="T104" fmla="*/ 932 w 1098"/>
              <a:gd name="T105" fmla="*/ 1075 h 1138"/>
              <a:gd name="T106" fmla="*/ 940 w 1098"/>
              <a:gd name="T107" fmla="*/ 1086 h 1138"/>
              <a:gd name="T108" fmla="*/ 1057 w 1098"/>
              <a:gd name="T109" fmla="*/ 1138 h 1138"/>
              <a:gd name="T110" fmla="*/ 1076 w 1098"/>
              <a:gd name="T111" fmla="*/ 1138 h 1138"/>
              <a:gd name="T112" fmla="*/ 1098 w 1098"/>
              <a:gd name="T113" fmla="*/ 1109 h 1138"/>
              <a:gd name="T114" fmla="*/ 1087 w 1098"/>
              <a:gd name="T115" fmla="*/ 1039 h 1138"/>
              <a:gd name="T116" fmla="*/ 1079 w 1098"/>
              <a:gd name="T117" fmla="*/ 939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98" h="1138">
                <a:moveTo>
                  <a:pt x="1079" y="939"/>
                </a:moveTo>
                <a:lnTo>
                  <a:pt x="1079" y="939"/>
                </a:lnTo>
                <a:lnTo>
                  <a:pt x="1079" y="924"/>
                </a:lnTo>
                <a:lnTo>
                  <a:pt x="1072" y="910"/>
                </a:lnTo>
                <a:lnTo>
                  <a:pt x="1057" y="895"/>
                </a:lnTo>
                <a:lnTo>
                  <a:pt x="1046" y="877"/>
                </a:lnTo>
                <a:lnTo>
                  <a:pt x="1021" y="854"/>
                </a:lnTo>
                <a:lnTo>
                  <a:pt x="1009" y="843"/>
                </a:lnTo>
                <a:lnTo>
                  <a:pt x="969" y="792"/>
                </a:lnTo>
                <a:lnTo>
                  <a:pt x="969" y="792"/>
                </a:lnTo>
                <a:lnTo>
                  <a:pt x="958" y="781"/>
                </a:lnTo>
                <a:lnTo>
                  <a:pt x="932" y="759"/>
                </a:lnTo>
                <a:lnTo>
                  <a:pt x="917" y="748"/>
                </a:lnTo>
                <a:lnTo>
                  <a:pt x="895" y="737"/>
                </a:lnTo>
                <a:lnTo>
                  <a:pt x="877" y="733"/>
                </a:lnTo>
                <a:lnTo>
                  <a:pt x="855" y="729"/>
                </a:lnTo>
                <a:lnTo>
                  <a:pt x="855" y="729"/>
                </a:lnTo>
                <a:lnTo>
                  <a:pt x="840" y="726"/>
                </a:lnTo>
                <a:lnTo>
                  <a:pt x="829" y="718"/>
                </a:lnTo>
                <a:lnTo>
                  <a:pt x="822" y="711"/>
                </a:lnTo>
                <a:lnTo>
                  <a:pt x="818" y="700"/>
                </a:lnTo>
                <a:lnTo>
                  <a:pt x="818" y="678"/>
                </a:lnTo>
                <a:lnTo>
                  <a:pt x="822" y="670"/>
                </a:lnTo>
                <a:lnTo>
                  <a:pt x="822" y="670"/>
                </a:lnTo>
                <a:lnTo>
                  <a:pt x="811" y="652"/>
                </a:lnTo>
                <a:lnTo>
                  <a:pt x="792" y="641"/>
                </a:lnTo>
                <a:lnTo>
                  <a:pt x="770" y="630"/>
                </a:lnTo>
                <a:lnTo>
                  <a:pt x="770" y="630"/>
                </a:lnTo>
                <a:lnTo>
                  <a:pt x="763" y="622"/>
                </a:lnTo>
                <a:lnTo>
                  <a:pt x="759" y="619"/>
                </a:lnTo>
                <a:lnTo>
                  <a:pt x="763" y="611"/>
                </a:lnTo>
                <a:lnTo>
                  <a:pt x="770" y="604"/>
                </a:lnTo>
                <a:lnTo>
                  <a:pt x="781" y="597"/>
                </a:lnTo>
                <a:lnTo>
                  <a:pt x="789" y="593"/>
                </a:lnTo>
                <a:lnTo>
                  <a:pt x="792" y="534"/>
                </a:lnTo>
                <a:lnTo>
                  <a:pt x="792" y="534"/>
                </a:lnTo>
                <a:lnTo>
                  <a:pt x="796" y="527"/>
                </a:lnTo>
                <a:lnTo>
                  <a:pt x="803" y="516"/>
                </a:lnTo>
                <a:lnTo>
                  <a:pt x="807" y="505"/>
                </a:lnTo>
                <a:lnTo>
                  <a:pt x="807" y="490"/>
                </a:lnTo>
                <a:lnTo>
                  <a:pt x="807" y="471"/>
                </a:lnTo>
                <a:lnTo>
                  <a:pt x="800" y="457"/>
                </a:lnTo>
                <a:lnTo>
                  <a:pt x="785" y="438"/>
                </a:lnTo>
                <a:lnTo>
                  <a:pt x="785" y="438"/>
                </a:lnTo>
                <a:lnTo>
                  <a:pt x="708" y="365"/>
                </a:lnTo>
                <a:lnTo>
                  <a:pt x="663" y="328"/>
                </a:lnTo>
                <a:lnTo>
                  <a:pt x="549" y="258"/>
                </a:lnTo>
                <a:lnTo>
                  <a:pt x="542" y="236"/>
                </a:lnTo>
                <a:lnTo>
                  <a:pt x="542" y="236"/>
                </a:lnTo>
                <a:lnTo>
                  <a:pt x="516" y="217"/>
                </a:lnTo>
                <a:lnTo>
                  <a:pt x="494" y="203"/>
                </a:lnTo>
                <a:lnTo>
                  <a:pt x="479" y="199"/>
                </a:lnTo>
                <a:lnTo>
                  <a:pt x="479" y="199"/>
                </a:lnTo>
                <a:lnTo>
                  <a:pt x="487" y="184"/>
                </a:lnTo>
                <a:lnTo>
                  <a:pt x="501" y="151"/>
                </a:lnTo>
                <a:lnTo>
                  <a:pt x="446" y="158"/>
                </a:lnTo>
                <a:lnTo>
                  <a:pt x="391" y="158"/>
                </a:lnTo>
                <a:lnTo>
                  <a:pt x="391" y="158"/>
                </a:lnTo>
                <a:lnTo>
                  <a:pt x="361" y="155"/>
                </a:lnTo>
                <a:lnTo>
                  <a:pt x="343" y="147"/>
                </a:lnTo>
                <a:lnTo>
                  <a:pt x="336" y="144"/>
                </a:lnTo>
                <a:lnTo>
                  <a:pt x="332" y="136"/>
                </a:lnTo>
                <a:lnTo>
                  <a:pt x="332" y="136"/>
                </a:lnTo>
                <a:lnTo>
                  <a:pt x="325" y="118"/>
                </a:lnTo>
                <a:lnTo>
                  <a:pt x="313" y="99"/>
                </a:lnTo>
                <a:lnTo>
                  <a:pt x="299" y="81"/>
                </a:lnTo>
                <a:lnTo>
                  <a:pt x="258" y="81"/>
                </a:lnTo>
                <a:lnTo>
                  <a:pt x="258" y="81"/>
                </a:lnTo>
                <a:lnTo>
                  <a:pt x="188" y="22"/>
                </a:lnTo>
                <a:lnTo>
                  <a:pt x="188" y="22"/>
                </a:lnTo>
                <a:lnTo>
                  <a:pt x="174" y="7"/>
                </a:lnTo>
                <a:lnTo>
                  <a:pt x="155" y="4"/>
                </a:lnTo>
                <a:lnTo>
                  <a:pt x="140" y="0"/>
                </a:lnTo>
                <a:lnTo>
                  <a:pt x="126" y="0"/>
                </a:lnTo>
                <a:lnTo>
                  <a:pt x="104" y="4"/>
                </a:lnTo>
                <a:lnTo>
                  <a:pt x="96" y="7"/>
                </a:lnTo>
                <a:lnTo>
                  <a:pt x="67" y="33"/>
                </a:lnTo>
                <a:lnTo>
                  <a:pt x="67" y="33"/>
                </a:lnTo>
                <a:lnTo>
                  <a:pt x="56" y="29"/>
                </a:lnTo>
                <a:lnTo>
                  <a:pt x="45" y="26"/>
                </a:lnTo>
                <a:lnTo>
                  <a:pt x="34" y="29"/>
                </a:lnTo>
                <a:lnTo>
                  <a:pt x="23" y="37"/>
                </a:lnTo>
                <a:lnTo>
                  <a:pt x="8" y="48"/>
                </a:lnTo>
                <a:lnTo>
                  <a:pt x="0" y="55"/>
                </a:lnTo>
                <a:lnTo>
                  <a:pt x="0" y="59"/>
                </a:lnTo>
                <a:lnTo>
                  <a:pt x="0" y="59"/>
                </a:lnTo>
                <a:lnTo>
                  <a:pt x="8" y="70"/>
                </a:lnTo>
                <a:lnTo>
                  <a:pt x="23" y="103"/>
                </a:lnTo>
                <a:lnTo>
                  <a:pt x="30" y="125"/>
                </a:lnTo>
                <a:lnTo>
                  <a:pt x="30" y="151"/>
                </a:lnTo>
                <a:lnTo>
                  <a:pt x="26" y="177"/>
                </a:lnTo>
                <a:lnTo>
                  <a:pt x="19" y="206"/>
                </a:lnTo>
                <a:lnTo>
                  <a:pt x="19" y="206"/>
                </a:lnTo>
                <a:lnTo>
                  <a:pt x="30" y="247"/>
                </a:lnTo>
                <a:lnTo>
                  <a:pt x="52" y="302"/>
                </a:lnTo>
                <a:lnTo>
                  <a:pt x="52" y="302"/>
                </a:lnTo>
                <a:lnTo>
                  <a:pt x="59" y="328"/>
                </a:lnTo>
                <a:lnTo>
                  <a:pt x="59" y="354"/>
                </a:lnTo>
                <a:lnTo>
                  <a:pt x="52" y="387"/>
                </a:lnTo>
                <a:lnTo>
                  <a:pt x="41" y="420"/>
                </a:lnTo>
                <a:lnTo>
                  <a:pt x="41" y="420"/>
                </a:lnTo>
                <a:lnTo>
                  <a:pt x="34" y="435"/>
                </a:lnTo>
                <a:lnTo>
                  <a:pt x="30" y="453"/>
                </a:lnTo>
                <a:lnTo>
                  <a:pt x="30" y="468"/>
                </a:lnTo>
                <a:lnTo>
                  <a:pt x="34" y="482"/>
                </a:lnTo>
                <a:lnTo>
                  <a:pt x="37" y="497"/>
                </a:lnTo>
                <a:lnTo>
                  <a:pt x="45" y="508"/>
                </a:lnTo>
                <a:lnTo>
                  <a:pt x="56" y="519"/>
                </a:lnTo>
                <a:lnTo>
                  <a:pt x="67" y="530"/>
                </a:lnTo>
                <a:lnTo>
                  <a:pt x="67" y="530"/>
                </a:lnTo>
                <a:lnTo>
                  <a:pt x="93" y="545"/>
                </a:lnTo>
                <a:lnTo>
                  <a:pt x="122" y="563"/>
                </a:lnTo>
                <a:lnTo>
                  <a:pt x="129" y="575"/>
                </a:lnTo>
                <a:lnTo>
                  <a:pt x="140" y="586"/>
                </a:lnTo>
                <a:lnTo>
                  <a:pt x="144" y="600"/>
                </a:lnTo>
                <a:lnTo>
                  <a:pt x="148" y="619"/>
                </a:lnTo>
                <a:lnTo>
                  <a:pt x="148" y="619"/>
                </a:lnTo>
                <a:lnTo>
                  <a:pt x="181" y="637"/>
                </a:lnTo>
                <a:lnTo>
                  <a:pt x="181" y="637"/>
                </a:lnTo>
                <a:lnTo>
                  <a:pt x="251" y="674"/>
                </a:lnTo>
                <a:lnTo>
                  <a:pt x="280" y="692"/>
                </a:lnTo>
                <a:lnTo>
                  <a:pt x="299" y="707"/>
                </a:lnTo>
                <a:lnTo>
                  <a:pt x="317" y="722"/>
                </a:lnTo>
                <a:lnTo>
                  <a:pt x="325" y="740"/>
                </a:lnTo>
                <a:lnTo>
                  <a:pt x="332" y="762"/>
                </a:lnTo>
                <a:lnTo>
                  <a:pt x="336" y="792"/>
                </a:lnTo>
                <a:lnTo>
                  <a:pt x="336" y="792"/>
                </a:lnTo>
                <a:lnTo>
                  <a:pt x="339" y="821"/>
                </a:lnTo>
                <a:lnTo>
                  <a:pt x="350" y="843"/>
                </a:lnTo>
                <a:lnTo>
                  <a:pt x="369" y="865"/>
                </a:lnTo>
                <a:lnTo>
                  <a:pt x="383" y="880"/>
                </a:lnTo>
                <a:lnTo>
                  <a:pt x="402" y="895"/>
                </a:lnTo>
                <a:lnTo>
                  <a:pt x="417" y="902"/>
                </a:lnTo>
                <a:lnTo>
                  <a:pt x="431" y="910"/>
                </a:lnTo>
                <a:lnTo>
                  <a:pt x="542" y="980"/>
                </a:lnTo>
                <a:lnTo>
                  <a:pt x="545" y="980"/>
                </a:lnTo>
                <a:lnTo>
                  <a:pt x="545" y="980"/>
                </a:lnTo>
                <a:lnTo>
                  <a:pt x="553" y="965"/>
                </a:lnTo>
                <a:lnTo>
                  <a:pt x="560" y="954"/>
                </a:lnTo>
                <a:lnTo>
                  <a:pt x="571" y="939"/>
                </a:lnTo>
                <a:lnTo>
                  <a:pt x="586" y="928"/>
                </a:lnTo>
                <a:lnTo>
                  <a:pt x="608" y="917"/>
                </a:lnTo>
                <a:lnTo>
                  <a:pt x="634" y="910"/>
                </a:lnTo>
                <a:lnTo>
                  <a:pt x="663" y="910"/>
                </a:lnTo>
                <a:lnTo>
                  <a:pt x="700" y="910"/>
                </a:lnTo>
                <a:lnTo>
                  <a:pt x="700" y="910"/>
                </a:lnTo>
                <a:lnTo>
                  <a:pt x="741" y="928"/>
                </a:lnTo>
                <a:lnTo>
                  <a:pt x="774" y="946"/>
                </a:lnTo>
                <a:lnTo>
                  <a:pt x="792" y="961"/>
                </a:lnTo>
                <a:lnTo>
                  <a:pt x="803" y="972"/>
                </a:lnTo>
                <a:lnTo>
                  <a:pt x="803" y="972"/>
                </a:lnTo>
                <a:lnTo>
                  <a:pt x="825" y="994"/>
                </a:lnTo>
                <a:lnTo>
                  <a:pt x="844" y="1005"/>
                </a:lnTo>
                <a:lnTo>
                  <a:pt x="855" y="1009"/>
                </a:lnTo>
                <a:lnTo>
                  <a:pt x="862" y="1009"/>
                </a:lnTo>
                <a:lnTo>
                  <a:pt x="862" y="1009"/>
                </a:lnTo>
                <a:lnTo>
                  <a:pt x="899" y="1042"/>
                </a:lnTo>
                <a:lnTo>
                  <a:pt x="921" y="1064"/>
                </a:lnTo>
                <a:lnTo>
                  <a:pt x="932" y="1075"/>
                </a:lnTo>
                <a:lnTo>
                  <a:pt x="932" y="1079"/>
                </a:lnTo>
                <a:lnTo>
                  <a:pt x="932" y="1079"/>
                </a:lnTo>
                <a:lnTo>
                  <a:pt x="940" y="1086"/>
                </a:lnTo>
                <a:lnTo>
                  <a:pt x="954" y="1094"/>
                </a:lnTo>
                <a:lnTo>
                  <a:pt x="995" y="1112"/>
                </a:lnTo>
                <a:lnTo>
                  <a:pt x="1057" y="1138"/>
                </a:lnTo>
                <a:lnTo>
                  <a:pt x="1057" y="1138"/>
                </a:lnTo>
                <a:lnTo>
                  <a:pt x="1068" y="1138"/>
                </a:lnTo>
                <a:lnTo>
                  <a:pt x="1076" y="1138"/>
                </a:lnTo>
                <a:lnTo>
                  <a:pt x="1087" y="1134"/>
                </a:lnTo>
                <a:lnTo>
                  <a:pt x="1094" y="1127"/>
                </a:lnTo>
                <a:lnTo>
                  <a:pt x="1098" y="1109"/>
                </a:lnTo>
                <a:lnTo>
                  <a:pt x="1098" y="1079"/>
                </a:lnTo>
                <a:lnTo>
                  <a:pt x="1087" y="1039"/>
                </a:lnTo>
                <a:lnTo>
                  <a:pt x="1087" y="1039"/>
                </a:lnTo>
                <a:lnTo>
                  <a:pt x="1083" y="1002"/>
                </a:lnTo>
                <a:lnTo>
                  <a:pt x="1079" y="972"/>
                </a:lnTo>
                <a:lnTo>
                  <a:pt x="1079" y="939"/>
                </a:lnTo>
                <a:lnTo>
                  <a:pt x="1079" y="939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9317038" y="3463617"/>
            <a:ext cx="736600" cy="1900238"/>
          </a:xfrm>
          <a:custGeom>
            <a:avLst/>
            <a:gdLst>
              <a:gd name="T0" fmla="*/ 317 w 464"/>
              <a:gd name="T1" fmla="*/ 564 h 1197"/>
              <a:gd name="T2" fmla="*/ 276 w 464"/>
              <a:gd name="T3" fmla="*/ 545 h 1197"/>
              <a:gd name="T4" fmla="*/ 265 w 464"/>
              <a:gd name="T5" fmla="*/ 534 h 1197"/>
              <a:gd name="T6" fmla="*/ 284 w 464"/>
              <a:gd name="T7" fmla="*/ 494 h 1197"/>
              <a:gd name="T8" fmla="*/ 320 w 464"/>
              <a:gd name="T9" fmla="*/ 464 h 1197"/>
              <a:gd name="T10" fmla="*/ 357 w 464"/>
              <a:gd name="T11" fmla="*/ 438 h 1197"/>
              <a:gd name="T12" fmla="*/ 357 w 464"/>
              <a:gd name="T13" fmla="*/ 420 h 1197"/>
              <a:gd name="T14" fmla="*/ 317 w 464"/>
              <a:gd name="T15" fmla="*/ 394 h 1197"/>
              <a:gd name="T16" fmla="*/ 354 w 464"/>
              <a:gd name="T17" fmla="*/ 354 h 1197"/>
              <a:gd name="T18" fmla="*/ 365 w 464"/>
              <a:gd name="T19" fmla="*/ 309 h 1197"/>
              <a:gd name="T20" fmla="*/ 424 w 464"/>
              <a:gd name="T21" fmla="*/ 291 h 1197"/>
              <a:gd name="T22" fmla="*/ 453 w 464"/>
              <a:gd name="T23" fmla="*/ 254 h 1197"/>
              <a:gd name="T24" fmla="*/ 453 w 464"/>
              <a:gd name="T25" fmla="*/ 155 h 1197"/>
              <a:gd name="T26" fmla="*/ 446 w 464"/>
              <a:gd name="T27" fmla="*/ 125 h 1197"/>
              <a:gd name="T28" fmla="*/ 394 w 464"/>
              <a:gd name="T29" fmla="*/ 92 h 1197"/>
              <a:gd name="T30" fmla="*/ 291 w 464"/>
              <a:gd name="T31" fmla="*/ 77 h 1197"/>
              <a:gd name="T32" fmla="*/ 166 w 464"/>
              <a:gd name="T33" fmla="*/ 41 h 1197"/>
              <a:gd name="T34" fmla="*/ 85 w 464"/>
              <a:gd name="T35" fmla="*/ 41 h 1197"/>
              <a:gd name="T36" fmla="*/ 59 w 464"/>
              <a:gd name="T37" fmla="*/ 15 h 1197"/>
              <a:gd name="T38" fmla="*/ 55 w 464"/>
              <a:gd name="T39" fmla="*/ 0 h 1197"/>
              <a:gd name="T40" fmla="*/ 33 w 464"/>
              <a:gd name="T41" fmla="*/ 15 h 1197"/>
              <a:gd name="T42" fmla="*/ 15 w 464"/>
              <a:gd name="T43" fmla="*/ 66 h 1197"/>
              <a:gd name="T44" fmla="*/ 11 w 464"/>
              <a:gd name="T45" fmla="*/ 147 h 1197"/>
              <a:gd name="T46" fmla="*/ 4 w 464"/>
              <a:gd name="T47" fmla="*/ 203 h 1197"/>
              <a:gd name="T48" fmla="*/ 41 w 464"/>
              <a:gd name="T49" fmla="*/ 232 h 1197"/>
              <a:gd name="T50" fmla="*/ 70 w 464"/>
              <a:gd name="T51" fmla="*/ 295 h 1197"/>
              <a:gd name="T52" fmla="*/ 96 w 464"/>
              <a:gd name="T53" fmla="*/ 416 h 1197"/>
              <a:gd name="T54" fmla="*/ 111 w 464"/>
              <a:gd name="T55" fmla="*/ 464 h 1197"/>
              <a:gd name="T56" fmla="*/ 111 w 464"/>
              <a:gd name="T57" fmla="*/ 512 h 1197"/>
              <a:gd name="T58" fmla="*/ 88 w 464"/>
              <a:gd name="T59" fmla="*/ 530 h 1197"/>
              <a:gd name="T60" fmla="*/ 33 w 464"/>
              <a:gd name="T61" fmla="*/ 516 h 1197"/>
              <a:gd name="T62" fmla="*/ 26 w 464"/>
              <a:gd name="T63" fmla="*/ 530 h 1197"/>
              <a:gd name="T64" fmla="*/ 26 w 464"/>
              <a:gd name="T65" fmla="*/ 567 h 1197"/>
              <a:gd name="T66" fmla="*/ 26 w 464"/>
              <a:gd name="T67" fmla="*/ 615 h 1197"/>
              <a:gd name="T68" fmla="*/ 15 w 464"/>
              <a:gd name="T69" fmla="*/ 634 h 1197"/>
              <a:gd name="T70" fmla="*/ 4 w 464"/>
              <a:gd name="T71" fmla="*/ 652 h 1197"/>
              <a:gd name="T72" fmla="*/ 26 w 464"/>
              <a:gd name="T73" fmla="*/ 663 h 1197"/>
              <a:gd name="T74" fmla="*/ 44 w 464"/>
              <a:gd name="T75" fmla="*/ 700 h 1197"/>
              <a:gd name="T76" fmla="*/ 41 w 464"/>
              <a:gd name="T77" fmla="*/ 759 h 1197"/>
              <a:gd name="T78" fmla="*/ 11 w 464"/>
              <a:gd name="T79" fmla="*/ 803 h 1197"/>
              <a:gd name="T80" fmla="*/ 4 w 464"/>
              <a:gd name="T81" fmla="*/ 810 h 1197"/>
              <a:gd name="T82" fmla="*/ 18 w 464"/>
              <a:gd name="T83" fmla="*/ 869 h 1197"/>
              <a:gd name="T84" fmla="*/ 26 w 464"/>
              <a:gd name="T85" fmla="*/ 961 h 1197"/>
              <a:gd name="T86" fmla="*/ 48 w 464"/>
              <a:gd name="T87" fmla="*/ 1076 h 1197"/>
              <a:gd name="T88" fmla="*/ 66 w 464"/>
              <a:gd name="T89" fmla="*/ 1090 h 1197"/>
              <a:gd name="T90" fmla="*/ 74 w 464"/>
              <a:gd name="T91" fmla="*/ 1109 h 1197"/>
              <a:gd name="T92" fmla="*/ 236 w 464"/>
              <a:gd name="T93" fmla="*/ 1190 h 1197"/>
              <a:gd name="T94" fmla="*/ 302 w 464"/>
              <a:gd name="T95" fmla="*/ 1193 h 1197"/>
              <a:gd name="T96" fmla="*/ 309 w 464"/>
              <a:gd name="T97" fmla="*/ 1182 h 1197"/>
              <a:gd name="T98" fmla="*/ 354 w 464"/>
              <a:gd name="T99" fmla="*/ 1145 h 1197"/>
              <a:gd name="T100" fmla="*/ 431 w 464"/>
              <a:gd name="T101" fmla="*/ 1120 h 1197"/>
              <a:gd name="T102" fmla="*/ 464 w 464"/>
              <a:gd name="T103" fmla="*/ 1127 h 1197"/>
              <a:gd name="T104" fmla="*/ 449 w 464"/>
              <a:gd name="T105" fmla="*/ 1083 h 1197"/>
              <a:gd name="T106" fmla="*/ 387 w 464"/>
              <a:gd name="T107" fmla="*/ 1035 h 1197"/>
              <a:gd name="T108" fmla="*/ 365 w 464"/>
              <a:gd name="T109" fmla="*/ 1017 h 1197"/>
              <a:gd name="T110" fmla="*/ 350 w 464"/>
              <a:gd name="T111" fmla="*/ 972 h 1197"/>
              <a:gd name="T112" fmla="*/ 361 w 464"/>
              <a:gd name="T113" fmla="*/ 925 h 1197"/>
              <a:gd name="T114" fmla="*/ 379 w 464"/>
              <a:gd name="T115" fmla="*/ 862 h 1197"/>
              <a:gd name="T116" fmla="*/ 372 w 464"/>
              <a:gd name="T117" fmla="*/ 810 h 1197"/>
              <a:gd name="T118" fmla="*/ 335 w 464"/>
              <a:gd name="T119" fmla="*/ 715 h 1197"/>
              <a:gd name="T120" fmla="*/ 346 w 464"/>
              <a:gd name="T121" fmla="*/ 634 h 1197"/>
              <a:gd name="T122" fmla="*/ 320 w 464"/>
              <a:gd name="T123" fmla="*/ 564 h 1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4" h="1197">
                <a:moveTo>
                  <a:pt x="317" y="560"/>
                </a:moveTo>
                <a:lnTo>
                  <a:pt x="317" y="560"/>
                </a:lnTo>
                <a:lnTo>
                  <a:pt x="317" y="564"/>
                </a:lnTo>
                <a:lnTo>
                  <a:pt x="313" y="567"/>
                </a:lnTo>
                <a:lnTo>
                  <a:pt x="298" y="564"/>
                </a:lnTo>
                <a:lnTo>
                  <a:pt x="276" y="545"/>
                </a:lnTo>
                <a:lnTo>
                  <a:pt x="276" y="545"/>
                </a:lnTo>
                <a:lnTo>
                  <a:pt x="269" y="538"/>
                </a:lnTo>
                <a:lnTo>
                  <a:pt x="265" y="534"/>
                </a:lnTo>
                <a:lnTo>
                  <a:pt x="265" y="519"/>
                </a:lnTo>
                <a:lnTo>
                  <a:pt x="273" y="505"/>
                </a:lnTo>
                <a:lnTo>
                  <a:pt x="284" y="494"/>
                </a:lnTo>
                <a:lnTo>
                  <a:pt x="309" y="475"/>
                </a:lnTo>
                <a:lnTo>
                  <a:pt x="320" y="464"/>
                </a:lnTo>
                <a:lnTo>
                  <a:pt x="320" y="464"/>
                </a:lnTo>
                <a:lnTo>
                  <a:pt x="339" y="457"/>
                </a:lnTo>
                <a:lnTo>
                  <a:pt x="350" y="446"/>
                </a:lnTo>
                <a:lnTo>
                  <a:pt x="357" y="438"/>
                </a:lnTo>
                <a:lnTo>
                  <a:pt x="361" y="431"/>
                </a:lnTo>
                <a:lnTo>
                  <a:pt x="357" y="424"/>
                </a:lnTo>
                <a:lnTo>
                  <a:pt x="357" y="420"/>
                </a:lnTo>
                <a:lnTo>
                  <a:pt x="320" y="409"/>
                </a:lnTo>
                <a:lnTo>
                  <a:pt x="317" y="394"/>
                </a:lnTo>
                <a:lnTo>
                  <a:pt x="317" y="394"/>
                </a:lnTo>
                <a:lnTo>
                  <a:pt x="335" y="379"/>
                </a:lnTo>
                <a:lnTo>
                  <a:pt x="346" y="368"/>
                </a:lnTo>
                <a:lnTo>
                  <a:pt x="354" y="354"/>
                </a:lnTo>
                <a:lnTo>
                  <a:pt x="361" y="339"/>
                </a:lnTo>
                <a:lnTo>
                  <a:pt x="365" y="317"/>
                </a:lnTo>
                <a:lnTo>
                  <a:pt x="365" y="309"/>
                </a:lnTo>
                <a:lnTo>
                  <a:pt x="405" y="291"/>
                </a:lnTo>
                <a:lnTo>
                  <a:pt x="405" y="291"/>
                </a:lnTo>
                <a:lnTo>
                  <a:pt x="424" y="291"/>
                </a:lnTo>
                <a:lnTo>
                  <a:pt x="438" y="280"/>
                </a:lnTo>
                <a:lnTo>
                  <a:pt x="449" y="269"/>
                </a:lnTo>
                <a:lnTo>
                  <a:pt x="453" y="254"/>
                </a:lnTo>
                <a:lnTo>
                  <a:pt x="457" y="232"/>
                </a:lnTo>
                <a:lnTo>
                  <a:pt x="457" y="210"/>
                </a:lnTo>
                <a:lnTo>
                  <a:pt x="453" y="155"/>
                </a:lnTo>
                <a:lnTo>
                  <a:pt x="453" y="155"/>
                </a:lnTo>
                <a:lnTo>
                  <a:pt x="453" y="140"/>
                </a:lnTo>
                <a:lnTo>
                  <a:pt x="446" y="125"/>
                </a:lnTo>
                <a:lnTo>
                  <a:pt x="438" y="114"/>
                </a:lnTo>
                <a:lnTo>
                  <a:pt x="424" y="107"/>
                </a:lnTo>
                <a:lnTo>
                  <a:pt x="394" y="92"/>
                </a:lnTo>
                <a:lnTo>
                  <a:pt x="357" y="85"/>
                </a:lnTo>
                <a:lnTo>
                  <a:pt x="320" y="77"/>
                </a:lnTo>
                <a:lnTo>
                  <a:pt x="291" y="77"/>
                </a:lnTo>
                <a:lnTo>
                  <a:pt x="262" y="77"/>
                </a:lnTo>
                <a:lnTo>
                  <a:pt x="166" y="41"/>
                </a:lnTo>
                <a:lnTo>
                  <a:pt x="166" y="41"/>
                </a:lnTo>
                <a:lnTo>
                  <a:pt x="129" y="48"/>
                </a:lnTo>
                <a:lnTo>
                  <a:pt x="103" y="44"/>
                </a:lnTo>
                <a:lnTo>
                  <a:pt x="85" y="41"/>
                </a:lnTo>
                <a:lnTo>
                  <a:pt x="74" y="33"/>
                </a:lnTo>
                <a:lnTo>
                  <a:pt x="63" y="22"/>
                </a:lnTo>
                <a:lnTo>
                  <a:pt x="59" y="15"/>
                </a:lnTo>
                <a:lnTo>
                  <a:pt x="55" y="0"/>
                </a:lnTo>
                <a:lnTo>
                  <a:pt x="55" y="0"/>
                </a:lnTo>
                <a:lnTo>
                  <a:pt x="55" y="0"/>
                </a:lnTo>
                <a:lnTo>
                  <a:pt x="48" y="4"/>
                </a:lnTo>
                <a:lnTo>
                  <a:pt x="44" y="7"/>
                </a:lnTo>
                <a:lnTo>
                  <a:pt x="33" y="15"/>
                </a:lnTo>
                <a:lnTo>
                  <a:pt x="26" y="26"/>
                </a:lnTo>
                <a:lnTo>
                  <a:pt x="18" y="44"/>
                </a:lnTo>
                <a:lnTo>
                  <a:pt x="15" y="66"/>
                </a:lnTo>
                <a:lnTo>
                  <a:pt x="15" y="96"/>
                </a:lnTo>
                <a:lnTo>
                  <a:pt x="15" y="96"/>
                </a:lnTo>
                <a:lnTo>
                  <a:pt x="11" y="147"/>
                </a:lnTo>
                <a:lnTo>
                  <a:pt x="7" y="181"/>
                </a:lnTo>
                <a:lnTo>
                  <a:pt x="4" y="203"/>
                </a:lnTo>
                <a:lnTo>
                  <a:pt x="4" y="203"/>
                </a:lnTo>
                <a:lnTo>
                  <a:pt x="15" y="210"/>
                </a:lnTo>
                <a:lnTo>
                  <a:pt x="26" y="221"/>
                </a:lnTo>
                <a:lnTo>
                  <a:pt x="41" y="232"/>
                </a:lnTo>
                <a:lnTo>
                  <a:pt x="52" y="251"/>
                </a:lnTo>
                <a:lnTo>
                  <a:pt x="63" y="269"/>
                </a:lnTo>
                <a:lnTo>
                  <a:pt x="70" y="295"/>
                </a:lnTo>
                <a:lnTo>
                  <a:pt x="66" y="321"/>
                </a:lnTo>
                <a:lnTo>
                  <a:pt x="74" y="354"/>
                </a:lnTo>
                <a:lnTo>
                  <a:pt x="96" y="416"/>
                </a:lnTo>
                <a:lnTo>
                  <a:pt x="96" y="416"/>
                </a:lnTo>
                <a:lnTo>
                  <a:pt x="107" y="442"/>
                </a:lnTo>
                <a:lnTo>
                  <a:pt x="111" y="464"/>
                </a:lnTo>
                <a:lnTo>
                  <a:pt x="114" y="490"/>
                </a:lnTo>
                <a:lnTo>
                  <a:pt x="114" y="501"/>
                </a:lnTo>
                <a:lnTo>
                  <a:pt x="111" y="512"/>
                </a:lnTo>
                <a:lnTo>
                  <a:pt x="107" y="519"/>
                </a:lnTo>
                <a:lnTo>
                  <a:pt x="100" y="527"/>
                </a:lnTo>
                <a:lnTo>
                  <a:pt x="88" y="530"/>
                </a:lnTo>
                <a:lnTo>
                  <a:pt x="74" y="527"/>
                </a:lnTo>
                <a:lnTo>
                  <a:pt x="55" y="523"/>
                </a:lnTo>
                <a:lnTo>
                  <a:pt x="33" y="516"/>
                </a:lnTo>
                <a:lnTo>
                  <a:pt x="33" y="516"/>
                </a:lnTo>
                <a:lnTo>
                  <a:pt x="26" y="519"/>
                </a:lnTo>
                <a:lnTo>
                  <a:pt x="26" y="530"/>
                </a:lnTo>
                <a:lnTo>
                  <a:pt x="22" y="545"/>
                </a:lnTo>
                <a:lnTo>
                  <a:pt x="22" y="545"/>
                </a:lnTo>
                <a:lnTo>
                  <a:pt x="26" y="567"/>
                </a:lnTo>
                <a:lnTo>
                  <a:pt x="30" y="593"/>
                </a:lnTo>
                <a:lnTo>
                  <a:pt x="30" y="604"/>
                </a:lnTo>
                <a:lnTo>
                  <a:pt x="26" y="615"/>
                </a:lnTo>
                <a:lnTo>
                  <a:pt x="22" y="626"/>
                </a:lnTo>
                <a:lnTo>
                  <a:pt x="15" y="634"/>
                </a:lnTo>
                <a:lnTo>
                  <a:pt x="15" y="634"/>
                </a:lnTo>
                <a:lnTo>
                  <a:pt x="0" y="645"/>
                </a:lnTo>
                <a:lnTo>
                  <a:pt x="0" y="648"/>
                </a:lnTo>
                <a:lnTo>
                  <a:pt x="4" y="652"/>
                </a:lnTo>
                <a:lnTo>
                  <a:pt x="15" y="656"/>
                </a:lnTo>
                <a:lnTo>
                  <a:pt x="26" y="663"/>
                </a:lnTo>
                <a:lnTo>
                  <a:pt x="26" y="663"/>
                </a:lnTo>
                <a:lnTo>
                  <a:pt x="33" y="670"/>
                </a:lnTo>
                <a:lnTo>
                  <a:pt x="37" y="681"/>
                </a:lnTo>
                <a:lnTo>
                  <a:pt x="44" y="700"/>
                </a:lnTo>
                <a:lnTo>
                  <a:pt x="44" y="718"/>
                </a:lnTo>
                <a:lnTo>
                  <a:pt x="44" y="737"/>
                </a:lnTo>
                <a:lnTo>
                  <a:pt x="41" y="759"/>
                </a:lnTo>
                <a:lnTo>
                  <a:pt x="30" y="781"/>
                </a:lnTo>
                <a:lnTo>
                  <a:pt x="11" y="803"/>
                </a:lnTo>
                <a:lnTo>
                  <a:pt x="11" y="803"/>
                </a:lnTo>
                <a:lnTo>
                  <a:pt x="4" y="810"/>
                </a:lnTo>
                <a:lnTo>
                  <a:pt x="4" y="810"/>
                </a:lnTo>
                <a:lnTo>
                  <a:pt x="4" y="810"/>
                </a:lnTo>
                <a:lnTo>
                  <a:pt x="11" y="825"/>
                </a:lnTo>
                <a:lnTo>
                  <a:pt x="11" y="825"/>
                </a:lnTo>
                <a:lnTo>
                  <a:pt x="18" y="869"/>
                </a:lnTo>
                <a:lnTo>
                  <a:pt x="22" y="932"/>
                </a:lnTo>
                <a:lnTo>
                  <a:pt x="22" y="932"/>
                </a:lnTo>
                <a:lnTo>
                  <a:pt x="26" y="961"/>
                </a:lnTo>
                <a:lnTo>
                  <a:pt x="37" y="1009"/>
                </a:lnTo>
                <a:lnTo>
                  <a:pt x="48" y="1072"/>
                </a:lnTo>
                <a:lnTo>
                  <a:pt x="48" y="1076"/>
                </a:lnTo>
                <a:lnTo>
                  <a:pt x="48" y="1076"/>
                </a:lnTo>
                <a:lnTo>
                  <a:pt x="59" y="1079"/>
                </a:lnTo>
                <a:lnTo>
                  <a:pt x="66" y="1090"/>
                </a:lnTo>
                <a:lnTo>
                  <a:pt x="70" y="1105"/>
                </a:lnTo>
                <a:lnTo>
                  <a:pt x="74" y="1109"/>
                </a:lnTo>
                <a:lnTo>
                  <a:pt x="74" y="1109"/>
                </a:lnTo>
                <a:lnTo>
                  <a:pt x="144" y="1145"/>
                </a:lnTo>
                <a:lnTo>
                  <a:pt x="195" y="1175"/>
                </a:lnTo>
                <a:lnTo>
                  <a:pt x="236" y="1190"/>
                </a:lnTo>
                <a:lnTo>
                  <a:pt x="269" y="1197"/>
                </a:lnTo>
                <a:lnTo>
                  <a:pt x="287" y="1197"/>
                </a:lnTo>
                <a:lnTo>
                  <a:pt x="302" y="1193"/>
                </a:lnTo>
                <a:lnTo>
                  <a:pt x="306" y="1186"/>
                </a:lnTo>
                <a:lnTo>
                  <a:pt x="309" y="1182"/>
                </a:lnTo>
                <a:lnTo>
                  <a:pt x="309" y="1182"/>
                </a:lnTo>
                <a:lnTo>
                  <a:pt x="320" y="1171"/>
                </a:lnTo>
                <a:lnTo>
                  <a:pt x="335" y="1157"/>
                </a:lnTo>
                <a:lnTo>
                  <a:pt x="354" y="1145"/>
                </a:lnTo>
                <a:lnTo>
                  <a:pt x="376" y="1134"/>
                </a:lnTo>
                <a:lnTo>
                  <a:pt x="401" y="1123"/>
                </a:lnTo>
                <a:lnTo>
                  <a:pt x="431" y="1120"/>
                </a:lnTo>
                <a:lnTo>
                  <a:pt x="464" y="1127"/>
                </a:lnTo>
                <a:lnTo>
                  <a:pt x="464" y="1127"/>
                </a:lnTo>
                <a:lnTo>
                  <a:pt x="464" y="1127"/>
                </a:lnTo>
                <a:lnTo>
                  <a:pt x="464" y="1109"/>
                </a:lnTo>
                <a:lnTo>
                  <a:pt x="457" y="1094"/>
                </a:lnTo>
                <a:lnTo>
                  <a:pt x="449" y="1083"/>
                </a:lnTo>
                <a:lnTo>
                  <a:pt x="438" y="1072"/>
                </a:lnTo>
                <a:lnTo>
                  <a:pt x="413" y="1053"/>
                </a:lnTo>
                <a:lnTo>
                  <a:pt x="387" y="1035"/>
                </a:lnTo>
                <a:lnTo>
                  <a:pt x="387" y="1035"/>
                </a:lnTo>
                <a:lnTo>
                  <a:pt x="372" y="1028"/>
                </a:lnTo>
                <a:lnTo>
                  <a:pt x="365" y="1017"/>
                </a:lnTo>
                <a:lnTo>
                  <a:pt x="357" y="1002"/>
                </a:lnTo>
                <a:lnTo>
                  <a:pt x="350" y="987"/>
                </a:lnTo>
                <a:lnTo>
                  <a:pt x="350" y="972"/>
                </a:lnTo>
                <a:lnTo>
                  <a:pt x="350" y="958"/>
                </a:lnTo>
                <a:lnTo>
                  <a:pt x="354" y="943"/>
                </a:lnTo>
                <a:lnTo>
                  <a:pt x="361" y="925"/>
                </a:lnTo>
                <a:lnTo>
                  <a:pt x="361" y="925"/>
                </a:lnTo>
                <a:lnTo>
                  <a:pt x="372" y="895"/>
                </a:lnTo>
                <a:lnTo>
                  <a:pt x="379" y="862"/>
                </a:lnTo>
                <a:lnTo>
                  <a:pt x="379" y="832"/>
                </a:lnTo>
                <a:lnTo>
                  <a:pt x="372" y="810"/>
                </a:lnTo>
                <a:lnTo>
                  <a:pt x="372" y="810"/>
                </a:lnTo>
                <a:lnTo>
                  <a:pt x="350" y="751"/>
                </a:lnTo>
                <a:lnTo>
                  <a:pt x="335" y="715"/>
                </a:lnTo>
                <a:lnTo>
                  <a:pt x="335" y="715"/>
                </a:lnTo>
                <a:lnTo>
                  <a:pt x="346" y="685"/>
                </a:lnTo>
                <a:lnTo>
                  <a:pt x="350" y="656"/>
                </a:lnTo>
                <a:lnTo>
                  <a:pt x="346" y="634"/>
                </a:lnTo>
                <a:lnTo>
                  <a:pt x="343" y="611"/>
                </a:lnTo>
                <a:lnTo>
                  <a:pt x="328" y="578"/>
                </a:lnTo>
                <a:lnTo>
                  <a:pt x="320" y="564"/>
                </a:lnTo>
                <a:lnTo>
                  <a:pt x="317" y="560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8201025" y="4697105"/>
            <a:ext cx="1198563" cy="871538"/>
          </a:xfrm>
          <a:custGeom>
            <a:avLst/>
            <a:gdLst>
              <a:gd name="T0" fmla="*/ 217 w 755"/>
              <a:gd name="T1" fmla="*/ 37 h 549"/>
              <a:gd name="T2" fmla="*/ 132 w 755"/>
              <a:gd name="T3" fmla="*/ 55 h 549"/>
              <a:gd name="T4" fmla="*/ 103 w 755"/>
              <a:gd name="T5" fmla="*/ 81 h 549"/>
              <a:gd name="T6" fmla="*/ 99 w 755"/>
              <a:gd name="T7" fmla="*/ 96 h 549"/>
              <a:gd name="T8" fmla="*/ 114 w 755"/>
              <a:gd name="T9" fmla="*/ 159 h 549"/>
              <a:gd name="T10" fmla="*/ 95 w 755"/>
              <a:gd name="T11" fmla="*/ 206 h 549"/>
              <a:gd name="T12" fmla="*/ 81 w 755"/>
              <a:gd name="T13" fmla="*/ 251 h 549"/>
              <a:gd name="T14" fmla="*/ 92 w 755"/>
              <a:gd name="T15" fmla="*/ 291 h 549"/>
              <a:gd name="T16" fmla="*/ 95 w 755"/>
              <a:gd name="T17" fmla="*/ 299 h 549"/>
              <a:gd name="T18" fmla="*/ 62 w 755"/>
              <a:gd name="T19" fmla="*/ 306 h 549"/>
              <a:gd name="T20" fmla="*/ 18 w 755"/>
              <a:gd name="T21" fmla="*/ 317 h 549"/>
              <a:gd name="T22" fmla="*/ 3 w 755"/>
              <a:gd name="T23" fmla="*/ 346 h 549"/>
              <a:gd name="T24" fmla="*/ 3 w 755"/>
              <a:gd name="T25" fmla="*/ 387 h 549"/>
              <a:gd name="T26" fmla="*/ 0 w 755"/>
              <a:gd name="T27" fmla="*/ 402 h 549"/>
              <a:gd name="T28" fmla="*/ 59 w 755"/>
              <a:gd name="T29" fmla="*/ 405 h 549"/>
              <a:gd name="T30" fmla="*/ 107 w 755"/>
              <a:gd name="T31" fmla="*/ 438 h 549"/>
              <a:gd name="T32" fmla="*/ 121 w 755"/>
              <a:gd name="T33" fmla="*/ 483 h 549"/>
              <a:gd name="T34" fmla="*/ 136 w 755"/>
              <a:gd name="T35" fmla="*/ 549 h 549"/>
              <a:gd name="T36" fmla="*/ 173 w 755"/>
              <a:gd name="T37" fmla="*/ 534 h 549"/>
              <a:gd name="T38" fmla="*/ 195 w 755"/>
              <a:gd name="T39" fmla="*/ 483 h 549"/>
              <a:gd name="T40" fmla="*/ 202 w 755"/>
              <a:gd name="T41" fmla="*/ 402 h 549"/>
              <a:gd name="T42" fmla="*/ 206 w 755"/>
              <a:gd name="T43" fmla="*/ 387 h 549"/>
              <a:gd name="T44" fmla="*/ 250 w 755"/>
              <a:gd name="T45" fmla="*/ 383 h 549"/>
              <a:gd name="T46" fmla="*/ 291 w 755"/>
              <a:gd name="T47" fmla="*/ 394 h 549"/>
              <a:gd name="T48" fmla="*/ 324 w 755"/>
              <a:gd name="T49" fmla="*/ 387 h 549"/>
              <a:gd name="T50" fmla="*/ 364 w 755"/>
              <a:gd name="T51" fmla="*/ 357 h 549"/>
              <a:gd name="T52" fmla="*/ 460 w 755"/>
              <a:gd name="T53" fmla="*/ 368 h 549"/>
              <a:gd name="T54" fmla="*/ 482 w 755"/>
              <a:gd name="T55" fmla="*/ 416 h 549"/>
              <a:gd name="T56" fmla="*/ 489 w 755"/>
              <a:gd name="T57" fmla="*/ 468 h 549"/>
              <a:gd name="T58" fmla="*/ 504 w 755"/>
              <a:gd name="T59" fmla="*/ 508 h 549"/>
              <a:gd name="T60" fmla="*/ 548 w 755"/>
              <a:gd name="T61" fmla="*/ 501 h 549"/>
              <a:gd name="T62" fmla="*/ 574 w 755"/>
              <a:gd name="T63" fmla="*/ 475 h 549"/>
              <a:gd name="T64" fmla="*/ 571 w 755"/>
              <a:gd name="T65" fmla="*/ 427 h 549"/>
              <a:gd name="T66" fmla="*/ 556 w 755"/>
              <a:gd name="T67" fmla="*/ 405 h 549"/>
              <a:gd name="T68" fmla="*/ 600 w 755"/>
              <a:gd name="T69" fmla="*/ 302 h 549"/>
              <a:gd name="T70" fmla="*/ 611 w 755"/>
              <a:gd name="T71" fmla="*/ 280 h 549"/>
              <a:gd name="T72" fmla="*/ 652 w 755"/>
              <a:gd name="T73" fmla="*/ 251 h 549"/>
              <a:gd name="T74" fmla="*/ 696 w 755"/>
              <a:gd name="T75" fmla="*/ 254 h 549"/>
              <a:gd name="T76" fmla="*/ 755 w 755"/>
              <a:gd name="T77" fmla="*/ 295 h 549"/>
              <a:gd name="T78" fmla="*/ 729 w 755"/>
              <a:gd name="T79" fmla="*/ 188 h 549"/>
              <a:gd name="T80" fmla="*/ 721 w 755"/>
              <a:gd name="T81" fmla="*/ 92 h 549"/>
              <a:gd name="T82" fmla="*/ 707 w 755"/>
              <a:gd name="T83" fmla="*/ 41 h 549"/>
              <a:gd name="T84" fmla="*/ 648 w 755"/>
              <a:gd name="T85" fmla="*/ 19 h 549"/>
              <a:gd name="T86" fmla="*/ 556 w 755"/>
              <a:gd name="T87" fmla="*/ 33 h 549"/>
              <a:gd name="T88" fmla="*/ 541 w 755"/>
              <a:gd name="T89" fmla="*/ 48 h 549"/>
              <a:gd name="T90" fmla="*/ 508 w 755"/>
              <a:gd name="T91" fmla="*/ 48 h 549"/>
              <a:gd name="T92" fmla="*/ 471 w 755"/>
              <a:gd name="T93" fmla="*/ 19 h 549"/>
              <a:gd name="T94" fmla="*/ 445 w 755"/>
              <a:gd name="T95" fmla="*/ 0 h 549"/>
              <a:gd name="T96" fmla="*/ 353 w 755"/>
              <a:gd name="T97" fmla="*/ 26 h 549"/>
              <a:gd name="T98" fmla="*/ 261 w 755"/>
              <a:gd name="T99" fmla="*/ 15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55" h="549">
                <a:moveTo>
                  <a:pt x="261" y="15"/>
                </a:moveTo>
                <a:lnTo>
                  <a:pt x="217" y="37"/>
                </a:lnTo>
                <a:lnTo>
                  <a:pt x="217" y="37"/>
                </a:lnTo>
                <a:lnTo>
                  <a:pt x="199" y="41"/>
                </a:lnTo>
                <a:lnTo>
                  <a:pt x="154" y="48"/>
                </a:lnTo>
                <a:lnTo>
                  <a:pt x="132" y="55"/>
                </a:lnTo>
                <a:lnTo>
                  <a:pt x="114" y="66"/>
                </a:lnTo>
                <a:lnTo>
                  <a:pt x="107" y="74"/>
                </a:lnTo>
                <a:lnTo>
                  <a:pt x="103" y="81"/>
                </a:lnTo>
                <a:lnTo>
                  <a:pt x="99" y="89"/>
                </a:lnTo>
                <a:lnTo>
                  <a:pt x="99" y="96"/>
                </a:lnTo>
                <a:lnTo>
                  <a:pt x="99" y="96"/>
                </a:lnTo>
                <a:lnTo>
                  <a:pt x="110" y="129"/>
                </a:lnTo>
                <a:lnTo>
                  <a:pt x="114" y="144"/>
                </a:lnTo>
                <a:lnTo>
                  <a:pt x="114" y="159"/>
                </a:lnTo>
                <a:lnTo>
                  <a:pt x="114" y="173"/>
                </a:lnTo>
                <a:lnTo>
                  <a:pt x="107" y="188"/>
                </a:lnTo>
                <a:lnTo>
                  <a:pt x="95" y="206"/>
                </a:lnTo>
                <a:lnTo>
                  <a:pt x="81" y="221"/>
                </a:lnTo>
                <a:lnTo>
                  <a:pt x="81" y="221"/>
                </a:lnTo>
                <a:lnTo>
                  <a:pt x="81" y="251"/>
                </a:lnTo>
                <a:lnTo>
                  <a:pt x="84" y="273"/>
                </a:lnTo>
                <a:lnTo>
                  <a:pt x="88" y="284"/>
                </a:lnTo>
                <a:lnTo>
                  <a:pt x="92" y="291"/>
                </a:lnTo>
                <a:lnTo>
                  <a:pt x="92" y="291"/>
                </a:lnTo>
                <a:lnTo>
                  <a:pt x="95" y="295"/>
                </a:lnTo>
                <a:lnTo>
                  <a:pt x="95" y="299"/>
                </a:lnTo>
                <a:lnTo>
                  <a:pt x="84" y="302"/>
                </a:lnTo>
                <a:lnTo>
                  <a:pt x="62" y="306"/>
                </a:lnTo>
                <a:lnTo>
                  <a:pt x="62" y="306"/>
                </a:lnTo>
                <a:lnTo>
                  <a:pt x="51" y="310"/>
                </a:lnTo>
                <a:lnTo>
                  <a:pt x="29" y="313"/>
                </a:lnTo>
                <a:lnTo>
                  <a:pt x="18" y="317"/>
                </a:lnTo>
                <a:lnTo>
                  <a:pt x="7" y="324"/>
                </a:lnTo>
                <a:lnTo>
                  <a:pt x="3" y="335"/>
                </a:lnTo>
                <a:lnTo>
                  <a:pt x="3" y="346"/>
                </a:lnTo>
                <a:lnTo>
                  <a:pt x="3" y="346"/>
                </a:lnTo>
                <a:lnTo>
                  <a:pt x="7" y="372"/>
                </a:lnTo>
                <a:lnTo>
                  <a:pt x="3" y="387"/>
                </a:lnTo>
                <a:lnTo>
                  <a:pt x="0" y="398"/>
                </a:lnTo>
                <a:lnTo>
                  <a:pt x="0" y="402"/>
                </a:lnTo>
                <a:lnTo>
                  <a:pt x="0" y="402"/>
                </a:lnTo>
                <a:lnTo>
                  <a:pt x="18" y="402"/>
                </a:lnTo>
                <a:lnTo>
                  <a:pt x="37" y="402"/>
                </a:lnTo>
                <a:lnTo>
                  <a:pt x="59" y="405"/>
                </a:lnTo>
                <a:lnTo>
                  <a:pt x="81" y="416"/>
                </a:lnTo>
                <a:lnTo>
                  <a:pt x="99" y="431"/>
                </a:lnTo>
                <a:lnTo>
                  <a:pt x="107" y="438"/>
                </a:lnTo>
                <a:lnTo>
                  <a:pt x="114" y="453"/>
                </a:lnTo>
                <a:lnTo>
                  <a:pt x="118" y="464"/>
                </a:lnTo>
                <a:lnTo>
                  <a:pt x="121" y="483"/>
                </a:lnTo>
                <a:lnTo>
                  <a:pt x="132" y="545"/>
                </a:lnTo>
                <a:lnTo>
                  <a:pt x="136" y="549"/>
                </a:lnTo>
                <a:lnTo>
                  <a:pt x="136" y="549"/>
                </a:lnTo>
                <a:lnTo>
                  <a:pt x="158" y="538"/>
                </a:lnTo>
                <a:lnTo>
                  <a:pt x="173" y="534"/>
                </a:lnTo>
                <a:lnTo>
                  <a:pt x="173" y="534"/>
                </a:lnTo>
                <a:lnTo>
                  <a:pt x="184" y="519"/>
                </a:lnTo>
                <a:lnTo>
                  <a:pt x="191" y="505"/>
                </a:lnTo>
                <a:lnTo>
                  <a:pt x="195" y="483"/>
                </a:lnTo>
                <a:lnTo>
                  <a:pt x="195" y="483"/>
                </a:lnTo>
                <a:lnTo>
                  <a:pt x="202" y="402"/>
                </a:lnTo>
                <a:lnTo>
                  <a:pt x="202" y="402"/>
                </a:lnTo>
                <a:lnTo>
                  <a:pt x="199" y="398"/>
                </a:lnTo>
                <a:lnTo>
                  <a:pt x="202" y="391"/>
                </a:lnTo>
                <a:lnTo>
                  <a:pt x="206" y="387"/>
                </a:lnTo>
                <a:lnTo>
                  <a:pt x="213" y="383"/>
                </a:lnTo>
                <a:lnTo>
                  <a:pt x="228" y="380"/>
                </a:lnTo>
                <a:lnTo>
                  <a:pt x="250" y="383"/>
                </a:lnTo>
                <a:lnTo>
                  <a:pt x="283" y="391"/>
                </a:lnTo>
                <a:lnTo>
                  <a:pt x="283" y="391"/>
                </a:lnTo>
                <a:lnTo>
                  <a:pt x="291" y="394"/>
                </a:lnTo>
                <a:lnTo>
                  <a:pt x="305" y="394"/>
                </a:lnTo>
                <a:lnTo>
                  <a:pt x="316" y="394"/>
                </a:lnTo>
                <a:lnTo>
                  <a:pt x="324" y="387"/>
                </a:lnTo>
                <a:lnTo>
                  <a:pt x="331" y="380"/>
                </a:lnTo>
                <a:lnTo>
                  <a:pt x="339" y="365"/>
                </a:lnTo>
                <a:lnTo>
                  <a:pt x="364" y="357"/>
                </a:lnTo>
                <a:lnTo>
                  <a:pt x="456" y="365"/>
                </a:lnTo>
                <a:lnTo>
                  <a:pt x="456" y="365"/>
                </a:lnTo>
                <a:lnTo>
                  <a:pt x="460" y="368"/>
                </a:lnTo>
                <a:lnTo>
                  <a:pt x="471" y="380"/>
                </a:lnTo>
                <a:lnTo>
                  <a:pt x="478" y="402"/>
                </a:lnTo>
                <a:lnTo>
                  <a:pt x="482" y="416"/>
                </a:lnTo>
                <a:lnTo>
                  <a:pt x="486" y="435"/>
                </a:lnTo>
                <a:lnTo>
                  <a:pt x="486" y="435"/>
                </a:lnTo>
                <a:lnTo>
                  <a:pt x="489" y="468"/>
                </a:lnTo>
                <a:lnTo>
                  <a:pt x="493" y="486"/>
                </a:lnTo>
                <a:lnTo>
                  <a:pt x="497" y="497"/>
                </a:lnTo>
                <a:lnTo>
                  <a:pt x="504" y="508"/>
                </a:lnTo>
                <a:lnTo>
                  <a:pt x="515" y="512"/>
                </a:lnTo>
                <a:lnTo>
                  <a:pt x="530" y="512"/>
                </a:lnTo>
                <a:lnTo>
                  <a:pt x="548" y="501"/>
                </a:lnTo>
                <a:lnTo>
                  <a:pt x="548" y="501"/>
                </a:lnTo>
                <a:lnTo>
                  <a:pt x="567" y="490"/>
                </a:lnTo>
                <a:lnTo>
                  <a:pt x="574" y="475"/>
                </a:lnTo>
                <a:lnTo>
                  <a:pt x="578" y="457"/>
                </a:lnTo>
                <a:lnTo>
                  <a:pt x="574" y="442"/>
                </a:lnTo>
                <a:lnTo>
                  <a:pt x="571" y="427"/>
                </a:lnTo>
                <a:lnTo>
                  <a:pt x="563" y="416"/>
                </a:lnTo>
                <a:lnTo>
                  <a:pt x="556" y="405"/>
                </a:lnTo>
                <a:lnTo>
                  <a:pt x="556" y="405"/>
                </a:lnTo>
                <a:lnTo>
                  <a:pt x="574" y="365"/>
                </a:lnTo>
                <a:lnTo>
                  <a:pt x="589" y="328"/>
                </a:lnTo>
                <a:lnTo>
                  <a:pt x="600" y="302"/>
                </a:lnTo>
                <a:lnTo>
                  <a:pt x="600" y="302"/>
                </a:lnTo>
                <a:lnTo>
                  <a:pt x="604" y="291"/>
                </a:lnTo>
                <a:lnTo>
                  <a:pt x="611" y="280"/>
                </a:lnTo>
                <a:lnTo>
                  <a:pt x="622" y="269"/>
                </a:lnTo>
                <a:lnTo>
                  <a:pt x="637" y="258"/>
                </a:lnTo>
                <a:lnTo>
                  <a:pt x="652" y="251"/>
                </a:lnTo>
                <a:lnTo>
                  <a:pt x="666" y="247"/>
                </a:lnTo>
                <a:lnTo>
                  <a:pt x="681" y="247"/>
                </a:lnTo>
                <a:lnTo>
                  <a:pt x="696" y="254"/>
                </a:lnTo>
                <a:lnTo>
                  <a:pt x="718" y="284"/>
                </a:lnTo>
                <a:lnTo>
                  <a:pt x="755" y="295"/>
                </a:lnTo>
                <a:lnTo>
                  <a:pt x="755" y="295"/>
                </a:lnTo>
                <a:lnTo>
                  <a:pt x="755" y="295"/>
                </a:lnTo>
                <a:lnTo>
                  <a:pt x="740" y="232"/>
                </a:lnTo>
                <a:lnTo>
                  <a:pt x="729" y="188"/>
                </a:lnTo>
                <a:lnTo>
                  <a:pt x="725" y="155"/>
                </a:lnTo>
                <a:lnTo>
                  <a:pt x="725" y="155"/>
                </a:lnTo>
                <a:lnTo>
                  <a:pt x="721" y="92"/>
                </a:lnTo>
                <a:lnTo>
                  <a:pt x="714" y="48"/>
                </a:lnTo>
                <a:lnTo>
                  <a:pt x="714" y="48"/>
                </a:lnTo>
                <a:lnTo>
                  <a:pt x="707" y="41"/>
                </a:lnTo>
                <a:lnTo>
                  <a:pt x="699" y="33"/>
                </a:lnTo>
                <a:lnTo>
                  <a:pt x="677" y="22"/>
                </a:lnTo>
                <a:lnTo>
                  <a:pt x="648" y="19"/>
                </a:lnTo>
                <a:lnTo>
                  <a:pt x="622" y="19"/>
                </a:lnTo>
                <a:lnTo>
                  <a:pt x="578" y="26"/>
                </a:lnTo>
                <a:lnTo>
                  <a:pt x="556" y="33"/>
                </a:lnTo>
                <a:lnTo>
                  <a:pt x="556" y="33"/>
                </a:lnTo>
                <a:lnTo>
                  <a:pt x="548" y="41"/>
                </a:lnTo>
                <a:lnTo>
                  <a:pt x="541" y="48"/>
                </a:lnTo>
                <a:lnTo>
                  <a:pt x="534" y="52"/>
                </a:lnTo>
                <a:lnTo>
                  <a:pt x="523" y="52"/>
                </a:lnTo>
                <a:lnTo>
                  <a:pt x="508" y="48"/>
                </a:lnTo>
                <a:lnTo>
                  <a:pt x="493" y="41"/>
                </a:lnTo>
                <a:lnTo>
                  <a:pt x="478" y="30"/>
                </a:lnTo>
                <a:lnTo>
                  <a:pt x="471" y="19"/>
                </a:lnTo>
                <a:lnTo>
                  <a:pt x="460" y="8"/>
                </a:lnTo>
                <a:lnTo>
                  <a:pt x="445" y="0"/>
                </a:lnTo>
                <a:lnTo>
                  <a:pt x="445" y="0"/>
                </a:lnTo>
                <a:lnTo>
                  <a:pt x="416" y="15"/>
                </a:lnTo>
                <a:lnTo>
                  <a:pt x="383" y="22"/>
                </a:lnTo>
                <a:lnTo>
                  <a:pt x="353" y="26"/>
                </a:lnTo>
                <a:lnTo>
                  <a:pt x="324" y="26"/>
                </a:lnTo>
                <a:lnTo>
                  <a:pt x="280" y="19"/>
                </a:lnTo>
                <a:lnTo>
                  <a:pt x="261" y="15"/>
                </a:lnTo>
                <a:lnTo>
                  <a:pt x="261" y="15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8375650" y="3136592"/>
            <a:ext cx="1122363" cy="1643063"/>
          </a:xfrm>
          <a:custGeom>
            <a:avLst/>
            <a:gdLst>
              <a:gd name="T0" fmla="*/ 648 w 707"/>
              <a:gd name="T1" fmla="*/ 733 h 1035"/>
              <a:gd name="T2" fmla="*/ 689 w 707"/>
              <a:gd name="T3" fmla="*/ 733 h 1035"/>
              <a:gd name="T4" fmla="*/ 707 w 707"/>
              <a:gd name="T5" fmla="*/ 711 h 1035"/>
              <a:gd name="T6" fmla="*/ 696 w 707"/>
              <a:gd name="T7" fmla="*/ 648 h 1035"/>
              <a:gd name="T8" fmla="*/ 659 w 707"/>
              <a:gd name="T9" fmla="*/ 530 h 1035"/>
              <a:gd name="T10" fmla="*/ 656 w 707"/>
              <a:gd name="T11" fmla="*/ 479 h 1035"/>
              <a:gd name="T12" fmla="*/ 619 w 707"/>
              <a:gd name="T13" fmla="*/ 427 h 1035"/>
              <a:gd name="T14" fmla="*/ 597 w 707"/>
              <a:gd name="T15" fmla="*/ 412 h 1035"/>
              <a:gd name="T16" fmla="*/ 604 w 707"/>
              <a:gd name="T17" fmla="*/ 302 h 1035"/>
              <a:gd name="T18" fmla="*/ 611 w 707"/>
              <a:gd name="T19" fmla="*/ 250 h 1035"/>
              <a:gd name="T20" fmla="*/ 641 w 707"/>
              <a:gd name="T21" fmla="*/ 210 h 1035"/>
              <a:gd name="T22" fmla="*/ 648 w 707"/>
              <a:gd name="T23" fmla="*/ 206 h 1035"/>
              <a:gd name="T24" fmla="*/ 670 w 707"/>
              <a:gd name="T25" fmla="*/ 129 h 1035"/>
              <a:gd name="T26" fmla="*/ 645 w 707"/>
              <a:gd name="T27" fmla="*/ 85 h 1035"/>
              <a:gd name="T28" fmla="*/ 623 w 707"/>
              <a:gd name="T29" fmla="*/ 70 h 1035"/>
              <a:gd name="T30" fmla="*/ 604 w 707"/>
              <a:gd name="T31" fmla="*/ 44 h 1035"/>
              <a:gd name="T32" fmla="*/ 464 w 707"/>
              <a:gd name="T33" fmla="*/ 18 h 1035"/>
              <a:gd name="T34" fmla="*/ 394 w 707"/>
              <a:gd name="T35" fmla="*/ 4 h 1035"/>
              <a:gd name="T36" fmla="*/ 365 w 707"/>
              <a:gd name="T37" fmla="*/ 22 h 1035"/>
              <a:gd name="T38" fmla="*/ 335 w 707"/>
              <a:gd name="T39" fmla="*/ 48 h 1035"/>
              <a:gd name="T40" fmla="*/ 302 w 707"/>
              <a:gd name="T41" fmla="*/ 59 h 1035"/>
              <a:gd name="T42" fmla="*/ 265 w 707"/>
              <a:gd name="T43" fmla="*/ 77 h 1035"/>
              <a:gd name="T44" fmla="*/ 269 w 707"/>
              <a:gd name="T45" fmla="*/ 103 h 1035"/>
              <a:gd name="T46" fmla="*/ 306 w 707"/>
              <a:gd name="T47" fmla="*/ 140 h 1035"/>
              <a:gd name="T48" fmla="*/ 361 w 707"/>
              <a:gd name="T49" fmla="*/ 225 h 1035"/>
              <a:gd name="T50" fmla="*/ 368 w 707"/>
              <a:gd name="T51" fmla="*/ 298 h 1035"/>
              <a:gd name="T52" fmla="*/ 346 w 707"/>
              <a:gd name="T53" fmla="*/ 331 h 1035"/>
              <a:gd name="T54" fmla="*/ 321 w 707"/>
              <a:gd name="T55" fmla="*/ 383 h 1035"/>
              <a:gd name="T56" fmla="*/ 313 w 707"/>
              <a:gd name="T57" fmla="*/ 409 h 1035"/>
              <a:gd name="T58" fmla="*/ 280 w 707"/>
              <a:gd name="T59" fmla="*/ 449 h 1035"/>
              <a:gd name="T60" fmla="*/ 214 w 707"/>
              <a:gd name="T61" fmla="*/ 482 h 1035"/>
              <a:gd name="T62" fmla="*/ 247 w 707"/>
              <a:gd name="T63" fmla="*/ 515 h 1035"/>
              <a:gd name="T64" fmla="*/ 221 w 707"/>
              <a:gd name="T65" fmla="*/ 711 h 1035"/>
              <a:gd name="T66" fmla="*/ 210 w 707"/>
              <a:gd name="T67" fmla="*/ 718 h 1035"/>
              <a:gd name="T68" fmla="*/ 195 w 707"/>
              <a:gd name="T69" fmla="*/ 711 h 1035"/>
              <a:gd name="T70" fmla="*/ 162 w 707"/>
              <a:gd name="T71" fmla="*/ 759 h 1035"/>
              <a:gd name="T72" fmla="*/ 96 w 707"/>
              <a:gd name="T73" fmla="*/ 803 h 1035"/>
              <a:gd name="T74" fmla="*/ 78 w 707"/>
              <a:gd name="T75" fmla="*/ 762 h 1035"/>
              <a:gd name="T76" fmla="*/ 33 w 707"/>
              <a:gd name="T77" fmla="*/ 729 h 1035"/>
              <a:gd name="T78" fmla="*/ 19 w 707"/>
              <a:gd name="T79" fmla="*/ 766 h 1035"/>
              <a:gd name="T80" fmla="*/ 0 w 707"/>
              <a:gd name="T81" fmla="*/ 876 h 1035"/>
              <a:gd name="T82" fmla="*/ 15 w 707"/>
              <a:gd name="T83" fmla="*/ 939 h 1035"/>
              <a:gd name="T84" fmla="*/ 70 w 707"/>
              <a:gd name="T85" fmla="*/ 980 h 1035"/>
              <a:gd name="T86" fmla="*/ 147 w 707"/>
              <a:gd name="T87" fmla="*/ 1002 h 1035"/>
              <a:gd name="T88" fmla="*/ 243 w 707"/>
              <a:gd name="T89" fmla="*/ 1009 h 1035"/>
              <a:gd name="T90" fmla="*/ 332 w 707"/>
              <a:gd name="T91" fmla="*/ 983 h 1035"/>
              <a:gd name="T92" fmla="*/ 357 w 707"/>
              <a:gd name="T93" fmla="*/ 998 h 1035"/>
              <a:gd name="T94" fmla="*/ 398 w 707"/>
              <a:gd name="T95" fmla="*/ 1031 h 1035"/>
              <a:gd name="T96" fmla="*/ 431 w 707"/>
              <a:gd name="T97" fmla="*/ 1027 h 1035"/>
              <a:gd name="T98" fmla="*/ 446 w 707"/>
              <a:gd name="T99" fmla="*/ 1013 h 1035"/>
              <a:gd name="T100" fmla="*/ 530 w 707"/>
              <a:gd name="T101" fmla="*/ 1002 h 1035"/>
              <a:gd name="T102" fmla="*/ 597 w 707"/>
              <a:gd name="T103" fmla="*/ 1020 h 1035"/>
              <a:gd name="T104" fmla="*/ 600 w 707"/>
              <a:gd name="T105" fmla="*/ 1013 h 1035"/>
              <a:gd name="T106" fmla="*/ 630 w 707"/>
              <a:gd name="T107" fmla="*/ 968 h 1035"/>
              <a:gd name="T108" fmla="*/ 637 w 707"/>
              <a:gd name="T109" fmla="*/ 906 h 1035"/>
              <a:gd name="T110" fmla="*/ 619 w 707"/>
              <a:gd name="T111" fmla="*/ 869 h 1035"/>
              <a:gd name="T112" fmla="*/ 593 w 707"/>
              <a:gd name="T113" fmla="*/ 858 h 1035"/>
              <a:gd name="T114" fmla="*/ 604 w 707"/>
              <a:gd name="T115" fmla="*/ 843 h 1035"/>
              <a:gd name="T116" fmla="*/ 619 w 707"/>
              <a:gd name="T117" fmla="*/ 821 h 1035"/>
              <a:gd name="T118" fmla="*/ 619 w 707"/>
              <a:gd name="T119" fmla="*/ 777 h 1035"/>
              <a:gd name="T120" fmla="*/ 615 w 707"/>
              <a:gd name="T121" fmla="*/ 736 h 1035"/>
              <a:gd name="T122" fmla="*/ 626 w 707"/>
              <a:gd name="T123" fmla="*/ 722 h 10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07" h="1035">
                <a:moveTo>
                  <a:pt x="626" y="722"/>
                </a:moveTo>
                <a:lnTo>
                  <a:pt x="626" y="722"/>
                </a:lnTo>
                <a:lnTo>
                  <a:pt x="648" y="733"/>
                </a:lnTo>
                <a:lnTo>
                  <a:pt x="667" y="736"/>
                </a:lnTo>
                <a:lnTo>
                  <a:pt x="681" y="736"/>
                </a:lnTo>
                <a:lnTo>
                  <a:pt x="689" y="733"/>
                </a:lnTo>
                <a:lnTo>
                  <a:pt x="700" y="729"/>
                </a:lnTo>
                <a:lnTo>
                  <a:pt x="704" y="722"/>
                </a:lnTo>
                <a:lnTo>
                  <a:pt x="707" y="711"/>
                </a:lnTo>
                <a:lnTo>
                  <a:pt x="707" y="700"/>
                </a:lnTo>
                <a:lnTo>
                  <a:pt x="704" y="674"/>
                </a:lnTo>
                <a:lnTo>
                  <a:pt x="696" y="648"/>
                </a:lnTo>
                <a:lnTo>
                  <a:pt x="689" y="626"/>
                </a:lnTo>
                <a:lnTo>
                  <a:pt x="667" y="560"/>
                </a:lnTo>
                <a:lnTo>
                  <a:pt x="659" y="530"/>
                </a:lnTo>
                <a:lnTo>
                  <a:pt x="659" y="530"/>
                </a:lnTo>
                <a:lnTo>
                  <a:pt x="663" y="501"/>
                </a:lnTo>
                <a:lnTo>
                  <a:pt x="656" y="479"/>
                </a:lnTo>
                <a:lnTo>
                  <a:pt x="645" y="457"/>
                </a:lnTo>
                <a:lnTo>
                  <a:pt x="634" y="442"/>
                </a:lnTo>
                <a:lnTo>
                  <a:pt x="619" y="427"/>
                </a:lnTo>
                <a:lnTo>
                  <a:pt x="608" y="420"/>
                </a:lnTo>
                <a:lnTo>
                  <a:pt x="597" y="412"/>
                </a:lnTo>
                <a:lnTo>
                  <a:pt x="597" y="412"/>
                </a:lnTo>
                <a:lnTo>
                  <a:pt x="600" y="390"/>
                </a:lnTo>
                <a:lnTo>
                  <a:pt x="604" y="357"/>
                </a:lnTo>
                <a:lnTo>
                  <a:pt x="604" y="302"/>
                </a:lnTo>
                <a:lnTo>
                  <a:pt x="604" y="302"/>
                </a:lnTo>
                <a:lnTo>
                  <a:pt x="608" y="272"/>
                </a:lnTo>
                <a:lnTo>
                  <a:pt x="611" y="250"/>
                </a:lnTo>
                <a:lnTo>
                  <a:pt x="619" y="232"/>
                </a:lnTo>
                <a:lnTo>
                  <a:pt x="626" y="221"/>
                </a:lnTo>
                <a:lnTo>
                  <a:pt x="641" y="210"/>
                </a:lnTo>
                <a:lnTo>
                  <a:pt x="648" y="206"/>
                </a:lnTo>
                <a:lnTo>
                  <a:pt x="648" y="206"/>
                </a:lnTo>
                <a:lnTo>
                  <a:pt x="648" y="206"/>
                </a:lnTo>
                <a:lnTo>
                  <a:pt x="663" y="177"/>
                </a:lnTo>
                <a:lnTo>
                  <a:pt x="670" y="151"/>
                </a:lnTo>
                <a:lnTo>
                  <a:pt x="670" y="129"/>
                </a:lnTo>
                <a:lnTo>
                  <a:pt x="663" y="110"/>
                </a:lnTo>
                <a:lnTo>
                  <a:pt x="656" y="96"/>
                </a:lnTo>
                <a:lnTo>
                  <a:pt x="645" y="85"/>
                </a:lnTo>
                <a:lnTo>
                  <a:pt x="634" y="74"/>
                </a:lnTo>
                <a:lnTo>
                  <a:pt x="623" y="70"/>
                </a:lnTo>
                <a:lnTo>
                  <a:pt x="623" y="70"/>
                </a:lnTo>
                <a:lnTo>
                  <a:pt x="619" y="66"/>
                </a:lnTo>
                <a:lnTo>
                  <a:pt x="611" y="59"/>
                </a:lnTo>
                <a:lnTo>
                  <a:pt x="604" y="44"/>
                </a:lnTo>
                <a:lnTo>
                  <a:pt x="600" y="18"/>
                </a:lnTo>
                <a:lnTo>
                  <a:pt x="600" y="18"/>
                </a:lnTo>
                <a:lnTo>
                  <a:pt x="464" y="18"/>
                </a:lnTo>
                <a:lnTo>
                  <a:pt x="413" y="0"/>
                </a:lnTo>
                <a:lnTo>
                  <a:pt x="413" y="0"/>
                </a:lnTo>
                <a:lnTo>
                  <a:pt x="394" y="4"/>
                </a:lnTo>
                <a:lnTo>
                  <a:pt x="379" y="7"/>
                </a:lnTo>
                <a:lnTo>
                  <a:pt x="372" y="15"/>
                </a:lnTo>
                <a:lnTo>
                  <a:pt x="365" y="22"/>
                </a:lnTo>
                <a:lnTo>
                  <a:pt x="365" y="22"/>
                </a:lnTo>
                <a:lnTo>
                  <a:pt x="350" y="37"/>
                </a:lnTo>
                <a:lnTo>
                  <a:pt x="335" y="48"/>
                </a:lnTo>
                <a:lnTo>
                  <a:pt x="313" y="55"/>
                </a:lnTo>
                <a:lnTo>
                  <a:pt x="313" y="55"/>
                </a:lnTo>
                <a:lnTo>
                  <a:pt x="302" y="59"/>
                </a:lnTo>
                <a:lnTo>
                  <a:pt x="287" y="62"/>
                </a:lnTo>
                <a:lnTo>
                  <a:pt x="276" y="70"/>
                </a:lnTo>
                <a:lnTo>
                  <a:pt x="265" y="77"/>
                </a:lnTo>
                <a:lnTo>
                  <a:pt x="262" y="88"/>
                </a:lnTo>
                <a:lnTo>
                  <a:pt x="265" y="96"/>
                </a:lnTo>
                <a:lnTo>
                  <a:pt x="269" y="103"/>
                </a:lnTo>
                <a:lnTo>
                  <a:pt x="284" y="118"/>
                </a:lnTo>
                <a:lnTo>
                  <a:pt x="284" y="118"/>
                </a:lnTo>
                <a:lnTo>
                  <a:pt x="306" y="140"/>
                </a:lnTo>
                <a:lnTo>
                  <a:pt x="328" y="166"/>
                </a:lnTo>
                <a:lnTo>
                  <a:pt x="346" y="191"/>
                </a:lnTo>
                <a:lnTo>
                  <a:pt x="361" y="225"/>
                </a:lnTo>
                <a:lnTo>
                  <a:pt x="368" y="254"/>
                </a:lnTo>
                <a:lnTo>
                  <a:pt x="368" y="283"/>
                </a:lnTo>
                <a:lnTo>
                  <a:pt x="368" y="298"/>
                </a:lnTo>
                <a:lnTo>
                  <a:pt x="361" y="309"/>
                </a:lnTo>
                <a:lnTo>
                  <a:pt x="354" y="320"/>
                </a:lnTo>
                <a:lnTo>
                  <a:pt x="346" y="331"/>
                </a:lnTo>
                <a:lnTo>
                  <a:pt x="346" y="331"/>
                </a:lnTo>
                <a:lnTo>
                  <a:pt x="332" y="357"/>
                </a:lnTo>
                <a:lnTo>
                  <a:pt x="321" y="383"/>
                </a:lnTo>
                <a:lnTo>
                  <a:pt x="317" y="401"/>
                </a:lnTo>
                <a:lnTo>
                  <a:pt x="317" y="401"/>
                </a:lnTo>
                <a:lnTo>
                  <a:pt x="313" y="409"/>
                </a:lnTo>
                <a:lnTo>
                  <a:pt x="306" y="420"/>
                </a:lnTo>
                <a:lnTo>
                  <a:pt x="295" y="434"/>
                </a:lnTo>
                <a:lnTo>
                  <a:pt x="280" y="449"/>
                </a:lnTo>
                <a:lnTo>
                  <a:pt x="258" y="460"/>
                </a:lnTo>
                <a:lnTo>
                  <a:pt x="240" y="471"/>
                </a:lnTo>
                <a:lnTo>
                  <a:pt x="214" y="482"/>
                </a:lnTo>
                <a:lnTo>
                  <a:pt x="192" y="486"/>
                </a:lnTo>
                <a:lnTo>
                  <a:pt x="192" y="486"/>
                </a:lnTo>
                <a:lnTo>
                  <a:pt x="247" y="515"/>
                </a:lnTo>
                <a:lnTo>
                  <a:pt x="247" y="552"/>
                </a:lnTo>
                <a:lnTo>
                  <a:pt x="217" y="641"/>
                </a:lnTo>
                <a:lnTo>
                  <a:pt x="221" y="711"/>
                </a:lnTo>
                <a:lnTo>
                  <a:pt x="221" y="711"/>
                </a:lnTo>
                <a:lnTo>
                  <a:pt x="217" y="714"/>
                </a:lnTo>
                <a:lnTo>
                  <a:pt x="210" y="718"/>
                </a:lnTo>
                <a:lnTo>
                  <a:pt x="210" y="718"/>
                </a:lnTo>
                <a:lnTo>
                  <a:pt x="203" y="714"/>
                </a:lnTo>
                <a:lnTo>
                  <a:pt x="195" y="711"/>
                </a:lnTo>
                <a:lnTo>
                  <a:pt x="188" y="703"/>
                </a:lnTo>
                <a:lnTo>
                  <a:pt x="173" y="714"/>
                </a:lnTo>
                <a:lnTo>
                  <a:pt x="162" y="759"/>
                </a:lnTo>
                <a:lnTo>
                  <a:pt x="125" y="806"/>
                </a:lnTo>
                <a:lnTo>
                  <a:pt x="96" y="803"/>
                </a:lnTo>
                <a:lnTo>
                  <a:pt x="96" y="803"/>
                </a:lnTo>
                <a:lnTo>
                  <a:pt x="96" y="795"/>
                </a:lnTo>
                <a:lnTo>
                  <a:pt x="85" y="773"/>
                </a:lnTo>
                <a:lnTo>
                  <a:pt x="78" y="762"/>
                </a:lnTo>
                <a:lnTo>
                  <a:pt x="66" y="747"/>
                </a:lnTo>
                <a:lnTo>
                  <a:pt x="52" y="736"/>
                </a:lnTo>
                <a:lnTo>
                  <a:pt x="33" y="729"/>
                </a:lnTo>
                <a:lnTo>
                  <a:pt x="33" y="729"/>
                </a:lnTo>
                <a:lnTo>
                  <a:pt x="33" y="729"/>
                </a:lnTo>
                <a:lnTo>
                  <a:pt x="19" y="766"/>
                </a:lnTo>
                <a:lnTo>
                  <a:pt x="8" y="806"/>
                </a:lnTo>
                <a:lnTo>
                  <a:pt x="0" y="854"/>
                </a:lnTo>
                <a:lnTo>
                  <a:pt x="0" y="876"/>
                </a:lnTo>
                <a:lnTo>
                  <a:pt x="0" y="898"/>
                </a:lnTo>
                <a:lnTo>
                  <a:pt x="8" y="921"/>
                </a:lnTo>
                <a:lnTo>
                  <a:pt x="15" y="939"/>
                </a:lnTo>
                <a:lnTo>
                  <a:pt x="30" y="957"/>
                </a:lnTo>
                <a:lnTo>
                  <a:pt x="48" y="972"/>
                </a:lnTo>
                <a:lnTo>
                  <a:pt x="70" y="980"/>
                </a:lnTo>
                <a:lnTo>
                  <a:pt x="103" y="987"/>
                </a:lnTo>
                <a:lnTo>
                  <a:pt x="147" y="1002"/>
                </a:lnTo>
                <a:lnTo>
                  <a:pt x="147" y="1002"/>
                </a:lnTo>
                <a:lnTo>
                  <a:pt x="166" y="1002"/>
                </a:lnTo>
                <a:lnTo>
                  <a:pt x="214" y="1009"/>
                </a:lnTo>
                <a:lnTo>
                  <a:pt x="243" y="1009"/>
                </a:lnTo>
                <a:lnTo>
                  <a:pt x="273" y="1002"/>
                </a:lnTo>
                <a:lnTo>
                  <a:pt x="302" y="994"/>
                </a:lnTo>
                <a:lnTo>
                  <a:pt x="332" y="983"/>
                </a:lnTo>
                <a:lnTo>
                  <a:pt x="350" y="987"/>
                </a:lnTo>
                <a:lnTo>
                  <a:pt x="350" y="987"/>
                </a:lnTo>
                <a:lnTo>
                  <a:pt x="357" y="998"/>
                </a:lnTo>
                <a:lnTo>
                  <a:pt x="368" y="1009"/>
                </a:lnTo>
                <a:lnTo>
                  <a:pt x="383" y="1020"/>
                </a:lnTo>
                <a:lnTo>
                  <a:pt x="398" y="1031"/>
                </a:lnTo>
                <a:lnTo>
                  <a:pt x="413" y="1035"/>
                </a:lnTo>
                <a:lnTo>
                  <a:pt x="420" y="1031"/>
                </a:lnTo>
                <a:lnTo>
                  <a:pt x="431" y="1027"/>
                </a:lnTo>
                <a:lnTo>
                  <a:pt x="438" y="1024"/>
                </a:lnTo>
                <a:lnTo>
                  <a:pt x="446" y="1013"/>
                </a:lnTo>
                <a:lnTo>
                  <a:pt x="446" y="1013"/>
                </a:lnTo>
                <a:lnTo>
                  <a:pt x="464" y="1009"/>
                </a:lnTo>
                <a:lnTo>
                  <a:pt x="505" y="1002"/>
                </a:lnTo>
                <a:lnTo>
                  <a:pt x="530" y="1002"/>
                </a:lnTo>
                <a:lnTo>
                  <a:pt x="553" y="1002"/>
                </a:lnTo>
                <a:lnTo>
                  <a:pt x="575" y="1009"/>
                </a:lnTo>
                <a:lnTo>
                  <a:pt x="597" y="1020"/>
                </a:lnTo>
                <a:lnTo>
                  <a:pt x="597" y="1020"/>
                </a:lnTo>
                <a:lnTo>
                  <a:pt x="597" y="1020"/>
                </a:lnTo>
                <a:lnTo>
                  <a:pt x="600" y="1013"/>
                </a:lnTo>
                <a:lnTo>
                  <a:pt x="600" y="1013"/>
                </a:lnTo>
                <a:lnTo>
                  <a:pt x="619" y="991"/>
                </a:lnTo>
                <a:lnTo>
                  <a:pt x="630" y="968"/>
                </a:lnTo>
                <a:lnTo>
                  <a:pt x="637" y="946"/>
                </a:lnTo>
                <a:lnTo>
                  <a:pt x="637" y="924"/>
                </a:lnTo>
                <a:lnTo>
                  <a:pt x="637" y="906"/>
                </a:lnTo>
                <a:lnTo>
                  <a:pt x="630" y="891"/>
                </a:lnTo>
                <a:lnTo>
                  <a:pt x="623" y="880"/>
                </a:lnTo>
                <a:lnTo>
                  <a:pt x="619" y="869"/>
                </a:lnTo>
                <a:lnTo>
                  <a:pt x="619" y="869"/>
                </a:lnTo>
                <a:lnTo>
                  <a:pt x="604" y="862"/>
                </a:lnTo>
                <a:lnTo>
                  <a:pt x="593" y="858"/>
                </a:lnTo>
                <a:lnTo>
                  <a:pt x="593" y="858"/>
                </a:lnTo>
                <a:lnTo>
                  <a:pt x="593" y="854"/>
                </a:lnTo>
                <a:lnTo>
                  <a:pt x="604" y="843"/>
                </a:lnTo>
                <a:lnTo>
                  <a:pt x="604" y="843"/>
                </a:lnTo>
                <a:lnTo>
                  <a:pt x="615" y="832"/>
                </a:lnTo>
                <a:lnTo>
                  <a:pt x="619" y="821"/>
                </a:lnTo>
                <a:lnTo>
                  <a:pt x="623" y="810"/>
                </a:lnTo>
                <a:lnTo>
                  <a:pt x="623" y="799"/>
                </a:lnTo>
                <a:lnTo>
                  <a:pt x="619" y="777"/>
                </a:lnTo>
                <a:lnTo>
                  <a:pt x="615" y="755"/>
                </a:lnTo>
                <a:lnTo>
                  <a:pt x="615" y="755"/>
                </a:lnTo>
                <a:lnTo>
                  <a:pt x="615" y="736"/>
                </a:lnTo>
                <a:lnTo>
                  <a:pt x="619" y="729"/>
                </a:lnTo>
                <a:lnTo>
                  <a:pt x="626" y="722"/>
                </a:lnTo>
                <a:lnTo>
                  <a:pt x="626" y="722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9890125" y="3271530"/>
            <a:ext cx="41275" cy="39688"/>
          </a:xfrm>
          <a:custGeom>
            <a:avLst/>
            <a:gdLst>
              <a:gd name="T0" fmla="*/ 26 w 26"/>
              <a:gd name="T1" fmla="*/ 14 h 25"/>
              <a:gd name="T2" fmla="*/ 26 w 26"/>
              <a:gd name="T3" fmla="*/ 14 h 25"/>
              <a:gd name="T4" fmla="*/ 22 w 26"/>
              <a:gd name="T5" fmla="*/ 22 h 25"/>
              <a:gd name="T6" fmla="*/ 15 w 26"/>
              <a:gd name="T7" fmla="*/ 25 h 25"/>
              <a:gd name="T8" fmla="*/ 15 w 26"/>
              <a:gd name="T9" fmla="*/ 25 h 25"/>
              <a:gd name="T10" fmla="*/ 4 w 26"/>
              <a:gd name="T11" fmla="*/ 22 h 25"/>
              <a:gd name="T12" fmla="*/ 0 w 26"/>
              <a:gd name="T13" fmla="*/ 14 h 25"/>
              <a:gd name="T14" fmla="*/ 0 w 26"/>
              <a:gd name="T15" fmla="*/ 14 h 25"/>
              <a:gd name="T16" fmla="*/ 4 w 26"/>
              <a:gd name="T17" fmla="*/ 3 h 25"/>
              <a:gd name="T18" fmla="*/ 15 w 26"/>
              <a:gd name="T19" fmla="*/ 0 h 25"/>
              <a:gd name="T20" fmla="*/ 15 w 26"/>
              <a:gd name="T21" fmla="*/ 0 h 25"/>
              <a:gd name="T22" fmla="*/ 22 w 26"/>
              <a:gd name="T23" fmla="*/ 3 h 25"/>
              <a:gd name="T24" fmla="*/ 26 w 26"/>
              <a:gd name="T25" fmla="*/ 14 h 25"/>
              <a:gd name="T26" fmla="*/ 26 w 26"/>
              <a:gd name="T27" fmla="*/ 1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5">
                <a:moveTo>
                  <a:pt x="26" y="14"/>
                </a:moveTo>
                <a:lnTo>
                  <a:pt x="26" y="14"/>
                </a:lnTo>
                <a:lnTo>
                  <a:pt x="22" y="22"/>
                </a:lnTo>
                <a:lnTo>
                  <a:pt x="15" y="25"/>
                </a:lnTo>
                <a:lnTo>
                  <a:pt x="15" y="25"/>
                </a:lnTo>
                <a:lnTo>
                  <a:pt x="4" y="22"/>
                </a:lnTo>
                <a:lnTo>
                  <a:pt x="0" y="14"/>
                </a:lnTo>
                <a:lnTo>
                  <a:pt x="0" y="14"/>
                </a:lnTo>
                <a:lnTo>
                  <a:pt x="4" y="3"/>
                </a:lnTo>
                <a:lnTo>
                  <a:pt x="15" y="0"/>
                </a:lnTo>
                <a:lnTo>
                  <a:pt x="15" y="0"/>
                </a:lnTo>
                <a:lnTo>
                  <a:pt x="22" y="3"/>
                </a:lnTo>
                <a:lnTo>
                  <a:pt x="26" y="14"/>
                </a:lnTo>
                <a:lnTo>
                  <a:pt x="26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9866313" y="3247717"/>
            <a:ext cx="87313" cy="87313"/>
          </a:xfrm>
          <a:custGeom>
            <a:avLst/>
            <a:gdLst>
              <a:gd name="T0" fmla="*/ 55 w 55"/>
              <a:gd name="T1" fmla="*/ 29 h 55"/>
              <a:gd name="T2" fmla="*/ 55 w 55"/>
              <a:gd name="T3" fmla="*/ 29 h 55"/>
              <a:gd name="T4" fmla="*/ 52 w 55"/>
              <a:gd name="T5" fmla="*/ 40 h 55"/>
              <a:gd name="T6" fmla="*/ 48 w 55"/>
              <a:gd name="T7" fmla="*/ 48 h 55"/>
              <a:gd name="T8" fmla="*/ 37 w 55"/>
              <a:gd name="T9" fmla="*/ 55 h 55"/>
              <a:gd name="T10" fmla="*/ 30 w 55"/>
              <a:gd name="T11" fmla="*/ 55 h 55"/>
              <a:gd name="T12" fmla="*/ 30 w 55"/>
              <a:gd name="T13" fmla="*/ 55 h 55"/>
              <a:gd name="T14" fmla="*/ 19 w 55"/>
              <a:gd name="T15" fmla="*/ 55 h 55"/>
              <a:gd name="T16" fmla="*/ 8 w 55"/>
              <a:gd name="T17" fmla="*/ 48 h 55"/>
              <a:gd name="T18" fmla="*/ 4 w 55"/>
              <a:gd name="T19" fmla="*/ 40 h 55"/>
              <a:gd name="T20" fmla="*/ 0 w 55"/>
              <a:gd name="T21" fmla="*/ 29 h 55"/>
              <a:gd name="T22" fmla="*/ 0 w 55"/>
              <a:gd name="T23" fmla="*/ 29 h 55"/>
              <a:gd name="T24" fmla="*/ 4 w 55"/>
              <a:gd name="T25" fmla="*/ 18 h 55"/>
              <a:gd name="T26" fmla="*/ 8 w 55"/>
              <a:gd name="T27" fmla="*/ 7 h 55"/>
              <a:gd name="T28" fmla="*/ 19 w 55"/>
              <a:gd name="T29" fmla="*/ 4 h 55"/>
              <a:gd name="T30" fmla="*/ 30 w 55"/>
              <a:gd name="T31" fmla="*/ 0 h 55"/>
              <a:gd name="T32" fmla="*/ 30 w 55"/>
              <a:gd name="T33" fmla="*/ 0 h 55"/>
              <a:gd name="T34" fmla="*/ 37 w 55"/>
              <a:gd name="T35" fmla="*/ 4 h 55"/>
              <a:gd name="T36" fmla="*/ 48 w 55"/>
              <a:gd name="T37" fmla="*/ 7 h 55"/>
              <a:gd name="T38" fmla="*/ 52 w 55"/>
              <a:gd name="T39" fmla="*/ 18 h 55"/>
              <a:gd name="T40" fmla="*/ 55 w 55"/>
              <a:gd name="T41" fmla="*/ 29 h 55"/>
              <a:gd name="T42" fmla="*/ 55 w 55"/>
              <a:gd name="T43" fmla="*/ 2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9"/>
                </a:moveTo>
                <a:lnTo>
                  <a:pt x="55" y="29"/>
                </a:lnTo>
                <a:lnTo>
                  <a:pt x="52" y="40"/>
                </a:lnTo>
                <a:lnTo>
                  <a:pt x="48" y="48"/>
                </a:lnTo>
                <a:lnTo>
                  <a:pt x="37" y="55"/>
                </a:lnTo>
                <a:lnTo>
                  <a:pt x="30" y="55"/>
                </a:lnTo>
                <a:lnTo>
                  <a:pt x="30" y="55"/>
                </a:lnTo>
                <a:lnTo>
                  <a:pt x="19" y="55"/>
                </a:lnTo>
                <a:lnTo>
                  <a:pt x="8" y="48"/>
                </a:lnTo>
                <a:lnTo>
                  <a:pt x="4" y="40"/>
                </a:lnTo>
                <a:lnTo>
                  <a:pt x="0" y="29"/>
                </a:lnTo>
                <a:lnTo>
                  <a:pt x="0" y="29"/>
                </a:lnTo>
                <a:lnTo>
                  <a:pt x="4" y="18"/>
                </a:lnTo>
                <a:lnTo>
                  <a:pt x="8" y="7"/>
                </a:lnTo>
                <a:lnTo>
                  <a:pt x="19" y="4"/>
                </a:lnTo>
                <a:lnTo>
                  <a:pt x="30" y="0"/>
                </a:lnTo>
                <a:lnTo>
                  <a:pt x="30" y="0"/>
                </a:lnTo>
                <a:lnTo>
                  <a:pt x="37" y="4"/>
                </a:lnTo>
                <a:lnTo>
                  <a:pt x="48" y="7"/>
                </a:lnTo>
                <a:lnTo>
                  <a:pt x="52" y="18"/>
                </a:lnTo>
                <a:lnTo>
                  <a:pt x="55" y="29"/>
                </a:lnTo>
                <a:lnTo>
                  <a:pt x="55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8726488" y="2873067"/>
            <a:ext cx="34925" cy="41275"/>
          </a:xfrm>
          <a:custGeom>
            <a:avLst/>
            <a:gdLst>
              <a:gd name="T0" fmla="*/ 22 w 22"/>
              <a:gd name="T1" fmla="*/ 11 h 26"/>
              <a:gd name="T2" fmla="*/ 22 w 22"/>
              <a:gd name="T3" fmla="*/ 11 h 26"/>
              <a:gd name="T4" fmla="*/ 19 w 22"/>
              <a:gd name="T5" fmla="*/ 22 h 26"/>
              <a:gd name="T6" fmla="*/ 11 w 22"/>
              <a:gd name="T7" fmla="*/ 26 h 26"/>
              <a:gd name="T8" fmla="*/ 11 w 22"/>
              <a:gd name="T9" fmla="*/ 26 h 26"/>
              <a:gd name="T10" fmla="*/ 4 w 22"/>
              <a:gd name="T11" fmla="*/ 22 h 26"/>
              <a:gd name="T12" fmla="*/ 0 w 22"/>
              <a:gd name="T13" fmla="*/ 11 h 26"/>
              <a:gd name="T14" fmla="*/ 0 w 22"/>
              <a:gd name="T15" fmla="*/ 11 h 26"/>
              <a:gd name="T16" fmla="*/ 4 w 22"/>
              <a:gd name="T17" fmla="*/ 4 h 26"/>
              <a:gd name="T18" fmla="*/ 11 w 22"/>
              <a:gd name="T19" fmla="*/ 0 h 26"/>
              <a:gd name="T20" fmla="*/ 11 w 22"/>
              <a:gd name="T21" fmla="*/ 0 h 26"/>
              <a:gd name="T22" fmla="*/ 19 w 22"/>
              <a:gd name="T23" fmla="*/ 4 h 26"/>
              <a:gd name="T24" fmla="*/ 22 w 22"/>
              <a:gd name="T25" fmla="*/ 11 h 26"/>
              <a:gd name="T26" fmla="*/ 22 w 22"/>
              <a:gd name="T27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6">
                <a:moveTo>
                  <a:pt x="22" y="11"/>
                </a:moveTo>
                <a:lnTo>
                  <a:pt x="22" y="11"/>
                </a:lnTo>
                <a:lnTo>
                  <a:pt x="19" y="22"/>
                </a:lnTo>
                <a:lnTo>
                  <a:pt x="11" y="26"/>
                </a:lnTo>
                <a:lnTo>
                  <a:pt x="11" y="26"/>
                </a:lnTo>
                <a:lnTo>
                  <a:pt x="4" y="22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2" y="11"/>
                </a:lnTo>
                <a:lnTo>
                  <a:pt x="22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8697913" y="2849255"/>
            <a:ext cx="87313" cy="88900"/>
          </a:xfrm>
          <a:custGeom>
            <a:avLst/>
            <a:gdLst>
              <a:gd name="T0" fmla="*/ 55 w 55"/>
              <a:gd name="T1" fmla="*/ 26 h 56"/>
              <a:gd name="T2" fmla="*/ 55 w 55"/>
              <a:gd name="T3" fmla="*/ 26 h 56"/>
              <a:gd name="T4" fmla="*/ 55 w 55"/>
              <a:gd name="T5" fmla="*/ 37 h 56"/>
              <a:gd name="T6" fmla="*/ 48 w 55"/>
              <a:gd name="T7" fmla="*/ 48 h 56"/>
              <a:gd name="T8" fmla="*/ 40 w 55"/>
              <a:gd name="T9" fmla="*/ 52 h 56"/>
              <a:gd name="T10" fmla="*/ 29 w 55"/>
              <a:gd name="T11" fmla="*/ 56 h 56"/>
              <a:gd name="T12" fmla="*/ 29 w 55"/>
              <a:gd name="T13" fmla="*/ 56 h 56"/>
              <a:gd name="T14" fmla="*/ 18 w 55"/>
              <a:gd name="T15" fmla="*/ 52 h 56"/>
              <a:gd name="T16" fmla="*/ 11 w 55"/>
              <a:gd name="T17" fmla="*/ 48 h 56"/>
              <a:gd name="T18" fmla="*/ 3 w 55"/>
              <a:gd name="T19" fmla="*/ 37 h 56"/>
              <a:gd name="T20" fmla="*/ 0 w 55"/>
              <a:gd name="T21" fmla="*/ 26 h 56"/>
              <a:gd name="T22" fmla="*/ 0 w 55"/>
              <a:gd name="T23" fmla="*/ 26 h 56"/>
              <a:gd name="T24" fmla="*/ 3 w 55"/>
              <a:gd name="T25" fmla="*/ 19 h 56"/>
              <a:gd name="T26" fmla="*/ 11 w 55"/>
              <a:gd name="T27" fmla="*/ 8 h 56"/>
              <a:gd name="T28" fmla="*/ 18 w 55"/>
              <a:gd name="T29" fmla="*/ 4 h 56"/>
              <a:gd name="T30" fmla="*/ 29 w 55"/>
              <a:gd name="T31" fmla="*/ 0 h 56"/>
              <a:gd name="T32" fmla="*/ 29 w 55"/>
              <a:gd name="T33" fmla="*/ 0 h 56"/>
              <a:gd name="T34" fmla="*/ 40 w 55"/>
              <a:gd name="T35" fmla="*/ 4 h 56"/>
              <a:gd name="T36" fmla="*/ 48 w 55"/>
              <a:gd name="T37" fmla="*/ 8 h 56"/>
              <a:gd name="T38" fmla="*/ 55 w 55"/>
              <a:gd name="T39" fmla="*/ 19 h 56"/>
              <a:gd name="T40" fmla="*/ 55 w 55"/>
              <a:gd name="T41" fmla="*/ 26 h 56"/>
              <a:gd name="T42" fmla="*/ 55 w 55"/>
              <a:gd name="T43" fmla="*/ 2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6">
                <a:moveTo>
                  <a:pt x="55" y="26"/>
                </a:moveTo>
                <a:lnTo>
                  <a:pt x="55" y="26"/>
                </a:lnTo>
                <a:lnTo>
                  <a:pt x="55" y="37"/>
                </a:lnTo>
                <a:lnTo>
                  <a:pt x="48" y="48"/>
                </a:lnTo>
                <a:lnTo>
                  <a:pt x="40" y="52"/>
                </a:lnTo>
                <a:lnTo>
                  <a:pt x="29" y="56"/>
                </a:lnTo>
                <a:lnTo>
                  <a:pt x="29" y="56"/>
                </a:lnTo>
                <a:lnTo>
                  <a:pt x="18" y="52"/>
                </a:lnTo>
                <a:lnTo>
                  <a:pt x="11" y="48"/>
                </a:lnTo>
                <a:lnTo>
                  <a:pt x="3" y="37"/>
                </a:lnTo>
                <a:lnTo>
                  <a:pt x="0" y="26"/>
                </a:lnTo>
                <a:lnTo>
                  <a:pt x="0" y="26"/>
                </a:lnTo>
                <a:lnTo>
                  <a:pt x="3" y="19"/>
                </a:lnTo>
                <a:lnTo>
                  <a:pt x="11" y="8"/>
                </a:lnTo>
                <a:lnTo>
                  <a:pt x="18" y="4"/>
                </a:lnTo>
                <a:lnTo>
                  <a:pt x="29" y="0"/>
                </a:lnTo>
                <a:lnTo>
                  <a:pt x="29" y="0"/>
                </a:lnTo>
                <a:lnTo>
                  <a:pt x="40" y="4"/>
                </a:lnTo>
                <a:lnTo>
                  <a:pt x="48" y="8"/>
                </a:lnTo>
                <a:lnTo>
                  <a:pt x="55" y="19"/>
                </a:lnTo>
                <a:lnTo>
                  <a:pt x="55" y="26"/>
                </a:lnTo>
                <a:lnTo>
                  <a:pt x="55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8031163" y="2153930"/>
            <a:ext cx="34925" cy="34925"/>
          </a:xfrm>
          <a:custGeom>
            <a:avLst/>
            <a:gdLst>
              <a:gd name="T0" fmla="*/ 22 w 22"/>
              <a:gd name="T1" fmla="*/ 11 h 22"/>
              <a:gd name="T2" fmla="*/ 22 w 22"/>
              <a:gd name="T3" fmla="*/ 11 h 22"/>
              <a:gd name="T4" fmla="*/ 18 w 22"/>
              <a:gd name="T5" fmla="*/ 19 h 22"/>
              <a:gd name="T6" fmla="*/ 11 w 22"/>
              <a:gd name="T7" fmla="*/ 22 h 22"/>
              <a:gd name="T8" fmla="*/ 11 w 22"/>
              <a:gd name="T9" fmla="*/ 22 h 22"/>
              <a:gd name="T10" fmla="*/ 4 w 22"/>
              <a:gd name="T11" fmla="*/ 19 h 22"/>
              <a:gd name="T12" fmla="*/ 0 w 22"/>
              <a:gd name="T13" fmla="*/ 11 h 22"/>
              <a:gd name="T14" fmla="*/ 0 w 22"/>
              <a:gd name="T15" fmla="*/ 11 h 22"/>
              <a:gd name="T16" fmla="*/ 4 w 22"/>
              <a:gd name="T17" fmla="*/ 4 h 22"/>
              <a:gd name="T18" fmla="*/ 11 w 22"/>
              <a:gd name="T19" fmla="*/ 0 h 22"/>
              <a:gd name="T20" fmla="*/ 11 w 22"/>
              <a:gd name="T21" fmla="*/ 0 h 22"/>
              <a:gd name="T22" fmla="*/ 18 w 22"/>
              <a:gd name="T23" fmla="*/ 4 h 22"/>
              <a:gd name="T24" fmla="*/ 22 w 22"/>
              <a:gd name="T25" fmla="*/ 11 h 22"/>
              <a:gd name="T26" fmla="*/ 22 w 22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2">
                <a:moveTo>
                  <a:pt x="22" y="11"/>
                </a:moveTo>
                <a:lnTo>
                  <a:pt x="22" y="11"/>
                </a:lnTo>
                <a:lnTo>
                  <a:pt x="18" y="19"/>
                </a:lnTo>
                <a:lnTo>
                  <a:pt x="11" y="22"/>
                </a:lnTo>
                <a:lnTo>
                  <a:pt x="11" y="22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2" y="11"/>
                </a:lnTo>
                <a:lnTo>
                  <a:pt x="22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8002588" y="2125355"/>
            <a:ext cx="87313" cy="87313"/>
          </a:xfrm>
          <a:custGeom>
            <a:avLst/>
            <a:gdLst>
              <a:gd name="T0" fmla="*/ 55 w 55"/>
              <a:gd name="T1" fmla="*/ 29 h 55"/>
              <a:gd name="T2" fmla="*/ 55 w 55"/>
              <a:gd name="T3" fmla="*/ 29 h 55"/>
              <a:gd name="T4" fmla="*/ 55 w 55"/>
              <a:gd name="T5" fmla="*/ 40 h 55"/>
              <a:gd name="T6" fmla="*/ 47 w 55"/>
              <a:gd name="T7" fmla="*/ 48 h 55"/>
              <a:gd name="T8" fmla="*/ 40 w 55"/>
              <a:gd name="T9" fmla="*/ 55 h 55"/>
              <a:gd name="T10" fmla="*/ 29 w 55"/>
              <a:gd name="T11" fmla="*/ 55 h 55"/>
              <a:gd name="T12" fmla="*/ 29 w 55"/>
              <a:gd name="T13" fmla="*/ 55 h 55"/>
              <a:gd name="T14" fmla="*/ 18 w 55"/>
              <a:gd name="T15" fmla="*/ 55 h 55"/>
              <a:gd name="T16" fmla="*/ 11 w 55"/>
              <a:gd name="T17" fmla="*/ 48 h 55"/>
              <a:gd name="T18" fmla="*/ 3 w 55"/>
              <a:gd name="T19" fmla="*/ 40 h 55"/>
              <a:gd name="T20" fmla="*/ 0 w 55"/>
              <a:gd name="T21" fmla="*/ 29 h 55"/>
              <a:gd name="T22" fmla="*/ 0 w 55"/>
              <a:gd name="T23" fmla="*/ 29 h 55"/>
              <a:gd name="T24" fmla="*/ 3 w 55"/>
              <a:gd name="T25" fmla="*/ 18 h 55"/>
              <a:gd name="T26" fmla="*/ 11 w 55"/>
              <a:gd name="T27" fmla="*/ 11 h 55"/>
              <a:gd name="T28" fmla="*/ 18 w 55"/>
              <a:gd name="T29" fmla="*/ 3 h 55"/>
              <a:gd name="T30" fmla="*/ 29 w 55"/>
              <a:gd name="T31" fmla="*/ 0 h 55"/>
              <a:gd name="T32" fmla="*/ 29 w 55"/>
              <a:gd name="T33" fmla="*/ 0 h 55"/>
              <a:gd name="T34" fmla="*/ 40 w 55"/>
              <a:gd name="T35" fmla="*/ 3 h 55"/>
              <a:gd name="T36" fmla="*/ 47 w 55"/>
              <a:gd name="T37" fmla="*/ 11 h 55"/>
              <a:gd name="T38" fmla="*/ 55 w 55"/>
              <a:gd name="T39" fmla="*/ 18 h 55"/>
              <a:gd name="T40" fmla="*/ 55 w 55"/>
              <a:gd name="T41" fmla="*/ 29 h 55"/>
              <a:gd name="T42" fmla="*/ 55 w 55"/>
              <a:gd name="T43" fmla="*/ 2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9"/>
                </a:moveTo>
                <a:lnTo>
                  <a:pt x="55" y="29"/>
                </a:lnTo>
                <a:lnTo>
                  <a:pt x="55" y="40"/>
                </a:lnTo>
                <a:lnTo>
                  <a:pt x="47" y="48"/>
                </a:lnTo>
                <a:lnTo>
                  <a:pt x="40" y="55"/>
                </a:lnTo>
                <a:lnTo>
                  <a:pt x="29" y="55"/>
                </a:lnTo>
                <a:lnTo>
                  <a:pt x="29" y="55"/>
                </a:lnTo>
                <a:lnTo>
                  <a:pt x="18" y="55"/>
                </a:lnTo>
                <a:lnTo>
                  <a:pt x="11" y="48"/>
                </a:lnTo>
                <a:lnTo>
                  <a:pt x="3" y="40"/>
                </a:lnTo>
                <a:lnTo>
                  <a:pt x="0" y="29"/>
                </a:lnTo>
                <a:lnTo>
                  <a:pt x="0" y="29"/>
                </a:lnTo>
                <a:lnTo>
                  <a:pt x="3" y="18"/>
                </a:lnTo>
                <a:lnTo>
                  <a:pt x="11" y="11"/>
                </a:lnTo>
                <a:lnTo>
                  <a:pt x="18" y="3"/>
                </a:lnTo>
                <a:lnTo>
                  <a:pt x="29" y="0"/>
                </a:lnTo>
                <a:lnTo>
                  <a:pt x="29" y="0"/>
                </a:lnTo>
                <a:lnTo>
                  <a:pt x="40" y="3"/>
                </a:lnTo>
                <a:lnTo>
                  <a:pt x="47" y="11"/>
                </a:lnTo>
                <a:lnTo>
                  <a:pt x="55" y="18"/>
                </a:lnTo>
                <a:lnTo>
                  <a:pt x="55" y="29"/>
                </a:lnTo>
                <a:lnTo>
                  <a:pt x="55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6873875" y="1441142"/>
            <a:ext cx="41275" cy="41275"/>
          </a:xfrm>
          <a:custGeom>
            <a:avLst/>
            <a:gdLst>
              <a:gd name="T0" fmla="*/ 26 w 26"/>
              <a:gd name="T1" fmla="*/ 15 h 26"/>
              <a:gd name="T2" fmla="*/ 26 w 26"/>
              <a:gd name="T3" fmla="*/ 15 h 26"/>
              <a:gd name="T4" fmla="*/ 22 w 26"/>
              <a:gd name="T5" fmla="*/ 22 h 26"/>
              <a:gd name="T6" fmla="*/ 15 w 26"/>
              <a:gd name="T7" fmla="*/ 26 h 26"/>
              <a:gd name="T8" fmla="*/ 15 w 26"/>
              <a:gd name="T9" fmla="*/ 26 h 26"/>
              <a:gd name="T10" fmla="*/ 3 w 26"/>
              <a:gd name="T11" fmla="*/ 22 h 26"/>
              <a:gd name="T12" fmla="*/ 0 w 26"/>
              <a:gd name="T13" fmla="*/ 15 h 26"/>
              <a:gd name="T14" fmla="*/ 0 w 26"/>
              <a:gd name="T15" fmla="*/ 15 h 26"/>
              <a:gd name="T16" fmla="*/ 3 w 26"/>
              <a:gd name="T17" fmla="*/ 4 h 26"/>
              <a:gd name="T18" fmla="*/ 15 w 26"/>
              <a:gd name="T19" fmla="*/ 0 h 26"/>
              <a:gd name="T20" fmla="*/ 15 w 26"/>
              <a:gd name="T21" fmla="*/ 0 h 26"/>
              <a:gd name="T22" fmla="*/ 22 w 26"/>
              <a:gd name="T23" fmla="*/ 4 h 26"/>
              <a:gd name="T24" fmla="*/ 26 w 26"/>
              <a:gd name="T25" fmla="*/ 15 h 26"/>
              <a:gd name="T26" fmla="*/ 26 w 26"/>
              <a:gd name="T27" fmla="*/ 1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6">
                <a:moveTo>
                  <a:pt x="26" y="15"/>
                </a:moveTo>
                <a:lnTo>
                  <a:pt x="26" y="15"/>
                </a:lnTo>
                <a:lnTo>
                  <a:pt x="22" y="22"/>
                </a:lnTo>
                <a:lnTo>
                  <a:pt x="15" y="26"/>
                </a:lnTo>
                <a:lnTo>
                  <a:pt x="15" y="26"/>
                </a:lnTo>
                <a:lnTo>
                  <a:pt x="3" y="22"/>
                </a:lnTo>
                <a:lnTo>
                  <a:pt x="0" y="15"/>
                </a:lnTo>
                <a:lnTo>
                  <a:pt x="0" y="15"/>
                </a:lnTo>
                <a:lnTo>
                  <a:pt x="3" y="4"/>
                </a:lnTo>
                <a:lnTo>
                  <a:pt x="15" y="0"/>
                </a:lnTo>
                <a:lnTo>
                  <a:pt x="15" y="0"/>
                </a:lnTo>
                <a:lnTo>
                  <a:pt x="22" y="4"/>
                </a:lnTo>
                <a:lnTo>
                  <a:pt x="26" y="15"/>
                </a:lnTo>
                <a:lnTo>
                  <a:pt x="26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6850063" y="1417330"/>
            <a:ext cx="87313" cy="87313"/>
          </a:xfrm>
          <a:custGeom>
            <a:avLst/>
            <a:gdLst>
              <a:gd name="T0" fmla="*/ 55 w 55"/>
              <a:gd name="T1" fmla="*/ 30 h 55"/>
              <a:gd name="T2" fmla="*/ 55 w 55"/>
              <a:gd name="T3" fmla="*/ 30 h 55"/>
              <a:gd name="T4" fmla="*/ 55 w 55"/>
              <a:gd name="T5" fmla="*/ 41 h 55"/>
              <a:gd name="T6" fmla="*/ 48 w 55"/>
              <a:gd name="T7" fmla="*/ 48 h 55"/>
              <a:gd name="T8" fmla="*/ 41 w 55"/>
              <a:gd name="T9" fmla="*/ 55 h 55"/>
              <a:gd name="T10" fmla="*/ 30 w 55"/>
              <a:gd name="T11" fmla="*/ 55 h 55"/>
              <a:gd name="T12" fmla="*/ 30 w 55"/>
              <a:gd name="T13" fmla="*/ 55 h 55"/>
              <a:gd name="T14" fmla="*/ 18 w 55"/>
              <a:gd name="T15" fmla="*/ 55 h 55"/>
              <a:gd name="T16" fmla="*/ 7 w 55"/>
              <a:gd name="T17" fmla="*/ 48 h 55"/>
              <a:gd name="T18" fmla="*/ 4 w 55"/>
              <a:gd name="T19" fmla="*/ 41 h 55"/>
              <a:gd name="T20" fmla="*/ 0 w 55"/>
              <a:gd name="T21" fmla="*/ 30 h 55"/>
              <a:gd name="T22" fmla="*/ 0 w 55"/>
              <a:gd name="T23" fmla="*/ 30 h 55"/>
              <a:gd name="T24" fmla="*/ 4 w 55"/>
              <a:gd name="T25" fmla="*/ 19 h 55"/>
              <a:gd name="T26" fmla="*/ 7 w 55"/>
              <a:gd name="T27" fmla="*/ 7 h 55"/>
              <a:gd name="T28" fmla="*/ 18 w 55"/>
              <a:gd name="T29" fmla="*/ 4 h 55"/>
              <a:gd name="T30" fmla="*/ 30 w 55"/>
              <a:gd name="T31" fmla="*/ 0 h 55"/>
              <a:gd name="T32" fmla="*/ 30 w 55"/>
              <a:gd name="T33" fmla="*/ 0 h 55"/>
              <a:gd name="T34" fmla="*/ 41 w 55"/>
              <a:gd name="T35" fmla="*/ 4 h 55"/>
              <a:gd name="T36" fmla="*/ 48 w 55"/>
              <a:gd name="T37" fmla="*/ 7 h 55"/>
              <a:gd name="T38" fmla="*/ 55 w 55"/>
              <a:gd name="T39" fmla="*/ 19 h 55"/>
              <a:gd name="T40" fmla="*/ 55 w 55"/>
              <a:gd name="T41" fmla="*/ 30 h 55"/>
              <a:gd name="T42" fmla="*/ 55 w 55"/>
              <a:gd name="T43" fmla="*/ 3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30"/>
                </a:moveTo>
                <a:lnTo>
                  <a:pt x="55" y="30"/>
                </a:lnTo>
                <a:lnTo>
                  <a:pt x="55" y="41"/>
                </a:lnTo>
                <a:lnTo>
                  <a:pt x="48" y="48"/>
                </a:lnTo>
                <a:lnTo>
                  <a:pt x="41" y="55"/>
                </a:lnTo>
                <a:lnTo>
                  <a:pt x="30" y="55"/>
                </a:lnTo>
                <a:lnTo>
                  <a:pt x="30" y="55"/>
                </a:lnTo>
                <a:lnTo>
                  <a:pt x="18" y="55"/>
                </a:lnTo>
                <a:lnTo>
                  <a:pt x="7" y="48"/>
                </a:lnTo>
                <a:lnTo>
                  <a:pt x="4" y="41"/>
                </a:lnTo>
                <a:lnTo>
                  <a:pt x="0" y="30"/>
                </a:lnTo>
                <a:lnTo>
                  <a:pt x="0" y="30"/>
                </a:lnTo>
                <a:lnTo>
                  <a:pt x="4" y="19"/>
                </a:lnTo>
                <a:lnTo>
                  <a:pt x="7" y="7"/>
                </a:lnTo>
                <a:lnTo>
                  <a:pt x="18" y="4"/>
                </a:lnTo>
                <a:lnTo>
                  <a:pt x="30" y="0"/>
                </a:lnTo>
                <a:lnTo>
                  <a:pt x="30" y="0"/>
                </a:lnTo>
                <a:lnTo>
                  <a:pt x="41" y="4"/>
                </a:lnTo>
                <a:lnTo>
                  <a:pt x="48" y="7"/>
                </a:lnTo>
                <a:lnTo>
                  <a:pt x="55" y="19"/>
                </a:lnTo>
                <a:lnTo>
                  <a:pt x="55" y="30"/>
                </a:lnTo>
                <a:lnTo>
                  <a:pt x="55" y="30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9170988" y="1410980"/>
            <a:ext cx="34925" cy="36513"/>
          </a:xfrm>
          <a:custGeom>
            <a:avLst/>
            <a:gdLst>
              <a:gd name="T0" fmla="*/ 22 w 22"/>
              <a:gd name="T1" fmla="*/ 11 h 23"/>
              <a:gd name="T2" fmla="*/ 22 w 22"/>
              <a:gd name="T3" fmla="*/ 11 h 23"/>
              <a:gd name="T4" fmla="*/ 18 w 22"/>
              <a:gd name="T5" fmla="*/ 19 h 23"/>
              <a:gd name="T6" fmla="*/ 11 w 22"/>
              <a:gd name="T7" fmla="*/ 23 h 23"/>
              <a:gd name="T8" fmla="*/ 11 w 22"/>
              <a:gd name="T9" fmla="*/ 23 h 23"/>
              <a:gd name="T10" fmla="*/ 4 w 22"/>
              <a:gd name="T11" fmla="*/ 19 h 23"/>
              <a:gd name="T12" fmla="*/ 0 w 22"/>
              <a:gd name="T13" fmla="*/ 11 h 23"/>
              <a:gd name="T14" fmla="*/ 0 w 22"/>
              <a:gd name="T15" fmla="*/ 11 h 23"/>
              <a:gd name="T16" fmla="*/ 4 w 22"/>
              <a:gd name="T17" fmla="*/ 4 h 23"/>
              <a:gd name="T18" fmla="*/ 11 w 22"/>
              <a:gd name="T19" fmla="*/ 0 h 23"/>
              <a:gd name="T20" fmla="*/ 11 w 22"/>
              <a:gd name="T21" fmla="*/ 0 h 23"/>
              <a:gd name="T22" fmla="*/ 18 w 22"/>
              <a:gd name="T23" fmla="*/ 4 h 23"/>
              <a:gd name="T24" fmla="*/ 22 w 22"/>
              <a:gd name="T25" fmla="*/ 11 h 23"/>
              <a:gd name="T26" fmla="*/ 22 w 22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3">
                <a:moveTo>
                  <a:pt x="22" y="11"/>
                </a:moveTo>
                <a:lnTo>
                  <a:pt x="22" y="11"/>
                </a:lnTo>
                <a:lnTo>
                  <a:pt x="18" y="19"/>
                </a:lnTo>
                <a:lnTo>
                  <a:pt x="11" y="23"/>
                </a:lnTo>
                <a:lnTo>
                  <a:pt x="11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2" y="11"/>
                </a:lnTo>
                <a:lnTo>
                  <a:pt x="22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9142413" y="1388755"/>
            <a:ext cx="87313" cy="87313"/>
          </a:xfrm>
          <a:custGeom>
            <a:avLst/>
            <a:gdLst>
              <a:gd name="T0" fmla="*/ 55 w 55"/>
              <a:gd name="T1" fmla="*/ 25 h 55"/>
              <a:gd name="T2" fmla="*/ 55 w 55"/>
              <a:gd name="T3" fmla="*/ 25 h 55"/>
              <a:gd name="T4" fmla="*/ 55 w 55"/>
              <a:gd name="T5" fmla="*/ 37 h 55"/>
              <a:gd name="T6" fmla="*/ 47 w 55"/>
              <a:gd name="T7" fmla="*/ 44 h 55"/>
              <a:gd name="T8" fmla="*/ 40 w 55"/>
              <a:gd name="T9" fmla="*/ 51 h 55"/>
              <a:gd name="T10" fmla="*/ 29 w 55"/>
              <a:gd name="T11" fmla="*/ 55 h 55"/>
              <a:gd name="T12" fmla="*/ 29 w 55"/>
              <a:gd name="T13" fmla="*/ 55 h 55"/>
              <a:gd name="T14" fmla="*/ 18 w 55"/>
              <a:gd name="T15" fmla="*/ 51 h 55"/>
              <a:gd name="T16" fmla="*/ 11 w 55"/>
              <a:gd name="T17" fmla="*/ 44 h 55"/>
              <a:gd name="T18" fmla="*/ 3 w 55"/>
              <a:gd name="T19" fmla="*/ 37 h 55"/>
              <a:gd name="T20" fmla="*/ 0 w 55"/>
              <a:gd name="T21" fmla="*/ 25 h 55"/>
              <a:gd name="T22" fmla="*/ 0 w 55"/>
              <a:gd name="T23" fmla="*/ 25 h 55"/>
              <a:gd name="T24" fmla="*/ 3 w 55"/>
              <a:gd name="T25" fmla="*/ 14 h 55"/>
              <a:gd name="T26" fmla="*/ 11 w 55"/>
              <a:gd name="T27" fmla="*/ 7 h 55"/>
              <a:gd name="T28" fmla="*/ 18 w 55"/>
              <a:gd name="T29" fmla="*/ 0 h 55"/>
              <a:gd name="T30" fmla="*/ 29 w 55"/>
              <a:gd name="T31" fmla="*/ 0 h 55"/>
              <a:gd name="T32" fmla="*/ 29 w 55"/>
              <a:gd name="T33" fmla="*/ 0 h 55"/>
              <a:gd name="T34" fmla="*/ 40 w 55"/>
              <a:gd name="T35" fmla="*/ 0 h 55"/>
              <a:gd name="T36" fmla="*/ 47 w 55"/>
              <a:gd name="T37" fmla="*/ 7 h 55"/>
              <a:gd name="T38" fmla="*/ 55 w 55"/>
              <a:gd name="T39" fmla="*/ 14 h 55"/>
              <a:gd name="T40" fmla="*/ 55 w 55"/>
              <a:gd name="T41" fmla="*/ 25 h 55"/>
              <a:gd name="T42" fmla="*/ 55 w 55"/>
              <a:gd name="T43" fmla="*/ 2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5"/>
                </a:moveTo>
                <a:lnTo>
                  <a:pt x="55" y="25"/>
                </a:lnTo>
                <a:lnTo>
                  <a:pt x="55" y="37"/>
                </a:lnTo>
                <a:lnTo>
                  <a:pt x="47" y="44"/>
                </a:lnTo>
                <a:lnTo>
                  <a:pt x="40" y="51"/>
                </a:lnTo>
                <a:lnTo>
                  <a:pt x="29" y="55"/>
                </a:lnTo>
                <a:lnTo>
                  <a:pt x="29" y="55"/>
                </a:lnTo>
                <a:lnTo>
                  <a:pt x="18" y="51"/>
                </a:lnTo>
                <a:lnTo>
                  <a:pt x="11" y="44"/>
                </a:lnTo>
                <a:lnTo>
                  <a:pt x="3" y="37"/>
                </a:lnTo>
                <a:lnTo>
                  <a:pt x="0" y="25"/>
                </a:lnTo>
                <a:lnTo>
                  <a:pt x="0" y="25"/>
                </a:lnTo>
                <a:lnTo>
                  <a:pt x="3" y="14"/>
                </a:lnTo>
                <a:lnTo>
                  <a:pt x="11" y="7"/>
                </a:lnTo>
                <a:lnTo>
                  <a:pt x="18" y="0"/>
                </a:lnTo>
                <a:lnTo>
                  <a:pt x="29" y="0"/>
                </a:lnTo>
                <a:lnTo>
                  <a:pt x="29" y="0"/>
                </a:lnTo>
                <a:lnTo>
                  <a:pt x="40" y="0"/>
                </a:lnTo>
                <a:lnTo>
                  <a:pt x="47" y="7"/>
                </a:lnTo>
                <a:lnTo>
                  <a:pt x="55" y="14"/>
                </a:lnTo>
                <a:lnTo>
                  <a:pt x="55" y="25"/>
                </a:lnTo>
                <a:lnTo>
                  <a:pt x="55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9469438" y="4539942"/>
            <a:ext cx="41275" cy="34925"/>
          </a:xfrm>
          <a:custGeom>
            <a:avLst/>
            <a:gdLst>
              <a:gd name="T0" fmla="*/ 26 w 26"/>
              <a:gd name="T1" fmla="*/ 11 h 22"/>
              <a:gd name="T2" fmla="*/ 26 w 26"/>
              <a:gd name="T3" fmla="*/ 11 h 22"/>
              <a:gd name="T4" fmla="*/ 22 w 26"/>
              <a:gd name="T5" fmla="*/ 18 h 22"/>
              <a:gd name="T6" fmla="*/ 15 w 26"/>
              <a:gd name="T7" fmla="*/ 22 h 22"/>
              <a:gd name="T8" fmla="*/ 15 w 26"/>
              <a:gd name="T9" fmla="*/ 22 h 22"/>
              <a:gd name="T10" fmla="*/ 4 w 26"/>
              <a:gd name="T11" fmla="*/ 18 h 22"/>
              <a:gd name="T12" fmla="*/ 0 w 26"/>
              <a:gd name="T13" fmla="*/ 11 h 22"/>
              <a:gd name="T14" fmla="*/ 0 w 26"/>
              <a:gd name="T15" fmla="*/ 11 h 22"/>
              <a:gd name="T16" fmla="*/ 4 w 26"/>
              <a:gd name="T17" fmla="*/ 3 h 22"/>
              <a:gd name="T18" fmla="*/ 15 w 26"/>
              <a:gd name="T19" fmla="*/ 0 h 22"/>
              <a:gd name="T20" fmla="*/ 15 w 26"/>
              <a:gd name="T21" fmla="*/ 0 h 22"/>
              <a:gd name="T22" fmla="*/ 22 w 26"/>
              <a:gd name="T23" fmla="*/ 3 h 22"/>
              <a:gd name="T24" fmla="*/ 26 w 26"/>
              <a:gd name="T25" fmla="*/ 11 h 22"/>
              <a:gd name="T26" fmla="*/ 26 w 26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2">
                <a:moveTo>
                  <a:pt x="26" y="11"/>
                </a:moveTo>
                <a:lnTo>
                  <a:pt x="26" y="11"/>
                </a:lnTo>
                <a:lnTo>
                  <a:pt x="22" y="18"/>
                </a:lnTo>
                <a:lnTo>
                  <a:pt x="15" y="22"/>
                </a:lnTo>
                <a:lnTo>
                  <a:pt x="15" y="22"/>
                </a:lnTo>
                <a:lnTo>
                  <a:pt x="4" y="18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5" y="0"/>
                </a:lnTo>
                <a:lnTo>
                  <a:pt x="15" y="0"/>
                </a:lnTo>
                <a:lnTo>
                  <a:pt x="22" y="3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9445625" y="4516130"/>
            <a:ext cx="87313" cy="87313"/>
          </a:xfrm>
          <a:custGeom>
            <a:avLst/>
            <a:gdLst>
              <a:gd name="T0" fmla="*/ 55 w 55"/>
              <a:gd name="T1" fmla="*/ 26 h 55"/>
              <a:gd name="T2" fmla="*/ 55 w 55"/>
              <a:gd name="T3" fmla="*/ 26 h 55"/>
              <a:gd name="T4" fmla="*/ 52 w 55"/>
              <a:gd name="T5" fmla="*/ 37 h 55"/>
              <a:gd name="T6" fmla="*/ 48 w 55"/>
              <a:gd name="T7" fmla="*/ 44 h 55"/>
              <a:gd name="T8" fmla="*/ 37 w 55"/>
              <a:gd name="T9" fmla="*/ 52 h 55"/>
              <a:gd name="T10" fmla="*/ 30 w 55"/>
              <a:gd name="T11" fmla="*/ 55 h 55"/>
              <a:gd name="T12" fmla="*/ 30 w 55"/>
              <a:gd name="T13" fmla="*/ 55 h 55"/>
              <a:gd name="T14" fmla="*/ 19 w 55"/>
              <a:gd name="T15" fmla="*/ 52 h 55"/>
              <a:gd name="T16" fmla="*/ 7 w 55"/>
              <a:gd name="T17" fmla="*/ 44 h 55"/>
              <a:gd name="T18" fmla="*/ 4 w 55"/>
              <a:gd name="T19" fmla="*/ 37 h 55"/>
              <a:gd name="T20" fmla="*/ 0 w 55"/>
              <a:gd name="T21" fmla="*/ 26 h 55"/>
              <a:gd name="T22" fmla="*/ 0 w 55"/>
              <a:gd name="T23" fmla="*/ 26 h 55"/>
              <a:gd name="T24" fmla="*/ 4 w 55"/>
              <a:gd name="T25" fmla="*/ 15 h 55"/>
              <a:gd name="T26" fmla="*/ 7 w 55"/>
              <a:gd name="T27" fmla="*/ 7 h 55"/>
              <a:gd name="T28" fmla="*/ 19 w 55"/>
              <a:gd name="T29" fmla="*/ 0 h 55"/>
              <a:gd name="T30" fmla="*/ 30 w 55"/>
              <a:gd name="T31" fmla="*/ 0 h 55"/>
              <a:gd name="T32" fmla="*/ 30 w 55"/>
              <a:gd name="T33" fmla="*/ 0 h 55"/>
              <a:gd name="T34" fmla="*/ 37 w 55"/>
              <a:gd name="T35" fmla="*/ 0 h 55"/>
              <a:gd name="T36" fmla="*/ 48 w 55"/>
              <a:gd name="T37" fmla="*/ 7 h 55"/>
              <a:gd name="T38" fmla="*/ 52 w 55"/>
              <a:gd name="T39" fmla="*/ 15 h 55"/>
              <a:gd name="T40" fmla="*/ 55 w 55"/>
              <a:gd name="T41" fmla="*/ 26 h 55"/>
              <a:gd name="T42" fmla="*/ 55 w 55"/>
              <a:gd name="T43" fmla="*/ 2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6"/>
                </a:moveTo>
                <a:lnTo>
                  <a:pt x="55" y="26"/>
                </a:lnTo>
                <a:lnTo>
                  <a:pt x="52" y="37"/>
                </a:lnTo>
                <a:lnTo>
                  <a:pt x="48" y="44"/>
                </a:lnTo>
                <a:lnTo>
                  <a:pt x="37" y="52"/>
                </a:lnTo>
                <a:lnTo>
                  <a:pt x="30" y="55"/>
                </a:lnTo>
                <a:lnTo>
                  <a:pt x="30" y="55"/>
                </a:lnTo>
                <a:lnTo>
                  <a:pt x="19" y="52"/>
                </a:lnTo>
                <a:lnTo>
                  <a:pt x="7" y="44"/>
                </a:lnTo>
                <a:lnTo>
                  <a:pt x="4" y="37"/>
                </a:lnTo>
                <a:lnTo>
                  <a:pt x="0" y="26"/>
                </a:lnTo>
                <a:lnTo>
                  <a:pt x="0" y="26"/>
                </a:lnTo>
                <a:lnTo>
                  <a:pt x="4" y="15"/>
                </a:lnTo>
                <a:lnTo>
                  <a:pt x="7" y="7"/>
                </a:lnTo>
                <a:lnTo>
                  <a:pt x="19" y="0"/>
                </a:lnTo>
                <a:lnTo>
                  <a:pt x="30" y="0"/>
                </a:lnTo>
                <a:lnTo>
                  <a:pt x="30" y="0"/>
                </a:lnTo>
                <a:lnTo>
                  <a:pt x="37" y="0"/>
                </a:lnTo>
                <a:lnTo>
                  <a:pt x="48" y="7"/>
                </a:lnTo>
                <a:lnTo>
                  <a:pt x="52" y="15"/>
                </a:lnTo>
                <a:lnTo>
                  <a:pt x="55" y="26"/>
                </a:lnTo>
                <a:lnTo>
                  <a:pt x="55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8861425" y="4509780"/>
            <a:ext cx="41275" cy="41275"/>
          </a:xfrm>
          <a:custGeom>
            <a:avLst/>
            <a:gdLst>
              <a:gd name="T0" fmla="*/ 26 w 26"/>
              <a:gd name="T1" fmla="*/ 11 h 26"/>
              <a:gd name="T2" fmla="*/ 26 w 26"/>
              <a:gd name="T3" fmla="*/ 11 h 26"/>
              <a:gd name="T4" fmla="*/ 22 w 26"/>
              <a:gd name="T5" fmla="*/ 22 h 26"/>
              <a:gd name="T6" fmla="*/ 15 w 26"/>
              <a:gd name="T7" fmla="*/ 26 h 26"/>
              <a:gd name="T8" fmla="*/ 15 w 26"/>
              <a:gd name="T9" fmla="*/ 26 h 26"/>
              <a:gd name="T10" fmla="*/ 4 w 26"/>
              <a:gd name="T11" fmla="*/ 22 h 26"/>
              <a:gd name="T12" fmla="*/ 0 w 26"/>
              <a:gd name="T13" fmla="*/ 11 h 26"/>
              <a:gd name="T14" fmla="*/ 0 w 26"/>
              <a:gd name="T15" fmla="*/ 11 h 26"/>
              <a:gd name="T16" fmla="*/ 4 w 26"/>
              <a:gd name="T17" fmla="*/ 4 h 26"/>
              <a:gd name="T18" fmla="*/ 15 w 26"/>
              <a:gd name="T19" fmla="*/ 0 h 26"/>
              <a:gd name="T20" fmla="*/ 15 w 26"/>
              <a:gd name="T21" fmla="*/ 0 h 26"/>
              <a:gd name="T22" fmla="*/ 22 w 26"/>
              <a:gd name="T23" fmla="*/ 4 h 26"/>
              <a:gd name="T24" fmla="*/ 26 w 26"/>
              <a:gd name="T25" fmla="*/ 11 h 26"/>
              <a:gd name="T26" fmla="*/ 26 w 26"/>
              <a:gd name="T27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6">
                <a:moveTo>
                  <a:pt x="26" y="11"/>
                </a:moveTo>
                <a:lnTo>
                  <a:pt x="26" y="11"/>
                </a:lnTo>
                <a:lnTo>
                  <a:pt x="22" y="22"/>
                </a:lnTo>
                <a:lnTo>
                  <a:pt x="15" y="26"/>
                </a:lnTo>
                <a:lnTo>
                  <a:pt x="15" y="26"/>
                </a:lnTo>
                <a:lnTo>
                  <a:pt x="4" y="22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5" y="0"/>
                </a:lnTo>
                <a:lnTo>
                  <a:pt x="15" y="0"/>
                </a:lnTo>
                <a:lnTo>
                  <a:pt x="22" y="4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8837613" y="4487555"/>
            <a:ext cx="87313" cy="87313"/>
          </a:xfrm>
          <a:custGeom>
            <a:avLst/>
            <a:gdLst>
              <a:gd name="T0" fmla="*/ 55 w 55"/>
              <a:gd name="T1" fmla="*/ 25 h 55"/>
              <a:gd name="T2" fmla="*/ 55 w 55"/>
              <a:gd name="T3" fmla="*/ 25 h 55"/>
              <a:gd name="T4" fmla="*/ 55 w 55"/>
              <a:gd name="T5" fmla="*/ 36 h 55"/>
              <a:gd name="T6" fmla="*/ 48 w 55"/>
              <a:gd name="T7" fmla="*/ 47 h 55"/>
              <a:gd name="T8" fmla="*/ 41 w 55"/>
              <a:gd name="T9" fmla="*/ 51 h 55"/>
              <a:gd name="T10" fmla="*/ 30 w 55"/>
              <a:gd name="T11" fmla="*/ 55 h 55"/>
              <a:gd name="T12" fmla="*/ 30 w 55"/>
              <a:gd name="T13" fmla="*/ 55 h 55"/>
              <a:gd name="T14" fmla="*/ 19 w 55"/>
              <a:gd name="T15" fmla="*/ 51 h 55"/>
              <a:gd name="T16" fmla="*/ 7 w 55"/>
              <a:gd name="T17" fmla="*/ 47 h 55"/>
              <a:gd name="T18" fmla="*/ 4 w 55"/>
              <a:gd name="T19" fmla="*/ 36 h 55"/>
              <a:gd name="T20" fmla="*/ 0 w 55"/>
              <a:gd name="T21" fmla="*/ 25 h 55"/>
              <a:gd name="T22" fmla="*/ 0 w 55"/>
              <a:gd name="T23" fmla="*/ 25 h 55"/>
              <a:gd name="T24" fmla="*/ 4 w 55"/>
              <a:gd name="T25" fmla="*/ 14 h 55"/>
              <a:gd name="T26" fmla="*/ 7 w 55"/>
              <a:gd name="T27" fmla="*/ 7 h 55"/>
              <a:gd name="T28" fmla="*/ 19 w 55"/>
              <a:gd name="T29" fmla="*/ 0 h 55"/>
              <a:gd name="T30" fmla="*/ 30 w 55"/>
              <a:gd name="T31" fmla="*/ 0 h 55"/>
              <a:gd name="T32" fmla="*/ 30 w 55"/>
              <a:gd name="T33" fmla="*/ 0 h 55"/>
              <a:gd name="T34" fmla="*/ 41 w 55"/>
              <a:gd name="T35" fmla="*/ 0 h 55"/>
              <a:gd name="T36" fmla="*/ 48 w 55"/>
              <a:gd name="T37" fmla="*/ 7 h 55"/>
              <a:gd name="T38" fmla="*/ 55 w 55"/>
              <a:gd name="T39" fmla="*/ 14 h 55"/>
              <a:gd name="T40" fmla="*/ 55 w 55"/>
              <a:gd name="T41" fmla="*/ 25 h 55"/>
              <a:gd name="T42" fmla="*/ 55 w 55"/>
              <a:gd name="T43" fmla="*/ 2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5"/>
                </a:moveTo>
                <a:lnTo>
                  <a:pt x="55" y="25"/>
                </a:lnTo>
                <a:lnTo>
                  <a:pt x="55" y="36"/>
                </a:lnTo>
                <a:lnTo>
                  <a:pt x="48" y="47"/>
                </a:lnTo>
                <a:lnTo>
                  <a:pt x="41" y="51"/>
                </a:lnTo>
                <a:lnTo>
                  <a:pt x="30" y="55"/>
                </a:lnTo>
                <a:lnTo>
                  <a:pt x="30" y="55"/>
                </a:lnTo>
                <a:lnTo>
                  <a:pt x="19" y="51"/>
                </a:lnTo>
                <a:lnTo>
                  <a:pt x="7" y="47"/>
                </a:lnTo>
                <a:lnTo>
                  <a:pt x="4" y="36"/>
                </a:lnTo>
                <a:lnTo>
                  <a:pt x="0" y="25"/>
                </a:lnTo>
                <a:lnTo>
                  <a:pt x="0" y="25"/>
                </a:lnTo>
                <a:lnTo>
                  <a:pt x="4" y="14"/>
                </a:lnTo>
                <a:lnTo>
                  <a:pt x="7" y="7"/>
                </a:lnTo>
                <a:lnTo>
                  <a:pt x="19" y="0"/>
                </a:lnTo>
                <a:lnTo>
                  <a:pt x="30" y="0"/>
                </a:lnTo>
                <a:lnTo>
                  <a:pt x="30" y="0"/>
                </a:lnTo>
                <a:lnTo>
                  <a:pt x="41" y="0"/>
                </a:lnTo>
                <a:lnTo>
                  <a:pt x="48" y="7"/>
                </a:lnTo>
                <a:lnTo>
                  <a:pt x="55" y="14"/>
                </a:lnTo>
                <a:lnTo>
                  <a:pt x="55" y="25"/>
                </a:lnTo>
                <a:lnTo>
                  <a:pt x="55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8843963" y="4866967"/>
            <a:ext cx="41275" cy="41275"/>
          </a:xfrm>
          <a:custGeom>
            <a:avLst/>
            <a:gdLst>
              <a:gd name="T0" fmla="*/ 26 w 26"/>
              <a:gd name="T1" fmla="*/ 11 h 26"/>
              <a:gd name="T2" fmla="*/ 26 w 26"/>
              <a:gd name="T3" fmla="*/ 11 h 26"/>
              <a:gd name="T4" fmla="*/ 22 w 26"/>
              <a:gd name="T5" fmla="*/ 22 h 26"/>
              <a:gd name="T6" fmla="*/ 11 w 26"/>
              <a:gd name="T7" fmla="*/ 26 h 26"/>
              <a:gd name="T8" fmla="*/ 11 w 26"/>
              <a:gd name="T9" fmla="*/ 26 h 26"/>
              <a:gd name="T10" fmla="*/ 3 w 26"/>
              <a:gd name="T11" fmla="*/ 22 h 26"/>
              <a:gd name="T12" fmla="*/ 0 w 26"/>
              <a:gd name="T13" fmla="*/ 11 h 26"/>
              <a:gd name="T14" fmla="*/ 0 w 26"/>
              <a:gd name="T15" fmla="*/ 11 h 26"/>
              <a:gd name="T16" fmla="*/ 3 w 26"/>
              <a:gd name="T17" fmla="*/ 4 h 26"/>
              <a:gd name="T18" fmla="*/ 11 w 26"/>
              <a:gd name="T19" fmla="*/ 0 h 26"/>
              <a:gd name="T20" fmla="*/ 11 w 26"/>
              <a:gd name="T21" fmla="*/ 0 h 26"/>
              <a:gd name="T22" fmla="*/ 22 w 26"/>
              <a:gd name="T23" fmla="*/ 4 h 26"/>
              <a:gd name="T24" fmla="*/ 26 w 26"/>
              <a:gd name="T25" fmla="*/ 11 h 26"/>
              <a:gd name="T26" fmla="*/ 26 w 26"/>
              <a:gd name="T27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6">
                <a:moveTo>
                  <a:pt x="26" y="11"/>
                </a:moveTo>
                <a:lnTo>
                  <a:pt x="26" y="11"/>
                </a:lnTo>
                <a:lnTo>
                  <a:pt x="22" y="22"/>
                </a:lnTo>
                <a:lnTo>
                  <a:pt x="11" y="26"/>
                </a:lnTo>
                <a:lnTo>
                  <a:pt x="11" y="26"/>
                </a:lnTo>
                <a:lnTo>
                  <a:pt x="3" y="22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22" y="4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8820150" y="4843155"/>
            <a:ext cx="87313" cy="88900"/>
          </a:xfrm>
          <a:custGeom>
            <a:avLst/>
            <a:gdLst>
              <a:gd name="T0" fmla="*/ 55 w 55"/>
              <a:gd name="T1" fmla="*/ 26 h 56"/>
              <a:gd name="T2" fmla="*/ 55 w 55"/>
              <a:gd name="T3" fmla="*/ 26 h 56"/>
              <a:gd name="T4" fmla="*/ 52 w 55"/>
              <a:gd name="T5" fmla="*/ 37 h 56"/>
              <a:gd name="T6" fmla="*/ 48 w 55"/>
              <a:gd name="T7" fmla="*/ 48 h 56"/>
              <a:gd name="T8" fmla="*/ 37 w 55"/>
              <a:gd name="T9" fmla="*/ 52 h 56"/>
              <a:gd name="T10" fmla="*/ 26 w 55"/>
              <a:gd name="T11" fmla="*/ 56 h 56"/>
              <a:gd name="T12" fmla="*/ 26 w 55"/>
              <a:gd name="T13" fmla="*/ 56 h 56"/>
              <a:gd name="T14" fmla="*/ 18 w 55"/>
              <a:gd name="T15" fmla="*/ 52 h 56"/>
              <a:gd name="T16" fmla="*/ 7 w 55"/>
              <a:gd name="T17" fmla="*/ 48 h 56"/>
              <a:gd name="T18" fmla="*/ 4 w 55"/>
              <a:gd name="T19" fmla="*/ 37 h 56"/>
              <a:gd name="T20" fmla="*/ 0 w 55"/>
              <a:gd name="T21" fmla="*/ 26 h 56"/>
              <a:gd name="T22" fmla="*/ 0 w 55"/>
              <a:gd name="T23" fmla="*/ 26 h 56"/>
              <a:gd name="T24" fmla="*/ 4 w 55"/>
              <a:gd name="T25" fmla="*/ 15 h 56"/>
              <a:gd name="T26" fmla="*/ 7 w 55"/>
              <a:gd name="T27" fmla="*/ 8 h 56"/>
              <a:gd name="T28" fmla="*/ 18 w 55"/>
              <a:gd name="T29" fmla="*/ 0 h 56"/>
              <a:gd name="T30" fmla="*/ 26 w 55"/>
              <a:gd name="T31" fmla="*/ 0 h 56"/>
              <a:gd name="T32" fmla="*/ 26 w 55"/>
              <a:gd name="T33" fmla="*/ 0 h 56"/>
              <a:gd name="T34" fmla="*/ 37 w 55"/>
              <a:gd name="T35" fmla="*/ 0 h 56"/>
              <a:gd name="T36" fmla="*/ 48 w 55"/>
              <a:gd name="T37" fmla="*/ 8 h 56"/>
              <a:gd name="T38" fmla="*/ 52 w 55"/>
              <a:gd name="T39" fmla="*/ 15 h 56"/>
              <a:gd name="T40" fmla="*/ 55 w 55"/>
              <a:gd name="T41" fmla="*/ 26 h 56"/>
              <a:gd name="T42" fmla="*/ 55 w 55"/>
              <a:gd name="T43" fmla="*/ 2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6">
                <a:moveTo>
                  <a:pt x="55" y="26"/>
                </a:moveTo>
                <a:lnTo>
                  <a:pt x="55" y="26"/>
                </a:lnTo>
                <a:lnTo>
                  <a:pt x="52" y="37"/>
                </a:lnTo>
                <a:lnTo>
                  <a:pt x="48" y="48"/>
                </a:lnTo>
                <a:lnTo>
                  <a:pt x="37" y="52"/>
                </a:lnTo>
                <a:lnTo>
                  <a:pt x="26" y="56"/>
                </a:lnTo>
                <a:lnTo>
                  <a:pt x="26" y="56"/>
                </a:lnTo>
                <a:lnTo>
                  <a:pt x="18" y="52"/>
                </a:lnTo>
                <a:lnTo>
                  <a:pt x="7" y="48"/>
                </a:lnTo>
                <a:lnTo>
                  <a:pt x="4" y="37"/>
                </a:lnTo>
                <a:lnTo>
                  <a:pt x="0" y="26"/>
                </a:lnTo>
                <a:lnTo>
                  <a:pt x="0" y="26"/>
                </a:lnTo>
                <a:lnTo>
                  <a:pt x="4" y="15"/>
                </a:lnTo>
                <a:lnTo>
                  <a:pt x="7" y="8"/>
                </a:lnTo>
                <a:lnTo>
                  <a:pt x="18" y="0"/>
                </a:lnTo>
                <a:lnTo>
                  <a:pt x="26" y="0"/>
                </a:lnTo>
                <a:lnTo>
                  <a:pt x="26" y="0"/>
                </a:lnTo>
                <a:lnTo>
                  <a:pt x="37" y="0"/>
                </a:lnTo>
                <a:lnTo>
                  <a:pt x="48" y="8"/>
                </a:lnTo>
                <a:lnTo>
                  <a:pt x="52" y="15"/>
                </a:lnTo>
                <a:lnTo>
                  <a:pt x="55" y="26"/>
                </a:lnTo>
                <a:lnTo>
                  <a:pt x="55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9328150" y="5509905"/>
            <a:ext cx="36513" cy="34925"/>
          </a:xfrm>
          <a:custGeom>
            <a:avLst/>
            <a:gdLst>
              <a:gd name="T0" fmla="*/ 23 w 23"/>
              <a:gd name="T1" fmla="*/ 11 h 22"/>
              <a:gd name="T2" fmla="*/ 23 w 23"/>
              <a:gd name="T3" fmla="*/ 11 h 22"/>
              <a:gd name="T4" fmla="*/ 19 w 23"/>
              <a:gd name="T5" fmla="*/ 19 h 22"/>
              <a:gd name="T6" fmla="*/ 11 w 23"/>
              <a:gd name="T7" fmla="*/ 22 h 22"/>
              <a:gd name="T8" fmla="*/ 11 w 23"/>
              <a:gd name="T9" fmla="*/ 22 h 22"/>
              <a:gd name="T10" fmla="*/ 4 w 23"/>
              <a:gd name="T11" fmla="*/ 19 h 22"/>
              <a:gd name="T12" fmla="*/ 0 w 23"/>
              <a:gd name="T13" fmla="*/ 11 h 22"/>
              <a:gd name="T14" fmla="*/ 0 w 23"/>
              <a:gd name="T15" fmla="*/ 11 h 22"/>
              <a:gd name="T16" fmla="*/ 4 w 23"/>
              <a:gd name="T17" fmla="*/ 4 h 22"/>
              <a:gd name="T18" fmla="*/ 11 w 23"/>
              <a:gd name="T19" fmla="*/ 0 h 22"/>
              <a:gd name="T20" fmla="*/ 11 w 23"/>
              <a:gd name="T21" fmla="*/ 0 h 22"/>
              <a:gd name="T22" fmla="*/ 19 w 23"/>
              <a:gd name="T23" fmla="*/ 4 h 22"/>
              <a:gd name="T24" fmla="*/ 23 w 23"/>
              <a:gd name="T25" fmla="*/ 11 h 22"/>
              <a:gd name="T26" fmla="*/ 23 w 23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2">
                <a:moveTo>
                  <a:pt x="23" y="11"/>
                </a:moveTo>
                <a:lnTo>
                  <a:pt x="23" y="11"/>
                </a:lnTo>
                <a:lnTo>
                  <a:pt x="19" y="19"/>
                </a:lnTo>
                <a:lnTo>
                  <a:pt x="11" y="22"/>
                </a:lnTo>
                <a:lnTo>
                  <a:pt x="11" y="22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3" y="11"/>
                </a:lnTo>
                <a:lnTo>
                  <a:pt x="23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9299575" y="5481330"/>
            <a:ext cx="87313" cy="87313"/>
          </a:xfrm>
          <a:custGeom>
            <a:avLst/>
            <a:gdLst>
              <a:gd name="T0" fmla="*/ 55 w 55"/>
              <a:gd name="T1" fmla="*/ 29 h 55"/>
              <a:gd name="T2" fmla="*/ 55 w 55"/>
              <a:gd name="T3" fmla="*/ 29 h 55"/>
              <a:gd name="T4" fmla="*/ 55 w 55"/>
              <a:gd name="T5" fmla="*/ 40 h 55"/>
              <a:gd name="T6" fmla="*/ 48 w 55"/>
              <a:gd name="T7" fmla="*/ 48 h 55"/>
              <a:gd name="T8" fmla="*/ 41 w 55"/>
              <a:gd name="T9" fmla="*/ 55 h 55"/>
              <a:gd name="T10" fmla="*/ 29 w 55"/>
              <a:gd name="T11" fmla="*/ 55 h 55"/>
              <a:gd name="T12" fmla="*/ 29 w 55"/>
              <a:gd name="T13" fmla="*/ 55 h 55"/>
              <a:gd name="T14" fmla="*/ 18 w 55"/>
              <a:gd name="T15" fmla="*/ 55 h 55"/>
              <a:gd name="T16" fmla="*/ 11 w 55"/>
              <a:gd name="T17" fmla="*/ 48 h 55"/>
              <a:gd name="T18" fmla="*/ 4 w 55"/>
              <a:gd name="T19" fmla="*/ 40 h 55"/>
              <a:gd name="T20" fmla="*/ 0 w 55"/>
              <a:gd name="T21" fmla="*/ 29 h 55"/>
              <a:gd name="T22" fmla="*/ 0 w 55"/>
              <a:gd name="T23" fmla="*/ 29 h 55"/>
              <a:gd name="T24" fmla="*/ 4 w 55"/>
              <a:gd name="T25" fmla="*/ 18 h 55"/>
              <a:gd name="T26" fmla="*/ 11 w 55"/>
              <a:gd name="T27" fmla="*/ 11 h 55"/>
              <a:gd name="T28" fmla="*/ 18 w 55"/>
              <a:gd name="T29" fmla="*/ 3 h 55"/>
              <a:gd name="T30" fmla="*/ 29 w 55"/>
              <a:gd name="T31" fmla="*/ 0 h 55"/>
              <a:gd name="T32" fmla="*/ 29 w 55"/>
              <a:gd name="T33" fmla="*/ 0 h 55"/>
              <a:gd name="T34" fmla="*/ 41 w 55"/>
              <a:gd name="T35" fmla="*/ 3 h 55"/>
              <a:gd name="T36" fmla="*/ 48 w 55"/>
              <a:gd name="T37" fmla="*/ 11 h 55"/>
              <a:gd name="T38" fmla="*/ 55 w 55"/>
              <a:gd name="T39" fmla="*/ 18 h 55"/>
              <a:gd name="T40" fmla="*/ 55 w 55"/>
              <a:gd name="T41" fmla="*/ 29 h 55"/>
              <a:gd name="T42" fmla="*/ 55 w 55"/>
              <a:gd name="T43" fmla="*/ 2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9"/>
                </a:moveTo>
                <a:lnTo>
                  <a:pt x="55" y="29"/>
                </a:lnTo>
                <a:lnTo>
                  <a:pt x="55" y="40"/>
                </a:lnTo>
                <a:lnTo>
                  <a:pt x="48" y="48"/>
                </a:lnTo>
                <a:lnTo>
                  <a:pt x="41" y="55"/>
                </a:lnTo>
                <a:lnTo>
                  <a:pt x="29" y="55"/>
                </a:lnTo>
                <a:lnTo>
                  <a:pt x="29" y="55"/>
                </a:lnTo>
                <a:lnTo>
                  <a:pt x="18" y="55"/>
                </a:lnTo>
                <a:lnTo>
                  <a:pt x="11" y="48"/>
                </a:lnTo>
                <a:lnTo>
                  <a:pt x="4" y="40"/>
                </a:lnTo>
                <a:lnTo>
                  <a:pt x="0" y="29"/>
                </a:lnTo>
                <a:lnTo>
                  <a:pt x="0" y="29"/>
                </a:lnTo>
                <a:lnTo>
                  <a:pt x="4" y="18"/>
                </a:lnTo>
                <a:lnTo>
                  <a:pt x="11" y="11"/>
                </a:lnTo>
                <a:lnTo>
                  <a:pt x="18" y="3"/>
                </a:lnTo>
                <a:lnTo>
                  <a:pt x="29" y="0"/>
                </a:lnTo>
                <a:lnTo>
                  <a:pt x="29" y="0"/>
                </a:lnTo>
                <a:lnTo>
                  <a:pt x="41" y="3"/>
                </a:lnTo>
                <a:lnTo>
                  <a:pt x="48" y="11"/>
                </a:lnTo>
                <a:lnTo>
                  <a:pt x="55" y="18"/>
                </a:lnTo>
                <a:lnTo>
                  <a:pt x="55" y="29"/>
                </a:lnTo>
                <a:lnTo>
                  <a:pt x="55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9674225" y="5871855"/>
            <a:ext cx="34925" cy="41275"/>
          </a:xfrm>
          <a:custGeom>
            <a:avLst/>
            <a:gdLst>
              <a:gd name="T0" fmla="*/ 22 w 22"/>
              <a:gd name="T1" fmla="*/ 12 h 26"/>
              <a:gd name="T2" fmla="*/ 22 w 22"/>
              <a:gd name="T3" fmla="*/ 12 h 26"/>
              <a:gd name="T4" fmla="*/ 22 w 22"/>
              <a:gd name="T5" fmla="*/ 23 h 26"/>
              <a:gd name="T6" fmla="*/ 11 w 22"/>
              <a:gd name="T7" fmla="*/ 26 h 26"/>
              <a:gd name="T8" fmla="*/ 11 w 22"/>
              <a:gd name="T9" fmla="*/ 26 h 26"/>
              <a:gd name="T10" fmla="*/ 3 w 22"/>
              <a:gd name="T11" fmla="*/ 23 h 26"/>
              <a:gd name="T12" fmla="*/ 0 w 22"/>
              <a:gd name="T13" fmla="*/ 12 h 26"/>
              <a:gd name="T14" fmla="*/ 0 w 22"/>
              <a:gd name="T15" fmla="*/ 12 h 26"/>
              <a:gd name="T16" fmla="*/ 3 w 22"/>
              <a:gd name="T17" fmla="*/ 4 h 26"/>
              <a:gd name="T18" fmla="*/ 11 w 22"/>
              <a:gd name="T19" fmla="*/ 0 h 26"/>
              <a:gd name="T20" fmla="*/ 11 w 22"/>
              <a:gd name="T21" fmla="*/ 0 h 26"/>
              <a:gd name="T22" fmla="*/ 22 w 22"/>
              <a:gd name="T23" fmla="*/ 4 h 26"/>
              <a:gd name="T24" fmla="*/ 22 w 22"/>
              <a:gd name="T25" fmla="*/ 12 h 26"/>
              <a:gd name="T26" fmla="*/ 22 w 22"/>
              <a:gd name="T27" fmla="*/ 1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6">
                <a:moveTo>
                  <a:pt x="22" y="12"/>
                </a:moveTo>
                <a:lnTo>
                  <a:pt x="22" y="12"/>
                </a:lnTo>
                <a:lnTo>
                  <a:pt x="22" y="23"/>
                </a:lnTo>
                <a:lnTo>
                  <a:pt x="11" y="26"/>
                </a:lnTo>
                <a:lnTo>
                  <a:pt x="11" y="26"/>
                </a:lnTo>
                <a:lnTo>
                  <a:pt x="3" y="23"/>
                </a:lnTo>
                <a:lnTo>
                  <a:pt x="0" y="12"/>
                </a:lnTo>
                <a:lnTo>
                  <a:pt x="0" y="12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22" y="4"/>
                </a:lnTo>
                <a:lnTo>
                  <a:pt x="22" y="12"/>
                </a:lnTo>
                <a:lnTo>
                  <a:pt x="22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9650413" y="5849630"/>
            <a:ext cx="87313" cy="87313"/>
          </a:xfrm>
          <a:custGeom>
            <a:avLst/>
            <a:gdLst>
              <a:gd name="T0" fmla="*/ 55 w 55"/>
              <a:gd name="T1" fmla="*/ 26 h 55"/>
              <a:gd name="T2" fmla="*/ 55 w 55"/>
              <a:gd name="T3" fmla="*/ 26 h 55"/>
              <a:gd name="T4" fmla="*/ 52 w 55"/>
              <a:gd name="T5" fmla="*/ 37 h 55"/>
              <a:gd name="T6" fmla="*/ 44 w 55"/>
              <a:gd name="T7" fmla="*/ 48 h 55"/>
              <a:gd name="T8" fmla="*/ 37 w 55"/>
              <a:gd name="T9" fmla="*/ 51 h 55"/>
              <a:gd name="T10" fmla="*/ 26 w 55"/>
              <a:gd name="T11" fmla="*/ 55 h 55"/>
              <a:gd name="T12" fmla="*/ 26 w 55"/>
              <a:gd name="T13" fmla="*/ 55 h 55"/>
              <a:gd name="T14" fmla="*/ 15 w 55"/>
              <a:gd name="T15" fmla="*/ 51 h 55"/>
              <a:gd name="T16" fmla="*/ 7 w 55"/>
              <a:gd name="T17" fmla="*/ 48 h 55"/>
              <a:gd name="T18" fmla="*/ 0 w 55"/>
              <a:gd name="T19" fmla="*/ 37 h 55"/>
              <a:gd name="T20" fmla="*/ 0 w 55"/>
              <a:gd name="T21" fmla="*/ 26 h 55"/>
              <a:gd name="T22" fmla="*/ 0 w 55"/>
              <a:gd name="T23" fmla="*/ 26 h 55"/>
              <a:gd name="T24" fmla="*/ 0 w 55"/>
              <a:gd name="T25" fmla="*/ 14 h 55"/>
              <a:gd name="T26" fmla="*/ 7 w 55"/>
              <a:gd name="T27" fmla="*/ 7 h 55"/>
              <a:gd name="T28" fmla="*/ 15 w 55"/>
              <a:gd name="T29" fmla="*/ 0 h 55"/>
              <a:gd name="T30" fmla="*/ 26 w 55"/>
              <a:gd name="T31" fmla="*/ 0 h 55"/>
              <a:gd name="T32" fmla="*/ 26 w 55"/>
              <a:gd name="T33" fmla="*/ 0 h 55"/>
              <a:gd name="T34" fmla="*/ 37 w 55"/>
              <a:gd name="T35" fmla="*/ 0 h 55"/>
              <a:gd name="T36" fmla="*/ 44 w 55"/>
              <a:gd name="T37" fmla="*/ 7 h 55"/>
              <a:gd name="T38" fmla="*/ 52 w 55"/>
              <a:gd name="T39" fmla="*/ 14 h 55"/>
              <a:gd name="T40" fmla="*/ 55 w 55"/>
              <a:gd name="T41" fmla="*/ 26 h 55"/>
              <a:gd name="T42" fmla="*/ 55 w 55"/>
              <a:gd name="T43" fmla="*/ 2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6"/>
                </a:moveTo>
                <a:lnTo>
                  <a:pt x="55" y="26"/>
                </a:lnTo>
                <a:lnTo>
                  <a:pt x="52" y="37"/>
                </a:lnTo>
                <a:lnTo>
                  <a:pt x="44" y="48"/>
                </a:lnTo>
                <a:lnTo>
                  <a:pt x="37" y="51"/>
                </a:lnTo>
                <a:lnTo>
                  <a:pt x="26" y="55"/>
                </a:lnTo>
                <a:lnTo>
                  <a:pt x="26" y="55"/>
                </a:lnTo>
                <a:lnTo>
                  <a:pt x="15" y="51"/>
                </a:lnTo>
                <a:lnTo>
                  <a:pt x="7" y="48"/>
                </a:lnTo>
                <a:lnTo>
                  <a:pt x="0" y="37"/>
                </a:lnTo>
                <a:lnTo>
                  <a:pt x="0" y="26"/>
                </a:lnTo>
                <a:lnTo>
                  <a:pt x="0" y="26"/>
                </a:lnTo>
                <a:lnTo>
                  <a:pt x="0" y="14"/>
                </a:lnTo>
                <a:lnTo>
                  <a:pt x="7" y="7"/>
                </a:lnTo>
                <a:lnTo>
                  <a:pt x="15" y="0"/>
                </a:lnTo>
                <a:lnTo>
                  <a:pt x="26" y="0"/>
                </a:lnTo>
                <a:lnTo>
                  <a:pt x="26" y="0"/>
                </a:lnTo>
                <a:lnTo>
                  <a:pt x="37" y="0"/>
                </a:lnTo>
                <a:lnTo>
                  <a:pt x="44" y="7"/>
                </a:lnTo>
                <a:lnTo>
                  <a:pt x="52" y="14"/>
                </a:lnTo>
                <a:lnTo>
                  <a:pt x="55" y="26"/>
                </a:lnTo>
                <a:lnTo>
                  <a:pt x="55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9936163" y="6351280"/>
            <a:ext cx="41275" cy="36513"/>
          </a:xfrm>
          <a:custGeom>
            <a:avLst/>
            <a:gdLst>
              <a:gd name="T0" fmla="*/ 26 w 26"/>
              <a:gd name="T1" fmla="*/ 11 h 23"/>
              <a:gd name="T2" fmla="*/ 26 w 26"/>
              <a:gd name="T3" fmla="*/ 11 h 23"/>
              <a:gd name="T4" fmla="*/ 23 w 26"/>
              <a:gd name="T5" fmla="*/ 19 h 23"/>
              <a:gd name="T6" fmla="*/ 11 w 26"/>
              <a:gd name="T7" fmla="*/ 23 h 23"/>
              <a:gd name="T8" fmla="*/ 11 w 26"/>
              <a:gd name="T9" fmla="*/ 23 h 23"/>
              <a:gd name="T10" fmla="*/ 4 w 26"/>
              <a:gd name="T11" fmla="*/ 19 h 23"/>
              <a:gd name="T12" fmla="*/ 0 w 26"/>
              <a:gd name="T13" fmla="*/ 11 h 23"/>
              <a:gd name="T14" fmla="*/ 0 w 26"/>
              <a:gd name="T15" fmla="*/ 11 h 23"/>
              <a:gd name="T16" fmla="*/ 4 w 26"/>
              <a:gd name="T17" fmla="*/ 4 h 23"/>
              <a:gd name="T18" fmla="*/ 11 w 26"/>
              <a:gd name="T19" fmla="*/ 0 h 23"/>
              <a:gd name="T20" fmla="*/ 11 w 26"/>
              <a:gd name="T21" fmla="*/ 0 h 23"/>
              <a:gd name="T22" fmla="*/ 23 w 26"/>
              <a:gd name="T23" fmla="*/ 4 h 23"/>
              <a:gd name="T24" fmla="*/ 26 w 26"/>
              <a:gd name="T25" fmla="*/ 11 h 23"/>
              <a:gd name="T26" fmla="*/ 26 w 26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3">
                <a:moveTo>
                  <a:pt x="26" y="11"/>
                </a:moveTo>
                <a:lnTo>
                  <a:pt x="26" y="11"/>
                </a:lnTo>
                <a:lnTo>
                  <a:pt x="23" y="19"/>
                </a:lnTo>
                <a:lnTo>
                  <a:pt x="11" y="23"/>
                </a:lnTo>
                <a:lnTo>
                  <a:pt x="11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23" y="4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9913938" y="6322705"/>
            <a:ext cx="87313" cy="87313"/>
          </a:xfrm>
          <a:custGeom>
            <a:avLst/>
            <a:gdLst>
              <a:gd name="T0" fmla="*/ 55 w 55"/>
              <a:gd name="T1" fmla="*/ 29 h 55"/>
              <a:gd name="T2" fmla="*/ 55 w 55"/>
              <a:gd name="T3" fmla="*/ 29 h 55"/>
              <a:gd name="T4" fmla="*/ 51 w 55"/>
              <a:gd name="T5" fmla="*/ 41 h 55"/>
              <a:gd name="T6" fmla="*/ 48 w 55"/>
              <a:gd name="T7" fmla="*/ 48 h 55"/>
              <a:gd name="T8" fmla="*/ 37 w 55"/>
              <a:gd name="T9" fmla="*/ 55 h 55"/>
              <a:gd name="T10" fmla="*/ 25 w 55"/>
              <a:gd name="T11" fmla="*/ 55 h 55"/>
              <a:gd name="T12" fmla="*/ 25 w 55"/>
              <a:gd name="T13" fmla="*/ 55 h 55"/>
              <a:gd name="T14" fmla="*/ 18 w 55"/>
              <a:gd name="T15" fmla="*/ 55 h 55"/>
              <a:gd name="T16" fmla="*/ 7 w 55"/>
              <a:gd name="T17" fmla="*/ 48 h 55"/>
              <a:gd name="T18" fmla="*/ 3 w 55"/>
              <a:gd name="T19" fmla="*/ 41 h 55"/>
              <a:gd name="T20" fmla="*/ 0 w 55"/>
              <a:gd name="T21" fmla="*/ 29 h 55"/>
              <a:gd name="T22" fmla="*/ 0 w 55"/>
              <a:gd name="T23" fmla="*/ 29 h 55"/>
              <a:gd name="T24" fmla="*/ 3 w 55"/>
              <a:gd name="T25" fmla="*/ 18 h 55"/>
              <a:gd name="T26" fmla="*/ 7 w 55"/>
              <a:gd name="T27" fmla="*/ 11 h 55"/>
              <a:gd name="T28" fmla="*/ 18 w 55"/>
              <a:gd name="T29" fmla="*/ 4 h 55"/>
              <a:gd name="T30" fmla="*/ 25 w 55"/>
              <a:gd name="T31" fmla="*/ 0 h 55"/>
              <a:gd name="T32" fmla="*/ 25 w 55"/>
              <a:gd name="T33" fmla="*/ 0 h 55"/>
              <a:gd name="T34" fmla="*/ 37 w 55"/>
              <a:gd name="T35" fmla="*/ 4 h 55"/>
              <a:gd name="T36" fmla="*/ 48 w 55"/>
              <a:gd name="T37" fmla="*/ 11 h 55"/>
              <a:gd name="T38" fmla="*/ 51 w 55"/>
              <a:gd name="T39" fmla="*/ 18 h 55"/>
              <a:gd name="T40" fmla="*/ 55 w 55"/>
              <a:gd name="T41" fmla="*/ 29 h 55"/>
              <a:gd name="T42" fmla="*/ 55 w 55"/>
              <a:gd name="T43" fmla="*/ 2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5">
                <a:moveTo>
                  <a:pt x="55" y="29"/>
                </a:moveTo>
                <a:lnTo>
                  <a:pt x="55" y="29"/>
                </a:lnTo>
                <a:lnTo>
                  <a:pt x="51" y="41"/>
                </a:lnTo>
                <a:lnTo>
                  <a:pt x="48" y="48"/>
                </a:lnTo>
                <a:lnTo>
                  <a:pt x="37" y="55"/>
                </a:lnTo>
                <a:lnTo>
                  <a:pt x="25" y="55"/>
                </a:lnTo>
                <a:lnTo>
                  <a:pt x="25" y="55"/>
                </a:lnTo>
                <a:lnTo>
                  <a:pt x="18" y="55"/>
                </a:lnTo>
                <a:lnTo>
                  <a:pt x="7" y="48"/>
                </a:lnTo>
                <a:lnTo>
                  <a:pt x="3" y="41"/>
                </a:lnTo>
                <a:lnTo>
                  <a:pt x="0" y="29"/>
                </a:lnTo>
                <a:lnTo>
                  <a:pt x="0" y="29"/>
                </a:lnTo>
                <a:lnTo>
                  <a:pt x="3" y="18"/>
                </a:lnTo>
                <a:lnTo>
                  <a:pt x="7" y="11"/>
                </a:lnTo>
                <a:lnTo>
                  <a:pt x="18" y="4"/>
                </a:lnTo>
                <a:lnTo>
                  <a:pt x="25" y="0"/>
                </a:lnTo>
                <a:lnTo>
                  <a:pt x="25" y="0"/>
                </a:lnTo>
                <a:lnTo>
                  <a:pt x="37" y="4"/>
                </a:lnTo>
                <a:lnTo>
                  <a:pt x="48" y="11"/>
                </a:lnTo>
                <a:lnTo>
                  <a:pt x="51" y="18"/>
                </a:lnTo>
                <a:lnTo>
                  <a:pt x="55" y="29"/>
                </a:lnTo>
                <a:lnTo>
                  <a:pt x="55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10439400" y="5457517"/>
            <a:ext cx="34925" cy="34925"/>
          </a:xfrm>
          <a:custGeom>
            <a:avLst/>
            <a:gdLst>
              <a:gd name="T0" fmla="*/ 22 w 22"/>
              <a:gd name="T1" fmla="*/ 11 h 22"/>
              <a:gd name="T2" fmla="*/ 22 w 22"/>
              <a:gd name="T3" fmla="*/ 11 h 22"/>
              <a:gd name="T4" fmla="*/ 19 w 22"/>
              <a:gd name="T5" fmla="*/ 22 h 22"/>
              <a:gd name="T6" fmla="*/ 11 w 22"/>
              <a:gd name="T7" fmla="*/ 22 h 22"/>
              <a:gd name="T8" fmla="*/ 11 w 22"/>
              <a:gd name="T9" fmla="*/ 22 h 22"/>
              <a:gd name="T10" fmla="*/ 4 w 22"/>
              <a:gd name="T11" fmla="*/ 22 h 22"/>
              <a:gd name="T12" fmla="*/ 0 w 22"/>
              <a:gd name="T13" fmla="*/ 11 h 22"/>
              <a:gd name="T14" fmla="*/ 0 w 22"/>
              <a:gd name="T15" fmla="*/ 11 h 22"/>
              <a:gd name="T16" fmla="*/ 4 w 22"/>
              <a:gd name="T17" fmla="*/ 4 h 22"/>
              <a:gd name="T18" fmla="*/ 11 w 22"/>
              <a:gd name="T19" fmla="*/ 0 h 22"/>
              <a:gd name="T20" fmla="*/ 11 w 22"/>
              <a:gd name="T21" fmla="*/ 0 h 22"/>
              <a:gd name="T22" fmla="*/ 19 w 22"/>
              <a:gd name="T23" fmla="*/ 4 h 22"/>
              <a:gd name="T24" fmla="*/ 22 w 22"/>
              <a:gd name="T25" fmla="*/ 11 h 22"/>
              <a:gd name="T26" fmla="*/ 22 w 22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2">
                <a:moveTo>
                  <a:pt x="22" y="11"/>
                </a:moveTo>
                <a:lnTo>
                  <a:pt x="22" y="11"/>
                </a:lnTo>
                <a:lnTo>
                  <a:pt x="19" y="22"/>
                </a:lnTo>
                <a:lnTo>
                  <a:pt x="11" y="22"/>
                </a:lnTo>
                <a:lnTo>
                  <a:pt x="11" y="22"/>
                </a:lnTo>
                <a:lnTo>
                  <a:pt x="4" y="22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2" y="11"/>
                </a:lnTo>
                <a:lnTo>
                  <a:pt x="22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/>
          </p:cNvSpPr>
          <p:nvPr/>
        </p:nvSpPr>
        <p:spPr bwMode="auto">
          <a:xfrm>
            <a:off x="10415588" y="5433705"/>
            <a:ext cx="88900" cy="87313"/>
          </a:xfrm>
          <a:custGeom>
            <a:avLst/>
            <a:gdLst>
              <a:gd name="T0" fmla="*/ 56 w 56"/>
              <a:gd name="T1" fmla="*/ 26 h 55"/>
              <a:gd name="T2" fmla="*/ 56 w 56"/>
              <a:gd name="T3" fmla="*/ 26 h 55"/>
              <a:gd name="T4" fmla="*/ 52 w 56"/>
              <a:gd name="T5" fmla="*/ 37 h 55"/>
              <a:gd name="T6" fmla="*/ 45 w 56"/>
              <a:gd name="T7" fmla="*/ 44 h 55"/>
              <a:gd name="T8" fmla="*/ 37 w 56"/>
              <a:gd name="T9" fmla="*/ 52 h 55"/>
              <a:gd name="T10" fmla="*/ 26 w 56"/>
              <a:gd name="T11" fmla="*/ 55 h 55"/>
              <a:gd name="T12" fmla="*/ 26 w 56"/>
              <a:gd name="T13" fmla="*/ 55 h 55"/>
              <a:gd name="T14" fmla="*/ 15 w 56"/>
              <a:gd name="T15" fmla="*/ 52 h 55"/>
              <a:gd name="T16" fmla="*/ 8 w 56"/>
              <a:gd name="T17" fmla="*/ 44 h 55"/>
              <a:gd name="T18" fmla="*/ 0 w 56"/>
              <a:gd name="T19" fmla="*/ 37 h 55"/>
              <a:gd name="T20" fmla="*/ 0 w 56"/>
              <a:gd name="T21" fmla="*/ 26 h 55"/>
              <a:gd name="T22" fmla="*/ 0 w 56"/>
              <a:gd name="T23" fmla="*/ 26 h 55"/>
              <a:gd name="T24" fmla="*/ 0 w 56"/>
              <a:gd name="T25" fmla="*/ 15 h 55"/>
              <a:gd name="T26" fmla="*/ 8 w 56"/>
              <a:gd name="T27" fmla="*/ 8 h 55"/>
              <a:gd name="T28" fmla="*/ 15 w 56"/>
              <a:gd name="T29" fmla="*/ 0 h 55"/>
              <a:gd name="T30" fmla="*/ 26 w 56"/>
              <a:gd name="T31" fmla="*/ 0 h 55"/>
              <a:gd name="T32" fmla="*/ 26 w 56"/>
              <a:gd name="T33" fmla="*/ 0 h 55"/>
              <a:gd name="T34" fmla="*/ 37 w 56"/>
              <a:gd name="T35" fmla="*/ 0 h 55"/>
              <a:gd name="T36" fmla="*/ 45 w 56"/>
              <a:gd name="T37" fmla="*/ 8 h 55"/>
              <a:gd name="T38" fmla="*/ 52 w 56"/>
              <a:gd name="T39" fmla="*/ 15 h 55"/>
              <a:gd name="T40" fmla="*/ 56 w 56"/>
              <a:gd name="T41" fmla="*/ 26 h 55"/>
              <a:gd name="T42" fmla="*/ 56 w 56"/>
              <a:gd name="T43" fmla="*/ 2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5">
                <a:moveTo>
                  <a:pt x="56" y="26"/>
                </a:moveTo>
                <a:lnTo>
                  <a:pt x="56" y="26"/>
                </a:lnTo>
                <a:lnTo>
                  <a:pt x="52" y="37"/>
                </a:lnTo>
                <a:lnTo>
                  <a:pt x="45" y="44"/>
                </a:lnTo>
                <a:lnTo>
                  <a:pt x="37" y="52"/>
                </a:lnTo>
                <a:lnTo>
                  <a:pt x="26" y="55"/>
                </a:lnTo>
                <a:lnTo>
                  <a:pt x="26" y="55"/>
                </a:lnTo>
                <a:lnTo>
                  <a:pt x="15" y="52"/>
                </a:lnTo>
                <a:lnTo>
                  <a:pt x="8" y="44"/>
                </a:lnTo>
                <a:lnTo>
                  <a:pt x="0" y="37"/>
                </a:lnTo>
                <a:lnTo>
                  <a:pt x="0" y="26"/>
                </a:lnTo>
                <a:lnTo>
                  <a:pt x="0" y="26"/>
                </a:lnTo>
                <a:lnTo>
                  <a:pt x="0" y="15"/>
                </a:lnTo>
                <a:lnTo>
                  <a:pt x="8" y="8"/>
                </a:lnTo>
                <a:lnTo>
                  <a:pt x="15" y="0"/>
                </a:lnTo>
                <a:lnTo>
                  <a:pt x="26" y="0"/>
                </a:lnTo>
                <a:lnTo>
                  <a:pt x="26" y="0"/>
                </a:lnTo>
                <a:lnTo>
                  <a:pt x="37" y="0"/>
                </a:lnTo>
                <a:lnTo>
                  <a:pt x="45" y="8"/>
                </a:lnTo>
                <a:lnTo>
                  <a:pt x="52" y="15"/>
                </a:lnTo>
                <a:lnTo>
                  <a:pt x="56" y="26"/>
                </a:lnTo>
                <a:lnTo>
                  <a:pt x="56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8037513" y="4832042"/>
            <a:ext cx="115888" cy="117475"/>
          </a:xfrm>
          <a:custGeom>
            <a:avLst/>
            <a:gdLst>
              <a:gd name="T0" fmla="*/ 73 w 73"/>
              <a:gd name="T1" fmla="*/ 37 h 74"/>
              <a:gd name="T2" fmla="*/ 73 w 73"/>
              <a:gd name="T3" fmla="*/ 37 h 74"/>
              <a:gd name="T4" fmla="*/ 70 w 73"/>
              <a:gd name="T5" fmla="*/ 51 h 74"/>
              <a:gd name="T6" fmla="*/ 62 w 73"/>
              <a:gd name="T7" fmla="*/ 63 h 74"/>
              <a:gd name="T8" fmla="*/ 51 w 73"/>
              <a:gd name="T9" fmla="*/ 70 h 74"/>
              <a:gd name="T10" fmla="*/ 36 w 73"/>
              <a:gd name="T11" fmla="*/ 74 h 74"/>
              <a:gd name="T12" fmla="*/ 36 w 73"/>
              <a:gd name="T13" fmla="*/ 74 h 74"/>
              <a:gd name="T14" fmla="*/ 22 w 73"/>
              <a:gd name="T15" fmla="*/ 70 h 74"/>
              <a:gd name="T16" fmla="*/ 11 w 73"/>
              <a:gd name="T17" fmla="*/ 63 h 74"/>
              <a:gd name="T18" fmla="*/ 3 w 73"/>
              <a:gd name="T19" fmla="*/ 51 h 74"/>
              <a:gd name="T20" fmla="*/ 0 w 73"/>
              <a:gd name="T21" fmla="*/ 37 h 74"/>
              <a:gd name="T22" fmla="*/ 0 w 73"/>
              <a:gd name="T23" fmla="*/ 37 h 74"/>
              <a:gd name="T24" fmla="*/ 0 w 73"/>
              <a:gd name="T25" fmla="*/ 22 h 74"/>
              <a:gd name="T26" fmla="*/ 7 w 73"/>
              <a:gd name="T27" fmla="*/ 11 h 74"/>
              <a:gd name="T28" fmla="*/ 18 w 73"/>
              <a:gd name="T29" fmla="*/ 4 h 74"/>
              <a:gd name="T30" fmla="*/ 33 w 73"/>
              <a:gd name="T31" fmla="*/ 0 h 74"/>
              <a:gd name="T32" fmla="*/ 33 w 73"/>
              <a:gd name="T33" fmla="*/ 0 h 74"/>
              <a:gd name="T34" fmla="*/ 47 w 73"/>
              <a:gd name="T35" fmla="*/ 4 h 74"/>
              <a:gd name="T36" fmla="*/ 59 w 73"/>
              <a:gd name="T37" fmla="*/ 11 h 74"/>
              <a:gd name="T38" fmla="*/ 70 w 73"/>
              <a:gd name="T39" fmla="*/ 22 h 74"/>
              <a:gd name="T40" fmla="*/ 73 w 73"/>
              <a:gd name="T41" fmla="*/ 37 h 74"/>
              <a:gd name="T42" fmla="*/ 73 w 73"/>
              <a:gd name="T43" fmla="*/ 37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3" h="74">
                <a:moveTo>
                  <a:pt x="73" y="37"/>
                </a:moveTo>
                <a:lnTo>
                  <a:pt x="73" y="37"/>
                </a:lnTo>
                <a:lnTo>
                  <a:pt x="70" y="51"/>
                </a:lnTo>
                <a:lnTo>
                  <a:pt x="62" y="63"/>
                </a:lnTo>
                <a:lnTo>
                  <a:pt x="51" y="70"/>
                </a:lnTo>
                <a:lnTo>
                  <a:pt x="36" y="74"/>
                </a:lnTo>
                <a:lnTo>
                  <a:pt x="36" y="74"/>
                </a:lnTo>
                <a:lnTo>
                  <a:pt x="22" y="70"/>
                </a:lnTo>
                <a:lnTo>
                  <a:pt x="11" y="63"/>
                </a:lnTo>
                <a:lnTo>
                  <a:pt x="3" y="51"/>
                </a:lnTo>
                <a:lnTo>
                  <a:pt x="0" y="37"/>
                </a:lnTo>
                <a:lnTo>
                  <a:pt x="0" y="37"/>
                </a:lnTo>
                <a:lnTo>
                  <a:pt x="0" y="22"/>
                </a:lnTo>
                <a:lnTo>
                  <a:pt x="7" y="11"/>
                </a:lnTo>
                <a:lnTo>
                  <a:pt x="18" y="4"/>
                </a:lnTo>
                <a:lnTo>
                  <a:pt x="33" y="0"/>
                </a:lnTo>
                <a:lnTo>
                  <a:pt x="33" y="0"/>
                </a:lnTo>
                <a:lnTo>
                  <a:pt x="47" y="4"/>
                </a:lnTo>
                <a:lnTo>
                  <a:pt x="59" y="11"/>
                </a:lnTo>
                <a:lnTo>
                  <a:pt x="70" y="22"/>
                </a:lnTo>
                <a:lnTo>
                  <a:pt x="73" y="37"/>
                </a:lnTo>
                <a:lnTo>
                  <a:pt x="73" y="37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8066088" y="4866967"/>
            <a:ext cx="52388" cy="46038"/>
          </a:xfrm>
          <a:custGeom>
            <a:avLst/>
            <a:gdLst>
              <a:gd name="T0" fmla="*/ 33 w 33"/>
              <a:gd name="T1" fmla="*/ 15 h 29"/>
              <a:gd name="T2" fmla="*/ 33 w 33"/>
              <a:gd name="T3" fmla="*/ 15 h 29"/>
              <a:gd name="T4" fmla="*/ 33 w 33"/>
              <a:gd name="T5" fmla="*/ 22 h 29"/>
              <a:gd name="T6" fmla="*/ 29 w 33"/>
              <a:gd name="T7" fmla="*/ 26 h 29"/>
              <a:gd name="T8" fmla="*/ 22 w 33"/>
              <a:gd name="T9" fmla="*/ 29 h 29"/>
              <a:gd name="T10" fmla="*/ 18 w 33"/>
              <a:gd name="T11" fmla="*/ 29 h 29"/>
              <a:gd name="T12" fmla="*/ 18 w 33"/>
              <a:gd name="T13" fmla="*/ 29 h 29"/>
              <a:gd name="T14" fmla="*/ 11 w 33"/>
              <a:gd name="T15" fmla="*/ 29 h 29"/>
              <a:gd name="T16" fmla="*/ 7 w 33"/>
              <a:gd name="T17" fmla="*/ 26 h 29"/>
              <a:gd name="T18" fmla="*/ 4 w 33"/>
              <a:gd name="T19" fmla="*/ 22 h 29"/>
              <a:gd name="T20" fmla="*/ 0 w 33"/>
              <a:gd name="T21" fmla="*/ 15 h 29"/>
              <a:gd name="T22" fmla="*/ 0 w 33"/>
              <a:gd name="T23" fmla="*/ 15 h 29"/>
              <a:gd name="T24" fmla="*/ 4 w 33"/>
              <a:gd name="T25" fmla="*/ 7 h 29"/>
              <a:gd name="T26" fmla="*/ 4 w 33"/>
              <a:gd name="T27" fmla="*/ 4 h 29"/>
              <a:gd name="T28" fmla="*/ 11 w 33"/>
              <a:gd name="T29" fmla="*/ 0 h 29"/>
              <a:gd name="T30" fmla="*/ 15 w 33"/>
              <a:gd name="T31" fmla="*/ 0 h 29"/>
              <a:gd name="T32" fmla="*/ 15 w 33"/>
              <a:gd name="T33" fmla="*/ 0 h 29"/>
              <a:gd name="T34" fmla="*/ 22 w 33"/>
              <a:gd name="T35" fmla="*/ 0 h 29"/>
              <a:gd name="T36" fmla="*/ 29 w 33"/>
              <a:gd name="T37" fmla="*/ 4 h 29"/>
              <a:gd name="T38" fmla="*/ 33 w 33"/>
              <a:gd name="T39" fmla="*/ 7 h 29"/>
              <a:gd name="T40" fmla="*/ 33 w 33"/>
              <a:gd name="T41" fmla="*/ 15 h 29"/>
              <a:gd name="T42" fmla="*/ 33 w 33"/>
              <a:gd name="T43" fmla="*/ 1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3" h="29">
                <a:moveTo>
                  <a:pt x="33" y="15"/>
                </a:moveTo>
                <a:lnTo>
                  <a:pt x="33" y="15"/>
                </a:lnTo>
                <a:lnTo>
                  <a:pt x="33" y="22"/>
                </a:lnTo>
                <a:lnTo>
                  <a:pt x="29" y="26"/>
                </a:lnTo>
                <a:lnTo>
                  <a:pt x="22" y="29"/>
                </a:lnTo>
                <a:lnTo>
                  <a:pt x="18" y="29"/>
                </a:lnTo>
                <a:lnTo>
                  <a:pt x="18" y="29"/>
                </a:lnTo>
                <a:lnTo>
                  <a:pt x="11" y="29"/>
                </a:lnTo>
                <a:lnTo>
                  <a:pt x="7" y="26"/>
                </a:lnTo>
                <a:lnTo>
                  <a:pt x="4" y="22"/>
                </a:lnTo>
                <a:lnTo>
                  <a:pt x="0" y="15"/>
                </a:lnTo>
                <a:lnTo>
                  <a:pt x="0" y="15"/>
                </a:lnTo>
                <a:lnTo>
                  <a:pt x="4" y="7"/>
                </a:lnTo>
                <a:lnTo>
                  <a:pt x="4" y="4"/>
                </a:lnTo>
                <a:lnTo>
                  <a:pt x="11" y="0"/>
                </a:lnTo>
                <a:lnTo>
                  <a:pt x="15" y="0"/>
                </a:lnTo>
                <a:lnTo>
                  <a:pt x="15" y="0"/>
                </a:lnTo>
                <a:lnTo>
                  <a:pt x="22" y="0"/>
                </a:lnTo>
                <a:lnTo>
                  <a:pt x="29" y="4"/>
                </a:lnTo>
                <a:lnTo>
                  <a:pt x="33" y="7"/>
                </a:lnTo>
                <a:lnTo>
                  <a:pt x="33" y="15"/>
                </a:lnTo>
                <a:lnTo>
                  <a:pt x="33" y="15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7854950" y="5024130"/>
            <a:ext cx="123825" cy="128588"/>
          </a:xfrm>
          <a:custGeom>
            <a:avLst/>
            <a:gdLst>
              <a:gd name="T0" fmla="*/ 30 w 78"/>
              <a:gd name="T1" fmla="*/ 23 h 81"/>
              <a:gd name="T2" fmla="*/ 8 w 78"/>
              <a:gd name="T3" fmla="*/ 78 h 81"/>
              <a:gd name="T4" fmla="*/ 15 w 78"/>
              <a:gd name="T5" fmla="*/ 34 h 81"/>
              <a:gd name="T6" fmla="*/ 23 w 78"/>
              <a:gd name="T7" fmla="*/ 37 h 81"/>
              <a:gd name="T8" fmla="*/ 26 w 78"/>
              <a:gd name="T9" fmla="*/ 45 h 81"/>
              <a:gd name="T10" fmla="*/ 19 w 78"/>
              <a:gd name="T11" fmla="*/ 52 h 81"/>
              <a:gd name="T12" fmla="*/ 34 w 78"/>
              <a:gd name="T13" fmla="*/ 56 h 81"/>
              <a:gd name="T14" fmla="*/ 19 w 78"/>
              <a:gd name="T15" fmla="*/ 63 h 81"/>
              <a:gd name="T16" fmla="*/ 34 w 78"/>
              <a:gd name="T17" fmla="*/ 74 h 81"/>
              <a:gd name="T18" fmla="*/ 45 w 78"/>
              <a:gd name="T19" fmla="*/ 63 h 81"/>
              <a:gd name="T20" fmla="*/ 56 w 78"/>
              <a:gd name="T21" fmla="*/ 56 h 81"/>
              <a:gd name="T22" fmla="*/ 45 w 78"/>
              <a:gd name="T23" fmla="*/ 52 h 81"/>
              <a:gd name="T24" fmla="*/ 56 w 78"/>
              <a:gd name="T25" fmla="*/ 45 h 81"/>
              <a:gd name="T26" fmla="*/ 48 w 78"/>
              <a:gd name="T27" fmla="*/ 45 h 81"/>
              <a:gd name="T28" fmla="*/ 52 w 78"/>
              <a:gd name="T29" fmla="*/ 37 h 81"/>
              <a:gd name="T30" fmla="*/ 56 w 78"/>
              <a:gd name="T31" fmla="*/ 37 h 81"/>
              <a:gd name="T32" fmla="*/ 59 w 78"/>
              <a:gd name="T33" fmla="*/ 34 h 81"/>
              <a:gd name="T34" fmla="*/ 59 w 78"/>
              <a:gd name="T35" fmla="*/ 63 h 81"/>
              <a:gd name="T36" fmla="*/ 56 w 78"/>
              <a:gd name="T37" fmla="*/ 70 h 81"/>
              <a:gd name="T38" fmla="*/ 52 w 78"/>
              <a:gd name="T39" fmla="*/ 70 h 81"/>
              <a:gd name="T40" fmla="*/ 56 w 78"/>
              <a:gd name="T41" fmla="*/ 81 h 81"/>
              <a:gd name="T42" fmla="*/ 67 w 78"/>
              <a:gd name="T43" fmla="*/ 78 h 81"/>
              <a:gd name="T44" fmla="*/ 70 w 78"/>
              <a:gd name="T45" fmla="*/ 70 h 81"/>
              <a:gd name="T46" fmla="*/ 41 w 78"/>
              <a:gd name="T47" fmla="*/ 26 h 81"/>
              <a:gd name="T48" fmla="*/ 78 w 78"/>
              <a:gd name="T49" fmla="*/ 19 h 81"/>
              <a:gd name="T50" fmla="*/ 45 w 78"/>
              <a:gd name="T51" fmla="*/ 8 h 81"/>
              <a:gd name="T52" fmla="*/ 45 w 78"/>
              <a:gd name="T53" fmla="*/ 4 h 81"/>
              <a:gd name="T54" fmla="*/ 45 w 78"/>
              <a:gd name="T55" fmla="*/ 0 h 81"/>
              <a:gd name="T56" fmla="*/ 34 w 78"/>
              <a:gd name="T57" fmla="*/ 8 h 81"/>
              <a:gd name="T58" fmla="*/ 0 w 78"/>
              <a:gd name="T59" fmla="*/ 19 h 81"/>
              <a:gd name="T60" fmla="*/ 34 w 78"/>
              <a:gd name="T61" fmla="*/ 19 h 81"/>
              <a:gd name="T62" fmla="*/ 37 w 78"/>
              <a:gd name="T63" fmla="*/ 41 h 81"/>
              <a:gd name="T64" fmla="*/ 34 w 78"/>
              <a:gd name="T65" fmla="*/ 34 h 81"/>
              <a:gd name="T66" fmla="*/ 34 w 78"/>
              <a:gd name="T67" fmla="*/ 34 h 81"/>
              <a:gd name="T68" fmla="*/ 45 w 78"/>
              <a:gd name="T69" fmla="*/ 34 h 81"/>
              <a:gd name="T70" fmla="*/ 30 w 78"/>
              <a:gd name="T71" fmla="*/ 45 h 81"/>
              <a:gd name="T72" fmla="*/ 37 w 78"/>
              <a:gd name="T73" fmla="*/ 4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8" h="81">
                <a:moveTo>
                  <a:pt x="34" y="19"/>
                </a:moveTo>
                <a:lnTo>
                  <a:pt x="30" y="23"/>
                </a:lnTo>
                <a:lnTo>
                  <a:pt x="8" y="23"/>
                </a:lnTo>
                <a:lnTo>
                  <a:pt x="8" y="78"/>
                </a:lnTo>
                <a:lnTo>
                  <a:pt x="15" y="78"/>
                </a:lnTo>
                <a:lnTo>
                  <a:pt x="15" y="34"/>
                </a:lnTo>
                <a:lnTo>
                  <a:pt x="30" y="34"/>
                </a:lnTo>
                <a:lnTo>
                  <a:pt x="23" y="37"/>
                </a:lnTo>
                <a:lnTo>
                  <a:pt x="23" y="37"/>
                </a:lnTo>
                <a:lnTo>
                  <a:pt x="26" y="45"/>
                </a:lnTo>
                <a:lnTo>
                  <a:pt x="19" y="45"/>
                </a:lnTo>
                <a:lnTo>
                  <a:pt x="19" y="52"/>
                </a:lnTo>
                <a:lnTo>
                  <a:pt x="34" y="52"/>
                </a:lnTo>
                <a:lnTo>
                  <a:pt x="34" y="56"/>
                </a:lnTo>
                <a:lnTo>
                  <a:pt x="19" y="56"/>
                </a:lnTo>
                <a:lnTo>
                  <a:pt x="19" y="63"/>
                </a:lnTo>
                <a:lnTo>
                  <a:pt x="34" y="63"/>
                </a:lnTo>
                <a:lnTo>
                  <a:pt x="34" y="74"/>
                </a:lnTo>
                <a:lnTo>
                  <a:pt x="45" y="74"/>
                </a:lnTo>
                <a:lnTo>
                  <a:pt x="45" y="63"/>
                </a:lnTo>
                <a:lnTo>
                  <a:pt x="56" y="63"/>
                </a:lnTo>
                <a:lnTo>
                  <a:pt x="56" y="56"/>
                </a:lnTo>
                <a:lnTo>
                  <a:pt x="45" y="56"/>
                </a:lnTo>
                <a:lnTo>
                  <a:pt x="45" y="52"/>
                </a:lnTo>
                <a:lnTo>
                  <a:pt x="56" y="52"/>
                </a:lnTo>
                <a:lnTo>
                  <a:pt x="56" y="45"/>
                </a:lnTo>
                <a:lnTo>
                  <a:pt x="48" y="45"/>
                </a:lnTo>
                <a:lnTo>
                  <a:pt x="48" y="45"/>
                </a:lnTo>
                <a:lnTo>
                  <a:pt x="52" y="37"/>
                </a:lnTo>
                <a:lnTo>
                  <a:pt x="52" y="37"/>
                </a:lnTo>
                <a:lnTo>
                  <a:pt x="56" y="37"/>
                </a:lnTo>
                <a:lnTo>
                  <a:pt x="56" y="37"/>
                </a:lnTo>
                <a:lnTo>
                  <a:pt x="48" y="34"/>
                </a:lnTo>
                <a:lnTo>
                  <a:pt x="59" y="34"/>
                </a:lnTo>
                <a:lnTo>
                  <a:pt x="59" y="63"/>
                </a:lnTo>
                <a:lnTo>
                  <a:pt x="59" y="63"/>
                </a:lnTo>
                <a:lnTo>
                  <a:pt x="59" y="67"/>
                </a:lnTo>
                <a:lnTo>
                  <a:pt x="56" y="70"/>
                </a:lnTo>
                <a:lnTo>
                  <a:pt x="52" y="70"/>
                </a:lnTo>
                <a:lnTo>
                  <a:pt x="52" y="70"/>
                </a:lnTo>
                <a:lnTo>
                  <a:pt x="56" y="81"/>
                </a:lnTo>
                <a:lnTo>
                  <a:pt x="56" y="81"/>
                </a:lnTo>
                <a:lnTo>
                  <a:pt x="67" y="78"/>
                </a:lnTo>
                <a:lnTo>
                  <a:pt x="67" y="78"/>
                </a:lnTo>
                <a:lnTo>
                  <a:pt x="70" y="74"/>
                </a:lnTo>
                <a:lnTo>
                  <a:pt x="70" y="70"/>
                </a:lnTo>
                <a:lnTo>
                  <a:pt x="70" y="26"/>
                </a:lnTo>
                <a:lnTo>
                  <a:pt x="41" y="26"/>
                </a:lnTo>
                <a:lnTo>
                  <a:pt x="45" y="19"/>
                </a:lnTo>
                <a:lnTo>
                  <a:pt x="78" y="19"/>
                </a:lnTo>
                <a:lnTo>
                  <a:pt x="78" y="8"/>
                </a:lnTo>
                <a:lnTo>
                  <a:pt x="45" y="8"/>
                </a:lnTo>
                <a:lnTo>
                  <a:pt x="45" y="8"/>
                </a:lnTo>
                <a:lnTo>
                  <a:pt x="45" y="4"/>
                </a:lnTo>
                <a:lnTo>
                  <a:pt x="45" y="4"/>
                </a:lnTo>
                <a:lnTo>
                  <a:pt x="45" y="0"/>
                </a:lnTo>
                <a:lnTo>
                  <a:pt x="34" y="0"/>
                </a:lnTo>
                <a:lnTo>
                  <a:pt x="34" y="8"/>
                </a:lnTo>
                <a:lnTo>
                  <a:pt x="0" y="8"/>
                </a:lnTo>
                <a:lnTo>
                  <a:pt x="0" y="19"/>
                </a:lnTo>
                <a:lnTo>
                  <a:pt x="0" y="19"/>
                </a:lnTo>
                <a:lnTo>
                  <a:pt x="34" y="19"/>
                </a:lnTo>
                <a:lnTo>
                  <a:pt x="34" y="19"/>
                </a:lnTo>
                <a:close/>
                <a:moveTo>
                  <a:pt x="37" y="41"/>
                </a:moveTo>
                <a:lnTo>
                  <a:pt x="37" y="41"/>
                </a:lnTo>
                <a:lnTo>
                  <a:pt x="34" y="34"/>
                </a:lnTo>
                <a:lnTo>
                  <a:pt x="34" y="34"/>
                </a:lnTo>
                <a:lnTo>
                  <a:pt x="34" y="34"/>
                </a:lnTo>
                <a:lnTo>
                  <a:pt x="45" y="34"/>
                </a:lnTo>
                <a:lnTo>
                  <a:pt x="45" y="34"/>
                </a:lnTo>
                <a:lnTo>
                  <a:pt x="37" y="45"/>
                </a:lnTo>
                <a:lnTo>
                  <a:pt x="30" y="45"/>
                </a:lnTo>
                <a:lnTo>
                  <a:pt x="37" y="41"/>
                </a:lnTo>
                <a:lnTo>
                  <a:pt x="37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7996238" y="5024130"/>
            <a:ext cx="122238" cy="128588"/>
          </a:xfrm>
          <a:custGeom>
            <a:avLst/>
            <a:gdLst>
              <a:gd name="T0" fmla="*/ 33 w 77"/>
              <a:gd name="T1" fmla="*/ 8 h 81"/>
              <a:gd name="T2" fmla="*/ 0 w 77"/>
              <a:gd name="T3" fmla="*/ 8 h 81"/>
              <a:gd name="T4" fmla="*/ 0 w 77"/>
              <a:gd name="T5" fmla="*/ 19 h 81"/>
              <a:gd name="T6" fmla="*/ 77 w 77"/>
              <a:gd name="T7" fmla="*/ 19 h 81"/>
              <a:gd name="T8" fmla="*/ 77 w 77"/>
              <a:gd name="T9" fmla="*/ 8 h 81"/>
              <a:gd name="T10" fmla="*/ 44 w 77"/>
              <a:gd name="T11" fmla="*/ 8 h 81"/>
              <a:gd name="T12" fmla="*/ 44 w 77"/>
              <a:gd name="T13" fmla="*/ 8 h 81"/>
              <a:gd name="T14" fmla="*/ 44 w 77"/>
              <a:gd name="T15" fmla="*/ 0 h 81"/>
              <a:gd name="T16" fmla="*/ 29 w 77"/>
              <a:gd name="T17" fmla="*/ 0 h 81"/>
              <a:gd name="T18" fmla="*/ 29 w 77"/>
              <a:gd name="T19" fmla="*/ 0 h 81"/>
              <a:gd name="T20" fmla="*/ 33 w 77"/>
              <a:gd name="T21" fmla="*/ 8 h 81"/>
              <a:gd name="T22" fmla="*/ 33 w 77"/>
              <a:gd name="T23" fmla="*/ 8 h 81"/>
              <a:gd name="T24" fmla="*/ 33 w 77"/>
              <a:gd name="T25" fmla="*/ 8 h 81"/>
              <a:gd name="T26" fmla="*/ 33 w 77"/>
              <a:gd name="T27" fmla="*/ 67 h 81"/>
              <a:gd name="T28" fmla="*/ 33 w 77"/>
              <a:gd name="T29" fmla="*/ 67 h 81"/>
              <a:gd name="T30" fmla="*/ 33 w 77"/>
              <a:gd name="T31" fmla="*/ 70 h 81"/>
              <a:gd name="T32" fmla="*/ 22 w 77"/>
              <a:gd name="T33" fmla="*/ 70 h 81"/>
              <a:gd name="T34" fmla="*/ 22 w 77"/>
              <a:gd name="T35" fmla="*/ 70 h 81"/>
              <a:gd name="T36" fmla="*/ 26 w 77"/>
              <a:gd name="T37" fmla="*/ 81 h 81"/>
              <a:gd name="T38" fmla="*/ 26 w 77"/>
              <a:gd name="T39" fmla="*/ 81 h 81"/>
              <a:gd name="T40" fmla="*/ 40 w 77"/>
              <a:gd name="T41" fmla="*/ 78 h 81"/>
              <a:gd name="T42" fmla="*/ 40 w 77"/>
              <a:gd name="T43" fmla="*/ 78 h 81"/>
              <a:gd name="T44" fmla="*/ 44 w 77"/>
              <a:gd name="T45" fmla="*/ 74 h 81"/>
              <a:gd name="T46" fmla="*/ 44 w 77"/>
              <a:gd name="T47" fmla="*/ 70 h 81"/>
              <a:gd name="T48" fmla="*/ 44 w 77"/>
              <a:gd name="T49" fmla="*/ 48 h 81"/>
              <a:gd name="T50" fmla="*/ 66 w 77"/>
              <a:gd name="T51" fmla="*/ 48 h 81"/>
              <a:gd name="T52" fmla="*/ 66 w 77"/>
              <a:gd name="T53" fmla="*/ 23 h 81"/>
              <a:gd name="T54" fmla="*/ 11 w 77"/>
              <a:gd name="T55" fmla="*/ 23 h 81"/>
              <a:gd name="T56" fmla="*/ 11 w 77"/>
              <a:gd name="T57" fmla="*/ 48 h 81"/>
              <a:gd name="T58" fmla="*/ 33 w 77"/>
              <a:gd name="T59" fmla="*/ 48 h 81"/>
              <a:gd name="T60" fmla="*/ 33 w 77"/>
              <a:gd name="T61" fmla="*/ 67 h 81"/>
              <a:gd name="T62" fmla="*/ 33 w 77"/>
              <a:gd name="T63" fmla="*/ 67 h 81"/>
              <a:gd name="T64" fmla="*/ 22 w 77"/>
              <a:gd name="T65" fmla="*/ 41 h 81"/>
              <a:gd name="T66" fmla="*/ 22 w 77"/>
              <a:gd name="T67" fmla="*/ 34 h 81"/>
              <a:gd name="T68" fmla="*/ 55 w 77"/>
              <a:gd name="T69" fmla="*/ 34 h 81"/>
              <a:gd name="T70" fmla="*/ 55 w 77"/>
              <a:gd name="T71" fmla="*/ 41 h 81"/>
              <a:gd name="T72" fmla="*/ 22 w 77"/>
              <a:gd name="T73" fmla="*/ 41 h 81"/>
              <a:gd name="T74" fmla="*/ 22 w 77"/>
              <a:gd name="T75" fmla="*/ 41 h 81"/>
              <a:gd name="T76" fmla="*/ 7 w 77"/>
              <a:gd name="T77" fmla="*/ 78 h 81"/>
              <a:gd name="T78" fmla="*/ 7 w 77"/>
              <a:gd name="T79" fmla="*/ 78 h 81"/>
              <a:gd name="T80" fmla="*/ 29 w 77"/>
              <a:gd name="T81" fmla="*/ 59 h 81"/>
              <a:gd name="T82" fmla="*/ 29 w 77"/>
              <a:gd name="T83" fmla="*/ 59 h 81"/>
              <a:gd name="T84" fmla="*/ 18 w 77"/>
              <a:gd name="T85" fmla="*/ 52 h 81"/>
              <a:gd name="T86" fmla="*/ 18 w 77"/>
              <a:gd name="T87" fmla="*/ 52 h 81"/>
              <a:gd name="T88" fmla="*/ 11 w 77"/>
              <a:gd name="T89" fmla="*/ 63 h 81"/>
              <a:gd name="T90" fmla="*/ 0 w 77"/>
              <a:gd name="T91" fmla="*/ 70 h 81"/>
              <a:gd name="T92" fmla="*/ 0 w 77"/>
              <a:gd name="T93" fmla="*/ 70 h 81"/>
              <a:gd name="T94" fmla="*/ 7 w 77"/>
              <a:gd name="T95" fmla="*/ 78 h 81"/>
              <a:gd name="T96" fmla="*/ 7 w 77"/>
              <a:gd name="T97" fmla="*/ 78 h 81"/>
              <a:gd name="T98" fmla="*/ 7 w 77"/>
              <a:gd name="T99" fmla="*/ 78 h 81"/>
              <a:gd name="T100" fmla="*/ 77 w 77"/>
              <a:gd name="T101" fmla="*/ 67 h 81"/>
              <a:gd name="T102" fmla="*/ 77 w 77"/>
              <a:gd name="T103" fmla="*/ 67 h 81"/>
              <a:gd name="T104" fmla="*/ 59 w 77"/>
              <a:gd name="T105" fmla="*/ 52 h 81"/>
              <a:gd name="T106" fmla="*/ 59 w 77"/>
              <a:gd name="T107" fmla="*/ 52 h 81"/>
              <a:gd name="T108" fmla="*/ 51 w 77"/>
              <a:gd name="T109" fmla="*/ 59 h 81"/>
              <a:gd name="T110" fmla="*/ 51 w 77"/>
              <a:gd name="T111" fmla="*/ 59 h 81"/>
              <a:gd name="T112" fmla="*/ 70 w 77"/>
              <a:gd name="T113" fmla="*/ 74 h 81"/>
              <a:gd name="T114" fmla="*/ 70 w 77"/>
              <a:gd name="T115" fmla="*/ 74 h 81"/>
              <a:gd name="T116" fmla="*/ 77 w 77"/>
              <a:gd name="T117" fmla="*/ 67 h 81"/>
              <a:gd name="T118" fmla="*/ 77 w 77"/>
              <a:gd name="T119" fmla="*/ 67 h 81"/>
              <a:gd name="T120" fmla="*/ 77 w 77"/>
              <a:gd name="T121" fmla="*/ 6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7" h="81">
                <a:moveTo>
                  <a:pt x="33" y="8"/>
                </a:moveTo>
                <a:lnTo>
                  <a:pt x="0" y="8"/>
                </a:lnTo>
                <a:lnTo>
                  <a:pt x="0" y="19"/>
                </a:lnTo>
                <a:lnTo>
                  <a:pt x="77" y="19"/>
                </a:lnTo>
                <a:lnTo>
                  <a:pt x="77" y="8"/>
                </a:lnTo>
                <a:lnTo>
                  <a:pt x="44" y="8"/>
                </a:lnTo>
                <a:lnTo>
                  <a:pt x="44" y="8"/>
                </a:lnTo>
                <a:lnTo>
                  <a:pt x="44" y="0"/>
                </a:lnTo>
                <a:lnTo>
                  <a:pt x="29" y="0"/>
                </a:lnTo>
                <a:lnTo>
                  <a:pt x="29" y="0"/>
                </a:lnTo>
                <a:lnTo>
                  <a:pt x="33" y="8"/>
                </a:lnTo>
                <a:lnTo>
                  <a:pt x="33" y="8"/>
                </a:lnTo>
                <a:lnTo>
                  <a:pt x="33" y="8"/>
                </a:lnTo>
                <a:close/>
                <a:moveTo>
                  <a:pt x="33" y="67"/>
                </a:moveTo>
                <a:lnTo>
                  <a:pt x="33" y="67"/>
                </a:lnTo>
                <a:lnTo>
                  <a:pt x="33" y="70"/>
                </a:lnTo>
                <a:lnTo>
                  <a:pt x="22" y="70"/>
                </a:lnTo>
                <a:lnTo>
                  <a:pt x="22" y="70"/>
                </a:lnTo>
                <a:lnTo>
                  <a:pt x="26" y="81"/>
                </a:lnTo>
                <a:lnTo>
                  <a:pt x="26" y="81"/>
                </a:lnTo>
                <a:lnTo>
                  <a:pt x="40" y="78"/>
                </a:lnTo>
                <a:lnTo>
                  <a:pt x="40" y="78"/>
                </a:lnTo>
                <a:lnTo>
                  <a:pt x="44" y="74"/>
                </a:lnTo>
                <a:lnTo>
                  <a:pt x="44" y="70"/>
                </a:lnTo>
                <a:lnTo>
                  <a:pt x="44" y="48"/>
                </a:lnTo>
                <a:lnTo>
                  <a:pt x="66" y="48"/>
                </a:lnTo>
                <a:lnTo>
                  <a:pt x="66" y="23"/>
                </a:lnTo>
                <a:lnTo>
                  <a:pt x="11" y="23"/>
                </a:lnTo>
                <a:lnTo>
                  <a:pt x="11" y="48"/>
                </a:lnTo>
                <a:lnTo>
                  <a:pt x="33" y="48"/>
                </a:lnTo>
                <a:lnTo>
                  <a:pt x="33" y="67"/>
                </a:lnTo>
                <a:lnTo>
                  <a:pt x="33" y="67"/>
                </a:lnTo>
                <a:close/>
                <a:moveTo>
                  <a:pt x="22" y="41"/>
                </a:moveTo>
                <a:lnTo>
                  <a:pt x="22" y="34"/>
                </a:lnTo>
                <a:lnTo>
                  <a:pt x="55" y="34"/>
                </a:lnTo>
                <a:lnTo>
                  <a:pt x="55" y="41"/>
                </a:lnTo>
                <a:lnTo>
                  <a:pt x="22" y="41"/>
                </a:lnTo>
                <a:lnTo>
                  <a:pt x="22" y="41"/>
                </a:lnTo>
                <a:close/>
                <a:moveTo>
                  <a:pt x="7" y="78"/>
                </a:moveTo>
                <a:lnTo>
                  <a:pt x="7" y="78"/>
                </a:lnTo>
                <a:lnTo>
                  <a:pt x="29" y="59"/>
                </a:lnTo>
                <a:lnTo>
                  <a:pt x="29" y="59"/>
                </a:lnTo>
                <a:lnTo>
                  <a:pt x="18" y="52"/>
                </a:lnTo>
                <a:lnTo>
                  <a:pt x="18" y="52"/>
                </a:lnTo>
                <a:lnTo>
                  <a:pt x="11" y="63"/>
                </a:lnTo>
                <a:lnTo>
                  <a:pt x="0" y="70"/>
                </a:lnTo>
                <a:lnTo>
                  <a:pt x="0" y="70"/>
                </a:lnTo>
                <a:lnTo>
                  <a:pt x="7" y="78"/>
                </a:lnTo>
                <a:lnTo>
                  <a:pt x="7" y="78"/>
                </a:lnTo>
                <a:lnTo>
                  <a:pt x="7" y="78"/>
                </a:lnTo>
                <a:close/>
                <a:moveTo>
                  <a:pt x="77" y="67"/>
                </a:moveTo>
                <a:lnTo>
                  <a:pt x="77" y="67"/>
                </a:lnTo>
                <a:lnTo>
                  <a:pt x="59" y="52"/>
                </a:lnTo>
                <a:lnTo>
                  <a:pt x="59" y="52"/>
                </a:lnTo>
                <a:lnTo>
                  <a:pt x="51" y="59"/>
                </a:lnTo>
                <a:lnTo>
                  <a:pt x="51" y="59"/>
                </a:lnTo>
                <a:lnTo>
                  <a:pt x="70" y="74"/>
                </a:lnTo>
                <a:lnTo>
                  <a:pt x="70" y="74"/>
                </a:lnTo>
                <a:lnTo>
                  <a:pt x="77" y="67"/>
                </a:lnTo>
                <a:lnTo>
                  <a:pt x="77" y="67"/>
                </a:lnTo>
                <a:lnTo>
                  <a:pt x="77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8135938" y="5024130"/>
            <a:ext cx="123825" cy="128588"/>
          </a:xfrm>
          <a:custGeom>
            <a:avLst/>
            <a:gdLst>
              <a:gd name="T0" fmla="*/ 48 w 78"/>
              <a:gd name="T1" fmla="*/ 11 h 81"/>
              <a:gd name="T2" fmla="*/ 48 w 78"/>
              <a:gd name="T3" fmla="*/ 11 h 81"/>
              <a:gd name="T4" fmla="*/ 44 w 78"/>
              <a:gd name="T5" fmla="*/ 8 h 81"/>
              <a:gd name="T6" fmla="*/ 44 w 78"/>
              <a:gd name="T7" fmla="*/ 8 h 81"/>
              <a:gd name="T8" fmla="*/ 44 w 78"/>
              <a:gd name="T9" fmla="*/ 0 h 81"/>
              <a:gd name="T10" fmla="*/ 44 w 78"/>
              <a:gd name="T11" fmla="*/ 0 h 81"/>
              <a:gd name="T12" fmla="*/ 37 w 78"/>
              <a:gd name="T13" fmla="*/ 0 h 81"/>
              <a:gd name="T14" fmla="*/ 37 w 78"/>
              <a:gd name="T15" fmla="*/ 0 h 81"/>
              <a:gd name="T16" fmla="*/ 30 w 78"/>
              <a:gd name="T17" fmla="*/ 4 h 81"/>
              <a:gd name="T18" fmla="*/ 30 w 78"/>
              <a:gd name="T19" fmla="*/ 4 h 81"/>
              <a:gd name="T20" fmla="*/ 33 w 78"/>
              <a:gd name="T21" fmla="*/ 11 h 81"/>
              <a:gd name="T22" fmla="*/ 0 w 78"/>
              <a:gd name="T23" fmla="*/ 11 h 81"/>
              <a:gd name="T24" fmla="*/ 0 w 78"/>
              <a:gd name="T25" fmla="*/ 23 h 81"/>
              <a:gd name="T26" fmla="*/ 33 w 78"/>
              <a:gd name="T27" fmla="*/ 23 h 81"/>
              <a:gd name="T28" fmla="*/ 33 w 78"/>
              <a:gd name="T29" fmla="*/ 34 h 81"/>
              <a:gd name="T30" fmla="*/ 11 w 78"/>
              <a:gd name="T31" fmla="*/ 34 h 81"/>
              <a:gd name="T32" fmla="*/ 11 w 78"/>
              <a:gd name="T33" fmla="*/ 70 h 81"/>
              <a:gd name="T34" fmla="*/ 22 w 78"/>
              <a:gd name="T35" fmla="*/ 70 h 81"/>
              <a:gd name="T36" fmla="*/ 22 w 78"/>
              <a:gd name="T37" fmla="*/ 41 h 81"/>
              <a:gd name="T38" fmla="*/ 33 w 78"/>
              <a:gd name="T39" fmla="*/ 41 h 81"/>
              <a:gd name="T40" fmla="*/ 33 w 78"/>
              <a:gd name="T41" fmla="*/ 81 h 81"/>
              <a:gd name="T42" fmla="*/ 44 w 78"/>
              <a:gd name="T43" fmla="*/ 81 h 81"/>
              <a:gd name="T44" fmla="*/ 44 w 78"/>
              <a:gd name="T45" fmla="*/ 41 h 81"/>
              <a:gd name="T46" fmla="*/ 55 w 78"/>
              <a:gd name="T47" fmla="*/ 41 h 81"/>
              <a:gd name="T48" fmla="*/ 55 w 78"/>
              <a:gd name="T49" fmla="*/ 59 h 81"/>
              <a:gd name="T50" fmla="*/ 55 w 78"/>
              <a:gd name="T51" fmla="*/ 59 h 81"/>
              <a:gd name="T52" fmla="*/ 55 w 78"/>
              <a:gd name="T53" fmla="*/ 63 h 81"/>
              <a:gd name="T54" fmla="*/ 48 w 78"/>
              <a:gd name="T55" fmla="*/ 63 h 81"/>
              <a:gd name="T56" fmla="*/ 48 w 78"/>
              <a:gd name="T57" fmla="*/ 63 h 81"/>
              <a:gd name="T58" fmla="*/ 52 w 78"/>
              <a:gd name="T59" fmla="*/ 74 h 81"/>
              <a:gd name="T60" fmla="*/ 52 w 78"/>
              <a:gd name="T61" fmla="*/ 74 h 81"/>
              <a:gd name="T62" fmla="*/ 63 w 78"/>
              <a:gd name="T63" fmla="*/ 70 h 81"/>
              <a:gd name="T64" fmla="*/ 66 w 78"/>
              <a:gd name="T65" fmla="*/ 67 h 81"/>
              <a:gd name="T66" fmla="*/ 66 w 78"/>
              <a:gd name="T67" fmla="*/ 67 h 81"/>
              <a:gd name="T68" fmla="*/ 66 w 78"/>
              <a:gd name="T69" fmla="*/ 34 h 81"/>
              <a:gd name="T70" fmla="*/ 44 w 78"/>
              <a:gd name="T71" fmla="*/ 34 h 81"/>
              <a:gd name="T72" fmla="*/ 44 w 78"/>
              <a:gd name="T73" fmla="*/ 23 h 81"/>
              <a:gd name="T74" fmla="*/ 78 w 78"/>
              <a:gd name="T75" fmla="*/ 23 h 81"/>
              <a:gd name="T76" fmla="*/ 78 w 78"/>
              <a:gd name="T77" fmla="*/ 11 h 81"/>
              <a:gd name="T78" fmla="*/ 37 w 78"/>
              <a:gd name="T79" fmla="*/ 11 h 81"/>
              <a:gd name="T80" fmla="*/ 37 w 78"/>
              <a:gd name="T81" fmla="*/ 11 h 81"/>
              <a:gd name="T82" fmla="*/ 48 w 78"/>
              <a:gd name="T83" fmla="*/ 11 h 81"/>
              <a:gd name="T84" fmla="*/ 48 w 78"/>
              <a:gd name="T85" fmla="*/ 11 h 81"/>
              <a:gd name="T86" fmla="*/ 48 w 78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81">
                <a:moveTo>
                  <a:pt x="48" y="11"/>
                </a:moveTo>
                <a:lnTo>
                  <a:pt x="48" y="11"/>
                </a:lnTo>
                <a:lnTo>
                  <a:pt x="44" y="8"/>
                </a:lnTo>
                <a:lnTo>
                  <a:pt x="44" y="8"/>
                </a:lnTo>
                <a:lnTo>
                  <a:pt x="44" y="0"/>
                </a:lnTo>
                <a:lnTo>
                  <a:pt x="44" y="0"/>
                </a:lnTo>
                <a:lnTo>
                  <a:pt x="37" y="0"/>
                </a:lnTo>
                <a:lnTo>
                  <a:pt x="37" y="0"/>
                </a:lnTo>
                <a:lnTo>
                  <a:pt x="30" y="4"/>
                </a:lnTo>
                <a:lnTo>
                  <a:pt x="30" y="4"/>
                </a:lnTo>
                <a:lnTo>
                  <a:pt x="33" y="11"/>
                </a:lnTo>
                <a:lnTo>
                  <a:pt x="0" y="11"/>
                </a:lnTo>
                <a:lnTo>
                  <a:pt x="0" y="23"/>
                </a:lnTo>
                <a:lnTo>
                  <a:pt x="33" y="23"/>
                </a:lnTo>
                <a:lnTo>
                  <a:pt x="33" y="34"/>
                </a:lnTo>
                <a:lnTo>
                  <a:pt x="11" y="34"/>
                </a:lnTo>
                <a:lnTo>
                  <a:pt x="11" y="70"/>
                </a:lnTo>
                <a:lnTo>
                  <a:pt x="22" y="70"/>
                </a:lnTo>
                <a:lnTo>
                  <a:pt x="22" y="41"/>
                </a:lnTo>
                <a:lnTo>
                  <a:pt x="33" y="41"/>
                </a:lnTo>
                <a:lnTo>
                  <a:pt x="33" y="81"/>
                </a:lnTo>
                <a:lnTo>
                  <a:pt x="44" y="81"/>
                </a:lnTo>
                <a:lnTo>
                  <a:pt x="44" y="41"/>
                </a:lnTo>
                <a:lnTo>
                  <a:pt x="55" y="41"/>
                </a:lnTo>
                <a:lnTo>
                  <a:pt x="55" y="59"/>
                </a:lnTo>
                <a:lnTo>
                  <a:pt x="55" y="59"/>
                </a:lnTo>
                <a:lnTo>
                  <a:pt x="55" y="63"/>
                </a:lnTo>
                <a:lnTo>
                  <a:pt x="48" y="63"/>
                </a:lnTo>
                <a:lnTo>
                  <a:pt x="48" y="63"/>
                </a:lnTo>
                <a:lnTo>
                  <a:pt x="52" y="74"/>
                </a:lnTo>
                <a:lnTo>
                  <a:pt x="52" y="74"/>
                </a:lnTo>
                <a:lnTo>
                  <a:pt x="63" y="70"/>
                </a:lnTo>
                <a:lnTo>
                  <a:pt x="66" y="67"/>
                </a:lnTo>
                <a:lnTo>
                  <a:pt x="66" y="67"/>
                </a:lnTo>
                <a:lnTo>
                  <a:pt x="66" y="34"/>
                </a:lnTo>
                <a:lnTo>
                  <a:pt x="44" y="34"/>
                </a:lnTo>
                <a:lnTo>
                  <a:pt x="44" y="23"/>
                </a:lnTo>
                <a:lnTo>
                  <a:pt x="78" y="23"/>
                </a:lnTo>
                <a:lnTo>
                  <a:pt x="78" y="11"/>
                </a:lnTo>
                <a:lnTo>
                  <a:pt x="37" y="11"/>
                </a:lnTo>
                <a:lnTo>
                  <a:pt x="37" y="11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8628063" y="4989205"/>
            <a:ext cx="128588" cy="128588"/>
          </a:xfrm>
          <a:custGeom>
            <a:avLst/>
            <a:gdLst>
              <a:gd name="T0" fmla="*/ 22 w 81"/>
              <a:gd name="T1" fmla="*/ 4 h 81"/>
              <a:gd name="T2" fmla="*/ 11 w 81"/>
              <a:gd name="T3" fmla="*/ 0 h 81"/>
              <a:gd name="T4" fmla="*/ 7 w 81"/>
              <a:gd name="T5" fmla="*/ 41 h 81"/>
              <a:gd name="T6" fmla="*/ 11 w 81"/>
              <a:gd name="T7" fmla="*/ 45 h 81"/>
              <a:gd name="T8" fmla="*/ 11 w 81"/>
              <a:gd name="T9" fmla="*/ 52 h 81"/>
              <a:gd name="T10" fmla="*/ 7 w 81"/>
              <a:gd name="T11" fmla="*/ 70 h 81"/>
              <a:gd name="T12" fmla="*/ 14 w 81"/>
              <a:gd name="T13" fmla="*/ 81 h 81"/>
              <a:gd name="T14" fmla="*/ 33 w 81"/>
              <a:gd name="T15" fmla="*/ 67 h 81"/>
              <a:gd name="T16" fmla="*/ 44 w 81"/>
              <a:gd name="T17" fmla="*/ 67 h 81"/>
              <a:gd name="T18" fmla="*/ 33 w 81"/>
              <a:gd name="T19" fmla="*/ 81 h 81"/>
              <a:gd name="T20" fmla="*/ 40 w 81"/>
              <a:gd name="T21" fmla="*/ 81 h 81"/>
              <a:gd name="T22" fmla="*/ 47 w 81"/>
              <a:gd name="T23" fmla="*/ 74 h 81"/>
              <a:gd name="T24" fmla="*/ 55 w 81"/>
              <a:gd name="T25" fmla="*/ 70 h 81"/>
              <a:gd name="T26" fmla="*/ 62 w 81"/>
              <a:gd name="T27" fmla="*/ 67 h 81"/>
              <a:gd name="T28" fmla="*/ 73 w 81"/>
              <a:gd name="T29" fmla="*/ 81 h 81"/>
              <a:gd name="T30" fmla="*/ 77 w 81"/>
              <a:gd name="T31" fmla="*/ 78 h 81"/>
              <a:gd name="T32" fmla="*/ 73 w 81"/>
              <a:gd name="T33" fmla="*/ 70 h 81"/>
              <a:gd name="T34" fmla="*/ 81 w 81"/>
              <a:gd name="T35" fmla="*/ 67 h 81"/>
              <a:gd name="T36" fmla="*/ 73 w 81"/>
              <a:gd name="T37" fmla="*/ 22 h 81"/>
              <a:gd name="T38" fmla="*/ 81 w 81"/>
              <a:gd name="T39" fmla="*/ 15 h 81"/>
              <a:gd name="T40" fmla="*/ 62 w 81"/>
              <a:gd name="T41" fmla="*/ 4 h 81"/>
              <a:gd name="T42" fmla="*/ 62 w 81"/>
              <a:gd name="T43" fmla="*/ 4 h 81"/>
              <a:gd name="T44" fmla="*/ 58 w 81"/>
              <a:gd name="T45" fmla="*/ 0 h 81"/>
              <a:gd name="T46" fmla="*/ 55 w 81"/>
              <a:gd name="T47" fmla="*/ 0 h 81"/>
              <a:gd name="T48" fmla="*/ 33 w 81"/>
              <a:gd name="T49" fmla="*/ 8 h 81"/>
              <a:gd name="T50" fmla="*/ 18 w 81"/>
              <a:gd name="T51" fmla="*/ 11 h 81"/>
              <a:gd name="T52" fmla="*/ 22 w 81"/>
              <a:gd name="T53" fmla="*/ 4 h 81"/>
              <a:gd name="T54" fmla="*/ 29 w 81"/>
              <a:gd name="T55" fmla="*/ 59 h 81"/>
              <a:gd name="T56" fmla="*/ 22 w 81"/>
              <a:gd name="T57" fmla="*/ 63 h 81"/>
              <a:gd name="T58" fmla="*/ 33 w 81"/>
              <a:gd name="T59" fmla="*/ 45 h 81"/>
              <a:gd name="T60" fmla="*/ 33 w 81"/>
              <a:gd name="T61" fmla="*/ 37 h 81"/>
              <a:gd name="T62" fmla="*/ 14 w 81"/>
              <a:gd name="T63" fmla="*/ 26 h 81"/>
              <a:gd name="T64" fmla="*/ 18 w 81"/>
              <a:gd name="T65" fmla="*/ 19 h 81"/>
              <a:gd name="T66" fmla="*/ 51 w 81"/>
              <a:gd name="T67" fmla="*/ 15 h 81"/>
              <a:gd name="T68" fmla="*/ 36 w 81"/>
              <a:gd name="T69" fmla="*/ 59 h 81"/>
              <a:gd name="T70" fmla="*/ 47 w 81"/>
              <a:gd name="T71" fmla="*/ 30 h 81"/>
              <a:gd name="T72" fmla="*/ 66 w 81"/>
              <a:gd name="T73" fmla="*/ 30 h 81"/>
              <a:gd name="T74" fmla="*/ 66 w 81"/>
              <a:gd name="T75" fmla="*/ 41 h 81"/>
              <a:gd name="T76" fmla="*/ 66 w 81"/>
              <a:gd name="T77" fmla="*/ 37 h 81"/>
              <a:gd name="T78" fmla="*/ 66 w 81"/>
              <a:gd name="T79" fmla="*/ 45 h 81"/>
              <a:gd name="T80" fmla="*/ 47 w 81"/>
              <a:gd name="T81" fmla="*/ 45 h 81"/>
              <a:gd name="T82" fmla="*/ 66 w 81"/>
              <a:gd name="T83" fmla="*/ 59 h 81"/>
              <a:gd name="T84" fmla="*/ 66 w 81"/>
              <a:gd name="T85" fmla="*/ 5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1" h="81">
                <a:moveTo>
                  <a:pt x="22" y="4"/>
                </a:moveTo>
                <a:lnTo>
                  <a:pt x="22" y="4"/>
                </a:lnTo>
                <a:lnTo>
                  <a:pt x="22" y="4"/>
                </a:lnTo>
                <a:lnTo>
                  <a:pt x="22" y="4"/>
                </a:lnTo>
                <a:lnTo>
                  <a:pt x="11" y="0"/>
                </a:lnTo>
                <a:lnTo>
                  <a:pt x="11" y="0"/>
                </a:lnTo>
                <a:lnTo>
                  <a:pt x="0" y="37"/>
                </a:lnTo>
                <a:lnTo>
                  <a:pt x="0" y="37"/>
                </a:lnTo>
                <a:lnTo>
                  <a:pt x="7" y="41"/>
                </a:lnTo>
                <a:lnTo>
                  <a:pt x="11" y="37"/>
                </a:lnTo>
                <a:lnTo>
                  <a:pt x="11" y="37"/>
                </a:lnTo>
                <a:lnTo>
                  <a:pt x="11" y="45"/>
                </a:lnTo>
                <a:lnTo>
                  <a:pt x="0" y="45"/>
                </a:lnTo>
                <a:lnTo>
                  <a:pt x="0" y="52"/>
                </a:lnTo>
                <a:lnTo>
                  <a:pt x="11" y="52"/>
                </a:lnTo>
                <a:lnTo>
                  <a:pt x="11" y="67"/>
                </a:lnTo>
                <a:lnTo>
                  <a:pt x="11" y="67"/>
                </a:lnTo>
                <a:lnTo>
                  <a:pt x="7" y="70"/>
                </a:lnTo>
                <a:lnTo>
                  <a:pt x="7" y="70"/>
                </a:lnTo>
                <a:lnTo>
                  <a:pt x="14" y="81"/>
                </a:lnTo>
                <a:lnTo>
                  <a:pt x="14" y="81"/>
                </a:lnTo>
                <a:lnTo>
                  <a:pt x="22" y="74"/>
                </a:lnTo>
                <a:lnTo>
                  <a:pt x="22" y="74"/>
                </a:lnTo>
                <a:lnTo>
                  <a:pt x="33" y="67"/>
                </a:lnTo>
                <a:lnTo>
                  <a:pt x="33" y="67"/>
                </a:lnTo>
                <a:lnTo>
                  <a:pt x="44" y="67"/>
                </a:lnTo>
                <a:lnTo>
                  <a:pt x="44" y="67"/>
                </a:lnTo>
                <a:lnTo>
                  <a:pt x="25" y="78"/>
                </a:lnTo>
                <a:lnTo>
                  <a:pt x="25" y="78"/>
                </a:lnTo>
                <a:lnTo>
                  <a:pt x="33" y="81"/>
                </a:lnTo>
                <a:lnTo>
                  <a:pt x="33" y="81"/>
                </a:lnTo>
                <a:lnTo>
                  <a:pt x="33" y="81"/>
                </a:lnTo>
                <a:lnTo>
                  <a:pt x="40" y="81"/>
                </a:lnTo>
                <a:lnTo>
                  <a:pt x="40" y="81"/>
                </a:lnTo>
                <a:lnTo>
                  <a:pt x="47" y="74"/>
                </a:lnTo>
                <a:lnTo>
                  <a:pt x="47" y="74"/>
                </a:lnTo>
                <a:lnTo>
                  <a:pt x="51" y="74"/>
                </a:lnTo>
                <a:lnTo>
                  <a:pt x="51" y="74"/>
                </a:lnTo>
                <a:lnTo>
                  <a:pt x="55" y="70"/>
                </a:lnTo>
                <a:lnTo>
                  <a:pt x="55" y="70"/>
                </a:lnTo>
                <a:lnTo>
                  <a:pt x="47" y="67"/>
                </a:lnTo>
                <a:lnTo>
                  <a:pt x="62" y="67"/>
                </a:lnTo>
                <a:lnTo>
                  <a:pt x="55" y="70"/>
                </a:lnTo>
                <a:lnTo>
                  <a:pt x="55" y="70"/>
                </a:lnTo>
                <a:lnTo>
                  <a:pt x="73" y="81"/>
                </a:lnTo>
                <a:lnTo>
                  <a:pt x="73" y="81"/>
                </a:lnTo>
                <a:lnTo>
                  <a:pt x="77" y="78"/>
                </a:lnTo>
                <a:lnTo>
                  <a:pt x="77" y="78"/>
                </a:lnTo>
                <a:lnTo>
                  <a:pt x="81" y="74"/>
                </a:lnTo>
                <a:lnTo>
                  <a:pt x="81" y="74"/>
                </a:lnTo>
                <a:lnTo>
                  <a:pt x="73" y="70"/>
                </a:lnTo>
                <a:lnTo>
                  <a:pt x="73" y="70"/>
                </a:lnTo>
                <a:lnTo>
                  <a:pt x="66" y="67"/>
                </a:lnTo>
                <a:lnTo>
                  <a:pt x="81" y="67"/>
                </a:lnTo>
                <a:lnTo>
                  <a:pt x="81" y="59"/>
                </a:lnTo>
                <a:lnTo>
                  <a:pt x="73" y="59"/>
                </a:lnTo>
                <a:lnTo>
                  <a:pt x="73" y="22"/>
                </a:lnTo>
                <a:lnTo>
                  <a:pt x="62" y="22"/>
                </a:lnTo>
                <a:lnTo>
                  <a:pt x="62" y="15"/>
                </a:lnTo>
                <a:lnTo>
                  <a:pt x="81" y="15"/>
                </a:lnTo>
                <a:lnTo>
                  <a:pt x="81" y="8"/>
                </a:lnTo>
                <a:lnTo>
                  <a:pt x="62" y="8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62" y="0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lnTo>
                  <a:pt x="55" y="0"/>
                </a:lnTo>
                <a:lnTo>
                  <a:pt x="55" y="0"/>
                </a:lnTo>
                <a:lnTo>
                  <a:pt x="51" y="0"/>
                </a:lnTo>
                <a:lnTo>
                  <a:pt x="51" y="8"/>
                </a:lnTo>
                <a:lnTo>
                  <a:pt x="33" y="8"/>
                </a:lnTo>
                <a:lnTo>
                  <a:pt x="33" y="11"/>
                </a:lnTo>
                <a:lnTo>
                  <a:pt x="18" y="11"/>
                </a:lnTo>
                <a:lnTo>
                  <a:pt x="18" y="11"/>
                </a:lnTo>
                <a:lnTo>
                  <a:pt x="18" y="11"/>
                </a:lnTo>
                <a:lnTo>
                  <a:pt x="22" y="4"/>
                </a:lnTo>
                <a:lnTo>
                  <a:pt x="22" y="4"/>
                </a:lnTo>
                <a:lnTo>
                  <a:pt x="22" y="4"/>
                </a:lnTo>
                <a:close/>
                <a:moveTo>
                  <a:pt x="36" y="59"/>
                </a:moveTo>
                <a:lnTo>
                  <a:pt x="29" y="59"/>
                </a:lnTo>
                <a:lnTo>
                  <a:pt x="29" y="59"/>
                </a:lnTo>
                <a:lnTo>
                  <a:pt x="29" y="59"/>
                </a:lnTo>
                <a:lnTo>
                  <a:pt x="22" y="63"/>
                </a:lnTo>
                <a:lnTo>
                  <a:pt x="22" y="52"/>
                </a:lnTo>
                <a:lnTo>
                  <a:pt x="33" y="52"/>
                </a:lnTo>
                <a:lnTo>
                  <a:pt x="33" y="45"/>
                </a:lnTo>
                <a:lnTo>
                  <a:pt x="22" y="45"/>
                </a:lnTo>
                <a:lnTo>
                  <a:pt x="22" y="37"/>
                </a:lnTo>
                <a:lnTo>
                  <a:pt x="33" y="37"/>
                </a:lnTo>
                <a:lnTo>
                  <a:pt x="33" y="26"/>
                </a:lnTo>
                <a:lnTo>
                  <a:pt x="14" y="26"/>
                </a:lnTo>
                <a:lnTo>
                  <a:pt x="14" y="26"/>
                </a:lnTo>
                <a:lnTo>
                  <a:pt x="14" y="22"/>
                </a:lnTo>
                <a:lnTo>
                  <a:pt x="14" y="22"/>
                </a:lnTo>
                <a:lnTo>
                  <a:pt x="18" y="19"/>
                </a:lnTo>
                <a:lnTo>
                  <a:pt x="33" y="19"/>
                </a:lnTo>
                <a:lnTo>
                  <a:pt x="33" y="15"/>
                </a:lnTo>
                <a:lnTo>
                  <a:pt x="51" y="15"/>
                </a:lnTo>
                <a:lnTo>
                  <a:pt x="51" y="22"/>
                </a:lnTo>
                <a:lnTo>
                  <a:pt x="36" y="22"/>
                </a:lnTo>
                <a:lnTo>
                  <a:pt x="36" y="59"/>
                </a:lnTo>
                <a:lnTo>
                  <a:pt x="36" y="59"/>
                </a:lnTo>
                <a:close/>
                <a:moveTo>
                  <a:pt x="66" y="30"/>
                </a:moveTo>
                <a:lnTo>
                  <a:pt x="47" y="30"/>
                </a:lnTo>
                <a:lnTo>
                  <a:pt x="47" y="30"/>
                </a:lnTo>
                <a:lnTo>
                  <a:pt x="66" y="30"/>
                </a:lnTo>
                <a:lnTo>
                  <a:pt x="66" y="30"/>
                </a:lnTo>
                <a:lnTo>
                  <a:pt x="66" y="30"/>
                </a:lnTo>
                <a:close/>
                <a:moveTo>
                  <a:pt x="66" y="37"/>
                </a:moveTo>
                <a:lnTo>
                  <a:pt x="66" y="41"/>
                </a:lnTo>
                <a:lnTo>
                  <a:pt x="47" y="41"/>
                </a:lnTo>
                <a:lnTo>
                  <a:pt x="47" y="37"/>
                </a:lnTo>
                <a:lnTo>
                  <a:pt x="66" y="37"/>
                </a:lnTo>
                <a:lnTo>
                  <a:pt x="66" y="37"/>
                </a:lnTo>
                <a:close/>
                <a:moveTo>
                  <a:pt x="47" y="45"/>
                </a:moveTo>
                <a:lnTo>
                  <a:pt x="66" y="45"/>
                </a:lnTo>
                <a:lnTo>
                  <a:pt x="66" y="48"/>
                </a:lnTo>
                <a:lnTo>
                  <a:pt x="47" y="48"/>
                </a:lnTo>
                <a:lnTo>
                  <a:pt x="47" y="45"/>
                </a:lnTo>
                <a:lnTo>
                  <a:pt x="47" y="45"/>
                </a:lnTo>
                <a:close/>
                <a:moveTo>
                  <a:pt x="66" y="56"/>
                </a:moveTo>
                <a:lnTo>
                  <a:pt x="66" y="59"/>
                </a:lnTo>
                <a:lnTo>
                  <a:pt x="47" y="59"/>
                </a:lnTo>
                <a:lnTo>
                  <a:pt x="47" y="56"/>
                </a:lnTo>
                <a:lnTo>
                  <a:pt x="66" y="56"/>
                </a:lnTo>
                <a:lnTo>
                  <a:pt x="66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8767763" y="4995555"/>
            <a:ext cx="128588" cy="122238"/>
          </a:xfrm>
          <a:custGeom>
            <a:avLst/>
            <a:gdLst>
              <a:gd name="T0" fmla="*/ 22 w 81"/>
              <a:gd name="T1" fmla="*/ 22 h 77"/>
              <a:gd name="T2" fmla="*/ 29 w 81"/>
              <a:gd name="T3" fmla="*/ 11 h 77"/>
              <a:gd name="T4" fmla="*/ 29 w 81"/>
              <a:gd name="T5" fmla="*/ 11 h 77"/>
              <a:gd name="T6" fmla="*/ 29 w 81"/>
              <a:gd name="T7" fmla="*/ 11 h 77"/>
              <a:gd name="T8" fmla="*/ 29 w 81"/>
              <a:gd name="T9" fmla="*/ 11 h 77"/>
              <a:gd name="T10" fmla="*/ 18 w 81"/>
              <a:gd name="T11" fmla="*/ 0 h 77"/>
              <a:gd name="T12" fmla="*/ 7 w 81"/>
              <a:gd name="T13" fmla="*/ 7 h 77"/>
              <a:gd name="T14" fmla="*/ 7 w 81"/>
              <a:gd name="T15" fmla="*/ 7 h 77"/>
              <a:gd name="T16" fmla="*/ 22 w 81"/>
              <a:gd name="T17" fmla="*/ 22 h 77"/>
              <a:gd name="T18" fmla="*/ 22 w 81"/>
              <a:gd name="T19" fmla="*/ 22 h 77"/>
              <a:gd name="T20" fmla="*/ 22 w 81"/>
              <a:gd name="T21" fmla="*/ 22 h 77"/>
              <a:gd name="T22" fmla="*/ 18 w 81"/>
              <a:gd name="T23" fmla="*/ 37 h 77"/>
              <a:gd name="T24" fmla="*/ 22 w 81"/>
              <a:gd name="T25" fmla="*/ 29 h 77"/>
              <a:gd name="T26" fmla="*/ 22 w 81"/>
              <a:gd name="T27" fmla="*/ 29 h 77"/>
              <a:gd name="T28" fmla="*/ 7 w 81"/>
              <a:gd name="T29" fmla="*/ 18 h 77"/>
              <a:gd name="T30" fmla="*/ 0 w 81"/>
              <a:gd name="T31" fmla="*/ 29 h 77"/>
              <a:gd name="T32" fmla="*/ 0 w 81"/>
              <a:gd name="T33" fmla="*/ 29 h 77"/>
              <a:gd name="T34" fmla="*/ 18 w 81"/>
              <a:gd name="T35" fmla="*/ 37 h 77"/>
              <a:gd name="T36" fmla="*/ 18 w 81"/>
              <a:gd name="T37" fmla="*/ 37 h 77"/>
              <a:gd name="T38" fmla="*/ 18 w 81"/>
              <a:gd name="T39" fmla="*/ 37 h 77"/>
              <a:gd name="T40" fmla="*/ 18 w 81"/>
              <a:gd name="T41" fmla="*/ 66 h 77"/>
              <a:gd name="T42" fmla="*/ 18 w 81"/>
              <a:gd name="T43" fmla="*/ 66 h 77"/>
              <a:gd name="T44" fmla="*/ 26 w 81"/>
              <a:gd name="T45" fmla="*/ 48 h 77"/>
              <a:gd name="T46" fmla="*/ 26 w 81"/>
              <a:gd name="T47" fmla="*/ 48 h 77"/>
              <a:gd name="T48" fmla="*/ 15 w 81"/>
              <a:gd name="T49" fmla="*/ 41 h 77"/>
              <a:gd name="T50" fmla="*/ 15 w 81"/>
              <a:gd name="T51" fmla="*/ 41 h 77"/>
              <a:gd name="T52" fmla="*/ 4 w 81"/>
              <a:gd name="T53" fmla="*/ 70 h 77"/>
              <a:gd name="T54" fmla="*/ 4 w 81"/>
              <a:gd name="T55" fmla="*/ 70 h 77"/>
              <a:gd name="T56" fmla="*/ 15 w 81"/>
              <a:gd name="T57" fmla="*/ 77 h 77"/>
              <a:gd name="T58" fmla="*/ 15 w 81"/>
              <a:gd name="T59" fmla="*/ 77 h 77"/>
              <a:gd name="T60" fmla="*/ 18 w 81"/>
              <a:gd name="T61" fmla="*/ 66 h 77"/>
              <a:gd name="T62" fmla="*/ 18 w 81"/>
              <a:gd name="T63" fmla="*/ 66 h 77"/>
              <a:gd name="T64" fmla="*/ 18 w 81"/>
              <a:gd name="T65" fmla="*/ 66 h 77"/>
              <a:gd name="T66" fmla="*/ 29 w 81"/>
              <a:gd name="T67" fmla="*/ 18 h 77"/>
              <a:gd name="T68" fmla="*/ 48 w 81"/>
              <a:gd name="T69" fmla="*/ 18 h 77"/>
              <a:gd name="T70" fmla="*/ 48 w 81"/>
              <a:gd name="T71" fmla="*/ 63 h 77"/>
              <a:gd name="T72" fmla="*/ 26 w 81"/>
              <a:gd name="T73" fmla="*/ 63 h 77"/>
              <a:gd name="T74" fmla="*/ 26 w 81"/>
              <a:gd name="T75" fmla="*/ 74 h 77"/>
              <a:gd name="T76" fmla="*/ 81 w 81"/>
              <a:gd name="T77" fmla="*/ 74 h 77"/>
              <a:gd name="T78" fmla="*/ 81 w 81"/>
              <a:gd name="T79" fmla="*/ 63 h 77"/>
              <a:gd name="T80" fmla="*/ 59 w 81"/>
              <a:gd name="T81" fmla="*/ 63 h 77"/>
              <a:gd name="T82" fmla="*/ 59 w 81"/>
              <a:gd name="T83" fmla="*/ 18 h 77"/>
              <a:gd name="T84" fmla="*/ 77 w 81"/>
              <a:gd name="T85" fmla="*/ 18 h 77"/>
              <a:gd name="T86" fmla="*/ 77 w 81"/>
              <a:gd name="T87" fmla="*/ 7 h 77"/>
              <a:gd name="T88" fmla="*/ 29 w 81"/>
              <a:gd name="T89" fmla="*/ 7 h 77"/>
              <a:gd name="T90" fmla="*/ 29 w 81"/>
              <a:gd name="T91" fmla="*/ 18 h 77"/>
              <a:gd name="T92" fmla="*/ 29 w 81"/>
              <a:gd name="T93" fmla="*/ 18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1" h="77">
                <a:moveTo>
                  <a:pt x="22" y="22"/>
                </a:moveTo>
                <a:lnTo>
                  <a:pt x="29" y="11"/>
                </a:lnTo>
                <a:lnTo>
                  <a:pt x="29" y="11"/>
                </a:lnTo>
                <a:lnTo>
                  <a:pt x="29" y="11"/>
                </a:lnTo>
                <a:lnTo>
                  <a:pt x="29" y="11"/>
                </a:lnTo>
                <a:lnTo>
                  <a:pt x="18" y="0"/>
                </a:lnTo>
                <a:lnTo>
                  <a:pt x="7" y="7"/>
                </a:lnTo>
                <a:lnTo>
                  <a:pt x="7" y="7"/>
                </a:lnTo>
                <a:lnTo>
                  <a:pt x="22" y="22"/>
                </a:lnTo>
                <a:lnTo>
                  <a:pt x="22" y="22"/>
                </a:lnTo>
                <a:lnTo>
                  <a:pt x="22" y="22"/>
                </a:lnTo>
                <a:close/>
                <a:moveTo>
                  <a:pt x="18" y="37"/>
                </a:moveTo>
                <a:lnTo>
                  <a:pt x="22" y="29"/>
                </a:lnTo>
                <a:lnTo>
                  <a:pt x="22" y="29"/>
                </a:lnTo>
                <a:lnTo>
                  <a:pt x="7" y="18"/>
                </a:lnTo>
                <a:lnTo>
                  <a:pt x="0" y="29"/>
                </a:lnTo>
                <a:lnTo>
                  <a:pt x="0" y="29"/>
                </a:lnTo>
                <a:lnTo>
                  <a:pt x="18" y="37"/>
                </a:lnTo>
                <a:lnTo>
                  <a:pt x="18" y="37"/>
                </a:lnTo>
                <a:lnTo>
                  <a:pt x="18" y="37"/>
                </a:lnTo>
                <a:close/>
                <a:moveTo>
                  <a:pt x="18" y="66"/>
                </a:moveTo>
                <a:lnTo>
                  <a:pt x="18" y="66"/>
                </a:lnTo>
                <a:lnTo>
                  <a:pt x="26" y="48"/>
                </a:lnTo>
                <a:lnTo>
                  <a:pt x="26" y="48"/>
                </a:lnTo>
                <a:lnTo>
                  <a:pt x="15" y="41"/>
                </a:lnTo>
                <a:lnTo>
                  <a:pt x="15" y="41"/>
                </a:lnTo>
                <a:lnTo>
                  <a:pt x="4" y="70"/>
                </a:lnTo>
                <a:lnTo>
                  <a:pt x="4" y="70"/>
                </a:lnTo>
                <a:lnTo>
                  <a:pt x="15" y="77"/>
                </a:lnTo>
                <a:lnTo>
                  <a:pt x="15" y="77"/>
                </a:lnTo>
                <a:lnTo>
                  <a:pt x="18" y="66"/>
                </a:lnTo>
                <a:lnTo>
                  <a:pt x="18" y="66"/>
                </a:lnTo>
                <a:lnTo>
                  <a:pt x="18" y="66"/>
                </a:lnTo>
                <a:close/>
                <a:moveTo>
                  <a:pt x="29" y="18"/>
                </a:moveTo>
                <a:lnTo>
                  <a:pt x="48" y="18"/>
                </a:lnTo>
                <a:lnTo>
                  <a:pt x="48" y="63"/>
                </a:lnTo>
                <a:lnTo>
                  <a:pt x="26" y="63"/>
                </a:lnTo>
                <a:lnTo>
                  <a:pt x="26" y="74"/>
                </a:lnTo>
                <a:lnTo>
                  <a:pt x="81" y="74"/>
                </a:lnTo>
                <a:lnTo>
                  <a:pt x="81" y="63"/>
                </a:lnTo>
                <a:lnTo>
                  <a:pt x="59" y="63"/>
                </a:lnTo>
                <a:lnTo>
                  <a:pt x="59" y="18"/>
                </a:lnTo>
                <a:lnTo>
                  <a:pt x="77" y="18"/>
                </a:lnTo>
                <a:lnTo>
                  <a:pt x="77" y="7"/>
                </a:lnTo>
                <a:lnTo>
                  <a:pt x="29" y="7"/>
                </a:lnTo>
                <a:lnTo>
                  <a:pt x="29" y="18"/>
                </a:lnTo>
                <a:lnTo>
                  <a:pt x="29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8913813" y="4989205"/>
            <a:ext cx="122238" cy="128588"/>
          </a:xfrm>
          <a:custGeom>
            <a:avLst/>
            <a:gdLst>
              <a:gd name="T0" fmla="*/ 44 w 77"/>
              <a:gd name="T1" fmla="*/ 11 h 81"/>
              <a:gd name="T2" fmla="*/ 44 w 77"/>
              <a:gd name="T3" fmla="*/ 11 h 81"/>
              <a:gd name="T4" fmla="*/ 44 w 77"/>
              <a:gd name="T5" fmla="*/ 8 h 81"/>
              <a:gd name="T6" fmla="*/ 44 w 77"/>
              <a:gd name="T7" fmla="*/ 8 h 81"/>
              <a:gd name="T8" fmla="*/ 40 w 77"/>
              <a:gd name="T9" fmla="*/ 0 h 81"/>
              <a:gd name="T10" fmla="*/ 40 w 77"/>
              <a:gd name="T11" fmla="*/ 0 h 81"/>
              <a:gd name="T12" fmla="*/ 37 w 77"/>
              <a:gd name="T13" fmla="*/ 4 h 81"/>
              <a:gd name="T14" fmla="*/ 37 w 77"/>
              <a:gd name="T15" fmla="*/ 4 h 81"/>
              <a:gd name="T16" fmla="*/ 29 w 77"/>
              <a:gd name="T17" fmla="*/ 4 h 81"/>
              <a:gd name="T18" fmla="*/ 29 w 77"/>
              <a:gd name="T19" fmla="*/ 4 h 81"/>
              <a:gd name="T20" fmla="*/ 33 w 77"/>
              <a:gd name="T21" fmla="*/ 15 h 81"/>
              <a:gd name="T22" fmla="*/ 0 w 77"/>
              <a:gd name="T23" fmla="*/ 15 h 81"/>
              <a:gd name="T24" fmla="*/ 0 w 77"/>
              <a:gd name="T25" fmla="*/ 26 h 81"/>
              <a:gd name="T26" fmla="*/ 33 w 77"/>
              <a:gd name="T27" fmla="*/ 26 h 81"/>
              <a:gd name="T28" fmla="*/ 33 w 77"/>
              <a:gd name="T29" fmla="*/ 33 h 81"/>
              <a:gd name="T30" fmla="*/ 7 w 77"/>
              <a:gd name="T31" fmla="*/ 33 h 81"/>
              <a:gd name="T32" fmla="*/ 7 w 77"/>
              <a:gd name="T33" fmla="*/ 74 h 81"/>
              <a:gd name="T34" fmla="*/ 22 w 77"/>
              <a:gd name="T35" fmla="*/ 74 h 81"/>
              <a:gd name="T36" fmla="*/ 22 w 77"/>
              <a:gd name="T37" fmla="*/ 45 h 81"/>
              <a:gd name="T38" fmla="*/ 33 w 77"/>
              <a:gd name="T39" fmla="*/ 45 h 81"/>
              <a:gd name="T40" fmla="*/ 33 w 77"/>
              <a:gd name="T41" fmla="*/ 81 h 81"/>
              <a:gd name="T42" fmla="*/ 44 w 77"/>
              <a:gd name="T43" fmla="*/ 81 h 81"/>
              <a:gd name="T44" fmla="*/ 44 w 77"/>
              <a:gd name="T45" fmla="*/ 45 h 81"/>
              <a:gd name="T46" fmla="*/ 55 w 77"/>
              <a:gd name="T47" fmla="*/ 45 h 81"/>
              <a:gd name="T48" fmla="*/ 55 w 77"/>
              <a:gd name="T49" fmla="*/ 63 h 81"/>
              <a:gd name="T50" fmla="*/ 55 w 77"/>
              <a:gd name="T51" fmla="*/ 63 h 81"/>
              <a:gd name="T52" fmla="*/ 55 w 77"/>
              <a:gd name="T53" fmla="*/ 63 h 81"/>
              <a:gd name="T54" fmla="*/ 48 w 77"/>
              <a:gd name="T55" fmla="*/ 63 h 81"/>
              <a:gd name="T56" fmla="*/ 48 w 77"/>
              <a:gd name="T57" fmla="*/ 63 h 81"/>
              <a:gd name="T58" fmla="*/ 48 w 77"/>
              <a:gd name="T59" fmla="*/ 74 h 81"/>
              <a:gd name="T60" fmla="*/ 48 w 77"/>
              <a:gd name="T61" fmla="*/ 74 h 81"/>
              <a:gd name="T62" fmla="*/ 63 w 77"/>
              <a:gd name="T63" fmla="*/ 74 h 81"/>
              <a:gd name="T64" fmla="*/ 66 w 77"/>
              <a:gd name="T65" fmla="*/ 70 h 81"/>
              <a:gd name="T66" fmla="*/ 66 w 77"/>
              <a:gd name="T67" fmla="*/ 67 h 81"/>
              <a:gd name="T68" fmla="*/ 66 w 77"/>
              <a:gd name="T69" fmla="*/ 33 h 81"/>
              <a:gd name="T70" fmla="*/ 44 w 77"/>
              <a:gd name="T71" fmla="*/ 33 h 81"/>
              <a:gd name="T72" fmla="*/ 44 w 77"/>
              <a:gd name="T73" fmla="*/ 26 h 81"/>
              <a:gd name="T74" fmla="*/ 77 w 77"/>
              <a:gd name="T75" fmla="*/ 26 h 81"/>
              <a:gd name="T76" fmla="*/ 77 w 77"/>
              <a:gd name="T77" fmla="*/ 15 h 81"/>
              <a:gd name="T78" fmla="*/ 37 w 77"/>
              <a:gd name="T79" fmla="*/ 15 h 81"/>
              <a:gd name="T80" fmla="*/ 37 w 77"/>
              <a:gd name="T81" fmla="*/ 15 h 81"/>
              <a:gd name="T82" fmla="*/ 44 w 77"/>
              <a:gd name="T83" fmla="*/ 11 h 81"/>
              <a:gd name="T84" fmla="*/ 44 w 77"/>
              <a:gd name="T85" fmla="*/ 11 h 81"/>
              <a:gd name="T86" fmla="*/ 44 w 77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1">
                <a:moveTo>
                  <a:pt x="44" y="11"/>
                </a:moveTo>
                <a:lnTo>
                  <a:pt x="44" y="11"/>
                </a:lnTo>
                <a:lnTo>
                  <a:pt x="44" y="8"/>
                </a:lnTo>
                <a:lnTo>
                  <a:pt x="44" y="8"/>
                </a:lnTo>
                <a:lnTo>
                  <a:pt x="40" y="0"/>
                </a:lnTo>
                <a:lnTo>
                  <a:pt x="40" y="0"/>
                </a:lnTo>
                <a:lnTo>
                  <a:pt x="37" y="4"/>
                </a:lnTo>
                <a:lnTo>
                  <a:pt x="37" y="4"/>
                </a:lnTo>
                <a:lnTo>
                  <a:pt x="29" y="4"/>
                </a:lnTo>
                <a:lnTo>
                  <a:pt x="29" y="4"/>
                </a:lnTo>
                <a:lnTo>
                  <a:pt x="33" y="15"/>
                </a:lnTo>
                <a:lnTo>
                  <a:pt x="0" y="15"/>
                </a:lnTo>
                <a:lnTo>
                  <a:pt x="0" y="26"/>
                </a:lnTo>
                <a:lnTo>
                  <a:pt x="33" y="26"/>
                </a:lnTo>
                <a:lnTo>
                  <a:pt x="33" y="33"/>
                </a:lnTo>
                <a:lnTo>
                  <a:pt x="7" y="33"/>
                </a:lnTo>
                <a:lnTo>
                  <a:pt x="7" y="74"/>
                </a:lnTo>
                <a:lnTo>
                  <a:pt x="22" y="74"/>
                </a:lnTo>
                <a:lnTo>
                  <a:pt x="22" y="45"/>
                </a:lnTo>
                <a:lnTo>
                  <a:pt x="33" y="45"/>
                </a:lnTo>
                <a:lnTo>
                  <a:pt x="33" y="81"/>
                </a:lnTo>
                <a:lnTo>
                  <a:pt x="44" y="81"/>
                </a:lnTo>
                <a:lnTo>
                  <a:pt x="44" y="45"/>
                </a:lnTo>
                <a:lnTo>
                  <a:pt x="55" y="45"/>
                </a:lnTo>
                <a:lnTo>
                  <a:pt x="55" y="63"/>
                </a:lnTo>
                <a:lnTo>
                  <a:pt x="55" y="63"/>
                </a:lnTo>
                <a:lnTo>
                  <a:pt x="55" y="63"/>
                </a:lnTo>
                <a:lnTo>
                  <a:pt x="48" y="63"/>
                </a:lnTo>
                <a:lnTo>
                  <a:pt x="48" y="63"/>
                </a:lnTo>
                <a:lnTo>
                  <a:pt x="48" y="74"/>
                </a:lnTo>
                <a:lnTo>
                  <a:pt x="48" y="74"/>
                </a:lnTo>
                <a:lnTo>
                  <a:pt x="63" y="74"/>
                </a:lnTo>
                <a:lnTo>
                  <a:pt x="66" y="70"/>
                </a:lnTo>
                <a:lnTo>
                  <a:pt x="66" y="67"/>
                </a:lnTo>
                <a:lnTo>
                  <a:pt x="66" y="33"/>
                </a:lnTo>
                <a:lnTo>
                  <a:pt x="44" y="33"/>
                </a:lnTo>
                <a:lnTo>
                  <a:pt x="44" y="26"/>
                </a:lnTo>
                <a:lnTo>
                  <a:pt x="77" y="26"/>
                </a:lnTo>
                <a:lnTo>
                  <a:pt x="77" y="15"/>
                </a:lnTo>
                <a:lnTo>
                  <a:pt x="37" y="15"/>
                </a:lnTo>
                <a:lnTo>
                  <a:pt x="37" y="15"/>
                </a:lnTo>
                <a:lnTo>
                  <a:pt x="44" y="11"/>
                </a:lnTo>
                <a:lnTo>
                  <a:pt x="44" y="11"/>
                </a:lnTo>
                <a:lnTo>
                  <a:pt x="44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9007475" y="5592455"/>
            <a:ext cx="122238" cy="133350"/>
          </a:xfrm>
          <a:custGeom>
            <a:avLst/>
            <a:gdLst>
              <a:gd name="T0" fmla="*/ 11 w 77"/>
              <a:gd name="T1" fmla="*/ 7 h 84"/>
              <a:gd name="T2" fmla="*/ 18 w 77"/>
              <a:gd name="T3" fmla="*/ 14 h 84"/>
              <a:gd name="T4" fmla="*/ 0 w 77"/>
              <a:gd name="T5" fmla="*/ 37 h 84"/>
              <a:gd name="T6" fmla="*/ 11 w 77"/>
              <a:gd name="T7" fmla="*/ 25 h 84"/>
              <a:gd name="T8" fmla="*/ 66 w 77"/>
              <a:gd name="T9" fmla="*/ 37 h 84"/>
              <a:gd name="T10" fmla="*/ 77 w 77"/>
              <a:gd name="T11" fmla="*/ 14 h 84"/>
              <a:gd name="T12" fmla="*/ 63 w 77"/>
              <a:gd name="T13" fmla="*/ 14 h 84"/>
              <a:gd name="T14" fmla="*/ 66 w 77"/>
              <a:gd name="T15" fmla="*/ 11 h 84"/>
              <a:gd name="T16" fmla="*/ 66 w 77"/>
              <a:gd name="T17" fmla="*/ 7 h 84"/>
              <a:gd name="T18" fmla="*/ 55 w 77"/>
              <a:gd name="T19" fmla="*/ 3 h 84"/>
              <a:gd name="T20" fmla="*/ 55 w 77"/>
              <a:gd name="T21" fmla="*/ 3 h 84"/>
              <a:gd name="T22" fmla="*/ 51 w 77"/>
              <a:gd name="T23" fmla="*/ 7 h 84"/>
              <a:gd name="T24" fmla="*/ 48 w 77"/>
              <a:gd name="T25" fmla="*/ 14 h 84"/>
              <a:gd name="T26" fmla="*/ 44 w 77"/>
              <a:gd name="T27" fmla="*/ 7 h 84"/>
              <a:gd name="T28" fmla="*/ 44 w 77"/>
              <a:gd name="T29" fmla="*/ 3 h 84"/>
              <a:gd name="T30" fmla="*/ 44 w 77"/>
              <a:gd name="T31" fmla="*/ 3 h 84"/>
              <a:gd name="T32" fmla="*/ 37 w 77"/>
              <a:gd name="T33" fmla="*/ 0 h 84"/>
              <a:gd name="T34" fmla="*/ 33 w 77"/>
              <a:gd name="T35" fmla="*/ 14 h 84"/>
              <a:gd name="T36" fmla="*/ 29 w 77"/>
              <a:gd name="T37" fmla="*/ 14 h 84"/>
              <a:gd name="T38" fmla="*/ 29 w 77"/>
              <a:gd name="T39" fmla="*/ 14 h 84"/>
              <a:gd name="T40" fmla="*/ 22 w 77"/>
              <a:gd name="T41" fmla="*/ 3 h 84"/>
              <a:gd name="T42" fmla="*/ 7 w 77"/>
              <a:gd name="T43" fmla="*/ 55 h 84"/>
              <a:gd name="T44" fmla="*/ 18 w 77"/>
              <a:gd name="T45" fmla="*/ 77 h 84"/>
              <a:gd name="T46" fmla="*/ 33 w 77"/>
              <a:gd name="T47" fmla="*/ 62 h 84"/>
              <a:gd name="T48" fmla="*/ 44 w 77"/>
              <a:gd name="T49" fmla="*/ 84 h 84"/>
              <a:gd name="T50" fmla="*/ 59 w 77"/>
              <a:gd name="T51" fmla="*/ 62 h 84"/>
              <a:gd name="T52" fmla="*/ 59 w 77"/>
              <a:gd name="T53" fmla="*/ 66 h 84"/>
              <a:gd name="T54" fmla="*/ 48 w 77"/>
              <a:gd name="T55" fmla="*/ 70 h 84"/>
              <a:gd name="T56" fmla="*/ 48 w 77"/>
              <a:gd name="T57" fmla="*/ 70 h 84"/>
              <a:gd name="T58" fmla="*/ 51 w 77"/>
              <a:gd name="T59" fmla="*/ 81 h 84"/>
              <a:gd name="T60" fmla="*/ 70 w 77"/>
              <a:gd name="T61" fmla="*/ 73 h 84"/>
              <a:gd name="T62" fmla="*/ 70 w 77"/>
              <a:gd name="T63" fmla="*/ 55 h 84"/>
              <a:gd name="T64" fmla="*/ 44 w 77"/>
              <a:gd name="T65" fmla="*/ 51 h 84"/>
              <a:gd name="T66" fmla="*/ 63 w 77"/>
              <a:gd name="T67" fmla="*/ 29 h 84"/>
              <a:gd name="T68" fmla="*/ 15 w 77"/>
              <a:gd name="T69" fmla="*/ 51 h 84"/>
              <a:gd name="T70" fmla="*/ 33 w 77"/>
              <a:gd name="T71" fmla="*/ 55 h 84"/>
              <a:gd name="T72" fmla="*/ 7 w 77"/>
              <a:gd name="T73" fmla="*/ 55 h 84"/>
              <a:gd name="T74" fmla="*/ 51 w 77"/>
              <a:gd name="T75" fmla="*/ 40 h 84"/>
              <a:gd name="T76" fmla="*/ 26 w 77"/>
              <a:gd name="T77" fmla="*/ 37 h 84"/>
              <a:gd name="T78" fmla="*/ 51 w 77"/>
              <a:gd name="T79" fmla="*/ 37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7" h="84">
                <a:moveTo>
                  <a:pt x="22" y="3"/>
                </a:moveTo>
                <a:lnTo>
                  <a:pt x="11" y="7"/>
                </a:lnTo>
                <a:lnTo>
                  <a:pt x="11" y="7"/>
                </a:lnTo>
                <a:lnTo>
                  <a:pt x="18" y="14"/>
                </a:lnTo>
                <a:lnTo>
                  <a:pt x="0" y="14"/>
                </a:lnTo>
                <a:lnTo>
                  <a:pt x="0" y="37"/>
                </a:lnTo>
                <a:lnTo>
                  <a:pt x="11" y="37"/>
                </a:lnTo>
                <a:lnTo>
                  <a:pt x="11" y="25"/>
                </a:lnTo>
                <a:lnTo>
                  <a:pt x="66" y="25"/>
                </a:lnTo>
                <a:lnTo>
                  <a:pt x="66" y="37"/>
                </a:lnTo>
                <a:lnTo>
                  <a:pt x="77" y="37"/>
                </a:lnTo>
                <a:lnTo>
                  <a:pt x="77" y="14"/>
                </a:lnTo>
                <a:lnTo>
                  <a:pt x="63" y="14"/>
                </a:lnTo>
                <a:lnTo>
                  <a:pt x="63" y="14"/>
                </a:lnTo>
                <a:lnTo>
                  <a:pt x="66" y="11"/>
                </a:lnTo>
                <a:lnTo>
                  <a:pt x="66" y="11"/>
                </a:lnTo>
                <a:lnTo>
                  <a:pt x="66" y="7"/>
                </a:lnTo>
                <a:lnTo>
                  <a:pt x="66" y="7"/>
                </a:lnTo>
                <a:lnTo>
                  <a:pt x="55" y="3"/>
                </a:lnTo>
                <a:lnTo>
                  <a:pt x="55" y="3"/>
                </a:lnTo>
                <a:lnTo>
                  <a:pt x="55" y="3"/>
                </a:lnTo>
                <a:lnTo>
                  <a:pt x="55" y="3"/>
                </a:lnTo>
                <a:lnTo>
                  <a:pt x="55" y="3"/>
                </a:lnTo>
                <a:lnTo>
                  <a:pt x="51" y="7"/>
                </a:lnTo>
                <a:lnTo>
                  <a:pt x="51" y="7"/>
                </a:lnTo>
                <a:lnTo>
                  <a:pt x="48" y="14"/>
                </a:lnTo>
                <a:lnTo>
                  <a:pt x="44" y="14"/>
                </a:lnTo>
                <a:lnTo>
                  <a:pt x="44" y="7"/>
                </a:lnTo>
                <a:lnTo>
                  <a:pt x="44" y="7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37" y="0"/>
                </a:lnTo>
                <a:lnTo>
                  <a:pt x="33" y="0"/>
                </a:lnTo>
                <a:lnTo>
                  <a:pt x="33" y="14"/>
                </a:lnTo>
                <a:lnTo>
                  <a:pt x="22" y="14"/>
                </a:lnTo>
                <a:lnTo>
                  <a:pt x="29" y="14"/>
                </a:lnTo>
                <a:lnTo>
                  <a:pt x="29" y="14"/>
                </a:lnTo>
                <a:lnTo>
                  <a:pt x="29" y="14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close/>
                <a:moveTo>
                  <a:pt x="7" y="55"/>
                </a:moveTo>
                <a:lnTo>
                  <a:pt x="7" y="77"/>
                </a:lnTo>
                <a:lnTo>
                  <a:pt x="18" y="77"/>
                </a:lnTo>
                <a:lnTo>
                  <a:pt x="18" y="62"/>
                </a:lnTo>
                <a:lnTo>
                  <a:pt x="33" y="62"/>
                </a:lnTo>
                <a:lnTo>
                  <a:pt x="33" y="84"/>
                </a:lnTo>
                <a:lnTo>
                  <a:pt x="44" y="84"/>
                </a:lnTo>
                <a:lnTo>
                  <a:pt x="44" y="62"/>
                </a:lnTo>
                <a:lnTo>
                  <a:pt x="59" y="62"/>
                </a:lnTo>
                <a:lnTo>
                  <a:pt x="59" y="66"/>
                </a:lnTo>
                <a:lnTo>
                  <a:pt x="59" y="66"/>
                </a:lnTo>
                <a:lnTo>
                  <a:pt x="55" y="70"/>
                </a:lnTo>
                <a:lnTo>
                  <a:pt x="48" y="70"/>
                </a:lnTo>
                <a:lnTo>
                  <a:pt x="48" y="70"/>
                </a:lnTo>
                <a:lnTo>
                  <a:pt x="48" y="70"/>
                </a:lnTo>
                <a:lnTo>
                  <a:pt x="51" y="81"/>
                </a:lnTo>
                <a:lnTo>
                  <a:pt x="51" y="81"/>
                </a:lnTo>
                <a:lnTo>
                  <a:pt x="66" y="77"/>
                </a:lnTo>
                <a:lnTo>
                  <a:pt x="70" y="73"/>
                </a:lnTo>
                <a:lnTo>
                  <a:pt x="70" y="70"/>
                </a:lnTo>
                <a:lnTo>
                  <a:pt x="70" y="55"/>
                </a:lnTo>
                <a:lnTo>
                  <a:pt x="44" y="55"/>
                </a:lnTo>
                <a:lnTo>
                  <a:pt x="44" y="51"/>
                </a:lnTo>
                <a:lnTo>
                  <a:pt x="63" y="51"/>
                </a:lnTo>
                <a:lnTo>
                  <a:pt x="63" y="29"/>
                </a:lnTo>
                <a:lnTo>
                  <a:pt x="15" y="29"/>
                </a:lnTo>
                <a:lnTo>
                  <a:pt x="15" y="51"/>
                </a:lnTo>
                <a:lnTo>
                  <a:pt x="33" y="51"/>
                </a:lnTo>
                <a:lnTo>
                  <a:pt x="33" y="55"/>
                </a:lnTo>
                <a:lnTo>
                  <a:pt x="7" y="55"/>
                </a:lnTo>
                <a:lnTo>
                  <a:pt x="7" y="55"/>
                </a:lnTo>
                <a:close/>
                <a:moveTo>
                  <a:pt x="51" y="37"/>
                </a:moveTo>
                <a:lnTo>
                  <a:pt x="51" y="40"/>
                </a:lnTo>
                <a:lnTo>
                  <a:pt x="26" y="40"/>
                </a:lnTo>
                <a:lnTo>
                  <a:pt x="26" y="37"/>
                </a:lnTo>
                <a:lnTo>
                  <a:pt x="51" y="37"/>
                </a:lnTo>
                <a:lnTo>
                  <a:pt x="5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 noEditPoints="1"/>
          </p:cNvSpPr>
          <p:nvPr/>
        </p:nvSpPr>
        <p:spPr bwMode="auto">
          <a:xfrm>
            <a:off x="9147175" y="5597217"/>
            <a:ext cx="117475" cy="123825"/>
          </a:xfrm>
          <a:custGeom>
            <a:avLst/>
            <a:gdLst>
              <a:gd name="T0" fmla="*/ 59 w 74"/>
              <a:gd name="T1" fmla="*/ 19 h 78"/>
              <a:gd name="T2" fmla="*/ 48 w 74"/>
              <a:gd name="T3" fmla="*/ 11 h 78"/>
              <a:gd name="T4" fmla="*/ 48 w 74"/>
              <a:gd name="T5" fmla="*/ 8 h 78"/>
              <a:gd name="T6" fmla="*/ 48 w 74"/>
              <a:gd name="T7" fmla="*/ 4 h 78"/>
              <a:gd name="T8" fmla="*/ 48 w 74"/>
              <a:gd name="T9" fmla="*/ 4 h 78"/>
              <a:gd name="T10" fmla="*/ 37 w 74"/>
              <a:gd name="T11" fmla="*/ 4 h 78"/>
              <a:gd name="T12" fmla="*/ 37 w 74"/>
              <a:gd name="T13" fmla="*/ 37 h 78"/>
              <a:gd name="T14" fmla="*/ 33 w 74"/>
              <a:gd name="T15" fmla="*/ 19 h 78"/>
              <a:gd name="T16" fmla="*/ 26 w 74"/>
              <a:gd name="T17" fmla="*/ 8 h 78"/>
              <a:gd name="T18" fmla="*/ 26 w 74"/>
              <a:gd name="T19" fmla="*/ 4 h 78"/>
              <a:gd name="T20" fmla="*/ 26 w 74"/>
              <a:gd name="T21" fmla="*/ 0 h 78"/>
              <a:gd name="T22" fmla="*/ 26 w 74"/>
              <a:gd name="T23" fmla="*/ 0 h 78"/>
              <a:gd name="T24" fmla="*/ 15 w 74"/>
              <a:gd name="T25" fmla="*/ 0 h 78"/>
              <a:gd name="T26" fmla="*/ 15 w 74"/>
              <a:gd name="T27" fmla="*/ 45 h 78"/>
              <a:gd name="T28" fmla="*/ 11 w 74"/>
              <a:gd name="T29" fmla="*/ 63 h 78"/>
              <a:gd name="T30" fmla="*/ 0 w 74"/>
              <a:gd name="T31" fmla="*/ 74 h 78"/>
              <a:gd name="T32" fmla="*/ 11 w 74"/>
              <a:gd name="T33" fmla="*/ 78 h 78"/>
              <a:gd name="T34" fmla="*/ 19 w 74"/>
              <a:gd name="T35" fmla="*/ 70 h 78"/>
              <a:gd name="T36" fmla="*/ 22 w 74"/>
              <a:gd name="T37" fmla="*/ 59 h 78"/>
              <a:gd name="T38" fmla="*/ 26 w 74"/>
              <a:gd name="T39" fmla="*/ 26 h 78"/>
              <a:gd name="T40" fmla="*/ 30 w 74"/>
              <a:gd name="T41" fmla="*/ 48 h 78"/>
              <a:gd name="T42" fmla="*/ 37 w 74"/>
              <a:gd name="T43" fmla="*/ 48 h 78"/>
              <a:gd name="T44" fmla="*/ 37 w 74"/>
              <a:gd name="T45" fmla="*/ 48 h 78"/>
              <a:gd name="T46" fmla="*/ 48 w 74"/>
              <a:gd name="T47" fmla="*/ 74 h 78"/>
              <a:gd name="T48" fmla="*/ 48 w 74"/>
              <a:gd name="T49" fmla="*/ 22 h 78"/>
              <a:gd name="T50" fmla="*/ 56 w 74"/>
              <a:gd name="T51" fmla="*/ 48 h 78"/>
              <a:gd name="T52" fmla="*/ 63 w 74"/>
              <a:gd name="T53" fmla="*/ 78 h 78"/>
              <a:gd name="T54" fmla="*/ 74 w 74"/>
              <a:gd name="T55" fmla="*/ 8 h 78"/>
              <a:gd name="T56" fmla="*/ 74 w 74"/>
              <a:gd name="T57" fmla="*/ 0 h 78"/>
              <a:gd name="T58" fmla="*/ 74 w 74"/>
              <a:gd name="T59" fmla="*/ 0 h 78"/>
              <a:gd name="T60" fmla="*/ 74 w 74"/>
              <a:gd name="T61" fmla="*/ 0 h 78"/>
              <a:gd name="T62" fmla="*/ 63 w 74"/>
              <a:gd name="T63" fmla="*/ 0 h 78"/>
              <a:gd name="T64" fmla="*/ 63 w 74"/>
              <a:gd name="T65" fmla="*/ 41 h 78"/>
              <a:gd name="T66" fmla="*/ 59 w 74"/>
              <a:gd name="T67" fmla="*/ 19 h 78"/>
              <a:gd name="T68" fmla="*/ 11 w 74"/>
              <a:gd name="T69" fmla="*/ 37 h 78"/>
              <a:gd name="T70" fmla="*/ 15 w 74"/>
              <a:gd name="T71" fmla="*/ 22 h 78"/>
              <a:gd name="T72" fmla="*/ 4 w 74"/>
              <a:gd name="T73" fmla="*/ 19 h 78"/>
              <a:gd name="T74" fmla="*/ 4 w 74"/>
              <a:gd name="T75" fmla="*/ 22 h 78"/>
              <a:gd name="T76" fmla="*/ 0 w 74"/>
              <a:gd name="T77" fmla="*/ 48 h 78"/>
              <a:gd name="T78" fmla="*/ 11 w 74"/>
              <a:gd name="T79" fmla="*/ 48 h 78"/>
              <a:gd name="T80" fmla="*/ 11 w 74"/>
              <a:gd name="T81" fmla="*/ 37 h 78"/>
              <a:gd name="T82" fmla="*/ 11 w 74"/>
              <a:gd name="T83" fmla="*/ 3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4" h="78">
                <a:moveTo>
                  <a:pt x="59" y="19"/>
                </a:moveTo>
                <a:lnTo>
                  <a:pt x="59" y="19"/>
                </a:lnTo>
                <a:lnTo>
                  <a:pt x="48" y="22"/>
                </a:lnTo>
                <a:lnTo>
                  <a:pt x="48" y="11"/>
                </a:lnTo>
                <a:lnTo>
                  <a:pt x="48" y="11"/>
                </a:lnTo>
                <a:lnTo>
                  <a:pt x="48" y="8"/>
                </a:lnTo>
                <a:lnTo>
                  <a:pt x="48" y="8"/>
                </a:lnTo>
                <a:lnTo>
                  <a:pt x="48" y="4"/>
                </a:lnTo>
                <a:lnTo>
                  <a:pt x="48" y="4"/>
                </a:lnTo>
                <a:lnTo>
                  <a:pt x="48" y="4"/>
                </a:lnTo>
                <a:lnTo>
                  <a:pt x="48" y="4"/>
                </a:lnTo>
                <a:lnTo>
                  <a:pt x="37" y="4"/>
                </a:lnTo>
                <a:lnTo>
                  <a:pt x="37" y="37"/>
                </a:lnTo>
                <a:lnTo>
                  <a:pt x="37" y="37"/>
                </a:lnTo>
                <a:lnTo>
                  <a:pt x="33" y="19"/>
                </a:lnTo>
                <a:lnTo>
                  <a:pt x="33" y="19"/>
                </a:lnTo>
                <a:lnTo>
                  <a:pt x="26" y="22"/>
                </a:lnTo>
                <a:lnTo>
                  <a:pt x="26" y="8"/>
                </a:lnTo>
                <a:lnTo>
                  <a:pt x="26" y="8"/>
                </a:lnTo>
                <a:lnTo>
                  <a:pt x="26" y="4"/>
                </a:lnTo>
                <a:lnTo>
                  <a:pt x="26" y="4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15" y="0"/>
                </a:lnTo>
                <a:lnTo>
                  <a:pt x="15" y="45"/>
                </a:lnTo>
                <a:lnTo>
                  <a:pt x="15" y="45"/>
                </a:lnTo>
                <a:lnTo>
                  <a:pt x="15" y="52"/>
                </a:lnTo>
                <a:lnTo>
                  <a:pt x="11" y="63"/>
                </a:lnTo>
                <a:lnTo>
                  <a:pt x="11" y="63"/>
                </a:lnTo>
                <a:lnTo>
                  <a:pt x="0" y="74"/>
                </a:lnTo>
                <a:lnTo>
                  <a:pt x="0" y="74"/>
                </a:lnTo>
                <a:lnTo>
                  <a:pt x="11" y="78"/>
                </a:lnTo>
                <a:lnTo>
                  <a:pt x="11" y="78"/>
                </a:lnTo>
                <a:lnTo>
                  <a:pt x="19" y="70"/>
                </a:lnTo>
                <a:lnTo>
                  <a:pt x="22" y="59"/>
                </a:lnTo>
                <a:lnTo>
                  <a:pt x="22" y="59"/>
                </a:lnTo>
                <a:lnTo>
                  <a:pt x="26" y="41"/>
                </a:lnTo>
                <a:lnTo>
                  <a:pt x="26" y="26"/>
                </a:lnTo>
                <a:lnTo>
                  <a:pt x="26" y="26"/>
                </a:lnTo>
                <a:lnTo>
                  <a:pt x="30" y="48"/>
                </a:lnTo>
                <a:lnTo>
                  <a:pt x="30" y="48"/>
                </a:lnTo>
                <a:lnTo>
                  <a:pt x="37" y="48"/>
                </a:lnTo>
                <a:lnTo>
                  <a:pt x="37" y="48"/>
                </a:lnTo>
                <a:lnTo>
                  <a:pt x="37" y="48"/>
                </a:lnTo>
                <a:lnTo>
                  <a:pt x="37" y="74"/>
                </a:lnTo>
                <a:lnTo>
                  <a:pt x="48" y="74"/>
                </a:lnTo>
                <a:lnTo>
                  <a:pt x="48" y="22"/>
                </a:lnTo>
                <a:lnTo>
                  <a:pt x="48" y="22"/>
                </a:lnTo>
                <a:lnTo>
                  <a:pt x="56" y="48"/>
                </a:lnTo>
                <a:lnTo>
                  <a:pt x="56" y="48"/>
                </a:lnTo>
                <a:lnTo>
                  <a:pt x="63" y="48"/>
                </a:lnTo>
                <a:lnTo>
                  <a:pt x="63" y="78"/>
                </a:lnTo>
                <a:lnTo>
                  <a:pt x="74" y="78"/>
                </a:lnTo>
                <a:lnTo>
                  <a:pt x="74" y="8"/>
                </a:lnTo>
                <a:lnTo>
                  <a:pt x="74" y="8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63" y="0"/>
                </a:lnTo>
                <a:lnTo>
                  <a:pt x="63" y="41"/>
                </a:lnTo>
                <a:lnTo>
                  <a:pt x="63" y="41"/>
                </a:lnTo>
                <a:lnTo>
                  <a:pt x="59" y="19"/>
                </a:lnTo>
                <a:lnTo>
                  <a:pt x="59" y="19"/>
                </a:lnTo>
                <a:lnTo>
                  <a:pt x="59" y="19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5" y="22"/>
                </a:lnTo>
                <a:lnTo>
                  <a:pt x="15" y="22"/>
                </a:lnTo>
                <a:lnTo>
                  <a:pt x="4" y="19"/>
                </a:lnTo>
                <a:lnTo>
                  <a:pt x="4" y="19"/>
                </a:lnTo>
                <a:lnTo>
                  <a:pt x="4" y="22"/>
                </a:lnTo>
                <a:lnTo>
                  <a:pt x="4" y="22"/>
                </a:lnTo>
                <a:lnTo>
                  <a:pt x="0" y="48"/>
                </a:lnTo>
                <a:lnTo>
                  <a:pt x="0" y="48"/>
                </a:lnTo>
                <a:lnTo>
                  <a:pt x="11" y="48"/>
                </a:lnTo>
                <a:lnTo>
                  <a:pt x="11" y="48"/>
                </a:lnTo>
                <a:lnTo>
                  <a:pt x="11" y="37"/>
                </a:lnTo>
                <a:lnTo>
                  <a:pt x="11" y="37"/>
                </a:lnTo>
                <a:lnTo>
                  <a:pt x="1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9288463" y="5597217"/>
            <a:ext cx="122238" cy="123825"/>
          </a:xfrm>
          <a:custGeom>
            <a:avLst/>
            <a:gdLst>
              <a:gd name="T0" fmla="*/ 48 w 77"/>
              <a:gd name="T1" fmla="*/ 11 h 78"/>
              <a:gd name="T2" fmla="*/ 48 w 77"/>
              <a:gd name="T3" fmla="*/ 11 h 78"/>
              <a:gd name="T4" fmla="*/ 44 w 77"/>
              <a:gd name="T5" fmla="*/ 8 h 78"/>
              <a:gd name="T6" fmla="*/ 44 w 77"/>
              <a:gd name="T7" fmla="*/ 8 h 78"/>
              <a:gd name="T8" fmla="*/ 44 w 77"/>
              <a:gd name="T9" fmla="*/ 0 h 78"/>
              <a:gd name="T10" fmla="*/ 44 w 77"/>
              <a:gd name="T11" fmla="*/ 0 h 78"/>
              <a:gd name="T12" fmla="*/ 36 w 77"/>
              <a:gd name="T13" fmla="*/ 0 h 78"/>
              <a:gd name="T14" fmla="*/ 36 w 77"/>
              <a:gd name="T15" fmla="*/ 0 h 78"/>
              <a:gd name="T16" fmla="*/ 29 w 77"/>
              <a:gd name="T17" fmla="*/ 0 h 78"/>
              <a:gd name="T18" fmla="*/ 29 w 77"/>
              <a:gd name="T19" fmla="*/ 0 h 78"/>
              <a:gd name="T20" fmla="*/ 33 w 77"/>
              <a:gd name="T21" fmla="*/ 11 h 78"/>
              <a:gd name="T22" fmla="*/ 0 w 77"/>
              <a:gd name="T23" fmla="*/ 11 h 78"/>
              <a:gd name="T24" fmla="*/ 0 w 77"/>
              <a:gd name="T25" fmla="*/ 22 h 78"/>
              <a:gd name="T26" fmla="*/ 33 w 77"/>
              <a:gd name="T27" fmla="*/ 22 h 78"/>
              <a:gd name="T28" fmla="*/ 33 w 77"/>
              <a:gd name="T29" fmla="*/ 30 h 78"/>
              <a:gd name="T30" fmla="*/ 11 w 77"/>
              <a:gd name="T31" fmla="*/ 30 h 78"/>
              <a:gd name="T32" fmla="*/ 11 w 77"/>
              <a:gd name="T33" fmla="*/ 70 h 78"/>
              <a:gd name="T34" fmla="*/ 22 w 77"/>
              <a:gd name="T35" fmla="*/ 70 h 78"/>
              <a:gd name="T36" fmla="*/ 22 w 77"/>
              <a:gd name="T37" fmla="*/ 41 h 78"/>
              <a:gd name="T38" fmla="*/ 33 w 77"/>
              <a:gd name="T39" fmla="*/ 41 h 78"/>
              <a:gd name="T40" fmla="*/ 33 w 77"/>
              <a:gd name="T41" fmla="*/ 78 h 78"/>
              <a:gd name="T42" fmla="*/ 44 w 77"/>
              <a:gd name="T43" fmla="*/ 78 h 78"/>
              <a:gd name="T44" fmla="*/ 44 w 77"/>
              <a:gd name="T45" fmla="*/ 41 h 78"/>
              <a:gd name="T46" fmla="*/ 59 w 77"/>
              <a:gd name="T47" fmla="*/ 41 h 78"/>
              <a:gd name="T48" fmla="*/ 59 w 77"/>
              <a:gd name="T49" fmla="*/ 59 h 78"/>
              <a:gd name="T50" fmla="*/ 59 w 77"/>
              <a:gd name="T51" fmla="*/ 59 h 78"/>
              <a:gd name="T52" fmla="*/ 55 w 77"/>
              <a:gd name="T53" fmla="*/ 59 h 78"/>
              <a:gd name="T54" fmla="*/ 48 w 77"/>
              <a:gd name="T55" fmla="*/ 59 h 78"/>
              <a:gd name="T56" fmla="*/ 48 w 77"/>
              <a:gd name="T57" fmla="*/ 59 h 78"/>
              <a:gd name="T58" fmla="*/ 51 w 77"/>
              <a:gd name="T59" fmla="*/ 70 h 78"/>
              <a:gd name="T60" fmla="*/ 51 w 77"/>
              <a:gd name="T61" fmla="*/ 70 h 78"/>
              <a:gd name="T62" fmla="*/ 66 w 77"/>
              <a:gd name="T63" fmla="*/ 70 h 78"/>
              <a:gd name="T64" fmla="*/ 66 w 77"/>
              <a:gd name="T65" fmla="*/ 67 h 78"/>
              <a:gd name="T66" fmla="*/ 70 w 77"/>
              <a:gd name="T67" fmla="*/ 63 h 78"/>
              <a:gd name="T68" fmla="*/ 70 w 77"/>
              <a:gd name="T69" fmla="*/ 30 h 78"/>
              <a:gd name="T70" fmla="*/ 44 w 77"/>
              <a:gd name="T71" fmla="*/ 30 h 78"/>
              <a:gd name="T72" fmla="*/ 44 w 77"/>
              <a:gd name="T73" fmla="*/ 22 h 78"/>
              <a:gd name="T74" fmla="*/ 77 w 77"/>
              <a:gd name="T75" fmla="*/ 22 h 78"/>
              <a:gd name="T76" fmla="*/ 77 w 77"/>
              <a:gd name="T77" fmla="*/ 11 h 78"/>
              <a:gd name="T78" fmla="*/ 36 w 77"/>
              <a:gd name="T79" fmla="*/ 11 h 78"/>
              <a:gd name="T80" fmla="*/ 36 w 77"/>
              <a:gd name="T81" fmla="*/ 11 h 78"/>
              <a:gd name="T82" fmla="*/ 48 w 77"/>
              <a:gd name="T83" fmla="*/ 11 h 78"/>
              <a:gd name="T84" fmla="*/ 48 w 77"/>
              <a:gd name="T85" fmla="*/ 11 h 78"/>
              <a:gd name="T86" fmla="*/ 48 w 77"/>
              <a:gd name="T87" fmla="*/ 1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78">
                <a:moveTo>
                  <a:pt x="48" y="11"/>
                </a:moveTo>
                <a:lnTo>
                  <a:pt x="48" y="11"/>
                </a:lnTo>
                <a:lnTo>
                  <a:pt x="44" y="8"/>
                </a:lnTo>
                <a:lnTo>
                  <a:pt x="44" y="8"/>
                </a:lnTo>
                <a:lnTo>
                  <a:pt x="44" y="0"/>
                </a:lnTo>
                <a:lnTo>
                  <a:pt x="44" y="0"/>
                </a:lnTo>
                <a:lnTo>
                  <a:pt x="36" y="0"/>
                </a:lnTo>
                <a:lnTo>
                  <a:pt x="36" y="0"/>
                </a:lnTo>
                <a:lnTo>
                  <a:pt x="29" y="0"/>
                </a:lnTo>
                <a:lnTo>
                  <a:pt x="29" y="0"/>
                </a:lnTo>
                <a:lnTo>
                  <a:pt x="33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30"/>
                </a:lnTo>
                <a:lnTo>
                  <a:pt x="11" y="30"/>
                </a:lnTo>
                <a:lnTo>
                  <a:pt x="11" y="70"/>
                </a:lnTo>
                <a:lnTo>
                  <a:pt x="22" y="70"/>
                </a:lnTo>
                <a:lnTo>
                  <a:pt x="22" y="41"/>
                </a:lnTo>
                <a:lnTo>
                  <a:pt x="33" y="41"/>
                </a:lnTo>
                <a:lnTo>
                  <a:pt x="33" y="78"/>
                </a:lnTo>
                <a:lnTo>
                  <a:pt x="44" y="78"/>
                </a:lnTo>
                <a:lnTo>
                  <a:pt x="44" y="41"/>
                </a:lnTo>
                <a:lnTo>
                  <a:pt x="59" y="41"/>
                </a:lnTo>
                <a:lnTo>
                  <a:pt x="59" y="59"/>
                </a:lnTo>
                <a:lnTo>
                  <a:pt x="59" y="59"/>
                </a:lnTo>
                <a:lnTo>
                  <a:pt x="55" y="59"/>
                </a:lnTo>
                <a:lnTo>
                  <a:pt x="48" y="59"/>
                </a:lnTo>
                <a:lnTo>
                  <a:pt x="48" y="59"/>
                </a:lnTo>
                <a:lnTo>
                  <a:pt x="51" y="70"/>
                </a:lnTo>
                <a:lnTo>
                  <a:pt x="51" y="70"/>
                </a:lnTo>
                <a:lnTo>
                  <a:pt x="66" y="70"/>
                </a:lnTo>
                <a:lnTo>
                  <a:pt x="66" y="67"/>
                </a:lnTo>
                <a:lnTo>
                  <a:pt x="70" y="63"/>
                </a:lnTo>
                <a:lnTo>
                  <a:pt x="70" y="30"/>
                </a:lnTo>
                <a:lnTo>
                  <a:pt x="44" y="30"/>
                </a:lnTo>
                <a:lnTo>
                  <a:pt x="44" y="22"/>
                </a:lnTo>
                <a:lnTo>
                  <a:pt x="77" y="22"/>
                </a:lnTo>
                <a:lnTo>
                  <a:pt x="77" y="11"/>
                </a:lnTo>
                <a:lnTo>
                  <a:pt x="36" y="11"/>
                </a:lnTo>
                <a:lnTo>
                  <a:pt x="36" y="11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9848850" y="6148080"/>
            <a:ext cx="128588" cy="128588"/>
          </a:xfrm>
          <a:custGeom>
            <a:avLst/>
            <a:gdLst>
              <a:gd name="T0" fmla="*/ 22 w 81"/>
              <a:gd name="T1" fmla="*/ 25 h 81"/>
              <a:gd name="T2" fmla="*/ 33 w 81"/>
              <a:gd name="T3" fmla="*/ 18 h 81"/>
              <a:gd name="T4" fmla="*/ 48 w 81"/>
              <a:gd name="T5" fmla="*/ 25 h 81"/>
              <a:gd name="T6" fmla="*/ 59 w 81"/>
              <a:gd name="T7" fmla="*/ 18 h 81"/>
              <a:gd name="T8" fmla="*/ 78 w 81"/>
              <a:gd name="T9" fmla="*/ 7 h 81"/>
              <a:gd name="T10" fmla="*/ 59 w 81"/>
              <a:gd name="T11" fmla="*/ 7 h 81"/>
              <a:gd name="T12" fmla="*/ 59 w 81"/>
              <a:gd name="T13" fmla="*/ 3 h 81"/>
              <a:gd name="T14" fmla="*/ 59 w 81"/>
              <a:gd name="T15" fmla="*/ 0 h 81"/>
              <a:gd name="T16" fmla="*/ 52 w 81"/>
              <a:gd name="T17" fmla="*/ 0 h 81"/>
              <a:gd name="T18" fmla="*/ 48 w 81"/>
              <a:gd name="T19" fmla="*/ 7 h 81"/>
              <a:gd name="T20" fmla="*/ 33 w 81"/>
              <a:gd name="T21" fmla="*/ 3 h 81"/>
              <a:gd name="T22" fmla="*/ 33 w 81"/>
              <a:gd name="T23" fmla="*/ 3 h 81"/>
              <a:gd name="T24" fmla="*/ 33 w 81"/>
              <a:gd name="T25" fmla="*/ 0 h 81"/>
              <a:gd name="T26" fmla="*/ 26 w 81"/>
              <a:gd name="T27" fmla="*/ 0 h 81"/>
              <a:gd name="T28" fmla="*/ 22 w 81"/>
              <a:gd name="T29" fmla="*/ 7 h 81"/>
              <a:gd name="T30" fmla="*/ 4 w 81"/>
              <a:gd name="T31" fmla="*/ 18 h 81"/>
              <a:gd name="T32" fmla="*/ 22 w 81"/>
              <a:gd name="T33" fmla="*/ 18 h 81"/>
              <a:gd name="T34" fmla="*/ 33 w 81"/>
              <a:gd name="T35" fmla="*/ 40 h 81"/>
              <a:gd name="T36" fmla="*/ 26 w 81"/>
              <a:gd name="T37" fmla="*/ 58 h 81"/>
              <a:gd name="T38" fmla="*/ 8 w 81"/>
              <a:gd name="T39" fmla="*/ 73 h 81"/>
              <a:gd name="T40" fmla="*/ 19 w 81"/>
              <a:gd name="T41" fmla="*/ 81 h 81"/>
              <a:gd name="T42" fmla="*/ 26 w 81"/>
              <a:gd name="T43" fmla="*/ 73 h 81"/>
              <a:gd name="T44" fmla="*/ 41 w 81"/>
              <a:gd name="T45" fmla="*/ 51 h 81"/>
              <a:gd name="T46" fmla="*/ 52 w 81"/>
              <a:gd name="T47" fmla="*/ 40 h 81"/>
              <a:gd name="T48" fmla="*/ 52 w 81"/>
              <a:gd name="T49" fmla="*/ 55 h 81"/>
              <a:gd name="T50" fmla="*/ 52 w 81"/>
              <a:gd name="T51" fmla="*/ 62 h 81"/>
              <a:gd name="T52" fmla="*/ 48 w 81"/>
              <a:gd name="T53" fmla="*/ 66 h 81"/>
              <a:gd name="T54" fmla="*/ 37 w 81"/>
              <a:gd name="T55" fmla="*/ 66 h 81"/>
              <a:gd name="T56" fmla="*/ 41 w 81"/>
              <a:gd name="T57" fmla="*/ 77 h 81"/>
              <a:gd name="T58" fmla="*/ 55 w 81"/>
              <a:gd name="T59" fmla="*/ 77 h 81"/>
              <a:gd name="T60" fmla="*/ 59 w 81"/>
              <a:gd name="T61" fmla="*/ 73 h 81"/>
              <a:gd name="T62" fmla="*/ 63 w 81"/>
              <a:gd name="T63" fmla="*/ 55 h 81"/>
              <a:gd name="T64" fmla="*/ 63 w 81"/>
              <a:gd name="T65" fmla="*/ 51 h 81"/>
              <a:gd name="T66" fmla="*/ 74 w 81"/>
              <a:gd name="T67" fmla="*/ 62 h 81"/>
              <a:gd name="T68" fmla="*/ 74 w 81"/>
              <a:gd name="T69" fmla="*/ 66 h 81"/>
              <a:gd name="T70" fmla="*/ 81 w 81"/>
              <a:gd name="T71" fmla="*/ 58 h 81"/>
              <a:gd name="T72" fmla="*/ 70 w 81"/>
              <a:gd name="T73" fmla="*/ 40 h 81"/>
              <a:gd name="T74" fmla="*/ 63 w 81"/>
              <a:gd name="T75" fmla="*/ 33 h 81"/>
              <a:gd name="T76" fmla="*/ 44 w 81"/>
              <a:gd name="T77" fmla="*/ 33 h 81"/>
              <a:gd name="T78" fmla="*/ 48 w 81"/>
              <a:gd name="T79" fmla="*/ 25 h 81"/>
              <a:gd name="T80" fmla="*/ 48 w 81"/>
              <a:gd name="T81" fmla="*/ 22 h 81"/>
              <a:gd name="T82" fmla="*/ 41 w 81"/>
              <a:gd name="T83" fmla="*/ 22 h 81"/>
              <a:gd name="T84" fmla="*/ 33 w 81"/>
              <a:gd name="T85" fmla="*/ 33 h 81"/>
              <a:gd name="T86" fmla="*/ 11 w 81"/>
              <a:gd name="T87" fmla="*/ 40 h 81"/>
              <a:gd name="T88" fmla="*/ 33 w 81"/>
              <a:gd name="T89" fmla="*/ 40 h 81"/>
              <a:gd name="T90" fmla="*/ 11 w 81"/>
              <a:gd name="T91" fmla="*/ 66 h 81"/>
              <a:gd name="T92" fmla="*/ 22 w 81"/>
              <a:gd name="T93" fmla="*/ 47 h 81"/>
              <a:gd name="T94" fmla="*/ 15 w 81"/>
              <a:gd name="T95" fmla="*/ 44 h 81"/>
              <a:gd name="T96" fmla="*/ 0 w 81"/>
              <a:gd name="T97" fmla="*/ 62 h 81"/>
              <a:gd name="T98" fmla="*/ 11 w 81"/>
              <a:gd name="T99" fmla="*/ 6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1" h="81">
                <a:moveTo>
                  <a:pt x="22" y="18"/>
                </a:moveTo>
                <a:lnTo>
                  <a:pt x="22" y="25"/>
                </a:lnTo>
                <a:lnTo>
                  <a:pt x="33" y="25"/>
                </a:lnTo>
                <a:lnTo>
                  <a:pt x="33" y="18"/>
                </a:lnTo>
                <a:lnTo>
                  <a:pt x="48" y="18"/>
                </a:lnTo>
                <a:lnTo>
                  <a:pt x="48" y="25"/>
                </a:lnTo>
                <a:lnTo>
                  <a:pt x="59" y="25"/>
                </a:lnTo>
                <a:lnTo>
                  <a:pt x="59" y="18"/>
                </a:lnTo>
                <a:lnTo>
                  <a:pt x="78" y="18"/>
                </a:lnTo>
                <a:lnTo>
                  <a:pt x="78" y="7"/>
                </a:lnTo>
                <a:lnTo>
                  <a:pt x="59" y="7"/>
                </a:lnTo>
                <a:lnTo>
                  <a:pt x="59" y="7"/>
                </a:lnTo>
                <a:lnTo>
                  <a:pt x="59" y="7"/>
                </a:lnTo>
                <a:lnTo>
                  <a:pt x="59" y="3"/>
                </a:lnTo>
                <a:lnTo>
                  <a:pt x="59" y="3"/>
                </a:lnTo>
                <a:lnTo>
                  <a:pt x="59" y="0"/>
                </a:lnTo>
                <a:lnTo>
                  <a:pt x="59" y="0"/>
                </a:lnTo>
                <a:lnTo>
                  <a:pt x="52" y="0"/>
                </a:lnTo>
                <a:lnTo>
                  <a:pt x="48" y="0"/>
                </a:lnTo>
                <a:lnTo>
                  <a:pt x="48" y="7"/>
                </a:lnTo>
                <a:lnTo>
                  <a:pt x="33" y="7"/>
                </a:lnTo>
                <a:lnTo>
                  <a:pt x="33" y="3"/>
                </a:lnTo>
                <a:lnTo>
                  <a:pt x="33" y="3"/>
                </a:lnTo>
                <a:lnTo>
                  <a:pt x="33" y="3"/>
                </a:lnTo>
                <a:lnTo>
                  <a:pt x="33" y="3"/>
                </a:lnTo>
                <a:lnTo>
                  <a:pt x="33" y="0"/>
                </a:lnTo>
                <a:lnTo>
                  <a:pt x="33" y="0"/>
                </a:lnTo>
                <a:lnTo>
                  <a:pt x="26" y="0"/>
                </a:lnTo>
                <a:lnTo>
                  <a:pt x="22" y="0"/>
                </a:lnTo>
                <a:lnTo>
                  <a:pt x="22" y="7"/>
                </a:lnTo>
                <a:lnTo>
                  <a:pt x="4" y="7"/>
                </a:lnTo>
                <a:lnTo>
                  <a:pt x="4" y="18"/>
                </a:lnTo>
                <a:lnTo>
                  <a:pt x="22" y="18"/>
                </a:lnTo>
                <a:lnTo>
                  <a:pt x="22" y="18"/>
                </a:lnTo>
                <a:close/>
                <a:moveTo>
                  <a:pt x="33" y="40"/>
                </a:moveTo>
                <a:lnTo>
                  <a:pt x="33" y="40"/>
                </a:lnTo>
                <a:lnTo>
                  <a:pt x="30" y="51"/>
                </a:lnTo>
                <a:lnTo>
                  <a:pt x="26" y="58"/>
                </a:lnTo>
                <a:lnTo>
                  <a:pt x="19" y="66"/>
                </a:lnTo>
                <a:lnTo>
                  <a:pt x="8" y="73"/>
                </a:lnTo>
                <a:lnTo>
                  <a:pt x="8" y="73"/>
                </a:lnTo>
                <a:lnTo>
                  <a:pt x="19" y="81"/>
                </a:lnTo>
                <a:lnTo>
                  <a:pt x="19" y="81"/>
                </a:lnTo>
                <a:lnTo>
                  <a:pt x="26" y="73"/>
                </a:lnTo>
                <a:lnTo>
                  <a:pt x="37" y="62"/>
                </a:lnTo>
                <a:lnTo>
                  <a:pt x="41" y="51"/>
                </a:lnTo>
                <a:lnTo>
                  <a:pt x="44" y="40"/>
                </a:lnTo>
                <a:lnTo>
                  <a:pt x="52" y="40"/>
                </a:lnTo>
                <a:lnTo>
                  <a:pt x="52" y="40"/>
                </a:lnTo>
                <a:lnTo>
                  <a:pt x="52" y="55"/>
                </a:lnTo>
                <a:lnTo>
                  <a:pt x="52" y="55"/>
                </a:lnTo>
                <a:lnTo>
                  <a:pt x="52" y="62"/>
                </a:lnTo>
                <a:lnTo>
                  <a:pt x="52" y="62"/>
                </a:lnTo>
                <a:lnTo>
                  <a:pt x="48" y="66"/>
                </a:lnTo>
                <a:lnTo>
                  <a:pt x="37" y="66"/>
                </a:lnTo>
                <a:lnTo>
                  <a:pt x="37" y="66"/>
                </a:lnTo>
                <a:lnTo>
                  <a:pt x="41" y="77"/>
                </a:lnTo>
                <a:lnTo>
                  <a:pt x="41" y="77"/>
                </a:lnTo>
                <a:lnTo>
                  <a:pt x="55" y="77"/>
                </a:lnTo>
                <a:lnTo>
                  <a:pt x="55" y="77"/>
                </a:lnTo>
                <a:lnTo>
                  <a:pt x="59" y="73"/>
                </a:lnTo>
                <a:lnTo>
                  <a:pt x="59" y="73"/>
                </a:lnTo>
                <a:lnTo>
                  <a:pt x="63" y="66"/>
                </a:lnTo>
                <a:lnTo>
                  <a:pt x="63" y="55"/>
                </a:lnTo>
                <a:lnTo>
                  <a:pt x="63" y="55"/>
                </a:lnTo>
                <a:lnTo>
                  <a:pt x="63" y="51"/>
                </a:lnTo>
                <a:lnTo>
                  <a:pt x="63" y="51"/>
                </a:lnTo>
                <a:lnTo>
                  <a:pt x="74" y="62"/>
                </a:lnTo>
                <a:lnTo>
                  <a:pt x="74" y="62"/>
                </a:lnTo>
                <a:lnTo>
                  <a:pt x="74" y="66"/>
                </a:lnTo>
                <a:lnTo>
                  <a:pt x="74" y="66"/>
                </a:lnTo>
                <a:lnTo>
                  <a:pt x="81" y="58"/>
                </a:lnTo>
                <a:lnTo>
                  <a:pt x="81" y="58"/>
                </a:lnTo>
                <a:lnTo>
                  <a:pt x="70" y="40"/>
                </a:lnTo>
                <a:lnTo>
                  <a:pt x="63" y="44"/>
                </a:lnTo>
                <a:lnTo>
                  <a:pt x="63" y="33"/>
                </a:lnTo>
                <a:lnTo>
                  <a:pt x="44" y="33"/>
                </a:lnTo>
                <a:lnTo>
                  <a:pt x="44" y="33"/>
                </a:lnTo>
                <a:lnTo>
                  <a:pt x="48" y="25"/>
                </a:lnTo>
                <a:lnTo>
                  <a:pt x="48" y="25"/>
                </a:lnTo>
                <a:lnTo>
                  <a:pt x="48" y="22"/>
                </a:lnTo>
                <a:lnTo>
                  <a:pt x="48" y="22"/>
                </a:lnTo>
                <a:lnTo>
                  <a:pt x="41" y="22"/>
                </a:lnTo>
                <a:lnTo>
                  <a:pt x="41" y="22"/>
                </a:lnTo>
                <a:lnTo>
                  <a:pt x="33" y="22"/>
                </a:lnTo>
                <a:lnTo>
                  <a:pt x="33" y="33"/>
                </a:lnTo>
                <a:lnTo>
                  <a:pt x="11" y="33"/>
                </a:lnTo>
                <a:lnTo>
                  <a:pt x="11" y="40"/>
                </a:lnTo>
                <a:lnTo>
                  <a:pt x="33" y="40"/>
                </a:lnTo>
                <a:lnTo>
                  <a:pt x="33" y="40"/>
                </a:lnTo>
                <a:close/>
                <a:moveTo>
                  <a:pt x="11" y="66"/>
                </a:moveTo>
                <a:lnTo>
                  <a:pt x="11" y="66"/>
                </a:lnTo>
                <a:lnTo>
                  <a:pt x="22" y="47"/>
                </a:lnTo>
                <a:lnTo>
                  <a:pt x="22" y="47"/>
                </a:lnTo>
                <a:lnTo>
                  <a:pt x="15" y="44"/>
                </a:lnTo>
                <a:lnTo>
                  <a:pt x="15" y="44"/>
                </a:lnTo>
                <a:lnTo>
                  <a:pt x="0" y="62"/>
                </a:lnTo>
                <a:lnTo>
                  <a:pt x="0" y="62"/>
                </a:lnTo>
                <a:lnTo>
                  <a:pt x="11" y="66"/>
                </a:lnTo>
                <a:lnTo>
                  <a:pt x="11" y="66"/>
                </a:lnTo>
                <a:lnTo>
                  <a:pt x="11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 noEditPoints="1"/>
          </p:cNvSpPr>
          <p:nvPr/>
        </p:nvSpPr>
        <p:spPr bwMode="auto">
          <a:xfrm>
            <a:off x="9990138" y="6148080"/>
            <a:ext cx="122238" cy="122238"/>
          </a:xfrm>
          <a:custGeom>
            <a:avLst/>
            <a:gdLst>
              <a:gd name="T0" fmla="*/ 58 w 77"/>
              <a:gd name="T1" fmla="*/ 18 h 77"/>
              <a:gd name="T2" fmla="*/ 51 w 77"/>
              <a:gd name="T3" fmla="*/ 11 h 77"/>
              <a:gd name="T4" fmla="*/ 51 w 77"/>
              <a:gd name="T5" fmla="*/ 7 h 77"/>
              <a:gd name="T6" fmla="*/ 51 w 77"/>
              <a:gd name="T7" fmla="*/ 3 h 77"/>
              <a:gd name="T8" fmla="*/ 47 w 77"/>
              <a:gd name="T9" fmla="*/ 3 h 77"/>
              <a:gd name="T10" fmla="*/ 40 w 77"/>
              <a:gd name="T11" fmla="*/ 3 h 77"/>
              <a:gd name="T12" fmla="*/ 40 w 77"/>
              <a:gd name="T13" fmla="*/ 36 h 77"/>
              <a:gd name="T14" fmla="*/ 36 w 77"/>
              <a:gd name="T15" fmla="*/ 18 h 77"/>
              <a:gd name="T16" fmla="*/ 29 w 77"/>
              <a:gd name="T17" fmla="*/ 7 h 77"/>
              <a:gd name="T18" fmla="*/ 29 w 77"/>
              <a:gd name="T19" fmla="*/ 3 h 77"/>
              <a:gd name="T20" fmla="*/ 29 w 77"/>
              <a:gd name="T21" fmla="*/ 0 h 77"/>
              <a:gd name="T22" fmla="*/ 25 w 77"/>
              <a:gd name="T23" fmla="*/ 0 h 77"/>
              <a:gd name="T24" fmla="*/ 18 w 77"/>
              <a:gd name="T25" fmla="*/ 0 h 77"/>
              <a:gd name="T26" fmla="*/ 18 w 77"/>
              <a:gd name="T27" fmla="*/ 44 h 77"/>
              <a:gd name="T28" fmla="*/ 14 w 77"/>
              <a:gd name="T29" fmla="*/ 62 h 77"/>
              <a:gd name="T30" fmla="*/ 0 w 77"/>
              <a:gd name="T31" fmla="*/ 73 h 77"/>
              <a:gd name="T32" fmla="*/ 11 w 77"/>
              <a:gd name="T33" fmla="*/ 77 h 77"/>
              <a:gd name="T34" fmla="*/ 22 w 77"/>
              <a:gd name="T35" fmla="*/ 70 h 77"/>
              <a:gd name="T36" fmla="*/ 25 w 77"/>
              <a:gd name="T37" fmla="*/ 58 h 77"/>
              <a:gd name="T38" fmla="*/ 29 w 77"/>
              <a:gd name="T39" fmla="*/ 25 h 77"/>
              <a:gd name="T40" fmla="*/ 33 w 77"/>
              <a:gd name="T41" fmla="*/ 47 h 77"/>
              <a:gd name="T42" fmla="*/ 36 w 77"/>
              <a:gd name="T43" fmla="*/ 47 h 77"/>
              <a:gd name="T44" fmla="*/ 40 w 77"/>
              <a:gd name="T45" fmla="*/ 47 h 77"/>
              <a:gd name="T46" fmla="*/ 51 w 77"/>
              <a:gd name="T47" fmla="*/ 73 h 77"/>
              <a:gd name="T48" fmla="*/ 51 w 77"/>
              <a:gd name="T49" fmla="*/ 25 h 77"/>
              <a:gd name="T50" fmla="*/ 55 w 77"/>
              <a:gd name="T51" fmla="*/ 47 h 77"/>
              <a:gd name="T52" fmla="*/ 62 w 77"/>
              <a:gd name="T53" fmla="*/ 77 h 77"/>
              <a:gd name="T54" fmla="*/ 73 w 77"/>
              <a:gd name="T55" fmla="*/ 7 h 77"/>
              <a:gd name="T56" fmla="*/ 77 w 77"/>
              <a:gd name="T57" fmla="*/ 3 h 77"/>
              <a:gd name="T58" fmla="*/ 77 w 77"/>
              <a:gd name="T59" fmla="*/ 0 h 77"/>
              <a:gd name="T60" fmla="*/ 73 w 77"/>
              <a:gd name="T61" fmla="*/ 0 h 77"/>
              <a:gd name="T62" fmla="*/ 62 w 77"/>
              <a:gd name="T63" fmla="*/ 0 h 77"/>
              <a:gd name="T64" fmla="*/ 62 w 77"/>
              <a:gd name="T65" fmla="*/ 40 h 77"/>
              <a:gd name="T66" fmla="*/ 58 w 77"/>
              <a:gd name="T67" fmla="*/ 18 h 77"/>
              <a:gd name="T68" fmla="*/ 14 w 77"/>
              <a:gd name="T69" fmla="*/ 36 h 77"/>
              <a:gd name="T70" fmla="*/ 14 w 77"/>
              <a:gd name="T71" fmla="*/ 22 h 77"/>
              <a:gd name="T72" fmla="*/ 7 w 77"/>
              <a:gd name="T73" fmla="*/ 18 h 77"/>
              <a:gd name="T74" fmla="*/ 7 w 77"/>
              <a:gd name="T75" fmla="*/ 22 h 77"/>
              <a:gd name="T76" fmla="*/ 3 w 77"/>
              <a:gd name="T77" fmla="*/ 47 h 77"/>
              <a:gd name="T78" fmla="*/ 11 w 77"/>
              <a:gd name="T79" fmla="*/ 47 h 77"/>
              <a:gd name="T80" fmla="*/ 14 w 77"/>
              <a:gd name="T81" fmla="*/ 36 h 77"/>
              <a:gd name="T82" fmla="*/ 14 w 77"/>
              <a:gd name="T83" fmla="*/ 36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7" h="77">
                <a:moveTo>
                  <a:pt x="58" y="18"/>
                </a:moveTo>
                <a:lnTo>
                  <a:pt x="58" y="18"/>
                </a:lnTo>
                <a:lnTo>
                  <a:pt x="51" y="22"/>
                </a:lnTo>
                <a:lnTo>
                  <a:pt x="51" y="11"/>
                </a:lnTo>
                <a:lnTo>
                  <a:pt x="51" y="11"/>
                </a:lnTo>
                <a:lnTo>
                  <a:pt x="51" y="7"/>
                </a:lnTo>
                <a:lnTo>
                  <a:pt x="51" y="7"/>
                </a:lnTo>
                <a:lnTo>
                  <a:pt x="51" y="3"/>
                </a:lnTo>
                <a:lnTo>
                  <a:pt x="51" y="3"/>
                </a:lnTo>
                <a:lnTo>
                  <a:pt x="47" y="3"/>
                </a:lnTo>
                <a:lnTo>
                  <a:pt x="47" y="3"/>
                </a:lnTo>
                <a:lnTo>
                  <a:pt x="40" y="3"/>
                </a:lnTo>
                <a:lnTo>
                  <a:pt x="40" y="36"/>
                </a:lnTo>
                <a:lnTo>
                  <a:pt x="40" y="36"/>
                </a:lnTo>
                <a:lnTo>
                  <a:pt x="36" y="18"/>
                </a:lnTo>
                <a:lnTo>
                  <a:pt x="36" y="18"/>
                </a:lnTo>
                <a:lnTo>
                  <a:pt x="29" y="22"/>
                </a:lnTo>
                <a:lnTo>
                  <a:pt x="29" y="7"/>
                </a:lnTo>
                <a:lnTo>
                  <a:pt x="29" y="7"/>
                </a:lnTo>
                <a:lnTo>
                  <a:pt x="29" y="3"/>
                </a:lnTo>
                <a:lnTo>
                  <a:pt x="29" y="3"/>
                </a:lnTo>
                <a:lnTo>
                  <a:pt x="29" y="0"/>
                </a:lnTo>
                <a:lnTo>
                  <a:pt x="29" y="0"/>
                </a:lnTo>
                <a:lnTo>
                  <a:pt x="25" y="0"/>
                </a:lnTo>
                <a:lnTo>
                  <a:pt x="25" y="0"/>
                </a:lnTo>
                <a:lnTo>
                  <a:pt x="18" y="0"/>
                </a:lnTo>
                <a:lnTo>
                  <a:pt x="18" y="44"/>
                </a:lnTo>
                <a:lnTo>
                  <a:pt x="18" y="44"/>
                </a:lnTo>
                <a:lnTo>
                  <a:pt x="18" y="51"/>
                </a:lnTo>
                <a:lnTo>
                  <a:pt x="14" y="62"/>
                </a:lnTo>
                <a:lnTo>
                  <a:pt x="14" y="62"/>
                </a:lnTo>
                <a:lnTo>
                  <a:pt x="0" y="73"/>
                </a:lnTo>
                <a:lnTo>
                  <a:pt x="0" y="73"/>
                </a:lnTo>
                <a:lnTo>
                  <a:pt x="11" y="77"/>
                </a:lnTo>
                <a:lnTo>
                  <a:pt x="11" y="77"/>
                </a:lnTo>
                <a:lnTo>
                  <a:pt x="22" y="70"/>
                </a:lnTo>
                <a:lnTo>
                  <a:pt x="25" y="58"/>
                </a:lnTo>
                <a:lnTo>
                  <a:pt x="25" y="58"/>
                </a:lnTo>
                <a:lnTo>
                  <a:pt x="29" y="40"/>
                </a:lnTo>
                <a:lnTo>
                  <a:pt x="29" y="25"/>
                </a:lnTo>
                <a:lnTo>
                  <a:pt x="29" y="25"/>
                </a:lnTo>
                <a:lnTo>
                  <a:pt x="33" y="47"/>
                </a:lnTo>
                <a:lnTo>
                  <a:pt x="33" y="47"/>
                </a:lnTo>
                <a:lnTo>
                  <a:pt x="36" y="47"/>
                </a:lnTo>
                <a:lnTo>
                  <a:pt x="36" y="47"/>
                </a:lnTo>
                <a:lnTo>
                  <a:pt x="40" y="47"/>
                </a:lnTo>
                <a:lnTo>
                  <a:pt x="40" y="73"/>
                </a:lnTo>
                <a:lnTo>
                  <a:pt x="51" y="73"/>
                </a:lnTo>
                <a:lnTo>
                  <a:pt x="51" y="25"/>
                </a:lnTo>
                <a:lnTo>
                  <a:pt x="51" y="25"/>
                </a:lnTo>
                <a:lnTo>
                  <a:pt x="55" y="47"/>
                </a:lnTo>
                <a:lnTo>
                  <a:pt x="55" y="47"/>
                </a:lnTo>
                <a:lnTo>
                  <a:pt x="62" y="47"/>
                </a:lnTo>
                <a:lnTo>
                  <a:pt x="62" y="77"/>
                </a:lnTo>
                <a:lnTo>
                  <a:pt x="73" y="77"/>
                </a:lnTo>
                <a:lnTo>
                  <a:pt x="73" y="7"/>
                </a:lnTo>
                <a:lnTo>
                  <a:pt x="73" y="7"/>
                </a:lnTo>
                <a:lnTo>
                  <a:pt x="77" y="3"/>
                </a:lnTo>
                <a:lnTo>
                  <a:pt x="77" y="3"/>
                </a:lnTo>
                <a:lnTo>
                  <a:pt x="77" y="0"/>
                </a:lnTo>
                <a:lnTo>
                  <a:pt x="77" y="0"/>
                </a:lnTo>
                <a:lnTo>
                  <a:pt x="73" y="0"/>
                </a:lnTo>
                <a:lnTo>
                  <a:pt x="73" y="0"/>
                </a:lnTo>
                <a:lnTo>
                  <a:pt x="62" y="0"/>
                </a:lnTo>
                <a:lnTo>
                  <a:pt x="62" y="40"/>
                </a:lnTo>
                <a:lnTo>
                  <a:pt x="62" y="40"/>
                </a:lnTo>
                <a:lnTo>
                  <a:pt x="58" y="18"/>
                </a:lnTo>
                <a:lnTo>
                  <a:pt x="58" y="18"/>
                </a:lnTo>
                <a:lnTo>
                  <a:pt x="58" y="18"/>
                </a:lnTo>
                <a:close/>
                <a:moveTo>
                  <a:pt x="14" y="36"/>
                </a:moveTo>
                <a:lnTo>
                  <a:pt x="14" y="36"/>
                </a:lnTo>
                <a:lnTo>
                  <a:pt x="14" y="22"/>
                </a:lnTo>
                <a:lnTo>
                  <a:pt x="14" y="22"/>
                </a:lnTo>
                <a:lnTo>
                  <a:pt x="7" y="18"/>
                </a:lnTo>
                <a:lnTo>
                  <a:pt x="7" y="18"/>
                </a:lnTo>
                <a:lnTo>
                  <a:pt x="7" y="22"/>
                </a:lnTo>
                <a:lnTo>
                  <a:pt x="7" y="22"/>
                </a:lnTo>
                <a:lnTo>
                  <a:pt x="3" y="47"/>
                </a:lnTo>
                <a:lnTo>
                  <a:pt x="3" y="47"/>
                </a:lnTo>
                <a:lnTo>
                  <a:pt x="11" y="47"/>
                </a:lnTo>
                <a:lnTo>
                  <a:pt x="11" y="47"/>
                </a:lnTo>
                <a:lnTo>
                  <a:pt x="14" y="36"/>
                </a:lnTo>
                <a:lnTo>
                  <a:pt x="14" y="36"/>
                </a:lnTo>
                <a:lnTo>
                  <a:pt x="14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10136188" y="6148080"/>
            <a:ext cx="122238" cy="122238"/>
          </a:xfrm>
          <a:custGeom>
            <a:avLst/>
            <a:gdLst>
              <a:gd name="T0" fmla="*/ 44 w 77"/>
              <a:gd name="T1" fmla="*/ 11 h 77"/>
              <a:gd name="T2" fmla="*/ 44 w 77"/>
              <a:gd name="T3" fmla="*/ 11 h 77"/>
              <a:gd name="T4" fmla="*/ 44 w 77"/>
              <a:gd name="T5" fmla="*/ 7 h 77"/>
              <a:gd name="T6" fmla="*/ 44 w 77"/>
              <a:gd name="T7" fmla="*/ 7 h 77"/>
              <a:gd name="T8" fmla="*/ 40 w 77"/>
              <a:gd name="T9" fmla="*/ 0 h 77"/>
              <a:gd name="T10" fmla="*/ 40 w 77"/>
              <a:gd name="T11" fmla="*/ 0 h 77"/>
              <a:gd name="T12" fmla="*/ 36 w 77"/>
              <a:gd name="T13" fmla="*/ 0 h 77"/>
              <a:gd name="T14" fmla="*/ 36 w 77"/>
              <a:gd name="T15" fmla="*/ 0 h 77"/>
              <a:gd name="T16" fmla="*/ 29 w 77"/>
              <a:gd name="T17" fmla="*/ 0 h 77"/>
              <a:gd name="T18" fmla="*/ 29 w 77"/>
              <a:gd name="T19" fmla="*/ 0 h 77"/>
              <a:gd name="T20" fmla="*/ 33 w 77"/>
              <a:gd name="T21" fmla="*/ 11 h 77"/>
              <a:gd name="T22" fmla="*/ 0 w 77"/>
              <a:gd name="T23" fmla="*/ 11 h 77"/>
              <a:gd name="T24" fmla="*/ 0 w 77"/>
              <a:gd name="T25" fmla="*/ 22 h 77"/>
              <a:gd name="T26" fmla="*/ 33 w 77"/>
              <a:gd name="T27" fmla="*/ 22 h 77"/>
              <a:gd name="T28" fmla="*/ 33 w 77"/>
              <a:gd name="T29" fmla="*/ 29 h 77"/>
              <a:gd name="T30" fmla="*/ 7 w 77"/>
              <a:gd name="T31" fmla="*/ 29 h 77"/>
              <a:gd name="T32" fmla="*/ 7 w 77"/>
              <a:gd name="T33" fmla="*/ 70 h 77"/>
              <a:gd name="T34" fmla="*/ 22 w 77"/>
              <a:gd name="T35" fmla="*/ 70 h 77"/>
              <a:gd name="T36" fmla="*/ 22 w 77"/>
              <a:gd name="T37" fmla="*/ 40 h 77"/>
              <a:gd name="T38" fmla="*/ 33 w 77"/>
              <a:gd name="T39" fmla="*/ 40 h 77"/>
              <a:gd name="T40" fmla="*/ 33 w 77"/>
              <a:gd name="T41" fmla="*/ 77 h 77"/>
              <a:gd name="T42" fmla="*/ 44 w 77"/>
              <a:gd name="T43" fmla="*/ 77 h 77"/>
              <a:gd name="T44" fmla="*/ 44 w 77"/>
              <a:gd name="T45" fmla="*/ 40 h 77"/>
              <a:gd name="T46" fmla="*/ 55 w 77"/>
              <a:gd name="T47" fmla="*/ 40 h 77"/>
              <a:gd name="T48" fmla="*/ 55 w 77"/>
              <a:gd name="T49" fmla="*/ 58 h 77"/>
              <a:gd name="T50" fmla="*/ 55 w 77"/>
              <a:gd name="T51" fmla="*/ 58 h 77"/>
              <a:gd name="T52" fmla="*/ 55 w 77"/>
              <a:gd name="T53" fmla="*/ 58 h 77"/>
              <a:gd name="T54" fmla="*/ 48 w 77"/>
              <a:gd name="T55" fmla="*/ 58 h 77"/>
              <a:gd name="T56" fmla="*/ 48 w 77"/>
              <a:gd name="T57" fmla="*/ 58 h 77"/>
              <a:gd name="T58" fmla="*/ 48 w 77"/>
              <a:gd name="T59" fmla="*/ 70 h 77"/>
              <a:gd name="T60" fmla="*/ 48 w 77"/>
              <a:gd name="T61" fmla="*/ 70 h 77"/>
              <a:gd name="T62" fmla="*/ 62 w 77"/>
              <a:gd name="T63" fmla="*/ 70 h 77"/>
              <a:gd name="T64" fmla="*/ 66 w 77"/>
              <a:gd name="T65" fmla="*/ 66 h 77"/>
              <a:gd name="T66" fmla="*/ 66 w 77"/>
              <a:gd name="T67" fmla="*/ 62 h 77"/>
              <a:gd name="T68" fmla="*/ 66 w 77"/>
              <a:gd name="T69" fmla="*/ 29 h 77"/>
              <a:gd name="T70" fmla="*/ 44 w 77"/>
              <a:gd name="T71" fmla="*/ 29 h 77"/>
              <a:gd name="T72" fmla="*/ 44 w 77"/>
              <a:gd name="T73" fmla="*/ 22 h 77"/>
              <a:gd name="T74" fmla="*/ 77 w 77"/>
              <a:gd name="T75" fmla="*/ 22 h 77"/>
              <a:gd name="T76" fmla="*/ 77 w 77"/>
              <a:gd name="T77" fmla="*/ 11 h 77"/>
              <a:gd name="T78" fmla="*/ 36 w 77"/>
              <a:gd name="T79" fmla="*/ 11 h 77"/>
              <a:gd name="T80" fmla="*/ 36 w 77"/>
              <a:gd name="T81" fmla="*/ 11 h 77"/>
              <a:gd name="T82" fmla="*/ 44 w 77"/>
              <a:gd name="T83" fmla="*/ 11 h 77"/>
              <a:gd name="T84" fmla="*/ 44 w 77"/>
              <a:gd name="T85" fmla="*/ 11 h 77"/>
              <a:gd name="T86" fmla="*/ 44 w 77"/>
              <a:gd name="T87" fmla="*/ 11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77">
                <a:moveTo>
                  <a:pt x="44" y="11"/>
                </a:moveTo>
                <a:lnTo>
                  <a:pt x="44" y="11"/>
                </a:lnTo>
                <a:lnTo>
                  <a:pt x="44" y="7"/>
                </a:lnTo>
                <a:lnTo>
                  <a:pt x="44" y="7"/>
                </a:lnTo>
                <a:lnTo>
                  <a:pt x="40" y="0"/>
                </a:lnTo>
                <a:lnTo>
                  <a:pt x="40" y="0"/>
                </a:lnTo>
                <a:lnTo>
                  <a:pt x="36" y="0"/>
                </a:lnTo>
                <a:lnTo>
                  <a:pt x="36" y="0"/>
                </a:lnTo>
                <a:lnTo>
                  <a:pt x="29" y="0"/>
                </a:lnTo>
                <a:lnTo>
                  <a:pt x="29" y="0"/>
                </a:lnTo>
                <a:lnTo>
                  <a:pt x="33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29"/>
                </a:lnTo>
                <a:lnTo>
                  <a:pt x="7" y="29"/>
                </a:lnTo>
                <a:lnTo>
                  <a:pt x="7" y="70"/>
                </a:lnTo>
                <a:lnTo>
                  <a:pt x="22" y="70"/>
                </a:lnTo>
                <a:lnTo>
                  <a:pt x="22" y="40"/>
                </a:lnTo>
                <a:lnTo>
                  <a:pt x="33" y="40"/>
                </a:lnTo>
                <a:lnTo>
                  <a:pt x="33" y="77"/>
                </a:lnTo>
                <a:lnTo>
                  <a:pt x="44" y="77"/>
                </a:lnTo>
                <a:lnTo>
                  <a:pt x="44" y="40"/>
                </a:lnTo>
                <a:lnTo>
                  <a:pt x="55" y="40"/>
                </a:lnTo>
                <a:lnTo>
                  <a:pt x="55" y="58"/>
                </a:lnTo>
                <a:lnTo>
                  <a:pt x="55" y="58"/>
                </a:lnTo>
                <a:lnTo>
                  <a:pt x="55" y="58"/>
                </a:lnTo>
                <a:lnTo>
                  <a:pt x="48" y="58"/>
                </a:lnTo>
                <a:lnTo>
                  <a:pt x="48" y="58"/>
                </a:lnTo>
                <a:lnTo>
                  <a:pt x="48" y="70"/>
                </a:lnTo>
                <a:lnTo>
                  <a:pt x="48" y="70"/>
                </a:lnTo>
                <a:lnTo>
                  <a:pt x="62" y="70"/>
                </a:lnTo>
                <a:lnTo>
                  <a:pt x="66" y="66"/>
                </a:lnTo>
                <a:lnTo>
                  <a:pt x="66" y="62"/>
                </a:lnTo>
                <a:lnTo>
                  <a:pt x="66" y="29"/>
                </a:lnTo>
                <a:lnTo>
                  <a:pt x="44" y="29"/>
                </a:lnTo>
                <a:lnTo>
                  <a:pt x="44" y="22"/>
                </a:lnTo>
                <a:lnTo>
                  <a:pt x="77" y="22"/>
                </a:lnTo>
                <a:lnTo>
                  <a:pt x="77" y="11"/>
                </a:lnTo>
                <a:lnTo>
                  <a:pt x="36" y="11"/>
                </a:lnTo>
                <a:lnTo>
                  <a:pt x="36" y="11"/>
                </a:lnTo>
                <a:lnTo>
                  <a:pt x="44" y="11"/>
                </a:lnTo>
                <a:lnTo>
                  <a:pt x="44" y="11"/>
                </a:lnTo>
                <a:lnTo>
                  <a:pt x="44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8732838" y="4293880"/>
            <a:ext cx="122238" cy="122238"/>
          </a:xfrm>
          <a:custGeom>
            <a:avLst/>
            <a:gdLst>
              <a:gd name="T0" fmla="*/ 0 w 77"/>
              <a:gd name="T1" fmla="*/ 26 h 77"/>
              <a:gd name="T2" fmla="*/ 11 w 77"/>
              <a:gd name="T3" fmla="*/ 37 h 77"/>
              <a:gd name="T4" fmla="*/ 0 w 77"/>
              <a:gd name="T5" fmla="*/ 41 h 77"/>
              <a:gd name="T6" fmla="*/ 0 w 77"/>
              <a:gd name="T7" fmla="*/ 44 h 77"/>
              <a:gd name="T8" fmla="*/ 4 w 77"/>
              <a:gd name="T9" fmla="*/ 52 h 77"/>
              <a:gd name="T10" fmla="*/ 7 w 77"/>
              <a:gd name="T11" fmla="*/ 52 h 77"/>
              <a:gd name="T12" fmla="*/ 11 w 77"/>
              <a:gd name="T13" fmla="*/ 48 h 77"/>
              <a:gd name="T14" fmla="*/ 11 w 77"/>
              <a:gd name="T15" fmla="*/ 63 h 77"/>
              <a:gd name="T16" fmla="*/ 4 w 77"/>
              <a:gd name="T17" fmla="*/ 66 h 77"/>
              <a:gd name="T18" fmla="*/ 7 w 77"/>
              <a:gd name="T19" fmla="*/ 74 h 77"/>
              <a:gd name="T20" fmla="*/ 7 w 77"/>
              <a:gd name="T21" fmla="*/ 77 h 77"/>
              <a:gd name="T22" fmla="*/ 18 w 77"/>
              <a:gd name="T23" fmla="*/ 77 h 77"/>
              <a:gd name="T24" fmla="*/ 22 w 77"/>
              <a:gd name="T25" fmla="*/ 70 h 77"/>
              <a:gd name="T26" fmla="*/ 22 w 77"/>
              <a:gd name="T27" fmla="*/ 44 h 77"/>
              <a:gd name="T28" fmla="*/ 29 w 77"/>
              <a:gd name="T29" fmla="*/ 41 h 77"/>
              <a:gd name="T30" fmla="*/ 29 w 77"/>
              <a:gd name="T31" fmla="*/ 33 h 77"/>
              <a:gd name="T32" fmla="*/ 26 w 77"/>
              <a:gd name="T33" fmla="*/ 33 h 77"/>
              <a:gd name="T34" fmla="*/ 22 w 77"/>
              <a:gd name="T35" fmla="*/ 26 h 77"/>
              <a:gd name="T36" fmla="*/ 33 w 77"/>
              <a:gd name="T37" fmla="*/ 15 h 77"/>
              <a:gd name="T38" fmla="*/ 22 w 77"/>
              <a:gd name="T39" fmla="*/ 7 h 77"/>
              <a:gd name="T40" fmla="*/ 22 w 77"/>
              <a:gd name="T41" fmla="*/ 4 h 77"/>
              <a:gd name="T42" fmla="*/ 26 w 77"/>
              <a:gd name="T43" fmla="*/ 0 h 77"/>
              <a:gd name="T44" fmla="*/ 22 w 77"/>
              <a:gd name="T45" fmla="*/ 0 h 77"/>
              <a:gd name="T46" fmla="*/ 11 w 77"/>
              <a:gd name="T47" fmla="*/ 0 h 77"/>
              <a:gd name="T48" fmla="*/ 0 w 77"/>
              <a:gd name="T49" fmla="*/ 15 h 77"/>
              <a:gd name="T50" fmla="*/ 66 w 77"/>
              <a:gd name="T51" fmla="*/ 44 h 77"/>
              <a:gd name="T52" fmla="*/ 66 w 77"/>
              <a:gd name="T53" fmla="*/ 63 h 77"/>
              <a:gd name="T54" fmla="*/ 62 w 77"/>
              <a:gd name="T55" fmla="*/ 66 h 77"/>
              <a:gd name="T56" fmla="*/ 51 w 77"/>
              <a:gd name="T57" fmla="*/ 66 h 77"/>
              <a:gd name="T58" fmla="*/ 55 w 77"/>
              <a:gd name="T59" fmla="*/ 70 h 77"/>
              <a:gd name="T60" fmla="*/ 59 w 77"/>
              <a:gd name="T61" fmla="*/ 77 h 77"/>
              <a:gd name="T62" fmla="*/ 73 w 77"/>
              <a:gd name="T63" fmla="*/ 74 h 77"/>
              <a:gd name="T64" fmla="*/ 77 w 77"/>
              <a:gd name="T65" fmla="*/ 66 h 77"/>
              <a:gd name="T66" fmla="*/ 77 w 77"/>
              <a:gd name="T67" fmla="*/ 44 h 77"/>
              <a:gd name="T68" fmla="*/ 77 w 77"/>
              <a:gd name="T69" fmla="*/ 26 h 77"/>
              <a:gd name="T70" fmla="*/ 55 w 77"/>
              <a:gd name="T71" fmla="*/ 26 h 77"/>
              <a:gd name="T72" fmla="*/ 77 w 77"/>
              <a:gd name="T73" fmla="*/ 4 h 77"/>
              <a:gd name="T74" fmla="*/ 33 w 77"/>
              <a:gd name="T75" fmla="*/ 11 h 77"/>
              <a:gd name="T76" fmla="*/ 55 w 77"/>
              <a:gd name="T77" fmla="*/ 11 h 77"/>
              <a:gd name="T78" fmla="*/ 33 w 77"/>
              <a:gd name="T79" fmla="*/ 26 h 77"/>
              <a:gd name="T80" fmla="*/ 37 w 77"/>
              <a:gd name="T81" fmla="*/ 37 h 77"/>
              <a:gd name="T82" fmla="*/ 40 w 77"/>
              <a:gd name="T83" fmla="*/ 37 h 77"/>
              <a:gd name="T84" fmla="*/ 33 w 77"/>
              <a:gd name="T85" fmla="*/ 48 h 77"/>
              <a:gd name="T86" fmla="*/ 22 w 77"/>
              <a:gd name="T87" fmla="*/ 59 h 77"/>
              <a:gd name="T88" fmla="*/ 33 w 77"/>
              <a:gd name="T89" fmla="*/ 66 h 77"/>
              <a:gd name="T90" fmla="*/ 51 w 77"/>
              <a:gd name="T91" fmla="*/ 37 h 77"/>
              <a:gd name="T92" fmla="*/ 55 w 77"/>
              <a:gd name="T93" fmla="*/ 37 h 77"/>
              <a:gd name="T94" fmla="*/ 48 w 77"/>
              <a:gd name="T95" fmla="*/ 55 h 77"/>
              <a:gd name="T96" fmla="*/ 29 w 77"/>
              <a:gd name="T97" fmla="*/ 70 h 77"/>
              <a:gd name="T98" fmla="*/ 33 w 77"/>
              <a:gd name="T99" fmla="*/ 74 h 77"/>
              <a:gd name="T100" fmla="*/ 40 w 77"/>
              <a:gd name="T101" fmla="*/ 77 h 77"/>
              <a:gd name="T102" fmla="*/ 48 w 77"/>
              <a:gd name="T103" fmla="*/ 70 h 77"/>
              <a:gd name="T104" fmla="*/ 62 w 77"/>
              <a:gd name="T105" fmla="*/ 48 h 77"/>
              <a:gd name="T106" fmla="*/ 66 w 77"/>
              <a:gd name="T107" fmla="*/ 37 h 77"/>
              <a:gd name="T108" fmla="*/ 66 w 77"/>
              <a:gd name="T109" fmla="*/ 44 h 77"/>
              <a:gd name="T110" fmla="*/ 66 w 77"/>
              <a:gd name="T111" fmla="*/ 44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7" h="77">
                <a:moveTo>
                  <a:pt x="0" y="15"/>
                </a:moveTo>
                <a:lnTo>
                  <a:pt x="0" y="26"/>
                </a:lnTo>
                <a:lnTo>
                  <a:pt x="11" y="26"/>
                </a:lnTo>
                <a:lnTo>
                  <a:pt x="11" y="37"/>
                </a:lnTo>
                <a:lnTo>
                  <a:pt x="11" y="37"/>
                </a:lnTo>
                <a:lnTo>
                  <a:pt x="0" y="41"/>
                </a:lnTo>
                <a:lnTo>
                  <a:pt x="0" y="41"/>
                </a:lnTo>
                <a:lnTo>
                  <a:pt x="0" y="44"/>
                </a:lnTo>
                <a:lnTo>
                  <a:pt x="0" y="44"/>
                </a:lnTo>
                <a:lnTo>
                  <a:pt x="4" y="52"/>
                </a:lnTo>
                <a:lnTo>
                  <a:pt x="4" y="52"/>
                </a:lnTo>
                <a:lnTo>
                  <a:pt x="7" y="52"/>
                </a:lnTo>
                <a:lnTo>
                  <a:pt x="7" y="52"/>
                </a:lnTo>
                <a:lnTo>
                  <a:pt x="11" y="48"/>
                </a:lnTo>
                <a:lnTo>
                  <a:pt x="11" y="63"/>
                </a:lnTo>
                <a:lnTo>
                  <a:pt x="11" y="63"/>
                </a:lnTo>
                <a:lnTo>
                  <a:pt x="11" y="66"/>
                </a:lnTo>
                <a:lnTo>
                  <a:pt x="4" y="66"/>
                </a:lnTo>
                <a:lnTo>
                  <a:pt x="4" y="66"/>
                </a:lnTo>
                <a:lnTo>
                  <a:pt x="7" y="74"/>
                </a:lnTo>
                <a:lnTo>
                  <a:pt x="7" y="74"/>
                </a:lnTo>
                <a:lnTo>
                  <a:pt x="7" y="77"/>
                </a:lnTo>
                <a:lnTo>
                  <a:pt x="7" y="77"/>
                </a:lnTo>
                <a:lnTo>
                  <a:pt x="18" y="77"/>
                </a:lnTo>
                <a:lnTo>
                  <a:pt x="22" y="74"/>
                </a:lnTo>
                <a:lnTo>
                  <a:pt x="22" y="70"/>
                </a:lnTo>
                <a:lnTo>
                  <a:pt x="22" y="44"/>
                </a:lnTo>
                <a:lnTo>
                  <a:pt x="22" y="44"/>
                </a:lnTo>
                <a:lnTo>
                  <a:pt x="29" y="41"/>
                </a:lnTo>
                <a:lnTo>
                  <a:pt x="29" y="41"/>
                </a:lnTo>
                <a:lnTo>
                  <a:pt x="29" y="33"/>
                </a:lnTo>
                <a:lnTo>
                  <a:pt x="29" y="33"/>
                </a:lnTo>
                <a:lnTo>
                  <a:pt x="26" y="33"/>
                </a:lnTo>
                <a:lnTo>
                  <a:pt x="26" y="33"/>
                </a:lnTo>
                <a:lnTo>
                  <a:pt x="22" y="33"/>
                </a:lnTo>
                <a:lnTo>
                  <a:pt x="22" y="26"/>
                </a:lnTo>
                <a:lnTo>
                  <a:pt x="33" y="26"/>
                </a:lnTo>
                <a:lnTo>
                  <a:pt x="33" y="15"/>
                </a:lnTo>
                <a:lnTo>
                  <a:pt x="22" y="15"/>
                </a:lnTo>
                <a:lnTo>
                  <a:pt x="22" y="7"/>
                </a:lnTo>
                <a:lnTo>
                  <a:pt x="22" y="7"/>
                </a:lnTo>
                <a:lnTo>
                  <a:pt x="22" y="4"/>
                </a:lnTo>
                <a:lnTo>
                  <a:pt x="22" y="4"/>
                </a:lnTo>
                <a:lnTo>
                  <a:pt x="26" y="0"/>
                </a:lnTo>
                <a:lnTo>
                  <a:pt x="26" y="0"/>
                </a:lnTo>
                <a:lnTo>
                  <a:pt x="22" y="0"/>
                </a:lnTo>
                <a:lnTo>
                  <a:pt x="22" y="0"/>
                </a:lnTo>
                <a:lnTo>
                  <a:pt x="11" y="0"/>
                </a:lnTo>
                <a:lnTo>
                  <a:pt x="11" y="15"/>
                </a:lnTo>
                <a:lnTo>
                  <a:pt x="0" y="15"/>
                </a:lnTo>
                <a:lnTo>
                  <a:pt x="0" y="15"/>
                </a:lnTo>
                <a:close/>
                <a:moveTo>
                  <a:pt x="66" y="44"/>
                </a:moveTo>
                <a:lnTo>
                  <a:pt x="66" y="44"/>
                </a:lnTo>
                <a:lnTo>
                  <a:pt x="66" y="63"/>
                </a:lnTo>
                <a:lnTo>
                  <a:pt x="66" y="63"/>
                </a:lnTo>
                <a:lnTo>
                  <a:pt x="62" y="66"/>
                </a:lnTo>
                <a:lnTo>
                  <a:pt x="51" y="66"/>
                </a:lnTo>
                <a:lnTo>
                  <a:pt x="51" y="66"/>
                </a:lnTo>
                <a:lnTo>
                  <a:pt x="55" y="70"/>
                </a:lnTo>
                <a:lnTo>
                  <a:pt x="55" y="70"/>
                </a:lnTo>
                <a:lnTo>
                  <a:pt x="59" y="77"/>
                </a:lnTo>
                <a:lnTo>
                  <a:pt x="59" y="77"/>
                </a:lnTo>
                <a:lnTo>
                  <a:pt x="73" y="74"/>
                </a:lnTo>
                <a:lnTo>
                  <a:pt x="73" y="74"/>
                </a:lnTo>
                <a:lnTo>
                  <a:pt x="73" y="74"/>
                </a:lnTo>
                <a:lnTo>
                  <a:pt x="77" y="66"/>
                </a:lnTo>
                <a:lnTo>
                  <a:pt x="77" y="66"/>
                </a:lnTo>
                <a:lnTo>
                  <a:pt x="77" y="44"/>
                </a:lnTo>
                <a:lnTo>
                  <a:pt x="77" y="44"/>
                </a:lnTo>
                <a:lnTo>
                  <a:pt x="77" y="26"/>
                </a:lnTo>
                <a:lnTo>
                  <a:pt x="55" y="26"/>
                </a:lnTo>
                <a:lnTo>
                  <a:pt x="55" y="26"/>
                </a:lnTo>
                <a:lnTo>
                  <a:pt x="66" y="15"/>
                </a:lnTo>
                <a:lnTo>
                  <a:pt x="77" y="4"/>
                </a:lnTo>
                <a:lnTo>
                  <a:pt x="33" y="4"/>
                </a:lnTo>
                <a:lnTo>
                  <a:pt x="33" y="11"/>
                </a:lnTo>
                <a:lnTo>
                  <a:pt x="55" y="11"/>
                </a:lnTo>
                <a:lnTo>
                  <a:pt x="55" y="11"/>
                </a:lnTo>
                <a:lnTo>
                  <a:pt x="44" y="22"/>
                </a:lnTo>
                <a:lnTo>
                  <a:pt x="33" y="26"/>
                </a:lnTo>
                <a:lnTo>
                  <a:pt x="33" y="26"/>
                </a:lnTo>
                <a:lnTo>
                  <a:pt x="37" y="37"/>
                </a:lnTo>
                <a:lnTo>
                  <a:pt x="37" y="37"/>
                </a:lnTo>
                <a:lnTo>
                  <a:pt x="40" y="37"/>
                </a:lnTo>
                <a:lnTo>
                  <a:pt x="40" y="37"/>
                </a:lnTo>
                <a:lnTo>
                  <a:pt x="33" y="48"/>
                </a:lnTo>
                <a:lnTo>
                  <a:pt x="22" y="59"/>
                </a:lnTo>
                <a:lnTo>
                  <a:pt x="22" y="59"/>
                </a:lnTo>
                <a:lnTo>
                  <a:pt x="33" y="66"/>
                </a:lnTo>
                <a:lnTo>
                  <a:pt x="33" y="66"/>
                </a:lnTo>
                <a:lnTo>
                  <a:pt x="44" y="52"/>
                </a:lnTo>
                <a:lnTo>
                  <a:pt x="51" y="37"/>
                </a:lnTo>
                <a:lnTo>
                  <a:pt x="55" y="37"/>
                </a:lnTo>
                <a:lnTo>
                  <a:pt x="55" y="37"/>
                </a:lnTo>
                <a:lnTo>
                  <a:pt x="51" y="48"/>
                </a:lnTo>
                <a:lnTo>
                  <a:pt x="48" y="55"/>
                </a:lnTo>
                <a:lnTo>
                  <a:pt x="40" y="63"/>
                </a:lnTo>
                <a:lnTo>
                  <a:pt x="29" y="70"/>
                </a:lnTo>
                <a:lnTo>
                  <a:pt x="29" y="70"/>
                </a:lnTo>
                <a:lnTo>
                  <a:pt x="33" y="74"/>
                </a:lnTo>
                <a:lnTo>
                  <a:pt x="33" y="74"/>
                </a:lnTo>
                <a:lnTo>
                  <a:pt x="40" y="77"/>
                </a:lnTo>
                <a:lnTo>
                  <a:pt x="40" y="77"/>
                </a:lnTo>
                <a:lnTo>
                  <a:pt x="48" y="70"/>
                </a:lnTo>
                <a:lnTo>
                  <a:pt x="55" y="63"/>
                </a:lnTo>
                <a:lnTo>
                  <a:pt x="62" y="48"/>
                </a:lnTo>
                <a:lnTo>
                  <a:pt x="62" y="37"/>
                </a:lnTo>
                <a:lnTo>
                  <a:pt x="66" y="37"/>
                </a:lnTo>
                <a:lnTo>
                  <a:pt x="66" y="37"/>
                </a:lnTo>
                <a:lnTo>
                  <a:pt x="66" y="44"/>
                </a:lnTo>
                <a:lnTo>
                  <a:pt x="66" y="44"/>
                </a:lnTo>
                <a:lnTo>
                  <a:pt x="66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 noEditPoints="1"/>
          </p:cNvSpPr>
          <p:nvPr/>
        </p:nvSpPr>
        <p:spPr bwMode="auto">
          <a:xfrm>
            <a:off x="8872538" y="4293880"/>
            <a:ext cx="117475" cy="122238"/>
          </a:xfrm>
          <a:custGeom>
            <a:avLst/>
            <a:gdLst>
              <a:gd name="T0" fmla="*/ 59 w 74"/>
              <a:gd name="T1" fmla="*/ 18 h 77"/>
              <a:gd name="T2" fmla="*/ 48 w 74"/>
              <a:gd name="T3" fmla="*/ 11 h 77"/>
              <a:gd name="T4" fmla="*/ 52 w 74"/>
              <a:gd name="T5" fmla="*/ 7 h 77"/>
              <a:gd name="T6" fmla="*/ 52 w 74"/>
              <a:gd name="T7" fmla="*/ 4 h 77"/>
              <a:gd name="T8" fmla="*/ 48 w 74"/>
              <a:gd name="T9" fmla="*/ 4 h 77"/>
              <a:gd name="T10" fmla="*/ 41 w 74"/>
              <a:gd name="T11" fmla="*/ 4 h 77"/>
              <a:gd name="T12" fmla="*/ 41 w 74"/>
              <a:gd name="T13" fmla="*/ 37 h 77"/>
              <a:gd name="T14" fmla="*/ 33 w 74"/>
              <a:gd name="T15" fmla="*/ 18 h 77"/>
              <a:gd name="T16" fmla="*/ 26 w 74"/>
              <a:gd name="T17" fmla="*/ 7 h 77"/>
              <a:gd name="T18" fmla="*/ 26 w 74"/>
              <a:gd name="T19" fmla="*/ 4 h 77"/>
              <a:gd name="T20" fmla="*/ 30 w 74"/>
              <a:gd name="T21" fmla="*/ 0 h 77"/>
              <a:gd name="T22" fmla="*/ 26 w 74"/>
              <a:gd name="T23" fmla="*/ 0 h 77"/>
              <a:gd name="T24" fmla="*/ 19 w 74"/>
              <a:gd name="T25" fmla="*/ 0 h 77"/>
              <a:gd name="T26" fmla="*/ 19 w 74"/>
              <a:gd name="T27" fmla="*/ 44 h 77"/>
              <a:gd name="T28" fmla="*/ 11 w 74"/>
              <a:gd name="T29" fmla="*/ 59 h 77"/>
              <a:gd name="T30" fmla="*/ 0 w 74"/>
              <a:gd name="T31" fmla="*/ 70 h 77"/>
              <a:gd name="T32" fmla="*/ 11 w 74"/>
              <a:gd name="T33" fmla="*/ 77 h 77"/>
              <a:gd name="T34" fmla="*/ 19 w 74"/>
              <a:gd name="T35" fmla="*/ 70 h 77"/>
              <a:gd name="T36" fmla="*/ 26 w 74"/>
              <a:gd name="T37" fmla="*/ 59 h 77"/>
              <a:gd name="T38" fmla="*/ 26 w 74"/>
              <a:gd name="T39" fmla="*/ 26 h 77"/>
              <a:gd name="T40" fmla="*/ 30 w 74"/>
              <a:gd name="T41" fmla="*/ 48 h 77"/>
              <a:gd name="T42" fmla="*/ 37 w 74"/>
              <a:gd name="T43" fmla="*/ 48 h 77"/>
              <a:gd name="T44" fmla="*/ 41 w 74"/>
              <a:gd name="T45" fmla="*/ 48 h 77"/>
              <a:gd name="T46" fmla="*/ 48 w 74"/>
              <a:gd name="T47" fmla="*/ 74 h 77"/>
              <a:gd name="T48" fmla="*/ 48 w 74"/>
              <a:gd name="T49" fmla="*/ 22 h 77"/>
              <a:gd name="T50" fmla="*/ 55 w 74"/>
              <a:gd name="T51" fmla="*/ 48 h 77"/>
              <a:gd name="T52" fmla="*/ 63 w 74"/>
              <a:gd name="T53" fmla="*/ 77 h 77"/>
              <a:gd name="T54" fmla="*/ 74 w 74"/>
              <a:gd name="T55" fmla="*/ 7 h 77"/>
              <a:gd name="T56" fmla="*/ 74 w 74"/>
              <a:gd name="T57" fmla="*/ 0 h 77"/>
              <a:gd name="T58" fmla="*/ 74 w 74"/>
              <a:gd name="T59" fmla="*/ 0 h 77"/>
              <a:gd name="T60" fmla="*/ 74 w 74"/>
              <a:gd name="T61" fmla="*/ 0 h 77"/>
              <a:gd name="T62" fmla="*/ 63 w 74"/>
              <a:gd name="T63" fmla="*/ 0 h 77"/>
              <a:gd name="T64" fmla="*/ 63 w 74"/>
              <a:gd name="T65" fmla="*/ 41 h 77"/>
              <a:gd name="T66" fmla="*/ 59 w 74"/>
              <a:gd name="T67" fmla="*/ 18 h 77"/>
              <a:gd name="T68" fmla="*/ 11 w 74"/>
              <a:gd name="T69" fmla="*/ 37 h 77"/>
              <a:gd name="T70" fmla="*/ 15 w 74"/>
              <a:gd name="T71" fmla="*/ 22 h 77"/>
              <a:gd name="T72" fmla="*/ 8 w 74"/>
              <a:gd name="T73" fmla="*/ 18 h 77"/>
              <a:gd name="T74" fmla="*/ 4 w 74"/>
              <a:gd name="T75" fmla="*/ 22 h 77"/>
              <a:gd name="T76" fmla="*/ 0 w 74"/>
              <a:gd name="T77" fmla="*/ 48 h 77"/>
              <a:gd name="T78" fmla="*/ 11 w 74"/>
              <a:gd name="T79" fmla="*/ 48 h 77"/>
              <a:gd name="T80" fmla="*/ 11 w 74"/>
              <a:gd name="T81" fmla="*/ 37 h 77"/>
              <a:gd name="T82" fmla="*/ 11 w 74"/>
              <a:gd name="T83" fmla="*/ 3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4" h="77">
                <a:moveTo>
                  <a:pt x="59" y="18"/>
                </a:moveTo>
                <a:lnTo>
                  <a:pt x="59" y="18"/>
                </a:lnTo>
                <a:lnTo>
                  <a:pt x="48" y="22"/>
                </a:lnTo>
                <a:lnTo>
                  <a:pt x="48" y="11"/>
                </a:lnTo>
                <a:lnTo>
                  <a:pt x="48" y="11"/>
                </a:lnTo>
                <a:lnTo>
                  <a:pt x="52" y="7"/>
                </a:lnTo>
                <a:lnTo>
                  <a:pt x="52" y="7"/>
                </a:lnTo>
                <a:lnTo>
                  <a:pt x="52" y="4"/>
                </a:lnTo>
                <a:lnTo>
                  <a:pt x="52" y="4"/>
                </a:lnTo>
                <a:lnTo>
                  <a:pt x="48" y="4"/>
                </a:lnTo>
                <a:lnTo>
                  <a:pt x="48" y="4"/>
                </a:lnTo>
                <a:lnTo>
                  <a:pt x="41" y="4"/>
                </a:lnTo>
                <a:lnTo>
                  <a:pt x="41" y="37"/>
                </a:lnTo>
                <a:lnTo>
                  <a:pt x="41" y="37"/>
                </a:lnTo>
                <a:lnTo>
                  <a:pt x="33" y="18"/>
                </a:lnTo>
                <a:lnTo>
                  <a:pt x="33" y="18"/>
                </a:lnTo>
                <a:lnTo>
                  <a:pt x="26" y="22"/>
                </a:lnTo>
                <a:lnTo>
                  <a:pt x="26" y="7"/>
                </a:lnTo>
                <a:lnTo>
                  <a:pt x="26" y="7"/>
                </a:lnTo>
                <a:lnTo>
                  <a:pt x="26" y="4"/>
                </a:lnTo>
                <a:lnTo>
                  <a:pt x="26" y="4"/>
                </a:lnTo>
                <a:lnTo>
                  <a:pt x="30" y="0"/>
                </a:lnTo>
                <a:lnTo>
                  <a:pt x="30" y="0"/>
                </a:lnTo>
                <a:lnTo>
                  <a:pt x="26" y="0"/>
                </a:lnTo>
                <a:lnTo>
                  <a:pt x="26" y="0"/>
                </a:lnTo>
                <a:lnTo>
                  <a:pt x="19" y="0"/>
                </a:lnTo>
                <a:lnTo>
                  <a:pt x="19" y="44"/>
                </a:lnTo>
                <a:lnTo>
                  <a:pt x="19" y="44"/>
                </a:lnTo>
                <a:lnTo>
                  <a:pt x="15" y="52"/>
                </a:lnTo>
                <a:lnTo>
                  <a:pt x="11" y="59"/>
                </a:lnTo>
                <a:lnTo>
                  <a:pt x="11" y="59"/>
                </a:lnTo>
                <a:lnTo>
                  <a:pt x="0" y="70"/>
                </a:lnTo>
                <a:lnTo>
                  <a:pt x="0" y="70"/>
                </a:lnTo>
                <a:lnTo>
                  <a:pt x="11" y="77"/>
                </a:lnTo>
                <a:lnTo>
                  <a:pt x="11" y="77"/>
                </a:lnTo>
                <a:lnTo>
                  <a:pt x="19" y="70"/>
                </a:lnTo>
                <a:lnTo>
                  <a:pt x="26" y="59"/>
                </a:lnTo>
                <a:lnTo>
                  <a:pt x="26" y="59"/>
                </a:lnTo>
                <a:lnTo>
                  <a:pt x="26" y="41"/>
                </a:lnTo>
                <a:lnTo>
                  <a:pt x="26" y="26"/>
                </a:lnTo>
                <a:lnTo>
                  <a:pt x="26" y="26"/>
                </a:lnTo>
                <a:lnTo>
                  <a:pt x="30" y="48"/>
                </a:lnTo>
                <a:lnTo>
                  <a:pt x="30" y="48"/>
                </a:lnTo>
                <a:lnTo>
                  <a:pt x="37" y="48"/>
                </a:lnTo>
                <a:lnTo>
                  <a:pt x="37" y="48"/>
                </a:lnTo>
                <a:lnTo>
                  <a:pt x="41" y="48"/>
                </a:lnTo>
                <a:lnTo>
                  <a:pt x="41" y="74"/>
                </a:lnTo>
                <a:lnTo>
                  <a:pt x="48" y="74"/>
                </a:lnTo>
                <a:lnTo>
                  <a:pt x="48" y="22"/>
                </a:lnTo>
                <a:lnTo>
                  <a:pt x="48" y="22"/>
                </a:lnTo>
                <a:lnTo>
                  <a:pt x="55" y="48"/>
                </a:lnTo>
                <a:lnTo>
                  <a:pt x="55" y="48"/>
                </a:lnTo>
                <a:lnTo>
                  <a:pt x="63" y="48"/>
                </a:lnTo>
                <a:lnTo>
                  <a:pt x="63" y="77"/>
                </a:lnTo>
                <a:lnTo>
                  <a:pt x="74" y="77"/>
                </a:lnTo>
                <a:lnTo>
                  <a:pt x="74" y="7"/>
                </a:lnTo>
                <a:lnTo>
                  <a:pt x="74" y="7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63" y="0"/>
                </a:lnTo>
                <a:lnTo>
                  <a:pt x="63" y="41"/>
                </a:lnTo>
                <a:lnTo>
                  <a:pt x="63" y="41"/>
                </a:lnTo>
                <a:lnTo>
                  <a:pt x="59" y="18"/>
                </a:lnTo>
                <a:lnTo>
                  <a:pt x="59" y="18"/>
                </a:lnTo>
                <a:lnTo>
                  <a:pt x="59" y="18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5" y="22"/>
                </a:lnTo>
                <a:lnTo>
                  <a:pt x="15" y="22"/>
                </a:lnTo>
                <a:lnTo>
                  <a:pt x="8" y="18"/>
                </a:lnTo>
                <a:lnTo>
                  <a:pt x="8" y="18"/>
                </a:lnTo>
                <a:lnTo>
                  <a:pt x="4" y="22"/>
                </a:lnTo>
                <a:lnTo>
                  <a:pt x="4" y="22"/>
                </a:lnTo>
                <a:lnTo>
                  <a:pt x="0" y="48"/>
                </a:lnTo>
                <a:lnTo>
                  <a:pt x="0" y="48"/>
                </a:lnTo>
                <a:lnTo>
                  <a:pt x="11" y="48"/>
                </a:lnTo>
                <a:lnTo>
                  <a:pt x="11" y="48"/>
                </a:lnTo>
                <a:lnTo>
                  <a:pt x="11" y="37"/>
                </a:lnTo>
                <a:lnTo>
                  <a:pt x="11" y="37"/>
                </a:lnTo>
                <a:lnTo>
                  <a:pt x="1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9013825" y="4293880"/>
            <a:ext cx="122238" cy="122238"/>
          </a:xfrm>
          <a:custGeom>
            <a:avLst/>
            <a:gdLst>
              <a:gd name="T0" fmla="*/ 47 w 77"/>
              <a:gd name="T1" fmla="*/ 11 h 77"/>
              <a:gd name="T2" fmla="*/ 47 w 77"/>
              <a:gd name="T3" fmla="*/ 11 h 77"/>
              <a:gd name="T4" fmla="*/ 47 w 77"/>
              <a:gd name="T5" fmla="*/ 7 h 77"/>
              <a:gd name="T6" fmla="*/ 47 w 77"/>
              <a:gd name="T7" fmla="*/ 7 h 77"/>
              <a:gd name="T8" fmla="*/ 44 w 77"/>
              <a:gd name="T9" fmla="*/ 0 h 77"/>
              <a:gd name="T10" fmla="*/ 44 w 77"/>
              <a:gd name="T11" fmla="*/ 0 h 77"/>
              <a:gd name="T12" fmla="*/ 36 w 77"/>
              <a:gd name="T13" fmla="*/ 0 h 77"/>
              <a:gd name="T14" fmla="*/ 36 w 77"/>
              <a:gd name="T15" fmla="*/ 0 h 77"/>
              <a:gd name="T16" fmla="*/ 29 w 77"/>
              <a:gd name="T17" fmla="*/ 0 h 77"/>
              <a:gd name="T18" fmla="*/ 29 w 77"/>
              <a:gd name="T19" fmla="*/ 0 h 77"/>
              <a:gd name="T20" fmla="*/ 33 w 77"/>
              <a:gd name="T21" fmla="*/ 11 h 77"/>
              <a:gd name="T22" fmla="*/ 0 w 77"/>
              <a:gd name="T23" fmla="*/ 11 h 77"/>
              <a:gd name="T24" fmla="*/ 0 w 77"/>
              <a:gd name="T25" fmla="*/ 22 h 77"/>
              <a:gd name="T26" fmla="*/ 33 w 77"/>
              <a:gd name="T27" fmla="*/ 22 h 77"/>
              <a:gd name="T28" fmla="*/ 33 w 77"/>
              <a:gd name="T29" fmla="*/ 30 h 77"/>
              <a:gd name="T30" fmla="*/ 11 w 77"/>
              <a:gd name="T31" fmla="*/ 30 h 77"/>
              <a:gd name="T32" fmla="*/ 11 w 77"/>
              <a:gd name="T33" fmla="*/ 70 h 77"/>
              <a:gd name="T34" fmla="*/ 22 w 77"/>
              <a:gd name="T35" fmla="*/ 70 h 77"/>
              <a:gd name="T36" fmla="*/ 22 w 77"/>
              <a:gd name="T37" fmla="*/ 41 h 77"/>
              <a:gd name="T38" fmla="*/ 33 w 77"/>
              <a:gd name="T39" fmla="*/ 41 h 77"/>
              <a:gd name="T40" fmla="*/ 33 w 77"/>
              <a:gd name="T41" fmla="*/ 77 h 77"/>
              <a:gd name="T42" fmla="*/ 47 w 77"/>
              <a:gd name="T43" fmla="*/ 77 h 77"/>
              <a:gd name="T44" fmla="*/ 47 w 77"/>
              <a:gd name="T45" fmla="*/ 41 h 77"/>
              <a:gd name="T46" fmla="*/ 59 w 77"/>
              <a:gd name="T47" fmla="*/ 41 h 77"/>
              <a:gd name="T48" fmla="*/ 59 w 77"/>
              <a:gd name="T49" fmla="*/ 59 h 77"/>
              <a:gd name="T50" fmla="*/ 59 w 77"/>
              <a:gd name="T51" fmla="*/ 59 h 77"/>
              <a:gd name="T52" fmla="*/ 55 w 77"/>
              <a:gd name="T53" fmla="*/ 59 h 77"/>
              <a:gd name="T54" fmla="*/ 47 w 77"/>
              <a:gd name="T55" fmla="*/ 59 h 77"/>
              <a:gd name="T56" fmla="*/ 47 w 77"/>
              <a:gd name="T57" fmla="*/ 59 h 77"/>
              <a:gd name="T58" fmla="*/ 51 w 77"/>
              <a:gd name="T59" fmla="*/ 70 h 77"/>
              <a:gd name="T60" fmla="*/ 51 w 77"/>
              <a:gd name="T61" fmla="*/ 70 h 77"/>
              <a:gd name="T62" fmla="*/ 66 w 77"/>
              <a:gd name="T63" fmla="*/ 70 h 77"/>
              <a:gd name="T64" fmla="*/ 70 w 77"/>
              <a:gd name="T65" fmla="*/ 66 h 77"/>
              <a:gd name="T66" fmla="*/ 70 w 77"/>
              <a:gd name="T67" fmla="*/ 63 h 77"/>
              <a:gd name="T68" fmla="*/ 70 w 77"/>
              <a:gd name="T69" fmla="*/ 30 h 77"/>
              <a:gd name="T70" fmla="*/ 47 w 77"/>
              <a:gd name="T71" fmla="*/ 30 h 77"/>
              <a:gd name="T72" fmla="*/ 47 w 77"/>
              <a:gd name="T73" fmla="*/ 22 h 77"/>
              <a:gd name="T74" fmla="*/ 77 w 77"/>
              <a:gd name="T75" fmla="*/ 22 h 77"/>
              <a:gd name="T76" fmla="*/ 77 w 77"/>
              <a:gd name="T77" fmla="*/ 11 h 77"/>
              <a:gd name="T78" fmla="*/ 40 w 77"/>
              <a:gd name="T79" fmla="*/ 11 h 77"/>
              <a:gd name="T80" fmla="*/ 40 w 77"/>
              <a:gd name="T81" fmla="*/ 11 h 77"/>
              <a:gd name="T82" fmla="*/ 47 w 77"/>
              <a:gd name="T83" fmla="*/ 11 h 77"/>
              <a:gd name="T84" fmla="*/ 47 w 77"/>
              <a:gd name="T85" fmla="*/ 11 h 77"/>
              <a:gd name="T86" fmla="*/ 47 w 77"/>
              <a:gd name="T87" fmla="*/ 11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77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4" y="0"/>
                </a:lnTo>
                <a:lnTo>
                  <a:pt x="44" y="0"/>
                </a:lnTo>
                <a:lnTo>
                  <a:pt x="36" y="0"/>
                </a:lnTo>
                <a:lnTo>
                  <a:pt x="36" y="0"/>
                </a:lnTo>
                <a:lnTo>
                  <a:pt x="29" y="0"/>
                </a:lnTo>
                <a:lnTo>
                  <a:pt x="29" y="0"/>
                </a:lnTo>
                <a:lnTo>
                  <a:pt x="33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30"/>
                </a:lnTo>
                <a:lnTo>
                  <a:pt x="11" y="30"/>
                </a:lnTo>
                <a:lnTo>
                  <a:pt x="11" y="70"/>
                </a:lnTo>
                <a:lnTo>
                  <a:pt x="22" y="70"/>
                </a:lnTo>
                <a:lnTo>
                  <a:pt x="22" y="41"/>
                </a:lnTo>
                <a:lnTo>
                  <a:pt x="33" y="41"/>
                </a:lnTo>
                <a:lnTo>
                  <a:pt x="33" y="77"/>
                </a:lnTo>
                <a:lnTo>
                  <a:pt x="47" y="77"/>
                </a:lnTo>
                <a:lnTo>
                  <a:pt x="47" y="41"/>
                </a:lnTo>
                <a:lnTo>
                  <a:pt x="59" y="41"/>
                </a:lnTo>
                <a:lnTo>
                  <a:pt x="59" y="59"/>
                </a:lnTo>
                <a:lnTo>
                  <a:pt x="59" y="59"/>
                </a:lnTo>
                <a:lnTo>
                  <a:pt x="55" y="59"/>
                </a:lnTo>
                <a:lnTo>
                  <a:pt x="47" y="59"/>
                </a:lnTo>
                <a:lnTo>
                  <a:pt x="47" y="59"/>
                </a:lnTo>
                <a:lnTo>
                  <a:pt x="51" y="70"/>
                </a:lnTo>
                <a:lnTo>
                  <a:pt x="51" y="70"/>
                </a:lnTo>
                <a:lnTo>
                  <a:pt x="66" y="70"/>
                </a:lnTo>
                <a:lnTo>
                  <a:pt x="70" y="66"/>
                </a:lnTo>
                <a:lnTo>
                  <a:pt x="70" y="63"/>
                </a:lnTo>
                <a:lnTo>
                  <a:pt x="70" y="30"/>
                </a:lnTo>
                <a:lnTo>
                  <a:pt x="47" y="30"/>
                </a:lnTo>
                <a:lnTo>
                  <a:pt x="47" y="22"/>
                </a:lnTo>
                <a:lnTo>
                  <a:pt x="77" y="22"/>
                </a:lnTo>
                <a:lnTo>
                  <a:pt x="77" y="11"/>
                </a:lnTo>
                <a:lnTo>
                  <a:pt x="40" y="11"/>
                </a:lnTo>
                <a:lnTo>
                  <a:pt x="40" y="11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8837613" y="2861955"/>
            <a:ext cx="122238" cy="128588"/>
          </a:xfrm>
          <a:custGeom>
            <a:avLst/>
            <a:gdLst>
              <a:gd name="T0" fmla="*/ 26 w 77"/>
              <a:gd name="T1" fmla="*/ 44 h 81"/>
              <a:gd name="T2" fmla="*/ 30 w 77"/>
              <a:gd name="T3" fmla="*/ 40 h 81"/>
              <a:gd name="T4" fmla="*/ 30 w 77"/>
              <a:gd name="T5" fmla="*/ 37 h 81"/>
              <a:gd name="T6" fmla="*/ 41 w 77"/>
              <a:gd name="T7" fmla="*/ 81 h 81"/>
              <a:gd name="T8" fmla="*/ 77 w 77"/>
              <a:gd name="T9" fmla="*/ 73 h 81"/>
              <a:gd name="T10" fmla="*/ 63 w 77"/>
              <a:gd name="T11" fmla="*/ 62 h 81"/>
              <a:gd name="T12" fmla="*/ 74 w 77"/>
              <a:gd name="T13" fmla="*/ 55 h 81"/>
              <a:gd name="T14" fmla="*/ 63 w 77"/>
              <a:gd name="T15" fmla="*/ 48 h 81"/>
              <a:gd name="T16" fmla="*/ 74 w 77"/>
              <a:gd name="T17" fmla="*/ 40 h 81"/>
              <a:gd name="T18" fmla="*/ 63 w 77"/>
              <a:gd name="T19" fmla="*/ 29 h 81"/>
              <a:gd name="T20" fmla="*/ 77 w 77"/>
              <a:gd name="T21" fmla="*/ 22 h 81"/>
              <a:gd name="T22" fmla="*/ 59 w 77"/>
              <a:gd name="T23" fmla="*/ 15 h 81"/>
              <a:gd name="T24" fmla="*/ 66 w 77"/>
              <a:gd name="T25" fmla="*/ 11 h 81"/>
              <a:gd name="T26" fmla="*/ 59 w 77"/>
              <a:gd name="T27" fmla="*/ 0 h 81"/>
              <a:gd name="T28" fmla="*/ 48 w 77"/>
              <a:gd name="T29" fmla="*/ 3 h 81"/>
              <a:gd name="T30" fmla="*/ 41 w 77"/>
              <a:gd name="T31" fmla="*/ 15 h 81"/>
              <a:gd name="T32" fmla="*/ 48 w 77"/>
              <a:gd name="T33" fmla="*/ 3 h 81"/>
              <a:gd name="T34" fmla="*/ 48 w 77"/>
              <a:gd name="T35" fmla="*/ 3 h 81"/>
              <a:gd name="T36" fmla="*/ 33 w 77"/>
              <a:gd name="T37" fmla="*/ 0 h 81"/>
              <a:gd name="T38" fmla="*/ 19 w 77"/>
              <a:gd name="T39" fmla="*/ 40 h 81"/>
              <a:gd name="T40" fmla="*/ 19 w 77"/>
              <a:gd name="T41" fmla="*/ 40 h 81"/>
              <a:gd name="T42" fmla="*/ 15 w 77"/>
              <a:gd name="T43" fmla="*/ 15 h 81"/>
              <a:gd name="T44" fmla="*/ 26 w 77"/>
              <a:gd name="T45" fmla="*/ 11 h 81"/>
              <a:gd name="T46" fmla="*/ 15 w 77"/>
              <a:gd name="T47" fmla="*/ 0 h 81"/>
              <a:gd name="T48" fmla="*/ 7 w 77"/>
              <a:gd name="T49" fmla="*/ 11 h 81"/>
              <a:gd name="T50" fmla="*/ 15 w 77"/>
              <a:gd name="T51" fmla="*/ 15 h 81"/>
              <a:gd name="T52" fmla="*/ 0 w 77"/>
              <a:gd name="T53" fmla="*/ 29 h 81"/>
              <a:gd name="T54" fmla="*/ 11 w 77"/>
              <a:gd name="T55" fmla="*/ 40 h 81"/>
              <a:gd name="T56" fmla="*/ 19 w 77"/>
              <a:gd name="T57" fmla="*/ 29 h 81"/>
              <a:gd name="T58" fmla="*/ 0 w 77"/>
              <a:gd name="T59" fmla="*/ 29 h 81"/>
              <a:gd name="T60" fmla="*/ 0 w 77"/>
              <a:gd name="T61" fmla="*/ 29 h 81"/>
              <a:gd name="T62" fmla="*/ 0 w 77"/>
              <a:gd name="T63" fmla="*/ 29 h 81"/>
              <a:gd name="T64" fmla="*/ 52 w 77"/>
              <a:gd name="T65" fmla="*/ 29 h 81"/>
              <a:gd name="T66" fmla="*/ 41 w 77"/>
              <a:gd name="T67" fmla="*/ 22 h 81"/>
              <a:gd name="T68" fmla="*/ 52 w 77"/>
              <a:gd name="T69" fmla="*/ 22 h 81"/>
              <a:gd name="T70" fmla="*/ 52 w 77"/>
              <a:gd name="T71" fmla="*/ 48 h 81"/>
              <a:gd name="T72" fmla="*/ 41 w 77"/>
              <a:gd name="T73" fmla="*/ 40 h 81"/>
              <a:gd name="T74" fmla="*/ 52 w 77"/>
              <a:gd name="T75" fmla="*/ 40 h 81"/>
              <a:gd name="T76" fmla="*/ 0 w 77"/>
              <a:gd name="T77" fmla="*/ 70 h 81"/>
              <a:gd name="T78" fmla="*/ 11 w 77"/>
              <a:gd name="T79" fmla="*/ 77 h 81"/>
              <a:gd name="T80" fmla="*/ 19 w 77"/>
              <a:gd name="T81" fmla="*/ 62 h 81"/>
              <a:gd name="T82" fmla="*/ 15 w 77"/>
              <a:gd name="T83" fmla="*/ 40 h 81"/>
              <a:gd name="T84" fmla="*/ 7 w 77"/>
              <a:gd name="T85" fmla="*/ 59 h 81"/>
              <a:gd name="T86" fmla="*/ 0 w 77"/>
              <a:gd name="T87" fmla="*/ 70 h 81"/>
              <a:gd name="T88" fmla="*/ 41 w 77"/>
              <a:gd name="T89" fmla="*/ 55 h 81"/>
              <a:gd name="T90" fmla="*/ 52 w 77"/>
              <a:gd name="T91" fmla="*/ 62 h 81"/>
              <a:gd name="T92" fmla="*/ 41 w 77"/>
              <a:gd name="T93" fmla="*/ 55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7" h="81">
                <a:moveTo>
                  <a:pt x="19" y="40"/>
                </a:moveTo>
                <a:lnTo>
                  <a:pt x="26" y="44"/>
                </a:lnTo>
                <a:lnTo>
                  <a:pt x="26" y="44"/>
                </a:lnTo>
                <a:lnTo>
                  <a:pt x="30" y="40"/>
                </a:lnTo>
                <a:lnTo>
                  <a:pt x="30" y="40"/>
                </a:lnTo>
                <a:lnTo>
                  <a:pt x="30" y="37"/>
                </a:lnTo>
                <a:lnTo>
                  <a:pt x="30" y="81"/>
                </a:lnTo>
                <a:lnTo>
                  <a:pt x="41" y="81"/>
                </a:lnTo>
                <a:lnTo>
                  <a:pt x="41" y="73"/>
                </a:lnTo>
                <a:lnTo>
                  <a:pt x="77" y="73"/>
                </a:lnTo>
                <a:lnTo>
                  <a:pt x="77" y="62"/>
                </a:lnTo>
                <a:lnTo>
                  <a:pt x="63" y="62"/>
                </a:lnTo>
                <a:lnTo>
                  <a:pt x="63" y="55"/>
                </a:lnTo>
                <a:lnTo>
                  <a:pt x="74" y="55"/>
                </a:lnTo>
                <a:lnTo>
                  <a:pt x="74" y="48"/>
                </a:lnTo>
                <a:lnTo>
                  <a:pt x="63" y="48"/>
                </a:lnTo>
                <a:lnTo>
                  <a:pt x="63" y="40"/>
                </a:lnTo>
                <a:lnTo>
                  <a:pt x="74" y="40"/>
                </a:lnTo>
                <a:lnTo>
                  <a:pt x="74" y="29"/>
                </a:lnTo>
                <a:lnTo>
                  <a:pt x="63" y="29"/>
                </a:lnTo>
                <a:lnTo>
                  <a:pt x="63" y="22"/>
                </a:lnTo>
                <a:lnTo>
                  <a:pt x="77" y="22"/>
                </a:lnTo>
                <a:lnTo>
                  <a:pt x="77" y="15"/>
                </a:lnTo>
                <a:lnTo>
                  <a:pt x="59" y="15"/>
                </a:lnTo>
                <a:lnTo>
                  <a:pt x="66" y="11"/>
                </a:lnTo>
                <a:lnTo>
                  <a:pt x="66" y="11"/>
                </a:lnTo>
                <a:lnTo>
                  <a:pt x="59" y="0"/>
                </a:lnTo>
                <a:lnTo>
                  <a:pt x="59" y="0"/>
                </a:lnTo>
                <a:lnTo>
                  <a:pt x="48" y="3"/>
                </a:lnTo>
                <a:lnTo>
                  <a:pt x="48" y="3"/>
                </a:lnTo>
                <a:lnTo>
                  <a:pt x="55" y="15"/>
                </a:lnTo>
                <a:lnTo>
                  <a:pt x="41" y="15"/>
                </a:lnTo>
                <a:lnTo>
                  <a:pt x="41" y="15"/>
                </a:lnTo>
                <a:lnTo>
                  <a:pt x="48" y="3"/>
                </a:lnTo>
                <a:lnTo>
                  <a:pt x="48" y="3"/>
                </a:lnTo>
                <a:lnTo>
                  <a:pt x="48" y="3"/>
                </a:lnTo>
                <a:lnTo>
                  <a:pt x="33" y="0"/>
                </a:lnTo>
                <a:lnTo>
                  <a:pt x="33" y="0"/>
                </a:lnTo>
                <a:lnTo>
                  <a:pt x="26" y="18"/>
                </a:lnTo>
                <a:lnTo>
                  <a:pt x="19" y="40"/>
                </a:lnTo>
                <a:lnTo>
                  <a:pt x="19" y="40"/>
                </a:lnTo>
                <a:lnTo>
                  <a:pt x="19" y="40"/>
                </a:lnTo>
                <a:close/>
                <a:moveTo>
                  <a:pt x="15" y="15"/>
                </a:moveTo>
                <a:lnTo>
                  <a:pt x="15" y="15"/>
                </a:lnTo>
                <a:lnTo>
                  <a:pt x="19" y="18"/>
                </a:lnTo>
                <a:lnTo>
                  <a:pt x="26" y="11"/>
                </a:lnTo>
                <a:lnTo>
                  <a:pt x="26" y="11"/>
                </a:lnTo>
                <a:lnTo>
                  <a:pt x="15" y="0"/>
                </a:lnTo>
                <a:lnTo>
                  <a:pt x="7" y="11"/>
                </a:lnTo>
                <a:lnTo>
                  <a:pt x="7" y="11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close/>
                <a:moveTo>
                  <a:pt x="0" y="29"/>
                </a:moveTo>
                <a:lnTo>
                  <a:pt x="0" y="29"/>
                </a:lnTo>
                <a:lnTo>
                  <a:pt x="11" y="40"/>
                </a:lnTo>
                <a:lnTo>
                  <a:pt x="19" y="29"/>
                </a:lnTo>
                <a:lnTo>
                  <a:pt x="19" y="29"/>
                </a:lnTo>
                <a:lnTo>
                  <a:pt x="7" y="22"/>
                </a:lnTo>
                <a:lnTo>
                  <a:pt x="0" y="29"/>
                </a:lnTo>
                <a:lnTo>
                  <a:pt x="0" y="29"/>
                </a:lnTo>
                <a:lnTo>
                  <a:pt x="0" y="29"/>
                </a:lnTo>
                <a:lnTo>
                  <a:pt x="0" y="29"/>
                </a:lnTo>
                <a:lnTo>
                  <a:pt x="0" y="29"/>
                </a:lnTo>
                <a:close/>
                <a:moveTo>
                  <a:pt x="52" y="22"/>
                </a:moveTo>
                <a:lnTo>
                  <a:pt x="52" y="29"/>
                </a:lnTo>
                <a:lnTo>
                  <a:pt x="41" y="29"/>
                </a:lnTo>
                <a:lnTo>
                  <a:pt x="41" y="22"/>
                </a:lnTo>
                <a:lnTo>
                  <a:pt x="52" y="22"/>
                </a:lnTo>
                <a:lnTo>
                  <a:pt x="52" y="22"/>
                </a:lnTo>
                <a:close/>
                <a:moveTo>
                  <a:pt x="52" y="40"/>
                </a:moveTo>
                <a:lnTo>
                  <a:pt x="52" y="48"/>
                </a:lnTo>
                <a:lnTo>
                  <a:pt x="41" y="48"/>
                </a:lnTo>
                <a:lnTo>
                  <a:pt x="41" y="40"/>
                </a:lnTo>
                <a:lnTo>
                  <a:pt x="52" y="40"/>
                </a:lnTo>
                <a:lnTo>
                  <a:pt x="52" y="40"/>
                </a:lnTo>
                <a:close/>
                <a:moveTo>
                  <a:pt x="0" y="70"/>
                </a:moveTo>
                <a:lnTo>
                  <a:pt x="0" y="70"/>
                </a:lnTo>
                <a:lnTo>
                  <a:pt x="11" y="77"/>
                </a:lnTo>
                <a:lnTo>
                  <a:pt x="11" y="77"/>
                </a:lnTo>
                <a:lnTo>
                  <a:pt x="19" y="62"/>
                </a:lnTo>
                <a:lnTo>
                  <a:pt x="19" y="62"/>
                </a:lnTo>
                <a:lnTo>
                  <a:pt x="22" y="48"/>
                </a:lnTo>
                <a:lnTo>
                  <a:pt x="15" y="40"/>
                </a:lnTo>
                <a:lnTo>
                  <a:pt x="15" y="40"/>
                </a:lnTo>
                <a:lnTo>
                  <a:pt x="7" y="59"/>
                </a:lnTo>
                <a:lnTo>
                  <a:pt x="0" y="70"/>
                </a:lnTo>
                <a:lnTo>
                  <a:pt x="0" y="70"/>
                </a:lnTo>
                <a:lnTo>
                  <a:pt x="0" y="70"/>
                </a:lnTo>
                <a:close/>
                <a:moveTo>
                  <a:pt x="41" y="55"/>
                </a:moveTo>
                <a:lnTo>
                  <a:pt x="52" y="55"/>
                </a:lnTo>
                <a:lnTo>
                  <a:pt x="52" y="62"/>
                </a:lnTo>
                <a:lnTo>
                  <a:pt x="41" y="62"/>
                </a:lnTo>
                <a:lnTo>
                  <a:pt x="41" y="55"/>
                </a:lnTo>
                <a:lnTo>
                  <a:pt x="41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 noEditPoints="1"/>
          </p:cNvSpPr>
          <p:nvPr/>
        </p:nvSpPr>
        <p:spPr bwMode="auto">
          <a:xfrm>
            <a:off x="8977313" y="2861955"/>
            <a:ext cx="123825" cy="128588"/>
          </a:xfrm>
          <a:custGeom>
            <a:avLst/>
            <a:gdLst>
              <a:gd name="T0" fmla="*/ 15 w 78"/>
              <a:gd name="T1" fmla="*/ 29 h 81"/>
              <a:gd name="T2" fmla="*/ 63 w 78"/>
              <a:gd name="T3" fmla="*/ 18 h 81"/>
              <a:gd name="T4" fmla="*/ 74 w 78"/>
              <a:gd name="T5" fmla="*/ 29 h 81"/>
              <a:gd name="T6" fmla="*/ 48 w 78"/>
              <a:gd name="T7" fmla="*/ 7 h 81"/>
              <a:gd name="T8" fmla="*/ 48 w 78"/>
              <a:gd name="T9" fmla="*/ 0 h 81"/>
              <a:gd name="T10" fmla="*/ 45 w 78"/>
              <a:gd name="T11" fmla="*/ 0 h 81"/>
              <a:gd name="T12" fmla="*/ 34 w 78"/>
              <a:gd name="T13" fmla="*/ 0 h 81"/>
              <a:gd name="T14" fmla="*/ 34 w 78"/>
              <a:gd name="T15" fmla="*/ 7 h 81"/>
              <a:gd name="T16" fmla="*/ 4 w 78"/>
              <a:gd name="T17" fmla="*/ 29 h 81"/>
              <a:gd name="T18" fmla="*/ 0 w 78"/>
              <a:gd name="T19" fmla="*/ 44 h 81"/>
              <a:gd name="T20" fmla="*/ 23 w 78"/>
              <a:gd name="T21" fmla="*/ 44 h 81"/>
              <a:gd name="T22" fmla="*/ 15 w 78"/>
              <a:gd name="T23" fmla="*/ 55 h 81"/>
              <a:gd name="T24" fmla="*/ 34 w 78"/>
              <a:gd name="T25" fmla="*/ 62 h 81"/>
              <a:gd name="T26" fmla="*/ 23 w 78"/>
              <a:gd name="T27" fmla="*/ 66 h 81"/>
              <a:gd name="T28" fmla="*/ 4 w 78"/>
              <a:gd name="T29" fmla="*/ 70 h 81"/>
              <a:gd name="T30" fmla="*/ 12 w 78"/>
              <a:gd name="T31" fmla="*/ 81 h 81"/>
              <a:gd name="T32" fmla="*/ 45 w 78"/>
              <a:gd name="T33" fmla="*/ 66 h 81"/>
              <a:gd name="T34" fmla="*/ 59 w 78"/>
              <a:gd name="T35" fmla="*/ 73 h 81"/>
              <a:gd name="T36" fmla="*/ 67 w 78"/>
              <a:gd name="T37" fmla="*/ 81 h 81"/>
              <a:gd name="T38" fmla="*/ 74 w 78"/>
              <a:gd name="T39" fmla="*/ 77 h 81"/>
              <a:gd name="T40" fmla="*/ 78 w 78"/>
              <a:gd name="T41" fmla="*/ 70 h 81"/>
              <a:gd name="T42" fmla="*/ 56 w 78"/>
              <a:gd name="T43" fmla="*/ 59 h 81"/>
              <a:gd name="T44" fmla="*/ 78 w 78"/>
              <a:gd name="T45" fmla="*/ 44 h 81"/>
              <a:gd name="T46" fmla="*/ 41 w 78"/>
              <a:gd name="T47" fmla="*/ 33 h 81"/>
              <a:gd name="T48" fmla="*/ 45 w 78"/>
              <a:gd name="T49" fmla="*/ 26 h 81"/>
              <a:gd name="T50" fmla="*/ 45 w 78"/>
              <a:gd name="T51" fmla="*/ 26 h 81"/>
              <a:gd name="T52" fmla="*/ 45 w 78"/>
              <a:gd name="T53" fmla="*/ 26 h 81"/>
              <a:gd name="T54" fmla="*/ 34 w 78"/>
              <a:gd name="T55" fmla="*/ 22 h 81"/>
              <a:gd name="T56" fmla="*/ 34 w 78"/>
              <a:gd name="T57" fmla="*/ 22 h 81"/>
              <a:gd name="T58" fmla="*/ 26 w 78"/>
              <a:gd name="T59" fmla="*/ 33 h 81"/>
              <a:gd name="T60" fmla="*/ 0 w 78"/>
              <a:gd name="T61" fmla="*/ 33 h 81"/>
              <a:gd name="T62" fmla="*/ 0 w 78"/>
              <a:gd name="T63" fmla="*/ 44 h 81"/>
              <a:gd name="T64" fmla="*/ 45 w 78"/>
              <a:gd name="T65" fmla="*/ 55 h 81"/>
              <a:gd name="T66" fmla="*/ 34 w 78"/>
              <a:gd name="T67" fmla="*/ 44 h 81"/>
              <a:gd name="T68" fmla="*/ 48 w 78"/>
              <a:gd name="T69" fmla="*/ 44 h 81"/>
              <a:gd name="T70" fmla="*/ 45 w 78"/>
              <a:gd name="T71" fmla="*/ 55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8" h="81">
                <a:moveTo>
                  <a:pt x="4" y="29"/>
                </a:moveTo>
                <a:lnTo>
                  <a:pt x="15" y="29"/>
                </a:lnTo>
                <a:lnTo>
                  <a:pt x="15" y="18"/>
                </a:lnTo>
                <a:lnTo>
                  <a:pt x="63" y="18"/>
                </a:lnTo>
                <a:lnTo>
                  <a:pt x="63" y="29"/>
                </a:lnTo>
                <a:lnTo>
                  <a:pt x="74" y="29"/>
                </a:lnTo>
                <a:lnTo>
                  <a:pt x="74" y="7"/>
                </a:lnTo>
                <a:lnTo>
                  <a:pt x="48" y="7"/>
                </a:lnTo>
                <a:lnTo>
                  <a:pt x="48" y="7"/>
                </a:lnTo>
                <a:lnTo>
                  <a:pt x="48" y="0"/>
                </a:lnTo>
                <a:lnTo>
                  <a:pt x="48" y="0"/>
                </a:lnTo>
                <a:lnTo>
                  <a:pt x="45" y="0"/>
                </a:lnTo>
                <a:lnTo>
                  <a:pt x="45" y="0"/>
                </a:lnTo>
                <a:lnTo>
                  <a:pt x="34" y="0"/>
                </a:lnTo>
                <a:lnTo>
                  <a:pt x="34" y="0"/>
                </a:lnTo>
                <a:lnTo>
                  <a:pt x="34" y="7"/>
                </a:lnTo>
                <a:lnTo>
                  <a:pt x="4" y="7"/>
                </a:lnTo>
                <a:lnTo>
                  <a:pt x="4" y="29"/>
                </a:lnTo>
                <a:lnTo>
                  <a:pt x="4" y="29"/>
                </a:lnTo>
                <a:close/>
                <a:moveTo>
                  <a:pt x="0" y="44"/>
                </a:moveTo>
                <a:lnTo>
                  <a:pt x="23" y="44"/>
                </a:lnTo>
                <a:lnTo>
                  <a:pt x="23" y="44"/>
                </a:lnTo>
                <a:lnTo>
                  <a:pt x="15" y="55"/>
                </a:lnTo>
                <a:lnTo>
                  <a:pt x="15" y="55"/>
                </a:lnTo>
                <a:lnTo>
                  <a:pt x="15" y="55"/>
                </a:lnTo>
                <a:lnTo>
                  <a:pt x="34" y="62"/>
                </a:lnTo>
                <a:lnTo>
                  <a:pt x="34" y="62"/>
                </a:lnTo>
                <a:lnTo>
                  <a:pt x="23" y="66"/>
                </a:lnTo>
                <a:lnTo>
                  <a:pt x="4" y="70"/>
                </a:lnTo>
                <a:lnTo>
                  <a:pt x="4" y="70"/>
                </a:lnTo>
                <a:lnTo>
                  <a:pt x="12" y="81"/>
                </a:lnTo>
                <a:lnTo>
                  <a:pt x="12" y="81"/>
                </a:lnTo>
                <a:lnTo>
                  <a:pt x="30" y="77"/>
                </a:lnTo>
                <a:lnTo>
                  <a:pt x="45" y="66"/>
                </a:lnTo>
                <a:lnTo>
                  <a:pt x="45" y="66"/>
                </a:lnTo>
                <a:lnTo>
                  <a:pt x="59" y="73"/>
                </a:lnTo>
                <a:lnTo>
                  <a:pt x="67" y="81"/>
                </a:lnTo>
                <a:lnTo>
                  <a:pt x="67" y="81"/>
                </a:lnTo>
                <a:lnTo>
                  <a:pt x="74" y="77"/>
                </a:lnTo>
                <a:lnTo>
                  <a:pt x="74" y="77"/>
                </a:lnTo>
                <a:lnTo>
                  <a:pt x="78" y="70"/>
                </a:lnTo>
                <a:lnTo>
                  <a:pt x="78" y="70"/>
                </a:lnTo>
                <a:lnTo>
                  <a:pt x="56" y="59"/>
                </a:lnTo>
                <a:lnTo>
                  <a:pt x="56" y="59"/>
                </a:lnTo>
                <a:lnTo>
                  <a:pt x="63" y="44"/>
                </a:lnTo>
                <a:lnTo>
                  <a:pt x="78" y="44"/>
                </a:lnTo>
                <a:lnTo>
                  <a:pt x="78" y="33"/>
                </a:lnTo>
                <a:lnTo>
                  <a:pt x="41" y="33"/>
                </a:lnTo>
                <a:lnTo>
                  <a:pt x="41" y="33"/>
                </a:lnTo>
                <a:lnTo>
                  <a:pt x="45" y="26"/>
                </a:lnTo>
                <a:lnTo>
                  <a:pt x="45" y="26"/>
                </a:lnTo>
                <a:lnTo>
                  <a:pt x="45" y="26"/>
                </a:lnTo>
                <a:lnTo>
                  <a:pt x="45" y="26"/>
                </a:lnTo>
                <a:lnTo>
                  <a:pt x="45" y="26"/>
                </a:lnTo>
                <a:lnTo>
                  <a:pt x="45" y="26"/>
                </a:lnTo>
                <a:lnTo>
                  <a:pt x="34" y="22"/>
                </a:lnTo>
                <a:lnTo>
                  <a:pt x="34" y="22"/>
                </a:lnTo>
                <a:lnTo>
                  <a:pt x="34" y="22"/>
                </a:lnTo>
                <a:lnTo>
                  <a:pt x="34" y="22"/>
                </a:lnTo>
                <a:lnTo>
                  <a:pt x="26" y="33"/>
                </a:lnTo>
                <a:lnTo>
                  <a:pt x="0" y="33"/>
                </a:lnTo>
                <a:lnTo>
                  <a:pt x="0" y="33"/>
                </a:lnTo>
                <a:lnTo>
                  <a:pt x="0" y="44"/>
                </a:lnTo>
                <a:lnTo>
                  <a:pt x="0" y="44"/>
                </a:lnTo>
                <a:close/>
                <a:moveTo>
                  <a:pt x="45" y="55"/>
                </a:moveTo>
                <a:lnTo>
                  <a:pt x="45" y="55"/>
                </a:lnTo>
                <a:lnTo>
                  <a:pt x="30" y="51"/>
                </a:lnTo>
                <a:lnTo>
                  <a:pt x="34" y="44"/>
                </a:lnTo>
                <a:lnTo>
                  <a:pt x="48" y="44"/>
                </a:lnTo>
                <a:lnTo>
                  <a:pt x="48" y="44"/>
                </a:lnTo>
                <a:lnTo>
                  <a:pt x="45" y="55"/>
                </a:lnTo>
                <a:lnTo>
                  <a:pt x="45" y="55"/>
                </a:lnTo>
                <a:lnTo>
                  <a:pt x="45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9118600" y="2861955"/>
            <a:ext cx="122238" cy="128588"/>
          </a:xfrm>
          <a:custGeom>
            <a:avLst/>
            <a:gdLst>
              <a:gd name="T0" fmla="*/ 48 w 77"/>
              <a:gd name="T1" fmla="*/ 11 h 81"/>
              <a:gd name="T2" fmla="*/ 48 w 77"/>
              <a:gd name="T3" fmla="*/ 11 h 81"/>
              <a:gd name="T4" fmla="*/ 48 w 77"/>
              <a:gd name="T5" fmla="*/ 7 h 81"/>
              <a:gd name="T6" fmla="*/ 48 w 77"/>
              <a:gd name="T7" fmla="*/ 7 h 81"/>
              <a:gd name="T8" fmla="*/ 44 w 77"/>
              <a:gd name="T9" fmla="*/ 0 h 81"/>
              <a:gd name="T10" fmla="*/ 44 w 77"/>
              <a:gd name="T11" fmla="*/ 0 h 81"/>
              <a:gd name="T12" fmla="*/ 37 w 77"/>
              <a:gd name="T13" fmla="*/ 0 h 81"/>
              <a:gd name="T14" fmla="*/ 37 w 77"/>
              <a:gd name="T15" fmla="*/ 0 h 81"/>
              <a:gd name="T16" fmla="*/ 29 w 77"/>
              <a:gd name="T17" fmla="*/ 3 h 81"/>
              <a:gd name="T18" fmla="*/ 29 w 77"/>
              <a:gd name="T19" fmla="*/ 3 h 81"/>
              <a:gd name="T20" fmla="*/ 33 w 77"/>
              <a:gd name="T21" fmla="*/ 11 h 81"/>
              <a:gd name="T22" fmla="*/ 0 w 77"/>
              <a:gd name="T23" fmla="*/ 11 h 81"/>
              <a:gd name="T24" fmla="*/ 0 w 77"/>
              <a:gd name="T25" fmla="*/ 22 h 81"/>
              <a:gd name="T26" fmla="*/ 33 w 77"/>
              <a:gd name="T27" fmla="*/ 22 h 81"/>
              <a:gd name="T28" fmla="*/ 33 w 77"/>
              <a:gd name="T29" fmla="*/ 33 h 81"/>
              <a:gd name="T30" fmla="*/ 11 w 77"/>
              <a:gd name="T31" fmla="*/ 33 h 81"/>
              <a:gd name="T32" fmla="*/ 11 w 77"/>
              <a:gd name="T33" fmla="*/ 70 h 81"/>
              <a:gd name="T34" fmla="*/ 22 w 77"/>
              <a:gd name="T35" fmla="*/ 70 h 81"/>
              <a:gd name="T36" fmla="*/ 22 w 77"/>
              <a:gd name="T37" fmla="*/ 40 h 81"/>
              <a:gd name="T38" fmla="*/ 33 w 77"/>
              <a:gd name="T39" fmla="*/ 40 h 81"/>
              <a:gd name="T40" fmla="*/ 33 w 77"/>
              <a:gd name="T41" fmla="*/ 81 h 81"/>
              <a:gd name="T42" fmla="*/ 44 w 77"/>
              <a:gd name="T43" fmla="*/ 81 h 81"/>
              <a:gd name="T44" fmla="*/ 44 w 77"/>
              <a:gd name="T45" fmla="*/ 40 h 81"/>
              <a:gd name="T46" fmla="*/ 59 w 77"/>
              <a:gd name="T47" fmla="*/ 40 h 81"/>
              <a:gd name="T48" fmla="*/ 59 w 77"/>
              <a:gd name="T49" fmla="*/ 59 h 81"/>
              <a:gd name="T50" fmla="*/ 59 w 77"/>
              <a:gd name="T51" fmla="*/ 59 h 81"/>
              <a:gd name="T52" fmla="*/ 55 w 77"/>
              <a:gd name="T53" fmla="*/ 62 h 81"/>
              <a:gd name="T54" fmla="*/ 48 w 77"/>
              <a:gd name="T55" fmla="*/ 62 h 81"/>
              <a:gd name="T56" fmla="*/ 48 w 77"/>
              <a:gd name="T57" fmla="*/ 62 h 81"/>
              <a:gd name="T58" fmla="*/ 51 w 77"/>
              <a:gd name="T59" fmla="*/ 73 h 81"/>
              <a:gd name="T60" fmla="*/ 51 w 77"/>
              <a:gd name="T61" fmla="*/ 73 h 81"/>
              <a:gd name="T62" fmla="*/ 66 w 77"/>
              <a:gd name="T63" fmla="*/ 70 h 81"/>
              <a:gd name="T64" fmla="*/ 70 w 77"/>
              <a:gd name="T65" fmla="*/ 66 h 81"/>
              <a:gd name="T66" fmla="*/ 70 w 77"/>
              <a:gd name="T67" fmla="*/ 62 h 81"/>
              <a:gd name="T68" fmla="*/ 70 w 77"/>
              <a:gd name="T69" fmla="*/ 33 h 81"/>
              <a:gd name="T70" fmla="*/ 44 w 77"/>
              <a:gd name="T71" fmla="*/ 33 h 81"/>
              <a:gd name="T72" fmla="*/ 44 w 77"/>
              <a:gd name="T73" fmla="*/ 22 h 81"/>
              <a:gd name="T74" fmla="*/ 77 w 77"/>
              <a:gd name="T75" fmla="*/ 22 h 81"/>
              <a:gd name="T76" fmla="*/ 77 w 77"/>
              <a:gd name="T77" fmla="*/ 11 h 81"/>
              <a:gd name="T78" fmla="*/ 40 w 77"/>
              <a:gd name="T79" fmla="*/ 11 h 81"/>
              <a:gd name="T80" fmla="*/ 40 w 77"/>
              <a:gd name="T81" fmla="*/ 11 h 81"/>
              <a:gd name="T82" fmla="*/ 48 w 77"/>
              <a:gd name="T83" fmla="*/ 11 h 81"/>
              <a:gd name="T84" fmla="*/ 48 w 77"/>
              <a:gd name="T85" fmla="*/ 11 h 81"/>
              <a:gd name="T86" fmla="*/ 48 w 77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1">
                <a:moveTo>
                  <a:pt x="48" y="11"/>
                </a:moveTo>
                <a:lnTo>
                  <a:pt x="48" y="11"/>
                </a:lnTo>
                <a:lnTo>
                  <a:pt x="48" y="7"/>
                </a:lnTo>
                <a:lnTo>
                  <a:pt x="48" y="7"/>
                </a:lnTo>
                <a:lnTo>
                  <a:pt x="44" y="0"/>
                </a:lnTo>
                <a:lnTo>
                  <a:pt x="44" y="0"/>
                </a:lnTo>
                <a:lnTo>
                  <a:pt x="37" y="0"/>
                </a:lnTo>
                <a:lnTo>
                  <a:pt x="37" y="0"/>
                </a:lnTo>
                <a:lnTo>
                  <a:pt x="29" y="3"/>
                </a:lnTo>
                <a:lnTo>
                  <a:pt x="29" y="3"/>
                </a:lnTo>
                <a:lnTo>
                  <a:pt x="33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33"/>
                </a:lnTo>
                <a:lnTo>
                  <a:pt x="11" y="33"/>
                </a:lnTo>
                <a:lnTo>
                  <a:pt x="11" y="70"/>
                </a:lnTo>
                <a:lnTo>
                  <a:pt x="22" y="70"/>
                </a:lnTo>
                <a:lnTo>
                  <a:pt x="22" y="40"/>
                </a:lnTo>
                <a:lnTo>
                  <a:pt x="33" y="40"/>
                </a:lnTo>
                <a:lnTo>
                  <a:pt x="33" y="81"/>
                </a:lnTo>
                <a:lnTo>
                  <a:pt x="44" y="81"/>
                </a:lnTo>
                <a:lnTo>
                  <a:pt x="44" y="40"/>
                </a:lnTo>
                <a:lnTo>
                  <a:pt x="59" y="40"/>
                </a:lnTo>
                <a:lnTo>
                  <a:pt x="59" y="59"/>
                </a:lnTo>
                <a:lnTo>
                  <a:pt x="59" y="59"/>
                </a:lnTo>
                <a:lnTo>
                  <a:pt x="55" y="62"/>
                </a:lnTo>
                <a:lnTo>
                  <a:pt x="48" y="62"/>
                </a:lnTo>
                <a:lnTo>
                  <a:pt x="48" y="62"/>
                </a:lnTo>
                <a:lnTo>
                  <a:pt x="51" y="73"/>
                </a:lnTo>
                <a:lnTo>
                  <a:pt x="51" y="73"/>
                </a:lnTo>
                <a:lnTo>
                  <a:pt x="66" y="70"/>
                </a:lnTo>
                <a:lnTo>
                  <a:pt x="70" y="66"/>
                </a:lnTo>
                <a:lnTo>
                  <a:pt x="70" y="62"/>
                </a:lnTo>
                <a:lnTo>
                  <a:pt x="70" y="33"/>
                </a:lnTo>
                <a:lnTo>
                  <a:pt x="44" y="33"/>
                </a:lnTo>
                <a:lnTo>
                  <a:pt x="44" y="22"/>
                </a:lnTo>
                <a:lnTo>
                  <a:pt x="77" y="22"/>
                </a:lnTo>
                <a:lnTo>
                  <a:pt x="77" y="11"/>
                </a:lnTo>
                <a:lnTo>
                  <a:pt x="40" y="11"/>
                </a:lnTo>
                <a:lnTo>
                  <a:pt x="40" y="11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 noEditPoints="1"/>
          </p:cNvSpPr>
          <p:nvPr/>
        </p:nvSpPr>
        <p:spPr bwMode="auto">
          <a:xfrm>
            <a:off x="9796463" y="3060392"/>
            <a:ext cx="128588" cy="122238"/>
          </a:xfrm>
          <a:custGeom>
            <a:avLst/>
            <a:gdLst>
              <a:gd name="T0" fmla="*/ 70 w 81"/>
              <a:gd name="T1" fmla="*/ 37 h 77"/>
              <a:gd name="T2" fmla="*/ 81 w 81"/>
              <a:gd name="T3" fmla="*/ 29 h 77"/>
              <a:gd name="T4" fmla="*/ 81 w 81"/>
              <a:gd name="T5" fmla="*/ 29 h 77"/>
              <a:gd name="T6" fmla="*/ 63 w 81"/>
              <a:gd name="T7" fmla="*/ 11 h 77"/>
              <a:gd name="T8" fmla="*/ 55 w 81"/>
              <a:gd name="T9" fmla="*/ 15 h 77"/>
              <a:gd name="T10" fmla="*/ 55 w 81"/>
              <a:gd name="T11" fmla="*/ 7 h 77"/>
              <a:gd name="T12" fmla="*/ 59 w 81"/>
              <a:gd name="T13" fmla="*/ 4 h 77"/>
              <a:gd name="T14" fmla="*/ 59 w 81"/>
              <a:gd name="T15" fmla="*/ 0 h 77"/>
              <a:gd name="T16" fmla="*/ 55 w 81"/>
              <a:gd name="T17" fmla="*/ 0 h 77"/>
              <a:gd name="T18" fmla="*/ 48 w 81"/>
              <a:gd name="T19" fmla="*/ 44 h 77"/>
              <a:gd name="T20" fmla="*/ 55 w 81"/>
              <a:gd name="T21" fmla="*/ 22 h 77"/>
              <a:gd name="T22" fmla="*/ 70 w 81"/>
              <a:gd name="T23" fmla="*/ 37 h 77"/>
              <a:gd name="T24" fmla="*/ 70 w 81"/>
              <a:gd name="T25" fmla="*/ 37 h 77"/>
              <a:gd name="T26" fmla="*/ 18 w 81"/>
              <a:gd name="T27" fmla="*/ 33 h 77"/>
              <a:gd name="T28" fmla="*/ 4 w 81"/>
              <a:gd name="T29" fmla="*/ 33 h 77"/>
              <a:gd name="T30" fmla="*/ 0 w 81"/>
              <a:gd name="T31" fmla="*/ 33 h 77"/>
              <a:gd name="T32" fmla="*/ 4 w 81"/>
              <a:gd name="T33" fmla="*/ 37 h 77"/>
              <a:gd name="T34" fmla="*/ 4 w 81"/>
              <a:gd name="T35" fmla="*/ 44 h 77"/>
              <a:gd name="T36" fmla="*/ 41 w 81"/>
              <a:gd name="T37" fmla="*/ 37 h 77"/>
              <a:gd name="T38" fmla="*/ 41 w 81"/>
              <a:gd name="T39" fmla="*/ 37 h 77"/>
              <a:gd name="T40" fmla="*/ 41 w 81"/>
              <a:gd name="T41" fmla="*/ 37 h 77"/>
              <a:gd name="T42" fmla="*/ 41 w 81"/>
              <a:gd name="T43" fmla="*/ 29 h 77"/>
              <a:gd name="T44" fmla="*/ 30 w 81"/>
              <a:gd name="T45" fmla="*/ 29 h 77"/>
              <a:gd name="T46" fmla="*/ 41 w 81"/>
              <a:gd name="T47" fmla="*/ 22 h 77"/>
              <a:gd name="T48" fmla="*/ 30 w 81"/>
              <a:gd name="T49" fmla="*/ 11 h 77"/>
              <a:gd name="T50" fmla="*/ 30 w 81"/>
              <a:gd name="T51" fmla="*/ 7 h 77"/>
              <a:gd name="T52" fmla="*/ 30 w 81"/>
              <a:gd name="T53" fmla="*/ 4 h 77"/>
              <a:gd name="T54" fmla="*/ 30 w 81"/>
              <a:gd name="T55" fmla="*/ 4 h 77"/>
              <a:gd name="T56" fmla="*/ 26 w 81"/>
              <a:gd name="T57" fmla="*/ 4 h 77"/>
              <a:gd name="T58" fmla="*/ 18 w 81"/>
              <a:gd name="T59" fmla="*/ 11 h 77"/>
              <a:gd name="T60" fmla="*/ 4 w 81"/>
              <a:gd name="T61" fmla="*/ 22 h 77"/>
              <a:gd name="T62" fmla="*/ 18 w 81"/>
              <a:gd name="T63" fmla="*/ 22 h 77"/>
              <a:gd name="T64" fmla="*/ 81 w 81"/>
              <a:gd name="T65" fmla="*/ 70 h 77"/>
              <a:gd name="T66" fmla="*/ 70 w 81"/>
              <a:gd name="T67" fmla="*/ 44 h 77"/>
              <a:gd name="T68" fmla="*/ 11 w 81"/>
              <a:gd name="T69" fmla="*/ 70 h 77"/>
              <a:gd name="T70" fmla="*/ 0 w 81"/>
              <a:gd name="T71" fmla="*/ 77 h 77"/>
              <a:gd name="T72" fmla="*/ 81 w 81"/>
              <a:gd name="T73" fmla="*/ 77 h 77"/>
              <a:gd name="T74" fmla="*/ 22 w 81"/>
              <a:gd name="T75" fmla="*/ 70 h 77"/>
              <a:gd name="T76" fmla="*/ 26 w 81"/>
              <a:gd name="T77" fmla="*/ 55 h 77"/>
              <a:gd name="T78" fmla="*/ 26 w 81"/>
              <a:gd name="T79" fmla="*/ 70 h 77"/>
              <a:gd name="T80" fmla="*/ 44 w 81"/>
              <a:gd name="T81" fmla="*/ 70 h 77"/>
              <a:gd name="T82" fmla="*/ 37 w 81"/>
              <a:gd name="T83" fmla="*/ 55 h 77"/>
              <a:gd name="T84" fmla="*/ 44 w 81"/>
              <a:gd name="T85" fmla="*/ 55 h 77"/>
              <a:gd name="T86" fmla="*/ 59 w 81"/>
              <a:gd name="T87" fmla="*/ 55 h 77"/>
              <a:gd name="T88" fmla="*/ 52 w 81"/>
              <a:gd name="T89" fmla="*/ 70 h 77"/>
              <a:gd name="T90" fmla="*/ 52 w 81"/>
              <a:gd name="T91" fmla="*/ 5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" h="77">
                <a:moveTo>
                  <a:pt x="70" y="37"/>
                </a:moveTo>
                <a:lnTo>
                  <a:pt x="70" y="37"/>
                </a:lnTo>
                <a:lnTo>
                  <a:pt x="70" y="37"/>
                </a:lnTo>
                <a:lnTo>
                  <a:pt x="81" y="29"/>
                </a:lnTo>
                <a:lnTo>
                  <a:pt x="81" y="29"/>
                </a:lnTo>
                <a:lnTo>
                  <a:pt x="81" y="29"/>
                </a:lnTo>
                <a:lnTo>
                  <a:pt x="63" y="11"/>
                </a:lnTo>
                <a:lnTo>
                  <a:pt x="63" y="11"/>
                </a:lnTo>
                <a:lnTo>
                  <a:pt x="63" y="11"/>
                </a:lnTo>
                <a:lnTo>
                  <a:pt x="55" y="15"/>
                </a:lnTo>
                <a:lnTo>
                  <a:pt x="55" y="7"/>
                </a:lnTo>
                <a:lnTo>
                  <a:pt x="55" y="7"/>
                </a:lnTo>
                <a:lnTo>
                  <a:pt x="59" y="4"/>
                </a:lnTo>
                <a:lnTo>
                  <a:pt x="59" y="4"/>
                </a:lnTo>
                <a:lnTo>
                  <a:pt x="59" y="0"/>
                </a:lnTo>
                <a:lnTo>
                  <a:pt x="59" y="0"/>
                </a:lnTo>
                <a:lnTo>
                  <a:pt x="55" y="0"/>
                </a:lnTo>
                <a:lnTo>
                  <a:pt x="55" y="0"/>
                </a:lnTo>
                <a:lnTo>
                  <a:pt x="48" y="0"/>
                </a:lnTo>
                <a:lnTo>
                  <a:pt x="48" y="44"/>
                </a:lnTo>
                <a:lnTo>
                  <a:pt x="55" y="44"/>
                </a:lnTo>
                <a:lnTo>
                  <a:pt x="55" y="22"/>
                </a:lnTo>
                <a:lnTo>
                  <a:pt x="55" y="22"/>
                </a:lnTo>
                <a:lnTo>
                  <a:pt x="70" y="37"/>
                </a:lnTo>
                <a:lnTo>
                  <a:pt x="70" y="37"/>
                </a:lnTo>
                <a:lnTo>
                  <a:pt x="70" y="37"/>
                </a:lnTo>
                <a:close/>
                <a:moveTo>
                  <a:pt x="18" y="22"/>
                </a:moveTo>
                <a:lnTo>
                  <a:pt x="18" y="33"/>
                </a:lnTo>
                <a:lnTo>
                  <a:pt x="18" y="33"/>
                </a:lnTo>
                <a:lnTo>
                  <a:pt x="4" y="33"/>
                </a:lnTo>
                <a:lnTo>
                  <a:pt x="0" y="33"/>
                </a:lnTo>
                <a:lnTo>
                  <a:pt x="0" y="33"/>
                </a:lnTo>
                <a:lnTo>
                  <a:pt x="4" y="37"/>
                </a:lnTo>
                <a:lnTo>
                  <a:pt x="4" y="37"/>
                </a:lnTo>
                <a:lnTo>
                  <a:pt x="4" y="44"/>
                </a:lnTo>
                <a:lnTo>
                  <a:pt x="4" y="44"/>
                </a:lnTo>
                <a:lnTo>
                  <a:pt x="4" y="44"/>
                </a:lnTo>
                <a:lnTo>
                  <a:pt x="41" y="37"/>
                </a:lnTo>
                <a:lnTo>
                  <a:pt x="41" y="37"/>
                </a:lnTo>
                <a:lnTo>
                  <a:pt x="41" y="37"/>
                </a:lnTo>
                <a:lnTo>
                  <a:pt x="41" y="37"/>
                </a:lnTo>
                <a:lnTo>
                  <a:pt x="41" y="37"/>
                </a:lnTo>
                <a:lnTo>
                  <a:pt x="41" y="29"/>
                </a:lnTo>
                <a:lnTo>
                  <a:pt x="41" y="29"/>
                </a:lnTo>
                <a:lnTo>
                  <a:pt x="41" y="29"/>
                </a:lnTo>
                <a:lnTo>
                  <a:pt x="30" y="29"/>
                </a:lnTo>
                <a:lnTo>
                  <a:pt x="30" y="22"/>
                </a:lnTo>
                <a:lnTo>
                  <a:pt x="41" y="22"/>
                </a:lnTo>
                <a:lnTo>
                  <a:pt x="41" y="11"/>
                </a:lnTo>
                <a:lnTo>
                  <a:pt x="30" y="11"/>
                </a:lnTo>
                <a:lnTo>
                  <a:pt x="30" y="7"/>
                </a:lnTo>
                <a:lnTo>
                  <a:pt x="30" y="7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26" y="4"/>
                </a:lnTo>
                <a:lnTo>
                  <a:pt x="26" y="4"/>
                </a:lnTo>
                <a:lnTo>
                  <a:pt x="18" y="0"/>
                </a:lnTo>
                <a:lnTo>
                  <a:pt x="18" y="11"/>
                </a:lnTo>
                <a:lnTo>
                  <a:pt x="4" y="11"/>
                </a:lnTo>
                <a:lnTo>
                  <a:pt x="4" y="22"/>
                </a:lnTo>
                <a:lnTo>
                  <a:pt x="18" y="22"/>
                </a:lnTo>
                <a:lnTo>
                  <a:pt x="18" y="22"/>
                </a:lnTo>
                <a:close/>
                <a:moveTo>
                  <a:pt x="81" y="77"/>
                </a:moveTo>
                <a:lnTo>
                  <a:pt x="81" y="70"/>
                </a:lnTo>
                <a:lnTo>
                  <a:pt x="70" y="70"/>
                </a:lnTo>
                <a:lnTo>
                  <a:pt x="70" y="44"/>
                </a:lnTo>
                <a:lnTo>
                  <a:pt x="11" y="44"/>
                </a:lnTo>
                <a:lnTo>
                  <a:pt x="11" y="70"/>
                </a:lnTo>
                <a:lnTo>
                  <a:pt x="0" y="70"/>
                </a:lnTo>
                <a:lnTo>
                  <a:pt x="0" y="77"/>
                </a:lnTo>
                <a:lnTo>
                  <a:pt x="81" y="77"/>
                </a:lnTo>
                <a:lnTo>
                  <a:pt x="81" y="77"/>
                </a:lnTo>
                <a:close/>
                <a:moveTo>
                  <a:pt x="26" y="70"/>
                </a:moveTo>
                <a:lnTo>
                  <a:pt x="22" y="70"/>
                </a:lnTo>
                <a:lnTo>
                  <a:pt x="22" y="55"/>
                </a:lnTo>
                <a:lnTo>
                  <a:pt x="26" y="55"/>
                </a:lnTo>
                <a:lnTo>
                  <a:pt x="26" y="70"/>
                </a:lnTo>
                <a:lnTo>
                  <a:pt x="26" y="70"/>
                </a:lnTo>
                <a:close/>
                <a:moveTo>
                  <a:pt x="44" y="55"/>
                </a:moveTo>
                <a:lnTo>
                  <a:pt x="44" y="70"/>
                </a:lnTo>
                <a:lnTo>
                  <a:pt x="37" y="70"/>
                </a:lnTo>
                <a:lnTo>
                  <a:pt x="37" y="55"/>
                </a:lnTo>
                <a:lnTo>
                  <a:pt x="44" y="55"/>
                </a:lnTo>
                <a:lnTo>
                  <a:pt x="44" y="55"/>
                </a:lnTo>
                <a:close/>
                <a:moveTo>
                  <a:pt x="52" y="55"/>
                </a:moveTo>
                <a:lnTo>
                  <a:pt x="59" y="55"/>
                </a:lnTo>
                <a:lnTo>
                  <a:pt x="59" y="70"/>
                </a:lnTo>
                <a:lnTo>
                  <a:pt x="52" y="70"/>
                </a:lnTo>
                <a:lnTo>
                  <a:pt x="52" y="55"/>
                </a:lnTo>
                <a:lnTo>
                  <a:pt x="52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 noEditPoints="1"/>
          </p:cNvSpPr>
          <p:nvPr/>
        </p:nvSpPr>
        <p:spPr bwMode="auto">
          <a:xfrm>
            <a:off x="9936163" y="3060392"/>
            <a:ext cx="128588" cy="128588"/>
          </a:xfrm>
          <a:custGeom>
            <a:avLst/>
            <a:gdLst>
              <a:gd name="T0" fmla="*/ 26 w 81"/>
              <a:gd name="T1" fmla="*/ 41 h 81"/>
              <a:gd name="T2" fmla="*/ 23 w 81"/>
              <a:gd name="T3" fmla="*/ 59 h 81"/>
              <a:gd name="T4" fmla="*/ 11 w 81"/>
              <a:gd name="T5" fmla="*/ 77 h 81"/>
              <a:gd name="T6" fmla="*/ 23 w 81"/>
              <a:gd name="T7" fmla="*/ 81 h 81"/>
              <a:gd name="T8" fmla="*/ 34 w 81"/>
              <a:gd name="T9" fmla="*/ 63 h 81"/>
              <a:gd name="T10" fmla="*/ 37 w 81"/>
              <a:gd name="T11" fmla="*/ 70 h 81"/>
              <a:gd name="T12" fmla="*/ 48 w 81"/>
              <a:gd name="T13" fmla="*/ 59 h 81"/>
              <a:gd name="T14" fmla="*/ 34 w 81"/>
              <a:gd name="T15" fmla="*/ 33 h 81"/>
              <a:gd name="T16" fmla="*/ 48 w 81"/>
              <a:gd name="T17" fmla="*/ 26 h 81"/>
              <a:gd name="T18" fmla="*/ 56 w 81"/>
              <a:gd name="T19" fmla="*/ 59 h 81"/>
              <a:gd name="T20" fmla="*/ 48 w 81"/>
              <a:gd name="T21" fmla="*/ 70 h 81"/>
              <a:gd name="T22" fmla="*/ 37 w 81"/>
              <a:gd name="T23" fmla="*/ 74 h 81"/>
              <a:gd name="T24" fmla="*/ 48 w 81"/>
              <a:gd name="T25" fmla="*/ 81 h 81"/>
              <a:gd name="T26" fmla="*/ 59 w 81"/>
              <a:gd name="T27" fmla="*/ 70 h 81"/>
              <a:gd name="T28" fmla="*/ 74 w 81"/>
              <a:gd name="T29" fmla="*/ 81 h 81"/>
              <a:gd name="T30" fmla="*/ 78 w 81"/>
              <a:gd name="T31" fmla="*/ 77 h 81"/>
              <a:gd name="T32" fmla="*/ 81 w 81"/>
              <a:gd name="T33" fmla="*/ 63 h 81"/>
              <a:gd name="T34" fmla="*/ 70 w 81"/>
              <a:gd name="T35" fmla="*/ 59 h 81"/>
              <a:gd name="T36" fmla="*/ 70 w 81"/>
              <a:gd name="T37" fmla="*/ 66 h 81"/>
              <a:gd name="T38" fmla="*/ 67 w 81"/>
              <a:gd name="T39" fmla="*/ 59 h 81"/>
              <a:gd name="T40" fmla="*/ 78 w 81"/>
              <a:gd name="T41" fmla="*/ 33 h 81"/>
              <a:gd name="T42" fmla="*/ 67 w 81"/>
              <a:gd name="T43" fmla="*/ 29 h 81"/>
              <a:gd name="T44" fmla="*/ 63 w 81"/>
              <a:gd name="T45" fmla="*/ 48 h 81"/>
              <a:gd name="T46" fmla="*/ 59 w 81"/>
              <a:gd name="T47" fmla="*/ 37 h 81"/>
              <a:gd name="T48" fmla="*/ 59 w 81"/>
              <a:gd name="T49" fmla="*/ 26 h 81"/>
              <a:gd name="T50" fmla="*/ 78 w 81"/>
              <a:gd name="T51" fmla="*/ 15 h 81"/>
              <a:gd name="T52" fmla="*/ 67 w 81"/>
              <a:gd name="T53" fmla="*/ 15 h 81"/>
              <a:gd name="T54" fmla="*/ 78 w 81"/>
              <a:gd name="T55" fmla="*/ 11 h 81"/>
              <a:gd name="T56" fmla="*/ 59 w 81"/>
              <a:gd name="T57" fmla="*/ 7 h 81"/>
              <a:gd name="T58" fmla="*/ 63 w 81"/>
              <a:gd name="T59" fmla="*/ 7 h 81"/>
              <a:gd name="T60" fmla="*/ 67 w 81"/>
              <a:gd name="T61" fmla="*/ 15 h 81"/>
              <a:gd name="T62" fmla="*/ 59 w 81"/>
              <a:gd name="T63" fmla="*/ 11 h 81"/>
              <a:gd name="T64" fmla="*/ 59 w 81"/>
              <a:gd name="T65" fmla="*/ 4 h 81"/>
              <a:gd name="T66" fmla="*/ 59 w 81"/>
              <a:gd name="T67" fmla="*/ 0 h 81"/>
              <a:gd name="T68" fmla="*/ 52 w 81"/>
              <a:gd name="T69" fmla="*/ 0 h 81"/>
              <a:gd name="T70" fmla="*/ 48 w 81"/>
              <a:gd name="T71" fmla="*/ 0 h 81"/>
              <a:gd name="T72" fmla="*/ 48 w 81"/>
              <a:gd name="T73" fmla="*/ 4 h 81"/>
              <a:gd name="T74" fmla="*/ 48 w 81"/>
              <a:gd name="T75" fmla="*/ 15 h 81"/>
              <a:gd name="T76" fmla="*/ 26 w 81"/>
              <a:gd name="T77" fmla="*/ 15 h 81"/>
              <a:gd name="T78" fmla="*/ 26 w 81"/>
              <a:gd name="T79" fmla="*/ 41 h 81"/>
              <a:gd name="T80" fmla="*/ 34 w 81"/>
              <a:gd name="T81" fmla="*/ 59 h 81"/>
              <a:gd name="T82" fmla="*/ 41 w 81"/>
              <a:gd name="T83" fmla="*/ 41 h 81"/>
              <a:gd name="T84" fmla="*/ 41 w 81"/>
              <a:gd name="T85" fmla="*/ 52 h 81"/>
              <a:gd name="T86" fmla="*/ 34 w 81"/>
              <a:gd name="T87" fmla="*/ 59 h 81"/>
              <a:gd name="T88" fmla="*/ 34 w 81"/>
              <a:gd name="T89" fmla="*/ 59 h 81"/>
              <a:gd name="T90" fmla="*/ 0 w 81"/>
              <a:gd name="T91" fmla="*/ 59 h 81"/>
              <a:gd name="T92" fmla="*/ 4 w 81"/>
              <a:gd name="T93" fmla="*/ 70 h 81"/>
              <a:gd name="T94" fmla="*/ 23 w 81"/>
              <a:gd name="T95" fmla="*/ 63 h 81"/>
              <a:gd name="T96" fmla="*/ 23 w 81"/>
              <a:gd name="T97" fmla="*/ 52 h 81"/>
              <a:gd name="T98" fmla="*/ 19 w 81"/>
              <a:gd name="T99" fmla="*/ 33 h 81"/>
              <a:gd name="T100" fmla="*/ 23 w 81"/>
              <a:gd name="T101" fmla="*/ 26 h 81"/>
              <a:gd name="T102" fmla="*/ 19 w 81"/>
              <a:gd name="T103" fmla="*/ 15 h 81"/>
              <a:gd name="T104" fmla="*/ 19 w 81"/>
              <a:gd name="T105" fmla="*/ 7 h 81"/>
              <a:gd name="T106" fmla="*/ 19 w 81"/>
              <a:gd name="T107" fmla="*/ 4 h 81"/>
              <a:gd name="T108" fmla="*/ 15 w 81"/>
              <a:gd name="T109" fmla="*/ 4 h 81"/>
              <a:gd name="T110" fmla="*/ 11 w 81"/>
              <a:gd name="T111" fmla="*/ 4 h 81"/>
              <a:gd name="T112" fmla="*/ 8 w 81"/>
              <a:gd name="T113" fmla="*/ 26 h 81"/>
              <a:gd name="T114" fmla="*/ 0 w 81"/>
              <a:gd name="T115" fmla="*/ 33 h 81"/>
              <a:gd name="T116" fmla="*/ 8 w 81"/>
              <a:gd name="T117" fmla="*/ 55 h 81"/>
              <a:gd name="T118" fmla="*/ 8 w 81"/>
              <a:gd name="T119" fmla="*/ 55 h 81"/>
              <a:gd name="T120" fmla="*/ 0 w 81"/>
              <a:gd name="T121" fmla="*/ 5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1" h="81">
                <a:moveTo>
                  <a:pt x="26" y="41"/>
                </a:moveTo>
                <a:lnTo>
                  <a:pt x="26" y="41"/>
                </a:lnTo>
                <a:lnTo>
                  <a:pt x="23" y="59"/>
                </a:lnTo>
                <a:lnTo>
                  <a:pt x="23" y="59"/>
                </a:lnTo>
                <a:lnTo>
                  <a:pt x="11" y="77"/>
                </a:lnTo>
                <a:lnTo>
                  <a:pt x="11" y="77"/>
                </a:lnTo>
                <a:lnTo>
                  <a:pt x="23" y="81"/>
                </a:lnTo>
                <a:lnTo>
                  <a:pt x="23" y="81"/>
                </a:lnTo>
                <a:lnTo>
                  <a:pt x="34" y="63"/>
                </a:lnTo>
                <a:lnTo>
                  <a:pt x="34" y="63"/>
                </a:lnTo>
                <a:lnTo>
                  <a:pt x="37" y="70"/>
                </a:lnTo>
                <a:lnTo>
                  <a:pt x="37" y="70"/>
                </a:lnTo>
                <a:lnTo>
                  <a:pt x="45" y="66"/>
                </a:lnTo>
                <a:lnTo>
                  <a:pt x="48" y="59"/>
                </a:lnTo>
                <a:lnTo>
                  <a:pt x="48" y="33"/>
                </a:lnTo>
                <a:lnTo>
                  <a:pt x="34" y="33"/>
                </a:lnTo>
                <a:lnTo>
                  <a:pt x="34" y="26"/>
                </a:lnTo>
                <a:lnTo>
                  <a:pt x="48" y="26"/>
                </a:lnTo>
                <a:lnTo>
                  <a:pt x="48" y="26"/>
                </a:lnTo>
                <a:lnTo>
                  <a:pt x="56" y="59"/>
                </a:lnTo>
                <a:lnTo>
                  <a:pt x="56" y="59"/>
                </a:lnTo>
                <a:lnTo>
                  <a:pt x="48" y="70"/>
                </a:lnTo>
                <a:lnTo>
                  <a:pt x="37" y="74"/>
                </a:lnTo>
                <a:lnTo>
                  <a:pt x="37" y="74"/>
                </a:lnTo>
                <a:lnTo>
                  <a:pt x="48" y="81"/>
                </a:lnTo>
                <a:lnTo>
                  <a:pt x="48" y="81"/>
                </a:lnTo>
                <a:lnTo>
                  <a:pt x="59" y="70"/>
                </a:lnTo>
                <a:lnTo>
                  <a:pt x="59" y="70"/>
                </a:lnTo>
                <a:lnTo>
                  <a:pt x="67" y="77"/>
                </a:lnTo>
                <a:lnTo>
                  <a:pt x="74" y="81"/>
                </a:lnTo>
                <a:lnTo>
                  <a:pt x="74" y="81"/>
                </a:lnTo>
                <a:lnTo>
                  <a:pt x="78" y="77"/>
                </a:lnTo>
                <a:lnTo>
                  <a:pt x="81" y="63"/>
                </a:lnTo>
                <a:lnTo>
                  <a:pt x="81" y="63"/>
                </a:lnTo>
                <a:lnTo>
                  <a:pt x="70" y="59"/>
                </a:lnTo>
                <a:lnTo>
                  <a:pt x="70" y="59"/>
                </a:lnTo>
                <a:lnTo>
                  <a:pt x="70" y="66"/>
                </a:lnTo>
                <a:lnTo>
                  <a:pt x="70" y="66"/>
                </a:lnTo>
                <a:lnTo>
                  <a:pt x="67" y="59"/>
                </a:lnTo>
                <a:lnTo>
                  <a:pt x="67" y="59"/>
                </a:lnTo>
                <a:lnTo>
                  <a:pt x="78" y="33"/>
                </a:lnTo>
                <a:lnTo>
                  <a:pt x="78" y="33"/>
                </a:lnTo>
                <a:lnTo>
                  <a:pt x="70" y="29"/>
                </a:lnTo>
                <a:lnTo>
                  <a:pt x="67" y="29"/>
                </a:lnTo>
                <a:lnTo>
                  <a:pt x="67" y="29"/>
                </a:lnTo>
                <a:lnTo>
                  <a:pt x="63" y="48"/>
                </a:lnTo>
                <a:lnTo>
                  <a:pt x="63" y="48"/>
                </a:lnTo>
                <a:lnTo>
                  <a:pt x="59" y="37"/>
                </a:lnTo>
                <a:lnTo>
                  <a:pt x="59" y="37"/>
                </a:lnTo>
                <a:lnTo>
                  <a:pt x="59" y="26"/>
                </a:lnTo>
                <a:lnTo>
                  <a:pt x="78" y="26"/>
                </a:lnTo>
                <a:lnTo>
                  <a:pt x="78" y="15"/>
                </a:lnTo>
                <a:lnTo>
                  <a:pt x="67" y="15"/>
                </a:lnTo>
                <a:lnTo>
                  <a:pt x="67" y="15"/>
                </a:lnTo>
                <a:lnTo>
                  <a:pt x="78" y="11"/>
                </a:lnTo>
                <a:lnTo>
                  <a:pt x="78" y="11"/>
                </a:lnTo>
                <a:lnTo>
                  <a:pt x="70" y="0"/>
                </a:lnTo>
                <a:lnTo>
                  <a:pt x="59" y="7"/>
                </a:lnTo>
                <a:lnTo>
                  <a:pt x="59" y="7"/>
                </a:lnTo>
                <a:lnTo>
                  <a:pt x="63" y="7"/>
                </a:lnTo>
                <a:lnTo>
                  <a:pt x="63" y="7"/>
                </a:lnTo>
                <a:lnTo>
                  <a:pt x="67" y="15"/>
                </a:lnTo>
                <a:lnTo>
                  <a:pt x="59" y="15"/>
                </a:lnTo>
                <a:lnTo>
                  <a:pt x="59" y="11"/>
                </a:lnTo>
                <a:lnTo>
                  <a:pt x="59" y="11"/>
                </a:lnTo>
                <a:lnTo>
                  <a:pt x="59" y="4"/>
                </a:lnTo>
                <a:lnTo>
                  <a:pt x="59" y="4"/>
                </a:lnTo>
                <a:lnTo>
                  <a:pt x="59" y="0"/>
                </a:lnTo>
                <a:lnTo>
                  <a:pt x="59" y="0"/>
                </a:lnTo>
                <a:lnTo>
                  <a:pt x="52" y="0"/>
                </a:lnTo>
                <a:lnTo>
                  <a:pt x="52" y="0"/>
                </a:lnTo>
                <a:lnTo>
                  <a:pt x="48" y="0"/>
                </a:lnTo>
                <a:lnTo>
                  <a:pt x="48" y="0"/>
                </a:lnTo>
                <a:lnTo>
                  <a:pt x="48" y="4"/>
                </a:lnTo>
                <a:lnTo>
                  <a:pt x="48" y="4"/>
                </a:lnTo>
                <a:lnTo>
                  <a:pt x="48" y="15"/>
                </a:lnTo>
                <a:lnTo>
                  <a:pt x="26" y="15"/>
                </a:lnTo>
                <a:lnTo>
                  <a:pt x="26" y="15"/>
                </a:lnTo>
                <a:lnTo>
                  <a:pt x="26" y="41"/>
                </a:lnTo>
                <a:lnTo>
                  <a:pt x="26" y="41"/>
                </a:lnTo>
                <a:close/>
                <a:moveTo>
                  <a:pt x="34" y="59"/>
                </a:moveTo>
                <a:lnTo>
                  <a:pt x="34" y="59"/>
                </a:lnTo>
                <a:lnTo>
                  <a:pt x="34" y="41"/>
                </a:lnTo>
                <a:lnTo>
                  <a:pt x="41" y="41"/>
                </a:lnTo>
                <a:lnTo>
                  <a:pt x="41" y="52"/>
                </a:lnTo>
                <a:lnTo>
                  <a:pt x="41" y="52"/>
                </a:lnTo>
                <a:lnTo>
                  <a:pt x="37" y="59"/>
                </a:lnTo>
                <a:lnTo>
                  <a:pt x="34" y="59"/>
                </a:lnTo>
                <a:lnTo>
                  <a:pt x="34" y="59"/>
                </a:lnTo>
                <a:lnTo>
                  <a:pt x="34" y="59"/>
                </a:lnTo>
                <a:close/>
                <a:moveTo>
                  <a:pt x="0" y="59"/>
                </a:moveTo>
                <a:lnTo>
                  <a:pt x="0" y="59"/>
                </a:lnTo>
                <a:lnTo>
                  <a:pt x="0" y="59"/>
                </a:lnTo>
                <a:lnTo>
                  <a:pt x="4" y="70"/>
                </a:lnTo>
                <a:lnTo>
                  <a:pt x="4" y="70"/>
                </a:lnTo>
                <a:lnTo>
                  <a:pt x="23" y="63"/>
                </a:lnTo>
                <a:lnTo>
                  <a:pt x="23" y="63"/>
                </a:lnTo>
                <a:lnTo>
                  <a:pt x="23" y="52"/>
                </a:lnTo>
                <a:lnTo>
                  <a:pt x="19" y="52"/>
                </a:lnTo>
                <a:lnTo>
                  <a:pt x="19" y="33"/>
                </a:lnTo>
                <a:lnTo>
                  <a:pt x="23" y="33"/>
                </a:lnTo>
                <a:lnTo>
                  <a:pt x="23" y="26"/>
                </a:lnTo>
                <a:lnTo>
                  <a:pt x="19" y="26"/>
                </a:lnTo>
                <a:lnTo>
                  <a:pt x="19" y="15"/>
                </a:lnTo>
                <a:lnTo>
                  <a:pt x="19" y="15"/>
                </a:lnTo>
                <a:lnTo>
                  <a:pt x="19" y="7"/>
                </a:lnTo>
                <a:lnTo>
                  <a:pt x="19" y="7"/>
                </a:lnTo>
                <a:lnTo>
                  <a:pt x="19" y="4"/>
                </a:lnTo>
                <a:lnTo>
                  <a:pt x="19" y="4"/>
                </a:lnTo>
                <a:lnTo>
                  <a:pt x="15" y="4"/>
                </a:lnTo>
                <a:lnTo>
                  <a:pt x="15" y="4"/>
                </a:lnTo>
                <a:lnTo>
                  <a:pt x="11" y="4"/>
                </a:lnTo>
                <a:lnTo>
                  <a:pt x="8" y="4"/>
                </a:lnTo>
                <a:lnTo>
                  <a:pt x="8" y="26"/>
                </a:lnTo>
                <a:lnTo>
                  <a:pt x="0" y="26"/>
                </a:lnTo>
                <a:lnTo>
                  <a:pt x="0" y="33"/>
                </a:lnTo>
                <a:lnTo>
                  <a:pt x="8" y="33"/>
                </a:lnTo>
                <a:lnTo>
                  <a:pt x="8" y="55"/>
                </a:lnTo>
                <a:lnTo>
                  <a:pt x="8" y="55"/>
                </a:lnTo>
                <a:lnTo>
                  <a:pt x="8" y="55"/>
                </a:lnTo>
                <a:lnTo>
                  <a:pt x="0" y="59"/>
                </a:lnTo>
                <a:lnTo>
                  <a:pt x="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/>
          </p:cNvSpPr>
          <p:nvPr/>
        </p:nvSpPr>
        <p:spPr bwMode="auto">
          <a:xfrm>
            <a:off x="10077450" y="3060392"/>
            <a:ext cx="122238" cy="128588"/>
          </a:xfrm>
          <a:custGeom>
            <a:avLst/>
            <a:gdLst>
              <a:gd name="T0" fmla="*/ 48 w 77"/>
              <a:gd name="T1" fmla="*/ 11 h 81"/>
              <a:gd name="T2" fmla="*/ 48 w 77"/>
              <a:gd name="T3" fmla="*/ 11 h 81"/>
              <a:gd name="T4" fmla="*/ 48 w 77"/>
              <a:gd name="T5" fmla="*/ 7 h 81"/>
              <a:gd name="T6" fmla="*/ 48 w 77"/>
              <a:gd name="T7" fmla="*/ 7 h 81"/>
              <a:gd name="T8" fmla="*/ 44 w 77"/>
              <a:gd name="T9" fmla="*/ 0 h 81"/>
              <a:gd name="T10" fmla="*/ 44 w 77"/>
              <a:gd name="T11" fmla="*/ 0 h 81"/>
              <a:gd name="T12" fmla="*/ 40 w 77"/>
              <a:gd name="T13" fmla="*/ 4 h 81"/>
              <a:gd name="T14" fmla="*/ 40 w 77"/>
              <a:gd name="T15" fmla="*/ 4 h 81"/>
              <a:gd name="T16" fmla="*/ 29 w 77"/>
              <a:gd name="T17" fmla="*/ 4 h 81"/>
              <a:gd name="T18" fmla="*/ 29 w 77"/>
              <a:gd name="T19" fmla="*/ 4 h 81"/>
              <a:gd name="T20" fmla="*/ 33 w 77"/>
              <a:gd name="T21" fmla="*/ 15 h 81"/>
              <a:gd name="T22" fmla="*/ 0 w 77"/>
              <a:gd name="T23" fmla="*/ 15 h 81"/>
              <a:gd name="T24" fmla="*/ 0 w 77"/>
              <a:gd name="T25" fmla="*/ 22 h 81"/>
              <a:gd name="T26" fmla="*/ 33 w 77"/>
              <a:gd name="T27" fmla="*/ 22 h 81"/>
              <a:gd name="T28" fmla="*/ 33 w 77"/>
              <a:gd name="T29" fmla="*/ 33 h 81"/>
              <a:gd name="T30" fmla="*/ 11 w 77"/>
              <a:gd name="T31" fmla="*/ 33 h 81"/>
              <a:gd name="T32" fmla="*/ 11 w 77"/>
              <a:gd name="T33" fmla="*/ 74 h 81"/>
              <a:gd name="T34" fmla="*/ 22 w 77"/>
              <a:gd name="T35" fmla="*/ 74 h 81"/>
              <a:gd name="T36" fmla="*/ 22 w 77"/>
              <a:gd name="T37" fmla="*/ 44 h 81"/>
              <a:gd name="T38" fmla="*/ 33 w 77"/>
              <a:gd name="T39" fmla="*/ 44 h 81"/>
              <a:gd name="T40" fmla="*/ 33 w 77"/>
              <a:gd name="T41" fmla="*/ 81 h 81"/>
              <a:gd name="T42" fmla="*/ 48 w 77"/>
              <a:gd name="T43" fmla="*/ 81 h 81"/>
              <a:gd name="T44" fmla="*/ 48 w 77"/>
              <a:gd name="T45" fmla="*/ 44 h 81"/>
              <a:gd name="T46" fmla="*/ 59 w 77"/>
              <a:gd name="T47" fmla="*/ 44 h 81"/>
              <a:gd name="T48" fmla="*/ 59 w 77"/>
              <a:gd name="T49" fmla="*/ 59 h 81"/>
              <a:gd name="T50" fmla="*/ 59 w 77"/>
              <a:gd name="T51" fmla="*/ 59 h 81"/>
              <a:gd name="T52" fmla="*/ 55 w 77"/>
              <a:gd name="T53" fmla="*/ 63 h 81"/>
              <a:gd name="T54" fmla="*/ 48 w 77"/>
              <a:gd name="T55" fmla="*/ 63 h 81"/>
              <a:gd name="T56" fmla="*/ 48 w 77"/>
              <a:gd name="T57" fmla="*/ 63 h 81"/>
              <a:gd name="T58" fmla="*/ 51 w 77"/>
              <a:gd name="T59" fmla="*/ 74 h 81"/>
              <a:gd name="T60" fmla="*/ 51 w 77"/>
              <a:gd name="T61" fmla="*/ 74 h 81"/>
              <a:gd name="T62" fmla="*/ 66 w 77"/>
              <a:gd name="T63" fmla="*/ 70 h 81"/>
              <a:gd name="T64" fmla="*/ 70 w 77"/>
              <a:gd name="T65" fmla="*/ 70 h 81"/>
              <a:gd name="T66" fmla="*/ 70 w 77"/>
              <a:gd name="T67" fmla="*/ 66 h 81"/>
              <a:gd name="T68" fmla="*/ 70 w 77"/>
              <a:gd name="T69" fmla="*/ 33 h 81"/>
              <a:gd name="T70" fmla="*/ 48 w 77"/>
              <a:gd name="T71" fmla="*/ 33 h 81"/>
              <a:gd name="T72" fmla="*/ 48 w 77"/>
              <a:gd name="T73" fmla="*/ 22 h 81"/>
              <a:gd name="T74" fmla="*/ 77 w 77"/>
              <a:gd name="T75" fmla="*/ 22 h 81"/>
              <a:gd name="T76" fmla="*/ 77 w 77"/>
              <a:gd name="T77" fmla="*/ 15 h 81"/>
              <a:gd name="T78" fmla="*/ 40 w 77"/>
              <a:gd name="T79" fmla="*/ 15 h 81"/>
              <a:gd name="T80" fmla="*/ 40 w 77"/>
              <a:gd name="T81" fmla="*/ 15 h 81"/>
              <a:gd name="T82" fmla="*/ 48 w 77"/>
              <a:gd name="T83" fmla="*/ 11 h 81"/>
              <a:gd name="T84" fmla="*/ 48 w 77"/>
              <a:gd name="T85" fmla="*/ 11 h 81"/>
              <a:gd name="T86" fmla="*/ 48 w 77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1">
                <a:moveTo>
                  <a:pt x="48" y="11"/>
                </a:moveTo>
                <a:lnTo>
                  <a:pt x="48" y="11"/>
                </a:lnTo>
                <a:lnTo>
                  <a:pt x="48" y="7"/>
                </a:lnTo>
                <a:lnTo>
                  <a:pt x="48" y="7"/>
                </a:lnTo>
                <a:lnTo>
                  <a:pt x="44" y="0"/>
                </a:lnTo>
                <a:lnTo>
                  <a:pt x="44" y="0"/>
                </a:lnTo>
                <a:lnTo>
                  <a:pt x="40" y="4"/>
                </a:lnTo>
                <a:lnTo>
                  <a:pt x="40" y="4"/>
                </a:lnTo>
                <a:lnTo>
                  <a:pt x="29" y="4"/>
                </a:lnTo>
                <a:lnTo>
                  <a:pt x="29" y="4"/>
                </a:lnTo>
                <a:lnTo>
                  <a:pt x="33" y="15"/>
                </a:lnTo>
                <a:lnTo>
                  <a:pt x="0" y="15"/>
                </a:lnTo>
                <a:lnTo>
                  <a:pt x="0" y="22"/>
                </a:lnTo>
                <a:lnTo>
                  <a:pt x="33" y="22"/>
                </a:lnTo>
                <a:lnTo>
                  <a:pt x="33" y="33"/>
                </a:lnTo>
                <a:lnTo>
                  <a:pt x="11" y="33"/>
                </a:lnTo>
                <a:lnTo>
                  <a:pt x="11" y="74"/>
                </a:lnTo>
                <a:lnTo>
                  <a:pt x="22" y="74"/>
                </a:lnTo>
                <a:lnTo>
                  <a:pt x="22" y="44"/>
                </a:lnTo>
                <a:lnTo>
                  <a:pt x="33" y="44"/>
                </a:lnTo>
                <a:lnTo>
                  <a:pt x="33" y="81"/>
                </a:lnTo>
                <a:lnTo>
                  <a:pt x="48" y="81"/>
                </a:lnTo>
                <a:lnTo>
                  <a:pt x="48" y="44"/>
                </a:lnTo>
                <a:lnTo>
                  <a:pt x="59" y="44"/>
                </a:lnTo>
                <a:lnTo>
                  <a:pt x="59" y="59"/>
                </a:lnTo>
                <a:lnTo>
                  <a:pt x="59" y="59"/>
                </a:lnTo>
                <a:lnTo>
                  <a:pt x="55" y="63"/>
                </a:lnTo>
                <a:lnTo>
                  <a:pt x="48" y="63"/>
                </a:lnTo>
                <a:lnTo>
                  <a:pt x="48" y="63"/>
                </a:lnTo>
                <a:lnTo>
                  <a:pt x="51" y="74"/>
                </a:lnTo>
                <a:lnTo>
                  <a:pt x="51" y="74"/>
                </a:lnTo>
                <a:lnTo>
                  <a:pt x="66" y="70"/>
                </a:lnTo>
                <a:lnTo>
                  <a:pt x="70" y="70"/>
                </a:lnTo>
                <a:lnTo>
                  <a:pt x="70" y="66"/>
                </a:lnTo>
                <a:lnTo>
                  <a:pt x="70" y="33"/>
                </a:lnTo>
                <a:lnTo>
                  <a:pt x="48" y="33"/>
                </a:lnTo>
                <a:lnTo>
                  <a:pt x="48" y="22"/>
                </a:lnTo>
                <a:lnTo>
                  <a:pt x="77" y="22"/>
                </a:lnTo>
                <a:lnTo>
                  <a:pt x="77" y="15"/>
                </a:lnTo>
                <a:lnTo>
                  <a:pt x="40" y="15"/>
                </a:lnTo>
                <a:lnTo>
                  <a:pt x="40" y="15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 noEditPoints="1"/>
          </p:cNvSpPr>
          <p:nvPr/>
        </p:nvSpPr>
        <p:spPr bwMode="auto">
          <a:xfrm>
            <a:off x="9404350" y="4655830"/>
            <a:ext cx="134938" cy="128588"/>
          </a:xfrm>
          <a:custGeom>
            <a:avLst/>
            <a:gdLst>
              <a:gd name="T0" fmla="*/ 11 w 85"/>
              <a:gd name="T1" fmla="*/ 26 h 81"/>
              <a:gd name="T2" fmla="*/ 30 w 85"/>
              <a:gd name="T3" fmla="*/ 30 h 81"/>
              <a:gd name="T4" fmla="*/ 4 w 85"/>
              <a:gd name="T5" fmla="*/ 41 h 81"/>
              <a:gd name="T6" fmla="*/ 22 w 85"/>
              <a:gd name="T7" fmla="*/ 41 h 81"/>
              <a:gd name="T8" fmla="*/ 0 w 85"/>
              <a:gd name="T9" fmla="*/ 52 h 81"/>
              <a:gd name="T10" fmla="*/ 11 w 85"/>
              <a:gd name="T11" fmla="*/ 63 h 81"/>
              <a:gd name="T12" fmla="*/ 15 w 85"/>
              <a:gd name="T13" fmla="*/ 59 h 81"/>
              <a:gd name="T14" fmla="*/ 19 w 85"/>
              <a:gd name="T15" fmla="*/ 56 h 81"/>
              <a:gd name="T16" fmla="*/ 22 w 85"/>
              <a:gd name="T17" fmla="*/ 63 h 81"/>
              <a:gd name="T18" fmla="*/ 11 w 85"/>
              <a:gd name="T19" fmla="*/ 67 h 81"/>
              <a:gd name="T20" fmla="*/ 8 w 85"/>
              <a:gd name="T21" fmla="*/ 67 h 81"/>
              <a:gd name="T22" fmla="*/ 11 w 85"/>
              <a:gd name="T23" fmla="*/ 74 h 81"/>
              <a:gd name="T24" fmla="*/ 15 w 85"/>
              <a:gd name="T25" fmla="*/ 78 h 81"/>
              <a:gd name="T26" fmla="*/ 26 w 85"/>
              <a:gd name="T27" fmla="*/ 74 h 81"/>
              <a:gd name="T28" fmla="*/ 37 w 85"/>
              <a:gd name="T29" fmla="*/ 67 h 81"/>
              <a:gd name="T30" fmla="*/ 37 w 85"/>
              <a:gd name="T31" fmla="*/ 70 h 81"/>
              <a:gd name="T32" fmla="*/ 30 w 85"/>
              <a:gd name="T33" fmla="*/ 74 h 81"/>
              <a:gd name="T34" fmla="*/ 33 w 85"/>
              <a:gd name="T35" fmla="*/ 81 h 81"/>
              <a:gd name="T36" fmla="*/ 45 w 85"/>
              <a:gd name="T37" fmla="*/ 81 h 81"/>
              <a:gd name="T38" fmla="*/ 48 w 85"/>
              <a:gd name="T39" fmla="*/ 74 h 81"/>
              <a:gd name="T40" fmla="*/ 48 w 85"/>
              <a:gd name="T41" fmla="*/ 67 h 81"/>
              <a:gd name="T42" fmla="*/ 70 w 85"/>
              <a:gd name="T43" fmla="*/ 78 h 81"/>
              <a:gd name="T44" fmla="*/ 78 w 85"/>
              <a:gd name="T45" fmla="*/ 70 h 81"/>
              <a:gd name="T46" fmla="*/ 78 w 85"/>
              <a:gd name="T47" fmla="*/ 70 h 81"/>
              <a:gd name="T48" fmla="*/ 63 w 85"/>
              <a:gd name="T49" fmla="*/ 63 h 81"/>
              <a:gd name="T50" fmla="*/ 67 w 85"/>
              <a:gd name="T51" fmla="*/ 56 h 81"/>
              <a:gd name="T52" fmla="*/ 78 w 85"/>
              <a:gd name="T53" fmla="*/ 63 h 81"/>
              <a:gd name="T54" fmla="*/ 85 w 85"/>
              <a:gd name="T55" fmla="*/ 52 h 81"/>
              <a:gd name="T56" fmla="*/ 63 w 85"/>
              <a:gd name="T57" fmla="*/ 41 h 81"/>
              <a:gd name="T58" fmla="*/ 81 w 85"/>
              <a:gd name="T59" fmla="*/ 30 h 81"/>
              <a:gd name="T60" fmla="*/ 45 w 85"/>
              <a:gd name="T61" fmla="*/ 26 h 81"/>
              <a:gd name="T62" fmla="*/ 70 w 85"/>
              <a:gd name="T63" fmla="*/ 19 h 81"/>
              <a:gd name="T64" fmla="*/ 48 w 85"/>
              <a:gd name="T65" fmla="*/ 15 h 81"/>
              <a:gd name="T66" fmla="*/ 74 w 85"/>
              <a:gd name="T67" fmla="*/ 8 h 81"/>
              <a:gd name="T68" fmla="*/ 48 w 85"/>
              <a:gd name="T69" fmla="*/ 8 h 81"/>
              <a:gd name="T70" fmla="*/ 52 w 85"/>
              <a:gd name="T71" fmla="*/ 0 h 81"/>
              <a:gd name="T72" fmla="*/ 37 w 85"/>
              <a:gd name="T73" fmla="*/ 0 h 81"/>
              <a:gd name="T74" fmla="*/ 11 w 85"/>
              <a:gd name="T75" fmla="*/ 8 h 81"/>
              <a:gd name="T76" fmla="*/ 37 w 85"/>
              <a:gd name="T77" fmla="*/ 15 h 81"/>
              <a:gd name="T78" fmla="*/ 11 w 85"/>
              <a:gd name="T79" fmla="*/ 19 h 81"/>
              <a:gd name="T80" fmla="*/ 59 w 85"/>
              <a:gd name="T81" fmla="*/ 48 h 81"/>
              <a:gd name="T82" fmla="*/ 52 w 85"/>
              <a:gd name="T83" fmla="*/ 59 h 81"/>
              <a:gd name="T84" fmla="*/ 52 w 85"/>
              <a:gd name="T85" fmla="*/ 59 h 81"/>
              <a:gd name="T86" fmla="*/ 48 w 85"/>
              <a:gd name="T87" fmla="*/ 56 h 81"/>
              <a:gd name="T88" fmla="*/ 48 w 85"/>
              <a:gd name="T89" fmla="*/ 48 h 81"/>
              <a:gd name="T90" fmla="*/ 48 w 85"/>
              <a:gd name="T91" fmla="*/ 45 h 81"/>
              <a:gd name="T92" fmla="*/ 48 w 85"/>
              <a:gd name="T93" fmla="*/ 41 h 81"/>
              <a:gd name="T94" fmla="*/ 37 w 85"/>
              <a:gd name="T95" fmla="*/ 41 h 81"/>
              <a:gd name="T96" fmla="*/ 37 w 85"/>
              <a:gd name="T97" fmla="*/ 59 h 81"/>
              <a:gd name="T98" fmla="*/ 37 w 85"/>
              <a:gd name="T99" fmla="*/ 56 h 81"/>
              <a:gd name="T100" fmla="*/ 33 w 85"/>
              <a:gd name="T101" fmla="*/ 56 h 81"/>
              <a:gd name="T102" fmla="*/ 30 w 85"/>
              <a:gd name="T103" fmla="*/ 48 h 81"/>
              <a:gd name="T104" fmla="*/ 37 w 85"/>
              <a:gd name="T105" fmla="*/ 41 h 81"/>
              <a:gd name="T106" fmla="*/ 48 w 85"/>
              <a:gd name="T107" fmla="*/ 41 h 81"/>
              <a:gd name="T108" fmla="*/ 59 w 85"/>
              <a:gd name="T109" fmla="*/ 48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5" h="81">
                <a:moveTo>
                  <a:pt x="11" y="19"/>
                </a:moveTo>
                <a:lnTo>
                  <a:pt x="11" y="26"/>
                </a:lnTo>
                <a:lnTo>
                  <a:pt x="33" y="26"/>
                </a:lnTo>
                <a:lnTo>
                  <a:pt x="30" y="30"/>
                </a:lnTo>
                <a:lnTo>
                  <a:pt x="4" y="30"/>
                </a:lnTo>
                <a:lnTo>
                  <a:pt x="4" y="41"/>
                </a:lnTo>
                <a:lnTo>
                  <a:pt x="22" y="41"/>
                </a:lnTo>
                <a:lnTo>
                  <a:pt x="22" y="41"/>
                </a:lnTo>
                <a:lnTo>
                  <a:pt x="15" y="48"/>
                </a:lnTo>
                <a:lnTo>
                  <a:pt x="0" y="52"/>
                </a:lnTo>
                <a:lnTo>
                  <a:pt x="0" y="52"/>
                </a:lnTo>
                <a:lnTo>
                  <a:pt x="11" y="63"/>
                </a:lnTo>
                <a:lnTo>
                  <a:pt x="11" y="63"/>
                </a:lnTo>
                <a:lnTo>
                  <a:pt x="15" y="59"/>
                </a:lnTo>
                <a:lnTo>
                  <a:pt x="15" y="59"/>
                </a:lnTo>
                <a:lnTo>
                  <a:pt x="19" y="56"/>
                </a:lnTo>
                <a:lnTo>
                  <a:pt x="19" y="56"/>
                </a:lnTo>
                <a:lnTo>
                  <a:pt x="22" y="63"/>
                </a:lnTo>
                <a:lnTo>
                  <a:pt x="22" y="63"/>
                </a:lnTo>
                <a:lnTo>
                  <a:pt x="11" y="67"/>
                </a:lnTo>
                <a:lnTo>
                  <a:pt x="11" y="67"/>
                </a:lnTo>
                <a:lnTo>
                  <a:pt x="8" y="67"/>
                </a:lnTo>
                <a:lnTo>
                  <a:pt x="8" y="67"/>
                </a:lnTo>
                <a:lnTo>
                  <a:pt x="11" y="74"/>
                </a:lnTo>
                <a:lnTo>
                  <a:pt x="11" y="74"/>
                </a:lnTo>
                <a:lnTo>
                  <a:pt x="15" y="78"/>
                </a:lnTo>
                <a:lnTo>
                  <a:pt x="15" y="78"/>
                </a:lnTo>
                <a:lnTo>
                  <a:pt x="26" y="74"/>
                </a:lnTo>
                <a:lnTo>
                  <a:pt x="26" y="74"/>
                </a:lnTo>
                <a:lnTo>
                  <a:pt x="37" y="67"/>
                </a:lnTo>
                <a:lnTo>
                  <a:pt x="37" y="70"/>
                </a:lnTo>
                <a:lnTo>
                  <a:pt x="37" y="70"/>
                </a:lnTo>
                <a:lnTo>
                  <a:pt x="37" y="70"/>
                </a:lnTo>
                <a:lnTo>
                  <a:pt x="30" y="74"/>
                </a:lnTo>
                <a:lnTo>
                  <a:pt x="30" y="74"/>
                </a:lnTo>
                <a:lnTo>
                  <a:pt x="33" y="81"/>
                </a:lnTo>
                <a:lnTo>
                  <a:pt x="33" y="81"/>
                </a:lnTo>
                <a:lnTo>
                  <a:pt x="45" y="81"/>
                </a:lnTo>
                <a:lnTo>
                  <a:pt x="48" y="78"/>
                </a:lnTo>
                <a:lnTo>
                  <a:pt x="48" y="74"/>
                </a:lnTo>
                <a:lnTo>
                  <a:pt x="48" y="67"/>
                </a:lnTo>
                <a:lnTo>
                  <a:pt x="48" y="67"/>
                </a:lnTo>
                <a:lnTo>
                  <a:pt x="70" y="78"/>
                </a:lnTo>
                <a:lnTo>
                  <a:pt x="70" y="78"/>
                </a:lnTo>
                <a:lnTo>
                  <a:pt x="78" y="70"/>
                </a:lnTo>
                <a:lnTo>
                  <a:pt x="78" y="70"/>
                </a:lnTo>
                <a:lnTo>
                  <a:pt x="78" y="70"/>
                </a:lnTo>
                <a:lnTo>
                  <a:pt x="78" y="70"/>
                </a:lnTo>
                <a:lnTo>
                  <a:pt x="63" y="63"/>
                </a:lnTo>
                <a:lnTo>
                  <a:pt x="63" y="63"/>
                </a:lnTo>
                <a:lnTo>
                  <a:pt x="67" y="56"/>
                </a:lnTo>
                <a:lnTo>
                  <a:pt x="67" y="56"/>
                </a:lnTo>
                <a:lnTo>
                  <a:pt x="78" y="63"/>
                </a:lnTo>
                <a:lnTo>
                  <a:pt x="78" y="63"/>
                </a:lnTo>
                <a:lnTo>
                  <a:pt x="85" y="52"/>
                </a:lnTo>
                <a:lnTo>
                  <a:pt x="85" y="52"/>
                </a:lnTo>
                <a:lnTo>
                  <a:pt x="70" y="45"/>
                </a:lnTo>
                <a:lnTo>
                  <a:pt x="63" y="41"/>
                </a:lnTo>
                <a:lnTo>
                  <a:pt x="81" y="41"/>
                </a:lnTo>
                <a:lnTo>
                  <a:pt x="81" y="30"/>
                </a:lnTo>
                <a:lnTo>
                  <a:pt x="45" y="30"/>
                </a:lnTo>
                <a:lnTo>
                  <a:pt x="45" y="26"/>
                </a:lnTo>
                <a:lnTo>
                  <a:pt x="70" y="26"/>
                </a:lnTo>
                <a:lnTo>
                  <a:pt x="70" y="19"/>
                </a:lnTo>
                <a:lnTo>
                  <a:pt x="48" y="19"/>
                </a:lnTo>
                <a:lnTo>
                  <a:pt x="48" y="15"/>
                </a:lnTo>
                <a:lnTo>
                  <a:pt x="74" y="15"/>
                </a:lnTo>
                <a:lnTo>
                  <a:pt x="74" y="8"/>
                </a:lnTo>
                <a:lnTo>
                  <a:pt x="48" y="8"/>
                </a:lnTo>
                <a:lnTo>
                  <a:pt x="48" y="8"/>
                </a:lnTo>
                <a:lnTo>
                  <a:pt x="52" y="0"/>
                </a:lnTo>
                <a:lnTo>
                  <a:pt x="52" y="0"/>
                </a:lnTo>
                <a:lnTo>
                  <a:pt x="37" y="0"/>
                </a:lnTo>
                <a:lnTo>
                  <a:pt x="37" y="0"/>
                </a:lnTo>
                <a:lnTo>
                  <a:pt x="37" y="8"/>
                </a:lnTo>
                <a:lnTo>
                  <a:pt x="11" y="8"/>
                </a:lnTo>
                <a:lnTo>
                  <a:pt x="11" y="15"/>
                </a:lnTo>
                <a:lnTo>
                  <a:pt x="37" y="15"/>
                </a:lnTo>
                <a:lnTo>
                  <a:pt x="33" y="19"/>
                </a:lnTo>
                <a:lnTo>
                  <a:pt x="11" y="19"/>
                </a:lnTo>
                <a:lnTo>
                  <a:pt x="11" y="19"/>
                </a:lnTo>
                <a:close/>
                <a:moveTo>
                  <a:pt x="59" y="48"/>
                </a:moveTo>
                <a:lnTo>
                  <a:pt x="59" y="48"/>
                </a:lnTo>
                <a:lnTo>
                  <a:pt x="52" y="59"/>
                </a:lnTo>
                <a:lnTo>
                  <a:pt x="52" y="59"/>
                </a:lnTo>
                <a:lnTo>
                  <a:pt x="52" y="59"/>
                </a:lnTo>
                <a:lnTo>
                  <a:pt x="52" y="59"/>
                </a:lnTo>
                <a:lnTo>
                  <a:pt x="48" y="56"/>
                </a:lnTo>
                <a:lnTo>
                  <a:pt x="48" y="59"/>
                </a:lnTo>
                <a:lnTo>
                  <a:pt x="48" y="48"/>
                </a:lnTo>
                <a:lnTo>
                  <a:pt x="48" y="48"/>
                </a:lnTo>
                <a:lnTo>
                  <a:pt x="48" y="45"/>
                </a:lnTo>
                <a:lnTo>
                  <a:pt x="48" y="45"/>
                </a:lnTo>
                <a:lnTo>
                  <a:pt x="48" y="41"/>
                </a:lnTo>
                <a:lnTo>
                  <a:pt x="48" y="41"/>
                </a:lnTo>
                <a:lnTo>
                  <a:pt x="37" y="41"/>
                </a:lnTo>
                <a:lnTo>
                  <a:pt x="37" y="59"/>
                </a:lnTo>
                <a:lnTo>
                  <a:pt x="37" y="59"/>
                </a:lnTo>
                <a:lnTo>
                  <a:pt x="37" y="56"/>
                </a:lnTo>
                <a:lnTo>
                  <a:pt x="37" y="56"/>
                </a:lnTo>
                <a:lnTo>
                  <a:pt x="30" y="59"/>
                </a:lnTo>
                <a:lnTo>
                  <a:pt x="33" y="56"/>
                </a:lnTo>
                <a:lnTo>
                  <a:pt x="33" y="56"/>
                </a:lnTo>
                <a:lnTo>
                  <a:pt x="30" y="48"/>
                </a:lnTo>
                <a:lnTo>
                  <a:pt x="30" y="48"/>
                </a:lnTo>
                <a:lnTo>
                  <a:pt x="37" y="41"/>
                </a:lnTo>
                <a:lnTo>
                  <a:pt x="48" y="41"/>
                </a:lnTo>
                <a:lnTo>
                  <a:pt x="48" y="41"/>
                </a:lnTo>
                <a:lnTo>
                  <a:pt x="59" y="48"/>
                </a:lnTo>
                <a:lnTo>
                  <a:pt x="59" y="48"/>
                </a:lnTo>
                <a:lnTo>
                  <a:pt x="59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9550400" y="4662180"/>
            <a:ext cx="117475" cy="122238"/>
          </a:xfrm>
          <a:custGeom>
            <a:avLst/>
            <a:gdLst>
              <a:gd name="T0" fmla="*/ 59 w 74"/>
              <a:gd name="T1" fmla="*/ 19 h 77"/>
              <a:gd name="T2" fmla="*/ 48 w 74"/>
              <a:gd name="T3" fmla="*/ 11 h 77"/>
              <a:gd name="T4" fmla="*/ 48 w 74"/>
              <a:gd name="T5" fmla="*/ 4 h 77"/>
              <a:gd name="T6" fmla="*/ 52 w 74"/>
              <a:gd name="T7" fmla="*/ 4 h 77"/>
              <a:gd name="T8" fmla="*/ 48 w 74"/>
              <a:gd name="T9" fmla="*/ 4 h 77"/>
              <a:gd name="T10" fmla="*/ 41 w 74"/>
              <a:gd name="T11" fmla="*/ 4 h 77"/>
              <a:gd name="T12" fmla="*/ 41 w 74"/>
              <a:gd name="T13" fmla="*/ 37 h 77"/>
              <a:gd name="T14" fmla="*/ 34 w 74"/>
              <a:gd name="T15" fmla="*/ 19 h 77"/>
              <a:gd name="T16" fmla="*/ 26 w 74"/>
              <a:gd name="T17" fmla="*/ 7 h 77"/>
              <a:gd name="T18" fmla="*/ 26 w 74"/>
              <a:gd name="T19" fmla="*/ 0 h 77"/>
              <a:gd name="T20" fmla="*/ 26 w 74"/>
              <a:gd name="T21" fmla="*/ 0 h 77"/>
              <a:gd name="T22" fmla="*/ 26 w 74"/>
              <a:gd name="T23" fmla="*/ 0 h 77"/>
              <a:gd name="T24" fmla="*/ 15 w 74"/>
              <a:gd name="T25" fmla="*/ 0 h 77"/>
              <a:gd name="T26" fmla="*/ 15 w 74"/>
              <a:gd name="T27" fmla="*/ 41 h 77"/>
              <a:gd name="T28" fmla="*/ 11 w 74"/>
              <a:gd name="T29" fmla="*/ 59 h 77"/>
              <a:gd name="T30" fmla="*/ 0 w 74"/>
              <a:gd name="T31" fmla="*/ 70 h 77"/>
              <a:gd name="T32" fmla="*/ 11 w 74"/>
              <a:gd name="T33" fmla="*/ 77 h 77"/>
              <a:gd name="T34" fmla="*/ 19 w 74"/>
              <a:gd name="T35" fmla="*/ 66 h 77"/>
              <a:gd name="T36" fmla="*/ 22 w 74"/>
              <a:gd name="T37" fmla="*/ 59 h 77"/>
              <a:gd name="T38" fmla="*/ 26 w 74"/>
              <a:gd name="T39" fmla="*/ 26 h 77"/>
              <a:gd name="T40" fmla="*/ 30 w 74"/>
              <a:gd name="T41" fmla="*/ 48 h 77"/>
              <a:gd name="T42" fmla="*/ 37 w 74"/>
              <a:gd name="T43" fmla="*/ 44 h 77"/>
              <a:gd name="T44" fmla="*/ 41 w 74"/>
              <a:gd name="T45" fmla="*/ 44 h 77"/>
              <a:gd name="T46" fmla="*/ 48 w 74"/>
              <a:gd name="T47" fmla="*/ 74 h 77"/>
              <a:gd name="T48" fmla="*/ 48 w 74"/>
              <a:gd name="T49" fmla="*/ 22 h 77"/>
              <a:gd name="T50" fmla="*/ 56 w 74"/>
              <a:gd name="T51" fmla="*/ 48 h 77"/>
              <a:gd name="T52" fmla="*/ 63 w 74"/>
              <a:gd name="T53" fmla="*/ 77 h 77"/>
              <a:gd name="T54" fmla="*/ 74 w 74"/>
              <a:gd name="T55" fmla="*/ 4 h 77"/>
              <a:gd name="T56" fmla="*/ 74 w 74"/>
              <a:gd name="T57" fmla="*/ 0 h 77"/>
              <a:gd name="T58" fmla="*/ 74 w 74"/>
              <a:gd name="T59" fmla="*/ 0 h 77"/>
              <a:gd name="T60" fmla="*/ 74 w 74"/>
              <a:gd name="T61" fmla="*/ 0 h 77"/>
              <a:gd name="T62" fmla="*/ 63 w 74"/>
              <a:gd name="T63" fmla="*/ 0 h 77"/>
              <a:gd name="T64" fmla="*/ 63 w 74"/>
              <a:gd name="T65" fmla="*/ 37 h 77"/>
              <a:gd name="T66" fmla="*/ 59 w 74"/>
              <a:gd name="T67" fmla="*/ 19 h 77"/>
              <a:gd name="T68" fmla="*/ 11 w 74"/>
              <a:gd name="T69" fmla="*/ 37 h 77"/>
              <a:gd name="T70" fmla="*/ 15 w 74"/>
              <a:gd name="T71" fmla="*/ 19 h 77"/>
              <a:gd name="T72" fmla="*/ 4 w 74"/>
              <a:gd name="T73" fmla="*/ 19 h 77"/>
              <a:gd name="T74" fmla="*/ 4 w 74"/>
              <a:gd name="T75" fmla="*/ 22 h 77"/>
              <a:gd name="T76" fmla="*/ 0 w 74"/>
              <a:gd name="T77" fmla="*/ 44 h 77"/>
              <a:gd name="T78" fmla="*/ 11 w 74"/>
              <a:gd name="T79" fmla="*/ 48 h 77"/>
              <a:gd name="T80" fmla="*/ 11 w 74"/>
              <a:gd name="T81" fmla="*/ 37 h 77"/>
              <a:gd name="T82" fmla="*/ 11 w 74"/>
              <a:gd name="T83" fmla="*/ 3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4" h="77">
                <a:moveTo>
                  <a:pt x="59" y="19"/>
                </a:moveTo>
                <a:lnTo>
                  <a:pt x="59" y="19"/>
                </a:lnTo>
                <a:lnTo>
                  <a:pt x="48" y="19"/>
                </a:lnTo>
                <a:lnTo>
                  <a:pt x="48" y="11"/>
                </a:lnTo>
                <a:lnTo>
                  <a:pt x="48" y="11"/>
                </a:lnTo>
                <a:lnTo>
                  <a:pt x="48" y="4"/>
                </a:lnTo>
                <a:lnTo>
                  <a:pt x="48" y="4"/>
                </a:lnTo>
                <a:lnTo>
                  <a:pt x="52" y="4"/>
                </a:lnTo>
                <a:lnTo>
                  <a:pt x="52" y="4"/>
                </a:lnTo>
                <a:lnTo>
                  <a:pt x="48" y="4"/>
                </a:lnTo>
                <a:lnTo>
                  <a:pt x="48" y="4"/>
                </a:lnTo>
                <a:lnTo>
                  <a:pt x="41" y="4"/>
                </a:lnTo>
                <a:lnTo>
                  <a:pt x="41" y="37"/>
                </a:lnTo>
                <a:lnTo>
                  <a:pt x="41" y="37"/>
                </a:lnTo>
                <a:lnTo>
                  <a:pt x="34" y="19"/>
                </a:lnTo>
                <a:lnTo>
                  <a:pt x="34" y="19"/>
                </a:lnTo>
                <a:lnTo>
                  <a:pt x="26" y="19"/>
                </a:lnTo>
                <a:lnTo>
                  <a:pt x="26" y="7"/>
                </a:lnTo>
                <a:lnTo>
                  <a:pt x="26" y="7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15" y="0"/>
                </a:lnTo>
                <a:lnTo>
                  <a:pt x="15" y="41"/>
                </a:lnTo>
                <a:lnTo>
                  <a:pt x="15" y="41"/>
                </a:lnTo>
                <a:lnTo>
                  <a:pt x="15" y="52"/>
                </a:lnTo>
                <a:lnTo>
                  <a:pt x="11" y="59"/>
                </a:lnTo>
                <a:lnTo>
                  <a:pt x="11" y="59"/>
                </a:lnTo>
                <a:lnTo>
                  <a:pt x="0" y="70"/>
                </a:lnTo>
                <a:lnTo>
                  <a:pt x="0" y="70"/>
                </a:lnTo>
                <a:lnTo>
                  <a:pt x="11" y="77"/>
                </a:lnTo>
                <a:lnTo>
                  <a:pt x="11" y="77"/>
                </a:lnTo>
                <a:lnTo>
                  <a:pt x="19" y="66"/>
                </a:lnTo>
                <a:lnTo>
                  <a:pt x="22" y="59"/>
                </a:lnTo>
                <a:lnTo>
                  <a:pt x="22" y="59"/>
                </a:lnTo>
                <a:lnTo>
                  <a:pt x="26" y="41"/>
                </a:lnTo>
                <a:lnTo>
                  <a:pt x="26" y="26"/>
                </a:lnTo>
                <a:lnTo>
                  <a:pt x="26" y="26"/>
                </a:lnTo>
                <a:lnTo>
                  <a:pt x="30" y="48"/>
                </a:lnTo>
                <a:lnTo>
                  <a:pt x="30" y="48"/>
                </a:lnTo>
                <a:lnTo>
                  <a:pt x="37" y="44"/>
                </a:lnTo>
                <a:lnTo>
                  <a:pt x="37" y="44"/>
                </a:lnTo>
                <a:lnTo>
                  <a:pt x="41" y="44"/>
                </a:lnTo>
                <a:lnTo>
                  <a:pt x="41" y="74"/>
                </a:lnTo>
                <a:lnTo>
                  <a:pt x="48" y="74"/>
                </a:lnTo>
                <a:lnTo>
                  <a:pt x="48" y="22"/>
                </a:lnTo>
                <a:lnTo>
                  <a:pt x="48" y="22"/>
                </a:lnTo>
                <a:lnTo>
                  <a:pt x="56" y="48"/>
                </a:lnTo>
                <a:lnTo>
                  <a:pt x="56" y="48"/>
                </a:lnTo>
                <a:lnTo>
                  <a:pt x="63" y="44"/>
                </a:lnTo>
                <a:lnTo>
                  <a:pt x="63" y="77"/>
                </a:lnTo>
                <a:lnTo>
                  <a:pt x="74" y="77"/>
                </a:lnTo>
                <a:lnTo>
                  <a:pt x="74" y="4"/>
                </a:lnTo>
                <a:lnTo>
                  <a:pt x="74" y="4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63" y="0"/>
                </a:lnTo>
                <a:lnTo>
                  <a:pt x="63" y="37"/>
                </a:lnTo>
                <a:lnTo>
                  <a:pt x="63" y="37"/>
                </a:lnTo>
                <a:lnTo>
                  <a:pt x="59" y="19"/>
                </a:lnTo>
                <a:lnTo>
                  <a:pt x="59" y="19"/>
                </a:lnTo>
                <a:lnTo>
                  <a:pt x="59" y="19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5" y="19"/>
                </a:lnTo>
                <a:lnTo>
                  <a:pt x="15" y="19"/>
                </a:lnTo>
                <a:lnTo>
                  <a:pt x="4" y="19"/>
                </a:lnTo>
                <a:lnTo>
                  <a:pt x="4" y="19"/>
                </a:lnTo>
                <a:lnTo>
                  <a:pt x="4" y="22"/>
                </a:lnTo>
                <a:lnTo>
                  <a:pt x="4" y="22"/>
                </a:lnTo>
                <a:lnTo>
                  <a:pt x="0" y="44"/>
                </a:lnTo>
                <a:lnTo>
                  <a:pt x="0" y="44"/>
                </a:lnTo>
                <a:lnTo>
                  <a:pt x="11" y="48"/>
                </a:lnTo>
                <a:lnTo>
                  <a:pt x="11" y="48"/>
                </a:lnTo>
                <a:lnTo>
                  <a:pt x="11" y="37"/>
                </a:lnTo>
                <a:lnTo>
                  <a:pt x="11" y="37"/>
                </a:lnTo>
                <a:lnTo>
                  <a:pt x="1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/>
          </p:cNvSpPr>
          <p:nvPr/>
        </p:nvSpPr>
        <p:spPr bwMode="auto">
          <a:xfrm>
            <a:off x="9691688" y="4655830"/>
            <a:ext cx="122238" cy="128588"/>
          </a:xfrm>
          <a:custGeom>
            <a:avLst/>
            <a:gdLst>
              <a:gd name="T0" fmla="*/ 48 w 77"/>
              <a:gd name="T1" fmla="*/ 11 h 81"/>
              <a:gd name="T2" fmla="*/ 48 w 77"/>
              <a:gd name="T3" fmla="*/ 11 h 81"/>
              <a:gd name="T4" fmla="*/ 48 w 77"/>
              <a:gd name="T5" fmla="*/ 8 h 81"/>
              <a:gd name="T6" fmla="*/ 48 w 77"/>
              <a:gd name="T7" fmla="*/ 8 h 81"/>
              <a:gd name="T8" fmla="*/ 44 w 77"/>
              <a:gd name="T9" fmla="*/ 0 h 81"/>
              <a:gd name="T10" fmla="*/ 44 w 77"/>
              <a:gd name="T11" fmla="*/ 0 h 81"/>
              <a:gd name="T12" fmla="*/ 37 w 77"/>
              <a:gd name="T13" fmla="*/ 4 h 81"/>
              <a:gd name="T14" fmla="*/ 37 w 77"/>
              <a:gd name="T15" fmla="*/ 4 h 81"/>
              <a:gd name="T16" fmla="*/ 29 w 77"/>
              <a:gd name="T17" fmla="*/ 4 h 81"/>
              <a:gd name="T18" fmla="*/ 29 w 77"/>
              <a:gd name="T19" fmla="*/ 4 h 81"/>
              <a:gd name="T20" fmla="*/ 33 w 77"/>
              <a:gd name="T21" fmla="*/ 15 h 81"/>
              <a:gd name="T22" fmla="*/ 0 w 77"/>
              <a:gd name="T23" fmla="*/ 15 h 81"/>
              <a:gd name="T24" fmla="*/ 0 w 77"/>
              <a:gd name="T25" fmla="*/ 26 h 81"/>
              <a:gd name="T26" fmla="*/ 33 w 77"/>
              <a:gd name="T27" fmla="*/ 26 h 81"/>
              <a:gd name="T28" fmla="*/ 33 w 77"/>
              <a:gd name="T29" fmla="*/ 34 h 81"/>
              <a:gd name="T30" fmla="*/ 11 w 77"/>
              <a:gd name="T31" fmla="*/ 34 h 81"/>
              <a:gd name="T32" fmla="*/ 11 w 77"/>
              <a:gd name="T33" fmla="*/ 74 h 81"/>
              <a:gd name="T34" fmla="*/ 22 w 77"/>
              <a:gd name="T35" fmla="*/ 74 h 81"/>
              <a:gd name="T36" fmla="*/ 22 w 77"/>
              <a:gd name="T37" fmla="*/ 45 h 81"/>
              <a:gd name="T38" fmla="*/ 33 w 77"/>
              <a:gd name="T39" fmla="*/ 45 h 81"/>
              <a:gd name="T40" fmla="*/ 33 w 77"/>
              <a:gd name="T41" fmla="*/ 81 h 81"/>
              <a:gd name="T42" fmla="*/ 44 w 77"/>
              <a:gd name="T43" fmla="*/ 81 h 81"/>
              <a:gd name="T44" fmla="*/ 44 w 77"/>
              <a:gd name="T45" fmla="*/ 45 h 81"/>
              <a:gd name="T46" fmla="*/ 59 w 77"/>
              <a:gd name="T47" fmla="*/ 45 h 81"/>
              <a:gd name="T48" fmla="*/ 59 w 77"/>
              <a:gd name="T49" fmla="*/ 59 h 81"/>
              <a:gd name="T50" fmla="*/ 59 w 77"/>
              <a:gd name="T51" fmla="*/ 59 h 81"/>
              <a:gd name="T52" fmla="*/ 55 w 77"/>
              <a:gd name="T53" fmla="*/ 63 h 81"/>
              <a:gd name="T54" fmla="*/ 48 w 77"/>
              <a:gd name="T55" fmla="*/ 63 h 81"/>
              <a:gd name="T56" fmla="*/ 48 w 77"/>
              <a:gd name="T57" fmla="*/ 63 h 81"/>
              <a:gd name="T58" fmla="*/ 51 w 77"/>
              <a:gd name="T59" fmla="*/ 74 h 81"/>
              <a:gd name="T60" fmla="*/ 51 w 77"/>
              <a:gd name="T61" fmla="*/ 74 h 81"/>
              <a:gd name="T62" fmla="*/ 66 w 77"/>
              <a:gd name="T63" fmla="*/ 74 h 81"/>
              <a:gd name="T64" fmla="*/ 66 w 77"/>
              <a:gd name="T65" fmla="*/ 70 h 81"/>
              <a:gd name="T66" fmla="*/ 70 w 77"/>
              <a:gd name="T67" fmla="*/ 67 h 81"/>
              <a:gd name="T68" fmla="*/ 70 w 77"/>
              <a:gd name="T69" fmla="*/ 34 h 81"/>
              <a:gd name="T70" fmla="*/ 44 w 77"/>
              <a:gd name="T71" fmla="*/ 34 h 81"/>
              <a:gd name="T72" fmla="*/ 44 w 77"/>
              <a:gd name="T73" fmla="*/ 26 h 81"/>
              <a:gd name="T74" fmla="*/ 77 w 77"/>
              <a:gd name="T75" fmla="*/ 26 h 81"/>
              <a:gd name="T76" fmla="*/ 77 w 77"/>
              <a:gd name="T77" fmla="*/ 15 h 81"/>
              <a:gd name="T78" fmla="*/ 40 w 77"/>
              <a:gd name="T79" fmla="*/ 15 h 81"/>
              <a:gd name="T80" fmla="*/ 40 w 77"/>
              <a:gd name="T81" fmla="*/ 15 h 81"/>
              <a:gd name="T82" fmla="*/ 48 w 77"/>
              <a:gd name="T83" fmla="*/ 11 h 81"/>
              <a:gd name="T84" fmla="*/ 48 w 77"/>
              <a:gd name="T85" fmla="*/ 11 h 81"/>
              <a:gd name="T86" fmla="*/ 48 w 77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1">
                <a:moveTo>
                  <a:pt x="48" y="11"/>
                </a:moveTo>
                <a:lnTo>
                  <a:pt x="48" y="11"/>
                </a:lnTo>
                <a:lnTo>
                  <a:pt x="48" y="8"/>
                </a:lnTo>
                <a:lnTo>
                  <a:pt x="48" y="8"/>
                </a:lnTo>
                <a:lnTo>
                  <a:pt x="44" y="0"/>
                </a:lnTo>
                <a:lnTo>
                  <a:pt x="44" y="0"/>
                </a:lnTo>
                <a:lnTo>
                  <a:pt x="37" y="4"/>
                </a:lnTo>
                <a:lnTo>
                  <a:pt x="37" y="4"/>
                </a:lnTo>
                <a:lnTo>
                  <a:pt x="29" y="4"/>
                </a:lnTo>
                <a:lnTo>
                  <a:pt x="29" y="4"/>
                </a:lnTo>
                <a:lnTo>
                  <a:pt x="33" y="15"/>
                </a:lnTo>
                <a:lnTo>
                  <a:pt x="0" y="15"/>
                </a:lnTo>
                <a:lnTo>
                  <a:pt x="0" y="26"/>
                </a:lnTo>
                <a:lnTo>
                  <a:pt x="33" y="26"/>
                </a:lnTo>
                <a:lnTo>
                  <a:pt x="33" y="34"/>
                </a:lnTo>
                <a:lnTo>
                  <a:pt x="11" y="34"/>
                </a:lnTo>
                <a:lnTo>
                  <a:pt x="11" y="74"/>
                </a:lnTo>
                <a:lnTo>
                  <a:pt x="22" y="74"/>
                </a:lnTo>
                <a:lnTo>
                  <a:pt x="22" y="45"/>
                </a:lnTo>
                <a:lnTo>
                  <a:pt x="33" y="45"/>
                </a:lnTo>
                <a:lnTo>
                  <a:pt x="33" y="81"/>
                </a:lnTo>
                <a:lnTo>
                  <a:pt x="44" y="81"/>
                </a:lnTo>
                <a:lnTo>
                  <a:pt x="44" y="45"/>
                </a:lnTo>
                <a:lnTo>
                  <a:pt x="59" y="45"/>
                </a:lnTo>
                <a:lnTo>
                  <a:pt x="59" y="59"/>
                </a:lnTo>
                <a:lnTo>
                  <a:pt x="59" y="59"/>
                </a:lnTo>
                <a:lnTo>
                  <a:pt x="55" y="63"/>
                </a:lnTo>
                <a:lnTo>
                  <a:pt x="48" y="63"/>
                </a:lnTo>
                <a:lnTo>
                  <a:pt x="48" y="63"/>
                </a:lnTo>
                <a:lnTo>
                  <a:pt x="51" y="74"/>
                </a:lnTo>
                <a:lnTo>
                  <a:pt x="51" y="74"/>
                </a:lnTo>
                <a:lnTo>
                  <a:pt x="66" y="74"/>
                </a:lnTo>
                <a:lnTo>
                  <a:pt x="66" y="70"/>
                </a:lnTo>
                <a:lnTo>
                  <a:pt x="70" y="67"/>
                </a:lnTo>
                <a:lnTo>
                  <a:pt x="70" y="34"/>
                </a:lnTo>
                <a:lnTo>
                  <a:pt x="44" y="34"/>
                </a:lnTo>
                <a:lnTo>
                  <a:pt x="44" y="26"/>
                </a:lnTo>
                <a:lnTo>
                  <a:pt x="77" y="26"/>
                </a:lnTo>
                <a:lnTo>
                  <a:pt x="77" y="15"/>
                </a:lnTo>
                <a:lnTo>
                  <a:pt x="40" y="15"/>
                </a:lnTo>
                <a:lnTo>
                  <a:pt x="40" y="15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 noEditPoints="1"/>
          </p:cNvSpPr>
          <p:nvPr/>
        </p:nvSpPr>
        <p:spPr bwMode="auto">
          <a:xfrm>
            <a:off x="10567988" y="5381317"/>
            <a:ext cx="122238" cy="128588"/>
          </a:xfrm>
          <a:custGeom>
            <a:avLst/>
            <a:gdLst>
              <a:gd name="T0" fmla="*/ 33 w 77"/>
              <a:gd name="T1" fmla="*/ 26 h 81"/>
              <a:gd name="T2" fmla="*/ 8 w 77"/>
              <a:gd name="T3" fmla="*/ 81 h 81"/>
              <a:gd name="T4" fmla="*/ 15 w 77"/>
              <a:gd name="T5" fmla="*/ 33 h 81"/>
              <a:gd name="T6" fmla="*/ 22 w 77"/>
              <a:gd name="T7" fmla="*/ 37 h 81"/>
              <a:gd name="T8" fmla="*/ 26 w 77"/>
              <a:gd name="T9" fmla="*/ 44 h 81"/>
              <a:gd name="T10" fmla="*/ 19 w 77"/>
              <a:gd name="T11" fmla="*/ 52 h 81"/>
              <a:gd name="T12" fmla="*/ 33 w 77"/>
              <a:gd name="T13" fmla="*/ 59 h 81"/>
              <a:gd name="T14" fmla="*/ 19 w 77"/>
              <a:gd name="T15" fmla="*/ 66 h 81"/>
              <a:gd name="T16" fmla="*/ 33 w 77"/>
              <a:gd name="T17" fmla="*/ 77 h 81"/>
              <a:gd name="T18" fmla="*/ 44 w 77"/>
              <a:gd name="T19" fmla="*/ 66 h 81"/>
              <a:gd name="T20" fmla="*/ 59 w 77"/>
              <a:gd name="T21" fmla="*/ 59 h 81"/>
              <a:gd name="T22" fmla="*/ 44 w 77"/>
              <a:gd name="T23" fmla="*/ 52 h 81"/>
              <a:gd name="T24" fmla="*/ 55 w 77"/>
              <a:gd name="T25" fmla="*/ 44 h 81"/>
              <a:gd name="T26" fmla="*/ 48 w 77"/>
              <a:gd name="T27" fmla="*/ 44 h 81"/>
              <a:gd name="T28" fmla="*/ 52 w 77"/>
              <a:gd name="T29" fmla="*/ 41 h 81"/>
              <a:gd name="T30" fmla="*/ 55 w 77"/>
              <a:gd name="T31" fmla="*/ 41 h 81"/>
              <a:gd name="T32" fmla="*/ 59 w 77"/>
              <a:gd name="T33" fmla="*/ 33 h 81"/>
              <a:gd name="T34" fmla="*/ 59 w 77"/>
              <a:gd name="T35" fmla="*/ 66 h 81"/>
              <a:gd name="T36" fmla="*/ 55 w 77"/>
              <a:gd name="T37" fmla="*/ 70 h 81"/>
              <a:gd name="T38" fmla="*/ 52 w 77"/>
              <a:gd name="T39" fmla="*/ 70 h 81"/>
              <a:gd name="T40" fmla="*/ 55 w 77"/>
              <a:gd name="T41" fmla="*/ 81 h 81"/>
              <a:gd name="T42" fmla="*/ 70 w 77"/>
              <a:gd name="T43" fmla="*/ 77 h 81"/>
              <a:gd name="T44" fmla="*/ 70 w 77"/>
              <a:gd name="T45" fmla="*/ 70 h 81"/>
              <a:gd name="T46" fmla="*/ 44 w 77"/>
              <a:gd name="T47" fmla="*/ 26 h 81"/>
              <a:gd name="T48" fmla="*/ 77 w 77"/>
              <a:gd name="T49" fmla="*/ 19 h 81"/>
              <a:gd name="T50" fmla="*/ 44 w 77"/>
              <a:gd name="T51" fmla="*/ 11 h 81"/>
              <a:gd name="T52" fmla="*/ 44 w 77"/>
              <a:gd name="T53" fmla="*/ 4 h 81"/>
              <a:gd name="T54" fmla="*/ 44 w 77"/>
              <a:gd name="T55" fmla="*/ 0 h 81"/>
              <a:gd name="T56" fmla="*/ 33 w 77"/>
              <a:gd name="T57" fmla="*/ 11 h 81"/>
              <a:gd name="T58" fmla="*/ 0 w 77"/>
              <a:gd name="T59" fmla="*/ 19 h 81"/>
              <a:gd name="T60" fmla="*/ 33 w 77"/>
              <a:gd name="T61" fmla="*/ 19 h 81"/>
              <a:gd name="T62" fmla="*/ 37 w 77"/>
              <a:gd name="T63" fmla="*/ 41 h 81"/>
              <a:gd name="T64" fmla="*/ 33 w 77"/>
              <a:gd name="T65" fmla="*/ 37 h 81"/>
              <a:gd name="T66" fmla="*/ 33 w 77"/>
              <a:gd name="T67" fmla="*/ 33 h 81"/>
              <a:gd name="T68" fmla="*/ 44 w 77"/>
              <a:gd name="T69" fmla="*/ 33 h 81"/>
              <a:gd name="T70" fmla="*/ 30 w 77"/>
              <a:gd name="T71" fmla="*/ 44 h 81"/>
              <a:gd name="T72" fmla="*/ 37 w 77"/>
              <a:gd name="T73" fmla="*/ 4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7" h="81">
                <a:moveTo>
                  <a:pt x="33" y="19"/>
                </a:moveTo>
                <a:lnTo>
                  <a:pt x="33" y="26"/>
                </a:lnTo>
                <a:lnTo>
                  <a:pt x="8" y="26"/>
                </a:lnTo>
                <a:lnTo>
                  <a:pt x="8" y="81"/>
                </a:lnTo>
                <a:lnTo>
                  <a:pt x="15" y="81"/>
                </a:lnTo>
                <a:lnTo>
                  <a:pt x="15" y="33"/>
                </a:lnTo>
                <a:lnTo>
                  <a:pt x="30" y="33"/>
                </a:lnTo>
                <a:lnTo>
                  <a:pt x="22" y="37"/>
                </a:lnTo>
                <a:lnTo>
                  <a:pt x="22" y="37"/>
                </a:lnTo>
                <a:lnTo>
                  <a:pt x="26" y="44"/>
                </a:lnTo>
                <a:lnTo>
                  <a:pt x="19" y="44"/>
                </a:lnTo>
                <a:lnTo>
                  <a:pt x="19" y="52"/>
                </a:lnTo>
                <a:lnTo>
                  <a:pt x="33" y="52"/>
                </a:lnTo>
                <a:lnTo>
                  <a:pt x="33" y="59"/>
                </a:lnTo>
                <a:lnTo>
                  <a:pt x="19" y="59"/>
                </a:lnTo>
                <a:lnTo>
                  <a:pt x="19" y="66"/>
                </a:lnTo>
                <a:lnTo>
                  <a:pt x="33" y="66"/>
                </a:lnTo>
                <a:lnTo>
                  <a:pt x="33" y="77"/>
                </a:lnTo>
                <a:lnTo>
                  <a:pt x="44" y="77"/>
                </a:lnTo>
                <a:lnTo>
                  <a:pt x="44" y="66"/>
                </a:lnTo>
                <a:lnTo>
                  <a:pt x="59" y="66"/>
                </a:lnTo>
                <a:lnTo>
                  <a:pt x="59" y="59"/>
                </a:lnTo>
                <a:lnTo>
                  <a:pt x="44" y="59"/>
                </a:lnTo>
                <a:lnTo>
                  <a:pt x="44" y="52"/>
                </a:lnTo>
                <a:lnTo>
                  <a:pt x="55" y="52"/>
                </a:lnTo>
                <a:lnTo>
                  <a:pt x="55" y="44"/>
                </a:lnTo>
                <a:lnTo>
                  <a:pt x="48" y="44"/>
                </a:lnTo>
                <a:lnTo>
                  <a:pt x="48" y="44"/>
                </a:lnTo>
                <a:lnTo>
                  <a:pt x="52" y="41"/>
                </a:lnTo>
                <a:lnTo>
                  <a:pt x="52" y="41"/>
                </a:lnTo>
                <a:lnTo>
                  <a:pt x="55" y="41"/>
                </a:lnTo>
                <a:lnTo>
                  <a:pt x="55" y="41"/>
                </a:lnTo>
                <a:lnTo>
                  <a:pt x="48" y="33"/>
                </a:lnTo>
                <a:lnTo>
                  <a:pt x="59" y="33"/>
                </a:lnTo>
                <a:lnTo>
                  <a:pt x="59" y="66"/>
                </a:lnTo>
                <a:lnTo>
                  <a:pt x="59" y="66"/>
                </a:lnTo>
                <a:lnTo>
                  <a:pt x="59" y="70"/>
                </a:lnTo>
                <a:lnTo>
                  <a:pt x="55" y="70"/>
                </a:lnTo>
                <a:lnTo>
                  <a:pt x="52" y="70"/>
                </a:lnTo>
                <a:lnTo>
                  <a:pt x="52" y="70"/>
                </a:lnTo>
                <a:lnTo>
                  <a:pt x="55" y="81"/>
                </a:lnTo>
                <a:lnTo>
                  <a:pt x="55" y="81"/>
                </a:lnTo>
                <a:lnTo>
                  <a:pt x="70" y="77"/>
                </a:lnTo>
                <a:lnTo>
                  <a:pt x="70" y="77"/>
                </a:lnTo>
                <a:lnTo>
                  <a:pt x="70" y="77"/>
                </a:lnTo>
                <a:lnTo>
                  <a:pt x="70" y="70"/>
                </a:lnTo>
                <a:lnTo>
                  <a:pt x="70" y="26"/>
                </a:lnTo>
                <a:lnTo>
                  <a:pt x="44" y="26"/>
                </a:lnTo>
                <a:lnTo>
                  <a:pt x="44" y="19"/>
                </a:lnTo>
                <a:lnTo>
                  <a:pt x="77" y="19"/>
                </a:lnTo>
                <a:lnTo>
                  <a:pt x="77" y="11"/>
                </a:lnTo>
                <a:lnTo>
                  <a:pt x="44" y="11"/>
                </a:lnTo>
                <a:lnTo>
                  <a:pt x="44" y="11"/>
                </a:lnTo>
                <a:lnTo>
                  <a:pt x="44" y="4"/>
                </a:lnTo>
                <a:lnTo>
                  <a:pt x="44" y="4"/>
                </a:lnTo>
                <a:lnTo>
                  <a:pt x="44" y="0"/>
                </a:lnTo>
                <a:lnTo>
                  <a:pt x="33" y="0"/>
                </a:lnTo>
                <a:lnTo>
                  <a:pt x="33" y="11"/>
                </a:lnTo>
                <a:lnTo>
                  <a:pt x="0" y="11"/>
                </a:lnTo>
                <a:lnTo>
                  <a:pt x="0" y="19"/>
                </a:lnTo>
                <a:lnTo>
                  <a:pt x="0" y="19"/>
                </a:lnTo>
                <a:lnTo>
                  <a:pt x="33" y="19"/>
                </a:lnTo>
                <a:lnTo>
                  <a:pt x="33" y="19"/>
                </a:lnTo>
                <a:close/>
                <a:moveTo>
                  <a:pt x="37" y="41"/>
                </a:moveTo>
                <a:lnTo>
                  <a:pt x="37" y="41"/>
                </a:lnTo>
                <a:lnTo>
                  <a:pt x="33" y="37"/>
                </a:lnTo>
                <a:lnTo>
                  <a:pt x="33" y="37"/>
                </a:lnTo>
                <a:lnTo>
                  <a:pt x="33" y="33"/>
                </a:lnTo>
                <a:lnTo>
                  <a:pt x="44" y="33"/>
                </a:lnTo>
                <a:lnTo>
                  <a:pt x="44" y="33"/>
                </a:lnTo>
                <a:lnTo>
                  <a:pt x="41" y="44"/>
                </a:lnTo>
                <a:lnTo>
                  <a:pt x="30" y="44"/>
                </a:lnTo>
                <a:lnTo>
                  <a:pt x="37" y="41"/>
                </a:lnTo>
                <a:lnTo>
                  <a:pt x="37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 noEditPoints="1"/>
          </p:cNvSpPr>
          <p:nvPr/>
        </p:nvSpPr>
        <p:spPr bwMode="auto">
          <a:xfrm>
            <a:off x="10702925" y="5387667"/>
            <a:ext cx="134938" cy="122238"/>
          </a:xfrm>
          <a:custGeom>
            <a:avLst/>
            <a:gdLst>
              <a:gd name="T0" fmla="*/ 26 w 85"/>
              <a:gd name="T1" fmla="*/ 18 h 77"/>
              <a:gd name="T2" fmla="*/ 18 w 85"/>
              <a:gd name="T3" fmla="*/ 0 h 77"/>
              <a:gd name="T4" fmla="*/ 7 w 85"/>
              <a:gd name="T5" fmla="*/ 3 h 77"/>
              <a:gd name="T6" fmla="*/ 15 w 85"/>
              <a:gd name="T7" fmla="*/ 22 h 77"/>
              <a:gd name="T8" fmla="*/ 48 w 85"/>
              <a:gd name="T9" fmla="*/ 18 h 77"/>
              <a:gd name="T10" fmla="*/ 29 w 85"/>
              <a:gd name="T11" fmla="*/ 62 h 77"/>
              <a:gd name="T12" fmla="*/ 40 w 85"/>
              <a:gd name="T13" fmla="*/ 51 h 77"/>
              <a:gd name="T14" fmla="*/ 48 w 85"/>
              <a:gd name="T15" fmla="*/ 62 h 77"/>
              <a:gd name="T16" fmla="*/ 59 w 85"/>
              <a:gd name="T17" fmla="*/ 51 h 77"/>
              <a:gd name="T18" fmla="*/ 66 w 85"/>
              <a:gd name="T19" fmla="*/ 55 h 77"/>
              <a:gd name="T20" fmla="*/ 66 w 85"/>
              <a:gd name="T21" fmla="*/ 55 h 77"/>
              <a:gd name="T22" fmla="*/ 59 w 85"/>
              <a:gd name="T23" fmla="*/ 55 h 77"/>
              <a:gd name="T24" fmla="*/ 62 w 85"/>
              <a:gd name="T25" fmla="*/ 62 h 77"/>
              <a:gd name="T26" fmla="*/ 77 w 85"/>
              <a:gd name="T27" fmla="*/ 55 h 77"/>
              <a:gd name="T28" fmla="*/ 66 w 85"/>
              <a:gd name="T29" fmla="*/ 18 h 77"/>
              <a:gd name="T30" fmla="*/ 62 w 85"/>
              <a:gd name="T31" fmla="*/ 18 h 77"/>
              <a:gd name="T32" fmla="*/ 77 w 85"/>
              <a:gd name="T33" fmla="*/ 0 h 77"/>
              <a:gd name="T34" fmla="*/ 29 w 85"/>
              <a:gd name="T35" fmla="*/ 7 h 77"/>
              <a:gd name="T36" fmla="*/ 55 w 85"/>
              <a:gd name="T37" fmla="*/ 15 h 77"/>
              <a:gd name="T38" fmla="*/ 51 w 85"/>
              <a:gd name="T39" fmla="*/ 11 h 77"/>
              <a:gd name="T40" fmla="*/ 44 w 85"/>
              <a:gd name="T41" fmla="*/ 11 h 77"/>
              <a:gd name="T42" fmla="*/ 48 w 85"/>
              <a:gd name="T43" fmla="*/ 18 h 77"/>
              <a:gd name="T44" fmla="*/ 48 w 85"/>
              <a:gd name="T45" fmla="*/ 26 h 77"/>
              <a:gd name="T46" fmla="*/ 40 w 85"/>
              <a:gd name="T47" fmla="*/ 33 h 77"/>
              <a:gd name="T48" fmla="*/ 48 w 85"/>
              <a:gd name="T49" fmla="*/ 26 h 77"/>
              <a:gd name="T50" fmla="*/ 59 w 85"/>
              <a:gd name="T51" fmla="*/ 33 h 77"/>
              <a:gd name="T52" fmla="*/ 66 w 85"/>
              <a:gd name="T53" fmla="*/ 26 h 77"/>
              <a:gd name="T54" fmla="*/ 59 w 85"/>
              <a:gd name="T55" fmla="*/ 33 h 77"/>
              <a:gd name="T56" fmla="*/ 48 w 85"/>
              <a:gd name="T57" fmla="*/ 40 h 77"/>
              <a:gd name="T58" fmla="*/ 40 w 85"/>
              <a:gd name="T59" fmla="*/ 44 h 77"/>
              <a:gd name="T60" fmla="*/ 48 w 85"/>
              <a:gd name="T61" fmla="*/ 40 h 77"/>
              <a:gd name="T62" fmla="*/ 59 w 85"/>
              <a:gd name="T63" fmla="*/ 40 h 77"/>
              <a:gd name="T64" fmla="*/ 66 w 85"/>
              <a:gd name="T65" fmla="*/ 44 h 77"/>
              <a:gd name="T66" fmla="*/ 59 w 85"/>
              <a:gd name="T67" fmla="*/ 40 h 77"/>
              <a:gd name="T68" fmla="*/ 26 w 85"/>
              <a:gd name="T69" fmla="*/ 55 h 77"/>
              <a:gd name="T70" fmla="*/ 4 w 85"/>
              <a:gd name="T71" fmla="*/ 26 h 77"/>
              <a:gd name="T72" fmla="*/ 15 w 85"/>
              <a:gd name="T73" fmla="*/ 37 h 77"/>
              <a:gd name="T74" fmla="*/ 15 w 85"/>
              <a:gd name="T75" fmla="*/ 59 h 77"/>
              <a:gd name="T76" fmla="*/ 0 w 85"/>
              <a:gd name="T77" fmla="*/ 66 h 77"/>
              <a:gd name="T78" fmla="*/ 11 w 85"/>
              <a:gd name="T79" fmla="*/ 77 h 77"/>
              <a:gd name="T80" fmla="*/ 18 w 85"/>
              <a:gd name="T81" fmla="*/ 66 h 77"/>
              <a:gd name="T82" fmla="*/ 18 w 85"/>
              <a:gd name="T83" fmla="*/ 70 h 77"/>
              <a:gd name="T84" fmla="*/ 29 w 85"/>
              <a:gd name="T85" fmla="*/ 73 h 77"/>
              <a:gd name="T86" fmla="*/ 81 w 85"/>
              <a:gd name="T87" fmla="*/ 77 h 77"/>
              <a:gd name="T88" fmla="*/ 85 w 85"/>
              <a:gd name="T89" fmla="*/ 66 h 77"/>
              <a:gd name="T90" fmla="*/ 59 w 85"/>
              <a:gd name="T91" fmla="*/ 66 h 77"/>
              <a:gd name="T92" fmla="*/ 44 w 85"/>
              <a:gd name="T93" fmla="*/ 66 h 77"/>
              <a:gd name="T94" fmla="*/ 29 w 85"/>
              <a:gd name="T95" fmla="*/ 62 h 77"/>
              <a:gd name="T96" fmla="*/ 26 w 85"/>
              <a:gd name="T97" fmla="*/ 55 h 77"/>
              <a:gd name="T98" fmla="*/ 26 w 85"/>
              <a:gd name="T99" fmla="*/ 5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5" h="77">
                <a:moveTo>
                  <a:pt x="15" y="22"/>
                </a:moveTo>
                <a:lnTo>
                  <a:pt x="26" y="18"/>
                </a:lnTo>
                <a:lnTo>
                  <a:pt x="26" y="18"/>
                </a:lnTo>
                <a:lnTo>
                  <a:pt x="18" y="0"/>
                </a:lnTo>
                <a:lnTo>
                  <a:pt x="7" y="3"/>
                </a:lnTo>
                <a:lnTo>
                  <a:pt x="7" y="3"/>
                </a:lnTo>
                <a:lnTo>
                  <a:pt x="15" y="22"/>
                </a:lnTo>
                <a:lnTo>
                  <a:pt x="15" y="22"/>
                </a:lnTo>
                <a:lnTo>
                  <a:pt x="15" y="22"/>
                </a:lnTo>
                <a:close/>
                <a:moveTo>
                  <a:pt x="48" y="18"/>
                </a:moveTo>
                <a:lnTo>
                  <a:pt x="29" y="18"/>
                </a:lnTo>
                <a:lnTo>
                  <a:pt x="29" y="62"/>
                </a:lnTo>
                <a:lnTo>
                  <a:pt x="40" y="62"/>
                </a:lnTo>
                <a:lnTo>
                  <a:pt x="40" y="51"/>
                </a:lnTo>
                <a:lnTo>
                  <a:pt x="48" y="51"/>
                </a:lnTo>
                <a:lnTo>
                  <a:pt x="48" y="62"/>
                </a:lnTo>
                <a:lnTo>
                  <a:pt x="59" y="62"/>
                </a:lnTo>
                <a:lnTo>
                  <a:pt x="59" y="51"/>
                </a:lnTo>
                <a:lnTo>
                  <a:pt x="66" y="51"/>
                </a:lnTo>
                <a:lnTo>
                  <a:pt x="66" y="55"/>
                </a:lnTo>
                <a:lnTo>
                  <a:pt x="66" y="55"/>
                </a:lnTo>
                <a:lnTo>
                  <a:pt x="66" y="55"/>
                </a:lnTo>
                <a:lnTo>
                  <a:pt x="59" y="55"/>
                </a:lnTo>
                <a:lnTo>
                  <a:pt x="59" y="55"/>
                </a:lnTo>
                <a:lnTo>
                  <a:pt x="62" y="62"/>
                </a:lnTo>
                <a:lnTo>
                  <a:pt x="62" y="62"/>
                </a:lnTo>
                <a:lnTo>
                  <a:pt x="73" y="62"/>
                </a:lnTo>
                <a:lnTo>
                  <a:pt x="77" y="55"/>
                </a:lnTo>
                <a:lnTo>
                  <a:pt x="77" y="18"/>
                </a:lnTo>
                <a:lnTo>
                  <a:pt x="66" y="18"/>
                </a:lnTo>
                <a:lnTo>
                  <a:pt x="66" y="18"/>
                </a:lnTo>
                <a:lnTo>
                  <a:pt x="62" y="18"/>
                </a:lnTo>
                <a:lnTo>
                  <a:pt x="62" y="18"/>
                </a:lnTo>
                <a:lnTo>
                  <a:pt x="77" y="0"/>
                </a:lnTo>
                <a:lnTo>
                  <a:pt x="29" y="0"/>
                </a:lnTo>
                <a:lnTo>
                  <a:pt x="29" y="7"/>
                </a:lnTo>
                <a:lnTo>
                  <a:pt x="59" y="7"/>
                </a:lnTo>
                <a:lnTo>
                  <a:pt x="55" y="15"/>
                </a:lnTo>
                <a:lnTo>
                  <a:pt x="55" y="15"/>
                </a:lnTo>
                <a:lnTo>
                  <a:pt x="51" y="11"/>
                </a:lnTo>
                <a:lnTo>
                  <a:pt x="51" y="11"/>
                </a:lnTo>
                <a:lnTo>
                  <a:pt x="44" y="11"/>
                </a:lnTo>
                <a:lnTo>
                  <a:pt x="40" y="15"/>
                </a:lnTo>
                <a:lnTo>
                  <a:pt x="48" y="18"/>
                </a:lnTo>
                <a:lnTo>
                  <a:pt x="48" y="18"/>
                </a:lnTo>
                <a:close/>
                <a:moveTo>
                  <a:pt x="48" y="26"/>
                </a:moveTo>
                <a:lnTo>
                  <a:pt x="48" y="33"/>
                </a:lnTo>
                <a:lnTo>
                  <a:pt x="40" y="33"/>
                </a:lnTo>
                <a:lnTo>
                  <a:pt x="40" y="26"/>
                </a:lnTo>
                <a:lnTo>
                  <a:pt x="48" y="26"/>
                </a:lnTo>
                <a:lnTo>
                  <a:pt x="48" y="26"/>
                </a:lnTo>
                <a:close/>
                <a:moveTo>
                  <a:pt x="59" y="33"/>
                </a:moveTo>
                <a:lnTo>
                  <a:pt x="59" y="26"/>
                </a:lnTo>
                <a:lnTo>
                  <a:pt x="66" y="26"/>
                </a:lnTo>
                <a:lnTo>
                  <a:pt x="66" y="33"/>
                </a:lnTo>
                <a:lnTo>
                  <a:pt x="59" y="33"/>
                </a:lnTo>
                <a:lnTo>
                  <a:pt x="59" y="33"/>
                </a:lnTo>
                <a:close/>
                <a:moveTo>
                  <a:pt x="48" y="40"/>
                </a:moveTo>
                <a:lnTo>
                  <a:pt x="48" y="44"/>
                </a:lnTo>
                <a:lnTo>
                  <a:pt x="40" y="44"/>
                </a:lnTo>
                <a:lnTo>
                  <a:pt x="40" y="40"/>
                </a:lnTo>
                <a:lnTo>
                  <a:pt x="48" y="40"/>
                </a:lnTo>
                <a:lnTo>
                  <a:pt x="48" y="40"/>
                </a:lnTo>
                <a:close/>
                <a:moveTo>
                  <a:pt x="59" y="40"/>
                </a:moveTo>
                <a:lnTo>
                  <a:pt x="66" y="40"/>
                </a:lnTo>
                <a:lnTo>
                  <a:pt x="66" y="44"/>
                </a:lnTo>
                <a:lnTo>
                  <a:pt x="59" y="44"/>
                </a:lnTo>
                <a:lnTo>
                  <a:pt x="59" y="40"/>
                </a:lnTo>
                <a:lnTo>
                  <a:pt x="59" y="40"/>
                </a:lnTo>
                <a:close/>
                <a:moveTo>
                  <a:pt x="26" y="55"/>
                </a:moveTo>
                <a:lnTo>
                  <a:pt x="26" y="26"/>
                </a:lnTo>
                <a:lnTo>
                  <a:pt x="4" y="26"/>
                </a:lnTo>
                <a:lnTo>
                  <a:pt x="4" y="37"/>
                </a:lnTo>
                <a:lnTo>
                  <a:pt x="15" y="37"/>
                </a:lnTo>
                <a:lnTo>
                  <a:pt x="15" y="59"/>
                </a:lnTo>
                <a:lnTo>
                  <a:pt x="15" y="59"/>
                </a:lnTo>
                <a:lnTo>
                  <a:pt x="0" y="66"/>
                </a:lnTo>
                <a:lnTo>
                  <a:pt x="0" y="66"/>
                </a:lnTo>
                <a:lnTo>
                  <a:pt x="7" y="77"/>
                </a:lnTo>
                <a:lnTo>
                  <a:pt x="11" y="77"/>
                </a:lnTo>
                <a:lnTo>
                  <a:pt x="11" y="77"/>
                </a:lnTo>
                <a:lnTo>
                  <a:pt x="18" y="66"/>
                </a:lnTo>
                <a:lnTo>
                  <a:pt x="18" y="66"/>
                </a:lnTo>
                <a:lnTo>
                  <a:pt x="18" y="70"/>
                </a:lnTo>
                <a:lnTo>
                  <a:pt x="18" y="70"/>
                </a:lnTo>
                <a:lnTo>
                  <a:pt x="29" y="73"/>
                </a:lnTo>
                <a:lnTo>
                  <a:pt x="44" y="77"/>
                </a:lnTo>
                <a:lnTo>
                  <a:pt x="81" y="77"/>
                </a:lnTo>
                <a:lnTo>
                  <a:pt x="81" y="77"/>
                </a:lnTo>
                <a:lnTo>
                  <a:pt x="85" y="66"/>
                </a:lnTo>
                <a:lnTo>
                  <a:pt x="85" y="66"/>
                </a:lnTo>
                <a:lnTo>
                  <a:pt x="59" y="66"/>
                </a:lnTo>
                <a:lnTo>
                  <a:pt x="44" y="66"/>
                </a:lnTo>
                <a:lnTo>
                  <a:pt x="44" y="66"/>
                </a:lnTo>
                <a:lnTo>
                  <a:pt x="44" y="66"/>
                </a:lnTo>
                <a:lnTo>
                  <a:pt x="29" y="62"/>
                </a:lnTo>
                <a:lnTo>
                  <a:pt x="26" y="59"/>
                </a:lnTo>
                <a:lnTo>
                  <a:pt x="26" y="55"/>
                </a:lnTo>
                <a:lnTo>
                  <a:pt x="26" y="55"/>
                </a:lnTo>
                <a:lnTo>
                  <a:pt x="26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/>
          </p:cNvSpPr>
          <p:nvPr/>
        </p:nvSpPr>
        <p:spPr bwMode="auto">
          <a:xfrm>
            <a:off x="10848975" y="5381317"/>
            <a:ext cx="122238" cy="128588"/>
          </a:xfrm>
          <a:custGeom>
            <a:avLst/>
            <a:gdLst>
              <a:gd name="T0" fmla="*/ 48 w 77"/>
              <a:gd name="T1" fmla="*/ 11 h 81"/>
              <a:gd name="T2" fmla="*/ 48 w 77"/>
              <a:gd name="T3" fmla="*/ 11 h 81"/>
              <a:gd name="T4" fmla="*/ 44 w 77"/>
              <a:gd name="T5" fmla="*/ 7 h 81"/>
              <a:gd name="T6" fmla="*/ 44 w 77"/>
              <a:gd name="T7" fmla="*/ 7 h 81"/>
              <a:gd name="T8" fmla="*/ 44 w 77"/>
              <a:gd name="T9" fmla="*/ 0 h 81"/>
              <a:gd name="T10" fmla="*/ 44 w 77"/>
              <a:gd name="T11" fmla="*/ 0 h 81"/>
              <a:gd name="T12" fmla="*/ 37 w 77"/>
              <a:gd name="T13" fmla="*/ 4 h 81"/>
              <a:gd name="T14" fmla="*/ 37 w 77"/>
              <a:gd name="T15" fmla="*/ 4 h 81"/>
              <a:gd name="T16" fmla="*/ 29 w 77"/>
              <a:gd name="T17" fmla="*/ 4 h 81"/>
              <a:gd name="T18" fmla="*/ 29 w 77"/>
              <a:gd name="T19" fmla="*/ 4 h 81"/>
              <a:gd name="T20" fmla="*/ 33 w 77"/>
              <a:gd name="T21" fmla="*/ 15 h 81"/>
              <a:gd name="T22" fmla="*/ 0 w 77"/>
              <a:gd name="T23" fmla="*/ 15 h 81"/>
              <a:gd name="T24" fmla="*/ 0 w 77"/>
              <a:gd name="T25" fmla="*/ 26 h 81"/>
              <a:gd name="T26" fmla="*/ 33 w 77"/>
              <a:gd name="T27" fmla="*/ 26 h 81"/>
              <a:gd name="T28" fmla="*/ 33 w 77"/>
              <a:gd name="T29" fmla="*/ 33 h 81"/>
              <a:gd name="T30" fmla="*/ 11 w 77"/>
              <a:gd name="T31" fmla="*/ 33 h 81"/>
              <a:gd name="T32" fmla="*/ 11 w 77"/>
              <a:gd name="T33" fmla="*/ 74 h 81"/>
              <a:gd name="T34" fmla="*/ 22 w 77"/>
              <a:gd name="T35" fmla="*/ 74 h 81"/>
              <a:gd name="T36" fmla="*/ 22 w 77"/>
              <a:gd name="T37" fmla="*/ 44 h 81"/>
              <a:gd name="T38" fmla="*/ 33 w 77"/>
              <a:gd name="T39" fmla="*/ 44 h 81"/>
              <a:gd name="T40" fmla="*/ 33 w 77"/>
              <a:gd name="T41" fmla="*/ 81 h 81"/>
              <a:gd name="T42" fmla="*/ 44 w 77"/>
              <a:gd name="T43" fmla="*/ 81 h 81"/>
              <a:gd name="T44" fmla="*/ 44 w 77"/>
              <a:gd name="T45" fmla="*/ 44 h 81"/>
              <a:gd name="T46" fmla="*/ 55 w 77"/>
              <a:gd name="T47" fmla="*/ 44 h 81"/>
              <a:gd name="T48" fmla="*/ 55 w 77"/>
              <a:gd name="T49" fmla="*/ 63 h 81"/>
              <a:gd name="T50" fmla="*/ 55 w 77"/>
              <a:gd name="T51" fmla="*/ 63 h 81"/>
              <a:gd name="T52" fmla="*/ 55 w 77"/>
              <a:gd name="T53" fmla="*/ 63 h 81"/>
              <a:gd name="T54" fmla="*/ 48 w 77"/>
              <a:gd name="T55" fmla="*/ 63 h 81"/>
              <a:gd name="T56" fmla="*/ 48 w 77"/>
              <a:gd name="T57" fmla="*/ 63 h 81"/>
              <a:gd name="T58" fmla="*/ 51 w 77"/>
              <a:gd name="T59" fmla="*/ 74 h 81"/>
              <a:gd name="T60" fmla="*/ 51 w 77"/>
              <a:gd name="T61" fmla="*/ 74 h 81"/>
              <a:gd name="T62" fmla="*/ 63 w 77"/>
              <a:gd name="T63" fmla="*/ 74 h 81"/>
              <a:gd name="T64" fmla="*/ 66 w 77"/>
              <a:gd name="T65" fmla="*/ 70 h 81"/>
              <a:gd name="T66" fmla="*/ 70 w 77"/>
              <a:gd name="T67" fmla="*/ 66 h 81"/>
              <a:gd name="T68" fmla="*/ 70 w 77"/>
              <a:gd name="T69" fmla="*/ 33 h 81"/>
              <a:gd name="T70" fmla="*/ 44 w 77"/>
              <a:gd name="T71" fmla="*/ 33 h 81"/>
              <a:gd name="T72" fmla="*/ 44 w 77"/>
              <a:gd name="T73" fmla="*/ 26 h 81"/>
              <a:gd name="T74" fmla="*/ 77 w 77"/>
              <a:gd name="T75" fmla="*/ 26 h 81"/>
              <a:gd name="T76" fmla="*/ 77 w 77"/>
              <a:gd name="T77" fmla="*/ 15 h 81"/>
              <a:gd name="T78" fmla="*/ 37 w 77"/>
              <a:gd name="T79" fmla="*/ 15 h 81"/>
              <a:gd name="T80" fmla="*/ 37 w 77"/>
              <a:gd name="T81" fmla="*/ 15 h 81"/>
              <a:gd name="T82" fmla="*/ 48 w 77"/>
              <a:gd name="T83" fmla="*/ 11 h 81"/>
              <a:gd name="T84" fmla="*/ 48 w 77"/>
              <a:gd name="T85" fmla="*/ 11 h 81"/>
              <a:gd name="T86" fmla="*/ 48 w 77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1">
                <a:moveTo>
                  <a:pt x="48" y="11"/>
                </a:moveTo>
                <a:lnTo>
                  <a:pt x="48" y="11"/>
                </a:lnTo>
                <a:lnTo>
                  <a:pt x="44" y="7"/>
                </a:lnTo>
                <a:lnTo>
                  <a:pt x="44" y="7"/>
                </a:lnTo>
                <a:lnTo>
                  <a:pt x="44" y="0"/>
                </a:lnTo>
                <a:lnTo>
                  <a:pt x="44" y="0"/>
                </a:lnTo>
                <a:lnTo>
                  <a:pt x="37" y="4"/>
                </a:lnTo>
                <a:lnTo>
                  <a:pt x="37" y="4"/>
                </a:lnTo>
                <a:lnTo>
                  <a:pt x="29" y="4"/>
                </a:lnTo>
                <a:lnTo>
                  <a:pt x="29" y="4"/>
                </a:lnTo>
                <a:lnTo>
                  <a:pt x="33" y="15"/>
                </a:lnTo>
                <a:lnTo>
                  <a:pt x="0" y="15"/>
                </a:lnTo>
                <a:lnTo>
                  <a:pt x="0" y="26"/>
                </a:lnTo>
                <a:lnTo>
                  <a:pt x="33" y="26"/>
                </a:lnTo>
                <a:lnTo>
                  <a:pt x="33" y="33"/>
                </a:lnTo>
                <a:lnTo>
                  <a:pt x="11" y="33"/>
                </a:lnTo>
                <a:lnTo>
                  <a:pt x="11" y="74"/>
                </a:lnTo>
                <a:lnTo>
                  <a:pt x="22" y="74"/>
                </a:lnTo>
                <a:lnTo>
                  <a:pt x="22" y="44"/>
                </a:lnTo>
                <a:lnTo>
                  <a:pt x="33" y="44"/>
                </a:lnTo>
                <a:lnTo>
                  <a:pt x="33" y="81"/>
                </a:lnTo>
                <a:lnTo>
                  <a:pt x="44" y="81"/>
                </a:lnTo>
                <a:lnTo>
                  <a:pt x="44" y="44"/>
                </a:lnTo>
                <a:lnTo>
                  <a:pt x="55" y="44"/>
                </a:lnTo>
                <a:lnTo>
                  <a:pt x="55" y="63"/>
                </a:lnTo>
                <a:lnTo>
                  <a:pt x="55" y="63"/>
                </a:lnTo>
                <a:lnTo>
                  <a:pt x="55" y="63"/>
                </a:lnTo>
                <a:lnTo>
                  <a:pt x="48" y="63"/>
                </a:lnTo>
                <a:lnTo>
                  <a:pt x="48" y="63"/>
                </a:lnTo>
                <a:lnTo>
                  <a:pt x="51" y="74"/>
                </a:lnTo>
                <a:lnTo>
                  <a:pt x="51" y="74"/>
                </a:lnTo>
                <a:lnTo>
                  <a:pt x="63" y="74"/>
                </a:lnTo>
                <a:lnTo>
                  <a:pt x="66" y="70"/>
                </a:lnTo>
                <a:lnTo>
                  <a:pt x="70" y="66"/>
                </a:lnTo>
                <a:lnTo>
                  <a:pt x="70" y="33"/>
                </a:lnTo>
                <a:lnTo>
                  <a:pt x="44" y="33"/>
                </a:lnTo>
                <a:lnTo>
                  <a:pt x="44" y="26"/>
                </a:lnTo>
                <a:lnTo>
                  <a:pt x="77" y="26"/>
                </a:lnTo>
                <a:lnTo>
                  <a:pt x="77" y="15"/>
                </a:lnTo>
                <a:lnTo>
                  <a:pt x="37" y="15"/>
                </a:lnTo>
                <a:lnTo>
                  <a:pt x="37" y="15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 noEditPoints="1"/>
          </p:cNvSpPr>
          <p:nvPr/>
        </p:nvSpPr>
        <p:spPr bwMode="auto">
          <a:xfrm>
            <a:off x="8142288" y="2112655"/>
            <a:ext cx="128588" cy="128588"/>
          </a:xfrm>
          <a:custGeom>
            <a:avLst/>
            <a:gdLst>
              <a:gd name="T0" fmla="*/ 18 w 81"/>
              <a:gd name="T1" fmla="*/ 15 h 81"/>
              <a:gd name="T2" fmla="*/ 70 w 81"/>
              <a:gd name="T3" fmla="*/ 22 h 81"/>
              <a:gd name="T4" fmla="*/ 81 w 81"/>
              <a:gd name="T5" fmla="*/ 8 h 81"/>
              <a:gd name="T6" fmla="*/ 51 w 81"/>
              <a:gd name="T7" fmla="*/ 8 h 81"/>
              <a:gd name="T8" fmla="*/ 48 w 81"/>
              <a:gd name="T9" fmla="*/ 4 h 81"/>
              <a:gd name="T10" fmla="*/ 48 w 81"/>
              <a:gd name="T11" fmla="*/ 0 h 81"/>
              <a:gd name="T12" fmla="*/ 40 w 81"/>
              <a:gd name="T13" fmla="*/ 0 h 81"/>
              <a:gd name="T14" fmla="*/ 37 w 81"/>
              <a:gd name="T15" fmla="*/ 0 h 81"/>
              <a:gd name="T16" fmla="*/ 37 w 81"/>
              <a:gd name="T17" fmla="*/ 4 h 81"/>
              <a:gd name="T18" fmla="*/ 7 w 81"/>
              <a:gd name="T19" fmla="*/ 8 h 81"/>
              <a:gd name="T20" fmla="*/ 18 w 81"/>
              <a:gd name="T21" fmla="*/ 26 h 81"/>
              <a:gd name="T22" fmla="*/ 62 w 81"/>
              <a:gd name="T23" fmla="*/ 48 h 81"/>
              <a:gd name="T24" fmla="*/ 44 w 81"/>
              <a:gd name="T25" fmla="*/ 56 h 81"/>
              <a:gd name="T26" fmla="*/ 62 w 81"/>
              <a:gd name="T27" fmla="*/ 48 h 81"/>
              <a:gd name="T28" fmla="*/ 62 w 81"/>
              <a:gd name="T29" fmla="*/ 63 h 81"/>
              <a:gd name="T30" fmla="*/ 44 w 81"/>
              <a:gd name="T31" fmla="*/ 67 h 81"/>
              <a:gd name="T32" fmla="*/ 62 w 81"/>
              <a:gd name="T33" fmla="*/ 63 h 81"/>
              <a:gd name="T34" fmla="*/ 33 w 81"/>
              <a:gd name="T35" fmla="*/ 22 h 81"/>
              <a:gd name="T36" fmla="*/ 22 w 81"/>
              <a:gd name="T37" fmla="*/ 19 h 81"/>
              <a:gd name="T38" fmla="*/ 18 w 81"/>
              <a:gd name="T39" fmla="*/ 22 h 81"/>
              <a:gd name="T40" fmla="*/ 15 w 81"/>
              <a:gd name="T41" fmla="*/ 34 h 81"/>
              <a:gd name="T42" fmla="*/ 0 w 81"/>
              <a:gd name="T43" fmla="*/ 52 h 81"/>
              <a:gd name="T44" fmla="*/ 7 w 81"/>
              <a:gd name="T45" fmla="*/ 59 h 81"/>
              <a:gd name="T46" fmla="*/ 15 w 81"/>
              <a:gd name="T47" fmla="*/ 81 h 81"/>
              <a:gd name="T48" fmla="*/ 26 w 81"/>
              <a:gd name="T49" fmla="*/ 34 h 81"/>
              <a:gd name="T50" fmla="*/ 26 w 81"/>
              <a:gd name="T51" fmla="*/ 34 h 81"/>
              <a:gd name="T52" fmla="*/ 29 w 81"/>
              <a:gd name="T53" fmla="*/ 30 h 81"/>
              <a:gd name="T54" fmla="*/ 48 w 81"/>
              <a:gd name="T55" fmla="*/ 34 h 81"/>
              <a:gd name="T56" fmla="*/ 44 w 81"/>
              <a:gd name="T57" fmla="*/ 41 h 81"/>
              <a:gd name="T58" fmla="*/ 33 w 81"/>
              <a:gd name="T59" fmla="*/ 81 h 81"/>
              <a:gd name="T60" fmla="*/ 44 w 81"/>
              <a:gd name="T61" fmla="*/ 78 h 81"/>
              <a:gd name="T62" fmla="*/ 62 w 81"/>
              <a:gd name="T63" fmla="*/ 81 h 81"/>
              <a:gd name="T64" fmla="*/ 74 w 81"/>
              <a:gd name="T65" fmla="*/ 41 h 81"/>
              <a:gd name="T66" fmla="*/ 59 w 81"/>
              <a:gd name="T67" fmla="*/ 34 h 81"/>
              <a:gd name="T68" fmla="*/ 81 w 81"/>
              <a:gd name="T69" fmla="*/ 22 h 81"/>
              <a:gd name="T70" fmla="*/ 29 w 81"/>
              <a:gd name="T71" fmla="*/ 22 h 81"/>
              <a:gd name="T72" fmla="*/ 33 w 81"/>
              <a:gd name="T73" fmla="*/ 2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1" h="81">
                <a:moveTo>
                  <a:pt x="18" y="26"/>
                </a:moveTo>
                <a:lnTo>
                  <a:pt x="18" y="15"/>
                </a:lnTo>
                <a:lnTo>
                  <a:pt x="70" y="15"/>
                </a:lnTo>
                <a:lnTo>
                  <a:pt x="70" y="22"/>
                </a:lnTo>
                <a:lnTo>
                  <a:pt x="81" y="22"/>
                </a:lnTo>
                <a:lnTo>
                  <a:pt x="81" y="8"/>
                </a:lnTo>
                <a:lnTo>
                  <a:pt x="51" y="8"/>
                </a:lnTo>
                <a:lnTo>
                  <a:pt x="51" y="8"/>
                </a:lnTo>
                <a:lnTo>
                  <a:pt x="48" y="4"/>
                </a:lnTo>
                <a:lnTo>
                  <a:pt x="48" y="4"/>
                </a:lnTo>
                <a:lnTo>
                  <a:pt x="48" y="0"/>
                </a:lnTo>
                <a:lnTo>
                  <a:pt x="48" y="0"/>
                </a:lnTo>
                <a:lnTo>
                  <a:pt x="40" y="0"/>
                </a:lnTo>
                <a:lnTo>
                  <a:pt x="40" y="0"/>
                </a:lnTo>
                <a:lnTo>
                  <a:pt x="37" y="0"/>
                </a:lnTo>
                <a:lnTo>
                  <a:pt x="37" y="0"/>
                </a:lnTo>
                <a:lnTo>
                  <a:pt x="37" y="4"/>
                </a:lnTo>
                <a:lnTo>
                  <a:pt x="37" y="4"/>
                </a:lnTo>
                <a:lnTo>
                  <a:pt x="37" y="8"/>
                </a:lnTo>
                <a:lnTo>
                  <a:pt x="7" y="8"/>
                </a:lnTo>
                <a:lnTo>
                  <a:pt x="7" y="26"/>
                </a:lnTo>
                <a:lnTo>
                  <a:pt x="18" y="26"/>
                </a:lnTo>
                <a:lnTo>
                  <a:pt x="18" y="26"/>
                </a:lnTo>
                <a:close/>
                <a:moveTo>
                  <a:pt x="62" y="48"/>
                </a:moveTo>
                <a:lnTo>
                  <a:pt x="62" y="56"/>
                </a:lnTo>
                <a:lnTo>
                  <a:pt x="44" y="56"/>
                </a:lnTo>
                <a:lnTo>
                  <a:pt x="44" y="48"/>
                </a:lnTo>
                <a:lnTo>
                  <a:pt x="62" y="48"/>
                </a:lnTo>
                <a:lnTo>
                  <a:pt x="62" y="48"/>
                </a:lnTo>
                <a:close/>
                <a:moveTo>
                  <a:pt x="62" y="63"/>
                </a:moveTo>
                <a:lnTo>
                  <a:pt x="62" y="67"/>
                </a:lnTo>
                <a:lnTo>
                  <a:pt x="44" y="67"/>
                </a:lnTo>
                <a:lnTo>
                  <a:pt x="44" y="63"/>
                </a:lnTo>
                <a:lnTo>
                  <a:pt x="62" y="63"/>
                </a:lnTo>
                <a:lnTo>
                  <a:pt x="62" y="63"/>
                </a:lnTo>
                <a:close/>
                <a:moveTo>
                  <a:pt x="33" y="22"/>
                </a:moveTo>
                <a:lnTo>
                  <a:pt x="33" y="22"/>
                </a:lnTo>
                <a:lnTo>
                  <a:pt x="22" y="19"/>
                </a:lnTo>
                <a:lnTo>
                  <a:pt x="22" y="19"/>
                </a:lnTo>
                <a:lnTo>
                  <a:pt x="18" y="22"/>
                </a:lnTo>
                <a:lnTo>
                  <a:pt x="18" y="22"/>
                </a:lnTo>
                <a:lnTo>
                  <a:pt x="15" y="34"/>
                </a:lnTo>
                <a:lnTo>
                  <a:pt x="0" y="52"/>
                </a:lnTo>
                <a:lnTo>
                  <a:pt x="0" y="52"/>
                </a:lnTo>
                <a:lnTo>
                  <a:pt x="7" y="59"/>
                </a:lnTo>
                <a:lnTo>
                  <a:pt x="7" y="59"/>
                </a:lnTo>
                <a:lnTo>
                  <a:pt x="15" y="52"/>
                </a:lnTo>
                <a:lnTo>
                  <a:pt x="15" y="81"/>
                </a:lnTo>
                <a:lnTo>
                  <a:pt x="26" y="81"/>
                </a:lnTo>
                <a:lnTo>
                  <a:pt x="26" y="34"/>
                </a:lnTo>
                <a:lnTo>
                  <a:pt x="26" y="34"/>
                </a:lnTo>
                <a:lnTo>
                  <a:pt x="26" y="34"/>
                </a:lnTo>
                <a:lnTo>
                  <a:pt x="26" y="34"/>
                </a:lnTo>
                <a:lnTo>
                  <a:pt x="29" y="30"/>
                </a:lnTo>
                <a:lnTo>
                  <a:pt x="29" y="34"/>
                </a:lnTo>
                <a:lnTo>
                  <a:pt x="48" y="34"/>
                </a:lnTo>
                <a:lnTo>
                  <a:pt x="48" y="34"/>
                </a:lnTo>
                <a:lnTo>
                  <a:pt x="44" y="41"/>
                </a:lnTo>
                <a:lnTo>
                  <a:pt x="33" y="41"/>
                </a:lnTo>
                <a:lnTo>
                  <a:pt x="33" y="81"/>
                </a:lnTo>
                <a:lnTo>
                  <a:pt x="44" y="81"/>
                </a:lnTo>
                <a:lnTo>
                  <a:pt x="44" y="78"/>
                </a:lnTo>
                <a:lnTo>
                  <a:pt x="62" y="78"/>
                </a:lnTo>
                <a:lnTo>
                  <a:pt x="62" y="81"/>
                </a:lnTo>
                <a:lnTo>
                  <a:pt x="74" y="81"/>
                </a:lnTo>
                <a:lnTo>
                  <a:pt x="74" y="41"/>
                </a:lnTo>
                <a:lnTo>
                  <a:pt x="55" y="41"/>
                </a:lnTo>
                <a:lnTo>
                  <a:pt x="59" y="34"/>
                </a:lnTo>
                <a:lnTo>
                  <a:pt x="81" y="34"/>
                </a:lnTo>
                <a:lnTo>
                  <a:pt x="81" y="22"/>
                </a:lnTo>
                <a:lnTo>
                  <a:pt x="29" y="22"/>
                </a:lnTo>
                <a:lnTo>
                  <a:pt x="29" y="22"/>
                </a:lnTo>
                <a:lnTo>
                  <a:pt x="33" y="22"/>
                </a:lnTo>
                <a:lnTo>
                  <a:pt x="33" y="22"/>
                </a:lnTo>
                <a:lnTo>
                  <a:pt x="33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 noEditPoints="1"/>
          </p:cNvSpPr>
          <p:nvPr/>
        </p:nvSpPr>
        <p:spPr bwMode="auto">
          <a:xfrm>
            <a:off x="8288338" y="2119005"/>
            <a:ext cx="128588" cy="122238"/>
          </a:xfrm>
          <a:custGeom>
            <a:avLst/>
            <a:gdLst>
              <a:gd name="T0" fmla="*/ 70 w 81"/>
              <a:gd name="T1" fmla="*/ 4 h 77"/>
              <a:gd name="T2" fmla="*/ 70 w 81"/>
              <a:gd name="T3" fmla="*/ 0 h 77"/>
              <a:gd name="T4" fmla="*/ 52 w 81"/>
              <a:gd name="T5" fmla="*/ 4 h 77"/>
              <a:gd name="T6" fmla="*/ 26 w 81"/>
              <a:gd name="T7" fmla="*/ 4 h 77"/>
              <a:gd name="T8" fmla="*/ 33 w 81"/>
              <a:gd name="T9" fmla="*/ 15 h 77"/>
              <a:gd name="T10" fmla="*/ 44 w 81"/>
              <a:gd name="T11" fmla="*/ 26 h 77"/>
              <a:gd name="T12" fmla="*/ 26 w 81"/>
              <a:gd name="T13" fmla="*/ 37 h 77"/>
              <a:gd name="T14" fmla="*/ 44 w 81"/>
              <a:gd name="T15" fmla="*/ 63 h 77"/>
              <a:gd name="T16" fmla="*/ 59 w 81"/>
              <a:gd name="T17" fmla="*/ 37 h 77"/>
              <a:gd name="T18" fmla="*/ 77 w 81"/>
              <a:gd name="T19" fmla="*/ 26 h 77"/>
              <a:gd name="T20" fmla="*/ 59 w 81"/>
              <a:gd name="T21" fmla="*/ 11 h 77"/>
              <a:gd name="T22" fmla="*/ 59 w 81"/>
              <a:gd name="T23" fmla="*/ 11 h 77"/>
              <a:gd name="T24" fmla="*/ 77 w 81"/>
              <a:gd name="T25" fmla="*/ 7 h 77"/>
              <a:gd name="T26" fmla="*/ 15 w 81"/>
              <a:gd name="T27" fmla="*/ 18 h 77"/>
              <a:gd name="T28" fmla="*/ 26 w 81"/>
              <a:gd name="T29" fmla="*/ 15 h 77"/>
              <a:gd name="T30" fmla="*/ 18 w 81"/>
              <a:gd name="T31" fmla="*/ 4 h 77"/>
              <a:gd name="T32" fmla="*/ 18 w 81"/>
              <a:gd name="T33" fmla="*/ 0 h 77"/>
              <a:gd name="T34" fmla="*/ 7 w 81"/>
              <a:gd name="T35" fmla="*/ 4 h 77"/>
              <a:gd name="T36" fmla="*/ 15 w 81"/>
              <a:gd name="T37" fmla="*/ 18 h 77"/>
              <a:gd name="T38" fmla="*/ 15 w 81"/>
              <a:gd name="T39" fmla="*/ 18 h 77"/>
              <a:gd name="T40" fmla="*/ 11 w 81"/>
              <a:gd name="T41" fmla="*/ 59 h 77"/>
              <a:gd name="T42" fmla="*/ 4 w 81"/>
              <a:gd name="T43" fmla="*/ 66 h 77"/>
              <a:gd name="T44" fmla="*/ 0 w 81"/>
              <a:gd name="T45" fmla="*/ 66 h 77"/>
              <a:gd name="T46" fmla="*/ 7 w 81"/>
              <a:gd name="T47" fmla="*/ 77 h 77"/>
              <a:gd name="T48" fmla="*/ 18 w 81"/>
              <a:gd name="T49" fmla="*/ 66 h 77"/>
              <a:gd name="T50" fmla="*/ 18 w 81"/>
              <a:gd name="T51" fmla="*/ 66 h 77"/>
              <a:gd name="T52" fmla="*/ 37 w 81"/>
              <a:gd name="T53" fmla="*/ 74 h 77"/>
              <a:gd name="T54" fmla="*/ 77 w 81"/>
              <a:gd name="T55" fmla="*/ 74 h 77"/>
              <a:gd name="T56" fmla="*/ 77 w 81"/>
              <a:gd name="T57" fmla="*/ 66 h 77"/>
              <a:gd name="T58" fmla="*/ 81 w 81"/>
              <a:gd name="T59" fmla="*/ 63 h 77"/>
              <a:gd name="T60" fmla="*/ 40 w 81"/>
              <a:gd name="T61" fmla="*/ 63 h 77"/>
              <a:gd name="T62" fmla="*/ 26 w 81"/>
              <a:gd name="T63" fmla="*/ 59 h 77"/>
              <a:gd name="T64" fmla="*/ 22 w 81"/>
              <a:gd name="T65" fmla="*/ 26 h 77"/>
              <a:gd name="T66" fmla="*/ 0 w 81"/>
              <a:gd name="T67" fmla="*/ 37 h 77"/>
              <a:gd name="T68" fmla="*/ 11 w 81"/>
              <a:gd name="T69" fmla="*/ 3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1" h="77">
                <a:moveTo>
                  <a:pt x="77" y="7"/>
                </a:moveTo>
                <a:lnTo>
                  <a:pt x="70" y="4"/>
                </a:lnTo>
                <a:lnTo>
                  <a:pt x="70" y="4"/>
                </a:lnTo>
                <a:lnTo>
                  <a:pt x="70" y="0"/>
                </a:lnTo>
                <a:lnTo>
                  <a:pt x="70" y="0"/>
                </a:lnTo>
                <a:lnTo>
                  <a:pt x="52" y="4"/>
                </a:lnTo>
                <a:lnTo>
                  <a:pt x="26" y="4"/>
                </a:lnTo>
                <a:lnTo>
                  <a:pt x="26" y="4"/>
                </a:lnTo>
                <a:lnTo>
                  <a:pt x="33" y="15"/>
                </a:lnTo>
                <a:lnTo>
                  <a:pt x="33" y="15"/>
                </a:lnTo>
                <a:lnTo>
                  <a:pt x="44" y="15"/>
                </a:lnTo>
                <a:lnTo>
                  <a:pt x="44" y="26"/>
                </a:lnTo>
                <a:lnTo>
                  <a:pt x="26" y="26"/>
                </a:lnTo>
                <a:lnTo>
                  <a:pt x="26" y="37"/>
                </a:lnTo>
                <a:lnTo>
                  <a:pt x="44" y="37"/>
                </a:lnTo>
                <a:lnTo>
                  <a:pt x="44" y="63"/>
                </a:lnTo>
                <a:lnTo>
                  <a:pt x="59" y="63"/>
                </a:lnTo>
                <a:lnTo>
                  <a:pt x="59" y="37"/>
                </a:lnTo>
                <a:lnTo>
                  <a:pt x="77" y="37"/>
                </a:lnTo>
                <a:lnTo>
                  <a:pt x="77" y="26"/>
                </a:lnTo>
                <a:lnTo>
                  <a:pt x="59" y="26"/>
                </a:lnTo>
                <a:lnTo>
                  <a:pt x="59" y="11"/>
                </a:lnTo>
                <a:lnTo>
                  <a:pt x="59" y="11"/>
                </a:lnTo>
                <a:lnTo>
                  <a:pt x="59" y="11"/>
                </a:lnTo>
                <a:lnTo>
                  <a:pt x="77" y="7"/>
                </a:lnTo>
                <a:lnTo>
                  <a:pt x="77" y="7"/>
                </a:lnTo>
                <a:lnTo>
                  <a:pt x="77" y="7"/>
                </a:lnTo>
                <a:close/>
                <a:moveTo>
                  <a:pt x="15" y="18"/>
                </a:moveTo>
                <a:lnTo>
                  <a:pt x="15" y="18"/>
                </a:lnTo>
                <a:lnTo>
                  <a:pt x="26" y="15"/>
                </a:lnTo>
                <a:lnTo>
                  <a:pt x="26" y="15"/>
                </a:lnTo>
                <a:lnTo>
                  <a:pt x="18" y="4"/>
                </a:lnTo>
                <a:lnTo>
                  <a:pt x="18" y="4"/>
                </a:lnTo>
                <a:lnTo>
                  <a:pt x="18" y="0"/>
                </a:lnTo>
                <a:lnTo>
                  <a:pt x="18" y="0"/>
                </a:lnTo>
                <a:lnTo>
                  <a:pt x="7" y="4"/>
                </a:lnTo>
                <a:lnTo>
                  <a:pt x="7" y="4"/>
                </a:lnTo>
                <a:lnTo>
                  <a:pt x="15" y="18"/>
                </a:lnTo>
                <a:lnTo>
                  <a:pt x="15" y="18"/>
                </a:lnTo>
                <a:lnTo>
                  <a:pt x="15" y="18"/>
                </a:lnTo>
                <a:close/>
                <a:moveTo>
                  <a:pt x="11" y="37"/>
                </a:moveTo>
                <a:lnTo>
                  <a:pt x="11" y="59"/>
                </a:lnTo>
                <a:lnTo>
                  <a:pt x="11" y="59"/>
                </a:lnTo>
                <a:lnTo>
                  <a:pt x="4" y="66"/>
                </a:lnTo>
                <a:lnTo>
                  <a:pt x="0" y="66"/>
                </a:lnTo>
                <a:lnTo>
                  <a:pt x="0" y="66"/>
                </a:lnTo>
                <a:lnTo>
                  <a:pt x="7" y="77"/>
                </a:lnTo>
                <a:lnTo>
                  <a:pt x="7" y="77"/>
                </a:lnTo>
                <a:lnTo>
                  <a:pt x="18" y="66"/>
                </a:lnTo>
                <a:lnTo>
                  <a:pt x="18" y="66"/>
                </a:lnTo>
                <a:lnTo>
                  <a:pt x="18" y="66"/>
                </a:lnTo>
                <a:lnTo>
                  <a:pt x="18" y="66"/>
                </a:lnTo>
                <a:lnTo>
                  <a:pt x="29" y="74"/>
                </a:lnTo>
                <a:lnTo>
                  <a:pt x="37" y="74"/>
                </a:lnTo>
                <a:lnTo>
                  <a:pt x="77" y="74"/>
                </a:lnTo>
                <a:lnTo>
                  <a:pt x="77" y="74"/>
                </a:lnTo>
                <a:lnTo>
                  <a:pt x="77" y="66"/>
                </a:lnTo>
                <a:lnTo>
                  <a:pt x="77" y="66"/>
                </a:lnTo>
                <a:lnTo>
                  <a:pt x="81" y="63"/>
                </a:lnTo>
                <a:lnTo>
                  <a:pt x="81" y="63"/>
                </a:lnTo>
                <a:lnTo>
                  <a:pt x="40" y="63"/>
                </a:lnTo>
                <a:lnTo>
                  <a:pt x="40" y="63"/>
                </a:lnTo>
                <a:lnTo>
                  <a:pt x="29" y="63"/>
                </a:lnTo>
                <a:lnTo>
                  <a:pt x="26" y="59"/>
                </a:lnTo>
                <a:lnTo>
                  <a:pt x="22" y="55"/>
                </a:lnTo>
                <a:lnTo>
                  <a:pt x="22" y="26"/>
                </a:lnTo>
                <a:lnTo>
                  <a:pt x="0" y="26"/>
                </a:lnTo>
                <a:lnTo>
                  <a:pt x="0" y="37"/>
                </a:lnTo>
                <a:lnTo>
                  <a:pt x="0" y="37"/>
                </a:lnTo>
                <a:lnTo>
                  <a:pt x="11" y="37"/>
                </a:lnTo>
                <a:lnTo>
                  <a:pt x="1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/>
          </p:cNvSpPr>
          <p:nvPr/>
        </p:nvSpPr>
        <p:spPr bwMode="auto">
          <a:xfrm>
            <a:off x="8428038" y="2112655"/>
            <a:ext cx="123825" cy="128588"/>
          </a:xfrm>
          <a:custGeom>
            <a:avLst/>
            <a:gdLst>
              <a:gd name="T0" fmla="*/ 48 w 78"/>
              <a:gd name="T1" fmla="*/ 11 h 81"/>
              <a:gd name="T2" fmla="*/ 48 w 78"/>
              <a:gd name="T3" fmla="*/ 11 h 81"/>
              <a:gd name="T4" fmla="*/ 48 w 78"/>
              <a:gd name="T5" fmla="*/ 8 h 81"/>
              <a:gd name="T6" fmla="*/ 48 w 78"/>
              <a:gd name="T7" fmla="*/ 8 h 81"/>
              <a:gd name="T8" fmla="*/ 45 w 78"/>
              <a:gd name="T9" fmla="*/ 0 h 81"/>
              <a:gd name="T10" fmla="*/ 45 w 78"/>
              <a:gd name="T11" fmla="*/ 0 h 81"/>
              <a:gd name="T12" fmla="*/ 37 w 78"/>
              <a:gd name="T13" fmla="*/ 4 h 81"/>
              <a:gd name="T14" fmla="*/ 37 w 78"/>
              <a:gd name="T15" fmla="*/ 4 h 81"/>
              <a:gd name="T16" fmla="*/ 30 w 78"/>
              <a:gd name="T17" fmla="*/ 4 h 81"/>
              <a:gd name="T18" fmla="*/ 30 w 78"/>
              <a:gd name="T19" fmla="*/ 4 h 81"/>
              <a:gd name="T20" fmla="*/ 33 w 78"/>
              <a:gd name="T21" fmla="*/ 15 h 81"/>
              <a:gd name="T22" fmla="*/ 0 w 78"/>
              <a:gd name="T23" fmla="*/ 15 h 81"/>
              <a:gd name="T24" fmla="*/ 0 w 78"/>
              <a:gd name="T25" fmla="*/ 22 h 81"/>
              <a:gd name="T26" fmla="*/ 33 w 78"/>
              <a:gd name="T27" fmla="*/ 22 h 81"/>
              <a:gd name="T28" fmla="*/ 33 w 78"/>
              <a:gd name="T29" fmla="*/ 34 h 81"/>
              <a:gd name="T30" fmla="*/ 11 w 78"/>
              <a:gd name="T31" fmla="*/ 34 h 81"/>
              <a:gd name="T32" fmla="*/ 11 w 78"/>
              <a:gd name="T33" fmla="*/ 74 h 81"/>
              <a:gd name="T34" fmla="*/ 22 w 78"/>
              <a:gd name="T35" fmla="*/ 74 h 81"/>
              <a:gd name="T36" fmla="*/ 22 w 78"/>
              <a:gd name="T37" fmla="*/ 45 h 81"/>
              <a:gd name="T38" fmla="*/ 33 w 78"/>
              <a:gd name="T39" fmla="*/ 45 h 81"/>
              <a:gd name="T40" fmla="*/ 33 w 78"/>
              <a:gd name="T41" fmla="*/ 81 h 81"/>
              <a:gd name="T42" fmla="*/ 48 w 78"/>
              <a:gd name="T43" fmla="*/ 81 h 81"/>
              <a:gd name="T44" fmla="*/ 48 w 78"/>
              <a:gd name="T45" fmla="*/ 45 h 81"/>
              <a:gd name="T46" fmla="*/ 59 w 78"/>
              <a:gd name="T47" fmla="*/ 45 h 81"/>
              <a:gd name="T48" fmla="*/ 59 w 78"/>
              <a:gd name="T49" fmla="*/ 59 h 81"/>
              <a:gd name="T50" fmla="*/ 59 w 78"/>
              <a:gd name="T51" fmla="*/ 59 h 81"/>
              <a:gd name="T52" fmla="*/ 56 w 78"/>
              <a:gd name="T53" fmla="*/ 63 h 81"/>
              <a:gd name="T54" fmla="*/ 48 w 78"/>
              <a:gd name="T55" fmla="*/ 63 h 81"/>
              <a:gd name="T56" fmla="*/ 48 w 78"/>
              <a:gd name="T57" fmla="*/ 63 h 81"/>
              <a:gd name="T58" fmla="*/ 52 w 78"/>
              <a:gd name="T59" fmla="*/ 74 h 81"/>
              <a:gd name="T60" fmla="*/ 52 w 78"/>
              <a:gd name="T61" fmla="*/ 74 h 81"/>
              <a:gd name="T62" fmla="*/ 67 w 78"/>
              <a:gd name="T63" fmla="*/ 74 h 81"/>
              <a:gd name="T64" fmla="*/ 70 w 78"/>
              <a:gd name="T65" fmla="*/ 70 h 81"/>
              <a:gd name="T66" fmla="*/ 70 w 78"/>
              <a:gd name="T67" fmla="*/ 67 h 81"/>
              <a:gd name="T68" fmla="*/ 70 w 78"/>
              <a:gd name="T69" fmla="*/ 34 h 81"/>
              <a:gd name="T70" fmla="*/ 48 w 78"/>
              <a:gd name="T71" fmla="*/ 34 h 81"/>
              <a:gd name="T72" fmla="*/ 48 w 78"/>
              <a:gd name="T73" fmla="*/ 22 h 81"/>
              <a:gd name="T74" fmla="*/ 78 w 78"/>
              <a:gd name="T75" fmla="*/ 22 h 81"/>
              <a:gd name="T76" fmla="*/ 78 w 78"/>
              <a:gd name="T77" fmla="*/ 15 h 81"/>
              <a:gd name="T78" fmla="*/ 41 w 78"/>
              <a:gd name="T79" fmla="*/ 15 h 81"/>
              <a:gd name="T80" fmla="*/ 41 w 78"/>
              <a:gd name="T81" fmla="*/ 15 h 81"/>
              <a:gd name="T82" fmla="*/ 48 w 78"/>
              <a:gd name="T83" fmla="*/ 11 h 81"/>
              <a:gd name="T84" fmla="*/ 48 w 78"/>
              <a:gd name="T85" fmla="*/ 11 h 81"/>
              <a:gd name="T86" fmla="*/ 48 w 78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81">
                <a:moveTo>
                  <a:pt x="48" y="11"/>
                </a:moveTo>
                <a:lnTo>
                  <a:pt x="48" y="11"/>
                </a:lnTo>
                <a:lnTo>
                  <a:pt x="48" y="8"/>
                </a:lnTo>
                <a:lnTo>
                  <a:pt x="48" y="8"/>
                </a:lnTo>
                <a:lnTo>
                  <a:pt x="45" y="0"/>
                </a:lnTo>
                <a:lnTo>
                  <a:pt x="45" y="0"/>
                </a:lnTo>
                <a:lnTo>
                  <a:pt x="37" y="4"/>
                </a:lnTo>
                <a:lnTo>
                  <a:pt x="37" y="4"/>
                </a:lnTo>
                <a:lnTo>
                  <a:pt x="30" y="4"/>
                </a:lnTo>
                <a:lnTo>
                  <a:pt x="30" y="4"/>
                </a:lnTo>
                <a:lnTo>
                  <a:pt x="33" y="15"/>
                </a:lnTo>
                <a:lnTo>
                  <a:pt x="0" y="15"/>
                </a:lnTo>
                <a:lnTo>
                  <a:pt x="0" y="22"/>
                </a:lnTo>
                <a:lnTo>
                  <a:pt x="33" y="22"/>
                </a:lnTo>
                <a:lnTo>
                  <a:pt x="33" y="34"/>
                </a:lnTo>
                <a:lnTo>
                  <a:pt x="11" y="34"/>
                </a:lnTo>
                <a:lnTo>
                  <a:pt x="11" y="74"/>
                </a:lnTo>
                <a:lnTo>
                  <a:pt x="22" y="74"/>
                </a:lnTo>
                <a:lnTo>
                  <a:pt x="22" y="45"/>
                </a:lnTo>
                <a:lnTo>
                  <a:pt x="33" y="45"/>
                </a:lnTo>
                <a:lnTo>
                  <a:pt x="33" y="81"/>
                </a:lnTo>
                <a:lnTo>
                  <a:pt x="48" y="81"/>
                </a:lnTo>
                <a:lnTo>
                  <a:pt x="48" y="45"/>
                </a:lnTo>
                <a:lnTo>
                  <a:pt x="59" y="45"/>
                </a:lnTo>
                <a:lnTo>
                  <a:pt x="59" y="59"/>
                </a:lnTo>
                <a:lnTo>
                  <a:pt x="59" y="59"/>
                </a:lnTo>
                <a:lnTo>
                  <a:pt x="56" y="63"/>
                </a:lnTo>
                <a:lnTo>
                  <a:pt x="48" y="63"/>
                </a:lnTo>
                <a:lnTo>
                  <a:pt x="48" y="63"/>
                </a:lnTo>
                <a:lnTo>
                  <a:pt x="52" y="74"/>
                </a:lnTo>
                <a:lnTo>
                  <a:pt x="52" y="74"/>
                </a:lnTo>
                <a:lnTo>
                  <a:pt x="67" y="74"/>
                </a:lnTo>
                <a:lnTo>
                  <a:pt x="70" y="70"/>
                </a:lnTo>
                <a:lnTo>
                  <a:pt x="70" y="67"/>
                </a:lnTo>
                <a:lnTo>
                  <a:pt x="70" y="34"/>
                </a:lnTo>
                <a:lnTo>
                  <a:pt x="48" y="34"/>
                </a:lnTo>
                <a:lnTo>
                  <a:pt x="48" y="22"/>
                </a:lnTo>
                <a:lnTo>
                  <a:pt x="78" y="22"/>
                </a:lnTo>
                <a:lnTo>
                  <a:pt x="78" y="15"/>
                </a:lnTo>
                <a:lnTo>
                  <a:pt x="41" y="15"/>
                </a:lnTo>
                <a:lnTo>
                  <a:pt x="41" y="15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 noEditPoints="1"/>
          </p:cNvSpPr>
          <p:nvPr/>
        </p:nvSpPr>
        <p:spPr bwMode="auto">
          <a:xfrm>
            <a:off x="7007225" y="1417330"/>
            <a:ext cx="134938" cy="128588"/>
          </a:xfrm>
          <a:custGeom>
            <a:avLst/>
            <a:gdLst>
              <a:gd name="T0" fmla="*/ 78 w 85"/>
              <a:gd name="T1" fmla="*/ 41 h 81"/>
              <a:gd name="T2" fmla="*/ 85 w 85"/>
              <a:gd name="T3" fmla="*/ 30 h 81"/>
              <a:gd name="T4" fmla="*/ 59 w 85"/>
              <a:gd name="T5" fmla="*/ 7 h 81"/>
              <a:gd name="T6" fmla="*/ 63 w 85"/>
              <a:gd name="T7" fmla="*/ 4 h 81"/>
              <a:gd name="T8" fmla="*/ 63 w 85"/>
              <a:gd name="T9" fmla="*/ 4 h 81"/>
              <a:gd name="T10" fmla="*/ 48 w 85"/>
              <a:gd name="T11" fmla="*/ 0 h 81"/>
              <a:gd name="T12" fmla="*/ 41 w 85"/>
              <a:gd name="T13" fmla="*/ 19 h 81"/>
              <a:gd name="T14" fmla="*/ 26 w 85"/>
              <a:gd name="T15" fmla="*/ 33 h 81"/>
              <a:gd name="T16" fmla="*/ 37 w 85"/>
              <a:gd name="T17" fmla="*/ 41 h 81"/>
              <a:gd name="T18" fmla="*/ 48 w 85"/>
              <a:gd name="T19" fmla="*/ 37 h 81"/>
              <a:gd name="T20" fmla="*/ 30 w 85"/>
              <a:gd name="T21" fmla="*/ 41 h 81"/>
              <a:gd name="T22" fmla="*/ 48 w 85"/>
              <a:gd name="T23" fmla="*/ 52 h 81"/>
              <a:gd name="T24" fmla="*/ 48 w 85"/>
              <a:gd name="T25" fmla="*/ 70 h 81"/>
              <a:gd name="T26" fmla="*/ 41 w 85"/>
              <a:gd name="T27" fmla="*/ 70 h 81"/>
              <a:gd name="T28" fmla="*/ 45 w 85"/>
              <a:gd name="T29" fmla="*/ 81 h 81"/>
              <a:gd name="T30" fmla="*/ 56 w 85"/>
              <a:gd name="T31" fmla="*/ 81 h 81"/>
              <a:gd name="T32" fmla="*/ 59 w 85"/>
              <a:gd name="T33" fmla="*/ 74 h 81"/>
              <a:gd name="T34" fmla="*/ 78 w 85"/>
              <a:gd name="T35" fmla="*/ 52 h 81"/>
              <a:gd name="T36" fmla="*/ 59 w 85"/>
              <a:gd name="T37" fmla="*/ 44 h 81"/>
              <a:gd name="T38" fmla="*/ 67 w 85"/>
              <a:gd name="T39" fmla="*/ 37 h 81"/>
              <a:gd name="T40" fmla="*/ 67 w 85"/>
              <a:gd name="T41" fmla="*/ 33 h 81"/>
              <a:gd name="T42" fmla="*/ 78 w 85"/>
              <a:gd name="T43" fmla="*/ 41 h 81"/>
              <a:gd name="T44" fmla="*/ 8 w 85"/>
              <a:gd name="T45" fmla="*/ 26 h 81"/>
              <a:gd name="T46" fmla="*/ 12 w 85"/>
              <a:gd name="T47" fmla="*/ 30 h 81"/>
              <a:gd name="T48" fmla="*/ 23 w 85"/>
              <a:gd name="T49" fmla="*/ 15 h 81"/>
              <a:gd name="T50" fmla="*/ 30 w 85"/>
              <a:gd name="T51" fmla="*/ 7 h 81"/>
              <a:gd name="T52" fmla="*/ 23 w 85"/>
              <a:gd name="T53" fmla="*/ 0 h 81"/>
              <a:gd name="T54" fmla="*/ 4 w 85"/>
              <a:gd name="T55" fmla="*/ 22 h 81"/>
              <a:gd name="T56" fmla="*/ 8 w 85"/>
              <a:gd name="T57" fmla="*/ 26 h 81"/>
              <a:gd name="T58" fmla="*/ 8 w 85"/>
              <a:gd name="T59" fmla="*/ 26 h 81"/>
              <a:gd name="T60" fmla="*/ 56 w 85"/>
              <a:gd name="T61" fmla="*/ 15 h 81"/>
              <a:gd name="T62" fmla="*/ 48 w 85"/>
              <a:gd name="T63" fmla="*/ 26 h 81"/>
              <a:gd name="T64" fmla="*/ 56 w 85"/>
              <a:gd name="T65" fmla="*/ 15 h 81"/>
              <a:gd name="T66" fmla="*/ 56 w 85"/>
              <a:gd name="T67" fmla="*/ 15 h 81"/>
              <a:gd name="T68" fmla="*/ 74 w 85"/>
              <a:gd name="T69" fmla="*/ 77 h 81"/>
              <a:gd name="T70" fmla="*/ 81 w 85"/>
              <a:gd name="T71" fmla="*/ 74 h 81"/>
              <a:gd name="T72" fmla="*/ 81 w 85"/>
              <a:gd name="T73" fmla="*/ 70 h 81"/>
              <a:gd name="T74" fmla="*/ 63 w 85"/>
              <a:gd name="T75" fmla="*/ 59 h 81"/>
              <a:gd name="T76" fmla="*/ 74 w 85"/>
              <a:gd name="T77" fmla="*/ 77 h 81"/>
              <a:gd name="T78" fmla="*/ 74 w 85"/>
              <a:gd name="T79" fmla="*/ 77 h 81"/>
              <a:gd name="T80" fmla="*/ 30 w 85"/>
              <a:gd name="T81" fmla="*/ 26 h 81"/>
              <a:gd name="T82" fmla="*/ 23 w 85"/>
              <a:gd name="T83" fmla="*/ 19 h 81"/>
              <a:gd name="T84" fmla="*/ 0 w 85"/>
              <a:gd name="T85" fmla="*/ 48 h 81"/>
              <a:gd name="T86" fmla="*/ 4 w 85"/>
              <a:gd name="T87" fmla="*/ 48 h 81"/>
              <a:gd name="T88" fmla="*/ 12 w 85"/>
              <a:gd name="T89" fmla="*/ 52 h 81"/>
              <a:gd name="T90" fmla="*/ 15 w 85"/>
              <a:gd name="T91" fmla="*/ 81 h 81"/>
              <a:gd name="T92" fmla="*/ 23 w 85"/>
              <a:gd name="T93" fmla="*/ 37 h 81"/>
              <a:gd name="T94" fmla="*/ 30 w 85"/>
              <a:gd name="T95" fmla="*/ 26 h 81"/>
              <a:gd name="T96" fmla="*/ 30 w 85"/>
              <a:gd name="T97" fmla="*/ 26 h 81"/>
              <a:gd name="T98" fmla="*/ 26 w 85"/>
              <a:gd name="T99" fmla="*/ 74 h 81"/>
              <a:gd name="T100" fmla="*/ 34 w 85"/>
              <a:gd name="T101" fmla="*/ 77 h 81"/>
              <a:gd name="T102" fmla="*/ 41 w 85"/>
              <a:gd name="T103" fmla="*/ 63 h 81"/>
              <a:gd name="T104" fmla="*/ 34 w 85"/>
              <a:gd name="T105" fmla="*/ 55 h 81"/>
              <a:gd name="T106" fmla="*/ 26 w 85"/>
              <a:gd name="T107" fmla="*/ 74 h 81"/>
              <a:gd name="T108" fmla="*/ 26 w 85"/>
              <a:gd name="T109" fmla="*/ 7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5" h="81">
                <a:moveTo>
                  <a:pt x="78" y="41"/>
                </a:moveTo>
                <a:lnTo>
                  <a:pt x="78" y="41"/>
                </a:lnTo>
                <a:lnTo>
                  <a:pt x="85" y="30"/>
                </a:lnTo>
                <a:lnTo>
                  <a:pt x="85" y="30"/>
                </a:lnTo>
                <a:lnTo>
                  <a:pt x="70" y="19"/>
                </a:lnTo>
                <a:lnTo>
                  <a:pt x="59" y="7"/>
                </a:lnTo>
                <a:lnTo>
                  <a:pt x="59" y="7"/>
                </a:lnTo>
                <a:lnTo>
                  <a:pt x="63" y="4"/>
                </a:lnTo>
                <a:lnTo>
                  <a:pt x="63" y="4"/>
                </a:lnTo>
                <a:lnTo>
                  <a:pt x="63" y="4"/>
                </a:lnTo>
                <a:lnTo>
                  <a:pt x="63" y="4"/>
                </a:lnTo>
                <a:lnTo>
                  <a:pt x="48" y="0"/>
                </a:lnTo>
                <a:lnTo>
                  <a:pt x="48" y="0"/>
                </a:lnTo>
                <a:lnTo>
                  <a:pt x="41" y="19"/>
                </a:lnTo>
                <a:lnTo>
                  <a:pt x="26" y="33"/>
                </a:lnTo>
                <a:lnTo>
                  <a:pt x="26" y="33"/>
                </a:lnTo>
                <a:lnTo>
                  <a:pt x="37" y="41"/>
                </a:lnTo>
                <a:lnTo>
                  <a:pt x="37" y="41"/>
                </a:lnTo>
                <a:lnTo>
                  <a:pt x="41" y="37"/>
                </a:lnTo>
                <a:lnTo>
                  <a:pt x="48" y="37"/>
                </a:lnTo>
                <a:lnTo>
                  <a:pt x="48" y="41"/>
                </a:lnTo>
                <a:lnTo>
                  <a:pt x="30" y="41"/>
                </a:lnTo>
                <a:lnTo>
                  <a:pt x="30" y="52"/>
                </a:lnTo>
                <a:lnTo>
                  <a:pt x="48" y="52"/>
                </a:lnTo>
                <a:lnTo>
                  <a:pt x="48" y="70"/>
                </a:lnTo>
                <a:lnTo>
                  <a:pt x="48" y="70"/>
                </a:lnTo>
                <a:lnTo>
                  <a:pt x="48" y="70"/>
                </a:lnTo>
                <a:lnTo>
                  <a:pt x="41" y="70"/>
                </a:lnTo>
                <a:lnTo>
                  <a:pt x="41" y="70"/>
                </a:lnTo>
                <a:lnTo>
                  <a:pt x="45" y="81"/>
                </a:lnTo>
                <a:lnTo>
                  <a:pt x="45" y="81"/>
                </a:lnTo>
                <a:lnTo>
                  <a:pt x="56" y="81"/>
                </a:lnTo>
                <a:lnTo>
                  <a:pt x="59" y="77"/>
                </a:lnTo>
                <a:lnTo>
                  <a:pt x="59" y="74"/>
                </a:lnTo>
                <a:lnTo>
                  <a:pt x="59" y="52"/>
                </a:lnTo>
                <a:lnTo>
                  <a:pt x="78" y="52"/>
                </a:lnTo>
                <a:lnTo>
                  <a:pt x="78" y="44"/>
                </a:lnTo>
                <a:lnTo>
                  <a:pt x="59" y="44"/>
                </a:lnTo>
                <a:lnTo>
                  <a:pt x="59" y="37"/>
                </a:lnTo>
                <a:lnTo>
                  <a:pt x="67" y="37"/>
                </a:lnTo>
                <a:lnTo>
                  <a:pt x="67" y="33"/>
                </a:lnTo>
                <a:lnTo>
                  <a:pt x="67" y="33"/>
                </a:lnTo>
                <a:lnTo>
                  <a:pt x="78" y="41"/>
                </a:lnTo>
                <a:lnTo>
                  <a:pt x="78" y="41"/>
                </a:lnTo>
                <a:lnTo>
                  <a:pt x="78" y="41"/>
                </a:lnTo>
                <a:close/>
                <a:moveTo>
                  <a:pt x="8" y="26"/>
                </a:moveTo>
                <a:lnTo>
                  <a:pt x="8" y="26"/>
                </a:lnTo>
                <a:lnTo>
                  <a:pt x="12" y="30"/>
                </a:lnTo>
                <a:lnTo>
                  <a:pt x="12" y="30"/>
                </a:lnTo>
                <a:lnTo>
                  <a:pt x="23" y="15"/>
                </a:lnTo>
                <a:lnTo>
                  <a:pt x="23" y="15"/>
                </a:lnTo>
                <a:lnTo>
                  <a:pt x="30" y="7"/>
                </a:lnTo>
                <a:lnTo>
                  <a:pt x="30" y="7"/>
                </a:lnTo>
                <a:lnTo>
                  <a:pt x="23" y="0"/>
                </a:lnTo>
                <a:lnTo>
                  <a:pt x="23" y="0"/>
                </a:lnTo>
                <a:lnTo>
                  <a:pt x="4" y="22"/>
                </a:lnTo>
                <a:lnTo>
                  <a:pt x="4" y="22"/>
                </a:lnTo>
                <a:lnTo>
                  <a:pt x="8" y="26"/>
                </a:lnTo>
                <a:lnTo>
                  <a:pt x="8" y="26"/>
                </a:lnTo>
                <a:lnTo>
                  <a:pt x="8" y="26"/>
                </a:lnTo>
                <a:close/>
                <a:moveTo>
                  <a:pt x="56" y="15"/>
                </a:moveTo>
                <a:lnTo>
                  <a:pt x="56" y="15"/>
                </a:lnTo>
                <a:lnTo>
                  <a:pt x="63" y="26"/>
                </a:lnTo>
                <a:lnTo>
                  <a:pt x="48" y="26"/>
                </a:lnTo>
                <a:lnTo>
                  <a:pt x="48" y="26"/>
                </a:lnTo>
                <a:lnTo>
                  <a:pt x="56" y="15"/>
                </a:lnTo>
                <a:lnTo>
                  <a:pt x="56" y="15"/>
                </a:lnTo>
                <a:lnTo>
                  <a:pt x="56" y="15"/>
                </a:lnTo>
                <a:close/>
                <a:moveTo>
                  <a:pt x="74" y="77"/>
                </a:moveTo>
                <a:lnTo>
                  <a:pt x="74" y="77"/>
                </a:lnTo>
                <a:lnTo>
                  <a:pt x="81" y="74"/>
                </a:lnTo>
                <a:lnTo>
                  <a:pt x="81" y="74"/>
                </a:lnTo>
                <a:lnTo>
                  <a:pt x="81" y="70"/>
                </a:lnTo>
                <a:lnTo>
                  <a:pt x="81" y="70"/>
                </a:lnTo>
                <a:lnTo>
                  <a:pt x="70" y="55"/>
                </a:lnTo>
                <a:lnTo>
                  <a:pt x="63" y="59"/>
                </a:lnTo>
                <a:lnTo>
                  <a:pt x="63" y="59"/>
                </a:lnTo>
                <a:lnTo>
                  <a:pt x="74" y="77"/>
                </a:lnTo>
                <a:lnTo>
                  <a:pt x="74" y="77"/>
                </a:lnTo>
                <a:lnTo>
                  <a:pt x="74" y="77"/>
                </a:lnTo>
                <a:close/>
                <a:moveTo>
                  <a:pt x="30" y="26"/>
                </a:moveTo>
                <a:lnTo>
                  <a:pt x="30" y="26"/>
                </a:lnTo>
                <a:lnTo>
                  <a:pt x="23" y="19"/>
                </a:lnTo>
                <a:lnTo>
                  <a:pt x="23" y="19"/>
                </a:lnTo>
                <a:lnTo>
                  <a:pt x="15" y="33"/>
                </a:lnTo>
                <a:lnTo>
                  <a:pt x="0" y="48"/>
                </a:lnTo>
                <a:lnTo>
                  <a:pt x="0" y="48"/>
                </a:lnTo>
                <a:lnTo>
                  <a:pt x="4" y="48"/>
                </a:lnTo>
                <a:lnTo>
                  <a:pt x="4" y="48"/>
                </a:lnTo>
                <a:lnTo>
                  <a:pt x="12" y="52"/>
                </a:lnTo>
                <a:lnTo>
                  <a:pt x="15" y="48"/>
                </a:lnTo>
                <a:lnTo>
                  <a:pt x="15" y="81"/>
                </a:lnTo>
                <a:lnTo>
                  <a:pt x="23" y="81"/>
                </a:lnTo>
                <a:lnTo>
                  <a:pt x="23" y="37"/>
                </a:lnTo>
                <a:lnTo>
                  <a:pt x="23" y="37"/>
                </a:lnTo>
                <a:lnTo>
                  <a:pt x="30" y="26"/>
                </a:lnTo>
                <a:lnTo>
                  <a:pt x="30" y="26"/>
                </a:lnTo>
                <a:lnTo>
                  <a:pt x="30" y="26"/>
                </a:lnTo>
                <a:close/>
                <a:moveTo>
                  <a:pt x="26" y="74"/>
                </a:moveTo>
                <a:lnTo>
                  <a:pt x="26" y="74"/>
                </a:lnTo>
                <a:lnTo>
                  <a:pt x="34" y="77"/>
                </a:lnTo>
                <a:lnTo>
                  <a:pt x="34" y="77"/>
                </a:lnTo>
                <a:lnTo>
                  <a:pt x="41" y="63"/>
                </a:lnTo>
                <a:lnTo>
                  <a:pt x="41" y="63"/>
                </a:lnTo>
                <a:lnTo>
                  <a:pt x="45" y="59"/>
                </a:lnTo>
                <a:lnTo>
                  <a:pt x="34" y="55"/>
                </a:lnTo>
                <a:lnTo>
                  <a:pt x="34" y="55"/>
                </a:lnTo>
                <a:lnTo>
                  <a:pt x="26" y="74"/>
                </a:lnTo>
                <a:lnTo>
                  <a:pt x="26" y="74"/>
                </a:lnTo>
                <a:lnTo>
                  <a:pt x="26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 noEditPoints="1"/>
          </p:cNvSpPr>
          <p:nvPr/>
        </p:nvSpPr>
        <p:spPr bwMode="auto">
          <a:xfrm>
            <a:off x="7154863" y="1423680"/>
            <a:ext cx="115888" cy="122238"/>
          </a:xfrm>
          <a:custGeom>
            <a:avLst/>
            <a:gdLst>
              <a:gd name="T0" fmla="*/ 58 w 73"/>
              <a:gd name="T1" fmla="*/ 18 h 77"/>
              <a:gd name="T2" fmla="*/ 47 w 73"/>
              <a:gd name="T3" fmla="*/ 11 h 77"/>
              <a:gd name="T4" fmla="*/ 47 w 73"/>
              <a:gd name="T5" fmla="*/ 3 h 77"/>
              <a:gd name="T6" fmla="*/ 51 w 73"/>
              <a:gd name="T7" fmla="*/ 3 h 77"/>
              <a:gd name="T8" fmla="*/ 47 w 73"/>
              <a:gd name="T9" fmla="*/ 3 h 77"/>
              <a:gd name="T10" fmla="*/ 40 w 73"/>
              <a:gd name="T11" fmla="*/ 3 h 77"/>
              <a:gd name="T12" fmla="*/ 40 w 73"/>
              <a:gd name="T13" fmla="*/ 37 h 77"/>
              <a:gd name="T14" fmla="*/ 33 w 73"/>
              <a:gd name="T15" fmla="*/ 18 h 77"/>
              <a:gd name="T16" fmla="*/ 25 w 73"/>
              <a:gd name="T17" fmla="*/ 7 h 77"/>
              <a:gd name="T18" fmla="*/ 25 w 73"/>
              <a:gd name="T19" fmla="*/ 0 h 77"/>
              <a:gd name="T20" fmla="*/ 25 w 73"/>
              <a:gd name="T21" fmla="*/ 0 h 77"/>
              <a:gd name="T22" fmla="*/ 25 w 73"/>
              <a:gd name="T23" fmla="*/ 0 h 77"/>
              <a:gd name="T24" fmla="*/ 14 w 73"/>
              <a:gd name="T25" fmla="*/ 0 h 77"/>
              <a:gd name="T26" fmla="*/ 14 w 73"/>
              <a:gd name="T27" fmla="*/ 44 h 77"/>
              <a:gd name="T28" fmla="*/ 11 w 73"/>
              <a:gd name="T29" fmla="*/ 59 h 77"/>
              <a:gd name="T30" fmla="*/ 0 w 73"/>
              <a:gd name="T31" fmla="*/ 70 h 77"/>
              <a:gd name="T32" fmla="*/ 11 w 73"/>
              <a:gd name="T33" fmla="*/ 77 h 77"/>
              <a:gd name="T34" fmla="*/ 18 w 73"/>
              <a:gd name="T35" fmla="*/ 66 h 77"/>
              <a:gd name="T36" fmla="*/ 22 w 73"/>
              <a:gd name="T37" fmla="*/ 59 h 77"/>
              <a:gd name="T38" fmla="*/ 25 w 73"/>
              <a:gd name="T39" fmla="*/ 26 h 77"/>
              <a:gd name="T40" fmla="*/ 29 w 73"/>
              <a:gd name="T41" fmla="*/ 48 h 77"/>
              <a:gd name="T42" fmla="*/ 36 w 73"/>
              <a:gd name="T43" fmla="*/ 44 h 77"/>
              <a:gd name="T44" fmla="*/ 40 w 73"/>
              <a:gd name="T45" fmla="*/ 44 h 77"/>
              <a:gd name="T46" fmla="*/ 47 w 73"/>
              <a:gd name="T47" fmla="*/ 73 h 77"/>
              <a:gd name="T48" fmla="*/ 47 w 73"/>
              <a:gd name="T49" fmla="*/ 22 h 77"/>
              <a:gd name="T50" fmla="*/ 55 w 73"/>
              <a:gd name="T51" fmla="*/ 48 h 77"/>
              <a:gd name="T52" fmla="*/ 62 w 73"/>
              <a:gd name="T53" fmla="*/ 77 h 77"/>
              <a:gd name="T54" fmla="*/ 73 w 73"/>
              <a:gd name="T55" fmla="*/ 3 h 77"/>
              <a:gd name="T56" fmla="*/ 73 w 73"/>
              <a:gd name="T57" fmla="*/ 0 h 77"/>
              <a:gd name="T58" fmla="*/ 73 w 73"/>
              <a:gd name="T59" fmla="*/ 0 h 77"/>
              <a:gd name="T60" fmla="*/ 73 w 73"/>
              <a:gd name="T61" fmla="*/ 0 h 77"/>
              <a:gd name="T62" fmla="*/ 62 w 73"/>
              <a:gd name="T63" fmla="*/ 0 h 77"/>
              <a:gd name="T64" fmla="*/ 62 w 73"/>
              <a:gd name="T65" fmla="*/ 37 h 77"/>
              <a:gd name="T66" fmla="*/ 58 w 73"/>
              <a:gd name="T67" fmla="*/ 18 h 77"/>
              <a:gd name="T68" fmla="*/ 11 w 73"/>
              <a:gd name="T69" fmla="*/ 37 h 77"/>
              <a:gd name="T70" fmla="*/ 14 w 73"/>
              <a:gd name="T71" fmla="*/ 22 h 77"/>
              <a:gd name="T72" fmla="*/ 3 w 73"/>
              <a:gd name="T73" fmla="*/ 18 h 77"/>
              <a:gd name="T74" fmla="*/ 3 w 73"/>
              <a:gd name="T75" fmla="*/ 22 h 77"/>
              <a:gd name="T76" fmla="*/ 0 w 73"/>
              <a:gd name="T77" fmla="*/ 44 h 77"/>
              <a:gd name="T78" fmla="*/ 11 w 73"/>
              <a:gd name="T79" fmla="*/ 48 h 77"/>
              <a:gd name="T80" fmla="*/ 11 w 73"/>
              <a:gd name="T81" fmla="*/ 37 h 77"/>
              <a:gd name="T82" fmla="*/ 11 w 73"/>
              <a:gd name="T83" fmla="*/ 3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" h="77">
                <a:moveTo>
                  <a:pt x="58" y="18"/>
                </a:moveTo>
                <a:lnTo>
                  <a:pt x="58" y="18"/>
                </a:lnTo>
                <a:lnTo>
                  <a:pt x="47" y="18"/>
                </a:lnTo>
                <a:lnTo>
                  <a:pt x="47" y="11"/>
                </a:lnTo>
                <a:lnTo>
                  <a:pt x="47" y="11"/>
                </a:lnTo>
                <a:lnTo>
                  <a:pt x="47" y="3"/>
                </a:lnTo>
                <a:lnTo>
                  <a:pt x="47" y="3"/>
                </a:lnTo>
                <a:lnTo>
                  <a:pt x="51" y="3"/>
                </a:lnTo>
                <a:lnTo>
                  <a:pt x="51" y="3"/>
                </a:lnTo>
                <a:lnTo>
                  <a:pt x="47" y="3"/>
                </a:lnTo>
                <a:lnTo>
                  <a:pt x="47" y="3"/>
                </a:lnTo>
                <a:lnTo>
                  <a:pt x="40" y="3"/>
                </a:lnTo>
                <a:lnTo>
                  <a:pt x="40" y="37"/>
                </a:lnTo>
                <a:lnTo>
                  <a:pt x="40" y="37"/>
                </a:lnTo>
                <a:lnTo>
                  <a:pt x="33" y="18"/>
                </a:lnTo>
                <a:lnTo>
                  <a:pt x="33" y="18"/>
                </a:lnTo>
                <a:lnTo>
                  <a:pt x="25" y="18"/>
                </a:lnTo>
                <a:lnTo>
                  <a:pt x="25" y="7"/>
                </a:lnTo>
                <a:lnTo>
                  <a:pt x="25" y="7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14" y="0"/>
                </a:lnTo>
                <a:lnTo>
                  <a:pt x="14" y="44"/>
                </a:lnTo>
                <a:lnTo>
                  <a:pt x="14" y="44"/>
                </a:lnTo>
                <a:lnTo>
                  <a:pt x="14" y="51"/>
                </a:lnTo>
                <a:lnTo>
                  <a:pt x="11" y="59"/>
                </a:lnTo>
                <a:lnTo>
                  <a:pt x="11" y="59"/>
                </a:lnTo>
                <a:lnTo>
                  <a:pt x="0" y="70"/>
                </a:lnTo>
                <a:lnTo>
                  <a:pt x="0" y="70"/>
                </a:lnTo>
                <a:lnTo>
                  <a:pt x="11" y="77"/>
                </a:lnTo>
                <a:lnTo>
                  <a:pt x="11" y="77"/>
                </a:lnTo>
                <a:lnTo>
                  <a:pt x="18" y="66"/>
                </a:lnTo>
                <a:lnTo>
                  <a:pt x="22" y="59"/>
                </a:lnTo>
                <a:lnTo>
                  <a:pt x="22" y="59"/>
                </a:lnTo>
                <a:lnTo>
                  <a:pt x="25" y="40"/>
                </a:lnTo>
                <a:lnTo>
                  <a:pt x="25" y="26"/>
                </a:lnTo>
                <a:lnTo>
                  <a:pt x="25" y="26"/>
                </a:lnTo>
                <a:lnTo>
                  <a:pt x="29" y="48"/>
                </a:lnTo>
                <a:lnTo>
                  <a:pt x="29" y="48"/>
                </a:lnTo>
                <a:lnTo>
                  <a:pt x="36" y="44"/>
                </a:lnTo>
                <a:lnTo>
                  <a:pt x="36" y="44"/>
                </a:lnTo>
                <a:lnTo>
                  <a:pt x="40" y="44"/>
                </a:lnTo>
                <a:lnTo>
                  <a:pt x="40" y="73"/>
                </a:lnTo>
                <a:lnTo>
                  <a:pt x="47" y="73"/>
                </a:lnTo>
                <a:lnTo>
                  <a:pt x="47" y="22"/>
                </a:lnTo>
                <a:lnTo>
                  <a:pt x="47" y="22"/>
                </a:lnTo>
                <a:lnTo>
                  <a:pt x="55" y="48"/>
                </a:lnTo>
                <a:lnTo>
                  <a:pt x="55" y="48"/>
                </a:lnTo>
                <a:lnTo>
                  <a:pt x="62" y="44"/>
                </a:lnTo>
                <a:lnTo>
                  <a:pt x="62" y="77"/>
                </a:lnTo>
                <a:lnTo>
                  <a:pt x="73" y="77"/>
                </a:lnTo>
                <a:lnTo>
                  <a:pt x="73" y="3"/>
                </a:lnTo>
                <a:lnTo>
                  <a:pt x="73" y="3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62" y="0"/>
                </a:lnTo>
                <a:lnTo>
                  <a:pt x="62" y="37"/>
                </a:lnTo>
                <a:lnTo>
                  <a:pt x="62" y="37"/>
                </a:lnTo>
                <a:lnTo>
                  <a:pt x="58" y="18"/>
                </a:lnTo>
                <a:lnTo>
                  <a:pt x="58" y="18"/>
                </a:lnTo>
                <a:lnTo>
                  <a:pt x="58" y="18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4" y="22"/>
                </a:lnTo>
                <a:lnTo>
                  <a:pt x="14" y="22"/>
                </a:lnTo>
                <a:lnTo>
                  <a:pt x="3" y="18"/>
                </a:lnTo>
                <a:lnTo>
                  <a:pt x="3" y="18"/>
                </a:lnTo>
                <a:lnTo>
                  <a:pt x="3" y="22"/>
                </a:lnTo>
                <a:lnTo>
                  <a:pt x="3" y="22"/>
                </a:lnTo>
                <a:lnTo>
                  <a:pt x="0" y="44"/>
                </a:lnTo>
                <a:lnTo>
                  <a:pt x="0" y="44"/>
                </a:lnTo>
                <a:lnTo>
                  <a:pt x="11" y="48"/>
                </a:lnTo>
                <a:lnTo>
                  <a:pt x="11" y="48"/>
                </a:lnTo>
                <a:lnTo>
                  <a:pt x="11" y="37"/>
                </a:lnTo>
                <a:lnTo>
                  <a:pt x="11" y="37"/>
                </a:lnTo>
                <a:lnTo>
                  <a:pt x="1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/>
          </p:cNvSpPr>
          <p:nvPr/>
        </p:nvSpPr>
        <p:spPr bwMode="auto">
          <a:xfrm>
            <a:off x="7294563" y="1417330"/>
            <a:ext cx="122238" cy="128588"/>
          </a:xfrm>
          <a:custGeom>
            <a:avLst/>
            <a:gdLst>
              <a:gd name="T0" fmla="*/ 48 w 77"/>
              <a:gd name="T1" fmla="*/ 11 h 81"/>
              <a:gd name="T2" fmla="*/ 48 w 77"/>
              <a:gd name="T3" fmla="*/ 11 h 81"/>
              <a:gd name="T4" fmla="*/ 48 w 77"/>
              <a:gd name="T5" fmla="*/ 7 h 81"/>
              <a:gd name="T6" fmla="*/ 48 w 77"/>
              <a:gd name="T7" fmla="*/ 7 h 81"/>
              <a:gd name="T8" fmla="*/ 44 w 77"/>
              <a:gd name="T9" fmla="*/ 0 h 81"/>
              <a:gd name="T10" fmla="*/ 44 w 77"/>
              <a:gd name="T11" fmla="*/ 0 h 81"/>
              <a:gd name="T12" fmla="*/ 37 w 77"/>
              <a:gd name="T13" fmla="*/ 4 h 81"/>
              <a:gd name="T14" fmla="*/ 37 w 77"/>
              <a:gd name="T15" fmla="*/ 4 h 81"/>
              <a:gd name="T16" fmla="*/ 29 w 77"/>
              <a:gd name="T17" fmla="*/ 4 h 81"/>
              <a:gd name="T18" fmla="*/ 29 w 77"/>
              <a:gd name="T19" fmla="*/ 4 h 81"/>
              <a:gd name="T20" fmla="*/ 33 w 77"/>
              <a:gd name="T21" fmla="*/ 15 h 81"/>
              <a:gd name="T22" fmla="*/ 0 w 77"/>
              <a:gd name="T23" fmla="*/ 15 h 81"/>
              <a:gd name="T24" fmla="*/ 0 w 77"/>
              <a:gd name="T25" fmla="*/ 26 h 81"/>
              <a:gd name="T26" fmla="*/ 33 w 77"/>
              <a:gd name="T27" fmla="*/ 26 h 81"/>
              <a:gd name="T28" fmla="*/ 33 w 77"/>
              <a:gd name="T29" fmla="*/ 33 h 81"/>
              <a:gd name="T30" fmla="*/ 11 w 77"/>
              <a:gd name="T31" fmla="*/ 33 h 81"/>
              <a:gd name="T32" fmla="*/ 11 w 77"/>
              <a:gd name="T33" fmla="*/ 74 h 81"/>
              <a:gd name="T34" fmla="*/ 22 w 77"/>
              <a:gd name="T35" fmla="*/ 74 h 81"/>
              <a:gd name="T36" fmla="*/ 22 w 77"/>
              <a:gd name="T37" fmla="*/ 44 h 81"/>
              <a:gd name="T38" fmla="*/ 33 w 77"/>
              <a:gd name="T39" fmla="*/ 44 h 81"/>
              <a:gd name="T40" fmla="*/ 33 w 77"/>
              <a:gd name="T41" fmla="*/ 81 h 81"/>
              <a:gd name="T42" fmla="*/ 44 w 77"/>
              <a:gd name="T43" fmla="*/ 81 h 81"/>
              <a:gd name="T44" fmla="*/ 44 w 77"/>
              <a:gd name="T45" fmla="*/ 44 h 81"/>
              <a:gd name="T46" fmla="*/ 59 w 77"/>
              <a:gd name="T47" fmla="*/ 44 h 81"/>
              <a:gd name="T48" fmla="*/ 59 w 77"/>
              <a:gd name="T49" fmla="*/ 63 h 81"/>
              <a:gd name="T50" fmla="*/ 59 w 77"/>
              <a:gd name="T51" fmla="*/ 63 h 81"/>
              <a:gd name="T52" fmla="*/ 55 w 77"/>
              <a:gd name="T53" fmla="*/ 63 h 81"/>
              <a:gd name="T54" fmla="*/ 48 w 77"/>
              <a:gd name="T55" fmla="*/ 63 h 81"/>
              <a:gd name="T56" fmla="*/ 48 w 77"/>
              <a:gd name="T57" fmla="*/ 63 h 81"/>
              <a:gd name="T58" fmla="*/ 51 w 77"/>
              <a:gd name="T59" fmla="*/ 74 h 81"/>
              <a:gd name="T60" fmla="*/ 51 w 77"/>
              <a:gd name="T61" fmla="*/ 74 h 81"/>
              <a:gd name="T62" fmla="*/ 66 w 77"/>
              <a:gd name="T63" fmla="*/ 74 h 81"/>
              <a:gd name="T64" fmla="*/ 66 w 77"/>
              <a:gd name="T65" fmla="*/ 70 h 81"/>
              <a:gd name="T66" fmla="*/ 70 w 77"/>
              <a:gd name="T67" fmla="*/ 66 h 81"/>
              <a:gd name="T68" fmla="*/ 70 w 77"/>
              <a:gd name="T69" fmla="*/ 33 h 81"/>
              <a:gd name="T70" fmla="*/ 44 w 77"/>
              <a:gd name="T71" fmla="*/ 33 h 81"/>
              <a:gd name="T72" fmla="*/ 44 w 77"/>
              <a:gd name="T73" fmla="*/ 26 h 81"/>
              <a:gd name="T74" fmla="*/ 77 w 77"/>
              <a:gd name="T75" fmla="*/ 26 h 81"/>
              <a:gd name="T76" fmla="*/ 77 w 77"/>
              <a:gd name="T77" fmla="*/ 15 h 81"/>
              <a:gd name="T78" fmla="*/ 40 w 77"/>
              <a:gd name="T79" fmla="*/ 15 h 81"/>
              <a:gd name="T80" fmla="*/ 40 w 77"/>
              <a:gd name="T81" fmla="*/ 15 h 81"/>
              <a:gd name="T82" fmla="*/ 48 w 77"/>
              <a:gd name="T83" fmla="*/ 11 h 81"/>
              <a:gd name="T84" fmla="*/ 48 w 77"/>
              <a:gd name="T85" fmla="*/ 11 h 81"/>
              <a:gd name="T86" fmla="*/ 48 w 77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1">
                <a:moveTo>
                  <a:pt x="48" y="11"/>
                </a:moveTo>
                <a:lnTo>
                  <a:pt x="48" y="11"/>
                </a:lnTo>
                <a:lnTo>
                  <a:pt x="48" y="7"/>
                </a:lnTo>
                <a:lnTo>
                  <a:pt x="48" y="7"/>
                </a:lnTo>
                <a:lnTo>
                  <a:pt x="44" y="0"/>
                </a:lnTo>
                <a:lnTo>
                  <a:pt x="44" y="0"/>
                </a:lnTo>
                <a:lnTo>
                  <a:pt x="37" y="4"/>
                </a:lnTo>
                <a:lnTo>
                  <a:pt x="37" y="4"/>
                </a:lnTo>
                <a:lnTo>
                  <a:pt x="29" y="4"/>
                </a:lnTo>
                <a:lnTo>
                  <a:pt x="29" y="4"/>
                </a:lnTo>
                <a:lnTo>
                  <a:pt x="33" y="15"/>
                </a:lnTo>
                <a:lnTo>
                  <a:pt x="0" y="15"/>
                </a:lnTo>
                <a:lnTo>
                  <a:pt x="0" y="26"/>
                </a:lnTo>
                <a:lnTo>
                  <a:pt x="33" y="26"/>
                </a:lnTo>
                <a:lnTo>
                  <a:pt x="33" y="33"/>
                </a:lnTo>
                <a:lnTo>
                  <a:pt x="11" y="33"/>
                </a:lnTo>
                <a:lnTo>
                  <a:pt x="11" y="74"/>
                </a:lnTo>
                <a:lnTo>
                  <a:pt x="22" y="74"/>
                </a:lnTo>
                <a:lnTo>
                  <a:pt x="22" y="44"/>
                </a:lnTo>
                <a:lnTo>
                  <a:pt x="33" y="44"/>
                </a:lnTo>
                <a:lnTo>
                  <a:pt x="33" y="81"/>
                </a:lnTo>
                <a:lnTo>
                  <a:pt x="44" y="81"/>
                </a:lnTo>
                <a:lnTo>
                  <a:pt x="44" y="44"/>
                </a:lnTo>
                <a:lnTo>
                  <a:pt x="59" y="44"/>
                </a:lnTo>
                <a:lnTo>
                  <a:pt x="59" y="63"/>
                </a:lnTo>
                <a:lnTo>
                  <a:pt x="59" y="63"/>
                </a:lnTo>
                <a:lnTo>
                  <a:pt x="55" y="63"/>
                </a:lnTo>
                <a:lnTo>
                  <a:pt x="48" y="63"/>
                </a:lnTo>
                <a:lnTo>
                  <a:pt x="48" y="63"/>
                </a:lnTo>
                <a:lnTo>
                  <a:pt x="51" y="74"/>
                </a:lnTo>
                <a:lnTo>
                  <a:pt x="51" y="74"/>
                </a:lnTo>
                <a:lnTo>
                  <a:pt x="66" y="74"/>
                </a:lnTo>
                <a:lnTo>
                  <a:pt x="66" y="70"/>
                </a:lnTo>
                <a:lnTo>
                  <a:pt x="70" y="66"/>
                </a:lnTo>
                <a:lnTo>
                  <a:pt x="70" y="33"/>
                </a:lnTo>
                <a:lnTo>
                  <a:pt x="44" y="33"/>
                </a:lnTo>
                <a:lnTo>
                  <a:pt x="44" y="26"/>
                </a:lnTo>
                <a:lnTo>
                  <a:pt x="77" y="26"/>
                </a:lnTo>
                <a:lnTo>
                  <a:pt x="77" y="15"/>
                </a:lnTo>
                <a:lnTo>
                  <a:pt x="40" y="15"/>
                </a:lnTo>
                <a:lnTo>
                  <a:pt x="40" y="15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 noEditPoints="1"/>
          </p:cNvSpPr>
          <p:nvPr/>
        </p:nvSpPr>
        <p:spPr bwMode="auto">
          <a:xfrm>
            <a:off x="9007475" y="1517342"/>
            <a:ext cx="128588" cy="128588"/>
          </a:xfrm>
          <a:custGeom>
            <a:avLst/>
            <a:gdLst>
              <a:gd name="T0" fmla="*/ 33 w 81"/>
              <a:gd name="T1" fmla="*/ 22 h 81"/>
              <a:gd name="T2" fmla="*/ 29 w 81"/>
              <a:gd name="T3" fmla="*/ 29 h 81"/>
              <a:gd name="T4" fmla="*/ 26 w 81"/>
              <a:gd name="T5" fmla="*/ 29 h 81"/>
              <a:gd name="T6" fmla="*/ 26 w 81"/>
              <a:gd name="T7" fmla="*/ 40 h 81"/>
              <a:gd name="T8" fmla="*/ 44 w 81"/>
              <a:gd name="T9" fmla="*/ 48 h 81"/>
              <a:gd name="T10" fmla="*/ 22 w 81"/>
              <a:gd name="T11" fmla="*/ 59 h 81"/>
              <a:gd name="T12" fmla="*/ 44 w 81"/>
              <a:gd name="T13" fmla="*/ 66 h 81"/>
              <a:gd name="T14" fmla="*/ 55 w 81"/>
              <a:gd name="T15" fmla="*/ 59 h 81"/>
              <a:gd name="T16" fmla="*/ 77 w 81"/>
              <a:gd name="T17" fmla="*/ 48 h 81"/>
              <a:gd name="T18" fmla="*/ 55 w 81"/>
              <a:gd name="T19" fmla="*/ 40 h 81"/>
              <a:gd name="T20" fmla="*/ 70 w 81"/>
              <a:gd name="T21" fmla="*/ 33 h 81"/>
              <a:gd name="T22" fmla="*/ 55 w 81"/>
              <a:gd name="T23" fmla="*/ 29 h 81"/>
              <a:gd name="T24" fmla="*/ 55 w 81"/>
              <a:gd name="T25" fmla="*/ 25 h 81"/>
              <a:gd name="T26" fmla="*/ 55 w 81"/>
              <a:gd name="T27" fmla="*/ 25 h 81"/>
              <a:gd name="T28" fmla="*/ 48 w 81"/>
              <a:gd name="T29" fmla="*/ 22 h 81"/>
              <a:gd name="T30" fmla="*/ 44 w 81"/>
              <a:gd name="T31" fmla="*/ 33 h 81"/>
              <a:gd name="T32" fmla="*/ 37 w 81"/>
              <a:gd name="T33" fmla="*/ 33 h 81"/>
              <a:gd name="T34" fmla="*/ 40 w 81"/>
              <a:gd name="T35" fmla="*/ 25 h 81"/>
              <a:gd name="T36" fmla="*/ 74 w 81"/>
              <a:gd name="T37" fmla="*/ 22 h 81"/>
              <a:gd name="T38" fmla="*/ 48 w 81"/>
              <a:gd name="T39" fmla="*/ 11 h 81"/>
              <a:gd name="T40" fmla="*/ 51 w 81"/>
              <a:gd name="T41" fmla="*/ 7 h 81"/>
              <a:gd name="T42" fmla="*/ 51 w 81"/>
              <a:gd name="T43" fmla="*/ 3 h 81"/>
              <a:gd name="T44" fmla="*/ 40 w 81"/>
              <a:gd name="T45" fmla="*/ 0 h 81"/>
              <a:gd name="T46" fmla="*/ 37 w 81"/>
              <a:gd name="T47" fmla="*/ 7 h 81"/>
              <a:gd name="T48" fmla="*/ 37 w 81"/>
              <a:gd name="T49" fmla="*/ 11 h 81"/>
              <a:gd name="T50" fmla="*/ 22 w 81"/>
              <a:gd name="T51" fmla="*/ 11 h 81"/>
              <a:gd name="T52" fmla="*/ 22 w 81"/>
              <a:gd name="T53" fmla="*/ 22 h 81"/>
              <a:gd name="T54" fmla="*/ 22 w 81"/>
              <a:gd name="T55" fmla="*/ 22 h 81"/>
              <a:gd name="T56" fmla="*/ 4 w 81"/>
              <a:gd name="T57" fmla="*/ 7 h 81"/>
              <a:gd name="T58" fmla="*/ 11 w 81"/>
              <a:gd name="T59" fmla="*/ 22 h 81"/>
              <a:gd name="T60" fmla="*/ 0 w 81"/>
              <a:gd name="T61" fmla="*/ 70 h 81"/>
              <a:gd name="T62" fmla="*/ 7 w 81"/>
              <a:gd name="T63" fmla="*/ 81 h 81"/>
              <a:gd name="T64" fmla="*/ 7 w 81"/>
              <a:gd name="T65" fmla="*/ 77 h 81"/>
              <a:gd name="T66" fmla="*/ 15 w 81"/>
              <a:gd name="T67" fmla="*/ 70 h 81"/>
              <a:gd name="T68" fmla="*/ 18 w 81"/>
              <a:gd name="T69" fmla="*/ 73 h 81"/>
              <a:gd name="T70" fmla="*/ 29 w 81"/>
              <a:gd name="T71" fmla="*/ 77 h 81"/>
              <a:gd name="T72" fmla="*/ 74 w 81"/>
              <a:gd name="T73" fmla="*/ 81 h 81"/>
              <a:gd name="T74" fmla="*/ 81 w 81"/>
              <a:gd name="T75" fmla="*/ 66 h 81"/>
              <a:gd name="T76" fmla="*/ 70 w 81"/>
              <a:gd name="T77" fmla="*/ 66 h 81"/>
              <a:gd name="T78" fmla="*/ 55 w 81"/>
              <a:gd name="T79" fmla="*/ 70 h 81"/>
              <a:gd name="T80" fmla="*/ 37 w 81"/>
              <a:gd name="T81" fmla="*/ 70 h 81"/>
              <a:gd name="T82" fmla="*/ 22 w 81"/>
              <a:gd name="T83" fmla="*/ 62 h 81"/>
              <a:gd name="T84" fmla="*/ 18 w 81"/>
              <a:gd name="T85" fmla="*/ 29 h 81"/>
              <a:gd name="T86" fmla="*/ 0 w 81"/>
              <a:gd name="T87" fmla="*/ 40 h 81"/>
              <a:gd name="T88" fmla="*/ 7 w 81"/>
              <a:gd name="T89" fmla="*/ 62 h 81"/>
              <a:gd name="T90" fmla="*/ 7 w 81"/>
              <a:gd name="T91" fmla="*/ 62 h 81"/>
              <a:gd name="T92" fmla="*/ 4 w 81"/>
              <a:gd name="T93" fmla="*/ 7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1" h="81">
                <a:moveTo>
                  <a:pt x="22" y="22"/>
                </a:moveTo>
                <a:lnTo>
                  <a:pt x="33" y="22"/>
                </a:lnTo>
                <a:lnTo>
                  <a:pt x="33" y="22"/>
                </a:lnTo>
                <a:lnTo>
                  <a:pt x="29" y="29"/>
                </a:lnTo>
                <a:lnTo>
                  <a:pt x="29" y="29"/>
                </a:lnTo>
                <a:lnTo>
                  <a:pt x="26" y="29"/>
                </a:lnTo>
                <a:lnTo>
                  <a:pt x="22" y="29"/>
                </a:lnTo>
                <a:lnTo>
                  <a:pt x="26" y="40"/>
                </a:lnTo>
                <a:lnTo>
                  <a:pt x="44" y="40"/>
                </a:lnTo>
                <a:lnTo>
                  <a:pt x="44" y="48"/>
                </a:lnTo>
                <a:lnTo>
                  <a:pt x="22" y="48"/>
                </a:lnTo>
                <a:lnTo>
                  <a:pt x="22" y="59"/>
                </a:lnTo>
                <a:lnTo>
                  <a:pt x="44" y="59"/>
                </a:lnTo>
                <a:lnTo>
                  <a:pt x="44" y="66"/>
                </a:lnTo>
                <a:lnTo>
                  <a:pt x="55" y="66"/>
                </a:lnTo>
                <a:lnTo>
                  <a:pt x="55" y="59"/>
                </a:lnTo>
                <a:lnTo>
                  <a:pt x="77" y="59"/>
                </a:lnTo>
                <a:lnTo>
                  <a:pt x="77" y="48"/>
                </a:lnTo>
                <a:lnTo>
                  <a:pt x="55" y="48"/>
                </a:lnTo>
                <a:lnTo>
                  <a:pt x="55" y="40"/>
                </a:lnTo>
                <a:lnTo>
                  <a:pt x="70" y="40"/>
                </a:lnTo>
                <a:lnTo>
                  <a:pt x="70" y="33"/>
                </a:lnTo>
                <a:lnTo>
                  <a:pt x="55" y="33"/>
                </a:lnTo>
                <a:lnTo>
                  <a:pt x="55" y="29"/>
                </a:lnTo>
                <a:lnTo>
                  <a:pt x="55" y="29"/>
                </a:lnTo>
                <a:lnTo>
                  <a:pt x="55" y="25"/>
                </a:lnTo>
                <a:lnTo>
                  <a:pt x="55" y="25"/>
                </a:lnTo>
                <a:lnTo>
                  <a:pt x="55" y="25"/>
                </a:lnTo>
                <a:lnTo>
                  <a:pt x="55" y="25"/>
                </a:lnTo>
                <a:lnTo>
                  <a:pt x="48" y="22"/>
                </a:lnTo>
                <a:lnTo>
                  <a:pt x="44" y="22"/>
                </a:lnTo>
                <a:lnTo>
                  <a:pt x="44" y="33"/>
                </a:lnTo>
                <a:lnTo>
                  <a:pt x="37" y="33"/>
                </a:lnTo>
                <a:lnTo>
                  <a:pt x="37" y="33"/>
                </a:lnTo>
                <a:lnTo>
                  <a:pt x="40" y="25"/>
                </a:lnTo>
                <a:lnTo>
                  <a:pt x="40" y="25"/>
                </a:lnTo>
                <a:lnTo>
                  <a:pt x="44" y="22"/>
                </a:lnTo>
                <a:lnTo>
                  <a:pt x="74" y="22"/>
                </a:lnTo>
                <a:lnTo>
                  <a:pt x="74" y="11"/>
                </a:lnTo>
                <a:lnTo>
                  <a:pt x="48" y="11"/>
                </a:lnTo>
                <a:lnTo>
                  <a:pt x="48" y="11"/>
                </a:lnTo>
                <a:lnTo>
                  <a:pt x="51" y="7"/>
                </a:lnTo>
                <a:lnTo>
                  <a:pt x="51" y="7"/>
                </a:lnTo>
                <a:lnTo>
                  <a:pt x="51" y="3"/>
                </a:lnTo>
                <a:lnTo>
                  <a:pt x="51" y="3"/>
                </a:lnTo>
                <a:lnTo>
                  <a:pt x="40" y="0"/>
                </a:lnTo>
                <a:lnTo>
                  <a:pt x="40" y="0"/>
                </a:lnTo>
                <a:lnTo>
                  <a:pt x="37" y="7"/>
                </a:lnTo>
                <a:lnTo>
                  <a:pt x="37" y="7"/>
                </a:lnTo>
                <a:lnTo>
                  <a:pt x="37" y="11"/>
                </a:lnTo>
                <a:lnTo>
                  <a:pt x="22" y="11"/>
                </a:lnTo>
                <a:lnTo>
                  <a:pt x="22" y="11"/>
                </a:lnTo>
                <a:lnTo>
                  <a:pt x="22" y="22"/>
                </a:lnTo>
                <a:lnTo>
                  <a:pt x="22" y="22"/>
                </a:lnTo>
                <a:close/>
                <a:moveTo>
                  <a:pt x="11" y="22"/>
                </a:moveTo>
                <a:lnTo>
                  <a:pt x="22" y="22"/>
                </a:lnTo>
                <a:lnTo>
                  <a:pt x="15" y="3"/>
                </a:lnTo>
                <a:lnTo>
                  <a:pt x="4" y="7"/>
                </a:lnTo>
                <a:lnTo>
                  <a:pt x="11" y="22"/>
                </a:lnTo>
                <a:lnTo>
                  <a:pt x="11" y="22"/>
                </a:lnTo>
                <a:close/>
                <a:moveTo>
                  <a:pt x="4" y="70"/>
                </a:moveTo>
                <a:lnTo>
                  <a:pt x="0" y="70"/>
                </a:lnTo>
                <a:lnTo>
                  <a:pt x="0" y="70"/>
                </a:lnTo>
                <a:lnTo>
                  <a:pt x="7" y="81"/>
                </a:lnTo>
                <a:lnTo>
                  <a:pt x="7" y="81"/>
                </a:lnTo>
                <a:lnTo>
                  <a:pt x="7" y="77"/>
                </a:lnTo>
                <a:lnTo>
                  <a:pt x="7" y="77"/>
                </a:lnTo>
                <a:lnTo>
                  <a:pt x="15" y="70"/>
                </a:lnTo>
                <a:lnTo>
                  <a:pt x="15" y="70"/>
                </a:lnTo>
                <a:lnTo>
                  <a:pt x="18" y="73"/>
                </a:lnTo>
                <a:lnTo>
                  <a:pt x="18" y="73"/>
                </a:lnTo>
                <a:lnTo>
                  <a:pt x="29" y="77"/>
                </a:lnTo>
                <a:lnTo>
                  <a:pt x="48" y="81"/>
                </a:lnTo>
                <a:lnTo>
                  <a:pt x="74" y="81"/>
                </a:lnTo>
                <a:lnTo>
                  <a:pt x="74" y="81"/>
                </a:lnTo>
                <a:lnTo>
                  <a:pt x="81" y="66"/>
                </a:lnTo>
                <a:lnTo>
                  <a:pt x="81" y="66"/>
                </a:lnTo>
                <a:lnTo>
                  <a:pt x="70" y="66"/>
                </a:lnTo>
                <a:lnTo>
                  <a:pt x="70" y="66"/>
                </a:lnTo>
                <a:lnTo>
                  <a:pt x="55" y="70"/>
                </a:lnTo>
                <a:lnTo>
                  <a:pt x="37" y="70"/>
                </a:lnTo>
                <a:lnTo>
                  <a:pt x="37" y="70"/>
                </a:lnTo>
                <a:lnTo>
                  <a:pt x="26" y="66"/>
                </a:lnTo>
                <a:lnTo>
                  <a:pt x="22" y="62"/>
                </a:lnTo>
                <a:lnTo>
                  <a:pt x="18" y="59"/>
                </a:lnTo>
                <a:lnTo>
                  <a:pt x="18" y="29"/>
                </a:lnTo>
                <a:lnTo>
                  <a:pt x="0" y="29"/>
                </a:lnTo>
                <a:lnTo>
                  <a:pt x="0" y="40"/>
                </a:lnTo>
                <a:lnTo>
                  <a:pt x="7" y="40"/>
                </a:lnTo>
                <a:lnTo>
                  <a:pt x="7" y="62"/>
                </a:lnTo>
                <a:lnTo>
                  <a:pt x="7" y="62"/>
                </a:lnTo>
                <a:lnTo>
                  <a:pt x="7" y="62"/>
                </a:lnTo>
                <a:lnTo>
                  <a:pt x="4" y="70"/>
                </a:lnTo>
                <a:lnTo>
                  <a:pt x="4" y="70"/>
                </a:lnTo>
                <a:lnTo>
                  <a:pt x="4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 noEditPoints="1"/>
          </p:cNvSpPr>
          <p:nvPr/>
        </p:nvSpPr>
        <p:spPr bwMode="auto">
          <a:xfrm>
            <a:off x="9147175" y="1528455"/>
            <a:ext cx="123825" cy="117475"/>
          </a:xfrm>
          <a:custGeom>
            <a:avLst/>
            <a:gdLst>
              <a:gd name="T0" fmla="*/ 67 w 78"/>
              <a:gd name="T1" fmla="*/ 0 h 74"/>
              <a:gd name="T2" fmla="*/ 11 w 78"/>
              <a:gd name="T3" fmla="*/ 0 h 74"/>
              <a:gd name="T4" fmla="*/ 11 w 78"/>
              <a:gd name="T5" fmla="*/ 11 h 74"/>
              <a:gd name="T6" fmla="*/ 67 w 78"/>
              <a:gd name="T7" fmla="*/ 11 h 74"/>
              <a:gd name="T8" fmla="*/ 67 w 78"/>
              <a:gd name="T9" fmla="*/ 0 h 74"/>
              <a:gd name="T10" fmla="*/ 67 w 78"/>
              <a:gd name="T11" fmla="*/ 0 h 74"/>
              <a:gd name="T12" fmla="*/ 15 w 78"/>
              <a:gd name="T13" fmla="*/ 55 h 74"/>
              <a:gd name="T14" fmla="*/ 15 w 78"/>
              <a:gd name="T15" fmla="*/ 55 h 74"/>
              <a:gd name="T16" fmla="*/ 8 w 78"/>
              <a:gd name="T17" fmla="*/ 59 h 74"/>
              <a:gd name="T18" fmla="*/ 8 w 78"/>
              <a:gd name="T19" fmla="*/ 59 h 74"/>
              <a:gd name="T20" fmla="*/ 8 w 78"/>
              <a:gd name="T21" fmla="*/ 66 h 74"/>
              <a:gd name="T22" fmla="*/ 8 w 78"/>
              <a:gd name="T23" fmla="*/ 66 h 74"/>
              <a:gd name="T24" fmla="*/ 8 w 78"/>
              <a:gd name="T25" fmla="*/ 70 h 74"/>
              <a:gd name="T26" fmla="*/ 8 w 78"/>
              <a:gd name="T27" fmla="*/ 70 h 74"/>
              <a:gd name="T28" fmla="*/ 15 w 78"/>
              <a:gd name="T29" fmla="*/ 70 h 74"/>
              <a:gd name="T30" fmla="*/ 15 w 78"/>
              <a:gd name="T31" fmla="*/ 70 h 74"/>
              <a:gd name="T32" fmla="*/ 22 w 78"/>
              <a:gd name="T33" fmla="*/ 70 h 74"/>
              <a:gd name="T34" fmla="*/ 22 w 78"/>
              <a:gd name="T35" fmla="*/ 70 h 74"/>
              <a:gd name="T36" fmla="*/ 59 w 78"/>
              <a:gd name="T37" fmla="*/ 66 h 74"/>
              <a:gd name="T38" fmla="*/ 59 w 78"/>
              <a:gd name="T39" fmla="*/ 66 h 74"/>
              <a:gd name="T40" fmla="*/ 63 w 78"/>
              <a:gd name="T41" fmla="*/ 70 h 74"/>
              <a:gd name="T42" fmla="*/ 63 w 78"/>
              <a:gd name="T43" fmla="*/ 70 h 74"/>
              <a:gd name="T44" fmla="*/ 63 w 78"/>
              <a:gd name="T45" fmla="*/ 74 h 74"/>
              <a:gd name="T46" fmla="*/ 63 w 78"/>
              <a:gd name="T47" fmla="*/ 74 h 74"/>
              <a:gd name="T48" fmla="*/ 74 w 78"/>
              <a:gd name="T49" fmla="*/ 66 h 74"/>
              <a:gd name="T50" fmla="*/ 74 w 78"/>
              <a:gd name="T51" fmla="*/ 66 h 74"/>
              <a:gd name="T52" fmla="*/ 56 w 78"/>
              <a:gd name="T53" fmla="*/ 37 h 74"/>
              <a:gd name="T54" fmla="*/ 56 w 78"/>
              <a:gd name="T55" fmla="*/ 37 h 74"/>
              <a:gd name="T56" fmla="*/ 52 w 78"/>
              <a:gd name="T57" fmla="*/ 41 h 74"/>
              <a:gd name="T58" fmla="*/ 52 w 78"/>
              <a:gd name="T59" fmla="*/ 41 h 74"/>
              <a:gd name="T60" fmla="*/ 44 w 78"/>
              <a:gd name="T61" fmla="*/ 44 h 74"/>
              <a:gd name="T62" fmla="*/ 44 w 78"/>
              <a:gd name="T63" fmla="*/ 44 h 74"/>
              <a:gd name="T64" fmla="*/ 44 w 78"/>
              <a:gd name="T65" fmla="*/ 48 h 74"/>
              <a:gd name="T66" fmla="*/ 44 w 78"/>
              <a:gd name="T67" fmla="*/ 48 h 74"/>
              <a:gd name="T68" fmla="*/ 52 w 78"/>
              <a:gd name="T69" fmla="*/ 55 h 74"/>
              <a:gd name="T70" fmla="*/ 52 w 78"/>
              <a:gd name="T71" fmla="*/ 55 h 74"/>
              <a:gd name="T72" fmla="*/ 30 w 78"/>
              <a:gd name="T73" fmla="*/ 59 h 74"/>
              <a:gd name="T74" fmla="*/ 30 w 78"/>
              <a:gd name="T75" fmla="*/ 59 h 74"/>
              <a:gd name="T76" fmla="*/ 26 w 78"/>
              <a:gd name="T77" fmla="*/ 59 h 74"/>
              <a:gd name="T78" fmla="*/ 26 w 78"/>
              <a:gd name="T79" fmla="*/ 59 h 74"/>
              <a:gd name="T80" fmla="*/ 44 w 78"/>
              <a:gd name="T81" fmla="*/ 33 h 74"/>
              <a:gd name="T82" fmla="*/ 78 w 78"/>
              <a:gd name="T83" fmla="*/ 33 h 74"/>
              <a:gd name="T84" fmla="*/ 78 w 78"/>
              <a:gd name="T85" fmla="*/ 22 h 74"/>
              <a:gd name="T86" fmla="*/ 0 w 78"/>
              <a:gd name="T87" fmla="*/ 22 h 74"/>
              <a:gd name="T88" fmla="*/ 0 w 78"/>
              <a:gd name="T89" fmla="*/ 33 h 74"/>
              <a:gd name="T90" fmla="*/ 26 w 78"/>
              <a:gd name="T91" fmla="*/ 33 h 74"/>
              <a:gd name="T92" fmla="*/ 26 w 78"/>
              <a:gd name="T93" fmla="*/ 33 h 74"/>
              <a:gd name="T94" fmla="*/ 15 w 78"/>
              <a:gd name="T95" fmla="*/ 55 h 74"/>
              <a:gd name="T96" fmla="*/ 15 w 78"/>
              <a:gd name="T97" fmla="*/ 55 h 74"/>
              <a:gd name="T98" fmla="*/ 15 w 78"/>
              <a:gd name="T99" fmla="*/ 55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8" h="74">
                <a:moveTo>
                  <a:pt x="67" y="0"/>
                </a:moveTo>
                <a:lnTo>
                  <a:pt x="11" y="0"/>
                </a:lnTo>
                <a:lnTo>
                  <a:pt x="11" y="11"/>
                </a:lnTo>
                <a:lnTo>
                  <a:pt x="67" y="11"/>
                </a:lnTo>
                <a:lnTo>
                  <a:pt x="67" y="0"/>
                </a:lnTo>
                <a:lnTo>
                  <a:pt x="67" y="0"/>
                </a:lnTo>
                <a:close/>
                <a:moveTo>
                  <a:pt x="15" y="55"/>
                </a:moveTo>
                <a:lnTo>
                  <a:pt x="15" y="55"/>
                </a:lnTo>
                <a:lnTo>
                  <a:pt x="8" y="59"/>
                </a:lnTo>
                <a:lnTo>
                  <a:pt x="8" y="59"/>
                </a:lnTo>
                <a:lnTo>
                  <a:pt x="8" y="66"/>
                </a:lnTo>
                <a:lnTo>
                  <a:pt x="8" y="66"/>
                </a:lnTo>
                <a:lnTo>
                  <a:pt x="8" y="70"/>
                </a:lnTo>
                <a:lnTo>
                  <a:pt x="8" y="70"/>
                </a:lnTo>
                <a:lnTo>
                  <a:pt x="15" y="70"/>
                </a:lnTo>
                <a:lnTo>
                  <a:pt x="15" y="70"/>
                </a:lnTo>
                <a:lnTo>
                  <a:pt x="22" y="70"/>
                </a:lnTo>
                <a:lnTo>
                  <a:pt x="22" y="70"/>
                </a:lnTo>
                <a:lnTo>
                  <a:pt x="59" y="66"/>
                </a:lnTo>
                <a:lnTo>
                  <a:pt x="59" y="66"/>
                </a:lnTo>
                <a:lnTo>
                  <a:pt x="63" y="70"/>
                </a:lnTo>
                <a:lnTo>
                  <a:pt x="63" y="70"/>
                </a:lnTo>
                <a:lnTo>
                  <a:pt x="63" y="74"/>
                </a:lnTo>
                <a:lnTo>
                  <a:pt x="63" y="74"/>
                </a:lnTo>
                <a:lnTo>
                  <a:pt x="74" y="66"/>
                </a:lnTo>
                <a:lnTo>
                  <a:pt x="74" y="66"/>
                </a:lnTo>
                <a:lnTo>
                  <a:pt x="56" y="37"/>
                </a:lnTo>
                <a:lnTo>
                  <a:pt x="56" y="37"/>
                </a:lnTo>
                <a:lnTo>
                  <a:pt x="52" y="41"/>
                </a:lnTo>
                <a:lnTo>
                  <a:pt x="52" y="41"/>
                </a:lnTo>
                <a:lnTo>
                  <a:pt x="44" y="44"/>
                </a:lnTo>
                <a:lnTo>
                  <a:pt x="44" y="44"/>
                </a:lnTo>
                <a:lnTo>
                  <a:pt x="44" y="48"/>
                </a:lnTo>
                <a:lnTo>
                  <a:pt x="44" y="48"/>
                </a:lnTo>
                <a:lnTo>
                  <a:pt x="52" y="55"/>
                </a:lnTo>
                <a:lnTo>
                  <a:pt x="52" y="55"/>
                </a:lnTo>
                <a:lnTo>
                  <a:pt x="30" y="59"/>
                </a:lnTo>
                <a:lnTo>
                  <a:pt x="30" y="59"/>
                </a:lnTo>
                <a:lnTo>
                  <a:pt x="26" y="59"/>
                </a:lnTo>
                <a:lnTo>
                  <a:pt x="26" y="59"/>
                </a:lnTo>
                <a:lnTo>
                  <a:pt x="44" y="33"/>
                </a:lnTo>
                <a:lnTo>
                  <a:pt x="78" y="33"/>
                </a:lnTo>
                <a:lnTo>
                  <a:pt x="78" y="22"/>
                </a:lnTo>
                <a:lnTo>
                  <a:pt x="0" y="22"/>
                </a:lnTo>
                <a:lnTo>
                  <a:pt x="0" y="33"/>
                </a:lnTo>
                <a:lnTo>
                  <a:pt x="26" y="33"/>
                </a:lnTo>
                <a:lnTo>
                  <a:pt x="26" y="33"/>
                </a:lnTo>
                <a:lnTo>
                  <a:pt x="15" y="55"/>
                </a:lnTo>
                <a:lnTo>
                  <a:pt x="15" y="55"/>
                </a:lnTo>
                <a:lnTo>
                  <a:pt x="15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4"/>
          <p:cNvSpPr>
            <a:spLocks noEditPoints="1"/>
          </p:cNvSpPr>
          <p:nvPr/>
        </p:nvSpPr>
        <p:spPr bwMode="auto">
          <a:xfrm>
            <a:off x="9288463" y="1517342"/>
            <a:ext cx="122238" cy="128588"/>
          </a:xfrm>
          <a:custGeom>
            <a:avLst/>
            <a:gdLst>
              <a:gd name="T0" fmla="*/ 22 w 77"/>
              <a:gd name="T1" fmla="*/ 11 h 81"/>
              <a:gd name="T2" fmla="*/ 11 w 77"/>
              <a:gd name="T3" fmla="*/ 3 h 81"/>
              <a:gd name="T4" fmla="*/ 3 w 77"/>
              <a:gd name="T5" fmla="*/ 7 h 81"/>
              <a:gd name="T6" fmla="*/ 14 w 77"/>
              <a:gd name="T7" fmla="*/ 18 h 81"/>
              <a:gd name="T8" fmla="*/ 51 w 77"/>
              <a:gd name="T9" fmla="*/ 29 h 81"/>
              <a:gd name="T10" fmla="*/ 44 w 77"/>
              <a:gd name="T11" fmla="*/ 22 h 81"/>
              <a:gd name="T12" fmla="*/ 51 w 77"/>
              <a:gd name="T13" fmla="*/ 29 h 81"/>
              <a:gd name="T14" fmla="*/ 44 w 77"/>
              <a:gd name="T15" fmla="*/ 37 h 81"/>
              <a:gd name="T16" fmla="*/ 44 w 77"/>
              <a:gd name="T17" fmla="*/ 37 h 81"/>
              <a:gd name="T18" fmla="*/ 48 w 77"/>
              <a:gd name="T19" fmla="*/ 37 h 81"/>
              <a:gd name="T20" fmla="*/ 55 w 77"/>
              <a:gd name="T21" fmla="*/ 44 h 81"/>
              <a:gd name="T22" fmla="*/ 40 w 77"/>
              <a:gd name="T23" fmla="*/ 44 h 81"/>
              <a:gd name="T24" fmla="*/ 44 w 77"/>
              <a:gd name="T25" fmla="*/ 37 h 81"/>
              <a:gd name="T26" fmla="*/ 44 w 77"/>
              <a:gd name="T27" fmla="*/ 37 h 81"/>
              <a:gd name="T28" fmla="*/ 51 w 77"/>
              <a:gd name="T29" fmla="*/ 51 h 81"/>
              <a:gd name="T30" fmla="*/ 36 w 77"/>
              <a:gd name="T31" fmla="*/ 55 h 81"/>
              <a:gd name="T32" fmla="*/ 36 w 77"/>
              <a:gd name="T33" fmla="*/ 51 h 81"/>
              <a:gd name="T34" fmla="*/ 18 w 77"/>
              <a:gd name="T35" fmla="*/ 33 h 81"/>
              <a:gd name="T36" fmla="*/ 7 w 77"/>
              <a:gd name="T37" fmla="*/ 22 h 81"/>
              <a:gd name="T38" fmla="*/ 0 w 77"/>
              <a:gd name="T39" fmla="*/ 29 h 81"/>
              <a:gd name="T40" fmla="*/ 11 w 77"/>
              <a:gd name="T41" fmla="*/ 40 h 81"/>
              <a:gd name="T42" fmla="*/ 22 w 77"/>
              <a:gd name="T43" fmla="*/ 22 h 81"/>
              <a:gd name="T44" fmla="*/ 33 w 77"/>
              <a:gd name="T45" fmla="*/ 29 h 81"/>
              <a:gd name="T46" fmla="*/ 18 w 77"/>
              <a:gd name="T47" fmla="*/ 37 h 81"/>
              <a:gd name="T48" fmla="*/ 33 w 77"/>
              <a:gd name="T49" fmla="*/ 37 h 81"/>
              <a:gd name="T50" fmla="*/ 18 w 77"/>
              <a:gd name="T51" fmla="*/ 51 h 81"/>
              <a:gd name="T52" fmla="*/ 18 w 77"/>
              <a:gd name="T53" fmla="*/ 48 h 81"/>
              <a:gd name="T54" fmla="*/ 7 w 77"/>
              <a:gd name="T55" fmla="*/ 44 h 81"/>
              <a:gd name="T56" fmla="*/ 3 w 77"/>
              <a:gd name="T57" fmla="*/ 62 h 81"/>
              <a:gd name="T58" fmla="*/ 0 w 77"/>
              <a:gd name="T59" fmla="*/ 73 h 81"/>
              <a:gd name="T60" fmla="*/ 11 w 77"/>
              <a:gd name="T61" fmla="*/ 77 h 81"/>
              <a:gd name="T62" fmla="*/ 11 w 77"/>
              <a:gd name="T63" fmla="*/ 70 h 81"/>
              <a:gd name="T64" fmla="*/ 14 w 77"/>
              <a:gd name="T65" fmla="*/ 55 h 81"/>
              <a:gd name="T66" fmla="*/ 18 w 77"/>
              <a:gd name="T67" fmla="*/ 59 h 81"/>
              <a:gd name="T68" fmla="*/ 22 w 77"/>
              <a:gd name="T69" fmla="*/ 62 h 81"/>
              <a:gd name="T70" fmla="*/ 29 w 77"/>
              <a:gd name="T71" fmla="*/ 70 h 81"/>
              <a:gd name="T72" fmla="*/ 29 w 77"/>
              <a:gd name="T73" fmla="*/ 77 h 81"/>
              <a:gd name="T74" fmla="*/ 62 w 77"/>
              <a:gd name="T75" fmla="*/ 81 h 81"/>
              <a:gd name="T76" fmla="*/ 70 w 77"/>
              <a:gd name="T77" fmla="*/ 77 h 81"/>
              <a:gd name="T78" fmla="*/ 73 w 77"/>
              <a:gd name="T79" fmla="*/ 70 h 81"/>
              <a:gd name="T80" fmla="*/ 62 w 77"/>
              <a:gd name="T81" fmla="*/ 66 h 81"/>
              <a:gd name="T82" fmla="*/ 59 w 77"/>
              <a:gd name="T83" fmla="*/ 73 h 81"/>
              <a:gd name="T84" fmla="*/ 40 w 77"/>
              <a:gd name="T85" fmla="*/ 73 h 81"/>
              <a:gd name="T86" fmla="*/ 36 w 77"/>
              <a:gd name="T87" fmla="*/ 70 h 81"/>
              <a:gd name="T88" fmla="*/ 62 w 77"/>
              <a:gd name="T89" fmla="*/ 66 h 81"/>
              <a:gd name="T90" fmla="*/ 62 w 77"/>
              <a:gd name="T91" fmla="*/ 55 h 81"/>
              <a:gd name="T92" fmla="*/ 70 w 77"/>
              <a:gd name="T93" fmla="*/ 59 h 81"/>
              <a:gd name="T94" fmla="*/ 77 w 77"/>
              <a:gd name="T95" fmla="*/ 48 h 81"/>
              <a:gd name="T96" fmla="*/ 62 w 77"/>
              <a:gd name="T97" fmla="*/ 37 h 81"/>
              <a:gd name="T98" fmla="*/ 77 w 77"/>
              <a:gd name="T99" fmla="*/ 29 h 81"/>
              <a:gd name="T100" fmla="*/ 62 w 77"/>
              <a:gd name="T101" fmla="*/ 22 h 81"/>
              <a:gd name="T102" fmla="*/ 73 w 77"/>
              <a:gd name="T103" fmla="*/ 11 h 81"/>
              <a:gd name="T104" fmla="*/ 62 w 77"/>
              <a:gd name="T105" fmla="*/ 7 h 81"/>
              <a:gd name="T106" fmla="*/ 62 w 77"/>
              <a:gd name="T107" fmla="*/ 3 h 81"/>
              <a:gd name="T108" fmla="*/ 62 w 77"/>
              <a:gd name="T109" fmla="*/ 3 h 81"/>
              <a:gd name="T110" fmla="*/ 55 w 77"/>
              <a:gd name="T111" fmla="*/ 0 h 81"/>
              <a:gd name="T112" fmla="*/ 51 w 77"/>
              <a:gd name="T113" fmla="*/ 11 h 81"/>
              <a:gd name="T114" fmla="*/ 44 w 77"/>
              <a:gd name="T115" fmla="*/ 7 h 81"/>
              <a:gd name="T116" fmla="*/ 44 w 77"/>
              <a:gd name="T117" fmla="*/ 3 h 81"/>
              <a:gd name="T118" fmla="*/ 44 w 77"/>
              <a:gd name="T119" fmla="*/ 3 h 81"/>
              <a:gd name="T120" fmla="*/ 36 w 77"/>
              <a:gd name="T121" fmla="*/ 0 h 81"/>
              <a:gd name="T122" fmla="*/ 33 w 77"/>
              <a:gd name="T123" fmla="*/ 11 h 81"/>
              <a:gd name="T124" fmla="*/ 22 w 77"/>
              <a:gd name="T125" fmla="*/ 2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7" h="81">
                <a:moveTo>
                  <a:pt x="14" y="18"/>
                </a:moveTo>
                <a:lnTo>
                  <a:pt x="22" y="11"/>
                </a:lnTo>
                <a:lnTo>
                  <a:pt x="22" y="11"/>
                </a:lnTo>
                <a:lnTo>
                  <a:pt x="11" y="3"/>
                </a:lnTo>
                <a:lnTo>
                  <a:pt x="3" y="7"/>
                </a:lnTo>
                <a:lnTo>
                  <a:pt x="3" y="7"/>
                </a:lnTo>
                <a:lnTo>
                  <a:pt x="14" y="18"/>
                </a:lnTo>
                <a:lnTo>
                  <a:pt x="14" y="18"/>
                </a:lnTo>
                <a:lnTo>
                  <a:pt x="14" y="18"/>
                </a:lnTo>
                <a:close/>
                <a:moveTo>
                  <a:pt x="51" y="29"/>
                </a:moveTo>
                <a:lnTo>
                  <a:pt x="44" y="29"/>
                </a:lnTo>
                <a:lnTo>
                  <a:pt x="44" y="22"/>
                </a:lnTo>
                <a:lnTo>
                  <a:pt x="51" y="22"/>
                </a:lnTo>
                <a:lnTo>
                  <a:pt x="51" y="29"/>
                </a:lnTo>
                <a:lnTo>
                  <a:pt x="51" y="29"/>
                </a:lnTo>
                <a:close/>
                <a:moveTo>
                  <a:pt x="44" y="37"/>
                </a:moveTo>
                <a:lnTo>
                  <a:pt x="44" y="37"/>
                </a:lnTo>
                <a:lnTo>
                  <a:pt x="44" y="37"/>
                </a:lnTo>
                <a:lnTo>
                  <a:pt x="51" y="37"/>
                </a:lnTo>
                <a:lnTo>
                  <a:pt x="48" y="37"/>
                </a:lnTo>
                <a:lnTo>
                  <a:pt x="48" y="37"/>
                </a:lnTo>
                <a:lnTo>
                  <a:pt x="55" y="44"/>
                </a:lnTo>
                <a:lnTo>
                  <a:pt x="40" y="44"/>
                </a:lnTo>
                <a:lnTo>
                  <a:pt x="40" y="44"/>
                </a:lnTo>
                <a:lnTo>
                  <a:pt x="40" y="44"/>
                </a:lnTo>
                <a:lnTo>
                  <a:pt x="44" y="37"/>
                </a:lnTo>
                <a:lnTo>
                  <a:pt x="44" y="37"/>
                </a:lnTo>
                <a:lnTo>
                  <a:pt x="44" y="37"/>
                </a:lnTo>
                <a:close/>
                <a:moveTo>
                  <a:pt x="36" y="51"/>
                </a:moveTo>
                <a:lnTo>
                  <a:pt x="51" y="51"/>
                </a:lnTo>
                <a:lnTo>
                  <a:pt x="51" y="55"/>
                </a:lnTo>
                <a:lnTo>
                  <a:pt x="36" y="55"/>
                </a:lnTo>
                <a:lnTo>
                  <a:pt x="36" y="51"/>
                </a:lnTo>
                <a:lnTo>
                  <a:pt x="36" y="51"/>
                </a:lnTo>
                <a:close/>
                <a:moveTo>
                  <a:pt x="11" y="40"/>
                </a:moveTo>
                <a:lnTo>
                  <a:pt x="18" y="33"/>
                </a:lnTo>
                <a:lnTo>
                  <a:pt x="18" y="33"/>
                </a:lnTo>
                <a:lnTo>
                  <a:pt x="7" y="22"/>
                </a:lnTo>
                <a:lnTo>
                  <a:pt x="0" y="29"/>
                </a:lnTo>
                <a:lnTo>
                  <a:pt x="0" y="29"/>
                </a:lnTo>
                <a:lnTo>
                  <a:pt x="11" y="40"/>
                </a:lnTo>
                <a:lnTo>
                  <a:pt x="11" y="40"/>
                </a:lnTo>
                <a:lnTo>
                  <a:pt x="11" y="40"/>
                </a:lnTo>
                <a:close/>
                <a:moveTo>
                  <a:pt x="22" y="22"/>
                </a:moveTo>
                <a:lnTo>
                  <a:pt x="33" y="22"/>
                </a:lnTo>
                <a:lnTo>
                  <a:pt x="33" y="29"/>
                </a:lnTo>
                <a:lnTo>
                  <a:pt x="18" y="29"/>
                </a:lnTo>
                <a:lnTo>
                  <a:pt x="18" y="37"/>
                </a:lnTo>
                <a:lnTo>
                  <a:pt x="33" y="37"/>
                </a:lnTo>
                <a:lnTo>
                  <a:pt x="33" y="37"/>
                </a:lnTo>
                <a:lnTo>
                  <a:pt x="25" y="44"/>
                </a:lnTo>
                <a:lnTo>
                  <a:pt x="18" y="51"/>
                </a:lnTo>
                <a:lnTo>
                  <a:pt x="18" y="48"/>
                </a:lnTo>
                <a:lnTo>
                  <a:pt x="18" y="48"/>
                </a:lnTo>
                <a:lnTo>
                  <a:pt x="7" y="44"/>
                </a:lnTo>
                <a:lnTo>
                  <a:pt x="7" y="44"/>
                </a:lnTo>
                <a:lnTo>
                  <a:pt x="3" y="62"/>
                </a:lnTo>
                <a:lnTo>
                  <a:pt x="3" y="62"/>
                </a:lnTo>
                <a:lnTo>
                  <a:pt x="0" y="73"/>
                </a:lnTo>
                <a:lnTo>
                  <a:pt x="0" y="73"/>
                </a:lnTo>
                <a:lnTo>
                  <a:pt x="11" y="77"/>
                </a:lnTo>
                <a:lnTo>
                  <a:pt x="11" y="77"/>
                </a:lnTo>
                <a:lnTo>
                  <a:pt x="11" y="70"/>
                </a:lnTo>
                <a:lnTo>
                  <a:pt x="11" y="70"/>
                </a:lnTo>
                <a:lnTo>
                  <a:pt x="14" y="55"/>
                </a:lnTo>
                <a:lnTo>
                  <a:pt x="14" y="55"/>
                </a:lnTo>
                <a:lnTo>
                  <a:pt x="18" y="59"/>
                </a:lnTo>
                <a:lnTo>
                  <a:pt x="18" y="59"/>
                </a:lnTo>
                <a:lnTo>
                  <a:pt x="22" y="62"/>
                </a:lnTo>
                <a:lnTo>
                  <a:pt x="22" y="62"/>
                </a:lnTo>
                <a:lnTo>
                  <a:pt x="29" y="55"/>
                </a:lnTo>
                <a:lnTo>
                  <a:pt x="29" y="70"/>
                </a:lnTo>
                <a:lnTo>
                  <a:pt x="29" y="70"/>
                </a:lnTo>
                <a:lnTo>
                  <a:pt x="29" y="77"/>
                </a:lnTo>
                <a:lnTo>
                  <a:pt x="40" y="81"/>
                </a:lnTo>
                <a:lnTo>
                  <a:pt x="62" y="81"/>
                </a:lnTo>
                <a:lnTo>
                  <a:pt x="62" y="81"/>
                </a:lnTo>
                <a:lnTo>
                  <a:pt x="70" y="77"/>
                </a:lnTo>
                <a:lnTo>
                  <a:pt x="73" y="70"/>
                </a:lnTo>
                <a:lnTo>
                  <a:pt x="73" y="70"/>
                </a:lnTo>
                <a:lnTo>
                  <a:pt x="62" y="66"/>
                </a:lnTo>
                <a:lnTo>
                  <a:pt x="62" y="66"/>
                </a:lnTo>
                <a:lnTo>
                  <a:pt x="62" y="70"/>
                </a:lnTo>
                <a:lnTo>
                  <a:pt x="59" y="73"/>
                </a:lnTo>
                <a:lnTo>
                  <a:pt x="40" y="73"/>
                </a:lnTo>
                <a:lnTo>
                  <a:pt x="40" y="73"/>
                </a:lnTo>
                <a:lnTo>
                  <a:pt x="40" y="70"/>
                </a:lnTo>
                <a:lnTo>
                  <a:pt x="36" y="70"/>
                </a:lnTo>
                <a:lnTo>
                  <a:pt x="36" y="66"/>
                </a:lnTo>
                <a:lnTo>
                  <a:pt x="62" y="66"/>
                </a:lnTo>
                <a:lnTo>
                  <a:pt x="62" y="55"/>
                </a:lnTo>
                <a:lnTo>
                  <a:pt x="62" y="55"/>
                </a:lnTo>
                <a:lnTo>
                  <a:pt x="70" y="59"/>
                </a:lnTo>
                <a:lnTo>
                  <a:pt x="70" y="59"/>
                </a:lnTo>
                <a:lnTo>
                  <a:pt x="77" y="48"/>
                </a:lnTo>
                <a:lnTo>
                  <a:pt x="77" y="48"/>
                </a:lnTo>
                <a:lnTo>
                  <a:pt x="70" y="44"/>
                </a:lnTo>
                <a:lnTo>
                  <a:pt x="62" y="37"/>
                </a:lnTo>
                <a:lnTo>
                  <a:pt x="77" y="37"/>
                </a:lnTo>
                <a:lnTo>
                  <a:pt x="77" y="29"/>
                </a:lnTo>
                <a:lnTo>
                  <a:pt x="62" y="29"/>
                </a:lnTo>
                <a:lnTo>
                  <a:pt x="62" y="22"/>
                </a:lnTo>
                <a:lnTo>
                  <a:pt x="73" y="22"/>
                </a:lnTo>
                <a:lnTo>
                  <a:pt x="73" y="11"/>
                </a:lnTo>
                <a:lnTo>
                  <a:pt x="62" y="11"/>
                </a:lnTo>
                <a:lnTo>
                  <a:pt x="62" y="7"/>
                </a:lnTo>
                <a:lnTo>
                  <a:pt x="62" y="7"/>
                </a:lnTo>
                <a:lnTo>
                  <a:pt x="62" y="3"/>
                </a:lnTo>
                <a:lnTo>
                  <a:pt x="62" y="3"/>
                </a:lnTo>
                <a:lnTo>
                  <a:pt x="62" y="3"/>
                </a:lnTo>
                <a:lnTo>
                  <a:pt x="62" y="3"/>
                </a:lnTo>
                <a:lnTo>
                  <a:pt x="55" y="0"/>
                </a:lnTo>
                <a:lnTo>
                  <a:pt x="51" y="0"/>
                </a:lnTo>
                <a:lnTo>
                  <a:pt x="51" y="11"/>
                </a:lnTo>
                <a:lnTo>
                  <a:pt x="44" y="11"/>
                </a:lnTo>
                <a:lnTo>
                  <a:pt x="44" y="7"/>
                </a:lnTo>
                <a:lnTo>
                  <a:pt x="44" y="7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36" y="0"/>
                </a:lnTo>
                <a:lnTo>
                  <a:pt x="33" y="0"/>
                </a:lnTo>
                <a:lnTo>
                  <a:pt x="33" y="11"/>
                </a:lnTo>
                <a:lnTo>
                  <a:pt x="22" y="11"/>
                </a:lnTo>
                <a:lnTo>
                  <a:pt x="22" y="22"/>
                </a:lnTo>
                <a:lnTo>
                  <a:pt x="22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5"/>
          <p:cNvSpPr>
            <a:spLocks/>
          </p:cNvSpPr>
          <p:nvPr/>
        </p:nvSpPr>
        <p:spPr bwMode="auto">
          <a:xfrm>
            <a:off x="9428163" y="1517342"/>
            <a:ext cx="122238" cy="128588"/>
          </a:xfrm>
          <a:custGeom>
            <a:avLst/>
            <a:gdLst>
              <a:gd name="T0" fmla="*/ 48 w 77"/>
              <a:gd name="T1" fmla="*/ 11 h 81"/>
              <a:gd name="T2" fmla="*/ 48 w 77"/>
              <a:gd name="T3" fmla="*/ 11 h 81"/>
              <a:gd name="T4" fmla="*/ 44 w 77"/>
              <a:gd name="T5" fmla="*/ 7 h 81"/>
              <a:gd name="T6" fmla="*/ 44 w 77"/>
              <a:gd name="T7" fmla="*/ 7 h 81"/>
              <a:gd name="T8" fmla="*/ 44 w 77"/>
              <a:gd name="T9" fmla="*/ 0 h 81"/>
              <a:gd name="T10" fmla="*/ 44 w 77"/>
              <a:gd name="T11" fmla="*/ 0 h 81"/>
              <a:gd name="T12" fmla="*/ 37 w 77"/>
              <a:gd name="T13" fmla="*/ 3 h 81"/>
              <a:gd name="T14" fmla="*/ 37 w 77"/>
              <a:gd name="T15" fmla="*/ 3 h 81"/>
              <a:gd name="T16" fmla="*/ 30 w 77"/>
              <a:gd name="T17" fmla="*/ 3 h 81"/>
              <a:gd name="T18" fmla="*/ 30 w 77"/>
              <a:gd name="T19" fmla="*/ 3 h 81"/>
              <a:gd name="T20" fmla="*/ 33 w 77"/>
              <a:gd name="T21" fmla="*/ 14 h 81"/>
              <a:gd name="T22" fmla="*/ 0 w 77"/>
              <a:gd name="T23" fmla="*/ 14 h 81"/>
              <a:gd name="T24" fmla="*/ 0 w 77"/>
              <a:gd name="T25" fmla="*/ 25 h 81"/>
              <a:gd name="T26" fmla="*/ 33 w 77"/>
              <a:gd name="T27" fmla="*/ 25 h 81"/>
              <a:gd name="T28" fmla="*/ 33 w 77"/>
              <a:gd name="T29" fmla="*/ 33 h 81"/>
              <a:gd name="T30" fmla="*/ 11 w 77"/>
              <a:gd name="T31" fmla="*/ 33 h 81"/>
              <a:gd name="T32" fmla="*/ 11 w 77"/>
              <a:gd name="T33" fmla="*/ 73 h 81"/>
              <a:gd name="T34" fmla="*/ 22 w 77"/>
              <a:gd name="T35" fmla="*/ 73 h 81"/>
              <a:gd name="T36" fmla="*/ 22 w 77"/>
              <a:gd name="T37" fmla="*/ 44 h 81"/>
              <a:gd name="T38" fmla="*/ 33 w 77"/>
              <a:gd name="T39" fmla="*/ 44 h 81"/>
              <a:gd name="T40" fmla="*/ 33 w 77"/>
              <a:gd name="T41" fmla="*/ 81 h 81"/>
              <a:gd name="T42" fmla="*/ 44 w 77"/>
              <a:gd name="T43" fmla="*/ 81 h 81"/>
              <a:gd name="T44" fmla="*/ 44 w 77"/>
              <a:gd name="T45" fmla="*/ 44 h 81"/>
              <a:gd name="T46" fmla="*/ 55 w 77"/>
              <a:gd name="T47" fmla="*/ 44 h 81"/>
              <a:gd name="T48" fmla="*/ 55 w 77"/>
              <a:gd name="T49" fmla="*/ 59 h 81"/>
              <a:gd name="T50" fmla="*/ 55 w 77"/>
              <a:gd name="T51" fmla="*/ 59 h 81"/>
              <a:gd name="T52" fmla="*/ 55 w 77"/>
              <a:gd name="T53" fmla="*/ 62 h 81"/>
              <a:gd name="T54" fmla="*/ 48 w 77"/>
              <a:gd name="T55" fmla="*/ 62 h 81"/>
              <a:gd name="T56" fmla="*/ 48 w 77"/>
              <a:gd name="T57" fmla="*/ 62 h 81"/>
              <a:gd name="T58" fmla="*/ 52 w 77"/>
              <a:gd name="T59" fmla="*/ 73 h 81"/>
              <a:gd name="T60" fmla="*/ 52 w 77"/>
              <a:gd name="T61" fmla="*/ 73 h 81"/>
              <a:gd name="T62" fmla="*/ 63 w 77"/>
              <a:gd name="T63" fmla="*/ 73 h 81"/>
              <a:gd name="T64" fmla="*/ 66 w 77"/>
              <a:gd name="T65" fmla="*/ 70 h 81"/>
              <a:gd name="T66" fmla="*/ 70 w 77"/>
              <a:gd name="T67" fmla="*/ 66 h 81"/>
              <a:gd name="T68" fmla="*/ 70 w 77"/>
              <a:gd name="T69" fmla="*/ 33 h 81"/>
              <a:gd name="T70" fmla="*/ 44 w 77"/>
              <a:gd name="T71" fmla="*/ 33 h 81"/>
              <a:gd name="T72" fmla="*/ 44 w 77"/>
              <a:gd name="T73" fmla="*/ 25 h 81"/>
              <a:gd name="T74" fmla="*/ 77 w 77"/>
              <a:gd name="T75" fmla="*/ 25 h 81"/>
              <a:gd name="T76" fmla="*/ 77 w 77"/>
              <a:gd name="T77" fmla="*/ 14 h 81"/>
              <a:gd name="T78" fmla="*/ 37 w 77"/>
              <a:gd name="T79" fmla="*/ 14 h 81"/>
              <a:gd name="T80" fmla="*/ 37 w 77"/>
              <a:gd name="T81" fmla="*/ 14 h 81"/>
              <a:gd name="T82" fmla="*/ 48 w 77"/>
              <a:gd name="T83" fmla="*/ 11 h 81"/>
              <a:gd name="T84" fmla="*/ 48 w 77"/>
              <a:gd name="T85" fmla="*/ 11 h 81"/>
              <a:gd name="T86" fmla="*/ 48 w 77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81">
                <a:moveTo>
                  <a:pt x="48" y="11"/>
                </a:moveTo>
                <a:lnTo>
                  <a:pt x="48" y="11"/>
                </a:lnTo>
                <a:lnTo>
                  <a:pt x="44" y="7"/>
                </a:lnTo>
                <a:lnTo>
                  <a:pt x="44" y="7"/>
                </a:lnTo>
                <a:lnTo>
                  <a:pt x="44" y="0"/>
                </a:lnTo>
                <a:lnTo>
                  <a:pt x="44" y="0"/>
                </a:lnTo>
                <a:lnTo>
                  <a:pt x="37" y="3"/>
                </a:lnTo>
                <a:lnTo>
                  <a:pt x="37" y="3"/>
                </a:lnTo>
                <a:lnTo>
                  <a:pt x="30" y="3"/>
                </a:lnTo>
                <a:lnTo>
                  <a:pt x="30" y="3"/>
                </a:lnTo>
                <a:lnTo>
                  <a:pt x="33" y="14"/>
                </a:lnTo>
                <a:lnTo>
                  <a:pt x="0" y="14"/>
                </a:lnTo>
                <a:lnTo>
                  <a:pt x="0" y="25"/>
                </a:lnTo>
                <a:lnTo>
                  <a:pt x="33" y="25"/>
                </a:lnTo>
                <a:lnTo>
                  <a:pt x="33" y="33"/>
                </a:lnTo>
                <a:lnTo>
                  <a:pt x="11" y="33"/>
                </a:lnTo>
                <a:lnTo>
                  <a:pt x="11" y="73"/>
                </a:lnTo>
                <a:lnTo>
                  <a:pt x="22" y="73"/>
                </a:lnTo>
                <a:lnTo>
                  <a:pt x="22" y="44"/>
                </a:lnTo>
                <a:lnTo>
                  <a:pt x="33" y="44"/>
                </a:lnTo>
                <a:lnTo>
                  <a:pt x="33" y="81"/>
                </a:lnTo>
                <a:lnTo>
                  <a:pt x="44" y="81"/>
                </a:lnTo>
                <a:lnTo>
                  <a:pt x="44" y="44"/>
                </a:lnTo>
                <a:lnTo>
                  <a:pt x="55" y="44"/>
                </a:lnTo>
                <a:lnTo>
                  <a:pt x="55" y="59"/>
                </a:lnTo>
                <a:lnTo>
                  <a:pt x="55" y="59"/>
                </a:lnTo>
                <a:lnTo>
                  <a:pt x="55" y="62"/>
                </a:lnTo>
                <a:lnTo>
                  <a:pt x="48" y="62"/>
                </a:lnTo>
                <a:lnTo>
                  <a:pt x="48" y="62"/>
                </a:lnTo>
                <a:lnTo>
                  <a:pt x="52" y="73"/>
                </a:lnTo>
                <a:lnTo>
                  <a:pt x="52" y="73"/>
                </a:lnTo>
                <a:lnTo>
                  <a:pt x="63" y="73"/>
                </a:lnTo>
                <a:lnTo>
                  <a:pt x="66" y="70"/>
                </a:lnTo>
                <a:lnTo>
                  <a:pt x="70" y="66"/>
                </a:lnTo>
                <a:lnTo>
                  <a:pt x="70" y="33"/>
                </a:lnTo>
                <a:lnTo>
                  <a:pt x="44" y="33"/>
                </a:lnTo>
                <a:lnTo>
                  <a:pt x="44" y="25"/>
                </a:lnTo>
                <a:lnTo>
                  <a:pt x="77" y="25"/>
                </a:lnTo>
                <a:lnTo>
                  <a:pt x="77" y="14"/>
                </a:lnTo>
                <a:lnTo>
                  <a:pt x="37" y="14"/>
                </a:lnTo>
                <a:lnTo>
                  <a:pt x="37" y="14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6"/>
          <p:cNvSpPr>
            <a:spLocks/>
          </p:cNvSpPr>
          <p:nvPr/>
        </p:nvSpPr>
        <p:spPr bwMode="auto">
          <a:xfrm>
            <a:off x="9498013" y="5686117"/>
            <a:ext cx="128588" cy="115888"/>
          </a:xfrm>
          <a:custGeom>
            <a:avLst/>
            <a:gdLst>
              <a:gd name="T0" fmla="*/ 30 w 81"/>
              <a:gd name="T1" fmla="*/ 22 h 73"/>
              <a:gd name="T2" fmla="*/ 4 w 81"/>
              <a:gd name="T3" fmla="*/ 22 h 73"/>
              <a:gd name="T4" fmla="*/ 4 w 81"/>
              <a:gd name="T5" fmla="*/ 33 h 73"/>
              <a:gd name="T6" fmla="*/ 30 w 81"/>
              <a:gd name="T7" fmla="*/ 33 h 73"/>
              <a:gd name="T8" fmla="*/ 30 w 81"/>
              <a:gd name="T9" fmla="*/ 33 h 73"/>
              <a:gd name="T10" fmla="*/ 26 w 81"/>
              <a:gd name="T11" fmla="*/ 44 h 73"/>
              <a:gd name="T12" fmla="*/ 22 w 81"/>
              <a:gd name="T13" fmla="*/ 51 h 73"/>
              <a:gd name="T14" fmla="*/ 11 w 81"/>
              <a:gd name="T15" fmla="*/ 59 h 73"/>
              <a:gd name="T16" fmla="*/ 0 w 81"/>
              <a:gd name="T17" fmla="*/ 66 h 73"/>
              <a:gd name="T18" fmla="*/ 0 w 81"/>
              <a:gd name="T19" fmla="*/ 66 h 73"/>
              <a:gd name="T20" fmla="*/ 11 w 81"/>
              <a:gd name="T21" fmla="*/ 73 h 73"/>
              <a:gd name="T22" fmla="*/ 11 w 81"/>
              <a:gd name="T23" fmla="*/ 73 h 73"/>
              <a:gd name="T24" fmla="*/ 22 w 81"/>
              <a:gd name="T25" fmla="*/ 66 h 73"/>
              <a:gd name="T26" fmla="*/ 33 w 81"/>
              <a:gd name="T27" fmla="*/ 59 h 73"/>
              <a:gd name="T28" fmla="*/ 37 w 81"/>
              <a:gd name="T29" fmla="*/ 47 h 73"/>
              <a:gd name="T30" fmla="*/ 41 w 81"/>
              <a:gd name="T31" fmla="*/ 33 h 73"/>
              <a:gd name="T32" fmla="*/ 44 w 81"/>
              <a:gd name="T33" fmla="*/ 33 h 73"/>
              <a:gd name="T34" fmla="*/ 44 w 81"/>
              <a:gd name="T35" fmla="*/ 62 h 73"/>
              <a:gd name="T36" fmla="*/ 44 w 81"/>
              <a:gd name="T37" fmla="*/ 62 h 73"/>
              <a:gd name="T38" fmla="*/ 44 w 81"/>
              <a:gd name="T39" fmla="*/ 70 h 73"/>
              <a:gd name="T40" fmla="*/ 55 w 81"/>
              <a:gd name="T41" fmla="*/ 73 h 73"/>
              <a:gd name="T42" fmla="*/ 70 w 81"/>
              <a:gd name="T43" fmla="*/ 73 h 73"/>
              <a:gd name="T44" fmla="*/ 70 w 81"/>
              <a:gd name="T45" fmla="*/ 73 h 73"/>
              <a:gd name="T46" fmla="*/ 78 w 81"/>
              <a:gd name="T47" fmla="*/ 70 h 73"/>
              <a:gd name="T48" fmla="*/ 78 w 81"/>
              <a:gd name="T49" fmla="*/ 70 h 73"/>
              <a:gd name="T50" fmla="*/ 81 w 81"/>
              <a:gd name="T51" fmla="*/ 55 h 73"/>
              <a:gd name="T52" fmla="*/ 81 w 81"/>
              <a:gd name="T53" fmla="*/ 55 h 73"/>
              <a:gd name="T54" fmla="*/ 70 w 81"/>
              <a:gd name="T55" fmla="*/ 51 h 73"/>
              <a:gd name="T56" fmla="*/ 70 w 81"/>
              <a:gd name="T57" fmla="*/ 51 h 73"/>
              <a:gd name="T58" fmla="*/ 67 w 81"/>
              <a:gd name="T59" fmla="*/ 59 h 73"/>
              <a:gd name="T60" fmla="*/ 67 w 81"/>
              <a:gd name="T61" fmla="*/ 62 h 73"/>
              <a:gd name="T62" fmla="*/ 59 w 81"/>
              <a:gd name="T63" fmla="*/ 62 h 73"/>
              <a:gd name="T64" fmla="*/ 59 w 81"/>
              <a:gd name="T65" fmla="*/ 62 h 73"/>
              <a:gd name="T66" fmla="*/ 55 w 81"/>
              <a:gd name="T67" fmla="*/ 62 h 73"/>
              <a:gd name="T68" fmla="*/ 55 w 81"/>
              <a:gd name="T69" fmla="*/ 59 h 73"/>
              <a:gd name="T70" fmla="*/ 55 w 81"/>
              <a:gd name="T71" fmla="*/ 33 h 73"/>
              <a:gd name="T72" fmla="*/ 78 w 81"/>
              <a:gd name="T73" fmla="*/ 33 h 73"/>
              <a:gd name="T74" fmla="*/ 78 w 81"/>
              <a:gd name="T75" fmla="*/ 22 h 73"/>
              <a:gd name="T76" fmla="*/ 41 w 81"/>
              <a:gd name="T77" fmla="*/ 22 h 73"/>
              <a:gd name="T78" fmla="*/ 41 w 81"/>
              <a:gd name="T79" fmla="*/ 22 h 73"/>
              <a:gd name="T80" fmla="*/ 44 w 81"/>
              <a:gd name="T81" fmla="*/ 7 h 73"/>
              <a:gd name="T82" fmla="*/ 70 w 81"/>
              <a:gd name="T83" fmla="*/ 7 h 73"/>
              <a:gd name="T84" fmla="*/ 70 w 81"/>
              <a:gd name="T85" fmla="*/ 0 h 73"/>
              <a:gd name="T86" fmla="*/ 11 w 81"/>
              <a:gd name="T87" fmla="*/ 0 h 73"/>
              <a:gd name="T88" fmla="*/ 11 w 81"/>
              <a:gd name="T89" fmla="*/ 7 h 73"/>
              <a:gd name="T90" fmla="*/ 33 w 81"/>
              <a:gd name="T91" fmla="*/ 7 h 73"/>
              <a:gd name="T92" fmla="*/ 33 w 81"/>
              <a:gd name="T93" fmla="*/ 7 h 73"/>
              <a:gd name="T94" fmla="*/ 30 w 81"/>
              <a:gd name="T95" fmla="*/ 22 h 73"/>
              <a:gd name="T96" fmla="*/ 30 w 81"/>
              <a:gd name="T97" fmla="*/ 22 h 73"/>
              <a:gd name="T98" fmla="*/ 30 w 81"/>
              <a:gd name="T99" fmla="*/ 22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1" h="73">
                <a:moveTo>
                  <a:pt x="30" y="22"/>
                </a:moveTo>
                <a:lnTo>
                  <a:pt x="4" y="22"/>
                </a:lnTo>
                <a:lnTo>
                  <a:pt x="4" y="33"/>
                </a:lnTo>
                <a:lnTo>
                  <a:pt x="30" y="33"/>
                </a:lnTo>
                <a:lnTo>
                  <a:pt x="30" y="33"/>
                </a:lnTo>
                <a:lnTo>
                  <a:pt x="26" y="44"/>
                </a:lnTo>
                <a:lnTo>
                  <a:pt x="22" y="51"/>
                </a:lnTo>
                <a:lnTo>
                  <a:pt x="11" y="59"/>
                </a:lnTo>
                <a:lnTo>
                  <a:pt x="0" y="66"/>
                </a:lnTo>
                <a:lnTo>
                  <a:pt x="0" y="66"/>
                </a:lnTo>
                <a:lnTo>
                  <a:pt x="11" y="73"/>
                </a:lnTo>
                <a:lnTo>
                  <a:pt x="11" y="73"/>
                </a:lnTo>
                <a:lnTo>
                  <a:pt x="22" y="66"/>
                </a:lnTo>
                <a:lnTo>
                  <a:pt x="33" y="59"/>
                </a:lnTo>
                <a:lnTo>
                  <a:pt x="37" y="47"/>
                </a:lnTo>
                <a:lnTo>
                  <a:pt x="41" y="33"/>
                </a:lnTo>
                <a:lnTo>
                  <a:pt x="44" y="33"/>
                </a:lnTo>
                <a:lnTo>
                  <a:pt x="44" y="62"/>
                </a:lnTo>
                <a:lnTo>
                  <a:pt x="44" y="62"/>
                </a:lnTo>
                <a:lnTo>
                  <a:pt x="44" y="70"/>
                </a:lnTo>
                <a:lnTo>
                  <a:pt x="55" y="73"/>
                </a:lnTo>
                <a:lnTo>
                  <a:pt x="70" y="73"/>
                </a:lnTo>
                <a:lnTo>
                  <a:pt x="70" y="73"/>
                </a:lnTo>
                <a:lnTo>
                  <a:pt x="78" y="70"/>
                </a:lnTo>
                <a:lnTo>
                  <a:pt x="78" y="70"/>
                </a:lnTo>
                <a:lnTo>
                  <a:pt x="81" y="55"/>
                </a:lnTo>
                <a:lnTo>
                  <a:pt x="81" y="55"/>
                </a:lnTo>
                <a:lnTo>
                  <a:pt x="70" y="51"/>
                </a:lnTo>
                <a:lnTo>
                  <a:pt x="70" y="51"/>
                </a:lnTo>
                <a:lnTo>
                  <a:pt x="67" y="59"/>
                </a:lnTo>
                <a:lnTo>
                  <a:pt x="67" y="62"/>
                </a:lnTo>
                <a:lnTo>
                  <a:pt x="59" y="62"/>
                </a:lnTo>
                <a:lnTo>
                  <a:pt x="59" y="62"/>
                </a:lnTo>
                <a:lnTo>
                  <a:pt x="55" y="62"/>
                </a:lnTo>
                <a:lnTo>
                  <a:pt x="55" y="59"/>
                </a:lnTo>
                <a:lnTo>
                  <a:pt x="55" y="33"/>
                </a:lnTo>
                <a:lnTo>
                  <a:pt x="78" y="33"/>
                </a:lnTo>
                <a:lnTo>
                  <a:pt x="78" y="22"/>
                </a:lnTo>
                <a:lnTo>
                  <a:pt x="41" y="22"/>
                </a:lnTo>
                <a:lnTo>
                  <a:pt x="41" y="22"/>
                </a:lnTo>
                <a:lnTo>
                  <a:pt x="44" y="7"/>
                </a:lnTo>
                <a:lnTo>
                  <a:pt x="70" y="7"/>
                </a:lnTo>
                <a:lnTo>
                  <a:pt x="70" y="0"/>
                </a:lnTo>
                <a:lnTo>
                  <a:pt x="11" y="0"/>
                </a:lnTo>
                <a:lnTo>
                  <a:pt x="11" y="7"/>
                </a:lnTo>
                <a:lnTo>
                  <a:pt x="33" y="7"/>
                </a:lnTo>
                <a:lnTo>
                  <a:pt x="33" y="7"/>
                </a:lnTo>
                <a:lnTo>
                  <a:pt x="30" y="22"/>
                </a:lnTo>
                <a:lnTo>
                  <a:pt x="30" y="22"/>
                </a:lnTo>
                <a:lnTo>
                  <a:pt x="30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7"/>
          <p:cNvSpPr>
            <a:spLocks noEditPoints="1"/>
          </p:cNvSpPr>
          <p:nvPr/>
        </p:nvSpPr>
        <p:spPr bwMode="auto">
          <a:xfrm>
            <a:off x="9639300" y="5673417"/>
            <a:ext cx="128588" cy="134938"/>
          </a:xfrm>
          <a:custGeom>
            <a:avLst/>
            <a:gdLst>
              <a:gd name="T0" fmla="*/ 22 w 81"/>
              <a:gd name="T1" fmla="*/ 8 h 85"/>
              <a:gd name="T2" fmla="*/ 25 w 81"/>
              <a:gd name="T3" fmla="*/ 4 h 85"/>
              <a:gd name="T4" fmla="*/ 11 w 81"/>
              <a:gd name="T5" fmla="*/ 0 h 85"/>
              <a:gd name="T6" fmla="*/ 7 w 81"/>
              <a:gd name="T7" fmla="*/ 41 h 85"/>
              <a:gd name="T8" fmla="*/ 11 w 81"/>
              <a:gd name="T9" fmla="*/ 37 h 85"/>
              <a:gd name="T10" fmla="*/ 0 w 81"/>
              <a:gd name="T11" fmla="*/ 44 h 85"/>
              <a:gd name="T12" fmla="*/ 11 w 81"/>
              <a:gd name="T13" fmla="*/ 52 h 85"/>
              <a:gd name="T14" fmla="*/ 11 w 81"/>
              <a:gd name="T15" fmla="*/ 67 h 85"/>
              <a:gd name="T16" fmla="*/ 11 w 81"/>
              <a:gd name="T17" fmla="*/ 70 h 85"/>
              <a:gd name="T18" fmla="*/ 14 w 81"/>
              <a:gd name="T19" fmla="*/ 81 h 85"/>
              <a:gd name="T20" fmla="*/ 33 w 81"/>
              <a:gd name="T21" fmla="*/ 70 h 85"/>
              <a:gd name="T22" fmla="*/ 36 w 81"/>
              <a:gd name="T23" fmla="*/ 74 h 85"/>
              <a:gd name="T24" fmla="*/ 55 w 81"/>
              <a:gd name="T25" fmla="*/ 52 h 85"/>
              <a:gd name="T26" fmla="*/ 59 w 81"/>
              <a:gd name="T27" fmla="*/ 52 h 85"/>
              <a:gd name="T28" fmla="*/ 51 w 81"/>
              <a:gd name="T29" fmla="*/ 67 h 85"/>
              <a:gd name="T30" fmla="*/ 33 w 81"/>
              <a:gd name="T31" fmla="*/ 78 h 85"/>
              <a:gd name="T32" fmla="*/ 44 w 81"/>
              <a:gd name="T33" fmla="*/ 85 h 85"/>
              <a:gd name="T34" fmla="*/ 51 w 81"/>
              <a:gd name="T35" fmla="*/ 78 h 85"/>
              <a:gd name="T36" fmla="*/ 66 w 81"/>
              <a:gd name="T37" fmla="*/ 63 h 85"/>
              <a:gd name="T38" fmla="*/ 70 w 81"/>
              <a:gd name="T39" fmla="*/ 52 h 85"/>
              <a:gd name="T40" fmla="*/ 70 w 81"/>
              <a:gd name="T41" fmla="*/ 67 h 85"/>
              <a:gd name="T42" fmla="*/ 62 w 81"/>
              <a:gd name="T43" fmla="*/ 70 h 85"/>
              <a:gd name="T44" fmla="*/ 62 w 81"/>
              <a:gd name="T45" fmla="*/ 74 h 85"/>
              <a:gd name="T46" fmla="*/ 62 w 81"/>
              <a:gd name="T47" fmla="*/ 81 h 85"/>
              <a:gd name="T48" fmla="*/ 73 w 81"/>
              <a:gd name="T49" fmla="*/ 81 h 85"/>
              <a:gd name="T50" fmla="*/ 77 w 81"/>
              <a:gd name="T51" fmla="*/ 78 h 85"/>
              <a:gd name="T52" fmla="*/ 81 w 81"/>
              <a:gd name="T53" fmla="*/ 44 h 85"/>
              <a:gd name="T54" fmla="*/ 51 w 81"/>
              <a:gd name="T55" fmla="*/ 44 h 85"/>
              <a:gd name="T56" fmla="*/ 77 w 81"/>
              <a:gd name="T57" fmla="*/ 37 h 85"/>
              <a:gd name="T58" fmla="*/ 36 w 81"/>
              <a:gd name="T59" fmla="*/ 4 h 85"/>
              <a:gd name="T60" fmla="*/ 40 w 81"/>
              <a:gd name="T61" fmla="*/ 37 h 85"/>
              <a:gd name="T62" fmla="*/ 33 w 81"/>
              <a:gd name="T63" fmla="*/ 48 h 85"/>
              <a:gd name="T64" fmla="*/ 22 w 81"/>
              <a:gd name="T65" fmla="*/ 44 h 85"/>
              <a:gd name="T66" fmla="*/ 33 w 81"/>
              <a:gd name="T67" fmla="*/ 37 h 85"/>
              <a:gd name="T68" fmla="*/ 14 w 81"/>
              <a:gd name="T69" fmla="*/ 26 h 85"/>
              <a:gd name="T70" fmla="*/ 18 w 81"/>
              <a:gd name="T71" fmla="*/ 22 h 85"/>
              <a:gd name="T72" fmla="*/ 33 w 81"/>
              <a:gd name="T73" fmla="*/ 11 h 85"/>
              <a:gd name="T74" fmla="*/ 22 w 81"/>
              <a:gd name="T75" fmla="*/ 11 h 85"/>
              <a:gd name="T76" fmla="*/ 22 w 81"/>
              <a:gd name="T77" fmla="*/ 8 h 85"/>
              <a:gd name="T78" fmla="*/ 47 w 81"/>
              <a:gd name="T79" fmla="*/ 15 h 85"/>
              <a:gd name="T80" fmla="*/ 66 w 81"/>
              <a:gd name="T81" fmla="*/ 19 h 85"/>
              <a:gd name="T82" fmla="*/ 47 w 81"/>
              <a:gd name="T83" fmla="*/ 15 h 85"/>
              <a:gd name="T84" fmla="*/ 66 w 81"/>
              <a:gd name="T85" fmla="*/ 30 h 85"/>
              <a:gd name="T86" fmla="*/ 47 w 81"/>
              <a:gd name="T87" fmla="*/ 26 h 85"/>
              <a:gd name="T88" fmla="*/ 66 w 81"/>
              <a:gd name="T89" fmla="*/ 30 h 85"/>
              <a:gd name="T90" fmla="*/ 33 w 81"/>
              <a:gd name="T91" fmla="*/ 67 h 85"/>
              <a:gd name="T92" fmla="*/ 33 w 81"/>
              <a:gd name="T93" fmla="*/ 63 h 85"/>
              <a:gd name="T94" fmla="*/ 29 w 81"/>
              <a:gd name="T95" fmla="*/ 59 h 85"/>
              <a:gd name="T96" fmla="*/ 29 w 81"/>
              <a:gd name="T97" fmla="*/ 59 h 85"/>
              <a:gd name="T98" fmla="*/ 22 w 81"/>
              <a:gd name="T99" fmla="*/ 52 h 85"/>
              <a:gd name="T100" fmla="*/ 33 w 81"/>
              <a:gd name="T101" fmla="*/ 52 h 85"/>
              <a:gd name="T102" fmla="*/ 25 w 81"/>
              <a:gd name="T103" fmla="*/ 55 h 85"/>
              <a:gd name="T104" fmla="*/ 36 w 81"/>
              <a:gd name="T105" fmla="*/ 59 h 85"/>
              <a:gd name="T106" fmla="*/ 47 w 81"/>
              <a:gd name="T107" fmla="*/ 52 h 85"/>
              <a:gd name="T108" fmla="*/ 40 w 81"/>
              <a:gd name="T109" fmla="*/ 59 h 85"/>
              <a:gd name="T110" fmla="*/ 33 w 81"/>
              <a:gd name="T111" fmla="*/ 6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1" h="85">
                <a:moveTo>
                  <a:pt x="22" y="8"/>
                </a:moveTo>
                <a:lnTo>
                  <a:pt x="22" y="8"/>
                </a:lnTo>
                <a:lnTo>
                  <a:pt x="25" y="4"/>
                </a:lnTo>
                <a:lnTo>
                  <a:pt x="25" y="4"/>
                </a:lnTo>
                <a:lnTo>
                  <a:pt x="11" y="0"/>
                </a:lnTo>
                <a:lnTo>
                  <a:pt x="11" y="0"/>
                </a:lnTo>
                <a:lnTo>
                  <a:pt x="0" y="37"/>
                </a:lnTo>
                <a:lnTo>
                  <a:pt x="7" y="41"/>
                </a:lnTo>
                <a:lnTo>
                  <a:pt x="11" y="37"/>
                </a:lnTo>
                <a:lnTo>
                  <a:pt x="11" y="37"/>
                </a:lnTo>
                <a:lnTo>
                  <a:pt x="11" y="44"/>
                </a:lnTo>
                <a:lnTo>
                  <a:pt x="0" y="44"/>
                </a:lnTo>
                <a:lnTo>
                  <a:pt x="0" y="52"/>
                </a:lnTo>
                <a:lnTo>
                  <a:pt x="11" y="52"/>
                </a:lnTo>
                <a:lnTo>
                  <a:pt x="11" y="67"/>
                </a:lnTo>
                <a:lnTo>
                  <a:pt x="11" y="67"/>
                </a:lnTo>
                <a:lnTo>
                  <a:pt x="11" y="70"/>
                </a:lnTo>
                <a:lnTo>
                  <a:pt x="11" y="70"/>
                </a:lnTo>
                <a:lnTo>
                  <a:pt x="14" y="81"/>
                </a:lnTo>
                <a:lnTo>
                  <a:pt x="14" y="81"/>
                </a:lnTo>
                <a:lnTo>
                  <a:pt x="33" y="70"/>
                </a:lnTo>
                <a:lnTo>
                  <a:pt x="33" y="70"/>
                </a:lnTo>
                <a:lnTo>
                  <a:pt x="36" y="74"/>
                </a:lnTo>
                <a:lnTo>
                  <a:pt x="36" y="74"/>
                </a:lnTo>
                <a:lnTo>
                  <a:pt x="51" y="63"/>
                </a:lnTo>
                <a:lnTo>
                  <a:pt x="55" y="52"/>
                </a:lnTo>
                <a:lnTo>
                  <a:pt x="59" y="52"/>
                </a:lnTo>
                <a:lnTo>
                  <a:pt x="59" y="52"/>
                </a:lnTo>
                <a:lnTo>
                  <a:pt x="55" y="59"/>
                </a:lnTo>
                <a:lnTo>
                  <a:pt x="51" y="67"/>
                </a:lnTo>
                <a:lnTo>
                  <a:pt x="44" y="74"/>
                </a:lnTo>
                <a:lnTo>
                  <a:pt x="33" y="78"/>
                </a:lnTo>
                <a:lnTo>
                  <a:pt x="33" y="78"/>
                </a:lnTo>
                <a:lnTo>
                  <a:pt x="44" y="85"/>
                </a:lnTo>
                <a:lnTo>
                  <a:pt x="44" y="85"/>
                </a:lnTo>
                <a:lnTo>
                  <a:pt x="51" y="78"/>
                </a:lnTo>
                <a:lnTo>
                  <a:pt x="59" y="70"/>
                </a:lnTo>
                <a:lnTo>
                  <a:pt x="66" y="63"/>
                </a:lnTo>
                <a:lnTo>
                  <a:pt x="66" y="52"/>
                </a:lnTo>
                <a:lnTo>
                  <a:pt x="70" y="52"/>
                </a:lnTo>
                <a:lnTo>
                  <a:pt x="70" y="67"/>
                </a:lnTo>
                <a:lnTo>
                  <a:pt x="70" y="67"/>
                </a:lnTo>
                <a:lnTo>
                  <a:pt x="70" y="70"/>
                </a:lnTo>
                <a:lnTo>
                  <a:pt x="62" y="70"/>
                </a:lnTo>
                <a:lnTo>
                  <a:pt x="62" y="70"/>
                </a:lnTo>
                <a:lnTo>
                  <a:pt x="62" y="74"/>
                </a:lnTo>
                <a:lnTo>
                  <a:pt x="62" y="74"/>
                </a:lnTo>
                <a:lnTo>
                  <a:pt x="62" y="81"/>
                </a:lnTo>
                <a:lnTo>
                  <a:pt x="62" y="81"/>
                </a:lnTo>
                <a:lnTo>
                  <a:pt x="73" y="81"/>
                </a:lnTo>
                <a:lnTo>
                  <a:pt x="77" y="78"/>
                </a:lnTo>
                <a:lnTo>
                  <a:pt x="77" y="78"/>
                </a:lnTo>
                <a:lnTo>
                  <a:pt x="81" y="67"/>
                </a:lnTo>
                <a:lnTo>
                  <a:pt x="81" y="44"/>
                </a:lnTo>
                <a:lnTo>
                  <a:pt x="51" y="44"/>
                </a:lnTo>
                <a:lnTo>
                  <a:pt x="51" y="44"/>
                </a:lnTo>
                <a:lnTo>
                  <a:pt x="51" y="37"/>
                </a:lnTo>
                <a:lnTo>
                  <a:pt x="77" y="37"/>
                </a:lnTo>
                <a:lnTo>
                  <a:pt x="77" y="4"/>
                </a:lnTo>
                <a:lnTo>
                  <a:pt x="36" y="4"/>
                </a:lnTo>
                <a:lnTo>
                  <a:pt x="36" y="37"/>
                </a:lnTo>
                <a:lnTo>
                  <a:pt x="40" y="37"/>
                </a:lnTo>
                <a:lnTo>
                  <a:pt x="40" y="37"/>
                </a:lnTo>
                <a:lnTo>
                  <a:pt x="33" y="48"/>
                </a:lnTo>
                <a:lnTo>
                  <a:pt x="33" y="44"/>
                </a:lnTo>
                <a:lnTo>
                  <a:pt x="22" y="44"/>
                </a:lnTo>
                <a:lnTo>
                  <a:pt x="22" y="37"/>
                </a:lnTo>
                <a:lnTo>
                  <a:pt x="33" y="37"/>
                </a:lnTo>
                <a:lnTo>
                  <a:pt x="33" y="26"/>
                </a:lnTo>
                <a:lnTo>
                  <a:pt x="14" y="26"/>
                </a:lnTo>
                <a:lnTo>
                  <a:pt x="14" y="26"/>
                </a:lnTo>
                <a:lnTo>
                  <a:pt x="18" y="22"/>
                </a:lnTo>
                <a:lnTo>
                  <a:pt x="33" y="22"/>
                </a:lnTo>
                <a:lnTo>
                  <a:pt x="33" y="11"/>
                </a:lnTo>
                <a:lnTo>
                  <a:pt x="22" y="11"/>
                </a:lnTo>
                <a:lnTo>
                  <a:pt x="22" y="11"/>
                </a:lnTo>
                <a:lnTo>
                  <a:pt x="22" y="8"/>
                </a:lnTo>
                <a:lnTo>
                  <a:pt x="22" y="8"/>
                </a:lnTo>
                <a:lnTo>
                  <a:pt x="22" y="8"/>
                </a:lnTo>
                <a:close/>
                <a:moveTo>
                  <a:pt x="47" y="15"/>
                </a:moveTo>
                <a:lnTo>
                  <a:pt x="66" y="15"/>
                </a:lnTo>
                <a:lnTo>
                  <a:pt x="66" y="19"/>
                </a:lnTo>
                <a:lnTo>
                  <a:pt x="47" y="19"/>
                </a:lnTo>
                <a:lnTo>
                  <a:pt x="47" y="15"/>
                </a:lnTo>
                <a:lnTo>
                  <a:pt x="47" y="15"/>
                </a:lnTo>
                <a:close/>
                <a:moveTo>
                  <a:pt x="66" y="30"/>
                </a:moveTo>
                <a:lnTo>
                  <a:pt x="47" y="30"/>
                </a:lnTo>
                <a:lnTo>
                  <a:pt x="47" y="26"/>
                </a:lnTo>
                <a:lnTo>
                  <a:pt x="66" y="26"/>
                </a:lnTo>
                <a:lnTo>
                  <a:pt x="66" y="30"/>
                </a:lnTo>
                <a:lnTo>
                  <a:pt x="66" y="30"/>
                </a:lnTo>
                <a:close/>
                <a:moveTo>
                  <a:pt x="33" y="67"/>
                </a:moveTo>
                <a:lnTo>
                  <a:pt x="33" y="67"/>
                </a:lnTo>
                <a:lnTo>
                  <a:pt x="33" y="63"/>
                </a:lnTo>
                <a:lnTo>
                  <a:pt x="33" y="63"/>
                </a:lnTo>
                <a:lnTo>
                  <a:pt x="29" y="59"/>
                </a:lnTo>
                <a:lnTo>
                  <a:pt x="29" y="59"/>
                </a:lnTo>
                <a:lnTo>
                  <a:pt x="29" y="59"/>
                </a:lnTo>
                <a:lnTo>
                  <a:pt x="22" y="63"/>
                </a:lnTo>
                <a:lnTo>
                  <a:pt x="22" y="52"/>
                </a:lnTo>
                <a:lnTo>
                  <a:pt x="33" y="52"/>
                </a:lnTo>
                <a:lnTo>
                  <a:pt x="33" y="52"/>
                </a:lnTo>
                <a:lnTo>
                  <a:pt x="25" y="55"/>
                </a:lnTo>
                <a:lnTo>
                  <a:pt x="25" y="55"/>
                </a:lnTo>
                <a:lnTo>
                  <a:pt x="36" y="59"/>
                </a:lnTo>
                <a:lnTo>
                  <a:pt x="36" y="59"/>
                </a:lnTo>
                <a:lnTo>
                  <a:pt x="44" y="52"/>
                </a:lnTo>
                <a:lnTo>
                  <a:pt x="47" y="52"/>
                </a:lnTo>
                <a:lnTo>
                  <a:pt x="47" y="52"/>
                </a:lnTo>
                <a:lnTo>
                  <a:pt x="40" y="59"/>
                </a:lnTo>
                <a:lnTo>
                  <a:pt x="33" y="67"/>
                </a:lnTo>
                <a:lnTo>
                  <a:pt x="33" y="67"/>
                </a:lnTo>
                <a:lnTo>
                  <a:pt x="33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8"/>
          <p:cNvSpPr>
            <a:spLocks/>
          </p:cNvSpPr>
          <p:nvPr/>
        </p:nvSpPr>
        <p:spPr bwMode="auto">
          <a:xfrm>
            <a:off x="9785350" y="5679767"/>
            <a:ext cx="122238" cy="122238"/>
          </a:xfrm>
          <a:custGeom>
            <a:avLst/>
            <a:gdLst>
              <a:gd name="T0" fmla="*/ 44 w 77"/>
              <a:gd name="T1" fmla="*/ 11 h 77"/>
              <a:gd name="T2" fmla="*/ 44 w 77"/>
              <a:gd name="T3" fmla="*/ 11 h 77"/>
              <a:gd name="T4" fmla="*/ 44 w 77"/>
              <a:gd name="T5" fmla="*/ 7 h 77"/>
              <a:gd name="T6" fmla="*/ 44 w 77"/>
              <a:gd name="T7" fmla="*/ 7 h 77"/>
              <a:gd name="T8" fmla="*/ 40 w 77"/>
              <a:gd name="T9" fmla="*/ 0 h 77"/>
              <a:gd name="T10" fmla="*/ 40 w 77"/>
              <a:gd name="T11" fmla="*/ 0 h 77"/>
              <a:gd name="T12" fmla="*/ 37 w 77"/>
              <a:gd name="T13" fmla="*/ 0 h 77"/>
              <a:gd name="T14" fmla="*/ 37 w 77"/>
              <a:gd name="T15" fmla="*/ 0 h 77"/>
              <a:gd name="T16" fmla="*/ 29 w 77"/>
              <a:gd name="T17" fmla="*/ 0 h 77"/>
              <a:gd name="T18" fmla="*/ 29 w 77"/>
              <a:gd name="T19" fmla="*/ 0 h 77"/>
              <a:gd name="T20" fmla="*/ 33 w 77"/>
              <a:gd name="T21" fmla="*/ 11 h 77"/>
              <a:gd name="T22" fmla="*/ 0 w 77"/>
              <a:gd name="T23" fmla="*/ 11 h 77"/>
              <a:gd name="T24" fmla="*/ 0 w 77"/>
              <a:gd name="T25" fmla="*/ 22 h 77"/>
              <a:gd name="T26" fmla="*/ 33 w 77"/>
              <a:gd name="T27" fmla="*/ 22 h 77"/>
              <a:gd name="T28" fmla="*/ 33 w 77"/>
              <a:gd name="T29" fmla="*/ 29 h 77"/>
              <a:gd name="T30" fmla="*/ 7 w 77"/>
              <a:gd name="T31" fmla="*/ 29 h 77"/>
              <a:gd name="T32" fmla="*/ 7 w 77"/>
              <a:gd name="T33" fmla="*/ 70 h 77"/>
              <a:gd name="T34" fmla="*/ 22 w 77"/>
              <a:gd name="T35" fmla="*/ 70 h 77"/>
              <a:gd name="T36" fmla="*/ 22 w 77"/>
              <a:gd name="T37" fmla="*/ 40 h 77"/>
              <a:gd name="T38" fmla="*/ 33 w 77"/>
              <a:gd name="T39" fmla="*/ 40 h 77"/>
              <a:gd name="T40" fmla="*/ 33 w 77"/>
              <a:gd name="T41" fmla="*/ 77 h 77"/>
              <a:gd name="T42" fmla="*/ 44 w 77"/>
              <a:gd name="T43" fmla="*/ 77 h 77"/>
              <a:gd name="T44" fmla="*/ 44 w 77"/>
              <a:gd name="T45" fmla="*/ 40 h 77"/>
              <a:gd name="T46" fmla="*/ 55 w 77"/>
              <a:gd name="T47" fmla="*/ 40 h 77"/>
              <a:gd name="T48" fmla="*/ 55 w 77"/>
              <a:gd name="T49" fmla="*/ 59 h 77"/>
              <a:gd name="T50" fmla="*/ 55 w 77"/>
              <a:gd name="T51" fmla="*/ 59 h 77"/>
              <a:gd name="T52" fmla="*/ 55 w 77"/>
              <a:gd name="T53" fmla="*/ 59 h 77"/>
              <a:gd name="T54" fmla="*/ 48 w 77"/>
              <a:gd name="T55" fmla="*/ 59 h 77"/>
              <a:gd name="T56" fmla="*/ 48 w 77"/>
              <a:gd name="T57" fmla="*/ 59 h 77"/>
              <a:gd name="T58" fmla="*/ 48 w 77"/>
              <a:gd name="T59" fmla="*/ 70 h 77"/>
              <a:gd name="T60" fmla="*/ 48 w 77"/>
              <a:gd name="T61" fmla="*/ 70 h 77"/>
              <a:gd name="T62" fmla="*/ 62 w 77"/>
              <a:gd name="T63" fmla="*/ 70 h 77"/>
              <a:gd name="T64" fmla="*/ 66 w 77"/>
              <a:gd name="T65" fmla="*/ 66 h 77"/>
              <a:gd name="T66" fmla="*/ 66 w 77"/>
              <a:gd name="T67" fmla="*/ 63 h 77"/>
              <a:gd name="T68" fmla="*/ 66 w 77"/>
              <a:gd name="T69" fmla="*/ 29 h 77"/>
              <a:gd name="T70" fmla="*/ 44 w 77"/>
              <a:gd name="T71" fmla="*/ 29 h 77"/>
              <a:gd name="T72" fmla="*/ 44 w 77"/>
              <a:gd name="T73" fmla="*/ 22 h 77"/>
              <a:gd name="T74" fmla="*/ 77 w 77"/>
              <a:gd name="T75" fmla="*/ 22 h 77"/>
              <a:gd name="T76" fmla="*/ 77 w 77"/>
              <a:gd name="T77" fmla="*/ 11 h 77"/>
              <a:gd name="T78" fmla="*/ 37 w 77"/>
              <a:gd name="T79" fmla="*/ 11 h 77"/>
              <a:gd name="T80" fmla="*/ 37 w 77"/>
              <a:gd name="T81" fmla="*/ 11 h 77"/>
              <a:gd name="T82" fmla="*/ 44 w 77"/>
              <a:gd name="T83" fmla="*/ 11 h 77"/>
              <a:gd name="T84" fmla="*/ 44 w 77"/>
              <a:gd name="T85" fmla="*/ 11 h 77"/>
              <a:gd name="T86" fmla="*/ 44 w 77"/>
              <a:gd name="T87" fmla="*/ 11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77">
                <a:moveTo>
                  <a:pt x="44" y="11"/>
                </a:moveTo>
                <a:lnTo>
                  <a:pt x="44" y="11"/>
                </a:lnTo>
                <a:lnTo>
                  <a:pt x="44" y="7"/>
                </a:lnTo>
                <a:lnTo>
                  <a:pt x="44" y="7"/>
                </a:lnTo>
                <a:lnTo>
                  <a:pt x="40" y="0"/>
                </a:lnTo>
                <a:lnTo>
                  <a:pt x="40" y="0"/>
                </a:lnTo>
                <a:lnTo>
                  <a:pt x="37" y="0"/>
                </a:lnTo>
                <a:lnTo>
                  <a:pt x="37" y="0"/>
                </a:lnTo>
                <a:lnTo>
                  <a:pt x="29" y="0"/>
                </a:lnTo>
                <a:lnTo>
                  <a:pt x="29" y="0"/>
                </a:lnTo>
                <a:lnTo>
                  <a:pt x="33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29"/>
                </a:lnTo>
                <a:lnTo>
                  <a:pt x="7" y="29"/>
                </a:lnTo>
                <a:lnTo>
                  <a:pt x="7" y="70"/>
                </a:lnTo>
                <a:lnTo>
                  <a:pt x="22" y="70"/>
                </a:lnTo>
                <a:lnTo>
                  <a:pt x="22" y="40"/>
                </a:lnTo>
                <a:lnTo>
                  <a:pt x="33" y="40"/>
                </a:lnTo>
                <a:lnTo>
                  <a:pt x="33" y="77"/>
                </a:lnTo>
                <a:lnTo>
                  <a:pt x="44" y="77"/>
                </a:lnTo>
                <a:lnTo>
                  <a:pt x="44" y="40"/>
                </a:lnTo>
                <a:lnTo>
                  <a:pt x="55" y="40"/>
                </a:lnTo>
                <a:lnTo>
                  <a:pt x="55" y="59"/>
                </a:lnTo>
                <a:lnTo>
                  <a:pt x="55" y="59"/>
                </a:lnTo>
                <a:lnTo>
                  <a:pt x="55" y="59"/>
                </a:lnTo>
                <a:lnTo>
                  <a:pt x="48" y="59"/>
                </a:lnTo>
                <a:lnTo>
                  <a:pt x="48" y="59"/>
                </a:lnTo>
                <a:lnTo>
                  <a:pt x="48" y="70"/>
                </a:lnTo>
                <a:lnTo>
                  <a:pt x="48" y="70"/>
                </a:lnTo>
                <a:lnTo>
                  <a:pt x="62" y="70"/>
                </a:lnTo>
                <a:lnTo>
                  <a:pt x="66" y="66"/>
                </a:lnTo>
                <a:lnTo>
                  <a:pt x="66" y="63"/>
                </a:lnTo>
                <a:lnTo>
                  <a:pt x="66" y="29"/>
                </a:lnTo>
                <a:lnTo>
                  <a:pt x="44" y="29"/>
                </a:lnTo>
                <a:lnTo>
                  <a:pt x="44" y="22"/>
                </a:lnTo>
                <a:lnTo>
                  <a:pt x="77" y="22"/>
                </a:lnTo>
                <a:lnTo>
                  <a:pt x="77" y="11"/>
                </a:lnTo>
                <a:lnTo>
                  <a:pt x="37" y="11"/>
                </a:lnTo>
                <a:lnTo>
                  <a:pt x="37" y="11"/>
                </a:lnTo>
                <a:lnTo>
                  <a:pt x="44" y="11"/>
                </a:lnTo>
                <a:lnTo>
                  <a:pt x="44" y="11"/>
                </a:lnTo>
                <a:lnTo>
                  <a:pt x="44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标题 1"/>
          <p:cNvSpPr txBox="1">
            <a:spLocks/>
          </p:cNvSpPr>
          <p:nvPr/>
        </p:nvSpPr>
        <p:spPr>
          <a:xfrm>
            <a:off x="457994" y="1060936"/>
            <a:ext cx="1810544" cy="2538411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0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江</a:t>
            </a:r>
            <a:endParaRPr lang="en-US" altLang="zh-CN" sz="70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0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苏</a:t>
            </a:r>
            <a:endParaRPr lang="zh-CN" altLang="en-US" sz="70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462604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6412323" y="-118780"/>
            <a:ext cx="49212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6474236" y="-56867"/>
            <a:ext cx="4797425" cy="6734175"/>
          </a:xfrm>
          <a:custGeom>
            <a:avLst/>
            <a:gdLst>
              <a:gd name="T0" fmla="*/ 1169 w 3022"/>
              <a:gd name="T1" fmla="*/ 3994 h 4242"/>
              <a:gd name="T2" fmla="*/ 1336 w 3022"/>
              <a:gd name="T3" fmla="*/ 3795 h 4242"/>
              <a:gd name="T4" fmla="*/ 1492 w 3022"/>
              <a:gd name="T5" fmla="*/ 3916 h 4242"/>
              <a:gd name="T6" fmla="*/ 1810 w 3022"/>
              <a:gd name="T7" fmla="*/ 4129 h 4242"/>
              <a:gd name="T8" fmla="*/ 2051 w 3022"/>
              <a:gd name="T9" fmla="*/ 4207 h 4242"/>
              <a:gd name="T10" fmla="*/ 2311 w 3022"/>
              <a:gd name="T11" fmla="*/ 4079 h 4242"/>
              <a:gd name="T12" fmla="*/ 2498 w 3022"/>
              <a:gd name="T13" fmla="*/ 3842 h 4242"/>
              <a:gd name="T14" fmla="*/ 2521 w 3022"/>
              <a:gd name="T15" fmla="*/ 3539 h 4242"/>
              <a:gd name="T16" fmla="*/ 2661 w 3022"/>
              <a:gd name="T17" fmla="*/ 3566 h 4242"/>
              <a:gd name="T18" fmla="*/ 2847 w 3022"/>
              <a:gd name="T19" fmla="*/ 3512 h 4242"/>
              <a:gd name="T20" fmla="*/ 2750 w 3022"/>
              <a:gd name="T21" fmla="*/ 3395 h 4242"/>
              <a:gd name="T22" fmla="*/ 2906 w 3022"/>
              <a:gd name="T23" fmla="*/ 3205 h 4242"/>
              <a:gd name="T24" fmla="*/ 2960 w 3022"/>
              <a:gd name="T25" fmla="*/ 2921 h 4242"/>
              <a:gd name="T26" fmla="*/ 2704 w 3022"/>
              <a:gd name="T27" fmla="*/ 2789 h 4242"/>
              <a:gd name="T28" fmla="*/ 2482 w 3022"/>
              <a:gd name="T29" fmla="*/ 2700 h 4242"/>
              <a:gd name="T30" fmla="*/ 2455 w 3022"/>
              <a:gd name="T31" fmla="*/ 2482 h 4242"/>
              <a:gd name="T32" fmla="*/ 2350 w 3022"/>
              <a:gd name="T33" fmla="*/ 2405 h 4242"/>
              <a:gd name="T34" fmla="*/ 2230 w 3022"/>
              <a:gd name="T35" fmla="*/ 2172 h 4242"/>
              <a:gd name="T36" fmla="*/ 2436 w 3022"/>
              <a:gd name="T37" fmla="*/ 1900 h 4242"/>
              <a:gd name="T38" fmla="*/ 2401 w 3022"/>
              <a:gd name="T39" fmla="*/ 1795 h 4242"/>
              <a:gd name="T40" fmla="*/ 2696 w 3022"/>
              <a:gd name="T41" fmla="*/ 1865 h 4242"/>
              <a:gd name="T42" fmla="*/ 2801 w 3022"/>
              <a:gd name="T43" fmla="*/ 1655 h 4242"/>
              <a:gd name="T44" fmla="*/ 2634 w 3022"/>
              <a:gd name="T45" fmla="*/ 1453 h 4242"/>
              <a:gd name="T46" fmla="*/ 2439 w 3022"/>
              <a:gd name="T47" fmla="*/ 1628 h 4242"/>
              <a:gd name="T48" fmla="*/ 2152 w 3022"/>
              <a:gd name="T49" fmla="*/ 1453 h 4242"/>
              <a:gd name="T50" fmla="*/ 2160 w 3022"/>
              <a:gd name="T51" fmla="*/ 1220 h 4242"/>
              <a:gd name="T52" fmla="*/ 2024 w 3022"/>
              <a:gd name="T53" fmla="*/ 1123 h 4242"/>
              <a:gd name="T54" fmla="*/ 2156 w 3022"/>
              <a:gd name="T55" fmla="*/ 882 h 4242"/>
              <a:gd name="T56" fmla="*/ 1997 w 3022"/>
              <a:gd name="T57" fmla="*/ 804 h 4242"/>
              <a:gd name="T58" fmla="*/ 1857 w 3022"/>
              <a:gd name="T59" fmla="*/ 594 h 4242"/>
              <a:gd name="T60" fmla="*/ 1721 w 3022"/>
              <a:gd name="T61" fmla="*/ 548 h 4242"/>
              <a:gd name="T62" fmla="*/ 1534 w 3022"/>
              <a:gd name="T63" fmla="*/ 474 h 4242"/>
              <a:gd name="T64" fmla="*/ 1402 w 3022"/>
              <a:gd name="T65" fmla="*/ 217 h 4242"/>
              <a:gd name="T66" fmla="*/ 1196 w 3022"/>
              <a:gd name="T67" fmla="*/ 147 h 4242"/>
              <a:gd name="T68" fmla="*/ 1095 w 3022"/>
              <a:gd name="T69" fmla="*/ 0 h 4242"/>
              <a:gd name="T70" fmla="*/ 963 w 3022"/>
              <a:gd name="T71" fmla="*/ 182 h 4242"/>
              <a:gd name="T72" fmla="*/ 1142 w 3022"/>
              <a:gd name="T73" fmla="*/ 295 h 4242"/>
              <a:gd name="T74" fmla="*/ 1200 w 3022"/>
              <a:gd name="T75" fmla="*/ 575 h 4242"/>
              <a:gd name="T76" fmla="*/ 971 w 3022"/>
              <a:gd name="T77" fmla="*/ 691 h 4242"/>
              <a:gd name="T78" fmla="*/ 753 w 3022"/>
              <a:gd name="T79" fmla="*/ 493 h 4242"/>
              <a:gd name="T80" fmla="*/ 567 w 3022"/>
              <a:gd name="T81" fmla="*/ 454 h 4242"/>
              <a:gd name="T82" fmla="*/ 497 w 3022"/>
              <a:gd name="T83" fmla="*/ 637 h 4242"/>
              <a:gd name="T84" fmla="*/ 357 w 3022"/>
              <a:gd name="T85" fmla="*/ 870 h 4242"/>
              <a:gd name="T86" fmla="*/ 214 w 3022"/>
              <a:gd name="T87" fmla="*/ 1193 h 4242"/>
              <a:gd name="T88" fmla="*/ 23 w 3022"/>
              <a:gd name="T89" fmla="*/ 1227 h 4242"/>
              <a:gd name="T90" fmla="*/ 175 w 3022"/>
              <a:gd name="T91" fmla="*/ 1468 h 4242"/>
              <a:gd name="T92" fmla="*/ 241 w 3022"/>
              <a:gd name="T93" fmla="*/ 1655 h 4242"/>
              <a:gd name="T94" fmla="*/ 365 w 3022"/>
              <a:gd name="T95" fmla="*/ 1678 h 4242"/>
              <a:gd name="T96" fmla="*/ 544 w 3022"/>
              <a:gd name="T97" fmla="*/ 1713 h 4242"/>
              <a:gd name="T98" fmla="*/ 637 w 3022"/>
              <a:gd name="T99" fmla="*/ 2117 h 4242"/>
              <a:gd name="T100" fmla="*/ 342 w 3022"/>
              <a:gd name="T101" fmla="*/ 2331 h 4242"/>
              <a:gd name="T102" fmla="*/ 291 w 3022"/>
              <a:gd name="T103" fmla="*/ 2630 h 4242"/>
              <a:gd name="T104" fmla="*/ 454 w 3022"/>
              <a:gd name="T105" fmla="*/ 2750 h 4242"/>
              <a:gd name="T106" fmla="*/ 668 w 3022"/>
              <a:gd name="T107" fmla="*/ 2929 h 4242"/>
              <a:gd name="T108" fmla="*/ 447 w 3022"/>
              <a:gd name="T109" fmla="*/ 3096 h 4242"/>
              <a:gd name="T110" fmla="*/ 517 w 3022"/>
              <a:gd name="T111" fmla="*/ 3294 h 4242"/>
              <a:gd name="T112" fmla="*/ 610 w 3022"/>
              <a:gd name="T113" fmla="*/ 3520 h 4242"/>
              <a:gd name="T114" fmla="*/ 680 w 3022"/>
              <a:gd name="T115" fmla="*/ 3830 h 4242"/>
              <a:gd name="T116" fmla="*/ 924 w 3022"/>
              <a:gd name="T117" fmla="*/ 3690 h 4242"/>
              <a:gd name="T118" fmla="*/ 1107 w 3022"/>
              <a:gd name="T119" fmla="*/ 3753 h 4242"/>
              <a:gd name="T120" fmla="*/ 1045 w 3022"/>
              <a:gd name="T121" fmla="*/ 3873 h 4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022" h="4242">
                <a:moveTo>
                  <a:pt x="967" y="3994"/>
                </a:moveTo>
                <a:lnTo>
                  <a:pt x="1010" y="4032"/>
                </a:lnTo>
                <a:lnTo>
                  <a:pt x="1010" y="4032"/>
                </a:lnTo>
                <a:lnTo>
                  <a:pt x="1018" y="4021"/>
                </a:lnTo>
                <a:lnTo>
                  <a:pt x="1033" y="4005"/>
                </a:lnTo>
                <a:lnTo>
                  <a:pt x="1041" y="4001"/>
                </a:lnTo>
                <a:lnTo>
                  <a:pt x="1049" y="4005"/>
                </a:lnTo>
                <a:lnTo>
                  <a:pt x="1053" y="4013"/>
                </a:lnTo>
                <a:lnTo>
                  <a:pt x="1056" y="4032"/>
                </a:lnTo>
                <a:lnTo>
                  <a:pt x="1056" y="4032"/>
                </a:lnTo>
                <a:lnTo>
                  <a:pt x="1060" y="4052"/>
                </a:lnTo>
                <a:lnTo>
                  <a:pt x="1064" y="4063"/>
                </a:lnTo>
                <a:lnTo>
                  <a:pt x="1068" y="4067"/>
                </a:lnTo>
                <a:lnTo>
                  <a:pt x="1072" y="4067"/>
                </a:lnTo>
                <a:lnTo>
                  <a:pt x="1084" y="4056"/>
                </a:lnTo>
                <a:lnTo>
                  <a:pt x="1088" y="4052"/>
                </a:lnTo>
                <a:lnTo>
                  <a:pt x="1123" y="4040"/>
                </a:lnTo>
                <a:lnTo>
                  <a:pt x="1142" y="3997"/>
                </a:lnTo>
                <a:lnTo>
                  <a:pt x="1169" y="3994"/>
                </a:lnTo>
                <a:lnTo>
                  <a:pt x="1247" y="3978"/>
                </a:lnTo>
                <a:lnTo>
                  <a:pt x="1297" y="3896"/>
                </a:lnTo>
                <a:lnTo>
                  <a:pt x="1297" y="3896"/>
                </a:lnTo>
                <a:lnTo>
                  <a:pt x="1297" y="3893"/>
                </a:lnTo>
                <a:lnTo>
                  <a:pt x="1297" y="3885"/>
                </a:lnTo>
                <a:lnTo>
                  <a:pt x="1290" y="3877"/>
                </a:lnTo>
                <a:lnTo>
                  <a:pt x="1270" y="3873"/>
                </a:lnTo>
                <a:lnTo>
                  <a:pt x="1270" y="3873"/>
                </a:lnTo>
                <a:lnTo>
                  <a:pt x="1262" y="3873"/>
                </a:lnTo>
                <a:lnTo>
                  <a:pt x="1255" y="3869"/>
                </a:lnTo>
                <a:lnTo>
                  <a:pt x="1251" y="3865"/>
                </a:lnTo>
                <a:lnTo>
                  <a:pt x="1255" y="3861"/>
                </a:lnTo>
                <a:lnTo>
                  <a:pt x="1262" y="3850"/>
                </a:lnTo>
                <a:lnTo>
                  <a:pt x="1274" y="3838"/>
                </a:lnTo>
                <a:lnTo>
                  <a:pt x="1274" y="3838"/>
                </a:lnTo>
                <a:lnTo>
                  <a:pt x="1309" y="3815"/>
                </a:lnTo>
                <a:lnTo>
                  <a:pt x="1325" y="3803"/>
                </a:lnTo>
                <a:lnTo>
                  <a:pt x="1336" y="3795"/>
                </a:lnTo>
                <a:lnTo>
                  <a:pt x="1336" y="3795"/>
                </a:lnTo>
                <a:lnTo>
                  <a:pt x="1340" y="3795"/>
                </a:lnTo>
                <a:lnTo>
                  <a:pt x="1356" y="3799"/>
                </a:lnTo>
                <a:lnTo>
                  <a:pt x="1363" y="3807"/>
                </a:lnTo>
                <a:lnTo>
                  <a:pt x="1371" y="3815"/>
                </a:lnTo>
                <a:lnTo>
                  <a:pt x="1379" y="3826"/>
                </a:lnTo>
                <a:lnTo>
                  <a:pt x="1383" y="3842"/>
                </a:lnTo>
                <a:lnTo>
                  <a:pt x="1383" y="3842"/>
                </a:lnTo>
                <a:lnTo>
                  <a:pt x="1387" y="3858"/>
                </a:lnTo>
                <a:lnTo>
                  <a:pt x="1391" y="3865"/>
                </a:lnTo>
                <a:lnTo>
                  <a:pt x="1394" y="3869"/>
                </a:lnTo>
                <a:lnTo>
                  <a:pt x="1402" y="3873"/>
                </a:lnTo>
                <a:lnTo>
                  <a:pt x="1426" y="3873"/>
                </a:lnTo>
                <a:lnTo>
                  <a:pt x="1457" y="3869"/>
                </a:lnTo>
                <a:lnTo>
                  <a:pt x="1457" y="3869"/>
                </a:lnTo>
                <a:lnTo>
                  <a:pt x="1472" y="3873"/>
                </a:lnTo>
                <a:lnTo>
                  <a:pt x="1480" y="3877"/>
                </a:lnTo>
                <a:lnTo>
                  <a:pt x="1488" y="3885"/>
                </a:lnTo>
                <a:lnTo>
                  <a:pt x="1492" y="3896"/>
                </a:lnTo>
                <a:lnTo>
                  <a:pt x="1492" y="3916"/>
                </a:lnTo>
                <a:lnTo>
                  <a:pt x="1492" y="3927"/>
                </a:lnTo>
                <a:lnTo>
                  <a:pt x="1492" y="3927"/>
                </a:lnTo>
                <a:lnTo>
                  <a:pt x="1492" y="3994"/>
                </a:lnTo>
                <a:lnTo>
                  <a:pt x="1519" y="4009"/>
                </a:lnTo>
                <a:lnTo>
                  <a:pt x="1519" y="4009"/>
                </a:lnTo>
                <a:lnTo>
                  <a:pt x="1542" y="4040"/>
                </a:lnTo>
                <a:lnTo>
                  <a:pt x="1562" y="4060"/>
                </a:lnTo>
                <a:lnTo>
                  <a:pt x="1569" y="4075"/>
                </a:lnTo>
                <a:lnTo>
                  <a:pt x="1569" y="4075"/>
                </a:lnTo>
                <a:lnTo>
                  <a:pt x="1573" y="4079"/>
                </a:lnTo>
                <a:lnTo>
                  <a:pt x="1581" y="4079"/>
                </a:lnTo>
                <a:lnTo>
                  <a:pt x="1596" y="4083"/>
                </a:lnTo>
                <a:lnTo>
                  <a:pt x="1624" y="4087"/>
                </a:lnTo>
                <a:lnTo>
                  <a:pt x="1666" y="4114"/>
                </a:lnTo>
                <a:lnTo>
                  <a:pt x="1697" y="4118"/>
                </a:lnTo>
                <a:lnTo>
                  <a:pt x="1729" y="4114"/>
                </a:lnTo>
                <a:lnTo>
                  <a:pt x="1744" y="4106"/>
                </a:lnTo>
                <a:lnTo>
                  <a:pt x="1795" y="4133"/>
                </a:lnTo>
                <a:lnTo>
                  <a:pt x="1810" y="4129"/>
                </a:lnTo>
                <a:lnTo>
                  <a:pt x="1837" y="4114"/>
                </a:lnTo>
                <a:lnTo>
                  <a:pt x="1837" y="4114"/>
                </a:lnTo>
                <a:lnTo>
                  <a:pt x="1853" y="4110"/>
                </a:lnTo>
                <a:lnTo>
                  <a:pt x="1872" y="4110"/>
                </a:lnTo>
                <a:lnTo>
                  <a:pt x="1892" y="4110"/>
                </a:lnTo>
                <a:lnTo>
                  <a:pt x="1911" y="4118"/>
                </a:lnTo>
                <a:lnTo>
                  <a:pt x="1934" y="4129"/>
                </a:lnTo>
                <a:lnTo>
                  <a:pt x="1942" y="4137"/>
                </a:lnTo>
                <a:lnTo>
                  <a:pt x="1950" y="4149"/>
                </a:lnTo>
                <a:lnTo>
                  <a:pt x="1958" y="4164"/>
                </a:lnTo>
                <a:lnTo>
                  <a:pt x="1962" y="4180"/>
                </a:lnTo>
                <a:lnTo>
                  <a:pt x="1962" y="4223"/>
                </a:lnTo>
                <a:lnTo>
                  <a:pt x="1962" y="4223"/>
                </a:lnTo>
                <a:lnTo>
                  <a:pt x="1973" y="4230"/>
                </a:lnTo>
                <a:lnTo>
                  <a:pt x="2000" y="4238"/>
                </a:lnTo>
                <a:lnTo>
                  <a:pt x="2016" y="4242"/>
                </a:lnTo>
                <a:lnTo>
                  <a:pt x="2028" y="4238"/>
                </a:lnTo>
                <a:lnTo>
                  <a:pt x="2043" y="4227"/>
                </a:lnTo>
                <a:lnTo>
                  <a:pt x="2051" y="4207"/>
                </a:lnTo>
                <a:lnTo>
                  <a:pt x="2067" y="4184"/>
                </a:lnTo>
                <a:lnTo>
                  <a:pt x="2078" y="4172"/>
                </a:lnTo>
                <a:lnTo>
                  <a:pt x="2094" y="4188"/>
                </a:lnTo>
                <a:lnTo>
                  <a:pt x="2109" y="4188"/>
                </a:lnTo>
                <a:lnTo>
                  <a:pt x="2113" y="4180"/>
                </a:lnTo>
                <a:lnTo>
                  <a:pt x="2125" y="4153"/>
                </a:lnTo>
                <a:lnTo>
                  <a:pt x="2136" y="4145"/>
                </a:lnTo>
                <a:lnTo>
                  <a:pt x="2136" y="4145"/>
                </a:lnTo>
                <a:lnTo>
                  <a:pt x="2148" y="4149"/>
                </a:lnTo>
                <a:lnTo>
                  <a:pt x="2156" y="4149"/>
                </a:lnTo>
                <a:lnTo>
                  <a:pt x="2171" y="4149"/>
                </a:lnTo>
                <a:lnTo>
                  <a:pt x="2183" y="4145"/>
                </a:lnTo>
                <a:lnTo>
                  <a:pt x="2199" y="4137"/>
                </a:lnTo>
                <a:lnTo>
                  <a:pt x="2210" y="4122"/>
                </a:lnTo>
                <a:lnTo>
                  <a:pt x="2218" y="4098"/>
                </a:lnTo>
                <a:lnTo>
                  <a:pt x="2245" y="4079"/>
                </a:lnTo>
                <a:lnTo>
                  <a:pt x="2272" y="4067"/>
                </a:lnTo>
                <a:lnTo>
                  <a:pt x="2292" y="4071"/>
                </a:lnTo>
                <a:lnTo>
                  <a:pt x="2311" y="4079"/>
                </a:lnTo>
                <a:lnTo>
                  <a:pt x="2331" y="4079"/>
                </a:lnTo>
                <a:lnTo>
                  <a:pt x="2377" y="4032"/>
                </a:lnTo>
                <a:lnTo>
                  <a:pt x="2381" y="4009"/>
                </a:lnTo>
                <a:lnTo>
                  <a:pt x="2381" y="3959"/>
                </a:lnTo>
                <a:lnTo>
                  <a:pt x="2420" y="3900"/>
                </a:lnTo>
                <a:lnTo>
                  <a:pt x="2443" y="3920"/>
                </a:lnTo>
                <a:lnTo>
                  <a:pt x="2443" y="3920"/>
                </a:lnTo>
                <a:lnTo>
                  <a:pt x="2447" y="3920"/>
                </a:lnTo>
                <a:lnTo>
                  <a:pt x="2451" y="3916"/>
                </a:lnTo>
                <a:lnTo>
                  <a:pt x="2459" y="3900"/>
                </a:lnTo>
                <a:lnTo>
                  <a:pt x="2467" y="3869"/>
                </a:lnTo>
                <a:lnTo>
                  <a:pt x="2467" y="3869"/>
                </a:lnTo>
                <a:lnTo>
                  <a:pt x="2467" y="3854"/>
                </a:lnTo>
                <a:lnTo>
                  <a:pt x="2471" y="3846"/>
                </a:lnTo>
                <a:lnTo>
                  <a:pt x="2474" y="3842"/>
                </a:lnTo>
                <a:lnTo>
                  <a:pt x="2482" y="3838"/>
                </a:lnTo>
                <a:lnTo>
                  <a:pt x="2494" y="3842"/>
                </a:lnTo>
                <a:lnTo>
                  <a:pt x="2498" y="3842"/>
                </a:lnTo>
                <a:lnTo>
                  <a:pt x="2498" y="3842"/>
                </a:lnTo>
                <a:lnTo>
                  <a:pt x="2502" y="3834"/>
                </a:lnTo>
                <a:lnTo>
                  <a:pt x="2509" y="3815"/>
                </a:lnTo>
                <a:lnTo>
                  <a:pt x="2509" y="3799"/>
                </a:lnTo>
                <a:lnTo>
                  <a:pt x="2509" y="3788"/>
                </a:lnTo>
                <a:lnTo>
                  <a:pt x="2502" y="3772"/>
                </a:lnTo>
                <a:lnTo>
                  <a:pt x="2490" y="3757"/>
                </a:lnTo>
                <a:lnTo>
                  <a:pt x="2478" y="3737"/>
                </a:lnTo>
                <a:lnTo>
                  <a:pt x="2478" y="3722"/>
                </a:lnTo>
                <a:lnTo>
                  <a:pt x="2482" y="3694"/>
                </a:lnTo>
                <a:lnTo>
                  <a:pt x="2467" y="3679"/>
                </a:lnTo>
                <a:lnTo>
                  <a:pt x="2467" y="3671"/>
                </a:lnTo>
                <a:lnTo>
                  <a:pt x="2482" y="3667"/>
                </a:lnTo>
                <a:lnTo>
                  <a:pt x="2494" y="3667"/>
                </a:lnTo>
                <a:lnTo>
                  <a:pt x="2494" y="3644"/>
                </a:lnTo>
                <a:lnTo>
                  <a:pt x="2494" y="3624"/>
                </a:lnTo>
                <a:lnTo>
                  <a:pt x="2494" y="3601"/>
                </a:lnTo>
                <a:lnTo>
                  <a:pt x="2494" y="3578"/>
                </a:lnTo>
                <a:lnTo>
                  <a:pt x="2494" y="3547"/>
                </a:lnTo>
                <a:lnTo>
                  <a:pt x="2521" y="3539"/>
                </a:lnTo>
                <a:lnTo>
                  <a:pt x="2537" y="3535"/>
                </a:lnTo>
                <a:lnTo>
                  <a:pt x="2537" y="3535"/>
                </a:lnTo>
                <a:lnTo>
                  <a:pt x="2544" y="3539"/>
                </a:lnTo>
                <a:lnTo>
                  <a:pt x="2548" y="3539"/>
                </a:lnTo>
                <a:lnTo>
                  <a:pt x="2552" y="3547"/>
                </a:lnTo>
                <a:lnTo>
                  <a:pt x="2552" y="3547"/>
                </a:lnTo>
                <a:lnTo>
                  <a:pt x="2552" y="3551"/>
                </a:lnTo>
                <a:lnTo>
                  <a:pt x="2560" y="3555"/>
                </a:lnTo>
                <a:lnTo>
                  <a:pt x="2564" y="3558"/>
                </a:lnTo>
                <a:lnTo>
                  <a:pt x="2583" y="3551"/>
                </a:lnTo>
                <a:lnTo>
                  <a:pt x="2591" y="3551"/>
                </a:lnTo>
                <a:lnTo>
                  <a:pt x="2603" y="3566"/>
                </a:lnTo>
                <a:lnTo>
                  <a:pt x="2626" y="3574"/>
                </a:lnTo>
                <a:lnTo>
                  <a:pt x="2630" y="3566"/>
                </a:lnTo>
                <a:lnTo>
                  <a:pt x="2630" y="3566"/>
                </a:lnTo>
                <a:lnTo>
                  <a:pt x="2641" y="3558"/>
                </a:lnTo>
                <a:lnTo>
                  <a:pt x="2653" y="3558"/>
                </a:lnTo>
                <a:lnTo>
                  <a:pt x="2657" y="3562"/>
                </a:lnTo>
                <a:lnTo>
                  <a:pt x="2661" y="3566"/>
                </a:lnTo>
                <a:lnTo>
                  <a:pt x="2661" y="3566"/>
                </a:lnTo>
                <a:lnTo>
                  <a:pt x="2673" y="3578"/>
                </a:lnTo>
                <a:lnTo>
                  <a:pt x="2700" y="3593"/>
                </a:lnTo>
                <a:lnTo>
                  <a:pt x="2711" y="3597"/>
                </a:lnTo>
                <a:lnTo>
                  <a:pt x="2723" y="3597"/>
                </a:lnTo>
                <a:lnTo>
                  <a:pt x="2727" y="3593"/>
                </a:lnTo>
                <a:lnTo>
                  <a:pt x="2731" y="3586"/>
                </a:lnTo>
                <a:lnTo>
                  <a:pt x="2731" y="3566"/>
                </a:lnTo>
                <a:lnTo>
                  <a:pt x="2731" y="3566"/>
                </a:lnTo>
                <a:lnTo>
                  <a:pt x="2727" y="3562"/>
                </a:lnTo>
                <a:lnTo>
                  <a:pt x="2731" y="3551"/>
                </a:lnTo>
                <a:lnTo>
                  <a:pt x="2739" y="3547"/>
                </a:lnTo>
                <a:lnTo>
                  <a:pt x="2746" y="3539"/>
                </a:lnTo>
                <a:lnTo>
                  <a:pt x="2762" y="3535"/>
                </a:lnTo>
                <a:lnTo>
                  <a:pt x="2781" y="3535"/>
                </a:lnTo>
                <a:lnTo>
                  <a:pt x="2836" y="3539"/>
                </a:lnTo>
                <a:lnTo>
                  <a:pt x="2855" y="3512"/>
                </a:lnTo>
                <a:lnTo>
                  <a:pt x="2855" y="3512"/>
                </a:lnTo>
                <a:lnTo>
                  <a:pt x="2847" y="3512"/>
                </a:lnTo>
                <a:lnTo>
                  <a:pt x="2832" y="3504"/>
                </a:lnTo>
                <a:lnTo>
                  <a:pt x="2824" y="3500"/>
                </a:lnTo>
                <a:lnTo>
                  <a:pt x="2816" y="3488"/>
                </a:lnTo>
                <a:lnTo>
                  <a:pt x="2812" y="3477"/>
                </a:lnTo>
                <a:lnTo>
                  <a:pt x="2808" y="3457"/>
                </a:lnTo>
                <a:lnTo>
                  <a:pt x="2808" y="3457"/>
                </a:lnTo>
                <a:lnTo>
                  <a:pt x="2812" y="3411"/>
                </a:lnTo>
                <a:lnTo>
                  <a:pt x="2812" y="3407"/>
                </a:lnTo>
                <a:lnTo>
                  <a:pt x="2812" y="3407"/>
                </a:lnTo>
                <a:lnTo>
                  <a:pt x="2812" y="3407"/>
                </a:lnTo>
                <a:lnTo>
                  <a:pt x="2812" y="3403"/>
                </a:lnTo>
                <a:lnTo>
                  <a:pt x="2808" y="3395"/>
                </a:lnTo>
                <a:lnTo>
                  <a:pt x="2805" y="3391"/>
                </a:lnTo>
                <a:lnTo>
                  <a:pt x="2797" y="3391"/>
                </a:lnTo>
                <a:lnTo>
                  <a:pt x="2785" y="3391"/>
                </a:lnTo>
                <a:lnTo>
                  <a:pt x="2774" y="3395"/>
                </a:lnTo>
                <a:lnTo>
                  <a:pt x="2774" y="3395"/>
                </a:lnTo>
                <a:lnTo>
                  <a:pt x="2758" y="3399"/>
                </a:lnTo>
                <a:lnTo>
                  <a:pt x="2750" y="3395"/>
                </a:lnTo>
                <a:lnTo>
                  <a:pt x="2742" y="3387"/>
                </a:lnTo>
                <a:lnTo>
                  <a:pt x="2739" y="3376"/>
                </a:lnTo>
                <a:lnTo>
                  <a:pt x="2739" y="3364"/>
                </a:lnTo>
                <a:lnTo>
                  <a:pt x="2739" y="3353"/>
                </a:lnTo>
                <a:lnTo>
                  <a:pt x="2742" y="3341"/>
                </a:lnTo>
                <a:lnTo>
                  <a:pt x="2746" y="3337"/>
                </a:lnTo>
                <a:lnTo>
                  <a:pt x="2754" y="3325"/>
                </a:lnTo>
                <a:lnTo>
                  <a:pt x="2801" y="3329"/>
                </a:lnTo>
                <a:lnTo>
                  <a:pt x="2808" y="3314"/>
                </a:lnTo>
                <a:lnTo>
                  <a:pt x="2808" y="3314"/>
                </a:lnTo>
                <a:lnTo>
                  <a:pt x="2816" y="3306"/>
                </a:lnTo>
                <a:lnTo>
                  <a:pt x="2828" y="3290"/>
                </a:lnTo>
                <a:lnTo>
                  <a:pt x="2840" y="3286"/>
                </a:lnTo>
                <a:lnTo>
                  <a:pt x="2847" y="3286"/>
                </a:lnTo>
                <a:lnTo>
                  <a:pt x="2855" y="3294"/>
                </a:lnTo>
                <a:lnTo>
                  <a:pt x="2863" y="3310"/>
                </a:lnTo>
                <a:lnTo>
                  <a:pt x="2878" y="3310"/>
                </a:lnTo>
                <a:lnTo>
                  <a:pt x="2906" y="3271"/>
                </a:lnTo>
                <a:lnTo>
                  <a:pt x="2906" y="3205"/>
                </a:lnTo>
                <a:lnTo>
                  <a:pt x="2944" y="3205"/>
                </a:lnTo>
                <a:lnTo>
                  <a:pt x="2944" y="3205"/>
                </a:lnTo>
                <a:lnTo>
                  <a:pt x="2948" y="3197"/>
                </a:lnTo>
                <a:lnTo>
                  <a:pt x="2960" y="3178"/>
                </a:lnTo>
                <a:lnTo>
                  <a:pt x="2964" y="3162"/>
                </a:lnTo>
                <a:lnTo>
                  <a:pt x="2968" y="3143"/>
                </a:lnTo>
                <a:lnTo>
                  <a:pt x="2968" y="3116"/>
                </a:lnTo>
                <a:lnTo>
                  <a:pt x="2968" y="3081"/>
                </a:lnTo>
                <a:lnTo>
                  <a:pt x="3007" y="3007"/>
                </a:lnTo>
                <a:lnTo>
                  <a:pt x="3022" y="2968"/>
                </a:lnTo>
                <a:lnTo>
                  <a:pt x="3022" y="2968"/>
                </a:lnTo>
                <a:lnTo>
                  <a:pt x="3022" y="2960"/>
                </a:lnTo>
                <a:lnTo>
                  <a:pt x="3022" y="2945"/>
                </a:lnTo>
                <a:lnTo>
                  <a:pt x="3018" y="2933"/>
                </a:lnTo>
                <a:lnTo>
                  <a:pt x="3010" y="2925"/>
                </a:lnTo>
                <a:lnTo>
                  <a:pt x="2999" y="2921"/>
                </a:lnTo>
                <a:lnTo>
                  <a:pt x="2979" y="2921"/>
                </a:lnTo>
                <a:lnTo>
                  <a:pt x="2979" y="2921"/>
                </a:lnTo>
                <a:lnTo>
                  <a:pt x="2960" y="2921"/>
                </a:lnTo>
                <a:lnTo>
                  <a:pt x="2937" y="2914"/>
                </a:lnTo>
                <a:lnTo>
                  <a:pt x="2894" y="2902"/>
                </a:lnTo>
                <a:lnTo>
                  <a:pt x="2867" y="2886"/>
                </a:lnTo>
                <a:lnTo>
                  <a:pt x="2855" y="2879"/>
                </a:lnTo>
                <a:lnTo>
                  <a:pt x="2855" y="2813"/>
                </a:lnTo>
                <a:lnTo>
                  <a:pt x="2855" y="2813"/>
                </a:lnTo>
                <a:lnTo>
                  <a:pt x="2847" y="2809"/>
                </a:lnTo>
                <a:lnTo>
                  <a:pt x="2836" y="2809"/>
                </a:lnTo>
                <a:lnTo>
                  <a:pt x="2824" y="2813"/>
                </a:lnTo>
                <a:lnTo>
                  <a:pt x="2824" y="2813"/>
                </a:lnTo>
                <a:lnTo>
                  <a:pt x="2816" y="2816"/>
                </a:lnTo>
                <a:lnTo>
                  <a:pt x="2797" y="2820"/>
                </a:lnTo>
                <a:lnTo>
                  <a:pt x="2785" y="2820"/>
                </a:lnTo>
                <a:lnTo>
                  <a:pt x="2770" y="2816"/>
                </a:lnTo>
                <a:lnTo>
                  <a:pt x="2750" y="2809"/>
                </a:lnTo>
                <a:lnTo>
                  <a:pt x="2727" y="2797"/>
                </a:lnTo>
                <a:lnTo>
                  <a:pt x="2727" y="2797"/>
                </a:lnTo>
                <a:lnTo>
                  <a:pt x="2715" y="2789"/>
                </a:lnTo>
                <a:lnTo>
                  <a:pt x="2704" y="2789"/>
                </a:lnTo>
                <a:lnTo>
                  <a:pt x="2692" y="2797"/>
                </a:lnTo>
                <a:lnTo>
                  <a:pt x="2680" y="2805"/>
                </a:lnTo>
                <a:lnTo>
                  <a:pt x="2665" y="2820"/>
                </a:lnTo>
                <a:lnTo>
                  <a:pt x="2661" y="2828"/>
                </a:lnTo>
                <a:lnTo>
                  <a:pt x="2661" y="2828"/>
                </a:lnTo>
                <a:lnTo>
                  <a:pt x="2618" y="2832"/>
                </a:lnTo>
                <a:lnTo>
                  <a:pt x="2575" y="2832"/>
                </a:lnTo>
                <a:lnTo>
                  <a:pt x="2525" y="2828"/>
                </a:lnTo>
                <a:lnTo>
                  <a:pt x="2478" y="2820"/>
                </a:lnTo>
                <a:lnTo>
                  <a:pt x="2455" y="2809"/>
                </a:lnTo>
                <a:lnTo>
                  <a:pt x="2439" y="2801"/>
                </a:lnTo>
                <a:lnTo>
                  <a:pt x="2424" y="2785"/>
                </a:lnTo>
                <a:lnTo>
                  <a:pt x="2412" y="2770"/>
                </a:lnTo>
                <a:lnTo>
                  <a:pt x="2404" y="2750"/>
                </a:lnTo>
                <a:lnTo>
                  <a:pt x="2404" y="2723"/>
                </a:lnTo>
                <a:lnTo>
                  <a:pt x="2404" y="2723"/>
                </a:lnTo>
                <a:lnTo>
                  <a:pt x="2432" y="2723"/>
                </a:lnTo>
                <a:lnTo>
                  <a:pt x="2455" y="2715"/>
                </a:lnTo>
                <a:lnTo>
                  <a:pt x="2482" y="2700"/>
                </a:lnTo>
                <a:lnTo>
                  <a:pt x="2494" y="2688"/>
                </a:lnTo>
                <a:lnTo>
                  <a:pt x="2505" y="2677"/>
                </a:lnTo>
                <a:lnTo>
                  <a:pt x="2517" y="2657"/>
                </a:lnTo>
                <a:lnTo>
                  <a:pt x="2525" y="2638"/>
                </a:lnTo>
                <a:lnTo>
                  <a:pt x="2529" y="2614"/>
                </a:lnTo>
                <a:lnTo>
                  <a:pt x="2533" y="2587"/>
                </a:lnTo>
                <a:lnTo>
                  <a:pt x="2533" y="2556"/>
                </a:lnTo>
                <a:lnTo>
                  <a:pt x="2525" y="2521"/>
                </a:lnTo>
                <a:lnTo>
                  <a:pt x="2521" y="2509"/>
                </a:lnTo>
                <a:lnTo>
                  <a:pt x="2521" y="2509"/>
                </a:lnTo>
                <a:lnTo>
                  <a:pt x="2509" y="2509"/>
                </a:lnTo>
                <a:lnTo>
                  <a:pt x="2509" y="2509"/>
                </a:lnTo>
                <a:lnTo>
                  <a:pt x="2494" y="2509"/>
                </a:lnTo>
                <a:lnTo>
                  <a:pt x="2482" y="2498"/>
                </a:lnTo>
                <a:lnTo>
                  <a:pt x="2467" y="2486"/>
                </a:lnTo>
                <a:lnTo>
                  <a:pt x="2467" y="2486"/>
                </a:lnTo>
                <a:lnTo>
                  <a:pt x="2467" y="2486"/>
                </a:lnTo>
                <a:lnTo>
                  <a:pt x="2455" y="2482"/>
                </a:lnTo>
                <a:lnTo>
                  <a:pt x="2455" y="2482"/>
                </a:lnTo>
                <a:lnTo>
                  <a:pt x="2443" y="2486"/>
                </a:lnTo>
                <a:lnTo>
                  <a:pt x="2432" y="2490"/>
                </a:lnTo>
                <a:lnTo>
                  <a:pt x="2420" y="2498"/>
                </a:lnTo>
                <a:lnTo>
                  <a:pt x="2420" y="2498"/>
                </a:lnTo>
                <a:lnTo>
                  <a:pt x="2397" y="2502"/>
                </a:lnTo>
                <a:lnTo>
                  <a:pt x="2397" y="2502"/>
                </a:lnTo>
                <a:lnTo>
                  <a:pt x="2385" y="2498"/>
                </a:lnTo>
                <a:lnTo>
                  <a:pt x="2381" y="2498"/>
                </a:lnTo>
                <a:lnTo>
                  <a:pt x="2381" y="2478"/>
                </a:lnTo>
                <a:lnTo>
                  <a:pt x="2389" y="2467"/>
                </a:lnTo>
                <a:lnTo>
                  <a:pt x="2389" y="2467"/>
                </a:lnTo>
                <a:lnTo>
                  <a:pt x="2393" y="2459"/>
                </a:lnTo>
                <a:lnTo>
                  <a:pt x="2397" y="2447"/>
                </a:lnTo>
                <a:lnTo>
                  <a:pt x="2401" y="2440"/>
                </a:lnTo>
                <a:lnTo>
                  <a:pt x="2401" y="2428"/>
                </a:lnTo>
                <a:lnTo>
                  <a:pt x="2393" y="2416"/>
                </a:lnTo>
                <a:lnTo>
                  <a:pt x="2377" y="2408"/>
                </a:lnTo>
                <a:lnTo>
                  <a:pt x="2350" y="2405"/>
                </a:lnTo>
                <a:lnTo>
                  <a:pt x="2350" y="2405"/>
                </a:lnTo>
                <a:lnTo>
                  <a:pt x="2323" y="2401"/>
                </a:lnTo>
                <a:lnTo>
                  <a:pt x="2307" y="2393"/>
                </a:lnTo>
                <a:lnTo>
                  <a:pt x="2292" y="2385"/>
                </a:lnTo>
                <a:lnTo>
                  <a:pt x="2288" y="2377"/>
                </a:lnTo>
                <a:lnTo>
                  <a:pt x="2284" y="2370"/>
                </a:lnTo>
                <a:lnTo>
                  <a:pt x="2280" y="2358"/>
                </a:lnTo>
                <a:lnTo>
                  <a:pt x="2284" y="2339"/>
                </a:lnTo>
                <a:lnTo>
                  <a:pt x="2284" y="2339"/>
                </a:lnTo>
                <a:lnTo>
                  <a:pt x="2280" y="2315"/>
                </a:lnTo>
                <a:lnTo>
                  <a:pt x="2269" y="2300"/>
                </a:lnTo>
                <a:lnTo>
                  <a:pt x="2253" y="2284"/>
                </a:lnTo>
                <a:lnTo>
                  <a:pt x="2230" y="2276"/>
                </a:lnTo>
                <a:lnTo>
                  <a:pt x="2230" y="2276"/>
                </a:lnTo>
                <a:lnTo>
                  <a:pt x="2218" y="2269"/>
                </a:lnTo>
                <a:lnTo>
                  <a:pt x="2210" y="2257"/>
                </a:lnTo>
                <a:lnTo>
                  <a:pt x="2210" y="2241"/>
                </a:lnTo>
                <a:lnTo>
                  <a:pt x="2210" y="2222"/>
                </a:lnTo>
                <a:lnTo>
                  <a:pt x="2222" y="2187"/>
                </a:lnTo>
                <a:lnTo>
                  <a:pt x="2230" y="2172"/>
                </a:lnTo>
                <a:lnTo>
                  <a:pt x="2230" y="2172"/>
                </a:lnTo>
                <a:lnTo>
                  <a:pt x="2272" y="2148"/>
                </a:lnTo>
                <a:lnTo>
                  <a:pt x="2272" y="2148"/>
                </a:lnTo>
                <a:lnTo>
                  <a:pt x="2276" y="2133"/>
                </a:lnTo>
                <a:lnTo>
                  <a:pt x="2288" y="2109"/>
                </a:lnTo>
                <a:lnTo>
                  <a:pt x="2300" y="2094"/>
                </a:lnTo>
                <a:lnTo>
                  <a:pt x="2311" y="2082"/>
                </a:lnTo>
                <a:lnTo>
                  <a:pt x="2323" y="2074"/>
                </a:lnTo>
                <a:lnTo>
                  <a:pt x="2338" y="2070"/>
                </a:lnTo>
                <a:lnTo>
                  <a:pt x="2338" y="2070"/>
                </a:lnTo>
                <a:lnTo>
                  <a:pt x="2370" y="2067"/>
                </a:lnTo>
                <a:lnTo>
                  <a:pt x="2401" y="2063"/>
                </a:lnTo>
                <a:lnTo>
                  <a:pt x="2412" y="2055"/>
                </a:lnTo>
                <a:lnTo>
                  <a:pt x="2424" y="2047"/>
                </a:lnTo>
                <a:lnTo>
                  <a:pt x="2432" y="2032"/>
                </a:lnTo>
                <a:lnTo>
                  <a:pt x="2436" y="2012"/>
                </a:lnTo>
                <a:lnTo>
                  <a:pt x="2436" y="2012"/>
                </a:lnTo>
                <a:lnTo>
                  <a:pt x="2436" y="1935"/>
                </a:lnTo>
                <a:lnTo>
                  <a:pt x="2436" y="1900"/>
                </a:lnTo>
                <a:lnTo>
                  <a:pt x="2436" y="1900"/>
                </a:lnTo>
                <a:lnTo>
                  <a:pt x="2439" y="1892"/>
                </a:lnTo>
                <a:lnTo>
                  <a:pt x="2447" y="1872"/>
                </a:lnTo>
                <a:lnTo>
                  <a:pt x="2447" y="1861"/>
                </a:lnTo>
                <a:lnTo>
                  <a:pt x="2443" y="1853"/>
                </a:lnTo>
                <a:lnTo>
                  <a:pt x="2436" y="1845"/>
                </a:lnTo>
                <a:lnTo>
                  <a:pt x="2420" y="1845"/>
                </a:lnTo>
                <a:lnTo>
                  <a:pt x="2420" y="1845"/>
                </a:lnTo>
                <a:lnTo>
                  <a:pt x="2404" y="1841"/>
                </a:lnTo>
                <a:lnTo>
                  <a:pt x="2393" y="1837"/>
                </a:lnTo>
                <a:lnTo>
                  <a:pt x="2385" y="1830"/>
                </a:lnTo>
                <a:lnTo>
                  <a:pt x="2385" y="1822"/>
                </a:lnTo>
                <a:lnTo>
                  <a:pt x="2385" y="1818"/>
                </a:lnTo>
                <a:lnTo>
                  <a:pt x="2389" y="1810"/>
                </a:lnTo>
                <a:lnTo>
                  <a:pt x="2393" y="1806"/>
                </a:lnTo>
                <a:lnTo>
                  <a:pt x="2397" y="1802"/>
                </a:lnTo>
                <a:lnTo>
                  <a:pt x="2397" y="1802"/>
                </a:lnTo>
                <a:lnTo>
                  <a:pt x="2401" y="1799"/>
                </a:lnTo>
                <a:lnTo>
                  <a:pt x="2401" y="1795"/>
                </a:lnTo>
                <a:lnTo>
                  <a:pt x="2389" y="1775"/>
                </a:lnTo>
                <a:lnTo>
                  <a:pt x="2373" y="1748"/>
                </a:lnTo>
                <a:lnTo>
                  <a:pt x="2373" y="1748"/>
                </a:lnTo>
                <a:lnTo>
                  <a:pt x="2424" y="1736"/>
                </a:lnTo>
                <a:lnTo>
                  <a:pt x="2463" y="1733"/>
                </a:lnTo>
                <a:lnTo>
                  <a:pt x="2478" y="1736"/>
                </a:lnTo>
                <a:lnTo>
                  <a:pt x="2494" y="1740"/>
                </a:lnTo>
                <a:lnTo>
                  <a:pt x="2564" y="1740"/>
                </a:lnTo>
                <a:lnTo>
                  <a:pt x="2564" y="1740"/>
                </a:lnTo>
                <a:lnTo>
                  <a:pt x="2575" y="1744"/>
                </a:lnTo>
                <a:lnTo>
                  <a:pt x="2599" y="1764"/>
                </a:lnTo>
                <a:lnTo>
                  <a:pt x="2622" y="1791"/>
                </a:lnTo>
                <a:lnTo>
                  <a:pt x="2630" y="1802"/>
                </a:lnTo>
                <a:lnTo>
                  <a:pt x="2634" y="1818"/>
                </a:lnTo>
                <a:lnTo>
                  <a:pt x="2657" y="1818"/>
                </a:lnTo>
                <a:lnTo>
                  <a:pt x="2688" y="1853"/>
                </a:lnTo>
                <a:lnTo>
                  <a:pt x="2688" y="1853"/>
                </a:lnTo>
                <a:lnTo>
                  <a:pt x="2692" y="1857"/>
                </a:lnTo>
                <a:lnTo>
                  <a:pt x="2696" y="1865"/>
                </a:lnTo>
                <a:lnTo>
                  <a:pt x="2700" y="1868"/>
                </a:lnTo>
                <a:lnTo>
                  <a:pt x="2707" y="1868"/>
                </a:lnTo>
                <a:lnTo>
                  <a:pt x="2715" y="1865"/>
                </a:lnTo>
                <a:lnTo>
                  <a:pt x="2727" y="1853"/>
                </a:lnTo>
                <a:lnTo>
                  <a:pt x="2742" y="1834"/>
                </a:lnTo>
                <a:lnTo>
                  <a:pt x="2742" y="1834"/>
                </a:lnTo>
                <a:lnTo>
                  <a:pt x="2766" y="1795"/>
                </a:lnTo>
                <a:lnTo>
                  <a:pt x="2781" y="1771"/>
                </a:lnTo>
                <a:lnTo>
                  <a:pt x="2793" y="1764"/>
                </a:lnTo>
                <a:lnTo>
                  <a:pt x="2797" y="1764"/>
                </a:lnTo>
                <a:lnTo>
                  <a:pt x="2801" y="1748"/>
                </a:lnTo>
                <a:lnTo>
                  <a:pt x="2801" y="1721"/>
                </a:lnTo>
                <a:lnTo>
                  <a:pt x="2797" y="1709"/>
                </a:lnTo>
                <a:lnTo>
                  <a:pt x="2797" y="1709"/>
                </a:lnTo>
                <a:lnTo>
                  <a:pt x="2793" y="1705"/>
                </a:lnTo>
                <a:lnTo>
                  <a:pt x="2789" y="1690"/>
                </a:lnTo>
                <a:lnTo>
                  <a:pt x="2789" y="1682"/>
                </a:lnTo>
                <a:lnTo>
                  <a:pt x="2793" y="1670"/>
                </a:lnTo>
                <a:lnTo>
                  <a:pt x="2801" y="1655"/>
                </a:lnTo>
                <a:lnTo>
                  <a:pt x="2812" y="1639"/>
                </a:lnTo>
                <a:lnTo>
                  <a:pt x="2812" y="1639"/>
                </a:lnTo>
                <a:lnTo>
                  <a:pt x="2816" y="1632"/>
                </a:lnTo>
                <a:lnTo>
                  <a:pt x="2816" y="1624"/>
                </a:lnTo>
                <a:lnTo>
                  <a:pt x="2812" y="1616"/>
                </a:lnTo>
                <a:lnTo>
                  <a:pt x="2805" y="1608"/>
                </a:lnTo>
                <a:lnTo>
                  <a:pt x="2793" y="1597"/>
                </a:lnTo>
                <a:lnTo>
                  <a:pt x="2785" y="1589"/>
                </a:lnTo>
                <a:lnTo>
                  <a:pt x="2785" y="1589"/>
                </a:lnTo>
                <a:lnTo>
                  <a:pt x="2777" y="1585"/>
                </a:lnTo>
                <a:lnTo>
                  <a:pt x="2750" y="1573"/>
                </a:lnTo>
                <a:lnTo>
                  <a:pt x="2735" y="1558"/>
                </a:lnTo>
                <a:lnTo>
                  <a:pt x="2719" y="1542"/>
                </a:lnTo>
                <a:lnTo>
                  <a:pt x="2704" y="1523"/>
                </a:lnTo>
                <a:lnTo>
                  <a:pt x="2692" y="1499"/>
                </a:lnTo>
                <a:lnTo>
                  <a:pt x="2692" y="1499"/>
                </a:lnTo>
                <a:lnTo>
                  <a:pt x="2676" y="1476"/>
                </a:lnTo>
                <a:lnTo>
                  <a:pt x="2657" y="1461"/>
                </a:lnTo>
                <a:lnTo>
                  <a:pt x="2634" y="1453"/>
                </a:lnTo>
                <a:lnTo>
                  <a:pt x="2610" y="1449"/>
                </a:lnTo>
                <a:lnTo>
                  <a:pt x="2587" y="1453"/>
                </a:lnTo>
                <a:lnTo>
                  <a:pt x="2568" y="1464"/>
                </a:lnTo>
                <a:lnTo>
                  <a:pt x="2552" y="1484"/>
                </a:lnTo>
                <a:lnTo>
                  <a:pt x="2548" y="1492"/>
                </a:lnTo>
                <a:lnTo>
                  <a:pt x="2548" y="1507"/>
                </a:lnTo>
                <a:lnTo>
                  <a:pt x="2548" y="1542"/>
                </a:lnTo>
                <a:lnTo>
                  <a:pt x="2509" y="1542"/>
                </a:lnTo>
                <a:lnTo>
                  <a:pt x="2505" y="1546"/>
                </a:lnTo>
                <a:lnTo>
                  <a:pt x="2502" y="1600"/>
                </a:lnTo>
                <a:lnTo>
                  <a:pt x="2502" y="1600"/>
                </a:lnTo>
                <a:lnTo>
                  <a:pt x="2502" y="1604"/>
                </a:lnTo>
                <a:lnTo>
                  <a:pt x="2502" y="1612"/>
                </a:lnTo>
                <a:lnTo>
                  <a:pt x="2502" y="1616"/>
                </a:lnTo>
                <a:lnTo>
                  <a:pt x="2494" y="1624"/>
                </a:lnTo>
                <a:lnTo>
                  <a:pt x="2482" y="1628"/>
                </a:lnTo>
                <a:lnTo>
                  <a:pt x="2463" y="1632"/>
                </a:lnTo>
                <a:lnTo>
                  <a:pt x="2439" y="1628"/>
                </a:lnTo>
                <a:lnTo>
                  <a:pt x="2439" y="1628"/>
                </a:lnTo>
                <a:lnTo>
                  <a:pt x="2385" y="1628"/>
                </a:lnTo>
                <a:lnTo>
                  <a:pt x="2354" y="1628"/>
                </a:lnTo>
                <a:lnTo>
                  <a:pt x="2335" y="1628"/>
                </a:lnTo>
                <a:lnTo>
                  <a:pt x="2307" y="1604"/>
                </a:lnTo>
                <a:lnTo>
                  <a:pt x="2261" y="1628"/>
                </a:lnTo>
                <a:lnTo>
                  <a:pt x="2249" y="1624"/>
                </a:lnTo>
                <a:lnTo>
                  <a:pt x="2245" y="1585"/>
                </a:lnTo>
                <a:lnTo>
                  <a:pt x="2241" y="1577"/>
                </a:lnTo>
                <a:lnTo>
                  <a:pt x="2191" y="1546"/>
                </a:lnTo>
                <a:lnTo>
                  <a:pt x="2191" y="1534"/>
                </a:lnTo>
                <a:lnTo>
                  <a:pt x="2202" y="1519"/>
                </a:lnTo>
                <a:lnTo>
                  <a:pt x="2202" y="1519"/>
                </a:lnTo>
                <a:lnTo>
                  <a:pt x="2187" y="1511"/>
                </a:lnTo>
                <a:lnTo>
                  <a:pt x="2171" y="1499"/>
                </a:lnTo>
                <a:lnTo>
                  <a:pt x="2156" y="1488"/>
                </a:lnTo>
                <a:lnTo>
                  <a:pt x="2148" y="1472"/>
                </a:lnTo>
                <a:lnTo>
                  <a:pt x="2144" y="1464"/>
                </a:lnTo>
                <a:lnTo>
                  <a:pt x="2148" y="1461"/>
                </a:lnTo>
                <a:lnTo>
                  <a:pt x="2152" y="1453"/>
                </a:lnTo>
                <a:lnTo>
                  <a:pt x="2156" y="1449"/>
                </a:lnTo>
                <a:lnTo>
                  <a:pt x="2168" y="1441"/>
                </a:lnTo>
                <a:lnTo>
                  <a:pt x="2183" y="1437"/>
                </a:lnTo>
                <a:lnTo>
                  <a:pt x="2191" y="1426"/>
                </a:lnTo>
                <a:lnTo>
                  <a:pt x="2183" y="1414"/>
                </a:lnTo>
                <a:lnTo>
                  <a:pt x="2175" y="1406"/>
                </a:lnTo>
                <a:lnTo>
                  <a:pt x="2168" y="1398"/>
                </a:lnTo>
                <a:lnTo>
                  <a:pt x="2168" y="1398"/>
                </a:lnTo>
                <a:lnTo>
                  <a:pt x="2164" y="1387"/>
                </a:lnTo>
                <a:lnTo>
                  <a:pt x="2160" y="1363"/>
                </a:lnTo>
                <a:lnTo>
                  <a:pt x="2160" y="1348"/>
                </a:lnTo>
                <a:lnTo>
                  <a:pt x="2164" y="1336"/>
                </a:lnTo>
                <a:lnTo>
                  <a:pt x="2168" y="1321"/>
                </a:lnTo>
                <a:lnTo>
                  <a:pt x="2179" y="1313"/>
                </a:lnTo>
                <a:lnTo>
                  <a:pt x="2179" y="1239"/>
                </a:lnTo>
                <a:lnTo>
                  <a:pt x="2179" y="1239"/>
                </a:lnTo>
                <a:lnTo>
                  <a:pt x="2175" y="1231"/>
                </a:lnTo>
                <a:lnTo>
                  <a:pt x="2168" y="1224"/>
                </a:lnTo>
                <a:lnTo>
                  <a:pt x="2160" y="1220"/>
                </a:lnTo>
                <a:lnTo>
                  <a:pt x="2152" y="1224"/>
                </a:lnTo>
                <a:lnTo>
                  <a:pt x="2140" y="1227"/>
                </a:lnTo>
                <a:lnTo>
                  <a:pt x="2129" y="1239"/>
                </a:lnTo>
                <a:lnTo>
                  <a:pt x="2129" y="1239"/>
                </a:lnTo>
                <a:lnTo>
                  <a:pt x="2113" y="1247"/>
                </a:lnTo>
                <a:lnTo>
                  <a:pt x="2094" y="1255"/>
                </a:lnTo>
                <a:lnTo>
                  <a:pt x="2070" y="1259"/>
                </a:lnTo>
                <a:lnTo>
                  <a:pt x="2047" y="1259"/>
                </a:lnTo>
                <a:lnTo>
                  <a:pt x="2039" y="1255"/>
                </a:lnTo>
                <a:lnTo>
                  <a:pt x="2028" y="1247"/>
                </a:lnTo>
                <a:lnTo>
                  <a:pt x="2020" y="1239"/>
                </a:lnTo>
                <a:lnTo>
                  <a:pt x="2016" y="1224"/>
                </a:lnTo>
                <a:lnTo>
                  <a:pt x="2012" y="1208"/>
                </a:lnTo>
                <a:lnTo>
                  <a:pt x="2008" y="1189"/>
                </a:lnTo>
                <a:lnTo>
                  <a:pt x="2008" y="1189"/>
                </a:lnTo>
                <a:lnTo>
                  <a:pt x="2008" y="1177"/>
                </a:lnTo>
                <a:lnTo>
                  <a:pt x="2012" y="1154"/>
                </a:lnTo>
                <a:lnTo>
                  <a:pt x="2016" y="1138"/>
                </a:lnTo>
                <a:lnTo>
                  <a:pt x="2024" y="1123"/>
                </a:lnTo>
                <a:lnTo>
                  <a:pt x="2035" y="1107"/>
                </a:lnTo>
                <a:lnTo>
                  <a:pt x="2051" y="1095"/>
                </a:lnTo>
                <a:lnTo>
                  <a:pt x="2051" y="1095"/>
                </a:lnTo>
                <a:lnTo>
                  <a:pt x="2051" y="1080"/>
                </a:lnTo>
                <a:lnTo>
                  <a:pt x="2055" y="1060"/>
                </a:lnTo>
                <a:lnTo>
                  <a:pt x="2059" y="1041"/>
                </a:lnTo>
                <a:lnTo>
                  <a:pt x="2067" y="1022"/>
                </a:lnTo>
                <a:lnTo>
                  <a:pt x="2078" y="1006"/>
                </a:lnTo>
                <a:lnTo>
                  <a:pt x="2086" y="1002"/>
                </a:lnTo>
                <a:lnTo>
                  <a:pt x="2098" y="998"/>
                </a:lnTo>
                <a:lnTo>
                  <a:pt x="2109" y="994"/>
                </a:lnTo>
                <a:lnTo>
                  <a:pt x="2125" y="998"/>
                </a:lnTo>
                <a:lnTo>
                  <a:pt x="2125" y="998"/>
                </a:lnTo>
                <a:lnTo>
                  <a:pt x="2121" y="979"/>
                </a:lnTo>
                <a:lnTo>
                  <a:pt x="2125" y="940"/>
                </a:lnTo>
                <a:lnTo>
                  <a:pt x="2129" y="917"/>
                </a:lnTo>
                <a:lnTo>
                  <a:pt x="2136" y="897"/>
                </a:lnTo>
                <a:lnTo>
                  <a:pt x="2148" y="886"/>
                </a:lnTo>
                <a:lnTo>
                  <a:pt x="2156" y="882"/>
                </a:lnTo>
                <a:lnTo>
                  <a:pt x="2168" y="882"/>
                </a:lnTo>
                <a:lnTo>
                  <a:pt x="2168" y="882"/>
                </a:lnTo>
                <a:lnTo>
                  <a:pt x="2171" y="874"/>
                </a:lnTo>
                <a:lnTo>
                  <a:pt x="2179" y="851"/>
                </a:lnTo>
                <a:lnTo>
                  <a:pt x="2179" y="835"/>
                </a:lnTo>
                <a:lnTo>
                  <a:pt x="2175" y="823"/>
                </a:lnTo>
                <a:lnTo>
                  <a:pt x="2168" y="808"/>
                </a:lnTo>
                <a:lnTo>
                  <a:pt x="2152" y="796"/>
                </a:lnTo>
                <a:lnTo>
                  <a:pt x="2152" y="796"/>
                </a:lnTo>
                <a:lnTo>
                  <a:pt x="2109" y="800"/>
                </a:lnTo>
                <a:lnTo>
                  <a:pt x="2078" y="796"/>
                </a:lnTo>
                <a:lnTo>
                  <a:pt x="2063" y="792"/>
                </a:lnTo>
                <a:lnTo>
                  <a:pt x="2051" y="785"/>
                </a:lnTo>
                <a:lnTo>
                  <a:pt x="2051" y="785"/>
                </a:lnTo>
                <a:lnTo>
                  <a:pt x="2035" y="788"/>
                </a:lnTo>
                <a:lnTo>
                  <a:pt x="2020" y="792"/>
                </a:lnTo>
                <a:lnTo>
                  <a:pt x="2008" y="800"/>
                </a:lnTo>
                <a:lnTo>
                  <a:pt x="2008" y="800"/>
                </a:lnTo>
                <a:lnTo>
                  <a:pt x="1997" y="804"/>
                </a:lnTo>
                <a:lnTo>
                  <a:pt x="1981" y="804"/>
                </a:lnTo>
                <a:lnTo>
                  <a:pt x="1942" y="800"/>
                </a:lnTo>
                <a:lnTo>
                  <a:pt x="1919" y="796"/>
                </a:lnTo>
                <a:lnTo>
                  <a:pt x="1903" y="785"/>
                </a:lnTo>
                <a:lnTo>
                  <a:pt x="1888" y="777"/>
                </a:lnTo>
                <a:lnTo>
                  <a:pt x="1884" y="769"/>
                </a:lnTo>
                <a:lnTo>
                  <a:pt x="1884" y="761"/>
                </a:lnTo>
                <a:lnTo>
                  <a:pt x="1884" y="761"/>
                </a:lnTo>
                <a:lnTo>
                  <a:pt x="1899" y="719"/>
                </a:lnTo>
                <a:lnTo>
                  <a:pt x="1903" y="687"/>
                </a:lnTo>
                <a:lnTo>
                  <a:pt x="1903" y="676"/>
                </a:lnTo>
                <a:lnTo>
                  <a:pt x="1899" y="672"/>
                </a:lnTo>
                <a:lnTo>
                  <a:pt x="1899" y="672"/>
                </a:lnTo>
                <a:lnTo>
                  <a:pt x="1884" y="668"/>
                </a:lnTo>
                <a:lnTo>
                  <a:pt x="1876" y="664"/>
                </a:lnTo>
                <a:lnTo>
                  <a:pt x="1872" y="656"/>
                </a:lnTo>
                <a:lnTo>
                  <a:pt x="1865" y="633"/>
                </a:lnTo>
                <a:lnTo>
                  <a:pt x="1857" y="594"/>
                </a:lnTo>
                <a:lnTo>
                  <a:pt x="1857" y="594"/>
                </a:lnTo>
                <a:lnTo>
                  <a:pt x="1853" y="575"/>
                </a:lnTo>
                <a:lnTo>
                  <a:pt x="1845" y="567"/>
                </a:lnTo>
                <a:lnTo>
                  <a:pt x="1833" y="563"/>
                </a:lnTo>
                <a:lnTo>
                  <a:pt x="1822" y="567"/>
                </a:lnTo>
                <a:lnTo>
                  <a:pt x="1802" y="579"/>
                </a:lnTo>
                <a:lnTo>
                  <a:pt x="1795" y="586"/>
                </a:lnTo>
                <a:lnTo>
                  <a:pt x="1795" y="586"/>
                </a:lnTo>
                <a:lnTo>
                  <a:pt x="1791" y="586"/>
                </a:lnTo>
                <a:lnTo>
                  <a:pt x="1787" y="583"/>
                </a:lnTo>
                <a:lnTo>
                  <a:pt x="1779" y="575"/>
                </a:lnTo>
                <a:lnTo>
                  <a:pt x="1771" y="555"/>
                </a:lnTo>
                <a:lnTo>
                  <a:pt x="1771" y="555"/>
                </a:lnTo>
                <a:lnTo>
                  <a:pt x="1767" y="548"/>
                </a:lnTo>
                <a:lnTo>
                  <a:pt x="1764" y="540"/>
                </a:lnTo>
                <a:lnTo>
                  <a:pt x="1756" y="536"/>
                </a:lnTo>
                <a:lnTo>
                  <a:pt x="1748" y="532"/>
                </a:lnTo>
                <a:lnTo>
                  <a:pt x="1732" y="536"/>
                </a:lnTo>
                <a:lnTo>
                  <a:pt x="1721" y="548"/>
                </a:lnTo>
                <a:lnTo>
                  <a:pt x="1721" y="548"/>
                </a:lnTo>
                <a:lnTo>
                  <a:pt x="1717" y="552"/>
                </a:lnTo>
                <a:lnTo>
                  <a:pt x="1709" y="555"/>
                </a:lnTo>
                <a:lnTo>
                  <a:pt x="1705" y="555"/>
                </a:lnTo>
                <a:lnTo>
                  <a:pt x="1697" y="552"/>
                </a:lnTo>
                <a:lnTo>
                  <a:pt x="1686" y="540"/>
                </a:lnTo>
                <a:lnTo>
                  <a:pt x="1674" y="520"/>
                </a:lnTo>
                <a:lnTo>
                  <a:pt x="1674" y="520"/>
                </a:lnTo>
                <a:lnTo>
                  <a:pt x="1659" y="505"/>
                </a:lnTo>
                <a:lnTo>
                  <a:pt x="1643" y="497"/>
                </a:lnTo>
                <a:lnTo>
                  <a:pt x="1628" y="497"/>
                </a:lnTo>
                <a:lnTo>
                  <a:pt x="1612" y="509"/>
                </a:lnTo>
                <a:lnTo>
                  <a:pt x="1612" y="509"/>
                </a:lnTo>
                <a:lnTo>
                  <a:pt x="1604" y="513"/>
                </a:lnTo>
                <a:lnTo>
                  <a:pt x="1593" y="513"/>
                </a:lnTo>
                <a:lnTo>
                  <a:pt x="1585" y="509"/>
                </a:lnTo>
                <a:lnTo>
                  <a:pt x="1573" y="505"/>
                </a:lnTo>
                <a:lnTo>
                  <a:pt x="1550" y="489"/>
                </a:lnTo>
                <a:lnTo>
                  <a:pt x="1534" y="474"/>
                </a:lnTo>
                <a:lnTo>
                  <a:pt x="1534" y="474"/>
                </a:lnTo>
                <a:lnTo>
                  <a:pt x="1515" y="454"/>
                </a:lnTo>
                <a:lnTo>
                  <a:pt x="1492" y="439"/>
                </a:lnTo>
                <a:lnTo>
                  <a:pt x="1460" y="416"/>
                </a:lnTo>
                <a:lnTo>
                  <a:pt x="1460" y="416"/>
                </a:lnTo>
                <a:lnTo>
                  <a:pt x="1468" y="408"/>
                </a:lnTo>
                <a:lnTo>
                  <a:pt x="1472" y="400"/>
                </a:lnTo>
                <a:lnTo>
                  <a:pt x="1476" y="388"/>
                </a:lnTo>
                <a:lnTo>
                  <a:pt x="1480" y="373"/>
                </a:lnTo>
                <a:lnTo>
                  <a:pt x="1476" y="357"/>
                </a:lnTo>
                <a:lnTo>
                  <a:pt x="1464" y="338"/>
                </a:lnTo>
                <a:lnTo>
                  <a:pt x="1445" y="322"/>
                </a:lnTo>
                <a:lnTo>
                  <a:pt x="1445" y="322"/>
                </a:lnTo>
                <a:lnTo>
                  <a:pt x="1445" y="299"/>
                </a:lnTo>
                <a:lnTo>
                  <a:pt x="1445" y="280"/>
                </a:lnTo>
                <a:lnTo>
                  <a:pt x="1441" y="256"/>
                </a:lnTo>
                <a:lnTo>
                  <a:pt x="1429" y="237"/>
                </a:lnTo>
                <a:lnTo>
                  <a:pt x="1422" y="229"/>
                </a:lnTo>
                <a:lnTo>
                  <a:pt x="1414" y="221"/>
                </a:lnTo>
                <a:lnTo>
                  <a:pt x="1402" y="217"/>
                </a:lnTo>
                <a:lnTo>
                  <a:pt x="1387" y="217"/>
                </a:lnTo>
                <a:lnTo>
                  <a:pt x="1367" y="217"/>
                </a:lnTo>
                <a:lnTo>
                  <a:pt x="1348" y="225"/>
                </a:lnTo>
                <a:lnTo>
                  <a:pt x="1348" y="225"/>
                </a:lnTo>
                <a:lnTo>
                  <a:pt x="1344" y="221"/>
                </a:lnTo>
                <a:lnTo>
                  <a:pt x="1328" y="217"/>
                </a:lnTo>
                <a:lnTo>
                  <a:pt x="1313" y="206"/>
                </a:lnTo>
                <a:lnTo>
                  <a:pt x="1305" y="194"/>
                </a:lnTo>
                <a:lnTo>
                  <a:pt x="1297" y="182"/>
                </a:lnTo>
                <a:lnTo>
                  <a:pt x="1297" y="182"/>
                </a:lnTo>
                <a:lnTo>
                  <a:pt x="1290" y="175"/>
                </a:lnTo>
                <a:lnTo>
                  <a:pt x="1282" y="167"/>
                </a:lnTo>
                <a:lnTo>
                  <a:pt x="1270" y="163"/>
                </a:lnTo>
                <a:lnTo>
                  <a:pt x="1258" y="163"/>
                </a:lnTo>
                <a:lnTo>
                  <a:pt x="1235" y="163"/>
                </a:lnTo>
                <a:lnTo>
                  <a:pt x="1224" y="159"/>
                </a:lnTo>
                <a:lnTo>
                  <a:pt x="1212" y="155"/>
                </a:lnTo>
                <a:lnTo>
                  <a:pt x="1212" y="155"/>
                </a:lnTo>
                <a:lnTo>
                  <a:pt x="1196" y="147"/>
                </a:lnTo>
                <a:lnTo>
                  <a:pt x="1189" y="140"/>
                </a:lnTo>
                <a:lnTo>
                  <a:pt x="1189" y="136"/>
                </a:lnTo>
                <a:lnTo>
                  <a:pt x="1196" y="124"/>
                </a:lnTo>
                <a:lnTo>
                  <a:pt x="1196" y="124"/>
                </a:lnTo>
                <a:lnTo>
                  <a:pt x="1200" y="116"/>
                </a:lnTo>
                <a:lnTo>
                  <a:pt x="1200" y="113"/>
                </a:lnTo>
                <a:lnTo>
                  <a:pt x="1196" y="105"/>
                </a:lnTo>
                <a:lnTo>
                  <a:pt x="1185" y="101"/>
                </a:lnTo>
                <a:lnTo>
                  <a:pt x="1173" y="93"/>
                </a:lnTo>
                <a:lnTo>
                  <a:pt x="1173" y="93"/>
                </a:lnTo>
                <a:lnTo>
                  <a:pt x="1150" y="62"/>
                </a:lnTo>
                <a:lnTo>
                  <a:pt x="1142" y="46"/>
                </a:lnTo>
                <a:lnTo>
                  <a:pt x="1138" y="31"/>
                </a:lnTo>
                <a:lnTo>
                  <a:pt x="1138" y="31"/>
                </a:lnTo>
                <a:lnTo>
                  <a:pt x="1134" y="27"/>
                </a:lnTo>
                <a:lnTo>
                  <a:pt x="1130" y="19"/>
                </a:lnTo>
                <a:lnTo>
                  <a:pt x="1119" y="8"/>
                </a:lnTo>
                <a:lnTo>
                  <a:pt x="1107" y="4"/>
                </a:lnTo>
                <a:lnTo>
                  <a:pt x="1095" y="0"/>
                </a:lnTo>
                <a:lnTo>
                  <a:pt x="1076" y="0"/>
                </a:lnTo>
                <a:lnTo>
                  <a:pt x="1060" y="8"/>
                </a:lnTo>
                <a:lnTo>
                  <a:pt x="1041" y="23"/>
                </a:lnTo>
                <a:lnTo>
                  <a:pt x="1029" y="31"/>
                </a:lnTo>
                <a:lnTo>
                  <a:pt x="994" y="31"/>
                </a:lnTo>
                <a:lnTo>
                  <a:pt x="994" y="62"/>
                </a:lnTo>
                <a:lnTo>
                  <a:pt x="994" y="62"/>
                </a:lnTo>
                <a:lnTo>
                  <a:pt x="983" y="62"/>
                </a:lnTo>
                <a:lnTo>
                  <a:pt x="975" y="62"/>
                </a:lnTo>
                <a:lnTo>
                  <a:pt x="967" y="62"/>
                </a:lnTo>
                <a:lnTo>
                  <a:pt x="959" y="70"/>
                </a:lnTo>
                <a:lnTo>
                  <a:pt x="952" y="78"/>
                </a:lnTo>
                <a:lnTo>
                  <a:pt x="948" y="93"/>
                </a:lnTo>
                <a:lnTo>
                  <a:pt x="952" y="116"/>
                </a:lnTo>
                <a:lnTo>
                  <a:pt x="952" y="159"/>
                </a:lnTo>
                <a:lnTo>
                  <a:pt x="952" y="159"/>
                </a:lnTo>
                <a:lnTo>
                  <a:pt x="955" y="159"/>
                </a:lnTo>
                <a:lnTo>
                  <a:pt x="959" y="167"/>
                </a:lnTo>
                <a:lnTo>
                  <a:pt x="963" y="182"/>
                </a:lnTo>
                <a:lnTo>
                  <a:pt x="955" y="206"/>
                </a:lnTo>
                <a:lnTo>
                  <a:pt x="955" y="221"/>
                </a:lnTo>
                <a:lnTo>
                  <a:pt x="955" y="221"/>
                </a:lnTo>
                <a:lnTo>
                  <a:pt x="975" y="225"/>
                </a:lnTo>
                <a:lnTo>
                  <a:pt x="1014" y="241"/>
                </a:lnTo>
                <a:lnTo>
                  <a:pt x="1033" y="252"/>
                </a:lnTo>
                <a:lnTo>
                  <a:pt x="1049" y="268"/>
                </a:lnTo>
                <a:lnTo>
                  <a:pt x="1056" y="287"/>
                </a:lnTo>
                <a:lnTo>
                  <a:pt x="1060" y="299"/>
                </a:lnTo>
                <a:lnTo>
                  <a:pt x="1060" y="311"/>
                </a:lnTo>
                <a:lnTo>
                  <a:pt x="1060" y="311"/>
                </a:lnTo>
                <a:lnTo>
                  <a:pt x="1056" y="315"/>
                </a:lnTo>
                <a:lnTo>
                  <a:pt x="1056" y="318"/>
                </a:lnTo>
                <a:lnTo>
                  <a:pt x="1060" y="322"/>
                </a:lnTo>
                <a:lnTo>
                  <a:pt x="1068" y="322"/>
                </a:lnTo>
                <a:lnTo>
                  <a:pt x="1091" y="315"/>
                </a:lnTo>
                <a:lnTo>
                  <a:pt x="1091" y="315"/>
                </a:lnTo>
                <a:lnTo>
                  <a:pt x="1123" y="299"/>
                </a:lnTo>
                <a:lnTo>
                  <a:pt x="1142" y="295"/>
                </a:lnTo>
                <a:lnTo>
                  <a:pt x="1157" y="291"/>
                </a:lnTo>
                <a:lnTo>
                  <a:pt x="1157" y="291"/>
                </a:lnTo>
                <a:lnTo>
                  <a:pt x="1161" y="291"/>
                </a:lnTo>
                <a:lnTo>
                  <a:pt x="1161" y="295"/>
                </a:lnTo>
                <a:lnTo>
                  <a:pt x="1165" y="303"/>
                </a:lnTo>
                <a:lnTo>
                  <a:pt x="1161" y="330"/>
                </a:lnTo>
                <a:lnTo>
                  <a:pt x="1165" y="353"/>
                </a:lnTo>
                <a:lnTo>
                  <a:pt x="1173" y="365"/>
                </a:lnTo>
                <a:lnTo>
                  <a:pt x="1157" y="377"/>
                </a:lnTo>
                <a:lnTo>
                  <a:pt x="1157" y="396"/>
                </a:lnTo>
                <a:lnTo>
                  <a:pt x="1173" y="404"/>
                </a:lnTo>
                <a:lnTo>
                  <a:pt x="1157" y="427"/>
                </a:lnTo>
                <a:lnTo>
                  <a:pt x="1157" y="466"/>
                </a:lnTo>
                <a:lnTo>
                  <a:pt x="1157" y="466"/>
                </a:lnTo>
                <a:lnTo>
                  <a:pt x="1173" y="489"/>
                </a:lnTo>
                <a:lnTo>
                  <a:pt x="1185" y="513"/>
                </a:lnTo>
                <a:lnTo>
                  <a:pt x="1196" y="536"/>
                </a:lnTo>
                <a:lnTo>
                  <a:pt x="1200" y="563"/>
                </a:lnTo>
                <a:lnTo>
                  <a:pt x="1200" y="575"/>
                </a:lnTo>
                <a:lnTo>
                  <a:pt x="1196" y="586"/>
                </a:lnTo>
                <a:lnTo>
                  <a:pt x="1192" y="598"/>
                </a:lnTo>
                <a:lnTo>
                  <a:pt x="1181" y="606"/>
                </a:lnTo>
                <a:lnTo>
                  <a:pt x="1169" y="614"/>
                </a:lnTo>
                <a:lnTo>
                  <a:pt x="1150" y="618"/>
                </a:lnTo>
                <a:lnTo>
                  <a:pt x="1150" y="618"/>
                </a:lnTo>
                <a:lnTo>
                  <a:pt x="1138" y="618"/>
                </a:lnTo>
                <a:lnTo>
                  <a:pt x="1115" y="621"/>
                </a:lnTo>
                <a:lnTo>
                  <a:pt x="1099" y="629"/>
                </a:lnTo>
                <a:lnTo>
                  <a:pt x="1084" y="637"/>
                </a:lnTo>
                <a:lnTo>
                  <a:pt x="1068" y="645"/>
                </a:lnTo>
                <a:lnTo>
                  <a:pt x="1060" y="660"/>
                </a:lnTo>
                <a:lnTo>
                  <a:pt x="1060" y="660"/>
                </a:lnTo>
                <a:lnTo>
                  <a:pt x="1049" y="676"/>
                </a:lnTo>
                <a:lnTo>
                  <a:pt x="1041" y="684"/>
                </a:lnTo>
                <a:lnTo>
                  <a:pt x="1029" y="687"/>
                </a:lnTo>
                <a:lnTo>
                  <a:pt x="1018" y="691"/>
                </a:lnTo>
                <a:lnTo>
                  <a:pt x="998" y="691"/>
                </a:lnTo>
                <a:lnTo>
                  <a:pt x="971" y="691"/>
                </a:lnTo>
                <a:lnTo>
                  <a:pt x="971" y="691"/>
                </a:lnTo>
                <a:lnTo>
                  <a:pt x="959" y="703"/>
                </a:lnTo>
                <a:lnTo>
                  <a:pt x="948" y="711"/>
                </a:lnTo>
                <a:lnTo>
                  <a:pt x="928" y="722"/>
                </a:lnTo>
                <a:lnTo>
                  <a:pt x="913" y="730"/>
                </a:lnTo>
                <a:lnTo>
                  <a:pt x="893" y="730"/>
                </a:lnTo>
                <a:lnTo>
                  <a:pt x="886" y="726"/>
                </a:lnTo>
                <a:lnTo>
                  <a:pt x="878" y="722"/>
                </a:lnTo>
                <a:lnTo>
                  <a:pt x="870" y="715"/>
                </a:lnTo>
                <a:lnTo>
                  <a:pt x="862" y="707"/>
                </a:lnTo>
                <a:lnTo>
                  <a:pt x="820" y="660"/>
                </a:lnTo>
                <a:lnTo>
                  <a:pt x="820" y="660"/>
                </a:lnTo>
                <a:lnTo>
                  <a:pt x="816" y="629"/>
                </a:lnTo>
                <a:lnTo>
                  <a:pt x="808" y="594"/>
                </a:lnTo>
                <a:lnTo>
                  <a:pt x="800" y="559"/>
                </a:lnTo>
                <a:lnTo>
                  <a:pt x="785" y="524"/>
                </a:lnTo>
                <a:lnTo>
                  <a:pt x="777" y="509"/>
                </a:lnTo>
                <a:lnTo>
                  <a:pt x="765" y="501"/>
                </a:lnTo>
                <a:lnTo>
                  <a:pt x="753" y="493"/>
                </a:lnTo>
                <a:lnTo>
                  <a:pt x="742" y="489"/>
                </a:lnTo>
                <a:lnTo>
                  <a:pt x="726" y="493"/>
                </a:lnTo>
                <a:lnTo>
                  <a:pt x="711" y="505"/>
                </a:lnTo>
                <a:lnTo>
                  <a:pt x="711" y="505"/>
                </a:lnTo>
                <a:lnTo>
                  <a:pt x="707" y="505"/>
                </a:lnTo>
                <a:lnTo>
                  <a:pt x="695" y="505"/>
                </a:lnTo>
                <a:lnTo>
                  <a:pt x="691" y="501"/>
                </a:lnTo>
                <a:lnTo>
                  <a:pt x="687" y="497"/>
                </a:lnTo>
                <a:lnTo>
                  <a:pt x="684" y="489"/>
                </a:lnTo>
                <a:lnTo>
                  <a:pt x="680" y="478"/>
                </a:lnTo>
                <a:lnTo>
                  <a:pt x="680" y="478"/>
                </a:lnTo>
                <a:lnTo>
                  <a:pt x="672" y="462"/>
                </a:lnTo>
                <a:lnTo>
                  <a:pt x="664" y="450"/>
                </a:lnTo>
                <a:lnTo>
                  <a:pt x="649" y="439"/>
                </a:lnTo>
                <a:lnTo>
                  <a:pt x="625" y="435"/>
                </a:lnTo>
                <a:lnTo>
                  <a:pt x="614" y="435"/>
                </a:lnTo>
                <a:lnTo>
                  <a:pt x="602" y="439"/>
                </a:lnTo>
                <a:lnTo>
                  <a:pt x="583" y="447"/>
                </a:lnTo>
                <a:lnTo>
                  <a:pt x="567" y="454"/>
                </a:lnTo>
                <a:lnTo>
                  <a:pt x="548" y="470"/>
                </a:lnTo>
                <a:lnTo>
                  <a:pt x="528" y="489"/>
                </a:lnTo>
                <a:lnTo>
                  <a:pt x="528" y="489"/>
                </a:lnTo>
                <a:lnTo>
                  <a:pt x="517" y="501"/>
                </a:lnTo>
                <a:lnTo>
                  <a:pt x="509" y="513"/>
                </a:lnTo>
                <a:lnTo>
                  <a:pt x="501" y="524"/>
                </a:lnTo>
                <a:lnTo>
                  <a:pt x="497" y="540"/>
                </a:lnTo>
                <a:lnTo>
                  <a:pt x="497" y="555"/>
                </a:lnTo>
                <a:lnTo>
                  <a:pt x="509" y="567"/>
                </a:lnTo>
                <a:lnTo>
                  <a:pt x="528" y="579"/>
                </a:lnTo>
                <a:lnTo>
                  <a:pt x="528" y="579"/>
                </a:lnTo>
                <a:lnTo>
                  <a:pt x="536" y="586"/>
                </a:lnTo>
                <a:lnTo>
                  <a:pt x="544" y="594"/>
                </a:lnTo>
                <a:lnTo>
                  <a:pt x="548" y="602"/>
                </a:lnTo>
                <a:lnTo>
                  <a:pt x="551" y="614"/>
                </a:lnTo>
                <a:lnTo>
                  <a:pt x="544" y="621"/>
                </a:lnTo>
                <a:lnTo>
                  <a:pt x="532" y="625"/>
                </a:lnTo>
                <a:lnTo>
                  <a:pt x="505" y="629"/>
                </a:lnTo>
                <a:lnTo>
                  <a:pt x="497" y="637"/>
                </a:lnTo>
                <a:lnTo>
                  <a:pt x="497" y="637"/>
                </a:lnTo>
                <a:lnTo>
                  <a:pt x="505" y="668"/>
                </a:lnTo>
                <a:lnTo>
                  <a:pt x="505" y="695"/>
                </a:lnTo>
                <a:lnTo>
                  <a:pt x="501" y="711"/>
                </a:lnTo>
                <a:lnTo>
                  <a:pt x="497" y="722"/>
                </a:lnTo>
                <a:lnTo>
                  <a:pt x="497" y="722"/>
                </a:lnTo>
                <a:lnTo>
                  <a:pt x="505" y="738"/>
                </a:lnTo>
                <a:lnTo>
                  <a:pt x="513" y="773"/>
                </a:lnTo>
                <a:lnTo>
                  <a:pt x="517" y="796"/>
                </a:lnTo>
                <a:lnTo>
                  <a:pt x="513" y="812"/>
                </a:lnTo>
                <a:lnTo>
                  <a:pt x="505" y="827"/>
                </a:lnTo>
                <a:lnTo>
                  <a:pt x="501" y="831"/>
                </a:lnTo>
                <a:lnTo>
                  <a:pt x="493" y="835"/>
                </a:lnTo>
                <a:lnTo>
                  <a:pt x="388" y="835"/>
                </a:lnTo>
                <a:lnTo>
                  <a:pt x="388" y="835"/>
                </a:lnTo>
                <a:lnTo>
                  <a:pt x="388" y="843"/>
                </a:lnTo>
                <a:lnTo>
                  <a:pt x="377" y="858"/>
                </a:lnTo>
                <a:lnTo>
                  <a:pt x="369" y="866"/>
                </a:lnTo>
                <a:lnTo>
                  <a:pt x="357" y="870"/>
                </a:lnTo>
                <a:lnTo>
                  <a:pt x="346" y="870"/>
                </a:lnTo>
                <a:lnTo>
                  <a:pt x="322" y="866"/>
                </a:lnTo>
                <a:lnTo>
                  <a:pt x="322" y="866"/>
                </a:lnTo>
                <a:lnTo>
                  <a:pt x="322" y="870"/>
                </a:lnTo>
                <a:lnTo>
                  <a:pt x="318" y="889"/>
                </a:lnTo>
                <a:lnTo>
                  <a:pt x="315" y="932"/>
                </a:lnTo>
                <a:lnTo>
                  <a:pt x="326" y="998"/>
                </a:lnTo>
                <a:lnTo>
                  <a:pt x="326" y="998"/>
                </a:lnTo>
                <a:lnTo>
                  <a:pt x="322" y="1025"/>
                </a:lnTo>
                <a:lnTo>
                  <a:pt x="318" y="1045"/>
                </a:lnTo>
                <a:lnTo>
                  <a:pt x="311" y="1057"/>
                </a:lnTo>
                <a:lnTo>
                  <a:pt x="303" y="1064"/>
                </a:lnTo>
                <a:lnTo>
                  <a:pt x="299" y="1103"/>
                </a:lnTo>
                <a:lnTo>
                  <a:pt x="299" y="1119"/>
                </a:lnTo>
                <a:lnTo>
                  <a:pt x="299" y="1119"/>
                </a:lnTo>
                <a:lnTo>
                  <a:pt x="283" y="1138"/>
                </a:lnTo>
                <a:lnTo>
                  <a:pt x="264" y="1158"/>
                </a:lnTo>
                <a:lnTo>
                  <a:pt x="241" y="1177"/>
                </a:lnTo>
                <a:lnTo>
                  <a:pt x="214" y="1193"/>
                </a:lnTo>
                <a:lnTo>
                  <a:pt x="198" y="1200"/>
                </a:lnTo>
                <a:lnTo>
                  <a:pt x="179" y="1204"/>
                </a:lnTo>
                <a:lnTo>
                  <a:pt x="163" y="1204"/>
                </a:lnTo>
                <a:lnTo>
                  <a:pt x="144" y="1200"/>
                </a:lnTo>
                <a:lnTo>
                  <a:pt x="128" y="1196"/>
                </a:lnTo>
                <a:lnTo>
                  <a:pt x="109" y="1185"/>
                </a:lnTo>
                <a:lnTo>
                  <a:pt x="109" y="1185"/>
                </a:lnTo>
                <a:lnTo>
                  <a:pt x="50" y="1150"/>
                </a:lnTo>
                <a:lnTo>
                  <a:pt x="23" y="1134"/>
                </a:lnTo>
                <a:lnTo>
                  <a:pt x="19" y="1138"/>
                </a:lnTo>
                <a:lnTo>
                  <a:pt x="15" y="1142"/>
                </a:lnTo>
                <a:lnTo>
                  <a:pt x="15" y="1161"/>
                </a:lnTo>
                <a:lnTo>
                  <a:pt x="15" y="1161"/>
                </a:lnTo>
                <a:lnTo>
                  <a:pt x="15" y="1177"/>
                </a:lnTo>
                <a:lnTo>
                  <a:pt x="19" y="1185"/>
                </a:lnTo>
                <a:lnTo>
                  <a:pt x="27" y="1200"/>
                </a:lnTo>
                <a:lnTo>
                  <a:pt x="27" y="1208"/>
                </a:lnTo>
                <a:lnTo>
                  <a:pt x="27" y="1220"/>
                </a:lnTo>
                <a:lnTo>
                  <a:pt x="23" y="1227"/>
                </a:lnTo>
                <a:lnTo>
                  <a:pt x="12" y="1243"/>
                </a:lnTo>
                <a:lnTo>
                  <a:pt x="12" y="1243"/>
                </a:lnTo>
                <a:lnTo>
                  <a:pt x="4" y="1259"/>
                </a:lnTo>
                <a:lnTo>
                  <a:pt x="0" y="1266"/>
                </a:lnTo>
                <a:lnTo>
                  <a:pt x="4" y="1274"/>
                </a:lnTo>
                <a:lnTo>
                  <a:pt x="8" y="1282"/>
                </a:lnTo>
                <a:lnTo>
                  <a:pt x="27" y="1286"/>
                </a:lnTo>
                <a:lnTo>
                  <a:pt x="43" y="1297"/>
                </a:lnTo>
                <a:lnTo>
                  <a:pt x="43" y="1297"/>
                </a:lnTo>
                <a:lnTo>
                  <a:pt x="81" y="1313"/>
                </a:lnTo>
                <a:lnTo>
                  <a:pt x="113" y="1325"/>
                </a:lnTo>
                <a:lnTo>
                  <a:pt x="140" y="1340"/>
                </a:lnTo>
                <a:lnTo>
                  <a:pt x="167" y="1363"/>
                </a:lnTo>
                <a:lnTo>
                  <a:pt x="179" y="1375"/>
                </a:lnTo>
                <a:lnTo>
                  <a:pt x="186" y="1391"/>
                </a:lnTo>
                <a:lnTo>
                  <a:pt x="190" y="1406"/>
                </a:lnTo>
                <a:lnTo>
                  <a:pt x="190" y="1426"/>
                </a:lnTo>
                <a:lnTo>
                  <a:pt x="186" y="1445"/>
                </a:lnTo>
                <a:lnTo>
                  <a:pt x="175" y="1468"/>
                </a:lnTo>
                <a:lnTo>
                  <a:pt x="171" y="1523"/>
                </a:lnTo>
                <a:lnTo>
                  <a:pt x="171" y="1523"/>
                </a:lnTo>
                <a:lnTo>
                  <a:pt x="175" y="1527"/>
                </a:lnTo>
                <a:lnTo>
                  <a:pt x="182" y="1542"/>
                </a:lnTo>
                <a:lnTo>
                  <a:pt x="186" y="1550"/>
                </a:lnTo>
                <a:lnTo>
                  <a:pt x="186" y="1558"/>
                </a:lnTo>
                <a:lnTo>
                  <a:pt x="182" y="1569"/>
                </a:lnTo>
                <a:lnTo>
                  <a:pt x="171" y="1581"/>
                </a:lnTo>
                <a:lnTo>
                  <a:pt x="171" y="1581"/>
                </a:lnTo>
                <a:lnTo>
                  <a:pt x="175" y="1589"/>
                </a:lnTo>
                <a:lnTo>
                  <a:pt x="179" y="1597"/>
                </a:lnTo>
                <a:lnTo>
                  <a:pt x="186" y="1600"/>
                </a:lnTo>
                <a:lnTo>
                  <a:pt x="194" y="1604"/>
                </a:lnTo>
                <a:lnTo>
                  <a:pt x="206" y="1600"/>
                </a:lnTo>
                <a:lnTo>
                  <a:pt x="221" y="1593"/>
                </a:lnTo>
                <a:lnTo>
                  <a:pt x="233" y="1593"/>
                </a:lnTo>
                <a:lnTo>
                  <a:pt x="237" y="1647"/>
                </a:lnTo>
                <a:lnTo>
                  <a:pt x="237" y="1647"/>
                </a:lnTo>
                <a:lnTo>
                  <a:pt x="241" y="1655"/>
                </a:lnTo>
                <a:lnTo>
                  <a:pt x="241" y="1659"/>
                </a:lnTo>
                <a:lnTo>
                  <a:pt x="245" y="1663"/>
                </a:lnTo>
                <a:lnTo>
                  <a:pt x="252" y="1663"/>
                </a:lnTo>
                <a:lnTo>
                  <a:pt x="260" y="1659"/>
                </a:lnTo>
                <a:lnTo>
                  <a:pt x="268" y="1643"/>
                </a:lnTo>
                <a:lnTo>
                  <a:pt x="283" y="1620"/>
                </a:lnTo>
                <a:lnTo>
                  <a:pt x="283" y="1620"/>
                </a:lnTo>
                <a:lnTo>
                  <a:pt x="287" y="1616"/>
                </a:lnTo>
                <a:lnTo>
                  <a:pt x="299" y="1612"/>
                </a:lnTo>
                <a:lnTo>
                  <a:pt x="307" y="1612"/>
                </a:lnTo>
                <a:lnTo>
                  <a:pt x="315" y="1616"/>
                </a:lnTo>
                <a:lnTo>
                  <a:pt x="318" y="1624"/>
                </a:lnTo>
                <a:lnTo>
                  <a:pt x="326" y="1639"/>
                </a:lnTo>
                <a:lnTo>
                  <a:pt x="365" y="1635"/>
                </a:lnTo>
                <a:lnTo>
                  <a:pt x="365" y="1635"/>
                </a:lnTo>
                <a:lnTo>
                  <a:pt x="369" y="1635"/>
                </a:lnTo>
                <a:lnTo>
                  <a:pt x="373" y="1639"/>
                </a:lnTo>
                <a:lnTo>
                  <a:pt x="373" y="1655"/>
                </a:lnTo>
                <a:lnTo>
                  <a:pt x="365" y="1678"/>
                </a:lnTo>
                <a:lnTo>
                  <a:pt x="365" y="1678"/>
                </a:lnTo>
                <a:lnTo>
                  <a:pt x="373" y="1698"/>
                </a:lnTo>
                <a:lnTo>
                  <a:pt x="381" y="1713"/>
                </a:lnTo>
                <a:lnTo>
                  <a:pt x="396" y="1729"/>
                </a:lnTo>
                <a:lnTo>
                  <a:pt x="412" y="1740"/>
                </a:lnTo>
                <a:lnTo>
                  <a:pt x="423" y="1744"/>
                </a:lnTo>
                <a:lnTo>
                  <a:pt x="435" y="1748"/>
                </a:lnTo>
                <a:lnTo>
                  <a:pt x="447" y="1748"/>
                </a:lnTo>
                <a:lnTo>
                  <a:pt x="458" y="1744"/>
                </a:lnTo>
                <a:lnTo>
                  <a:pt x="474" y="1736"/>
                </a:lnTo>
                <a:lnTo>
                  <a:pt x="489" y="1725"/>
                </a:lnTo>
                <a:lnTo>
                  <a:pt x="489" y="1725"/>
                </a:lnTo>
                <a:lnTo>
                  <a:pt x="493" y="1721"/>
                </a:lnTo>
                <a:lnTo>
                  <a:pt x="509" y="1705"/>
                </a:lnTo>
                <a:lnTo>
                  <a:pt x="517" y="1701"/>
                </a:lnTo>
                <a:lnTo>
                  <a:pt x="528" y="1701"/>
                </a:lnTo>
                <a:lnTo>
                  <a:pt x="536" y="1701"/>
                </a:lnTo>
                <a:lnTo>
                  <a:pt x="544" y="1713"/>
                </a:lnTo>
                <a:lnTo>
                  <a:pt x="544" y="1713"/>
                </a:lnTo>
                <a:lnTo>
                  <a:pt x="551" y="1717"/>
                </a:lnTo>
                <a:lnTo>
                  <a:pt x="559" y="1717"/>
                </a:lnTo>
                <a:lnTo>
                  <a:pt x="579" y="1709"/>
                </a:lnTo>
                <a:lnTo>
                  <a:pt x="602" y="1686"/>
                </a:lnTo>
                <a:lnTo>
                  <a:pt x="602" y="1686"/>
                </a:lnTo>
                <a:lnTo>
                  <a:pt x="606" y="1694"/>
                </a:lnTo>
                <a:lnTo>
                  <a:pt x="618" y="1713"/>
                </a:lnTo>
                <a:lnTo>
                  <a:pt x="629" y="1748"/>
                </a:lnTo>
                <a:lnTo>
                  <a:pt x="633" y="1767"/>
                </a:lnTo>
                <a:lnTo>
                  <a:pt x="633" y="1787"/>
                </a:lnTo>
                <a:lnTo>
                  <a:pt x="637" y="1876"/>
                </a:lnTo>
                <a:lnTo>
                  <a:pt x="637" y="1876"/>
                </a:lnTo>
                <a:lnTo>
                  <a:pt x="633" y="1946"/>
                </a:lnTo>
                <a:lnTo>
                  <a:pt x="633" y="1997"/>
                </a:lnTo>
                <a:lnTo>
                  <a:pt x="629" y="2024"/>
                </a:lnTo>
                <a:lnTo>
                  <a:pt x="629" y="2024"/>
                </a:lnTo>
                <a:lnTo>
                  <a:pt x="629" y="2043"/>
                </a:lnTo>
                <a:lnTo>
                  <a:pt x="633" y="2070"/>
                </a:lnTo>
                <a:lnTo>
                  <a:pt x="637" y="2117"/>
                </a:lnTo>
                <a:lnTo>
                  <a:pt x="637" y="2117"/>
                </a:lnTo>
                <a:lnTo>
                  <a:pt x="629" y="2133"/>
                </a:lnTo>
                <a:lnTo>
                  <a:pt x="618" y="2152"/>
                </a:lnTo>
                <a:lnTo>
                  <a:pt x="598" y="2183"/>
                </a:lnTo>
                <a:lnTo>
                  <a:pt x="598" y="2183"/>
                </a:lnTo>
                <a:lnTo>
                  <a:pt x="602" y="2195"/>
                </a:lnTo>
                <a:lnTo>
                  <a:pt x="606" y="2206"/>
                </a:lnTo>
                <a:lnTo>
                  <a:pt x="602" y="2222"/>
                </a:lnTo>
                <a:lnTo>
                  <a:pt x="598" y="2238"/>
                </a:lnTo>
                <a:lnTo>
                  <a:pt x="590" y="2249"/>
                </a:lnTo>
                <a:lnTo>
                  <a:pt x="571" y="2261"/>
                </a:lnTo>
                <a:lnTo>
                  <a:pt x="544" y="2269"/>
                </a:lnTo>
                <a:lnTo>
                  <a:pt x="544" y="2269"/>
                </a:lnTo>
                <a:lnTo>
                  <a:pt x="474" y="2276"/>
                </a:lnTo>
                <a:lnTo>
                  <a:pt x="435" y="2280"/>
                </a:lnTo>
                <a:lnTo>
                  <a:pt x="400" y="2296"/>
                </a:lnTo>
                <a:lnTo>
                  <a:pt x="381" y="2304"/>
                </a:lnTo>
                <a:lnTo>
                  <a:pt x="361" y="2315"/>
                </a:lnTo>
                <a:lnTo>
                  <a:pt x="342" y="2331"/>
                </a:lnTo>
                <a:lnTo>
                  <a:pt x="318" y="2354"/>
                </a:lnTo>
                <a:lnTo>
                  <a:pt x="299" y="2377"/>
                </a:lnTo>
                <a:lnTo>
                  <a:pt x="280" y="2405"/>
                </a:lnTo>
                <a:lnTo>
                  <a:pt x="260" y="2436"/>
                </a:lnTo>
                <a:lnTo>
                  <a:pt x="241" y="2475"/>
                </a:lnTo>
                <a:lnTo>
                  <a:pt x="241" y="2475"/>
                </a:lnTo>
                <a:lnTo>
                  <a:pt x="233" y="2490"/>
                </a:lnTo>
                <a:lnTo>
                  <a:pt x="221" y="2521"/>
                </a:lnTo>
                <a:lnTo>
                  <a:pt x="217" y="2537"/>
                </a:lnTo>
                <a:lnTo>
                  <a:pt x="221" y="2556"/>
                </a:lnTo>
                <a:lnTo>
                  <a:pt x="225" y="2568"/>
                </a:lnTo>
                <a:lnTo>
                  <a:pt x="233" y="2572"/>
                </a:lnTo>
                <a:lnTo>
                  <a:pt x="245" y="2576"/>
                </a:lnTo>
                <a:lnTo>
                  <a:pt x="245" y="2576"/>
                </a:lnTo>
                <a:lnTo>
                  <a:pt x="252" y="2579"/>
                </a:lnTo>
                <a:lnTo>
                  <a:pt x="268" y="2591"/>
                </a:lnTo>
                <a:lnTo>
                  <a:pt x="280" y="2603"/>
                </a:lnTo>
                <a:lnTo>
                  <a:pt x="287" y="2614"/>
                </a:lnTo>
                <a:lnTo>
                  <a:pt x="291" y="2630"/>
                </a:lnTo>
                <a:lnTo>
                  <a:pt x="291" y="2649"/>
                </a:lnTo>
                <a:lnTo>
                  <a:pt x="291" y="2649"/>
                </a:lnTo>
                <a:lnTo>
                  <a:pt x="295" y="2669"/>
                </a:lnTo>
                <a:lnTo>
                  <a:pt x="299" y="2692"/>
                </a:lnTo>
                <a:lnTo>
                  <a:pt x="307" y="2708"/>
                </a:lnTo>
                <a:lnTo>
                  <a:pt x="318" y="2723"/>
                </a:lnTo>
                <a:lnTo>
                  <a:pt x="334" y="2731"/>
                </a:lnTo>
                <a:lnTo>
                  <a:pt x="349" y="2735"/>
                </a:lnTo>
                <a:lnTo>
                  <a:pt x="365" y="2731"/>
                </a:lnTo>
                <a:lnTo>
                  <a:pt x="381" y="2719"/>
                </a:lnTo>
                <a:lnTo>
                  <a:pt x="381" y="2719"/>
                </a:lnTo>
                <a:lnTo>
                  <a:pt x="396" y="2704"/>
                </a:lnTo>
                <a:lnTo>
                  <a:pt x="408" y="2696"/>
                </a:lnTo>
                <a:lnTo>
                  <a:pt x="419" y="2696"/>
                </a:lnTo>
                <a:lnTo>
                  <a:pt x="431" y="2696"/>
                </a:lnTo>
                <a:lnTo>
                  <a:pt x="439" y="2704"/>
                </a:lnTo>
                <a:lnTo>
                  <a:pt x="447" y="2715"/>
                </a:lnTo>
                <a:lnTo>
                  <a:pt x="450" y="2731"/>
                </a:lnTo>
                <a:lnTo>
                  <a:pt x="454" y="2750"/>
                </a:lnTo>
                <a:lnTo>
                  <a:pt x="454" y="2750"/>
                </a:lnTo>
                <a:lnTo>
                  <a:pt x="454" y="2754"/>
                </a:lnTo>
                <a:lnTo>
                  <a:pt x="458" y="2758"/>
                </a:lnTo>
                <a:lnTo>
                  <a:pt x="462" y="2766"/>
                </a:lnTo>
                <a:lnTo>
                  <a:pt x="470" y="2770"/>
                </a:lnTo>
                <a:lnTo>
                  <a:pt x="485" y="2774"/>
                </a:lnTo>
                <a:lnTo>
                  <a:pt x="505" y="2774"/>
                </a:lnTo>
                <a:lnTo>
                  <a:pt x="532" y="2770"/>
                </a:lnTo>
                <a:lnTo>
                  <a:pt x="551" y="2789"/>
                </a:lnTo>
                <a:lnTo>
                  <a:pt x="598" y="2851"/>
                </a:lnTo>
                <a:lnTo>
                  <a:pt x="598" y="2851"/>
                </a:lnTo>
                <a:lnTo>
                  <a:pt x="614" y="2863"/>
                </a:lnTo>
                <a:lnTo>
                  <a:pt x="633" y="2875"/>
                </a:lnTo>
                <a:lnTo>
                  <a:pt x="656" y="2882"/>
                </a:lnTo>
                <a:lnTo>
                  <a:pt x="656" y="2882"/>
                </a:lnTo>
                <a:lnTo>
                  <a:pt x="660" y="2890"/>
                </a:lnTo>
                <a:lnTo>
                  <a:pt x="672" y="2914"/>
                </a:lnTo>
                <a:lnTo>
                  <a:pt x="672" y="2921"/>
                </a:lnTo>
                <a:lnTo>
                  <a:pt x="668" y="2929"/>
                </a:lnTo>
                <a:lnTo>
                  <a:pt x="656" y="2933"/>
                </a:lnTo>
                <a:lnTo>
                  <a:pt x="637" y="2933"/>
                </a:lnTo>
                <a:lnTo>
                  <a:pt x="637" y="2933"/>
                </a:lnTo>
                <a:lnTo>
                  <a:pt x="621" y="2933"/>
                </a:lnTo>
                <a:lnTo>
                  <a:pt x="598" y="2941"/>
                </a:lnTo>
                <a:lnTo>
                  <a:pt x="579" y="2952"/>
                </a:lnTo>
                <a:lnTo>
                  <a:pt x="555" y="2964"/>
                </a:lnTo>
                <a:lnTo>
                  <a:pt x="520" y="2987"/>
                </a:lnTo>
                <a:lnTo>
                  <a:pt x="505" y="2999"/>
                </a:lnTo>
                <a:lnTo>
                  <a:pt x="505" y="2999"/>
                </a:lnTo>
                <a:lnTo>
                  <a:pt x="509" y="3011"/>
                </a:lnTo>
                <a:lnTo>
                  <a:pt x="513" y="3038"/>
                </a:lnTo>
                <a:lnTo>
                  <a:pt x="509" y="3049"/>
                </a:lnTo>
                <a:lnTo>
                  <a:pt x="501" y="3061"/>
                </a:lnTo>
                <a:lnTo>
                  <a:pt x="485" y="3069"/>
                </a:lnTo>
                <a:lnTo>
                  <a:pt x="462" y="3073"/>
                </a:lnTo>
                <a:lnTo>
                  <a:pt x="462" y="3073"/>
                </a:lnTo>
                <a:lnTo>
                  <a:pt x="458" y="3081"/>
                </a:lnTo>
                <a:lnTo>
                  <a:pt x="447" y="3096"/>
                </a:lnTo>
                <a:lnTo>
                  <a:pt x="443" y="3108"/>
                </a:lnTo>
                <a:lnTo>
                  <a:pt x="443" y="3116"/>
                </a:lnTo>
                <a:lnTo>
                  <a:pt x="447" y="3127"/>
                </a:lnTo>
                <a:lnTo>
                  <a:pt x="454" y="3135"/>
                </a:lnTo>
                <a:lnTo>
                  <a:pt x="454" y="3135"/>
                </a:lnTo>
                <a:lnTo>
                  <a:pt x="466" y="3158"/>
                </a:lnTo>
                <a:lnTo>
                  <a:pt x="474" y="3182"/>
                </a:lnTo>
                <a:lnTo>
                  <a:pt x="478" y="3201"/>
                </a:lnTo>
                <a:lnTo>
                  <a:pt x="485" y="3209"/>
                </a:lnTo>
                <a:lnTo>
                  <a:pt x="517" y="3209"/>
                </a:lnTo>
                <a:lnTo>
                  <a:pt x="517" y="3209"/>
                </a:lnTo>
                <a:lnTo>
                  <a:pt x="520" y="3213"/>
                </a:lnTo>
                <a:lnTo>
                  <a:pt x="524" y="3220"/>
                </a:lnTo>
                <a:lnTo>
                  <a:pt x="524" y="3236"/>
                </a:lnTo>
                <a:lnTo>
                  <a:pt x="517" y="3267"/>
                </a:lnTo>
                <a:lnTo>
                  <a:pt x="517" y="3267"/>
                </a:lnTo>
                <a:lnTo>
                  <a:pt x="517" y="3271"/>
                </a:lnTo>
                <a:lnTo>
                  <a:pt x="517" y="3286"/>
                </a:lnTo>
                <a:lnTo>
                  <a:pt x="517" y="3294"/>
                </a:lnTo>
                <a:lnTo>
                  <a:pt x="524" y="3306"/>
                </a:lnTo>
                <a:lnTo>
                  <a:pt x="532" y="3318"/>
                </a:lnTo>
                <a:lnTo>
                  <a:pt x="548" y="3329"/>
                </a:lnTo>
                <a:lnTo>
                  <a:pt x="540" y="3345"/>
                </a:lnTo>
                <a:lnTo>
                  <a:pt x="517" y="3364"/>
                </a:lnTo>
                <a:lnTo>
                  <a:pt x="517" y="3364"/>
                </a:lnTo>
                <a:lnTo>
                  <a:pt x="513" y="3376"/>
                </a:lnTo>
                <a:lnTo>
                  <a:pt x="509" y="3387"/>
                </a:lnTo>
                <a:lnTo>
                  <a:pt x="509" y="3399"/>
                </a:lnTo>
                <a:lnTo>
                  <a:pt x="509" y="3415"/>
                </a:lnTo>
                <a:lnTo>
                  <a:pt x="517" y="3430"/>
                </a:lnTo>
                <a:lnTo>
                  <a:pt x="532" y="3446"/>
                </a:lnTo>
                <a:lnTo>
                  <a:pt x="555" y="3461"/>
                </a:lnTo>
                <a:lnTo>
                  <a:pt x="555" y="3461"/>
                </a:lnTo>
                <a:lnTo>
                  <a:pt x="567" y="3465"/>
                </a:lnTo>
                <a:lnTo>
                  <a:pt x="579" y="3473"/>
                </a:lnTo>
                <a:lnTo>
                  <a:pt x="590" y="3485"/>
                </a:lnTo>
                <a:lnTo>
                  <a:pt x="602" y="3500"/>
                </a:lnTo>
                <a:lnTo>
                  <a:pt x="610" y="3520"/>
                </a:lnTo>
                <a:lnTo>
                  <a:pt x="614" y="3547"/>
                </a:lnTo>
                <a:lnTo>
                  <a:pt x="614" y="3578"/>
                </a:lnTo>
                <a:lnTo>
                  <a:pt x="614" y="3656"/>
                </a:lnTo>
                <a:lnTo>
                  <a:pt x="606" y="3667"/>
                </a:lnTo>
                <a:lnTo>
                  <a:pt x="606" y="3667"/>
                </a:lnTo>
                <a:lnTo>
                  <a:pt x="602" y="3671"/>
                </a:lnTo>
                <a:lnTo>
                  <a:pt x="598" y="3687"/>
                </a:lnTo>
                <a:lnTo>
                  <a:pt x="598" y="3694"/>
                </a:lnTo>
                <a:lnTo>
                  <a:pt x="602" y="3702"/>
                </a:lnTo>
                <a:lnTo>
                  <a:pt x="610" y="3714"/>
                </a:lnTo>
                <a:lnTo>
                  <a:pt x="625" y="3729"/>
                </a:lnTo>
                <a:lnTo>
                  <a:pt x="625" y="3729"/>
                </a:lnTo>
                <a:lnTo>
                  <a:pt x="629" y="3733"/>
                </a:lnTo>
                <a:lnTo>
                  <a:pt x="633" y="3741"/>
                </a:lnTo>
                <a:lnTo>
                  <a:pt x="633" y="3764"/>
                </a:lnTo>
                <a:lnTo>
                  <a:pt x="633" y="3795"/>
                </a:lnTo>
                <a:lnTo>
                  <a:pt x="633" y="3795"/>
                </a:lnTo>
                <a:lnTo>
                  <a:pt x="645" y="3807"/>
                </a:lnTo>
                <a:lnTo>
                  <a:pt x="680" y="3830"/>
                </a:lnTo>
                <a:lnTo>
                  <a:pt x="699" y="3838"/>
                </a:lnTo>
                <a:lnTo>
                  <a:pt x="719" y="3846"/>
                </a:lnTo>
                <a:lnTo>
                  <a:pt x="738" y="3846"/>
                </a:lnTo>
                <a:lnTo>
                  <a:pt x="746" y="3842"/>
                </a:lnTo>
                <a:lnTo>
                  <a:pt x="750" y="3834"/>
                </a:lnTo>
                <a:lnTo>
                  <a:pt x="750" y="3834"/>
                </a:lnTo>
                <a:lnTo>
                  <a:pt x="769" y="3811"/>
                </a:lnTo>
                <a:lnTo>
                  <a:pt x="788" y="3792"/>
                </a:lnTo>
                <a:lnTo>
                  <a:pt x="796" y="3784"/>
                </a:lnTo>
                <a:lnTo>
                  <a:pt x="808" y="3780"/>
                </a:lnTo>
                <a:lnTo>
                  <a:pt x="823" y="3780"/>
                </a:lnTo>
                <a:lnTo>
                  <a:pt x="847" y="3780"/>
                </a:lnTo>
                <a:lnTo>
                  <a:pt x="847" y="3780"/>
                </a:lnTo>
                <a:lnTo>
                  <a:pt x="854" y="3780"/>
                </a:lnTo>
                <a:lnTo>
                  <a:pt x="866" y="3776"/>
                </a:lnTo>
                <a:lnTo>
                  <a:pt x="886" y="3760"/>
                </a:lnTo>
                <a:lnTo>
                  <a:pt x="901" y="3741"/>
                </a:lnTo>
                <a:lnTo>
                  <a:pt x="917" y="3718"/>
                </a:lnTo>
                <a:lnTo>
                  <a:pt x="924" y="3690"/>
                </a:lnTo>
                <a:lnTo>
                  <a:pt x="932" y="3667"/>
                </a:lnTo>
                <a:lnTo>
                  <a:pt x="940" y="3636"/>
                </a:lnTo>
                <a:lnTo>
                  <a:pt x="940" y="3636"/>
                </a:lnTo>
                <a:lnTo>
                  <a:pt x="940" y="3632"/>
                </a:lnTo>
                <a:lnTo>
                  <a:pt x="948" y="3624"/>
                </a:lnTo>
                <a:lnTo>
                  <a:pt x="959" y="3617"/>
                </a:lnTo>
                <a:lnTo>
                  <a:pt x="971" y="3613"/>
                </a:lnTo>
                <a:lnTo>
                  <a:pt x="990" y="3613"/>
                </a:lnTo>
                <a:lnTo>
                  <a:pt x="1010" y="3617"/>
                </a:lnTo>
                <a:lnTo>
                  <a:pt x="1029" y="3628"/>
                </a:lnTo>
                <a:lnTo>
                  <a:pt x="1056" y="3644"/>
                </a:lnTo>
                <a:lnTo>
                  <a:pt x="1056" y="3644"/>
                </a:lnTo>
                <a:lnTo>
                  <a:pt x="1072" y="3663"/>
                </a:lnTo>
                <a:lnTo>
                  <a:pt x="1088" y="3683"/>
                </a:lnTo>
                <a:lnTo>
                  <a:pt x="1095" y="3698"/>
                </a:lnTo>
                <a:lnTo>
                  <a:pt x="1103" y="3718"/>
                </a:lnTo>
                <a:lnTo>
                  <a:pt x="1107" y="3741"/>
                </a:lnTo>
                <a:lnTo>
                  <a:pt x="1107" y="3753"/>
                </a:lnTo>
                <a:lnTo>
                  <a:pt x="1107" y="3753"/>
                </a:lnTo>
                <a:lnTo>
                  <a:pt x="1111" y="3753"/>
                </a:lnTo>
                <a:lnTo>
                  <a:pt x="1115" y="3757"/>
                </a:lnTo>
                <a:lnTo>
                  <a:pt x="1126" y="3757"/>
                </a:lnTo>
                <a:lnTo>
                  <a:pt x="1142" y="3749"/>
                </a:lnTo>
                <a:lnTo>
                  <a:pt x="1142" y="3749"/>
                </a:lnTo>
                <a:lnTo>
                  <a:pt x="1150" y="3745"/>
                </a:lnTo>
                <a:lnTo>
                  <a:pt x="1157" y="3749"/>
                </a:lnTo>
                <a:lnTo>
                  <a:pt x="1157" y="3753"/>
                </a:lnTo>
                <a:lnTo>
                  <a:pt x="1161" y="3764"/>
                </a:lnTo>
                <a:lnTo>
                  <a:pt x="1154" y="3784"/>
                </a:lnTo>
                <a:lnTo>
                  <a:pt x="1150" y="3792"/>
                </a:lnTo>
                <a:lnTo>
                  <a:pt x="1142" y="3799"/>
                </a:lnTo>
                <a:lnTo>
                  <a:pt x="1095" y="3873"/>
                </a:lnTo>
                <a:lnTo>
                  <a:pt x="1080" y="3877"/>
                </a:lnTo>
                <a:lnTo>
                  <a:pt x="1072" y="3873"/>
                </a:lnTo>
                <a:lnTo>
                  <a:pt x="1072" y="3873"/>
                </a:lnTo>
                <a:lnTo>
                  <a:pt x="1064" y="3869"/>
                </a:lnTo>
                <a:lnTo>
                  <a:pt x="1056" y="3869"/>
                </a:lnTo>
                <a:lnTo>
                  <a:pt x="1045" y="3873"/>
                </a:lnTo>
                <a:lnTo>
                  <a:pt x="1029" y="3877"/>
                </a:lnTo>
                <a:lnTo>
                  <a:pt x="1014" y="3889"/>
                </a:lnTo>
                <a:lnTo>
                  <a:pt x="998" y="3908"/>
                </a:lnTo>
                <a:lnTo>
                  <a:pt x="983" y="3935"/>
                </a:lnTo>
                <a:lnTo>
                  <a:pt x="990" y="3974"/>
                </a:lnTo>
                <a:lnTo>
                  <a:pt x="967" y="3994"/>
                </a:lnTo>
                <a:close/>
              </a:path>
            </a:pathLst>
          </a:custGeom>
          <a:solidFill>
            <a:srgbClr val="C9CA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6474236" y="-56867"/>
            <a:ext cx="4797425" cy="6734175"/>
          </a:xfrm>
          <a:custGeom>
            <a:avLst/>
            <a:gdLst>
              <a:gd name="T0" fmla="*/ 1169 w 3022"/>
              <a:gd name="T1" fmla="*/ 3994 h 4242"/>
              <a:gd name="T2" fmla="*/ 1336 w 3022"/>
              <a:gd name="T3" fmla="*/ 3795 h 4242"/>
              <a:gd name="T4" fmla="*/ 1492 w 3022"/>
              <a:gd name="T5" fmla="*/ 3916 h 4242"/>
              <a:gd name="T6" fmla="*/ 1810 w 3022"/>
              <a:gd name="T7" fmla="*/ 4129 h 4242"/>
              <a:gd name="T8" fmla="*/ 2051 w 3022"/>
              <a:gd name="T9" fmla="*/ 4207 h 4242"/>
              <a:gd name="T10" fmla="*/ 2311 w 3022"/>
              <a:gd name="T11" fmla="*/ 4079 h 4242"/>
              <a:gd name="T12" fmla="*/ 2498 w 3022"/>
              <a:gd name="T13" fmla="*/ 3842 h 4242"/>
              <a:gd name="T14" fmla="*/ 2521 w 3022"/>
              <a:gd name="T15" fmla="*/ 3539 h 4242"/>
              <a:gd name="T16" fmla="*/ 2661 w 3022"/>
              <a:gd name="T17" fmla="*/ 3566 h 4242"/>
              <a:gd name="T18" fmla="*/ 2847 w 3022"/>
              <a:gd name="T19" fmla="*/ 3512 h 4242"/>
              <a:gd name="T20" fmla="*/ 2750 w 3022"/>
              <a:gd name="T21" fmla="*/ 3395 h 4242"/>
              <a:gd name="T22" fmla="*/ 2906 w 3022"/>
              <a:gd name="T23" fmla="*/ 3205 h 4242"/>
              <a:gd name="T24" fmla="*/ 2960 w 3022"/>
              <a:gd name="T25" fmla="*/ 2921 h 4242"/>
              <a:gd name="T26" fmla="*/ 2704 w 3022"/>
              <a:gd name="T27" fmla="*/ 2789 h 4242"/>
              <a:gd name="T28" fmla="*/ 2482 w 3022"/>
              <a:gd name="T29" fmla="*/ 2700 h 4242"/>
              <a:gd name="T30" fmla="*/ 2455 w 3022"/>
              <a:gd name="T31" fmla="*/ 2482 h 4242"/>
              <a:gd name="T32" fmla="*/ 2350 w 3022"/>
              <a:gd name="T33" fmla="*/ 2405 h 4242"/>
              <a:gd name="T34" fmla="*/ 2230 w 3022"/>
              <a:gd name="T35" fmla="*/ 2172 h 4242"/>
              <a:gd name="T36" fmla="*/ 2436 w 3022"/>
              <a:gd name="T37" fmla="*/ 1900 h 4242"/>
              <a:gd name="T38" fmla="*/ 2401 w 3022"/>
              <a:gd name="T39" fmla="*/ 1795 h 4242"/>
              <a:gd name="T40" fmla="*/ 2696 w 3022"/>
              <a:gd name="T41" fmla="*/ 1865 h 4242"/>
              <a:gd name="T42" fmla="*/ 2801 w 3022"/>
              <a:gd name="T43" fmla="*/ 1655 h 4242"/>
              <a:gd name="T44" fmla="*/ 2634 w 3022"/>
              <a:gd name="T45" fmla="*/ 1453 h 4242"/>
              <a:gd name="T46" fmla="*/ 2439 w 3022"/>
              <a:gd name="T47" fmla="*/ 1628 h 4242"/>
              <a:gd name="T48" fmla="*/ 2152 w 3022"/>
              <a:gd name="T49" fmla="*/ 1453 h 4242"/>
              <a:gd name="T50" fmla="*/ 2160 w 3022"/>
              <a:gd name="T51" fmla="*/ 1220 h 4242"/>
              <a:gd name="T52" fmla="*/ 2024 w 3022"/>
              <a:gd name="T53" fmla="*/ 1123 h 4242"/>
              <a:gd name="T54" fmla="*/ 2156 w 3022"/>
              <a:gd name="T55" fmla="*/ 882 h 4242"/>
              <a:gd name="T56" fmla="*/ 1997 w 3022"/>
              <a:gd name="T57" fmla="*/ 804 h 4242"/>
              <a:gd name="T58" fmla="*/ 1857 w 3022"/>
              <a:gd name="T59" fmla="*/ 594 h 4242"/>
              <a:gd name="T60" fmla="*/ 1721 w 3022"/>
              <a:gd name="T61" fmla="*/ 548 h 4242"/>
              <a:gd name="T62" fmla="*/ 1534 w 3022"/>
              <a:gd name="T63" fmla="*/ 474 h 4242"/>
              <a:gd name="T64" fmla="*/ 1402 w 3022"/>
              <a:gd name="T65" fmla="*/ 217 h 4242"/>
              <a:gd name="T66" fmla="*/ 1196 w 3022"/>
              <a:gd name="T67" fmla="*/ 147 h 4242"/>
              <a:gd name="T68" fmla="*/ 1095 w 3022"/>
              <a:gd name="T69" fmla="*/ 0 h 4242"/>
              <a:gd name="T70" fmla="*/ 963 w 3022"/>
              <a:gd name="T71" fmla="*/ 182 h 4242"/>
              <a:gd name="T72" fmla="*/ 1142 w 3022"/>
              <a:gd name="T73" fmla="*/ 295 h 4242"/>
              <a:gd name="T74" fmla="*/ 1200 w 3022"/>
              <a:gd name="T75" fmla="*/ 575 h 4242"/>
              <a:gd name="T76" fmla="*/ 971 w 3022"/>
              <a:gd name="T77" fmla="*/ 691 h 4242"/>
              <a:gd name="T78" fmla="*/ 753 w 3022"/>
              <a:gd name="T79" fmla="*/ 493 h 4242"/>
              <a:gd name="T80" fmla="*/ 567 w 3022"/>
              <a:gd name="T81" fmla="*/ 454 h 4242"/>
              <a:gd name="T82" fmla="*/ 497 w 3022"/>
              <a:gd name="T83" fmla="*/ 637 h 4242"/>
              <a:gd name="T84" fmla="*/ 357 w 3022"/>
              <a:gd name="T85" fmla="*/ 870 h 4242"/>
              <a:gd name="T86" fmla="*/ 214 w 3022"/>
              <a:gd name="T87" fmla="*/ 1193 h 4242"/>
              <a:gd name="T88" fmla="*/ 23 w 3022"/>
              <a:gd name="T89" fmla="*/ 1227 h 4242"/>
              <a:gd name="T90" fmla="*/ 175 w 3022"/>
              <a:gd name="T91" fmla="*/ 1468 h 4242"/>
              <a:gd name="T92" fmla="*/ 241 w 3022"/>
              <a:gd name="T93" fmla="*/ 1655 h 4242"/>
              <a:gd name="T94" fmla="*/ 365 w 3022"/>
              <a:gd name="T95" fmla="*/ 1678 h 4242"/>
              <a:gd name="T96" fmla="*/ 544 w 3022"/>
              <a:gd name="T97" fmla="*/ 1713 h 4242"/>
              <a:gd name="T98" fmla="*/ 637 w 3022"/>
              <a:gd name="T99" fmla="*/ 2117 h 4242"/>
              <a:gd name="T100" fmla="*/ 342 w 3022"/>
              <a:gd name="T101" fmla="*/ 2331 h 4242"/>
              <a:gd name="T102" fmla="*/ 291 w 3022"/>
              <a:gd name="T103" fmla="*/ 2630 h 4242"/>
              <a:gd name="T104" fmla="*/ 454 w 3022"/>
              <a:gd name="T105" fmla="*/ 2750 h 4242"/>
              <a:gd name="T106" fmla="*/ 668 w 3022"/>
              <a:gd name="T107" fmla="*/ 2929 h 4242"/>
              <a:gd name="T108" fmla="*/ 447 w 3022"/>
              <a:gd name="T109" fmla="*/ 3096 h 4242"/>
              <a:gd name="T110" fmla="*/ 517 w 3022"/>
              <a:gd name="T111" fmla="*/ 3294 h 4242"/>
              <a:gd name="T112" fmla="*/ 610 w 3022"/>
              <a:gd name="T113" fmla="*/ 3520 h 4242"/>
              <a:gd name="T114" fmla="*/ 680 w 3022"/>
              <a:gd name="T115" fmla="*/ 3830 h 4242"/>
              <a:gd name="T116" fmla="*/ 924 w 3022"/>
              <a:gd name="T117" fmla="*/ 3690 h 4242"/>
              <a:gd name="T118" fmla="*/ 1107 w 3022"/>
              <a:gd name="T119" fmla="*/ 3753 h 4242"/>
              <a:gd name="T120" fmla="*/ 1045 w 3022"/>
              <a:gd name="T121" fmla="*/ 3873 h 4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022" h="4242">
                <a:moveTo>
                  <a:pt x="967" y="3994"/>
                </a:moveTo>
                <a:lnTo>
                  <a:pt x="1010" y="4032"/>
                </a:lnTo>
                <a:lnTo>
                  <a:pt x="1010" y="4032"/>
                </a:lnTo>
                <a:lnTo>
                  <a:pt x="1018" y="4021"/>
                </a:lnTo>
                <a:lnTo>
                  <a:pt x="1033" y="4005"/>
                </a:lnTo>
                <a:lnTo>
                  <a:pt x="1041" y="4001"/>
                </a:lnTo>
                <a:lnTo>
                  <a:pt x="1049" y="4005"/>
                </a:lnTo>
                <a:lnTo>
                  <a:pt x="1053" y="4013"/>
                </a:lnTo>
                <a:lnTo>
                  <a:pt x="1056" y="4032"/>
                </a:lnTo>
                <a:lnTo>
                  <a:pt x="1056" y="4032"/>
                </a:lnTo>
                <a:lnTo>
                  <a:pt x="1060" y="4052"/>
                </a:lnTo>
                <a:lnTo>
                  <a:pt x="1064" y="4063"/>
                </a:lnTo>
                <a:lnTo>
                  <a:pt x="1068" y="4067"/>
                </a:lnTo>
                <a:lnTo>
                  <a:pt x="1072" y="4067"/>
                </a:lnTo>
                <a:lnTo>
                  <a:pt x="1084" y="4056"/>
                </a:lnTo>
                <a:lnTo>
                  <a:pt x="1088" y="4052"/>
                </a:lnTo>
                <a:lnTo>
                  <a:pt x="1123" y="4040"/>
                </a:lnTo>
                <a:lnTo>
                  <a:pt x="1142" y="3997"/>
                </a:lnTo>
                <a:lnTo>
                  <a:pt x="1169" y="3994"/>
                </a:lnTo>
                <a:lnTo>
                  <a:pt x="1247" y="3978"/>
                </a:lnTo>
                <a:lnTo>
                  <a:pt x="1297" y="3896"/>
                </a:lnTo>
                <a:lnTo>
                  <a:pt x="1297" y="3896"/>
                </a:lnTo>
                <a:lnTo>
                  <a:pt x="1297" y="3893"/>
                </a:lnTo>
                <a:lnTo>
                  <a:pt x="1297" y="3885"/>
                </a:lnTo>
                <a:lnTo>
                  <a:pt x="1290" y="3877"/>
                </a:lnTo>
                <a:lnTo>
                  <a:pt x="1270" y="3873"/>
                </a:lnTo>
                <a:lnTo>
                  <a:pt x="1270" y="3873"/>
                </a:lnTo>
                <a:lnTo>
                  <a:pt x="1262" y="3873"/>
                </a:lnTo>
                <a:lnTo>
                  <a:pt x="1255" y="3869"/>
                </a:lnTo>
                <a:lnTo>
                  <a:pt x="1251" y="3865"/>
                </a:lnTo>
                <a:lnTo>
                  <a:pt x="1255" y="3861"/>
                </a:lnTo>
                <a:lnTo>
                  <a:pt x="1262" y="3850"/>
                </a:lnTo>
                <a:lnTo>
                  <a:pt x="1274" y="3838"/>
                </a:lnTo>
                <a:lnTo>
                  <a:pt x="1274" y="3838"/>
                </a:lnTo>
                <a:lnTo>
                  <a:pt x="1309" y="3815"/>
                </a:lnTo>
                <a:lnTo>
                  <a:pt x="1325" y="3803"/>
                </a:lnTo>
                <a:lnTo>
                  <a:pt x="1336" y="3795"/>
                </a:lnTo>
                <a:lnTo>
                  <a:pt x="1336" y="3795"/>
                </a:lnTo>
                <a:lnTo>
                  <a:pt x="1340" y="3795"/>
                </a:lnTo>
                <a:lnTo>
                  <a:pt x="1356" y="3799"/>
                </a:lnTo>
                <a:lnTo>
                  <a:pt x="1363" y="3807"/>
                </a:lnTo>
                <a:lnTo>
                  <a:pt x="1371" y="3815"/>
                </a:lnTo>
                <a:lnTo>
                  <a:pt x="1379" y="3826"/>
                </a:lnTo>
                <a:lnTo>
                  <a:pt x="1383" y="3842"/>
                </a:lnTo>
                <a:lnTo>
                  <a:pt x="1383" y="3842"/>
                </a:lnTo>
                <a:lnTo>
                  <a:pt x="1387" y="3858"/>
                </a:lnTo>
                <a:lnTo>
                  <a:pt x="1391" y="3865"/>
                </a:lnTo>
                <a:lnTo>
                  <a:pt x="1394" y="3869"/>
                </a:lnTo>
                <a:lnTo>
                  <a:pt x="1402" y="3873"/>
                </a:lnTo>
                <a:lnTo>
                  <a:pt x="1426" y="3873"/>
                </a:lnTo>
                <a:lnTo>
                  <a:pt x="1457" y="3869"/>
                </a:lnTo>
                <a:lnTo>
                  <a:pt x="1457" y="3869"/>
                </a:lnTo>
                <a:lnTo>
                  <a:pt x="1472" y="3873"/>
                </a:lnTo>
                <a:lnTo>
                  <a:pt x="1480" y="3877"/>
                </a:lnTo>
                <a:lnTo>
                  <a:pt x="1488" y="3885"/>
                </a:lnTo>
                <a:lnTo>
                  <a:pt x="1492" y="3896"/>
                </a:lnTo>
                <a:lnTo>
                  <a:pt x="1492" y="3916"/>
                </a:lnTo>
                <a:lnTo>
                  <a:pt x="1492" y="3927"/>
                </a:lnTo>
                <a:lnTo>
                  <a:pt x="1492" y="3927"/>
                </a:lnTo>
                <a:lnTo>
                  <a:pt x="1492" y="3994"/>
                </a:lnTo>
                <a:lnTo>
                  <a:pt x="1519" y="4009"/>
                </a:lnTo>
                <a:lnTo>
                  <a:pt x="1519" y="4009"/>
                </a:lnTo>
                <a:lnTo>
                  <a:pt x="1542" y="4040"/>
                </a:lnTo>
                <a:lnTo>
                  <a:pt x="1562" y="4060"/>
                </a:lnTo>
                <a:lnTo>
                  <a:pt x="1569" y="4075"/>
                </a:lnTo>
                <a:lnTo>
                  <a:pt x="1569" y="4075"/>
                </a:lnTo>
                <a:lnTo>
                  <a:pt x="1573" y="4079"/>
                </a:lnTo>
                <a:lnTo>
                  <a:pt x="1581" y="4079"/>
                </a:lnTo>
                <a:lnTo>
                  <a:pt x="1596" y="4083"/>
                </a:lnTo>
                <a:lnTo>
                  <a:pt x="1624" y="4087"/>
                </a:lnTo>
                <a:lnTo>
                  <a:pt x="1666" y="4114"/>
                </a:lnTo>
                <a:lnTo>
                  <a:pt x="1697" y="4118"/>
                </a:lnTo>
                <a:lnTo>
                  <a:pt x="1729" y="4114"/>
                </a:lnTo>
                <a:lnTo>
                  <a:pt x="1744" y="4106"/>
                </a:lnTo>
                <a:lnTo>
                  <a:pt x="1795" y="4133"/>
                </a:lnTo>
                <a:lnTo>
                  <a:pt x="1810" y="4129"/>
                </a:lnTo>
                <a:lnTo>
                  <a:pt x="1837" y="4114"/>
                </a:lnTo>
                <a:lnTo>
                  <a:pt x="1837" y="4114"/>
                </a:lnTo>
                <a:lnTo>
                  <a:pt x="1853" y="4110"/>
                </a:lnTo>
                <a:lnTo>
                  <a:pt x="1872" y="4110"/>
                </a:lnTo>
                <a:lnTo>
                  <a:pt x="1892" y="4110"/>
                </a:lnTo>
                <a:lnTo>
                  <a:pt x="1911" y="4118"/>
                </a:lnTo>
                <a:lnTo>
                  <a:pt x="1934" y="4129"/>
                </a:lnTo>
                <a:lnTo>
                  <a:pt x="1942" y="4137"/>
                </a:lnTo>
                <a:lnTo>
                  <a:pt x="1950" y="4149"/>
                </a:lnTo>
                <a:lnTo>
                  <a:pt x="1958" y="4164"/>
                </a:lnTo>
                <a:lnTo>
                  <a:pt x="1962" y="4180"/>
                </a:lnTo>
                <a:lnTo>
                  <a:pt x="1962" y="4223"/>
                </a:lnTo>
                <a:lnTo>
                  <a:pt x="1962" y="4223"/>
                </a:lnTo>
                <a:lnTo>
                  <a:pt x="1973" y="4230"/>
                </a:lnTo>
                <a:lnTo>
                  <a:pt x="2000" y="4238"/>
                </a:lnTo>
                <a:lnTo>
                  <a:pt x="2016" y="4242"/>
                </a:lnTo>
                <a:lnTo>
                  <a:pt x="2028" y="4238"/>
                </a:lnTo>
                <a:lnTo>
                  <a:pt x="2043" y="4227"/>
                </a:lnTo>
                <a:lnTo>
                  <a:pt x="2051" y="4207"/>
                </a:lnTo>
                <a:lnTo>
                  <a:pt x="2067" y="4184"/>
                </a:lnTo>
                <a:lnTo>
                  <a:pt x="2078" y="4172"/>
                </a:lnTo>
                <a:lnTo>
                  <a:pt x="2094" y="4188"/>
                </a:lnTo>
                <a:lnTo>
                  <a:pt x="2109" y="4188"/>
                </a:lnTo>
                <a:lnTo>
                  <a:pt x="2113" y="4180"/>
                </a:lnTo>
                <a:lnTo>
                  <a:pt x="2125" y="4153"/>
                </a:lnTo>
                <a:lnTo>
                  <a:pt x="2136" y="4145"/>
                </a:lnTo>
                <a:lnTo>
                  <a:pt x="2136" y="4145"/>
                </a:lnTo>
                <a:lnTo>
                  <a:pt x="2148" y="4149"/>
                </a:lnTo>
                <a:lnTo>
                  <a:pt x="2156" y="4149"/>
                </a:lnTo>
                <a:lnTo>
                  <a:pt x="2171" y="4149"/>
                </a:lnTo>
                <a:lnTo>
                  <a:pt x="2183" y="4145"/>
                </a:lnTo>
                <a:lnTo>
                  <a:pt x="2199" y="4137"/>
                </a:lnTo>
                <a:lnTo>
                  <a:pt x="2210" y="4122"/>
                </a:lnTo>
                <a:lnTo>
                  <a:pt x="2218" y="4098"/>
                </a:lnTo>
                <a:lnTo>
                  <a:pt x="2245" y="4079"/>
                </a:lnTo>
                <a:lnTo>
                  <a:pt x="2272" y="4067"/>
                </a:lnTo>
                <a:lnTo>
                  <a:pt x="2292" y="4071"/>
                </a:lnTo>
                <a:lnTo>
                  <a:pt x="2311" y="4079"/>
                </a:lnTo>
                <a:lnTo>
                  <a:pt x="2331" y="4079"/>
                </a:lnTo>
                <a:lnTo>
                  <a:pt x="2377" y="4032"/>
                </a:lnTo>
                <a:lnTo>
                  <a:pt x="2381" y="4009"/>
                </a:lnTo>
                <a:lnTo>
                  <a:pt x="2381" y="3959"/>
                </a:lnTo>
                <a:lnTo>
                  <a:pt x="2420" y="3900"/>
                </a:lnTo>
                <a:lnTo>
                  <a:pt x="2443" y="3920"/>
                </a:lnTo>
                <a:lnTo>
                  <a:pt x="2443" y="3920"/>
                </a:lnTo>
                <a:lnTo>
                  <a:pt x="2447" y="3920"/>
                </a:lnTo>
                <a:lnTo>
                  <a:pt x="2451" y="3916"/>
                </a:lnTo>
                <a:lnTo>
                  <a:pt x="2459" y="3900"/>
                </a:lnTo>
                <a:lnTo>
                  <a:pt x="2467" y="3869"/>
                </a:lnTo>
                <a:lnTo>
                  <a:pt x="2467" y="3869"/>
                </a:lnTo>
                <a:lnTo>
                  <a:pt x="2467" y="3854"/>
                </a:lnTo>
                <a:lnTo>
                  <a:pt x="2471" y="3846"/>
                </a:lnTo>
                <a:lnTo>
                  <a:pt x="2474" y="3842"/>
                </a:lnTo>
                <a:lnTo>
                  <a:pt x="2482" y="3838"/>
                </a:lnTo>
                <a:lnTo>
                  <a:pt x="2494" y="3842"/>
                </a:lnTo>
                <a:lnTo>
                  <a:pt x="2498" y="3842"/>
                </a:lnTo>
                <a:lnTo>
                  <a:pt x="2498" y="3842"/>
                </a:lnTo>
                <a:lnTo>
                  <a:pt x="2502" y="3834"/>
                </a:lnTo>
                <a:lnTo>
                  <a:pt x="2509" y="3815"/>
                </a:lnTo>
                <a:lnTo>
                  <a:pt x="2509" y="3799"/>
                </a:lnTo>
                <a:lnTo>
                  <a:pt x="2509" y="3788"/>
                </a:lnTo>
                <a:lnTo>
                  <a:pt x="2502" y="3772"/>
                </a:lnTo>
                <a:lnTo>
                  <a:pt x="2490" y="3757"/>
                </a:lnTo>
                <a:lnTo>
                  <a:pt x="2478" y="3737"/>
                </a:lnTo>
                <a:lnTo>
                  <a:pt x="2478" y="3722"/>
                </a:lnTo>
                <a:lnTo>
                  <a:pt x="2482" y="3694"/>
                </a:lnTo>
                <a:lnTo>
                  <a:pt x="2467" y="3679"/>
                </a:lnTo>
                <a:lnTo>
                  <a:pt x="2467" y="3671"/>
                </a:lnTo>
                <a:lnTo>
                  <a:pt x="2482" y="3667"/>
                </a:lnTo>
                <a:lnTo>
                  <a:pt x="2494" y="3667"/>
                </a:lnTo>
                <a:lnTo>
                  <a:pt x="2494" y="3644"/>
                </a:lnTo>
                <a:lnTo>
                  <a:pt x="2494" y="3624"/>
                </a:lnTo>
                <a:lnTo>
                  <a:pt x="2494" y="3601"/>
                </a:lnTo>
                <a:lnTo>
                  <a:pt x="2494" y="3578"/>
                </a:lnTo>
                <a:lnTo>
                  <a:pt x="2494" y="3547"/>
                </a:lnTo>
                <a:lnTo>
                  <a:pt x="2521" y="3539"/>
                </a:lnTo>
                <a:lnTo>
                  <a:pt x="2537" y="3535"/>
                </a:lnTo>
                <a:lnTo>
                  <a:pt x="2537" y="3535"/>
                </a:lnTo>
                <a:lnTo>
                  <a:pt x="2544" y="3539"/>
                </a:lnTo>
                <a:lnTo>
                  <a:pt x="2548" y="3539"/>
                </a:lnTo>
                <a:lnTo>
                  <a:pt x="2552" y="3547"/>
                </a:lnTo>
                <a:lnTo>
                  <a:pt x="2552" y="3547"/>
                </a:lnTo>
                <a:lnTo>
                  <a:pt x="2552" y="3551"/>
                </a:lnTo>
                <a:lnTo>
                  <a:pt x="2560" y="3555"/>
                </a:lnTo>
                <a:lnTo>
                  <a:pt x="2564" y="3558"/>
                </a:lnTo>
                <a:lnTo>
                  <a:pt x="2583" y="3551"/>
                </a:lnTo>
                <a:lnTo>
                  <a:pt x="2591" y="3551"/>
                </a:lnTo>
                <a:lnTo>
                  <a:pt x="2603" y="3566"/>
                </a:lnTo>
                <a:lnTo>
                  <a:pt x="2626" y="3574"/>
                </a:lnTo>
                <a:lnTo>
                  <a:pt x="2630" y="3566"/>
                </a:lnTo>
                <a:lnTo>
                  <a:pt x="2630" y="3566"/>
                </a:lnTo>
                <a:lnTo>
                  <a:pt x="2641" y="3558"/>
                </a:lnTo>
                <a:lnTo>
                  <a:pt x="2653" y="3558"/>
                </a:lnTo>
                <a:lnTo>
                  <a:pt x="2657" y="3562"/>
                </a:lnTo>
                <a:lnTo>
                  <a:pt x="2661" y="3566"/>
                </a:lnTo>
                <a:lnTo>
                  <a:pt x="2661" y="3566"/>
                </a:lnTo>
                <a:lnTo>
                  <a:pt x="2673" y="3578"/>
                </a:lnTo>
                <a:lnTo>
                  <a:pt x="2700" y="3593"/>
                </a:lnTo>
                <a:lnTo>
                  <a:pt x="2711" y="3597"/>
                </a:lnTo>
                <a:lnTo>
                  <a:pt x="2723" y="3597"/>
                </a:lnTo>
                <a:lnTo>
                  <a:pt x="2727" y="3593"/>
                </a:lnTo>
                <a:lnTo>
                  <a:pt x="2731" y="3586"/>
                </a:lnTo>
                <a:lnTo>
                  <a:pt x="2731" y="3566"/>
                </a:lnTo>
                <a:lnTo>
                  <a:pt x="2731" y="3566"/>
                </a:lnTo>
                <a:lnTo>
                  <a:pt x="2727" y="3562"/>
                </a:lnTo>
                <a:lnTo>
                  <a:pt x="2731" y="3551"/>
                </a:lnTo>
                <a:lnTo>
                  <a:pt x="2739" y="3547"/>
                </a:lnTo>
                <a:lnTo>
                  <a:pt x="2746" y="3539"/>
                </a:lnTo>
                <a:lnTo>
                  <a:pt x="2762" y="3535"/>
                </a:lnTo>
                <a:lnTo>
                  <a:pt x="2781" y="3535"/>
                </a:lnTo>
                <a:lnTo>
                  <a:pt x="2836" y="3539"/>
                </a:lnTo>
                <a:lnTo>
                  <a:pt x="2855" y="3512"/>
                </a:lnTo>
                <a:lnTo>
                  <a:pt x="2855" y="3512"/>
                </a:lnTo>
                <a:lnTo>
                  <a:pt x="2847" y="3512"/>
                </a:lnTo>
                <a:lnTo>
                  <a:pt x="2832" y="3504"/>
                </a:lnTo>
                <a:lnTo>
                  <a:pt x="2824" y="3500"/>
                </a:lnTo>
                <a:lnTo>
                  <a:pt x="2816" y="3488"/>
                </a:lnTo>
                <a:lnTo>
                  <a:pt x="2812" y="3477"/>
                </a:lnTo>
                <a:lnTo>
                  <a:pt x="2808" y="3457"/>
                </a:lnTo>
                <a:lnTo>
                  <a:pt x="2808" y="3457"/>
                </a:lnTo>
                <a:lnTo>
                  <a:pt x="2812" y="3411"/>
                </a:lnTo>
                <a:lnTo>
                  <a:pt x="2812" y="3407"/>
                </a:lnTo>
                <a:lnTo>
                  <a:pt x="2812" y="3407"/>
                </a:lnTo>
                <a:lnTo>
                  <a:pt x="2812" y="3407"/>
                </a:lnTo>
                <a:lnTo>
                  <a:pt x="2812" y="3403"/>
                </a:lnTo>
                <a:lnTo>
                  <a:pt x="2808" y="3395"/>
                </a:lnTo>
                <a:lnTo>
                  <a:pt x="2805" y="3391"/>
                </a:lnTo>
                <a:lnTo>
                  <a:pt x="2797" y="3391"/>
                </a:lnTo>
                <a:lnTo>
                  <a:pt x="2785" y="3391"/>
                </a:lnTo>
                <a:lnTo>
                  <a:pt x="2774" y="3395"/>
                </a:lnTo>
                <a:lnTo>
                  <a:pt x="2774" y="3395"/>
                </a:lnTo>
                <a:lnTo>
                  <a:pt x="2758" y="3399"/>
                </a:lnTo>
                <a:lnTo>
                  <a:pt x="2750" y="3395"/>
                </a:lnTo>
                <a:lnTo>
                  <a:pt x="2742" y="3387"/>
                </a:lnTo>
                <a:lnTo>
                  <a:pt x="2739" y="3376"/>
                </a:lnTo>
                <a:lnTo>
                  <a:pt x="2739" y="3364"/>
                </a:lnTo>
                <a:lnTo>
                  <a:pt x="2739" y="3353"/>
                </a:lnTo>
                <a:lnTo>
                  <a:pt x="2742" y="3341"/>
                </a:lnTo>
                <a:lnTo>
                  <a:pt x="2746" y="3337"/>
                </a:lnTo>
                <a:lnTo>
                  <a:pt x="2754" y="3325"/>
                </a:lnTo>
                <a:lnTo>
                  <a:pt x="2801" y="3329"/>
                </a:lnTo>
                <a:lnTo>
                  <a:pt x="2808" y="3314"/>
                </a:lnTo>
                <a:lnTo>
                  <a:pt x="2808" y="3314"/>
                </a:lnTo>
                <a:lnTo>
                  <a:pt x="2816" y="3306"/>
                </a:lnTo>
                <a:lnTo>
                  <a:pt x="2828" y="3290"/>
                </a:lnTo>
                <a:lnTo>
                  <a:pt x="2840" y="3286"/>
                </a:lnTo>
                <a:lnTo>
                  <a:pt x="2847" y="3286"/>
                </a:lnTo>
                <a:lnTo>
                  <a:pt x="2855" y="3294"/>
                </a:lnTo>
                <a:lnTo>
                  <a:pt x="2863" y="3310"/>
                </a:lnTo>
                <a:lnTo>
                  <a:pt x="2878" y="3310"/>
                </a:lnTo>
                <a:lnTo>
                  <a:pt x="2906" y="3271"/>
                </a:lnTo>
                <a:lnTo>
                  <a:pt x="2906" y="3205"/>
                </a:lnTo>
                <a:lnTo>
                  <a:pt x="2944" y="3205"/>
                </a:lnTo>
                <a:lnTo>
                  <a:pt x="2944" y="3205"/>
                </a:lnTo>
                <a:lnTo>
                  <a:pt x="2948" y="3197"/>
                </a:lnTo>
                <a:lnTo>
                  <a:pt x="2960" y="3178"/>
                </a:lnTo>
                <a:lnTo>
                  <a:pt x="2964" y="3162"/>
                </a:lnTo>
                <a:lnTo>
                  <a:pt x="2968" y="3143"/>
                </a:lnTo>
                <a:lnTo>
                  <a:pt x="2968" y="3116"/>
                </a:lnTo>
                <a:lnTo>
                  <a:pt x="2968" y="3081"/>
                </a:lnTo>
                <a:lnTo>
                  <a:pt x="3007" y="3007"/>
                </a:lnTo>
                <a:lnTo>
                  <a:pt x="3022" y="2968"/>
                </a:lnTo>
                <a:lnTo>
                  <a:pt x="3022" y="2968"/>
                </a:lnTo>
                <a:lnTo>
                  <a:pt x="3022" y="2960"/>
                </a:lnTo>
                <a:lnTo>
                  <a:pt x="3022" y="2945"/>
                </a:lnTo>
                <a:lnTo>
                  <a:pt x="3018" y="2933"/>
                </a:lnTo>
                <a:lnTo>
                  <a:pt x="3010" y="2925"/>
                </a:lnTo>
                <a:lnTo>
                  <a:pt x="2999" y="2921"/>
                </a:lnTo>
                <a:lnTo>
                  <a:pt x="2979" y="2921"/>
                </a:lnTo>
                <a:lnTo>
                  <a:pt x="2979" y="2921"/>
                </a:lnTo>
                <a:lnTo>
                  <a:pt x="2960" y="2921"/>
                </a:lnTo>
                <a:lnTo>
                  <a:pt x="2937" y="2914"/>
                </a:lnTo>
                <a:lnTo>
                  <a:pt x="2894" y="2902"/>
                </a:lnTo>
                <a:lnTo>
                  <a:pt x="2867" y="2886"/>
                </a:lnTo>
                <a:lnTo>
                  <a:pt x="2855" y="2879"/>
                </a:lnTo>
                <a:lnTo>
                  <a:pt x="2855" y="2813"/>
                </a:lnTo>
                <a:lnTo>
                  <a:pt x="2855" y="2813"/>
                </a:lnTo>
                <a:lnTo>
                  <a:pt x="2847" y="2809"/>
                </a:lnTo>
                <a:lnTo>
                  <a:pt x="2836" y="2809"/>
                </a:lnTo>
                <a:lnTo>
                  <a:pt x="2824" y="2813"/>
                </a:lnTo>
                <a:lnTo>
                  <a:pt x="2824" y="2813"/>
                </a:lnTo>
                <a:lnTo>
                  <a:pt x="2816" y="2816"/>
                </a:lnTo>
                <a:lnTo>
                  <a:pt x="2797" y="2820"/>
                </a:lnTo>
                <a:lnTo>
                  <a:pt x="2785" y="2820"/>
                </a:lnTo>
                <a:lnTo>
                  <a:pt x="2770" y="2816"/>
                </a:lnTo>
                <a:lnTo>
                  <a:pt x="2750" y="2809"/>
                </a:lnTo>
                <a:lnTo>
                  <a:pt x="2727" y="2797"/>
                </a:lnTo>
                <a:lnTo>
                  <a:pt x="2727" y="2797"/>
                </a:lnTo>
                <a:lnTo>
                  <a:pt x="2715" y="2789"/>
                </a:lnTo>
                <a:lnTo>
                  <a:pt x="2704" y="2789"/>
                </a:lnTo>
                <a:lnTo>
                  <a:pt x="2692" y="2797"/>
                </a:lnTo>
                <a:lnTo>
                  <a:pt x="2680" y="2805"/>
                </a:lnTo>
                <a:lnTo>
                  <a:pt x="2665" y="2820"/>
                </a:lnTo>
                <a:lnTo>
                  <a:pt x="2661" y="2828"/>
                </a:lnTo>
                <a:lnTo>
                  <a:pt x="2661" y="2828"/>
                </a:lnTo>
                <a:lnTo>
                  <a:pt x="2618" y="2832"/>
                </a:lnTo>
                <a:lnTo>
                  <a:pt x="2575" y="2832"/>
                </a:lnTo>
                <a:lnTo>
                  <a:pt x="2525" y="2828"/>
                </a:lnTo>
                <a:lnTo>
                  <a:pt x="2478" y="2820"/>
                </a:lnTo>
                <a:lnTo>
                  <a:pt x="2455" y="2809"/>
                </a:lnTo>
                <a:lnTo>
                  <a:pt x="2439" y="2801"/>
                </a:lnTo>
                <a:lnTo>
                  <a:pt x="2424" y="2785"/>
                </a:lnTo>
                <a:lnTo>
                  <a:pt x="2412" y="2770"/>
                </a:lnTo>
                <a:lnTo>
                  <a:pt x="2404" y="2750"/>
                </a:lnTo>
                <a:lnTo>
                  <a:pt x="2404" y="2723"/>
                </a:lnTo>
                <a:lnTo>
                  <a:pt x="2404" y="2723"/>
                </a:lnTo>
                <a:lnTo>
                  <a:pt x="2432" y="2723"/>
                </a:lnTo>
                <a:lnTo>
                  <a:pt x="2455" y="2715"/>
                </a:lnTo>
                <a:lnTo>
                  <a:pt x="2482" y="2700"/>
                </a:lnTo>
                <a:lnTo>
                  <a:pt x="2494" y="2688"/>
                </a:lnTo>
                <a:lnTo>
                  <a:pt x="2505" y="2677"/>
                </a:lnTo>
                <a:lnTo>
                  <a:pt x="2517" y="2657"/>
                </a:lnTo>
                <a:lnTo>
                  <a:pt x="2525" y="2638"/>
                </a:lnTo>
                <a:lnTo>
                  <a:pt x="2529" y="2614"/>
                </a:lnTo>
                <a:lnTo>
                  <a:pt x="2533" y="2587"/>
                </a:lnTo>
                <a:lnTo>
                  <a:pt x="2533" y="2556"/>
                </a:lnTo>
                <a:lnTo>
                  <a:pt x="2525" y="2521"/>
                </a:lnTo>
                <a:lnTo>
                  <a:pt x="2521" y="2509"/>
                </a:lnTo>
                <a:lnTo>
                  <a:pt x="2521" y="2509"/>
                </a:lnTo>
                <a:lnTo>
                  <a:pt x="2509" y="2509"/>
                </a:lnTo>
                <a:lnTo>
                  <a:pt x="2509" y="2509"/>
                </a:lnTo>
                <a:lnTo>
                  <a:pt x="2494" y="2509"/>
                </a:lnTo>
                <a:lnTo>
                  <a:pt x="2482" y="2498"/>
                </a:lnTo>
                <a:lnTo>
                  <a:pt x="2467" y="2486"/>
                </a:lnTo>
                <a:lnTo>
                  <a:pt x="2467" y="2486"/>
                </a:lnTo>
                <a:lnTo>
                  <a:pt x="2467" y="2486"/>
                </a:lnTo>
                <a:lnTo>
                  <a:pt x="2455" y="2482"/>
                </a:lnTo>
                <a:lnTo>
                  <a:pt x="2455" y="2482"/>
                </a:lnTo>
                <a:lnTo>
                  <a:pt x="2443" y="2486"/>
                </a:lnTo>
                <a:lnTo>
                  <a:pt x="2432" y="2490"/>
                </a:lnTo>
                <a:lnTo>
                  <a:pt x="2420" y="2498"/>
                </a:lnTo>
                <a:lnTo>
                  <a:pt x="2420" y="2498"/>
                </a:lnTo>
                <a:lnTo>
                  <a:pt x="2397" y="2502"/>
                </a:lnTo>
                <a:lnTo>
                  <a:pt x="2397" y="2502"/>
                </a:lnTo>
                <a:lnTo>
                  <a:pt x="2385" y="2498"/>
                </a:lnTo>
                <a:lnTo>
                  <a:pt x="2381" y="2498"/>
                </a:lnTo>
                <a:lnTo>
                  <a:pt x="2381" y="2478"/>
                </a:lnTo>
                <a:lnTo>
                  <a:pt x="2389" y="2467"/>
                </a:lnTo>
                <a:lnTo>
                  <a:pt x="2389" y="2467"/>
                </a:lnTo>
                <a:lnTo>
                  <a:pt x="2393" y="2459"/>
                </a:lnTo>
                <a:lnTo>
                  <a:pt x="2397" y="2447"/>
                </a:lnTo>
                <a:lnTo>
                  <a:pt x="2401" y="2440"/>
                </a:lnTo>
                <a:lnTo>
                  <a:pt x="2401" y="2428"/>
                </a:lnTo>
                <a:lnTo>
                  <a:pt x="2393" y="2416"/>
                </a:lnTo>
                <a:lnTo>
                  <a:pt x="2377" y="2408"/>
                </a:lnTo>
                <a:lnTo>
                  <a:pt x="2350" y="2405"/>
                </a:lnTo>
                <a:lnTo>
                  <a:pt x="2350" y="2405"/>
                </a:lnTo>
                <a:lnTo>
                  <a:pt x="2323" y="2401"/>
                </a:lnTo>
                <a:lnTo>
                  <a:pt x="2307" y="2393"/>
                </a:lnTo>
                <a:lnTo>
                  <a:pt x="2292" y="2385"/>
                </a:lnTo>
                <a:lnTo>
                  <a:pt x="2288" y="2377"/>
                </a:lnTo>
                <a:lnTo>
                  <a:pt x="2284" y="2370"/>
                </a:lnTo>
                <a:lnTo>
                  <a:pt x="2280" y="2358"/>
                </a:lnTo>
                <a:lnTo>
                  <a:pt x="2284" y="2339"/>
                </a:lnTo>
                <a:lnTo>
                  <a:pt x="2284" y="2339"/>
                </a:lnTo>
                <a:lnTo>
                  <a:pt x="2280" y="2315"/>
                </a:lnTo>
                <a:lnTo>
                  <a:pt x="2269" y="2300"/>
                </a:lnTo>
                <a:lnTo>
                  <a:pt x="2253" y="2284"/>
                </a:lnTo>
                <a:lnTo>
                  <a:pt x="2230" y="2276"/>
                </a:lnTo>
                <a:lnTo>
                  <a:pt x="2230" y="2276"/>
                </a:lnTo>
                <a:lnTo>
                  <a:pt x="2218" y="2269"/>
                </a:lnTo>
                <a:lnTo>
                  <a:pt x="2210" y="2257"/>
                </a:lnTo>
                <a:lnTo>
                  <a:pt x="2210" y="2241"/>
                </a:lnTo>
                <a:lnTo>
                  <a:pt x="2210" y="2222"/>
                </a:lnTo>
                <a:lnTo>
                  <a:pt x="2222" y="2187"/>
                </a:lnTo>
                <a:lnTo>
                  <a:pt x="2230" y="2172"/>
                </a:lnTo>
                <a:lnTo>
                  <a:pt x="2230" y="2172"/>
                </a:lnTo>
                <a:lnTo>
                  <a:pt x="2272" y="2148"/>
                </a:lnTo>
                <a:lnTo>
                  <a:pt x="2272" y="2148"/>
                </a:lnTo>
                <a:lnTo>
                  <a:pt x="2276" y="2133"/>
                </a:lnTo>
                <a:lnTo>
                  <a:pt x="2288" y="2109"/>
                </a:lnTo>
                <a:lnTo>
                  <a:pt x="2300" y="2094"/>
                </a:lnTo>
                <a:lnTo>
                  <a:pt x="2311" y="2082"/>
                </a:lnTo>
                <a:lnTo>
                  <a:pt x="2323" y="2074"/>
                </a:lnTo>
                <a:lnTo>
                  <a:pt x="2338" y="2070"/>
                </a:lnTo>
                <a:lnTo>
                  <a:pt x="2338" y="2070"/>
                </a:lnTo>
                <a:lnTo>
                  <a:pt x="2370" y="2067"/>
                </a:lnTo>
                <a:lnTo>
                  <a:pt x="2401" y="2063"/>
                </a:lnTo>
                <a:lnTo>
                  <a:pt x="2412" y="2055"/>
                </a:lnTo>
                <a:lnTo>
                  <a:pt x="2424" y="2047"/>
                </a:lnTo>
                <a:lnTo>
                  <a:pt x="2432" y="2032"/>
                </a:lnTo>
                <a:lnTo>
                  <a:pt x="2436" y="2012"/>
                </a:lnTo>
                <a:lnTo>
                  <a:pt x="2436" y="2012"/>
                </a:lnTo>
                <a:lnTo>
                  <a:pt x="2436" y="1935"/>
                </a:lnTo>
                <a:lnTo>
                  <a:pt x="2436" y="1900"/>
                </a:lnTo>
                <a:lnTo>
                  <a:pt x="2436" y="1900"/>
                </a:lnTo>
                <a:lnTo>
                  <a:pt x="2439" y="1892"/>
                </a:lnTo>
                <a:lnTo>
                  <a:pt x="2447" y="1872"/>
                </a:lnTo>
                <a:lnTo>
                  <a:pt x="2447" y="1861"/>
                </a:lnTo>
                <a:lnTo>
                  <a:pt x="2443" y="1853"/>
                </a:lnTo>
                <a:lnTo>
                  <a:pt x="2436" y="1845"/>
                </a:lnTo>
                <a:lnTo>
                  <a:pt x="2420" y="1845"/>
                </a:lnTo>
                <a:lnTo>
                  <a:pt x="2420" y="1845"/>
                </a:lnTo>
                <a:lnTo>
                  <a:pt x="2404" y="1841"/>
                </a:lnTo>
                <a:lnTo>
                  <a:pt x="2393" y="1837"/>
                </a:lnTo>
                <a:lnTo>
                  <a:pt x="2385" y="1830"/>
                </a:lnTo>
                <a:lnTo>
                  <a:pt x="2385" y="1822"/>
                </a:lnTo>
                <a:lnTo>
                  <a:pt x="2385" y="1818"/>
                </a:lnTo>
                <a:lnTo>
                  <a:pt x="2389" y="1810"/>
                </a:lnTo>
                <a:lnTo>
                  <a:pt x="2393" y="1806"/>
                </a:lnTo>
                <a:lnTo>
                  <a:pt x="2397" y="1802"/>
                </a:lnTo>
                <a:lnTo>
                  <a:pt x="2397" y="1802"/>
                </a:lnTo>
                <a:lnTo>
                  <a:pt x="2401" y="1799"/>
                </a:lnTo>
                <a:lnTo>
                  <a:pt x="2401" y="1795"/>
                </a:lnTo>
                <a:lnTo>
                  <a:pt x="2389" y="1775"/>
                </a:lnTo>
                <a:lnTo>
                  <a:pt x="2373" y="1748"/>
                </a:lnTo>
                <a:lnTo>
                  <a:pt x="2373" y="1748"/>
                </a:lnTo>
                <a:lnTo>
                  <a:pt x="2424" y="1736"/>
                </a:lnTo>
                <a:lnTo>
                  <a:pt x="2463" y="1733"/>
                </a:lnTo>
                <a:lnTo>
                  <a:pt x="2478" y="1736"/>
                </a:lnTo>
                <a:lnTo>
                  <a:pt x="2494" y="1740"/>
                </a:lnTo>
                <a:lnTo>
                  <a:pt x="2564" y="1740"/>
                </a:lnTo>
                <a:lnTo>
                  <a:pt x="2564" y="1740"/>
                </a:lnTo>
                <a:lnTo>
                  <a:pt x="2575" y="1744"/>
                </a:lnTo>
                <a:lnTo>
                  <a:pt x="2599" y="1764"/>
                </a:lnTo>
                <a:lnTo>
                  <a:pt x="2622" y="1791"/>
                </a:lnTo>
                <a:lnTo>
                  <a:pt x="2630" y="1802"/>
                </a:lnTo>
                <a:lnTo>
                  <a:pt x="2634" y="1818"/>
                </a:lnTo>
                <a:lnTo>
                  <a:pt x="2657" y="1818"/>
                </a:lnTo>
                <a:lnTo>
                  <a:pt x="2688" y="1853"/>
                </a:lnTo>
                <a:lnTo>
                  <a:pt x="2688" y="1853"/>
                </a:lnTo>
                <a:lnTo>
                  <a:pt x="2692" y="1857"/>
                </a:lnTo>
                <a:lnTo>
                  <a:pt x="2696" y="1865"/>
                </a:lnTo>
                <a:lnTo>
                  <a:pt x="2700" y="1868"/>
                </a:lnTo>
                <a:lnTo>
                  <a:pt x="2707" y="1868"/>
                </a:lnTo>
                <a:lnTo>
                  <a:pt x="2715" y="1865"/>
                </a:lnTo>
                <a:lnTo>
                  <a:pt x="2727" y="1853"/>
                </a:lnTo>
                <a:lnTo>
                  <a:pt x="2742" y="1834"/>
                </a:lnTo>
                <a:lnTo>
                  <a:pt x="2742" y="1834"/>
                </a:lnTo>
                <a:lnTo>
                  <a:pt x="2766" y="1795"/>
                </a:lnTo>
                <a:lnTo>
                  <a:pt x="2781" y="1771"/>
                </a:lnTo>
                <a:lnTo>
                  <a:pt x="2793" y="1764"/>
                </a:lnTo>
                <a:lnTo>
                  <a:pt x="2797" y="1764"/>
                </a:lnTo>
                <a:lnTo>
                  <a:pt x="2801" y="1748"/>
                </a:lnTo>
                <a:lnTo>
                  <a:pt x="2801" y="1721"/>
                </a:lnTo>
                <a:lnTo>
                  <a:pt x="2797" y="1709"/>
                </a:lnTo>
                <a:lnTo>
                  <a:pt x="2797" y="1709"/>
                </a:lnTo>
                <a:lnTo>
                  <a:pt x="2793" y="1705"/>
                </a:lnTo>
                <a:lnTo>
                  <a:pt x="2789" y="1690"/>
                </a:lnTo>
                <a:lnTo>
                  <a:pt x="2789" y="1682"/>
                </a:lnTo>
                <a:lnTo>
                  <a:pt x="2793" y="1670"/>
                </a:lnTo>
                <a:lnTo>
                  <a:pt x="2801" y="1655"/>
                </a:lnTo>
                <a:lnTo>
                  <a:pt x="2812" y="1639"/>
                </a:lnTo>
                <a:lnTo>
                  <a:pt x="2812" y="1639"/>
                </a:lnTo>
                <a:lnTo>
                  <a:pt x="2816" y="1632"/>
                </a:lnTo>
                <a:lnTo>
                  <a:pt x="2816" y="1624"/>
                </a:lnTo>
                <a:lnTo>
                  <a:pt x="2812" y="1616"/>
                </a:lnTo>
                <a:lnTo>
                  <a:pt x="2805" y="1608"/>
                </a:lnTo>
                <a:lnTo>
                  <a:pt x="2793" y="1597"/>
                </a:lnTo>
                <a:lnTo>
                  <a:pt x="2785" y="1589"/>
                </a:lnTo>
                <a:lnTo>
                  <a:pt x="2785" y="1589"/>
                </a:lnTo>
                <a:lnTo>
                  <a:pt x="2777" y="1585"/>
                </a:lnTo>
                <a:lnTo>
                  <a:pt x="2750" y="1573"/>
                </a:lnTo>
                <a:lnTo>
                  <a:pt x="2735" y="1558"/>
                </a:lnTo>
                <a:lnTo>
                  <a:pt x="2719" y="1542"/>
                </a:lnTo>
                <a:lnTo>
                  <a:pt x="2704" y="1523"/>
                </a:lnTo>
                <a:lnTo>
                  <a:pt x="2692" y="1499"/>
                </a:lnTo>
                <a:lnTo>
                  <a:pt x="2692" y="1499"/>
                </a:lnTo>
                <a:lnTo>
                  <a:pt x="2676" y="1476"/>
                </a:lnTo>
                <a:lnTo>
                  <a:pt x="2657" y="1461"/>
                </a:lnTo>
                <a:lnTo>
                  <a:pt x="2634" y="1453"/>
                </a:lnTo>
                <a:lnTo>
                  <a:pt x="2610" y="1449"/>
                </a:lnTo>
                <a:lnTo>
                  <a:pt x="2587" y="1453"/>
                </a:lnTo>
                <a:lnTo>
                  <a:pt x="2568" y="1464"/>
                </a:lnTo>
                <a:lnTo>
                  <a:pt x="2552" y="1484"/>
                </a:lnTo>
                <a:lnTo>
                  <a:pt x="2548" y="1492"/>
                </a:lnTo>
                <a:lnTo>
                  <a:pt x="2548" y="1507"/>
                </a:lnTo>
                <a:lnTo>
                  <a:pt x="2548" y="1542"/>
                </a:lnTo>
                <a:lnTo>
                  <a:pt x="2509" y="1542"/>
                </a:lnTo>
                <a:lnTo>
                  <a:pt x="2505" y="1546"/>
                </a:lnTo>
                <a:lnTo>
                  <a:pt x="2502" y="1600"/>
                </a:lnTo>
                <a:lnTo>
                  <a:pt x="2502" y="1600"/>
                </a:lnTo>
                <a:lnTo>
                  <a:pt x="2502" y="1604"/>
                </a:lnTo>
                <a:lnTo>
                  <a:pt x="2502" y="1612"/>
                </a:lnTo>
                <a:lnTo>
                  <a:pt x="2502" y="1616"/>
                </a:lnTo>
                <a:lnTo>
                  <a:pt x="2494" y="1624"/>
                </a:lnTo>
                <a:lnTo>
                  <a:pt x="2482" y="1628"/>
                </a:lnTo>
                <a:lnTo>
                  <a:pt x="2463" y="1632"/>
                </a:lnTo>
                <a:lnTo>
                  <a:pt x="2439" y="1628"/>
                </a:lnTo>
                <a:lnTo>
                  <a:pt x="2439" y="1628"/>
                </a:lnTo>
                <a:lnTo>
                  <a:pt x="2385" y="1628"/>
                </a:lnTo>
                <a:lnTo>
                  <a:pt x="2354" y="1628"/>
                </a:lnTo>
                <a:lnTo>
                  <a:pt x="2335" y="1628"/>
                </a:lnTo>
                <a:lnTo>
                  <a:pt x="2307" y="1604"/>
                </a:lnTo>
                <a:lnTo>
                  <a:pt x="2261" y="1628"/>
                </a:lnTo>
                <a:lnTo>
                  <a:pt x="2249" y="1624"/>
                </a:lnTo>
                <a:lnTo>
                  <a:pt x="2245" y="1585"/>
                </a:lnTo>
                <a:lnTo>
                  <a:pt x="2241" y="1577"/>
                </a:lnTo>
                <a:lnTo>
                  <a:pt x="2191" y="1546"/>
                </a:lnTo>
                <a:lnTo>
                  <a:pt x="2191" y="1534"/>
                </a:lnTo>
                <a:lnTo>
                  <a:pt x="2202" y="1519"/>
                </a:lnTo>
                <a:lnTo>
                  <a:pt x="2202" y="1519"/>
                </a:lnTo>
                <a:lnTo>
                  <a:pt x="2187" y="1511"/>
                </a:lnTo>
                <a:lnTo>
                  <a:pt x="2171" y="1499"/>
                </a:lnTo>
                <a:lnTo>
                  <a:pt x="2156" y="1488"/>
                </a:lnTo>
                <a:lnTo>
                  <a:pt x="2148" y="1472"/>
                </a:lnTo>
                <a:lnTo>
                  <a:pt x="2144" y="1464"/>
                </a:lnTo>
                <a:lnTo>
                  <a:pt x="2148" y="1461"/>
                </a:lnTo>
                <a:lnTo>
                  <a:pt x="2152" y="1453"/>
                </a:lnTo>
                <a:lnTo>
                  <a:pt x="2156" y="1449"/>
                </a:lnTo>
                <a:lnTo>
                  <a:pt x="2168" y="1441"/>
                </a:lnTo>
                <a:lnTo>
                  <a:pt x="2183" y="1437"/>
                </a:lnTo>
                <a:lnTo>
                  <a:pt x="2191" y="1426"/>
                </a:lnTo>
                <a:lnTo>
                  <a:pt x="2183" y="1414"/>
                </a:lnTo>
                <a:lnTo>
                  <a:pt x="2175" y="1406"/>
                </a:lnTo>
                <a:lnTo>
                  <a:pt x="2168" y="1398"/>
                </a:lnTo>
                <a:lnTo>
                  <a:pt x="2168" y="1398"/>
                </a:lnTo>
                <a:lnTo>
                  <a:pt x="2164" y="1387"/>
                </a:lnTo>
                <a:lnTo>
                  <a:pt x="2160" y="1363"/>
                </a:lnTo>
                <a:lnTo>
                  <a:pt x="2160" y="1348"/>
                </a:lnTo>
                <a:lnTo>
                  <a:pt x="2164" y="1336"/>
                </a:lnTo>
                <a:lnTo>
                  <a:pt x="2168" y="1321"/>
                </a:lnTo>
                <a:lnTo>
                  <a:pt x="2179" y="1313"/>
                </a:lnTo>
                <a:lnTo>
                  <a:pt x="2179" y="1239"/>
                </a:lnTo>
                <a:lnTo>
                  <a:pt x="2179" y="1239"/>
                </a:lnTo>
                <a:lnTo>
                  <a:pt x="2175" y="1231"/>
                </a:lnTo>
                <a:lnTo>
                  <a:pt x="2168" y="1224"/>
                </a:lnTo>
                <a:lnTo>
                  <a:pt x="2160" y="1220"/>
                </a:lnTo>
                <a:lnTo>
                  <a:pt x="2152" y="1224"/>
                </a:lnTo>
                <a:lnTo>
                  <a:pt x="2140" y="1227"/>
                </a:lnTo>
                <a:lnTo>
                  <a:pt x="2129" y="1239"/>
                </a:lnTo>
                <a:lnTo>
                  <a:pt x="2129" y="1239"/>
                </a:lnTo>
                <a:lnTo>
                  <a:pt x="2113" y="1247"/>
                </a:lnTo>
                <a:lnTo>
                  <a:pt x="2094" y="1255"/>
                </a:lnTo>
                <a:lnTo>
                  <a:pt x="2070" y="1259"/>
                </a:lnTo>
                <a:lnTo>
                  <a:pt x="2047" y="1259"/>
                </a:lnTo>
                <a:lnTo>
                  <a:pt x="2039" y="1255"/>
                </a:lnTo>
                <a:lnTo>
                  <a:pt x="2028" y="1247"/>
                </a:lnTo>
                <a:lnTo>
                  <a:pt x="2020" y="1239"/>
                </a:lnTo>
                <a:lnTo>
                  <a:pt x="2016" y="1224"/>
                </a:lnTo>
                <a:lnTo>
                  <a:pt x="2012" y="1208"/>
                </a:lnTo>
                <a:lnTo>
                  <a:pt x="2008" y="1189"/>
                </a:lnTo>
                <a:lnTo>
                  <a:pt x="2008" y="1189"/>
                </a:lnTo>
                <a:lnTo>
                  <a:pt x="2008" y="1177"/>
                </a:lnTo>
                <a:lnTo>
                  <a:pt x="2012" y="1154"/>
                </a:lnTo>
                <a:lnTo>
                  <a:pt x="2016" y="1138"/>
                </a:lnTo>
                <a:lnTo>
                  <a:pt x="2024" y="1123"/>
                </a:lnTo>
                <a:lnTo>
                  <a:pt x="2035" y="1107"/>
                </a:lnTo>
                <a:lnTo>
                  <a:pt x="2051" y="1095"/>
                </a:lnTo>
                <a:lnTo>
                  <a:pt x="2051" y="1095"/>
                </a:lnTo>
                <a:lnTo>
                  <a:pt x="2051" y="1080"/>
                </a:lnTo>
                <a:lnTo>
                  <a:pt x="2055" y="1060"/>
                </a:lnTo>
                <a:lnTo>
                  <a:pt x="2059" y="1041"/>
                </a:lnTo>
                <a:lnTo>
                  <a:pt x="2067" y="1022"/>
                </a:lnTo>
                <a:lnTo>
                  <a:pt x="2078" y="1006"/>
                </a:lnTo>
                <a:lnTo>
                  <a:pt x="2086" y="1002"/>
                </a:lnTo>
                <a:lnTo>
                  <a:pt x="2098" y="998"/>
                </a:lnTo>
                <a:lnTo>
                  <a:pt x="2109" y="994"/>
                </a:lnTo>
                <a:lnTo>
                  <a:pt x="2125" y="998"/>
                </a:lnTo>
                <a:lnTo>
                  <a:pt x="2125" y="998"/>
                </a:lnTo>
                <a:lnTo>
                  <a:pt x="2121" y="979"/>
                </a:lnTo>
                <a:lnTo>
                  <a:pt x="2125" y="940"/>
                </a:lnTo>
                <a:lnTo>
                  <a:pt x="2129" y="917"/>
                </a:lnTo>
                <a:lnTo>
                  <a:pt x="2136" y="897"/>
                </a:lnTo>
                <a:lnTo>
                  <a:pt x="2148" y="886"/>
                </a:lnTo>
                <a:lnTo>
                  <a:pt x="2156" y="882"/>
                </a:lnTo>
                <a:lnTo>
                  <a:pt x="2168" y="882"/>
                </a:lnTo>
                <a:lnTo>
                  <a:pt x="2168" y="882"/>
                </a:lnTo>
                <a:lnTo>
                  <a:pt x="2171" y="874"/>
                </a:lnTo>
                <a:lnTo>
                  <a:pt x="2179" y="851"/>
                </a:lnTo>
                <a:lnTo>
                  <a:pt x="2179" y="835"/>
                </a:lnTo>
                <a:lnTo>
                  <a:pt x="2175" y="823"/>
                </a:lnTo>
                <a:lnTo>
                  <a:pt x="2168" y="808"/>
                </a:lnTo>
                <a:lnTo>
                  <a:pt x="2152" y="796"/>
                </a:lnTo>
                <a:lnTo>
                  <a:pt x="2152" y="796"/>
                </a:lnTo>
                <a:lnTo>
                  <a:pt x="2109" y="800"/>
                </a:lnTo>
                <a:lnTo>
                  <a:pt x="2078" y="796"/>
                </a:lnTo>
                <a:lnTo>
                  <a:pt x="2063" y="792"/>
                </a:lnTo>
                <a:lnTo>
                  <a:pt x="2051" y="785"/>
                </a:lnTo>
                <a:lnTo>
                  <a:pt x="2051" y="785"/>
                </a:lnTo>
                <a:lnTo>
                  <a:pt x="2035" y="788"/>
                </a:lnTo>
                <a:lnTo>
                  <a:pt x="2020" y="792"/>
                </a:lnTo>
                <a:lnTo>
                  <a:pt x="2008" y="800"/>
                </a:lnTo>
                <a:lnTo>
                  <a:pt x="2008" y="800"/>
                </a:lnTo>
                <a:lnTo>
                  <a:pt x="1997" y="804"/>
                </a:lnTo>
                <a:lnTo>
                  <a:pt x="1981" y="804"/>
                </a:lnTo>
                <a:lnTo>
                  <a:pt x="1942" y="800"/>
                </a:lnTo>
                <a:lnTo>
                  <a:pt x="1919" y="796"/>
                </a:lnTo>
                <a:lnTo>
                  <a:pt x="1903" y="785"/>
                </a:lnTo>
                <a:lnTo>
                  <a:pt x="1888" y="777"/>
                </a:lnTo>
                <a:lnTo>
                  <a:pt x="1884" y="769"/>
                </a:lnTo>
                <a:lnTo>
                  <a:pt x="1884" y="761"/>
                </a:lnTo>
                <a:lnTo>
                  <a:pt x="1884" y="761"/>
                </a:lnTo>
                <a:lnTo>
                  <a:pt x="1899" y="719"/>
                </a:lnTo>
                <a:lnTo>
                  <a:pt x="1903" y="687"/>
                </a:lnTo>
                <a:lnTo>
                  <a:pt x="1903" y="676"/>
                </a:lnTo>
                <a:lnTo>
                  <a:pt x="1899" y="672"/>
                </a:lnTo>
                <a:lnTo>
                  <a:pt x="1899" y="672"/>
                </a:lnTo>
                <a:lnTo>
                  <a:pt x="1884" y="668"/>
                </a:lnTo>
                <a:lnTo>
                  <a:pt x="1876" y="664"/>
                </a:lnTo>
                <a:lnTo>
                  <a:pt x="1872" y="656"/>
                </a:lnTo>
                <a:lnTo>
                  <a:pt x="1865" y="633"/>
                </a:lnTo>
                <a:lnTo>
                  <a:pt x="1857" y="594"/>
                </a:lnTo>
                <a:lnTo>
                  <a:pt x="1857" y="594"/>
                </a:lnTo>
                <a:lnTo>
                  <a:pt x="1853" y="575"/>
                </a:lnTo>
                <a:lnTo>
                  <a:pt x="1845" y="567"/>
                </a:lnTo>
                <a:lnTo>
                  <a:pt x="1833" y="563"/>
                </a:lnTo>
                <a:lnTo>
                  <a:pt x="1822" y="567"/>
                </a:lnTo>
                <a:lnTo>
                  <a:pt x="1802" y="579"/>
                </a:lnTo>
                <a:lnTo>
                  <a:pt x="1795" y="586"/>
                </a:lnTo>
                <a:lnTo>
                  <a:pt x="1795" y="586"/>
                </a:lnTo>
                <a:lnTo>
                  <a:pt x="1791" y="586"/>
                </a:lnTo>
                <a:lnTo>
                  <a:pt x="1787" y="583"/>
                </a:lnTo>
                <a:lnTo>
                  <a:pt x="1779" y="575"/>
                </a:lnTo>
                <a:lnTo>
                  <a:pt x="1771" y="555"/>
                </a:lnTo>
                <a:lnTo>
                  <a:pt x="1771" y="555"/>
                </a:lnTo>
                <a:lnTo>
                  <a:pt x="1767" y="548"/>
                </a:lnTo>
                <a:lnTo>
                  <a:pt x="1764" y="540"/>
                </a:lnTo>
                <a:lnTo>
                  <a:pt x="1756" y="536"/>
                </a:lnTo>
                <a:lnTo>
                  <a:pt x="1748" y="532"/>
                </a:lnTo>
                <a:lnTo>
                  <a:pt x="1732" y="536"/>
                </a:lnTo>
                <a:lnTo>
                  <a:pt x="1721" y="548"/>
                </a:lnTo>
                <a:lnTo>
                  <a:pt x="1721" y="548"/>
                </a:lnTo>
                <a:lnTo>
                  <a:pt x="1717" y="552"/>
                </a:lnTo>
                <a:lnTo>
                  <a:pt x="1709" y="555"/>
                </a:lnTo>
                <a:lnTo>
                  <a:pt x="1705" y="555"/>
                </a:lnTo>
                <a:lnTo>
                  <a:pt x="1697" y="552"/>
                </a:lnTo>
                <a:lnTo>
                  <a:pt x="1686" y="540"/>
                </a:lnTo>
                <a:lnTo>
                  <a:pt x="1674" y="520"/>
                </a:lnTo>
                <a:lnTo>
                  <a:pt x="1674" y="520"/>
                </a:lnTo>
                <a:lnTo>
                  <a:pt x="1659" y="505"/>
                </a:lnTo>
                <a:lnTo>
                  <a:pt x="1643" y="497"/>
                </a:lnTo>
                <a:lnTo>
                  <a:pt x="1628" y="497"/>
                </a:lnTo>
                <a:lnTo>
                  <a:pt x="1612" y="509"/>
                </a:lnTo>
                <a:lnTo>
                  <a:pt x="1612" y="509"/>
                </a:lnTo>
                <a:lnTo>
                  <a:pt x="1604" y="513"/>
                </a:lnTo>
                <a:lnTo>
                  <a:pt x="1593" y="513"/>
                </a:lnTo>
                <a:lnTo>
                  <a:pt x="1585" y="509"/>
                </a:lnTo>
                <a:lnTo>
                  <a:pt x="1573" y="505"/>
                </a:lnTo>
                <a:lnTo>
                  <a:pt x="1550" y="489"/>
                </a:lnTo>
                <a:lnTo>
                  <a:pt x="1534" y="474"/>
                </a:lnTo>
                <a:lnTo>
                  <a:pt x="1534" y="474"/>
                </a:lnTo>
                <a:lnTo>
                  <a:pt x="1515" y="454"/>
                </a:lnTo>
                <a:lnTo>
                  <a:pt x="1492" y="439"/>
                </a:lnTo>
                <a:lnTo>
                  <a:pt x="1460" y="416"/>
                </a:lnTo>
                <a:lnTo>
                  <a:pt x="1460" y="416"/>
                </a:lnTo>
                <a:lnTo>
                  <a:pt x="1468" y="408"/>
                </a:lnTo>
                <a:lnTo>
                  <a:pt x="1472" y="400"/>
                </a:lnTo>
                <a:lnTo>
                  <a:pt x="1476" y="388"/>
                </a:lnTo>
                <a:lnTo>
                  <a:pt x="1480" y="373"/>
                </a:lnTo>
                <a:lnTo>
                  <a:pt x="1476" y="357"/>
                </a:lnTo>
                <a:lnTo>
                  <a:pt x="1464" y="338"/>
                </a:lnTo>
                <a:lnTo>
                  <a:pt x="1445" y="322"/>
                </a:lnTo>
                <a:lnTo>
                  <a:pt x="1445" y="322"/>
                </a:lnTo>
                <a:lnTo>
                  <a:pt x="1445" y="299"/>
                </a:lnTo>
                <a:lnTo>
                  <a:pt x="1445" y="280"/>
                </a:lnTo>
                <a:lnTo>
                  <a:pt x="1441" y="256"/>
                </a:lnTo>
                <a:lnTo>
                  <a:pt x="1429" y="237"/>
                </a:lnTo>
                <a:lnTo>
                  <a:pt x="1422" y="229"/>
                </a:lnTo>
                <a:lnTo>
                  <a:pt x="1414" y="221"/>
                </a:lnTo>
                <a:lnTo>
                  <a:pt x="1402" y="217"/>
                </a:lnTo>
                <a:lnTo>
                  <a:pt x="1387" y="217"/>
                </a:lnTo>
                <a:lnTo>
                  <a:pt x="1367" y="217"/>
                </a:lnTo>
                <a:lnTo>
                  <a:pt x="1348" y="225"/>
                </a:lnTo>
                <a:lnTo>
                  <a:pt x="1348" y="225"/>
                </a:lnTo>
                <a:lnTo>
                  <a:pt x="1344" y="221"/>
                </a:lnTo>
                <a:lnTo>
                  <a:pt x="1328" y="217"/>
                </a:lnTo>
                <a:lnTo>
                  <a:pt x="1313" y="206"/>
                </a:lnTo>
                <a:lnTo>
                  <a:pt x="1305" y="194"/>
                </a:lnTo>
                <a:lnTo>
                  <a:pt x="1297" y="182"/>
                </a:lnTo>
                <a:lnTo>
                  <a:pt x="1297" y="182"/>
                </a:lnTo>
                <a:lnTo>
                  <a:pt x="1290" y="175"/>
                </a:lnTo>
                <a:lnTo>
                  <a:pt x="1282" y="167"/>
                </a:lnTo>
                <a:lnTo>
                  <a:pt x="1270" y="163"/>
                </a:lnTo>
                <a:lnTo>
                  <a:pt x="1258" y="163"/>
                </a:lnTo>
                <a:lnTo>
                  <a:pt x="1235" y="163"/>
                </a:lnTo>
                <a:lnTo>
                  <a:pt x="1224" y="159"/>
                </a:lnTo>
                <a:lnTo>
                  <a:pt x="1212" y="155"/>
                </a:lnTo>
                <a:lnTo>
                  <a:pt x="1212" y="155"/>
                </a:lnTo>
                <a:lnTo>
                  <a:pt x="1196" y="147"/>
                </a:lnTo>
                <a:lnTo>
                  <a:pt x="1189" y="140"/>
                </a:lnTo>
                <a:lnTo>
                  <a:pt x="1189" y="136"/>
                </a:lnTo>
                <a:lnTo>
                  <a:pt x="1196" y="124"/>
                </a:lnTo>
                <a:lnTo>
                  <a:pt x="1196" y="124"/>
                </a:lnTo>
                <a:lnTo>
                  <a:pt x="1200" y="116"/>
                </a:lnTo>
                <a:lnTo>
                  <a:pt x="1200" y="113"/>
                </a:lnTo>
                <a:lnTo>
                  <a:pt x="1196" y="105"/>
                </a:lnTo>
                <a:lnTo>
                  <a:pt x="1185" y="101"/>
                </a:lnTo>
                <a:lnTo>
                  <a:pt x="1173" y="93"/>
                </a:lnTo>
                <a:lnTo>
                  <a:pt x="1173" y="93"/>
                </a:lnTo>
                <a:lnTo>
                  <a:pt x="1150" y="62"/>
                </a:lnTo>
                <a:lnTo>
                  <a:pt x="1142" y="46"/>
                </a:lnTo>
                <a:lnTo>
                  <a:pt x="1138" y="31"/>
                </a:lnTo>
                <a:lnTo>
                  <a:pt x="1138" y="31"/>
                </a:lnTo>
                <a:lnTo>
                  <a:pt x="1134" y="27"/>
                </a:lnTo>
                <a:lnTo>
                  <a:pt x="1130" y="19"/>
                </a:lnTo>
                <a:lnTo>
                  <a:pt x="1119" y="8"/>
                </a:lnTo>
                <a:lnTo>
                  <a:pt x="1107" y="4"/>
                </a:lnTo>
                <a:lnTo>
                  <a:pt x="1095" y="0"/>
                </a:lnTo>
                <a:lnTo>
                  <a:pt x="1076" y="0"/>
                </a:lnTo>
                <a:lnTo>
                  <a:pt x="1060" y="8"/>
                </a:lnTo>
                <a:lnTo>
                  <a:pt x="1041" y="23"/>
                </a:lnTo>
                <a:lnTo>
                  <a:pt x="1029" y="31"/>
                </a:lnTo>
                <a:lnTo>
                  <a:pt x="994" y="31"/>
                </a:lnTo>
                <a:lnTo>
                  <a:pt x="994" y="62"/>
                </a:lnTo>
                <a:lnTo>
                  <a:pt x="994" y="62"/>
                </a:lnTo>
                <a:lnTo>
                  <a:pt x="983" y="62"/>
                </a:lnTo>
                <a:lnTo>
                  <a:pt x="975" y="62"/>
                </a:lnTo>
                <a:lnTo>
                  <a:pt x="967" y="62"/>
                </a:lnTo>
                <a:lnTo>
                  <a:pt x="959" y="70"/>
                </a:lnTo>
                <a:lnTo>
                  <a:pt x="952" y="78"/>
                </a:lnTo>
                <a:lnTo>
                  <a:pt x="948" y="93"/>
                </a:lnTo>
                <a:lnTo>
                  <a:pt x="952" y="116"/>
                </a:lnTo>
                <a:lnTo>
                  <a:pt x="952" y="159"/>
                </a:lnTo>
                <a:lnTo>
                  <a:pt x="952" y="159"/>
                </a:lnTo>
                <a:lnTo>
                  <a:pt x="955" y="159"/>
                </a:lnTo>
                <a:lnTo>
                  <a:pt x="959" y="167"/>
                </a:lnTo>
                <a:lnTo>
                  <a:pt x="963" y="182"/>
                </a:lnTo>
                <a:lnTo>
                  <a:pt x="955" y="206"/>
                </a:lnTo>
                <a:lnTo>
                  <a:pt x="955" y="221"/>
                </a:lnTo>
                <a:lnTo>
                  <a:pt x="955" y="221"/>
                </a:lnTo>
                <a:lnTo>
                  <a:pt x="975" y="225"/>
                </a:lnTo>
                <a:lnTo>
                  <a:pt x="1014" y="241"/>
                </a:lnTo>
                <a:lnTo>
                  <a:pt x="1033" y="252"/>
                </a:lnTo>
                <a:lnTo>
                  <a:pt x="1049" y="268"/>
                </a:lnTo>
                <a:lnTo>
                  <a:pt x="1056" y="287"/>
                </a:lnTo>
                <a:lnTo>
                  <a:pt x="1060" y="299"/>
                </a:lnTo>
                <a:lnTo>
                  <a:pt x="1060" y="311"/>
                </a:lnTo>
                <a:lnTo>
                  <a:pt x="1060" y="311"/>
                </a:lnTo>
                <a:lnTo>
                  <a:pt x="1056" y="315"/>
                </a:lnTo>
                <a:lnTo>
                  <a:pt x="1056" y="318"/>
                </a:lnTo>
                <a:lnTo>
                  <a:pt x="1060" y="322"/>
                </a:lnTo>
                <a:lnTo>
                  <a:pt x="1068" y="322"/>
                </a:lnTo>
                <a:lnTo>
                  <a:pt x="1091" y="315"/>
                </a:lnTo>
                <a:lnTo>
                  <a:pt x="1091" y="315"/>
                </a:lnTo>
                <a:lnTo>
                  <a:pt x="1123" y="299"/>
                </a:lnTo>
                <a:lnTo>
                  <a:pt x="1142" y="295"/>
                </a:lnTo>
                <a:lnTo>
                  <a:pt x="1157" y="291"/>
                </a:lnTo>
                <a:lnTo>
                  <a:pt x="1157" y="291"/>
                </a:lnTo>
                <a:lnTo>
                  <a:pt x="1161" y="291"/>
                </a:lnTo>
                <a:lnTo>
                  <a:pt x="1161" y="295"/>
                </a:lnTo>
                <a:lnTo>
                  <a:pt x="1165" y="303"/>
                </a:lnTo>
                <a:lnTo>
                  <a:pt x="1161" y="330"/>
                </a:lnTo>
                <a:lnTo>
                  <a:pt x="1165" y="353"/>
                </a:lnTo>
                <a:lnTo>
                  <a:pt x="1173" y="365"/>
                </a:lnTo>
                <a:lnTo>
                  <a:pt x="1157" y="377"/>
                </a:lnTo>
                <a:lnTo>
                  <a:pt x="1157" y="396"/>
                </a:lnTo>
                <a:lnTo>
                  <a:pt x="1173" y="404"/>
                </a:lnTo>
                <a:lnTo>
                  <a:pt x="1157" y="427"/>
                </a:lnTo>
                <a:lnTo>
                  <a:pt x="1157" y="466"/>
                </a:lnTo>
                <a:lnTo>
                  <a:pt x="1157" y="466"/>
                </a:lnTo>
                <a:lnTo>
                  <a:pt x="1173" y="489"/>
                </a:lnTo>
                <a:lnTo>
                  <a:pt x="1185" y="513"/>
                </a:lnTo>
                <a:lnTo>
                  <a:pt x="1196" y="536"/>
                </a:lnTo>
                <a:lnTo>
                  <a:pt x="1200" y="563"/>
                </a:lnTo>
                <a:lnTo>
                  <a:pt x="1200" y="575"/>
                </a:lnTo>
                <a:lnTo>
                  <a:pt x="1196" y="586"/>
                </a:lnTo>
                <a:lnTo>
                  <a:pt x="1192" y="598"/>
                </a:lnTo>
                <a:lnTo>
                  <a:pt x="1181" y="606"/>
                </a:lnTo>
                <a:lnTo>
                  <a:pt x="1169" y="614"/>
                </a:lnTo>
                <a:lnTo>
                  <a:pt x="1150" y="618"/>
                </a:lnTo>
                <a:lnTo>
                  <a:pt x="1150" y="618"/>
                </a:lnTo>
                <a:lnTo>
                  <a:pt x="1138" y="618"/>
                </a:lnTo>
                <a:lnTo>
                  <a:pt x="1115" y="621"/>
                </a:lnTo>
                <a:lnTo>
                  <a:pt x="1099" y="629"/>
                </a:lnTo>
                <a:lnTo>
                  <a:pt x="1084" y="637"/>
                </a:lnTo>
                <a:lnTo>
                  <a:pt x="1068" y="645"/>
                </a:lnTo>
                <a:lnTo>
                  <a:pt x="1060" y="660"/>
                </a:lnTo>
                <a:lnTo>
                  <a:pt x="1060" y="660"/>
                </a:lnTo>
                <a:lnTo>
                  <a:pt x="1049" y="676"/>
                </a:lnTo>
                <a:lnTo>
                  <a:pt x="1041" y="684"/>
                </a:lnTo>
                <a:lnTo>
                  <a:pt x="1029" y="687"/>
                </a:lnTo>
                <a:lnTo>
                  <a:pt x="1018" y="691"/>
                </a:lnTo>
                <a:lnTo>
                  <a:pt x="998" y="691"/>
                </a:lnTo>
                <a:lnTo>
                  <a:pt x="971" y="691"/>
                </a:lnTo>
                <a:lnTo>
                  <a:pt x="971" y="691"/>
                </a:lnTo>
                <a:lnTo>
                  <a:pt x="959" y="703"/>
                </a:lnTo>
                <a:lnTo>
                  <a:pt x="948" y="711"/>
                </a:lnTo>
                <a:lnTo>
                  <a:pt x="928" y="722"/>
                </a:lnTo>
                <a:lnTo>
                  <a:pt x="913" y="730"/>
                </a:lnTo>
                <a:lnTo>
                  <a:pt x="893" y="730"/>
                </a:lnTo>
                <a:lnTo>
                  <a:pt x="886" y="726"/>
                </a:lnTo>
                <a:lnTo>
                  <a:pt x="878" y="722"/>
                </a:lnTo>
                <a:lnTo>
                  <a:pt x="870" y="715"/>
                </a:lnTo>
                <a:lnTo>
                  <a:pt x="862" y="707"/>
                </a:lnTo>
                <a:lnTo>
                  <a:pt x="820" y="660"/>
                </a:lnTo>
                <a:lnTo>
                  <a:pt x="820" y="660"/>
                </a:lnTo>
                <a:lnTo>
                  <a:pt x="816" y="629"/>
                </a:lnTo>
                <a:lnTo>
                  <a:pt x="808" y="594"/>
                </a:lnTo>
                <a:lnTo>
                  <a:pt x="800" y="559"/>
                </a:lnTo>
                <a:lnTo>
                  <a:pt x="785" y="524"/>
                </a:lnTo>
                <a:lnTo>
                  <a:pt x="777" y="509"/>
                </a:lnTo>
                <a:lnTo>
                  <a:pt x="765" y="501"/>
                </a:lnTo>
                <a:lnTo>
                  <a:pt x="753" y="493"/>
                </a:lnTo>
                <a:lnTo>
                  <a:pt x="742" y="489"/>
                </a:lnTo>
                <a:lnTo>
                  <a:pt x="726" y="493"/>
                </a:lnTo>
                <a:lnTo>
                  <a:pt x="711" y="505"/>
                </a:lnTo>
                <a:lnTo>
                  <a:pt x="711" y="505"/>
                </a:lnTo>
                <a:lnTo>
                  <a:pt x="707" y="505"/>
                </a:lnTo>
                <a:lnTo>
                  <a:pt x="695" y="505"/>
                </a:lnTo>
                <a:lnTo>
                  <a:pt x="691" y="501"/>
                </a:lnTo>
                <a:lnTo>
                  <a:pt x="687" y="497"/>
                </a:lnTo>
                <a:lnTo>
                  <a:pt x="684" y="489"/>
                </a:lnTo>
                <a:lnTo>
                  <a:pt x="680" y="478"/>
                </a:lnTo>
                <a:lnTo>
                  <a:pt x="680" y="478"/>
                </a:lnTo>
                <a:lnTo>
                  <a:pt x="672" y="462"/>
                </a:lnTo>
                <a:lnTo>
                  <a:pt x="664" y="450"/>
                </a:lnTo>
                <a:lnTo>
                  <a:pt x="649" y="439"/>
                </a:lnTo>
                <a:lnTo>
                  <a:pt x="625" y="435"/>
                </a:lnTo>
                <a:lnTo>
                  <a:pt x="614" y="435"/>
                </a:lnTo>
                <a:lnTo>
                  <a:pt x="602" y="439"/>
                </a:lnTo>
                <a:lnTo>
                  <a:pt x="583" y="447"/>
                </a:lnTo>
                <a:lnTo>
                  <a:pt x="567" y="454"/>
                </a:lnTo>
                <a:lnTo>
                  <a:pt x="548" y="470"/>
                </a:lnTo>
                <a:lnTo>
                  <a:pt x="528" y="489"/>
                </a:lnTo>
                <a:lnTo>
                  <a:pt x="528" y="489"/>
                </a:lnTo>
                <a:lnTo>
                  <a:pt x="517" y="501"/>
                </a:lnTo>
                <a:lnTo>
                  <a:pt x="509" y="513"/>
                </a:lnTo>
                <a:lnTo>
                  <a:pt x="501" y="524"/>
                </a:lnTo>
                <a:lnTo>
                  <a:pt x="497" y="540"/>
                </a:lnTo>
                <a:lnTo>
                  <a:pt x="497" y="555"/>
                </a:lnTo>
                <a:lnTo>
                  <a:pt x="509" y="567"/>
                </a:lnTo>
                <a:lnTo>
                  <a:pt x="528" y="579"/>
                </a:lnTo>
                <a:lnTo>
                  <a:pt x="528" y="579"/>
                </a:lnTo>
                <a:lnTo>
                  <a:pt x="536" y="586"/>
                </a:lnTo>
                <a:lnTo>
                  <a:pt x="544" y="594"/>
                </a:lnTo>
                <a:lnTo>
                  <a:pt x="548" y="602"/>
                </a:lnTo>
                <a:lnTo>
                  <a:pt x="551" y="614"/>
                </a:lnTo>
                <a:lnTo>
                  <a:pt x="544" y="621"/>
                </a:lnTo>
                <a:lnTo>
                  <a:pt x="532" y="625"/>
                </a:lnTo>
                <a:lnTo>
                  <a:pt x="505" y="629"/>
                </a:lnTo>
                <a:lnTo>
                  <a:pt x="497" y="637"/>
                </a:lnTo>
                <a:lnTo>
                  <a:pt x="497" y="637"/>
                </a:lnTo>
                <a:lnTo>
                  <a:pt x="505" y="668"/>
                </a:lnTo>
                <a:lnTo>
                  <a:pt x="505" y="695"/>
                </a:lnTo>
                <a:lnTo>
                  <a:pt x="501" y="711"/>
                </a:lnTo>
                <a:lnTo>
                  <a:pt x="497" y="722"/>
                </a:lnTo>
                <a:lnTo>
                  <a:pt x="497" y="722"/>
                </a:lnTo>
                <a:lnTo>
                  <a:pt x="505" y="738"/>
                </a:lnTo>
                <a:lnTo>
                  <a:pt x="513" y="773"/>
                </a:lnTo>
                <a:lnTo>
                  <a:pt x="517" y="796"/>
                </a:lnTo>
                <a:lnTo>
                  <a:pt x="513" y="812"/>
                </a:lnTo>
                <a:lnTo>
                  <a:pt x="505" y="827"/>
                </a:lnTo>
                <a:lnTo>
                  <a:pt x="501" y="831"/>
                </a:lnTo>
                <a:lnTo>
                  <a:pt x="493" y="835"/>
                </a:lnTo>
                <a:lnTo>
                  <a:pt x="388" y="835"/>
                </a:lnTo>
                <a:lnTo>
                  <a:pt x="388" y="835"/>
                </a:lnTo>
                <a:lnTo>
                  <a:pt x="388" y="843"/>
                </a:lnTo>
                <a:lnTo>
                  <a:pt x="377" y="858"/>
                </a:lnTo>
                <a:lnTo>
                  <a:pt x="369" y="866"/>
                </a:lnTo>
                <a:lnTo>
                  <a:pt x="357" y="870"/>
                </a:lnTo>
                <a:lnTo>
                  <a:pt x="346" y="870"/>
                </a:lnTo>
                <a:lnTo>
                  <a:pt x="322" y="866"/>
                </a:lnTo>
                <a:lnTo>
                  <a:pt x="322" y="866"/>
                </a:lnTo>
                <a:lnTo>
                  <a:pt x="322" y="870"/>
                </a:lnTo>
                <a:lnTo>
                  <a:pt x="318" y="889"/>
                </a:lnTo>
                <a:lnTo>
                  <a:pt x="315" y="932"/>
                </a:lnTo>
                <a:lnTo>
                  <a:pt x="326" y="998"/>
                </a:lnTo>
                <a:lnTo>
                  <a:pt x="326" y="998"/>
                </a:lnTo>
                <a:lnTo>
                  <a:pt x="322" y="1025"/>
                </a:lnTo>
                <a:lnTo>
                  <a:pt x="318" y="1045"/>
                </a:lnTo>
                <a:lnTo>
                  <a:pt x="311" y="1057"/>
                </a:lnTo>
                <a:lnTo>
                  <a:pt x="303" y="1064"/>
                </a:lnTo>
                <a:lnTo>
                  <a:pt x="299" y="1103"/>
                </a:lnTo>
                <a:lnTo>
                  <a:pt x="299" y="1119"/>
                </a:lnTo>
                <a:lnTo>
                  <a:pt x="299" y="1119"/>
                </a:lnTo>
                <a:lnTo>
                  <a:pt x="283" y="1138"/>
                </a:lnTo>
                <a:lnTo>
                  <a:pt x="264" y="1158"/>
                </a:lnTo>
                <a:lnTo>
                  <a:pt x="241" y="1177"/>
                </a:lnTo>
                <a:lnTo>
                  <a:pt x="214" y="1193"/>
                </a:lnTo>
                <a:lnTo>
                  <a:pt x="198" y="1200"/>
                </a:lnTo>
                <a:lnTo>
                  <a:pt x="179" y="1204"/>
                </a:lnTo>
                <a:lnTo>
                  <a:pt x="163" y="1204"/>
                </a:lnTo>
                <a:lnTo>
                  <a:pt x="144" y="1200"/>
                </a:lnTo>
                <a:lnTo>
                  <a:pt x="128" y="1196"/>
                </a:lnTo>
                <a:lnTo>
                  <a:pt x="109" y="1185"/>
                </a:lnTo>
                <a:lnTo>
                  <a:pt x="109" y="1185"/>
                </a:lnTo>
                <a:lnTo>
                  <a:pt x="50" y="1150"/>
                </a:lnTo>
                <a:lnTo>
                  <a:pt x="23" y="1134"/>
                </a:lnTo>
                <a:lnTo>
                  <a:pt x="19" y="1138"/>
                </a:lnTo>
                <a:lnTo>
                  <a:pt x="15" y="1142"/>
                </a:lnTo>
                <a:lnTo>
                  <a:pt x="15" y="1161"/>
                </a:lnTo>
                <a:lnTo>
                  <a:pt x="15" y="1161"/>
                </a:lnTo>
                <a:lnTo>
                  <a:pt x="15" y="1177"/>
                </a:lnTo>
                <a:lnTo>
                  <a:pt x="19" y="1185"/>
                </a:lnTo>
                <a:lnTo>
                  <a:pt x="27" y="1200"/>
                </a:lnTo>
                <a:lnTo>
                  <a:pt x="27" y="1208"/>
                </a:lnTo>
                <a:lnTo>
                  <a:pt x="27" y="1220"/>
                </a:lnTo>
                <a:lnTo>
                  <a:pt x="23" y="1227"/>
                </a:lnTo>
                <a:lnTo>
                  <a:pt x="12" y="1243"/>
                </a:lnTo>
                <a:lnTo>
                  <a:pt x="12" y="1243"/>
                </a:lnTo>
                <a:lnTo>
                  <a:pt x="4" y="1259"/>
                </a:lnTo>
                <a:lnTo>
                  <a:pt x="0" y="1266"/>
                </a:lnTo>
                <a:lnTo>
                  <a:pt x="4" y="1274"/>
                </a:lnTo>
                <a:lnTo>
                  <a:pt x="8" y="1282"/>
                </a:lnTo>
                <a:lnTo>
                  <a:pt x="27" y="1286"/>
                </a:lnTo>
                <a:lnTo>
                  <a:pt x="43" y="1297"/>
                </a:lnTo>
                <a:lnTo>
                  <a:pt x="43" y="1297"/>
                </a:lnTo>
                <a:lnTo>
                  <a:pt x="81" y="1313"/>
                </a:lnTo>
                <a:lnTo>
                  <a:pt x="113" y="1325"/>
                </a:lnTo>
                <a:lnTo>
                  <a:pt x="140" y="1340"/>
                </a:lnTo>
                <a:lnTo>
                  <a:pt x="167" y="1363"/>
                </a:lnTo>
                <a:lnTo>
                  <a:pt x="179" y="1375"/>
                </a:lnTo>
                <a:lnTo>
                  <a:pt x="186" y="1391"/>
                </a:lnTo>
                <a:lnTo>
                  <a:pt x="190" y="1406"/>
                </a:lnTo>
                <a:lnTo>
                  <a:pt x="190" y="1426"/>
                </a:lnTo>
                <a:lnTo>
                  <a:pt x="186" y="1445"/>
                </a:lnTo>
                <a:lnTo>
                  <a:pt x="175" y="1468"/>
                </a:lnTo>
                <a:lnTo>
                  <a:pt x="171" y="1523"/>
                </a:lnTo>
                <a:lnTo>
                  <a:pt x="171" y="1523"/>
                </a:lnTo>
                <a:lnTo>
                  <a:pt x="175" y="1527"/>
                </a:lnTo>
                <a:lnTo>
                  <a:pt x="182" y="1542"/>
                </a:lnTo>
                <a:lnTo>
                  <a:pt x="186" y="1550"/>
                </a:lnTo>
                <a:lnTo>
                  <a:pt x="186" y="1558"/>
                </a:lnTo>
                <a:lnTo>
                  <a:pt x="182" y="1569"/>
                </a:lnTo>
                <a:lnTo>
                  <a:pt x="171" y="1581"/>
                </a:lnTo>
                <a:lnTo>
                  <a:pt x="171" y="1581"/>
                </a:lnTo>
                <a:lnTo>
                  <a:pt x="175" y="1589"/>
                </a:lnTo>
                <a:lnTo>
                  <a:pt x="179" y="1597"/>
                </a:lnTo>
                <a:lnTo>
                  <a:pt x="186" y="1600"/>
                </a:lnTo>
                <a:lnTo>
                  <a:pt x="194" y="1604"/>
                </a:lnTo>
                <a:lnTo>
                  <a:pt x="206" y="1600"/>
                </a:lnTo>
                <a:lnTo>
                  <a:pt x="221" y="1593"/>
                </a:lnTo>
                <a:lnTo>
                  <a:pt x="233" y="1593"/>
                </a:lnTo>
                <a:lnTo>
                  <a:pt x="237" y="1647"/>
                </a:lnTo>
                <a:lnTo>
                  <a:pt x="237" y="1647"/>
                </a:lnTo>
                <a:lnTo>
                  <a:pt x="241" y="1655"/>
                </a:lnTo>
                <a:lnTo>
                  <a:pt x="241" y="1659"/>
                </a:lnTo>
                <a:lnTo>
                  <a:pt x="245" y="1663"/>
                </a:lnTo>
                <a:lnTo>
                  <a:pt x="252" y="1663"/>
                </a:lnTo>
                <a:lnTo>
                  <a:pt x="260" y="1659"/>
                </a:lnTo>
                <a:lnTo>
                  <a:pt x="268" y="1643"/>
                </a:lnTo>
                <a:lnTo>
                  <a:pt x="283" y="1620"/>
                </a:lnTo>
                <a:lnTo>
                  <a:pt x="283" y="1620"/>
                </a:lnTo>
                <a:lnTo>
                  <a:pt x="287" y="1616"/>
                </a:lnTo>
                <a:lnTo>
                  <a:pt x="299" y="1612"/>
                </a:lnTo>
                <a:lnTo>
                  <a:pt x="307" y="1612"/>
                </a:lnTo>
                <a:lnTo>
                  <a:pt x="315" y="1616"/>
                </a:lnTo>
                <a:lnTo>
                  <a:pt x="318" y="1624"/>
                </a:lnTo>
                <a:lnTo>
                  <a:pt x="326" y="1639"/>
                </a:lnTo>
                <a:lnTo>
                  <a:pt x="365" y="1635"/>
                </a:lnTo>
                <a:lnTo>
                  <a:pt x="365" y="1635"/>
                </a:lnTo>
                <a:lnTo>
                  <a:pt x="369" y="1635"/>
                </a:lnTo>
                <a:lnTo>
                  <a:pt x="373" y="1639"/>
                </a:lnTo>
                <a:lnTo>
                  <a:pt x="373" y="1655"/>
                </a:lnTo>
                <a:lnTo>
                  <a:pt x="365" y="1678"/>
                </a:lnTo>
                <a:lnTo>
                  <a:pt x="365" y="1678"/>
                </a:lnTo>
                <a:lnTo>
                  <a:pt x="373" y="1698"/>
                </a:lnTo>
                <a:lnTo>
                  <a:pt x="381" y="1713"/>
                </a:lnTo>
                <a:lnTo>
                  <a:pt x="396" y="1729"/>
                </a:lnTo>
                <a:lnTo>
                  <a:pt x="412" y="1740"/>
                </a:lnTo>
                <a:lnTo>
                  <a:pt x="423" y="1744"/>
                </a:lnTo>
                <a:lnTo>
                  <a:pt x="435" y="1748"/>
                </a:lnTo>
                <a:lnTo>
                  <a:pt x="447" y="1748"/>
                </a:lnTo>
                <a:lnTo>
                  <a:pt x="458" y="1744"/>
                </a:lnTo>
                <a:lnTo>
                  <a:pt x="474" y="1736"/>
                </a:lnTo>
                <a:lnTo>
                  <a:pt x="489" y="1725"/>
                </a:lnTo>
                <a:lnTo>
                  <a:pt x="489" y="1725"/>
                </a:lnTo>
                <a:lnTo>
                  <a:pt x="493" y="1721"/>
                </a:lnTo>
                <a:lnTo>
                  <a:pt x="509" y="1705"/>
                </a:lnTo>
                <a:lnTo>
                  <a:pt x="517" y="1701"/>
                </a:lnTo>
                <a:lnTo>
                  <a:pt x="528" y="1701"/>
                </a:lnTo>
                <a:lnTo>
                  <a:pt x="536" y="1701"/>
                </a:lnTo>
                <a:lnTo>
                  <a:pt x="544" y="1713"/>
                </a:lnTo>
                <a:lnTo>
                  <a:pt x="544" y="1713"/>
                </a:lnTo>
                <a:lnTo>
                  <a:pt x="551" y="1717"/>
                </a:lnTo>
                <a:lnTo>
                  <a:pt x="559" y="1717"/>
                </a:lnTo>
                <a:lnTo>
                  <a:pt x="579" y="1709"/>
                </a:lnTo>
                <a:lnTo>
                  <a:pt x="602" y="1686"/>
                </a:lnTo>
                <a:lnTo>
                  <a:pt x="602" y="1686"/>
                </a:lnTo>
                <a:lnTo>
                  <a:pt x="606" y="1694"/>
                </a:lnTo>
                <a:lnTo>
                  <a:pt x="618" y="1713"/>
                </a:lnTo>
                <a:lnTo>
                  <a:pt x="629" y="1748"/>
                </a:lnTo>
                <a:lnTo>
                  <a:pt x="633" y="1767"/>
                </a:lnTo>
                <a:lnTo>
                  <a:pt x="633" y="1787"/>
                </a:lnTo>
                <a:lnTo>
                  <a:pt x="637" y="1876"/>
                </a:lnTo>
                <a:lnTo>
                  <a:pt x="637" y="1876"/>
                </a:lnTo>
                <a:lnTo>
                  <a:pt x="633" y="1946"/>
                </a:lnTo>
                <a:lnTo>
                  <a:pt x="633" y="1997"/>
                </a:lnTo>
                <a:lnTo>
                  <a:pt x="629" y="2024"/>
                </a:lnTo>
                <a:lnTo>
                  <a:pt x="629" y="2024"/>
                </a:lnTo>
                <a:lnTo>
                  <a:pt x="629" y="2043"/>
                </a:lnTo>
                <a:lnTo>
                  <a:pt x="633" y="2070"/>
                </a:lnTo>
                <a:lnTo>
                  <a:pt x="637" y="2117"/>
                </a:lnTo>
                <a:lnTo>
                  <a:pt x="637" y="2117"/>
                </a:lnTo>
                <a:lnTo>
                  <a:pt x="629" y="2133"/>
                </a:lnTo>
                <a:lnTo>
                  <a:pt x="618" y="2152"/>
                </a:lnTo>
                <a:lnTo>
                  <a:pt x="598" y="2183"/>
                </a:lnTo>
                <a:lnTo>
                  <a:pt x="598" y="2183"/>
                </a:lnTo>
                <a:lnTo>
                  <a:pt x="602" y="2195"/>
                </a:lnTo>
                <a:lnTo>
                  <a:pt x="606" y="2206"/>
                </a:lnTo>
                <a:lnTo>
                  <a:pt x="602" y="2222"/>
                </a:lnTo>
                <a:lnTo>
                  <a:pt x="598" y="2238"/>
                </a:lnTo>
                <a:lnTo>
                  <a:pt x="590" y="2249"/>
                </a:lnTo>
                <a:lnTo>
                  <a:pt x="571" y="2261"/>
                </a:lnTo>
                <a:lnTo>
                  <a:pt x="544" y="2269"/>
                </a:lnTo>
                <a:lnTo>
                  <a:pt x="544" y="2269"/>
                </a:lnTo>
                <a:lnTo>
                  <a:pt x="474" y="2276"/>
                </a:lnTo>
                <a:lnTo>
                  <a:pt x="435" y="2280"/>
                </a:lnTo>
                <a:lnTo>
                  <a:pt x="400" y="2296"/>
                </a:lnTo>
                <a:lnTo>
                  <a:pt x="381" y="2304"/>
                </a:lnTo>
                <a:lnTo>
                  <a:pt x="361" y="2315"/>
                </a:lnTo>
                <a:lnTo>
                  <a:pt x="342" y="2331"/>
                </a:lnTo>
                <a:lnTo>
                  <a:pt x="318" y="2354"/>
                </a:lnTo>
                <a:lnTo>
                  <a:pt x="299" y="2377"/>
                </a:lnTo>
                <a:lnTo>
                  <a:pt x="280" y="2405"/>
                </a:lnTo>
                <a:lnTo>
                  <a:pt x="260" y="2436"/>
                </a:lnTo>
                <a:lnTo>
                  <a:pt x="241" y="2475"/>
                </a:lnTo>
                <a:lnTo>
                  <a:pt x="241" y="2475"/>
                </a:lnTo>
                <a:lnTo>
                  <a:pt x="233" y="2490"/>
                </a:lnTo>
                <a:lnTo>
                  <a:pt x="221" y="2521"/>
                </a:lnTo>
                <a:lnTo>
                  <a:pt x="217" y="2537"/>
                </a:lnTo>
                <a:lnTo>
                  <a:pt x="221" y="2556"/>
                </a:lnTo>
                <a:lnTo>
                  <a:pt x="225" y="2568"/>
                </a:lnTo>
                <a:lnTo>
                  <a:pt x="233" y="2572"/>
                </a:lnTo>
                <a:lnTo>
                  <a:pt x="245" y="2576"/>
                </a:lnTo>
                <a:lnTo>
                  <a:pt x="245" y="2576"/>
                </a:lnTo>
                <a:lnTo>
                  <a:pt x="252" y="2579"/>
                </a:lnTo>
                <a:lnTo>
                  <a:pt x="268" y="2591"/>
                </a:lnTo>
                <a:lnTo>
                  <a:pt x="280" y="2603"/>
                </a:lnTo>
                <a:lnTo>
                  <a:pt x="287" y="2614"/>
                </a:lnTo>
                <a:lnTo>
                  <a:pt x="291" y="2630"/>
                </a:lnTo>
                <a:lnTo>
                  <a:pt x="291" y="2649"/>
                </a:lnTo>
                <a:lnTo>
                  <a:pt x="291" y="2649"/>
                </a:lnTo>
                <a:lnTo>
                  <a:pt x="295" y="2669"/>
                </a:lnTo>
                <a:lnTo>
                  <a:pt x="299" y="2692"/>
                </a:lnTo>
                <a:lnTo>
                  <a:pt x="307" y="2708"/>
                </a:lnTo>
                <a:lnTo>
                  <a:pt x="318" y="2723"/>
                </a:lnTo>
                <a:lnTo>
                  <a:pt x="334" y="2731"/>
                </a:lnTo>
                <a:lnTo>
                  <a:pt x="349" y="2735"/>
                </a:lnTo>
                <a:lnTo>
                  <a:pt x="365" y="2731"/>
                </a:lnTo>
                <a:lnTo>
                  <a:pt x="381" y="2719"/>
                </a:lnTo>
                <a:lnTo>
                  <a:pt x="381" y="2719"/>
                </a:lnTo>
                <a:lnTo>
                  <a:pt x="396" y="2704"/>
                </a:lnTo>
                <a:lnTo>
                  <a:pt x="408" y="2696"/>
                </a:lnTo>
                <a:lnTo>
                  <a:pt x="419" y="2696"/>
                </a:lnTo>
                <a:lnTo>
                  <a:pt x="431" y="2696"/>
                </a:lnTo>
                <a:lnTo>
                  <a:pt x="439" y="2704"/>
                </a:lnTo>
                <a:lnTo>
                  <a:pt x="447" y="2715"/>
                </a:lnTo>
                <a:lnTo>
                  <a:pt x="450" y="2731"/>
                </a:lnTo>
                <a:lnTo>
                  <a:pt x="454" y="2750"/>
                </a:lnTo>
                <a:lnTo>
                  <a:pt x="454" y="2750"/>
                </a:lnTo>
                <a:lnTo>
                  <a:pt x="454" y="2754"/>
                </a:lnTo>
                <a:lnTo>
                  <a:pt x="458" y="2758"/>
                </a:lnTo>
                <a:lnTo>
                  <a:pt x="462" y="2766"/>
                </a:lnTo>
                <a:lnTo>
                  <a:pt x="470" y="2770"/>
                </a:lnTo>
                <a:lnTo>
                  <a:pt x="485" y="2774"/>
                </a:lnTo>
                <a:lnTo>
                  <a:pt x="505" y="2774"/>
                </a:lnTo>
                <a:lnTo>
                  <a:pt x="532" y="2770"/>
                </a:lnTo>
                <a:lnTo>
                  <a:pt x="551" y="2789"/>
                </a:lnTo>
                <a:lnTo>
                  <a:pt x="598" y="2851"/>
                </a:lnTo>
                <a:lnTo>
                  <a:pt x="598" y="2851"/>
                </a:lnTo>
                <a:lnTo>
                  <a:pt x="614" y="2863"/>
                </a:lnTo>
                <a:lnTo>
                  <a:pt x="633" y="2875"/>
                </a:lnTo>
                <a:lnTo>
                  <a:pt x="656" y="2882"/>
                </a:lnTo>
                <a:lnTo>
                  <a:pt x="656" y="2882"/>
                </a:lnTo>
                <a:lnTo>
                  <a:pt x="660" y="2890"/>
                </a:lnTo>
                <a:lnTo>
                  <a:pt x="672" y="2914"/>
                </a:lnTo>
                <a:lnTo>
                  <a:pt x="672" y="2921"/>
                </a:lnTo>
                <a:lnTo>
                  <a:pt x="668" y="2929"/>
                </a:lnTo>
                <a:lnTo>
                  <a:pt x="656" y="2933"/>
                </a:lnTo>
                <a:lnTo>
                  <a:pt x="637" y="2933"/>
                </a:lnTo>
                <a:lnTo>
                  <a:pt x="637" y="2933"/>
                </a:lnTo>
                <a:lnTo>
                  <a:pt x="621" y="2933"/>
                </a:lnTo>
                <a:lnTo>
                  <a:pt x="598" y="2941"/>
                </a:lnTo>
                <a:lnTo>
                  <a:pt x="579" y="2952"/>
                </a:lnTo>
                <a:lnTo>
                  <a:pt x="555" y="2964"/>
                </a:lnTo>
                <a:lnTo>
                  <a:pt x="520" y="2987"/>
                </a:lnTo>
                <a:lnTo>
                  <a:pt x="505" y="2999"/>
                </a:lnTo>
                <a:lnTo>
                  <a:pt x="505" y="2999"/>
                </a:lnTo>
                <a:lnTo>
                  <a:pt x="509" y="3011"/>
                </a:lnTo>
                <a:lnTo>
                  <a:pt x="513" y="3038"/>
                </a:lnTo>
                <a:lnTo>
                  <a:pt x="509" y="3049"/>
                </a:lnTo>
                <a:lnTo>
                  <a:pt x="501" y="3061"/>
                </a:lnTo>
                <a:lnTo>
                  <a:pt x="485" y="3069"/>
                </a:lnTo>
                <a:lnTo>
                  <a:pt x="462" y="3073"/>
                </a:lnTo>
                <a:lnTo>
                  <a:pt x="462" y="3073"/>
                </a:lnTo>
                <a:lnTo>
                  <a:pt x="458" y="3081"/>
                </a:lnTo>
                <a:lnTo>
                  <a:pt x="447" y="3096"/>
                </a:lnTo>
                <a:lnTo>
                  <a:pt x="443" y="3108"/>
                </a:lnTo>
                <a:lnTo>
                  <a:pt x="443" y="3116"/>
                </a:lnTo>
                <a:lnTo>
                  <a:pt x="447" y="3127"/>
                </a:lnTo>
                <a:lnTo>
                  <a:pt x="454" y="3135"/>
                </a:lnTo>
                <a:lnTo>
                  <a:pt x="454" y="3135"/>
                </a:lnTo>
                <a:lnTo>
                  <a:pt x="466" y="3158"/>
                </a:lnTo>
                <a:lnTo>
                  <a:pt x="474" y="3182"/>
                </a:lnTo>
                <a:lnTo>
                  <a:pt x="478" y="3201"/>
                </a:lnTo>
                <a:lnTo>
                  <a:pt x="485" y="3209"/>
                </a:lnTo>
                <a:lnTo>
                  <a:pt x="517" y="3209"/>
                </a:lnTo>
                <a:lnTo>
                  <a:pt x="517" y="3209"/>
                </a:lnTo>
                <a:lnTo>
                  <a:pt x="520" y="3213"/>
                </a:lnTo>
                <a:lnTo>
                  <a:pt x="524" y="3220"/>
                </a:lnTo>
                <a:lnTo>
                  <a:pt x="524" y="3236"/>
                </a:lnTo>
                <a:lnTo>
                  <a:pt x="517" y="3267"/>
                </a:lnTo>
                <a:lnTo>
                  <a:pt x="517" y="3267"/>
                </a:lnTo>
                <a:lnTo>
                  <a:pt x="517" y="3271"/>
                </a:lnTo>
                <a:lnTo>
                  <a:pt x="517" y="3286"/>
                </a:lnTo>
                <a:lnTo>
                  <a:pt x="517" y="3294"/>
                </a:lnTo>
                <a:lnTo>
                  <a:pt x="524" y="3306"/>
                </a:lnTo>
                <a:lnTo>
                  <a:pt x="532" y="3318"/>
                </a:lnTo>
                <a:lnTo>
                  <a:pt x="548" y="3329"/>
                </a:lnTo>
                <a:lnTo>
                  <a:pt x="540" y="3345"/>
                </a:lnTo>
                <a:lnTo>
                  <a:pt x="517" y="3364"/>
                </a:lnTo>
                <a:lnTo>
                  <a:pt x="517" y="3364"/>
                </a:lnTo>
                <a:lnTo>
                  <a:pt x="513" y="3376"/>
                </a:lnTo>
                <a:lnTo>
                  <a:pt x="509" y="3387"/>
                </a:lnTo>
                <a:lnTo>
                  <a:pt x="509" y="3399"/>
                </a:lnTo>
                <a:lnTo>
                  <a:pt x="509" y="3415"/>
                </a:lnTo>
                <a:lnTo>
                  <a:pt x="517" y="3430"/>
                </a:lnTo>
                <a:lnTo>
                  <a:pt x="532" y="3446"/>
                </a:lnTo>
                <a:lnTo>
                  <a:pt x="555" y="3461"/>
                </a:lnTo>
                <a:lnTo>
                  <a:pt x="555" y="3461"/>
                </a:lnTo>
                <a:lnTo>
                  <a:pt x="567" y="3465"/>
                </a:lnTo>
                <a:lnTo>
                  <a:pt x="579" y="3473"/>
                </a:lnTo>
                <a:lnTo>
                  <a:pt x="590" y="3485"/>
                </a:lnTo>
                <a:lnTo>
                  <a:pt x="602" y="3500"/>
                </a:lnTo>
                <a:lnTo>
                  <a:pt x="610" y="3520"/>
                </a:lnTo>
                <a:lnTo>
                  <a:pt x="614" y="3547"/>
                </a:lnTo>
                <a:lnTo>
                  <a:pt x="614" y="3578"/>
                </a:lnTo>
                <a:lnTo>
                  <a:pt x="614" y="3656"/>
                </a:lnTo>
                <a:lnTo>
                  <a:pt x="606" y="3667"/>
                </a:lnTo>
                <a:lnTo>
                  <a:pt x="606" y="3667"/>
                </a:lnTo>
                <a:lnTo>
                  <a:pt x="602" y="3671"/>
                </a:lnTo>
                <a:lnTo>
                  <a:pt x="598" y="3687"/>
                </a:lnTo>
                <a:lnTo>
                  <a:pt x="598" y="3694"/>
                </a:lnTo>
                <a:lnTo>
                  <a:pt x="602" y="3702"/>
                </a:lnTo>
                <a:lnTo>
                  <a:pt x="610" y="3714"/>
                </a:lnTo>
                <a:lnTo>
                  <a:pt x="625" y="3729"/>
                </a:lnTo>
                <a:lnTo>
                  <a:pt x="625" y="3729"/>
                </a:lnTo>
                <a:lnTo>
                  <a:pt x="629" y="3733"/>
                </a:lnTo>
                <a:lnTo>
                  <a:pt x="633" y="3741"/>
                </a:lnTo>
                <a:lnTo>
                  <a:pt x="633" y="3764"/>
                </a:lnTo>
                <a:lnTo>
                  <a:pt x="633" y="3795"/>
                </a:lnTo>
                <a:lnTo>
                  <a:pt x="633" y="3795"/>
                </a:lnTo>
                <a:lnTo>
                  <a:pt x="645" y="3807"/>
                </a:lnTo>
                <a:lnTo>
                  <a:pt x="680" y="3830"/>
                </a:lnTo>
                <a:lnTo>
                  <a:pt x="699" y="3838"/>
                </a:lnTo>
                <a:lnTo>
                  <a:pt x="719" y="3846"/>
                </a:lnTo>
                <a:lnTo>
                  <a:pt x="738" y="3846"/>
                </a:lnTo>
                <a:lnTo>
                  <a:pt x="746" y="3842"/>
                </a:lnTo>
                <a:lnTo>
                  <a:pt x="750" y="3834"/>
                </a:lnTo>
                <a:lnTo>
                  <a:pt x="750" y="3834"/>
                </a:lnTo>
                <a:lnTo>
                  <a:pt x="769" y="3811"/>
                </a:lnTo>
                <a:lnTo>
                  <a:pt x="788" y="3792"/>
                </a:lnTo>
                <a:lnTo>
                  <a:pt x="796" y="3784"/>
                </a:lnTo>
                <a:lnTo>
                  <a:pt x="808" y="3780"/>
                </a:lnTo>
                <a:lnTo>
                  <a:pt x="823" y="3780"/>
                </a:lnTo>
                <a:lnTo>
                  <a:pt x="847" y="3780"/>
                </a:lnTo>
                <a:lnTo>
                  <a:pt x="847" y="3780"/>
                </a:lnTo>
                <a:lnTo>
                  <a:pt x="854" y="3780"/>
                </a:lnTo>
                <a:lnTo>
                  <a:pt x="866" y="3776"/>
                </a:lnTo>
                <a:lnTo>
                  <a:pt x="886" y="3760"/>
                </a:lnTo>
                <a:lnTo>
                  <a:pt x="901" y="3741"/>
                </a:lnTo>
                <a:lnTo>
                  <a:pt x="917" y="3718"/>
                </a:lnTo>
                <a:lnTo>
                  <a:pt x="924" y="3690"/>
                </a:lnTo>
                <a:lnTo>
                  <a:pt x="932" y="3667"/>
                </a:lnTo>
                <a:lnTo>
                  <a:pt x="940" y="3636"/>
                </a:lnTo>
                <a:lnTo>
                  <a:pt x="940" y="3636"/>
                </a:lnTo>
                <a:lnTo>
                  <a:pt x="940" y="3632"/>
                </a:lnTo>
                <a:lnTo>
                  <a:pt x="948" y="3624"/>
                </a:lnTo>
                <a:lnTo>
                  <a:pt x="959" y="3617"/>
                </a:lnTo>
                <a:lnTo>
                  <a:pt x="971" y="3613"/>
                </a:lnTo>
                <a:lnTo>
                  <a:pt x="990" y="3613"/>
                </a:lnTo>
                <a:lnTo>
                  <a:pt x="1010" y="3617"/>
                </a:lnTo>
                <a:lnTo>
                  <a:pt x="1029" y="3628"/>
                </a:lnTo>
                <a:lnTo>
                  <a:pt x="1056" y="3644"/>
                </a:lnTo>
                <a:lnTo>
                  <a:pt x="1056" y="3644"/>
                </a:lnTo>
                <a:lnTo>
                  <a:pt x="1072" y="3663"/>
                </a:lnTo>
                <a:lnTo>
                  <a:pt x="1088" y="3683"/>
                </a:lnTo>
                <a:lnTo>
                  <a:pt x="1095" y="3698"/>
                </a:lnTo>
                <a:lnTo>
                  <a:pt x="1103" y="3718"/>
                </a:lnTo>
                <a:lnTo>
                  <a:pt x="1107" y="3741"/>
                </a:lnTo>
                <a:lnTo>
                  <a:pt x="1107" y="3753"/>
                </a:lnTo>
                <a:lnTo>
                  <a:pt x="1107" y="3753"/>
                </a:lnTo>
                <a:lnTo>
                  <a:pt x="1111" y="3753"/>
                </a:lnTo>
                <a:lnTo>
                  <a:pt x="1115" y="3757"/>
                </a:lnTo>
                <a:lnTo>
                  <a:pt x="1126" y="3757"/>
                </a:lnTo>
                <a:lnTo>
                  <a:pt x="1142" y="3749"/>
                </a:lnTo>
                <a:lnTo>
                  <a:pt x="1142" y="3749"/>
                </a:lnTo>
                <a:lnTo>
                  <a:pt x="1150" y="3745"/>
                </a:lnTo>
                <a:lnTo>
                  <a:pt x="1157" y="3749"/>
                </a:lnTo>
                <a:lnTo>
                  <a:pt x="1157" y="3753"/>
                </a:lnTo>
                <a:lnTo>
                  <a:pt x="1161" y="3764"/>
                </a:lnTo>
                <a:lnTo>
                  <a:pt x="1154" y="3784"/>
                </a:lnTo>
                <a:lnTo>
                  <a:pt x="1150" y="3792"/>
                </a:lnTo>
                <a:lnTo>
                  <a:pt x="1142" y="3799"/>
                </a:lnTo>
                <a:lnTo>
                  <a:pt x="1095" y="3873"/>
                </a:lnTo>
                <a:lnTo>
                  <a:pt x="1080" y="3877"/>
                </a:lnTo>
                <a:lnTo>
                  <a:pt x="1072" y="3873"/>
                </a:lnTo>
                <a:lnTo>
                  <a:pt x="1072" y="3873"/>
                </a:lnTo>
                <a:lnTo>
                  <a:pt x="1064" y="3869"/>
                </a:lnTo>
                <a:lnTo>
                  <a:pt x="1056" y="3869"/>
                </a:lnTo>
                <a:lnTo>
                  <a:pt x="1045" y="3873"/>
                </a:lnTo>
                <a:lnTo>
                  <a:pt x="1029" y="3877"/>
                </a:lnTo>
                <a:lnTo>
                  <a:pt x="1014" y="3889"/>
                </a:lnTo>
                <a:lnTo>
                  <a:pt x="998" y="3908"/>
                </a:lnTo>
                <a:lnTo>
                  <a:pt x="983" y="3935"/>
                </a:lnTo>
                <a:lnTo>
                  <a:pt x="990" y="3974"/>
                </a:lnTo>
                <a:lnTo>
                  <a:pt x="967" y="3994"/>
                </a:lnTo>
              </a:path>
            </a:pathLst>
          </a:custGeom>
          <a:noFill/>
          <a:ln w="123825">
            <a:solidFill>
              <a:srgbClr val="C9CAC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8231598" y="2576795"/>
            <a:ext cx="1246188" cy="1349375"/>
          </a:xfrm>
          <a:custGeom>
            <a:avLst/>
            <a:gdLst>
              <a:gd name="T0" fmla="*/ 326 w 785"/>
              <a:gd name="T1" fmla="*/ 843 h 850"/>
              <a:gd name="T2" fmla="*/ 284 w 785"/>
              <a:gd name="T3" fmla="*/ 823 h 850"/>
              <a:gd name="T4" fmla="*/ 186 w 785"/>
              <a:gd name="T5" fmla="*/ 831 h 850"/>
              <a:gd name="T6" fmla="*/ 66 w 785"/>
              <a:gd name="T7" fmla="*/ 823 h 850"/>
              <a:gd name="T8" fmla="*/ 27 w 785"/>
              <a:gd name="T9" fmla="*/ 746 h 850"/>
              <a:gd name="T10" fmla="*/ 16 w 785"/>
              <a:gd name="T11" fmla="*/ 676 h 850"/>
              <a:gd name="T12" fmla="*/ 4 w 785"/>
              <a:gd name="T13" fmla="*/ 614 h 850"/>
              <a:gd name="T14" fmla="*/ 0 w 785"/>
              <a:gd name="T15" fmla="*/ 590 h 850"/>
              <a:gd name="T16" fmla="*/ 27 w 785"/>
              <a:gd name="T17" fmla="*/ 536 h 850"/>
              <a:gd name="T18" fmla="*/ 120 w 785"/>
              <a:gd name="T19" fmla="*/ 489 h 850"/>
              <a:gd name="T20" fmla="*/ 183 w 785"/>
              <a:gd name="T21" fmla="*/ 485 h 850"/>
              <a:gd name="T22" fmla="*/ 218 w 785"/>
              <a:gd name="T23" fmla="*/ 458 h 850"/>
              <a:gd name="T24" fmla="*/ 202 w 785"/>
              <a:gd name="T25" fmla="*/ 369 h 850"/>
              <a:gd name="T26" fmla="*/ 210 w 785"/>
              <a:gd name="T27" fmla="*/ 338 h 850"/>
              <a:gd name="T28" fmla="*/ 221 w 785"/>
              <a:gd name="T29" fmla="*/ 326 h 850"/>
              <a:gd name="T30" fmla="*/ 249 w 785"/>
              <a:gd name="T31" fmla="*/ 248 h 850"/>
              <a:gd name="T32" fmla="*/ 249 w 785"/>
              <a:gd name="T33" fmla="*/ 190 h 850"/>
              <a:gd name="T34" fmla="*/ 221 w 785"/>
              <a:gd name="T35" fmla="*/ 159 h 850"/>
              <a:gd name="T36" fmla="*/ 171 w 785"/>
              <a:gd name="T37" fmla="*/ 140 h 850"/>
              <a:gd name="T38" fmla="*/ 163 w 785"/>
              <a:gd name="T39" fmla="*/ 108 h 850"/>
              <a:gd name="T40" fmla="*/ 163 w 785"/>
              <a:gd name="T41" fmla="*/ 54 h 850"/>
              <a:gd name="T42" fmla="*/ 151 w 785"/>
              <a:gd name="T43" fmla="*/ 27 h 850"/>
              <a:gd name="T44" fmla="*/ 252 w 785"/>
              <a:gd name="T45" fmla="*/ 7 h 850"/>
              <a:gd name="T46" fmla="*/ 326 w 785"/>
              <a:gd name="T47" fmla="*/ 0 h 850"/>
              <a:gd name="T48" fmla="*/ 342 w 785"/>
              <a:gd name="T49" fmla="*/ 0 h 850"/>
              <a:gd name="T50" fmla="*/ 357 w 785"/>
              <a:gd name="T51" fmla="*/ 27 h 850"/>
              <a:gd name="T52" fmla="*/ 350 w 785"/>
              <a:gd name="T53" fmla="*/ 74 h 850"/>
              <a:gd name="T54" fmla="*/ 373 w 785"/>
              <a:gd name="T55" fmla="*/ 105 h 850"/>
              <a:gd name="T56" fmla="*/ 420 w 785"/>
              <a:gd name="T57" fmla="*/ 120 h 850"/>
              <a:gd name="T58" fmla="*/ 447 w 785"/>
              <a:gd name="T59" fmla="*/ 112 h 850"/>
              <a:gd name="T60" fmla="*/ 466 w 785"/>
              <a:gd name="T61" fmla="*/ 124 h 850"/>
              <a:gd name="T62" fmla="*/ 470 w 785"/>
              <a:gd name="T63" fmla="*/ 147 h 850"/>
              <a:gd name="T64" fmla="*/ 478 w 785"/>
              <a:gd name="T65" fmla="*/ 190 h 850"/>
              <a:gd name="T66" fmla="*/ 489 w 785"/>
              <a:gd name="T67" fmla="*/ 225 h 850"/>
              <a:gd name="T68" fmla="*/ 470 w 785"/>
              <a:gd name="T69" fmla="*/ 248 h 850"/>
              <a:gd name="T70" fmla="*/ 482 w 785"/>
              <a:gd name="T71" fmla="*/ 272 h 850"/>
              <a:gd name="T72" fmla="*/ 540 w 785"/>
              <a:gd name="T73" fmla="*/ 322 h 850"/>
              <a:gd name="T74" fmla="*/ 625 w 785"/>
              <a:gd name="T75" fmla="*/ 299 h 850"/>
              <a:gd name="T76" fmla="*/ 719 w 785"/>
              <a:gd name="T77" fmla="*/ 303 h 850"/>
              <a:gd name="T78" fmla="*/ 765 w 785"/>
              <a:gd name="T79" fmla="*/ 307 h 850"/>
              <a:gd name="T80" fmla="*/ 785 w 785"/>
              <a:gd name="T81" fmla="*/ 365 h 850"/>
              <a:gd name="T82" fmla="*/ 781 w 785"/>
              <a:gd name="T83" fmla="*/ 423 h 850"/>
              <a:gd name="T84" fmla="*/ 746 w 785"/>
              <a:gd name="T85" fmla="*/ 470 h 850"/>
              <a:gd name="T86" fmla="*/ 734 w 785"/>
              <a:gd name="T87" fmla="*/ 505 h 850"/>
              <a:gd name="T88" fmla="*/ 684 w 785"/>
              <a:gd name="T89" fmla="*/ 516 h 850"/>
              <a:gd name="T90" fmla="*/ 649 w 785"/>
              <a:gd name="T91" fmla="*/ 575 h 850"/>
              <a:gd name="T92" fmla="*/ 540 w 785"/>
              <a:gd name="T93" fmla="*/ 715 h 850"/>
              <a:gd name="T94" fmla="*/ 486 w 785"/>
              <a:gd name="T95" fmla="*/ 773 h 850"/>
              <a:gd name="T96" fmla="*/ 381 w 785"/>
              <a:gd name="T97" fmla="*/ 835 h 8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85" h="850">
                <a:moveTo>
                  <a:pt x="334" y="850"/>
                </a:moveTo>
                <a:lnTo>
                  <a:pt x="334" y="850"/>
                </a:lnTo>
                <a:lnTo>
                  <a:pt x="326" y="843"/>
                </a:lnTo>
                <a:lnTo>
                  <a:pt x="315" y="835"/>
                </a:lnTo>
                <a:lnTo>
                  <a:pt x="303" y="827"/>
                </a:lnTo>
                <a:lnTo>
                  <a:pt x="284" y="823"/>
                </a:lnTo>
                <a:lnTo>
                  <a:pt x="256" y="819"/>
                </a:lnTo>
                <a:lnTo>
                  <a:pt x="225" y="823"/>
                </a:lnTo>
                <a:lnTo>
                  <a:pt x="186" y="831"/>
                </a:lnTo>
                <a:lnTo>
                  <a:pt x="78" y="831"/>
                </a:lnTo>
                <a:lnTo>
                  <a:pt x="78" y="831"/>
                </a:lnTo>
                <a:lnTo>
                  <a:pt x="66" y="823"/>
                </a:lnTo>
                <a:lnTo>
                  <a:pt x="47" y="792"/>
                </a:lnTo>
                <a:lnTo>
                  <a:pt x="35" y="769"/>
                </a:lnTo>
                <a:lnTo>
                  <a:pt x="27" y="746"/>
                </a:lnTo>
                <a:lnTo>
                  <a:pt x="19" y="715"/>
                </a:lnTo>
                <a:lnTo>
                  <a:pt x="16" y="676"/>
                </a:lnTo>
                <a:lnTo>
                  <a:pt x="16" y="676"/>
                </a:lnTo>
                <a:lnTo>
                  <a:pt x="12" y="652"/>
                </a:lnTo>
                <a:lnTo>
                  <a:pt x="8" y="629"/>
                </a:lnTo>
                <a:lnTo>
                  <a:pt x="4" y="614"/>
                </a:lnTo>
                <a:lnTo>
                  <a:pt x="4" y="614"/>
                </a:lnTo>
                <a:lnTo>
                  <a:pt x="0" y="606"/>
                </a:lnTo>
                <a:lnTo>
                  <a:pt x="0" y="590"/>
                </a:lnTo>
                <a:lnTo>
                  <a:pt x="4" y="575"/>
                </a:lnTo>
                <a:lnTo>
                  <a:pt x="12" y="555"/>
                </a:lnTo>
                <a:lnTo>
                  <a:pt x="27" y="536"/>
                </a:lnTo>
                <a:lnTo>
                  <a:pt x="50" y="520"/>
                </a:lnTo>
                <a:lnTo>
                  <a:pt x="82" y="501"/>
                </a:lnTo>
                <a:lnTo>
                  <a:pt x="120" y="489"/>
                </a:lnTo>
                <a:lnTo>
                  <a:pt x="167" y="485"/>
                </a:lnTo>
                <a:lnTo>
                  <a:pt x="167" y="485"/>
                </a:lnTo>
                <a:lnTo>
                  <a:pt x="183" y="485"/>
                </a:lnTo>
                <a:lnTo>
                  <a:pt x="194" y="481"/>
                </a:lnTo>
                <a:lnTo>
                  <a:pt x="206" y="474"/>
                </a:lnTo>
                <a:lnTo>
                  <a:pt x="218" y="458"/>
                </a:lnTo>
                <a:lnTo>
                  <a:pt x="221" y="439"/>
                </a:lnTo>
                <a:lnTo>
                  <a:pt x="218" y="408"/>
                </a:lnTo>
                <a:lnTo>
                  <a:pt x="202" y="369"/>
                </a:lnTo>
                <a:lnTo>
                  <a:pt x="202" y="369"/>
                </a:lnTo>
                <a:lnTo>
                  <a:pt x="202" y="349"/>
                </a:lnTo>
                <a:lnTo>
                  <a:pt x="210" y="338"/>
                </a:lnTo>
                <a:lnTo>
                  <a:pt x="214" y="330"/>
                </a:lnTo>
                <a:lnTo>
                  <a:pt x="221" y="326"/>
                </a:lnTo>
                <a:lnTo>
                  <a:pt x="221" y="326"/>
                </a:lnTo>
                <a:lnTo>
                  <a:pt x="233" y="303"/>
                </a:lnTo>
                <a:lnTo>
                  <a:pt x="241" y="279"/>
                </a:lnTo>
                <a:lnTo>
                  <a:pt x="249" y="248"/>
                </a:lnTo>
                <a:lnTo>
                  <a:pt x="252" y="217"/>
                </a:lnTo>
                <a:lnTo>
                  <a:pt x="249" y="206"/>
                </a:lnTo>
                <a:lnTo>
                  <a:pt x="249" y="190"/>
                </a:lnTo>
                <a:lnTo>
                  <a:pt x="241" y="178"/>
                </a:lnTo>
                <a:lnTo>
                  <a:pt x="233" y="167"/>
                </a:lnTo>
                <a:lnTo>
                  <a:pt x="221" y="159"/>
                </a:lnTo>
                <a:lnTo>
                  <a:pt x="206" y="155"/>
                </a:lnTo>
                <a:lnTo>
                  <a:pt x="171" y="140"/>
                </a:lnTo>
                <a:lnTo>
                  <a:pt x="171" y="140"/>
                </a:lnTo>
                <a:lnTo>
                  <a:pt x="167" y="136"/>
                </a:lnTo>
                <a:lnTo>
                  <a:pt x="163" y="128"/>
                </a:lnTo>
                <a:lnTo>
                  <a:pt x="163" y="108"/>
                </a:lnTo>
                <a:lnTo>
                  <a:pt x="163" y="81"/>
                </a:lnTo>
                <a:lnTo>
                  <a:pt x="163" y="81"/>
                </a:lnTo>
                <a:lnTo>
                  <a:pt x="163" y="54"/>
                </a:lnTo>
                <a:lnTo>
                  <a:pt x="159" y="35"/>
                </a:lnTo>
                <a:lnTo>
                  <a:pt x="151" y="27"/>
                </a:lnTo>
                <a:lnTo>
                  <a:pt x="151" y="27"/>
                </a:lnTo>
                <a:lnTo>
                  <a:pt x="198" y="4"/>
                </a:lnTo>
                <a:lnTo>
                  <a:pt x="198" y="4"/>
                </a:lnTo>
                <a:lnTo>
                  <a:pt x="252" y="7"/>
                </a:lnTo>
                <a:lnTo>
                  <a:pt x="295" y="7"/>
                </a:lnTo>
                <a:lnTo>
                  <a:pt x="315" y="4"/>
                </a:lnTo>
                <a:lnTo>
                  <a:pt x="326" y="0"/>
                </a:lnTo>
                <a:lnTo>
                  <a:pt x="326" y="0"/>
                </a:lnTo>
                <a:lnTo>
                  <a:pt x="334" y="0"/>
                </a:lnTo>
                <a:lnTo>
                  <a:pt x="342" y="0"/>
                </a:lnTo>
                <a:lnTo>
                  <a:pt x="346" y="4"/>
                </a:lnTo>
                <a:lnTo>
                  <a:pt x="353" y="11"/>
                </a:lnTo>
                <a:lnTo>
                  <a:pt x="357" y="27"/>
                </a:lnTo>
                <a:lnTo>
                  <a:pt x="357" y="46"/>
                </a:lnTo>
                <a:lnTo>
                  <a:pt x="350" y="74"/>
                </a:lnTo>
                <a:lnTo>
                  <a:pt x="350" y="74"/>
                </a:lnTo>
                <a:lnTo>
                  <a:pt x="357" y="85"/>
                </a:lnTo>
                <a:lnTo>
                  <a:pt x="361" y="93"/>
                </a:lnTo>
                <a:lnTo>
                  <a:pt x="373" y="105"/>
                </a:lnTo>
                <a:lnTo>
                  <a:pt x="385" y="116"/>
                </a:lnTo>
                <a:lnTo>
                  <a:pt x="400" y="120"/>
                </a:lnTo>
                <a:lnTo>
                  <a:pt x="420" y="120"/>
                </a:lnTo>
                <a:lnTo>
                  <a:pt x="443" y="112"/>
                </a:lnTo>
                <a:lnTo>
                  <a:pt x="443" y="112"/>
                </a:lnTo>
                <a:lnTo>
                  <a:pt x="447" y="112"/>
                </a:lnTo>
                <a:lnTo>
                  <a:pt x="458" y="112"/>
                </a:lnTo>
                <a:lnTo>
                  <a:pt x="462" y="116"/>
                </a:lnTo>
                <a:lnTo>
                  <a:pt x="466" y="124"/>
                </a:lnTo>
                <a:lnTo>
                  <a:pt x="470" y="132"/>
                </a:lnTo>
                <a:lnTo>
                  <a:pt x="470" y="147"/>
                </a:lnTo>
                <a:lnTo>
                  <a:pt x="470" y="147"/>
                </a:lnTo>
                <a:lnTo>
                  <a:pt x="466" y="155"/>
                </a:lnTo>
                <a:lnTo>
                  <a:pt x="470" y="171"/>
                </a:lnTo>
                <a:lnTo>
                  <a:pt x="478" y="190"/>
                </a:lnTo>
                <a:lnTo>
                  <a:pt x="486" y="198"/>
                </a:lnTo>
                <a:lnTo>
                  <a:pt x="493" y="206"/>
                </a:lnTo>
                <a:lnTo>
                  <a:pt x="489" y="225"/>
                </a:lnTo>
                <a:lnTo>
                  <a:pt x="489" y="225"/>
                </a:lnTo>
                <a:lnTo>
                  <a:pt x="482" y="233"/>
                </a:lnTo>
                <a:lnTo>
                  <a:pt x="470" y="248"/>
                </a:lnTo>
                <a:lnTo>
                  <a:pt x="470" y="256"/>
                </a:lnTo>
                <a:lnTo>
                  <a:pt x="470" y="264"/>
                </a:lnTo>
                <a:lnTo>
                  <a:pt x="482" y="272"/>
                </a:lnTo>
                <a:lnTo>
                  <a:pt x="497" y="279"/>
                </a:lnTo>
                <a:lnTo>
                  <a:pt x="540" y="322"/>
                </a:lnTo>
                <a:lnTo>
                  <a:pt x="540" y="322"/>
                </a:lnTo>
                <a:lnTo>
                  <a:pt x="575" y="318"/>
                </a:lnTo>
                <a:lnTo>
                  <a:pt x="610" y="307"/>
                </a:lnTo>
                <a:lnTo>
                  <a:pt x="625" y="299"/>
                </a:lnTo>
                <a:lnTo>
                  <a:pt x="641" y="287"/>
                </a:lnTo>
                <a:lnTo>
                  <a:pt x="676" y="287"/>
                </a:lnTo>
                <a:lnTo>
                  <a:pt x="719" y="303"/>
                </a:lnTo>
                <a:lnTo>
                  <a:pt x="761" y="303"/>
                </a:lnTo>
                <a:lnTo>
                  <a:pt x="761" y="303"/>
                </a:lnTo>
                <a:lnTo>
                  <a:pt x="765" y="307"/>
                </a:lnTo>
                <a:lnTo>
                  <a:pt x="777" y="330"/>
                </a:lnTo>
                <a:lnTo>
                  <a:pt x="781" y="345"/>
                </a:lnTo>
                <a:lnTo>
                  <a:pt x="785" y="365"/>
                </a:lnTo>
                <a:lnTo>
                  <a:pt x="785" y="392"/>
                </a:lnTo>
                <a:lnTo>
                  <a:pt x="781" y="423"/>
                </a:lnTo>
                <a:lnTo>
                  <a:pt x="781" y="423"/>
                </a:lnTo>
                <a:lnTo>
                  <a:pt x="765" y="446"/>
                </a:lnTo>
                <a:lnTo>
                  <a:pt x="754" y="462"/>
                </a:lnTo>
                <a:lnTo>
                  <a:pt x="746" y="470"/>
                </a:lnTo>
                <a:lnTo>
                  <a:pt x="746" y="501"/>
                </a:lnTo>
                <a:lnTo>
                  <a:pt x="746" y="501"/>
                </a:lnTo>
                <a:lnTo>
                  <a:pt x="734" y="505"/>
                </a:lnTo>
                <a:lnTo>
                  <a:pt x="719" y="505"/>
                </a:lnTo>
                <a:lnTo>
                  <a:pt x="703" y="509"/>
                </a:lnTo>
                <a:lnTo>
                  <a:pt x="684" y="516"/>
                </a:lnTo>
                <a:lnTo>
                  <a:pt x="668" y="532"/>
                </a:lnTo>
                <a:lnTo>
                  <a:pt x="657" y="547"/>
                </a:lnTo>
                <a:lnTo>
                  <a:pt x="649" y="575"/>
                </a:lnTo>
                <a:lnTo>
                  <a:pt x="571" y="660"/>
                </a:lnTo>
                <a:lnTo>
                  <a:pt x="540" y="715"/>
                </a:lnTo>
                <a:lnTo>
                  <a:pt x="540" y="715"/>
                </a:lnTo>
                <a:lnTo>
                  <a:pt x="524" y="730"/>
                </a:lnTo>
                <a:lnTo>
                  <a:pt x="509" y="749"/>
                </a:lnTo>
                <a:lnTo>
                  <a:pt x="486" y="773"/>
                </a:lnTo>
                <a:lnTo>
                  <a:pt x="455" y="796"/>
                </a:lnTo>
                <a:lnTo>
                  <a:pt x="420" y="816"/>
                </a:lnTo>
                <a:lnTo>
                  <a:pt x="381" y="835"/>
                </a:lnTo>
                <a:lnTo>
                  <a:pt x="334" y="850"/>
                </a:lnTo>
                <a:lnTo>
                  <a:pt x="334" y="850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7177498" y="4173820"/>
            <a:ext cx="2046288" cy="1862138"/>
          </a:xfrm>
          <a:custGeom>
            <a:avLst/>
            <a:gdLst>
              <a:gd name="T0" fmla="*/ 1130 w 1289"/>
              <a:gd name="T1" fmla="*/ 260 h 1173"/>
              <a:gd name="T2" fmla="*/ 986 w 1289"/>
              <a:gd name="T3" fmla="*/ 245 h 1173"/>
              <a:gd name="T4" fmla="*/ 889 w 1289"/>
              <a:gd name="T5" fmla="*/ 151 h 1173"/>
              <a:gd name="T6" fmla="*/ 850 w 1289"/>
              <a:gd name="T7" fmla="*/ 0 h 1173"/>
              <a:gd name="T8" fmla="*/ 835 w 1289"/>
              <a:gd name="T9" fmla="*/ 23 h 1173"/>
              <a:gd name="T10" fmla="*/ 773 w 1289"/>
              <a:gd name="T11" fmla="*/ 85 h 1173"/>
              <a:gd name="T12" fmla="*/ 699 w 1289"/>
              <a:gd name="T13" fmla="*/ 132 h 1173"/>
              <a:gd name="T14" fmla="*/ 633 w 1289"/>
              <a:gd name="T15" fmla="*/ 186 h 1173"/>
              <a:gd name="T16" fmla="*/ 606 w 1289"/>
              <a:gd name="T17" fmla="*/ 182 h 1173"/>
              <a:gd name="T18" fmla="*/ 551 w 1289"/>
              <a:gd name="T19" fmla="*/ 163 h 1173"/>
              <a:gd name="T20" fmla="*/ 493 w 1289"/>
              <a:gd name="T21" fmla="*/ 194 h 1173"/>
              <a:gd name="T22" fmla="*/ 524 w 1289"/>
              <a:gd name="T23" fmla="*/ 97 h 1173"/>
              <a:gd name="T24" fmla="*/ 501 w 1289"/>
              <a:gd name="T25" fmla="*/ 81 h 1173"/>
              <a:gd name="T26" fmla="*/ 419 w 1289"/>
              <a:gd name="T27" fmla="*/ 85 h 1173"/>
              <a:gd name="T28" fmla="*/ 349 w 1289"/>
              <a:gd name="T29" fmla="*/ 116 h 1173"/>
              <a:gd name="T30" fmla="*/ 283 w 1289"/>
              <a:gd name="T31" fmla="*/ 144 h 1173"/>
              <a:gd name="T32" fmla="*/ 229 w 1289"/>
              <a:gd name="T33" fmla="*/ 116 h 1173"/>
              <a:gd name="T34" fmla="*/ 163 w 1289"/>
              <a:gd name="T35" fmla="*/ 167 h 1173"/>
              <a:gd name="T36" fmla="*/ 171 w 1289"/>
              <a:gd name="T37" fmla="*/ 194 h 1173"/>
              <a:gd name="T38" fmla="*/ 229 w 1289"/>
              <a:gd name="T39" fmla="*/ 241 h 1173"/>
              <a:gd name="T40" fmla="*/ 194 w 1289"/>
              <a:gd name="T41" fmla="*/ 260 h 1173"/>
              <a:gd name="T42" fmla="*/ 77 w 1289"/>
              <a:gd name="T43" fmla="*/ 315 h 1173"/>
              <a:gd name="T44" fmla="*/ 66 w 1289"/>
              <a:gd name="T45" fmla="*/ 377 h 1173"/>
              <a:gd name="T46" fmla="*/ 15 w 1289"/>
              <a:gd name="T47" fmla="*/ 408 h 1173"/>
              <a:gd name="T48" fmla="*/ 11 w 1289"/>
              <a:gd name="T49" fmla="*/ 462 h 1173"/>
              <a:gd name="T50" fmla="*/ 42 w 1289"/>
              <a:gd name="T51" fmla="*/ 536 h 1173"/>
              <a:gd name="T52" fmla="*/ 81 w 1289"/>
              <a:gd name="T53" fmla="*/ 567 h 1173"/>
              <a:gd name="T54" fmla="*/ 74 w 1289"/>
              <a:gd name="T55" fmla="*/ 621 h 1173"/>
              <a:gd name="T56" fmla="*/ 74 w 1289"/>
              <a:gd name="T57" fmla="*/ 691 h 1173"/>
              <a:gd name="T58" fmla="*/ 66 w 1289"/>
              <a:gd name="T59" fmla="*/ 742 h 1173"/>
              <a:gd name="T60" fmla="*/ 124 w 1289"/>
              <a:gd name="T61" fmla="*/ 796 h 1173"/>
              <a:gd name="T62" fmla="*/ 171 w 1289"/>
              <a:gd name="T63" fmla="*/ 874 h 1173"/>
              <a:gd name="T64" fmla="*/ 159 w 1289"/>
              <a:gd name="T65" fmla="*/ 1002 h 1173"/>
              <a:gd name="T66" fmla="*/ 182 w 1289"/>
              <a:gd name="T67" fmla="*/ 1057 h 1173"/>
              <a:gd name="T68" fmla="*/ 190 w 1289"/>
              <a:gd name="T69" fmla="*/ 1123 h 1173"/>
              <a:gd name="T70" fmla="*/ 276 w 1289"/>
              <a:gd name="T71" fmla="*/ 1173 h 1173"/>
              <a:gd name="T72" fmla="*/ 326 w 1289"/>
              <a:gd name="T73" fmla="*/ 1138 h 1173"/>
              <a:gd name="T74" fmla="*/ 404 w 1289"/>
              <a:gd name="T75" fmla="*/ 1107 h 1173"/>
              <a:gd name="T76" fmla="*/ 458 w 1289"/>
              <a:gd name="T77" fmla="*/ 1068 h 1173"/>
              <a:gd name="T78" fmla="*/ 497 w 1289"/>
              <a:gd name="T79" fmla="*/ 967 h 1173"/>
              <a:gd name="T80" fmla="*/ 544 w 1289"/>
              <a:gd name="T81" fmla="*/ 940 h 1173"/>
              <a:gd name="T82" fmla="*/ 610 w 1289"/>
              <a:gd name="T83" fmla="*/ 967 h 1173"/>
              <a:gd name="T84" fmla="*/ 687 w 1289"/>
              <a:gd name="T85" fmla="*/ 855 h 1173"/>
              <a:gd name="T86" fmla="*/ 726 w 1289"/>
              <a:gd name="T87" fmla="*/ 781 h 1173"/>
              <a:gd name="T88" fmla="*/ 707 w 1289"/>
              <a:gd name="T89" fmla="*/ 722 h 1173"/>
              <a:gd name="T90" fmla="*/ 777 w 1289"/>
              <a:gd name="T91" fmla="*/ 649 h 1173"/>
              <a:gd name="T92" fmla="*/ 843 w 1289"/>
              <a:gd name="T93" fmla="*/ 649 h 1173"/>
              <a:gd name="T94" fmla="*/ 928 w 1289"/>
              <a:gd name="T95" fmla="*/ 656 h 1173"/>
              <a:gd name="T96" fmla="*/ 951 w 1289"/>
              <a:gd name="T97" fmla="*/ 563 h 1173"/>
              <a:gd name="T98" fmla="*/ 1010 w 1289"/>
              <a:gd name="T99" fmla="*/ 497 h 1173"/>
              <a:gd name="T100" fmla="*/ 1119 w 1289"/>
              <a:gd name="T101" fmla="*/ 497 h 1173"/>
              <a:gd name="T102" fmla="*/ 1239 w 1289"/>
              <a:gd name="T103" fmla="*/ 431 h 1173"/>
              <a:gd name="T104" fmla="*/ 1274 w 1289"/>
              <a:gd name="T105" fmla="*/ 419 h 1173"/>
              <a:gd name="T106" fmla="*/ 1286 w 1289"/>
              <a:gd name="T107" fmla="*/ 326 h 1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89" h="1173">
                <a:moveTo>
                  <a:pt x="1286" y="326"/>
                </a:moveTo>
                <a:lnTo>
                  <a:pt x="1212" y="276"/>
                </a:lnTo>
                <a:lnTo>
                  <a:pt x="1169" y="276"/>
                </a:lnTo>
                <a:lnTo>
                  <a:pt x="1146" y="268"/>
                </a:lnTo>
                <a:lnTo>
                  <a:pt x="1130" y="260"/>
                </a:lnTo>
                <a:lnTo>
                  <a:pt x="1087" y="264"/>
                </a:lnTo>
                <a:lnTo>
                  <a:pt x="1060" y="264"/>
                </a:lnTo>
                <a:lnTo>
                  <a:pt x="1025" y="252"/>
                </a:lnTo>
                <a:lnTo>
                  <a:pt x="1010" y="252"/>
                </a:lnTo>
                <a:lnTo>
                  <a:pt x="986" y="245"/>
                </a:lnTo>
                <a:lnTo>
                  <a:pt x="986" y="245"/>
                </a:lnTo>
                <a:lnTo>
                  <a:pt x="924" y="202"/>
                </a:lnTo>
                <a:lnTo>
                  <a:pt x="924" y="202"/>
                </a:lnTo>
                <a:lnTo>
                  <a:pt x="905" y="179"/>
                </a:lnTo>
                <a:lnTo>
                  <a:pt x="889" y="151"/>
                </a:lnTo>
                <a:lnTo>
                  <a:pt x="878" y="116"/>
                </a:lnTo>
                <a:lnTo>
                  <a:pt x="866" y="81"/>
                </a:lnTo>
                <a:lnTo>
                  <a:pt x="854" y="27"/>
                </a:lnTo>
                <a:lnTo>
                  <a:pt x="850" y="0"/>
                </a:lnTo>
                <a:lnTo>
                  <a:pt x="850" y="0"/>
                </a:lnTo>
                <a:lnTo>
                  <a:pt x="850" y="0"/>
                </a:lnTo>
                <a:lnTo>
                  <a:pt x="843" y="12"/>
                </a:lnTo>
                <a:lnTo>
                  <a:pt x="843" y="12"/>
                </a:lnTo>
                <a:lnTo>
                  <a:pt x="839" y="15"/>
                </a:lnTo>
                <a:lnTo>
                  <a:pt x="835" y="23"/>
                </a:lnTo>
                <a:lnTo>
                  <a:pt x="812" y="39"/>
                </a:lnTo>
                <a:lnTo>
                  <a:pt x="784" y="58"/>
                </a:lnTo>
                <a:lnTo>
                  <a:pt x="784" y="58"/>
                </a:lnTo>
                <a:lnTo>
                  <a:pt x="781" y="74"/>
                </a:lnTo>
                <a:lnTo>
                  <a:pt x="773" y="85"/>
                </a:lnTo>
                <a:lnTo>
                  <a:pt x="753" y="105"/>
                </a:lnTo>
                <a:lnTo>
                  <a:pt x="738" y="116"/>
                </a:lnTo>
                <a:lnTo>
                  <a:pt x="726" y="124"/>
                </a:lnTo>
                <a:lnTo>
                  <a:pt x="726" y="124"/>
                </a:lnTo>
                <a:lnTo>
                  <a:pt x="699" y="132"/>
                </a:lnTo>
                <a:lnTo>
                  <a:pt x="676" y="140"/>
                </a:lnTo>
                <a:lnTo>
                  <a:pt x="676" y="140"/>
                </a:lnTo>
                <a:lnTo>
                  <a:pt x="660" y="163"/>
                </a:lnTo>
                <a:lnTo>
                  <a:pt x="648" y="179"/>
                </a:lnTo>
                <a:lnTo>
                  <a:pt x="633" y="186"/>
                </a:lnTo>
                <a:lnTo>
                  <a:pt x="625" y="190"/>
                </a:lnTo>
                <a:lnTo>
                  <a:pt x="617" y="186"/>
                </a:lnTo>
                <a:lnTo>
                  <a:pt x="610" y="186"/>
                </a:lnTo>
                <a:lnTo>
                  <a:pt x="606" y="182"/>
                </a:lnTo>
                <a:lnTo>
                  <a:pt x="606" y="182"/>
                </a:lnTo>
                <a:lnTo>
                  <a:pt x="602" y="175"/>
                </a:lnTo>
                <a:lnTo>
                  <a:pt x="586" y="163"/>
                </a:lnTo>
                <a:lnTo>
                  <a:pt x="579" y="159"/>
                </a:lnTo>
                <a:lnTo>
                  <a:pt x="567" y="159"/>
                </a:lnTo>
                <a:lnTo>
                  <a:pt x="551" y="163"/>
                </a:lnTo>
                <a:lnTo>
                  <a:pt x="540" y="171"/>
                </a:lnTo>
                <a:lnTo>
                  <a:pt x="540" y="171"/>
                </a:lnTo>
                <a:lnTo>
                  <a:pt x="505" y="194"/>
                </a:lnTo>
                <a:lnTo>
                  <a:pt x="497" y="198"/>
                </a:lnTo>
                <a:lnTo>
                  <a:pt x="493" y="194"/>
                </a:lnTo>
                <a:lnTo>
                  <a:pt x="493" y="186"/>
                </a:lnTo>
                <a:lnTo>
                  <a:pt x="497" y="171"/>
                </a:lnTo>
                <a:lnTo>
                  <a:pt x="512" y="132"/>
                </a:lnTo>
                <a:lnTo>
                  <a:pt x="512" y="132"/>
                </a:lnTo>
                <a:lnTo>
                  <a:pt x="524" y="97"/>
                </a:lnTo>
                <a:lnTo>
                  <a:pt x="524" y="85"/>
                </a:lnTo>
                <a:lnTo>
                  <a:pt x="520" y="81"/>
                </a:lnTo>
                <a:lnTo>
                  <a:pt x="516" y="78"/>
                </a:lnTo>
                <a:lnTo>
                  <a:pt x="512" y="78"/>
                </a:lnTo>
                <a:lnTo>
                  <a:pt x="501" y="81"/>
                </a:lnTo>
                <a:lnTo>
                  <a:pt x="501" y="81"/>
                </a:lnTo>
                <a:lnTo>
                  <a:pt x="485" y="85"/>
                </a:lnTo>
                <a:lnTo>
                  <a:pt x="458" y="85"/>
                </a:lnTo>
                <a:lnTo>
                  <a:pt x="419" y="85"/>
                </a:lnTo>
                <a:lnTo>
                  <a:pt x="419" y="85"/>
                </a:lnTo>
                <a:lnTo>
                  <a:pt x="411" y="85"/>
                </a:lnTo>
                <a:lnTo>
                  <a:pt x="392" y="89"/>
                </a:lnTo>
                <a:lnTo>
                  <a:pt x="373" y="97"/>
                </a:lnTo>
                <a:lnTo>
                  <a:pt x="349" y="116"/>
                </a:lnTo>
                <a:lnTo>
                  <a:pt x="349" y="116"/>
                </a:lnTo>
                <a:lnTo>
                  <a:pt x="338" y="128"/>
                </a:lnTo>
                <a:lnTo>
                  <a:pt x="326" y="136"/>
                </a:lnTo>
                <a:lnTo>
                  <a:pt x="314" y="144"/>
                </a:lnTo>
                <a:lnTo>
                  <a:pt x="299" y="148"/>
                </a:lnTo>
                <a:lnTo>
                  <a:pt x="283" y="144"/>
                </a:lnTo>
                <a:lnTo>
                  <a:pt x="268" y="140"/>
                </a:lnTo>
                <a:lnTo>
                  <a:pt x="252" y="132"/>
                </a:lnTo>
                <a:lnTo>
                  <a:pt x="237" y="124"/>
                </a:lnTo>
                <a:lnTo>
                  <a:pt x="237" y="124"/>
                </a:lnTo>
                <a:lnTo>
                  <a:pt x="229" y="116"/>
                </a:lnTo>
                <a:lnTo>
                  <a:pt x="221" y="116"/>
                </a:lnTo>
                <a:lnTo>
                  <a:pt x="206" y="116"/>
                </a:lnTo>
                <a:lnTo>
                  <a:pt x="194" y="124"/>
                </a:lnTo>
                <a:lnTo>
                  <a:pt x="178" y="140"/>
                </a:lnTo>
                <a:lnTo>
                  <a:pt x="163" y="167"/>
                </a:lnTo>
                <a:lnTo>
                  <a:pt x="155" y="179"/>
                </a:lnTo>
                <a:lnTo>
                  <a:pt x="155" y="179"/>
                </a:lnTo>
                <a:lnTo>
                  <a:pt x="155" y="182"/>
                </a:lnTo>
                <a:lnTo>
                  <a:pt x="155" y="182"/>
                </a:lnTo>
                <a:lnTo>
                  <a:pt x="171" y="194"/>
                </a:lnTo>
                <a:lnTo>
                  <a:pt x="190" y="202"/>
                </a:lnTo>
                <a:lnTo>
                  <a:pt x="213" y="210"/>
                </a:lnTo>
                <a:lnTo>
                  <a:pt x="213" y="210"/>
                </a:lnTo>
                <a:lnTo>
                  <a:pt x="217" y="221"/>
                </a:lnTo>
                <a:lnTo>
                  <a:pt x="229" y="241"/>
                </a:lnTo>
                <a:lnTo>
                  <a:pt x="229" y="249"/>
                </a:lnTo>
                <a:lnTo>
                  <a:pt x="225" y="256"/>
                </a:lnTo>
                <a:lnTo>
                  <a:pt x="213" y="264"/>
                </a:lnTo>
                <a:lnTo>
                  <a:pt x="194" y="260"/>
                </a:lnTo>
                <a:lnTo>
                  <a:pt x="194" y="260"/>
                </a:lnTo>
                <a:lnTo>
                  <a:pt x="178" y="264"/>
                </a:lnTo>
                <a:lnTo>
                  <a:pt x="155" y="268"/>
                </a:lnTo>
                <a:lnTo>
                  <a:pt x="136" y="280"/>
                </a:lnTo>
                <a:lnTo>
                  <a:pt x="112" y="291"/>
                </a:lnTo>
                <a:lnTo>
                  <a:pt x="77" y="315"/>
                </a:lnTo>
                <a:lnTo>
                  <a:pt x="62" y="326"/>
                </a:lnTo>
                <a:lnTo>
                  <a:pt x="62" y="326"/>
                </a:lnTo>
                <a:lnTo>
                  <a:pt x="66" y="338"/>
                </a:lnTo>
                <a:lnTo>
                  <a:pt x="70" y="365"/>
                </a:lnTo>
                <a:lnTo>
                  <a:pt x="66" y="377"/>
                </a:lnTo>
                <a:lnTo>
                  <a:pt x="58" y="388"/>
                </a:lnTo>
                <a:lnTo>
                  <a:pt x="42" y="400"/>
                </a:lnTo>
                <a:lnTo>
                  <a:pt x="19" y="400"/>
                </a:lnTo>
                <a:lnTo>
                  <a:pt x="19" y="400"/>
                </a:lnTo>
                <a:lnTo>
                  <a:pt x="15" y="408"/>
                </a:lnTo>
                <a:lnTo>
                  <a:pt x="4" y="423"/>
                </a:lnTo>
                <a:lnTo>
                  <a:pt x="0" y="435"/>
                </a:lnTo>
                <a:lnTo>
                  <a:pt x="0" y="447"/>
                </a:lnTo>
                <a:lnTo>
                  <a:pt x="4" y="454"/>
                </a:lnTo>
                <a:lnTo>
                  <a:pt x="11" y="462"/>
                </a:lnTo>
                <a:lnTo>
                  <a:pt x="11" y="462"/>
                </a:lnTo>
                <a:lnTo>
                  <a:pt x="23" y="489"/>
                </a:lnTo>
                <a:lnTo>
                  <a:pt x="31" y="509"/>
                </a:lnTo>
                <a:lnTo>
                  <a:pt x="35" y="532"/>
                </a:lnTo>
                <a:lnTo>
                  <a:pt x="42" y="536"/>
                </a:lnTo>
                <a:lnTo>
                  <a:pt x="74" y="540"/>
                </a:lnTo>
                <a:lnTo>
                  <a:pt x="74" y="540"/>
                </a:lnTo>
                <a:lnTo>
                  <a:pt x="77" y="540"/>
                </a:lnTo>
                <a:lnTo>
                  <a:pt x="81" y="548"/>
                </a:lnTo>
                <a:lnTo>
                  <a:pt x="81" y="567"/>
                </a:lnTo>
                <a:lnTo>
                  <a:pt x="74" y="594"/>
                </a:lnTo>
                <a:lnTo>
                  <a:pt x="74" y="594"/>
                </a:lnTo>
                <a:lnTo>
                  <a:pt x="74" y="598"/>
                </a:lnTo>
                <a:lnTo>
                  <a:pt x="74" y="614"/>
                </a:lnTo>
                <a:lnTo>
                  <a:pt x="74" y="621"/>
                </a:lnTo>
                <a:lnTo>
                  <a:pt x="81" y="633"/>
                </a:lnTo>
                <a:lnTo>
                  <a:pt x="89" y="645"/>
                </a:lnTo>
                <a:lnTo>
                  <a:pt x="105" y="660"/>
                </a:lnTo>
                <a:lnTo>
                  <a:pt x="97" y="672"/>
                </a:lnTo>
                <a:lnTo>
                  <a:pt x="74" y="691"/>
                </a:lnTo>
                <a:lnTo>
                  <a:pt x="74" y="691"/>
                </a:lnTo>
                <a:lnTo>
                  <a:pt x="70" y="703"/>
                </a:lnTo>
                <a:lnTo>
                  <a:pt x="66" y="715"/>
                </a:lnTo>
                <a:lnTo>
                  <a:pt x="66" y="726"/>
                </a:lnTo>
                <a:lnTo>
                  <a:pt x="66" y="742"/>
                </a:lnTo>
                <a:lnTo>
                  <a:pt x="74" y="757"/>
                </a:lnTo>
                <a:lnTo>
                  <a:pt x="89" y="777"/>
                </a:lnTo>
                <a:lnTo>
                  <a:pt x="112" y="792"/>
                </a:lnTo>
                <a:lnTo>
                  <a:pt x="112" y="792"/>
                </a:lnTo>
                <a:lnTo>
                  <a:pt x="124" y="796"/>
                </a:lnTo>
                <a:lnTo>
                  <a:pt x="136" y="800"/>
                </a:lnTo>
                <a:lnTo>
                  <a:pt x="147" y="812"/>
                </a:lnTo>
                <a:lnTo>
                  <a:pt x="159" y="827"/>
                </a:lnTo>
                <a:lnTo>
                  <a:pt x="167" y="847"/>
                </a:lnTo>
                <a:lnTo>
                  <a:pt x="171" y="874"/>
                </a:lnTo>
                <a:lnTo>
                  <a:pt x="171" y="909"/>
                </a:lnTo>
                <a:lnTo>
                  <a:pt x="171" y="987"/>
                </a:lnTo>
                <a:lnTo>
                  <a:pt x="163" y="998"/>
                </a:lnTo>
                <a:lnTo>
                  <a:pt x="163" y="998"/>
                </a:lnTo>
                <a:lnTo>
                  <a:pt x="159" y="1002"/>
                </a:lnTo>
                <a:lnTo>
                  <a:pt x="155" y="1014"/>
                </a:lnTo>
                <a:lnTo>
                  <a:pt x="155" y="1022"/>
                </a:lnTo>
                <a:lnTo>
                  <a:pt x="159" y="1033"/>
                </a:lnTo>
                <a:lnTo>
                  <a:pt x="167" y="1045"/>
                </a:lnTo>
                <a:lnTo>
                  <a:pt x="182" y="1057"/>
                </a:lnTo>
                <a:lnTo>
                  <a:pt x="182" y="1057"/>
                </a:lnTo>
                <a:lnTo>
                  <a:pt x="186" y="1060"/>
                </a:lnTo>
                <a:lnTo>
                  <a:pt x="190" y="1072"/>
                </a:lnTo>
                <a:lnTo>
                  <a:pt x="190" y="1095"/>
                </a:lnTo>
                <a:lnTo>
                  <a:pt x="190" y="1123"/>
                </a:lnTo>
                <a:lnTo>
                  <a:pt x="190" y="1123"/>
                </a:lnTo>
                <a:lnTo>
                  <a:pt x="202" y="1134"/>
                </a:lnTo>
                <a:lnTo>
                  <a:pt x="237" y="1158"/>
                </a:lnTo>
                <a:lnTo>
                  <a:pt x="256" y="1169"/>
                </a:lnTo>
                <a:lnTo>
                  <a:pt x="276" y="1173"/>
                </a:lnTo>
                <a:lnTo>
                  <a:pt x="295" y="1173"/>
                </a:lnTo>
                <a:lnTo>
                  <a:pt x="303" y="1169"/>
                </a:lnTo>
                <a:lnTo>
                  <a:pt x="307" y="1161"/>
                </a:lnTo>
                <a:lnTo>
                  <a:pt x="307" y="1161"/>
                </a:lnTo>
                <a:lnTo>
                  <a:pt x="326" y="1138"/>
                </a:lnTo>
                <a:lnTo>
                  <a:pt x="345" y="1119"/>
                </a:lnTo>
                <a:lnTo>
                  <a:pt x="353" y="1115"/>
                </a:lnTo>
                <a:lnTo>
                  <a:pt x="365" y="1111"/>
                </a:lnTo>
                <a:lnTo>
                  <a:pt x="380" y="1107"/>
                </a:lnTo>
                <a:lnTo>
                  <a:pt x="404" y="1107"/>
                </a:lnTo>
                <a:lnTo>
                  <a:pt x="404" y="1107"/>
                </a:lnTo>
                <a:lnTo>
                  <a:pt x="411" y="1107"/>
                </a:lnTo>
                <a:lnTo>
                  <a:pt x="423" y="1103"/>
                </a:lnTo>
                <a:lnTo>
                  <a:pt x="443" y="1092"/>
                </a:lnTo>
                <a:lnTo>
                  <a:pt x="458" y="1068"/>
                </a:lnTo>
                <a:lnTo>
                  <a:pt x="474" y="1045"/>
                </a:lnTo>
                <a:lnTo>
                  <a:pt x="481" y="1018"/>
                </a:lnTo>
                <a:lnTo>
                  <a:pt x="489" y="994"/>
                </a:lnTo>
                <a:lnTo>
                  <a:pt x="497" y="967"/>
                </a:lnTo>
                <a:lnTo>
                  <a:pt x="497" y="967"/>
                </a:lnTo>
                <a:lnTo>
                  <a:pt x="497" y="959"/>
                </a:lnTo>
                <a:lnTo>
                  <a:pt x="505" y="952"/>
                </a:lnTo>
                <a:lnTo>
                  <a:pt x="516" y="944"/>
                </a:lnTo>
                <a:lnTo>
                  <a:pt x="528" y="940"/>
                </a:lnTo>
                <a:lnTo>
                  <a:pt x="544" y="940"/>
                </a:lnTo>
                <a:lnTo>
                  <a:pt x="563" y="944"/>
                </a:lnTo>
                <a:lnTo>
                  <a:pt x="586" y="956"/>
                </a:lnTo>
                <a:lnTo>
                  <a:pt x="610" y="971"/>
                </a:lnTo>
                <a:lnTo>
                  <a:pt x="610" y="967"/>
                </a:lnTo>
                <a:lnTo>
                  <a:pt x="610" y="967"/>
                </a:lnTo>
                <a:lnTo>
                  <a:pt x="613" y="959"/>
                </a:lnTo>
                <a:lnTo>
                  <a:pt x="617" y="944"/>
                </a:lnTo>
                <a:lnTo>
                  <a:pt x="641" y="913"/>
                </a:lnTo>
                <a:lnTo>
                  <a:pt x="664" y="882"/>
                </a:lnTo>
                <a:lnTo>
                  <a:pt x="687" y="855"/>
                </a:lnTo>
                <a:lnTo>
                  <a:pt x="687" y="855"/>
                </a:lnTo>
                <a:lnTo>
                  <a:pt x="703" y="831"/>
                </a:lnTo>
                <a:lnTo>
                  <a:pt x="718" y="808"/>
                </a:lnTo>
                <a:lnTo>
                  <a:pt x="726" y="781"/>
                </a:lnTo>
                <a:lnTo>
                  <a:pt x="726" y="781"/>
                </a:lnTo>
                <a:lnTo>
                  <a:pt x="722" y="777"/>
                </a:lnTo>
                <a:lnTo>
                  <a:pt x="711" y="761"/>
                </a:lnTo>
                <a:lnTo>
                  <a:pt x="703" y="750"/>
                </a:lnTo>
                <a:lnTo>
                  <a:pt x="703" y="738"/>
                </a:lnTo>
                <a:lnTo>
                  <a:pt x="707" y="722"/>
                </a:lnTo>
                <a:lnTo>
                  <a:pt x="718" y="703"/>
                </a:lnTo>
                <a:lnTo>
                  <a:pt x="718" y="703"/>
                </a:lnTo>
                <a:lnTo>
                  <a:pt x="738" y="676"/>
                </a:lnTo>
                <a:lnTo>
                  <a:pt x="757" y="656"/>
                </a:lnTo>
                <a:lnTo>
                  <a:pt x="777" y="649"/>
                </a:lnTo>
                <a:lnTo>
                  <a:pt x="792" y="641"/>
                </a:lnTo>
                <a:lnTo>
                  <a:pt x="808" y="641"/>
                </a:lnTo>
                <a:lnTo>
                  <a:pt x="819" y="641"/>
                </a:lnTo>
                <a:lnTo>
                  <a:pt x="843" y="649"/>
                </a:lnTo>
                <a:lnTo>
                  <a:pt x="843" y="649"/>
                </a:lnTo>
                <a:lnTo>
                  <a:pt x="870" y="656"/>
                </a:lnTo>
                <a:lnTo>
                  <a:pt x="889" y="660"/>
                </a:lnTo>
                <a:lnTo>
                  <a:pt x="905" y="664"/>
                </a:lnTo>
                <a:lnTo>
                  <a:pt x="920" y="660"/>
                </a:lnTo>
                <a:lnTo>
                  <a:pt x="928" y="656"/>
                </a:lnTo>
                <a:lnTo>
                  <a:pt x="932" y="649"/>
                </a:lnTo>
                <a:lnTo>
                  <a:pt x="944" y="629"/>
                </a:lnTo>
                <a:lnTo>
                  <a:pt x="948" y="598"/>
                </a:lnTo>
                <a:lnTo>
                  <a:pt x="948" y="598"/>
                </a:lnTo>
                <a:lnTo>
                  <a:pt x="951" y="563"/>
                </a:lnTo>
                <a:lnTo>
                  <a:pt x="955" y="536"/>
                </a:lnTo>
                <a:lnTo>
                  <a:pt x="967" y="517"/>
                </a:lnTo>
                <a:lnTo>
                  <a:pt x="979" y="505"/>
                </a:lnTo>
                <a:lnTo>
                  <a:pt x="994" y="501"/>
                </a:lnTo>
                <a:lnTo>
                  <a:pt x="1010" y="497"/>
                </a:lnTo>
                <a:lnTo>
                  <a:pt x="1041" y="497"/>
                </a:lnTo>
                <a:lnTo>
                  <a:pt x="1041" y="497"/>
                </a:lnTo>
                <a:lnTo>
                  <a:pt x="1099" y="497"/>
                </a:lnTo>
                <a:lnTo>
                  <a:pt x="1119" y="497"/>
                </a:lnTo>
                <a:lnTo>
                  <a:pt x="1119" y="497"/>
                </a:lnTo>
                <a:lnTo>
                  <a:pt x="1130" y="482"/>
                </a:lnTo>
                <a:lnTo>
                  <a:pt x="1161" y="462"/>
                </a:lnTo>
                <a:lnTo>
                  <a:pt x="1200" y="439"/>
                </a:lnTo>
                <a:lnTo>
                  <a:pt x="1220" y="435"/>
                </a:lnTo>
                <a:lnTo>
                  <a:pt x="1239" y="431"/>
                </a:lnTo>
                <a:lnTo>
                  <a:pt x="1239" y="431"/>
                </a:lnTo>
                <a:lnTo>
                  <a:pt x="1251" y="431"/>
                </a:lnTo>
                <a:lnTo>
                  <a:pt x="1262" y="427"/>
                </a:lnTo>
                <a:lnTo>
                  <a:pt x="1270" y="423"/>
                </a:lnTo>
                <a:lnTo>
                  <a:pt x="1274" y="419"/>
                </a:lnTo>
                <a:lnTo>
                  <a:pt x="1286" y="400"/>
                </a:lnTo>
                <a:lnTo>
                  <a:pt x="1289" y="381"/>
                </a:lnTo>
                <a:lnTo>
                  <a:pt x="1289" y="361"/>
                </a:lnTo>
                <a:lnTo>
                  <a:pt x="1289" y="346"/>
                </a:lnTo>
                <a:lnTo>
                  <a:pt x="1286" y="326"/>
                </a:lnTo>
                <a:lnTo>
                  <a:pt x="1286" y="326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8582436" y="5215220"/>
            <a:ext cx="1874838" cy="1462088"/>
          </a:xfrm>
          <a:custGeom>
            <a:avLst/>
            <a:gdLst>
              <a:gd name="T0" fmla="*/ 1038 w 1181"/>
              <a:gd name="T1" fmla="*/ 412 h 921"/>
              <a:gd name="T2" fmla="*/ 937 w 1181"/>
              <a:gd name="T3" fmla="*/ 459 h 921"/>
              <a:gd name="T4" fmla="*/ 913 w 1181"/>
              <a:gd name="T5" fmla="*/ 471 h 921"/>
              <a:gd name="T6" fmla="*/ 902 w 1181"/>
              <a:gd name="T7" fmla="*/ 463 h 921"/>
              <a:gd name="T8" fmla="*/ 898 w 1181"/>
              <a:gd name="T9" fmla="*/ 397 h 921"/>
              <a:gd name="T10" fmla="*/ 871 w 1181"/>
              <a:gd name="T11" fmla="*/ 354 h 921"/>
              <a:gd name="T12" fmla="*/ 816 w 1181"/>
              <a:gd name="T13" fmla="*/ 342 h 921"/>
              <a:gd name="T14" fmla="*/ 770 w 1181"/>
              <a:gd name="T15" fmla="*/ 323 h 921"/>
              <a:gd name="T16" fmla="*/ 781 w 1181"/>
              <a:gd name="T17" fmla="*/ 167 h 921"/>
              <a:gd name="T18" fmla="*/ 770 w 1181"/>
              <a:gd name="T19" fmla="*/ 121 h 921"/>
              <a:gd name="T20" fmla="*/ 742 w 1181"/>
              <a:gd name="T21" fmla="*/ 121 h 921"/>
              <a:gd name="T22" fmla="*/ 715 w 1181"/>
              <a:gd name="T23" fmla="*/ 82 h 921"/>
              <a:gd name="T24" fmla="*/ 684 w 1181"/>
              <a:gd name="T25" fmla="*/ 78 h 921"/>
              <a:gd name="T26" fmla="*/ 645 w 1181"/>
              <a:gd name="T27" fmla="*/ 59 h 921"/>
              <a:gd name="T28" fmla="*/ 626 w 1181"/>
              <a:gd name="T29" fmla="*/ 4 h 921"/>
              <a:gd name="T30" fmla="*/ 599 w 1181"/>
              <a:gd name="T31" fmla="*/ 16 h 921"/>
              <a:gd name="T32" fmla="*/ 540 w 1181"/>
              <a:gd name="T33" fmla="*/ 66 h 921"/>
              <a:gd name="T34" fmla="*/ 498 w 1181"/>
              <a:gd name="T35" fmla="*/ 160 h 921"/>
              <a:gd name="T36" fmla="*/ 455 w 1181"/>
              <a:gd name="T37" fmla="*/ 214 h 921"/>
              <a:gd name="T38" fmla="*/ 467 w 1181"/>
              <a:gd name="T39" fmla="*/ 257 h 921"/>
              <a:gd name="T40" fmla="*/ 300 w 1181"/>
              <a:gd name="T41" fmla="*/ 315 h 921"/>
              <a:gd name="T42" fmla="*/ 222 w 1181"/>
              <a:gd name="T43" fmla="*/ 327 h 921"/>
              <a:gd name="T44" fmla="*/ 70 w 1181"/>
              <a:gd name="T45" fmla="*/ 369 h 921"/>
              <a:gd name="T46" fmla="*/ 31 w 1181"/>
              <a:gd name="T47" fmla="*/ 373 h 921"/>
              <a:gd name="T48" fmla="*/ 0 w 1181"/>
              <a:gd name="T49" fmla="*/ 455 h 921"/>
              <a:gd name="T50" fmla="*/ 8 w 1181"/>
              <a:gd name="T51" fmla="*/ 474 h 921"/>
              <a:gd name="T52" fmla="*/ 43 w 1181"/>
              <a:gd name="T53" fmla="*/ 494 h 921"/>
              <a:gd name="T54" fmla="*/ 59 w 1181"/>
              <a:gd name="T55" fmla="*/ 537 h 921"/>
              <a:gd name="T56" fmla="*/ 98 w 1181"/>
              <a:gd name="T57" fmla="*/ 552 h 921"/>
              <a:gd name="T58" fmla="*/ 152 w 1181"/>
              <a:gd name="T59" fmla="*/ 556 h 921"/>
              <a:gd name="T60" fmla="*/ 164 w 1181"/>
              <a:gd name="T61" fmla="*/ 606 h 921"/>
              <a:gd name="T62" fmla="*/ 191 w 1181"/>
              <a:gd name="T63" fmla="*/ 688 h 921"/>
              <a:gd name="T64" fmla="*/ 241 w 1181"/>
              <a:gd name="T65" fmla="*/ 754 h 921"/>
              <a:gd name="T66" fmla="*/ 296 w 1181"/>
              <a:gd name="T67" fmla="*/ 766 h 921"/>
              <a:gd name="T68" fmla="*/ 416 w 1181"/>
              <a:gd name="T69" fmla="*/ 785 h 921"/>
              <a:gd name="T70" fmla="*/ 509 w 1181"/>
              <a:gd name="T71" fmla="*/ 793 h 921"/>
              <a:gd name="T72" fmla="*/ 583 w 1181"/>
              <a:gd name="T73" fmla="*/ 797 h 921"/>
              <a:gd name="T74" fmla="*/ 630 w 1181"/>
              <a:gd name="T75" fmla="*/ 843 h 921"/>
              <a:gd name="T76" fmla="*/ 645 w 1181"/>
              <a:gd name="T77" fmla="*/ 909 h 921"/>
              <a:gd name="T78" fmla="*/ 715 w 1181"/>
              <a:gd name="T79" fmla="*/ 906 h 921"/>
              <a:gd name="T80" fmla="*/ 766 w 1181"/>
              <a:gd name="T81" fmla="*/ 867 h 921"/>
              <a:gd name="T82" fmla="*/ 808 w 1181"/>
              <a:gd name="T83" fmla="*/ 824 h 921"/>
              <a:gd name="T84" fmla="*/ 843 w 1181"/>
              <a:gd name="T85" fmla="*/ 828 h 921"/>
              <a:gd name="T86" fmla="*/ 890 w 1181"/>
              <a:gd name="T87" fmla="*/ 777 h 921"/>
              <a:gd name="T88" fmla="*/ 983 w 1181"/>
              <a:gd name="T89" fmla="*/ 758 h 921"/>
              <a:gd name="T90" fmla="*/ 1053 w 1181"/>
              <a:gd name="T91" fmla="*/ 638 h 921"/>
              <a:gd name="T92" fmla="*/ 1119 w 1181"/>
              <a:gd name="T93" fmla="*/ 599 h 921"/>
              <a:gd name="T94" fmla="*/ 1139 w 1181"/>
              <a:gd name="T95" fmla="*/ 548 h 921"/>
              <a:gd name="T96" fmla="*/ 1154 w 1181"/>
              <a:gd name="T97" fmla="*/ 517 h 921"/>
              <a:gd name="T98" fmla="*/ 1174 w 1181"/>
              <a:gd name="T99" fmla="*/ 513 h 921"/>
              <a:gd name="T100" fmla="*/ 1174 w 1181"/>
              <a:gd name="T101" fmla="*/ 451 h 921"/>
              <a:gd name="T102" fmla="*/ 1154 w 1181"/>
              <a:gd name="T103" fmla="*/ 373 h 921"/>
              <a:gd name="T104" fmla="*/ 1092 w 1181"/>
              <a:gd name="T105" fmla="*/ 358 h 9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81" h="921">
                <a:moveTo>
                  <a:pt x="1080" y="362"/>
                </a:moveTo>
                <a:lnTo>
                  <a:pt x="1080" y="362"/>
                </a:lnTo>
                <a:lnTo>
                  <a:pt x="1038" y="412"/>
                </a:lnTo>
                <a:lnTo>
                  <a:pt x="1038" y="412"/>
                </a:lnTo>
                <a:lnTo>
                  <a:pt x="995" y="424"/>
                </a:lnTo>
                <a:lnTo>
                  <a:pt x="960" y="439"/>
                </a:lnTo>
                <a:lnTo>
                  <a:pt x="944" y="447"/>
                </a:lnTo>
                <a:lnTo>
                  <a:pt x="937" y="459"/>
                </a:lnTo>
                <a:lnTo>
                  <a:pt x="937" y="459"/>
                </a:lnTo>
                <a:lnTo>
                  <a:pt x="925" y="467"/>
                </a:lnTo>
                <a:lnTo>
                  <a:pt x="921" y="471"/>
                </a:lnTo>
                <a:lnTo>
                  <a:pt x="913" y="471"/>
                </a:lnTo>
                <a:lnTo>
                  <a:pt x="909" y="471"/>
                </a:lnTo>
                <a:lnTo>
                  <a:pt x="902" y="467"/>
                </a:lnTo>
                <a:lnTo>
                  <a:pt x="902" y="463"/>
                </a:lnTo>
                <a:lnTo>
                  <a:pt x="902" y="463"/>
                </a:lnTo>
                <a:lnTo>
                  <a:pt x="902" y="439"/>
                </a:lnTo>
                <a:lnTo>
                  <a:pt x="898" y="404"/>
                </a:lnTo>
                <a:lnTo>
                  <a:pt x="898" y="404"/>
                </a:lnTo>
                <a:lnTo>
                  <a:pt x="898" y="397"/>
                </a:lnTo>
                <a:lnTo>
                  <a:pt x="894" y="385"/>
                </a:lnTo>
                <a:lnTo>
                  <a:pt x="890" y="377"/>
                </a:lnTo>
                <a:lnTo>
                  <a:pt x="882" y="366"/>
                </a:lnTo>
                <a:lnTo>
                  <a:pt x="871" y="354"/>
                </a:lnTo>
                <a:lnTo>
                  <a:pt x="855" y="346"/>
                </a:lnTo>
                <a:lnTo>
                  <a:pt x="836" y="342"/>
                </a:lnTo>
                <a:lnTo>
                  <a:pt x="816" y="342"/>
                </a:lnTo>
                <a:lnTo>
                  <a:pt x="816" y="342"/>
                </a:lnTo>
                <a:lnTo>
                  <a:pt x="797" y="342"/>
                </a:lnTo>
                <a:lnTo>
                  <a:pt x="785" y="338"/>
                </a:lnTo>
                <a:lnTo>
                  <a:pt x="773" y="331"/>
                </a:lnTo>
                <a:lnTo>
                  <a:pt x="770" y="323"/>
                </a:lnTo>
                <a:lnTo>
                  <a:pt x="762" y="311"/>
                </a:lnTo>
                <a:lnTo>
                  <a:pt x="762" y="303"/>
                </a:lnTo>
                <a:lnTo>
                  <a:pt x="762" y="218"/>
                </a:lnTo>
                <a:lnTo>
                  <a:pt x="781" y="167"/>
                </a:lnTo>
                <a:lnTo>
                  <a:pt x="781" y="167"/>
                </a:lnTo>
                <a:lnTo>
                  <a:pt x="781" y="144"/>
                </a:lnTo>
                <a:lnTo>
                  <a:pt x="777" y="129"/>
                </a:lnTo>
                <a:lnTo>
                  <a:pt x="770" y="121"/>
                </a:lnTo>
                <a:lnTo>
                  <a:pt x="766" y="117"/>
                </a:lnTo>
                <a:lnTo>
                  <a:pt x="758" y="117"/>
                </a:lnTo>
                <a:lnTo>
                  <a:pt x="750" y="117"/>
                </a:lnTo>
                <a:lnTo>
                  <a:pt x="742" y="121"/>
                </a:lnTo>
                <a:lnTo>
                  <a:pt x="731" y="121"/>
                </a:lnTo>
                <a:lnTo>
                  <a:pt x="731" y="121"/>
                </a:lnTo>
                <a:lnTo>
                  <a:pt x="727" y="98"/>
                </a:lnTo>
                <a:lnTo>
                  <a:pt x="715" y="82"/>
                </a:lnTo>
                <a:lnTo>
                  <a:pt x="711" y="74"/>
                </a:lnTo>
                <a:lnTo>
                  <a:pt x="704" y="74"/>
                </a:lnTo>
                <a:lnTo>
                  <a:pt x="704" y="74"/>
                </a:lnTo>
                <a:lnTo>
                  <a:pt x="684" y="78"/>
                </a:lnTo>
                <a:lnTo>
                  <a:pt x="669" y="78"/>
                </a:lnTo>
                <a:lnTo>
                  <a:pt x="657" y="78"/>
                </a:lnTo>
                <a:lnTo>
                  <a:pt x="649" y="70"/>
                </a:lnTo>
                <a:lnTo>
                  <a:pt x="645" y="59"/>
                </a:lnTo>
                <a:lnTo>
                  <a:pt x="638" y="35"/>
                </a:lnTo>
                <a:lnTo>
                  <a:pt x="638" y="35"/>
                </a:lnTo>
                <a:lnTo>
                  <a:pt x="634" y="16"/>
                </a:lnTo>
                <a:lnTo>
                  <a:pt x="626" y="4"/>
                </a:lnTo>
                <a:lnTo>
                  <a:pt x="618" y="0"/>
                </a:lnTo>
                <a:lnTo>
                  <a:pt x="614" y="0"/>
                </a:lnTo>
                <a:lnTo>
                  <a:pt x="603" y="8"/>
                </a:lnTo>
                <a:lnTo>
                  <a:pt x="599" y="16"/>
                </a:lnTo>
                <a:lnTo>
                  <a:pt x="548" y="16"/>
                </a:lnTo>
                <a:lnTo>
                  <a:pt x="537" y="24"/>
                </a:lnTo>
                <a:lnTo>
                  <a:pt x="537" y="24"/>
                </a:lnTo>
                <a:lnTo>
                  <a:pt x="540" y="66"/>
                </a:lnTo>
                <a:lnTo>
                  <a:pt x="533" y="101"/>
                </a:lnTo>
                <a:lnTo>
                  <a:pt x="525" y="129"/>
                </a:lnTo>
                <a:lnTo>
                  <a:pt x="509" y="148"/>
                </a:lnTo>
                <a:lnTo>
                  <a:pt x="498" y="160"/>
                </a:lnTo>
                <a:lnTo>
                  <a:pt x="486" y="171"/>
                </a:lnTo>
                <a:lnTo>
                  <a:pt x="474" y="175"/>
                </a:lnTo>
                <a:lnTo>
                  <a:pt x="455" y="195"/>
                </a:lnTo>
                <a:lnTo>
                  <a:pt x="455" y="214"/>
                </a:lnTo>
                <a:lnTo>
                  <a:pt x="455" y="214"/>
                </a:lnTo>
                <a:lnTo>
                  <a:pt x="463" y="226"/>
                </a:lnTo>
                <a:lnTo>
                  <a:pt x="467" y="237"/>
                </a:lnTo>
                <a:lnTo>
                  <a:pt x="467" y="257"/>
                </a:lnTo>
                <a:lnTo>
                  <a:pt x="412" y="272"/>
                </a:lnTo>
                <a:lnTo>
                  <a:pt x="327" y="307"/>
                </a:lnTo>
                <a:lnTo>
                  <a:pt x="300" y="315"/>
                </a:lnTo>
                <a:lnTo>
                  <a:pt x="300" y="315"/>
                </a:lnTo>
                <a:lnTo>
                  <a:pt x="276" y="311"/>
                </a:lnTo>
                <a:lnTo>
                  <a:pt x="261" y="311"/>
                </a:lnTo>
                <a:lnTo>
                  <a:pt x="234" y="319"/>
                </a:lnTo>
                <a:lnTo>
                  <a:pt x="222" y="327"/>
                </a:lnTo>
                <a:lnTo>
                  <a:pt x="214" y="331"/>
                </a:lnTo>
                <a:lnTo>
                  <a:pt x="160" y="369"/>
                </a:lnTo>
                <a:lnTo>
                  <a:pt x="70" y="369"/>
                </a:lnTo>
                <a:lnTo>
                  <a:pt x="70" y="369"/>
                </a:lnTo>
                <a:lnTo>
                  <a:pt x="59" y="366"/>
                </a:lnTo>
                <a:lnTo>
                  <a:pt x="47" y="366"/>
                </a:lnTo>
                <a:lnTo>
                  <a:pt x="39" y="369"/>
                </a:lnTo>
                <a:lnTo>
                  <a:pt x="31" y="373"/>
                </a:lnTo>
                <a:lnTo>
                  <a:pt x="16" y="389"/>
                </a:lnTo>
                <a:lnTo>
                  <a:pt x="8" y="412"/>
                </a:lnTo>
                <a:lnTo>
                  <a:pt x="4" y="432"/>
                </a:lnTo>
                <a:lnTo>
                  <a:pt x="0" y="455"/>
                </a:lnTo>
                <a:lnTo>
                  <a:pt x="0" y="474"/>
                </a:lnTo>
                <a:lnTo>
                  <a:pt x="0" y="478"/>
                </a:lnTo>
                <a:lnTo>
                  <a:pt x="8" y="474"/>
                </a:lnTo>
                <a:lnTo>
                  <a:pt x="8" y="474"/>
                </a:lnTo>
                <a:lnTo>
                  <a:pt x="12" y="474"/>
                </a:lnTo>
                <a:lnTo>
                  <a:pt x="28" y="478"/>
                </a:lnTo>
                <a:lnTo>
                  <a:pt x="35" y="486"/>
                </a:lnTo>
                <a:lnTo>
                  <a:pt x="43" y="494"/>
                </a:lnTo>
                <a:lnTo>
                  <a:pt x="51" y="505"/>
                </a:lnTo>
                <a:lnTo>
                  <a:pt x="55" y="521"/>
                </a:lnTo>
                <a:lnTo>
                  <a:pt x="55" y="521"/>
                </a:lnTo>
                <a:lnTo>
                  <a:pt x="59" y="537"/>
                </a:lnTo>
                <a:lnTo>
                  <a:pt x="63" y="544"/>
                </a:lnTo>
                <a:lnTo>
                  <a:pt x="66" y="548"/>
                </a:lnTo>
                <a:lnTo>
                  <a:pt x="74" y="552"/>
                </a:lnTo>
                <a:lnTo>
                  <a:pt x="98" y="552"/>
                </a:lnTo>
                <a:lnTo>
                  <a:pt x="129" y="548"/>
                </a:lnTo>
                <a:lnTo>
                  <a:pt x="129" y="548"/>
                </a:lnTo>
                <a:lnTo>
                  <a:pt x="144" y="552"/>
                </a:lnTo>
                <a:lnTo>
                  <a:pt x="152" y="556"/>
                </a:lnTo>
                <a:lnTo>
                  <a:pt x="160" y="564"/>
                </a:lnTo>
                <a:lnTo>
                  <a:pt x="164" y="575"/>
                </a:lnTo>
                <a:lnTo>
                  <a:pt x="164" y="595"/>
                </a:lnTo>
                <a:lnTo>
                  <a:pt x="164" y="606"/>
                </a:lnTo>
                <a:lnTo>
                  <a:pt x="164" y="606"/>
                </a:lnTo>
                <a:lnTo>
                  <a:pt x="164" y="673"/>
                </a:lnTo>
                <a:lnTo>
                  <a:pt x="191" y="688"/>
                </a:lnTo>
                <a:lnTo>
                  <a:pt x="191" y="688"/>
                </a:lnTo>
                <a:lnTo>
                  <a:pt x="214" y="719"/>
                </a:lnTo>
                <a:lnTo>
                  <a:pt x="234" y="739"/>
                </a:lnTo>
                <a:lnTo>
                  <a:pt x="241" y="754"/>
                </a:lnTo>
                <a:lnTo>
                  <a:pt x="241" y="754"/>
                </a:lnTo>
                <a:lnTo>
                  <a:pt x="245" y="758"/>
                </a:lnTo>
                <a:lnTo>
                  <a:pt x="253" y="758"/>
                </a:lnTo>
                <a:lnTo>
                  <a:pt x="268" y="762"/>
                </a:lnTo>
                <a:lnTo>
                  <a:pt x="296" y="766"/>
                </a:lnTo>
                <a:lnTo>
                  <a:pt x="338" y="793"/>
                </a:lnTo>
                <a:lnTo>
                  <a:pt x="369" y="797"/>
                </a:lnTo>
                <a:lnTo>
                  <a:pt x="401" y="793"/>
                </a:lnTo>
                <a:lnTo>
                  <a:pt x="416" y="785"/>
                </a:lnTo>
                <a:lnTo>
                  <a:pt x="467" y="812"/>
                </a:lnTo>
                <a:lnTo>
                  <a:pt x="482" y="808"/>
                </a:lnTo>
                <a:lnTo>
                  <a:pt x="509" y="793"/>
                </a:lnTo>
                <a:lnTo>
                  <a:pt x="509" y="793"/>
                </a:lnTo>
                <a:lnTo>
                  <a:pt x="525" y="789"/>
                </a:lnTo>
                <a:lnTo>
                  <a:pt x="544" y="789"/>
                </a:lnTo>
                <a:lnTo>
                  <a:pt x="564" y="789"/>
                </a:lnTo>
                <a:lnTo>
                  <a:pt x="583" y="797"/>
                </a:lnTo>
                <a:lnTo>
                  <a:pt x="606" y="808"/>
                </a:lnTo>
                <a:lnTo>
                  <a:pt x="614" y="816"/>
                </a:lnTo>
                <a:lnTo>
                  <a:pt x="622" y="828"/>
                </a:lnTo>
                <a:lnTo>
                  <a:pt x="630" y="843"/>
                </a:lnTo>
                <a:lnTo>
                  <a:pt x="634" y="859"/>
                </a:lnTo>
                <a:lnTo>
                  <a:pt x="634" y="902"/>
                </a:lnTo>
                <a:lnTo>
                  <a:pt x="634" y="902"/>
                </a:lnTo>
                <a:lnTo>
                  <a:pt x="645" y="909"/>
                </a:lnTo>
                <a:lnTo>
                  <a:pt x="672" y="917"/>
                </a:lnTo>
                <a:lnTo>
                  <a:pt x="688" y="921"/>
                </a:lnTo>
                <a:lnTo>
                  <a:pt x="700" y="917"/>
                </a:lnTo>
                <a:lnTo>
                  <a:pt x="715" y="906"/>
                </a:lnTo>
                <a:lnTo>
                  <a:pt x="723" y="886"/>
                </a:lnTo>
                <a:lnTo>
                  <a:pt x="739" y="863"/>
                </a:lnTo>
                <a:lnTo>
                  <a:pt x="750" y="851"/>
                </a:lnTo>
                <a:lnTo>
                  <a:pt x="766" y="867"/>
                </a:lnTo>
                <a:lnTo>
                  <a:pt x="781" y="867"/>
                </a:lnTo>
                <a:lnTo>
                  <a:pt x="785" y="859"/>
                </a:lnTo>
                <a:lnTo>
                  <a:pt x="797" y="832"/>
                </a:lnTo>
                <a:lnTo>
                  <a:pt x="808" y="824"/>
                </a:lnTo>
                <a:lnTo>
                  <a:pt x="808" y="824"/>
                </a:lnTo>
                <a:lnTo>
                  <a:pt x="820" y="828"/>
                </a:lnTo>
                <a:lnTo>
                  <a:pt x="828" y="828"/>
                </a:lnTo>
                <a:lnTo>
                  <a:pt x="843" y="828"/>
                </a:lnTo>
                <a:lnTo>
                  <a:pt x="855" y="824"/>
                </a:lnTo>
                <a:lnTo>
                  <a:pt x="871" y="816"/>
                </a:lnTo>
                <a:lnTo>
                  <a:pt x="882" y="801"/>
                </a:lnTo>
                <a:lnTo>
                  <a:pt x="890" y="777"/>
                </a:lnTo>
                <a:lnTo>
                  <a:pt x="917" y="758"/>
                </a:lnTo>
                <a:lnTo>
                  <a:pt x="944" y="746"/>
                </a:lnTo>
                <a:lnTo>
                  <a:pt x="964" y="750"/>
                </a:lnTo>
                <a:lnTo>
                  <a:pt x="983" y="758"/>
                </a:lnTo>
                <a:lnTo>
                  <a:pt x="1003" y="758"/>
                </a:lnTo>
                <a:lnTo>
                  <a:pt x="1049" y="711"/>
                </a:lnTo>
                <a:lnTo>
                  <a:pt x="1053" y="688"/>
                </a:lnTo>
                <a:lnTo>
                  <a:pt x="1053" y="638"/>
                </a:lnTo>
                <a:lnTo>
                  <a:pt x="1092" y="579"/>
                </a:lnTo>
                <a:lnTo>
                  <a:pt x="1115" y="599"/>
                </a:lnTo>
                <a:lnTo>
                  <a:pt x="1115" y="599"/>
                </a:lnTo>
                <a:lnTo>
                  <a:pt x="1119" y="599"/>
                </a:lnTo>
                <a:lnTo>
                  <a:pt x="1123" y="595"/>
                </a:lnTo>
                <a:lnTo>
                  <a:pt x="1131" y="579"/>
                </a:lnTo>
                <a:lnTo>
                  <a:pt x="1139" y="548"/>
                </a:lnTo>
                <a:lnTo>
                  <a:pt x="1139" y="548"/>
                </a:lnTo>
                <a:lnTo>
                  <a:pt x="1139" y="533"/>
                </a:lnTo>
                <a:lnTo>
                  <a:pt x="1143" y="525"/>
                </a:lnTo>
                <a:lnTo>
                  <a:pt x="1146" y="521"/>
                </a:lnTo>
                <a:lnTo>
                  <a:pt x="1154" y="517"/>
                </a:lnTo>
                <a:lnTo>
                  <a:pt x="1166" y="521"/>
                </a:lnTo>
                <a:lnTo>
                  <a:pt x="1170" y="521"/>
                </a:lnTo>
                <a:lnTo>
                  <a:pt x="1170" y="521"/>
                </a:lnTo>
                <a:lnTo>
                  <a:pt x="1174" y="513"/>
                </a:lnTo>
                <a:lnTo>
                  <a:pt x="1181" y="494"/>
                </a:lnTo>
                <a:lnTo>
                  <a:pt x="1181" y="478"/>
                </a:lnTo>
                <a:lnTo>
                  <a:pt x="1181" y="467"/>
                </a:lnTo>
                <a:lnTo>
                  <a:pt x="1174" y="451"/>
                </a:lnTo>
                <a:lnTo>
                  <a:pt x="1162" y="436"/>
                </a:lnTo>
                <a:lnTo>
                  <a:pt x="1150" y="416"/>
                </a:lnTo>
                <a:lnTo>
                  <a:pt x="1150" y="401"/>
                </a:lnTo>
                <a:lnTo>
                  <a:pt x="1154" y="373"/>
                </a:lnTo>
                <a:lnTo>
                  <a:pt x="1139" y="358"/>
                </a:lnTo>
                <a:lnTo>
                  <a:pt x="1139" y="358"/>
                </a:lnTo>
                <a:lnTo>
                  <a:pt x="1111" y="358"/>
                </a:lnTo>
                <a:lnTo>
                  <a:pt x="1092" y="358"/>
                </a:lnTo>
                <a:lnTo>
                  <a:pt x="1084" y="358"/>
                </a:lnTo>
                <a:lnTo>
                  <a:pt x="1080" y="362"/>
                </a:lnTo>
                <a:lnTo>
                  <a:pt x="1080" y="362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9434923" y="3673758"/>
            <a:ext cx="658813" cy="1579563"/>
          </a:xfrm>
          <a:custGeom>
            <a:avLst/>
            <a:gdLst>
              <a:gd name="T0" fmla="*/ 415 w 415"/>
              <a:gd name="T1" fmla="*/ 0 h 995"/>
              <a:gd name="T2" fmla="*/ 388 w 415"/>
              <a:gd name="T3" fmla="*/ 20 h 995"/>
              <a:gd name="T4" fmla="*/ 369 w 415"/>
              <a:gd name="T5" fmla="*/ 55 h 995"/>
              <a:gd name="T6" fmla="*/ 353 w 415"/>
              <a:gd name="T7" fmla="*/ 109 h 995"/>
              <a:gd name="T8" fmla="*/ 345 w 415"/>
              <a:gd name="T9" fmla="*/ 194 h 995"/>
              <a:gd name="T10" fmla="*/ 330 w 415"/>
              <a:gd name="T11" fmla="*/ 222 h 995"/>
              <a:gd name="T12" fmla="*/ 318 w 415"/>
              <a:gd name="T13" fmla="*/ 229 h 995"/>
              <a:gd name="T14" fmla="*/ 299 w 415"/>
              <a:gd name="T15" fmla="*/ 268 h 995"/>
              <a:gd name="T16" fmla="*/ 295 w 415"/>
              <a:gd name="T17" fmla="*/ 346 h 995"/>
              <a:gd name="T18" fmla="*/ 295 w 415"/>
              <a:gd name="T19" fmla="*/ 350 h 995"/>
              <a:gd name="T20" fmla="*/ 283 w 415"/>
              <a:gd name="T21" fmla="*/ 365 h 995"/>
              <a:gd name="T22" fmla="*/ 256 w 415"/>
              <a:gd name="T23" fmla="*/ 373 h 995"/>
              <a:gd name="T24" fmla="*/ 236 w 415"/>
              <a:gd name="T25" fmla="*/ 373 h 995"/>
              <a:gd name="T26" fmla="*/ 202 w 415"/>
              <a:gd name="T27" fmla="*/ 385 h 995"/>
              <a:gd name="T28" fmla="*/ 143 w 415"/>
              <a:gd name="T29" fmla="*/ 431 h 995"/>
              <a:gd name="T30" fmla="*/ 120 w 415"/>
              <a:gd name="T31" fmla="*/ 451 h 995"/>
              <a:gd name="T32" fmla="*/ 108 w 415"/>
              <a:gd name="T33" fmla="*/ 447 h 995"/>
              <a:gd name="T34" fmla="*/ 93 w 415"/>
              <a:gd name="T35" fmla="*/ 451 h 995"/>
              <a:gd name="T36" fmla="*/ 73 w 415"/>
              <a:gd name="T37" fmla="*/ 486 h 995"/>
              <a:gd name="T38" fmla="*/ 58 w 415"/>
              <a:gd name="T39" fmla="*/ 529 h 995"/>
              <a:gd name="T40" fmla="*/ 58 w 415"/>
              <a:gd name="T41" fmla="*/ 536 h 995"/>
              <a:gd name="T42" fmla="*/ 97 w 415"/>
              <a:gd name="T43" fmla="*/ 583 h 995"/>
              <a:gd name="T44" fmla="*/ 143 w 415"/>
              <a:gd name="T45" fmla="*/ 641 h 995"/>
              <a:gd name="T46" fmla="*/ 143 w 415"/>
              <a:gd name="T47" fmla="*/ 653 h 995"/>
              <a:gd name="T48" fmla="*/ 128 w 415"/>
              <a:gd name="T49" fmla="*/ 696 h 995"/>
              <a:gd name="T50" fmla="*/ 104 w 415"/>
              <a:gd name="T51" fmla="*/ 719 h 995"/>
              <a:gd name="T52" fmla="*/ 81 w 415"/>
              <a:gd name="T53" fmla="*/ 727 h 995"/>
              <a:gd name="T54" fmla="*/ 19 w 415"/>
              <a:gd name="T55" fmla="*/ 731 h 995"/>
              <a:gd name="T56" fmla="*/ 15 w 415"/>
              <a:gd name="T57" fmla="*/ 742 h 995"/>
              <a:gd name="T58" fmla="*/ 34 w 415"/>
              <a:gd name="T59" fmla="*/ 762 h 995"/>
              <a:gd name="T60" fmla="*/ 62 w 415"/>
              <a:gd name="T61" fmla="*/ 773 h 995"/>
              <a:gd name="T62" fmla="*/ 93 w 415"/>
              <a:gd name="T63" fmla="*/ 793 h 995"/>
              <a:gd name="T64" fmla="*/ 116 w 415"/>
              <a:gd name="T65" fmla="*/ 824 h 995"/>
              <a:gd name="T66" fmla="*/ 108 w 415"/>
              <a:gd name="T67" fmla="*/ 870 h 995"/>
              <a:gd name="T68" fmla="*/ 101 w 415"/>
              <a:gd name="T69" fmla="*/ 882 h 995"/>
              <a:gd name="T70" fmla="*/ 62 w 415"/>
              <a:gd name="T71" fmla="*/ 913 h 995"/>
              <a:gd name="T72" fmla="*/ 27 w 415"/>
              <a:gd name="T73" fmla="*/ 929 h 995"/>
              <a:gd name="T74" fmla="*/ 27 w 415"/>
              <a:gd name="T75" fmla="*/ 960 h 995"/>
              <a:gd name="T76" fmla="*/ 27 w 415"/>
              <a:gd name="T77" fmla="*/ 960 h 995"/>
              <a:gd name="T78" fmla="*/ 19 w 415"/>
              <a:gd name="T79" fmla="*/ 968 h 995"/>
              <a:gd name="T80" fmla="*/ 0 w 415"/>
              <a:gd name="T81" fmla="*/ 995 h 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15" h="995">
                <a:moveTo>
                  <a:pt x="415" y="0"/>
                </a:moveTo>
                <a:lnTo>
                  <a:pt x="415" y="0"/>
                </a:lnTo>
                <a:lnTo>
                  <a:pt x="407" y="4"/>
                </a:lnTo>
                <a:lnTo>
                  <a:pt x="388" y="20"/>
                </a:lnTo>
                <a:lnTo>
                  <a:pt x="380" y="35"/>
                </a:lnTo>
                <a:lnTo>
                  <a:pt x="369" y="55"/>
                </a:lnTo>
                <a:lnTo>
                  <a:pt x="361" y="78"/>
                </a:lnTo>
                <a:lnTo>
                  <a:pt x="353" y="109"/>
                </a:lnTo>
                <a:lnTo>
                  <a:pt x="353" y="109"/>
                </a:lnTo>
                <a:lnTo>
                  <a:pt x="345" y="194"/>
                </a:lnTo>
                <a:lnTo>
                  <a:pt x="337" y="210"/>
                </a:lnTo>
                <a:lnTo>
                  <a:pt x="330" y="222"/>
                </a:lnTo>
                <a:lnTo>
                  <a:pt x="330" y="222"/>
                </a:lnTo>
                <a:lnTo>
                  <a:pt x="318" y="229"/>
                </a:lnTo>
                <a:lnTo>
                  <a:pt x="306" y="241"/>
                </a:lnTo>
                <a:lnTo>
                  <a:pt x="299" y="268"/>
                </a:lnTo>
                <a:lnTo>
                  <a:pt x="299" y="315"/>
                </a:lnTo>
                <a:lnTo>
                  <a:pt x="295" y="346"/>
                </a:lnTo>
                <a:lnTo>
                  <a:pt x="295" y="346"/>
                </a:lnTo>
                <a:lnTo>
                  <a:pt x="295" y="350"/>
                </a:lnTo>
                <a:lnTo>
                  <a:pt x="291" y="358"/>
                </a:lnTo>
                <a:lnTo>
                  <a:pt x="283" y="365"/>
                </a:lnTo>
                <a:lnTo>
                  <a:pt x="271" y="369"/>
                </a:lnTo>
                <a:lnTo>
                  <a:pt x="256" y="373"/>
                </a:lnTo>
                <a:lnTo>
                  <a:pt x="236" y="373"/>
                </a:lnTo>
                <a:lnTo>
                  <a:pt x="236" y="373"/>
                </a:lnTo>
                <a:lnTo>
                  <a:pt x="217" y="377"/>
                </a:lnTo>
                <a:lnTo>
                  <a:pt x="202" y="385"/>
                </a:lnTo>
                <a:lnTo>
                  <a:pt x="167" y="408"/>
                </a:lnTo>
                <a:lnTo>
                  <a:pt x="143" y="431"/>
                </a:lnTo>
                <a:lnTo>
                  <a:pt x="135" y="439"/>
                </a:lnTo>
                <a:lnTo>
                  <a:pt x="120" y="451"/>
                </a:lnTo>
                <a:lnTo>
                  <a:pt x="120" y="451"/>
                </a:lnTo>
                <a:lnTo>
                  <a:pt x="108" y="447"/>
                </a:lnTo>
                <a:lnTo>
                  <a:pt x="101" y="447"/>
                </a:lnTo>
                <a:lnTo>
                  <a:pt x="93" y="451"/>
                </a:lnTo>
                <a:lnTo>
                  <a:pt x="93" y="451"/>
                </a:lnTo>
                <a:lnTo>
                  <a:pt x="73" y="486"/>
                </a:lnTo>
                <a:lnTo>
                  <a:pt x="62" y="509"/>
                </a:lnTo>
                <a:lnTo>
                  <a:pt x="58" y="529"/>
                </a:lnTo>
                <a:lnTo>
                  <a:pt x="58" y="529"/>
                </a:lnTo>
                <a:lnTo>
                  <a:pt x="58" y="536"/>
                </a:lnTo>
                <a:lnTo>
                  <a:pt x="69" y="548"/>
                </a:lnTo>
                <a:lnTo>
                  <a:pt x="97" y="583"/>
                </a:lnTo>
                <a:lnTo>
                  <a:pt x="135" y="622"/>
                </a:lnTo>
                <a:lnTo>
                  <a:pt x="143" y="641"/>
                </a:lnTo>
                <a:lnTo>
                  <a:pt x="143" y="641"/>
                </a:lnTo>
                <a:lnTo>
                  <a:pt x="143" y="653"/>
                </a:lnTo>
                <a:lnTo>
                  <a:pt x="135" y="680"/>
                </a:lnTo>
                <a:lnTo>
                  <a:pt x="128" y="696"/>
                </a:lnTo>
                <a:lnTo>
                  <a:pt x="116" y="711"/>
                </a:lnTo>
                <a:lnTo>
                  <a:pt x="104" y="719"/>
                </a:lnTo>
                <a:lnTo>
                  <a:pt x="81" y="727"/>
                </a:lnTo>
                <a:lnTo>
                  <a:pt x="81" y="727"/>
                </a:lnTo>
                <a:lnTo>
                  <a:pt x="19" y="731"/>
                </a:lnTo>
                <a:lnTo>
                  <a:pt x="19" y="731"/>
                </a:lnTo>
                <a:lnTo>
                  <a:pt x="19" y="734"/>
                </a:lnTo>
                <a:lnTo>
                  <a:pt x="15" y="742"/>
                </a:lnTo>
                <a:lnTo>
                  <a:pt x="19" y="750"/>
                </a:lnTo>
                <a:lnTo>
                  <a:pt x="34" y="762"/>
                </a:lnTo>
                <a:lnTo>
                  <a:pt x="34" y="762"/>
                </a:lnTo>
                <a:lnTo>
                  <a:pt x="62" y="773"/>
                </a:lnTo>
                <a:lnTo>
                  <a:pt x="77" y="781"/>
                </a:lnTo>
                <a:lnTo>
                  <a:pt x="93" y="793"/>
                </a:lnTo>
                <a:lnTo>
                  <a:pt x="108" y="808"/>
                </a:lnTo>
                <a:lnTo>
                  <a:pt x="116" y="824"/>
                </a:lnTo>
                <a:lnTo>
                  <a:pt x="116" y="843"/>
                </a:lnTo>
                <a:lnTo>
                  <a:pt x="108" y="870"/>
                </a:lnTo>
                <a:lnTo>
                  <a:pt x="108" y="870"/>
                </a:lnTo>
                <a:lnTo>
                  <a:pt x="101" y="882"/>
                </a:lnTo>
                <a:lnTo>
                  <a:pt x="89" y="894"/>
                </a:lnTo>
                <a:lnTo>
                  <a:pt x="62" y="913"/>
                </a:lnTo>
                <a:lnTo>
                  <a:pt x="38" y="925"/>
                </a:lnTo>
                <a:lnTo>
                  <a:pt x="27" y="929"/>
                </a:lnTo>
                <a:lnTo>
                  <a:pt x="27" y="944"/>
                </a:lnTo>
                <a:lnTo>
                  <a:pt x="27" y="960"/>
                </a:lnTo>
                <a:lnTo>
                  <a:pt x="27" y="960"/>
                </a:lnTo>
                <a:lnTo>
                  <a:pt x="27" y="960"/>
                </a:lnTo>
                <a:lnTo>
                  <a:pt x="19" y="968"/>
                </a:lnTo>
                <a:lnTo>
                  <a:pt x="19" y="968"/>
                </a:lnTo>
                <a:lnTo>
                  <a:pt x="11" y="979"/>
                </a:lnTo>
                <a:lnTo>
                  <a:pt x="0" y="995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9612723" y="4396070"/>
            <a:ext cx="746125" cy="647700"/>
          </a:xfrm>
          <a:custGeom>
            <a:avLst/>
            <a:gdLst>
              <a:gd name="T0" fmla="*/ 470 w 470"/>
              <a:gd name="T1" fmla="*/ 0 h 408"/>
              <a:gd name="T2" fmla="*/ 424 w 470"/>
              <a:gd name="T3" fmla="*/ 66 h 408"/>
              <a:gd name="T4" fmla="*/ 424 w 470"/>
              <a:gd name="T5" fmla="*/ 66 h 408"/>
              <a:gd name="T6" fmla="*/ 420 w 470"/>
              <a:gd name="T7" fmla="*/ 81 h 408"/>
              <a:gd name="T8" fmla="*/ 412 w 470"/>
              <a:gd name="T9" fmla="*/ 105 h 408"/>
              <a:gd name="T10" fmla="*/ 400 w 470"/>
              <a:gd name="T11" fmla="*/ 116 h 408"/>
              <a:gd name="T12" fmla="*/ 389 w 470"/>
              <a:gd name="T13" fmla="*/ 128 h 408"/>
              <a:gd name="T14" fmla="*/ 373 w 470"/>
              <a:gd name="T15" fmla="*/ 132 h 408"/>
              <a:gd name="T16" fmla="*/ 354 w 470"/>
              <a:gd name="T17" fmla="*/ 132 h 408"/>
              <a:gd name="T18" fmla="*/ 354 w 470"/>
              <a:gd name="T19" fmla="*/ 132 h 408"/>
              <a:gd name="T20" fmla="*/ 350 w 470"/>
              <a:gd name="T21" fmla="*/ 132 h 408"/>
              <a:gd name="T22" fmla="*/ 342 w 470"/>
              <a:gd name="T23" fmla="*/ 143 h 408"/>
              <a:gd name="T24" fmla="*/ 334 w 470"/>
              <a:gd name="T25" fmla="*/ 159 h 408"/>
              <a:gd name="T26" fmla="*/ 334 w 470"/>
              <a:gd name="T27" fmla="*/ 171 h 408"/>
              <a:gd name="T28" fmla="*/ 334 w 470"/>
              <a:gd name="T29" fmla="*/ 182 h 408"/>
              <a:gd name="T30" fmla="*/ 334 w 470"/>
              <a:gd name="T31" fmla="*/ 182 h 408"/>
              <a:gd name="T32" fmla="*/ 334 w 470"/>
              <a:gd name="T33" fmla="*/ 186 h 408"/>
              <a:gd name="T34" fmla="*/ 330 w 470"/>
              <a:gd name="T35" fmla="*/ 190 h 408"/>
              <a:gd name="T36" fmla="*/ 323 w 470"/>
              <a:gd name="T37" fmla="*/ 190 h 408"/>
              <a:gd name="T38" fmla="*/ 303 w 470"/>
              <a:gd name="T39" fmla="*/ 190 h 408"/>
              <a:gd name="T40" fmla="*/ 303 w 470"/>
              <a:gd name="T41" fmla="*/ 190 h 408"/>
              <a:gd name="T42" fmla="*/ 288 w 470"/>
              <a:gd name="T43" fmla="*/ 190 h 408"/>
              <a:gd name="T44" fmla="*/ 280 w 470"/>
              <a:gd name="T45" fmla="*/ 198 h 408"/>
              <a:gd name="T46" fmla="*/ 272 w 470"/>
              <a:gd name="T47" fmla="*/ 206 h 408"/>
              <a:gd name="T48" fmla="*/ 268 w 470"/>
              <a:gd name="T49" fmla="*/ 217 h 408"/>
              <a:gd name="T50" fmla="*/ 264 w 470"/>
              <a:gd name="T51" fmla="*/ 248 h 408"/>
              <a:gd name="T52" fmla="*/ 264 w 470"/>
              <a:gd name="T53" fmla="*/ 279 h 408"/>
              <a:gd name="T54" fmla="*/ 264 w 470"/>
              <a:gd name="T55" fmla="*/ 279 h 408"/>
              <a:gd name="T56" fmla="*/ 264 w 470"/>
              <a:gd name="T57" fmla="*/ 326 h 408"/>
              <a:gd name="T58" fmla="*/ 264 w 470"/>
              <a:gd name="T59" fmla="*/ 345 h 408"/>
              <a:gd name="T60" fmla="*/ 264 w 470"/>
              <a:gd name="T61" fmla="*/ 345 h 408"/>
              <a:gd name="T62" fmla="*/ 268 w 470"/>
              <a:gd name="T63" fmla="*/ 353 h 408"/>
              <a:gd name="T64" fmla="*/ 264 w 470"/>
              <a:gd name="T65" fmla="*/ 361 h 408"/>
              <a:gd name="T66" fmla="*/ 264 w 470"/>
              <a:gd name="T67" fmla="*/ 365 h 408"/>
              <a:gd name="T68" fmla="*/ 260 w 470"/>
              <a:gd name="T69" fmla="*/ 365 h 408"/>
              <a:gd name="T70" fmla="*/ 249 w 470"/>
              <a:gd name="T71" fmla="*/ 361 h 408"/>
              <a:gd name="T72" fmla="*/ 237 w 470"/>
              <a:gd name="T73" fmla="*/ 345 h 408"/>
              <a:gd name="T74" fmla="*/ 218 w 470"/>
              <a:gd name="T75" fmla="*/ 318 h 408"/>
              <a:gd name="T76" fmla="*/ 218 w 470"/>
              <a:gd name="T77" fmla="*/ 318 h 408"/>
              <a:gd name="T78" fmla="*/ 206 w 470"/>
              <a:gd name="T79" fmla="*/ 307 h 408"/>
              <a:gd name="T80" fmla="*/ 198 w 470"/>
              <a:gd name="T81" fmla="*/ 295 h 408"/>
              <a:gd name="T82" fmla="*/ 187 w 470"/>
              <a:gd name="T83" fmla="*/ 291 h 408"/>
              <a:gd name="T84" fmla="*/ 179 w 470"/>
              <a:gd name="T85" fmla="*/ 287 h 408"/>
              <a:gd name="T86" fmla="*/ 171 w 470"/>
              <a:gd name="T87" fmla="*/ 287 h 408"/>
              <a:gd name="T88" fmla="*/ 163 w 470"/>
              <a:gd name="T89" fmla="*/ 291 h 408"/>
              <a:gd name="T90" fmla="*/ 152 w 470"/>
              <a:gd name="T91" fmla="*/ 307 h 408"/>
              <a:gd name="T92" fmla="*/ 144 w 470"/>
              <a:gd name="T93" fmla="*/ 322 h 408"/>
              <a:gd name="T94" fmla="*/ 136 w 470"/>
              <a:gd name="T95" fmla="*/ 342 h 408"/>
              <a:gd name="T96" fmla="*/ 124 w 470"/>
              <a:gd name="T97" fmla="*/ 365 h 408"/>
              <a:gd name="T98" fmla="*/ 124 w 470"/>
              <a:gd name="T99" fmla="*/ 365 h 408"/>
              <a:gd name="T100" fmla="*/ 117 w 470"/>
              <a:gd name="T101" fmla="*/ 377 h 408"/>
              <a:gd name="T102" fmla="*/ 105 w 470"/>
              <a:gd name="T103" fmla="*/ 380 h 408"/>
              <a:gd name="T104" fmla="*/ 90 w 470"/>
              <a:gd name="T105" fmla="*/ 380 h 408"/>
              <a:gd name="T106" fmla="*/ 74 w 470"/>
              <a:gd name="T107" fmla="*/ 380 h 408"/>
              <a:gd name="T108" fmla="*/ 74 w 470"/>
              <a:gd name="T109" fmla="*/ 380 h 408"/>
              <a:gd name="T110" fmla="*/ 47 w 470"/>
              <a:gd name="T111" fmla="*/ 396 h 408"/>
              <a:gd name="T112" fmla="*/ 23 w 470"/>
              <a:gd name="T113" fmla="*/ 408 h 408"/>
              <a:gd name="T114" fmla="*/ 12 w 470"/>
              <a:gd name="T115" fmla="*/ 408 h 408"/>
              <a:gd name="T116" fmla="*/ 0 w 470"/>
              <a:gd name="T117" fmla="*/ 408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70" h="408">
                <a:moveTo>
                  <a:pt x="470" y="0"/>
                </a:moveTo>
                <a:lnTo>
                  <a:pt x="424" y="66"/>
                </a:lnTo>
                <a:lnTo>
                  <a:pt x="424" y="66"/>
                </a:lnTo>
                <a:lnTo>
                  <a:pt x="420" y="81"/>
                </a:lnTo>
                <a:lnTo>
                  <a:pt x="412" y="105"/>
                </a:lnTo>
                <a:lnTo>
                  <a:pt x="400" y="116"/>
                </a:lnTo>
                <a:lnTo>
                  <a:pt x="389" y="128"/>
                </a:lnTo>
                <a:lnTo>
                  <a:pt x="373" y="132"/>
                </a:lnTo>
                <a:lnTo>
                  <a:pt x="354" y="132"/>
                </a:lnTo>
                <a:lnTo>
                  <a:pt x="354" y="132"/>
                </a:lnTo>
                <a:lnTo>
                  <a:pt x="350" y="132"/>
                </a:lnTo>
                <a:lnTo>
                  <a:pt x="342" y="143"/>
                </a:lnTo>
                <a:lnTo>
                  <a:pt x="334" y="159"/>
                </a:lnTo>
                <a:lnTo>
                  <a:pt x="334" y="171"/>
                </a:lnTo>
                <a:lnTo>
                  <a:pt x="334" y="182"/>
                </a:lnTo>
                <a:lnTo>
                  <a:pt x="334" y="182"/>
                </a:lnTo>
                <a:lnTo>
                  <a:pt x="334" y="186"/>
                </a:lnTo>
                <a:lnTo>
                  <a:pt x="330" y="190"/>
                </a:lnTo>
                <a:lnTo>
                  <a:pt x="323" y="190"/>
                </a:lnTo>
                <a:lnTo>
                  <a:pt x="303" y="190"/>
                </a:lnTo>
                <a:lnTo>
                  <a:pt x="303" y="190"/>
                </a:lnTo>
                <a:lnTo>
                  <a:pt x="288" y="190"/>
                </a:lnTo>
                <a:lnTo>
                  <a:pt x="280" y="198"/>
                </a:lnTo>
                <a:lnTo>
                  <a:pt x="272" y="206"/>
                </a:lnTo>
                <a:lnTo>
                  <a:pt x="268" y="217"/>
                </a:lnTo>
                <a:lnTo>
                  <a:pt x="264" y="248"/>
                </a:lnTo>
                <a:lnTo>
                  <a:pt x="264" y="279"/>
                </a:lnTo>
                <a:lnTo>
                  <a:pt x="264" y="279"/>
                </a:lnTo>
                <a:lnTo>
                  <a:pt x="264" y="326"/>
                </a:lnTo>
                <a:lnTo>
                  <a:pt x="264" y="345"/>
                </a:lnTo>
                <a:lnTo>
                  <a:pt x="264" y="345"/>
                </a:lnTo>
                <a:lnTo>
                  <a:pt x="268" y="353"/>
                </a:lnTo>
                <a:lnTo>
                  <a:pt x="264" y="361"/>
                </a:lnTo>
                <a:lnTo>
                  <a:pt x="264" y="365"/>
                </a:lnTo>
                <a:lnTo>
                  <a:pt x="260" y="365"/>
                </a:lnTo>
                <a:lnTo>
                  <a:pt x="249" y="361"/>
                </a:lnTo>
                <a:lnTo>
                  <a:pt x="237" y="345"/>
                </a:lnTo>
                <a:lnTo>
                  <a:pt x="218" y="318"/>
                </a:lnTo>
                <a:lnTo>
                  <a:pt x="218" y="318"/>
                </a:lnTo>
                <a:lnTo>
                  <a:pt x="206" y="307"/>
                </a:lnTo>
                <a:lnTo>
                  <a:pt x="198" y="295"/>
                </a:lnTo>
                <a:lnTo>
                  <a:pt x="187" y="291"/>
                </a:lnTo>
                <a:lnTo>
                  <a:pt x="179" y="287"/>
                </a:lnTo>
                <a:lnTo>
                  <a:pt x="171" y="287"/>
                </a:lnTo>
                <a:lnTo>
                  <a:pt x="163" y="291"/>
                </a:lnTo>
                <a:lnTo>
                  <a:pt x="152" y="307"/>
                </a:lnTo>
                <a:lnTo>
                  <a:pt x="144" y="322"/>
                </a:lnTo>
                <a:lnTo>
                  <a:pt x="136" y="342"/>
                </a:lnTo>
                <a:lnTo>
                  <a:pt x="124" y="365"/>
                </a:lnTo>
                <a:lnTo>
                  <a:pt x="124" y="365"/>
                </a:lnTo>
                <a:lnTo>
                  <a:pt x="117" y="377"/>
                </a:lnTo>
                <a:lnTo>
                  <a:pt x="105" y="380"/>
                </a:lnTo>
                <a:lnTo>
                  <a:pt x="90" y="380"/>
                </a:lnTo>
                <a:lnTo>
                  <a:pt x="74" y="380"/>
                </a:lnTo>
                <a:lnTo>
                  <a:pt x="74" y="380"/>
                </a:lnTo>
                <a:lnTo>
                  <a:pt x="47" y="396"/>
                </a:lnTo>
                <a:lnTo>
                  <a:pt x="23" y="408"/>
                </a:lnTo>
                <a:lnTo>
                  <a:pt x="12" y="408"/>
                </a:lnTo>
                <a:lnTo>
                  <a:pt x="0" y="408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9212673" y="4451633"/>
            <a:ext cx="307975" cy="246063"/>
          </a:xfrm>
          <a:custGeom>
            <a:avLst/>
            <a:gdLst>
              <a:gd name="T0" fmla="*/ 194 w 194"/>
              <a:gd name="T1" fmla="*/ 39 h 155"/>
              <a:gd name="T2" fmla="*/ 194 w 194"/>
              <a:gd name="T3" fmla="*/ 39 h 155"/>
              <a:gd name="T4" fmla="*/ 186 w 194"/>
              <a:gd name="T5" fmla="*/ 39 h 155"/>
              <a:gd name="T6" fmla="*/ 167 w 194"/>
              <a:gd name="T7" fmla="*/ 42 h 155"/>
              <a:gd name="T8" fmla="*/ 155 w 194"/>
              <a:gd name="T9" fmla="*/ 42 h 155"/>
              <a:gd name="T10" fmla="*/ 140 w 194"/>
              <a:gd name="T11" fmla="*/ 39 h 155"/>
              <a:gd name="T12" fmla="*/ 124 w 194"/>
              <a:gd name="T13" fmla="*/ 31 h 155"/>
              <a:gd name="T14" fmla="*/ 112 w 194"/>
              <a:gd name="T15" fmla="*/ 19 h 155"/>
              <a:gd name="T16" fmla="*/ 112 w 194"/>
              <a:gd name="T17" fmla="*/ 19 h 155"/>
              <a:gd name="T18" fmla="*/ 97 w 194"/>
              <a:gd name="T19" fmla="*/ 7 h 155"/>
              <a:gd name="T20" fmla="*/ 85 w 194"/>
              <a:gd name="T21" fmla="*/ 4 h 155"/>
              <a:gd name="T22" fmla="*/ 73 w 194"/>
              <a:gd name="T23" fmla="*/ 0 h 155"/>
              <a:gd name="T24" fmla="*/ 62 w 194"/>
              <a:gd name="T25" fmla="*/ 4 h 155"/>
              <a:gd name="T26" fmla="*/ 50 w 194"/>
              <a:gd name="T27" fmla="*/ 11 h 155"/>
              <a:gd name="T28" fmla="*/ 42 w 194"/>
              <a:gd name="T29" fmla="*/ 27 h 155"/>
              <a:gd name="T30" fmla="*/ 39 w 194"/>
              <a:gd name="T31" fmla="*/ 46 h 155"/>
              <a:gd name="T32" fmla="*/ 42 w 194"/>
              <a:gd name="T33" fmla="*/ 74 h 155"/>
              <a:gd name="T34" fmla="*/ 42 w 194"/>
              <a:gd name="T35" fmla="*/ 74 h 155"/>
              <a:gd name="T36" fmla="*/ 42 w 194"/>
              <a:gd name="T37" fmla="*/ 97 h 155"/>
              <a:gd name="T38" fmla="*/ 39 w 194"/>
              <a:gd name="T39" fmla="*/ 112 h 155"/>
              <a:gd name="T40" fmla="*/ 31 w 194"/>
              <a:gd name="T41" fmla="*/ 128 h 155"/>
              <a:gd name="T42" fmla="*/ 23 w 194"/>
              <a:gd name="T43" fmla="*/ 140 h 155"/>
              <a:gd name="T44" fmla="*/ 7 w 194"/>
              <a:gd name="T45" fmla="*/ 151 h 155"/>
              <a:gd name="T46" fmla="*/ 0 w 194"/>
              <a:gd name="T47" fmla="*/ 155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94" h="155">
                <a:moveTo>
                  <a:pt x="194" y="39"/>
                </a:moveTo>
                <a:lnTo>
                  <a:pt x="194" y="39"/>
                </a:lnTo>
                <a:lnTo>
                  <a:pt x="186" y="39"/>
                </a:lnTo>
                <a:lnTo>
                  <a:pt x="167" y="42"/>
                </a:lnTo>
                <a:lnTo>
                  <a:pt x="155" y="42"/>
                </a:lnTo>
                <a:lnTo>
                  <a:pt x="140" y="39"/>
                </a:lnTo>
                <a:lnTo>
                  <a:pt x="124" y="31"/>
                </a:lnTo>
                <a:lnTo>
                  <a:pt x="112" y="19"/>
                </a:lnTo>
                <a:lnTo>
                  <a:pt x="112" y="19"/>
                </a:lnTo>
                <a:lnTo>
                  <a:pt x="97" y="7"/>
                </a:lnTo>
                <a:lnTo>
                  <a:pt x="85" y="4"/>
                </a:lnTo>
                <a:lnTo>
                  <a:pt x="73" y="0"/>
                </a:lnTo>
                <a:lnTo>
                  <a:pt x="62" y="4"/>
                </a:lnTo>
                <a:lnTo>
                  <a:pt x="50" y="11"/>
                </a:lnTo>
                <a:lnTo>
                  <a:pt x="42" y="27"/>
                </a:lnTo>
                <a:lnTo>
                  <a:pt x="39" y="46"/>
                </a:lnTo>
                <a:lnTo>
                  <a:pt x="42" y="74"/>
                </a:lnTo>
                <a:lnTo>
                  <a:pt x="42" y="74"/>
                </a:lnTo>
                <a:lnTo>
                  <a:pt x="42" y="97"/>
                </a:lnTo>
                <a:lnTo>
                  <a:pt x="39" y="112"/>
                </a:lnTo>
                <a:lnTo>
                  <a:pt x="31" y="128"/>
                </a:lnTo>
                <a:lnTo>
                  <a:pt x="23" y="140"/>
                </a:lnTo>
                <a:lnTo>
                  <a:pt x="7" y="151"/>
                </a:lnTo>
                <a:lnTo>
                  <a:pt x="0" y="155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9219023" y="4821520"/>
            <a:ext cx="246063" cy="98425"/>
          </a:xfrm>
          <a:custGeom>
            <a:avLst/>
            <a:gdLst>
              <a:gd name="T0" fmla="*/ 0 w 155"/>
              <a:gd name="T1" fmla="*/ 0 h 62"/>
              <a:gd name="T2" fmla="*/ 0 w 155"/>
              <a:gd name="T3" fmla="*/ 0 h 62"/>
              <a:gd name="T4" fmla="*/ 15 w 155"/>
              <a:gd name="T5" fmla="*/ 15 h 62"/>
              <a:gd name="T6" fmla="*/ 27 w 155"/>
              <a:gd name="T7" fmla="*/ 31 h 62"/>
              <a:gd name="T8" fmla="*/ 35 w 155"/>
              <a:gd name="T9" fmla="*/ 43 h 62"/>
              <a:gd name="T10" fmla="*/ 35 w 155"/>
              <a:gd name="T11" fmla="*/ 43 h 62"/>
              <a:gd name="T12" fmla="*/ 38 w 155"/>
              <a:gd name="T13" fmla="*/ 54 h 62"/>
              <a:gd name="T14" fmla="*/ 42 w 155"/>
              <a:gd name="T15" fmla="*/ 58 h 62"/>
              <a:gd name="T16" fmla="*/ 46 w 155"/>
              <a:gd name="T17" fmla="*/ 62 h 62"/>
              <a:gd name="T18" fmla="*/ 54 w 155"/>
              <a:gd name="T19" fmla="*/ 62 h 62"/>
              <a:gd name="T20" fmla="*/ 62 w 155"/>
              <a:gd name="T21" fmla="*/ 58 h 62"/>
              <a:gd name="T22" fmla="*/ 69 w 155"/>
              <a:gd name="T23" fmla="*/ 54 h 62"/>
              <a:gd name="T24" fmla="*/ 81 w 155"/>
              <a:gd name="T25" fmla="*/ 43 h 62"/>
              <a:gd name="T26" fmla="*/ 81 w 155"/>
              <a:gd name="T27" fmla="*/ 43 h 62"/>
              <a:gd name="T28" fmla="*/ 93 w 155"/>
              <a:gd name="T29" fmla="*/ 31 h 62"/>
              <a:gd name="T30" fmla="*/ 104 w 155"/>
              <a:gd name="T31" fmla="*/ 23 h 62"/>
              <a:gd name="T32" fmla="*/ 128 w 155"/>
              <a:gd name="T33" fmla="*/ 11 h 62"/>
              <a:gd name="T34" fmla="*/ 147 w 155"/>
              <a:gd name="T35" fmla="*/ 11 h 62"/>
              <a:gd name="T36" fmla="*/ 155 w 155"/>
              <a:gd name="T37" fmla="*/ 1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5" h="62">
                <a:moveTo>
                  <a:pt x="0" y="0"/>
                </a:moveTo>
                <a:lnTo>
                  <a:pt x="0" y="0"/>
                </a:lnTo>
                <a:lnTo>
                  <a:pt x="15" y="15"/>
                </a:lnTo>
                <a:lnTo>
                  <a:pt x="27" y="31"/>
                </a:lnTo>
                <a:lnTo>
                  <a:pt x="35" y="43"/>
                </a:lnTo>
                <a:lnTo>
                  <a:pt x="35" y="43"/>
                </a:lnTo>
                <a:lnTo>
                  <a:pt x="38" y="54"/>
                </a:lnTo>
                <a:lnTo>
                  <a:pt x="42" y="58"/>
                </a:lnTo>
                <a:lnTo>
                  <a:pt x="46" y="62"/>
                </a:lnTo>
                <a:lnTo>
                  <a:pt x="54" y="62"/>
                </a:lnTo>
                <a:lnTo>
                  <a:pt x="62" y="58"/>
                </a:lnTo>
                <a:lnTo>
                  <a:pt x="69" y="54"/>
                </a:lnTo>
                <a:lnTo>
                  <a:pt x="81" y="43"/>
                </a:lnTo>
                <a:lnTo>
                  <a:pt x="81" y="43"/>
                </a:lnTo>
                <a:lnTo>
                  <a:pt x="93" y="31"/>
                </a:lnTo>
                <a:lnTo>
                  <a:pt x="104" y="23"/>
                </a:lnTo>
                <a:lnTo>
                  <a:pt x="128" y="11"/>
                </a:lnTo>
                <a:lnTo>
                  <a:pt x="147" y="11"/>
                </a:lnTo>
                <a:lnTo>
                  <a:pt x="155" y="11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8009348" y="4827870"/>
            <a:ext cx="1609725" cy="1571625"/>
          </a:xfrm>
          <a:custGeom>
            <a:avLst/>
            <a:gdLst>
              <a:gd name="T0" fmla="*/ 1010 w 1014"/>
              <a:gd name="T1" fmla="*/ 101 h 990"/>
              <a:gd name="T2" fmla="*/ 960 w 1014"/>
              <a:gd name="T3" fmla="*/ 50 h 990"/>
              <a:gd name="T4" fmla="*/ 913 w 1014"/>
              <a:gd name="T5" fmla="*/ 19 h 990"/>
              <a:gd name="T6" fmla="*/ 917 w 1014"/>
              <a:gd name="T7" fmla="*/ 7 h 990"/>
              <a:gd name="T8" fmla="*/ 855 w 1014"/>
              <a:gd name="T9" fmla="*/ 31 h 990"/>
              <a:gd name="T10" fmla="*/ 824 w 1014"/>
              <a:gd name="T11" fmla="*/ 58 h 990"/>
              <a:gd name="T12" fmla="*/ 797 w 1014"/>
              <a:gd name="T13" fmla="*/ 54 h 990"/>
              <a:gd name="T14" fmla="*/ 777 w 1014"/>
              <a:gd name="T15" fmla="*/ 15 h 990"/>
              <a:gd name="T16" fmla="*/ 754 w 1014"/>
              <a:gd name="T17" fmla="*/ 15 h 990"/>
              <a:gd name="T18" fmla="*/ 715 w 1014"/>
              <a:gd name="T19" fmla="*/ 31 h 990"/>
              <a:gd name="T20" fmla="*/ 606 w 1014"/>
              <a:gd name="T21" fmla="*/ 81 h 990"/>
              <a:gd name="T22" fmla="*/ 517 w 1014"/>
              <a:gd name="T23" fmla="*/ 97 h 990"/>
              <a:gd name="T24" fmla="*/ 455 w 1014"/>
              <a:gd name="T25" fmla="*/ 105 h 990"/>
              <a:gd name="T26" fmla="*/ 424 w 1014"/>
              <a:gd name="T27" fmla="*/ 194 h 990"/>
              <a:gd name="T28" fmla="*/ 404 w 1014"/>
              <a:gd name="T29" fmla="*/ 256 h 990"/>
              <a:gd name="T30" fmla="*/ 346 w 1014"/>
              <a:gd name="T31" fmla="*/ 256 h 990"/>
              <a:gd name="T32" fmla="*/ 284 w 1014"/>
              <a:gd name="T33" fmla="*/ 241 h 990"/>
              <a:gd name="T34" fmla="*/ 214 w 1014"/>
              <a:gd name="T35" fmla="*/ 276 h 990"/>
              <a:gd name="T36" fmla="*/ 179 w 1014"/>
              <a:gd name="T37" fmla="*/ 334 h 990"/>
              <a:gd name="T38" fmla="*/ 202 w 1014"/>
              <a:gd name="T39" fmla="*/ 380 h 990"/>
              <a:gd name="T40" fmla="*/ 163 w 1014"/>
              <a:gd name="T41" fmla="*/ 454 h 990"/>
              <a:gd name="T42" fmla="*/ 89 w 1014"/>
              <a:gd name="T43" fmla="*/ 555 h 990"/>
              <a:gd name="T44" fmla="*/ 89 w 1014"/>
              <a:gd name="T45" fmla="*/ 567 h 990"/>
              <a:gd name="T46" fmla="*/ 136 w 1014"/>
              <a:gd name="T47" fmla="*/ 641 h 990"/>
              <a:gd name="T48" fmla="*/ 144 w 1014"/>
              <a:gd name="T49" fmla="*/ 676 h 990"/>
              <a:gd name="T50" fmla="*/ 175 w 1014"/>
              <a:gd name="T51" fmla="*/ 672 h 990"/>
              <a:gd name="T52" fmla="*/ 194 w 1014"/>
              <a:gd name="T53" fmla="*/ 687 h 990"/>
              <a:gd name="T54" fmla="*/ 128 w 1014"/>
              <a:gd name="T55" fmla="*/ 796 h 990"/>
              <a:gd name="T56" fmla="*/ 97 w 1014"/>
              <a:gd name="T57" fmla="*/ 792 h 990"/>
              <a:gd name="T58" fmla="*/ 47 w 1014"/>
              <a:gd name="T59" fmla="*/ 812 h 990"/>
              <a:gd name="T60" fmla="*/ 0 w 1014"/>
              <a:gd name="T61" fmla="*/ 917 h 990"/>
              <a:gd name="T62" fmla="*/ 51 w 1014"/>
              <a:gd name="T63" fmla="*/ 944 h 990"/>
              <a:gd name="T64" fmla="*/ 86 w 1014"/>
              <a:gd name="T65" fmla="*/ 936 h 990"/>
              <a:gd name="T66" fmla="*/ 97 w 1014"/>
              <a:gd name="T67" fmla="*/ 986 h 990"/>
              <a:gd name="T68" fmla="*/ 121 w 1014"/>
              <a:gd name="T69" fmla="*/ 975 h 990"/>
              <a:gd name="T70" fmla="*/ 280 w 1014"/>
              <a:gd name="T71" fmla="*/ 901 h 990"/>
              <a:gd name="T72" fmla="*/ 330 w 1014"/>
              <a:gd name="T73" fmla="*/ 808 h 990"/>
              <a:gd name="T74" fmla="*/ 295 w 1014"/>
              <a:gd name="T75" fmla="*/ 796 h 990"/>
              <a:gd name="T76" fmla="*/ 295 w 1014"/>
              <a:gd name="T77" fmla="*/ 773 h 990"/>
              <a:gd name="T78" fmla="*/ 358 w 1014"/>
              <a:gd name="T79" fmla="*/ 726 h 990"/>
              <a:gd name="T80" fmla="*/ 361 w 1014"/>
              <a:gd name="T81" fmla="*/ 699 h 990"/>
              <a:gd name="T82" fmla="*/ 389 w 1014"/>
              <a:gd name="T83" fmla="*/ 621 h 990"/>
              <a:gd name="T84" fmla="*/ 431 w 1014"/>
              <a:gd name="T85" fmla="*/ 617 h 990"/>
              <a:gd name="T86" fmla="*/ 579 w 1014"/>
              <a:gd name="T87" fmla="*/ 575 h 990"/>
              <a:gd name="T88" fmla="*/ 657 w 1014"/>
              <a:gd name="T89" fmla="*/ 563 h 990"/>
              <a:gd name="T90" fmla="*/ 828 w 1014"/>
              <a:gd name="T91" fmla="*/ 501 h 990"/>
              <a:gd name="T92" fmla="*/ 816 w 1014"/>
              <a:gd name="T93" fmla="*/ 443 h 990"/>
              <a:gd name="T94" fmla="*/ 859 w 1014"/>
              <a:gd name="T95" fmla="*/ 408 h 990"/>
              <a:gd name="T96" fmla="*/ 898 w 1014"/>
              <a:gd name="T97" fmla="*/ 314 h 990"/>
              <a:gd name="T98" fmla="*/ 909 w 1014"/>
              <a:gd name="T99" fmla="*/ 256 h 990"/>
              <a:gd name="T100" fmla="*/ 921 w 1014"/>
              <a:gd name="T101" fmla="*/ 237 h 990"/>
              <a:gd name="T102" fmla="*/ 936 w 1014"/>
              <a:gd name="T103" fmla="*/ 202 h 990"/>
              <a:gd name="T104" fmla="*/ 1006 w 1014"/>
              <a:gd name="T105" fmla="*/ 147 h 9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14" h="990">
                <a:moveTo>
                  <a:pt x="1006" y="147"/>
                </a:moveTo>
                <a:lnTo>
                  <a:pt x="1006" y="147"/>
                </a:lnTo>
                <a:lnTo>
                  <a:pt x="1014" y="120"/>
                </a:lnTo>
                <a:lnTo>
                  <a:pt x="1010" y="101"/>
                </a:lnTo>
                <a:lnTo>
                  <a:pt x="1002" y="85"/>
                </a:lnTo>
                <a:lnTo>
                  <a:pt x="991" y="70"/>
                </a:lnTo>
                <a:lnTo>
                  <a:pt x="975" y="58"/>
                </a:lnTo>
                <a:lnTo>
                  <a:pt x="960" y="50"/>
                </a:lnTo>
                <a:lnTo>
                  <a:pt x="932" y="39"/>
                </a:lnTo>
                <a:lnTo>
                  <a:pt x="932" y="39"/>
                </a:lnTo>
                <a:lnTo>
                  <a:pt x="917" y="27"/>
                </a:lnTo>
                <a:lnTo>
                  <a:pt x="913" y="19"/>
                </a:lnTo>
                <a:lnTo>
                  <a:pt x="917" y="11"/>
                </a:lnTo>
                <a:lnTo>
                  <a:pt x="917" y="7"/>
                </a:lnTo>
                <a:lnTo>
                  <a:pt x="917" y="7"/>
                </a:lnTo>
                <a:lnTo>
                  <a:pt x="917" y="7"/>
                </a:lnTo>
                <a:lnTo>
                  <a:pt x="909" y="4"/>
                </a:lnTo>
                <a:lnTo>
                  <a:pt x="890" y="11"/>
                </a:lnTo>
                <a:lnTo>
                  <a:pt x="866" y="23"/>
                </a:lnTo>
                <a:lnTo>
                  <a:pt x="855" y="31"/>
                </a:lnTo>
                <a:lnTo>
                  <a:pt x="843" y="42"/>
                </a:lnTo>
                <a:lnTo>
                  <a:pt x="843" y="42"/>
                </a:lnTo>
                <a:lnTo>
                  <a:pt x="831" y="54"/>
                </a:lnTo>
                <a:lnTo>
                  <a:pt x="824" y="58"/>
                </a:lnTo>
                <a:lnTo>
                  <a:pt x="816" y="62"/>
                </a:lnTo>
                <a:lnTo>
                  <a:pt x="808" y="62"/>
                </a:lnTo>
                <a:lnTo>
                  <a:pt x="800" y="58"/>
                </a:lnTo>
                <a:lnTo>
                  <a:pt x="797" y="54"/>
                </a:lnTo>
                <a:lnTo>
                  <a:pt x="793" y="42"/>
                </a:lnTo>
                <a:lnTo>
                  <a:pt x="793" y="42"/>
                </a:lnTo>
                <a:lnTo>
                  <a:pt x="789" y="31"/>
                </a:lnTo>
                <a:lnTo>
                  <a:pt x="777" y="15"/>
                </a:lnTo>
                <a:lnTo>
                  <a:pt x="762" y="0"/>
                </a:lnTo>
                <a:lnTo>
                  <a:pt x="758" y="0"/>
                </a:lnTo>
                <a:lnTo>
                  <a:pt x="758" y="0"/>
                </a:lnTo>
                <a:lnTo>
                  <a:pt x="754" y="15"/>
                </a:lnTo>
                <a:lnTo>
                  <a:pt x="742" y="23"/>
                </a:lnTo>
                <a:lnTo>
                  <a:pt x="730" y="31"/>
                </a:lnTo>
                <a:lnTo>
                  <a:pt x="715" y="31"/>
                </a:lnTo>
                <a:lnTo>
                  <a:pt x="715" y="31"/>
                </a:lnTo>
                <a:lnTo>
                  <a:pt x="696" y="35"/>
                </a:lnTo>
                <a:lnTo>
                  <a:pt x="676" y="39"/>
                </a:lnTo>
                <a:lnTo>
                  <a:pt x="637" y="58"/>
                </a:lnTo>
                <a:lnTo>
                  <a:pt x="606" y="81"/>
                </a:lnTo>
                <a:lnTo>
                  <a:pt x="595" y="97"/>
                </a:lnTo>
                <a:lnTo>
                  <a:pt x="595" y="97"/>
                </a:lnTo>
                <a:lnTo>
                  <a:pt x="571" y="97"/>
                </a:lnTo>
                <a:lnTo>
                  <a:pt x="517" y="97"/>
                </a:lnTo>
                <a:lnTo>
                  <a:pt x="517" y="97"/>
                </a:lnTo>
                <a:lnTo>
                  <a:pt x="486" y="97"/>
                </a:lnTo>
                <a:lnTo>
                  <a:pt x="470" y="101"/>
                </a:lnTo>
                <a:lnTo>
                  <a:pt x="455" y="105"/>
                </a:lnTo>
                <a:lnTo>
                  <a:pt x="443" y="116"/>
                </a:lnTo>
                <a:lnTo>
                  <a:pt x="431" y="136"/>
                </a:lnTo>
                <a:lnTo>
                  <a:pt x="424" y="159"/>
                </a:lnTo>
                <a:lnTo>
                  <a:pt x="424" y="194"/>
                </a:lnTo>
                <a:lnTo>
                  <a:pt x="424" y="194"/>
                </a:lnTo>
                <a:lnTo>
                  <a:pt x="420" y="229"/>
                </a:lnTo>
                <a:lnTo>
                  <a:pt x="408" y="248"/>
                </a:lnTo>
                <a:lnTo>
                  <a:pt x="404" y="256"/>
                </a:lnTo>
                <a:lnTo>
                  <a:pt x="396" y="260"/>
                </a:lnTo>
                <a:lnTo>
                  <a:pt x="381" y="264"/>
                </a:lnTo>
                <a:lnTo>
                  <a:pt x="361" y="260"/>
                </a:lnTo>
                <a:lnTo>
                  <a:pt x="346" y="256"/>
                </a:lnTo>
                <a:lnTo>
                  <a:pt x="319" y="244"/>
                </a:lnTo>
                <a:lnTo>
                  <a:pt x="319" y="244"/>
                </a:lnTo>
                <a:lnTo>
                  <a:pt x="295" y="241"/>
                </a:lnTo>
                <a:lnTo>
                  <a:pt x="284" y="241"/>
                </a:lnTo>
                <a:lnTo>
                  <a:pt x="268" y="241"/>
                </a:lnTo>
                <a:lnTo>
                  <a:pt x="253" y="244"/>
                </a:lnTo>
                <a:lnTo>
                  <a:pt x="233" y="256"/>
                </a:lnTo>
                <a:lnTo>
                  <a:pt x="214" y="276"/>
                </a:lnTo>
                <a:lnTo>
                  <a:pt x="194" y="299"/>
                </a:lnTo>
                <a:lnTo>
                  <a:pt x="194" y="299"/>
                </a:lnTo>
                <a:lnTo>
                  <a:pt x="183" y="318"/>
                </a:lnTo>
                <a:lnTo>
                  <a:pt x="179" y="334"/>
                </a:lnTo>
                <a:lnTo>
                  <a:pt x="179" y="349"/>
                </a:lnTo>
                <a:lnTo>
                  <a:pt x="183" y="361"/>
                </a:lnTo>
                <a:lnTo>
                  <a:pt x="194" y="377"/>
                </a:lnTo>
                <a:lnTo>
                  <a:pt x="202" y="380"/>
                </a:lnTo>
                <a:lnTo>
                  <a:pt x="202" y="380"/>
                </a:lnTo>
                <a:lnTo>
                  <a:pt x="190" y="408"/>
                </a:lnTo>
                <a:lnTo>
                  <a:pt x="179" y="431"/>
                </a:lnTo>
                <a:lnTo>
                  <a:pt x="163" y="454"/>
                </a:lnTo>
                <a:lnTo>
                  <a:pt x="163" y="454"/>
                </a:lnTo>
                <a:lnTo>
                  <a:pt x="117" y="509"/>
                </a:lnTo>
                <a:lnTo>
                  <a:pt x="93" y="544"/>
                </a:lnTo>
                <a:lnTo>
                  <a:pt x="89" y="555"/>
                </a:lnTo>
                <a:lnTo>
                  <a:pt x="86" y="567"/>
                </a:lnTo>
                <a:lnTo>
                  <a:pt x="86" y="567"/>
                </a:lnTo>
                <a:lnTo>
                  <a:pt x="89" y="567"/>
                </a:lnTo>
                <a:lnTo>
                  <a:pt x="89" y="567"/>
                </a:lnTo>
                <a:lnTo>
                  <a:pt x="105" y="586"/>
                </a:lnTo>
                <a:lnTo>
                  <a:pt x="121" y="606"/>
                </a:lnTo>
                <a:lnTo>
                  <a:pt x="128" y="621"/>
                </a:lnTo>
                <a:lnTo>
                  <a:pt x="136" y="641"/>
                </a:lnTo>
                <a:lnTo>
                  <a:pt x="140" y="664"/>
                </a:lnTo>
                <a:lnTo>
                  <a:pt x="140" y="676"/>
                </a:lnTo>
                <a:lnTo>
                  <a:pt x="140" y="676"/>
                </a:lnTo>
                <a:lnTo>
                  <a:pt x="144" y="676"/>
                </a:lnTo>
                <a:lnTo>
                  <a:pt x="148" y="680"/>
                </a:lnTo>
                <a:lnTo>
                  <a:pt x="159" y="680"/>
                </a:lnTo>
                <a:lnTo>
                  <a:pt x="175" y="672"/>
                </a:lnTo>
                <a:lnTo>
                  <a:pt x="175" y="672"/>
                </a:lnTo>
                <a:lnTo>
                  <a:pt x="183" y="668"/>
                </a:lnTo>
                <a:lnTo>
                  <a:pt x="190" y="672"/>
                </a:lnTo>
                <a:lnTo>
                  <a:pt x="190" y="676"/>
                </a:lnTo>
                <a:lnTo>
                  <a:pt x="194" y="687"/>
                </a:lnTo>
                <a:lnTo>
                  <a:pt x="187" y="707"/>
                </a:lnTo>
                <a:lnTo>
                  <a:pt x="183" y="715"/>
                </a:lnTo>
                <a:lnTo>
                  <a:pt x="175" y="722"/>
                </a:lnTo>
                <a:lnTo>
                  <a:pt x="128" y="796"/>
                </a:lnTo>
                <a:lnTo>
                  <a:pt x="113" y="800"/>
                </a:lnTo>
                <a:lnTo>
                  <a:pt x="105" y="796"/>
                </a:lnTo>
                <a:lnTo>
                  <a:pt x="105" y="796"/>
                </a:lnTo>
                <a:lnTo>
                  <a:pt x="97" y="792"/>
                </a:lnTo>
                <a:lnTo>
                  <a:pt x="89" y="792"/>
                </a:lnTo>
                <a:lnTo>
                  <a:pt x="78" y="796"/>
                </a:lnTo>
                <a:lnTo>
                  <a:pt x="62" y="800"/>
                </a:lnTo>
                <a:lnTo>
                  <a:pt x="47" y="812"/>
                </a:lnTo>
                <a:lnTo>
                  <a:pt x="31" y="831"/>
                </a:lnTo>
                <a:lnTo>
                  <a:pt x="16" y="858"/>
                </a:lnTo>
                <a:lnTo>
                  <a:pt x="23" y="897"/>
                </a:lnTo>
                <a:lnTo>
                  <a:pt x="0" y="917"/>
                </a:lnTo>
                <a:lnTo>
                  <a:pt x="0" y="917"/>
                </a:lnTo>
                <a:lnTo>
                  <a:pt x="43" y="955"/>
                </a:lnTo>
                <a:lnTo>
                  <a:pt x="43" y="955"/>
                </a:lnTo>
                <a:lnTo>
                  <a:pt x="51" y="944"/>
                </a:lnTo>
                <a:lnTo>
                  <a:pt x="66" y="928"/>
                </a:lnTo>
                <a:lnTo>
                  <a:pt x="74" y="924"/>
                </a:lnTo>
                <a:lnTo>
                  <a:pt x="82" y="928"/>
                </a:lnTo>
                <a:lnTo>
                  <a:pt x="86" y="936"/>
                </a:lnTo>
                <a:lnTo>
                  <a:pt x="89" y="955"/>
                </a:lnTo>
                <a:lnTo>
                  <a:pt x="89" y="955"/>
                </a:lnTo>
                <a:lnTo>
                  <a:pt x="93" y="975"/>
                </a:lnTo>
                <a:lnTo>
                  <a:pt x="97" y="986"/>
                </a:lnTo>
                <a:lnTo>
                  <a:pt x="101" y="990"/>
                </a:lnTo>
                <a:lnTo>
                  <a:pt x="105" y="990"/>
                </a:lnTo>
                <a:lnTo>
                  <a:pt x="117" y="979"/>
                </a:lnTo>
                <a:lnTo>
                  <a:pt x="121" y="975"/>
                </a:lnTo>
                <a:lnTo>
                  <a:pt x="156" y="963"/>
                </a:lnTo>
                <a:lnTo>
                  <a:pt x="175" y="920"/>
                </a:lnTo>
                <a:lnTo>
                  <a:pt x="202" y="917"/>
                </a:lnTo>
                <a:lnTo>
                  <a:pt x="280" y="901"/>
                </a:lnTo>
                <a:lnTo>
                  <a:pt x="330" y="819"/>
                </a:lnTo>
                <a:lnTo>
                  <a:pt x="330" y="819"/>
                </a:lnTo>
                <a:lnTo>
                  <a:pt x="330" y="816"/>
                </a:lnTo>
                <a:lnTo>
                  <a:pt x="330" y="808"/>
                </a:lnTo>
                <a:lnTo>
                  <a:pt x="323" y="800"/>
                </a:lnTo>
                <a:lnTo>
                  <a:pt x="303" y="796"/>
                </a:lnTo>
                <a:lnTo>
                  <a:pt x="303" y="796"/>
                </a:lnTo>
                <a:lnTo>
                  <a:pt x="295" y="796"/>
                </a:lnTo>
                <a:lnTo>
                  <a:pt x="288" y="792"/>
                </a:lnTo>
                <a:lnTo>
                  <a:pt x="284" y="788"/>
                </a:lnTo>
                <a:lnTo>
                  <a:pt x="288" y="784"/>
                </a:lnTo>
                <a:lnTo>
                  <a:pt x="295" y="773"/>
                </a:lnTo>
                <a:lnTo>
                  <a:pt x="307" y="761"/>
                </a:lnTo>
                <a:lnTo>
                  <a:pt x="307" y="761"/>
                </a:lnTo>
                <a:lnTo>
                  <a:pt x="342" y="738"/>
                </a:lnTo>
                <a:lnTo>
                  <a:pt x="358" y="726"/>
                </a:lnTo>
                <a:lnTo>
                  <a:pt x="361" y="722"/>
                </a:lnTo>
                <a:lnTo>
                  <a:pt x="361" y="722"/>
                </a:lnTo>
                <a:lnTo>
                  <a:pt x="361" y="722"/>
                </a:lnTo>
                <a:lnTo>
                  <a:pt x="361" y="699"/>
                </a:lnTo>
                <a:lnTo>
                  <a:pt x="365" y="680"/>
                </a:lnTo>
                <a:lnTo>
                  <a:pt x="369" y="660"/>
                </a:lnTo>
                <a:lnTo>
                  <a:pt x="377" y="637"/>
                </a:lnTo>
                <a:lnTo>
                  <a:pt x="389" y="621"/>
                </a:lnTo>
                <a:lnTo>
                  <a:pt x="396" y="617"/>
                </a:lnTo>
                <a:lnTo>
                  <a:pt x="408" y="613"/>
                </a:lnTo>
                <a:lnTo>
                  <a:pt x="420" y="613"/>
                </a:lnTo>
                <a:lnTo>
                  <a:pt x="431" y="617"/>
                </a:lnTo>
                <a:lnTo>
                  <a:pt x="521" y="617"/>
                </a:lnTo>
                <a:lnTo>
                  <a:pt x="575" y="579"/>
                </a:lnTo>
                <a:lnTo>
                  <a:pt x="575" y="579"/>
                </a:lnTo>
                <a:lnTo>
                  <a:pt x="579" y="575"/>
                </a:lnTo>
                <a:lnTo>
                  <a:pt x="595" y="567"/>
                </a:lnTo>
                <a:lnTo>
                  <a:pt x="622" y="559"/>
                </a:lnTo>
                <a:lnTo>
                  <a:pt x="637" y="559"/>
                </a:lnTo>
                <a:lnTo>
                  <a:pt x="657" y="563"/>
                </a:lnTo>
                <a:lnTo>
                  <a:pt x="684" y="555"/>
                </a:lnTo>
                <a:lnTo>
                  <a:pt x="773" y="520"/>
                </a:lnTo>
                <a:lnTo>
                  <a:pt x="828" y="501"/>
                </a:lnTo>
                <a:lnTo>
                  <a:pt x="828" y="501"/>
                </a:lnTo>
                <a:lnTo>
                  <a:pt x="828" y="485"/>
                </a:lnTo>
                <a:lnTo>
                  <a:pt x="824" y="474"/>
                </a:lnTo>
                <a:lnTo>
                  <a:pt x="816" y="462"/>
                </a:lnTo>
                <a:lnTo>
                  <a:pt x="816" y="443"/>
                </a:lnTo>
                <a:lnTo>
                  <a:pt x="835" y="423"/>
                </a:lnTo>
                <a:lnTo>
                  <a:pt x="835" y="423"/>
                </a:lnTo>
                <a:lnTo>
                  <a:pt x="847" y="419"/>
                </a:lnTo>
                <a:lnTo>
                  <a:pt x="859" y="408"/>
                </a:lnTo>
                <a:lnTo>
                  <a:pt x="870" y="396"/>
                </a:lnTo>
                <a:lnTo>
                  <a:pt x="882" y="377"/>
                </a:lnTo>
                <a:lnTo>
                  <a:pt x="894" y="349"/>
                </a:lnTo>
                <a:lnTo>
                  <a:pt x="898" y="314"/>
                </a:lnTo>
                <a:lnTo>
                  <a:pt x="898" y="272"/>
                </a:lnTo>
                <a:lnTo>
                  <a:pt x="898" y="272"/>
                </a:lnTo>
                <a:lnTo>
                  <a:pt x="909" y="256"/>
                </a:lnTo>
                <a:lnTo>
                  <a:pt x="909" y="256"/>
                </a:lnTo>
                <a:lnTo>
                  <a:pt x="917" y="244"/>
                </a:lnTo>
                <a:lnTo>
                  <a:pt x="917" y="244"/>
                </a:lnTo>
                <a:lnTo>
                  <a:pt x="921" y="237"/>
                </a:lnTo>
                <a:lnTo>
                  <a:pt x="921" y="237"/>
                </a:lnTo>
                <a:lnTo>
                  <a:pt x="921" y="221"/>
                </a:lnTo>
                <a:lnTo>
                  <a:pt x="925" y="206"/>
                </a:lnTo>
                <a:lnTo>
                  <a:pt x="925" y="206"/>
                </a:lnTo>
                <a:lnTo>
                  <a:pt x="936" y="202"/>
                </a:lnTo>
                <a:lnTo>
                  <a:pt x="960" y="190"/>
                </a:lnTo>
                <a:lnTo>
                  <a:pt x="987" y="171"/>
                </a:lnTo>
                <a:lnTo>
                  <a:pt x="999" y="159"/>
                </a:lnTo>
                <a:lnTo>
                  <a:pt x="1006" y="147"/>
                </a:lnTo>
                <a:lnTo>
                  <a:pt x="1006" y="147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9452386" y="4370670"/>
            <a:ext cx="1819275" cy="1592263"/>
          </a:xfrm>
          <a:custGeom>
            <a:avLst/>
            <a:gdLst>
              <a:gd name="T0" fmla="*/ 1084 w 1146"/>
              <a:gd name="T1" fmla="*/ 389 h 1003"/>
              <a:gd name="T2" fmla="*/ 1131 w 1146"/>
              <a:gd name="T3" fmla="*/ 218 h 1003"/>
              <a:gd name="T4" fmla="*/ 1142 w 1146"/>
              <a:gd name="T5" fmla="*/ 144 h 1003"/>
              <a:gd name="T6" fmla="*/ 1084 w 1146"/>
              <a:gd name="T7" fmla="*/ 132 h 1003"/>
              <a:gd name="T8" fmla="*/ 979 w 1146"/>
              <a:gd name="T9" fmla="*/ 24 h 1003"/>
              <a:gd name="T10" fmla="*/ 948 w 1146"/>
              <a:gd name="T11" fmla="*/ 24 h 1003"/>
              <a:gd name="T12" fmla="*/ 874 w 1146"/>
              <a:gd name="T13" fmla="*/ 20 h 1003"/>
              <a:gd name="T14" fmla="*/ 816 w 1146"/>
              <a:gd name="T15" fmla="*/ 8 h 1003"/>
              <a:gd name="T16" fmla="*/ 762 w 1146"/>
              <a:gd name="T17" fmla="*/ 39 h 1003"/>
              <a:gd name="T18" fmla="*/ 571 w 1146"/>
              <a:gd name="T19" fmla="*/ 16 h 1003"/>
              <a:gd name="T20" fmla="*/ 513 w 1146"/>
              <a:gd name="T21" fmla="*/ 121 h 1003"/>
              <a:gd name="T22" fmla="*/ 455 w 1146"/>
              <a:gd name="T23" fmla="*/ 148 h 1003"/>
              <a:gd name="T24" fmla="*/ 435 w 1146"/>
              <a:gd name="T25" fmla="*/ 198 h 1003"/>
              <a:gd name="T26" fmla="*/ 404 w 1146"/>
              <a:gd name="T27" fmla="*/ 206 h 1003"/>
              <a:gd name="T28" fmla="*/ 369 w 1146"/>
              <a:gd name="T29" fmla="*/ 233 h 1003"/>
              <a:gd name="T30" fmla="*/ 365 w 1146"/>
              <a:gd name="T31" fmla="*/ 361 h 1003"/>
              <a:gd name="T32" fmla="*/ 361 w 1146"/>
              <a:gd name="T33" fmla="*/ 381 h 1003"/>
              <a:gd name="T34" fmla="*/ 307 w 1146"/>
              <a:gd name="T35" fmla="*/ 323 h 1003"/>
              <a:gd name="T36" fmla="*/ 264 w 1146"/>
              <a:gd name="T37" fmla="*/ 307 h 1003"/>
              <a:gd name="T38" fmla="*/ 225 w 1146"/>
              <a:gd name="T39" fmla="*/ 381 h 1003"/>
              <a:gd name="T40" fmla="*/ 175 w 1146"/>
              <a:gd name="T41" fmla="*/ 396 h 1003"/>
              <a:gd name="T42" fmla="*/ 101 w 1146"/>
              <a:gd name="T43" fmla="*/ 428 h 1003"/>
              <a:gd name="T44" fmla="*/ 78 w 1146"/>
              <a:gd name="T45" fmla="*/ 459 h 1003"/>
              <a:gd name="T46" fmla="*/ 12 w 1146"/>
              <a:gd name="T47" fmla="*/ 525 h 1003"/>
              <a:gd name="T48" fmla="*/ 0 w 1146"/>
              <a:gd name="T49" fmla="*/ 544 h 1003"/>
              <a:gd name="T50" fmla="*/ 66 w 1146"/>
              <a:gd name="T51" fmla="*/ 532 h 1003"/>
              <a:gd name="T52" fmla="*/ 90 w 1146"/>
              <a:gd name="T53" fmla="*/ 567 h 1003"/>
              <a:gd name="T54" fmla="*/ 136 w 1146"/>
              <a:gd name="T55" fmla="*/ 610 h 1003"/>
              <a:gd name="T56" fmla="*/ 179 w 1146"/>
              <a:gd name="T57" fmla="*/ 630 h 1003"/>
              <a:gd name="T58" fmla="*/ 210 w 1146"/>
              <a:gd name="T59" fmla="*/ 649 h 1003"/>
              <a:gd name="T60" fmla="*/ 233 w 1146"/>
              <a:gd name="T61" fmla="*/ 699 h 1003"/>
              <a:gd name="T62" fmla="*/ 222 w 1146"/>
              <a:gd name="T63" fmla="*/ 855 h 1003"/>
              <a:gd name="T64" fmla="*/ 268 w 1146"/>
              <a:gd name="T65" fmla="*/ 874 h 1003"/>
              <a:gd name="T66" fmla="*/ 342 w 1146"/>
              <a:gd name="T67" fmla="*/ 909 h 1003"/>
              <a:gd name="T68" fmla="*/ 354 w 1146"/>
              <a:gd name="T69" fmla="*/ 971 h 1003"/>
              <a:gd name="T70" fmla="*/ 365 w 1146"/>
              <a:gd name="T71" fmla="*/ 1003 h 1003"/>
              <a:gd name="T72" fmla="*/ 396 w 1146"/>
              <a:gd name="T73" fmla="*/ 979 h 1003"/>
              <a:gd name="T74" fmla="*/ 532 w 1146"/>
              <a:gd name="T75" fmla="*/ 894 h 1003"/>
              <a:gd name="T76" fmla="*/ 591 w 1146"/>
              <a:gd name="T77" fmla="*/ 890 h 1003"/>
              <a:gd name="T78" fmla="*/ 618 w 1146"/>
              <a:gd name="T79" fmla="*/ 835 h 1003"/>
              <a:gd name="T80" fmla="*/ 661 w 1146"/>
              <a:gd name="T81" fmla="*/ 746 h 1003"/>
              <a:gd name="T82" fmla="*/ 676 w 1146"/>
              <a:gd name="T83" fmla="*/ 758 h 1003"/>
              <a:gd name="T84" fmla="*/ 715 w 1146"/>
              <a:gd name="T85" fmla="*/ 762 h 1003"/>
              <a:gd name="T86" fmla="*/ 765 w 1146"/>
              <a:gd name="T87" fmla="*/ 769 h 1003"/>
              <a:gd name="T88" fmla="*/ 797 w 1146"/>
              <a:gd name="T89" fmla="*/ 789 h 1003"/>
              <a:gd name="T90" fmla="*/ 855 w 1146"/>
              <a:gd name="T91" fmla="*/ 797 h 1003"/>
              <a:gd name="T92" fmla="*/ 863 w 1146"/>
              <a:gd name="T93" fmla="*/ 758 h 1003"/>
              <a:gd name="T94" fmla="*/ 979 w 1146"/>
              <a:gd name="T95" fmla="*/ 723 h 1003"/>
              <a:gd name="T96" fmla="*/ 940 w 1146"/>
              <a:gd name="T97" fmla="*/ 699 h 1003"/>
              <a:gd name="T98" fmla="*/ 936 w 1146"/>
              <a:gd name="T99" fmla="*/ 618 h 1003"/>
              <a:gd name="T100" fmla="*/ 929 w 1146"/>
              <a:gd name="T101" fmla="*/ 602 h 1003"/>
              <a:gd name="T102" fmla="*/ 882 w 1146"/>
              <a:gd name="T103" fmla="*/ 610 h 1003"/>
              <a:gd name="T104" fmla="*/ 863 w 1146"/>
              <a:gd name="T105" fmla="*/ 564 h 1003"/>
              <a:gd name="T106" fmla="*/ 932 w 1146"/>
              <a:gd name="T107" fmla="*/ 525 h 1003"/>
              <a:gd name="T108" fmla="*/ 971 w 1146"/>
              <a:gd name="T109" fmla="*/ 497 h 1003"/>
              <a:gd name="T110" fmla="*/ 1030 w 1146"/>
              <a:gd name="T111" fmla="*/ 416 h 10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46" h="1003">
                <a:moveTo>
                  <a:pt x="1030" y="416"/>
                </a:moveTo>
                <a:lnTo>
                  <a:pt x="1068" y="416"/>
                </a:lnTo>
                <a:lnTo>
                  <a:pt x="1068" y="416"/>
                </a:lnTo>
                <a:lnTo>
                  <a:pt x="1072" y="408"/>
                </a:lnTo>
                <a:lnTo>
                  <a:pt x="1084" y="389"/>
                </a:lnTo>
                <a:lnTo>
                  <a:pt x="1088" y="373"/>
                </a:lnTo>
                <a:lnTo>
                  <a:pt x="1092" y="354"/>
                </a:lnTo>
                <a:lnTo>
                  <a:pt x="1092" y="327"/>
                </a:lnTo>
                <a:lnTo>
                  <a:pt x="1092" y="292"/>
                </a:lnTo>
                <a:lnTo>
                  <a:pt x="1131" y="218"/>
                </a:lnTo>
                <a:lnTo>
                  <a:pt x="1146" y="179"/>
                </a:lnTo>
                <a:lnTo>
                  <a:pt x="1146" y="179"/>
                </a:lnTo>
                <a:lnTo>
                  <a:pt x="1146" y="171"/>
                </a:lnTo>
                <a:lnTo>
                  <a:pt x="1146" y="156"/>
                </a:lnTo>
                <a:lnTo>
                  <a:pt x="1142" y="144"/>
                </a:lnTo>
                <a:lnTo>
                  <a:pt x="1134" y="136"/>
                </a:lnTo>
                <a:lnTo>
                  <a:pt x="1123" y="132"/>
                </a:lnTo>
                <a:lnTo>
                  <a:pt x="1103" y="132"/>
                </a:lnTo>
                <a:lnTo>
                  <a:pt x="1103" y="132"/>
                </a:lnTo>
                <a:lnTo>
                  <a:pt x="1084" y="132"/>
                </a:lnTo>
                <a:lnTo>
                  <a:pt x="1061" y="125"/>
                </a:lnTo>
                <a:lnTo>
                  <a:pt x="1018" y="113"/>
                </a:lnTo>
                <a:lnTo>
                  <a:pt x="991" y="97"/>
                </a:lnTo>
                <a:lnTo>
                  <a:pt x="979" y="90"/>
                </a:lnTo>
                <a:lnTo>
                  <a:pt x="979" y="24"/>
                </a:lnTo>
                <a:lnTo>
                  <a:pt x="979" y="24"/>
                </a:lnTo>
                <a:lnTo>
                  <a:pt x="971" y="20"/>
                </a:lnTo>
                <a:lnTo>
                  <a:pt x="960" y="20"/>
                </a:lnTo>
                <a:lnTo>
                  <a:pt x="948" y="24"/>
                </a:lnTo>
                <a:lnTo>
                  <a:pt x="948" y="24"/>
                </a:lnTo>
                <a:lnTo>
                  <a:pt x="940" y="27"/>
                </a:lnTo>
                <a:lnTo>
                  <a:pt x="921" y="31"/>
                </a:lnTo>
                <a:lnTo>
                  <a:pt x="909" y="31"/>
                </a:lnTo>
                <a:lnTo>
                  <a:pt x="894" y="27"/>
                </a:lnTo>
                <a:lnTo>
                  <a:pt x="874" y="20"/>
                </a:lnTo>
                <a:lnTo>
                  <a:pt x="851" y="8"/>
                </a:lnTo>
                <a:lnTo>
                  <a:pt x="851" y="8"/>
                </a:lnTo>
                <a:lnTo>
                  <a:pt x="839" y="0"/>
                </a:lnTo>
                <a:lnTo>
                  <a:pt x="828" y="0"/>
                </a:lnTo>
                <a:lnTo>
                  <a:pt x="816" y="8"/>
                </a:lnTo>
                <a:lnTo>
                  <a:pt x="804" y="16"/>
                </a:lnTo>
                <a:lnTo>
                  <a:pt x="789" y="31"/>
                </a:lnTo>
                <a:lnTo>
                  <a:pt x="785" y="39"/>
                </a:lnTo>
                <a:lnTo>
                  <a:pt x="785" y="39"/>
                </a:lnTo>
                <a:lnTo>
                  <a:pt x="762" y="39"/>
                </a:lnTo>
                <a:lnTo>
                  <a:pt x="707" y="43"/>
                </a:lnTo>
                <a:lnTo>
                  <a:pt x="672" y="43"/>
                </a:lnTo>
                <a:lnTo>
                  <a:pt x="637" y="39"/>
                </a:lnTo>
                <a:lnTo>
                  <a:pt x="602" y="27"/>
                </a:lnTo>
                <a:lnTo>
                  <a:pt x="571" y="16"/>
                </a:lnTo>
                <a:lnTo>
                  <a:pt x="571" y="16"/>
                </a:lnTo>
                <a:lnTo>
                  <a:pt x="525" y="82"/>
                </a:lnTo>
                <a:lnTo>
                  <a:pt x="525" y="82"/>
                </a:lnTo>
                <a:lnTo>
                  <a:pt x="521" y="97"/>
                </a:lnTo>
                <a:lnTo>
                  <a:pt x="513" y="121"/>
                </a:lnTo>
                <a:lnTo>
                  <a:pt x="501" y="132"/>
                </a:lnTo>
                <a:lnTo>
                  <a:pt x="490" y="144"/>
                </a:lnTo>
                <a:lnTo>
                  <a:pt x="474" y="148"/>
                </a:lnTo>
                <a:lnTo>
                  <a:pt x="455" y="148"/>
                </a:lnTo>
                <a:lnTo>
                  <a:pt x="455" y="148"/>
                </a:lnTo>
                <a:lnTo>
                  <a:pt x="451" y="148"/>
                </a:lnTo>
                <a:lnTo>
                  <a:pt x="443" y="159"/>
                </a:lnTo>
                <a:lnTo>
                  <a:pt x="435" y="175"/>
                </a:lnTo>
                <a:lnTo>
                  <a:pt x="435" y="187"/>
                </a:lnTo>
                <a:lnTo>
                  <a:pt x="435" y="198"/>
                </a:lnTo>
                <a:lnTo>
                  <a:pt x="435" y="198"/>
                </a:lnTo>
                <a:lnTo>
                  <a:pt x="435" y="202"/>
                </a:lnTo>
                <a:lnTo>
                  <a:pt x="431" y="206"/>
                </a:lnTo>
                <a:lnTo>
                  <a:pt x="424" y="206"/>
                </a:lnTo>
                <a:lnTo>
                  <a:pt x="404" y="206"/>
                </a:lnTo>
                <a:lnTo>
                  <a:pt x="404" y="206"/>
                </a:lnTo>
                <a:lnTo>
                  <a:pt x="389" y="206"/>
                </a:lnTo>
                <a:lnTo>
                  <a:pt x="381" y="214"/>
                </a:lnTo>
                <a:lnTo>
                  <a:pt x="373" y="222"/>
                </a:lnTo>
                <a:lnTo>
                  <a:pt x="369" y="233"/>
                </a:lnTo>
                <a:lnTo>
                  <a:pt x="365" y="264"/>
                </a:lnTo>
                <a:lnTo>
                  <a:pt x="365" y="295"/>
                </a:lnTo>
                <a:lnTo>
                  <a:pt x="365" y="295"/>
                </a:lnTo>
                <a:lnTo>
                  <a:pt x="365" y="342"/>
                </a:lnTo>
                <a:lnTo>
                  <a:pt x="365" y="361"/>
                </a:lnTo>
                <a:lnTo>
                  <a:pt x="365" y="361"/>
                </a:lnTo>
                <a:lnTo>
                  <a:pt x="369" y="369"/>
                </a:lnTo>
                <a:lnTo>
                  <a:pt x="365" y="377"/>
                </a:lnTo>
                <a:lnTo>
                  <a:pt x="365" y="381"/>
                </a:lnTo>
                <a:lnTo>
                  <a:pt x="361" y="381"/>
                </a:lnTo>
                <a:lnTo>
                  <a:pt x="350" y="377"/>
                </a:lnTo>
                <a:lnTo>
                  <a:pt x="338" y="361"/>
                </a:lnTo>
                <a:lnTo>
                  <a:pt x="319" y="334"/>
                </a:lnTo>
                <a:lnTo>
                  <a:pt x="319" y="334"/>
                </a:lnTo>
                <a:lnTo>
                  <a:pt x="307" y="323"/>
                </a:lnTo>
                <a:lnTo>
                  <a:pt x="299" y="311"/>
                </a:lnTo>
                <a:lnTo>
                  <a:pt x="288" y="307"/>
                </a:lnTo>
                <a:lnTo>
                  <a:pt x="280" y="303"/>
                </a:lnTo>
                <a:lnTo>
                  <a:pt x="272" y="303"/>
                </a:lnTo>
                <a:lnTo>
                  <a:pt x="264" y="307"/>
                </a:lnTo>
                <a:lnTo>
                  <a:pt x="253" y="323"/>
                </a:lnTo>
                <a:lnTo>
                  <a:pt x="245" y="338"/>
                </a:lnTo>
                <a:lnTo>
                  <a:pt x="237" y="358"/>
                </a:lnTo>
                <a:lnTo>
                  <a:pt x="225" y="381"/>
                </a:lnTo>
                <a:lnTo>
                  <a:pt x="225" y="381"/>
                </a:lnTo>
                <a:lnTo>
                  <a:pt x="218" y="393"/>
                </a:lnTo>
                <a:lnTo>
                  <a:pt x="206" y="396"/>
                </a:lnTo>
                <a:lnTo>
                  <a:pt x="191" y="396"/>
                </a:lnTo>
                <a:lnTo>
                  <a:pt x="175" y="396"/>
                </a:lnTo>
                <a:lnTo>
                  <a:pt x="175" y="396"/>
                </a:lnTo>
                <a:lnTo>
                  <a:pt x="148" y="412"/>
                </a:lnTo>
                <a:lnTo>
                  <a:pt x="124" y="424"/>
                </a:lnTo>
                <a:lnTo>
                  <a:pt x="113" y="424"/>
                </a:lnTo>
                <a:lnTo>
                  <a:pt x="101" y="424"/>
                </a:lnTo>
                <a:lnTo>
                  <a:pt x="101" y="428"/>
                </a:lnTo>
                <a:lnTo>
                  <a:pt x="101" y="428"/>
                </a:lnTo>
                <a:lnTo>
                  <a:pt x="97" y="435"/>
                </a:lnTo>
                <a:lnTo>
                  <a:pt x="97" y="435"/>
                </a:lnTo>
                <a:lnTo>
                  <a:pt x="90" y="447"/>
                </a:lnTo>
                <a:lnTo>
                  <a:pt x="78" y="459"/>
                </a:lnTo>
                <a:lnTo>
                  <a:pt x="51" y="478"/>
                </a:lnTo>
                <a:lnTo>
                  <a:pt x="27" y="490"/>
                </a:lnTo>
                <a:lnTo>
                  <a:pt x="16" y="494"/>
                </a:lnTo>
                <a:lnTo>
                  <a:pt x="12" y="509"/>
                </a:lnTo>
                <a:lnTo>
                  <a:pt x="12" y="525"/>
                </a:lnTo>
                <a:lnTo>
                  <a:pt x="12" y="525"/>
                </a:lnTo>
                <a:lnTo>
                  <a:pt x="12" y="525"/>
                </a:lnTo>
                <a:lnTo>
                  <a:pt x="8" y="532"/>
                </a:lnTo>
                <a:lnTo>
                  <a:pt x="8" y="532"/>
                </a:lnTo>
                <a:lnTo>
                  <a:pt x="0" y="544"/>
                </a:lnTo>
                <a:lnTo>
                  <a:pt x="0" y="548"/>
                </a:lnTo>
                <a:lnTo>
                  <a:pt x="51" y="548"/>
                </a:lnTo>
                <a:lnTo>
                  <a:pt x="51" y="548"/>
                </a:lnTo>
                <a:lnTo>
                  <a:pt x="55" y="540"/>
                </a:lnTo>
                <a:lnTo>
                  <a:pt x="66" y="532"/>
                </a:lnTo>
                <a:lnTo>
                  <a:pt x="70" y="532"/>
                </a:lnTo>
                <a:lnTo>
                  <a:pt x="78" y="536"/>
                </a:lnTo>
                <a:lnTo>
                  <a:pt x="86" y="548"/>
                </a:lnTo>
                <a:lnTo>
                  <a:pt x="90" y="567"/>
                </a:lnTo>
                <a:lnTo>
                  <a:pt x="90" y="567"/>
                </a:lnTo>
                <a:lnTo>
                  <a:pt x="97" y="591"/>
                </a:lnTo>
                <a:lnTo>
                  <a:pt x="101" y="602"/>
                </a:lnTo>
                <a:lnTo>
                  <a:pt x="109" y="610"/>
                </a:lnTo>
                <a:lnTo>
                  <a:pt x="121" y="610"/>
                </a:lnTo>
                <a:lnTo>
                  <a:pt x="136" y="610"/>
                </a:lnTo>
                <a:lnTo>
                  <a:pt x="156" y="606"/>
                </a:lnTo>
                <a:lnTo>
                  <a:pt x="156" y="606"/>
                </a:lnTo>
                <a:lnTo>
                  <a:pt x="163" y="606"/>
                </a:lnTo>
                <a:lnTo>
                  <a:pt x="167" y="614"/>
                </a:lnTo>
                <a:lnTo>
                  <a:pt x="179" y="630"/>
                </a:lnTo>
                <a:lnTo>
                  <a:pt x="183" y="653"/>
                </a:lnTo>
                <a:lnTo>
                  <a:pt x="194" y="653"/>
                </a:lnTo>
                <a:lnTo>
                  <a:pt x="194" y="653"/>
                </a:lnTo>
                <a:lnTo>
                  <a:pt x="202" y="649"/>
                </a:lnTo>
                <a:lnTo>
                  <a:pt x="210" y="649"/>
                </a:lnTo>
                <a:lnTo>
                  <a:pt x="218" y="649"/>
                </a:lnTo>
                <a:lnTo>
                  <a:pt x="222" y="653"/>
                </a:lnTo>
                <a:lnTo>
                  <a:pt x="229" y="661"/>
                </a:lnTo>
                <a:lnTo>
                  <a:pt x="233" y="676"/>
                </a:lnTo>
                <a:lnTo>
                  <a:pt x="233" y="699"/>
                </a:lnTo>
                <a:lnTo>
                  <a:pt x="214" y="750"/>
                </a:lnTo>
                <a:lnTo>
                  <a:pt x="214" y="835"/>
                </a:lnTo>
                <a:lnTo>
                  <a:pt x="214" y="835"/>
                </a:lnTo>
                <a:lnTo>
                  <a:pt x="214" y="843"/>
                </a:lnTo>
                <a:lnTo>
                  <a:pt x="222" y="855"/>
                </a:lnTo>
                <a:lnTo>
                  <a:pt x="225" y="863"/>
                </a:lnTo>
                <a:lnTo>
                  <a:pt x="237" y="870"/>
                </a:lnTo>
                <a:lnTo>
                  <a:pt x="249" y="874"/>
                </a:lnTo>
                <a:lnTo>
                  <a:pt x="268" y="874"/>
                </a:lnTo>
                <a:lnTo>
                  <a:pt x="268" y="874"/>
                </a:lnTo>
                <a:lnTo>
                  <a:pt x="288" y="874"/>
                </a:lnTo>
                <a:lnTo>
                  <a:pt x="307" y="878"/>
                </a:lnTo>
                <a:lnTo>
                  <a:pt x="323" y="886"/>
                </a:lnTo>
                <a:lnTo>
                  <a:pt x="334" y="898"/>
                </a:lnTo>
                <a:lnTo>
                  <a:pt x="342" y="909"/>
                </a:lnTo>
                <a:lnTo>
                  <a:pt x="346" y="917"/>
                </a:lnTo>
                <a:lnTo>
                  <a:pt x="350" y="929"/>
                </a:lnTo>
                <a:lnTo>
                  <a:pt x="350" y="936"/>
                </a:lnTo>
                <a:lnTo>
                  <a:pt x="350" y="936"/>
                </a:lnTo>
                <a:lnTo>
                  <a:pt x="354" y="971"/>
                </a:lnTo>
                <a:lnTo>
                  <a:pt x="354" y="995"/>
                </a:lnTo>
                <a:lnTo>
                  <a:pt x="354" y="995"/>
                </a:lnTo>
                <a:lnTo>
                  <a:pt x="354" y="999"/>
                </a:lnTo>
                <a:lnTo>
                  <a:pt x="361" y="1003"/>
                </a:lnTo>
                <a:lnTo>
                  <a:pt x="365" y="1003"/>
                </a:lnTo>
                <a:lnTo>
                  <a:pt x="373" y="1003"/>
                </a:lnTo>
                <a:lnTo>
                  <a:pt x="377" y="999"/>
                </a:lnTo>
                <a:lnTo>
                  <a:pt x="389" y="991"/>
                </a:lnTo>
                <a:lnTo>
                  <a:pt x="389" y="991"/>
                </a:lnTo>
                <a:lnTo>
                  <a:pt x="396" y="979"/>
                </a:lnTo>
                <a:lnTo>
                  <a:pt x="412" y="971"/>
                </a:lnTo>
                <a:lnTo>
                  <a:pt x="447" y="956"/>
                </a:lnTo>
                <a:lnTo>
                  <a:pt x="490" y="944"/>
                </a:lnTo>
                <a:lnTo>
                  <a:pt x="490" y="944"/>
                </a:lnTo>
                <a:lnTo>
                  <a:pt x="532" y="894"/>
                </a:lnTo>
                <a:lnTo>
                  <a:pt x="532" y="894"/>
                </a:lnTo>
                <a:lnTo>
                  <a:pt x="536" y="890"/>
                </a:lnTo>
                <a:lnTo>
                  <a:pt x="544" y="890"/>
                </a:lnTo>
                <a:lnTo>
                  <a:pt x="563" y="890"/>
                </a:lnTo>
                <a:lnTo>
                  <a:pt x="591" y="890"/>
                </a:lnTo>
                <a:lnTo>
                  <a:pt x="591" y="882"/>
                </a:lnTo>
                <a:lnTo>
                  <a:pt x="606" y="878"/>
                </a:lnTo>
                <a:lnTo>
                  <a:pt x="618" y="878"/>
                </a:lnTo>
                <a:lnTo>
                  <a:pt x="618" y="855"/>
                </a:lnTo>
                <a:lnTo>
                  <a:pt x="618" y="835"/>
                </a:lnTo>
                <a:lnTo>
                  <a:pt x="618" y="812"/>
                </a:lnTo>
                <a:lnTo>
                  <a:pt x="618" y="789"/>
                </a:lnTo>
                <a:lnTo>
                  <a:pt x="618" y="758"/>
                </a:lnTo>
                <a:lnTo>
                  <a:pt x="645" y="750"/>
                </a:lnTo>
                <a:lnTo>
                  <a:pt x="661" y="746"/>
                </a:lnTo>
                <a:lnTo>
                  <a:pt x="661" y="746"/>
                </a:lnTo>
                <a:lnTo>
                  <a:pt x="668" y="750"/>
                </a:lnTo>
                <a:lnTo>
                  <a:pt x="672" y="750"/>
                </a:lnTo>
                <a:lnTo>
                  <a:pt x="676" y="758"/>
                </a:lnTo>
                <a:lnTo>
                  <a:pt x="676" y="758"/>
                </a:lnTo>
                <a:lnTo>
                  <a:pt x="676" y="762"/>
                </a:lnTo>
                <a:lnTo>
                  <a:pt x="684" y="766"/>
                </a:lnTo>
                <a:lnTo>
                  <a:pt x="688" y="769"/>
                </a:lnTo>
                <a:lnTo>
                  <a:pt x="707" y="762"/>
                </a:lnTo>
                <a:lnTo>
                  <a:pt x="715" y="762"/>
                </a:lnTo>
                <a:lnTo>
                  <a:pt x="727" y="777"/>
                </a:lnTo>
                <a:lnTo>
                  <a:pt x="750" y="785"/>
                </a:lnTo>
                <a:lnTo>
                  <a:pt x="754" y="777"/>
                </a:lnTo>
                <a:lnTo>
                  <a:pt x="754" y="777"/>
                </a:lnTo>
                <a:lnTo>
                  <a:pt x="765" y="769"/>
                </a:lnTo>
                <a:lnTo>
                  <a:pt x="777" y="769"/>
                </a:lnTo>
                <a:lnTo>
                  <a:pt x="781" y="773"/>
                </a:lnTo>
                <a:lnTo>
                  <a:pt x="785" y="777"/>
                </a:lnTo>
                <a:lnTo>
                  <a:pt x="785" y="777"/>
                </a:lnTo>
                <a:lnTo>
                  <a:pt x="797" y="789"/>
                </a:lnTo>
                <a:lnTo>
                  <a:pt x="824" y="804"/>
                </a:lnTo>
                <a:lnTo>
                  <a:pt x="835" y="808"/>
                </a:lnTo>
                <a:lnTo>
                  <a:pt x="847" y="808"/>
                </a:lnTo>
                <a:lnTo>
                  <a:pt x="851" y="804"/>
                </a:lnTo>
                <a:lnTo>
                  <a:pt x="855" y="797"/>
                </a:lnTo>
                <a:lnTo>
                  <a:pt x="855" y="777"/>
                </a:lnTo>
                <a:lnTo>
                  <a:pt x="855" y="777"/>
                </a:lnTo>
                <a:lnTo>
                  <a:pt x="851" y="773"/>
                </a:lnTo>
                <a:lnTo>
                  <a:pt x="855" y="762"/>
                </a:lnTo>
                <a:lnTo>
                  <a:pt x="863" y="758"/>
                </a:lnTo>
                <a:lnTo>
                  <a:pt x="870" y="750"/>
                </a:lnTo>
                <a:lnTo>
                  <a:pt x="886" y="746"/>
                </a:lnTo>
                <a:lnTo>
                  <a:pt x="905" y="746"/>
                </a:lnTo>
                <a:lnTo>
                  <a:pt x="960" y="750"/>
                </a:lnTo>
                <a:lnTo>
                  <a:pt x="979" y="723"/>
                </a:lnTo>
                <a:lnTo>
                  <a:pt x="979" y="723"/>
                </a:lnTo>
                <a:lnTo>
                  <a:pt x="971" y="723"/>
                </a:lnTo>
                <a:lnTo>
                  <a:pt x="956" y="715"/>
                </a:lnTo>
                <a:lnTo>
                  <a:pt x="948" y="711"/>
                </a:lnTo>
                <a:lnTo>
                  <a:pt x="940" y="699"/>
                </a:lnTo>
                <a:lnTo>
                  <a:pt x="936" y="688"/>
                </a:lnTo>
                <a:lnTo>
                  <a:pt x="932" y="668"/>
                </a:lnTo>
                <a:lnTo>
                  <a:pt x="932" y="668"/>
                </a:lnTo>
                <a:lnTo>
                  <a:pt x="936" y="622"/>
                </a:lnTo>
                <a:lnTo>
                  <a:pt x="936" y="618"/>
                </a:lnTo>
                <a:lnTo>
                  <a:pt x="936" y="618"/>
                </a:lnTo>
                <a:lnTo>
                  <a:pt x="936" y="618"/>
                </a:lnTo>
                <a:lnTo>
                  <a:pt x="936" y="614"/>
                </a:lnTo>
                <a:lnTo>
                  <a:pt x="932" y="606"/>
                </a:lnTo>
                <a:lnTo>
                  <a:pt x="929" y="602"/>
                </a:lnTo>
                <a:lnTo>
                  <a:pt x="921" y="602"/>
                </a:lnTo>
                <a:lnTo>
                  <a:pt x="909" y="602"/>
                </a:lnTo>
                <a:lnTo>
                  <a:pt x="898" y="606"/>
                </a:lnTo>
                <a:lnTo>
                  <a:pt x="898" y="606"/>
                </a:lnTo>
                <a:lnTo>
                  <a:pt x="882" y="610"/>
                </a:lnTo>
                <a:lnTo>
                  <a:pt x="874" y="606"/>
                </a:lnTo>
                <a:lnTo>
                  <a:pt x="866" y="598"/>
                </a:lnTo>
                <a:lnTo>
                  <a:pt x="863" y="587"/>
                </a:lnTo>
                <a:lnTo>
                  <a:pt x="863" y="575"/>
                </a:lnTo>
                <a:lnTo>
                  <a:pt x="863" y="564"/>
                </a:lnTo>
                <a:lnTo>
                  <a:pt x="866" y="552"/>
                </a:lnTo>
                <a:lnTo>
                  <a:pt x="870" y="548"/>
                </a:lnTo>
                <a:lnTo>
                  <a:pt x="878" y="536"/>
                </a:lnTo>
                <a:lnTo>
                  <a:pt x="925" y="540"/>
                </a:lnTo>
                <a:lnTo>
                  <a:pt x="932" y="525"/>
                </a:lnTo>
                <a:lnTo>
                  <a:pt x="932" y="525"/>
                </a:lnTo>
                <a:lnTo>
                  <a:pt x="940" y="517"/>
                </a:lnTo>
                <a:lnTo>
                  <a:pt x="952" y="501"/>
                </a:lnTo>
                <a:lnTo>
                  <a:pt x="964" y="497"/>
                </a:lnTo>
                <a:lnTo>
                  <a:pt x="971" y="497"/>
                </a:lnTo>
                <a:lnTo>
                  <a:pt x="979" y="505"/>
                </a:lnTo>
                <a:lnTo>
                  <a:pt x="987" y="521"/>
                </a:lnTo>
                <a:lnTo>
                  <a:pt x="1002" y="521"/>
                </a:lnTo>
                <a:lnTo>
                  <a:pt x="1030" y="482"/>
                </a:lnTo>
                <a:lnTo>
                  <a:pt x="1030" y="416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9212673" y="4451633"/>
            <a:ext cx="449263" cy="468313"/>
          </a:xfrm>
          <a:custGeom>
            <a:avLst/>
            <a:gdLst>
              <a:gd name="T0" fmla="*/ 0 w 283"/>
              <a:gd name="T1" fmla="*/ 155 h 295"/>
              <a:gd name="T2" fmla="*/ 23 w 283"/>
              <a:gd name="T3" fmla="*/ 140 h 295"/>
              <a:gd name="T4" fmla="*/ 39 w 283"/>
              <a:gd name="T5" fmla="*/ 112 h 295"/>
              <a:gd name="T6" fmla="*/ 42 w 283"/>
              <a:gd name="T7" fmla="*/ 74 h 295"/>
              <a:gd name="T8" fmla="*/ 39 w 283"/>
              <a:gd name="T9" fmla="*/ 46 h 295"/>
              <a:gd name="T10" fmla="*/ 50 w 283"/>
              <a:gd name="T11" fmla="*/ 11 h 295"/>
              <a:gd name="T12" fmla="*/ 73 w 283"/>
              <a:gd name="T13" fmla="*/ 0 h 295"/>
              <a:gd name="T14" fmla="*/ 97 w 283"/>
              <a:gd name="T15" fmla="*/ 7 h 295"/>
              <a:gd name="T16" fmla="*/ 112 w 283"/>
              <a:gd name="T17" fmla="*/ 19 h 295"/>
              <a:gd name="T18" fmla="*/ 140 w 283"/>
              <a:gd name="T19" fmla="*/ 39 h 295"/>
              <a:gd name="T20" fmla="*/ 167 w 283"/>
              <a:gd name="T21" fmla="*/ 42 h 295"/>
              <a:gd name="T22" fmla="*/ 194 w 283"/>
              <a:gd name="T23" fmla="*/ 39 h 295"/>
              <a:gd name="T24" fmla="*/ 198 w 283"/>
              <a:gd name="T25" fmla="*/ 39 h 295"/>
              <a:gd name="T26" fmla="*/ 209 w 283"/>
              <a:gd name="T27" fmla="*/ 58 h 295"/>
              <a:gd name="T28" fmla="*/ 275 w 283"/>
              <a:gd name="T29" fmla="*/ 132 h 295"/>
              <a:gd name="T30" fmla="*/ 283 w 283"/>
              <a:gd name="T31" fmla="*/ 151 h 295"/>
              <a:gd name="T32" fmla="*/ 275 w 283"/>
              <a:gd name="T33" fmla="*/ 190 h 295"/>
              <a:gd name="T34" fmla="*/ 256 w 283"/>
              <a:gd name="T35" fmla="*/ 221 h 295"/>
              <a:gd name="T36" fmla="*/ 221 w 283"/>
              <a:gd name="T37" fmla="*/ 237 h 295"/>
              <a:gd name="T38" fmla="*/ 163 w 283"/>
              <a:gd name="T39" fmla="*/ 241 h 295"/>
              <a:gd name="T40" fmla="*/ 159 w 283"/>
              <a:gd name="T41" fmla="*/ 241 h 295"/>
              <a:gd name="T42" fmla="*/ 128 w 283"/>
              <a:gd name="T43" fmla="*/ 248 h 295"/>
              <a:gd name="T44" fmla="*/ 85 w 283"/>
              <a:gd name="T45" fmla="*/ 276 h 295"/>
              <a:gd name="T46" fmla="*/ 73 w 283"/>
              <a:gd name="T47" fmla="*/ 287 h 295"/>
              <a:gd name="T48" fmla="*/ 58 w 283"/>
              <a:gd name="T49" fmla="*/ 295 h 295"/>
              <a:gd name="T50" fmla="*/ 46 w 283"/>
              <a:gd name="T51" fmla="*/ 291 h 295"/>
              <a:gd name="T52" fmla="*/ 39 w 283"/>
              <a:gd name="T53" fmla="*/ 276 h 295"/>
              <a:gd name="T54" fmla="*/ 31 w 283"/>
              <a:gd name="T55" fmla="*/ 264 h 295"/>
              <a:gd name="T56" fmla="*/ 4 w 283"/>
              <a:gd name="T57" fmla="*/ 233 h 295"/>
              <a:gd name="T58" fmla="*/ 4 w 283"/>
              <a:gd name="T59" fmla="*/ 233 h 295"/>
              <a:gd name="T60" fmla="*/ 7 w 283"/>
              <a:gd name="T61" fmla="*/ 182 h 295"/>
              <a:gd name="T62" fmla="*/ 0 w 283"/>
              <a:gd name="T63" fmla="*/ 15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83" h="295">
                <a:moveTo>
                  <a:pt x="0" y="155"/>
                </a:moveTo>
                <a:lnTo>
                  <a:pt x="0" y="155"/>
                </a:lnTo>
                <a:lnTo>
                  <a:pt x="11" y="151"/>
                </a:lnTo>
                <a:lnTo>
                  <a:pt x="23" y="140"/>
                </a:lnTo>
                <a:lnTo>
                  <a:pt x="31" y="128"/>
                </a:lnTo>
                <a:lnTo>
                  <a:pt x="39" y="112"/>
                </a:lnTo>
                <a:lnTo>
                  <a:pt x="42" y="97"/>
                </a:lnTo>
                <a:lnTo>
                  <a:pt x="42" y="74"/>
                </a:lnTo>
                <a:lnTo>
                  <a:pt x="42" y="74"/>
                </a:lnTo>
                <a:lnTo>
                  <a:pt x="39" y="46"/>
                </a:lnTo>
                <a:lnTo>
                  <a:pt x="42" y="27"/>
                </a:lnTo>
                <a:lnTo>
                  <a:pt x="50" y="11"/>
                </a:lnTo>
                <a:lnTo>
                  <a:pt x="62" y="4"/>
                </a:lnTo>
                <a:lnTo>
                  <a:pt x="73" y="0"/>
                </a:lnTo>
                <a:lnTo>
                  <a:pt x="85" y="4"/>
                </a:lnTo>
                <a:lnTo>
                  <a:pt x="97" y="7"/>
                </a:lnTo>
                <a:lnTo>
                  <a:pt x="112" y="19"/>
                </a:lnTo>
                <a:lnTo>
                  <a:pt x="112" y="19"/>
                </a:lnTo>
                <a:lnTo>
                  <a:pt x="124" y="31"/>
                </a:lnTo>
                <a:lnTo>
                  <a:pt x="140" y="39"/>
                </a:lnTo>
                <a:lnTo>
                  <a:pt x="155" y="42"/>
                </a:lnTo>
                <a:lnTo>
                  <a:pt x="167" y="42"/>
                </a:lnTo>
                <a:lnTo>
                  <a:pt x="186" y="39"/>
                </a:lnTo>
                <a:lnTo>
                  <a:pt x="194" y="39"/>
                </a:lnTo>
                <a:lnTo>
                  <a:pt x="198" y="39"/>
                </a:lnTo>
                <a:lnTo>
                  <a:pt x="198" y="39"/>
                </a:lnTo>
                <a:lnTo>
                  <a:pt x="198" y="46"/>
                </a:lnTo>
                <a:lnTo>
                  <a:pt x="209" y="58"/>
                </a:lnTo>
                <a:lnTo>
                  <a:pt x="237" y="93"/>
                </a:lnTo>
                <a:lnTo>
                  <a:pt x="275" y="132"/>
                </a:lnTo>
                <a:lnTo>
                  <a:pt x="283" y="151"/>
                </a:lnTo>
                <a:lnTo>
                  <a:pt x="283" y="151"/>
                </a:lnTo>
                <a:lnTo>
                  <a:pt x="283" y="163"/>
                </a:lnTo>
                <a:lnTo>
                  <a:pt x="275" y="190"/>
                </a:lnTo>
                <a:lnTo>
                  <a:pt x="268" y="206"/>
                </a:lnTo>
                <a:lnTo>
                  <a:pt x="256" y="221"/>
                </a:lnTo>
                <a:lnTo>
                  <a:pt x="244" y="229"/>
                </a:lnTo>
                <a:lnTo>
                  <a:pt x="221" y="237"/>
                </a:lnTo>
                <a:lnTo>
                  <a:pt x="221" y="237"/>
                </a:lnTo>
                <a:lnTo>
                  <a:pt x="163" y="241"/>
                </a:lnTo>
                <a:lnTo>
                  <a:pt x="159" y="241"/>
                </a:lnTo>
                <a:lnTo>
                  <a:pt x="159" y="241"/>
                </a:lnTo>
                <a:lnTo>
                  <a:pt x="143" y="241"/>
                </a:lnTo>
                <a:lnTo>
                  <a:pt x="128" y="248"/>
                </a:lnTo>
                <a:lnTo>
                  <a:pt x="105" y="256"/>
                </a:lnTo>
                <a:lnTo>
                  <a:pt x="85" y="276"/>
                </a:lnTo>
                <a:lnTo>
                  <a:pt x="85" y="276"/>
                </a:lnTo>
                <a:lnTo>
                  <a:pt x="73" y="287"/>
                </a:lnTo>
                <a:lnTo>
                  <a:pt x="66" y="291"/>
                </a:lnTo>
                <a:lnTo>
                  <a:pt x="58" y="295"/>
                </a:lnTo>
                <a:lnTo>
                  <a:pt x="50" y="295"/>
                </a:lnTo>
                <a:lnTo>
                  <a:pt x="46" y="291"/>
                </a:lnTo>
                <a:lnTo>
                  <a:pt x="42" y="287"/>
                </a:lnTo>
                <a:lnTo>
                  <a:pt x="39" y="276"/>
                </a:lnTo>
                <a:lnTo>
                  <a:pt x="39" y="276"/>
                </a:lnTo>
                <a:lnTo>
                  <a:pt x="31" y="264"/>
                </a:lnTo>
                <a:lnTo>
                  <a:pt x="19" y="248"/>
                </a:lnTo>
                <a:lnTo>
                  <a:pt x="4" y="233"/>
                </a:lnTo>
                <a:lnTo>
                  <a:pt x="4" y="233"/>
                </a:lnTo>
                <a:lnTo>
                  <a:pt x="4" y="233"/>
                </a:lnTo>
                <a:lnTo>
                  <a:pt x="7" y="206"/>
                </a:lnTo>
                <a:lnTo>
                  <a:pt x="7" y="182"/>
                </a:lnTo>
                <a:lnTo>
                  <a:pt x="4" y="159"/>
                </a:lnTo>
                <a:lnTo>
                  <a:pt x="0" y="155"/>
                </a:lnTo>
                <a:lnTo>
                  <a:pt x="0" y="155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9965148" y="4013483"/>
            <a:ext cx="325438" cy="284163"/>
          </a:xfrm>
          <a:custGeom>
            <a:avLst/>
            <a:gdLst>
              <a:gd name="T0" fmla="*/ 0 w 205"/>
              <a:gd name="T1" fmla="*/ 0 h 179"/>
              <a:gd name="T2" fmla="*/ 0 w 205"/>
              <a:gd name="T3" fmla="*/ 0 h 179"/>
              <a:gd name="T4" fmla="*/ 23 w 205"/>
              <a:gd name="T5" fmla="*/ 15 h 179"/>
              <a:gd name="T6" fmla="*/ 38 w 205"/>
              <a:gd name="T7" fmla="*/ 35 h 179"/>
              <a:gd name="T8" fmla="*/ 42 w 205"/>
              <a:gd name="T9" fmla="*/ 46 h 179"/>
              <a:gd name="T10" fmla="*/ 46 w 205"/>
              <a:gd name="T11" fmla="*/ 54 h 179"/>
              <a:gd name="T12" fmla="*/ 46 w 205"/>
              <a:gd name="T13" fmla="*/ 54 h 179"/>
              <a:gd name="T14" fmla="*/ 50 w 205"/>
              <a:gd name="T15" fmla="*/ 74 h 179"/>
              <a:gd name="T16" fmla="*/ 54 w 205"/>
              <a:gd name="T17" fmla="*/ 85 h 179"/>
              <a:gd name="T18" fmla="*/ 58 w 205"/>
              <a:gd name="T19" fmla="*/ 89 h 179"/>
              <a:gd name="T20" fmla="*/ 62 w 205"/>
              <a:gd name="T21" fmla="*/ 89 h 179"/>
              <a:gd name="T22" fmla="*/ 62 w 205"/>
              <a:gd name="T23" fmla="*/ 89 h 179"/>
              <a:gd name="T24" fmla="*/ 97 w 205"/>
              <a:gd name="T25" fmla="*/ 132 h 179"/>
              <a:gd name="T26" fmla="*/ 128 w 205"/>
              <a:gd name="T27" fmla="*/ 171 h 179"/>
              <a:gd name="T28" fmla="*/ 128 w 205"/>
              <a:gd name="T29" fmla="*/ 171 h 179"/>
              <a:gd name="T30" fmla="*/ 155 w 205"/>
              <a:gd name="T31" fmla="*/ 179 h 179"/>
              <a:gd name="T32" fmla="*/ 178 w 205"/>
              <a:gd name="T33" fmla="*/ 179 h 179"/>
              <a:gd name="T34" fmla="*/ 205 w 205"/>
              <a:gd name="T35" fmla="*/ 175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5" h="179">
                <a:moveTo>
                  <a:pt x="0" y="0"/>
                </a:moveTo>
                <a:lnTo>
                  <a:pt x="0" y="0"/>
                </a:lnTo>
                <a:lnTo>
                  <a:pt x="23" y="15"/>
                </a:lnTo>
                <a:lnTo>
                  <a:pt x="38" y="35"/>
                </a:lnTo>
                <a:lnTo>
                  <a:pt x="42" y="46"/>
                </a:lnTo>
                <a:lnTo>
                  <a:pt x="46" y="54"/>
                </a:lnTo>
                <a:lnTo>
                  <a:pt x="46" y="54"/>
                </a:lnTo>
                <a:lnTo>
                  <a:pt x="50" y="74"/>
                </a:lnTo>
                <a:lnTo>
                  <a:pt x="54" y="85"/>
                </a:lnTo>
                <a:lnTo>
                  <a:pt x="58" y="89"/>
                </a:lnTo>
                <a:lnTo>
                  <a:pt x="62" y="89"/>
                </a:lnTo>
                <a:lnTo>
                  <a:pt x="62" y="89"/>
                </a:lnTo>
                <a:lnTo>
                  <a:pt x="97" y="132"/>
                </a:lnTo>
                <a:lnTo>
                  <a:pt x="128" y="171"/>
                </a:lnTo>
                <a:lnTo>
                  <a:pt x="128" y="171"/>
                </a:lnTo>
                <a:lnTo>
                  <a:pt x="155" y="179"/>
                </a:lnTo>
                <a:lnTo>
                  <a:pt x="178" y="179"/>
                </a:lnTo>
                <a:lnTo>
                  <a:pt x="205" y="175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9958798" y="3667408"/>
            <a:ext cx="536575" cy="630238"/>
          </a:xfrm>
          <a:custGeom>
            <a:avLst/>
            <a:gdLst>
              <a:gd name="T0" fmla="*/ 209 w 338"/>
              <a:gd name="T1" fmla="*/ 393 h 397"/>
              <a:gd name="T2" fmla="*/ 209 w 338"/>
              <a:gd name="T3" fmla="*/ 377 h 397"/>
              <a:gd name="T4" fmla="*/ 237 w 338"/>
              <a:gd name="T5" fmla="*/ 377 h 397"/>
              <a:gd name="T6" fmla="*/ 287 w 338"/>
              <a:gd name="T7" fmla="*/ 354 h 397"/>
              <a:gd name="T8" fmla="*/ 310 w 338"/>
              <a:gd name="T9" fmla="*/ 331 h 397"/>
              <a:gd name="T10" fmla="*/ 330 w 338"/>
              <a:gd name="T11" fmla="*/ 292 h 397"/>
              <a:gd name="T12" fmla="*/ 338 w 338"/>
              <a:gd name="T13" fmla="*/ 241 h 397"/>
              <a:gd name="T14" fmla="*/ 330 w 338"/>
              <a:gd name="T15" fmla="*/ 175 h 397"/>
              <a:gd name="T16" fmla="*/ 326 w 338"/>
              <a:gd name="T17" fmla="*/ 163 h 397"/>
              <a:gd name="T18" fmla="*/ 314 w 338"/>
              <a:gd name="T19" fmla="*/ 163 h 397"/>
              <a:gd name="T20" fmla="*/ 287 w 338"/>
              <a:gd name="T21" fmla="*/ 152 h 397"/>
              <a:gd name="T22" fmla="*/ 272 w 338"/>
              <a:gd name="T23" fmla="*/ 140 h 397"/>
              <a:gd name="T24" fmla="*/ 260 w 338"/>
              <a:gd name="T25" fmla="*/ 136 h 397"/>
              <a:gd name="T26" fmla="*/ 248 w 338"/>
              <a:gd name="T27" fmla="*/ 140 h 397"/>
              <a:gd name="T28" fmla="*/ 225 w 338"/>
              <a:gd name="T29" fmla="*/ 152 h 397"/>
              <a:gd name="T30" fmla="*/ 202 w 338"/>
              <a:gd name="T31" fmla="*/ 156 h 397"/>
              <a:gd name="T32" fmla="*/ 190 w 338"/>
              <a:gd name="T33" fmla="*/ 152 h 397"/>
              <a:gd name="T34" fmla="*/ 186 w 338"/>
              <a:gd name="T35" fmla="*/ 132 h 397"/>
              <a:gd name="T36" fmla="*/ 194 w 338"/>
              <a:gd name="T37" fmla="*/ 121 h 397"/>
              <a:gd name="T38" fmla="*/ 202 w 338"/>
              <a:gd name="T39" fmla="*/ 101 h 397"/>
              <a:gd name="T40" fmla="*/ 206 w 338"/>
              <a:gd name="T41" fmla="*/ 82 h 397"/>
              <a:gd name="T42" fmla="*/ 182 w 338"/>
              <a:gd name="T43" fmla="*/ 62 h 397"/>
              <a:gd name="T44" fmla="*/ 155 w 338"/>
              <a:gd name="T45" fmla="*/ 59 h 397"/>
              <a:gd name="T46" fmla="*/ 101 w 338"/>
              <a:gd name="T47" fmla="*/ 43 h 397"/>
              <a:gd name="T48" fmla="*/ 89 w 338"/>
              <a:gd name="T49" fmla="*/ 28 h 397"/>
              <a:gd name="T50" fmla="*/ 89 w 338"/>
              <a:gd name="T51" fmla="*/ 0 h 397"/>
              <a:gd name="T52" fmla="*/ 85 w 338"/>
              <a:gd name="T53" fmla="*/ 0 h 397"/>
              <a:gd name="T54" fmla="*/ 58 w 338"/>
              <a:gd name="T55" fmla="*/ 24 h 397"/>
              <a:gd name="T56" fmla="*/ 39 w 338"/>
              <a:gd name="T57" fmla="*/ 55 h 397"/>
              <a:gd name="T58" fmla="*/ 23 w 338"/>
              <a:gd name="T59" fmla="*/ 113 h 397"/>
              <a:gd name="T60" fmla="*/ 15 w 338"/>
              <a:gd name="T61" fmla="*/ 187 h 397"/>
              <a:gd name="T62" fmla="*/ 0 w 338"/>
              <a:gd name="T63" fmla="*/ 218 h 397"/>
              <a:gd name="T64" fmla="*/ 4 w 338"/>
              <a:gd name="T65" fmla="*/ 218 h 397"/>
              <a:gd name="T66" fmla="*/ 42 w 338"/>
              <a:gd name="T67" fmla="*/ 253 h 397"/>
              <a:gd name="T68" fmla="*/ 50 w 338"/>
              <a:gd name="T69" fmla="*/ 272 h 397"/>
              <a:gd name="T70" fmla="*/ 50 w 338"/>
              <a:gd name="T71" fmla="*/ 292 h 397"/>
              <a:gd name="T72" fmla="*/ 62 w 338"/>
              <a:gd name="T73" fmla="*/ 307 h 397"/>
              <a:gd name="T74" fmla="*/ 66 w 338"/>
              <a:gd name="T75" fmla="*/ 307 h 397"/>
              <a:gd name="T76" fmla="*/ 132 w 338"/>
              <a:gd name="T77" fmla="*/ 389 h 397"/>
              <a:gd name="T78" fmla="*/ 159 w 338"/>
              <a:gd name="T79" fmla="*/ 393 h 397"/>
              <a:gd name="T80" fmla="*/ 209 w 338"/>
              <a:gd name="T81" fmla="*/ 393 h 3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38" h="397">
                <a:moveTo>
                  <a:pt x="209" y="393"/>
                </a:moveTo>
                <a:lnTo>
                  <a:pt x="209" y="393"/>
                </a:lnTo>
                <a:lnTo>
                  <a:pt x="209" y="393"/>
                </a:lnTo>
                <a:lnTo>
                  <a:pt x="209" y="377"/>
                </a:lnTo>
                <a:lnTo>
                  <a:pt x="209" y="377"/>
                </a:lnTo>
                <a:lnTo>
                  <a:pt x="237" y="377"/>
                </a:lnTo>
                <a:lnTo>
                  <a:pt x="260" y="369"/>
                </a:lnTo>
                <a:lnTo>
                  <a:pt x="287" y="354"/>
                </a:lnTo>
                <a:lnTo>
                  <a:pt x="299" y="342"/>
                </a:lnTo>
                <a:lnTo>
                  <a:pt x="310" y="331"/>
                </a:lnTo>
                <a:lnTo>
                  <a:pt x="322" y="311"/>
                </a:lnTo>
                <a:lnTo>
                  <a:pt x="330" y="292"/>
                </a:lnTo>
                <a:lnTo>
                  <a:pt x="334" y="268"/>
                </a:lnTo>
                <a:lnTo>
                  <a:pt x="338" y="241"/>
                </a:lnTo>
                <a:lnTo>
                  <a:pt x="338" y="210"/>
                </a:lnTo>
                <a:lnTo>
                  <a:pt x="330" y="175"/>
                </a:lnTo>
                <a:lnTo>
                  <a:pt x="326" y="163"/>
                </a:lnTo>
                <a:lnTo>
                  <a:pt x="326" y="163"/>
                </a:lnTo>
                <a:lnTo>
                  <a:pt x="314" y="163"/>
                </a:lnTo>
                <a:lnTo>
                  <a:pt x="314" y="163"/>
                </a:lnTo>
                <a:lnTo>
                  <a:pt x="299" y="163"/>
                </a:lnTo>
                <a:lnTo>
                  <a:pt x="287" y="152"/>
                </a:lnTo>
                <a:lnTo>
                  <a:pt x="272" y="140"/>
                </a:lnTo>
                <a:lnTo>
                  <a:pt x="272" y="140"/>
                </a:lnTo>
                <a:lnTo>
                  <a:pt x="272" y="140"/>
                </a:lnTo>
                <a:lnTo>
                  <a:pt x="260" y="136"/>
                </a:lnTo>
                <a:lnTo>
                  <a:pt x="260" y="136"/>
                </a:lnTo>
                <a:lnTo>
                  <a:pt x="248" y="140"/>
                </a:lnTo>
                <a:lnTo>
                  <a:pt x="237" y="144"/>
                </a:lnTo>
                <a:lnTo>
                  <a:pt x="225" y="152"/>
                </a:lnTo>
                <a:lnTo>
                  <a:pt x="225" y="152"/>
                </a:lnTo>
                <a:lnTo>
                  <a:pt x="202" y="156"/>
                </a:lnTo>
                <a:lnTo>
                  <a:pt x="202" y="156"/>
                </a:lnTo>
                <a:lnTo>
                  <a:pt x="190" y="152"/>
                </a:lnTo>
                <a:lnTo>
                  <a:pt x="186" y="152"/>
                </a:lnTo>
                <a:lnTo>
                  <a:pt x="186" y="132"/>
                </a:lnTo>
                <a:lnTo>
                  <a:pt x="194" y="121"/>
                </a:lnTo>
                <a:lnTo>
                  <a:pt x="194" y="121"/>
                </a:lnTo>
                <a:lnTo>
                  <a:pt x="198" y="113"/>
                </a:lnTo>
                <a:lnTo>
                  <a:pt x="202" y="101"/>
                </a:lnTo>
                <a:lnTo>
                  <a:pt x="206" y="94"/>
                </a:lnTo>
                <a:lnTo>
                  <a:pt x="206" y="82"/>
                </a:lnTo>
                <a:lnTo>
                  <a:pt x="198" y="70"/>
                </a:lnTo>
                <a:lnTo>
                  <a:pt x="182" y="62"/>
                </a:lnTo>
                <a:lnTo>
                  <a:pt x="155" y="59"/>
                </a:lnTo>
                <a:lnTo>
                  <a:pt x="155" y="59"/>
                </a:lnTo>
                <a:lnTo>
                  <a:pt x="116" y="47"/>
                </a:lnTo>
                <a:lnTo>
                  <a:pt x="101" y="43"/>
                </a:lnTo>
                <a:lnTo>
                  <a:pt x="93" y="35"/>
                </a:lnTo>
                <a:lnTo>
                  <a:pt x="89" y="28"/>
                </a:lnTo>
                <a:lnTo>
                  <a:pt x="89" y="20"/>
                </a:lnTo>
                <a:lnTo>
                  <a:pt x="89" y="0"/>
                </a:lnTo>
                <a:lnTo>
                  <a:pt x="85" y="0"/>
                </a:lnTo>
                <a:lnTo>
                  <a:pt x="85" y="0"/>
                </a:lnTo>
                <a:lnTo>
                  <a:pt x="77" y="8"/>
                </a:lnTo>
                <a:lnTo>
                  <a:pt x="58" y="24"/>
                </a:lnTo>
                <a:lnTo>
                  <a:pt x="50" y="35"/>
                </a:lnTo>
                <a:lnTo>
                  <a:pt x="39" y="55"/>
                </a:lnTo>
                <a:lnTo>
                  <a:pt x="31" y="82"/>
                </a:lnTo>
                <a:lnTo>
                  <a:pt x="23" y="113"/>
                </a:lnTo>
                <a:lnTo>
                  <a:pt x="23" y="113"/>
                </a:lnTo>
                <a:lnTo>
                  <a:pt x="15" y="187"/>
                </a:lnTo>
                <a:lnTo>
                  <a:pt x="7" y="206"/>
                </a:lnTo>
                <a:lnTo>
                  <a:pt x="0" y="218"/>
                </a:lnTo>
                <a:lnTo>
                  <a:pt x="4" y="218"/>
                </a:lnTo>
                <a:lnTo>
                  <a:pt x="4" y="218"/>
                </a:lnTo>
                <a:lnTo>
                  <a:pt x="27" y="233"/>
                </a:lnTo>
                <a:lnTo>
                  <a:pt x="42" y="253"/>
                </a:lnTo>
                <a:lnTo>
                  <a:pt x="46" y="261"/>
                </a:lnTo>
                <a:lnTo>
                  <a:pt x="50" y="272"/>
                </a:lnTo>
                <a:lnTo>
                  <a:pt x="50" y="272"/>
                </a:lnTo>
                <a:lnTo>
                  <a:pt x="50" y="292"/>
                </a:lnTo>
                <a:lnTo>
                  <a:pt x="58" y="299"/>
                </a:lnTo>
                <a:lnTo>
                  <a:pt x="62" y="307"/>
                </a:lnTo>
                <a:lnTo>
                  <a:pt x="66" y="307"/>
                </a:lnTo>
                <a:lnTo>
                  <a:pt x="66" y="307"/>
                </a:lnTo>
                <a:lnTo>
                  <a:pt x="101" y="350"/>
                </a:lnTo>
                <a:lnTo>
                  <a:pt x="132" y="389"/>
                </a:lnTo>
                <a:lnTo>
                  <a:pt x="132" y="389"/>
                </a:lnTo>
                <a:lnTo>
                  <a:pt x="159" y="393"/>
                </a:lnTo>
                <a:lnTo>
                  <a:pt x="182" y="397"/>
                </a:lnTo>
                <a:lnTo>
                  <a:pt x="209" y="393"/>
                </a:lnTo>
                <a:lnTo>
                  <a:pt x="209" y="393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9458736" y="4019833"/>
            <a:ext cx="900113" cy="1030288"/>
          </a:xfrm>
          <a:custGeom>
            <a:avLst/>
            <a:gdLst>
              <a:gd name="T0" fmla="*/ 567 w 567"/>
              <a:gd name="T1" fmla="*/ 237 h 649"/>
              <a:gd name="T2" fmla="*/ 536 w 567"/>
              <a:gd name="T3" fmla="*/ 210 h 649"/>
              <a:gd name="T4" fmla="*/ 521 w 567"/>
              <a:gd name="T5" fmla="*/ 175 h 649"/>
              <a:gd name="T6" fmla="*/ 470 w 567"/>
              <a:gd name="T7" fmla="*/ 175 h 649"/>
              <a:gd name="T8" fmla="*/ 412 w 567"/>
              <a:gd name="T9" fmla="*/ 128 h 649"/>
              <a:gd name="T10" fmla="*/ 373 w 567"/>
              <a:gd name="T11" fmla="*/ 85 h 649"/>
              <a:gd name="T12" fmla="*/ 361 w 567"/>
              <a:gd name="T13" fmla="*/ 54 h 649"/>
              <a:gd name="T14" fmla="*/ 354 w 567"/>
              <a:gd name="T15" fmla="*/ 31 h 649"/>
              <a:gd name="T16" fmla="*/ 319 w 567"/>
              <a:gd name="T17" fmla="*/ 0 h 649"/>
              <a:gd name="T18" fmla="*/ 311 w 567"/>
              <a:gd name="T19" fmla="*/ 4 h 649"/>
              <a:gd name="T20" fmla="*/ 284 w 567"/>
              <a:gd name="T21" fmla="*/ 50 h 649"/>
              <a:gd name="T22" fmla="*/ 280 w 567"/>
              <a:gd name="T23" fmla="*/ 132 h 649"/>
              <a:gd name="T24" fmla="*/ 264 w 567"/>
              <a:gd name="T25" fmla="*/ 147 h 649"/>
              <a:gd name="T26" fmla="*/ 218 w 567"/>
              <a:gd name="T27" fmla="*/ 159 h 649"/>
              <a:gd name="T28" fmla="*/ 183 w 567"/>
              <a:gd name="T29" fmla="*/ 171 h 649"/>
              <a:gd name="T30" fmla="*/ 117 w 567"/>
              <a:gd name="T31" fmla="*/ 225 h 649"/>
              <a:gd name="T32" fmla="*/ 93 w 567"/>
              <a:gd name="T33" fmla="*/ 233 h 649"/>
              <a:gd name="T34" fmla="*/ 78 w 567"/>
              <a:gd name="T35" fmla="*/ 233 h 649"/>
              <a:gd name="T36" fmla="*/ 39 w 567"/>
              <a:gd name="T37" fmla="*/ 311 h 649"/>
              <a:gd name="T38" fmla="*/ 51 w 567"/>
              <a:gd name="T39" fmla="*/ 334 h 649"/>
              <a:gd name="T40" fmla="*/ 128 w 567"/>
              <a:gd name="T41" fmla="*/ 423 h 649"/>
              <a:gd name="T42" fmla="*/ 120 w 567"/>
              <a:gd name="T43" fmla="*/ 466 h 649"/>
              <a:gd name="T44" fmla="*/ 86 w 567"/>
              <a:gd name="T45" fmla="*/ 505 h 649"/>
              <a:gd name="T46" fmla="*/ 4 w 567"/>
              <a:gd name="T47" fmla="*/ 513 h 649"/>
              <a:gd name="T48" fmla="*/ 0 w 567"/>
              <a:gd name="T49" fmla="*/ 524 h 649"/>
              <a:gd name="T50" fmla="*/ 16 w 567"/>
              <a:gd name="T51" fmla="*/ 544 h 649"/>
              <a:gd name="T52" fmla="*/ 74 w 567"/>
              <a:gd name="T53" fmla="*/ 575 h 649"/>
              <a:gd name="T54" fmla="*/ 97 w 567"/>
              <a:gd name="T55" fmla="*/ 621 h 649"/>
              <a:gd name="T56" fmla="*/ 93 w 567"/>
              <a:gd name="T57" fmla="*/ 649 h 649"/>
              <a:gd name="T58" fmla="*/ 140 w 567"/>
              <a:gd name="T59" fmla="*/ 637 h 649"/>
              <a:gd name="T60" fmla="*/ 183 w 567"/>
              <a:gd name="T61" fmla="*/ 621 h 649"/>
              <a:gd name="T62" fmla="*/ 221 w 567"/>
              <a:gd name="T63" fmla="*/ 606 h 649"/>
              <a:gd name="T64" fmla="*/ 237 w 567"/>
              <a:gd name="T65" fmla="*/ 559 h 649"/>
              <a:gd name="T66" fmla="*/ 268 w 567"/>
              <a:gd name="T67" fmla="*/ 528 h 649"/>
              <a:gd name="T68" fmla="*/ 291 w 567"/>
              <a:gd name="T69" fmla="*/ 536 h 649"/>
              <a:gd name="T70" fmla="*/ 311 w 567"/>
              <a:gd name="T71" fmla="*/ 559 h 649"/>
              <a:gd name="T72" fmla="*/ 354 w 567"/>
              <a:gd name="T73" fmla="*/ 606 h 649"/>
              <a:gd name="T74" fmla="*/ 361 w 567"/>
              <a:gd name="T75" fmla="*/ 594 h 649"/>
              <a:gd name="T76" fmla="*/ 357 w 567"/>
              <a:gd name="T77" fmla="*/ 563 h 649"/>
              <a:gd name="T78" fmla="*/ 357 w 567"/>
              <a:gd name="T79" fmla="*/ 485 h 649"/>
              <a:gd name="T80" fmla="*/ 377 w 567"/>
              <a:gd name="T81" fmla="*/ 435 h 649"/>
              <a:gd name="T82" fmla="*/ 396 w 567"/>
              <a:gd name="T83" fmla="*/ 427 h 649"/>
              <a:gd name="T84" fmla="*/ 431 w 567"/>
              <a:gd name="T85" fmla="*/ 423 h 649"/>
              <a:gd name="T86" fmla="*/ 427 w 567"/>
              <a:gd name="T87" fmla="*/ 408 h 649"/>
              <a:gd name="T88" fmla="*/ 443 w 567"/>
              <a:gd name="T89" fmla="*/ 373 h 649"/>
              <a:gd name="T90" fmla="*/ 466 w 567"/>
              <a:gd name="T91" fmla="*/ 369 h 649"/>
              <a:gd name="T92" fmla="*/ 505 w 567"/>
              <a:gd name="T93" fmla="*/ 342 h 649"/>
              <a:gd name="T94" fmla="*/ 563 w 567"/>
              <a:gd name="T95" fmla="*/ 241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67" h="649">
                <a:moveTo>
                  <a:pt x="563" y="241"/>
                </a:moveTo>
                <a:lnTo>
                  <a:pt x="563" y="237"/>
                </a:lnTo>
                <a:lnTo>
                  <a:pt x="567" y="237"/>
                </a:lnTo>
                <a:lnTo>
                  <a:pt x="567" y="237"/>
                </a:lnTo>
                <a:lnTo>
                  <a:pt x="552" y="225"/>
                </a:lnTo>
                <a:lnTo>
                  <a:pt x="536" y="210"/>
                </a:lnTo>
                <a:lnTo>
                  <a:pt x="528" y="194"/>
                </a:lnTo>
                <a:lnTo>
                  <a:pt x="524" y="175"/>
                </a:lnTo>
                <a:lnTo>
                  <a:pt x="521" y="175"/>
                </a:lnTo>
                <a:lnTo>
                  <a:pt x="521" y="175"/>
                </a:lnTo>
                <a:lnTo>
                  <a:pt x="497" y="178"/>
                </a:lnTo>
                <a:lnTo>
                  <a:pt x="470" y="175"/>
                </a:lnTo>
                <a:lnTo>
                  <a:pt x="443" y="167"/>
                </a:lnTo>
                <a:lnTo>
                  <a:pt x="443" y="167"/>
                </a:lnTo>
                <a:lnTo>
                  <a:pt x="412" y="128"/>
                </a:lnTo>
                <a:lnTo>
                  <a:pt x="377" y="89"/>
                </a:lnTo>
                <a:lnTo>
                  <a:pt x="377" y="89"/>
                </a:lnTo>
                <a:lnTo>
                  <a:pt x="373" y="85"/>
                </a:lnTo>
                <a:lnTo>
                  <a:pt x="369" y="81"/>
                </a:lnTo>
                <a:lnTo>
                  <a:pt x="365" y="70"/>
                </a:lnTo>
                <a:lnTo>
                  <a:pt x="361" y="54"/>
                </a:lnTo>
                <a:lnTo>
                  <a:pt x="361" y="54"/>
                </a:lnTo>
                <a:lnTo>
                  <a:pt x="361" y="42"/>
                </a:lnTo>
                <a:lnTo>
                  <a:pt x="354" y="31"/>
                </a:lnTo>
                <a:lnTo>
                  <a:pt x="338" y="15"/>
                </a:lnTo>
                <a:lnTo>
                  <a:pt x="319" y="0"/>
                </a:lnTo>
                <a:lnTo>
                  <a:pt x="319" y="0"/>
                </a:lnTo>
                <a:lnTo>
                  <a:pt x="319" y="0"/>
                </a:lnTo>
                <a:lnTo>
                  <a:pt x="311" y="4"/>
                </a:lnTo>
                <a:lnTo>
                  <a:pt x="311" y="4"/>
                </a:lnTo>
                <a:lnTo>
                  <a:pt x="299" y="11"/>
                </a:lnTo>
                <a:lnTo>
                  <a:pt x="288" y="27"/>
                </a:lnTo>
                <a:lnTo>
                  <a:pt x="284" y="50"/>
                </a:lnTo>
                <a:lnTo>
                  <a:pt x="280" y="101"/>
                </a:lnTo>
                <a:lnTo>
                  <a:pt x="280" y="132"/>
                </a:lnTo>
                <a:lnTo>
                  <a:pt x="280" y="132"/>
                </a:lnTo>
                <a:lnTo>
                  <a:pt x="280" y="136"/>
                </a:lnTo>
                <a:lnTo>
                  <a:pt x="272" y="144"/>
                </a:lnTo>
                <a:lnTo>
                  <a:pt x="264" y="147"/>
                </a:lnTo>
                <a:lnTo>
                  <a:pt x="256" y="151"/>
                </a:lnTo>
                <a:lnTo>
                  <a:pt x="241" y="155"/>
                </a:lnTo>
                <a:lnTo>
                  <a:pt x="218" y="159"/>
                </a:lnTo>
                <a:lnTo>
                  <a:pt x="218" y="159"/>
                </a:lnTo>
                <a:lnTo>
                  <a:pt x="198" y="163"/>
                </a:lnTo>
                <a:lnTo>
                  <a:pt x="183" y="171"/>
                </a:lnTo>
                <a:lnTo>
                  <a:pt x="152" y="194"/>
                </a:lnTo>
                <a:lnTo>
                  <a:pt x="128" y="213"/>
                </a:lnTo>
                <a:lnTo>
                  <a:pt x="117" y="225"/>
                </a:lnTo>
                <a:lnTo>
                  <a:pt x="105" y="233"/>
                </a:lnTo>
                <a:lnTo>
                  <a:pt x="105" y="233"/>
                </a:lnTo>
                <a:lnTo>
                  <a:pt x="93" y="233"/>
                </a:lnTo>
                <a:lnTo>
                  <a:pt x="82" y="233"/>
                </a:lnTo>
                <a:lnTo>
                  <a:pt x="78" y="233"/>
                </a:lnTo>
                <a:lnTo>
                  <a:pt x="78" y="233"/>
                </a:lnTo>
                <a:lnTo>
                  <a:pt x="58" y="268"/>
                </a:lnTo>
                <a:lnTo>
                  <a:pt x="43" y="295"/>
                </a:lnTo>
                <a:lnTo>
                  <a:pt x="39" y="311"/>
                </a:lnTo>
                <a:lnTo>
                  <a:pt x="39" y="311"/>
                </a:lnTo>
                <a:lnTo>
                  <a:pt x="43" y="322"/>
                </a:lnTo>
                <a:lnTo>
                  <a:pt x="51" y="334"/>
                </a:lnTo>
                <a:lnTo>
                  <a:pt x="78" y="365"/>
                </a:lnTo>
                <a:lnTo>
                  <a:pt x="117" y="408"/>
                </a:lnTo>
                <a:lnTo>
                  <a:pt x="128" y="423"/>
                </a:lnTo>
                <a:lnTo>
                  <a:pt x="128" y="423"/>
                </a:lnTo>
                <a:lnTo>
                  <a:pt x="124" y="435"/>
                </a:lnTo>
                <a:lnTo>
                  <a:pt x="120" y="466"/>
                </a:lnTo>
                <a:lnTo>
                  <a:pt x="113" y="481"/>
                </a:lnTo>
                <a:lnTo>
                  <a:pt x="101" y="493"/>
                </a:lnTo>
                <a:lnTo>
                  <a:pt x="86" y="505"/>
                </a:lnTo>
                <a:lnTo>
                  <a:pt x="66" y="509"/>
                </a:lnTo>
                <a:lnTo>
                  <a:pt x="66" y="509"/>
                </a:lnTo>
                <a:lnTo>
                  <a:pt x="4" y="513"/>
                </a:lnTo>
                <a:lnTo>
                  <a:pt x="4" y="513"/>
                </a:lnTo>
                <a:lnTo>
                  <a:pt x="0" y="516"/>
                </a:lnTo>
                <a:lnTo>
                  <a:pt x="0" y="524"/>
                </a:lnTo>
                <a:lnTo>
                  <a:pt x="4" y="532"/>
                </a:lnTo>
                <a:lnTo>
                  <a:pt x="16" y="544"/>
                </a:lnTo>
                <a:lnTo>
                  <a:pt x="16" y="544"/>
                </a:lnTo>
                <a:lnTo>
                  <a:pt x="43" y="555"/>
                </a:lnTo>
                <a:lnTo>
                  <a:pt x="58" y="563"/>
                </a:lnTo>
                <a:lnTo>
                  <a:pt x="74" y="575"/>
                </a:lnTo>
                <a:lnTo>
                  <a:pt x="89" y="586"/>
                </a:lnTo>
                <a:lnTo>
                  <a:pt x="97" y="602"/>
                </a:lnTo>
                <a:lnTo>
                  <a:pt x="97" y="621"/>
                </a:lnTo>
                <a:lnTo>
                  <a:pt x="93" y="649"/>
                </a:lnTo>
                <a:lnTo>
                  <a:pt x="93" y="649"/>
                </a:lnTo>
                <a:lnTo>
                  <a:pt x="93" y="649"/>
                </a:lnTo>
                <a:lnTo>
                  <a:pt x="105" y="649"/>
                </a:lnTo>
                <a:lnTo>
                  <a:pt x="117" y="645"/>
                </a:lnTo>
                <a:lnTo>
                  <a:pt x="140" y="637"/>
                </a:lnTo>
                <a:lnTo>
                  <a:pt x="167" y="621"/>
                </a:lnTo>
                <a:lnTo>
                  <a:pt x="167" y="621"/>
                </a:lnTo>
                <a:lnTo>
                  <a:pt x="183" y="621"/>
                </a:lnTo>
                <a:lnTo>
                  <a:pt x="198" y="617"/>
                </a:lnTo>
                <a:lnTo>
                  <a:pt x="210" y="614"/>
                </a:lnTo>
                <a:lnTo>
                  <a:pt x="221" y="606"/>
                </a:lnTo>
                <a:lnTo>
                  <a:pt x="221" y="606"/>
                </a:lnTo>
                <a:lnTo>
                  <a:pt x="233" y="579"/>
                </a:lnTo>
                <a:lnTo>
                  <a:pt x="237" y="559"/>
                </a:lnTo>
                <a:lnTo>
                  <a:pt x="249" y="544"/>
                </a:lnTo>
                <a:lnTo>
                  <a:pt x="260" y="532"/>
                </a:lnTo>
                <a:lnTo>
                  <a:pt x="268" y="528"/>
                </a:lnTo>
                <a:lnTo>
                  <a:pt x="276" y="528"/>
                </a:lnTo>
                <a:lnTo>
                  <a:pt x="284" y="528"/>
                </a:lnTo>
                <a:lnTo>
                  <a:pt x="291" y="536"/>
                </a:lnTo>
                <a:lnTo>
                  <a:pt x="303" y="544"/>
                </a:lnTo>
                <a:lnTo>
                  <a:pt x="311" y="559"/>
                </a:lnTo>
                <a:lnTo>
                  <a:pt x="311" y="559"/>
                </a:lnTo>
                <a:lnTo>
                  <a:pt x="330" y="582"/>
                </a:lnTo>
                <a:lnTo>
                  <a:pt x="346" y="598"/>
                </a:lnTo>
                <a:lnTo>
                  <a:pt x="354" y="606"/>
                </a:lnTo>
                <a:lnTo>
                  <a:pt x="357" y="606"/>
                </a:lnTo>
                <a:lnTo>
                  <a:pt x="361" y="598"/>
                </a:lnTo>
                <a:lnTo>
                  <a:pt x="361" y="594"/>
                </a:lnTo>
                <a:lnTo>
                  <a:pt x="361" y="586"/>
                </a:lnTo>
                <a:lnTo>
                  <a:pt x="361" y="586"/>
                </a:lnTo>
                <a:lnTo>
                  <a:pt x="357" y="563"/>
                </a:lnTo>
                <a:lnTo>
                  <a:pt x="357" y="516"/>
                </a:lnTo>
                <a:lnTo>
                  <a:pt x="357" y="516"/>
                </a:lnTo>
                <a:lnTo>
                  <a:pt x="357" y="485"/>
                </a:lnTo>
                <a:lnTo>
                  <a:pt x="365" y="458"/>
                </a:lnTo>
                <a:lnTo>
                  <a:pt x="369" y="443"/>
                </a:lnTo>
                <a:lnTo>
                  <a:pt x="377" y="435"/>
                </a:lnTo>
                <a:lnTo>
                  <a:pt x="385" y="431"/>
                </a:lnTo>
                <a:lnTo>
                  <a:pt x="396" y="427"/>
                </a:lnTo>
                <a:lnTo>
                  <a:pt x="396" y="427"/>
                </a:lnTo>
                <a:lnTo>
                  <a:pt x="416" y="431"/>
                </a:lnTo>
                <a:lnTo>
                  <a:pt x="427" y="427"/>
                </a:lnTo>
                <a:lnTo>
                  <a:pt x="431" y="423"/>
                </a:lnTo>
                <a:lnTo>
                  <a:pt x="431" y="423"/>
                </a:lnTo>
                <a:lnTo>
                  <a:pt x="431" y="423"/>
                </a:lnTo>
                <a:lnTo>
                  <a:pt x="427" y="408"/>
                </a:lnTo>
                <a:lnTo>
                  <a:pt x="427" y="400"/>
                </a:lnTo>
                <a:lnTo>
                  <a:pt x="435" y="380"/>
                </a:lnTo>
                <a:lnTo>
                  <a:pt x="443" y="373"/>
                </a:lnTo>
                <a:lnTo>
                  <a:pt x="447" y="369"/>
                </a:lnTo>
                <a:lnTo>
                  <a:pt x="447" y="369"/>
                </a:lnTo>
                <a:lnTo>
                  <a:pt x="466" y="369"/>
                </a:lnTo>
                <a:lnTo>
                  <a:pt x="482" y="365"/>
                </a:lnTo>
                <a:lnTo>
                  <a:pt x="497" y="353"/>
                </a:lnTo>
                <a:lnTo>
                  <a:pt x="505" y="342"/>
                </a:lnTo>
                <a:lnTo>
                  <a:pt x="517" y="318"/>
                </a:lnTo>
                <a:lnTo>
                  <a:pt x="517" y="307"/>
                </a:lnTo>
                <a:lnTo>
                  <a:pt x="563" y="241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8526873" y="3340383"/>
            <a:ext cx="1573213" cy="1357313"/>
          </a:xfrm>
          <a:custGeom>
            <a:avLst/>
            <a:gdLst>
              <a:gd name="T0" fmla="*/ 991 w 991"/>
              <a:gd name="T1" fmla="*/ 206 h 855"/>
              <a:gd name="T2" fmla="*/ 987 w 991"/>
              <a:gd name="T3" fmla="*/ 175 h 855"/>
              <a:gd name="T4" fmla="*/ 937 w 991"/>
              <a:gd name="T5" fmla="*/ 136 h 855"/>
              <a:gd name="T6" fmla="*/ 917 w 991"/>
              <a:gd name="T7" fmla="*/ 117 h 855"/>
              <a:gd name="T8" fmla="*/ 929 w 991"/>
              <a:gd name="T9" fmla="*/ 47 h 855"/>
              <a:gd name="T10" fmla="*/ 979 w 991"/>
              <a:gd name="T11" fmla="*/ 8 h 855"/>
              <a:gd name="T12" fmla="*/ 979 w 991"/>
              <a:gd name="T13" fmla="*/ 4 h 855"/>
              <a:gd name="T14" fmla="*/ 952 w 991"/>
              <a:gd name="T15" fmla="*/ 4 h 855"/>
              <a:gd name="T16" fmla="*/ 890 w 991"/>
              <a:gd name="T17" fmla="*/ 32 h 855"/>
              <a:gd name="T18" fmla="*/ 797 w 991"/>
              <a:gd name="T19" fmla="*/ 101 h 855"/>
              <a:gd name="T20" fmla="*/ 750 w 991"/>
              <a:gd name="T21" fmla="*/ 109 h 855"/>
              <a:gd name="T22" fmla="*/ 711 w 991"/>
              <a:gd name="T23" fmla="*/ 140 h 855"/>
              <a:gd name="T24" fmla="*/ 700 w 991"/>
              <a:gd name="T25" fmla="*/ 144 h 855"/>
              <a:gd name="T26" fmla="*/ 673 w 991"/>
              <a:gd name="T27" fmla="*/ 125 h 855"/>
              <a:gd name="T28" fmla="*/ 564 w 991"/>
              <a:gd name="T29" fmla="*/ 24 h 855"/>
              <a:gd name="T30" fmla="*/ 548 w 991"/>
              <a:gd name="T31" fmla="*/ 24 h 855"/>
              <a:gd name="T32" fmla="*/ 498 w 991"/>
              <a:gd name="T33" fmla="*/ 35 h 855"/>
              <a:gd name="T34" fmla="*/ 463 w 991"/>
              <a:gd name="T35" fmla="*/ 94 h 855"/>
              <a:gd name="T36" fmla="*/ 354 w 991"/>
              <a:gd name="T37" fmla="*/ 234 h 855"/>
              <a:gd name="T38" fmla="*/ 300 w 991"/>
              <a:gd name="T39" fmla="*/ 292 h 855"/>
              <a:gd name="T40" fmla="*/ 195 w 991"/>
              <a:gd name="T41" fmla="*/ 354 h 855"/>
              <a:gd name="T42" fmla="*/ 144 w 991"/>
              <a:gd name="T43" fmla="*/ 369 h 855"/>
              <a:gd name="T44" fmla="*/ 70 w 991"/>
              <a:gd name="T45" fmla="*/ 389 h 855"/>
              <a:gd name="T46" fmla="*/ 47 w 991"/>
              <a:gd name="T47" fmla="*/ 416 h 855"/>
              <a:gd name="T48" fmla="*/ 28 w 991"/>
              <a:gd name="T49" fmla="*/ 474 h 855"/>
              <a:gd name="T50" fmla="*/ 0 w 991"/>
              <a:gd name="T51" fmla="*/ 533 h 855"/>
              <a:gd name="T52" fmla="*/ 20 w 991"/>
              <a:gd name="T53" fmla="*/ 645 h 855"/>
              <a:gd name="T54" fmla="*/ 70 w 991"/>
              <a:gd name="T55" fmla="*/ 727 h 855"/>
              <a:gd name="T56" fmla="*/ 152 w 991"/>
              <a:gd name="T57" fmla="*/ 777 h 855"/>
              <a:gd name="T58" fmla="*/ 230 w 991"/>
              <a:gd name="T59" fmla="*/ 789 h 855"/>
              <a:gd name="T60" fmla="*/ 311 w 991"/>
              <a:gd name="T61" fmla="*/ 801 h 855"/>
              <a:gd name="T62" fmla="*/ 432 w 991"/>
              <a:gd name="T63" fmla="*/ 855 h 855"/>
              <a:gd name="T64" fmla="*/ 455 w 991"/>
              <a:gd name="T65" fmla="*/ 840 h 855"/>
              <a:gd name="T66" fmla="*/ 474 w 991"/>
              <a:gd name="T67" fmla="*/ 797 h 855"/>
              <a:gd name="T68" fmla="*/ 474 w 991"/>
              <a:gd name="T69" fmla="*/ 746 h 855"/>
              <a:gd name="T70" fmla="*/ 494 w 991"/>
              <a:gd name="T71" fmla="*/ 704 h 855"/>
              <a:gd name="T72" fmla="*/ 529 w 991"/>
              <a:gd name="T73" fmla="*/ 707 h 855"/>
              <a:gd name="T74" fmla="*/ 556 w 991"/>
              <a:gd name="T75" fmla="*/ 731 h 855"/>
              <a:gd name="T76" fmla="*/ 599 w 991"/>
              <a:gd name="T77" fmla="*/ 742 h 855"/>
              <a:gd name="T78" fmla="*/ 630 w 991"/>
              <a:gd name="T79" fmla="*/ 735 h 855"/>
              <a:gd name="T80" fmla="*/ 645 w 991"/>
              <a:gd name="T81" fmla="*/ 696 h 855"/>
              <a:gd name="T82" fmla="*/ 669 w 991"/>
              <a:gd name="T83" fmla="*/ 661 h 855"/>
              <a:gd name="T84" fmla="*/ 704 w 991"/>
              <a:gd name="T85" fmla="*/ 653 h 855"/>
              <a:gd name="T86" fmla="*/ 739 w 991"/>
              <a:gd name="T87" fmla="*/ 622 h 855"/>
              <a:gd name="T88" fmla="*/ 805 w 991"/>
              <a:gd name="T89" fmla="*/ 587 h 855"/>
              <a:gd name="T90" fmla="*/ 843 w 991"/>
              <a:gd name="T91" fmla="*/ 579 h 855"/>
              <a:gd name="T92" fmla="*/ 867 w 991"/>
              <a:gd name="T93" fmla="*/ 564 h 855"/>
              <a:gd name="T94" fmla="*/ 867 w 991"/>
              <a:gd name="T95" fmla="*/ 529 h 855"/>
              <a:gd name="T96" fmla="*/ 878 w 991"/>
              <a:gd name="T97" fmla="*/ 451 h 855"/>
              <a:gd name="T98" fmla="*/ 902 w 991"/>
              <a:gd name="T99" fmla="*/ 428 h 855"/>
              <a:gd name="T100" fmla="*/ 913 w 991"/>
              <a:gd name="T101" fmla="*/ 397 h 855"/>
              <a:gd name="T102" fmla="*/ 933 w 991"/>
              <a:gd name="T103" fmla="*/ 288 h 855"/>
              <a:gd name="T104" fmla="*/ 960 w 991"/>
              <a:gd name="T105" fmla="*/ 230 h 855"/>
              <a:gd name="T106" fmla="*/ 987 w 991"/>
              <a:gd name="T107" fmla="*/ 206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91" h="855">
                <a:moveTo>
                  <a:pt x="987" y="206"/>
                </a:moveTo>
                <a:lnTo>
                  <a:pt x="991" y="206"/>
                </a:lnTo>
                <a:lnTo>
                  <a:pt x="991" y="206"/>
                </a:lnTo>
                <a:lnTo>
                  <a:pt x="991" y="199"/>
                </a:lnTo>
                <a:lnTo>
                  <a:pt x="991" y="199"/>
                </a:lnTo>
                <a:lnTo>
                  <a:pt x="987" y="175"/>
                </a:lnTo>
                <a:lnTo>
                  <a:pt x="976" y="160"/>
                </a:lnTo>
                <a:lnTo>
                  <a:pt x="960" y="144"/>
                </a:lnTo>
                <a:lnTo>
                  <a:pt x="937" y="136"/>
                </a:lnTo>
                <a:lnTo>
                  <a:pt x="937" y="136"/>
                </a:lnTo>
                <a:lnTo>
                  <a:pt x="925" y="129"/>
                </a:lnTo>
                <a:lnTo>
                  <a:pt x="917" y="117"/>
                </a:lnTo>
                <a:lnTo>
                  <a:pt x="917" y="101"/>
                </a:lnTo>
                <a:lnTo>
                  <a:pt x="917" y="82"/>
                </a:lnTo>
                <a:lnTo>
                  <a:pt x="929" y="47"/>
                </a:lnTo>
                <a:lnTo>
                  <a:pt x="937" y="32"/>
                </a:lnTo>
                <a:lnTo>
                  <a:pt x="937" y="32"/>
                </a:lnTo>
                <a:lnTo>
                  <a:pt x="979" y="8"/>
                </a:lnTo>
                <a:lnTo>
                  <a:pt x="979" y="8"/>
                </a:lnTo>
                <a:lnTo>
                  <a:pt x="979" y="4"/>
                </a:lnTo>
                <a:lnTo>
                  <a:pt x="979" y="4"/>
                </a:lnTo>
                <a:lnTo>
                  <a:pt x="972" y="4"/>
                </a:lnTo>
                <a:lnTo>
                  <a:pt x="964" y="0"/>
                </a:lnTo>
                <a:lnTo>
                  <a:pt x="952" y="4"/>
                </a:lnTo>
                <a:lnTo>
                  <a:pt x="937" y="8"/>
                </a:lnTo>
                <a:lnTo>
                  <a:pt x="917" y="16"/>
                </a:lnTo>
                <a:lnTo>
                  <a:pt x="890" y="32"/>
                </a:lnTo>
                <a:lnTo>
                  <a:pt x="855" y="55"/>
                </a:lnTo>
                <a:lnTo>
                  <a:pt x="797" y="101"/>
                </a:lnTo>
                <a:lnTo>
                  <a:pt x="797" y="101"/>
                </a:lnTo>
                <a:lnTo>
                  <a:pt x="785" y="101"/>
                </a:lnTo>
                <a:lnTo>
                  <a:pt x="762" y="105"/>
                </a:lnTo>
                <a:lnTo>
                  <a:pt x="750" y="109"/>
                </a:lnTo>
                <a:lnTo>
                  <a:pt x="735" y="117"/>
                </a:lnTo>
                <a:lnTo>
                  <a:pt x="723" y="125"/>
                </a:lnTo>
                <a:lnTo>
                  <a:pt x="711" y="140"/>
                </a:lnTo>
                <a:lnTo>
                  <a:pt x="711" y="140"/>
                </a:lnTo>
                <a:lnTo>
                  <a:pt x="707" y="140"/>
                </a:lnTo>
                <a:lnTo>
                  <a:pt x="700" y="144"/>
                </a:lnTo>
                <a:lnTo>
                  <a:pt x="692" y="140"/>
                </a:lnTo>
                <a:lnTo>
                  <a:pt x="684" y="136"/>
                </a:lnTo>
                <a:lnTo>
                  <a:pt x="673" y="125"/>
                </a:lnTo>
                <a:lnTo>
                  <a:pt x="661" y="109"/>
                </a:lnTo>
                <a:lnTo>
                  <a:pt x="618" y="86"/>
                </a:lnTo>
                <a:lnTo>
                  <a:pt x="564" y="24"/>
                </a:lnTo>
                <a:lnTo>
                  <a:pt x="560" y="20"/>
                </a:lnTo>
                <a:lnTo>
                  <a:pt x="560" y="20"/>
                </a:lnTo>
                <a:lnTo>
                  <a:pt x="548" y="24"/>
                </a:lnTo>
                <a:lnTo>
                  <a:pt x="533" y="24"/>
                </a:lnTo>
                <a:lnTo>
                  <a:pt x="517" y="28"/>
                </a:lnTo>
                <a:lnTo>
                  <a:pt x="498" y="35"/>
                </a:lnTo>
                <a:lnTo>
                  <a:pt x="482" y="51"/>
                </a:lnTo>
                <a:lnTo>
                  <a:pt x="471" y="66"/>
                </a:lnTo>
                <a:lnTo>
                  <a:pt x="463" y="94"/>
                </a:lnTo>
                <a:lnTo>
                  <a:pt x="385" y="179"/>
                </a:lnTo>
                <a:lnTo>
                  <a:pt x="354" y="234"/>
                </a:lnTo>
                <a:lnTo>
                  <a:pt x="354" y="234"/>
                </a:lnTo>
                <a:lnTo>
                  <a:pt x="338" y="249"/>
                </a:lnTo>
                <a:lnTo>
                  <a:pt x="323" y="268"/>
                </a:lnTo>
                <a:lnTo>
                  <a:pt x="300" y="292"/>
                </a:lnTo>
                <a:lnTo>
                  <a:pt x="269" y="315"/>
                </a:lnTo>
                <a:lnTo>
                  <a:pt x="234" y="335"/>
                </a:lnTo>
                <a:lnTo>
                  <a:pt x="195" y="354"/>
                </a:lnTo>
                <a:lnTo>
                  <a:pt x="148" y="369"/>
                </a:lnTo>
                <a:lnTo>
                  <a:pt x="144" y="369"/>
                </a:lnTo>
                <a:lnTo>
                  <a:pt x="144" y="369"/>
                </a:lnTo>
                <a:lnTo>
                  <a:pt x="117" y="377"/>
                </a:lnTo>
                <a:lnTo>
                  <a:pt x="86" y="385"/>
                </a:lnTo>
                <a:lnTo>
                  <a:pt x="70" y="389"/>
                </a:lnTo>
                <a:lnTo>
                  <a:pt x="59" y="397"/>
                </a:lnTo>
                <a:lnTo>
                  <a:pt x="51" y="404"/>
                </a:lnTo>
                <a:lnTo>
                  <a:pt x="47" y="416"/>
                </a:lnTo>
                <a:lnTo>
                  <a:pt x="47" y="416"/>
                </a:lnTo>
                <a:lnTo>
                  <a:pt x="43" y="439"/>
                </a:lnTo>
                <a:lnTo>
                  <a:pt x="28" y="474"/>
                </a:lnTo>
                <a:lnTo>
                  <a:pt x="0" y="533"/>
                </a:lnTo>
                <a:lnTo>
                  <a:pt x="0" y="533"/>
                </a:lnTo>
                <a:lnTo>
                  <a:pt x="0" y="533"/>
                </a:lnTo>
                <a:lnTo>
                  <a:pt x="0" y="560"/>
                </a:lnTo>
                <a:lnTo>
                  <a:pt x="12" y="614"/>
                </a:lnTo>
                <a:lnTo>
                  <a:pt x="20" y="645"/>
                </a:lnTo>
                <a:lnTo>
                  <a:pt x="32" y="676"/>
                </a:lnTo>
                <a:lnTo>
                  <a:pt x="51" y="704"/>
                </a:lnTo>
                <a:lnTo>
                  <a:pt x="70" y="727"/>
                </a:lnTo>
                <a:lnTo>
                  <a:pt x="70" y="727"/>
                </a:lnTo>
                <a:lnTo>
                  <a:pt x="129" y="774"/>
                </a:lnTo>
                <a:lnTo>
                  <a:pt x="152" y="777"/>
                </a:lnTo>
                <a:lnTo>
                  <a:pt x="171" y="777"/>
                </a:lnTo>
                <a:lnTo>
                  <a:pt x="202" y="789"/>
                </a:lnTo>
                <a:lnTo>
                  <a:pt x="230" y="789"/>
                </a:lnTo>
                <a:lnTo>
                  <a:pt x="272" y="789"/>
                </a:lnTo>
                <a:lnTo>
                  <a:pt x="292" y="793"/>
                </a:lnTo>
                <a:lnTo>
                  <a:pt x="311" y="801"/>
                </a:lnTo>
                <a:lnTo>
                  <a:pt x="358" y="801"/>
                </a:lnTo>
                <a:lnTo>
                  <a:pt x="432" y="855"/>
                </a:lnTo>
                <a:lnTo>
                  <a:pt x="432" y="855"/>
                </a:lnTo>
                <a:lnTo>
                  <a:pt x="432" y="855"/>
                </a:lnTo>
                <a:lnTo>
                  <a:pt x="443" y="851"/>
                </a:lnTo>
                <a:lnTo>
                  <a:pt x="455" y="840"/>
                </a:lnTo>
                <a:lnTo>
                  <a:pt x="463" y="828"/>
                </a:lnTo>
                <a:lnTo>
                  <a:pt x="471" y="812"/>
                </a:lnTo>
                <a:lnTo>
                  <a:pt x="474" y="797"/>
                </a:lnTo>
                <a:lnTo>
                  <a:pt x="474" y="774"/>
                </a:lnTo>
                <a:lnTo>
                  <a:pt x="474" y="774"/>
                </a:lnTo>
                <a:lnTo>
                  <a:pt x="474" y="746"/>
                </a:lnTo>
                <a:lnTo>
                  <a:pt x="474" y="727"/>
                </a:lnTo>
                <a:lnTo>
                  <a:pt x="482" y="711"/>
                </a:lnTo>
                <a:lnTo>
                  <a:pt x="494" y="704"/>
                </a:lnTo>
                <a:lnTo>
                  <a:pt x="505" y="700"/>
                </a:lnTo>
                <a:lnTo>
                  <a:pt x="517" y="704"/>
                </a:lnTo>
                <a:lnTo>
                  <a:pt x="529" y="707"/>
                </a:lnTo>
                <a:lnTo>
                  <a:pt x="544" y="719"/>
                </a:lnTo>
                <a:lnTo>
                  <a:pt x="544" y="719"/>
                </a:lnTo>
                <a:lnTo>
                  <a:pt x="556" y="731"/>
                </a:lnTo>
                <a:lnTo>
                  <a:pt x="572" y="739"/>
                </a:lnTo>
                <a:lnTo>
                  <a:pt x="587" y="742"/>
                </a:lnTo>
                <a:lnTo>
                  <a:pt x="599" y="742"/>
                </a:lnTo>
                <a:lnTo>
                  <a:pt x="618" y="739"/>
                </a:lnTo>
                <a:lnTo>
                  <a:pt x="626" y="739"/>
                </a:lnTo>
                <a:lnTo>
                  <a:pt x="630" y="735"/>
                </a:lnTo>
                <a:lnTo>
                  <a:pt x="630" y="735"/>
                </a:lnTo>
                <a:lnTo>
                  <a:pt x="634" y="719"/>
                </a:lnTo>
                <a:lnTo>
                  <a:pt x="645" y="696"/>
                </a:lnTo>
                <a:lnTo>
                  <a:pt x="665" y="661"/>
                </a:lnTo>
                <a:lnTo>
                  <a:pt x="665" y="661"/>
                </a:lnTo>
                <a:lnTo>
                  <a:pt x="669" y="661"/>
                </a:lnTo>
                <a:lnTo>
                  <a:pt x="680" y="661"/>
                </a:lnTo>
                <a:lnTo>
                  <a:pt x="692" y="661"/>
                </a:lnTo>
                <a:lnTo>
                  <a:pt x="704" y="653"/>
                </a:lnTo>
                <a:lnTo>
                  <a:pt x="704" y="653"/>
                </a:lnTo>
                <a:lnTo>
                  <a:pt x="715" y="641"/>
                </a:lnTo>
                <a:lnTo>
                  <a:pt x="739" y="622"/>
                </a:lnTo>
                <a:lnTo>
                  <a:pt x="770" y="599"/>
                </a:lnTo>
                <a:lnTo>
                  <a:pt x="785" y="591"/>
                </a:lnTo>
                <a:lnTo>
                  <a:pt x="805" y="587"/>
                </a:lnTo>
                <a:lnTo>
                  <a:pt x="805" y="587"/>
                </a:lnTo>
                <a:lnTo>
                  <a:pt x="828" y="583"/>
                </a:lnTo>
                <a:lnTo>
                  <a:pt x="843" y="579"/>
                </a:lnTo>
                <a:lnTo>
                  <a:pt x="855" y="575"/>
                </a:lnTo>
                <a:lnTo>
                  <a:pt x="859" y="572"/>
                </a:lnTo>
                <a:lnTo>
                  <a:pt x="867" y="564"/>
                </a:lnTo>
                <a:lnTo>
                  <a:pt x="867" y="560"/>
                </a:lnTo>
                <a:lnTo>
                  <a:pt x="867" y="529"/>
                </a:lnTo>
                <a:lnTo>
                  <a:pt x="867" y="529"/>
                </a:lnTo>
                <a:lnTo>
                  <a:pt x="871" y="478"/>
                </a:lnTo>
                <a:lnTo>
                  <a:pt x="875" y="463"/>
                </a:lnTo>
                <a:lnTo>
                  <a:pt x="878" y="451"/>
                </a:lnTo>
                <a:lnTo>
                  <a:pt x="886" y="439"/>
                </a:lnTo>
                <a:lnTo>
                  <a:pt x="902" y="428"/>
                </a:lnTo>
                <a:lnTo>
                  <a:pt x="902" y="428"/>
                </a:lnTo>
                <a:lnTo>
                  <a:pt x="902" y="428"/>
                </a:lnTo>
                <a:lnTo>
                  <a:pt x="909" y="416"/>
                </a:lnTo>
                <a:lnTo>
                  <a:pt x="913" y="397"/>
                </a:lnTo>
                <a:lnTo>
                  <a:pt x="925" y="319"/>
                </a:lnTo>
                <a:lnTo>
                  <a:pt x="925" y="319"/>
                </a:lnTo>
                <a:lnTo>
                  <a:pt x="933" y="288"/>
                </a:lnTo>
                <a:lnTo>
                  <a:pt x="941" y="261"/>
                </a:lnTo>
                <a:lnTo>
                  <a:pt x="952" y="241"/>
                </a:lnTo>
                <a:lnTo>
                  <a:pt x="960" y="230"/>
                </a:lnTo>
                <a:lnTo>
                  <a:pt x="979" y="214"/>
                </a:lnTo>
                <a:lnTo>
                  <a:pt x="987" y="206"/>
                </a:lnTo>
                <a:lnTo>
                  <a:pt x="987" y="206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6818723" y="2489483"/>
            <a:ext cx="1936750" cy="2005013"/>
          </a:xfrm>
          <a:custGeom>
            <a:avLst/>
            <a:gdLst>
              <a:gd name="T0" fmla="*/ 1189 w 1220"/>
              <a:gd name="T1" fmla="*/ 878 h 1263"/>
              <a:gd name="T2" fmla="*/ 968 w 1220"/>
              <a:gd name="T3" fmla="*/ 886 h 1263"/>
              <a:gd name="T4" fmla="*/ 917 w 1220"/>
              <a:gd name="T5" fmla="*/ 797 h 1263"/>
              <a:gd name="T6" fmla="*/ 898 w 1220"/>
              <a:gd name="T7" fmla="*/ 684 h 1263"/>
              <a:gd name="T8" fmla="*/ 894 w 1220"/>
              <a:gd name="T9" fmla="*/ 626 h 1263"/>
              <a:gd name="T10" fmla="*/ 1010 w 1220"/>
              <a:gd name="T11" fmla="*/ 540 h 1263"/>
              <a:gd name="T12" fmla="*/ 1096 w 1220"/>
              <a:gd name="T13" fmla="*/ 525 h 1263"/>
              <a:gd name="T14" fmla="*/ 1092 w 1220"/>
              <a:gd name="T15" fmla="*/ 420 h 1263"/>
              <a:gd name="T16" fmla="*/ 1111 w 1220"/>
              <a:gd name="T17" fmla="*/ 377 h 1263"/>
              <a:gd name="T18" fmla="*/ 1139 w 1220"/>
              <a:gd name="T19" fmla="*/ 257 h 1263"/>
              <a:gd name="T20" fmla="*/ 1096 w 1220"/>
              <a:gd name="T21" fmla="*/ 206 h 1263"/>
              <a:gd name="T22" fmla="*/ 1053 w 1220"/>
              <a:gd name="T23" fmla="*/ 163 h 1263"/>
              <a:gd name="T24" fmla="*/ 1041 w 1220"/>
              <a:gd name="T25" fmla="*/ 82 h 1263"/>
              <a:gd name="T26" fmla="*/ 1010 w 1220"/>
              <a:gd name="T27" fmla="*/ 35 h 1263"/>
              <a:gd name="T28" fmla="*/ 952 w 1220"/>
              <a:gd name="T29" fmla="*/ 24 h 1263"/>
              <a:gd name="T30" fmla="*/ 894 w 1220"/>
              <a:gd name="T31" fmla="*/ 74 h 1263"/>
              <a:gd name="T32" fmla="*/ 855 w 1220"/>
              <a:gd name="T33" fmla="*/ 78 h 1263"/>
              <a:gd name="T34" fmla="*/ 785 w 1220"/>
              <a:gd name="T35" fmla="*/ 136 h 1263"/>
              <a:gd name="T36" fmla="*/ 731 w 1220"/>
              <a:gd name="T37" fmla="*/ 140 h 1263"/>
              <a:gd name="T38" fmla="*/ 680 w 1220"/>
              <a:gd name="T39" fmla="*/ 90 h 1263"/>
              <a:gd name="T40" fmla="*/ 637 w 1220"/>
              <a:gd name="T41" fmla="*/ 125 h 1263"/>
              <a:gd name="T42" fmla="*/ 575 w 1220"/>
              <a:gd name="T43" fmla="*/ 117 h 1263"/>
              <a:gd name="T44" fmla="*/ 544 w 1220"/>
              <a:gd name="T45" fmla="*/ 55 h 1263"/>
              <a:gd name="T46" fmla="*/ 459 w 1220"/>
              <a:gd name="T47" fmla="*/ 0 h 1263"/>
              <a:gd name="T48" fmla="*/ 385 w 1220"/>
              <a:gd name="T49" fmla="*/ 82 h 1263"/>
              <a:gd name="T50" fmla="*/ 389 w 1220"/>
              <a:gd name="T51" fmla="*/ 90 h 1263"/>
              <a:gd name="T52" fmla="*/ 420 w 1220"/>
              <a:gd name="T53" fmla="*/ 272 h 1263"/>
              <a:gd name="T54" fmla="*/ 412 w 1220"/>
              <a:gd name="T55" fmla="*/ 420 h 1263"/>
              <a:gd name="T56" fmla="*/ 412 w 1220"/>
              <a:gd name="T57" fmla="*/ 529 h 1263"/>
              <a:gd name="T58" fmla="*/ 389 w 1220"/>
              <a:gd name="T59" fmla="*/ 602 h 1263"/>
              <a:gd name="T60" fmla="*/ 327 w 1220"/>
              <a:gd name="T61" fmla="*/ 665 h 1263"/>
              <a:gd name="T62" fmla="*/ 164 w 1220"/>
              <a:gd name="T63" fmla="*/ 700 h 1263"/>
              <a:gd name="T64" fmla="*/ 63 w 1220"/>
              <a:gd name="T65" fmla="*/ 801 h 1263"/>
              <a:gd name="T66" fmla="*/ 4 w 1220"/>
              <a:gd name="T67" fmla="*/ 917 h 1263"/>
              <a:gd name="T68" fmla="*/ 28 w 1220"/>
              <a:gd name="T69" fmla="*/ 972 h 1263"/>
              <a:gd name="T70" fmla="*/ 70 w 1220"/>
              <a:gd name="T71" fmla="*/ 1010 h 1263"/>
              <a:gd name="T72" fmla="*/ 82 w 1220"/>
              <a:gd name="T73" fmla="*/ 1088 h 1263"/>
              <a:gd name="T74" fmla="*/ 148 w 1220"/>
              <a:gd name="T75" fmla="*/ 1127 h 1263"/>
              <a:gd name="T76" fmla="*/ 202 w 1220"/>
              <a:gd name="T77" fmla="*/ 1092 h 1263"/>
              <a:gd name="T78" fmla="*/ 237 w 1220"/>
              <a:gd name="T79" fmla="*/ 1146 h 1263"/>
              <a:gd name="T80" fmla="*/ 253 w 1220"/>
              <a:gd name="T81" fmla="*/ 1166 h 1263"/>
              <a:gd name="T82" fmla="*/ 381 w 1220"/>
              <a:gd name="T83" fmla="*/ 1247 h 1263"/>
              <a:gd name="T84" fmla="*/ 381 w 1220"/>
              <a:gd name="T85" fmla="*/ 1247 h 1263"/>
              <a:gd name="T86" fmla="*/ 447 w 1220"/>
              <a:gd name="T87" fmla="*/ 1181 h 1263"/>
              <a:gd name="T88" fmla="*/ 494 w 1220"/>
              <a:gd name="T89" fmla="*/ 1209 h 1263"/>
              <a:gd name="T90" fmla="*/ 564 w 1220"/>
              <a:gd name="T91" fmla="*/ 1193 h 1263"/>
              <a:gd name="T92" fmla="*/ 637 w 1220"/>
              <a:gd name="T93" fmla="*/ 1150 h 1263"/>
              <a:gd name="T94" fmla="*/ 727 w 1220"/>
              <a:gd name="T95" fmla="*/ 1146 h 1263"/>
              <a:gd name="T96" fmla="*/ 750 w 1220"/>
              <a:gd name="T97" fmla="*/ 1150 h 1263"/>
              <a:gd name="T98" fmla="*/ 719 w 1220"/>
              <a:gd name="T99" fmla="*/ 1251 h 1263"/>
              <a:gd name="T100" fmla="*/ 766 w 1220"/>
              <a:gd name="T101" fmla="*/ 1236 h 1263"/>
              <a:gd name="T102" fmla="*/ 828 w 1220"/>
              <a:gd name="T103" fmla="*/ 1240 h 1263"/>
              <a:gd name="T104" fmla="*/ 851 w 1220"/>
              <a:gd name="T105" fmla="*/ 1255 h 1263"/>
              <a:gd name="T106" fmla="*/ 902 w 1220"/>
              <a:gd name="T107" fmla="*/ 1205 h 1263"/>
              <a:gd name="T108" fmla="*/ 979 w 1220"/>
              <a:gd name="T109" fmla="*/ 1174 h 1263"/>
              <a:gd name="T110" fmla="*/ 1041 w 1220"/>
              <a:gd name="T111" fmla="*/ 1100 h 1263"/>
              <a:gd name="T112" fmla="*/ 1076 w 1220"/>
              <a:gd name="T113" fmla="*/ 1065 h 1263"/>
              <a:gd name="T114" fmla="*/ 1127 w 1220"/>
              <a:gd name="T115" fmla="*/ 937 h 1263"/>
              <a:gd name="T116" fmla="*/ 1220 w 1220"/>
              <a:gd name="T117" fmla="*/ 902 h 1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20" h="1263">
                <a:moveTo>
                  <a:pt x="1220" y="902"/>
                </a:moveTo>
                <a:lnTo>
                  <a:pt x="1220" y="902"/>
                </a:lnTo>
                <a:lnTo>
                  <a:pt x="1212" y="894"/>
                </a:lnTo>
                <a:lnTo>
                  <a:pt x="1205" y="886"/>
                </a:lnTo>
                <a:lnTo>
                  <a:pt x="1189" y="878"/>
                </a:lnTo>
                <a:lnTo>
                  <a:pt x="1170" y="874"/>
                </a:lnTo>
                <a:lnTo>
                  <a:pt x="1146" y="874"/>
                </a:lnTo>
                <a:lnTo>
                  <a:pt x="1115" y="874"/>
                </a:lnTo>
                <a:lnTo>
                  <a:pt x="1076" y="886"/>
                </a:lnTo>
                <a:lnTo>
                  <a:pt x="968" y="886"/>
                </a:lnTo>
                <a:lnTo>
                  <a:pt x="968" y="886"/>
                </a:lnTo>
                <a:lnTo>
                  <a:pt x="956" y="874"/>
                </a:lnTo>
                <a:lnTo>
                  <a:pt x="937" y="843"/>
                </a:lnTo>
                <a:lnTo>
                  <a:pt x="925" y="824"/>
                </a:lnTo>
                <a:lnTo>
                  <a:pt x="917" y="797"/>
                </a:lnTo>
                <a:lnTo>
                  <a:pt x="909" y="766"/>
                </a:lnTo>
                <a:lnTo>
                  <a:pt x="906" y="731"/>
                </a:lnTo>
                <a:lnTo>
                  <a:pt x="906" y="731"/>
                </a:lnTo>
                <a:lnTo>
                  <a:pt x="902" y="703"/>
                </a:lnTo>
                <a:lnTo>
                  <a:pt x="898" y="684"/>
                </a:lnTo>
                <a:lnTo>
                  <a:pt x="894" y="665"/>
                </a:lnTo>
                <a:lnTo>
                  <a:pt x="894" y="665"/>
                </a:lnTo>
                <a:lnTo>
                  <a:pt x="890" y="657"/>
                </a:lnTo>
                <a:lnTo>
                  <a:pt x="890" y="645"/>
                </a:lnTo>
                <a:lnTo>
                  <a:pt x="894" y="626"/>
                </a:lnTo>
                <a:lnTo>
                  <a:pt x="902" y="610"/>
                </a:lnTo>
                <a:lnTo>
                  <a:pt x="917" y="591"/>
                </a:lnTo>
                <a:lnTo>
                  <a:pt x="940" y="571"/>
                </a:lnTo>
                <a:lnTo>
                  <a:pt x="972" y="556"/>
                </a:lnTo>
                <a:lnTo>
                  <a:pt x="1010" y="540"/>
                </a:lnTo>
                <a:lnTo>
                  <a:pt x="1057" y="540"/>
                </a:lnTo>
                <a:lnTo>
                  <a:pt x="1057" y="540"/>
                </a:lnTo>
                <a:lnTo>
                  <a:pt x="1073" y="536"/>
                </a:lnTo>
                <a:lnTo>
                  <a:pt x="1084" y="533"/>
                </a:lnTo>
                <a:lnTo>
                  <a:pt x="1096" y="525"/>
                </a:lnTo>
                <a:lnTo>
                  <a:pt x="1108" y="513"/>
                </a:lnTo>
                <a:lnTo>
                  <a:pt x="1111" y="490"/>
                </a:lnTo>
                <a:lnTo>
                  <a:pt x="1108" y="459"/>
                </a:lnTo>
                <a:lnTo>
                  <a:pt x="1092" y="420"/>
                </a:lnTo>
                <a:lnTo>
                  <a:pt x="1092" y="420"/>
                </a:lnTo>
                <a:lnTo>
                  <a:pt x="1092" y="404"/>
                </a:lnTo>
                <a:lnTo>
                  <a:pt x="1100" y="389"/>
                </a:lnTo>
                <a:lnTo>
                  <a:pt x="1104" y="385"/>
                </a:lnTo>
                <a:lnTo>
                  <a:pt x="1111" y="377"/>
                </a:lnTo>
                <a:lnTo>
                  <a:pt x="1111" y="377"/>
                </a:lnTo>
                <a:lnTo>
                  <a:pt x="1123" y="354"/>
                </a:lnTo>
                <a:lnTo>
                  <a:pt x="1131" y="331"/>
                </a:lnTo>
                <a:lnTo>
                  <a:pt x="1139" y="303"/>
                </a:lnTo>
                <a:lnTo>
                  <a:pt x="1142" y="272"/>
                </a:lnTo>
                <a:lnTo>
                  <a:pt x="1139" y="257"/>
                </a:lnTo>
                <a:lnTo>
                  <a:pt x="1139" y="245"/>
                </a:lnTo>
                <a:lnTo>
                  <a:pt x="1131" y="230"/>
                </a:lnTo>
                <a:lnTo>
                  <a:pt x="1123" y="222"/>
                </a:lnTo>
                <a:lnTo>
                  <a:pt x="1111" y="214"/>
                </a:lnTo>
                <a:lnTo>
                  <a:pt x="1096" y="206"/>
                </a:lnTo>
                <a:lnTo>
                  <a:pt x="1061" y="195"/>
                </a:lnTo>
                <a:lnTo>
                  <a:pt x="1061" y="195"/>
                </a:lnTo>
                <a:lnTo>
                  <a:pt x="1057" y="191"/>
                </a:lnTo>
                <a:lnTo>
                  <a:pt x="1053" y="179"/>
                </a:lnTo>
                <a:lnTo>
                  <a:pt x="1053" y="163"/>
                </a:lnTo>
                <a:lnTo>
                  <a:pt x="1053" y="132"/>
                </a:lnTo>
                <a:lnTo>
                  <a:pt x="1053" y="132"/>
                </a:lnTo>
                <a:lnTo>
                  <a:pt x="1053" y="105"/>
                </a:lnTo>
                <a:lnTo>
                  <a:pt x="1049" y="90"/>
                </a:lnTo>
                <a:lnTo>
                  <a:pt x="1041" y="82"/>
                </a:lnTo>
                <a:lnTo>
                  <a:pt x="1041" y="78"/>
                </a:lnTo>
                <a:lnTo>
                  <a:pt x="1041" y="78"/>
                </a:lnTo>
                <a:lnTo>
                  <a:pt x="1034" y="62"/>
                </a:lnTo>
                <a:lnTo>
                  <a:pt x="1022" y="47"/>
                </a:lnTo>
                <a:lnTo>
                  <a:pt x="1010" y="35"/>
                </a:lnTo>
                <a:lnTo>
                  <a:pt x="995" y="24"/>
                </a:lnTo>
                <a:lnTo>
                  <a:pt x="979" y="16"/>
                </a:lnTo>
                <a:lnTo>
                  <a:pt x="972" y="16"/>
                </a:lnTo>
                <a:lnTo>
                  <a:pt x="960" y="20"/>
                </a:lnTo>
                <a:lnTo>
                  <a:pt x="952" y="24"/>
                </a:lnTo>
                <a:lnTo>
                  <a:pt x="944" y="35"/>
                </a:lnTo>
                <a:lnTo>
                  <a:pt x="944" y="35"/>
                </a:lnTo>
                <a:lnTo>
                  <a:pt x="913" y="66"/>
                </a:lnTo>
                <a:lnTo>
                  <a:pt x="902" y="74"/>
                </a:lnTo>
                <a:lnTo>
                  <a:pt x="894" y="74"/>
                </a:lnTo>
                <a:lnTo>
                  <a:pt x="886" y="74"/>
                </a:lnTo>
                <a:lnTo>
                  <a:pt x="882" y="70"/>
                </a:lnTo>
                <a:lnTo>
                  <a:pt x="882" y="70"/>
                </a:lnTo>
                <a:lnTo>
                  <a:pt x="874" y="74"/>
                </a:lnTo>
                <a:lnTo>
                  <a:pt x="855" y="78"/>
                </a:lnTo>
                <a:lnTo>
                  <a:pt x="828" y="94"/>
                </a:lnTo>
                <a:lnTo>
                  <a:pt x="816" y="109"/>
                </a:lnTo>
                <a:lnTo>
                  <a:pt x="801" y="125"/>
                </a:lnTo>
                <a:lnTo>
                  <a:pt x="801" y="125"/>
                </a:lnTo>
                <a:lnTo>
                  <a:pt x="785" y="136"/>
                </a:lnTo>
                <a:lnTo>
                  <a:pt x="773" y="148"/>
                </a:lnTo>
                <a:lnTo>
                  <a:pt x="762" y="152"/>
                </a:lnTo>
                <a:lnTo>
                  <a:pt x="750" y="152"/>
                </a:lnTo>
                <a:lnTo>
                  <a:pt x="738" y="148"/>
                </a:lnTo>
                <a:lnTo>
                  <a:pt x="731" y="140"/>
                </a:lnTo>
                <a:lnTo>
                  <a:pt x="711" y="121"/>
                </a:lnTo>
                <a:lnTo>
                  <a:pt x="711" y="121"/>
                </a:lnTo>
                <a:lnTo>
                  <a:pt x="696" y="101"/>
                </a:lnTo>
                <a:lnTo>
                  <a:pt x="688" y="94"/>
                </a:lnTo>
                <a:lnTo>
                  <a:pt x="680" y="90"/>
                </a:lnTo>
                <a:lnTo>
                  <a:pt x="672" y="90"/>
                </a:lnTo>
                <a:lnTo>
                  <a:pt x="665" y="94"/>
                </a:lnTo>
                <a:lnTo>
                  <a:pt x="653" y="105"/>
                </a:lnTo>
                <a:lnTo>
                  <a:pt x="637" y="125"/>
                </a:lnTo>
                <a:lnTo>
                  <a:pt x="637" y="125"/>
                </a:lnTo>
                <a:lnTo>
                  <a:pt x="626" y="136"/>
                </a:lnTo>
                <a:lnTo>
                  <a:pt x="614" y="140"/>
                </a:lnTo>
                <a:lnTo>
                  <a:pt x="599" y="136"/>
                </a:lnTo>
                <a:lnTo>
                  <a:pt x="587" y="129"/>
                </a:lnTo>
                <a:lnTo>
                  <a:pt x="575" y="117"/>
                </a:lnTo>
                <a:lnTo>
                  <a:pt x="568" y="105"/>
                </a:lnTo>
                <a:lnTo>
                  <a:pt x="560" y="90"/>
                </a:lnTo>
                <a:lnTo>
                  <a:pt x="560" y="82"/>
                </a:lnTo>
                <a:lnTo>
                  <a:pt x="560" y="82"/>
                </a:lnTo>
                <a:lnTo>
                  <a:pt x="544" y="55"/>
                </a:lnTo>
                <a:lnTo>
                  <a:pt x="525" y="35"/>
                </a:lnTo>
                <a:lnTo>
                  <a:pt x="502" y="12"/>
                </a:lnTo>
                <a:lnTo>
                  <a:pt x="490" y="8"/>
                </a:lnTo>
                <a:lnTo>
                  <a:pt x="474" y="0"/>
                </a:lnTo>
                <a:lnTo>
                  <a:pt x="459" y="0"/>
                </a:lnTo>
                <a:lnTo>
                  <a:pt x="447" y="4"/>
                </a:lnTo>
                <a:lnTo>
                  <a:pt x="432" y="16"/>
                </a:lnTo>
                <a:lnTo>
                  <a:pt x="416" y="28"/>
                </a:lnTo>
                <a:lnTo>
                  <a:pt x="401" y="51"/>
                </a:lnTo>
                <a:lnTo>
                  <a:pt x="385" y="82"/>
                </a:lnTo>
                <a:lnTo>
                  <a:pt x="385" y="82"/>
                </a:lnTo>
                <a:lnTo>
                  <a:pt x="385" y="82"/>
                </a:lnTo>
                <a:lnTo>
                  <a:pt x="385" y="82"/>
                </a:lnTo>
                <a:lnTo>
                  <a:pt x="385" y="82"/>
                </a:lnTo>
                <a:lnTo>
                  <a:pt x="389" y="90"/>
                </a:lnTo>
                <a:lnTo>
                  <a:pt x="401" y="109"/>
                </a:lnTo>
                <a:lnTo>
                  <a:pt x="412" y="144"/>
                </a:lnTo>
                <a:lnTo>
                  <a:pt x="416" y="163"/>
                </a:lnTo>
                <a:lnTo>
                  <a:pt x="416" y="183"/>
                </a:lnTo>
                <a:lnTo>
                  <a:pt x="420" y="272"/>
                </a:lnTo>
                <a:lnTo>
                  <a:pt x="420" y="272"/>
                </a:lnTo>
                <a:lnTo>
                  <a:pt x="416" y="342"/>
                </a:lnTo>
                <a:lnTo>
                  <a:pt x="416" y="393"/>
                </a:lnTo>
                <a:lnTo>
                  <a:pt x="412" y="420"/>
                </a:lnTo>
                <a:lnTo>
                  <a:pt x="412" y="420"/>
                </a:lnTo>
                <a:lnTo>
                  <a:pt x="412" y="439"/>
                </a:lnTo>
                <a:lnTo>
                  <a:pt x="416" y="466"/>
                </a:lnTo>
                <a:lnTo>
                  <a:pt x="420" y="513"/>
                </a:lnTo>
                <a:lnTo>
                  <a:pt x="420" y="513"/>
                </a:lnTo>
                <a:lnTo>
                  <a:pt x="412" y="529"/>
                </a:lnTo>
                <a:lnTo>
                  <a:pt x="401" y="548"/>
                </a:lnTo>
                <a:lnTo>
                  <a:pt x="381" y="579"/>
                </a:lnTo>
                <a:lnTo>
                  <a:pt x="381" y="579"/>
                </a:lnTo>
                <a:lnTo>
                  <a:pt x="385" y="591"/>
                </a:lnTo>
                <a:lnTo>
                  <a:pt x="389" y="602"/>
                </a:lnTo>
                <a:lnTo>
                  <a:pt x="385" y="618"/>
                </a:lnTo>
                <a:lnTo>
                  <a:pt x="381" y="634"/>
                </a:lnTo>
                <a:lnTo>
                  <a:pt x="373" y="645"/>
                </a:lnTo>
                <a:lnTo>
                  <a:pt x="354" y="657"/>
                </a:lnTo>
                <a:lnTo>
                  <a:pt x="327" y="665"/>
                </a:lnTo>
                <a:lnTo>
                  <a:pt x="327" y="665"/>
                </a:lnTo>
                <a:lnTo>
                  <a:pt x="257" y="672"/>
                </a:lnTo>
                <a:lnTo>
                  <a:pt x="218" y="676"/>
                </a:lnTo>
                <a:lnTo>
                  <a:pt x="183" y="692"/>
                </a:lnTo>
                <a:lnTo>
                  <a:pt x="164" y="700"/>
                </a:lnTo>
                <a:lnTo>
                  <a:pt x="144" y="711"/>
                </a:lnTo>
                <a:lnTo>
                  <a:pt x="125" y="727"/>
                </a:lnTo>
                <a:lnTo>
                  <a:pt x="101" y="750"/>
                </a:lnTo>
                <a:lnTo>
                  <a:pt x="82" y="773"/>
                </a:lnTo>
                <a:lnTo>
                  <a:pt x="63" y="801"/>
                </a:lnTo>
                <a:lnTo>
                  <a:pt x="43" y="832"/>
                </a:lnTo>
                <a:lnTo>
                  <a:pt x="24" y="871"/>
                </a:lnTo>
                <a:lnTo>
                  <a:pt x="24" y="871"/>
                </a:lnTo>
                <a:lnTo>
                  <a:pt x="16" y="886"/>
                </a:lnTo>
                <a:lnTo>
                  <a:pt x="4" y="917"/>
                </a:lnTo>
                <a:lnTo>
                  <a:pt x="0" y="933"/>
                </a:lnTo>
                <a:lnTo>
                  <a:pt x="4" y="952"/>
                </a:lnTo>
                <a:lnTo>
                  <a:pt x="8" y="964"/>
                </a:lnTo>
                <a:lnTo>
                  <a:pt x="16" y="968"/>
                </a:lnTo>
                <a:lnTo>
                  <a:pt x="28" y="972"/>
                </a:lnTo>
                <a:lnTo>
                  <a:pt x="28" y="972"/>
                </a:lnTo>
                <a:lnTo>
                  <a:pt x="35" y="975"/>
                </a:lnTo>
                <a:lnTo>
                  <a:pt x="51" y="987"/>
                </a:lnTo>
                <a:lnTo>
                  <a:pt x="63" y="999"/>
                </a:lnTo>
                <a:lnTo>
                  <a:pt x="70" y="1010"/>
                </a:lnTo>
                <a:lnTo>
                  <a:pt x="74" y="1026"/>
                </a:lnTo>
                <a:lnTo>
                  <a:pt x="74" y="1045"/>
                </a:lnTo>
                <a:lnTo>
                  <a:pt x="74" y="1045"/>
                </a:lnTo>
                <a:lnTo>
                  <a:pt x="78" y="1065"/>
                </a:lnTo>
                <a:lnTo>
                  <a:pt x="82" y="1088"/>
                </a:lnTo>
                <a:lnTo>
                  <a:pt x="90" y="1104"/>
                </a:lnTo>
                <a:lnTo>
                  <a:pt x="101" y="1119"/>
                </a:lnTo>
                <a:lnTo>
                  <a:pt x="117" y="1127"/>
                </a:lnTo>
                <a:lnTo>
                  <a:pt x="132" y="1131"/>
                </a:lnTo>
                <a:lnTo>
                  <a:pt x="148" y="1127"/>
                </a:lnTo>
                <a:lnTo>
                  <a:pt x="164" y="1115"/>
                </a:lnTo>
                <a:lnTo>
                  <a:pt x="164" y="1115"/>
                </a:lnTo>
                <a:lnTo>
                  <a:pt x="179" y="1100"/>
                </a:lnTo>
                <a:lnTo>
                  <a:pt x="191" y="1092"/>
                </a:lnTo>
                <a:lnTo>
                  <a:pt x="202" y="1092"/>
                </a:lnTo>
                <a:lnTo>
                  <a:pt x="214" y="1092"/>
                </a:lnTo>
                <a:lnTo>
                  <a:pt x="222" y="1100"/>
                </a:lnTo>
                <a:lnTo>
                  <a:pt x="230" y="1111"/>
                </a:lnTo>
                <a:lnTo>
                  <a:pt x="233" y="1127"/>
                </a:lnTo>
                <a:lnTo>
                  <a:pt x="237" y="1146"/>
                </a:lnTo>
                <a:lnTo>
                  <a:pt x="237" y="1146"/>
                </a:lnTo>
                <a:lnTo>
                  <a:pt x="237" y="1150"/>
                </a:lnTo>
                <a:lnTo>
                  <a:pt x="241" y="1154"/>
                </a:lnTo>
                <a:lnTo>
                  <a:pt x="245" y="1162"/>
                </a:lnTo>
                <a:lnTo>
                  <a:pt x="253" y="1166"/>
                </a:lnTo>
                <a:lnTo>
                  <a:pt x="268" y="1170"/>
                </a:lnTo>
                <a:lnTo>
                  <a:pt x="288" y="1170"/>
                </a:lnTo>
                <a:lnTo>
                  <a:pt x="315" y="1166"/>
                </a:lnTo>
                <a:lnTo>
                  <a:pt x="334" y="1185"/>
                </a:lnTo>
                <a:lnTo>
                  <a:pt x="381" y="1247"/>
                </a:lnTo>
                <a:lnTo>
                  <a:pt x="381" y="1247"/>
                </a:lnTo>
                <a:lnTo>
                  <a:pt x="381" y="1247"/>
                </a:lnTo>
                <a:lnTo>
                  <a:pt x="381" y="1247"/>
                </a:lnTo>
                <a:lnTo>
                  <a:pt x="381" y="1247"/>
                </a:lnTo>
                <a:lnTo>
                  <a:pt x="381" y="1247"/>
                </a:lnTo>
                <a:lnTo>
                  <a:pt x="389" y="1232"/>
                </a:lnTo>
                <a:lnTo>
                  <a:pt x="404" y="1205"/>
                </a:lnTo>
                <a:lnTo>
                  <a:pt x="420" y="1189"/>
                </a:lnTo>
                <a:lnTo>
                  <a:pt x="432" y="1181"/>
                </a:lnTo>
                <a:lnTo>
                  <a:pt x="447" y="1181"/>
                </a:lnTo>
                <a:lnTo>
                  <a:pt x="455" y="1181"/>
                </a:lnTo>
                <a:lnTo>
                  <a:pt x="463" y="1189"/>
                </a:lnTo>
                <a:lnTo>
                  <a:pt x="463" y="1189"/>
                </a:lnTo>
                <a:lnTo>
                  <a:pt x="478" y="1201"/>
                </a:lnTo>
                <a:lnTo>
                  <a:pt x="494" y="1209"/>
                </a:lnTo>
                <a:lnTo>
                  <a:pt x="509" y="1212"/>
                </a:lnTo>
                <a:lnTo>
                  <a:pt x="525" y="1212"/>
                </a:lnTo>
                <a:lnTo>
                  <a:pt x="540" y="1209"/>
                </a:lnTo>
                <a:lnTo>
                  <a:pt x="552" y="1205"/>
                </a:lnTo>
                <a:lnTo>
                  <a:pt x="564" y="1193"/>
                </a:lnTo>
                <a:lnTo>
                  <a:pt x="575" y="1185"/>
                </a:lnTo>
                <a:lnTo>
                  <a:pt x="575" y="1185"/>
                </a:lnTo>
                <a:lnTo>
                  <a:pt x="599" y="1166"/>
                </a:lnTo>
                <a:lnTo>
                  <a:pt x="618" y="1154"/>
                </a:lnTo>
                <a:lnTo>
                  <a:pt x="637" y="1150"/>
                </a:lnTo>
                <a:lnTo>
                  <a:pt x="645" y="1150"/>
                </a:lnTo>
                <a:lnTo>
                  <a:pt x="645" y="1150"/>
                </a:lnTo>
                <a:lnTo>
                  <a:pt x="684" y="1150"/>
                </a:lnTo>
                <a:lnTo>
                  <a:pt x="711" y="1150"/>
                </a:lnTo>
                <a:lnTo>
                  <a:pt x="727" y="1146"/>
                </a:lnTo>
                <a:lnTo>
                  <a:pt x="727" y="1146"/>
                </a:lnTo>
                <a:lnTo>
                  <a:pt x="738" y="1142"/>
                </a:lnTo>
                <a:lnTo>
                  <a:pt x="742" y="1142"/>
                </a:lnTo>
                <a:lnTo>
                  <a:pt x="746" y="1146"/>
                </a:lnTo>
                <a:lnTo>
                  <a:pt x="750" y="1150"/>
                </a:lnTo>
                <a:lnTo>
                  <a:pt x="750" y="1162"/>
                </a:lnTo>
                <a:lnTo>
                  <a:pt x="738" y="1197"/>
                </a:lnTo>
                <a:lnTo>
                  <a:pt x="738" y="1197"/>
                </a:lnTo>
                <a:lnTo>
                  <a:pt x="723" y="1236"/>
                </a:lnTo>
                <a:lnTo>
                  <a:pt x="719" y="1251"/>
                </a:lnTo>
                <a:lnTo>
                  <a:pt x="719" y="1259"/>
                </a:lnTo>
                <a:lnTo>
                  <a:pt x="723" y="1263"/>
                </a:lnTo>
                <a:lnTo>
                  <a:pt x="731" y="1259"/>
                </a:lnTo>
                <a:lnTo>
                  <a:pt x="766" y="1236"/>
                </a:lnTo>
                <a:lnTo>
                  <a:pt x="766" y="1236"/>
                </a:lnTo>
                <a:lnTo>
                  <a:pt x="777" y="1228"/>
                </a:lnTo>
                <a:lnTo>
                  <a:pt x="793" y="1224"/>
                </a:lnTo>
                <a:lnTo>
                  <a:pt x="805" y="1224"/>
                </a:lnTo>
                <a:lnTo>
                  <a:pt x="812" y="1228"/>
                </a:lnTo>
                <a:lnTo>
                  <a:pt x="828" y="1240"/>
                </a:lnTo>
                <a:lnTo>
                  <a:pt x="832" y="1247"/>
                </a:lnTo>
                <a:lnTo>
                  <a:pt x="832" y="1247"/>
                </a:lnTo>
                <a:lnTo>
                  <a:pt x="836" y="1251"/>
                </a:lnTo>
                <a:lnTo>
                  <a:pt x="843" y="1255"/>
                </a:lnTo>
                <a:lnTo>
                  <a:pt x="851" y="1255"/>
                </a:lnTo>
                <a:lnTo>
                  <a:pt x="859" y="1251"/>
                </a:lnTo>
                <a:lnTo>
                  <a:pt x="874" y="1243"/>
                </a:lnTo>
                <a:lnTo>
                  <a:pt x="886" y="1228"/>
                </a:lnTo>
                <a:lnTo>
                  <a:pt x="902" y="1205"/>
                </a:lnTo>
                <a:lnTo>
                  <a:pt x="902" y="1205"/>
                </a:lnTo>
                <a:lnTo>
                  <a:pt x="925" y="1197"/>
                </a:lnTo>
                <a:lnTo>
                  <a:pt x="952" y="1189"/>
                </a:lnTo>
                <a:lnTo>
                  <a:pt x="952" y="1189"/>
                </a:lnTo>
                <a:lnTo>
                  <a:pt x="964" y="1185"/>
                </a:lnTo>
                <a:lnTo>
                  <a:pt x="979" y="1174"/>
                </a:lnTo>
                <a:lnTo>
                  <a:pt x="999" y="1150"/>
                </a:lnTo>
                <a:lnTo>
                  <a:pt x="1007" y="1139"/>
                </a:lnTo>
                <a:lnTo>
                  <a:pt x="1010" y="1123"/>
                </a:lnTo>
                <a:lnTo>
                  <a:pt x="1010" y="1123"/>
                </a:lnTo>
                <a:lnTo>
                  <a:pt x="1041" y="1100"/>
                </a:lnTo>
                <a:lnTo>
                  <a:pt x="1065" y="1084"/>
                </a:lnTo>
                <a:lnTo>
                  <a:pt x="1073" y="1076"/>
                </a:lnTo>
                <a:lnTo>
                  <a:pt x="1073" y="1069"/>
                </a:lnTo>
                <a:lnTo>
                  <a:pt x="1076" y="1065"/>
                </a:lnTo>
                <a:lnTo>
                  <a:pt x="1076" y="1065"/>
                </a:lnTo>
                <a:lnTo>
                  <a:pt x="1104" y="1006"/>
                </a:lnTo>
                <a:lnTo>
                  <a:pt x="1119" y="972"/>
                </a:lnTo>
                <a:lnTo>
                  <a:pt x="1123" y="948"/>
                </a:lnTo>
                <a:lnTo>
                  <a:pt x="1123" y="948"/>
                </a:lnTo>
                <a:lnTo>
                  <a:pt x="1127" y="937"/>
                </a:lnTo>
                <a:lnTo>
                  <a:pt x="1135" y="929"/>
                </a:lnTo>
                <a:lnTo>
                  <a:pt x="1146" y="925"/>
                </a:lnTo>
                <a:lnTo>
                  <a:pt x="1162" y="917"/>
                </a:lnTo>
                <a:lnTo>
                  <a:pt x="1193" y="909"/>
                </a:lnTo>
                <a:lnTo>
                  <a:pt x="1220" y="902"/>
                </a:lnTo>
                <a:lnTo>
                  <a:pt x="1220" y="902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7979186" y="2014820"/>
            <a:ext cx="808038" cy="592138"/>
          </a:xfrm>
          <a:custGeom>
            <a:avLst/>
            <a:gdLst>
              <a:gd name="T0" fmla="*/ 159 w 509"/>
              <a:gd name="T1" fmla="*/ 373 h 373"/>
              <a:gd name="T2" fmla="*/ 120 w 509"/>
              <a:gd name="T3" fmla="*/ 350 h 373"/>
              <a:gd name="T4" fmla="*/ 120 w 509"/>
              <a:gd name="T5" fmla="*/ 350 h 373"/>
              <a:gd name="T6" fmla="*/ 112 w 509"/>
              <a:gd name="T7" fmla="*/ 342 h 373"/>
              <a:gd name="T8" fmla="*/ 101 w 509"/>
              <a:gd name="T9" fmla="*/ 330 h 373"/>
              <a:gd name="T10" fmla="*/ 89 w 509"/>
              <a:gd name="T11" fmla="*/ 315 h 373"/>
              <a:gd name="T12" fmla="*/ 74 w 509"/>
              <a:gd name="T13" fmla="*/ 292 h 373"/>
              <a:gd name="T14" fmla="*/ 62 w 509"/>
              <a:gd name="T15" fmla="*/ 264 h 373"/>
              <a:gd name="T16" fmla="*/ 50 w 509"/>
              <a:gd name="T17" fmla="*/ 225 h 373"/>
              <a:gd name="T18" fmla="*/ 39 w 509"/>
              <a:gd name="T19" fmla="*/ 183 h 373"/>
              <a:gd name="T20" fmla="*/ 39 w 509"/>
              <a:gd name="T21" fmla="*/ 183 h 373"/>
              <a:gd name="T22" fmla="*/ 35 w 509"/>
              <a:gd name="T23" fmla="*/ 144 h 373"/>
              <a:gd name="T24" fmla="*/ 31 w 509"/>
              <a:gd name="T25" fmla="*/ 109 h 373"/>
              <a:gd name="T26" fmla="*/ 19 w 509"/>
              <a:gd name="T27" fmla="*/ 78 h 373"/>
              <a:gd name="T28" fmla="*/ 19 w 509"/>
              <a:gd name="T29" fmla="*/ 78 h 373"/>
              <a:gd name="T30" fmla="*/ 4 w 509"/>
              <a:gd name="T31" fmla="*/ 47 h 373"/>
              <a:gd name="T32" fmla="*/ 0 w 509"/>
              <a:gd name="T33" fmla="*/ 31 h 373"/>
              <a:gd name="T34" fmla="*/ 0 w 509"/>
              <a:gd name="T35" fmla="*/ 20 h 373"/>
              <a:gd name="T36" fmla="*/ 4 w 509"/>
              <a:gd name="T37" fmla="*/ 8 h 373"/>
              <a:gd name="T38" fmla="*/ 15 w 509"/>
              <a:gd name="T39" fmla="*/ 0 h 373"/>
              <a:gd name="T40" fmla="*/ 35 w 509"/>
              <a:gd name="T41" fmla="*/ 4 h 373"/>
              <a:gd name="T42" fmla="*/ 62 w 509"/>
              <a:gd name="T43" fmla="*/ 12 h 373"/>
              <a:gd name="T44" fmla="*/ 62 w 509"/>
              <a:gd name="T45" fmla="*/ 12 h 373"/>
              <a:gd name="T46" fmla="*/ 93 w 509"/>
              <a:gd name="T47" fmla="*/ 35 h 373"/>
              <a:gd name="T48" fmla="*/ 143 w 509"/>
              <a:gd name="T49" fmla="*/ 74 h 373"/>
              <a:gd name="T50" fmla="*/ 143 w 509"/>
              <a:gd name="T51" fmla="*/ 74 h 373"/>
              <a:gd name="T52" fmla="*/ 155 w 509"/>
              <a:gd name="T53" fmla="*/ 82 h 373"/>
              <a:gd name="T54" fmla="*/ 167 w 509"/>
              <a:gd name="T55" fmla="*/ 86 h 373"/>
              <a:gd name="T56" fmla="*/ 198 w 509"/>
              <a:gd name="T57" fmla="*/ 86 h 373"/>
              <a:gd name="T58" fmla="*/ 256 w 509"/>
              <a:gd name="T59" fmla="*/ 82 h 373"/>
              <a:gd name="T60" fmla="*/ 256 w 509"/>
              <a:gd name="T61" fmla="*/ 82 h 373"/>
              <a:gd name="T62" fmla="*/ 268 w 509"/>
              <a:gd name="T63" fmla="*/ 86 h 373"/>
              <a:gd name="T64" fmla="*/ 283 w 509"/>
              <a:gd name="T65" fmla="*/ 93 h 373"/>
              <a:gd name="T66" fmla="*/ 314 w 509"/>
              <a:gd name="T67" fmla="*/ 121 h 373"/>
              <a:gd name="T68" fmla="*/ 373 w 509"/>
              <a:gd name="T69" fmla="*/ 187 h 373"/>
              <a:gd name="T70" fmla="*/ 373 w 509"/>
              <a:gd name="T71" fmla="*/ 187 h 373"/>
              <a:gd name="T72" fmla="*/ 392 w 509"/>
              <a:gd name="T73" fmla="*/ 214 h 373"/>
              <a:gd name="T74" fmla="*/ 404 w 509"/>
              <a:gd name="T75" fmla="*/ 225 h 373"/>
              <a:gd name="T76" fmla="*/ 419 w 509"/>
              <a:gd name="T77" fmla="*/ 237 h 373"/>
              <a:gd name="T78" fmla="*/ 435 w 509"/>
              <a:gd name="T79" fmla="*/ 249 h 373"/>
              <a:gd name="T80" fmla="*/ 454 w 509"/>
              <a:gd name="T81" fmla="*/ 253 h 373"/>
              <a:gd name="T82" fmla="*/ 478 w 509"/>
              <a:gd name="T83" fmla="*/ 253 h 373"/>
              <a:gd name="T84" fmla="*/ 509 w 509"/>
              <a:gd name="T85" fmla="*/ 249 h 373"/>
              <a:gd name="T86" fmla="*/ 509 w 509"/>
              <a:gd name="T87" fmla="*/ 249 h 373"/>
              <a:gd name="T88" fmla="*/ 509 w 509"/>
              <a:gd name="T89" fmla="*/ 292 h 373"/>
              <a:gd name="T90" fmla="*/ 509 w 509"/>
              <a:gd name="T91" fmla="*/ 327 h 373"/>
              <a:gd name="T92" fmla="*/ 505 w 509"/>
              <a:gd name="T93" fmla="*/ 354 h 3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09" h="373">
                <a:moveTo>
                  <a:pt x="159" y="373"/>
                </a:moveTo>
                <a:lnTo>
                  <a:pt x="120" y="350"/>
                </a:lnTo>
                <a:lnTo>
                  <a:pt x="120" y="350"/>
                </a:lnTo>
                <a:lnTo>
                  <a:pt x="112" y="342"/>
                </a:lnTo>
                <a:lnTo>
                  <a:pt x="101" y="330"/>
                </a:lnTo>
                <a:lnTo>
                  <a:pt x="89" y="315"/>
                </a:lnTo>
                <a:lnTo>
                  <a:pt x="74" y="292"/>
                </a:lnTo>
                <a:lnTo>
                  <a:pt x="62" y="264"/>
                </a:lnTo>
                <a:lnTo>
                  <a:pt x="50" y="225"/>
                </a:lnTo>
                <a:lnTo>
                  <a:pt x="39" y="183"/>
                </a:lnTo>
                <a:lnTo>
                  <a:pt x="39" y="183"/>
                </a:lnTo>
                <a:lnTo>
                  <a:pt x="35" y="144"/>
                </a:lnTo>
                <a:lnTo>
                  <a:pt x="31" y="109"/>
                </a:lnTo>
                <a:lnTo>
                  <a:pt x="19" y="78"/>
                </a:lnTo>
                <a:lnTo>
                  <a:pt x="19" y="78"/>
                </a:lnTo>
                <a:lnTo>
                  <a:pt x="4" y="47"/>
                </a:lnTo>
                <a:lnTo>
                  <a:pt x="0" y="31"/>
                </a:lnTo>
                <a:lnTo>
                  <a:pt x="0" y="20"/>
                </a:lnTo>
                <a:lnTo>
                  <a:pt x="4" y="8"/>
                </a:lnTo>
                <a:lnTo>
                  <a:pt x="15" y="0"/>
                </a:lnTo>
                <a:lnTo>
                  <a:pt x="35" y="4"/>
                </a:lnTo>
                <a:lnTo>
                  <a:pt x="62" y="12"/>
                </a:lnTo>
                <a:lnTo>
                  <a:pt x="62" y="12"/>
                </a:lnTo>
                <a:lnTo>
                  <a:pt x="93" y="35"/>
                </a:lnTo>
                <a:lnTo>
                  <a:pt x="143" y="74"/>
                </a:lnTo>
                <a:lnTo>
                  <a:pt x="143" y="74"/>
                </a:lnTo>
                <a:lnTo>
                  <a:pt x="155" y="82"/>
                </a:lnTo>
                <a:lnTo>
                  <a:pt x="167" y="86"/>
                </a:lnTo>
                <a:lnTo>
                  <a:pt x="198" y="86"/>
                </a:lnTo>
                <a:lnTo>
                  <a:pt x="256" y="82"/>
                </a:lnTo>
                <a:lnTo>
                  <a:pt x="256" y="82"/>
                </a:lnTo>
                <a:lnTo>
                  <a:pt x="268" y="86"/>
                </a:lnTo>
                <a:lnTo>
                  <a:pt x="283" y="93"/>
                </a:lnTo>
                <a:lnTo>
                  <a:pt x="314" y="121"/>
                </a:lnTo>
                <a:lnTo>
                  <a:pt x="373" y="187"/>
                </a:lnTo>
                <a:lnTo>
                  <a:pt x="373" y="187"/>
                </a:lnTo>
                <a:lnTo>
                  <a:pt x="392" y="214"/>
                </a:lnTo>
                <a:lnTo>
                  <a:pt x="404" y="225"/>
                </a:lnTo>
                <a:lnTo>
                  <a:pt x="419" y="237"/>
                </a:lnTo>
                <a:lnTo>
                  <a:pt x="435" y="249"/>
                </a:lnTo>
                <a:lnTo>
                  <a:pt x="454" y="253"/>
                </a:lnTo>
                <a:lnTo>
                  <a:pt x="478" y="253"/>
                </a:lnTo>
                <a:lnTo>
                  <a:pt x="509" y="249"/>
                </a:lnTo>
                <a:lnTo>
                  <a:pt x="509" y="249"/>
                </a:lnTo>
                <a:lnTo>
                  <a:pt x="509" y="292"/>
                </a:lnTo>
                <a:lnTo>
                  <a:pt x="509" y="327"/>
                </a:lnTo>
                <a:lnTo>
                  <a:pt x="505" y="354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8787223" y="1941795"/>
            <a:ext cx="973138" cy="468313"/>
          </a:xfrm>
          <a:custGeom>
            <a:avLst/>
            <a:gdLst>
              <a:gd name="T0" fmla="*/ 613 w 613"/>
              <a:gd name="T1" fmla="*/ 0 h 295"/>
              <a:gd name="T2" fmla="*/ 586 w 613"/>
              <a:gd name="T3" fmla="*/ 46 h 295"/>
              <a:gd name="T4" fmla="*/ 586 w 613"/>
              <a:gd name="T5" fmla="*/ 46 h 295"/>
              <a:gd name="T6" fmla="*/ 578 w 613"/>
              <a:gd name="T7" fmla="*/ 66 h 295"/>
              <a:gd name="T8" fmla="*/ 567 w 613"/>
              <a:gd name="T9" fmla="*/ 81 h 295"/>
              <a:gd name="T10" fmla="*/ 555 w 613"/>
              <a:gd name="T11" fmla="*/ 101 h 295"/>
              <a:gd name="T12" fmla="*/ 540 w 613"/>
              <a:gd name="T13" fmla="*/ 112 h 295"/>
              <a:gd name="T14" fmla="*/ 520 w 613"/>
              <a:gd name="T15" fmla="*/ 124 h 295"/>
              <a:gd name="T16" fmla="*/ 512 w 613"/>
              <a:gd name="T17" fmla="*/ 124 h 295"/>
              <a:gd name="T18" fmla="*/ 501 w 613"/>
              <a:gd name="T19" fmla="*/ 120 h 295"/>
              <a:gd name="T20" fmla="*/ 489 w 613"/>
              <a:gd name="T21" fmla="*/ 116 h 295"/>
              <a:gd name="T22" fmla="*/ 477 w 613"/>
              <a:gd name="T23" fmla="*/ 104 h 295"/>
              <a:gd name="T24" fmla="*/ 477 w 613"/>
              <a:gd name="T25" fmla="*/ 104 h 295"/>
              <a:gd name="T26" fmla="*/ 458 w 613"/>
              <a:gd name="T27" fmla="*/ 89 h 295"/>
              <a:gd name="T28" fmla="*/ 439 w 613"/>
              <a:gd name="T29" fmla="*/ 81 h 295"/>
              <a:gd name="T30" fmla="*/ 423 w 613"/>
              <a:gd name="T31" fmla="*/ 81 h 295"/>
              <a:gd name="T32" fmla="*/ 408 w 613"/>
              <a:gd name="T33" fmla="*/ 89 h 295"/>
              <a:gd name="T34" fmla="*/ 396 w 613"/>
              <a:gd name="T35" fmla="*/ 104 h 295"/>
              <a:gd name="T36" fmla="*/ 384 w 613"/>
              <a:gd name="T37" fmla="*/ 120 h 295"/>
              <a:gd name="T38" fmla="*/ 369 w 613"/>
              <a:gd name="T39" fmla="*/ 147 h 295"/>
              <a:gd name="T40" fmla="*/ 369 w 613"/>
              <a:gd name="T41" fmla="*/ 147 h 295"/>
              <a:gd name="T42" fmla="*/ 361 w 613"/>
              <a:gd name="T43" fmla="*/ 159 h 295"/>
              <a:gd name="T44" fmla="*/ 349 w 613"/>
              <a:gd name="T45" fmla="*/ 163 h 295"/>
              <a:gd name="T46" fmla="*/ 334 w 613"/>
              <a:gd name="T47" fmla="*/ 167 h 295"/>
              <a:gd name="T48" fmla="*/ 318 w 613"/>
              <a:gd name="T49" fmla="*/ 167 h 295"/>
              <a:gd name="T50" fmla="*/ 303 w 613"/>
              <a:gd name="T51" fmla="*/ 163 h 295"/>
              <a:gd name="T52" fmla="*/ 291 w 613"/>
              <a:gd name="T53" fmla="*/ 159 h 295"/>
              <a:gd name="T54" fmla="*/ 279 w 613"/>
              <a:gd name="T55" fmla="*/ 151 h 295"/>
              <a:gd name="T56" fmla="*/ 268 w 613"/>
              <a:gd name="T57" fmla="*/ 139 h 295"/>
              <a:gd name="T58" fmla="*/ 268 w 613"/>
              <a:gd name="T59" fmla="*/ 139 h 295"/>
              <a:gd name="T60" fmla="*/ 260 w 613"/>
              <a:gd name="T61" fmla="*/ 132 h 295"/>
              <a:gd name="T62" fmla="*/ 256 w 613"/>
              <a:gd name="T63" fmla="*/ 128 h 295"/>
              <a:gd name="T64" fmla="*/ 248 w 613"/>
              <a:gd name="T65" fmla="*/ 128 h 295"/>
              <a:gd name="T66" fmla="*/ 240 w 613"/>
              <a:gd name="T67" fmla="*/ 132 h 295"/>
              <a:gd name="T68" fmla="*/ 237 w 613"/>
              <a:gd name="T69" fmla="*/ 139 h 295"/>
              <a:gd name="T70" fmla="*/ 233 w 613"/>
              <a:gd name="T71" fmla="*/ 151 h 295"/>
              <a:gd name="T72" fmla="*/ 229 w 613"/>
              <a:gd name="T73" fmla="*/ 182 h 295"/>
              <a:gd name="T74" fmla="*/ 229 w 613"/>
              <a:gd name="T75" fmla="*/ 182 h 295"/>
              <a:gd name="T76" fmla="*/ 213 w 613"/>
              <a:gd name="T77" fmla="*/ 198 h 295"/>
              <a:gd name="T78" fmla="*/ 174 w 613"/>
              <a:gd name="T79" fmla="*/ 229 h 295"/>
              <a:gd name="T80" fmla="*/ 155 w 613"/>
              <a:gd name="T81" fmla="*/ 240 h 295"/>
              <a:gd name="T82" fmla="*/ 132 w 613"/>
              <a:gd name="T83" fmla="*/ 248 h 295"/>
              <a:gd name="T84" fmla="*/ 120 w 613"/>
              <a:gd name="T85" fmla="*/ 252 h 295"/>
              <a:gd name="T86" fmla="*/ 108 w 613"/>
              <a:gd name="T87" fmla="*/ 248 h 295"/>
              <a:gd name="T88" fmla="*/ 101 w 613"/>
              <a:gd name="T89" fmla="*/ 244 h 295"/>
              <a:gd name="T90" fmla="*/ 93 w 613"/>
              <a:gd name="T91" fmla="*/ 237 h 295"/>
              <a:gd name="T92" fmla="*/ 93 w 613"/>
              <a:gd name="T93" fmla="*/ 237 h 295"/>
              <a:gd name="T94" fmla="*/ 77 w 613"/>
              <a:gd name="T95" fmla="*/ 221 h 295"/>
              <a:gd name="T96" fmla="*/ 66 w 613"/>
              <a:gd name="T97" fmla="*/ 217 h 295"/>
              <a:gd name="T98" fmla="*/ 58 w 613"/>
              <a:gd name="T99" fmla="*/ 221 h 295"/>
              <a:gd name="T100" fmla="*/ 46 w 613"/>
              <a:gd name="T101" fmla="*/ 225 h 295"/>
              <a:gd name="T102" fmla="*/ 38 w 613"/>
              <a:gd name="T103" fmla="*/ 244 h 295"/>
              <a:gd name="T104" fmla="*/ 35 w 613"/>
              <a:gd name="T105" fmla="*/ 252 h 295"/>
              <a:gd name="T106" fmla="*/ 35 w 613"/>
              <a:gd name="T107" fmla="*/ 252 h 295"/>
              <a:gd name="T108" fmla="*/ 23 w 613"/>
              <a:gd name="T109" fmla="*/ 275 h 295"/>
              <a:gd name="T110" fmla="*/ 11 w 613"/>
              <a:gd name="T111" fmla="*/ 287 h 295"/>
              <a:gd name="T112" fmla="*/ 3 w 613"/>
              <a:gd name="T113" fmla="*/ 295 h 295"/>
              <a:gd name="T114" fmla="*/ 0 w 613"/>
              <a:gd name="T115" fmla="*/ 29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13" h="295">
                <a:moveTo>
                  <a:pt x="613" y="0"/>
                </a:moveTo>
                <a:lnTo>
                  <a:pt x="586" y="46"/>
                </a:lnTo>
                <a:lnTo>
                  <a:pt x="586" y="46"/>
                </a:lnTo>
                <a:lnTo>
                  <a:pt x="578" y="66"/>
                </a:lnTo>
                <a:lnTo>
                  <a:pt x="567" y="81"/>
                </a:lnTo>
                <a:lnTo>
                  <a:pt x="555" y="101"/>
                </a:lnTo>
                <a:lnTo>
                  <a:pt x="540" y="112"/>
                </a:lnTo>
                <a:lnTo>
                  <a:pt x="520" y="124"/>
                </a:lnTo>
                <a:lnTo>
                  <a:pt x="512" y="124"/>
                </a:lnTo>
                <a:lnTo>
                  <a:pt x="501" y="120"/>
                </a:lnTo>
                <a:lnTo>
                  <a:pt x="489" y="116"/>
                </a:lnTo>
                <a:lnTo>
                  <a:pt x="477" y="104"/>
                </a:lnTo>
                <a:lnTo>
                  <a:pt x="477" y="104"/>
                </a:lnTo>
                <a:lnTo>
                  <a:pt x="458" y="89"/>
                </a:lnTo>
                <a:lnTo>
                  <a:pt x="439" y="81"/>
                </a:lnTo>
                <a:lnTo>
                  <a:pt x="423" y="81"/>
                </a:lnTo>
                <a:lnTo>
                  <a:pt x="408" y="89"/>
                </a:lnTo>
                <a:lnTo>
                  <a:pt x="396" y="104"/>
                </a:lnTo>
                <a:lnTo>
                  <a:pt x="384" y="120"/>
                </a:lnTo>
                <a:lnTo>
                  <a:pt x="369" y="147"/>
                </a:lnTo>
                <a:lnTo>
                  <a:pt x="369" y="147"/>
                </a:lnTo>
                <a:lnTo>
                  <a:pt x="361" y="159"/>
                </a:lnTo>
                <a:lnTo>
                  <a:pt x="349" y="163"/>
                </a:lnTo>
                <a:lnTo>
                  <a:pt x="334" y="167"/>
                </a:lnTo>
                <a:lnTo>
                  <a:pt x="318" y="167"/>
                </a:lnTo>
                <a:lnTo>
                  <a:pt x="303" y="163"/>
                </a:lnTo>
                <a:lnTo>
                  <a:pt x="291" y="159"/>
                </a:lnTo>
                <a:lnTo>
                  <a:pt x="279" y="151"/>
                </a:lnTo>
                <a:lnTo>
                  <a:pt x="268" y="139"/>
                </a:lnTo>
                <a:lnTo>
                  <a:pt x="268" y="139"/>
                </a:lnTo>
                <a:lnTo>
                  <a:pt x="260" y="132"/>
                </a:lnTo>
                <a:lnTo>
                  <a:pt x="256" y="128"/>
                </a:lnTo>
                <a:lnTo>
                  <a:pt x="248" y="128"/>
                </a:lnTo>
                <a:lnTo>
                  <a:pt x="240" y="132"/>
                </a:lnTo>
                <a:lnTo>
                  <a:pt x="237" y="139"/>
                </a:lnTo>
                <a:lnTo>
                  <a:pt x="233" y="151"/>
                </a:lnTo>
                <a:lnTo>
                  <a:pt x="229" y="182"/>
                </a:lnTo>
                <a:lnTo>
                  <a:pt x="229" y="182"/>
                </a:lnTo>
                <a:lnTo>
                  <a:pt x="213" y="198"/>
                </a:lnTo>
                <a:lnTo>
                  <a:pt x="174" y="229"/>
                </a:lnTo>
                <a:lnTo>
                  <a:pt x="155" y="240"/>
                </a:lnTo>
                <a:lnTo>
                  <a:pt x="132" y="248"/>
                </a:lnTo>
                <a:lnTo>
                  <a:pt x="120" y="252"/>
                </a:lnTo>
                <a:lnTo>
                  <a:pt x="108" y="248"/>
                </a:lnTo>
                <a:lnTo>
                  <a:pt x="101" y="244"/>
                </a:lnTo>
                <a:lnTo>
                  <a:pt x="93" y="237"/>
                </a:lnTo>
                <a:lnTo>
                  <a:pt x="93" y="237"/>
                </a:lnTo>
                <a:lnTo>
                  <a:pt x="77" y="221"/>
                </a:lnTo>
                <a:lnTo>
                  <a:pt x="66" y="217"/>
                </a:lnTo>
                <a:lnTo>
                  <a:pt x="58" y="221"/>
                </a:lnTo>
                <a:lnTo>
                  <a:pt x="46" y="225"/>
                </a:lnTo>
                <a:lnTo>
                  <a:pt x="38" y="244"/>
                </a:lnTo>
                <a:lnTo>
                  <a:pt x="35" y="252"/>
                </a:lnTo>
                <a:lnTo>
                  <a:pt x="35" y="252"/>
                </a:lnTo>
                <a:lnTo>
                  <a:pt x="23" y="275"/>
                </a:lnTo>
                <a:lnTo>
                  <a:pt x="11" y="287"/>
                </a:lnTo>
                <a:lnTo>
                  <a:pt x="3" y="295"/>
                </a:lnTo>
                <a:lnTo>
                  <a:pt x="0" y="295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8780873" y="1879883"/>
            <a:ext cx="2163763" cy="1689100"/>
          </a:xfrm>
          <a:custGeom>
            <a:avLst/>
            <a:gdLst>
              <a:gd name="T0" fmla="*/ 850 w 1363"/>
              <a:gd name="T1" fmla="*/ 870 h 1064"/>
              <a:gd name="T2" fmla="*/ 917 w 1363"/>
              <a:gd name="T3" fmla="*/ 847 h 1064"/>
              <a:gd name="T4" fmla="*/ 983 w 1363"/>
              <a:gd name="T5" fmla="*/ 792 h 1064"/>
              <a:gd name="T6" fmla="*/ 986 w 1363"/>
              <a:gd name="T7" fmla="*/ 672 h 1064"/>
              <a:gd name="T8" fmla="*/ 967 w 1363"/>
              <a:gd name="T9" fmla="*/ 625 h 1064"/>
              <a:gd name="T10" fmla="*/ 932 w 1363"/>
              <a:gd name="T11" fmla="*/ 602 h 1064"/>
              <a:gd name="T12" fmla="*/ 944 w 1363"/>
              <a:gd name="T13" fmla="*/ 582 h 1064"/>
              <a:gd name="T14" fmla="*/ 920 w 1363"/>
              <a:gd name="T15" fmla="*/ 528 h 1064"/>
              <a:gd name="T16" fmla="*/ 1111 w 1363"/>
              <a:gd name="T17" fmla="*/ 520 h 1064"/>
              <a:gd name="T18" fmla="*/ 1177 w 1363"/>
              <a:gd name="T19" fmla="*/ 582 h 1064"/>
              <a:gd name="T20" fmla="*/ 1239 w 1363"/>
              <a:gd name="T21" fmla="*/ 637 h 1064"/>
              <a:gd name="T22" fmla="*/ 1274 w 1363"/>
              <a:gd name="T23" fmla="*/ 633 h 1064"/>
              <a:gd name="T24" fmla="*/ 1340 w 1363"/>
              <a:gd name="T25" fmla="*/ 544 h 1064"/>
              <a:gd name="T26" fmla="*/ 1344 w 1363"/>
              <a:gd name="T27" fmla="*/ 489 h 1064"/>
              <a:gd name="T28" fmla="*/ 1348 w 1363"/>
              <a:gd name="T29" fmla="*/ 435 h 1064"/>
              <a:gd name="T30" fmla="*/ 1359 w 1363"/>
              <a:gd name="T31" fmla="*/ 396 h 1064"/>
              <a:gd name="T32" fmla="*/ 1324 w 1363"/>
              <a:gd name="T33" fmla="*/ 365 h 1064"/>
              <a:gd name="T34" fmla="*/ 1239 w 1363"/>
              <a:gd name="T35" fmla="*/ 279 h 1064"/>
              <a:gd name="T36" fmla="*/ 1157 w 1363"/>
              <a:gd name="T37" fmla="*/ 229 h 1064"/>
              <a:gd name="T38" fmla="*/ 1095 w 1363"/>
              <a:gd name="T39" fmla="*/ 287 h 1064"/>
              <a:gd name="T40" fmla="*/ 1049 w 1363"/>
              <a:gd name="T41" fmla="*/ 380 h 1064"/>
              <a:gd name="T42" fmla="*/ 1029 w 1363"/>
              <a:gd name="T43" fmla="*/ 408 h 1064"/>
              <a:gd name="T44" fmla="*/ 901 w 1363"/>
              <a:gd name="T45" fmla="*/ 408 h 1064"/>
              <a:gd name="T46" fmla="*/ 792 w 1363"/>
              <a:gd name="T47" fmla="*/ 365 h 1064"/>
              <a:gd name="T48" fmla="*/ 749 w 1363"/>
              <a:gd name="T49" fmla="*/ 299 h 1064"/>
              <a:gd name="T50" fmla="*/ 691 w 1363"/>
              <a:gd name="T51" fmla="*/ 244 h 1064"/>
              <a:gd name="T52" fmla="*/ 730 w 1363"/>
              <a:gd name="T53" fmla="*/ 217 h 1064"/>
              <a:gd name="T54" fmla="*/ 715 w 1363"/>
              <a:gd name="T55" fmla="*/ 178 h 1064"/>
              <a:gd name="T56" fmla="*/ 715 w 1363"/>
              <a:gd name="T57" fmla="*/ 101 h 1064"/>
              <a:gd name="T58" fmla="*/ 715 w 1363"/>
              <a:gd name="T59" fmla="*/ 4 h 1064"/>
              <a:gd name="T60" fmla="*/ 676 w 1363"/>
              <a:gd name="T61" fmla="*/ 19 h 1064"/>
              <a:gd name="T62" fmla="*/ 590 w 1363"/>
              <a:gd name="T63" fmla="*/ 85 h 1064"/>
              <a:gd name="T64" fmla="*/ 528 w 1363"/>
              <a:gd name="T65" fmla="*/ 159 h 1064"/>
              <a:gd name="T66" fmla="*/ 485 w 1363"/>
              <a:gd name="T67" fmla="*/ 143 h 1064"/>
              <a:gd name="T68" fmla="*/ 400 w 1363"/>
              <a:gd name="T69" fmla="*/ 143 h 1064"/>
              <a:gd name="T70" fmla="*/ 353 w 1363"/>
              <a:gd name="T71" fmla="*/ 202 h 1064"/>
              <a:gd name="T72" fmla="*/ 283 w 1363"/>
              <a:gd name="T73" fmla="*/ 190 h 1064"/>
              <a:gd name="T74" fmla="*/ 252 w 1363"/>
              <a:gd name="T75" fmla="*/ 163 h 1064"/>
              <a:gd name="T76" fmla="*/ 237 w 1363"/>
              <a:gd name="T77" fmla="*/ 221 h 1064"/>
              <a:gd name="T78" fmla="*/ 124 w 1363"/>
              <a:gd name="T79" fmla="*/ 287 h 1064"/>
              <a:gd name="T80" fmla="*/ 85 w 1363"/>
              <a:gd name="T81" fmla="*/ 260 h 1064"/>
              <a:gd name="T82" fmla="*/ 39 w 1363"/>
              <a:gd name="T83" fmla="*/ 291 h 1064"/>
              <a:gd name="T84" fmla="*/ 7 w 1363"/>
              <a:gd name="T85" fmla="*/ 338 h 1064"/>
              <a:gd name="T86" fmla="*/ 0 w 1363"/>
              <a:gd name="T87" fmla="*/ 439 h 1064"/>
              <a:gd name="T88" fmla="*/ 7 w 1363"/>
              <a:gd name="T89" fmla="*/ 513 h 1064"/>
              <a:gd name="T90" fmla="*/ 39 w 1363"/>
              <a:gd name="T91" fmla="*/ 551 h 1064"/>
              <a:gd name="T92" fmla="*/ 101 w 1363"/>
              <a:gd name="T93" fmla="*/ 551 h 1064"/>
              <a:gd name="T94" fmla="*/ 124 w 1363"/>
              <a:gd name="T95" fmla="*/ 586 h 1064"/>
              <a:gd name="T96" fmla="*/ 140 w 1363"/>
              <a:gd name="T97" fmla="*/ 637 h 1064"/>
              <a:gd name="T98" fmla="*/ 128 w 1363"/>
              <a:gd name="T99" fmla="*/ 687 h 1064"/>
              <a:gd name="T100" fmla="*/ 194 w 1363"/>
              <a:gd name="T101" fmla="*/ 761 h 1064"/>
              <a:gd name="T102" fmla="*/ 295 w 1363"/>
              <a:gd name="T103" fmla="*/ 726 h 1064"/>
              <a:gd name="T104" fmla="*/ 419 w 1363"/>
              <a:gd name="T105" fmla="*/ 746 h 1064"/>
              <a:gd name="T106" fmla="*/ 435 w 1363"/>
              <a:gd name="T107" fmla="*/ 862 h 1064"/>
              <a:gd name="T108" fmla="*/ 404 w 1363"/>
              <a:gd name="T109" fmla="*/ 940 h 1064"/>
              <a:gd name="T110" fmla="*/ 516 w 1363"/>
              <a:gd name="T111" fmla="*/ 1045 h 1064"/>
              <a:gd name="T112" fmla="*/ 555 w 1363"/>
              <a:gd name="T113" fmla="*/ 1056 h 1064"/>
              <a:gd name="T114" fmla="*/ 606 w 1363"/>
              <a:gd name="T115" fmla="*/ 1025 h 1064"/>
              <a:gd name="T116" fmla="*/ 730 w 1363"/>
              <a:gd name="T117" fmla="*/ 952 h 1064"/>
              <a:gd name="T118" fmla="*/ 819 w 1363"/>
              <a:gd name="T119" fmla="*/ 924 h 10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63" h="1064">
                <a:moveTo>
                  <a:pt x="819" y="924"/>
                </a:moveTo>
                <a:lnTo>
                  <a:pt x="819" y="924"/>
                </a:lnTo>
                <a:lnTo>
                  <a:pt x="827" y="909"/>
                </a:lnTo>
                <a:lnTo>
                  <a:pt x="839" y="882"/>
                </a:lnTo>
                <a:lnTo>
                  <a:pt x="850" y="870"/>
                </a:lnTo>
                <a:lnTo>
                  <a:pt x="858" y="858"/>
                </a:lnTo>
                <a:lnTo>
                  <a:pt x="870" y="850"/>
                </a:lnTo>
                <a:lnTo>
                  <a:pt x="885" y="850"/>
                </a:lnTo>
                <a:lnTo>
                  <a:pt x="885" y="850"/>
                </a:lnTo>
                <a:lnTo>
                  <a:pt x="917" y="847"/>
                </a:lnTo>
                <a:lnTo>
                  <a:pt x="948" y="843"/>
                </a:lnTo>
                <a:lnTo>
                  <a:pt x="959" y="835"/>
                </a:lnTo>
                <a:lnTo>
                  <a:pt x="971" y="827"/>
                </a:lnTo>
                <a:lnTo>
                  <a:pt x="979" y="812"/>
                </a:lnTo>
                <a:lnTo>
                  <a:pt x="983" y="792"/>
                </a:lnTo>
                <a:lnTo>
                  <a:pt x="983" y="792"/>
                </a:lnTo>
                <a:lnTo>
                  <a:pt x="983" y="715"/>
                </a:lnTo>
                <a:lnTo>
                  <a:pt x="983" y="680"/>
                </a:lnTo>
                <a:lnTo>
                  <a:pt x="983" y="680"/>
                </a:lnTo>
                <a:lnTo>
                  <a:pt x="986" y="672"/>
                </a:lnTo>
                <a:lnTo>
                  <a:pt x="994" y="652"/>
                </a:lnTo>
                <a:lnTo>
                  <a:pt x="994" y="641"/>
                </a:lnTo>
                <a:lnTo>
                  <a:pt x="990" y="633"/>
                </a:lnTo>
                <a:lnTo>
                  <a:pt x="983" y="625"/>
                </a:lnTo>
                <a:lnTo>
                  <a:pt x="967" y="625"/>
                </a:lnTo>
                <a:lnTo>
                  <a:pt x="967" y="625"/>
                </a:lnTo>
                <a:lnTo>
                  <a:pt x="951" y="621"/>
                </a:lnTo>
                <a:lnTo>
                  <a:pt x="940" y="617"/>
                </a:lnTo>
                <a:lnTo>
                  <a:pt x="932" y="610"/>
                </a:lnTo>
                <a:lnTo>
                  <a:pt x="932" y="602"/>
                </a:lnTo>
                <a:lnTo>
                  <a:pt x="932" y="598"/>
                </a:lnTo>
                <a:lnTo>
                  <a:pt x="936" y="590"/>
                </a:lnTo>
                <a:lnTo>
                  <a:pt x="940" y="586"/>
                </a:lnTo>
                <a:lnTo>
                  <a:pt x="944" y="582"/>
                </a:lnTo>
                <a:lnTo>
                  <a:pt x="944" y="582"/>
                </a:lnTo>
                <a:lnTo>
                  <a:pt x="948" y="579"/>
                </a:lnTo>
                <a:lnTo>
                  <a:pt x="948" y="575"/>
                </a:lnTo>
                <a:lnTo>
                  <a:pt x="936" y="555"/>
                </a:lnTo>
                <a:lnTo>
                  <a:pt x="920" y="528"/>
                </a:lnTo>
                <a:lnTo>
                  <a:pt x="920" y="528"/>
                </a:lnTo>
                <a:lnTo>
                  <a:pt x="971" y="516"/>
                </a:lnTo>
                <a:lnTo>
                  <a:pt x="1010" y="513"/>
                </a:lnTo>
                <a:lnTo>
                  <a:pt x="1025" y="516"/>
                </a:lnTo>
                <a:lnTo>
                  <a:pt x="1041" y="520"/>
                </a:lnTo>
                <a:lnTo>
                  <a:pt x="1111" y="520"/>
                </a:lnTo>
                <a:lnTo>
                  <a:pt x="1111" y="520"/>
                </a:lnTo>
                <a:lnTo>
                  <a:pt x="1122" y="524"/>
                </a:lnTo>
                <a:lnTo>
                  <a:pt x="1146" y="544"/>
                </a:lnTo>
                <a:lnTo>
                  <a:pt x="1169" y="571"/>
                </a:lnTo>
                <a:lnTo>
                  <a:pt x="1177" y="582"/>
                </a:lnTo>
                <a:lnTo>
                  <a:pt x="1181" y="598"/>
                </a:lnTo>
                <a:lnTo>
                  <a:pt x="1204" y="598"/>
                </a:lnTo>
                <a:lnTo>
                  <a:pt x="1235" y="633"/>
                </a:lnTo>
                <a:lnTo>
                  <a:pt x="1235" y="633"/>
                </a:lnTo>
                <a:lnTo>
                  <a:pt x="1239" y="637"/>
                </a:lnTo>
                <a:lnTo>
                  <a:pt x="1243" y="645"/>
                </a:lnTo>
                <a:lnTo>
                  <a:pt x="1247" y="648"/>
                </a:lnTo>
                <a:lnTo>
                  <a:pt x="1254" y="648"/>
                </a:lnTo>
                <a:lnTo>
                  <a:pt x="1262" y="645"/>
                </a:lnTo>
                <a:lnTo>
                  <a:pt x="1274" y="633"/>
                </a:lnTo>
                <a:lnTo>
                  <a:pt x="1289" y="614"/>
                </a:lnTo>
                <a:lnTo>
                  <a:pt x="1289" y="614"/>
                </a:lnTo>
                <a:lnTo>
                  <a:pt x="1313" y="575"/>
                </a:lnTo>
                <a:lnTo>
                  <a:pt x="1328" y="551"/>
                </a:lnTo>
                <a:lnTo>
                  <a:pt x="1340" y="544"/>
                </a:lnTo>
                <a:lnTo>
                  <a:pt x="1344" y="544"/>
                </a:lnTo>
                <a:lnTo>
                  <a:pt x="1348" y="528"/>
                </a:lnTo>
                <a:lnTo>
                  <a:pt x="1348" y="501"/>
                </a:lnTo>
                <a:lnTo>
                  <a:pt x="1344" y="489"/>
                </a:lnTo>
                <a:lnTo>
                  <a:pt x="1344" y="489"/>
                </a:lnTo>
                <a:lnTo>
                  <a:pt x="1340" y="485"/>
                </a:lnTo>
                <a:lnTo>
                  <a:pt x="1336" y="470"/>
                </a:lnTo>
                <a:lnTo>
                  <a:pt x="1336" y="462"/>
                </a:lnTo>
                <a:lnTo>
                  <a:pt x="1340" y="450"/>
                </a:lnTo>
                <a:lnTo>
                  <a:pt x="1348" y="435"/>
                </a:lnTo>
                <a:lnTo>
                  <a:pt x="1359" y="419"/>
                </a:lnTo>
                <a:lnTo>
                  <a:pt x="1359" y="419"/>
                </a:lnTo>
                <a:lnTo>
                  <a:pt x="1363" y="412"/>
                </a:lnTo>
                <a:lnTo>
                  <a:pt x="1363" y="404"/>
                </a:lnTo>
                <a:lnTo>
                  <a:pt x="1359" y="396"/>
                </a:lnTo>
                <a:lnTo>
                  <a:pt x="1352" y="388"/>
                </a:lnTo>
                <a:lnTo>
                  <a:pt x="1340" y="377"/>
                </a:lnTo>
                <a:lnTo>
                  <a:pt x="1332" y="369"/>
                </a:lnTo>
                <a:lnTo>
                  <a:pt x="1332" y="369"/>
                </a:lnTo>
                <a:lnTo>
                  <a:pt x="1324" y="365"/>
                </a:lnTo>
                <a:lnTo>
                  <a:pt x="1297" y="353"/>
                </a:lnTo>
                <a:lnTo>
                  <a:pt x="1282" y="338"/>
                </a:lnTo>
                <a:lnTo>
                  <a:pt x="1266" y="322"/>
                </a:lnTo>
                <a:lnTo>
                  <a:pt x="1251" y="303"/>
                </a:lnTo>
                <a:lnTo>
                  <a:pt x="1239" y="279"/>
                </a:lnTo>
                <a:lnTo>
                  <a:pt x="1239" y="279"/>
                </a:lnTo>
                <a:lnTo>
                  <a:pt x="1223" y="256"/>
                </a:lnTo>
                <a:lnTo>
                  <a:pt x="1204" y="241"/>
                </a:lnTo>
                <a:lnTo>
                  <a:pt x="1181" y="233"/>
                </a:lnTo>
                <a:lnTo>
                  <a:pt x="1157" y="229"/>
                </a:lnTo>
                <a:lnTo>
                  <a:pt x="1134" y="233"/>
                </a:lnTo>
                <a:lnTo>
                  <a:pt x="1115" y="244"/>
                </a:lnTo>
                <a:lnTo>
                  <a:pt x="1099" y="264"/>
                </a:lnTo>
                <a:lnTo>
                  <a:pt x="1095" y="272"/>
                </a:lnTo>
                <a:lnTo>
                  <a:pt x="1095" y="287"/>
                </a:lnTo>
                <a:lnTo>
                  <a:pt x="1095" y="322"/>
                </a:lnTo>
                <a:lnTo>
                  <a:pt x="1056" y="322"/>
                </a:lnTo>
                <a:lnTo>
                  <a:pt x="1052" y="326"/>
                </a:lnTo>
                <a:lnTo>
                  <a:pt x="1049" y="380"/>
                </a:lnTo>
                <a:lnTo>
                  <a:pt x="1049" y="380"/>
                </a:lnTo>
                <a:lnTo>
                  <a:pt x="1049" y="384"/>
                </a:lnTo>
                <a:lnTo>
                  <a:pt x="1049" y="392"/>
                </a:lnTo>
                <a:lnTo>
                  <a:pt x="1049" y="396"/>
                </a:lnTo>
                <a:lnTo>
                  <a:pt x="1041" y="404"/>
                </a:lnTo>
                <a:lnTo>
                  <a:pt x="1029" y="408"/>
                </a:lnTo>
                <a:lnTo>
                  <a:pt x="1010" y="412"/>
                </a:lnTo>
                <a:lnTo>
                  <a:pt x="986" y="408"/>
                </a:lnTo>
                <a:lnTo>
                  <a:pt x="986" y="408"/>
                </a:lnTo>
                <a:lnTo>
                  <a:pt x="932" y="408"/>
                </a:lnTo>
                <a:lnTo>
                  <a:pt x="901" y="408"/>
                </a:lnTo>
                <a:lnTo>
                  <a:pt x="882" y="408"/>
                </a:lnTo>
                <a:lnTo>
                  <a:pt x="854" y="384"/>
                </a:lnTo>
                <a:lnTo>
                  <a:pt x="808" y="408"/>
                </a:lnTo>
                <a:lnTo>
                  <a:pt x="796" y="404"/>
                </a:lnTo>
                <a:lnTo>
                  <a:pt x="792" y="365"/>
                </a:lnTo>
                <a:lnTo>
                  <a:pt x="788" y="357"/>
                </a:lnTo>
                <a:lnTo>
                  <a:pt x="738" y="326"/>
                </a:lnTo>
                <a:lnTo>
                  <a:pt x="738" y="314"/>
                </a:lnTo>
                <a:lnTo>
                  <a:pt x="749" y="299"/>
                </a:lnTo>
                <a:lnTo>
                  <a:pt x="749" y="299"/>
                </a:lnTo>
                <a:lnTo>
                  <a:pt x="734" y="291"/>
                </a:lnTo>
                <a:lnTo>
                  <a:pt x="718" y="279"/>
                </a:lnTo>
                <a:lnTo>
                  <a:pt x="703" y="268"/>
                </a:lnTo>
                <a:lnTo>
                  <a:pt x="695" y="252"/>
                </a:lnTo>
                <a:lnTo>
                  <a:pt x="691" y="244"/>
                </a:lnTo>
                <a:lnTo>
                  <a:pt x="695" y="241"/>
                </a:lnTo>
                <a:lnTo>
                  <a:pt x="699" y="233"/>
                </a:lnTo>
                <a:lnTo>
                  <a:pt x="703" y="229"/>
                </a:lnTo>
                <a:lnTo>
                  <a:pt x="715" y="221"/>
                </a:lnTo>
                <a:lnTo>
                  <a:pt x="730" y="217"/>
                </a:lnTo>
                <a:lnTo>
                  <a:pt x="738" y="206"/>
                </a:lnTo>
                <a:lnTo>
                  <a:pt x="730" y="194"/>
                </a:lnTo>
                <a:lnTo>
                  <a:pt x="722" y="186"/>
                </a:lnTo>
                <a:lnTo>
                  <a:pt x="715" y="178"/>
                </a:lnTo>
                <a:lnTo>
                  <a:pt x="715" y="178"/>
                </a:lnTo>
                <a:lnTo>
                  <a:pt x="711" y="167"/>
                </a:lnTo>
                <a:lnTo>
                  <a:pt x="707" y="143"/>
                </a:lnTo>
                <a:lnTo>
                  <a:pt x="707" y="128"/>
                </a:lnTo>
                <a:lnTo>
                  <a:pt x="711" y="116"/>
                </a:lnTo>
                <a:lnTo>
                  <a:pt x="715" y="101"/>
                </a:lnTo>
                <a:lnTo>
                  <a:pt x="726" y="93"/>
                </a:lnTo>
                <a:lnTo>
                  <a:pt x="726" y="19"/>
                </a:lnTo>
                <a:lnTo>
                  <a:pt x="726" y="19"/>
                </a:lnTo>
                <a:lnTo>
                  <a:pt x="722" y="11"/>
                </a:lnTo>
                <a:lnTo>
                  <a:pt x="715" y="4"/>
                </a:lnTo>
                <a:lnTo>
                  <a:pt x="707" y="0"/>
                </a:lnTo>
                <a:lnTo>
                  <a:pt x="699" y="4"/>
                </a:lnTo>
                <a:lnTo>
                  <a:pt x="687" y="7"/>
                </a:lnTo>
                <a:lnTo>
                  <a:pt x="676" y="19"/>
                </a:lnTo>
                <a:lnTo>
                  <a:pt x="676" y="19"/>
                </a:lnTo>
                <a:lnTo>
                  <a:pt x="660" y="27"/>
                </a:lnTo>
                <a:lnTo>
                  <a:pt x="641" y="35"/>
                </a:lnTo>
                <a:lnTo>
                  <a:pt x="617" y="39"/>
                </a:lnTo>
                <a:lnTo>
                  <a:pt x="590" y="85"/>
                </a:lnTo>
                <a:lnTo>
                  <a:pt x="590" y="85"/>
                </a:lnTo>
                <a:lnTo>
                  <a:pt x="582" y="101"/>
                </a:lnTo>
                <a:lnTo>
                  <a:pt x="571" y="120"/>
                </a:lnTo>
                <a:lnTo>
                  <a:pt x="559" y="136"/>
                </a:lnTo>
                <a:lnTo>
                  <a:pt x="544" y="151"/>
                </a:lnTo>
                <a:lnTo>
                  <a:pt x="528" y="159"/>
                </a:lnTo>
                <a:lnTo>
                  <a:pt x="516" y="159"/>
                </a:lnTo>
                <a:lnTo>
                  <a:pt x="505" y="159"/>
                </a:lnTo>
                <a:lnTo>
                  <a:pt x="497" y="151"/>
                </a:lnTo>
                <a:lnTo>
                  <a:pt x="485" y="143"/>
                </a:lnTo>
                <a:lnTo>
                  <a:pt x="485" y="143"/>
                </a:lnTo>
                <a:lnTo>
                  <a:pt x="462" y="124"/>
                </a:lnTo>
                <a:lnTo>
                  <a:pt x="443" y="120"/>
                </a:lnTo>
                <a:lnTo>
                  <a:pt x="427" y="120"/>
                </a:lnTo>
                <a:lnTo>
                  <a:pt x="412" y="128"/>
                </a:lnTo>
                <a:lnTo>
                  <a:pt x="400" y="143"/>
                </a:lnTo>
                <a:lnTo>
                  <a:pt x="388" y="155"/>
                </a:lnTo>
                <a:lnTo>
                  <a:pt x="373" y="186"/>
                </a:lnTo>
                <a:lnTo>
                  <a:pt x="373" y="186"/>
                </a:lnTo>
                <a:lnTo>
                  <a:pt x="365" y="194"/>
                </a:lnTo>
                <a:lnTo>
                  <a:pt x="353" y="202"/>
                </a:lnTo>
                <a:lnTo>
                  <a:pt x="342" y="206"/>
                </a:lnTo>
                <a:lnTo>
                  <a:pt x="326" y="206"/>
                </a:lnTo>
                <a:lnTo>
                  <a:pt x="311" y="202"/>
                </a:lnTo>
                <a:lnTo>
                  <a:pt x="295" y="198"/>
                </a:lnTo>
                <a:lnTo>
                  <a:pt x="283" y="190"/>
                </a:lnTo>
                <a:lnTo>
                  <a:pt x="276" y="178"/>
                </a:lnTo>
                <a:lnTo>
                  <a:pt x="276" y="178"/>
                </a:lnTo>
                <a:lnTo>
                  <a:pt x="268" y="171"/>
                </a:lnTo>
                <a:lnTo>
                  <a:pt x="260" y="163"/>
                </a:lnTo>
                <a:lnTo>
                  <a:pt x="252" y="163"/>
                </a:lnTo>
                <a:lnTo>
                  <a:pt x="248" y="167"/>
                </a:lnTo>
                <a:lnTo>
                  <a:pt x="241" y="175"/>
                </a:lnTo>
                <a:lnTo>
                  <a:pt x="237" y="186"/>
                </a:lnTo>
                <a:lnTo>
                  <a:pt x="237" y="221"/>
                </a:lnTo>
                <a:lnTo>
                  <a:pt x="237" y="221"/>
                </a:lnTo>
                <a:lnTo>
                  <a:pt x="217" y="237"/>
                </a:lnTo>
                <a:lnTo>
                  <a:pt x="182" y="268"/>
                </a:lnTo>
                <a:lnTo>
                  <a:pt x="159" y="279"/>
                </a:lnTo>
                <a:lnTo>
                  <a:pt x="136" y="287"/>
                </a:lnTo>
                <a:lnTo>
                  <a:pt x="124" y="287"/>
                </a:lnTo>
                <a:lnTo>
                  <a:pt x="116" y="287"/>
                </a:lnTo>
                <a:lnTo>
                  <a:pt x="105" y="283"/>
                </a:lnTo>
                <a:lnTo>
                  <a:pt x="97" y="276"/>
                </a:lnTo>
                <a:lnTo>
                  <a:pt x="97" y="276"/>
                </a:lnTo>
                <a:lnTo>
                  <a:pt x="85" y="260"/>
                </a:lnTo>
                <a:lnTo>
                  <a:pt x="74" y="256"/>
                </a:lnTo>
                <a:lnTo>
                  <a:pt x="62" y="256"/>
                </a:lnTo>
                <a:lnTo>
                  <a:pt x="54" y="264"/>
                </a:lnTo>
                <a:lnTo>
                  <a:pt x="42" y="279"/>
                </a:lnTo>
                <a:lnTo>
                  <a:pt x="39" y="291"/>
                </a:lnTo>
                <a:lnTo>
                  <a:pt x="39" y="291"/>
                </a:lnTo>
                <a:lnTo>
                  <a:pt x="27" y="310"/>
                </a:lnTo>
                <a:lnTo>
                  <a:pt x="19" y="322"/>
                </a:lnTo>
                <a:lnTo>
                  <a:pt x="7" y="334"/>
                </a:lnTo>
                <a:lnTo>
                  <a:pt x="7" y="338"/>
                </a:lnTo>
                <a:lnTo>
                  <a:pt x="7" y="338"/>
                </a:lnTo>
                <a:lnTo>
                  <a:pt x="7" y="384"/>
                </a:lnTo>
                <a:lnTo>
                  <a:pt x="4" y="415"/>
                </a:lnTo>
                <a:lnTo>
                  <a:pt x="0" y="435"/>
                </a:lnTo>
                <a:lnTo>
                  <a:pt x="0" y="439"/>
                </a:lnTo>
                <a:lnTo>
                  <a:pt x="0" y="439"/>
                </a:lnTo>
                <a:lnTo>
                  <a:pt x="7" y="446"/>
                </a:lnTo>
                <a:lnTo>
                  <a:pt x="11" y="458"/>
                </a:lnTo>
                <a:lnTo>
                  <a:pt x="11" y="481"/>
                </a:lnTo>
                <a:lnTo>
                  <a:pt x="7" y="513"/>
                </a:lnTo>
                <a:lnTo>
                  <a:pt x="7" y="513"/>
                </a:lnTo>
                <a:lnTo>
                  <a:pt x="11" y="524"/>
                </a:lnTo>
                <a:lnTo>
                  <a:pt x="19" y="532"/>
                </a:lnTo>
                <a:lnTo>
                  <a:pt x="27" y="544"/>
                </a:lnTo>
                <a:lnTo>
                  <a:pt x="39" y="551"/>
                </a:lnTo>
                <a:lnTo>
                  <a:pt x="54" y="559"/>
                </a:lnTo>
                <a:lnTo>
                  <a:pt x="74" y="559"/>
                </a:lnTo>
                <a:lnTo>
                  <a:pt x="97" y="551"/>
                </a:lnTo>
                <a:lnTo>
                  <a:pt x="97" y="551"/>
                </a:lnTo>
                <a:lnTo>
                  <a:pt x="101" y="551"/>
                </a:lnTo>
                <a:lnTo>
                  <a:pt x="112" y="551"/>
                </a:lnTo>
                <a:lnTo>
                  <a:pt x="120" y="555"/>
                </a:lnTo>
                <a:lnTo>
                  <a:pt x="124" y="559"/>
                </a:lnTo>
                <a:lnTo>
                  <a:pt x="124" y="571"/>
                </a:lnTo>
                <a:lnTo>
                  <a:pt x="124" y="586"/>
                </a:lnTo>
                <a:lnTo>
                  <a:pt x="124" y="586"/>
                </a:lnTo>
                <a:lnTo>
                  <a:pt x="124" y="594"/>
                </a:lnTo>
                <a:lnTo>
                  <a:pt x="124" y="606"/>
                </a:lnTo>
                <a:lnTo>
                  <a:pt x="132" y="625"/>
                </a:lnTo>
                <a:lnTo>
                  <a:pt x="140" y="637"/>
                </a:lnTo>
                <a:lnTo>
                  <a:pt x="151" y="645"/>
                </a:lnTo>
                <a:lnTo>
                  <a:pt x="143" y="664"/>
                </a:lnTo>
                <a:lnTo>
                  <a:pt x="143" y="664"/>
                </a:lnTo>
                <a:lnTo>
                  <a:pt x="136" y="672"/>
                </a:lnTo>
                <a:lnTo>
                  <a:pt x="128" y="687"/>
                </a:lnTo>
                <a:lnTo>
                  <a:pt x="124" y="695"/>
                </a:lnTo>
                <a:lnTo>
                  <a:pt x="128" y="703"/>
                </a:lnTo>
                <a:lnTo>
                  <a:pt x="136" y="711"/>
                </a:lnTo>
                <a:lnTo>
                  <a:pt x="151" y="718"/>
                </a:lnTo>
                <a:lnTo>
                  <a:pt x="194" y="761"/>
                </a:lnTo>
                <a:lnTo>
                  <a:pt x="194" y="761"/>
                </a:lnTo>
                <a:lnTo>
                  <a:pt x="233" y="753"/>
                </a:lnTo>
                <a:lnTo>
                  <a:pt x="264" y="746"/>
                </a:lnTo>
                <a:lnTo>
                  <a:pt x="279" y="734"/>
                </a:lnTo>
                <a:lnTo>
                  <a:pt x="295" y="726"/>
                </a:lnTo>
                <a:lnTo>
                  <a:pt x="330" y="726"/>
                </a:lnTo>
                <a:lnTo>
                  <a:pt x="377" y="738"/>
                </a:lnTo>
                <a:lnTo>
                  <a:pt x="415" y="738"/>
                </a:lnTo>
                <a:lnTo>
                  <a:pt x="415" y="738"/>
                </a:lnTo>
                <a:lnTo>
                  <a:pt x="419" y="746"/>
                </a:lnTo>
                <a:lnTo>
                  <a:pt x="431" y="765"/>
                </a:lnTo>
                <a:lnTo>
                  <a:pt x="435" y="784"/>
                </a:lnTo>
                <a:lnTo>
                  <a:pt x="439" y="804"/>
                </a:lnTo>
                <a:lnTo>
                  <a:pt x="439" y="831"/>
                </a:lnTo>
                <a:lnTo>
                  <a:pt x="435" y="862"/>
                </a:lnTo>
                <a:lnTo>
                  <a:pt x="435" y="862"/>
                </a:lnTo>
                <a:lnTo>
                  <a:pt x="423" y="882"/>
                </a:lnTo>
                <a:lnTo>
                  <a:pt x="412" y="897"/>
                </a:lnTo>
                <a:lnTo>
                  <a:pt x="400" y="909"/>
                </a:lnTo>
                <a:lnTo>
                  <a:pt x="404" y="940"/>
                </a:lnTo>
                <a:lnTo>
                  <a:pt x="404" y="940"/>
                </a:lnTo>
                <a:lnTo>
                  <a:pt x="462" y="1002"/>
                </a:lnTo>
                <a:lnTo>
                  <a:pt x="505" y="1029"/>
                </a:lnTo>
                <a:lnTo>
                  <a:pt x="505" y="1029"/>
                </a:lnTo>
                <a:lnTo>
                  <a:pt x="516" y="1045"/>
                </a:lnTo>
                <a:lnTo>
                  <a:pt x="524" y="1056"/>
                </a:lnTo>
                <a:lnTo>
                  <a:pt x="532" y="1060"/>
                </a:lnTo>
                <a:lnTo>
                  <a:pt x="540" y="1064"/>
                </a:lnTo>
                <a:lnTo>
                  <a:pt x="551" y="1060"/>
                </a:lnTo>
                <a:lnTo>
                  <a:pt x="555" y="1056"/>
                </a:lnTo>
                <a:lnTo>
                  <a:pt x="555" y="1056"/>
                </a:lnTo>
                <a:lnTo>
                  <a:pt x="563" y="1045"/>
                </a:lnTo>
                <a:lnTo>
                  <a:pt x="579" y="1037"/>
                </a:lnTo>
                <a:lnTo>
                  <a:pt x="590" y="1029"/>
                </a:lnTo>
                <a:lnTo>
                  <a:pt x="606" y="1025"/>
                </a:lnTo>
                <a:lnTo>
                  <a:pt x="629" y="1021"/>
                </a:lnTo>
                <a:lnTo>
                  <a:pt x="637" y="1021"/>
                </a:lnTo>
                <a:lnTo>
                  <a:pt x="695" y="975"/>
                </a:lnTo>
                <a:lnTo>
                  <a:pt x="695" y="975"/>
                </a:lnTo>
                <a:lnTo>
                  <a:pt x="730" y="952"/>
                </a:lnTo>
                <a:lnTo>
                  <a:pt x="753" y="936"/>
                </a:lnTo>
                <a:lnTo>
                  <a:pt x="777" y="928"/>
                </a:lnTo>
                <a:lnTo>
                  <a:pt x="792" y="924"/>
                </a:lnTo>
                <a:lnTo>
                  <a:pt x="812" y="920"/>
                </a:lnTo>
                <a:lnTo>
                  <a:pt x="819" y="924"/>
                </a:lnTo>
                <a:lnTo>
                  <a:pt x="819" y="924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7263223" y="633695"/>
            <a:ext cx="1220788" cy="1584325"/>
          </a:xfrm>
          <a:custGeom>
            <a:avLst/>
            <a:gdLst>
              <a:gd name="T0" fmla="*/ 761 w 769"/>
              <a:gd name="T1" fmla="*/ 657 h 998"/>
              <a:gd name="T2" fmla="*/ 738 w 769"/>
              <a:gd name="T3" fmla="*/ 555 h 998"/>
              <a:gd name="T4" fmla="*/ 653 w 769"/>
              <a:gd name="T5" fmla="*/ 521 h 998"/>
              <a:gd name="T6" fmla="*/ 598 w 769"/>
              <a:gd name="T7" fmla="*/ 521 h 998"/>
              <a:gd name="T8" fmla="*/ 583 w 769"/>
              <a:gd name="T9" fmla="*/ 493 h 998"/>
              <a:gd name="T10" fmla="*/ 579 w 769"/>
              <a:gd name="T11" fmla="*/ 373 h 998"/>
              <a:gd name="T12" fmla="*/ 548 w 769"/>
              <a:gd name="T13" fmla="*/ 268 h 998"/>
              <a:gd name="T14" fmla="*/ 509 w 769"/>
              <a:gd name="T15" fmla="*/ 256 h 998"/>
              <a:gd name="T16" fmla="*/ 451 w 769"/>
              <a:gd name="T17" fmla="*/ 276 h 998"/>
              <a:gd name="T18" fmla="*/ 389 w 769"/>
              <a:gd name="T19" fmla="*/ 291 h 998"/>
              <a:gd name="T20" fmla="*/ 323 w 769"/>
              <a:gd name="T21" fmla="*/ 225 h 998"/>
              <a:gd name="T22" fmla="*/ 303 w 769"/>
              <a:gd name="T23" fmla="*/ 124 h 998"/>
              <a:gd name="T24" fmla="*/ 256 w 769"/>
              <a:gd name="T25" fmla="*/ 58 h 998"/>
              <a:gd name="T26" fmla="*/ 214 w 769"/>
              <a:gd name="T27" fmla="*/ 70 h 998"/>
              <a:gd name="T28" fmla="*/ 190 w 769"/>
              <a:gd name="T29" fmla="*/ 62 h 998"/>
              <a:gd name="T30" fmla="*/ 175 w 769"/>
              <a:gd name="T31" fmla="*/ 27 h 998"/>
              <a:gd name="T32" fmla="*/ 117 w 769"/>
              <a:gd name="T33" fmla="*/ 0 h 998"/>
              <a:gd name="T34" fmla="*/ 51 w 769"/>
              <a:gd name="T35" fmla="*/ 35 h 998"/>
              <a:gd name="T36" fmla="*/ 12 w 769"/>
              <a:gd name="T37" fmla="*/ 78 h 998"/>
              <a:gd name="T38" fmla="*/ 12 w 769"/>
              <a:gd name="T39" fmla="*/ 132 h 998"/>
              <a:gd name="T40" fmla="*/ 47 w 769"/>
              <a:gd name="T41" fmla="*/ 159 h 998"/>
              <a:gd name="T42" fmla="*/ 35 w 769"/>
              <a:gd name="T43" fmla="*/ 190 h 998"/>
              <a:gd name="T44" fmla="*/ 8 w 769"/>
              <a:gd name="T45" fmla="*/ 233 h 998"/>
              <a:gd name="T46" fmla="*/ 0 w 769"/>
              <a:gd name="T47" fmla="*/ 287 h 998"/>
              <a:gd name="T48" fmla="*/ 16 w 769"/>
              <a:gd name="T49" fmla="*/ 373 h 998"/>
              <a:gd name="T50" fmla="*/ 4 w 769"/>
              <a:gd name="T51" fmla="*/ 408 h 998"/>
              <a:gd name="T52" fmla="*/ 51 w 769"/>
              <a:gd name="T53" fmla="*/ 443 h 998"/>
              <a:gd name="T54" fmla="*/ 109 w 769"/>
              <a:gd name="T55" fmla="*/ 489 h 998"/>
              <a:gd name="T56" fmla="*/ 167 w 769"/>
              <a:gd name="T57" fmla="*/ 544 h 998"/>
              <a:gd name="T58" fmla="*/ 187 w 769"/>
              <a:gd name="T59" fmla="*/ 602 h 998"/>
              <a:gd name="T60" fmla="*/ 148 w 769"/>
              <a:gd name="T61" fmla="*/ 715 h 998"/>
              <a:gd name="T62" fmla="*/ 144 w 769"/>
              <a:gd name="T63" fmla="*/ 750 h 998"/>
              <a:gd name="T64" fmla="*/ 183 w 769"/>
              <a:gd name="T65" fmla="*/ 792 h 998"/>
              <a:gd name="T66" fmla="*/ 225 w 769"/>
              <a:gd name="T67" fmla="*/ 800 h 998"/>
              <a:gd name="T68" fmla="*/ 268 w 769"/>
              <a:gd name="T69" fmla="*/ 827 h 998"/>
              <a:gd name="T70" fmla="*/ 276 w 769"/>
              <a:gd name="T71" fmla="*/ 882 h 998"/>
              <a:gd name="T72" fmla="*/ 299 w 769"/>
              <a:gd name="T73" fmla="*/ 897 h 998"/>
              <a:gd name="T74" fmla="*/ 334 w 769"/>
              <a:gd name="T75" fmla="*/ 928 h 998"/>
              <a:gd name="T76" fmla="*/ 365 w 769"/>
              <a:gd name="T77" fmla="*/ 971 h 998"/>
              <a:gd name="T78" fmla="*/ 482 w 769"/>
              <a:gd name="T79" fmla="*/ 987 h 998"/>
              <a:gd name="T80" fmla="*/ 466 w 769"/>
              <a:gd name="T81" fmla="*/ 948 h 998"/>
              <a:gd name="T82" fmla="*/ 455 w 769"/>
              <a:gd name="T83" fmla="*/ 878 h 998"/>
              <a:gd name="T84" fmla="*/ 513 w 769"/>
              <a:gd name="T85" fmla="*/ 882 h 998"/>
              <a:gd name="T86" fmla="*/ 606 w 769"/>
              <a:gd name="T87" fmla="*/ 952 h 998"/>
              <a:gd name="T88" fmla="*/ 664 w 769"/>
              <a:gd name="T89" fmla="*/ 956 h 998"/>
              <a:gd name="T90" fmla="*/ 703 w 769"/>
              <a:gd name="T91" fmla="*/ 897 h 998"/>
              <a:gd name="T92" fmla="*/ 719 w 769"/>
              <a:gd name="T93" fmla="*/ 862 h 998"/>
              <a:gd name="T94" fmla="*/ 715 w 769"/>
              <a:gd name="T95" fmla="*/ 812 h 998"/>
              <a:gd name="T96" fmla="*/ 742 w 769"/>
              <a:gd name="T97" fmla="*/ 773 h 998"/>
              <a:gd name="T98" fmla="*/ 769 w 769"/>
              <a:gd name="T99" fmla="*/ 723 h 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69" h="998">
                <a:moveTo>
                  <a:pt x="765" y="688"/>
                </a:moveTo>
                <a:lnTo>
                  <a:pt x="761" y="684"/>
                </a:lnTo>
                <a:lnTo>
                  <a:pt x="761" y="657"/>
                </a:lnTo>
                <a:lnTo>
                  <a:pt x="761" y="657"/>
                </a:lnTo>
                <a:lnTo>
                  <a:pt x="761" y="629"/>
                </a:lnTo>
                <a:lnTo>
                  <a:pt x="758" y="602"/>
                </a:lnTo>
                <a:lnTo>
                  <a:pt x="750" y="575"/>
                </a:lnTo>
                <a:lnTo>
                  <a:pt x="738" y="555"/>
                </a:lnTo>
                <a:lnTo>
                  <a:pt x="727" y="536"/>
                </a:lnTo>
                <a:lnTo>
                  <a:pt x="703" y="524"/>
                </a:lnTo>
                <a:lnTo>
                  <a:pt x="680" y="517"/>
                </a:lnTo>
                <a:lnTo>
                  <a:pt x="653" y="521"/>
                </a:lnTo>
                <a:lnTo>
                  <a:pt x="653" y="521"/>
                </a:lnTo>
                <a:lnTo>
                  <a:pt x="629" y="524"/>
                </a:lnTo>
                <a:lnTo>
                  <a:pt x="610" y="524"/>
                </a:lnTo>
                <a:lnTo>
                  <a:pt x="598" y="521"/>
                </a:lnTo>
                <a:lnTo>
                  <a:pt x="591" y="513"/>
                </a:lnTo>
                <a:lnTo>
                  <a:pt x="587" y="505"/>
                </a:lnTo>
                <a:lnTo>
                  <a:pt x="583" y="501"/>
                </a:lnTo>
                <a:lnTo>
                  <a:pt x="583" y="493"/>
                </a:lnTo>
                <a:lnTo>
                  <a:pt x="579" y="470"/>
                </a:lnTo>
                <a:lnTo>
                  <a:pt x="579" y="470"/>
                </a:lnTo>
                <a:lnTo>
                  <a:pt x="579" y="420"/>
                </a:lnTo>
                <a:lnTo>
                  <a:pt x="579" y="373"/>
                </a:lnTo>
                <a:lnTo>
                  <a:pt x="571" y="338"/>
                </a:lnTo>
                <a:lnTo>
                  <a:pt x="563" y="307"/>
                </a:lnTo>
                <a:lnTo>
                  <a:pt x="556" y="284"/>
                </a:lnTo>
                <a:lnTo>
                  <a:pt x="548" y="268"/>
                </a:lnTo>
                <a:lnTo>
                  <a:pt x="536" y="252"/>
                </a:lnTo>
                <a:lnTo>
                  <a:pt x="536" y="252"/>
                </a:lnTo>
                <a:lnTo>
                  <a:pt x="525" y="256"/>
                </a:lnTo>
                <a:lnTo>
                  <a:pt x="509" y="256"/>
                </a:lnTo>
                <a:lnTo>
                  <a:pt x="474" y="256"/>
                </a:lnTo>
                <a:lnTo>
                  <a:pt x="474" y="256"/>
                </a:lnTo>
                <a:lnTo>
                  <a:pt x="462" y="268"/>
                </a:lnTo>
                <a:lnTo>
                  <a:pt x="451" y="276"/>
                </a:lnTo>
                <a:lnTo>
                  <a:pt x="431" y="287"/>
                </a:lnTo>
                <a:lnTo>
                  <a:pt x="416" y="295"/>
                </a:lnTo>
                <a:lnTo>
                  <a:pt x="396" y="295"/>
                </a:lnTo>
                <a:lnTo>
                  <a:pt x="389" y="291"/>
                </a:lnTo>
                <a:lnTo>
                  <a:pt x="381" y="287"/>
                </a:lnTo>
                <a:lnTo>
                  <a:pt x="373" y="280"/>
                </a:lnTo>
                <a:lnTo>
                  <a:pt x="365" y="272"/>
                </a:lnTo>
                <a:lnTo>
                  <a:pt x="323" y="225"/>
                </a:lnTo>
                <a:lnTo>
                  <a:pt x="323" y="225"/>
                </a:lnTo>
                <a:lnTo>
                  <a:pt x="319" y="194"/>
                </a:lnTo>
                <a:lnTo>
                  <a:pt x="311" y="159"/>
                </a:lnTo>
                <a:lnTo>
                  <a:pt x="303" y="124"/>
                </a:lnTo>
                <a:lnTo>
                  <a:pt x="288" y="89"/>
                </a:lnTo>
                <a:lnTo>
                  <a:pt x="280" y="74"/>
                </a:lnTo>
                <a:lnTo>
                  <a:pt x="268" y="66"/>
                </a:lnTo>
                <a:lnTo>
                  <a:pt x="256" y="58"/>
                </a:lnTo>
                <a:lnTo>
                  <a:pt x="245" y="54"/>
                </a:lnTo>
                <a:lnTo>
                  <a:pt x="229" y="58"/>
                </a:lnTo>
                <a:lnTo>
                  <a:pt x="214" y="70"/>
                </a:lnTo>
                <a:lnTo>
                  <a:pt x="214" y="70"/>
                </a:lnTo>
                <a:lnTo>
                  <a:pt x="210" y="70"/>
                </a:lnTo>
                <a:lnTo>
                  <a:pt x="198" y="70"/>
                </a:lnTo>
                <a:lnTo>
                  <a:pt x="194" y="66"/>
                </a:lnTo>
                <a:lnTo>
                  <a:pt x="190" y="62"/>
                </a:lnTo>
                <a:lnTo>
                  <a:pt x="187" y="54"/>
                </a:lnTo>
                <a:lnTo>
                  <a:pt x="183" y="43"/>
                </a:lnTo>
                <a:lnTo>
                  <a:pt x="183" y="43"/>
                </a:lnTo>
                <a:lnTo>
                  <a:pt x="175" y="27"/>
                </a:lnTo>
                <a:lnTo>
                  <a:pt x="167" y="15"/>
                </a:lnTo>
                <a:lnTo>
                  <a:pt x="152" y="4"/>
                </a:lnTo>
                <a:lnTo>
                  <a:pt x="128" y="0"/>
                </a:lnTo>
                <a:lnTo>
                  <a:pt x="117" y="0"/>
                </a:lnTo>
                <a:lnTo>
                  <a:pt x="105" y="4"/>
                </a:lnTo>
                <a:lnTo>
                  <a:pt x="86" y="12"/>
                </a:lnTo>
                <a:lnTo>
                  <a:pt x="70" y="19"/>
                </a:lnTo>
                <a:lnTo>
                  <a:pt x="51" y="35"/>
                </a:lnTo>
                <a:lnTo>
                  <a:pt x="31" y="54"/>
                </a:lnTo>
                <a:lnTo>
                  <a:pt x="31" y="54"/>
                </a:lnTo>
                <a:lnTo>
                  <a:pt x="20" y="66"/>
                </a:lnTo>
                <a:lnTo>
                  <a:pt x="12" y="78"/>
                </a:lnTo>
                <a:lnTo>
                  <a:pt x="4" y="89"/>
                </a:lnTo>
                <a:lnTo>
                  <a:pt x="0" y="105"/>
                </a:lnTo>
                <a:lnTo>
                  <a:pt x="0" y="120"/>
                </a:lnTo>
                <a:lnTo>
                  <a:pt x="12" y="132"/>
                </a:lnTo>
                <a:lnTo>
                  <a:pt x="31" y="144"/>
                </a:lnTo>
                <a:lnTo>
                  <a:pt x="31" y="144"/>
                </a:lnTo>
                <a:lnTo>
                  <a:pt x="39" y="151"/>
                </a:lnTo>
                <a:lnTo>
                  <a:pt x="47" y="159"/>
                </a:lnTo>
                <a:lnTo>
                  <a:pt x="51" y="167"/>
                </a:lnTo>
                <a:lnTo>
                  <a:pt x="54" y="179"/>
                </a:lnTo>
                <a:lnTo>
                  <a:pt x="47" y="186"/>
                </a:lnTo>
                <a:lnTo>
                  <a:pt x="35" y="190"/>
                </a:lnTo>
                <a:lnTo>
                  <a:pt x="8" y="194"/>
                </a:lnTo>
                <a:lnTo>
                  <a:pt x="0" y="202"/>
                </a:lnTo>
                <a:lnTo>
                  <a:pt x="0" y="202"/>
                </a:lnTo>
                <a:lnTo>
                  <a:pt x="8" y="233"/>
                </a:lnTo>
                <a:lnTo>
                  <a:pt x="8" y="260"/>
                </a:lnTo>
                <a:lnTo>
                  <a:pt x="4" y="276"/>
                </a:lnTo>
                <a:lnTo>
                  <a:pt x="0" y="287"/>
                </a:lnTo>
                <a:lnTo>
                  <a:pt x="0" y="287"/>
                </a:lnTo>
                <a:lnTo>
                  <a:pt x="8" y="303"/>
                </a:lnTo>
                <a:lnTo>
                  <a:pt x="16" y="338"/>
                </a:lnTo>
                <a:lnTo>
                  <a:pt x="20" y="357"/>
                </a:lnTo>
                <a:lnTo>
                  <a:pt x="16" y="373"/>
                </a:lnTo>
                <a:lnTo>
                  <a:pt x="12" y="388"/>
                </a:lnTo>
                <a:lnTo>
                  <a:pt x="0" y="400"/>
                </a:lnTo>
                <a:lnTo>
                  <a:pt x="0" y="400"/>
                </a:lnTo>
                <a:lnTo>
                  <a:pt x="4" y="408"/>
                </a:lnTo>
                <a:lnTo>
                  <a:pt x="16" y="423"/>
                </a:lnTo>
                <a:lnTo>
                  <a:pt x="31" y="435"/>
                </a:lnTo>
                <a:lnTo>
                  <a:pt x="39" y="443"/>
                </a:lnTo>
                <a:lnTo>
                  <a:pt x="51" y="443"/>
                </a:lnTo>
                <a:lnTo>
                  <a:pt x="51" y="443"/>
                </a:lnTo>
                <a:lnTo>
                  <a:pt x="62" y="451"/>
                </a:lnTo>
                <a:lnTo>
                  <a:pt x="74" y="458"/>
                </a:lnTo>
                <a:lnTo>
                  <a:pt x="109" y="489"/>
                </a:lnTo>
                <a:lnTo>
                  <a:pt x="148" y="528"/>
                </a:lnTo>
                <a:lnTo>
                  <a:pt x="148" y="528"/>
                </a:lnTo>
                <a:lnTo>
                  <a:pt x="155" y="532"/>
                </a:lnTo>
                <a:lnTo>
                  <a:pt x="167" y="544"/>
                </a:lnTo>
                <a:lnTo>
                  <a:pt x="179" y="567"/>
                </a:lnTo>
                <a:lnTo>
                  <a:pt x="183" y="583"/>
                </a:lnTo>
                <a:lnTo>
                  <a:pt x="187" y="602"/>
                </a:lnTo>
                <a:lnTo>
                  <a:pt x="187" y="602"/>
                </a:lnTo>
                <a:lnTo>
                  <a:pt x="183" y="641"/>
                </a:lnTo>
                <a:lnTo>
                  <a:pt x="175" y="672"/>
                </a:lnTo>
                <a:lnTo>
                  <a:pt x="163" y="695"/>
                </a:lnTo>
                <a:lnTo>
                  <a:pt x="148" y="715"/>
                </a:lnTo>
                <a:lnTo>
                  <a:pt x="148" y="715"/>
                </a:lnTo>
                <a:lnTo>
                  <a:pt x="140" y="723"/>
                </a:lnTo>
                <a:lnTo>
                  <a:pt x="140" y="734"/>
                </a:lnTo>
                <a:lnTo>
                  <a:pt x="144" y="750"/>
                </a:lnTo>
                <a:lnTo>
                  <a:pt x="148" y="761"/>
                </a:lnTo>
                <a:lnTo>
                  <a:pt x="159" y="773"/>
                </a:lnTo>
                <a:lnTo>
                  <a:pt x="171" y="785"/>
                </a:lnTo>
                <a:lnTo>
                  <a:pt x="183" y="792"/>
                </a:lnTo>
                <a:lnTo>
                  <a:pt x="198" y="800"/>
                </a:lnTo>
                <a:lnTo>
                  <a:pt x="198" y="800"/>
                </a:lnTo>
                <a:lnTo>
                  <a:pt x="210" y="800"/>
                </a:lnTo>
                <a:lnTo>
                  <a:pt x="225" y="800"/>
                </a:lnTo>
                <a:lnTo>
                  <a:pt x="249" y="800"/>
                </a:lnTo>
                <a:lnTo>
                  <a:pt x="256" y="804"/>
                </a:lnTo>
                <a:lnTo>
                  <a:pt x="264" y="812"/>
                </a:lnTo>
                <a:lnTo>
                  <a:pt x="268" y="827"/>
                </a:lnTo>
                <a:lnTo>
                  <a:pt x="272" y="851"/>
                </a:lnTo>
                <a:lnTo>
                  <a:pt x="272" y="851"/>
                </a:lnTo>
                <a:lnTo>
                  <a:pt x="272" y="870"/>
                </a:lnTo>
                <a:lnTo>
                  <a:pt x="276" y="882"/>
                </a:lnTo>
                <a:lnTo>
                  <a:pt x="280" y="890"/>
                </a:lnTo>
                <a:lnTo>
                  <a:pt x="284" y="897"/>
                </a:lnTo>
                <a:lnTo>
                  <a:pt x="295" y="901"/>
                </a:lnTo>
                <a:lnTo>
                  <a:pt x="299" y="897"/>
                </a:lnTo>
                <a:lnTo>
                  <a:pt x="299" y="897"/>
                </a:lnTo>
                <a:lnTo>
                  <a:pt x="303" y="901"/>
                </a:lnTo>
                <a:lnTo>
                  <a:pt x="319" y="913"/>
                </a:lnTo>
                <a:lnTo>
                  <a:pt x="334" y="928"/>
                </a:lnTo>
                <a:lnTo>
                  <a:pt x="338" y="940"/>
                </a:lnTo>
                <a:lnTo>
                  <a:pt x="342" y="956"/>
                </a:lnTo>
                <a:lnTo>
                  <a:pt x="346" y="967"/>
                </a:lnTo>
                <a:lnTo>
                  <a:pt x="365" y="971"/>
                </a:lnTo>
                <a:lnTo>
                  <a:pt x="389" y="979"/>
                </a:lnTo>
                <a:lnTo>
                  <a:pt x="412" y="998"/>
                </a:lnTo>
                <a:lnTo>
                  <a:pt x="478" y="987"/>
                </a:lnTo>
                <a:lnTo>
                  <a:pt x="482" y="987"/>
                </a:lnTo>
                <a:lnTo>
                  <a:pt x="482" y="987"/>
                </a:lnTo>
                <a:lnTo>
                  <a:pt x="474" y="967"/>
                </a:lnTo>
                <a:lnTo>
                  <a:pt x="466" y="948"/>
                </a:lnTo>
                <a:lnTo>
                  <a:pt x="466" y="948"/>
                </a:lnTo>
                <a:lnTo>
                  <a:pt x="455" y="917"/>
                </a:lnTo>
                <a:lnTo>
                  <a:pt x="451" y="901"/>
                </a:lnTo>
                <a:lnTo>
                  <a:pt x="451" y="886"/>
                </a:lnTo>
                <a:lnTo>
                  <a:pt x="455" y="878"/>
                </a:lnTo>
                <a:lnTo>
                  <a:pt x="466" y="870"/>
                </a:lnTo>
                <a:lnTo>
                  <a:pt x="486" y="874"/>
                </a:lnTo>
                <a:lnTo>
                  <a:pt x="513" y="882"/>
                </a:lnTo>
                <a:lnTo>
                  <a:pt x="513" y="882"/>
                </a:lnTo>
                <a:lnTo>
                  <a:pt x="544" y="905"/>
                </a:lnTo>
                <a:lnTo>
                  <a:pt x="594" y="944"/>
                </a:lnTo>
                <a:lnTo>
                  <a:pt x="594" y="944"/>
                </a:lnTo>
                <a:lnTo>
                  <a:pt x="606" y="952"/>
                </a:lnTo>
                <a:lnTo>
                  <a:pt x="626" y="956"/>
                </a:lnTo>
                <a:lnTo>
                  <a:pt x="645" y="956"/>
                </a:lnTo>
                <a:lnTo>
                  <a:pt x="664" y="956"/>
                </a:lnTo>
                <a:lnTo>
                  <a:pt x="664" y="956"/>
                </a:lnTo>
                <a:lnTo>
                  <a:pt x="664" y="944"/>
                </a:lnTo>
                <a:lnTo>
                  <a:pt x="668" y="936"/>
                </a:lnTo>
                <a:lnTo>
                  <a:pt x="684" y="917"/>
                </a:lnTo>
                <a:lnTo>
                  <a:pt x="703" y="897"/>
                </a:lnTo>
                <a:lnTo>
                  <a:pt x="703" y="897"/>
                </a:lnTo>
                <a:lnTo>
                  <a:pt x="715" y="882"/>
                </a:lnTo>
                <a:lnTo>
                  <a:pt x="719" y="870"/>
                </a:lnTo>
                <a:lnTo>
                  <a:pt x="719" y="862"/>
                </a:lnTo>
                <a:lnTo>
                  <a:pt x="719" y="862"/>
                </a:lnTo>
                <a:lnTo>
                  <a:pt x="715" y="847"/>
                </a:lnTo>
                <a:lnTo>
                  <a:pt x="715" y="824"/>
                </a:lnTo>
                <a:lnTo>
                  <a:pt x="715" y="812"/>
                </a:lnTo>
                <a:lnTo>
                  <a:pt x="719" y="796"/>
                </a:lnTo>
                <a:lnTo>
                  <a:pt x="730" y="785"/>
                </a:lnTo>
                <a:lnTo>
                  <a:pt x="742" y="773"/>
                </a:lnTo>
                <a:lnTo>
                  <a:pt x="742" y="773"/>
                </a:lnTo>
                <a:lnTo>
                  <a:pt x="754" y="761"/>
                </a:lnTo>
                <a:lnTo>
                  <a:pt x="761" y="750"/>
                </a:lnTo>
                <a:lnTo>
                  <a:pt x="765" y="734"/>
                </a:lnTo>
                <a:lnTo>
                  <a:pt x="769" y="723"/>
                </a:lnTo>
                <a:lnTo>
                  <a:pt x="769" y="699"/>
                </a:lnTo>
                <a:lnTo>
                  <a:pt x="765" y="688"/>
                </a:lnTo>
                <a:lnTo>
                  <a:pt x="765" y="688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6474236" y="1268695"/>
            <a:ext cx="1744663" cy="1462088"/>
          </a:xfrm>
          <a:custGeom>
            <a:avLst/>
            <a:gdLst>
              <a:gd name="T0" fmla="*/ 1045 w 1099"/>
              <a:gd name="T1" fmla="*/ 866 h 921"/>
              <a:gd name="T2" fmla="*/ 1099 w 1099"/>
              <a:gd name="T3" fmla="*/ 843 h 921"/>
              <a:gd name="T4" fmla="*/ 1049 w 1099"/>
              <a:gd name="T5" fmla="*/ 800 h 921"/>
              <a:gd name="T6" fmla="*/ 998 w 1099"/>
              <a:gd name="T7" fmla="*/ 695 h 921"/>
              <a:gd name="T8" fmla="*/ 979 w 1099"/>
              <a:gd name="T9" fmla="*/ 591 h 921"/>
              <a:gd name="T10" fmla="*/ 862 w 1099"/>
              <a:gd name="T11" fmla="*/ 575 h 921"/>
              <a:gd name="T12" fmla="*/ 835 w 1099"/>
              <a:gd name="T13" fmla="*/ 540 h 921"/>
              <a:gd name="T14" fmla="*/ 796 w 1099"/>
              <a:gd name="T15" fmla="*/ 501 h 921"/>
              <a:gd name="T16" fmla="*/ 777 w 1099"/>
              <a:gd name="T17" fmla="*/ 490 h 921"/>
              <a:gd name="T18" fmla="*/ 769 w 1099"/>
              <a:gd name="T19" fmla="*/ 451 h 921"/>
              <a:gd name="T20" fmla="*/ 746 w 1099"/>
              <a:gd name="T21" fmla="*/ 400 h 921"/>
              <a:gd name="T22" fmla="*/ 695 w 1099"/>
              <a:gd name="T23" fmla="*/ 400 h 921"/>
              <a:gd name="T24" fmla="*/ 645 w 1099"/>
              <a:gd name="T25" fmla="*/ 361 h 921"/>
              <a:gd name="T26" fmla="*/ 645 w 1099"/>
              <a:gd name="T27" fmla="*/ 315 h 921"/>
              <a:gd name="T28" fmla="*/ 680 w 1099"/>
              <a:gd name="T29" fmla="*/ 245 h 921"/>
              <a:gd name="T30" fmla="*/ 676 w 1099"/>
              <a:gd name="T31" fmla="*/ 167 h 921"/>
              <a:gd name="T32" fmla="*/ 645 w 1099"/>
              <a:gd name="T33" fmla="*/ 128 h 921"/>
              <a:gd name="T34" fmla="*/ 548 w 1099"/>
              <a:gd name="T35" fmla="*/ 47 h 921"/>
              <a:gd name="T36" fmla="*/ 513 w 1099"/>
              <a:gd name="T37" fmla="*/ 23 h 921"/>
              <a:gd name="T38" fmla="*/ 497 w 1099"/>
              <a:gd name="T39" fmla="*/ 0 h 921"/>
              <a:gd name="T40" fmla="*/ 388 w 1099"/>
              <a:gd name="T41" fmla="*/ 8 h 921"/>
              <a:gd name="T42" fmla="*/ 346 w 1099"/>
              <a:gd name="T43" fmla="*/ 35 h 921"/>
              <a:gd name="T44" fmla="*/ 318 w 1099"/>
              <a:gd name="T45" fmla="*/ 54 h 921"/>
              <a:gd name="T46" fmla="*/ 322 w 1099"/>
              <a:gd name="T47" fmla="*/ 190 h 921"/>
              <a:gd name="T48" fmla="*/ 299 w 1099"/>
              <a:gd name="T49" fmla="*/ 268 h 921"/>
              <a:gd name="T50" fmla="*/ 264 w 1099"/>
              <a:gd name="T51" fmla="*/ 323 h 921"/>
              <a:gd name="T52" fmla="*/ 179 w 1099"/>
              <a:gd name="T53" fmla="*/ 369 h 921"/>
              <a:gd name="T54" fmla="*/ 109 w 1099"/>
              <a:gd name="T55" fmla="*/ 350 h 921"/>
              <a:gd name="T56" fmla="*/ 19 w 1099"/>
              <a:gd name="T57" fmla="*/ 303 h 921"/>
              <a:gd name="T58" fmla="*/ 15 w 1099"/>
              <a:gd name="T59" fmla="*/ 342 h 921"/>
              <a:gd name="T60" fmla="*/ 27 w 1099"/>
              <a:gd name="T61" fmla="*/ 385 h 921"/>
              <a:gd name="T62" fmla="*/ 4 w 1099"/>
              <a:gd name="T63" fmla="*/ 424 h 921"/>
              <a:gd name="T64" fmla="*/ 27 w 1099"/>
              <a:gd name="T65" fmla="*/ 451 h 921"/>
              <a:gd name="T66" fmla="*/ 113 w 1099"/>
              <a:gd name="T67" fmla="*/ 490 h 921"/>
              <a:gd name="T68" fmla="*/ 186 w 1099"/>
              <a:gd name="T69" fmla="*/ 556 h 921"/>
              <a:gd name="T70" fmla="*/ 175 w 1099"/>
              <a:gd name="T71" fmla="*/ 633 h 921"/>
              <a:gd name="T72" fmla="*/ 182 w 1099"/>
              <a:gd name="T73" fmla="*/ 707 h 921"/>
              <a:gd name="T74" fmla="*/ 171 w 1099"/>
              <a:gd name="T75" fmla="*/ 746 h 921"/>
              <a:gd name="T76" fmla="*/ 186 w 1099"/>
              <a:gd name="T77" fmla="*/ 765 h 921"/>
              <a:gd name="T78" fmla="*/ 233 w 1099"/>
              <a:gd name="T79" fmla="*/ 758 h 921"/>
              <a:gd name="T80" fmla="*/ 241 w 1099"/>
              <a:gd name="T81" fmla="*/ 824 h 921"/>
              <a:gd name="T82" fmla="*/ 268 w 1099"/>
              <a:gd name="T83" fmla="*/ 808 h 921"/>
              <a:gd name="T84" fmla="*/ 299 w 1099"/>
              <a:gd name="T85" fmla="*/ 777 h 921"/>
              <a:gd name="T86" fmla="*/ 326 w 1099"/>
              <a:gd name="T87" fmla="*/ 804 h 921"/>
              <a:gd name="T88" fmla="*/ 373 w 1099"/>
              <a:gd name="T89" fmla="*/ 804 h 921"/>
              <a:gd name="T90" fmla="*/ 373 w 1099"/>
              <a:gd name="T91" fmla="*/ 863 h 921"/>
              <a:gd name="T92" fmla="*/ 423 w 1099"/>
              <a:gd name="T93" fmla="*/ 909 h 921"/>
              <a:gd name="T94" fmla="*/ 474 w 1099"/>
              <a:gd name="T95" fmla="*/ 901 h 921"/>
              <a:gd name="T96" fmla="*/ 509 w 1099"/>
              <a:gd name="T97" fmla="*/ 870 h 921"/>
              <a:gd name="T98" fmla="*/ 544 w 1099"/>
              <a:gd name="T99" fmla="*/ 878 h 921"/>
              <a:gd name="T100" fmla="*/ 571 w 1099"/>
              <a:gd name="T101" fmla="*/ 878 h 921"/>
              <a:gd name="T102" fmla="*/ 602 w 1099"/>
              <a:gd name="T103" fmla="*/ 851 h 921"/>
              <a:gd name="T104" fmla="*/ 660 w 1099"/>
              <a:gd name="T105" fmla="*/ 773 h 921"/>
              <a:gd name="T106" fmla="*/ 719 w 1099"/>
              <a:gd name="T107" fmla="*/ 785 h 921"/>
              <a:gd name="T108" fmla="*/ 777 w 1099"/>
              <a:gd name="T109" fmla="*/ 851 h 921"/>
              <a:gd name="T110" fmla="*/ 804 w 1099"/>
              <a:gd name="T111" fmla="*/ 898 h 921"/>
              <a:gd name="T112" fmla="*/ 854 w 1099"/>
              <a:gd name="T113" fmla="*/ 894 h 921"/>
              <a:gd name="T114" fmla="*/ 889 w 1099"/>
              <a:gd name="T115" fmla="*/ 859 h 921"/>
              <a:gd name="T116" fmla="*/ 928 w 1099"/>
              <a:gd name="T117" fmla="*/ 890 h 921"/>
              <a:gd name="T118" fmla="*/ 967 w 1099"/>
              <a:gd name="T119" fmla="*/ 921 h 921"/>
              <a:gd name="T120" fmla="*/ 1018 w 1099"/>
              <a:gd name="T121" fmla="*/ 894 h 9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99" h="921">
                <a:moveTo>
                  <a:pt x="1018" y="894"/>
                </a:moveTo>
                <a:lnTo>
                  <a:pt x="1018" y="894"/>
                </a:lnTo>
                <a:lnTo>
                  <a:pt x="1029" y="878"/>
                </a:lnTo>
                <a:lnTo>
                  <a:pt x="1045" y="866"/>
                </a:lnTo>
                <a:lnTo>
                  <a:pt x="1072" y="851"/>
                </a:lnTo>
                <a:lnTo>
                  <a:pt x="1091" y="843"/>
                </a:lnTo>
                <a:lnTo>
                  <a:pt x="1099" y="843"/>
                </a:lnTo>
                <a:lnTo>
                  <a:pt x="1099" y="843"/>
                </a:lnTo>
                <a:lnTo>
                  <a:pt x="1068" y="820"/>
                </a:lnTo>
                <a:lnTo>
                  <a:pt x="1068" y="820"/>
                </a:lnTo>
                <a:lnTo>
                  <a:pt x="1060" y="812"/>
                </a:lnTo>
                <a:lnTo>
                  <a:pt x="1049" y="800"/>
                </a:lnTo>
                <a:lnTo>
                  <a:pt x="1037" y="785"/>
                </a:lnTo>
                <a:lnTo>
                  <a:pt x="1022" y="762"/>
                </a:lnTo>
                <a:lnTo>
                  <a:pt x="1010" y="734"/>
                </a:lnTo>
                <a:lnTo>
                  <a:pt x="998" y="695"/>
                </a:lnTo>
                <a:lnTo>
                  <a:pt x="987" y="653"/>
                </a:lnTo>
                <a:lnTo>
                  <a:pt x="987" y="653"/>
                </a:lnTo>
                <a:lnTo>
                  <a:pt x="987" y="633"/>
                </a:lnTo>
                <a:lnTo>
                  <a:pt x="979" y="591"/>
                </a:lnTo>
                <a:lnTo>
                  <a:pt x="975" y="591"/>
                </a:lnTo>
                <a:lnTo>
                  <a:pt x="909" y="598"/>
                </a:lnTo>
                <a:lnTo>
                  <a:pt x="886" y="579"/>
                </a:lnTo>
                <a:lnTo>
                  <a:pt x="862" y="575"/>
                </a:lnTo>
                <a:lnTo>
                  <a:pt x="843" y="567"/>
                </a:lnTo>
                <a:lnTo>
                  <a:pt x="839" y="556"/>
                </a:lnTo>
                <a:lnTo>
                  <a:pt x="839" y="556"/>
                </a:lnTo>
                <a:lnTo>
                  <a:pt x="835" y="540"/>
                </a:lnTo>
                <a:lnTo>
                  <a:pt x="831" y="528"/>
                </a:lnTo>
                <a:lnTo>
                  <a:pt x="816" y="513"/>
                </a:lnTo>
                <a:lnTo>
                  <a:pt x="800" y="501"/>
                </a:lnTo>
                <a:lnTo>
                  <a:pt x="796" y="501"/>
                </a:lnTo>
                <a:lnTo>
                  <a:pt x="796" y="501"/>
                </a:lnTo>
                <a:lnTo>
                  <a:pt x="792" y="501"/>
                </a:lnTo>
                <a:lnTo>
                  <a:pt x="781" y="497"/>
                </a:lnTo>
                <a:lnTo>
                  <a:pt x="777" y="490"/>
                </a:lnTo>
                <a:lnTo>
                  <a:pt x="773" y="482"/>
                </a:lnTo>
                <a:lnTo>
                  <a:pt x="769" y="470"/>
                </a:lnTo>
                <a:lnTo>
                  <a:pt x="769" y="451"/>
                </a:lnTo>
                <a:lnTo>
                  <a:pt x="769" y="451"/>
                </a:lnTo>
                <a:lnTo>
                  <a:pt x="765" y="427"/>
                </a:lnTo>
                <a:lnTo>
                  <a:pt x="761" y="416"/>
                </a:lnTo>
                <a:lnTo>
                  <a:pt x="753" y="404"/>
                </a:lnTo>
                <a:lnTo>
                  <a:pt x="746" y="400"/>
                </a:lnTo>
                <a:lnTo>
                  <a:pt x="722" y="400"/>
                </a:lnTo>
                <a:lnTo>
                  <a:pt x="707" y="400"/>
                </a:lnTo>
                <a:lnTo>
                  <a:pt x="695" y="400"/>
                </a:lnTo>
                <a:lnTo>
                  <a:pt x="695" y="400"/>
                </a:lnTo>
                <a:lnTo>
                  <a:pt x="680" y="392"/>
                </a:lnTo>
                <a:lnTo>
                  <a:pt x="668" y="385"/>
                </a:lnTo>
                <a:lnTo>
                  <a:pt x="656" y="373"/>
                </a:lnTo>
                <a:lnTo>
                  <a:pt x="645" y="361"/>
                </a:lnTo>
                <a:lnTo>
                  <a:pt x="641" y="350"/>
                </a:lnTo>
                <a:lnTo>
                  <a:pt x="637" y="334"/>
                </a:lnTo>
                <a:lnTo>
                  <a:pt x="637" y="323"/>
                </a:lnTo>
                <a:lnTo>
                  <a:pt x="645" y="315"/>
                </a:lnTo>
                <a:lnTo>
                  <a:pt x="645" y="315"/>
                </a:lnTo>
                <a:lnTo>
                  <a:pt x="660" y="295"/>
                </a:lnTo>
                <a:lnTo>
                  <a:pt x="672" y="272"/>
                </a:lnTo>
                <a:lnTo>
                  <a:pt x="680" y="245"/>
                </a:lnTo>
                <a:lnTo>
                  <a:pt x="684" y="206"/>
                </a:lnTo>
                <a:lnTo>
                  <a:pt x="684" y="206"/>
                </a:lnTo>
                <a:lnTo>
                  <a:pt x="680" y="183"/>
                </a:lnTo>
                <a:lnTo>
                  <a:pt x="676" y="167"/>
                </a:lnTo>
                <a:lnTo>
                  <a:pt x="664" y="144"/>
                </a:lnTo>
                <a:lnTo>
                  <a:pt x="652" y="132"/>
                </a:lnTo>
                <a:lnTo>
                  <a:pt x="645" y="128"/>
                </a:lnTo>
                <a:lnTo>
                  <a:pt x="645" y="128"/>
                </a:lnTo>
                <a:lnTo>
                  <a:pt x="606" y="89"/>
                </a:lnTo>
                <a:lnTo>
                  <a:pt x="571" y="62"/>
                </a:lnTo>
                <a:lnTo>
                  <a:pt x="559" y="51"/>
                </a:lnTo>
                <a:lnTo>
                  <a:pt x="548" y="47"/>
                </a:lnTo>
                <a:lnTo>
                  <a:pt x="548" y="47"/>
                </a:lnTo>
                <a:lnTo>
                  <a:pt x="536" y="43"/>
                </a:lnTo>
                <a:lnTo>
                  <a:pt x="528" y="35"/>
                </a:lnTo>
                <a:lnTo>
                  <a:pt x="513" y="23"/>
                </a:lnTo>
                <a:lnTo>
                  <a:pt x="501" y="8"/>
                </a:lnTo>
                <a:lnTo>
                  <a:pt x="497" y="0"/>
                </a:lnTo>
                <a:lnTo>
                  <a:pt x="497" y="0"/>
                </a:lnTo>
                <a:lnTo>
                  <a:pt x="497" y="0"/>
                </a:lnTo>
                <a:lnTo>
                  <a:pt x="493" y="0"/>
                </a:lnTo>
                <a:lnTo>
                  <a:pt x="388" y="0"/>
                </a:lnTo>
                <a:lnTo>
                  <a:pt x="388" y="0"/>
                </a:lnTo>
                <a:lnTo>
                  <a:pt x="388" y="8"/>
                </a:lnTo>
                <a:lnTo>
                  <a:pt x="377" y="23"/>
                </a:lnTo>
                <a:lnTo>
                  <a:pt x="369" y="31"/>
                </a:lnTo>
                <a:lnTo>
                  <a:pt x="357" y="35"/>
                </a:lnTo>
                <a:lnTo>
                  <a:pt x="346" y="35"/>
                </a:lnTo>
                <a:lnTo>
                  <a:pt x="322" y="31"/>
                </a:lnTo>
                <a:lnTo>
                  <a:pt x="322" y="31"/>
                </a:lnTo>
                <a:lnTo>
                  <a:pt x="322" y="35"/>
                </a:lnTo>
                <a:lnTo>
                  <a:pt x="318" y="54"/>
                </a:lnTo>
                <a:lnTo>
                  <a:pt x="315" y="97"/>
                </a:lnTo>
                <a:lnTo>
                  <a:pt x="326" y="163"/>
                </a:lnTo>
                <a:lnTo>
                  <a:pt x="326" y="163"/>
                </a:lnTo>
                <a:lnTo>
                  <a:pt x="322" y="190"/>
                </a:lnTo>
                <a:lnTo>
                  <a:pt x="318" y="210"/>
                </a:lnTo>
                <a:lnTo>
                  <a:pt x="311" y="222"/>
                </a:lnTo>
                <a:lnTo>
                  <a:pt x="303" y="229"/>
                </a:lnTo>
                <a:lnTo>
                  <a:pt x="299" y="268"/>
                </a:lnTo>
                <a:lnTo>
                  <a:pt x="299" y="284"/>
                </a:lnTo>
                <a:lnTo>
                  <a:pt x="299" y="284"/>
                </a:lnTo>
                <a:lnTo>
                  <a:pt x="283" y="303"/>
                </a:lnTo>
                <a:lnTo>
                  <a:pt x="264" y="323"/>
                </a:lnTo>
                <a:lnTo>
                  <a:pt x="241" y="342"/>
                </a:lnTo>
                <a:lnTo>
                  <a:pt x="214" y="358"/>
                </a:lnTo>
                <a:lnTo>
                  <a:pt x="198" y="365"/>
                </a:lnTo>
                <a:lnTo>
                  <a:pt x="179" y="369"/>
                </a:lnTo>
                <a:lnTo>
                  <a:pt x="163" y="369"/>
                </a:lnTo>
                <a:lnTo>
                  <a:pt x="144" y="365"/>
                </a:lnTo>
                <a:lnTo>
                  <a:pt x="128" y="361"/>
                </a:lnTo>
                <a:lnTo>
                  <a:pt x="109" y="350"/>
                </a:lnTo>
                <a:lnTo>
                  <a:pt x="109" y="350"/>
                </a:lnTo>
                <a:lnTo>
                  <a:pt x="50" y="315"/>
                </a:lnTo>
                <a:lnTo>
                  <a:pt x="23" y="299"/>
                </a:lnTo>
                <a:lnTo>
                  <a:pt x="19" y="303"/>
                </a:lnTo>
                <a:lnTo>
                  <a:pt x="15" y="307"/>
                </a:lnTo>
                <a:lnTo>
                  <a:pt x="15" y="326"/>
                </a:lnTo>
                <a:lnTo>
                  <a:pt x="15" y="326"/>
                </a:lnTo>
                <a:lnTo>
                  <a:pt x="15" y="342"/>
                </a:lnTo>
                <a:lnTo>
                  <a:pt x="19" y="350"/>
                </a:lnTo>
                <a:lnTo>
                  <a:pt x="27" y="365"/>
                </a:lnTo>
                <a:lnTo>
                  <a:pt x="27" y="373"/>
                </a:lnTo>
                <a:lnTo>
                  <a:pt x="27" y="385"/>
                </a:lnTo>
                <a:lnTo>
                  <a:pt x="23" y="392"/>
                </a:lnTo>
                <a:lnTo>
                  <a:pt x="12" y="408"/>
                </a:lnTo>
                <a:lnTo>
                  <a:pt x="12" y="408"/>
                </a:lnTo>
                <a:lnTo>
                  <a:pt x="4" y="424"/>
                </a:lnTo>
                <a:lnTo>
                  <a:pt x="0" y="431"/>
                </a:lnTo>
                <a:lnTo>
                  <a:pt x="4" y="439"/>
                </a:lnTo>
                <a:lnTo>
                  <a:pt x="8" y="447"/>
                </a:lnTo>
                <a:lnTo>
                  <a:pt x="27" y="451"/>
                </a:lnTo>
                <a:lnTo>
                  <a:pt x="43" y="462"/>
                </a:lnTo>
                <a:lnTo>
                  <a:pt x="43" y="462"/>
                </a:lnTo>
                <a:lnTo>
                  <a:pt x="81" y="478"/>
                </a:lnTo>
                <a:lnTo>
                  <a:pt x="113" y="490"/>
                </a:lnTo>
                <a:lnTo>
                  <a:pt x="140" y="505"/>
                </a:lnTo>
                <a:lnTo>
                  <a:pt x="167" y="528"/>
                </a:lnTo>
                <a:lnTo>
                  <a:pt x="179" y="540"/>
                </a:lnTo>
                <a:lnTo>
                  <a:pt x="186" y="556"/>
                </a:lnTo>
                <a:lnTo>
                  <a:pt x="190" y="571"/>
                </a:lnTo>
                <a:lnTo>
                  <a:pt x="190" y="591"/>
                </a:lnTo>
                <a:lnTo>
                  <a:pt x="186" y="610"/>
                </a:lnTo>
                <a:lnTo>
                  <a:pt x="175" y="633"/>
                </a:lnTo>
                <a:lnTo>
                  <a:pt x="171" y="688"/>
                </a:lnTo>
                <a:lnTo>
                  <a:pt x="171" y="688"/>
                </a:lnTo>
                <a:lnTo>
                  <a:pt x="175" y="692"/>
                </a:lnTo>
                <a:lnTo>
                  <a:pt x="182" y="707"/>
                </a:lnTo>
                <a:lnTo>
                  <a:pt x="186" y="715"/>
                </a:lnTo>
                <a:lnTo>
                  <a:pt x="186" y="723"/>
                </a:lnTo>
                <a:lnTo>
                  <a:pt x="182" y="734"/>
                </a:lnTo>
                <a:lnTo>
                  <a:pt x="171" y="746"/>
                </a:lnTo>
                <a:lnTo>
                  <a:pt x="171" y="746"/>
                </a:lnTo>
                <a:lnTo>
                  <a:pt x="175" y="754"/>
                </a:lnTo>
                <a:lnTo>
                  <a:pt x="179" y="762"/>
                </a:lnTo>
                <a:lnTo>
                  <a:pt x="186" y="765"/>
                </a:lnTo>
                <a:lnTo>
                  <a:pt x="194" y="769"/>
                </a:lnTo>
                <a:lnTo>
                  <a:pt x="206" y="765"/>
                </a:lnTo>
                <a:lnTo>
                  <a:pt x="221" y="758"/>
                </a:lnTo>
                <a:lnTo>
                  <a:pt x="233" y="758"/>
                </a:lnTo>
                <a:lnTo>
                  <a:pt x="237" y="812"/>
                </a:lnTo>
                <a:lnTo>
                  <a:pt x="237" y="812"/>
                </a:lnTo>
                <a:lnTo>
                  <a:pt x="241" y="820"/>
                </a:lnTo>
                <a:lnTo>
                  <a:pt x="241" y="824"/>
                </a:lnTo>
                <a:lnTo>
                  <a:pt x="245" y="828"/>
                </a:lnTo>
                <a:lnTo>
                  <a:pt x="252" y="828"/>
                </a:lnTo>
                <a:lnTo>
                  <a:pt x="260" y="824"/>
                </a:lnTo>
                <a:lnTo>
                  <a:pt x="268" y="808"/>
                </a:lnTo>
                <a:lnTo>
                  <a:pt x="283" y="785"/>
                </a:lnTo>
                <a:lnTo>
                  <a:pt x="283" y="785"/>
                </a:lnTo>
                <a:lnTo>
                  <a:pt x="287" y="781"/>
                </a:lnTo>
                <a:lnTo>
                  <a:pt x="299" y="777"/>
                </a:lnTo>
                <a:lnTo>
                  <a:pt x="307" y="777"/>
                </a:lnTo>
                <a:lnTo>
                  <a:pt x="315" y="781"/>
                </a:lnTo>
                <a:lnTo>
                  <a:pt x="318" y="789"/>
                </a:lnTo>
                <a:lnTo>
                  <a:pt x="326" y="804"/>
                </a:lnTo>
                <a:lnTo>
                  <a:pt x="365" y="800"/>
                </a:lnTo>
                <a:lnTo>
                  <a:pt x="365" y="800"/>
                </a:lnTo>
                <a:lnTo>
                  <a:pt x="369" y="800"/>
                </a:lnTo>
                <a:lnTo>
                  <a:pt x="373" y="804"/>
                </a:lnTo>
                <a:lnTo>
                  <a:pt x="373" y="820"/>
                </a:lnTo>
                <a:lnTo>
                  <a:pt x="365" y="843"/>
                </a:lnTo>
                <a:lnTo>
                  <a:pt x="365" y="843"/>
                </a:lnTo>
                <a:lnTo>
                  <a:pt x="373" y="863"/>
                </a:lnTo>
                <a:lnTo>
                  <a:pt x="381" y="878"/>
                </a:lnTo>
                <a:lnTo>
                  <a:pt x="396" y="894"/>
                </a:lnTo>
                <a:lnTo>
                  <a:pt x="412" y="905"/>
                </a:lnTo>
                <a:lnTo>
                  <a:pt x="423" y="909"/>
                </a:lnTo>
                <a:lnTo>
                  <a:pt x="435" y="913"/>
                </a:lnTo>
                <a:lnTo>
                  <a:pt x="447" y="913"/>
                </a:lnTo>
                <a:lnTo>
                  <a:pt x="458" y="909"/>
                </a:lnTo>
                <a:lnTo>
                  <a:pt x="474" y="901"/>
                </a:lnTo>
                <a:lnTo>
                  <a:pt x="489" y="890"/>
                </a:lnTo>
                <a:lnTo>
                  <a:pt x="489" y="890"/>
                </a:lnTo>
                <a:lnTo>
                  <a:pt x="493" y="886"/>
                </a:lnTo>
                <a:lnTo>
                  <a:pt x="509" y="870"/>
                </a:lnTo>
                <a:lnTo>
                  <a:pt x="517" y="866"/>
                </a:lnTo>
                <a:lnTo>
                  <a:pt x="528" y="866"/>
                </a:lnTo>
                <a:lnTo>
                  <a:pt x="536" y="866"/>
                </a:lnTo>
                <a:lnTo>
                  <a:pt x="544" y="878"/>
                </a:lnTo>
                <a:lnTo>
                  <a:pt x="544" y="878"/>
                </a:lnTo>
                <a:lnTo>
                  <a:pt x="551" y="882"/>
                </a:lnTo>
                <a:lnTo>
                  <a:pt x="555" y="882"/>
                </a:lnTo>
                <a:lnTo>
                  <a:pt x="571" y="878"/>
                </a:lnTo>
                <a:lnTo>
                  <a:pt x="586" y="863"/>
                </a:lnTo>
                <a:lnTo>
                  <a:pt x="598" y="855"/>
                </a:lnTo>
                <a:lnTo>
                  <a:pt x="602" y="851"/>
                </a:lnTo>
                <a:lnTo>
                  <a:pt x="602" y="851"/>
                </a:lnTo>
                <a:lnTo>
                  <a:pt x="618" y="820"/>
                </a:lnTo>
                <a:lnTo>
                  <a:pt x="633" y="800"/>
                </a:lnTo>
                <a:lnTo>
                  <a:pt x="645" y="785"/>
                </a:lnTo>
                <a:lnTo>
                  <a:pt x="660" y="773"/>
                </a:lnTo>
                <a:lnTo>
                  <a:pt x="676" y="773"/>
                </a:lnTo>
                <a:lnTo>
                  <a:pt x="691" y="773"/>
                </a:lnTo>
                <a:lnTo>
                  <a:pt x="707" y="777"/>
                </a:lnTo>
                <a:lnTo>
                  <a:pt x="719" y="785"/>
                </a:lnTo>
                <a:lnTo>
                  <a:pt x="742" y="804"/>
                </a:lnTo>
                <a:lnTo>
                  <a:pt x="761" y="824"/>
                </a:lnTo>
                <a:lnTo>
                  <a:pt x="777" y="851"/>
                </a:lnTo>
                <a:lnTo>
                  <a:pt x="777" y="851"/>
                </a:lnTo>
                <a:lnTo>
                  <a:pt x="777" y="863"/>
                </a:lnTo>
                <a:lnTo>
                  <a:pt x="785" y="874"/>
                </a:lnTo>
                <a:lnTo>
                  <a:pt x="792" y="886"/>
                </a:lnTo>
                <a:lnTo>
                  <a:pt x="804" y="898"/>
                </a:lnTo>
                <a:lnTo>
                  <a:pt x="816" y="905"/>
                </a:lnTo>
                <a:lnTo>
                  <a:pt x="831" y="909"/>
                </a:lnTo>
                <a:lnTo>
                  <a:pt x="843" y="905"/>
                </a:lnTo>
                <a:lnTo>
                  <a:pt x="854" y="894"/>
                </a:lnTo>
                <a:lnTo>
                  <a:pt x="854" y="894"/>
                </a:lnTo>
                <a:lnTo>
                  <a:pt x="870" y="874"/>
                </a:lnTo>
                <a:lnTo>
                  <a:pt x="882" y="863"/>
                </a:lnTo>
                <a:lnTo>
                  <a:pt x="889" y="859"/>
                </a:lnTo>
                <a:lnTo>
                  <a:pt x="897" y="859"/>
                </a:lnTo>
                <a:lnTo>
                  <a:pt x="905" y="863"/>
                </a:lnTo>
                <a:lnTo>
                  <a:pt x="913" y="870"/>
                </a:lnTo>
                <a:lnTo>
                  <a:pt x="928" y="890"/>
                </a:lnTo>
                <a:lnTo>
                  <a:pt x="928" y="890"/>
                </a:lnTo>
                <a:lnTo>
                  <a:pt x="948" y="913"/>
                </a:lnTo>
                <a:lnTo>
                  <a:pt x="955" y="917"/>
                </a:lnTo>
                <a:lnTo>
                  <a:pt x="967" y="921"/>
                </a:lnTo>
                <a:lnTo>
                  <a:pt x="979" y="921"/>
                </a:lnTo>
                <a:lnTo>
                  <a:pt x="990" y="917"/>
                </a:lnTo>
                <a:lnTo>
                  <a:pt x="1002" y="909"/>
                </a:lnTo>
                <a:lnTo>
                  <a:pt x="1018" y="894"/>
                </a:lnTo>
                <a:lnTo>
                  <a:pt x="1018" y="894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7979186" y="2021170"/>
            <a:ext cx="812800" cy="598488"/>
          </a:xfrm>
          <a:custGeom>
            <a:avLst/>
            <a:gdLst>
              <a:gd name="T0" fmla="*/ 124 w 512"/>
              <a:gd name="T1" fmla="*/ 350 h 377"/>
              <a:gd name="T2" fmla="*/ 112 w 512"/>
              <a:gd name="T3" fmla="*/ 342 h 377"/>
              <a:gd name="T4" fmla="*/ 89 w 512"/>
              <a:gd name="T5" fmla="*/ 315 h 377"/>
              <a:gd name="T6" fmla="*/ 62 w 512"/>
              <a:gd name="T7" fmla="*/ 260 h 377"/>
              <a:gd name="T8" fmla="*/ 39 w 512"/>
              <a:gd name="T9" fmla="*/ 183 h 377"/>
              <a:gd name="T10" fmla="*/ 39 w 512"/>
              <a:gd name="T11" fmla="*/ 144 h 377"/>
              <a:gd name="T12" fmla="*/ 19 w 512"/>
              <a:gd name="T13" fmla="*/ 78 h 377"/>
              <a:gd name="T14" fmla="*/ 4 w 512"/>
              <a:gd name="T15" fmla="*/ 47 h 377"/>
              <a:gd name="T16" fmla="*/ 0 w 512"/>
              <a:gd name="T17" fmla="*/ 16 h 377"/>
              <a:gd name="T18" fmla="*/ 19 w 512"/>
              <a:gd name="T19" fmla="*/ 0 h 377"/>
              <a:gd name="T20" fmla="*/ 66 w 512"/>
              <a:gd name="T21" fmla="*/ 12 h 377"/>
              <a:gd name="T22" fmla="*/ 97 w 512"/>
              <a:gd name="T23" fmla="*/ 35 h 377"/>
              <a:gd name="T24" fmla="*/ 143 w 512"/>
              <a:gd name="T25" fmla="*/ 74 h 377"/>
              <a:gd name="T26" fmla="*/ 167 w 512"/>
              <a:gd name="T27" fmla="*/ 82 h 377"/>
              <a:gd name="T28" fmla="*/ 256 w 512"/>
              <a:gd name="T29" fmla="*/ 82 h 377"/>
              <a:gd name="T30" fmla="*/ 272 w 512"/>
              <a:gd name="T31" fmla="*/ 82 h 377"/>
              <a:gd name="T32" fmla="*/ 314 w 512"/>
              <a:gd name="T33" fmla="*/ 117 h 377"/>
              <a:gd name="T34" fmla="*/ 373 w 512"/>
              <a:gd name="T35" fmla="*/ 183 h 377"/>
              <a:gd name="T36" fmla="*/ 408 w 512"/>
              <a:gd name="T37" fmla="*/ 225 h 377"/>
              <a:gd name="T38" fmla="*/ 435 w 512"/>
              <a:gd name="T39" fmla="*/ 245 h 377"/>
              <a:gd name="T40" fmla="*/ 481 w 512"/>
              <a:gd name="T41" fmla="*/ 253 h 377"/>
              <a:gd name="T42" fmla="*/ 509 w 512"/>
              <a:gd name="T43" fmla="*/ 249 h 377"/>
              <a:gd name="T44" fmla="*/ 509 w 512"/>
              <a:gd name="T45" fmla="*/ 326 h 377"/>
              <a:gd name="T46" fmla="*/ 505 w 512"/>
              <a:gd name="T47" fmla="*/ 354 h 377"/>
              <a:gd name="T48" fmla="*/ 493 w 512"/>
              <a:gd name="T49" fmla="*/ 350 h 377"/>
              <a:gd name="T50" fmla="*/ 485 w 512"/>
              <a:gd name="T51" fmla="*/ 354 h 377"/>
              <a:gd name="T52" fmla="*/ 454 w 512"/>
              <a:gd name="T53" fmla="*/ 357 h 377"/>
              <a:gd name="T54" fmla="*/ 357 w 512"/>
              <a:gd name="T55" fmla="*/ 357 h 377"/>
              <a:gd name="T56" fmla="*/ 310 w 512"/>
              <a:gd name="T57" fmla="*/ 377 h 377"/>
              <a:gd name="T58" fmla="*/ 291 w 512"/>
              <a:gd name="T59" fmla="*/ 346 h 377"/>
              <a:gd name="T60" fmla="*/ 264 w 512"/>
              <a:gd name="T61" fmla="*/ 319 h 377"/>
              <a:gd name="T62" fmla="*/ 241 w 512"/>
              <a:gd name="T63" fmla="*/ 315 h 377"/>
              <a:gd name="T64" fmla="*/ 221 w 512"/>
              <a:gd name="T65" fmla="*/ 323 h 377"/>
              <a:gd name="T66" fmla="*/ 213 w 512"/>
              <a:gd name="T67" fmla="*/ 334 h 377"/>
              <a:gd name="T68" fmla="*/ 171 w 512"/>
              <a:gd name="T69" fmla="*/ 369 h 377"/>
              <a:gd name="T70" fmla="*/ 155 w 512"/>
              <a:gd name="T71" fmla="*/ 373 h 377"/>
              <a:gd name="T72" fmla="*/ 159 w 512"/>
              <a:gd name="T73" fmla="*/ 373 h 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12" h="377">
                <a:moveTo>
                  <a:pt x="159" y="373"/>
                </a:moveTo>
                <a:lnTo>
                  <a:pt x="124" y="350"/>
                </a:lnTo>
                <a:lnTo>
                  <a:pt x="124" y="350"/>
                </a:lnTo>
                <a:lnTo>
                  <a:pt x="112" y="342"/>
                </a:lnTo>
                <a:lnTo>
                  <a:pt x="101" y="330"/>
                </a:lnTo>
                <a:lnTo>
                  <a:pt x="89" y="315"/>
                </a:lnTo>
                <a:lnTo>
                  <a:pt x="74" y="291"/>
                </a:lnTo>
                <a:lnTo>
                  <a:pt x="62" y="260"/>
                </a:lnTo>
                <a:lnTo>
                  <a:pt x="50" y="225"/>
                </a:lnTo>
                <a:lnTo>
                  <a:pt x="39" y="183"/>
                </a:lnTo>
                <a:lnTo>
                  <a:pt x="39" y="183"/>
                </a:lnTo>
                <a:lnTo>
                  <a:pt x="39" y="144"/>
                </a:lnTo>
                <a:lnTo>
                  <a:pt x="31" y="109"/>
                </a:lnTo>
                <a:lnTo>
                  <a:pt x="19" y="78"/>
                </a:lnTo>
                <a:lnTo>
                  <a:pt x="19" y="78"/>
                </a:lnTo>
                <a:lnTo>
                  <a:pt x="4" y="47"/>
                </a:lnTo>
                <a:lnTo>
                  <a:pt x="0" y="31"/>
                </a:lnTo>
                <a:lnTo>
                  <a:pt x="0" y="16"/>
                </a:lnTo>
                <a:lnTo>
                  <a:pt x="7" y="8"/>
                </a:lnTo>
                <a:lnTo>
                  <a:pt x="19" y="0"/>
                </a:lnTo>
                <a:lnTo>
                  <a:pt x="35" y="0"/>
                </a:lnTo>
                <a:lnTo>
                  <a:pt x="66" y="12"/>
                </a:lnTo>
                <a:lnTo>
                  <a:pt x="66" y="12"/>
                </a:lnTo>
                <a:lnTo>
                  <a:pt x="97" y="35"/>
                </a:lnTo>
                <a:lnTo>
                  <a:pt x="143" y="74"/>
                </a:lnTo>
                <a:lnTo>
                  <a:pt x="143" y="74"/>
                </a:lnTo>
                <a:lnTo>
                  <a:pt x="155" y="82"/>
                </a:lnTo>
                <a:lnTo>
                  <a:pt x="167" y="82"/>
                </a:lnTo>
                <a:lnTo>
                  <a:pt x="198" y="86"/>
                </a:lnTo>
                <a:lnTo>
                  <a:pt x="256" y="82"/>
                </a:lnTo>
                <a:lnTo>
                  <a:pt x="256" y="82"/>
                </a:lnTo>
                <a:lnTo>
                  <a:pt x="272" y="82"/>
                </a:lnTo>
                <a:lnTo>
                  <a:pt x="283" y="89"/>
                </a:lnTo>
                <a:lnTo>
                  <a:pt x="314" y="117"/>
                </a:lnTo>
                <a:lnTo>
                  <a:pt x="373" y="183"/>
                </a:lnTo>
                <a:lnTo>
                  <a:pt x="373" y="183"/>
                </a:lnTo>
                <a:lnTo>
                  <a:pt x="396" y="214"/>
                </a:lnTo>
                <a:lnTo>
                  <a:pt x="408" y="225"/>
                </a:lnTo>
                <a:lnTo>
                  <a:pt x="419" y="237"/>
                </a:lnTo>
                <a:lnTo>
                  <a:pt x="435" y="245"/>
                </a:lnTo>
                <a:lnTo>
                  <a:pt x="454" y="253"/>
                </a:lnTo>
                <a:lnTo>
                  <a:pt x="481" y="253"/>
                </a:lnTo>
                <a:lnTo>
                  <a:pt x="509" y="249"/>
                </a:lnTo>
                <a:lnTo>
                  <a:pt x="509" y="249"/>
                </a:lnTo>
                <a:lnTo>
                  <a:pt x="512" y="291"/>
                </a:lnTo>
                <a:lnTo>
                  <a:pt x="509" y="326"/>
                </a:lnTo>
                <a:lnTo>
                  <a:pt x="505" y="350"/>
                </a:lnTo>
                <a:lnTo>
                  <a:pt x="505" y="354"/>
                </a:lnTo>
                <a:lnTo>
                  <a:pt x="505" y="354"/>
                </a:lnTo>
                <a:lnTo>
                  <a:pt x="493" y="350"/>
                </a:lnTo>
                <a:lnTo>
                  <a:pt x="485" y="354"/>
                </a:lnTo>
                <a:lnTo>
                  <a:pt x="485" y="354"/>
                </a:lnTo>
                <a:lnTo>
                  <a:pt x="474" y="357"/>
                </a:lnTo>
                <a:lnTo>
                  <a:pt x="454" y="357"/>
                </a:lnTo>
                <a:lnTo>
                  <a:pt x="411" y="361"/>
                </a:lnTo>
                <a:lnTo>
                  <a:pt x="357" y="357"/>
                </a:lnTo>
                <a:lnTo>
                  <a:pt x="310" y="377"/>
                </a:lnTo>
                <a:lnTo>
                  <a:pt x="310" y="377"/>
                </a:lnTo>
                <a:lnTo>
                  <a:pt x="303" y="361"/>
                </a:lnTo>
                <a:lnTo>
                  <a:pt x="291" y="346"/>
                </a:lnTo>
                <a:lnTo>
                  <a:pt x="279" y="330"/>
                </a:lnTo>
                <a:lnTo>
                  <a:pt x="264" y="319"/>
                </a:lnTo>
                <a:lnTo>
                  <a:pt x="248" y="315"/>
                </a:lnTo>
                <a:lnTo>
                  <a:pt x="241" y="315"/>
                </a:lnTo>
                <a:lnTo>
                  <a:pt x="233" y="319"/>
                </a:lnTo>
                <a:lnTo>
                  <a:pt x="221" y="323"/>
                </a:lnTo>
                <a:lnTo>
                  <a:pt x="213" y="334"/>
                </a:lnTo>
                <a:lnTo>
                  <a:pt x="213" y="334"/>
                </a:lnTo>
                <a:lnTo>
                  <a:pt x="182" y="365"/>
                </a:lnTo>
                <a:lnTo>
                  <a:pt x="171" y="369"/>
                </a:lnTo>
                <a:lnTo>
                  <a:pt x="163" y="373"/>
                </a:lnTo>
                <a:lnTo>
                  <a:pt x="155" y="373"/>
                </a:lnTo>
                <a:lnTo>
                  <a:pt x="155" y="369"/>
                </a:lnTo>
                <a:lnTo>
                  <a:pt x="159" y="373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7979186" y="2021170"/>
            <a:ext cx="812800" cy="598488"/>
          </a:xfrm>
          <a:custGeom>
            <a:avLst/>
            <a:gdLst>
              <a:gd name="T0" fmla="*/ 124 w 512"/>
              <a:gd name="T1" fmla="*/ 350 h 377"/>
              <a:gd name="T2" fmla="*/ 112 w 512"/>
              <a:gd name="T3" fmla="*/ 342 h 377"/>
              <a:gd name="T4" fmla="*/ 89 w 512"/>
              <a:gd name="T5" fmla="*/ 315 h 377"/>
              <a:gd name="T6" fmla="*/ 62 w 512"/>
              <a:gd name="T7" fmla="*/ 260 h 377"/>
              <a:gd name="T8" fmla="*/ 39 w 512"/>
              <a:gd name="T9" fmla="*/ 183 h 377"/>
              <a:gd name="T10" fmla="*/ 39 w 512"/>
              <a:gd name="T11" fmla="*/ 144 h 377"/>
              <a:gd name="T12" fmla="*/ 19 w 512"/>
              <a:gd name="T13" fmla="*/ 78 h 377"/>
              <a:gd name="T14" fmla="*/ 4 w 512"/>
              <a:gd name="T15" fmla="*/ 47 h 377"/>
              <a:gd name="T16" fmla="*/ 0 w 512"/>
              <a:gd name="T17" fmla="*/ 16 h 377"/>
              <a:gd name="T18" fmla="*/ 19 w 512"/>
              <a:gd name="T19" fmla="*/ 0 h 377"/>
              <a:gd name="T20" fmla="*/ 66 w 512"/>
              <a:gd name="T21" fmla="*/ 12 h 377"/>
              <a:gd name="T22" fmla="*/ 97 w 512"/>
              <a:gd name="T23" fmla="*/ 35 h 377"/>
              <a:gd name="T24" fmla="*/ 143 w 512"/>
              <a:gd name="T25" fmla="*/ 74 h 377"/>
              <a:gd name="T26" fmla="*/ 167 w 512"/>
              <a:gd name="T27" fmla="*/ 82 h 377"/>
              <a:gd name="T28" fmla="*/ 256 w 512"/>
              <a:gd name="T29" fmla="*/ 82 h 377"/>
              <a:gd name="T30" fmla="*/ 272 w 512"/>
              <a:gd name="T31" fmla="*/ 82 h 377"/>
              <a:gd name="T32" fmla="*/ 314 w 512"/>
              <a:gd name="T33" fmla="*/ 117 h 377"/>
              <a:gd name="T34" fmla="*/ 373 w 512"/>
              <a:gd name="T35" fmla="*/ 183 h 377"/>
              <a:gd name="T36" fmla="*/ 408 w 512"/>
              <a:gd name="T37" fmla="*/ 225 h 377"/>
              <a:gd name="T38" fmla="*/ 435 w 512"/>
              <a:gd name="T39" fmla="*/ 245 h 377"/>
              <a:gd name="T40" fmla="*/ 481 w 512"/>
              <a:gd name="T41" fmla="*/ 253 h 377"/>
              <a:gd name="T42" fmla="*/ 509 w 512"/>
              <a:gd name="T43" fmla="*/ 249 h 377"/>
              <a:gd name="T44" fmla="*/ 509 w 512"/>
              <a:gd name="T45" fmla="*/ 326 h 377"/>
              <a:gd name="T46" fmla="*/ 505 w 512"/>
              <a:gd name="T47" fmla="*/ 354 h 377"/>
              <a:gd name="T48" fmla="*/ 493 w 512"/>
              <a:gd name="T49" fmla="*/ 350 h 377"/>
              <a:gd name="T50" fmla="*/ 485 w 512"/>
              <a:gd name="T51" fmla="*/ 354 h 377"/>
              <a:gd name="T52" fmla="*/ 454 w 512"/>
              <a:gd name="T53" fmla="*/ 357 h 377"/>
              <a:gd name="T54" fmla="*/ 357 w 512"/>
              <a:gd name="T55" fmla="*/ 357 h 377"/>
              <a:gd name="T56" fmla="*/ 310 w 512"/>
              <a:gd name="T57" fmla="*/ 377 h 377"/>
              <a:gd name="T58" fmla="*/ 291 w 512"/>
              <a:gd name="T59" fmla="*/ 346 h 377"/>
              <a:gd name="T60" fmla="*/ 264 w 512"/>
              <a:gd name="T61" fmla="*/ 319 h 377"/>
              <a:gd name="T62" fmla="*/ 241 w 512"/>
              <a:gd name="T63" fmla="*/ 315 h 377"/>
              <a:gd name="T64" fmla="*/ 221 w 512"/>
              <a:gd name="T65" fmla="*/ 323 h 377"/>
              <a:gd name="T66" fmla="*/ 213 w 512"/>
              <a:gd name="T67" fmla="*/ 334 h 377"/>
              <a:gd name="T68" fmla="*/ 171 w 512"/>
              <a:gd name="T69" fmla="*/ 369 h 377"/>
              <a:gd name="T70" fmla="*/ 155 w 512"/>
              <a:gd name="T71" fmla="*/ 373 h 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2" h="377">
                <a:moveTo>
                  <a:pt x="159" y="373"/>
                </a:moveTo>
                <a:lnTo>
                  <a:pt x="124" y="350"/>
                </a:lnTo>
                <a:lnTo>
                  <a:pt x="124" y="350"/>
                </a:lnTo>
                <a:lnTo>
                  <a:pt x="112" y="342"/>
                </a:lnTo>
                <a:lnTo>
                  <a:pt x="101" y="330"/>
                </a:lnTo>
                <a:lnTo>
                  <a:pt x="89" y="315"/>
                </a:lnTo>
                <a:lnTo>
                  <a:pt x="74" y="291"/>
                </a:lnTo>
                <a:lnTo>
                  <a:pt x="62" y="260"/>
                </a:lnTo>
                <a:lnTo>
                  <a:pt x="50" y="225"/>
                </a:lnTo>
                <a:lnTo>
                  <a:pt x="39" y="183"/>
                </a:lnTo>
                <a:lnTo>
                  <a:pt x="39" y="183"/>
                </a:lnTo>
                <a:lnTo>
                  <a:pt x="39" y="144"/>
                </a:lnTo>
                <a:lnTo>
                  <a:pt x="31" y="109"/>
                </a:lnTo>
                <a:lnTo>
                  <a:pt x="19" y="78"/>
                </a:lnTo>
                <a:lnTo>
                  <a:pt x="19" y="78"/>
                </a:lnTo>
                <a:lnTo>
                  <a:pt x="4" y="47"/>
                </a:lnTo>
                <a:lnTo>
                  <a:pt x="0" y="31"/>
                </a:lnTo>
                <a:lnTo>
                  <a:pt x="0" y="16"/>
                </a:lnTo>
                <a:lnTo>
                  <a:pt x="7" y="8"/>
                </a:lnTo>
                <a:lnTo>
                  <a:pt x="19" y="0"/>
                </a:lnTo>
                <a:lnTo>
                  <a:pt x="35" y="0"/>
                </a:lnTo>
                <a:lnTo>
                  <a:pt x="66" y="12"/>
                </a:lnTo>
                <a:lnTo>
                  <a:pt x="66" y="12"/>
                </a:lnTo>
                <a:lnTo>
                  <a:pt x="97" y="35"/>
                </a:lnTo>
                <a:lnTo>
                  <a:pt x="143" y="74"/>
                </a:lnTo>
                <a:lnTo>
                  <a:pt x="143" y="74"/>
                </a:lnTo>
                <a:lnTo>
                  <a:pt x="155" y="82"/>
                </a:lnTo>
                <a:lnTo>
                  <a:pt x="167" y="82"/>
                </a:lnTo>
                <a:lnTo>
                  <a:pt x="198" y="86"/>
                </a:lnTo>
                <a:lnTo>
                  <a:pt x="256" y="82"/>
                </a:lnTo>
                <a:lnTo>
                  <a:pt x="256" y="82"/>
                </a:lnTo>
                <a:lnTo>
                  <a:pt x="272" y="82"/>
                </a:lnTo>
                <a:lnTo>
                  <a:pt x="283" y="89"/>
                </a:lnTo>
                <a:lnTo>
                  <a:pt x="314" y="117"/>
                </a:lnTo>
                <a:lnTo>
                  <a:pt x="373" y="183"/>
                </a:lnTo>
                <a:lnTo>
                  <a:pt x="373" y="183"/>
                </a:lnTo>
                <a:lnTo>
                  <a:pt x="396" y="214"/>
                </a:lnTo>
                <a:lnTo>
                  <a:pt x="408" y="225"/>
                </a:lnTo>
                <a:lnTo>
                  <a:pt x="419" y="237"/>
                </a:lnTo>
                <a:lnTo>
                  <a:pt x="435" y="245"/>
                </a:lnTo>
                <a:lnTo>
                  <a:pt x="454" y="253"/>
                </a:lnTo>
                <a:lnTo>
                  <a:pt x="481" y="253"/>
                </a:lnTo>
                <a:lnTo>
                  <a:pt x="509" y="249"/>
                </a:lnTo>
                <a:lnTo>
                  <a:pt x="509" y="249"/>
                </a:lnTo>
                <a:lnTo>
                  <a:pt x="512" y="291"/>
                </a:lnTo>
                <a:lnTo>
                  <a:pt x="509" y="326"/>
                </a:lnTo>
                <a:lnTo>
                  <a:pt x="505" y="350"/>
                </a:lnTo>
                <a:lnTo>
                  <a:pt x="505" y="354"/>
                </a:lnTo>
                <a:lnTo>
                  <a:pt x="505" y="354"/>
                </a:lnTo>
                <a:lnTo>
                  <a:pt x="493" y="350"/>
                </a:lnTo>
                <a:lnTo>
                  <a:pt x="485" y="354"/>
                </a:lnTo>
                <a:lnTo>
                  <a:pt x="485" y="354"/>
                </a:lnTo>
                <a:lnTo>
                  <a:pt x="474" y="357"/>
                </a:lnTo>
                <a:lnTo>
                  <a:pt x="454" y="357"/>
                </a:lnTo>
                <a:lnTo>
                  <a:pt x="411" y="361"/>
                </a:lnTo>
                <a:lnTo>
                  <a:pt x="357" y="357"/>
                </a:lnTo>
                <a:lnTo>
                  <a:pt x="310" y="377"/>
                </a:lnTo>
                <a:lnTo>
                  <a:pt x="310" y="377"/>
                </a:lnTo>
                <a:lnTo>
                  <a:pt x="303" y="361"/>
                </a:lnTo>
                <a:lnTo>
                  <a:pt x="291" y="346"/>
                </a:lnTo>
                <a:lnTo>
                  <a:pt x="279" y="330"/>
                </a:lnTo>
                <a:lnTo>
                  <a:pt x="264" y="319"/>
                </a:lnTo>
                <a:lnTo>
                  <a:pt x="248" y="315"/>
                </a:lnTo>
                <a:lnTo>
                  <a:pt x="241" y="315"/>
                </a:lnTo>
                <a:lnTo>
                  <a:pt x="233" y="319"/>
                </a:lnTo>
                <a:lnTo>
                  <a:pt x="221" y="323"/>
                </a:lnTo>
                <a:lnTo>
                  <a:pt x="213" y="334"/>
                </a:lnTo>
                <a:lnTo>
                  <a:pt x="213" y="334"/>
                </a:lnTo>
                <a:lnTo>
                  <a:pt x="182" y="365"/>
                </a:lnTo>
                <a:lnTo>
                  <a:pt x="171" y="369"/>
                </a:lnTo>
                <a:lnTo>
                  <a:pt x="163" y="373"/>
                </a:lnTo>
                <a:lnTo>
                  <a:pt x="155" y="373"/>
                </a:lnTo>
                <a:lnTo>
                  <a:pt x="155" y="369"/>
                </a:lnTo>
              </a:path>
            </a:pathLst>
          </a:custGeom>
          <a:noFill/>
          <a:ln w="25400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8366536" y="689258"/>
            <a:ext cx="309563" cy="1030288"/>
          </a:xfrm>
          <a:custGeom>
            <a:avLst/>
            <a:gdLst>
              <a:gd name="T0" fmla="*/ 0 w 195"/>
              <a:gd name="T1" fmla="*/ 58 h 649"/>
              <a:gd name="T2" fmla="*/ 0 w 195"/>
              <a:gd name="T3" fmla="*/ 58 h 649"/>
              <a:gd name="T4" fmla="*/ 16 w 195"/>
              <a:gd name="T5" fmla="*/ 62 h 649"/>
              <a:gd name="T6" fmla="*/ 47 w 195"/>
              <a:gd name="T7" fmla="*/ 58 h 649"/>
              <a:gd name="T8" fmla="*/ 66 w 195"/>
              <a:gd name="T9" fmla="*/ 58 h 649"/>
              <a:gd name="T10" fmla="*/ 82 w 195"/>
              <a:gd name="T11" fmla="*/ 50 h 649"/>
              <a:gd name="T12" fmla="*/ 101 w 195"/>
              <a:gd name="T13" fmla="*/ 43 h 649"/>
              <a:gd name="T14" fmla="*/ 113 w 195"/>
              <a:gd name="T15" fmla="*/ 31 h 649"/>
              <a:gd name="T16" fmla="*/ 113 w 195"/>
              <a:gd name="T17" fmla="*/ 31 h 649"/>
              <a:gd name="T18" fmla="*/ 125 w 195"/>
              <a:gd name="T19" fmla="*/ 19 h 649"/>
              <a:gd name="T20" fmla="*/ 140 w 195"/>
              <a:gd name="T21" fmla="*/ 8 h 649"/>
              <a:gd name="T22" fmla="*/ 156 w 195"/>
              <a:gd name="T23" fmla="*/ 4 h 649"/>
              <a:gd name="T24" fmla="*/ 171 w 195"/>
              <a:gd name="T25" fmla="*/ 0 h 649"/>
              <a:gd name="T26" fmla="*/ 183 w 195"/>
              <a:gd name="T27" fmla="*/ 4 h 649"/>
              <a:gd name="T28" fmla="*/ 191 w 195"/>
              <a:gd name="T29" fmla="*/ 12 h 649"/>
              <a:gd name="T30" fmla="*/ 195 w 195"/>
              <a:gd name="T31" fmla="*/ 23 h 649"/>
              <a:gd name="T32" fmla="*/ 195 w 195"/>
              <a:gd name="T33" fmla="*/ 43 h 649"/>
              <a:gd name="T34" fmla="*/ 195 w 195"/>
              <a:gd name="T35" fmla="*/ 43 h 649"/>
              <a:gd name="T36" fmla="*/ 183 w 195"/>
              <a:gd name="T37" fmla="*/ 78 h 649"/>
              <a:gd name="T38" fmla="*/ 175 w 195"/>
              <a:gd name="T39" fmla="*/ 97 h 649"/>
              <a:gd name="T40" fmla="*/ 164 w 195"/>
              <a:gd name="T41" fmla="*/ 113 h 649"/>
              <a:gd name="T42" fmla="*/ 164 w 195"/>
              <a:gd name="T43" fmla="*/ 113 h 649"/>
              <a:gd name="T44" fmla="*/ 171 w 195"/>
              <a:gd name="T45" fmla="*/ 120 h 649"/>
              <a:gd name="T46" fmla="*/ 179 w 195"/>
              <a:gd name="T47" fmla="*/ 128 h 649"/>
              <a:gd name="T48" fmla="*/ 187 w 195"/>
              <a:gd name="T49" fmla="*/ 140 h 649"/>
              <a:gd name="T50" fmla="*/ 191 w 195"/>
              <a:gd name="T51" fmla="*/ 155 h 649"/>
              <a:gd name="T52" fmla="*/ 195 w 195"/>
              <a:gd name="T53" fmla="*/ 175 h 649"/>
              <a:gd name="T54" fmla="*/ 187 w 195"/>
              <a:gd name="T55" fmla="*/ 194 h 649"/>
              <a:gd name="T56" fmla="*/ 171 w 195"/>
              <a:gd name="T57" fmla="*/ 217 h 649"/>
              <a:gd name="T58" fmla="*/ 171 w 195"/>
              <a:gd name="T59" fmla="*/ 217 h 649"/>
              <a:gd name="T60" fmla="*/ 175 w 195"/>
              <a:gd name="T61" fmla="*/ 233 h 649"/>
              <a:gd name="T62" fmla="*/ 175 w 195"/>
              <a:gd name="T63" fmla="*/ 272 h 649"/>
              <a:gd name="T64" fmla="*/ 171 w 195"/>
              <a:gd name="T65" fmla="*/ 291 h 649"/>
              <a:gd name="T66" fmla="*/ 164 w 195"/>
              <a:gd name="T67" fmla="*/ 311 h 649"/>
              <a:gd name="T68" fmla="*/ 152 w 195"/>
              <a:gd name="T69" fmla="*/ 330 h 649"/>
              <a:gd name="T70" fmla="*/ 140 w 195"/>
              <a:gd name="T71" fmla="*/ 334 h 649"/>
              <a:gd name="T72" fmla="*/ 129 w 195"/>
              <a:gd name="T73" fmla="*/ 342 h 649"/>
              <a:gd name="T74" fmla="*/ 129 w 195"/>
              <a:gd name="T75" fmla="*/ 342 h 649"/>
              <a:gd name="T76" fmla="*/ 129 w 195"/>
              <a:gd name="T77" fmla="*/ 365 h 649"/>
              <a:gd name="T78" fmla="*/ 133 w 195"/>
              <a:gd name="T79" fmla="*/ 419 h 649"/>
              <a:gd name="T80" fmla="*/ 136 w 195"/>
              <a:gd name="T81" fmla="*/ 451 h 649"/>
              <a:gd name="T82" fmla="*/ 144 w 195"/>
              <a:gd name="T83" fmla="*/ 474 h 649"/>
              <a:gd name="T84" fmla="*/ 152 w 195"/>
              <a:gd name="T85" fmla="*/ 486 h 649"/>
              <a:gd name="T86" fmla="*/ 160 w 195"/>
              <a:gd name="T87" fmla="*/ 493 h 649"/>
              <a:gd name="T88" fmla="*/ 167 w 195"/>
              <a:gd name="T89" fmla="*/ 497 h 649"/>
              <a:gd name="T90" fmla="*/ 179 w 195"/>
              <a:gd name="T91" fmla="*/ 497 h 649"/>
              <a:gd name="T92" fmla="*/ 179 w 195"/>
              <a:gd name="T93" fmla="*/ 497 h 649"/>
              <a:gd name="T94" fmla="*/ 191 w 195"/>
              <a:gd name="T95" fmla="*/ 501 h 649"/>
              <a:gd name="T96" fmla="*/ 195 w 195"/>
              <a:gd name="T97" fmla="*/ 505 h 649"/>
              <a:gd name="T98" fmla="*/ 195 w 195"/>
              <a:gd name="T99" fmla="*/ 517 h 649"/>
              <a:gd name="T100" fmla="*/ 191 w 195"/>
              <a:gd name="T101" fmla="*/ 524 h 649"/>
              <a:gd name="T102" fmla="*/ 183 w 195"/>
              <a:gd name="T103" fmla="*/ 544 h 649"/>
              <a:gd name="T104" fmla="*/ 175 w 195"/>
              <a:gd name="T105" fmla="*/ 552 h 649"/>
              <a:gd name="T106" fmla="*/ 175 w 195"/>
              <a:gd name="T107" fmla="*/ 552 h 649"/>
              <a:gd name="T108" fmla="*/ 164 w 195"/>
              <a:gd name="T109" fmla="*/ 571 h 649"/>
              <a:gd name="T110" fmla="*/ 136 w 195"/>
              <a:gd name="T111" fmla="*/ 610 h 649"/>
              <a:gd name="T112" fmla="*/ 117 w 195"/>
              <a:gd name="T113" fmla="*/ 625 h 649"/>
              <a:gd name="T114" fmla="*/ 101 w 195"/>
              <a:gd name="T115" fmla="*/ 641 h 649"/>
              <a:gd name="T116" fmla="*/ 82 w 195"/>
              <a:gd name="T117" fmla="*/ 649 h 649"/>
              <a:gd name="T118" fmla="*/ 74 w 195"/>
              <a:gd name="T119" fmla="*/ 649 h 649"/>
              <a:gd name="T120" fmla="*/ 66 w 195"/>
              <a:gd name="T121" fmla="*/ 645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95" h="649">
                <a:moveTo>
                  <a:pt x="0" y="58"/>
                </a:moveTo>
                <a:lnTo>
                  <a:pt x="0" y="58"/>
                </a:lnTo>
                <a:lnTo>
                  <a:pt x="16" y="62"/>
                </a:lnTo>
                <a:lnTo>
                  <a:pt x="47" y="58"/>
                </a:lnTo>
                <a:lnTo>
                  <a:pt x="66" y="58"/>
                </a:lnTo>
                <a:lnTo>
                  <a:pt x="82" y="50"/>
                </a:lnTo>
                <a:lnTo>
                  <a:pt x="101" y="43"/>
                </a:lnTo>
                <a:lnTo>
                  <a:pt x="113" y="31"/>
                </a:lnTo>
                <a:lnTo>
                  <a:pt x="113" y="31"/>
                </a:lnTo>
                <a:lnTo>
                  <a:pt x="125" y="19"/>
                </a:lnTo>
                <a:lnTo>
                  <a:pt x="140" y="8"/>
                </a:lnTo>
                <a:lnTo>
                  <a:pt x="156" y="4"/>
                </a:lnTo>
                <a:lnTo>
                  <a:pt x="171" y="0"/>
                </a:lnTo>
                <a:lnTo>
                  <a:pt x="183" y="4"/>
                </a:lnTo>
                <a:lnTo>
                  <a:pt x="191" y="12"/>
                </a:lnTo>
                <a:lnTo>
                  <a:pt x="195" y="23"/>
                </a:lnTo>
                <a:lnTo>
                  <a:pt x="195" y="43"/>
                </a:lnTo>
                <a:lnTo>
                  <a:pt x="195" y="43"/>
                </a:lnTo>
                <a:lnTo>
                  <a:pt x="183" y="78"/>
                </a:lnTo>
                <a:lnTo>
                  <a:pt x="175" y="97"/>
                </a:lnTo>
                <a:lnTo>
                  <a:pt x="164" y="113"/>
                </a:lnTo>
                <a:lnTo>
                  <a:pt x="164" y="113"/>
                </a:lnTo>
                <a:lnTo>
                  <a:pt x="171" y="120"/>
                </a:lnTo>
                <a:lnTo>
                  <a:pt x="179" y="128"/>
                </a:lnTo>
                <a:lnTo>
                  <a:pt x="187" y="140"/>
                </a:lnTo>
                <a:lnTo>
                  <a:pt x="191" y="155"/>
                </a:lnTo>
                <a:lnTo>
                  <a:pt x="195" y="175"/>
                </a:lnTo>
                <a:lnTo>
                  <a:pt x="187" y="194"/>
                </a:lnTo>
                <a:lnTo>
                  <a:pt x="171" y="217"/>
                </a:lnTo>
                <a:lnTo>
                  <a:pt x="171" y="217"/>
                </a:lnTo>
                <a:lnTo>
                  <a:pt x="175" y="233"/>
                </a:lnTo>
                <a:lnTo>
                  <a:pt x="175" y="272"/>
                </a:lnTo>
                <a:lnTo>
                  <a:pt x="171" y="291"/>
                </a:lnTo>
                <a:lnTo>
                  <a:pt x="164" y="311"/>
                </a:lnTo>
                <a:lnTo>
                  <a:pt x="152" y="330"/>
                </a:lnTo>
                <a:lnTo>
                  <a:pt x="140" y="334"/>
                </a:lnTo>
                <a:lnTo>
                  <a:pt x="129" y="342"/>
                </a:lnTo>
                <a:lnTo>
                  <a:pt x="129" y="342"/>
                </a:lnTo>
                <a:lnTo>
                  <a:pt x="129" y="365"/>
                </a:lnTo>
                <a:lnTo>
                  <a:pt x="133" y="419"/>
                </a:lnTo>
                <a:lnTo>
                  <a:pt x="136" y="451"/>
                </a:lnTo>
                <a:lnTo>
                  <a:pt x="144" y="474"/>
                </a:lnTo>
                <a:lnTo>
                  <a:pt x="152" y="486"/>
                </a:lnTo>
                <a:lnTo>
                  <a:pt x="160" y="493"/>
                </a:lnTo>
                <a:lnTo>
                  <a:pt x="167" y="497"/>
                </a:lnTo>
                <a:lnTo>
                  <a:pt x="179" y="497"/>
                </a:lnTo>
                <a:lnTo>
                  <a:pt x="179" y="497"/>
                </a:lnTo>
                <a:lnTo>
                  <a:pt x="191" y="501"/>
                </a:lnTo>
                <a:lnTo>
                  <a:pt x="195" y="505"/>
                </a:lnTo>
                <a:lnTo>
                  <a:pt x="195" y="517"/>
                </a:lnTo>
                <a:lnTo>
                  <a:pt x="191" y="524"/>
                </a:lnTo>
                <a:lnTo>
                  <a:pt x="183" y="544"/>
                </a:lnTo>
                <a:lnTo>
                  <a:pt x="175" y="552"/>
                </a:lnTo>
                <a:lnTo>
                  <a:pt x="175" y="552"/>
                </a:lnTo>
                <a:lnTo>
                  <a:pt x="164" y="571"/>
                </a:lnTo>
                <a:lnTo>
                  <a:pt x="136" y="610"/>
                </a:lnTo>
                <a:lnTo>
                  <a:pt x="117" y="625"/>
                </a:lnTo>
                <a:lnTo>
                  <a:pt x="101" y="641"/>
                </a:lnTo>
                <a:lnTo>
                  <a:pt x="82" y="649"/>
                </a:lnTo>
                <a:lnTo>
                  <a:pt x="74" y="649"/>
                </a:lnTo>
                <a:lnTo>
                  <a:pt x="66" y="645"/>
                </a:lnTo>
              </a:path>
            </a:pathLst>
          </a:custGeom>
          <a:noFill/>
          <a:ln w="254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8114123" y="689258"/>
            <a:ext cx="561975" cy="1036638"/>
          </a:xfrm>
          <a:custGeom>
            <a:avLst/>
            <a:gdLst>
              <a:gd name="T0" fmla="*/ 272 w 354"/>
              <a:gd name="T1" fmla="*/ 31 h 653"/>
              <a:gd name="T2" fmla="*/ 241 w 354"/>
              <a:gd name="T3" fmla="*/ 50 h 653"/>
              <a:gd name="T4" fmla="*/ 206 w 354"/>
              <a:gd name="T5" fmla="*/ 58 h 653"/>
              <a:gd name="T6" fmla="*/ 159 w 354"/>
              <a:gd name="T7" fmla="*/ 58 h 653"/>
              <a:gd name="T8" fmla="*/ 159 w 354"/>
              <a:gd name="T9" fmla="*/ 58 h 653"/>
              <a:gd name="T10" fmla="*/ 167 w 354"/>
              <a:gd name="T11" fmla="*/ 101 h 653"/>
              <a:gd name="T12" fmla="*/ 159 w 354"/>
              <a:gd name="T13" fmla="*/ 124 h 653"/>
              <a:gd name="T14" fmla="*/ 136 w 354"/>
              <a:gd name="T15" fmla="*/ 140 h 653"/>
              <a:gd name="T16" fmla="*/ 117 w 354"/>
              <a:gd name="T17" fmla="*/ 148 h 653"/>
              <a:gd name="T18" fmla="*/ 82 w 354"/>
              <a:gd name="T19" fmla="*/ 151 h 653"/>
              <a:gd name="T20" fmla="*/ 51 w 354"/>
              <a:gd name="T21" fmla="*/ 167 h 653"/>
              <a:gd name="T22" fmla="*/ 27 w 354"/>
              <a:gd name="T23" fmla="*/ 190 h 653"/>
              <a:gd name="T24" fmla="*/ 12 w 354"/>
              <a:gd name="T25" fmla="*/ 206 h 653"/>
              <a:gd name="T26" fmla="*/ 0 w 354"/>
              <a:gd name="T27" fmla="*/ 217 h 653"/>
              <a:gd name="T28" fmla="*/ 20 w 354"/>
              <a:gd name="T29" fmla="*/ 245 h 653"/>
              <a:gd name="T30" fmla="*/ 35 w 354"/>
              <a:gd name="T31" fmla="*/ 299 h 653"/>
              <a:gd name="T32" fmla="*/ 47 w 354"/>
              <a:gd name="T33" fmla="*/ 381 h 653"/>
              <a:gd name="T34" fmla="*/ 47 w 354"/>
              <a:gd name="T35" fmla="*/ 458 h 653"/>
              <a:gd name="T36" fmla="*/ 47 w 354"/>
              <a:gd name="T37" fmla="*/ 466 h 653"/>
              <a:gd name="T38" fmla="*/ 55 w 354"/>
              <a:gd name="T39" fmla="*/ 478 h 653"/>
              <a:gd name="T40" fmla="*/ 74 w 354"/>
              <a:gd name="T41" fmla="*/ 489 h 653"/>
              <a:gd name="T42" fmla="*/ 117 w 354"/>
              <a:gd name="T43" fmla="*/ 486 h 653"/>
              <a:gd name="T44" fmla="*/ 148 w 354"/>
              <a:gd name="T45" fmla="*/ 482 h 653"/>
              <a:gd name="T46" fmla="*/ 191 w 354"/>
              <a:gd name="T47" fmla="*/ 501 h 653"/>
              <a:gd name="T48" fmla="*/ 218 w 354"/>
              <a:gd name="T49" fmla="*/ 544 h 653"/>
              <a:gd name="T50" fmla="*/ 225 w 354"/>
              <a:gd name="T51" fmla="*/ 594 h 653"/>
              <a:gd name="T52" fmla="*/ 233 w 354"/>
              <a:gd name="T53" fmla="*/ 649 h 653"/>
              <a:gd name="T54" fmla="*/ 241 w 354"/>
              <a:gd name="T55" fmla="*/ 653 h 653"/>
              <a:gd name="T56" fmla="*/ 264 w 354"/>
              <a:gd name="T57" fmla="*/ 645 h 653"/>
              <a:gd name="T58" fmla="*/ 299 w 354"/>
              <a:gd name="T59" fmla="*/ 610 h 653"/>
              <a:gd name="T60" fmla="*/ 334 w 354"/>
              <a:gd name="T61" fmla="*/ 552 h 653"/>
              <a:gd name="T62" fmla="*/ 342 w 354"/>
              <a:gd name="T63" fmla="*/ 544 h 653"/>
              <a:gd name="T64" fmla="*/ 354 w 354"/>
              <a:gd name="T65" fmla="*/ 517 h 653"/>
              <a:gd name="T66" fmla="*/ 350 w 354"/>
              <a:gd name="T67" fmla="*/ 501 h 653"/>
              <a:gd name="T68" fmla="*/ 338 w 354"/>
              <a:gd name="T69" fmla="*/ 497 h 653"/>
              <a:gd name="T70" fmla="*/ 319 w 354"/>
              <a:gd name="T71" fmla="*/ 493 h 653"/>
              <a:gd name="T72" fmla="*/ 303 w 354"/>
              <a:gd name="T73" fmla="*/ 474 h 653"/>
              <a:gd name="T74" fmla="*/ 292 w 354"/>
              <a:gd name="T75" fmla="*/ 419 h 653"/>
              <a:gd name="T76" fmla="*/ 288 w 354"/>
              <a:gd name="T77" fmla="*/ 342 h 653"/>
              <a:gd name="T78" fmla="*/ 299 w 354"/>
              <a:gd name="T79" fmla="*/ 334 h 653"/>
              <a:gd name="T80" fmla="*/ 323 w 354"/>
              <a:gd name="T81" fmla="*/ 311 h 653"/>
              <a:gd name="T82" fmla="*/ 334 w 354"/>
              <a:gd name="T83" fmla="*/ 272 h 653"/>
              <a:gd name="T84" fmla="*/ 330 w 354"/>
              <a:gd name="T85" fmla="*/ 217 h 653"/>
              <a:gd name="T86" fmla="*/ 346 w 354"/>
              <a:gd name="T87" fmla="*/ 194 h 653"/>
              <a:gd name="T88" fmla="*/ 350 w 354"/>
              <a:gd name="T89" fmla="*/ 155 h 653"/>
              <a:gd name="T90" fmla="*/ 338 w 354"/>
              <a:gd name="T91" fmla="*/ 128 h 653"/>
              <a:gd name="T92" fmla="*/ 323 w 354"/>
              <a:gd name="T93" fmla="*/ 113 h 653"/>
              <a:gd name="T94" fmla="*/ 334 w 354"/>
              <a:gd name="T95" fmla="*/ 97 h 653"/>
              <a:gd name="T96" fmla="*/ 354 w 354"/>
              <a:gd name="T97" fmla="*/ 43 h 653"/>
              <a:gd name="T98" fmla="*/ 354 w 354"/>
              <a:gd name="T99" fmla="*/ 23 h 653"/>
              <a:gd name="T100" fmla="*/ 342 w 354"/>
              <a:gd name="T101" fmla="*/ 4 h 653"/>
              <a:gd name="T102" fmla="*/ 315 w 354"/>
              <a:gd name="T103" fmla="*/ 4 h 653"/>
              <a:gd name="T104" fmla="*/ 284 w 354"/>
              <a:gd name="T105" fmla="*/ 19 h 653"/>
              <a:gd name="T106" fmla="*/ 272 w 354"/>
              <a:gd name="T107" fmla="*/ 3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4" h="653">
                <a:moveTo>
                  <a:pt x="272" y="31"/>
                </a:moveTo>
                <a:lnTo>
                  <a:pt x="272" y="31"/>
                </a:lnTo>
                <a:lnTo>
                  <a:pt x="260" y="43"/>
                </a:lnTo>
                <a:lnTo>
                  <a:pt x="241" y="50"/>
                </a:lnTo>
                <a:lnTo>
                  <a:pt x="225" y="58"/>
                </a:lnTo>
                <a:lnTo>
                  <a:pt x="206" y="58"/>
                </a:lnTo>
                <a:lnTo>
                  <a:pt x="175" y="62"/>
                </a:lnTo>
                <a:lnTo>
                  <a:pt x="159" y="58"/>
                </a:lnTo>
                <a:lnTo>
                  <a:pt x="159" y="58"/>
                </a:lnTo>
                <a:lnTo>
                  <a:pt x="159" y="58"/>
                </a:lnTo>
                <a:lnTo>
                  <a:pt x="167" y="89"/>
                </a:lnTo>
                <a:lnTo>
                  <a:pt x="167" y="101"/>
                </a:lnTo>
                <a:lnTo>
                  <a:pt x="167" y="113"/>
                </a:lnTo>
                <a:lnTo>
                  <a:pt x="159" y="124"/>
                </a:lnTo>
                <a:lnTo>
                  <a:pt x="152" y="136"/>
                </a:lnTo>
                <a:lnTo>
                  <a:pt x="136" y="140"/>
                </a:lnTo>
                <a:lnTo>
                  <a:pt x="117" y="148"/>
                </a:lnTo>
                <a:lnTo>
                  <a:pt x="117" y="148"/>
                </a:lnTo>
                <a:lnTo>
                  <a:pt x="105" y="148"/>
                </a:lnTo>
                <a:lnTo>
                  <a:pt x="82" y="151"/>
                </a:lnTo>
                <a:lnTo>
                  <a:pt x="66" y="159"/>
                </a:lnTo>
                <a:lnTo>
                  <a:pt x="51" y="167"/>
                </a:lnTo>
                <a:lnTo>
                  <a:pt x="35" y="175"/>
                </a:lnTo>
                <a:lnTo>
                  <a:pt x="27" y="190"/>
                </a:lnTo>
                <a:lnTo>
                  <a:pt x="27" y="190"/>
                </a:lnTo>
                <a:lnTo>
                  <a:pt x="12" y="206"/>
                </a:lnTo>
                <a:lnTo>
                  <a:pt x="0" y="217"/>
                </a:lnTo>
                <a:lnTo>
                  <a:pt x="0" y="217"/>
                </a:lnTo>
                <a:lnTo>
                  <a:pt x="8" y="229"/>
                </a:lnTo>
                <a:lnTo>
                  <a:pt x="20" y="245"/>
                </a:lnTo>
                <a:lnTo>
                  <a:pt x="27" y="268"/>
                </a:lnTo>
                <a:lnTo>
                  <a:pt x="35" y="299"/>
                </a:lnTo>
                <a:lnTo>
                  <a:pt x="43" y="338"/>
                </a:lnTo>
                <a:lnTo>
                  <a:pt x="47" y="381"/>
                </a:lnTo>
                <a:lnTo>
                  <a:pt x="43" y="435"/>
                </a:lnTo>
                <a:lnTo>
                  <a:pt x="47" y="458"/>
                </a:lnTo>
                <a:lnTo>
                  <a:pt x="47" y="458"/>
                </a:lnTo>
                <a:lnTo>
                  <a:pt x="47" y="466"/>
                </a:lnTo>
                <a:lnTo>
                  <a:pt x="51" y="474"/>
                </a:lnTo>
                <a:lnTo>
                  <a:pt x="55" y="478"/>
                </a:lnTo>
                <a:lnTo>
                  <a:pt x="62" y="486"/>
                </a:lnTo>
                <a:lnTo>
                  <a:pt x="74" y="489"/>
                </a:lnTo>
                <a:lnTo>
                  <a:pt x="93" y="489"/>
                </a:lnTo>
                <a:lnTo>
                  <a:pt x="117" y="486"/>
                </a:lnTo>
                <a:lnTo>
                  <a:pt x="117" y="486"/>
                </a:lnTo>
                <a:lnTo>
                  <a:pt x="148" y="482"/>
                </a:lnTo>
                <a:lnTo>
                  <a:pt x="171" y="489"/>
                </a:lnTo>
                <a:lnTo>
                  <a:pt x="191" y="501"/>
                </a:lnTo>
                <a:lnTo>
                  <a:pt x="206" y="520"/>
                </a:lnTo>
                <a:lnTo>
                  <a:pt x="218" y="544"/>
                </a:lnTo>
                <a:lnTo>
                  <a:pt x="222" y="567"/>
                </a:lnTo>
                <a:lnTo>
                  <a:pt x="225" y="594"/>
                </a:lnTo>
                <a:lnTo>
                  <a:pt x="225" y="622"/>
                </a:lnTo>
                <a:lnTo>
                  <a:pt x="233" y="649"/>
                </a:lnTo>
                <a:lnTo>
                  <a:pt x="233" y="649"/>
                </a:lnTo>
                <a:lnTo>
                  <a:pt x="241" y="653"/>
                </a:lnTo>
                <a:lnTo>
                  <a:pt x="249" y="653"/>
                </a:lnTo>
                <a:lnTo>
                  <a:pt x="264" y="645"/>
                </a:lnTo>
                <a:lnTo>
                  <a:pt x="284" y="629"/>
                </a:lnTo>
                <a:lnTo>
                  <a:pt x="299" y="610"/>
                </a:lnTo>
                <a:lnTo>
                  <a:pt x="326" y="571"/>
                </a:lnTo>
                <a:lnTo>
                  <a:pt x="334" y="552"/>
                </a:lnTo>
                <a:lnTo>
                  <a:pt x="334" y="552"/>
                </a:lnTo>
                <a:lnTo>
                  <a:pt x="342" y="544"/>
                </a:lnTo>
                <a:lnTo>
                  <a:pt x="350" y="524"/>
                </a:lnTo>
                <a:lnTo>
                  <a:pt x="354" y="517"/>
                </a:lnTo>
                <a:lnTo>
                  <a:pt x="354" y="505"/>
                </a:lnTo>
                <a:lnTo>
                  <a:pt x="350" y="501"/>
                </a:lnTo>
                <a:lnTo>
                  <a:pt x="338" y="497"/>
                </a:lnTo>
                <a:lnTo>
                  <a:pt x="338" y="497"/>
                </a:lnTo>
                <a:lnTo>
                  <a:pt x="326" y="497"/>
                </a:lnTo>
                <a:lnTo>
                  <a:pt x="319" y="493"/>
                </a:lnTo>
                <a:lnTo>
                  <a:pt x="311" y="486"/>
                </a:lnTo>
                <a:lnTo>
                  <a:pt x="303" y="474"/>
                </a:lnTo>
                <a:lnTo>
                  <a:pt x="295" y="451"/>
                </a:lnTo>
                <a:lnTo>
                  <a:pt x="292" y="419"/>
                </a:lnTo>
                <a:lnTo>
                  <a:pt x="288" y="365"/>
                </a:lnTo>
                <a:lnTo>
                  <a:pt x="288" y="342"/>
                </a:lnTo>
                <a:lnTo>
                  <a:pt x="288" y="342"/>
                </a:lnTo>
                <a:lnTo>
                  <a:pt x="299" y="334"/>
                </a:lnTo>
                <a:lnTo>
                  <a:pt x="311" y="330"/>
                </a:lnTo>
                <a:lnTo>
                  <a:pt x="323" y="311"/>
                </a:lnTo>
                <a:lnTo>
                  <a:pt x="330" y="291"/>
                </a:lnTo>
                <a:lnTo>
                  <a:pt x="334" y="272"/>
                </a:lnTo>
                <a:lnTo>
                  <a:pt x="334" y="233"/>
                </a:lnTo>
                <a:lnTo>
                  <a:pt x="330" y="217"/>
                </a:lnTo>
                <a:lnTo>
                  <a:pt x="330" y="217"/>
                </a:lnTo>
                <a:lnTo>
                  <a:pt x="346" y="194"/>
                </a:lnTo>
                <a:lnTo>
                  <a:pt x="354" y="175"/>
                </a:lnTo>
                <a:lnTo>
                  <a:pt x="350" y="155"/>
                </a:lnTo>
                <a:lnTo>
                  <a:pt x="346" y="140"/>
                </a:lnTo>
                <a:lnTo>
                  <a:pt x="338" y="128"/>
                </a:lnTo>
                <a:lnTo>
                  <a:pt x="330" y="120"/>
                </a:lnTo>
                <a:lnTo>
                  <a:pt x="323" y="113"/>
                </a:lnTo>
                <a:lnTo>
                  <a:pt x="323" y="113"/>
                </a:lnTo>
                <a:lnTo>
                  <a:pt x="334" y="97"/>
                </a:lnTo>
                <a:lnTo>
                  <a:pt x="342" y="78"/>
                </a:lnTo>
                <a:lnTo>
                  <a:pt x="354" y="43"/>
                </a:lnTo>
                <a:lnTo>
                  <a:pt x="354" y="43"/>
                </a:lnTo>
                <a:lnTo>
                  <a:pt x="354" y="23"/>
                </a:lnTo>
                <a:lnTo>
                  <a:pt x="350" y="12"/>
                </a:lnTo>
                <a:lnTo>
                  <a:pt x="342" y="4"/>
                </a:lnTo>
                <a:lnTo>
                  <a:pt x="330" y="0"/>
                </a:lnTo>
                <a:lnTo>
                  <a:pt x="315" y="4"/>
                </a:lnTo>
                <a:lnTo>
                  <a:pt x="299" y="8"/>
                </a:lnTo>
                <a:lnTo>
                  <a:pt x="284" y="19"/>
                </a:lnTo>
                <a:lnTo>
                  <a:pt x="272" y="31"/>
                </a:lnTo>
                <a:lnTo>
                  <a:pt x="272" y="31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7979186" y="-56867"/>
            <a:ext cx="1954213" cy="1831975"/>
          </a:xfrm>
          <a:custGeom>
            <a:avLst/>
            <a:gdLst>
              <a:gd name="T0" fmla="*/ 1103 w 1231"/>
              <a:gd name="T1" fmla="*/ 1095 h 1154"/>
              <a:gd name="T2" fmla="*/ 1138 w 1231"/>
              <a:gd name="T3" fmla="*/ 1002 h 1154"/>
              <a:gd name="T4" fmla="*/ 1177 w 1231"/>
              <a:gd name="T5" fmla="*/ 940 h 1154"/>
              <a:gd name="T6" fmla="*/ 1220 w 1231"/>
              <a:gd name="T7" fmla="*/ 882 h 1154"/>
              <a:gd name="T8" fmla="*/ 1204 w 1231"/>
              <a:gd name="T9" fmla="*/ 796 h 1154"/>
              <a:gd name="T10" fmla="*/ 1103 w 1231"/>
              <a:gd name="T11" fmla="*/ 785 h 1154"/>
              <a:gd name="T12" fmla="*/ 1033 w 1231"/>
              <a:gd name="T13" fmla="*/ 804 h 1154"/>
              <a:gd name="T14" fmla="*/ 936 w 1231"/>
              <a:gd name="T15" fmla="*/ 761 h 1154"/>
              <a:gd name="T16" fmla="*/ 951 w 1231"/>
              <a:gd name="T17" fmla="*/ 672 h 1154"/>
              <a:gd name="T18" fmla="*/ 909 w 1231"/>
              <a:gd name="T19" fmla="*/ 594 h 1154"/>
              <a:gd name="T20" fmla="*/ 847 w 1231"/>
              <a:gd name="T21" fmla="*/ 586 h 1154"/>
              <a:gd name="T22" fmla="*/ 823 w 1231"/>
              <a:gd name="T23" fmla="*/ 555 h 1154"/>
              <a:gd name="T24" fmla="*/ 773 w 1231"/>
              <a:gd name="T25" fmla="*/ 548 h 1154"/>
              <a:gd name="T26" fmla="*/ 738 w 1231"/>
              <a:gd name="T27" fmla="*/ 540 h 1154"/>
              <a:gd name="T28" fmla="*/ 664 w 1231"/>
              <a:gd name="T29" fmla="*/ 509 h 1154"/>
              <a:gd name="T30" fmla="*/ 602 w 1231"/>
              <a:gd name="T31" fmla="*/ 489 h 1154"/>
              <a:gd name="T32" fmla="*/ 512 w 1231"/>
              <a:gd name="T33" fmla="*/ 416 h 1154"/>
              <a:gd name="T34" fmla="*/ 516 w 1231"/>
              <a:gd name="T35" fmla="*/ 338 h 1154"/>
              <a:gd name="T36" fmla="*/ 481 w 1231"/>
              <a:gd name="T37" fmla="*/ 237 h 1154"/>
              <a:gd name="T38" fmla="*/ 400 w 1231"/>
              <a:gd name="T39" fmla="*/ 225 h 1154"/>
              <a:gd name="T40" fmla="*/ 349 w 1231"/>
              <a:gd name="T41" fmla="*/ 182 h 1154"/>
              <a:gd name="T42" fmla="*/ 287 w 1231"/>
              <a:gd name="T43" fmla="*/ 163 h 1154"/>
              <a:gd name="T44" fmla="*/ 241 w 1231"/>
              <a:gd name="T45" fmla="*/ 136 h 1154"/>
              <a:gd name="T46" fmla="*/ 237 w 1231"/>
              <a:gd name="T47" fmla="*/ 101 h 1154"/>
              <a:gd name="T48" fmla="*/ 190 w 1231"/>
              <a:gd name="T49" fmla="*/ 31 h 1154"/>
              <a:gd name="T50" fmla="*/ 128 w 1231"/>
              <a:gd name="T51" fmla="*/ 0 h 1154"/>
              <a:gd name="T52" fmla="*/ 46 w 1231"/>
              <a:gd name="T53" fmla="*/ 62 h 1154"/>
              <a:gd name="T54" fmla="*/ 0 w 1231"/>
              <a:gd name="T55" fmla="*/ 93 h 1154"/>
              <a:gd name="T56" fmla="*/ 15 w 1231"/>
              <a:gd name="T57" fmla="*/ 182 h 1154"/>
              <a:gd name="T58" fmla="*/ 85 w 1231"/>
              <a:gd name="T59" fmla="*/ 252 h 1154"/>
              <a:gd name="T60" fmla="*/ 108 w 1231"/>
              <a:gd name="T61" fmla="*/ 315 h 1154"/>
              <a:gd name="T62" fmla="*/ 175 w 1231"/>
              <a:gd name="T63" fmla="*/ 299 h 1154"/>
              <a:gd name="T64" fmla="*/ 217 w 1231"/>
              <a:gd name="T65" fmla="*/ 303 h 1154"/>
              <a:gd name="T66" fmla="*/ 225 w 1231"/>
              <a:gd name="T67" fmla="*/ 404 h 1154"/>
              <a:gd name="T68" fmla="*/ 244 w 1231"/>
              <a:gd name="T69" fmla="*/ 528 h 1154"/>
              <a:gd name="T70" fmla="*/ 326 w 1231"/>
              <a:gd name="T71" fmla="*/ 520 h 1154"/>
              <a:gd name="T72" fmla="*/ 400 w 1231"/>
              <a:gd name="T73" fmla="*/ 474 h 1154"/>
              <a:gd name="T74" fmla="*/ 435 w 1231"/>
              <a:gd name="T75" fmla="*/ 513 h 1154"/>
              <a:gd name="T76" fmla="*/ 423 w 1231"/>
              <a:gd name="T77" fmla="*/ 598 h 1154"/>
              <a:gd name="T78" fmla="*/ 415 w 1231"/>
              <a:gd name="T79" fmla="*/ 687 h 1154"/>
              <a:gd name="T80" fmla="*/ 384 w 1231"/>
              <a:gd name="T81" fmla="*/ 804 h 1154"/>
              <a:gd name="T82" fmla="*/ 388 w 1231"/>
              <a:gd name="T83" fmla="*/ 944 h 1154"/>
              <a:gd name="T84" fmla="*/ 431 w 1231"/>
              <a:gd name="T85" fmla="*/ 971 h 1154"/>
              <a:gd name="T86" fmla="*/ 419 w 1231"/>
              <a:gd name="T87" fmla="*/ 1022 h 1154"/>
              <a:gd name="T88" fmla="*/ 404 w 1231"/>
              <a:gd name="T89" fmla="*/ 1119 h 1154"/>
              <a:gd name="T90" fmla="*/ 481 w 1231"/>
              <a:gd name="T91" fmla="*/ 1099 h 1154"/>
              <a:gd name="T92" fmla="*/ 536 w 1231"/>
              <a:gd name="T93" fmla="*/ 1022 h 1154"/>
              <a:gd name="T94" fmla="*/ 637 w 1231"/>
              <a:gd name="T95" fmla="*/ 967 h 1154"/>
              <a:gd name="T96" fmla="*/ 703 w 1231"/>
              <a:gd name="T97" fmla="*/ 1014 h 1154"/>
              <a:gd name="T98" fmla="*/ 746 w 1231"/>
              <a:gd name="T99" fmla="*/ 1080 h 1154"/>
              <a:gd name="T100" fmla="*/ 854 w 1231"/>
              <a:gd name="T101" fmla="*/ 1095 h 1154"/>
              <a:gd name="T102" fmla="*/ 893 w 1231"/>
              <a:gd name="T103" fmla="*/ 1142 h 1154"/>
              <a:gd name="T104" fmla="*/ 955 w 1231"/>
              <a:gd name="T105" fmla="*/ 1134 h 1154"/>
              <a:gd name="T106" fmla="*/ 1068 w 1231"/>
              <a:gd name="T107" fmla="*/ 1115 h 1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31" h="1154">
                <a:moveTo>
                  <a:pt x="1076" y="1119"/>
                </a:moveTo>
                <a:lnTo>
                  <a:pt x="1080" y="1119"/>
                </a:lnTo>
                <a:lnTo>
                  <a:pt x="1080" y="1119"/>
                </a:lnTo>
                <a:lnTo>
                  <a:pt x="1091" y="1107"/>
                </a:lnTo>
                <a:lnTo>
                  <a:pt x="1103" y="1095"/>
                </a:lnTo>
                <a:lnTo>
                  <a:pt x="1103" y="1095"/>
                </a:lnTo>
                <a:lnTo>
                  <a:pt x="1103" y="1080"/>
                </a:lnTo>
                <a:lnTo>
                  <a:pt x="1107" y="1060"/>
                </a:lnTo>
                <a:lnTo>
                  <a:pt x="1111" y="1041"/>
                </a:lnTo>
                <a:lnTo>
                  <a:pt x="1119" y="1022"/>
                </a:lnTo>
                <a:lnTo>
                  <a:pt x="1130" y="1006"/>
                </a:lnTo>
                <a:lnTo>
                  <a:pt x="1138" y="1002"/>
                </a:lnTo>
                <a:lnTo>
                  <a:pt x="1150" y="998"/>
                </a:lnTo>
                <a:lnTo>
                  <a:pt x="1161" y="994"/>
                </a:lnTo>
                <a:lnTo>
                  <a:pt x="1177" y="998"/>
                </a:lnTo>
                <a:lnTo>
                  <a:pt x="1177" y="998"/>
                </a:lnTo>
                <a:lnTo>
                  <a:pt x="1173" y="979"/>
                </a:lnTo>
                <a:lnTo>
                  <a:pt x="1177" y="940"/>
                </a:lnTo>
                <a:lnTo>
                  <a:pt x="1181" y="917"/>
                </a:lnTo>
                <a:lnTo>
                  <a:pt x="1188" y="897"/>
                </a:lnTo>
                <a:lnTo>
                  <a:pt x="1200" y="886"/>
                </a:lnTo>
                <a:lnTo>
                  <a:pt x="1208" y="882"/>
                </a:lnTo>
                <a:lnTo>
                  <a:pt x="1220" y="882"/>
                </a:lnTo>
                <a:lnTo>
                  <a:pt x="1220" y="882"/>
                </a:lnTo>
                <a:lnTo>
                  <a:pt x="1223" y="874"/>
                </a:lnTo>
                <a:lnTo>
                  <a:pt x="1231" y="851"/>
                </a:lnTo>
                <a:lnTo>
                  <a:pt x="1231" y="835"/>
                </a:lnTo>
                <a:lnTo>
                  <a:pt x="1227" y="823"/>
                </a:lnTo>
                <a:lnTo>
                  <a:pt x="1220" y="808"/>
                </a:lnTo>
                <a:lnTo>
                  <a:pt x="1204" y="796"/>
                </a:lnTo>
                <a:lnTo>
                  <a:pt x="1204" y="796"/>
                </a:lnTo>
                <a:lnTo>
                  <a:pt x="1161" y="800"/>
                </a:lnTo>
                <a:lnTo>
                  <a:pt x="1130" y="796"/>
                </a:lnTo>
                <a:lnTo>
                  <a:pt x="1115" y="792"/>
                </a:lnTo>
                <a:lnTo>
                  <a:pt x="1103" y="785"/>
                </a:lnTo>
                <a:lnTo>
                  <a:pt x="1103" y="785"/>
                </a:lnTo>
                <a:lnTo>
                  <a:pt x="1087" y="788"/>
                </a:lnTo>
                <a:lnTo>
                  <a:pt x="1072" y="792"/>
                </a:lnTo>
                <a:lnTo>
                  <a:pt x="1060" y="800"/>
                </a:lnTo>
                <a:lnTo>
                  <a:pt x="1060" y="800"/>
                </a:lnTo>
                <a:lnTo>
                  <a:pt x="1049" y="804"/>
                </a:lnTo>
                <a:lnTo>
                  <a:pt x="1033" y="804"/>
                </a:lnTo>
                <a:lnTo>
                  <a:pt x="994" y="800"/>
                </a:lnTo>
                <a:lnTo>
                  <a:pt x="971" y="796"/>
                </a:lnTo>
                <a:lnTo>
                  <a:pt x="955" y="785"/>
                </a:lnTo>
                <a:lnTo>
                  <a:pt x="940" y="777"/>
                </a:lnTo>
                <a:lnTo>
                  <a:pt x="936" y="769"/>
                </a:lnTo>
                <a:lnTo>
                  <a:pt x="936" y="761"/>
                </a:lnTo>
                <a:lnTo>
                  <a:pt x="936" y="761"/>
                </a:lnTo>
                <a:lnTo>
                  <a:pt x="951" y="719"/>
                </a:lnTo>
                <a:lnTo>
                  <a:pt x="955" y="687"/>
                </a:lnTo>
                <a:lnTo>
                  <a:pt x="955" y="676"/>
                </a:lnTo>
                <a:lnTo>
                  <a:pt x="951" y="672"/>
                </a:lnTo>
                <a:lnTo>
                  <a:pt x="951" y="672"/>
                </a:lnTo>
                <a:lnTo>
                  <a:pt x="936" y="668"/>
                </a:lnTo>
                <a:lnTo>
                  <a:pt x="928" y="664"/>
                </a:lnTo>
                <a:lnTo>
                  <a:pt x="924" y="656"/>
                </a:lnTo>
                <a:lnTo>
                  <a:pt x="917" y="633"/>
                </a:lnTo>
                <a:lnTo>
                  <a:pt x="909" y="594"/>
                </a:lnTo>
                <a:lnTo>
                  <a:pt x="909" y="594"/>
                </a:lnTo>
                <a:lnTo>
                  <a:pt x="905" y="575"/>
                </a:lnTo>
                <a:lnTo>
                  <a:pt x="897" y="567"/>
                </a:lnTo>
                <a:lnTo>
                  <a:pt x="885" y="563"/>
                </a:lnTo>
                <a:lnTo>
                  <a:pt x="874" y="567"/>
                </a:lnTo>
                <a:lnTo>
                  <a:pt x="854" y="579"/>
                </a:lnTo>
                <a:lnTo>
                  <a:pt x="847" y="586"/>
                </a:lnTo>
                <a:lnTo>
                  <a:pt x="847" y="586"/>
                </a:lnTo>
                <a:lnTo>
                  <a:pt x="843" y="586"/>
                </a:lnTo>
                <a:lnTo>
                  <a:pt x="839" y="583"/>
                </a:lnTo>
                <a:lnTo>
                  <a:pt x="831" y="575"/>
                </a:lnTo>
                <a:lnTo>
                  <a:pt x="823" y="555"/>
                </a:lnTo>
                <a:lnTo>
                  <a:pt x="823" y="555"/>
                </a:lnTo>
                <a:lnTo>
                  <a:pt x="819" y="548"/>
                </a:lnTo>
                <a:lnTo>
                  <a:pt x="816" y="540"/>
                </a:lnTo>
                <a:lnTo>
                  <a:pt x="808" y="536"/>
                </a:lnTo>
                <a:lnTo>
                  <a:pt x="800" y="532"/>
                </a:lnTo>
                <a:lnTo>
                  <a:pt x="784" y="536"/>
                </a:lnTo>
                <a:lnTo>
                  <a:pt x="773" y="548"/>
                </a:lnTo>
                <a:lnTo>
                  <a:pt x="773" y="548"/>
                </a:lnTo>
                <a:lnTo>
                  <a:pt x="769" y="552"/>
                </a:lnTo>
                <a:lnTo>
                  <a:pt x="761" y="555"/>
                </a:lnTo>
                <a:lnTo>
                  <a:pt x="757" y="555"/>
                </a:lnTo>
                <a:lnTo>
                  <a:pt x="749" y="552"/>
                </a:lnTo>
                <a:lnTo>
                  <a:pt x="738" y="540"/>
                </a:lnTo>
                <a:lnTo>
                  <a:pt x="726" y="520"/>
                </a:lnTo>
                <a:lnTo>
                  <a:pt x="726" y="520"/>
                </a:lnTo>
                <a:lnTo>
                  <a:pt x="711" y="505"/>
                </a:lnTo>
                <a:lnTo>
                  <a:pt x="695" y="497"/>
                </a:lnTo>
                <a:lnTo>
                  <a:pt x="680" y="497"/>
                </a:lnTo>
                <a:lnTo>
                  <a:pt x="664" y="509"/>
                </a:lnTo>
                <a:lnTo>
                  <a:pt x="664" y="509"/>
                </a:lnTo>
                <a:lnTo>
                  <a:pt x="656" y="513"/>
                </a:lnTo>
                <a:lnTo>
                  <a:pt x="645" y="513"/>
                </a:lnTo>
                <a:lnTo>
                  <a:pt x="637" y="509"/>
                </a:lnTo>
                <a:lnTo>
                  <a:pt x="625" y="505"/>
                </a:lnTo>
                <a:lnTo>
                  <a:pt x="602" y="489"/>
                </a:lnTo>
                <a:lnTo>
                  <a:pt x="586" y="474"/>
                </a:lnTo>
                <a:lnTo>
                  <a:pt x="586" y="474"/>
                </a:lnTo>
                <a:lnTo>
                  <a:pt x="567" y="454"/>
                </a:lnTo>
                <a:lnTo>
                  <a:pt x="544" y="439"/>
                </a:lnTo>
                <a:lnTo>
                  <a:pt x="512" y="416"/>
                </a:lnTo>
                <a:lnTo>
                  <a:pt x="512" y="416"/>
                </a:lnTo>
                <a:lnTo>
                  <a:pt x="520" y="408"/>
                </a:lnTo>
                <a:lnTo>
                  <a:pt x="524" y="400"/>
                </a:lnTo>
                <a:lnTo>
                  <a:pt x="528" y="388"/>
                </a:lnTo>
                <a:lnTo>
                  <a:pt x="532" y="373"/>
                </a:lnTo>
                <a:lnTo>
                  <a:pt x="528" y="357"/>
                </a:lnTo>
                <a:lnTo>
                  <a:pt x="516" y="338"/>
                </a:lnTo>
                <a:lnTo>
                  <a:pt x="497" y="322"/>
                </a:lnTo>
                <a:lnTo>
                  <a:pt x="497" y="322"/>
                </a:lnTo>
                <a:lnTo>
                  <a:pt x="497" y="299"/>
                </a:lnTo>
                <a:lnTo>
                  <a:pt x="497" y="280"/>
                </a:lnTo>
                <a:lnTo>
                  <a:pt x="493" y="256"/>
                </a:lnTo>
                <a:lnTo>
                  <a:pt x="481" y="237"/>
                </a:lnTo>
                <a:lnTo>
                  <a:pt x="474" y="229"/>
                </a:lnTo>
                <a:lnTo>
                  <a:pt x="466" y="221"/>
                </a:lnTo>
                <a:lnTo>
                  <a:pt x="454" y="217"/>
                </a:lnTo>
                <a:lnTo>
                  <a:pt x="439" y="217"/>
                </a:lnTo>
                <a:lnTo>
                  <a:pt x="419" y="217"/>
                </a:lnTo>
                <a:lnTo>
                  <a:pt x="400" y="225"/>
                </a:lnTo>
                <a:lnTo>
                  <a:pt x="400" y="225"/>
                </a:lnTo>
                <a:lnTo>
                  <a:pt x="396" y="221"/>
                </a:lnTo>
                <a:lnTo>
                  <a:pt x="380" y="217"/>
                </a:lnTo>
                <a:lnTo>
                  <a:pt x="365" y="206"/>
                </a:lnTo>
                <a:lnTo>
                  <a:pt x="357" y="194"/>
                </a:lnTo>
                <a:lnTo>
                  <a:pt x="349" y="182"/>
                </a:lnTo>
                <a:lnTo>
                  <a:pt x="349" y="182"/>
                </a:lnTo>
                <a:lnTo>
                  <a:pt x="342" y="175"/>
                </a:lnTo>
                <a:lnTo>
                  <a:pt x="334" y="167"/>
                </a:lnTo>
                <a:lnTo>
                  <a:pt x="322" y="163"/>
                </a:lnTo>
                <a:lnTo>
                  <a:pt x="310" y="163"/>
                </a:lnTo>
                <a:lnTo>
                  <a:pt x="287" y="163"/>
                </a:lnTo>
                <a:lnTo>
                  <a:pt x="276" y="159"/>
                </a:lnTo>
                <a:lnTo>
                  <a:pt x="264" y="155"/>
                </a:lnTo>
                <a:lnTo>
                  <a:pt x="264" y="155"/>
                </a:lnTo>
                <a:lnTo>
                  <a:pt x="248" y="147"/>
                </a:lnTo>
                <a:lnTo>
                  <a:pt x="241" y="140"/>
                </a:lnTo>
                <a:lnTo>
                  <a:pt x="241" y="136"/>
                </a:lnTo>
                <a:lnTo>
                  <a:pt x="248" y="124"/>
                </a:lnTo>
                <a:lnTo>
                  <a:pt x="248" y="124"/>
                </a:lnTo>
                <a:lnTo>
                  <a:pt x="252" y="116"/>
                </a:lnTo>
                <a:lnTo>
                  <a:pt x="252" y="113"/>
                </a:lnTo>
                <a:lnTo>
                  <a:pt x="248" y="105"/>
                </a:lnTo>
                <a:lnTo>
                  <a:pt x="237" y="101"/>
                </a:lnTo>
                <a:lnTo>
                  <a:pt x="225" y="93"/>
                </a:lnTo>
                <a:lnTo>
                  <a:pt x="225" y="93"/>
                </a:lnTo>
                <a:lnTo>
                  <a:pt x="202" y="62"/>
                </a:lnTo>
                <a:lnTo>
                  <a:pt x="194" y="46"/>
                </a:lnTo>
                <a:lnTo>
                  <a:pt x="190" y="31"/>
                </a:lnTo>
                <a:lnTo>
                  <a:pt x="190" y="31"/>
                </a:lnTo>
                <a:lnTo>
                  <a:pt x="186" y="27"/>
                </a:lnTo>
                <a:lnTo>
                  <a:pt x="182" y="19"/>
                </a:lnTo>
                <a:lnTo>
                  <a:pt x="171" y="8"/>
                </a:lnTo>
                <a:lnTo>
                  <a:pt x="159" y="4"/>
                </a:lnTo>
                <a:lnTo>
                  <a:pt x="147" y="0"/>
                </a:lnTo>
                <a:lnTo>
                  <a:pt x="128" y="0"/>
                </a:lnTo>
                <a:lnTo>
                  <a:pt x="112" y="8"/>
                </a:lnTo>
                <a:lnTo>
                  <a:pt x="93" y="23"/>
                </a:lnTo>
                <a:lnTo>
                  <a:pt x="81" y="31"/>
                </a:lnTo>
                <a:lnTo>
                  <a:pt x="46" y="31"/>
                </a:lnTo>
                <a:lnTo>
                  <a:pt x="46" y="62"/>
                </a:lnTo>
                <a:lnTo>
                  <a:pt x="46" y="62"/>
                </a:lnTo>
                <a:lnTo>
                  <a:pt x="35" y="62"/>
                </a:lnTo>
                <a:lnTo>
                  <a:pt x="27" y="62"/>
                </a:lnTo>
                <a:lnTo>
                  <a:pt x="19" y="62"/>
                </a:lnTo>
                <a:lnTo>
                  <a:pt x="11" y="70"/>
                </a:lnTo>
                <a:lnTo>
                  <a:pt x="4" y="78"/>
                </a:lnTo>
                <a:lnTo>
                  <a:pt x="0" y="93"/>
                </a:lnTo>
                <a:lnTo>
                  <a:pt x="4" y="116"/>
                </a:lnTo>
                <a:lnTo>
                  <a:pt x="4" y="159"/>
                </a:lnTo>
                <a:lnTo>
                  <a:pt x="4" y="159"/>
                </a:lnTo>
                <a:lnTo>
                  <a:pt x="7" y="159"/>
                </a:lnTo>
                <a:lnTo>
                  <a:pt x="11" y="167"/>
                </a:lnTo>
                <a:lnTo>
                  <a:pt x="15" y="182"/>
                </a:lnTo>
                <a:lnTo>
                  <a:pt x="7" y="206"/>
                </a:lnTo>
                <a:lnTo>
                  <a:pt x="7" y="221"/>
                </a:lnTo>
                <a:lnTo>
                  <a:pt x="7" y="221"/>
                </a:lnTo>
                <a:lnTo>
                  <a:pt x="27" y="225"/>
                </a:lnTo>
                <a:lnTo>
                  <a:pt x="66" y="241"/>
                </a:lnTo>
                <a:lnTo>
                  <a:pt x="85" y="252"/>
                </a:lnTo>
                <a:lnTo>
                  <a:pt x="101" y="268"/>
                </a:lnTo>
                <a:lnTo>
                  <a:pt x="108" y="287"/>
                </a:lnTo>
                <a:lnTo>
                  <a:pt x="112" y="299"/>
                </a:lnTo>
                <a:lnTo>
                  <a:pt x="112" y="311"/>
                </a:lnTo>
                <a:lnTo>
                  <a:pt x="112" y="311"/>
                </a:lnTo>
                <a:lnTo>
                  <a:pt x="108" y="315"/>
                </a:lnTo>
                <a:lnTo>
                  <a:pt x="108" y="318"/>
                </a:lnTo>
                <a:lnTo>
                  <a:pt x="112" y="322"/>
                </a:lnTo>
                <a:lnTo>
                  <a:pt x="120" y="322"/>
                </a:lnTo>
                <a:lnTo>
                  <a:pt x="143" y="315"/>
                </a:lnTo>
                <a:lnTo>
                  <a:pt x="143" y="315"/>
                </a:lnTo>
                <a:lnTo>
                  <a:pt x="175" y="299"/>
                </a:lnTo>
                <a:lnTo>
                  <a:pt x="194" y="295"/>
                </a:lnTo>
                <a:lnTo>
                  <a:pt x="209" y="291"/>
                </a:lnTo>
                <a:lnTo>
                  <a:pt x="209" y="291"/>
                </a:lnTo>
                <a:lnTo>
                  <a:pt x="213" y="291"/>
                </a:lnTo>
                <a:lnTo>
                  <a:pt x="213" y="295"/>
                </a:lnTo>
                <a:lnTo>
                  <a:pt x="217" y="303"/>
                </a:lnTo>
                <a:lnTo>
                  <a:pt x="213" y="330"/>
                </a:lnTo>
                <a:lnTo>
                  <a:pt x="217" y="353"/>
                </a:lnTo>
                <a:lnTo>
                  <a:pt x="225" y="365"/>
                </a:lnTo>
                <a:lnTo>
                  <a:pt x="209" y="377"/>
                </a:lnTo>
                <a:lnTo>
                  <a:pt x="209" y="396"/>
                </a:lnTo>
                <a:lnTo>
                  <a:pt x="225" y="404"/>
                </a:lnTo>
                <a:lnTo>
                  <a:pt x="209" y="427"/>
                </a:lnTo>
                <a:lnTo>
                  <a:pt x="209" y="466"/>
                </a:lnTo>
                <a:lnTo>
                  <a:pt x="209" y="466"/>
                </a:lnTo>
                <a:lnTo>
                  <a:pt x="221" y="485"/>
                </a:lnTo>
                <a:lnTo>
                  <a:pt x="233" y="505"/>
                </a:lnTo>
                <a:lnTo>
                  <a:pt x="244" y="528"/>
                </a:lnTo>
                <a:lnTo>
                  <a:pt x="244" y="528"/>
                </a:lnTo>
                <a:lnTo>
                  <a:pt x="244" y="528"/>
                </a:lnTo>
                <a:lnTo>
                  <a:pt x="260" y="532"/>
                </a:lnTo>
                <a:lnTo>
                  <a:pt x="291" y="528"/>
                </a:lnTo>
                <a:lnTo>
                  <a:pt x="307" y="528"/>
                </a:lnTo>
                <a:lnTo>
                  <a:pt x="326" y="520"/>
                </a:lnTo>
                <a:lnTo>
                  <a:pt x="342" y="513"/>
                </a:lnTo>
                <a:lnTo>
                  <a:pt x="357" y="501"/>
                </a:lnTo>
                <a:lnTo>
                  <a:pt x="357" y="501"/>
                </a:lnTo>
                <a:lnTo>
                  <a:pt x="369" y="489"/>
                </a:lnTo>
                <a:lnTo>
                  <a:pt x="384" y="478"/>
                </a:lnTo>
                <a:lnTo>
                  <a:pt x="400" y="474"/>
                </a:lnTo>
                <a:lnTo>
                  <a:pt x="411" y="470"/>
                </a:lnTo>
                <a:lnTo>
                  <a:pt x="427" y="474"/>
                </a:lnTo>
                <a:lnTo>
                  <a:pt x="435" y="482"/>
                </a:lnTo>
                <a:lnTo>
                  <a:pt x="439" y="493"/>
                </a:lnTo>
                <a:lnTo>
                  <a:pt x="435" y="513"/>
                </a:lnTo>
                <a:lnTo>
                  <a:pt x="435" y="513"/>
                </a:lnTo>
                <a:lnTo>
                  <a:pt x="427" y="548"/>
                </a:lnTo>
                <a:lnTo>
                  <a:pt x="415" y="567"/>
                </a:lnTo>
                <a:lnTo>
                  <a:pt x="408" y="583"/>
                </a:lnTo>
                <a:lnTo>
                  <a:pt x="408" y="583"/>
                </a:lnTo>
                <a:lnTo>
                  <a:pt x="415" y="590"/>
                </a:lnTo>
                <a:lnTo>
                  <a:pt x="423" y="598"/>
                </a:lnTo>
                <a:lnTo>
                  <a:pt x="431" y="610"/>
                </a:lnTo>
                <a:lnTo>
                  <a:pt x="435" y="625"/>
                </a:lnTo>
                <a:lnTo>
                  <a:pt x="435" y="645"/>
                </a:lnTo>
                <a:lnTo>
                  <a:pt x="431" y="664"/>
                </a:lnTo>
                <a:lnTo>
                  <a:pt x="415" y="687"/>
                </a:lnTo>
                <a:lnTo>
                  <a:pt x="415" y="687"/>
                </a:lnTo>
                <a:lnTo>
                  <a:pt x="419" y="703"/>
                </a:lnTo>
                <a:lnTo>
                  <a:pt x="419" y="742"/>
                </a:lnTo>
                <a:lnTo>
                  <a:pt x="415" y="761"/>
                </a:lnTo>
                <a:lnTo>
                  <a:pt x="408" y="781"/>
                </a:lnTo>
                <a:lnTo>
                  <a:pt x="392" y="800"/>
                </a:lnTo>
                <a:lnTo>
                  <a:pt x="384" y="804"/>
                </a:lnTo>
                <a:lnTo>
                  <a:pt x="373" y="812"/>
                </a:lnTo>
                <a:lnTo>
                  <a:pt x="373" y="812"/>
                </a:lnTo>
                <a:lnTo>
                  <a:pt x="373" y="835"/>
                </a:lnTo>
                <a:lnTo>
                  <a:pt x="373" y="889"/>
                </a:lnTo>
                <a:lnTo>
                  <a:pt x="380" y="921"/>
                </a:lnTo>
                <a:lnTo>
                  <a:pt x="388" y="944"/>
                </a:lnTo>
                <a:lnTo>
                  <a:pt x="396" y="956"/>
                </a:lnTo>
                <a:lnTo>
                  <a:pt x="404" y="963"/>
                </a:lnTo>
                <a:lnTo>
                  <a:pt x="411" y="967"/>
                </a:lnTo>
                <a:lnTo>
                  <a:pt x="423" y="967"/>
                </a:lnTo>
                <a:lnTo>
                  <a:pt x="423" y="967"/>
                </a:lnTo>
                <a:lnTo>
                  <a:pt x="431" y="971"/>
                </a:lnTo>
                <a:lnTo>
                  <a:pt x="435" y="975"/>
                </a:lnTo>
                <a:lnTo>
                  <a:pt x="435" y="987"/>
                </a:lnTo>
                <a:lnTo>
                  <a:pt x="435" y="994"/>
                </a:lnTo>
                <a:lnTo>
                  <a:pt x="423" y="1014"/>
                </a:lnTo>
                <a:lnTo>
                  <a:pt x="419" y="1022"/>
                </a:lnTo>
                <a:lnTo>
                  <a:pt x="419" y="1022"/>
                </a:lnTo>
                <a:lnTo>
                  <a:pt x="404" y="1053"/>
                </a:lnTo>
                <a:lnTo>
                  <a:pt x="384" y="1076"/>
                </a:lnTo>
                <a:lnTo>
                  <a:pt x="365" y="1103"/>
                </a:lnTo>
                <a:lnTo>
                  <a:pt x="365" y="1103"/>
                </a:lnTo>
                <a:lnTo>
                  <a:pt x="392" y="1111"/>
                </a:lnTo>
                <a:lnTo>
                  <a:pt x="404" y="1119"/>
                </a:lnTo>
                <a:lnTo>
                  <a:pt x="404" y="1119"/>
                </a:lnTo>
                <a:lnTo>
                  <a:pt x="435" y="1123"/>
                </a:lnTo>
                <a:lnTo>
                  <a:pt x="458" y="1123"/>
                </a:lnTo>
                <a:lnTo>
                  <a:pt x="470" y="1119"/>
                </a:lnTo>
                <a:lnTo>
                  <a:pt x="478" y="1107"/>
                </a:lnTo>
                <a:lnTo>
                  <a:pt x="481" y="1099"/>
                </a:lnTo>
                <a:lnTo>
                  <a:pt x="481" y="1088"/>
                </a:lnTo>
                <a:lnTo>
                  <a:pt x="481" y="1080"/>
                </a:lnTo>
                <a:lnTo>
                  <a:pt x="478" y="1022"/>
                </a:lnTo>
                <a:lnTo>
                  <a:pt x="485" y="1010"/>
                </a:lnTo>
                <a:lnTo>
                  <a:pt x="536" y="1022"/>
                </a:lnTo>
                <a:lnTo>
                  <a:pt x="536" y="1022"/>
                </a:lnTo>
                <a:lnTo>
                  <a:pt x="551" y="990"/>
                </a:lnTo>
                <a:lnTo>
                  <a:pt x="559" y="983"/>
                </a:lnTo>
                <a:lnTo>
                  <a:pt x="571" y="979"/>
                </a:lnTo>
                <a:lnTo>
                  <a:pt x="598" y="971"/>
                </a:lnTo>
                <a:lnTo>
                  <a:pt x="637" y="967"/>
                </a:lnTo>
                <a:lnTo>
                  <a:pt x="637" y="967"/>
                </a:lnTo>
                <a:lnTo>
                  <a:pt x="656" y="971"/>
                </a:lnTo>
                <a:lnTo>
                  <a:pt x="672" y="975"/>
                </a:lnTo>
                <a:lnTo>
                  <a:pt x="683" y="983"/>
                </a:lnTo>
                <a:lnTo>
                  <a:pt x="695" y="990"/>
                </a:lnTo>
                <a:lnTo>
                  <a:pt x="703" y="1006"/>
                </a:lnTo>
                <a:lnTo>
                  <a:pt x="703" y="1014"/>
                </a:lnTo>
                <a:lnTo>
                  <a:pt x="703" y="1014"/>
                </a:lnTo>
                <a:lnTo>
                  <a:pt x="707" y="1029"/>
                </a:lnTo>
                <a:lnTo>
                  <a:pt x="711" y="1041"/>
                </a:lnTo>
                <a:lnTo>
                  <a:pt x="718" y="1053"/>
                </a:lnTo>
                <a:lnTo>
                  <a:pt x="730" y="1068"/>
                </a:lnTo>
                <a:lnTo>
                  <a:pt x="746" y="1080"/>
                </a:lnTo>
                <a:lnTo>
                  <a:pt x="765" y="1088"/>
                </a:lnTo>
                <a:lnTo>
                  <a:pt x="792" y="1088"/>
                </a:lnTo>
                <a:lnTo>
                  <a:pt x="792" y="1088"/>
                </a:lnTo>
                <a:lnTo>
                  <a:pt x="819" y="1088"/>
                </a:lnTo>
                <a:lnTo>
                  <a:pt x="839" y="1092"/>
                </a:lnTo>
                <a:lnTo>
                  <a:pt x="854" y="1095"/>
                </a:lnTo>
                <a:lnTo>
                  <a:pt x="870" y="1103"/>
                </a:lnTo>
                <a:lnTo>
                  <a:pt x="882" y="1119"/>
                </a:lnTo>
                <a:lnTo>
                  <a:pt x="885" y="1123"/>
                </a:lnTo>
                <a:lnTo>
                  <a:pt x="885" y="1123"/>
                </a:lnTo>
                <a:lnTo>
                  <a:pt x="889" y="1134"/>
                </a:lnTo>
                <a:lnTo>
                  <a:pt x="893" y="1142"/>
                </a:lnTo>
                <a:lnTo>
                  <a:pt x="901" y="1150"/>
                </a:lnTo>
                <a:lnTo>
                  <a:pt x="913" y="1154"/>
                </a:lnTo>
                <a:lnTo>
                  <a:pt x="924" y="1154"/>
                </a:lnTo>
                <a:lnTo>
                  <a:pt x="940" y="1150"/>
                </a:lnTo>
                <a:lnTo>
                  <a:pt x="955" y="1134"/>
                </a:lnTo>
                <a:lnTo>
                  <a:pt x="955" y="1134"/>
                </a:lnTo>
                <a:lnTo>
                  <a:pt x="979" y="1115"/>
                </a:lnTo>
                <a:lnTo>
                  <a:pt x="1002" y="1107"/>
                </a:lnTo>
                <a:lnTo>
                  <a:pt x="1021" y="1103"/>
                </a:lnTo>
                <a:lnTo>
                  <a:pt x="1041" y="1103"/>
                </a:lnTo>
                <a:lnTo>
                  <a:pt x="1056" y="1107"/>
                </a:lnTo>
                <a:lnTo>
                  <a:pt x="1068" y="1115"/>
                </a:lnTo>
                <a:lnTo>
                  <a:pt x="1076" y="1119"/>
                </a:lnTo>
                <a:lnTo>
                  <a:pt x="1076" y="1119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8317323" y="1484595"/>
            <a:ext cx="1449388" cy="942975"/>
          </a:xfrm>
          <a:custGeom>
            <a:avLst/>
            <a:gdLst>
              <a:gd name="T0" fmla="*/ 913 w 913"/>
              <a:gd name="T1" fmla="*/ 288 h 594"/>
              <a:gd name="T2" fmla="*/ 871 w 913"/>
              <a:gd name="T3" fmla="*/ 276 h 594"/>
              <a:gd name="T4" fmla="*/ 851 w 913"/>
              <a:gd name="T5" fmla="*/ 237 h 594"/>
              <a:gd name="T6" fmla="*/ 847 w 913"/>
              <a:gd name="T7" fmla="*/ 194 h 594"/>
              <a:gd name="T8" fmla="*/ 863 w 913"/>
              <a:gd name="T9" fmla="*/ 152 h 594"/>
              <a:gd name="T10" fmla="*/ 824 w 913"/>
              <a:gd name="T11" fmla="*/ 136 h 594"/>
              <a:gd name="T12" fmla="*/ 766 w 913"/>
              <a:gd name="T13" fmla="*/ 148 h 594"/>
              <a:gd name="T14" fmla="*/ 727 w 913"/>
              <a:gd name="T15" fmla="*/ 183 h 594"/>
              <a:gd name="T16" fmla="*/ 688 w 913"/>
              <a:gd name="T17" fmla="*/ 183 h 594"/>
              <a:gd name="T18" fmla="*/ 672 w 913"/>
              <a:gd name="T19" fmla="*/ 155 h 594"/>
              <a:gd name="T20" fmla="*/ 657 w 913"/>
              <a:gd name="T21" fmla="*/ 136 h 594"/>
              <a:gd name="T22" fmla="*/ 606 w 913"/>
              <a:gd name="T23" fmla="*/ 121 h 594"/>
              <a:gd name="T24" fmla="*/ 552 w 913"/>
              <a:gd name="T25" fmla="*/ 121 h 594"/>
              <a:gd name="T26" fmla="*/ 505 w 913"/>
              <a:gd name="T27" fmla="*/ 86 h 594"/>
              <a:gd name="T28" fmla="*/ 490 w 913"/>
              <a:gd name="T29" fmla="*/ 47 h 594"/>
              <a:gd name="T30" fmla="*/ 482 w 913"/>
              <a:gd name="T31" fmla="*/ 23 h 594"/>
              <a:gd name="T32" fmla="*/ 443 w 913"/>
              <a:gd name="T33" fmla="*/ 0 h 594"/>
              <a:gd name="T34" fmla="*/ 385 w 913"/>
              <a:gd name="T35" fmla="*/ 4 h 594"/>
              <a:gd name="T36" fmla="*/ 338 w 913"/>
              <a:gd name="T37" fmla="*/ 23 h 594"/>
              <a:gd name="T38" fmla="*/ 265 w 913"/>
              <a:gd name="T39" fmla="*/ 54 h 594"/>
              <a:gd name="T40" fmla="*/ 268 w 913"/>
              <a:gd name="T41" fmla="*/ 121 h 594"/>
              <a:gd name="T42" fmla="*/ 257 w 913"/>
              <a:gd name="T43" fmla="*/ 148 h 594"/>
              <a:gd name="T44" fmla="*/ 191 w 913"/>
              <a:gd name="T45" fmla="*/ 148 h 594"/>
              <a:gd name="T46" fmla="*/ 156 w 913"/>
              <a:gd name="T47" fmla="*/ 132 h 594"/>
              <a:gd name="T48" fmla="*/ 140 w 913"/>
              <a:gd name="T49" fmla="*/ 144 h 594"/>
              <a:gd name="T50" fmla="*/ 105 w 913"/>
              <a:gd name="T51" fmla="*/ 148 h 594"/>
              <a:gd name="T52" fmla="*/ 101 w 913"/>
              <a:gd name="T53" fmla="*/ 155 h 594"/>
              <a:gd name="T54" fmla="*/ 101 w 913"/>
              <a:gd name="T55" fmla="*/ 202 h 594"/>
              <a:gd name="T56" fmla="*/ 78 w 913"/>
              <a:gd name="T57" fmla="*/ 241 h 594"/>
              <a:gd name="T58" fmla="*/ 55 w 913"/>
              <a:gd name="T59" fmla="*/ 264 h 594"/>
              <a:gd name="T60" fmla="*/ 51 w 913"/>
              <a:gd name="T61" fmla="*/ 315 h 594"/>
              <a:gd name="T62" fmla="*/ 55 w 913"/>
              <a:gd name="T63" fmla="*/ 338 h 594"/>
              <a:gd name="T64" fmla="*/ 39 w 913"/>
              <a:gd name="T65" fmla="*/ 361 h 594"/>
              <a:gd name="T66" fmla="*/ 0 w 913"/>
              <a:gd name="T67" fmla="*/ 412 h 594"/>
              <a:gd name="T68" fmla="*/ 0 w 913"/>
              <a:gd name="T69" fmla="*/ 424 h 594"/>
              <a:gd name="T70" fmla="*/ 59 w 913"/>
              <a:gd name="T71" fmla="*/ 424 h 594"/>
              <a:gd name="T72" fmla="*/ 160 w 913"/>
              <a:gd name="T73" fmla="*/ 525 h 594"/>
              <a:gd name="T74" fmla="*/ 191 w 913"/>
              <a:gd name="T75" fmla="*/ 567 h 594"/>
              <a:gd name="T76" fmla="*/ 241 w 913"/>
              <a:gd name="T77" fmla="*/ 591 h 594"/>
              <a:gd name="T78" fmla="*/ 296 w 913"/>
              <a:gd name="T79" fmla="*/ 587 h 594"/>
              <a:gd name="T80" fmla="*/ 331 w 913"/>
              <a:gd name="T81" fmla="*/ 544 h 594"/>
              <a:gd name="T82" fmla="*/ 346 w 913"/>
              <a:gd name="T83" fmla="*/ 513 h 594"/>
              <a:gd name="T84" fmla="*/ 377 w 913"/>
              <a:gd name="T85" fmla="*/ 513 h 594"/>
              <a:gd name="T86" fmla="*/ 397 w 913"/>
              <a:gd name="T87" fmla="*/ 532 h 594"/>
              <a:gd name="T88" fmla="*/ 428 w 913"/>
              <a:gd name="T89" fmla="*/ 540 h 594"/>
              <a:gd name="T90" fmla="*/ 509 w 913"/>
              <a:gd name="T91" fmla="*/ 486 h 594"/>
              <a:gd name="T92" fmla="*/ 529 w 913"/>
              <a:gd name="T93" fmla="*/ 439 h 594"/>
              <a:gd name="T94" fmla="*/ 544 w 913"/>
              <a:gd name="T95" fmla="*/ 416 h 594"/>
              <a:gd name="T96" fmla="*/ 568 w 913"/>
              <a:gd name="T97" fmla="*/ 431 h 594"/>
              <a:gd name="T98" fmla="*/ 587 w 913"/>
              <a:gd name="T99" fmla="*/ 447 h 594"/>
              <a:gd name="T100" fmla="*/ 634 w 913"/>
              <a:gd name="T101" fmla="*/ 455 h 594"/>
              <a:gd name="T102" fmla="*/ 665 w 913"/>
              <a:gd name="T103" fmla="*/ 435 h 594"/>
              <a:gd name="T104" fmla="*/ 692 w 913"/>
              <a:gd name="T105" fmla="*/ 392 h 594"/>
              <a:gd name="T106" fmla="*/ 735 w 913"/>
              <a:gd name="T107" fmla="*/ 369 h 594"/>
              <a:gd name="T108" fmla="*/ 777 w 913"/>
              <a:gd name="T109" fmla="*/ 392 h 594"/>
              <a:gd name="T110" fmla="*/ 808 w 913"/>
              <a:gd name="T111" fmla="*/ 412 h 594"/>
              <a:gd name="T112" fmla="*/ 851 w 913"/>
              <a:gd name="T113" fmla="*/ 389 h 594"/>
              <a:gd name="T114" fmla="*/ 882 w 913"/>
              <a:gd name="T115" fmla="*/ 334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13" h="594">
                <a:moveTo>
                  <a:pt x="909" y="291"/>
                </a:moveTo>
                <a:lnTo>
                  <a:pt x="913" y="288"/>
                </a:lnTo>
                <a:lnTo>
                  <a:pt x="913" y="288"/>
                </a:lnTo>
                <a:lnTo>
                  <a:pt x="890" y="288"/>
                </a:lnTo>
                <a:lnTo>
                  <a:pt x="878" y="284"/>
                </a:lnTo>
                <a:lnTo>
                  <a:pt x="871" y="276"/>
                </a:lnTo>
                <a:lnTo>
                  <a:pt x="863" y="268"/>
                </a:lnTo>
                <a:lnTo>
                  <a:pt x="855" y="253"/>
                </a:lnTo>
                <a:lnTo>
                  <a:pt x="851" y="237"/>
                </a:lnTo>
                <a:lnTo>
                  <a:pt x="847" y="218"/>
                </a:lnTo>
                <a:lnTo>
                  <a:pt x="847" y="218"/>
                </a:lnTo>
                <a:lnTo>
                  <a:pt x="847" y="194"/>
                </a:lnTo>
                <a:lnTo>
                  <a:pt x="851" y="175"/>
                </a:lnTo>
                <a:lnTo>
                  <a:pt x="863" y="152"/>
                </a:lnTo>
                <a:lnTo>
                  <a:pt x="863" y="152"/>
                </a:lnTo>
                <a:lnTo>
                  <a:pt x="851" y="144"/>
                </a:lnTo>
                <a:lnTo>
                  <a:pt x="839" y="136"/>
                </a:lnTo>
                <a:lnTo>
                  <a:pt x="824" y="136"/>
                </a:lnTo>
                <a:lnTo>
                  <a:pt x="805" y="132"/>
                </a:lnTo>
                <a:lnTo>
                  <a:pt x="785" y="136"/>
                </a:lnTo>
                <a:lnTo>
                  <a:pt x="766" y="148"/>
                </a:lnTo>
                <a:lnTo>
                  <a:pt x="742" y="167"/>
                </a:lnTo>
                <a:lnTo>
                  <a:pt x="742" y="167"/>
                </a:lnTo>
                <a:lnTo>
                  <a:pt x="727" y="183"/>
                </a:lnTo>
                <a:lnTo>
                  <a:pt x="711" y="187"/>
                </a:lnTo>
                <a:lnTo>
                  <a:pt x="700" y="187"/>
                </a:lnTo>
                <a:lnTo>
                  <a:pt x="688" y="183"/>
                </a:lnTo>
                <a:lnTo>
                  <a:pt x="680" y="175"/>
                </a:lnTo>
                <a:lnTo>
                  <a:pt x="676" y="163"/>
                </a:lnTo>
                <a:lnTo>
                  <a:pt x="672" y="155"/>
                </a:lnTo>
                <a:lnTo>
                  <a:pt x="672" y="155"/>
                </a:lnTo>
                <a:lnTo>
                  <a:pt x="669" y="148"/>
                </a:lnTo>
                <a:lnTo>
                  <a:pt x="657" y="136"/>
                </a:lnTo>
                <a:lnTo>
                  <a:pt x="641" y="128"/>
                </a:lnTo>
                <a:lnTo>
                  <a:pt x="626" y="124"/>
                </a:lnTo>
                <a:lnTo>
                  <a:pt x="606" y="121"/>
                </a:lnTo>
                <a:lnTo>
                  <a:pt x="579" y="121"/>
                </a:lnTo>
                <a:lnTo>
                  <a:pt x="579" y="121"/>
                </a:lnTo>
                <a:lnTo>
                  <a:pt x="552" y="121"/>
                </a:lnTo>
                <a:lnTo>
                  <a:pt x="533" y="113"/>
                </a:lnTo>
                <a:lnTo>
                  <a:pt x="517" y="101"/>
                </a:lnTo>
                <a:lnTo>
                  <a:pt x="505" y="86"/>
                </a:lnTo>
                <a:lnTo>
                  <a:pt x="498" y="70"/>
                </a:lnTo>
                <a:lnTo>
                  <a:pt x="494" y="58"/>
                </a:lnTo>
                <a:lnTo>
                  <a:pt x="490" y="47"/>
                </a:lnTo>
                <a:lnTo>
                  <a:pt x="490" y="47"/>
                </a:lnTo>
                <a:lnTo>
                  <a:pt x="490" y="39"/>
                </a:lnTo>
                <a:lnTo>
                  <a:pt x="482" y="23"/>
                </a:lnTo>
                <a:lnTo>
                  <a:pt x="470" y="16"/>
                </a:lnTo>
                <a:lnTo>
                  <a:pt x="459" y="8"/>
                </a:lnTo>
                <a:lnTo>
                  <a:pt x="443" y="0"/>
                </a:lnTo>
                <a:lnTo>
                  <a:pt x="424" y="0"/>
                </a:lnTo>
                <a:lnTo>
                  <a:pt x="424" y="0"/>
                </a:lnTo>
                <a:lnTo>
                  <a:pt x="385" y="4"/>
                </a:lnTo>
                <a:lnTo>
                  <a:pt x="358" y="8"/>
                </a:lnTo>
                <a:lnTo>
                  <a:pt x="346" y="16"/>
                </a:lnTo>
                <a:lnTo>
                  <a:pt x="338" y="23"/>
                </a:lnTo>
                <a:lnTo>
                  <a:pt x="323" y="51"/>
                </a:lnTo>
                <a:lnTo>
                  <a:pt x="272" y="43"/>
                </a:lnTo>
                <a:lnTo>
                  <a:pt x="265" y="54"/>
                </a:lnTo>
                <a:lnTo>
                  <a:pt x="268" y="109"/>
                </a:lnTo>
                <a:lnTo>
                  <a:pt x="268" y="109"/>
                </a:lnTo>
                <a:lnTo>
                  <a:pt x="268" y="121"/>
                </a:lnTo>
                <a:lnTo>
                  <a:pt x="268" y="128"/>
                </a:lnTo>
                <a:lnTo>
                  <a:pt x="265" y="140"/>
                </a:lnTo>
                <a:lnTo>
                  <a:pt x="257" y="148"/>
                </a:lnTo>
                <a:lnTo>
                  <a:pt x="245" y="155"/>
                </a:lnTo>
                <a:lnTo>
                  <a:pt x="222" y="155"/>
                </a:lnTo>
                <a:lnTo>
                  <a:pt x="191" y="148"/>
                </a:lnTo>
                <a:lnTo>
                  <a:pt x="191" y="148"/>
                </a:lnTo>
                <a:lnTo>
                  <a:pt x="179" y="144"/>
                </a:lnTo>
                <a:lnTo>
                  <a:pt x="156" y="132"/>
                </a:lnTo>
                <a:lnTo>
                  <a:pt x="152" y="132"/>
                </a:lnTo>
                <a:lnTo>
                  <a:pt x="152" y="132"/>
                </a:lnTo>
                <a:lnTo>
                  <a:pt x="140" y="144"/>
                </a:lnTo>
                <a:lnTo>
                  <a:pt x="129" y="152"/>
                </a:lnTo>
                <a:lnTo>
                  <a:pt x="117" y="152"/>
                </a:lnTo>
                <a:lnTo>
                  <a:pt x="105" y="148"/>
                </a:lnTo>
                <a:lnTo>
                  <a:pt x="97" y="152"/>
                </a:lnTo>
                <a:lnTo>
                  <a:pt x="101" y="155"/>
                </a:lnTo>
                <a:lnTo>
                  <a:pt x="101" y="155"/>
                </a:lnTo>
                <a:lnTo>
                  <a:pt x="105" y="163"/>
                </a:lnTo>
                <a:lnTo>
                  <a:pt x="105" y="187"/>
                </a:lnTo>
                <a:lnTo>
                  <a:pt x="101" y="202"/>
                </a:lnTo>
                <a:lnTo>
                  <a:pt x="97" y="214"/>
                </a:lnTo>
                <a:lnTo>
                  <a:pt x="90" y="229"/>
                </a:lnTo>
                <a:lnTo>
                  <a:pt x="78" y="241"/>
                </a:lnTo>
                <a:lnTo>
                  <a:pt x="78" y="241"/>
                </a:lnTo>
                <a:lnTo>
                  <a:pt x="66" y="249"/>
                </a:lnTo>
                <a:lnTo>
                  <a:pt x="55" y="264"/>
                </a:lnTo>
                <a:lnTo>
                  <a:pt x="51" y="276"/>
                </a:lnTo>
                <a:lnTo>
                  <a:pt x="51" y="291"/>
                </a:lnTo>
                <a:lnTo>
                  <a:pt x="51" y="315"/>
                </a:lnTo>
                <a:lnTo>
                  <a:pt x="55" y="330"/>
                </a:lnTo>
                <a:lnTo>
                  <a:pt x="55" y="330"/>
                </a:lnTo>
                <a:lnTo>
                  <a:pt x="55" y="338"/>
                </a:lnTo>
                <a:lnTo>
                  <a:pt x="51" y="346"/>
                </a:lnTo>
                <a:lnTo>
                  <a:pt x="39" y="361"/>
                </a:lnTo>
                <a:lnTo>
                  <a:pt x="39" y="361"/>
                </a:lnTo>
                <a:lnTo>
                  <a:pt x="20" y="385"/>
                </a:lnTo>
                <a:lnTo>
                  <a:pt x="4" y="400"/>
                </a:lnTo>
                <a:lnTo>
                  <a:pt x="0" y="412"/>
                </a:lnTo>
                <a:lnTo>
                  <a:pt x="0" y="424"/>
                </a:lnTo>
                <a:lnTo>
                  <a:pt x="0" y="424"/>
                </a:lnTo>
                <a:lnTo>
                  <a:pt x="0" y="424"/>
                </a:lnTo>
                <a:lnTo>
                  <a:pt x="43" y="420"/>
                </a:lnTo>
                <a:lnTo>
                  <a:pt x="43" y="420"/>
                </a:lnTo>
                <a:lnTo>
                  <a:pt x="59" y="424"/>
                </a:lnTo>
                <a:lnTo>
                  <a:pt x="70" y="431"/>
                </a:lnTo>
                <a:lnTo>
                  <a:pt x="101" y="458"/>
                </a:lnTo>
                <a:lnTo>
                  <a:pt x="160" y="525"/>
                </a:lnTo>
                <a:lnTo>
                  <a:pt x="160" y="525"/>
                </a:lnTo>
                <a:lnTo>
                  <a:pt x="183" y="552"/>
                </a:lnTo>
                <a:lnTo>
                  <a:pt x="191" y="567"/>
                </a:lnTo>
                <a:lnTo>
                  <a:pt x="206" y="579"/>
                </a:lnTo>
                <a:lnTo>
                  <a:pt x="222" y="587"/>
                </a:lnTo>
                <a:lnTo>
                  <a:pt x="241" y="591"/>
                </a:lnTo>
                <a:lnTo>
                  <a:pt x="265" y="594"/>
                </a:lnTo>
                <a:lnTo>
                  <a:pt x="296" y="587"/>
                </a:lnTo>
                <a:lnTo>
                  <a:pt x="296" y="587"/>
                </a:lnTo>
                <a:lnTo>
                  <a:pt x="307" y="579"/>
                </a:lnTo>
                <a:lnTo>
                  <a:pt x="319" y="563"/>
                </a:lnTo>
                <a:lnTo>
                  <a:pt x="331" y="544"/>
                </a:lnTo>
                <a:lnTo>
                  <a:pt x="331" y="544"/>
                </a:lnTo>
                <a:lnTo>
                  <a:pt x="334" y="532"/>
                </a:lnTo>
                <a:lnTo>
                  <a:pt x="346" y="513"/>
                </a:lnTo>
                <a:lnTo>
                  <a:pt x="354" y="509"/>
                </a:lnTo>
                <a:lnTo>
                  <a:pt x="366" y="505"/>
                </a:lnTo>
                <a:lnTo>
                  <a:pt x="377" y="513"/>
                </a:lnTo>
                <a:lnTo>
                  <a:pt x="389" y="525"/>
                </a:lnTo>
                <a:lnTo>
                  <a:pt x="389" y="525"/>
                </a:lnTo>
                <a:lnTo>
                  <a:pt x="397" y="532"/>
                </a:lnTo>
                <a:lnTo>
                  <a:pt x="408" y="536"/>
                </a:lnTo>
                <a:lnTo>
                  <a:pt x="416" y="540"/>
                </a:lnTo>
                <a:lnTo>
                  <a:pt x="428" y="540"/>
                </a:lnTo>
                <a:lnTo>
                  <a:pt x="451" y="532"/>
                </a:lnTo>
                <a:lnTo>
                  <a:pt x="474" y="517"/>
                </a:lnTo>
                <a:lnTo>
                  <a:pt x="509" y="486"/>
                </a:lnTo>
                <a:lnTo>
                  <a:pt x="529" y="470"/>
                </a:lnTo>
                <a:lnTo>
                  <a:pt x="529" y="470"/>
                </a:lnTo>
                <a:lnTo>
                  <a:pt x="529" y="439"/>
                </a:lnTo>
                <a:lnTo>
                  <a:pt x="533" y="427"/>
                </a:lnTo>
                <a:lnTo>
                  <a:pt x="540" y="420"/>
                </a:lnTo>
                <a:lnTo>
                  <a:pt x="544" y="416"/>
                </a:lnTo>
                <a:lnTo>
                  <a:pt x="552" y="416"/>
                </a:lnTo>
                <a:lnTo>
                  <a:pt x="560" y="420"/>
                </a:lnTo>
                <a:lnTo>
                  <a:pt x="568" y="431"/>
                </a:lnTo>
                <a:lnTo>
                  <a:pt x="568" y="431"/>
                </a:lnTo>
                <a:lnTo>
                  <a:pt x="575" y="439"/>
                </a:lnTo>
                <a:lnTo>
                  <a:pt x="587" y="447"/>
                </a:lnTo>
                <a:lnTo>
                  <a:pt x="603" y="455"/>
                </a:lnTo>
                <a:lnTo>
                  <a:pt x="618" y="455"/>
                </a:lnTo>
                <a:lnTo>
                  <a:pt x="634" y="455"/>
                </a:lnTo>
                <a:lnTo>
                  <a:pt x="645" y="455"/>
                </a:lnTo>
                <a:lnTo>
                  <a:pt x="657" y="447"/>
                </a:lnTo>
                <a:lnTo>
                  <a:pt x="665" y="435"/>
                </a:lnTo>
                <a:lnTo>
                  <a:pt x="665" y="435"/>
                </a:lnTo>
                <a:lnTo>
                  <a:pt x="680" y="408"/>
                </a:lnTo>
                <a:lnTo>
                  <a:pt x="692" y="392"/>
                </a:lnTo>
                <a:lnTo>
                  <a:pt x="704" y="381"/>
                </a:lnTo>
                <a:lnTo>
                  <a:pt x="719" y="373"/>
                </a:lnTo>
                <a:lnTo>
                  <a:pt x="735" y="369"/>
                </a:lnTo>
                <a:lnTo>
                  <a:pt x="754" y="377"/>
                </a:lnTo>
                <a:lnTo>
                  <a:pt x="777" y="392"/>
                </a:lnTo>
                <a:lnTo>
                  <a:pt x="777" y="392"/>
                </a:lnTo>
                <a:lnTo>
                  <a:pt x="789" y="404"/>
                </a:lnTo>
                <a:lnTo>
                  <a:pt x="797" y="408"/>
                </a:lnTo>
                <a:lnTo>
                  <a:pt x="808" y="412"/>
                </a:lnTo>
                <a:lnTo>
                  <a:pt x="820" y="412"/>
                </a:lnTo>
                <a:lnTo>
                  <a:pt x="836" y="404"/>
                </a:lnTo>
                <a:lnTo>
                  <a:pt x="851" y="389"/>
                </a:lnTo>
                <a:lnTo>
                  <a:pt x="863" y="369"/>
                </a:lnTo>
                <a:lnTo>
                  <a:pt x="874" y="354"/>
                </a:lnTo>
                <a:lnTo>
                  <a:pt x="882" y="334"/>
                </a:lnTo>
                <a:lnTo>
                  <a:pt x="909" y="291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8676098" y="447958"/>
            <a:ext cx="141288" cy="204788"/>
          </a:xfrm>
          <a:custGeom>
            <a:avLst/>
            <a:gdLst>
              <a:gd name="T0" fmla="*/ 58 w 89"/>
              <a:gd name="T1" fmla="*/ 0 h 129"/>
              <a:gd name="T2" fmla="*/ 58 w 89"/>
              <a:gd name="T3" fmla="*/ 0 h 129"/>
              <a:gd name="T4" fmla="*/ 39 w 89"/>
              <a:gd name="T5" fmla="*/ 31 h 129"/>
              <a:gd name="T6" fmla="*/ 23 w 89"/>
              <a:gd name="T7" fmla="*/ 59 h 129"/>
              <a:gd name="T8" fmla="*/ 7 w 89"/>
              <a:gd name="T9" fmla="*/ 86 h 129"/>
              <a:gd name="T10" fmla="*/ 0 w 89"/>
              <a:gd name="T11" fmla="*/ 113 h 129"/>
              <a:gd name="T12" fmla="*/ 0 w 89"/>
              <a:gd name="T13" fmla="*/ 121 h 129"/>
              <a:gd name="T14" fmla="*/ 4 w 89"/>
              <a:gd name="T15" fmla="*/ 125 h 129"/>
              <a:gd name="T16" fmla="*/ 11 w 89"/>
              <a:gd name="T17" fmla="*/ 129 h 129"/>
              <a:gd name="T18" fmla="*/ 27 w 89"/>
              <a:gd name="T19" fmla="*/ 125 h 129"/>
              <a:gd name="T20" fmla="*/ 46 w 89"/>
              <a:gd name="T21" fmla="*/ 113 h 129"/>
              <a:gd name="T22" fmla="*/ 73 w 89"/>
              <a:gd name="T23" fmla="*/ 98 h 129"/>
              <a:gd name="T24" fmla="*/ 73 w 89"/>
              <a:gd name="T25" fmla="*/ 98 h 129"/>
              <a:gd name="T26" fmla="*/ 77 w 89"/>
              <a:gd name="T27" fmla="*/ 90 h 129"/>
              <a:gd name="T28" fmla="*/ 85 w 89"/>
              <a:gd name="T29" fmla="*/ 82 h 129"/>
              <a:gd name="T30" fmla="*/ 89 w 89"/>
              <a:gd name="T31" fmla="*/ 70 h 129"/>
              <a:gd name="T32" fmla="*/ 89 w 89"/>
              <a:gd name="T33" fmla="*/ 55 h 129"/>
              <a:gd name="T34" fmla="*/ 89 w 89"/>
              <a:gd name="T35" fmla="*/ 35 h 129"/>
              <a:gd name="T36" fmla="*/ 77 w 89"/>
              <a:gd name="T37" fmla="*/ 20 h 129"/>
              <a:gd name="T38" fmla="*/ 58 w 89"/>
              <a:gd name="T39" fmla="*/ 0 h 129"/>
              <a:gd name="T40" fmla="*/ 58 w 89"/>
              <a:gd name="T41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9" h="129">
                <a:moveTo>
                  <a:pt x="58" y="0"/>
                </a:moveTo>
                <a:lnTo>
                  <a:pt x="58" y="0"/>
                </a:lnTo>
                <a:lnTo>
                  <a:pt x="39" y="31"/>
                </a:lnTo>
                <a:lnTo>
                  <a:pt x="23" y="59"/>
                </a:lnTo>
                <a:lnTo>
                  <a:pt x="7" y="86"/>
                </a:lnTo>
                <a:lnTo>
                  <a:pt x="0" y="113"/>
                </a:lnTo>
                <a:lnTo>
                  <a:pt x="0" y="121"/>
                </a:lnTo>
                <a:lnTo>
                  <a:pt x="4" y="125"/>
                </a:lnTo>
                <a:lnTo>
                  <a:pt x="11" y="129"/>
                </a:lnTo>
                <a:lnTo>
                  <a:pt x="27" y="125"/>
                </a:lnTo>
                <a:lnTo>
                  <a:pt x="46" y="113"/>
                </a:lnTo>
                <a:lnTo>
                  <a:pt x="73" y="98"/>
                </a:lnTo>
                <a:lnTo>
                  <a:pt x="73" y="98"/>
                </a:lnTo>
                <a:lnTo>
                  <a:pt x="77" y="90"/>
                </a:lnTo>
                <a:lnTo>
                  <a:pt x="85" y="82"/>
                </a:lnTo>
                <a:lnTo>
                  <a:pt x="89" y="70"/>
                </a:lnTo>
                <a:lnTo>
                  <a:pt x="89" y="55"/>
                </a:lnTo>
                <a:lnTo>
                  <a:pt x="89" y="35"/>
                </a:lnTo>
                <a:lnTo>
                  <a:pt x="77" y="20"/>
                </a:lnTo>
                <a:lnTo>
                  <a:pt x="58" y="0"/>
                </a:lnTo>
                <a:lnTo>
                  <a:pt x="58" y="0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8064911" y="3611845"/>
            <a:ext cx="36513" cy="44450"/>
          </a:xfrm>
          <a:custGeom>
            <a:avLst/>
            <a:gdLst>
              <a:gd name="T0" fmla="*/ 23 w 23"/>
              <a:gd name="T1" fmla="*/ 16 h 28"/>
              <a:gd name="T2" fmla="*/ 23 w 23"/>
              <a:gd name="T3" fmla="*/ 16 h 28"/>
              <a:gd name="T4" fmla="*/ 20 w 23"/>
              <a:gd name="T5" fmla="*/ 24 h 28"/>
              <a:gd name="T6" fmla="*/ 12 w 23"/>
              <a:gd name="T7" fmla="*/ 28 h 28"/>
              <a:gd name="T8" fmla="*/ 12 w 23"/>
              <a:gd name="T9" fmla="*/ 28 h 28"/>
              <a:gd name="T10" fmla="*/ 4 w 23"/>
              <a:gd name="T11" fmla="*/ 24 h 28"/>
              <a:gd name="T12" fmla="*/ 0 w 23"/>
              <a:gd name="T13" fmla="*/ 16 h 28"/>
              <a:gd name="T14" fmla="*/ 0 w 23"/>
              <a:gd name="T15" fmla="*/ 16 h 28"/>
              <a:gd name="T16" fmla="*/ 4 w 23"/>
              <a:gd name="T17" fmla="*/ 4 h 28"/>
              <a:gd name="T18" fmla="*/ 12 w 23"/>
              <a:gd name="T19" fmla="*/ 0 h 28"/>
              <a:gd name="T20" fmla="*/ 12 w 23"/>
              <a:gd name="T21" fmla="*/ 0 h 28"/>
              <a:gd name="T22" fmla="*/ 20 w 23"/>
              <a:gd name="T23" fmla="*/ 4 h 28"/>
              <a:gd name="T24" fmla="*/ 23 w 23"/>
              <a:gd name="T25" fmla="*/ 16 h 28"/>
              <a:gd name="T26" fmla="*/ 23 w 23"/>
              <a:gd name="T27" fmla="*/ 1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8">
                <a:moveTo>
                  <a:pt x="23" y="16"/>
                </a:moveTo>
                <a:lnTo>
                  <a:pt x="23" y="16"/>
                </a:lnTo>
                <a:lnTo>
                  <a:pt x="20" y="24"/>
                </a:lnTo>
                <a:lnTo>
                  <a:pt x="12" y="28"/>
                </a:lnTo>
                <a:lnTo>
                  <a:pt x="12" y="28"/>
                </a:lnTo>
                <a:lnTo>
                  <a:pt x="4" y="24"/>
                </a:lnTo>
                <a:lnTo>
                  <a:pt x="0" y="16"/>
                </a:lnTo>
                <a:lnTo>
                  <a:pt x="0" y="16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0" y="4"/>
                </a:lnTo>
                <a:lnTo>
                  <a:pt x="23" y="16"/>
                </a:lnTo>
                <a:lnTo>
                  <a:pt x="23" y="1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8034748" y="3588033"/>
            <a:ext cx="92075" cy="92075"/>
          </a:xfrm>
          <a:custGeom>
            <a:avLst/>
            <a:gdLst>
              <a:gd name="T0" fmla="*/ 58 w 58"/>
              <a:gd name="T1" fmla="*/ 31 h 58"/>
              <a:gd name="T2" fmla="*/ 58 w 58"/>
              <a:gd name="T3" fmla="*/ 31 h 58"/>
              <a:gd name="T4" fmla="*/ 58 w 58"/>
              <a:gd name="T5" fmla="*/ 43 h 58"/>
              <a:gd name="T6" fmla="*/ 50 w 58"/>
              <a:gd name="T7" fmla="*/ 50 h 58"/>
              <a:gd name="T8" fmla="*/ 42 w 58"/>
              <a:gd name="T9" fmla="*/ 54 h 58"/>
              <a:gd name="T10" fmla="*/ 31 w 58"/>
              <a:gd name="T11" fmla="*/ 58 h 58"/>
              <a:gd name="T12" fmla="*/ 31 w 58"/>
              <a:gd name="T13" fmla="*/ 58 h 58"/>
              <a:gd name="T14" fmla="*/ 19 w 58"/>
              <a:gd name="T15" fmla="*/ 54 h 58"/>
              <a:gd name="T16" fmla="*/ 11 w 58"/>
              <a:gd name="T17" fmla="*/ 50 h 58"/>
              <a:gd name="T18" fmla="*/ 4 w 58"/>
              <a:gd name="T19" fmla="*/ 43 h 58"/>
              <a:gd name="T20" fmla="*/ 0 w 58"/>
              <a:gd name="T21" fmla="*/ 31 h 58"/>
              <a:gd name="T22" fmla="*/ 0 w 58"/>
              <a:gd name="T23" fmla="*/ 31 h 58"/>
              <a:gd name="T24" fmla="*/ 4 w 58"/>
              <a:gd name="T25" fmla="*/ 19 h 58"/>
              <a:gd name="T26" fmla="*/ 11 w 58"/>
              <a:gd name="T27" fmla="*/ 8 h 58"/>
              <a:gd name="T28" fmla="*/ 19 w 58"/>
              <a:gd name="T29" fmla="*/ 4 h 58"/>
              <a:gd name="T30" fmla="*/ 31 w 58"/>
              <a:gd name="T31" fmla="*/ 0 h 58"/>
              <a:gd name="T32" fmla="*/ 31 w 58"/>
              <a:gd name="T33" fmla="*/ 0 h 58"/>
              <a:gd name="T34" fmla="*/ 42 w 58"/>
              <a:gd name="T35" fmla="*/ 4 h 58"/>
              <a:gd name="T36" fmla="*/ 50 w 58"/>
              <a:gd name="T37" fmla="*/ 8 h 58"/>
              <a:gd name="T38" fmla="*/ 58 w 58"/>
              <a:gd name="T39" fmla="*/ 19 h 58"/>
              <a:gd name="T40" fmla="*/ 58 w 58"/>
              <a:gd name="T41" fmla="*/ 31 h 58"/>
              <a:gd name="T42" fmla="*/ 58 w 58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31"/>
                </a:moveTo>
                <a:lnTo>
                  <a:pt x="58" y="31"/>
                </a:lnTo>
                <a:lnTo>
                  <a:pt x="58" y="43"/>
                </a:lnTo>
                <a:lnTo>
                  <a:pt x="50" y="50"/>
                </a:lnTo>
                <a:lnTo>
                  <a:pt x="42" y="54"/>
                </a:lnTo>
                <a:lnTo>
                  <a:pt x="31" y="58"/>
                </a:lnTo>
                <a:lnTo>
                  <a:pt x="31" y="58"/>
                </a:lnTo>
                <a:lnTo>
                  <a:pt x="19" y="54"/>
                </a:lnTo>
                <a:lnTo>
                  <a:pt x="11" y="50"/>
                </a:lnTo>
                <a:lnTo>
                  <a:pt x="4" y="43"/>
                </a:lnTo>
                <a:lnTo>
                  <a:pt x="0" y="31"/>
                </a:lnTo>
                <a:lnTo>
                  <a:pt x="0" y="31"/>
                </a:lnTo>
                <a:lnTo>
                  <a:pt x="4" y="19"/>
                </a:lnTo>
                <a:lnTo>
                  <a:pt x="11" y="8"/>
                </a:lnTo>
                <a:lnTo>
                  <a:pt x="19" y="4"/>
                </a:lnTo>
                <a:lnTo>
                  <a:pt x="31" y="0"/>
                </a:lnTo>
                <a:lnTo>
                  <a:pt x="31" y="0"/>
                </a:lnTo>
                <a:lnTo>
                  <a:pt x="42" y="4"/>
                </a:lnTo>
                <a:lnTo>
                  <a:pt x="50" y="8"/>
                </a:lnTo>
                <a:lnTo>
                  <a:pt x="58" y="19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9007886" y="2200558"/>
            <a:ext cx="38100" cy="42863"/>
          </a:xfrm>
          <a:custGeom>
            <a:avLst/>
            <a:gdLst>
              <a:gd name="T0" fmla="*/ 24 w 24"/>
              <a:gd name="T1" fmla="*/ 15 h 27"/>
              <a:gd name="T2" fmla="*/ 24 w 24"/>
              <a:gd name="T3" fmla="*/ 15 h 27"/>
              <a:gd name="T4" fmla="*/ 20 w 24"/>
              <a:gd name="T5" fmla="*/ 23 h 27"/>
              <a:gd name="T6" fmla="*/ 12 w 24"/>
              <a:gd name="T7" fmla="*/ 27 h 27"/>
              <a:gd name="T8" fmla="*/ 12 w 24"/>
              <a:gd name="T9" fmla="*/ 27 h 27"/>
              <a:gd name="T10" fmla="*/ 4 w 24"/>
              <a:gd name="T11" fmla="*/ 23 h 27"/>
              <a:gd name="T12" fmla="*/ 0 w 24"/>
              <a:gd name="T13" fmla="*/ 15 h 27"/>
              <a:gd name="T14" fmla="*/ 0 w 24"/>
              <a:gd name="T15" fmla="*/ 15 h 27"/>
              <a:gd name="T16" fmla="*/ 4 w 24"/>
              <a:gd name="T17" fmla="*/ 4 h 27"/>
              <a:gd name="T18" fmla="*/ 12 w 24"/>
              <a:gd name="T19" fmla="*/ 0 h 27"/>
              <a:gd name="T20" fmla="*/ 12 w 24"/>
              <a:gd name="T21" fmla="*/ 0 h 27"/>
              <a:gd name="T22" fmla="*/ 20 w 24"/>
              <a:gd name="T23" fmla="*/ 4 h 27"/>
              <a:gd name="T24" fmla="*/ 24 w 24"/>
              <a:gd name="T25" fmla="*/ 15 h 27"/>
              <a:gd name="T26" fmla="*/ 24 w 24"/>
              <a:gd name="T27" fmla="*/ 15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7">
                <a:moveTo>
                  <a:pt x="24" y="15"/>
                </a:moveTo>
                <a:lnTo>
                  <a:pt x="24" y="15"/>
                </a:lnTo>
                <a:lnTo>
                  <a:pt x="20" y="23"/>
                </a:lnTo>
                <a:lnTo>
                  <a:pt x="12" y="27"/>
                </a:lnTo>
                <a:lnTo>
                  <a:pt x="12" y="27"/>
                </a:lnTo>
                <a:lnTo>
                  <a:pt x="4" y="23"/>
                </a:lnTo>
                <a:lnTo>
                  <a:pt x="0" y="15"/>
                </a:lnTo>
                <a:lnTo>
                  <a:pt x="0" y="15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0" y="4"/>
                </a:lnTo>
                <a:lnTo>
                  <a:pt x="24" y="15"/>
                </a:lnTo>
                <a:lnTo>
                  <a:pt x="24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8977723" y="2175158"/>
            <a:ext cx="92075" cy="92075"/>
          </a:xfrm>
          <a:custGeom>
            <a:avLst/>
            <a:gdLst>
              <a:gd name="T0" fmla="*/ 58 w 58"/>
              <a:gd name="T1" fmla="*/ 31 h 58"/>
              <a:gd name="T2" fmla="*/ 58 w 58"/>
              <a:gd name="T3" fmla="*/ 31 h 58"/>
              <a:gd name="T4" fmla="*/ 58 w 58"/>
              <a:gd name="T5" fmla="*/ 43 h 58"/>
              <a:gd name="T6" fmla="*/ 51 w 58"/>
              <a:gd name="T7" fmla="*/ 51 h 58"/>
              <a:gd name="T8" fmla="*/ 43 w 58"/>
              <a:gd name="T9" fmla="*/ 58 h 58"/>
              <a:gd name="T10" fmla="*/ 31 w 58"/>
              <a:gd name="T11" fmla="*/ 58 h 58"/>
              <a:gd name="T12" fmla="*/ 31 w 58"/>
              <a:gd name="T13" fmla="*/ 58 h 58"/>
              <a:gd name="T14" fmla="*/ 19 w 58"/>
              <a:gd name="T15" fmla="*/ 58 h 58"/>
              <a:gd name="T16" fmla="*/ 12 w 58"/>
              <a:gd name="T17" fmla="*/ 51 h 58"/>
              <a:gd name="T18" fmla="*/ 4 w 58"/>
              <a:gd name="T19" fmla="*/ 43 h 58"/>
              <a:gd name="T20" fmla="*/ 0 w 58"/>
              <a:gd name="T21" fmla="*/ 31 h 58"/>
              <a:gd name="T22" fmla="*/ 0 w 58"/>
              <a:gd name="T23" fmla="*/ 31 h 58"/>
              <a:gd name="T24" fmla="*/ 4 w 58"/>
              <a:gd name="T25" fmla="*/ 20 h 58"/>
              <a:gd name="T26" fmla="*/ 12 w 58"/>
              <a:gd name="T27" fmla="*/ 8 h 58"/>
              <a:gd name="T28" fmla="*/ 19 w 58"/>
              <a:gd name="T29" fmla="*/ 4 h 58"/>
              <a:gd name="T30" fmla="*/ 31 w 58"/>
              <a:gd name="T31" fmla="*/ 0 h 58"/>
              <a:gd name="T32" fmla="*/ 31 w 58"/>
              <a:gd name="T33" fmla="*/ 0 h 58"/>
              <a:gd name="T34" fmla="*/ 43 w 58"/>
              <a:gd name="T35" fmla="*/ 4 h 58"/>
              <a:gd name="T36" fmla="*/ 51 w 58"/>
              <a:gd name="T37" fmla="*/ 8 h 58"/>
              <a:gd name="T38" fmla="*/ 58 w 58"/>
              <a:gd name="T39" fmla="*/ 20 h 58"/>
              <a:gd name="T40" fmla="*/ 58 w 58"/>
              <a:gd name="T41" fmla="*/ 31 h 58"/>
              <a:gd name="T42" fmla="*/ 58 w 58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31"/>
                </a:moveTo>
                <a:lnTo>
                  <a:pt x="58" y="31"/>
                </a:lnTo>
                <a:lnTo>
                  <a:pt x="58" y="43"/>
                </a:lnTo>
                <a:lnTo>
                  <a:pt x="51" y="51"/>
                </a:lnTo>
                <a:lnTo>
                  <a:pt x="43" y="58"/>
                </a:lnTo>
                <a:lnTo>
                  <a:pt x="31" y="58"/>
                </a:lnTo>
                <a:lnTo>
                  <a:pt x="31" y="58"/>
                </a:lnTo>
                <a:lnTo>
                  <a:pt x="19" y="58"/>
                </a:lnTo>
                <a:lnTo>
                  <a:pt x="12" y="51"/>
                </a:lnTo>
                <a:lnTo>
                  <a:pt x="4" y="43"/>
                </a:lnTo>
                <a:lnTo>
                  <a:pt x="0" y="31"/>
                </a:lnTo>
                <a:lnTo>
                  <a:pt x="0" y="31"/>
                </a:lnTo>
                <a:lnTo>
                  <a:pt x="4" y="20"/>
                </a:lnTo>
                <a:lnTo>
                  <a:pt x="12" y="8"/>
                </a:lnTo>
                <a:lnTo>
                  <a:pt x="19" y="4"/>
                </a:lnTo>
                <a:lnTo>
                  <a:pt x="31" y="0"/>
                </a:lnTo>
                <a:lnTo>
                  <a:pt x="31" y="0"/>
                </a:lnTo>
                <a:lnTo>
                  <a:pt x="43" y="4"/>
                </a:lnTo>
                <a:lnTo>
                  <a:pt x="51" y="8"/>
                </a:lnTo>
                <a:lnTo>
                  <a:pt x="58" y="20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8545923" y="2489483"/>
            <a:ext cx="36513" cy="38100"/>
          </a:xfrm>
          <a:custGeom>
            <a:avLst/>
            <a:gdLst>
              <a:gd name="T0" fmla="*/ 23 w 23"/>
              <a:gd name="T1" fmla="*/ 12 h 24"/>
              <a:gd name="T2" fmla="*/ 23 w 23"/>
              <a:gd name="T3" fmla="*/ 12 h 24"/>
              <a:gd name="T4" fmla="*/ 20 w 23"/>
              <a:gd name="T5" fmla="*/ 20 h 24"/>
              <a:gd name="T6" fmla="*/ 12 w 23"/>
              <a:gd name="T7" fmla="*/ 24 h 24"/>
              <a:gd name="T8" fmla="*/ 12 w 23"/>
              <a:gd name="T9" fmla="*/ 24 h 24"/>
              <a:gd name="T10" fmla="*/ 4 w 23"/>
              <a:gd name="T11" fmla="*/ 20 h 24"/>
              <a:gd name="T12" fmla="*/ 0 w 23"/>
              <a:gd name="T13" fmla="*/ 12 h 24"/>
              <a:gd name="T14" fmla="*/ 0 w 23"/>
              <a:gd name="T15" fmla="*/ 12 h 24"/>
              <a:gd name="T16" fmla="*/ 4 w 23"/>
              <a:gd name="T17" fmla="*/ 0 h 24"/>
              <a:gd name="T18" fmla="*/ 12 w 23"/>
              <a:gd name="T19" fmla="*/ 0 h 24"/>
              <a:gd name="T20" fmla="*/ 12 w 23"/>
              <a:gd name="T21" fmla="*/ 0 h 24"/>
              <a:gd name="T22" fmla="*/ 20 w 23"/>
              <a:gd name="T23" fmla="*/ 0 h 24"/>
              <a:gd name="T24" fmla="*/ 23 w 23"/>
              <a:gd name="T25" fmla="*/ 12 h 24"/>
              <a:gd name="T26" fmla="*/ 23 w 23"/>
              <a:gd name="T27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4">
                <a:moveTo>
                  <a:pt x="23" y="12"/>
                </a:moveTo>
                <a:lnTo>
                  <a:pt x="23" y="12"/>
                </a:lnTo>
                <a:lnTo>
                  <a:pt x="20" y="20"/>
                </a:lnTo>
                <a:lnTo>
                  <a:pt x="12" y="24"/>
                </a:lnTo>
                <a:lnTo>
                  <a:pt x="12" y="24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4" y="0"/>
                </a:lnTo>
                <a:lnTo>
                  <a:pt x="12" y="0"/>
                </a:lnTo>
                <a:lnTo>
                  <a:pt x="12" y="0"/>
                </a:lnTo>
                <a:lnTo>
                  <a:pt x="20" y="0"/>
                </a:lnTo>
                <a:lnTo>
                  <a:pt x="23" y="12"/>
                </a:lnTo>
                <a:lnTo>
                  <a:pt x="23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8515761" y="2459320"/>
            <a:ext cx="92075" cy="92075"/>
          </a:xfrm>
          <a:custGeom>
            <a:avLst/>
            <a:gdLst>
              <a:gd name="T0" fmla="*/ 58 w 58"/>
              <a:gd name="T1" fmla="*/ 31 h 58"/>
              <a:gd name="T2" fmla="*/ 58 w 58"/>
              <a:gd name="T3" fmla="*/ 31 h 58"/>
              <a:gd name="T4" fmla="*/ 58 w 58"/>
              <a:gd name="T5" fmla="*/ 43 h 58"/>
              <a:gd name="T6" fmla="*/ 50 w 58"/>
              <a:gd name="T7" fmla="*/ 50 h 58"/>
              <a:gd name="T8" fmla="*/ 42 w 58"/>
              <a:gd name="T9" fmla="*/ 58 h 58"/>
              <a:gd name="T10" fmla="*/ 31 w 58"/>
              <a:gd name="T11" fmla="*/ 58 h 58"/>
              <a:gd name="T12" fmla="*/ 31 w 58"/>
              <a:gd name="T13" fmla="*/ 58 h 58"/>
              <a:gd name="T14" fmla="*/ 19 w 58"/>
              <a:gd name="T15" fmla="*/ 58 h 58"/>
              <a:gd name="T16" fmla="*/ 11 w 58"/>
              <a:gd name="T17" fmla="*/ 50 h 58"/>
              <a:gd name="T18" fmla="*/ 4 w 58"/>
              <a:gd name="T19" fmla="*/ 43 h 58"/>
              <a:gd name="T20" fmla="*/ 0 w 58"/>
              <a:gd name="T21" fmla="*/ 31 h 58"/>
              <a:gd name="T22" fmla="*/ 0 w 58"/>
              <a:gd name="T23" fmla="*/ 31 h 58"/>
              <a:gd name="T24" fmla="*/ 4 w 58"/>
              <a:gd name="T25" fmla="*/ 19 h 58"/>
              <a:gd name="T26" fmla="*/ 11 w 58"/>
              <a:gd name="T27" fmla="*/ 8 h 58"/>
              <a:gd name="T28" fmla="*/ 19 w 58"/>
              <a:gd name="T29" fmla="*/ 4 h 58"/>
              <a:gd name="T30" fmla="*/ 31 w 58"/>
              <a:gd name="T31" fmla="*/ 0 h 58"/>
              <a:gd name="T32" fmla="*/ 31 w 58"/>
              <a:gd name="T33" fmla="*/ 0 h 58"/>
              <a:gd name="T34" fmla="*/ 42 w 58"/>
              <a:gd name="T35" fmla="*/ 4 h 58"/>
              <a:gd name="T36" fmla="*/ 50 w 58"/>
              <a:gd name="T37" fmla="*/ 8 h 58"/>
              <a:gd name="T38" fmla="*/ 58 w 58"/>
              <a:gd name="T39" fmla="*/ 19 h 58"/>
              <a:gd name="T40" fmla="*/ 58 w 58"/>
              <a:gd name="T41" fmla="*/ 31 h 58"/>
              <a:gd name="T42" fmla="*/ 58 w 58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31"/>
                </a:moveTo>
                <a:lnTo>
                  <a:pt x="58" y="31"/>
                </a:lnTo>
                <a:lnTo>
                  <a:pt x="58" y="43"/>
                </a:lnTo>
                <a:lnTo>
                  <a:pt x="50" y="50"/>
                </a:lnTo>
                <a:lnTo>
                  <a:pt x="42" y="58"/>
                </a:lnTo>
                <a:lnTo>
                  <a:pt x="31" y="58"/>
                </a:lnTo>
                <a:lnTo>
                  <a:pt x="31" y="58"/>
                </a:lnTo>
                <a:lnTo>
                  <a:pt x="19" y="58"/>
                </a:lnTo>
                <a:lnTo>
                  <a:pt x="11" y="50"/>
                </a:lnTo>
                <a:lnTo>
                  <a:pt x="4" y="43"/>
                </a:lnTo>
                <a:lnTo>
                  <a:pt x="0" y="31"/>
                </a:lnTo>
                <a:lnTo>
                  <a:pt x="0" y="31"/>
                </a:lnTo>
                <a:lnTo>
                  <a:pt x="4" y="19"/>
                </a:lnTo>
                <a:lnTo>
                  <a:pt x="11" y="8"/>
                </a:lnTo>
                <a:lnTo>
                  <a:pt x="19" y="4"/>
                </a:lnTo>
                <a:lnTo>
                  <a:pt x="31" y="0"/>
                </a:lnTo>
                <a:lnTo>
                  <a:pt x="31" y="0"/>
                </a:lnTo>
                <a:lnTo>
                  <a:pt x="42" y="4"/>
                </a:lnTo>
                <a:lnTo>
                  <a:pt x="50" y="8"/>
                </a:lnTo>
                <a:lnTo>
                  <a:pt x="58" y="19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8657048" y="1262345"/>
            <a:ext cx="42863" cy="38100"/>
          </a:xfrm>
          <a:custGeom>
            <a:avLst/>
            <a:gdLst>
              <a:gd name="T0" fmla="*/ 27 w 27"/>
              <a:gd name="T1" fmla="*/ 12 h 24"/>
              <a:gd name="T2" fmla="*/ 27 w 27"/>
              <a:gd name="T3" fmla="*/ 12 h 24"/>
              <a:gd name="T4" fmla="*/ 23 w 27"/>
              <a:gd name="T5" fmla="*/ 20 h 24"/>
              <a:gd name="T6" fmla="*/ 16 w 27"/>
              <a:gd name="T7" fmla="*/ 24 h 24"/>
              <a:gd name="T8" fmla="*/ 16 w 27"/>
              <a:gd name="T9" fmla="*/ 24 h 24"/>
              <a:gd name="T10" fmla="*/ 4 w 27"/>
              <a:gd name="T11" fmla="*/ 20 h 24"/>
              <a:gd name="T12" fmla="*/ 0 w 27"/>
              <a:gd name="T13" fmla="*/ 12 h 24"/>
              <a:gd name="T14" fmla="*/ 0 w 27"/>
              <a:gd name="T15" fmla="*/ 12 h 24"/>
              <a:gd name="T16" fmla="*/ 4 w 27"/>
              <a:gd name="T17" fmla="*/ 0 h 24"/>
              <a:gd name="T18" fmla="*/ 16 w 27"/>
              <a:gd name="T19" fmla="*/ 0 h 24"/>
              <a:gd name="T20" fmla="*/ 16 w 27"/>
              <a:gd name="T21" fmla="*/ 0 h 24"/>
              <a:gd name="T22" fmla="*/ 23 w 27"/>
              <a:gd name="T23" fmla="*/ 0 h 24"/>
              <a:gd name="T24" fmla="*/ 27 w 27"/>
              <a:gd name="T25" fmla="*/ 12 h 24"/>
              <a:gd name="T26" fmla="*/ 27 w 27"/>
              <a:gd name="T27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4">
                <a:moveTo>
                  <a:pt x="27" y="12"/>
                </a:moveTo>
                <a:lnTo>
                  <a:pt x="27" y="12"/>
                </a:lnTo>
                <a:lnTo>
                  <a:pt x="23" y="20"/>
                </a:lnTo>
                <a:lnTo>
                  <a:pt x="16" y="24"/>
                </a:lnTo>
                <a:lnTo>
                  <a:pt x="16" y="24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4" y="0"/>
                </a:lnTo>
                <a:lnTo>
                  <a:pt x="16" y="0"/>
                </a:lnTo>
                <a:lnTo>
                  <a:pt x="16" y="0"/>
                </a:lnTo>
                <a:lnTo>
                  <a:pt x="23" y="0"/>
                </a:lnTo>
                <a:lnTo>
                  <a:pt x="27" y="12"/>
                </a:lnTo>
                <a:lnTo>
                  <a:pt x="27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8631648" y="1232183"/>
            <a:ext cx="93663" cy="92075"/>
          </a:xfrm>
          <a:custGeom>
            <a:avLst/>
            <a:gdLst>
              <a:gd name="T0" fmla="*/ 59 w 59"/>
              <a:gd name="T1" fmla="*/ 31 h 58"/>
              <a:gd name="T2" fmla="*/ 59 w 59"/>
              <a:gd name="T3" fmla="*/ 31 h 58"/>
              <a:gd name="T4" fmla="*/ 55 w 59"/>
              <a:gd name="T5" fmla="*/ 43 h 58"/>
              <a:gd name="T6" fmla="*/ 51 w 59"/>
              <a:gd name="T7" fmla="*/ 50 h 58"/>
              <a:gd name="T8" fmla="*/ 39 w 59"/>
              <a:gd name="T9" fmla="*/ 58 h 58"/>
              <a:gd name="T10" fmla="*/ 32 w 59"/>
              <a:gd name="T11" fmla="*/ 58 h 58"/>
              <a:gd name="T12" fmla="*/ 32 w 59"/>
              <a:gd name="T13" fmla="*/ 58 h 58"/>
              <a:gd name="T14" fmla="*/ 20 w 59"/>
              <a:gd name="T15" fmla="*/ 58 h 58"/>
              <a:gd name="T16" fmla="*/ 8 w 59"/>
              <a:gd name="T17" fmla="*/ 50 h 58"/>
              <a:gd name="T18" fmla="*/ 4 w 59"/>
              <a:gd name="T19" fmla="*/ 43 h 58"/>
              <a:gd name="T20" fmla="*/ 0 w 59"/>
              <a:gd name="T21" fmla="*/ 31 h 58"/>
              <a:gd name="T22" fmla="*/ 0 w 59"/>
              <a:gd name="T23" fmla="*/ 31 h 58"/>
              <a:gd name="T24" fmla="*/ 4 w 59"/>
              <a:gd name="T25" fmla="*/ 19 h 58"/>
              <a:gd name="T26" fmla="*/ 8 w 59"/>
              <a:gd name="T27" fmla="*/ 11 h 58"/>
              <a:gd name="T28" fmla="*/ 20 w 59"/>
              <a:gd name="T29" fmla="*/ 4 h 58"/>
              <a:gd name="T30" fmla="*/ 32 w 59"/>
              <a:gd name="T31" fmla="*/ 0 h 58"/>
              <a:gd name="T32" fmla="*/ 32 w 59"/>
              <a:gd name="T33" fmla="*/ 0 h 58"/>
              <a:gd name="T34" fmla="*/ 39 w 59"/>
              <a:gd name="T35" fmla="*/ 4 h 58"/>
              <a:gd name="T36" fmla="*/ 51 w 59"/>
              <a:gd name="T37" fmla="*/ 11 h 58"/>
              <a:gd name="T38" fmla="*/ 55 w 59"/>
              <a:gd name="T39" fmla="*/ 19 h 58"/>
              <a:gd name="T40" fmla="*/ 59 w 59"/>
              <a:gd name="T41" fmla="*/ 31 h 58"/>
              <a:gd name="T42" fmla="*/ 59 w 59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58">
                <a:moveTo>
                  <a:pt x="59" y="31"/>
                </a:moveTo>
                <a:lnTo>
                  <a:pt x="59" y="31"/>
                </a:lnTo>
                <a:lnTo>
                  <a:pt x="55" y="43"/>
                </a:lnTo>
                <a:lnTo>
                  <a:pt x="51" y="50"/>
                </a:lnTo>
                <a:lnTo>
                  <a:pt x="39" y="58"/>
                </a:lnTo>
                <a:lnTo>
                  <a:pt x="32" y="58"/>
                </a:lnTo>
                <a:lnTo>
                  <a:pt x="32" y="58"/>
                </a:lnTo>
                <a:lnTo>
                  <a:pt x="20" y="58"/>
                </a:lnTo>
                <a:lnTo>
                  <a:pt x="8" y="50"/>
                </a:lnTo>
                <a:lnTo>
                  <a:pt x="4" y="43"/>
                </a:lnTo>
                <a:lnTo>
                  <a:pt x="0" y="31"/>
                </a:lnTo>
                <a:lnTo>
                  <a:pt x="0" y="31"/>
                </a:lnTo>
                <a:lnTo>
                  <a:pt x="4" y="19"/>
                </a:lnTo>
                <a:lnTo>
                  <a:pt x="8" y="11"/>
                </a:lnTo>
                <a:lnTo>
                  <a:pt x="20" y="4"/>
                </a:lnTo>
                <a:lnTo>
                  <a:pt x="32" y="0"/>
                </a:lnTo>
                <a:lnTo>
                  <a:pt x="32" y="0"/>
                </a:lnTo>
                <a:lnTo>
                  <a:pt x="39" y="4"/>
                </a:lnTo>
                <a:lnTo>
                  <a:pt x="51" y="11"/>
                </a:lnTo>
                <a:lnTo>
                  <a:pt x="55" y="19"/>
                </a:lnTo>
                <a:lnTo>
                  <a:pt x="59" y="31"/>
                </a:lnTo>
                <a:lnTo>
                  <a:pt x="59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8503061" y="830545"/>
            <a:ext cx="36513" cy="38100"/>
          </a:xfrm>
          <a:custGeom>
            <a:avLst/>
            <a:gdLst>
              <a:gd name="T0" fmla="*/ 23 w 23"/>
              <a:gd name="T1" fmla="*/ 12 h 24"/>
              <a:gd name="T2" fmla="*/ 23 w 23"/>
              <a:gd name="T3" fmla="*/ 12 h 24"/>
              <a:gd name="T4" fmla="*/ 19 w 23"/>
              <a:gd name="T5" fmla="*/ 20 h 24"/>
              <a:gd name="T6" fmla="*/ 12 w 23"/>
              <a:gd name="T7" fmla="*/ 24 h 24"/>
              <a:gd name="T8" fmla="*/ 12 w 23"/>
              <a:gd name="T9" fmla="*/ 24 h 24"/>
              <a:gd name="T10" fmla="*/ 4 w 23"/>
              <a:gd name="T11" fmla="*/ 20 h 24"/>
              <a:gd name="T12" fmla="*/ 0 w 23"/>
              <a:gd name="T13" fmla="*/ 12 h 24"/>
              <a:gd name="T14" fmla="*/ 0 w 23"/>
              <a:gd name="T15" fmla="*/ 12 h 24"/>
              <a:gd name="T16" fmla="*/ 4 w 23"/>
              <a:gd name="T17" fmla="*/ 4 h 24"/>
              <a:gd name="T18" fmla="*/ 12 w 23"/>
              <a:gd name="T19" fmla="*/ 0 h 24"/>
              <a:gd name="T20" fmla="*/ 12 w 23"/>
              <a:gd name="T21" fmla="*/ 0 h 24"/>
              <a:gd name="T22" fmla="*/ 19 w 23"/>
              <a:gd name="T23" fmla="*/ 4 h 24"/>
              <a:gd name="T24" fmla="*/ 23 w 23"/>
              <a:gd name="T25" fmla="*/ 12 h 24"/>
              <a:gd name="T26" fmla="*/ 23 w 23"/>
              <a:gd name="T27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4">
                <a:moveTo>
                  <a:pt x="23" y="12"/>
                </a:moveTo>
                <a:lnTo>
                  <a:pt x="23" y="12"/>
                </a:lnTo>
                <a:lnTo>
                  <a:pt x="19" y="20"/>
                </a:lnTo>
                <a:lnTo>
                  <a:pt x="12" y="24"/>
                </a:lnTo>
                <a:lnTo>
                  <a:pt x="12" y="24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19" y="4"/>
                </a:lnTo>
                <a:lnTo>
                  <a:pt x="23" y="12"/>
                </a:lnTo>
                <a:lnTo>
                  <a:pt x="23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8477661" y="806733"/>
            <a:ext cx="93663" cy="92075"/>
          </a:xfrm>
          <a:custGeom>
            <a:avLst/>
            <a:gdLst>
              <a:gd name="T0" fmla="*/ 59 w 59"/>
              <a:gd name="T1" fmla="*/ 27 h 58"/>
              <a:gd name="T2" fmla="*/ 59 w 59"/>
              <a:gd name="T3" fmla="*/ 27 h 58"/>
              <a:gd name="T4" fmla="*/ 55 w 59"/>
              <a:gd name="T5" fmla="*/ 39 h 58"/>
              <a:gd name="T6" fmla="*/ 47 w 59"/>
              <a:gd name="T7" fmla="*/ 46 h 58"/>
              <a:gd name="T8" fmla="*/ 39 w 59"/>
              <a:gd name="T9" fmla="*/ 54 h 58"/>
              <a:gd name="T10" fmla="*/ 28 w 59"/>
              <a:gd name="T11" fmla="*/ 58 h 58"/>
              <a:gd name="T12" fmla="*/ 28 w 59"/>
              <a:gd name="T13" fmla="*/ 58 h 58"/>
              <a:gd name="T14" fmla="*/ 16 w 59"/>
              <a:gd name="T15" fmla="*/ 54 h 58"/>
              <a:gd name="T16" fmla="*/ 8 w 59"/>
              <a:gd name="T17" fmla="*/ 46 h 58"/>
              <a:gd name="T18" fmla="*/ 0 w 59"/>
              <a:gd name="T19" fmla="*/ 39 h 58"/>
              <a:gd name="T20" fmla="*/ 0 w 59"/>
              <a:gd name="T21" fmla="*/ 27 h 58"/>
              <a:gd name="T22" fmla="*/ 0 w 59"/>
              <a:gd name="T23" fmla="*/ 27 h 58"/>
              <a:gd name="T24" fmla="*/ 0 w 59"/>
              <a:gd name="T25" fmla="*/ 15 h 58"/>
              <a:gd name="T26" fmla="*/ 8 w 59"/>
              <a:gd name="T27" fmla="*/ 8 h 58"/>
              <a:gd name="T28" fmla="*/ 16 w 59"/>
              <a:gd name="T29" fmla="*/ 0 h 58"/>
              <a:gd name="T30" fmla="*/ 28 w 59"/>
              <a:gd name="T31" fmla="*/ 0 h 58"/>
              <a:gd name="T32" fmla="*/ 28 w 59"/>
              <a:gd name="T33" fmla="*/ 0 h 58"/>
              <a:gd name="T34" fmla="*/ 39 w 59"/>
              <a:gd name="T35" fmla="*/ 0 h 58"/>
              <a:gd name="T36" fmla="*/ 47 w 59"/>
              <a:gd name="T37" fmla="*/ 8 h 58"/>
              <a:gd name="T38" fmla="*/ 55 w 59"/>
              <a:gd name="T39" fmla="*/ 15 h 58"/>
              <a:gd name="T40" fmla="*/ 59 w 59"/>
              <a:gd name="T41" fmla="*/ 27 h 58"/>
              <a:gd name="T42" fmla="*/ 59 w 59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58">
                <a:moveTo>
                  <a:pt x="59" y="27"/>
                </a:moveTo>
                <a:lnTo>
                  <a:pt x="59" y="27"/>
                </a:lnTo>
                <a:lnTo>
                  <a:pt x="55" y="39"/>
                </a:lnTo>
                <a:lnTo>
                  <a:pt x="47" y="46"/>
                </a:lnTo>
                <a:lnTo>
                  <a:pt x="39" y="54"/>
                </a:lnTo>
                <a:lnTo>
                  <a:pt x="28" y="58"/>
                </a:lnTo>
                <a:lnTo>
                  <a:pt x="28" y="58"/>
                </a:lnTo>
                <a:lnTo>
                  <a:pt x="16" y="54"/>
                </a:lnTo>
                <a:lnTo>
                  <a:pt x="8" y="46"/>
                </a:lnTo>
                <a:lnTo>
                  <a:pt x="0" y="39"/>
                </a:lnTo>
                <a:lnTo>
                  <a:pt x="0" y="27"/>
                </a:lnTo>
                <a:lnTo>
                  <a:pt x="0" y="27"/>
                </a:lnTo>
                <a:lnTo>
                  <a:pt x="0" y="15"/>
                </a:lnTo>
                <a:lnTo>
                  <a:pt x="8" y="8"/>
                </a:lnTo>
                <a:lnTo>
                  <a:pt x="16" y="0"/>
                </a:lnTo>
                <a:lnTo>
                  <a:pt x="28" y="0"/>
                </a:lnTo>
                <a:lnTo>
                  <a:pt x="28" y="0"/>
                </a:lnTo>
                <a:lnTo>
                  <a:pt x="39" y="0"/>
                </a:lnTo>
                <a:lnTo>
                  <a:pt x="47" y="8"/>
                </a:lnTo>
                <a:lnTo>
                  <a:pt x="55" y="15"/>
                </a:lnTo>
                <a:lnTo>
                  <a:pt x="59" y="27"/>
                </a:lnTo>
                <a:lnTo>
                  <a:pt x="59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/>
          </p:cNvSpPr>
          <p:nvPr/>
        </p:nvSpPr>
        <p:spPr bwMode="auto">
          <a:xfrm>
            <a:off x="7417211" y="849595"/>
            <a:ext cx="42863" cy="36513"/>
          </a:xfrm>
          <a:custGeom>
            <a:avLst/>
            <a:gdLst>
              <a:gd name="T0" fmla="*/ 27 w 27"/>
              <a:gd name="T1" fmla="*/ 12 h 23"/>
              <a:gd name="T2" fmla="*/ 27 w 27"/>
              <a:gd name="T3" fmla="*/ 12 h 23"/>
              <a:gd name="T4" fmla="*/ 24 w 27"/>
              <a:gd name="T5" fmla="*/ 19 h 23"/>
              <a:gd name="T6" fmla="*/ 12 w 27"/>
              <a:gd name="T7" fmla="*/ 23 h 23"/>
              <a:gd name="T8" fmla="*/ 12 w 27"/>
              <a:gd name="T9" fmla="*/ 23 h 23"/>
              <a:gd name="T10" fmla="*/ 4 w 27"/>
              <a:gd name="T11" fmla="*/ 19 h 23"/>
              <a:gd name="T12" fmla="*/ 0 w 27"/>
              <a:gd name="T13" fmla="*/ 12 h 23"/>
              <a:gd name="T14" fmla="*/ 0 w 27"/>
              <a:gd name="T15" fmla="*/ 12 h 23"/>
              <a:gd name="T16" fmla="*/ 4 w 27"/>
              <a:gd name="T17" fmla="*/ 4 h 23"/>
              <a:gd name="T18" fmla="*/ 12 w 27"/>
              <a:gd name="T19" fmla="*/ 0 h 23"/>
              <a:gd name="T20" fmla="*/ 12 w 27"/>
              <a:gd name="T21" fmla="*/ 0 h 23"/>
              <a:gd name="T22" fmla="*/ 24 w 27"/>
              <a:gd name="T23" fmla="*/ 4 h 23"/>
              <a:gd name="T24" fmla="*/ 27 w 27"/>
              <a:gd name="T25" fmla="*/ 12 h 23"/>
              <a:gd name="T26" fmla="*/ 27 w 27"/>
              <a:gd name="T2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3">
                <a:moveTo>
                  <a:pt x="27" y="12"/>
                </a:moveTo>
                <a:lnTo>
                  <a:pt x="27" y="12"/>
                </a:lnTo>
                <a:lnTo>
                  <a:pt x="24" y="19"/>
                </a:lnTo>
                <a:lnTo>
                  <a:pt x="12" y="23"/>
                </a:lnTo>
                <a:lnTo>
                  <a:pt x="12" y="23"/>
                </a:lnTo>
                <a:lnTo>
                  <a:pt x="4" y="19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4" y="4"/>
                </a:lnTo>
                <a:lnTo>
                  <a:pt x="27" y="12"/>
                </a:lnTo>
                <a:lnTo>
                  <a:pt x="27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7393398" y="819433"/>
            <a:ext cx="92075" cy="92075"/>
          </a:xfrm>
          <a:custGeom>
            <a:avLst/>
            <a:gdLst>
              <a:gd name="T0" fmla="*/ 58 w 58"/>
              <a:gd name="T1" fmla="*/ 31 h 58"/>
              <a:gd name="T2" fmla="*/ 58 w 58"/>
              <a:gd name="T3" fmla="*/ 31 h 58"/>
              <a:gd name="T4" fmla="*/ 54 w 58"/>
              <a:gd name="T5" fmla="*/ 42 h 58"/>
              <a:gd name="T6" fmla="*/ 50 w 58"/>
              <a:gd name="T7" fmla="*/ 50 h 58"/>
              <a:gd name="T8" fmla="*/ 39 w 58"/>
              <a:gd name="T9" fmla="*/ 58 h 58"/>
              <a:gd name="T10" fmla="*/ 27 w 58"/>
              <a:gd name="T11" fmla="*/ 58 h 58"/>
              <a:gd name="T12" fmla="*/ 27 w 58"/>
              <a:gd name="T13" fmla="*/ 58 h 58"/>
              <a:gd name="T14" fmla="*/ 19 w 58"/>
              <a:gd name="T15" fmla="*/ 58 h 58"/>
              <a:gd name="T16" fmla="*/ 7 w 58"/>
              <a:gd name="T17" fmla="*/ 50 h 58"/>
              <a:gd name="T18" fmla="*/ 4 w 58"/>
              <a:gd name="T19" fmla="*/ 42 h 58"/>
              <a:gd name="T20" fmla="*/ 0 w 58"/>
              <a:gd name="T21" fmla="*/ 31 h 58"/>
              <a:gd name="T22" fmla="*/ 0 w 58"/>
              <a:gd name="T23" fmla="*/ 31 h 58"/>
              <a:gd name="T24" fmla="*/ 4 w 58"/>
              <a:gd name="T25" fmla="*/ 19 h 58"/>
              <a:gd name="T26" fmla="*/ 7 w 58"/>
              <a:gd name="T27" fmla="*/ 11 h 58"/>
              <a:gd name="T28" fmla="*/ 19 w 58"/>
              <a:gd name="T29" fmla="*/ 3 h 58"/>
              <a:gd name="T30" fmla="*/ 27 w 58"/>
              <a:gd name="T31" fmla="*/ 0 h 58"/>
              <a:gd name="T32" fmla="*/ 27 w 58"/>
              <a:gd name="T33" fmla="*/ 0 h 58"/>
              <a:gd name="T34" fmla="*/ 39 w 58"/>
              <a:gd name="T35" fmla="*/ 3 h 58"/>
              <a:gd name="T36" fmla="*/ 50 w 58"/>
              <a:gd name="T37" fmla="*/ 11 h 58"/>
              <a:gd name="T38" fmla="*/ 54 w 58"/>
              <a:gd name="T39" fmla="*/ 19 h 58"/>
              <a:gd name="T40" fmla="*/ 58 w 58"/>
              <a:gd name="T41" fmla="*/ 31 h 58"/>
              <a:gd name="T42" fmla="*/ 58 w 58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31"/>
                </a:moveTo>
                <a:lnTo>
                  <a:pt x="58" y="31"/>
                </a:lnTo>
                <a:lnTo>
                  <a:pt x="54" y="42"/>
                </a:lnTo>
                <a:lnTo>
                  <a:pt x="50" y="50"/>
                </a:lnTo>
                <a:lnTo>
                  <a:pt x="39" y="58"/>
                </a:lnTo>
                <a:lnTo>
                  <a:pt x="27" y="58"/>
                </a:lnTo>
                <a:lnTo>
                  <a:pt x="27" y="58"/>
                </a:lnTo>
                <a:lnTo>
                  <a:pt x="19" y="58"/>
                </a:lnTo>
                <a:lnTo>
                  <a:pt x="7" y="50"/>
                </a:lnTo>
                <a:lnTo>
                  <a:pt x="4" y="42"/>
                </a:lnTo>
                <a:lnTo>
                  <a:pt x="0" y="31"/>
                </a:lnTo>
                <a:lnTo>
                  <a:pt x="0" y="31"/>
                </a:lnTo>
                <a:lnTo>
                  <a:pt x="4" y="19"/>
                </a:lnTo>
                <a:lnTo>
                  <a:pt x="7" y="11"/>
                </a:lnTo>
                <a:lnTo>
                  <a:pt x="19" y="3"/>
                </a:lnTo>
                <a:lnTo>
                  <a:pt x="27" y="0"/>
                </a:lnTo>
                <a:lnTo>
                  <a:pt x="27" y="0"/>
                </a:lnTo>
                <a:lnTo>
                  <a:pt x="39" y="3"/>
                </a:lnTo>
                <a:lnTo>
                  <a:pt x="50" y="11"/>
                </a:lnTo>
                <a:lnTo>
                  <a:pt x="54" y="19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7393398" y="2125945"/>
            <a:ext cx="42863" cy="42863"/>
          </a:xfrm>
          <a:custGeom>
            <a:avLst/>
            <a:gdLst>
              <a:gd name="T0" fmla="*/ 27 w 27"/>
              <a:gd name="T1" fmla="*/ 12 h 27"/>
              <a:gd name="T2" fmla="*/ 27 w 27"/>
              <a:gd name="T3" fmla="*/ 12 h 27"/>
              <a:gd name="T4" fmla="*/ 23 w 27"/>
              <a:gd name="T5" fmla="*/ 23 h 27"/>
              <a:gd name="T6" fmla="*/ 15 w 27"/>
              <a:gd name="T7" fmla="*/ 27 h 27"/>
              <a:gd name="T8" fmla="*/ 15 w 27"/>
              <a:gd name="T9" fmla="*/ 27 h 27"/>
              <a:gd name="T10" fmla="*/ 4 w 27"/>
              <a:gd name="T11" fmla="*/ 23 h 27"/>
              <a:gd name="T12" fmla="*/ 0 w 27"/>
              <a:gd name="T13" fmla="*/ 12 h 27"/>
              <a:gd name="T14" fmla="*/ 0 w 27"/>
              <a:gd name="T15" fmla="*/ 12 h 27"/>
              <a:gd name="T16" fmla="*/ 4 w 27"/>
              <a:gd name="T17" fmla="*/ 4 h 27"/>
              <a:gd name="T18" fmla="*/ 15 w 27"/>
              <a:gd name="T19" fmla="*/ 0 h 27"/>
              <a:gd name="T20" fmla="*/ 15 w 27"/>
              <a:gd name="T21" fmla="*/ 0 h 27"/>
              <a:gd name="T22" fmla="*/ 23 w 27"/>
              <a:gd name="T23" fmla="*/ 4 h 27"/>
              <a:gd name="T24" fmla="*/ 27 w 27"/>
              <a:gd name="T25" fmla="*/ 12 h 27"/>
              <a:gd name="T26" fmla="*/ 27 w 27"/>
              <a:gd name="T27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2"/>
                </a:moveTo>
                <a:lnTo>
                  <a:pt x="27" y="12"/>
                </a:lnTo>
                <a:lnTo>
                  <a:pt x="23" y="23"/>
                </a:lnTo>
                <a:lnTo>
                  <a:pt x="15" y="27"/>
                </a:lnTo>
                <a:lnTo>
                  <a:pt x="15" y="27"/>
                </a:lnTo>
                <a:lnTo>
                  <a:pt x="4" y="23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5" y="0"/>
                </a:lnTo>
                <a:lnTo>
                  <a:pt x="15" y="0"/>
                </a:lnTo>
                <a:lnTo>
                  <a:pt x="23" y="4"/>
                </a:lnTo>
                <a:lnTo>
                  <a:pt x="27" y="12"/>
                </a:lnTo>
                <a:lnTo>
                  <a:pt x="27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/>
          </p:cNvSpPr>
          <p:nvPr/>
        </p:nvSpPr>
        <p:spPr bwMode="auto">
          <a:xfrm>
            <a:off x="7367998" y="2102133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8 w 58"/>
              <a:gd name="T5" fmla="*/ 38 h 58"/>
              <a:gd name="T6" fmla="*/ 51 w 58"/>
              <a:gd name="T7" fmla="*/ 50 h 58"/>
              <a:gd name="T8" fmla="*/ 43 w 58"/>
              <a:gd name="T9" fmla="*/ 54 h 58"/>
              <a:gd name="T10" fmla="*/ 31 w 58"/>
              <a:gd name="T11" fmla="*/ 58 h 58"/>
              <a:gd name="T12" fmla="*/ 31 w 58"/>
              <a:gd name="T13" fmla="*/ 58 h 58"/>
              <a:gd name="T14" fmla="*/ 20 w 58"/>
              <a:gd name="T15" fmla="*/ 54 h 58"/>
              <a:gd name="T16" fmla="*/ 8 w 58"/>
              <a:gd name="T17" fmla="*/ 50 h 58"/>
              <a:gd name="T18" fmla="*/ 4 w 58"/>
              <a:gd name="T19" fmla="*/ 38 h 58"/>
              <a:gd name="T20" fmla="*/ 0 w 58"/>
              <a:gd name="T21" fmla="*/ 27 h 58"/>
              <a:gd name="T22" fmla="*/ 0 w 58"/>
              <a:gd name="T23" fmla="*/ 27 h 58"/>
              <a:gd name="T24" fmla="*/ 4 w 58"/>
              <a:gd name="T25" fmla="*/ 15 h 58"/>
              <a:gd name="T26" fmla="*/ 8 w 58"/>
              <a:gd name="T27" fmla="*/ 7 h 58"/>
              <a:gd name="T28" fmla="*/ 20 w 58"/>
              <a:gd name="T29" fmla="*/ 0 h 58"/>
              <a:gd name="T30" fmla="*/ 31 w 58"/>
              <a:gd name="T31" fmla="*/ 0 h 58"/>
              <a:gd name="T32" fmla="*/ 31 w 58"/>
              <a:gd name="T33" fmla="*/ 0 h 58"/>
              <a:gd name="T34" fmla="*/ 43 w 58"/>
              <a:gd name="T35" fmla="*/ 0 h 58"/>
              <a:gd name="T36" fmla="*/ 51 w 58"/>
              <a:gd name="T37" fmla="*/ 7 h 58"/>
              <a:gd name="T38" fmla="*/ 58 w 58"/>
              <a:gd name="T39" fmla="*/ 15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8" y="38"/>
                </a:lnTo>
                <a:lnTo>
                  <a:pt x="51" y="50"/>
                </a:lnTo>
                <a:lnTo>
                  <a:pt x="43" y="54"/>
                </a:lnTo>
                <a:lnTo>
                  <a:pt x="31" y="58"/>
                </a:lnTo>
                <a:lnTo>
                  <a:pt x="31" y="58"/>
                </a:lnTo>
                <a:lnTo>
                  <a:pt x="20" y="54"/>
                </a:lnTo>
                <a:lnTo>
                  <a:pt x="8" y="50"/>
                </a:lnTo>
                <a:lnTo>
                  <a:pt x="4" y="38"/>
                </a:lnTo>
                <a:lnTo>
                  <a:pt x="0" y="27"/>
                </a:lnTo>
                <a:lnTo>
                  <a:pt x="0" y="27"/>
                </a:lnTo>
                <a:lnTo>
                  <a:pt x="4" y="15"/>
                </a:lnTo>
                <a:lnTo>
                  <a:pt x="8" y="7"/>
                </a:lnTo>
                <a:lnTo>
                  <a:pt x="20" y="0"/>
                </a:lnTo>
                <a:lnTo>
                  <a:pt x="31" y="0"/>
                </a:lnTo>
                <a:lnTo>
                  <a:pt x="31" y="0"/>
                </a:lnTo>
                <a:lnTo>
                  <a:pt x="43" y="0"/>
                </a:lnTo>
                <a:lnTo>
                  <a:pt x="51" y="7"/>
                </a:lnTo>
                <a:lnTo>
                  <a:pt x="58" y="15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9749248" y="6239158"/>
            <a:ext cx="42863" cy="38100"/>
          </a:xfrm>
          <a:custGeom>
            <a:avLst/>
            <a:gdLst>
              <a:gd name="T0" fmla="*/ 27 w 27"/>
              <a:gd name="T1" fmla="*/ 12 h 24"/>
              <a:gd name="T2" fmla="*/ 27 w 27"/>
              <a:gd name="T3" fmla="*/ 12 h 24"/>
              <a:gd name="T4" fmla="*/ 23 w 27"/>
              <a:gd name="T5" fmla="*/ 20 h 24"/>
              <a:gd name="T6" fmla="*/ 15 w 27"/>
              <a:gd name="T7" fmla="*/ 24 h 24"/>
              <a:gd name="T8" fmla="*/ 15 w 27"/>
              <a:gd name="T9" fmla="*/ 24 h 24"/>
              <a:gd name="T10" fmla="*/ 4 w 27"/>
              <a:gd name="T11" fmla="*/ 20 h 24"/>
              <a:gd name="T12" fmla="*/ 0 w 27"/>
              <a:gd name="T13" fmla="*/ 12 h 24"/>
              <a:gd name="T14" fmla="*/ 0 w 27"/>
              <a:gd name="T15" fmla="*/ 12 h 24"/>
              <a:gd name="T16" fmla="*/ 4 w 27"/>
              <a:gd name="T17" fmla="*/ 4 h 24"/>
              <a:gd name="T18" fmla="*/ 15 w 27"/>
              <a:gd name="T19" fmla="*/ 0 h 24"/>
              <a:gd name="T20" fmla="*/ 15 w 27"/>
              <a:gd name="T21" fmla="*/ 0 h 24"/>
              <a:gd name="T22" fmla="*/ 23 w 27"/>
              <a:gd name="T23" fmla="*/ 4 h 24"/>
              <a:gd name="T24" fmla="*/ 27 w 27"/>
              <a:gd name="T25" fmla="*/ 12 h 24"/>
              <a:gd name="T26" fmla="*/ 27 w 27"/>
              <a:gd name="T27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4">
                <a:moveTo>
                  <a:pt x="27" y="12"/>
                </a:moveTo>
                <a:lnTo>
                  <a:pt x="27" y="12"/>
                </a:lnTo>
                <a:lnTo>
                  <a:pt x="23" y="20"/>
                </a:lnTo>
                <a:lnTo>
                  <a:pt x="15" y="24"/>
                </a:lnTo>
                <a:lnTo>
                  <a:pt x="15" y="24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5" y="0"/>
                </a:lnTo>
                <a:lnTo>
                  <a:pt x="15" y="0"/>
                </a:lnTo>
                <a:lnTo>
                  <a:pt x="23" y="4"/>
                </a:lnTo>
                <a:lnTo>
                  <a:pt x="27" y="12"/>
                </a:lnTo>
                <a:lnTo>
                  <a:pt x="27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9723848" y="6208995"/>
            <a:ext cx="92075" cy="92075"/>
          </a:xfrm>
          <a:custGeom>
            <a:avLst/>
            <a:gdLst>
              <a:gd name="T0" fmla="*/ 58 w 58"/>
              <a:gd name="T1" fmla="*/ 31 h 58"/>
              <a:gd name="T2" fmla="*/ 58 w 58"/>
              <a:gd name="T3" fmla="*/ 31 h 58"/>
              <a:gd name="T4" fmla="*/ 54 w 58"/>
              <a:gd name="T5" fmla="*/ 43 h 58"/>
              <a:gd name="T6" fmla="*/ 51 w 58"/>
              <a:gd name="T7" fmla="*/ 50 h 58"/>
              <a:gd name="T8" fmla="*/ 39 w 58"/>
              <a:gd name="T9" fmla="*/ 58 h 58"/>
              <a:gd name="T10" fmla="*/ 31 w 58"/>
              <a:gd name="T11" fmla="*/ 58 h 58"/>
              <a:gd name="T12" fmla="*/ 31 w 58"/>
              <a:gd name="T13" fmla="*/ 58 h 58"/>
              <a:gd name="T14" fmla="*/ 20 w 58"/>
              <a:gd name="T15" fmla="*/ 58 h 58"/>
              <a:gd name="T16" fmla="*/ 8 w 58"/>
              <a:gd name="T17" fmla="*/ 50 h 58"/>
              <a:gd name="T18" fmla="*/ 4 w 58"/>
              <a:gd name="T19" fmla="*/ 43 h 58"/>
              <a:gd name="T20" fmla="*/ 0 w 58"/>
              <a:gd name="T21" fmla="*/ 31 h 58"/>
              <a:gd name="T22" fmla="*/ 0 w 58"/>
              <a:gd name="T23" fmla="*/ 31 h 58"/>
              <a:gd name="T24" fmla="*/ 4 w 58"/>
              <a:gd name="T25" fmla="*/ 19 h 58"/>
              <a:gd name="T26" fmla="*/ 8 w 58"/>
              <a:gd name="T27" fmla="*/ 12 h 58"/>
              <a:gd name="T28" fmla="*/ 20 w 58"/>
              <a:gd name="T29" fmla="*/ 4 h 58"/>
              <a:gd name="T30" fmla="*/ 31 w 58"/>
              <a:gd name="T31" fmla="*/ 0 h 58"/>
              <a:gd name="T32" fmla="*/ 31 w 58"/>
              <a:gd name="T33" fmla="*/ 0 h 58"/>
              <a:gd name="T34" fmla="*/ 39 w 58"/>
              <a:gd name="T35" fmla="*/ 4 h 58"/>
              <a:gd name="T36" fmla="*/ 51 w 58"/>
              <a:gd name="T37" fmla="*/ 12 h 58"/>
              <a:gd name="T38" fmla="*/ 54 w 58"/>
              <a:gd name="T39" fmla="*/ 19 h 58"/>
              <a:gd name="T40" fmla="*/ 58 w 58"/>
              <a:gd name="T41" fmla="*/ 31 h 58"/>
              <a:gd name="T42" fmla="*/ 58 w 58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31"/>
                </a:moveTo>
                <a:lnTo>
                  <a:pt x="58" y="31"/>
                </a:lnTo>
                <a:lnTo>
                  <a:pt x="54" y="43"/>
                </a:lnTo>
                <a:lnTo>
                  <a:pt x="51" y="50"/>
                </a:lnTo>
                <a:lnTo>
                  <a:pt x="39" y="58"/>
                </a:lnTo>
                <a:lnTo>
                  <a:pt x="31" y="58"/>
                </a:lnTo>
                <a:lnTo>
                  <a:pt x="31" y="58"/>
                </a:lnTo>
                <a:lnTo>
                  <a:pt x="20" y="58"/>
                </a:lnTo>
                <a:lnTo>
                  <a:pt x="8" y="50"/>
                </a:lnTo>
                <a:lnTo>
                  <a:pt x="4" y="43"/>
                </a:lnTo>
                <a:lnTo>
                  <a:pt x="0" y="31"/>
                </a:lnTo>
                <a:lnTo>
                  <a:pt x="0" y="31"/>
                </a:lnTo>
                <a:lnTo>
                  <a:pt x="4" y="19"/>
                </a:lnTo>
                <a:lnTo>
                  <a:pt x="8" y="12"/>
                </a:lnTo>
                <a:lnTo>
                  <a:pt x="20" y="4"/>
                </a:lnTo>
                <a:lnTo>
                  <a:pt x="31" y="0"/>
                </a:lnTo>
                <a:lnTo>
                  <a:pt x="31" y="0"/>
                </a:lnTo>
                <a:lnTo>
                  <a:pt x="39" y="4"/>
                </a:lnTo>
                <a:lnTo>
                  <a:pt x="51" y="12"/>
                </a:lnTo>
                <a:lnTo>
                  <a:pt x="54" y="19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/>
          </p:cNvSpPr>
          <p:nvPr/>
        </p:nvSpPr>
        <p:spPr bwMode="auto">
          <a:xfrm>
            <a:off x="10328686" y="4740558"/>
            <a:ext cx="36513" cy="42863"/>
          </a:xfrm>
          <a:custGeom>
            <a:avLst/>
            <a:gdLst>
              <a:gd name="T0" fmla="*/ 23 w 23"/>
              <a:gd name="T1" fmla="*/ 12 h 27"/>
              <a:gd name="T2" fmla="*/ 23 w 23"/>
              <a:gd name="T3" fmla="*/ 12 h 27"/>
              <a:gd name="T4" fmla="*/ 19 w 23"/>
              <a:gd name="T5" fmla="*/ 24 h 27"/>
              <a:gd name="T6" fmla="*/ 11 w 23"/>
              <a:gd name="T7" fmla="*/ 27 h 27"/>
              <a:gd name="T8" fmla="*/ 11 w 23"/>
              <a:gd name="T9" fmla="*/ 27 h 27"/>
              <a:gd name="T10" fmla="*/ 0 w 23"/>
              <a:gd name="T11" fmla="*/ 24 h 27"/>
              <a:gd name="T12" fmla="*/ 0 w 23"/>
              <a:gd name="T13" fmla="*/ 12 h 27"/>
              <a:gd name="T14" fmla="*/ 0 w 23"/>
              <a:gd name="T15" fmla="*/ 12 h 27"/>
              <a:gd name="T16" fmla="*/ 0 w 23"/>
              <a:gd name="T17" fmla="*/ 4 h 27"/>
              <a:gd name="T18" fmla="*/ 11 w 23"/>
              <a:gd name="T19" fmla="*/ 0 h 27"/>
              <a:gd name="T20" fmla="*/ 11 w 23"/>
              <a:gd name="T21" fmla="*/ 0 h 27"/>
              <a:gd name="T22" fmla="*/ 19 w 23"/>
              <a:gd name="T23" fmla="*/ 4 h 27"/>
              <a:gd name="T24" fmla="*/ 23 w 23"/>
              <a:gd name="T25" fmla="*/ 12 h 27"/>
              <a:gd name="T26" fmla="*/ 23 w 23"/>
              <a:gd name="T27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7">
                <a:moveTo>
                  <a:pt x="23" y="12"/>
                </a:moveTo>
                <a:lnTo>
                  <a:pt x="23" y="12"/>
                </a:lnTo>
                <a:lnTo>
                  <a:pt x="19" y="24"/>
                </a:lnTo>
                <a:lnTo>
                  <a:pt x="11" y="27"/>
                </a:lnTo>
                <a:lnTo>
                  <a:pt x="11" y="27"/>
                </a:lnTo>
                <a:lnTo>
                  <a:pt x="0" y="24"/>
                </a:lnTo>
                <a:lnTo>
                  <a:pt x="0" y="12"/>
                </a:lnTo>
                <a:lnTo>
                  <a:pt x="0" y="12"/>
                </a:lnTo>
                <a:lnTo>
                  <a:pt x="0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3" y="12"/>
                </a:lnTo>
                <a:lnTo>
                  <a:pt x="23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10296936" y="4716745"/>
            <a:ext cx="93663" cy="92075"/>
          </a:xfrm>
          <a:custGeom>
            <a:avLst/>
            <a:gdLst>
              <a:gd name="T0" fmla="*/ 59 w 59"/>
              <a:gd name="T1" fmla="*/ 27 h 58"/>
              <a:gd name="T2" fmla="*/ 59 w 59"/>
              <a:gd name="T3" fmla="*/ 27 h 58"/>
              <a:gd name="T4" fmla="*/ 59 w 59"/>
              <a:gd name="T5" fmla="*/ 39 h 58"/>
              <a:gd name="T6" fmla="*/ 51 w 59"/>
              <a:gd name="T7" fmla="*/ 50 h 58"/>
              <a:gd name="T8" fmla="*/ 43 w 59"/>
              <a:gd name="T9" fmla="*/ 54 h 58"/>
              <a:gd name="T10" fmla="*/ 31 w 59"/>
              <a:gd name="T11" fmla="*/ 58 h 58"/>
              <a:gd name="T12" fmla="*/ 31 w 59"/>
              <a:gd name="T13" fmla="*/ 58 h 58"/>
              <a:gd name="T14" fmla="*/ 20 w 59"/>
              <a:gd name="T15" fmla="*/ 54 h 58"/>
              <a:gd name="T16" fmla="*/ 8 w 59"/>
              <a:gd name="T17" fmla="*/ 50 h 58"/>
              <a:gd name="T18" fmla="*/ 4 w 59"/>
              <a:gd name="T19" fmla="*/ 39 h 58"/>
              <a:gd name="T20" fmla="*/ 0 w 59"/>
              <a:gd name="T21" fmla="*/ 27 h 58"/>
              <a:gd name="T22" fmla="*/ 0 w 59"/>
              <a:gd name="T23" fmla="*/ 27 h 58"/>
              <a:gd name="T24" fmla="*/ 4 w 59"/>
              <a:gd name="T25" fmla="*/ 15 h 58"/>
              <a:gd name="T26" fmla="*/ 8 w 59"/>
              <a:gd name="T27" fmla="*/ 8 h 58"/>
              <a:gd name="T28" fmla="*/ 20 w 59"/>
              <a:gd name="T29" fmla="*/ 4 h 58"/>
              <a:gd name="T30" fmla="*/ 31 w 59"/>
              <a:gd name="T31" fmla="*/ 0 h 58"/>
              <a:gd name="T32" fmla="*/ 31 w 59"/>
              <a:gd name="T33" fmla="*/ 0 h 58"/>
              <a:gd name="T34" fmla="*/ 43 w 59"/>
              <a:gd name="T35" fmla="*/ 4 h 58"/>
              <a:gd name="T36" fmla="*/ 51 w 59"/>
              <a:gd name="T37" fmla="*/ 8 h 58"/>
              <a:gd name="T38" fmla="*/ 59 w 59"/>
              <a:gd name="T39" fmla="*/ 15 h 58"/>
              <a:gd name="T40" fmla="*/ 59 w 59"/>
              <a:gd name="T41" fmla="*/ 27 h 58"/>
              <a:gd name="T42" fmla="*/ 59 w 59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58">
                <a:moveTo>
                  <a:pt x="59" y="27"/>
                </a:moveTo>
                <a:lnTo>
                  <a:pt x="59" y="27"/>
                </a:lnTo>
                <a:lnTo>
                  <a:pt x="59" y="39"/>
                </a:lnTo>
                <a:lnTo>
                  <a:pt x="51" y="50"/>
                </a:lnTo>
                <a:lnTo>
                  <a:pt x="43" y="54"/>
                </a:lnTo>
                <a:lnTo>
                  <a:pt x="31" y="58"/>
                </a:lnTo>
                <a:lnTo>
                  <a:pt x="31" y="58"/>
                </a:lnTo>
                <a:lnTo>
                  <a:pt x="20" y="54"/>
                </a:lnTo>
                <a:lnTo>
                  <a:pt x="8" y="50"/>
                </a:lnTo>
                <a:lnTo>
                  <a:pt x="4" y="39"/>
                </a:lnTo>
                <a:lnTo>
                  <a:pt x="0" y="27"/>
                </a:lnTo>
                <a:lnTo>
                  <a:pt x="0" y="27"/>
                </a:lnTo>
                <a:lnTo>
                  <a:pt x="4" y="15"/>
                </a:lnTo>
                <a:lnTo>
                  <a:pt x="8" y="8"/>
                </a:lnTo>
                <a:lnTo>
                  <a:pt x="20" y="4"/>
                </a:lnTo>
                <a:lnTo>
                  <a:pt x="31" y="0"/>
                </a:lnTo>
                <a:lnTo>
                  <a:pt x="31" y="0"/>
                </a:lnTo>
                <a:lnTo>
                  <a:pt x="43" y="4"/>
                </a:lnTo>
                <a:lnTo>
                  <a:pt x="51" y="8"/>
                </a:lnTo>
                <a:lnTo>
                  <a:pt x="59" y="15"/>
                </a:lnTo>
                <a:lnTo>
                  <a:pt x="59" y="27"/>
                </a:lnTo>
                <a:lnTo>
                  <a:pt x="59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8947561" y="5105683"/>
            <a:ext cx="36513" cy="42863"/>
          </a:xfrm>
          <a:custGeom>
            <a:avLst/>
            <a:gdLst>
              <a:gd name="T0" fmla="*/ 23 w 23"/>
              <a:gd name="T1" fmla="*/ 11 h 27"/>
              <a:gd name="T2" fmla="*/ 23 w 23"/>
              <a:gd name="T3" fmla="*/ 11 h 27"/>
              <a:gd name="T4" fmla="*/ 19 w 23"/>
              <a:gd name="T5" fmla="*/ 23 h 27"/>
              <a:gd name="T6" fmla="*/ 11 w 23"/>
              <a:gd name="T7" fmla="*/ 27 h 27"/>
              <a:gd name="T8" fmla="*/ 11 w 23"/>
              <a:gd name="T9" fmla="*/ 27 h 27"/>
              <a:gd name="T10" fmla="*/ 4 w 23"/>
              <a:gd name="T11" fmla="*/ 23 h 27"/>
              <a:gd name="T12" fmla="*/ 0 w 23"/>
              <a:gd name="T13" fmla="*/ 11 h 27"/>
              <a:gd name="T14" fmla="*/ 0 w 23"/>
              <a:gd name="T15" fmla="*/ 11 h 27"/>
              <a:gd name="T16" fmla="*/ 4 w 23"/>
              <a:gd name="T17" fmla="*/ 3 h 27"/>
              <a:gd name="T18" fmla="*/ 11 w 23"/>
              <a:gd name="T19" fmla="*/ 0 h 27"/>
              <a:gd name="T20" fmla="*/ 11 w 23"/>
              <a:gd name="T21" fmla="*/ 0 h 27"/>
              <a:gd name="T22" fmla="*/ 19 w 23"/>
              <a:gd name="T23" fmla="*/ 3 h 27"/>
              <a:gd name="T24" fmla="*/ 23 w 23"/>
              <a:gd name="T25" fmla="*/ 11 h 27"/>
              <a:gd name="T26" fmla="*/ 23 w 23"/>
              <a:gd name="T27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7">
                <a:moveTo>
                  <a:pt x="23" y="11"/>
                </a:moveTo>
                <a:lnTo>
                  <a:pt x="23" y="11"/>
                </a:lnTo>
                <a:lnTo>
                  <a:pt x="19" y="23"/>
                </a:lnTo>
                <a:lnTo>
                  <a:pt x="11" y="27"/>
                </a:lnTo>
                <a:lnTo>
                  <a:pt x="11" y="27"/>
                </a:lnTo>
                <a:lnTo>
                  <a:pt x="4" y="23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1" y="0"/>
                </a:lnTo>
                <a:lnTo>
                  <a:pt x="11" y="0"/>
                </a:lnTo>
                <a:lnTo>
                  <a:pt x="19" y="3"/>
                </a:lnTo>
                <a:lnTo>
                  <a:pt x="23" y="11"/>
                </a:lnTo>
                <a:lnTo>
                  <a:pt x="23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/>
          </p:cNvSpPr>
          <p:nvPr/>
        </p:nvSpPr>
        <p:spPr bwMode="auto">
          <a:xfrm>
            <a:off x="8915811" y="5080283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8 w 58"/>
              <a:gd name="T5" fmla="*/ 39 h 58"/>
              <a:gd name="T6" fmla="*/ 51 w 58"/>
              <a:gd name="T7" fmla="*/ 50 h 58"/>
              <a:gd name="T8" fmla="*/ 43 w 58"/>
              <a:gd name="T9" fmla="*/ 54 h 58"/>
              <a:gd name="T10" fmla="*/ 31 w 58"/>
              <a:gd name="T11" fmla="*/ 58 h 58"/>
              <a:gd name="T12" fmla="*/ 31 w 58"/>
              <a:gd name="T13" fmla="*/ 58 h 58"/>
              <a:gd name="T14" fmla="*/ 20 w 58"/>
              <a:gd name="T15" fmla="*/ 54 h 58"/>
              <a:gd name="T16" fmla="*/ 12 w 58"/>
              <a:gd name="T17" fmla="*/ 50 h 58"/>
              <a:gd name="T18" fmla="*/ 4 w 58"/>
              <a:gd name="T19" fmla="*/ 39 h 58"/>
              <a:gd name="T20" fmla="*/ 0 w 58"/>
              <a:gd name="T21" fmla="*/ 27 h 58"/>
              <a:gd name="T22" fmla="*/ 0 w 58"/>
              <a:gd name="T23" fmla="*/ 27 h 58"/>
              <a:gd name="T24" fmla="*/ 4 w 58"/>
              <a:gd name="T25" fmla="*/ 19 h 58"/>
              <a:gd name="T26" fmla="*/ 12 w 58"/>
              <a:gd name="T27" fmla="*/ 8 h 58"/>
              <a:gd name="T28" fmla="*/ 20 w 58"/>
              <a:gd name="T29" fmla="*/ 4 h 58"/>
              <a:gd name="T30" fmla="*/ 31 w 58"/>
              <a:gd name="T31" fmla="*/ 0 h 58"/>
              <a:gd name="T32" fmla="*/ 31 w 58"/>
              <a:gd name="T33" fmla="*/ 0 h 58"/>
              <a:gd name="T34" fmla="*/ 43 w 58"/>
              <a:gd name="T35" fmla="*/ 4 h 58"/>
              <a:gd name="T36" fmla="*/ 51 w 58"/>
              <a:gd name="T37" fmla="*/ 8 h 58"/>
              <a:gd name="T38" fmla="*/ 58 w 58"/>
              <a:gd name="T39" fmla="*/ 19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8" y="39"/>
                </a:lnTo>
                <a:lnTo>
                  <a:pt x="51" y="50"/>
                </a:lnTo>
                <a:lnTo>
                  <a:pt x="43" y="54"/>
                </a:lnTo>
                <a:lnTo>
                  <a:pt x="31" y="58"/>
                </a:lnTo>
                <a:lnTo>
                  <a:pt x="31" y="58"/>
                </a:lnTo>
                <a:lnTo>
                  <a:pt x="20" y="54"/>
                </a:lnTo>
                <a:lnTo>
                  <a:pt x="12" y="50"/>
                </a:lnTo>
                <a:lnTo>
                  <a:pt x="4" y="39"/>
                </a:lnTo>
                <a:lnTo>
                  <a:pt x="0" y="27"/>
                </a:lnTo>
                <a:lnTo>
                  <a:pt x="0" y="27"/>
                </a:lnTo>
                <a:lnTo>
                  <a:pt x="4" y="19"/>
                </a:lnTo>
                <a:lnTo>
                  <a:pt x="12" y="8"/>
                </a:lnTo>
                <a:lnTo>
                  <a:pt x="20" y="4"/>
                </a:lnTo>
                <a:lnTo>
                  <a:pt x="31" y="0"/>
                </a:lnTo>
                <a:lnTo>
                  <a:pt x="31" y="0"/>
                </a:lnTo>
                <a:lnTo>
                  <a:pt x="43" y="4"/>
                </a:lnTo>
                <a:lnTo>
                  <a:pt x="51" y="8"/>
                </a:lnTo>
                <a:lnTo>
                  <a:pt x="58" y="19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8447498" y="5105683"/>
            <a:ext cx="42863" cy="36513"/>
          </a:xfrm>
          <a:custGeom>
            <a:avLst/>
            <a:gdLst>
              <a:gd name="T0" fmla="*/ 27 w 27"/>
              <a:gd name="T1" fmla="*/ 11 h 23"/>
              <a:gd name="T2" fmla="*/ 27 w 27"/>
              <a:gd name="T3" fmla="*/ 11 h 23"/>
              <a:gd name="T4" fmla="*/ 23 w 27"/>
              <a:gd name="T5" fmla="*/ 19 h 23"/>
              <a:gd name="T6" fmla="*/ 12 w 27"/>
              <a:gd name="T7" fmla="*/ 23 h 23"/>
              <a:gd name="T8" fmla="*/ 12 w 27"/>
              <a:gd name="T9" fmla="*/ 23 h 23"/>
              <a:gd name="T10" fmla="*/ 4 w 27"/>
              <a:gd name="T11" fmla="*/ 19 h 23"/>
              <a:gd name="T12" fmla="*/ 0 w 27"/>
              <a:gd name="T13" fmla="*/ 11 h 23"/>
              <a:gd name="T14" fmla="*/ 0 w 27"/>
              <a:gd name="T15" fmla="*/ 11 h 23"/>
              <a:gd name="T16" fmla="*/ 4 w 27"/>
              <a:gd name="T17" fmla="*/ 3 h 23"/>
              <a:gd name="T18" fmla="*/ 12 w 27"/>
              <a:gd name="T19" fmla="*/ 0 h 23"/>
              <a:gd name="T20" fmla="*/ 12 w 27"/>
              <a:gd name="T21" fmla="*/ 0 h 23"/>
              <a:gd name="T22" fmla="*/ 23 w 27"/>
              <a:gd name="T23" fmla="*/ 3 h 23"/>
              <a:gd name="T24" fmla="*/ 27 w 27"/>
              <a:gd name="T25" fmla="*/ 11 h 23"/>
              <a:gd name="T26" fmla="*/ 27 w 27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3">
                <a:moveTo>
                  <a:pt x="27" y="11"/>
                </a:moveTo>
                <a:lnTo>
                  <a:pt x="27" y="11"/>
                </a:lnTo>
                <a:lnTo>
                  <a:pt x="23" y="19"/>
                </a:lnTo>
                <a:lnTo>
                  <a:pt x="12" y="23"/>
                </a:lnTo>
                <a:lnTo>
                  <a:pt x="12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2" y="0"/>
                </a:lnTo>
                <a:lnTo>
                  <a:pt x="12" y="0"/>
                </a:lnTo>
                <a:lnTo>
                  <a:pt x="23" y="3"/>
                </a:lnTo>
                <a:lnTo>
                  <a:pt x="27" y="11"/>
                </a:lnTo>
                <a:lnTo>
                  <a:pt x="27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8422098" y="5073933"/>
            <a:ext cx="93663" cy="92075"/>
          </a:xfrm>
          <a:custGeom>
            <a:avLst/>
            <a:gdLst>
              <a:gd name="T0" fmla="*/ 59 w 59"/>
              <a:gd name="T1" fmla="*/ 31 h 58"/>
              <a:gd name="T2" fmla="*/ 59 w 59"/>
              <a:gd name="T3" fmla="*/ 31 h 58"/>
              <a:gd name="T4" fmla="*/ 55 w 59"/>
              <a:gd name="T5" fmla="*/ 43 h 58"/>
              <a:gd name="T6" fmla="*/ 51 w 59"/>
              <a:gd name="T7" fmla="*/ 51 h 58"/>
              <a:gd name="T8" fmla="*/ 39 w 59"/>
              <a:gd name="T9" fmla="*/ 58 h 58"/>
              <a:gd name="T10" fmla="*/ 28 w 59"/>
              <a:gd name="T11" fmla="*/ 58 h 58"/>
              <a:gd name="T12" fmla="*/ 28 w 59"/>
              <a:gd name="T13" fmla="*/ 58 h 58"/>
              <a:gd name="T14" fmla="*/ 20 w 59"/>
              <a:gd name="T15" fmla="*/ 58 h 58"/>
              <a:gd name="T16" fmla="*/ 8 w 59"/>
              <a:gd name="T17" fmla="*/ 51 h 58"/>
              <a:gd name="T18" fmla="*/ 4 w 59"/>
              <a:gd name="T19" fmla="*/ 43 h 58"/>
              <a:gd name="T20" fmla="*/ 0 w 59"/>
              <a:gd name="T21" fmla="*/ 31 h 58"/>
              <a:gd name="T22" fmla="*/ 0 w 59"/>
              <a:gd name="T23" fmla="*/ 31 h 58"/>
              <a:gd name="T24" fmla="*/ 4 w 59"/>
              <a:gd name="T25" fmla="*/ 20 h 58"/>
              <a:gd name="T26" fmla="*/ 8 w 59"/>
              <a:gd name="T27" fmla="*/ 12 h 58"/>
              <a:gd name="T28" fmla="*/ 20 w 59"/>
              <a:gd name="T29" fmla="*/ 4 h 58"/>
              <a:gd name="T30" fmla="*/ 28 w 59"/>
              <a:gd name="T31" fmla="*/ 0 h 58"/>
              <a:gd name="T32" fmla="*/ 28 w 59"/>
              <a:gd name="T33" fmla="*/ 0 h 58"/>
              <a:gd name="T34" fmla="*/ 39 w 59"/>
              <a:gd name="T35" fmla="*/ 4 h 58"/>
              <a:gd name="T36" fmla="*/ 51 w 59"/>
              <a:gd name="T37" fmla="*/ 12 h 58"/>
              <a:gd name="T38" fmla="*/ 55 w 59"/>
              <a:gd name="T39" fmla="*/ 20 h 58"/>
              <a:gd name="T40" fmla="*/ 59 w 59"/>
              <a:gd name="T41" fmla="*/ 31 h 58"/>
              <a:gd name="T42" fmla="*/ 59 w 59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58">
                <a:moveTo>
                  <a:pt x="59" y="31"/>
                </a:moveTo>
                <a:lnTo>
                  <a:pt x="59" y="31"/>
                </a:lnTo>
                <a:lnTo>
                  <a:pt x="55" y="43"/>
                </a:lnTo>
                <a:lnTo>
                  <a:pt x="51" y="51"/>
                </a:lnTo>
                <a:lnTo>
                  <a:pt x="39" y="58"/>
                </a:lnTo>
                <a:lnTo>
                  <a:pt x="28" y="58"/>
                </a:lnTo>
                <a:lnTo>
                  <a:pt x="28" y="58"/>
                </a:lnTo>
                <a:lnTo>
                  <a:pt x="20" y="58"/>
                </a:lnTo>
                <a:lnTo>
                  <a:pt x="8" y="51"/>
                </a:lnTo>
                <a:lnTo>
                  <a:pt x="4" y="43"/>
                </a:lnTo>
                <a:lnTo>
                  <a:pt x="0" y="31"/>
                </a:lnTo>
                <a:lnTo>
                  <a:pt x="0" y="31"/>
                </a:lnTo>
                <a:lnTo>
                  <a:pt x="4" y="20"/>
                </a:lnTo>
                <a:lnTo>
                  <a:pt x="8" y="12"/>
                </a:lnTo>
                <a:lnTo>
                  <a:pt x="20" y="4"/>
                </a:lnTo>
                <a:lnTo>
                  <a:pt x="28" y="0"/>
                </a:lnTo>
                <a:lnTo>
                  <a:pt x="28" y="0"/>
                </a:lnTo>
                <a:lnTo>
                  <a:pt x="39" y="4"/>
                </a:lnTo>
                <a:lnTo>
                  <a:pt x="51" y="12"/>
                </a:lnTo>
                <a:lnTo>
                  <a:pt x="55" y="20"/>
                </a:lnTo>
                <a:lnTo>
                  <a:pt x="59" y="31"/>
                </a:lnTo>
                <a:lnTo>
                  <a:pt x="59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/>
          </p:cNvSpPr>
          <p:nvPr/>
        </p:nvSpPr>
        <p:spPr bwMode="auto">
          <a:xfrm>
            <a:off x="9422223" y="3915058"/>
            <a:ext cx="36513" cy="36513"/>
          </a:xfrm>
          <a:custGeom>
            <a:avLst/>
            <a:gdLst>
              <a:gd name="T0" fmla="*/ 23 w 23"/>
              <a:gd name="T1" fmla="*/ 11 h 23"/>
              <a:gd name="T2" fmla="*/ 23 w 23"/>
              <a:gd name="T3" fmla="*/ 11 h 23"/>
              <a:gd name="T4" fmla="*/ 19 w 23"/>
              <a:gd name="T5" fmla="*/ 19 h 23"/>
              <a:gd name="T6" fmla="*/ 11 w 23"/>
              <a:gd name="T7" fmla="*/ 23 h 23"/>
              <a:gd name="T8" fmla="*/ 11 w 23"/>
              <a:gd name="T9" fmla="*/ 23 h 23"/>
              <a:gd name="T10" fmla="*/ 4 w 23"/>
              <a:gd name="T11" fmla="*/ 19 h 23"/>
              <a:gd name="T12" fmla="*/ 0 w 23"/>
              <a:gd name="T13" fmla="*/ 11 h 23"/>
              <a:gd name="T14" fmla="*/ 0 w 23"/>
              <a:gd name="T15" fmla="*/ 11 h 23"/>
              <a:gd name="T16" fmla="*/ 4 w 23"/>
              <a:gd name="T17" fmla="*/ 4 h 23"/>
              <a:gd name="T18" fmla="*/ 11 w 23"/>
              <a:gd name="T19" fmla="*/ 0 h 23"/>
              <a:gd name="T20" fmla="*/ 11 w 23"/>
              <a:gd name="T21" fmla="*/ 0 h 23"/>
              <a:gd name="T22" fmla="*/ 19 w 23"/>
              <a:gd name="T23" fmla="*/ 4 h 23"/>
              <a:gd name="T24" fmla="*/ 23 w 23"/>
              <a:gd name="T25" fmla="*/ 11 h 23"/>
              <a:gd name="T26" fmla="*/ 23 w 23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3">
                <a:moveTo>
                  <a:pt x="23" y="11"/>
                </a:moveTo>
                <a:lnTo>
                  <a:pt x="23" y="11"/>
                </a:lnTo>
                <a:lnTo>
                  <a:pt x="19" y="19"/>
                </a:lnTo>
                <a:lnTo>
                  <a:pt x="11" y="23"/>
                </a:lnTo>
                <a:lnTo>
                  <a:pt x="11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3" y="11"/>
                </a:lnTo>
                <a:lnTo>
                  <a:pt x="23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9396823" y="3889658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5 w 58"/>
              <a:gd name="T5" fmla="*/ 39 h 58"/>
              <a:gd name="T6" fmla="*/ 47 w 58"/>
              <a:gd name="T7" fmla="*/ 47 h 58"/>
              <a:gd name="T8" fmla="*/ 39 w 58"/>
              <a:gd name="T9" fmla="*/ 55 h 58"/>
              <a:gd name="T10" fmla="*/ 27 w 58"/>
              <a:gd name="T11" fmla="*/ 58 h 58"/>
              <a:gd name="T12" fmla="*/ 27 w 58"/>
              <a:gd name="T13" fmla="*/ 58 h 58"/>
              <a:gd name="T14" fmla="*/ 16 w 58"/>
              <a:gd name="T15" fmla="*/ 55 h 58"/>
              <a:gd name="T16" fmla="*/ 8 w 58"/>
              <a:gd name="T17" fmla="*/ 47 h 58"/>
              <a:gd name="T18" fmla="*/ 0 w 58"/>
              <a:gd name="T19" fmla="*/ 39 h 58"/>
              <a:gd name="T20" fmla="*/ 0 w 58"/>
              <a:gd name="T21" fmla="*/ 27 h 58"/>
              <a:gd name="T22" fmla="*/ 0 w 58"/>
              <a:gd name="T23" fmla="*/ 27 h 58"/>
              <a:gd name="T24" fmla="*/ 0 w 58"/>
              <a:gd name="T25" fmla="*/ 16 h 58"/>
              <a:gd name="T26" fmla="*/ 8 w 58"/>
              <a:gd name="T27" fmla="*/ 8 h 58"/>
              <a:gd name="T28" fmla="*/ 16 w 58"/>
              <a:gd name="T29" fmla="*/ 0 h 58"/>
              <a:gd name="T30" fmla="*/ 27 w 58"/>
              <a:gd name="T31" fmla="*/ 0 h 58"/>
              <a:gd name="T32" fmla="*/ 27 w 58"/>
              <a:gd name="T33" fmla="*/ 0 h 58"/>
              <a:gd name="T34" fmla="*/ 39 w 58"/>
              <a:gd name="T35" fmla="*/ 0 h 58"/>
              <a:gd name="T36" fmla="*/ 47 w 58"/>
              <a:gd name="T37" fmla="*/ 8 h 58"/>
              <a:gd name="T38" fmla="*/ 55 w 58"/>
              <a:gd name="T39" fmla="*/ 16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5" y="39"/>
                </a:lnTo>
                <a:lnTo>
                  <a:pt x="47" y="47"/>
                </a:lnTo>
                <a:lnTo>
                  <a:pt x="39" y="55"/>
                </a:lnTo>
                <a:lnTo>
                  <a:pt x="27" y="58"/>
                </a:lnTo>
                <a:lnTo>
                  <a:pt x="27" y="58"/>
                </a:lnTo>
                <a:lnTo>
                  <a:pt x="16" y="55"/>
                </a:lnTo>
                <a:lnTo>
                  <a:pt x="8" y="47"/>
                </a:lnTo>
                <a:lnTo>
                  <a:pt x="0" y="39"/>
                </a:lnTo>
                <a:lnTo>
                  <a:pt x="0" y="27"/>
                </a:lnTo>
                <a:lnTo>
                  <a:pt x="0" y="27"/>
                </a:lnTo>
                <a:lnTo>
                  <a:pt x="0" y="16"/>
                </a:lnTo>
                <a:lnTo>
                  <a:pt x="8" y="8"/>
                </a:lnTo>
                <a:lnTo>
                  <a:pt x="16" y="0"/>
                </a:lnTo>
                <a:lnTo>
                  <a:pt x="27" y="0"/>
                </a:lnTo>
                <a:lnTo>
                  <a:pt x="27" y="0"/>
                </a:lnTo>
                <a:lnTo>
                  <a:pt x="39" y="0"/>
                </a:lnTo>
                <a:lnTo>
                  <a:pt x="47" y="8"/>
                </a:lnTo>
                <a:lnTo>
                  <a:pt x="55" y="16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10081036" y="3803933"/>
            <a:ext cx="38100" cy="42863"/>
          </a:xfrm>
          <a:custGeom>
            <a:avLst/>
            <a:gdLst>
              <a:gd name="T0" fmla="*/ 24 w 24"/>
              <a:gd name="T1" fmla="*/ 15 h 27"/>
              <a:gd name="T2" fmla="*/ 24 w 24"/>
              <a:gd name="T3" fmla="*/ 15 h 27"/>
              <a:gd name="T4" fmla="*/ 20 w 24"/>
              <a:gd name="T5" fmla="*/ 23 h 27"/>
              <a:gd name="T6" fmla="*/ 12 w 24"/>
              <a:gd name="T7" fmla="*/ 27 h 27"/>
              <a:gd name="T8" fmla="*/ 12 w 24"/>
              <a:gd name="T9" fmla="*/ 27 h 27"/>
              <a:gd name="T10" fmla="*/ 4 w 24"/>
              <a:gd name="T11" fmla="*/ 23 h 27"/>
              <a:gd name="T12" fmla="*/ 0 w 24"/>
              <a:gd name="T13" fmla="*/ 15 h 27"/>
              <a:gd name="T14" fmla="*/ 0 w 24"/>
              <a:gd name="T15" fmla="*/ 15 h 27"/>
              <a:gd name="T16" fmla="*/ 4 w 24"/>
              <a:gd name="T17" fmla="*/ 4 h 27"/>
              <a:gd name="T18" fmla="*/ 12 w 24"/>
              <a:gd name="T19" fmla="*/ 0 h 27"/>
              <a:gd name="T20" fmla="*/ 12 w 24"/>
              <a:gd name="T21" fmla="*/ 0 h 27"/>
              <a:gd name="T22" fmla="*/ 20 w 24"/>
              <a:gd name="T23" fmla="*/ 4 h 27"/>
              <a:gd name="T24" fmla="*/ 24 w 24"/>
              <a:gd name="T25" fmla="*/ 15 h 27"/>
              <a:gd name="T26" fmla="*/ 24 w 24"/>
              <a:gd name="T27" fmla="*/ 15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7">
                <a:moveTo>
                  <a:pt x="24" y="15"/>
                </a:moveTo>
                <a:lnTo>
                  <a:pt x="24" y="15"/>
                </a:lnTo>
                <a:lnTo>
                  <a:pt x="20" y="23"/>
                </a:lnTo>
                <a:lnTo>
                  <a:pt x="12" y="27"/>
                </a:lnTo>
                <a:lnTo>
                  <a:pt x="12" y="27"/>
                </a:lnTo>
                <a:lnTo>
                  <a:pt x="4" y="23"/>
                </a:lnTo>
                <a:lnTo>
                  <a:pt x="0" y="15"/>
                </a:lnTo>
                <a:lnTo>
                  <a:pt x="0" y="15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0" y="4"/>
                </a:lnTo>
                <a:lnTo>
                  <a:pt x="24" y="15"/>
                </a:lnTo>
                <a:lnTo>
                  <a:pt x="24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10057223" y="3778533"/>
            <a:ext cx="85725" cy="93663"/>
          </a:xfrm>
          <a:custGeom>
            <a:avLst/>
            <a:gdLst>
              <a:gd name="T0" fmla="*/ 54 w 54"/>
              <a:gd name="T1" fmla="*/ 31 h 59"/>
              <a:gd name="T2" fmla="*/ 54 w 54"/>
              <a:gd name="T3" fmla="*/ 31 h 59"/>
              <a:gd name="T4" fmla="*/ 54 w 54"/>
              <a:gd name="T5" fmla="*/ 43 h 59"/>
              <a:gd name="T6" fmla="*/ 46 w 54"/>
              <a:gd name="T7" fmla="*/ 51 h 59"/>
              <a:gd name="T8" fmla="*/ 39 w 54"/>
              <a:gd name="T9" fmla="*/ 59 h 59"/>
              <a:gd name="T10" fmla="*/ 27 w 54"/>
              <a:gd name="T11" fmla="*/ 59 h 59"/>
              <a:gd name="T12" fmla="*/ 27 w 54"/>
              <a:gd name="T13" fmla="*/ 59 h 59"/>
              <a:gd name="T14" fmla="*/ 15 w 54"/>
              <a:gd name="T15" fmla="*/ 59 h 59"/>
              <a:gd name="T16" fmla="*/ 8 w 54"/>
              <a:gd name="T17" fmla="*/ 51 h 59"/>
              <a:gd name="T18" fmla="*/ 0 w 54"/>
              <a:gd name="T19" fmla="*/ 43 h 59"/>
              <a:gd name="T20" fmla="*/ 0 w 54"/>
              <a:gd name="T21" fmla="*/ 31 h 59"/>
              <a:gd name="T22" fmla="*/ 0 w 54"/>
              <a:gd name="T23" fmla="*/ 31 h 59"/>
              <a:gd name="T24" fmla="*/ 0 w 54"/>
              <a:gd name="T25" fmla="*/ 20 h 59"/>
              <a:gd name="T26" fmla="*/ 8 w 54"/>
              <a:gd name="T27" fmla="*/ 8 h 59"/>
              <a:gd name="T28" fmla="*/ 15 w 54"/>
              <a:gd name="T29" fmla="*/ 4 h 59"/>
              <a:gd name="T30" fmla="*/ 27 w 54"/>
              <a:gd name="T31" fmla="*/ 0 h 59"/>
              <a:gd name="T32" fmla="*/ 27 w 54"/>
              <a:gd name="T33" fmla="*/ 0 h 59"/>
              <a:gd name="T34" fmla="*/ 39 w 54"/>
              <a:gd name="T35" fmla="*/ 4 h 59"/>
              <a:gd name="T36" fmla="*/ 46 w 54"/>
              <a:gd name="T37" fmla="*/ 8 h 59"/>
              <a:gd name="T38" fmla="*/ 54 w 54"/>
              <a:gd name="T39" fmla="*/ 20 h 59"/>
              <a:gd name="T40" fmla="*/ 54 w 54"/>
              <a:gd name="T41" fmla="*/ 31 h 59"/>
              <a:gd name="T42" fmla="*/ 54 w 54"/>
              <a:gd name="T43" fmla="*/ 31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9">
                <a:moveTo>
                  <a:pt x="54" y="31"/>
                </a:moveTo>
                <a:lnTo>
                  <a:pt x="54" y="31"/>
                </a:lnTo>
                <a:lnTo>
                  <a:pt x="54" y="43"/>
                </a:lnTo>
                <a:lnTo>
                  <a:pt x="46" y="51"/>
                </a:lnTo>
                <a:lnTo>
                  <a:pt x="39" y="59"/>
                </a:lnTo>
                <a:lnTo>
                  <a:pt x="27" y="59"/>
                </a:lnTo>
                <a:lnTo>
                  <a:pt x="27" y="59"/>
                </a:lnTo>
                <a:lnTo>
                  <a:pt x="15" y="59"/>
                </a:lnTo>
                <a:lnTo>
                  <a:pt x="8" y="51"/>
                </a:lnTo>
                <a:lnTo>
                  <a:pt x="0" y="43"/>
                </a:lnTo>
                <a:lnTo>
                  <a:pt x="0" y="31"/>
                </a:lnTo>
                <a:lnTo>
                  <a:pt x="0" y="31"/>
                </a:lnTo>
                <a:lnTo>
                  <a:pt x="0" y="20"/>
                </a:lnTo>
                <a:lnTo>
                  <a:pt x="8" y="8"/>
                </a:lnTo>
                <a:lnTo>
                  <a:pt x="15" y="4"/>
                </a:lnTo>
                <a:lnTo>
                  <a:pt x="27" y="0"/>
                </a:lnTo>
                <a:lnTo>
                  <a:pt x="27" y="0"/>
                </a:lnTo>
                <a:lnTo>
                  <a:pt x="39" y="4"/>
                </a:lnTo>
                <a:lnTo>
                  <a:pt x="46" y="8"/>
                </a:lnTo>
                <a:lnTo>
                  <a:pt x="54" y="20"/>
                </a:lnTo>
                <a:lnTo>
                  <a:pt x="54" y="31"/>
                </a:lnTo>
                <a:lnTo>
                  <a:pt x="54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9965148" y="4192870"/>
            <a:ext cx="42863" cy="42863"/>
          </a:xfrm>
          <a:custGeom>
            <a:avLst/>
            <a:gdLst>
              <a:gd name="T0" fmla="*/ 27 w 27"/>
              <a:gd name="T1" fmla="*/ 11 h 27"/>
              <a:gd name="T2" fmla="*/ 27 w 27"/>
              <a:gd name="T3" fmla="*/ 11 h 27"/>
              <a:gd name="T4" fmla="*/ 23 w 27"/>
              <a:gd name="T5" fmla="*/ 23 h 27"/>
              <a:gd name="T6" fmla="*/ 11 w 27"/>
              <a:gd name="T7" fmla="*/ 27 h 27"/>
              <a:gd name="T8" fmla="*/ 11 w 27"/>
              <a:gd name="T9" fmla="*/ 27 h 27"/>
              <a:gd name="T10" fmla="*/ 3 w 27"/>
              <a:gd name="T11" fmla="*/ 23 h 27"/>
              <a:gd name="T12" fmla="*/ 0 w 27"/>
              <a:gd name="T13" fmla="*/ 11 h 27"/>
              <a:gd name="T14" fmla="*/ 0 w 27"/>
              <a:gd name="T15" fmla="*/ 11 h 27"/>
              <a:gd name="T16" fmla="*/ 3 w 27"/>
              <a:gd name="T17" fmla="*/ 3 h 27"/>
              <a:gd name="T18" fmla="*/ 11 w 27"/>
              <a:gd name="T19" fmla="*/ 0 h 27"/>
              <a:gd name="T20" fmla="*/ 11 w 27"/>
              <a:gd name="T21" fmla="*/ 0 h 27"/>
              <a:gd name="T22" fmla="*/ 23 w 27"/>
              <a:gd name="T23" fmla="*/ 3 h 27"/>
              <a:gd name="T24" fmla="*/ 27 w 27"/>
              <a:gd name="T25" fmla="*/ 11 h 27"/>
              <a:gd name="T26" fmla="*/ 27 w 27"/>
              <a:gd name="T27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1"/>
                </a:moveTo>
                <a:lnTo>
                  <a:pt x="27" y="11"/>
                </a:lnTo>
                <a:lnTo>
                  <a:pt x="23" y="23"/>
                </a:lnTo>
                <a:lnTo>
                  <a:pt x="11" y="27"/>
                </a:lnTo>
                <a:lnTo>
                  <a:pt x="11" y="27"/>
                </a:lnTo>
                <a:lnTo>
                  <a:pt x="3" y="23"/>
                </a:lnTo>
                <a:lnTo>
                  <a:pt x="0" y="11"/>
                </a:lnTo>
                <a:lnTo>
                  <a:pt x="0" y="11"/>
                </a:lnTo>
                <a:lnTo>
                  <a:pt x="3" y="3"/>
                </a:lnTo>
                <a:lnTo>
                  <a:pt x="11" y="0"/>
                </a:lnTo>
                <a:lnTo>
                  <a:pt x="11" y="0"/>
                </a:lnTo>
                <a:lnTo>
                  <a:pt x="23" y="3"/>
                </a:lnTo>
                <a:lnTo>
                  <a:pt x="27" y="11"/>
                </a:lnTo>
                <a:lnTo>
                  <a:pt x="27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9939748" y="4167470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4 w 58"/>
              <a:gd name="T5" fmla="*/ 39 h 58"/>
              <a:gd name="T6" fmla="*/ 51 w 58"/>
              <a:gd name="T7" fmla="*/ 51 h 58"/>
              <a:gd name="T8" fmla="*/ 39 w 58"/>
              <a:gd name="T9" fmla="*/ 54 h 58"/>
              <a:gd name="T10" fmla="*/ 27 w 58"/>
              <a:gd name="T11" fmla="*/ 58 h 58"/>
              <a:gd name="T12" fmla="*/ 27 w 58"/>
              <a:gd name="T13" fmla="*/ 58 h 58"/>
              <a:gd name="T14" fmla="*/ 16 w 58"/>
              <a:gd name="T15" fmla="*/ 54 h 58"/>
              <a:gd name="T16" fmla="*/ 8 w 58"/>
              <a:gd name="T17" fmla="*/ 51 h 58"/>
              <a:gd name="T18" fmla="*/ 0 w 58"/>
              <a:gd name="T19" fmla="*/ 39 h 58"/>
              <a:gd name="T20" fmla="*/ 0 w 58"/>
              <a:gd name="T21" fmla="*/ 27 h 58"/>
              <a:gd name="T22" fmla="*/ 0 w 58"/>
              <a:gd name="T23" fmla="*/ 27 h 58"/>
              <a:gd name="T24" fmla="*/ 0 w 58"/>
              <a:gd name="T25" fmla="*/ 16 h 58"/>
              <a:gd name="T26" fmla="*/ 8 w 58"/>
              <a:gd name="T27" fmla="*/ 8 h 58"/>
              <a:gd name="T28" fmla="*/ 16 w 58"/>
              <a:gd name="T29" fmla="*/ 0 h 58"/>
              <a:gd name="T30" fmla="*/ 27 w 58"/>
              <a:gd name="T31" fmla="*/ 0 h 58"/>
              <a:gd name="T32" fmla="*/ 27 w 58"/>
              <a:gd name="T33" fmla="*/ 0 h 58"/>
              <a:gd name="T34" fmla="*/ 39 w 58"/>
              <a:gd name="T35" fmla="*/ 0 h 58"/>
              <a:gd name="T36" fmla="*/ 51 w 58"/>
              <a:gd name="T37" fmla="*/ 8 h 58"/>
              <a:gd name="T38" fmla="*/ 54 w 58"/>
              <a:gd name="T39" fmla="*/ 16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4" y="39"/>
                </a:lnTo>
                <a:lnTo>
                  <a:pt x="51" y="51"/>
                </a:lnTo>
                <a:lnTo>
                  <a:pt x="39" y="54"/>
                </a:lnTo>
                <a:lnTo>
                  <a:pt x="27" y="58"/>
                </a:lnTo>
                <a:lnTo>
                  <a:pt x="27" y="58"/>
                </a:lnTo>
                <a:lnTo>
                  <a:pt x="16" y="54"/>
                </a:lnTo>
                <a:lnTo>
                  <a:pt x="8" y="51"/>
                </a:lnTo>
                <a:lnTo>
                  <a:pt x="0" y="39"/>
                </a:lnTo>
                <a:lnTo>
                  <a:pt x="0" y="27"/>
                </a:lnTo>
                <a:lnTo>
                  <a:pt x="0" y="27"/>
                </a:lnTo>
                <a:lnTo>
                  <a:pt x="0" y="16"/>
                </a:lnTo>
                <a:lnTo>
                  <a:pt x="8" y="8"/>
                </a:lnTo>
                <a:lnTo>
                  <a:pt x="16" y="0"/>
                </a:lnTo>
                <a:lnTo>
                  <a:pt x="27" y="0"/>
                </a:lnTo>
                <a:lnTo>
                  <a:pt x="27" y="0"/>
                </a:lnTo>
                <a:lnTo>
                  <a:pt x="39" y="0"/>
                </a:lnTo>
                <a:lnTo>
                  <a:pt x="51" y="8"/>
                </a:lnTo>
                <a:lnTo>
                  <a:pt x="54" y="16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/>
          </p:cNvSpPr>
          <p:nvPr/>
        </p:nvSpPr>
        <p:spPr bwMode="auto">
          <a:xfrm>
            <a:off x="9958798" y="3002245"/>
            <a:ext cx="36513" cy="36513"/>
          </a:xfrm>
          <a:custGeom>
            <a:avLst/>
            <a:gdLst>
              <a:gd name="T0" fmla="*/ 23 w 23"/>
              <a:gd name="T1" fmla="*/ 11 h 23"/>
              <a:gd name="T2" fmla="*/ 23 w 23"/>
              <a:gd name="T3" fmla="*/ 11 h 23"/>
              <a:gd name="T4" fmla="*/ 19 w 23"/>
              <a:gd name="T5" fmla="*/ 19 h 23"/>
              <a:gd name="T6" fmla="*/ 11 w 23"/>
              <a:gd name="T7" fmla="*/ 23 h 23"/>
              <a:gd name="T8" fmla="*/ 11 w 23"/>
              <a:gd name="T9" fmla="*/ 23 h 23"/>
              <a:gd name="T10" fmla="*/ 4 w 23"/>
              <a:gd name="T11" fmla="*/ 19 h 23"/>
              <a:gd name="T12" fmla="*/ 0 w 23"/>
              <a:gd name="T13" fmla="*/ 11 h 23"/>
              <a:gd name="T14" fmla="*/ 0 w 23"/>
              <a:gd name="T15" fmla="*/ 11 h 23"/>
              <a:gd name="T16" fmla="*/ 4 w 23"/>
              <a:gd name="T17" fmla="*/ 4 h 23"/>
              <a:gd name="T18" fmla="*/ 11 w 23"/>
              <a:gd name="T19" fmla="*/ 0 h 23"/>
              <a:gd name="T20" fmla="*/ 11 w 23"/>
              <a:gd name="T21" fmla="*/ 0 h 23"/>
              <a:gd name="T22" fmla="*/ 19 w 23"/>
              <a:gd name="T23" fmla="*/ 4 h 23"/>
              <a:gd name="T24" fmla="*/ 23 w 23"/>
              <a:gd name="T25" fmla="*/ 11 h 23"/>
              <a:gd name="T26" fmla="*/ 23 w 23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3">
                <a:moveTo>
                  <a:pt x="23" y="11"/>
                </a:moveTo>
                <a:lnTo>
                  <a:pt x="23" y="11"/>
                </a:lnTo>
                <a:lnTo>
                  <a:pt x="19" y="19"/>
                </a:lnTo>
                <a:lnTo>
                  <a:pt x="11" y="23"/>
                </a:lnTo>
                <a:lnTo>
                  <a:pt x="11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3" y="11"/>
                </a:lnTo>
                <a:lnTo>
                  <a:pt x="23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/>
          </p:cNvSpPr>
          <p:nvPr/>
        </p:nvSpPr>
        <p:spPr bwMode="auto">
          <a:xfrm>
            <a:off x="9933398" y="2976845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5 w 58"/>
              <a:gd name="T5" fmla="*/ 39 h 58"/>
              <a:gd name="T6" fmla="*/ 47 w 58"/>
              <a:gd name="T7" fmla="*/ 47 h 58"/>
              <a:gd name="T8" fmla="*/ 39 w 58"/>
              <a:gd name="T9" fmla="*/ 55 h 58"/>
              <a:gd name="T10" fmla="*/ 27 w 58"/>
              <a:gd name="T11" fmla="*/ 58 h 58"/>
              <a:gd name="T12" fmla="*/ 27 w 58"/>
              <a:gd name="T13" fmla="*/ 58 h 58"/>
              <a:gd name="T14" fmla="*/ 16 w 58"/>
              <a:gd name="T15" fmla="*/ 55 h 58"/>
              <a:gd name="T16" fmla="*/ 8 w 58"/>
              <a:gd name="T17" fmla="*/ 47 h 58"/>
              <a:gd name="T18" fmla="*/ 0 w 58"/>
              <a:gd name="T19" fmla="*/ 39 h 58"/>
              <a:gd name="T20" fmla="*/ 0 w 58"/>
              <a:gd name="T21" fmla="*/ 27 h 58"/>
              <a:gd name="T22" fmla="*/ 0 w 58"/>
              <a:gd name="T23" fmla="*/ 27 h 58"/>
              <a:gd name="T24" fmla="*/ 0 w 58"/>
              <a:gd name="T25" fmla="*/ 16 h 58"/>
              <a:gd name="T26" fmla="*/ 8 w 58"/>
              <a:gd name="T27" fmla="*/ 8 h 58"/>
              <a:gd name="T28" fmla="*/ 16 w 58"/>
              <a:gd name="T29" fmla="*/ 0 h 58"/>
              <a:gd name="T30" fmla="*/ 27 w 58"/>
              <a:gd name="T31" fmla="*/ 0 h 58"/>
              <a:gd name="T32" fmla="*/ 27 w 58"/>
              <a:gd name="T33" fmla="*/ 0 h 58"/>
              <a:gd name="T34" fmla="*/ 39 w 58"/>
              <a:gd name="T35" fmla="*/ 0 h 58"/>
              <a:gd name="T36" fmla="*/ 47 w 58"/>
              <a:gd name="T37" fmla="*/ 8 h 58"/>
              <a:gd name="T38" fmla="*/ 55 w 58"/>
              <a:gd name="T39" fmla="*/ 16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5" y="39"/>
                </a:lnTo>
                <a:lnTo>
                  <a:pt x="47" y="47"/>
                </a:lnTo>
                <a:lnTo>
                  <a:pt x="39" y="55"/>
                </a:lnTo>
                <a:lnTo>
                  <a:pt x="27" y="58"/>
                </a:lnTo>
                <a:lnTo>
                  <a:pt x="27" y="58"/>
                </a:lnTo>
                <a:lnTo>
                  <a:pt x="16" y="55"/>
                </a:lnTo>
                <a:lnTo>
                  <a:pt x="8" y="47"/>
                </a:lnTo>
                <a:lnTo>
                  <a:pt x="0" y="39"/>
                </a:lnTo>
                <a:lnTo>
                  <a:pt x="0" y="27"/>
                </a:lnTo>
                <a:lnTo>
                  <a:pt x="0" y="27"/>
                </a:lnTo>
                <a:lnTo>
                  <a:pt x="0" y="16"/>
                </a:lnTo>
                <a:lnTo>
                  <a:pt x="8" y="8"/>
                </a:lnTo>
                <a:lnTo>
                  <a:pt x="16" y="0"/>
                </a:lnTo>
                <a:lnTo>
                  <a:pt x="27" y="0"/>
                </a:lnTo>
                <a:lnTo>
                  <a:pt x="27" y="0"/>
                </a:lnTo>
                <a:lnTo>
                  <a:pt x="39" y="0"/>
                </a:lnTo>
                <a:lnTo>
                  <a:pt x="47" y="8"/>
                </a:lnTo>
                <a:lnTo>
                  <a:pt x="55" y="16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8804686" y="3495958"/>
            <a:ext cx="123825" cy="122238"/>
          </a:xfrm>
          <a:custGeom>
            <a:avLst/>
            <a:gdLst>
              <a:gd name="T0" fmla="*/ 78 w 78"/>
              <a:gd name="T1" fmla="*/ 35 h 77"/>
              <a:gd name="T2" fmla="*/ 78 w 78"/>
              <a:gd name="T3" fmla="*/ 35 h 77"/>
              <a:gd name="T4" fmla="*/ 74 w 78"/>
              <a:gd name="T5" fmla="*/ 50 h 77"/>
              <a:gd name="T6" fmla="*/ 66 w 78"/>
              <a:gd name="T7" fmla="*/ 62 h 77"/>
              <a:gd name="T8" fmla="*/ 55 w 78"/>
              <a:gd name="T9" fmla="*/ 73 h 77"/>
              <a:gd name="T10" fmla="*/ 39 w 78"/>
              <a:gd name="T11" fmla="*/ 77 h 77"/>
              <a:gd name="T12" fmla="*/ 39 w 78"/>
              <a:gd name="T13" fmla="*/ 77 h 77"/>
              <a:gd name="T14" fmla="*/ 24 w 78"/>
              <a:gd name="T15" fmla="*/ 73 h 77"/>
              <a:gd name="T16" fmla="*/ 12 w 78"/>
              <a:gd name="T17" fmla="*/ 66 h 77"/>
              <a:gd name="T18" fmla="*/ 4 w 78"/>
              <a:gd name="T19" fmla="*/ 54 h 77"/>
              <a:gd name="T20" fmla="*/ 0 w 78"/>
              <a:gd name="T21" fmla="*/ 38 h 77"/>
              <a:gd name="T22" fmla="*/ 0 w 78"/>
              <a:gd name="T23" fmla="*/ 38 h 77"/>
              <a:gd name="T24" fmla="*/ 0 w 78"/>
              <a:gd name="T25" fmla="*/ 23 h 77"/>
              <a:gd name="T26" fmla="*/ 8 w 78"/>
              <a:gd name="T27" fmla="*/ 11 h 77"/>
              <a:gd name="T28" fmla="*/ 20 w 78"/>
              <a:gd name="T29" fmla="*/ 3 h 77"/>
              <a:gd name="T30" fmla="*/ 35 w 78"/>
              <a:gd name="T31" fmla="*/ 0 h 77"/>
              <a:gd name="T32" fmla="*/ 35 w 78"/>
              <a:gd name="T33" fmla="*/ 0 h 77"/>
              <a:gd name="T34" fmla="*/ 51 w 78"/>
              <a:gd name="T35" fmla="*/ 0 h 77"/>
              <a:gd name="T36" fmla="*/ 62 w 78"/>
              <a:gd name="T37" fmla="*/ 7 h 77"/>
              <a:gd name="T38" fmla="*/ 74 w 78"/>
              <a:gd name="T39" fmla="*/ 19 h 77"/>
              <a:gd name="T40" fmla="*/ 78 w 78"/>
              <a:gd name="T41" fmla="*/ 35 h 77"/>
              <a:gd name="T42" fmla="*/ 78 w 78"/>
              <a:gd name="T43" fmla="*/ 3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8" h="77">
                <a:moveTo>
                  <a:pt x="78" y="35"/>
                </a:moveTo>
                <a:lnTo>
                  <a:pt x="78" y="35"/>
                </a:lnTo>
                <a:lnTo>
                  <a:pt x="74" y="50"/>
                </a:lnTo>
                <a:lnTo>
                  <a:pt x="66" y="62"/>
                </a:lnTo>
                <a:lnTo>
                  <a:pt x="55" y="73"/>
                </a:lnTo>
                <a:lnTo>
                  <a:pt x="39" y="77"/>
                </a:lnTo>
                <a:lnTo>
                  <a:pt x="39" y="77"/>
                </a:lnTo>
                <a:lnTo>
                  <a:pt x="24" y="73"/>
                </a:lnTo>
                <a:lnTo>
                  <a:pt x="12" y="66"/>
                </a:lnTo>
                <a:lnTo>
                  <a:pt x="4" y="54"/>
                </a:lnTo>
                <a:lnTo>
                  <a:pt x="0" y="38"/>
                </a:lnTo>
                <a:lnTo>
                  <a:pt x="0" y="38"/>
                </a:lnTo>
                <a:lnTo>
                  <a:pt x="0" y="23"/>
                </a:lnTo>
                <a:lnTo>
                  <a:pt x="8" y="11"/>
                </a:lnTo>
                <a:lnTo>
                  <a:pt x="20" y="3"/>
                </a:lnTo>
                <a:lnTo>
                  <a:pt x="35" y="0"/>
                </a:lnTo>
                <a:lnTo>
                  <a:pt x="35" y="0"/>
                </a:lnTo>
                <a:lnTo>
                  <a:pt x="51" y="0"/>
                </a:lnTo>
                <a:lnTo>
                  <a:pt x="62" y="7"/>
                </a:lnTo>
                <a:lnTo>
                  <a:pt x="74" y="19"/>
                </a:lnTo>
                <a:lnTo>
                  <a:pt x="78" y="35"/>
                </a:lnTo>
                <a:lnTo>
                  <a:pt x="78" y="35"/>
                </a:lnTo>
                <a:close/>
              </a:path>
            </a:pathLst>
          </a:custGeom>
          <a:noFill/>
          <a:ln w="254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8836436" y="3526120"/>
            <a:ext cx="55563" cy="55563"/>
          </a:xfrm>
          <a:custGeom>
            <a:avLst/>
            <a:gdLst>
              <a:gd name="T0" fmla="*/ 35 w 35"/>
              <a:gd name="T1" fmla="*/ 16 h 35"/>
              <a:gd name="T2" fmla="*/ 35 w 35"/>
              <a:gd name="T3" fmla="*/ 16 h 35"/>
              <a:gd name="T4" fmla="*/ 35 w 35"/>
              <a:gd name="T5" fmla="*/ 23 h 35"/>
              <a:gd name="T6" fmla="*/ 31 w 35"/>
              <a:gd name="T7" fmla="*/ 31 h 35"/>
              <a:gd name="T8" fmla="*/ 23 w 35"/>
              <a:gd name="T9" fmla="*/ 35 h 35"/>
              <a:gd name="T10" fmla="*/ 19 w 35"/>
              <a:gd name="T11" fmla="*/ 35 h 35"/>
              <a:gd name="T12" fmla="*/ 19 w 35"/>
              <a:gd name="T13" fmla="*/ 35 h 35"/>
              <a:gd name="T14" fmla="*/ 11 w 35"/>
              <a:gd name="T15" fmla="*/ 35 h 35"/>
              <a:gd name="T16" fmla="*/ 7 w 35"/>
              <a:gd name="T17" fmla="*/ 31 h 35"/>
              <a:gd name="T18" fmla="*/ 4 w 35"/>
              <a:gd name="T19" fmla="*/ 23 h 35"/>
              <a:gd name="T20" fmla="*/ 0 w 35"/>
              <a:gd name="T21" fmla="*/ 19 h 35"/>
              <a:gd name="T22" fmla="*/ 0 w 35"/>
              <a:gd name="T23" fmla="*/ 19 h 35"/>
              <a:gd name="T24" fmla="*/ 0 w 35"/>
              <a:gd name="T25" fmla="*/ 12 h 35"/>
              <a:gd name="T26" fmla="*/ 4 w 35"/>
              <a:gd name="T27" fmla="*/ 8 h 35"/>
              <a:gd name="T28" fmla="*/ 11 w 35"/>
              <a:gd name="T29" fmla="*/ 4 h 35"/>
              <a:gd name="T30" fmla="*/ 15 w 35"/>
              <a:gd name="T31" fmla="*/ 0 h 35"/>
              <a:gd name="T32" fmla="*/ 15 w 35"/>
              <a:gd name="T33" fmla="*/ 0 h 35"/>
              <a:gd name="T34" fmla="*/ 23 w 35"/>
              <a:gd name="T35" fmla="*/ 0 h 35"/>
              <a:gd name="T36" fmla="*/ 31 w 35"/>
              <a:gd name="T37" fmla="*/ 4 h 35"/>
              <a:gd name="T38" fmla="*/ 35 w 35"/>
              <a:gd name="T39" fmla="*/ 12 h 35"/>
              <a:gd name="T40" fmla="*/ 35 w 35"/>
              <a:gd name="T41" fmla="*/ 16 h 35"/>
              <a:gd name="T42" fmla="*/ 35 w 35"/>
              <a:gd name="T43" fmla="*/ 16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" h="35">
                <a:moveTo>
                  <a:pt x="35" y="16"/>
                </a:moveTo>
                <a:lnTo>
                  <a:pt x="35" y="16"/>
                </a:lnTo>
                <a:lnTo>
                  <a:pt x="35" y="23"/>
                </a:lnTo>
                <a:lnTo>
                  <a:pt x="31" y="31"/>
                </a:lnTo>
                <a:lnTo>
                  <a:pt x="23" y="35"/>
                </a:lnTo>
                <a:lnTo>
                  <a:pt x="19" y="35"/>
                </a:lnTo>
                <a:lnTo>
                  <a:pt x="19" y="35"/>
                </a:lnTo>
                <a:lnTo>
                  <a:pt x="11" y="35"/>
                </a:lnTo>
                <a:lnTo>
                  <a:pt x="7" y="31"/>
                </a:lnTo>
                <a:lnTo>
                  <a:pt x="4" y="23"/>
                </a:lnTo>
                <a:lnTo>
                  <a:pt x="0" y="19"/>
                </a:lnTo>
                <a:lnTo>
                  <a:pt x="0" y="19"/>
                </a:lnTo>
                <a:lnTo>
                  <a:pt x="0" y="12"/>
                </a:lnTo>
                <a:lnTo>
                  <a:pt x="4" y="8"/>
                </a:lnTo>
                <a:lnTo>
                  <a:pt x="11" y="4"/>
                </a:lnTo>
                <a:lnTo>
                  <a:pt x="15" y="0"/>
                </a:lnTo>
                <a:lnTo>
                  <a:pt x="15" y="0"/>
                </a:lnTo>
                <a:lnTo>
                  <a:pt x="23" y="0"/>
                </a:lnTo>
                <a:lnTo>
                  <a:pt x="31" y="4"/>
                </a:lnTo>
                <a:lnTo>
                  <a:pt x="35" y="12"/>
                </a:lnTo>
                <a:lnTo>
                  <a:pt x="35" y="16"/>
                </a:lnTo>
                <a:lnTo>
                  <a:pt x="35" y="16"/>
                </a:lnTo>
                <a:close/>
              </a:path>
            </a:pathLst>
          </a:custGeom>
          <a:noFill/>
          <a:ln w="254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 noEditPoints="1"/>
          </p:cNvSpPr>
          <p:nvPr/>
        </p:nvSpPr>
        <p:spPr bwMode="auto">
          <a:xfrm>
            <a:off x="10149298" y="4889783"/>
            <a:ext cx="123825" cy="128588"/>
          </a:xfrm>
          <a:custGeom>
            <a:avLst/>
            <a:gdLst>
              <a:gd name="T0" fmla="*/ 0 w 78"/>
              <a:gd name="T1" fmla="*/ 27 h 81"/>
              <a:gd name="T2" fmla="*/ 12 w 78"/>
              <a:gd name="T3" fmla="*/ 27 h 81"/>
              <a:gd name="T4" fmla="*/ 12 w 78"/>
              <a:gd name="T5" fmla="*/ 19 h 81"/>
              <a:gd name="T6" fmla="*/ 66 w 78"/>
              <a:gd name="T7" fmla="*/ 19 h 81"/>
              <a:gd name="T8" fmla="*/ 66 w 78"/>
              <a:gd name="T9" fmla="*/ 27 h 81"/>
              <a:gd name="T10" fmla="*/ 78 w 78"/>
              <a:gd name="T11" fmla="*/ 27 h 81"/>
              <a:gd name="T12" fmla="*/ 78 w 78"/>
              <a:gd name="T13" fmla="*/ 7 h 81"/>
              <a:gd name="T14" fmla="*/ 47 w 78"/>
              <a:gd name="T15" fmla="*/ 7 h 81"/>
              <a:gd name="T16" fmla="*/ 47 w 78"/>
              <a:gd name="T17" fmla="*/ 7 h 81"/>
              <a:gd name="T18" fmla="*/ 47 w 78"/>
              <a:gd name="T19" fmla="*/ 3 h 81"/>
              <a:gd name="T20" fmla="*/ 47 w 78"/>
              <a:gd name="T21" fmla="*/ 3 h 81"/>
              <a:gd name="T22" fmla="*/ 47 w 78"/>
              <a:gd name="T23" fmla="*/ 0 h 81"/>
              <a:gd name="T24" fmla="*/ 31 w 78"/>
              <a:gd name="T25" fmla="*/ 0 h 81"/>
              <a:gd name="T26" fmla="*/ 31 w 78"/>
              <a:gd name="T27" fmla="*/ 7 h 81"/>
              <a:gd name="T28" fmla="*/ 0 w 78"/>
              <a:gd name="T29" fmla="*/ 7 h 81"/>
              <a:gd name="T30" fmla="*/ 0 w 78"/>
              <a:gd name="T31" fmla="*/ 7 h 81"/>
              <a:gd name="T32" fmla="*/ 0 w 78"/>
              <a:gd name="T33" fmla="*/ 27 h 81"/>
              <a:gd name="T34" fmla="*/ 0 w 78"/>
              <a:gd name="T35" fmla="*/ 27 h 81"/>
              <a:gd name="T36" fmla="*/ 16 w 78"/>
              <a:gd name="T37" fmla="*/ 23 h 81"/>
              <a:gd name="T38" fmla="*/ 16 w 78"/>
              <a:gd name="T39" fmla="*/ 31 h 81"/>
              <a:gd name="T40" fmla="*/ 62 w 78"/>
              <a:gd name="T41" fmla="*/ 31 h 81"/>
              <a:gd name="T42" fmla="*/ 62 w 78"/>
              <a:gd name="T43" fmla="*/ 23 h 81"/>
              <a:gd name="T44" fmla="*/ 16 w 78"/>
              <a:gd name="T45" fmla="*/ 23 h 81"/>
              <a:gd name="T46" fmla="*/ 16 w 78"/>
              <a:gd name="T47" fmla="*/ 23 h 81"/>
              <a:gd name="T48" fmla="*/ 70 w 78"/>
              <a:gd name="T49" fmla="*/ 69 h 81"/>
              <a:gd name="T50" fmla="*/ 70 w 78"/>
              <a:gd name="T51" fmla="*/ 34 h 81"/>
              <a:gd name="T52" fmla="*/ 12 w 78"/>
              <a:gd name="T53" fmla="*/ 34 h 81"/>
              <a:gd name="T54" fmla="*/ 12 w 78"/>
              <a:gd name="T55" fmla="*/ 69 h 81"/>
              <a:gd name="T56" fmla="*/ 70 w 78"/>
              <a:gd name="T57" fmla="*/ 69 h 81"/>
              <a:gd name="T58" fmla="*/ 70 w 78"/>
              <a:gd name="T59" fmla="*/ 69 h 81"/>
              <a:gd name="T60" fmla="*/ 23 w 78"/>
              <a:gd name="T61" fmla="*/ 46 h 81"/>
              <a:gd name="T62" fmla="*/ 23 w 78"/>
              <a:gd name="T63" fmla="*/ 42 h 81"/>
              <a:gd name="T64" fmla="*/ 55 w 78"/>
              <a:gd name="T65" fmla="*/ 42 h 81"/>
              <a:gd name="T66" fmla="*/ 55 w 78"/>
              <a:gd name="T67" fmla="*/ 46 h 81"/>
              <a:gd name="T68" fmla="*/ 23 w 78"/>
              <a:gd name="T69" fmla="*/ 46 h 81"/>
              <a:gd name="T70" fmla="*/ 23 w 78"/>
              <a:gd name="T71" fmla="*/ 46 h 81"/>
              <a:gd name="T72" fmla="*/ 23 w 78"/>
              <a:gd name="T73" fmla="*/ 62 h 81"/>
              <a:gd name="T74" fmla="*/ 23 w 78"/>
              <a:gd name="T75" fmla="*/ 54 h 81"/>
              <a:gd name="T76" fmla="*/ 55 w 78"/>
              <a:gd name="T77" fmla="*/ 54 h 81"/>
              <a:gd name="T78" fmla="*/ 55 w 78"/>
              <a:gd name="T79" fmla="*/ 62 h 81"/>
              <a:gd name="T80" fmla="*/ 23 w 78"/>
              <a:gd name="T81" fmla="*/ 62 h 81"/>
              <a:gd name="T82" fmla="*/ 23 w 78"/>
              <a:gd name="T83" fmla="*/ 62 h 81"/>
              <a:gd name="T84" fmla="*/ 78 w 78"/>
              <a:gd name="T85" fmla="*/ 73 h 81"/>
              <a:gd name="T86" fmla="*/ 0 w 78"/>
              <a:gd name="T87" fmla="*/ 73 h 81"/>
              <a:gd name="T88" fmla="*/ 0 w 78"/>
              <a:gd name="T89" fmla="*/ 81 h 81"/>
              <a:gd name="T90" fmla="*/ 78 w 78"/>
              <a:gd name="T91" fmla="*/ 81 h 81"/>
              <a:gd name="T92" fmla="*/ 78 w 78"/>
              <a:gd name="T93" fmla="*/ 73 h 81"/>
              <a:gd name="T94" fmla="*/ 78 w 78"/>
              <a:gd name="T95" fmla="*/ 73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" h="81">
                <a:moveTo>
                  <a:pt x="0" y="27"/>
                </a:moveTo>
                <a:lnTo>
                  <a:pt x="12" y="27"/>
                </a:lnTo>
                <a:lnTo>
                  <a:pt x="12" y="19"/>
                </a:lnTo>
                <a:lnTo>
                  <a:pt x="66" y="19"/>
                </a:lnTo>
                <a:lnTo>
                  <a:pt x="66" y="27"/>
                </a:lnTo>
                <a:lnTo>
                  <a:pt x="78" y="27"/>
                </a:lnTo>
                <a:lnTo>
                  <a:pt x="78" y="7"/>
                </a:lnTo>
                <a:lnTo>
                  <a:pt x="47" y="7"/>
                </a:lnTo>
                <a:lnTo>
                  <a:pt x="47" y="7"/>
                </a:lnTo>
                <a:lnTo>
                  <a:pt x="47" y="3"/>
                </a:lnTo>
                <a:lnTo>
                  <a:pt x="47" y="3"/>
                </a:lnTo>
                <a:lnTo>
                  <a:pt x="47" y="0"/>
                </a:lnTo>
                <a:lnTo>
                  <a:pt x="31" y="0"/>
                </a:lnTo>
                <a:lnTo>
                  <a:pt x="31" y="7"/>
                </a:lnTo>
                <a:lnTo>
                  <a:pt x="0" y="7"/>
                </a:lnTo>
                <a:lnTo>
                  <a:pt x="0" y="7"/>
                </a:lnTo>
                <a:lnTo>
                  <a:pt x="0" y="27"/>
                </a:lnTo>
                <a:lnTo>
                  <a:pt x="0" y="27"/>
                </a:lnTo>
                <a:close/>
                <a:moveTo>
                  <a:pt x="16" y="23"/>
                </a:moveTo>
                <a:lnTo>
                  <a:pt x="16" y="31"/>
                </a:lnTo>
                <a:lnTo>
                  <a:pt x="62" y="31"/>
                </a:lnTo>
                <a:lnTo>
                  <a:pt x="62" y="23"/>
                </a:lnTo>
                <a:lnTo>
                  <a:pt x="16" y="23"/>
                </a:lnTo>
                <a:lnTo>
                  <a:pt x="16" y="23"/>
                </a:lnTo>
                <a:close/>
                <a:moveTo>
                  <a:pt x="70" y="69"/>
                </a:moveTo>
                <a:lnTo>
                  <a:pt x="70" y="34"/>
                </a:lnTo>
                <a:lnTo>
                  <a:pt x="12" y="34"/>
                </a:lnTo>
                <a:lnTo>
                  <a:pt x="12" y="69"/>
                </a:lnTo>
                <a:lnTo>
                  <a:pt x="70" y="69"/>
                </a:lnTo>
                <a:lnTo>
                  <a:pt x="70" y="69"/>
                </a:lnTo>
                <a:close/>
                <a:moveTo>
                  <a:pt x="23" y="46"/>
                </a:moveTo>
                <a:lnTo>
                  <a:pt x="23" y="42"/>
                </a:lnTo>
                <a:lnTo>
                  <a:pt x="55" y="42"/>
                </a:lnTo>
                <a:lnTo>
                  <a:pt x="55" y="46"/>
                </a:lnTo>
                <a:lnTo>
                  <a:pt x="23" y="46"/>
                </a:lnTo>
                <a:lnTo>
                  <a:pt x="23" y="46"/>
                </a:lnTo>
                <a:close/>
                <a:moveTo>
                  <a:pt x="23" y="62"/>
                </a:moveTo>
                <a:lnTo>
                  <a:pt x="23" y="54"/>
                </a:lnTo>
                <a:lnTo>
                  <a:pt x="55" y="54"/>
                </a:lnTo>
                <a:lnTo>
                  <a:pt x="55" y="62"/>
                </a:lnTo>
                <a:lnTo>
                  <a:pt x="23" y="62"/>
                </a:lnTo>
                <a:lnTo>
                  <a:pt x="23" y="62"/>
                </a:lnTo>
                <a:close/>
                <a:moveTo>
                  <a:pt x="78" y="73"/>
                </a:moveTo>
                <a:lnTo>
                  <a:pt x="0" y="73"/>
                </a:lnTo>
                <a:lnTo>
                  <a:pt x="0" y="81"/>
                </a:lnTo>
                <a:lnTo>
                  <a:pt x="78" y="81"/>
                </a:lnTo>
                <a:lnTo>
                  <a:pt x="78" y="73"/>
                </a:lnTo>
                <a:lnTo>
                  <a:pt x="78" y="7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10290586" y="4889783"/>
            <a:ext cx="136525" cy="134938"/>
          </a:xfrm>
          <a:custGeom>
            <a:avLst/>
            <a:gdLst>
              <a:gd name="T0" fmla="*/ 28 w 86"/>
              <a:gd name="T1" fmla="*/ 42 h 85"/>
              <a:gd name="T2" fmla="*/ 24 w 86"/>
              <a:gd name="T3" fmla="*/ 62 h 85"/>
              <a:gd name="T4" fmla="*/ 12 w 86"/>
              <a:gd name="T5" fmla="*/ 77 h 85"/>
              <a:gd name="T6" fmla="*/ 24 w 86"/>
              <a:gd name="T7" fmla="*/ 85 h 85"/>
              <a:gd name="T8" fmla="*/ 35 w 86"/>
              <a:gd name="T9" fmla="*/ 62 h 85"/>
              <a:gd name="T10" fmla="*/ 39 w 86"/>
              <a:gd name="T11" fmla="*/ 73 h 85"/>
              <a:gd name="T12" fmla="*/ 51 w 86"/>
              <a:gd name="T13" fmla="*/ 62 h 85"/>
              <a:gd name="T14" fmla="*/ 39 w 86"/>
              <a:gd name="T15" fmla="*/ 31 h 85"/>
              <a:gd name="T16" fmla="*/ 55 w 86"/>
              <a:gd name="T17" fmla="*/ 27 h 85"/>
              <a:gd name="T18" fmla="*/ 59 w 86"/>
              <a:gd name="T19" fmla="*/ 62 h 85"/>
              <a:gd name="T20" fmla="*/ 51 w 86"/>
              <a:gd name="T21" fmla="*/ 73 h 85"/>
              <a:gd name="T22" fmla="*/ 43 w 86"/>
              <a:gd name="T23" fmla="*/ 77 h 85"/>
              <a:gd name="T24" fmla="*/ 51 w 86"/>
              <a:gd name="T25" fmla="*/ 85 h 85"/>
              <a:gd name="T26" fmla="*/ 63 w 86"/>
              <a:gd name="T27" fmla="*/ 73 h 85"/>
              <a:gd name="T28" fmla="*/ 78 w 86"/>
              <a:gd name="T29" fmla="*/ 85 h 85"/>
              <a:gd name="T30" fmla="*/ 86 w 86"/>
              <a:gd name="T31" fmla="*/ 81 h 85"/>
              <a:gd name="T32" fmla="*/ 86 w 86"/>
              <a:gd name="T33" fmla="*/ 66 h 85"/>
              <a:gd name="T34" fmla="*/ 78 w 86"/>
              <a:gd name="T35" fmla="*/ 62 h 85"/>
              <a:gd name="T36" fmla="*/ 74 w 86"/>
              <a:gd name="T37" fmla="*/ 66 h 85"/>
              <a:gd name="T38" fmla="*/ 70 w 86"/>
              <a:gd name="T39" fmla="*/ 62 h 85"/>
              <a:gd name="T40" fmla="*/ 82 w 86"/>
              <a:gd name="T41" fmla="*/ 34 h 85"/>
              <a:gd name="T42" fmla="*/ 70 w 86"/>
              <a:gd name="T43" fmla="*/ 31 h 85"/>
              <a:gd name="T44" fmla="*/ 67 w 86"/>
              <a:gd name="T45" fmla="*/ 50 h 85"/>
              <a:gd name="T46" fmla="*/ 67 w 86"/>
              <a:gd name="T47" fmla="*/ 38 h 85"/>
              <a:gd name="T48" fmla="*/ 63 w 86"/>
              <a:gd name="T49" fmla="*/ 27 h 85"/>
              <a:gd name="T50" fmla="*/ 82 w 86"/>
              <a:gd name="T51" fmla="*/ 15 h 85"/>
              <a:gd name="T52" fmla="*/ 74 w 86"/>
              <a:gd name="T53" fmla="*/ 15 h 85"/>
              <a:gd name="T54" fmla="*/ 82 w 86"/>
              <a:gd name="T55" fmla="*/ 11 h 85"/>
              <a:gd name="T56" fmla="*/ 67 w 86"/>
              <a:gd name="T57" fmla="*/ 3 h 85"/>
              <a:gd name="T58" fmla="*/ 67 w 86"/>
              <a:gd name="T59" fmla="*/ 7 h 85"/>
              <a:gd name="T60" fmla="*/ 70 w 86"/>
              <a:gd name="T61" fmla="*/ 15 h 85"/>
              <a:gd name="T62" fmla="*/ 63 w 86"/>
              <a:gd name="T63" fmla="*/ 11 h 85"/>
              <a:gd name="T64" fmla="*/ 63 w 86"/>
              <a:gd name="T65" fmla="*/ 0 h 85"/>
              <a:gd name="T66" fmla="*/ 67 w 86"/>
              <a:gd name="T67" fmla="*/ 0 h 85"/>
              <a:gd name="T68" fmla="*/ 55 w 86"/>
              <a:gd name="T69" fmla="*/ 0 h 85"/>
              <a:gd name="T70" fmla="*/ 51 w 86"/>
              <a:gd name="T71" fmla="*/ 0 h 85"/>
              <a:gd name="T72" fmla="*/ 51 w 86"/>
              <a:gd name="T73" fmla="*/ 3 h 85"/>
              <a:gd name="T74" fmla="*/ 55 w 86"/>
              <a:gd name="T75" fmla="*/ 15 h 85"/>
              <a:gd name="T76" fmla="*/ 28 w 86"/>
              <a:gd name="T77" fmla="*/ 15 h 85"/>
              <a:gd name="T78" fmla="*/ 28 w 86"/>
              <a:gd name="T79" fmla="*/ 42 h 85"/>
              <a:gd name="T80" fmla="*/ 35 w 86"/>
              <a:gd name="T81" fmla="*/ 62 h 85"/>
              <a:gd name="T82" fmla="*/ 43 w 86"/>
              <a:gd name="T83" fmla="*/ 42 h 85"/>
              <a:gd name="T84" fmla="*/ 43 w 86"/>
              <a:gd name="T85" fmla="*/ 50 h 85"/>
              <a:gd name="T86" fmla="*/ 35 w 86"/>
              <a:gd name="T87" fmla="*/ 62 h 85"/>
              <a:gd name="T88" fmla="*/ 35 w 86"/>
              <a:gd name="T89" fmla="*/ 62 h 85"/>
              <a:gd name="T90" fmla="*/ 0 w 86"/>
              <a:gd name="T91" fmla="*/ 62 h 85"/>
              <a:gd name="T92" fmla="*/ 4 w 86"/>
              <a:gd name="T93" fmla="*/ 73 h 85"/>
              <a:gd name="T94" fmla="*/ 24 w 86"/>
              <a:gd name="T95" fmla="*/ 62 h 85"/>
              <a:gd name="T96" fmla="*/ 24 w 86"/>
              <a:gd name="T97" fmla="*/ 54 h 85"/>
              <a:gd name="T98" fmla="*/ 20 w 86"/>
              <a:gd name="T99" fmla="*/ 34 h 85"/>
              <a:gd name="T100" fmla="*/ 24 w 86"/>
              <a:gd name="T101" fmla="*/ 23 h 85"/>
              <a:gd name="T102" fmla="*/ 20 w 86"/>
              <a:gd name="T103" fmla="*/ 11 h 85"/>
              <a:gd name="T104" fmla="*/ 20 w 86"/>
              <a:gd name="T105" fmla="*/ 7 h 85"/>
              <a:gd name="T106" fmla="*/ 20 w 86"/>
              <a:gd name="T107" fmla="*/ 3 h 85"/>
              <a:gd name="T108" fmla="*/ 20 w 86"/>
              <a:gd name="T109" fmla="*/ 3 h 85"/>
              <a:gd name="T110" fmla="*/ 12 w 86"/>
              <a:gd name="T111" fmla="*/ 3 h 85"/>
              <a:gd name="T112" fmla="*/ 8 w 86"/>
              <a:gd name="T113" fmla="*/ 23 h 85"/>
              <a:gd name="T114" fmla="*/ 0 w 86"/>
              <a:gd name="T115" fmla="*/ 34 h 85"/>
              <a:gd name="T116" fmla="*/ 8 w 86"/>
              <a:gd name="T117" fmla="*/ 58 h 85"/>
              <a:gd name="T118" fmla="*/ 8 w 86"/>
              <a:gd name="T119" fmla="*/ 58 h 85"/>
              <a:gd name="T120" fmla="*/ 0 w 86"/>
              <a:gd name="T121" fmla="*/ 6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6" h="85">
                <a:moveTo>
                  <a:pt x="28" y="42"/>
                </a:moveTo>
                <a:lnTo>
                  <a:pt x="28" y="42"/>
                </a:lnTo>
                <a:lnTo>
                  <a:pt x="24" y="62"/>
                </a:lnTo>
                <a:lnTo>
                  <a:pt x="24" y="62"/>
                </a:lnTo>
                <a:lnTo>
                  <a:pt x="12" y="77"/>
                </a:lnTo>
                <a:lnTo>
                  <a:pt x="12" y="77"/>
                </a:lnTo>
                <a:lnTo>
                  <a:pt x="24" y="85"/>
                </a:lnTo>
                <a:lnTo>
                  <a:pt x="24" y="85"/>
                </a:lnTo>
                <a:lnTo>
                  <a:pt x="35" y="62"/>
                </a:lnTo>
                <a:lnTo>
                  <a:pt x="35" y="62"/>
                </a:lnTo>
                <a:lnTo>
                  <a:pt x="39" y="73"/>
                </a:lnTo>
                <a:lnTo>
                  <a:pt x="39" y="73"/>
                </a:lnTo>
                <a:lnTo>
                  <a:pt x="51" y="69"/>
                </a:lnTo>
                <a:lnTo>
                  <a:pt x="51" y="62"/>
                </a:lnTo>
                <a:lnTo>
                  <a:pt x="51" y="31"/>
                </a:lnTo>
                <a:lnTo>
                  <a:pt x="39" y="31"/>
                </a:lnTo>
                <a:lnTo>
                  <a:pt x="39" y="27"/>
                </a:lnTo>
                <a:lnTo>
                  <a:pt x="55" y="27"/>
                </a:lnTo>
                <a:lnTo>
                  <a:pt x="55" y="27"/>
                </a:lnTo>
                <a:lnTo>
                  <a:pt x="59" y="62"/>
                </a:lnTo>
                <a:lnTo>
                  <a:pt x="59" y="62"/>
                </a:lnTo>
                <a:lnTo>
                  <a:pt x="51" y="73"/>
                </a:lnTo>
                <a:lnTo>
                  <a:pt x="43" y="77"/>
                </a:lnTo>
                <a:lnTo>
                  <a:pt x="43" y="77"/>
                </a:lnTo>
                <a:lnTo>
                  <a:pt x="51" y="85"/>
                </a:lnTo>
                <a:lnTo>
                  <a:pt x="51" y="85"/>
                </a:lnTo>
                <a:lnTo>
                  <a:pt x="63" y="73"/>
                </a:lnTo>
                <a:lnTo>
                  <a:pt x="63" y="73"/>
                </a:lnTo>
                <a:lnTo>
                  <a:pt x="74" y="81"/>
                </a:lnTo>
                <a:lnTo>
                  <a:pt x="78" y="85"/>
                </a:lnTo>
                <a:lnTo>
                  <a:pt x="78" y="85"/>
                </a:lnTo>
                <a:lnTo>
                  <a:pt x="86" y="81"/>
                </a:lnTo>
                <a:lnTo>
                  <a:pt x="86" y="66"/>
                </a:lnTo>
                <a:lnTo>
                  <a:pt x="86" y="66"/>
                </a:lnTo>
                <a:lnTo>
                  <a:pt x="78" y="62"/>
                </a:lnTo>
                <a:lnTo>
                  <a:pt x="78" y="62"/>
                </a:lnTo>
                <a:lnTo>
                  <a:pt x="74" y="66"/>
                </a:lnTo>
                <a:lnTo>
                  <a:pt x="74" y="66"/>
                </a:lnTo>
                <a:lnTo>
                  <a:pt x="70" y="62"/>
                </a:lnTo>
                <a:lnTo>
                  <a:pt x="70" y="62"/>
                </a:lnTo>
                <a:lnTo>
                  <a:pt x="82" y="34"/>
                </a:lnTo>
                <a:lnTo>
                  <a:pt x="82" y="34"/>
                </a:lnTo>
                <a:lnTo>
                  <a:pt x="74" y="31"/>
                </a:lnTo>
                <a:lnTo>
                  <a:pt x="70" y="31"/>
                </a:lnTo>
                <a:lnTo>
                  <a:pt x="70" y="31"/>
                </a:lnTo>
                <a:lnTo>
                  <a:pt x="67" y="50"/>
                </a:lnTo>
                <a:lnTo>
                  <a:pt x="67" y="50"/>
                </a:lnTo>
                <a:lnTo>
                  <a:pt x="67" y="38"/>
                </a:lnTo>
                <a:lnTo>
                  <a:pt x="67" y="38"/>
                </a:lnTo>
                <a:lnTo>
                  <a:pt x="63" y="27"/>
                </a:lnTo>
                <a:lnTo>
                  <a:pt x="82" y="27"/>
                </a:lnTo>
                <a:lnTo>
                  <a:pt x="82" y="15"/>
                </a:lnTo>
                <a:lnTo>
                  <a:pt x="74" y="15"/>
                </a:lnTo>
                <a:lnTo>
                  <a:pt x="74" y="15"/>
                </a:lnTo>
                <a:lnTo>
                  <a:pt x="82" y="11"/>
                </a:lnTo>
                <a:lnTo>
                  <a:pt x="82" y="11"/>
                </a:lnTo>
                <a:lnTo>
                  <a:pt x="74" y="0"/>
                </a:lnTo>
                <a:lnTo>
                  <a:pt x="67" y="3"/>
                </a:lnTo>
                <a:lnTo>
                  <a:pt x="67" y="3"/>
                </a:lnTo>
                <a:lnTo>
                  <a:pt x="67" y="7"/>
                </a:lnTo>
                <a:lnTo>
                  <a:pt x="67" y="7"/>
                </a:lnTo>
                <a:lnTo>
                  <a:pt x="70" y="15"/>
                </a:lnTo>
                <a:lnTo>
                  <a:pt x="63" y="15"/>
                </a:lnTo>
                <a:lnTo>
                  <a:pt x="63" y="11"/>
                </a:lnTo>
                <a:lnTo>
                  <a:pt x="63" y="11"/>
                </a:lnTo>
                <a:lnTo>
                  <a:pt x="63" y="0"/>
                </a:lnTo>
                <a:lnTo>
                  <a:pt x="63" y="0"/>
                </a:lnTo>
                <a:lnTo>
                  <a:pt x="67" y="0"/>
                </a:lnTo>
                <a:lnTo>
                  <a:pt x="67" y="0"/>
                </a:lnTo>
                <a:lnTo>
                  <a:pt x="55" y="0"/>
                </a:lnTo>
                <a:lnTo>
                  <a:pt x="55" y="0"/>
                </a:lnTo>
                <a:lnTo>
                  <a:pt x="51" y="0"/>
                </a:lnTo>
                <a:lnTo>
                  <a:pt x="51" y="0"/>
                </a:lnTo>
                <a:lnTo>
                  <a:pt x="51" y="3"/>
                </a:lnTo>
                <a:lnTo>
                  <a:pt x="51" y="3"/>
                </a:lnTo>
                <a:lnTo>
                  <a:pt x="55" y="15"/>
                </a:lnTo>
                <a:lnTo>
                  <a:pt x="28" y="15"/>
                </a:lnTo>
                <a:lnTo>
                  <a:pt x="28" y="15"/>
                </a:lnTo>
                <a:lnTo>
                  <a:pt x="28" y="42"/>
                </a:lnTo>
                <a:lnTo>
                  <a:pt x="28" y="42"/>
                </a:lnTo>
                <a:close/>
                <a:moveTo>
                  <a:pt x="35" y="62"/>
                </a:moveTo>
                <a:lnTo>
                  <a:pt x="35" y="62"/>
                </a:lnTo>
                <a:lnTo>
                  <a:pt x="39" y="42"/>
                </a:lnTo>
                <a:lnTo>
                  <a:pt x="43" y="42"/>
                </a:lnTo>
                <a:lnTo>
                  <a:pt x="43" y="50"/>
                </a:lnTo>
                <a:lnTo>
                  <a:pt x="43" y="50"/>
                </a:lnTo>
                <a:lnTo>
                  <a:pt x="43" y="62"/>
                </a:lnTo>
                <a:lnTo>
                  <a:pt x="35" y="62"/>
                </a:lnTo>
                <a:lnTo>
                  <a:pt x="35" y="62"/>
                </a:lnTo>
                <a:lnTo>
                  <a:pt x="35" y="62"/>
                </a:lnTo>
                <a:close/>
                <a:moveTo>
                  <a:pt x="0" y="62"/>
                </a:moveTo>
                <a:lnTo>
                  <a:pt x="0" y="62"/>
                </a:lnTo>
                <a:lnTo>
                  <a:pt x="0" y="62"/>
                </a:lnTo>
                <a:lnTo>
                  <a:pt x="4" y="73"/>
                </a:lnTo>
                <a:lnTo>
                  <a:pt x="4" y="73"/>
                </a:lnTo>
                <a:lnTo>
                  <a:pt x="24" y="62"/>
                </a:lnTo>
                <a:lnTo>
                  <a:pt x="24" y="62"/>
                </a:lnTo>
                <a:lnTo>
                  <a:pt x="24" y="54"/>
                </a:lnTo>
                <a:lnTo>
                  <a:pt x="20" y="54"/>
                </a:lnTo>
                <a:lnTo>
                  <a:pt x="20" y="34"/>
                </a:lnTo>
                <a:lnTo>
                  <a:pt x="24" y="34"/>
                </a:lnTo>
                <a:lnTo>
                  <a:pt x="24" y="23"/>
                </a:lnTo>
                <a:lnTo>
                  <a:pt x="20" y="23"/>
                </a:lnTo>
                <a:lnTo>
                  <a:pt x="20" y="11"/>
                </a:lnTo>
                <a:lnTo>
                  <a:pt x="20" y="11"/>
                </a:lnTo>
                <a:lnTo>
                  <a:pt x="20" y="7"/>
                </a:lnTo>
                <a:lnTo>
                  <a:pt x="20" y="7"/>
                </a:lnTo>
                <a:lnTo>
                  <a:pt x="20" y="3"/>
                </a:lnTo>
                <a:lnTo>
                  <a:pt x="20" y="3"/>
                </a:lnTo>
                <a:lnTo>
                  <a:pt x="20" y="3"/>
                </a:lnTo>
                <a:lnTo>
                  <a:pt x="20" y="3"/>
                </a:lnTo>
                <a:lnTo>
                  <a:pt x="12" y="3"/>
                </a:lnTo>
                <a:lnTo>
                  <a:pt x="8" y="3"/>
                </a:lnTo>
                <a:lnTo>
                  <a:pt x="8" y="23"/>
                </a:lnTo>
                <a:lnTo>
                  <a:pt x="0" y="23"/>
                </a:lnTo>
                <a:lnTo>
                  <a:pt x="0" y="34"/>
                </a:lnTo>
                <a:lnTo>
                  <a:pt x="8" y="34"/>
                </a:lnTo>
                <a:lnTo>
                  <a:pt x="8" y="58"/>
                </a:lnTo>
                <a:lnTo>
                  <a:pt x="8" y="58"/>
                </a:lnTo>
                <a:lnTo>
                  <a:pt x="8" y="58"/>
                </a:lnTo>
                <a:lnTo>
                  <a:pt x="0" y="62"/>
                </a:lnTo>
                <a:lnTo>
                  <a:pt x="0" y="62"/>
                </a:lnTo>
                <a:lnTo>
                  <a:pt x="0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/>
          </p:cNvSpPr>
          <p:nvPr/>
        </p:nvSpPr>
        <p:spPr bwMode="auto">
          <a:xfrm>
            <a:off x="10446161" y="4889783"/>
            <a:ext cx="128588" cy="134938"/>
          </a:xfrm>
          <a:custGeom>
            <a:avLst/>
            <a:gdLst>
              <a:gd name="T0" fmla="*/ 46 w 81"/>
              <a:gd name="T1" fmla="*/ 11 h 85"/>
              <a:gd name="T2" fmla="*/ 46 w 81"/>
              <a:gd name="T3" fmla="*/ 11 h 85"/>
              <a:gd name="T4" fmla="*/ 46 w 81"/>
              <a:gd name="T5" fmla="*/ 7 h 85"/>
              <a:gd name="T6" fmla="*/ 46 w 81"/>
              <a:gd name="T7" fmla="*/ 7 h 85"/>
              <a:gd name="T8" fmla="*/ 42 w 81"/>
              <a:gd name="T9" fmla="*/ 0 h 85"/>
              <a:gd name="T10" fmla="*/ 42 w 81"/>
              <a:gd name="T11" fmla="*/ 0 h 85"/>
              <a:gd name="T12" fmla="*/ 38 w 81"/>
              <a:gd name="T13" fmla="*/ 0 h 85"/>
              <a:gd name="T14" fmla="*/ 38 w 81"/>
              <a:gd name="T15" fmla="*/ 0 h 85"/>
              <a:gd name="T16" fmla="*/ 31 w 81"/>
              <a:gd name="T17" fmla="*/ 3 h 85"/>
              <a:gd name="T18" fmla="*/ 31 w 81"/>
              <a:gd name="T19" fmla="*/ 3 h 85"/>
              <a:gd name="T20" fmla="*/ 35 w 81"/>
              <a:gd name="T21" fmla="*/ 15 h 85"/>
              <a:gd name="T22" fmla="*/ 0 w 81"/>
              <a:gd name="T23" fmla="*/ 15 h 85"/>
              <a:gd name="T24" fmla="*/ 0 w 81"/>
              <a:gd name="T25" fmla="*/ 23 h 85"/>
              <a:gd name="T26" fmla="*/ 35 w 81"/>
              <a:gd name="T27" fmla="*/ 23 h 85"/>
              <a:gd name="T28" fmla="*/ 35 w 81"/>
              <a:gd name="T29" fmla="*/ 34 h 85"/>
              <a:gd name="T30" fmla="*/ 7 w 81"/>
              <a:gd name="T31" fmla="*/ 34 h 85"/>
              <a:gd name="T32" fmla="*/ 7 w 81"/>
              <a:gd name="T33" fmla="*/ 73 h 85"/>
              <a:gd name="T34" fmla="*/ 23 w 81"/>
              <a:gd name="T35" fmla="*/ 73 h 85"/>
              <a:gd name="T36" fmla="*/ 23 w 81"/>
              <a:gd name="T37" fmla="*/ 42 h 85"/>
              <a:gd name="T38" fmla="*/ 35 w 81"/>
              <a:gd name="T39" fmla="*/ 42 h 85"/>
              <a:gd name="T40" fmla="*/ 35 w 81"/>
              <a:gd name="T41" fmla="*/ 85 h 85"/>
              <a:gd name="T42" fmla="*/ 46 w 81"/>
              <a:gd name="T43" fmla="*/ 85 h 85"/>
              <a:gd name="T44" fmla="*/ 46 w 81"/>
              <a:gd name="T45" fmla="*/ 42 h 85"/>
              <a:gd name="T46" fmla="*/ 58 w 81"/>
              <a:gd name="T47" fmla="*/ 42 h 85"/>
              <a:gd name="T48" fmla="*/ 58 w 81"/>
              <a:gd name="T49" fmla="*/ 62 h 85"/>
              <a:gd name="T50" fmla="*/ 58 w 81"/>
              <a:gd name="T51" fmla="*/ 62 h 85"/>
              <a:gd name="T52" fmla="*/ 58 w 81"/>
              <a:gd name="T53" fmla="*/ 66 h 85"/>
              <a:gd name="T54" fmla="*/ 50 w 81"/>
              <a:gd name="T55" fmla="*/ 66 h 85"/>
              <a:gd name="T56" fmla="*/ 50 w 81"/>
              <a:gd name="T57" fmla="*/ 66 h 85"/>
              <a:gd name="T58" fmla="*/ 50 w 81"/>
              <a:gd name="T59" fmla="*/ 77 h 85"/>
              <a:gd name="T60" fmla="*/ 50 w 81"/>
              <a:gd name="T61" fmla="*/ 77 h 85"/>
              <a:gd name="T62" fmla="*/ 66 w 81"/>
              <a:gd name="T63" fmla="*/ 73 h 85"/>
              <a:gd name="T64" fmla="*/ 70 w 81"/>
              <a:gd name="T65" fmla="*/ 73 h 85"/>
              <a:gd name="T66" fmla="*/ 70 w 81"/>
              <a:gd name="T67" fmla="*/ 69 h 85"/>
              <a:gd name="T68" fmla="*/ 70 w 81"/>
              <a:gd name="T69" fmla="*/ 34 h 85"/>
              <a:gd name="T70" fmla="*/ 46 w 81"/>
              <a:gd name="T71" fmla="*/ 34 h 85"/>
              <a:gd name="T72" fmla="*/ 46 w 81"/>
              <a:gd name="T73" fmla="*/ 23 h 85"/>
              <a:gd name="T74" fmla="*/ 81 w 81"/>
              <a:gd name="T75" fmla="*/ 23 h 85"/>
              <a:gd name="T76" fmla="*/ 81 w 81"/>
              <a:gd name="T77" fmla="*/ 15 h 85"/>
              <a:gd name="T78" fmla="*/ 38 w 81"/>
              <a:gd name="T79" fmla="*/ 15 h 85"/>
              <a:gd name="T80" fmla="*/ 38 w 81"/>
              <a:gd name="T81" fmla="*/ 15 h 85"/>
              <a:gd name="T82" fmla="*/ 46 w 81"/>
              <a:gd name="T83" fmla="*/ 11 h 85"/>
              <a:gd name="T84" fmla="*/ 46 w 81"/>
              <a:gd name="T85" fmla="*/ 11 h 85"/>
              <a:gd name="T86" fmla="*/ 46 w 81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5">
                <a:moveTo>
                  <a:pt x="46" y="11"/>
                </a:moveTo>
                <a:lnTo>
                  <a:pt x="46" y="11"/>
                </a:lnTo>
                <a:lnTo>
                  <a:pt x="46" y="7"/>
                </a:lnTo>
                <a:lnTo>
                  <a:pt x="46" y="7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8" y="0"/>
                </a:lnTo>
                <a:lnTo>
                  <a:pt x="31" y="3"/>
                </a:lnTo>
                <a:lnTo>
                  <a:pt x="31" y="3"/>
                </a:lnTo>
                <a:lnTo>
                  <a:pt x="35" y="15"/>
                </a:lnTo>
                <a:lnTo>
                  <a:pt x="0" y="15"/>
                </a:lnTo>
                <a:lnTo>
                  <a:pt x="0" y="23"/>
                </a:lnTo>
                <a:lnTo>
                  <a:pt x="35" y="23"/>
                </a:lnTo>
                <a:lnTo>
                  <a:pt x="35" y="34"/>
                </a:lnTo>
                <a:lnTo>
                  <a:pt x="7" y="34"/>
                </a:lnTo>
                <a:lnTo>
                  <a:pt x="7" y="73"/>
                </a:lnTo>
                <a:lnTo>
                  <a:pt x="23" y="73"/>
                </a:lnTo>
                <a:lnTo>
                  <a:pt x="23" y="42"/>
                </a:lnTo>
                <a:lnTo>
                  <a:pt x="35" y="42"/>
                </a:lnTo>
                <a:lnTo>
                  <a:pt x="35" y="85"/>
                </a:lnTo>
                <a:lnTo>
                  <a:pt x="46" y="85"/>
                </a:lnTo>
                <a:lnTo>
                  <a:pt x="46" y="42"/>
                </a:lnTo>
                <a:lnTo>
                  <a:pt x="58" y="42"/>
                </a:lnTo>
                <a:lnTo>
                  <a:pt x="58" y="62"/>
                </a:lnTo>
                <a:lnTo>
                  <a:pt x="58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0" y="77"/>
                </a:lnTo>
                <a:lnTo>
                  <a:pt x="50" y="77"/>
                </a:lnTo>
                <a:lnTo>
                  <a:pt x="66" y="73"/>
                </a:lnTo>
                <a:lnTo>
                  <a:pt x="70" y="73"/>
                </a:lnTo>
                <a:lnTo>
                  <a:pt x="70" y="69"/>
                </a:lnTo>
                <a:lnTo>
                  <a:pt x="70" y="34"/>
                </a:lnTo>
                <a:lnTo>
                  <a:pt x="46" y="34"/>
                </a:lnTo>
                <a:lnTo>
                  <a:pt x="46" y="23"/>
                </a:lnTo>
                <a:lnTo>
                  <a:pt x="81" y="23"/>
                </a:lnTo>
                <a:lnTo>
                  <a:pt x="81" y="15"/>
                </a:lnTo>
                <a:lnTo>
                  <a:pt x="38" y="15"/>
                </a:lnTo>
                <a:lnTo>
                  <a:pt x="38" y="15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9390473" y="5986745"/>
            <a:ext cx="136525" cy="141288"/>
          </a:xfrm>
          <a:custGeom>
            <a:avLst/>
            <a:gdLst>
              <a:gd name="T0" fmla="*/ 24 w 86"/>
              <a:gd name="T1" fmla="*/ 19 h 89"/>
              <a:gd name="T2" fmla="*/ 0 w 86"/>
              <a:gd name="T3" fmla="*/ 23 h 89"/>
              <a:gd name="T4" fmla="*/ 35 w 86"/>
              <a:gd name="T5" fmla="*/ 31 h 89"/>
              <a:gd name="T6" fmla="*/ 12 w 86"/>
              <a:gd name="T7" fmla="*/ 35 h 89"/>
              <a:gd name="T8" fmla="*/ 24 w 86"/>
              <a:gd name="T9" fmla="*/ 70 h 89"/>
              <a:gd name="T10" fmla="*/ 16 w 86"/>
              <a:gd name="T11" fmla="*/ 74 h 89"/>
              <a:gd name="T12" fmla="*/ 4 w 86"/>
              <a:gd name="T13" fmla="*/ 78 h 89"/>
              <a:gd name="T14" fmla="*/ 12 w 86"/>
              <a:gd name="T15" fmla="*/ 86 h 89"/>
              <a:gd name="T16" fmla="*/ 31 w 86"/>
              <a:gd name="T17" fmla="*/ 70 h 89"/>
              <a:gd name="T18" fmla="*/ 47 w 86"/>
              <a:gd name="T19" fmla="*/ 74 h 89"/>
              <a:gd name="T20" fmla="*/ 70 w 86"/>
              <a:gd name="T21" fmla="*/ 89 h 89"/>
              <a:gd name="T22" fmla="*/ 78 w 86"/>
              <a:gd name="T23" fmla="*/ 78 h 89"/>
              <a:gd name="T24" fmla="*/ 74 w 86"/>
              <a:gd name="T25" fmla="*/ 70 h 89"/>
              <a:gd name="T26" fmla="*/ 47 w 86"/>
              <a:gd name="T27" fmla="*/ 35 h 89"/>
              <a:gd name="T28" fmla="*/ 86 w 86"/>
              <a:gd name="T29" fmla="*/ 31 h 89"/>
              <a:gd name="T30" fmla="*/ 62 w 86"/>
              <a:gd name="T31" fmla="*/ 23 h 89"/>
              <a:gd name="T32" fmla="*/ 78 w 86"/>
              <a:gd name="T33" fmla="*/ 19 h 89"/>
              <a:gd name="T34" fmla="*/ 62 w 86"/>
              <a:gd name="T35" fmla="*/ 8 h 89"/>
              <a:gd name="T36" fmla="*/ 62 w 86"/>
              <a:gd name="T37" fmla="*/ 8 h 89"/>
              <a:gd name="T38" fmla="*/ 62 w 86"/>
              <a:gd name="T39" fmla="*/ 4 h 89"/>
              <a:gd name="T40" fmla="*/ 62 w 86"/>
              <a:gd name="T41" fmla="*/ 4 h 89"/>
              <a:gd name="T42" fmla="*/ 47 w 86"/>
              <a:gd name="T43" fmla="*/ 0 h 89"/>
              <a:gd name="T44" fmla="*/ 35 w 86"/>
              <a:gd name="T45" fmla="*/ 8 h 89"/>
              <a:gd name="T46" fmla="*/ 35 w 86"/>
              <a:gd name="T47" fmla="*/ 8 h 89"/>
              <a:gd name="T48" fmla="*/ 35 w 86"/>
              <a:gd name="T49" fmla="*/ 4 h 89"/>
              <a:gd name="T50" fmla="*/ 39 w 86"/>
              <a:gd name="T51" fmla="*/ 4 h 89"/>
              <a:gd name="T52" fmla="*/ 24 w 86"/>
              <a:gd name="T53" fmla="*/ 0 h 89"/>
              <a:gd name="T54" fmla="*/ 8 w 86"/>
              <a:gd name="T55" fmla="*/ 8 h 89"/>
              <a:gd name="T56" fmla="*/ 8 w 86"/>
              <a:gd name="T57" fmla="*/ 19 h 89"/>
              <a:gd name="T58" fmla="*/ 47 w 86"/>
              <a:gd name="T59" fmla="*/ 23 h 89"/>
              <a:gd name="T60" fmla="*/ 35 w 86"/>
              <a:gd name="T61" fmla="*/ 19 h 89"/>
              <a:gd name="T62" fmla="*/ 47 w 86"/>
              <a:gd name="T63" fmla="*/ 19 h 89"/>
              <a:gd name="T64" fmla="*/ 35 w 86"/>
              <a:gd name="T65" fmla="*/ 47 h 89"/>
              <a:gd name="T66" fmla="*/ 24 w 86"/>
              <a:gd name="T67" fmla="*/ 43 h 89"/>
              <a:gd name="T68" fmla="*/ 35 w 86"/>
              <a:gd name="T69" fmla="*/ 43 h 89"/>
              <a:gd name="T70" fmla="*/ 59 w 86"/>
              <a:gd name="T71" fmla="*/ 43 h 89"/>
              <a:gd name="T72" fmla="*/ 47 w 86"/>
              <a:gd name="T73" fmla="*/ 47 h 89"/>
              <a:gd name="T74" fmla="*/ 47 w 86"/>
              <a:gd name="T75" fmla="*/ 43 h 89"/>
              <a:gd name="T76" fmla="*/ 35 w 86"/>
              <a:gd name="T77" fmla="*/ 58 h 89"/>
              <a:gd name="T78" fmla="*/ 24 w 86"/>
              <a:gd name="T79" fmla="*/ 54 h 89"/>
              <a:gd name="T80" fmla="*/ 35 w 86"/>
              <a:gd name="T81" fmla="*/ 54 h 89"/>
              <a:gd name="T82" fmla="*/ 47 w 86"/>
              <a:gd name="T83" fmla="*/ 54 h 89"/>
              <a:gd name="T84" fmla="*/ 59 w 86"/>
              <a:gd name="T85" fmla="*/ 58 h 89"/>
              <a:gd name="T86" fmla="*/ 47 w 86"/>
              <a:gd name="T87" fmla="*/ 58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" h="89">
                <a:moveTo>
                  <a:pt x="8" y="19"/>
                </a:moveTo>
                <a:lnTo>
                  <a:pt x="24" y="19"/>
                </a:lnTo>
                <a:lnTo>
                  <a:pt x="24" y="23"/>
                </a:lnTo>
                <a:lnTo>
                  <a:pt x="0" y="23"/>
                </a:lnTo>
                <a:lnTo>
                  <a:pt x="0" y="31"/>
                </a:lnTo>
                <a:lnTo>
                  <a:pt x="35" y="31"/>
                </a:lnTo>
                <a:lnTo>
                  <a:pt x="35" y="35"/>
                </a:lnTo>
                <a:lnTo>
                  <a:pt x="12" y="35"/>
                </a:lnTo>
                <a:lnTo>
                  <a:pt x="12" y="70"/>
                </a:lnTo>
                <a:lnTo>
                  <a:pt x="24" y="70"/>
                </a:lnTo>
                <a:lnTo>
                  <a:pt x="24" y="70"/>
                </a:lnTo>
                <a:lnTo>
                  <a:pt x="16" y="74"/>
                </a:lnTo>
                <a:lnTo>
                  <a:pt x="4" y="78"/>
                </a:lnTo>
                <a:lnTo>
                  <a:pt x="4" y="78"/>
                </a:lnTo>
                <a:lnTo>
                  <a:pt x="12" y="86"/>
                </a:lnTo>
                <a:lnTo>
                  <a:pt x="12" y="86"/>
                </a:lnTo>
                <a:lnTo>
                  <a:pt x="39" y="74"/>
                </a:lnTo>
                <a:lnTo>
                  <a:pt x="31" y="70"/>
                </a:lnTo>
                <a:lnTo>
                  <a:pt x="51" y="70"/>
                </a:lnTo>
                <a:lnTo>
                  <a:pt x="47" y="74"/>
                </a:lnTo>
                <a:lnTo>
                  <a:pt x="47" y="74"/>
                </a:lnTo>
                <a:lnTo>
                  <a:pt x="70" y="89"/>
                </a:lnTo>
                <a:lnTo>
                  <a:pt x="78" y="78"/>
                </a:lnTo>
                <a:lnTo>
                  <a:pt x="78" y="78"/>
                </a:lnTo>
                <a:lnTo>
                  <a:pt x="59" y="70"/>
                </a:lnTo>
                <a:lnTo>
                  <a:pt x="74" y="70"/>
                </a:lnTo>
                <a:lnTo>
                  <a:pt x="74" y="35"/>
                </a:lnTo>
                <a:lnTo>
                  <a:pt x="47" y="35"/>
                </a:lnTo>
                <a:lnTo>
                  <a:pt x="47" y="31"/>
                </a:lnTo>
                <a:lnTo>
                  <a:pt x="86" y="31"/>
                </a:lnTo>
                <a:lnTo>
                  <a:pt x="86" y="23"/>
                </a:lnTo>
                <a:lnTo>
                  <a:pt x="62" y="23"/>
                </a:lnTo>
                <a:lnTo>
                  <a:pt x="62" y="19"/>
                </a:lnTo>
                <a:lnTo>
                  <a:pt x="78" y="19"/>
                </a:lnTo>
                <a:lnTo>
                  <a:pt x="78" y="8"/>
                </a:lnTo>
                <a:lnTo>
                  <a:pt x="62" y="8"/>
                </a:lnTo>
                <a:lnTo>
                  <a:pt x="62" y="8"/>
                </a:lnTo>
                <a:lnTo>
                  <a:pt x="62" y="8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55" y="0"/>
                </a:lnTo>
                <a:lnTo>
                  <a:pt x="47" y="0"/>
                </a:lnTo>
                <a:lnTo>
                  <a:pt x="47" y="8"/>
                </a:lnTo>
                <a:lnTo>
                  <a:pt x="35" y="8"/>
                </a:lnTo>
                <a:lnTo>
                  <a:pt x="35" y="8"/>
                </a:lnTo>
                <a:lnTo>
                  <a:pt x="35" y="8"/>
                </a:lnTo>
                <a:lnTo>
                  <a:pt x="35" y="4"/>
                </a:lnTo>
                <a:lnTo>
                  <a:pt x="35" y="4"/>
                </a:lnTo>
                <a:lnTo>
                  <a:pt x="39" y="4"/>
                </a:lnTo>
                <a:lnTo>
                  <a:pt x="39" y="4"/>
                </a:lnTo>
                <a:lnTo>
                  <a:pt x="31" y="0"/>
                </a:lnTo>
                <a:lnTo>
                  <a:pt x="24" y="0"/>
                </a:lnTo>
                <a:lnTo>
                  <a:pt x="24" y="8"/>
                </a:lnTo>
                <a:lnTo>
                  <a:pt x="8" y="8"/>
                </a:lnTo>
                <a:lnTo>
                  <a:pt x="8" y="19"/>
                </a:lnTo>
                <a:lnTo>
                  <a:pt x="8" y="19"/>
                </a:lnTo>
                <a:close/>
                <a:moveTo>
                  <a:pt x="47" y="19"/>
                </a:moveTo>
                <a:lnTo>
                  <a:pt x="47" y="23"/>
                </a:lnTo>
                <a:lnTo>
                  <a:pt x="35" y="23"/>
                </a:lnTo>
                <a:lnTo>
                  <a:pt x="35" y="19"/>
                </a:lnTo>
                <a:lnTo>
                  <a:pt x="47" y="19"/>
                </a:lnTo>
                <a:lnTo>
                  <a:pt x="47" y="19"/>
                </a:lnTo>
                <a:close/>
                <a:moveTo>
                  <a:pt x="35" y="43"/>
                </a:moveTo>
                <a:lnTo>
                  <a:pt x="35" y="47"/>
                </a:lnTo>
                <a:lnTo>
                  <a:pt x="24" y="47"/>
                </a:lnTo>
                <a:lnTo>
                  <a:pt x="24" y="43"/>
                </a:lnTo>
                <a:lnTo>
                  <a:pt x="35" y="43"/>
                </a:lnTo>
                <a:lnTo>
                  <a:pt x="35" y="43"/>
                </a:lnTo>
                <a:close/>
                <a:moveTo>
                  <a:pt x="47" y="43"/>
                </a:moveTo>
                <a:lnTo>
                  <a:pt x="59" y="43"/>
                </a:lnTo>
                <a:lnTo>
                  <a:pt x="59" y="47"/>
                </a:lnTo>
                <a:lnTo>
                  <a:pt x="47" y="47"/>
                </a:lnTo>
                <a:lnTo>
                  <a:pt x="47" y="43"/>
                </a:lnTo>
                <a:lnTo>
                  <a:pt x="47" y="43"/>
                </a:lnTo>
                <a:close/>
                <a:moveTo>
                  <a:pt x="35" y="54"/>
                </a:moveTo>
                <a:lnTo>
                  <a:pt x="35" y="58"/>
                </a:lnTo>
                <a:lnTo>
                  <a:pt x="24" y="58"/>
                </a:lnTo>
                <a:lnTo>
                  <a:pt x="24" y="54"/>
                </a:lnTo>
                <a:lnTo>
                  <a:pt x="35" y="54"/>
                </a:lnTo>
                <a:lnTo>
                  <a:pt x="35" y="54"/>
                </a:lnTo>
                <a:close/>
                <a:moveTo>
                  <a:pt x="47" y="58"/>
                </a:moveTo>
                <a:lnTo>
                  <a:pt x="47" y="54"/>
                </a:lnTo>
                <a:lnTo>
                  <a:pt x="59" y="54"/>
                </a:lnTo>
                <a:lnTo>
                  <a:pt x="59" y="58"/>
                </a:lnTo>
                <a:lnTo>
                  <a:pt x="47" y="58"/>
                </a:lnTo>
                <a:lnTo>
                  <a:pt x="47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/>
          </p:cNvSpPr>
          <p:nvPr/>
        </p:nvSpPr>
        <p:spPr bwMode="auto">
          <a:xfrm>
            <a:off x="9550811" y="5993095"/>
            <a:ext cx="111125" cy="123825"/>
          </a:xfrm>
          <a:custGeom>
            <a:avLst/>
            <a:gdLst>
              <a:gd name="T0" fmla="*/ 12 w 70"/>
              <a:gd name="T1" fmla="*/ 27 h 78"/>
              <a:gd name="T2" fmla="*/ 12 w 70"/>
              <a:gd name="T3" fmla="*/ 27 h 78"/>
              <a:gd name="T4" fmla="*/ 12 w 70"/>
              <a:gd name="T5" fmla="*/ 19 h 78"/>
              <a:gd name="T6" fmla="*/ 12 w 70"/>
              <a:gd name="T7" fmla="*/ 19 h 78"/>
              <a:gd name="T8" fmla="*/ 12 w 70"/>
              <a:gd name="T9" fmla="*/ 19 h 78"/>
              <a:gd name="T10" fmla="*/ 12 w 70"/>
              <a:gd name="T11" fmla="*/ 19 h 78"/>
              <a:gd name="T12" fmla="*/ 12 w 70"/>
              <a:gd name="T13" fmla="*/ 19 h 78"/>
              <a:gd name="T14" fmla="*/ 12 w 70"/>
              <a:gd name="T15" fmla="*/ 19 h 78"/>
              <a:gd name="T16" fmla="*/ 8 w 70"/>
              <a:gd name="T17" fmla="*/ 19 h 78"/>
              <a:gd name="T18" fmla="*/ 0 w 70"/>
              <a:gd name="T19" fmla="*/ 19 h 78"/>
              <a:gd name="T20" fmla="*/ 0 w 70"/>
              <a:gd name="T21" fmla="*/ 74 h 78"/>
              <a:gd name="T22" fmla="*/ 59 w 70"/>
              <a:gd name="T23" fmla="*/ 74 h 78"/>
              <a:gd name="T24" fmla="*/ 59 w 70"/>
              <a:gd name="T25" fmla="*/ 78 h 78"/>
              <a:gd name="T26" fmla="*/ 70 w 70"/>
              <a:gd name="T27" fmla="*/ 78 h 78"/>
              <a:gd name="T28" fmla="*/ 70 w 70"/>
              <a:gd name="T29" fmla="*/ 27 h 78"/>
              <a:gd name="T30" fmla="*/ 70 w 70"/>
              <a:gd name="T31" fmla="*/ 27 h 78"/>
              <a:gd name="T32" fmla="*/ 70 w 70"/>
              <a:gd name="T33" fmla="*/ 19 h 78"/>
              <a:gd name="T34" fmla="*/ 70 w 70"/>
              <a:gd name="T35" fmla="*/ 19 h 78"/>
              <a:gd name="T36" fmla="*/ 70 w 70"/>
              <a:gd name="T37" fmla="*/ 19 h 78"/>
              <a:gd name="T38" fmla="*/ 70 w 70"/>
              <a:gd name="T39" fmla="*/ 19 h 78"/>
              <a:gd name="T40" fmla="*/ 66 w 70"/>
              <a:gd name="T41" fmla="*/ 19 h 78"/>
              <a:gd name="T42" fmla="*/ 59 w 70"/>
              <a:gd name="T43" fmla="*/ 19 h 78"/>
              <a:gd name="T44" fmla="*/ 59 w 70"/>
              <a:gd name="T45" fmla="*/ 66 h 78"/>
              <a:gd name="T46" fmla="*/ 43 w 70"/>
              <a:gd name="T47" fmla="*/ 66 h 78"/>
              <a:gd name="T48" fmla="*/ 43 w 70"/>
              <a:gd name="T49" fmla="*/ 8 h 78"/>
              <a:gd name="T50" fmla="*/ 43 w 70"/>
              <a:gd name="T51" fmla="*/ 8 h 78"/>
              <a:gd name="T52" fmla="*/ 43 w 70"/>
              <a:gd name="T53" fmla="*/ 0 h 78"/>
              <a:gd name="T54" fmla="*/ 43 w 70"/>
              <a:gd name="T55" fmla="*/ 0 h 78"/>
              <a:gd name="T56" fmla="*/ 43 w 70"/>
              <a:gd name="T57" fmla="*/ 0 h 78"/>
              <a:gd name="T58" fmla="*/ 43 w 70"/>
              <a:gd name="T59" fmla="*/ 0 h 78"/>
              <a:gd name="T60" fmla="*/ 35 w 70"/>
              <a:gd name="T61" fmla="*/ 0 h 78"/>
              <a:gd name="T62" fmla="*/ 28 w 70"/>
              <a:gd name="T63" fmla="*/ 0 h 78"/>
              <a:gd name="T64" fmla="*/ 28 w 70"/>
              <a:gd name="T65" fmla="*/ 66 h 78"/>
              <a:gd name="T66" fmla="*/ 12 w 70"/>
              <a:gd name="T67" fmla="*/ 66 h 78"/>
              <a:gd name="T68" fmla="*/ 12 w 70"/>
              <a:gd name="T69" fmla="*/ 27 h 78"/>
              <a:gd name="T70" fmla="*/ 12 w 70"/>
              <a:gd name="T71" fmla="*/ 2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" h="78">
                <a:moveTo>
                  <a:pt x="12" y="27"/>
                </a:moveTo>
                <a:lnTo>
                  <a:pt x="12" y="27"/>
                </a:lnTo>
                <a:lnTo>
                  <a:pt x="12" y="19"/>
                </a:lnTo>
                <a:lnTo>
                  <a:pt x="12" y="19"/>
                </a:lnTo>
                <a:lnTo>
                  <a:pt x="12" y="19"/>
                </a:lnTo>
                <a:lnTo>
                  <a:pt x="12" y="19"/>
                </a:lnTo>
                <a:lnTo>
                  <a:pt x="12" y="19"/>
                </a:lnTo>
                <a:lnTo>
                  <a:pt x="12" y="19"/>
                </a:lnTo>
                <a:lnTo>
                  <a:pt x="8" y="19"/>
                </a:lnTo>
                <a:lnTo>
                  <a:pt x="0" y="19"/>
                </a:lnTo>
                <a:lnTo>
                  <a:pt x="0" y="74"/>
                </a:lnTo>
                <a:lnTo>
                  <a:pt x="59" y="74"/>
                </a:lnTo>
                <a:lnTo>
                  <a:pt x="59" y="78"/>
                </a:lnTo>
                <a:lnTo>
                  <a:pt x="70" y="78"/>
                </a:lnTo>
                <a:lnTo>
                  <a:pt x="70" y="27"/>
                </a:lnTo>
                <a:lnTo>
                  <a:pt x="70" y="27"/>
                </a:lnTo>
                <a:lnTo>
                  <a:pt x="70" y="19"/>
                </a:lnTo>
                <a:lnTo>
                  <a:pt x="70" y="19"/>
                </a:lnTo>
                <a:lnTo>
                  <a:pt x="70" y="19"/>
                </a:lnTo>
                <a:lnTo>
                  <a:pt x="70" y="19"/>
                </a:lnTo>
                <a:lnTo>
                  <a:pt x="66" y="19"/>
                </a:lnTo>
                <a:lnTo>
                  <a:pt x="59" y="19"/>
                </a:lnTo>
                <a:lnTo>
                  <a:pt x="59" y="66"/>
                </a:lnTo>
                <a:lnTo>
                  <a:pt x="43" y="66"/>
                </a:lnTo>
                <a:lnTo>
                  <a:pt x="43" y="8"/>
                </a:lnTo>
                <a:lnTo>
                  <a:pt x="43" y="8"/>
                </a:lnTo>
                <a:lnTo>
                  <a:pt x="43" y="0"/>
                </a:lnTo>
                <a:lnTo>
                  <a:pt x="43" y="0"/>
                </a:lnTo>
                <a:lnTo>
                  <a:pt x="43" y="0"/>
                </a:lnTo>
                <a:lnTo>
                  <a:pt x="43" y="0"/>
                </a:lnTo>
                <a:lnTo>
                  <a:pt x="35" y="0"/>
                </a:lnTo>
                <a:lnTo>
                  <a:pt x="28" y="0"/>
                </a:lnTo>
                <a:lnTo>
                  <a:pt x="28" y="66"/>
                </a:lnTo>
                <a:lnTo>
                  <a:pt x="12" y="66"/>
                </a:lnTo>
                <a:lnTo>
                  <a:pt x="12" y="27"/>
                </a:lnTo>
                <a:lnTo>
                  <a:pt x="12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/>
          </p:cNvSpPr>
          <p:nvPr/>
        </p:nvSpPr>
        <p:spPr bwMode="auto">
          <a:xfrm>
            <a:off x="9687336" y="5986745"/>
            <a:ext cx="134938" cy="136525"/>
          </a:xfrm>
          <a:custGeom>
            <a:avLst/>
            <a:gdLst>
              <a:gd name="T0" fmla="*/ 50 w 85"/>
              <a:gd name="T1" fmla="*/ 12 h 86"/>
              <a:gd name="T2" fmla="*/ 50 w 85"/>
              <a:gd name="T3" fmla="*/ 12 h 86"/>
              <a:gd name="T4" fmla="*/ 50 w 85"/>
              <a:gd name="T5" fmla="*/ 8 h 86"/>
              <a:gd name="T6" fmla="*/ 50 w 85"/>
              <a:gd name="T7" fmla="*/ 8 h 86"/>
              <a:gd name="T8" fmla="*/ 46 w 85"/>
              <a:gd name="T9" fmla="*/ 0 h 86"/>
              <a:gd name="T10" fmla="*/ 46 w 85"/>
              <a:gd name="T11" fmla="*/ 0 h 86"/>
              <a:gd name="T12" fmla="*/ 43 w 85"/>
              <a:gd name="T13" fmla="*/ 4 h 86"/>
              <a:gd name="T14" fmla="*/ 43 w 85"/>
              <a:gd name="T15" fmla="*/ 4 h 86"/>
              <a:gd name="T16" fmla="*/ 35 w 85"/>
              <a:gd name="T17" fmla="*/ 4 h 86"/>
              <a:gd name="T18" fmla="*/ 35 w 85"/>
              <a:gd name="T19" fmla="*/ 4 h 86"/>
              <a:gd name="T20" fmla="*/ 39 w 85"/>
              <a:gd name="T21" fmla="*/ 16 h 86"/>
              <a:gd name="T22" fmla="*/ 0 w 85"/>
              <a:gd name="T23" fmla="*/ 16 h 86"/>
              <a:gd name="T24" fmla="*/ 0 w 85"/>
              <a:gd name="T25" fmla="*/ 27 h 86"/>
              <a:gd name="T26" fmla="*/ 35 w 85"/>
              <a:gd name="T27" fmla="*/ 27 h 86"/>
              <a:gd name="T28" fmla="*/ 35 w 85"/>
              <a:gd name="T29" fmla="*/ 35 h 86"/>
              <a:gd name="T30" fmla="*/ 11 w 85"/>
              <a:gd name="T31" fmla="*/ 35 h 86"/>
              <a:gd name="T32" fmla="*/ 11 w 85"/>
              <a:gd name="T33" fmla="*/ 78 h 86"/>
              <a:gd name="T34" fmla="*/ 23 w 85"/>
              <a:gd name="T35" fmla="*/ 78 h 86"/>
              <a:gd name="T36" fmla="*/ 23 w 85"/>
              <a:gd name="T37" fmla="*/ 47 h 86"/>
              <a:gd name="T38" fmla="*/ 35 w 85"/>
              <a:gd name="T39" fmla="*/ 47 h 86"/>
              <a:gd name="T40" fmla="*/ 35 w 85"/>
              <a:gd name="T41" fmla="*/ 86 h 86"/>
              <a:gd name="T42" fmla="*/ 50 w 85"/>
              <a:gd name="T43" fmla="*/ 86 h 86"/>
              <a:gd name="T44" fmla="*/ 50 w 85"/>
              <a:gd name="T45" fmla="*/ 47 h 86"/>
              <a:gd name="T46" fmla="*/ 62 w 85"/>
              <a:gd name="T47" fmla="*/ 47 h 86"/>
              <a:gd name="T48" fmla="*/ 62 w 85"/>
              <a:gd name="T49" fmla="*/ 62 h 86"/>
              <a:gd name="T50" fmla="*/ 62 w 85"/>
              <a:gd name="T51" fmla="*/ 62 h 86"/>
              <a:gd name="T52" fmla="*/ 58 w 85"/>
              <a:gd name="T53" fmla="*/ 66 h 86"/>
              <a:gd name="T54" fmla="*/ 50 w 85"/>
              <a:gd name="T55" fmla="*/ 66 h 86"/>
              <a:gd name="T56" fmla="*/ 50 w 85"/>
              <a:gd name="T57" fmla="*/ 66 h 86"/>
              <a:gd name="T58" fmla="*/ 54 w 85"/>
              <a:gd name="T59" fmla="*/ 78 h 86"/>
              <a:gd name="T60" fmla="*/ 54 w 85"/>
              <a:gd name="T61" fmla="*/ 78 h 86"/>
              <a:gd name="T62" fmla="*/ 70 w 85"/>
              <a:gd name="T63" fmla="*/ 78 h 86"/>
              <a:gd name="T64" fmla="*/ 74 w 85"/>
              <a:gd name="T65" fmla="*/ 74 h 86"/>
              <a:gd name="T66" fmla="*/ 74 w 85"/>
              <a:gd name="T67" fmla="*/ 70 h 86"/>
              <a:gd name="T68" fmla="*/ 74 w 85"/>
              <a:gd name="T69" fmla="*/ 35 h 86"/>
              <a:gd name="T70" fmla="*/ 50 w 85"/>
              <a:gd name="T71" fmla="*/ 35 h 86"/>
              <a:gd name="T72" fmla="*/ 50 w 85"/>
              <a:gd name="T73" fmla="*/ 27 h 86"/>
              <a:gd name="T74" fmla="*/ 85 w 85"/>
              <a:gd name="T75" fmla="*/ 27 h 86"/>
              <a:gd name="T76" fmla="*/ 85 w 85"/>
              <a:gd name="T77" fmla="*/ 16 h 86"/>
              <a:gd name="T78" fmla="*/ 43 w 85"/>
              <a:gd name="T79" fmla="*/ 16 h 86"/>
              <a:gd name="T80" fmla="*/ 43 w 85"/>
              <a:gd name="T81" fmla="*/ 16 h 86"/>
              <a:gd name="T82" fmla="*/ 50 w 85"/>
              <a:gd name="T83" fmla="*/ 12 h 86"/>
              <a:gd name="T84" fmla="*/ 50 w 85"/>
              <a:gd name="T85" fmla="*/ 12 h 86"/>
              <a:gd name="T86" fmla="*/ 50 w 85"/>
              <a:gd name="T87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5" h="86">
                <a:moveTo>
                  <a:pt x="50" y="12"/>
                </a:moveTo>
                <a:lnTo>
                  <a:pt x="50" y="12"/>
                </a:lnTo>
                <a:lnTo>
                  <a:pt x="50" y="8"/>
                </a:lnTo>
                <a:lnTo>
                  <a:pt x="50" y="8"/>
                </a:lnTo>
                <a:lnTo>
                  <a:pt x="46" y="0"/>
                </a:lnTo>
                <a:lnTo>
                  <a:pt x="46" y="0"/>
                </a:lnTo>
                <a:lnTo>
                  <a:pt x="43" y="4"/>
                </a:lnTo>
                <a:lnTo>
                  <a:pt x="43" y="4"/>
                </a:lnTo>
                <a:lnTo>
                  <a:pt x="35" y="4"/>
                </a:lnTo>
                <a:lnTo>
                  <a:pt x="35" y="4"/>
                </a:lnTo>
                <a:lnTo>
                  <a:pt x="39" y="16"/>
                </a:lnTo>
                <a:lnTo>
                  <a:pt x="0" y="16"/>
                </a:lnTo>
                <a:lnTo>
                  <a:pt x="0" y="27"/>
                </a:lnTo>
                <a:lnTo>
                  <a:pt x="35" y="27"/>
                </a:lnTo>
                <a:lnTo>
                  <a:pt x="35" y="35"/>
                </a:lnTo>
                <a:lnTo>
                  <a:pt x="11" y="35"/>
                </a:lnTo>
                <a:lnTo>
                  <a:pt x="11" y="78"/>
                </a:lnTo>
                <a:lnTo>
                  <a:pt x="23" y="78"/>
                </a:lnTo>
                <a:lnTo>
                  <a:pt x="23" y="47"/>
                </a:lnTo>
                <a:lnTo>
                  <a:pt x="35" y="47"/>
                </a:lnTo>
                <a:lnTo>
                  <a:pt x="35" y="86"/>
                </a:lnTo>
                <a:lnTo>
                  <a:pt x="50" y="86"/>
                </a:lnTo>
                <a:lnTo>
                  <a:pt x="50" y="47"/>
                </a:lnTo>
                <a:lnTo>
                  <a:pt x="62" y="47"/>
                </a:lnTo>
                <a:lnTo>
                  <a:pt x="62" y="62"/>
                </a:lnTo>
                <a:lnTo>
                  <a:pt x="62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4" y="78"/>
                </a:lnTo>
                <a:lnTo>
                  <a:pt x="54" y="78"/>
                </a:lnTo>
                <a:lnTo>
                  <a:pt x="70" y="78"/>
                </a:lnTo>
                <a:lnTo>
                  <a:pt x="74" y="74"/>
                </a:lnTo>
                <a:lnTo>
                  <a:pt x="74" y="70"/>
                </a:lnTo>
                <a:lnTo>
                  <a:pt x="74" y="35"/>
                </a:lnTo>
                <a:lnTo>
                  <a:pt x="50" y="35"/>
                </a:lnTo>
                <a:lnTo>
                  <a:pt x="50" y="27"/>
                </a:lnTo>
                <a:lnTo>
                  <a:pt x="85" y="27"/>
                </a:lnTo>
                <a:lnTo>
                  <a:pt x="85" y="16"/>
                </a:lnTo>
                <a:lnTo>
                  <a:pt x="43" y="16"/>
                </a:lnTo>
                <a:lnTo>
                  <a:pt x="43" y="16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 noEditPoints="1"/>
          </p:cNvSpPr>
          <p:nvPr/>
        </p:nvSpPr>
        <p:spPr bwMode="auto">
          <a:xfrm>
            <a:off x="8804686" y="5172358"/>
            <a:ext cx="136525" cy="130175"/>
          </a:xfrm>
          <a:custGeom>
            <a:avLst/>
            <a:gdLst>
              <a:gd name="T0" fmla="*/ 27 w 86"/>
              <a:gd name="T1" fmla="*/ 12 h 82"/>
              <a:gd name="T2" fmla="*/ 12 w 86"/>
              <a:gd name="T3" fmla="*/ 0 h 82"/>
              <a:gd name="T4" fmla="*/ 4 w 86"/>
              <a:gd name="T5" fmla="*/ 8 h 82"/>
              <a:gd name="T6" fmla="*/ 20 w 86"/>
              <a:gd name="T7" fmla="*/ 20 h 82"/>
              <a:gd name="T8" fmla="*/ 27 w 86"/>
              <a:gd name="T9" fmla="*/ 12 h 82"/>
              <a:gd name="T10" fmla="*/ 43 w 86"/>
              <a:gd name="T11" fmla="*/ 16 h 82"/>
              <a:gd name="T12" fmla="*/ 43 w 86"/>
              <a:gd name="T13" fmla="*/ 12 h 82"/>
              <a:gd name="T14" fmla="*/ 43 w 86"/>
              <a:gd name="T15" fmla="*/ 12 h 82"/>
              <a:gd name="T16" fmla="*/ 35 w 86"/>
              <a:gd name="T17" fmla="*/ 8 h 82"/>
              <a:gd name="T18" fmla="*/ 31 w 86"/>
              <a:gd name="T19" fmla="*/ 31 h 82"/>
              <a:gd name="T20" fmla="*/ 24 w 86"/>
              <a:gd name="T21" fmla="*/ 31 h 82"/>
              <a:gd name="T22" fmla="*/ 4 w 86"/>
              <a:gd name="T23" fmla="*/ 24 h 82"/>
              <a:gd name="T24" fmla="*/ 0 w 86"/>
              <a:gd name="T25" fmla="*/ 35 h 82"/>
              <a:gd name="T26" fmla="*/ 16 w 86"/>
              <a:gd name="T27" fmla="*/ 43 h 82"/>
              <a:gd name="T28" fmla="*/ 20 w 86"/>
              <a:gd name="T29" fmla="*/ 47 h 82"/>
              <a:gd name="T30" fmla="*/ 31 w 86"/>
              <a:gd name="T31" fmla="*/ 70 h 82"/>
              <a:gd name="T32" fmla="*/ 31 w 86"/>
              <a:gd name="T33" fmla="*/ 78 h 82"/>
              <a:gd name="T34" fmla="*/ 51 w 86"/>
              <a:gd name="T35" fmla="*/ 82 h 82"/>
              <a:gd name="T36" fmla="*/ 66 w 86"/>
              <a:gd name="T37" fmla="*/ 82 h 82"/>
              <a:gd name="T38" fmla="*/ 78 w 86"/>
              <a:gd name="T39" fmla="*/ 78 h 82"/>
              <a:gd name="T40" fmla="*/ 82 w 86"/>
              <a:gd name="T41" fmla="*/ 74 h 82"/>
              <a:gd name="T42" fmla="*/ 86 w 86"/>
              <a:gd name="T43" fmla="*/ 62 h 82"/>
              <a:gd name="T44" fmla="*/ 70 w 86"/>
              <a:gd name="T45" fmla="*/ 62 h 82"/>
              <a:gd name="T46" fmla="*/ 62 w 86"/>
              <a:gd name="T47" fmla="*/ 70 h 82"/>
              <a:gd name="T48" fmla="*/ 47 w 86"/>
              <a:gd name="T49" fmla="*/ 70 h 82"/>
              <a:gd name="T50" fmla="*/ 43 w 86"/>
              <a:gd name="T51" fmla="*/ 66 h 82"/>
              <a:gd name="T52" fmla="*/ 47 w 86"/>
              <a:gd name="T53" fmla="*/ 35 h 82"/>
              <a:gd name="T54" fmla="*/ 59 w 86"/>
              <a:gd name="T55" fmla="*/ 62 h 82"/>
              <a:gd name="T56" fmla="*/ 59 w 86"/>
              <a:gd name="T57" fmla="*/ 51 h 82"/>
              <a:gd name="T58" fmla="*/ 62 w 86"/>
              <a:gd name="T59" fmla="*/ 59 h 82"/>
              <a:gd name="T60" fmla="*/ 78 w 86"/>
              <a:gd name="T61" fmla="*/ 47 h 82"/>
              <a:gd name="T62" fmla="*/ 78 w 86"/>
              <a:gd name="T63" fmla="*/ 16 h 82"/>
              <a:gd name="T64" fmla="*/ 59 w 86"/>
              <a:gd name="T65" fmla="*/ 8 h 82"/>
              <a:gd name="T66" fmla="*/ 59 w 86"/>
              <a:gd name="T67" fmla="*/ 4 h 82"/>
              <a:gd name="T68" fmla="*/ 59 w 86"/>
              <a:gd name="T69" fmla="*/ 0 h 82"/>
              <a:gd name="T70" fmla="*/ 51 w 86"/>
              <a:gd name="T71" fmla="*/ 0 h 82"/>
              <a:gd name="T72" fmla="*/ 47 w 86"/>
              <a:gd name="T73" fmla="*/ 27 h 82"/>
              <a:gd name="T74" fmla="*/ 43 w 86"/>
              <a:gd name="T75" fmla="*/ 16 h 82"/>
              <a:gd name="T76" fmla="*/ 66 w 86"/>
              <a:gd name="T77" fmla="*/ 43 h 82"/>
              <a:gd name="T78" fmla="*/ 62 w 86"/>
              <a:gd name="T79" fmla="*/ 47 h 82"/>
              <a:gd name="T80" fmla="*/ 59 w 86"/>
              <a:gd name="T81" fmla="*/ 35 h 82"/>
              <a:gd name="T82" fmla="*/ 66 w 86"/>
              <a:gd name="T83" fmla="*/ 31 h 82"/>
              <a:gd name="T84" fmla="*/ 66 w 86"/>
              <a:gd name="T85" fmla="*/ 43 h 82"/>
              <a:gd name="T86" fmla="*/ 0 w 86"/>
              <a:gd name="T87" fmla="*/ 78 h 82"/>
              <a:gd name="T88" fmla="*/ 4 w 86"/>
              <a:gd name="T89" fmla="*/ 78 h 82"/>
              <a:gd name="T90" fmla="*/ 12 w 86"/>
              <a:gd name="T91" fmla="*/ 82 h 82"/>
              <a:gd name="T92" fmla="*/ 20 w 86"/>
              <a:gd name="T93" fmla="*/ 59 h 82"/>
              <a:gd name="T94" fmla="*/ 24 w 86"/>
              <a:gd name="T95" fmla="*/ 51 h 82"/>
              <a:gd name="T96" fmla="*/ 12 w 86"/>
              <a:gd name="T97" fmla="*/ 47 h 82"/>
              <a:gd name="T98" fmla="*/ 12 w 86"/>
              <a:gd name="T99" fmla="*/ 43 h 82"/>
              <a:gd name="T100" fmla="*/ 0 w 86"/>
              <a:gd name="T101" fmla="*/ 74 h 82"/>
              <a:gd name="T102" fmla="*/ 0 w 86"/>
              <a:gd name="T103" fmla="*/ 78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6" h="82">
                <a:moveTo>
                  <a:pt x="27" y="12"/>
                </a:moveTo>
                <a:lnTo>
                  <a:pt x="27" y="12"/>
                </a:lnTo>
                <a:lnTo>
                  <a:pt x="12" y="0"/>
                </a:lnTo>
                <a:lnTo>
                  <a:pt x="12" y="0"/>
                </a:lnTo>
                <a:lnTo>
                  <a:pt x="4" y="8"/>
                </a:lnTo>
                <a:lnTo>
                  <a:pt x="4" y="8"/>
                </a:lnTo>
                <a:lnTo>
                  <a:pt x="20" y="20"/>
                </a:lnTo>
                <a:lnTo>
                  <a:pt x="20" y="20"/>
                </a:lnTo>
                <a:lnTo>
                  <a:pt x="27" y="12"/>
                </a:lnTo>
                <a:lnTo>
                  <a:pt x="27" y="12"/>
                </a:lnTo>
                <a:lnTo>
                  <a:pt x="27" y="12"/>
                </a:lnTo>
                <a:close/>
                <a:moveTo>
                  <a:pt x="43" y="16"/>
                </a:moveTo>
                <a:lnTo>
                  <a:pt x="43" y="16"/>
                </a:lnTo>
                <a:lnTo>
                  <a:pt x="43" y="12"/>
                </a:lnTo>
                <a:lnTo>
                  <a:pt x="43" y="12"/>
                </a:lnTo>
                <a:lnTo>
                  <a:pt x="43" y="12"/>
                </a:lnTo>
                <a:lnTo>
                  <a:pt x="43" y="12"/>
                </a:lnTo>
                <a:lnTo>
                  <a:pt x="35" y="8"/>
                </a:lnTo>
                <a:lnTo>
                  <a:pt x="31" y="8"/>
                </a:lnTo>
                <a:lnTo>
                  <a:pt x="31" y="31"/>
                </a:lnTo>
                <a:lnTo>
                  <a:pt x="20" y="31"/>
                </a:lnTo>
                <a:lnTo>
                  <a:pt x="24" y="31"/>
                </a:lnTo>
                <a:lnTo>
                  <a:pt x="24" y="31"/>
                </a:lnTo>
                <a:lnTo>
                  <a:pt x="4" y="24"/>
                </a:lnTo>
                <a:lnTo>
                  <a:pt x="4" y="24"/>
                </a:lnTo>
                <a:lnTo>
                  <a:pt x="0" y="35"/>
                </a:lnTo>
                <a:lnTo>
                  <a:pt x="0" y="35"/>
                </a:lnTo>
                <a:lnTo>
                  <a:pt x="16" y="43"/>
                </a:lnTo>
                <a:lnTo>
                  <a:pt x="20" y="35"/>
                </a:lnTo>
                <a:lnTo>
                  <a:pt x="20" y="47"/>
                </a:lnTo>
                <a:lnTo>
                  <a:pt x="31" y="43"/>
                </a:lnTo>
                <a:lnTo>
                  <a:pt x="31" y="70"/>
                </a:lnTo>
                <a:lnTo>
                  <a:pt x="31" y="70"/>
                </a:lnTo>
                <a:lnTo>
                  <a:pt x="31" y="78"/>
                </a:lnTo>
                <a:lnTo>
                  <a:pt x="35" y="82"/>
                </a:lnTo>
                <a:lnTo>
                  <a:pt x="51" y="82"/>
                </a:lnTo>
                <a:lnTo>
                  <a:pt x="66" y="82"/>
                </a:lnTo>
                <a:lnTo>
                  <a:pt x="66" y="82"/>
                </a:lnTo>
                <a:lnTo>
                  <a:pt x="74" y="82"/>
                </a:lnTo>
                <a:lnTo>
                  <a:pt x="78" y="78"/>
                </a:lnTo>
                <a:lnTo>
                  <a:pt x="78" y="78"/>
                </a:lnTo>
                <a:lnTo>
                  <a:pt x="82" y="74"/>
                </a:lnTo>
                <a:lnTo>
                  <a:pt x="86" y="62"/>
                </a:lnTo>
                <a:lnTo>
                  <a:pt x="86" y="62"/>
                </a:lnTo>
                <a:lnTo>
                  <a:pt x="70" y="62"/>
                </a:lnTo>
                <a:lnTo>
                  <a:pt x="70" y="62"/>
                </a:lnTo>
                <a:lnTo>
                  <a:pt x="70" y="70"/>
                </a:lnTo>
                <a:lnTo>
                  <a:pt x="62" y="70"/>
                </a:lnTo>
                <a:lnTo>
                  <a:pt x="47" y="70"/>
                </a:lnTo>
                <a:lnTo>
                  <a:pt x="47" y="70"/>
                </a:lnTo>
                <a:lnTo>
                  <a:pt x="43" y="70"/>
                </a:lnTo>
                <a:lnTo>
                  <a:pt x="43" y="66"/>
                </a:lnTo>
                <a:lnTo>
                  <a:pt x="43" y="39"/>
                </a:lnTo>
                <a:lnTo>
                  <a:pt x="47" y="35"/>
                </a:lnTo>
                <a:lnTo>
                  <a:pt x="47" y="62"/>
                </a:lnTo>
                <a:lnTo>
                  <a:pt x="59" y="62"/>
                </a:lnTo>
                <a:lnTo>
                  <a:pt x="59" y="51"/>
                </a:lnTo>
                <a:lnTo>
                  <a:pt x="59" y="51"/>
                </a:lnTo>
                <a:lnTo>
                  <a:pt x="62" y="59"/>
                </a:lnTo>
                <a:lnTo>
                  <a:pt x="62" y="59"/>
                </a:lnTo>
                <a:lnTo>
                  <a:pt x="74" y="59"/>
                </a:lnTo>
                <a:lnTo>
                  <a:pt x="78" y="47"/>
                </a:lnTo>
                <a:lnTo>
                  <a:pt x="78" y="47"/>
                </a:lnTo>
                <a:lnTo>
                  <a:pt x="78" y="16"/>
                </a:lnTo>
                <a:lnTo>
                  <a:pt x="59" y="24"/>
                </a:lnTo>
                <a:lnTo>
                  <a:pt x="59" y="8"/>
                </a:lnTo>
                <a:lnTo>
                  <a:pt x="59" y="8"/>
                </a:lnTo>
                <a:lnTo>
                  <a:pt x="59" y="4"/>
                </a:lnTo>
                <a:lnTo>
                  <a:pt x="59" y="4"/>
                </a:lnTo>
                <a:lnTo>
                  <a:pt x="59" y="0"/>
                </a:lnTo>
                <a:lnTo>
                  <a:pt x="59" y="0"/>
                </a:lnTo>
                <a:lnTo>
                  <a:pt x="51" y="0"/>
                </a:lnTo>
                <a:lnTo>
                  <a:pt x="47" y="0"/>
                </a:lnTo>
                <a:lnTo>
                  <a:pt x="47" y="27"/>
                </a:lnTo>
                <a:lnTo>
                  <a:pt x="43" y="27"/>
                </a:lnTo>
                <a:lnTo>
                  <a:pt x="43" y="16"/>
                </a:lnTo>
                <a:lnTo>
                  <a:pt x="43" y="16"/>
                </a:lnTo>
                <a:close/>
                <a:moveTo>
                  <a:pt x="66" y="43"/>
                </a:moveTo>
                <a:lnTo>
                  <a:pt x="66" y="43"/>
                </a:lnTo>
                <a:lnTo>
                  <a:pt x="62" y="47"/>
                </a:lnTo>
                <a:lnTo>
                  <a:pt x="59" y="47"/>
                </a:lnTo>
                <a:lnTo>
                  <a:pt x="59" y="35"/>
                </a:lnTo>
                <a:lnTo>
                  <a:pt x="66" y="31"/>
                </a:lnTo>
                <a:lnTo>
                  <a:pt x="66" y="31"/>
                </a:lnTo>
                <a:lnTo>
                  <a:pt x="66" y="43"/>
                </a:lnTo>
                <a:lnTo>
                  <a:pt x="66" y="43"/>
                </a:lnTo>
                <a:lnTo>
                  <a:pt x="66" y="43"/>
                </a:lnTo>
                <a:close/>
                <a:moveTo>
                  <a:pt x="0" y="78"/>
                </a:moveTo>
                <a:lnTo>
                  <a:pt x="4" y="78"/>
                </a:lnTo>
                <a:lnTo>
                  <a:pt x="4" y="78"/>
                </a:lnTo>
                <a:lnTo>
                  <a:pt x="12" y="82"/>
                </a:lnTo>
                <a:lnTo>
                  <a:pt x="12" y="82"/>
                </a:lnTo>
                <a:lnTo>
                  <a:pt x="20" y="59"/>
                </a:lnTo>
                <a:lnTo>
                  <a:pt x="20" y="59"/>
                </a:lnTo>
                <a:lnTo>
                  <a:pt x="24" y="51"/>
                </a:lnTo>
                <a:lnTo>
                  <a:pt x="24" y="51"/>
                </a:lnTo>
                <a:lnTo>
                  <a:pt x="12" y="47"/>
                </a:lnTo>
                <a:lnTo>
                  <a:pt x="12" y="47"/>
                </a:lnTo>
                <a:lnTo>
                  <a:pt x="12" y="43"/>
                </a:lnTo>
                <a:lnTo>
                  <a:pt x="12" y="43"/>
                </a:lnTo>
                <a:lnTo>
                  <a:pt x="0" y="74"/>
                </a:lnTo>
                <a:lnTo>
                  <a:pt x="0" y="74"/>
                </a:lnTo>
                <a:lnTo>
                  <a:pt x="0" y="78"/>
                </a:lnTo>
                <a:lnTo>
                  <a:pt x="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8953911" y="5172358"/>
            <a:ext cx="122238" cy="136525"/>
          </a:xfrm>
          <a:custGeom>
            <a:avLst/>
            <a:gdLst>
              <a:gd name="T0" fmla="*/ 62 w 77"/>
              <a:gd name="T1" fmla="*/ 24 h 86"/>
              <a:gd name="T2" fmla="*/ 50 w 77"/>
              <a:gd name="T3" fmla="*/ 12 h 86"/>
              <a:gd name="T4" fmla="*/ 50 w 77"/>
              <a:gd name="T5" fmla="*/ 8 h 86"/>
              <a:gd name="T6" fmla="*/ 50 w 77"/>
              <a:gd name="T7" fmla="*/ 8 h 86"/>
              <a:gd name="T8" fmla="*/ 50 w 77"/>
              <a:gd name="T9" fmla="*/ 8 h 86"/>
              <a:gd name="T10" fmla="*/ 38 w 77"/>
              <a:gd name="T11" fmla="*/ 4 h 86"/>
              <a:gd name="T12" fmla="*/ 38 w 77"/>
              <a:gd name="T13" fmla="*/ 43 h 86"/>
              <a:gd name="T14" fmla="*/ 34 w 77"/>
              <a:gd name="T15" fmla="*/ 24 h 86"/>
              <a:gd name="T16" fmla="*/ 27 w 77"/>
              <a:gd name="T17" fmla="*/ 8 h 86"/>
              <a:gd name="T18" fmla="*/ 27 w 77"/>
              <a:gd name="T19" fmla="*/ 4 h 86"/>
              <a:gd name="T20" fmla="*/ 27 w 77"/>
              <a:gd name="T21" fmla="*/ 4 h 86"/>
              <a:gd name="T22" fmla="*/ 27 w 77"/>
              <a:gd name="T23" fmla="*/ 4 h 86"/>
              <a:gd name="T24" fmla="*/ 15 w 77"/>
              <a:gd name="T25" fmla="*/ 0 h 86"/>
              <a:gd name="T26" fmla="*/ 15 w 77"/>
              <a:gd name="T27" fmla="*/ 47 h 86"/>
              <a:gd name="T28" fmla="*/ 11 w 77"/>
              <a:gd name="T29" fmla="*/ 66 h 86"/>
              <a:gd name="T30" fmla="*/ 0 w 77"/>
              <a:gd name="T31" fmla="*/ 78 h 86"/>
              <a:gd name="T32" fmla="*/ 11 w 77"/>
              <a:gd name="T33" fmla="*/ 82 h 86"/>
              <a:gd name="T34" fmla="*/ 19 w 77"/>
              <a:gd name="T35" fmla="*/ 74 h 86"/>
              <a:gd name="T36" fmla="*/ 23 w 77"/>
              <a:gd name="T37" fmla="*/ 66 h 86"/>
              <a:gd name="T38" fmla="*/ 27 w 77"/>
              <a:gd name="T39" fmla="*/ 27 h 86"/>
              <a:gd name="T40" fmla="*/ 31 w 77"/>
              <a:gd name="T41" fmla="*/ 51 h 86"/>
              <a:gd name="T42" fmla="*/ 38 w 77"/>
              <a:gd name="T43" fmla="*/ 51 h 86"/>
              <a:gd name="T44" fmla="*/ 38 w 77"/>
              <a:gd name="T45" fmla="*/ 51 h 86"/>
              <a:gd name="T46" fmla="*/ 50 w 77"/>
              <a:gd name="T47" fmla="*/ 82 h 86"/>
              <a:gd name="T48" fmla="*/ 50 w 77"/>
              <a:gd name="T49" fmla="*/ 27 h 86"/>
              <a:gd name="T50" fmla="*/ 54 w 77"/>
              <a:gd name="T51" fmla="*/ 51 h 86"/>
              <a:gd name="T52" fmla="*/ 66 w 77"/>
              <a:gd name="T53" fmla="*/ 86 h 86"/>
              <a:gd name="T54" fmla="*/ 77 w 77"/>
              <a:gd name="T55" fmla="*/ 8 h 86"/>
              <a:gd name="T56" fmla="*/ 77 w 77"/>
              <a:gd name="T57" fmla="*/ 4 h 86"/>
              <a:gd name="T58" fmla="*/ 77 w 77"/>
              <a:gd name="T59" fmla="*/ 0 h 86"/>
              <a:gd name="T60" fmla="*/ 77 w 77"/>
              <a:gd name="T61" fmla="*/ 0 h 86"/>
              <a:gd name="T62" fmla="*/ 66 w 77"/>
              <a:gd name="T63" fmla="*/ 0 h 86"/>
              <a:gd name="T64" fmla="*/ 66 w 77"/>
              <a:gd name="T65" fmla="*/ 43 h 86"/>
              <a:gd name="T66" fmla="*/ 62 w 77"/>
              <a:gd name="T67" fmla="*/ 24 h 86"/>
              <a:gd name="T68" fmla="*/ 11 w 77"/>
              <a:gd name="T69" fmla="*/ 39 h 86"/>
              <a:gd name="T70" fmla="*/ 15 w 77"/>
              <a:gd name="T71" fmla="*/ 24 h 86"/>
              <a:gd name="T72" fmla="*/ 3 w 77"/>
              <a:gd name="T73" fmla="*/ 24 h 86"/>
              <a:gd name="T74" fmla="*/ 3 w 77"/>
              <a:gd name="T75" fmla="*/ 27 h 86"/>
              <a:gd name="T76" fmla="*/ 0 w 77"/>
              <a:gd name="T77" fmla="*/ 51 h 86"/>
              <a:gd name="T78" fmla="*/ 11 w 77"/>
              <a:gd name="T79" fmla="*/ 55 h 86"/>
              <a:gd name="T80" fmla="*/ 11 w 77"/>
              <a:gd name="T81" fmla="*/ 39 h 86"/>
              <a:gd name="T82" fmla="*/ 11 w 77"/>
              <a:gd name="T83" fmla="*/ 39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7" h="86">
                <a:moveTo>
                  <a:pt x="62" y="24"/>
                </a:moveTo>
                <a:lnTo>
                  <a:pt x="62" y="24"/>
                </a:lnTo>
                <a:lnTo>
                  <a:pt x="50" y="24"/>
                </a:lnTo>
                <a:lnTo>
                  <a:pt x="50" y="12"/>
                </a:lnTo>
                <a:lnTo>
                  <a:pt x="50" y="12"/>
                </a:lnTo>
                <a:lnTo>
                  <a:pt x="50" y="8"/>
                </a:lnTo>
                <a:lnTo>
                  <a:pt x="50" y="8"/>
                </a:lnTo>
                <a:lnTo>
                  <a:pt x="50" y="8"/>
                </a:lnTo>
                <a:lnTo>
                  <a:pt x="50" y="8"/>
                </a:lnTo>
                <a:lnTo>
                  <a:pt x="50" y="8"/>
                </a:lnTo>
                <a:lnTo>
                  <a:pt x="50" y="8"/>
                </a:lnTo>
                <a:lnTo>
                  <a:pt x="38" y="4"/>
                </a:lnTo>
                <a:lnTo>
                  <a:pt x="38" y="43"/>
                </a:lnTo>
                <a:lnTo>
                  <a:pt x="38" y="43"/>
                </a:lnTo>
                <a:lnTo>
                  <a:pt x="34" y="24"/>
                </a:lnTo>
                <a:lnTo>
                  <a:pt x="34" y="24"/>
                </a:lnTo>
                <a:lnTo>
                  <a:pt x="27" y="24"/>
                </a:lnTo>
                <a:lnTo>
                  <a:pt x="27" y="8"/>
                </a:lnTo>
                <a:lnTo>
                  <a:pt x="27" y="8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15" y="0"/>
                </a:lnTo>
                <a:lnTo>
                  <a:pt x="15" y="47"/>
                </a:lnTo>
                <a:lnTo>
                  <a:pt x="15" y="47"/>
                </a:lnTo>
                <a:lnTo>
                  <a:pt x="15" y="59"/>
                </a:lnTo>
                <a:lnTo>
                  <a:pt x="11" y="66"/>
                </a:lnTo>
                <a:lnTo>
                  <a:pt x="11" y="66"/>
                </a:lnTo>
                <a:lnTo>
                  <a:pt x="0" y="78"/>
                </a:lnTo>
                <a:lnTo>
                  <a:pt x="0" y="78"/>
                </a:lnTo>
                <a:lnTo>
                  <a:pt x="11" y="82"/>
                </a:lnTo>
                <a:lnTo>
                  <a:pt x="11" y="82"/>
                </a:lnTo>
                <a:lnTo>
                  <a:pt x="19" y="74"/>
                </a:lnTo>
                <a:lnTo>
                  <a:pt x="23" y="66"/>
                </a:lnTo>
                <a:lnTo>
                  <a:pt x="23" y="66"/>
                </a:lnTo>
                <a:lnTo>
                  <a:pt x="27" y="47"/>
                </a:lnTo>
                <a:lnTo>
                  <a:pt x="27" y="27"/>
                </a:lnTo>
                <a:lnTo>
                  <a:pt x="27" y="27"/>
                </a:lnTo>
                <a:lnTo>
                  <a:pt x="31" y="51"/>
                </a:lnTo>
                <a:lnTo>
                  <a:pt x="31" y="51"/>
                </a:lnTo>
                <a:lnTo>
                  <a:pt x="38" y="51"/>
                </a:lnTo>
                <a:lnTo>
                  <a:pt x="38" y="51"/>
                </a:lnTo>
                <a:lnTo>
                  <a:pt x="38" y="51"/>
                </a:lnTo>
                <a:lnTo>
                  <a:pt x="38" y="82"/>
                </a:lnTo>
                <a:lnTo>
                  <a:pt x="50" y="82"/>
                </a:lnTo>
                <a:lnTo>
                  <a:pt x="50" y="27"/>
                </a:lnTo>
                <a:lnTo>
                  <a:pt x="50" y="27"/>
                </a:lnTo>
                <a:lnTo>
                  <a:pt x="54" y="51"/>
                </a:lnTo>
                <a:lnTo>
                  <a:pt x="54" y="51"/>
                </a:lnTo>
                <a:lnTo>
                  <a:pt x="66" y="51"/>
                </a:lnTo>
                <a:lnTo>
                  <a:pt x="66" y="86"/>
                </a:lnTo>
                <a:lnTo>
                  <a:pt x="77" y="86"/>
                </a:lnTo>
                <a:lnTo>
                  <a:pt x="77" y="8"/>
                </a:lnTo>
                <a:lnTo>
                  <a:pt x="77" y="8"/>
                </a:lnTo>
                <a:lnTo>
                  <a:pt x="77" y="4"/>
                </a:lnTo>
                <a:lnTo>
                  <a:pt x="77" y="4"/>
                </a:lnTo>
                <a:lnTo>
                  <a:pt x="77" y="0"/>
                </a:lnTo>
                <a:lnTo>
                  <a:pt x="77" y="0"/>
                </a:lnTo>
                <a:lnTo>
                  <a:pt x="77" y="0"/>
                </a:lnTo>
                <a:lnTo>
                  <a:pt x="77" y="0"/>
                </a:lnTo>
                <a:lnTo>
                  <a:pt x="66" y="0"/>
                </a:lnTo>
                <a:lnTo>
                  <a:pt x="66" y="43"/>
                </a:lnTo>
                <a:lnTo>
                  <a:pt x="66" y="43"/>
                </a:lnTo>
                <a:lnTo>
                  <a:pt x="62" y="24"/>
                </a:lnTo>
                <a:lnTo>
                  <a:pt x="62" y="24"/>
                </a:lnTo>
                <a:lnTo>
                  <a:pt x="62" y="24"/>
                </a:lnTo>
                <a:close/>
                <a:moveTo>
                  <a:pt x="11" y="39"/>
                </a:moveTo>
                <a:lnTo>
                  <a:pt x="11" y="39"/>
                </a:lnTo>
                <a:lnTo>
                  <a:pt x="15" y="24"/>
                </a:lnTo>
                <a:lnTo>
                  <a:pt x="15" y="24"/>
                </a:lnTo>
                <a:lnTo>
                  <a:pt x="3" y="24"/>
                </a:lnTo>
                <a:lnTo>
                  <a:pt x="3" y="24"/>
                </a:lnTo>
                <a:lnTo>
                  <a:pt x="3" y="27"/>
                </a:lnTo>
                <a:lnTo>
                  <a:pt x="3" y="27"/>
                </a:lnTo>
                <a:lnTo>
                  <a:pt x="0" y="51"/>
                </a:lnTo>
                <a:lnTo>
                  <a:pt x="0" y="51"/>
                </a:lnTo>
                <a:lnTo>
                  <a:pt x="11" y="55"/>
                </a:lnTo>
                <a:lnTo>
                  <a:pt x="11" y="55"/>
                </a:lnTo>
                <a:lnTo>
                  <a:pt x="11" y="39"/>
                </a:lnTo>
                <a:lnTo>
                  <a:pt x="11" y="39"/>
                </a:lnTo>
                <a:lnTo>
                  <a:pt x="11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/>
          </p:cNvSpPr>
          <p:nvPr/>
        </p:nvSpPr>
        <p:spPr bwMode="auto">
          <a:xfrm>
            <a:off x="9101548" y="5172358"/>
            <a:ext cx="128588" cy="136525"/>
          </a:xfrm>
          <a:custGeom>
            <a:avLst/>
            <a:gdLst>
              <a:gd name="T0" fmla="*/ 50 w 81"/>
              <a:gd name="T1" fmla="*/ 12 h 86"/>
              <a:gd name="T2" fmla="*/ 50 w 81"/>
              <a:gd name="T3" fmla="*/ 12 h 86"/>
              <a:gd name="T4" fmla="*/ 46 w 81"/>
              <a:gd name="T5" fmla="*/ 8 h 86"/>
              <a:gd name="T6" fmla="*/ 46 w 81"/>
              <a:gd name="T7" fmla="*/ 8 h 86"/>
              <a:gd name="T8" fmla="*/ 46 w 81"/>
              <a:gd name="T9" fmla="*/ 0 h 86"/>
              <a:gd name="T10" fmla="*/ 46 w 81"/>
              <a:gd name="T11" fmla="*/ 0 h 86"/>
              <a:gd name="T12" fmla="*/ 39 w 81"/>
              <a:gd name="T13" fmla="*/ 0 h 86"/>
              <a:gd name="T14" fmla="*/ 39 w 81"/>
              <a:gd name="T15" fmla="*/ 0 h 86"/>
              <a:gd name="T16" fmla="*/ 31 w 81"/>
              <a:gd name="T17" fmla="*/ 4 h 86"/>
              <a:gd name="T18" fmla="*/ 31 w 81"/>
              <a:gd name="T19" fmla="*/ 4 h 86"/>
              <a:gd name="T20" fmla="*/ 35 w 81"/>
              <a:gd name="T21" fmla="*/ 12 h 86"/>
              <a:gd name="T22" fmla="*/ 0 w 81"/>
              <a:gd name="T23" fmla="*/ 12 h 86"/>
              <a:gd name="T24" fmla="*/ 0 w 81"/>
              <a:gd name="T25" fmla="*/ 24 h 86"/>
              <a:gd name="T26" fmla="*/ 35 w 81"/>
              <a:gd name="T27" fmla="*/ 24 h 86"/>
              <a:gd name="T28" fmla="*/ 35 w 81"/>
              <a:gd name="T29" fmla="*/ 35 h 86"/>
              <a:gd name="T30" fmla="*/ 11 w 81"/>
              <a:gd name="T31" fmla="*/ 35 h 86"/>
              <a:gd name="T32" fmla="*/ 11 w 81"/>
              <a:gd name="T33" fmla="*/ 74 h 86"/>
              <a:gd name="T34" fmla="*/ 23 w 81"/>
              <a:gd name="T35" fmla="*/ 74 h 86"/>
              <a:gd name="T36" fmla="*/ 23 w 81"/>
              <a:gd name="T37" fmla="*/ 43 h 86"/>
              <a:gd name="T38" fmla="*/ 35 w 81"/>
              <a:gd name="T39" fmla="*/ 43 h 86"/>
              <a:gd name="T40" fmla="*/ 35 w 81"/>
              <a:gd name="T41" fmla="*/ 86 h 86"/>
              <a:gd name="T42" fmla="*/ 46 w 81"/>
              <a:gd name="T43" fmla="*/ 86 h 86"/>
              <a:gd name="T44" fmla="*/ 46 w 81"/>
              <a:gd name="T45" fmla="*/ 43 h 86"/>
              <a:gd name="T46" fmla="*/ 62 w 81"/>
              <a:gd name="T47" fmla="*/ 43 h 86"/>
              <a:gd name="T48" fmla="*/ 62 w 81"/>
              <a:gd name="T49" fmla="*/ 62 h 86"/>
              <a:gd name="T50" fmla="*/ 62 w 81"/>
              <a:gd name="T51" fmla="*/ 62 h 86"/>
              <a:gd name="T52" fmla="*/ 58 w 81"/>
              <a:gd name="T53" fmla="*/ 66 h 86"/>
              <a:gd name="T54" fmla="*/ 50 w 81"/>
              <a:gd name="T55" fmla="*/ 66 h 86"/>
              <a:gd name="T56" fmla="*/ 50 w 81"/>
              <a:gd name="T57" fmla="*/ 66 h 86"/>
              <a:gd name="T58" fmla="*/ 54 w 81"/>
              <a:gd name="T59" fmla="*/ 78 h 86"/>
              <a:gd name="T60" fmla="*/ 54 w 81"/>
              <a:gd name="T61" fmla="*/ 78 h 86"/>
              <a:gd name="T62" fmla="*/ 66 w 81"/>
              <a:gd name="T63" fmla="*/ 74 h 86"/>
              <a:gd name="T64" fmla="*/ 70 w 81"/>
              <a:gd name="T65" fmla="*/ 74 h 86"/>
              <a:gd name="T66" fmla="*/ 74 w 81"/>
              <a:gd name="T67" fmla="*/ 70 h 86"/>
              <a:gd name="T68" fmla="*/ 74 w 81"/>
              <a:gd name="T69" fmla="*/ 35 h 86"/>
              <a:gd name="T70" fmla="*/ 46 w 81"/>
              <a:gd name="T71" fmla="*/ 35 h 86"/>
              <a:gd name="T72" fmla="*/ 46 w 81"/>
              <a:gd name="T73" fmla="*/ 24 h 86"/>
              <a:gd name="T74" fmla="*/ 81 w 81"/>
              <a:gd name="T75" fmla="*/ 24 h 86"/>
              <a:gd name="T76" fmla="*/ 81 w 81"/>
              <a:gd name="T77" fmla="*/ 12 h 86"/>
              <a:gd name="T78" fmla="*/ 39 w 81"/>
              <a:gd name="T79" fmla="*/ 12 h 86"/>
              <a:gd name="T80" fmla="*/ 39 w 81"/>
              <a:gd name="T81" fmla="*/ 12 h 86"/>
              <a:gd name="T82" fmla="*/ 50 w 81"/>
              <a:gd name="T83" fmla="*/ 12 h 86"/>
              <a:gd name="T84" fmla="*/ 50 w 81"/>
              <a:gd name="T85" fmla="*/ 12 h 86"/>
              <a:gd name="T86" fmla="*/ 50 w 81"/>
              <a:gd name="T87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6">
                <a:moveTo>
                  <a:pt x="50" y="12"/>
                </a:moveTo>
                <a:lnTo>
                  <a:pt x="50" y="12"/>
                </a:lnTo>
                <a:lnTo>
                  <a:pt x="46" y="8"/>
                </a:lnTo>
                <a:lnTo>
                  <a:pt x="46" y="8"/>
                </a:lnTo>
                <a:lnTo>
                  <a:pt x="46" y="0"/>
                </a:lnTo>
                <a:lnTo>
                  <a:pt x="46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2"/>
                </a:lnTo>
                <a:lnTo>
                  <a:pt x="0" y="12"/>
                </a:lnTo>
                <a:lnTo>
                  <a:pt x="0" y="24"/>
                </a:lnTo>
                <a:lnTo>
                  <a:pt x="35" y="24"/>
                </a:lnTo>
                <a:lnTo>
                  <a:pt x="35" y="35"/>
                </a:lnTo>
                <a:lnTo>
                  <a:pt x="11" y="35"/>
                </a:lnTo>
                <a:lnTo>
                  <a:pt x="11" y="74"/>
                </a:lnTo>
                <a:lnTo>
                  <a:pt x="23" y="74"/>
                </a:lnTo>
                <a:lnTo>
                  <a:pt x="23" y="43"/>
                </a:lnTo>
                <a:lnTo>
                  <a:pt x="35" y="43"/>
                </a:lnTo>
                <a:lnTo>
                  <a:pt x="35" y="86"/>
                </a:lnTo>
                <a:lnTo>
                  <a:pt x="46" y="86"/>
                </a:lnTo>
                <a:lnTo>
                  <a:pt x="46" y="43"/>
                </a:lnTo>
                <a:lnTo>
                  <a:pt x="62" y="43"/>
                </a:lnTo>
                <a:lnTo>
                  <a:pt x="62" y="62"/>
                </a:lnTo>
                <a:lnTo>
                  <a:pt x="62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4" y="78"/>
                </a:lnTo>
                <a:lnTo>
                  <a:pt x="54" y="78"/>
                </a:lnTo>
                <a:lnTo>
                  <a:pt x="66" y="74"/>
                </a:lnTo>
                <a:lnTo>
                  <a:pt x="70" y="74"/>
                </a:lnTo>
                <a:lnTo>
                  <a:pt x="74" y="70"/>
                </a:lnTo>
                <a:lnTo>
                  <a:pt x="74" y="35"/>
                </a:lnTo>
                <a:lnTo>
                  <a:pt x="46" y="35"/>
                </a:lnTo>
                <a:lnTo>
                  <a:pt x="46" y="24"/>
                </a:lnTo>
                <a:lnTo>
                  <a:pt x="81" y="24"/>
                </a:lnTo>
                <a:lnTo>
                  <a:pt x="81" y="12"/>
                </a:lnTo>
                <a:lnTo>
                  <a:pt x="39" y="12"/>
                </a:lnTo>
                <a:lnTo>
                  <a:pt x="39" y="12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 noEditPoints="1"/>
          </p:cNvSpPr>
          <p:nvPr/>
        </p:nvSpPr>
        <p:spPr bwMode="auto">
          <a:xfrm>
            <a:off x="7953786" y="5005670"/>
            <a:ext cx="136525" cy="136525"/>
          </a:xfrm>
          <a:custGeom>
            <a:avLst/>
            <a:gdLst>
              <a:gd name="T0" fmla="*/ 16 w 86"/>
              <a:gd name="T1" fmla="*/ 31 h 86"/>
              <a:gd name="T2" fmla="*/ 66 w 86"/>
              <a:gd name="T3" fmla="*/ 20 h 86"/>
              <a:gd name="T4" fmla="*/ 78 w 86"/>
              <a:gd name="T5" fmla="*/ 31 h 86"/>
              <a:gd name="T6" fmla="*/ 51 w 86"/>
              <a:gd name="T7" fmla="*/ 8 h 86"/>
              <a:gd name="T8" fmla="*/ 51 w 86"/>
              <a:gd name="T9" fmla="*/ 0 h 86"/>
              <a:gd name="T10" fmla="*/ 47 w 86"/>
              <a:gd name="T11" fmla="*/ 0 h 86"/>
              <a:gd name="T12" fmla="*/ 35 w 86"/>
              <a:gd name="T13" fmla="*/ 0 h 86"/>
              <a:gd name="T14" fmla="*/ 35 w 86"/>
              <a:gd name="T15" fmla="*/ 8 h 86"/>
              <a:gd name="T16" fmla="*/ 4 w 86"/>
              <a:gd name="T17" fmla="*/ 31 h 86"/>
              <a:gd name="T18" fmla="*/ 0 w 86"/>
              <a:gd name="T19" fmla="*/ 47 h 86"/>
              <a:gd name="T20" fmla="*/ 23 w 86"/>
              <a:gd name="T21" fmla="*/ 47 h 86"/>
              <a:gd name="T22" fmla="*/ 16 w 86"/>
              <a:gd name="T23" fmla="*/ 59 h 86"/>
              <a:gd name="T24" fmla="*/ 35 w 86"/>
              <a:gd name="T25" fmla="*/ 66 h 86"/>
              <a:gd name="T26" fmla="*/ 23 w 86"/>
              <a:gd name="T27" fmla="*/ 70 h 86"/>
              <a:gd name="T28" fmla="*/ 4 w 86"/>
              <a:gd name="T29" fmla="*/ 74 h 86"/>
              <a:gd name="T30" fmla="*/ 12 w 86"/>
              <a:gd name="T31" fmla="*/ 86 h 86"/>
              <a:gd name="T32" fmla="*/ 51 w 86"/>
              <a:gd name="T33" fmla="*/ 70 h 86"/>
              <a:gd name="T34" fmla="*/ 62 w 86"/>
              <a:gd name="T35" fmla="*/ 78 h 86"/>
              <a:gd name="T36" fmla="*/ 74 w 86"/>
              <a:gd name="T37" fmla="*/ 86 h 86"/>
              <a:gd name="T38" fmla="*/ 78 w 86"/>
              <a:gd name="T39" fmla="*/ 82 h 86"/>
              <a:gd name="T40" fmla="*/ 82 w 86"/>
              <a:gd name="T41" fmla="*/ 74 h 86"/>
              <a:gd name="T42" fmla="*/ 58 w 86"/>
              <a:gd name="T43" fmla="*/ 63 h 86"/>
              <a:gd name="T44" fmla="*/ 86 w 86"/>
              <a:gd name="T45" fmla="*/ 47 h 86"/>
              <a:gd name="T46" fmla="*/ 43 w 86"/>
              <a:gd name="T47" fmla="*/ 35 h 86"/>
              <a:gd name="T48" fmla="*/ 47 w 86"/>
              <a:gd name="T49" fmla="*/ 28 h 86"/>
              <a:gd name="T50" fmla="*/ 47 w 86"/>
              <a:gd name="T51" fmla="*/ 28 h 86"/>
              <a:gd name="T52" fmla="*/ 47 w 86"/>
              <a:gd name="T53" fmla="*/ 28 h 86"/>
              <a:gd name="T54" fmla="*/ 35 w 86"/>
              <a:gd name="T55" fmla="*/ 24 h 86"/>
              <a:gd name="T56" fmla="*/ 35 w 86"/>
              <a:gd name="T57" fmla="*/ 24 h 86"/>
              <a:gd name="T58" fmla="*/ 27 w 86"/>
              <a:gd name="T59" fmla="*/ 35 h 86"/>
              <a:gd name="T60" fmla="*/ 0 w 86"/>
              <a:gd name="T61" fmla="*/ 35 h 86"/>
              <a:gd name="T62" fmla="*/ 0 w 86"/>
              <a:gd name="T63" fmla="*/ 47 h 86"/>
              <a:gd name="T64" fmla="*/ 47 w 86"/>
              <a:gd name="T65" fmla="*/ 59 h 86"/>
              <a:gd name="T66" fmla="*/ 35 w 86"/>
              <a:gd name="T67" fmla="*/ 47 h 86"/>
              <a:gd name="T68" fmla="*/ 51 w 86"/>
              <a:gd name="T69" fmla="*/ 47 h 86"/>
              <a:gd name="T70" fmla="*/ 47 w 86"/>
              <a:gd name="T71" fmla="*/ 59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6" h="86">
                <a:moveTo>
                  <a:pt x="4" y="31"/>
                </a:moveTo>
                <a:lnTo>
                  <a:pt x="16" y="31"/>
                </a:lnTo>
                <a:lnTo>
                  <a:pt x="16" y="20"/>
                </a:lnTo>
                <a:lnTo>
                  <a:pt x="66" y="20"/>
                </a:lnTo>
                <a:lnTo>
                  <a:pt x="66" y="31"/>
                </a:lnTo>
                <a:lnTo>
                  <a:pt x="78" y="31"/>
                </a:lnTo>
                <a:lnTo>
                  <a:pt x="78" y="8"/>
                </a:lnTo>
                <a:lnTo>
                  <a:pt x="51" y="8"/>
                </a:lnTo>
                <a:lnTo>
                  <a:pt x="51" y="8"/>
                </a:lnTo>
                <a:lnTo>
                  <a:pt x="51" y="0"/>
                </a:lnTo>
                <a:lnTo>
                  <a:pt x="51" y="0"/>
                </a:lnTo>
                <a:lnTo>
                  <a:pt x="47" y="0"/>
                </a:lnTo>
                <a:lnTo>
                  <a:pt x="47" y="0"/>
                </a:lnTo>
                <a:lnTo>
                  <a:pt x="35" y="0"/>
                </a:lnTo>
                <a:lnTo>
                  <a:pt x="35" y="0"/>
                </a:lnTo>
                <a:lnTo>
                  <a:pt x="35" y="8"/>
                </a:lnTo>
                <a:lnTo>
                  <a:pt x="4" y="8"/>
                </a:lnTo>
                <a:lnTo>
                  <a:pt x="4" y="31"/>
                </a:lnTo>
                <a:lnTo>
                  <a:pt x="4" y="31"/>
                </a:lnTo>
                <a:close/>
                <a:moveTo>
                  <a:pt x="0" y="47"/>
                </a:moveTo>
                <a:lnTo>
                  <a:pt x="23" y="47"/>
                </a:lnTo>
                <a:lnTo>
                  <a:pt x="23" y="47"/>
                </a:lnTo>
                <a:lnTo>
                  <a:pt x="16" y="59"/>
                </a:lnTo>
                <a:lnTo>
                  <a:pt x="16" y="59"/>
                </a:lnTo>
                <a:lnTo>
                  <a:pt x="16" y="59"/>
                </a:lnTo>
                <a:lnTo>
                  <a:pt x="35" y="66"/>
                </a:lnTo>
                <a:lnTo>
                  <a:pt x="35" y="66"/>
                </a:lnTo>
                <a:lnTo>
                  <a:pt x="23" y="70"/>
                </a:lnTo>
                <a:lnTo>
                  <a:pt x="4" y="74"/>
                </a:lnTo>
                <a:lnTo>
                  <a:pt x="4" y="74"/>
                </a:lnTo>
                <a:lnTo>
                  <a:pt x="12" y="86"/>
                </a:lnTo>
                <a:lnTo>
                  <a:pt x="12" y="86"/>
                </a:lnTo>
                <a:lnTo>
                  <a:pt x="31" y="82"/>
                </a:lnTo>
                <a:lnTo>
                  <a:pt x="51" y="70"/>
                </a:lnTo>
                <a:lnTo>
                  <a:pt x="51" y="70"/>
                </a:lnTo>
                <a:lnTo>
                  <a:pt x="62" y="78"/>
                </a:lnTo>
                <a:lnTo>
                  <a:pt x="74" y="86"/>
                </a:lnTo>
                <a:lnTo>
                  <a:pt x="74" y="86"/>
                </a:lnTo>
                <a:lnTo>
                  <a:pt x="78" y="82"/>
                </a:lnTo>
                <a:lnTo>
                  <a:pt x="78" y="82"/>
                </a:lnTo>
                <a:lnTo>
                  <a:pt x="82" y="74"/>
                </a:lnTo>
                <a:lnTo>
                  <a:pt x="82" y="74"/>
                </a:lnTo>
                <a:lnTo>
                  <a:pt x="58" y="63"/>
                </a:lnTo>
                <a:lnTo>
                  <a:pt x="58" y="63"/>
                </a:lnTo>
                <a:lnTo>
                  <a:pt x="66" y="47"/>
                </a:lnTo>
                <a:lnTo>
                  <a:pt x="86" y="47"/>
                </a:lnTo>
                <a:lnTo>
                  <a:pt x="86" y="35"/>
                </a:lnTo>
                <a:lnTo>
                  <a:pt x="43" y="35"/>
                </a:lnTo>
                <a:lnTo>
                  <a:pt x="43" y="35"/>
                </a:lnTo>
                <a:lnTo>
                  <a:pt x="47" y="28"/>
                </a:lnTo>
                <a:lnTo>
                  <a:pt x="47" y="28"/>
                </a:lnTo>
                <a:lnTo>
                  <a:pt x="47" y="28"/>
                </a:lnTo>
                <a:lnTo>
                  <a:pt x="47" y="28"/>
                </a:lnTo>
                <a:lnTo>
                  <a:pt x="47" y="28"/>
                </a:lnTo>
                <a:lnTo>
                  <a:pt x="47" y="28"/>
                </a:lnTo>
                <a:lnTo>
                  <a:pt x="35" y="24"/>
                </a:lnTo>
                <a:lnTo>
                  <a:pt x="35" y="24"/>
                </a:lnTo>
                <a:lnTo>
                  <a:pt x="35" y="24"/>
                </a:lnTo>
                <a:lnTo>
                  <a:pt x="35" y="24"/>
                </a:lnTo>
                <a:lnTo>
                  <a:pt x="27" y="35"/>
                </a:lnTo>
                <a:lnTo>
                  <a:pt x="0" y="35"/>
                </a:lnTo>
                <a:lnTo>
                  <a:pt x="0" y="35"/>
                </a:lnTo>
                <a:lnTo>
                  <a:pt x="0" y="47"/>
                </a:lnTo>
                <a:lnTo>
                  <a:pt x="0" y="47"/>
                </a:lnTo>
                <a:close/>
                <a:moveTo>
                  <a:pt x="47" y="59"/>
                </a:moveTo>
                <a:lnTo>
                  <a:pt x="47" y="59"/>
                </a:lnTo>
                <a:lnTo>
                  <a:pt x="31" y="55"/>
                </a:lnTo>
                <a:lnTo>
                  <a:pt x="35" y="47"/>
                </a:lnTo>
                <a:lnTo>
                  <a:pt x="51" y="47"/>
                </a:lnTo>
                <a:lnTo>
                  <a:pt x="51" y="47"/>
                </a:lnTo>
                <a:lnTo>
                  <a:pt x="47" y="59"/>
                </a:lnTo>
                <a:lnTo>
                  <a:pt x="47" y="59"/>
                </a:lnTo>
                <a:lnTo>
                  <a:pt x="47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 noEditPoints="1"/>
          </p:cNvSpPr>
          <p:nvPr/>
        </p:nvSpPr>
        <p:spPr bwMode="auto">
          <a:xfrm>
            <a:off x="8096661" y="5005670"/>
            <a:ext cx="141288" cy="136525"/>
          </a:xfrm>
          <a:custGeom>
            <a:avLst/>
            <a:gdLst>
              <a:gd name="T0" fmla="*/ 54 w 89"/>
              <a:gd name="T1" fmla="*/ 4 h 86"/>
              <a:gd name="T2" fmla="*/ 54 w 89"/>
              <a:gd name="T3" fmla="*/ 0 h 86"/>
              <a:gd name="T4" fmla="*/ 42 w 89"/>
              <a:gd name="T5" fmla="*/ 0 h 86"/>
              <a:gd name="T6" fmla="*/ 38 w 89"/>
              <a:gd name="T7" fmla="*/ 0 h 86"/>
              <a:gd name="T8" fmla="*/ 42 w 89"/>
              <a:gd name="T9" fmla="*/ 8 h 86"/>
              <a:gd name="T10" fmla="*/ 11 w 89"/>
              <a:gd name="T11" fmla="*/ 8 h 86"/>
              <a:gd name="T12" fmla="*/ 11 w 89"/>
              <a:gd name="T13" fmla="*/ 39 h 86"/>
              <a:gd name="T14" fmla="*/ 0 w 89"/>
              <a:gd name="T15" fmla="*/ 78 h 86"/>
              <a:gd name="T16" fmla="*/ 11 w 89"/>
              <a:gd name="T17" fmla="*/ 86 h 86"/>
              <a:gd name="T18" fmla="*/ 19 w 89"/>
              <a:gd name="T19" fmla="*/ 66 h 86"/>
              <a:gd name="T20" fmla="*/ 23 w 89"/>
              <a:gd name="T21" fmla="*/ 35 h 86"/>
              <a:gd name="T22" fmla="*/ 85 w 89"/>
              <a:gd name="T23" fmla="*/ 20 h 86"/>
              <a:gd name="T24" fmla="*/ 58 w 89"/>
              <a:gd name="T25" fmla="*/ 8 h 86"/>
              <a:gd name="T26" fmla="*/ 54 w 89"/>
              <a:gd name="T27" fmla="*/ 4 h 86"/>
              <a:gd name="T28" fmla="*/ 54 w 89"/>
              <a:gd name="T29" fmla="*/ 4 h 86"/>
              <a:gd name="T30" fmla="*/ 19 w 89"/>
              <a:gd name="T31" fmla="*/ 74 h 86"/>
              <a:gd name="T32" fmla="*/ 27 w 89"/>
              <a:gd name="T33" fmla="*/ 86 h 86"/>
              <a:gd name="T34" fmla="*/ 54 w 89"/>
              <a:gd name="T35" fmla="*/ 59 h 86"/>
              <a:gd name="T36" fmla="*/ 62 w 89"/>
              <a:gd name="T37" fmla="*/ 74 h 86"/>
              <a:gd name="T38" fmla="*/ 77 w 89"/>
              <a:gd name="T39" fmla="*/ 86 h 86"/>
              <a:gd name="T40" fmla="*/ 85 w 89"/>
              <a:gd name="T41" fmla="*/ 74 h 86"/>
              <a:gd name="T42" fmla="*/ 89 w 89"/>
              <a:gd name="T43" fmla="*/ 70 h 86"/>
              <a:gd name="T44" fmla="*/ 69 w 89"/>
              <a:gd name="T45" fmla="*/ 63 h 86"/>
              <a:gd name="T46" fmla="*/ 58 w 89"/>
              <a:gd name="T47" fmla="*/ 43 h 86"/>
              <a:gd name="T48" fmla="*/ 81 w 89"/>
              <a:gd name="T49" fmla="*/ 35 h 86"/>
              <a:gd name="T50" fmla="*/ 58 w 89"/>
              <a:gd name="T51" fmla="*/ 31 h 86"/>
              <a:gd name="T52" fmla="*/ 58 w 89"/>
              <a:gd name="T53" fmla="*/ 24 h 86"/>
              <a:gd name="T54" fmla="*/ 58 w 89"/>
              <a:gd name="T55" fmla="*/ 24 h 86"/>
              <a:gd name="T56" fmla="*/ 54 w 89"/>
              <a:gd name="T57" fmla="*/ 24 h 86"/>
              <a:gd name="T58" fmla="*/ 46 w 89"/>
              <a:gd name="T59" fmla="*/ 35 h 86"/>
              <a:gd name="T60" fmla="*/ 27 w 89"/>
              <a:gd name="T61" fmla="*/ 43 h 86"/>
              <a:gd name="T62" fmla="*/ 42 w 89"/>
              <a:gd name="T63" fmla="*/ 43 h 86"/>
              <a:gd name="T64" fmla="*/ 19 w 89"/>
              <a:gd name="T65" fmla="*/ 74 h 86"/>
              <a:gd name="T66" fmla="*/ 19 w 89"/>
              <a:gd name="T67" fmla="*/ 7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" h="86">
                <a:moveTo>
                  <a:pt x="54" y="4"/>
                </a:moveTo>
                <a:lnTo>
                  <a:pt x="54" y="4"/>
                </a:lnTo>
                <a:lnTo>
                  <a:pt x="54" y="0"/>
                </a:lnTo>
                <a:lnTo>
                  <a:pt x="54" y="0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8" y="0"/>
                </a:lnTo>
                <a:lnTo>
                  <a:pt x="42" y="8"/>
                </a:lnTo>
                <a:lnTo>
                  <a:pt x="42" y="8"/>
                </a:lnTo>
                <a:lnTo>
                  <a:pt x="42" y="8"/>
                </a:lnTo>
                <a:lnTo>
                  <a:pt x="11" y="8"/>
                </a:lnTo>
                <a:lnTo>
                  <a:pt x="11" y="39"/>
                </a:lnTo>
                <a:lnTo>
                  <a:pt x="11" y="39"/>
                </a:lnTo>
                <a:lnTo>
                  <a:pt x="7" y="63"/>
                </a:lnTo>
                <a:lnTo>
                  <a:pt x="0" y="78"/>
                </a:lnTo>
                <a:lnTo>
                  <a:pt x="0" y="78"/>
                </a:lnTo>
                <a:lnTo>
                  <a:pt x="11" y="86"/>
                </a:lnTo>
                <a:lnTo>
                  <a:pt x="11" y="86"/>
                </a:lnTo>
                <a:lnTo>
                  <a:pt x="19" y="66"/>
                </a:lnTo>
                <a:lnTo>
                  <a:pt x="19" y="66"/>
                </a:lnTo>
                <a:lnTo>
                  <a:pt x="23" y="35"/>
                </a:lnTo>
                <a:lnTo>
                  <a:pt x="23" y="20"/>
                </a:lnTo>
                <a:lnTo>
                  <a:pt x="85" y="20"/>
                </a:lnTo>
                <a:lnTo>
                  <a:pt x="85" y="8"/>
                </a:lnTo>
                <a:lnTo>
                  <a:pt x="58" y="8"/>
                </a:lnTo>
                <a:lnTo>
                  <a:pt x="58" y="8"/>
                </a:lnTo>
                <a:lnTo>
                  <a:pt x="54" y="4"/>
                </a:lnTo>
                <a:lnTo>
                  <a:pt x="54" y="4"/>
                </a:lnTo>
                <a:lnTo>
                  <a:pt x="54" y="4"/>
                </a:lnTo>
                <a:close/>
                <a:moveTo>
                  <a:pt x="19" y="74"/>
                </a:moveTo>
                <a:lnTo>
                  <a:pt x="19" y="74"/>
                </a:lnTo>
                <a:lnTo>
                  <a:pt x="27" y="86"/>
                </a:lnTo>
                <a:lnTo>
                  <a:pt x="27" y="86"/>
                </a:lnTo>
                <a:lnTo>
                  <a:pt x="42" y="70"/>
                </a:lnTo>
                <a:lnTo>
                  <a:pt x="54" y="59"/>
                </a:lnTo>
                <a:lnTo>
                  <a:pt x="54" y="59"/>
                </a:lnTo>
                <a:lnTo>
                  <a:pt x="62" y="74"/>
                </a:lnTo>
                <a:lnTo>
                  <a:pt x="77" y="86"/>
                </a:lnTo>
                <a:lnTo>
                  <a:pt x="77" y="86"/>
                </a:lnTo>
                <a:lnTo>
                  <a:pt x="85" y="74"/>
                </a:lnTo>
                <a:lnTo>
                  <a:pt x="85" y="74"/>
                </a:lnTo>
                <a:lnTo>
                  <a:pt x="89" y="70"/>
                </a:lnTo>
                <a:lnTo>
                  <a:pt x="89" y="70"/>
                </a:lnTo>
                <a:lnTo>
                  <a:pt x="77" y="66"/>
                </a:lnTo>
                <a:lnTo>
                  <a:pt x="69" y="63"/>
                </a:lnTo>
                <a:lnTo>
                  <a:pt x="62" y="55"/>
                </a:lnTo>
                <a:lnTo>
                  <a:pt x="58" y="43"/>
                </a:lnTo>
                <a:lnTo>
                  <a:pt x="81" y="43"/>
                </a:lnTo>
                <a:lnTo>
                  <a:pt x="81" y="35"/>
                </a:lnTo>
                <a:lnTo>
                  <a:pt x="58" y="35"/>
                </a:lnTo>
                <a:lnTo>
                  <a:pt x="58" y="31"/>
                </a:lnTo>
                <a:lnTo>
                  <a:pt x="58" y="31"/>
                </a:lnTo>
                <a:lnTo>
                  <a:pt x="58" y="24"/>
                </a:lnTo>
                <a:lnTo>
                  <a:pt x="58" y="24"/>
                </a:lnTo>
                <a:lnTo>
                  <a:pt x="58" y="24"/>
                </a:lnTo>
                <a:lnTo>
                  <a:pt x="58" y="24"/>
                </a:lnTo>
                <a:lnTo>
                  <a:pt x="54" y="24"/>
                </a:lnTo>
                <a:lnTo>
                  <a:pt x="46" y="24"/>
                </a:lnTo>
                <a:lnTo>
                  <a:pt x="46" y="35"/>
                </a:lnTo>
                <a:lnTo>
                  <a:pt x="27" y="35"/>
                </a:lnTo>
                <a:lnTo>
                  <a:pt x="27" y="43"/>
                </a:lnTo>
                <a:lnTo>
                  <a:pt x="42" y="43"/>
                </a:lnTo>
                <a:lnTo>
                  <a:pt x="42" y="43"/>
                </a:lnTo>
                <a:lnTo>
                  <a:pt x="34" y="63"/>
                </a:lnTo>
                <a:lnTo>
                  <a:pt x="19" y="74"/>
                </a:lnTo>
                <a:lnTo>
                  <a:pt x="19" y="74"/>
                </a:lnTo>
                <a:lnTo>
                  <a:pt x="19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/>
          </p:cNvSpPr>
          <p:nvPr/>
        </p:nvSpPr>
        <p:spPr bwMode="auto">
          <a:xfrm>
            <a:off x="8250648" y="5005670"/>
            <a:ext cx="128588" cy="130175"/>
          </a:xfrm>
          <a:custGeom>
            <a:avLst/>
            <a:gdLst>
              <a:gd name="T0" fmla="*/ 50 w 81"/>
              <a:gd name="T1" fmla="*/ 12 h 82"/>
              <a:gd name="T2" fmla="*/ 50 w 81"/>
              <a:gd name="T3" fmla="*/ 12 h 82"/>
              <a:gd name="T4" fmla="*/ 50 w 81"/>
              <a:gd name="T5" fmla="*/ 8 h 82"/>
              <a:gd name="T6" fmla="*/ 50 w 81"/>
              <a:gd name="T7" fmla="*/ 8 h 82"/>
              <a:gd name="T8" fmla="*/ 46 w 81"/>
              <a:gd name="T9" fmla="*/ 0 h 82"/>
              <a:gd name="T10" fmla="*/ 46 w 81"/>
              <a:gd name="T11" fmla="*/ 0 h 82"/>
              <a:gd name="T12" fmla="*/ 38 w 81"/>
              <a:gd name="T13" fmla="*/ 0 h 82"/>
              <a:gd name="T14" fmla="*/ 38 w 81"/>
              <a:gd name="T15" fmla="*/ 0 h 82"/>
              <a:gd name="T16" fmla="*/ 31 w 81"/>
              <a:gd name="T17" fmla="*/ 0 h 82"/>
              <a:gd name="T18" fmla="*/ 31 w 81"/>
              <a:gd name="T19" fmla="*/ 0 h 82"/>
              <a:gd name="T20" fmla="*/ 35 w 81"/>
              <a:gd name="T21" fmla="*/ 12 h 82"/>
              <a:gd name="T22" fmla="*/ 0 w 81"/>
              <a:gd name="T23" fmla="*/ 12 h 82"/>
              <a:gd name="T24" fmla="*/ 0 w 81"/>
              <a:gd name="T25" fmla="*/ 24 h 82"/>
              <a:gd name="T26" fmla="*/ 35 w 81"/>
              <a:gd name="T27" fmla="*/ 24 h 82"/>
              <a:gd name="T28" fmla="*/ 35 w 81"/>
              <a:gd name="T29" fmla="*/ 35 h 82"/>
              <a:gd name="T30" fmla="*/ 11 w 81"/>
              <a:gd name="T31" fmla="*/ 35 h 82"/>
              <a:gd name="T32" fmla="*/ 11 w 81"/>
              <a:gd name="T33" fmla="*/ 74 h 82"/>
              <a:gd name="T34" fmla="*/ 23 w 81"/>
              <a:gd name="T35" fmla="*/ 74 h 82"/>
              <a:gd name="T36" fmla="*/ 23 w 81"/>
              <a:gd name="T37" fmla="*/ 43 h 82"/>
              <a:gd name="T38" fmla="*/ 35 w 81"/>
              <a:gd name="T39" fmla="*/ 43 h 82"/>
              <a:gd name="T40" fmla="*/ 35 w 81"/>
              <a:gd name="T41" fmla="*/ 82 h 82"/>
              <a:gd name="T42" fmla="*/ 50 w 81"/>
              <a:gd name="T43" fmla="*/ 82 h 82"/>
              <a:gd name="T44" fmla="*/ 50 w 81"/>
              <a:gd name="T45" fmla="*/ 43 h 82"/>
              <a:gd name="T46" fmla="*/ 62 w 81"/>
              <a:gd name="T47" fmla="*/ 43 h 82"/>
              <a:gd name="T48" fmla="*/ 62 w 81"/>
              <a:gd name="T49" fmla="*/ 63 h 82"/>
              <a:gd name="T50" fmla="*/ 62 w 81"/>
              <a:gd name="T51" fmla="*/ 63 h 82"/>
              <a:gd name="T52" fmla="*/ 58 w 81"/>
              <a:gd name="T53" fmla="*/ 66 h 82"/>
              <a:gd name="T54" fmla="*/ 50 w 81"/>
              <a:gd name="T55" fmla="*/ 66 h 82"/>
              <a:gd name="T56" fmla="*/ 50 w 81"/>
              <a:gd name="T57" fmla="*/ 66 h 82"/>
              <a:gd name="T58" fmla="*/ 54 w 81"/>
              <a:gd name="T59" fmla="*/ 78 h 82"/>
              <a:gd name="T60" fmla="*/ 54 w 81"/>
              <a:gd name="T61" fmla="*/ 78 h 82"/>
              <a:gd name="T62" fmla="*/ 70 w 81"/>
              <a:gd name="T63" fmla="*/ 74 h 82"/>
              <a:gd name="T64" fmla="*/ 73 w 81"/>
              <a:gd name="T65" fmla="*/ 70 h 82"/>
              <a:gd name="T66" fmla="*/ 73 w 81"/>
              <a:gd name="T67" fmla="*/ 66 h 82"/>
              <a:gd name="T68" fmla="*/ 73 w 81"/>
              <a:gd name="T69" fmla="*/ 35 h 82"/>
              <a:gd name="T70" fmla="*/ 50 w 81"/>
              <a:gd name="T71" fmla="*/ 35 h 82"/>
              <a:gd name="T72" fmla="*/ 50 w 81"/>
              <a:gd name="T73" fmla="*/ 24 h 82"/>
              <a:gd name="T74" fmla="*/ 81 w 81"/>
              <a:gd name="T75" fmla="*/ 24 h 82"/>
              <a:gd name="T76" fmla="*/ 81 w 81"/>
              <a:gd name="T77" fmla="*/ 12 h 82"/>
              <a:gd name="T78" fmla="*/ 42 w 81"/>
              <a:gd name="T79" fmla="*/ 12 h 82"/>
              <a:gd name="T80" fmla="*/ 42 w 81"/>
              <a:gd name="T81" fmla="*/ 12 h 82"/>
              <a:gd name="T82" fmla="*/ 50 w 81"/>
              <a:gd name="T83" fmla="*/ 12 h 82"/>
              <a:gd name="T84" fmla="*/ 50 w 81"/>
              <a:gd name="T85" fmla="*/ 12 h 82"/>
              <a:gd name="T86" fmla="*/ 50 w 81"/>
              <a:gd name="T87" fmla="*/ 1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2">
                <a:moveTo>
                  <a:pt x="50" y="12"/>
                </a:moveTo>
                <a:lnTo>
                  <a:pt x="50" y="12"/>
                </a:lnTo>
                <a:lnTo>
                  <a:pt x="50" y="8"/>
                </a:lnTo>
                <a:lnTo>
                  <a:pt x="50" y="8"/>
                </a:lnTo>
                <a:lnTo>
                  <a:pt x="46" y="0"/>
                </a:lnTo>
                <a:lnTo>
                  <a:pt x="46" y="0"/>
                </a:lnTo>
                <a:lnTo>
                  <a:pt x="38" y="0"/>
                </a:lnTo>
                <a:lnTo>
                  <a:pt x="38" y="0"/>
                </a:lnTo>
                <a:lnTo>
                  <a:pt x="31" y="0"/>
                </a:lnTo>
                <a:lnTo>
                  <a:pt x="31" y="0"/>
                </a:lnTo>
                <a:lnTo>
                  <a:pt x="35" y="12"/>
                </a:lnTo>
                <a:lnTo>
                  <a:pt x="0" y="12"/>
                </a:lnTo>
                <a:lnTo>
                  <a:pt x="0" y="24"/>
                </a:lnTo>
                <a:lnTo>
                  <a:pt x="35" y="24"/>
                </a:lnTo>
                <a:lnTo>
                  <a:pt x="35" y="35"/>
                </a:lnTo>
                <a:lnTo>
                  <a:pt x="11" y="35"/>
                </a:lnTo>
                <a:lnTo>
                  <a:pt x="11" y="74"/>
                </a:lnTo>
                <a:lnTo>
                  <a:pt x="23" y="74"/>
                </a:lnTo>
                <a:lnTo>
                  <a:pt x="23" y="43"/>
                </a:lnTo>
                <a:lnTo>
                  <a:pt x="35" y="43"/>
                </a:lnTo>
                <a:lnTo>
                  <a:pt x="35" y="82"/>
                </a:lnTo>
                <a:lnTo>
                  <a:pt x="50" y="82"/>
                </a:lnTo>
                <a:lnTo>
                  <a:pt x="50" y="43"/>
                </a:lnTo>
                <a:lnTo>
                  <a:pt x="62" y="43"/>
                </a:lnTo>
                <a:lnTo>
                  <a:pt x="62" y="63"/>
                </a:lnTo>
                <a:lnTo>
                  <a:pt x="62" y="63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4" y="78"/>
                </a:lnTo>
                <a:lnTo>
                  <a:pt x="54" y="78"/>
                </a:lnTo>
                <a:lnTo>
                  <a:pt x="70" y="74"/>
                </a:lnTo>
                <a:lnTo>
                  <a:pt x="73" y="70"/>
                </a:lnTo>
                <a:lnTo>
                  <a:pt x="73" y="66"/>
                </a:lnTo>
                <a:lnTo>
                  <a:pt x="73" y="35"/>
                </a:lnTo>
                <a:lnTo>
                  <a:pt x="50" y="35"/>
                </a:lnTo>
                <a:lnTo>
                  <a:pt x="50" y="24"/>
                </a:lnTo>
                <a:lnTo>
                  <a:pt x="81" y="24"/>
                </a:lnTo>
                <a:lnTo>
                  <a:pt x="81" y="12"/>
                </a:lnTo>
                <a:lnTo>
                  <a:pt x="42" y="12"/>
                </a:lnTo>
                <a:lnTo>
                  <a:pt x="42" y="12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 noEditPoints="1"/>
          </p:cNvSpPr>
          <p:nvPr/>
        </p:nvSpPr>
        <p:spPr bwMode="auto">
          <a:xfrm>
            <a:off x="9107898" y="4618320"/>
            <a:ext cx="134938" cy="134938"/>
          </a:xfrm>
          <a:custGeom>
            <a:avLst/>
            <a:gdLst>
              <a:gd name="T0" fmla="*/ 27 w 85"/>
              <a:gd name="T1" fmla="*/ 3 h 85"/>
              <a:gd name="T2" fmla="*/ 27 w 85"/>
              <a:gd name="T3" fmla="*/ 3 h 85"/>
              <a:gd name="T4" fmla="*/ 15 w 85"/>
              <a:gd name="T5" fmla="*/ 0 h 85"/>
              <a:gd name="T6" fmla="*/ 0 w 85"/>
              <a:gd name="T7" fmla="*/ 35 h 85"/>
              <a:gd name="T8" fmla="*/ 7 w 85"/>
              <a:gd name="T9" fmla="*/ 42 h 85"/>
              <a:gd name="T10" fmla="*/ 11 w 85"/>
              <a:gd name="T11" fmla="*/ 35 h 85"/>
              <a:gd name="T12" fmla="*/ 15 w 85"/>
              <a:gd name="T13" fmla="*/ 46 h 85"/>
              <a:gd name="T14" fmla="*/ 4 w 85"/>
              <a:gd name="T15" fmla="*/ 54 h 85"/>
              <a:gd name="T16" fmla="*/ 15 w 85"/>
              <a:gd name="T17" fmla="*/ 70 h 85"/>
              <a:gd name="T18" fmla="*/ 11 w 85"/>
              <a:gd name="T19" fmla="*/ 70 h 85"/>
              <a:gd name="T20" fmla="*/ 11 w 85"/>
              <a:gd name="T21" fmla="*/ 73 h 85"/>
              <a:gd name="T22" fmla="*/ 15 w 85"/>
              <a:gd name="T23" fmla="*/ 85 h 85"/>
              <a:gd name="T24" fmla="*/ 15 w 85"/>
              <a:gd name="T25" fmla="*/ 81 h 85"/>
              <a:gd name="T26" fmla="*/ 35 w 85"/>
              <a:gd name="T27" fmla="*/ 70 h 85"/>
              <a:gd name="T28" fmla="*/ 35 w 85"/>
              <a:gd name="T29" fmla="*/ 66 h 85"/>
              <a:gd name="T30" fmla="*/ 23 w 85"/>
              <a:gd name="T31" fmla="*/ 66 h 85"/>
              <a:gd name="T32" fmla="*/ 35 w 85"/>
              <a:gd name="T33" fmla="*/ 54 h 85"/>
              <a:gd name="T34" fmla="*/ 23 w 85"/>
              <a:gd name="T35" fmla="*/ 46 h 85"/>
              <a:gd name="T36" fmla="*/ 35 w 85"/>
              <a:gd name="T37" fmla="*/ 35 h 85"/>
              <a:gd name="T38" fmla="*/ 15 w 85"/>
              <a:gd name="T39" fmla="*/ 27 h 85"/>
              <a:gd name="T40" fmla="*/ 35 w 85"/>
              <a:gd name="T41" fmla="*/ 19 h 85"/>
              <a:gd name="T42" fmla="*/ 23 w 85"/>
              <a:gd name="T43" fmla="*/ 11 h 85"/>
              <a:gd name="T44" fmla="*/ 23 w 85"/>
              <a:gd name="T45" fmla="*/ 11 h 85"/>
              <a:gd name="T46" fmla="*/ 27 w 85"/>
              <a:gd name="T47" fmla="*/ 3 h 85"/>
              <a:gd name="T48" fmla="*/ 70 w 85"/>
              <a:gd name="T49" fmla="*/ 19 h 85"/>
              <a:gd name="T50" fmla="*/ 50 w 85"/>
              <a:gd name="T51" fmla="*/ 31 h 85"/>
              <a:gd name="T52" fmla="*/ 70 w 85"/>
              <a:gd name="T53" fmla="*/ 19 h 85"/>
              <a:gd name="T54" fmla="*/ 58 w 85"/>
              <a:gd name="T55" fmla="*/ 70 h 85"/>
              <a:gd name="T56" fmla="*/ 62 w 85"/>
              <a:gd name="T57" fmla="*/ 66 h 85"/>
              <a:gd name="T58" fmla="*/ 70 w 85"/>
              <a:gd name="T59" fmla="*/ 70 h 85"/>
              <a:gd name="T60" fmla="*/ 46 w 85"/>
              <a:gd name="T61" fmla="*/ 35 h 85"/>
              <a:gd name="T62" fmla="*/ 58 w 85"/>
              <a:gd name="T63" fmla="*/ 70 h 85"/>
              <a:gd name="T64" fmla="*/ 62 w 85"/>
              <a:gd name="T65" fmla="*/ 42 h 85"/>
              <a:gd name="T66" fmla="*/ 58 w 85"/>
              <a:gd name="T67" fmla="*/ 58 h 85"/>
              <a:gd name="T68" fmla="*/ 62 w 85"/>
              <a:gd name="T69" fmla="*/ 42 h 85"/>
              <a:gd name="T70" fmla="*/ 35 w 85"/>
              <a:gd name="T71" fmla="*/ 85 h 85"/>
              <a:gd name="T72" fmla="*/ 46 w 85"/>
              <a:gd name="T73" fmla="*/ 15 h 85"/>
              <a:gd name="T74" fmla="*/ 73 w 85"/>
              <a:gd name="T75" fmla="*/ 70 h 85"/>
              <a:gd name="T76" fmla="*/ 70 w 85"/>
              <a:gd name="T77" fmla="*/ 73 h 85"/>
              <a:gd name="T78" fmla="*/ 66 w 85"/>
              <a:gd name="T79" fmla="*/ 73 h 85"/>
              <a:gd name="T80" fmla="*/ 66 w 85"/>
              <a:gd name="T81" fmla="*/ 85 h 85"/>
              <a:gd name="T82" fmla="*/ 81 w 85"/>
              <a:gd name="T83" fmla="*/ 81 h 85"/>
              <a:gd name="T84" fmla="*/ 85 w 85"/>
              <a:gd name="T85" fmla="*/ 3 h 85"/>
              <a:gd name="T86" fmla="*/ 35 w 85"/>
              <a:gd name="T87" fmla="*/ 85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5" h="85">
                <a:moveTo>
                  <a:pt x="27" y="3"/>
                </a:moveTo>
                <a:lnTo>
                  <a:pt x="27" y="3"/>
                </a:lnTo>
                <a:lnTo>
                  <a:pt x="27" y="3"/>
                </a:lnTo>
                <a:lnTo>
                  <a:pt x="27" y="3"/>
                </a:lnTo>
                <a:lnTo>
                  <a:pt x="15" y="0"/>
                </a:lnTo>
                <a:lnTo>
                  <a:pt x="15" y="0"/>
                </a:lnTo>
                <a:lnTo>
                  <a:pt x="7" y="19"/>
                </a:lnTo>
                <a:lnTo>
                  <a:pt x="0" y="35"/>
                </a:lnTo>
                <a:lnTo>
                  <a:pt x="0" y="35"/>
                </a:lnTo>
                <a:lnTo>
                  <a:pt x="7" y="42"/>
                </a:lnTo>
                <a:lnTo>
                  <a:pt x="7" y="42"/>
                </a:lnTo>
                <a:lnTo>
                  <a:pt x="11" y="35"/>
                </a:lnTo>
                <a:lnTo>
                  <a:pt x="15" y="35"/>
                </a:lnTo>
                <a:lnTo>
                  <a:pt x="15" y="46"/>
                </a:lnTo>
                <a:lnTo>
                  <a:pt x="4" y="46"/>
                </a:lnTo>
                <a:lnTo>
                  <a:pt x="4" y="54"/>
                </a:lnTo>
                <a:lnTo>
                  <a:pt x="15" y="54"/>
                </a:lnTo>
                <a:lnTo>
                  <a:pt x="15" y="70"/>
                </a:lnTo>
                <a:lnTo>
                  <a:pt x="15" y="70"/>
                </a:lnTo>
                <a:lnTo>
                  <a:pt x="11" y="70"/>
                </a:lnTo>
                <a:lnTo>
                  <a:pt x="11" y="73"/>
                </a:lnTo>
                <a:lnTo>
                  <a:pt x="11" y="73"/>
                </a:lnTo>
                <a:lnTo>
                  <a:pt x="15" y="85"/>
                </a:lnTo>
                <a:lnTo>
                  <a:pt x="15" y="85"/>
                </a:lnTo>
                <a:lnTo>
                  <a:pt x="15" y="81"/>
                </a:lnTo>
                <a:lnTo>
                  <a:pt x="15" y="81"/>
                </a:lnTo>
                <a:lnTo>
                  <a:pt x="35" y="70"/>
                </a:lnTo>
                <a:lnTo>
                  <a:pt x="35" y="70"/>
                </a:lnTo>
                <a:lnTo>
                  <a:pt x="35" y="66"/>
                </a:lnTo>
                <a:lnTo>
                  <a:pt x="35" y="66"/>
                </a:lnTo>
                <a:lnTo>
                  <a:pt x="35" y="58"/>
                </a:lnTo>
                <a:lnTo>
                  <a:pt x="23" y="66"/>
                </a:lnTo>
                <a:lnTo>
                  <a:pt x="23" y="54"/>
                </a:lnTo>
                <a:lnTo>
                  <a:pt x="35" y="54"/>
                </a:lnTo>
                <a:lnTo>
                  <a:pt x="35" y="46"/>
                </a:lnTo>
                <a:lnTo>
                  <a:pt x="23" y="46"/>
                </a:lnTo>
                <a:lnTo>
                  <a:pt x="23" y="35"/>
                </a:lnTo>
                <a:lnTo>
                  <a:pt x="35" y="35"/>
                </a:lnTo>
                <a:lnTo>
                  <a:pt x="35" y="27"/>
                </a:lnTo>
                <a:lnTo>
                  <a:pt x="15" y="27"/>
                </a:lnTo>
                <a:lnTo>
                  <a:pt x="19" y="19"/>
                </a:lnTo>
                <a:lnTo>
                  <a:pt x="35" y="19"/>
                </a:lnTo>
                <a:lnTo>
                  <a:pt x="35" y="11"/>
                </a:lnTo>
                <a:lnTo>
                  <a:pt x="23" y="11"/>
                </a:lnTo>
                <a:lnTo>
                  <a:pt x="23" y="11"/>
                </a:lnTo>
                <a:lnTo>
                  <a:pt x="23" y="11"/>
                </a:lnTo>
                <a:lnTo>
                  <a:pt x="27" y="3"/>
                </a:lnTo>
                <a:lnTo>
                  <a:pt x="27" y="3"/>
                </a:lnTo>
                <a:lnTo>
                  <a:pt x="27" y="3"/>
                </a:lnTo>
                <a:close/>
                <a:moveTo>
                  <a:pt x="70" y="19"/>
                </a:moveTo>
                <a:lnTo>
                  <a:pt x="50" y="19"/>
                </a:lnTo>
                <a:lnTo>
                  <a:pt x="50" y="31"/>
                </a:lnTo>
                <a:lnTo>
                  <a:pt x="70" y="31"/>
                </a:lnTo>
                <a:lnTo>
                  <a:pt x="70" y="19"/>
                </a:lnTo>
                <a:lnTo>
                  <a:pt x="70" y="19"/>
                </a:lnTo>
                <a:close/>
                <a:moveTo>
                  <a:pt x="58" y="70"/>
                </a:moveTo>
                <a:lnTo>
                  <a:pt x="58" y="66"/>
                </a:lnTo>
                <a:lnTo>
                  <a:pt x="62" y="66"/>
                </a:lnTo>
                <a:lnTo>
                  <a:pt x="62" y="70"/>
                </a:lnTo>
                <a:lnTo>
                  <a:pt x="70" y="70"/>
                </a:lnTo>
                <a:lnTo>
                  <a:pt x="70" y="35"/>
                </a:lnTo>
                <a:lnTo>
                  <a:pt x="46" y="35"/>
                </a:lnTo>
                <a:lnTo>
                  <a:pt x="46" y="70"/>
                </a:lnTo>
                <a:lnTo>
                  <a:pt x="58" y="70"/>
                </a:lnTo>
                <a:lnTo>
                  <a:pt x="58" y="70"/>
                </a:lnTo>
                <a:close/>
                <a:moveTo>
                  <a:pt x="62" y="42"/>
                </a:moveTo>
                <a:lnTo>
                  <a:pt x="62" y="58"/>
                </a:lnTo>
                <a:lnTo>
                  <a:pt x="58" y="58"/>
                </a:lnTo>
                <a:lnTo>
                  <a:pt x="58" y="42"/>
                </a:lnTo>
                <a:lnTo>
                  <a:pt x="62" y="42"/>
                </a:lnTo>
                <a:lnTo>
                  <a:pt x="62" y="42"/>
                </a:lnTo>
                <a:close/>
                <a:moveTo>
                  <a:pt x="35" y="85"/>
                </a:moveTo>
                <a:lnTo>
                  <a:pt x="46" y="85"/>
                </a:lnTo>
                <a:lnTo>
                  <a:pt x="46" y="15"/>
                </a:lnTo>
                <a:lnTo>
                  <a:pt x="73" y="15"/>
                </a:lnTo>
                <a:lnTo>
                  <a:pt x="73" y="70"/>
                </a:lnTo>
                <a:lnTo>
                  <a:pt x="73" y="70"/>
                </a:lnTo>
                <a:lnTo>
                  <a:pt x="70" y="73"/>
                </a:lnTo>
                <a:lnTo>
                  <a:pt x="66" y="73"/>
                </a:lnTo>
                <a:lnTo>
                  <a:pt x="66" y="73"/>
                </a:lnTo>
                <a:lnTo>
                  <a:pt x="66" y="85"/>
                </a:lnTo>
                <a:lnTo>
                  <a:pt x="66" y="85"/>
                </a:lnTo>
                <a:lnTo>
                  <a:pt x="81" y="85"/>
                </a:lnTo>
                <a:lnTo>
                  <a:pt x="81" y="81"/>
                </a:lnTo>
                <a:lnTo>
                  <a:pt x="85" y="77"/>
                </a:lnTo>
                <a:lnTo>
                  <a:pt x="85" y="3"/>
                </a:lnTo>
                <a:lnTo>
                  <a:pt x="35" y="3"/>
                </a:lnTo>
                <a:lnTo>
                  <a:pt x="35" y="85"/>
                </a:lnTo>
                <a:lnTo>
                  <a:pt x="35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 noEditPoints="1"/>
          </p:cNvSpPr>
          <p:nvPr/>
        </p:nvSpPr>
        <p:spPr bwMode="auto">
          <a:xfrm>
            <a:off x="9261886" y="4618320"/>
            <a:ext cx="128588" cy="134938"/>
          </a:xfrm>
          <a:custGeom>
            <a:avLst/>
            <a:gdLst>
              <a:gd name="T0" fmla="*/ 46 w 81"/>
              <a:gd name="T1" fmla="*/ 19 h 85"/>
              <a:gd name="T2" fmla="*/ 27 w 81"/>
              <a:gd name="T3" fmla="*/ 23 h 85"/>
              <a:gd name="T4" fmla="*/ 39 w 81"/>
              <a:gd name="T5" fmla="*/ 35 h 85"/>
              <a:gd name="T6" fmla="*/ 27 w 81"/>
              <a:gd name="T7" fmla="*/ 42 h 85"/>
              <a:gd name="T8" fmla="*/ 23 w 81"/>
              <a:gd name="T9" fmla="*/ 38 h 85"/>
              <a:gd name="T10" fmla="*/ 23 w 81"/>
              <a:gd name="T11" fmla="*/ 35 h 85"/>
              <a:gd name="T12" fmla="*/ 0 w 81"/>
              <a:gd name="T13" fmla="*/ 3 h 85"/>
              <a:gd name="T14" fmla="*/ 11 w 81"/>
              <a:gd name="T15" fmla="*/ 85 h 85"/>
              <a:gd name="T16" fmla="*/ 11 w 81"/>
              <a:gd name="T17" fmla="*/ 62 h 85"/>
              <a:gd name="T18" fmla="*/ 11 w 81"/>
              <a:gd name="T19" fmla="*/ 70 h 85"/>
              <a:gd name="T20" fmla="*/ 23 w 81"/>
              <a:gd name="T21" fmla="*/ 62 h 85"/>
              <a:gd name="T22" fmla="*/ 27 w 81"/>
              <a:gd name="T23" fmla="*/ 46 h 85"/>
              <a:gd name="T24" fmla="*/ 27 w 81"/>
              <a:gd name="T25" fmla="*/ 46 h 85"/>
              <a:gd name="T26" fmla="*/ 31 w 81"/>
              <a:gd name="T27" fmla="*/ 50 h 85"/>
              <a:gd name="T28" fmla="*/ 46 w 81"/>
              <a:gd name="T29" fmla="*/ 38 h 85"/>
              <a:gd name="T30" fmla="*/ 42 w 81"/>
              <a:gd name="T31" fmla="*/ 35 h 85"/>
              <a:gd name="T32" fmla="*/ 81 w 81"/>
              <a:gd name="T33" fmla="*/ 23 h 85"/>
              <a:gd name="T34" fmla="*/ 58 w 81"/>
              <a:gd name="T35" fmla="*/ 19 h 85"/>
              <a:gd name="T36" fmla="*/ 77 w 81"/>
              <a:gd name="T37" fmla="*/ 7 h 85"/>
              <a:gd name="T38" fmla="*/ 58 w 81"/>
              <a:gd name="T39" fmla="*/ 7 h 85"/>
              <a:gd name="T40" fmla="*/ 58 w 81"/>
              <a:gd name="T41" fmla="*/ 3 h 85"/>
              <a:gd name="T42" fmla="*/ 58 w 81"/>
              <a:gd name="T43" fmla="*/ 3 h 85"/>
              <a:gd name="T44" fmla="*/ 50 w 81"/>
              <a:gd name="T45" fmla="*/ 0 h 85"/>
              <a:gd name="T46" fmla="*/ 46 w 81"/>
              <a:gd name="T47" fmla="*/ 7 h 85"/>
              <a:gd name="T48" fmla="*/ 31 w 81"/>
              <a:gd name="T49" fmla="*/ 19 h 85"/>
              <a:gd name="T50" fmla="*/ 11 w 81"/>
              <a:gd name="T51" fmla="*/ 35 h 85"/>
              <a:gd name="T52" fmla="*/ 15 w 81"/>
              <a:gd name="T53" fmla="*/ 50 h 85"/>
              <a:gd name="T54" fmla="*/ 15 w 81"/>
              <a:gd name="T55" fmla="*/ 58 h 85"/>
              <a:gd name="T56" fmla="*/ 11 w 81"/>
              <a:gd name="T57" fmla="*/ 15 h 85"/>
              <a:gd name="T58" fmla="*/ 11 w 81"/>
              <a:gd name="T59" fmla="*/ 35 h 85"/>
              <a:gd name="T60" fmla="*/ 54 w 81"/>
              <a:gd name="T61" fmla="*/ 62 h 85"/>
              <a:gd name="T62" fmla="*/ 46 w 81"/>
              <a:gd name="T63" fmla="*/ 54 h 85"/>
              <a:gd name="T64" fmla="*/ 58 w 81"/>
              <a:gd name="T65" fmla="*/ 54 h 85"/>
              <a:gd name="T66" fmla="*/ 54 w 81"/>
              <a:gd name="T67" fmla="*/ 62 h 85"/>
              <a:gd name="T68" fmla="*/ 54 w 81"/>
              <a:gd name="T69" fmla="*/ 42 h 85"/>
              <a:gd name="T70" fmla="*/ 46 w 81"/>
              <a:gd name="T71" fmla="*/ 42 h 85"/>
              <a:gd name="T72" fmla="*/ 35 w 81"/>
              <a:gd name="T73" fmla="*/ 54 h 85"/>
              <a:gd name="T74" fmla="*/ 27 w 81"/>
              <a:gd name="T75" fmla="*/ 62 h 85"/>
              <a:gd name="T76" fmla="*/ 31 w 81"/>
              <a:gd name="T77" fmla="*/ 70 h 85"/>
              <a:gd name="T78" fmla="*/ 42 w 81"/>
              <a:gd name="T79" fmla="*/ 62 h 85"/>
              <a:gd name="T80" fmla="*/ 46 w 81"/>
              <a:gd name="T81" fmla="*/ 70 h 85"/>
              <a:gd name="T82" fmla="*/ 19 w 81"/>
              <a:gd name="T83" fmla="*/ 77 h 85"/>
              <a:gd name="T84" fmla="*/ 27 w 81"/>
              <a:gd name="T85" fmla="*/ 85 h 85"/>
              <a:gd name="T86" fmla="*/ 54 w 81"/>
              <a:gd name="T87" fmla="*/ 77 h 85"/>
              <a:gd name="T88" fmla="*/ 77 w 81"/>
              <a:gd name="T89" fmla="*/ 85 h 85"/>
              <a:gd name="T90" fmla="*/ 81 w 81"/>
              <a:gd name="T91" fmla="*/ 73 h 85"/>
              <a:gd name="T92" fmla="*/ 62 w 81"/>
              <a:gd name="T93" fmla="*/ 70 h 85"/>
              <a:gd name="T94" fmla="*/ 70 w 81"/>
              <a:gd name="T95" fmla="*/ 50 h 85"/>
              <a:gd name="T96" fmla="*/ 74 w 81"/>
              <a:gd name="T97" fmla="*/ 50 h 85"/>
              <a:gd name="T98" fmla="*/ 74 w 81"/>
              <a:gd name="T99" fmla="*/ 50 h 85"/>
              <a:gd name="T100" fmla="*/ 77 w 81"/>
              <a:gd name="T101" fmla="*/ 46 h 85"/>
              <a:gd name="T102" fmla="*/ 81 w 81"/>
              <a:gd name="T103" fmla="*/ 42 h 85"/>
              <a:gd name="T104" fmla="*/ 62 w 81"/>
              <a:gd name="T105" fmla="*/ 35 h 85"/>
              <a:gd name="T106" fmla="*/ 58 w 81"/>
              <a:gd name="T107" fmla="*/ 35 h 85"/>
              <a:gd name="T108" fmla="*/ 54 w 81"/>
              <a:gd name="T109" fmla="*/ 38 h 85"/>
              <a:gd name="T110" fmla="*/ 54 w 81"/>
              <a:gd name="T111" fmla="*/ 38 h 85"/>
              <a:gd name="T112" fmla="*/ 70 w 81"/>
              <a:gd name="T113" fmla="*/ 46 h 85"/>
              <a:gd name="T114" fmla="*/ 54 w 81"/>
              <a:gd name="T115" fmla="*/ 46 h 85"/>
              <a:gd name="T116" fmla="*/ 54 w 81"/>
              <a:gd name="T117" fmla="*/ 4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" h="85">
                <a:moveTo>
                  <a:pt x="31" y="19"/>
                </a:moveTo>
                <a:lnTo>
                  <a:pt x="46" y="19"/>
                </a:lnTo>
                <a:lnTo>
                  <a:pt x="46" y="23"/>
                </a:lnTo>
                <a:lnTo>
                  <a:pt x="27" y="23"/>
                </a:lnTo>
                <a:lnTo>
                  <a:pt x="27" y="35"/>
                </a:lnTo>
                <a:lnTo>
                  <a:pt x="39" y="35"/>
                </a:lnTo>
                <a:lnTo>
                  <a:pt x="39" y="35"/>
                </a:lnTo>
                <a:lnTo>
                  <a:pt x="27" y="42"/>
                </a:lnTo>
                <a:lnTo>
                  <a:pt x="27" y="42"/>
                </a:lnTo>
                <a:lnTo>
                  <a:pt x="23" y="38"/>
                </a:lnTo>
                <a:lnTo>
                  <a:pt x="23" y="38"/>
                </a:lnTo>
                <a:lnTo>
                  <a:pt x="23" y="35"/>
                </a:lnTo>
                <a:lnTo>
                  <a:pt x="27" y="3"/>
                </a:lnTo>
                <a:lnTo>
                  <a:pt x="0" y="3"/>
                </a:lnTo>
                <a:lnTo>
                  <a:pt x="0" y="85"/>
                </a:lnTo>
                <a:lnTo>
                  <a:pt x="11" y="85"/>
                </a:lnTo>
                <a:lnTo>
                  <a:pt x="11" y="62"/>
                </a:lnTo>
                <a:lnTo>
                  <a:pt x="11" y="62"/>
                </a:lnTo>
                <a:lnTo>
                  <a:pt x="11" y="70"/>
                </a:lnTo>
                <a:lnTo>
                  <a:pt x="11" y="70"/>
                </a:lnTo>
                <a:lnTo>
                  <a:pt x="19" y="66"/>
                </a:lnTo>
                <a:lnTo>
                  <a:pt x="23" y="62"/>
                </a:lnTo>
                <a:lnTo>
                  <a:pt x="27" y="54"/>
                </a:lnTo>
                <a:lnTo>
                  <a:pt x="27" y="46"/>
                </a:lnTo>
                <a:lnTo>
                  <a:pt x="27" y="46"/>
                </a:lnTo>
                <a:lnTo>
                  <a:pt x="27" y="46"/>
                </a:lnTo>
                <a:lnTo>
                  <a:pt x="27" y="46"/>
                </a:lnTo>
                <a:lnTo>
                  <a:pt x="31" y="50"/>
                </a:lnTo>
                <a:lnTo>
                  <a:pt x="31" y="50"/>
                </a:lnTo>
                <a:lnTo>
                  <a:pt x="46" y="38"/>
                </a:lnTo>
                <a:lnTo>
                  <a:pt x="46" y="38"/>
                </a:lnTo>
                <a:lnTo>
                  <a:pt x="42" y="35"/>
                </a:lnTo>
                <a:lnTo>
                  <a:pt x="81" y="35"/>
                </a:lnTo>
                <a:lnTo>
                  <a:pt x="81" y="23"/>
                </a:lnTo>
                <a:lnTo>
                  <a:pt x="58" y="23"/>
                </a:lnTo>
                <a:lnTo>
                  <a:pt x="58" y="19"/>
                </a:lnTo>
                <a:lnTo>
                  <a:pt x="77" y="19"/>
                </a:lnTo>
                <a:lnTo>
                  <a:pt x="77" y="7"/>
                </a:lnTo>
                <a:lnTo>
                  <a:pt x="58" y="7"/>
                </a:lnTo>
                <a:lnTo>
                  <a:pt x="58" y="7"/>
                </a:lnTo>
                <a:lnTo>
                  <a:pt x="58" y="7"/>
                </a:lnTo>
                <a:lnTo>
                  <a:pt x="58" y="3"/>
                </a:lnTo>
                <a:lnTo>
                  <a:pt x="58" y="3"/>
                </a:lnTo>
                <a:lnTo>
                  <a:pt x="58" y="3"/>
                </a:lnTo>
                <a:lnTo>
                  <a:pt x="58" y="3"/>
                </a:lnTo>
                <a:lnTo>
                  <a:pt x="50" y="0"/>
                </a:lnTo>
                <a:lnTo>
                  <a:pt x="46" y="0"/>
                </a:lnTo>
                <a:lnTo>
                  <a:pt x="46" y="7"/>
                </a:lnTo>
                <a:lnTo>
                  <a:pt x="31" y="7"/>
                </a:lnTo>
                <a:lnTo>
                  <a:pt x="31" y="19"/>
                </a:lnTo>
                <a:lnTo>
                  <a:pt x="31" y="19"/>
                </a:lnTo>
                <a:close/>
                <a:moveTo>
                  <a:pt x="11" y="35"/>
                </a:moveTo>
                <a:lnTo>
                  <a:pt x="11" y="35"/>
                </a:lnTo>
                <a:lnTo>
                  <a:pt x="15" y="50"/>
                </a:lnTo>
                <a:lnTo>
                  <a:pt x="15" y="50"/>
                </a:lnTo>
                <a:lnTo>
                  <a:pt x="15" y="58"/>
                </a:lnTo>
                <a:lnTo>
                  <a:pt x="11" y="58"/>
                </a:lnTo>
                <a:lnTo>
                  <a:pt x="11" y="15"/>
                </a:lnTo>
                <a:lnTo>
                  <a:pt x="15" y="15"/>
                </a:lnTo>
                <a:lnTo>
                  <a:pt x="11" y="35"/>
                </a:lnTo>
                <a:lnTo>
                  <a:pt x="11" y="35"/>
                </a:lnTo>
                <a:close/>
                <a:moveTo>
                  <a:pt x="54" y="62"/>
                </a:moveTo>
                <a:lnTo>
                  <a:pt x="54" y="62"/>
                </a:lnTo>
                <a:lnTo>
                  <a:pt x="46" y="54"/>
                </a:lnTo>
                <a:lnTo>
                  <a:pt x="58" y="54"/>
                </a:lnTo>
                <a:lnTo>
                  <a:pt x="58" y="54"/>
                </a:lnTo>
                <a:lnTo>
                  <a:pt x="54" y="62"/>
                </a:lnTo>
                <a:lnTo>
                  <a:pt x="54" y="62"/>
                </a:lnTo>
                <a:lnTo>
                  <a:pt x="54" y="62"/>
                </a:lnTo>
                <a:close/>
                <a:moveTo>
                  <a:pt x="54" y="42"/>
                </a:moveTo>
                <a:lnTo>
                  <a:pt x="54" y="42"/>
                </a:lnTo>
                <a:lnTo>
                  <a:pt x="46" y="42"/>
                </a:lnTo>
                <a:lnTo>
                  <a:pt x="46" y="42"/>
                </a:lnTo>
                <a:lnTo>
                  <a:pt x="35" y="54"/>
                </a:lnTo>
                <a:lnTo>
                  <a:pt x="27" y="62"/>
                </a:lnTo>
                <a:lnTo>
                  <a:pt x="27" y="62"/>
                </a:lnTo>
                <a:lnTo>
                  <a:pt x="31" y="70"/>
                </a:lnTo>
                <a:lnTo>
                  <a:pt x="31" y="70"/>
                </a:lnTo>
                <a:lnTo>
                  <a:pt x="42" y="62"/>
                </a:lnTo>
                <a:lnTo>
                  <a:pt x="42" y="62"/>
                </a:lnTo>
                <a:lnTo>
                  <a:pt x="46" y="70"/>
                </a:lnTo>
                <a:lnTo>
                  <a:pt x="46" y="70"/>
                </a:lnTo>
                <a:lnTo>
                  <a:pt x="35" y="73"/>
                </a:lnTo>
                <a:lnTo>
                  <a:pt x="19" y="77"/>
                </a:lnTo>
                <a:lnTo>
                  <a:pt x="19" y="77"/>
                </a:lnTo>
                <a:lnTo>
                  <a:pt x="27" y="85"/>
                </a:lnTo>
                <a:lnTo>
                  <a:pt x="27" y="85"/>
                </a:lnTo>
                <a:lnTo>
                  <a:pt x="54" y="77"/>
                </a:lnTo>
                <a:lnTo>
                  <a:pt x="54" y="77"/>
                </a:lnTo>
                <a:lnTo>
                  <a:pt x="77" y="85"/>
                </a:lnTo>
                <a:lnTo>
                  <a:pt x="77" y="85"/>
                </a:lnTo>
                <a:lnTo>
                  <a:pt x="81" y="73"/>
                </a:lnTo>
                <a:lnTo>
                  <a:pt x="81" y="73"/>
                </a:lnTo>
                <a:lnTo>
                  <a:pt x="62" y="70"/>
                </a:lnTo>
                <a:lnTo>
                  <a:pt x="62" y="70"/>
                </a:lnTo>
                <a:lnTo>
                  <a:pt x="70" y="50"/>
                </a:lnTo>
                <a:lnTo>
                  <a:pt x="70" y="50"/>
                </a:lnTo>
                <a:lnTo>
                  <a:pt x="74" y="50"/>
                </a:lnTo>
                <a:lnTo>
                  <a:pt x="74" y="50"/>
                </a:lnTo>
                <a:lnTo>
                  <a:pt x="74" y="50"/>
                </a:lnTo>
                <a:lnTo>
                  <a:pt x="74" y="50"/>
                </a:lnTo>
                <a:lnTo>
                  <a:pt x="77" y="46"/>
                </a:lnTo>
                <a:lnTo>
                  <a:pt x="77" y="46"/>
                </a:lnTo>
                <a:lnTo>
                  <a:pt x="81" y="42"/>
                </a:lnTo>
                <a:lnTo>
                  <a:pt x="81" y="42"/>
                </a:lnTo>
                <a:lnTo>
                  <a:pt x="62" y="35"/>
                </a:lnTo>
                <a:lnTo>
                  <a:pt x="62" y="35"/>
                </a:lnTo>
                <a:lnTo>
                  <a:pt x="58" y="35"/>
                </a:lnTo>
                <a:lnTo>
                  <a:pt x="58" y="35"/>
                </a:lnTo>
                <a:lnTo>
                  <a:pt x="54" y="38"/>
                </a:lnTo>
                <a:lnTo>
                  <a:pt x="54" y="38"/>
                </a:lnTo>
                <a:lnTo>
                  <a:pt x="54" y="38"/>
                </a:lnTo>
                <a:lnTo>
                  <a:pt x="54" y="38"/>
                </a:lnTo>
                <a:lnTo>
                  <a:pt x="70" y="46"/>
                </a:lnTo>
                <a:lnTo>
                  <a:pt x="54" y="46"/>
                </a:lnTo>
                <a:lnTo>
                  <a:pt x="54" y="46"/>
                </a:lnTo>
                <a:lnTo>
                  <a:pt x="54" y="42"/>
                </a:lnTo>
                <a:lnTo>
                  <a:pt x="54" y="42"/>
                </a:lnTo>
                <a:lnTo>
                  <a:pt x="54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/>
          </p:cNvSpPr>
          <p:nvPr/>
        </p:nvSpPr>
        <p:spPr bwMode="auto">
          <a:xfrm>
            <a:off x="9409523" y="4618320"/>
            <a:ext cx="130175" cy="134938"/>
          </a:xfrm>
          <a:custGeom>
            <a:avLst/>
            <a:gdLst>
              <a:gd name="T0" fmla="*/ 47 w 82"/>
              <a:gd name="T1" fmla="*/ 11 h 85"/>
              <a:gd name="T2" fmla="*/ 47 w 82"/>
              <a:gd name="T3" fmla="*/ 11 h 85"/>
              <a:gd name="T4" fmla="*/ 47 w 82"/>
              <a:gd name="T5" fmla="*/ 7 h 85"/>
              <a:gd name="T6" fmla="*/ 47 w 82"/>
              <a:gd name="T7" fmla="*/ 7 h 85"/>
              <a:gd name="T8" fmla="*/ 47 w 82"/>
              <a:gd name="T9" fmla="*/ 0 h 85"/>
              <a:gd name="T10" fmla="*/ 47 w 82"/>
              <a:gd name="T11" fmla="*/ 0 h 85"/>
              <a:gd name="T12" fmla="*/ 39 w 82"/>
              <a:gd name="T13" fmla="*/ 3 h 85"/>
              <a:gd name="T14" fmla="*/ 39 w 82"/>
              <a:gd name="T15" fmla="*/ 3 h 85"/>
              <a:gd name="T16" fmla="*/ 31 w 82"/>
              <a:gd name="T17" fmla="*/ 3 h 85"/>
              <a:gd name="T18" fmla="*/ 31 w 82"/>
              <a:gd name="T19" fmla="*/ 3 h 85"/>
              <a:gd name="T20" fmla="*/ 35 w 82"/>
              <a:gd name="T21" fmla="*/ 15 h 85"/>
              <a:gd name="T22" fmla="*/ 0 w 82"/>
              <a:gd name="T23" fmla="*/ 15 h 85"/>
              <a:gd name="T24" fmla="*/ 0 w 82"/>
              <a:gd name="T25" fmla="*/ 27 h 85"/>
              <a:gd name="T26" fmla="*/ 35 w 82"/>
              <a:gd name="T27" fmla="*/ 27 h 85"/>
              <a:gd name="T28" fmla="*/ 35 w 82"/>
              <a:gd name="T29" fmla="*/ 35 h 85"/>
              <a:gd name="T30" fmla="*/ 12 w 82"/>
              <a:gd name="T31" fmla="*/ 35 h 85"/>
              <a:gd name="T32" fmla="*/ 12 w 82"/>
              <a:gd name="T33" fmla="*/ 77 h 85"/>
              <a:gd name="T34" fmla="*/ 23 w 82"/>
              <a:gd name="T35" fmla="*/ 77 h 85"/>
              <a:gd name="T36" fmla="*/ 23 w 82"/>
              <a:gd name="T37" fmla="*/ 46 h 85"/>
              <a:gd name="T38" fmla="*/ 35 w 82"/>
              <a:gd name="T39" fmla="*/ 46 h 85"/>
              <a:gd name="T40" fmla="*/ 35 w 82"/>
              <a:gd name="T41" fmla="*/ 85 h 85"/>
              <a:gd name="T42" fmla="*/ 47 w 82"/>
              <a:gd name="T43" fmla="*/ 85 h 85"/>
              <a:gd name="T44" fmla="*/ 47 w 82"/>
              <a:gd name="T45" fmla="*/ 46 h 85"/>
              <a:gd name="T46" fmla="*/ 58 w 82"/>
              <a:gd name="T47" fmla="*/ 46 h 85"/>
              <a:gd name="T48" fmla="*/ 58 w 82"/>
              <a:gd name="T49" fmla="*/ 62 h 85"/>
              <a:gd name="T50" fmla="*/ 58 w 82"/>
              <a:gd name="T51" fmla="*/ 62 h 85"/>
              <a:gd name="T52" fmla="*/ 58 w 82"/>
              <a:gd name="T53" fmla="*/ 66 h 85"/>
              <a:gd name="T54" fmla="*/ 50 w 82"/>
              <a:gd name="T55" fmla="*/ 66 h 85"/>
              <a:gd name="T56" fmla="*/ 50 w 82"/>
              <a:gd name="T57" fmla="*/ 66 h 85"/>
              <a:gd name="T58" fmla="*/ 54 w 82"/>
              <a:gd name="T59" fmla="*/ 77 h 85"/>
              <a:gd name="T60" fmla="*/ 54 w 82"/>
              <a:gd name="T61" fmla="*/ 77 h 85"/>
              <a:gd name="T62" fmla="*/ 66 w 82"/>
              <a:gd name="T63" fmla="*/ 77 h 85"/>
              <a:gd name="T64" fmla="*/ 70 w 82"/>
              <a:gd name="T65" fmla="*/ 73 h 85"/>
              <a:gd name="T66" fmla="*/ 70 w 82"/>
              <a:gd name="T67" fmla="*/ 70 h 85"/>
              <a:gd name="T68" fmla="*/ 70 w 82"/>
              <a:gd name="T69" fmla="*/ 35 h 85"/>
              <a:gd name="T70" fmla="*/ 47 w 82"/>
              <a:gd name="T71" fmla="*/ 35 h 85"/>
              <a:gd name="T72" fmla="*/ 47 w 82"/>
              <a:gd name="T73" fmla="*/ 27 h 85"/>
              <a:gd name="T74" fmla="*/ 82 w 82"/>
              <a:gd name="T75" fmla="*/ 27 h 85"/>
              <a:gd name="T76" fmla="*/ 82 w 82"/>
              <a:gd name="T77" fmla="*/ 15 h 85"/>
              <a:gd name="T78" fmla="*/ 39 w 82"/>
              <a:gd name="T79" fmla="*/ 15 h 85"/>
              <a:gd name="T80" fmla="*/ 39 w 82"/>
              <a:gd name="T81" fmla="*/ 15 h 85"/>
              <a:gd name="T82" fmla="*/ 47 w 82"/>
              <a:gd name="T83" fmla="*/ 11 h 85"/>
              <a:gd name="T84" fmla="*/ 47 w 82"/>
              <a:gd name="T85" fmla="*/ 11 h 85"/>
              <a:gd name="T86" fmla="*/ 47 w 82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5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7" y="0"/>
                </a:lnTo>
                <a:lnTo>
                  <a:pt x="47" y="0"/>
                </a:lnTo>
                <a:lnTo>
                  <a:pt x="39" y="3"/>
                </a:lnTo>
                <a:lnTo>
                  <a:pt x="39" y="3"/>
                </a:lnTo>
                <a:lnTo>
                  <a:pt x="31" y="3"/>
                </a:lnTo>
                <a:lnTo>
                  <a:pt x="31" y="3"/>
                </a:lnTo>
                <a:lnTo>
                  <a:pt x="35" y="15"/>
                </a:lnTo>
                <a:lnTo>
                  <a:pt x="0" y="15"/>
                </a:lnTo>
                <a:lnTo>
                  <a:pt x="0" y="27"/>
                </a:lnTo>
                <a:lnTo>
                  <a:pt x="35" y="27"/>
                </a:lnTo>
                <a:lnTo>
                  <a:pt x="35" y="35"/>
                </a:lnTo>
                <a:lnTo>
                  <a:pt x="12" y="35"/>
                </a:lnTo>
                <a:lnTo>
                  <a:pt x="12" y="77"/>
                </a:lnTo>
                <a:lnTo>
                  <a:pt x="23" y="77"/>
                </a:lnTo>
                <a:lnTo>
                  <a:pt x="23" y="46"/>
                </a:lnTo>
                <a:lnTo>
                  <a:pt x="35" y="46"/>
                </a:lnTo>
                <a:lnTo>
                  <a:pt x="35" y="85"/>
                </a:lnTo>
                <a:lnTo>
                  <a:pt x="47" y="85"/>
                </a:lnTo>
                <a:lnTo>
                  <a:pt x="47" y="46"/>
                </a:lnTo>
                <a:lnTo>
                  <a:pt x="58" y="46"/>
                </a:lnTo>
                <a:lnTo>
                  <a:pt x="58" y="62"/>
                </a:lnTo>
                <a:lnTo>
                  <a:pt x="58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4" y="77"/>
                </a:lnTo>
                <a:lnTo>
                  <a:pt x="54" y="77"/>
                </a:lnTo>
                <a:lnTo>
                  <a:pt x="66" y="77"/>
                </a:lnTo>
                <a:lnTo>
                  <a:pt x="70" y="73"/>
                </a:lnTo>
                <a:lnTo>
                  <a:pt x="70" y="70"/>
                </a:lnTo>
                <a:lnTo>
                  <a:pt x="70" y="35"/>
                </a:lnTo>
                <a:lnTo>
                  <a:pt x="47" y="35"/>
                </a:lnTo>
                <a:lnTo>
                  <a:pt x="47" y="27"/>
                </a:lnTo>
                <a:lnTo>
                  <a:pt x="82" y="27"/>
                </a:lnTo>
                <a:lnTo>
                  <a:pt x="82" y="15"/>
                </a:lnTo>
                <a:lnTo>
                  <a:pt x="39" y="15"/>
                </a:lnTo>
                <a:lnTo>
                  <a:pt x="39" y="15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 noEditPoints="1"/>
          </p:cNvSpPr>
          <p:nvPr/>
        </p:nvSpPr>
        <p:spPr bwMode="auto">
          <a:xfrm>
            <a:off x="9755598" y="4346858"/>
            <a:ext cx="128588" cy="134938"/>
          </a:xfrm>
          <a:custGeom>
            <a:avLst/>
            <a:gdLst>
              <a:gd name="T0" fmla="*/ 34 w 81"/>
              <a:gd name="T1" fmla="*/ 23 h 85"/>
              <a:gd name="T2" fmla="*/ 46 w 81"/>
              <a:gd name="T3" fmla="*/ 19 h 85"/>
              <a:gd name="T4" fmla="*/ 62 w 81"/>
              <a:gd name="T5" fmla="*/ 23 h 85"/>
              <a:gd name="T6" fmla="*/ 81 w 81"/>
              <a:gd name="T7" fmla="*/ 19 h 85"/>
              <a:gd name="T8" fmla="*/ 62 w 81"/>
              <a:gd name="T9" fmla="*/ 11 h 85"/>
              <a:gd name="T10" fmla="*/ 62 w 81"/>
              <a:gd name="T11" fmla="*/ 7 h 85"/>
              <a:gd name="T12" fmla="*/ 62 w 81"/>
              <a:gd name="T13" fmla="*/ 4 h 85"/>
              <a:gd name="T14" fmla="*/ 62 w 81"/>
              <a:gd name="T15" fmla="*/ 0 h 85"/>
              <a:gd name="T16" fmla="*/ 58 w 81"/>
              <a:gd name="T17" fmla="*/ 0 h 85"/>
              <a:gd name="T18" fmla="*/ 46 w 81"/>
              <a:gd name="T19" fmla="*/ 11 h 85"/>
              <a:gd name="T20" fmla="*/ 34 w 81"/>
              <a:gd name="T21" fmla="*/ 7 h 85"/>
              <a:gd name="T22" fmla="*/ 34 w 81"/>
              <a:gd name="T23" fmla="*/ 4 h 85"/>
              <a:gd name="T24" fmla="*/ 34 w 81"/>
              <a:gd name="T25" fmla="*/ 0 h 85"/>
              <a:gd name="T26" fmla="*/ 34 w 81"/>
              <a:gd name="T27" fmla="*/ 0 h 85"/>
              <a:gd name="T28" fmla="*/ 23 w 81"/>
              <a:gd name="T29" fmla="*/ 0 h 85"/>
              <a:gd name="T30" fmla="*/ 3 w 81"/>
              <a:gd name="T31" fmla="*/ 11 h 85"/>
              <a:gd name="T32" fmla="*/ 23 w 81"/>
              <a:gd name="T33" fmla="*/ 19 h 85"/>
              <a:gd name="T34" fmla="*/ 23 w 81"/>
              <a:gd name="T35" fmla="*/ 23 h 85"/>
              <a:gd name="T36" fmla="*/ 3 w 81"/>
              <a:gd name="T37" fmla="*/ 46 h 85"/>
              <a:gd name="T38" fmla="*/ 27 w 81"/>
              <a:gd name="T39" fmla="*/ 54 h 85"/>
              <a:gd name="T40" fmla="*/ 23 w 81"/>
              <a:gd name="T41" fmla="*/ 62 h 85"/>
              <a:gd name="T42" fmla="*/ 0 w 81"/>
              <a:gd name="T43" fmla="*/ 77 h 85"/>
              <a:gd name="T44" fmla="*/ 7 w 81"/>
              <a:gd name="T45" fmla="*/ 85 h 85"/>
              <a:gd name="T46" fmla="*/ 19 w 81"/>
              <a:gd name="T47" fmla="*/ 81 h 85"/>
              <a:gd name="T48" fmla="*/ 34 w 81"/>
              <a:gd name="T49" fmla="*/ 66 h 85"/>
              <a:gd name="T50" fmla="*/ 42 w 81"/>
              <a:gd name="T51" fmla="*/ 54 h 85"/>
              <a:gd name="T52" fmla="*/ 42 w 81"/>
              <a:gd name="T53" fmla="*/ 73 h 85"/>
              <a:gd name="T54" fmla="*/ 50 w 81"/>
              <a:gd name="T55" fmla="*/ 81 h 85"/>
              <a:gd name="T56" fmla="*/ 69 w 81"/>
              <a:gd name="T57" fmla="*/ 81 h 85"/>
              <a:gd name="T58" fmla="*/ 77 w 81"/>
              <a:gd name="T59" fmla="*/ 81 h 85"/>
              <a:gd name="T60" fmla="*/ 81 w 81"/>
              <a:gd name="T61" fmla="*/ 66 h 85"/>
              <a:gd name="T62" fmla="*/ 81 w 81"/>
              <a:gd name="T63" fmla="*/ 66 h 85"/>
              <a:gd name="T64" fmla="*/ 69 w 81"/>
              <a:gd name="T65" fmla="*/ 62 h 85"/>
              <a:gd name="T66" fmla="*/ 66 w 81"/>
              <a:gd name="T67" fmla="*/ 73 h 85"/>
              <a:gd name="T68" fmla="*/ 58 w 81"/>
              <a:gd name="T69" fmla="*/ 73 h 85"/>
              <a:gd name="T70" fmla="*/ 54 w 81"/>
              <a:gd name="T71" fmla="*/ 54 h 85"/>
              <a:gd name="T72" fmla="*/ 81 w 81"/>
              <a:gd name="T73" fmla="*/ 46 h 85"/>
              <a:gd name="T74" fmla="*/ 42 w 81"/>
              <a:gd name="T75" fmla="*/ 46 h 85"/>
              <a:gd name="T76" fmla="*/ 73 w 81"/>
              <a:gd name="T77" fmla="*/ 39 h 85"/>
              <a:gd name="T78" fmla="*/ 11 w 81"/>
              <a:gd name="T79" fmla="*/ 27 h 85"/>
              <a:gd name="T80" fmla="*/ 31 w 81"/>
              <a:gd name="T81" fmla="*/ 39 h 85"/>
              <a:gd name="T82" fmla="*/ 31 w 81"/>
              <a:gd name="T83" fmla="*/ 46 h 85"/>
              <a:gd name="T84" fmla="*/ 31 w 81"/>
              <a:gd name="T85" fmla="*/ 46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1" h="85">
                <a:moveTo>
                  <a:pt x="23" y="23"/>
                </a:moveTo>
                <a:lnTo>
                  <a:pt x="34" y="23"/>
                </a:lnTo>
                <a:lnTo>
                  <a:pt x="34" y="19"/>
                </a:lnTo>
                <a:lnTo>
                  <a:pt x="46" y="19"/>
                </a:lnTo>
                <a:lnTo>
                  <a:pt x="46" y="23"/>
                </a:lnTo>
                <a:lnTo>
                  <a:pt x="62" y="23"/>
                </a:lnTo>
                <a:lnTo>
                  <a:pt x="62" y="19"/>
                </a:lnTo>
                <a:lnTo>
                  <a:pt x="81" y="19"/>
                </a:lnTo>
                <a:lnTo>
                  <a:pt x="81" y="11"/>
                </a:lnTo>
                <a:lnTo>
                  <a:pt x="62" y="11"/>
                </a:lnTo>
                <a:lnTo>
                  <a:pt x="62" y="7"/>
                </a:lnTo>
                <a:lnTo>
                  <a:pt x="62" y="7"/>
                </a:lnTo>
                <a:lnTo>
                  <a:pt x="62" y="4"/>
                </a:lnTo>
                <a:lnTo>
                  <a:pt x="62" y="4"/>
                </a:lnTo>
                <a:lnTo>
                  <a:pt x="62" y="0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lnTo>
                  <a:pt x="46" y="0"/>
                </a:lnTo>
                <a:lnTo>
                  <a:pt x="46" y="11"/>
                </a:lnTo>
                <a:lnTo>
                  <a:pt x="34" y="11"/>
                </a:lnTo>
                <a:lnTo>
                  <a:pt x="34" y="7"/>
                </a:lnTo>
                <a:lnTo>
                  <a:pt x="34" y="7"/>
                </a:lnTo>
                <a:lnTo>
                  <a:pt x="34" y="4"/>
                </a:lnTo>
                <a:lnTo>
                  <a:pt x="34" y="4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23" y="0"/>
                </a:lnTo>
                <a:lnTo>
                  <a:pt x="23" y="11"/>
                </a:lnTo>
                <a:lnTo>
                  <a:pt x="3" y="11"/>
                </a:lnTo>
                <a:lnTo>
                  <a:pt x="3" y="19"/>
                </a:lnTo>
                <a:lnTo>
                  <a:pt x="23" y="19"/>
                </a:lnTo>
                <a:lnTo>
                  <a:pt x="23" y="23"/>
                </a:lnTo>
                <a:lnTo>
                  <a:pt x="23" y="23"/>
                </a:lnTo>
                <a:close/>
                <a:moveTo>
                  <a:pt x="31" y="46"/>
                </a:moveTo>
                <a:lnTo>
                  <a:pt x="3" y="46"/>
                </a:lnTo>
                <a:lnTo>
                  <a:pt x="3" y="54"/>
                </a:lnTo>
                <a:lnTo>
                  <a:pt x="27" y="54"/>
                </a:lnTo>
                <a:lnTo>
                  <a:pt x="27" y="54"/>
                </a:lnTo>
                <a:lnTo>
                  <a:pt x="23" y="62"/>
                </a:lnTo>
                <a:lnTo>
                  <a:pt x="19" y="66"/>
                </a:lnTo>
                <a:lnTo>
                  <a:pt x="0" y="77"/>
                </a:lnTo>
                <a:lnTo>
                  <a:pt x="0" y="77"/>
                </a:lnTo>
                <a:lnTo>
                  <a:pt x="7" y="85"/>
                </a:lnTo>
                <a:lnTo>
                  <a:pt x="7" y="85"/>
                </a:lnTo>
                <a:lnTo>
                  <a:pt x="19" y="81"/>
                </a:lnTo>
                <a:lnTo>
                  <a:pt x="31" y="73"/>
                </a:lnTo>
                <a:lnTo>
                  <a:pt x="34" y="66"/>
                </a:lnTo>
                <a:lnTo>
                  <a:pt x="38" y="54"/>
                </a:lnTo>
                <a:lnTo>
                  <a:pt x="42" y="54"/>
                </a:lnTo>
                <a:lnTo>
                  <a:pt x="42" y="73"/>
                </a:lnTo>
                <a:lnTo>
                  <a:pt x="42" y="73"/>
                </a:lnTo>
                <a:lnTo>
                  <a:pt x="46" y="81"/>
                </a:lnTo>
                <a:lnTo>
                  <a:pt x="50" y="81"/>
                </a:lnTo>
                <a:lnTo>
                  <a:pt x="69" y="81"/>
                </a:lnTo>
                <a:lnTo>
                  <a:pt x="69" y="81"/>
                </a:lnTo>
                <a:lnTo>
                  <a:pt x="77" y="81"/>
                </a:lnTo>
                <a:lnTo>
                  <a:pt x="77" y="81"/>
                </a:lnTo>
                <a:lnTo>
                  <a:pt x="81" y="66"/>
                </a:lnTo>
                <a:lnTo>
                  <a:pt x="81" y="66"/>
                </a:lnTo>
                <a:lnTo>
                  <a:pt x="81" y="66"/>
                </a:lnTo>
                <a:lnTo>
                  <a:pt x="81" y="66"/>
                </a:lnTo>
                <a:lnTo>
                  <a:pt x="69" y="62"/>
                </a:lnTo>
                <a:lnTo>
                  <a:pt x="69" y="62"/>
                </a:lnTo>
                <a:lnTo>
                  <a:pt x="69" y="70"/>
                </a:lnTo>
                <a:lnTo>
                  <a:pt x="66" y="73"/>
                </a:lnTo>
                <a:lnTo>
                  <a:pt x="58" y="73"/>
                </a:lnTo>
                <a:lnTo>
                  <a:pt x="58" y="73"/>
                </a:lnTo>
                <a:lnTo>
                  <a:pt x="54" y="70"/>
                </a:lnTo>
                <a:lnTo>
                  <a:pt x="54" y="54"/>
                </a:lnTo>
                <a:lnTo>
                  <a:pt x="81" y="54"/>
                </a:lnTo>
                <a:lnTo>
                  <a:pt x="81" y="46"/>
                </a:lnTo>
                <a:lnTo>
                  <a:pt x="42" y="46"/>
                </a:lnTo>
                <a:lnTo>
                  <a:pt x="42" y="46"/>
                </a:lnTo>
                <a:lnTo>
                  <a:pt x="42" y="39"/>
                </a:lnTo>
                <a:lnTo>
                  <a:pt x="73" y="39"/>
                </a:lnTo>
                <a:lnTo>
                  <a:pt x="73" y="27"/>
                </a:lnTo>
                <a:lnTo>
                  <a:pt x="11" y="27"/>
                </a:lnTo>
                <a:lnTo>
                  <a:pt x="11" y="39"/>
                </a:lnTo>
                <a:lnTo>
                  <a:pt x="31" y="39"/>
                </a:lnTo>
                <a:lnTo>
                  <a:pt x="31" y="39"/>
                </a:lnTo>
                <a:lnTo>
                  <a:pt x="31" y="46"/>
                </a:lnTo>
                <a:lnTo>
                  <a:pt x="31" y="46"/>
                </a:lnTo>
                <a:lnTo>
                  <a:pt x="31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4"/>
          <p:cNvSpPr>
            <a:spLocks noEditPoints="1"/>
          </p:cNvSpPr>
          <p:nvPr/>
        </p:nvSpPr>
        <p:spPr bwMode="auto">
          <a:xfrm>
            <a:off x="9896886" y="4346858"/>
            <a:ext cx="134938" cy="134938"/>
          </a:xfrm>
          <a:custGeom>
            <a:avLst/>
            <a:gdLst>
              <a:gd name="T0" fmla="*/ 27 w 85"/>
              <a:gd name="T1" fmla="*/ 11 h 85"/>
              <a:gd name="T2" fmla="*/ 19 w 85"/>
              <a:gd name="T3" fmla="*/ 0 h 85"/>
              <a:gd name="T4" fmla="*/ 8 w 85"/>
              <a:gd name="T5" fmla="*/ 7 h 85"/>
              <a:gd name="T6" fmla="*/ 19 w 85"/>
              <a:gd name="T7" fmla="*/ 19 h 85"/>
              <a:gd name="T8" fmla="*/ 23 w 85"/>
              <a:gd name="T9" fmla="*/ 27 h 85"/>
              <a:gd name="T10" fmla="*/ 35 w 85"/>
              <a:gd name="T11" fmla="*/ 39 h 85"/>
              <a:gd name="T12" fmla="*/ 27 w 85"/>
              <a:gd name="T13" fmla="*/ 73 h 85"/>
              <a:gd name="T14" fmla="*/ 35 w 85"/>
              <a:gd name="T15" fmla="*/ 70 h 85"/>
              <a:gd name="T16" fmla="*/ 43 w 85"/>
              <a:gd name="T17" fmla="*/ 73 h 85"/>
              <a:gd name="T18" fmla="*/ 50 w 85"/>
              <a:gd name="T19" fmla="*/ 73 h 85"/>
              <a:gd name="T20" fmla="*/ 43 w 85"/>
              <a:gd name="T21" fmla="*/ 77 h 85"/>
              <a:gd name="T22" fmla="*/ 43 w 85"/>
              <a:gd name="T23" fmla="*/ 77 h 85"/>
              <a:gd name="T24" fmla="*/ 50 w 85"/>
              <a:gd name="T25" fmla="*/ 85 h 85"/>
              <a:gd name="T26" fmla="*/ 66 w 85"/>
              <a:gd name="T27" fmla="*/ 54 h 85"/>
              <a:gd name="T28" fmla="*/ 74 w 85"/>
              <a:gd name="T29" fmla="*/ 70 h 85"/>
              <a:gd name="T30" fmla="*/ 74 w 85"/>
              <a:gd name="T31" fmla="*/ 73 h 85"/>
              <a:gd name="T32" fmla="*/ 66 w 85"/>
              <a:gd name="T33" fmla="*/ 73 h 85"/>
              <a:gd name="T34" fmla="*/ 70 w 85"/>
              <a:gd name="T35" fmla="*/ 85 h 85"/>
              <a:gd name="T36" fmla="*/ 81 w 85"/>
              <a:gd name="T37" fmla="*/ 81 h 85"/>
              <a:gd name="T38" fmla="*/ 85 w 85"/>
              <a:gd name="T39" fmla="*/ 73 h 85"/>
              <a:gd name="T40" fmla="*/ 58 w 85"/>
              <a:gd name="T41" fmla="*/ 4 h 85"/>
              <a:gd name="T42" fmla="*/ 58 w 85"/>
              <a:gd name="T43" fmla="*/ 50 h 85"/>
              <a:gd name="T44" fmla="*/ 54 w 85"/>
              <a:gd name="T45" fmla="*/ 39 h 85"/>
              <a:gd name="T46" fmla="*/ 43 w 85"/>
              <a:gd name="T47" fmla="*/ 27 h 85"/>
              <a:gd name="T48" fmla="*/ 54 w 85"/>
              <a:gd name="T49" fmla="*/ 15 h 85"/>
              <a:gd name="T50" fmla="*/ 43 w 85"/>
              <a:gd name="T51" fmla="*/ 7 h 85"/>
              <a:gd name="T52" fmla="*/ 46 w 85"/>
              <a:gd name="T53" fmla="*/ 4 h 85"/>
              <a:gd name="T54" fmla="*/ 46 w 85"/>
              <a:gd name="T55" fmla="*/ 4 h 85"/>
              <a:gd name="T56" fmla="*/ 39 w 85"/>
              <a:gd name="T57" fmla="*/ 0 h 85"/>
              <a:gd name="T58" fmla="*/ 35 w 85"/>
              <a:gd name="T59" fmla="*/ 15 h 85"/>
              <a:gd name="T60" fmla="*/ 23 w 85"/>
              <a:gd name="T61" fmla="*/ 27 h 85"/>
              <a:gd name="T62" fmla="*/ 74 w 85"/>
              <a:gd name="T63" fmla="*/ 15 h 85"/>
              <a:gd name="T64" fmla="*/ 66 w 85"/>
              <a:gd name="T65" fmla="*/ 27 h 85"/>
              <a:gd name="T66" fmla="*/ 74 w 85"/>
              <a:gd name="T67" fmla="*/ 15 h 85"/>
              <a:gd name="T68" fmla="*/ 15 w 85"/>
              <a:gd name="T69" fmla="*/ 42 h 85"/>
              <a:gd name="T70" fmla="*/ 23 w 85"/>
              <a:gd name="T71" fmla="*/ 31 h 85"/>
              <a:gd name="T72" fmla="*/ 12 w 85"/>
              <a:gd name="T73" fmla="*/ 19 h 85"/>
              <a:gd name="T74" fmla="*/ 0 w 85"/>
              <a:gd name="T75" fmla="*/ 31 h 85"/>
              <a:gd name="T76" fmla="*/ 15 w 85"/>
              <a:gd name="T77" fmla="*/ 42 h 85"/>
              <a:gd name="T78" fmla="*/ 66 w 85"/>
              <a:gd name="T79" fmla="*/ 46 h 85"/>
              <a:gd name="T80" fmla="*/ 74 w 85"/>
              <a:gd name="T81" fmla="*/ 35 h 85"/>
              <a:gd name="T82" fmla="*/ 66 w 85"/>
              <a:gd name="T83" fmla="*/ 46 h 85"/>
              <a:gd name="T84" fmla="*/ 4 w 85"/>
              <a:gd name="T85" fmla="*/ 73 h 85"/>
              <a:gd name="T86" fmla="*/ 4 w 85"/>
              <a:gd name="T87" fmla="*/ 73 h 85"/>
              <a:gd name="T88" fmla="*/ 15 w 85"/>
              <a:gd name="T89" fmla="*/ 81 h 85"/>
              <a:gd name="T90" fmla="*/ 15 w 85"/>
              <a:gd name="T91" fmla="*/ 81 h 85"/>
              <a:gd name="T92" fmla="*/ 23 w 85"/>
              <a:gd name="T93" fmla="*/ 50 h 85"/>
              <a:gd name="T94" fmla="*/ 15 w 85"/>
              <a:gd name="T95" fmla="*/ 46 h 85"/>
              <a:gd name="T96" fmla="*/ 4 w 85"/>
              <a:gd name="T97" fmla="*/ 73 h 85"/>
              <a:gd name="T98" fmla="*/ 43 w 85"/>
              <a:gd name="T99" fmla="*/ 46 h 85"/>
              <a:gd name="T100" fmla="*/ 35 w 85"/>
              <a:gd name="T101" fmla="*/ 62 h 85"/>
              <a:gd name="T102" fmla="*/ 43 w 85"/>
              <a:gd name="T103" fmla="*/ 46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5" h="85">
                <a:moveTo>
                  <a:pt x="19" y="19"/>
                </a:moveTo>
                <a:lnTo>
                  <a:pt x="27" y="11"/>
                </a:lnTo>
                <a:lnTo>
                  <a:pt x="27" y="11"/>
                </a:lnTo>
                <a:lnTo>
                  <a:pt x="19" y="0"/>
                </a:lnTo>
                <a:lnTo>
                  <a:pt x="8" y="7"/>
                </a:lnTo>
                <a:lnTo>
                  <a:pt x="8" y="7"/>
                </a:lnTo>
                <a:lnTo>
                  <a:pt x="19" y="19"/>
                </a:lnTo>
                <a:lnTo>
                  <a:pt x="19" y="19"/>
                </a:lnTo>
                <a:lnTo>
                  <a:pt x="19" y="19"/>
                </a:lnTo>
                <a:close/>
                <a:moveTo>
                  <a:pt x="23" y="27"/>
                </a:moveTo>
                <a:lnTo>
                  <a:pt x="35" y="27"/>
                </a:lnTo>
                <a:lnTo>
                  <a:pt x="35" y="39"/>
                </a:lnTo>
                <a:lnTo>
                  <a:pt x="27" y="39"/>
                </a:lnTo>
                <a:lnTo>
                  <a:pt x="27" y="73"/>
                </a:lnTo>
                <a:lnTo>
                  <a:pt x="35" y="73"/>
                </a:lnTo>
                <a:lnTo>
                  <a:pt x="35" y="70"/>
                </a:lnTo>
                <a:lnTo>
                  <a:pt x="43" y="70"/>
                </a:lnTo>
                <a:lnTo>
                  <a:pt x="43" y="73"/>
                </a:lnTo>
                <a:lnTo>
                  <a:pt x="50" y="73"/>
                </a:lnTo>
                <a:lnTo>
                  <a:pt x="50" y="73"/>
                </a:lnTo>
                <a:lnTo>
                  <a:pt x="43" y="77"/>
                </a:lnTo>
                <a:lnTo>
                  <a:pt x="43" y="77"/>
                </a:lnTo>
                <a:lnTo>
                  <a:pt x="43" y="77"/>
                </a:lnTo>
                <a:lnTo>
                  <a:pt x="43" y="77"/>
                </a:lnTo>
                <a:lnTo>
                  <a:pt x="50" y="85"/>
                </a:lnTo>
                <a:lnTo>
                  <a:pt x="50" y="85"/>
                </a:lnTo>
                <a:lnTo>
                  <a:pt x="62" y="73"/>
                </a:lnTo>
                <a:lnTo>
                  <a:pt x="66" y="54"/>
                </a:lnTo>
                <a:lnTo>
                  <a:pt x="74" y="54"/>
                </a:lnTo>
                <a:lnTo>
                  <a:pt x="74" y="70"/>
                </a:lnTo>
                <a:lnTo>
                  <a:pt x="74" y="70"/>
                </a:lnTo>
                <a:lnTo>
                  <a:pt x="74" y="73"/>
                </a:lnTo>
                <a:lnTo>
                  <a:pt x="70" y="73"/>
                </a:lnTo>
                <a:lnTo>
                  <a:pt x="66" y="73"/>
                </a:lnTo>
                <a:lnTo>
                  <a:pt x="66" y="73"/>
                </a:lnTo>
                <a:lnTo>
                  <a:pt x="70" y="85"/>
                </a:lnTo>
                <a:lnTo>
                  <a:pt x="70" y="85"/>
                </a:lnTo>
                <a:lnTo>
                  <a:pt x="81" y="81"/>
                </a:lnTo>
                <a:lnTo>
                  <a:pt x="85" y="77"/>
                </a:lnTo>
                <a:lnTo>
                  <a:pt x="85" y="73"/>
                </a:lnTo>
                <a:lnTo>
                  <a:pt x="85" y="4"/>
                </a:lnTo>
                <a:lnTo>
                  <a:pt x="58" y="4"/>
                </a:lnTo>
                <a:lnTo>
                  <a:pt x="58" y="50"/>
                </a:lnTo>
                <a:lnTo>
                  <a:pt x="58" y="50"/>
                </a:lnTo>
                <a:lnTo>
                  <a:pt x="54" y="70"/>
                </a:lnTo>
                <a:lnTo>
                  <a:pt x="54" y="39"/>
                </a:lnTo>
                <a:lnTo>
                  <a:pt x="43" y="39"/>
                </a:lnTo>
                <a:lnTo>
                  <a:pt x="43" y="27"/>
                </a:lnTo>
                <a:lnTo>
                  <a:pt x="54" y="27"/>
                </a:lnTo>
                <a:lnTo>
                  <a:pt x="54" y="15"/>
                </a:lnTo>
                <a:lnTo>
                  <a:pt x="43" y="15"/>
                </a:lnTo>
                <a:lnTo>
                  <a:pt x="43" y="7"/>
                </a:lnTo>
                <a:lnTo>
                  <a:pt x="43" y="7"/>
                </a:lnTo>
                <a:lnTo>
                  <a:pt x="46" y="4"/>
                </a:lnTo>
                <a:lnTo>
                  <a:pt x="46" y="4"/>
                </a:lnTo>
                <a:lnTo>
                  <a:pt x="46" y="4"/>
                </a:lnTo>
                <a:lnTo>
                  <a:pt x="46" y="4"/>
                </a:lnTo>
                <a:lnTo>
                  <a:pt x="39" y="0"/>
                </a:lnTo>
                <a:lnTo>
                  <a:pt x="35" y="0"/>
                </a:lnTo>
                <a:lnTo>
                  <a:pt x="35" y="15"/>
                </a:lnTo>
                <a:lnTo>
                  <a:pt x="23" y="15"/>
                </a:lnTo>
                <a:lnTo>
                  <a:pt x="23" y="27"/>
                </a:lnTo>
                <a:lnTo>
                  <a:pt x="23" y="27"/>
                </a:lnTo>
                <a:close/>
                <a:moveTo>
                  <a:pt x="74" y="15"/>
                </a:moveTo>
                <a:lnTo>
                  <a:pt x="74" y="27"/>
                </a:lnTo>
                <a:lnTo>
                  <a:pt x="66" y="27"/>
                </a:lnTo>
                <a:lnTo>
                  <a:pt x="66" y="15"/>
                </a:lnTo>
                <a:lnTo>
                  <a:pt x="74" y="15"/>
                </a:lnTo>
                <a:lnTo>
                  <a:pt x="74" y="15"/>
                </a:lnTo>
                <a:close/>
                <a:moveTo>
                  <a:pt x="15" y="42"/>
                </a:moveTo>
                <a:lnTo>
                  <a:pt x="15" y="42"/>
                </a:lnTo>
                <a:lnTo>
                  <a:pt x="23" y="31"/>
                </a:lnTo>
                <a:lnTo>
                  <a:pt x="23" y="31"/>
                </a:lnTo>
                <a:lnTo>
                  <a:pt x="12" y="19"/>
                </a:lnTo>
                <a:lnTo>
                  <a:pt x="0" y="31"/>
                </a:lnTo>
                <a:lnTo>
                  <a:pt x="0" y="31"/>
                </a:lnTo>
                <a:lnTo>
                  <a:pt x="15" y="42"/>
                </a:lnTo>
                <a:lnTo>
                  <a:pt x="15" y="42"/>
                </a:lnTo>
                <a:lnTo>
                  <a:pt x="15" y="42"/>
                </a:lnTo>
                <a:close/>
                <a:moveTo>
                  <a:pt x="66" y="46"/>
                </a:moveTo>
                <a:lnTo>
                  <a:pt x="66" y="35"/>
                </a:lnTo>
                <a:lnTo>
                  <a:pt x="74" y="35"/>
                </a:lnTo>
                <a:lnTo>
                  <a:pt x="74" y="46"/>
                </a:lnTo>
                <a:lnTo>
                  <a:pt x="66" y="46"/>
                </a:lnTo>
                <a:lnTo>
                  <a:pt x="66" y="46"/>
                </a:lnTo>
                <a:close/>
                <a:moveTo>
                  <a:pt x="4" y="73"/>
                </a:moveTo>
                <a:lnTo>
                  <a:pt x="4" y="73"/>
                </a:lnTo>
                <a:lnTo>
                  <a:pt x="4" y="73"/>
                </a:lnTo>
                <a:lnTo>
                  <a:pt x="4" y="73"/>
                </a:lnTo>
                <a:lnTo>
                  <a:pt x="15" y="81"/>
                </a:lnTo>
                <a:lnTo>
                  <a:pt x="15" y="81"/>
                </a:lnTo>
                <a:lnTo>
                  <a:pt x="15" y="81"/>
                </a:lnTo>
                <a:lnTo>
                  <a:pt x="15" y="81"/>
                </a:lnTo>
                <a:lnTo>
                  <a:pt x="23" y="50"/>
                </a:lnTo>
                <a:lnTo>
                  <a:pt x="15" y="46"/>
                </a:lnTo>
                <a:lnTo>
                  <a:pt x="15" y="46"/>
                </a:lnTo>
                <a:lnTo>
                  <a:pt x="4" y="73"/>
                </a:lnTo>
                <a:lnTo>
                  <a:pt x="4" y="73"/>
                </a:lnTo>
                <a:lnTo>
                  <a:pt x="4" y="73"/>
                </a:lnTo>
                <a:close/>
                <a:moveTo>
                  <a:pt x="43" y="46"/>
                </a:moveTo>
                <a:lnTo>
                  <a:pt x="43" y="62"/>
                </a:lnTo>
                <a:lnTo>
                  <a:pt x="35" y="62"/>
                </a:lnTo>
                <a:lnTo>
                  <a:pt x="35" y="46"/>
                </a:lnTo>
                <a:lnTo>
                  <a:pt x="43" y="46"/>
                </a:lnTo>
                <a:lnTo>
                  <a:pt x="43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5"/>
          <p:cNvSpPr>
            <a:spLocks/>
          </p:cNvSpPr>
          <p:nvPr/>
        </p:nvSpPr>
        <p:spPr bwMode="auto">
          <a:xfrm>
            <a:off x="10050873" y="4346858"/>
            <a:ext cx="130175" cy="134938"/>
          </a:xfrm>
          <a:custGeom>
            <a:avLst/>
            <a:gdLst>
              <a:gd name="T0" fmla="*/ 50 w 82"/>
              <a:gd name="T1" fmla="*/ 11 h 85"/>
              <a:gd name="T2" fmla="*/ 50 w 82"/>
              <a:gd name="T3" fmla="*/ 11 h 85"/>
              <a:gd name="T4" fmla="*/ 50 w 82"/>
              <a:gd name="T5" fmla="*/ 7 h 85"/>
              <a:gd name="T6" fmla="*/ 50 w 82"/>
              <a:gd name="T7" fmla="*/ 7 h 85"/>
              <a:gd name="T8" fmla="*/ 47 w 82"/>
              <a:gd name="T9" fmla="*/ 0 h 85"/>
              <a:gd name="T10" fmla="*/ 47 w 82"/>
              <a:gd name="T11" fmla="*/ 0 h 85"/>
              <a:gd name="T12" fmla="*/ 39 w 82"/>
              <a:gd name="T13" fmla="*/ 0 h 85"/>
              <a:gd name="T14" fmla="*/ 39 w 82"/>
              <a:gd name="T15" fmla="*/ 0 h 85"/>
              <a:gd name="T16" fmla="*/ 31 w 82"/>
              <a:gd name="T17" fmla="*/ 4 h 85"/>
              <a:gd name="T18" fmla="*/ 31 w 82"/>
              <a:gd name="T19" fmla="*/ 4 h 85"/>
              <a:gd name="T20" fmla="*/ 35 w 82"/>
              <a:gd name="T21" fmla="*/ 11 h 85"/>
              <a:gd name="T22" fmla="*/ 0 w 82"/>
              <a:gd name="T23" fmla="*/ 11 h 85"/>
              <a:gd name="T24" fmla="*/ 0 w 82"/>
              <a:gd name="T25" fmla="*/ 23 h 85"/>
              <a:gd name="T26" fmla="*/ 35 w 82"/>
              <a:gd name="T27" fmla="*/ 23 h 85"/>
              <a:gd name="T28" fmla="*/ 35 w 82"/>
              <a:gd name="T29" fmla="*/ 35 h 85"/>
              <a:gd name="T30" fmla="*/ 12 w 82"/>
              <a:gd name="T31" fmla="*/ 35 h 85"/>
              <a:gd name="T32" fmla="*/ 12 w 82"/>
              <a:gd name="T33" fmla="*/ 73 h 85"/>
              <a:gd name="T34" fmla="*/ 23 w 82"/>
              <a:gd name="T35" fmla="*/ 73 h 85"/>
              <a:gd name="T36" fmla="*/ 23 w 82"/>
              <a:gd name="T37" fmla="*/ 42 h 85"/>
              <a:gd name="T38" fmla="*/ 35 w 82"/>
              <a:gd name="T39" fmla="*/ 42 h 85"/>
              <a:gd name="T40" fmla="*/ 35 w 82"/>
              <a:gd name="T41" fmla="*/ 85 h 85"/>
              <a:gd name="T42" fmla="*/ 50 w 82"/>
              <a:gd name="T43" fmla="*/ 85 h 85"/>
              <a:gd name="T44" fmla="*/ 50 w 82"/>
              <a:gd name="T45" fmla="*/ 42 h 85"/>
              <a:gd name="T46" fmla="*/ 62 w 82"/>
              <a:gd name="T47" fmla="*/ 42 h 85"/>
              <a:gd name="T48" fmla="*/ 62 w 82"/>
              <a:gd name="T49" fmla="*/ 62 h 85"/>
              <a:gd name="T50" fmla="*/ 62 w 82"/>
              <a:gd name="T51" fmla="*/ 62 h 85"/>
              <a:gd name="T52" fmla="*/ 58 w 82"/>
              <a:gd name="T53" fmla="*/ 66 h 85"/>
              <a:gd name="T54" fmla="*/ 50 w 82"/>
              <a:gd name="T55" fmla="*/ 66 h 85"/>
              <a:gd name="T56" fmla="*/ 50 w 82"/>
              <a:gd name="T57" fmla="*/ 66 h 85"/>
              <a:gd name="T58" fmla="*/ 54 w 82"/>
              <a:gd name="T59" fmla="*/ 77 h 85"/>
              <a:gd name="T60" fmla="*/ 54 w 82"/>
              <a:gd name="T61" fmla="*/ 77 h 85"/>
              <a:gd name="T62" fmla="*/ 70 w 82"/>
              <a:gd name="T63" fmla="*/ 73 h 85"/>
              <a:gd name="T64" fmla="*/ 74 w 82"/>
              <a:gd name="T65" fmla="*/ 73 h 85"/>
              <a:gd name="T66" fmla="*/ 74 w 82"/>
              <a:gd name="T67" fmla="*/ 70 h 85"/>
              <a:gd name="T68" fmla="*/ 74 w 82"/>
              <a:gd name="T69" fmla="*/ 35 h 85"/>
              <a:gd name="T70" fmla="*/ 50 w 82"/>
              <a:gd name="T71" fmla="*/ 35 h 85"/>
              <a:gd name="T72" fmla="*/ 50 w 82"/>
              <a:gd name="T73" fmla="*/ 23 h 85"/>
              <a:gd name="T74" fmla="*/ 82 w 82"/>
              <a:gd name="T75" fmla="*/ 23 h 85"/>
              <a:gd name="T76" fmla="*/ 82 w 82"/>
              <a:gd name="T77" fmla="*/ 11 h 85"/>
              <a:gd name="T78" fmla="*/ 43 w 82"/>
              <a:gd name="T79" fmla="*/ 11 h 85"/>
              <a:gd name="T80" fmla="*/ 43 w 82"/>
              <a:gd name="T81" fmla="*/ 11 h 85"/>
              <a:gd name="T82" fmla="*/ 50 w 82"/>
              <a:gd name="T83" fmla="*/ 11 h 85"/>
              <a:gd name="T84" fmla="*/ 50 w 82"/>
              <a:gd name="T85" fmla="*/ 11 h 85"/>
              <a:gd name="T86" fmla="*/ 50 w 82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5">
                <a:moveTo>
                  <a:pt x="50" y="11"/>
                </a:moveTo>
                <a:lnTo>
                  <a:pt x="50" y="11"/>
                </a:lnTo>
                <a:lnTo>
                  <a:pt x="50" y="7"/>
                </a:lnTo>
                <a:lnTo>
                  <a:pt x="50" y="7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1"/>
                </a:lnTo>
                <a:lnTo>
                  <a:pt x="0" y="11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12" y="35"/>
                </a:lnTo>
                <a:lnTo>
                  <a:pt x="12" y="73"/>
                </a:lnTo>
                <a:lnTo>
                  <a:pt x="23" y="73"/>
                </a:lnTo>
                <a:lnTo>
                  <a:pt x="23" y="42"/>
                </a:lnTo>
                <a:lnTo>
                  <a:pt x="35" y="42"/>
                </a:lnTo>
                <a:lnTo>
                  <a:pt x="35" y="85"/>
                </a:lnTo>
                <a:lnTo>
                  <a:pt x="50" y="85"/>
                </a:lnTo>
                <a:lnTo>
                  <a:pt x="50" y="42"/>
                </a:lnTo>
                <a:lnTo>
                  <a:pt x="62" y="42"/>
                </a:lnTo>
                <a:lnTo>
                  <a:pt x="62" y="62"/>
                </a:lnTo>
                <a:lnTo>
                  <a:pt x="62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4" y="77"/>
                </a:lnTo>
                <a:lnTo>
                  <a:pt x="54" y="77"/>
                </a:lnTo>
                <a:lnTo>
                  <a:pt x="70" y="73"/>
                </a:lnTo>
                <a:lnTo>
                  <a:pt x="74" y="73"/>
                </a:lnTo>
                <a:lnTo>
                  <a:pt x="74" y="70"/>
                </a:lnTo>
                <a:lnTo>
                  <a:pt x="74" y="35"/>
                </a:lnTo>
                <a:lnTo>
                  <a:pt x="50" y="35"/>
                </a:lnTo>
                <a:lnTo>
                  <a:pt x="50" y="23"/>
                </a:lnTo>
                <a:lnTo>
                  <a:pt x="82" y="23"/>
                </a:lnTo>
                <a:lnTo>
                  <a:pt x="82" y="11"/>
                </a:lnTo>
                <a:lnTo>
                  <a:pt x="43" y="11"/>
                </a:lnTo>
                <a:lnTo>
                  <a:pt x="43" y="11"/>
                </a:lnTo>
                <a:lnTo>
                  <a:pt x="50" y="11"/>
                </a:lnTo>
                <a:lnTo>
                  <a:pt x="50" y="11"/>
                </a:lnTo>
                <a:lnTo>
                  <a:pt x="50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6"/>
          <p:cNvSpPr>
            <a:spLocks noEditPoints="1"/>
          </p:cNvSpPr>
          <p:nvPr/>
        </p:nvSpPr>
        <p:spPr bwMode="auto">
          <a:xfrm>
            <a:off x="9847673" y="3964270"/>
            <a:ext cx="122238" cy="128588"/>
          </a:xfrm>
          <a:custGeom>
            <a:avLst/>
            <a:gdLst>
              <a:gd name="T0" fmla="*/ 46 w 77"/>
              <a:gd name="T1" fmla="*/ 35 h 81"/>
              <a:gd name="T2" fmla="*/ 27 w 77"/>
              <a:gd name="T3" fmla="*/ 35 h 81"/>
              <a:gd name="T4" fmla="*/ 27 w 77"/>
              <a:gd name="T5" fmla="*/ 35 h 81"/>
              <a:gd name="T6" fmla="*/ 27 w 77"/>
              <a:gd name="T7" fmla="*/ 19 h 81"/>
              <a:gd name="T8" fmla="*/ 27 w 77"/>
              <a:gd name="T9" fmla="*/ 19 h 81"/>
              <a:gd name="T10" fmla="*/ 27 w 77"/>
              <a:gd name="T11" fmla="*/ 15 h 81"/>
              <a:gd name="T12" fmla="*/ 27 w 77"/>
              <a:gd name="T13" fmla="*/ 15 h 81"/>
              <a:gd name="T14" fmla="*/ 27 w 77"/>
              <a:gd name="T15" fmla="*/ 15 h 81"/>
              <a:gd name="T16" fmla="*/ 27 w 77"/>
              <a:gd name="T17" fmla="*/ 15 h 81"/>
              <a:gd name="T18" fmla="*/ 19 w 77"/>
              <a:gd name="T19" fmla="*/ 15 h 81"/>
              <a:gd name="T20" fmla="*/ 15 w 77"/>
              <a:gd name="T21" fmla="*/ 15 h 81"/>
              <a:gd name="T22" fmla="*/ 15 w 77"/>
              <a:gd name="T23" fmla="*/ 15 h 81"/>
              <a:gd name="T24" fmla="*/ 15 w 77"/>
              <a:gd name="T25" fmla="*/ 23 h 81"/>
              <a:gd name="T26" fmla="*/ 15 w 77"/>
              <a:gd name="T27" fmla="*/ 23 h 81"/>
              <a:gd name="T28" fmla="*/ 11 w 77"/>
              <a:gd name="T29" fmla="*/ 46 h 81"/>
              <a:gd name="T30" fmla="*/ 62 w 77"/>
              <a:gd name="T31" fmla="*/ 46 h 81"/>
              <a:gd name="T32" fmla="*/ 62 w 77"/>
              <a:gd name="T33" fmla="*/ 46 h 81"/>
              <a:gd name="T34" fmla="*/ 62 w 77"/>
              <a:gd name="T35" fmla="*/ 58 h 81"/>
              <a:gd name="T36" fmla="*/ 62 w 77"/>
              <a:gd name="T37" fmla="*/ 58 h 81"/>
              <a:gd name="T38" fmla="*/ 62 w 77"/>
              <a:gd name="T39" fmla="*/ 62 h 81"/>
              <a:gd name="T40" fmla="*/ 62 w 77"/>
              <a:gd name="T41" fmla="*/ 62 h 81"/>
              <a:gd name="T42" fmla="*/ 62 w 77"/>
              <a:gd name="T43" fmla="*/ 70 h 81"/>
              <a:gd name="T44" fmla="*/ 58 w 77"/>
              <a:gd name="T45" fmla="*/ 70 h 81"/>
              <a:gd name="T46" fmla="*/ 50 w 77"/>
              <a:gd name="T47" fmla="*/ 70 h 81"/>
              <a:gd name="T48" fmla="*/ 50 w 77"/>
              <a:gd name="T49" fmla="*/ 70 h 81"/>
              <a:gd name="T50" fmla="*/ 54 w 77"/>
              <a:gd name="T51" fmla="*/ 81 h 81"/>
              <a:gd name="T52" fmla="*/ 54 w 77"/>
              <a:gd name="T53" fmla="*/ 81 h 81"/>
              <a:gd name="T54" fmla="*/ 58 w 77"/>
              <a:gd name="T55" fmla="*/ 81 h 81"/>
              <a:gd name="T56" fmla="*/ 58 w 77"/>
              <a:gd name="T57" fmla="*/ 81 h 81"/>
              <a:gd name="T58" fmla="*/ 66 w 77"/>
              <a:gd name="T59" fmla="*/ 81 h 81"/>
              <a:gd name="T60" fmla="*/ 66 w 77"/>
              <a:gd name="T61" fmla="*/ 81 h 81"/>
              <a:gd name="T62" fmla="*/ 70 w 77"/>
              <a:gd name="T63" fmla="*/ 77 h 81"/>
              <a:gd name="T64" fmla="*/ 74 w 77"/>
              <a:gd name="T65" fmla="*/ 74 h 81"/>
              <a:gd name="T66" fmla="*/ 74 w 77"/>
              <a:gd name="T67" fmla="*/ 74 h 81"/>
              <a:gd name="T68" fmla="*/ 77 w 77"/>
              <a:gd name="T69" fmla="*/ 35 h 81"/>
              <a:gd name="T70" fmla="*/ 58 w 77"/>
              <a:gd name="T71" fmla="*/ 35 h 81"/>
              <a:gd name="T72" fmla="*/ 58 w 77"/>
              <a:gd name="T73" fmla="*/ 35 h 81"/>
              <a:gd name="T74" fmla="*/ 62 w 77"/>
              <a:gd name="T75" fmla="*/ 15 h 81"/>
              <a:gd name="T76" fmla="*/ 62 w 77"/>
              <a:gd name="T77" fmla="*/ 15 h 81"/>
              <a:gd name="T78" fmla="*/ 62 w 77"/>
              <a:gd name="T79" fmla="*/ 0 h 81"/>
              <a:gd name="T80" fmla="*/ 8 w 77"/>
              <a:gd name="T81" fmla="*/ 0 h 81"/>
              <a:gd name="T82" fmla="*/ 8 w 77"/>
              <a:gd name="T83" fmla="*/ 11 h 81"/>
              <a:gd name="T84" fmla="*/ 50 w 77"/>
              <a:gd name="T85" fmla="*/ 11 h 81"/>
              <a:gd name="T86" fmla="*/ 50 w 77"/>
              <a:gd name="T87" fmla="*/ 11 h 81"/>
              <a:gd name="T88" fmla="*/ 46 w 77"/>
              <a:gd name="T89" fmla="*/ 35 h 81"/>
              <a:gd name="T90" fmla="*/ 46 w 77"/>
              <a:gd name="T91" fmla="*/ 35 h 81"/>
              <a:gd name="T92" fmla="*/ 46 w 77"/>
              <a:gd name="T93" fmla="*/ 35 h 81"/>
              <a:gd name="T94" fmla="*/ 58 w 77"/>
              <a:gd name="T95" fmla="*/ 62 h 81"/>
              <a:gd name="T96" fmla="*/ 58 w 77"/>
              <a:gd name="T97" fmla="*/ 54 h 81"/>
              <a:gd name="T98" fmla="*/ 0 w 77"/>
              <a:gd name="T99" fmla="*/ 54 h 81"/>
              <a:gd name="T100" fmla="*/ 0 w 77"/>
              <a:gd name="T101" fmla="*/ 62 h 81"/>
              <a:gd name="T102" fmla="*/ 58 w 77"/>
              <a:gd name="T103" fmla="*/ 62 h 81"/>
              <a:gd name="T104" fmla="*/ 58 w 77"/>
              <a:gd name="T105" fmla="*/ 6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7" h="81">
                <a:moveTo>
                  <a:pt x="46" y="35"/>
                </a:moveTo>
                <a:lnTo>
                  <a:pt x="27" y="35"/>
                </a:lnTo>
                <a:lnTo>
                  <a:pt x="27" y="35"/>
                </a:lnTo>
                <a:lnTo>
                  <a:pt x="27" y="19"/>
                </a:lnTo>
                <a:lnTo>
                  <a:pt x="27" y="19"/>
                </a:lnTo>
                <a:lnTo>
                  <a:pt x="27" y="15"/>
                </a:lnTo>
                <a:lnTo>
                  <a:pt x="27" y="15"/>
                </a:lnTo>
                <a:lnTo>
                  <a:pt x="27" y="15"/>
                </a:lnTo>
                <a:lnTo>
                  <a:pt x="27" y="15"/>
                </a:lnTo>
                <a:lnTo>
                  <a:pt x="19" y="15"/>
                </a:lnTo>
                <a:lnTo>
                  <a:pt x="15" y="15"/>
                </a:lnTo>
                <a:lnTo>
                  <a:pt x="15" y="15"/>
                </a:lnTo>
                <a:lnTo>
                  <a:pt x="15" y="23"/>
                </a:lnTo>
                <a:lnTo>
                  <a:pt x="15" y="23"/>
                </a:lnTo>
                <a:lnTo>
                  <a:pt x="11" y="46"/>
                </a:lnTo>
                <a:lnTo>
                  <a:pt x="62" y="46"/>
                </a:lnTo>
                <a:lnTo>
                  <a:pt x="62" y="46"/>
                </a:lnTo>
                <a:lnTo>
                  <a:pt x="62" y="58"/>
                </a:lnTo>
                <a:lnTo>
                  <a:pt x="62" y="58"/>
                </a:lnTo>
                <a:lnTo>
                  <a:pt x="62" y="62"/>
                </a:lnTo>
                <a:lnTo>
                  <a:pt x="62" y="62"/>
                </a:lnTo>
                <a:lnTo>
                  <a:pt x="62" y="70"/>
                </a:lnTo>
                <a:lnTo>
                  <a:pt x="58" y="70"/>
                </a:lnTo>
                <a:lnTo>
                  <a:pt x="50" y="70"/>
                </a:lnTo>
                <a:lnTo>
                  <a:pt x="50" y="70"/>
                </a:lnTo>
                <a:lnTo>
                  <a:pt x="54" y="81"/>
                </a:lnTo>
                <a:lnTo>
                  <a:pt x="54" y="81"/>
                </a:lnTo>
                <a:lnTo>
                  <a:pt x="58" y="81"/>
                </a:lnTo>
                <a:lnTo>
                  <a:pt x="58" y="81"/>
                </a:lnTo>
                <a:lnTo>
                  <a:pt x="66" y="81"/>
                </a:lnTo>
                <a:lnTo>
                  <a:pt x="66" y="81"/>
                </a:lnTo>
                <a:lnTo>
                  <a:pt x="70" y="77"/>
                </a:lnTo>
                <a:lnTo>
                  <a:pt x="74" y="74"/>
                </a:lnTo>
                <a:lnTo>
                  <a:pt x="74" y="74"/>
                </a:lnTo>
                <a:lnTo>
                  <a:pt x="77" y="35"/>
                </a:lnTo>
                <a:lnTo>
                  <a:pt x="58" y="35"/>
                </a:lnTo>
                <a:lnTo>
                  <a:pt x="58" y="35"/>
                </a:lnTo>
                <a:lnTo>
                  <a:pt x="62" y="15"/>
                </a:lnTo>
                <a:lnTo>
                  <a:pt x="62" y="15"/>
                </a:lnTo>
                <a:lnTo>
                  <a:pt x="62" y="0"/>
                </a:lnTo>
                <a:lnTo>
                  <a:pt x="8" y="0"/>
                </a:lnTo>
                <a:lnTo>
                  <a:pt x="8" y="11"/>
                </a:lnTo>
                <a:lnTo>
                  <a:pt x="50" y="11"/>
                </a:lnTo>
                <a:lnTo>
                  <a:pt x="50" y="11"/>
                </a:lnTo>
                <a:lnTo>
                  <a:pt x="46" y="35"/>
                </a:lnTo>
                <a:lnTo>
                  <a:pt x="46" y="35"/>
                </a:lnTo>
                <a:lnTo>
                  <a:pt x="46" y="35"/>
                </a:lnTo>
                <a:close/>
                <a:moveTo>
                  <a:pt x="58" y="62"/>
                </a:moveTo>
                <a:lnTo>
                  <a:pt x="58" y="54"/>
                </a:lnTo>
                <a:lnTo>
                  <a:pt x="0" y="54"/>
                </a:lnTo>
                <a:lnTo>
                  <a:pt x="0" y="62"/>
                </a:lnTo>
                <a:lnTo>
                  <a:pt x="58" y="62"/>
                </a:lnTo>
                <a:lnTo>
                  <a:pt x="58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7"/>
          <p:cNvSpPr>
            <a:spLocks noEditPoints="1"/>
          </p:cNvSpPr>
          <p:nvPr/>
        </p:nvSpPr>
        <p:spPr bwMode="auto">
          <a:xfrm>
            <a:off x="9988961" y="3957920"/>
            <a:ext cx="136525" cy="134938"/>
          </a:xfrm>
          <a:custGeom>
            <a:avLst/>
            <a:gdLst>
              <a:gd name="T0" fmla="*/ 62 w 86"/>
              <a:gd name="T1" fmla="*/ 0 h 85"/>
              <a:gd name="T2" fmla="*/ 55 w 86"/>
              <a:gd name="T3" fmla="*/ 4 h 85"/>
              <a:gd name="T4" fmla="*/ 43 w 86"/>
              <a:gd name="T5" fmla="*/ 31 h 85"/>
              <a:gd name="T6" fmla="*/ 70 w 86"/>
              <a:gd name="T7" fmla="*/ 19 h 85"/>
              <a:gd name="T8" fmla="*/ 82 w 86"/>
              <a:gd name="T9" fmla="*/ 12 h 85"/>
              <a:gd name="T10" fmla="*/ 66 w 86"/>
              <a:gd name="T11" fmla="*/ 0 h 85"/>
              <a:gd name="T12" fmla="*/ 0 w 86"/>
              <a:gd name="T13" fmla="*/ 19 h 85"/>
              <a:gd name="T14" fmla="*/ 16 w 86"/>
              <a:gd name="T15" fmla="*/ 31 h 85"/>
              <a:gd name="T16" fmla="*/ 4 w 86"/>
              <a:gd name="T17" fmla="*/ 54 h 85"/>
              <a:gd name="T18" fmla="*/ 0 w 86"/>
              <a:gd name="T19" fmla="*/ 58 h 85"/>
              <a:gd name="T20" fmla="*/ 16 w 86"/>
              <a:gd name="T21" fmla="*/ 85 h 85"/>
              <a:gd name="T22" fmla="*/ 43 w 86"/>
              <a:gd name="T23" fmla="*/ 70 h 85"/>
              <a:gd name="T24" fmla="*/ 27 w 86"/>
              <a:gd name="T25" fmla="*/ 54 h 85"/>
              <a:gd name="T26" fmla="*/ 27 w 86"/>
              <a:gd name="T27" fmla="*/ 35 h 85"/>
              <a:gd name="T28" fmla="*/ 35 w 86"/>
              <a:gd name="T29" fmla="*/ 19 h 85"/>
              <a:gd name="T30" fmla="*/ 35 w 86"/>
              <a:gd name="T31" fmla="*/ 12 h 85"/>
              <a:gd name="T32" fmla="*/ 35 w 86"/>
              <a:gd name="T33" fmla="*/ 4 h 85"/>
              <a:gd name="T34" fmla="*/ 35 w 86"/>
              <a:gd name="T35" fmla="*/ 0 h 85"/>
              <a:gd name="T36" fmla="*/ 23 w 86"/>
              <a:gd name="T37" fmla="*/ 0 h 85"/>
              <a:gd name="T38" fmla="*/ 16 w 86"/>
              <a:gd name="T39" fmla="*/ 8 h 85"/>
              <a:gd name="T40" fmla="*/ 20 w 86"/>
              <a:gd name="T41" fmla="*/ 4 h 85"/>
              <a:gd name="T42" fmla="*/ 16 w 86"/>
              <a:gd name="T43" fmla="*/ 0 h 85"/>
              <a:gd name="T44" fmla="*/ 8 w 86"/>
              <a:gd name="T45" fmla="*/ 8 h 85"/>
              <a:gd name="T46" fmla="*/ 0 w 86"/>
              <a:gd name="T47" fmla="*/ 19 h 85"/>
              <a:gd name="T48" fmla="*/ 16 w 86"/>
              <a:gd name="T49" fmla="*/ 23 h 85"/>
              <a:gd name="T50" fmla="*/ 23 w 86"/>
              <a:gd name="T51" fmla="*/ 19 h 85"/>
              <a:gd name="T52" fmla="*/ 12 w 86"/>
              <a:gd name="T53" fmla="*/ 47 h 85"/>
              <a:gd name="T54" fmla="*/ 16 w 86"/>
              <a:gd name="T55" fmla="*/ 43 h 85"/>
              <a:gd name="T56" fmla="*/ 27 w 86"/>
              <a:gd name="T57" fmla="*/ 47 h 85"/>
              <a:gd name="T58" fmla="*/ 31 w 86"/>
              <a:gd name="T59" fmla="*/ 43 h 85"/>
              <a:gd name="T60" fmla="*/ 66 w 86"/>
              <a:gd name="T61" fmla="*/ 47 h 85"/>
              <a:gd name="T62" fmla="*/ 58 w 86"/>
              <a:gd name="T63" fmla="*/ 54 h 85"/>
              <a:gd name="T64" fmla="*/ 62 w 86"/>
              <a:gd name="T65" fmla="*/ 47 h 85"/>
              <a:gd name="T66" fmla="*/ 51 w 86"/>
              <a:gd name="T67" fmla="*/ 47 h 85"/>
              <a:gd name="T68" fmla="*/ 47 w 86"/>
              <a:gd name="T69" fmla="*/ 58 h 85"/>
              <a:gd name="T70" fmla="*/ 51 w 86"/>
              <a:gd name="T71" fmla="*/ 62 h 85"/>
              <a:gd name="T72" fmla="*/ 47 w 86"/>
              <a:gd name="T73" fmla="*/ 70 h 85"/>
              <a:gd name="T74" fmla="*/ 39 w 86"/>
              <a:gd name="T75" fmla="*/ 78 h 85"/>
              <a:gd name="T76" fmla="*/ 43 w 86"/>
              <a:gd name="T77" fmla="*/ 85 h 85"/>
              <a:gd name="T78" fmla="*/ 74 w 86"/>
              <a:gd name="T79" fmla="*/ 81 h 85"/>
              <a:gd name="T80" fmla="*/ 78 w 86"/>
              <a:gd name="T81" fmla="*/ 85 h 85"/>
              <a:gd name="T82" fmla="*/ 78 w 86"/>
              <a:gd name="T83" fmla="*/ 70 h 85"/>
              <a:gd name="T84" fmla="*/ 70 w 86"/>
              <a:gd name="T85" fmla="*/ 62 h 85"/>
              <a:gd name="T86" fmla="*/ 86 w 86"/>
              <a:gd name="T87" fmla="*/ 35 h 85"/>
              <a:gd name="T88" fmla="*/ 66 w 86"/>
              <a:gd name="T89" fmla="*/ 31 h 85"/>
              <a:gd name="T90" fmla="*/ 66 w 86"/>
              <a:gd name="T91" fmla="*/ 27 h 85"/>
              <a:gd name="T92" fmla="*/ 55 w 86"/>
              <a:gd name="T93" fmla="*/ 23 h 85"/>
              <a:gd name="T94" fmla="*/ 43 w 86"/>
              <a:gd name="T95" fmla="*/ 35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6" h="85">
                <a:moveTo>
                  <a:pt x="66" y="0"/>
                </a:moveTo>
                <a:lnTo>
                  <a:pt x="66" y="0"/>
                </a:lnTo>
                <a:lnTo>
                  <a:pt x="62" y="0"/>
                </a:lnTo>
                <a:lnTo>
                  <a:pt x="62" y="0"/>
                </a:lnTo>
                <a:lnTo>
                  <a:pt x="55" y="4"/>
                </a:lnTo>
                <a:lnTo>
                  <a:pt x="55" y="4"/>
                </a:lnTo>
                <a:lnTo>
                  <a:pt x="55" y="12"/>
                </a:lnTo>
                <a:lnTo>
                  <a:pt x="43" y="12"/>
                </a:lnTo>
                <a:lnTo>
                  <a:pt x="43" y="31"/>
                </a:lnTo>
                <a:lnTo>
                  <a:pt x="51" y="31"/>
                </a:lnTo>
                <a:lnTo>
                  <a:pt x="51" y="19"/>
                </a:lnTo>
                <a:lnTo>
                  <a:pt x="70" y="19"/>
                </a:lnTo>
                <a:lnTo>
                  <a:pt x="70" y="31"/>
                </a:lnTo>
                <a:lnTo>
                  <a:pt x="82" y="31"/>
                </a:lnTo>
                <a:lnTo>
                  <a:pt x="82" y="12"/>
                </a:lnTo>
                <a:lnTo>
                  <a:pt x="66" y="12"/>
                </a:lnTo>
                <a:lnTo>
                  <a:pt x="66" y="12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close/>
                <a:moveTo>
                  <a:pt x="0" y="19"/>
                </a:moveTo>
                <a:lnTo>
                  <a:pt x="8" y="19"/>
                </a:lnTo>
                <a:lnTo>
                  <a:pt x="8" y="31"/>
                </a:lnTo>
                <a:lnTo>
                  <a:pt x="16" y="31"/>
                </a:lnTo>
                <a:lnTo>
                  <a:pt x="16" y="35"/>
                </a:lnTo>
                <a:lnTo>
                  <a:pt x="4" y="35"/>
                </a:lnTo>
                <a:lnTo>
                  <a:pt x="4" y="54"/>
                </a:lnTo>
                <a:lnTo>
                  <a:pt x="16" y="54"/>
                </a:lnTo>
                <a:lnTo>
                  <a:pt x="16" y="58"/>
                </a:lnTo>
                <a:lnTo>
                  <a:pt x="0" y="58"/>
                </a:lnTo>
                <a:lnTo>
                  <a:pt x="0" y="70"/>
                </a:lnTo>
                <a:lnTo>
                  <a:pt x="16" y="70"/>
                </a:lnTo>
                <a:lnTo>
                  <a:pt x="16" y="85"/>
                </a:lnTo>
                <a:lnTo>
                  <a:pt x="27" y="85"/>
                </a:lnTo>
                <a:lnTo>
                  <a:pt x="27" y="70"/>
                </a:lnTo>
                <a:lnTo>
                  <a:pt x="43" y="70"/>
                </a:lnTo>
                <a:lnTo>
                  <a:pt x="43" y="58"/>
                </a:lnTo>
                <a:lnTo>
                  <a:pt x="27" y="58"/>
                </a:lnTo>
                <a:lnTo>
                  <a:pt x="27" y="54"/>
                </a:lnTo>
                <a:lnTo>
                  <a:pt x="39" y="54"/>
                </a:lnTo>
                <a:lnTo>
                  <a:pt x="39" y="35"/>
                </a:lnTo>
                <a:lnTo>
                  <a:pt x="27" y="35"/>
                </a:lnTo>
                <a:lnTo>
                  <a:pt x="27" y="31"/>
                </a:lnTo>
                <a:lnTo>
                  <a:pt x="35" y="31"/>
                </a:lnTo>
                <a:lnTo>
                  <a:pt x="35" y="19"/>
                </a:lnTo>
                <a:lnTo>
                  <a:pt x="39" y="19"/>
                </a:lnTo>
                <a:lnTo>
                  <a:pt x="39" y="12"/>
                </a:lnTo>
                <a:lnTo>
                  <a:pt x="35" y="12"/>
                </a:lnTo>
                <a:lnTo>
                  <a:pt x="35" y="8"/>
                </a:lnTo>
                <a:lnTo>
                  <a:pt x="35" y="8"/>
                </a:lnTo>
                <a:lnTo>
                  <a:pt x="35" y="4"/>
                </a:lnTo>
                <a:lnTo>
                  <a:pt x="35" y="4"/>
                </a:lnTo>
                <a:lnTo>
                  <a:pt x="35" y="0"/>
                </a:lnTo>
                <a:lnTo>
                  <a:pt x="35" y="0"/>
                </a:lnTo>
                <a:lnTo>
                  <a:pt x="31" y="0"/>
                </a:lnTo>
                <a:lnTo>
                  <a:pt x="31" y="0"/>
                </a:lnTo>
                <a:lnTo>
                  <a:pt x="23" y="0"/>
                </a:lnTo>
                <a:lnTo>
                  <a:pt x="23" y="12"/>
                </a:lnTo>
                <a:lnTo>
                  <a:pt x="16" y="12"/>
                </a:lnTo>
                <a:lnTo>
                  <a:pt x="16" y="8"/>
                </a:lnTo>
                <a:lnTo>
                  <a:pt x="16" y="8"/>
                </a:lnTo>
                <a:lnTo>
                  <a:pt x="20" y="4"/>
                </a:lnTo>
                <a:lnTo>
                  <a:pt x="20" y="4"/>
                </a:lnTo>
                <a:lnTo>
                  <a:pt x="20" y="0"/>
                </a:lnTo>
                <a:lnTo>
                  <a:pt x="20" y="0"/>
                </a:lnTo>
                <a:lnTo>
                  <a:pt x="16" y="0"/>
                </a:lnTo>
                <a:lnTo>
                  <a:pt x="16" y="0"/>
                </a:lnTo>
                <a:lnTo>
                  <a:pt x="8" y="0"/>
                </a:lnTo>
                <a:lnTo>
                  <a:pt x="8" y="8"/>
                </a:lnTo>
                <a:lnTo>
                  <a:pt x="0" y="8"/>
                </a:lnTo>
                <a:lnTo>
                  <a:pt x="0" y="19"/>
                </a:lnTo>
                <a:lnTo>
                  <a:pt x="0" y="19"/>
                </a:lnTo>
                <a:close/>
                <a:moveTo>
                  <a:pt x="23" y="19"/>
                </a:moveTo>
                <a:lnTo>
                  <a:pt x="23" y="23"/>
                </a:lnTo>
                <a:lnTo>
                  <a:pt x="16" y="23"/>
                </a:lnTo>
                <a:lnTo>
                  <a:pt x="16" y="19"/>
                </a:lnTo>
                <a:lnTo>
                  <a:pt x="23" y="19"/>
                </a:lnTo>
                <a:lnTo>
                  <a:pt x="23" y="19"/>
                </a:lnTo>
                <a:close/>
                <a:moveTo>
                  <a:pt x="16" y="43"/>
                </a:moveTo>
                <a:lnTo>
                  <a:pt x="16" y="47"/>
                </a:lnTo>
                <a:lnTo>
                  <a:pt x="12" y="47"/>
                </a:lnTo>
                <a:lnTo>
                  <a:pt x="12" y="43"/>
                </a:lnTo>
                <a:lnTo>
                  <a:pt x="16" y="43"/>
                </a:lnTo>
                <a:lnTo>
                  <a:pt x="16" y="43"/>
                </a:lnTo>
                <a:close/>
                <a:moveTo>
                  <a:pt x="31" y="43"/>
                </a:moveTo>
                <a:lnTo>
                  <a:pt x="31" y="47"/>
                </a:lnTo>
                <a:lnTo>
                  <a:pt x="27" y="47"/>
                </a:lnTo>
                <a:lnTo>
                  <a:pt x="27" y="43"/>
                </a:lnTo>
                <a:lnTo>
                  <a:pt x="31" y="43"/>
                </a:lnTo>
                <a:lnTo>
                  <a:pt x="31" y="43"/>
                </a:lnTo>
                <a:close/>
                <a:moveTo>
                  <a:pt x="62" y="47"/>
                </a:moveTo>
                <a:lnTo>
                  <a:pt x="66" y="47"/>
                </a:lnTo>
                <a:lnTo>
                  <a:pt x="66" y="47"/>
                </a:lnTo>
                <a:lnTo>
                  <a:pt x="62" y="58"/>
                </a:lnTo>
                <a:lnTo>
                  <a:pt x="58" y="54"/>
                </a:lnTo>
                <a:lnTo>
                  <a:pt x="58" y="54"/>
                </a:lnTo>
                <a:lnTo>
                  <a:pt x="62" y="47"/>
                </a:lnTo>
                <a:lnTo>
                  <a:pt x="62" y="47"/>
                </a:lnTo>
                <a:lnTo>
                  <a:pt x="62" y="47"/>
                </a:lnTo>
                <a:close/>
                <a:moveTo>
                  <a:pt x="43" y="47"/>
                </a:moveTo>
                <a:lnTo>
                  <a:pt x="51" y="47"/>
                </a:lnTo>
                <a:lnTo>
                  <a:pt x="51" y="47"/>
                </a:lnTo>
                <a:lnTo>
                  <a:pt x="47" y="58"/>
                </a:lnTo>
                <a:lnTo>
                  <a:pt x="47" y="58"/>
                </a:lnTo>
                <a:lnTo>
                  <a:pt x="47" y="58"/>
                </a:lnTo>
                <a:lnTo>
                  <a:pt x="47" y="58"/>
                </a:lnTo>
                <a:lnTo>
                  <a:pt x="51" y="62"/>
                </a:lnTo>
                <a:lnTo>
                  <a:pt x="51" y="62"/>
                </a:lnTo>
                <a:lnTo>
                  <a:pt x="55" y="66"/>
                </a:lnTo>
                <a:lnTo>
                  <a:pt x="55" y="66"/>
                </a:lnTo>
                <a:lnTo>
                  <a:pt x="47" y="70"/>
                </a:lnTo>
                <a:lnTo>
                  <a:pt x="35" y="78"/>
                </a:lnTo>
                <a:lnTo>
                  <a:pt x="35" y="78"/>
                </a:lnTo>
                <a:lnTo>
                  <a:pt x="39" y="78"/>
                </a:lnTo>
                <a:lnTo>
                  <a:pt x="39" y="78"/>
                </a:lnTo>
                <a:lnTo>
                  <a:pt x="43" y="85"/>
                </a:lnTo>
                <a:lnTo>
                  <a:pt x="43" y="85"/>
                </a:lnTo>
                <a:lnTo>
                  <a:pt x="62" y="74"/>
                </a:lnTo>
                <a:lnTo>
                  <a:pt x="62" y="74"/>
                </a:lnTo>
                <a:lnTo>
                  <a:pt x="74" y="81"/>
                </a:lnTo>
                <a:lnTo>
                  <a:pt x="74" y="81"/>
                </a:lnTo>
                <a:lnTo>
                  <a:pt x="78" y="85"/>
                </a:lnTo>
                <a:lnTo>
                  <a:pt x="78" y="85"/>
                </a:lnTo>
                <a:lnTo>
                  <a:pt x="86" y="74"/>
                </a:lnTo>
                <a:lnTo>
                  <a:pt x="86" y="74"/>
                </a:lnTo>
                <a:lnTo>
                  <a:pt x="78" y="70"/>
                </a:lnTo>
                <a:lnTo>
                  <a:pt x="78" y="70"/>
                </a:lnTo>
                <a:lnTo>
                  <a:pt x="70" y="62"/>
                </a:lnTo>
                <a:lnTo>
                  <a:pt x="70" y="62"/>
                </a:lnTo>
                <a:lnTo>
                  <a:pt x="78" y="47"/>
                </a:lnTo>
                <a:lnTo>
                  <a:pt x="86" y="47"/>
                </a:lnTo>
                <a:lnTo>
                  <a:pt x="86" y="35"/>
                </a:lnTo>
                <a:lnTo>
                  <a:pt x="62" y="35"/>
                </a:lnTo>
                <a:lnTo>
                  <a:pt x="62" y="35"/>
                </a:lnTo>
                <a:lnTo>
                  <a:pt x="66" y="31"/>
                </a:lnTo>
                <a:lnTo>
                  <a:pt x="66" y="31"/>
                </a:lnTo>
                <a:lnTo>
                  <a:pt x="66" y="27"/>
                </a:lnTo>
                <a:lnTo>
                  <a:pt x="66" y="27"/>
                </a:lnTo>
                <a:lnTo>
                  <a:pt x="66" y="23"/>
                </a:lnTo>
                <a:lnTo>
                  <a:pt x="66" y="23"/>
                </a:lnTo>
                <a:lnTo>
                  <a:pt x="55" y="23"/>
                </a:lnTo>
                <a:lnTo>
                  <a:pt x="55" y="23"/>
                </a:lnTo>
                <a:lnTo>
                  <a:pt x="51" y="35"/>
                </a:lnTo>
                <a:lnTo>
                  <a:pt x="43" y="35"/>
                </a:lnTo>
                <a:lnTo>
                  <a:pt x="43" y="47"/>
                </a:lnTo>
                <a:lnTo>
                  <a:pt x="43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8"/>
          <p:cNvSpPr>
            <a:spLocks/>
          </p:cNvSpPr>
          <p:nvPr/>
        </p:nvSpPr>
        <p:spPr bwMode="auto">
          <a:xfrm>
            <a:off x="10149298" y="3964270"/>
            <a:ext cx="111125" cy="122238"/>
          </a:xfrm>
          <a:custGeom>
            <a:avLst/>
            <a:gdLst>
              <a:gd name="T0" fmla="*/ 12 w 70"/>
              <a:gd name="T1" fmla="*/ 23 h 77"/>
              <a:gd name="T2" fmla="*/ 12 w 70"/>
              <a:gd name="T3" fmla="*/ 23 h 77"/>
              <a:gd name="T4" fmla="*/ 12 w 70"/>
              <a:gd name="T5" fmla="*/ 19 h 77"/>
              <a:gd name="T6" fmla="*/ 12 w 70"/>
              <a:gd name="T7" fmla="*/ 19 h 77"/>
              <a:gd name="T8" fmla="*/ 12 w 70"/>
              <a:gd name="T9" fmla="*/ 19 h 77"/>
              <a:gd name="T10" fmla="*/ 12 w 70"/>
              <a:gd name="T11" fmla="*/ 19 h 77"/>
              <a:gd name="T12" fmla="*/ 8 w 70"/>
              <a:gd name="T13" fmla="*/ 15 h 77"/>
              <a:gd name="T14" fmla="*/ 8 w 70"/>
              <a:gd name="T15" fmla="*/ 15 h 77"/>
              <a:gd name="T16" fmla="*/ 8 w 70"/>
              <a:gd name="T17" fmla="*/ 15 h 77"/>
              <a:gd name="T18" fmla="*/ 0 w 70"/>
              <a:gd name="T19" fmla="*/ 15 h 77"/>
              <a:gd name="T20" fmla="*/ 0 w 70"/>
              <a:gd name="T21" fmla="*/ 74 h 77"/>
              <a:gd name="T22" fmla="*/ 58 w 70"/>
              <a:gd name="T23" fmla="*/ 74 h 77"/>
              <a:gd name="T24" fmla="*/ 58 w 70"/>
              <a:gd name="T25" fmla="*/ 77 h 77"/>
              <a:gd name="T26" fmla="*/ 70 w 70"/>
              <a:gd name="T27" fmla="*/ 77 h 77"/>
              <a:gd name="T28" fmla="*/ 70 w 70"/>
              <a:gd name="T29" fmla="*/ 23 h 77"/>
              <a:gd name="T30" fmla="*/ 70 w 70"/>
              <a:gd name="T31" fmla="*/ 23 h 77"/>
              <a:gd name="T32" fmla="*/ 70 w 70"/>
              <a:gd name="T33" fmla="*/ 19 h 77"/>
              <a:gd name="T34" fmla="*/ 70 w 70"/>
              <a:gd name="T35" fmla="*/ 19 h 77"/>
              <a:gd name="T36" fmla="*/ 70 w 70"/>
              <a:gd name="T37" fmla="*/ 19 h 77"/>
              <a:gd name="T38" fmla="*/ 70 w 70"/>
              <a:gd name="T39" fmla="*/ 19 h 77"/>
              <a:gd name="T40" fmla="*/ 66 w 70"/>
              <a:gd name="T41" fmla="*/ 15 h 77"/>
              <a:gd name="T42" fmla="*/ 58 w 70"/>
              <a:gd name="T43" fmla="*/ 15 h 77"/>
              <a:gd name="T44" fmla="*/ 58 w 70"/>
              <a:gd name="T45" fmla="*/ 66 h 77"/>
              <a:gd name="T46" fmla="*/ 39 w 70"/>
              <a:gd name="T47" fmla="*/ 66 h 77"/>
              <a:gd name="T48" fmla="*/ 39 w 70"/>
              <a:gd name="T49" fmla="*/ 8 h 77"/>
              <a:gd name="T50" fmla="*/ 39 w 70"/>
              <a:gd name="T51" fmla="*/ 8 h 77"/>
              <a:gd name="T52" fmla="*/ 43 w 70"/>
              <a:gd name="T53" fmla="*/ 0 h 77"/>
              <a:gd name="T54" fmla="*/ 43 w 70"/>
              <a:gd name="T55" fmla="*/ 0 h 77"/>
              <a:gd name="T56" fmla="*/ 43 w 70"/>
              <a:gd name="T57" fmla="*/ 0 h 77"/>
              <a:gd name="T58" fmla="*/ 43 w 70"/>
              <a:gd name="T59" fmla="*/ 0 h 77"/>
              <a:gd name="T60" fmla="*/ 35 w 70"/>
              <a:gd name="T61" fmla="*/ 0 h 77"/>
              <a:gd name="T62" fmla="*/ 27 w 70"/>
              <a:gd name="T63" fmla="*/ 0 h 77"/>
              <a:gd name="T64" fmla="*/ 27 w 70"/>
              <a:gd name="T65" fmla="*/ 66 h 77"/>
              <a:gd name="T66" fmla="*/ 12 w 70"/>
              <a:gd name="T67" fmla="*/ 66 h 77"/>
              <a:gd name="T68" fmla="*/ 12 w 70"/>
              <a:gd name="T69" fmla="*/ 23 h 77"/>
              <a:gd name="T70" fmla="*/ 12 w 70"/>
              <a:gd name="T71" fmla="*/ 23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" h="77">
                <a:moveTo>
                  <a:pt x="12" y="23"/>
                </a:moveTo>
                <a:lnTo>
                  <a:pt x="12" y="23"/>
                </a:lnTo>
                <a:lnTo>
                  <a:pt x="12" y="19"/>
                </a:lnTo>
                <a:lnTo>
                  <a:pt x="12" y="19"/>
                </a:lnTo>
                <a:lnTo>
                  <a:pt x="12" y="19"/>
                </a:lnTo>
                <a:lnTo>
                  <a:pt x="12" y="19"/>
                </a:lnTo>
                <a:lnTo>
                  <a:pt x="8" y="15"/>
                </a:lnTo>
                <a:lnTo>
                  <a:pt x="8" y="15"/>
                </a:lnTo>
                <a:lnTo>
                  <a:pt x="8" y="15"/>
                </a:lnTo>
                <a:lnTo>
                  <a:pt x="0" y="15"/>
                </a:lnTo>
                <a:lnTo>
                  <a:pt x="0" y="74"/>
                </a:lnTo>
                <a:lnTo>
                  <a:pt x="58" y="74"/>
                </a:lnTo>
                <a:lnTo>
                  <a:pt x="58" y="77"/>
                </a:lnTo>
                <a:lnTo>
                  <a:pt x="70" y="77"/>
                </a:lnTo>
                <a:lnTo>
                  <a:pt x="70" y="23"/>
                </a:lnTo>
                <a:lnTo>
                  <a:pt x="70" y="23"/>
                </a:lnTo>
                <a:lnTo>
                  <a:pt x="70" y="19"/>
                </a:lnTo>
                <a:lnTo>
                  <a:pt x="70" y="19"/>
                </a:lnTo>
                <a:lnTo>
                  <a:pt x="70" y="19"/>
                </a:lnTo>
                <a:lnTo>
                  <a:pt x="70" y="19"/>
                </a:lnTo>
                <a:lnTo>
                  <a:pt x="66" y="15"/>
                </a:lnTo>
                <a:lnTo>
                  <a:pt x="58" y="15"/>
                </a:lnTo>
                <a:lnTo>
                  <a:pt x="58" y="66"/>
                </a:lnTo>
                <a:lnTo>
                  <a:pt x="39" y="66"/>
                </a:lnTo>
                <a:lnTo>
                  <a:pt x="39" y="8"/>
                </a:lnTo>
                <a:lnTo>
                  <a:pt x="39" y="8"/>
                </a:lnTo>
                <a:lnTo>
                  <a:pt x="43" y="0"/>
                </a:lnTo>
                <a:lnTo>
                  <a:pt x="43" y="0"/>
                </a:lnTo>
                <a:lnTo>
                  <a:pt x="43" y="0"/>
                </a:lnTo>
                <a:lnTo>
                  <a:pt x="43" y="0"/>
                </a:lnTo>
                <a:lnTo>
                  <a:pt x="35" y="0"/>
                </a:lnTo>
                <a:lnTo>
                  <a:pt x="27" y="0"/>
                </a:lnTo>
                <a:lnTo>
                  <a:pt x="27" y="66"/>
                </a:lnTo>
                <a:lnTo>
                  <a:pt x="12" y="66"/>
                </a:lnTo>
                <a:lnTo>
                  <a:pt x="12" y="23"/>
                </a:lnTo>
                <a:lnTo>
                  <a:pt x="12" y="2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9"/>
          <p:cNvSpPr>
            <a:spLocks/>
          </p:cNvSpPr>
          <p:nvPr/>
        </p:nvSpPr>
        <p:spPr bwMode="auto">
          <a:xfrm>
            <a:off x="10285823" y="3957920"/>
            <a:ext cx="128588" cy="134938"/>
          </a:xfrm>
          <a:custGeom>
            <a:avLst/>
            <a:gdLst>
              <a:gd name="T0" fmla="*/ 50 w 81"/>
              <a:gd name="T1" fmla="*/ 12 h 85"/>
              <a:gd name="T2" fmla="*/ 50 w 81"/>
              <a:gd name="T3" fmla="*/ 12 h 85"/>
              <a:gd name="T4" fmla="*/ 50 w 81"/>
              <a:gd name="T5" fmla="*/ 8 h 85"/>
              <a:gd name="T6" fmla="*/ 50 w 81"/>
              <a:gd name="T7" fmla="*/ 8 h 85"/>
              <a:gd name="T8" fmla="*/ 46 w 81"/>
              <a:gd name="T9" fmla="*/ 0 h 85"/>
              <a:gd name="T10" fmla="*/ 46 w 81"/>
              <a:gd name="T11" fmla="*/ 0 h 85"/>
              <a:gd name="T12" fmla="*/ 38 w 81"/>
              <a:gd name="T13" fmla="*/ 0 h 85"/>
              <a:gd name="T14" fmla="*/ 38 w 81"/>
              <a:gd name="T15" fmla="*/ 0 h 85"/>
              <a:gd name="T16" fmla="*/ 31 w 81"/>
              <a:gd name="T17" fmla="*/ 4 h 85"/>
              <a:gd name="T18" fmla="*/ 31 w 81"/>
              <a:gd name="T19" fmla="*/ 4 h 85"/>
              <a:gd name="T20" fmla="*/ 35 w 81"/>
              <a:gd name="T21" fmla="*/ 15 h 85"/>
              <a:gd name="T22" fmla="*/ 0 w 81"/>
              <a:gd name="T23" fmla="*/ 15 h 85"/>
              <a:gd name="T24" fmla="*/ 0 w 81"/>
              <a:gd name="T25" fmla="*/ 23 h 85"/>
              <a:gd name="T26" fmla="*/ 35 w 81"/>
              <a:gd name="T27" fmla="*/ 23 h 85"/>
              <a:gd name="T28" fmla="*/ 35 w 81"/>
              <a:gd name="T29" fmla="*/ 35 h 85"/>
              <a:gd name="T30" fmla="*/ 11 w 81"/>
              <a:gd name="T31" fmla="*/ 35 h 85"/>
              <a:gd name="T32" fmla="*/ 11 w 81"/>
              <a:gd name="T33" fmla="*/ 74 h 85"/>
              <a:gd name="T34" fmla="*/ 23 w 81"/>
              <a:gd name="T35" fmla="*/ 74 h 85"/>
              <a:gd name="T36" fmla="*/ 23 w 81"/>
              <a:gd name="T37" fmla="*/ 43 h 85"/>
              <a:gd name="T38" fmla="*/ 35 w 81"/>
              <a:gd name="T39" fmla="*/ 43 h 85"/>
              <a:gd name="T40" fmla="*/ 35 w 81"/>
              <a:gd name="T41" fmla="*/ 85 h 85"/>
              <a:gd name="T42" fmla="*/ 50 w 81"/>
              <a:gd name="T43" fmla="*/ 85 h 85"/>
              <a:gd name="T44" fmla="*/ 50 w 81"/>
              <a:gd name="T45" fmla="*/ 43 h 85"/>
              <a:gd name="T46" fmla="*/ 62 w 81"/>
              <a:gd name="T47" fmla="*/ 43 h 85"/>
              <a:gd name="T48" fmla="*/ 62 w 81"/>
              <a:gd name="T49" fmla="*/ 62 h 85"/>
              <a:gd name="T50" fmla="*/ 62 w 81"/>
              <a:gd name="T51" fmla="*/ 62 h 85"/>
              <a:gd name="T52" fmla="*/ 58 w 81"/>
              <a:gd name="T53" fmla="*/ 66 h 85"/>
              <a:gd name="T54" fmla="*/ 50 w 81"/>
              <a:gd name="T55" fmla="*/ 66 h 85"/>
              <a:gd name="T56" fmla="*/ 50 w 81"/>
              <a:gd name="T57" fmla="*/ 66 h 85"/>
              <a:gd name="T58" fmla="*/ 54 w 81"/>
              <a:gd name="T59" fmla="*/ 78 h 85"/>
              <a:gd name="T60" fmla="*/ 54 w 81"/>
              <a:gd name="T61" fmla="*/ 78 h 85"/>
              <a:gd name="T62" fmla="*/ 70 w 81"/>
              <a:gd name="T63" fmla="*/ 74 h 85"/>
              <a:gd name="T64" fmla="*/ 73 w 81"/>
              <a:gd name="T65" fmla="*/ 74 h 85"/>
              <a:gd name="T66" fmla="*/ 73 w 81"/>
              <a:gd name="T67" fmla="*/ 70 h 85"/>
              <a:gd name="T68" fmla="*/ 73 w 81"/>
              <a:gd name="T69" fmla="*/ 35 h 85"/>
              <a:gd name="T70" fmla="*/ 50 w 81"/>
              <a:gd name="T71" fmla="*/ 35 h 85"/>
              <a:gd name="T72" fmla="*/ 50 w 81"/>
              <a:gd name="T73" fmla="*/ 23 h 85"/>
              <a:gd name="T74" fmla="*/ 81 w 81"/>
              <a:gd name="T75" fmla="*/ 23 h 85"/>
              <a:gd name="T76" fmla="*/ 81 w 81"/>
              <a:gd name="T77" fmla="*/ 15 h 85"/>
              <a:gd name="T78" fmla="*/ 42 w 81"/>
              <a:gd name="T79" fmla="*/ 15 h 85"/>
              <a:gd name="T80" fmla="*/ 42 w 81"/>
              <a:gd name="T81" fmla="*/ 15 h 85"/>
              <a:gd name="T82" fmla="*/ 50 w 81"/>
              <a:gd name="T83" fmla="*/ 12 h 85"/>
              <a:gd name="T84" fmla="*/ 50 w 81"/>
              <a:gd name="T85" fmla="*/ 12 h 85"/>
              <a:gd name="T86" fmla="*/ 50 w 81"/>
              <a:gd name="T87" fmla="*/ 1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5">
                <a:moveTo>
                  <a:pt x="50" y="12"/>
                </a:moveTo>
                <a:lnTo>
                  <a:pt x="50" y="12"/>
                </a:lnTo>
                <a:lnTo>
                  <a:pt x="50" y="8"/>
                </a:lnTo>
                <a:lnTo>
                  <a:pt x="50" y="8"/>
                </a:lnTo>
                <a:lnTo>
                  <a:pt x="46" y="0"/>
                </a:lnTo>
                <a:lnTo>
                  <a:pt x="46" y="0"/>
                </a:lnTo>
                <a:lnTo>
                  <a:pt x="38" y="0"/>
                </a:lnTo>
                <a:lnTo>
                  <a:pt x="38" y="0"/>
                </a:lnTo>
                <a:lnTo>
                  <a:pt x="31" y="4"/>
                </a:lnTo>
                <a:lnTo>
                  <a:pt x="31" y="4"/>
                </a:lnTo>
                <a:lnTo>
                  <a:pt x="35" y="15"/>
                </a:lnTo>
                <a:lnTo>
                  <a:pt x="0" y="15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11" y="35"/>
                </a:lnTo>
                <a:lnTo>
                  <a:pt x="11" y="74"/>
                </a:lnTo>
                <a:lnTo>
                  <a:pt x="23" y="74"/>
                </a:lnTo>
                <a:lnTo>
                  <a:pt x="23" y="43"/>
                </a:lnTo>
                <a:lnTo>
                  <a:pt x="35" y="43"/>
                </a:lnTo>
                <a:lnTo>
                  <a:pt x="35" y="85"/>
                </a:lnTo>
                <a:lnTo>
                  <a:pt x="50" y="85"/>
                </a:lnTo>
                <a:lnTo>
                  <a:pt x="50" y="43"/>
                </a:lnTo>
                <a:lnTo>
                  <a:pt x="62" y="43"/>
                </a:lnTo>
                <a:lnTo>
                  <a:pt x="62" y="62"/>
                </a:lnTo>
                <a:lnTo>
                  <a:pt x="62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4" y="78"/>
                </a:lnTo>
                <a:lnTo>
                  <a:pt x="54" y="78"/>
                </a:lnTo>
                <a:lnTo>
                  <a:pt x="70" y="74"/>
                </a:lnTo>
                <a:lnTo>
                  <a:pt x="73" y="74"/>
                </a:lnTo>
                <a:lnTo>
                  <a:pt x="73" y="70"/>
                </a:lnTo>
                <a:lnTo>
                  <a:pt x="73" y="35"/>
                </a:lnTo>
                <a:lnTo>
                  <a:pt x="50" y="35"/>
                </a:lnTo>
                <a:lnTo>
                  <a:pt x="50" y="23"/>
                </a:lnTo>
                <a:lnTo>
                  <a:pt x="81" y="23"/>
                </a:lnTo>
                <a:lnTo>
                  <a:pt x="81" y="15"/>
                </a:lnTo>
                <a:lnTo>
                  <a:pt x="42" y="15"/>
                </a:lnTo>
                <a:lnTo>
                  <a:pt x="42" y="15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90"/>
          <p:cNvSpPr>
            <a:spLocks noEditPoints="1"/>
          </p:cNvSpPr>
          <p:nvPr/>
        </p:nvSpPr>
        <p:spPr bwMode="auto">
          <a:xfrm>
            <a:off x="9045986" y="4075395"/>
            <a:ext cx="141288" cy="141288"/>
          </a:xfrm>
          <a:custGeom>
            <a:avLst/>
            <a:gdLst>
              <a:gd name="T0" fmla="*/ 27 w 89"/>
              <a:gd name="T1" fmla="*/ 15 h 89"/>
              <a:gd name="T2" fmla="*/ 23 w 89"/>
              <a:gd name="T3" fmla="*/ 11 h 89"/>
              <a:gd name="T4" fmla="*/ 35 w 89"/>
              <a:gd name="T5" fmla="*/ 4 h 89"/>
              <a:gd name="T6" fmla="*/ 19 w 89"/>
              <a:gd name="T7" fmla="*/ 0 h 89"/>
              <a:gd name="T8" fmla="*/ 8 w 89"/>
              <a:gd name="T9" fmla="*/ 15 h 89"/>
              <a:gd name="T10" fmla="*/ 8 w 89"/>
              <a:gd name="T11" fmla="*/ 15 h 89"/>
              <a:gd name="T12" fmla="*/ 11 w 89"/>
              <a:gd name="T13" fmla="*/ 23 h 89"/>
              <a:gd name="T14" fmla="*/ 39 w 89"/>
              <a:gd name="T15" fmla="*/ 54 h 89"/>
              <a:gd name="T16" fmla="*/ 4 w 89"/>
              <a:gd name="T17" fmla="*/ 58 h 89"/>
              <a:gd name="T18" fmla="*/ 23 w 89"/>
              <a:gd name="T19" fmla="*/ 66 h 89"/>
              <a:gd name="T20" fmla="*/ 15 w 89"/>
              <a:gd name="T21" fmla="*/ 74 h 89"/>
              <a:gd name="T22" fmla="*/ 0 w 89"/>
              <a:gd name="T23" fmla="*/ 77 h 89"/>
              <a:gd name="T24" fmla="*/ 11 w 89"/>
              <a:gd name="T25" fmla="*/ 85 h 89"/>
              <a:gd name="T26" fmla="*/ 39 w 89"/>
              <a:gd name="T27" fmla="*/ 70 h 89"/>
              <a:gd name="T28" fmla="*/ 50 w 89"/>
              <a:gd name="T29" fmla="*/ 89 h 89"/>
              <a:gd name="T30" fmla="*/ 50 w 89"/>
              <a:gd name="T31" fmla="*/ 70 h 89"/>
              <a:gd name="T32" fmla="*/ 81 w 89"/>
              <a:gd name="T33" fmla="*/ 89 h 89"/>
              <a:gd name="T34" fmla="*/ 89 w 89"/>
              <a:gd name="T35" fmla="*/ 74 h 89"/>
              <a:gd name="T36" fmla="*/ 74 w 89"/>
              <a:gd name="T37" fmla="*/ 74 h 89"/>
              <a:gd name="T38" fmla="*/ 85 w 89"/>
              <a:gd name="T39" fmla="*/ 66 h 89"/>
              <a:gd name="T40" fmla="*/ 50 w 89"/>
              <a:gd name="T41" fmla="*/ 58 h 89"/>
              <a:gd name="T42" fmla="*/ 74 w 89"/>
              <a:gd name="T43" fmla="*/ 54 h 89"/>
              <a:gd name="T44" fmla="*/ 74 w 89"/>
              <a:gd name="T45" fmla="*/ 23 h 89"/>
              <a:gd name="T46" fmla="*/ 77 w 89"/>
              <a:gd name="T47" fmla="*/ 23 h 89"/>
              <a:gd name="T48" fmla="*/ 81 w 89"/>
              <a:gd name="T49" fmla="*/ 19 h 89"/>
              <a:gd name="T50" fmla="*/ 77 w 89"/>
              <a:gd name="T51" fmla="*/ 15 h 89"/>
              <a:gd name="T52" fmla="*/ 70 w 89"/>
              <a:gd name="T53" fmla="*/ 11 h 89"/>
              <a:gd name="T54" fmla="*/ 77 w 89"/>
              <a:gd name="T55" fmla="*/ 7 h 89"/>
              <a:gd name="T56" fmla="*/ 81 w 89"/>
              <a:gd name="T57" fmla="*/ 7 h 89"/>
              <a:gd name="T58" fmla="*/ 66 w 89"/>
              <a:gd name="T59" fmla="*/ 0 h 89"/>
              <a:gd name="T60" fmla="*/ 58 w 89"/>
              <a:gd name="T61" fmla="*/ 15 h 89"/>
              <a:gd name="T62" fmla="*/ 50 w 89"/>
              <a:gd name="T63" fmla="*/ 23 h 89"/>
              <a:gd name="T64" fmla="*/ 54 w 89"/>
              <a:gd name="T65" fmla="*/ 23 h 89"/>
              <a:gd name="T66" fmla="*/ 58 w 89"/>
              <a:gd name="T67" fmla="*/ 19 h 89"/>
              <a:gd name="T68" fmla="*/ 46 w 89"/>
              <a:gd name="T69" fmla="*/ 11 h 89"/>
              <a:gd name="T70" fmla="*/ 54 w 89"/>
              <a:gd name="T71" fmla="*/ 7 h 89"/>
              <a:gd name="T72" fmla="*/ 54 w 89"/>
              <a:gd name="T73" fmla="*/ 4 h 89"/>
              <a:gd name="T74" fmla="*/ 46 w 89"/>
              <a:gd name="T75" fmla="*/ 0 h 89"/>
              <a:gd name="T76" fmla="*/ 43 w 89"/>
              <a:gd name="T77" fmla="*/ 0 h 89"/>
              <a:gd name="T78" fmla="*/ 31 w 89"/>
              <a:gd name="T79" fmla="*/ 15 h 89"/>
              <a:gd name="T80" fmla="*/ 43 w 89"/>
              <a:gd name="T81" fmla="*/ 23 h 89"/>
              <a:gd name="T82" fmla="*/ 35 w 89"/>
              <a:gd name="T83" fmla="*/ 19 h 89"/>
              <a:gd name="T84" fmla="*/ 27 w 89"/>
              <a:gd name="T85" fmla="*/ 15 h 89"/>
              <a:gd name="T86" fmla="*/ 27 w 89"/>
              <a:gd name="T87" fmla="*/ 15 h 89"/>
              <a:gd name="T88" fmla="*/ 39 w 89"/>
              <a:gd name="T89" fmla="*/ 35 h 89"/>
              <a:gd name="T90" fmla="*/ 23 w 89"/>
              <a:gd name="T91" fmla="*/ 31 h 89"/>
              <a:gd name="T92" fmla="*/ 39 w 89"/>
              <a:gd name="T93" fmla="*/ 31 h 89"/>
              <a:gd name="T94" fmla="*/ 62 w 89"/>
              <a:gd name="T95" fmla="*/ 31 h 89"/>
              <a:gd name="T96" fmla="*/ 50 w 89"/>
              <a:gd name="T97" fmla="*/ 35 h 89"/>
              <a:gd name="T98" fmla="*/ 50 w 89"/>
              <a:gd name="T99" fmla="*/ 31 h 89"/>
              <a:gd name="T100" fmla="*/ 23 w 89"/>
              <a:gd name="T101" fmla="*/ 46 h 89"/>
              <a:gd name="T102" fmla="*/ 39 w 89"/>
              <a:gd name="T103" fmla="*/ 42 h 89"/>
              <a:gd name="T104" fmla="*/ 39 w 89"/>
              <a:gd name="T105" fmla="*/ 46 h 89"/>
              <a:gd name="T106" fmla="*/ 50 w 89"/>
              <a:gd name="T107" fmla="*/ 42 h 89"/>
              <a:gd name="T108" fmla="*/ 62 w 89"/>
              <a:gd name="T109" fmla="*/ 46 h 89"/>
              <a:gd name="T110" fmla="*/ 50 w 89"/>
              <a:gd name="T111" fmla="*/ 4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9" h="89">
                <a:moveTo>
                  <a:pt x="27" y="15"/>
                </a:moveTo>
                <a:lnTo>
                  <a:pt x="27" y="15"/>
                </a:lnTo>
                <a:lnTo>
                  <a:pt x="23" y="11"/>
                </a:lnTo>
                <a:lnTo>
                  <a:pt x="23" y="11"/>
                </a:lnTo>
                <a:lnTo>
                  <a:pt x="35" y="4"/>
                </a:lnTo>
                <a:lnTo>
                  <a:pt x="35" y="4"/>
                </a:lnTo>
                <a:lnTo>
                  <a:pt x="19" y="0"/>
                </a:lnTo>
                <a:lnTo>
                  <a:pt x="19" y="0"/>
                </a:lnTo>
                <a:lnTo>
                  <a:pt x="8" y="15"/>
                </a:lnTo>
                <a:lnTo>
                  <a:pt x="8" y="15"/>
                </a:lnTo>
                <a:lnTo>
                  <a:pt x="8" y="15"/>
                </a:lnTo>
                <a:lnTo>
                  <a:pt x="8" y="15"/>
                </a:lnTo>
                <a:lnTo>
                  <a:pt x="19" y="23"/>
                </a:lnTo>
                <a:lnTo>
                  <a:pt x="11" y="23"/>
                </a:lnTo>
                <a:lnTo>
                  <a:pt x="11" y="54"/>
                </a:lnTo>
                <a:lnTo>
                  <a:pt x="39" y="54"/>
                </a:lnTo>
                <a:lnTo>
                  <a:pt x="39" y="58"/>
                </a:lnTo>
                <a:lnTo>
                  <a:pt x="4" y="58"/>
                </a:lnTo>
                <a:lnTo>
                  <a:pt x="4" y="66"/>
                </a:lnTo>
                <a:lnTo>
                  <a:pt x="23" y="66"/>
                </a:lnTo>
                <a:lnTo>
                  <a:pt x="23" y="66"/>
                </a:lnTo>
                <a:lnTo>
                  <a:pt x="15" y="74"/>
                </a:lnTo>
                <a:lnTo>
                  <a:pt x="0" y="77"/>
                </a:lnTo>
                <a:lnTo>
                  <a:pt x="0" y="77"/>
                </a:lnTo>
                <a:lnTo>
                  <a:pt x="11" y="85"/>
                </a:lnTo>
                <a:lnTo>
                  <a:pt x="11" y="85"/>
                </a:lnTo>
                <a:lnTo>
                  <a:pt x="27" y="77"/>
                </a:lnTo>
                <a:lnTo>
                  <a:pt x="39" y="70"/>
                </a:lnTo>
                <a:lnTo>
                  <a:pt x="39" y="89"/>
                </a:lnTo>
                <a:lnTo>
                  <a:pt x="50" y="89"/>
                </a:lnTo>
                <a:lnTo>
                  <a:pt x="50" y="70"/>
                </a:lnTo>
                <a:lnTo>
                  <a:pt x="50" y="70"/>
                </a:lnTo>
                <a:lnTo>
                  <a:pt x="62" y="81"/>
                </a:lnTo>
                <a:lnTo>
                  <a:pt x="81" y="89"/>
                </a:lnTo>
                <a:lnTo>
                  <a:pt x="81" y="89"/>
                </a:lnTo>
                <a:lnTo>
                  <a:pt x="89" y="74"/>
                </a:lnTo>
                <a:lnTo>
                  <a:pt x="89" y="74"/>
                </a:lnTo>
                <a:lnTo>
                  <a:pt x="74" y="74"/>
                </a:lnTo>
                <a:lnTo>
                  <a:pt x="62" y="66"/>
                </a:lnTo>
                <a:lnTo>
                  <a:pt x="85" y="66"/>
                </a:lnTo>
                <a:lnTo>
                  <a:pt x="85" y="58"/>
                </a:lnTo>
                <a:lnTo>
                  <a:pt x="50" y="58"/>
                </a:lnTo>
                <a:lnTo>
                  <a:pt x="50" y="54"/>
                </a:lnTo>
                <a:lnTo>
                  <a:pt x="74" y="54"/>
                </a:lnTo>
                <a:lnTo>
                  <a:pt x="74" y="23"/>
                </a:lnTo>
                <a:lnTo>
                  <a:pt x="74" y="23"/>
                </a:lnTo>
                <a:lnTo>
                  <a:pt x="77" y="23"/>
                </a:lnTo>
                <a:lnTo>
                  <a:pt x="77" y="23"/>
                </a:lnTo>
                <a:lnTo>
                  <a:pt x="81" y="19"/>
                </a:lnTo>
                <a:lnTo>
                  <a:pt x="81" y="19"/>
                </a:lnTo>
                <a:lnTo>
                  <a:pt x="77" y="15"/>
                </a:lnTo>
                <a:lnTo>
                  <a:pt x="77" y="15"/>
                </a:lnTo>
                <a:lnTo>
                  <a:pt x="70" y="11"/>
                </a:lnTo>
                <a:lnTo>
                  <a:pt x="70" y="11"/>
                </a:lnTo>
                <a:lnTo>
                  <a:pt x="77" y="7"/>
                </a:lnTo>
                <a:lnTo>
                  <a:pt x="77" y="7"/>
                </a:lnTo>
                <a:lnTo>
                  <a:pt x="81" y="7"/>
                </a:lnTo>
                <a:lnTo>
                  <a:pt x="81" y="7"/>
                </a:lnTo>
                <a:lnTo>
                  <a:pt x="66" y="0"/>
                </a:lnTo>
                <a:lnTo>
                  <a:pt x="66" y="0"/>
                </a:lnTo>
                <a:lnTo>
                  <a:pt x="58" y="15"/>
                </a:lnTo>
                <a:lnTo>
                  <a:pt x="58" y="15"/>
                </a:lnTo>
                <a:lnTo>
                  <a:pt x="70" y="23"/>
                </a:lnTo>
                <a:lnTo>
                  <a:pt x="50" y="23"/>
                </a:lnTo>
                <a:lnTo>
                  <a:pt x="50" y="23"/>
                </a:lnTo>
                <a:lnTo>
                  <a:pt x="54" y="23"/>
                </a:lnTo>
                <a:lnTo>
                  <a:pt x="54" y="23"/>
                </a:lnTo>
                <a:lnTo>
                  <a:pt x="58" y="19"/>
                </a:lnTo>
                <a:lnTo>
                  <a:pt x="58" y="19"/>
                </a:lnTo>
                <a:lnTo>
                  <a:pt x="46" y="11"/>
                </a:lnTo>
                <a:lnTo>
                  <a:pt x="46" y="11"/>
                </a:lnTo>
                <a:lnTo>
                  <a:pt x="54" y="7"/>
                </a:lnTo>
                <a:lnTo>
                  <a:pt x="54" y="7"/>
                </a:lnTo>
                <a:lnTo>
                  <a:pt x="54" y="4"/>
                </a:lnTo>
                <a:lnTo>
                  <a:pt x="54" y="4"/>
                </a:lnTo>
                <a:lnTo>
                  <a:pt x="46" y="0"/>
                </a:lnTo>
                <a:lnTo>
                  <a:pt x="46" y="0"/>
                </a:lnTo>
                <a:lnTo>
                  <a:pt x="43" y="0"/>
                </a:lnTo>
                <a:lnTo>
                  <a:pt x="43" y="0"/>
                </a:lnTo>
                <a:lnTo>
                  <a:pt x="31" y="15"/>
                </a:lnTo>
                <a:lnTo>
                  <a:pt x="31" y="15"/>
                </a:lnTo>
                <a:lnTo>
                  <a:pt x="43" y="23"/>
                </a:lnTo>
                <a:lnTo>
                  <a:pt x="27" y="23"/>
                </a:lnTo>
                <a:lnTo>
                  <a:pt x="35" y="19"/>
                </a:lnTo>
                <a:lnTo>
                  <a:pt x="35" y="19"/>
                </a:lnTo>
                <a:lnTo>
                  <a:pt x="27" y="15"/>
                </a:lnTo>
                <a:lnTo>
                  <a:pt x="27" y="15"/>
                </a:lnTo>
                <a:lnTo>
                  <a:pt x="27" y="15"/>
                </a:lnTo>
                <a:close/>
                <a:moveTo>
                  <a:pt x="39" y="31"/>
                </a:moveTo>
                <a:lnTo>
                  <a:pt x="39" y="35"/>
                </a:lnTo>
                <a:lnTo>
                  <a:pt x="23" y="35"/>
                </a:lnTo>
                <a:lnTo>
                  <a:pt x="23" y="31"/>
                </a:lnTo>
                <a:lnTo>
                  <a:pt x="39" y="31"/>
                </a:lnTo>
                <a:lnTo>
                  <a:pt x="39" y="31"/>
                </a:lnTo>
                <a:close/>
                <a:moveTo>
                  <a:pt x="50" y="31"/>
                </a:moveTo>
                <a:lnTo>
                  <a:pt x="62" y="31"/>
                </a:lnTo>
                <a:lnTo>
                  <a:pt x="62" y="35"/>
                </a:lnTo>
                <a:lnTo>
                  <a:pt x="50" y="35"/>
                </a:lnTo>
                <a:lnTo>
                  <a:pt x="50" y="31"/>
                </a:lnTo>
                <a:lnTo>
                  <a:pt x="50" y="31"/>
                </a:lnTo>
                <a:close/>
                <a:moveTo>
                  <a:pt x="39" y="46"/>
                </a:moveTo>
                <a:lnTo>
                  <a:pt x="23" y="46"/>
                </a:lnTo>
                <a:lnTo>
                  <a:pt x="23" y="42"/>
                </a:lnTo>
                <a:lnTo>
                  <a:pt x="39" y="42"/>
                </a:lnTo>
                <a:lnTo>
                  <a:pt x="39" y="46"/>
                </a:lnTo>
                <a:lnTo>
                  <a:pt x="39" y="46"/>
                </a:lnTo>
                <a:close/>
                <a:moveTo>
                  <a:pt x="50" y="46"/>
                </a:moveTo>
                <a:lnTo>
                  <a:pt x="50" y="42"/>
                </a:lnTo>
                <a:lnTo>
                  <a:pt x="62" y="42"/>
                </a:lnTo>
                <a:lnTo>
                  <a:pt x="62" y="46"/>
                </a:lnTo>
                <a:lnTo>
                  <a:pt x="50" y="46"/>
                </a:lnTo>
                <a:lnTo>
                  <a:pt x="50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1"/>
          <p:cNvSpPr>
            <a:spLocks noEditPoints="1"/>
          </p:cNvSpPr>
          <p:nvPr/>
        </p:nvSpPr>
        <p:spPr bwMode="auto">
          <a:xfrm>
            <a:off x="9193623" y="4081745"/>
            <a:ext cx="130175" cy="128588"/>
          </a:xfrm>
          <a:custGeom>
            <a:avLst/>
            <a:gdLst>
              <a:gd name="T0" fmla="*/ 27 w 82"/>
              <a:gd name="T1" fmla="*/ 11 h 81"/>
              <a:gd name="T2" fmla="*/ 16 w 82"/>
              <a:gd name="T3" fmla="*/ 0 h 81"/>
              <a:gd name="T4" fmla="*/ 8 w 82"/>
              <a:gd name="T5" fmla="*/ 7 h 81"/>
              <a:gd name="T6" fmla="*/ 19 w 82"/>
              <a:gd name="T7" fmla="*/ 19 h 81"/>
              <a:gd name="T8" fmla="*/ 23 w 82"/>
              <a:gd name="T9" fmla="*/ 23 h 81"/>
              <a:gd name="T10" fmla="*/ 31 w 82"/>
              <a:gd name="T11" fmla="*/ 35 h 81"/>
              <a:gd name="T12" fmla="*/ 23 w 82"/>
              <a:gd name="T13" fmla="*/ 73 h 81"/>
              <a:gd name="T14" fmla="*/ 35 w 82"/>
              <a:gd name="T15" fmla="*/ 66 h 81"/>
              <a:gd name="T16" fmla="*/ 43 w 82"/>
              <a:gd name="T17" fmla="*/ 70 h 81"/>
              <a:gd name="T18" fmla="*/ 47 w 82"/>
              <a:gd name="T19" fmla="*/ 70 h 81"/>
              <a:gd name="T20" fmla="*/ 43 w 82"/>
              <a:gd name="T21" fmla="*/ 77 h 81"/>
              <a:gd name="T22" fmla="*/ 43 w 82"/>
              <a:gd name="T23" fmla="*/ 77 h 81"/>
              <a:gd name="T24" fmla="*/ 51 w 82"/>
              <a:gd name="T25" fmla="*/ 81 h 81"/>
              <a:gd name="T26" fmla="*/ 66 w 82"/>
              <a:gd name="T27" fmla="*/ 54 h 81"/>
              <a:gd name="T28" fmla="*/ 74 w 82"/>
              <a:gd name="T29" fmla="*/ 70 h 81"/>
              <a:gd name="T30" fmla="*/ 70 w 82"/>
              <a:gd name="T31" fmla="*/ 70 h 81"/>
              <a:gd name="T32" fmla="*/ 66 w 82"/>
              <a:gd name="T33" fmla="*/ 73 h 81"/>
              <a:gd name="T34" fmla="*/ 66 w 82"/>
              <a:gd name="T35" fmla="*/ 81 h 81"/>
              <a:gd name="T36" fmla="*/ 82 w 82"/>
              <a:gd name="T37" fmla="*/ 81 h 81"/>
              <a:gd name="T38" fmla="*/ 82 w 82"/>
              <a:gd name="T39" fmla="*/ 73 h 81"/>
              <a:gd name="T40" fmla="*/ 54 w 82"/>
              <a:gd name="T41" fmla="*/ 3 h 81"/>
              <a:gd name="T42" fmla="*/ 54 w 82"/>
              <a:gd name="T43" fmla="*/ 46 h 81"/>
              <a:gd name="T44" fmla="*/ 51 w 82"/>
              <a:gd name="T45" fmla="*/ 35 h 81"/>
              <a:gd name="T46" fmla="*/ 43 w 82"/>
              <a:gd name="T47" fmla="*/ 23 h 81"/>
              <a:gd name="T48" fmla="*/ 54 w 82"/>
              <a:gd name="T49" fmla="*/ 15 h 81"/>
              <a:gd name="T50" fmla="*/ 43 w 82"/>
              <a:gd name="T51" fmla="*/ 7 h 81"/>
              <a:gd name="T52" fmla="*/ 43 w 82"/>
              <a:gd name="T53" fmla="*/ 3 h 81"/>
              <a:gd name="T54" fmla="*/ 43 w 82"/>
              <a:gd name="T55" fmla="*/ 0 h 81"/>
              <a:gd name="T56" fmla="*/ 35 w 82"/>
              <a:gd name="T57" fmla="*/ 0 h 81"/>
              <a:gd name="T58" fmla="*/ 31 w 82"/>
              <a:gd name="T59" fmla="*/ 15 h 81"/>
              <a:gd name="T60" fmla="*/ 23 w 82"/>
              <a:gd name="T61" fmla="*/ 23 h 81"/>
              <a:gd name="T62" fmla="*/ 74 w 82"/>
              <a:gd name="T63" fmla="*/ 11 h 81"/>
              <a:gd name="T64" fmla="*/ 66 w 82"/>
              <a:gd name="T65" fmla="*/ 23 h 81"/>
              <a:gd name="T66" fmla="*/ 74 w 82"/>
              <a:gd name="T67" fmla="*/ 11 h 81"/>
              <a:gd name="T68" fmla="*/ 12 w 82"/>
              <a:gd name="T69" fmla="*/ 38 h 81"/>
              <a:gd name="T70" fmla="*/ 19 w 82"/>
              <a:gd name="T71" fmla="*/ 31 h 81"/>
              <a:gd name="T72" fmla="*/ 8 w 82"/>
              <a:gd name="T73" fmla="*/ 19 h 81"/>
              <a:gd name="T74" fmla="*/ 0 w 82"/>
              <a:gd name="T75" fmla="*/ 27 h 81"/>
              <a:gd name="T76" fmla="*/ 12 w 82"/>
              <a:gd name="T77" fmla="*/ 38 h 81"/>
              <a:gd name="T78" fmla="*/ 66 w 82"/>
              <a:gd name="T79" fmla="*/ 42 h 81"/>
              <a:gd name="T80" fmla="*/ 74 w 82"/>
              <a:gd name="T81" fmla="*/ 35 h 81"/>
              <a:gd name="T82" fmla="*/ 66 w 82"/>
              <a:gd name="T83" fmla="*/ 42 h 81"/>
              <a:gd name="T84" fmla="*/ 4 w 82"/>
              <a:gd name="T85" fmla="*/ 73 h 81"/>
              <a:gd name="T86" fmla="*/ 4 w 82"/>
              <a:gd name="T87" fmla="*/ 73 h 81"/>
              <a:gd name="T88" fmla="*/ 12 w 82"/>
              <a:gd name="T89" fmla="*/ 81 h 81"/>
              <a:gd name="T90" fmla="*/ 16 w 82"/>
              <a:gd name="T91" fmla="*/ 81 h 81"/>
              <a:gd name="T92" fmla="*/ 23 w 82"/>
              <a:gd name="T93" fmla="*/ 46 h 81"/>
              <a:gd name="T94" fmla="*/ 12 w 82"/>
              <a:gd name="T95" fmla="*/ 42 h 81"/>
              <a:gd name="T96" fmla="*/ 4 w 82"/>
              <a:gd name="T97" fmla="*/ 73 h 81"/>
              <a:gd name="T98" fmla="*/ 43 w 82"/>
              <a:gd name="T99" fmla="*/ 46 h 81"/>
              <a:gd name="T100" fmla="*/ 35 w 82"/>
              <a:gd name="T101" fmla="*/ 58 h 81"/>
              <a:gd name="T102" fmla="*/ 43 w 82"/>
              <a:gd name="T103" fmla="*/ 4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81">
                <a:moveTo>
                  <a:pt x="19" y="19"/>
                </a:moveTo>
                <a:lnTo>
                  <a:pt x="27" y="11"/>
                </a:lnTo>
                <a:lnTo>
                  <a:pt x="27" y="11"/>
                </a:lnTo>
                <a:lnTo>
                  <a:pt x="16" y="0"/>
                </a:lnTo>
                <a:lnTo>
                  <a:pt x="8" y="7"/>
                </a:lnTo>
                <a:lnTo>
                  <a:pt x="8" y="7"/>
                </a:lnTo>
                <a:lnTo>
                  <a:pt x="19" y="19"/>
                </a:lnTo>
                <a:lnTo>
                  <a:pt x="19" y="19"/>
                </a:lnTo>
                <a:lnTo>
                  <a:pt x="19" y="19"/>
                </a:lnTo>
                <a:close/>
                <a:moveTo>
                  <a:pt x="23" y="23"/>
                </a:moveTo>
                <a:lnTo>
                  <a:pt x="31" y="23"/>
                </a:lnTo>
                <a:lnTo>
                  <a:pt x="31" y="35"/>
                </a:lnTo>
                <a:lnTo>
                  <a:pt x="23" y="35"/>
                </a:lnTo>
                <a:lnTo>
                  <a:pt x="23" y="73"/>
                </a:lnTo>
                <a:lnTo>
                  <a:pt x="35" y="73"/>
                </a:lnTo>
                <a:lnTo>
                  <a:pt x="35" y="66"/>
                </a:lnTo>
                <a:lnTo>
                  <a:pt x="43" y="66"/>
                </a:lnTo>
                <a:lnTo>
                  <a:pt x="43" y="70"/>
                </a:lnTo>
                <a:lnTo>
                  <a:pt x="47" y="70"/>
                </a:lnTo>
                <a:lnTo>
                  <a:pt x="47" y="70"/>
                </a:lnTo>
                <a:lnTo>
                  <a:pt x="43" y="77"/>
                </a:lnTo>
                <a:lnTo>
                  <a:pt x="43" y="77"/>
                </a:lnTo>
                <a:lnTo>
                  <a:pt x="43" y="77"/>
                </a:lnTo>
                <a:lnTo>
                  <a:pt x="43" y="77"/>
                </a:lnTo>
                <a:lnTo>
                  <a:pt x="51" y="81"/>
                </a:lnTo>
                <a:lnTo>
                  <a:pt x="51" y="81"/>
                </a:lnTo>
                <a:lnTo>
                  <a:pt x="62" y="70"/>
                </a:lnTo>
                <a:lnTo>
                  <a:pt x="66" y="54"/>
                </a:lnTo>
                <a:lnTo>
                  <a:pt x="74" y="54"/>
                </a:lnTo>
                <a:lnTo>
                  <a:pt x="74" y="70"/>
                </a:lnTo>
                <a:lnTo>
                  <a:pt x="74" y="70"/>
                </a:lnTo>
                <a:lnTo>
                  <a:pt x="70" y="70"/>
                </a:lnTo>
                <a:lnTo>
                  <a:pt x="70" y="73"/>
                </a:lnTo>
                <a:lnTo>
                  <a:pt x="66" y="73"/>
                </a:lnTo>
                <a:lnTo>
                  <a:pt x="66" y="73"/>
                </a:lnTo>
                <a:lnTo>
                  <a:pt x="66" y="81"/>
                </a:lnTo>
                <a:lnTo>
                  <a:pt x="66" y="81"/>
                </a:lnTo>
                <a:lnTo>
                  <a:pt x="82" y="81"/>
                </a:lnTo>
                <a:lnTo>
                  <a:pt x="82" y="77"/>
                </a:lnTo>
                <a:lnTo>
                  <a:pt x="82" y="73"/>
                </a:lnTo>
                <a:lnTo>
                  <a:pt x="82" y="3"/>
                </a:lnTo>
                <a:lnTo>
                  <a:pt x="54" y="3"/>
                </a:lnTo>
                <a:lnTo>
                  <a:pt x="54" y="46"/>
                </a:lnTo>
                <a:lnTo>
                  <a:pt x="54" y="46"/>
                </a:lnTo>
                <a:lnTo>
                  <a:pt x="51" y="66"/>
                </a:lnTo>
                <a:lnTo>
                  <a:pt x="51" y="35"/>
                </a:lnTo>
                <a:lnTo>
                  <a:pt x="43" y="35"/>
                </a:lnTo>
                <a:lnTo>
                  <a:pt x="43" y="23"/>
                </a:lnTo>
                <a:lnTo>
                  <a:pt x="54" y="23"/>
                </a:lnTo>
                <a:lnTo>
                  <a:pt x="54" y="15"/>
                </a:lnTo>
                <a:lnTo>
                  <a:pt x="43" y="15"/>
                </a:lnTo>
                <a:lnTo>
                  <a:pt x="43" y="7"/>
                </a:lnTo>
                <a:lnTo>
                  <a:pt x="43" y="7"/>
                </a:lnTo>
                <a:lnTo>
                  <a:pt x="43" y="3"/>
                </a:lnTo>
                <a:lnTo>
                  <a:pt x="43" y="3"/>
                </a:lnTo>
                <a:lnTo>
                  <a:pt x="43" y="0"/>
                </a:lnTo>
                <a:lnTo>
                  <a:pt x="43" y="0"/>
                </a:lnTo>
                <a:lnTo>
                  <a:pt x="35" y="0"/>
                </a:lnTo>
                <a:lnTo>
                  <a:pt x="31" y="0"/>
                </a:lnTo>
                <a:lnTo>
                  <a:pt x="31" y="15"/>
                </a:lnTo>
                <a:lnTo>
                  <a:pt x="23" y="15"/>
                </a:lnTo>
                <a:lnTo>
                  <a:pt x="23" y="23"/>
                </a:lnTo>
                <a:lnTo>
                  <a:pt x="23" y="23"/>
                </a:lnTo>
                <a:close/>
                <a:moveTo>
                  <a:pt x="74" y="11"/>
                </a:moveTo>
                <a:lnTo>
                  <a:pt x="74" y="23"/>
                </a:lnTo>
                <a:lnTo>
                  <a:pt x="66" y="23"/>
                </a:lnTo>
                <a:lnTo>
                  <a:pt x="66" y="11"/>
                </a:lnTo>
                <a:lnTo>
                  <a:pt x="74" y="11"/>
                </a:lnTo>
                <a:lnTo>
                  <a:pt x="74" y="11"/>
                </a:lnTo>
                <a:close/>
                <a:moveTo>
                  <a:pt x="12" y="38"/>
                </a:moveTo>
                <a:lnTo>
                  <a:pt x="12" y="38"/>
                </a:lnTo>
                <a:lnTo>
                  <a:pt x="19" y="31"/>
                </a:lnTo>
                <a:lnTo>
                  <a:pt x="19" y="31"/>
                </a:lnTo>
                <a:lnTo>
                  <a:pt x="8" y="19"/>
                </a:lnTo>
                <a:lnTo>
                  <a:pt x="0" y="27"/>
                </a:lnTo>
                <a:lnTo>
                  <a:pt x="0" y="27"/>
                </a:lnTo>
                <a:lnTo>
                  <a:pt x="12" y="38"/>
                </a:lnTo>
                <a:lnTo>
                  <a:pt x="12" y="38"/>
                </a:lnTo>
                <a:lnTo>
                  <a:pt x="12" y="38"/>
                </a:lnTo>
                <a:close/>
                <a:moveTo>
                  <a:pt x="66" y="42"/>
                </a:moveTo>
                <a:lnTo>
                  <a:pt x="66" y="35"/>
                </a:lnTo>
                <a:lnTo>
                  <a:pt x="74" y="35"/>
                </a:lnTo>
                <a:lnTo>
                  <a:pt x="74" y="42"/>
                </a:lnTo>
                <a:lnTo>
                  <a:pt x="66" y="42"/>
                </a:lnTo>
                <a:lnTo>
                  <a:pt x="66" y="42"/>
                </a:lnTo>
                <a:close/>
                <a:moveTo>
                  <a:pt x="4" y="73"/>
                </a:moveTo>
                <a:lnTo>
                  <a:pt x="4" y="73"/>
                </a:lnTo>
                <a:lnTo>
                  <a:pt x="4" y="73"/>
                </a:lnTo>
                <a:lnTo>
                  <a:pt x="4" y="73"/>
                </a:lnTo>
                <a:lnTo>
                  <a:pt x="12" y="81"/>
                </a:lnTo>
                <a:lnTo>
                  <a:pt x="12" y="81"/>
                </a:lnTo>
                <a:lnTo>
                  <a:pt x="16" y="81"/>
                </a:lnTo>
                <a:lnTo>
                  <a:pt x="16" y="81"/>
                </a:lnTo>
                <a:lnTo>
                  <a:pt x="23" y="46"/>
                </a:lnTo>
                <a:lnTo>
                  <a:pt x="12" y="42"/>
                </a:lnTo>
                <a:lnTo>
                  <a:pt x="12" y="42"/>
                </a:lnTo>
                <a:lnTo>
                  <a:pt x="4" y="73"/>
                </a:lnTo>
                <a:lnTo>
                  <a:pt x="4" y="73"/>
                </a:lnTo>
                <a:lnTo>
                  <a:pt x="4" y="73"/>
                </a:lnTo>
                <a:close/>
                <a:moveTo>
                  <a:pt x="43" y="46"/>
                </a:moveTo>
                <a:lnTo>
                  <a:pt x="43" y="58"/>
                </a:lnTo>
                <a:lnTo>
                  <a:pt x="35" y="58"/>
                </a:lnTo>
                <a:lnTo>
                  <a:pt x="35" y="46"/>
                </a:lnTo>
                <a:lnTo>
                  <a:pt x="43" y="46"/>
                </a:lnTo>
                <a:lnTo>
                  <a:pt x="43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2"/>
          <p:cNvSpPr>
            <a:spLocks/>
          </p:cNvSpPr>
          <p:nvPr/>
        </p:nvSpPr>
        <p:spPr bwMode="auto">
          <a:xfrm>
            <a:off x="9347611" y="4075395"/>
            <a:ext cx="130175" cy="134938"/>
          </a:xfrm>
          <a:custGeom>
            <a:avLst/>
            <a:gdLst>
              <a:gd name="T0" fmla="*/ 51 w 82"/>
              <a:gd name="T1" fmla="*/ 11 h 85"/>
              <a:gd name="T2" fmla="*/ 51 w 82"/>
              <a:gd name="T3" fmla="*/ 11 h 85"/>
              <a:gd name="T4" fmla="*/ 47 w 82"/>
              <a:gd name="T5" fmla="*/ 7 h 85"/>
              <a:gd name="T6" fmla="*/ 47 w 82"/>
              <a:gd name="T7" fmla="*/ 7 h 85"/>
              <a:gd name="T8" fmla="*/ 47 w 82"/>
              <a:gd name="T9" fmla="*/ 0 h 85"/>
              <a:gd name="T10" fmla="*/ 47 w 82"/>
              <a:gd name="T11" fmla="*/ 0 h 85"/>
              <a:gd name="T12" fmla="*/ 39 w 82"/>
              <a:gd name="T13" fmla="*/ 4 h 85"/>
              <a:gd name="T14" fmla="*/ 39 w 82"/>
              <a:gd name="T15" fmla="*/ 4 h 85"/>
              <a:gd name="T16" fmla="*/ 31 w 82"/>
              <a:gd name="T17" fmla="*/ 4 h 85"/>
              <a:gd name="T18" fmla="*/ 31 w 82"/>
              <a:gd name="T19" fmla="*/ 4 h 85"/>
              <a:gd name="T20" fmla="*/ 35 w 82"/>
              <a:gd name="T21" fmla="*/ 15 h 85"/>
              <a:gd name="T22" fmla="*/ 0 w 82"/>
              <a:gd name="T23" fmla="*/ 15 h 85"/>
              <a:gd name="T24" fmla="*/ 0 w 82"/>
              <a:gd name="T25" fmla="*/ 27 h 85"/>
              <a:gd name="T26" fmla="*/ 35 w 82"/>
              <a:gd name="T27" fmla="*/ 27 h 85"/>
              <a:gd name="T28" fmla="*/ 35 w 82"/>
              <a:gd name="T29" fmla="*/ 35 h 85"/>
              <a:gd name="T30" fmla="*/ 12 w 82"/>
              <a:gd name="T31" fmla="*/ 35 h 85"/>
              <a:gd name="T32" fmla="*/ 12 w 82"/>
              <a:gd name="T33" fmla="*/ 77 h 85"/>
              <a:gd name="T34" fmla="*/ 23 w 82"/>
              <a:gd name="T35" fmla="*/ 77 h 85"/>
              <a:gd name="T36" fmla="*/ 23 w 82"/>
              <a:gd name="T37" fmla="*/ 46 h 85"/>
              <a:gd name="T38" fmla="*/ 35 w 82"/>
              <a:gd name="T39" fmla="*/ 46 h 85"/>
              <a:gd name="T40" fmla="*/ 35 w 82"/>
              <a:gd name="T41" fmla="*/ 85 h 85"/>
              <a:gd name="T42" fmla="*/ 47 w 82"/>
              <a:gd name="T43" fmla="*/ 85 h 85"/>
              <a:gd name="T44" fmla="*/ 47 w 82"/>
              <a:gd name="T45" fmla="*/ 46 h 85"/>
              <a:gd name="T46" fmla="*/ 58 w 82"/>
              <a:gd name="T47" fmla="*/ 46 h 85"/>
              <a:gd name="T48" fmla="*/ 58 w 82"/>
              <a:gd name="T49" fmla="*/ 66 h 85"/>
              <a:gd name="T50" fmla="*/ 58 w 82"/>
              <a:gd name="T51" fmla="*/ 66 h 85"/>
              <a:gd name="T52" fmla="*/ 58 w 82"/>
              <a:gd name="T53" fmla="*/ 66 h 85"/>
              <a:gd name="T54" fmla="*/ 51 w 82"/>
              <a:gd name="T55" fmla="*/ 66 h 85"/>
              <a:gd name="T56" fmla="*/ 51 w 82"/>
              <a:gd name="T57" fmla="*/ 66 h 85"/>
              <a:gd name="T58" fmla="*/ 55 w 82"/>
              <a:gd name="T59" fmla="*/ 77 h 85"/>
              <a:gd name="T60" fmla="*/ 55 w 82"/>
              <a:gd name="T61" fmla="*/ 77 h 85"/>
              <a:gd name="T62" fmla="*/ 66 w 82"/>
              <a:gd name="T63" fmla="*/ 77 h 85"/>
              <a:gd name="T64" fmla="*/ 70 w 82"/>
              <a:gd name="T65" fmla="*/ 74 h 85"/>
              <a:gd name="T66" fmla="*/ 74 w 82"/>
              <a:gd name="T67" fmla="*/ 70 h 85"/>
              <a:gd name="T68" fmla="*/ 74 w 82"/>
              <a:gd name="T69" fmla="*/ 35 h 85"/>
              <a:gd name="T70" fmla="*/ 47 w 82"/>
              <a:gd name="T71" fmla="*/ 35 h 85"/>
              <a:gd name="T72" fmla="*/ 47 w 82"/>
              <a:gd name="T73" fmla="*/ 27 h 85"/>
              <a:gd name="T74" fmla="*/ 82 w 82"/>
              <a:gd name="T75" fmla="*/ 27 h 85"/>
              <a:gd name="T76" fmla="*/ 82 w 82"/>
              <a:gd name="T77" fmla="*/ 15 h 85"/>
              <a:gd name="T78" fmla="*/ 39 w 82"/>
              <a:gd name="T79" fmla="*/ 15 h 85"/>
              <a:gd name="T80" fmla="*/ 39 w 82"/>
              <a:gd name="T81" fmla="*/ 15 h 85"/>
              <a:gd name="T82" fmla="*/ 51 w 82"/>
              <a:gd name="T83" fmla="*/ 11 h 85"/>
              <a:gd name="T84" fmla="*/ 51 w 82"/>
              <a:gd name="T85" fmla="*/ 11 h 85"/>
              <a:gd name="T86" fmla="*/ 51 w 82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5">
                <a:moveTo>
                  <a:pt x="51" y="11"/>
                </a:moveTo>
                <a:lnTo>
                  <a:pt x="51" y="11"/>
                </a:lnTo>
                <a:lnTo>
                  <a:pt x="47" y="7"/>
                </a:lnTo>
                <a:lnTo>
                  <a:pt x="47" y="7"/>
                </a:lnTo>
                <a:lnTo>
                  <a:pt x="47" y="0"/>
                </a:lnTo>
                <a:lnTo>
                  <a:pt x="47" y="0"/>
                </a:lnTo>
                <a:lnTo>
                  <a:pt x="39" y="4"/>
                </a:lnTo>
                <a:lnTo>
                  <a:pt x="39" y="4"/>
                </a:lnTo>
                <a:lnTo>
                  <a:pt x="31" y="4"/>
                </a:lnTo>
                <a:lnTo>
                  <a:pt x="31" y="4"/>
                </a:lnTo>
                <a:lnTo>
                  <a:pt x="35" y="15"/>
                </a:lnTo>
                <a:lnTo>
                  <a:pt x="0" y="15"/>
                </a:lnTo>
                <a:lnTo>
                  <a:pt x="0" y="27"/>
                </a:lnTo>
                <a:lnTo>
                  <a:pt x="35" y="27"/>
                </a:lnTo>
                <a:lnTo>
                  <a:pt x="35" y="35"/>
                </a:lnTo>
                <a:lnTo>
                  <a:pt x="12" y="35"/>
                </a:lnTo>
                <a:lnTo>
                  <a:pt x="12" y="77"/>
                </a:lnTo>
                <a:lnTo>
                  <a:pt x="23" y="77"/>
                </a:lnTo>
                <a:lnTo>
                  <a:pt x="23" y="46"/>
                </a:lnTo>
                <a:lnTo>
                  <a:pt x="35" y="46"/>
                </a:lnTo>
                <a:lnTo>
                  <a:pt x="35" y="85"/>
                </a:lnTo>
                <a:lnTo>
                  <a:pt x="47" y="85"/>
                </a:lnTo>
                <a:lnTo>
                  <a:pt x="47" y="46"/>
                </a:lnTo>
                <a:lnTo>
                  <a:pt x="58" y="46"/>
                </a:lnTo>
                <a:lnTo>
                  <a:pt x="58" y="66"/>
                </a:lnTo>
                <a:lnTo>
                  <a:pt x="58" y="66"/>
                </a:lnTo>
                <a:lnTo>
                  <a:pt x="58" y="66"/>
                </a:lnTo>
                <a:lnTo>
                  <a:pt x="51" y="66"/>
                </a:lnTo>
                <a:lnTo>
                  <a:pt x="51" y="66"/>
                </a:lnTo>
                <a:lnTo>
                  <a:pt x="55" y="77"/>
                </a:lnTo>
                <a:lnTo>
                  <a:pt x="55" y="77"/>
                </a:lnTo>
                <a:lnTo>
                  <a:pt x="66" y="77"/>
                </a:lnTo>
                <a:lnTo>
                  <a:pt x="70" y="74"/>
                </a:lnTo>
                <a:lnTo>
                  <a:pt x="74" y="70"/>
                </a:lnTo>
                <a:lnTo>
                  <a:pt x="74" y="35"/>
                </a:lnTo>
                <a:lnTo>
                  <a:pt x="47" y="35"/>
                </a:lnTo>
                <a:lnTo>
                  <a:pt x="47" y="27"/>
                </a:lnTo>
                <a:lnTo>
                  <a:pt x="82" y="27"/>
                </a:lnTo>
                <a:lnTo>
                  <a:pt x="82" y="15"/>
                </a:lnTo>
                <a:lnTo>
                  <a:pt x="39" y="15"/>
                </a:lnTo>
                <a:lnTo>
                  <a:pt x="39" y="15"/>
                </a:lnTo>
                <a:lnTo>
                  <a:pt x="51" y="11"/>
                </a:lnTo>
                <a:lnTo>
                  <a:pt x="51" y="11"/>
                </a:lnTo>
                <a:lnTo>
                  <a:pt x="51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3"/>
          <p:cNvSpPr>
            <a:spLocks noEditPoints="1"/>
          </p:cNvSpPr>
          <p:nvPr/>
        </p:nvSpPr>
        <p:spPr bwMode="auto">
          <a:xfrm>
            <a:off x="7521986" y="3699158"/>
            <a:ext cx="130175" cy="128588"/>
          </a:xfrm>
          <a:custGeom>
            <a:avLst/>
            <a:gdLst>
              <a:gd name="T0" fmla="*/ 51 w 82"/>
              <a:gd name="T1" fmla="*/ 15 h 81"/>
              <a:gd name="T2" fmla="*/ 51 w 82"/>
              <a:gd name="T3" fmla="*/ 15 h 81"/>
              <a:gd name="T4" fmla="*/ 43 w 82"/>
              <a:gd name="T5" fmla="*/ 0 h 81"/>
              <a:gd name="T6" fmla="*/ 43 w 82"/>
              <a:gd name="T7" fmla="*/ 0 h 81"/>
              <a:gd name="T8" fmla="*/ 27 w 82"/>
              <a:gd name="T9" fmla="*/ 4 h 81"/>
              <a:gd name="T10" fmla="*/ 27 w 82"/>
              <a:gd name="T11" fmla="*/ 4 h 81"/>
              <a:gd name="T12" fmla="*/ 35 w 82"/>
              <a:gd name="T13" fmla="*/ 19 h 81"/>
              <a:gd name="T14" fmla="*/ 35 w 82"/>
              <a:gd name="T15" fmla="*/ 19 h 81"/>
              <a:gd name="T16" fmla="*/ 51 w 82"/>
              <a:gd name="T17" fmla="*/ 15 h 81"/>
              <a:gd name="T18" fmla="*/ 51 w 82"/>
              <a:gd name="T19" fmla="*/ 15 h 81"/>
              <a:gd name="T20" fmla="*/ 51 w 82"/>
              <a:gd name="T21" fmla="*/ 15 h 81"/>
              <a:gd name="T22" fmla="*/ 0 w 82"/>
              <a:gd name="T23" fmla="*/ 77 h 81"/>
              <a:gd name="T24" fmla="*/ 0 w 82"/>
              <a:gd name="T25" fmla="*/ 77 h 81"/>
              <a:gd name="T26" fmla="*/ 12 w 82"/>
              <a:gd name="T27" fmla="*/ 81 h 81"/>
              <a:gd name="T28" fmla="*/ 12 w 82"/>
              <a:gd name="T29" fmla="*/ 81 h 81"/>
              <a:gd name="T30" fmla="*/ 31 w 82"/>
              <a:gd name="T31" fmla="*/ 54 h 81"/>
              <a:gd name="T32" fmla="*/ 31 w 82"/>
              <a:gd name="T33" fmla="*/ 54 h 81"/>
              <a:gd name="T34" fmla="*/ 35 w 82"/>
              <a:gd name="T35" fmla="*/ 50 h 81"/>
              <a:gd name="T36" fmla="*/ 35 w 82"/>
              <a:gd name="T37" fmla="*/ 50 h 81"/>
              <a:gd name="T38" fmla="*/ 39 w 82"/>
              <a:gd name="T39" fmla="*/ 46 h 81"/>
              <a:gd name="T40" fmla="*/ 39 w 82"/>
              <a:gd name="T41" fmla="*/ 46 h 81"/>
              <a:gd name="T42" fmla="*/ 24 w 82"/>
              <a:gd name="T43" fmla="*/ 39 h 81"/>
              <a:gd name="T44" fmla="*/ 24 w 82"/>
              <a:gd name="T45" fmla="*/ 39 h 81"/>
              <a:gd name="T46" fmla="*/ 16 w 82"/>
              <a:gd name="T47" fmla="*/ 58 h 81"/>
              <a:gd name="T48" fmla="*/ 0 w 82"/>
              <a:gd name="T49" fmla="*/ 77 h 81"/>
              <a:gd name="T50" fmla="*/ 0 w 82"/>
              <a:gd name="T51" fmla="*/ 77 h 81"/>
              <a:gd name="T52" fmla="*/ 0 w 82"/>
              <a:gd name="T53" fmla="*/ 77 h 81"/>
              <a:gd name="T54" fmla="*/ 78 w 82"/>
              <a:gd name="T55" fmla="*/ 74 h 81"/>
              <a:gd name="T56" fmla="*/ 78 w 82"/>
              <a:gd name="T57" fmla="*/ 74 h 81"/>
              <a:gd name="T58" fmla="*/ 55 w 82"/>
              <a:gd name="T59" fmla="*/ 39 h 81"/>
              <a:gd name="T60" fmla="*/ 55 w 82"/>
              <a:gd name="T61" fmla="*/ 39 h 81"/>
              <a:gd name="T62" fmla="*/ 43 w 82"/>
              <a:gd name="T63" fmla="*/ 46 h 81"/>
              <a:gd name="T64" fmla="*/ 43 w 82"/>
              <a:gd name="T65" fmla="*/ 46 h 81"/>
              <a:gd name="T66" fmla="*/ 55 w 82"/>
              <a:gd name="T67" fmla="*/ 62 h 81"/>
              <a:gd name="T68" fmla="*/ 66 w 82"/>
              <a:gd name="T69" fmla="*/ 81 h 81"/>
              <a:gd name="T70" fmla="*/ 66 w 82"/>
              <a:gd name="T71" fmla="*/ 81 h 81"/>
              <a:gd name="T72" fmla="*/ 78 w 82"/>
              <a:gd name="T73" fmla="*/ 74 h 81"/>
              <a:gd name="T74" fmla="*/ 78 w 82"/>
              <a:gd name="T75" fmla="*/ 74 h 81"/>
              <a:gd name="T76" fmla="*/ 78 w 82"/>
              <a:gd name="T77" fmla="*/ 74 h 81"/>
              <a:gd name="T78" fmla="*/ 0 w 82"/>
              <a:gd name="T79" fmla="*/ 23 h 81"/>
              <a:gd name="T80" fmla="*/ 0 w 82"/>
              <a:gd name="T81" fmla="*/ 31 h 81"/>
              <a:gd name="T82" fmla="*/ 82 w 82"/>
              <a:gd name="T83" fmla="*/ 31 h 81"/>
              <a:gd name="T84" fmla="*/ 82 w 82"/>
              <a:gd name="T85" fmla="*/ 23 h 81"/>
              <a:gd name="T86" fmla="*/ 0 w 82"/>
              <a:gd name="T87" fmla="*/ 23 h 81"/>
              <a:gd name="T88" fmla="*/ 0 w 82"/>
              <a:gd name="T89" fmla="*/ 23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2" h="81">
                <a:moveTo>
                  <a:pt x="51" y="15"/>
                </a:moveTo>
                <a:lnTo>
                  <a:pt x="51" y="15"/>
                </a:lnTo>
                <a:lnTo>
                  <a:pt x="43" y="0"/>
                </a:lnTo>
                <a:lnTo>
                  <a:pt x="43" y="0"/>
                </a:lnTo>
                <a:lnTo>
                  <a:pt x="27" y="4"/>
                </a:lnTo>
                <a:lnTo>
                  <a:pt x="27" y="4"/>
                </a:lnTo>
                <a:lnTo>
                  <a:pt x="35" y="19"/>
                </a:lnTo>
                <a:lnTo>
                  <a:pt x="35" y="19"/>
                </a:lnTo>
                <a:lnTo>
                  <a:pt x="51" y="15"/>
                </a:lnTo>
                <a:lnTo>
                  <a:pt x="51" y="15"/>
                </a:lnTo>
                <a:lnTo>
                  <a:pt x="51" y="15"/>
                </a:lnTo>
                <a:close/>
                <a:moveTo>
                  <a:pt x="0" y="77"/>
                </a:moveTo>
                <a:lnTo>
                  <a:pt x="0" y="77"/>
                </a:lnTo>
                <a:lnTo>
                  <a:pt x="12" y="81"/>
                </a:lnTo>
                <a:lnTo>
                  <a:pt x="12" y="81"/>
                </a:lnTo>
                <a:lnTo>
                  <a:pt x="31" y="54"/>
                </a:lnTo>
                <a:lnTo>
                  <a:pt x="31" y="54"/>
                </a:lnTo>
                <a:lnTo>
                  <a:pt x="35" y="50"/>
                </a:lnTo>
                <a:lnTo>
                  <a:pt x="35" y="50"/>
                </a:lnTo>
                <a:lnTo>
                  <a:pt x="39" y="46"/>
                </a:lnTo>
                <a:lnTo>
                  <a:pt x="39" y="46"/>
                </a:lnTo>
                <a:lnTo>
                  <a:pt x="24" y="39"/>
                </a:lnTo>
                <a:lnTo>
                  <a:pt x="24" y="39"/>
                </a:lnTo>
                <a:lnTo>
                  <a:pt x="16" y="58"/>
                </a:lnTo>
                <a:lnTo>
                  <a:pt x="0" y="77"/>
                </a:lnTo>
                <a:lnTo>
                  <a:pt x="0" y="77"/>
                </a:lnTo>
                <a:lnTo>
                  <a:pt x="0" y="77"/>
                </a:lnTo>
                <a:close/>
                <a:moveTo>
                  <a:pt x="78" y="74"/>
                </a:moveTo>
                <a:lnTo>
                  <a:pt x="78" y="74"/>
                </a:lnTo>
                <a:lnTo>
                  <a:pt x="55" y="39"/>
                </a:lnTo>
                <a:lnTo>
                  <a:pt x="55" y="39"/>
                </a:lnTo>
                <a:lnTo>
                  <a:pt x="43" y="46"/>
                </a:lnTo>
                <a:lnTo>
                  <a:pt x="43" y="46"/>
                </a:lnTo>
                <a:lnTo>
                  <a:pt x="55" y="62"/>
                </a:lnTo>
                <a:lnTo>
                  <a:pt x="66" y="81"/>
                </a:lnTo>
                <a:lnTo>
                  <a:pt x="66" y="81"/>
                </a:lnTo>
                <a:lnTo>
                  <a:pt x="78" y="74"/>
                </a:lnTo>
                <a:lnTo>
                  <a:pt x="78" y="74"/>
                </a:lnTo>
                <a:lnTo>
                  <a:pt x="78" y="74"/>
                </a:lnTo>
                <a:close/>
                <a:moveTo>
                  <a:pt x="0" y="23"/>
                </a:moveTo>
                <a:lnTo>
                  <a:pt x="0" y="31"/>
                </a:lnTo>
                <a:lnTo>
                  <a:pt x="82" y="31"/>
                </a:lnTo>
                <a:lnTo>
                  <a:pt x="82" y="23"/>
                </a:lnTo>
                <a:lnTo>
                  <a:pt x="0" y="23"/>
                </a:lnTo>
                <a:lnTo>
                  <a:pt x="0" y="2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4"/>
          <p:cNvSpPr>
            <a:spLocks noEditPoints="1"/>
          </p:cNvSpPr>
          <p:nvPr/>
        </p:nvSpPr>
        <p:spPr bwMode="auto">
          <a:xfrm>
            <a:off x="7669623" y="3699158"/>
            <a:ext cx="130175" cy="134938"/>
          </a:xfrm>
          <a:custGeom>
            <a:avLst/>
            <a:gdLst>
              <a:gd name="T0" fmla="*/ 16 w 82"/>
              <a:gd name="T1" fmla="*/ 31 h 85"/>
              <a:gd name="T2" fmla="*/ 67 w 82"/>
              <a:gd name="T3" fmla="*/ 19 h 85"/>
              <a:gd name="T4" fmla="*/ 78 w 82"/>
              <a:gd name="T5" fmla="*/ 31 h 85"/>
              <a:gd name="T6" fmla="*/ 47 w 82"/>
              <a:gd name="T7" fmla="*/ 8 h 85"/>
              <a:gd name="T8" fmla="*/ 47 w 82"/>
              <a:gd name="T9" fmla="*/ 0 h 85"/>
              <a:gd name="T10" fmla="*/ 47 w 82"/>
              <a:gd name="T11" fmla="*/ 0 h 85"/>
              <a:gd name="T12" fmla="*/ 32 w 82"/>
              <a:gd name="T13" fmla="*/ 0 h 85"/>
              <a:gd name="T14" fmla="*/ 35 w 82"/>
              <a:gd name="T15" fmla="*/ 8 h 85"/>
              <a:gd name="T16" fmla="*/ 4 w 82"/>
              <a:gd name="T17" fmla="*/ 31 h 85"/>
              <a:gd name="T18" fmla="*/ 0 w 82"/>
              <a:gd name="T19" fmla="*/ 46 h 85"/>
              <a:gd name="T20" fmla="*/ 20 w 82"/>
              <a:gd name="T21" fmla="*/ 46 h 85"/>
              <a:gd name="T22" fmla="*/ 12 w 82"/>
              <a:gd name="T23" fmla="*/ 58 h 85"/>
              <a:gd name="T24" fmla="*/ 32 w 82"/>
              <a:gd name="T25" fmla="*/ 66 h 85"/>
              <a:gd name="T26" fmla="*/ 20 w 82"/>
              <a:gd name="T27" fmla="*/ 70 h 85"/>
              <a:gd name="T28" fmla="*/ 4 w 82"/>
              <a:gd name="T29" fmla="*/ 74 h 85"/>
              <a:gd name="T30" fmla="*/ 8 w 82"/>
              <a:gd name="T31" fmla="*/ 85 h 85"/>
              <a:gd name="T32" fmla="*/ 47 w 82"/>
              <a:gd name="T33" fmla="*/ 70 h 85"/>
              <a:gd name="T34" fmla="*/ 59 w 82"/>
              <a:gd name="T35" fmla="*/ 77 h 85"/>
              <a:gd name="T36" fmla="*/ 70 w 82"/>
              <a:gd name="T37" fmla="*/ 85 h 85"/>
              <a:gd name="T38" fmla="*/ 74 w 82"/>
              <a:gd name="T39" fmla="*/ 81 h 85"/>
              <a:gd name="T40" fmla="*/ 78 w 82"/>
              <a:gd name="T41" fmla="*/ 74 h 85"/>
              <a:gd name="T42" fmla="*/ 55 w 82"/>
              <a:gd name="T43" fmla="*/ 62 h 85"/>
              <a:gd name="T44" fmla="*/ 82 w 82"/>
              <a:gd name="T45" fmla="*/ 46 h 85"/>
              <a:gd name="T46" fmla="*/ 39 w 82"/>
              <a:gd name="T47" fmla="*/ 35 h 85"/>
              <a:gd name="T48" fmla="*/ 43 w 82"/>
              <a:gd name="T49" fmla="*/ 27 h 85"/>
              <a:gd name="T50" fmla="*/ 43 w 82"/>
              <a:gd name="T51" fmla="*/ 27 h 85"/>
              <a:gd name="T52" fmla="*/ 47 w 82"/>
              <a:gd name="T53" fmla="*/ 27 h 85"/>
              <a:gd name="T54" fmla="*/ 35 w 82"/>
              <a:gd name="T55" fmla="*/ 23 h 85"/>
              <a:gd name="T56" fmla="*/ 32 w 82"/>
              <a:gd name="T57" fmla="*/ 23 h 85"/>
              <a:gd name="T58" fmla="*/ 28 w 82"/>
              <a:gd name="T59" fmla="*/ 35 h 85"/>
              <a:gd name="T60" fmla="*/ 0 w 82"/>
              <a:gd name="T61" fmla="*/ 35 h 85"/>
              <a:gd name="T62" fmla="*/ 0 w 82"/>
              <a:gd name="T63" fmla="*/ 46 h 85"/>
              <a:gd name="T64" fmla="*/ 43 w 82"/>
              <a:gd name="T65" fmla="*/ 58 h 85"/>
              <a:gd name="T66" fmla="*/ 35 w 82"/>
              <a:gd name="T67" fmla="*/ 46 h 85"/>
              <a:gd name="T68" fmla="*/ 51 w 82"/>
              <a:gd name="T69" fmla="*/ 46 h 85"/>
              <a:gd name="T70" fmla="*/ 43 w 82"/>
              <a:gd name="T71" fmla="*/ 58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2" h="85">
                <a:moveTo>
                  <a:pt x="4" y="31"/>
                </a:moveTo>
                <a:lnTo>
                  <a:pt x="16" y="31"/>
                </a:lnTo>
                <a:lnTo>
                  <a:pt x="16" y="19"/>
                </a:lnTo>
                <a:lnTo>
                  <a:pt x="67" y="19"/>
                </a:lnTo>
                <a:lnTo>
                  <a:pt x="67" y="31"/>
                </a:lnTo>
                <a:lnTo>
                  <a:pt x="78" y="31"/>
                </a:lnTo>
                <a:lnTo>
                  <a:pt x="78" y="8"/>
                </a:lnTo>
                <a:lnTo>
                  <a:pt x="47" y="8"/>
                </a:lnTo>
                <a:lnTo>
                  <a:pt x="47" y="8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32" y="0"/>
                </a:lnTo>
                <a:lnTo>
                  <a:pt x="32" y="0"/>
                </a:lnTo>
                <a:lnTo>
                  <a:pt x="35" y="8"/>
                </a:lnTo>
                <a:lnTo>
                  <a:pt x="4" y="8"/>
                </a:lnTo>
                <a:lnTo>
                  <a:pt x="4" y="31"/>
                </a:lnTo>
                <a:lnTo>
                  <a:pt x="4" y="31"/>
                </a:lnTo>
                <a:close/>
                <a:moveTo>
                  <a:pt x="0" y="46"/>
                </a:moveTo>
                <a:lnTo>
                  <a:pt x="20" y="46"/>
                </a:lnTo>
                <a:lnTo>
                  <a:pt x="20" y="46"/>
                </a:lnTo>
                <a:lnTo>
                  <a:pt x="12" y="58"/>
                </a:lnTo>
                <a:lnTo>
                  <a:pt x="12" y="58"/>
                </a:lnTo>
                <a:lnTo>
                  <a:pt x="12" y="58"/>
                </a:lnTo>
                <a:lnTo>
                  <a:pt x="32" y="66"/>
                </a:lnTo>
                <a:lnTo>
                  <a:pt x="32" y="66"/>
                </a:lnTo>
                <a:lnTo>
                  <a:pt x="20" y="70"/>
                </a:lnTo>
                <a:lnTo>
                  <a:pt x="4" y="74"/>
                </a:lnTo>
                <a:lnTo>
                  <a:pt x="4" y="74"/>
                </a:lnTo>
                <a:lnTo>
                  <a:pt x="8" y="85"/>
                </a:lnTo>
                <a:lnTo>
                  <a:pt x="8" y="85"/>
                </a:lnTo>
                <a:lnTo>
                  <a:pt x="32" y="81"/>
                </a:lnTo>
                <a:lnTo>
                  <a:pt x="47" y="70"/>
                </a:lnTo>
                <a:lnTo>
                  <a:pt x="47" y="70"/>
                </a:lnTo>
                <a:lnTo>
                  <a:pt x="59" y="77"/>
                </a:lnTo>
                <a:lnTo>
                  <a:pt x="70" y="85"/>
                </a:lnTo>
                <a:lnTo>
                  <a:pt x="70" y="85"/>
                </a:lnTo>
                <a:lnTo>
                  <a:pt x="74" y="81"/>
                </a:lnTo>
                <a:lnTo>
                  <a:pt x="74" y="81"/>
                </a:lnTo>
                <a:lnTo>
                  <a:pt x="78" y="74"/>
                </a:lnTo>
                <a:lnTo>
                  <a:pt x="78" y="74"/>
                </a:lnTo>
                <a:lnTo>
                  <a:pt x="55" y="62"/>
                </a:lnTo>
                <a:lnTo>
                  <a:pt x="55" y="62"/>
                </a:lnTo>
                <a:lnTo>
                  <a:pt x="63" y="46"/>
                </a:lnTo>
                <a:lnTo>
                  <a:pt x="82" y="46"/>
                </a:lnTo>
                <a:lnTo>
                  <a:pt x="82" y="35"/>
                </a:lnTo>
                <a:lnTo>
                  <a:pt x="39" y="35"/>
                </a:lnTo>
                <a:lnTo>
                  <a:pt x="39" y="35"/>
                </a:lnTo>
                <a:lnTo>
                  <a:pt x="43" y="27"/>
                </a:lnTo>
                <a:lnTo>
                  <a:pt x="43" y="27"/>
                </a:lnTo>
                <a:lnTo>
                  <a:pt x="43" y="27"/>
                </a:lnTo>
                <a:lnTo>
                  <a:pt x="43" y="27"/>
                </a:lnTo>
                <a:lnTo>
                  <a:pt x="47" y="27"/>
                </a:lnTo>
                <a:lnTo>
                  <a:pt x="47" y="27"/>
                </a:lnTo>
                <a:lnTo>
                  <a:pt x="35" y="23"/>
                </a:lnTo>
                <a:lnTo>
                  <a:pt x="35" y="23"/>
                </a:lnTo>
                <a:lnTo>
                  <a:pt x="32" y="23"/>
                </a:lnTo>
                <a:lnTo>
                  <a:pt x="32" y="23"/>
                </a:lnTo>
                <a:lnTo>
                  <a:pt x="28" y="35"/>
                </a:lnTo>
                <a:lnTo>
                  <a:pt x="0" y="35"/>
                </a:lnTo>
                <a:lnTo>
                  <a:pt x="0" y="35"/>
                </a:lnTo>
                <a:lnTo>
                  <a:pt x="0" y="46"/>
                </a:lnTo>
                <a:lnTo>
                  <a:pt x="0" y="46"/>
                </a:lnTo>
                <a:close/>
                <a:moveTo>
                  <a:pt x="43" y="58"/>
                </a:moveTo>
                <a:lnTo>
                  <a:pt x="43" y="58"/>
                </a:lnTo>
                <a:lnTo>
                  <a:pt x="32" y="54"/>
                </a:lnTo>
                <a:lnTo>
                  <a:pt x="35" y="46"/>
                </a:lnTo>
                <a:lnTo>
                  <a:pt x="51" y="46"/>
                </a:lnTo>
                <a:lnTo>
                  <a:pt x="51" y="46"/>
                </a:lnTo>
                <a:lnTo>
                  <a:pt x="43" y="58"/>
                </a:lnTo>
                <a:lnTo>
                  <a:pt x="43" y="58"/>
                </a:lnTo>
                <a:lnTo>
                  <a:pt x="43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95"/>
          <p:cNvSpPr>
            <a:spLocks/>
          </p:cNvSpPr>
          <p:nvPr/>
        </p:nvSpPr>
        <p:spPr bwMode="auto">
          <a:xfrm>
            <a:off x="7818848" y="3699158"/>
            <a:ext cx="128588" cy="134938"/>
          </a:xfrm>
          <a:custGeom>
            <a:avLst/>
            <a:gdLst>
              <a:gd name="T0" fmla="*/ 46 w 81"/>
              <a:gd name="T1" fmla="*/ 11 h 85"/>
              <a:gd name="T2" fmla="*/ 46 w 81"/>
              <a:gd name="T3" fmla="*/ 11 h 85"/>
              <a:gd name="T4" fmla="*/ 46 w 81"/>
              <a:gd name="T5" fmla="*/ 8 h 85"/>
              <a:gd name="T6" fmla="*/ 46 w 81"/>
              <a:gd name="T7" fmla="*/ 8 h 85"/>
              <a:gd name="T8" fmla="*/ 46 w 81"/>
              <a:gd name="T9" fmla="*/ 0 h 85"/>
              <a:gd name="T10" fmla="*/ 46 w 81"/>
              <a:gd name="T11" fmla="*/ 0 h 85"/>
              <a:gd name="T12" fmla="*/ 39 w 81"/>
              <a:gd name="T13" fmla="*/ 0 h 85"/>
              <a:gd name="T14" fmla="*/ 39 w 81"/>
              <a:gd name="T15" fmla="*/ 0 h 85"/>
              <a:gd name="T16" fmla="*/ 31 w 81"/>
              <a:gd name="T17" fmla="*/ 4 h 85"/>
              <a:gd name="T18" fmla="*/ 31 w 81"/>
              <a:gd name="T19" fmla="*/ 4 h 85"/>
              <a:gd name="T20" fmla="*/ 35 w 81"/>
              <a:gd name="T21" fmla="*/ 11 h 85"/>
              <a:gd name="T22" fmla="*/ 0 w 81"/>
              <a:gd name="T23" fmla="*/ 11 h 85"/>
              <a:gd name="T24" fmla="*/ 0 w 81"/>
              <a:gd name="T25" fmla="*/ 23 h 85"/>
              <a:gd name="T26" fmla="*/ 35 w 81"/>
              <a:gd name="T27" fmla="*/ 23 h 85"/>
              <a:gd name="T28" fmla="*/ 35 w 81"/>
              <a:gd name="T29" fmla="*/ 35 h 85"/>
              <a:gd name="T30" fmla="*/ 7 w 81"/>
              <a:gd name="T31" fmla="*/ 35 h 85"/>
              <a:gd name="T32" fmla="*/ 7 w 81"/>
              <a:gd name="T33" fmla="*/ 74 h 85"/>
              <a:gd name="T34" fmla="*/ 23 w 81"/>
              <a:gd name="T35" fmla="*/ 74 h 85"/>
              <a:gd name="T36" fmla="*/ 23 w 81"/>
              <a:gd name="T37" fmla="*/ 42 h 85"/>
              <a:gd name="T38" fmla="*/ 35 w 81"/>
              <a:gd name="T39" fmla="*/ 42 h 85"/>
              <a:gd name="T40" fmla="*/ 35 w 81"/>
              <a:gd name="T41" fmla="*/ 85 h 85"/>
              <a:gd name="T42" fmla="*/ 46 w 81"/>
              <a:gd name="T43" fmla="*/ 85 h 85"/>
              <a:gd name="T44" fmla="*/ 46 w 81"/>
              <a:gd name="T45" fmla="*/ 42 h 85"/>
              <a:gd name="T46" fmla="*/ 58 w 81"/>
              <a:gd name="T47" fmla="*/ 42 h 85"/>
              <a:gd name="T48" fmla="*/ 58 w 81"/>
              <a:gd name="T49" fmla="*/ 62 h 85"/>
              <a:gd name="T50" fmla="*/ 58 w 81"/>
              <a:gd name="T51" fmla="*/ 62 h 85"/>
              <a:gd name="T52" fmla="*/ 58 w 81"/>
              <a:gd name="T53" fmla="*/ 66 h 85"/>
              <a:gd name="T54" fmla="*/ 50 w 81"/>
              <a:gd name="T55" fmla="*/ 66 h 85"/>
              <a:gd name="T56" fmla="*/ 50 w 81"/>
              <a:gd name="T57" fmla="*/ 66 h 85"/>
              <a:gd name="T58" fmla="*/ 50 w 81"/>
              <a:gd name="T59" fmla="*/ 77 h 85"/>
              <a:gd name="T60" fmla="*/ 50 w 81"/>
              <a:gd name="T61" fmla="*/ 77 h 85"/>
              <a:gd name="T62" fmla="*/ 66 w 81"/>
              <a:gd name="T63" fmla="*/ 74 h 85"/>
              <a:gd name="T64" fmla="*/ 70 w 81"/>
              <a:gd name="T65" fmla="*/ 70 h 85"/>
              <a:gd name="T66" fmla="*/ 70 w 81"/>
              <a:gd name="T67" fmla="*/ 66 h 85"/>
              <a:gd name="T68" fmla="*/ 70 w 81"/>
              <a:gd name="T69" fmla="*/ 35 h 85"/>
              <a:gd name="T70" fmla="*/ 46 w 81"/>
              <a:gd name="T71" fmla="*/ 35 h 85"/>
              <a:gd name="T72" fmla="*/ 46 w 81"/>
              <a:gd name="T73" fmla="*/ 23 h 85"/>
              <a:gd name="T74" fmla="*/ 81 w 81"/>
              <a:gd name="T75" fmla="*/ 23 h 85"/>
              <a:gd name="T76" fmla="*/ 81 w 81"/>
              <a:gd name="T77" fmla="*/ 11 h 85"/>
              <a:gd name="T78" fmla="*/ 39 w 81"/>
              <a:gd name="T79" fmla="*/ 11 h 85"/>
              <a:gd name="T80" fmla="*/ 39 w 81"/>
              <a:gd name="T81" fmla="*/ 11 h 85"/>
              <a:gd name="T82" fmla="*/ 46 w 81"/>
              <a:gd name="T83" fmla="*/ 11 h 85"/>
              <a:gd name="T84" fmla="*/ 46 w 81"/>
              <a:gd name="T85" fmla="*/ 11 h 85"/>
              <a:gd name="T86" fmla="*/ 46 w 81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5">
                <a:moveTo>
                  <a:pt x="46" y="11"/>
                </a:moveTo>
                <a:lnTo>
                  <a:pt x="46" y="11"/>
                </a:lnTo>
                <a:lnTo>
                  <a:pt x="46" y="8"/>
                </a:lnTo>
                <a:lnTo>
                  <a:pt x="46" y="8"/>
                </a:lnTo>
                <a:lnTo>
                  <a:pt x="46" y="0"/>
                </a:lnTo>
                <a:lnTo>
                  <a:pt x="46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1"/>
                </a:lnTo>
                <a:lnTo>
                  <a:pt x="0" y="11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7" y="35"/>
                </a:lnTo>
                <a:lnTo>
                  <a:pt x="7" y="74"/>
                </a:lnTo>
                <a:lnTo>
                  <a:pt x="23" y="74"/>
                </a:lnTo>
                <a:lnTo>
                  <a:pt x="23" y="42"/>
                </a:lnTo>
                <a:lnTo>
                  <a:pt x="35" y="42"/>
                </a:lnTo>
                <a:lnTo>
                  <a:pt x="35" y="85"/>
                </a:lnTo>
                <a:lnTo>
                  <a:pt x="46" y="85"/>
                </a:lnTo>
                <a:lnTo>
                  <a:pt x="46" y="42"/>
                </a:lnTo>
                <a:lnTo>
                  <a:pt x="58" y="42"/>
                </a:lnTo>
                <a:lnTo>
                  <a:pt x="58" y="62"/>
                </a:lnTo>
                <a:lnTo>
                  <a:pt x="58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0" y="77"/>
                </a:lnTo>
                <a:lnTo>
                  <a:pt x="50" y="77"/>
                </a:lnTo>
                <a:lnTo>
                  <a:pt x="66" y="74"/>
                </a:lnTo>
                <a:lnTo>
                  <a:pt x="70" y="70"/>
                </a:lnTo>
                <a:lnTo>
                  <a:pt x="70" y="66"/>
                </a:lnTo>
                <a:lnTo>
                  <a:pt x="70" y="35"/>
                </a:lnTo>
                <a:lnTo>
                  <a:pt x="46" y="35"/>
                </a:lnTo>
                <a:lnTo>
                  <a:pt x="46" y="23"/>
                </a:lnTo>
                <a:lnTo>
                  <a:pt x="81" y="23"/>
                </a:lnTo>
                <a:lnTo>
                  <a:pt x="81" y="11"/>
                </a:lnTo>
                <a:lnTo>
                  <a:pt x="39" y="11"/>
                </a:lnTo>
                <a:lnTo>
                  <a:pt x="39" y="11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" name="Freeform 96"/>
          <p:cNvSpPr>
            <a:spLocks noEditPoints="1"/>
          </p:cNvSpPr>
          <p:nvPr/>
        </p:nvSpPr>
        <p:spPr bwMode="auto">
          <a:xfrm>
            <a:off x="8503061" y="3322920"/>
            <a:ext cx="141288" cy="134938"/>
          </a:xfrm>
          <a:custGeom>
            <a:avLst/>
            <a:gdLst>
              <a:gd name="T0" fmla="*/ 81 w 89"/>
              <a:gd name="T1" fmla="*/ 46 h 85"/>
              <a:gd name="T2" fmla="*/ 81 w 89"/>
              <a:gd name="T3" fmla="*/ 46 h 85"/>
              <a:gd name="T4" fmla="*/ 89 w 89"/>
              <a:gd name="T5" fmla="*/ 31 h 85"/>
              <a:gd name="T6" fmla="*/ 89 w 89"/>
              <a:gd name="T7" fmla="*/ 31 h 85"/>
              <a:gd name="T8" fmla="*/ 78 w 89"/>
              <a:gd name="T9" fmla="*/ 27 h 85"/>
              <a:gd name="T10" fmla="*/ 66 w 89"/>
              <a:gd name="T11" fmla="*/ 23 h 85"/>
              <a:gd name="T12" fmla="*/ 50 w 89"/>
              <a:gd name="T13" fmla="*/ 4 h 85"/>
              <a:gd name="T14" fmla="*/ 50 w 89"/>
              <a:gd name="T15" fmla="*/ 4 h 85"/>
              <a:gd name="T16" fmla="*/ 50 w 89"/>
              <a:gd name="T17" fmla="*/ 4 h 85"/>
              <a:gd name="T18" fmla="*/ 50 w 89"/>
              <a:gd name="T19" fmla="*/ 4 h 85"/>
              <a:gd name="T20" fmla="*/ 54 w 89"/>
              <a:gd name="T21" fmla="*/ 4 h 85"/>
              <a:gd name="T22" fmla="*/ 54 w 89"/>
              <a:gd name="T23" fmla="*/ 4 h 85"/>
              <a:gd name="T24" fmla="*/ 39 w 89"/>
              <a:gd name="T25" fmla="*/ 0 h 85"/>
              <a:gd name="T26" fmla="*/ 39 w 89"/>
              <a:gd name="T27" fmla="*/ 0 h 85"/>
              <a:gd name="T28" fmla="*/ 39 w 89"/>
              <a:gd name="T29" fmla="*/ 0 h 85"/>
              <a:gd name="T30" fmla="*/ 39 w 89"/>
              <a:gd name="T31" fmla="*/ 0 h 85"/>
              <a:gd name="T32" fmla="*/ 31 w 89"/>
              <a:gd name="T33" fmla="*/ 11 h 85"/>
              <a:gd name="T34" fmla="*/ 23 w 89"/>
              <a:gd name="T35" fmla="*/ 19 h 85"/>
              <a:gd name="T36" fmla="*/ 15 w 89"/>
              <a:gd name="T37" fmla="*/ 31 h 85"/>
              <a:gd name="T38" fmla="*/ 0 w 89"/>
              <a:gd name="T39" fmla="*/ 39 h 85"/>
              <a:gd name="T40" fmla="*/ 0 w 89"/>
              <a:gd name="T41" fmla="*/ 39 h 85"/>
              <a:gd name="T42" fmla="*/ 8 w 89"/>
              <a:gd name="T43" fmla="*/ 46 h 85"/>
              <a:gd name="T44" fmla="*/ 8 w 89"/>
              <a:gd name="T45" fmla="*/ 46 h 85"/>
              <a:gd name="T46" fmla="*/ 8 w 89"/>
              <a:gd name="T47" fmla="*/ 46 h 85"/>
              <a:gd name="T48" fmla="*/ 8 w 89"/>
              <a:gd name="T49" fmla="*/ 46 h 85"/>
              <a:gd name="T50" fmla="*/ 23 w 89"/>
              <a:gd name="T51" fmla="*/ 39 h 85"/>
              <a:gd name="T52" fmla="*/ 23 w 89"/>
              <a:gd name="T53" fmla="*/ 43 h 85"/>
              <a:gd name="T54" fmla="*/ 66 w 89"/>
              <a:gd name="T55" fmla="*/ 43 h 85"/>
              <a:gd name="T56" fmla="*/ 66 w 89"/>
              <a:gd name="T57" fmla="*/ 39 h 85"/>
              <a:gd name="T58" fmla="*/ 66 w 89"/>
              <a:gd name="T59" fmla="*/ 39 h 85"/>
              <a:gd name="T60" fmla="*/ 81 w 89"/>
              <a:gd name="T61" fmla="*/ 46 h 85"/>
              <a:gd name="T62" fmla="*/ 81 w 89"/>
              <a:gd name="T63" fmla="*/ 46 h 85"/>
              <a:gd name="T64" fmla="*/ 81 w 89"/>
              <a:gd name="T65" fmla="*/ 46 h 85"/>
              <a:gd name="T66" fmla="*/ 43 w 89"/>
              <a:gd name="T67" fmla="*/ 15 h 85"/>
              <a:gd name="T68" fmla="*/ 43 w 89"/>
              <a:gd name="T69" fmla="*/ 15 h 85"/>
              <a:gd name="T70" fmla="*/ 58 w 89"/>
              <a:gd name="T71" fmla="*/ 31 h 85"/>
              <a:gd name="T72" fmla="*/ 27 w 89"/>
              <a:gd name="T73" fmla="*/ 31 h 85"/>
              <a:gd name="T74" fmla="*/ 27 w 89"/>
              <a:gd name="T75" fmla="*/ 31 h 85"/>
              <a:gd name="T76" fmla="*/ 43 w 89"/>
              <a:gd name="T77" fmla="*/ 15 h 85"/>
              <a:gd name="T78" fmla="*/ 43 w 89"/>
              <a:gd name="T79" fmla="*/ 15 h 85"/>
              <a:gd name="T80" fmla="*/ 43 w 89"/>
              <a:gd name="T81" fmla="*/ 15 h 85"/>
              <a:gd name="T82" fmla="*/ 58 w 89"/>
              <a:gd name="T83" fmla="*/ 85 h 85"/>
              <a:gd name="T84" fmla="*/ 74 w 89"/>
              <a:gd name="T85" fmla="*/ 85 h 85"/>
              <a:gd name="T86" fmla="*/ 74 w 89"/>
              <a:gd name="T87" fmla="*/ 50 h 85"/>
              <a:gd name="T88" fmla="*/ 15 w 89"/>
              <a:gd name="T89" fmla="*/ 50 h 85"/>
              <a:gd name="T90" fmla="*/ 15 w 89"/>
              <a:gd name="T91" fmla="*/ 85 h 85"/>
              <a:gd name="T92" fmla="*/ 27 w 89"/>
              <a:gd name="T93" fmla="*/ 85 h 85"/>
              <a:gd name="T94" fmla="*/ 27 w 89"/>
              <a:gd name="T95" fmla="*/ 81 h 85"/>
              <a:gd name="T96" fmla="*/ 58 w 89"/>
              <a:gd name="T97" fmla="*/ 81 h 85"/>
              <a:gd name="T98" fmla="*/ 58 w 89"/>
              <a:gd name="T99" fmla="*/ 85 h 85"/>
              <a:gd name="T100" fmla="*/ 58 w 89"/>
              <a:gd name="T101" fmla="*/ 85 h 85"/>
              <a:gd name="T102" fmla="*/ 58 w 89"/>
              <a:gd name="T103" fmla="*/ 58 h 85"/>
              <a:gd name="T104" fmla="*/ 58 w 89"/>
              <a:gd name="T105" fmla="*/ 74 h 85"/>
              <a:gd name="T106" fmla="*/ 27 w 89"/>
              <a:gd name="T107" fmla="*/ 74 h 85"/>
              <a:gd name="T108" fmla="*/ 27 w 89"/>
              <a:gd name="T109" fmla="*/ 58 h 85"/>
              <a:gd name="T110" fmla="*/ 58 w 89"/>
              <a:gd name="T111" fmla="*/ 58 h 85"/>
              <a:gd name="T112" fmla="*/ 58 w 89"/>
              <a:gd name="T113" fmla="*/ 58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9" h="85">
                <a:moveTo>
                  <a:pt x="81" y="46"/>
                </a:moveTo>
                <a:lnTo>
                  <a:pt x="81" y="46"/>
                </a:lnTo>
                <a:lnTo>
                  <a:pt x="89" y="31"/>
                </a:lnTo>
                <a:lnTo>
                  <a:pt x="89" y="31"/>
                </a:lnTo>
                <a:lnTo>
                  <a:pt x="78" y="27"/>
                </a:lnTo>
                <a:lnTo>
                  <a:pt x="66" y="23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54" y="4"/>
                </a:lnTo>
                <a:lnTo>
                  <a:pt x="54" y="4"/>
                </a:lnTo>
                <a:lnTo>
                  <a:pt x="39" y="0"/>
                </a:lnTo>
                <a:lnTo>
                  <a:pt x="39" y="0"/>
                </a:lnTo>
                <a:lnTo>
                  <a:pt x="39" y="0"/>
                </a:lnTo>
                <a:lnTo>
                  <a:pt x="39" y="0"/>
                </a:lnTo>
                <a:lnTo>
                  <a:pt x="31" y="11"/>
                </a:lnTo>
                <a:lnTo>
                  <a:pt x="23" y="19"/>
                </a:lnTo>
                <a:lnTo>
                  <a:pt x="15" y="31"/>
                </a:lnTo>
                <a:lnTo>
                  <a:pt x="0" y="39"/>
                </a:lnTo>
                <a:lnTo>
                  <a:pt x="0" y="39"/>
                </a:lnTo>
                <a:lnTo>
                  <a:pt x="8" y="46"/>
                </a:lnTo>
                <a:lnTo>
                  <a:pt x="8" y="46"/>
                </a:lnTo>
                <a:lnTo>
                  <a:pt x="8" y="46"/>
                </a:lnTo>
                <a:lnTo>
                  <a:pt x="8" y="46"/>
                </a:lnTo>
                <a:lnTo>
                  <a:pt x="23" y="39"/>
                </a:lnTo>
                <a:lnTo>
                  <a:pt x="23" y="43"/>
                </a:lnTo>
                <a:lnTo>
                  <a:pt x="66" y="43"/>
                </a:lnTo>
                <a:lnTo>
                  <a:pt x="66" y="39"/>
                </a:lnTo>
                <a:lnTo>
                  <a:pt x="66" y="39"/>
                </a:lnTo>
                <a:lnTo>
                  <a:pt x="81" y="46"/>
                </a:lnTo>
                <a:lnTo>
                  <a:pt x="81" y="46"/>
                </a:lnTo>
                <a:lnTo>
                  <a:pt x="81" y="46"/>
                </a:lnTo>
                <a:close/>
                <a:moveTo>
                  <a:pt x="43" y="15"/>
                </a:moveTo>
                <a:lnTo>
                  <a:pt x="43" y="15"/>
                </a:lnTo>
                <a:lnTo>
                  <a:pt x="58" y="31"/>
                </a:lnTo>
                <a:lnTo>
                  <a:pt x="27" y="31"/>
                </a:lnTo>
                <a:lnTo>
                  <a:pt x="27" y="31"/>
                </a:lnTo>
                <a:lnTo>
                  <a:pt x="43" y="15"/>
                </a:lnTo>
                <a:lnTo>
                  <a:pt x="43" y="15"/>
                </a:lnTo>
                <a:lnTo>
                  <a:pt x="43" y="15"/>
                </a:lnTo>
                <a:close/>
                <a:moveTo>
                  <a:pt x="58" y="85"/>
                </a:moveTo>
                <a:lnTo>
                  <a:pt x="74" y="85"/>
                </a:lnTo>
                <a:lnTo>
                  <a:pt x="74" y="50"/>
                </a:lnTo>
                <a:lnTo>
                  <a:pt x="15" y="50"/>
                </a:lnTo>
                <a:lnTo>
                  <a:pt x="15" y="85"/>
                </a:lnTo>
                <a:lnTo>
                  <a:pt x="27" y="85"/>
                </a:lnTo>
                <a:lnTo>
                  <a:pt x="27" y="81"/>
                </a:lnTo>
                <a:lnTo>
                  <a:pt x="58" y="81"/>
                </a:lnTo>
                <a:lnTo>
                  <a:pt x="58" y="85"/>
                </a:lnTo>
                <a:lnTo>
                  <a:pt x="58" y="85"/>
                </a:lnTo>
                <a:close/>
                <a:moveTo>
                  <a:pt x="58" y="58"/>
                </a:moveTo>
                <a:lnTo>
                  <a:pt x="58" y="74"/>
                </a:lnTo>
                <a:lnTo>
                  <a:pt x="27" y="74"/>
                </a:lnTo>
                <a:lnTo>
                  <a:pt x="27" y="58"/>
                </a:lnTo>
                <a:lnTo>
                  <a:pt x="58" y="58"/>
                </a:lnTo>
                <a:lnTo>
                  <a:pt x="58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Freeform 97"/>
          <p:cNvSpPr>
            <a:spLocks noEditPoints="1"/>
          </p:cNvSpPr>
          <p:nvPr/>
        </p:nvSpPr>
        <p:spPr bwMode="auto">
          <a:xfrm>
            <a:off x="8650698" y="3329270"/>
            <a:ext cx="136525" cy="128588"/>
          </a:xfrm>
          <a:custGeom>
            <a:avLst/>
            <a:gdLst>
              <a:gd name="T0" fmla="*/ 0 w 86"/>
              <a:gd name="T1" fmla="*/ 73 h 81"/>
              <a:gd name="T2" fmla="*/ 12 w 86"/>
              <a:gd name="T3" fmla="*/ 81 h 81"/>
              <a:gd name="T4" fmla="*/ 20 w 86"/>
              <a:gd name="T5" fmla="*/ 54 h 81"/>
              <a:gd name="T6" fmla="*/ 27 w 86"/>
              <a:gd name="T7" fmla="*/ 50 h 81"/>
              <a:gd name="T8" fmla="*/ 27 w 86"/>
              <a:gd name="T9" fmla="*/ 66 h 81"/>
              <a:gd name="T10" fmla="*/ 20 w 86"/>
              <a:gd name="T11" fmla="*/ 66 h 81"/>
              <a:gd name="T12" fmla="*/ 20 w 86"/>
              <a:gd name="T13" fmla="*/ 70 h 81"/>
              <a:gd name="T14" fmla="*/ 23 w 86"/>
              <a:gd name="T15" fmla="*/ 77 h 81"/>
              <a:gd name="T16" fmla="*/ 35 w 86"/>
              <a:gd name="T17" fmla="*/ 77 h 81"/>
              <a:gd name="T18" fmla="*/ 35 w 86"/>
              <a:gd name="T19" fmla="*/ 70 h 81"/>
              <a:gd name="T20" fmla="*/ 8 w 86"/>
              <a:gd name="T21" fmla="*/ 0 h 81"/>
              <a:gd name="T22" fmla="*/ 8 w 86"/>
              <a:gd name="T23" fmla="*/ 50 h 81"/>
              <a:gd name="T24" fmla="*/ 0 w 86"/>
              <a:gd name="T25" fmla="*/ 73 h 81"/>
              <a:gd name="T26" fmla="*/ 0 w 86"/>
              <a:gd name="T27" fmla="*/ 73 h 81"/>
              <a:gd name="T28" fmla="*/ 66 w 86"/>
              <a:gd name="T29" fmla="*/ 77 h 81"/>
              <a:gd name="T30" fmla="*/ 78 w 86"/>
              <a:gd name="T31" fmla="*/ 77 h 81"/>
              <a:gd name="T32" fmla="*/ 82 w 86"/>
              <a:gd name="T33" fmla="*/ 77 h 81"/>
              <a:gd name="T34" fmla="*/ 86 w 86"/>
              <a:gd name="T35" fmla="*/ 62 h 81"/>
              <a:gd name="T36" fmla="*/ 74 w 86"/>
              <a:gd name="T37" fmla="*/ 58 h 81"/>
              <a:gd name="T38" fmla="*/ 74 w 86"/>
              <a:gd name="T39" fmla="*/ 66 h 81"/>
              <a:gd name="T40" fmla="*/ 55 w 86"/>
              <a:gd name="T41" fmla="*/ 70 h 81"/>
              <a:gd name="T42" fmla="*/ 51 w 86"/>
              <a:gd name="T43" fmla="*/ 66 h 81"/>
              <a:gd name="T44" fmla="*/ 82 w 86"/>
              <a:gd name="T45" fmla="*/ 42 h 81"/>
              <a:gd name="T46" fmla="*/ 39 w 86"/>
              <a:gd name="T47" fmla="*/ 0 h 81"/>
              <a:gd name="T48" fmla="*/ 39 w 86"/>
              <a:gd name="T49" fmla="*/ 70 h 81"/>
              <a:gd name="T50" fmla="*/ 55 w 86"/>
              <a:gd name="T51" fmla="*/ 77 h 81"/>
              <a:gd name="T52" fmla="*/ 55 w 86"/>
              <a:gd name="T53" fmla="*/ 77 h 81"/>
              <a:gd name="T54" fmla="*/ 27 w 86"/>
              <a:gd name="T55" fmla="*/ 19 h 81"/>
              <a:gd name="T56" fmla="*/ 20 w 86"/>
              <a:gd name="T57" fmla="*/ 11 h 81"/>
              <a:gd name="T58" fmla="*/ 27 w 86"/>
              <a:gd name="T59" fmla="*/ 11 h 81"/>
              <a:gd name="T60" fmla="*/ 51 w 86"/>
              <a:gd name="T61" fmla="*/ 35 h 81"/>
              <a:gd name="T62" fmla="*/ 55 w 86"/>
              <a:gd name="T63" fmla="*/ 11 h 81"/>
              <a:gd name="T64" fmla="*/ 55 w 86"/>
              <a:gd name="T65" fmla="*/ 35 h 81"/>
              <a:gd name="T66" fmla="*/ 70 w 86"/>
              <a:gd name="T67" fmla="*/ 35 h 81"/>
              <a:gd name="T68" fmla="*/ 66 w 86"/>
              <a:gd name="T69" fmla="*/ 11 h 81"/>
              <a:gd name="T70" fmla="*/ 70 w 86"/>
              <a:gd name="T71" fmla="*/ 11 h 81"/>
              <a:gd name="T72" fmla="*/ 27 w 86"/>
              <a:gd name="T73" fmla="*/ 39 h 81"/>
              <a:gd name="T74" fmla="*/ 20 w 86"/>
              <a:gd name="T75" fmla="*/ 31 h 81"/>
              <a:gd name="T76" fmla="*/ 27 w 86"/>
              <a:gd name="T77" fmla="*/ 3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6" h="81">
                <a:moveTo>
                  <a:pt x="0" y="73"/>
                </a:moveTo>
                <a:lnTo>
                  <a:pt x="0" y="73"/>
                </a:lnTo>
                <a:lnTo>
                  <a:pt x="12" y="81"/>
                </a:lnTo>
                <a:lnTo>
                  <a:pt x="12" y="81"/>
                </a:lnTo>
                <a:lnTo>
                  <a:pt x="16" y="66"/>
                </a:lnTo>
                <a:lnTo>
                  <a:pt x="20" y="54"/>
                </a:lnTo>
                <a:lnTo>
                  <a:pt x="20" y="50"/>
                </a:lnTo>
                <a:lnTo>
                  <a:pt x="27" y="50"/>
                </a:lnTo>
                <a:lnTo>
                  <a:pt x="27" y="66"/>
                </a:lnTo>
                <a:lnTo>
                  <a:pt x="27" y="66"/>
                </a:lnTo>
                <a:lnTo>
                  <a:pt x="23" y="66"/>
                </a:lnTo>
                <a:lnTo>
                  <a:pt x="20" y="66"/>
                </a:lnTo>
                <a:lnTo>
                  <a:pt x="20" y="66"/>
                </a:lnTo>
                <a:lnTo>
                  <a:pt x="20" y="70"/>
                </a:lnTo>
                <a:lnTo>
                  <a:pt x="20" y="70"/>
                </a:lnTo>
                <a:lnTo>
                  <a:pt x="23" y="77"/>
                </a:lnTo>
                <a:lnTo>
                  <a:pt x="23" y="77"/>
                </a:lnTo>
                <a:lnTo>
                  <a:pt x="35" y="77"/>
                </a:lnTo>
                <a:lnTo>
                  <a:pt x="35" y="73"/>
                </a:lnTo>
                <a:lnTo>
                  <a:pt x="35" y="70"/>
                </a:lnTo>
                <a:lnTo>
                  <a:pt x="35" y="0"/>
                </a:lnTo>
                <a:lnTo>
                  <a:pt x="8" y="0"/>
                </a:lnTo>
                <a:lnTo>
                  <a:pt x="8" y="50"/>
                </a:lnTo>
                <a:lnTo>
                  <a:pt x="8" y="50"/>
                </a:lnTo>
                <a:lnTo>
                  <a:pt x="8" y="66"/>
                </a:lnTo>
                <a:lnTo>
                  <a:pt x="0" y="73"/>
                </a:lnTo>
                <a:lnTo>
                  <a:pt x="0" y="73"/>
                </a:lnTo>
                <a:lnTo>
                  <a:pt x="0" y="73"/>
                </a:lnTo>
                <a:close/>
                <a:moveTo>
                  <a:pt x="55" y="77"/>
                </a:moveTo>
                <a:lnTo>
                  <a:pt x="66" y="77"/>
                </a:lnTo>
                <a:lnTo>
                  <a:pt x="66" y="77"/>
                </a:lnTo>
                <a:lnTo>
                  <a:pt x="78" y="77"/>
                </a:lnTo>
                <a:lnTo>
                  <a:pt x="82" y="77"/>
                </a:lnTo>
                <a:lnTo>
                  <a:pt x="82" y="77"/>
                </a:lnTo>
                <a:lnTo>
                  <a:pt x="86" y="70"/>
                </a:lnTo>
                <a:lnTo>
                  <a:pt x="86" y="62"/>
                </a:lnTo>
                <a:lnTo>
                  <a:pt x="86" y="62"/>
                </a:lnTo>
                <a:lnTo>
                  <a:pt x="74" y="58"/>
                </a:lnTo>
                <a:lnTo>
                  <a:pt x="74" y="58"/>
                </a:lnTo>
                <a:lnTo>
                  <a:pt x="74" y="66"/>
                </a:lnTo>
                <a:lnTo>
                  <a:pt x="70" y="70"/>
                </a:lnTo>
                <a:lnTo>
                  <a:pt x="55" y="70"/>
                </a:lnTo>
                <a:lnTo>
                  <a:pt x="55" y="70"/>
                </a:lnTo>
                <a:lnTo>
                  <a:pt x="51" y="66"/>
                </a:lnTo>
                <a:lnTo>
                  <a:pt x="51" y="42"/>
                </a:lnTo>
                <a:lnTo>
                  <a:pt x="82" y="42"/>
                </a:lnTo>
                <a:lnTo>
                  <a:pt x="82" y="0"/>
                </a:lnTo>
                <a:lnTo>
                  <a:pt x="39" y="0"/>
                </a:lnTo>
                <a:lnTo>
                  <a:pt x="39" y="70"/>
                </a:lnTo>
                <a:lnTo>
                  <a:pt x="39" y="70"/>
                </a:lnTo>
                <a:lnTo>
                  <a:pt x="43" y="77"/>
                </a:lnTo>
                <a:lnTo>
                  <a:pt x="55" y="77"/>
                </a:lnTo>
                <a:lnTo>
                  <a:pt x="55" y="77"/>
                </a:lnTo>
                <a:lnTo>
                  <a:pt x="55" y="77"/>
                </a:lnTo>
                <a:close/>
                <a:moveTo>
                  <a:pt x="27" y="11"/>
                </a:moveTo>
                <a:lnTo>
                  <a:pt x="27" y="19"/>
                </a:lnTo>
                <a:lnTo>
                  <a:pt x="20" y="19"/>
                </a:lnTo>
                <a:lnTo>
                  <a:pt x="20" y="11"/>
                </a:lnTo>
                <a:lnTo>
                  <a:pt x="27" y="11"/>
                </a:lnTo>
                <a:lnTo>
                  <a:pt x="27" y="11"/>
                </a:lnTo>
                <a:close/>
                <a:moveTo>
                  <a:pt x="55" y="35"/>
                </a:moveTo>
                <a:lnTo>
                  <a:pt x="51" y="35"/>
                </a:lnTo>
                <a:lnTo>
                  <a:pt x="51" y="11"/>
                </a:lnTo>
                <a:lnTo>
                  <a:pt x="55" y="11"/>
                </a:lnTo>
                <a:lnTo>
                  <a:pt x="55" y="35"/>
                </a:lnTo>
                <a:lnTo>
                  <a:pt x="55" y="35"/>
                </a:lnTo>
                <a:close/>
                <a:moveTo>
                  <a:pt x="70" y="11"/>
                </a:moveTo>
                <a:lnTo>
                  <a:pt x="70" y="35"/>
                </a:lnTo>
                <a:lnTo>
                  <a:pt x="66" y="35"/>
                </a:lnTo>
                <a:lnTo>
                  <a:pt x="66" y="11"/>
                </a:lnTo>
                <a:lnTo>
                  <a:pt x="70" y="11"/>
                </a:lnTo>
                <a:lnTo>
                  <a:pt x="70" y="11"/>
                </a:lnTo>
                <a:close/>
                <a:moveTo>
                  <a:pt x="27" y="31"/>
                </a:moveTo>
                <a:lnTo>
                  <a:pt x="27" y="39"/>
                </a:lnTo>
                <a:lnTo>
                  <a:pt x="20" y="39"/>
                </a:lnTo>
                <a:lnTo>
                  <a:pt x="20" y="31"/>
                </a:lnTo>
                <a:lnTo>
                  <a:pt x="27" y="31"/>
                </a:lnTo>
                <a:lnTo>
                  <a:pt x="27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Freeform 98"/>
          <p:cNvSpPr>
            <a:spLocks/>
          </p:cNvSpPr>
          <p:nvPr/>
        </p:nvSpPr>
        <p:spPr bwMode="auto">
          <a:xfrm>
            <a:off x="8804686" y="3322920"/>
            <a:ext cx="130175" cy="134938"/>
          </a:xfrm>
          <a:custGeom>
            <a:avLst/>
            <a:gdLst>
              <a:gd name="T0" fmla="*/ 51 w 82"/>
              <a:gd name="T1" fmla="*/ 11 h 85"/>
              <a:gd name="T2" fmla="*/ 51 w 82"/>
              <a:gd name="T3" fmla="*/ 11 h 85"/>
              <a:gd name="T4" fmla="*/ 47 w 82"/>
              <a:gd name="T5" fmla="*/ 8 h 85"/>
              <a:gd name="T6" fmla="*/ 47 w 82"/>
              <a:gd name="T7" fmla="*/ 8 h 85"/>
              <a:gd name="T8" fmla="*/ 47 w 82"/>
              <a:gd name="T9" fmla="*/ 0 h 85"/>
              <a:gd name="T10" fmla="*/ 47 w 82"/>
              <a:gd name="T11" fmla="*/ 0 h 85"/>
              <a:gd name="T12" fmla="*/ 39 w 82"/>
              <a:gd name="T13" fmla="*/ 0 h 85"/>
              <a:gd name="T14" fmla="*/ 39 w 82"/>
              <a:gd name="T15" fmla="*/ 0 h 85"/>
              <a:gd name="T16" fmla="*/ 31 w 82"/>
              <a:gd name="T17" fmla="*/ 4 h 85"/>
              <a:gd name="T18" fmla="*/ 31 w 82"/>
              <a:gd name="T19" fmla="*/ 4 h 85"/>
              <a:gd name="T20" fmla="*/ 35 w 82"/>
              <a:gd name="T21" fmla="*/ 15 h 85"/>
              <a:gd name="T22" fmla="*/ 0 w 82"/>
              <a:gd name="T23" fmla="*/ 15 h 85"/>
              <a:gd name="T24" fmla="*/ 0 w 82"/>
              <a:gd name="T25" fmla="*/ 23 h 85"/>
              <a:gd name="T26" fmla="*/ 35 w 82"/>
              <a:gd name="T27" fmla="*/ 23 h 85"/>
              <a:gd name="T28" fmla="*/ 35 w 82"/>
              <a:gd name="T29" fmla="*/ 35 h 85"/>
              <a:gd name="T30" fmla="*/ 12 w 82"/>
              <a:gd name="T31" fmla="*/ 35 h 85"/>
              <a:gd name="T32" fmla="*/ 12 w 82"/>
              <a:gd name="T33" fmla="*/ 77 h 85"/>
              <a:gd name="T34" fmla="*/ 24 w 82"/>
              <a:gd name="T35" fmla="*/ 77 h 85"/>
              <a:gd name="T36" fmla="*/ 24 w 82"/>
              <a:gd name="T37" fmla="*/ 43 h 85"/>
              <a:gd name="T38" fmla="*/ 35 w 82"/>
              <a:gd name="T39" fmla="*/ 43 h 85"/>
              <a:gd name="T40" fmla="*/ 35 w 82"/>
              <a:gd name="T41" fmla="*/ 85 h 85"/>
              <a:gd name="T42" fmla="*/ 47 w 82"/>
              <a:gd name="T43" fmla="*/ 85 h 85"/>
              <a:gd name="T44" fmla="*/ 47 w 82"/>
              <a:gd name="T45" fmla="*/ 43 h 85"/>
              <a:gd name="T46" fmla="*/ 59 w 82"/>
              <a:gd name="T47" fmla="*/ 43 h 85"/>
              <a:gd name="T48" fmla="*/ 59 w 82"/>
              <a:gd name="T49" fmla="*/ 62 h 85"/>
              <a:gd name="T50" fmla="*/ 59 w 82"/>
              <a:gd name="T51" fmla="*/ 62 h 85"/>
              <a:gd name="T52" fmla="*/ 59 w 82"/>
              <a:gd name="T53" fmla="*/ 66 h 85"/>
              <a:gd name="T54" fmla="*/ 51 w 82"/>
              <a:gd name="T55" fmla="*/ 66 h 85"/>
              <a:gd name="T56" fmla="*/ 51 w 82"/>
              <a:gd name="T57" fmla="*/ 66 h 85"/>
              <a:gd name="T58" fmla="*/ 55 w 82"/>
              <a:gd name="T59" fmla="*/ 77 h 85"/>
              <a:gd name="T60" fmla="*/ 55 w 82"/>
              <a:gd name="T61" fmla="*/ 77 h 85"/>
              <a:gd name="T62" fmla="*/ 66 w 82"/>
              <a:gd name="T63" fmla="*/ 74 h 85"/>
              <a:gd name="T64" fmla="*/ 70 w 82"/>
              <a:gd name="T65" fmla="*/ 74 h 85"/>
              <a:gd name="T66" fmla="*/ 74 w 82"/>
              <a:gd name="T67" fmla="*/ 70 h 85"/>
              <a:gd name="T68" fmla="*/ 74 w 82"/>
              <a:gd name="T69" fmla="*/ 35 h 85"/>
              <a:gd name="T70" fmla="*/ 47 w 82"/>
              <a:gd name="T71" fmla="*/ 35 h 85"/>
              <a:gd name="T72" fmla="*/ 47 w 82"/>
              <a:gd name="T73" fmla="*/ 23 h 85"/>
              <a:gd name="T74" fmla="*/ 82 w 82"/>
              <a:gd name="T75" fmla="*/ 23 h 85"/>
              <a:gd name="T76" fmla="*/ 82 w 82"/>
              <a:gd name="T77" fmla="*/ 15 h 85"/>
              <a:gd name="T78" fmla="*/ 39 w 82"/>
              <a:gd name="T79" fmla="*/ 15 h 85"/>
              <a:gd name="T80" fmla="*/ 39 w 82"/>
              <a:gd name="T81" fmla="*/ 15 h 85"/>
              <a:gd name="T82" fmla="*/ 51 w 82"/>
              <a:gd name="T83" fmla="*/ 11 h 85"/>
              <a:gd name="T84" fmla="*/ 51 w 82"/>
              <a:gd name="T85" fmla="*/ 11 h 85"/>
              <a:gd name="T86" fmla="*/ 51 w 82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5">
                <a:moveTo>
                  <a:pt x="51" y="11"/>
                </a:moveTo>
                <a:lnTo>
                  <a:pt x="51" y="11"/>
                </a:lnTo>
                <a:lnTo>
                  <a:pt x="47" y="8"/>
                </a:lnTo>
                <a:lnTo>
                  <a:pt x="47" y="8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5"/>
                </a:lnTo>
                <a:lnTo>
                  <a:pt x="0" y="15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12" y="35"/>
                </a:lnTo>
                <a:lnTo>
                  <a:pt x="12" y="77"/>
                </a:lnTo>
                <a:lnTo>
                  <a:pt x="24" y="77"/>
                </a:lnTo>
                <a:lnTo>
                  <a:pt x="24" y="43"/>
                </a:lnTo>
                <a:lnTo>
                  <a:pt x="35" y="43"/>
                </a:lnTo>
                <a:lnTo>
                  <a:pt x="35" y="85"/>
                </a:lnTo>
                <a:lnTo>
                  <a:pt x="47" y="85"/>
                </a:lnTo>
                <a:lnTo>
                  <a:pt x="47" y="43"/>
                </a:lnTo>
                <a:lnTo>
                  <a:pt x="59" y="43"/>
                </a:lnTo>
                <a:lnTo>
                  <a:pt x="59" y="62"/>
                </a:lnTo>
                <a:lnTo>
                  <a:pt x="59" y="62"/>
                </a:lnTo>
                <a:lnTo>
                  <a:pt x="59" y="66"/>
                </a:lnTo>
                <a:lnTo>
                  <a:pt x="51" y="66"/>
                </a:lnTo>
                <a:lnTo>
                  <a:pt x="51" y="66"/>
                </a:lnTo>
                <a:lnTo>
                  <a:pt x="55" y="77"/>
                </a:lnTo>
                <a:lnTo>
                  <a:pt x="55" y="77"/>
                </a:lnTo>
                <a:lnTo>
                  <a:pt x="66" y="74"/>
                </a:lnTo>
                <a:lnTo>
                  <a:pt x="70" y="74"/>
                </a:lnTo>
                <a:lnTo>
                  <a:pt x="74" y="70"/>
                </a:lnTo>
                <a:lnTo>
                  <a:pt x="74" y="35"/>
                </a:lnTo>
                <a:lnTo>
                  <a:pt x="47" y="35"/>
                </a:lnTo>
                <a:lnTo>
                  <a:pt x="47" y="23"/>
                </a:lnTo>
                <a:lnTo>
                  <a:pt x="82" y="23"/>
                </a:lnTo>
                <a:lnTo>
                  <a:pt x="82" y="15"/>
                </a:lnTo>
                <a:lnTo>
                  <a:pt x="39" y="15"/>
                </a:lnTo>
                <a:lnTo>
                  <a:pt x="39" y="15"/>
                </a:lnTo>
                <a:lnTo>
                  <a:pt x="51" y="11"/>
                </a:lnTo>
                <a:lnTo>
                  <a:pt x="51" y="11"/>
                </a:lnTo>
                <a:lnTo>
                  <a:pt x="51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Freeform 99"/>
          <p:cNvSpPr>
            <a:spLocks noEditPoints="1"/>
          </p:cNvSpPr>
          <p:nvPr/>
        </p:nvSpPr>
        <p:spPr bwMode="auto">
          <a:xfrm>
            <a:off x="9661936" y="2799045"/>
            <a:ext cx="136525" cy="134938"/>
          </a:xfrm>
          <a:custGeom>
            <a:avLst/>
            <a:gdLst>
              <a:gd name="T0" fmla="*/ 82 w 86"/>
              <a:gd name="T1" fmla="*/ 38 h 85"/>
              <a:gd name="T2" fmla="*/ 86 w 86"/>
              <a:gd name="T3" fmla="*/ 27 h 85"/>
              <a:gd name="T4" fmla="*/ 70 w 86"/>
              <a:gd name="T5" fmla="*/ 3 h 85"/>
              <a:gd name="T6" fmla="*/ 59 w 86"/>
              <a:gd name="T7" fmla="*/ 0 h 85"/>
              <a:gd name="T8" fmla="*/ 43 w 86"/>
              <a:gd name="T9" fmla="*/ 31 h 85"/>
              <a:gd name="T10" fmla="*/ 24 w 86"/>
              <a:gd name="T11" fmla="*/ 11 h 85"/>
              <a:gd name="T12" fmla="*/ 16 w 86"/>
              <a:gd name="T13" fmla="*/ 7 h 85"/>
              <a:gd name="T14" fmla="*/ 4 w 86"/>
              <a:gd name="T15" fmla="*/ 7 h 85"/>
              <a:gd name="T16" fmla="*/ 24 w 86"/>
              <a:gd name="T17" fmla="*/ 85 h 85"/>
              <a:gd name="T18" fmla="*/ 31 w 86"/>
              <a:gd name="T19" fmla="*/ 58 h 85"/>
              <a:gd name="T20" fmla="*/ 43 w 86"/>
              <a:gd name="T21" fmla="*/ 62 h 85"/>
              <a:gd name="T22" fmla="*/ 59 w 86"/>
              <a:gd name="T23" fmla="*/ 58 h 85"/>
              <a:gd name="T24" fmla="*/ 51 w 86"/>
              <a:gd name="T25" fmla="*/ 54 h 85"/>
              <a:gd name="T26" fmla="*/ 39 w 86"/>
              <a:gd name="T27" fmla="*/ 73 h 85"/>
              <a:gd name="T28" fmla="*/ 59 w 86"/>
              <a:gd name="T29" fmla="*/ 58 h 85"/>
              <a:gd name="T30" fmla="*/ 59 w 86"/>
              <a:gd name="T31" fmla="*/ 73 h 85"/>
              <a:gd name="T32" fmla="*/ 55 w 86"/>
              <a:gd name="T33" fmla="*/ 85 h 85"/>
              <a:gd name="T34" fmla="*/ 66 w 86"/>
              <a:gd name="T35" fmla="*/ 81 h 85"/>
              <a:gd name="T36" fmla="*/ 82 w 86"/>
              <a:gd name="T37" fmla="*/ 50 h 85"/>
              <a:gd name="T38" fmla="*/ 70 w 86"/>
              <a:gd name="T39" fmla="*/ 35 h 85"/>
              <a:gd name="T40" fmla="*/ 74 w 86"/>
              <a:gd name="T41" fmla="*/ 31 h 85"/>
              <a:gd name="T42" fmla="*/ 78 w 86"/>
              <a:gd name="T43" fmla="*/ 35 h 85"/>
              <a:gd name="T44" fmla="*/ 35 w 86"/>
              <a:gd name="T45" fmla="*/ 31 h 85"/>
              <a:gd name="T46" fmla="*/ 35 w 86"/>
              <a:gd name="T47" fmla="*/ 50 h 85"/>
              <a:gd name="T48" fmla="*/ 31 w 86"/>
              <a:gd name="T49" fmla="*/ 15 h 85"/>
              <a:gd name="T50" fmla="*/ 35 w 86"/>
              <a:gd name="T51" fmla="*/ 31 h 85"/>
              <a:gd name="T52" fmla="*/ 62 w 86"/>
              <a:gd name="T53" fmla="*/ 15 h 85"/>
              <a:gd name="T54" fmla="*/ 59 w 86"/>
              <a:gd name="T55" fmla="*/ 27 h 85"/>
              <a:gd name="T56" fmla="*/ 62 w 86"/>
              <a:gd name="T57" fmla="*/ 15 h 85"/>
              <a:gd name="T58" fmla="*/ 20 w 86"/>
              <a:gd name="T59" fmla="*/ 31 h 85"/>
              <a:gd name="T60" fmla="*/ 4 w 86"/>
              <a:gd name="T61" fmla="*/ 27 h 85"/>
              <a:gd name="T62" fmla="*/ 0 w 86"/>
              <a:gd name="T63" fmla="*/ 31 h 85"/>
              <a:gd name="T64" fmla="*/ 12 w 86"/>
              <a:gd name="T65" fmla="*/ 38 h 85"/>
              <a:gd name="T66" fmla="*/ 20 w 86"/>
              <a:gd name="T67" fmla="*/ 31 h 85"/>
              <a:gd name="T68" fmla="*/ 47 w 86"/>
              <a:gd name="T69" fmla="*/ 42 h 85"/>
              <a:gd name="T70" fmla="*/ 43 w 86"/>
              <a:gd name="T71" fmla="*/ 35 h 85"/>
              <a:gd name="T72" fmla="*/ 51 w 86"/>
              <a:gd name="T73" fmla="*/ 38 h 85"/>
              <a:gd name="T74" fmla="*/ 59 w 86"/>
              <a:gd name="T75" fmla="*/ 42 h 85"/>
              <a:gd name="T76" fmla="*/ 8 w 86"/>
              <a:gd name="T77" fmla="*/ 77 h 85"/>
              <a:gd name="T78" fmla="*/ 20 w 86"/>
              <a:gd name="T79" fmla="*/ 54 h 85"/>
              <a:gd name="T80" fmla="*/ 20 w 86"/>
              <a:gd name="T81" fmla="*/ 50 h 85"/>
              <a:gd name="T82" fmla="*/ 0 w 86"/>
              <a:gd name="T83" fmla="*/ 73 h 85"/>
              <a:gd name="T84" fmla="*/ 8 w 86"/>
              <a:gd name="T85" fmla="*/ 77 h 85"/>
              <a:gd name="T86" fmla="*/ 70 w 86"/>
              <a:gd name="T87" fmla="*/ 58 h 85"/>
              <a:gd name="T88" fmla="*/ 86 w 86"/>
              <a:gd name="T89" fmla="*/ 73 h 85"/>
              <a:gd name="T90" fmla="*/ 82 w 86"/>
              <a:gd name="T91" fmla="*/ 62 h 85"/>
              <a:gd name="T92" fmla="*/ 70 w 86"/>
              <a:gd name="T93" fmla="*/ 58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" h="85">
                <a:moveTo>
                  <a:pt x="78" y="35"/>
                </a:moveTo>
                <a:lnTo>
                  <a:pt x="78" y="35"/>
                </a:lnTo>
                <a:lnTo>
                  <a:pt x="82" y="38"/>
                </a:lnTo>
                <a:lnTo>
                  <a:pt x="82" y="38"/>
                </a:lnTo>
                <a:lnTo>
                  <a:pt x="86" y="27"/>
                </a:lnTo>
                <a:lnTo>
                  <a:pt x="86" y="27"/>
                </a:lnTo>
                <a:lnTo>
                  <a:pt x="74" y="15"/>
                </a:lnTo>
                <a:lnTo>
                  <a:pt x="70" y="11"/>
                </a:lnTo>
                <a:lnTo>
                  <a:pt x="70" y="3"/>
                </a:lnTo>
                <a:lnTo>
                  <a:pt x="70" y="3"/>
                </a:lnTo>
                <a:lnTo>
                  <a:pt x="59" y="0"/>
                </a:lnTo>
                <a:lnTo>
                  <a:pt x="59" y="0"/>
                </a:lnTo>
                <a:lnTo>
                  <a:pt x="51" y="15"/>
                </a:lnTo>
                <a:lnTo>
                  <a:pt x="43" y="31"/>
                </a:lnTo>
                <a:lnTo>
                  <a:pt x="43" y="31"/>
                </a:lnTo>
                <a:lnTo>
                  <a:pt x="47" y="3"/>
                </a:lnTo>
                <a:lnTo>
                  <a:pt x="24" y="3"/>
                </a:lnTo>
                <a:lnTo>
                  <a:pt x="24" y="11"/>
                </a:lnTo>
                <a:lnTo>
                  <a:pt x="24" y="11"/>
                </a:lnTo>
                <a:lnTo>
                  <a:pt x="16" y="7"/>
                </a:lnTo>
                <a:lnTo>
                  <a:pt x="16" y="7"/>
                </a:lnTo>
                <a:lnTo>
                  <a:pt x="12" y="0"/>
                </a:lnTo>
                <a:lnTo>
                  <a:pt x="4" y="7"/>
                </a:lnTo>
                <a:lnTo>
                  <a:pt x="4" y="7"/>
                </a:lnTo>
                <a:lnTo>
                  <a:pt x="16" y="19"/>
                </a:lnTo>
                <a:lnTo>
                  <a:pt x="24" y="15"/>
                </a:lnTo>
                <a:lnTo>
                  <a:pt x="24" y="85"/>
                </a:lnTo>
                <a:lnTo>
                  <a:pt x="31" y="85"/>
                </a:lnTo>
                <a:lnTo>
                  <a:pt x="31" y="58"/>
                </a:lnTo>
                <a:lnTo>
                  <a:pt x="31" y="58"/>
                </a:lnTo>
                <a:lnTo>
                  <a:pt x="35" y="66"/>
                </a:lnTo>
                <a:lnTo>
                  <a:pt x="35" y="66"/>
                </a:lnTo>
                <a:lnTo>
                  <a:pt x="43" y="62"/>
                </a:lnTo>
                <a:lnTo>
                  <a:pt x="47" y="50"/>
                </a:lnTo>
                <a:lnTo>
                  <a:pt x="59" y="50"/>
                </a:lnTo>
                <a:lnTo>
                  <a:pt x="59" y="58"/>
                </a:lnTo>
                <a:lnTo>
                  <a:pt x="59" y="58"/>
                </a:lnTo>
                <a:lnTo>
                  <a:pt x="51" y="54"/>
                </a:lnTo>
                <a:lnTo>
                  <a:pt x="51" y="54"/>
                </a:lnTo>
                <a:lnTo>
                  <a:pt x="51" y="54"/>
                </a:lnTo>
                <a:lnTo>
                  <a:pt x="39" y="73"/>
                </a:lnTo>
                <a:lnTo>
                  <a:pt x="39" y="73"/>
                </a:lnTo>
                <a:lnTo>
                  <a:pt x="47" y="77"/>
                </a:lnTo>
                <a:lnTo>
                  <a:pt x="47" y="77"/>
                </a:lnTo>
                <a:lnTo>
                  <a:pt x="59" y="58"/>
                </a:lnTo>
                <a:lnTo>
                  <a:pt x="59" y="69"/>
                </a:lnTo>
                <a:lnTo>
                  <a:pt x="59" y="69"/>
                </a:lnTo>
                <a:lnTo>
                  <a:pt x="59" y="73"/>
                </a:lnTo>
                <a:lnTo>
                  <a:pt x="51" y="73"/>
                </a:lnTo>
                <a:lnTo>
                  <a:pt x="51" y="73"/>
                </a:lnTo>
                <a:lnTo>
                  <a:pt x="55" y="85"/>
                </a:lnTo>
                <a:lnTo>
                  <a:pt x="55" y="85"/>
                </a:lnTo>
                <a:lnTo>
                  <a:pt x="66" y="81"/>
                </a:lnTo>
                <a:lnTo>
                  <a:pt x="66" y="81"/>
                </a:lnTo>
                <a:lnTo>
                  <a:pt x="70" y="73"/>
                </a:lnTo>
                <a:lnTo>
                  <a:pt x="70" y="50"/>
                </a:lnTo>
                <a:lnTo>
                  <a:pt x="82" y="50"/>
                </a:lnTo>
                <a:lnTo>
                  <a:pt x="82" y="42"/>
                </a:lnTo>
                <a:lnTo>
                  <a:pt x="70" y="42"/>
                </a:lnTo>
                <a:lnTo>
                  <a:pt x="70" y="35"/>
                </a:lnTo>
                <a:lnTo>
                  <a:pt x="74" y="35"/>
                </a:lnTo>
                <a:lnTo>
                  <a:pt x="74" y="31"/>
                </a:lnTo>
                <a:lnTo>
                  <a:pt x="74" y="31"/>
                </a:lnTo>
                <a:lnTo>
                  <a:pt x="74" y="31"/>
                </a:lnTo>
                <a:lnTo>
                  <a:pt x="78" y="35"/>
                </a:lnTo>
                <a:lnTo>
                  <a:pt x="78" y="35"/>
                </a:lnTo>
                <a:lnTo>
                  <a:pt x="78" y="35"/>
                </a:lnTo>
                <a:close/>
                <a:moveTo>
                  <a:pt x="35" y="31"/>
                </a:moveTo>
                <a:lnTo>
                  <a:pt x="35" y="31"/>
                </a:lnTo>
                <a:lnTo>
                  <a:pt x="35" y="35"/>
                </a:lnTo>
                <a:lnTo>
                  <a:pt x="35" y="35"/>
                </a:lnTo>
                <a:lnTo>
                  <a:pt x="35" y="50"/>
                </a:lnTo>
                <a:lnTo>
                  <a:pt x="35" y="54"/>
                </a:lnTo>
                <a:lnTo>
                  <a:pt x="31" y="54"/>
                </a:lnTo>
                <a:lnTo>
                  <a:pt x="31" y="15"/>
                </a:lnTo>
                <a:lnTo>
                  <a:pt x="39" y="15"/>
                </a:lnTo>
                <a:lnTo>
                  <a:pt x="39" y="15"/>
                </a:lnTo>
                <a:lnTo>
                  <a:pt x="35" y="31"/>
                </a:lnTo>
                <a:lnTo>
                  <a:pt x="35" y="31"/>
                </a:lnTo>
                <a:lnTo>
                  <a:pt x="35" y="31"/>
                </a:lnTo>
                <a:close/>
                <a:moveTo>
                  <a:pt x="62" y="15"/>
                </a:moveTo>
                <a:lnTo>
                  <a:pt x="62" y="15"/>
                </a:lnTo>
                <a:lnTo>
                  <a:pt x="70" y="27"/>
                </a:lnTo>
                <a:lnTo>
                  <a:pt x="59" y="27"/>
                </a:lnTo>
                <a:lnTo>
                  <a:pt x="59" y="27"/>
                </a:lnTo>
                <a:lnTo>
                  <a:pt x="62" y="15"/>
                </a:lnTo>
                <a:lnTo>
                  <a:pt x="62" y="15"/>
                </a:lnTo>
                <a:lnTo>
                  <a:pt x="62" y="15"/>
                </a:lnTo>
                <a:close/>
                <a:moveTo>
                  <a:pt x="20" y="31"/>
                </a:moveTo>
                <a:lnTo>
                  <a:pt x="20" y="31"/>
                </a:lnTo>
                <a:lnTo>
                  <a:pt x="8" y="19"/>
                </a:lnTo>
                <a:lnTo>
                  <a:pt x="8" y="19"/>
                </a:lnTo>
                <a:lnTo>
                  <a:pt x="4" y="27"/>
                </a:lnTo>
                <a:lnTo>
                  <a:pt x="4" y="27"/>
                </a:lnTo>
                <a:lnTo>
                  <a:pt x="0" y="31"/>
                </a:lnTo>
                <a:lnTo>
                  <a:pt x="0" y="31"/>
                </a:lnTo>
                <a:lnTo>
                  <a:pt x="8" y="38"/>
                </a:lnTo>
                <a:lnTo>
                  <a:pt x="8" y="38"/>
                </a:lnTo>
                <a:lnTo>
                  <a:pt x="12" y="38"/>
                </a:lnTo>
                <a:lnTo>
                  <a:pt x="12" y="38"/>
                </a:lnTo>
                <a:lnTo>
                  <a:pt x="20" y="31"/>
                </a:lnTo>
                <a:lnTo>
                  <a:pt x="20" y="31"/>
                </a:lnTo>
                <a:lnTo>
                  <a:pt x="20" y="31"/>
                </a:lnTo>
                <a:close/>
                <a:moveTo>
                  <a:pt x="59" y="42"/>
                </a:moveTo>
                <a:lnTo>
                  <a:pt x="47" y="42"/>
                </a:lnTo>
                <a:lnTo>
                  <a:pt x="47" y="42"/>
                </a:lnTo>
                <a:lnTo>
                  <a:pt x="43" y="35"/>
                </a:lnTo>
                <a:lnTo>
                  <a:pt x="43" y="35"/>
                </a:lnTo>
                <a:lnTo>
                  <a:pt x="47" y="35"/>
                </a:lnTo>
                <a:lnTo>
                  <a:pt x="47" y="35"/>
                </a:lnTo>
                <a:lnTo>
                  <a:pt x="51" y="38"/>
                </a:lnTo>
                <a:lnTo>
                  <a:pt x="51" y="35"/>
                </a:lnTo>
                <a:lnTo>
                  <a:pt x="59" y="35"/>
                </a:lnTo>
                <a:lnTo>
                  <a:pt x="59" y="42"/>
                </a:lnTo>
                <a:lnTo>
                  <a:pt x="59" y="42"/>
                </a:lnTo>
                <a:close/>
                <a:moveTo>
                  <a:pt x="8" y="77"/>
                </a:moveTo>
                <a:lnTo>
                  <a:pt x="8" y="77"/>
                </a:lnTo>
                <a:lnTo>
                  <a:pt x="12" y="81"/>
                </a:lnTo>
                <a:lnTo>
                  <a:pt x="12" y="81"/>
                </a:lnTo>
                <a:lnTo>
                  <a:pt x="20" y="54"/>
                </a:lnTo>
                <a:lnTo>
                  <a:pt x="20" y="54"/>
                </a:lnTo>
                <a:lnTo>
                  <a:pt x="20" y="50"/>
                </a:lnTo>
                <a:lnTo>
                  <a:pt x="20" y="50"/>
                </a:lnTo>
                <a:lnTo>
                  <a:pt x="12" y="42"/>
                </a:lnTo>
                <a:lnTo>
                  <a:pt x="12" y="42"/>
                </a:lnTo>
                <a:lnTo>
                  <a:pt x="0" y="73"/>
                </a:lnTo>
                <a:lnTo>
                  <a:pt x="0" y="73"/>
                </a:lnTo>
                <a:lnTo>
                  <a:pt x="8" y="77"/>
                </a:lnTo>
                <a:lnTo>
                  <a:pt x="8" y="77"/>
                </a:lnTo>
                <a:lnTo>
                  <a:pt x="8" y="77"/>
                </a:lnTo>
                <a:close/>
                <a:moveTo>
                  <a:pt x="70" y="58"/>
                </a:moveTo>
                <a:lnTo>
                  <a:pt x="70" y="58"/>
                </a:lnTo>
                <a:lnTo>
                  <a:pt x="74" y="77"/>
                </a:lnTo>
                <a:lnTo>
                  <a:pt x="74" y="77"/>
                </a:lnTo>
                <a:lnTo>
                  <a:pt x="86" y="73"/>
                </a:lnTo>
                <a:lnTo>
                  <a:pt x="86" y="73"/>
                </a:lnTo>
                <a:lnTo>
                  <a:pt x="82" y="62"/>
                </a:lnTo>
                <a:lnTo>
                  <a:pt x="82" y="62"/>
                </a:lnTo>
                <a:lnTo>
                  <a:pt x="78" y="54"/>
                </a:lnTo>
                <a:lnTo>
                  <a:pt x="78" y="54"/>
                </a:lnTo>
                <a:lnTo>
                  <a:pt x="70" y="58"/>
                </a:lnTo>
                <a:lnTo>
                  <a:pt x="70" y="58"/>
                </a:lnTo>
                <a:lnTo>
                  <a:pt x="70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Freeform 100"/>
          <p:cNvSpPr>
            <a:spLocks noEditPoints="1"/>
          </p:cNvSpPr>
          <p:nvPr/>
        </p:nvSpPr>
        <p:spPr bwMode="auto">
          <a:xfrm>
            <a:off x="9809573" y="2799045"/>
            <a:ext cx="130175" cy="134938"/>
          </a:xfrm>
          <a:custGeom>
            <a:avLst/>
            <a:gdLst>
              <a:gd name="T0" fmla="*/ 63 w 82"/>
              <a:gd name="T1" fmla="*/ 23 h 85"/>
              <a:gd name="T2" fmla="*/ 55 w 82"/>
              <a:gd name="T3" fmla="*/ 11 h 85"/>
              <a:gd name="T4" fmla="*/ 55 w 82"/>
              <a:gd name="T5" fmla="*/ 7 h 85"/>
              <a:gd name="T6" fmla="*/ 55 w 82"/>
              <a:gd name="T7" fmla="*/ 7 h 85"/>
              <a:gd name="T8" fmla="*/ 51 w 82"/>
              <a:gd name="T9" fmla="*/ 7 h 85"/>
              <a:gd name="T10" fmla="*/ 43 w 82"/>
              <a:gd name="T11" fmla="*/ 7 h 85"/>
              <a:gd name="T12" fmla="*/ 43 w 82"/>
              <a:gd name="T13" fmla="*/ 42 h 85"/>
              <a:gd name="T14" fmla="*/ 39 w 82"/>
              <a:gd name="T15" fmla="*/ 23 h 85"/>
              <a:gd name="T16" fmla="*/ 32 w 82"/>
              <a:gd name="T17" fmla="*/ 7 h 85"/>
              <a:gd name="T18" fmla="*/ 32 w 82"/>
              <a:gd name="T19" fmla="*/ 3 h 85"/>
              <a:gd name="T20" fmla="*/ 32 w 82"/>
              <a:gd name="T21" fmla="*/ 3 h 85"/>
              <a:gd name="T22" fmla="*/ 28 w 82"/>
              <a:gd name="T23" fmla="*/ 3 h 85"/>
              <a:gd name="T24" fmla="*/ 20 w 82"/>
              <a:gd name="T25" fmla="*/ 3 h 85"/>
              <a:gd name="T26" fmla="*/ 20 w 82"/>
              <a:gd name="T27" fmla="*/ 46 h 85"/>
              <a:gd name="T28" fmla="*/ 16 w 82"/>
              <a:gd name="T29" fmla="*/ 66 h 85"/>
              <a:gd name="T30" fmla="*/ 0 w 82"/>
              <a:gd name="T31" fmla="*/ 77 h 85"/>
              <a:gd name="T32" fmla="*/ 12 w 82"/>
              <a:gd name="T33" fmla="*/ 81 h 85"/>
              <a:gd name="T34" fmla="*/ 24 w 82"/>
              <a:gd name="T35" fmla="*/ 73 h 85"/>
              <a:gd name="T36" fmla="*/ 28 w 82"/>
              <a:gd name="T37" fmla="*/ 66 h 85"/>
              <a:gd name="T38" fmla="*/ 32 w 82"/>
              <a:gd name="T39" fmla="*/ 27 h 85"/>
              <a:gd name="T40" fmla="*/ 35 w 82"/>
              <a:gd name="T41" fmla="*/ 50 h 85"/>
              <a:gd name="T42" fmla="*/ 39 w 82"/>
              <a:gd name="T43" fmla="*/ 50 h 85"/>
              <a:gd name="T44" fmla="*/ 43 w 82"/>
              <a:gd name="T45" fmla="*/ 50 h 85"/>
              <a:gd name="T46" fmla="*/ 55 w 82"/>
              <a:gd name="T47" fmla="*/ 81 h 85"/>
              <a:gd name="T48" fmla="*/ 55 w 82"/>
              <a:gd name="T49" fmla="*/ 27 h 85"/>
              <a:gd name="T50" fmla="*/ 59 w 82"/>
              <a:gd name="T51" fmla="*/ 54 h 85"/>
              <a:gd name="T52" fmla="*/ 67 w 82"/>
              <a:gd name="T53" fmla="*/ 85 h 85"/>
              <a:gd name="T54" fmla="*/ 78 w 82"/>
              <a:gd name="T55" fmla="*/ 7 h 85"/>
              <a:gd name="T56" fmla="*/ 82 w 82"/>
              <a:gd name="T57" fmla="*/ 3 h 85"/>
              <a:gd name="T58" fmla="*/ 82 w 82"/>
              <a:gd name="T59" fmla="*/ 3 h 85"/>
              <a:gd name="T60" fmla="*/ 78 w 82"/>
              <a:gd name="T61" fmla="*/ 0 h 85"/>
              <a:gd name="T62" fmla="*/ 67 w 82"/>
              <a:gd name="T63" fmla="*/ 0 h 85"/>
              <a:gd name="T64" fmla="*/ 67 w 82"/>
              <a:gd name="T65" fmla="*/ 42 h 85"/>
              <a:gd name="T66" fmla="*/ 63 w 82"/>
              <a:gd name="T67" fmla="*/ 23 h 85"/>
              <a:gd name="T68" fmla="*/ 16 w 82"/>
              <a:gd name="T69" fmla="*/ 38 h 85"/>
              <a:gd name="T70" fmla="*/ 16 w 82"/>
              <a:gd name="T71" fmla="*/ 23 h 85"/>
              <a:gd name="T72" fmla="*/ 8 w 82"/>
              <a:gd name="T73" fmla="*/ 23 h 85"/>
              <a:gd name="T74" fmla="*/ 8 w 82"/>
              <a:gd name="T75" fmla="*/ 27 h 85"/>
              <a:gd name="T76" fmla="*/ 4 w 82"/>
              <a:gd name="T77" fmla="*/ 50 h 85"/>
              <a:gd name="T78" fmla="*/ 12 w 82"/>
              <a:gd name="T79" fmla="*/ 54 h 85"/>
              <a:gd name="T80" fmla="*/ 16 w 82"/>
              <a:gd name="T81" fmla="*/ 38 h 85"/>
              <a:gd name="T82" fmla="*/ 16 w 82"/>
              <a:gd name="T83" fmla="*/ 38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85">
                <a:moveTo>
                  <a:pt x="63" y="23"/>
                </a:moveTo>
                <a:lnTo>
                  <a:pt x="63" y="23"/>
                </a:lnTo>
                <a:lnTo>
                  <a:pt x="55" y="23"/>
                </a:lnTo>
                <a:lnTo>
                  <a:pt x="55" y="11"/>
                </a:lnTo>
                <a:lnTo>
                  <a:pt x="55" y="11"/>
                </a:lnTo>
                <a:lnTo>
                  <a:pt x="55" y="7"/>
                </a:lnTo>
                <a:lnTo>
                  <a:pt x="55" y="7"/>
                </a:lnTo>
                <a:lnTo>
                  <a:pt x="55" y="7"/>
                </a:lnTo>
                <a:lnTo>
                  <a:pt x="55" y="7"/>
                </a:lnTo>
                <a:lnTo>
                  <a:pt x="51" y="7"/>
                </a:lnTo>
                <a:lnTo>
                  <a:pt x="51" y="7"/>
                </a:lnTo>
                <a:lnTo>
                  <a:pt x="43" y="7"/>
                </a:lnTo>
                <a:lnTo>
                  <a:pt x="43" y="42"/>
                </a:lnTo>
                <a:lnTo>
                  <a:pt x="43" y="42"/>
                </a:lnTo>
                <a:lnTo>
                  <a:pt x="39" y="23"/>
                </a:lnTo>
                <a:lnTo>
                  <a:pt x="39" y="23"/>
                </a:lnTo>
                <a:lnTo>
                  <a:pt x="32" y="23"/>
                </a:lnTo>
                <a:lnTo>
                  <a:pt x="32" y="7"/>
                </a:lnTo>
                <a:lnTo>
                  <a:pt x="32" y="7"/>
                </a:lnTo>
                <a:lnTo>
                  <a:pt x="32" y="3"/>
                </a:lnTo>
                <a:lnTo>
                  <a:pt x="32" y="3"/>
                </a:lnTo>
                <a:lnTo>
                  <a:pt x="32" y="3"/>
                </a:lnTo>
                <a:lnTo>
                  <a:pt x="32" y="3"/>
                </a:lnTo>
                <a:lnTo>
                  <a:pt x="28" y="3"/>
                </a:lnTo>
                <a:lnTo>
                  <a:pt x="28" y="3"/>
                </a:lnTo>
                <a:lnTo>
                  <a:pt x="20" y="3"/>
                </a:lnTo>
                <a:lnTo>
                  <a:pt x="20" y="46"/>
                </a:lnTo>
                <a:lnTo>
                  <a:pt x="20" y="46"/>
                </a:lnTo>
                <a:lnTo>
                  <a:pt x="20" y="58"/>
                </a:lnTo>
                <a:lnTo>
                  <a:pt x="16" y="66"/>
                </a:lnTo>
                <a:lnTo>
                  <a:pt x="16" y="66"/>
                </a:lnTo>
                <a:lnTo>
                  <a:pt x="0" y="77"/>
                </a:lnTo>
                <a:lnTo>
                  <a:pt x="0" y="77"/>
                </a:lnTo>
                <a:lnTo>
                  <a:pt x="12" y="81"/>
                </a:lnTo>
                <a:lnTo>
                  <a:pt x="12" y="81"/>
                </a:lnTo>
                <a:lnTo>
                  <a:pt x="24" y="73"/>
                </a:lnTo>
                <a:lnTo>
                  <a:pt x="28" y="66"/>
                </a:lnTo>
                <a:lnTo>
                  <a:pt x="28" y="66"/>
                </a:lnTo>
                <a:lnTo>
                  <a:pt x="32" y="46"/>
                </a:lnTo>
                <a:lnTo>
                  <a:pt x="32" y="27"/>
                </a:lnTo>
                <a:lnTo>
                  <a:pt x="32" y="27"/>
                </a:lnTo>
                <a:lnTo>
                  <a:pt x="35" y="50"/>
                </a:lnTo>
                <a:lnTo>
                  <a:pt x="35" y="50"/>
                </a:lnTo>
                <a:lnTo>
                  <a:pt x="39" y="50"/>
                </a:lnTo>
                <a:lnTo>
                  <a:pt x="39" y="50"/>
                </a:lnTo>
                <a:lnTo>
                  <a:pt x="43" y="50"/>
                </a:lnTo>
                <a:lnTo>
                  <a:pt x="43" y="81"/>
                </a:lnTo>
                <a:lnTo>
                  <a:pt x="55" y="81"/>
                </a:lnTo>
                <a:lnTo>
                  <a:pt x="55" y="27"/>
                </a:lnTo>
                <a:lnTo>
                  <a:pt x="55" y="27"/>
                </a:lnTo>
                <a:lnTo>
                  <a:pt x="59" y="54"/>
                </a:lnTo>
                <a:lnTo>
                  <a:pt x="59" y="54"/>
                </a:lnTo>
                <a:lnTo>
                  <a:pt x="67" y="50"/>
                </a:lnTo>
                <a:lnTo>
                  <a:pt x="67" y="85"/>
                </a:lnTo>
                <a:lnTo>
                  <a:pt x="78" y="85"/>
                </a:lnTo>
                <a:lnTo>
                  <a:pt x="78" y="7"/>
                </a:lnTo>
                <a:lnTo>
                  <a:pt x="78" y="7"/>
                </a:lnTo>
                <a:lnTo>
                  <a:pt x="82" y="3"/>
                </a:lnTo>
                <a:lnTo>
                  <a:pt x="82" y="3"/>
                </a:lnTo>
                <a:lnTo>
                  <a:pt x="82" y="3"/>
                </a:lnTo>
                <a:lnTo>
                  <a:pt x="82" y="3"/>
                </a:lnTo>
                <a:lnTo>
                  <a:pt x="78" y="0"/>
                </a:lnTo>
                <a:lnTo>
                  <a:pt x="78" y="0"/>
                </a:lnTo>
                <a:lnTo>
                  <a:pt x="67" y="0"/>
                </a:lnTo>
                <a:lnTo>
                  <a:pt x="67" y="42"/>
                </a:lnTo>
                <a:lnTo>
                  <a:pt x="67" y="42"/>
                </a:lnTo>
                <a:lnTo>
                  <a:pt x="63" y="23"/>
                </a:lnTo>
                <a:lnTo>
                  <a:pt x="63" y="23"/>
                </a:lnTo>
                <a:lnTo>
                  <a:pt x="63" y="23"/>
                </a:lnTo>
                <a:close/>
                <a:moveTo>
                  <a:pt x="16" y="38"/>
                </a:moveTo>
                <a:lnTo>
                  <a:pt x="16" y="38"/>
                </a:lnTo>
                <a:lnTo>
                  <a:pt x="16" y="23"/>
                </a:lnTo>
                <a:lnTo>
                  <a:pt x="16" y="23"/>
                </a:lnTo>
                <a:lnTo>
                  <a:pt x="8" y="23"/>
                </a:lnTo>
                <a:lnTo>
                  <a:pt x="8" y="23"/>
                </a:lnTo>
                <a:lnTo>
                  <a:pt x="8" y="27"/>
                </a:lnTo>
                <a:lnTo>
                  <a:pt x="8" y="27"/>
                </a:lnTo>
                <a:lnTo>
                  <a:pt x="4" y="50"/>
                </a:lnTo>
                <a:lnTo>
                  <a:pt x="4" y="50"/>
                </a:lnTo>
                <a:lnTo>
                  <a:pt x="12" y="54"/>
                </a:lnTo>
                <a:lnTo>
                  <a:pt x="12" y="54"/>
                </a:lnTo>
                <a:lnTo>
                  <a:pt x="16" y="38"/>
                </a:lnTo>
                <a:lnTo>
                  <a:pt x="16" y="38"/>
                </a:lnTo>
                <a:lnTo>
                  <a:pt x="16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" name="Freeform 101"/>
          <p:cNvSpPr>
            <a:spLocks/>
          </p:cNvSpPr>
          <p:nvPr/>
        </p:nvSpPr>
        <p:spPr bwMode="auto">
          <a:xfrm>
            <a:off x="9965148" y="2799045"/>
            <a:ext cx="128588" cy="134938"/>
          </a:xfrm>
          <a:custGeom>
            <a:avLst/>
            <a:gdLst>
              <a:gd name="T0" fmla="*/ 46 w 81"/>
              <a:gd name="T1" fmla="*/ 11 h 85"/>
              <a:gd name="T2" fmla="*/ 46 w 81"/>
              <a:gd name="T3" fmla="*/ 11 h 85"/>
              <a:gd name="T4" fmla="*/ 46 w 81"/>
              <a:gd name="T5" fmla="*/ 7 h 85"/>
              <a:gd name="T6" fmla="*/ 46 w 81"/>
              <a:gd name="T7" fmla="*/ 7 h 85"/>
              <a:gd name="T8" fmla="*/ 42 w 81"/>
              <a:gd name="T9" fmla="*/ 0 h 85"/>
              <a:gd name="T10" fmla="*/ 42 w 81"/>
              <a:gd name="T11" fmla="*/ 0 h 85"/>
              <a:gd name="T12" fmla="*/ 38 w 81"/>
              <a:gd name="T13" fmla="*/ 0 h 85"/>
              <a:gd name="T14" fmla="*/ 38 w 81"/>
              <a:gd name="T15" fmla="*/ 0 h 85"/>
              <a:gd name="T16" fmla="*/ 31 w 81"/>
              <a:gd name="T17" fmla="*/ 3 h 85"/>
              <a:gd name="T18" fmla="*/ 31 w 81"/>
              <a:gd name="T19" fmla="*/ 3 h 85"/>
              <a:gd name="T20" fmla="*/ 35 w 81"/>
              <a:gd name="T21" fmla="*/ 15 h 85"/>
              <a:gd name="T22" fmla="*/ 0 w 81"/>
              <a:gd name="T23" fmla="*/ 15 h 85"/>
              <a:gd name="T24" fmla="*/ 0 w 81"/>
              <a:gd name="T25" fmla="*/ 23 h 85"/>
              <a:gd name="T26" fmla="*/ 35 w 81"/>
              <a:gd name="T27" fmla="*/ 23 h 85"/>
              <a:gd name="T28" fmla="*/ 35 w 81"/>
              <a:gd name="T29" fmla="*/ 35 h 85"/>
              <a:gd name="T30" fmla="*/ 7 w 81"/>
              <a:gd name="T31" fmla="*/ 35 h 85"/>
              <a:gd name="T32" fmla="*/ 7 w 81"/>
              <a:gd name="T33" fmla="*/ 73 h 85"/>
              <a:gd name="T34" fmla="*/ 23 w 81"/>
              <a:gd name="T35" fmla="*/ 73 h 85"/>
              <a:gd name="T36" fmla="*/ 23 w 81"/>
              <a:gd name="T37" fmla="*/ 42 h 85"/>
              <a:gd name="T38" fmla="*/ 35 w 81"/>
              <a:gd name="T39" fmla="*/ 42 h 85"/>
              <a:gd name="T40" fmla="*/ 35 w 81"/>
              <a:gd name="T41" fmla="*/ 85 h 85"/>
              <a:gd name="T42" fmla="*/ 46 w 81"/>
              <a:gd name="T43" fmla="*/ 85 h 85"/>
              <a:gd name="T44" fmla="*/ 46 w 81"/>
              <a:gd name="T45" fmla="*/ 42 h 85"/>
              <a:gd name="T46" fmla="*/ 58 w 81"/>
              <a:gd name="T47" fmla="*/ 42 h 85"/>
              <a:gd name="T48" fmla="*/ 58 w 81"/>
              <a:gd name="T49" fmla="*/ 62 h 85"/>
              <a:gd name="T50" fmla="*/ 58 w 81"/>
              <a:gd name="T51" fmla="*/ 62 h 85"/>
              <a:gd name="T52" fmla="*/ 58 w 81"/>
              <a:gd name="T53" fmla="*/ 66 h 85"/>
              <a:gd name="T54" fmla="*/ 50 w 81"/>
              <a:gd name="T55" fmla="*/ 66 h 85"/>
              <a:gd name="T56" fmla="*/ 50 w 81"/>
              <a:gd name="T57" fmla="*/ 66 h 85"/>
              <a:gd name="T58" fmla="*/ 50 w 81"/>
              <a:gd name="T59" fmla="*/ 77 h 85"/>
              <a:gd name="T60" fmla="*/ 50 w 81"/>
              <a:gd name="T61" fmla="*/ 77 h 85"/>
              <a:gd name="T62" fmla="*/ 66 w 81"/>
              <a:gd name="T63" fmla="*/ 73 h 85"/>
              <a:gd name="T64" fmla="*/ 70 w 81"/>
              <a:gd name="T65" fmla="*/ 73 h 85"/>
              <a:gd name="T66" fmla="*/ 70 w 81"/>
              <a:gd name="T67" fmla="*/ 69 h 85"/>
              <a:gd name="T68" fmla="*/ 70 w 81"/>
              <a:gd name="T69" fmla="*/ 35 h 85"/>
              <a:gd name="T70" fmla="*/ 46 w 81"/>
              <a:gd name="T71" fmla="*/ 35 h 85"/>
              <a:gd name="T72" fmla="*/ 46 w 81"/>
              <a:gd name="T73" fmla="*/ 23 h 85"/>
              <a:gd name="T74" fmla="*/ 81 w 81"/>
              <a:gd name="T75" fmla="*/ 23 h 85"/>
              <a:gd name="T76" fmla="*/ 81 w 81"/>
              <a:gd name="T77" fmla="*/ 15 h 85"/>
              <a:gd name="T78" fmla="*/ 38 w 81"/>
              <a:gd name="T79" fmla="*/ 15 h 85"/>
              <a:gd name="T80" fmla="*/ 38 w 81"/>
              <a:gd name="T81" fmla="*/ 15 h 85"/>
              <a:gd name="T82" fmla="*/ 46 w 81"/>
              <a:gd name="T83" fmla="*/ 11 h 85"/>
              <a:gd name="T84" fmla="*/ 46 w 81"/>
              <a:gd name="T85" fmla="*/ 11 h 85"/>
              <a:gd name="T86" fmla="*/ 46 w 81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5">
                <a:moveTo>
                  <a:pt x="46" y="11"/>
                </a:moveTo>
                <a:lnTo>
                  <a:pt x="46" y="11"/>
                </a:lnTo>
                <a:lnTo>
                  <a:pt x="46" y="7"/>
                </a:lnTo>
                <a:lnTo>
                  <a:pt x="46" y="7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8" y="0"/>
                </a:lnTo>
                <a:lnTo>
                  <a:pt x="31" y="3"/>
                </a:lnTo>
                <a:lnTo>
                  <a:pt x="31" y="3"/>
                </a:lnTo>
                <a:lnTo>
                  <a:pt x="35" y="15"/>
                </a:lnTo>
                <a:lnTo>
                  <a:pt x="0" y="15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7" y="35"/>
                </a:lnTo>
                <a:lnTo>
                  <a:pt x="7" y="73"/>
                </a:lnTo>
                <a:lnTo>
                  <a:pt x="23" y="73"/>
                </a:lnTo>
                <a:lnTo>
                  <a:pt x="23" y="42"/>
                </a:lnTo>
                <a:lnTo>
                  <a:pt x="35" y="42"/>
                </a:lnTo>
                <a:lnTo>
                  <a:pt x="35" y="85"/>
                </a:lnTo>
                <a:lnTo>
                  <a:pt x="46" y="85"/>
                </a:lnTo>
                <a:lnTo>
                  <a:pt x="46" y="42"/>
                </a:lnTo>
                <a:lnTo>
                  <a:pt x="58" y="42"/>
                </a:lnTo>
                <a:lnTo>
                  <a:pt x="58" y="62"/>
                </a:lnTo>
                <a:lnTo>
                  <a:pt x="58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0" y="77"/>
                </a:lnTo>
                <a:lnTo>
                  <a:pt x="50" y="77"/>
                </a:lnTo>
                <a:lnTo>
                  <a:pt x="66" y="73"/>
                </a:lnTo>
                <a:lnTo>
                  <a:pt x="70" y="73"/>
                </a:lnTo>
                <a:lnTo>
                  <a:pt x="70" y="69"/>
                </a:lnTo>
                <a:lnTo>
                  <a:pt x="70" y="35"/>
                </a:lnTo>
                <a:lnTo>
                  <a:pt x="46" y="35"/>
                </a:lnTo>
                <a:lnTo>
                  <a:pt x="46" y="23"/>
                </a:lnTo>
                <a:lnTo>
                  <a:pt x="81" y="23"/>
                </a:lnTo>
                <a:lnTo>
                  <a:pt x="81" y="15"/>
                </a:lnTo>
                <a:lnTo>
                  <a:pt x="38" y="15"/>
                </a:lnTo>
                <a:lnTo>
                  <a:pt x="38" y="15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" name="Freeform 102"/>
          <p:cNvSpPr>
            <a:spLocks noEditPoints="1"/>
          </p:cNvSpPr>
          <p:nvPr/>
        </p:nvSpPr>
        <p:spPr bwMode="auto">
          <a:xfrm>
            <a:off x="7201311" y="2200558"/>
            <a:ext cx="136525" cy="141288"/>
          </a:xfrm>
          <a:custGeom>
            <a:avLst/>
            <a:gdLst>
              <a:gd name="T0" fmla="*/ 27 w 86"/>
              <a:gd name="T1" fmla="*/ 58 h 89"/>
              <a:gd name="T2" fmla="*/ 27 w 86"/>
              <a:gd name="T3" fmla="*/ 58 h 89"/>
              <a:gd name="T4" fmla="*/ 39 w 86"/>
              <a:gd name="T5" fmla="*/ 58 h 89"/>
              <a:gd name="T6" fmla="*/ 39 w 86"/>
              <a:gd name="T7" fmla="*/ 62 h 89"/>
              <a:gd name="T8" fmla="*/ 0 w 86"/>
              <a:gd name="T9" fmla="*/ 62 h 89"/>
              <a:gd name="T10" fmla="*/ 0 w 86"/>
              <a:gd name="T11" fmla="*/ 74 h 89"/>
              <a:gd name="T12" fmla="*/ 39 w 86"/>
              <a:gd name="T13" fmla="*/ 74 h 89"/>
              <a:gd name="T14" fmla="*/ 39 w 86"/>
              <a:gd name="T15" fmla="*/ 89 h 89"/>
              <a:gd name="T16" fmla="*/ 51 w 86"/>
              <a:gd name="T17" fmla="*/ 89 h 89"/>
              <a:gd name="T18" fmla="*/ 51 w 86"/>
              <a:gd name="T19" fmla="*/ 74 h 89"/>
              <a:gd name="T20" fmla="*/ 86 w 86"/>
              <a:gd name="T21" fmla="*/ 74 h 89"/>
              <a:gd name="T22" fmla="*/ 86 w 86"/>
              <a:gd name="T23" fmla="*/ 62 h 89"/>
              <a:gd name="T24" fmla="*/ 51 w 86"/>
              <a:gd name="T25" fmla="*/ 62 h 89"/>
              <a:gd name="T26" fmla="*/ 51 w 86"/>
              <a:gd name="T27" fmla="*/ 58 h 89"/>
              <a:gd name="T28" fmla="*/ 74 w 86"/>
              <a:gd name="T29" fmla="*/ 58 h 89"/>
              <a:gd name="T30" fmla="*/ 74 w 86"/>
              <a:gd name="T31" fmla="*/ 35 h 89"/>
              <a:gd name="T32" fmla="*/ 27 w 86"/>
              <a:gd name="T33" fmla="*/ 35 h 89"/>
              <a:gd name="T34" fmla="*/ 27 w 86"/>
              <a:gd name="T35" fmla="*/ 31 h 89"/>
              <a:gd name="T36" fmla="*/ 74 w 86"/>
              <a:gd name="T37" fmla="*/ 31 h 89"/>
              <a:gd name="T38" fmla="*/ 74 w 86"/>
              <a:gd name="T39" fmla="*/ 7 h 89"/>
              <a:gd name="T40" fmla="*/ 47 w 86"/>
              <a:gd name="T41" fmla="*/ 7 h 89"/>
              <a:gd name="T42" fmla="*/ 47 w 86"/>
              <a:gd name="T43" fmla="*/ 7 h 89"/>
              <a:gd name="T44" fmla="*/ 47 w 86"/>
              <a:gd name="T45" fmla="*/ 7 h 89"/>
              <a:gd name="T46" fmla="*/ 47 w 86"/>
              <a:gd name="T47" fmla="*/ 7 h 89"/>
              <a:gd name="T48" fmla="*/ 47 w 86"/>
              <a:gd name="T49" fmla="*/ 4 h 89"/>
              <a:gd name="T50" fmla="*/ 47 w 86"/>
              <a:gd name="T51" fmla="*/ 4 h 89"/>
              <a:gd name="T52" fmla="*/ 43 w 86"/>
              <a:gd name="T53" fmla="*/ 4 h 89"/>
              <a:gd name="T54" fmla="*/ 43 w 86"/>
              <a:gd name="T55" fmla="*/ 4 h 89"/>
              <a:gd name="T56" fmla="*/ 39 w 86"/>
              <a:gd name="T57" fmla="*/ 4 h 89"/>
              <a:gd name="T58" fmla="*/ 39 w 86"/>
              <a:gd name="T59" fmla="*/ 4 h 89"/>
              <a:gd name="T60" fmla="*/ 31 w 86"/>
              <a:gd name="T61" fmla="*/ 0 h 89"/>
              <a:gd name="T62" fmla="*/ 31 w 86"/>
              <a:gd name="T63" fmla="*/ 0 h 89"/>
              <a:gd name="T64" fmla="*/ 31 w 86"/>
              <a:gd name="T65" fmla="*/ 4 h 89"/>
              <a:gd name="T66" fmla="*/ 31 w 86"/>
              <a:gd name="T67" fmla="*/ 4 h 89"/>
              <a:gd name="T68" fmla="*/ 31 w 86"/>
              <a:gd name="T69" fmla="*/ 7 h 89"/>
              <a:gd name="T70" fmla="*/ 16 w 86"/>
              <a:gd name="T71" fmla="*/ 7 h 89"/>
              <a:gd name="T72" fmla="*/ 16 w 86"/>
              <a:gd name="T73" fmla="*/ 58 h 89"/>
              <a:gd name="T74" fmla="*/ 27 w 86"/>
              <a:gd name="T75" fmla="*/ 58 h 89"/>
              <a:gd name="T76" fmla="*/ 27 w 86"/>
              <a:gd name="T77" fmla="*/ 58 h 89"/>
              <a:gd name="T78" fmla="*/ 27 w 86"/>
              <a:gd name="T79" fmla="*/ 19 h 89"/>
              <a:gd name="T80" fmla="*/ 59 w 86"/>
              <a:gd name="T81" fmla="*/ 19 h 89"/>
              <a:gd name="T82" fmla="*/ 59 w 86"/>
              <a:gd name="T83" fmla="*/ 23 h 89"/>
              <a:gd name="T84" fmla="*/ 27 w 86"/>
              <a:gd name="T85" fmla="*/ 23 h 89"/>
              <a:gd name="T86" fmla="*/ 27 w 86"/>
              <a:gd name="T87" fmla="*/ 19 h 89"/>
              <a:gd name="T88" fmla="*/ 27 w 86"/>
              <a:gd name="T89" fmla="*/ 19 h 89"/>
              <a:gd name="T90" fmla="*/ 27 w 86"/>
              <a:gd name="T91" fmla="*/ 42 h 89"/>
              <a:gd name="T92" fmla="*/ 62 w 86"/>
              <a:gd name="T93" fmla="*/ 42 h 89"/>
              <a:gd name="T94" fmla="*/ 62 w 86"/>
              <a:gd name="T95" fmla="*/ 46 h 89"/>
              <a:gd name="T96" fmla="*/ 27 w 86"/>
              <a:gd name="T97" fmla="*/ 46 h 89"/>
              <a:gd name="T98" fmla="*/ 27 w 86"/>
              <a:gd name="T99" fmla="*/ 42 h 89"/>
              <a:gd name="T100" fmla="*/ 27 w 86"/>
              <a:gd name="T101" fmla="*/ 42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6" h="89">
                <a:moveTo>
                  <a:pt x="27" y="58"/>
                </a:moveTo>
                <a:lnTo>
                  <a:pt x="27" y="58"/>
                </a:lnTo>
                <a:lnTo>
                  <a:pt x="39" y="58"/>
                </a:lnTo>
                <a:lnTo>
                  <a:pt x="39" y="62"/>
                </a:lnTo>
                <a:lnTo>
                  <a:pt x="0" y="62"/>
                </a:lnTo>
                <a:lnTo>
                  <a:pt x="0" y="74"/>
                </a:lnTo>
                <a:lnTo>
                  <a:pt x="39" y="74"/>
                </a:lnTo>
                <a:lnTo>
                  <a:pt x="39" y="89"/>
                </a:lnTo>
                <a:lnTo>
                  <a:pt x="51" y="89"/>
                </a:lnTo>
                <a:lnTo>
                  <a:pt x="51" y="74"/>
                </a:lnTo>
                <a:lnTo>
                  <a:pt x="86" y="74"/>
                </a:lnTo>
                <a:lnTo>
                  <a:pt x="86" y="62"/>
                </a:lnTo>
                <a:lnTo>
                  <a:pt x="51" y="62"/>
                </a:lnTo>
                <a:lnTo>
                  <a:pt x="51" y="58"/>
                </a:lnTo>
                <a:lnTo>
                  <a:pt x="74" y="58"/>
                </a:lnTo>
                <a:lnTo>
                  <a:pt x="74" y="35"/>
                </a:lnTo>
                <a:lnTo>
                  <a:pt x="27" y="35"/>
                </a:lnTo>
                <a:lnTo>
                  <a:pt x="27" y="31"/>
                </a:lnTo>
                <a:lnTo>
                  <a:pt x="74" y="31"/>
                </a:lnTo>
                <a:lnTo>
                  <a:pt x="74" y="7"/>
                </a:lnTo>
                <a:lnTo>
                  <a:pt x="47" y="7"/>
                </a:lnTo>
                <a:lnTo>
                  <a:pt x="47" y="7"/>
                </a:lnTo>
                <a:lnTo>
                  <a:pt x="47" y="7"/>
                </a:lnTo>
                <a:lnTo>
                  <a:pt x="47" y="7"/>
                </a:lnTo>
                <a:lnTo>
                  <a:pt x="47" y="4"/>
                </a:lnTo>
                <a:lnTo>
                  <a:pt x="47" y="4"/>
                </a:lnTo>
                <a:lnTo>
                  <a:pt x="43" y="4"/>
                </a:lnTo>
                <a:lnTo>
                  <a:pt x="43" y="4"/>
                </a:lnTo>
                <a:lnTo>
                  <a:pt x="39" y="4"/>
                </a:lnTo>
                <a:lnTo>
                  <a:pt x="39" y="4"/>
                </a:lnTo>
                <a:lnTo>
                  <a:pt x="31" y="0"/>
                </a:lnTo>
                <a:lnTo>
                  <a:pt x="31" y="0"/>
                </a:lnTo>
                <a:lnTo>
                  <a:pt x="31" y="4"/>
                </a:lnTo>
                <a:lnTo>
                  <a:pt x="31" y="4"/>
                </a:lnTo>
                <a:lnTo>
                  <a:pt x="31" y="7"/>
                </a:lnTo>
                <a:lnTo>
                  <a:pt x="16" y="7"/>
                </a:lnTo>
                <a:lnTo>
                  <a:pt x="16" y="58"/>
                </a:lnTo>
                <a:lnTo>
                  <a:pt x="27" y="58"/>
                </a:lnTo>
                <a:lnTo>
                  <a:pt x="27" y="58"/>
                </a:lnTo>
                <a:close/>
                <a:moveTo>
                  <a:pt x="27" y="19"/>
                </a:moveTo>
                <a:lnTo>
                  <a:pt x="59" y="19"/>
                </a:lnTo>
                <a:lnTo>
                  <a:pt x="59" y="23"/>
                </a:lnTo>
                <a:lnTo>
                  <a:pt x="27" y="23"/>
                </a:lnTo>
                <a:lnTo>
                  <a:pt x="27" y="19"/>
                </a:lnTo>
                <a:lnTo>
                  <a:pt x="27" y="19"/>
                </a:lnTo>
                <a:close/>
                <a:moveTo>
                  <a:pt x="27" y="42"/>
                </a:moveTo>
                <a:lnTo>
                  <a:pt x="62" y="42"/>
                </a:lnTo>
                <a:lnTo>
                  <a:pt x="62" y="46"/>
                </a:lnTo>
                <a:lnTo>
                  <a:pt x="27" y="46"/>
                </a:lnTo>
                <a:lnTo>
                  <a:pt x="27" y="42"/>
                </a:lnTo>
                <a:lnTo>
                  <a:pt x="27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Freeform 103"/>
          <p:cNvSpPr>
            <a:spLocks noEditPoints="1"/>
          </p:cNvSpPr>
          <p:nvPr/>
        </p:nvSpPr>
        <p:spPr bwMode="auto">
          <a:xfrm>
            <a:off x="7355298" y="2211670"/>
            <a:ext cx="123825" cy="123825"/>
          </a:xfrm>
          <a:custGeom>
            <a:avLst/>
            <a:gdLst>
              <a:gd name="T0" fmla="*/ 12 w 78"/>
              <a:gd name="T1" fmla="*/ 78 h 78"/>
              <a:gd name="T2" fmla="*/ 12 w 78"/>
              <a:gd name="T3" fmla="*/ 51 h 78"/>
              <a:gd name="T4" fmla="*/ 12 w 78"/>
              <a:gd name="T5" fmla="*/ 51 h 78"/>
              <a:gd name="T6" fmla="*/ 16 w 78"/>
              <a:gd name="T7" fmla="*/ 63 h 78"/>
              <a:gd name="T8" fmla="*/ 16 w 78"/>
              <a:gd name="T9" fmla="*/ 63 h 78"/>
              <a:gd name="T10" fmla="*/ 24 w 78"/>
              <a:gd name="T11" fmla="*/ 63 h 78"/>
              <a:gd name="T12" fmla="*/ 31 w 78"/>
              <a:gd name="T13" fmla="*/ 59 h 78"/>
              <a:gd name="T14" fmla="*/ 35 w 78"/>
              <a:gd name="T15" fmla="*/ 51 h 78"/>
              <a:gd name="T16" fmla="*/ 35 w 78"/>
              <a:gd name="T17" fmla="*/ 47 h 78"/>
              <a:gd name="T18" fmla="*/ 35 w 78"/>
              <a:gd name="T19" fmla="*/ 47 h 78"/>
              <a:gd name="T20" fmla="*/ 31 w 78"/>
              <a:gd name="T21" fmla="*/ 35 h 78"/>
              <a:gd name="T22" fmla="*/ 28 w 78"/>
              <a:gd name="T23" fmla="*/ 28 h 78"/>
              <a:gd name="T24" fmla="*/ 28 w 78"/>
              <a:gd name="T25" fmla="*/ 28 h 78"/>
              <a:gd name="T26" fmla="*/ 31 w 78"/>
              <a:gd name="T27" fmla="*/ 20 h 78"/>
              <a:gd name="T28" fmla="*/ 31 w 78"/>
              <a:gd name="T29" fmla="*/ 20 h 78"/>
              <a:gd name="T30" fmla="*/ 35 w 78"/>
              <a:gd name="T31" fmla="*/ 0 h 78"/>
              <a:gd name="T32" fmla="*/ 0 w 78"/>
              <a:gd name="T33" fmla="*/ 0 h 78"/>
              <a:gd name="T34" fmla="*/ 0 w 78"/>
              <a:gd name="T35" fmla="*/ 78 h 78"/>
              <a:gd name="T36" fmla="*/ 12 w 78"/>
              <a:gd name="T37" fmla="*/ 78 h 78"/>
              <a:gd name="T38" fmla="*/ 12 w 78"/>
              <a:gd name="T39" fmla="*/ 78 h 78"/>
              <a:gd name="T40" fmla="*/ 47 w 78"/>
              <a:gd name="T41" fmla="*/ 74 h 78"/>
              <a:gd name="T42" fmla="*/ 47 w 78"/>
              <a:gd name="T43" fmla="*/ 67 h 78"/>
              <a:gd name="T44" fmla="*/ 63 w 78"/>
              <a:gd name="T45" fmla="*/ 67 h 78"/>
              <a:gd name="T46" fmla="*/ 63 w 78"/>
              <a:gd name="T47" fmla="*/ 78 h 78"/>
              <a:gd name="T48" fmla="*/ 78 w 78"/>
              <a:gd name="T49" fmla="*/ 78 h 78"/>
              <a:gd name="T50" fmla="*/ 78 w 78"/>
              <a:gd name="T51" fmla="*/ 0 h 78"/>
              <a:gd name="T52" fmla="*/ 35 w 78"/>
              <a:gd name="T53" fmla="*/ 0 h 78"/>
              <a:gd name="T54" fmla="*/ 35 w 78"/>
              <a:gd name="T55" fmla="*/ 74 h 78"/>
              <a:gd name="T56" fmla="*/ 47 w 78"/>
              <a:gd name="T57" fmla="*/ 74 h 78"/>
              <a:gd name="T58" fmla="*/ 47 w 78"/>
              <a:gd name="T59" fmla="*/ 74 h 78"/>
              <a:gd name="T60" fmla="*/ 16 w 78"/>
              <a:gd name="T61" fmla="*/ 32 h 78"/>
              <a:gd name="T62" fmla="*/ 16 w 78"/>
              <a:gd name="T63" fmla="*/ 32 h 78"/>
              <a:gd name="T64" fmla="*/ 24 w 78"/>
              <a:gd name="T65" fmla="*/ 43 h 78"/>
              <a:gd name="T66" fmla="*/ 24 w 78"/>
              <a:gd name="T67" fmla="*/ 43 h 78"/>
              <a:gd name="T68" fmla="*/ 20 w 78"/>
              <a:gd name="T69" fmla="*/ 47 h 78"/>
              <a:gd name="T70" fmla="*/ 12 w 78"/>
              <a:gd name="T71" fmla="*/ 51 h 78"/>
              <a:gd name="T72" fmla="*/ 12 w 78"/>
              <a:gd name="T73" fmla="*/ 8 h 78"/>
              <a:gd name="T74" fmla="*/ 20 w 78"/>
              <a:gd name="T75" fmla="*/ 8 h 78"/>
              <a:gd name="T76" fmla="*/ 20 w 78"/>
              <a:gd name="T77" fmla="*/ 8 h 78"/>
              <a:gd name="T78" fmla="*/ 16 w 78"/>
              <a:gd name="T79" fmla="*/ 32 h 78"/>
              <a:gd name="T80" fmla="*/ 16 w 78"/>
              <a:gd name="T81" fmla="*/ 32 h 78"/>
              <a:gd name="T82" fmla="*/ 16 w 78"/>
              <a:gd name="T83" fmla="*/ 32 h 78"/>
              <a:gd name="T84" fmla="*/ 47 w 78"/>
              <a:gd name="T85" fmla="*/ 28 h 78"/>
              <a:gd name="T86" fmla="*/ 47 w 78"/>
              <a:gd name="T87" fmla="*/ 12 h 78"/>
              <a:gd name="T88" fmla="*/ 63 w 78"/>
              <a:gd name="T89" fmla="*/ 12 h 78"/>
              <a:gd name="T90" fmla="*/ 63 w 78"/>
              <a:gd name="T91" fmla="*/ 28 h 78"/>
              <a:gd name="T92" fmla="*/ 47 w 78"/>
              <a:gd name="T93" fmla="*/ 28 h 78"/>
              <a:gd name="T94" fmla="*/ 47 w 78"/>
              <a:gd name="T95" fmla="*/ 28 h 78"/>
              <a:gd name="T96" fmla="*/ 63 w 78"/>
              <a:gd name="T97" fmla="*/ 39 h 78"/>
              <a:gd name="T98" fmla="*/ 63 w 78"/>
              <a:gd name="T99" fmla="*/ 59 h 78"/>
              <a:gd name="T100" fmla="*/ 47 w 78"/>
              <a:gd name="T101" fmla="*/ 59 h 78"/>
              <a:gd name="T102" fmla="*/ 47 w 78"/>
              <a:gd name="T103" fmla="*/ 39 h 78"/>
              <a:gd name="T104" fmla="*/ 63 w 78"/>
              <a:gd name="T105" fmla="*/ 39 h 78"/>
              <a:gd name="T106" fmla="*/ 63 w 78"/>
              <a:gd name="T107" fmla="*/ 39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8" h="78">
                <a:moveTo>
                  <a:pt x="12" y="78"/>
                </a:moveTo>
                <a:lnTo>
                  <a:pt x="12" y="51"/>
                </a:lnTo>
                <a:lnTo>
                  <a:pt x="12" y="51"/>
                </a:lnTo>
                <a:lnTo>
                  <a:pt x="16" y="63"/>
                </a:lnTo>
                <a:lnTo>
                  <a:pt x="16" y="63"/>
                </a:lnTo>
                <a:lnTo>
                  <a:pt x="24" y="63"/>
                </a:lnTo>
                <a:lnTo>
                  <a:pt x="31" y="59"/>
                </a:lnTo>
                <a:lnTo>
                  <a:pt x="35" y="51"/>
                </a:lnTo>
                <a:lnTo>
                  <a:pt x="35" y="47"/>
                </a:lnTo>
                <a:lnTo>
                  <a:pt x="35" y="47"/>
                </a:lnTo>
                <a:lnTo>
                  <a:pt x="31" y="35"/>
                </a:lnTo>
                <a:lnTo>
                  <a:pt x="28" y="28"/>
                </a:lnTo>
                <a:lnTo>
                  <a:pt x="28" y="28"/>
                </a:lnTo>
                <a:lnTo>
                  <a:pt x="31" y="20"/>
                </a:lnTo>
                <a:lnTo>
                  <a:pt x="31" y="20"/>
                </a:lnTo>
                <a:lnTo>
                  <a:pt x="35" y="0"/>
                </a:lnTo>
                <a:lnTo>
                  <a:pt x="0" y="0"/>
                </a:lnTo>
                <a:lnTo>
                  <a:pt x="0" y="78"/>
                </a:lnTo>
                <a:lnTo>
                  <a:pt x="12" y="78"/>
                </a:lnTo>
                <a:lnTo>
                  <a:pt x="12" y="78"/>
                </a:lnTo>
                <a:close/>
                <a:moveTo>
                  <a:pt x="47" y="74"/>
                </a:moveTo>
                <a:lnTo>
                  <a:pt x="47" y="67"/>
                </a:lnTo>
                <a:lnTo>
                  <a:pt x="63" y="67"/>
                </a:lnTo>
                <a:lnTo>
                  <a:pt x="63" y="78"/>
                </a:lnTo>
                <a:lnTo>
                  <a:pt x="78" y="78"/>
                </a:lnTo>
                <a:lnTo>
                  <a:pt x="78" y="0"/>
                </a:lnTo>
                <a:lnTo>
                  <a:pt x="35" y="0"/>
                </a:lnTo>
                <a:lnTo>
                  <a:pt x="35" y="74"/>
                </a:lnTo>
                <a:lnTo>
                  <a:pt x="47" y="74"/>
                </a:lnTo>
                <a:lnTo>
                  <a:pt x="47" y="74"/>
                </a:lnTo>
                <a:close/>
                <a:moveTo>
                  <a:pt x="16" y="32"/>
                </a:moveTo>
                <a:lnTo>
                  <a:pt x="16" y="32"/>
                </a:lnTo>
                <a:lnTo>
                  <a:pt x="24" y="43"/>
                </a:lnTo>
                <a:lnTo>
                  <a:pt x="24" y="43"/>
                </a:lnTo>
                <a:lnTo>
                  <a:pt x="20" y="47"/>
                </a:lnTo>
                <a:lnTo>
                  <a:pt x="12" y="51"/>
                </a:lnTo>
                <a:lnTo>
                  <a:pt x="12" y="8"/>
                </a:lnTo>
                <a:lnTo>
                  <a:pt x="20" y="8"/>
                </a:lnTo>
                <a:lnTo>
                  <a:pt x="20" y="8"/>
                </a:lnTo>
                <a:lnTo>
                  <a:pt x="16" y="32"/>
                </a:lnTo>
                <a:lnTo>
                  <a:pt x="16" y="32"/>
                </a:lnTo>
                <a:lnTo>
                  <a:pt x="16" y="32"/>
                </a:lnTo>
                <a:close/>
                <a:moveTo>
                  <a:pt x="47" y="28"/>
                </a:moveTo>
                <a:lnTo>
                  <a:pt x="47" y="12"/>
                </a:lnTo>
                <a:lnTo>
                  <a:pt x="63" y="12"/>
                </a:lnTo>
                <a:lnTo>
                  <a:pt x="63" y="28"/>
                </a:lnTo>
                <a:lnTo>
                  <a:pt x="47" y="28"/>
                </a:lnTo>
                <a:lnTo>
                  <a:pt x="47" y="28"/>
                </a:lnTo>
                <a:close/>
                <a:moveTo>
                  <a:pt x="63" y="39"/>
                </a:moveTo>
                <a:lnTo>
                  <a:pt x="63" y="59"/>
                </a:lnTo>
                <a:lnTo>
                  <a:pt x="47" y="59"/>
                </a:lnTo>
                <a:lnTo>
                  <a:pt x="47" y="39"/>
                </a:lnTo>
                <a:lnTo>
                  <a:pt x="63" y="39"/>
                </a:lnTo>
                <a:lnTo>
                  <a:pt x="63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" name="Freeform 104"/>
          <p:cNvSpPr>
            <a:spLocks/>
          </p:cNvSpPr>
          <p:nvPr/>
        </p:nvSpPr>
        <p:spPr bwMode="auto">
          <a:xfrm>
            <a:off x="7504523" y="2206908"/>
            <a:ext cx="128588" cy="128588"/>
          </a:xfrm>
          <a:custGeom>
            <a:avLst/>
            <a:gdLst>
              <a:gd name="T0" fmla="*/ 46 w 81"/>
              <a:gd name="T1" fmla="*/ 11 h 81"/>
              <a:gd name="T2" fmla="*/ 46 w 81"/>
              <a:gd name="T3" fmla="*/ 11 h 81"/>
              <a:gd name="T4" fmla="*/ 46 w 81"/>
              <a:gd name="T5" fmla="*/ 7 h 81"/>
              <a:gd name="T6" fmla="*/ 46 w 81"/>
              <a:gd name="T7" fmla="*/ 7 h 81"/>
              <a:gd name="T8" fmla="*/ 42 w 81"/>
              <a:gd name="T9" fmla="*/ 0 h 81"/>
              <a:gd name="T10" fmla="*/ 42 w 81"/>
              <a:gd name="T11" fmla="*/ 0 h 81"/>
              <a:gd name="T12" fmla="*/ 38 w 81"/>
              <a:gd name="T13" fmla="*/ 0 h 81"/>
              <a:gd name="T14" fmla="*/ 38 w 81"/>
              <a:gd name="T15" fmla="*/ 0 h 81"/>
              <a:gd name="T16" fmla="*/ 31 w 81"/>
              <a:gd name="T17" fmla="*/ 0 h 81"/>
              <a:gd name="T18" fmla="*/ 31 w 81"/>
              <a:gd name="T19" fmla="*/ 0 h 81"/>
              <a:gd name="T20" fmla="*/ 35 w 81"/>
              <a:gd name="T21" fmla="*/ 11 h 81"/>
              <a:gd name="T22" fmla="*/ 0 w 81"/>
              <a:gd name="T23" fmla="*/ 11 h 81"/>
              <a:gd name="T24" fmla="*/ 0 w 81"/>
              <a:gd name="T25" fmla="*/ 23 h 81"/>
              <a:gd name="T26" fmla="*/ 35 w 81"/>
              <a:gd name="T27" fmla="*/ 23 h 81"/>
              <a:gd name="T28" fmla="*/ 35 w 81"/>
              <a:gd name="T29" fmla="*/ 31 h 81"/>
              <a:gd name="T30" fmla="*/ 7 w 81"/>
              <a:gd name="T31" fmla="*/ 31 h 81"/>
              <a:gd name="T32" fmla="*/ 7 w 81"/>
              <a:gd name="T33" fmla="*/ 73 h 81"/>
              <a:gd name="T34" fmla="*/ 23 w 81"/>
              <a:gd name="T35" fmla="*/ 73 h 81"/>
              <a:gd name="T36" fmla="*/ 23 w 81"/>
              <a:gd name="T37" fmla="*/ 42 h 81"/>
              <a:gd name="T38" fmla="*/ 35 w 81"/>
              <a:gd name="T39" fmla="*/ 42 h 81"/>
              <a:gd name="T40" fmla="*/ 35 w 81"/>
              <a:gd name="T41" fmla="*/ 81 h 81"/>
              <a:gd name="T42" fmla="*/ 46 w 81"/>
              <a:gd name="T43" fmla="*/ 81 h 81"/>
              <a:gd name="T44" fmla="*/ 46 w 81"/>
              <a:gd name="T45" fmla="*/ 42 h 81"/>
              <a:gd name="T46" fmla="*/ 58 w 81"/>
              <a:gd name="T47" fmla="*/ 42 h 81"/>
              <a:gd name="T48" fmla="*/ 58 w 81"/>
              <a:gd name="T49" fmla="*/ 62 h 81"/>
              <a:gd name="T50" fmla="*/ 58 w 81"/>
              <a:gd name="T51" fmla="*/ 62 h 81"/>
              <a:gd name="T52" fmla="*/ 58 w 81"/>
              <a:gd name="T53" fmla="*/ 62 h 81"/>
              <a:gd name="T54" fmla="*/ 50 w 81"/>
              <a:gd name="T55" fmla="*/ 62 h 81"/>
              <a:gd name="T56" fmla="*/ 50 w 81"/>
              <a:gd name="T57" fmla="*/ 62 h 81"/>
              <a:gd name="T58" fmla="*/ 50 w 81"/>
              <a:gd name="T59" fmla="*/ 73 h 81"/>
              <a:gd name="T60" fmla="*/ 50 w 81"/>
              <a:gd name="T61" fmla="*/ 73 h 81"/>
              <a:gd name="T62" fmla="*/ 66 w 81"/>
              <a:gd name="T63" fmla="*/ 73 h 81"/>
              <a:gd name="T64" fmla="*/ 70 w 81"/>
              <a:gd name="T65" fmla="*/ 70 h 81"/>
              <a:gd name="T66" fmla="*/ 70 w 81"/>
              <a:gd name="T67" fmla="*/ 66 h 81"/>
              <a:gd name="T68" fmla="*/ 70 w 81"/>
              <a:gd name="T69" fmla="*/ 31 h 81"/>
              <a:gd name="T70" fmla="*/ 46 w 81"/>
              <a:gd name="T71" fmla="*/ 31 h 81"/>
              <a:gd name="T72" fmla="*/ 46 w 81"/>
              <a:gd name="T73" fmla="*/ 23 h 81"/>
              <a:gd name="T74" fmla="*/ 81 w 81"/>
              <a:gd name="T75" fmla="*/ 23 h 81"/>
              <a:gd name="T76" fmla="*/ 81 w 81"/>
              <a:gd name="T77" fmla="*/ 11 h 81"/>
              <a:gd name="T78" fmla="*/ 38 w 81"/>
              <a:gd name="T79" fmla="*/ 11 h 81"/>
              <a:gd name="T80" fmla="*/ 38 w 81"/>
              <a:gd name="T81" fmla="*/ 11 h 81"/>
              <a:gd name="T82" fmla="*/ 46 w 81"/>
              <a:gd name="T83" fmla="*/ 11 h 81"/>
              <a:gd name="T84" fmla="*/ 46 w 81"/>
              <a:gd name="T85" fmla="*/ 11 h 81"/>
              <a:gd name="T86" fmla="*/ 46 w 81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1">
                <a:moveTo>
                  <a:pt x="46" y="11"/>
                </a:moveTo>
                <a:lnTo>
                  <a:pt x="46" y="11"/>
                </a:lnTo>
                <a:lnTo>
                  <a:pt x="46" y="7"/>
                </a:lnTo>
                <a:lnTo>
                  <a:pt x="46" y="7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8" y="0"/>
                </a:lnTo>
                <a:lnTo>
                  <a:pt x="31" y="0"/>
                </a:lnTo>
                <a:lnTo>
                  <a:pt x="31" y="0"/>
                </a:lnTo>
                <a:lnTo>
                  <a:pt x="35" y="11"/>
                </a:lnTo>
                <a:lnTo>
                  <a:pt x="0" y="11"/>
                </a:lnTo>
                <a:lnTo>
                  <a:pt x="0" y="23"/>
                </a:lnTo>
                <a:lnTo>
                  <a:pt x="35" y="23"/>
                </a:lnTo>
                <a:lnTo>
                  <a:pt x="35" y="31"/>
                </a:lnTo>
                <a:lnTo>
                  <a:pt x="7" y="31"/>
                </a:lnTo>
                <a:lnTo>
                  <a:pt x="7" y="73"/>
                </a:lnTo>
                <a:lnTo>
                  <a:pt x="23" y="73"/>
                </a:lnTo>
                <a:lnTo>
                  <a:pt x="23" y="42"/>
                </a:lnTo>
                <a:lnTo>
                  <a:pt x="35" y="42"/>
                </a:lnTo>
                <a:lnTo>
                  <a:pt x="35" y="81"/>
                </a:lnTo>
                <a:lnTo>
                  <a:pt x="46" y="81"/>
                </a:lnTo>
                <a:lnTo>
                  <a:pt x="46" y="42"/>
                </a:lnTo>
                <a:lnTo>
                  <a:pt x="58" y="42"/>
                </a:lnTo>
                <a:lnTo>
                  <a:pt x="58" y="62"/>
                </a:lnTo>
                <a:lnTo>
                  <a:pt x="58" y="62"/>
                </a:lnTo>
                <a:lnTo>
                  <a:pt x="58" y="62"/>
                </a:lnTo>
                <a:lnTo>
                  <a:pt x="50" y="62"/>
                </a:lnTo>
                <a:lnTo>
                  <a:pt x="50" y="62"/>
                </a:lnTo>
                <a:lnTo>
                  <a:pt x="50" y="73"/>
                </a:lnTo>
                <a:lnTo>
                  <a:pt x="50" y="73"/>
                </a:lnTo>
                <a:lnTo>
                  <a:pt x="66" y="73"/>
                </a:lnTo>
                <a:lnTo>
                  <a:pt x="70" y="70"/>
                </a:lnTo>
                <a:lnTo>
                  <a:pt x="70" y="66"/>
                </a:lnTo>
                <a:lnTo>
                  <a:pt x="70" y="31"/>
                </a:lnTo>
                <a:lnTo>
                  <a:pt x="46" y="31"/>
                </a:lnTo>
                <a:lnTo>
                  <a:pt x="46" y="23"/>
                </a:lnTo>
                <a:lnTo>
                  <a:pt x="81" y="23"/>
                </a:lnTo>
                <a:lnTo>
                  <a:pt x="81" y="11"/>
                </a:lnTo>
                <a:lnTo>
                  <a:pt x="38" y="11"/>
                </a:lnTo>
                <a:lnTo>
                  <a:pt x="38" y="11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1" name="Freeform 105"/>
          <p:cNvSpPr>
            <a:spLocks noEditPoints="1"/>
          </p:cNvSpPr>
          <p:nvPr/>
        </p:nvSpPr>
        <p:spPr bwMode="auto">
          <a:xfrm>
            <a:off x="8761823" y="2002120"/>
            <a:ext cx="136525" cy="136525"/>
          </a:xfrm>
          <a:custGeom>
            <a:avLst/>
            <a:gdLst>
              <a:gd name="T0" fmla="*/ 12 w 86"/>
              <a:gd name="T1" fmla="*/ 55 h 86"/>
              <a:gd name="T2" fmla="*/ 16 w 86"/>
              <a:gd name="T3" fmla="*/ 51 h 86"/>
              <a:gd name="T4" fmla="*/ 16 w 86"/>
              <a:gd name="T5" fmla="*/ 66 h 86"/>
              <a:gd name="T6" fmla="*/ 0 w 86"/>
              <a:gd name="T7" fmla="*/ 66 h 86"/>
              <a:gd name="T8" fmla="*/ 0 w 86"/>
              <a:gd name="T9" fmla="*/ 74 h 86"/>
              <a:gd name="T10" fmla="*/ 0 w 86"/>
              <a:gd name="T11" fmla="*/ 78 h 86"/>
              <a:gd name="T12" fmla="*/ 4 w 86"/>
              <a:gd name="T13" fmla="*/ 78 h 86"/>
              <a:gd name="T14" fmla="*/ 4 w 86"/>
              <a:gd name="T15" fmla="*/ 78 h 86"/>
              <a:gd name="T16" fmla="*/ 35 w 86"/>
              <a:gd name="T17" fmla="*/ 78 h 86"/>
              <a:gd name="T18" fmla="*/ 39 w 86"/>
              <a:gd name="T19" fmla="*/ 78 h 86"/>
              <a:gd name="T20" fmla="*/ 47 w 86"/>
              <a:gd name="T21" fmla="*/ 78 h 86"/>
              <a:gd name="T22" fmla="*/ 43 w 86"/>
              <a:gd name="T23" fmla="*/ 66 h 86"/>
              <a:gd name="T24" fmla="*/ 39 w 86"/>
              <a:gd name="T25" fmla="*/ 63 h 86"/>
              <a:gd name="T26" fmla="*/ 54 w 86"/>
              <a:gd name="T27" fmla="*/ 86 h 86"/>
              <a:gd name="T28" fmla="*/ 66 w 86"/>
              <a:gd name="T29" fmla="*/ 63 h 86"/>
              <a:gd name="T30" fmla="*/ 86 w 86"/>
              <a:gd name="T31" fmla="*/ 55 h 86"/>
              <a:gd name="T32" fmla="*/ 66 w 86"/>
              <a:gd name="T33" fmla="*/ 43 h 86"/>
              <a:gd name="T34" fmla="*/ 82 w 86"/>
              <a:gd name="T35" fmla="*/ 31 h 86"/>
              <a:gd name="T36" fmla="*/ 66 w 86"/>
              <a:gd name="T37" fmla="*/ 24 h 86"/>
              <a:gd name="T38" fmla="*/ 82 w 86"/>
              <a:gd name="T39" fmla="*/ 12 h 86"/>
              <a:gd name="T40" fmla="*/ 66 w 86"/>
              <a:gd name="T41" fmla="*/ 8 h 86"/>
              <a:gd name="T42" fmla="*/ 66 w 86"/>
              <a:gd name="T43" fmla="*/ 4 h 86"/>
              <a:gd name="T44" fmla="*/ 66 w 86"/>
              <a:gd name="T45" fmla="*/ 0 h 86"/>
              <a:gd name="T46" fmla="*/ 54 w 86"/>
              <a:gd name="T47" fmla="*/ 0 h 86"/>
              <a:gd name="T48" fmla="*/ 43 w 86"/>
              <a:gd name="T49" fmla="*/ 12 h 86"/>
              <a:gd name="T50" fmla="*/ 54 w 86"/>
              <a:gd name="T51" fmla="*/ 24 h 86"/>
              <a:gd name="T52" fmla="*/ 43 w 86"/>
              <a:gd name="T53" fmla="*/ 31 h 86"/>
              <a:gd name="T54" fmla="*/ 54 w 86"/>
              <a:gd name="T55" fmla="*/ 43 h 86"/>
              <a:gd name="T56" fmla="*/ 39 w 86"/>
              <a:gd name="T57" fmla="*/ 55 h 86"/>
              <a:gd name="T58" fmla="*/ 39 w 86"/>
              <a:gd name="T59" fmla="*/ 55 h 86"/>
              <a:gd name="T60" fmla="*/ 27 w 86"/>
              <a:gd name="T61" fmla="*/ 59 h 86"/>
              <a:gd name="T62" fmla="*/ 31 w 86"/>
              <a:gd name="T63" fmla="*/ 63 h 86"/>
              <a:gd name="T64" fmla="*/ 27 w 86"/>
              <a:gd name="T65" fmla="*/ 51 h 86"/>
              <a:gd name="T66" fmla="*/ 31 w 86"/>
              <a:gd name="T67" fmla="*/ 51 h 86"/>
              <a:gd name="T68" fmla="*/ 43 w 86"/>
              <a:gd name="T69" fmla="*/ 16 h 86"/>
              <a:gd name="T70" fmla="*/ 27 w 86"/>
              <a:gd name="T71" fmla="*/ 8 h 86"/>
              <a:gd name="T72" fmla="*/ 27 w 86"/>
              <a:gd name="T73" fmla="*/ 4 h 86"/>
              <a:gd name="T74" fmla="*/ 27 w 86"/>
              <a:gd name="T75" fmla="*/ 0 h 86"/>
              <a:gd name="T76" fmla="*/ 16 w 86"/>
              <a:gd name="T77" fmla="*/ 0 h 86"/>
              <a:gd name="T78" fmla="*/ 4 w 86"/>
              <a:gd name="T79" fmla="*/ 16 h 86"/>
              <a:gd name="T80" fmla="*/ 4 w 86"/>
              <a:gd name="T81" fmla="*/ 55 h 86"/>
              <a:gd name="T82" fmla="*/ 12 w 86"/>
              <a:gd name="T83" fmla="*/ 24 h 86"/>
              <a:gd name="T84" fmla="*/ 16 w 86"/>
              <a:gd name="T85" fmla="*/ 43 h 86"/>
              <a:gd name="T86" fmla="*/ 12 w 86"/>
              <a:gd name="T87" fmla="*/ 43 h 86"/>
              <a:gd name="T88" fmla="*/ 27 w 86"/>
              <a:gd name="T89" fmla="*/ 24 h 86"/>
              <a:gd name="T90" fmla="*/ 31 w 86"/>
              <a:gd name="T91" fmla="*/ 43 h 86"/>
              <a:gd name="T92" fmla="*/ 27 w 86"/>
              <a:gd name="T93" fmla="*/ 4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" h="86">
                <a:moveTo>
                  <a:pt x="4" y="55"/>
                </a:moveTo>
                <a:lnTo>
                  <a:pt x="12" y="55"/>
                </a:lnTo>
                <a:lnTo>
                  <a:pt x="12" y="51"/>
                </a:lnTo>
                <a:lnTo>
                  <a:pt x="16" y="51"/>
                </a:lnTo>
                <a:lnTo>
                  <a:pt x="16" y="66"/>
                </a:lnTo>
                <a:lnTo>
                  <a:pt x="16" y="66"/>
                </a:lnTo>
                <a:lnTo>
                  <a:pt x="0" y="66"/>
                </a:lnTo>
                <a:lnTo>
                  <a:pt x="0" y="66"/>
                </a:lnTo>
                <a:lnTo>
                  <a:pt x="0" y="74"/>
                </a:lnTo>
                <a:lnTo>
                  <a:pt x="0" y="74"/>
                </a:lnTo>
                <a:lnTo>
                  <a:pt x="0" y="78"/>
                </a:lnTo>
                <a:lnTo>
                  <a:pt x="0" y="78"/>
                </a:lnTo>
                <a:lnTo>
                  <a:pt x="4" y="78"/>
                </a:lnTo>
                <a:lnTo>
                  <a:pt x="4" y="78"/>
                </a:lnTo>
                <a:lnTo>
                  <a:pt x="4" y="78"/>
                </a:lnTo>
                <a:lnTo>
                  <a:pt x="4" y="78"/>
                </a:lnTo>
                <a:lnTo>
                  <a:pt x="31" y="74"/>
                </a:lnTo>
                <a:lnTo>
                  <a:pt x="35" y="78"/>
                </a:lnTo>
                <a:lnTo>
                  <a:pt x="35" y="78"/>
                </a:lnTo>
                <a:lnTo>
                  <a:pt x="39" y="78"/>
                </a:lnTo>
                <a:lnTo>
                  <a:pt x="39" y="78"/>
                </a:lnTo>
                <a:lnTo>
                  <a:pt x="47" y="78"/>
                </a:lnTo>
                <a:lnTo>
                  <a:pt x="47" y="78"/>
                </a:lnTo>
                <a:lnTo>
                  <a:pt x="43" y="66"/>
                </a:lnTo>
                <a:lnTo>
                  <a:pt x="43" y="66"/>
                </a:lnTo>
                <a:lnTo>
                  <a:pt x="39" y="63"/>
                </a:lnTo>
                <a:lnTo>
                  <a:pt x="54" y="63"/>
                </a:lnTo>
                <a:lnTo>
                  <a:pt x="54" y="86"/>
                </a:lnTo>
                <a:lnTo>
                  <a:pt x="66" y="86"/>
                </a:lnTo>
                <a:lnTo>
                  <a:pt x="66" y="63"/>
                </a:lnTo>
                <a:lnTo>
                  <a:pt x="86" y="63"/>
                </a:lnTo>
                <a:lnTo>
                  <a:pt x="86" y="55"/>
                </a:lnTo>
                <a:lnTo>
                  <a:pt x="66" y="55"/>
                </a:lnTo>
                <a:lnTo>
                  <a:pt x="66" y="43"/>
                </a:lnTo>
                <a:lnTo>
                  <a:pt x="82" y="43"/>
                </a:lnTo>
                <a:lnTo>
                  <a:pt x="82" y="31"/>
                </a:lnTo>
                <a:lnTo>
                  <a:pt x="66" y="31"/>
                </a:lnTo>
                <a:lnTo>
                  <a:pt x="66" y="24"/>
                </a:lnTo>
                <a:lnTo>
                  <a:pt x="82" y="24"/>
                </a:lnTo>
                <a:lnTo>
                  <a:pt x="82" y="12"/>
                </a:lnTo>
                <a:lnTo>
                  <a:pt x="66" y="12"/>
                </a:lnTo>
                <a:lnTo>
                  <a:pt x="66" y="8"/>
                </a:lnTo>
                <a:lnTo>
                  <a:pt x="66" y="8"/>
                </a:lnTo>
                <a:lnTo>
                  <a:pt x="66" y="4"/>
                </a:lnTo>
                <a:lnTo>
                  <a:pt x="66" y="4"/>
                </a:lnTo>
                <a:lnTo>
                  <a:pt x="66" y="0"/>
                </a:lnTo>
                <a:lnTo>
                  <a:pt x="66" y="0"/>
                </a:lnTo>
                <a:lnTo>
                  <a:pt x="54" y="0"/>
                </a:lnTo>
                <a:lnTo>
                  <a:pt x="54" y="12"/>
                </a:lnTo>
                <a:lnTo>
                  <a:pt x="43" y="12"/>
                </a:lnTo>
                <a:lnTo>
                  <a:pt x="43" y="24"/>
                </a:lnTo>
                <a:lnTo>
                  <a:pt x="54" y="24"/>
                </a:lnTo>
                <a:lnTo>
                  <a:pt x="54" y="31"/>
                </a:lnTo>
                <a:lnTo>
                  <a:pt x="43" y="31"/>
                </a:lnTo>
                <a:lnTo>
                  <a:pt x="43" y="43"/>
                </a:lnTo>
                <a:lnTo>
                  <a:pt x="54" y="43"/>
                </a:lnTo>
                <a:lnTo>
                  <a:pt x="54" y="55"/>
                </a:lnTo>
                <a:lnTo>
                  <a:pt x="39" y="55"/>
                </a:lnTo>
                <a:lnTo>
                  <a:pt x="39" y="59"/>
                </a:lnTo>
                <a:lnTo>
                  <a:pt x="39" y="55"/>
                </a:lnTo>
                <a:lnTo>
                  <a:pt x="39" y="55"/>
                </a:lnTo>
                <a:lnTo>
                  <a:pt x="27" y="59"/>
                </a:lnTo>
                <a:lnTo>
                  <a:pt x="27" y="59"/>
                </a:lnTo>
                <a:lnTo>
                  <a:pt x="31" y="63"/>
                </a:lnTo>
                <a:lnTo>
                  <a:pt x="27" y="66"/>
                </a:lnTo>
                <a:lnTo>
                  <a:pt x="27" y="51"/>
                </a:lnTo>
                <a:lnTo>
                  <a:pt x="31" y="51"/>
                </a:lnTo>
                <a:lnTo>
                  <a:pt x="31" y="51"/>
                </a:lnTo>
                <a:lnTo>
                  <a:pt x="43" y="51"/>
                </a:lnTo>
                <a:lnTo>
                  <a:pt x="43" y="16"/>
                </a:lnTo>
                <a:lnTo>
                  <a:pt x="27" y="16"/>
                </a:lnTo>
                <a:lnTo>
                  <a:pt x="27" y="8"/>
                </a:lnTo>
                <a:lnTo>
                  <a:pt x="27" y="8"/>
                </a:lnTo>
                <a:lnTo>
                  <a:pt x="27" y="4"/>
                </a:lnTo>
                <a:lnTo>
                  <a:pt x="27" y="4"/>
                </a:lnTo>
                <a:lnTo>
                  <a:pt x="27" y="0"/>
                </a:lnTo>
                <a:lnTo>
                  <a:pt x="27" y="0"/>
                </a:lnTo>
                <a:lnTo>
                  <a:pt x="16" y="0"/>
                </a:lnTo>
                <a:lnTo>
                  <a:pt x="16" y="16"/>
                </a:lnTo>
                <a:lnTo>
                  <a:pt x="4" y="16"/>
                </a:lnTo>
                <a:lnTo>
                  <a:pt x="4" y="55"/>
                </a:lnTo>
                <a:lnTo>
                  <a:pt x="4" y="55"/>
                </a:lnTo>
                <a:close/>
                <a:moveTo>
                  <a:pt x="12" y="43"/>
                </a:moveTo>
                <a:lnTo>
                  <a:pt x="12" y="24"/>
                </a:lnTo>
                <a:lnTo>
                  <a:pt x="16" y="24"/>
                </a:lnTo>
                <a:lnTo>
                  <a:pt x="16" y="43"/>
                </a:lnTo>
                <a:lnTo>
                  <a:pt x="12" y="43"/>
                </a:lnTo>
                <a:lnTo>
                  <a:pt x="12" y="43"/>
                </a:lnTo>
                <a:close/>
                <a:moveTo>
                  <a:pt x="27" y="43"/>
                </a:moveTo>
                <a:lnTo>
                  <a:pt x="27" y="24"/>
                </a:lnTo>
                <a:lnTo>
                  <a:pt x="31" y="24"/>
                </a:lnTo>
                <a:lnTo>
                  <a:pt x="31" y="43"/>
                </a:lnTo>
                <a:lnTo>
                  <a:pt x="27" y="43"/>
                </a:lnTo>
                <a:lnTo>
                  <a:pt x="27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" name="Freeform 106"/>
          <p:cNvSpPr>
            <a:spLocks noEditPoints="1"/>
          </p:cNvSpPr>
          <p:nvPr/>
        </p:nvSpPr>
        <p:spPr bwMode="auto">
          <a:xfrm>
            <a:off x="8909461" y="1997358"/>
            <a:ext cx="136525" cy="141288"/>
          </a:xfrm>
          <a:custGeom>
            <a:avLst/>
            <a:gdLst>
              <a:gd name="T0" fmla="*/ 43 w 86"/>
              <a:gd name="T1" fmla="*/ 58 h 89"/>
              <a:gd name="T2" fmla="*/ 51 w 86"/>
              <a:gd name="T3" fmla="*/ 62 h 89"/>
              <a:gd name="T4" fmla="*/ 28 w 86"/>
              <a:gd name="T5" fmla="*/ 73 h 89"/>
              <a:gd name="T6" fmla="*/ 51 w 86"/>
              <a:gd name="T7" fmla="*/ 89 h 89"/>
              <a:gd name="T8" fmla="*/ 62 w 86"/>
              <a:gd name="T9" fmla="*/ 73 h 89"/>
              <a:gd name="T10" fmla="*/ 86 w 86"/>
              <a:gd name="T11" fmla="*/ 62 h 89"/>
              <a:gd name="T12" fmla="*/ 62 w 86"/>
              <a:gd name="T13" fmla="*/ 58 h 89"/>
              <a:gd name="T14" fmla="*/ 78 w 86"/>
              <a:gd name="T15" fmla="*/ 34 h 89"/>
              <a:gd name="T16" fmla="*/ 43 w 86"/>
              <a:gd name="T17" fmla="*/ 31 h 89"/>
              <a:gd name="T18" fmla="*/ 78 w 86"/>
              <a:gd name="T19" fmla="*/ 11 h 89"/>
              <a:gd name="T20" fmla="*/ 55 w 86"/>
              <a:gd name="T21" fmla="*/ 11 h 89"/>
              <a:gd name="T22" fmla="*/ 59 w 86"/>
              <a:gd name="T23" fmla="*/ 3 h 89"/>
              <a:gd name="T24" fmla="*/ 59 w 86"/>
              <a:gd name="T25" fmla="*/ 3 h 89"/>
              <a:gd name="T26" fmla="*/ 55 w 86"/>
              <a:gd name="T27" fmla="*/ 3 h 89"/>
              <a:gd name="T28" fmla="*/ 51 w 86"/>
              <a:gd name="T29" fmla="*/ 3 h 89"/>
              <a:gd name="T30" fmla="*/ 43 w 86"/>
              <a:gd name="T31" fmla="*/ 0 h 89"/>
              <a:gd name="T32" fmla="*/ 31 w 86"/>
              <a:gd name="T33" fmla="*/ 11 h 89"/>
              <a:gd name="T34" fmla="*/ 43 w 86"/>
              <a:gd name="T35" fmla="*/ 58 h 89"/>
              <a:gd name="T36" fmla="*/ 66 w 86"/>
              <a:gd name="T37" fmla="*/ 19 h 89"/>
              <a:gd name="T38" fmla="*/ 43 w 86"/>
              <a:gd name="T39" fmla="*/ 23 h 89"/>
              <a:gd name="T40" fmla="*/ 66 w 86"/>
              <a:gd name="T41" fmla="*/ 19 h 89"/>
              <a:gd name="T42" fmla="*/ 66 w 86"/>
              <a:gd name="T43" fmla="*/ 42 h 89"/>
              <a:gd name="T44" fmla="*/ 43 w 86"/>
              <a:gd name="T45" fmla="*/ 46 h 89"/>
              <a:gd name="T46" fmla="*/ 66 w 86"/>
              <a:gd name="T47" fmla="*/ 42 h 89"/>
              <a:gd name="T48" fmla="*/ 0 w 86"/>
              <a:gd name="T49" fmla="*/ 66 h 89"/>
              <a:gd name="T50" fmla="*/ 0 w 86"/>
              <a:gd name="T51" fmla="*/ 66 h 89"/>
              <a:gd name="T52" fmla="*/ 8 w 86"/>
              <a:gd name="T53" fmla="*/ 77 h 89"/>
              <a:gd name="T54" fmla="*/ 31 w 86"/>
              <a:gd name="T55" fmla="*/ 62 h 89"/>
              <a:gd name="T56" fmla="*/ 28 w 86"/>
              <a:gd name="T57" fmla="*/ 54 h 89"/>
              <a:gd name="T58" fmla="*/ 24 w 86"/>
              <a:gd name="T59" fmla="*/ 34 h 89"/>
              <a:gd name="T60" fmla="*/ 28 w 86"/>
              <a:gd name="T61" fmla="*/ 27 h 89"/>
              <a:gd name="T62" fmla="*/ 24 w 86"/>
              <a:gd name="T63" fmla="*/ 15 h 89"/>
              <a:gd name="T64" fmla="*/ 24 w 86"/>
              <a:gd name="T65" fmla="*/ 7 h 89"/>
              <a:gd name="T66" fmla="*/ 24 w 86"/>
              <a:gd name="T67" fmla="*/ 7 h 89"/>
              <a:gd name="T68" fmla="*/ 20 w 86"/>
              <a:gd name="T69" fmla="*/ 7 h 89"/>
              <a:gd name="T70" fmla="*/ 12 w 86"/>
              <a:gd name="T71" fmla="*/ 27 h 89"/>
              <a:gd name="T72" fmla="*/ 0 w 86"/>
              <a:gd name="T73" fmla="*/ 34 h 89"/>
              <a:gd name="T74" fmla="*/ 12 w 86"/>
              <a:gd name="T75" fmla="*/ 62 h 89"/>
              <a:gd name="T76" fmla="*/ 12 w 86"/>
              <a:gd name="T77" fmla="*/ 62 h 89"/>
              <a:gd name="T78" fmla="*/ 0 w 86"/>
              <a:gd name="T79" fmla="*/ 66 h 89"/>
              <a:gd name="T80" fmla="*/ 0 w 86"/>
              <a:gd name="T81" fmla="*/ 6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6" h="89">
                <a:moveTo>
                  <a:pt x="43" y="58"/>
                </a:moveTo>
                <a:lnTo>
                  <a:pt x="43" y="58"/>
                </a:lnTo>
                <a:lnTo>
                  <a:pt x="51" y="58"/>
                </a:lnTo>
                <a:lnTo>
                  <a:pt x="51" y="62"/>
                </a:lnTo>
                <a:lnTo>
                  <a:pt x="28" y="62"/>
                </a:lnTo>
                <a:lnTo>
                  <a:pt x="28" y="73"/>
                </a:lnTo>
                <a:lnTo>
                  <a:pt x="51" y="73"/>
                </a:lnTo>
                <a:lnTo>
                  <a:pt x="51" y="89"/>
                </a:lnTo>
                <a:lnTo>
                  <a:pt x="62" y="89"/>
                </a:lnTo>
                <a:lnTo>
                  <a:pt x="62" y="73"/>
                </a:lnTo>
                <a:lnTo>
                  <a:pt x="86" y="73"/>
                </a:lnTo>
                <a:lnTo>
                  <a:pt x="86" y="62"/>
                </a:lnTo>
                <a:lnTo>
                  <a:pt x="62" y="62"/>
                </a:lnTo>
                <a:lnTo>
                  <a:pt x="62" y="58"/>
                </a:lnTo>
                <a:lnTo>
                  <a:pt x="78" y="58"/>
                </a:lnTo>
                <a:lnTo>
                  <a:pt x="78" y="34"/>
                </a:lnTo>
                <a:lnTo>
                  <a:pt x="43" y="34"/>
                </a:lnTo>
                <a:lnTo>
                  <a:pt x="43" y="31"/>
                </a:lnTo>
                <a:lnTo>
                  <a:pt x="78" y="31"/>
                </a:lnTo>
                <a:lnTo>
                  <a:pt x="78" y="11"/>
                </a:lnTo>
                <a:lnTo>
                  <a:pt x="55" y="11"/>
                </a:lnTo>
                <a:lnTo>
                  <a:pt x="55" y="11"/>
                </a:lnTo>
                <a:lnTo>
                  <a:pt x="59" y="3"/>
                </a:lnTo>
                <a:lnTo>
                  <a:pt x="59" y="3"/>
                </a:lnTo>
                <a:lnTo>
                  <a:pt x="59" y="3"/>
                </a:lnTo>
                <a:lnTo>
                  <a:pt x="59" y="3"/>
                </a:lnTo>
                <a:lnTo>
                  <a:pt x="55" y="3"/>
                </a:lnTo>
                <a:lnTo>
                  <a:pt x="55" y="3"/>
                </a:lnTo>
                <a:lnTo>
                  <a:pt x="51" y="3"/>
                </a:lnTo>
                <a:lnTo>
                  <a:pt x="51" y="3"/>
                </a:lnTo>
                <a:lnTo>
                  <a:pt x="43" y="0"/>
                </a:lnTo>
                <a:lnTo>
                  <a:pt x="43" y="0"/>
                </a:lnTo>
                <a:lnTo>
                  <a:pt x="43" y="11"/>
                </a:lnTo>
                <a:lnTo>
                  <a:pt x="31" y="11"/>
                </a:lnTo>
                <a:lnTo>
                  <a:pt x="31" y="58"/>
                </a:lnTo>
                <a:lnTo>
                  <a:pt x="43" y="58"/>
                </a:lnTo>
                <a:lnTo>
                  <a:pt x="43" y="58"/>
                </a:lnTo>
                <a:close/>
                <a:moveTo>
                  <a:pt x="66" y="19"/>
                </a:moveTo>
                <a:lnTo>
                  <a:pt x="66" y="23"/>
                </a:lnTo>
                <a:lnTo>
                  <a:pt x="43" y="23"/>
                </a:lnTo>
                <a:lnTo>
                  <a:pt x="43" y="19"/>
                </a:lnTo>
                <a:lnTo>
                  <a:pt x="66" y="19"/>
                </a:lnTo>
                <a:lnTo>
                  <a:pt x="66" y="19"/>
                </a:lnTo>
                <a:close/>
                <a:moveTo>
                  <a:pt x="66" y="42"/>
                </a:moveTo>
                <a:lnTo>
                  <a:pt x="66" y="46"/>
                </a:lnTo>
                <a:lnTo>
                  <a:pt x="43" y="46"/>
                </a:lnTo>
                <a:lnTo>
                  <a:pt x="43" y="42"/>
                </a:lnTo>
                <a:lnTo>
                  <a:pt x="66" y="42"/>
                </a:lnTo>
                <a:lnTo>
                  <a:pt x="66" y="42"/>
                </a:lnTo>
                <a:close/>
                <a:moveTo>
                  <a:pt x="0" y="66"/>
                </a:moveTo>
                <a:lnTo>
                  <a:pt x="0" y="66"/>
                </a:lnTo>
                <a:lnTo>
                  <a:pt x="0" y="66"/>
                </a:lnTo>
                <a:lnTo>
                  <a:pt x="8" y="77"/>
                </a:lnTo>
                <a:lnTo>
                  <a:pt x="8" y="77"/>
                </a:lnTo>
                <a:lnTo>
                  <a:pt x="8" y="77"/>
                </a:lnTo>
                <a:lnTo>
                  <a:pt x="31" y="62"/>
                </a:lnTo>
                <a:lnTo>
                  <a:pt x="31" y="62"/>
                </a:lnTo>
                <a:lnTo>
                  <a:pt x="28" y="54"/>
                </a:lnTo>
                <a:lnTo>
                  <a:pt x="24" y="54"/>
                </a:lnTo>
                <a:lnTo>
                  <a:pt x="24" y="34"/>
                </a:lnTo>
                <a:lnTo>
                  <a:pt x="28" y="34"/>
                </a:lnTo>
                <a:lnTo>
                  <a:pt x="28" y="27"/>
                </a:lnTo>
                <a:lnTo>
                  <a:pt x="24" y="27"/>
                </a:lnTo>
                <a:lnTo>
                  <a:pt x="24" y="15"/>
                </a:lnTo>
                <a:lnTo>
                  <a:pt x="24" y="15"/>
                </a:lnTo>
                <a:lnTo>
                  <a:pt x="24" y="7"/>
                </a:lnTo>
                <a:lnTo>
                  <a:pt x="24" y="7"/>
                </a:lnTo>
                <a:lnTo>
                  <a:pt x="24" y="7"/>
                </a:lnTo>
                <a:lnTo>
                  <a:pt x="24" y="7"/>
                </a:lnTo>
                <a:lnTo>
                  <a:pt x="20" y="7"/>
                </a:lnTo>
                <a:lnTo>
                  <a:pt x="12" y="7"/>
                </a:lnTo>
                <a:lnTo>
                  <a:pt x="12" y="27"/>
                </a:lnTo>
                <a:lnTo>
                  <a:pt x="0" y="27"/>
                </a:lnTo>
                <a:lnTo>
                  <a:pt x="0" y="34"/>
                </a:lnTo>
                <a:lnTo>
                  <a:pt x="12" y="34"/>
                </a:lnTo>
                <a:lnTo>
                  <a:pt x="12" y="62"/>
                </a:lnTo>
                <a:lnTo>
                  <a:pt x="12" y="62"/>
                </a:lnTo>
                <a:lnTo>
                  <a:pt x="12" y="62"/>
                </a:lnTo>
                <a:lnTo>
                  <a:pt x="12" y="62"/>
                </a:lnTo>
                <a:lnTo>
                  <a:pt x="0" y="66"/>
                </a:lnTo>
                <a:lnTo>
                  <a:pt x="0" y="66"/>
                </a:lnTo>
                <a:lnTo>
                  <a:pt x="0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3" name="Freeform 107"/>
          <p:cNvSpPr>
            <a:spLocks/>
          </p:cNvSpPr>
          <p:nvPr/>
        </p:nvSpPr>
        <p:spPr bwMode="auto">
          <a:xfrm>
            <a:off x="9063448" y="2002120"/>
            <a:ext cx="130175" cy="130175"/>
          </a:xfrm>
          <a:custGeom>
            <a:avLst/>
            <a:gdLst>
              <a:gd name="T0" fmla="*/ 47 w 82"/>
              <a:gd name="T1" fmla="*/ 12 h 82"/>
              <a:gd name="T2" fmla="*/ 47 w 82"/>
              <a:gd name="T3" fmla="*/ 12 h 82"/>
              <a:gd name="T4" fmla="*/ 47 w 82"/>
              <a:gd name="T5" fmla="*/ 8 h 82"/>
              <a:gd name="T6" fmla="*/ 47 w 82"/>
              <a:gd name="T7" fmla="*/ 8 h 82"/>
              <a:gd name="T8" fmla="*/ 43 w 82"/>
              <a:gd name="T9" fmla="*/ 0 h 82"/>
              <a:gd name="T10" fmla="*/ 43 w 82"/>
              <a:gd name="T11" fmla="*/ 0 h 82"/>
              <a:gd name="T12" fmla="*/ 39 w 82"/>
              <a:gd name="T13" fmla="*/ 0 h 82"/>
              <a:gd name="T14" fmla="*/ 39 w 82"/>
              <a:gd name="T15" fmla="*/ 0 h 82"/>
              <a:gd name="T16" fmla="*/ 32 w 82"/>
              <a:gd name="T17" fmla="*/ 0 h 82"/>
              <a:gd name="T18" fmla="*/ 32 w 82"/>
              <a:gd name="T19" fmla="*/ 0 h 82"/>
              <a:gd name="T20" fmla="*/ 35 w 82"/>
              <a:gd name="T21" fmla="*/ 12 h 82"/>
              <a:gd name="T22" fmla="*/ 0 w 82"/>
              <a:gd name="T23" fmla="*/ 12 h 82"/>
              <a:gd name="T24" fmla="*/ 0 w 82"/>
              <a:gd name="T25" fmla="*/ 24 h 82"/>
              <a:gd name="T26" fmla="*/ 35 w 82"/>
              <a:gd name="T27" fmla="*/ 24 h 82"/>
              <a:gd name="T28" fmla="*/ 35 w 82"/>
              <a:gd name="T29" fmla="*/ 35 h 82"/>
              <a:gd name="T30" fmla="*/ 8 w 82"/>
              <a:gd name="T31" fmla="*/ 35 h 82"/>
              <a:gd name="T32" fmla="*/ 8 w 82"/>
              <a:gd name="T33" fmla="*/ 74 h 82"/>
              <a:gd name="T34" fmla="*/ 20 w 82"/>
              <a:gd name="T35" fmla="*/ 74 h 82"/>
              <a:gd name="T36" fmla="*/ 20 w 82"/>
              <a:gd name="T37" fmla="*/ 43 h 82"/>
              <a:gd name="T38" fmla="*/ 35 w 82"/>
              <a:gd name="T39" fmla="*/ 43 h 82"/>
              <a:gd name="T40" fmla="*/ 35 w 82"/>
              <a:gd name="T41" fmla="*/ 82 h 82"/>
              <a:gd name="T42" fmla="*/ 47 w 82"/>
              <a:gd name="T43" fmla="*/ 82 h 82"/>
              <a:gd name="T44" fmla="*/ 47 w 82"/>
              <a:gd name="T45" fmla="*/ 43 h 82"/>
              <a:gd name="T46" fmla="*/ 59 w 82"/>
              <a:gd name="T47" fmla="*/ 43 h 82"/>
              <a:gd name="T48" fmla="*/ 59 w 82"/>
              <a:gd name="T49" fmla="*/ 63 h 82"/>
              <a:gd name="T50" fmla="*/ 59 w 82"/>
              <a:gd name="T51" fmla="*/ 63 h 82"/>
              <a:gd name="T52" fmla="*/ 55 w 82"/>
              <a:gd name="T53" fmla="*/ 66 h 82"/>
              <a:gd name="T54" fmla="*/ 47 w 82"/>
              <a:gd name="T55" fmla="*/ 66 h 82"/>
              <a:gd name="T56" fmla="*/ 47 w 82"/>
              <a:gd name="T57" fmla="*/ 66 h 82"/>
              <a:gd name="T58" fmla="*/ 51 w 82"/>
              <a:gd name="T59" fmla="*/ 78 h 82"/>
              <a:gd name="T60" fmla="*/ 51 w 82"/>
              <a:gd name="T61" fmla="*/ 78 h 82"/>
              <a:gd name="T62" fmla="*/ 66 w 82"/>
              <a:gd name="T63" fmla="*/ 74 h 82"/>
              <a:gd name="T64" fmla="*/ 70 w 82"/>
              <a:gd name="T65" fmla="*/ 70 h 82"/>
              <a:gd name="T66" fmla="*/ 70 w 82"/>
              <a:gd name="T67" fmla="*/ 66 h 82"/>
              <a:gd name="T68" fmla="*/ 70 w 82"/>
              <a:gd name="T69" fmla="*/ 35 h 82"/>
              <a:gd name="T70" fmla="*/ 47 w 82"/>
              <a:gd name="T71" fmla="*/ 35 h 82"/>
              <a:gd name="T72" fmla="*/ 47 w 82"/>
              <a:gd name="T73" fmla="*/ 24 h 82"/>
              <a:gd name="T74" fmla="*/ 82 w 82"/>
              <a:gd name="T75" fmla="*/ 24 h 82"/>
              <a:gd name="T76" fmla="*/ 82 w 82"/>
              <a:gd name="T77" fmla="*/ 12 h 82"/>
              <a:gd name="T78" fmla="*/ 39 w 82"/>
              <a:gd name="T79" fmla="*/ 12 h 82"/>
              <a:gd name="T80" fmla="*/ 39 w 82"/>
              <a:gd name="T81" fmla="*/ 12 h 82"/>
              <a:gd name="T82" fmla="*/ 47 w 82"/>
              <a:gd name="T83" fmla="*/ 12 h 82"/>
              <a:gd name="T84" fmla="*/ 47 w 82"/>
              <a:gd name="T85" fmla="*/ 12 h 82"/>
              <a:gd name="T86" fmla="*/ 47 w 82"/>
              <a:gd name="T87" fmla="*/ 1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2">
                <a:moveTo>
                  <a:pt x="47" y="12"/>
                </a:moveTo>
                <a:lnTo>
                  <a:pt x="47" y="12"/>
                </a:lnTo>
                <a:lnTo>
                  <a:pt x="47" y="8"/>
                </a:lnTo>
                <a:lnTo>
                  <a:pt x="47" y="8"/>
                </a:lnTo>
                <a:lnTo>
                  <a:pt x="43" y="0"/>
                </a:lnTo>
                <a:lnTo>
                  <a:pt x="43" y="0"/>
                </a:lnTo>
                <a:lnTo>
                  <a:pt x="39" y="0"/>
                </a:lnTo>
                <a:lnTo>
                  <a:pt x="39" y="0"/>
                </a:lnTo>
                <a:lnTo>
                  <a:pt x="32" y="0"/>
                </a:lnTo>
                <a:lnTo>
                  <a:pt x="32" y="0"/>
                </a:lnTo>
                <a:lnTo>
                  <a:pt x="35" y="12"/>
                </a:lnTo>
                <a:lnTo>
                  <a:pt x="0" y="12"/>
                </a:lnTo>
                <a:lnTo>
                  <a:pt x="0" y="24"/>
                </a:lnTo>
                <a:lnTo>
                  <a:pt x="35" y="24"/>
                </a:lnTo>
                <a:lnTo>
                  <a:pt x="35" y="35"/>
                </a:lnTo>
                <a:lnTo>
                  <a:pt x="8" y="35"/>
                </a:lnTo>
                <a:lnTo>
                  <a:pt x="8" y="74"/>
                </a:lnTo>
                <a:lnTo>
                  <a:pt x="20" y="74"/>
                </a:lnTo>
                <a:lnTo>
                  <a:pt x="20" y="43"/>
                </a:lnTo>
                <a:lnTo>
                  <a:pt x="35" y="43"/>
                </a:lnTo>
                <a:lnTo>
                  <a:pt x="35" y="82"/>
                </a:lnTo>
                <a:lnTo>
                  <a:pt x="47" y="82"/>
                </a:lnTo>
                <a:lnTo>
                  <a:pt x="47" y="43"/>
                </a:lnTo>
                <a:lnTo>
                  <a:pt x="59" y="43"/>
                </a:lnTo>
                <a:lnTo>
                  <a:pt x="59" y="63"/>
                </a:lnTo>
                <a:lnTo>
                  <a:pt x="59" y="63"/>
                </a:lnTo>
                <a:lnTo>
                  <a:pt x="55" y="66"/>
                </a:lnTo>
                <a:lnTo>
                  <a:pt x="47" y="66"/>
                </a:lnTo>
                <a:lnTo>
                  <a:pt x="47" y="66"/>
                </a:lnTo>
                <a:lnTo>
                  <a:pt x="51" y="78"/>
                </a:lnTo>
                <a:lnTo>
                  <a:pt x="51" y="78"/>
                </a:lnTo>
                <a:lnTo>
                  <a:pt x="66" y="74"/>
                </a:lnTo>
                <a:lnTo>
                  <a:pt x="70" y="70"/>
                </a:lnTo>
                <a:lnTo>
                  <a:pt x="70" y="66"/>
                </a:lnTo>
                <a:lnTo>
                  <a:pt x="70" y="35"/>
                </a:lnTo>
                <a:lnTo>
                  <a:pt x="47" y="35"/>
                </a:lnTo>
                <a:lnTo>
                  <a:pt x="47" y="24"/>
                </a:lnTo>
                <a:lnTo>
                  <a:pt x="82" y="24"/>
                </a:lnTo>
                <a:lnTo>
                  <a:pt x="82" y="12"/>
                </a:lnTo>
                <a:lnTo>
                  <a:pt x="39" y="12"/>
                </a:lnTo>
                <a:lnTo>
                  <a:pt x="39" y="12"/>
                </a:lnTo>
                <a:lnTo>
                  <a:pt x="47" y="12"/>
                </a:lnTo>
                <a:lnTo>
                  <a:pt x="47" y="12"/>
                </a:lnTo>
                <a:lnTo>
                  <a:pt x="47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" name="Freeform 108"/>
          <p:cNvSpPr>
            <a:spLocks noEditPoints="1"/>
          </p:cNvSpPr>
          <p:nvPr/>
        </p:nvSpPr>
        <p:spPr bwMode="auto">
          <a:xfrm>
            <a:off x="8761823" y="1182970"/>
            <a:ext cx="130175" cy="134938"/>
          </a:xfrm>
          <a:custGeom>
            <a:avLst/>
            <a:gdLst>
              <a:gd name="T0" fmla="*/ 16 w 82"/>
              <a:gd name="T1" fmla="*/ 15 h 85"/>
              <a:gd name="T2" fmla="*/ 70 w 82"/>
              <a:gd name="T3" fmla="*/ 19 h 85"/>
              <a:gd name="T4" fmla="*/ 82 w 82"/>
              <a:gd name="T5" fmla="*/ 7 h 85"/>
              <a:gd name="T6" fmla="*/ 51 w 82"/>
              <a:gd name="T7" fmla="*/ 7 h 85"/>
              <a:gd name="T8" fmla="*/ 51 w 82"/>
              <a:gd name="T9" fmla="*/ 0 h 85"/>
              <a:gd name="T10" fmla="*/ 51 w 82"/>
              <a:gd name="T11" fmla="*/ 0 h 85"/>
              <a:gd name="T12" fmla="*/ 43 w 82"/>
              <a:gd name="T13" fmla="*/ 0 h 85"/>
              <a:gd name="T14" fmla="*/ 35 w 82"/>
              <a:gd name="T15" fmla="*/ 0 h 85"/>
              <a:gd name="T16" fmla="*/ 35 w 82"/>
              <a:gd name="T17" fmla="*/ 4 h 85"/>
              <a:gd name="T18" fmla="*/ 4 w 82"/>
              <a:gd name="T19" fmla="*/ 7 h 85"/>
              <a:gd name="T20" fmla="*/ 16 w 82"/>
              <a:gd name="T21" fmla="*/ 27 h 85"/>
              <a:gd name="T22" fmla="*/ 66 w 82"/>
              <a:gd name="T23" fmla="*/ 50 h 85"/>
              <a:gd name="T24" fmla="*/ 43 w 82"/>
              <a:gd name="T25" fmla="*/ 54 h 85"/>
              <a:gd name="T26" fmla="*/ 66 w 82"/>
              <a:gd name="T27" fmla="*/ 50 h 85"/>
              <a:gd name="T28" fmla="*/ 66 w 82"/>
              <a:gd name="T29" fmla="*/ 62 h 85"/>
              <a:gd name="T30" fmla="*/ 43 w 82"/>
              <a:gd name="T31" fmla="*/ 70 h 85"/>
              <a:gd name="T32" fmla="*/ 66 w 82"/>
              <a:gd name="T33" fmla="*/ 62 h 85"/>
              <a:gd name="T34" fmla="*/ 31 w 82"/>
              <a:gd name="T35" fmla="*/ 19 h 85"/>
              <a:gd name="T36" fmla="*/ 19 w 82"/>
              <a:gd name="T37" fmla="*/ 15 h 85"/>
              <a:gd name="T38" fmla="*/ 19 w 82"/>
              <a:gd name="T39" fmla="*/ 19 h 85"/>
              <a:gd name="T40" fmla="*/ 12 w 82"/>
              <a:gd name="T41" fmla="*/ 35 h 85"/>
              <a:gd name="T42" fmla="*/ 0 w 82"/>
              <a:gd name="T43" fmla="*/ 54 h 85"/>
              <a:gd name="T44" fmla="*/ 8 w 82"/>
              <a:gd name="T45" fmla="*/ 62 h 85"/>
              <a:gd name="T46" fmla="*/ 12 w 82"/>
              <a:gd name="T47" fmla="*/ 81 h 85"/>
              <a:gd name="T48" fmla="*/ 23 w 82"/>
              <a:gd name="T49" fmla="*/ 35 h 85"/>
              <a:gd name="T50" fmla="*/ 27 w 82"/>
              <a:gd name="T51" fmla="*/ 31 h 85"/>
              <a:gd name="T52" fmla="*/ 27 w 82"/>
              <a:gd name="T53" fmla="*/ 27 h 85"/>
              <a:gd name="T54" fmla="*/ 47 w 82"/>
              <a:gd name="T55" fmla="*/ 31 h 85"/>
              <a:gd name="T56" fmla="*/ 47 w 82"/>
              <a:gd name="T57" fmla="*/ 39 h 85"/>
              <a:gd name="T58" fmla="*/ 31 w 82"/>
              <a:gd name="T59" fmla="*/ 85 h 85"/>
              <a:gd name="T60" fmla="*/ 43 w 82"/>
              <a:gd name="T61" fmla="*/ 77 h 85"/>
              <a:gd name="T62" fmla="*/ 66 w 82"/>
              <a:gd name="T63" fmla="*/ 81 h 85"/>
              <a:gd name="T64" fmla="*/ 78 w 82"/>
              <a:gd name="T65" fmla="*/ 39 h 85"/>
              <a:gd name="T66" fmla="*/ 58 w 82"/>
              <a:gd name="T67" fmla="*/ 31 h 85"/>
              <a:gd name="T68" fmla="*/ 82 w 82"/>
              <a:gd name="T69" fmla="*/ 23 h 85"/>
              <a:gd name="T70" fmla="*/ 31 w 82"/>
              <a:gd name="T71" fmla="*/ 23 h 85"/>
              <a:gd name="T72" fmla="*/ 31 w 82"/>
              <a:gd name="T73" fmla="*/ 19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5">
                <a:moveTo>
                  <a:pt x="16" y="27"/>
                </a:moveTo>
                <a:lnTo>
                  <a:pt x="16" y="15"/>
                </a:lnTo>
                <a:lnTo>
                  <a:pt x="70" y="15"/>
                </a:lnTo>
                <a:lnTo>
                  <a:pt x="70" y="19"/>
                </a:lnTo>
                <a:lnTo>
                  <a:pt x="82" y="19"/>
                </a:lnTo>
                <a:lnTo>
                  <a:pt x="82" y="7"/>
                </a:lnTo>
                <a:lnTo>
                  <a:pt x="51" y="7"/>
                </a:lnTo>
                <a:lnTo>
                  <a:pt x="51" y="7"/>
                </a:lnTo>
                <a:lnTo>
                  <a:pt x="51" y="0"/>
                </a:lnTo>
                <a:lnTo>
                  <a:pt x="51" y="0"/>
                </a:lnTo>
                <a:lnTo>
                  <a:pt x="51" y="0"/>
                </a:lnTo>
                <a:lnTo>
                  <a:pt x="51" y="0"/>
                </a:lnTo>
                <a:lnTo>
                  <a:pt x="43" y="0"/>
                </a:lnTo>
                <a:lnTo>
                  <a:pt x="43" y="0"/>
                </a:lnTo>
                <a:lnTo>
                  <a:pt x="35" y="0"/>
                </a:lnTo>
                <a:lnTo>
                  <a:pt x="35" y="0"/>
                </a:lnTo>
                <a:lnTo>
                  <a:pt x="35" y="4"/>
                </a:lnTo>
                <a:lnTo>
                  <a:pt x="35" y="4"/>
                </a:lnTo>
                <a:lnTo>
                  <a:pt x="39" y="7"/>
                </a:lnTo>
                <a:lnTo>
                  <a:pt x="4" y="7"/>
                </a:lnTo>
                <a:lnTo>
                  <a:pt x="4" y="27"/>
                </a:lnTo>
                <a:lnTo>
                  <a:pt x="16" y="27"/>
                </a:lnTo>
                <a:lnTo>
                  <a:pt x="16" y="27"/>
                </a:lnTo>
                <a:close/>
                <a:moveTo>
                  <a:pt x="66" y="50"/>
                </a:moveTo>
                <a:lnTo>
                  <a:pt x="66" y="54"/>
                </a:lnTo>
                <a:lnTo>
                  <a:pt x="43" y="54"/>
                </a:lnTo>
                <a:lnTo>
                  <a:pt x="43" y="50"/>
                </a:lnTo>
                <a:lnTo>
                  <a:pt x="66" y="50"/>
                </a:lnTo>
                <a:lnTo>
                  <a:pt x="66" y="50"/>
                </a:lnTo>
                <a:close/>
                <a:moveTo>
                  <a:pt x="66" y="62"/>
                </a:moveTo>
                <a:lnTo>
                  <a:pt x="66" y="70"/>
                </a:lnTo>
                <a:lnTo>
                  <a:pt x="43" y="70"/>
                </a:lnTo>
                <a:lnTo>
                  <a:pt x="43" y="62"/>
                </a:lnTo>
                <a:lnTo>
                  <a:pt x="66" y="62"/>
                </a:lnTo>
                <a:lnTo>
                  <a:pt x="66" y="62"/>
                </a:lnTo>
                <a:close/>
                <a:moveTo>
                  <a:pt x="31" y="19"/>
                </a:moveTo>
                <a:lnTo>
                  <a:pt x="31" y="19"/>
                </a:lnTo>
                <a:lnTo>
                  <a:pt x="19" y="15"/>
                </a:lnTo>
                <a:lnTo>
                  <a:pt x="19" y="15"/>
                </a:lnTo>
                <a:lnTo>
                  <a:pt x="19" y="19"/>
                </a:lnTo>
                <a:lnTo>
                  <a:pt x="19" y="19"/>
                </a:lnTo>
                <a:lnTo>
                  <a:pt x="12" y="35"/>
                </a:lnTo>
                <a:lnTo>
                  <a:pt x="0" y="54"/>
                </a:lnTo>
                <a:lnTo>
                  <a:pt x="0" y="54"/>
                </a:lnTo>
                <a:lnTo>
                  <a:pt x="8" y="62"/>
                </a:lnTo>
                <a:lnTo>
                  <a:pt x="8" y="62"/>
                </a:lnTo>
                <a:lnTo>
                  <a:pt x="12" y="54"/>
                </a:lnTo>
                <a:lnTo>
                  <a:pt x="12" y="81"/>
                </a:lnTo>
                <a:lnTo>
                  <a:pt x="23" y="81"/>
                </a:lnTo>
                <a:lnTo>
                  <a:pt x="23" y="35"/>
                </a:lnTo>
                <a:lnTo>
                  <a:pt x="23" y="35"/>
                </a:lnTo>
                <a:lnTo>
                  <a:pt x="27" y="31"/>
                </a:lnTo>
                <a:lnTo>
                  <a:pt x="27" y="31"/>
                </a:lnTo>
                <a:lnTo>
                  <a:pt x="27" y="27"/>
                </a:lnTo>
                <a:lnTo>
                  <a:pt x="27" y="31"/>
                </a:lnTo>
                <a:lnTo>
                  <a:pt x="47" y="31"/>
                </a:lnTo>
                <a:lnTo>
                  <a:pt x="47" y="31"/>
                </a:lnTo>
                <a:lnTo>
                  <a:pt x="47" y="39"/>
                </a:lnTo>
                <a:lnTo>
                  <a:pt x="31" y="39"/>
                </a:lnTo>
                <a:lnTo>
                  <a:pt x="31" y="85"/>
                </a:lnTo>
                <a:lnTo>
                  <a:pt x="43" y="85"/>
                </a:lnTo>
                <a:lnTo>
                  <a:pt x="43" y="77"/>
                </a:lnTo>
                <a:lnTo>
                  <a:pt x="66" y="77"/>
                </a:lnTo>
                <a:lnTo>
                  <a:pt x="66" y="81"/>
                </a:lnTo>
                <a:lnTo>
                  <a:pt x="78" y="81"/>
                </a:lnTo>
                <a:lnTo>
                  <a:pt x="78" y="39"/>
                </a:lnTo>
                <a:lnTo>
                  <a:pt x="58" y="39"/>
                </a:lnTo>
                <a:lnTo>
                  <a:pt x="58" y="31"/>
                </a:lnTo>
                <a:lnTo>
                  <a:pt x="82" y="31"/>
                </a:lnTo>
                <a:lnTo>
                  <a:pt x="82" y="23"/>
                </a:lnTo>
                <a:lnTo>
                  <a:pt x="31" y="23"/>
                </a:lnTo>
                <a:lnTo>
                  <a:pt x="31" y="23"/>
                </a:lnTo>
                <a:lnTo>
                  <a:pt x="31" y="19"/>
                </a:lnTo>
                <a:lnTo>
                  <a:pt x="31" y="19"/>
                </a:lnTo>
                <a:lnTo>
                  <a:pt x="31" y="1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5" name="Freeform 109"/>
          <p:cNvSpPr>
            <a:spLocks noEditPoints="1"/>
          </p:cNvSpPr>
          <p:nvPr/>
        </p:nvSpPr>
        <p:spPr bwMode="auto">
          <a:xfrm>
            <a:off x="8915811" y="1182970"/>
            <a:ext cx="123825" cy="128588"/>
          </a:xfrm>
          <a:custGeom>
            <a:avLst/>
            <a:gdLst>
              <a:gd name="T0" fmla="*/ 58 w 78"/>
              <a:gd name="T1" fmla="*/ 19 h 81"/>
              <a:gd name="T2" fmla="*/ 51 w 78"/>
              <a:gd name="T3" fmla="*/ 11 h 81"/>
              <a:gd name="T4" fmla="*/ 51 w 78"/>
              <a:gd name="T5" fmla="*/ 7 h 81"/>
              <a:gd name="T6" fmla="*/ 51 w 78"/>
              <a:gd name="T7" fmla="*/ 4 h 81"/>
              <a:gd name="T8" fmla="*/ 51 w 78"/>
              <a:gd name="T9" fmla="*/ 4 h 81"/>
              <a:gd name="T10" fmla="*/ 39 w 78"/>
              <a:gd name="T11" fmla="*/ 4 h 81"/>
              <a:gd name="T12" fmla="*/ 39 w 78"/>
              <a:gd name="T13" fmla="*/ 42 h 81"/>
              <a:gd name="T14" fmla="*/ 35 w 78"/>
              <a:gd name="T15" fmla="*/ 19 h 81"/>
              <a:gd name="T16" fmla="*/ 27 w 78"/>
              <a:gd name="T17" fmla="*/ 7 h 81"/>
              <a:gd name="T18" fmla="*/ 27 w 78"/>
              <a:gd name="T19" fmla="*/ 4 h 81"/>
              <a:gd name="T20" fmla="*/ 27 w 78"/>
              <a:gd name="T21" fmla="*/ 0 h 81"/>
              <a:gd name="T22" fmla="*/ 24 w 78"/>
              <a:gd name="T23" fmla="*/ 0 h 81"/>
              <a:gd name="T24" fmla="*/ 16 w 78"/>
              <a:gd name="T25" fmla="*/ 0 h 81"/>
              <a:gd name="T26" fmla="*/ 16 w 78"/>
              <a:gd name="T27" fmla="*/ 46 h 81"/>
              <a:gd name="T28" fmla="*/ 12 w 78"/>
              <a:gd name="T29" fmla="*/ 66 h 81"/>
              <a:gd name="T30" fmla="*/ 0 w 78"/>
              <a:gd name="T31" fmla="*/ 77 h 81"/>
              <a:gd name="T32" fmla="*/ 12 w 78"/>
              <a:gd name="T33" fmla="*/ 81 h 81"/>
              <a:gd name="T34" fmla="*/ 20 w 78"/>
              <a:gd name="T35" fmla="*/ 74 h 81"/>
              <a:gd name="T36" fmla="*/ 24 w 78"/>
              <a:gd name="T37" fmla="*/ 66 h 81"/>
              <a:gd name="T38" fmla="*/ 27 w 78"/>
              <a:gd name="T39" fmla="*/ 27 h 81"/>
              <a:gd name="T40" fmla="*/ 31 w 78"/>
              <a:gd name="T41" fmla="*/ 50 h 81"/>
              <a:gd name="T42" fmla="*/ 35 w 78"/>
              <a:gd name="T43" fmla="*/ 50 h 81"/>
              <a:gd name="T44" fmla="*/ 39 w 78"/>
              <a:gd name="T45" fmla="*/ 50 h 81"/>
              <a:gd name="T46" fmla="*/ 51 w 78"/>
              <a:gd name="T47" fmla="*/ 77 h 81"/>
              <a:gd name="T48" fmla="*/ 51 w 78"/>
              <a:gd name="T49" fmla="*/ 27 h 81"/>
              <a:gd name="T50" fmla="*/ 55 w 78"/>
              <a:gd name="T51" fmla="*/ 50 h 81"/>
              <a:gd name="T52" fmla="*/ 66 w 78"/>
              <a:gd name="T53" fmla="*/ 81 h 81"/>
              <a:gd name="T54" fmla="*/ 78 w 78"/>
              <a:gd name="T55" fmla="*/ 7 h 81"/>
              <a:gd name="T56" fmla="*/ 78 w 78"/>
              <a:gd name="T57" fmla="*/ 4 h 81"/>
              <a:gd name="T58" fmla="*/ 78 w 78"/>
              <a:gd name="T59" fmla="*/ 0 h 81"/>
              <a:gd name="T60" fmla="*/ 74 w 78"/>
              <a:gd name="T61" fmla="*/ 0 h 81"/>
              <a:gd name="T62" fmla="*/ 66 w 78"/>
              <a:gd name="T63" fmla="*/ 0 h 81"/>
              <a:gd name="T64" fmla="*/ 66 w 78"/>
              <a:gd name="T65" fmla="*/ 42 h 81"/>
              <a:gd name="T66" fmla="*/ 58 w 78"/>
              <a:gd name="T67" fmla="*/ 19 h 81"/>
              <a:gd name="T68" fmla="*/ 12 w 78"/>
              <a:gd name="T69" fmla="*/ 39 h 81"/>
              <a:gd name="T70" fmla="*/ 16 w 78"/>
              <a:gd name="T71" fmla="*/ 23 h 81"/>
              <a:gd name="T72" fmla="*/ 4 w 78"/>
              <a:gd name="T73" fmla="*/ 19 h 81"/>
              <a:gd name="T74" fmla="*/ 4 w 78"/>
              <a:gd name="T75" fmla="*/ 23 h 81"/>
              <a:gd name="T76" fmla="*/ 0 w 78"/>
              <a:gd name="T77" fmla="*/ 50 h 81"/>
              <a:gd name="T78" fmla="*/ 8 w 78"/>
              <a:gd name="T79" fmla="*/ 50 h 81"/>
              <a:gd name="T80" fmla="*/ 12 w 78"/>
              <a:gd name="T81" fmla="*/ 39 h 81"/>
              <a:gd name="T82" fmla="*/ 12 w 78"/>
              <a:gd name="T83" fmla="*/ 3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" h="81">
                <a:moveTo>
                  <a:pt x="58" y="19"/>
                </a:moveTo>
                <a:lnTo>
                  <a:pt x="58" y="19"/>
                </a:lnTo>
                <a:lnTo>
                  <a:pt x="51" y="23"/>
                </a:lnTo>
                <a:lnTo>
                  <a:pt x="51" y="11"/>
                </a:lnTo>
                <a:lnTo>
                  <a:pt x="51" y="11"/>
                </a:lnTo>
                <a:lnTo>
                  <a:pt x="51" y="7"/>
                </a:lnTo>
                <a:lnTo>
                  <a:pt x="51" y="7"/>
                </a:lnTo>
                <a:lnTo>
                  <a:pt x="51" y="4"/>
                </a:lnTo>
                <a:lnTo>
                  <a:pt x="51" y="4"/>
                </a:lnTo>
                <a:lnTo>
                  <a:pt x="51" y="4"/>
                </a:lnTo>
                <a:lnTo>
                  <a:pt x="51" y="4"/>
                </a:lnTo>
                <a:lnTo>
                  <a:pt x="39" y="4"/>
                </a:lnTo>
                <a:lnTo>
                  <a:pt x="39" y="42"/>
                </a:lnTo>
                <a:lnTo>
                  <a:pt x="39" y="42"/>
                </a:lnTo>
                <a:lnTo>
                  <a:pt x="35" y="19"/>
                </a:lnTo>
                <a:lnTo>
                  <a:pt x="35" y="19"/>
                </a:lnTo>
                <a:lnTo>
                  <a:pt x="27" y="23"/>
                </a:lnTo>
                <a:lnTo>
                  <a:pt x="27" y="7"/>
                </a:lnTo>
                <a:lnTo>
                  <a:pt x="27" y="7"/>
                </a:lnTo>
                <a:lnTo>
                  <a:pt x="27" y="4"/>
                </a:lnTo>
                <a:lnTo>
                  <a:pt x="27" y="4"/>
                </a:lnTo>
                <a:lnTo>
                  <a:pt x="27" y="0"/>
                </a:lnTo>
                <a:lnTo>
                  <a:pt x="27" y="0"/>
                </a:lnTo>
                <a:lnTo>
                  <a:pt x="24" y="0"/>
                </a:lnTo>
                <a:lnTo>
                  <a:pt x="24" y="0"/>
                </a:lnTo>
                <a:lnTo>
                  <a:pt x="16" y="0"/>
                </a:lnTo>
                <a:lnTo>
                  <a:pt x="16" y="46"/>
                </a:lnTo>
                <a:lnTo>
                  <a:pt x="16" y="46"/>
                </a:lnTo>
                <a:lnTo>
                  <a:pt x="16" y="54"/>
                </a:lnTo>
                <a:lnTo>
                  <a:pt x="12" y="66"/>
                </a:lnTo>
                <a:lnTo>
                  <a:pt x="12" y="66"/>
                </a:lnTo>
                <a:lnTo>
                  <a:pt x="0" y="77"/>
                </a:lnTo>
                <a:lnTo>
                  <a:pt x="0" y="77"/>
                </a:lnTo>
                <a:lnTo>
                  <a:pt x="12" y="81"/>
                </a:lnTo>
                <a:lnTo>
                  <a:pt x="12" y="81"/>
                </a:lnTo>
                <a:lnTo>
                  <a:pt x="20" y="74"/>
                </a:lnTo>
                <a:lnTo>
                  <a:pt x="24" y="66"/>
                </a:lnTo>
                <a:lnTo>
                  <a:pt x="24" y="66"/>
                </a:lnTo>
                <a:lnTo>
                  <a:pt x="27" y="46"/>
                </a:lnTo>
                <a:lnTo>
                  <a:pt x="27" y="27"/>
                </a:lnTo>
                <a:lnTo>
                  <a:pt x="27" y="27"/>
                </a:lnTo>
                <a:lnTo>
                  <a:pt x="31" y="50"/>
                </a:lnTo>
                <a:lnTo>
                  <a:pt x="31" y="50"/>
                </a:lnTo>
                <a:lnTo>
                  <a:pt x="35" y="50"/>
                </a:lnTo>
                <a:lnTo>
                  <a:pt x="35" y="50"/>
                </a:lnTo>
                <a:lnTo>
                  <a:pt x="39" y="50"/>
                </a:lnTo>
                <a:lnTo>
                  <a:pt x="39" y="77"/>
                </a:lnTo>
                <a:lnTo>
                  <a:pt x="51" y="77"/>
                </a:lnTo>
                <a:lnTo>
                  <a:pt x="51" y="27"/>
                </a:lnTo>
                <a:lnTo>
                  <a:pt x="51" y="27"/>
                </a:lnTo>
                <a:lnTo>
                  <a:pt x="55" y="50"/>
                </a:lnTo>
                <a:lnTo>
                  <a:pt x="55" y="50"/>
                </a:lnTo>
                <a:lnTo>
                  <a:pt x="66" y="50"/>
                </a:lnTo>
                <a:lnTo>
                  <a:pt x="66" y="81"/>
                </a:lnTo>
                <a:lnTo>
                  <a:pt x="78" y="81"/>
                </a:lnTo>
                <a:lnTo>
                  <a:pt x="78" y="7"/>
                </a:lnTo>
                <a:lnTo>
                  <a:pt x="78" y="7"/>
                </a:lnTo>
                <a:lnTo>
                  <a:pt x="78" y="4"/>
                </a:lnTo>
                <a:lnTo>
                  <a:pt x="78" y="4"/>
                </a:lnTo>
                <a:lnTo>
                  <a:pt x="78" y="0"/>
                </a:lnTo>
                <a:lnTo>
                  <a:pt x="78" y="0"/>
                </a:lnTo>
                <a:lnTo>
                  <a:pt x="74" y="0"/>
                </a:lnTo>
                <a:lnTo>
                  <a:pt x="74" y="0"/>
                </a:lnTo>
                <a:lnTo>
                  <a:pt x="66" y="0"/>
                </a:lnTo>
                <a:lnTo>
                  <a:pt x="66" y="42"/>
                </a:lnTo>
                <a:lnTo>
                  <a:pt x="66" y="42"/>
                </a:lnTo>
                <a:lnTo>
                  <a:pt x="58" y="19"/>
                </a:lnTo>
                <a:lnTo>
                  <a:pt x="58" y="19"/>
                </a:lnTo>
                <a:lnTo>
                  <a:pt x="58" y="19"/>
                </a:lnTo>
                <a:close/>
                <a:moveTo>
                  <a:pt x="12" y="39"/>
                </a:moveTo>
                <a:lnTo>
                  <a:pt x="12" y="39"/>
                </a:lnTo>
                <a:lnTo>
                  <a:pt x="16" y="23"/>
                </a:lnTo>
                <a:lnTo>
                  <a:pt x="16" y="23"/>
                </a:lnTo>
                <a:lnTo>
                  <a:pt x="4" y="19"/>
                </a:lnTo>
                <a:lnTo>
                  <a:pt x="4" y="19"/>
                </a:lnTo>
                <a:lnTo>
                  <a:pt x="4" y="23"/>
                </a:lnTo>
                <a:lnTo>
                  <a:pt x="4" y="23"/>
                </a:lnTo>
                <a:lnTo>
                  <a:pt x="0" y="50"/>
                </a:lnTo>
                <a:lnTo>
                  <a:pt x="0" y="50"/>
                </a:lnTo>
                <a:lnTo>
                  <a:pt x="8" y="50"/>
                </a:lnTo>
                <a:lnTo>
                  <a:pt x="8" y="50"/>
                </a:lnTo>
                <a:lnTo>
                  <a:pt x="12" y="39"/>
                </a:lnTo>
                <a:lnTo>
                  <a:pt x="12" y="39"/>
                </a:lnTo>
                <a:lnTo>
                  <a:pt x="12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" name="Freeform 110"/>
          <p:cNvSpPr>
            <a:spLocks/>
          </p:cNvSpPr>
          <p:nvPr/>
        </p:nvSpPr>
        <p:spPr bwMode="auto">
          <a:xfrm>
            <a:off x="9063448" y="1182970"/>
            <a:ext cx="130175" cy="128588"/>
          </a:xfrm>
          <a:custGeom>
            <a:avLst/>
            <a:gdLst>
              <a:gd name="T0" fmla="*/ 47 w 82"/>
              <a:gd name="T1" fmla="*/ 11 h 81"/>
              <a:gd name="T2" fmla="*/ 47 w 82"/>
              <a:gd name="T3" fmla="*/ 11 h 81"/>
              <a:gd name="T4" fmla="*/ 47 w 82"/>
              <a:gd name="T5" fmla="*/ 7 h 81"/>
              <a:gd name="T6" fmla="*/ 47 w 82"/>
              <a:gd name="T7" fmla="*/ 7 h 81"/>
              <a:gd name="T8" fmla="*/ 47 w 82"/>
              <a:gd name="T9" fmla="*/ 0 h 81"/>
              <a:gd name="T10" fmla="*/ 47 w 82"/>
              <a:gd name="T11" fmla="*/ 0 h 81"/>
              <a:gd name="T12" fmla="*/ 39 w 82"/>
              <a:gd name="T13" fmla="*/ 0 h 81"/>
              <a:gd name="T14" fmla="*/ 39 w 82"/>
              <a:gd name="T15" fmla="*/ 0 h 81"/>
              <a:gd name="T16" fmla="*/ 32 w 82"/>
              <a:gd name="T17" fmla="*/ 0 h 81"/>
              <a:gd name="T18" fmla="*/ 32 w 82"/>
              <a:gd name="T19" fmla="*/ 0 h 81"/>
              <a:gd name="T20" fmla="*/ 35 w 82"/>
              <a:gd name="T21" fmla="*/ 11 h 81"/>
              <a:gd name="T22" fmla="*/ 0 w 82"/>
              <a:gd name="T23" fmla="*/ 11 h 81"/>
              <a:gd name="T24" fmla="*/ 0 w 82"/>
              <a:gd name="T25" fmla="*/ 23 h 81"/>
              <a:gd name="T26" fmla="*/ 35 w 82"/>
              <a:gd name="T27" fmla="*/ 23 h 81"/>
              <a:gd name="T28" fmla="*/ 35 w 82"/>
              <a:gd name="T29" fmla="*/ 35 h 81"/>
              <a:gd name="T30" fmla="*/ 12 w 82"/>
              <a:gd name="T31" fmla="*/ 35 h 81"/>
              <a:gd name="T32" fmla="*/ 12 w 82"/>
              <a:gd name="T33" fmla="*/ 74 h 81"/>
              <a:gd name="T34" fmla="*/ 24 w 82"/>
              <a:gd name="T35" fmla="*/ 74 h 81"/>
              <a:gd name="T36" fmla="*/ 24 w 82"/>
              <a:gd name="T37" fmla="*/ 42 h 81"/>
              <a:gd name="T38" fmla="*/ 35 w 82"/>
              <a:gd name="T39" fmla="*/ 42 h 81"/>
              <a:gd name="T40" fmla="*/ 35 w 82"/>
              <a:gd name="T41" fmla="*/ 81 h 81"/>
              <a:gd name="T42" fmla="*/ 47 w 82"/>
              <a:gd name="T43" fmla="*/ 81 h 81"/>
              <a:gd name="T44" fmla="*/ 47 w 82"/>
              <a:gd name="T45" fmla="*/ 42 h 81"/>
              <a:gd name="T46" fmla="*/ 59 w 82"/>
              <a:gd name="T47" fmla="*/ 42 h 81"/>
              <a:gd name="T48" fmla="*/ 59 w 82"/>
              <a:gd name="T49" fmla="*/ 62 h 81"/>
              <a:gd name="T50" fmla="*/ 59 w 82"/>
              <a:gd name="T51" fmla="*/ 62 h 81"/>
              <a:gd name="T52" fmla="*/ 59 w 82"/>
              <a:gd name="T53" fmla="*/ 62 h 81"/>
              <a:gd name="T54" fmla="*/ 51 w 82"/>
              <a:gd name="T55" fmla="*/ 66 h 81"/>
              <a:gd name="T56" fmla="*/ 51 w 82"/>
              <a:gd name="T57" fmla="*/ 66 h 81"/>
              <a:gd name="T58" fmla="*/ 55 w 82"/>
              <a:gd name="T59" fmla="*/ 77 h 81"/>
              <a:gd name="T60" fmla="*/ 55 w 82"/>
              <a:gd name="T61" fmla="*/ 77 h 81"/>
              <a:gd name="T62" fmla="*/ 66 w 82"/>
              <a:gd name="T63" fmla="*/ 74 h 81"/>
              <a:gd name="T64" fmla="*/ 70 w 82"/>
              <a:gd name="T65" fmla="*/ 70 h 81"/>
              <a:gd name="T66" fmla="*/ 70 w 82"/>
              <a:gd name="T67" fmla="*/ 66 h 81"/>
              <a:gd name="T68" fmla="*/ 70 w 82"/>
              <a:gd name="T69" fmla="*/ 35 h 81"/>
              <a:gd name="T70" fmla="*/ 47 w 82"/>
              <a:gd name="T71" fmla="*/ 35 h 81"/>
              <a:gd name="T72" fmla="*/ 47 w 82"/>
              <a:gd name="T73" fmla="*/ 23 h 81"/>
              <a:gd name="T74" fmla="*/ 82 w 82"/>
              <a:gd name="T75" fmla="*/ 23 h 81"/>
              <a:gd name="T76" fmla="*/ 82 w 82"/>
              <a:gd name="T77" fmla="*/ 11 h 81"/>
              <a:gd name="T78" fmla="*/ 39 w 82"/>
              <a:gd name="T79" fmla="*/ 11 h 81"/>
              <a:gd name="T80" fmla="*/ 39 w 82"/>
              <a:gd name="T81" fmla="*/ 11 h 81"/>
              <a:gd name="T82" fmla="*/ 47 w 82"/>
              <a:gd name="T83" fmla="*/ 11 h 81"/>
              <a:gd name="T84" fmla="*/ 47 w 82"/>
              <a:gd name="T85" fmla="*/ 11 h 81"/>
              <a:gd name="T86" fmla="*/ 47 w 82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1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2" y="0"/>
                </a:lnTo>
                <a:lnTo>
                  <a:pt x="32" y="0"/>
                </a:lnTo>
                <a:lnTo>
                  <a:pt x="35" y="11"/>
                </a:lnTo>
                <a:lnTo>
                  <a:pt x="0" y="11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12" y="35"/>
                </a:lnTo>
                <a:lnTo>
                  <a:pt x="12" y="74"/>
                </a:lnTo>
                <a:lnTo>
                  <a:pt x="24" y="74"/>
                </a:lnTo>
                <a:lnTo>
                  <a:pt x="24" y="42"/>
                </a:lnTo>
                <a:lnTo>
                  <a:pt x="35" y="42"/>
                </a:lnTo>
                <a:lnTo>
                  <a:pt x="35" y="81"/>
                </a:lnTo>
                <a:lnTo>
                  <a:pt x="47" y="81"/>
                </a:lnTo>
                <a:lnTo>
                  <a:pt x="47" y="42"/>
                </a:lnTo>
                <a:lnTo>
                  <a:pt x="59" y="42"/>
                </a:lnTo>
                <a:lnTo>
                  <a:pt x="59" y="62"/>
                </a:lnTo>
                <a:lnTo>
                  <a:pt x="59" y="62"/>
                </a:lnTo>
                <a:lnTo>
                  <a:pt x="59" y="62"/>
                </a:lnTo>
                <a:lnTo>
                  <a:pt x="51" y="66"/>
                </a:lnTo>
                <a:lnTo>
                  <a:pt x="51" y="66"/>
                </a:lnTo>
                <a:lnTo>
                  <a:pt x="55" y="77"/>
                </a:lnTo>
                <a:lnTo>
                  <a:pt x="55" y="77"/>
                </a:lnTo>
                <a:lnTo>
                  <a:pt x="66" y="74"/>
                </a:lnTo>
                <a:lnTo>
                  <a:pt x="70" y="70"/>
                </a:lnTo>
                <a:lnTo>
                  <a:pt x="70" y="66"/>
                </a:lnTo>
                <a:lnTo>
                  <a:pt x="70" y="35"/>
                </a:lnTo>
                <a:lnTo>
                  <a:pt x="47" y="35"/>
                </a:lnTo>
                <a:lnTo>
                  <a:pt x="47" y="23"/>
                </a:lnTo>
                <a:lnTo>
                  <a:pt x="82" y="23"/>
                </a:lnTo>
                <a:lnTo>
                  <a:pt x="82" y="11"/>
                </a:lnTo>
                <a:lnTo>
                  <a:pt x="39" y="11"/>
                </a:lnTo>
                <a:lnTo>
                  <a:pt x="39" y="11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7" name="Freeform 111"/>
          <p:cNvSpPr>
            <a:spLocks noEditPoints="1"/>
          </p:cNvSpPr>
          <p:nvPr/>
        </p:nvSpPr>
        <p:spPr bwMode="auto">
          <a:xfrm>
            <a:off x="8195086" y="973420"/>
            <a:ext cx="134938" cy="134938"/>
          </a:xfrm>
          <a:custGeom>
            <a:avLst/>
            <a:gdLst>
              <a:gd name="T0" fmla="*/ 27 w 85"/>
              <a:gd name="T1" fmla="*/ 46 h 85"/>
              <a:gd name="T2" fmla="*/ 31 w 85"/>
              <a:gd name="T3" fmla="*/ 42 h 85"/>
              <a:gd name="T4" fmla="*/ 31 w 85"/>
              <a:gd name="T5" fmla="*/ 38 h 85"/>
              <a:gd name="T6" fmla="*/ 42 w 85"/>
              <a:gd name="T7" fmla="*/ 85 h 85"/>
              <a:gd name="T8" fmla="*/ 85 w 85"/>
              <a:gd name="T9" fmla="*/ 77 h 85"/>
              <a:gd name="T10" fmla="*/ 66 w 85"/>
              <a:gd name="T11" fmla="*/ 70 h 85"/>
              <a:gd name="T12" fmla="*/ 81 w 85"/>
              <a:gd name="T13" fmla="*/ 58 h 85"/>
              <a:gd name="T14" fmla="*/ 66 w 85"/>
              <a:gd name="T15" fmla="*/ 50 h 85"/>
              <a:gd name="T16" fmla="*/ 81 w 85"/>
              <a:gd name="T17" fmla="*/ 42 h 85"/>
              <a:gd name="T18" fmla="*/ 66 w 85"/>
              <a:gd name="T19" fmla="*/ 31 h 85"/>
              <a:gd name="T20" fmla="*/ 85 w 85"/>
              <a:gd name="T21" fmla="*/ 23 h 85"/>
              <a:gd name="T22" fmla="*/ 62 w 85"/>
              <a:gd name="T23" fmla="*/ 15 h 85"/>
              <a:gd name="T24" fmla="*/ 70 w 85"/>
              <a:gd name="T25" fmla="*/ 11 h 85"/>
              <a:gd name="T26" fmla="*/ 66 w 85"/>
              <a:gd name="T27" fmla="*/ 0 h 85"/>
              <a:gd name="T28" fmla="*/ 54 w 85"/>
              <a:gd name="T29" fmla="*/ 4 h 85"/>
              <a:gd name="T30" fmla="*/ 46 w 85"/>
              <a:gd name="T31" fmla="*/ 15 h 85"/>
              <a:gd name="T32" fmla="*/ 50 w 85"/>
              <a:gd name="T33" fmla="*/ 4 h 85"/>
              <a:gd name="T34" fmla="*/ 50 w 85"/>
              <a:gd name="T35" fmla="*/ 4 h 85"/>
              <a:gd name="T36" fmla="*/ 39 w 85"/>
              <a:gd name="T37" fmla="*/ 0 h 85"/>
              <a:gd name="T38" fmla="*/ 19 w 85"/>
              <a:gd name="T39" fmla="*/ 42 h 85"/>
              <a:gd name="T40" fmla="*/ 19 w 85"/>
              <a:gd name="T41" fmla="*/ 42 h 85"/>
              <a:gd name="T42" fmla="*/ 15 w 85"/>
              <a:gd name="T43" fmla="*/ 15 h 85"/>
              <a:gd name="T44" fmla="*/ 27 w 85"/>
              <a:gd name="T45" fmla="*/ 11 h 85"/>
              <a:gd name="T46" fmla="*/ 15 w 85"/>
              <a:gd name="T47" fmla="*/ 0 h 85"/>
              <a:gd name="T48" fmla="*/ 7 w 85"/>
              <a:gd name="T49" fmla="*/ 11 h 85"/>
              <a:gd name="T50" fmla="*/ 15 w 85"/>
              <a:gd name="T51" fmla="*/ 15 h 85"/>
              <a:gd name="T52" fmla="*/ 0 w 85"/>
              <a:gd name="T53" fmla="*/ 35 h 85"/>
              <a:gd name="T54" fmla="*/ 15 w 85"/>
              <a:gd name="T55" fmla="*/ 42 h 85"/>
              <a:gd name="T56" fmla="*/ 23 w 85"/>
              <a:gd name="T57" fmla="*/ 31 h 85"/>
              <a:gd name="T58" fmla="*/ 0 w 85"/>
              <a:gd name="T59" fmla="*/ 31 h 85"/>
              <a:gd name="T60" fmla="*/ 0 w 85"/>
              <a:gd name="T61" fmla="*/ 35 h 85"/>
              <a:gd name="T62" fmla="*/ 0 w 85"/>
              <a:gd name="T63" fmla="*/ 35 h 85"/>
              <a:gd name="T64" fmla="*/ 54 w 85"/>
              <a:gd name="T65" fmla="*/ 31 h 85"/>
              <a:gd name="T66" fmla="*/ 42 w 85"/>
              <a:gd name="T67" fmla="*/ 23 h 85"/>
              <a:gd name="T68" fmla="*/ 54 w 85"/>
              <a:gd name="T69" fmla="*/ 23 h 85"/>
              <a:gd name="T70" fmla="*/ 54 w 85"/>
              <a:gd name="T71" fmla="*/ 50 h 85"/>
              <a:gd name="T72" fmla="*/ 42 w 85"/>
              <a:gd name="T73" fmla="*/ 42 h 85"/>
              <a:gd name="T74" fmla="*/ 54 w 85"/>
              <a:gd name="T75" fmla="*/ 42 h 85"/>
              <a:gd name="T76" fmla="*/ 0 w 85"/>
              <a:gd name="T77" fmla="*/ 73 h 85"/>
              <a:gd name="T78" fmla="*/ 11 w 85"/>
              <a:gd name="T79" fmla="*/ 85 h 85"/>
              <a:gd name="T80" fmla="*/ 19 w 85"/>
              <a:gd name="T81" fmla="*/ 66 h 85"/>
              <a:gd name="T82" fmla="*/ 15 w 85"/>
              <a:gd name="T83" fmla="*/ 46 h 85"/>
              <a:gd name="T84" fmla="*/ 7 w 85"/>
              <a:gd name="T85" fmla="*/ 62 h 85"/>
              <a:gd name="T86" fmla="*/ 0 w 85"/>
              <a:gd name="T87" fmla="*/ 73 h 85"/>
              <a:gd name="T88" fmla="*/ 42 w 85"/>
              <a:gd name="T89" fmla="*/ 58 h 85"/>
              <a:gd name="T90" fmla="*/ 54 w 85"/>
              <a:gd name="T91" fmla="*/ 70 h 85"/>
              <a:gd name="T92" fmla="*/ 42 w 85"/>
              <a:gd name="T93" fmla="*/ 58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" h="85">
                <a:moveTo>
                  <a:pt x="19" y="42"/>
                </a:moveTo>
                <a:lnTo>
                  <a:pt x="27" y="46"/>
                </a:lnTo>
                <a:lnTo>
                  <a:pt x="27" y="46"/>
                </a:lnTo>
                <a:lnTo>
                  <a:pt x="31" y="42"/>
                </a:lnTo>
                <a:lnTo>
                  <a:pt x="31" y="42"/>
                </a:lnTo>
                <a:lnTo>
                  <a:pt x="31" y="38"/>
                </a:lnTo>
                <a:lnTo>
                  <a:pt x="31" y="85"/>
                </a:lnTo>
                <a:lnTo>
                  <a:pt x="42" y="85"/>
                </a:lnTo>
                <a:lnTo>
                  <a:pt x="42" y="77"/>
                </a:lnTo>
                <a:lnTo>
                  <a:pt x="85" y="77"/>
                </a:lnTo>
                <a:lnTo>
                  <a:pt x="85" y="70"/>
                </a:lnTo>
                <a:lnTo>
                  <a:pt x="66" y="70"/>
                </a:lnTo>
                <a:lnTo>
                  <a:pt x="66" y="58"/>
                </a:lnTo>
                <a:lnTo>
                  <a:pt x="81" y="58"/>
                </a:lnTo>
                <a:lnTo>
                  <a:pt x="81" y="50"/>
                </a:lnTo>
                <a:lnTo>
                  <a:pt x="66" y="50"/>
                </a:lnTo>
                <a:lnTo>
                  <a:pt x="66" y="42"/>
                </a:lnTo>
                <a:lnTo>
                  <a:pt x="81" y="42"/>
                </a:lnTo>
                <a:lnTo>
                  <a:pt x="81" y="31"/>
                </a:lnTo>
                <a:lnTo>
                  <a:pt x="66" y="31"/>
                </a:lnTo>
                <a:lnTo>
                  <a:pt x="66" y="23"/>
                </a:lnTo>
                <a:lnTo>
                  <a:pt x="85" y="23"/>
                </a:lnTo>
                <a:lnTo>
                  <a:pt x="85" y="15"/>
                </a:lnTo>
                <a:lnTo>
                  <a:pt x="62" y="15"/>
                </a:lnTo>
                <a:lnTo>
                  <a:pt x="70" y="11"/>
                </a:lnTo>
                <a:lnTo>
                  <a:pt x="70" y="11"/>
                </a:lnTo>
                <a:lnTo>
                  <a:pt x="66" y="0"/>
                </a:lnTo>
                <a:lnTo>
                  <a:pt x="66" y="0"/>
                </a:lnTo>
                <a:lnTo>
                  <a:pt x="54" y="4"/>
                </a:lnTo>
                <a:lnTo>
                  <a:pt x="54" y="4"/>
                </a:lnTo>
                <a:lnTo>
                  <a:pt x="58" y="15"/>
                </a:lnTo>
                <a:lnTo>
                  <a:pt x="46" y="15"/>
                </a:lnTo>
                <a:lnTo>
                  <a:pt x="46" y="15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39" y="0"/>
                </a:lnTo>
                <a:lnTo>
                  <a:pt x="39" y="0"/>
                </a:lnTo>
                <a:lnTo>
                  <a:pt x="31" y="19"/>
                </a:lnTo>
                <a:lnTo>
                  <a:pt x="19" y="42"/>
                </a:lnTo>
                <a:lnTo>
                  <a:pt x="19" y="42"/>
                </a:lnTo>
                <a:lnTo>
                  <a:pt x="19" y="42"/>
                </a:lnTo>
                <a:close/>
                <a:moveTo>
                  <a:pt x="15" y="15"/>
                </a:moveTo>
                <a:lnTo>
                  <a:pt x="15" y="15"/>
                </a:lnTo>
                <a:lnTo>
                  <a:pt x="19" y="19"/>
                </a:lnTo>
                <a:lnTo>
                  <a:pt x="27" y="11"/>
                </a:lnTo>
                <a:lnTo>
                  <a:pt x="27" y="11"/>
                </a:lnTo>
                <a:lnTo>
                  <a:pt x="15" y="0"/>
                </a:lnTo>
                <a:lnTo>
                  <a:pt x="7" y="11"/>
                </a:lnTo>
                <a:lnTo>
                  <a:pt x="7" y="11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close/>
                <a:moveTo>
                  <a:pt x="0" y="35"/>
                </a:moveTo>
                <a:lnTo>
                  <a:pt x="0" y="35"/>
                </a:lnTo>
                <a:lnTo>
                  <a:pt x="15" y="42"/>
                </a:lnTo>
                <a:lnTo>
                  <a:pt x="23" y="31"/>
                </a:lnTo>
                <a:lnTo>
                  <a:pt x="23" y="31"/>
                </a:lnTo>
                <a:lnTo>
                  <a:pt x="7" y="23"/>
                </a:lnTo>
                <a:lnTo>
                  <a:pt x="0" y="31"/>
                </a:lnTo>
                <a:lnTo>
                  <a:pt x="0" y="31"/>
                </a:lnTo>
                <a:lnTo>
                  <a:pt x="0" y="35"/>
                </a:lnTo>
                <a:lnTo>
                  <a:pt x="0" y="35"/>
                </a:lnTo>
                <a:lnTo>
                  <a:pt x="0" y="35"/>
                </a:lnTo>
                <a:close/>
                <a:moveTo>
                  <a:pt x="54" y="23"/>
                </a:moveTo>
                <a:lnTo>
                  <a:pt x="54" y="31"/>
                </a:lnTo>
                <a:lnTo>
                  <a:pt x="42" y="31"/>
                </a:lnTo>
                <a:lnTo>
                  <a:pt x="42" y="23"/>
                </a:lnTo>
                <a:lnTo>
                  <a:pt x="54" y="23"/>
                </a:lnTo>
                <a:lnTo>
                  <a:pt x="54" y="23"/>
                </a:lnTo>
                <a:close/>
                <a:moveTo>
                  <a:pt x="54" y="42"/>
                </a:moveTo>
                <a:lnTo>
                  <a:pt x="54" y="50"/>
                </a:lnTo>
                <a:lnTo>
                  <a:pt x="42" y="50"/>
                </a:lnTo>
                <a:lnTo>
                  <a:pt x="42" y="42"/>
                </a:lnTo>
                <a:lnTo>
                  <a:pt x="54" y="42"/>
                </a:lnTo>
                <a:lnTo>
                  <a:pt x="54" y="42"/>
                </a:lnTo>
                <a:close/>
                <a:moveTo>
                  <a:pt x="0" y="73"/>
                </a:moveTo>
                <a:lnTo>
                  <a:pt x="0" y="73"/>
                </a:lnTo>
                <a:lnTo>
                  <a:pt x="11" y="85"/>
                </a:lnTo>
                <a:lnTo>
                  <a:pt x="11" y="85"/>
                </a:lnTo>
                <a:lnTo>
                  <a:pt x="19" y="66"/>
                </a:lnTo>
                <a:lnTo>
                  <a:pt x="19" y="66"/>
                </a:lnTo>
                <a:lnTo>
                  <a:pt x="23" y="50"/>
                </a:lnTo>
                <a:lnTo>
                  <a:pt x="15" y="46"/>
                </a:lnTo>
                <a:lnTo>
                  <a:pt x="15" y="46"/>
                </a:lnTo>
                <a:lnTo>
                  <a:pt x="7" y="62"/>
                </a:lnTo>
                <a:lnTo>
                  <a:pt x="0" y="73"/>
                </a:lnTo>
                <a:lnTo>
                  <a:pt x="0" y="73"/>
                </a:lnTo>
                <a:lnTo>
                  <a:pt x="0" y="73"/>
                </a:lnTo>
                <a:close/>
                <a:moveTo>
                  <a:pt x="42" y="58"/>
                </a:moveTo>
                <a:lnTo>
                  <a:pt x="54" y="58"/>
                </a:lnTo>
                <a:lnTo>
                  <a:pt x="54" y="70"/>
                </a:lnTo>
                <a:lnTo>
                  <a:pt x="42" y="70"/>
                </a:lnTo>
                <a:lnTo>
                  <a:pt x="42" y="58"/>
                </a:lnTo>
                <a:lnTo>
                  <a:pt x="42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" name="Freeform 112"/>
          <p:cNvSpPr>
            <a:spLocks noEditPoints="1"/>
          </p:cNvSpPr>
          <p:nvPr/>
        </p:nvSpPr>
        <p:spPr bwMode="auto">
          <a:xfrm>
            <a:off x="8342723" y="973420"/>
            <a:ext cx="134938" cy="128588"/>
          </a:xfrm>
          <a:custGeom>
            <a:avLst/>
            <a:gdLst>
              <a:gd name="T0" fmla="*/ 58 w 85"/>
              <a:gd name="T1" fmla="*/ 4 h 81"/>
              <a:gd name="T2" fmla="*/ 58 w 85"/>
              <a:gd name="T3" fmla="*/ 4 h 81"/>
              <a:gd name="T4" fmla="*/ 58 w 85"/>
              <a:gd name="T5" fmla="*/ 0 h 81"/>
              <a:gd name="T6" fmla="*/ 58 w 85"/>
              <a:gd name="T7" fmla="*/ 0 h 81"/>
              <a:gd name="T8" fmla="*/ 43 w 85"/>
              <a:gd name="T9" fmla="*/ 0 h 81"/>
              <a:gd name="T10" fmla="*/ 43 w 85"/>
              <a:gd name="T11" fmla="*/ 73 h 81"/>
              <a:gd name="T12" fmla="*/ 43 w 85"/>
              <a:gd name="T13" fmla="*/ 73 h 81"/>
              <a:gd name="T14" fmla="*/ 47 w 85"/>
              <a:gd name="T15" fmla="*/ 81 h 81"/>
              <a:gd name="T16" fmla="*/ 54 w 85"/>
              <a:gd name="T17" fmla="*/ 81 h 81"/>
              <a:gd name="T18" fmla="*/ 70 w 85"/>
              <a:gd name="T19" fmla="*/ 81 h 81"/>
              <a:gd name="T20" fmla="*/ 70 w 85"/>
              <a:gd name="T21" fmla="*/ 81 h 81"/>
              <a:gd name="T22" fmla="*/ 78 w 85"/>
              <a:gd name="T23" fmla="*/ 81 h 81"/>
              <a:gd name="T24" fmla="*/ 81 w 85"/>
              <a:gd name="T25" fmla="*/ 77 h 81"/>
              <a:gd name="T26" fmla="*/ 85 w 85"/>
              <a:gd name="T27" fmla="*/ 66 h 81"/>
              <a:gd name="T28" fmla="*/ 85 w 85"/>
              <a:gd name="T29" fmla="*/ 66 h 81"/>
              <a:gd name="T30" fmla="*/ 74 w 85"/>
              <a:gd name="T31" fmla="*/ 58 h 81"/>
              <a:gd name="T32" fmla="*/ 74 w 85"/>
              <a:gd name="T33" fmla="*/ 58 h 81"/>
              <a:gd name="T34" fmla="*/ 70 w 85"/>
              <a:gd name="T35" fmla="*/ 70 h 81"/>
              <a:gd name="T36" fmla="*/ 70 w 85"/>
              <a:gd name="T37" fmla="*/ 70 h 81"/>
              <a:gd name="T38" fmla="*/ 58 w 85"/>
              <a:gd name="T39" fmla="*/ 70 h 81"/>
              <a:gd name="T40" fmla="*/ 58 w 85"/>
              <a:gd name="T41" fmla="*/ 70 h 81"/>
              <a:gd name="T42" fmla="*/ 58 w 85"/>
              <a:gd name="T43" fmla="*/ 70 h 81"/>
              <a:gd name="T44" fmla="*/ 54 w 85"/>
              <a:gd name="T45" fmla="*/ 70 h 81"/>
              <a:gd name="T46" fmla="*/ 54 w 85"/>
              <a:gd name="T47" fmla="*/ 42 h 81"/>
              <a:gd name="T48" fmla="*/ 54 w 85"/>
              <a:gd name="T49" fmla="*/ 42 h 81"/>
              <a:gd name="T50" fmla="*/ 81 w 85"/>
              <a:gd name="T51" fmla="*/ 27 h 81"/>
              <a:gd name="T52" fmla="*/ 81 w 85"/>
              <a:gd name="T53" fmla="*/ 27 h 81"/>
              <a:gd name="T54" fmla="*/ 81 w 85"/>
              <a:gd name="T55" fmla="*/ 27 h 81"/>
              <a:gd name="T56" fmla="*/ 81 w 85"/>
              <a:gd name="T57" fmla="*/ 27 h 81"/>
              <a:gd name="T58" fmla="*/ 74 w 85"/>
              <a:gd name="T59" fmla="*/ 15 h 81"/>
              <a:gd name="T60" fmla="*/ 74 w 85"/>
              <a:gd name="T61" fmla="*/ 15 h 81"/>
              <a:gd name="T62" fmla="*/ 54 w 85"/>
              <a:gd name="T63" fmla="*/ 31 h 81"/>
              <a:gd name="T64" fmla="*/ 54 w 85"/>
              <a:gd name="T65" fmla="*/ 7 h 81"/>
              <a:gd name="T66" fmla="*/ 54 w 85"/>
              <a:gd name="T67" fmla="*/ 7 h 81"/>
              <a:gd name="T68" fmla="*/ 58 w 85"/>
              <a:gd name="T69" fmla="*/ 4 h 81"/>
              <a:gd name="T70" fmla="*/ 58 w 85"/>
              <a:gd name="T71" fmla="*/ 4 h 81"/>
              <a:gd name="T72" fmla="*/ 58 w 85"/>
              <a:gd name="T73" fmla="*/ 4 h 81"/>
              <a:gd name="T74" fmla="*/ 23 w 85"/>
              <a:gd name="T75" fmla="*/ 35 h 81"/>
              <a:gd name="T76" fmla="*/ 23 w 85"/>
              <a:gd name="T77" fmla="*/ 58 h 81"/>
              <a:gd name="T78" fmla="*/ 23 w 85"/>
              <a:gd name="T79" fmla="*/ 58 h 81"/>
              <a:gd name="T80" fmla="*/ 0 w 85"/>
              <a:gd name="T81" fmla="*/ 66 h 81"/>
              <a:gd name="T82" fmla="*/ 0 w 85"/>
              <a:gd name="T83" fmla="*/ 66 h 81"/>
              <a:gd name="T84" fmla="*/ 4 w 85"/>
              <a:gd name="T85" fmla="*/ 77 h 81"/>
              <a:gd name="T86" fmla="*/ 4 w 85"/>
              <a:gd name="T87" fmla="*/ 77 h 81"/>
              <a:gd name="T88" fmla="*/ 12 w 85"/>
              <a:gd name="T89" fmla="*/ 73 h 81"/>
              <a:gd name="T90" fmla="*/ 12 w 85"/>
              <a:gd name="T91" fmla="*/ 73 h 81"/>
              <a:gd name="T92" fmla="*/ 23 w 85"/>
              <a:gd name="T93" fmla="*/ 70 h 81"/>
              <a:gd name="T94" fmla="*/ 23 w 85"/>
              <a:gd name="T95" fmla="*/ 81 h 81"/>
              <a:gd name="T96" fmla="*/ 35 w 85"/>
              <a:gd name="T97" fmla="*/ 81 h 81"/>
              <a:gd name="T98" fmla="*/ 35 w 85"/>
              <a:gd name="T99" fmla="*/ 11 h 81"/>
              <a:gd name="T100" fmla="*/ 35 w 85"/>
              <a:gd name="T101" fmla="*/ 11 h 81"/>
              <a:gd name="T102" fmla="*/ 39 w 85"/>
              <a:gd name="T103" fmla="*/ 4 h 81"/>
              <a:gd name="T104" fmla="*/ 39 w 85"/>
              <a:gd name="T105" fmla="*/ 4 h 81"/>
              <a:gd name="T106" fmla="*/ 39 w 85"/>
              <a:gd name="T107" fmla="*/ 4 h 81"/>
              <a:gd name="T108" fmla="*/ 39 w 85"/>
              <a:gd name="T109" fmla="*/ 4 h 81"/>
              <a:gd name="T110" fmla="*/ 35 w 85"/>
              <a:gd name="T111" fmla="*/ 0 h 81"/>
              <a:gd name="T112" fmla="*/ 35 w 85"/>
              <a:gd name="T113" fmla="*/ 0 h 81"/>
              <a:gd name="T114" fmla="*/ 23 w 85"/>
              <a:gd name="T115" fmla="*/ 0 h 81"/>
              <a:gd name="T116" fmla="*/ 23 w 85"/>
              <a:gd name="T117" fmla="*/ 27 h 81"/>
              <a:gd name="T118" fmla="*/ 4 w 85"/>
              <a:gd name="T119" fmla="*/ 27 h 81"/>
              <a:gd name="T120" fmla="*/ 4 w 85"/>
              <a:gd name="T121" fmla="*/ 35 h 81"/>
              <a:gd name="T122" fmla="*/ 23 w 85"/>
              <a:gd name="T123" fmla="*/ 35 h 81"/>
              <a:gd name="T124" fmla="*/ 23 w 85"/>
              <a:gd name="T125" fmla="*/ 35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5" h="81">
                <a:moveTo>
                  <a:pt x="58" y="4"/>
                </a:moveTo>
                <a:lnTo>
                  <a:pt x="58" y="4"/>
                </a:lnTo>
                <a:lnTo>
                  <a:pt x="58" y="0"/>
                </a:lnTo>
                <a:lnTo>
                  <a:pt x="58" y="0"/>
                </a:lnTo>
                <a:lnTo>
                  <a:pt x="43" y="0"/>
                </a:lnTo>
                <a:lnTo>
                  <a:pt x="43" y="73"/>
                </a:lnTo>
                <a:lnTo>
                  <a:pt x="43" y="73"/>
                </a:lnTo>
                <a:lnTo>
                  <a:pt x="47" y="81"/>
                </a:lnTo>
                <a:lnTo>
                  <a:pt x="54" y="81"/>
                </a:lnTo>
                <a:lnTo>
                  <a:pt x="70" y="81"/>
                </a:lnTo>
                <a:lnTo>
                  <a:pt x="70" y="81"/>
                </a:lnTo>
                <a:lnTo>
                  <a:pt x="78" y="81"/>
                </a:lnTo>
                <a:lnTo>
                  <a:pt x="81" y="77"/>
                </a:lnTo>
                <a:lnTo>
                  <a:pt x="85" y="66"/>
                </a:lnTo>
                <a:lnTo>
                  <a:pt x="85" y="66"/>
                </a:lnTo>
                <a:lnTo>
                  <a:pt x="74" y="58"/>
                </a:lnTo>
                <a:lnTo>
                  <a:pt x="74" y="58"/>
                </a:lnTo>
                <a:lnTo>
                  <a:pt x="70" y="70"/>
                </a:lnTo>
                <a:lnTo>
                  <a:pt x="70" y="70"/>
                </a:lnTo>
                <a:lnTo>
                  <a:pt x="58" y="70"/>
                </a:lnTo>
                <a:lnTo>
                  <a:pt x="58" y="70"/>
                </a:lnTo>
                <a:lnTo>
                  <a:pt x="58" y="70"/>
                </a:lnTo>
                <a:lnTo>
                  <a:pt x="54" y="70"/>
                </a:lnTo>
                <a:lnTo>
                  <a:pt x="54" y="42"/>
                </a:lnTo>
                <a:lnTo>
                  <a:pt x="54" y="42"/>
                </a:lnTo>
                <a:lnTo>
                  <a:pt x="81" y="27"/>
                </a:lnTo>
                <a:lnTo>
                  <a:pt x="81" y="27"/>
                </a:lnTo>
                <a:lnTo>
                  <a:pt x="81" y="27"/>
                </a:lnTo>
                <a:lnTo>
                  <a:pt x="81" y="27"/>
                </a:lnTo>
                <a:lnTo>
                  <a:pt x="74" y="15"/>
                </a:lnTo>
                <a:lnTo>
                  <a:pt x="74" y="15"/>
                </a:lnTo>
                <a:lnTo>
                  <a:pt x="54" y="31"/>
                </a:lnTo>
                <a:lnTo>
                  <a:pt x="54" y="7"/>
                </a:lnTo>
                <a:lnTo>
                  <a:pt x="54" y="7"/>
                </a:lnTo>
                <a:lnTo>
                  <a:pt x="58" y="4"/>
                </a:lnTo>
                <a:lnTo>
                  <a:pt x="58" y="4"/>
                </a:lnTo>
                <a:lnTo>
                  <a:pt x="58" y="4"/>
                </a:lnTo>
                <a:close/>
                <a:moveTo>
                  <a:pt x="23" y="35"/>
                </a:moveTo>
                <a:lnTo>
                  <a:pt x="23" y="58"/>
                </a:lnTo>
                <a:lnTo>
                  <a:pt x="23" y="58"/>
                </a:lnTo>
                <a:lnTo>
                  <a:pt x="0" y="66"/>
                </a:lnTo>
                <a:lnTo>
                  <a:pt x="0" y="66"/>
                </a:lnTo>
                <a:lnTo>
                  <a:pt x="4" y="77"/>
                </a:lnTo>
                <a:lnTo>
                  <a:pt x="4" y="77"/>
                </a:lnTo>
                <a:lnTo>
                  <a:pt x="12" y="73"/>
                </a:lnTo>
                <a:lnTo>
                  <a:pt x="12" y="73"/>
                </a:lnTo>
                <a:lnTo>
                  <a:pt x="23" y="70"/>
                </a:lnTo>
                <a:lnTo>
                  <a:pt x="23" y="81"/>
                </a:lnTo>
                <a:lnTo>
                  <a:pt x="35" y="81"/>
                </a:lnTo>
                <a:lnTo>
                  <a:pt x="35" y="11"/>
                </a:lnTo>
                <a:lnTo>
                  <a:pt x="35" y="11"/>
                </a:lnTo>
                <a:lnTo>
                  <a:pt x="39" y="4"/>
                </a:lnTo>
                <a:lnTo>
                  <a:pt x="39" y="4"/>
                </a:lnTo>
                <a:lnTo>
                  <a:pt x="39" y="4"/>
                </a:lnTo>
                <a:lnTo>
                  <a:pt x="39" y="4"/>
                </a:lnTo>
                <a:lnTo>
                  <a:pt x="35" y="0"/>
                </a:lnTo>
                <a:lnTo>
                  <a:pt x="35" y="0"/>
                </a:lnTo>
                <a:lnTo>
                  <a:pt x="23" y="0"/>
                </a:lnTo>
                <a:lnTo>
                  <a:pt x="23" y="27"/>
                </a:lnTo>
                <a:lnTo>
                  <a:pt x="4" y="27"/>
                </a:lnTo>
                <a:lnTo>
                  <a:pt x="4" y="35"/>
                </a:lnTo>
                <a:lnTo>
                  <a:pt x="23" y="35"/>
                </a:lnTo>
                <a:lnTo>
                  <a:pt x="23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9" name="Freeform 113"/>
          <p:cNvSpPr>
            <a:spLocks/>
          </p:cNvSpPr>
          <p:nvPr/>
        </p:nvSpPr>
        <p:spPr bwMode="auto">
          <a:xfrm>
            <a:off x="8496711" y="973420"/>
            <a:ext cx="130175" cy="134938"/>
          </a:xfrm>
          <a:custGeom>
            <a:avLst/>
            <a:gdLst>
              <a:gd name="T0" fmla="*/ 47 w 82"/>
              <a:gd name="T1" fmla="*/ 11 h 85"/>
              <a:gd name="T2" fmla="*/ 47 w 82"/>
              <a:gd name="T3" fmla="*/ 11 h 85"/>
              <a:gd name="T4" fmla="*/ 47 w 82"/>
              <a:gd name="T5" fmla="*/ 7 h 85"/>
              <a:gd name="T6" fmla="*/ 47 w 82"/>
              <a:gd name="T7" fmla="*/ 7 h 85"/>
              <a:gd name="T8" fmla="*/ 43 w 82"/>
              <a:gd name="T9" fmla="*/ 0 h 85"/>
              <a:gd name="T10" fmla="*/ 43 w 82"/>
              <a:gd name="T11" fmla="*/ 0 h 85"/>
              <a:gd name="T12" fmla="*/ 39 w 82"/>
              <a:gd name="T13" fmla="*/ 0 h 85"/>
              <a:gd name="T14" fmla="*/ 39 w 82"/>
              <a:gd name="T15" fmla="*/ 0 h 85"/>
              <a:gd name="T16" fmla="*/ 31 w 82"/>
              <a:gd name="T17" fmla="*/ 4 h 85"/>
              <a:gd name="T18" fmla="*/ 31 w 82"/>
              <a:gd name="T19" fmla="*/ 4 h 85"/>
              <a:gd name="T20" fmla="*/ 35 w 82"/>
              <a:gd name="T21" fmla="*/ 11 h 85"/>
              <a:gd name="T22" fmla="*/ 0 w 82"/>
              <a:gd name="T23" fmla="*/ 11 h 85"/>
              <a:gd name="T24" fmla="*/ 0 w 82"/>
              <a:gd name="T25" fmla="*/ 23 h 85"/>
              <a:gd name="T26" fmla="*/ 35 w 82"/>
              <a:gd name="T27" fmla="*/ 23 h 85"/>
              <a:gd name="T28" fmla="*/ 35 w 82"/>
              <a:gd name="T29" fmla="*/ 35 h 85"/>
              <a:gd name="T30" fmla="*/ 8 w 82"/>
              <a:gd name="T31" fmla="*/ 35 h 85"/>
              <a:gd name="T32" fmla="*/ 8 w 82"/>
              <a:gd name="T33" fmla="*/ 73 h 85"/>
              <a:gd name="T34" fmla="*/ 19 w 82"/>
              <a:gd name="T35" fmla="*/ 73 h 85"/>
              <a:gd name="T36" fmla="*/ 19 w 82"/>
              <a:gd name="T37" fmla="*/ 42 h 85"/>
              <a:gd name="T38" fmla="*/ 35 w 82"/>
              <a:gd name="T39" fmla="*/ 42 h 85"/>
              <a:gd name="T40" fmla="*/ 35 w 82"/>
              <a:gd name="T41" fmla="*/ 85 h 85"/>
              <a:gd name="T42" fmla="*/ 47 w 82"/>
              <a:gd name="T43" fmla="*/ 85 h 85"/>
              <a:gd name="T44" fmla="*/ 47 w 82"/>
              <a:gd name="T45" fmla="*/ 42 h 85"/>
              <a:gd name="T46" fmla="*/ 58 w 82"/>
              <a:gd name="T47" fmla="*/ 42 h 85"/>
              <a:gd name="T48" fmla="*/ 58 w 82"/>
              <a:gd name="T49" fmla="*/ 62 h 85"/>
              <a:gd name="T50" fmla="*/ 58 w 82"/>
              <a:gd name="T51" fmla="*/ 62 h 85"/>
              <a:gd name="T52" fmla="*/ 54 w 82"/>
              <a:gd name="T53" fmla="*/ 66 h 85"/>
              <a:gd name="T54" fmla="*/ 47 w 82"/>
              <a:gd name="T55" fmla="*/ 66 h 85"/>
              <a:gd name="T56" fmla="*/ 47 w 82"/>
              <a:gd name="T57" fmla="*/ 66 h 85"/>
              <a:gd name="T58" fmla="*/ 51 w 82"/>
              <a:gd name="T59" fmla="*/ 77 h 85"/>
              <a:gd name="T60" fmla="*/ 51 w 82"/>
              <a:gd name="T61" fmla="*/ 77 h 85"/>
              <a:gd name="T62" fmla="*/ 66 w 82"/>
              <a:gd name="T63" fmla="*/ 73 h 85"/>
              <a:gd name="T64" fmla="*/ 70 w 82"/>
              <a:gd name="T65" fmla="*/ 73 h 85"/>
              <a:gd name="T66" fmla="*/ 70 w 82"/>
              <a:gd name="T67" fmla="*/ 70 h 85"/>
              <a:gd name="T68" fmla="*/ 70 w 82"/>
              <a:gd name="T69" fmla="*/ 35 h 85"/>
              <a:gd name="T70" fmla="*/ 47 w 82"/>
              <a:gd name="T71" fmla="*/ 35 h 85"/>
              <a:gd name="T72" fmla="*/ 47 w 82"/>
              <a:gd name="T73" fmla="*/ 23 h 85"/>
              <a:gd name="T74" fmla="*/ 82 w 82"/>
              <a:gd name="T75" fmla="*/ 23 h 85"/>
              <a:gd name="T76" fmla="*/ 82 w 82"/>
              <a:gd name="T77" fmla="*/ 11 h 85"/>
              <a:gd name="T78" fmla="*/ 39 w 82"/>
              <a:gd name="T79" fmla="*/ 11 h 85"/>
              <a:gd name="T80" fmla="*/ 39 w 82"/>
              <a:gd name="T81" fmla="*/ 11 h 85"/>
              <a:gd name="T82" fmla="*/ 47 w 82"/>
              <a:gd name="T83" fmla="*/ 11 h 85"/>
              <a:gd name="T84" fmla="*/ 47 w 82"/>
              <a:gd name="T85" fmla="*/ 11 h 85"/>
              <a:gd name="T86" fmla="*/ 47 w 82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5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3" y="0"/>
                </a:lnTo>
                <a:lnTo>
                  <a:pt x="43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1"/>
                </a:lnTo>
                <a:lnTo>
                  <a:pt x="0" y="11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8" y="35"/>
                </a:lnTo>
                <a:lnTo>
                  <a:pt x="8" y="73"/>
                </a:lnTo>
                <a:lnTo>
                  <a:pt x="19" y="73"/>
                </a:lnTo>
                <a:lnTo>
                  <a:pt x="19" y="42"/>
                </a:lnTo>
                <a:lnTo>
                  <a:pt x="35" y="42"/>
                </a:lnTo>
                <a:lnTo>
                  <a:pt x="35" y="85"/>
                </a:lnTo>
                <a:lnTo>
                  <a:pt x="47" y="85"/>
                </a:lnTo>
                <a:lnTo>
                  <a:pt x="47" y="42"/>
                </a:lnTo>
                <a:lnTo>
                  <a:pt x="58" y="42"/>
                </a:lnTo>
                <a:lnTo>
                  <a:pt x="58" y="62"/>
                </a:lnTo>
                <a:lnTo>
                  <a:pt x="58" y="62"/>
                </a:lnTo>
                <a:lnTo>
                  <a:pt x="54" y="66"/>
                </a:lnTo>
                <a:lnTo>
                  <a:pt x="47" y="66"/>
                </a:lnTo>
                <a:lnTo>
                  <a:pt x="47" y="66"/>
                </a:lnTo>
                <a:lnTo>
                  <a:pt x="51" y="77"/>
                </a:lnTo>
                <a:lnTo>
                  <a:pt x="51" y="77"/>
                </a:lnTo>
                <a:lnTo>
                  <a:pt x="66" y="73"/>
                </a:lnTo>
                <a:lnTo>
                  <a:pt x="70" y="73"/>
                </a:lnTo>
                <a:lnTo>
                  <a:pt x="70" y="70"/>
                </a:lnTo>
                <a:lnTo>
                  <a:pt x="70" y="35"/>
                </a:lnTo>
                <a:lnTo>
                  <a:pt x="47" y="35"/>
                </a:lnTo>
                <a:lnTo>
                  <a:pt x="47" y="23"/>
                </a:lnTo>
                <a:lnTo>
                  <a:pt x="82" y="23"/>
                </a:lnTo>
                <a:lnTo>
                  <a:pt x="82" y="11"/>
                </a:lnTo>
                <a:lnTo>
                  <a:pt x="39" y="11"/>
                </a:lnTo>
                <a:lnTo>
                  <a:pt x="39" y="11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" name="Freeform 114"/>
          <p:cNvSpPr>
            <a:spLocks noEditPoints="1"/>
          </p:cNvSpPr>
          <p:nvPr/>
        </p:nvSpPr>
        <p:spPr bwMode="auto">
          <a:xfrm>
            <a:off x="7331486" y="967070"/>
            <a:ext cx="128588" cy="128588"/>
          </a:xfrm>
          <a:custGeom>
            <a:avLst/>
            <a:gdLst>
              <a:gd name="T0" fmla="*/ 78 w 81"/>
              <a:gd name="T1" fmla="*/ 15 h 81"/>
              <a:gd name="T2" fmla="*/ 46 w 81"/>
              <a:gd name="T3" fmla="*/ 4 h 81"/>
              <a:gd name="T4" fmla="*/ 46 w 81"/>
              <a:gd name="T5" fmla="*/ 4 h 81"/>
              <a:gd name="T6" fmla="*/ 46 w 81"/>
              <a:gd name="T7" fmla="*/ 0 h 81"/>
              <a:gd name="T8" fmla="*/ 31 w 81"/>
              <a:gd name="T9" fmla="*/ 0 h 81"/>
              <a:gd name="T10" fmla="*/ 31 w 81"/>
              <a:gd name="T11" fmla="*/ 4 h 81"/>
              <a:gd name="T12" fmla="*/ 35 w 81"/>
              <a:gd name="T13" fmla="*/ 4 h 81"/>
              <a:gd name="T14" fmla="*/ 0 w 81"/>
              <a:gd name="T15" fmla="*/ 15 h 81"/>
              <a:gd name="T16" fmla="*/ 66 w 81"/>
              <a:gd name="T17" fmla="*/ 35 h 81"/>
              <a:gd name="T18" fmla="*/ 11 w 81"/>
              <a:gd name="T19" fmla="*/ 15 h 81"/>
              <a:gd name="T20" fmla="*/ 66 w 81"/>
              <a:gd name="T21" fmla="*/ 35 h 81"/>
              <a:gd name="T22" fmla="*/ 23 w 81"/>
              <a:gd name="T23" fmla="*/ 23 h 81"/>
              <a:gd name="T24" fmla="*/ 54 w 81"/>
              <a:gd name="T25" fmla="*/ 27 h 81"/>
              <a:gd name="T26" fmla="*/ 23 w 81"/>
              <a:gd name="T27" fmla="*/ 23 h 81"/>
              <a:gd name="T28" fmla="*/ 31 w 81"/>
              <a:gd name="T29" fmla="*/ 58 h 81"/>
              <a:gd name="T30" fmla="*/ 0 w 81"/>
              <a:gd name="T31" fmla="*/ 62 h 81"/>
              <a:gd name="T32" fmla="*/ 31 w 81"/>
              <a:gd name="T33" fmla="*/ 70 h 81"/>
              <a:gd name="T34" fmla="*/ 31 w 81"/>
              <a:gd name="T35" fmla="*/ 74 h 81"/>
              <a:gd name="T36" fmla="*/ 39 w 81"/>
              <a:gd name="T37" fmla="*/ 81 h 81"/>
              <a:gd name="T38" fmla="*/ 66 w 81"/>
              <a:gd name="T39" fmla="*/ 81 h 81"/>
              <a:gd name="T40" fmla="*/ 78 w 81"/>
              <a:gd name="T41" fmla="*/ 74 h 81"/>
              <a:gd name="T42" fmla="*/ 62 w 81"/>
              <a:gd name="T43" fmla="*/ 70 h 81"/>
              <a:gd name="T44" fmla="*/ 62 w 81"/>
              <a:gd name="T45" fmla="*/ 74 h 81"/>
              <a:gd name="T46" fmla="*/ 46 w 81"/>
              <a:gd name="T47" fmla="*/ 74 h 81"/>
              <a:gd name="T48" fmla="*/ 43 w 81"/>
              <a:gd name="T49" fmla="*/ 74 h 81"/>
              <a:gd name="T50" fmla="*/ 43 w 81"/>
              <a:gd name="T51" fmla="*/ 70 h 81"/>
              <a:gd name="T52" fmla="*/ 78 w 81"/>
              <a:gd name="T53" fmla="*/ 58 h 81"/>
              <a:gd name="T54" fmla="*/ 43 w 81"/>
              <a:gd name="T55" fmla="*/ 54 h 81"/>
              <a:gd name="T56" fmla="*/ 58 w 81"/>
              <a:gd name="T57" fmla="*/ 54 h 81"/>
              <a:gd name="T58" fmla="*/ 66 w 81"/>
              <a:gd name="T59" fmla="*/ 54 h 81"/>
              <a:gd name="T60" fmla="*/ 62 w 81"/>
              <a:gd name="T61" fmla="*/ 50 h 81"/>
              <a:gd name="T62" fmla="*/ 70 w 81"/>
              <a:gd name="T63" fmla="*/ 46 h 81"/>
              <a:gd name="T64" fmla="*/ 81 w 81"/>
              <a:gd name="T65" fmla="*/ 50 h 81"/>
              <a:gd name="T66" fmla="*/ 0 w 81"/>
              <a:gd name="T67" fmla="*/ 39 h 81"/>
              <a:gd name="T68" fmla="*/ 11 w 81"/>
              <a:gd name="T69" fmla="*/ 50 h 81"/>
              <a:gd name="T70" fmla="*/ 11 w 81"/>
              <a:gd name="T71" fmla="*/ 58 h 81"/>
              <a:gd name="T72" fmla="*/ 31 w 81"/>
              <a:gd name="T73" fmla="*/ 58 h 81"/>
              <a:gd name="T74" fmla="*/ 31 w 81"/>
              <a:gd name="T75" fmla="*/ 58 h 81"/>
              <a:gd name="T76" fmla="*/ 11 w 81"/>
              <a:gd name="T77" fmla="*/ 46 h 81"/>
              <a:gd name="T78" fmla="*/ 58 w 81"/>
              <a:gd name="T79" fmla="*/ 46 h 81"/>
              <a:gd name="T80" fmla="*/ 11 w 81"/>
              <a:gd name="T81" fmla="*/ 5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1" h="81">
                <a:moveTo>
                  <a:pt x="0" y="15"/>
                </a:moveTo>
                <a:lnTo>
                  <a:pt x="78" y="15"/>
                </a:lnTo>
                <a:lnTo>
                  <a:pt x="78" y="4"/>
                </a:lnTo>
                <a:lnTo>
                  <a:pt x="46" y="4"/>
                </a:lnTo>
                <a:lnTo>
                  <a:pt x="46" y="4"/>
                </a:lnTo>
                <a:lnTo>
                  <a:pt x="46" y="4"/>
                </a:lnTo>
                <a:lnTo>
                  <a:pt x="46" y="4"/>
                </a:lnTo>
                <a:lnTo>
                  <a:pt x="46" y="0"/>
                </a:lnTo>
                <a:lnTo>
                  <a:pt x="46" y="0"/>
                </a:lnTo>
                <a:lnTo>
                  <a:pt x="31" y="0"/>
                </a:lnTo>
                <a:lnTo>
                  <a:pt x="31" y="0"/>
                </a:lnTo>
                <a:lnTo>
                  <a:pt x="31" y="4"/>
                </a:lnTo>
                <a:lnTo>
                  <a:pt x="31" y="4"/>
                </a:lnTo>
                <a:lnTo>
                  <a:pt x="35" y="4"/>
                </a:lnTo>
                <a:lnTo>
                  <a:pt x="0" y="4"/>
                </a:lnTo>
                <a:lnTo>
                  <a:pt x="0" y="15"/>
                </a:lnTo>
                <a:lnTo>
                  <a:pt x="0" y="15"/>
                </a:lnTo>
                <a:close/>
                <a:moveTo>
                  <a:pt x="66" y="35"/>
                </a:moveTo>
                <a:lnTo>
                  <a:pt x="66" y="15"/>
                </a:lnTo>
                <a:lnTo>
                  <a:pt x="11" y="15"/>
                </a:lnTo>
                <a:lnTo>
                  <a:pt x="11" y="35"/>
                </a:lnTo>
                <a:lnTo>
                  <a:pt x="66" y="35"/>
                </a:lnTo>
                <a:lnTo>
                  <a:pt x="66" y="35"/>
                </a:lnTo>
                <a:close/>
                <a:moveTo>
                  <a:pt x="23" y="23"/>
                </a:moveTo>
                <a:lnTo>
                  <a:pt x="54" y="23"/>
                </a:lnTo>
                <a:lnTo>
                  <a:pt x="54" y="27"/>
                </a:lnTo>
                <a:lnTo>
                  <a:pt x="23" y="27"/>
                </a:lnTo>
                <a:lnTo>
                  <a:pt x="23" y="23"/>
                </a:lnTo>
                <a:lnTo>
                  <a:pt x="23" y="23"/>
                </a:lnTo>
                <a:close/>
                <a:moveTo>
                  <a:pt x="31" y="58"/>
                </a:moveTo>
                <a:lnTo>
                  <a:pt x="31" y="62"/>
                </a:lnTo>
                <a:lnTo>
                  <a:pt x="0" y="62"/>
                </a:lnTo>
                <a:lnTo>
                  <a:pt x="0" y="70"/>
                </a:lnTo>
                <a:lnTo>
                  <a:pt x="31" y="70"/>
                </a:lnTo>
                <a:lnTo>
                  <a:pt x="31" y="74"/>
                </a:lnTo>
                <a:lnTo>
                  <a:pt x="31" y="74"/>
                </a:lnTo>
                <a:lnTo>
                  <a:pt x="31" y="81"/>
                </a:lnTo>
                <a:lnTo>
                  <a:pt x="39" y="81"/>
                </a:lnTo>
                <a:lnTo>
                  <a:pt x="66" y="81"/>
                </a:lnTo>
                <a:lnTo>
                  <a:pt x="66" y="81"/>
                </a:lnTo>
                <a:lnTo>
                  <a:pt x="74" y="81"/>
                </a:lnTo>
                <a:lnTo>
                  <a:pt x="78" y="74"/>
                </a:lnTo>
                <a:lnTo>
                  <a:pt x="78" y="74"/>
                </a:lnTo>
                <a:lnTo>
                  <a:pt x="62" y="70"/>
                </a:lnTo>
                <a:lnTo>
                  <a:pt x="62" y="70"/>
                </a:lnTo>
                <a:lnTo>
                  <a:pt x="62" y="74"/>
                </a:lnTo>
                <a:lnTo>
                  <a:pt x="62" y="74"/>
                </a:lnTo>
                <a:lnTo>
                  <a:pt x="46" y="74"/>
                </a:lnTo>
                <a:lnTo>
                  <a:pt x="46" y="74"/>
                </a:lnTo>
                <a:lnTo>
                  <a:pt x="43" y="74"/>
                </a:lnTo>
                <a:lnTo>
                  <a:pt x="43" y="70"/>
                </a:lnTo>
                <a:lnTo>
                  <a:pt x="43" y="70"/>
                </a:lnTo>
                <a:lnTo>
                  <a:pt x="78" y="66"/>
                </a:lnTo>
                <a:lnTo>
                  <a:pt x="78" y="58"/>
                </a:lnTo>
                <a:lnTo>
                  <a:pt x="43" y="58"/>
                </a:lnTo>
                <a:lnTo>
                  <a:pt x="43" y="54"/>
                </a:lnTo>
                <a:lnTo>
                  <a:pt x="43" y="54"/>
                </a:lnTo>
                <a:lnTo>
                  <a:pt x="58" y="54"/>
                </a:lnTo>
                <a:lnTo>
                  <a:pt x="58" y="54"/>
                </a:lnTo>
                <a:lnTo>
                  <a:pt x="66" y="54"/>
                </a:lnTo>
                <a:lnTo>
                  <a:pt x="62" y="50"/>
                </a:lnTo>
                <a:lnTo>
                  <a:pt x="62" y="50"/>
                </a:lnTo>
                <a:lnTo>
                  <a:pt x="62" y="46"/>
                </a:lnTo>
                <a:lnTo>
                  <a:pt x="70" y="46"/>
                </a:lnTo>
                <a:lnTo>
                  <a:pt x="70" y="50"/>
                </a:lnTo>
                <a:lnTo>
                  <a:pt x="81" y="50"/>
                </a:lnTo>
                <a:lnTo>
                  <a:pt x="81" y="39"/>
                </a:lnTo>
                <a:lnTo>
                  <a:pt x="0" y="39"/>
                </a:lnTo>
                <a:lnTo>
                  <a:pt x="0" y="50"/>
                </a:lnTo>
                <a:lnTo>
                  <a:pt x="11" y="50"/>
                </a:lnTo>
                <a:lnTo>
                  <a:pt x="11" y="58"/>
                </a:lnTo>
                <a:lnTo>
                  <a:pt x="11" y="58"/>
                </a:lnTo>
                <a:lnTo>
                  <a:pt x="11" y="58"/>
                </a:lnTo>
                <a:lnTo>
                  <a:pt x="31" y="58"/>
                </a:lnTo>
                <a:lnTo>
                  <a:pt x="31" y="58"/>
                </a:lnTo>
                <a:lnTo>
                  <a:pt x="31" y="58"/>
                </a:lnTo>
                <a:close/>
                <a:moveTo>
                  <a:pt x="11" y="50"/>
                </a:moveTo>
                <a:lnTo>
                  <a:pt x="11" y="46"/>
                </a:lnTo>
                <a:lnTo>
                  <a:pt x="58" y="46"/>
                </a:lnTo>
                <a:lnTo>
                  <a:pt x="58" y="46"/>
                </a:lnTo>
                <a:lnTo>
                  <a:pt x="11" y="50"/>
                </a:lnTo>
                <a:lnTo>
                  <a:pt x="11" y="50"/>
                </a:lnTo>
                <a:lnTo>
                  <a:pt x="11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1" name="Freeform 115"/>
          <p:cNvSpPr>
            <a:spLocks noEditPoints="1"/>
          </p:cNvSpPr>
          <p:nvPr/>
        </p:nvSpPr>
        <p:spPr bwMode="auto">
          <a:xfrm>
            <a:off x="7479123" y="967070"/>
            <a:ext cx="123825" cy="134938"/>
          </a:xfrm>
          <a:custGeom>
            <a:avLst/>
            <a:gdLst>
              <a:gd name="T0" fmla="*/ 58 w 78"/>
              <a:gd name="T1" fmla="*/ 23 h 85"/>
              <a:gd name="T2" fmla="*/ 51 w 78"/>
              <a:gd name="T3" fmla="*/ 11 h 85"/>
              <a:gd name="T4" fmla="*/ 51 w 78"/>
              <a:gd name="T5" fmla="*/ 8 h 85"/>
              <a:gd name="T6" fmla="*/ 51 w 78"/>
              <a:gd name="T7" fmla="*/ 8 h 85"/>
              <a:gd name="T8" fmla="*/ 51 w 78"/>
              <a:gd name="T9" fmla="*/ 4 h 85"/>
              <a:gd name="T10" fmla="*/ 39 w 78"/>
              <a:gd name="T11" fmla="*/ 4 h 85"/>
              <a:gd name="T12" fmla="*/ 39 w 78"/>
              <a:gd name="T13" fmla="*/ 42 h 85"/>
              <a:gd name="T14" fmla="*/ 35 w 78"/>
              <a:gd name="T15" fmla="*/ 23 h 85"/>
              <a:gd name="T16" fmla="*/ 27 w 78"/>
              <a:gd name="T17" fmla="*/ 8 h 85"/>
              <a:gd name="T18" fmla="*/ 27 w 78"/>
              <a:gd name="T19" fmla="*/ 4 h 85"/>
              <a:gd name="T20" fmla="*/ 27 w 78"/>
              <a:gd name="T21" fmla="*/ 4 h 85"/>
              <a:gd name="T22" fmla="*/ 23 w 78"/>
              <a:gd name="T23" fmla="*/ 4 h 85"/>
              <a:gd name="T24" fmla="*/ 16 w 78"/>
              <a:gd name="T25" fmla="*/ 0 h 85"/>
              <a:gd name="T26" fmla="*/ 16 w 78"/>
              <a:gd name="T27" fmla="*/ 46 h 85"/>
              <a:gd name="T28" fmla="*/ 12 w 78"/>
              <a:gd name="T29" fmla="*/ 66 h 85"/>
              <a:gd name="T30" fmla="*/ 0 w 78"/>
              <a:gd name="T31" fmla="*/ 77 h 85"/>
              <a:gd name="T32" fmla="*/ 12 w 78"/>
              <a:gd name="T33" fmla="*/ 81 h 85"/>
              <a:gd name="T34" fmla="*/ 19 w 78"/>
              <a:gd name="T35" fmla="*/ 74 h 85"/>
              <a:gd name="T36" fmla="*/ 23 w 78"/>
              <a:gd name="T37" fmla="*/ 66 h 85"/>
              <a:gd name="T38" fmla="*/ 27 w 78"/>
              <a:gd name="T39" fmla="*/ 27 h 85"/>
              <a:gd name="T40" fmla="*/ 31 w 78"/>
              <a:gd name="T41" fmla="*/ 50 h 85"/>
              <a:gd name="T42" fmla="*/ 35 w 78"/>
              <a:gd name="T43" fmla="*/ 50 h 85"/>
              <a:gd name="T44" fmla="*/ 39 w 78"/>
              <a:gd name="T45" fmla="*/ 50 h 85"/>
              <a:gd name="T46" fmla="*/ 51 w 78"/>
              <a:gd name="T47" fmla="*/ 81 h 85"/>
              <a:gd name="T48" fmla="*/ 51 w 78"/>
              <a:gd name="T49" fmla="*/ 27 h 85"/>
              <a:gd name="T50" fmla="*/ 54 w 78"/>
              <a:gd name="T51" fmla="*/ 50 h 85"/>
              <a:gd name="T52" fmla="*/ 66 w 78"/>
              <a:gd name="T53" fmla="*/ 85 h 85"/>
              <a:gd name="T54" fmla="*/ 74 w 78"/>
              <a:gd name="T55" fmla="*/ 8 h 85"/>
              <a:gd name="T56" fmla="*/ 78 w 78"/>
              <a:gd name="T57" fmla="*/ 4 h 85"/>
              <a:gd name="T58" fmla="*/ 78 w 78"/>
              <a:gd name="T59" fmla="*/ 0 h 85"/>
              <a:gd name="T60" fmla="*/ 74 w 78"/>
              <a:gd name="T61" fmla="*/ 0 h 85"/>
              <a:gd name="T62" fmla="*/ 66 w 78"/>
              <a:gd name="T63" fmla="*/ 0 h 85"/>
              <a:gd name="T64" fmla="*/ 66 w 78"/>
              <a:gd name="T65" fmla="*/ 42 h 85"/>
              <a:gd name="T66" fmla="*/ 58 w 78"/>
              <a:gd name="T67" fmla="*/ 23 h 85"/>
              <a:gd name="T68" fmla="*/ 12 w 78"/>
              <a:gd name="T69" fmla="*/ 39 h 85"/>
              <a:gd name="T70" fmla="*/ 16 w 78"/>
              <a:gd name="T71" fmla="*/ 23 h 85"/>
              <a:gd name="T72" fmla="*/ 4 w 78"/>
              <a:gd name="T73" fmla="*/ 23 h 85"/>
              <a:gd name="T74" fmla="*/ 4 w 78"/>
              <a:gd name="T75" fmla="*/ 27 h 85"/>
              <a:gd name="T76" fmla="*/ 0 w 78"/>
              <a:gd name="T77" fmla="*/ 50 h 85"/>
              <a:gd name="T78" fmla="*/ 8 w 78"/>
              <a:gd name="T79" fmla="*/ 50 h 85"/>
              <a:gd name="T80" fmla="*/ 12 w 78"/>
              <a:gd name="T81" fmla="*/ 39 h 85"/>
              <a:gd name="T82" fmla="*/ 12 w 78"/>
              <a:gd name="T83" fmla="*/ 39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" h="85">
                <a:moveTo>
                  <a:pt x="58" y="23"/>
                </a:moveTo>
                <a:lnTo>
                  <a:pt x="58" y="23"/>
                </a:lnTo>
                <a:lnTo>
                  <a:pt x="51" y="23"/>
                </a:lnTo>
                <a:lnTo>
                  <a:pt x="51" y="11"/>
                </a:lnTo>
                <a:lnTo>
                  <a:pt x="51" y="11"/>
                </a:lnTo>
                <a:lnTo>
                  <a:pt x="51" y="8"/>
                </a:lnTo>
                <a:lnTo>
                  <a:pt x="51" y="8"/>
                </a:lnTo>
                <a:lnTo>
                  <a:pt x="51" y="8"/>
                </a:lnTo>
                <a:lnTo>
                  <a:pt x="51" y="8"/>
                </a:lnTo>
                <a:lnTo>
                  <a:pt x="51" y="4"/>
                </a:lnTo>
                <a:lnTo>
                  <a:pt x="51" y="4"/>
                </a:lnTo>
                <a:lnTo>
                  <a:pt x="39" y="4"/>
                </a:lnTo>
                <a:lnTo>
                  <a:pt x="39" y="42"/>
                </a:lnTo>
                <a:lnTo>
                  <a:pt x="39" y="42"/>
                </a:lnTo>
                <a:lnTo>
                  <a:pt x="35" y="23"/>
                </a:lnTo>
                <a:lnTo>
                  <a:pt x="35" y="23"/>
                </a:lnTo>
                <a:lnTo>
                  <a:pt x="27" y="23"/>
                </a:lnTo>
                <a:lnTo>
                  <a:pt x="27" y="8"/>
                </a:lnTo>
                <a:lnTo>
                  <a:pt x="27" y="8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23" y="4"/>
                </a:lnTo>
                <a:lnTo>
                  <a:pt x="23" y="4"/>
                </a:lnTo>
                <a:lnTo>
                  <a:pt x="16" y="0"/>
                </a:lnTo>
                <a:lnTo>
                  <a:pt x="16" y="46"/>
                </a:lnTo>
                <a:lnTo>
                  <a:pt x="16" y="46"/>
                </a:lnTo>
                <a:lnTo>
                  <a:pt x="16" y="58"/>
                </a:lnTo>
                <a:lnTo>
                  <a:pt x="12" y="66"/>
                </a:lnTo>
                <a:lnTo>
                  <a:pt x="12" y="66"/>
                </a:lnTo>
                <a:lnTo>
                  <a:pt x="0" y="77"/>
                </a:lnTo>
                <a:lnTo>
                  <a:pt x="0" y="77"/>
                </a:lnTo>
                <a:lnTo>
                  <a:pt x="12" y="81"/>
                </a:lnTo>
                <a:lnTo>
                  <a:pt x="12" y="81"/>
                </a:lnTo>
                <a:lnTo>
                  <a:pt x="19" y="74"/>
                </a:lnTo>
                <a:lnTo>
                  <a:pt x="23" y="66"/>
                </a:lnTo>
                <a:lnTo>
                  <a:pt x="23" y="66"/>
                </a:lnTo>
                <a:lnTo>
                  <a:pt x="27" y="46"/>
                </a:lnTo>
                <a:lnTo>
                  <a:pt x="27" y="27"/>
                </a:lnTo>
                <a:lnTo>
                  <a:pt x="27" y="27"/>
                </a:lnTo>
                <a:lnTo>
                  <a:pt x="31" y="50"/>
                </a:lnTo>
                <a:lnTo>
                  <a:pt x="31" y="50"/>
                </a:lnTo>
                <a:lnTo>
                  <a:pt x="35" y="50"/>
                </a:lnTo>
                <a:lnTo>
                  <a:pt x="35" y="50"/>
                </a:lnTo>
                <a:lnTo>
                  <a:pt x="39" y="50"/>
                </a:lnTo>
                <a:lnTo>
                  <a:pt x="39" y="81"/>
                </a:lnTo>
                <a:lnTo>
                  <a:pt x="51" y="81"/>
                </a:lnTo>
                <a:lnTo>
                  <a:pt x="51" y="27"/>
                </a:lnTo>
                <a:lnTo>
                  <a:pt x="51" y="27"/>
                </a:lnTo>
                <a:lnTo>
                  <a:pt x="54" y="50"/>
                </a:lnTo>
                <a:lnTo>
                  <a:pt x="54" y="50"/>
                </a:lnTo>
                <a:lnTo>
                  <a:pt x="66" y="50"/>
                </a:lnTo>
                <a:lnTo>
                  <a:pt x="66" y="85"/>
                </a:lnTo>
                <a:lnTo>
                  <a:pt x="74" y="85"/>
                </a:lnTo>
                <a:lnTo>
                  <a:pt x="74" y="8"/>
                </a:lnTo>
                <a:lnTo>
                  <a:pt x="74" y="8"/>
                </a:lnTo>
                <a:lnTo>
                  <a:pt x="78" y="4"/>
                </a:lnTo>
                <a:lnTo>
                  <a:pt x="78" y="4"/>
                </a:lnTo>
                <a:lnTo>
                  <a:pt x="78" y="0"/>
                </a:lnTo>
                <a:lnTo>
                  <a:pt x="78" y="0"/>
                </a:lnTo>
                <a:lnTo>
                  <a:pt x="74" y="0"/>
                </a:lnTo>
                <a:lnTo>
                  <a:pt x="74" y="0"/>
                </a:lnTo>
                <a:lnTo>
                  <a:pt x="66" y="0"/>
                </a:lnTo>
                <a:lnTo>
                  <a:pt x="66" y="42"/>
                </a:lnTo>
                <a:lnTo>
                  <a:pt x="66" y="42"/>
                </a:lnTo>
                <a:lnTo>
                  <a:pt x="58" y="23"/>
                </a:lnTo>
                <a:lnTo>
                  <a:pt x="58" y="23"/>
                </a:lnTo>
                <a:lnTo>
                  <a:pt x="58" y="23"/>
                </a:lnTo>
                <a:close/>
                <a:moveTo>
                  <a:pt x="12" y="39"/>
                </a:moveTo>
                <a:lnTo>
                  <a:pt x="12" y="39"/>
                </a:lnTo>
                <a:lnTo>
                  <a:pt x="16" y="23"/>
                </a:lnTo>
                <a:lnTo>
                  <a:pt x="16" y="23"/>
                </a:lnTo>
                <a:lnTo>
                  <a:pt x="4" y="23"/>
                </a:lnTo>
                <a:lnTo>
                  <a:pt x="4" y="23"/>
                </a:lnTo>
                <a:lnTo>
                  <a:pt x="4" y="27"/>
                </a:lnTo>
                <a:lnTo>
                  <a:pt x="4" y="27"/>
                </a:lnTo>
                <a:lnTo>
                  <a:pt x="0" y="50"/>
                </a:lnTo>
                <a:lnTo>
                  <a:pt x="0" y="50"/>
                </a:lnTo>
                <a:lnTo>
                  <a:pt x="8" y="50"/>
                </a:lnTo>
                <a:lnTo>
                  <a:pt x="8" y="50"/>
                </a:lnTo>
                <a:lnTo>
                  <a:pt x="12" y="39"/>
                </a:lnTo>
                <a:lnTo>
                  <a:pt x="12" y="39"/>
                </a:lnTo>
                <a:lnTo>
                  <a:pt x="12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" name="Freeform 116"/>
          <p:cNvSpPr>
            <a:spLocks/>
          </p:cNvSpPr>
          <p:nvPr/>
        </p:nvSpPr>
        <p:spPr bwMode="auto">
          <a:xfrm>
            <a:off x="7626761" y="967070"/>
            <a:ext cx="130175" cy="134938"/>
          </a:xfrm>
          <a:custGeom>
            <a:avLst/>
            <a:gdLst>
              <a:gd name="T0" fmla="*/ 47 w 82"/>
              <a:gd name="T1" fmla="*/ 11 h 85"/>
              <a:gd name="T2" fmla="*/ 47 w 82"/>
              <a:gd name="T3" fmla="*/ 11 h 85"/>
              <a:gd name="T4" fmla="*/ 47 w 82"/>
              <a:gd name="T5" fmla="*/ 8 h 85"/>
              <a:gd name="T6" fmla="*/ 47 w 82"/>
              <a:gd name="T7" fmla="*/ 8 h 85"/>
              <a:gd name="T8" fmla="*/ 47 w 82"/>
              <a:gd name="T9" fmla="*/ 0 h 85"/>
              <a:gd name="T10" fmla="*/ 47 w 82"/>
              <a:gd name="T11" fmla="*/ 0 h 85"/>
              <a:gd name="T12" fmla="*/ 39 w 82"/>
              <a:gd name="T13" fmla="*/ 0 h 85"/>
              <a:gd name="T14" fmla="*/ 39 w 82"/>
              <a:gd name="T15" fmla="*/ 0 h 85"/>
              <a:gd name="T16" fmla="*/ 31 w 82"/>
              <a:gd name="T17" fmla="*/ 4 h 85"/>
              <a:gd name="T18" fmla="*/ 31 w 82"/>
              <a:gd name="T19" fmla="*/ 4 h 85"/>
              <a:gd name="T20" fmla="*/ 35 w 82"/>
              <a:gd name="T21" fmla="*/ 11 h 85"/>
              <a:gd name="T22" fmla="*/ 0 w 82"/>
              <a:gd name="T23" fmla="*/ 11 h 85"/>
              <a:gd name="T24" fmla="*/ 0 w 82"/>
              <a:gd name="T25" fmla="*/ 23 h 85"/>
              <a:gd name="T26" fmla="*/ 35 w 82"/>
              <a:gd name="T27" fmla="*/ 23 h 85"/>
              <a:gd name="T28" fmla="*/ 35 w 82"/>
              <a:gd name="T29" fmla="*/ 35 h 85"/>
              <a:gd name="T30" fmla="*/ 12 w 82"/>
              <a:gd name="T31" fmla="*/ 35 h 85"/>
              <a:gd name="T32" fmla="*/ 12 w 82"/>
              <a:gd name="T33" fmla="*/ 74 h 85"/>
              <a:gd name="T34" fmla="*/ 24 w 82"/>
              <a:gd name="T35" fmla="*/ 74 h 85"/>
              <a:gd name="T36" fmla="*/ 24 w 82"/>
              <a:gd name="T37" fmla="*/ 42 h 85"/>
              <a:gd name="T38" fmla="*/ 35 w 82"/>
              <a:gd name="T39" fmla="*/ 42 h 85"/>
              <a:gd name="T40" fmla="*/ 35 w 82"/>
              <a:gd name="T41" fmla="*/ 85 h 85"/>
              <a:gd name="T42" fmla="*/ 47 w 82"/>
              <a:gd name="T43" fmla="*/ 85 h 85"/>
              <a:gd name="T44" fmla="*/ 47 w 82"/>
              <a:gd name="T45" fmla="*/ 42 h 85"/>
              <a:gd name="T46" fmla="*/ 59 w 82"/>
              <a:gd name="T47" fmla="*/ 42 h 85"/>
              <a:gd name="T48" fmla="*/ 59 w 82"/>
              <a:gd name="T49" fmla="*/ 62 h 85"/>
              <a:gd name="T50" fmla="*/ 59 w 82"/>
              <a:gd name="T51" fmla="*/ 62 h 85"/>
              <a:gd name="T52" fmla="*/ 59 w 82"/>
              <a:gd name="T53" fmla="*/ 66 h 85"/>
              <a:gd name="T54" fmla="*/ 51 w 82"/>
              <a:gd name="T55" fmla="*/ 66 h 85"/>
              <a:gd name="T56" fmla="*/ 51 w 82"/>
              <a:gd name="T57" fmla="*/ 66 h 85"/>
              <a:gd name="T58" fmla="*/ 51 w 82"/>
              <a:gd name="T59" fmla="*/ 77 h 85"/>
              <a:gd name="T60" fmla="*/ 51 w 82"/>
              <a:gd name="T61" fmla="*/ 77 h 85"/>
              <a:gd name="T62" fmla="*/ 66 w 82"/>
              <a:gd name="T63" fmla="*/ 74 h 85"/>
              <a:gd name="T64" fmla="*/ 70 w 82"/>
              <a:gd name="T65" fmla="*/ 70 h 85"/>
              <a:gd name="T66" fmla="*/ 70 w 82"/>
              <a:gd name="T67" fmla="*/ 70 h 85"/>
              <a:gd name="T68" fmla="*/ 70 w 82"/>
              <a:gd name="T69" fmla="*/ 35 h 85"/>
              <a:gd name="T70" fmla="*/ 47 w 82"/>
              <a:gd name="T71" fmla="*/ 35 h 85"/>
              <a:gd name="T72" fmla="*/ 47 w 82"/>
              <a:gd name="T73" fmla="*/ 23 h 85"/>
              <a:gd name="T74" fmla="*/ 82 w 82"/>
              <a:gd name="T75" fmla="*/ 23 h 85"/>
              <a:gd name="T76" fmla="*/ 82 w 82"/>
              <a:gd name="T77" fmla="*/ 11 h 85"/>
              <a:gd name="T78" fmla="*/ 39 w 82"/>
              <a:gd name="T79" fmla="*/ 11 h 85"/>
              <a:gd name="T80" fmla="*/ 39 w 82"/>
              <a:gd name="T81" fmla="*/ 11 h 85"/>
              <a:gd name="T82" fmla="*/ 47 w 82"/>
              <a:gd name="T83" fmla="*/ 11 h 85"/>
              <a:gd name="T84" fmla="*/ 47 w 82"/>
              <a:gd name="T85" fmla="*/ 11 h 85"/>
              <a:gd name="T86" fmla="*/ 47 w 82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5">
                <a:moveTo>
                  <a:pt x="47" y="11"/>
                </a:moveTo>
                <a:lnTo>
                  <a:pt x="47" y="11"/>
                </a:lnTo>
                <a:lnTo>
                  <a:pt x="47" y="8"/>
                </a:lnTo>
                <a:lnTo>
                  <a:pt x="47" y="8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1" y="4"/>
                </a:lnTo>
                <a:lnTo>
                  <a:pt x="31" y="4"/>
                </a:lnTo>
                <a:lnTo>
                  <a:pt x="35" y="11"/>
                </a:lnTo>
                <a:lnTo>
                  <a:pt x="0" y="11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12" y="35"/>
                </a:lnTo>
                <a:lnTo>
                  <a:pt x="12" y="74"/>
                </a:lnTo>
                <a:lnTo>
                  <a:pt x="24" y="74"/>
                </a:lnTo>
                <a:lnTo>
                  <a:pt x="24" y="42"/>
                </a:lnTo>
                <a:lnTo>
                  <a:pt x="35" y="42"/>
                </a:lnTo>
                <a:lnTo>
                  <a:pt x="35" y="85"/>
                </a:lnTo>
                <a:lnTo>
                  <a:pt x="47" y="85"/>
                </a:lnTo>
                <a:lnTo>
                  <a:pt x="47" y="42"/>
                </a:lnTo>
                <a:lnTo>
                  <a:pt x="59" y="42"/>
                </a:lnTo>
                <a:lnTo>
                  <a:pt x="59" y="62"/>
                </a:lnTo>
                <a:lnTo>
                  <a:pt x="59" y="62"/>
                </a:lnTo>
                <a:lnTo>
                  <a:pt x="59" y="66"/>
                </a:lnTo>
                <a:lnTo>
                  <a:pt x="51" y="66"/>
                </a:lnTo>
                <a:lnTo>
                  <a:pt x="51" y="66"/>
                </a:lnTo>
                <a:lnTo>
                  <a:pt x="51" y="77"/>
                </a:lnTo>
                <a:lnTo>
                  <a:pt x="51" y="77"/>
                </a:lnTo>
                <a:lnTo>
                  <a:pt x="66" y="74"/>
                </a:lnTo>
                <a:lnTo>
                  <a:pt x="70" y="70"/>
                </a:lnTo>
                <a:lnTo>
                  <a:pt x="70" y="70"/>
                </a:lnTo>
                <a:lnTo>
                  <a:pt x="70" y="35"/>
                </a:lnTo>
                <a:lnTo>
                  <a:pt x="47" y="35"/>
                </a:lnTo>
                <a:lnTo>
                  <a:pt x="47" y="23"/>
                </a:lnTo>
                <a:lnTo>
                  <a:pt x="82" y="23"/>
                </a:lnTo>
                <a:lnTo>
                  <a:pt x="82" y="11"/>
                </a:lnTo>
                <a:lnTo>
                  <a:pt x="39" y="11"/>
                </a:lnTo>
                <a:lnTo>
                  <a:pt x="39" y="11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" name="Freeform 117"/>
          <p:cNvSpPr>
            <a:spLocks noEditPoints="1"/>
          </p:cNvSpPr>
          <p:nvPr/>
        </p:nvSpPr>
        <p:spPr bwMode="auto">
          <a:xfrm>
            <a:off x="8139523" y="2298983"/>
            <a:ext cx="128588" cy="134938"/>
          </a:xfrm>
          <a:custGeom>
            <a:avLst/>
            <a:gdLst>
              <a:gd name="T0" fmla="*/ 27 w 81"/>
              <a:gd name="T1" fmla="*/ 50 h 85"/>
              <a:gd name="T2" fmla="*/ 31 w 81"/>
              <a:gd name="T3" fmla="*/ 43 h 85"/>
              <a:gd name="T4" fmla="*/ 31 w 81"/>
              <a:gd name="T5" fmla="*/ 43 h 85"/>
              <a:gd name="T6" fmla="*/ 42 w 81"/>
              <a:gd name="T7" fmla="*/ 85 h 85"/>
              <a:gd name="T8" fmla="*/ 81 w 81"/>
              <a:gd name="T9" fmla="*/ 78 h 85"/>
              <a:gd name="T10" fmla="*/ 66 w 81"/>
              <a:gd name="T11" fmla="*/ 70 h 85"/>
              <a:gd name="T12" fmla="*/ 77 w 81"/>
              <a:gd name="T13" fmla="*/ 62 h 85"/>
              <a:gd name="T14" fmla="*/ 66 w 81"/>
              <a:gd name="T15" fmla="*/ 50 h 85"/>
              <a:gd name="T16" fmla="*/ 77 w 81"/>
              <a:gd name="T17" fmla="*/ 43 h 85"/>
              <a:gd name="T18" fmla="*/ 66 w 81"/>
              <a:gd name="T19" fmla="*/ 35 h 85"/>
              <a:gd name="T20" fmla="*/ 81 w 81"/>
              <a:gd name="T21" fmla="*/ 27 h 85"/>
              <a:gd name="T22" fmla="*/ 62 w 81"/>
              <a:gd name="T23" fmla="*/ 15 h 85"/>
              <a:gd name="T24" fmla="*/ 70 w 81"/>
              <a:gd name="T25" fmla="*/ 12 h 85"/>
              <a:gd name="T26" fmla="*/ 62 w 81"/>
              <a:gd name="T27" fmla="*/ 0 h 85"/>
              <a:gd name="T28" fmla="*/ 50 w 81"/>
              <a:gd name="T29" fmla="*/ 4 h 85"/>
              <a:gd name="T30" fmla="*/ 42 w 81"/>
              <a:gd name="T31" fmla="*/ 15 h 85"/>
              <a:gd name="T32" fmla="*/ 50 w 81"/>
              <a:gd name="T33" fmla="*/ 8 h 85"/>
              <a:gd name="T34" fmla="*/ 50 w 81"/>
              <a:gd name="T35" fmla="*/ 4 h 85"/>
              <a:gd name="T36" fmla="*/ 35 w 81"/>
              <a:gd name="T37" fmla="*/ 0 h 85"/>
              <a:gd name="T38" fmla="*/ 19 w 81"/>
              <a:gd name="T39" fmla="*/ 43 h 85"/>
              <a:gd name="T40" fmla="*/ 19 w 81"/>
              <a:gd name="T41" fmla="*/ 43 h 85"/>
              <a:gd name="T42" fmla="*/ 15 w 81"/>
              <a:gd name="T43" fmla="*/ 19 h 85"/>
              <a:gd name="T44" fmla="*/ 27 w 81"/>
              <a:gd name="T45" fmla="*/ 15 h 85"/>
              <a:gd name="T46" fmla="*/ 15 w 81"/>
              <a:gd name="T47" fmla="*/ 4 h 85"/>
              <a:gd name="T48" fmla="*/ 7 w 81"/>
              <a:gd name="T49" fmla="*/ 12 h 85"/>
              <a:gd name="T50" fmla="*/ 15 w 81"/>
              <a:gd name="T51" fmla="*/ 19 h 85"/>
              <a:gd name="T52" fmla="*/ 0 w 81"/>
              <a:gd name="T53" fmla="*/ 35 h 85"/>
              <a:gd name="T54" fmla="*/ 11 w 81"/>
              <a:gd name="T55" fmla="*/ 43 h 85"/>
              <a:gd name="T56" fmla="*/ 19 w 81"/>
              <a:gd name="T57" fmla="*/ 35 h 85"/>
              <a:gd name="T58" fmla="*/ 0 w 81"/>
              <a:gd name="T59" fmla="*/ 35 h 85"/>
              <a:gd name="T60" fmla="*/ 0 w 81"/>
              <a:gd name="T61" fmla="*/ 35 h 85"/>
              <a:gd name="T62" fmla="*/ 0 w 81"/>
              <a:gd name="T63" fmla="*/ 35 h 85"/>
              <a:gd name="T64" fmla="*/ 54 w 81"/>
              <a:gd name="T65" fmla="*/ 35 h 85"/>
              <a:gd name="T66" fmla="*/ 42 w 81"/>
              <a:gd name="T67" fmla="*/ 27 h 85"/>
              <a:gd name="T68" fmla="*/ 54 w 81"/>
              <a:gd name="T69" fmla="*/ 27 h 85"/>
              <a:gd name="T70" fmla="*/ 54 w 81"/>
              <a:gd name="T71" fmla="*/ 50 h 85"/>
              <a:gd name="T72" fmla="*/ 42 w 81"/>
              <a:gd name="T73" fmla="*/ 43 h 85"/>
              <a:gd name="T74" fmla="*/ 54 w 81"/>
              <a:gd name="T75" fmla="*/ 43 h 85"/>
              <a:gd name="T76" fmla="*/ 0 w 81"/>
              <a:gd name="T77" fmla="*/ 78 h 85"/>
              <a:gd name="T78" fmla="*/ 11 w 81"/>
              <a:gd name="T79" fmla="*/ 85 h 85"/>
              <a:gd name="T80" fmla="*/ 19 w 81"/>
              <a:gd name="T81" fmla="*/ 66 h 85"/>
              <a:gd name="T82" fmla="*/ 15 w 81"/>
              <a:gd name="T83" fmla="*/ 46 h 85"/>
              <a:gd name="T84" fmla="*/ 7 w 81"/>
              <a:gd name="T85" fmla="*/ 62 h 85"/>
              <a:gd name="T86" fmla="*/ 0 w 81"/>
              <a:gd name="T87" fmla="*/ 78 h 85"/>
              <a:gd name="T88" fmla="*/ 42 w 81"/>
              <a:gd name="T89" fmla="*/ 62 h 85"/>
              <a:gd name="T90" fmla="*/ 54 w 81"/>
              <a:gd name="T91" fmla="*/ 70 h 85"/>
              <a:gd name="T92" fmla="*/ 42 w 81"/>
              <a:gd name="T93" fmla="*/ 6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1" h="85">
                <a:moveTo>
                  <a:pt x="19" y="43"/>
                </a:moveTo>
                <a:lnTo>
                  <a:pt x="27" y="50"/>
                </a:lnTo>
                <a:lnTo>
                  <a:pt x="27" y="50"/>
                </a:lnTo>
                <a:lnTo>
                  <a:pt x="31" y="43"/>
                </a:lnTo>
                <a:lnTo>
                  <a:pt x="31" y="43"/>
                </a:lnTo>
                <a:lnTo>
                  <a:pt x="31" y="43"/>
                </a:lnTo>
                <a:lnTo>
                  <a:pt x="31" y="85"/>
                </a:lnTo>
                <a:lnTo>
                  <a:pt x="42" y="85"/>
                </a:lnTo>
                <a:lnTo>
                  <a:pt x="42" y="78"/>
                </a:lnTo>
                <a:lnTo>
                  <a:pt x="81" y="78"/>
                </a:lnTo>
                <a:lnTo>
                  <a:pt x="81" y="70"/>
                </a:lnTo>
                <a:lnTo>
                  <a:pt x="66" y="70"/>
                </a:lnTo>
                <a:lnTo>
                  <a:pt x="66" y="62"/>
                </a:lnTo>
                <a:lnTo>
                  <a:pt x="77" y="62"/>
                </a:lnTo>
                <a:lnTo>
                  <a:pt x="77" y="50"/>
                </a:lnTo>
                <a:lnTo>
                  <a:pt x="66" y="50"/>
                </a:lnTo>
                <a:lnTo>
                  <a:pt x="66" y="43"/>
                </a:lnTo>
                <a:lnTo>
                  <a:pt x="77" y="43"/>
                </a:lnTo>
                <a:lnTo>
                  <a:pt x="77" y="35"/>
                </a:lnTo>
                <a:lnTo>
                  <a:pt x="66" y="35"/>
                </a:lnTo>
                <a:lnTo>
                  <a:pt x="66" y="27"/>
                </a:lnTo>
                <a:lnTo>
                  <a:pt x="81" y="27"/>
                </a:lnTo>
                <a:lnTo>
                  <a:pt x="81" y="15"/>
                </a:lnTo>
                <a:lnTo>
                  <a:pt x="62" y="15"/>
                </a:lnTo>
                <a:lnTo>
                  <a:pt x="70" y="12"/>
                </a:lnTo>
                <a:lnTo>
                  <a:pt x="70" y="12"/>
                </a:lnTo>
                <a:lnTo>
                  <a:pt x="62" y="0"/>
                </a:lnTo>
                <a:lnTo>
                  <a:pt x="62" y="0"/>
                </a:lnTo>
                <a:lnTo>
                  <a:pt x="50" y="4"/>
                </a:lnTo>
                <a:lnTo>
                  <a:pt x="50" y="4"/>
                </a:lnTo>
                <a:lnTo>
                  <a:pt x="58" y="15"/>
                </a:lnTo>
                <a:lnTo>
                  <a:pt x="42" y="15"/>
                </a:lnTo>
                <a:lnTo>
                  <a:pt x="42" y="15"/>
                </a:lnTo>
                <a:lnTo>
                  <a:pt x="50" y="8"/>
                </a:lnTo>
                <a:lnTo>
                  <a:pt x="50" y="8"/>
                </a:lnTo>
                <a:lnTo>
                  <a:pt x="50" y="4"/>
                </a:lnTo>
                <a:lnTo>
                  <a:pt x="35" y="0"/>
                </a:lnTo>
                <a:lnTo>
                  <a:pt x="35" y="0"/>
                </a:lnTo>
                <a:lnTo>
                  <a:pt x="27" y="19"/>
                </a:lnTo>
                <a:lnTo>
                  <a:pt x="19" y="43"/>
                </a:lnTo>
                <a:lnTo>
                  <a:pt x="19" y="43"/>
                </a:lnTo>
                <a:lnTo>
                  <a:pt x="19" y="43"/>
                </a:lnTo>
                <a:close/>
                <a:moveTo>
                  <a:pt x="15" y="19"/>
                </a:moveTo>
                <a:lnTo>
                  <a:pt x="15" y="19"/>
                </a:lnTo>
                <a:lnTo>
                  <a:pt x="19" y="23"/>
                </a:lnTo>
                <a:lnTo>
                  <a:pt x="27" y="15"/>
                </a:lnTo>
                <a:lnTo>
                  <a:pt x="27" y="15"/>
                </a:lnTo>
                <a:lnTo>
                  <a:pt x="15" y="4"/>
                </a:lnTo>
                <a:lnTo>
                  <a:pt x="7" y="12"/>
                </a:lnTo>
                <a:lnTo>
                  <a:pt x="7" y="12"/>
                </a:lnTo>
                <a:lnTo>
                  <a:pt x="15" y="19"/>
                </a:lnTo>
                <a:lnTo>
                  <a:pt x="15" y="19"/>
                </a:lnTo>
                <a:lnTo>
                  <a:pt x="15" y="19"/>
                </a:lnTo>
                <a:close/>
                <a:moveTo>
                  <a:pt x="0" y="35"/>
                </a:moveTo>
                <a:lnTo>
                  <a:pt x="0" y="35"/>
                </a:lnTo>
                <a:lnTo>
                  <a:pt x="11" y="43"/>
                </a:lnTo>
                <a:lnTo>
                  <a:pt x="19" y="35"/>
                </a:lnTo>
                <a:lnTo>
                  <a:pt x="19" y="35"/>
                </a:lnTo>
                <a:lnTo>
                  <a:pt x="7" y="23"/>
                </a:lnTo>
                <a:lnTo>
                  <a:pt x="0" y="35"/>
                </a:lnTo>
                <a:lnTo>
                  <a:pt x="0" y="35"/>
                </a:lnTo>
                <a:lnTo>
                  <a:pt x="0" y="35"/>
                </a:lnTo>
                <a:lnTo>
                  <a:pt x="0" y="35"/>
                </a:lnTo>
                <a:lnTo>
                  <a:pt x="0" y="35"/>
                </a:lnTo>
                <a:close/>
                <a:moveTo>
                  <a:pt x="54" y="27"/>
                </a:moveTo>
                <a:lnTo>
                  <a:pt x="54" y="35"/>
                </a:lnTo>
                <a:lnTo>
                  <a:pt x="42" y="35"/>
                </a:lnTo>
                <a:lnTo>
                  <a:pt x="42" y="27"/>
                </a:lnTo>
                <a:lnTo>
                  <a:pt x="54" y="27"/>
                </a:lnTo>
                <a:lnTo>
                  <a:pt x="54" y="27"/>
                </a:lnTo>
                <a:close/>
                <a:moveTo>
                  <a:pt x="54" y="43"/>
                </a:moveTo>
                <a:lnTo>
                  <a:pt x="54" y="50"/>
                </a:lnTo>
                <a:lnTo>
                  <a:pt x="42" y="50"/>
                </a:lnTo>
                <a:lnTo>
                  <a:pt x="42" y="43"/>
                </a:lnTo>
                <a:lnTo>
                  <a:pt x="54" y="43"/>
                </a:lnTo>
                <a:lnTo>
                  <a:pt x="54" y="43"/>
                </a:lnTo>
                <a:close/>
                <a:moveTo>
                  <a:pt x="0" y="78"/>
                </a:moveTo>
                <a:lnTo>
                  <a:pt x="0" y="78"/>
                </a:lnTo>
                <a:lnTo>
                  <a:pt x="11" y="85"/>
                </a:lnTo>
                <a:lnTo>
                  <a:pt x="11" y="85"/>
                </a:lnTo>
                <a:lnTo>
                  <a:pt x="19" y="66"/>
                </a:lnTo>
                <a:lnTo>
                  <a:pt x="19" y="66"/>
                </a:lnTo>
                <a:lnTo>
                  <a:pt x="23" y="50"/>
                </a:lnTo>
                <a:lnTo>
                  <a:pt x="15" y="46"/>
                </a:lnTo>
                <a:lnTo>
                  <a:pt x="15" y="46"/>
                </a:lnTo>
                <a:lnTo>
                  <a:pt x="7" y="62"/>
                </a:lnTo>
                <a:lnTo>
                  <a:pt x="0" y="78"/>
                </a:lnTo>
                <a:lnTo>
                  <a:pt x="0" y="78"/>
                </a:lnTo>
                <a:lnTo>
                  <a:pt x="0" y="78"/>
                </a:lnTo>
                <a:close/>
                <a:moveTo>
                  <a:pt x="42" y="62"/>
                </a:moveTo>
                <a:lnTo>
                  <a:pt x="54" y="62"/>
                </a:lnTo>
                <a:lnTo>
                  <a:pt x="54" y="70"/>
                </a:lnTo>
                <a:lnTo>
                  <a:pt x="42" y="70"/>
                </a:lnTo>
                <a:lnTo>
                  <a:pt x="42" y="62"/>
                </a:lnTo>
                <a:lnTo>
                  <a:pt x="42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" name="Freeform 118"/>
          <p:cNvSpPr>
            <a:spLocks noEditPoints="1"/>
          </p:cNvSpPr>
          <p:nvPr/>
        </p:nvSpPr>
        <p:spPr bwMode="auto">
          <a:xfrm>
            <a:off x="8287161" y="2298983"/>
            <a:ext cx="130175" cy="134938"/>
          </a:xfrm>
          <a:custGeom>
            <a:avLst/>
            <a:gdLst>
              <a:gd name="T0" fmla="*/ 35 w 82"/>
              <a:gd name="T1" fmla="*/ 27 h 85"/>
              <a:gd name="T2" fmla="*/ 8 w 82"/>
              <a:gd name="T3" fmla="*/ 85 h 85"/>
              <a:gd name="T4" fmla="*/ 19 w 82"/>
              <a:gd name="T5" fmla="*/ 35 h 85"/>
              <a:gd name="T6" fmla="*/ 23 w 82"/>
              <a:gd name="T7" fmla="*/ 39 h 85"/>
              <a:gd name="T8" fmla="*/ 27 w 82"/>
              <a:gd name="T9" fmla="*/ 46 h 85"/>
              <a:gd name="T10" fmla="*/ 23 w 82"/>
              <a:gd name="T11" fmla="*/ 54 h 85"/>
              <a:gd name="T12" fmla="*/ 35 w 82"/>
              <a:gd name="T13" fmla="*/ 62 h 85"/>
              <a:gd name="T14" fmla="*/ 19 w 82"/>
              <a:gd name="T15" fmla="*/ 70 h 85"/>
              <a:gd name="T16" fmla="*/ 35 w 82"/>
              <a:gd name="T17" fmla="*/ 81 h 85"/>
              <a:gd name="T18" fmla="*/ 47 w 82"/>
              <a:gd name="T19" fmla="*/ 70 h 85"/>
              <a:gd name="T20" fmla="*/ 62 w 82"/>
              <a:gd name="T21" fmla="*/ 62 h 85"/>
              <a:gd name="T22" fmla="*/ 47 w 82"/>
              <a:gd name="T23" fmla="*/ 54 h 85"/>
              <a:gd name="T24" fmla="*/ 62 w 82"/>
              <a:gd name="T25" fmla="*/ 46 h 85"/>
              <a:gd name="T26" fmla="*/ 50 w 82"/>
              <a:gd name="T27" fmla="*/ 46 h 85"/>
              <a:gd name="T28" fmla="*/ 58 w 82"/>
              <a:gd name="T29" fmla="*/ 43 h 85"/>
              <a:gd name="T30" fmla="*/ 58 w 82"/>
              <a:gd name="T31" fmla="*/ 39 h 85"/>
              <a:gd name="T32" fmla="*/ 62 w 82"/>
              <a:gd name="T33" fmla="*/ 35 h 85"/>
              <a:gd name="T34" fmla="*/ 62 w 82"/>
              <a:gd name="T35" fmla="*/ 70 h 85"/>
              <a:gd name="T36" fmla="*/ 58 w 82"/>
              <a:gd name="T37" fmla="*/ 74 h 85"/>
              <a:gd name="T38" fmla="*/ 54 w 82"/>
              <a:gd name="T39" fmla="*/ 74 h 85"/>
              <a:gd name="T40" fmla="*/ 58 w 82"/>
              <a:gd name="T41" fmla="*/ 85 h 85"/>
              <a:gd name="T42" fmla="*/ 74 w 82"/>
              <a:gd name="T43" fmla="*/ 81 h 85"/>
              <a:gd name="T44" fmla="*/ 78 w 82"/>
              <a:gd name="T45" fmla="*/ 74 h 85"/>
              <a:gd name="T46" fmla="*/ 47 w 82"/>
              <a:gd name="T47" fmla="*/ 27 h 85"/>
              <a:gd name="T48" fmla="*/ 82 w 82"/>
              <a:gd name="T49" fmla="*/ 19 h 85"/>
              <a:gd name="T50" fmla="*/ 47 w 82"/>
              <a:gd name="T51" fmla="*/ 12 h 85"/>
              <a:gd name="T52" fmla="*/ 47 w 82"/>
              <a:gd name="T53" fmla="*/ 4 h 85"/>
              <a:gd name="T54" fmla="*/ 47 w 82"/>
              <a:gd name="T55" fmla="*/ 0 h 85"/>
              <a:gd name="T56" fmla="*/ 35 w 82"/>
              <a:gd name="T57" fmla="*/ 12 h 85"/>
              <a:gd name="T58" fmla="*/ 0 w 82"/>
              <a:gd name="T59" fmla="*/ 19 h 85"/>
              <a:gd name="T60" fmla="*/ 35 w 82"/>
              <a:gd name="T61" fmla="*/ 19 h 85"/>
              <a:gd name="T62" fmla="*/ 39 w 82"/>
              <a:gd name="T63" fmla="*/ 43 h 85"/>
              <a:gd name="T64" fmla="*/ 35 w 82"/>
              <a:gd name="T65" fmla="*/ 39 h 85"/>
              <a:gd name="T66" fmla="*/ 35 w 82"/>
              <a:gd name="T67" fmla="*/ 35 h 85"/>
              <a:gd name="T68" fmla="*/ 47 w 82"/>
              <a:gd name="T69" fmla="*/ 35 h 85"/>
              <a:gd name="T70" fmla="*/ 35 w 82"/>
              <a:gd name="T71" fmla="*/ 46 h 85"/>
              <a:gd name="T72" fmla="*/ 39 w 82"/>
              <a:gd name="T73" fmla="*/ 4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5">
                <a:moveTo>
                  <a:pt x="35" y="19"/>
                </a:moveTo>
                <a:lnTo>
                  <a:pt x="35" y="27"/>
                </a:lnTo>
                <a:lnTo>
                  <a:pt x="8" y="27"/>
                </a:lnTo>
                <a:lnTo>
                  <a:pt x="8" y="85"/>
                </a:lnTo>
                <a:lnTo>
                  <a:pt x="19" y="85"/>
                </a:lnTo>
                <a:lnTo>
                  <a:pt x="19" y="35"/>
                </a:lnTo>
                <a:lnTo>
                  <a:pt x="31" y="35"/>
                </a:lnTo>
                <a:lnTo>
                  <a:pt x="23" y="39"/>
                </a:lnTo>
                <a:lnTo>
                  <a:pt x="23" y="39"/>
                </a:lnTo>
                <a:lnTo>
                  <a:pt x="27" y="46"/>
                </a:lnTo>
                <a:lnTo>
                  <a:pt x="23" y="46"/>
                </a:lnTo>
                <a:lnTo>
                  <a:pt x="23" y="54"/>
                </a:lnTo>
                <a:lnTo>
                  <a:pt x="35" y="54"/>
                </a:lnTo>
                <a:lnTo>
                  <a:pt x="35" y="62"/>
                </a:lnTo>
                <a:lnTo>
                  <a:pt x="19" y="62"/>
                </a:lnTo>
                <a:lnTo>
                  <a:pt x="19" y="70"/>
                </a:lnTo>
                <a:lnTo>
                  <a:pt x="35" y="70"/>
                </a:lnTo>
                <a:lnTo>
                  <a:pt x="35" y="81"/>
                </a:lnTo>
                <a:lnTo>
                  <a:pt x="47" y="81"/>
                </a:lnTo>
                <a:lnTo>
                  <a:pt x="47" y="70"/>
                </a:lnTo>
                <a:lnTo>
                  <a:pt x="62" y="70"/>
                </a:lnTo>
                <a:lnTo>
                  <a:pt x="62" y="62"/>
                </a:lnTo>
                <a:lnTo>
                  <a:pt x="47" y="62"/>
                </a:lnTo>
                <a:lnTo>
                  <a:pt x="47" y="54"/>
                </a:lnTo>
                <a:lnTo>
                  <a:pt x="62" y="54"/>
                </a:lnTo>
                <a:lnTo>
                  <a:pt x="62" y="46"/>
                </a:lnTo>
                <a:lnTo>
                  <a:pt x="50" y="46"/>
                </a:lnTo>
                <a:lnTo>
                  <a:pt x="50" y="46"/>
                </a:lnTo>
                <a:lnTo>
                  <a:pt x="58" y="43"/>
                </a:lnTo>
                <a:lnTo>
                  <a:pt x="58" y="43"/>
                </a:lnTo>
                <a:lnTo>
                  <a:pt x="58" y="39"/>
                </a:lnTo>
                <a:lnTo>
                  <a:pt x="58" y="39"/>
                </a:lnTo>
                <a:lnTo>
                  <a:pt x="50" y="35"/>
                </a:lnTo>
                <a:lnTo>
                  <a:pt x="62" y="35"/>
                </a:lnTo>
                <a:lnTo>
                  <a:pt x="62" y="70"/>
                </a:lnTo>
                <a:lnTo>
                  <a:pt x="62" y="70"/>
                </a:lnTo>
                <a:lnTo>
                  <a:pt x="62" y="74"/>
                </a:lnTo>
                <a:lnTo>
                  <a:pt x="58" y="74"/>
                </a:lnTo>
                <a:lnTo>
                  <a:pt x="54" y="74"/>
                </a:lnTo>
                <a:lnTo>
                  <a:pt x="54" y="74"/>
                </a:lnTo>
                <a:lnTo>
                  <a:pt x="58" y="85"/>
                </a:lnTo>
                <a:lnTo>
                  <a:pt x="58" y="85"/>
                </a:lnTo>
                <a:lnTo>
                  <a:pt x="74" y="81"/>
                </a:lnTo>
                <a:lnTo>
                  <a:pt x="74" y="81"/>
                </a:lnTo>
                <a:lnTo>
                  <a:pt x="74" y="81"/>
                </a:lnTo>
                <a:lnTo>
                  <a:pt x="78" y="74"/>
                </a:lnTo>
                <a:lnTo>
                  <a:pt x="78" y="27"/>
                </a:lnTo>
                <a:lnTo>
                  <a:pt x="47" y="27"/>
                </a:lnTo>
                <a:lnTo>
                  <a:pt x="47" y="19"/>
                </a:lnTo>
                <a:lnTo>
                  <a:pt x="82" y="19"/>
                </a:lnTo>
                <a:lnTo>
                  <a:pt x="82" y="12"/>
                </a:lnTo>
                <a:lnTo>
                  <a:pt x="47" y="12"/>
                </a:lnTo>
                <a:lnTo>
                  <a:pt x="47" y="12"/>
                </a:lnTo>
                <a:lnTo>
                  <a:pt x="47" y="4"/>
                </a:lnTo>
                <a:lnTo>
                  <a:pt x="47" y="4"/>
                </a:lnTo>
                <a:lnTo>
                  <a:pt x="47" y="0"/>
                </a:lnTo>
                <a:lnTo>
                  <a:pt x="39" y="0"/>
                </a:lnTo>
                <a:lnTo>
                  <a:pt x="35" y="12"/>
                </a:lnTo>
                <a:lnTo>
                  <a:pt x="0" y="12"/>
                </a:lnTo>
                <a:lnTo>
                  <a:pt x="0" y="19"/>
                </a:lnTo>
                <a:lnTo>
                  <a:pt x="0" y="19"/>
                </a:lnTo>
                <a:lnTo>
                  <a:pt x="35" y="19"/>
                </a:lnTo>
                <a:lnTo>
                  <a:pt x="35" y="19"/>
                </a:lnTo>
                <a:close/>
                <a:moveTo>
                  <a:pt x="39" y="43"/>
                </a:moveTo>
                <a:lnTo>
                  <a:pt x="39" y="43"/>
                </a:lnTo>
                <a:lnTo>
                  <a:pt x="35" y="39"/>
                </a:lnTo>
                <a:lnTo>
                  <a:pt x="35" y="39"/>
                </a:lnTo>
                <a:lnTo>
                  <a:pt x="35" y="35"/>
                </a:lnTo>
                <a:lnTo>
                  <a:pt x="47" y="35"/>
                </a:lnTo>
                <a:lnTo>
                  <a:pt x="47" y="35"/>
                </a:lnTo>
                <a:lnTo>
                  <a:pt x="43" y="46"/>
                </a:lnTo>
                <a:lnTo>
                  <a:pt x="35" y="46"/>
                </a:lnTo>
                <a:lnTo>
                  <a:pt x="39" y="43"/>
                </a:lnTo>
                <a:lnTo>
                  <a:pt x="39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5" name="Freeform 119"/>
          <p:cNvSpPr>
            <a:spLocks/>
          </p:cNvSpPr>
          <p:nvPr/>
        </p:nvSpPr>
        <p:spPr bwMode="auto">
          <a:xfrm>
            <a:off x="8434798" y="2298983"/>
            <a:ext cx="130175" cy="134938"/>
          </a:xfrm>
          <a:custGeom>
            <a:avLst/>
            <a:gdLst>
              <a:gd name="T0" fmla="*/ 51 w 82"/>
              <a:gd name="T1" fmla="*/ 12 h 85"/>
              <a:gd name="T2" fmla="*/ 51 w 82"/>
              <a:gd name="T3" fmla="*/ 12 h 85"/>
              <a:gd name="T4" fmla="*/ 51 w 82"/>
              <a:gd name="T5" fmla="*/ 8 h 85"/>
              <a:gd name="T6" fmla="*/ 51 w 82"/>
              <a:gd name="T7" fmla="*/ 8 h 85"/>
              <a:gd name="T8" fmla="*/ 47 w 82"/>
              <a:gd name="T9" fmla="*/ 0 h 85"/>
              <a:gd name="T10" fmla="*/ 47 w 82"/>
              <a:gd name="T11" fmla="*/ 0 h 85"/>
              <a:gd name="T12" fmla="*/ 39 w 82"/>
              <a:gd name="T13" fmla="*/ 4 h 85"/>
              <a:gd name="T14" fmla="*/ 39 w 82"/>
              <a:gd name="T15" fmla="*/ 4 h 85"/>
              <a:gd name="T16" fmla="*/ 31 w 82"/>
              <a:gd name="T17" fmla="*/ 4 h 85"/>
              <a:gd name="T18" fmla="*/ 31 w 82"/>
              <a:gd name="T19" fmla="*/ 4 h 85"/>
              <a:gd name="T20" fmla="*/ 35 w 82"/>
              <a:gd name="T21" fmla="*/ 15 h 85"/>
              <a:gd name="T22" fmla="*/ 0 w 82"/>
              <a:gd name="T23" fmla="*/ 15 h 85"/>
              <a:gd name="T24" fmla="*/ 0 w 82"/>
              <a:gd name="T25" fmla="*/ 27 h 85"/>
              <a:gd name="T26" fmla="*/ 35 w 82"/>
              <a:gd name="T27" fmla="*/ 27 h 85"/>
              <a:gd name="T28" fmla="*/ 35 w 82"/>
              <a:gd name="T29" fmla="*/ 35 h 85"/>
              <a:gd name="T30" fmla="*/ 12 w 82"/>
              <a:gd name="T31" fmla="*/ 35 h 85"/>
              <a:gd name="T32" fmla="*/ 12 w 82"/>
              <a:gd name="T33" fmla="*/ 78 h 85"/>
              <a:gd name="T34" fmla="*/ 23 w 82"/>
              <a:gd name="T35" fmla="*/ 78 h 85"/>
              <a:gd name="T36" fmla="*/ 23 w 82"/>
              <a:gd name="T37" fmla="*/ 46 h 85"/>
              <a:gd name="T38" fmla="*/ 35 w 82"/>
              <a:gd name="T39" fmla="*/ 46 h 85"/>
              <a:gd name="T40" fmla="*/ 35 w 82"/>
              <a:gd name="T41" fmla="*/ 85 h 85"/>
              <a:gd name="T42" fmla="*/ 47 w 82"/>
              <a:gd name="T43" fmla="*/ 85 h 85"/>
              <a:gd name="T44" fmla="*/ 47 w 82"/>
              <a:gd name="T45" fmla="*/ 46 h 85"/>
              <a:gd name="T46" fmla="*/ 62 w 82"/>
              <a:gd name="T47" fmla="*/ 46 h 85"/>
              <a:gd name="T48" fmla="*/ 62 w 82"/>
              <a:gd name="T49" fmla="*/ 62 h 85"/>
              <a:gd name="T50" fmla="*/ 62 w 82"/>
              <a:gd name="T51" fmla="*/ 62 h 85"/>
              <a:gd name="T52" fmla="*/ 58 w 82"/>
              <a:gd name="T53" fmla="*/ 66 h 85"/>
              <a:gd name="T54" fmla="*/ 51 w 82"/>
              <a:gd name="T55" fmla="*/ 66 h 85"/>
              <a:gd name="T56" fmla="*/ 51 w 82"/>
              <a:gd name="T57" fmla="*/ 66 h 85"/>
              <a:gd name="T58" fmla="*/ 55 w 82"/>
              <a:gd name="T59" fmla="*/ 78 h 85"/>
              <a:gd name="T60" fmla="*/ 55 w 82"/>
              <a:gd name="T61" fmla="*/ 78 h 85"/>
              <a:gd name="T62" fmla="*/ 70 w 82"/>
              <a:gd name="T63" fmla="*/ 78 h 85"/>
              <a:gd name="T64" fmla="*/ 70 w 82"/>
              <a:gd name="T65" fmla="*/ 74 h 85"/>
              <a:gd name="T66" fmla="*/ 74 w 82"/>
              <a:gd name="T67" fmla="*/ 70 h 85"/>
              <a:gd name="T68" fmla="*/ 74 w 82"/>
              <a:gd name="T69" fmla="*/ 35 h 85"/>
              <a:gd name="T70" fmla="*/ 47 w 82"/>
              <a:gd name="T71" fmla="*/ 35 h 85"/>
              <a:gd name="T72" fmla="*/ 47 w 82"/>
              <a:gd name="T73" fmla="*/ 27 h 85"/>
              <a:gd name="T74" fmla="*/ 82 w 82"/>
              <a:gd name="T75" fmla="*/ 27 h 85"/>
              <a:gd name="T76" fmla="*/ 82 w 82"/>
              <a:gd name="T77" fmla="*/ 15 h 85"/>
              <a:gd name="T78" fmla="*/ 43 w 82"/>
              <a:gd name="T79" fmla="*/ 15 h 85"/>
              <a:gd name="T80" fmla="*/ 43 w 82"/>
              <a:gd name="T81" fmla="*/ 15 h 85"/>
              <a:gd name="T82" fmla="*/ 51 w 82"/>
              <a:gd name="T83" fmla="*/ 12 h 85"/>
              <a:gd name="T84" fmla="*/ 51 w 82"/>
              <a:gd name="T85" fmla="*/ 12 h 85"/>
              <a:gd name="T86" fmla="*/ 51 w 82"/>
              <a:gd name="T87" fmla="*/ 1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5">
                <a:moveTo>
                  <a:pt x="51" y="12"/>
                </a:moveTo>
                <a:lnTo>
                  <a:pt x="51" y="12"/>
                </a:lnTo>
                <a:lnTo>
                  <a:pt x="51" y="8"/>
                </a:lnTo>
                <a:lnTo>
                  <a:pt x="51" y="8"/>
                </a:lnTo>
                <a:lnTo>
                  <a:pt x="47" y="0"/>
                </a:lnTo>
                <a:lnTo>
                  <a:pt x="47" y="0"/>
                </a:lnTo>
                <a:lnTo>
                  <a:pt x="39" y="4"/>
                </a:lnTo>
                <a:lnTo>
                  <a:pt x="39" y="4"/>
                </a:lnTo>
                <a:lnTo>
                  <a:pt x="31" y="4"/>
                </a:lnTo>
                <a:lnTo>
                  <a:pt x="31" y="4"/>
                </a:lnTo>
                <a:lnTo>
                  <a:pt x="35" y="15"/>
                </a:lnTo>
                <a:lnTo>
                  <a:pt x="0" y="15"/>
                </a:lnTo>
                <a:lnTo>
                  <a:pt x="0" y="27"/>
                </a:lnTo>
                <a:lnTo>
                  <a:pt x="35" y="27"/>
                </a:lnTo>
                <a:lnTo>
                  <a:pt x="35" y="35"/>
                </a:lnTo>
                <a:lnTo>
                  <a:pt x="12" y="35"/>
                </a:lnTo>
                <a:lnTo>
                  <a:pt x="12" y="78"/>
                </a:lnTo>
                <a:lnTo>
                  <a:pt x="23" y="78"/>
                </a:lnTo>
                <a:lnTo>
                  <a:pt x="23" y="46"/>
                </a:lnTo>
                <a:lnTo>
                  <a:pt x="35" y="46"/>
                </a:lnTo>
                <a:lnTo>
                  <a:pt x="35" y="85"/>
                </a:lnTo>
                <a:lnTo>
                  <a:pt x="47" y="85"/>
                </a:lnTo>
                <a:lnTo>
                  <a:pt x="47" y="46"/>
                </a:lnTo>
                <a:lnTo>
                  <a:pt x="62" y="46"/>
                </a:lnTo>
                <a:lnTo>
                  <a:pt x="62" y="62"/>
                </a:lnTo>
                <a:lnTo>
                  <a:pt x="62" y="62"/>
                </a:lnTo>
                <a:lnTo>
                  <a:pt x="58" y="66"/>
                </a:lnTo>
                <a:lnTo>
                  <a:pt x="51" y="66"/>
                </a:lnTo>
                <a:lnTo>
                  <a:pt x="51" y="66"/>
                </a:lnTo>
                <a:lnTo>
                  <a:pt x="55" y="78"/>
                </a:lnTo>
                <a:lnTo>
                  <a:pt x="55" y="78"/>
                </a:lnTo>
                <a:lnTo>
                  <a:pt x="70" y="78"/>
                </a:lnTo>
                <a:lnTo>
                  <a:pt x="70" y="74"/>
                </a:lnTo>
                <a:lnTo>
                  <a:pt x="74" y="70"/>
                </a:lnTo>
                <a:lnTo>
                  <a:pt x="74" y="35"/>
                </a:lnTo>
                <a:lnTo>
                  <a:pt x="47" y="35"/>
                </a:lnTo>
                <a:lnTo>
                  <a:pt x="47" y="27"/>
                </a:lnTo>
                <a:lnTo>
                  <a:pt x="82" y="27"/>
                </a:lnTo>
                <a:lnTo>
                  <a:pt x="82" y="15"/>
                </a:lnTo>
                <a:lnTo>
                  <a:pt x="43" y="15"/>
                </a:lnTo>
                <a:lnTo>
                  <a:pt x="43" y="15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6" name="标题 1"/>
          <p:cNvSpPr txBox="1">
            <a:spLocks/>
          </p:cNvSpPr>
          <p:nvPr/>
        </p:nvSpPr>
        <p:spPr>
          <a:xfrm>
            <a:off x="410394" y="580910"/>
            <a:ext cx="2123256" cy="2972593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0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安</a:t>
            </a:r>
            <a:endParaRPr lang="en-US" altLang="zh-CN" sz="70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0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徽</a:t>
            </a:r>
            <a:endParaRPr lang="zh-CN" altLang="en-US" sz="70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582869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5817983" y="273050"/>
            <a:ext cx="6099175" cy="666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5887833" y="342900"/>
            <a:ext cx="5959475" cy="6515100"/>
          </a:xfrm>
          <a:custGeom>
            <a:avLst/>
            <a:gdLst>
              <a:gd name="T0" fmla="*/ 2187 w 3754"/>
              <a:gd name="T1" fmla="*/ 757 h 4104"/>
              <a:gd name="T2" fmla="*/ 2483 w 3754"/>
              <a:gd name="T3" fmla="*/ 717 h 4104"/>
              <a:gd name="T4" fmla="*/ 2656 w 3754"/>
              <a:gd name="T5" fmla="*/ 509 h 4104"/>
              <a:gd name="T6" fmla="*/ 2727 w 3754"/>
              <a:gd name="T7" fmla="*/ 341 h 4104"/>
              <a:gd name="T8" fmla="*/ 2519 w 3754"/>
              <a:gd name="T9" fmla="*/ 301 h 4104"/>
              <a:gd name="T10" fmla="*/ 2284 w 3754"/>
              <a:gd name="T11" fmla="*/ 155 h 4104"/>
              <a:gd name="T12" fmla="*/ 2174 w 3754"/>
              <a:gd name="T13" fmla="*/ 310 h 4104"/>
              <a:gd name="T14" fmla="*/ 1961 w 3754"/>
              <a:gd name="T15" fmla="*/ 275 h 4104"/>
              <a:gd name="T16" fmla="*/ 1572 w 3754"/>
              <a:gd name="T17" fmla="*/ 93 h 4104"/>
              <a:gd name="T18" fmla="*/ 1368 w 3754"/>
              <a:gd name="T19" fmla="*/ 31 h 4104"/>
              <a:gd name="T20" fmla="*/ 1253 w 3754"/>
              <a:gd name="T21" fmla="*/ 394 h 4104"/>
              <a:gd name="T22" fmla="*/ 1071 w 3754"/>
              <a:gd name="T23" fmla="*/ 576 h 4104"/>
              <a:gd name="T24" fmla="*/ 1102 w 3754"/>
              <a:gd name="T25" fmla="*/ 740 h 4104"/>
              <a:gd name="T26" fmla="*/ 1032 w 3754"/>
              <a:gd name="T27" fmla="*/ 899 h 4104"/>
              <a:gd name="T28" fmla="*/ 855 w 3754"/>
              <a:gd name="T29" fmla="*/ 956 h 4104"/>
              <a:gd name="T30" fmla="*/ 704 w 3754"/>
              <a:gd name="T31" fmla="*/ 921 h 4104"/>
              <a:gd name="T32" fmla="*/ 664 w 3754"/>
              <a:gd name="T33" fmla="*/ 1134 h 4104"/>
              <a:gd name="T34" fmla="*/ 691 w 3754"/>
              <a:gd name="T35" fmla="*/ 1355 h 4104"/>
              <a:gd name="T36" fmla="*/ 607 w 3754"/>
              <a:gd name="T37" fmla="*/ 1563 h 4104"/>
              <a:gd name="T38" fmla="*/ 372 w 3754"/>
              <a:gd name="T39" fmla="*/ 1784 h 4104"/>
              <a:gd name="T40" fmla="*/ 222 w 3754"/>
              <a:gd name="T41" fmla="*/ 1864 h 4104"/>
              <a:gd name="T42" fmla="*/ 62 w 3754"/>
              <a:gd name="T43" fmla="*/ 2072 h 4104"/>
              <a:gd name="T44" fmla="*/ 84 w 3754"/>
              <a:gd name="T45" fmla="*/ 2382 h 4104"/>
              <a:gd name="T46" fmla="*/ 443 w 3754"/>
              <a:gd name="T47" fmla="*/ 3019 h 4104"/>
              <a:gd name="T48" fmla="*/ 554 w 3754"/>
              <a:gd name="T49" fmla="*/ 3090 h 4104"/>
              <a:gd name="T50" fmla="*/ 757 w 3754"/>
              <a:gd name="T51" fmla="*/ 3179 h 4104"/>
              <a:gd name="T52" fmla="*/ 806 w 3754"/>
              <a:gd name="T53" fmla="*/ 3489 h 4104"/>
              <a:gd name="T54" fmla="*/ 881 w 3754"/>
              <a:gd name="T55" fmla="*/ 3891 h 4104"/>
              <a:gd name="T56" fmla="*/ 1262 w 3754"/>
              <a:gd name="T57" fmla="*/ 3909 h 4104"/>
              <a:gd name="T58" fmla="*/ 1479 w 3754"/>
              <a:gd name="T59" fmla="*/ 3648 h 4104"/>
              <a:gd name="T60" fmla="*/ 1890 w 3754"/>
              <a:gd name="T61" fmla="*/ 3953 h 4104"/>
              <a:gd name="T62" fmla="*/ 2209 w 3754"/>
              <a:gd name="T63" fmla="*/ 3878 h 4104"/>
              <a:gd name="T64" fmla="*/ 2324 w 3754"/>
              <a:gd name="T65" fmla="*/ 4077 h 4104"/>
              <a:gd name="T66" fmla="*/ 2435 w 3754"/>
              <a:gd name="T67" fmla="*/ 3967 h 4104"/>
              <a:gd name="T68" fmla="*/ 2506 w 3754"/>
              <a:gd name="T69" fmla="*/ 3803 h 4104"/>
              <a:gd name="T70" fmla="*/ 2492 w 3754"/>
              <a:gd name="T71" fmla="*/ 3533 h 4104"/>
              <a:gd name="T72" fmla="*/ 2621 w 3754"/>
              <a:gd name="T73" fmla="*/ 3294 h 4104"/>
              <a:gd name="T74" fmla="*/ 2851 w 3754"/>
              <a:gd name="T75" fmla="*/ 3214 h 4104"/>
              <a:gd name="T76" fmla="*/ 2926 w 3754"/>
              <a:gd name="T77" fmla="*/ 3033 h 4104"/>
              <a:gd name="T78" fmla="*/ 3010 w 3754"/>
              <a:gd name="T79" fmla="*/ 3090 h 4104"/>
              <a:gd name="T80" fmla="*/ 3108 w 3754"/>
              <a:gd name="T81" fmla="*/ 2931 h 4104"/>
              <a:gd name="T82" fmla="*/ 3320 w 3754"/>
              <a:gd name="T83" fmla="*/ 2833 h 4104"/>
              <a:gd name="T84" fmla="*/ 3116 w 3754"/>
              <a:gd name="T85" fmla="*/ 2457 h 4104"/>
              <a:gd name="T86" fmla="*/ 3276 w 3754"/>
              <a:gd name="T87" fmla="*/ 2360 h 4104"/>
              <a:gd name="T88" fmla="*/ 3254 w 3754"/>
              <a:gd name="T89" fmla="*/ 2218 h 4104"/>
              <a:gd name="T90" fmla="*/ 3187 w 3754"/>
              <a:gd name="T91" fmla="*/ 2125 h 4104"/>
              <a:gd name="T92" fmla="*/ 3068 w 3754"/>
              <a:gd name="T93" fmla="*/ 1997 h 4104"/>
              <a:gd name="T94" fmla="*/ 3183 w 3754"/>
              <a:gd name="T95" fmla="*/ 1864 h 4104"/>
              <a:gd name="T96" fmla="*/ 3227 w 3754"/>
              <a:gd name="T97" fmla="*/ 1930 h 4104"/>
              <a:gd name="T98" fmla="*/ 3378 w 3754"/>
              <a:gd name="T99" fmla="*/ 1793 h 4104"/>
              <a:gd name="T100" fmla="*/ 3506 w 3754"/>
              <a:gd name="T101" fmla="*/ 1842 h 4104"/>
              <a:gd name="T102" fmla="*/ 3439 w 3754"/>
              <a:gd name="T103" fmla="*/ 1713 h 4104"/>
              <a:gd name="T104" fmla="*/ 3466 w 3754"/>
              <a:gd name="T105" fmla="*/ 1528 h 4104"/>
              <a:gd name="T106" fmla="*/ 3271 w 3754"/>
              <a:gd name="T107" fmla="*/ 1567 h 4104"/>
              <a:gd name="T108" fmla="*/ 3090 w 3754"/>
              <a:gd name="T109" fmla="*/ 1740 h 4104"/>
              <a:gd name="T110" fmla="*/ 3059 w 3754"/>
              <a:gd name="T111" fmla="*/ 1581 h 4104"/>
              <a:gd name="T112" fmla="*/ 3360 w 3754"/>
              <a:gd name="T113" fmla="*/ 1386 h 4104"/>
              <a:gd name="T114" fmla="*/ 3338 w 3754"/>
              <a:gd name="T115" fmla="*/ 1103 h 4104"/>
              <a:gd name="T116" fmla="*/ 3727 w 3754"/>
              <a:gd name="T117" fmla="*/ 1089 h 4104"/>
              <a:gd name="T118" fmla="*/ 3395 w 3754"/>
              <a:gd name="T119" fmla="*/ 930 h 4104"/>
              <a:gd name="T120" fmla="*/ 2811 w 3754"/>
              <a:gd name="T121" fmla="*/ 633 h 4104"/>
              <a:gd name="T122" fmla="*/ 2351 w 3754"/>
              <a:gd name="T123" fmla="*/ 890 h 4104"/>
              <a:gd name="T124" fmla="*/ 2045 w 3754"/>
              <a:gd name="T125" fmla="*/ 855 h 4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54" h="4104">
                <a:moveTo>
                  <a:pt x="1877" y="943"/>
                </a:moveTo>
                <a:lnTo>
                  <a:pt x="1877" y="943"/>
                </a:lnTo>
                <a:lnTo>
                  <a:pt x="1881" y="939"/>
                </a:lnTo>
                <a:lnTo>
                  <a:pt x="1899" y="921"/>
                </a:lnTo>
                <a:lnTo>
                  <a:pt x="1912" y="912"/>
                </a:lnTo>
                <a:lnTo>
                  <a:pt x="1930" y="908"/>
                </a:lnTo>
                <a:lnTo>
                  <a:pt x="1948" y="903"/>
                </a:lnTo>
                <a:lnTo>
                  <a:pt x="1970" y="903"/>
                </a:lnTo>
                <a:lnTo>
                  <a:pt x="1992" y="872"/>
                </a:lnTo>
                <a:lnTo>
                  <a:pt x="2005" y="841"/>
                </a:lnTo>
                <a:lnTo>
                  <a:pt x="2019" y="806"/>
                </a:lnTo>
                <a:lnTo>
                  <a:pt x="2019" y="806"/>
                </a:lnTo>
                <a:lnTo>
                  <a:pt x="2058" y="788"/>
                </a:lnTo>
                <a:lnTo>
                  <a:pt x="2094" y="775"/>
                </a:lnTo>
                <a:lnTo>
                  <a:pt x="2112" y="771"/>
                </a:lnTo>
                <a:lnTo>
                  <a:pt x="2129" y="775"/>
                </a:lnTo>
                <a:lnTo>
                  <a:pt x="2187" y="757"/>
                </a:lnTo>
                <a:lnTo>
                  <a:pt x="2187" y="757"/>
                </a:lnTo>
                <a:lnTo>
                  <a:pt x="2227" y="757"/>
                </a:lnTo>
                <a:lnTo>
                  <a:pt x="2262" y="766"/>
                </a:lnTo>
                <a:lnTo>
                  <a:pt x="2293" y="775"/>
                </a:lnTo>
                <a:lnTo>
                  <a:pt x="2293" y="775"/>
                </a:lnTo>
                <a:lnTo>
                  <a:pt x="2320" y="793"/>
                </a:lnTo>
                <a:lnTo>
                  <a:pt x="2333" y="802"/>
                </a:lnTo>
                <a:lnTo>
                  <a:pt x="2346" y="810"/>
                </a:lnTo>
                <a:lnTo>
                  <a:pt x="2364" y="810"/>
                </a:lnTo>
                <a:lnTo>
                  <a:pt x="2386" y="810"/>
                </a:lnTo>
                <a:lnTo>
                  <a:pt x="2408" y="797"/>
                </a:lnTo>
                <a:lnTo>
                  <a:pt x="2439" y="779"/>
                </a:lnTo>
                <a:lnTo>
                  <a:pt x="2466" y="757"/>
                </a:lnTo>
                <a:lnTo>
                  <a:pt x="2466" y="757"/>
                </a:lnTo>
                <a:lnTo>
                  <a:pt x="2461" y="748"/>
                </a:lnTo>
                <a:lnTo>
                  <a:pt x="2466" y="735"/>
                </a:lnTo>
                <a:lnTo>
                  <a:pt x="2470" y="726"/>
                </a:lnTo>
                <a:lnTo>
                  <a:pt x="2475" y="722"/>
                </a:lnTo>
                <a:lnTo>
                  <a:pt x="2483" y="717"/>
                </a:lnTo>
                <a:lnTo>
                  <a:pt x="2501" y="722"/>
                </a:lnTo>
                <a:lnTo>
                  <a:pt x="2506" y="704"/>
                </a:lnTo>
                <a:lnTo>
                  <a:pt x="2501" y="695"/>
                </a:lnTo>
                <a:lnTo>
                  <a:pt x="2501" y="682"/>
                </a:lnTo>
                <a:lnTo>
                  <a:pt x="2492" y="678"/>
                </a:lnTo>
                <a:lnTo>
                  <a:pt x="2492" y="642"/>
                </a:lnTo>
                <a:lnTo>
                  <a:pt x="2492" y="642"/>
                </a:lnTo>
                <a:lnTo>
                  <a:pt x="2501" y="624"/>
                </a:lnTo>
                <a:lnTo>
                  <a:pt x="2523" y="589"/>
                </a:lnTo>
                <a:lnTo>
                  <a:pt x="2537" y="567"/>
                </a:lnTo>
                <a:lnTo>
                  <a:pt x="2554" y="549"/>
                </a:lnTo>
                <a:lnTo>
                  <a:pt x="2576" y="540"/>
                </a:lnTo>
                <a:lnTo>
                  <a:pt x="2598" y="536"/>
                </a:lnTo>
                <a:lnTo>
                  <a:pt x="2598" y="536"/>
                </a:lnTo>
                <a:lnTo>
                  <a:pt x="2616" y="536"/>
                </a:lnTo>
                <a:lnTo>
                  <a:pt x="2634" y="527"/>
                </a:lnTo>
                <a:lnTo>
                  <a:pt x="2647" y="518"/>
                </a:lnTo>
                <a:lnTo>
                  <a:pt x="2656" y="509"/>
                </a:lnTo>
                <a:lnTo>
                  <a:pt x="2665" y="492"/>
                </a:lnTo>
                <a:lnTo>
                  <a:pt x="2665" y="483"/>
                </a:lnTo>
                <a:lnTo>
                  <a:pt x="2665" y="483"/>
                </a:lnTo>
                <a:lnTo>
                  <a:pt x="2669" y="474"/>
                </a:lnTo>
                <a:lnTo>
                  <a:pt x="2674" y="465"/>
                </a:lnTo>
                <a:lnTo>
                  <a:pt x="2683" y="456"/>
                </a:lnTo>
                <a:lnTo>
                  <a:pt x="2696" y="447"/>
                </a:lnTo>
                <a:lnTo>
                  <a:pt x="2714" y="439"/>
                </a:lnTo>
                <a:lnTo>
                  <a:pt x="2745" y="430"/>
                </a:lnTo>
                <a:lnTo>
                  <a:pt x="2780" y="430"/>
                </a:lnTo>
                <a:lnTo>
                  <a:pt x="2780" y="430"/>
                </a:lnTo>
                <a:lnTo>
                  <a:pt x="2776" y="425"/>
                </a:lnTo>
                <a:lnTo>
                  <a:pt x="2767" y="421"/>
                </a:lnTo>
                <a:lnTo>
                  <a:pt x="2753" y="403"/>
                </a:lnTo>
                <a:lnTo>
                  <a:pt x="2745" y="372"/>
                </a:lnTo>
                <a:lnTo>
                  <a:pt x="2745" y="372"/>
                </a:lnTo>
                <a:lnTo>
                  <a:pt x="2740" y="354"/>
                </a:lnTo>
                <a:lnTo>
                  <a:pt x="2727" y="341"/>
                </a:lnTo>
                <a:lnTo>
                  <a:pt x="2718" y="332"/>
                </a:lnTo>
                <a:lnTo>
                  <a:pt x="2705" y="328"/>
                </a:lnTo>
                <a:lnTo>
                  <a:pt x="2669" y="328"/>
                </a:lnTo>
                <a:lnTo>
                  <a:pt x="2638" y="328"/>
                </a:lnTo>
                <a:lnTo>
                  <a:pt x="2625" y="319"/>
                </a:lnTo>
                <a:lnTo>
                  <a:pt x="2625" y="319"/>
                </a:lnTo>
                <a:lnTo>
                  <a:pt x="2625" y="306"/>
                </a:lnTo>
                <a:lnTo>
                  <a:pt x="2625" y="288"/>
                </a:lnTo>
                <a:lnTo>
                  <a:pt x="2621" y="275"/>
                </a:lnTo>
                <a:lnTo>
                  <a:pt x="2612" y="266"/>
                </a:lnTo>
                <a:lnTo>
                  <a:pt x="2607" y="261"/>
                </a:lnTo>
                <a:lnTo>
                  <a:pt x="2598" y="261"/>
                </a:lnTo>
                <a:lnTo>
                  <a:pt x="2576" y="270"/>
                </a:lnTo>
                <a:lnTo>
                  <a:pt x="2545" y="297"/>
                </a:lnTo>
                <a:lnTo>
                  <a:pt x="2545" y="297"/>
                </a:lnTo>
                <a:lnTo>
                  <a:pt x="2537" y="301"/>
                </a:lnTo>
                <a:lnTo>
                  <a:pt x="2528" y="301"/>
                </a:lnTo>
                <a:lnTo>
                  <a:pt x="2519" y="301"/>
                </a:lnTo>
                <a:lnTo>
                  <a:pt x="2514" y="297"/>
                </a:lnTo>
                <a:lnTo>
                  <a:pt x="2506" y="275"/>
                </a:lnTo>
                <a:lnTo>
                  <a:pt x="2506" y="253"/>
                </a:lnTo>
                <a:lnTo>
                  <a:pt x="2501" y="199"/>
                </a:lnTo>
                <a:lnTo>
                  <a:pt x="2501" y="173"/>
                </a:lnTo>
                <a:lnTo>
                  <a:pt x="2501" y="173"/>
                </a:lnTo>
                <a:lnTo>
                  <a:pt x="2506" y="164"/>
                </a:lnTo>
                <a:lnTo>
                  <a:pt x="2506" y="151"/>
                </a:lnTo>
                <a:lnTo>
                  <a:pt x="2501" y="137"/>
                </a:lnTo>
                <a:lnTo>
                  <a:pt x="2492" y="124"/>
                </a:lnTo>
                <a:lnTo>
                  <a:pt x="2475" y="120"/>
                </a:lnTo>
                <a:lnTo>
                  <a:pt x="2452" y="115"/>
                </a:lnTo>
                <a:lnTo>
                  <a:pt x="2417" y="124"/>
                </a:lnTo>
                <a:lnTo>
                  <a:pt x="2417" y="124"/>
                </a:lnTo>
                <a:lnTo>
                  <a:pt x="2377" y="133"/>
                </a:lnTo>
                <a:lnTo>
                  <a:pt x="2337" y="142"/>
                </a:lnTo>
                <a:lnTo>
                  <a:pt x="2306" y="151"/>
                </a:lnTo>
                <a:lnTo>
                  <a:pt x="2284" y="155"/>
                </a:lnTo>
                <a:lnTo>
                  <a:pt x="2262" y="168"/>
                </a:lnTo>
                <a:lnTo>
                  <a:pt x="2258" y="173"/>
                </a:lnTo>
                <a:lnTo>
                  <a:pt x="2253" y="182"/>
                </a:lnTo>
                <a:lnTo>
                  <a:pt x="2253" y="195"/>
                </a:lnTo>
                <a:lnTo>
                  <a:pt x="2258" y="204"/>
                </a:lnTo>
                <a:lnTo>
                  <a:pt x="2267" y="235"/>
                </a:lnTo>
                <a:lnTo>
                  <a:pt x="2267" y="235"/>
                </a:lnTo>
                <a:lnTo>
                  <a:pt x="2280" y="266"/>
                </a:lnTo>
                <a:lnTo>
                  <a:pt x="2284" y="288"/>
                </a:lnTo>
                <a:lnTo>
                  <a:pt x="2275" y="301"/>
                </a:lnTo>
                <a:lnTo>
                  <a:pt x="2267" y="306"/>
                </a:lnTo>
                <a:lnTo>
                  <a:pt x="2253" y="306"/>
                </a:lnTo>
                <a:lnTo>
                  <a:pt x="2240" y="306"/>
                </a:lnTo>
                <a:lnTo>
                  <a:pt x="2227" y="301"/>
                </a:lnTo>
                <a:lnTo>
                  <a:pt x="2227" y="301"/>
                </a:lnTo>
                <a:lnTo>
                  <a:pt x="2213" y="301"/>
                </a:lnTo>
                <a:lnTo>
                  <a:pt x="2191" y="306"/>
                </a:lnTo>
                <a:lnTo>
                  <a:pt x="2174" y="310"/>
                </a:lnTo>
                <a:lnTo>
                  <a:pt x="2156" y="323"/>
                </a:lnTo>
                <a:lnTo>
                  <a:pt x="2138" y="337"/>
                </a:lnTo>
                <a:lnTo>
                  <a:pt x="2125" y="359"/>
                </a:lnTo>
                <a:lnTo>
                  <a:pt x="2125" y="359"/>
                </a:lnTo>
                <a:lnTo>
                  <a:pt x="2107" y="377"/>
                </a:lnTo>
                <a:lnTo>
                  <a:pt x="2089" y="385"/>
                </a:lnTo>
                <a:lnTo>
                  <a:pt x="2076" y="390"/>
                </a:lnTo>
                <a:lnTo>
                  <a:pt x="2063" y="385"/>
                </a:lnTo>
                <a:lnTo>
                  <a:pt x="2050" y="372"/>
                </a:lnTo>
                <a:lnTo>
                  <a:pt x="2041" y="359"/>
                </a:lnTo>
                <a:lnTo>
                  <a:pt x="2032" y="341"/>
                </a:lnTo>
                <a:lnTo>
                  <a:pt x="2027" y="323"/>
                </a:lnTo>
                <a:lnTo>
                  <a:pt x="2027" y="323"/>
                </a:lnTo>
                <a:lnTo>
                  <a:pt x="2019" y="288"/>
                </a:lnTo>
                <a:lnTo>
                  <a:pt x="2014" y="266"/>
                </a:lnTo>
                <a:lnTo>
                  <a:pt x="2005" y="261"/>
                </a:lnTo>
                <a:lnTo>
                  <a:pt x="1997" y="261"/>
                </a:lnTo>
                <a:lnTo>
                  <a:pt x="1961" y="275"/>
                </a:lnTo>
                <a:lnTo>
                  <a:pt x="1961" y="275"/>
                </a:lnTo>
                <a:lnTo>
                  <a:pt x="1952" y="266"/>
                </a:lnTo>
                <a:lnTo>
                  <a:pt x="1939" y="257"/>
                </a:lnTo>
                <a:lnTo>
                  <a:pt x="1926" y="248"/>
                </a:lnTo>
                <a:lnTo>
                  <a:pt x="1908" y="239"/>
                </a:lnTo>
                <a:lnTo>
                  <a:pt x="1890" y="239"/>
                </a:lnTo>
                <a:lnTo>
                  <a:pt x="1868" y="244"/>
                </a:lnTo>
                <a:lnTo>
                  <a:pt x="1846" y="257"/>
                </a:lnTo>
                <a:lnTo>
                  <a:pt x="1846" y="257"/>
                </a:lnTo>
                <a:lnTo>
                  <a:pt x="1811" y="253"/>
                </a:lnTo>
                <a:lnTo>
                  <a:pt x="1771" y="244"/>
                </a:lnTo>
                <a:lnTo>
                  <a:pt x="1727" y="230"/>
                </a:lnTo>
                <a:lnTo>
                  <a:pt x="1678" y="204"/>
                </a:lnTo>
                <a:lnTo>
                  <a:pt x="1656" y="191"/>
                </a:lnTo>
                <a:lnTo>
                  <a:pt x="1634" y="173"/>
                </a:lnTo>
                <a:lnTo>
                  <a:pt x="1611" y="151"/>
                </a:lnTo>
                <a:lnTo>
                  <a:pt x="1589" y="124"/>
                </a:lnTo>
                <a:lnTo>
                  <a:pt x="1572" y="93"/>
                </a:lnTo>
                <a:lnTo>
                  <a:pt x="1558" y="62"/>
                </a:lnTo>
                <a:lnTo>
                  <a:pt x="1558" y="62"/>
                </a:lnTo>
                <a:lnTo>
                  <a:pt x="1554" y="45"/>
                </a:lnTo>
                <a:lnTo>
                  <a:pt x="1545" y="27"/>
                </a:lnTo>
                <a:lnTo>
                  <a:pt x="1536" y="14"/>
                </a:lnTo>
                <a:lnTo>
                  <a:pt x="1523" y="5"/>
                </a:lnTo>
                <a:lnTo>
                  <a:pt x="1514" y="0"/>
                </a:lnTo>
                <a:lnTo>
                  <a:pt x="1510" y="5"/>
                </a:lnTo>
                <a:lnTo>
                  <a:pt x="1501" y="9"/>
                </a:lnTo>
                <a:lnTo>
                  <a:pt x="1492" y="18"/>
                </a:lnTo>
                <a:lnTo>
                  <a:pt x="1474" y="53"/>
                </a:lnTo>
                <a:lnTo>
                  <a:pt x="1474" y="53"/>
                </a:lnTo>
                <a:lnTo>
                  <a:pt x="1412" y="14"/>
                </a:lnTo>
                <a:lnTo>
                  <a:pt x="1412" y="14"/>
                </a:lnTo>
                <a:lnTo>
                  <a:pt x="1403" y="9"/>
                </a:lnTo>
                <a:lnTo>
                  <a:pt x="1399" y="9"/>
                </a:lnTo>
                <a:lnTo>
                  <a:pt x="1381" y="18"/>
                </a:lnTo>
                <a:lnTo>
                  <a:pt x="1368" y="31"/>
                </a:lnTo>
                <a:lnTo>
                  <a:pt x="1359" y="49"/>
                </a:lnTo>
                <a:lnTo>
                  <a:pt x="1359" y="49"/>
                </a:lnTo>
                <a:lnTo>
                  <a:pt x="1350" y="45"/>
                </a:lnTo>
                <a:lnTo>
                  <a:pt x="1337" y="40"/>
                </a:lnTo>
                <a:lnTo>
                  <a:pt x="1328" y="36"/>
                </a:lnTo>
                <a:lnTo>
                  <a:pt x="1315" y="40"/>
                </a:lnTo>
                <a:lnTo>
                  <a:pt x="1306" y="49"/>
                </a:lnTo>
                <a:lnTo>
                  <a:pt x="1297" y="67"/>
                </a:lnTo>
                <a:lnTo>
                  <a:pt x="1297" y="98"/>
                </a:lnTo>
                <a:lnTo>
                  <a:pt x="1297" y="98"/>
                </a:lnTo>
                <a:lnTo>
                  <a:pt x="1288" y="142"/>
                </a:lnTo>
                <a:lnTo>
                  <a:pt x="1279" y="182"/>
                </a:lnTo>
                <a:lnTo>
                  <a:pt x="1271" y="213"/>
                </a:lnTo>
                <a:lnTo>
                  <a:pt x="1262" y="354"/>
                </a:lnTo>
                <a:lnTo>
                  <a:pt x="1262" y="354"/>
                </a:lnTo>
                <a:lnTo>
                  <a:pt x="1262" y="368"/>
                </a:lnTo>
                <a:lnTo>
                  <a:pt x="1257" y="377"/>
                </a:lnTo>
                <a:lnTo>
                  <a:pt x="1253" y="394"/>
                </a:lnTo>
                <a:lnTo>
                  <a:pt x="1244" y="412"/>
                </a:lnTo>
                <a:lnTo>
                  <a:pt x="1226" y="425"/>
                </a:lnTo>
                <a:lnTo>
                  <a:pt x="1204" y="439"/>
                </a:lnTo>
                <a:lnTo>
                  <a:pt x="1173" y="452"/>
                </a:lnTo>
                <a:lnTo>
                  <a:pt x="1173" y="452"/>
                </a:lnTo>
                <a:lnTo>
                  <a:pt x="1182" y="478"/>
                </a:lnTo>
                <a:lnTo>
                  <a:pt x="1182" y="505"/>
                </a:lnTo>
                <a:lnTo>
                  <a:pt x="1182" y="531"/>
                </a:lnTo>
                <a:lnTo>
                  <a:pt x="1178" y="554"/>
                </a:lnTo>
                <a:lnTo>
                  <a:pt x="1173" y="562"/>
                </a:lnTo>
                <a:lnTo>
                  <a:pt x="1164" y="571"/>
                </a:lnTo>
                <a:lnTo>
                  <a:pt x="1151" y="571"/>
                </a:lnTo>
                <a:lnTo>
                  <a:pt x="1138" y="571"/>
                </a:lnTo>
                <a:lnTo>
                  <a:pt x="1120" y="567"/>
                </a:lnTo>
                <a:lnTo>
                  <a:pt x="1098" y="554"/>
                </a:lnTo>
                <a:lnTo>
                  <a:pt x="1098" y="554"/>
                </a:lnTo>
                <a:lnTo>
                  <a:pt x="1085" y="562"/>
                </a:lnTo>
                <a:lnTo>
                  <a:pt x="1071" y="576"/>
                </a:lnTo>
                <a:lnTo>
                  <a:pt x="1063" y="598"/>
                </a:lnTo>
                <a:lnTo>
                  <a:pt x="1001" y="607"/>
                </a:lnTo>
                <a:lnTo>
                  <a:pt x="1001" y="607"/>
                </a:lnTo>
                <a:lnTo>
                  <a:pt x="996" y="620"/>
                </a:lnTo>
                <a:lnTo>
                  <a:pt x="987" y="633"/>
                </a:lnTo>
                <a:lnTo>
                  <a:pt x="987" y="647"/>
                </a:lnTo>
                <a:lnTo>
                  <a:pt x="987" y="664"/>
                </a:lnTo>
                <a:lnTo>
                  <a:pt x="996" y="682"/>
                </a:lnTo>
                <a:lnTo>
                  <a:pt x="1009" y="695"/>
                </a:lnTo>
                <a:lnTo>
                  <a:pt x="1036" y="704"/>
                </a:lnTo>
                <a:lnTo>
                  <a:pt x="1036" y="704"/>
                </a:lnTo>
                <a:lnTo>
                  <a:pt x="1049" y="700"/>
                </a:lnTo>
                <a:lnTo>
                  <a:pt x="1058" y="691"/>
                </a:lnTo>
                <a:lnTo>
                  <a:pt x="1071" y="686"/>
                </a:lnTo>
                <a:lnTo>
                  <a:pt x="1085" y="691"/>
                </a:lnTo>
                <a:lnTo>
                  <a:pt x="1094" y="695"/>
                </a:lnTo>
                <a:lnTo>
                  <a:pt x="1098" y="713"/>
                </a:lnTo>
                <a:lnTo>
                  <a:pt x="1102" y="740"/>
                </a:lnTo>
                <a:lnTo>
                  <a:pt x="1102" y="740"/>
                </a:lnTo>
                <a:lnTo>
                  <a:pt x="1098" y="771"/>
                </a:lnTo>
                <a:lnTo>
                  <a:pt x="1102" y="797"/>
                </a:lnTo>
                <a:lnTo>
                  <a:pt x="1111" y="815"/>
                </a:lnTo>
                <a:lnTo>
                  <a:pt x="1120" y="828"/>
                </a:lnTo>
                <a:lnTo>
                  <a:pt x="1138" y="841"/>
                </a:lnTo>
                <a:lnTo>
                  <a:pt x="1142" y="846"/>
                </a:lnTo>
                <a:lnTo>
                  <a:pt x="1142" y="846"/>
                </a:lnTo>
                <a:lnTo>
                  <a:pt x="1147" y="850"/>
                </a:lnTo>
                <a:lnTo>
                  <a:pt x="1147" y="859"/>
                </a:lnTo>
                <a:lnTo>
                  <a:pt x="1142" y="868"/>
                </a:lnTo>
                <a:lnTo>
                  <a:pt x="1133" y="872"/>
                </a:lnTo>
                <a:lnTo>
                  <a:pt x="1116" y="877"/>
                </a:lnTo>
                <a:lnTo>
                  <a:pt x="1094" y="881"/>
                </a:lnTo>
                <a:lnTo>
                  <a:pt x="1094" y="881"/>
                </a:lnTo>
                <a:lnTo>
                  <a:pt x="1067" y="886"/>
                </a:lnTo>
                <a:lnTo>
                  <a:pt x="1049" y="890"/>
                </a:lnTo>
                <a:lnTo>
                  <a:pt x="1032" y="899"/>
                </a:lnTo>
                <a:lnTo>
                  <a:pt x="1018" y="903"/>
                </a:lnTo>
                <a:lnTo>
                  <a:pt x="1001" y="925"/>
                </a:lnTo>
                <a:lnTo>
                  <a:pt x="978" y="956"/>
                </a:lnTo>
                <a:lnTo>
                  <a:pt x="978" y="956"/>
                </a:lnTo>
                <a:lnTo>
                  <a:pt x="974" y="961"/>
                </a:lnTo>
                <a:lnTo>
                  <a:pt x="961" y="965"/>
                </a:lnTo>
                <a:lnTo>
                  <a:pt x="952" y="965"/>
                </a:lnTo>
                <a:lnTo>
                  <a:pt x="939" y="965"/>
                </a:lnTo>
                <a:lnTo>
                  <a:pt x="930" y="961"/>
                </a:lnTo>
                <a:lnTo>
                  <a:pt x="917" y="948"/>
                </a:lnTo>
                <a:lnTo>
                  <a:pt x="917" y="948"/>
                </a:lnTo>
                <a:lnTo>
                  <a:pt x="899" y="930"/>
                </a:lnTo>
                <a:lnTo>
                  <a:pt x="890" y="930"/>
                </a:lnTo>
                <a:lnTo>
                  <a:pt x="886" y="930"/>
                </a:lnTo>
                <a:lnTo>
                  <a:pt x="872" y="939"/>
                </a:lnTo>
                <a:lnTo>
                  <a:pt x="859" y="952"/>
                </a:lnTo>
                <a:lnTo>
                  <a:pt x="859" y="952"/>
                </a:lnTo>
                <a:lnTo>
                  <a:pt x="855" y="956"/>
                </a:lnTo>
                <a:lnTo>
                  <a:pt x="846" y="956"/>
                </a:lnTo>
                <a:lnTo>
                  <a:pt x="841" y="948"/>
                </a:lnTo>
                <a:lnTo>
                  <a:pt x="837" y="930"/>
                </a:lnTo>
                <a:lnTo>
                  <a:pt x="837" y="930"/>
                </a:lnTo>
                <a:lnTo>
                  <a:pt x="832" y="925"/>
                </a:lnTo>
                <a:lnTo>
                  <a:pt x="828" y="921"/>
                </a:lnTo>
                <a:lnTo>
                  <a:pt x="819" y="921"/>
                </a:lnTo>
                <a:lnTo>
                  <a:pt x="801" y="934"/>
                </a:lnTo>
                <a:lnTo>
                  <a:pt x="801" y="934"/>
                </a:lnTo>
                <a:lnTo>
                  <a:pt x="797" y="939"/>
                </a:lnTo>
                <a:lnTo>
                  <a:pt x="788" y="939"/>
                </a:lnTo>
                <a:lnTo>
                  <a:pt x="770" y="930"/>
                </a:lnTo>
                <a:lnTo>
                  <a:pt x="753" y="908"/>
                </a:lnTo>
                <a:lnTo>
                  <a:pt x="753" y="908"/>
                </a:lnTo>
                <a:lnTo>
                  <a:pt x="739" y="908"/>
                </a:lnTo>
                <a:lnTo>
                  <a:pt x="731" y="908"/>
                </a:lnTo>
                <a:lnTo>
                  <a:pt x="717" y="912"/>
                </a:lnTo>
                <a:lnTo>
                  <a:pt x="704" y="921"/>
                </a:lnTo>
                <a:lnTo>
                  <a:pt x="695" y="934"/>
                </a:lnTo>
                <a:lnTo>
                  <a:pt x="686" y="952"/>
                </a:lnTo>
                <a:lnTo>
                  <a:pt x="682" y="979"/>
                </a:lnTo>
                <a:lnTo>
                  <a:pt x="682" y="979"/>
                </a:lnTo>
                <a:lnTo>
                  <a:pt x="686" y="1023"/>
                </a:lnTo>
                <a:lnTo>
                  <a:pt x="686" y="1045"/>
                </a:lnTo>
                <a:lnTo>
                  <a:pt x="691" y="1054"/>
                </a:lnTo>
                <a:lnTo>
                  <a:pt x="704" y="1063"/>
                </a:lnTo>
                <a:lnTo>
                  <a:pt x="704" y="1063"/>
                </a:lnTo>
                <a:lnTo>
                  <a:pt x="708" y="1067"/>
                </a:lnTo>
                <a:lnTo>
                  <a:pt x="708" y="1080"/>
                </a:lnTo>
                <a:lnTo>
                  <a:pt x="700" y="1094"/>
                </a:lnTo>
                <a:lnTo>
                  <a:pt x="682" y="1107"/>
                </a:lnTo>
                <a:lnTo>
                  <a:pt x="682" y="1107"/>
                </a:lnTo>
                <a:lnTo>
                  <a:pt x="669" y="1116"/>
                </a:lnTo>
                <a:lnTo>
                  <a:pt x="664" y="1125"/>
                </a:lnTo>
                <a:lnTo>
                  <a:pt x="660" y="1129"/>
                </a:lnTo>
                <a:lnTo>
                  <a:pt x="664" y="1134"/>
                </a:lnTo>
                <a:lnTo>
                  <a:pt x="673" y="1142"/>
                </a:lnTo>
                <a:lnTo>
                  <a:pt x="691" y="1151"/>
                </a:lnTo>
                <a:lnTo>
                  <a:pt x="691" y="1151"/>
                </a:lnTo>
                <a:lnTo>
                  <a:pt x="695" y="1151"/>
                </a:lnTo>
                <a:lnTo>
                  <a:pt x="695" y="1160"/>
                </a:lnTo>
                <a:lnTo>
                  <a:pt x="691" y="1173"/>
                </a:lnTo>
                <a:lnTo>
                  <a:pt x="677" y="1191"/>
                </a:lnTo>
                <a:lnTo>
                  <a:pt x="677" y="1191"/>
                </a:lnTo>
                <a:lnTo>
                  <a:pt x="695" y="1213"/>
                </a:lnTo>
                <a:lnTo>
                  <a:pt x="708" y="1235"/>
                </a:lnTo>
                <a:lnTo>
                  <a:pt x="722" y="1257"/>
                </a:lnTo>
                <a:lnTo>
                  <a:pt x="731" y="1288"/>
                </a:lnTo>
                <a:lnTo>
                  <a:pt x="731" y="1302"/>
                </a:lnTo>
                <a:lnTo>
                  <a:pt x="731" y="1315"/>
                </a:lnTo>
                <a:lnTo>
                  <a:pt x="726" y="1328"/>
                </a:lnTo>
                <a:lnTo>
                  <a:pt x="717" y="1337"/>
                </a:lnTo>
                <a:lnTo>
                  <a:pt x="708" y="1346"/>
                </a:lnTo>
                <a:lnTo>
                  <a:pt x="691" y="1355"/>
                </a:lnTo>
                <a:lnTo>
                  <a:pt x="691" y="1355"/>
                </a:lnTo>
                <a:lnTo>
                  <a:pt x="691" y="1368"/>
                </a:lnTo>
                <a:lnTo>
                  <a:pt x="691" y="1399"/>
                </a:lnTo>
                <a:lnTo>
                  <a:pt x="686" y="1412"/>
                </a:lnTo>
                <a:lnTo>
                  <a:pt x="677" y="1426"/>
                </a:lnTo>
                <a:lnTo>
                  <a:pt x="664" y="1430"/>
                </a:lnTo>
                <a:lnTo>
                  <a:pt x="642" y="1430"/>
                </a:lnTo>
                <a:lnTo>
                  <a:pt x="642" y="1430"/>
                </a:lnTo>
                <a:lnTo>
                  <a:pt x="638" y="1430"/>
                </a:lnTo>
                <a:lnTo>
                  <a:pt x="629" y="1435"/>
                </a:lnTo>
                <a:lnTo>
                  <a:pt x="620" y="1448"/>
                </a:lnTo>
                <a:lnTo>
                  <a:pt x="607" y="1466"/>
                </a:lnTo>
                <a:lnTo>
                  <a:pt x="602" y="1492"/>
                </a:lnTo>
                <a:lnTo>
                  <a:pt x="598" y="1514"/>
                </a:lnTo>
                <a:lnTo>
                  <a:pt x="598" y="1536"/>
                </a:lnTo>
                <a:lnTo>
                  <a:pt x="602" y="1554"/>
                </a:lnTo>
                <a:lnTo>
                  <a:pt x="607" y="1563"/>
                </a:lnTo>
                <a:lnTo>
                  <a:pt x="607" y="1563"/>
                </a:lnTo>
                <a:lnTo>
                  <a:pt x="602" y="1585"/>
                </a:lnTo>
                <a:lnTo>
                  <a:pt x="580" y="1625"/>
                </a:lnTo>
                <a:lnTo>
                  <a:pt x="567" y="1647"/>
                </a:lnTo>
                <a:lnTo>
                  <a:pt x="549" y="1660"/>
                </a:lnTo>
                <a:lnTo>
                  <a:pt x="540" y="1665"/>
                </a:lnTo>
                <a:lnTo>
                  <a:pt x="531" y="1665"/>
                </a:lnTo>
                <a:lnTo>
                  <a:pt x="518" y="1665"/>
                </a:lnTo>
                <a:lnTo>
                  <a:pt x="509" y="1660"/>
                </a:lnTo>
                <a:lnTo>
                  <a:pt x="509" y="1660"/>
                </a:lnTo>
                <a:lnTo>
                  <a:pt x="496" y="1656"/>
                </a:lnTo>
                <a:lnTo>
                  <a:pt x="487" y="1656"/>
                </a:lnTo>
                <a:lnTo>
                  <a:pt x="474" y="1656"/>
                </a:lnTo>
                <a:lnTo>
                  <a:pt x="461" y="1665"/>
                </a:lnTo>
                <a:lnTo>
                  <a:pt x="438" y="1682"/>
                </a:lnTo>
                <a:lnTo>
                  <a:pt x="416" y="1709"/>
                </a:lnTo>
                <a:lnTo>
                  <a:pt x="385" y="1762"/>
                </a:lnTo>
                <a:lnTo>
                  <a:pt x="372" y="1784"/>
                </a:lnTo>
                <a:lnTo>
                  <a:pt x="372" y="1784"/>
                </a:lnTo>
                <a:lnTo>
                  <a:pt x="359" y="1784"/>
                </a:lnTo>
                <a:lnTo>
                  <a:pt x="346" y="1784"/>
                </a:lnTo>
                <a:lnTo>
                  <a:pt x="332" y="1784"/>
                </a:lnTo>
                <a:lnTo>
                  <a:pt x="315" y="1793"/>
                </a:lnTo>
                <a:lnTo>
                  <a:pt x="301" y="1802"/>
                </a:lnTo>
                <a:lnTo>
                  <a:pt x="292" y="1820"/>
                </a:lnTo>
                <a:lnTo>
                  <a:pt x="292" y="1846"/>
                </a:lnTo>
                <a:lnTo>
                  <a:pt x="292" y="1846"/>
                </a:lnTo>
                <a:lnTo>
                  <a:pt x="292" y="1851"/>
                </a:lnTo>
                <a:lnTo>
                  <a:pt x="288" y="1860"/>
                </a:lnTo>
                <a:lnTo>
                  <a:pt x="284" y="1864"/>
                </a:lnTo>
                <a:lnTo>
                  <a:pt x="279" y="1864"/>
                </a:lnTo>
                <a:lnTo>
                  <a:pt x="266" y="1860"/>
                </a:lnTo>
                <a:lnTo>
                  <a:pt x="248" y="1851"/>
                </a:lnTo>
                <a:lnTo>
                  <a:pt x="248" y="1851"/>
                </a:lnTo>
                <a:lnTo>
                  <a:pt x="235" y="1851"/>
                </a:lnTo>
                <a:lnTo>
                  <a:pt x="230" y="1855"/>
                </a:lnTo>
                <a:lnTo>
                  <a:pt x="222" y="1864"/>
                </a:lnTo>
                <a:lnTo>
                  <a:pt x="217" y="1877"/>
                </a:lnTo>
                <a:lnTo>
                  <a:pt x="213" y="1904"/>
                </a:lnTo>
                <a:lnTo>
                  <a:pt x="208" y="1917"/>
                </a:lnTo>
                <a:lnTo>
                  <a:pt x="208" y="1917"/>
                </a:lnTo>
                <a:lnTo>
                  <a:pt x="191" y="1926"/>
                </a:lnTo>
                <a:lnTo>
                  <a:pt x="177" y="1930"/>
                </a:lnTo>
                <a:lnTo>
                  <a:pt x="160" y="1935"/>
                </a:lnTo>
                <a:lnTo>
                  <a:pt x="160" y="1935"/>
                </a:lnTo>
                <a:lnTo>
                  <a:pt x="155" y="1957"/>
                </a:lnTo>
                <a:lnTo>
                  <a:pt x="155" y="1983"/>
                </a:lnTo>
                <a:lnTo>
                  <a:pt x="146" y="2010"/>
                </a:lnTo>
                <a:lnTo>
                  <a:pt x="133" y="2037"/>
                </a:lnTo>
                <a:lnTo>
                  <a:pt x="120" y="2059"/>
                </a:lnTo>
                <a:lnTo>
                  <a:pt x="106" y="2068"/>
                </a:lnTo>
                <a:lnTo>
                  <a:pt x="93" y="2072"/>
                </a:lnTo>
                <a:lnTo>
                  <a:pt x="80" y="2072"/>
                </a:lnTo>
                <a:lnTo>
                  <a:pt x="62" y="2072"/>
                </a:lnTo>
                <a:lnTo>
                  <a:pt x="62" y="2072"/>
                </a:lnTo>
                <a:lnTo>
                  <a:pt x="58" y="2076"/>
                </a:lnTo>
                <a:lnTo>
                  <a:pt x="45" y="2085"/>
                </a:lnTo>
                <a:lnTo>
                  <a:pt x="40" y="2094"/>
                </a:lnTo>
                <a:lnTo>
                  <a:pt x="40" y="2107"/>
                </a:lnTo>
                <a:lnTo>
                  <a:pt x="45" y="2121"/>
                </a:lnTo>
                <a:lnTo>
                  <a:pt x="53" y="2138"/>
                </a:lnTo>
                <a:lnTo>
                  <a:pt x="53" y="2138"/>
                </a:lnTo>
                <a:lnTo>
                  <a:pt x="31" y="2152"/>
                </a:lnTo>
                <a:lnTo>
                  <a:pt x="18" y="2165"/>
                </a:lnTo>
                <a:lnTo>
                  <a:pt x="5" y="2187"/>
                </a:lnTo>
                <a:lnTo>
                  <a:pt x="0" y="2205"/>
                </a:lnTo>
                <a:lnTo>
                  <a:pt x="0" y="2218"/>
                </a:lnTo>
                <a:lnTo>
                  <a:pt x="0" y="2240"/>
                </a:lnTo>
                <a:lnTo>
                  <a:pt x="9" y="2262"/>
                </a:lnTo>
                <a:lnTo>
                  <a:pt x="18" y="2289"/>
                </a:lnTo>
                <a:lnTo>
                  <a:pt x="36" y="2315"/>
                </a:lnTo>
                <a:lnTo>
                  <a:pt x="58" y="2346"/>
                </a:lnTo>
                <a:lnTo>
                  <a:pt x="84" y="2382"/>
                </a:lnTo>
                <a:lnTo>
                  <a:pt x="173" y="2382"/>
                </a:lnTo>
                <a:lnTo>
                  <a:pt x="173" y="2457"/>
                </a:lnTo>
                <a:lnTo>
                  <a:pt x="226" y="2457"/>
                </a:lnTo>
                <a:lnTo>
                  <a:pt x="226" y="2457"/>
                </a:lnTo>
                <a:lnTo>
                  <a:pt x="230" y="2470"/>
                </a:lnTo>
                <a:lnTo>
                  <a:pt x="248" y="2506"/>
                </a:lnTo>
                <a:lnTo>
                  <a:pt x="261" y="2524"/>
                </a:lnTo>
                <a:lnTo>
                  <a:pt x="275" y="2541"/>
                </a:lnTo>
                <a:lnTo>
                  <a:pt x="292" y="2555"/>
                </a:lnTo>
                <a:lnTo>
                  <a:pt x="315" y="2559"/>
                </a:lnTo>
                <a:lnTo>
                  <a:pt x="381" y="2683"/>
                </a:lnTo>
                <a:lnTo>
                  <a:pt x="381" y="2763"/>
                </a:lnTo>
                <a:lnTo>
                  <a:pt x="425" y="2864"/>
                </a:lnTo>
                <a:lnTo>
                  <a:pt x="421" y="2957"/>
                </a:lnTo>
                <a:lnTo>
                  <a:pt x="421" y="2957"/>
                </a:lnTo>
                <a:lnTo>
                  <a:pt x="430" y="2966"/>
                </a:lnTo>
                <a:lnTo>
                  <a:pt x="443" y="3002"/>
                </a:lnTo>
                <a:lnTo>
                  <a:pt x="443" y="3019"/>
                </a:lnTo>
                <a:lnTo>
                  <a:pt x="443" y="3037"/>
                </a:lnTo>
                <a:lnTo>
                  <a:pt x="434" y="3059"/>
                </a:lnTo>
                <a:lnTo>
                  <a:pt x="412" y="3072"/>
                </a:lnTo>
                <a:lnTo>
                  <a:pt x="412" y="3072"/>
                </a:lnTo>
                <a:lnTo>
                  <a:pt x="412" y="3095"/>
                </a:lnTo>
                <a:lnTo>
                  <a:pt x="416" y="3112"/>
                </a:lnTo>
                <a:lnTo>
                  <a:pt x="421" y="3134"/>
                </a:lnTo>
                <a:lnTo>
                  <a:pt x="425" y="3148"/>
                </a:lnTo>
                <a:lnTo>
                  <a:pt x="434" y="3152"/>
                </a:lnTo>
                <a:lnTo>
                  <a:pt x="438" y="3157"/>
                </a:lnTo>
                <a:lnTo>
                  <a:pt x="447" y="3152"/>
                </a:lnTo>
                <a:lnTo>
                  <a:pt x="461" y="3148"/>
                </a:lnTo>
                <a:lnTo>
                  <a:pt x="487" y="3121"/>
                </a:lnTo>
                <a:lnTo>
                  <a:pt x="487" y="3121"/>
                </a:lnTo>
                <a:lnTo>
                  <a:pt x="509" y="3099"/>
                </a:lnTo>
                <a:lnTo>
                  <a:pt x="527" y="3090"/>
                </a:lnTo>
                <a:lnTo>
                  <a:pt x="540" y="3086"/>
                </a:lnTo>
                <a:lnTo>
                  <a:pt x="554" y="3090"/>
                </a:lnTo>
                <a:lnTo>
                  <a:pt x="562" y="3099"/>
                </a:lnTo>
                <a:lnTo>
                  <a:pt x="571" y="3103"/>
                </a:lnTo>
                <a:lnTo>
                  <a:pt x="576" y="3112"/>
                </a:lnTo>
                <a:lnTo>
                  <a:pt x="576" y="3112"/>
                </a:lnTo>
                <a:lnTo>
                  <a:pt x="580" y="3112"/>
                </a:lnTo>
                <a:lnTo>
                  <a:pt x="593" y="3112"/>
                </a:lnTo>
                <a:lnTo>
                  <a:pt x="611" y="3103"/>
                </a:lnTo>
                <a:lnTo>
                  <a:pt x="624" y="3090"/>
                </a:lnTo>
                <a:lnTo>
                  <a:pt x="633" y="3077"/>
                </a:lnTo>
                <a:lnTo>
                  <a:pt x="633" y="3077"/>
                </a:lnTo>
                <a:lnTo>
                  <a:pt x="638" y="3072"/>
                </a:lnTo>
                <a:lnTo>
                  <a:pt x="646" y="3068"/>
                </a:lnTo>
                <a:lnTo>
                  <a:pt x="664" y="3068"/>
                </a:lnTo>
                <a:lnTo>
                  <a:pt x="686" y="3081"/>
                </a:lnTo>
                <a:lnTo>
                  <a:pt x="708" y="3099"/>
                </a:lnTo>
                <a:lnTo>
                  <a:pt x="726" y="3126"/>
                </a:lnTo>
                <a:lnTo>
                  <a:pt x="744" y="3152"/>
                </a:lnTo>
                <a:lnTo>
                  <a:pt x="757" y="3179"/>
                </a:lnTo>
                <a:lnTo>
                  <a:pt x="762" y="3201"/>
                </a:lnTo>
                <a:lnTo>
                  <a:pt x="762" y="3201"/>
                </a:lnTo>
                <a:lnTo>
                  <a:pt x="757" y="3223"/>
                </a:lnTo>
                <a:lnTo>
                  <a:pt x="753" y="3245"/>
                </a:lnTo>
                <a:lnTo>
                  <a:pt x="739" y="3276"/>
                </a:lnTo>
                <a:lnTo>
                  <a:pt x="722" y="3294"/>
                </a:lnTo>
                <a:lnTo>
                  <a:pt x="713" y="3307"/>
                </a:lnTo>
                <a:lnTo>
                  <a:pt x="713" y="3307"/>
                </a:lnTo>
                <a:lnTo>
                  <a:pt x="704" y="3325"/>
                </a:lnTo>
                <a:lnTo>
                  <a:pt x="700" y="3338"/>
                </a:lnTo>
                <a:lnTo>
                  <a:pt x="700" y="3356"/>
                </a:lnTo>
                <a:lnTo>
                  <a:pt x="704" y="3378"/>
                </a:lnTo>
                <a:lnTo>
                  <a:pt x="717" y="3404"/>
                </a:lnTo>
                <a:lnTo>
                  <a:pt x="739" y="3427"/>
                </a:lnTo>
                <a:lnTo>
                  <a:pt x="775" y="3453"/>
                </a:lnTo>
                <a:lnTo>
                  <a:pt x="775" y="3453"/>
                </a:lnTo>
                <a:lnTo>
                  <a:pt x="793" y="3466"/>
                </a:lnTo>
                <a:lnTo>
                  <a:pt x="806" y="3489"/>
                </a:lnTo>
                <a:lnTo>
                  <a:pt x="819" y="3520"/>
                </a:lnTo>
                <a:lnTo>
                  <a:pt x="832" y="3551"/>
                </a:lnTo>
                <a:lnTo>
                  <a:pt x="850" y="3608"/>
                </a:lnTo>
                <a:lnTo>
                  <a:pt x="855" y="3630"/>
                </a:lnTo>
                <a:lnTo>
                  <a:pt x="863" y="3732"/>
                </a:lnTo>
                <a:lnTo>
                  <a:pt x="899" y="3772"/>
                </a:lnTo>
                <a:lnTo>
                  <a:pt x="899" y="3772"/>
                </a:lnTo>
                <a:lnTo>
                  <a:pt x="899" y="3781"/>
                </a:lnTo>
                <a:lnTo>
                  <a:pt x="899" y="3794"/>
                </a:lnTo>
                <a:lnTo>
                  <a:pt x="890" y="3812"/>
                </a:lnTo>
                <a:lnTo>
                  <a:pt x="886" y="3816"/>
                </a:lnTo>
                <a:lnTo>
                  <a:pt x="872" y="3825"/>
                </a:lnTo>
                <a:lnTo>
                  <a:pt x="872" y="3825"/>
                </a:lnTo>
                <a:lnTo>
                  <a:pt x="868" y="3838"/>
                </a:lnTo>
                <a:lnTo>
                  <a:pt x="863" y="3847"/>
                </a:lnTo>
                <a:lnTo>
                  <a:pt x="868" y="3865"/>
                </a:lnTo>
                <a:lnTo>
                  <a:pt x="872" y="3878"/>
                </a:lnTo>
                <a:lnTo>
                  <a:pt x="881" y="3891"/>
                </a:lnTo>
                <a:lnTo>
                  <a:pt x="903" y="3900"/>
                </a:lnTo>
                <a:lnTo>
                  <a:pt x="934" y="3905"/>
                </a:lnTo>
                <a:lnTo>
                  <a:pt x="1054" y="3887"/>
                </a:lnTo>
                <a:lnTo>
                  <a:pt x="1054" y="3887"/>
                </a:lnTo>
                <a:lnTo>
                  <a:pt x="1063" y="3887"/>
                </a:lnTo>
                <a:lnTo>
                  <a:pt x="1085" y="3891"/>
                </a:lnTo>
                <a:lnTo>
                  <a:pt x="1098" y="3896"/>
                </a:lnTo>
                <a:lnTo>
                  <a:pt x="1111" y="3905"/>
                </a:lnTo>
                <a:lnTo>
                  <a:pt x="1129" y="3918"/>
                </a:lnTo>
                <a:lnTo>
                  <a:pt x="1142" y="3936"/>
                </a:lnTo>
                <a:lnTo>
                  <a:pt x="1142" y="3936"/>
                </a:lnTo>
                <a:lnTo>
                  <a:pt x="1151" y="3945"/>
                </a:lnTo>
                <a:lnTo>
                  <a:pt x="1160" y="3949"/>
                </a:lnTo>
                <a:lnTo>
                  <a:pt x="1182" y="3953"/>
                </a:lnTo>
                <a:lnTo>
                  <a:pt x="1204" y="3949"/>
                </a:lnTo>
                <a:lnTo>
                  <a:pt x="1226" y="3940"/>
                </a:lnTo>
                <a:lnTo>
                  <a:pt x="1244" y="3927"/>
                </a:lnTo>
                <a:lnTo>
                  <a:pt x="1262" y="3909"/>
                </a:lnTo>
                <a:lnTo>
                  <a:pt x="1279" y="3896"/>
                </a:lnTo>
                <a:lnTo>
                  <a:pt x="1288" y="3883"/>
                </a:lnTo>
                <a:lnTo>
                  <a:pt x="1288" y="3883"/>
                </a:lnTo>
                <a:lnTo>
                  <a:pt x="1328" y="3798"/>
                </a:lnTo>
                <a:lnTo>
                  <a:pt x="1386" y="3821"/>
                </a:lnTo>
                <a:lnTo>
                  <a:pt x="1386" y="3821"/>
                </a:lnTo>
                <a:lnTo>
                  <a:pt x="1390" y="3816"/>
                </a:lnTo>
                <a:lnTo>
                  <a:pt x="1408" y="3807"/>
                </a:lnTo>
                <a:lnTo>
                  <a:pt x="1417" y="3803"/>
                </a:lnTo>
                <a:lnTo>
                  <a:pt x="1426" y="3794"/>
                </a:lnTo>
                <a:lnTo>
                  <a:pt x="1430" y="3781"/>
                </a:lnTo>
                <a:lnTo>
                  <a:pt x="1430" y="3767"/>
                </a:lnTo>
                <a:lnTo>
                  <a:pt x="1430" y="3767"/>
                </a:lnTo>
                <a:lnTo>
                  <a:pt x="1434" y="3741"/>
                </a:lnTo>
                <a:lnTo>
                  <a:pt x="1439" y="3714"/>
                </a:lnTo>
                <a:lnTo>
                  <a:pt x="1448" y="3688"/>
                </a:lnTo>
                <a:lnTo>
                  <a:pt x="1461" y="3666"/>
                </a:lnTo>
                <a:lnTo>
                  <a:pt x="1479" y="3648"/>
                </a:lnTo>
                <a:lnTo>
                  <a:pt x="1487" y="3643"/>
                </a:lnTo>
                <a:lnTo>
                  <a:pt x="1501" y="3643"/>
                </a:lnTo>
                <a:lnTo>
                  <a:pt x="1510" y="3643"/>
                </a:lnTo>
                <a:lnTo>
                  <a:pt x="1527" y="3652"/>
                </a:lnTo>
                <a:lnTo>
                  <a:pt x="1527" y="3652"/>
                </a:lnTo>
                <a:lnTo>
                  <a:pt x="1611" y="3825"/>
                </a:lnTo>
                <a:lnTo>
                  <a:pt x="1678" y="3945"/>
                </a:lnTo>
                <a:lnTo>
                  <a:pt x="1704" y="3989"/>
                </a:lnTo>
                <a:lnTo>
                  <a:pt x="1718" y="4002"/>
                </a:lnTo>
                <a:lnTo>
                  <a:pt x="1727" y="4006"/>
                </a:lnTo>
                <a:lnTo>
                  <a:pt x="1727" y="4006"/>
                </a:lnTo>
                <a:lnTo>
                  <a:pt x="1757" y="4015"/>
                </a:lnTo>
                <a:lnTo>
                  <a:pt x="1775" y="4020"/>
                </a:lnTo>
                <a:lnTo>
                  <a:pt x="1793" y="4015"/>
                </a:lnTo>
                <a:lnTo>
                  <a:pt x="1815" y="4011"/>
                </a:lnTo>
                <a:lnTo>
                  <a:pt x="1837" y="3998"/>
                </a:lnTo>
                <a:lnTo>
                  <a:pt x="1864" y="3980"/>
                </a:lnTo>
                <a:lnTo>
                  <a:pt x="1890" y="3953"/>
                </a:lnTo>
                <a:lnTo>
                  <a:pt x="1890" y="3953"/>
                </a:lnTo>
                <a:lnTo>
                  <a:pt x="1908" y="3958"/>
                </a:lnTo>
                <a:lnTo>
                  <a:pt x="1926" y="3962"/>
                </a:lnTo>
                <a:lnTo>
                  <a:pt x="1943" y="3962"/>
                </a:lnTo>
                <a:lnTo>
                  <a:pt x="1966" y="3962"/>
                </a:lnTo>
                <a:lnTo>
                  <a:pt x="1988" y="3953"/>
                </a:lnTo>
                <a:lnTo>
                  <a:pt x="2005" y="3936"/>
                </a:lnTo>
                <a:lnTo>
                  <a:pt x="2019" y="3914"/>
                </a:lnTo>
                <a:lnTo>
                  <a:pt x="2019" y="3914"/>
                </a:lnTo>
                <a:lnTo>
                  <a:pt x="2023" y="3905"/>
                </a:lnTo>
                <a:lnTo>
                  <a:pt x="2036" y="3891"/>
                </a:lnTo>
                <a:lnTo>
                  <a:pt x="2045" y="3887"/>
                </a:lnTo>
                <a:lnTo>
                  <a:pt x="2063" y="3878"/>
                </a:lnTo>
                <a:lnTo>
                  <a:pt x="2081" y="3874"/>
                </a:lnTo>
                <a:lnTo>
                  <a:pt x="2107" y="3874"/>
                </a:lnTo>
                <a:lnTo>
                  <a:pt x="2107" y="3874"/>
                </a:lnTo>
                <a:lnTo>
                  <a:pt x="2187" y="3874"/>
                </a:lnTo>
                <a:lnTo>
                  <a:pt x="2209" y="3878"/>
                </a:lnTo>
                <a:lnTo>
                  <a:pt x="2209" y="3878"/>
                </a:lnTo>
                <a:lnTo>
                  <a:pt x="2209" y="3878"/>
                </a:lnTo>
                <a:lnTo>
                  <a:pt x="2218" y="3883"/>
                </a:lnTo>
                <a:lnTo>
                  <a:pt x="2218" y="3900"/>
                </a:lnTo>
                <a:lnTo>
                  <a:pt x="2218" y="3927"/>
                </a:lnTo>
                <a:lnTo>
                  <a:pt x="2218" y="3927"/>
                </a:lnTo>
                <a:lnTo>
                  <a:pt x="2231" y="3927"/>
                </a:lnTo>
                <a:lnTo>
                  <a:pt x="2262" y="3940"/>
                </a:lnTo>
                <a:lnTo>
                  <a:pt x="2275" y="3953"/>
                </a:lnTo>
                <a:lnTo>
                  <a:pt x="2289" y="3967"/>
                </a:lnTo>
                <a:lnTo>
                  <a:pt x="2302" y="3989"/>
                </a:lnTo>
                <a:lnTo>
                  <a:pt x="2306" y="4015"/>
                </a:lnTo>
                <a:lnTo>
                  <a:pt x="2306" y="4015"/>
                </a:lnTo>
                <a:lnTo>
                  <a:pt x="2311" y="4104"/>
                </a:lnTo>
                <a:lnTo>
                  <a:pt x="2320" y="4104"/>
                </a:lnTo>
                <a:lnTo>
                  <a:pt x="2320" y="4104"/>
                </a:lnTo>
                <a:lnTo>
                  <a:pt x="2320" y="4095"/>
                </a:lnTo>
                <a:lnTo>
                  <a:pt x="2324" y="4077"/>
                </a:lnTo>
                <a:lnTo>
                  <a:pt x="2324" y="4068"/>
                </a:lnTo>
                <a:lnTo>
                  <a:pt x="2333" y="4064"/>
                </a:lnTo>
                <a:lnTo>
                  <a:pt x="2337" y="4064"/>
                </a:lnTo>
                <a:lnTo>
                  <a:pt x="2351" y="4073"/>
                </a:lnTo>
                <a:lnTo>
                  <a:pt x="2351" y="4073"/>
                </a:lnTo>
                <a:lnTo>
                  <a:pt x="2355" y="4082"/>
                </a:lnTo>
                <a:lnTo>
                  <a:pt x="2359" y="4091"/>
                </a:lnTo>
                <a:lnTo>
                  <a:pt x="2364" y="4099"/>
                </a:lnTo>
                <a:lnTo>
                  <a:pt x="2373" y="4099"/>
                </a:lnTo>
                <a:lnTo>
                  <a:pt x="2382" y="4095"/>
                </a:lnTo>
                <a:lnTo>
                  <a:pt x="2395" y="4082"/>
                </a:lnTo>
                <a:lnTo>
                  <a:pt x="2404" y="4051"/>
                </a:lnTo>
                <a:lnTo>
                  <a:pt x="2404" y="4006"/>
                </a:lnTo>
                <a:lnTo>
                  <a:pt x="2404" y="4006"/>
                </a:lnTo>
                <a:lnTo>
                  <a:pt x="2413" y="3998"/>
                </a:lnTo>
                <a:lnTo>
                  <a:pt x="2421" y="3989"/>
                </a:lnTo>
                <a:lnTo>
                  <a:pt x="2430" y="3980"/>
                </a:lnTo>
                <a:lnTo>
                  <a:pt x="2435" y="3967"/>
                </a:lnTo>
                <a:lnTo>
                  <a:pt x="2435" y="3953"/>
                </a:lnTo>
                <a:lnTo>
                  <a:pt x="2426" y="3940"/>
                </a:lnTo>
                <a:lnTo>
                  <a:pt x="2399" y="3927"/>
                </a:lnTo>
                <a:lnTo>
                  <a:pt x="2399" y="3927"/>
                </a:lnTo>
                <a:lnTo>
                  <a:pt x="2404" y="3914"/>
                </a:lnTo>
                <a:lnTo>
                  <a:pt x="2413" y="3887"/>
                </a:lnTo>
                <a:lnTo>
                  <a:pt x="2421" y="3878"/>
                </a:lnTo>
                <a:lnTo>
                  <a:pt x="2430" y="3869"/>
                </a:lnTo>
                <a:lnTo>
                  <a:pt x="2439" y="3869"/>
                </a:lnTo>
                <a:lnTo>
                  <a:pt x="2452" y="3883"/>
                </a:lnTo>
                <a:lnTo>
                  <a:pt x="2452" y="3883"/>
                </a:lnTo>
                <a:lnTo>
                  <a:pt x="2461" y="3887"/>
                </a:lnTo>
                <a:lnTo>
                  <a:pt x="2479" y="3896"/>
                </a:lnTo>
                <a:lnTo>
                  <a:pt x="2488" y="3896"/>
                </a:lnTo>
                <a:lnTo>
                  <a:pt x="2497" y="3891"/>
                </a:lnTo>
                <a:lnTo>
                  <a:pt x="2501" y="3883"/>
                </a:lnTo>
                <a:lnTo>
                  <a:pt x="2506" y="3865"/>
                </a:lnTo>
                <a:lnTo>
                  <a:pt x="2506" y="3803"/>
                </a:lnTo>
                <a:lnTo>
                  <a:pt x="2483" y="3772"/>
                </a:lnTo>
                <a:lnTo>
                  <a:pt x="2466" y="3750"/>
                </a:lnTo>
                <a:lnTo>
                  <a:pt x="2452" y="3741"/>
                </a:lnTo>
                <a:lnTo>
                  <a:pt x="2444" y="3728"/>
                </a:lnTo>
                <a:lnTo>
                  <a:pt x="2444" y="3719"/>
                </a:lnTo>
                <a:lnTo>
                  <a:pt x="2444" y="3701"/>
                </a:lnTo>
                <a:lnTo>
                  <a:pt x="2444" y="3701"/>
                </a:lnTo>
                <a:lnTo>
                  <a:pt x="2430" y="3697"/>
                </a:lnTo>
                <a:lnTo>
                  <a:pt x="2417" y="3688"/>
                </a:lnTo>
                <a:lnTo>
                  <a:pt x="2408" y="3679"/>
                </a:lnTo>
                <a:lnTo>
                  <a:pt x="2404" y="3670"/>
                </a:lnTo>
                <a:lnTo>
                  <a:pt x="2413" y="3666"/>
                </a:lnTo>
                <a:lnTo>
                  <a:pt x="2430" y="3657"/>
                </a:lnTo>
                <a:lnTo>
                  <a:pt x="2470" y="3652"/>
                </a:lnTo>
                <a:lnTo>
                  <a:pt x="2497" y="3617"/>
                </a:lnTo>
                <a:lnTo>
                  <a:pt x="2492" y="3537"/>
                </a:lnTo>
                <a:lnTo>
                  <a:pt x="2492" y="3537"/>
                </a:lnTo>
                <a:lnTo>
                  <a:pt x="2492" y="3533"/>
                </a:lnTo>
                <a:lnTo>
                  <a:pt x="2501" y="3528"/>
                </a:lnTo>
                <a:lnTo>
                  <a:pt x="2514" y="3520"/>
                </a:lnTo>
                <a:lnTo>
                  <a:pt x="2541" y="3520"/>
                </a:lnTo>
                <a:lnTo>
                  <a:pt x="2541" y="3520"/>
                </a:lnTo>
                <a:lnTo>
                  <a:pt x="2545" y="3520"/>
                </a:lnTo>
                <a:lnTo>
                  <a:pt x="2554" y="3511"/>
                </a:lnTo>
                <a:lnTo>
                  <a:pt x="2567" y="3489"/>
                </a:lnTo>
                <a:lnTo>
                  <a:pt x="2585" y="3449"/>
                </a:lnTo>
                <a:lnTo>
                  <a:pt x="2585" y="3449"/>
                </a:lnTo>
                <a:lnTo>
                  <a:pt x="2590" y="3431"/>
                </a:lnTo>
                <a:lnTo>
                  <a:pt x="2594" y="3422"/>
                </a:lnTo>
                <a:lnTo>
                  <a:pt x="2612" y="3409"/>
                </a:lnTo>
                <a:lnTo>
                  <a:pt x="2621" y="3400"/>
                </a:lnTo>
                <a:lnTo>
                  <a:pt x="2629" y="3400"/>
                </a:lnTo>
                <a:lnTo>
                  <a:pt x="2656" y="3360"/>
                </a:lnTo>
                <a:lnTo>
                  <a:pt x="2656" y="3320"/>
                </a:lnTo>
                <a:lnTo>
                  <a:pt x="2656" y="3320"/>
                </a:lnTo>
                <a:lnTo>
                  <a:pt x="2621" y="3294"/>
                </a:lnTo>
                <a:lnTo>
                  <a:pt x="2590" y="3276"/>
                </a:lnTo>
                <a:lnTo>
                  <a:pt x="2572" y="3272"/>
                </a:lnTo>
                <a:lnTo>
                  <a:pt x="2559" y="3272"/>
                </a:lnTo>
                <a:lnTo>
                  <a:pt x="2528" y="3258"/>
                </a:lnTo>
                <a:lnTo>
                  <a:pt x="2483" y="3196"/>
                </a:lnTo>
                <a:lnTo>
                  <a:pt x="2497" y="3192"/>
                </a:lnTo>
                <a:lnTo>
                  <a:pt x="2559" y="3192"/>
                </a:lnTo>
                <a:lnTo>
                  <a:pt x="2598" y="3232"/>
                </a:lnTo>
                <a:lnTo>
                  <a:pt x="2696" y="3236"/>
                </a:lnTo>
                <a:lnTo>
                  <a:pt x="2762" y="3272"/>
                </a:lnTo>
                <a:lnTo>
                  <a:pt x="2873" y="3258"/>
                </a:lnTo>
                <a:lnTo>
                  <a:pt x="2873" y="3258"/>
                </a:lnTo>
                <a:lnTo>
                  <a:pt x="2882" y="3254"/>
                </a:lnTo>
                <a:lnTo>
                  <a:pt x="2891" y="3236"/>
                </a:lnTo>
                <a:lnTo>
                  <a:pt x="2891" y="3227"/>
                </a:lnTo>
                <a:lnTo>
                  <a:pt x="2886" y="3219"/>
                </a:lnTo>
                <a:lnTo>
                  <a:pt x="2873" y="3214"/>
                </a:lnTo>
                <a:lnTo>
                  <a:pt x="2851" y="3214"/>
                </a:lnTo>
                <a:lnTo>
                  <a:pt x="2807" y="3241"/>
                </a:lnTo>
                <a:lnTo>
                  <a:pt x="2762" y="3232"/>
                </a:lnTo>
                <a:lnTo>
                  <a:pt x="2749" y="3205"/>
                </a:lnTo>
                <a:lnTo>
                  <a:pt x="2762" y="3183"/>
                </a:lnTo>
                <a:lnTo>
                  <a:pt x="2767" y="3077"/>
                </a:lnTo>
                <a:lnTo>
                  <a:pt x="2833" y="3050"/>
                </a:lnTo>
                <a:lnTo>
                  <a:pt x="2833" y="3050"/>
                </a:lnTo>
                <a:lnTo>
                  <a:pt x="2851" y="3024"/>
                </a:lnTo>
                <a:lnTo>
                  <a:pt x="2864" y="2997"/>
                </a:lnTo>
                <a:lnTo>
                  <a:pt x="2864" y="2984"/>
                </a:lnTo>
                <a:lnTo>
                  <a:pt x="2864" y="2971"/>
                </a:lnTo>
                <a:lnTo>
                  <a:pt x="2864" y="2971"/>
                </a:lnTo>
                <a:lnTo>
                  <a:pt x="2899" y="2988"/>
                </a:lnTo>
                <a:lnTo>
                  <a:pt x="2922" y="3006"/>
                </a:lnTo>
                <a:lnTo>
                  <a:pt x="2930" y="3015"/>
                </a:lnTo>
                <a:lnTo>
                  <a:pt x="2930" y="3024"/>
                </a:lnTo>
                <a:lnTo>
                  <a:pt x="2930" y="3024"/>
                </a:lnTo>
                <a:lnTo>
                  <a:pt x="2926" y="3033"/>
                </a:lnTo>
                <a:lnTo>
                  <a:pt x="2917" y="3041"/>
                </a:lnTo>
                <a:lnTo>
                  <a:pt x="2904" y="3050"/>
                </a:lnTo>
                <a:lnTo>
                  <a:pt x="2904" y="3050"/>
                </a:lnTo>
                <a:lnTo>
                  <a:pt x="2895" y="3050"/>
                </a:lnTo>
                <a:lnTo>
                  <a:pt x="2886" y="3059"/>
                </a:lnTo>
                <a:lnTo>
                  <a:pt x="2882" y="3068"/>
                </a:lnTo>
                <a:lnTo>
                  <a:pt x="2877" y="3077"/>
                </a:lnTo>
                <a:lnTo>
                  <a:pt x="2882" y="3086"/>
                </a:lnTo>
                <a:lnTo>
                  <a:pt x="2886" y="3099"/>
                </a:lnTo>
                <a:lnTo>
                  <a:pt x="2904" y="3148"/>
                </a:lnTo>
                <a:lnTo>
                  <a:pt x="2904" y="3148"/>
                </a:lnTo>
                <a:lnTo>
                  <a:pt x="2926" y="3143"/>
                </a:lnTo>
                <a:lnTo>
                  <a:pt x="2970" y="3139"/>
                </a:lnTo>
                <a:lnTo>
                  <a:pt x="2992" y="3130"/>
                </a:lnTo>
                <a:lnTo>
                  <a:pt x="3006" y="3117"/>
                </a:lnTo>
                <a:lnTo>
                  <a:pt x="3010" y="3112"/>
                </a:lnTo>
                <a:lnTo>
                  <a:pt x="3015" y="3099"/>
                </a:lnTo>
                <a:lnTo>
                  <a:pt x="3010" y="3090"/>
                </a:lnTo>
                <a:lnTo>
                  <a:pt x="3006" y="3077"/>
                </a:lnTo>
                <a:lnTo>
                  <a:pt x="2979" y="3055"/>
                </a:lnTo>
                <a:lnTo>
                  <a:pt x="2984" y="3019"/>
                </a:lnTo>
                <a:lnTo>
                  <a:pt x="2979" y="3002"/>
                </a:lnTo>
                <a:lnTo>
                  <a:pt x="2997" y="2993"/>
                </a:lnTo>
                <a:lnTo>
                  <a:pt x="3015" y="3002"/>
                </a:lnTo>
                <a:lnTo>
                  <a:pt x="3041" y="3028"/>
                </a:lnTo>
                <a:lnTo>
                  <a:pt x="3085" y="3037"/>
                </a:lnTo>
                <a:lnTo>
                  <a:pt x="3099" y="3019"/>
                </a:lnTo>
                <a:lnTo>
                  <a:pt x="3103" y="3002"/>
                </a:lnTo>
                <a:lnTo>
                  <a:pt x="3094" y="2988"/>
                </a:lnTo>
                <a:lnTo>
                  <a:pt x="3081" y="2984"/>
                </a:lnTo>
                <a:lnTo>
                  <a:pt x="3077" y="2971"/>
                </a:lnTo>
                <a:lnTo>
                  <a:pt x="3081" y="2953"/>
                </a:lnTo>
                <a:lnTo>
                  <a:pt x="3081" y="2953"/>
                </a:lnTo>
                <a:lnTo>
                  <a:pt x="3085" y="2948"/>
                </a:lnTo>
                <a:lnTo>
                  <a:pt x="3099" y="2940"/>
                </a:lnTo>
                <a:lnTo>
                  <a:pt x="3108" y="2931"/>
                </a:lnTo>
                <a:lnTo>
                  <a:pt x="3112" y="2918"/>
                </a:lnTo>
                <a:lnTo>
                  <a:pt x="3116" y="2904"/>
                </a:lnTo>
                <a:lnTo>
                  <a:pt x="3116" y="2887"/>
                </a:lnTo>
                <a:lnTo>
                  <a:pt x="3116" y="2887"/>
                </a:lnTo>
                <a:lnTo>
                  <a:pt x="3116" y="2878"/>
                </a:lnTo>
                <a:lnTo>
                  <a:pt x="3121" y="2864"/>
                </a:lnTo>
                <a:lnTo>
                  <a:pt x="3125" y="2856"/>
                </a:lnTo>
                <a:lnTo>
                  <a:pt x="3134" y="2851"/>
                </a:lnTo>
                <a:lnTo>
                  <a:pt x="3143" y="2842"/>
                </a:lnTo>
                <a:lnTo>
                  <a:pt x="3156" y="2842"/>
                </a:lnTo>
                <a:lnTo>
                  <a:pt x="3156" y="2842"/>
                </a:lnTo>
                <a:lnTo>
                  <a:pt x="3236" y="2847"/>
                </a:lnTo>
                <a:lnTo>
                  <a:pt x="3262" y="2900"/>
                </a:lnTo>
                <a:lnTo>
                  <a:pt x="3293" y="2900"/>
                </a:lnTo>
                <a:lnTo>
                  <a:pt x="3293" y="2900"/>
                </a:lnTo>
                <a:lnTo>
                  <a:pt x="3302" y="2887"/>
                </a:lnTo>
                <a:lnTo>
                  <a:pt x="3316" y="2851"/>
                </a:lnTo>
                <a:lnTo>
                  <a:pt x="3320" y="2833"/>
                </a:lnTo>
                <a:lnTo>
                  <a:pt x="3316" y="2820"/>
                </a:lnTo>
                <a:lnTo>
                  <a:pt x="3307" y="2807"/>
                </a:lnTo>
                <a:lnTo>
                  <a:pt x="3289" y="2798"/>
                </a:lnTo>
                <a:lnTo>
                  <a:pt x="3262" y="2798"/>
                </a:lnTo>
                <a:lnTo>
                  <a:pt x="3218" y="2665"/>
                </a:lnTo>
                <a:lnTo>
                  <a:pt x="3236" y="2647"/>
                </a:lnTo>
                <a:lnTo>
                  <a:pt x="3209" y="2625"/>
                </a:lnTo>
                <a:lnTo>
                  <a:pt x="3183" y="2577"/>
                </a:lnTo>
                <a:lnTo>
                  <a:pt x="3183" y="2577"/>
                </a:lnTo>
                <a:lnTo>
                  <a:pt x="3183" y="2568"/>
                </a:lnTo>
                <a:lnTo>
                  <a:pt x="3169" y="2541"/>
                </a:lnTo>
                <a:lnTo>
                  <a:pt x="3161" y="2524"/>
                </a:lnTo>
                <a:lnTo>
                  <a:pt x="3147" y="2506"/>
                </a:lnTo>
                <a:lnTo>
                  <a:pt x="3130" y="2493"/>
                </a:lnTo>
                <a:lnTo>
                  <a:pt x="3108" y="2475"/>
                </a:lnTo>
                <a:lnTo>
                  <a:pt x="3108" y="2475"/>
                </a:lnTo>
                <a:lnTo>
                  <a:pt x="3112" y="2470"/>
                </a:lnTo>
                <a:lnTo>
                  <a:pt x="3116" y="2457"/>
                </a:lnTo>
                <a:lnTo>
                  <a:pt x="3125" y="2453"/>
                </a:lnTo>
                <a:lnTo>
                  <a:pt x="3138" y="2453"/>
                </a:lnTo>
                <a:lnTo>
                  <a:pt x="3156" y="2453"/>
                </a:lnTo>
                <a:lnTo>
                  <a:pt x="3183" y="2457"/>
                </a:lnTo>
                <a:lnTo>
                  <a:pt x="3183" y="2457"/>
                </a:lnTo>
                <a:lnTo>
                  <a:pt x="3192" y="2439"/>
                </a:lnTo>
                <a:lnTo>
                  <a:pt x="3196" y="2426"/>
                </a:lnTo>
                <a:lnTo>
                  <a:pt x="3192" y="2413"/>
                </a:lnTo>
                <a:lnTo>
                  <a:pt x="3192" y="2413"/>
                </a:lnTo>
                <a:lnTo>
                  <a:pt x="3223" y="2417"/>
                </a:lnTo>
                <a:lnTo>
                  <a:pt x="3245" y="2422"/>
                </a:lnTo>
                <a:lnTo>
                  <a:pt x="3258" y="2426"/>
                </a:lnTo>
                <a:lnTo>
                  <a:pt x="3258" y="2426"/>
                </a:lnTo>
                <a:lnTo>
                  <a:pt x="3262" y="2408"/>
                </a:lnTo>
                <a:lnTo>
                  <a:pt x="3267" y="2391"/>
                </a:lnTo>
                <a:lnTo>
                  <a:pt x="3262" y="2369"/>
                </a:lnTo>
                <a:lnTo>
                  <a:pt x="3262" y="2369"/>
                </a:lnTo>
                <a:lnTo>
                  <a:pt x="3276" y="2360"/>
                </a:lnTo>
                <a:lnTo>
                  <a:pt x="3285" y="2346"/>
                </a:lnTo>
                <a:lnTo>
                  <a:pt x="3293" y="2338"/>
                </a:lnTo>
                <a:lnTo>
                  <a:pt x="3298" y="2324"/>
                </a:lnTo>
                <a:lnTo>
                  <a:pt x="3293" y="2311"/>
                </a:lnTo>
                <a:lnTo>
                  <a:pt x="3276" y="2302"/>
                </a:lnTo>
                <a:lnTo>
                  <a:pt x="3245" y="2293"/>
                </a:lnTo>
                <a:lnTo>
                  <a:pt x="3245" y="2253"/>
                </a:lnTo>
                <a:lnTo>
                  <a:pt x="3174" y="2240"/>
                </a:lnTo>
                <a:lnTo>
                  <a:pt x="3174" y="2240"/>
                </a:lnTo>
                <a:lnTo>
                  <a:pt x="3165" y="2231"/>
                </a:lnTo>
                <a:lnTo>
                  <a:pt x="3147" y="2214"/>
                </a:lnTo>
                <a:lnTo>
                  <a:pt x="3138" y="2205"/>
                </a:lnTo>
                <a:lnTo>
                  <a:pt x="3138" y="2196"/>
                </a:lnTo>
                <a:lnTo>
                  <a:pt x="3147" y="2192"/>
                </a:lnTo>
                <a:lnTo>
                  <a:pt x="3165" y="2187"/>
                </a:lnTo>
                <a:lnTo>
                  <a:pt x="3196" y="2209"/>
                </a:lnTo>
                <a:lnTo>
                  <a:pt x="3254" y="2218"/>
                </a:lnTo>
                <a:lnTo>
                  <a:pt x="3254" y="2218"/>
                </a:lnTo>
                <a:lnTo>
                  <a:pt x="3271" y="2218"/>
                </a:lnTo>
                <a:lnTo>
                  <a:pt x="3285" y="2218"/>
                </a:lnTo>
                <a:lnTo>
                  <a:pt x="3298" y="2218"/>
                </a:lnTo>
                <a:lnTo>
                  <a:pt x="3307" y="2209"/>
                </a:lnTo>
                <a:lnTo>
                  <a:pt x="3307" y="2205"/>
                </a:lnTo>
                <a:lnTo>
                  <a:pt x="3307" y="2196"/>
                </a:lnTo>
                <a:lnTo>
                  <a:pt x="3293" y="2174"/>
                </a:lnTo>
                <a:lnTo>
                  <a:pt x="3267" y="2147"/>
                </a:lnTo>
                <a:lnTo>
                  <a:pt x="3271" y="2130"/>
                </a:lnTo>
                <a:lnTo>
                  <a:pt x="3271" y="2130"/>
                </a:lnTo>
                <a:lnTo>
                  <a:pt x="3276" y="2125"/>
                </a:lnTo>
                <a:lnTo>
                  <a:pt x="3285" y="2112"/>
                </a:lnTo>
                <a:lnTo>
                  <a:pt x="3285" y="2103"/>
                </a:lnTo>
                <a:lnTo>
                  <a:pt x="3280" y="2094"/>
                </a:lnTo>
                <a:lnTo>
                  <a:pt x="3267" y="2090"/>
                </a:lnTo>
                <a:lnTo>
                  <a:pt x="3249" y="2090"/>
                </a:lnTo>
                <a:lnTo>
                  <a:pt x="3214" y="2112"/>
                </a:lnTo>
                <a:lnTo>
                  <a:pt x="3187" y="2125"/>
                </a:lnTo>
                <a:lnTo>
                  <a:pt x="3161" y="2138"/>
                </a:lnTo>
                <a:lnTo>
                  <a:pt x="3152" y="2125"/>
                </a:lnTo>
                <a:lnTo>
                  <a:pt x="3152" y="2099"/>
                </a:lnTo>
                <a:lnTo>
                  <a:pt x="3200" y="2099"/>
                </a:lnTo>
                <a:lnTo>
                  <a:pt x="3200" y="2099"/>
                </a:lnTo>
                <a:lnTo>
                  <a:pt x="3209" y="2090"/>
                </a:lnTo>
                <a:lnTo>
                  <a:pt x="3218" y="2072"/>
                </a:lnTo>
                <a:lnTo>
                  <a:pt x="3223" y="2063"/>
                </a:lnTo>
                <a:lnTo>
                  <a:pt x="3223" y="2054"/>
                </a:lnTo>
                <a:lnTo>
                  <a:pt x="3214" y="2041"/>
                </a:lnTo>
                <a:lnTo>
                  <a:pt x="3200" y="2032"/>
                </a:lnTo>
                <a:lnTo>
                  <a:pt x="3200" y="2032"/>
                </a:lnTo>
                <a:lnTo>
                  <a:pt x="3169" y="2023"/>
                </a:lnTo>
                <a:lnTo>
                  <a:pt x="3134" y="2023"/>
                </a:lnTo>
                <a:lnTo>
                  <a:pt x="3103" y="2028"/>
                </a:lnTo>
                <a:lnTo>
                  <a:pt x="3072" y="2041"/>
                </a:lnTo>
                <a:lnTo>
                  <a:pt x="3068" y="2032"/>
                </a:lnTo>
                <a:lnTo>
                  <a:pt x="3068" y="1997"/>
                </a:lnTo>
                <a:lnTo>
                  <a:pt x="3059" y="1997"/>
                </a:lnTo>
                <a:lnTo>
                  <a:pt x="3054" y="1979"/>
                </a:lnTo>
                <a:lnTo>
                  <a:pt x="3085" y="1975"/>
                </a:lnTo>
                <a:lnTo>
                  <a:pt x="3099" y="1988"/>
                </a:lnTo>
                <a:lnTo>
                  <a:pt x="3112" y="1975"/>
                </a:lnTo>
                <a:lnTo>
                  <a:pt x="3112" y="1957"/>
                </a:lnTo>
                <a:lnTo>
                  <a:pt x="3125" y="1939"/>
                </a:lnTo>
                <a:lnTo>
                  <a:pt x="3125" y="1917"/>
                </a:lnTo>
                <a:lnTo>
                  <a:pt x="3121" y="1904"/>
                </a:lnTo>
                <a:lnTo>
                  <a:pt x="3121" y="1890"/>
                </a:lnTo>
                <a:lnTo>
                  <a:pt x="3147" y="1860"/>
                </a:lnTo>
                <a:lnTo>
                  <a:pt x="3147" y="1860"/>
                </a:lnTo>
                <a:lnTo>
                  <a:pt x="3156" y="1855"/>
                </a:lnTo>
                <a:lnTo>
                  <a:pt x="3165" y="1851"/>
                </a:lnTo>
                <a:lnTo>
                  <a:pt x="3169" y="1855"/>
                </a:lnTo>
                <a:lnTo>
                  <a:pt x="3169" y="1855"/>
                </a:lnTo>
                <a:lnTo>
                  <a:pt x="3178" y="1860"/>
                </a:lnTo>
                <a:lnTo>
                  <a:pt x="3183" y="1864"/>
                </a:lnTo>
                <a:lnTo>
                  <a:pt x="3192" y="1890"/>
                </a:lnTo>
                <a:lnTo>
                  <a:pt x="3205" y="1939"/>
                </a:lnTo>
                <a:lnTo>
                  <a:pt x="3214" y="1926"/>
                </a:lnTo>
                <a:lnTo>
                  <a:pt x="3214" y="1899"/>
                </a:lnTo>
                <a:lnTo>
                  <a:pt x="3209" y="1882"/>
                </a:lnTo>
                <a:lnTo>
                  <a:pt x="3205" y="1851"/>
                </a:lnTo>
                <a:lnTo>
                  <a:pt x="3205" y="1829"/>
                </a:lnTo>
                <a:lnTo>
                  <a:pt x="3205" y="1829"/>
                </a:lnTo>
                <a:lnTo>
                  <a:pt x="3209" y="1824"/>
                </a:lnTo>
                <a:lnTo>
                  <a:pt x="3218" y="1824"/>
                </a:lnTo>
                <a:lnTo>
                  <a:pt x="3227" y="1824"/>
                </a:lnTo>
                <a:lnTo>
                  <a:pt x="3231" y="1829"/>
                </a:lnTo>
                <a:lnTo>
                  <a:pt x="3231" y="1837"/>
                </a:lnTo>
                <a:lnTo>
                  <a:pt x="3231" y="1855"/>
                </a:lnTo>
                <a:lnTo>
                  <a:pt x="3231" y="1855"/>
                </a:lnTo>
                <a:lnTo>
                  <a:pt x="3227" y="1921"/>
                </a:lnTo>
                <a:lnTo>
                  <a:pt x="3227" y="1921"/>
                </a:lnTo>
                <a:lnTo>
                  <a:pt x="3227" y="1930"/>
                </a:lnTo>
                <a:lnTo>
                  <a:pt x="3231" y="1935"/>
                </a:lnTo>
                <a:lnTo>
                  <a:pt x="3236" y="1944"/>
                </a:lnTo>
                <a:lnTo>
                  <a:pt x="3240" y="1948"/>
                </a:lnTo>
                <a:lnTo>
                  <a:pt x="3258" y="1948"/>
                </a:lnTo>
                <a:lnTo>
                  <a:pt x="3276" y="1944"/>
                </a:lnTo>
                <a:lnTo>
                  <a:pt x="3307" y="1930"/>
                </a:lnTo>
                <a:lnTo>
                  <a:pt x="3324" y="1904"/>
                </a:lnTo>
                <a:lnTo>
                  <a:pt x="3324" y="1744"/>
                </a:lnTo>
                <a:lnTo>
                  <a:pt x="3324" y="1744"/>
                </a:lnTo>
                <a:lnTo>
                  <a:pt x="3324" y="1740"/>
                </a:lnTo>
                <a:lnTo>
                  <a:pt x="3333" y="1740"/>
                </a:lnTo>
                <a:lnTo>
                  <a:pt x="3338" y="1740"/>
                </a:lnTo>
                <a:lnTo>
                  <a:pt x="3338" y="1740"/>
                </a:lnTo>
                <a:lnTo>
                  <a:pt x="3342" y="1762"/>
                </a:lnTo>
                <a:lnTo>
                  <a:pt x="3369" y="1780"/>
                </a:lnTo>
                <a:lnTo>
                  <a:pt x="3369" y="1780"/>
                </a:lnTo>
                <a:lnTo>
                  <a:pt x="3373" y="1784"/>
                </a:lnTo>
                <a:lnTo>
                  <a:pt x="3378" y="1793"/>
                </a:lnTo>
                <a:lnTo>
                  <a:pt x="3382" y="1815"/>
                </a:lnTo>
                <a:lnTo>
                  <a:pt x="3378" y="1846"/>
                </a:lnTo>
                <a:lnTo>
                  <a:pt x="3378" y="1846"/>
                </a:lnTo>
                <a:lnTo>
                  <a:pt x="3373" y="1886"/>
                </a:lnTo>
                <a:lnTo>
                  <a:pt x="3373" y="1917"/>
                </a:lnTo>
                <a:lnTo>
                  <a:pt x="3378" y="1926"/>
                </a:lnTo>
                <a:lnTo>
                  <a:pt x="3386" y="1935"/>
                </a:lnTo>
                <a:lnTo>
                  <a:pt x="3395" y="1944"/>
                </a:lnTo>
                <a:lnTo>
                  <a:pt x="3408" y="1944"/>
                </a:lnTo>
                <a:lnTo>
                  <a:pt x="3408" y="1944"/>
                </a:lnTo>
                <a:lnTo>
                  <a:pt x="3417" y="1944"/>
                </a:lnTo>
                <a:lnTo>
                  <a:pt x="3435" y="1935"/>
                </a:lnTo>
                <a:lnTo>
                  <a:pt x="3453" y="1921"/>
                </a:lnTo>
                <a:lnTo>
                  <a:pt x="3470" y="1904"/>
                </a:lnTo>
                <a:lnTo>
                  <a:pt x="3488" y="1882"/>
                </a:lnTo>
                <a:lnTo>
                  <a:pt x="3506" y="1846"/>
                </a:lnTo>
                <a:lnTo>
                  <a:pt x="3506" y="1846"/>
                </a:lnTo>
                <a:lnTo>
                  <a:pt x="3506" y="1842"/>
                </a:lnTo>
                <a:lnTo>
                  <a:pt x="3501" y="1837"/>
                </a:lnTo>
                <a:lnTo>
                  <a:pt x="3488" y="1829"/>
                </a:lnTo>
                <a:lnTo>
                  <a:pt x="3462" y="1824"/>
                </a:lnTo>
                <a:lnTo>
                  <a:pt x="3462" y="1824"/>
                </a:lnTo>
                <a:lnTo>
                  <a:pt x="3457" y="1824"/>
                </a:lnTo>
                <a:lnTo>
                  <a:pt x="3453" y="1815"/>
                </a:lnTo>
                <a:lnTo>
                  <a:pt x="3448" y="1806"/>
                </a:lnTo>
                <a:lnTo>
                  <a:pt x="3453" y="1798"/>
                </a:lnTo>
                <a:lnTo>
                  <a:pt x="3457" y="1789"/>
                </a:lnTo>
                <a:lnTo>
                  <a:pt x="3466" y="1775"/>
                </a:lnTo>
                <a:lnTo>
                  <a:pt x="3466" y="1775"/>
                </a:lnTo>
                <a:lnTo>
                  <a:pt x="3466" y="1762"/>
                </a:lnTo>
                <a:lnTo>
                  <a:pt x="3466" y="1753"/>
                </a:lnTo>
                <a:lnTo>
                  <a:pt x="3457" y="1749"/>
                </a:lnTo>
                <a:lnTo>
                  <a:pt x="3457" y="1749"/>
                </a:lnTo>
                <a:lnTo>
                  <a:pt x="3448" y="1740"/>
                </a:lnTo>
                <a:lnTo>
                  <a:pt x="3444" y="1727"/>
                </a:lnTo>
                <a:lnTo>
                  <a:pt x="3439" y="1713"/>
                </a:lnTo>
                <a:lnTo>
                  <a:pt x="3444" y="1705"/>
                </a:lnTo>
                <a:lnTo>
                  <a:pt x="3448" y="1691"/>
                </a:lnTo>
                <a:lnTo>
                  <a:pt x="3462" y="1678"/>
                </a:lnTo>
                <a:lnTo>
                  <a:pt x="3462" y="1678"/>
                </a:lnTo>
                <a:lnTo>
                  <a:pt x="3475" y="1665"/>
                </a:lnTo>
                <a:lnTo>
                  <a:pt x="3484" y="1651"/>
                </a:lnTo>
                <a:lnTo>
                  <a:pt x="3488" y="1643"/>
                </a:lnTo>
                <a:lnTo>
                  <a:pt x="3488" y="1634"/>
                </a:lnTo>
                <a:lnTo>
                  <a:pt x="3479" y="1616"/>
                </a:lnTo>
                <a:lnTo>
                  <a:pt x="3466" y="1598"/>
                </a:lnTo>
                <a:lnTo>
                  <a:pt x="3466" y="1598"/>
                </a:lnTo>
                <a:lnTo>
                  <a:pt x="3444" y="1572"/>
                </a:lnTo>
                <a:lnTo>
                  <a:pt x="3435" y="1558"/>
                </a:lnTo>
                <a:lnTo>
                  <a:pt x="3435" y="1558"/>
                </a:lnTo>
                <a:lnTo>
                  <a:pt x="3435" y="1558"/>
                </a:lnTo>
                <a:lnTo>
                  <a:pt x="3439" y="1550"/>
                </a:lnTo>
                <a:lnTo>
                  <a:pt x="3448" y="1541"/>
                </a:lnTo>
                <a:lnTo>
                  <a:pt x="3466" y="1528"/>
                </a:lnTo>
                <a:lnTo>
                  <a:pt x="3466" y="1528"/>
                </a:lnTo>
                <a:lnTo>
                  <a:pt x="3479" y="1523"/>
                </a:lnTo>
                <a:lnTo>
                  <a:pt x="3484" y="1514"/>
                </a:lnTo>
                <a:lnTo>
                  <a:pt x="3488" y="1505"/>
                </a:lnTo>
                <a:lnTo>
                  <a:pt x="3484" y="1492"/>
                </a:lnTo>
                <a:lnTo>
                  <a:pt x="3479" y="1479"/>
                </a:lnTo>
                <a:lnTo>
                  <a:pt x="3470" y="1470"/>
                </a:lnTo>
                <a:lnTo>
                  <a:pt x="3462" y="1461"/>
                </a:lnTo>
                <a:lnTo>
                  <a:pt x="3448" y="1461"/>
                </a:lnTo>
                <a:lnTo>
                  <a:pt x="3448" y="1461"/>
                </a:lnTo>
                <a:lnTo>
                  <a:pt x="3422" y="1457"/>
                </a:lnTo>
                <a:lnTo>
                  <a:pt x="3391" y="1461"/>
                </a:lnTo>
                <a:lnTo>
                  <a:pt x="3373" y="1470"/>
                </a:lnTo>
                <a:lnTo>
                  <a:pt x="3351" y="1479"/>
                </a:lnTo>
                <a:lnTo>
                  <a:pt x="3333" y="1497"/>
                </a:lnTo>
                <a:lnTo>
                  <a:pt x="3311" y="1523"/>
                </a:lnTo>
                <a:lnTo>
                  <a:pt x="3311" y="1523"/>
                </a:lnTo>
                <a:lnTo>
                  <a:pt x="3271" y="1567"/>
                </a:lnTo>
                <a:lnTo>
                  <a:pt x="3236" y="1603"/>
                </a:lnTo>
                <a:lnTo>
                  <a:pt x="3218" y="1612"/>
                </a:lnTo>
                <a:lnTo>
                  <a:pt x="3200" y="1620"/>
                </a:lnTo>
                <a:lnTo>
                  <a:pt x="3178" y="1629"/>
                </a:lnTo>
                <a:lnTo>
                  <a:pt x="3156" y="1629"/>
                </a:lnTo>
                <a:lnTo>
                  <a:pt x="3156" y="1629"/>
                </a:lnTo>
                <a:lnTo>
                  <a:pt x="3152" y="1634"/>
                </a:lnTo>
                <a:lnTo>
                  <a:pt x="3138" y="1638"/>
                </a:lnTo>
                <a:lnTo>
                  <a:pt x="3130" y="1647"/>
                </a:lnTo>
                <a:lnTo>
                  <a:pt x="3125" y="1656"/>
                </a:lnTo>
                <a:lnTo>
                  <a:pt x="3121" y="1669"/>
                </a:lnTo>
                <a:lnTo>
                  <a:pt x="3116" y="1687"/>
                </a:lnTo>
                <a:lnTo>
                  <a:pt x="3116" y="1687"/>
                </a:lnTo>
                <a:lnTo>
                  <a:pt x="3116" y="1700"/>
                </a:lnTo>
                <a:lnTo>
                  <a:pt x="3112" y="1718"/>
                </a:lnTo>
                <a:lnTo>
                  <a:pt x="3108" y="1727"/>
                </a:lnTo>
                <a:lnTo>
                  <a:pt x="3099" y="1736"/>
                </a:lnTo>
                <a:lnTo>
                  <a:pt x="3090" y="1740"/>
                </a:lnTo>
                <a:lnTo>
                  <a:pt x="3085" y="1740"/>
                </a:lnTo>
                <a:lnTo>
                  <a:pt x="3068" y="1736"/>
                </a:lnTo>
                <a:lnTo>
                  <a:pt x="3068" y="1736"/>
                </a:lnTo>
                <a:lnTo>
                  <a:pt x="3068" y="1731"/>
                </a:lnTo>
                <a:lnTo>
                  <a:pt x="3063" y="1727"/>
                </a:lnTo>
                <a:lnTo>
                  <a:pt x="3072" y="1713"/>
                </a:lnTo>
                <a:lnTo>
                  <a:pt x="3090" y="1696"/>
                </a:lnTo>
                <a:lnTo>
                  <a:pt x="3090" y="1696"/>
                </a:lnTo>
                <a:lnTo>
                  <a:pt x="3090" y="1691"/>
                </a:lnTo>
                <a:lnTo>
                  <a:pt x="3094" y="1674"/>
                </a:lnTo>
                <a:lnTo>
                  <a:pt x="3094" y="1669"/>
                </a:lnTo>
                <a:lnTo>
                  <a:pt x="3090" y="1665"/>
                </a:lnTo>
                <a:lnTo>
                  <a:pt x="3081" y="1660"/>
                </a:lnTo>
                <a:lnTo>
                  <a:pt x="3068" y="1660"/>
                </a:lnTo>
                <a:lnTo>
                  <a:pt x="3023" y="1718"/>
                </a:lnTo>
                <a:lnTo>
                  <a:pt x="3015" y="1718"/>
                </a:lnTo>
                <a:lnTo>
                  <a:pt x="3015" y="1674"/>
                </a:lnTo>
                <a:lnTo>
                  <a:pt x="3059" y="1581"/>
                </a:lnTo>
                <a:lnTo>
                  <a:pt x="3094" y="1594"/>
                </a:lnTo>
                <a:lnTo>
                  <a:pt x="3094" y="1594"/>
                </a:lnTo>
                <a:lnTo>
                  <a:pt x="3094" y="1594"/>
                </a:lnTo>
                <a:lnTo>
                  <a:pt x="3103" y="1598"/>
                </a:lnTo>
                <a:lnTo>
                  <a:pt x="3130" y="1594"/>
                </a:lnTo>
                <a:lnTo>
                  <a:pt x="3169" y="1581"/>
                </a:lnTo>
                <a:lnTo>
                  <a:pt x="3169" y="1581"/>
                </a:lnTo>
                <a:lnTo>
                  <a:pt x="3214" y="1563"/>
                </a:lnTo>
                <a:lnTo>
                  <a:pt x="3245" y="1541"/>
                </a:lnTo>
                <a:lnTo>
                  <a:pt x="3262" y="1514"/>
                </a:lnTo>
                <a:lnTo>
                  <a:pt x="3276" y="1488"/>
                </a:lnTo>
                <a:lnTo>
                  <a:pt x="3276" y="1488"/>
                </a:lnTo>
                <a:lnTo>
                  <a:pt x="3289" y="1461"/>
                </a:lnTo>
                <a:lnTo>
                  <a:pt x="3311" y="1435"/>
                </a:lnTo>
                <a:lnTo>
                  <a:pt x="3333" y="1412"/>
                </a:lnTo>
                <a:lnTo>
                  <a:pt x="3347" y="1399"/>
                </a:lnTo>
                <a:lnTo>
                  <a:pt x="3347" y="1399"/>
                </a:lnTo>
                <a:lnTo>
                  <a:pt x="3360" y="1386"/>
                </a:lnTo>
                <a:lnTo>
                  <a:pt x="3369" y="1368"/>
                </a:lnTo>
                <a:lnTo>
                  <a:pt x="3373" y="1350"/>
                </a:lnTo>
                <a:lnTo>
                  <a:pt x="3422" y="1306"/>
                </a:lnTo>
                <a:lnTo>
                  <a:pt x="3524" y="1253"/>
                </a:lnTo>
                <a:lnTo>
                  <a:pt x="3590" y="1195"/>
                </a:lnTo>
                <a:lnTo>
                  <a:pt x="3563" y="1138"/>
                </a:lnTo>
                <a:lnTo>
                  <a:pt x="3563" y="1138"/>
                </a:lnTo>
                <a:lnTo>
                  <a:pt x="3470" y="1134"/>
                </a:lnTo>
                <a:lnTo>
                  <a:pt x="3470" y="1134"/>
                </a:lnTo>
                <a:lnTo>
                  <a:pt x="3462" y="1129"/>
                </a:lnTo>
                <a:lnTo>
                  <a:pt x="3453" y="1116"/>
                </a:lnTo>
                <a:lnTo>
                  <a:pt x="3439" y="1107"/>
                </a:lnTo>
                <a:lnTo>
                  <a:pt x="3422" y="1103"/>
                </a:lnTo>
                <a:lnTo>
                  <a:pt x="3422" y="1103"/>
                </a:lnTo>
                <a:lnTo>
                  <a:pt x="3400" y="1107"/>
                </a:lnTo>
                <a:lnTo>
                  <a:pt x="3369" y="1116"/>
                </a:lnTo>
                <a:lnTo>
                  <a:pt x="3338" y="1125"/>
                </a:lnTo>
                <a:lnTo>
                  <a:pt x="3338" y="1103"/>
                </a:lnTo>
                <a:lnTo>
                  <a:pt x="3338" y="1103"/>
                </a:lnTo>
                <a:lnTo>
                  <a:pt x="3342" y="1098"/>
                </a:lnTo>
                <a:lnTo>
                  <a:pt x="3355" y="1098"/>
                </a:lnTo>
                <a:lnTo>
                  <a:pt x="3373" y="1089"/>
                </a:lnTo>
                <a:lnTo>
                  <a:pt x="3382" y="1080"/>
                </a:lnTo>
                <a:lnTo>
                  <a:pt x="3386" y="1072"/>
                </a:lnTo>
                <a:lnTo>
                  <a:pt x="3386" y="1072"/>
                </a:lnTo>
                <a:lnTo>
                  <a:pt x="3395" y="1058"/>
                </a:lnTo>
                <a:lnTo>
                  <a:pt x="3408" y="1058"/>
                </a:lnTo>
                <a:lnTo>
                  <a:pt x="3431" y="1054"/>
                </a:lnTo>
                <a:lnTo>
                  <a:pt x="3453" y="1058"/>
                </a:lnTo>
                <a:lnTo>
                  <a:pt x="3488" y="1067"/>
                </a:lnTo>
                <a:lnTo>
                  <a:pt x="3506" y="1072"/>
                </a:lnTo>
                <a:lnTo>
                  <a:pt x="3572" y="1058"/>
                </a:lnTo>
                <a:lnTo>
                  <a:pt x="3661" y="1085"/>
                </a:lnTo>
                <a:lnTo>
                  <a:pt x="3718" y="1098"/>
                </a:lnTo>
                <a:lnTo>
                  <a:pt x="3718" y="1098"/>
                </a:lnTo>
                <a:lnTo>
                  <a:pt x="3727" y="1089"/>
                </a:lnTo>
                <a:lnTo>
                  <a:pt x="3745" y="1067"/>
                </a:lnTo>
                <a:lnTo>
                  <a:pt x="3754" y="1054"/>
                </a:lnTo>
                <a:lnTo>
                  <a:pt x="3754" y="1041"/>
                </a:lnTo>
                <a:lnTo>
                  <a:pt x="3745" y="1027"/>
                </a:lnTo>
                <a:lnTo>
                  <a:pt x="3727" y="1014"/>
                </a:lnTo>
                <a:lnTo>
                  <a:pt x="3727" y="1014"/>
                </a:lnTo>
                <a:lnTo>
                  <a:pt x="3639" y="965"/>
                </a:lnTo>
                <a:lnTo>
                  <a:pt x="3594" y="939"/>
                </a:lnTo>
                <a:lnTo>
                  <a:pt x="3519" y="908"/>
                </a:lnTo>
                <a:lnTo>
                  <a:pt x="3488" y="917"/>
                </a:lnTo>
                <a:lnTo>
                  <a:pt x="3470" y="917"/>
                </a:lnTo>
                <a:lnTo>
                  <a:pt x="3426" y="899"/>
                </a:lnTo>
                <a:lnTo>
                  <a:pt x="3408" y="886"/>
                </a:lnTo>
                <a:lnTo>
                  <a:pt x="3408" y="886"/>
                </a:lnTo>
                <a:lnTo>
                  <a:pt x="3400" y="899"/>
                </a:lnTo>
                <a:lnTo>
                  <a:pt x="3395" y="912"/>
                </a:lnTo>
                <a:lnTo>
                  <a:pt x="3395" y="930"/>
                </a:lnTo>
                <a:lnTo>
                  <a:pt x="3395" y="930"/>
                </a:lnTo>
                <a:lnTo>
                  <a:pt x="3400" y="952"/>
                </a:lnTo>
                <a:lnTo>
                  <a:pt x="3400" y="979"/>
                </a:lnTo>
                <a:lnTo>
                  <a:pt x="3395" y="996"/>
                </a:lnTo>
                <a:lnTo>
                  <a:pt x="3391" y="1005"/>
                </a:lnTo>
                <a:lnTo>
                  <a:pt x="3386" y="1005"/>
                </a:lnTo>
                <a:lnTo>
                  <a:pt x="3386" y="1005"/>
                </a:lnTo>
                <a:lnTo>
                  <a:pt x="3355" y="1005"/>
                </a:lnTo>
                <a:lnTo>
                  <a:pt x="3342" y="1005"/>
                </a:lnTo>
                <a:lnTo>
                  <a:pt x="3329" y="1005"/>
                </a:lnTo>
                <a:lnTo>
                  <a:pt x="3329" y="1005"/>
                </a:lnTo>
                <a:lnTo>
                  <a:pt x="3320" y="1018"/>
                </a:lnTo>
                <a:lnTo>
                  <a:pt x="3316" y="1036"/>
                </a:lnTo>
                <a:lnTo>
                  <a:pt x="3307" y="1058"/>
                </a:lnTo>
                <a:lnTo>
                  <a:pt x="3276" y="1085"/>
                </a:lnTo>
                <a:lnTo>
                  <a:pt x="3138" y="934"/>
                </a:lnTo>
                <a:lnTo>
                  <a:pt x="2873" y="647"/>
                </a:lnTo>
                <a:lnTo>
                  <a:pt x="2873" y="647"/>
                </a:lnTo>
                <a:lnTo>
                  <a:pt x="2811" y="633"/>
                </a:lnTo>
                <a:lnTo>
                  <a:pt x="2762" y="629"/>
                </a:lnTo>
                <a:lnTo>
                  <a:pt x="2740" y="629"/>
                </a:lnTo>
                <a:lnTo>
                  <a:pt x="2727" y="629"/>
                </a:lnTo>
                <a:lnTo>
                  <a:pt x="2727" y="629"/>
                </a:lnTo>
                <a:lnTo>
                  <a:pt x="2705" y="647"/>
                </a:lnTo>
                <a:lnTo>
                  <a:pt x="2674" y="682"/>
                </a:lnTo>
                <a:lnTo>
                  <a:pt x="2647" y="713"/>
                </a:lnTo>
                <a:lnTo>
                  <a:pt x="2625" y="735"/>
                </a:lnTo>
                <a:lnTo>
                  <a:pt x="2625" y="735"/>
                </a:lnTo>
                <a:lnTo>
                  <a:pt x="2594" y="762"/>
                </a:lnTo>
                <a:lnTo>
                  <a:pt x="2545" y="806"/>
                </a:lnTo>
                <a:lnTo>
                  <a:pt x="2488" y="863"/>
                </a:lnTo>
                <a:lnTo>
                  <a:pt x="2488" y="863"/>
                </a:lnTo>
                <a:lnTo>
                  <a:pt x="2470" y="868"/>
                </a:lnTo>
                <a:lnTo>
                  <a:pt x="2430" y="881"/>
                </a:lnTo>
                <a:lnTo>
                  <a:pt x="2404" y="886"/>
                </a:lnTo>
                <a:lnTo>
                  <a:pt x="2377" y="890"/>
                </a:lnTo>
                <a:lnTo>
                  <a:pt x="2351" y="890"/>
                </a:lnTo>
                <a:lnTo>
                  <a:pt x="2333" y="881"/>
                </a:lnTo>
                <a:lnTo>
                  <a:pt x="2249" y="1001"/>
                </a:lnTo>
                <a:lnTo>
                  <a:pt x="2249" y="1001"/>
                </a:lnTo>
                <a:lnTo>
                  <a:pt x="2240" y="992"/>
                </a:lnTo>
                <a:lnTo>
                  <a:pt x="2222" y="970"/>
                </a:lnTo>
                <a:lnTo>
                  <a:pt x="2218" y="956"/>
                </a:lnTo>
                <a:lnTo>
                  <a:pt x="2213" y="939"/>
                </a:lnTo>
                <a:lnTo>
                  <a:pt x="2213" y="917"/>
                </a:lnTo>
                <a:lnTo>
                  <a:pt x="2218" y="890"/>
                </a:lnTo>
                <a:lnTo>
                  <a:pt x="2218" y="828"/>
                </a:lnTo>
                <a:lnTo>
                  <a:pt x="2218" y="828"/>
                </a:lnTo>
                <a:lnTo>
                  <a:pt x="2182" y="824"/>
                </a:lnTo>
                <a:lnTo>
                  <a:pt x="2151" y="824"/>
                </a:lnTo>
                <a:lnTo>
                  <a:pt x="2120" y="828"/>
                </a:lnTo>
                <a:lnTo>
                  <a:pt x="2120" y="828"/>
                </a:lnTo>
                <a:lnTo>
                  <a:pt x="2089" y="832"/>
                </a:lnTo>
                <a:lnTo>
                  <a:pt x="2058" y="846"/>
                </a:lnTo>
                <a:lnTo>
                  <a:pt x="2045" y="855"/>
                </a:lnTo>
                <a:lnTo>
                  <a:pt x="2027" y="868"/>
                </a:lnTo>
                <a:lnTo>
                  <a:pt x="2014" y="890"/>
                </a:lnTo>
                <a:lnTo>
                  <a:pt x="2001" y="912"/>
                </a:lnTo>
                <a:lnTo>
                  <a:pt x="2001" y="912"/>
                </a:lnTo>
                <a:lnTo>
                  <a:pt x="1992" y="921"/>
                </a:lnTo>
                <a:lnTo>
                  <a:pt x="1961" y="930"/>
                </a:lnTo>
                <a:lnTo>
                  <a:pt x="1921" y="943"/>
                </a:lnTo>
                <a:lnTo>
                  <a:pt x="1899" y="943"/>
                </a:lnTo>
                <a:lnTo>
                  <a:pt x="1877" y="943"/>
                </a:lnTo>
                <a:lnTo>
                  <a:pt x="1877" y="943"/>
                </a:lnTo>
                <a:close/>
              </a:path>
            </a:pathLst>
          </a:custGeom>
          <a:solidFill>
            <a:srgbClr val="C9CACB"/>
          </a:solidFill>
          <a:ln w="141288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6316458" y="1382713"/>
            <a:ext cx="3141663" cy="2333625"/>
          </a:xfrm>
          <a:custGeom>
            <a:avLst/>
            <a:gdLst>
              <a:gd name="T0" fmla="*/ 1603 w 1979"/>
              <a:gd name="T1" fmla="*/ 23 h 1470"/>
              <a:gd name="T2" fmla="*/ 1505 w 1979"/>
              <a:gd name="T3" fmla="*/ 14 h 1470"/>
              <a:gd name="T4" fmla="*/ 1452 w 1979"/>
              <a:gd name="T5" fmla="*/ 45 h 1470"/>
              <a:gd name="T6" fmla="*/ 1337 w 1979"/>
              <a:gd name="T7" fmla="*/ 111 h 1470"/>
              <a:gd name="T8" fmla="*/ 1178 w 1979"/>
              <a:gd name="T9" fmla="*/ 23 h 1470"/>
              <a:gd name="T10" fmla="*/ 1107 w 1979"/>
              <a:gd name="T11" fmla="*/ 45 h 1470"/>
              <a:gd name="T12" fmla="*/ 1107 w 1979"/>
              <a:gd name="T13" fmla="*/ 173 h 1470"/>
              <a:gd name="T14" fmla="*/ 996 w 1979"/>
              <a:gd name="T15" fmla="*/ 133 h 1470"/>
              <a:gd name="T16" fmla="*/ 908 w 1979"/>
              <a:gd name="T17" fmla="*/ 177 h 1470"/>
              <a:gd name="T18" fmla="*/ 872 w 1979"/>
              <a:gd name="T19" fmla="*/ 191 h 1470"/>
              <a:gd name="T20" fmla="*/ 819 w 1979"/>
              <a:gd name="T21" fmla="*/ 226 h 1470"/>
              <a:gd name="T22" fmla="*/ 731 w 1979"/>
              <a:gd name="T23" fmla="*/ 270 h 1470"/>
              <a:gd name="T24" fmla="*/ 669 w 1979"/>
              <a:gd name="T25" fmla="*/ 310 h 1470"/>
              <a:gd name="T26" fmla="*/ 611 w 1979"/>
              <a:gd name="T27" fmla="*/ 275 h 1470"/>
              <a:gd name="T28" fmla="*/ 567 w 1979"/>
              <a:gd name="T29" fmla="*/ 293 h 1470"/>
              <a:gd name="T30" fmla="*/ 531 w 1979"/>
              <a:gd name="T31" fmla="*/ 279 h 1470"/>
              <a:gd name="T32" fmla="*/ 478 w 1979"/>
              <a:gd name="T33" fmla="*/ 253 h 1470"/>
              <a:gd name="T34" fmla="*/ 412 w 1979"/>
              <a:gd name="T35" fmla="*/ 297 h 1470"/>
              <a:gd name="T36" fmla="*/ 434 w 1979"/>
              <a:gd name="T37" fmla="*/ 408 h 1470"/>
              <a:gd name="T38" fmla="*/ 407 w 1979"/>
              <a:gd name="T39" fmla="*/ 452 h 1470"/>
              <a:gd name="T40" fmla="*/ 416 w 1979"/>
              <a:gd name="T41" fmla="*/ 496 h 1470"/>
              <a:gd name="T42" fmla="*/ 407 w 1979"/>
              <a:gd name="T43" fmla="*/ 536 h 1470"/>
              <a:gd name="T44" fmla="*/ 461 w 1979"/>
              <a:gd name="T45" fmla="*/ 660 h 1470"/>
              <a:gd name="T46" fmla="*/ 421 w 1979"/>
              <a:gd name="T47" fmla="*/ 713 h 1470"/>
              <a:gd name="T48" fmla="*/ 372 w 1979"/>
              <a:gd name="T49" fmla="*/ 775 h 1470"/>
              <a:gd name="T50" fmla="*/ 328 w 1979"/>
              <a:gd name="T51" fmla="*/ 859 h 1470"/>
              <a:gd name="T52" fmla="*/ 310 w 1979"/>
              <a:gd name="T53" fmla="*/ 970 h 1470"/>
              <a:gd name="T54" fmla="*/ 239 w 1979"/>
              <a:gd name="T55" fmla="*/ 1005 h 1470"/>
              <a:gd name="T56" fmla="*/ 168 w 1979"/>
              <a:gd name="T57" fmla="*/ 1027 h 1470"/>
              <a:gd name="T58" fmla="*/ 76 w 1979"/>
              <a:gd name="T59" fmla="*/ 1129 h 1470"/>
              <a:gd name="T60" fmla="*/ 18 w 1979"/>
              <a:gd name="T61" fmla="*/ 1191 h 1470"/>
              <a:gd name="T62" fmla="*/ 40 w 1979"/>
              <a:gd name="T63" fmla="*/ 1253 h 1470"/>
              <a:gd name="T64" fmla="*/ 177 w 1979"/>
              <a:gd name="T65" fmla="*/ 1311 h 1470"/>
              <a:gd name="T66" fmla="*/ 226 w 1979"/>
              <a:gd name="T67" fmla="*/ 1408 h 1470"/>
              <a:gd name="T68" fmla="*/ 284 w 1979"/>
              <a:gd name="T69" fmla="*/ 1470 h 1470"/>
              <a:gd name="T70" fmla="*/ 376 w 1979"/>
              <a:gd name="T71" fmla="*/ 1413 h 1470"/>
              <a:gd name="T72" fmla="*/ 496 w 1979"/>
              <a:gd name="T73" fmla="*/ 1320 h 1470"/>
              <a:gd name="T74" fmla="*/ 571 w 1979"/>
              <a:gd name="T75" fmla="*/ 1408 h 1470"/>
              <a:gd name="T76" fmla="*/ 731 w 1979"/>
              <a:gd name="T77" fmla="*/ 1382 h 1470"/>
              <a:gd name="T78" fmla="*/ 801 w 1979"/>
              <a:gd name="T79" fmla="*/ 1351 h 1470"/>
              <a:gd name="T80" fmla="*/ 832 w 1979"/>
              <a:gd name="T81" fmla="*/ 1320 h 1470"/>
              <a:gd name="T82" fmla="*/ 886 w 1979"/>
              <a:gd name="T83" fmla="*/ 1209 h 1470"/>
              <a:gd name="T84" fmla="*/ 978 w 1979"/>
              <a:gd name="T85" fmla="*/ 1213 h 1470"/>
              <a:gd name="T86" fmla="*/ 1049 w 1979"/>
              <a:gd name="T87" fmla="*/ 1222 h 1470"/>
              <a:gd name="T88" fmla="*/ 1178 w 1979"/>
              <a:gd name="T89" fmla="*/ 1129 h 1470"/>
              <a:gd name="T90" fmla="*/ 1302 w 1979"/>
              <a:gd name="T91" fmla="*/ 886 h 1470"/>
              <a:gd name="T92" fmla="*/ 1395 w 1979"/>
              <a:gd name="T93" fmla="*/ 868 h 1470"/>
              <a:gd name="T94" fmla="*/ 1350 w 1979"/>
              <a:gd name="T95" fmla="*/ 802 h 1470"/>
              <a:gd name="T96" fmla="*/ 1426 w 1979"/>
              <a:gd name="T97" fmla="*/ 793 h 1470"/>
              <a:gd name="T98" fmla="*/ 1448 w 1979"/>
              <a:gd name="T99" fmla="*/ 709 h 1470"/>
              <a:gd name="T100" fmla="*/ 1585 w 1979"/>
              <a:gd name="T101" fmla="*/ 633 h 1470"/>
              <a:gd name="T102" fmla="*/ 1709 w 1979"/>
              <a:gd name="T103" fmla="*/ 563 h 1470"/>
              <a:gd name="T104" fmla="*/ 1704 w 1979"/>
              <a:gd name="T105" fmla="*/ 421 h 1470"/>
              <a:gd name="T106" fmla="*/ 1819 w 1979"/>
              <a:gd name="T107" fmla="*/ 337 h 1470"/>
              <a:gd name="T108" fmla="*/ 1970 w 1979"/>
              <a:gd name="T109" fmla="*/ 337 h 1470"/>
              <a:gd name="T110" fmla="*/ 1948 w 1979"/>
              <a:gd name="T111" fmla="*/ 173 h 1470"/>
              <a:gd name="T112" fmla="*/ 1819 w 1979"/>
              <a:gd name="T113" fmla="*/ 177 h 1470"/>
              <a:gd name="T114" fmla="*/ 1727 w 1979"/>
              <a:gd name="T115" fmla="*/ 257 h 1470"/>
              <a:gd name="T116" fmla="*/ 1603 w 1979"/>
              <a:gd name="T117" fmla="*/ 288 h 1470"/>
              <a:gd name="T118" fmla="*/ 1696 w 1979"/>
              <a:gd name="T119" fmla="*/ 248 h 1470"/>
              <a:gd name="T120" fmla="*/ 1731 w 1979"/>
              <a:gd name="T121" fmla="*/ 155 h 1470"/>
              <a:gd name="T122" fmla="*/ 1691 w 1979"/>
              <a:gd name="T123" fmla="*/ 54 h 1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79" h="1470">
                <a:moveTo>
                  <a:pt x="1660" y="23"/>
                </a:moveTo>
                <a:lnTo>
                  <a:pt x="1660" y="23"/>
                </a:lnTo>
                <a:lnTo>
                  <a:pt x="1647" y="18"/>
                </a:lnTo>
                <a:lnTo>
                  <a:pt x="1634" y="18"/>
                </a:lnTo>
                <a:lnTo>
                  <a:pt x="1620" y="18"/>
                </a:lnTo>
                <a:lnTo>
                  <a:pt x="1603" y="23"/>
                </a:lnTo>
                <a:lnTo>
                  <a:pt x="1603" y="23"/>
                </a:lnTo>
                <a:lnTo>
                  <a:pt x="1585" y="31"/>
                </a:lnTo>
                <a:lnTo>
                  <a:pt x="1567" y="36"/>
                </a:lnTo>
                <a:lnTo>
                  <a:pt x="1549" y="31"/>
                </a:lnTo>
                <a:lnTo>
                  <a:pt x="1532" y="27"/>
                </a:lnTo>
                <a:lnTo>
                  <a:pt x="1505" y="14"/>
                </a:lnTo>
                <a:lnTo>
                  <a:pt x="1487" y="0"/>
                </a:lnTo>
                <a:lnTo>
                  <a:pt x="1487" y="0"/>
                </a:lnTo>
                <a:lnTo>
                  <a:pt x="1474" y="14"/>
                </a:lnTo>
                <a:lnTo>
                  <a:pt x="1465" y="27"/>
                </a:lnTo>
                <a:lnTo>
                  <a:pt x="1452" y="45"/>
                </a:lnTo>
                <a:lnTo>
                  <a:pt x="1452" y="45"/>
                </a:lnTo>
                <a:lnTo>
                  <a:pt x="1443" y="58"/>
                </a:lnTo>
                <a:lnTo>
                  <a:pt x="1426" y="71"/>
                </a:lnTo>
                <a:lnTo>
                  <a:pt x="1408" y="85"/>
                </a:lnTo>
                <a:lnTo>
                  <a:pt x="1386" y="98"/>
                </a:lnTo>
                <a:lnTo>
                  <a:pt x="1359" y="107"/>
                </a:lnTo>
                <a:lnTo>
                  <a:pt x="1337" y="111"/>
                </a:lnTo>
                <a:lnTo>
                  <a:pt x="1315" y="111"/>
                </a:lnTo>
                <a:lnTo>
                  <a:pt x="1293" y="102"/>
                </a:lnTo>
                <a:lnTo>
                  <a:pt x="1293" y="102"/>
                </a:lnTo>
                <a:lnTo>
                  <a:pt x="1244" y="62"/>
                </a:lnTo>
                <a:lnTo>
                  <a:pt x="1209" y="40"/>
                </a:lnTo>
                <a:lnTo>
                  <a:pt x="1178" y="23"/>
                </a:lnTo>
                <a:lnTo>
                  <a:pt x="1147" y="14"/>
                </a:lnTo>
                <a:lnTo>
                  <a:pt x="1133" y="9"/>
                </a:lnTo>
                <a:lnTo>
                  <a:pt x="1125" y="14"/>
                </a:lnTo>
                <a:lnTo>
                  <a:pt x="1116" y="18"/>
                </a:lnTo>
                <a:lnTo>
                  <a:pt x="1111" y="31"/>
                </a:lnTo>
                <a:lnTo>
                  <a:pt x="1107" y="45"/>
                </a:lnTo>
                <a:lnTo>
                  <a:pt x="1111" y="67"/>
                </a:lnTo>
                <a:lnTo>
                  <a:pt x="1111" y="67"/>
                </a:lnTo>
                <a:lnTo>
                  <a:pt x="1125" y="138"/>
                </a:lnTo>
                <a:lnTo>
                  <a:pt x="1125" y="160"/>
                </a:lnTo>
                <a:lnTo>
                  <a:pt x="1120" y="173"/>
                </a:lnTo>
                <a:lnTo>
                  <a:pt x="1107" y="173"/>
                </a:lnTo>
                <a:lnTo>
                  <a:pt x="1094" y="169"/>
                </a:lnTo>
                <a:lnTo>
                  <a:pt x="1045" y="129"/>
                </a:lnTo>
                <a:lnTo>
                  <a:pt x="1045" y="129"/>
                </a:lnTo>
                <a:lnTo>
                  <a:pt x="1036" y="129"/>
                </a:lnTo>
                <a:lnTo>
                  <a:pt x="1018" y="129"/>
                </a:lnTo>
                <a:lnTo>
                  <a:pt x="996" y="133"/>
                </a:lnTo>
                <a:lnTo>
                  <a:pt x="987" y="142"/>
                </a:lnTo>
                <a:lnTo>
                  <a:pt x="974" y="151"/>
                </a:lnTo>
                <a:lnTo>
                  <a:pt x="974" y="151"/>
                </a:lnTo>
                <a:lnTo>
                  <a:pt x="961" y="164"/>
                </a:lnTo>
                <a:lnTo>
                  <a:pt x="943" y="173"/>
                </a:lnTo>
                <a:lnTo>
                  <a:pt x="908" y="177"/>
                </a:lnTo>
                <a:lnTo>
                  <a:pt x="872" y="177"/>
                </a:lnTo>
                <a:lnTo>
                  <a:pt x="850" y="177"/>
                </a:lnTo>
                <a:lnTo>
                  <a:pt x="850" y="177"/>
                </a:lnTo>
                <a:lnTo>
                  <a:pt x="868" y="186"/>
                </a:lnTo>
                <a:lnTo>
                  <a:pt x="872" y="191"/>
                </a:lnTo>
                <a:lnTo>
                  <a:pt x="872" y="191"/>
                </a:lnTo>
                <a:lnTo>
                  <a:pt x="877" y="195"/>
                </a:lnTo>
                <a:lnTo>
                  <a:pt x="872" y="204"/>
                </a:lnTo>
                <a:lnTo>
                  <a:pt x="868" y="213"/>
                </a:lnTo>
                <a:lnTo>
                  <a:pt x="859" y="217"/>
                </a:lnTo>
                <a:lnTo>
                  <a:pt x="846" y="222"/>
                </a:lnTo>
                <a:lnTo>
                  <a:pt x="819" y="226"/>
                </a:lnTo>
                <a:lnTo>
                  <a:pt x="819" y="226"/>
                </a:lnTo>
                <a:lnTo>
                  <a:pt x="797" y="231"/>
                </a:lnTo>
                <a:lnTo>
                  <a:pt x="775" y="235"/>
                </a:lnTo>
                <a:lnTo>
                  <a:pt x="762" y="244"/>
                </a:lnTo>
                <a:lnTo>
                  <a:pt x="748" y="248"/>
                </a:lnTo>
                <a:lnTo>
                  <a:pt x="731" y="270"/>
                </a:lnTo>
                <a:lnTo>
                  <a:pt x="708" y="301"/>
                </a:lnTo>
                <a:lnTo>
                  <a:pt x="708" y="301"/>
                </a:lnTo>
                <a:lnTo>
                  <a:pt x="700" y="306"/>
                </a:lnTo>
                <a:lnTo>
                  <a:pt x="686" y="310"/>
                </a:lnTo>
                <a:lnTo>
                  <a:pt x="677" y="310"/>
                </a:lnTo>
                <a:lnTo>
                  <a:pt x="669" y="310"/>
                </a:lnTo>
                <a:lnTo>
                  <a:pt x="660" y="306"/>
                </a:lnTo>
                <a:lnTo>
                  <a:pt x="647" y="293"/>
                </a:lnTo>
                <a:lnTo>
                  <a:pt x="647" y="293"/>
                </a:lnTo>
                <a:lnTo>
                  <a:pt x="629" y="275"/>
                </a:lnTo>
                <a:lnTo>
                  <a:pt x="620" y="275"/>
                </a:lnTo>
                <a:lnTo>
                  <a:pt x="611" y="275"/>
                </a:lnTo>
                <a:lnTo>
                  <a:pt x="602" y="284"/>
                </a:lnTo>
                <a:lnTo>
                  <a:pt x="589" y="297"/>
                </a:lnTo>
                <a:lnTo>
                  <a:pt x="589" y="297"/>
                </a:lnTo>
                <a:lnTo>
                  <a:pt x="580" y="301"/>
                </a:lnTo>
                <a:lnTo>
                  <a:pt x="576" y="301"/>
                </a:lnTo>
                <a:lnTo>
                  <a:pt x="567" y="293"/>
                </a:lnTo>
                <a:lnTo>
                  <a:pt x="562" y="275"/>
                </a:lnTo>
                <a:lnTo>
                  <a:pt x="562" y="275"/>
                </a:lnTo>
                <a:lnTo>
                  <a:pt x="562" y="270"/>
                </a:lnTo>
                <a:lnTo>
                  <a:pt x="558" y="266"/>
                </a:lnTo>
                <a:lnTo>
                  <a:pt x="545" y="266"/>
                </a:lnTo>
                <a:lnTo>
                  <a:pt x="531" y="279"/>
                </a:lnTo>
                <a:lnTo>
                  <a:pt x="531" y="279"/>
                </a:lnTo>
                <a:lnTo>
                  <a:pt x="523" y="284"/>
                </a:lnTo>
                <a:lnTo>
                  <a:pt x="518" y="284"/>
                </a:lnTo>
                <a:lnTo>
                  <a:pt x="500" y="275"/>
                </a:lnTo>
                <a:lnTo>
                  <a:pt x="478" y="253"/>
                </a:lnTo>
                <a:lnTo>
                  <a:pt x="478" y="253"/>
                </a:lnTo>
                <a:lnTo>
                  <a:pt x="469" y="253"/>
                </a:lnTo>
                <a:lnTo>
                  <a:pt x="456" y="253"/>
                </a:lnTo>
                <a:lnTo>
                  <a:pt x="447" y="257"/>
                </a:lnTo>
                <a:lnTo>
                  <a:pt x="434" y="266"/>
                </a:lnTo>
                <a:lnTo>
                  <a:pt x="421" y="279"/>
                </a:lnTo>
                <a:lnTo>
                  <a:pt x="412" y="297"/>
                </a:lnTo>
                <a:lnTo>
                  <a:pt x="412" y="324"/>
                </a:lnTo>
                <a:lnTo>
                  <a:pt x="412" y="324"/>
                </a:lnTo>
                <a:lnTo>
                  <a:pt x="412" y="368"/>
                </a:lnTo>
                <a:lnTo>
                  <a:pt x="416" y="390"/>
                </a:lnTo>
                <a:lnTo>
                  <a:pt x="421" y="399"/>
                </a:lnTo>
                <a:lnTo>
                  <a:pt x="434" y="408"/>
                </a:lnTo>
                <a:lnTo>
                  <a:pt x="434" y="408"/>
                </a:lnTo>
                <a:lnTo>
                  <a:pt x="434" y="412"/>
                </a:lnTo>
                <a:lnTo>
                  <a:pt x="434" y="425"/>
                </a:lnTo>
                <a:lnTo>
                  <a:pt x="430" y="439"/>
                </a:lnTo>
                <a:lnTo>
                  <a:pt x="407" y="452"/>
                </a:lnTo>
                <a:lnTo>
                  <a:pt x="407" y="452"/>
                </a:lnTo>
                <a:lnTo>
                  <a:pt x="399" y="461"/>
                </a:lnTo>
                <a:lnTo>
                  <a:pt x="394" y="470"/>
                </a:lnTo>
                <a:lnTo>
                  <a:pt x="390" y="474"/>
                </a:lnTo>
                <a:lnTo>
                  <a:pt x="390" y="479"/>
                </a:lnTo>
                <a:lnTo>
                  <a:pt x="403" y="487"/>
                </a:lnTo>
                <a:lnTo>
                  <a:pt x="416" y="496"/>
                </a:lnTo>
                <a:lnTo>
                  <a:pt x="416" y="496"/>
                </a:lnTo>
                <a:lnTo>
                  <a:pt x="425" y="496"/>
                </a:lnTo>
                <a:lnTo>
                  <a:pt x="425" y="505"/>
                </a:lnTo>
                <a:lnTo>
                  <a:pt x="421" y="518"/>
                </a:lnTo>
                <a:lnTo>
                  <a:pt x="407" y="536"/>
                </a:lnTo>
                <a:lnTo>
                  <a:pt x="407" y="536"/>
                </a:lnTo>
                <a:lnTo>
                  <a:pt x="421" y="558"/>
                </a:lnTo>
                <a:lnTo>
                  <a:pt x="438" y="580"/>
                </a:lnTo>
                <a:lnTo>
                  <a:pt x="452" y="602"/>
                </a:lnTo>
                <a:lnTo>
                  <a:pt x="461" y="633"/>
                </a:lnTo>
                <a:lnTo>
                  <a:pt x="461" y="647"/>
                </a:lnTo>
                <a:lnTo>
                  <a:pt x="461" y="660"/>
                </a:lnTo>
                <a:lnTo>
                  <a:pt x="456" y="673"/>
                </a:lnTo>
                <a:lnTo>
                  <a:pt x="447" y="682"/>
                </a:lnTo>
                <a:lnTo>
                  <a:pt x="434" y="691"/>
                </a:lnTo>
                <a:lnTo>
                  <a:pt x="421" y="700"/>
                </a:lnTo>
                <a:lnTo>
                  <a:pt x="421" y="700"/>
                </a:lnTo>
                <a:lnTo>
                  <a:pt x="421" y="713"/>
                </a:lnTo>
                <a:lnTo>
                  <a:pt x="421" y="744"/>
                </a:lnTo>
                <a:lnTo>
                  <a:pt x="412" y="757"/>
                </a:lnTo>
                <a:lnTo>
                  <a:pt x="403" y="771"/>
                </a:lnTo>
                <a:lnTo>
                  <a:pt x="390" y="775"/>
                </a:lnTo>
                <a:lnTo>
                  <a:pt x="372" y="775"/>
                </a:lnTo>
                <a:lnTo>
                  <a:pt x="372" y="775"/>
                </a:lnTo>
                <a:lnTo>
                  <a:pt x="363" y="775"/>
                </a:lnTo>
                <a:lnTo>
                  <a:pt x="359" y="780"/>
                </a:lnTo>
                <a:lnTo>
                  <a:pt x="346" y="793"/>
                </a:lnTo>
                <a:lnTo>
                  <a:pt x="337" y="811"/>
                </a:lnTo>
                <a:lnTo>
                  <a:pt x="332" y="837"/>
                </a:lnTo>
                <a:lnTo>
                  <a:pt x="328" y="859"/>
                </a:lnTo>
                <a:lnTo>
                  <a:pt x="328" y="881"/>
                </a:lnTo>
                <a:lnTo>
                  <a:pt x="328" y="899"/>
                </a:lnTo>
                <a:lnTo>
                  <a:pt x="337" y="908"/>
                </a:lnTo>
                <a:lnTo>
                  <a:pt x="337" y="908"/>
                </a:lnTo>
                <a:lnTo>
                  <a:pt x="328" y="930"/>
                </a:lnTo>
                <a:lnTo>
                  <a:pt x="310" y="970"/>
                </a:lnTo>
                <a:lnTo>
                  <a:pt x="297" y="992"/>
                </a:lnTo>
                <a:lnTo>
                  <a:pt x="279" y="1005"/>
                </a:lnTo>
                <a:lnTo>
                  <a:pt x="270" y="1010"/>
                </a:lnTo>
                <a:lnTo>
                  <a:pt x="257" y="1010"/>
                </a:lnTo>
                <a:lnTo>
                  <a:pt x="248" y="1010"/>
                </a:lnTo>
                <a:lnTo>
                  <a:pt x="239" y="1005"/>
                </a:lnTo>
                <a:lnTo>
                  <a:pt x="239" y="1005"/>
                </a:lnTo>
                <a:lnTo>
                  <a:pt x="226" y="1001"/>
                </a:lnTo>
                <a:lnTo>
                  <a:pt x="213" y="1001"/>
                </a:lnTo>
                <a:lnTo>
                  <a:pt x="204" y="1001"/>
                </a:lnTo>
                <a:lnTo>
                  <a:pt x="191" y="1010"/>
                </a:lnTo>
                <a:lnTo>
                  <a:pt x="168" y="1027"/>
                </a:lnTo>
                <a:lnTo>
                  <a:pt x="146" y="1054"/>
                </a:lnTo>
                <a:lnTo>
                  <a:pt x="115" y="1107"/>
                </a:lnTo>
                <a:lnTo>
                  <a:pt x="102" y="1129"/>
                </a:lnTo>
                <a:lnTo>
                  <a:pt x="102" y="1129"/>
                </a:lnTo>
                <a:lnTo>
                  <a:pt x="89" y="1129"/>
                </a:lnTo>
                <a:lnTo>
                  <a:pt x="76" y="1129"/>
                </a:lnTo>
                <a:lnTo>
                  <a:pt x="58" y="1129"/>
                </a:lnTo>
                <a:lnTo>
                  <a:pt x="45" y="1138"/>
                </a:lnTo>
                <a:lnTo>
                  <a:pt x="31" y="1147"/>
                </a:lnTo>
                <a:lnTo>
                  <a:pt x="22" y="1165"/>
                </a:lnTo>
                <a:lnTo>
                  <a:pt x="18" y="1191"/>
                </a:lnTo>
                <a:lnTo>
                  <a:pt x="18" y="1191"/>
                </a:lnTo>
                <a:lnTo>
                  <a:pt x="18" y="1200"/>
                </a:lnTo>
                <a:lnTo>
                  <a:pt x="14" y="1209"/>
                </a:lnTo>
                <a:lnTo>
                  <a:pt x="0" y="1205"/>
                </a:lnTo>
                <a:lnTo>
                  <a:pt x="0" y="1205"/>
                </a:lnTo>
                <a:lnTo>
                  <a:pt x="14" y="1227"/>
                </a:lnTo>
                <a:lnTo>
                  <a:pt x="40" y="1253"/>
                </a:lnTo>
                <a:lnTo>
                  <a:pt x="58" y="1266"/>
                </a:lnTo>
                <a:lnTo>
                  <a:pt x="84" y="1280"/>
                </a:lnTo>
                <a:lnTo>
                  <a:pt x="115" y="1293"/>
                </a:lnTo>
                <a:lnTo>
                  <a:pt x="151" y="1302"/>
                </a:lnTo>
                <a:lnTo>
                  <a:pt x="151" y="1302"/>
                </a:lnTo>
                <a:lnTo>
                  <a:pt x="177" y="1311"/>
                </a:lnTo>
                <a:lnTo>
                  <a:pt x="199" y="1324"/>
                </a:lnTo>
                <a:lnTo>
                  <a:pt x="213" y="1342"/>
                </a:lnTo>
                <a:lnTo>
                  <a:pt x="222" y="1359"/>
                </a:lnTo>
                <a:lnTo>
                  <a:pt x="226" y="1377"/>
                </a:lnTo>
                <a:lnTo>
                  <a:pt x="226" y="1390"/>
                </a:lnTo>
                <a:lnTo>
                  <a:pt x="226" y="1408"/>
                </a:lnTo>
                <a:lnTo>
                  <a:pt x="226" y="1408"/>
                </a:lnTo>
                <a:lnTo>
                  <a:pt x="235" y="1426"/>
                </a:lnTo>
                <a:lnTo>
                  <a:pt x="248" y="1444"/>
                </a:lnTo>
                <a:lnTo>
                  <a:pt x="261" y="1461"/>
                </a:lnTo>
                <a:lnTo>
                  <a:pt x="270" y="1466"/>
                </a:lnTo>
                <a:lnTo>
                  <a:pt x="284" y="1470"/>
                </a:lnTo>
                <a:lnTo>
                  <a:pt x="292" y="1470"/>
                </a:lnTo>
                <a:lnTo>
                  <a:pt x="306" y="1470"/>
                </a:lnTo>
                <a:lnTo>
                  <a:pt x="323" y="1461"/>
                </a:lnTo>
                <a:lnTo>
                  <a:pt x="337" y="1452"/>
                </a:lnTo>
                <a:lnTo>
                  <a:pt x="354" y="1435"/>
                </a:lnTo>
                <a:lnTo>
                  <a:pt x="376" y="1413"/>
                </a:lnTo>
                <a:lnTo>
                  <a:pt x="376" y="1413"/>
                </a:lnTo>
                <a:lnTo>
                  <a:pt x="412" y="1368"/>
                </a:lnTo>
                <a:lnTo>
                  <a:pt x="443" y="1337"/>
                </a:lnTo>
                <a:lnTo>
                  <a:pt x="474" y="1324"/>
                </a:lnTo>
                <a:lnTo>
                  <a:pt x="483" y="1320"/>
                </a:lnTo>
                <a:lnTo>
                  <a:pt x="496" y="1320"/>
                </a:lnTo>
                <a:lnTo>
                  <a:pt x="518" y="1324"/>
                </a:lnTo>
                <a:lnTo>
                  <a:pt x="536" y="1342"/>
                </a:lnTo>
                <a:lnTo>
                  <a:pt x="549" y="1368"/>
                </a:lnTo>
                <a:lnTo>
                  <a:pt x="567" y="1395"/>
                </a:lnTo>
                <a:lnTo>
                  <a:pt x="571" y="1408"/>
                </a:lnTo>
                <a:lnTo>
                  <a:pt x="571" y="1408"/>
                </a:lnTo>
                <a:lnTo>
                  <a:pt x="593" y="1413"/>
                </a:lnTo>
                <a:lnTo>
                  <a:pt x="611" y="1417"/>
                </a:lnTo>
                <a:lnTo>
                  <a:pt x="638" y="1417"/>
                </a:lnTo>
                <a:lnTo>
                  <a:pt x="669" y="1413"/>
                </a:lnTo>
                <a:lnTo>
                  <a:pt x="700" y="1404"/>
                </a:lnTo>
                <a:lnTo>
                  <a:pt x="731" y="1382"/>
                </a:lnTo>
                <a:lnTo>
                  <a:pt x="744" y="1368"/>
                </a:lnTo>
                <a:lnTo>
                  <a:pt x="762" y="1351"/>
                </a:lnTo>
                <a:lnTo>
                  <a:pt x="762" y="1351"/>
                </a:lnTo>
                <a:lnTo>
                  <a:pt x="779" y="1351"/>
                </a:lnTo>
                <a:lnTo>
                  <a:pt x="793" y="1351"/>
                </a:lnTo>
                <a:lnTo>
                  <a:pt x="801" y="1351"/>
                </a:lnTo>
                <a:lnTo>
                  <a:pt x="806" y="1355"/>
                </a:lnTo>
                <a:lnTo>
                  <a:pt x="806" y="1355"/>
                </a:lnTo>
                <a:lnTo>
                  <a:pt x="810" y="1355"/>
                </a:lnTo>
                <a:lnTo>
                  <a:pt x="819" y="1342"/>
                </a:lnTo>
                <a:lnTo>
                  <a:pt x="828" y="1333"/>
                </a:lnTo>
                <a:lnTo>
                  <a:pt x="832" y="1320"/>
                </a:lnTo>
                <a:lnTo>
                  <a:pt x="837" y="1302"/>
                </a:lnTo>
                <a:lnTo>
                  <a:pt x="837" y="1275"/>
                </a:lnTo>
                <a:lnTo>
                  <a:pt x="841" y="1249"/>
                </a:lnTo>
                <a:lnTo>
                  <a:pt x="841" y="1249"/>
                </a:lnTo>
                <a:lnTo>
                  <a:pt x="855" y="1235"/>
                </a:lnTo>
                <a:lnTo>
                  <a:pt x="886" y="1209"/>
                </a:lnTo>
                <a:lnTo>
                  <a:pt x="903" y="1200"/>
                </a:lnTo>
                <a:lnTo>
                  <a:pt x="921" y="1191"/>
                </a:lnTo>
                <a:lnTo>
                  <a:pt x="939" y="1191"/>
                </a:lnTo>
                <a:lnTo>
                  <a:pt x="952" y="1196"/>
                </a:lnTo>
                <a:lnTo>
                  <a:pt x="952" y="1196"/>
                </a:lnTo>
                <a:lnTo>
                  <a:pt x="978" y="1213"/>
                </a:lnTo>
                <a:lnTo>
                  <a:pt x="996" y="1222"/>
                </a:lnTo>
                <a:lnTo>
                  <a:pt x="1009" y="1227"/>
                </a:lnTo>
                <a:lnTo>
                  <a:pt x="1009" y="1227"/>
                </a:lnTo>
                <a:lnTo>
                  <a:pt x="1014" y="1231"/>
                </a:lnTo>
                <a:lnTo>
                  <a:pt x="1036" y="1227"/>
                </a:lnTo>
                <a:lnTo>
                  <a:pt x="1049" y="1222"/>
                </a:lnTo>
                <a:lnTo>
                  <a:pt x="1071" y="1213"/>
                </a:lnTo>
                <a:lnTo>
                  <a:pt x="1094" y="1196"/>
                </a:lnTo>
                <a:lnTo>
                  <a:pt x="1120" y="1174"/>
                </a:lnTo>
                <a:lnTo>
                  <a:pt x="1120" y="1174"/>
                </a:lnTo>
                <a:lnTo>
                  <a:pt x="1156" y="1143"/>
                </a:lnTo>
                <a:lnTo>
                  <a:pt x="1178" y="1129"/>
                </a:lnTo>
                <a:lnTo>
                  <a:pt x="1191" y="1129"/>
                </a:lnTo>
                <a:lnTo>
                  <a:pt x="1195" y="1129"/>
                </a:lnTo>
                <a:lnTo>
                  <a:pt x="1200" y="1116"/>
                </a:lnTo>
                <a:lnTo>
                  <a:pt x="1195" y="1023"/>
                </a:lnTo>
                <a:lnTo>
                  <a:pt x="1302" y="886"/>
                </a:lnTo>
                <a:lnTo>
                  <a:pt x="1302" y="886"/>
                </a:lnTo>
                <a:lnTo>
                  <a:pt x="1328" y="890"/>
                </a:lnTo>
                <a:lnTo>
                  <a:pt x="1350" y="890"/>
                </a:lnTo>
                <a:lnTo>
                  <a:pt x="1372" y="886"/>
                </a:lnTo>
                <a:lnTo>
                  <a:pt x="1390" y="881"/>
                </a:lnTo>
                <a:lnTo>
                  <a:pt x="1395" y="877"/>
                </a:lnTo>
                <a:lnTo>
                  <a:pt x="1395" y="868"/>
                </a:lnTo>
                <a:lnTo>
                  <a:pt x="1390" y="859"/>
                </a:lnTo>
                <a:lnTo>
                  <a:pt x="1381" y="846"/>
                </a:lnTo>
                <a:lnTo>
                  <a:pt x="1350" y="815"/>
                </a:lnTo>
                <a:lnTo>
                  <a:pt x="1350" y="815"/>
                </a:lnTo>
                <a:lnTo>
                  <a:pt x="1350" y="811"/>
                </a:lnTo>
                <a:lnTo>
                  <a:pt x="1350" y="802"/>
                </a:lnTo>
                <a:lnTo>
                  <a:pt x="1355" y="797"/>
                </a:lnTo>
                <a:lnTo>
                  <a:pt x="1364" y="793"/>
                </a:lnTo>
                <a:lnTo>
                  <a:pt x="1377" y="793"/>
                </a:lnTo>
                <a:lnTo>
                  <a:pt x="1395" y="793"/>
                </a:lnTo>
                <a:lnTo>
                  <a:pt x="1395" y="793"/>
                </a:lnTo>
                <a:lnTo>
                  <a:pt x="1426" y="793"/>
                </a:lnTo>
                <a:lnTo>
                  <a:pt x="1443" y="788"/>
                </a:lnTo>
                <a:lnTo>
                  <a:pt x="1452" y="784"/>
                </a:lnTo>
                <a:lnTo>
                  <a:pt x="1452" y="784"/>
                </a:lnTo>
                <a:lnTo>
                  <a:pt x="1452" y="784"/>
                </a:lnTo>
                <a:lnTo>
                  <a:pt x="1448" y="709"/>
                </a:lnTo>
                <a:lnTo>
                  <a:pt x="1448" y="709"/>
                </a:lnTo>
                <a:lnTo>
                  <a:pt x="1461" y="704"/>
                </a:lnTo>
                <a:lnTo>
                  <a:pt x="1479" y="704"/>
                </a:lnTo>
                <a:lnTo>
                  <a:pt x="1501" y="695"/>
                </a:lnTo>
                <a:lnTo>
                  <a:pt x="1523" y="682"/>
                </a:lnTo>
                <a:lnTo>
                  <a:pt x="1554" y="660"/>
                </a:lnTo>
                <a:lnTo>
                  <a:pt x="1585" y="633"/>
                </a:lnTo>
                <a:lnTo>
                  <a:pt x="1616" y="598"/>
                </a:lnTo>
                <a:lnTo>
                  <a:pt x="1687" y="594"/>
                </a:lnTo>
                <a:lnTo>
                  <a:pt x="1687" y="594"/>
                </a:lnTo>
                <a:lnTo>
                  <a:pt x="1696" y="589"/>
                </a:lnTo>
                <a:lnTo>
                  <a:pt x="1704" y="576"/>
                </a:lnTo>
                <a:lnTo>
                  <a:pt x="1709" y="563"/>
                </a:lnTo>
                <a:lnTo>
                  <a:pt x="1713" y="540"/>
                </a:lnTo>
                <a:lnTo>
                  <a:pt x="1713" y="518"/>
                </a:lnTo>
                <a:lnTo>
                  <a:pt x="1709" y="483"/>
                </a:lnTo>
                <a:lnTo>
                  <a:pt x="1709" y="483"/>
                </a:lnTo>
                <a:lnTo>
                  <a:pt x="1704" y="452"/>
                </a:lnTo>
                <a:lnTo>
                  <a:pt x="1704" y="421"/>
                </a:lnTo>
                <a:lnTo>
                  <a:pt x="1709" y="399"/>
                </a:lnTo>
                <a:lnTo>
                  <a:pt x="1718" y="381"/>
                </a:lnTo>
                <a:lnTo>
                  <a:pt x="1735" y="363"/>
                </a:lnTo>
                <a:lnTo>
                  <a:pt x="1753" y="350"/>
                </a:lnTo>
                <a:lnTo>
                  <a:pt x="1784" y="341"/>
                </a:lnTo>
                <a:lnTo>
                  <a:pt x="1819" y="337"/>
                </a:lnTo>
                <a:lnTo>
                  <a:pt x="1877" y="341"/>
                </a:lnTo>
                <a:lnTo>
                  <a:pt x="1979" y="346"/>
                </a:lnTo>
                <a:lnTo>
                  <a:pt x="1979" y="346"/>
                </a:lnTo>
                <a:lnTo>
                  <a:pt x="1979" y="346"/>
                </a:lnTo>
                <a:lnTo>
                  <a:pt x="1979" y="346"/>
                </a:lnTo>
                <a:lnTo>
                  <a:pt x="1970" y="337"/>
                </a:lnTo>
                <a:lnTo>
                  <a:pt x="1952" y="315"/>
                </a:lnTo>
                <a:lnTo>
                  <a:pt x="1943" y="301"/>
                </a:lnTo>
                <a:lnTo>
                  <a:pt x="1939" y="284"/>
                </a:lnTo>
                <a:lnTo>
                  <a:pt x="1939" y="262"/>
                </a:lnTo>
                <a:lnTo>
                  <a:pt x="1948" y="235"/>
                </a:lnTo>
                <a:lnTo>
                  <a:pt x="1948" y="173"/>
                </a:lnTo>
                <a:lnTo>
                  <a:pt x="1948" y="173"/>
                </a:lnTo>
                <a:lnTo>
                  <a:pt x="1912" y="169"/>
                </a:lnTo>
                <a:lnTo>
                  <a:pt x="1881" y="169"/>
                </a:lnTo>
                <a:lnTo>
                  <a:pt x="1850" y="173"/>
                </a:lnTo>
                <a:lnTo>
                  <a:pt x="1850" y="173"/>
                </a:lnTo>
                <a:lnTo>
                  <a:pt x="1819" y="177"/>
                </a:lnTo>
                <a:lnTo>
                  <a:pt x="1788" y="191"/>
                </a:lnTo>
                <a:lnTo>
                  <a:pt x="1771" y="200"/>
                </a:lnTo>
                <a:lnTo>
                  <a:pt x="1757" y="213"/>
                </a:lnTo>
                <a:lnTo>
                  <a:pt x="1744" y="235"/>
                </a:lnTo>
                <a:lnTo>
                  <a:pt x="1727" y="257"/>
                </a:lnTo>
                <a:lnTo>
                  <a:pt x="1727" y="257"/>
                </a:lnTo>
                <a:lnTo>
                  <a:pt x="1718" y="266"/>
                </a:lnTo>
                <a:lnTo>
                  <a:pt x="1691" y="275"/>
                </a:lnTo>
                <a:lnTo>
                  <a:pt x="1651" y="288"/>
                </a:lnTo>
                <a:lnTo>
                  <a:pt x="1629" y="288"/>
                </a:lnTo>
                <a:lnTo>
                  <a:pt x="1603" y="288"/>
                </a:lnTo>
                <a:lnTo>
                  <a:pt x="1603" y="288"/>
                </a:lnTo>
                <a:lnTo>
                  <a:pt x="1611" y="284"/>
                </a:lnTo>
                <a:lnTo>
                  <a:pt x="1629" y="266"/>
                </a:lnTo>
                <a:lnTo>
                  <a:pt x="1642" y="257"/>
                </a:lnTo>
                <a:lnTo>
                  <a:pt x="1660" y="253"/>
                </a:lnTo>
                <a:lnTo>
                  <a:pt x="1678" y="248"/>
                </a:lnTo>
                <a:lnTo>
                  <a:pt x="1696" y="248"/>
                </a:lnTo>
                <a:lnTo>
                  <a:pt x="1722" y="217"/>
                </a:lnTo>
                <a:lnTo>
                  <a:pt x="1731" y="186"/>
                </a:lnTo>
                <a:lnTo>
                  <a:pt x="1744" y="160"/>
                </a:lnTo>
                <a:lnTo>
                  <a:pt x="1740" y="160"/>
                </a:lnTo>
                <a:lnTo>
                  <a:pt x="1740" y="160"/>
                </a:lnTo>
                <a:lnTo>
                  <a:pt x="1731" y="155"/>
                </a:lnTo>
                <a:lnTo>
                  <a:pt x="1713" y="142"/>
                </a:lnTo>
                <a:lnTo>
                  <a:pt x="1704" y="129"/>
                </a:lnTo>
                <a:lnTo>
                  <a:pt x="1696" y="111"/>
                </a:lnTo>
                <a:lnTo>
                  <a:pt x="1691" y="85"/>
                </a:lnTo>
                <a:lnTo>
                  <a:pt x="1691" y="54"/>
                </a:lnTo>
                <a:lnTo>
                  <a:pt x="1691" y="54"/>
                </a:lnTo>
                <a:lnTo>
                  <a:pt x="1682" y="45"/>
                </a:lnTo>
                <a:lnTo>
                  <a:pt x="1673" y="36"/>
                </a:lnTo>
                <a:lnTo>
                  <a:pt x="1665" y="27"/>
                </a:lnTo>
                <a:lnTo>
                  <a:pt x="1660" y="23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11277396" y="1749425"/>
            <a:ext cx="569913" cy="336550"/>
          </a:xfrm>
          <a:custGeom>
            <a:avLst/>
            <a:gdLst>
              <a:gd name="T0" fmla="*/ 332 w 359"/>
              <a:gd name="T1" fmla="*/ 128 h 212"/>
              <a:gd name="T2" fmla="*/ 332 w 359"/>
              <a:gd name="T3" fmla="*/ 128 h 212"/>
              <a:gd name="T4" fmla="*/ 244 w 359"/>
              <a:gd name="T5" fmla="*/ 79 h 212"/>
              <a:gd name="T6" fmla="*/ 199 w 359"/>
              <a:gd name="T7" fmla="*/ 53 h 212"/>
              <a:gd name="T8" fmla="*/ 124 w 359"/>
              <a:gd name="T9" fmla="*/ 22 h 212"/>
              <a:gd name="T10" fmla="*/ 93 w 359"/>
              <a:gd name="T11" fmla="*/ 31 h 212"/>
              <a:gd name="T12" fmla="*/ 75 w 359"/>
              <a:gd name="T13" fmla="*/ 31 h 212"/>
              <a:gd name="T14" fmla="*/ 31 w 359"/>
              <a:gd name="T15" fmla="*/ 13 h 212"/>
              <a:gd name="T16" fmla="*/ 13 w 359"/>
              <a:gd name="T17" fmla="*/ 0 h 212"/>
              <a:gd name="T18" fmla="*/ 13 w 359"/>
              <a:gd name="T19" fmla="*/ 0 h 212"/>
              <a:gd name="T20" fmla="*/ 9 w 359"/>
              <a:gd name="T21" fmla="*/ 8 h 212"/>
              <a:gd name="T22" fmla="*/ 0 w 359"/>
              <a:gd name="T23" fmla="*/ 26 h 212"/>
              <a:gd name="T24" fmla="*/ 0 w 359"/>
              <a:gd name="T25" fmla="*/ 26 h 212"/>
              <a:gd name="T26" fmla="*/ 0 w 359"/>
              <a:gd name="T27" fmla="*/ 26 h 212"/>
              <a:gd name="T28" fmla="*/ 5 w 359"/>
              <a:gd name="T29" fmla="*/ 44 h 212"/>
              <a:gd name="T30" fmla="*/ 27 w 359"/>
              <a:gd name="T31" fmla="*/ 88 h 212"/>
              <a:gd name="T32" fmla="*/ 58 w 359"/>
              <a:gd name="T33" fmla="*/ 141 h 212"/>
              <a:gd name="T34" fmla="*/ 71 w 359"/>
              <a:gd name="T35" fmla="*/ 159 h 212"/>
              <a:gd name="T36" fmla="*/ 89 w 359"/>
              <a:gd name="T37" fmla="*/ 177 h 212"/>
              <a:gd name="T38" fmla="*/ 89 w 359"/>
              <a:gd name="T39" fmla="*/ 177 h 212"/>
              <a:gd name="T40" fmla="*/ 89 w 359"/>
              <a:gd name="T41" fmla="*/ 177 h 212"/>
              <a:gd name="T42" fmla="*/ 111 w 359"/>
              <a:gd name="T43" fmla="*/ 186 h 212"/>
              <a:gd name="T44" fmla="*/ 177 w 359"/>
              <a:gd name="T45" fmla="*/ 172 h 212"/>
              <a:gd name="T46" fmla="*/ 266 w 359"/>
              <a:gd name="T47" fmla="*/ 199 h 212"/>
              <a:gd name="T48" fmla="*/ 323 w 359"/>
              <a:gd name="T49" fmla="*/ 212 h 212"/>
              <a:gd name="T50" fmla="*/ 323 w 359"/>
              <a:gd name="T51" fmla="*/ 212 h 212"/>
              <a:gd name="T52" fmla="*/ 332 w 359"/>
              <a:gd name="T53" fmla="*/ 203 h 212"/>
              <a:gd name="T54" fmla="*/ 350 w 359"/>
              <a:gd name="T55" fmla="*/ 181 h 212"/>
              <a:gd name="T56" fmla="*/ 359 w 359"/>
              <a:gd name="T57" fmla="*/ 168 h 212"/>
              <a:gd name="T58" fmla="*/ 359 w 359"/>
              <a:gd name="T59" fmla="*/ 155 h 212"/>
              <a:gd name="T60" fmla="*/ 350 w 359"/>
              <a:gd name="T61" fmla="*/ 141 h 212"/>
              <a:gd name="T62" fmla="*/ 332 w 359"/>
              <a:gd name="T63" fmla="*/ 128 h 212"/>
              <a:gd name="T64" fmla="*/ 332 w 359"/>
              <a:gd name="T65" fmla="*/ 12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9" h="212">
                <a:moveTo>
                  <a:pt x="332" y="128"/>
                </a:moveTo>
                <a:lnTo>
                  <a:pt x="332" y="128"/>
                </a:lnTo>
                <a:lnTo>
                  <a:pt x="244" y="79"/>
                </a:lnTo>
                <a:lnTo>
                  <a:pt x="199" y="53"/>
                </a:lnTo>
                <a:lnTo>
                  <a:pt x="124" y="22"/>
                </a:lnTo>
                <a:lnTo>
                  <a:pt x="93" y="31"/>
                </a:lnTo>
                <a:lnTo>
                  <a:pt x="75" y="31"/>
                </a:lnTo>
                <a:lnTo>
                  <a:pt x="31" y="13"/>
                </a:lnTo>
                <a:lnTo>
                  <a:pt x="13" y="0"/>
                </a:lnTo>
                <a:lnTo>
                  <a:pt x="13" y="0"/>
                </a:lnTo>
                <a:lnTo>
                  <a:pt x="9" y="8"/>
                </a:lnTo>
                <a:lnTo>
                  <a:pt x="0" y="26"/>
                </a:lnTo>
                <a:lnTo>
                  <a:pt x="0" y="26"/>
                </a:lnTo>
                <a:lnTo>
                  <a:pt x="0" y="26"/>
                </a:lnTo>
                <a:lnTo>
                  <a:pt x="5" y="44"/>
                </a:lnTo>
                <a:lnTo>
                  <a:pt x="27" y="88"/>
                </a:lnTo>
                <a:lnTo>
                  <a:pt x="58" y="141"/>
                </a:lnTo>
                <a:lnTo>
                  <a:pt x="71" y="159"/>
                </a:lnTo>
                <a:lnTo>
                  <a:pt x="89" y="177"/>
                </a:lnTo>
                <a:lnTo>
                  <a:pt x="89" y="177"/>
                </a:lnTo>
                <a:lnTo>
                  <a:pt x="89" y="177"/>
                </a:lnTo>
                <a:lnTo>
                  <a:pt x="111" y="186"/>
                </a:lnTo>
                <a:lnTo>
                  <a:pt x="177" y="172"/>
                </a:lnTo>
                <a:lnTo>
                  <a:pt x="266" y="199"/>
                </a:lnTo>
                <a:lnTo>
                  <a:pt x="323" y="212"/>
                </a:lnTo>
                <a:lnTo>
                  <a:pt x="323" y="212"/>
                </a:lnTo>
                <a:lnTo>
                  <a:pt x="332" y="203"/>
                </a:lnTo>
                <a:lnTo>
                  <a:pt x="350" y="181"/>
                </a:lnTo>
                <a:lnTo>
                  <a:pt x="359" y="168"/>
                </a:lnTo>
                <a:lnTo>
                  <a:pt x="359" y="155"/>
                </a:lnTo>
                <a:lnTo>
                  <a:pt x="350" y="141"/>
                </a:lnTo>
                <a:lnTo>
                  <a:pt x="332" y="128"/>
                </a:lnTo>
                <a:lnTo>
                  <a:pt x="332" y="128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9837533" y="1628775"/>
            <a:ext cx="1743075" cy="1898650"/>
          </a:xfrm>
          <a:custGeom>
            <a:avLst/>
            <a:gdLst>
              <a:gd name="T0" fmla="*/ 615 w 1098"/>
              <a:gd name="T1" fmla="*/ 788 h 1196"/>
              <a:gd name="T2" fmla="*/ 757 w 1098"/>
              <a:gd name="T3" fmla="*/ 731 h 1196"/>
              <a:gd name="T4" fmla="*/ 823 w 1098"/>
              <a:gd name="T5" fmla="*/ 625 h 1196"/>
              <a:gd name="T6" fmla="*/ 881 w 1098"/>
              <a:gd name="T7" fmla="*/ 558 h 1196"/>
              <a:gd name="T8" fmla="*/ 1089 w 1098"/>
              <a:gd name="T9" fmla="*/ 363 h 1196"/>
              <a:gd name="T10" fmla="*/ 978 w 1098"/>
              <a:gd name="T11" fmla="*/ 372 h 1196"/>
              <a:gd name="T12" fmla="*/ 872 w 1098"/>
              <a:gd name="T13" fmla="*/ 346 h 1196"/>
              <a:gd name="T14" fmla="*/ 810 w 1098"/>
              <a:gd name="T15" fmla="*/ 332 h 1196"/>
              <a:gd name="T16" fmla="*/ 695 w 1098"/>
              <a:gd name="T17" fmla="*/ 306 h 1196"/>
              <a:gd name="T18" fmla="*/ 566 w 1098"/>
              <a:gd name="T19" fmla="*/ 195 h 1196"/>
              <a:gd name="T20" fmla="*/ 434 w 1098"/>
              <a:gd name="T21" fmla="*/ 36 h 1196"/>
              <a:gd name="T22" fmla="*/ 283 w 1098"/>
              <a:gd name="T23" fmla="*/ 0 h 1196"/>
              <a:gd name="T24" fmla="*/ 4 w 1098"/>
              <a:gd name="T25" fmla="*/ 186 h 1196"/>
              <a:gd name="T26" fmla="*/ 97 w 1098"/>
              <a:gd name="T27" fmla="*/ 310 h 1196"/>
              <a:gd name="T28" fmla="*/ 106 w 1098"/>
              <a:gd name="T29" fmla="*/ 403 h 1196"/>
              <a:gd name="T30" fmla="*/ 186 w 1098"/>
              <a:gd name="T31" fmla="*/ 474 h 1196"/>
              <a:gd name="T32" fmla="*/ 141 w 1098"/>
              <a:gd name="T33" fmla="*/ 563 h 1196"/>
              <a:gd name="T34" fmla="*/ 159 w 1098"/>
              <a:gd name="T35" fmla="*/ 660 h 1196"/>
              <a:gd name="T36" fmla="*/ 217 w 1098"/>
              <a:gd name="T37" fmla="*/ 695 h 1196"/>
              <a:gd name="T38" fmla="*/ 270 w 1098"/>
              <a:gd name="T39" fmla="*/ 748 h 1196"/>
              <a:gd name="T40" fmla="*/ 341 w 1098"/>
              <a:gd name="T41" fmla="*/ 833 h 1196"/>
              <a:gd name="T42" fmla="*/ 314 w 1098"/>
              <a:gd name="T43" fmla="*/ 957 h 1196"/>
              <a:gd name="T44" fmla="*/ 372 w 1098"/>
              <a:gd name="T45" fmla="*/ 1160 h 1196"/>
              <a:gd name="T46" fmla="*/ 434 w 1098"/>
              <a:gd name="T47" fmla="*/ 1182 h 1196"/>
              <a:gd name="T48" fmla="*/ 553 w 1098"/>
              <a:gd name="T49" fmla="*/ 1196 h 1196"/>
              <a:gd name="T50" fmla="*/ 580 w 1098"/>
              <a:gd name="T51" fmla="*/ 1187 h 1196"/>
              <a:gd name="T52" fmla="*/ 624 w 1098"/>
              <a:gd name="T53" fmla="*/ 1165 h 1196"/>
              <a:gd name="T54" fmla="*/ 633 w 1098"/>
              <a:gd name="T55" fmla="*/ 1080 h 1196"/>
              <a:gd name="T56" fmla="*/ 681 w 1098"/>
              <a:gd name="T57" fmla="*/ 1045 h 1196"/>
              <a:gd name="T58" fmla="*/ 717 w 1098"/>
              <a:gd name="T59" fmla="*/ 1129 h 1196"/>
              <a:gd name="T60" fmla="*/ 717 w 1098"/>
              <a:gd name="T61" fmla="*/ 1019 h 1196"/>
              <a:gd name="T62" fmla="*/ 743 w 1098"/>
              <a:gd name="T63" fmla="*/ 1019 h 1196"/>
              <a:gd name="T64" fmla="*/ 739 w 1098"/>
              <a:gd name="T65" fmla="*/ 1111 h 1196"/>
              <a:gd name="T66" fmla="*/ 770 w 1098"/>
              <a:gd name="T67" fmla="*/ 1138 h 1196"/>
              <a:gd name="T68" fmla="*/ 836 w 1098"/>
              <a:gd name="T69" fmla="*/ 934 h 1196"/>
              <a:gd name="T70" fmla="*/ 854 w 1098"/>
              <a:gd name="T71" fmla="*/ 952 h 1196"/>
              <a:gd name="T72" fmla="*/ 894 w 1098"/>
              <a:gd name="T73" fmla="*/ 1005 h 1196"/>
              <a:gd name="T74" fmla="*/ 890 w 1098"/>
              <a:gd name="T75" fmla="*/ 1116 h 1196"/>
              <a:gd name="T76" fmla="*/ 929 w 1098"/>
              <a:gd name="T77" fmla="*/ 1134 h 1196"/>
              <a:gd name="T78" fmla="*/ 1018 w 1098"/>
              <a:gd name="T79" fmla="*/ 1036 h 1196"/>
              <a:gd name="T80" fmla="*/ 974 w 1098"/>
              <a:gd name="T81" fmla="*/ 1014 h 1196"/>
              <a:gd name="T82" fmla="*/ 965 w 1098"/>
              <a:gd name="T83" fmla="*/ 988 h 1196"/>
              <a:gd name="T84" fmla="*/ 978 w 1098"/>
              <a:gd name="T85" fmla="*/ 943 h 1196"/>
              <a:gd name="T86" fmla="*/ 951 w 1098"/>
              <a:gd name="T87" fmla="*/ 903 h 1196"/>
              <a:gd name="T88" fmla="*/ 987 w 1098"/>
              <a:gd name="T89" fmla="*/ 855 h 1196"/>
              <a:gd name="T90" fmla="*/ 978 w 1098"/>
              <a:gd name="T91" fmla="*/ 788 h 1196"/>
              <a:gd name="T92" fmla="*/ 947 w 1098"/>
              <a:gd name="T93" fmla="*/ 748 h 1196"/>
              <a:gd name="T94" fmla="*/ 991 w 1098"/>
              <a:gd name="T95" fmla="*/ 713 h 1196"/>
              <a:gd name="T96" fmla="*/ 982 w 1098"/>
              <a:gd name="T97" fmla="*/ 660 h 1196"/>
              <a:gd name="T98" fmla="*/ 903 w 1098"/>
              <a:gd name="T99" fmla="*/ 651 h 1196"/>
              <a:gd name="T100" fmla="*/ 823 w 1098"/>
              <a:gd name="T101" fmla="*/ 713 h 1196"/>
              <a:gd name="T102" fmla="*/ 690 w 1098"/>
              <a:gd name="T103" fmla="*/ 819 h 1196"/>
              <a:gd name="T104" fmla="*/ 642 w 1098"/>
              <a:gd name="T105" fmla="*/ 837 h 1196"/>
              <a:gd name="T106" fmla="*/ 628 w 1098"/>
              <a:gd name="T107" fmla="*/ 890 h 1196"/>
              <a:gd name="T108" fmla="*/ 597 w 1098"/>
              <a:gd name="T109" fmla="*/ 930 h 1196"/>
              <a:gd name="T110" fmla="*/ 584 w 1098"/>
              <a:gd name="T111" fmla="*/ 903 h 1196"/>
              <a:gd name="T112" fmla="*/ 606 w 1098"/>
              <a:gd name="T113" fmla="*/ 859 h 1196"/>
              <a:gd name="T114" fmla="*/ 527 w 1098"/>
              <a:gd name="T115" fmla="*/ 908 h 1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98" h="1196">
                <a:moveTo>
                  <a:pt x="571" y="771"/>
                </a:moveTo>
                <a:lnTo>
                  <a:pt x="606" y="784"/>
                </a:lnTo>
                <a:lnTo>
                  <a:pt x="606" y="784"/>
                </a:lnTo>
                <a:lnTo>
                  <a:pt x="606" y="784"/>
                </a:lnTo>
                <a:lnTo>
                  <a:pt x="615" y="788"/>
                </a:lnTo>
                <a:lnTo>
                  <a:pt x="642" y="784"/>
                </a:lnTo>
                <a:lnTo>
                  <a:pt x="681" y="771"/>
                </a:lnTo>
                <a:lnTo>
                  <a:pt x="681" y="771"/>
                </a:lnTo>
                <a:lnTo>
                  <a:pt x="726" y="753"/>
                </a:lnTo>
                <a:lnTo>
                  <a:pt x="757" y="731"/>
                </a:lnTo>
                <a:lnTo>
                  <a:pt x="774" y="704"/>
                </a:lnTo>
                <a:lnTo>
                  <a:pt x="788" y="678"/>
                </a:lnTo>
                <a:lnTo>
                  <a:pt x="788" y="678"/>
                </a:lnTo>
                <a:lnTo>
                  <a:pt x="801" y="651"/>
                </a:lnTo>
                <a:lnTo>
                  <a:pt x="823" y="625"/>
                </a:lnTo>
                <a:lnTo>
                  <a:pt x="845" y="602"/>
                </a:lnTo>
                <a:lnTo>
                  <a:pt x="859" y="589"/>
                </a:lnTo>
                <a:lnTo>
                  <a:pt x="859" y="589"/>
                </a:lnTo>
                <a:lnTo>
                  <a:pt x="872" y="576"/>
                </a:lnTo>
                <a:lnTo>
                  <a:pt x="881" y="558"/>
                </a:lnTo>
                <a:lnTo>
                  <a:pt x="885" y="540"/>
                </a:lnTo>
                <a:lnTo>
                  <a:pt x="934" y="496"/>
                </a:lnTo>
                <a:lnTo>
                  <a:pt x="1036" y="443"/>
                </a:lnTo>
                <a:lnTo>
                  <a:pt x="1098" y="390"/>
                </a:lnTo>
                <a:lnTo>
                  <a:pt x="1089" y="363"/>
                </a:lnTo>
                <a:lnTo>
                  <a:pt x="1089" y="363"/>
                </a:lnTo>
                <a:lnTo>
                  <a:pt x="1075" y="368"/>
                </a:lnTo>
                <a:lnTo>
                  <a:pt x="1036" y="377"/>
                </a:lnTo>
                <a:lnTo>
                  <a:pt x="1009" y="377"/>
                </a:lnTo>
                <a:lnTo>
                  <a:pt x="978" y="372"/>
                </a:lnTo>
                <a:lnTo>
                  <a:pt x="951" y="368"/>
                </a:lnTo>
                <a:lnTo>
                  <a:pt x="920" y="355"/>
                </a:lnTo>
                <a:lnTo>
                  <a:pt x="920" y="355"/>
                </a:lnTo>
                <a:lnTo>
                  <a:pt x="898" y="350"/>
                </a:lnTo>
                <a:lnTo>
                  <a:pt x="872" y="346"/>
                </a:lnTo>
                <a:lnTo>
                  <a:pt x="850" y="346"/>
                </a:lnTo>
                <a:lnTo>
                  <a:pt x="850" y="346"/>
                </a:lnTo>
                <a:lnTo>
                  <a:pt x="836" y="346"/>
                </a:lnTo>
                <a:lnTo>
                  <a:pt x="828" y="341"/>
                </a:lnTo>
                <a:lnTo>
                  <a:pt x="810" y="332"/>
                </a:lnTo>
                <a:lnTo>
                  <a:pt x="792" y="315"/>
                </a:lnTo>
                <a:lnTo>
                  <a:pt x="792" y="315"/>
                </a:lnTo>
                <a:lnTo>
                  <a:pt x="704" y="315"/>
                </a:lnTo>
                <a:lnTo>
                  <a:pt x="704" y="315"/>
                </a:lnTo>
                <a:lnTo>
                  <a:pt x="695" y="306"/>
                </a:lnTo>
                <a:lnTo>
                  <a:pt x="673" y="288"/>
                </a:lnTo>
                <a:lnTo>
                  <a:pt x="646" y="270"/>
                </a:lnTo>
                <a:lnTo>
                  <a:pt x="611" y="253"/>
                </a:lnTo>
                <a:lnTo>
                  <a:pt x="611" y="253"/>
                </a:lnTo>
                <a:lnTo>
                  <a:pt x="566" y="195"/>
                </a:lnTo>
                <a:lnTo>
                  <a:pt x="527" y="138"/>
                </a:lnTo>
                <a:lnTo>
                  <a:pt x="491" y="76"/>
                </a:lnTo>
                <a:lnTo>
                  <a:pt x="491" y="76"/>
                </a:lnTo>
                <a:lnTo>
                  <a:pt x="465" y="58"/>
                </a:lnTo>
                <a:lnTo>
                  <a:pt x="434" y="36"/>
                </a:lnTo>
                <a:lnTo>
                  <a:pt x="394" y="18"/>
                </a:lnTo>
                <a:lnTo>
                  <a:pt x="350" y="5"/>
                </a:lnTo>
                <a:lnTo>
                  <a:pt x="327" y="0"/>
                </a:lnTo>
                <a:lnTo>
                  <a:pt x="305" y="0"/>
                </a:lnTo>
                <a:lnTo>
                  <a:pt x="283" y="0"/>
                </a:lnTo>
                <a:lnTo>
                  <a:pt x="261" y="5"/>
                </a:lnTo>
                <a:lnTo>
                  <a:pt x="239" y="18"/>
                </a:lnTo>
                <a:lnTo>
                  <a:pt x="217" y="31"/>
                </a:lnTo>
                <a:lnTo>
                  <a:pt x="0" y="186"/>
                </a:lnTo>
                <a:lnTo>
                  <a:pt x="4" y="186"/>
                </a:lnTo>
                <a:lnTo>
                  <a:pt x="66" y="266"/>
                </a:lnTo>
                <a:lnTo>
                  <a:pt x="66" y="266"/>
                </a:lnTo>
                <a:lnTo>
                  <a:pt x="75" y="270"/>
                </a:lnTo>
                <a:lnTo>
                  <a:pt x="88" y="293"/>
                </a:lnTo>
                <a:lnTo>
                  <a:pt x="97" y="310"/>
                </a:lnTo>
                <a:lnTo>
                  <a:pt x="102" y="332"/>
                </a:lnTo>
                <a:lnTo>
                  <a:pt x="106" y="359"/>
                </a:lnTo>
                <a:lnTo>
                  <a:pt x="102" y="394"/>
                </a:lnTo>
                <a:lnTo>
                  <a:pt x="102" y="394"/>
                </a:lnTo>
                <a:lnTo>
                  <a:pt x="106" y="403"/>
                </a:lnTo>
                <a:lnTo>
                  <a:pt x="115" y="416"/>
                </a:lnTo>
                <a:lnTo>
                  <a:pt x="141" y="443"/>
                </a:lnTo>
                <a:lnTo>
                  <a:pt x="181" y="470"/>
                </a:lnTo>
                <a:lnTo>
                  <a:pt x="181" y="470"/>
                </a:lnTo>
                <a:lnTo>
                  <a:pt x="186" y="474"/>
                </a:lnTo>
                <a:lnTo>
                  <a:pt x="186" y="487"/>
                </a:lnTo>
                <a:lnTo>
                  <a:pt x="177" y="509"/>
                </a:lnTo>
                <a:lnTo>
                  <a:pt x="155" y="545"/>
                </a:lnTo>
                <a:lnTo>
                  <a:pt x="155" y="545"/>
                </a:lnTo>
                <a:lnTo>
                  <a:pt x="141" y="563"/>
                </a:lnTo>
                <a:lnTo>
                  <a:pt x="137" y="585"/>
                </a:lnTo>
                <a:lnTo>
                  <a:pt x="133" y="607"/>
                </a:lnTo>
                <a:lnTo>
                  <a:pt x="137" y="629"/>
                </a:lnTo>
                <a:lnTo>
                  <a:pt x="141" y="647"/>
                </a:lnTo>
                <a:lnTo>
                  <a:pt x="159" y="660"/>
                </a:lnTo>
                <a:lnTo>
                  <a:pt x="177" y="673"/>
                </a:lnTo>
                <a:lnTo>
                  <a:pt x="199" y="682"/>
                </a:lnTo>
                <a:lnTo>
                  <a:pt x="199" y="682"/>
                </a:lnTo>
                <a:lnTo>
                  <a:pt x="203" y="687"/>
                </a:lnTo>
                <a:lnTo>
                  <a:pt x="217" y="695"/>
                </a:lnTo>
                <a:lnTo>
                  <a:pt x="226" y="713"/>
                </a:lnTo>
                <a:lnTo>
                  <a:pt x="230" y="740"/>
                </a:lnTo>
                <a:lnTo>
                  <a:pt x="230" y="740"/>
                </a:lnTo>
                <a:lnTo>
                  <a:pt x="248" y="744"/>
                </a:lnTo>
                <a:lnTo>
                  <a:pt x="270" y="748"/>
                </a:lnTo>
                <a:lnTo>
                  <a:pt x="292" y="762"/>
                </a:lnTo>
                <a:lnTo>
                  <a:pt x="310" y="775"/>
                </a:lnTo>
                <a:lnTo>
                  <a:pt x="327" y="793"/>
                </a:lnTo>
                <a:lnTo>
                  <a:pt x="341" y="819"/>
                </a:lnTo>
                <a:lnTo>
                  <a:pt x="341" y="833"/>
                </a:lnTo>
                <a:lnTo>
                  <a:pt x="341" y="850"/>
                </a:lnTo>
                <a:lnTo>
                  <a:pt x="341" y="850"/>
                </a:lnTo>
                <a:lnTo>
                  <a:pt x="332" y="903"/>
                </a:lnTo>
                <a:lnTo>
                  <a:pt x="323" y="934"/>
                </a:lnTo>
                <a:lnTo>
                  <a:pt x="314" y="957"/>
                </a:lnTo>
                <a:lnTo>
                  <a:pt x="292" y="970"/>
                </a:lnTo>
                <a:lnTo>
                  <a:pt x="292" y="970"/>
                </a:lnTo>
                <a:lnTo>
                  <a:pt x="296" y="1072"/>
                </a:lnTo>
                <a:lnTo>
                  <a:pt x="310" y="1111"/>
                </a:lnTo>
                <a:lnTo>
                  <a:pt x="372" y="1160"/>
                </a:lnTo>
                <a:lnTo>
                  <a:pt x="372" y="1160"/>
                </a:lnTo>
                <a:lnTo>
                  <a:pt x="385" y="1178"/>
                </a:lnTo>
                <a:lnTo>
                  <a:pt x="403" y="1187"/>
                </a:lnTo>
                <a:lnTo>
                  <a:pt x="416" y="1187"/>
                </a:lnTo>
                <a:lnTo>
                  <a:pt x="434" y="1182"/>
                </a:lnTo>
                <a:lnTo>
                  <a:pt x="460" y="1165"/>
                </a:lnTo>
                <a:lnTo>
                  <a:pt x="469" y="1156"/>
                </a:lnTo>
                <a:lnTo>
                  <a:pt x="469" y="1156"/>
                </a:lnTo>
                <a:lnTo>
                  <a:pt x="522" y="1187"/>
                </a:lnTo>
                <a:lnTo>
                  <a:pt x="553" y="1196"/>
                </a:lnTo>
                <a:lnTo>
                  <a:pt x="575" y="1196"/>
                </a:lnTo>
                <a:lnTo>
                  <a:pt x="580" y="1196"/>
                </a:lnTo>
                <a:lnTo>
                  <a:pt x="580" y="1196"/>
                </a:lnTo>
                <a:lnTo>
                  <a:pt x="580" y="1196"/>
                </a:lnTo>
                <a:lnTo>
                  <a:pt x="580" y="1187"/>
                </a:lnTo>
                <a:lnTo>
                  <a:pt x="571" y="1187"/>
                </a:lnTo>
                <a:lnTo>
                  <a:pt x="566" y="1169"/>
                </a:lnTo>
                <a:lnTo>
                  <a:pt x="597" y="1165"/>
                </a:lnTo>
                <a:lnTo>
                  <a:pt x="611" y="1178"/>
                </a:lnTo>
                <a:lnTo>
                  <a:pt x="624" y="1165"/>
                </a:lnTo>
                <a:lnTo>
                  <a:pt x="624" y="1147"/>
                </a:lnTo>
                <a:lnTo>
                  <a:pt x="637" y="1129"/>
                </a:lnTo>
                <a:lnTo>
                  <a:pt x="637" y="1107"/>
                </a:lnTo>
                <a:lnTo>
                  <a:pt x="633" y="1094"/>
                </a:lnTo>
                <a:lnTo>
                  <a:pt x="633" y="1080"/>
                </a:lnTo>
                <a:lnTo>
                  <a:pt x="659" y="1050"/>
                </a:lnTo>
                <a:lnTo>
                  <a:pt x="659" y="1050"/>
                </a:lnTo>
                <a:lnTo>
                  <a:pt x="668" y="1045"/>
                </a:lnTo>
                <a:lnTo>
                  <a:pt x="677" y="1041"/>
                </a:lnTo>
                <a:lnTo>
                  <a:pt x="681" y="1045"/>
                </a:lnTo>
                <a:lnTo>
                  <a:pt x="681" y="1045"/>
                </a:lnTo>
                <a:lnTo>
                  <a:pt x="690" y="1050"/>
                </a:lnTo>
                <a:lnTo>
                  <a:pt x="695" y="1054"/>
                </a:lnTo>
                <a:lnTo>
                  <a:pt x="704" y="1080"/>
                </a:lnTo>
                <a:lnTo>
                  <a:pt x="717" y="1129"/>
                </a:lnTo>
                <a:lnTo>
                  <a:pt x="726" y="1116"/>
                </a:lnTo>
                <a:lnTo>
                  <a:pt x="726" y="1089"/>
                </a:lnTo>
                <a:lnTo>
                  <a:pt x="721" y="1072"/>
                </a:lnTo>
                <a:lnTo>
                  <a:pt x="717" y="1041"/>
                </a:lnTo>
                <a:lnTo>
                  <a:pt x="717" y="1019"/>
                </a:lnTo>
                <a:lnTo>
                  <a:pt x="717" y="1019"/>
                </a:lnTo>
                <a:lnTo>
                  <a:pt x="721" y="1014"/>
                </a:lnTo>
                <a:lnTo>
                  <a:pt x="730" y="1014"/>
                </a:lnTo>
                <a:lnTo>
                  <a:pt x="739" y="1014"/>
                </a:lnTo>
                <a:lnTo>
                  <a:pt x="743" y="1019"/>
                </a:lnTo>
                <a:lnTo>
                  <a:pt x="743" y="1027"/>
                </a:lnTo>
                <a:lnTo>
                  <a:pt x="743" y="1045"/>
                </a:lnTo>
                <a:lnTo>
                  <a:pt x="743" y="1045"/>
                </a:lnTo>
                <a:lnTo>
                  <a:pt x="739" y="1111"/>
                </a:lnTo>
                <a:lnTo>
                  <a:pt x="739" y="1111"/>
                </a:lnTo>
                <a:lnTo>
                  <a:pt x="739" y="1120"/>
                </a:lnTo>
                <a:lnTo>
                  <a:pt x="743" y="1125"/>
                </a:lnTo>
                <a:lnTo>
                  <a:pt x="748" y="1134"/>
                </a:lnTo>
                <a:lnTo>
                  <a:pt x="752" y="1138"/>
                </a:lnTo>
                <a:lnTo>
                  <a:pt x="770" y="1138"/>
                </a:lnTo>
                <a:lnTo>
                  <a:pt x="788" y="1134"/>
                </a:lnTo>
                <a:lnTo>
                  <a:pt x="819" y="1120"/>
                </a:lnTo>
                <a:lnTo>
                  <a:pt x="836" y="1094"/>
                </a:lnTo>
                <a:lnTo>
                  <a:pt x="836" y="934"/>
                </a:lnTo>
                <a:lnTo>
                  <a:pt x="836" y="934"/>
                </a:lnTo>
                <a:lnTo>
                  <a:pt x="836" y="930"/>
                </a:lnTo>
                <a:lnTo>
                  <a:pt x="845" y="930"/>
                </a:lnTo>
                <a:lnTo>
                  <a:pt x="850" y="930"/>
                </a:lnTo>
                <a:lnTo>
                  <a:pt x="850" y="930"/>
                </a:lnTo>
                <a:lnTo>
                  <a:pt x="854" y="952"/>
                </a:lnTo>
                <a:lnTo>
                  <a:pt x="881" y="970"/>
                </a:lnTo>
                <a:lnTo>
                  <a:pt x="881" y="970"/>
                </a:lnTo>
                <a:lnTo>
                  <a:pt x="885" y="974"/>
                </a:lnTo>
                <a:lnTo>
                  <a:pt x="890" y="983"/>
                </a:lnTo>
                <a:lnTo>
                  <a:pt x="894" y="1005"/>
                </a:lnTo>
                <a:lnTo>
                  <a:pt x="890" y="1036"/>
                </a:lnTo>
                <a:lnTo>
                  <a:pt x="890" y="1036"/>
                </a:lnTo>
                <a:lnTo>
                  <a:pt x="885" y="1076"/>
                </a:lnTo>
                <a:lnTo>
                  <a:pt x="885" y="1107"/>
                </a:lnTo>
                <a:lnTo>
                  <a:pt x="890" y="1116"/>
                </a:lnTo>
                <a:lnTo>
                  <a:pt x="898" y="1125"/>
                </a:lnTo>
                <a:lnTo>
                  <a:pt x="907" y="1134"/>
                </a:lnTo>
                <a:lnTo>
                  <a:pt x="920" y="1134"/>
                </a:lnTo>
                <a:lnTo>
                  <a:pt x="920" y="1134"/>
                </a:lnTo>
                <a:lnTo>
                  <a:pt x="929" y="1134"/>
                </a:lnTo>
                <a:lnTo>
                  <a:pt x="947" y="1125"/>
                </a:lnTo>
                <a:lnTo>
                  <a:pt x="965" y="1111"/>
                </a:lnTo>
                <a:lnTo>
                  <a:pt x="982" y="1094"/>
                </a:lnTo>
                <a:lnTo>
                  <a:pt x="1000" y="1072"/>
                </a:lnTo>
                <a:lnTo>
                  <a:pt x="1018" y="1036"/>
                </a:lnTo>
                <a:lnTo>
                  <a:pt x="1018" y="1036"/>
                </a:lnTo>
                <a:lnTo>
                  <a:pt x="1018" y="1032"/>
                </a:lnTo>
                <a:lnTo>
                  <a:pt x="1013" y="1027"/>
                </a:lnTo>
                <a:lnTo>
                  <a:pt x="1000" y="1019"/>
                </a:lnTo>
                <a:lnTo>
                  <a:pt x="974" y="1014"/>
                </a:lnTo>
                <a:lnTo>
                  <a:pt x="974" y="1014"/>
                </a:lnTo>
                <a:lnTo>
                  <a:pt x="969" y="1014"/>
                </a:lnTo>
                <a:lnTo>
                  <a:pt x="965" y="1005"/>
                </a:lnTo>
                <a:lnTo>
                  <a:pt x="960" y="996"/>
                </a:lnTo>
                <a:lnTo>
                  <a:pt x="965" y="988"/>
                </a:lnTo>
                <a:lnTo>
                  <a:pt x="969" y="979"/>
                </a:lnTo>
                <a:lnTo>
                  <a:pt x="978" y="965"/>
                </a:lnTo>
                <a:lnTo>
                  <a:pt x="978" y="965"/>
                </a:lnTo>
                <a:lnTo>
                  <a:pt x="978" y="952"/>
                </a:lnTo>
                <a:lnTo>
                  <a:pt x="978" y="943"/>
                </a:lnTo>
                <a:lnTo>
                  <a:pt x="969" y="939"/>
                </a:lnTo>
                <a:lnTo>
                  <a:pt x="969" y="939"/>
                </a:lnTo>
                <a:lnTo>
                  <a:pt x="960" y="930"/>
                </a:lnTo>
                <a:lnTo>
                  <a:pt x="956" y="917"/>
                </a:lnTo>
                <a:lnTo>
                  <a:pt x="951" y="903"/>
                </a:lnTo>
                <a:lnTo>
                  <a:pt x="956" y="895"/>
                </a:lnTo>
                <a:lnTo>
                  <a:pt x="960" y="881"/>
                </a:lnTo>
                <a:lnTo>
                  <a:pt x="974" y="868"/>
                </a:lnTo>
                <a:lnTo>
                  <a:pt x="974" y="868"/>
                </a:lnTo>
                <a:lnTo>
                  <a:pt x="987" y="855"/>
                </a:lnTo>
                <a:lnTo>
                  <a:pt x="996" y="841"/>
                </a:lnTo>
                <a:lnTo>
                  <a:pt x="1000" y="833"/>
                </a:lnTo>
                <a:lnTo>
                  <a:pt x="1000" y="824"/>
                </a:lnTo>
                <a:lnTo>
                  <a:pt x="991" y="806"/>
                </a:lnTo>
                <a:lnTo>
                  <a:pt x="978" y="788"/>
                </a:lnTo>
                <a:lnTo>
                  <a:pt x="978" y="788"/>
                </a:lnTo>
                <a:lnTo>
                  <a:pt x="956" y="762"/>
                </a:lnTo>
                <a:lnTo>
                  <a:pt x="947" y="748"/>
                </a:lnTo>
                <a:lnTo>
                  <a:pt x="947" y="748"/>
                </a:lnTo>
                <a:lnTo>
                  <a:pt x="947" y="748"/>
                </a:lnTo>
                <a:lnTo>
                  <a:pt x="951" y="740"/>
                </a:lnTo>
                <a:lnTo>
                  <a:pt x="960" y="731"/>
                </a:lnTo>
                <a:lnTo>
                  <a:pt x="978" y="718"/>
                </a:lnTo>
                <a:lnTo>
                  <a:pt x="978" y="718"/>
                </a:lnTo>
                <a:lnTo>
                  <a:pt x="991" y="713"/>
                </a:lnTo>
                <a:lnTo>
                  <a:pt x="996" y="704"/>
                </a:lnTo>
                <a:lnTo>
                  <a:pt x="1000" y="695"/>
                </a:lnTo>
                <a:lnTo>
                  <a:pt x="996" y="682"/>
                </a:lnTo>
                <a:lnTo>
                  <a:pt x="991" y="669"/>
                </a:lnTo>
                <a:lnTo>
                  <a:pt x="982" y="660"/>
                </a:lnTo>
                <a:lnTo>
                  <a:pt x="974" y="651"/>
                </a:lnTo>
                <a:lnTo>
                  <a:pt x="960" y="651"/>
                </a:lnTo>
                <a:lnTo>
                  <a:pt x="960" y="651"/>
                </a:lnTo>
                <a:lnTo>
                  <a:pt x="934" y="647"/>
                </a:lnTo>
                <a:lnTo>
                  <a:pt x="903" y="651"/>
                </a:lnTo>
                <a:lnTo>
                  <a:pt x="885" y="660"/>
                </a:lnTo>
                <a:lnTo>
                  <a:pt x="863" y="669"/>
                </a:lnTo>
                <a:lnTo>
                  <a:pt x="845" y="687"/>
                </a:lnTo>
                <a:lnTo>
                  <a:pt x="823" y="713"/>
                </a:lnTo>
                <a:lnTo>
                  <a:pt x="823" y="713"/>
                </a:lnTo>
                <a:lnTo>
                  <a:pt x="783" y="757"/>
                </a:lnTo>
                <a:lnTo>
                  <a:pt x="748" y="793"/>
                </a:lnTo>
                <a:lnTo>
                  <a:pt x="730" y="802"/>
                </a:lnTo>
                <a:lnTo>
                  <a:pt x="712" y="810"/>
                </a:lnTo>
                <a:lnTo>
                  <a:pt x="690" y="819"/>
                </a:lnTo>
                <a:lnTo>
                  <a:pt x="668" y="819"/>
                </a:lnTo>
                <a:lnTo>
                  <a:pt x="668" y="819"/>
                </a:lnTo>
                <a:lnTo>
                  <a:pt x="664" y="824"/>
                </a:lnTo>
                <a:lnTo>
                  <a:pt x="650" y="828"/>
                </a:lnTo>
                <a:lnTo>
                  <a:pt x="642" y="837"/>
                </a:lnTo>
                <a:lnTo>
                  <a:pt x="637" y="846"/>
                </a:lnTo>
                <a:lnTo>
                  <a:pt x="633" y="859"/>
                </a:lnTo>
                <a:lnTo>
                  <a:pt x="628" y="877"/>
                </a:lnTo>
                <a:lnTo>
                  <a:pt x="628" y="877"/>
                </a:lnTo>
                <a:lnTo>
                  <a:pt x="628" y="890"/>
                </a:lnTo>
                <a:lnTo>
                  <a:pt x="624" y="908"/>
                </a:lnTo>
                <a:lnTo>
                  <a:pt x="620" y="917"/>
                </a:lnTo>
                <a:lnTo>
                  <a:pt x="611" y="926"/>
                </a:lnTo>
                <a:lnTo>
                  <a:pt x="602" y="930"/>
                </a:lnTo>
                <a:lnTo>
                  <a:pt x="597" y="930"/>
                </a:lnTo>
                <a:lnTo>
                  <a:pt x="580" y="926"/>
                </a:lnTo>
                <a:lnTo>
                  <a:pt x="580" y="926"/>
                </a:lnTo>
                <a:lnTo>
                  <a:pt x="580" y="921"/>
                </a:lnTo>
                <a:lnTo>
                  <a:pt x="575" y="917"/>
                </a:lnTo>
                <a:lnTo>
                  <a:pt x="584" y="903"/>
                </a:lnTo>
                <a:lnTo>
                  <a:pt x="602" y="886"/>
                </a:lnTo>
                <a:lnTo>
                  <a:pt x="602" y="886"/>
                </a:lnTo>
                <a:lnTo>
                  <a:pt x="602" y="881"/>
                </a:lnTo>
                <a:lnTo>
                  <a:pt x="606" y="864"/>
                </a:lnTo>
                <a:lnTo>
                  <a:pt x="606" y="859"/>
                </a:lnTo>
                <a:lnTo>
                  <a:pt x="602" y="855"/>
                </a:lnTo>
                <a:lnTo>
                  <a:pt x="593" y="850"/>
                </a:lnTo>
                <a:lnTo>
                  <a:pt x="580" y="850"/>
                </a:lnTo>
                <a:lnTo>
                  <a:pt x="535" y="908"/>
                </a:lnTo>
                <a:lnTo>
                  <a:pt x="527" y="908"/>
                </a:lnTo>
                <a:lnTo>
                  <a:pt x="527" y="864"/>
                </a:lnTo>
                <a:lnTo>
                  <a:pt x="571" y="771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8297658" y="4433888"/>
            <a:ext cx="2192338" cy="2424113"/>
          </a:xfrm>
          <a:custGeom>
            <a:avLst/>
            <a:gdLst>
              <a:gd name="T0" fmla="*/ 1244 w 1381"/>
              <a:gd name="T1" fmla="*/ 606 h 1527"/>
              <a:gd name="T2" fmla="*/ 1346 w 1381"/>
              <a:gd name="T3" fmla="*/ 420 h 1527"/>
              <a:gd name="T4" fmla="*/ 1346 w 1381"/>
              <a:gd name="T5" fmla="*/ 380 h 1527"/>
              <a:gd name="T6" fmla="*/ 1302 w 1381"/>
              <a:gd name="T7" fmla="*/ 345 h 1527"/>
              <a:gd name="T8" fmla="*/ 1289 w 1381"/>
              <a:gd name="T9" fmla="*/ 323 h 1527"/>
              <a:gd name="T10" fmla="*/ 1364 w 1381"/>
              <a:gd name="T11" fmla="*/ 283 h 1527"/>
              <a:gd name="T12" fmla="*/ 1373 w 1381"/>
              <a:gd name="T13" fmla="*/ 97 h 1527"/>
              <a:gd name="T14" fmla="*/ 1337 w 1381"/>
              <a:gd name="T15" fmla="*/ 26 h 1527"/>
              <a:gd name="T16" fmla="*/ 1271 w 1381"/>
              <a:gd name="T17" fmla="*/ 44 h 1527"/>
              <a:gd name="T18" fmla="*/ 1173 w 1381"/>
              <a:gd name="T19" fmla="*/ 84 h 1527"/>
              <a:gd name="T20" fmla="*/ 1072 w 1381"/>
              <a:gd name="T21" fmla="*/ 97 h 1527"/>
              <a:gd name="T22" fmla="*/ 1019 w 1381"/>
              <a:gd name="T23" fmla="*/ 17 h 1527"/>
              <a:gd name="T24" fmla="*/ 930 w 1381"/>
              <a:gd name="T25" fmla="*/ 4 h 1527"/>
              <a:gd name="T26" fmla="*/ 771 w 1381"/>
              <a:gd name="T27" fmla="*/ 88 h 1527"/>
              <a:gd name="T28" fmla="*/ 678 w 1381"/>
              <a:gd name="T29" fmla="*/ 57 h 1527"/>
              <a:gd name="T30" fmla="*/ 633 w 1381"/>
              <a:gd name="T31" fmla="*/ 172 h 1527"/>
              <a:gd name="T32" fmla="*/ 611 w 1381"/>
              <a:gd name="T33" fmla="*/ 283 h 1527"/>
              <a:gd name="T34" fmla="*/ 673 w 1381"/>
              <a:gd name="T35" fmla="*/ 349 h 1527"/>
              <a:gd name="T36" fmla="*/ 669 w 1381"/>
              <a:gd name="T37" fmla="*/ 513 h 1527"/>
              <a:gd name="T38" fmla="*/ 589 w 1381"/>
              <a:gd name="T39" fmla="*/ 677 h 1527"/>
              <a:gd name="T40" fmla="*/ 487 w 1381"/>
              <a:gd name="T41" fmla="*/ 704 h 1527"/>
              <a:gd name="T42" fmla="*/ 390 w 1381"/>
              <a:gd name="T43" fmla="*/ 704 h 1527"/>
              <a:gd name="T44" fmla="*/ 319 w 1381"/>
              <a:gd name="T45" fmla="*/ 717 h 1527"/>
              <a:gd name="T46" fmla="*/ 248 w 1381"/>
              <a:gd name="T47" fmla="*/ 704 h 1527"/>
              <a:gd name="T48" fmla="*/ 173 w 1381"/>
              <a:gd name="T49" fmla="*/ 774 h 1527"/>
              <a:gd name="T50" fmla="*/ 107 w 1381"/>
              <a:gd name="T51" fmla="*/ 903 h 1527"/>
              <a:gd name="T52" fmla="*/ 40 w 1381"/>
              <a:gd name="T53" fmla="*/ 982 h 1527"/>
              <a:gd name="T54" fmla="*/ 0 w 1381"/>
              <a:gd name="T55" fmla="*/ 1062 h 1527"/>
              <a:gd name="T56" fmla="*/ 9 w 1381"/>
              <a:gd name="T57" fmla="*/ 1075 h 1527"/>
              <a:gd name="T58" fmla="*/ 209 w 1381"/>
              <a:gd name="T59" fmla="*/ 1429 h 1527"/>
              <a:gd name="T60" fmla="*/ 297 w 1381"/>
              <a:gd name="T61" fmla="*/ 1434 h 1527"/>
              <a:gd name="T62" fmla="*/ 390 w 1381"/>
              <a:gd name="T63" fmla="*/ 1381 h 1527"/>
              <a:gd name="T64" fmla="*/ 487 w 1381"/>
              <a:gd name="T65" fmla="*/ 1359 h 1527"/>
              <a:gd name="T66" fmla="*/ 527 w 1381"/>
              <a:gd name="T67" fmla="*/ 1310 h 1527"/>
              <a:gd name="T68" fmla="*/ 669 w 1381"/>
              <a:gd name="T69" fmla="*/ 1297 h 1527"/>
              <a:gd name="T70" fmla="*/ 700 w 1381"/>
              <a:gd name="T71" fmla="*/ 1323 h 1527"/>
              <a:gd name="T72" fmla="*/ 757 w 1381"/>
              <a:gd name="T73" fmla="*/ 1376 h 1527"/>
              <a:gd name="T74" fmla="*/ 793 w 1381"/>
              <a:gd name="T75" fmla="*/ 1527 h 1527"/>
              <a:gd name="T76" fmla="*/ 806 w 1381"/>
              <a:gd name="T77" fmla="*/ 1491 h 1527"/>
              <a:gd name="T78" fmla="*/ 837 w 1381"/>
              <a:gd name="T79" fmla="*/ 1505 h 1527"/>
              <a:gd name="T80" fmla="*/ 877 w 1381"/>
              <a:gd name="T81" fmla="*/ 1505 h 1527"/>
              <a:gd name="T82" fmla="*/ 903 w 1381"/>
              <a:gd name="T83" fmla="*/ 1412 h 1527"/>
              <a:gd name="T84" fmla="*/ 881 w 1381"/>
              <a:gd name="T85" fmla="*/ 1350 h 1527"/>
              <a:gd name="T86" fmla="*/ 912 w 1381"/>
              <a:gd name="T87" fmla="*/ 1292 h 1527"/>
              <a:gd name="T88" fmla="*/ 961 w 1381"/>
              <a:gd name="T89" fmla="*/ 1319 h 1527"/>
              <a:gd name="T90" fmla="*/ 988 w 1381"/>
              <a:gd name="T91" fmla="*/ 1226 h 1527"/>
              <a:gd name="T92" fmla="*/ 926 w 1381"/>
              <a:gd name="T93" fmla="*/ 1124 h 1527"/>
              <a:gd name="T94" fmla="*/ 886 w 1381"/>
              <a:gd name="T95" fmla="*/ 1093 h 1527"/>
              <a:gd name="T96" fmla="*/ 974 w 1381"/>
              <a:gd name="T97" fmla="*/ 960 h 1527"/>
              <a:gd name="T98" fmla="*/ 1023 w 1381"/>
              <a:gd name="T99" fmla="*/ 943 h 1527"/>
              <a:gd name="T100" fmla="*/ 1067 w 1381"/>
              <a:gd name="T101" fmla="*/ 872 h 1527"/>
              <a:gd name="T102" fmla="*/ 1103 w 1381"/>
              <a:gd name="T103" fmla="*/ 823 h 1527"/>
              <a:gd name="T104" fmla="*/ 1103 w 1381"/>
              <a:gd name="T105" fmla="*/ 717 h 1527"/>
              <a:gd name="T106" fmla="*/ 965 w 1381"/>
              <a:gd name="T107" fmla="*/ 619 h 1527"/>
              <a:gd name="T108" fmla="*/ 1244 w 1381"/>
              <a:gd name="T109" fmla="*/ 695 h 1527"/>
              <a:gd name="T110" fmla="*/ 1373 w 1381"/>
              <a:gd name="T111" fmla="*/ 650 h 1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81" h="1527">
                <a:moveTo>
                  <a:pt x="1333" y="637"/>
                </a:moveTo>
                <a:lnTo>
                  <a:pt x="1289" y="664"/>
                </a:lnTo>
                <a:lnTo>
                  <a:pt x="1244" y="655"/>
                </a:lnTo>
                <a:lnTo>
                  <a:pt x="1231" y="628"/>
                </a:lnTo>
                <a:lnTo>
                  <a:pt x="1244" y="606"/>
                </a:lnTo>
                <a:lnTo>
                  <a:pt x="1249" y="500"/>
                </a:lnTo>
                <a:lnTo>
                  <a:pt x="1315" y="473"/>
                </a:lnTo>
                <a:lnTo>
                  <a:pt x="1315" y="473"/>
                </a:lnTo>
                <a:lnTo>
                  <a:pt x="1333" y="447"/>
                </a:lnTo>
                <a:lnTo>
                  <a:pt x="1346" y="420"/>
                </a:lnTo>
                <a:lnTo>
                  <a:pt x="1346" y="407"/>
                </a:lnTo>
                <a:lnTo>
                  <a:pt x="1346" y="394"/>
                </a:lnTo>
                <a:lnTo>
                  <a:pt x="1346" y="394"/>
                </a:lnTo>
                <a:lnTo>
                  <a:pt x="1346" y="394"/>
                </a:lnTo>
                <a:lnTo>
                  <a:pt x="1346" y="380"/>
                </a:lnTo>
                <a:lnTo>
                  <a:pt x="1342" y="371"/>
                </a:lnTo>
                <a:lnTo>
                  <a:pt x="1333" y="363"/>
                </a:lnTo>
                <a:lnTo>
                  <a:pt x="1324" y="354"/>
                </a:lnTo>
                <a:lnTo>
                  <a:pt x="1311" y="345"/>
                </a:lnTo>
                <a:lnTo>
                  <a:pt x="1302" y="345"/>
                </a:lnTo>
                <a:lnTo>
                  <a:pt x="1302" y="345"/>
                </a:lnTo>
                <a:lnTo>
                  <a:pt x="1275" y="336"/>
                </a:lnTo>
                <a:lnTo>
                  <a:pt x="1271" y="332"/>
                </a:lnTo>
                <a:lnTo>
                  <a:pt x="1275" y="332"/>
                </a:lnTo>
                <a:lnTo>
                  <a:pt x="1289" y="323"/>
                </a:lnTo>
                <a:lnTo>
                  <a:pt x="1293" y="323"/>
                </a:lnTo>
                <a:lnTo>
                  <a:pt x="1328" y="327"/>
                </a:lnTo>
                <a:lnTo>
                  <a:pt x="1328" y="327"/>
                </a:lnTo>
                <a:lnTo>
                  <a:pt x="1350" y="305"/>
                </a:lnTo>
                <a:lnTo>
                  <a:pt x="1364" y="283"/>
                </a:lnTo>
                <a:lnTo>
                  <a:pt x="1373" y="261"/>
                </a:lnTo>
                <a:lnTo>
                  <a:pt x="1381" y="239"/>
                </a:lnTo>
                <a:lnTo>
                  <a:pt x="1381" y="208"/>
                </a:lnTo>
                <a:lnTo>
                  <a:pt x="1381" y="194"/>
                </a:lnTo>
                <a:lnTo>
                  <a:pt x="1373" y="97"/>
                </a:lnTo>
                <a:lnTo>
                  <a:pt x="1373" y="97"/>
                </a:lnTo>
                <a:lnTo>
                  <a:pt x="1364" y="70"/>
                </a:lnTo>
                <a:lnTo>
                  <a:pt x="1355" y="48"/>
                </a:lnTo>
                <a:lnTo>
                  <a:pt x="1346" y="35"/>
                </a:lnTo>
                <a:lnTo>
                  <a:pt x="1337" y="26"/>
                </a:lnTo>
                <a:lnTo>
                  <a:pt x="1328" y="22"/>
                </a:lnTo>
                <a:lnTo>
                  <a:pt x="1315" y="22"/>
                </a:lnTo>
                <a:lnTo>
                  <a:pt x="1306" y="22"/>
                </a:lnTo>
                <a:lnTo>
                  <a:pt x="1293" y="26"/>
                </a:lnTo>
                <a:lnTo>
                  <a:pt x="1271" y="44"/>
                </a:lnTo>
                <a:lnTo>
                  <a:pt x="1253" y="62"/>
                </a:lnTo>
                <a:lnTo>
                  <a:pt x="1235" y="84"/>
                </a:lnTo>
                <a:lnTo>
                  <a:pt x="1235" y="84"/>
                </a:lnTo>
                <a:lnTo>
                  <a:pt x="1204" y="84"/>
                </a:lnTo>
                <a:lnTo>
                  <a:pt x="1173" y="84"/>
                </a:lnTo>
                <a:lnTo>
                  <a:pt x="1134" y="93"/>
                </a:lnTo>
                <a:lnTo>
                  <a:pt x="1134" y="93"/>
                </a:lnTo>
                <a:lnTo>
                  <a:pt x="1103" y="101"/>
                </a:lnTo>
                <a:lnTo>
                  <a:pt x="1085" y="101"/>
                </a:lnTo>
                <a:lnTo>
                  <a:pt x="1072" y="97"/>
                </a:lnTo>
                <a:lnTo>
                  <a:pt x="1072" y="93"/>
                </a:lnTo>
                <a:lnTo>
                  <a:pt x="1072" y="93"/>
                </a:lnTo>
                <a:lnTo>
                  <a:pt x="1054" y="62"/>
                </a:lnTo>
                <a:lnTo>
                  <a:pt x="1036" y="35"/>
                </a:lnTo>
                <a:lnTo>
                  <a:pt x="1019" y="17"/>
                </a:lnTo>
                <a:lnTo>
                  <a:pt x="1001" y="8"/>
                </a:lnTo>
                <a:lnTo>
                  <a:pt x="983" y="0"/>
                </a:lnTo>
                <a:lnTo>
                  <a:pt x="965" y="0"/>
                </a:lnTo>
                <a:lnTo>
                  <a:pt x="948" y="0"/>
                </a:lnTo>
                <a:lnTo>
                  <a:pt x="930" y="4"/>
                </a:lnTo>
                <a:lnTo>
                  <a:pt x="899" y="22"/>
                </a:lnTo>
                <a:lnTo>
                  <a:pt x="872" y="44"/>
                </a:lnTo>
                <a:lnTo>
                  <a:pt x="850" y="66"/>
                </a:lnTo>
                <a:lnTo>
                  <a:pt x="819" y="84"/>
                </a:lnTo>
                <a:lnTo>
                  <a:pt x="771" y="88"/>
                </a:lnTo>
                <a:lnTo>
                  <a:pt x="726" y="57"/>
                </a:lnTo>
                <a:lnTo>
                  <a:pt x="726" y="57"/>
                </a:lnTo>
                <a:lnTo>
                  <a:pt x="704" y="48"/>
                </a:lnTo>
                <a:lnTo>
                  <a:pt x="687" y="48"/>
                </a:lnTo>
                <a:lnTo>
                  <a:pt x="678" y="57"/>
                </a:lnTo>
                <a:lnTo>
                  <a:pt x="673" y="70"/>
                </a:lnTo>
                <a:lnTo>
                  <a:pt x="673" y="101"/>
                </a:lnTo>
                <a:lnTo>
                  <a:pt x="673" y="115"/>
                </a:lnTo>
                <a:lnTo>
                  <a:pt x="664" y="137"/>
                </a:lnTo>
                <a:lnTo>
                  <a:pt x="633" y="172"/>
                </a:lnTo>
                <a:lnTo>
                  <a:pt x="633" y="172"/>
                </a:lnTo>
                <a:lnTo>
                  <a:pt x="616" y="203"/>
                </a:lnTo>
                <a:lnTo>
                  <a:pt x="602" y="234"/>
                </a:lnTo>
                <a:lnTo>
                  <a:pt x="602" y="261"/>
                </a:lnTo>
                <a:lnTo>
                  <a:pt x="611" y="283"/>
                </a:lnTo>
                <a:lnTo>
                  <a:pt x="620" y="301"/>
                </a:lnTo>
                <a:lnTo>
                  <a:pt x="633" y="318"/>
                </a:lnTo>
                <a:lnTo>
                  <a:pt x="664" y="341"/>
                </a:lnTo>
                <a:lnTo>
                  <a:pt x="664" y="341"/>
                </a:lnTo>
                <a:lnTo>
                  <a:pt x="673" y="349"/>
                </a:lnTo>
                <a:lnTo>
                  <a:pt x="678" y="358"/>
                </a:lnTo>
                <a:lnTo>
                  <a:pt x="682" y="385"/>
                </a:lnTo>
                <a:lnTo>
                  <a:pt x="682" y="425"/>
                </a:lnTo>
                <a:lnTo>
                  <a:pt x="678" y="469"/>
                </a:lnTo>
                <a:lnTo>
                  <a:pt x="669" y="513"/>
                </a:lnTo>
                <a:lnTo>
                  <a:pt x="656" y="562"/>
                </a:lnTo>
                <a:lnTo>
                  <a:pt x="633" y="606"/>
                </a:lnTo>
                <a:lnTo>
                  <a:pt x="611" y="646"/>
                </a:lnTo>
                <a:lnTo>
                  <a:pt x="611" y="646"/>
                </a:lnTo>
                <a:lnTo>
                  <a:pt x="589" y="677"/>
                </a:lnTo>
                <a:lnTo>
                  <a:pt x="563" y="695"/>
                </a:lnTo>
                <a:lnTo>
                  <a:pt x="540" y="704"/>
                </a:lnTo>
                <a:lnTo>
                  <a:pt x="518" y="708"/>
                </a:lnTo>
                <a:lnTo>
                  <a:pt x="505" y="708"/>
                </a:lnTo>
                <a:lnTo>
                  <a:pt x="487" y="704"/>
                </a:lnTo>
                <a:lnTo>
                  <a:pt x="479" y="699"/>
                </a:lnTo>
                <a:lnTo>
                  <a:pt x="479" y="699"/>
                </a:lnTo>
                <a:lnTo>
                  <a:pt x="448" y="695"/>
                </a:lnTo>
                <a:lnTo>
                  <a:pt x="417" y="699"/>
                </a:lnTo>
                <a:lnTo>
                  <a:pt x="390" y="704"/>
                </a:lnTo>
                <a:lnTo>
                  <a:pt x="390" y="704"/>
                </a:lnTo>
                <a:lnTo>
                  <a:pt x="381" y="712"/>
                </a:lnTo>
                <a:lnTo>
                  <a:pt x="368" y="717"/>
                </a:lnTo>
                <a:lnTo>
                  <a:pt x="341" y="721"/>
                </a:lnTo>
                <a:lnTo>
                  <a:pt x="319" y="717"/>
                </a:lnTo>
                <a:lnTo>
                  <a:pt x="310" y="712"/>
                </a:lnTo>
                <a:lnTo>
                  <a:pt x="310" y="712"/>
                </a:lnTo>
                <a:lnTo>
                  <a:pt x="293" y="704"/>
                </a:lnTo>
                <a:lnTo>
                  <a:pt x="275" y="704"/>
                </a:lnTo>
                <a:lnTo>
                  <a:pt x="248" y="704"/>
                </a:lnTo>
                <a:lnTo>
                  <a:pt x="222" y="712"/>
                </a:lnTo>
                <a:lnTo>
                  <a:pt x="204" y="726"/>
                </a:lnTo>
                <a:lnTo>
                  <a:pt x="191" y="743"/>
                </a:lnTo>
                <a:lnTo>
                  <a:pt x="182" y="757"/>
                </a:lnTo>
                <a:lnTo>
                  <a:pt x="173" y="774"/>
                </a:lnTo>
                <a:lnTo>
                  <a:pt x="147" y="832"/>
                </a:lnTo>
                <a:lnTo>
                  <a:pt x="147" y="832"/>
                </a:lnTo>
                <a:lnTo>
                  <a:pt x="138" y="854"/>
                </a:lnTo>
                <a:lnTo>
                  <a:pt x="124" y="876"/>
                </a:lnTo>
                <a:lnTo>
                  <a:pt x="107" y="903"/>
                </a:lnTo>
                <a:lnTo>
                  <a:pt x="107" y="903"/>
                </a:lnTo>
                <a:lnTo>
                  <a:pt x="93" y="925"/>
                </a:lnTo>
                <a:lnTo>
                  <a:pt x="71" y="951"/>
                </a:lnTo>
                <a:lnTo>
                  <a:pt x="40" y="982"/>
                </a:lnTo>
                <a:lnTo>
                  <a:pt x="40" y="982"/>
                </a:lnTo>
                <a:lnTo>
                  <a:pt x="23" y="996"/>
                </a:lnTo>
                <a:lnTo>
                  <a:pt x="9" y="1013"/>
                </a:lnTo>
                <a:lnTo>
                  <a:pt x="5" y="1027"/>
                </a:lnTo>
                <a:lnTo>
                  <a:pt x="0" y="1040"/>
                </a:lnTo>
                <a:lnTo>
                  <a:pt x="0" y="1062"/>
                </a:lnTo>
                <a:lnTo>
                  <a:pt x="0" y="1066"/>
                </a:lnTo>
                <a:lnTo>
                  <a:pt x="0" y="1071"/>
                </a:lnTo>
                <a:lnTo>
                  <a:pt x="0" y="1071"/>
                </a:lnTo>
                <a:lnTo>
                  <a:pt x="9" y="1075"/>
                </a:lnTo>
                <a:lnTo>
                  <a:pt x="9" y="1075"/>
                </a:lnTo>
                <a:lnTo>
                  <a:pt x="93" y="1248"/>
                </a:lnTo>
                <a:lnTo>
                  <a:pt x="160" y="1368"/>
                </a:lnTo>
                <a:lnTo>
                  <a:pt x="186" y="1412"/>
                </a:lnTo>
                <a:lnTo>
                  <a:pt x="200" y="1425"/>
                </a:lnTo>
                <a:lnTo>
                  <a:pt x="209" y="1429"/>
                </a:lnTo>
                <a:lnTo>
                  <a:pt x="209" y="1429"/>
                </a:lnTo>
                <a:lnTo>
                  <a:pt x="239" y="1438"/>
                </a:lnTo>
                <a:lnTo>
                  <a:pt x="257" y="1443"/>
                </a:lnTo>
                <a:lnTo>
                  <a:pt x="275" y="1438"/>
                </a:lnTo>
                <a:lnTo>
                  <a:pt x="297" y="1434"/>
                </a:lnTo>
                <a:lnTo>
                  <a:pt x="319" y="1421"/>
                </a:lnTo>
                <a:lnTo>
                  <a:pt x="346" y="1403"/>
                </a:lnTo>
                <a:lnTo>
                  <a:pt x="372" y="1376"/>
                </a:lnTo>
                <a:lnTo>
                  <a:pt x="372" y="1376"/>
                </a:lnTo>
                <a:lnTo>
                  <a:pt x="390" y="1381"/>
                </a:lnTo>
                <a:lnTo>
                  <a:pt x="408" y="1385"/>
                </a:lnTo>
                <a:lnTo>
                  <a:pt x="425" y="1385"/>
                </a:lnTo>
                <a:lnTo>
                  <a:pt x="448" y="1385"/>
                </a:lnTo>
                <a:lnTo>
                  <a:pt x="470" y="1376"/>
                </a:lnTo>
                <a:lnTo>
                  <a:pt x="487" y="1359"/>
                </a:lnTo>
                <a:lnTo>
                  <a:pt x="501" y="1337"/>
                </a:lnTo>
                <a:lnTo>
                  <a:pt x="501" y="1337"/>
                </a:lnTo>
                <a:lnTo>
                  <a:pt x="505" y="1328"/>
                </a:lnTo>
                <a:lnTo>
                  <a:pt x="518" y="1314"/>
                </a:lnTo>
                <a:lnTo>
                  <a:pt x="527" y="1310"/>
                </a:lnTo>
                <a:lnTo>
                  <a:pt x="545" y="1301"/>
                </a:lnTo>
                <a:lnTo>
                  <a:pt x="563" y="1297"/>
                </a:lnTo>
                <a:lnTo>
                  <a:pt x="589" y="1297"/>
                </a:lnTo>
                <a:lnTo>
                  <a:pt x="589" y="1297"/>
                </a:lnTo>
                <a:lnTo>
                  <a:pt x="669" y="1297"/>
                </a:lnTo>
                <a:lnTo>
                  <a:pt x="691" y="1301"/>
                </a:lnTo>
                <a:lnTo>
                  <a:pt x="691" y="1301"/>
                </a:lnTo>
                <a:lnTo>
                  <a:pt x="691" y="1301"/>
                </a:lnTo>
                <a:lnTo>
                  <a:pt x="700" y="1306"/>
                </a:lnTo>
                <a:lnTo>
                  <a:pt x="700" y="1323"/>
                </a:lnTo>
                <a:lnTo>
                  <a:pt x="700" y="1350"/>
                </a:lnTo>
                <a:lnTo>
                  <a:pt x="700" y="1350"/>
                </a:lnTo>
                <a:lnTo>
                  <a:pt x="713" y="1350"/>
                </a:lnTo>
                <a:lnTo>
                  <a:pt x="744" y="1363"/>
                </a:lnTo>
                <a:lnTo>
                  <a:pt x="757" y="1376"/>
                </a:lnTo>
                <a:lnTo>
                  <a:pt x="771" y="1390"/>
                </a:lnTo>
                <a:lnTo>
                  <a:pt x="784" y="1412"/>
                </a:lnTo>
                <a:lnTo>
                  <a:pt x="788" y="1438"/>
                </a:lnTo>
                <a:lnTo>
                  <a:pt x="788" y="1438"/>
                </a:lnTo>
                <a:lnTo>
                  <a:pt x="793" y="1527"/>
                </a:lnTo>
                <a:lnTo>
                  <a:pt x="802" y="1527"/>
                </a:lnTo>
                <a:lnTo>
                  <a:pt x="802" y="1527"/>
                </a:lnTo>
                <a:lnTo>
                  <a:pt x="802" y="1518"/>
                </a:lnTo>
                <a:lnTo>
                  <a:pt x="806" y="1500"/>
                </a:lnTo>
                <a:lnTo>
                  <a:pt x="806" y="1491"/>
                </a:lnTo>
                <a:lnTo>
                  <a:pt x="815" y="1487"/>
                </a:lnTo>
                <a:lnTo>
                  <a:pt x="819" y="1487"/>
                </a:lnTo>
                <a:lnTo>
                  <a:pt x="833" y="1496"/>
                </a:lnTo>
                <a:lnTo>
                  <a:pt x="833" y="1496"/>
                </a:lnTo>
                <a:lnTo>
                  <a:pt x="837" y="1505"/>
                </a:lnTo>
                <a:lnTo>
                  <a:pt x="841" y="1514"/>
                </a:lnTo>
                <a:lnTo>
                  <a:pt x="846" y="1522"/>
                </a:lnTo>
                <a:lnTo>
                  <a:pt x="855" y="1522"/>
                </a:lnTo>
                <a:lnTo>
                  <a:pt x="864" y="1518"/>
                </a:lnTo>
                <a:lnTo>
                  <a:pt x="877" y="1505"/>
                </a:lnTo>
                <a:lnTo>
                  <a:pt x="886" y="1474"/>
                </a:lnTo>
                <a:lnTo>
                  <a:pt x="886" y="1429"/>
                </a:lnTo>
                <a:lnTo>
                  <a:pt x="886" y="1429"/>
                </a:lnTo>
                <a:lnTo>
                  <a:pt x="895" y="1421"/>
                </a:lnTo>
                <a:lnTo>
                  <a:pt x="903" y="1412"/>
                </a:lnTo>
                <a:lnTo>
                  <a:pt x="912" y="1403"/>
                </a:lnTo>
                <a:lnTo>
                  <a:pt x="917" y="1390"/>
                </a:lnTo>
                <a:lnTo>
                  <a:pt x="917" y="1376"/>
                </a:lnTo>
                <a:lnTo>
                  <a:pt x="908" y="1363"/>
                </a:lnTo>
                <a:lnTo>
                  <a:pt x="881" y="1350"/>
                </a:lnTo>
                <a:lnTo>
                  <a:pt x="881" y="1350"/>
                </a:lnTo>
                <a:lnTo>
                  <a:pt x="886" y="1337"/>
                </a:lnTo>
                <a:lnTo>
                  <a:pt x="895" y="1310"/>
                </a:lnTo>
                <a:lnTo>
                  <a:pt x="903" y="1301"/>
                </a:lnTo>
                <a:lnTo>
                  <a:pt x="912" y="1292"/>
                </a:lnTo>
                <a:lnTo>
                  <a:pt x="921" y="1292"/>
                </a:lnTo>
                <a:lnTo>
                  <a:pt x="934" y="1306"/>
                </a:lnTo>
                <a:lnTo>
                  <a:pt x="934" y="1306"/>
                </a:lnTo>
                <a:lnTo>
                  <a:pt x="943" y="1310"/>
                </a:lnTo>
                <a:lnTo>
                  <a:pt x="961" y="1319"/>
                </a:lnTo>
                <a:lnTo>
                  <a:pt x="970" y="1319"/>
                </a:lnTo>
                <a:lnTo>
                  <a:pt x="979" y="1314"/>
                </a:lnTo>
                <a:lnTo>
                  <a:pt x="983" y="1306"/>
                </a:lnTo>
                <a:lnTo>
                  <a:pt x="988" y="1288"/>
                </a:lnTo>
                <a:lnTo>
                  <a:pt x="988" y="1226"/>
                </a:lnTo>
                <a:lnTo>
                  <a:pt x="965" y="1195"/>
                </a:lnTo>
                <a:lnTo>
                  <a:pt x="948" y="1173"/>
                </a:lnTo>
                <a:lnTo>
                  <a:pt x="934" y="1164"/>
                </a:lnTo>
                <a:lnTo>
                  <a:pt x="926" y="1151"/>
                </a:lnTo>
                <a:lnTo>
                  <a:pt x="926" y="1124"/>
                </a:lnTo>
                <a:lnTo>
                  <a:pt x="926" y="1124"/>
                </a:lnTo>
                <a:lnTo>
                  <a:pt x="912" y="1120"/>
                </a:lnTo>
                <a:lnTo>
                  <a:pt x="899" y="1111"/>
                </a:lnTo>
                <a:lnTo>
                  <a:pt x="890" y="1102"/>
                </a:lnTo>
                <a:lnTo>
                  <a:pt x="886" y="1093"/>
                </a:lnTo>
                <a:lnTo>
                  <a:pt x="895" y="1089"/>
                </a:lnTo>
                <a:lnTo>
                  <a:pt x="912" y="1080"/>
                </a:lnTo>
                <a:lnTo>
                  <a:pt x="952" y="1075"/>
                </a:lnTo>
                <a:lnTo>
                  <a:pt x="979" y="1040"/>
                </a:lnTo>
                <a:lnTo>
                  <a:pt x="974" y="960"/>
                </a:lnTo>
                <a:lnTo>
                  <a:pt x="974" y="960"/>
                </a:lnTo>
                <a:lnTo>
                  <a:pt x="974" y="956"/>
                </a:lnTo>
                <a:lnTo>
                  <a:pt x="983" y="951"/>
                </a:lnTo>
                <a:lnTo>
                  <a:pt x="996" y="943"/>
                </a:lnTo>
                <a:lnTo>
                  <a:pt x="1023" y="943"/>
                </a:lnTo>
                <a:lnTo>
                  <a:pt x="1023" y="943"/>
                </a:lnTo>
                <a:lnTo>
                  <a:pt x="1027" y="943"/>
                </a:lnTo>
                <a:lnTo>
                  <a:pt x="1036" y="934"/>
                </a:lnTo>
                <a:lnTo>
                  <a:pt x="1049" y="912"/>
                </a:lnTo>
                <a:lnTo>
                  <a:pt x="1067" y="872"/>
                </a:lnTo>
                <a:lnTo>
                  <a:pt x="1067" y="872"/>
                </a:lnTo>
                <a:lnTo>
                  <a:pt x="1072" y="854"/>
                </a:lnTo>
                <a:lnTo>
                  <a:pt x="1076" y="845"/>
                </a:lnTo>
                <a:lnTo>
                  <a:pt x="1094" y="832"/>
                </a:lnTo>
                <a:lnTo>
                  <a:pt x="1103" y="823"/>
                </a:lnTo>
                <a:lnTo>
                  <a:pt x="1111" y="823"/>
                </a:lnTo>
                <a:lnTo>
                  <a:pt x="1138" y="783"/>
                </a:lnTo>
                <a:lnTo>
                  <a:pt x="1138" y="743"/>
                </a:lnTo>
                <a:lnTo>
                  <a:pt x="1138" y="743"/>
                </a:lnTo>
                <a:lnTo>
                  <a:pt x="1103" y="717"/>
                </a:lnTo>
                <a:lnTo>
                  <a:pt x="1072" y="699"/>
                </a:lnTo>
                <a:lnTo>
                  <a:pt x="1054" y="695"/>
                </a:lnTo>
                <a:lnTo>
                  <a:pt x="1041" y="695"/>
                </a:lnTo>
                <a:lnTo>
                  <a:pt x="1010" y="681"/>
                </a:lnTo>
                <a:lnTo>
                  <a:pt x="965" y="619"/>
                </a:lnTo>
                <a:lnTo>
                  <a:pt x="979" y="615"/>
                </a:lnTo>
                <a:lnTo>
                  <a:pt x="1041" y="615"/>
                </a:lnTo>
                <a:lnTo>
                  <a:pt x="1080" y="655"/>
                </a:lnTo>
                <a:lnTo>
                  <a:pt x="1178" y="659"/>
                </a:lnTo>
                <a:lnTo>
                  <a:pt x="1244" y="695"/>
                </a:lnTo>
                <a:lnTo>
                  <a:pt x="1355" y="681"/>
                </a:lnTo>
                <a:lnTo>
                  <a:pt x="1355" y="681"/>
                </a:lnTo>
                <a:lnTo>
                  <a:pt x="1364" y="677"/>
                </a:lnTo>
                <a:lnTo>
                  <a:pt x="1373" y="659"/>
                </a:lnTo>
                <a:lnTo>
                  <a:pt x="1373" y="650"/>
                </a:lnTo>
                <a:lnTo>
                  <a:pt x="1368" y="642"/>
                </a:lnTo>
                <a:lnTo>
                  <a:pt x="1355" y="637"/>
                </a:lnTo>
                <a:lnTo>
                  <a:pt x="1333" y="637"/>
                </a:lnTo>
                <a:lnTo>
                  <a:pt x="1333" y="637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6857796" y="3983038"/>
            <a:ext cx="2493963" cy="1279525"/>
          </a:xfrm>
          <a:custGeom>
            <a:avLst/>
            <a:gdLst>
              <a:gd name="T0" fmla="*/ 0 w 1571"/>
              <a:gd name="T1" fmla="*/ 806 h 806"/>
              <a:gd name="T2" fmla="*/ 31 w 1571"/>
              <a:gd name="T3" fmla="*/ 731 h 806"/>
              <a:gd name="T4" fmla="*/ 44 w 1571"/>
              <a:gd name="T5" fmla="*/ 660 h 806"/>
              <a:gd name="T6" fmla="*/ 31 w 1571"/>
              <a:gd name="T7" fmla="*/ 585 h 806"/>
              <a:gd name="T8" fmla="*/ 22 w 1571"/>
              <a:gd name="T9" fmla="*/ 554 h 806"/>
              <a:gd name="T10" fmla="*/ 35 w 1571"/>
              <a:gd name="T11" fmla="*/ 514 h 806"/>
              <a:gd name="T12" fmla="*/ 66 w 1571"/>
              <a:gd name="T13" fmla="*/ 492 h 806"/>
              <a:gd name="T14" fmla="*/ 106 w 1571"/>
              <a:gd name="T15" fmla="*/ 483 h 806"/>
              <a:gd name="T16" fmla="*/ 124 w 1571"/>
              <a:gd name="T17" fmla="*/ 483 h 806"/>
              <a:gd name="T18" fmla="*/ 173 w 1571"/>
              <a:gd name="T19" fmla="*/ 452 h 806"/>
              <a:gd name="T20" fmla="*/ 204 w 1571"/>
              <a:gd name="T21" fmla="*/ 416 h 806"/>
              <a:gd name="T22" fmla="*/ 261 w 1571"/>
              <a:gd name="T23" fmla="*/ 323 h 806"/>
              <a:gd name="T24" fmla="*/ 288 w 1571"/>
              <a:gd name="T25" fmla="*/ 275 h 806"/>
              <a:gd name="T26" fmla="*/ 336 w 1571"/>
              <a:gd name="T27" fmla="*/ 257 h 806"/>
              <a:gd name="T28" fmla="*/ 367 w 1571"/>
              <a:gd name="T29" fmla="*/ 257 h 806"/>
              <a:gd name="T30" fmla="*/ 438 w 1571"/>
              <a:gd name="T31" fmla="*/ 226 h 806"/>
              <a:gd name="T32" fmla="*/ 514 w 1571"/>
              <a:gd name="T33" fmla="*/ 182 h 806"/>
              <a:gd name="T34" fmla="*/ 527 w 1571"/>
              <a:gd name="T35" fmla="*/ 164 h 806"/>
              <a:gd name="T36" fmla="*/ 576 w 1571"/>
              <a:gd name="T37" fmla="*/ 164 h 806"/>
              <a:gd name="T38" fmla="*/ 602 w 1571"/>
              <a:gd name="T39" fmla="*/ 173 h 806"/>
              <a:gd name="T40" fmla="*/ 655 w 1571"/>
              <a:gd name="T41" fmla="*/ 195 h 806"/>
              <a:gd name="T42" fmla="*/ 660 w 1571"/>
              <a:gd name="T43" fmla="*/ 195 h 806"/>
              <a:gd name="T44" fmla="*/ 686 w 1571"/>
              <a:gd name="T45" fmla="*/ 200 h 806"/>
              <a:gd name="T46" fmla="*/ 699 w 1571"/>
              <a:gd name="T47" fmla="*/ 226 h 806"/>
              <a:gd name="T48" fmla="*/ 699 w 1571"/>
              <a:gd name="T49" fmla="*/ 244 h 806"/>
              <a:gd name="T50" fmla="*/ 695 w 1571"/>
              <a:gd name="T51" fmla="*/ 315 h 806"/>
              <a:gd name="T52" fmla="*/ 699 w 1571"/>
              <a:gd name="T53" fmla="*/ 332 h 806"/>
              <a:gd name="T54" fmla="*/ 708 w 1571"/>
              <a:gd name="T55" fmla="*/ 363 h 806"/>
              <a:gd name="T56" fmla="*/ 735 w 1571"/>
              <a:gd name="T57" fmla="*/ 403 h 806"/>
              <a:gd name="T58" fmla="*/ 779 w 1571"/>
              <a:gd name="T59" fmla="*/ 430 h 806"/>
              <a:gd name="T60" fmla="*/ 810 w 1571"/>
              <a:gd name="T61" fmla="*/ 434 h 806"/>
              <a:gd name="T62" fmla="*/ 890 w 1571"/>
              <a:gd name="T63" fmla="*/ 430 h 806"/>
              <a:gd name="T64" fmla="*/ 925 w 1571"/>
              <a:gd name="T65" fmla="*/ 412 h 806"/>
              <a:gd name="T66" fmla="*/ 956 w 1571"/>
              <a:gd name="T67" fmla="*/ 381 h 806"/>
              <a:gd name="T68" fmla="*/ 1031 w 1571"/>
              <a:gd name="T69" fmla="*/ 301 h 806"/>
              <a:gd name="T70" fmla="*/ 1049 w 1571"/>
              <a:gd name="T71" fmla="*/ 195 h 806"/>
              <a:gd name="T72" fmla="*/ 1054 w 1571"/>
              <a:gd name="T73" fmla="*/ 186 h 806"/>
              <a:gd name="T74" fmla="*/ 1067 w 1571"/>
              <a:gd name="T75" fmla="*/ 169 h 806"/>
              <a:gd name="T76" fmla="*/ 1093 w 1571"/>
              <a:gd name="T77" fmla="*/ 151 h 806"/>
              <a:gd name="T78" fmla="*/ 1151 w 1571"/>
              <a:gd name="T79" fmla="*/ 146 h 806"/>
              <a:gd name="T80" fmla="*/ 1222 w 1571"/>
              <a:gd name="T81" fmla="*/ 151 h 806"/>
              <a:gd name="T82" fmla="*/ 1288 w 1571"/>
              <a:gd name="T83" fmla="*/ 146 h 806"/>
              <a:gd name="T84" fmla="*/ 1341 w 1571"/>
              <a:gd name="T85" fmla="*/ 129 h 806"/>
              <a:gd name="T86" fmla="*/ 1368 w 1571"/>
              <a:gd name="T87" fmla="*/ 98 h 806"/>
              <a:gd name="T88" fmla="*/ 1368 w 1571"/>
              <a:gd name="T89" fmla="*/ 80 h 806"/>
              <a:gd name="T90" fmla="*/ 1386 w 1571"/>
              <a:gd name="T91" fmla="*/ 31 h 806"/>
              <a:gd name="T92" fmla="*/ 1412 w 1571"/>
              <a:gd name="T93" fmla="*/ 0 h 806"/>
              <a:gd name="T94" fmla="*/ 1447 w 1571"/>
              <a:gd name="T95" fmla="*/ 5 h 806"/>
              <a:gd name="T96" fmla="*/ 1483 w 1571"/>
              <a:gd name="T97" fmla="*/ 36 h 806"/>
              <a:gd name="T98" fmla="*/ 1487 w 1571"/>
              <a:gd name="T99" fmla="*/ 40 h 806"/>
              <a:gd name="T100" fmla="*/ 1523 w 1571"/>
              <a:gd name="T101" fmla="*/ 49 h 806"/>
              <a:gd name="T102" fmla="*/ 1571 w 1571"/>
              <a:gd name="T103" fmla="*/ 49 h 806"/>
              <a:gd name="T104" fmla="*/ 1540 w 1571"/>
              <a:gd name="T105" fmla="*/ 67 h 806"/>
              <a:gd name="T106" fmla="*/ 1509 w 1571"/>
              <a:gd name="T107" fmla="*/ 98 h 806"/>
              <a:gd name="T108" fmla="*/ 1483 w 1571"/>
              <a:gd name="T109" fmla="*/ 146 h 806"/>
              <a:gd name="T110" fmla="*/ 1483 w 1571"/>
              <a:gd name="T111" fmla="*/ 182 h 806"/>
              <a:gd name="T112" fmla="*/ 1474 w 1571"/>
              <a:gd name="T113" fmla="*/ 253 h 806"/>
              <a:gd name="T114" fmla="*/ 1456 w 1571"/>
              <a:gd name="T115" fmla="*/ 306 h 806"/>
              <a:gd name="T116" fmla="*/ 1434 w 1571"/>
              <a:gd name="T117" fmla="*/ 350 h 806"/>
              <a:gd name="T118" fmla="*/ 1434 w 1571"/>
              <a:gd name="T119" fmla="*/ 363 h 806"/>
              <a:gd name="T120" fmla="*/ 1465 w 1571"/>
              <a:gd name="T121" fmla="*/ 403 h 806"/>
              <a:gd name="T122" fmla="*/ 1509 w 1571"/>
              <a:gd name="T123" fmla="*/ 434 h 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71" h="806">
                <a:moveTo>
                  <a:pt x="0" y="806"/>
                </a:moveTo>
                <a:lnTo>
                  <a:pt x="0" y="806"/>
                </a:lnTo>
                <a:lnTo>
                  <a:pt x="13" y="784"/>
                </a:lnTo>
                <a:lnTo>
                  <a:pt x="31" y="731"/>
                </a:lnTo>
                <a:lnTo>
                  <a:pt x="40" y="695"/>
                </a:lnTo>
                <a:lnTo>
                  <a:pt x="44" y="660"/>
                </a:lnTo>
                <a:lnTo>
                  <a:pt x="44" y="620"/>
                </a:lnTo>
                <a:lnTo>
                  <a:pt x="31" y="585"/>
                </a:lnTo>
                <a:lnTo>
                  <a:pt x="31" y="585"/>
                </a:lnTo>
                <a:lnTo>
                  <a:pt x="22" y="554"/>
                </a:lnTo>
                <a:lnTo>
                  <a:pt x="27" y="532"/>
                </a:lnTo>
                <a:lnTo>
                  <a:pt x="35" y="514"/>
                </a:lnTo>
                <a:lnTo>
                  <a:pt x="49" y="501"/>
                </a:lnTo>
                <a:lnTo>
                  <a:pt x="66" y="492"/>
                </a:lnTo>
                <a:lnTo>
                  <a:pt x="84" y="487"/>
                </a:lnTo>
                <a:lnTo>
                  <a:pt x="106" y="483"/>
                </a:lnTo>
                <a:lnTo>
                  <a:pt x="106" y="483"/>
                </a:lnTo>
                <a:lnTo>
                  <a:pt x="124" y="483"/>
                </a:lnTo>
                <a:lnTo>
                  <a:pt x="146" y="474"/>
                </a:lnTo>
                <a:lnTo>
                  <a:pt x="173" y="452"/>
                </a:lnTo>
                <a:lnTo>
                  <a:pt x="186" y="439"/>
                </a:lnTo>
                <a:lnTo>
                  <a:pt x="204" y="416"/>
                </a:lnTo>
                <a:lnTo>
                  <a:pt x="204" y="416"/>
                </a:lnTo>
                <a:lnTo>
                  <a:pt x="261" y="323"/>
                </a:lnTo>
                <a:lnTo>
                  <a:pt x="288" y="275"/>
                </a:lnTo>
                <a:lnTo>
                  <a:pt x="288" y="275"/>
                </a:lnTo>
                <a:lnTo>
                  <a:pt x="310" y="266"/>
                </a:lnTo>
                <a:lnTo>
                  <a:pt x="336" y="257"/>
                </a:lnTo>
                <a:lnTo>
                  <a:pt x="367" y="257"/>
                </a:lnTo>
                <a:lnTo>
                  <a:pt x="367" y="257"/>
                </a:lnTo>
                <a:lnTo>
                  <a:pt x="390" y="248"/>
                </a:lnTo>
                <a:lnTo>
                  <a:pt x="438" y="226"/>
                </a:lnTo>
                <a:lnTo>
                  <a:pt x="491" y="200"/>
                </a:lnTo>
                <a:lnTo>
                  <a:pt x="514" y="182"/>
                </a:lnTo>
                <a:lnTo>
                  <a:pt x="527" y="164"/>
                </a:lnTo>
                <a:lnTo>
                  <a:pt x="527" y="164"/>
                </a:lnTo>
                <a:lnTo>
                  <a:pt x="553" y="160"/>
                </a:lnTo>
                <a:lnTo>
                  <a:pt x="576" y="164"/>
                </a:lnTo>
                <a:lnTo>
                  <a:pt x="602" y="173"/>
                </a:lnTo>
                <a:lnTo>
                  <a:pt x="602" y="173"/>
                </a:lnTo>
                <a:lnTo>
                  <a:pt x="642" y="191"/>
                </a:lnTo>
                <a:lnTo>
                  <a:pt x="655" y="195"/>
                </a:lnTo>
                <a:lnTo>
                  <a:pt x="655" y="195"/>
                </a:lnTo>
                <a:lnTo>
                  <a:pt x="660" y="195"/>
                </a:lnTo>
                <a:lnTo>
                  <a:pt x="677" y="195"/>
                </a:lnTo>
                <a:lnTo>
                  <a:pt x="686" y="200"/>
                </a:lnTo>
                <a:lnTo>
                  <a:pt x="695" y="213"/>
                </a:lnTo>
                <a:lnTo>
                  <a:pt x="699" y="226"/>
                </a:lnTo>
                <a:lnTo>
                  <a:pt x="699" y="244"/>
                </a:lnTo>
                <a:lnTo>
                  <a:pt x="699" y="244"/>
                </a:lnTo>
                <a:lnTo>
                  <a:pt x="695" y="288"/>
                </a:lnTo>
                <a:lnTo>
                  <a:pt x="695" y="315"/>
                </a:lnTo>
                <a:lnTo>
                  <a:pt x="699" y="332"/>
                </a:lnTo>
                <a:lnTo>
                  <a:pt x="699" y="332"/>
                </a:lnTo>
                <a:lnTo>
                  <a:pt x="704" y="350"/>
                </a:lnTo>
                <a:lnTo>
                  <a:pt x="708" y="363"/>
                </a:lnTo>
                <a:lnTo>
                  <a:pt x="722" y="385"/>
                </a:lnTo>
                <a:lnTo>
                  <a:pt x="735" y="403"/>
                </a:lnTo>
                <a:lnTo>
                  <a:pt x="757" y="416"/>
                </a:lnTo>
                <a:lnTo>
                  <a:pt x="779" y="430"/>
                </a:lnTo>
                <a:lnTo>
                  <a:pt x="810" y="434"/>
                </a:lnTo>
                <a:lnTo>
                  <a:pt x="810" y="434"/>
                </a:lnTo>
                <a:lnTo>
                  <a:pt x="868" y="430"/>
                </a:lnTo>
                <a:lnTo>
                  <a:pt x="890" y="430"/>
                </a:lnTo>
                <a:lnTo>
                  <a:pt x="912" y="425"/>
                </a:lnTo>
                <a:lnTo>
                  <a:pt x="925" y="412"/>
                </a:lnTo>
                <a:lnTo>
                  <a:pt x="938" y="399"/>
                </a:lnTo>
                <a:lnTo>
                  <a:pt x="956" y="381"/>
                </a:lnTo>
                <a:lnTo>
                  <a:pt x="969" y="350"/>
                </a:lnTo>
                <a:lnTo>
                  <a:pt x="1031" y="301"/>
                </a:lnTo>
                <a:lnTo>
                  <a:pt x="1045" y="270"/>
                </a:lnTo>
                <a:lnTo>
                  <a:pt x="1049" y="195"/>
                </a:lnTo>
                <a:lnTo>
                  <a:pt x="1049" y="195"/>
                </a:lnTo>
                <a:lnTo>
                  <a:pt x="1054" y="186"/>
                </a:lnTo>
                <a:lnTo>
                  <a:pt x="1058" y="177"/>
                </a:lnTo>
                <a:lnTo>
                  <a:pt x="1067" y="169"/>
                </a:lnTo>
                <a:lnTo>
                  <a:pt x="1076" y="160"/>
                </a:lnTo>
                <a:lnTo>
                  <a:pt x="1093" y="151"/>
                </a:lnTo>
                <a:lnTo>
                  <a:pt x="1120" y="146"/>
                </a:lnTo>
                <a:lnTo>
                  <a:pt x="1151" y="146"/>
                </a:lnTo>
                <a:lnTo>
                  <a:pt x="1151" y="146"/>
                </a:lnTo>
                <a:lnTo>
                  <a:pt x="1222" y="151"/>
                </a:lnTo>
                <a:lnTo>
                  <a:pt x="1257" y="151"/>
                </a:lnTo>
                <a:lnTo>
                  <a:pt x="1288" y="146"/>
                </a:lnTo>
                <a:lnTo>
                  <a:pt x="1319" y="142"/>
                </a:lnTo>
                <a:lnTo>
                  <a:pt x="1341" y="129"/>
                </a:lnTo>
                <a:lnTo>
                  <a:pt x="1359" y="111"/>
                </a:lnTo>
                <a:lnTo>
                  <a:pt x="1368" y="98"/>
                </a:lnTo>
                <a:lnTo>
                  <a:pt x="1368" y="80"/>
                </a:lnTo>
                <a:lnTo>
                  <a:pt x="1368" y="80"/>
                </a:lnTo>
                <a:lnTo>
                  <a:pt x="1377" y="53"/>
                </a:lnTo>
                <a:lnTo>
                  <a:pt x="1386" y="31"/>
                </a:lnTo>
                <a:lnTo>
                  <a:pt x="1399" y="14"/>
                </a:lnTo>
                <a:lnTo>
                  <a:pt x="1412" y="0"/>
                </a:lnTo>
                <a:lnTo>
                  <a:pt x="1430" y="0"/>
                </a:lnTo>
                <a:lnTo>
                  <a:pt x="1447" y="5"/>
                </a:lnTo>
                <a:lnTo>
                  <a:pt x="1465" y="14"/>
                </a:lnTo>
                <a:lnTo>
                  <a:pt x="1483" y="36"/>
                </a:lnTo>
                <a:lnTo>
                  <a:pt x="1483" y="36"/>
                </a:lnTo>
                <a:lnTo>
                  <a:pt x="1487" y="40"/>
                </a:lnTo>
                <a:lnTo>
                  <a:pt x="1496" y="45"/>
                </a:lnTo>
                <a:lnTo>
                  <a:pt x="1523" y="49"/>
                </a:lnTo>
                <a:lnTo>
                  <a:pt x="1571" y="49"/>
                </a:lnTo>
                <a:lnTo>
                  <a:pt x="1571" y="49"/>
                </a:lnTo>
                <a:lnTo>
                  <a:pt x="1554" y="58"/>
                </a:lnTo>
                <a:lnTo>
                  <a:pt x="1540" y="67"/>
                </a:lnTo>
                <a:lnTo>
                  <a:pt x="1523" y="80"/>
                </a:lnTo>
                <a:lnTo>
                  <a:pt x="1509" y="98"/>
                </a:lnTo>
                <a:lnTo>
                  <a:pt x="1496" y="120"/>
                </a:lnTo>
                <a:lnTo>
                  <a:pt x="1483" y="146"/>
                </a:lnTo>
                <a:lnTo>
                  <a:pt x="1483" y="182"/>
                </a:lnTo>
                <a:lnTo>
                  <a:pt x="1483" y="182"/>
                </a:lnTo>
                <a:lnTo>
                  <a:pt x="1478" y="222"/>
                </a:lnTo>
                <a:lnTo>
                  <a:pt x="1474" y="253"/>
                </a:lnTo>
                <a:lnTo>
                  <a:pt x="1465" y="284"/>
                </a:lnTo>
                <a:lnTo>
                  <a:pt x="1456" y="306"/>
                </a:lnTo>
                <a:lnTo>
                  <a:pt x="1439" y="341"/>
                </a:lnTo>
                <a:lnTo>
                  <a:pt x="1434" y="350"/>
                </a:lnTo>
                <a:lnTo>
                  <a:pt x="1434" y="350"/>
                </a:lnTo>
                <a:lnTo>
                  <a:pt x="1434" y="363"/>
                </a:lnTo>
                <a:lnTo>
                  <a:pt x="1452" y="385"/>
                </a:lnTo>
                <a:lnTo>
                  <a:pt x="1465" y="403"/>
                </a:lnTo>
                <a:lnTo>
                  <a:pt x="1483" y="421"/>
                </a:lnTo>
                <a:lnTo>
                  <a:pt x="1509" y="434"/>
                </a:lnTo>
                <a:lnTo>
                  <a:pt x="1545" y="447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9134271" y="3168650"/>
            <a:ext cx="2024063" cy="2171700"/>
          </a:xfrm>
          <a:custGeom>
            <a:avLst/>
            <a:gdLst>
              <a:gd name="T0" fmla="*/ 1271 w 1275"/>
              <a:gd name="T1" fmla="*/ 1071 h 1368"/>
              <a:gd name="T2" fmla="*/ 1217 w 1275"/>
              <a:gd name="T3" fmla="*/ 1018 h 1368"/>
              <a:gd name="T4" fmla="*/ 1138 w 1275"/>
              <a:gd name="T5" fmla="*/ 797 h 1368"/>
              <a:gd name="T6" fmla="*/ 1085 w 1275"/>
              <a:gd name="T7" fmla="*/ 713 h 1368"/>
              <a:gd name="T8" fmla="*/ 1080 w 1275"/>
              <a:gd name="T9" fmla="*/ 673 h 1368"/>
              <a:gd name="T10" fmla="*/ 1147 w 1275"/>
              <a:gd name="T11" fmla="*/ 659 h 1368"/>
              <a:gd name="T12" fmla="*/ 1200 w 1275"/>
              <a:gd name="T13" fmla="*/ 642 h 1368"/>
              <a:gd name="T14" fmla="*/ 1217 w 1275"/>
              <a:gd name="T15" fmla="*/ 589 h 1368"/>
              <a:gd name="T16" fmla="*/ 1253 w 1275"/>
              <a:gd name="T17" fmla="*/ 544 h 1368"/>
              <a:gd name="T18" fmla="*/ 1129 w 1275"/>
              <a:gd name="T19" fmla="*/ 460 h 1368"/>
              <a:gd name="T20" fmla="*/ 1093 w 1275"/>
              <a:gd name="T21" fmla="*/ 416 h 1368"/>
              <a:gd name="T22" fmla="*/ 1209 w 1275"/>
              <a:gd name="T23" fmla="*/ 438 h 1368"/>
              <a:gd name="T24" fmla="*/ 1262 w 1275"/>
              <a:gd name="T25" fmla="*/ 425 h 1368"/>
              <a:gd name="T26" fmla="*/ 1226 w 1275"/>
              <a:gd name="T27" fmla="*/ 350 h 1368"/>
              <a:gd name="T28" fmla="*/ 1222 w 1275"/>
              <a:gd name="T29" fmla="*/ 310 h 1368"/>
              <a:gd name="T30" fmla="*/ 1107 w 1275"/>
              <a:gd name="T31" fmla="*/ 345 h 1368"/>
              <a:gd name="T32" fmla="*/ 1173 w 1275"/>
              <a:gd name="T33" fmla="*/ 292 h 1368"/>
              <a:gd name="T34" fmla="*/ 1155 w 1275"/>
              <a:gd name="T35" fmla="*/ 252 h 1368"/>
              <a:gd name="T36" fmla="*/ 1023 w 1275"/>
              <a:gd name="T37" fmla="*/ 252 h 1368"/>
              <a:gd name="T38" fmla="*/ 1018 w 1275"/>
              <a:gd name="T39" fmla="*/ 226 h 1368"/>
              <a:gd name="T40" fmla="*/ 903 w 1275"/>
              <a:gd name="T41" fmla="*/ 195 h 1368"/>
              <a:gd name="T42" fmla="*/ 815 w 1275"/>
              <a:gd name="T43" fmla="*/ 190 h 1368"/>
              <a:gd name="T44" fmla="*/ 717 w 1275"/>
              <a:gd name="T45" fmla="*/ 9 h 1368"/>
              <a:gd name="T46" fmla="*/ 522 w 1275"/>
              <a:gd name="T47" fmla="*/ 62 h 1368"/>
              <a:gd name="T48" fmla="*/ 421 w 1275"/>
              <a:gd name="T49" fmla="*/ 128 h 1368"/>
              <a:gd name="T50" fmla="*/ 354 w 1275"/>
              <a:gd name="T51" fmla="*/ 181 h 1368"/>
              <a:gd name="T52" fmla="*/ 359 w 1275"/>
              <a:gd name="T53" fmla="*/ 234 h 1368"/>
              <a:gd name="T54" fmla="*/ 350 w 1275"/>
              <a:gd name="T55" fmla="*/ 363 h 1368"/>
              <a:gd name="T56" fmla="*/ 217 w 1275"/>
              <a:gd name="T57" fmla="*/ 535 h 1368"/>
              <a:gd name="T58" fmla="*/ 137 w 1275"/>
              <a:gd name="T59" fmla="*/ 562 h 1368"/>
              <a:gd name="T60" fmla="*/ 62 w 1275"/>
              <a:gd name="T61" fmla="*/ 633 h 1368"/>
              <a:gd name="T62" fmla="*/ 40 w 1275"/>
              <a:gd name="T63" fmla="*/ 766 h 1368"/>
              <a:gd name="T64" fmla="*/ 0 w 1275"/>
              <a:gd name="T65" fmla="*/ 863 h 1368"/>
              <a:gd name="T66" fmla="*/ 75 w 1275"/>
              <a:gd name="T67" fmla="*/ 947 h 1368"/>
              <a:gd name="T68" fmla="*/ 146 w 1275"/>
              <a:gd name="T69" fmla="*/ 912 h 1368"/>
              <a:gd name="T70" fmla="*/ 177 w 1275"/>
              <a:gd name="T71" fmla="*/ 845 h 1368"/>
              <a:gd name="T72" fmla="*/ 323 w 1275"/>
              <a:gd name="T73" fmla="*/ 863 h 1368"/>
              <a:gd name="T74" fmla="*/ 438 w 1275"/>
              <a:gd name="T75" fmla="*/ 797 h 1368"/>
              <a:gd name="T76" fmla="*/ 527 w 1275"/>
              <a:gd name="T77" fmla="*/ 859 h 1368"/>
              <a:gd name="T78" fmla="*/ 576 w 1275"/>
              <a:gd name="T79" fmla="*/ 898 h 1368"/>
              <a:gd name="T80" fmla="*/ 708 w 1275"/>
              <a:gd name="T81" fmla="*/ 881 h 1368"/>
              <a:gd name="T82" fmla="*/ 779 w 1275"/>
              <a:gd name="T83" fmla="*/ 819 h 1368"/>
              <a:gd name="T84" fmla="*/ 832 w 1275"/>
              <a:gd name="T85" fmla="*/ 845 h 1368"/>
              <a:gd name="T86" fmla="*/ 854 w 1275"/>
              <a:gd name="T87" fmla="*/ 1005 h 1368"/>
              <a:gd name="T88" fmla="*/ 801 w 1275"/>
              <a:gd name="T89" fmla="*/ 1124 h 1368"/>
              <a:gd name="T90" fmla="*/ 748 w 1275"/>
              <a:gd name="T91" fmla="*/ 1129 h 1368"/>
              <a:gd name="T92" fmla="*/ 797 w 1275"/>
              <a:gd name="T93" fmla="*/ 1151 h 1368"/>
              <a:gd name="T94" fmla="*/ 823 w 1275"/>
              <a:gd name="T95" fmla="*/ 1191 h 1368"/>
              <a:gd name="T96" fmla="*/ 885 w 1275"/>
              <a:gd name="T97" fmla="*/ 1244 h 1368"/>
              <a:gd name="T98" fmla="*/ 850 w 1275"/>
              <a:gd name="T99" fmla="*/ 1270 h 1368"/>
              <a:gd name="T100" fmla="*/ 841 w 1275"/>
              <a:gd name="T101" fmla="*/ 1319 h 1368"/>
              <a:gd name="T102" fmla="*/ 947 w 1275"/>
              <a:gd name="T103" fmla="*/ 1350 h 1368"/>
              <a:gd name="T104" fmla="*/ 961 w 1275"/>
              <a:gd name="T105" fmla="*/ 1297 h 1368"/>
              <a:gd name="T106" fmla="*/ 970 w 1275"/>
              <a:gd name="T107" fmla="*/ 1222 h 1368"/>
              <a:gd name="T108" fmla="*/ 1049 w 1275"/>
              <a:gd name="T109" fmla="*/ 1208 h 1368"/>
              <a:gd name="T110" fmla="*/ 1040 w 1275"/>
              <a:gd name="T111" fmla="*/ 1168 h 1368"/>
              <a:gd name="T112" fmla="*/ 1071 w 1275"/>
              <a:gd name="T113" fmla="*/ 1107 h 1368"/>
              <a:gd name="T114" fmla="*/ 1089 w 1275"/>
              <a:gd name="T115" fmla="*/ 1071 h 1368"/>
              <a:gd name="T116" fmla="*/ 1217 w 1275"/>
              <a:gd name="T117" fmla="*/ 1120 h 1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75" h="1368">
                <a:moveTo>
                  <a:pt x="1217" y="1120"/>
                </a:moveTo>
                <a:lnTo>
                  <a:pt x="1248" y="1120"/>
                </a:lnTo>
                <a:lnTo>
                  <a:pt x="1248" y="1120"/>
                </a:lnTo>
                <a:lnTo>
                  <a:pt x="1257" y="1107"/>
                </a:lnTo>
                <a:lnTo>
                  <a:pt x="1271" y="1071"/>
                </a:lnTo>
                <a:lnTo>
                  <a:pt x="1275" y="1053"/>
                </a:lnTo>
                <a:lnTo>
                  <a:pt x="1271" y="1040"/>
                </a:lnTo>
                <a:lnTo>
                  <a:pt x="1262" y="1027"/>
                </a:lnTo>
                <a:lnTo>
                  <a:pt x="1244" y="1018"/>
                </a:lnTo>
                <a:lnTo>
                  <a:pt x="1217" y="1018"/>
                </a:lnTo>
                <a:lnTo>
                  <a:pt x="1173" y="885"/>
                </a:lnTo>
                <a:lnTo>
                  <a:pt x="1191" y="867"/>
                </a:lnTo>
                <a:lnTo>
                  <a:pt x="1164" y="845"/>
                </a:lnTo>
                <a:lnTo>
                  <a:pt x="1138" y="797"/>
                </a:lnTo>
                <a:lnTo>
                  <a:pt x="1138" y="797"/>
                </a:lnTo>
                <a:lnTo>
                  <a:pt x="1138" y="788"/>
                </a:lnTo>
                <a:lnTo>
                  <a:pt x="1124" y="761"/>
                </a:lnTo>
                <a:lnTo>
                  <a:pt x="1116" y="744"/>
                </a:lnTo>
                <a:lnTo>
                  <a:pt x="1102" y="726"/>
                </a:lnTo>
                <a:lnTo>
                  <a:pt x="1085" y="713"/>
                </a:lnTo>
                <a:lnTo>
                  <a:pt x="1063" y="695"/>
                </a:lnTo>
                <a:lnTo>
                  <a:pt x="1063" y="695"/>
                </a:lnTo>
                <a:lnTo>
                  <a:pt x="1067" y="690"/>
                </a:lnTo>
                <a:lnTo>
                  <a:pt x="1071" y="677"/>
                </a:lnTo>
                <a:lnTo>
                  <a:pt x="1080" y="673"/>
                </a:lnTo>
                <a:lnTo>
                  <a:pt x="1093" y="673"/>
                </a:lnTo>
                <a:lnTo>
                  <a:pt x="1111" y="673"/>
                </a:lnTo>
                <a:lnTo>
                  <a:pt x="1138" y="677"/>
                </a:lnTo>
                <a:lnTo>
                  <a:pt x="1138" y="677"/>
                </a:lnTo>
                <a:lnTo>
                  <a:pt x="1147" y="659"/>
                </a:lnTo>
                <a:lnTo>
                  <a:pt x="1151" y="646"/>
                </a:lnTo>
                <a:lnTo>
                  <a:pt x="1147" y="633"/>
                </a:lnTo>
                <a:lnTo>
                  <a:pt x="1147" y="633"/>
                </a:lnTo>
                <a:lnTo>
                  <a:pt x="1178" y="637"/>
                </a:lnTo>
                <a:lnTo>
                  <a:pt x="1200" y="642"/>
                </a:lnTo>
                <a:lnTo>
                  <a:pt x="1213" y="646"/>
                </a:lnTo>
                <a:lnTo>
                  <a:pt x="1213" y="646"/>
                </a:lnTo>
                <a:lnTo>
                  <a:pt x="1217" y="628"/>
                </a:lnTo>
                <a:lnTo>
                  <a:pt x="1222" y="611"/>
                </a:lnTo>
                <a:lnTo>
                  <a:pt x="1217" y="589"/>
                </a:lnTo>
                <a:lnTo>
                  <a:pt x="1217" y="589"/>
                </a:lnTo>
                <a:lnTo>
                  <a:pt x="1231" y="580"/>
                </a:lnTo>
                <a:lnTo>
                  <a:pt x="1240" y="566"/>
                </a:lnTo>
                <a:lnTo>
                  <a:pt x="1248" y="558"/>
                </a:lnTo>
                <a:lnTo>
                  <a:pt x="1253" y="544"/>
                </a:lnTo>
                <a:lnTo>
                  <a:pt x="1248" y="531"/>
                </a:lnTo>
                <a:lnTo>
                  <a:pt x="1231" y="522"/>
                </a:lnTo>
                <a:lnTo>
                  <a:pt x="1200" y="513"/>
                </a:lnTo>
                <a:lnTo>
                  <a:pt x="1200" y="473"/>
                </a:lnTo>
                <a:lnTo>
                  <a:pt x="1129" y="460"/>
                </a:lnTo>
                <a:lnTo>
                  <a:pt x="1129" y="460"/>
                </a:lnTo>
                <a:lnTo>
                  <a:pt x="1120" y="451"/>
                </a:lnTo>
                <a:lnTo>
                  <a:pt x="1102" y="434"/>
                </a:lnTo>
                <a:lnTo>
                  <a:pt x="1093" y="425"/>
                </a:lnTo>
                <a:lnTo>
                  <a:pt x="1093" y="416"/>
                </a:lnTo>
                <a:lnTo>
                  <a:pt x="1102" y="412"/>
                </a:lnTo>
                <a:lnTo>
                  <a:pt x="1120" y="407"/>
                </a:lnTo>
                <a:lnTo>
                  <a:pt x="1151" y="429"/>
                </a:lnTo>
                <a:lnTo>
                  <a:pt x="1209" y="438"/>
                </a:lnTo>
                <a:lnTo>
                  <a:pt x="1209" y="438"/>
                </a:lnTo>
                <a:lnTo>
                  <a:pt x="1226" y="438"/>
                </a:lnTo>
                <a:lnTo>
                  <a:pt x="1240" y="438"/>
                </a:lnTo>
                <a:lnTo>
                  <a:pt x="1253" y="438"/>
                </a:lnTo>
                <a:lnTo>
                  <a:pt x="1262" y="429"/>
                </a:lnTo>
                <a:lnTo>
                  <a:pt x="1262" y="425"/>
                </a:lnTo>
                <a:lnTo>
                  <a:pt x="1262" y="416"/>
                </a:lnTo>
                <a:lnTo>
                  <a:pt x="1248" y="394"/>
                </a:lnTo>
                <a:lnTo>
                  <a:pt x="1222" y="367"/>
                </a:lnTo>
                <a:lnTo>
                  <a:pt x="1226" y="350"/>
                </a:lnTo>
                <a:lnTo>
                  <a:pt x="1226" y="350"/>
                </a:lnTo>
                <a:lnTo>
                  <a:pt x="1231" y="345"/>
                </a:lnTo>
                <a:lnTo>
                  <a:pt x="1240" y="332"/>
                </a:lnTo>
                <a:lnTo>
                  <a:pt x="1240" y="323"/>
                </a:lnTo>
                <a:lnTo>
                  <a:pt x="1235" y="314"/>
                </a:lnTo>
                <a:lnTo>
                  <a:pt x="1222" y="310"/>
                </a:lnTo>
                <a:lnTo>
                  <a:pt x="1204" y="310"/>
                </a:lnTo>
                <a:lnTo>
                  <a:pt x="1169" y="332"/>
                </a:lnTo>
                <a:lnTo>
                  <a:pt x="1142" y="345"/>
                </a:lnTo>
                <a:lnTo>
                  <a:pt x="1116" y="358"/>
                </a:lnTo>
                <a:lnTo>
                  <a:pt x="1107" y="345"/>
                </a:lnTo>
                <a:lnTo>
                  <a:pt x="1107" y="319"/>
                </a:lnTo>
                <a:lnTo>
                  <a:pt x="1155" y="319"/>
                </a:lnTo>
                <a:lnTo>
                  <a:pt x="1155" y="319"/>
                </a:lnTo>
                <a:lnTo>
                  <a:pt x="1164" y="310"/>
                </a:lnTo>
                <a:lnTo>
                  <a:pt x="1173" y="292"/>
                </a:lnTo>
                <a:lnTo>
                  <a:pt x="1178" y="283"/>
                </a:lnTo>
                <a:lnTo>
                  <a:pt x="1178" y="274"/>
                </a:lnTo>
                <a:lnTo>
                  <a:pt x="1169" y="261"/>
                </a:lnTo>
                <a:lnTo>
                  <a:pt x="1155" y="252"/>
                </a:lnTo>
                <a:lnTo>
                  <a:pt x="1155" y="252"/>
                </a:lnTo>
                <a:lnTo>
                  <a:pt x="1124" y="243"/>
                </a:lnTo>
                <a:lnTo>
                  <a:pt x="1089" y="243"/>
                </a:lnTo>
                <a:lnTo>
                  <a:pt x="1058" y="248"/>
                </a:lnTo>
                <a:lnTo>
                  <a:pt x="1027" y="261"/>
                </a:lnTo>
                <a:lnTo>
                  <a:pt x="1023" y="252"/>
                </a:lnTo>
                <a:lnTo>
                  <a:pt x="1023" y="226"/>
                </a:lnTo>
                <a:lnTo>
                  <a:pt x="1023" y="226"/>
                </a:lnTo>
                <a:lnTo>
                  <a:pt x="1023" y="226"/>
                </a:lnTo>
                <a:lnTo>
                  <a:pt x="1023" y="226"/>
                </a:lnTo>
                <a:lnTo>
                  <a:pt x="1018" y="226"/>
                </a:lnTo>
                <a:lnTo>
                  <a:pt x="996" y="226"/>
                </a:lnTo>
                <a:lnTo>
                  <a:pt x="965" y="217"/>
                </a:lnTo>
                <a:lnTo>
                  <a:pt x="912" y="186"/>
                </a:lnTo>
                <a:lnTo>
                  <a:pt x="912" y="186"/>
                </a:lnTo>
                <a:lnTo>
                  <a:pt x="903" y="195"/>
                </a:lnTo>
                <a:lnTo>
                  <a:pt x="877" y="212"/>
                </a:lnTo>
                <a:lnTo>
                  <a:pt x="859" y="217"/>
                </a:lnTo>
                <a:lnTo>
                  <a:pt x="846" y="217"/>
                </a:lnTo>
                <a:lnTo>
                  <a:pt x="828" y="208"/>
                </a:lnTo>
                <a:lnTo>
                  <a:pt x="815" y="190"/>
                </a:lnTo>
                <a:lnTo>
                  <a:pt x="753" y="141"/>
                </a:lnTo>
                <a:lnTo>
                  <a:pt x="739" y="102"/>
                </a:lnTo>
                <a:lnTo>
                  <a:pt x="735" y="0"/>
                </a:lnTo>
                <a:lnTo>
                  <a:pt x="735" y="0"/>
                </a:lnTo>
                <a:lnTo>
                  <a:pt x="717" y="9"/>
                </a:lnTo>
                <a:lnTo>
                  <a:pt x="669" y="31"/>
                </a:lnTo>
                <a:lnTo>
                  <a:pt x="633" y="44"/>
                </a:lnTo>
                <a:lnTo>
                  <a:pt x="598" y="53"/>
                </a:lnTo>
                <a:lnTo>
                  <a:pt x="562" y="62"/>
                </a:lnTo>
                <a:lnTo>
                  <a:pt x="522" y="62"/>
                </a:lnTo>
                <a:lnTo>
                  <a:pt x="522" y="62"/>
                </a:lnTo>
                <a:lnTo>
                  <a:pt x="505" y="80"/>
                </a:lnTo>
                <a:lnTo>
                  <a:pt x="496" y="93"/>
                </a:lnTo>
                <a:lnTo>
                  <a:pt x="487" y="110"/>
                </a:lnTo>
                <a:lnTo>
                  <a:pt x="421" y="128"/>
                </a:lnTo>
                <a:lnTo>
                  <a:pt x="416" y="141"/>
                </a:lnTo>
                <a:lnTo>
                  <a:pt x="416" y="141"/>
                </a:lnTo>
                <a:lnTo>
                  <a:pt x="399" y="146"/>
                </a:lnTo>
                <a:lnTo>
                  <a:pt x="368" y="168"/>
                </a:lnTo>
                <a:lnTo>
                  <a:pt x="354" y="181"/>
                </a:lnTo>
                <a:lnTo>
                  <a:pt x="345" y="195"/>
                </a:lnTo>
                <a:lnTo>
                  <a:pt x="345" y="212"/>
                </a:lnTo>
                <a:lnTo>
                  <a:pt x="350" y="226"/>
                </a:lnTo>
                <a:lnTo>
                  <a:pt x="359" y="234"/>
                </a:lnTo>
                <a:lnTo>
                  <a:pt x="359" y="234"/>
                </a:lnTo>
                <a:lnTo>
                  <a:pt x="368" y="248"/>
                </a:lnTo>
                <a:lnTo>
                  <a:pt x="372" y="265"/>
                </a:lnTo>
                <a:lnTo>
                  <a:pt x="372" y="288"/>
                </a:lnTo>
                <a:lnTo>
                  <a:pt x="368" y="310"/>
                </a:lnTo>
                <a:lnTo>
                  <a:pt x="350" y="363"/>
                </a:lnTo>
                <a:lnTo>
                  <a:pt x="323" y="420"/>
                </a:lnTo>
                <a:lnTo>
                  <a:pt x="288" y="473"/>
                </a:lnTo>
                <a:lnTo>
                  <a:pt x="266" y="500"/>
                </a:lnTo>
                <a:lnTo>
                  <a:pt x="244" y="518"/>
                </a:lnTo>
                <a:lnTo>
                  <a:pt x="217" y="535"/>
                </a:lnTo>
                <a:lnTo>
                  <a:pt x="191" y="553"/>
                </a:lnTo>
                <a:lnTo>
                  <a:pt x="164" y="562"/>
                </a:lnTo>
                <a:lnTo>
                  <a:pt x="137" y="562"/>
                </a:lnTo>
                <a:lnTo>
                  <a:pt x="137" y="562"/>
                </a:lnTo>
                <a:lnTo>
                  <a:pt x="137" y="562"/>
                </a:lnTo>
                <a:lnTo>
                  <a:pt x="120" y="571"/>
                </a:lnTo>
                <a:lnTo>
                  <a:pt x="106" y="580"/>
                </a:lnTo>
                <a:lnTo>
                  <a:pt x="93" y="593"/>
                </a:lnTo>
                <a:lnTo>
                  <a:pt x="75" y="611"/>
                </a:lnTo>
                <a:lnTo>
                  <a:pt x="62" y="633"/>
                </a:lnTo>
                <a:lnTo>
                  <a:pt x="53" y="659"/>
                </a:lnTo>
                <a:lnTo>
                  <a:pt x="49" y="695"/>
                </a:lnTo>
                <a:lnTo>
                  <a:pt x="49" y="695"/>
                </a:lnTo>
                <a:lnTo>
                  <a:pt x="49" y="735"/>
                </a:lnTo>
                <a:lnTo>
                  <a:pt x="40" y="766"/>
                </a:lnTo>
                <a:lnTo>
                  <a:pt x="36" y="797"/>
                </a:lnTo>
                <a:lnTo>
                  <a:pt x="22" y="819"/>
                </a:lnTo>
                <a:lnTo>
                  <a:pt x="9" y="854"/>
                </a:lnTo>
                <a:lnTo>
                  <a:pt x="0" y="863"/>
                </a:lnTo>
                <a:lnTo>
                  <a:pt x="0" y="863"/>
                </a:lnTo>
                <a:lnTo>
                  <a:pt x="0" y="876"/>
                </a:lnTo>
                <a:lnTo>
                  <a:pt x="18" y="898"/>
                </a:lnTo>
                <a:lnTo>
                  <a:pt x="31" y="916"/>
                </a:lnTo>
                <a:lnTo>
                  <a:pt x="49" y="934"/>
                </a:lnTo>
                <a:lnTo>
                  <a:pt x="75" y="947"/>
                </a:lnTo>
                <a:lnTo>
                  <a:pt x="111" y="960"/>
                </a:lnTo>
                <a:lnTo>
                  <a:pt x="115" y="960"/>
                </a:lnTo>
                <a:lnTo>
                  <a:pt x="142" y="934"/>
                </a:lnTo>
                <a:lnTo>
                  <a:pt x="146" y="912"/>
                </a:lnTo>
                <a:lnTo>
                  <a:pt x="146" y="912"/>
                </a:lnTo>
                <a:lnTo>
                  <a:pt x="146" y="898"/>
                </a:lnTo>
                <a:lnTo>
                  <a:pt x="146" y="867"/>
                </a:lnTo>
                <a:lnTo>
                  <a:pt x="151" y="854"/>
                </a:lnTo>
                <a:lnTo>
                  <a:pt x="160" y="845"/>
                </a:lnTo>
                <a:lnTo>
                  <a:pt x="177" y="845"/>
                </a:lnTo>
                <a:lnTo>
                  <a:pt x="204" y="854"/>
                </a:lnTo>
                <a:lnTo>
                  <a:pt x="244" y="885"/>
                </a:lnTo>
                <a:lnTo>
                  <a:pt x="292" y="881"/>
                </a:lnTo>
                <a:lnTo>
                  <a:pt x="323" y="863"/>
                </a:lnTo>
                <a:lnTo>
                  <a:pt x="323" y="863"/>
                </a:lnTo>
                <a:lnTo>
                  <a:pt x="350" y="841"/>
                </a:lnTo>
                <a:lnTo>
                  <a:pt x="372" y="819"/>
                </a:lnTo>
                <a:lnTo>
                  <a:pt x="403" y="801"/>
                </a:lnTo>
                <a:lnTo>
                  <a:pt x="421" y="797"/>
                </a:lnTo>
                <a:lnTo>
                  <a:pt x="438" y="797"/>
                </a:lnTo>
                <a:lnTo>
                  <a:pt x="456" y="797"/>
                </a:lnTo>
                <a:lnTo>
                  <a:pt x="474" y="805"/>
                </a:lnTo>
                <a:lnTo>
                  <a:pt x="492" y="814"/>
                </a:lnTo>
                <a:lnTo>
                  <a:pt x="509" y="832"/>
                </a:lnTo>
                <a:lnTo>
                  <a:pt x="527" y="859"/>
                </a:lnTo>
                <a:lnTo>
                  <a:pt x="545" y="890"/>
                </a:lnTo>
                <a:lnTo>
                  <a:pt x="545" y="890"/>
                </a:lnTo>
                <a:lnTo>
                  <a:pt x="545" y="894"/>
                </a:lnTo>
                <a:lnTo>
                  <a:pt x="558" y="898"/>
                </a:lnTo>
                <a:lnTo>
                  <a:pt x="576" y="898"/>
                </a:lnTo>
                <a:lnTo>
                  <a:pt x="607" y="890"/>
                </a:lnTo>
                <a:lnTo>
                  <a:pt x="607" y="890"/>
                </a:lnTo>
                <a:lnTo>
                  <a:pt x="646" y="881"/>
                </a:lnTo>
                <a:lnTo>
                  <a:pt x="677" y="881"/>
                </a:lnTo>
                <a:lnTo>
                  <a:pt x="708" y="881"/>
                </a:lnTo>
                <a:lnTo>
                  <a:pt x="708" y="881"/>
                </a:lnTo>
                <a:lnTo>
                  <a:pt x="726" y="859"/>
                </a:lnTo>
                <a:lnTo>
                  <a:pt x="744" y="841"/>
                </a:lnTo>
                <a:lnTo>
                  <a:pt x="766" y="823"/>
                </a:lnTo>
                <a:lnTo>
                  <a:pt x="779" y="819"/>
                </a:lnTo>
                <a:lnTo>
                  <a:pt x="788" y="819"/>
                </a:lnTo>
                <a:lnTo>
                  <a:pt x="801" y="819"/>
                </a:lnTo>
                <a:lnTo>
                  <a:pt x="810" y="823"/>
                </a:lnTo>
                <a:lnTo>
                  <a:pt x="823" y="832"/>
                </a:lnTo>
                <a:lnTo>
                  <a:pt x="832" y="845"/>
                </a:lnTo>
                <a:lnTo>
                  <a:pt x="837" y="867"/>
                </a:lnTo>
                <a:lnTo>
                  <a:pt x="846" y="894"/>
                </a:lnTo>
                <a:lnTo>
                  <a:pt x="854" y="991"/>
                </a:lnTo>
                <a:lnTo>
                  <a:pt x="854" y="991"/>
                </a:lnTo>
                <a:lnTo>
                  <a:pt x="854" y="1005"/>
                </a:lnTo>
                <a:lnTo>
                  <a:pt x="854" y="1036"/>
                </a:lnTo>
                <a:lnTo>
                  <a:pt x="846" y="1058"/>
                </a:lnTo>
                <a:lnTo>
                  <a:pt x="837" y="1080"/>
                </a:lnTo>
                <a:lnTo>
                  <a:pt x="823" y="1102"/>
                </a:lnTo>
                <a:lnTo>
                  <a:pt x="801" y="1124"/>
                </a:lnTo>
                <a:lnTo>
                  <a:pt x="770" y="1120"/>
                </a:lnTo>
                <a:lnTo>
                  <a:pt x="770" y="1120"/>
                </a:lnTo>
                <a:lnTo>
                  <a:pt x="762" y="1120"/>
                </a:lnTo>
                <a:lnTo>
                  <a:pt x="748" y="1129"/>
                </a:lnTo>
                <a:lnTo>
                  <a:pt x="748" y="1129"/>
                </a:lnTo>
                <a:lnTo>
                  <a:pt x="748" y="1133"/>
                </a:lnTo>
                <a:lnTo>
                  <a:pt x="775" y="1142"/>
                </a:lnTo>
                <a:lnTo>
                  <a:pt x="775" y="1142"/>
                </a:lnTo>
                <a:lnTo>
                  <a:pt x="784" y="1142"/>
                </a:lnTo>
                <a:lnTo>
                  <a:pt x="797" y="1151"/>
                </a:lnTo>
                <a:lnTo>
                  <a:pt x="806" y="1160"/>
                </a:lnTo>
                <a:lnTo>
                  <a:pt x="815" y="1164"/>
                </a:lnTo>
                <a:lnTo>
                  <a:pt x="819" y="1177"/>
                </a:lnTo>
                <a:lnTo>
                  <a:pt x="823" y="1191"/>
                </a:lnTo>
                <a:lnTo>
                  <a:pt x="823" y="1191"/>
                </a:lnTo>
                <a:lnTo>
                  <a:pt x="854" y="1208"/>
                </a:lnTo>
                <a:lnTo>
                  <a:pt x="877" y="1226"/>
                </a:lnTo>
                <a:lnTo>
                  <a:pt x="885" y="1235"/>
                </a:lnTo>
                <a:lnTo>
                  <a:pt x="885" y="1244"/>
                </a:lnTo>
                <a:lnTo>
                  <a:pt x="885" y="1244"/>
                </a:lnTo>
                <a:lnTo>
                  <a:pt x="881" y="1253"/>
                </a:lnTo>
                <a:lnTo>
                  <a:pt x="872" y="1261"/>
                </a:lnTo>
                <a:lnTo>
                  <a:pt x="859" y="1270"/>
                </a:lnTo>
                <a:lnTo>
                  <a:pt x="859" y="1270"/>
                </a:lnTo>
                <a:lnTo>
                  <a:pt x="850" y="1270"/>
                </a:lnTo>
                <a:lnTo>
                  <a:pt x="841" y="1279"/>
                </a:lnTo>
                <a:lnTo>
                  <a:pt x="837" y="1288"/>
                </a:lnTo>
                <a:lnTo>
                  <a:pt x="832" y="1297"/>
                </a:lnTo>
                <a:lnTo>
                  <a:pt x="837" y="1306"/>
                </a:lnTo>
                <a:lnTo>
                  <a:pt x="841" y="1319"/>
                </a:lnTo>
                <a:lnTo>
                  <a:pt x="859" y="1368"/>
                </a:lnTo>
                <a:lnTo>
                  <a:pt x="859" y="1368"/>
                </a:lnTo>
                <a:lnTo>
                  <a:pt x="881" y="1363"/>
                </a:lnTo>
                <a:lnTo>
                  <a:pt x="925" y="1359"/>
                </a:lnTo>
                <a:lnTo>
                  <a:pt x="947" y="1350"/>
                </a:lnTo>
                <a:lnTo>
                  <a:pt x="961" y="1337"/>
                </a:lnTo>
                <a:lnTo>
                  <a:pt x="965" y="1332"/>
                </a:lnTo>
                <a:lnTo>
                  <a:pt x="970" y="1319"/>
                </a:lnTo>
                <a:lnTo>
                  <a:pt x="965" y="1310"/>
                </a:lnTo>
                <a:lnTo>
                  <a:pt x="961" y="1297"/>
                </a:lnTo>
                <a:lnTo>
                  <a:pt x="934" y="1275"/>
                </a:lnTo>
                <a:lnTo>
                  <a:pt x="939" y="1239"/>
                </a:lnTo>
                <a:lnTo>
                  <a:pt x="934" y="1222"/>
                </a:lnTo>
                <a:lnTo>
                  <a:pt x="952" y="1213"/>
                </a:lnTo>
                <a:lnTo>
                  <a:pt x="970" y="1222"/>
                </a:lnTo>
                <a:lnTo>
                  <a:pt x="996" y="1248"/>
                </a:lnTo>
                <a:lnTo>
                  <a:pt x="1040" y="1257"/>
                </a:lnTo>
                <a:lnTo>
                  <a:pt x="1054" y="1239"/>
                </a:lnTo>
                <a:lnTo>
                  <a:pt x="1058" y="1222"/>
                </a:lnTo>
                <a:lnTo>
                  <a:pt x="1049" y="1208"/>
                </a:lnTo>
                <a:lnTo>
                  <a:pt x="1036" y="1204"/>
                </a:lnTo>
                <a:lnTo>
                  <a:pt x="1032" y="1191"/>
                </a:lnTo>
                <a:lnTo>
                  <a:pt x="1036" y="1173"/>
                </a:lnTo>
                <a:lnTo>
                  <a:pt x="1036" y="1173"/>
                </a:lnTo>
                <a:lnTo>
                  <a:pt x="1040" y="1168"/>
                </a:lnTo>
                <a:lnTo>
                  <a:pt x="1054" y="1160"/>
                </a:lnTo>
                <a:lnTo>
                  <a:pt x="1063" y="1151"/>
                </a:lnTo>
                <a:lnTo>
                  <a:pt x="1067" y="1138"/>
                </a:lnTo>
                <a:lnTo>
                  <a:pt x="1071" y="1124"/>
                </a:lnTo>
                <a:lnTo>
                  <a:pt x="1071" y="1107"/>
                </a:lnTo>
                <a:lnTo>
                  <a:pt x="1071" y="1107"/>
                </a:lnTo>
                <a:lnTo>
                  <a:pt x="1071" y="1098"/>
                </a:lnTo>
                <a:lnTo>
                  <a:pt x="1076" y="1084"/>
                </a:lnTo>
                <a:lnTo>
                  <a:pt x="1080" y="1076"/>
                </a:lnTo>
                <a:lnTo>
                  <a:pt x="1089" y="1071"/>
                </a:lnTo>
                <a:lnTo>
                  <a:pt x="1098" y="1062"/>
                </a:lnTo>
                <a:lnTo>
                  <a:pt x="1111" y="1062"/>
                </a:lnTo>
                <a:lnTo>
                  <a:pt x="1111" y="1062"/>
                </a:lnTo>
                <a:lnTo>
                  <a:pt x="1191" y="1067"/>
                </a:lnTo>
                <a:lnTo>
                  <a:pt x="1217" y="1120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6851446" y="3983038"/>
            <a:ext cx="2528888" cy="2635250"/>
          </a:xfrm>
          <a:custGeom>
            <a:avLst/>
            <a:gdLst>
              <a:gd name="T0" fmla="*/ 1518 w 1593"/>
              <a:gd name="T1" fmla="*/ 567 h 1660"/>
              <a:gd name="T2" fmla="*/ 1549 w 1593"/>
              <a:gd name="T3" fmla="*/ 447 h 1660"/>
              <a:gd name="T4" fmla="*/ 1451 w 1593"/>
              <a:gd name="T5" fmla="*/ 390 h 1660"/>
              <a:gd name="T6" fmla="*/ 1460 w 1593"/>
              <a:gd name="T7" fmla="*/ 306 h 1660"/>
              <a:gd name="T8" fmla="*/ 1487 w 1593"/>
              <a:gd name="T9" fmla="*/ 186 h 1660"/>
              <a:gd name="T10" fmla="*/ 1544 w 1593"/>
              <a:gd name="T11" fmla="*/ 67 h 1660"/>
              <a:gd name="T12" fmla="*/ 1500 w 1593"/>
              <a:gd name="T13" fmla="*/ 45 h 1660"/>
              <a:gd name="T14" fmla="*/ 1451 w 1593"/>
              <a:gd name="T15" fmla="*/ 5 h 1660"/>
              <a:gd name="T16" fmla="*/ 1381 w 1593"/>
              <a:gd name="T17" fmla="*/ 53 h 1660"/>
              <a:gd name="T18" fmla="*/ 1345 w 1593"/>
              <a:gd name="T19" fmla="*/ 129 h 1660"/>
              <a:gd name="T20" fmla="*/ 1150 w 1593"/>
              <a:gd name="T21" fmla="*/ 146 h 1660"/>
              <a:gd name="T22" fmla="*/ 1066 w 1593"/>
              <a:gd name="T23" fmla="*/ 173 h 1660"/>
              <a:gd name="T24" fmla="*/ 1031 w 1593"/>
              <a:gd name="T25" fmla="*/ 306 h 1660"/>
              <a:gd name="T26" fmla="*/ 929 w 1593"/>
              <a:gd name="T27" fmla="*/ 416 h 1660"/>
              <a:gd name="T28" fmla="*/ 814 w 1593"/>
              <a:gd name="T29" fmla="*/ 434 h 1660"/>
              <a:gd name="T30" fmla="*/ 712 w 1593"/>
              <a:gd name="T31" fmla="*/ 368 h 1660"/>
              <a:gd name="T32" fmla="*/ 695 w 1593"/>
              <a:gd name="T33" fmla="*/ 288 h 1660"/>
              <a:gd name="T34" fmla="*/ 690 w 1593"/>
              <a:gd name="T35" fmla="*/ 204 h 1660"/>
              <a:gd name="T36" fmla="*/ 646 w 1593"/>
              <a:gd name="T37" fmla="*/ 195 h 1660"/>
              <a:gd name="T38" fmla="*/ 531 w 1593"/>
              <a:gd name="T39" fmla="*/ 164 h 1660"/>
              <a:gd name="T40" fmla="*/ 394 w 1593"/>
              <a:gd name="T41" fmla="*/ 248 h 1660"/>
              <a:gd name="T42" fmla="*/ 292 w 1593"/>
              <a:gd name="T43" fmla="*/ 275 h 1660"/>
              <a:gd name="T44" fmla="*/ 190 w 1593"/>
              <a:gd name="T45" fmla="*/ 439 h 1660"/>
              <a:gd name="T46" fmla="*/ 110 w 1593"/>
              <a:gd name="T47" fmla="*/ 487 h 1660"/>
              <a:gd name="T48" fmla="*/ 26 w 1593"/>
              <a:gd name="T49" fmla="*/ 532 h 1660"/>
              <a:gd name="T50" fmla="*/ 48 w 1593"/>
              <a:gd name="T51" fmla="*/ 660 h 1660"/>
              <a:gd name="T52" fmla="*/ 0 w 1593"/>
              <a:gd name="T53" fmla="*/ 815 h 1660"/>
              <a:gd name="T54" fmla="*/ 31 w 1593"/>
              <a:gd name="T55" fmla="*/ 779 h 1660"/>
              <a:gd name="T56" fmla="*/ 119 w 1593"/>
              <a:gd name="T57" fmla="*/ 833 h 1660"/>
              <a:gd name="T58" fmla="*/ 150 w 1593"/>
              <a:gd name="T59" fmla="*/ 930 h 1660"/>
              <a:gd name="T60" fmla="*/ 106 w 1593"/>
              <a:gd name="T61" fmla="*/ 1014 h 1660"/>
              <a:gd name="T62" fmla="*/ 110 w 1593"/>
              <a:gd name="T63" fmla="*/ 1111 h 1660"/>
              <a:gd name="T64" fmla="*/ 199 w 1593"/>
              <a:gd name="T65" fmla="*/ 1196 h 1660"/>
              <a:gd name="T66" fmla="*/ 256 w 1593"/>
              <a:gd name="T67" fmla="*/ 1439 h 1660"/>
              <a:gd name="T68" fmla="*/ 283 w 1593"/>
              <a:gd name="T69" fmla="*/ 1519 h 1660"/>
              <a:gd name="T70" fmla="*/ 256 w 1593"/>
              <a:gd name="T71" fmla="*/ 1554 h 1660"/>
              <a:gd name="T72" fmla="*/ 327 w 1593"/>
              <a:gd name="T73" fmla="*/ 1612 h 1660"/>
              <a:gd name="T74" fmla="*/ 491 w 1593"/>
              <a:gd name="T75" fmla="*/ 1603 h 1660"/>
              <a:gd name="T76" fmla="*/ 544 w 1593"/>
              <a:gd name="T77" fmla="*/ 1652 h 1660"/>
              <a:gd name="T78" fmla="*/ 637 w 1593"/>
              <a:gd name="T79" fmla="*/ 1634 h 1660"/>
              <a:gd name="T80" fmla="*/ 721 w 1593"/>
              <a:gd name="T81" fmla="*/ 1505 h 1660"/>
              <a:gd name="T82" fmla="*/ 810 w 1593"/>
              <a:gd name="T83" fmla="*/ 1510 h 1660"/>
              <a:gd name="T84" fmla="*/ 823 w 1593"/>
              <a:gd name="T85" fmla="*/ 1448 h 1660"/>
              <a:gd name="T86" fmla="*/ 876 w 1593"/>
              <a:gd name="T87" fmla="*/ 1350 h 1660"/>
              <a:gd name="T88" fmla="*/ 911 w 1593"/>
              <a:gd name="T89" fmla="*/ 1355 h 1660"/>
              <a:gd name="T90" fmla="*/ 934 w 1593"/>
              <a:gd name="T91" fmla="*/ 1280 h 1660"/>
              <a:gd name="T92" fmla="*/ 1018 w 1593"/>
              <a:gd name="T93" fmla="*/ 1187 h 1660"/>
              <a:gd name="T94" fmla="*/ 1084 w 1593"/>
              <a:gd name="T95" fmla="*/ 1058 h 1660"/>
              <a:gd name="T96" fmla="*/ 1133 w 1593"/>
              <a:gd name="T97" fmla="*/ 996 h 1660"/>
              <a:gd name="T98" fmla="*/ 1221 w 1593"/>
              <a:gd name="T99" fmla="*/ 996 h 1660"/>
              <a:gd name="T100" fmla="*/ 1301 w 1593"/>
              <a:gd name="T101" fmla="*/ 988 h 1660"/>
              <a:gd name="T102" fmla="*/ 1390 w 1593"/>
              <a:gd name="T103" fmla="*/ 988 h 1660"/>
              <a:gd name="T104" fmla="*/ 1474 w 1593"/>
              <a:gd name="T105" fmla="*/ 979 h 1660"/>
              <a:gd name="T106" fmla="*/ 1562 w 1593"/>
              <a:gd name="T107" fmla="*/ 846 h 1660"/>
              <a:gd name="T108" fmla="*/ 1589 w 1593"/>
              <a:gd name="T109" fmla="*/ 642 h 1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93" h="1660">
                <a:moveTo>
                  <a:pt x="1575" y="625"/>
                </a:moveTo>
                <a:lnTo>
                  <a:pt x="1575" y="625"/>
                </a:lnTo>
                <a:lnTo>
                  <a:pt x="1544" y="602"/>
                </a:lnTo>
                <a:lnTo>
                  <a:pt x="1531" y="589"/>
                </a:lnTo>
                <a:lnTo>
                  <a:pt x="1518" y="567"/>
                </a:lnTo>
                <a:lnTo>
                  <a:pt x="1513" y="545"/>
                </a:lnTo>
                <a:lnTo>
                  <a:pt x="1513" y="518"/>
                </a:lnTo>
                <a:lnTo>
                  <a:pt x="1522" y="492"/>
                </a:lnTo>
                <a:lnTo>
                  <a:pt x="1544" y="456"/>
                </a:lnTo>
                <a:lnTo>
                  <a:pt x="1549" y="447"/>
                </a:lnTo>
                <a:lnTo>
                  <a:pt x="1549" y="447"/>
                </a:lnTo>
                <a:lnTo>
                  <a:pt x="1513" y="434"/>
                </a:lnTo>
                <a:lnTo>
                  <a:pt x="1487" y="421"/>
                </a:lnTo>
                <a:lnTo>
                  <a:pt x="1469" y="403"/>
                </a:lnTo>
                <a:lnTo>
                  <a:pt x="1451" y="390"/>
                </a:lnTo>
                <a:lnTo>
                  <a:pt x="1438" y="363"/>
                </a:lnTo>
                <a:lnTo>
                  <a:pt x="1434" y="354"/>
                </a:lnTo>
                <a:lnTo>
                  <a:pt x="1434" y="354"/>
                </a:lnTo>
                <a:lnTo>
                  <a:pt x="1443" y="341"/>
                </a:lnTo>
                <a:lnTo>
                  <a:pt x="1460" y="306"/>
                </a:lnTo>
                <a:lnTo>
                  <a:pt x="1469" y="284"/>
                </a:lnTo>
                <a:lnTo>
                  <a:pt x="1478" y="253"/>
                </a:lnTo>
                <a:lnTo>
                  <a:pt x="1482" y="222"/>
                </a:lnTo>
                <a:lnTo>
                  <a:pt x="1487" y="186"/>
                </a:lnTo>
                <a:lnTo>
                  <a:pt x="1487" y="186"/>
                </a:lnTo>
                <a:lnTo>
                  <a:pt x="1487" y="151"/>
                </a:lnTo>
                <a:lnTo>
                  <a:pt x="1496" y="120"/>
                </a:lnTo>
                <a:lnTo>
                  <a:pt x="1513" y="98"/>
                </a:lnTo>
                <a:lnTo>
                  <a:pt x="1527" y="80"/>
                </a:lnTo>
                <a:lnTo>
                  <a:pt x="1544" y="67"/>
                </a:lnTo>
                <a:lnTo>
                  <a:pt x="1558" y="58"/>
                </a:lnTo>
                <a:lnTo>
                  <a:pt x="1571" y="53"/>
                </a:lnTo>
                <a:lnTo>
                  <a:pt x="1571" y="53"/>
                </a:lnTo>
                <a:lnTo>
                  <a:pt x="1527" y="53"/>
                </a:lnTo>
                <a:lnTo>
                  <a:pt x="1500" y="45"/>
                </a:lnTo>
                <a:lnTo>
                  <a:pt x="1491" y="40"/>
                </a:lnTo>
                <a:lnTo>
                  <a:pt x="1487" y="36"/>
                </a:lnTo>
                <a:lnTo>
                  <a:pt x="1487" y="36"/>
                </a:lnTo>
                <a:lnTo>
                  <a:pt x="1469" y="14"/>
                </a:lnTo>
                <a:lnTo>
                  <a:pt x="1451" y="5"/>
                </a:lnTo>
                <a:lnTo>
                  <a:pt x="1434" y="0"/>
                </a:lnTo>
                <a:lnTo>
                  <a:pt x="1416" y="5"/>
                </a:lnTo>
                <a:lnTo>
                  <a:pt x="1403" y="14"/>
                </a:lnTo>
                <a:lnTo>
                  <a:pt x="1390" y="31"/>
                </a:lnTo>
                <a:lnTo>
                  <a:pt x="1381" y="53"/>
                </a:lnTo>
                <a:lnTo>
                  <a:pt x="1372" y="84"/>
                </a:lnTo>
                <a:lnTo>
                  <a:pt x="1372" y="84"/>
                </a:lnTo>
                <a:lnTo>
                  <a:pt x="1367" y="98"/>
                </a:lnTo>
                <a:lnTo>
                  <a:pt x="1363" y="111"/>
                </a:lnTo>
                <a:lnTo>
                  <a:pt x="1345" y="129"/>
                </a:lnTo>
                <a:lnTo>
                  <a:pt x="1323" y="142"/>
                </a:lnTo>
                <a:lnTo>
                  <a:pt x="1292" y="151"/>
                </a:lnTo>
                <a:lnTo>
                  <a:pt x="1261" y="151"/>
                </a:lnTo>
                <a:lnTo>
                  <a:pt x="1226" y="151"/>
                </a:lnTo>
                <a:lnTo>
                  <a:pt x="1150" y="146"/>
                </a:lnTo>
                <a:lnTo>
                  <a:pt x="1150" y="146"/>
                </a:lnTo>
                <a:lnTo>
                  <a:pt x="1120" y="151"/>
                </a:lnTo>
                <a:lnTo>
                  <a:pt x="1097" y="155"/>
                </a:lnTo>
                <a:lnTo>
                  <a:pt x="1080" y="160"/>
                </a:lnTo>
                <a:lnTo>
                  <a:pt x="1066" y="173"/>
                </a:lnTo>
                <a:lnTo>
                  <a:pt x="1062" y="182"/>
                </a:lnTo>
                <a:lnTo>
                  <a:pt x="1058" y="191"/>
                </a:lnTo>
                <a:lnTo>
                  <a:pt x="1053" y="200"/>
                </a:lnTo>
                <a:lnTo>
                  <a:pt x="1044" y="275"/>
                </a:lnTo>
                <a:lnTo>
                  <a:pt x="1031" y="306"/>
                </a:lnTo>
                <a:lnTo>
                  <a:pt x="969" y="354"/>
                </a:lnTo>
                <a:lnTo>
                  <a:pt x="969" y="354"/>
                </a:lnTo>
                <a:lnTo>
                  <a:pt x="956" y="381"/>
                </a:lnTo>
                <a:lnTo>
                  <a:pt x="942" y="399"/>
                </a:lnTo>
                <a:lnTo>
                  <a:pt x="929" y="416"/>
                </a:lnTo>
                <a:lnTo>
                  <a:pt x="911" y="425"/>
                </a:lnTo>
                <a:lnTo>
                  <a:pt x="894" y="430"/>
                </a:lnTo>
                <a:lnTo>
                  <a:pt x="872" y="434"/>
                </a:lnTo>
                <a:lnTo>
                  <a:pt x="814" y="434"/>
                </a:lnTo>
                <a:lnTo>
                  <a:pt x="814" y="434"/>
                </a:lnTo>
                <a:lnTo>
                  <a:pt x="783" y="430"/>
                </a:lnTo>
                <a:lnTo>
                  <a:pt x="761" y="416"/>
                </a:lnTo>
                <a:lnTo>
                  <a:pt x="739" y="403"/>
                </a:lnTo>
                <a:lnTo>
                  <a:pt x="726" y="385"/>
                </a:lnTo>
                <a:lnTo>
                  <a:pt x="712" y="368"/>
                </a:lnTo>
                <a:lnTo>
                  <a:pt x="708" y="350"/>
                </a:lnTo>
                <a:lnTo>
                  <a:pt x="699" y="337"/>
                </a:lnTo>
                <a:lnTo>
                  <a:pt x="699" y="337"/>
                </a:lnTo>
                <a:lnTo>
                  <a:pt x="699" y="315"/>
                </a:lnTo>
                <a:lnTo>
                  <a:pt x="695" y="288"/>
                </a:lnTo>
                <a:lnTo>
                  <a:pt x="699" y="248"/>
                </a:lnTo>
                <a:lnTo>
                  <a:pt x="699" y="248"/>
                </a:lnTo>
                <a:lnTo>
                  <a:pt x="703" y="226"/>
                </a:lnTo>
                <a:lnTo>
                  <a:pt x="699" y="213"/>
                </a:lnTo>
                <a:lnTo>
                  <a:pt x="690" y="204"/>
                </a:lnTo>
                <a:lnTo>
                  <a:pt x="681" y="200"/>
                </a:lnTo>
                <a:lnTo>
                  <a:pt x="664" y="195"/>
                </a:lnTo>
                <a:lnTo>
                  <a:pt x="655" y="200"/>
                </a:lnTo>
                <a:lnTo>
                  <a:pt x="655" y="200"/>
                </a:lnTo>
                <a:lnTo>
                  <a:pt x="646" y="195"/>
                </a:lnTo>
                <a:lnTo>
                  <a:pt x="606" y="173"/>
                </a:lnTo>
                <a:lnTo>
                  <a:pt x="606" y="173"/>
                </a:lnTo>
                <a:lnTo>
                  <a:pt x="580" y="164"/>
                </a:lnTo>
                <a:lnTo>
                  <a:pt x="557" y="164"/>
                </a:lnTo>
                <a:lnTo>
                  <a:pt x="531" y="164"/>
                </a:lnTo>
                <a:lnTo>
                  <a:pt x="531" y="164"/>
                </a:lnTo>
                <a:lnTo>
                  <a:pt x="518" y="182"/>
                </a:lnTo>
                <a:lnTo>
                  <a:pt x="495" y="200"/>
                </a:lnTo>
                <a:lnTo>
                  <a:pt x="442" y="231"/>
                </a:lnTo>
                <a:lnTo>
                  <a:pt x="394" y="248"/>
                </a:lnTo>
                <a:lnTo>
                  <a:pt x="371" y="257"/>
                </a:lnTo>
                <a:lnTo>
                  <a:pt x="371" y="257"/>
                </a:lnTo>
                <a:lnTo>
                  <a:pt x="340" y="257"/>
                </a:lnTo>
                <a:lnTo>
                  <a:pt x="314" y="266"/>
                </a:lnTo>
                <a:lnTo>
                  <a:pt x="292" y="275"/>
                </a:lnTo>
                <a:lnTo>
                  <a:pt x="292" y="275"/>
                </a:lnTo>
                <a:lnTo>
                  <a:pt x="261" y="323"/>
                </a:lnTo>
                <a:lnTo>
                  <a:pt x="203" y="416"/>
                </a:lnTo>
                <a:lnTo>
                  <a:pt x="203" y="416"/>
                </a:lnTo>
                <a:lnTo>
                  <a:pt x="190" y="439"/>
                </a:lnTo>
                <a:lnTo>
                  <a:pt x="177" y="456"/>
                </a:lnTo>
                <a:lnTo>
                  <a:pt x="150" y="474"/>
                </a:lnTo>
                <a:lnTo>
                  <a:pt x="128" y="483"/>
                </a:lnTo>
                <a:lnTo>
                  <a:pt x="110" y="487"/>
                </a:lnTo>
                <a:lnTo>
                  <a:pt x="110" y="487"/>
                </a:lnTo>
                <a:lnTo>
                  <a:pt x="88" y="487"/>
                </a:lnTo>
                <a:lnTo>
                  <a:pt x="70" y="492"/>
                </a:lnTo>
                <a:lnTo>
                  <a:pt x="53" y="501"/>
                </a:lnTo>
                <a:lnTo>
                  <a:pt x="35" y="514"/>
                </a:lnTo>
                <a:lnTo>
                  <a:pt x="26" y="532"/>
                </a:lnTo>
                <a:lnTo>
                  <a:pt x="26" y="558"/>
                </a:lnTo>
                <a:lnTo>
                  <a:pt x="35" y="589"/>
                </a:lnTo>
                <a:lnTo>
                  <a:pt x="35" y="589"/>
                </a:lnTo>
                <a:lnTo>
                  <a:pt x="48" y="625"/>
                </a:lnTo>
                <a:lnTo>
                  <a:pt x="48" y="660"/>
                </a:lnTo>
                <a:lnTo>
                  <a:pt x="44" y="695"/>
                </a:lnTo>
                <a:lnTo>
                  <a:pt x="35" y="731"/>
                </a:lnTo>
                <a:lnTo>
                  <a:pt x="17" y="784"/>
                </a:lnTo>
                <a:lnTo>
                  <a:pt x="4" y="806"/>
                </a:lnTo>
                <a:lnTo>
                  <a:pt x="0" y="815"/>
                </a:lnTo>
                <a:lnTo>
                  <a:pt x="0" y="815"/>
                </a:lnTo>
                <a:lnTo>
                  <a:pt x="13" y="802"/>
                </a:lnTo>
                <a:lnTo>
                  <a:pt x="26" y="784"/>
                </a:lnTo>
                <a:lnTo>
                  <a:pt x="26" y="784"/>
                </a:lnTo>
                <a:lnTo>
                  <a:pt x="31" y="779"/>
                </a:lnTo>
                <a:lnTo>
                  <a:pt x="39" y="775"/>
                </a:lnTo>
                <a:lnTo>
                  <a:pt x="57" y="775"/>
                </a:lnTo>
                <a:lnTo>
                  <a:pt x="79" y="788"/>
                </a:lnTo>
                <a:lnTo>
                  <a:pt x="101" y="806"/>
                </a:lnTo>
                <a:lnTo>
                  <a:pt x="119" y="833"/>
                </a:lnTo>
                <a:lnTo>
                  <a:pt x="137" y="859"/>
                </a:lnTo>
                <a:lnTo>
                  <a:pt x="150" y="886"/>
                </a:lnTo>
                <a:lnTo>
                  <a:pt x="155" y="908"/>
                </a:lnTo>
                <a:lnTo>
                  <a:pt x="155" y="908"/>
                </a:lnTo>
                <a:lnTo>
                  <a:pt x="150" y="930"/>
                </a:lnTo>
                <a:lnTo>
                  <a:pt x="146" y="952"/>
                </a:lnTo>
                <a:lnTo>
                  <a:pt x="132" y="983"/>
                </a:lnTo>
                <a:lnTo>
                  <a:pt x="115" y="1001"/>
                </a:lnTo>
                <a:lnTo>
                  <a:pt x="106" y="1014"/>
                </a:lnTo>
                <a:lnTo>
                  <a:pt x="106" y="1014"/>
                </a:lnTo>
                <a:lnTo>
                  <a:pt x="97" y="1032"/>
                </a:lnTo>
                <a:lnTo>
                  <a:pt x="93" y="1045"/>
                </a:lnTo>
                <a:lnTo>
                  <a:pt x="93" y="1063"/>
                </a:lnTo>
                <a:lnTo>
                  <a:pt x="97" y="1085"/>
                </a:lnTo>
                <a:lnTo>
                  <a:pt x="110" y="1111"/>
                </a:lnTo>
                <a:lnTo>
                  <a:pt x="132" y="1134"/>
                </a:lnTo>
                <a:lnTo>
                  <a:pt x="168" y="1160"/>
                </a:lnTo>
                <a:lnTo>
                  <a:pt x="168" y="1160"/>
                </a:lnTo>
                <a:lnTo>
                  <a:pt x="186" y="1173"/>
                </a:lnTo>
                <a:lnTo>
                  <a:pt x="199" y="1196"/>
                </a:lnTo>
                <a:lnTo>
                  <a:pt x="212" y="1227"/>
                </a:lnTo>
                <a:lnTo>
                  <a:pt x="225" y="1258"/>
                </a:lnTo>
                <a:lnTo>
                  <a:pt x="243" y="1315"/>
                </a:lnTo>
                <a:lnTo>
                  <a:pt x="248" y="1337"/>
                </a:lnTo>
                <a:lnTo>
                  <a:pt x="256" y="1439"/>
                </a:lnTo>
                <a:lnTo>
                  <a:pt x="292" y="1479"/>
                </a:lnTo>
                <a:lnTo>
                  <a:pt x="292" y="1479"/>
                </a:lnTo>
                <a:lnTo>
                  <a:pt x="292" y="1488"/>
                </a:lnTo>
                <a:lnTo>
                  <a:pt x="292" y="1501"/>
                </a:lnTo>
                <a:lnTo>
                  <a:pt x="283" y="1519"/>
                </a:lnTo>
                <a:lnTo>
                  <a:pt x="279" y="1523"/>
                </a:lnTo>
                <a:lnTo>
                  <a:pt x="265" y="1532"/>
                </a:lnTo>
                <a:lnTo>
                  <a:pt x="265" y="1532"/>
                </a:lnTo>
                <a:lnTo>
                  <a:pt x="261" y="1545"/>
                </a:lnTo>
                <a:lnTo>
                  <a:pt x="256" y="1554"/>
                </a:lnTo>
                <a:lnTo>
                  <a:pt x="261" y="1572"/>
                </a:lnTo>
                <a:lnTo>
                  <a:pt x="265" y="1585"/>
                </a:lnTo>
                <a:lnTo>
                  <a:pt x="274" y="1598"/>
                </a:lnTo>
                <a:lnTo>
                  <a:pt x="296" y="1607"/>
                </a:lnTo>
                <a:lnTo>
                  <a:pt x="327" y="1612"/>
                </a:lnTo>
                <a:lnTo>
                  <a:pt x="447" y="1594"/>
                </a:lnTo>
                <a:lnTo>
                  <a:pt x="447" y="1594"/>
                </a:lnTo>
                <a:lnTo>
                  <a:pt x="456" y="1594"/>
                </a:lnTo>
                <a:lnTo>
                  <a:pt x="478" y="1598"/>
                </a:lnTo>
                <a:lnTo>
                  <a:pt x="491" y="1603"/>
                </a:lnTo>
                <a:lnTo>
                  <a:pt x="504" y="1612"/>
                </a:lnTo>
                <a:lnTo>
                  <a:pt x="522" y="1625"/>
                </a:lnTo>
                <a:lnTo>
                  <a:pt x="535" y="1643"/>
                </a:lnTo>
                <a:lnTo>
                  <a:pt x="535" y="1643"/>
                </a:lnTo>
                <a:lnTo>
                  <a:pt x="544" y="1652"/>
                </a:lnTo>
                <a:lnTo>
                  <a:pt x="553" y="1656"/>
                </a:lnTo>
                <a:lnTo>
                  <a:pt x="575" y="1660"/>
                </a:lnTo>
                <a:lnTo>
                  <a:pt x="597" y="1656"/>
                </a:lnTo>
                <a:lnTo>
                  <a:pt x="619" y="1647"/>
                </a:lnTo>
                <a:lnTo>
                  <a:pt x="637" y="1634"/>
                </a:lnTo>
                <a:lnTo>
                  <a:pt x="655" y="1616"/>
                </a:lnTo>
                <a:lnTo>
                  <a:pt x="672" y="1603"/>
                </a:lnTo>
                <a:lnTo>
                  <a:pt x="681" y="1590"/>
                </a:lnTo>
                <a:lnTo>
                  <a:pt x="681" y="1590"/>
                </a:lnTo>
                <a:lnTo>
                  <a:pt x="721" y="1505"/>
                </a:lnTo>
                <a:lnTo>
                  <a:pt x="779" y="1528"/>
                </a:lnTo>
                <a:lnTo>
                  <a:pt x="779" y="1528"/>
                </a:lnTo>
                <a:lnTo>
                  <a:pt x="783" y="1523"/>
                </a:lnTo>
                <a:lnTo>
                  <a:pt x="801" y="1514"/>
                </a:lnTo>
                <a:lnTo>
                  <a:pt x="810" y="1510"/>
                </a:lnTo>
                <a:lnTo>
                  <a:pt x="819" y="1501"/>
                </a:lnTo>
                <a:lnTo>
                  <a:pt x="823" y="1488"/>
                </a:lnTo>
                <a:lnTo>
                  <a:pt x="823" y="1474"/>
                </a:lnTo>
                <a:lnTo>
                  <a:pt x="823" y="1474"/>
                </a:lnTo>
                <a:lnTo>
                  <a:pt x="823" y="1448"/>
                </a:lnTo>
                <a:lnTo>
                  <a:pt x="832" y="1426"/>
                </a:lnTo>
                <a:lnTo>
                  <a:pt x="841" y="1399"/>
                </a:lnTo>
                <a:lnTo>
                  <a:pt x="850" y="1377"/>
                </a:lnTo>
                <a:lnTo>
                  <a:pt x="867" y="1355"/>
                </a:lnTo>
                <a:lnTo>
                  <a:pt x="876" y="1350"/>
                </a:lnTo>
                <a:lnTo>
                  <a:pt x="889" y="1350"/>
                </a:lnTo>
                <a:lnTo>
                  <a:pt x="898" y="1350"/>
                </a:lnTo>
                <a:lnTo>
                  <a:pt x="911" y="1355"/>
                </a:lnTo>
                <a:lnTo>
                  <a:pt x="911" y="1355"/>
                </a:lnTo>
                <a:lnTo>
                  <a:pt x="911" y="1355"/>
                </a:lnTo>
                <a:lnTo>
                  <a:pt x="911" y="1346"/>
                </a:lnTo>
                <a:lnTo>
                  <a:pt x="911" y="1324"/>
                </a:lnTo>
                <a:lnTo>
                  <a:pt x="916" y="1311"/>
                </a:lnTo>
                <a:lnTo>
                  <a:pt x="920" y="1297"/>
                </a:lnTo>
                <a:lnTo>
                  <a:pt x="934" y="1280"/>
                </a:lnTo>
                <a:lnTo>
                  <a:pt x="947" y="1266"/>
                </a:lnTo>
                <a:lnTo>
                  <a:pt x="947" y="1266"/>
                </a:lnTo>
                <a:lnTo>
                  <a:pt x="982" y="1235"/>
                </a:lnTo>
                <a:lnTo>
                  <a:pt x="1000" y="1209"/>
                </a:lnTo>
                <a:lnTo>
                  <a:pt x="1018" y="1187"/>
                </a:lnTo>
                <a:lnTo>
                  <a:pt x="1018" y="1187"/>
                </a:lnTo>
                <a:lnTo>
                  <a:pt x="1035" y="1160"/>
                </a:lnTo>
                <a:lnTo>
                  <a:pt x="1049" y="1138"/>
                </a:lnTo>
                <a:lnTo>
                  <a:pt x="1058" y="1116"/>
                </a:lnTo>
                <a:lnTo>
                  <a:pt x="1084" y="1058"/>
                </a:lnTo>
                <a:lnTo>
                  <a:pt x="1084" y="1058"/>
                </a:lnTo>
                <a:lnTo>
                  <a:pt x="1089" y="1041"/>
                </a:lnTo>
                <a:lnTo>
                  <a:pt x="1102" y="1027"/>
                </a:lnTo>
                <a:lnTo>
                  <a:pt x="1115" y="1010"/>
                </a:lnTo>
                <a:lnTo>
                  <a:pt x="1133" y="996"/>
                </a:lnTo>
                <a:lnTo>
                  <a:pt x="1155" y="988"/>
                </a:lnTo>
                <a:lnTo>
                  <a:pt x="1186" y="988"/>
                </a:lnTo>
                <a:lnTo>
                  <a:pt x="1204" y="992"/>
                </a:lnTo>
                <a:lnTo>
                  <a:pt x="1221" y="996"/>
                </a:lnTo>
                <a:lnTo>
                  <a:pt x="1221" y="996"/>
                </a:lnTo>
                <a:lnTo>
                  <a:pt x="1230" y="1001"/>
                </a:lnTo>
                <a:lnTo>
                  <a:pt x="1252" y="1005"/>
                </a:lnTo>
                <a:lnTo>
                  <a:pt x="1279" y="1001"/>
                </a:lnTo>
                <a:lnTo>
                  <a:pt x="1292" y="996"/>
                </a:lnTo>
                <a:lnTo>
                  <a:pt x="1301" y="988"/>
                </a:lnTo>
                <a:lnTo>
                  <a:pt x="1301" y="988"/>
                </a:lnTo>
                <a:lnTo>
                  <a:pt x="1328" y="983"/>
                </a:lnTo>
                <a:lnTo>
                  <a:pt x="1354" y="979"/>
                </a:lnTo>
                <a:lnTo>
                  <a:pt x="1390" y="988"/>
                </a:lnTo>
                <a:lnTo>
                  <a:pt x="1390" y="988"/>
                </a:lnTo>
                <a:lnTo>
                  <a:pt x="1398" y="992"/>
                </a:lnTo>
                <a:lnTo>
                  <a:pt x="1412" y="992"/>
                </a:lnTo>
                <a:lnTo>
                  <a:pt x="1429" y="992"/>
                </a:lnTo>
                <a:lnTo>
                  <a:pt x="1451" y="992"/>
                </a:lnTo>
                <a:lnTo>
                  <a:pt x="1474" y="979"/>
                </a:lnTo>
                <a:lnTo>
                  <a:pt x="1496" y="961"/>
                </a:lnTo>
                <a:lnTo>
                  <a:pt x="1522" y="930"/>
                </a:lnTo>
                <a:lnTo>
                  <a:pt x="1522" y="930"/>
                </a:lnTo>
                <a:lnTo>
                  <a:pt x="1544" y="890"/>
                </a:lnTo>
                <a:lnTo>
                  <a:pt x="1562" y="846"/>
                </a:lnTo>
                <a:lnTo>
                  <a:pt x="1580" y="802"/>
                </a:lnTo>
                <a:lnTo>
                  <a:pt x="1589" y="753"/>
                </a:lnTo>
                <a:lnTo>
                  <a:pt x="1593" y="709"/>
                </a:lnTo>
                <a:lnTo>
                  <a:pt x="1593" y="673"/>
                </a:lnTo>
                <a:lnTo>
                  <a:pt x="1589" y="642"/>
                </a:lnTo>
                <a:lnTo>
                  <a:pt x="1584" y="633"/>
                </a:lnTo>
                <a:lnTo>
                  <a:pt x="1575" y="625"/>
                </a:lnTo>
                <a:lnTo>
                  <a:pt x="1575" y="625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7595983" y="2627313"/>
            <a:ext cx="2206625" cy="2044700"/>
          </a:xfrm>
          <a:custGeom>
            <a:avLst/>
            <a:gdLst>
              <a:gd name="T0" fmla="*/ 26 w 1390"/>
              <a:gd name="T1" fmla="*/ 903 h 1288"/>
              <a:gd name="T2" fmla="*/ 13 w 1390"/>
              <a:gd name="T3" fmla="*/ 748 h 1288"/>
              <a:gd name="T4" fmla="*/ 31 w 1390"/>
              <a:gd name="T5" fmla="*/ 699 h 1288"/>
              <a:gd name="T6" fmla="*/ 0 w 1390"/>
              <a:gd name="T7" fmla="*/ 651 h 1288"/>
              <a:gd name="T8" fmla="*/ 13 w 1390"/>
              <a:gd name="T9" fmla="*/ 562 h 1288"/>
              <a:gd name="T10" fmla="*/ 31 w 1390"/>
              <a:gd name="T11" fmla="*/ 491 h 1288"/>
              <a:gd name="T12" fmla="*/ 80 w 1390"/>
              <a:gd name="T13" fmla="*/ 425 h 1288"/>
              <a:gd name="T14" fmla="*/ 150 w 1390"/>
              <a:gd name="T15" fmla="*/ 412 h 1288"/>
              <a:gd name="T16" fmla="*/ 203 w 1390"/>
              <a:gd name="T17" fmla="*/ 443 h 1288"/>
              <a:gd name="T18" fmla="*/ 248 w 1390"/>
              <a:gd name="T19" fmla="*/ 438 h 1288"/>
              <a:gd name="T20" fmla="*/ 314 w 1390"/>
              <a:gd name="T21" fmla="*/ 390 h 1288"/>
              <a:gd name="T22" fmla="*/ 389 w 1390"/>
              <a:gd name="T23" fmla="*/ 345 h 1288"/>
              <a:gd name="T24" fmla="*/ 496 w 1390"/>
              <a:gd name="T25" fmla="*/ 102 h 1288"/>
              <a:gd name="T26" fmla="*/ 584 w 1390"/>
              <a:gd name="T27" fmla="*/ 97 h 1288"/>
              <a:gd name="T28" fmla="*/ 580 w 1390"/>
              <a:gd name="T29" fmla="*/ 62 h 1288"/>
              <a:gd name="T30" fmla="*/ 549 w 1390"/>
              <a:gd name="T31" fmla="*/ 18 h 1288"/>
              <a:gd name="T32" fmla="*/ 593 w 1390"/>
              <a:gd name="T33" fmla="*/ 9 h 1288"/>
              <a:gd name="T34" fmla="*/ 646 w 1390"/>
              <a:gd name="T35" fmla="*/ 0 h 1288"/>
              <a:gd name="T36" fmla="*/ 664 w 1390"/>
              <a:gd name="T37" fmla="*/ 18 h 1288"/>
              <a:gd name="T38" fmla="*/ 655 w 1390"/>
              <a:gd name="T39" fmla="*/ 89 h 1288"/>
              <a:gd name="T40" fmla="*/ 651 w 1390"/>
              <a:gd name="T41" fmla="*/ 168 h 1288"/>
              <a:gd name="T42" fmla="*/ 712 w 1390"/>
              <a:gd name="T43" fmla="*/ 239 h 1288"/>
              <a:gd name="T44" fmla="*/ 792 w 1390"/>
              <a:gd name="T45" fmla="*/ 239 h 1288"/>
              <a:gd name="T46" fmla="*/ 854 w 1390"/>
              <a:gd name="T47" fmla="*/ 230 h 1288"/>
              <a:gd name="T48" fmla="*/ 881 w 1390"/>
              <a:gd name="T49" fmla="*/ 297 h 1288"/>
              <a:gd name="T50" fmla="*/ 903 w 1390"/>
              <a:gd name="T51" fmla="*/ 319 h 1288"/>
              <a:gd name="T52" fmla="*/ 974 w 1390"/>
              <a:gd name="T53" fmla="*/ 292 h 1288"/>
              <a:gd name="T54" fmla="*/ 1058 w 1390"/>
              <a:gd name="T55" fmla="*/ 270 h 1288"/>
              <a:gd name="T56" fmla="*/ 1111 w 1390"/>
              <a:gd name="T57" fmla="*/ 301 h 1288"/>
              <a:gd name="T58" fmla="*/ 1182 w 1390"/>
              <a:gd name="T59" fmla="*/ 381 h 1288"/>
              <a:gd name="T60" fmla="*/ 1275 w 1390"/>
              <a:gd name="T61" fmla="*/ 390 h 1288"/>
              <a:gd name="T62" fmla="*/ 1376 w 1390"/>
              <a:gd name="T63" fmla="*/ 412 h 1288"/>
              <a:gd name="T64" fmla="*/ 1390 w 1390"/>
              <a:gd name="T65" fmla="*/ 469 h 1288"/>
              <a:gd name="T66" fmla="*/ 1337 w 1390"/>
              <a:gd name="T67" fmla="*/ 509 h 1288"/>
              <a:gd name="T68" fmla="*/ 1319 w 1390"/>
              <a:gd name="T69" fmla="*/ 567 h 1288"/>
              <a:gd name="T70" fmla="*/ 1341 w 1390"/>
              <a:gd name="T71" fmla="*/ 606 h 1288"/>
              <a:gd name="T72" fmla="*/ 1292 w 1390"/>
              <a:gd name="T73" fmla="*/ 761 h 1288"/>
              <a:gd name="T74" fmla="*/ 1186 w 1390"/>
              <a:gd name="T75" fmla="*/ 876 h 1288"/>
              <a:gd name="T76" fmla="*/ 1102 w 1390"/>
              <a:gd name="T77" fmla="*/ 903 h 1288"/>
              <a:gd name="T78" fmla="*/ 1022 w 1390"/>
              <a:gd name="T79" fmla="*/ 894 h 1288"/>
              <a:gd name="T80" fmla="*/ 982 w 1390"/>
              <a:gd name="T81" fmla="*/ 859 h 1288"/>
              <a:gd name="T82" fmla="*/ 921 w 1390"/>
              <a:gd name="T83" fmla="*/ 885 h 1288"/>
              <a:gd name="T84" fmla="*/ 898 w 1390"/>
              <a:gd name="T85" fmla="*/ 952 h 1288"/>
              <a:gd name="T86" fmla="*/ 823 w 1390"/>
              <a:gd name="T87" fmla="*/ 1000 h 1288"/>
              <a:gd name="T88" fmla="*/ 681 w 1390"/>
              <a:gd name="T89" fmla="*/ 1000 h 1288"/>
              <a:gd name="T90" fmla="*/ 597 w 1390"/>
              <a:gd name="T91" fmla="*/ 1023 h 1288"/>
              <a:gd name="T92" fmla="*/ 575 w 1390"/>
              <a:gd name="T93" fmla="*/ 1124 h 1288"/>
              <a:gd name="T94" fmla="*/ 487 w 1390"/>
              <a:gd name="T95" fmla="*/ 1235 h 1288"/>
              <a:gd name="T96" fmla="*/ 425 w 1390"/>
              <a:gd name="T97" fmla="*/ 1284 h 1288"/>
              <a:gd name="T98" fmla="*/ 314 w 1390"/>
              <a:gd name="T99" fmla="*/ 1284 h 1288"/>
              <a:gd name="T100" fmla="*/ 243 w 1390"/>
              <a:gd name="T101" fmla="*/ 1217 h 1288"/>
              <a:gd name="T102" fmla="*/ 226 w 1390"/>
              <a:gd name="T103" fmla="*/ 1169 h 1288"/>
              <a:gd name="T104" fmla="*/ 234 w 1390"/>
              <a:gd name="T105" fmla="*/ 1080 h 1288"/>
              <a:gd name="T106" fmla="*/ 195 w 1390"/>
              <a:gd name="T107" fmla="*/ 1049 h 1288"/>
              <a:gd name="T108" fmla="*/ 137 w 1390"/>
              <a:gd name="T109" fmla="*/ 1027 h 1288"/>
              <a:gd name="T110" fmla="*/ 66 w 1390"/>
              <a:gd name="T111" fmla="*/ 1018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90" h="1288">
                <a:moveTo>
                  <a:pt x="62" y="1018"/>
                </a:moveTo>
                <a:lnTo>
                  <a:pt x="62" y="1018"/>
                </a:lnTo>
                <a:lnTo>
                  <a:pt x="49" y="983"/>
                </a:lnTo>
                <a:lnTo>
                  <a:pt x="26" y="903"/>
                </a:lnTo>
                <a:lnTo>
                  <a:pt x="13" y="854"/>
                </a:lnTo>
                <a:lnTo>
                  <a:pt x="9" y="810"/>
                </a:lnTo>
                <a:lnTo>
                  <a:pt x="9" y="766"/>
                </a:lnTo>
                <a:lnTo>
                  <a:pt x="13" y="748"/>
                </a:lnTo>
                <a:lnTo>
                  <a:pt x="22" y="730"/>
                </a:lnTo>
                <a:lnTo>
                  <a:pt x="22" y="730"/>
                </a:lnTo>
                <a:lnTo>
                  <a:pt x="26" y="722"/>
                </a:lnTo>
                <a:lnTo>
                  <a:pt x="31" y="699"/>
                </a:lnTo>
                <a:lnTo>
                  <a:pt x="31" y="686"/>
                </a:lnTo>
                <a:lnTo>
                  <a:pt x="26" y="673"/>
                </a:lnTo>
                <a:lnTo>
                  <a:pt x="18" y="660"/>
                </a:lnTo>
                <a:lnTo>
                  <a:pt x="0" y="651"/>
                </a:lnTo>
                <a:lnTo>
                  <a:pt x="0" y="571"/>
                </a:lnTo>
                <a:lnTo>
                  <a:pt x="0" y="571"/>
                </a:lnTo>
                <a:lnTo>
                  <a:pt x="4" y="571"/>
                </a:lnTo>
                <a:lnTo>
                  <a:pt x="13" y="562"/>
                </a:lnTo>
                <a:lnTo>
                  <a:pt x="22" y="553"/>
                </a:lnTo>
                <a:lnTo>
                  <a:pt x="26" y="540"/>
                </a:lnTo>
                <a:lnTo>
                  <a:pt x="31" y="518"/>
                </a:lnTo>
                <a:lnTo>
                  <a:pt x="31" y="491"/>
                </a:lnTo>
                <a:lnTo>
                  <a:pt x="40" y="465"/>
                </a:lnTo>
                <a:lnTo>
                  <a:pt x="40" y="465"/>
                </a:lnTo>
                <a:lnTo>
                  <a:pt x="49" y="451"/>
                </a:lnTo>
                <a:lnTo>
                  <a:pt x="80" y="425"/>
                </a:lnTo>
                <a:lnTo>
                  <a:pt x="97" y="416"/>
                </a:lnTo>
                <a:lnTo>
                  <a:pt x="115" y="407"/>
                </a:lnTo>
                <a:lnTo>
                  <a:pt x="133" y="407"/>
                </a:lnTo>
                <a:lnTo>
                  <a:pt x="150" y="412"/>
                </a:lnTo>
                <a:lnTo>
                  <a:pt x="150" y="412"/>
                </a:lnTo>
                <a:lnTo>
                  <a:pt x="172" y="429"/>
                </a:lnTo>
                <a:lnTo>
                  <a:pt x="190" y="438"/>
                </a:lnTo>
                <a:lnTo>
                  <a:pt x="203" y="443"/>
                </a:lnTo>
                <a:lnTo>
                  <a:pt x="203" y="443"/>
                </a:lnTo>
                <a:lnTo>
                  <a:pt x="212" y="447"/>
                </a:lnTo>
                <a:lnTo>
                  <a:pt x="230" y="443"/>
                </a:lnTo>
                <a:lnTo>
                  <a:pt x="248" y="438"/>
                </a:lnTo>
                <a:lnTo>
                  <a:pt x="265" y="429"/>
                </a:lnTo>
                <a:lnTo>
                  <a:pt x="288" y="412"/>
                </a:lnTo>
                <a:lnTo>
                  <a:pt x="314" y="390"/>
                </a:lnTo>
                <a:lnTo>
                  <a:pt x="314" y="390"/>
                </a:lnTo>
                <a:lnTo>
                  <a:pt x="350" y="359"/>
                </a:lnTo>
                <a:lnTo>
                  <a:pt x="372" y="345"/>
                </a:lnTo>
                <a:lnTo>
                  <a:pt x="385" y="345"/>
                </a:lnTo>
                <a:lnTo>
                  <a:pt x="389" y="345"/>
                </a:lnTo>
                <a:lnTo>
                  <a:pt x="394" y="332"/>
                </a:lnTo>
                <a:lnTo>
                  <a:pt x="389" y="239"/>
                </a:lnTo>
                <a:lnTo>
                  <a:pt x="496" y="102"/>
                </a:lnTo>
                <a:lnTo>
                  <a:pt x="496" y="102"/>
                </a:lnTo>
                <a:lnTo>
                  <a:pt x="522" y="106"/>
                </a:lnTo>
                <a:lnTo>
                  <a:pt x="544" y="106"/>
                </a:lnTo>
                <a:lnTo>
                  <a:pt x="566" y="102"/>
                </a:lnTo>
                <a:lnTo>
                  <a:pt x="584" y="97"/>
                </a:lnTo>
                <a:lnTo>
                  <a:pt x="589" y="93"/>
                </a:lnTo>
                <a:lnTo>
                  <a:pt x="589" y="84"/>
                </a:lnTo>
                <a:lnTo>
                  <a:pt x="584" y="75"/>
                </a:lnTo>
                <a:lnTo>
                  <a:pt x="580" y="62"/>
                </a:lnTo>
                <a:lnTo>
                  <a:pt x="544" y="31"/>
                </a:lnTo>
                <a:lnTo>
                  <a:pt x="544" y="31"/>
                </a:lnTo>
                <a:lnTo>
                  <a:pt x="544" y="27"/>
                </a:lnTo>
                <a:lnTo>
                  <a:pt x="549" y="18"/>
                </a:lnTo>
                <a:lnTo>
                  <a:pt x="553" y="13"/>
                </a:lnTo>
                <a:lnTo>
                  <a:pt x="562" y="9"/>
                </a:lnTo>
                <a:lnTo>
                  <a:pt x="575" y="9"/>
                </a:lnTo>
                <a:lnTo>
                  <a:pt x="593" y="9"/>
                </a:lnTo>
                <a:lnTo>
                  <a:pt x="593" y="9"/>
                </a:lnTo>
                <a:lnTo>
                  <a:pt x="624" y="9"/>
                </a:lnTo>
                <a:lnTo>
                  <a:pt x="642" y="4"/>
                </a:lnTo>
                <a:lnTo>
                  <a:pt x="646" y="0"/>
                </a:lnTo>
                <a:lnTo>
                  <a:pt x="646" y="0"/>
                </a:lnTo>
                <a:lnTo>
                  <a:pt x="646" y="0"/>
                </a:lnTo>
                <a:lnTo>
                  <a:pt x="655" y="4"/>
                </a:lnTo>
                <a:lnTo>
                  <a:pt x="664" y="18"/>
                </a:lnTo>
                <a:lnTo>
                  <a:pt x="668" y="31"/>
                </a:lnTo>
                <a:lnTo>
                  <a:pt x="668" y="44"/>
                </a:lnTo>
                <a:lnTo>
                  <a:pt x="664" y="66"/>
                </a:lnTo>
                <a:lnTo>
                  <a:pt x="655" y="89"/>
                </a:lnTo>
                <a:lnTo>
                  <a:pt x="655" y="89"/>
                </a:lnTo>
                <a:lnTo>
                  <a:pt x="646" y="115"/>
                </a:lnTo>
                <a:lnTo>
                  <a:pt x="642" y="142"/>
                </a:lnTo>
                <a:lnTo>
                  <a:pt x="651" y="168"/>
                </a:lnTo>
                <a:lnTo>
                  <a:pt x="659" y="190"/>
                </a:lnTo>
                <a:lnTo>
                  <a:pt x="677" y="208"/>
                </a:lnTo>
                <a:lnTo>
                  <a:pt x="690" y="226"/>
                </a:lnTo>
                <a:lnTo>
                  <a:pt x="712" y="239"/>
                </a:lnTo>
                <a:lnTo>
                  <a:pt x="712" y="239"/>
                </a:lnTo>
                <a:lnTo>
                  <a:pt x="730" y="243"/>
                </a:lnTo>
                <a:lnTo>
                  <a:pt x="757" y="243"/>
                </a:lnTo>
                <a:lnTo>
                  <a:pt x="792" y="239"/>
                </a:lnTo>
                <a:lnTo>
                  <a:pt x="828" y="235"/>
                </a:lnTo>
                <a:lnTo>
                  <a:pt x="828" y="235"/>
                </a:lnTo>
                <a:lnTo>
                  <a:pt x="841" y="230"/>
                </a:lnTo>
                <a:lnTo>
                  <a:pt x="854" y="230"/>
                </a:lnTo>
                <a:lnTo>
                  <a:pt x="863" y="235"/>
                </a:lnTo>
                <a:lnTo>
                  <a:pt x="872" y="239"/>
                </a:lnTo>
                <a:lnTo>
                  <a:pt x="876" y="261"/>
                </a:lnTo>
                <a:lnTo>
                  <a:pt x="881" y="297"/>
                </a:lnTo>
                <a:lnTo>
                  <a:pt x="881" y="297"/>
                </a:lnTo>
                <a:lnTo>
                  <a:pt x="881" y="310"/>
                </a:lnTo>
                <a:lnTo>
                  <a:pt x="890" y="319"/>
                </a:lnTo>
                <a:lnTo>
                  <a:pt x="903" y="319"/>
                </a:lnTo>
                <a:lnTo>
                  <a:pt x="916" y="319"/>
                </a:lnTo>
                <a:lnTo>
                  <a:pt x="947" y="305"/>
                </a:lnTo>
                <a:lnTo>
                  <a:pt x="974" y="292"/>
                </a:lnTo>
                <a:lnTo>
                  <a:pt x="974" y="292"/>
                </a:lnTo>
                <a:lnTo>
                  <a:pt x="1005" y="279"/>
                </a:lnTo>
                <a:lnTo>
                  <a:pt x="1022" y="274"/>
                </a:lnTo>
                <a:lnTo>
                  <a:pt x="1040" y="270"/>
                </a:lnTo>
                <a:lnTo>
                  <a:pt x="1058" y="270"/>
                </a:lnTo>
                <a:lnTo>
                  <a:pt x="1080" y="274"/>
                </a:lnTo>
                <a:lnTo>
                  <a:pt x="1098" y="283"/>
                </a:lnTo>
                <a:lnTo>
                  <a:pt x="1111" y="301"/>
                </a:lnTo>
                <a:lnTo>
                  <a:pt x="1111" y="301"/>
                </a:lnTo>
                <a:lnTo>
                  <a:pt x="1137" y="341"/>
                </a:lnTo>
                <a:lnTo>
                  <a:pt x="1151" y="359"/>
                </a:lnTo>
                <a:lnTo>
                  <a:pt x="1164" y="372"/>
                </a:lnTo>
                <a:lnTo>
                  <a:pt x="1182" y="381"/>
                </a:lnTo>
                <a:lnTo>
                  <a:pt x="1204" y="385"/>
                </a:lnTo>
                <a:lnTo>
                  <a:pt x="1235" y="390"/>
                </a:lnTo>
                <a:lnTo>
                  <a:pt x="1275" y="390"/>
                </a:lnTo>
                <a:lnTo>
                  <a:pt x="1275" y="390"/>
                </a:lnTo>
                <a:lnTo>
                  <a:pt x="1310" y="390"/>
                </a:lnTo>
                <a:lnTo>
                  <a:pt x="1341" y="394"/>
                </a:lnTo>
                <a:lnTo>
                  <a:pt x="1363" y="403"/>
                </a:lnTo>
                <a:lnTo>
                  <a:pt x="1376" y="412"/>
                </a:lnTo>
                <a:lnTo>
                  <a:pt x="1385" y="425"/>
                </a:lnTo>
                <a:lnTo>
                  <a:pt x="1390" y="438"/>
                </a:lnTo>
                <a:lnTo>
                  <a:pt x="1390" y="469"/>
                </a:lnTo>
                <a:lnTo>
                  <a:pt x="1390" y="469"/>
                </a:lnTo>
                <a:lnTo>
                  <a:pt x="1381" y="482"/>
                </a:lnTo>
                <a:lnTo>
                  <a:pt x="1381" y="482"/>
                </a:lnTo>
                <a:lnTo>
                  <a:pt x="1368" y="487"/>
                </a:lnTo>
                <a:lnTo>
                  <a:pt x="1337" y="509"/>
                </a:lnTo>
                <a:lnTo>
                  <a:pt x="1323" y="522"/>
                </a:lnTo>
                <a:lnTo>
                  <a:pt x="1314" y="536"/>
                </a:lnTo>
                <a:lnTo>
                  <a:pt x="1314" y="553"/>
                </a:lnTo>
                <a:lnTo>
                  <a:pt x="1319" y="567"/>
                </a:lnTo>
                <a:lnTo>
                  <a:pt x="1328" y="575"/>
                </a:lnTo>
                <a:lnTo>
                  <a:pt x="1328" y="575"/>
                </a:lnTo>
                <a:lnTo>
                  <a:pt x="1337" y="589"/>
                </a:lnTo>
                <a:lnTo>
                  <a:pt x="1341" y="606"/>
                </a:lnTo>
                <a:lnTo>
                  <a:pt x="1341" y="629"/>
                </a:lnTo>
                <a:lnTo>
                  <a:pt x="1337" y="651"/>
                </a:lnTo>
                <a:lnTo>
                  <a:pt x="1319" y="704"/>
                </a:lnTo>
                <a:lnTo>
                  <a:pt x="1292" y="761"/>
                </a:lnTo>
                <a:lnTo>
                  <a:pt x="1257" y="814"/>
                </a:lnTo>
                <a:lnTo>
                  <a:pt x="1235" y="841"/>
                </a:lnTo>
                <a:lnTo>
                  <a:pt x="1213" y="859"/>
                </a:lnTo>
                <a:lnTo>
                  <a:pt x="1186" y="876"/>
                </a:lnTo>
                <a:lnTo>
                  <a:pt x="1160" y="894"/>
                </a:lnTo>
                <a:lnTo>
                  <a:pt x="1133" y="903"/>
                </a:lnTo>
                <a:lnTo>
                  <a:pt x="1106" y="903"/>
                </a:lnTo>
                <a:lnTo>
                  <a:pt x="1102" y="903"/>
                </a:lnTo>
                <a:lnTo>
                  <a:pt x="1102" y="903"/>
                </a:lnTo>
                <a:lnTo>
                  <a:pt x="1058" y="903"/>
                </a:lnTo>
                <a:lnTo>
                  <a:pt x="1031" y="899"/>
                </a:lnTo>
                <a:lnTo>
                  <a:pt x="1022" y="894"/>
                </a:lnTo>
                <a:lnTo>
                  <a:pt x="1018" y="890"/>
                </a:lnTo>
                <a:lnTo>
                  <a:pt x="1018" y="890"/>
                </a:lnTo>
                <a:lnTo>
                  <a:pt x="1000" y="868"/>
                </a:lnTo>
                <a:lnTo>
                  <a:pt x="982" y="859"/>
                </a:lnTo>
                <a:lnTo>
                  <a:pt x="965" y="854"/>
                </a:lnTo>
                <a:lnTo>
                  <a:pt x="947" y="854"/>
                </a:lnTo>
                <a:lnTo>
                  <a:pt x="934" y="868"/>
                </a:lnTo>
                <a:lnTo>
                  <a:pt x="921" y="885"/>
                </a:lnTo>
                <a:lnTo>
                  <a:pt x="912" y="907"/>
                </a:lnTo>
                <a:lnTo>
                  <a:pt x="903" y="938"/>
                </a:lnTo>
                <a:lnTo>
                  <a:pt x="903" y="938"/>
                </a:lnTo>
                <a:lnTo>
                  <a:pt x="898" y="952"/>
                </a:lnTo>
                <a:lnTo>
                  <a:pt x="894" y="965"/>
                </a:lnTo>
                <a:lnTo>
                  <a:pt x="876" y="983"/>
                </a:lnTo>
                <a:lnTo>
                  <a:pt x="850" y="996"/>
                </a:lnTo>
                <a:lnTo>
                  <a:pt x="823" y="1000"/>
                </a:lnTo>
                <a:lnTo>
                  <a:pt x="788" y="1005"/>
                </a:lnTo>
                <a:lnTo>
                  <a:pt x="757" y="1005"/>
                </a:lnTo>
                <a:lnTo>
                  <a:pt x="681" y="1000"/>
                </a:lnTo>
                <a:lnTo>
                  <a:pt x="681" y="1000"/>
                </a:lnTo>
                <a:lnTo>
                  <a:pt x="651" y="1000"/>
                </a:lnTo>
                <a:lnTo>
                  <a:pt x="628" y="1005"/>
                </a:lnTo>
                <a:lnTo>
                  <a:pt x="611" y="1014"/>
                </a:lnTo>
                <a:lnTo>
                  <a:pt x="597" y="1023"/>
                </a:lnTo>
                <a:lnTo>
                  <a:pt x="593" y="1031"/>
                </a:lnTo>
                <a:lnTo>
                  <a:pt x="589" y="1040"/>
                </a:lnTo>
                <a:lnTo>
                  <a:pt x="584" y="1049"/>
                </a:lnTo>
                <a:lnTo>
                  <a:pt x="575" y="1124"/>
                </a:lnTo>
                <a:lnTo>
                  <a:pt x="562" y="1155"/>
                </a:lnTo>
                <a:lnTo>
                  <a:pt x="500" y="1208"/>
                </a:lnTo>
                <a:lnTo>
                  <a:pt x="500" y="1208"/>
                </a:lnTo>
                <a:lnTo>
                  <a:pt x="487" y="1235"/>
                </a:lnTo>
                <a:lnTo>
                  <a:pt x="473" y="1253"/>
                </a:lnTo>
                <a:lnTo>
                  <a:pt x="460" y="1270"/>
                </a:lnTo>
                <a:lnTo>
                  <a:pt x="442" y="1279"/>
                </a:lnTo>
                <a:lnTo>
                  <a:pt x="425" y="1284"/>
                </a:lnTo>
                <a:lnTo>
                  <a:pt x="403" y="1288"/>
                </a:lnTo>
                <a:lnTo>
                  <a:pt x="345" y="1288"/>
                </a:lnTo>
                <a:lnTo>
                  <a:pt x="345" y="1288"/>
                </a:lnTo>
                <a:lnTo>
                  <a:pt x="314" y="1284"/>
                </a:lnTo>
                <a:lnTo>
                  <a:pt x="288" y="1270"/>
                </a:lnTo>
                <a:lnTo>
                  <a:pt x="270" y="1257"/>
                </a:lnTo>
                <a:lnTo>
                  <a:pt x="257" y="1239"/>
                </a:lnTo>
                <a:lnTo>
                  <a:pt x="243" y="1217"/>
                </a:lnTo>
                <a:lnTo>
                  <a:pt x="234" y="1204"/>
                </a:lnTo>
                <a:lnTo>
                  <a:pt x="230" y="1186"/>
                </a:lnTo>
                <a:lnTo>
                  <a:pt x="230" y="1186"/>
                </a:lnTo>
                <a:lnTo>
                  <a:pt x="226" y="1169"/>
                </a:lnTo>
                <a:lnTo>
                  <a:pt x="226" y="1142"/>
                </a:lnTo>
                <a:lnTo>
                  <a:pt x="230" y="1098"/>
                </a:lnTo>
                <a:lnTo>
                  <a:pt x="230" y="1098"/>
                </a:lnTo>
                <a:lnTo>
                  <a:pt x="234" y="1080"/>
                </a:lnTo>
                <a:lnTo>
                  <a:pt x="230" y="1067"/>
                </a:lnTo>
                <a:lnTo>
                  <a:pt x="221" y="1058"/>
                </a:lnTo>
                <a:lnTo>
                  <a:pt x="212" y="1049"/>
                </a:lnTo>
                <a:lnTo>
                  <a:pt x="195" y="1049"/>
                </a:lnTo>
                <a:lnTo>
                  <a:pt x="186" y="1049"/>
                </a:lnTo>
                <a:lnTo>
                  <a:pt x="186" y="1049"/>
                </a:lnTo>
                <a:lnTo>
                  <a:pt x="177" y="1045"/>
                </a:lnTo>
                <a:lnTo>
                  <a:pt x="137" y="1027"/>
                </a:lnTo>
                <a:lnTo>
                  <a:pt x="137" y="1027"/>
                </a:lnTo>
                <a:lnTo>
                  <a:pt x="115" y="1018"/>
                </a:lnTo>
                <a:lnTo>
                  <a:pt x="93" y="1014"/>
                </a:lnTo>
                <a:lnTo>
                  <a:pt x="66" y="1018"/>
                </a:lnTo>
                <a:lnTo>
                  <a:pt x="62" y="1018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5887833" y="3281363"/>
            <a:ext cx="1806575" cy="2073275"/>
          </a:xfrm>
          <a:custGeom>
            <a:avLst/>
            <a:gdLst>
              <a:gd name="T0" fmla="*/ 1125 w 1138"/>
              <a:gd name="T1" fmla="*/ 571 h 1306"/>
              <a:gd name="T2" fmla="*/ 1085 w 1138"/>
              <a:gd name="T3" fmla="*/ 354 h 1306"/>
              <a:gd name="T4" fmla="*/ 1102 w 1138"/>
              <a:gd name="T5" fmla="*/ 310 h 1306"/>
              <a:gd name="T6" fmla="*/ 1089 w 1138"/>
              <a:gd name="T7" fmla="*/ 248 h 1306"/>
              <a:gd name="T8" fmla="*/ 1071 w 1138"/>
              <a:gd name="T9" fmla="*/ 159 h 1306"/>
              <a:gd name="T10" fmla="*/ 1027 w 1138"/>
              <a:gd name="T11" fmla="*/ 155 h 1306"/>
              <a:gd name="T12" fmla="*/ 970 w 1138"/>
              <a:gd name="T13" fmla="*/ 208 h 1306"/>
              <a:gd name="T14" fmla="*/ 863 w 1138"/>
              <a:gd name="T15" fmla="*/ 217 h 1306"/>
              <a:gd name="T16" fmla="*/ 819 w 1138"/>
              <a:gd name="T17" fmla="*/ 168 h 1306"/>
              <a:gd name="T18" fmla="*/ 753 w 1138"/>
              <a:gd name="T19" fmla="*/ 124 h 1306"/>
              <a:gd name="T20" fmla="*/ 646 w 1138"/>
              <a:gd name="T21" fmla="*/ 217 h 1306"/>
              <a:gd name="T22" fmla="*/ 593 w 1138"/>
              <a:gd name="T23" fmla="*/ 265 h 1306"/>
              <a:gd name="T24" fmla="*/ 540 w 1138"/>
              <a:gd name="T25" fmla="*/ 270 h 1306"/>
              <a:gd name="T26" fmla="*/ 496 w 1138"/>
              <a:gd name="T27" fmla="*/ 212 h 1306"/>
              <a:gd name="T28" fmla="*/ 492 w 1138"/>
              <a:gd name="T29" fmla="*/ 163 h 1306"/>
              <a:gd name="T30" fmla="*/ 421 w 1138"/>
              <a:gd name="T31" fmla="*/ 106 h 1306"/>
              <a:gd name="T32" fmla="*/ 328 w 1138"/>
              <a:gd name="T33" fmla="*/ 70 h 1306"/>
              <a:gd name="T34" fmla="*/ 270 w 1138"/>
              <a:gd name="T35" fmla="*/ 9 h 1306"/>
              <a:gd name="T36" fmla="*/ 230 w 1138"/>
              <a:gd name="T37" fmla="*/ 4 h 1306"/>
              <a:gd name="T38" fmla="*/ 208 w 1138"/>
              <a:gd name="T39" fmla="*/ 66 h 1306"/>
              <a:gd name="T40" fmla="*/ 160 w 1138"/>
              <a:gd name="T41" fmla="*/ 84 h 1306"/>
              <a:gd name="T42" fmla="*/ 146 w 1138"/>
              <a:gd name="T43" fmla="*/ 159 h 1306"/>
              <a:gd name="T44" fmla="*/ 93 w 1138"/>
              <a:gd name="T45" fmla="*/ 221 h 1306"/>
              <a:gd name="T46" fmla="*/ 58 w 1138"/>
              <a:gd name="T47" fmla="*/ 225 h 1306"/>
              <a:gd name="T48" fmla="*/ 45 w 1138"/>
              <a:gd name="T49" fmla="*/ 270 h 1306"/>
              <a:gd name="T50" fmla="*/ 18 w 1138"/>
              <a:gd name="T51" fmla="*/ 314 h 1306"/>
              <a:gd name="T52" fmla="*/ 0 w 1138"/>
              <a:gd name="T53" fmla="*/ 389 h 1306"/>
              <a:gd name="T54" fmla="*/ 58 w 1138"/>
              <a:gd name="T55" fmla="*/ 495 h 1306"/>
              <a:gd name="T56" fmla="*/ 226 w 1138"/>
              <a:gd name="T57" fmla="*/ 606 h 1306"/>
              <a:gd name="T58" fmla="*/ 261 w 1138"/>
              <a:gd name="T59" fmla="*/ 673 h 1306"/>
              <a:gd name="T60" fmla="*/ 381 w 1138"/>
              <a:gd name="T61" fmla="*/ 832 h 1306"/>
              <a:gd name="T62" fmla="*/ 421 w 1138"/>
              <a:gd name="T63" fmla="*/ 1106 h 1306"/>
              <a:gd name="T64" fmla="*/ 443 w 1138"/>
              <a:gd name="T65" fmla="*/ 1186 h 1306"/>
              <a:gd name="T66" fmla="*/ 412 w 1138"/>
              <a:gd name="T67" fmla="*/ 1244 h 1306"/>
              <a:gd name="T68" fmla="*/ 434 w 1138"/>
              <a:gd name="T69" fmla="*/ 1301 h 1306"/>
              <a:gd name="T70" fmla="*/ 487 w 1138"/>
              <a:gd name="T71" fmla="*/ 1270 h 1306"/>
              <a:gd name="T72" fmla="*/ 540 w 1138"/>
              <a:gd name="T73" fmla="*/ 1235 h 1306"/>
              <a:gd name="T74" fmla="*/ 576 w 1138"/>
              <a:gd name="T75" fmla="*/ 1261 h 1306"/>
              <a:gd name="T76" fmla="*/ 602 w 1138"/>
              <a:gd name="T77" fmla="*/ 1257 h 1306"/>
              <a:gd name="T78" fmla="*/ 638 w 1138"/>
              <a:gd name="T79" fmla="*/ 1177 h 1306"/>
              <a:gd name="T80" fmla="*/ 646 w 1138"/>
              <a:gd name="T81" fmla="*/ 1044 h 1306"/>
              <a:gd name="T82" fmla="*/ 633 w 1138"/>
              <a:gd name="T83" fmla="*/ 974 h 1306"/>
              <a:gd name="T84" fmla="*/ 691 w 1138"/>
              <a:gd name="T85" fmla="*/ 929 h 1306"/>
              <a:gd name="T86" fmla="*/ 757 w 1138"/>
              <a:gd name="T87" fmla="*/ 916 h 1306"/>
              <a:gd name="T88" fmla="*/ 810 w 1138"/>
              <a:gd name="T89" fmla="*/ 858 h 1306"/>
              <a:gd name="T90" fmla="*/ 921 w 1138"/>
              <a:gd name="T91" fmla="*/ 708 h 1306"/>
              <a:gd name="T92" fmla="*/ 996 w 1138"/>
              <a:gd name="T93" fmla="*/ 690 h 1306"/>
              <a:gd name="T94" fmla="*/ 1138 w 1138"/>
              <a:gd name="T95" fmla="*/ 606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38" h="1306">
                <a:moveTo>
                  <a:pt x="1138" y="606"/>
                </a:moveTo>
                <a:lnTo>
                  <a:pt x="1138" y="606"/>
                </a:lnTo>
                <a:lnTo>
                  <a:pt x="1138" y="606"/>
                </a:lnTo>
                <a:lnTo>
                  <a:pt x="1125" y="571"/>
                </a:lnTo>
                <a:lnTo>
                  <a:pt x="1098" y="491"/>
                </a:lnTo>
                <a:lnTo>
                  <a:pt x="1089" y="442"/>
                </a:lnTo>
                <a:lnTo>
                  <a:pt x="1085" y="398"/>
                </a:lnTo>
                <a:lnTo>
                  <a:pt x="1085" y="354"/>
                </a:lnTo>
                <a:lnTo>
                  <a:pt x="1089" y="336"/>
                </a:lnTo>
                <a:lnTo>
                  <a:pt x="1098" y="318"/>
                </a:lnTo>
                <a:lnTo>
                  <a:pt x="1098" y="318"/>
                </a:lnTo>
                <a:lnTo>
                  <a:pt x="1102" y="310"/>
                </a:lnTo>
                <a:lnTo>
                  <a:pt x="1107" y="287"/>
                </a:lnTo>
                <a:lnTo>
                  <a:pt x="1107" y="274"/>
                </a:lnTo>
                <a:lnTo>
                  <a:pt x="1102" y="261"/>
                </a:lnTo>
                <a:lnTo>
                  <a:pt x="1089" y="248"/>
                </a:lnTo>
                <a:lnTo>
                  <a:pt x="1071" y="239"/>
                </a:lnTo>
                <a:lnTo>
                  <a:pt x="1071" y="159"/>
                </a:lnTo>
                <a:lnTo>
                  <a:pt x="1071" y="159"/>
                </a:lnTo>
                <a:lnTo>
                  <a:pt x="1071" y="159"/>
                </a:lnTo>
                <a:lnTo>
                  <a:pt x="1071" y="155"/>
                </a:lnTo>
                <a:lnTo>
                  <a:pt x="1067" y="155"/>
                </a:lnTo>
                <a:lnTo>
                  <a:pt x="1049" y="155"/>
                </a:lnTo>
                <a:lnTo>
                  <a:pt x="1027" y="155"/>
                </a:lnTo>
                <a:lnTo>
                  <a:pt x="1027" y="155"/>
                </a:lnTo>
                <a:lnTo>
                  <a:pt x="1014" y="172"/>
                </a:lnTo>
                <a:lnTo>
                  <a:pt x="1001" y="186"/>
                </a:lnTo>
                <a:lnTo>
                  <a:pt x="970" y="208"/>
                </a:lnTo>
                <a:lnTo>
                  <a:pt x="939" y="217"/>
                </a:lnTo>
                <a:lnTo>
                  <a:pt x="908" y="221"/>
                </a:lnTo>
                <a:lnTo>
                  <a:pt x="881" y="221"/>
                </a:lnTo>
                <a:lnTo>
                  <a:pt x="863" y="217"/>
                </a:lnTo>
                <a:lnTo>
                  <a:pt x="841" y="212"/>
                </a:lnTo>
                <a:lnTo>
                  <a:pt x="832" y="199"/>
                </a:lnTo>
                <a:lnTo>
                  <a:pt x="832" y="199"/>
                </a:lnTo>
                <a:lnTo>
                  <a:pt x="819" y="168"/>
                </a:lnTo>
                <a:lnTo>
                  <a:pt x="806" y="146"/>
                </a:lnTo>
                <a:lnTo>
                  <a:pt x="788" y="128"/>
                </a:lnTo>
                <a:lnTo>
                  <a:pt x="766" y="124"/>
                </a:lnTo>
                <a:lnTo>
                  <a:pt x="753" y="124"/>
                </a:lnTo>
                <a:lnTo>
                  <a:pt x="744" y="128"/>
                </a:lnTo>
                <a:lnTo>
                  <a:pt x="713" y="141"/>
                </a:lnTo>
                <a:lnTo>
                  <a:pt x="682" y="172"/>
                </a:lnTo>
                <a:lnTo>
                  <a:pt x="646" y="217"/>
                </a:lnTo>
                <a:lnTo>
                  <a:pt x="646" y="217"/>
                </a:lnTo>
                <a:lnTo>
                  <a:pt x="624" y="239"/>
                </a:lnTo>
                <a:lnTo>
                  <a:pt x="607" y="256"/>
                </a:lnTo>
                <a:lnTo>
                  <a:pt x="593" y="265"/>
                </a:lnTo>
                <a:lnTo>
                  <a:pt x="576" y="274"/>
                </a:lnTo>
                <a:lnTo>
                  <a:pt x="562" y="274"/>
                </a:lnTo>
                <a:lnTo>
                  <a:pt x="554" y="274"/>
                </a:lnTo>
                <a:lnTo>
                  <a:pt x="540" y="270"/>
                </a:lnTo>
                <a:lnTo>
                  <a:pt x="531" y="265"/>
                </a:lnTo>
                <a:lnTo>
                  <a:pt x="514" y="248"/>
                </a:lnTo>
                <a:lnTo>
                  <a:pt x="505" y="230"/>
                </a:lnTo>
                <a:lnTo>
                  <a:pt x="496" y="212"/>
                </a:lnTo>
                <a:lnTo>
                  <a:pt x="496" y="212"/>
                </a:lnTo>
                <a:lnTo>
                  <a:pt x="496" y="194"/>
                </a:lnTo>
                <a:lnTo>
                  <a:pt x="496" y="181"/>
                </a:lnTo>
                <a:lnTo>
                  <a:pt x="492" y="163"/>
                </a:lnTo>
                <a:lnTo>
                  <a:pt x="483" y="146"/>
                </a:lnTo>
                <a:lnTo>
                  <a:pt x="469" y="128"/>
                </a:lnTo>
                <a:lnTo>
                  <a:pt x="447" y="115"/>
                </a:lnTo>
                <a:lnTo>
                  <a:pt x="421" y="106"/>
                </a:lnTo>
                <a:lnTo>
                  <a:pt x="421" y="106"/>
                </a:lnTo>
                <a:lnTo>
                  <a:pt x="381" y="97"/>
                </a:lnTo>
                <a:lnTo>
                  <a:pt x="354" y="84"/>
                </a:lnTo>
                <a:lnTo>
                  <a:pt x="328" y="70"/>
                </a:lnTo>
                <a:lnTo>
                  <a:pt x="306" y="57"/>
                </a:lnTo>
                <a:lnTo>
                  <a:pt x="279" y="26"/>
                </a:lnTo>
                <a:lnTo>
                  <a:pt x="270" y="9"/>
                </a:lnTo>
                <a:lnTo>
                  <a:pt x="270" y="9"/>
                </a:lnTo>
                <a:lnTo>
                  <a:pt x="248" y="0"/>
                </a:lnTo>
                <a:lnTo>
                  <a:pt x="248" y="0"/>
                </a:lnTo>
                <a:lnTo>
                  <a:pt x="235" y="0"/>
                </a:lnTo>
                <a:lnTo>
                  <a:pt x="230" y="4"/>
                </a:lnTo>
                <a:lnTo>
                  <a:pt x="222" y="13"/>
                </a:lnTo>
                <a:lnTo>
                  <a:pt x="217" y="26"/>
                </a:lnTo>
                <a:lnTo>
                  <a:pt x="213" y="53"/>
                </a:lnTo>
                <a:lnTo>
                  <a:pt x="208" y="66"/>
                </a:lnTo>
                <a:lnTo>
                  <a:pt x="208" y="66"/>
                </a:lnTo>
                <a:lnTo>
                  <a:pt x="191" y="75"/>
                </a:lnTo>
                <a:lnTo>
                  <a:pt x="177" y="79"/>
                </a:lnTo>
                <a:lnTo>
                  <a:pt x="160" y="84"/>
                </a:lnTo>
                <a:lnTo>
                  <a:pt x="160" y="84"/>
                </a:lnTo>
                <a:lnTo>
                  <a:pt x="155" y="106"/>
                </a:lnTo>
                <a:lnTo>
                  <a:pt x="155" y="132"/>
                </a:lnTo>
                <a:lnTo>
                  <a:pt x="146" y="159"/>
                </a:lnTo>
                <a:lnTo>
                  <a:pt x="133" y="186"/>
                </a:lnTo>
                <a:lnTo>
                  <a:pt x="120" y="208"/>
                </a:lnTo>
                <a:lnTo>
                  <a:pt x="106" y="217"/>
                </a:lnTo>
                <a:lnTo>
                  <a:pt x="93" y="221"/>
                </a:lnTo>
                <a:lnTo>
                  <a:pt x="80" y="221"/>
                </a:lnTo>
                <a:lnTo>
                  <a:pt x="62" y="221"/>
                </a:lnTo>
                <a:lnTo>
                  <a:pt x="62" y="221"/>
                </a:lnTo>
                <a:lnTo>
                  <a:pt x="58" y="225"/>
                </a:lnTo>
                <a:lnTo>
                  <a:pt x="45" y="234"/>
                </a:lnTo>
                <a:lnTo>
                  <a:pt x="40" y="243"/>
                </a:lnTo>
                <a:lnTo>
                  <a:pt x="40" y="256"/>
                </a:lnTo>
                <a:lnTo>
                  <a:pt x="45" y="270"/>
                </a:lnTo>
                <a:lnTo>
                  <a:pt x="53" y="287"/>
                </a:lnTo>
                <a:lnTo>
                  <a:pt x="53" y="287"/>
                </a:lnTo>
                <a:lnTo>
                  <a:pt x="31" y="301"/>
                </a:lnTo>
                <a:lnTo>
                  <a:pt x="18" y="314"/>
                </a:lnTo>
                <a:lnTo>
                  <a:pt x="5" y="336"/>
                </a:lnTo>
                <a:lnTo>
                  <a:pt x="0" y="354"/>
                </a:lnTo>
                <a:lnTo>
                  <a:pt x="0" y="367"/>
                </a:lnTo>
                <a:lnTo>
                  <a:pt x="0" y="389"/>
                </a:lnTo>
                <a:lnTo>
                  <a:pt x="9" y="411"/>
                </a:lnTo>
                <a:lnTo>
                  <a:pt x="18" y="438"/>
                </a:lnTo>
                <a:lnTo>
                  <a:pt x="36" y="464"/>
                </a:lnTo>
                <a:lnTo>
                  <a:pt x="58" y="495"/>
                </a:lnTo>
                <a:lnTo>
                  <a:pt x="84" y="531"/>
                </a:lnTo>
                <a:lnTo>
                  <a:pt x="173" y="531"/>
                </a:lnTo>
                <a:lnTo>
                  <a:pt x="173" y="606"/>
                </a:lnTo>
                <a:lnTo>
                  <a:pt x="226" y="606"/>
                </a:lnTo>
                <a:lnTo>
                  <a:pt x="226" y="606"/>
                </a:lnTo>
                <a:lnTo>
                  <a:pt x="230" y="619"/>
                </a:lnTo>
                <a:lnTo>
                  <a:pt x="248" y="655"/>
                </a:lnTo>
                <a:lnTo>
                  <a:pt x="261" y="673"/>
                </a:lnTo>
                <a:lnTo>
                  <a:pt x="275" y="690"/>
                </a:lnTo>
                <a:lnTo>
                  <a:pt x="292" y="704"/>
                </a:lnTo>
                <a:lnTo>
                  <a:pt x="315" y="708"/>
                </a:lnTo>
                <a:lnTo>
                  <a:pt x="381" y="832"/>
                </a:lnTo>
                <a:lnTo>
                  <a:pt x="381" y="912"/>
                </a:lnTo>
                <a:lnTo>
                  <a:pt x="425" y="1013"/>
                </a:lnTo>
                <a:lnTo>
                  <a:pt x="421" y="1106"/>
                </a:lnTo>
                <a:lnTo>
                  <a:pt x="421" y="1106"/>
                </a:lnTo>
                <a:lnTo>
                  <a:pt x="430" y="1115"/>
                </a:lnTo>
                <a:lnTo>
                  <a:pt x="443" y="1151"/>
                </a:lnTo>
                <a:lnTo>
                  <a:pt x="443" y="1168"/>
                </a:lnTo>
                <a:lnTo>
                  <a:pt x="443" y="1186"/>
                </a:lnTo>
                <a:lnTo>
                  <a:pt x="434" y="1208"/>
                </a:lnTo>
                <a:lnTo>
                  <a:pt x="412" y="1221"/>
                </a:lnTo>
                <a:lnTo>
                  <a:pt x="412" y="1221"/>
                </a:lnTo>
                <a:lnTo>
                  <a:pt x="412" y="1244"/>
                </a:lnTo>
                <a:lnTo>
                  <a:pt x="416" y="1261"/>
                </a:lnTo>
                <a:lnTo>
                  <a:pt x="421" y="1283"/>
                </a:lnTo>
                <a:lnTo>
                  <a:pt x="425" y="1297"/>
                </a:lnTo>
                <a:lnTo>
                  <a:pt x="434" y="1301"/>
                </a:lnTo>
                <a:lnTo>
                  <a:pt x="438" y="1306"/>
                </a:lnTo>
                <a:lnTo>
                  <a:pt x="447" y="1301"/>
                </a:lnTo>
                <a:lnTo>
                  <a:pt x="461" y="1297"/>
                </a:lnTo>
                <a:lnTo>
                  <a:pt x="487" y="1270"/>
                </a:lnTo>
                <a:lnTo>
                  <a:pt x="487" y="1270"/>
                </a:lnTo>
                <a:lnTo>
                  <a:pt x="509" y="1248"/>
                </a:lnTo>
                <a:lnTo>
                  <a:pt x="527" y="1239"/>
                </a:lnTo>
                <a:lnTo>
                  <a:pt x="540" y="1235"/>
                </a:lnTo>
                <a:lnTo>
                  <a:pt x="554" y="1239"/>
                </a:lnTo>
                <a:lnTo>
                  <a:pt x="562" y="1248"/>
                </a:lnTo>
                <a:lnTo>
                  <a:pt x="571" y="1252"/>
                </a:lnTo>
                <a:lnTo>
                  <a:pt x="576" y="1261"/>
                </a:lnTo>
                <a:lnTo>
                  <a:pt x="576" y="1261"/>
                </a:lnTo>
                <a:lnTo>
                  <a:pt x="585" y="1261"/>
                </a:lnTo>
                <a:lnTo>
                  <a:pt x="593" y="1261"/>
                </a:lnTo>
                <a:lnTo>
                  <a:pt x="602" y="1257"/>
                </a:lnTo>
                <a:lnTo>
                  <a:pt x="602" y="1257"/>
                </a:lnTo>
                <a:lnTo>
                  <a:pt x="602" y="1257"/>
                </a:lnTo>
                <a:lnTo>
                  <a:pt x="616" y="1235"/>
                </a:lnTo>
                <a:lnTo>
                  <a:pt x="638" y="1177"/>
                </a:lnTo>
                <a:lnTo>
                  <a:pt x="646" y="1142"/>
                </a:lnTo>
                <a:lnTo>
                  <a:pt x="655" y="1102"/>
                </a:lnTo>
                <a:lnTo>
                  <a:pt x="651" y="1067"/>
                </a:lnTo>
                <a:lnTo>
                  <a:pt x="646" y="1044"/>
                </a:lnTo>
                <a:lnTo>
                  <a:pt x="642" y="1031"/>
                </a:lnTo>
                <a:lnTo>
                  <a:pt x="642" y="1031"/>
                </a:lnTo>
                <a:lnTo>
                  <a:pt x="633" y="1000"/>
                </a:lnTo>
                <a:lnTo>
                  <a:pt x="633" y="974"/>
                </a:lnTo>
                <a:lnTo>
                  <a:pt x="642" y="956"/>
                </a:lnTo>
                <a:lnTo>
                  <a:pt x="655" y="943"/>
                </a:lnTo>
                <a:lnTo>
                  <a:pt x="673" y="934"/>
                </a:lnTo>
                <a:lnTo>
                  <a:pt x="691" y="929"/>
                </a:lnTo>
                <a:lnTo>
                  <a:pt x="717" y="929"/>
                </a:lnTo>
                <a:lnTo>
                  <a:pt x="717" y="929"/>
                </a:lnTo>
                <a:lnTo>
                  <a:pt x="735" y="925"/>
                </a:lnTo>
                <a:lnTo>
                  <a:pt x="757" y="916"/>
                </a:lnTo>
                <a:lnTo>
                  <a:pt x="784" y="898"/>
                </a:lnTo>
                <a:lnTo>
                  <a:pt x="797" y="881"/>
                </a:lnTo>
                <a:lnTo>
                  <a:pt x="810" y="858"/>
                </a:lnTo>
                <a:lnTo>
                  <a:pt x="810" y="858"/>
                </a:lnTo>
                <a:lnTo>
                  <a:pt x="868" y="765"/>
                </a:lnTo>
                <a:lnTo>
                  <a:pt x="899" y="717"/>
                </a:lnTo>
                <a:lnTo>
                  <a:pt x="899" y="717"/>
                </a:lnTo>
                <a:lnTo>
                  <a:pt x="921" y="708"/>
                </a:lnTo>
                <a:lnTo>
                  <a:pt x="943" y="699"/>
                </a:lnTo>
                <a:lnTo>
                  <a:pt x="978" y="699"/>
                </a:lnTo>
                <a:lnTo>
                  <a:pt x="978" y="699"/>
                </a:lnTo>
                <a:lnTo>
                  <a:pt x="996" y="690"/>
                </a:lnTo>
                <a:lnTo>
                  <a:pt x="1049" y="673"/>
                </a:lnTo>
                <a:lnTo>
                  <a:pt x="1102" y="642"/>
                </a:lnTo>
                <a:lnTo>
                  <a:pt x="1125" y="624"/>
                </a:lnTo>
                <a:lnTo>
                  <a:pt x="1138" y="606"/>
                </a:lnTo>
                <a:lnTo>
                  <a:pt x="1138" y="606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9837533" y="1628775"/>
            <a:ext cx="1728788" cy="598488"/>
          </a:xfrm>
          <a:custGeom>
            <a:avLst/>
            <a:gdLst>
              <a:gd name="T0" fmla="*/ 1089 w 1089"/>
              <a:gd name="T1" fmla="*/ 363 h 377"/>
              <a:gd name="T2" fmla="*/ 1089 w 1089"/>
              <a:gd name="T3" fmla="*/ 363 h 377"/>
              <a:gd name="T4" fmla="*/ 1075 w 1089"/>
              <a:gd name="T5" fmla="*/ 368 h 377"/>
              <a:gd name="T6" fmla="*/ 1036 w 1089"/>
              <a:gd name="T7" fmla="*/ 377 h 377"/>
              <a:gd name="T8" fmla="*/ 1009 w 1089"/>
              <a:gd name="T9" fmla="*/ 377 h 377"/>
              <a:gd name="T10" fmla="*/ 978 w 1089"/>
              <a:gd name="T11" fmla="*/ 372 h 377"/>
              <a:gd name="T12" fmla="*/ 951 w 1089"/>
              <a:gd name="T13" fmla="*/ 368 h 377"/>
              <a:gd name="T14" fmla="*/ 920 w 1089"/>
              <a:gd name="T15" fmla="*/ 355 h 377"/>
              <a:gd name="T16" fmla="*/ 920 w 1089"/>
              <a:gd name="T17" fmla="*/ 355 h 377"/>
              <a:gd name="T18" fmla="*/ 898 w 1089"/>
              <a:gd name="T19" fmla="*/ 350 h 377"/>
              <a:gd name="T20" fmla="*/ 872 w 1089"/>
              <a:gd name="T21" fmla="*/ 346 h 377"/>
              <a:gd name="T22" fmla="*/ 850 w 1089"/>
              <a:gd name="T23" fmla="*/ 346 h 377"/>
              <a:gd name="T24" fmla="*/ 850 w 1089"/>
              <a:gd name="T25" fmla="*/ 346 h 377"/>
              <a:gd name="T26" fmla="*/ 836 w 1089"/>
              <a:gd name="T27" fmla="*/ 346 h 377"/>
              <a:gd name="T28" fmla="*/ 828 w 1089"/>
              <a:gd name="T29" fmla="*/ 341 h 377"/>
              <a:gd name="T30" fmla="*/ 810 w 1089"/>
              <a:gd name="T31" fmla="*/ 332 h 377"/>
              <a:gd name="T32" fmla="*/ 792 w 1089"/>
              <a:gd name="T33" fmla="*/ 315 h 377"/>
              <a:gd name="T34" fmla="*/ 792 w 1089"/>
              <a:gd name="T35" fmla="*/ 315 h 377"/>
              <a:gd name="T36" fmla="*/ 704 w 1089"/>
              <a:gd name="T37" fmla="*/ 315 h 377"/>
              <a:gd name="T38" fmla="*/ 704 w 1089"/>
              <a:gd name="T39" fmla="*/ 315 h 377"/>
              <a:gd name="T40" fmla="*/ 695 w 1089"/>
              <a:gd name="T41" fmla="*/ 306 h 377"/>
              <a:gd name="T42" fmla="*/ 673 w 1089"/>
              <a:gd name="T43" fmla="*/ 288 h 377"/>
              <a:gd name="T44" fmla="*/ 646 w 1089"/>
              <a:gd name="T45" fmla="*/ 270 h 377"/>
              <a:gd name="T46" fmla="*/ 611 w 1089"/>
              <a:gd name="T47" fmla="*/ 253 h 377"/>
              <a:gd name="T48" fmla="*/ 611 w 1089"/>
              <a:gd name="T49" fmla="*/ 253 h 377"/>
              <a:gd name="T50" fmla="*/ 566 w 1089"/>
              <a:gd name="T51" fmla="*/ 195 h 377"/>
              <a:gd name="T52" fmla="*/ 527 w 1089"/>
              <a:gd name="T53" fmla="*/ 138 h 377"/>
              <a:gd name="T54" fmla="*/ 491 w 1089"/>
              <a:gd name="T55" fmla="*/ 76 h 377"/>
              <a:gd name="T56" fmla="*/ 491 w 1089"/>
              <a:gd name="T57" fmla="*/ 76 h 377"/>
              <a:gd name="T58" fmla="*/ 465 w 1089"/>
              <a:gd name="T59" fmla="*/ 58 h 377"/>
              <a:gd name="T60" fmla="*/ 434 w 1089"/>
              <a:gd name="T61" fmla="*/ 36 h 377"/>
              <a:gd name="T62" fmla="*/ 394 w 1089"/>
              <a:gd name="T63" fmla="*/ 18 h 377"/>
              <a:gd name="T64" fmla="*/ 350 w 1089"/>
              <a:gd name="T65" fmla="*/ 5 h 377"/>
              <a:gd name="T66" fmla="*/ 327 w 1089"/>
              <a:gd name="T67" fmla="*/ 0 h 377"/>
              <a:gd name="T68" fmla="*/ 305 w 1089"/>
              <a:gd name="T69" fmla="*/ 0 h 377"/>
              <a:gd name="T70" fmla="*/ 283 w 1089"/>
              <a:gd name="T71" fmla="*/ 0 h 377"/>
              <a:gd name="T72" fmla="*/ 261 w 1089"/>
              <a:gd name="T73" fmla="*/ 5 h 377"/>
              <a:gd name="T74" fmla="*/ 239 w 1089"/>
              <a:gd name="T75" fmla="*/ 18 h 377"/>
              <a:gd name="T76" fmla="*/ 217 w 1089"/>
              <a:gd name="T77" fmla="*/ 31 h 377"/>
              <a:gd name="T78" fmla="*/ 0 w 1089"/>
              <a:gd name="T79" fmla="*/ 186 h 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89" h="377">
                <a:moveTo>
                  <a:pt x="1089" y="363"/>
                </a:moveTo>
                <a:lnTo>
                  <a:pt x="1089" y="363"/>
                </a:lnTo>
                <a:lnTo>
                  <a:pt x="1075" y="368"/>
                </a:lnTo>
                <a:lnTo>
                  <a:pt x="1036" y="377"/>
                </a:lnTo>
                <a:lnTo>
                  <a:pt x="1009" y="377"/>
                </a:lnTo>
                <a:lnTo>
                  <a:pt x="978" y="372"/>
                </a:lnTo>
                <a:lnTo>
                  <a:pt x="951" y="368"/>
                </a:lnTo>
                <a:lnTo>
                  <a:pt x="920" y="355"/>
                </a:lnTo>
                <a:lnTo>
                  <a:pt x="920" y="355"/>
                </a:lnTo>
                <a:lnTo>
                  <a:pt x="898" y="350"/>
                </a:lnTo>
                <a:lnTo>
                  <a:pt x="872" y="346"/>
                </a:lnTo>
                <a:lnTo>
                  <a:pt x="850" y="346"/>
                </a:lnTo>
                <a:lnTo>
                  <a:pt x="850" y="346"/>
                </a:lnTo>
                <a:lnTo>
                  <a:pt x="836" y="346"/>
                </a:lnTo>
                <a:lnTo>
                  <a:pt x="828" y="341"/>
                </a:lnTo>
                <a:lnTo>
                  <a:pt x="810" y="332"/>
                </a:lnTo>
                <a:lnTo>
                  <a:pt x="792" y="315"/>
                </a:lnTo>
                <a:lnTo>
                  <a:pt x="792" y="315"/>
                </a:lnTo>
                <a:lnTo>
                  <a:pt x="704" y="315"/>
                </a:lnTo>
                <a:lnTo>
                  <a:pt x="704" y="315"/>
                </a:lnTo>
                <a:lnTo>
                  <a:pt x="695" y="306"/>
                </a:lnTo>
                <a:lnTo>
                  <a:pt x="673" y="288"/>
                </a:lnTo>
                <a:lnTo>
                  <a:pt x="646" y="270"/>
                </a:lnTo>
                <a:lnTo>
                  <a:pt x="611" y="253"/>
                </a:lnTo>
                <a:lnTo>
                  <a:pt x="611" y="253"/>
                </a:lnTo>
                <a:lnTo>
                  <a:pt x="566" y="195"/>
                </a:lnTo>
                <a:lnTo>
                  <a:pt x="527" y="138"/>
                </a:lnTo>
                <a:lnTo>
                  <a:pt x="491" y="76"/>
                </a:lnTo>
                <a:lnTo>
                  <a:pt x="491" y="76"/>
                </a:lnTo>
                <a:lnTo>
                  <a:pt x="465" y="58"/>
                </a:lnTo>
                <a:lnTo>
                  <a:pt x="434" y="36"/>
                </a:lnTo>
                <a:lnTo>
                  <a:pt x="394" y="18"/>
                </a:lnTo>
                <a:lnTo>
                  <a:pt x="350" y="5"/>
                </a:lnTo>
                <a:lnTo>
                  <a:pt x="327" y="0"/>
                </a:lnTo>
                <a:lnTo>
                  <a:pt x="305" y="0"/>
                </a:lnTo>
                <a:lnTo>
                  <a:pt x="283" y="0"/>
                </a:lnTo>
                <a:lnTo>
                  <a:pt x="261" y="5"/>
                </a:lnTo>
                <a:lnTo>
                  <a:pt x="239" y="18"/>
                </a:lnTo>
                <a:lnTo>
                  <a:pt x="217" y="31"/>
                </a:lnTo>
                <a:lnTo>
                  <a:pt x="0" y="186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8615158" y="1909763"/>
            <a:ext cx="1763713" cy="1462088"/>
          </a:xfrm>
          <a:custGeom>
            <a:avLst/>
            <a:gdLst>
              <a:gd name="T0" fmla="*/ 0 w 1111"/>
              <a:gd name="T1" fmla="*/ 567 h 921"/>
              <a:gd name="T2" fmla="*/ 17 w 1111"/>
              <a:gd name="T3" fmla="*/ 642 h 921"/>
              <a:gd name="T4" fmla="*/ 66 w 1111"/>
              <a:gd name="T5" fmla="*/ 691 h 921"/>
              <a:gd name="T6" fmla="*/ 115 w 1111"/>
              <a:gd name="T7" fmla="*/ 695 h 921"/>
              <a:gd name="T8" fmla="*/ 186 w 1111"/>
              <a:gd name="T9" fmla="*/ 687 h 921"/>
              <a:gd name="T10" fmla="*/ 221 w 1111"/>
              <a:gd name="T11" fmla="*/ 687 h 921"/>
              <a:gd name="T12" fmla="*/ 234 w 1111"/>
              <a:gd name="T13" fmla="*/ 749 h 921"/>
              <a:gd name="T14" fmla="*/ 248 w 1111"/>
              <a:gd name="T15" fmla="*/ 771 h 921"/>
              <a:gd name="T16" fmla="*/ 305 w 1111"/>
              <a:gd name="T17" fmla="*/ 757 h 921"/>
              <a:gd name="T18" fmla="*/ 358 w 1111"/>
              <a:gd name="T19" fmla="*/ 731 h 921"/>
              <a:gd name="T20" fmla="*/ 416 w 1111"/>
              <a:gd name="T21" fmla="*/ 722 h 921"/>
              <a:gd name="T22" fmla="*/ 469 w 1111"/>
              <a:gd name="T23" fmla="*/ 753 h 921"/>
              <a:gd name="T24" fmla="*/ 509 w 1111"/>
              <a:gd name="T25" fmla="*/ 811 h 921"/>
              <a:gd name="T26" fmla="*/ 562 w 1111"/>
              <a:gd name="T27" fmla="*/ 837 h 921"/>
              <a:gd name="T28" fmla="*/ 633 w 1111"/>
              <a:gd name="T29" fmla="*/ 842 h 921"/>
              <a:gd name="T30" fmla="*/ 717 w 1111"/>
              <a:gd name="T31" fmla="*/ 855 h 921"/>
              <a:gd name="T32" fmla="*/ 743 w 1111"/>
              <a:gd name="T33" fmla="*/ 890 h 921"/>
              <a:gd name="T34" fmla="*/ 814 w 1111"/>
              <a:gd name="T35" fmla="*/ 903 h 921"/>
              <a:gd name="T36" fmla="*/ 832 w 1111"/>
              <a:gd name="T37" fmla="*/ 873 h 921"/>
              <a:gd name="T38" fmla="*/ 885 w 1111"/>
              <a:gd name="T39" fmla="*/ 855 h 921"/>
              <a:gd name="T40" fmla="*/ 991 w 1111"/>
              <a:gd name="T41" fmla="*/ 824 h 921"/>
              <a:gd name="T42" fmla="*/ 1062 w 1111"/>
              <a:gd name="T43" fmla="*/ 793 h 921"/>
              <a:gd name="T44" fmla="*/ 1093 w 1111"/>
              <a:gd name="T45" fmla="*/ 757 h 921"/>
              <a:gd name="T46" fmla="*/ 1111 w 1111"/>
              <a:gd name="T47" fmla="*/ 673 h 921"/>
              <a:gd name="T48" fmla="*/ 1097 w 1111"/>
              <a:gd name="T49" fmla="*/ 616 h 921"/>
              <a:gd name="T50" fmla="*/ 1035 w 1111"/>
              <a:gd name="T51" fmla="*/ 571 h 921"/>
              <a:gd name="T52" fmla="*/ 1000 w 1111"/>
              <a:gd name="T53" fmla="*/ 563 h 921"/>
              <a:gd name="T54" fmla="*/ 973 w 1111"/>
              <a:gd name="T55" fmla="*/ 510 h 921"/>
              <a:gd name="T56" fmla="*/ 947 w 1111"/>
              <a:gd name="T57" fmla="*/ 496 h 921"/>
              <a:gd name="T58" fmla="*/ 903 w 1111"/>
              <a:gd name="T59" fmla="*/ 452 h 921"/>
              <a:gd name="T60" fmla="*/ 911 w 1111"/>
              <a:gd name="T61" fmla="*/ 386 h 921"/>
              <a:gd name="T62" fmla="*/ 947 w 1111"/>
              <a:gd name="T63" fmla="*/ 332 h 921"/>
              <a:gd name="T64" fmla="*/ 951 w 1111"/>
              <a:gd name="T65" fmla="*/ 293 h 921"/>
              <a:gd name="T66" fmla="*/ 885 w 1111"/>
              <a:gd name="T67" fmla="*/ 239 h 921"/>
              <a:gd name="T68" fmla="*/ 872 w 1111"/>
              <a:gd name="T69" fmla="*/ 217 h 921"/>
              <a:gd name="T70" fmla="*/ 867 w 1111"/>
              <a:gd name="T71" fmla="*/ 133 h 921"/>
              <a:gd name="T72" fmla="*/ 836 w 1111"/>
              <a:gd name="T73" fmla="*/ 89 h 921"/>
              <a:gd name="T74" fmla="*/ 752 w 1111"/>
              <a:gd name="T75" fmla="*/ 27 h 921"/>
              <a:gd name="T76" fmla="*/ 681 w 1111"/>
              <a:gd name="T77" fmla="*/ 40 h 921"/>
              <a:gd name="T78" fmla="*/ 624 w 1111"/>
              <a:gd name="T79" fmla="*/ 36 h 921"/>
              <a:gd name="T80" fmla="*/ 606 w 1111"/>
              <a:gd name="T81" fmla="*/ 5 h 921"/>
              <a:gd name="T82" fmla="*/ 588 w 1111"/>
              <a:gd name="T83" fmla="*/ 5 h 921"/>
              <a:gd name="T84" fmla="*/ 566 w 1111"/>
              <a:gd name="T85" fmla="*/ 14 h 921"/>
              <a:gd name="T86" fmla="*/ 531 w 1111"/>
              <a:gd name="T87" fmla="*/ 14 h 921"/>
              <a:gd name="T88" fmla="*/ 371 w 1111"/>
              <a:gd name="T89" fmla="*/ 5 h 921"/>
              <a:gd name="T90" fmla="*/ 287 w 1111"/>
              <a:gd name="T91" fmla="*/ 31 h 921"/>
              <a:gd name="T92" fmla="*/ 256 w 1111"/>
              <a:gd name="T93" fmla="*/ 89 h 921"/>
              <a:gd name="T94" fmla="*/ 261 w 1111"/>
              <a:gd name="T95" fmla="*/ 151 h 921"/>
              <a:gd name="T96" fmla="*/ 261 w 1111"/>
              <a:gd name="T97" fmla="*/ 226 h 921"/>
              <a:gd name="T98" fmla="*/ 239 w 1111"/>
              <a:gd name="T99" fmla="*/ 262 h 921"/>
              <a:gd name="T100" fmla="*/ 137 w 1111"/>
              <a:gd name="T101" fmla="*/ 301 h 921"/>
              <a:gd name="T102" fmla="*/ 53 w 1111"/>
              <a:gd name="T103" fmla="*/ 363 h 921"/>
              <a:gd name="T104" fmla="*/ 0 w 1111"/>
              <a:gd name="T105" fmla="*/ 377 h 921"/>
              <a:gd name="T106" fmla="*/ 13 w 1111"/>
              <a:gd name="T107" fmla="*/ 456 h 921"/>
              <a:gd name="T108" fmla="*/ 26 w 1111"/>
              <a:gd name="T109" fmla="*/ 496 h 921"/>
              <a:gd name="T110" fmla="*/ 9 w 1111"/>
              <a:gd name="T111" fmla="*/ 541 h 9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11" h="921">
                <a:moveTo>
                  <a:pt x="9" y="541"/>
                </a:moveTo>
                <a:lnTo>
                  <a:pt x="9" y="541"/>
                </a:lnTo>
                <a:lnTo>
                  <a:pt x="0" y="567"/>
                </a:lnTo>
                <a:lnTo>
                  <a:pt x="0" y="594"/>
                </a:lnTo>
                <a:lnTo>
                  <a:pt x="9" y="620"/>
                </a:lnTo>
                <a:lnTo>
                  <a:pt x="17" y="642"/>
                </a:lnTo>
                <a:lnTo>
                  <a:pt x="31" y="660"/>
                </a:lnTo>
                <a:lnTo>
                  <a:pt x="48" y="678"/>
                </a:lnTo>
                <a:lnTo>
                  <a:pt x="66" y="691"/>
                </a:lnTo>
                <a:lnTo>
                  <a:pt x="66" y="691"/>
                </a:lnTo>
                <a:lnTo>
                  <a:pt x="84" y="695"/>
                </a:lnTo>
                <a:lnTo>
                  <a:pt x="115" y="695"/>
                </a:lnTo>
                <a:lnTo>
                  <a:pt x="150" y="691"/>
                </a:lnTo>
                <a:lnTo>
                  <a:pt x="186" y="687"/>
                </a:lnTo>
                <a:lnTo>
                  <a:pt x="186" y="687"/>
                </a:lnTo>
                <a:lnTo>
                  <a:pt x="199" y="682"/>
                </a:lnTo>
                <a:lnTo>
                  <a:pt x="212" y="682"/>
                </a:lnTo>
                <a:lnTo>
                  <a:pt x="221" y="687"/>
                </a:lnTo>
                <a:lnTo>
                  <a:pt x="225" y="691"/>
                </a:lnTo>
                <a:lnTo>
                  <a:pt x="234" y="713"/>
                </a:lnTo>
                <a:lnTo>
                  <a:pt x="234" y="749"/>
                </a:lnTo>
                <a:lnTo>
                  <a:pt x="234" y="749"/>
                </a:lnTo>
                <a:lnTo>
                  <a:pt x="239" y="762"/>
                </a:lnTo>
                <a:lnTo>
                  <a:pt x="248" y="771"/>
                </a:lnTo>
                <a:lnTo>
                  <a:pt x="261" y="771"/>
                </a:lnTo>
                <a:lnTo>
                  <a:pt x="274" y="771"/>
                </a:lnTo>
                <a:lnTo>
                  <a:pt x="305" y="757"/>
                </a:lnTo>
                <a:lnTo>
                  <a:pt x="332" y="744"/>
                </a:lnTo>
                <a:lnTo>
                  <a:pt x="332" y="744"/>
                </a:lnTo>
                <a:lnTo>
                  <a:pt x="358" y="731"/>
                </a:lnTo>
                <a:lnTo>
                  <a:pt x="376" y="726"/>
                </a:lnTo>
                <a:lnTo>
                  <a:pt x="398" y="722"/>
                </a:lnTo>
                <a:lnTo>
                  <a:pt x="416" y="722"/>
                </a:lnTo>
                <a:lnTo>
                  <a:pt x="433" y="726"/>
                </a:lnTo>
                <a:lnTo>
                  <a:pt x="456" y="735"/>
                </a:lnTo>
                <a:lnTo>
                  <a:pt x="469" y="753"/>
                </a:lnTo>
                <a:lnTo>
                  <a:pt x="469" y="753"/>
                </a:lnTo>
                <a:lnTo>
                  <a:pt x="495" y="793"/>
                </a:lnTo>
                <a:lnTo>
                  <a:pt x="509" y="811"/>
                </a:lnTo>
                <a:lnTo>
                  <a:pt x="522" y="824"/>
                </a:lnTo>
                <a:lnTo>
                  <a:pt x="540" y="833"/>
                </a:lnTo>
                <a:lnTo>
                  <a:pt x="562" y="837"/>
                </a:lnTo>
                <a:lnTo>
                  <a:pt x="593" y="842"/>
                </a:lnTo>
                <a:lnTo>
                  <a:pt x="633" y="842"/>
                </a:lnTo>
                <a:lnTo>
                  <a:pt x="633" y="842"/>
                </a:lnTo>
                <a:lnTo>
                  <a:pt x="668" y="842"/>
                </a:lnTo>
                <a:lnTo>
                  <a:pt x="695" y="846"/>
                </a:lnTo>
                <a:lnTo>
                  <a:pt x="717" y="855"/>
                </a:lnTo>
                <a:lnTo>
                  <a:pt x="730" y="864"/>
                </a:lnTo>
                <a:lnTo>
                  <a:pt x="739" y="877"/>
                </a:lnTo>
                <a:lnTo>
                  <a:pt x="743" y="890"/>
                </a:lnTo>
                <a:lnTo>
                  <a:pt x="743" y="921"/>
                </a:lnTo>
                <a:lnTo>
                  <a:pt x="743" y="921"/>
                </a:lnTo>
                <a:lnTo>
                  <a:pt x="814" y="903"/>
                </a:lnTo>
                <a:lnTo>
                  <a:pt x="814" y="903"/>
                </a:lnTo>
                <a:lnTo>
                  <a:pt x="819" y="886"/>
                </a:lnTo>
                <a:lnTo>
                  <a:pt x="832" y="873"/>
                </a:lnTo>
                <a:lnTo>
                  <a:pt x="849" y="855"/>
                </a:lnTo>
                <a:lnTo>
                  <a:pt x="849" y="855"/>
                </a:lnTo>
                <a:lnTo>
                  <a:pt x="885" y="855"/>
                </a:lnTo>
                <a:lnTo>
                  <a:pt x="925" y="846"/>
                </a:lnTo>
                <a:lnTo>
                  <a:pt x="960" y="837"/>
                </a:lnTo>
                <a:lnTo>
                  <a:pt x="991" y="824"/>
                </a:lnTo>
                <a:lnTo>
                  <a:pt x="1044" y="802"/>
                </a:lnTo>
                <a:lnTo>
                  <a:pt x="1062" y="793"/>
                </a:lnTo>
                <a:lnTo>
                  <a:pt x="1062" y="793"/>
                </a:lnTo>
                <a:lnTo>
                  <a:pt x="1062" y="793"/>
                </a:lnTo>
                <a:lnTo>
                  <a:pt x="1080" y="780"/>
                </a:lnTo>
                <a:lnTo>
                  <a:pt x="1093" y="757"/>
                </a:lnTo>
                <a:lnTo>
                  <a:pt x="1102" y="722"/>
                </a:lnTo>
                <a:lnTo>
                  <a:pt x="1111" y="673"/>
                </a:lnTo>
                <a:lnTo>
                  <a:pt x="1111" y="673"/>
                </a:lnTo>
                <a:lnTo>
                  <a:pt x="1111" y="656"/>
                </a:lnTo>
                <a:lnTo>
                  <a:pt x="1111" y="642"/>
                </a:lnTo>
                <a:lnTo>
                  <a:pt x="1097" y="616"/>
                </a:lnTo>
                <a:lnTo>
                  <a:pt x="1080" y="598"/>
                </a:lnTo>
                <a:lnTo>
                  <a:pt x="1058" y="585"/>
                </a:lnTo>
                <a:lnTo>
                  <a:pt x="1035" y="571"/>
                </a:lnTo>
                <a:lnTo>
                  <a:pt x="1018" y="567"/>
                </a:lnTo>
                <a:lnTo>
                  <a:pt x="1000" y="563"/>
                </a:lnTo>
                <a:lnTo>
                  <a:pt x="1000" y="563"/>
                </a:lnTo>
                <a:lnTo>
                  <a:pt x="996" y="536"/>
                </a:lnTo>
                <a:lnTo>
                  <a:pt x="982" y="518"/>
                </a:lnTo>
                <a:lnTo>
                  <a:pt x="973" y="510"/>
                </a:lnTo>
                <a:lnTo>
                  <a:pt x="969" y="505"/>
                </a:lnTo>
                <a:lnTo>
                  <a:pt x="969" y="505"/>
                </a:lnTo>
                <a:lnTo>
                  <a:pt x="947" y="496"/>
                </a:lnTo>
                <a:lnTo>
                  <a:pt x="925" y="483"/>
                </a:lnTo>
                <a:lnTo>
                  <a:pt x="911" y="470"/>
                </a:lnTo>
                <a:lnTo>
                  <a:pt x="903" y="452"/>
                </a:lnTo>
                <a:lnTo>
                  <a:pt x="903" y="430"/>
                </a:lnTo>
                <a:lnTo>
                  <a:pt x="903" y="408"/>
                </a:lnTo>
                <a:lnTo>
                  <a:pt x="911" y="386"/>
                </a:lnTo>
                <a:lnTo>
                  <a:pt x="925" y="368"/>
                </a:lnTo>
                <a:lnTo>
                  <a:pt x="925" y="368"/>
                </a:lnTo>
                <a:lnTo>
                  <a:pt x="947" y="332"/>
                </a:lnTo>
                <a:lnTo>
                  <a:pt x="956" y="310"/>
                </a:lnTo>
                <a:lnTo>
                  <a:pt x="956" y="297"/>
                </a:lnTo>
                <a:lnTo>
                  <a:pt x="951" y="293"/>
                </a:lnTo>
                <a:lnTo>
                  <a:pt x="951" y="293"/>
                </a:lnTo>
                <a:lnTo>
                  <a:pt x="911" y="266"/>
                </a:lnTo>
                <a:lnTo>
                  <a:pt x="885" y="239"/>
                </a:lnTo>
                <a:lnTo>
                  <a:pt x="876" y="226"/>
                </a:lnTo>
                <a:lnTo>
                  <a:pt x="872" y="217"/>
                </a:lnTo>
                <a:lnTo>
                  <a:pt x="872" y="217"/>
                </a:lnTo>
                <a:lnTo>
                  <a:pt x="876" y="182"/>
                </a:lnTo>
                <a:lnTo>
                  <a:pt x="872" y="155"/>
                </a:lnTo>
                <a:lnTo>
                  <a:pt x="867" y="133"/>
                </a:lnTo>
                <a:lnTo>
                  <a:pt x="858" y="116"/>
                </a:lnTo>
                <a:lnTo>
                  <a:pt x="845" y="93"/>
                </a:lnTo>
                <a:lnTo>
                  <a:pt x="836" y="89"/>
                </a:lnTo>
                <a:lnTo>
                  <a:pt x="770" y="9"/>
                </a:lnTo>
                <a:lnTo>
                  <a:pt x="770" y="9"/>
                </a:lnTo>
                <a:lnTo>
                  <a:pt x="752" y="27"/>
                </a:lnTo>
                <a:lnTo>
                  <a:pt x="730" y="36"/>
                </a:lnTo>
                <a:lnTo>
                  <a:pt x="708" y="40"/>
                </a:lnTo>
                <a:lnTo>
                  <a:pt x="681" y="40"/>
                </a:lnTo>
                <a:lnTo>
                  <a:pt x="641" y="40"/>
                </a:lnTo>
                <a:lnTo>
                  <a:pt x="624" y="36"/>
                </a:lnTo>
                <a:lnTo>
                  <a:pt x="624" y="36"/>
                </a:lnTo>
                <a:lnTo>
                  <a:pt x="619" y="27"/>
                </a:lnTo>
                <a:lnTo>
                  <a:pt x="615" y="9"/>
                </a:lnTo>
                <a:lnTo>
                  <a:pt x="606" y="5"/>
                </a:lnTo>
                <a:lnTo>
                  <a:pt x="602" y="0"/>
                </a:lnTo>
                <a:lnTo>
                  <a:pt x="593" y="0"/>
                </a:lnTo>
                <a:lnTo>
                  <a:pt x="588" y="5"/>
                </a:lnTo>
                <a:lnTo>
                  <a:pt x="588" y="5"/>
                </a:lnTo>
                <a:lnTo>
                  <a:pt x="575" y="14"/>
                </a:lnTo>
                <a:lnTo>
                  <a:pt x="566" y="14"/>
                </a:lnTo>
                <a:lnTo>
                  <a:pt x="549" y="18"/>
                </a:lnTo>
                <a:lnTo>
                  <a:pt x="535" y="14"/>
                </a:lnTo>
                <a:lnTo>
                  <a:pt x="531" y="14"/>
                </a:lnTo>
                <a:lnTo>
                  <a:pt x="429" y="9"/>
                </a:lnTo>
                <a:lnTo>
                  <a:pt x="371" y="5"/>
                </a:lnTo>
                <a:lnTo>
                  <a:pt x="371" y="5"/>
                </a:lnTo>
                <a:lnTo>
                  <a:pt x="336" y="9"/>
                </a:lnTo>
                <a:lnTo>
                  <a:pt x="309" y="18"/>
                </a:lnTo>
                <a:lnTo>
                  <a:pt x="287" y="31"/>
                </a:lnTo>
                <a:lnTo>
                  <a:pt x="270" y="49"/>
                </a:lnTo>
                <a:lnTo>
                  <a:pt x="261" y="67"/>
                </a:lnTo>
                <a:lnTo>
                  <a:pt x="256" y="89"/>
                </a:lnTo>
                <a:lnTo>
                  <a:pt x="256" y="120"/>
                </a:lnTo>
                <a:lnTo>
                  <a:pt x="261" y="151"/>
                </a:lnTo>
                <a:lnTo>
                  <a:pt x="261" y="151"/>
                </a:lnTo>
                <a:lnTo>
                  <a:pt x="265" y="186"/>
                </a:lnTo>
                <a:lnTo>
                  <a:pt x="265" y="208"/>
                </a:lnTo>
                <a:lnTo>
                  <a:pt x="261" y="226"/>
                </a:lnTo>
                <a:lnTo>
                  <a:pt x="256" y="244"/>
                </a:lnTo>
                <a:lnTo>
                  <a:pt x="248" y="257"/>
                </a:lnTo>
                <a:lnTo>
                  <a:pt x="239" y="262"/>
                </a:lnTo>
                <a:lnTo>
                  <a:pt x="168" y="266"/>
                </a:lnTo>
                <a:lnTo>
                  <a:pt x="168" y="266"/>
                </a:lnTo>
                <a:lnTo>
                  <a:pt x="137" y="301"/>
                </a:lnTo>
                <a:lnTo>
                  <a:pt x="106" y="328"/>
                </a:lnTo>
                <a:lnTo>
                  <a:pt x="75" y="350"/>
                </a:lnTo>
                <a:lnTo>
                  <a:pt x="53" y="363"/>
                </a:lnTo>
                <a:lnTo>
                  <a:pt x="31" y="368"/>
                </a:lnTo>
                <a:lnTo>
                  <a:pt x="17" y="372"/>
                </a:lnTo>
                <a:lnTo>
                  <a:pt x="0" y="377"/>
                </a:lnTo>
                <a:lnTo>
                  <a:pt x="4" y="452"/>
                </a:lnTo>
                <a:lnTo>
                  <a:pt x="4" y="452"/>
                </a:lnTo>
                <a:lnTo>
                  <a:pt x="13" y="456"/>
                </a:lnTo>
                <a:lnTo>
                  <a:pt x="22" y="470"/>
                </a:lnTo>
                <a:lnTo>
                  <a:pt x="26" y="483"/>
                </a:lnTo>
                <a:lnTo>
                  <a:pt x="26" y="496"/>
                </a:lnTo>
                <a:lnTo>
                  <a:pt x="22" y="518"/>
                </a:lnTo>
                <a:lnTo>
                  <a:pt x="9" y="541"/>
                </a:lnTo>
                <a:lnTo>
                  <a:pt x="9" y="541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9464471" y="1341438"/>
            <a:ext cx="2382838" cy="885825"/>
          </a:xfrm>
          <a:custGeom>
            <a:avLst/>
            <a:gdLst>
              <a:gd name="T0" fmla="*/ 1386 w 1501"/>
              <a:gd name="T1" fmla="*/ 336 h 558"/>
              <a:gd name="T2" fmla="*/ 1235 w 1501"/>
              <a:gd name="T3" fmla="*/ 288 h 558"/>
              <a:gd name="T4" fmla="*/ 1155 w 1501"/>
              <a:gd name="T5" fmla="*/ 257 h 558"/>
              <a:gd name="T6" fmla="*/ 1142 w 1501"/>
              <a:gd name="T7" fmla="*/ 283 h 558"/>
              <a:gd name="T8" fmla="*/ 1147 w 1501"/>
              <a:gd name="T9" fmla="*/ 323 h 558"/>
              <a:gd name="T10" fmla="*/ 1138 w 1501"/>
              <a:gd name="T11" fmla="*/ 376 h 558"/>
              <a:gd name="T12" fmla="*/ 1102 w 1501"/>
              <a:gd name="T13" fmla="*/ 376 h 558"/>
              <a:gd name="T14" fmla="*/ 1076 w 1501"/>
              <a:gd name="T15" fmla="*/ 376 h 558"/>
              <a:gd name="T16" fmla="*/ 1054 w 1501"/>
              <a:gd name="T17" fmla="*/ 429 h 558"/>
              <a:gd name="T18" fmla="*/ 620 w 1501"/>
              <a:gd name="T19" fmla="*/ 18 h 558"/>
              <a:gd name="T20" fmla="*/ 509 w 1501"/>
              <a:gd name="T21" fmla="*/ 0 h 558"/>
              <a:gd name="T22" fmla="*/ 474 w 1501"/>
              <a:gd name="T23" fmla="*/ 0 h 558"/>
              <a:gd name="T24" fmla="*/ 394 w 1501"/>
              <a:gd name="T25" fmla="*/ 84 h 558"/>
              <a:gd name="T26" fmla="*/ 341 w 1501"/>
              <a:gd name="T27" fmla="*/ 133 h 558"/>
              <a:gd name="T28" fmla="*/ 235 w 1501"/>
              <a:gd name="T29" fmla="*/ 234 h 558"/>
              <a:gd name="T30" fmla="*/ 151 w 1501"/>
              <a:gd name="T31" fmla="*/ 257 h 558"/>
              <a:gd name="T32" fmla="*/ 80 w 1501"/>
              <a:gd name="T33" fmla="*/ 252 h 558"/>
              <a:gd name="T34" fmla="*/ 0 w 1501"/>
              <a:gd name="T35" fmla="*/ 372 h 558"/>
              <a:gd name="T36" fmla="*/ 18 w 1501"/>
              <a:gd name="T37" fmla="*/ 376 h 558"/>
              <a:gd name="T38" fmla="*/ 53 w 1501"/>
              <a:gd name="T39" fmla="*/ 363 h 558"/>
              <a:gd name="T40" fmla="*/ 71 w 1501"/>
              <a:gd name="T41" fmla="*/ 358 h 558"/>
              <a:gd name="T42" fmla="*/ 89 w 1501"/>
              <a:gd name="T43" fmla="*/ 385 h 558"/>
              <a:gd name="T44" fmla="*/ 106 w 1501"/>
              <a:gd name="T45" fmla="*/ 398 h 558"/>
              <a:gd name="T46" fmla="*/ 199 w 1501"/>
              <a:gd name="T47" fmla="*/ 394 h 558"/>
              <a:gd name="T48" fmla="*/ 239 w 1501"/>
              <a:gd name="T49" fmla="*/ 367 h 558"/>
              <a:gd name="T50" fmla="*/ 474 w 1501"/>
              <a:gd name="T51" fmla="*/ 199 h 558"/>
              <a:gd name="T52" fmla="*/ 545 w 1501"/>
              <a:gd name="T53" fmla="*/ 181 h 558"/>
              <a:gd name="T54" fmla="*/ 633 w 1501"/>
              <a:gd name="T55" fmla="*/ 199 h 558"/>
              <a:gd name="T56" fmla="*/ 731 w 1501"/>
              <a:gd name="T57" fmla="*/ 257 h 558"/>
              <a:gd name="T58" fmla="*/ 801 w 1501"/>
              <a:gd name="T59" fmla="*/ 376 h 558"/>
              <a:gd name="T60" fmla="*/ 885 w 1501"/>
              <a:gd name="T61" fmla="*/ 451 h 558"/>
              <a:gd name="T62" fmla="*/ 943 w 1501"/>
              <a:gd name="T63" fmla="*/ 496 h 558"/>
              <a:gd name="T64" fmla="*/ 1032 w 1501"/>
              <a:gd name="T65" fmla="*/ 496 h 558"/>
              <a:gd name="T66" fmla="*/ 1076 w 1501"/>
              <a:gd name="T67" fmla="*/ 527 h 558"/>
              <a:gd name="T68" fmla="*/ 1111 w 1501"/>
              <a:gd name="T69" fmla="*/ 527 h 558"/>
              <a:gd name="T70" fmla="*/ 1160 w 1501"/>
              <a:gd name="T71" fmla="*/ 536 h 558"/>
              <a:gd name="T72" fmla="*/ 1240 w 1501"/>
              <a:gd name="T73" fmla="*/ 558 h 558"/>
              <a:gd name="T74" fmla="*/ 1324 w 1501"/>
              <a:gd name="T75" fmla="*/ 544 h 558"/>
              <a:gd name="T76" fmla="*/ 1217 w 1501"/>
              <a:gd name="T77" fmla="*/ 505 h 558"/>
              <a:gd name="T78" fmla="*/ 1200 w 1501"/>
              <a:gd name="T79" fmla="*/ 487 h 558"/>
              <a:gd name="T80" fmla="*/ 1169 w 1501"/>
              <a:gd name="T81" fmla="*/ 474 h 558"/>
              <a:gd name="T82" fmla="*/ 1085 w 1501"/>
              <a:gd name="T83" fmla="*/ 496 h 558"/>
              <a:gd name="T84" fmla="*/ 1089 w 1501"/>
              <a:gd name="T85" fmla="*/ 469 h 558"/>
              <a:gd name="T86" fmla="*/ 1129 w 1501"/>
              <a:gd name="T87" fmla="*/ 451 h 558"/>
              <a:gd name="T88" fmla="*/ 1142 w 1501"/>
              <a:gd name="T89" fmla="*/ 429 h 558"/>
              <a:gd name="T90" fmla="*/ 1200 w 1501"/>
              <a:gd name="T91" fmla="*/ 429 h 558"/>
              <a:gd name="T92" fmla="*/ 1319 w 1501"/>
              <a:gd name="T93" fmla="*/ 429 h 558"/>
              <a:gd name="T94" fmla="*/ 1465 w 1501"/>
              <a:gd name="T95" fmla="*/ 469 h 558"/>
              <a:gd name="T96" fmla="*/ 1501 w 1501"/>
              <a:gd name="T97" fmla="*/ 425 h 558"/>
              <a:gd name="T98" fmla="*/ 1474 w 1501"/>
              <a:gd name="T99" fmla="*/ 385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01" h="558">
                <a:moveTo>
                  <a:pt x="1474" y="385"/>
                </a:moveTo>
                <a:lnTo>
                  <a:pt x="1474" y="385"/>
                </a:lnTo>
                <a:lnTo>
                  <a:pt x="1386" y="336"/>
                </a:lnTo>
                <a:lnTo>
                  <a:pt x="1341" y="310"/>
                </a:lnTo>
                <a:lnTo>
                  <a:pt x="1266" y="279"/>
                </a:lnTo>
                <a:lnTo>
                  <a:pt x="1235" y="288"/>
                </a:lnTo>
                <a:lnTo>
                  <a:pt x="1217" y="288"/>
                </a:lnTo>
                <a:lnTo>
                  <a:pt x="1173" y="270"/>
                </a:lnTo>
                <a:lnTo>
                  <a:pt x="1155" y="257"/>
                </a:lnTo>
                <a:lnTo>
                  <a:pt x="1155" y="257"/>
                </a:lnTo>
                <a:lnTo>
                  <a:pt x="1147" y="270"/>
                </a:lnTo>
                <a:lnTo>
                  <a:pt x="1142" y="283"/>
                </a:lnTo>
                <a:lnTo>
                  <a:pt x="1142" y="301"/>
                </a:lnTo>
                <a:lnTo>
                  <a:pt x="1142" y="301"/>
                </a:lnTo>
                <a:lnTo>
                  <a:pt x="1147" y="323"/>
                </a:lnTo>
                <a:lnTo>
                  <a:pt x="1147" y="350"/>
                </a:lnTo>
                <a:lnTo>
                  <a:pt x="1142" y="367"/>
                </a:lnTo>
                <a:lnTo>
                  <a:pt x="1138" y="376"/>
                </a:lnTo>
                <a:lnTo>
                  <a:pt x="1133" y="376"/>
                </a:lnTo>
                <a:lnTo>
                  <a:pt x="1133" y="376"/>
                </a:lnTo>
                <a:lnTo>
                  <a:pt x="1102" y="376"/>
                </a:lnTo>
                <a:lnTo>
                  <a:pt x="1089" y="376"/>
                </a:lnTo>
                <a:lnTo>
                  <a:pt x="1076" y="376"/>
                </a:lnTo>
                <a:lnTo>
                  <a:pt x="1076" y="376"/>
                </a:lnTo>
                <a:lnTo>
                  <a:pt x="1067" y="389"/>
                </a:lnTo>
                <a:lnTo>
                  <a:pt x="1063" y="407"/>
                </a:lnTo>
                <a:lnTo>
                  <a:pt x="1054" y="429"/>
                </a:lnTo>
                <a:lnTo>
                  <a:pt x="1023" y="456"/>
                </a:lnTo>
                <a:lnTo>
                  <a:pt x="885" y="305"/>
                </a:lnTo>
                <a:lnTo>
                  <a:pt x="620" y="18"/>
                </a:lnTo>
                <a:lnTo>
                  <a:pt x="620" y="18"/>
                </a:lnTo>
                <a:lnTo>
                  <a:pt x="558" y="4"/>
                </a:lnTo>
                <a:lnTo>
                  <a:pt x="509" y="0"/>
                </a:lnTo>
                <a:lnTo>
                  <a:pt x="487" y="0"/>
                </a:lnTo>
                <a:lnTo>
                  <a:pt x="474" y="0"/>
                </a:lnTo>
                <a:lnTo>
                  <a:pt x="474" y="0"/>
                </a:lnTo>
                <a:lnTo>
                  <a:pt x="452" y="18"/>
                </a:lnTo>
                <a:lnTo>
                  <a:pt x="421" y="53"/>
                </a:lnTo>
                <a:lnTo>
                  <a:pt x="394" y="84"/>
                </a:lnTo>
                <a:lnTo>
                  <a:pt x="372" y="106"/>
                </a:lnTo>
                <a:lnTo>
                  <a:pt x="372" y="106"/>
                </a:lnTo>
                <a:lnTo>
                  <a:pt x="341" y="133"/>
                </a:lnTo>
                <a:lnTo>
                  <a:pt x="292" y="177"/>
                </a:lnTo>
                <a:lnTo>
                  <a:pt x="235" y="234"/>
                </a:lnTo>
                <a:lnTo>
                  <a:pt x="235" y="234"/>
                </a:lnTo>
                <a:lnTo>
                  <a:pt x="217" y="239"/>
                </a:lnTo>
                <a:lnTo>
                  <a:pt x="177" y="252"/>
                </a:lnTo>
                <a:lnTo>
                  <a:pt x="151" y="257"/>
                </a:lnTo>
                <a:lnTo>
                  <a:pt x="124" y="261"/>
                </a:lnTo>
                <a:lnTo>
                  <a:pt x="98" y="261"/>
                </a:lnTo>
                <a:lnTo>
                  <a:pt x="80" y="252"/>
                </a:lnTo>
                <a:lnTo>
                  <a:pt x="0" y="367"/>
                </a:lnTo>
                <a:lnTo>
                  <a:pt x="0" y="367"/>
                </a:lnTo>
                <a:lnTo>
                  <a:pt x="0" y="372"/>
                </a:lnTo>
                <a:lnTo>
                  <a:pt x="0" y="372"/>
                </a:lnTo>
                <a:lnTo>
                  <a:pt x="5" y="372"/>
                </a:lnTo>
                <a:lnTo>
                  <a:pt x="18" y="376"/>
                </a:lnTo>
                <a:lnTo>
                  <a:pt x="36" y="372"/>
                </a:lnTo>
                <a:lnTo>
                  <a:pt x="44" y="372"/>
                </a:lnTo>
                <a:lnTo>
                  <a:pt x="53" y="363"/>
                </a:lnTo>
                <a:lnTo>
                  <a:pt x="53" y="363"/>
                </a:lnTo>
                <a:lnTo>
                  <a:pt x="62" y="358"/>
                </a:lnTo>
                <a:lnTo>
                  <a:pt x="71" y="358"/>
                </a:lnTo>
                <a:lnTo>
                  <a:pt x="75" y="363"/>
                </a:lnTo>
                <a:lnTo>
                  <a:pt x="80" y="367"/>
                </a:lnTo>
                <a:lnTo>
                  <a:pt x="89" y="385"/>
                </a:lnTo>
                <a:lnTo>
                  <a:pt x="89" y="394"/>
                </a:lnTo>
                <a:lnTo>
                  <a:pt x="89" y="394"/>
                </a:lnTo>
                <a:lnTo>
                  <a:pt x="106" y="398"/>
                </a:lnTo>
                <a:lnTo>
                  <a:pt x="151" y="398"/>
                </a:lnTo>
                <a:lnTo>
                  <a:pt x="173" y="398"/>
                </a:lnTo>
                <a:lnTo>
                  <a:pt x="199" y="394"/>
                </a:lnTo>
                <a:lnTo>
                  <a:pt x="222" y="385"/>
                </a:lnTo>
                <a:lnTo>
                  <a:pt x="239" y="367"/>
                </a:lnTo>
                <a:lnTo>
                  <a:pt x="239" y="367"/>
                </a:lnTo>
                <a:lnTo>
                  <a:pt x="456" y="212"/>
                </a:lnTo>
                <a:lnTo>
                  <a:pt x="456" y="212"/>
                </a:lnTo>
                <a:lnTo>
                  <a:pt x="474" y="199"/>
                </a:lnTo>
                <a:lnTo>
                  <a:pt x="496" y="186"/>
                </a:lnTo>
                <a:lnTo>
                  <a:pt x="518" y="181"/>
                </a:lnTo>
                <a:lnTo>
                  <a:pt x="545" y="181"/>
                </a:lnTo>
                <a:lnTo>
                  <a:pt x="567" y="181"/>
                </a:lnTo>
                <a:lnTo>
                  <a:pt x="589" y="186"/>
                </a:lnTo>
                <a:lnTo>
                  <a:pt x="633" y="199"/>
                </a:lnTo>
                <a:lnTo>
                  <a:pt x="673" y="217"/>
                </a:lnTo>
                <a:lnTo>
                  <a:pt x="704" y="239"/>
                </a:lnTo>
                <a:lnTo>
                  <a:pt x="731" y="257"/>
                </a:lnTo>
                <a:lnTo>
                  <a:pt x="731" y="257"/>
                </a:lnTo>
                <a:lnTo>
                  <a:pt x="766" y="319"/>
                </a:lnTo>
                <a:lnTo>
                  <a:pt x="801" y="376"/>
                </a:lnTo>
                <a:lnTo>
                  <a:pt x="850" y="434"/>
                </a:lnTo>
                <a:lnTo>
                  <a:pt x="850" y="434"/>
                </a:lnTo>
                <a:lnTo>
                  <a:pt x="885" y="451"/>
                </a:lnTo>
                <a:lnTo>
                  <a:pt x="912" y="469"/>
                </a:lnTo>
                <a:lnTo>
                  <a:pt x="934" y="487"/>
                </a:lnTo>
                <a:lnTo>
                  <a:pt x="943" y="496"/>
                </a:lnTo>
                <a:lnTo>
                  <a:pt x="943" y="496"/>
                </a:lnTo>
                <a:lnTo>
                  <a:pt x="1032" y="496"/>
                </a:lnTo>
                <a:lnTo>
                  <a:pt x="1032" y="496"/>
                </a:lnTo>
                <a:lnTo>
                  <a:pt x="1049" y="513"/>
                </a:lnTo>
                <a:lnTo>
                  <a:pt x="1063" y="522"/>
                </a:lnTo>
                <a:lnTo>
                  <a:pt x="1076" y="527"/>
                </a:lnTo>
                <a:lnTo>
                  <a:pt x="1085" y="527"/>
                </a:lnTo>
                <a:lnTo>
                  <a:pt x="1085" y="527"/>
                </a:lnTo>
                <a:lnTo>
                  <a:pt x="1111" y="527"/>
                </a:lnTo>
                <a:lnTo>
                  <a:pt x="1133" y="531"/>
                </a:lnTo>
                <a:lnTo>
                  <a:pt x="1160" y="536"/>
                </a:lnTo>
                <a:lnTo>
                  <a:pt x="1160" y="536"/>
                </a:lnTo>
                <a:lnTo>
                  <a:pt x="1186" y="549"/>
                </a:lnTo>
                <a:lnTo>
                  <a:pt x="1213" y="553"/>
                </a:lnTo>
                <a:lnTo>
                  <a:pt x="1240" y="558"/>
                </a:lnTo>
                <a:lnTo>
                  <a:pt x="1266" y="558"/>
                </a:lnTo>
                <a:lnTo>
                  <a:pt x="1306" y="549"/>
                </a:lnTo>
                <a:lnTo>
                  <a:pt x="1324" y="544"/>
                </a:lnTo>
                <a:lnTo>
                  <a:pt x="1310" y="509"/>
                </a:lnTo>
                <a:lnTo>
                  <a:pt x="1310" y="509"/>
                </a:lnTo>
                <a:lnTo>
                  <a:pt x="1217" y="505"/>
                </a:lnTo>
                <a:lnTo>
                  <a:pt x="1217" y="505"/>
                </a:lnTo>
                <a:lnTo>
                  <a:pt x="1209" y="500"/>
                </a:lnTo>
                <a:lnTo>
                  <a:pt x="1200" y="487"/>
                </a:lnTo>
                <a:lnTo>
                  <a:pt x="1186" y="478"/>
                </a:lnTo>
                <a:lnTo>
                  <a:pt x="1169" y="474"/>
                </a:lnTo>
                <a:lnTo>
                  <a:pt x="1169" y="474"/>
                </a:lnTo>
                <a:lnTo>
                  <a:pt x="1147" y="478"/>
                </a:lnTo>
                <a:lnTo>
                  <a:pt x="1116" y="487"/>
                </a:lnTo>
                <a:lnTo>
                  <a:pt x="1085" y="496"/>
                </a:lnTo>
                <a:lnTo>
                  <a:pt x="1085" y="474"/>
                </a:lnTo>
                <a:lnTo>
                  <a:pt x="1085" y="474"/>
                </a:lnTo>
                <a:lnTo>
                  <a:pt x="1089" y="469"/>
                </a:lnTo>
                <a:lnTo>
                  <a:pt x="1102" y="469"/>
                </a:lnTo>
                <a:lnTo>
                  <a:pt x="1120" y="460"/>
                </a:lnTo>
                <a:lnTo>
                  <a:pt x="1129" y="451"/>
                </a:lnTo>
                <a:lnTo>
                  <a:pt x="1133" y="443"/>
                </a:lnTo>
                <a:lnTo>
                  <a:pt x="1133" y="443"/>
                </a:lnTo>
                <a:lnTo>
                  <a:pt x="1142" y="429"/>
                </a:lnTo>
                <a:lnTo>
                  <a:pt x="1155" y="429"/>
                </a:lnTo>
                <a:lnTo>
                  <a:pt x="1178" y="425"/>
                </a:lnTo>
                <a:lnTo>
                  <a:pt x="1200" y="429"/>
                </a:lnTo>
                <a:lnTo>
                  <a:pt x="1235" y="438"/>
                </a:lnTo>
                <a:lnTo>
                  <a:pt x="1253" y="443"/>
                </a:lnTo>
                <a:lnTo>
                  <a:pt x="1319" y="429"/>
                </a:lnTo>
                <a:lnTo>
                  <a:pt x="1408" y="456"/>
                </a:lnTo>
                <a:lnTo>
                  <a:pt x="1465" y="469"/>
                </a:lnTo>
                <a:lnTo>
                  <a:pt x="1465" y="469"/>
                </a:lnTo>
                <a:lnTo>
                  <a:pt x="1474" y="460"/>
                </a:lnTo>
                <a:lnTo>
                  <a:pt x="1492" y="438"/>
                </a:lnTo>
                <a:lnTo>
                  <a:pt x="1501" y="425"/>
                </a:lnTo>
                <a:lnTo>
                  <a:pt x="1501" y="412"/>
                </a:lnTo>
                <a:lnTo>
                  <a:pt x="1492" y="398"/>
                </a:lnTo>
                <a:lnTo>
                  <a:pt x="1474" y="385"/>
                </a:lnTo>
                <a:lnTo>
                  <a:pt x="1474" y="385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8945358" y="525463"/>
            <a:ext cx="1355725" cy="1111250"/>
          </a:xfrm>
          <a:custGeom>
            <a:avLst/>
            <a:gdLst>
              <a:gd name="T0" fmla="*/ 22 w 854"/>
              <a:gd name="T1" fmla="*/ 576 h 700"/>
              <a:gd name="T2" fmla="*/ 35 w 854"/>
              <a:gd name="T3" fmla="*/ 594 h 700"/>
              <a:gd name="T4" fmla="*/ 53 w 854"/>
              <a:gd name="T5" fmla="*/ 669 h 700"/>
              <a:gd name="T6" fmla="*/ 88 w 854"/>
              <a:gd name="T7" fmla="*/ 700 h 700"/>
              <a:gd name="T8" fmla="*/ 93 w 854"/>
              <a:gd name="T9" fmla="*/ 691 h 700"/>
              <a:gd name="T10" fmla="*/ 186 w 854"/>
              <a:gd name="T11" fmla="*/ 656 h 700"/>
              <a:gd name="T12" fmla="*/ 261 w 854"/>
              <a:gd name="T13" fmla="*/ 642 h 700"/>
              <a:gd name="T14" fmla="*/ 367 w 854"/>
              <a:gd name="T15" fmla="*/ 660 h 700"/>
              <a:gd name="T16" fmla="*/ 407 w 854"/>
              <a:gd name="T17" fmla="*/ 687 h 700"/>
              <a:gd name="T18" fmla="*/ 460 w 854"/>
              <a:gd name="T19" fmla="*/ 695 h 700"/>
              <a:gd name="T20" fmla="*/ 540 w 854"/>
              <a:gd name="T21" fmla="*/ 642 h 700"/>
              <a:gd name="T22" fmla="*/ 540 w 854"/>
              <a:gd name="T23" fmla="*/ 620 h 700"/>
              <a:gd name="T24" fmla="*/ 557 w 854"/>
              <a:gd name="T25" fmla="*/ 602 h 700"/>
              <a:gd name="T26" fmla="*/ 575 w 854"/>
              <a:gd name="T27" fmla="*/ 580 h 700"/>
              <a:gd name="T28" fmla="*/ 566 w 854"/>
              <a:gd name="T29" fmla="*/ 527 h 700"/>
              <a:gd name="T30" fmla="*/ 597 w 854"/>
              <a:gd name="T31" fmla="*/ 474 h 700"/>
              <a:gd name="T32" fmla="*/ 650 w 854"/>
              <a:gd name="T33" fmla="*/ 425 h 700"/>
              <a:gd name="T34" fmla="*/ 690 w 854"/>
              <a:gd name="T35" fmla="*/ 421 h 700"/>
              <a:gd name="T36" fmla="*/ 730 w 854"/>
              <a:gd name="T37" fmla="*/ 394 h 700"/>
              <a:gd name="T38" fmla="*/ 739 w 854"/>
              <a:gd name="T39" fmla="*/ 368 h 700"/>
              <a:gd name="T40" fmla="*/ 757 w 854"/>
              <a:gd name="T41" fmla="*/ 341 h 700"/>
              <a:gd name="T42" fmla="*/ 819 w 854"/>
              <a:gd name="T43" fmla="*/ 315 h 700"/>
              <a:gd name="T44" fmla="*/ 850 w 854"/>
              <a:gd name="T45" fmla="*/ 310 h 700"/>
              <a:gd name="T46" fmla="*/ 819 w 854"/>
              <a:gd name="T47" fmla="*/ 257 h 700"/>
              <a:gd name="T48" fmla="*/ 801 w 854"/>
              <a:gd name="T49" fmla="*/ 226 h 700"/>
              <a:gd name="T50" fmla="*/ 743 w 854"/>
              <a:gd name="T51" fmla="*/ 213 h 700"/>
              <a:gd name="T52" fmla="*/ 699 w 854"/>
              <a:gd name="T53" fmla="*/ 204 h 700"/>
              <a:gd name="T54" fmla="*/ 695 w 854"/>
              <a:gd name="T55" fmla="*/ 160 h 700"/>
              <a:gd name="T56" fmla="*/ 672 w 854"/>
              <a:gd name="T57" fmla="*/ 146 h 700"/>
              <a:gd name="T58" fmla="*/ 619 w 854"/>
              <a:gd name="T59" fmla="*/ 182 h 700"/>
              <a:gd name="T60" fmla="*/ 593 w 854"/>
              <a:gd name="T61" fmla="*/ 186 h 700"/>
              <a:gd name="T62" fmla="*/ 580 w 854"/>
              <a:gd name="T63" fmla="*/ 138 h 700"/>
              <a:gd name="T64" fmla="*/ 575 w 854"/>
              <a:gd name="T65" fmla="*/ 58 h 700"/>
              <a:gd name="T66" fmla="*/ 575 w 854"/>
              <a:gd name="T67" fmla="*/ 22 h 700"/>
              <a:gd name="T68" fmla="*/ 526 w 854"/>
              <a:gd name="T69" fmla="*/ 0 h 700"/>
              <a:gd name="T70" fmla="*/ 451 w 854"/>
              <a:gd name="T71" fmla="*/ 18 h 700"/>
              <a:gd name="T72" fmla="*/ 358 w 854"/>
              <a:gd name="T73" fmla="*/ 40 h 700"/>
              <a:gd name="T74" fmla="*/ 327 w 854"/>
              <a:gd name="T75" fmla="*/ 67 h 700"/>
              <a:gd name="T76" fmla="*/ 341 w 854"/>
              <a:gd name="T77" fmla="*/ 120 h 700"/>
              <a:gd name="T78" fmla="*/ 358 w 854"/>
              <a:gd name="T79" fmla="*/ 173 h 700"/>
              <a:gd name="T80" fmla="*/ 327 w 854"/>
              <a:gd name="T81" fmla="*/ 191 h 700"/>
              <a:gd name="T82" fmla="*/ 301 w 854"/>
              <a:gd name="T83" fmla="*/ 186 h 700"/>
              <a:gd name="T84" fmla="*/ 248 w 854"/>
              <a:gd name="T85" fmla="*/ 195 h 700"/>
              <a:gd name="T86" fmla="*/ 199 w 854"/>
              <a:gd name="T87" fmla="*/ 244 h 700"/>
              <a:gd name="T88" fmla="*/ 168 w 854"/>
              <a:gd name="T89" fmla="*/ 270 h 700"/>
              <a:gd name="T90" fmla="*/ 141 w 854"/>
              <a:gd name="T91" fmla="*/ 270 h 700"/>
              <a:gd name="T92" fmla="*/ 124 w 854"/>
              <a:gd name="T93" fmla="*/ 262 h 700"/>
              <a:gd name="T94" fmla="*/ 132 w 854"/>
              <a:gd name="T95" fmla="*/ 306 h 700"/>
              <a:gd name="T96" fmla="*/ 93 w 854"/>
              <a:gd name="T97" fmla="*/ 350 h 700"/>
              <a:gd name="T98" fmla="*/ 31 w 854"/>
              <a:gd name="T99" fmla="*/ 390 h 700"/>
              <a:gd name="T100" fmla="*/ 0 w 854"/>
              <a:gd name="T101" fmla="*/ 461 h 700"/>
              <a:gd name="T102" fmla="*/ 9 w 854"/>
              <a:gd name="T103" fmla="*/ 567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54" h="700">
                <a:moveTo>
                  <a:pt x="9" y="567"/>
                </a:moveTo>
                <a:lnTo>
                  <a:pt x="9" y="567"/>
                </a:lnTo>
                <a:lnTo>
                  <a:pt x="22" y="576"/>
                </a:lnTo>
                <a:lnTo>
                  <a:pt x="31" y="585"/>
                </a:lnTo>
                <a:lnTo>
                  <a:pt x="35" y="594"/>
                </a:lnTo>
                <a:lnTo>
                  <a:pt x="35" y="594"/>
                </a:lnTo>
                <a:lnTo>
                  <a:pt x="40" y="625"/>
                </a:lnTo>
                <a:lnTo>
                  <a:pt x="44" y="651"/>
                </a:lnTo>
                <a:lnTo>
                  <a:pt x="53" y="669"/>
                </a:lnTo>
                <a:lnTo>
                  <a:pt x="62" y="682"/>
                </a:lnTo>
                <a:lnTo>
                  <a:pt x="79" y="695"/>
                </a:lnTo>
                <a:lnTo>
                  <a:pt x="88" y="700"/>
                </a:lnTo>
                <a:lnTo>
                  <a:pt x="88" y="700"/>
                </a:lnTo>
                <a:lnTo>
                  <a:pt x="93" y="691"/>
                </a:lnTo>
                <a:lnTo>
                  <a:pt x="93" y="691"/>
                </a:lnTo>
                <a:lnTo>
                  <a:pt x="132" y="673"/>
                </a:lnTo>
                <a:lnTo>
                  <a:pt x="168" y="660"/>
                </a:lnTo>
                <a:lnTo>
                  <a:pt x="186" y="656"/>
                </a:lnTo>
                <a:lnTo>
                  <a:pt x="203" y="660"/>
                </a:lnTo>
                <a:lnTo>
                  <a:pt x="261" y="642"/>
                </a:lnTo>
                <a:lnTo>
                  <a:pt x="261" y="642"/>
                </a:lnTo>
                <a:lnTo>
                  <a:pt x="301" y="642"/>
                </a:lnTo>
                <a:lnTo>
                  <a:pt x="336" y="651"/>
                </a:lnTo>
                <a:lnTo>
                  <a:pt x="367" y="660"/>
                </a:lnTo>
                <a:lnTo>
                  <a:pt x="367" y="660"/>
                </a:lnTo>
                <a:lnTo>
                  <a:pt x="394" y="678"/>
                </a:lnTo>
                <a:lnTo>
                  <a:pt x="407" y="687"/>
                </a:lnTo>
                <a:lnTo>
                  <a:pt x="420" y="695"/>
                </a:lnTo>
                <a:lnTo>
                  <a:pt x="438" y="695"/>
                </a:lnTo>
                <a:lnTo>
                  <a:pt x="460" y="695"/>
                </a:lnTo>
                <a:lnTo>
                  <a:pt x="482" y="682"/>
                </a:lnTo>
                <a:lnTo>
                  <a:pt x="513" y="664"/>
                </a:lnTo>
                <a:lnTo>
                  <a:pt x="540" y="642"/>
                </a:lnTo>
                <a:lnTo>
                  <a:pt x="540" y="642"/>
                </a:lnTo>
                <a:lnTo>
                  <a:pt x="535" y="633"/>
                </a:lnTo>
                <a:lnTo>
                  <a:pt x="540" y="620"/>
                </a:lnTo>
                <a:lnTo>
                  <a:pt x="544" y="611"/>
                </a:lnTo>
                <a:lnTo>
                  <a:pt x="549" y="607"/>
                </a:lnTo>
                <a:lnTo>
                  <a:pt x="557" y="602"/>
                </a:lnTo>
                <a:lnTo>
                  <a:pt x="575" y="607"/>
                </a:lnTo>
                <a:lnTo>
                  <a:pt x="580" y="589"/>
                </a:lnTo>
                <a:lnTo>
                  <a:pt x="575" y="580"/>
                </a:lnTo>
                <a:lnTo>
                  <a:pt x="575" y="567"/>
                </a:lnTo>
                <a:lnTo>
                  <a:pt x="566" y="563"/>
                </a:lnTo>
                <a:lnTo>
                  <a:pt x="566" y="527"/>
                </a:lnTo>
                <a:lnTo>
                  <a:pt x="566" y="527"/>
                </a:lnTo>
                <a:lnTo>
                  <a:pt x="575" y="509"/>
                </a:lnTo>
                <a:lnTo>
                  <a:pt x="597" y="474"/>
                </a:lnTo>
                <a:lnTo>
                  <a:pt x="611" y="452"/>
                </a:lnTo>
                <a:lnTo>
                  <a:pt x="628" y="434"/>
                </a:lnTo>
                <a:lnTo>
                  <a:pt x="650" y="425"/>
                </a:lnTo>
                <a:lnTo>
                  <a:pt x="672" y="421"/>
                </a:lnTo>
                <a:lnTo>
                  <a:pt x="672" y="421"/>
                </a:lnTo>
                <a:lnTo>
                  <a:pt x="690" y="421"/>
                </a:lnTo>
                <a:lnTo>
                  <a:pt x="708" y="412"/>
                </a:lnTo>
                <a:lnTo>
                  <a:pt x="721" y="403"/>
                </a:lnTo>
                <a:lnTo>
                  <a:pt x="730" y="394"/>
                </a:lnTo>
                <a:lnTo>
                  <a:pt x="739" y="377"/>
                </a:lnTo>
                <a:lnTo>
                  <a:pt x="739" y="368"/>
                </a:lnTo>
                <a:lnTo>
                  <a:pt x="739" y="368"/>
                </a:lnTo>
                <a:lnTo>
                  <a:pt x="743" y="359"/>
                </a:lnTo>
                <a:lnTo>
                  <a:pt x="748" y="350"/>
                </a:lnTo>
                <a:lnTo>
                  <a:pt x="757" y="341"/>
                </a:lnTo>
                <a:lnTo>
                  <a:pt x="770" y="332"/>
                </a:lnTo>
                <a:lnTo>
                  <a:pt x="788" y="324"/>
                </a:lnTo>
                <a:lnTo>
                  <a:pt x="819" y="315"/>
                </a:lnTo>
                <a:lnTo>
                  <a:pt x="854" y="315"/>
                </a:lnTo>
                <a:lnTo>
                  <a:pt x="854" y="315"/>
                </a:lnTo>
                <a:lnTo>
                  <a:pt x="850" y="310"/>
                </a:lnTo>
                <a:lnTo>
                  <a:pt x="841" y="306"/>
                </a:lnTo>
                <a:lnTo>
                  <a:pt x="827" y="288"/>
                </a:lnTo>
                <a:lnTo>
                  <a:pt x="819" y="257"/>
                </a:lnTo>
                <a:lnTo>
                  <a:pt x="819" y="257"/>
                </a:lnTo>
                <a:lnTo>
                  <a:pt x="814" y="239"/>
                </a:lnTo>
                <a:lnTo>
                  <a:pt x="801" y="226"/>
                </a:lnTo>
                <a:lnTo>
                  <a:pt x="792" y="217"/>
                </a:lnTo>
                <a:lnTo>
                  <a:pt x="779" y="213"/>
                </a:lnTo>
                <a:lnTo>
                  <a:pt x="743" y="213"/>
                </a:lnTo>
                <a:lnTo>
                  <a:pt x="712" y="213"/>
                </a:lnTo>
                <a:lnTo>
                  <a:pt x="699" y="204"/>
                </a:lnTo>
                <a:lnTo>
                  <a:pt x="699" y="204"/>
                </a:lnTo>
                <a:lnTo>
                  <a:pt x="699" y="191"/>
                </a:lnTo>
                <a:lnTo>
                  <a:pt x="699" y="173"/>
                </a:lnTo>
                <a:lnTo>
                  <a:pt x="695" y="160"/>
                </a:lnTo>
                <a:lnTo>
                  <a:pt x="686" y="151"/>
                </a:lnTo>
                <a:lnTo>
                  <a:pt x="681" y="146"/>
                </a:lnTo>
                <a:lnTo>
                  <a:pt x="672" y="146"/>
                </a:lnTo>
                <a:lnTo>
                  <a:pt x="650" y="155"/>
                </a:lnTo>
                <a:lnTo>
                  <a:pt x="619" y="182"/>
                </a:lnTo>
                <a:lnTo>
                  <a:pt x="619" y="182"/>
                </a:lnTo>
                <a:lnTo>
                  <a:pt x="611" y="186"/>
                </a:lnTo>
                <a:lnTo>
                  <a:pt x="602" y="186"/>
                </a:lnTo>
                <a:lnTo>
                  <a:pt x="593" y="186"/>
                </a:lnTo>
                <a:lnTo>
                  <a:pt x="588" y="182"/>
                </a:lnTo>
                <a:lnTo>
                  <a:pt x="580" y="160"/>
                </a:lnTo>
                <a:lnTo>
                  <a:pt x="580" y="138"/>
                </a:lnTo>
                <a:lnTo>
                  <a:pt x="575" y="84"/>
                </a:lnTo>
                <a:lnTo>
                  <a:pt x="575" y="58"/>
                </a:lnTo>
                <a:lnTo>
                  <a:pt x="575" y="58"/>
                </a:lnTo>
                <a:lnTo>
                  <a:pt x="580" y="49"/>
                </a:lnTo>
                <a:lnTo>
                  <a:pt x="580" y="36"/>
                </a:lnTo>
                <a:lnTo>
                  <a:pt x="575" y="22"/>
                </a:lnTo>
                <a:lnTo>
                  <a:pt x="566" y="9"/>
                </a:lnTo>
                <a:lnTo>
                  <a:pt x="549" y="5"/>
                </a:lnTo>
                <a:lnTo>
                  <a:pt x="526" y="0"/>
                </a:lnTo>
                <a:lnTo>
                  <a:pt x="491" y="9"/>
                </a:lnTo>
                <a:lnTo>
                  <a:pt x="491" y="9"/>
                </a:lnTo>
                <a:lnTo>
                  <a:pt x="451" y="18"/>
                </a:lnTo>
                <a:lnTo>
                  <a:pt x="411" y="27"/>
                </a:lnTo>
                <a:lnTo>
                  <a:pt x="380" y="36"/>
                </a:lnTo>
                <a:lnTo>
                  <a:pt x="358" y="40"/>
                </a:lnTo>
                <a:lnTo>
                  <a:pt x="336" y="53"/>
                </a:lnTo>
                <a:lnTo>
                  <a:pt x="332" y="58"/>
                </a:lnTo>
                <a:lnTo>
                  <a:pt x="327" y="67"/>
                </a:lnTo>
                <a:lnTo>
                  <a:pt x="327" y="80"/>
                </a:lnTo>
                <a:lnTo>
                  <a:pt x="332" y="89"/>
                </a:lnTo>
                <a:lnTo>
                  <a:pt x="341" y="120"/>
                </a:lnTo>
                <a:lnTo>
                  <a:pt x="341" y="120"/>
                </a:lnTo>
                <a:lnTo>
                  <a:pt x="354" y="151"/>
                </a:lnTo>
                <a:lnTo>
                  <a:pt x="358" y="173"/>
                </a:lnTo>
                <a:lnTo>
                  <a:pt x="349" y="186"/>
                </a:lnTo>
                <a:lnTo>
                  <a:pt x="341" y="191"/>
                </a:lnTo>
                <a:lnTo>
                  <a:pt x="327" y="191"/>
                </a:lnTo>
                <a:lnTo>
                  <a:pt x="314" y="191"/>
                </a:lnTo>
                <a:lnTo>
                  <a:pt x="301" y="186"/>
                </a:lnTo>
                <a:lnTo>
                  <a:pt x="301" y="186"/>
                </a:lnTo>
                <a:lnTo>
                  <a:pt x="287" y="186"/>
                </a:lnTo>
                <a:lnTo>
                  <a:pt x="265" y="191"/>
                </a:lnTo>
                <a:lnTo>
                  <a:pt x="248" y="195"/>
                </a:lnTo>
                <a:lnTo>
                  <a:pt x="230" y="208"/>
                </a:lnTo>
                <a:lnTo>
                  <a:pt x="212" y="222"/>
                </a:lnTo>
                <a:lnTo>
                  <a:pt x="199" y="244"/>
                </a:lnTo>
                <a:lnTo>
                  <a:pt x="199" y="244"/>
                </a:lnTo>
                <a:lnTo>
                  <a:pt x="177" y="266"/>
                </a:lnTo>
                <a:lnTo>
                  <a:pt x="168" y="270"/>
                </a:lnTo>
                <a:lnTo>
                  <a:pt x="159" y="275"/>
                </a:lnTo>
                <a:lnTo>
                  <a:pt x="150" y="275"/>
                </a:lnTo>
                <a:lnTo>
                  <a:pt x="141" y="270"/>
                </a:lnTo>
                <a:lnTo>
                  <a:pt x="124" y="257"/>
                </a:lnTo>
                <a:lnTo>
                  <a:pt x="124" y="262"/>
                </a:lnTo>
                <a:lnTo>
                  <a:pt x="124" y="262"/>
                </a:lnTo>
                <a:lnTo>
                  <a:pt x="128" y="270"/>
                </a:lnTo>
                <a:lnTo>
                  <a:pt x="132" y="293"/>
                </a:lnTo>
                <a:lnTo>
                  <a:pt x="132" y="306"/>
                </a:lnTo>
                <a:lnTo>
                  <a:pt x="124" y="324"/>
                </a:lnTo>
                <a:lnTo>
                  <a:pt x="110" y="337"/>
                </a:lnTo>
                <a:lnTo>
                  <a:pt x="93" y="350"/>
                </a:lnTo>
                <a:lnTo>
                  <a:pt x="93" y="350"/>
                </a:lnTo>
                <a:lnTo>
                  <a:pt x="48" y="377"/>
                </a:lnTo>
                <a:lnTo>
                  <a:pt x="31" y="390"/>
                </a:lnTo>
                <a:lnTo>
                  <a:pt x="13" y="403"/>
                </a:lnTo>
                <a:lnTo>
                  <a:pt x="4" y="430"/>
                </a:lnTo>
                <a:lnTo>
                  <a:pt x="0" y="461"/>
                </a:lnTo>
                <a:lnTo>
                  <a:pt x="0" y="505"/>
                </a:lnTo>
                <a:lnTo>
                  <a:pt x="9" y="563"/>
                </a:lnTo>
                <a:lnTo>
                  <a:pt x="9" y="567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7454696" y="342900"/>
            <a:ext cx="1700213" cy="1320800"/>
          </a:xfrm>
          <a:custGeom>
            <a:avLst/>
            <a:gdLst>
              <a:gd name="T0" fmla="*/ 903 w 1071"/>
              <a:gd name="T1" fmla="*/ 673 h 832"/>
              <a:gd name="T2" fmla="*/ 943 w 1071"/>
              <a:gd name="T3" fmla="*/ 678 h 832"/>
              <a:gd name="T4" fmla="*/ 939 w 1071"/>
              <a:gd name="T5" fmla="*/ 620 h 832"/>
              <a:gd name="T6" fmla="*/ 952 w 1071"/>
              <a:gd name="T7" fmla="*/ 523 h 832"/>
              <a:gd name="T8" fmla="*/ 1032 w 1071"/>
              <a:gd name="T9" fmla="*/ 470 h 832"/>
              <a:gd name="T10" fmla="*/ 1063 w 1071"/>
              <a:gd name="T11" fmla="*/ 439 h 832"/>
              <a:gd name="T12" fmla="*/ 1067 w 1071"/>
              <a:gd name="T13" fmla="*/ 385 h 832"/>
              <a:gd name="T14" fmla="*/ 1063 w 1071"/>
              <a:gd name="T15" fmla="*/ 372 h 832"/>
              <a:gd name="T16" fmla="*/ 1040 w 1071"/>
              <a:gd name="T17" fmla="*/ 323 h 832"/>
              <a:gd name="T18" fmla="*/ 1027 w 1071"/>
              <a:gd name="T19" fmla="*/ 266 h 832"/>
              <a:gd name="T20" fmla="*/ 974 w 1071"/>
              <a:gd name="T21" fmla="*/ 275 h 832"/>
              <a:gd name="T22" fmla="*/ 952 w 1071"/>
              <a:gd name="T23" fmla="*/ 257 h 832"/>
              <a:gd name="T24" fmla="*/ 903 w 1071"/>
              <a:gd name="T25" fmla="*/ 239 h 832"/>
              <a:gd name="T26" fmla="*/ 859 w 1071"/>
              <a:gd name="T27" fmla="*/ 257 h 832"/>
              <a:gd name="T28" fmla="*/ 740 w 1071"/>
              <a:gd name="T29" fmla="*/ 230 h 832"/>
              <a:gd name="T30" fmla="*/ 647 w 1071"/>
              <a:gd name="T31" fmla="*/ 173 h 832"/>
              <a:gd name="T32" fmla="*/ 585 w 1071"/>
              <a:gd name="T33" fmla="*/ 93 h 832"/>
              <a:gd name="T34" fmla="*/ 567 w 1071"/>
              <a:gd name="T35" fmla="*/ 45 h 832"/>
              <a:gd name="T36" fmla="*/ 536 w 1071"/>
              <a:gd name="T37" fmla="*/ 5 h 832"/>
              <a:gd name="T38" fmla="*/ 514 w 1071"/>
              <a:gd name="T39" fmla="*/ 9 h 832"/>
              <a:gd name="T40" fmla="*/ 487 w 1071"/>
              <a:gd name="T41" fmla="*/ 53 h 832"/>
              <a:gd name="T42" fmla="*/ 416 w 1071"/>
              <a:gd name="T43" fmla="*/ 9 h 832"/>
              <a:gd name="T44" fmla="*/ 381 w 1071"/>
              <a:gd name="T45" fmla="*/ 31 h 832"/>
              <a:gd name="T46" fmla="*/ 363 w 1071"/>
              <a:gd name="T47" fmla="*/ 45 h 832"/>
              <a:gd name="T48" fmla="*/ 328 w 1071"/>
              <a:gd name="T49" fmla="*/ 40 h 832"/>
              <a:gd name="T50" fmla="*/ 310 w 1071"/>
              <a:gd name="T51" fmla="*/ 98 h 832"/>
              <a:gd name="T52" fmla="*/ 292 w 1071"/>
              <a:gd name="T53" fmla="*/ 182 h 832"/>
              <a:gd name="T54" fmla="*/ 275 w 1071"/>
              <a:gd name="T55" fmla="*/ 354 h 832"/>
              <a:gd name="T56" fmla="*/ 266 w 1071"/>
              <a:gd name="T57" fmla="*/ 394 h 832"/>
              <a:gd name="T58" fmla="*/ 217 w 1071"/>
              <a:gd name="T59" fmla="*/ 439 h 832"/>
              <a:gd name="T60" fmla="*/ 195 w 1071"/>
              <a:gd name="T61" fmla="*/ 478 h 832"/>
              <a:gd name="T62" fmla="*/ 191 w 1071"/>
              <a:gd name="T63" fmla="*/ 554 h 832"/>
              <a:gd name="T64" fmla="*/ 164 w 1071"/>
              <a:gd name="T65" fmla="*/ 571 h 832"/>
              <a:gd name="T66" fmla="*/ 111 w 1071"/>
              <a:gd name="T67" fmla="*/ 554 h 832"/>
              <a:gd name="T68" fmla="*/ 84 w 1071"/>
              <a:gd name="T69" fmla="*/ 576 h 832"/>
              <a:gd name="T70" fmla="*/ 14 w 1071"/>
              <a:gd name="T71" fmla="*/ 607 h 832"/>
              <a:gd name="T72" fmla="*/ 0 w 1071"/>
              <a:gd name="T73" fmla="*/ 647 h 832"/>
              <a:gd name="T74" fmla="*/ 22 w 1071"/>
              <a:gd name="T75" fmla="*/ 695 h 832"/>
              <a:gd name="T76" fmla="*/ 62 w 1071"/>
              <a:gd name="T77" fmla="*/ 700 h 832"/>
              <a:gd name="T78" fmla="*/ 98 w 1071"/>
              <a:gd name="T79" fmla="*/ 691 h 832"/>
              <a:gd name="T80" fmla="*/ 115 w 1071"/>
              <a:gd name="T81" fmla="*/ 740 h 832"/>
              <a:gd name="T82" fmla="*/ 120 w 1071"/>
              <a:gd name="T83" fmla="*/ 802 h 832"/>
              <a:gd name="T84" fmla="*/ 138 w 1071"/>
              <a:gd name="T85" fmla="*/ 832 h 832"/>
              <a:gd name="T86" fmla="*/ 230 w 1071"/>
              <a:gd name="T87" fmla="*/ 828 h 832"/>
              <a:gd name="T88" fmla="*/ 257 w 1071"/>
              <a:gd name="T89" fmla="*/ 806 h 832"/>
              <a:gd name="T90" fmla="*/ 306 w 1071"/>
              <a:gd name="T91" fmla="*/ 784 h 832"/>
              <a:gd name="T92" fmla="*/ 328 w 1071"/>
              <a:gd name="T93" fmla="*/ 784 h 832"/>
              <a:gd name="T94" fmla="*/ 403 w 1071"/>
              <a:gd name="T95" fmla="*/ 828 h 832"/>
              <a:gd name="T96" fmla="*/ 394 w 1071"/>
              <a:gd name="T97" fmla="*/ 722 h 832"/>
              <a:gd name="T98" fmla="*/ 394 w 1071"/>
              <a:gd name="T99" fmla="*/ 686 h 832"/>
              <a:gd name="T100" fmla="*/ 416 w 1071"/>
              <a:gd name="T101" fmla="*/ 664 h 832"/>
              <a:gd name="T102" fmla="*/ 492 w 1071"/>
              <a:gd name="T103" fmla="*/ 695 h 832"/>
              <a:gd name="T104" fmla="*/ 580 w 1071"/>
              <a:gd name="T105" fmla="*/ 757 h 832"/>
              <a:gd name="T106" fmla="*/ 647 w 1071"/>
              <a:gd name="T107" fmla="*/ 762 h 832"/>
              <a:gd name="T108" fmla="*/ 713 w 1071"/>
              <a:gd name="T109" fmla="*/ 726 h 832"/>
              <a:gd name="T110" fmla="*/ 735 w 1071"/>
              <a:gd name="T111" fmla="*/ 700 h 832"/>
              <a:gd name="T112" fmla="*/ 775 w 1071"/>
              <a:gd name="T113" fmla="*/ 655 h 832"/>
              <a:gd name="T114" fmla="*/ 819 w 1071"/>
              <a:gd name="T115" fmla="*/ 682 h 832"/>
              <a:gd name="T116" fmla="*/ 868 w 1071"/>
              <a:gd name="T117" fmla="*/ 686 h 8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71" h="832">
                <a:moveTo>
                  <a:pt x="890" y="678"/>
                </a:moveTo>
                <a:lnTo>
                  <a:pt x="890" y="678"/>
                </a:lnTo>
                <a:lnTo>
                  <a:pt x="903" y="673"/>
                </a:lnTo>
                <a:lnTo>
                  <a:pt x="921" y="673"/>
                </a:lnTo>
                <a:lnTo>
                  <a:pt x="934" y="673"/>
                </a:lnTo>
                <a:lnTo>
                  <a:pt x="943" y="678"/>
                </a:lnTo>
                <a:lnTo>
                  <a:pt x="948" y="678"/>
                </a:lnTo>
                <a:lnTo>
                  <a:pt x="948" y="678"/>
                </a:lnTo>
                <a:lnTo>
                  <a:pt x="939" y="620"/>
                </a:lnTo>
                <a:lnTo>
                  <a:pt x="939" y="576"/>
                </a:lnTo>
                <a:lnTo>
                  <a:pt x="943" y="545"/>
                </a:lnTo>
                <a:lnTo>
                  <a:pt x="952" y="523"/>
                </a:lnTo>
                <a:lnTo>
                  <a:pt x="965" y="505"/>
                </a:lnTo>
                <a:lnTo>
                  <a:pt x="987" y="492"/>
                </a:lnTo>
                <a:lnTo>
                  <a:pt x="1032" y="470"/>
                </a:lnTo>
                <a:lnTo>
                  <a:pt x="1032" y="470"/>
                </a:lnTo>
                <a:lnTo>
                  <a:pt x="1049" y="452"/>
                </a:lnTo>
                <a:lnTo>
                  <a:pt x="1063" y="439"/>
                </a:lnTo>
                <a:lnTo>
                  <a:pt x="1067" y="421"/>
                </a:lnTo>
                <a:lnTo>
                  <a:pt x="1071" y="408"/>
                </a:lnTo>
                <a:lnTo>
                  <a:pt x="1067" y="385"/>
                </a:lnTo>
                <a:lnTo>
                  <a:pt x="1063" y="377"/>
                </a:lnTo>
                <a:lnTo>
                  <a:pt x="1063" y="377"/>
                </a:lnTo>
                <a:lnTo>
                  <a:pt x="1063" y="372"/>
                </a:lnTo>
                <a:lnTo>
                  <a:pt x="1063" y="372"/>
                </a:lnTo>
                <a:lnTo>
                  <a:pt x="1049" y="350"/>
                </a:lnTo>
                <a:lnTo>
                  <a:pt x="1040" y="323"/>
                </a:lnTo>
                <a:lnTo>
                  <a:pt x="1040" y="323"/>
                </a:lnTo>
                <a:lnTo>
                  <a:pt x="1032" y="288"/>
                </a:lnTo>
                <a:lnTo>
                  <a:pt x="1027" y="266"/>
                </a:lnTo>
                <a:lnTo>
                  <a:pt x="1018" y="261"/>
                </a:lnTo>
                <a:lnTo>
                  <a:pt x="1010" y="261"/>
                </a:lnTo>
                <a:lnTo>
                  <a:pt x="974" y="275"/>
                </a:lnTo>
                <a:lnTo>
                  <a:pt x="974" y="275"/>
                </a:lnTo>
                <a:lnTo>
                  <a:pt x="965" y="266"/>
                </a:lnTo>
                <a:lnTo>
                  <a:pt x="952" y="257"/>
                </a:lnTo>
                <a:lnTo>
                  <a:pt x="939" y="248"/>
                </a:lnTo>
                <a:lnTo>
                  <a:pt x="921" y="239"/>
                </a:lnTo>
                <a:lnTo>
                  <a:pt x="903" y="239"/>
                </a:lnTo>
                <a:lnTo>
                  <a:pt x="881" y="244"/>
                </a:lnTo>
                <a:lnTo>
                  <a:pt x="859" y="257"/>
                </a:lnTo>
                <a:lnTo>
                  <a:pt x="859" y="257"/>
                </a:lnTo>
                <a:lnTo>
                  <a:pt x="824" y="253"/>
                </a:lnTo>
                <a:lnTo>
                  <a:pt x="784" y="244"/>
                </a:lnTo>
                <a:lnTo>
                  <a:pt x="740" y="230"/>
                </a:lnTo>
                <a:lnTo>
                  <a:pt x="691" y="204"/>
                </a:lnTo>
                <a:lnTo>
                  <a:pt x="669" y="191"/>
                </a:lnTo>
                <a:lnTo>
                  <a:pt x="647" y="173"/>
                </a:lnTo>
                <a:lnTo>
                  <a:pt x="624" y="151"/>
                </a:lnTo>
                <a:lnTo>
                  <a:pt x="602" y="124"/>
                </a:lnTo>
                <a:lnTo>
                  <a:pt x="585" y="93"/>
                </a:lnTo>
                <a:lnTo>
                  <a:pt x="571" y="62"/>
                </a:lnTo>
                <a:lnTo>
                  <a:pt x="571" y="62"/>
                </a:lnTo>
                <a:lnTo>
                  <a:pt x="567" y="45"/>
                </a:lnTo>
                <a:lnTo>
                  <a:pt x="558" y="27"/>
                </a:lnTo>
                <a:lnTo>
                  <a:pt x="549" y="14"/>
                </a:lnTo>
                <a:lnTo>
                  <a:pt x="536" y="5"/>
                </a:lnTo>
                <a:lnTo>
                  <a:pt x="527" y="0"/>
                </a:lnTo>
                <a:lnTo>
                  <a:pt x="523" y="5"/>
                </a:lnTo>
                <a:lnTo>
                  <a:pt x="514" y="9"/>
                </a:lnTo>
                <a:lnTo>
                  <a:pt x="505" y="18"/>
                </a:lnTo>
                <a:lnTo>
                  <a:pt x="487" y="53"/>
                </a:lnTo>
                <a:lnTo>
                  <a:pt x="487" y="53"/>
                </a:lnTo>
                <a:lnTo>
                  <a:pt x="425" y="14"/>
                </a:lnTo>
                <a:lnTo>
                  <a:pt x="425" y="14"/>
                </a:lnTo>
                <a:lnTo>
                  <a:pt x="416" y="9"/>
                </a:lnTo>
                <a:lnTo>
                  <a:pt x="412" y="9"/>
                </a:lnTo>
                <a:lnTo>
                  <a:pt x="394" y="18"/>
                </a:lnTo>
                <a:lnTo>
                  <a:pt x="381" y="31"/>
                </a:lnTo>
                <a:lnTo>
                  <a:pt x="372" y="49"/>
                </a:lnTo>
                <a:lnTo>
                  <a:pt x="372" y="49"/>
                </a:lnTo>
                <a:lnTo>
                  <a:pt x="363" y="45"/>
                </a:lnTo>
                <a:lnTo>
                  <a:pt x="350" y="40"/>
                </a:lnTo>
                <a:lnTo>
                  <a:pt x="341" y="36"/>
                </a:lnTo>
                <a:lnTo>
                  <a:pt x="328" y="40"/>
                </a:lnTo>
                <a:lnTo>
                  <a:pt x="319" y="49"/>
                </a:lnTo>
                <a:lnTo>
                  <a:pt x="310" y="67"/>
                </a:lnTo>
                <a:lnTo>
                  <a:pt x="310" y="98"/>
                </a:lnTo>
                <a:lnTo>
                  <a:pt x="310" y="98"/>
                </a:lnTo>
                <a:lnTo>
                  <a:pt x="301" y="142"/>
                </a:lnTo>
                <a:lnTo>
                  <a:pt x="292" y="182"/>
                </a:lnTo>
                <a:lnTo>
                  <a:pt x="284" y="213"/>
                </a:lnTo>
                <a:lnTo>
                  <a:pt x="275" y="354"/>
                </a:lnTo>
                <a:lnTo>
                  <a:pt x="275" y="354"/>
                </a:lnTo>
                <a:lnTo>
                  <a:pt x="275" y="368"/>
                </a:lnTo>
                <a:lnTo>
                  <a:pt x="270" y="377"/>
                </a:lnTo>
                <a:lnTo>
                  <a:pt x="266" y="394"/>
                </a:lnTo>
                <a:lnTo>
                  <a:pt x="257" y="412"/>
                </a:lnTo>
                <a:lnTo>
                  <a:pt x="239" y="425"/>
                </a:lnTo>
                <a:lnTo>
                  <a:pt x="217" y="439"/>
                </a:lnTo>
                <a:lnTo>
                  <a:pt x="186" y="452"/>
                </a:lnTo>
                <a:lnTo>
                  <a:pt x="186" y="452"/>
                </a:lnTo>
                <a:lnTo>
                  <a:pt x="195" y="478"/>
                </a:lnTo>
                <a:lnTo>
                  <a:pt x="195" y="505"/>
                </a:lnTo>
                <a:lnTo>
                  <a:pt x="195" y="531"/>
                </a:lnTo>
                <a:lnTo>
                  <a:pt x="191" y="554"/>
                </a:lnTo>
                <a:lnTo>
                  <a:pt x="186" y="562"/>
                </a:lnTo>
                <a:lnTo>
                  <a:pt x="177" y="571"/>
                </a:lnTo>
                <a:lnTo>
                  <a:pt x="164" y="571"/>
                </a:lnTo>
                <a:lnTo>
                  <a:pt x="151" y="571"/>
                </a:lnTo>
                <a:lnTo>
                  <a:pt x="133" y="567"/>
                </a:lnTo>
                <a:lnTo>
                  <a:pt x="111" y="554"/>
                </a:lnTo>
                <a:lnTo>
                  <a:pt x="111" y="554"/>
                </a:lnTo>
                <a:lnTo>
                  <a:pt x="98" y="562"/>
                </a:lnTo>
                <a:lnTo>
                  <a:pt x="84" y="576"/>
                </a:lnTo>
                <a:lnTo>
                  <a:pt x="76" y="598"/>
                </a:lnTo>
                <a:lnTo>
                  <a:pt x="14" y="607"/>
                </a:lnTo>
                <a:lnTo>
                  <a:pt x="14" y="607"/>
                </a:lnTo>
                <a:lnTo>
                  <a:pt x="9" y="620"/>
                </a:lnTo>
                <a:lnTo>
                  <a:pt x="0" y="633"/>
                </a:lnTo>
                <a:lnTo>
                  <a:pt x="0" y="647"/>
                </a:lnTo>
                <a:lnTo>
                  <a:pt x="0" y="664"/>
                </a:lnTo>
                <a:lnTo>
                  <a:pt x="9" y="682"/>
                </a:lnTo>
                <a:lnTo>
                  <a:pt x="22" y="695"/>
                </a:lnTo>
                <a:lnTo>
                  <a:pt x="49" y="704"/>
                </a:lnTo>
                <a:lnTo>
                  <a:pt x="49" y="704"/>
                </a:lnTo>
                <a:lnTo>
                  <a:pt x="62" y="700"/>
                </a:lnTo>
                <a:lnTo>
                  <a:pt x="71" y="691"/>
                </a:lnTo>
                <a:lnTo>
                  <a:pt x="84" y="686"/>
                </a:lnTo>
                <a:lnTo>
                  <a:pt x="98" y="691"/>
                </a:lnTo>
                <a:lnTo>
                  <a:pt x="107" y="695"/>
                </a:lnTo>
                <a:lnTo>
                  <a:pt x="111" y="713"/>
                </a:lnTo>
                <a:lnTo>
                  <a:pt x="115" y="740"/>
                </a:lnTo>
                <a:lnTo>
                  <a:pt x="115" y="740"/>
                </a:lnTo>
                <a:lnTo>
                  <a:pt x="111" y="775"/>
                </a:lnTo>
                <a:lnTo>
                  <a:pt x="120" y="802"/>
                </a:lnTo>
                <a:lnTo>
                  <a:pt x="124" y="819"/>
                </a:lnTo>
                <a:lnTo>
                  <a:pt x="138" y="832"/>
                </a:lnTo>
                <a:lnTo>
                  <a:pt x="138" y="832"/>
                </a:lnTo>
                <a:lnTo>
                  <a:pt x="160" y="832"/>
                </a:lnTo>
                <a:lnTo>
                  <a:pt x="191" y="832"/>
                </a:lnTo>
                <a:lnTo>
                  <a:pt x="230" y="828"/>
                </a:lnTo>
                <a:lnTo>
                  <a:pt x="244" y="819"/>
                </a:lnTo>
                <a:lnTo>
                  <a:pt x="257" y="806"/>
                </a:lnTo>
                <a:lnTo>
                  <a:pt x="257" y="806"/>
                </a:lnTo>
                <a:lnTo>
                  <a:pt x="270" y="797"/>
                </a:lnTo>
                <a:lnTo>
                  <a:pt x="284" y="788"/>
                </a:lnTo>
                <a:lnTo>
                  <a:pt x="306" y="784"/>
                </a:lnTo>
                <a:lnTo>
                  <a:pt x="323" y="784"/>
                </a:lnTo>
                <a:lnTo>
                  <a:pt x="328" y="784"/>
                </a:lnTo>
                <a:lnTo>
                  <a:pt x="328" y="784"/>
                </a:lnTo>
                <a:lnTo>
                  <a:pt x="377" y="824"/>
                </a:lnTo>
                <a:lnTo>
                  <a:pt x="394" y="828"/>
                </a:lnTo>
                <a:lnTo>
                  <a:pt x="403" y="828"/>
                </a:lnTo>
                <a:lnTo>
                  <a:pt x="408" y="815"/>
                </a:lnTo>
                <a:lnTo>
                  <a:pt x="408" y="793"/>
                </a:lnTo>
                <a:lnTo>
                  <a:pt x="394" y="722"/>
                </a:lnTo>
                <a:lnTo>
                  <a:pt x="394" y="722"/>
                </a:lnTo>
                <a:lnTo>
                  <a:pt x="394" y="700"/>
                </a:lnTo>
                <a:lnTo>
                  <a:pt x="394" y="686"/>
                </a:lnTo>
                <a:lnTo>
                  <a:pt x="399" y="673"/>
                </a:lnTo>
                <a:lnTo>
                  <a:pt x="408" y="669"/>
                </a:lnTo>
                <a:lnTo>
                  <a:pt x="416" y="664"/>
                </a:lnTo>
                <a:lnTo>
                  <a:pt x="430" y="669"/>
                </a:lnTo>
                <a:lnTo>
                  <a:pt x="461" y="678"/>
                </a:lnTo>
                <a:lnTo>
                  <a:pt x="492" y="695"/>
                </a:lnTo>
                <a:lnTo>
                  <a:pt x="527" y="717"/>
                </a:lnTo>
                <a:lnTo>
                  <a:pt x="580" y="757"/>
                </a:lnTo>
                <a:lnTo>
                  <a:pt x="580" y="757"/>
                </a:lnTo>
                <a:lnTo>
                  <a:pt x="598" y="766"/>
                </a:lnTo>
                <a:lnTo>
                  <a:pt x="620" y="766"/>
                </a:lnTo>
                <a:lnTo>
                  <a:pt x="647" y="762"/>
                </a:lnTo>
                <a:lnTo>
                  <a:pt x="669" y="753"/>
                </a:lnTo>
                <a:lnTo>
                  <a:pt x="691" y="740"/>
                </a:lnTo>
                <a:lnTo>
                  <a:pt x="713" y="726"/>
                </a:lnTo>
                <a:lnTo>
                  <a:pt x="726" y="713"/>
                </a:lnTo>
                <a:lnTo>
                  <a:pt x="735" y="700"/>
                </a:lnTo>
                <a:lnTo>
                  <a:pt x="735" y="700"/>
                </a:lnTo>
                <a:lnTo>
                  <a:pt x="748" y="682"/>
                </a:lnTo>
                <a:lnTo>
                  <a:pt x="762" y="669"/>
                </a:lnTo>
                <a:lnTo>
                  <a:pt x="775" y="655"/>
                </a:lnTo>
                <a:lnTo>
                  <a:pt x="775" y="655"/>
                </a:lnTo>
                <a:lnTo>
                  <a:pt x="793" y="669"/>
                </a:lnTo>
                <a:lnTo>
                  <a:pt x="819" y="682"/>
                </a:lnTo>
                <a:lnTo>
                  <a:pt x="832" y="686"/>
                </a:lnTo>
                <a:lnTo>
                  <a:pt x="850" y="691"/>
                </a:lnTo>
                <a:lnTo>
                  <a:pt x="868" y="686"/>
                </a:lnTo>
                <a:lnTo>
                  <a:pt x="890" y="678"/>
                </a:lnTo>
                <a:lnTo>
                  <a:pt x="890" y="678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 noEditPoints="1"/>
          </p:cNvSpPr>
          <p:nvPr/>
        </p:nvSpPr>
        <p:spPr bwMode="auto">
          <a:xfrm>
            <a:off x="8340521" y="1579563"/>
            <a:ext cx="161925" cy="155575"/>
          </a:xfrm>
          <a:custGeom>
            <a:avLst/>
            <a:gdLst>
              <a:gd name="T0" fmla="*/ 13 w 102"/>
              <a:gd name="T1" fmla="*/ 31 h 98"/>
              <a:gd name="T2" fmla="*/ 0 w 102"/>
              <a:gd name="T3" fmla="*/ 62 h 98"/>
              <a:gd name="T4" fmla="*/ 9 w 102"/>
              <a:gd name="T5" fmla="*/ 71 h 98"/>
              <a:gd name="T6" fmla="*/ 18 w 102"/>
              <a:gd name="T7" fmla="*/ 62 h 98"/>
              <a:gd name="T8" fmla="*/ 31 w 102"/>
              <a:gd name="T9" fmla="*/ 98 h 98"/>
              <a:gd name="T10" fmla="*/ 31 w 102"/>
              <a:gd name="T11" fmla="*/ 53 h 98"/>
              <a:gd name="T12" fmla="*/ 31 w 102"/>
              <a:gd name="T13" fmla="*/ 53 h 98"/>
              <a:gd name="T14" fmla="*/ 35 w 102"/>
              <a:gd name="T15" fmla="*/ 62 h 98"/>
              <a:gd name="T16" fmla="*/ 44 w 102"/>
              <a:gd name="T17" fmla="*/ 58 h 98"/>
              <a:gd name="T18" fmla="*/ 35 w 102"/>
              <a:gd name="T19" fmla="*/ 45 h 98"/>
              <a:gd name="T20" fmla="*/ 31 w 102"/>
              <a:gd name="T21" fmla="*/ 45 h 98"/>
              <a:gd name="T22" fmla="*/ 40 w 102"/>
              <a:gd name="T23" fmla="*/ 31 h 98"/>
              <a:gd name="T24" fmla="*/ 97 w 102"/>
              <a:gd name="T25" fmla="*/ 27 h 98"/>
              <a:gd name="T26" fmla="*/ 62 w 102"/>
              <a:gd name="T27" fmla="*/ 18 h 98"/>
              <a:gd name="T28" fmla="*/ 75 w 102"/>
              <a:gd name="T29" fmla="*/ 14 h 98"/>
              <a:gd name="T30" fmla="*/ 58 w 102"/>
              <a:gd name="T31" fmla="*/ 5 h 98"/>
              <a:gd name="T32" fmla="*/ 58 w 102"/>
              <a:gd name="T33" fmla="*/ 18 h 98"/>
              <a:gd name="T34" fmla="*/ 40 w 102"/>
              <a:gd name="T35" fmla="*/ 23 h 98"/>
              <a:gd name="T36" fmla="*/ 31 w 102"/>
              <a:gd name="T37" fmla="*/ 9 h 98"/>
              <a:gd name="T38" fmla="*/ 31 w 102"/>
              <a:gd name="T39" fmla="*/ 5 h 98"/>
              <a:gd name="T40" fmla="*/ 31 w 102"/>
              <a:gd name="T41" fmla="*/ 0 h 98"/>
              <a:gd name="T42" fmla="*/ 27 w 102"/>
              <a:gd name="T43" fmla="*/ 0 h 98"/>
              <a:gd name="T44" fmla="*/ 18 w 102"/>
              <a:gd name="T45" fmla="*/ 0 h 98"/>
              <a:gd name="T46" fmla="*/ 18 w 102"/>
              <a:gd name="T47" fmla="*/ 23 h 98"/>
              <a:gd name="T48" fmla="*/ 4 w 102"/>
              <a:gd name="T49" fmla="*/ 31 h 98"/>
              <a:gd name="T50" fmla="*/ 13 w 102"/>
              <a:gd name="T51" fmla="*/ 31 h 98"/>
              <a:gd name="T52" fmla="*/ 44 w 102"/>
              <a:gd name="T53" fmla="*/ 58 h 98"/>
              <a:gd name="T54" fmla="*/ 31 w 102"/>
              <a:gd name="T55" fmla="*/ 84 h 98"/>
              <a:gd name="T56" fmla="*/ 44 w 102"/>
              <a:gd name="T57" fmla="*/ 98 h 98"/>
              <a:gd name="T58" fmla="*/ 49 w 102"/>
              <a:gd name="T59" fmla="*/ 89 h 98"/>
              <a:gd name="T60" fmla="*/ 58 w 102"/>
              <a:gd name="T61" fmla="*/ 58 h 98"/>
              <a:gd name="T62" fmla="*/ 71 w 102"/>
              <a:gd name="T63" fmla="*/ 49 h 98"/>
              <a:gd name="T64" fmla="*/ 71 w 102"/>
              <a:gd name="T65" fmla="*/ 84 h 98"/>
              <a:gd name="T66" fmla="*/ 80 w 102"/>
              <a:gd name="T67" fmla="*/ 93 h 98"/>
              <a:gd name="T68" fmla="*/ 89 w 102"/>
              <a:gd name="T69" fmla="*/ 93 h 98"/>
              <a:gd name="T70" fmla="*/ 97 w 102"/>
              <a:gd name="T71" fmla="*/ 89 h 98"/>
              <a:gd name="T72" fmla="*/ 102 w 102"/>
              <a:gd name="T73" fmla="*/ 76 h 98"/>
              <a:gd name="T74" fmla="*/ 89 w 102"/>
              <a:gd name="T75" fmla="*/ 71 h 98"/>
              <a:gd name="T76" fmla="*/ 84 w 102"/>
              <a:gd name="T77" fmla="*/ 80 h 98"/>
              <a:gd name="T78" fmla="*/ 84 w 102"/>
              <a:gd name="T79" fmla="*/ 76 h 98"/>
              <a:gd name="T80" fmla="*/ 44 w 102"/>
              <a:gd name="T81" fmla="*/ 36 h 98"/>
              <a:gd name="T82" fmla="*/ 44 w 102"/>
              <a:gd name="T83" fmla="*/ 58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2" h="98">
                <a:moveTo>
                  <a:pt x="13" y="31"/>
                </a:moveTo>
                <a:lnTo>
                  <a:pt x="13" y="31"/>
                </a:lnTo>
                <a:lnTo>
                  <a:pt x="9" y="49"/>
                </a:lnTo>
                <a:lnTo>
                  <a:pt x="0" y="62"/>
                </a:lnTo>
                <a:lnTo>
                  <a:pt x="0" y="62"/>
                </a:lnTo>
                <a:lnTo>
                  <a:pt x="9" y="71"/>
                </a:lnTo>
                <a:lnTo>
                  <a:pt x="9" y="71"/>
                </a:lnTo>
                <a:lnTo>
                  <a:pt x="18" y="62"/>
                </a:lnTo>
                <a:lnTo>
                  <a:pt x="18" y="93"/>
                </a:lnTo>
                <a:lnTo>
                  <a:pt x="31" y="98"/>
                </a:lnTo>
                <a:lnTo>
                  <a:pt x="31" y="53"/>
                </a:lnTo>
                <a:lnTo>
                  <a:pt x="31" y="53"/>
                </a:lnTo>
                <a:lnTo>
                  <a:pt x="31" y="53"/>
                </a:lnTo>
                <a:lnTo>
                  <a:pt x="31" y="53"/>
                </a:lnTo>
                <a:lnTo>
                  <a:pt x="35" y="62"/>
                </a:lnTo>
                <a:lnTo>
                  <a:pt x="35" y="62"/>
                </a:lnTo>
                <a:lnTo>
                  <a:pt x="44" y="58"/>
                </a:lnTo>
                <a:lnTo>
                  <a:pt x="44" y="58"/>
                </a:lnTo>
                <a:lnTo>
                  <a:pt x="35" y="45"/>
                </a:lnTo>
                <a:lnTo>
                  <a:pt x="35" y="45"/>
                </a:lnTo>
                <a:lnTo>
                  <a:pt x="35" y="40"/>
                </a:lnTo>
                <a:lnTo>
                  <a:pt x="31" y="45"/>
                </a:lnTo>
                <a:lnTo>
                  <a:pt x="31" y="31"/>
                </a:lnTo>
                <a:lnTo>
                  <a:pt x="40" y="31"/>
                </a:lnTo>
                <a:lnTo>
                  <a:pt x="40" y="27"/>
                </a:lnTo>
                <a:lnTo>
                  <a:pt x="97" y="27"/>
                </a:lnTo>
                <a:lnTo>
                  <a:pt x="97" y="18"/>
                </a:lnTo>
                <a:lnTo>
                  <a:pt x="62" y="18"/>
                </a:lnTo>
                <a:lnTo>
                  <a:pt x="75" y="14"/>
                </a:lnTo>
                <a:lnTo>
                  <a:pt x="75" y="14"/>
                </a:lnTo>
                <a:lnTo>
                  <a:pt x="71" y="0"/>
                </a:lnTo>
                <a:lnTo>
                  <a:pt x="58" y="5"/>
                </a:lnTo>
                <a:lnTo>
                  <a:pt x="58" y="5"/>
                </a:lnTo>
                <a:lnTo>
                  <a:pt x="58" y="18"/>
                </a:lnTo>
                <a:lnTo>
                  <a:pt x="40" y="18"/>
                </a:lnTo>
                <a:lnTo>
                  <a:pt x="40" y="23"/>
                </a:lnTo>
                <a:lnTo>
                  <a:pt x="31" y="23"/>
                </a:lnTo>
                <a:lnTo>
                  <a:pt x="31" y="9"/>
                </a:lnTo>
                <a:lnTo>
                  <a:pt x="31" y="9"/>
                </a:lnTo>
                <a:lnTo>
                  <a:pt x="31" y="5"/>
                </a:lnTo>
                <a:lnTo>
                  <a:pt x="31" y="5"/>
                </a:lnTo>
                <a:lnTo>
                  <a:pt x="31" y="0"/>
                </a:lnTo>
                <a:lnTo>
                  <a:pt x="31" y="0"/>
                </a:lnTo>
                <a:lnTo>
                  <a:pt x="27" y="0"/>
                </a:lnTo>
                <a:lnTo>
                  <a:pt x="27" y="0"/>
                </a:lnTo>
                <a:lnTo>
                  <a:pt x="18" y="0"/>
                </a:lnTo>
                <a:lnTo>
                  <a:pt x="18" y="0"/>
                </a:lnTo>
                <a:lnTo>
                  <a:pt x="18" y="23"/>
                </a:lnTo>
                <a:lnTo>
                  <a:pt x="4" y="23"/>
                </a:lnTo>
                <a:lnTo>
                  <a:pt x="4" y="31"/>
                </a:lnTo>
                <a:lnTo>
                  <a:pt x="13" y="31"/>
                </a:lnTo>
                <a:lnTo>
                  <a:pt x="13" y="31"/>
                </a:lnTo>
                <a:close/>
                <a:moveTo>
                  <a:pt x="44" y="58"/>
                </a:moveTo>
                <a:lnTo>
                  <a:pt x="44" y="58"/>
                </a:lnTo>
                <a:lnTo>
                  <a:pt x="44" y="76"/>
                </a:lnTo>
                <a:lnTo>
                  <a:pt x="31" y="84"/>
                </a:lnTo>
                <a:lnTo>
                  <a:pt x="31" y="84"/>
                </a:lnTo>
                <a:lnTo>
                  <a:pt x="44" y="98"/>
                </a:lnTo>
                <a:lnTo>
                  <a:pt x="44" y="98"/>
                </a:lnTo>
                <a:lnTo>
                  <a:pt x="49" y="89"/>
                </a:lnTo>
                <a:lnTo>
                  <a:pt x="58" y="80"/>
                </a:lnTo>
                <a:lnTo>
                  <a:pt x="58" y="58"/>
                </a:lnTo>
                <a:lnTo>
                  <a:pt x="58" y="49"/>
                </a:lnTo>
                <a:lnTo>
                  <a:pt x="71" y="49"/>
                </a:lnTo>
                <a:lnTo>
                  <a:pt x="71" y="84"/>
                </a:lnTo>
                <a:lnTo>
                  <a:pt x="71" y="84"/>
                </a:lnTo>
                <a:lnTo>
                  <a:pt x="71" y="93"/>
                </a:lnTo>
                <a:lnTo>
                  <a:pt x="80" y="93"/>
                </a:lnTo>
                <a:lnTo>
                  <a:pt x="89" y="93"/>
                </a:lnTo>
                <a:lnTo>
                  <a:pt x="89" y="93"/>
                </a:lnTo>
                <a:lnTo>
                  <a:pt x="93" y="93"/>
                </a:lnTo>
                <a:lnTo>
                  <a:pt x="97" y="89"/>
                </a:lnTo>
                <a:lnTo>
                  <a:pt x="102" y="76"/>
                </a:lnTo>
                <a:lnTo>
                  <a:pt x="102" y="76"/>
                </a:lnTo>
                <a:lnTo>
                  <a:pt x="89" y="71"/>
                </a:lnTo>
                <a:lnTo>
                  <a:pt x="89" y="71"/>
                </a:lnTo>
                <a:lnTo>
                  <a:pt x="84" y="80"/>
                </a:lnTo>
                <a:lnTo>
                  <a:pt x="84" y="80"/>
                </a:lnTo>
                <a:lnTo>
                  <a:pt x="84" y="80"/>
                </a:lnTo>
                <a:lnTo>
                  <a:pt x="84" y="76"/>
                </a:lnTo>
                <a:lnTo>
                  <a:pt x="84" y="36"/>
                </a:lnTo>
                <a:lnTo>
                  <a:pt x="44" y="36"/>
                </a:lnTo>
                <a:lnTo>
                  <a:pt x="44" y="58"/>
                </a:lnTo>
                <a:lnTo>
                  <a:pt x="44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 noEditPoints="1"/>
          </p:cNvSpPr>
          <p:nvPr/>
        </p:nvSpPr>
        <p:spPr bwMode="auto">
          <a:xfrm>
            <a:off x="8516733" y="1579563"/>
            <a:ext cx="139700" cy="155575"/>
          </a:xfrm>
          <a:custGeom>
            <a:avLst/>
            <a:gdLst>
              <a:gd name="T0" fmla="*/ 66 w 88"/>
              <a:gd name="T1" fmla="*/ 23 h 98"/>
              <a:gd name="T2" fmla="*/ 57 w 88"/>
              <a:gd name="T3" fmla="*/ 14 h 98"/>
              <a:gd name="T4" fmla="*/ 57 w 88"/>
              <a:gd name="T5" fmla="*/ 9 h 98"/>
              <a:gd name="T6" fmla="*/ 57 w 88"/>
              <a:gd name="T7" fmla="*/ 5 h 98"/>
              <a:gd name="T8" fmla="*/ 57 w 88"/>
              <a:gd name="T9" fmla="*/ 5 h 98"/>
              <a:gd name="T10" fmla="*/ 44 w 88"/>
              <a:gd name="T11" fmla="*/ 5 h 98"/>
              <a:gd name="T12" fmla="*/ 44 w 88"/>
              <a:gd name="T13" fmla="*/ 49 h 98"/>
              <a:gd name="T14" fmla="*/ 40 w 88"/>
              <a:gd name="T15" fmla="*/ 23 h 98"/>
              <a:gd name="T16" fmla="*/ 31 w 88"/>
              <a:gd name="T17" fmla="*/ 9 h 98"/>
              <a:gd name="T18" fmla="*/ 31 w 88"/>
              <a:gd name="T19" fmla="*/ 5 h 98"/>
              <a:gd name="T20" fmla="*/ 31 w 88"/>
              <a:gd name="T21" fmla="*/ 5 h 98"/>
              <a:gd name="T22" fmla="*/ 31 w 88"/>
              <a:gd name="T23" fmla="*/ 0 h 98"/>
              <a:gd name="T24" fmla="*/ 17 w 88"/>
              <a:gd name="T25" fmla="*/ 0 h 98"/>
              <a:gd name="T26" fmla="*/ 17 w 88"/>
              <a:gd name="T27" fmla="*/ 53 h 98"/>
              <a:gd name="T28" fmla="*/ 13 w 88"/>
              <a:gd name="T29" fmla="*/ 76 h 98"/>
              <a:gd name="T30" fmla="*/ 0 w 88"/>
              <a:gd name="T31" fmla="*/ 89 h 98"/>
              <a:gd name="T32" fmla="*/ 13 w 88"/>
              <a:gd name="T33" fmla="*/ 93 h 98"/>
              <a:gd name="T34" fmla="*/ 22 w 88"/>
              <a:gd name="T35" fmla="*/ 84 h 98"/>
              <a:gd name="T36" fmla="*/ 26 w 88"/>
              <a:gd name="T37" fmla="*/ 76 h 98"/>
              <a:gd name="T38" fmla="*/ 31 w 88"/>
              <a:gd name="T39" fmla="*/ 31 h 98"/>
              <a:gd name="T40" fmla="*/ 35 w 88"/>
              <a:gd name="T41" fmla="*/ 58 h 98"/>
              <a:gd name="T42" fmla="*/ 40 w 88"/>
              <a:gd name="T43" fmla="*/ 58 h 98"/>
              <a:gd name="T44" fmla="*/ 44 w 88"/>
              <a:gd name="T45" fmla="*/ 58 h 98"/>
              <a:gd name="T46" fmla="*/ 57 w 88"/>
              <a:gd name="T47" fmla="*/ 89 h 98"/>
              <a:gd name="T48" fmla="*/ 57 w 88"/>
              <a:gd name="T49" fmla="*/ 31 h 98"/>
              <a:gd name="T50" fmla="*/ 62 w 88"/>
              <a:gd name="T51" fmla="*/ 58 h 98"/>
              <a:gd name="T52" fmla="*/ 75 w 88"/>
              <a:gd name="T53" fmla="*/ 98 h 98"/>
              <a:gd name="T54" fmla="*/ 88 w 88"/>
              <a:gd name="T55" fmla="*/ 9 h 98"/>
              <a:gd name="T56" fmla="*/ 88 w 88"/>
              <a:gd name="T57" fmla="*/ 5 h 98"/>
              <a:gd name="T58" fmla="*/ 88 w 88"/>
              <a:gd name="T59" fmla="*/ 0 h 98"/>
              <a:gd name="T60" fmla="*/ 84 w 88"/>
              <a:gd name="T61" fmla="*/ 0 h 98"/>
              <a:gd name="T62" fmla="*/ 75 w 88"/>
              <a:gd name="T63" fmla="*/ 0 h 98"/>
              <a:gd name="T64" fmla="*/ 75 w 88"/>
              <a:gd name="T65" fmla="*/ 49 h 98"/>
              <a:gd name="T66" fmla="*/ 66 w 88"/>
              <a:gd name="T67" fmla="*/ 23 h 98"/>
              <a:gd name="T68" fmla="*/ 13 w 88"/>
              <a:gd name="T69" fmla="*/ 45 h 98"/>
              <a:gd name="T70" fmla="*/ 17 w 88"/>
              <a:gd name="T71" fmla="*/ 27 h 98"/>
              <a:gd name="T72" fmla="*/ 4 w 88"/>
              <a:gd name="T73" fmla="*/ 23 h 98"/>
              <a:gd name="T74" fmla="*/ 4 w 88"/>
              <a:gd name="T75" fmla="*/ 27 h 98"/>
              <a:gd name="T76" fmla="*/ 0 w 88"/>
              <a:gd name="T77" fmla="*/ 58 h 98"/>
              <a:gd name="T78" fmla="*/ 9 w 88"/>
              <a:gd name="T79" fmla="*/ 58 h 98"/>
              <a:gd name="T80" fmla="*/ 13 w 88"/>
              <a:gd name="T81" fmla="*/ 45 h 98"/>
              <a:gd name="T82" fmla="*/ 13 w 88"/>
              <a:gd name="T83" fmla="*/ 4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8" h="98">
                <a:moveTo>
                  <a:pt x="66" y="23"/>
                </a:moveTo>
                <a:lnTo>
                  <a:pt x="66" y="23"/>
                </a:lnTo>
                <a:lnTo>
                  <a:pt x="57" y="27"/>
                </a:lnTo>
                <a:lnTo>
                  <a:pt x="57" y="14"/>
                </a:lnTo>
                <a:lnTo>
                  <a:pt x="57" y="14"/>
                </a:lnTo>
                <a:lnTo>
                  <a:pt x="57" y="9"/>
                </a:lnTo>
                <a:lnTo>
                  <a:pt x="57" y="9"/>
                </a:lnTo>
                <a:lnTo>
                  <a:pt x="57" y="5"/>
                </a:lnTo>
                <a:lnTo>
                  <a:pt x="57" y="5"/>
                </a:lnTo>
                <a:lnTo>
                  <a:pt x="57" y="5"/>
                </a:lnTo>
                <a:lnTo>
                  <a:pt x="57" y="5"/>
                </a:lnTo>
                <a:lnTo>
                  <a:pt x="44" y="5"/>
                </a:lnTo>
                <a:lnTo>
                  <a:pt x="44" y="49"/>
                </a:lnTo>
                <a:lnTo>
                  <a:pt x="44" y="49"/>
                </a:lnTo>
                <a:lnTo>
                  <a:pt x="40" y="23"/>
                </a:lnTo>
                <a:lnTo>
                  <a:pt x="40" y="23"/>
                </a:lnTo>
                <a:lnTo>
                  <a:pt x="31" y="27"/>
                </a:lnTo>
                <a:lnTo>
                  <a:pt x="31" y="9"/>
                </a:lnTo>
                <a:lnTo>
                  <a:pt x="31" y="9"/>
                </a:lnTo>
                <a:lnTo>
                  <a:pt x="31" y="5"/>
                </a:lnTo>
                <a:lnTo>
                  <a:pt x="31" y="5"/>
                </a:lnTo>
                <a:lnTo>
                  <a:pt x="31" y="5"/>
                </a:lnTo>
                <a:lnTo>
                  <a:pt x="31" y="5"/>
                </a:lnTo>
                <a:lnTo>
                  <a:pt x="31" y="0"/>
                </a:lnTo>
                <a:lnTo>
                  <a:pt x="31" y="0"/>
                </a:lnTo>
                <a:lnTo>
                  <a:pt x="17" y="0"/>
                </a:lnTo>
                <a:lnTo>
                  <a:pt x="17" y="53"/>
                </a:lnTo>
                <a:lnTo>
                  <a:pt x="17" y="53"/>
                </a:lnTo>
                <a:lnTo>
                  <a:pt x="17" y="62"/>
                </a:lnTo>
                <a:lnTo>
                  <a:pt x="13" y="76"/>
                </a:lnTo>
                <a:lnTo>
                  <a:pt x="13" y="76"/>
                </a:lnTo>
                <a:lnTo>
                  <a:pt x="0" y="89"/>
                </a:lnTo>
                <a:lnTo>
                  <a:pt x="0" y="89"/>
                </a:lnTo>
                <a:lnTo>
                  <a:pt x="13" y="93"/>
                </a:lnTo>
                <a:lnTo>
                  <a:pt x="13" y="93"/>
                </a:lnTo>
                <a:lnTo>
                  <a:pt x="22" y="84"/>
                </a:lnTo>
                <a:lnTo>
                  <a:pt x="26" y="76"/>
                </a:lnTo>
                <a:lnTo>
                  <a:pt x="26" y="76"/>
                </a:lnTo>
                <a:lnTo>
                  <a:pt x="31" y="53"/>
                </a:lnTo>
                <a:lnTo>
                  <a:pt x="31" y="31"/>
                </a:lnTo>
                <a:lnTo>
                  <a:pt x="31" y="31"/>
                </a:lnTo>
                <a:lnTo>
                  <a:pt x="35" y="58"/>
                </a:lnTo>
                <a:lnTo>
                  <a:pt x="35" y="58"/>
                </a:lnTo>
                <a:lnTo>
                  <a:pt x="40" y="58"/>
                </a:lnTo>
                <a:lnTo>
                  <a:pt x="40" y="58"/>
                </a:lnTo>
                <a:lnTo>
                  <a:pt x="44" y="58"/>
                </a:lnTo>
                <a:lnTo>
                  <a:pt x="44" y="89"/>
                </a:lnTo>
                <a:lnTo>
                  <a:pt x="57" y="89"/>
                </a:lnTo>
                <a:lnTo>
                  <a:pt x="57" y="31"/>
                </a:lnTo>
                <a:lnTo>
                  <a:pt x="57" y="31"/>
                </a:lnTo>
                <a:lnTo>
                  <a:pt x="62" y="58"/>
                </a:lnTo>
                <a:lnTo>
                  <a:pt x="62" y="58"/>
                </a:lnTo>
                <a:lnTo>
                  <a:pt x="75" y="58"/>
                </a:lnTo>
                <a:lnTo>
                  <a:pt x="75" y="98"/>
                </a:lnTo>
                <a:lnTo>
                  <a:pt x="88" y="98"/>
                </a:lnTo>
                <a:lnTo>
                  <a:pt x="88" y="9"/>
                </a:lnTo>
                <a:lnTo>
                  <a:pt x="88" y="9"/>
                </a:lnTo>
                <a:lnTo>
                  <a:pt x="88" y="5"/>
                </a:lnTo>
                <a:lnTo>
                  <a:pt x="88" y="5"/>
                </a:lnTo>
                <a:lnTo>
                  <a:pt x="88" y="0"/>
                </a:lnTo>
                <a:lnTo>
                  <a:pt x="88" y="0"/>
                </a:lnTo>
                <a:lnTo>
                  <a:pt x="84" y="0"/>
                </a:lnTo>
                <a:lnTo>
                  <a:pt x="84" y="0"/>
                </a:lnTo>
                <a:lnTo>
                  <a:pt x="75" y="0"/>
                </a:lnTo>
                <a:lnTo>
                  <a:pt x="75" y="49"/>
                </a:lnTo>
                <a:lnTo>
                  <a:pt x="75" y="49"/>
                </a:lnTo>
                <a:lnTo>
                  <a:pt x="66" y="23"/>
                </a:lnTo>
                <a:lnTo>
                  <a:pt x="66" y="23"/>
                </a:lnTo>
                <a:lnTo>
                  <a:pt x="66" y="23"/>
                </a:lnTo>
                <a:close/>
                <a:moveTo>
                  <a:pt x="13" y="45"/>
                </a:moveTo>
                <a:lnTo>
                  <a:pt x="13" y="45"/>
                </a:lnTo>
                <a:lnTo>
                  <a:pt x="17" y="27"/>
                </a:lnTo>
                <a:lnTo>
                  <a:pt x="17" y="27"/>
                </a:lnTo>
                <a:lnTo>
                  <a:pt x="4" y="23"/>
                </a:lnTo>
                <a:lnTo>
                  <a:pt x="4" y="23"/>
                </a:lnTo>
                <a:lnTo>
                  <a:pt x="4" y="27"/>
                </a:lnTo>
                <a:lnTo>
                  <a:pt x="4" y="27"/>
                </a:lnTo>
                <a:lnTo>
                  <a:pt x="0" y="58"/>
                </a:lnTo>
                <a:lnTo>
                  <a:pt x="0" y="58"/>
                </a:lnTo>
                <a:lnTo>
                  <a:pt x="9" y="58"/>
                </a:lnTo>
                <a:lnTo>
                  <a:pt x="9" y="58"/>
                </a:lnTo>
                <a:lnTo>
                  <a:pt x="13" y="45"/>
                </a:lnTo>
                <a:lnTo>
                  <a:pt x="13" y="45"/>
                </a:lnTo>
                <a:lnTo>
                  <a:pt x="13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8685008" y="1579563"/>
            <a:ext cx="147638" cy="147638"/>
          </a:xfrm>
          <a:custGeom>
            <a:avLst/>
            <a:gdLst>
              <a:gd name="T0" fmla="*/ 57 w 93"/>
              <a:gd name="T1" fmla="*/ 14 h 93"/>
              <a:gd name="T2" fmla="*/ 57 w 93"/>
              <a:gd name="T3" fmla="*/ 14 h 93"/>
              <a:gd name="T4" fmla="*/ 53 w 93"/>
              <a:gd name="T5" fmla="*/ 9 h 93"/>
              <a:gd name="T6" fmla="*/ 53 w 93"/>
              <a:gd name="T7" fmla="*/ 9 h 93"/>
              <a:gd name="T8" fmla="*/ 53 w 93"/>
              <a:gd name="T9" fmla="*/ 0 h 93"/>
              <a:gd name="T10" fmla="*/ 53 w 93"/>
              <a:gd name="T11" fmla="*/ 0 h 93"/>
              <a:gd name="T12" fmla="*/ 44 w 93"/>
              <a:gd name="T13" fmla="*/ 0 h 93"/>
              <a:gd name="T14" fmla="*/ 44 w 93"/>
              <a:gd name="T15" fmla="*/ 0 h 93"/>
              <a:gd name="T16" fmla="*/ 35 w 93"/>
              <a:gd name="T17" fmla="*/ 0 h 93"/>
              <a:gd name="T18" fmla="*/ 35 w 93"/>
              <a:gd name="T19" fmla="*/ 0 h 93"/>
              <a:gd name="T20" fmla="*/ 40 w 93"/>
              <a:gd name="T21" fmla="*/ 14 h 93"/>
              <a:gd name="T22" fmla="*/ 0 w 93"/>
              <a:gd name="T23" fmla="*/ 14 h 93"/>
              <a:gd name="T24" fmla="*/ 0 w 93"/>
              <a:gd name="T25" fmla="*/ 27 h 93"/>
              <a:gd name="T26" fmla="*/ 40 w 93"/>
              <a:gd name="T27" fmla="*/ 27 h 93"/>
              <a:gd name="T28" fmla="*/ 40 w 93"/>
              <a:gd name="T29" fmla="*/ 40 h 93"/>
              <a:gd name="T30" fmla="*/ 13 w 93"/>
              <a:gd name="T31" fmla="*/ 40 h 93"/>
              <a:gd name="T32" fmla="*/ 13 w 93"/>
              <a:gd name="T33" fmla="*/ 84 h 93"/>
              <a:gd name="T34" fmla="*/ 26 w 93"/>
              <a:gd name="T35" fmla="*/ 84 h 93"/>
              <a:gd name="T36" fmla="*/ 26 w 93"/>
              <a:gd name="T37" fmla="*/ 49 h 93"/>
              <a:gd name="T38" fmla="*/ 40 w 93"/>
              <a:gd name="T39" fmla="*/ 49 h 93"/>
              <a:gd name="T40" fmla="*/ 40 w 93"/>
              <a:gd name="T41" fmla="*/ 93 h 93"/>
              <a:gd name="T42" fmla="*/ 53 w 93"/>
              <a:gd name="T43" fmla="*/ 93 h 93"/>
              <a:gd name="T44" fmla="*/ 53 w 93"/>
              <a:gd name="T45" fmla="*/ 49 h 93"/>
              <a:gd name="T46" fmla="*/ 66 w 93"/>
              <a:gd name="T47" fmla="*/ 49 h 93"/>
              <a:gd name="T48" fmla="*/ 66 w 93"/>
              <a:gd name="T49" fmla="*/ 71 h 93"/>
              <a:gd name="T50" fmla="*/ 66 w 93"/>
              <a:gd name="T51" fmla="*/ 71 h 93"/>
              <a:gd name="T52" fmla="*/ 66 w 93"/>
              <a:gd name="T53" fmla="*/ 76 h 93"/>
              <a:gd name="T54" fmla="*/ 57 w 93"/>
              <a:gd name="T55" fmla="*/ 76 h 93"/>
              <a:gd name="T56" fmla="*/ 57 w 93"/>
              <a:gd name="T57" fmla="*/ 76 h 93"/>
              <a:gd name="T58" fmla="*/ 62 w 93"/>
              <a:gd name="T59" fmla="*/ 89 h 93"/>
              <a:gd name="T60" fmla="*/ 62 w 93"/>
              <a:gd name="T61" fmla="*/ 89 h 93"/>
              <a:gd name="T62" fmla="*/ 75 w 93"/>
              <a:gd name="T63" fmla="*/ 84 h 93"/>
              <a:gd name="T64" fmla="*/ 80 w 93"/>
              <a:gd name="T65" fmla="*/ 80 h 93"/>
              <a:gd name="T66" fmla="*/ 84 w 93"/>
              <a:gd name="T67" fmla="*/ 76 h 93"/>
              <a:gd name="T68" fmla="*/ 84 w 93"/>
              <a:gd name="T69" fmla="*/ 40 h 93"/>
              <a:gd name="T70" fmla="*/ 53 w 93"/>
              <a:gd name="T71" fmla="*/ 40 h 93"/>
              <a:gd name="T72" fmla="*/ 53 w 93"/>
              <a:gd name="T73" fmla="*/ 27 h 93"/>
              <a:gd name="T74" fmla="*/ 93 w 93"/>
              <a:gd name="T75" fmla="*/ 27 h 93"/>
              <a:gd name="T76" fmla="*/ 93 w 93"/>
              <a:gd name="T77" fmla="*/ 14 h 93"/>
              <a:gd name="T78" fmla="*/ 44 w 93"/>
              <a:gd name="T79" fmla="*/ 14 h 93"/>
              <a:gd name="T80" fmla="*/ 44 w 93"/>
              <a:gd name="T81" fmla="*/ 14 h 93"/>
              <a:gd name="T82" fmla="*/ 57 w 93"/>
              <a:gd name="T83" fmla="*/ 14 h 93"/>
              <a:gd name="T84" fmla="*/ 57 w 93"/>
              <a:gd name="T85" fmla="*/ 14 h 93"/>
              <a:gd name="T86" fmla="*/ 57 w 93"/>
              <a:gd name="T87" fmla="*/ 14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3" h="93">
                <a:moveTo>
                  <a:pt x="57" y="14"/>
                </a:moveTo>
                <a:lnTo>
                  <a:pt x="57" y="14"/>
                </a:lnTo>
                <a:lnTo>
                  <a:pt x="53" y="9"/>
                </a:lnTo>
                <a:lnTo>
                  <a:pt x="53" y="9"/>
                </a:lnTo>
                <a:lnTo>
                  <a:pt x="53" y="0"/>
                </a:lnTo>
                <a:lnTo>
                  <a:pt x="53" y="0"/>
                </a:lnTo>
                <a:lnTo>
                  <a:pt x="44" y="0"/>
                </a:lnTo>
                <a:lnTo>
                  <a:pt x="44" y="0"/>
                </a:lnTo>
                <a:lnTo>
                  <a:pt x="35" y="0"/>
                </a:lnTo>
                <a:lnTo>
                  <a:pt x="35" y="0"/>
                </a:lnTo>
                <a:lnTo>
                  <a:pt x="40" y="14"/>
                </a:lnTo>
                <a:lnTo>
                  <a:pt x="0" y="14"/>
                </a:lnTo>
                <a:lnTo>
                  <a:pt x="0" y="27"/>
                </a:lnTo>
                <a:lnTo>
                  <a:pt x="40" y="27"/>
                </a:lnTo>
                <a:lnTo>
                  <a:pt x="40" y="40"/>
                </a:lnTo>
                <a:lnTo>
                  <a:pt x="13" y="40"/>
                </a:lnTo>
                <a:lnTo>
                  <a:pt x="13" y="84"/>
                </a:lnTo>
                <a:lnTo>
                  <a:pt x="26" y="84"/>
                </a:lnTo>
                <a:lnTo>
                  <a:pt x="26" y="49"/>
                </a:lnTo>
                <a:lnTo>
                  <a:pt x="40" y="49"/>
                </a:lnTo>
                <a:lnTo>
                  <a:pt x="40" y="93"/>
                </a:lnTo>
                <a:lnTo>
                  <a:pt x="53" y="93"/>
                </a:lnTo>
                <a:lnTo>
                  <a:pt x="53" y="49"/>
                </a:lnTo>
                <a:lnTo>
                  <a:pt x="66" y="49"/>
                </a:lnTo>
                <a:lnTo>
                  <a:pt x="66" y="71"/>
                </a:lnTo>
                <a:lnTo>
                  <a:pt x="66" y="71"/>
                </a:lnTo>
                <a:lnTo>
                  <a:pt x="66" y="76"/>
                </a:lnTo>
                <a:lnTo>
                  <a:pt x="57" y="76"/>
                </a:lnTo>
                <a:lnTo>
                  <a:pt x="57" y="76"/>
                </a:lnTo>
                <a:lnTo>
                  <a:pt x="62" y="89"/>
                </a:lnTo>
                <a:lnTo>
                  <a:pt x="62" y="89"/>
                </a:lnTo>
                <a:lnTo>
                  <a:pt x="75" y="84"/>
                </a:lnTo>
                <a:lnTo>
                  <a:pt x="80" y="80"/>
                </a:lnTo>
                <a:lnTo>
                  <a:pt x="84" y="76"/>
                </a:lnTo>
                <a:lnTo>
                  <a:pt x="84" y="40"/>
                </a:lnTo>
                <a:lnTo>
                  <a:pt x="53" y="40"/>
                </a:lnTo>
                <a:lnTo>
                  <a:pt x="53" y="27"/>
                </a:lnTo>
                <a:lnTo>
                  <a:pt x="93" y="27"/>
                </a:lnTo>
                <a:lnTo>
                  <a:pt x="93" y="14"/>
                </a:lnTo>
                <a:lnTo>
                  <a:pt x="44" y="14"/>
                </a:lnTo>
                <a:lnTo>
                  <a:pt x="44" y="14"/>
                </a:lnTo>
                <a:lnTo>
                  <a:pt x="57" y="14"/>
                </a:lnTo>
                <a:lnTo>
                  <a:pt x="57" y="14"/>
                </a:lnTo>
                <a:lnTo>
                  <a:pt x="57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 noEditPoints="1"/>
          </p:cNvSpPr>
          <p:nvPr/>
        </p:nvSpPr>
        <p:spPr bwMode="auto">
          <a:xfrm>
            <a:off x="6829221" y="3857625"/>
            <a:ext cx="155575" cy="153988"/>
          </a:xfrm>
          <a:custGeom>
            <a:avLst/>
            <a:gdLst>
              <a:gd name="T0" fmla="*/ 5 w 98"/>
              <a:gd name="T1" fmla="*/ 31 h 97"/>
              <a:gd name="T2" fmla="*/ 9 w 98"/>
              <a:gd name="T3" fmla="*/ 31 h 97"/>
              <a:gd name="T4" fmla="*/ 18 w 98"/>
              <a:gd name="T5" fmla="*/ 26 h 97"/>
              <a:gd name="T6" fmla="*/ 0 w 98"/>
              <a:gd name="T7" fmla="*/ 53 h 97"/>
              <a:gd name="T8" fmla="*/ 9 w 98"/>
              <a:gd name="T9" fmla="*/ 97 h 97"/>
              <a:gd name="T10" fmla="*/ 23 w 98"/>
              <a:gd name="T11" fmla="*/ 62 h 97"/>
              <a:gd name="T12" fmla="*/ 27 w 98"/>
              <a:gd name="T13" fmla="*/ 93 h 97"/>
              <a:gd name="T14" fmla="*/ 67 w 98"/>
              <a:gd name="T15" fmla="*/ 88 h 97"/>
              <a:gd name="T16" fmla="*/ 71 w 98"/>
              <a:gd name="T17" fmla="*/ 97 h 97"/>
              <a:gd name="T18" fmla="*/ 89 w 98"/>
              <a:gd name="T19" fmla="*/ 88 h 97"/>
              <a:gd name="T20" fmla="*/ 98 w 98"/>
              <a:gd name="T21" fmla="*/ 31 h 97"/>
              <a:gd name="T22" fmla="*/ 49 w 98"/>
              <a:gd name="T23" fmla="*/ 4 h 97"/>
              <a:gd name="T24" fmla="*/ 49 w 98"/>
              <a:gd name="T25" fmla="*/ 48 h 97"/>
              <a:gd name="T26" fmla="*/ 45 w 98"/>
              <a:gd name="T27" fmla="*/ 48 h 97"/>
              <a:gd name="T28" fmla="*/ 45 w 98"/>
              <a:gd name="T29" fmla="*/ 44 h 97"/>
              <a:gd name="T30" fmla="*/ 45 w 98"/>
              <a:gd name="T31" fmla="*/ 4 h 97"/>
              <a:gd name="T32" fmla="*/ 18 w 98"/>
              <a:gd name="T33" fmla="*/ 0 h 97"/>
              <a:gd name="T34" fmla="*/ 0 w 98"/>
              <a:gd name="T35" fmla="*/ 26 h 97"/>
              <a:gd name="T36" fmla="*/ 93 w 98"/>
              <a:gd name="T37" fmla="*/ 17 h 97"/>
              <a:gd name="T38" fmla="*/ 76 w 98"/>
              <a:gd name="T39" fmla="*/ 9 h 97"/>
              <a:gd name="T40" fmla="*/ 36 w 98"/>
              <a:gd name="T41" fmla="*/ 13 h 97"/>
              <a:gd name="T42" fmla="*/ 40 w 98"/>
              <a:gd name="T43" fmla="*/ 13 h 97"/>
              <a:gd name="T44" fmla="*/ 62 w 98"/>
              <a:gd name="T45" fmla="*/ 13 h 97"/>
              <a:gd name="T46" fmla="*/ 58 w 98"/>
              <a:gd name="T47" fmla="*/ 13 h 97"/>
              <a:gd name="T48" fmla="*/ 40 w 98"/>
              <a:gd name="T49" fmla="*/ 22 h 97"/>
              <a:gd name="T50" fmla="*/ 36 w 98"/>
              <a:gd name="T51" fmla="*/ 26 h 97"/>
              <a:gd name="T52" fmla="*/ 62 w 98"/>
              <a:gd name="T53" fmla="*/ 22 h 97"/>
              <a:gd name="T54" fmla="*/ 58 w 98"/>
              <a:gd name="T55" fmla="*/ 26 h 97"/>
              <a:gd name="T56" fmla="*/ 40 w 98"/>
              <a:gd name="T57" fmla="*/ 31 h 97"/>
              <a:gd name="T58" fmla="*/ 36 w 98"/>
              <a:gd name="T59" fmla="*/ 35 h 97"/>
              <a:gd name="T60" fmla="*/ 58 w 98"/>
              <a:gd name="T61" fmla="*/ 35 h 97"/>
              <a:gd name="T62" fmla="*/ 62 w 98"/>
              <a:gd name="T63" fmla="*/ 31 h 97"/>
              <a:gd name="T64" fmla="*/ 27 w 98"/>
              <a:gd name="T65" fmla="*/ 35 h 97"/>
              <a:gd name="T66" fmla="*/ 31 w 98"/>
              <a:gd name="T67" fmla="*/ 44 h 97"/>
              <a:gd name="T68" fmla="*/ 23 w 98"/>
              <a:gd name="T69" fmla="*/ 44 h 97"/>
              <a:gd name="T70" fmla="*/ 23 w 98"/>
              <a:gd name="T71" fmla="*/ 39 h 97"/>
              <a:gd name="T72" fmla="*/ 58 w 98"/>
              <a:gd name="T73" fmla="*/ 79 h 97"/>
              <a:gd name="T74" fmla="*/ 71 w 98"/>
              <a:gd name="T75" fmla="*/ 70 h 97"/>
              <a:gd name="T76" fmla="*/ 71 w 98"/>
              <a:gd name="T77" fmla="*/ 66 h 97"/>
              <a:gd name="T78" fmla="*/ 58 w 98"/>
              <a:gd name="T79" fmla="*/ 57 h 97"/>
              <a:gd name="T80" fmla="*/ 58 w 98"/>
              <a:gd name="T81" fmla="*/ 48 h 97"/>
              <a:gd name="T82" fmla="*/ 71 w 98"/>
              <a:gd name="T83" fmla="*/ 39 h 97"/>
              <a:gd name="T84" fmla="*/ 76 w 98"/>
              <a:gd name="T85" fmla="*/ 84 h 97"/>
              <a:gd name="T86" fmla="*/ 71 w 98"/>
              <a:gd name="T87" fmla="*/ 84 h 97"/>
              <a:gd name="T88" fmla="*/ 49 w 98"/>
              <a:gd name="T89" fmla="*/ 57 h 97"/>
              <a:gd name="T90" fmla="*/ 49 w 98"/>
              <a:gd name="T91" fmla="*/ 57 h 97"/>
              <a:gd name="T92" fmla="*/ 49 w 98"/>
              <a:gd name="T93" fmla="*/ 70 h 97"/>
              <a:gd name="T94" fmla="*/ 49 w 98"/>
              <a:gd name="T95" fmla="*/ 66 h 97"/>
              <a:gd name="T96" fmla="*/ 49 w 98"/>
              <a:gd name="T97" fmla="*/ 79 h 97"/>
              <a:gd name="T98" fmla="*/ 49 w 98"/>
              <a:gd name="T99" fmla="*/ 7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8" h="97">
                <a:moveTo>
                  <a:pt x="0" y="26"/>
                </a:moveTo>
                <a:lnTo>
                  <a:pt x="0" y="26"/>
                </a:lnTo>
                <a:lnTo>
                  <a:pt x="5" y="31"/>
                </a:lnTo>
                <a:lnTo>
                  <a:pt x="5" y="31"/>
                </a:lnTo>
                <a:lnTo>
                  <a:pt x="9" y="31"/>
                </a:lnTo>
                <a:lnTo>
                  <a:pt x="9" y="31"/>
                </a:lnTo>
                <a:lnTo>
                  <a:pt x="27" y="9"/>
                </a:lnTo>
                <a:lnTo>
                  <a:pt x="27" y="31"/>
                </a:lnTo>
                <a:lnTo>
                  <a:pt x="18" y="26"/>
                </a:lnTo>
                <a:lnTo>
                  <a:pt x="18" y="26"/>
                </a:lnTo>
                <a:lnTo>
                  <a:pt x="0" y="53"/>
                </a:lnTo>
                <a:lnTo>
                  <a:pt x="0" y="53"/>
                </a:lnTo>
                <a:lnTo>
                  <a:pt x="5" y="62"/>
                </a:lnTo>
                <a:lnTo>
                  <a:pt x="9" y="57"/>
                </a:lnTo>
                <a:lnTo>
                  <a:pt x="9" y="97"/>
                </a:lnTo>
                <a:lnTo>
                  <a:pt x="23" y="97"/>
                </a:lnTo>
                <a:lnTo>
                  <a:pt x="23" y="62"/>
                </a:lnTo>
                <a:lnTo>
                  <a:pt x="23" y="62"/>
                </a:lnTo>
                <a:lnTo>
                  <a:pt x="27" y="66"/>
                </a:lnTo>
                <a:lnTo>
                  <a:pt x="27" y="66"/>
                </a:lnTo>
                <a:lnTo>
                  <a:pt x="27" y="93"/>
                </a:lnTo>
                <a:lnTo>
                  <a:pt x="40" y="93"/>
                </a:lnTo>
                <a:lnTo>
                  <a:pt x="40" y="88"/>
                </a:lnTo>
                <a:lnTo>
                  <a:pt x="67" y="88"/>
                </a:lnTo>
                <a:lnTo>
                  <a:pt x="67" y="88"/>
                </a:lnTo>
                <a:lnTo>
                  <a:pt x="71" y="97"/>
                </a:lnTo>
                <a:lnTo>
                  <a:pt x="71" y="97"/>
                </a:lnTo>
                <a:lnTo>
                  <a:pt x="84" y="93"/>
                </a:lnTo>
                <a:lnTo>
                  <a:pt x="84" y="93"/>
                </a:lnTo>
                <a:lnTo>
                  <a:pt x="89" y="88"/>
                </a:lnTo>
                <a:lnTo>
                  <a:pt x="89" y="39"/>
                </a:lnTo>
                <a:lnTo>
                  <a:pt x="98" y="39"/>
                </a:lnTo>
                <a:lnTo>
                  <a:pt x="98" y="31"/>
                </a:lnTo>
                <a:lnTo>
                  <a:pt x="71" y="31"/>
                </a:lnTo>
                <a:lnTo>
                  <a:pt x="71" y="4"/>
                </a:lnTo>
                <a:lnTo>
                  <a:pt x="49" y="4"/>
                </a:lnTo>
                <a:lnTo>
                  <a:pt x="49" y="44"/>
                </a:lnTo>
                <a:lnTo>
                  <a:pt x="49" y="44"/>
                </a:lnTo>
                <a:lnTo>
                  <a:pt x="49" y="48"/>
                </a:lnTo>
                <a:lnTo>
                  <a:pt x="40" y="48"/>
                </a:lnTo>
                <a:lnTo>
                  <a:pt x="40" y="48"/>
                </a:lnTo>
                <a:lnTo>
                  <a:pt x="45" y="48"/>
                </a:lnTo>
                <a:lnTo>
                  <a:pt x="45" y="48"/>
                </a:lnTo>
                <a:lnTo>
                  <a:pt x="45" y="44"/>
                </a:lnTo>
                <a:lnTo>
                  <a:pt x="45" y="44"/>
                </a:lnTo>
                <a:lnTo>
                  <a:pt x="40" y="44"/>
                </a:lnTo>
                <a:lnTo>
                  <a:pt x="45" y="44"/>
                </a:lnTo>
                <a:lnTo>
                  <a:pt x="45" y="4"/>
                </a:lnTo>
                <a:lnTo>
                  <a:pt x="27" y="4"/>
                </a:lnTo>
                <a:lnTo>
                  <a:pt x="18" y="0"/>
                </a:lnTo>
                <a:lnTo>
                  <a:pt x="18" y="0"/>
                </a:lnTo>
                <a:lnTo>
                  <a:pt x="0" y="26"/>
                </a:lnTo>
                <a:lnTo>
                  <a:pt x="0" y="26"/>
                </a:lnTo>
                <a:lnTo>
                  <a:pt x="0" y="26"/>
                </a:lnTo>
                <a:close/>
                <a:moveTo>
                  <a:pt x="76" y="9"/>
                </a:moveTo>
                <a:lnTo>
                  <a:pt x="76" y="17"/>
                </a:lnTo>
                <a:lnTo>
                  <a:pt x="93" y="17"/>
                </a:lnTo>
                <a:lnTo>
                  <a:pt x="93" y="9"/>
                </a:lnTo>
                <a:lnTo>
                  <a:pt x="76" y="9"/>
                </a:lnTo>
                <a:lnTo>
                  <a:pt x="76" y="9"/>
                </a:lnTo>
                <a:close/>
                <a:moveTo>
                  <a:pt x="40" y="13"/>
                </a:moveTo>
                <a:lnTo>
                  <a:pt x="36" y="13"/>
                </a:lnTo>
                <a:lnTo>
                  <a:pt x="36" y="13"/>
                </a:lnTo>
                <a:lnTo>
                  <a:pt x="40" y="13"/>
                </a:lnTo>
                <a:lnTo>
                  <a:pt x="40" y="13"/>
                </a:lnTo>
                <a:lnTo>
                  <a:pt x="40" y="13"/>
                </a:lnTo>
                <a:close/>
                <a:moveTo>
                  <a:pt x="58" y="13"/>
                </a:moveTo>
                <a:lnTo>
                  <a:pt x="62" y="13"/>
                </a:lnTo>
                <a:lnTo>
                  <a:pt x="62" y="13"/>
                </a:lnTo>
                <a:lnTo>
                  <a:pt x="58" y="13"/>
                </a:lnTo>
                <a:lnTo>
                  <a:pt x="58" y="13"/>
                </a:lnTo>
                <a:lnTo>
                  <a:pt x="58" y="13"/>
                </a:lnTo>
                <a:close/>
                <a:moveTo>
                  <a:pt x="36" y="26"/>
                </a:moveTo>
                <a:lnTo>
                  <a:pt x="36" y="22"/>
                </a:lnTo>
                <a:lnTo>
                  <a:pt x="40" y="22"/>
                </a:lnTo>
                <a:lnTo>
                  <a:pt x="40" y="26"/>
                </a:lnTo>
                <a:lnTo>
                  <a:pt x="36" y="26"/>
                </a:lnTo>
                <a:lnTo>
                  <a:pt x="36" y="26"/>
                </a:lnTo>
                <a:close/>
                <a:moveTo>
                  <a:pt x="58" y="26"/>
                </a:moveTo>
                <a:lnTo>
                  <a:pt x="58" y="22"/>
                </a:lnTo>
                <a:lnTo>
                  <a:pt x="62" y="22"/>
                </a:lnTo>
                <a:lnTo>
                  <a:pt x="62" y="26"/>
                </a:lnTo>
                <a:lnTo>
                  <a:pt x="58" y="26"/>
                </a:lnTo>
                <a:lnTo>
                  <a:pt x="58" y="26"/>
                </a:lnTo>
                <a:close/>
                <a:moveTo>
                  <a:pt x="36" y="35"/>
                </a:moveTo>
                <a:lnTo>
                  <a:pt x="36" y="31"/>
                </a:lnTo>
                <a:lnTo>
                  <a:pt x="40" y="31"/>
                </a:lnTo>
                <a:lnTo>
                  <a:pt x="40" y="35"/>
                </a:lnTo>
                <a:lnTo>
                  <a:pt x="36" y="35"/>
                </a:lnTo>
                <a:lnTo>
                  <a:pt x="36" y="35"/>
                </a:lnTo>
                <a:close/>
                <a:moveTo>
                  <a:pt x="62" y="31"/>
                </a:moveTo>
                <a:lnTo>
                  <a:pt x="62" y="35"/>
                </a:lnTo>
                <a:lnTo>
                  <a:pt x="58" y="35"/>
                </a:lnTo>
                <a:lnTo>
                  <a:pt x="58" y="31"/>
                </a:lnTo>
                <a:lnTo>
                  <a:pt x="62" y="31"/>
                </a:lnTo>
                <a:lnTo>
                  <a:pt x="62" y="31"/>
                </a:lnTo>
                <a:close/>
                <a:moveTo>
                  <a:pt x="23" y="39"/>
                </a:moveTo>
                <a:lnTo>
                  <a:pt x="23" y="39"/>
                </a:lnTo>
                <a:lnTo>
                  <a:pt x="27" y="35"/>
                </a:lnTo>
                <a:lnTo>
                  <a:pt x="27" y="44"/>
                </a:lnTo>
                <a:lnTo>
                  <a:pt x="31" y="44"/>
                </a:lnTo>
                <a:lnTo>
                  <a:pt x="31" y="44"/>
                </a:lnTo>
                <a:lnTo>
                  <a:pt x="23" y="57"/>
                </a:lnTo>
                <a:lnTo>
                  <a:pt x="23" y="44"/>
                </a:lnTo>
                <a:lnTo>
                  <a:pt x="23" y="44"/>
                </a:lnTo>
                <a:lnTo>
                  <a:pt x="23" y="39"/>
                </a:lnTo>
                <a:lnTo>
                  <a:pt x="23" y="39"/>
                </a:lnTo>
                <a:lnTo>
                  <a:pt x="23" y="39"/>
                </a:lnTo>
                <a:close/>
                <a:moveTo>
                  <a:pt x="71" y="84"/>
                </a:moveTo>
                <a:lnTo>
                  <a:pt x="71" y="79"/>
                </a:lnTo>
                <a:lnTo>
                  <a:pt x="58" y="79"/>
                </a:lnTo>
                <a:lnTo>
                  <a:pt x="58" y="75"/>
                </a:lnTo>
                <a:lnTo>
                  <a:pt x="71" y="75"/>
                </a:lnTo>
                <a:lnTo>
                  <a:pt x="71" y="70"/>
                </a:lnTo>
                <a:lnTo>
                  <a:pt x="58" y="70"/>
                </a:lnTo>
                <a:lnTo>
                  <a:pt x="58" y="66"/>
                </a:lnTo>
                <a:lnTo>
                  <a:pt x="71" y="66"/>
                </a:lnTo>
                <a:lnTo>
                  <a:pt x="71" y="57"/>
                </a:lnTo>
                <a:lnTo>
                  <a:pt x="58" y="57"/>
                </a:lnTo>
                <a:lnTo>
                  <a:pt x="58" y="57"/>
                </a:lnTo>
                <a:lnTo>
                  <a:pt x="71" y="57"/>
                </a:lnTo>
                <a:lnTo>
                  <a:pt x="71" y="48"/>
                </a:lnTo>
                <a:lnTo>
                  <a:pt x="58" y="48"/>
                </a:lnTo>
                <a:lnTo>
                  <a:pt x="58" y="44"/>
                </a:lnTo>
                <a:lnTo>
                  <a:pt x="71" y="44"/>
                </a:lnTo>
                <a:lnTo>
                  <a:pt x="71" y="39"/>
                </a:lnTo>
                <a:lnTo>
                  <a:pt x="76" y="39"/>
                </a:lnTo>
                <a:lnTo>
                  <a:pt x="76" y="84"/>
                </a:lnTo>
                <a:lnTo>
                  <a:pt x="76" y="84"/>
                </a:lnTo>
                <a:lnTo>
                  <a:pt x="76" y="84"/>
                </a:lnTo>
                <a:lnTo>
                  <a:pt x="71" y="84"/>
                </a:lnTo>
                <a:lnTo>
                  <a:pt x="71" y="84"/>
                </a:lnTo>
                <a:lnTo>
                  <a:pt x="71" y="84"/>
                </a:lnTo>
                <a:close/>
                <a:moveTo>
                  <a:pt x="49" y="57"/>
                </a:moveTo>
                <a:lnTo>
                  <a:pt x="49" y="57"/>
                </a:lnTo>
                <a:lnTo>
                  <a:pt x="40" y="57"/>
                </a:lnTo>
                <a:lnTo>
                  <a:pt x="40" y="57"/>
                </a:lnTo>
                <a:lnTo>
                  <a:pt x="49" y="57"/>
                </a:lnTo>
                <a:lnTo>
                  <a:pt x="49" y="57"/>
                </a:lnTo>
                <a:close/>
                <a:moveTo>
                  <a:pt x="49" y="66"/>
                </a:moveTo>
                <a:lnTo>
                  <a:pt x="49" y="70"/>
                </a:lnTo>
                <a:lnTo>
                  <a:pt x="40" y="70"/>
                </a:lnTo>
                <a:lnTo>
                  <a:pt x="40" y="66"/>
                </a:lnTo>
                <a:lnTo>
                  <a:pt x="49" y="66"/>
                </a:lnTo>
                <a:lnTo>
                  <a:pt x="49" y="66"/>
                </a:lnTo>
                <a:close/>
                <a:moveTo>
                  <a:pt x="49" y="75"/>
                </a:moveTo>
                <a:lnTo>
                  <a:pt x="49" y="79"/>
                </a:lnTo>
                <a:lnTo>
                  <a:pt x="40" y="79"/>
                </a:lnTo>
                <a:lnTo>
                  <a:pt x="40" y="75"/>
                </a:lnTo>
                <a:lnTo>
                  <a:pt x="49" y="75"/>
                </a:lnTo>
                <a:lnTo>
                  <a:pt x="49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 noEditPoints="1"/>
          </p:cNvSpPr>
          <p:nvPr/>
        </p:nvSpPr>
        <p:spPr bwMode="auto">
          <a:xfrm>
            <a:off x="6999083" y="3857625"/>
            <a:ext cx="139700" cy="153988"/>
          </a:xfrm>
          <a:custGeom>
            <a:avLst/>
            <a:gdLst>
              <a:gd name="T0" fmla="*/ 70 w 88"/>
              <a:gd name="T1" fmla="*/ 26 h 97"/>
              <a:gd name="T2" fmla="*/ 62 w 88"/>
              <a:gd name="T3" fmla="*/ 13 h 97"/>
              <a:gd name="T4" fmla="*/ 62 w 88"/>
              <a:gd name="T5" fmla="*/ 9 h 97"/>
              <a:gd name="T6" fmla="*/ 62 w 88"/>
              <a:gd name="T7" fmla="*/ 9 h 97"/>
              <a:gd name="T8" fmla="*/ 57 w 88"/>
              <a:gd name="T9" fmla="*/ 9 h 97"/>
              <a:gd name="T10" fmla="*/ 48 w 88"/>
              <a:gd name="T11" fmla="*/ 9 h 97"/>
              <a:gd name="T12" fmla="*/ 48 w 88"/>
              <a:gd name="T13" fmla="*/ 48 h 97"/>
              <a:gd name="T14" fmla="*/ 44 w 88"/>
              <a:gd name="T15" fmla="*/ 26 h 97"/>
              <a:gd name="T16" fmla="*/ 31 w 88"/>
              <a:gd name="T17" fmla="*/ 9 h 97"/>
              <a:gd name="T18" fmla="*/ 35 w 88"/>
              <a:gd name="T19" fmla="*/ 4 h 97"/>
              <a:gd name="T20" fmla="*/ 35 w 88"/>
              <a:gd name="T21" fmla="*/ 4 h 97"/>
              <a:gd name="T22" fmla="*/ 31 w 88"/>
              <a:gd name="T23" fmla="*/ 4 h 97"/>
              <a:gd name="T24" fmla="*/ 22 w 88"/>
              <a:gd name="T25" fmla="*/ 4 h 97"/>
              <a:gd name="T26" fmla="*/ 22 w 88"/>
              <a:gd name="T27" fmla="*/ 53 h 97"/>
              <a:gd name="T28" fmla="*/ 17 w 88"/>
              <a:gd name="T29" fmla="*/ 75 h 97"/>
              <a:gd name="T30" fmla="*/ 0 w 88"/>
              <a:gd name="T31" fmla="*/ 88 h 97"/>
              <a:gd name="T32" fmla="*/ 13 w 88"/>
              <a:gd name="T33" fmla="*/ 93 h 97"/>
              <a:gd name="T34" fmla="*/ 26 w 88"/>
              <a:gd name="T35" fmla="*/ 84 h 97"/>
              <a:gd name="T36" fmla="*/ 31 w 88"/>
              <a:gd name="T37" fmla="*/ 75 h 97"/>
              <a:gd name="T38" fmla="*/ 31 w 88"/>
              <a:gd name="T39" fmla="*/ 31 h 97"/>
              <a:gd name="T40" fmla="*/ 35 w 88"/>
              <a:gd name="T41" fmla="*/ 57 h 97"/>
              <a:gd name="T42" fmla="*/ 44 w 88"/>
              <a:gd name="T43" fmla="*/ 57 h 97"/>
              <a:gd name="T44" fmla="*/ 48 w 88"/>
              <a:gd name="T45" fmla="*/ 57 h 97"/>
              <a:gd name="T46" fmla="*/ 62 w 88"/>
              <a:gd name="T47" fmla="*/ 93 h 97"/>
              <a:gd name="T48" fmla="*/ 62 w 88"/>
              <a:gd name="T49" fmla="*/ 31 h 97"/>
              <a:gd name="T50" fmla="*/ 66 w 88"/>
              <a:gd name="T51" fmla="*/ 62 h 97"/>
              <a:gd name="T52" fmla="*/ 75 w 88"/>
              <a:gd name="T53" fmla="*/ 97 h 97"/>
              <a:gd name="T54" fmla="*/ 88 w 88"/>
              <a:gd name="T55" fmla="*/ 9 h 97"/>
              <a:gd name="T56" fmla="*/ 88 w 88"/>
              <a:gd name="T57" fmla="*/ 4 h 97"/>
              <a:gd name="T58" fmla="*/ 88 w 88"/>
              <a:gd name="T59" fmla="*/ 4 h 97"/>
              <a:gd name="T60" fmla="*/ 88 w 88"/>
              <a:gd name="T61" fmla="*/ 0 h 97"/>
              <a:gd name="T62" fmla="*/ 75 w 88"/>
              <a:gd name="T63" fmla="*/ 0 h 97"/>
              <a:gd name="T64" fmla="*/ 75 w 88"/>
              <a:gd name="T65" fmla="*/ 48 h 97"/>
              <a:gd name="T66" fmla="*/ 70 w 88"/>
              <a:gd name="T67" fmla="*/ 26 h 97"/>
              <a:gd name="T68" fmla="*/ 17 w 88"/>
              <a:gd name="T69" fmla="*/ 44 h 97"/>
              <a:gd name="T70" fmla="*/ 17 w 88"/>
              <a:gd name="T71" fmla="*/ 26 h 97"/>
              <a:gd name="T72" fmla="*/ 8 w 88"/>
              <a:gd name="T73" fmla="*/ 26 h 97"/>
              <a:gd name="T74" fmla="*/ 8 w 88"/>
              <a:gd name="T75" fmla="*/ 31 h 97"/>
              <a:gd name="T76" fmla="*/ 0 w 88"/>
              <a:gd name="T77" fmla="*/ 57 h 97"/>
              <a:gd name="T78" fmla="*/ 13 w 88"/>
              <a:gd name="T79" fmla="*/ 62 h 97"/>
              <a:gd name="T80" fmla="*/ 17 w 88"/>
              <a:gd name="T81" fmla="*/ 44 h 97"/>
              <a:gd name="T82" fmla="*/ 17 w 88"/>
              <a:gd name="T83" fmla="*/ 44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8" h="97">
                <a:moveTo>
                  <a:pt x="70" y="26"/>
                </a:moveTo>
                <a:lnTo>
                  <a:pt x="70" y="26"/>
                </a:lnTo>
                <a:lnTo>
                  <a:pt x="62" y="26"/>
                </a:lnTo>
                <a:lnTo>
                  <a:pt x="62" y="13"/>
                </a:lnTo>
                <a:lnTo>
                  <a:pt x="62" y="13"/>
                </a:lnTo>
                <a:lnTo>
                  <a:pt x="62" y="9"/>
                </a:lnTo>
                <a:lnTo>
                  <a:pt x="62" y="9"/>
                </a:lnTo>
                <a:lnTo>
                  <a:pt x="62" y="9"/>
                </a:lnTo>
                <a:lnTo>
                  <a:pt x="62" y="9"/>
                </a:lnTo>
                <a:lnTo>
                  <a:pt x="57" y="9"/>
                </a:lnTo>
                <a:lnTo>
                  <a:pt x="57" y="9"/>
                </a:lnTo>
                <a:lnTo>
                  <a:pt x="48" y="9"/>
                </a:lnTo>
                <a:lnTo>
                  <a:pt x="48" y="48"/>
                </a:lnTo>
                <a:lnTo>
                  <a:pt x="48" y="48"/>
                </a:lnTo>
                <a:lnTo>
                  <a:pt x="44" y="26"/>
                </a:lnTo>
                <a:lnTo>
                  <a:pt x="44" y="26"/>
                </a:lnTo>
                <a:lnTo>
                  <a:pt x="31" y="26"/>
                </a:lnTo>
                <a:lnTo>
                  <a:pt x="31" y="9"/>
                </a:lnTo>
                <a:lnTo>
                  <a:pt x="31" y="9"/>
                </a:lnTo>
                <a:lnTo>
                  <a:pt x="35" y="4"/>
                </a:lnTo>
                <a:lnTo>
                  <a:pt x="35" y="4"/>
                </a:lnTo>
                <a:lnTo>
                  <a:pt x="35" y="4"/>
                </a:lnTo>
                <a:lnTo>
                  <a:pt x="35" y="4"/>
                </a:lnTo>
                <a:lnTo>
                  <a:pt x="31" y="4"/>
                </a:lnTo>
                <a:lnTo>
                  <a:pt x="31" y="4"/>
                </a:lnTo>
                <a:lnTo>
                  <a:pt x="22" y="4"/>
                </a:lnTo>
                <a:lnTo>
                  <a:pt x="22" y="53"/>
                </a:lnTo>
                <a:lnTo>
                  <a:pt x="22" y="53"/>
                </a:lnTo>
                <a:lnTo>
                  <a:pt x="17" y="66"/>
                </a:lnTo>
                <a:lnTo>
                  <a:pt x="17" y="75"/>
                </a:lnTo>
                <a:lnTo>
                  <a:pt x="17" y="75"/>
                </a:lnTo>
                <a:lnTo>
                  <a:pt x="0" y="88"/>
                </a:lnTo>
                <a:lnTo>
                  <a:pt x="0" y="88"/>
                </a:lnTo>
                <a:lnTo>
                  <a:pt x="13" y="93"/>
                </a:lnTo>
                <a:lnTo>
                  <a:pt x="13" y="93"/>
                </a:lnTo>
                <a:lnTo>
                  <a:pt x="26" y="84"/>
                </a:lnTo>
                <a:lnTo>
                  <a:pt x="31" y="75"/>
                </a:lnTo>
                <a:lnTo>
                  <a:pt x="31" y="75"/>
                </a:lnTo>
                <a:lnTo>
                  <a:pt x="31" y="53"/>
                </a:lnTo>
                <a:lnTo>
                  <a:pt x="31" y="31"/>
                </a:lnTo>
                <a:lnTo>
                  <a:pt x="31" y="31"/>
                </a:lnTo>
                <a:lnTo>
                  <a:pt x="35" y="57"/>
                </a:lnTo>
                <a:lnTo>
                  <a:pt x="35" y="57"/>
                </a:lnTo>
                <a:lnTo>
                  <a:pt x="44" y="57"/>
                </a:lnTo>
                <a:lnTo>
                  <a:pt x="44" y="57"/>
                </a:lnTo>
                <a:lnTo>
                  <a:pt x="48" y="57"/>
                </a:lnTo>
                <a:lnTo>
                  <a:pt x="48" y="93"/>
                </a:lnTo>
                <a:lnTo>
                  <a:pt x="62" y="93"/>
                </a:lnTo>
                <a:lnTo>
                  <a:pt x="62" y="31"/>
                </a:lnTo>
                <a:lnTo>
                  <a:pt x="62" y="31"/>
                </a:lnTo>
                <a:lnTo>
                  <a:pt x="66" y="62"/>
                </a:lnTo>
                <a:lnTo>
                  <a:pt x="66" y="62"/>
                </a:lnTo>
                <a:lnTo>
                  <a:pt x="75" y="57"/>
                </a:lnTo>
                <a:lnTo>
                  <a:pt x="75" y="97"/>
                </a:lnTo>
                <a:lnTo>
                  <a:pt x="88" y="97"/>
                </a:lnTo>
                <a:lnTo>
                  <a:pt x="88" y="9"/>
                </a:lnTo>
                <a:lnTo>
                  <a:pt x="88" y="9"/>
                </a:lnTo>
                <a:lnTo>
                  <a:pt x="88" y="4"/>
                </a:lnTo>
                <a:lnTo>
                  <a:pt x="88" y="4"/>
                </a:lnTo>
                <a:lnTo>
                  <a:pt x="88" y="4"/>
                </a:lnTo>
                <a:lnTo>
                  <a:pt x="88" y="4"/>
                </a:lnTo>
                <a:lnTo>
                  <a:pt x="88" y="0"/>
                </a:lnTo>
                <a:lnTo>
                  <a:pt x="88" y="0"/>
                </a:lnTo>
                <a:lnTo>
                  <a:pt x="75" y="0"/>
                </a:lnTo>
                <a:lnTo>
                  <a:pt x="75" y="48"/>
                </a:lnTo>
                <a:lnTo>
                  <a:pt x="75" y="48"/>
                </a:lnTo>
                <a:lnTo>
                  <a:pt x="70" y="26"/>
                </a:lnTo>
                <a:lnTo>
                  <a:pt x="70" y="26"/>
                </a:lnTo>
                <a:lnTo>
                  <a:pt x="70" y="26"/>
                </a:lnTo>
                <a:close/>
                <a:moveTo>
                  <a:pt x="17" y="44"/>
                </a:moveTo>
                <a:lnTo>
                  <a:pt x="17" y="44"/>
                </a:lnTo>
                <a:lnTo>
                  <a:pt x="17" y="26"/>
                </a:lnTo>
                <a:lnTo>
                  <a:pt x="17" y="26"/>
                </a:lnTo>
                <a:lnTo>
                  <a:pt x="8" y="26"/>
                </a:lnTo>
                <a:lnTo>
                  <a:pt x="8" y="26"/>
                </a:lnTo>
                <a:lnTo>
                  <a:pt x="8" y="31"/>
                </a:lnTo>
                <a:lnTo>
                  <a:pt x="8" y="31"/>
                </a:lnTo>
                <a:lnTo>
                  <a:pt x="0" y="57"/>
                </a:lnTo>
                <a:lnTo>
                  <a:pt x="0" y="57"/>
                </a:lnTo>
                <a:lnTo>
                  <a:pt x="13" y="62"/>
                </a:lnTo>
                <a:lnTo>
                  <a:pt x="13" y="62"/>
                </a:lnTo>
                <a:lnTo>
                  <a:pt x="17" y="44"/>
                </a:lnTo>
                <a:lnTo>
                  <a:pt x="17" y="44"/>
                </a:lnTo>
                <a:lnTo>
                  <a:pt x="17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7173708" y="3857625"/>
            <a:ext cx="147638" cy="153988"/>
          </a:xfrm>
          <a:custGeom>
            <a:avLst/>
            <a:gdLst>
              <a:gd name="T0" fmla="*/ 53 w 93"/>
              <a:gd name="T1" fmla="*/ 13 h 97"/>
              <a:gd name="T2" fmla="*/ 53 w 93"/>
              <a:gd name="T3" fmla="*/ 13 h 97"/>
              <a:gd name="T4" fmla="*/ 53 w 93"/>
              <a:gd name="T5" fmla="*/ 9 h 97"/>
              <a:gd name="T6" fmla="*/ 53 w 93"/>
              <a:gd name="T7" fmla="*/ 9 h 97"/>
              <a:gd name="T8" fmla="*/ 49 w 93"/>
              <a:gd name="T9" fmla="*/ 0 h 97"/>
              <a:gd name="T10" fmla="*/ 49 w 93"/>
              <a:gd name="T11" fmla="*/ 0 h 97"/>
              <a:gd name="T12" fmla="*/ 45 w 93"/>
              <a:gd name="T13" fmla="*/ 0 h 97"/>
              <a:gd name="T14" fmla="*/ 45 w 93"/>
              <a:gd name="T15" fmla="*/ 0 h 97"/>
              <a:gd name="T16" fmla="*/ 36 w 93"/>
              <a:gd name="T17" fmla="*/ 4 h 97"/>
              <a:gd name="T18" fmla="*/ 36 w 93"/>
              <a:gd name="T19" fmla="*/ 4 h 97"/>
              <a:gd name="T20" fmla="*/ 40 w 93"/>
              <a:gd name="T21" fmla="*/ 17 h 97"/>
              <a:gd name="T22" fmla="*/ 0 w 93"/>
              <a:gd name="T23" fmla="*/ 17 h 97"/>
              <a:gd name="T24" fmla="*/ 0 w 93"/>
              <a:gd name="T25" fmla="*/ 26 h 97"/>
              <a:gd name="T26" fmla="*/ 40 w 93"/>
              <a:gd name="T27" fmla="*/ 26 h 97"/>
              <a:gd name="T28" fmla="*/ 40 w 93"/>
              <a:gd name="T29" fmla="*/ 39 h 97"/>
              <a:gd name="T30" fmla="*/ 9 w 93"/>
              <a:gd name="T31" fmla="*/ 39 h 97"/>
              <a:gd name="T32" fmla="*/ 9 w 93"/>
              <a:gd name="T33" fmla="*/ 84 h 97"/>
              <a:gd name="T34" fmla="*/ 22 w 93"/>
              <a:gd name="T35" fmla="*/ 84 h 97"/>
              <a:gd name="T36" fmla="*/ 22 w 93"/>
              <a:gd name="T37" fmla="*/ 48 h 97"/>
              <a:gd name="T38" fmla="*/ 40 w 93"/>
              <a:gd name="T39" fmla="*/ 48 h 97"/>
              <a:gd name="T40" fmla="*/ 40 w 93"/>
              <a:gd name="T41" fmla="*/ 97 h 97"/>
              <a:gd name="T42" fmla="*/ 53 w 93"/>
              <a:gd name="T43" fmla="*/ 97 h 97"/>
              <a:gd name="T44" fmla="*/ 53 w 93"/>
              <a:gd name="T45" fmla="*/ 48 h 97"/>
              <a:gd name="T46" fmla="*/ 67 w 93"/>
              <a:gd name="T47" fmla="*/ 48 h 97"/>
              <a:gd name="T48" fmla="*/ 67 w 93"/>
              <a:gd name="T49" fmla="*/ 70 h 97"/>
              <a:gd name="T50" fmla="*/ 67 w 93"/>
              <a:gd name="T51" fmla="*/ 70 h 97"/>
              <a:gd name="T52" fmla="*/ 62 w 93"/>
              <a:gd name="T53" fmla="*/ 75 h 97"/>
              <a:gd name="T54" fmla="*/ 53 w 93"/>
              <a:gd name="T55" fmla="*/ 75 h 97"/>
              <a:gd name="T56" fmla="*/ 53 w 93"/>
              <a:gd name="T57" fmla="*/ 75 h 97"/>
              <a:gd name="T58" fmla="*/ 58 w 93"/>
              <a:gd name="T59" fmla="*/ 88 h 97"/>
              <a:gd name="T60" fmla="*/ 58 w 93"/>
              <a:gd name="T61" fmla="*/ 88 h 97"/>
              <a:gd name="T62" fmla="*/ 76 w 93"/>
              <a:gd name="T63" fmla="*/ 84 h 97"/>
              <a:gd name="T64" fmla="*/ 80 w 93"/>
              <a:gd name="T65" fmla="*/ 84 h 97"/>
              <a:gd name="T66" fmla="*/ 80 w 93"/>
              <a:gd name="T67" fmla="*/ 79 h 97"/>
              <a:gd name="T68" fmla="*/ 80 w 93"/>
              <a:gd name="T69" fmla="*/ 39 h 97"/>
              <a:gd name="T70" fmla="*/ 53 w 93"/>
              <a:gd name="T71" fmla="*/ 39 h 97"/>
              <a:gd name="T72" fmla="*/ 53 w 93"/>
              <a:gd name="T73" fmla="*/ 26 h 97"/>
              <a:gd name="T74" fmla="*/ 93 w 93"/>
              <a:gd name="T75" fmla="*/ 26 h 97"/>
              <a:gd name="T76" fmla="*/ 93 w 93"/>
              <a:gd name="T77" fmla="*/ 17 h 97"/>
              <a:gd name="T78" fmla="*/ 45 w 93"/>
              <a:gd name="T79" fmla="*/ 17 h 97"/>
              <a:gd name="T80" fmla="*/ 45 w 93"/>
              <a:gd name="T81" fmla="*/ 17 h 97"/>
              <a:gd name="T82" fmla="*/ 53 w 93"/>
              <a:gd name="T83" fmla="*/ 13 h 97"/>
              <a:gd name="T84" fmla="*/ 53 w 93"/>
              <a:gd name="T85" fmla="*/ 13 h 97"/>
              <a:gd name="T86" fmla="*/ 53 w 93"/>
              <a:gd name="T87" fmla="*/ 13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3" h="97">
                <a:moveTo>
                  <a:pt x="53" y="13"/>
                </a:moveTo>
                <a:lnTo>
                  <a:pt x="53" y="13"/>
                </a:lnTo>
                <a:lnTo>
                  <a:pt x="53" y="9"/>
                </a:lnTo>
                <a:lnTo>
                  <a:pt x="53" y="9"/>
                </a:lnTo>
                <a:lnTo>
                  <a:pt x="49" y="0"/>
                </a:lnTo>
                <a:lnTo>
                  <a:pt x="49" y="0"/>
                </a:lnTo>
                <a:lnTo>
                  <a:pt x="45" y="0"/>
                </a:lnTo>
                <a:lnTo>
                  <a:pt x="45" y="0"/>
                </a:lnTo>
                <a:lnTo>
                  <a:pt x="36" y="4"/>
                </a:lnTo>
                <a:lnTo>
                  <a:pt x="36" y="4"/>
                </a:lnTo>
                <a:lnTo>
                  <a:pt x="40" y="17"/>
                </a:lnTo>
                <a:lnTo>
                  <a:pt x="0" y="17"/>
                </a:lnTo>
                <a:lnTo>
                  <a:pt x="0" y="26"/>
                </a:lnTo>
                <a:lnTo>
                  <a:pt x="40" y="26"/>
                </a:lnTo>
                <a:lnTo>
                  <a:pt x="40" y="39"/>
                </a:lnTo>
                <a:lnTo>
                  <a:pt x="9" y="39"/>
                </a:lnTo>
                <a:lnTo>
                  <a:pt x="9" y="84"/>
                </a:lnTo>
                <a:lnTo>
                  <a:pt x="22" y="84"/>
                </a:lnTo>
                <a:lnTo>
                  <a:pt x="22" y="48"/>
                </a:lnTo>
                <a:lnTo>
                  <a:pt x="40" y="48"/>
                </a:lnTo>
                <a:lnTo>
                  <a:pt x="40" y="97"/>
                </a:lnTo>
                <a:lnTo>
                  <a:pt x="53" y="97"/>
                </a:lnTo>
                <a:lnTo>
                  <a:pt x="53" y="48"/>
                </a:lnTo>
                <a:lnTo>
                  <a:pt x="67" y="48"/>
                </a:lnTo>
                <a:lnTo>
                  <a:pt x="67" y="70"/>
                </a:lnTo>
                <a:lnTo>
                  <a:pt x="67" y="70"/>
                </a:lnTo>
                <a:lnTo>
                  <a:pt x="62" y="75"/>
                </a:lnTo>
                <a:lnTo>
                  <a:pt x="53" y="75"/>
                </a:lnTo>
                <a:lnTo>
                  <a:pt x="53" y="75"/>
                </a:lnTo>
                <a:lnTo>
                  <a:pt x="58" y="88"/>
                </a:lnTo>
                <a:lnTo>
                  <a:pt x="58" y="88"/>
                </a:lnTo>
                <a:lnTo>
                  <a:pt x="76" y="84"/>
                </a:lnTo>
                <a:lnTo>
                  <a:pt x="80" y="84"/>
                </a:lnTo>
                <a:lnTo>
                  <a:pt x="80" y="79"/>
                </a:lnTo>
                <a:lnTo>
                  <a:pt x="80" y="39"/>
                </a:lnTo>
                <a:lnTo>
                  <a:pt x="53" y="39"/>
                </a:lnTo>
                <a:lnTo>
                  <a:pt x="53" y="26"/>
                </a:lnTo>
                <a:lnTo>
                  <a:pt x="93" y="26"/>
                </a:lnTo>
                <a:lnTo>
                  <a:pt x="93" y="17"/>
                </a:lnTo>
                <a:lnTo>
                  <a:pt x="45" y="17"/>
                </a:lnTo>
                <a:lnTo>
                  <a:pt x="45" y="17"/>
                </a:lnTo>
                <a:lnTo>
                  <a:pt x="53" y="13"/>
                </a:lnTo>
                <a:lnTo>
                  <a:pt x="53" y="13"/>
                </a:lnTo>
                <a:lnTo>
                  <a:pt x="53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 noEditPoints="1"/>
          </p:cNvSpPr>
          <p:nvPr/>
        </p:nvSpPr>
        <p:spPr bwMode="auto">
          <a:xfrm>
            <a:off x="8277021" y="1017588"/>
            <a:ext cx="147638" cy="155575"/>
          </a:xfrm>
          <a:custGeom>
            <a:avLst/>
            <a:gdLst>
              <a:gd name="T0" fmla="*/ 27 w 93"/>
              <a:gd name="T1" fmla="*/ 18 h 98"/>
              <a:gd name="T2" fmla="*/ 18 w 93"/>
              <a:gd name="T3" fmla="*/ 0 h 98"/>
              <a:gd name="T4" fmla="*/ 9 w 93"/>
              <a:gd name="T5" fmla="*/ 9 h 98"/>
              <a:gd name="T6" fmla="*/ 18 w 93"/>
              <a:gd name="T7" fmla="*/ 27 h 98"/>
              <a:gd name="T8" fmla="*/ 27 w 93"/>
              <a:gd name="T9" fmla="*/ 31 h 98"/>
              <a:gd name="T10" fmla="*/ 36 w 93"/>
              <a:gd name="T11" fmla="*/ 45 h 98"/>
              <a:gd name="T12" fmla="*/ 27 w 93"/>
              <a:gd name="T13" fmla="*/ 84 h 98"/>
              <a:gd name="T14" fmla="*/ 40 w 93"/>
              <a:gd name="T15" fmla="*/ 80 h 98"/>
              <a:gd name="T16" fmla="*/ 44 w 93"/>
              <a:gd name="T17" fmla="*/ 84 h 98"/>
              <a:gd name="T18" fmla="*/ 53 w 93"/>
              <a:gd name="T19" fmla="*/ 84 h 98"/>
              <a:gd name="T20" fmla="*/ 44 w 93"/>
              <a:gd name="T21" fmla="*/ 89 h 98"/>
              <a:gd name="T22" fmla="*/ 44 w 93"/>
              <a:gd name="T23" fmla="*/ 93 h 98"/>
              <a:gd name="T24" fmla="*/ 58 w 93"/>
              <a:gd name="T25" fmla="*/ 98 h 98"/>
              <a:gd name="T26" fmla="*/ 71 w 93"/>
              <a:gd name="T27" fmla="*/ 62 h 98"/>
              <a:gd name="T28" fmla="*/ 80 w 93"/>
              <a:gd name="T29" fmla="*/ 80 h 98"/>
              <a:gd name="T30" fmla="*/ 80 w 93"/>
              <a:gd name="T31" fmla="*/ 84 h 98"/>
              <a:gd name="T32" fmla="*/ 71 w 93"/>
              <a:gd name="T33" fmla="*/ 84 h 98"/>
              <a:gd name="T34" fmla="*/ 75 w 93"/>
              <a:gd name="T35" fmla="*/ 98 h 98"/>
              <a:gd name="T36" fmla="*/ 89 w 93"/>
              <a:gd name="T37" fmla="*/ 98 h 98"/>
              <a:gd name="T38" fmla="*/ 93 w 93"/>
              <a:gd name="T39" fmla="*/ 89 h 98"/>
              <a:gd name="T40" fmla="*/ 62 w 93"/>
              <a:gd name="T41" fmla="*/ 9 h 98"/>
              <a:gd name="T42" fmla="*/ 62 w 93"/>
              <a:gd name="T43" fmla="*/ 58 h 98"/>
              <a:gd name="T44" fmla="*/ 58 w 93"/>
              <a:gd name="T45" fmla="*/ 45 h 98"/>
              <a:gd name="T46" fmla="*/ 49 w 93"/>
              <a:gd name="T47" fmla="*/ 31 h 98"/>
              <a:gd name="T48" fmla="*/ 58 w 93"/>
              <a:gd name="T49" fmla="*/ 22 h 98"/>
              <a:gd name="T50" fmla="*/ 49 w 93"/>
              <a:gd name="T51" fmla="*/ 9 h 98"/>
              <a:gd name="T52" fmla="*/ 49 w 93"/>
              <a:gd name="T53" fmla="*/ 5 h 98"/>
              <a:gd name="T54" fmla="*/ 49 w 93"/>
              <a:gd name="T55" fmla="*/ 5 h 98"/>
              <a:gd name="T56" fmla="*/ 40 w 93"/>
              <a:gd name="T57" fmla="*/ 5 h 98"/>
              <a:gd name="T58" fmla="*/ 36 w 93"/>
              <a:gd name="T59" fmla="*/ 22 h 98"/>
              <a:gd name="T60" fmla="*/ 27 w 93"/>
              <a:gd name="T61" fmla="*/ 31 h 98"/>
              <a:gd name="T62" fmla="*/ 80 w 93"/>
              <a:gd name="T63" fmla="*/ 18 h 98"/>
              <a:gd name="T64" fmla="*/ 75 w 93"/>
              <a:gd name="T65" fmla="*/ 31 h 98"/>
              <a:gd name="T66" fmla="*/ 80 w 93"/>
              <a:gd name="T67" fmla="*/ 18 h 98"/>
              <a:gd name="T68" fmla="*/ 13 w 93"/>
              <a:gd name="T69" fmla="*/ 49 h 98"/>
              <a:gd name="T70" fmla="*/ 22 w 93"/>
              <a:gd name="T71" fmla="*/ 40 h 98"/>
              <a:gd name="T72" fmla="*/ 9 w 93"/>
              <a:gd name="T73" fmla="*/ 27 h 98"/>
              <a:gd name="T74" fmla="*/ 0 w 93"/>
              <a:gd name="T75" fmla="*/ 36 h 98"/>
              <a:gd name="T76" fmla="*/ 13 w 93"/>
              <a:gd name="T77" fmla="*/ 49 h 98"/>
              <a:gd name="T78" fmla="*/ 75 w 93"/>
              <a:gd name="T79" fmla="*/ 53 h 98"/>
              <a:gd name="T80" fmla="*/ 80 w 93"/>
              <a:gd name="T81" fmla="*/ 40 h 98"/>
              <a:gd name="T82" fmla="*/ 75 w 93"/>
              <a:gd name="T83" fmla="*/ 53 h 98"/>
              <a:gd name="T84" fmla="*/ 0 w 93"/>
              <a:gd name="T85" fmla="*/ 84 h 98"/>
              <a:gd name="T86" fmla="*/ 0 w 93"/>
              <a:gd name="T87" fmla="*/ 89 h 98"/>
              <a:gd name="T88" fmla="*/ 13 w 93"/>
              <a:gd name="T89" fmla="*/ 98 h 98"/>
              <a:gd name="T90" fmla="*/ 13 w 93"/>
              <a:gd name="T91" fmla="*/ 98 h 98"/>
              <a:gd name="T92" fmla="*/ 22 w 93"/>
              <a:gd name="T93" fmla="*/ 58 h 98"/>
              <a:gd name="T94" fmla="*/ 13 w 93"/>
              <a:gd name="T95" fmla="*/ 53 h 98"/>
              <a:gd name="T96" fmla="*/ 0 w 93"/>
              <a:gd name="T97" fmla="*/ 84 h 98"/>
              <a:gd name="T98" fmla="*/ 44 w 93"/>
              <a:gd name="T99" fmla="*/ 58 h 98"/>
              <a:gd name="T100" fmla="*/ 40 w 93"/>
              <a:gd name="T101" fmla="*/ 71 h 98"/>
              <a:gd name="T102" fmla="*/ 44 w 93"/>
              <a:gd name="T103" fmla="*/ 58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3" h="98">
                <a:moveTo>
                  <a:pt x="18" y="27"/>
                </a:moveTo>
                <a:lnTo>
                  <a:pt x="27" y="18"/>
                </a:lnTo>
                <a:lnTo>
                  <a:pt x="27" y="18"/>
                </a:lnTo>
                <a:lnTo>
                  <a:pt x="18" y="0"/>
                </a:lnTo>
                <a:lnTo>
                  <a:pt x="9" y="9"/>
                </a:lnTo>
                <a:lnTo>
                  <a:pt x="9" y="9"/>
                </a:lnTo>
                <a:lnTo>
                  <a:pt x="18" y="27"/>
                </a:lnTo>
                <a:lnTo>
                  <a:pt x="18" y="27"/>
                </a:lnTo>
                <a:lnTo>
                  <a:pt x="18" y="27"/>
                </a:lnTo>
                <a:close/>
                <a:moveTo>
                  <a:pt x="27" y="31"/>
                </a:moveTo>
                <a:lnTo>
                  <a:pt x="36" y="31"/>
                </a:lnTo>
                <a:lnTo>
                  <a:pt x="36" y="45"/>
                </a:lnTo>
                <a:lnTo>
                  <a:pt x="27" y="45"/>
                </a:lnTo>
                <a:lnTo>
                  <a:pt x="27" y="84"/>
                </a:lnTo>
                <a:lnTo>
                  <a:pt x="40" y="84"/>
                </a:lnTo>
                <a:lnTo>
                  <a:pt x="40" y="80"/>
                </a:lnTo>
                <a:lnTo>
                  <a:pt x="44" y="80"/>
                </a:lnTo>
                <a:lnTo>
                  <a:pt x="44" y="84"/>
                </a:lnTo>
                <a:lnTo>
                  <a:pt x="53" y="84"/>
                </a:lnTo>
                <a:lnTo>
                  <a:pt x="53" y="84"/>
                </a:lnTo>
                <a:lnTo>
                  <a:pt x="44" y="89"/>
                </a:lnTo>
                <a:lnTo>
                  <a:pt x="44" y="89"/>
                </a:lnTo>
                <a:lnTo>
                  <a:pt x="44" y="93"/>
                </a:lnTo>
                <a:lnTo>
                  <a:pt x="44" y="93"/>
                </a:lnTo>
                <a:lnTo>
                  <a:pt x="58" y="98"/>
                </a:lnTo>
                <a:lnTo>
                  <a:pt x="58" y="98"/>
                </a:lnTo>
                <a:lnTo>
                  <a:pt x="67" y="84"/>
                </a:lnTo>
                <a:lnTo>
                  <a:pt x="71" y="62"/>
                </a:lnTo>
                <a:lnTo>
                  <a:pt x="80" y="62"/>
                </a:lnTo>
                <a:lnTo>
                  <a:pt x="80" y="80"/>
                </a:lnTo>
                <a:lnTo>
                  <a:pt x="80" y="80"/>
                </a:lnTo>
                <a:lnTo>
                  <a:pt x="80" y="84"/>
                </a:lnTo>
                <a:lnTo>
                  <a:pt x="75" y="84"/>
                </a:lnTo>
                <a:lnTo>
                  <a:pt x="71" y="84"/>
                </a:lnTo>
                <a:lnTo>
                  <a:pt x="71" y="84"/>
                </a:lnTo>
                <a:lnTo>
                  <a:pt x="75" y="98"/>
                </a:lnTo>
                <a:lnTo>
                  <a:pt x="75" y="98"/>
                </a:lnTo>
                <a:lnTo>
                  <a:pt x="89" y="98"/>
                </a:lnTo>
                <a:lnTo>
                  <a:pt x="93" y="93"/>
                </a:lnTo>
                <a:lnTo>
                  <a:pt x="93" y="89"/>
                </a:lnTo>
                <a:lnTo>
                  <a:pt x="93" y="9"/>
                </a:lnTo>
                <a:lnTo>
                  <a:pt x="62" y="9"/>
                </a:lnTo>
                <a:lnTo>
                  <a:pt x="62" y="58"/>
                </a:lnTo>
                <a:lnTo>
                  <a:pt x="62" y="58"/>
                </a:lnTo>
                <a:lnTo>
                  <a:pt x="58" y="80"/>
                </a:lnTo>
                <a:lnTo>
                  <a:pt x="58" y="45"/>
                </a:lnTo>
                <a:lnTo>
                  <a:pt x="49" y="45"/>
                </a:lnTo>
                <a:lnTo>
                  <a:pt x="49" y="31"/>
                </a:lnTo>
                <a:lnTo>
                  <a:pt x="58" y="31"/>
                </a:lnTo>
                <a:lnTo>
                  <a:pt x="58" y="22"/>
                </a:lnTo>
                <a:lnTo>
                  <a:pt x="49" y="22"/>
                </a:lnTo>
                <a:lnTo>
                  <a:pt x="49" y="9"/>
                </a:lnTo>
                <a:lnTo>
                  <a:pt x="49" y="9"/>
                </a:lnTo>
                <a:lnTo>
                  <a:pt x="49" y="5"/>
                </a:lnTo>
                <a:lnTo>
                  <a:pt x="49" y="5"/>
                </a:lnTo>
                <a:lnTo>
                  <a:pt x="49" y="5"/>
                </a:lnTo>
                <a:lnTo>
                  <a:pt x="49" y="5"/>
                </a:lnTo>
                <a:lnTo>
                  <a:pt x="40" y="5"/>
                </a:lnTo>
                <a:lnTo>
                  <a:pt x="36" y="5"/>
                </a:lnTo>
                <a:lnTo>
                  <a:pt x="36" y="22"/>
                </a:lnTo>
                <a:lnTo>
                  <a:pt x="27" y="22"/>
                </a:lnTo>
                <a:lnTo>
                  <a:pt x="27" y="31"/>
                </a:lnTo>
                <a:lnTo>
                  <a:pt x="27" y="31"/>
                </a:lnTo>
                <a:close/>
                <a:moveTo>
                  <a:pt x="80" y="18"/>
                </a:moveTo>
                <a:lnTo>
                  <a:pt x="80" y="31"/>
                </a:lnTo>
                <a:lnTo>
                  <a:pt x="75" y="31"/>
                </a:lnTo>
                <a:lnTo>
                  <a:pt x="75" y="18"/>
                </a:lnTo>
                <a:lnTo>
                  <a:pt x="80" y="18"/>
                </a:lnTo>
                <a:lnTo>
                  <a:pt x="80" y="18"/>
                </a:lnTo>
                <a:close/>
                <a:moveTo>
                  <a:pt x="13" y="49"/>
                </a:moveTo>
                <a:lnTo>
                  <a:pt x="13" y="49"/>
                </a:lnTo>
                <a:lnTo>
                  <a:pt x="22" y="40"/>
                </a:lnTo>
                <a:lnTo>
                  <a:pt x="22" y="40"/>
                </a:lnTo>
                <a:lnTo>
                  <a:pt x="9" y="27"/>
                </a:lnTo>
                <a:lnTo>
                  <a:pt x="0" y="36"/>
                </a:lnTo>
                <a:lnTo>
                  <a:pt x="0" y="36"/>
                </a:lnTo>
                <a:lnTo>
                  <a:pt x="13" y="49"/>
                </a:lnTo>
                <a:lnTo>
                  <a:pt x="13" y="49"/>
                </a:lnTo>
                <a:lnTo>
                  <a:pt x="13" y="49"/>
                </a:lnTo>
                <a:close/>
                <a:moveTo>
                  <a:pt x="75" y="53"/>
                </a:moveTo>
                <a:lnTo>
                  <a:pt x="75" y="40"/>
                </a:lnTo>
                <a:lnTo>
                  <a:pt x="80" y="40"/>
                </a:lnTo>
                <a:lnTo>
                  <a:pt x="80" y="53"/>
                </a:lnTo>
                <a:lnTo>
                  <a:pt x="75" y="53"/>
                </a:lnTo>
                <a:lnTo>
                  <a:pt x="75" y="53"/>
                </a:lnTo>
                <a:close/>
                <a:moveTo>
                  <a:pt x="0" y="84"/>
                </a:moveTo>
                <a:lnTo>
                  <a:pt x="0" y="84"/>
                </a:lnTo>
                <a:lnTo>
                  <a:pt x="0" y="89"/>
                </a:lnTo>
                <a:lnTo>
                  <a:pt x="0" y="89"/>
                </a:lnTo>
                <a:lnTo>
                  <a:pt x="13" y="98"/>
                </a:lnTo>
                <a:lnTo>
                  <a:pt x="13" y="98"/>
                </a:lnTo>
                <a:lnTo>
                  <a:pt x="13" y="98"/>
                </a:lnTo>
                <a:lnTo>
                  <a:pt x="13" y="98"/>
                </a:lnTo>
                <a:lnTo>
                  <a:pt x="22" y="58"/>
                </a:lnTo>
                <a:lnTo>
                  <a:pt x="13" y="53"/>
                </a:lnTo>
                <a:lnTo>
                  <a:pt x="13" y="53"/>
                </a:lnTo>
                <a:lnTo>
                  <a:pt x="0" y="84"/>
                </a:lnTo>
                <a:lnTo>
                  <a:pt x="0" y="84"/>
                </a:lnTo>
                <a:lnTo>
                  <a:pt x="0" y="84"/>
                </a:lnTo>
                <a:close/>
                <a:moveTo>
                  <a:pt x="44" y="58"/>
                </a:moveTo>
                <a:lnTo>
                  <a:pt x="44" y="71"/>
                </a:lnTo>
                <a:lnTo>
                  <a:pt x="40" y="71"/>
                </a:lnTo>
                <a:lnTo>
                  <a:pt x="40" y="58"/>
                </a:lnTo>
                <a:lnTo>
                  <a:pt x="44" y="58"/>
                </a:lnTo>
                <a:lnTo>
                  <a:pt x="44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 noEditPoints="1"/>
          </p:cNvSpPr>
          <p:nvPr/>
        </p:nvSpPr>
        <p:spPr bwMode="auto">
          <a:xfrm>
            <a:off x="8445296" y="1025525"/>
            <a:ext cx="147638" cy="147638"/>
          </a:xfrm>
          <a:custGeom>
            <a:avLst/>
            <a:gdLst>
              <a:gd name="T0" fmla="*/ 71 w 93"/>
              <a:gd name="T1" fmla="*/ 22 h 93"/>
              <a:gd name="T2" fmla="*/ 62 w 93"/>
              <a:gd name="T3" fmla="*/ 9 h 93"/>
              <a:gd name="T4" fmla="*/ 62 w 93"/>
              <a:gd name="T5" fmla="*/ 4 h 93"/>
              <a:gd name="T6" fmla="*/ 62 w 93"/>
              <a:gd name="T7" fmla="*/ 4 h 93"/>
              <a:gd name="T8" fmla="*/ 58 w 93"/>
              <a:gd name="T9" fmla="*/ 4 h 93"/>
              <a:gd name="T10" fmla="*/ 49 w 93"/>
              <a:gd name="T11" fmla="*/ 4 h 93"/>
              <a:gd name="T12" fmla="*/ 49 w 93"/>
              <a:gd name="T13" fmla="*/ 44 h 93"/>
              <a:gd name="T14" fmla="*/ 45 w 93"/>
              <a:gd name="T15" fmla="*/ 22 h 93"/>
              <a:gd name="T16" fmla="*/ 36 w 93"/>
              <a:gd name="T17" fmla="*/ 9 h 93"/>
              <a:gd name="T18" fmla="*/ 36 w 93"/>
              <a:gd name="T19" fmla="*/ 0 h 93"/>
              <a:gd name="T20" fmla="*/ 36 w 93"/>
              <a:gd name="T21" fmla="*/ 0 h 93"/>
              <a:gd name="T22" fmla="*/ 31 w 93"/>
              <a:gd name="T23" fmla="*/ 0 h 93"/>
              <a:gd name="T24" fmla="*/ 23 w 93"/>
              <a:gd name="T25" fmla="*/ 0 h 93"/>
              <a:gd name="T26" fmla="*/ 23 w 93"/>
              <a:gd name="T27" fmla="*/ 48 h 93"/>
              <a:gd name="T28" fmla="*/ 18 w 93"/>
              <a:gd name="T29" fmla="*/ 70 h 93"/>
              <a:gd name="T30" fmla="*/ 0 w 93"/>
              <a:gd name="T31" fmla="*/ 84 h 93"/>
              <a:gd name="T32" fmla="*/ 14 w 93"/>
              <a:gd name="T33" fmla="*/ 93 h 93"/>
              <a:gd name="T34" fmla="*/ 27 w 93"/>
              <a:gd name="T35" fmla="*/ 79 h 93"/>
              <a:gd name="T36" fmla="*/ 31 w 93"/>
              <a:gd name="T37" fmla="*/ 70 h 93"/>
              <a:gd name="T38" fmla="*/ 36 w 93"/>
              <a:gd name="T39" fmla="*/ 31 h 93"/>
              <a:gd name="T40" fmla="*/ 40 w 93"/>
              <a:gd name="T41" fmla="*/ 57 h 93"/>
              <a:gd name="T42" fmla="*/ 45 w 93"/>
              <a:gd name="T43" fmla="*/ 53 h 93"/>
              <a:gd name="T44" fmla="*/ 49 w 93"/>
              <a:gd name="T45" fmla="*/ 53 h 93"/>
              <a:gd name="T46" fmla="*/ 62 w 93"/>
              <a:gd name="T47" fmla="*/ 88 h 93"/>
              <a:gd name="T48" fmla="*/ 62 w 93"/>
              <a:gd name="T49" fmla="*/ 26 h 93"/>
              <a:gd name="T50" fmla="*/ 67 w 93"/>
              <a:gd name="T51" fmla="*/ 57 h 93"/>
              <a:gd name="T52" fmla="*/ 76 w 93"/>
              <a:gd name="T53" fmla="*/ 93 h 93"/>
              <a:gd name="T54" fmla="*/ 89 w 93"/>
              <a:gd name="T55" fmla="*/ 4 h 93"/>
              <a:gd name="T56" fmla="*/ 93 w 93"/>
              <a:gd name="T57" fmla="*/ 0 h 93"/>
              <a:gd name="T58" fmla="*/ 93 w 93"/>
              <a:gd name="T59" fmla="*/ 0 h 93"/>
              <a:gd name="T60" fmla="*/ 89 w 93"/>
              <a:gd name="T61" fmla="*/ 0 h 93"/>
              <a:gd name="T62" fmla="*/ 76 w 93"/>
              <a:gd name="T63" fmla="*/ 0 h 93"/>
              <a:gd name="T64" fmla="*/ 76 w 93"/>
              <a:gd name="T65" fmla="*/ 44 h 93"/>
              <a:gd name="T66" fmla="*/ 71 w 93"/>
              <a:gd name="T67" fmla="*/ 22 h 93"/>
              <a:gd name="T68" fmla="*/ 18 w 93"/>
              <a:gd name="T69" fmla="*/ 44 h 93"/>
              <a:gd name="T70" fmla="*/ 18 w 93"/>
              <a:gd name="T71" fmla="*/ 22 h 93"/>
              <a:gd name="T72" fmla="*/ 9 w 93"/>
              <a:gd name="T73" fmla="*/ 22 h 93"/>
              <a:gd name="T74" fmla="*/ 9 w 93"/>
              <a:gd name="T75" fmla="*/ 26 h 93"/>
              <a:gd name="T76" fmla="*/ 5 w 93"/>
              <a:gd name="T77" fmla="*/ 53 h 93"/>
              <a:gd name="T78" fmla="*/ 14 w 93"/>
              <a:gd name="T79" fmla="*/ 57 h 93"/>
              <a:gd name="T80" fmla="*/ 18 w 93"/>
              <a:gd name="T81" fmla="*/ 44 h 93"/>
              <a:gd name="T82" fmla="*/ 18 w 93"/>
              <a:gd name="T83" fmla="*/ 44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3" h="93">
                <a:moveTo>
                  <a:pt x="71" y="22"/>
                </a:moveTo>
                <a:lnTo>
                  <a:pt x="71" y="22"/>
                </a:lnTo>
                <a:lnTo>
                  <a:pt x="62" y="22"/>
                </a:lnTo>
                <a:lnTo>
                  <a:pt x="62" y="9"/>
                </a:lnTo>
                <a:lnTo>
                  <a:pt x="62" y="9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58" y="4"/>
                </a:lnTo>
                <a:lnTo>
                  <a:pt x="58" y="4"/>
                </a:lnTo>
                <a:lnTo>
                  <a:pt x="49" y="4"/>
                </a:lnTo>
                <a:lnTo>
                  <a:pt x="49" y="44"/>
                </a:lnTo>
                <a:lnTo>
                  <a:pt x="49" y="44"/>
                </a:lnTo>
                <a:lnTo>
                  <a:pt x="45" y="22"/>
                </a:lnTo>
                <a:lnTo>
                  <a:pt x="45" y="22"/>
                </a:lnTo>
                <a:lnTo>
                  <a:pt x="36" y="22"/>
                </a:lnTo>
                <a:lnTo>
                  <a:pt x="36" y="9"/>
                </a:lnTo>
                <a:lnTo>
                  <a:pt x="36" y="9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31" y="0"/>
                </a:lnTo>
                <a:lnTo>
                  <a:pt x="31" y="0"/>
                </a:lnTo>
                <a:lnTo>
                  <a:pt x="23" y="0"/>
                </a:lnTo>
                <a:lnTo>
                  <a:pt x="23" y="48"/>
                </a:lnTo>
                <a:lnTo>
                  <a:pt x="23" y="48"/>
                </a:lnTo>
                <a:lnTo>
                  <a:pt x="23" y="62"/>
                </a:lnTo>
                <a:lnTo>
                  <a:pt x="18" y="70"/>
                </a:lnTo>
                <a:lnTo>
                  <a:pt x="18" y="70"/>
                </a:lnTo>
                <a:lnTo>
                  <a:pt x="0" y="84"/>
                </a:lnTo>
                <a:lnTo>
                  <a:pt x="0" y="84"/>
                </a:lnTo>
                <a:lnTo>
                  <a:pt x="14" y="93"/>
                </a:lnTo>
                <a:lnTo>
                  <a:pt x="14" y="93"/>
                </a:lnTo>
                <a:lnTo>
                  <a:pt x="27" y="79"/>
                </a:lnTo>
                <a:lnTo>
                  <a:pt x="31" y="70"/>
                </a:lnTo>
                <a:lnTo>
                  <a:pt x="31" y="70"/>
                </a:lnTo>
                <a:lnTo>
                  <a:pt x="36" y="48"/>
                </a:lnTo>
                <a:lnTo>
                  <a:pt x="36" y="31"/>
                </a:lnTo>
                <a:lnTo>
                  <a:pt x="36" y="31"/>
                </a:lnTo>
                <a:lnTo>
                  <a:pt x="40" y="57"/>
                </a:lnTo>
                <a:lnTo>
                  <a:pt x="40" y="57"/>
                </a:lnTo>
                <a:lnTo>
                  <a:pt x="45" y="53"/>
                </a:lnTo>
                <a:lnTo>
                  <a:pt x="45" y="53"/>
                </a:lnTo>
                <a:lnTo>
                  <a:pt x="49" y="53"/>
                </a:lnTo>
                <a:lnTo>
                  <a:pt x="49" y="88"/>
                </a:lnTo>
                <a:lnTo>
                  <a:pt x="62" y="88"/>
                </a:lnTo>
                <a:lnTo>
                  <a:pt x="62" y="26"/>
                </a:lnTo>
                <a:lnTo>
                  <a:pt x="62" y="26"/>
                </a:lnTo>
                <a:lnTo>
                  <a:pt x="67" y="57"/>
                </a:lnTo>
                <a:lnTo>
                  <a:pt x="67" y="57"/>
                </a:lnTo>
                <a:lnTo>
                  <a:pt x="76" y="53"/>
                </a:lnTo>
                <a:lnTo>
                  <a:pt x="76" y="93"/>
                </a:lnTo>
                <a:lnTo>
                  <a:pt x="89" y="93"/>
                </a:lnTo>
                <a:lnTo>
                  <a:pt x="89" y="4"/>
                </a:lnTo>
                <a:lnTo>
                  <a:pt x="89" y="4"/>
                </a:lnTo>
                <a:lnTo>
                  <a:pt x="93" y="0"/>
                </a:lnTo>
                <a:lnTo>
                  <a:pt x="93" y="0"/>
                </a:lnTo>
                <a:lnTo>
                  <a:pt x="93" y="0"/>
                </a:lnTo>
                <a:lnTo>
                  <a:pt x="93" y="0"/>
                </a:lnTo>
                <a:lnTo>
                  <a:pt x="89" y="0"/>
                </a:lnTo>
                <a:lnTo>
                  <a:pt x="89" y="0"/>
                </a:lnTo>
                <a:lnTo>
                  <a:pt x="76" y="0"/>
                </a:lnTo>
                <a:lnTo>
                  <a:pt x="76" y="44"/>
                </a:lnTo>
                <a:lnTo>
                  <a:pt x="76" y="44"/>
                </a:lnTo>
                <a:lnTo>
                  <a:pt x="71" y="22"/>
                </a:lnTo>
                <a:lnTo>
                  <a:pt x="71" y="22"/>
                </a:lnTo>
                <a:lnTo>
                  <a:pt x="71" y="22"/>
                </a:lnTo>
                <a:close/>
                <a:moveTo>
                  <a:pt x="18" y="44"/>
                </a:moveTo>
                <a:lnTo>
                  <a:pt x="18" y="44"/>
                </a:lnTo>
                <a:lnTo>
                  <a:pt x="18" y="22"/>
                </a:lnTo>
                <a:lnTo>
                  <a:pt x="18" y="22"/>
                </a:lnTo>
                <a:lnTo>
                  <a:pt x="9" y="22"/>
                </a:lnTo>
                <a:lnTo>
                  <a:pt x="9" y="22"/>
                </a:lnTo>
                <a:lnTo>
                  <a:pt x="9" y="26"/>
                </a:lnTo>
                <a:lnTo>
                  <a:pt x="9" y="26"/>
                </a:lnTo>
                <a:lnTo>
                  <a:pt x="5" y="53"/>
                </a:lnTo>
                <a:lnTo>
                  <a:pt x="5" y="53"/>
                </a:lnTo>
                <a:lnTo>
                  <a:pt x="14" y="57"/>
                </a:lnTo>
                <a:lnTo>
                  <a:pt x="14" y="57"/>
                </a:lnTo>
                <a:lnTo>
                  <a:pt x="18" y="44"/>
                </a:lnTo>
                <a:lnTo>
                  <a:pt x="18" y="44"/>
                </a:lnTo>
                <a:lnTo>
                  <a:pt x="18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8621508" y="1017588"/>
            <a:ext cx="147638" cy="155575"/>
          </a:xfrm>
          <a:custGeom>
            <a:avLst/>
            <a:gdLst>
              <a:gd name="T0" fmla="*/ 53 w 93"/>
              <a:gd name="T1" fmla="*/ 14 h 98"/>
              <a:gd name="T2" fmla="*/ 53 w 93"/>
              <a:gd name="T3" fmla="*/ 14 h 98"/>
              <a:gd name="T4" fmla="*/ 53 w 93"/>
              <a:gd name="T5" fmla="*/ 9 h 98"/>
              <a:gd name="T6" fmla="*/ 53 w 93"/>
              <a:gd name="T7" fmla="*/ 9 h 98"/>
              <a:gd name="T8" fmla="*/ 49 w 93"/>
              <a:gd name="T9" fmla="*/ 0 h 98"/>
              <a:gd name="T10" fmla="*/ 49 w 93"/>
              <a:gd name="T11" fmla="*/ 0 h 98"/>
              <a:gd name="T12" fmla="*/ 44 w 93"/>
              <a:gd name="T13" fmla="*/ 5 h 98"/>
              <a:gd name="T14" fmla="*/ 44 w 93"/>
              <a:gd name="T15" fmla="*/ 5 h 98"/>
              <a:gd name="T16" fmla="*/ 35 w 93"/>
              <a:gd name="T17" fmla="*/ 5 h 98"/>
              <a:gd name="T18" fmla="*/ 35 w 93"/>
              <a:gd name="T19" fmla="*/ 5 h 98"/>
              <a:gd name="T20" fmla="*/ 40 w 93"/>
              <a:gd name="T21" fmla="*/ 18 h 98"/>
              <a:gd name="T22" fmla="*/ 0 w 93"/>
              <a:gd name="T23" fmla="*/ 18 h 98"/>
              <a:gd name="T24" fmla="*/ 0 w 93"/>
              <a:gd name="T25" fmla="*/ 31 h 98"/>
              <a:gd name="T26" fmla="*/ 40 w 93"/>
              <a:gd name="T27" fmla="*/ 31 h 98"/>
              <a:gd name="T28" fmla="*/ 40 w 93"/>
              <a:gd name="T29" fmla="*/ 40 h 98"/>
              <a:gd name="T30" fmla="*/ 9 w 93"/>
              <a:gd name="T31" fmla="*/ 40 h 98"/>
              <a:gd name="T32" fmla="*/ 9 w 93"/>
              <a:gd name="T33" fmla="*/ 89 h 98"/>
              <a:gd name="T34" fmla="*/ 27 w 93"/>
              <a:gd name="T35" fmla="*/ 89 h 98"/>
              <a:gd name="T36" fmla="*/ 27 w 93"/>
              <a:gd name="T37" fmla="*/ 53 h 98"/>
              <a:gd name="T38" fmla="*/ 40 w 93"/>
              <a:gd name="T39" fmla="*/ 53 h 98"/>
              <a:gd name="T40" fmla="*/ 40 w 93"/>
              <a:gd name="T41" fmla="*/ 98 h 98"/>
              <a:gd name="T42" fmla="*/ 53 w 93"/>
              <a:gd name="T43" fmla="*/ 98 h 98"/>
              <a:gd name="T44" fmla="*/ 53 w 93"/>
              <a:gd name="T45" fmla="*/ 53 h 98"/>
              <a:gd name="T46" fmla="*/ 66 w 93"/>
              <a:gd name="T47" fmla="*/ 53 h 98"/>
              <a:gd name="T48" fmla="*/ 66 w 93"/>
              <a:gd name="T49" fmla="*/ 71 h 98"/>
              <a:gd name="T50" fmla="*/ 66 w 93"/>
              <a:gd name="T51" fmla="*/ 71 h 98"/>
              <a:gd name="T52" fmla="*/ 66 w 93"/>
              <a:gd name="T53" fmla="*/ 75 h 98"/>
              <a:gd name="T54" fmla="*/ 58 w 93"/>
              <a:gd name="T55" fmla="*/ 75 h 98"/>
              <a:gd name="T56" fmla="*/ 58 w 93"/>
              <a:gd name="T57" fmla="*/ 75 h 98"/>
              <a:gd name="T58" fmla="*/ 58 w 93"/>
              <a:gd name="T59" fmla="*/ 89 h 98"/>
              <a:gd name="T60" fmla="*/ 58 w 93"/>
              <a:gd name="T61" fmla="*/ 89 h 98"/>
              <a:gd name="T62" fmla="*/ 75 w 93"/>
              <a:gd name="T63" fmla="*/ 89 h 98"/>
              <a:gd name="T64" fmla="*/ 80 w 93"/>
              <a:gd name="T65" fmla="*/ 84 h 98"/>
              <a:gd name="T66" fmla="*/ 80 w 93"/>
              <a:gd name="T67" fmla="*/ 80 h 98"/>
              <a:gd name="T68" fmla="*/ 80 w 93"/>
              <a:gd name="T69" fmla="*/ 40 h 98"/>
              <a:gd name="T70" fmla="*/ 53 w 93"/>
              <a:gd name="T71" fmla="*/ 40 h 98"/>
              <a:gd name="T72" fmla="*/ 53 w 93"/>
              <a:gd name="T73" fmla="*/ 31 h 98"/>
              <a:gd name="T74" fmla="*/ 93 w 93"/>
              <a:gd name="T75" fmla="*/ 31 h 98"/>
              <a:gd name="T76" fmla="*/ 93 w 93"/>
              <a:gd name="T77" fmla="*/ 18 h 98"/>
              <a:gd name="T78" fmla="*/ 44 w 93"/>
              <a:gd name="T79" fmla="*/ 18 h 98"/>
              <a:gd name="T80" fmla="*/ 44 w 93"/>
              <a:gd name="T81" fmla="*/ 18 h 98"/>
              <a:gd name="T82" fmla="*/ 53 w 93"/>
              <a:gd name="T83" fmla="*/ 14 h 98"/>
              <a:gd name="T84" fmla="*/ 53 w 93"/>
              <a:gd name="T85" fmla="*/ 14 h 98"/>
              <a:gd name="T86" fmla="*/ 53 w 93"/>
              <a:gd name="T87" fmla="*/ 1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3" h="98">
                <a:moveTo>
                  <a:pt x="53" y="14"/>
                </a:moveTo>
                <a:lnTo>
                  <a:pt x="53" y="14"/>
                </a:lnTo>
                <a:lnTo>
                  <a:pt x="53" y="9"/>
                </a:lnTo>
                <a:lnTo>
                  <a:pt x="53" y="9"/>
                </a:lnTo>
                <a:lnTo>
                  <a:pt x="49" y="0"/>
                </a:lnTo>
                <a:lnTo>
                  <a:pt x="49" y="0"/>
                </a:lnTo>
                <a:lnTo>
                  <a:pt x="44" y="5"/>
                </a:lnTo>
                <a:lnTo>
                  <a:pt x="44" y="5"/>
                </a:lnTo>
                <a:lnTo>
                  <a:pt x="35" y="5"/>
                </a:lnTo>
                <a:lnTo>
                  <a:pt x="35" y="5"/>
                </a:lnTo>
                <a:lnTo>
                  <a:pt x="40" y="18"/>
                </a:lnTo>
                <a:lnTo>
                  <a:pt x="0" y="18"/>
                </a:lnTo>
                <a:lnTo>
                  <a:pt x="0" y="31"/>
                </a:lnTo>
                <a:lnTo>
                  <a:pt x="40" y="31"/>
                </a:lnTo>
                <a:lnTo>
                  <a:pt x="40" y="40"/>
                </a:lnTo>
                <a:lnTo>
                  <a:pt x="9" y="40"/>
                </a:lnTo>
                <a:lnTo>
                  <a:pt x="9" y="89"/>
                </a:lnTo>
                <a:lnTo>
                  <a:pt x="27" y="89"/>
                </a:lnTo>
                <a:lnTo>
                  <a:pt x="27" y="53"/>
                </a:lnTo>
                <a:lnTo>
                  <a:pt x="40" y="53"/>
                </a:lnTo>
                <a:lnTo>
                  <a:pt x="40" y="98"/>
                </a:lnTo>
                <a:lnTo>
                  <a:pt x="53" y="98"/>
                </a:lnTo>
                <a:lnTo>
                  <a:pt x="53" y="53"/>
                </a:lnTo>
                <a:lnTo>
                  <a:pt x="66" y="53"/>
                </a:lnTo>
                <a:lnTo>
                  <a:pt x="66" y="71"/>
                </a:lnTo>
                <a:lnTo>
                  <a:pt x="66" y="71"/>
                </a:lnTo>
                <a:lnTo>
                  <a:pt x="66" y="75"/>
                </a:lnTo>
                <a:lnTo>
                  <a:pt x="58" y="75"/>
                </a:lnTo>
                <a:lnTo>
                  <a:pt x="58" y="75"/>
                </a:lnTo>
                <a:lnTo>
                  <a:pt x="58" y="89"/>
                </a:lnTo>
                <a:lnTo>
                  <a:pt x="58" y="89"/>
                </a:lnTo>
                <a:lnTo>
                  <a:pt x="75" y="89"/>
                </a:lnTo>
                <a:lnTo>
                  <a:pt x="80" y="84"/>
                </a:lnTo>
                <a:lnTo>
                  <a:pt x="80" y="80"/>
                </a:lnTo>
                <a:lnTo>
                  <a:pt x="80" y="40"/>
                </a:lnTo>
                <a:lnTo>
                  <a:pt x="53" y="40"/>
                </a:lnTo>
                <a:lnTo>
                  <a:pt x="53" y="31"/>
                </a:lnTo>
                <a:lnTo>
                  <a:pt x="93" y="31"/>
                </a:lnTo>
                <a:lnTo>
                  <a:pt x="93" y="18"/>
                </a:lnTo>
                <a:lnTo>
                  <a:pt x="44" y="18"/>
                </a:lnTo>
                <a:lnTo>
                  <a:pt x="44" y="18"/>
                </a:lnTo>
                <a:lnTo>
                  <a:pt x="53" y="14"/>
                </a:lnTo>
                <a:lnTo>
                  <a:pt x="53" y="14"/>
                </a:lnTo>
                <a:lnTo>
                  <a:pt x="53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9218408" y="1074738"/>
            <a:ext cx="147638" cy="153988"/>
          </a:xfrm>
          <a:custGeom>
            <a:avLst/>
            <a:gdLst>
              <a:gd name="T0" fmla="*/ 40 w 93"/>
              <a:gd name="T1" fmla="*/ 17 h 97"/>
              <a:gd name="T2" fmla="*/ 9 w 93"/>
              <a:gd name="T3" fmla="*/ 26 h 97"/>
              <a:gd name="T4" fmla="*/ 84 w 93"/>
              <a:gd name="T5" fmla="*/ 17 h 97"/>
              <a:gd name="T6" fmla="*/ 53 w 93"/>
              <a:gd name="T7" fmla="*/ 13 h 97"/>
              <a:gd name="T8" fmla="*/ 93 w 93"/>
              <a:gd name="T9" fmla="*/ 4 h 97"/>
              <a:gd name="T10" fmla="*/ 53 w 93"/>
              <a:gd name="T11" fmla="*/ 4 h 97"/>
              <a:gd name="T12" fmla="*/ 58 w 93"/>
              <a:gd name="T13" fmla="*/ 0 h 97"/>
              <a:gd name="T14" fmla="*/ 58 w 93"/>
              <a:gd name="T15" fmla="*/ 0 h 97"/>
              <a:gd name="T16" fmla="*/ 40 w 93"/>
              <a:gd name="T17" fmla="*/ 0 h 97"/>
              <a:gd name="T18" fmla="*/ 0 w 93"/>
              <a:gd name="T19" fmla="*/ 4 h 97"/>
              <a:gd name="T20" fmla="*/ 40 w 93"/>
              <a:gd name="T21" fmla="*/ 13 h 97"/>
              <a:gd name="T22" fmla="*/ 27 w 93"/>
              <a:gd name="T23" fmla="*/ 48 h 97"/>
              <a:gd name="T24" fmla="*/ 22 w 93"/>
              <a:gd name="T25" fmla="*/ 53 h 97"/>
              <a:gd name="T26" fmla="*/ 0 w 93"/>
              <a:gd name="T27" fmla="*/ 57 h 97"/>
              <a:gd name="T28" fmla="*/ 18 w 93"/>
              <a:gd name="T29" fmla="*/ 66 h 97"/>
              <a:gd name="T30" fmla="*/ 18 w 93"/>
              <a:gd name="T31" fmla="*/ 66 h 97"/>
              <a:gd name="T32" fmla="*/ 18 w 93"/>
              <a:gd name="T33" fmla="*/ 70 h 97"/>
              <a:gd name="T34" fmla="*/ 0 w 93"/>
              <a:gd name="T35" fmla="*/ 79 h 97"/>
              <a:gd name="T36" fmla="*/ 14 w 93"/>
              <a:gd name="T37" fmla="*/ 79 h 97"/>
              <a:gd name="T38" fmla="*/ 0 w 93"/>
              <a:gd name="T39" fmla="*/ 88 h 97"/>
              <a:gd name="T40" fmla="*/ 5 w 93"/>
              <a:gd name="T41" fmla="*/ 97 h 97"/>
              <a:gd name="T42" fmla="*/ 22 w 93"/>
              <a:gd name="T43" fmla="*/ 88 h 97"/>
              <a:gd name="T44" fmla="*/ 36 w 93"/>
              <a:gd name="T45" fmla="*/ 79 h 97"/>
              <a:gd name="T46" fmla="*/ 36 w 93"/>
              <a:gd name="T47" fmla="*/ 84 h 97"/>
              <a:gd name="T48" fmla="*/ 27 w 93"/>
              <a:gd name="T49" fmla="*/ 84 h 97"/>
              <a:gd name="T50" fmla="*/ 31 w 93"/>
              <a:gd name="T51" fmla="*/ 97 h 97"/>
              <a:gd name="T52" fmla="*/ 45 w 93"/>
              <a:gd name="T53" fmla="*/ 93 h 97"/>
              <a:gd name="T54" fmla="*/ 45 w 93"/>
              <a:gd name="T55" fmla="*/ 70 h 97"/>
              <a:gd name="T56" fmla="*/ 31 w 93"/>
              <a:gd name="T57" fmla="*/ 70 h 97"/>
              <a:gd name="T58" fmla="*/ 31 w 93"/>
              <a:gd name="T59" fmla="*/ 66 h 97"/>
              <a:gd name="T60" fmla="*/ 93 w 93"/>
              <a:gd name="T61" fmla="*/ 66 h 97"/>
              <a:gd name="T62" fmla="*/ 71 w 93"/>
              <a:gd name="T63" fmla="*/ 57 h 97"/>
              <a:gd name="T64" fmla="*/ 71 w 93"/>
              <a:gd name="T65" fmla="*/ 53 h 97"/>
              <a:gd name="T66" fmla="*/ 76 w 93"/>
              <a:gd name="T67" fmla="*/ 53 h 97"/>
              <a:gd name="T68" fmla="*/ 71 w 93"/>
              <a:gd name="T69" fmla="*/ 48 h 97"/>
              <a:gd name="T70" fmla="*/ 67 w 93"/>
              <a:gd name="T71" fmla="*/ 48 h 97"/>
              <a:gd name="T72" fmla="*/ 84 w 93"/>
              <a:gd name="T73" fmla="*/ 31 h 97"/>
              <a:gd name="T74" fmla="*/ 14 w 93"/>
              <a:gd name="T75" fmla="*/ 48 h 97"/>
              <a:gd name="T76" fmla="*/ 27 w 93"/>
              <a:gd name="T77" fmla="*/ 48 h 97"/>
              <a:gd name="T78" fmla="*/ 27 w 93"/>
              <a:gd name="T79" fmla="*/ 39 h 97"/>
              <a:gd name="T80" fmla="*/ 71 w 93"/>
              <a:gd name="T81" fmla="*/ 35 h 97"/>
              <a:gd name="T82" fmla="*/ 71 w 93"/>
              <a:gd name="T83" fmla="*/ 39 h 97"/>
              <a:gd name="T84" fmla="*/ 40 w 93"/>
              <a:gd name="T85" fmla="*/ 57 h 97"/>
              <a:gd name="T86" fmla="*/ 36 w 93"/>
              <a:gd name="T87" fmla="*/ 48 h 97"/>
              <a:gd name="T88" fmla="*/ 58 w 93"/>
              <a:gd name="T89" fmla="*/ 48 h 97"/>
              <a:gd name="T90" fmla="*/ 53 w 93"/>
              <a:gd name="T91" fmla="*/ 57 h 97"/>
              <a:gd name="T92" fmla="*/ 62 w 93"/>
              <a:gd name="T93" fmla="*/ 93 h 97"/>
              <a:gd name="T94" fmla="*/ 76 w 93"/>
              <a:gd name="T95" fmla="*/ 93 h 97"/>
              <a:gd name="T96" fmla="*/ 89 w 93"/>
              <a:gd name="T97" fmla="*/ 70 h 97"/>
              <a:gd name="T98" fmla="*/ 53 w 93"/>
              <a:gd name="T99" fmla="*/ 97 h 97"/>
              <a:gd name="T100" fmla="*/ 62 w 93"/>
              <a:gd name="T101" fmla="*/ 93 h 97"/>
              <a:gd name="T102" fmla="*/ 62 w 93"/>
              <a:gd name="T103" fmla="*/ 79 h 97"/>
              <a:gd name="T104" fmla="*/ 76 w 93"/>
              <a:gd name="T105" fmla="*/ 84 h 97"/>
              <a:gd name="T106" fmla="*/ 62 w 93"/>
              <a:gd name="T107" fmla="*/ 79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3" h="97">
                <a:moveTo>
                  <a:pt x="40" y="13"/>
                </a:moveTo>
                <a:lnTo>
                  <a:pt x="40" y="17"/>
                </a:lnTo>
                <a:lnTo>
                  <a:pt x="9" y="17"/>
                </a:lnTo>
                <a:lnTo>
                  <a:pt x="9" y="26"/>
                </a:lnTo>
                <a:lnTo>
                  <a:pt x="84" y="26"/>
                </a:lnTo>
                <a:lnTo>
                  <a:pt x="84" y="17"/>
                </a:lnTo>
                <a:lnTo>
                  <a:pt x="53" y="17"/>
                </a:lnTo>
                <a:lnTo>
                  <a:pt x="53" y="13"/>
                </a:lnTo>
                <a:lnTo>
                  <a:pt x="93" y="13"/>
                </a:lnTo>
                <a:lnTo>
                  <a:pt x="93" y="4"/>
                </a:lnTo>
                <a:lnTo>
                  <a:pt x="53" y="4"/>
                </a:lnTo>
                <a:lnTo>
                  <a:pt x="53" y="4"/>
                </a:ln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lnTo>
                  <a:pt x="45" y="0"/>
                </a:lnTo>
                <a:lnTo>
                  <a:pt x="40" y="0"/>
                </a:lnTo>
                <a:lnTo>
                  <a:pt x="40" y="4"/>
                </a:lnTo>
                <a:lnTo>
                  <a:pt x="0" y="4"/>
                </a:lnTo>
                <a:lnTo>
                  <a:pt x="0" y="13"/>
                </a:lnTo>
                <a:lnTo>
                  <a:pt x="40" y="13"/>
                </a:lnTo>
                <a:lnTo>
                  <a:pt x="40" y="13"/>
                </a:lnTo>
                <a:close/>
                <a:moveTo>
                  <a:pt x="27" y="48"/>
                </a:moveTo>
                <a:lnTo>
                  <a:pt x="27" y="48"/>
                </a:lnTo>
                <a:lnTo>
                  <a:pt x="22" y="53"/>
                </a:lnTo>
                <a:lnTo>
                  <a:pt x="27" y="57"/>
                </a:lnTo>
                <a:lnTo>
                  <a:pt x="0" y="57"/>
                </a:lnTo>
                <a:lnTo>
                  <a:pt x="0" y="66"/>
                </a:lnTo>
                <a:lnTo>
                  <a:pt x="18" y="66"/>
                </a:lnTo>
                <a:lnTo>
                  <a:pt x="18" y="66"/>
                </a:lnTo>
                <a:lnTo>
                  <a:pt x="18" y="66"/>
                </a:lnTo>
                <a:lnTo>
                  <a:pt x="18" y="66"/>
                </a:lnTo>
                <a:lnTo>
                  <a:pt x="18" y="70"/>
                </a:lnTo>
                <a:lnTo>
                  <a:pt x="0" y="70"/>
                </a:lnTo>
                <a:lnTo>
                  <a:pt x="0" y="79"/>
                </a:lnTo>
                <a:lnTo>
                  <a:pt x="14" y="79"/>
                </a:lnTo>
                <a:lnTo>
                  <a:pt x="14" y="79"/>
                </a:lnTo>
                <a:lnTo>
                  <a:pt x="9" y="84"/>
                </a:lnTo>
                <a:lnTo>
                  <a:pt x="0" y="88"/>
                </a:lnTo>
                <a:lnTo>
                  <a:pt x="0" y="88"/>
                </a:lnTo>
                <a:lnTo>
                  <a:pt x="5" y="97"/>
                </a:lnTo>
                <a:lnTo>
                  <a:pt x="5" y="97"/>
                </a:lnTo>
                <a:lnTo>
                  <a:pt x="22" y="88"/>
                </a:lnTo>
                <a:lnTo>
                  <a:pt x="27" y="79"/>
                </a:lnTo>
                <a:lnTo>
                  <a:pt x="36" y="79"/>
                </a:lnTo>
                <a:lnTo>
                  <a:pt x="36" y="84"/>
                </a:lnTo>
                <a:lnTo>
                  <a:pt x="36" y="84"/>
                </a:lnTo>
                <a:lnTo>
                  <a:pt x="31" y="84"/>
                </a:lnTo>
                <a:lnTo>
                  <a:pt x="27" y="84"/>
                </a:lnTo>
                <a:lnTo>
                  <a:pt x="27" y="84"/>
                </a:lnTo>
                <a:lnTo>
                  <a:pt x="31" y="97"/>
                </a:lnTo>
                <a:lnTo>
                  <a:pt x="31" y="97"/>
                </a:lnTo>
                <a:lnTo>
                  <a:pt x="45" y="93"/>
                </a:lnTo>
                <a:lnTo>
                  <a:pt x="45" y="88"/>
                </a:lnTo>
                <a:lnTo>
                  <a:pt x="45" y="70"/>
                </a:lnTo>
                <a:lnTo>
                  <a:pt x="31" y="70"/>
                </a:lnTo>
                <a:lnTo>
                  <a:pt x="31" y="70"/>
                </a:lnTo>
                <a:lnTo>
                  <a:pt x="31" y="66"/>
                </a:lnTo>
                <a:lnTo>
                  <a:pt x="31" y="66"/>
                </a:lnTo>
                <a:lnTo>
                  <a:pt x="31" y="66"/>
                </a:lnTo>
                <a:lnTo>
                  <a:pt x="93" y="66"/>
                </a:lnTo>
                <a:lnTo>
                  <a:pt x="93" y="57"/>
                </a:lnTo>
                <a:lnTo>
                  <a:pt x="71" y="57"/>
                </a:lnTo>
                <a:lnTo>
                  <a:pt x="71" y="57"/>
                </a:lnTo>
                <a:lnTo>
                  <a:pt x="71" y="53"/>
                </a:lnTo>
                <a:lnTo>
                  <a:pt x="71" y="53"/>
                </a:lnTo>
                <a:lnTo>
                  <a:pt x="76" y="53"/>
                </a:lnTo>
                <a:lnTo>
                  <a:pt x="76" y="53"/>
                </a:lnTo>
                <a:lnTo>
                  <a:pt x="71" y="48"/>
                </a:lnTo>
                <a:lnTo>
                  <a:pt x="71" y="48"/>
                </a:lnTo>
                <a:lnTo>
                  <a:pt x="67" y="48"/>
                </a:lnTo>
                <a:lnTo>
                  <a:pt x="84" y="48"/>
                </a:lnTo>
                <a:lnTo>
                  <a:pt x="84" y="31"/>
                </a:lnTo>
                <a:lnTo>
                  <a:pt x="14" y="31"/>
                </a:lnTo>
                <a:lnTo>
                  <a:pt x="14" y="48"/>
                </a:lnTo>
                <a:lnTo>
                  <a:pt x="27" y="48"/>
                </a:lnTo>
                <a:lnTo>
                  <a:pt x="27" y="48"/>
                </a:lnTo>
                <a:close/>
                <a:moveTo>
                  <a:pt x="71" y="39"/>
                </a:moveTo>
                <a:lnTo>
                  <a:pt x="27" y="39"/>
                </a:lnTo>
                <a:lnTo>
                  <a:pt x="27" y="35"/>
                </a:lnTo>
                <a:lnTo>
                  <a:pt x="71" y="35"/>
                </a:lnTo>
                <a:lnTo>
                  <a:pt x="71" y="39"/>
                </a:lnTo>
                <a:lnTo>
                  <a:pt x="71" y="39"/>
                </a:lnTo>
                <a:close/>
                <a:moveTo>
                  <a:pt x="53" y="57"/>
                </a:moveTo>
                <a:lnTo>
                  <a:pt x="40" y="57"/>
                </a:lnTo>
                <a:lnTo>
                  <a:pt x="40" y="57"/>
                </a:lnTo>
                <a:lnTo>
                  <a:pt x="36" y="48"/>
                </a:lnTo>
                <a:lnTo>
                  <a:pt x="58" y="48"/>
                </a:lnTo>
                <a:lnTo>
                  <a:pt x="58" y="48"/>
                </a:lnTo>
                <a:lnTo>
                  <a:pt x="53" y="57"/>
                </a:lnTo>
                <a:lnTo>
                  <a:pt x="53" y="57"/>
                </a:lnTo>
                <a:lnTo>
                  <a:pt x="53" y="57"/>
                </a:lnTo>
                <a:close/>
                <a:moveTo>
                  <a:pt x="62" y="93"/>
                </a:moveTo>
                <a:lnTo>
                  <a:pt x="76" y="93"/>
                </a:lnTo>
                <a:lnTo>
                  <a:pt x="76" y="93"/>
                </a:lnTo>
                <a:lnTo>
                  <a:pt x="89" y="93"/>
                </a:lnTo>
                <a:lnTo>
                  <a:pt x="89" y="70"/>
                </a:lnTo>
                <a:lnTo>
                  <a:pt x="53" y="70"/>
                </a:lnTo>
                <a:lnTo>
                  <a:pt x="53" y="97"/>
                </a:lnTo>
                <a:lnTo>
                  <a:pt x="62" y="97"/>
                </a:lnTo>
                <a:lnTo>
                  <a:pt x="62" y="93"/>
                </a:lnTo>
                <a:lnTo>
                  <a:pt x="62" y="93"/>
                </a:lnTo>
                <a:close/>
                <a:moveTo>
                  <a:pt x="62" y="79"/>
                </a:moveTo>
                <a:lnTo>
                  <a:pt x="76" y="79"/>
                </a:lnTo>
                <a:lnTo>
                  <a:pt x="76" y="84"/>
                </a:lnTo>
                <a:lnTo>
                  <a:pt x="62" y="84"/>
                </a:lnTo>
                <a:lnTo>
                  <a:pt x="62" y="79"/>
                </a:lnTo>
                <a:lnTo>
                  <a:pt x="62" y="7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 noEditPoints="1"/>
          </p:cNvSpPr>
          <p:nvPr/>
        </p:nvSpPr>
        <p:spPr bwMode="auto">
          <a:xfrm>
            <a:off x="9388271" y="1074738"/>
            <a:ext cx="146050" cy="147638"/>
          </a:xfrm>
          <a:custGeom>
            <a:avLst/>
            <a:gdLst>
              <a:gd name="T0" fmla="*/ 48 w 92"/>
              <a:gd name="T1" fmla="*/ 35 h 93"/>
              <a:gd name="T2" fmla="*/ 53 w 92"/>
              <a:gd name="T3" fmla="*/ 35 h 93"/>
              <a:gd name="T4" fmla="*/ 48 w 92"/>
              <a:gd name="T5" fmla="*/ 0 h 93"/>
              <a:gd name="T6" fmla="*/ 31 w 92"/>
              <a:gd name="T7" fmla="*/ 4 h 93"/>
              <a:gd name="T8" fmla="*/ 39 w 92"/>
              <a:gd name="T9" fmla="*/ 35 h 93"/>
              <a:gd name="T10" fmla="*/ 48 w 92"/>
              <a:gd name="T11" fmla="*/ 35 h 93"/>
              <a:gd name="T12" fmla="*/ 84 w 92"/>
              <a:gd name="T13" fmla="*/ 13 h 93"/>
              <a:gd name="T14" fmla="*/ 88 w 92"/>
              <a:gd name="T15" fmla="*/ 9 h 93"/>
              <a:gd name="T16" fmla="*/ 84 w 92"/>
              <a:gd name="T17" fmla="*/ 9 h 93"/>
              <a:gd name="T18" fmla="*/ 75 w 92"/>
              <a:gd name="T19" fmla="*/ 4 h 93"/>
              <a:gd name="T20" fmla="*/ 70 w 92"/>
              <a:gd name="T21" fmla="*/ 0 h 93"/>
              <a:gd name="T22" fmla="*/ 53 w 92"/>
              <a:gd name="T23" fmla="*/ 44 h 93"/>
              <a:gd name="T24" fmla="*/ 0 w 92"/>
              <a:gd name="T25" fmla="*/ 57 h 93"/>
              <a:gd name="T26" fmla="*/ 92 w 92"/>
              <a:gd name="T27" fmla="*/ 44 h 93"/>
              <a:gd name="T28" fmla="*/ 66 w 92"/>
              <a:gd name="T29" fmla="*/ 44 h 93"/>
              <a:gd name="T30" fmla="*/ 84 w 92"/>
              <a:gd name="T31" fmla="*/ 13 h 93"/>
              <a:gd name="T32" fmla="*/ 35 w 92"/>
              <a:gd name="T33" fmla="*/ 35 h 93"/>
              <a:gd name="T34" fmla="*/ 22 w 92"/>
              <a:gd name="T35" fmla="*/ 13 h 93"/>
              <a:gd name="T36" fmla="*/ 17 w 92"/>
              <a:gd name="T37" fmla="*/ 9 h 93"/>
              <a:gd name="T38" fmla="*/ 13 w 92"/>
              <a:gd name="T39" fmla="*/ 9 h 93"/>
              <a:gd name="T40" fmla="*/ 4 w 92"/>
              <a:gd name="T41" fmla="*/ 13 h 93"/>
              <a:gd name="T42" fmla="*/ 22 w 92"/>
              <a:gd name="T43" fmla="*/ 39 h 93"/>
              <a:gd name="T44" fmla="*/ 35 w 92"/>
              <a:gd name="T45" fmla="*/ 35 h 93"/>
              <a:gd name="T46" fmla="*/ 35 w 92"/>
              <a:gd name="T47" fmla="*/ 35 h 93"/>
              <a:gd name="T48" fmla="*/ 39 w 92"/>
              <a:gd name="T49" fmla="*/ 66 h 93"/>
              <a:gd name="T50" fmla="*/ 26 w 92"/>
              <a:gd name="T51" fmla="*/ 57 h 93"/>
              <a:gd name="T52" fmla="*/ 0 w 92"/>
              <a:gd name="T53" fmla="*/ 88 h 93"/>
              <a:gd name="T54" fmla="*/ 8 w 92"/>
              <a:gd name="T55" fmla="*/ 93 h 93"/>
              <a:gd name="T56" fmla="*/ 35 w 92"/>
              <a:gd name="T57" fmla="*/ 75 h 93"/>
              <a:gd name="T58" fmla="*/ 44 w 92"/>
              <a:gd name="T59" fmla="*/ 66 h 93"/>
              <a:gd name="T60" fmla="*/ 44 w 92"/>
              <a:gd name="T61" fmla="*/ 66 h 93"/>
              <a:gd name="T62" fmla="*/ 39 w 92"/>
              <a:gd name="T63" fmla="*/ 66 h 93"/>
              <a:gd name="T64" fmla="*/ 88 w 92"/>
              <a:gd name="T65" fmla="*/ 88 h 93"/>
              <a:gd name="T66" fmla="*/ 92 w 92"/>
              <a:gd name="T67" fmla="*/ 84 h 93"/>
              <a:gd name="T68" fmla="*/ 62 w 92"/>
              <a:gd name="T69" fmla="*/ 57 h 93"/>
              <a:gd name="T70" fmla="*/ 57 w 92"/>
              <a:gd name="T71" fmla="*/ 62 h 93"/>
              <a:gd name="T72" fmla="*/ 53 w 92"/>
              <a:gd name="T73" fmla="*/ 66 h 93"/>
              <a:gd name="T74" fmla="*/ 84 w 92"/>
              <a:gd name="T75" fmla="*/ 93 h 93"/>
              <a:gd name="T76" fmla="*/ 88 w 92"/>
              <a:gd name="T77" fmla="*/ 88 h 93"/>
              <a:gd name="T78" fmla="*/ 88 w 92"/>
              <a:gd name="T79" fmla="*/ 8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2" h="93">
                <a:moveTo>
                  <a:pt x="48" y="35"/>
                </a:moveTo>
                <a:lnTo>
                  <a:pt x="48" y="35"/>
                </a:lnTo>
                <a:lnTo>
                  <a:pt x="53" y="35"/>
                </a:lnTo>
                <a:lnTo>
                  <a:pt x="53" y="35"/>
                </a:lnTo>
                <a:lnTo>
                  <a:pt x="48" y="0"/>
                </a:lnTo>
                <a:lnTo>
                  <a:pt x="48" y="0"/>
                </a:lnTo>
                <a:lnTo>
                  <a:pt x="31" y="4"/>
                </a:lnTo>
                <a:lnTo>
                  <a:pt x="31" y="4"/>
                </a:lnTo>
                <a:lnTo>
                  <a:pt x="39" y="35"/>
                </a:lnTo>
                <a:lnTo>
                  <a:pt x="39" y="35"/>
                </a:lnTo>
                <a:lnTo>
                  <a:pt x="48" y="35"/>
                </a:lnTo>
                <a:lnTo>
                  <a:pt x="48" y="35"/>
                </a:lnTo>
                <a:lnTo>
                  <a:pt x="48" y="35"/>
                </a:lnTo>
                <a:close/>
                <a:moveTo>
                  <a:pt x="84" y="13"/>
                </a:moveTo>
                <a:lnTo>
                  <a:pt x="84" y="13"/>
                </a:lnTo>
                <a:lnTo>
                  <a:pt x="88" y="9"/>
                </a:lnTo>
                <a:lnTo>
                  <a:pt x="88" y="9"/>
                </a:lnTo>
                <a:lnTo>
                  <a:pt x="84" y="9"/>
                </a:lnTo>
                <a:lnTo>
                  <a:pt x="84" y="9"/>
                </a:lnTo>
                <a:lnTo>
                  <a:pt x="75" y="4"/>
                </a:lnTo>
                <a:lnTo>
                  <a:pt x="75" y="4"/>
                </a:lnTo>
                <a:lnTo>
                  <a:pt x="70" y="0"/>
                </a:lnTo>
                <a:lnTo>
                  <a:pt x="70" y="0"/>
                </a:lnTo>
                <a:lnTo>
                  <a:pt x="53" y="44"/>
                </a:lnTo>
                <a:lnTo>
                  <a:pt x="0" y="44"/>
                </a:lnTo>
                <a:lnTo>
                  <a:pt x="0" y="57"/>
                </a:lnTo>
                <a:lnTo>
                  <a:pt x="92" y="57"/>
                </a:lnTo>
                <a:lnTo>
                  <a:pt x="92" y="44"/>
                </a:lnTo>
                <a:lnTo>
                  <a:pt x="66" y="44"/>
                </a:lnTo>
                <a:lnTo>
                  <a:pt x="66" y="44"/>
                </a:lnTo>
                <a:lnTo>
                  <a:pt x="84" y="13"/>
                </a:lnTo>
                <a:lnTo>
                  <a:pt x="84" y="13"/>
                </a:lnTo>
                <a:lnTo>
                  <a:pt x="84" y="13"/>
                </a:lnTo>
                <a:close/>
                <a:moveTo>
                  <a:pt x="35" y="35"/>
                </a:moveTo>
                <a:lnTo>
                  <a:pt x="35" y="35"/>
                </a:lnTo>
                <a:lnTo>
                  <a:pt x="22" y="13"/>
                </a:lnTo>
                <a:lnTo>
                  <a:pt x="22" y="13"/>
                </a:lnTo>
                <a:lnTo>
                  <a:pt x="17" y="9"/>
                </a:lnTo>
                <a:lnTo>
                  <a:pt x="17" y="9"/>
                </a:lnTo>
                <a:lnTo>
                  <a:pt x="13" y="9"/>
                </a:lnTo>
                <a:lnTo>
                  <a:pt x="13" y="9"/>
                </a:lnTo>
                <a:lnTo>
                  <a:pt x="4" y="13"/>
                </a:lnTo>
                <a:lnTo>
                  <a:pt x="4" y="13"/>
                </a:lnTo>
                <a:lnTo>
                  <a:pt x="22" y="39"/>
                </a:lnTo>
                <a:lnTo>
                  <a:pt x="22" y="39"/>
                </a:lnTo>
                <a:lnTo>
                  <a:pt x="35" y="35"/>
                </a:lnTo>
                <a:lnTo>
                  <a:pt x="35" y="35"/>
                </a:lnTo>
                <a:lnTo>
                  <a:pt x="35" y="35"/>
                </a:lnTo>
                <a:close/>
                <a:moveTo>
                  <a:pt x="39" y="66"/>
                </a:moveTo>
                <a:lnTo>
                  <a:pt x="39" y="66"/>
                </a:lnTo>
                <a:lnTo>
                  <a:pt x="26" y="57"/>
                </a:lnTo>
                <a:lnTo>
                  <a:pt x="26" y="57"/>
                </a:lnTo>
                <a:lnTo>
                  <a:pt x="17" y="75"/>
                </a:lnTo>
                <a:lnTo>
                  <a:pt x="0" y="88"/>
                </a:lnTo>
                <a:lnTo>
                  <a:pt x="0" y="88"/>
                </a:lnTo>
                <a:lnTo>
                  <a:pt x="8" y="93"/>
                </a:lnTo>
                <a:lnTo>
                  <a:pt x="8" y="93"/>
                </a:lnTo>
                <a:lnTo>
                  <a:pt x="35" y="75"/>
                </a:lnTo>
                <a:lnTo>
                  <a:pt x="35" y="75"/>
                </a:lnTo>
                <a:lnTo>
                  <a:pt x="44" y="66"/>
                </a:lnTo>
                <a:lnTo>
                  <a:pt x="44" y="66"/>
                </a:lnTo>
                <a:lnTo>
                  <a:pt x="44" y="66"/>
                </a:lnTo>
                <a:lnTo>
                  <a:pt x="39" y="66"/>
                </a:lnTo>
                <a:lnTo>
                  <a:pt x="39" y="66"/>
                </a:lnTo>
                <a:lnTo>
                  <a:pt x="39" y="66"/>
                </a:lnTo>
                <a:close/>
                <a:moveTo>
                  <a:pt x="88" y="88"/>
                </a:moveTo>
                <a:lnTo>
                  <a:pt x="88" y="88"/>
                </a:lnTo>
                <a:lnTo>
                  <a:pt x="92" y="84"/>
                </a:lnTo>
                <a:lnTo>
                  <a:pt x="92" y="84"/>
                </a:lnTo>
                <a:lnTo>
                  <a:pt x="62" y="57"/>
                </a:lnTo>
                <a:lnTo>
                  <a:pt x="62" y="57"/>
                </a:lnTo>
                <a:lnTo>
                  <a:pt x="57" y="62"/>
                </a:lnTo>
                <a:lnTo>
                  <a:pt x="57" y="62"/>
                </a:lnTo>
                <a:lnTo>
                  <a:pt x="53" y="66"/>
                </a:lnTo>
                <a:lnTo>
                  <a:pt x="53" y="66"/>
                </a:lnTo>
                <a:lnTo>
                  <a:pt x="84" y="93"/>
                </a:lnTo>
                <a:lnTo>
                  <a:pt x="84" y="93"/>
                </a:lnTo>
                <a:lnTo>
                  <a:pt x="88" y="88"/>
                </a:lnTo>
                <a:lnTo>
                  <a:pt x="88" y="88"/>
                </a:lnTo>
                <a:lnTo>
                  <a:pt x="88" y="8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9556546" y="1074738"/>
            <a:ext cx="147638" cy="153988"/>
          </a:xfrm>
          <a:custGeom>
            <a:avLst/>
            <a:gdLst>
              <a:gd name="T0" fmla="*/ 57 w 93"/>
              <a:gd name="T1" fmla="*/ 13 h 97"/>
              <a:gd name="T2" fmla="*/ 57 w 93"/>
              <a:gd name="T3" fmla="*/ 13 h 97"/>
              <a:gd name="T4" fmla="*/ 53 w 93"/>
              <a:gd name="T5" fmla="*/ 9 h 97"/>
              <a:gd name="T6" fmla="*/ 53 w 93"/>
              <a:gd name="T7" fmla="*/ 9 h 97"/>
              <a:gd name="T8" fmla="*/ 53 w 93"/>
              <a:gd name="T9" fmla="*/ 0 h 97"/>
              <a:gd name="T10" fmla="*/ 53 w 93"/>
              <a:gd name="T11" fmla="*/ 0 h 97"/>
              <a:gd name="T12" fmla="*/ 44 w 93"/>
              <a:gd name="T13" fmla="*/ 0 h 97"/>
              <a:gd name="T14" fmla="*/ 44 w 93"/>
              <a:gd name="T15" fmla="*/ 0 h 97"/>
              <a:gd name="T16" fmla="*/ 35 w 93"/>
              <a:gd name="T17" fmla="*/ 4 h 97"/>
              <a:gd name="T18" fmla="*/ 35 w 93"/>
              <a:gd name="T19" fmla="*/ 4 h 97"/>
              <a:gd name="T20" fmla="*/ 40 w 93"/>
              <a:gd name="T21" fmla="*/ 13 h 97"/>
              <a:gd name="T22" fmla="*/ 0 w 93"/>
              <a:gd name="T23" fmla="*/ 13 h 97"/>
              <a:gd name="T24" fmla="*/ 0 w 93"/>
              <a:gd name="T25" fmla="*/ 26 h 97"/>
              <a:gd name="T26" fmla="*/ 40 w 93"/>
              <a:gd name="T27" fmla="*/ 26 h 97"/>
              <a:gd name="T28" fmla="*/ 40 w 93"/>
              <a:gd name="T29" fmla="*/ 39 h 97"/>
              <a:gd name="T30" fmla="*/ 13 w 93"/>
              <a:gd name="T31" fmla="*/ 39 h 97"/>
              <a:gd name="T32" fmla="*/ 13 w 93"/>
              <a:gd name="T33" fmla="*/ 84 h 97"/>
              <a:gd name="T34" fmla="*/ 26 w 93"/>
              <a:gd name="T35" fmla="*/ 84 h 97"/>
              <a:gd name="T36" fmla="*/ 26 w 93"/>
              <a:gd name="T37" fmla="*/ 48 h 97"/>
              <a:gd name="T38" fmla="*/ 40 w 93"/>
              <a:gd name="T39" fmla="*/ 48 h 97"/>
              <a:gd name="T40" fmla="*/ 40 w 93"/>
              <a:gd name="T41" fmla="*/ 97 h 97"/>
              <a:gd name="T42" fmla="*/ 53 w 93"/>
              <a:gd name="T43" fmla="*/ 97 h 97"/>
              <a:gd name="T44" fmla="*/ 53 w 93"/>
              <a:gd name="T45" fmla="*/ 48 h 97"/>
              <a:gd name="T46" fmla="*/ 66 w 93"/>
              <a:gd name="T47" fmla="*/ 48 h 97"/>
              <a:gd name="T48" fmla="*/ 66 w 93"/>
              <a:gd name="T49" fmla="*/ 70 h 97"/>
              <a:gd name="T50" fmla="*/ 66 w 93"/>
              <a:gd name="T51" fmla="*/ 70 h 97"/>
              <a:gd name="T52" fmla="*/ 66 w 93"/>
              <a:gd name="T53" fmla="*/ 75 h 97"/>
              <a:gd name="T54" fmla="*/ 57 w 93"/>
              <a:gd name="T55" fmla="*/ 75 h 97"/>
              <a:gd name="T56" fmla="*/ 57 w 93"/>
              <a:gd name="T57" fmla="*/ 75 h 97"/>
              <a:gd name="T58" fmla="*/ 62 w 93"/>
              <a:gd name="T59" fmla="*/ 88 h 97"/>
              <a:gd name="T60" fmla="*/ 62 w 93"/>
              <a:gd name="T61" fmla="*/ 88 h 97"/>
              <a:gd name="T62" fmla="*/ 75 w 93"/>
              <a:gd name="T63" fmla="*/ 84 h 97"/>
              <a:gd name="T64" fmla="*/ 79 w 93"/>
              <a:gd name="T65" fmla="*/ 84 h 97"/>
              <a:gd name="T66" fmla="*/ 84 w 93"/>
              <a:gd name="T67" fmla="*/ 79 h 97"/>
              <a:gd name="T68" fmla="*/ 84 w 93"/>
              <a:gd name="T69" fmla="*/ 39 h 97"/>
              <a:gd name="T70" fmla="*/ 53 w 93"/>
              <a:gd name="T71" fmla="*/ 39 h 97"/>
              <a:gd name="T72" fmla="*/ 53 w 93"/>
              <a:gd name="T73" fmla="*/ 26 h 97"/>
              <a:gd name="T74" fmla="*/ 93 w 93"/>
              <a:gd name="T75" fmla="*/ 26 h 97"/>
              <a:gd name="T76" fmla="*/ 93 w 93"/>
              <a:gd name="T77" fmla="*/ 13 h 97"/>
              <a:gd name="T78" fmla="*/ 44 w 93"/>
              <a:gd name="T79" fmla="*/ 13 h 97"/>
              <a:gd name="T80" fmla="*/ 44 w 93"/>
              <a:gd name="T81" fmla="*/ 13 h 97"/>
              <a:gd name="T82" fmla="*/ 57 w 93"/>
              <a:gd name="T83" fmla="*/ 13 h 97"/>
              <a:gd name="T84" fmla="*/ 57 w 93"/>
              <a:gd name="T85" fmla="*/ 13 h 97"/>
              <a:gd name="T86" fmla="*/ 57 w 93"/>
              <a:gd name="T87" fmla="*/ 13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3" h="97">
                <a:moveTo>
                  <a:pt x="57" y="13"/>
                </a:moveTo>
                <a:lnTo>
                  <a:pt x="57" y="13"/>
                </a:lnTo>
                <a:lnTo>
                  <a:pt x="53" y="9"/>
                </a:lnTo>
                <a:lnTo>
                  <a:pt x="53" y="9"/>
                </a:lnTo>
                <a:lnTo>
                  <a:pt x="53" y="0"/>
                </a:lnTo>
                <a:lnTo>
                  <a:pt x="53" y="0"/>
                </a:lnTo>
                <a:lnTo>
                  <a:pt x="44" y="0"/>
                </a:lnTo>
                <a:lnTo>
                  <a:pt x="44" y="0"/>
                </a:lnTo>
                <a:lnTo>
                  <a:pt x="35" y="4"/>
                </a:lnTo>
                <a:lnTo>
                  <a:pt x="35" y="4"/>
                </a:lnTo>
                <a:lnTo>
                  <a:pt x="40" y="13"/>
                </a:lnTo>
                <a:lnTo>
                  <a:pt x="0" y="13"/>
                </a:lnTo>
                <a:lnTo>
                  <a:pt x="0" y="26"/>
                </a:lnTo>
                <a:lnTo>
                  <a:pt x="40" y="26"/>
                </a:lnTo>
                <a:lnTo>
                  <a:pt x="40" y="39"/>
                </a:lnTo>
                <a:lnTo>
                  <a:pt x="13" y="39"/>
                </a:lnTo>
                <a:lnTo>
                  <a:pt x="13" y="84"/>
                </a:lnTo>
                <a:lnTo>
                  <a:pt x="26" y="84"/>
                </a:lnTo>
                <a:lnTo>
                  <a:pt x="26" y="48"/>
                </a:lnTo>
                <a:lnTo>
                  <a:pt x="40" y="48"/>
                </a:lnTo>
                <a:lnTo>
                  <a:pt x="40" y="97"/>
                </a:lnTo>
                <a:lnTo>
                  <a:pt x="53" y="97"/>
                </a:lnTo>
                <a:lnTo>
                  <a:pt x="53" y="48"/>
                </a:lnTo>
                <a:lnTo>
                  <a:pt x="66" y="48"/>
                </a:lnTo>
                <a:lnTo>
                  <a:pt x="66" y="70"/>
                </a:lnTo>
                <a:lnTo>
                  <a:pt x="66" y="70"/>
                </a:lnTo>
                <a:lnTo>
                  <a:pt x="66" y="75"/>
                </a:lnTo>
                <a:lnTo>
                  <a:pt x="57" y="75"/>
                </a:lnTo>
                <a:lnTo>
                  <a:pt x="57" y="75"/>
                </a:lnTo>
                <a:lnTo>
                  <a:pt x="62" y="88"/>
                </a:lnTo>
                <a:lnTo>
                  <a:pt x="62" y="88"/>
                </a:lnTo>
                <a:lnTo>
                  <a:pt x="75" y="84"/>
                </a:lnTo>
                <a:lnTo>
                  <a:pt x="79" y="84"/>
                </a:lnTo>
                <a:lnTo>
                  <a:pt x="84" y="79"/>
                </a:lnTo>
                <a:lnTo>
                  <a:pt x="84" y="39"/>
                </a:lnTo>
                <a:lnTo>
                  <a:pt x="53" y="39"/>
                </a:lnTo>
                <a:lnTo>
                  <a:pt x="53" y="26"/>
                </a:lnTo>
                <a:lnTo>
                  <a:pt x="93" y="26"/>
                </a:lnTo>
                <a:lnTo>
                  <a:pt x="93" y="13"/>
                </a:lnTo>
                <a:lnTo>
                  <a:pt x="44" y="13"/>
                </a:lnTo>
                <a:lnTo>
                  <a:pt x="44" y="13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11201196" y="1735138"/>
            <a:ext cx="153988" cy="153988"/>
          </a:xfrm>
          <a:custGeom>
            <a:avLst/>
            <a:gdLst>
              <a:gd name="T0" fmla="*/ 0 w 97"/>
              <a:gd name="T1" fmla="*/ 44 h 97"/>
              <a:gd name="T2" fmla="*/ 22 w 97"/>
              <a:gd name="T3" fmla="*/ 53 h 97"/>
              <a:gd name="T4" fmla="*/ 17 w 97"/>
              <a:gd name="T5" fmla="*/ 75 h 97"/>
              <a:gd name="T6" fmla="*/ 4 w 97"/>
              <a:gd name="T7" fmla="*/ 88 h 97"/>
              <a:gd name="T8" fmla="*/ 13 w 97"/>
              <a:gd name="T9" fmla="*/ 97 h 97"/>
              <a:gd name="T10" fmla="*/ 31 w 97"/>
              <a:gd name="T11" fmla="*/ 53 h 97"/>
              <a:gd name="T12" fmla="*/ 66 w 97"/>
              <a:gd name="T13" fmla="*/ 79 h 97"/>
              <a:gd name="T14" fmla="*/ 61 w 97"/>
              <a:gd name="T15" fmla="*/ 84 h 97"/>
              <a:gd name="T16" fmla="*/ 53 w 97"/>
              <a:gd name="T17" fmla="*/ 84 h 97"/>
              <a:gd name="T18" fmla="*/ 57 w 97"/>
              <a:gd name="T19" fmla="*/ 97 h 97"/>
              <a:gd name="T20" fmla="*/ 79 w 97"/>
              <a:gd name="T21" fmla="*/ 93 h 97"/>
              <a:gd name="T22" fmla="*/ 79 w 97"/>
              <a:gd name="T23" fmla="*/ 53 h 97"/>
              <a:gd name="T24" fmla="*/ 97 w 97"/>
              <a:gd name="T25" fmla="*/ 44 h 97"/>
              <a:gd name="T26" fmla="*/ 79 w 97"/>
              <a:gd name="T27" fmla="*/ 13 h 97"/>
              <a:gd name="T28" fmla="*/ 53 w 97"/>
              <a:gd name="T29" fmla="*/ 13 h 97"/>
              <a:gd name="T30" fmla="*/ 53 w 97"/>
              <a:gd name="T31" fmla="*/ 4 h 97"/>
              <a:gd name="T32" fmla="*/ 57 w 97"/>
              <a:gd name="T33" fmla="*/ 4 h 97"/>
              <a:gd name="T34" fmla="*/ 39 w 97"/>
              <a:gd name="T35" fmla="*/ 0 h 97"/>
              <a:gd name="T36" fmla="*/ 22 w 97"/>
              <a:gd name="T37" fmla="*/ 13 h 97"/>
              <a:gd name="T38" fmla="*/ 22 w 97"/>
              <a:gd name="T39" fmla="*/ 44 h 97"/>
              <a:gd name="T40" fmla="*/ 31 w 97"/>
              <a:gd name="T41" fmla="*/ 22 h 97"/>
              <a:gd name="T42" fmla="*/ 66 w 97"/>
              <a:gd name="T43" fmla="*/ 44 h 97"/>
              <a:gd name="T44" fmla="*/ 31 w 97"/>
              <a:gd name="T45" fmla="*/ 44 h 97"/>
              <a:gd name="T46" fmla="*/ 57 w 97"/>
              <a:gd name="T47" fmla="*/ 75 h 97"/>
              <a:gd name="T48" fmla="*/ 57 w 97"/>
              <a:gd name="T49" fmla="*/ 75 h 97"/>
              <a:gd name="T50" fmla="*/ 53 w 97"/>
              <a:gd name="T51" fmla="*/ 57 h 97"/>
              <a:gd name="T52" fmla="*/ 44 w 97"/>
              <a:gd name="T53" fmla="*/ 57 h 97"/>
              <a:gd name="T54" fmla="*/ 39 w 97"/>
              <a:gd name="T55" fmla="*/ 62 h 97"/>
              <a:gd name="T56" fmla="*/ 39 w 97"/>
              <a:gd name="T57" fmla="*/ 66 h 97"/>
              <a:gd name="T58" fmla="*/ 44 w 97"/>
              <a:gd name="T59" fmla="*/ 79 h 97"/>
              <a:gd name="T60" fmla="*/ 57 w 97"/>
              <a:gd name="T61" fmla="*/ 75 h 97"/>
              <a:gd name="T62" fmla="*/ 44 w 97"/>
              <a:gd name="T63" fmla="*/ 44 h 97"/>
              <a:gd name="T64" fmla="*/ 57 w 97"/>
              <a:gd name="T65" fmla="*/ 40 h 97"/>
              <a:gd name="T66" fmla="*/ 53 w 97"/>
              <a:gd name="T67" fmla="*/ 26 h 97"/>
              <a:gd name="T68" fmla="*/ 39 w 97"/>
              <a:gd name="T69" fmla="*/ 26 h 97"/>
              <a:gd name="T70" fmla="*/ 44 w 97"/>
              <a:gd name="T71" fmla="*/ 44 h 97"/>
              <a:gd name="T72" fmla="*/ 44 w 97"/>
              <a:gd name="T73" fmla="*/ 44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7" h="97">
                <a:moveTo>
                  <a:pt x="22" y="44"/>
                </a:moveTo>
                <a:lnTo>
                  <a:pt x="0" y="44"/>
                </a:lnTo>
                <a:lnTo>
                  <a:pt x="0" y="53"/>
                </a:lnTo>
                <a:lnTo>
                  <a:pt x="22" y="53"/>
                </a:lnTo>
                <a:lnTo>
                  <a:pt x="22" y="53"/>
                </a:lnTo>
                <a:lnTo>
                  <a:pt x="17" y="75"/>
                </a:lnTo>
                <a:lnTo>
                  <a:pt x="4" y="88"/>
                </a:lnTo>
                <a:lnTo>
                  <a:pt x="4" y="88"/>
                </a:lnTo>
                <a:lnTo>
                  <a:pt x="13" y="97"/>
                </a:lnTo>
                <a:lnTo>
                  <a:pt x="13" y="97"/>
                </a:lnTo>
                <a:lnTo>
                  <a:pt x="26" y="79"/>
                </a:lnTo>
                <a:lnTo>
                  <a:pt x="31" y="53"/>
                </a:lnTo>
                <a:lnTo>
                  <a:pt x="66" y="53"/>
                </a:lnTo>
                <a:lnTo>
                  <a:pt x="66" y="79"/>
                </a:lnTo>
                <a:lnTo>
                  <a:pt x="66" y="79"/>
                </a:lnTo>
                <a:lnTo>
                  <a:pt x="61" y="84"/>
                </a:lnTo>
                <a:lnTo>
                  <a:pt x="53" y="84"/>
                </a:lnTo>
                <a:lnTo>
                  <a:pt x="53" y="84"/>
                </a:lnTo>
                <a:lnTo>
                  <a:pt x="57" y="97"/>
                </a:lnTo>
                <a:lnTo>
                  <a:pt x="57" y="97"/>
                </a:lnTo>
                <a:lnTo>
                  <a:pt x="75" y="93"/>
                </a:lnTo>
                <a:lnTo>
                  <a:pt x="79" y="93"/>
                </a:lnTo>
                <a:lnTo>
                  <a:pt x="79" y="88"/>
                </a:lnTo>
                <a:lnTo>
                  <a:pt x="79" y="53"/>
                </a:lnTo>
                <a:lnTo>
                  <a:pt x="97" y="53"/>
                </a:lnTo>
                <a:lnTo>
                  <a:pt x="97" y="44"/>
                </a:lnTo>
                <a:lnTo>
                  <a:pt x="79" y="44"/>
                </a:lnTo>
                <a:lnTo>
                  <a:pt x="79" y="13"/>
                </a:lnTo>
                <a:lnTo>
                  <a:pt x="53" y="13"/>
                </a:lnTo>
                <a:lnTo>
                  <a:pt x="53" y="13"/>
                </a:lnTo>
                <a:lnTo>
                  <a:pt x="53" y="4"/>
                </a:lnTo>
                <a:lnTo>
                  <a:pt x="53" y="4"/>
                </a:lnTo>
                <a:lnTo>
                  <a:pt x="57" y="4"/>
                </a:lnTo>
                <a:lnTo>
                  <a:pt x="57" y="4"/>
                </a:lnTo>
                <a:lnTo>
                  <a:pt x="39" y="0"/>
                </a:lnTo>
                <a:lnTo>
                  <a:pt x="39" y="0"/>
                </a:lnTo>
                <a:lnTo>
                  <a:pt x="39" y="13"/>
                </a:lnTo>
                <a:lnTo>
                  <a:pt x="22" y="13"/>
                </a:lnTo>
                <a:lnTo>
                  <a:pt x="22" y="44"/>
                </a:lnTo>
                <a:lnTo>
                  <a:pt x="22" y="44"/>
                </a:lnTo>
                <a:close/>
                <a:moveTo>
                  <a:pt x="31" y="44"/>
                </a:moveTo>
                <a:lnTo>
                  <a:pt x="31" y="22"/>
                </a:lnTo>
                <a:lnTo>
                  <a:pt x="66" y="22"/>
                </a:lnTo>
                <a:lnTo>
                  <a:pt x="66" y="44"/>
                </a:lnTo>
                <a:lnTo>
                  <a:pt x="31" y="44"/>
                </a:lnTo>
                <a:lnTo>
                  <a:pt x="31" y="44"/>
                </a:lnTo>
                <a:close/>
                <a:moveTo>
                  <a:pt x="57" y="75"/>
                </a:moveTo>
                <a:lnTo>
                  <a:pt x="57" y="75"/>
                </a:lnTo>
                <a:lnTo>
                  <a:pt x="57" y="75"/>
                </a:lnTo>
                <a:lnTo>
                  <a:pt x="57" y="75"/>
                </a:lnTo>
                <a:lnTo>
                  <a:pt x="53" y="57"/>
                </a:lnTo>
                <a:lnTo>
                  <a:pt x="53" y="57"/>
                </a:lnTo>
                <a:lnTo>
                  <a:pt x="44" y="57"/>
                </a:lnTo>
                <a:lnTo>
                  <a:pt x="44" y="57"/>
                </a:lnTo>
                <a:lnTo>
                  <a:pt x="39" y="62"/>
                </a:lnTo>
                <a:lnTo>
                  <a:pt x="39" y="62"/>
                </a:lnTo>
                <a:lnTo>
                  <a:pt x="39" y="66"/>
                </a:lnTo>
                <a:lnTo>
                  <a:pt x="39" y="66"/>
                </a:lnTo>
                <a:lnTo>
                  <a:pt x="44" y="79"/>
                </a:lnTo>
                <a:lnTo>
                  <a:pt x="44" y="79"/>
                </a:lnTo>
                <a:lnTo>
                  <a:pt x="57" y="75"/>
                </a:lnTo>
                <a:lnTo>
                  <a:pt x="57" y="75"/>
                </a:lnTo>
                <a:lnTo>
                  <a:pt x="57" y="75"/>
                </a:lnTo>
                <a:close/>
                <a:moveTo>
                  <a:pt x="44" y="44"/>
                </a:moveTo>
                <a:lnTo>
                  <a:pt x="57" y="40"/>
                </a:lnTo>
                <a:lnTo>
                  <a:pt x="57" y="40"/>
                </a:lnTo>
                <a:lnTo>
                  <a:pt x="53" y="26"/>
                </a:lnTo>
                <a:lnTo>
                  <a:pt x="53" y="26"/>
                </a:lnTo>
                <a:lnTo>
                  <a:pt x="48" y="22"/>
                </a:lnTo>
                <a:lnTo>
                  <a:pt x="39" y="26"/>
                </a:lnTo>
                <a:lnTo>
                  <a:pt x="39" y="26"/>
                </a:lnTo>
                <a:lnTo>
                  <a:pt x="44" y="44"/>
                </a:lnTo>
                <a:lnTo>
                  <a:pt x="44" y="44"/>
                </a:lnTo>
                <a:lnTo>
                  <a:pt x="44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11383758" y="1741488"/>
            <a:ext cx="125413" cy="141288"/>
          </a:xfrm>
          <a:custGeom>
            <a:avLst/>
            <a:gdLst>
              <a:gd name="T0" fmla="*/ 13 w 79"/>
              <a:gd name="T1" fmla="*/ 27 h 89"/>
              <a:gd name="T2" fmla="*/ 13 w 79"/>
              <a:gd name="T3" fmla="*/ 27 h 89"/>
              <a:gd name="T4" fmla="*/ 13 w 79"/>
              <a:gd name="T5" fmla="*/ 22 h 89"/>
              <a:gd name="T6" fmla="*/ 13 w 79"/>
              <a:gd name="T7" fmla="*/ 22 h 89"/>
              <a:gd name="T8" fmla="*/ 13 w 79"/>
              <a:gd name="T9" fmla="*/ 22 h 89"/>
              <a:gd name="T10" fmla="*/ 13 w 79"/>
              <a:gd name="T11" fmla="*/ 22 h 89"/>
              <a:gd name="T12" fmla="*/ 8 w 79"/>
              <a:gd name="T13" fmla="*/ 22 h 89"/>
              <a:gd name="T14" fmla="*/ 8 w 79"/>
              <a:gd name="T15" fmla="*/ 22 h 89"/>
              <a:gd name="T16" fmla="*/ 8 w 79"/>
              <a:gd name="T17" fmla="*/ 22 h 89"/>
              <a:gd name="T18" fmla="*/ 0 w 79"/>
              <a:gd name="T19" fmla="*/ 22 h 89"/>
              <a:gd name="T20" fmla="*/ 0 w 79"/>
              <a:gd name="T21" fmla="*/ 84 h 89"/>
              <a:gd name="T22" fmla="*/ 66 w 79"/>
              <a:gd name="T23" fmla="*/ 84 h 89"/>
              <a:gd name="T24" fmla="*/ 66 w 79"/>
              <a:gd name="T25" fmla="*/ 89 h 89"/>
              <a:gd name="T26" fmla="*/ 79 w 79"/>
              <a:gd name="T27" fmla="*/ 89 h 89"/>
              <a:gd name="T28" fmla="*/ 79 w 79"/>
              <a:gd name="T29" fmla="*/ 31 h 89"/>
              <a:gd name="T30" fmla="*/ 79 w 79"/>
              <a:gd name="T31" fmla="*/ 31 h 89"/>
              <a:gd name="T32" fmla="*/ 79 w 79"/>
              <a:gd name="T33" fmla="*/ 22 h 89"/>
              <a:gd name="T34" fmla="*/ 79 w 79"/>
              <a:gd name="T35" fmla="*/ 22 h 89"/>
              <a:gd name="T36" fmla="*/ 79 w 79"/>
              <a:gd name="T37" fmla="*/ 22 h 89"/>
              <a:gd name="T38" fmla="*/ 79 w 79"/>
              <a:gd name="T39" fmla="*/ 22 h 89"/>
              <a:gd name="T40" fmla="*/ 75 w 79"/>
              <a:gd name="T41" fmla="*/ 22 h 89"/>
              <a:gd name="T42" fmla="*/ 66 w 79"/>
              <a:gd name="T43" fmla="*/ 22 h 89"/>
              <a:gd name="T44" fmla="*/ 66 w 79"/>
              <a:gd name="T45" fmla="*/ 75 h 89"/>
              <a:gd name="T46" fmla="*/ 48 w 79"/>
              <a:gd name="T47" fmla="*/ 75 h 89"/>
              <a:gd name="T48" fmla="*/ 48 w 79"/>
              <a:gd name="T49" fmla="*/ 9 h 89"/>
              <a:gd name="T50" fmla="*/ 48 w 79"/>
              <a:gd name="T51" fmla="*/ 9 h 89"/>
              <a:gd name="T52" fmla="*/ 48 w 79"/>
              <a:gd name="T53" fmla="*/ 0 h 89"/>
              <a:gd name="T54" fmla="*/ 48 w 79"/>
              <a:gd name="T55" fmla="*/ 0 h 89"/>
              <a:gd name="T56" fmla="*/ 48 w 79"/>
              <a:gd name="T57" fmla="*/ 0 h 89"/>
              <a:gd name="T58" fmla="*/ 48 w 79"/>
              <a:gd name="T59" fmla="*/ 0 h 89"/>
              <a:gd name="T60" fmla="*/ 39 w 79"/>
              <a:gd name="T61" fmla="*/ 0 h 89"/>
              <a:gd name="T62" fmla="*/ 31 w 79"/>
              <a:gd name="T63" fmla="*/ 0 h 89"/>
              <a:gd name="T64" fmla="*/ 31 w 79"/>
              <a:gd name="T65" fmla="*/ 75 h 89"/>
              <a:gd name="T66" fmla="*/ 13 w 79"/>
              <a:gd name="T67" fmla="*/ 75 h 89"/>
              <a:gd name="T68" fmla="*/ 13 w 79"/>
              <a:gd name="T69" fmla="*/ 27 h 89"/>
              <a:gd name="T70" fmla="*/ 13 w 79"/>
              <a:gd name="T71" fmla="*/ 27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" h="89">
                <a:moveTo>
                  <a:pt x="13" y="27"/>
                </a:moveTo>
                <a:lnTo>
                  <a:pt x="13" y="27"/>
                </a:lnTo>
                <a:lnTo>
                  <a:pt x="13" y="22"/>
                </a:lnTo>
                <a:lnTo>
                  <a:pt x="13" y="22"/>
                </a:lnTo>
                <a:lnTo>
                  <a:pt x="13" y="22"/>
                </a:lnTo>
                <a:lnTo>
                  <a:pt x="13" y="22"/>
                </a:lnTo>
                <a:lnTo>
                  <a:pt x="8" y="22"/>
                </a:lnTo>
                <a:lnTo>
                  <a:pt x="8" y="22"/>
                </a:lnTo>
                <a:lnTo>
                  <a:pt x="8" y="22"/>
                </a:lnTo>
                <a:lnTo>
                  <a:pt x="0" y="22"/>
                </a:lnTo>
                <a:lnTo>
                  <a:pt x="0" y="84"/>
                </a:lnTo>
                <a:lnTo>
                  <a:pt x="66" y="84"/>
                </a:lnTo>
                <a:lnTo>
                  <a:pt x="66" y="89"/>
                </a:lnTo>
                <a:lnTo>
                  <a:pt x="79" y="89"/>
                </a:lnTo>
                <a:lnTo>
                  <a:pt x="79" y="31"/>
                </a:lnTo>
                <a:lnTo>
                  <a:pt x="79" y="31"/>
                </a:lnTo>
                <a:lnTo>
                  <a:pt x="79" y="22"/>
                </a:lnTo>
                <a:lnTo>
                  <a:pt x="79" y="22"/>
                </a:lnTo>
                <a:lnTo>
                  <a:pt x="79" y="22"/>
                </a:lnTo>
                <a:lnTo>
                  <a:pt x="79" y="22"/>
                </a:lnTo>
                <a:lnTo>
                  <a:pt x="75" y="22"/>
                </a:lnTo>
                <a:lnTo>
                  <a:pt x="66" y="22"/>
                </a:lnTo>
                <a:lnTo>
                  <a:pt x="66" y="75"/>
                </a:lnTo>
                <a:lnTo>
                  <a:pt x="48" y="75"/>
                </a:lnTo>
                <a:lnTo>
                  <a:pt x="48" y="9"/>
                </a:lnTo>
                <a:lnTo>
                  <a:pt x="48" y="9"/>
                </a:lnTo>
                <a:lnTo>
                  <a:pt x="48" y="0"/>
                </a:lnTo>
                <a:lnTo>
                  <a:pt x="48" y="0"/>
                </a:lnTo>
                <a:lnTo>
                  <a:pt x="48" y="0"/>
                </a:lnTo>
                <a:lnTo>
                  <a:pt x="48" y="0"/>
                </a:lnTo>
                <a:lnTo>
                  <a:pt x="39" y="0"/>
                </a:lnTo>
                <a:lnTo>
                  <a:pt x="31" y="0"/>
                </a:lnTo>
                <a:lnTo>
                  <a:pt x="31" y="75"/>
                </a:lnTo>
                <a:lnTo>
                  <a:pt x="13" y="75"/>
                </a:lnTo>
                <a:lnTo>
                  <a:pt x="13" y="27"/>
                </a:lnTo>
                <a:lnTo>
                  <a:pt x="13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11537746" y="1735138"/>
            <a:ext cx="153988" cy="153988"/>
          </a:xfrm>
          <a:custGeom>
            <a:avLst/>
            <a:gdLst>
              <a:gd name="T0" fmla="*/ 58 w 97"/>
              <a:gd name="T1" fmla="*/ 13 h 97"/>
              <a:gd name="T2" fmla="*/ 58 w 97"/>
              <a:gd name="T3" fmla="*/ 13 h 97"/>
              <a:gd name="T4" fmla="*/ 58 w 97"/>
              <a:gd name="T5" fmla="*/ 9 h 97"/>
              <a:gd name="T6" fmla="*/ 58 w 97"/>
              <a:gd name="T7" fmla="*/ 9 h 97"/>
              <a:gd name="T8" fmla="*/ 53 w 97"/>
              <a:gd name="T9" fmla="*/ 0 h 97"/>
              <a:gd name="T10" fmla="*/ 53 w 97"/>
              <a:gd name="T11" fmla="*/ 0 h 97"/>
              <a:gd name="T12" fmla="*/ 49 w 97"/>
              <a:gd name="T13" fmla="*/ 4 h 97"/>
              <a:gd name="T14" fmla="*/ 49 w 97"/>
              <a:gd name="T15" fmla="*/ 4 h 97"/>
              <a:gd name="T16" fmla="*/ 40 w 97"/>
              <a:gd name="T17" fmla="*/ 4 h 97"/>
              <a:gd name="T18" fmla="*/ 40 w 97"/>
              <a:gd name="T19" fmla="*/ 4 h 97"/>
              <a:gd name="T20" fmla="*/ 44 w 97"/>
              <a:gd name="T21" fmla="*/ 17 h 97"/>
              <a:gd name="T22" fmla="*/ 0 w 97"/>
              <a:gd name="T23" fmla="*/ 17 h 97"/>
              <a:gd name="T24" fmla="*/ 0 w 97"/>
              <a:gd name="T25" fmla="*/ 31 h 97"/>
              <a:gd name="T26" fmla="*/ 40 w 97"/>
              <a:gd name="T27" fmla="*/ 31 h 97"/>
              <a:gd name="T28" fmla="*/ 40 w 97"/>
              <a:gd name="T29" fmla="*/ 40 h 97"/>
              <a:gd name="T30" fmla="*/ 13 w 97"/>
              <a:gd name="T31" fmla="*/ 40 h 97"/>
              <a:gd name="T32" fmla="*/ 13 w 97"/>
              <a:gd name="T33" fmla="*/ 88 h 97"/>
              <a:gd name="T34" fmla="*/ 27 w 97"/>
              <a:gd name="T35" fmla="*/ 88 h 97"/>
              <a:gd name="T36" fmla="*/ 27 w 97"/>
              <a:gd name="T37" fmla="*/ 53 h 97"/>
              <a:gd name="T38" fmla="*/ 40 w 97"/>
              <a:gd name="T39" fmla="*/ 53 h 97"/>
              <a:gd name="T40" fmla="*/ 40 w 97"/>
              <a:gd name="T41" fmla="*/ 97 h 97"/>
              <a:gd name="T42" fmla="*/ 58 w 97"/>
              <a:gd name="T43" fmla="*/ 97 h 97"/>
              <a:gd name="T44" fmla="*/ 58 w 97"/>
              <a:gd name="T45" fmla="*/ 53 h 97"/>
              <a:gd name="T46" fmla="*/ 71 w 97"/>
              <a:gd name="T47" fmla="*/ 53 h 97"/>
              <a:gd name="T48" fmla="*/ 71 w 97"/>
              <a:gd name="T49" fmla="*/ 71 h 97"/>
              <a:gd name="T50" fmla="*/ 71 w 97"/>
              <a:gd name="T51" fmla="*/ 71 h 97"/>
              <a:gd name="T52" fmla="*/ 66 w 97"/>
              <a:gd name="T53" fmla="*/ 75 h 97"/>
              <a:gd name="T54" fmla="*/ 58 w 97"/>
              <a:gd name="T55" fmla="*/ 75 h 97"/>
              <a:gd name="T56" fmla="*/ 58 w 97"/>
              <a:gd name="T57" fmla="*/ 75 h 97"/>
              <a:gd name="T58" fmla="*/ 62 w 97"/>
              <a:gd name="T59" fmla="*/ 88 h 97"/>
              <a:gd name="T60" fmla="*/ 62 w 97"/>
              <a:gd name="T61" fmla="*/ 88 h 97"/>
              <a:gd name="T62" fmla="*/ 80 w 97"/>
              <a:gd name="T63" fmla="*/ 88 h 97"/>
              <a:gd name="T64" fmla="*/ 84 w 97"/>
              <a:gd name="T65" fmla="*/ 84 h 97"/>
              <a:gd name="T66" fmla="*/ 84 w 97"/>
              <a:gd name="T67" fmla="*/ 79 h 97"/>
              <a:gd name="T68" fmla="*/ 84 w 97"/>
              <a:gd name="T69" fmla="*/ 40 h 97"/>
              <a:gd name="T70" fmla="*/ 58 w 97"/>
              <a:gd name="T71" fmla="*/ 40 h 97"/>
              <a:gd name="T72" fmla="*/ 58 w 97"/>
              <a:gd name="T73" fmla="*/ 31 h 97"/>
              <a:gd name="T74" fmla="*/ 97 w 97"/>
              <a:gd name="T75" fmla="*/ 31 h 97"/>
              <a:gd name="T76" fmla="*/ 97 w 97"/>
              <a:gd name="T77" fmla="*/ 17 h 97"/>
              <a:gd name="T78" fmla="*/ 49 w 97"/>
              <a:gd name="T79" fmla="*/ 17 h 97"/>
              <a:gd name="T80" fmla="*/ 49 w 97"/>
              <a:gd name="T81" fmla="*/ 17 h 97"/>
              <a:gd name="T82" fmla="*/ 58 w 97"/>
              <a:gd name="T83" fmla="*/ 13 h 97"/>
              <a:gd name="T84" fmla="*/ 58 w 97"/>
              <a:gd name="T85" fmla="*/ 13 h 97"/>
              <a:gd name="T86" fmla="*/ 58 w 97"/>
              <a:gd name="T87" fmla="*/ 13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7" h="97">
                <a:moveTo>
                  <a:pt x="58" y="13"/>
                </a:moveTo>
                <a:lnTo>
                  <a:pt x="58" y="13"/>
                </a:lnTo>
                <a:lnTo>
                  <a:pt x="58" y="9"/>
                </a:lnTo>
                <a:lnTo>
                  <a:pt x="58" y="9"/>
                </a:lnTo>
                <a:lnTo>
                  <a:pt x="53" y="0"/>
                </a:lnTo>
                <a:lnTo>
                  <a:pt x="53" y="0"/>
                </a:lnTo>
                <a:lnTo>
                  <a:pt x="49" y="4"/>
                </a:lnTo>
                <a:lnTo>
                  <a:pt x="49" y="4"/>
                </a:lnTo>
                <a:lnTo>
                  <a:pt x="40" y="4"/>
                </a:lnTo>
                <a:lnTo>
                  <a:pt x="40" y="4"/>
                </a:lnTo>
                <a:lnTo>
                  <a:pt x="44" y="17"/>
                </a:lnTo>
                <a:lnTo>
                  <a:pt x="0" y="17"/>
                </a:lnTo>
                <a:lnTo>
                  <a:pt x="0" y="31"/>
                </a:lnTo>
                <a:lnTo>
                  <a:pt x="40" y="31"/>
                </a:lnTo>
                <a:lnTo>
                  <a:pt x="40" y="40"/>
                </a:lnTo>
                <a:lnTo>
                  <a:pt x="13" y="40"/>
                </a:lnTo>
                <a:lnTo>
                  <a:pt x="13" y="88"/>
                </a:lnTo>
                <a:lnTo>
                  <a:pt x="27" y="88"/>
                </a:lnTo>
                <a:lnTo>
                  <a:pt x="27" y="53"/>
                </a:lnTo>
                <a:lnTo>
                  <a:pt x="40" y="53"/>
                </a:lnTo>
                <a:lnTo>
                  <a:pt x="40" y="97"/>
                </a:lnTo>
                <a:lnTo>
                  <a:pt x="58" y="97"/>
                </a:lnTo>
                <a:lnTo>
                  <a:pt x="58" y="53"/>
                </a:lnTo>
                <a:lnTo>
                  <a:pt x="71" y="53"/>
                </a:lnTo>
                <a:lnTo>
                  <a:pt x="71" y="71"/>
                </a:lnTo>
                <a:lnTo>
                  <a:pt x="71" y="71"/>
                </a:lnTo>
                <a:lnTo>
                  <a:pt x="66" y="75"/>
                </a:lnTo>
                <a:lnTo>
                  <a:pt x="58" y="75"/>
                </a:lnTo>
                <a:lnTo>
                  <a:pt x="58" y="75"/>
                </a:lnTo>
                <a:lnTo>
                  <a:pt x="62" y="88"/>
                </a:lnTo>
                <a:lnTo>
                  <a:pt x="62" y="88"/>
                </a:lnTo>
                <a:lnTo>
                  <a:pt x="80" y="88"/>
                </a:lnTo>
                <a:lnTo>
                  <a:pt x="84" y="84"/>
                </a:lnTo>
                <a:lnTo>
                  <a:pt x="84" y="79"/>
                </a:lnTo>
                <a:lnTo>
                  <a:pt x="84" y="40"/>
                </a:lnTo>
                <a:lnTo>
                  <a:pt x="58" y="40"/>
                </a:lnTo>
                <a:lnTo>
                  <a:pt x="58" y="31"/>
                </a:lnTo>
                <a:lnTo>
                  <a:pt x="97" y="31"/>
                </a:lnTo>
                <a:lnTo>
                  <a:pt x="97" y="17"/>
                </a:lnTo>
                <a:lnTo>
                  <a:pt x="49" y="17"/>
                </a:lnTo>
                <a:lnTo>
                  <a:pt x="49" y="17"/>
                </a:lnTo>
                <a:lnTo>
                  <a:pt x="58" y="13"/>
                </a:lnTo>
                <a:lnTo>
                  <a:pt x="58" y="13"/>
                </a:lnTo>
                <a:lnTo>
                  <a:pt x="58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10588421" y="2387600"/>
            <a:ext cx="141288" cy="155575"/>
          </a:xfrm>
          <a:custGeom>
            <a:avLst/>
            <a:gdLst>
              <a:gd name="T0" fmla="*/ 54 w 89"/>
              <a:gd name="T1" fmla="*/ 9 h 98"/>
              <a:gd name="T2" fmla="*/ 54 w 89"/>
              <a:gd name="T3" fmla="*/ 9 h 98"/>
              <a:gd name="T4" fmla="*/ 54 w 89"/>
              <a:gd name="T5" fmla="*/ 0 h 98"/>
              <a:gd name="T6" fmla="*/ 54 w 89"/>
              <a:gd name="T7" fmla="*/ 0 h 98"/>
              <a:gd name="T8" fmla="*/ 36 w 89"/>
              <a:gd name="T9" fmla="*/ 0 h 98"/>
              <a:gd name="T10" fmla="*/ 36 w 89"/>
              <a:gd name="T11" fmla="*/ 0 h 98"/>
              <a:gd name="T12" fmla="*/ 36 w 89"/>
              <a:gd name="T13" fmla="*/ 5 h 98"/>
              <a:gd name="T14" fmla="*/ 36 w 89"/>
              <a:gd name="T15" fmla="*/ 5 h 98"/>
              <a:gd name="T16" fmla="*/ 36 w 89"/>
              <a:gd name="T17" fmla="*/ 14 h 98"/>
              <a:gd name="T18" fmla="*/ 0 w 89"/>
              <a:gd name="T19" fmla="*/ 14 h 98"/>
              <a:gd name="T20" fmla="*/ 0 w 89"/>
              <a:gd name="T21" fmla="*/ 40 h 98"/>
              <a:gd name="T22" fmla="*/ 14 w 89"/>
              <a:gd name="T23" fmla="*/ 40 h 98"/>
              <a:gd name="T24" fmla="*/ 14 w 89"/>
              <a:gd name="T25" fmla="*/ 27 h 98"/>
              <a:gd name="T26" fmla="*/ 71 w 89"/>
              <a:gd name="T27" fmla="*/ 27 h 98"/>
              <a:gd name="T28" fmla="*/ 71 w 89"/>
              <a:gd name="T29" fmla="*/ 36 h 98"/>
              <a:gd name="T30" fmla="*/ 89 w 89"/>
              <a:gd name="T31" fmla="*/ 36 h 98"/>
              <a:gd name="T32" fmla="*/ 89 w 89"/>
              <a:gd name="T33" fmla="*/ 14 h 98"/>
              <a:gd name="T34" fmla="*/ 54 w 89"/>
              <a:gd name="T35" fmla="*/ 14 h 98"/>
              <a:gd name="T36" fmla="*/ 54 w 89"/>
              <a:gd name="T37" fmla="*/ 14 h 98"/>
              <a:gd name="T38" fmla="*/ 54 w 89"/>
              <a:gd name="T39" fmla="*/ 9 h 98"/>
              <a:gd name="T40" fmla="*/ 54 w 89"/>
              <a:gd name="T41" fmla="*/ 9 h 98"/>
              <a:gd name="T42" fmla="*/ 54 w 89"/>
              <a:gd name="T43" fmla="*/ 9 h 98"/>
              <a:gd name="T44" fmla="*/ 40 w 89"/>
              <a:gd name="T45" fmla="*/ 54 h 98"/>
              <a:gd name="T46" fmla="*/ 40 w 89"/>
              <a:gd name="T47" fmla="*/ 80 h 98"/>
              <a:gd name="T48" fmla="*/ 40 w 89"/>
              <a:gd name="T49" fmla="*/ 80 h 98"/>
              <a:gd name="T50" fmla="*/ 36 w 89"/>
              <a:gd name="T51" fmla="*/ 85 h 98"/>
              <a:gd name="T52" fmla="*/ 27 w 89"/>
              <a:gd name="T53" fmla="*/ 85 h 98"/>
              <a:gd name="T54" fmla="*/ 27 w 89"/>
              <a:gd name="T55" fmla="*/ 85 h 98"/>
              <a:gd name="T56" fmla="*/ 31 w 89"/>
              <a:gd name="T57" fmla="*/ 98 h 98"/>
              <a:gd name="T58" fmla="*/ 31 w 89"/>
              <a:gd name="T59" fmla="*/ 98 h 98"/>
              <a:gd name="T60" fmla="*/ 49 w 89"/>
              <a:gd name="T61" fmla="*/ 93 h 98"/>
              <a:gd name="T62" fmla="*/ 54 w 89"/>
              <a:gd name="T63" fmla="*/ 93 h 98"/>
              <a:gd name="T64" fmla="*/ 54 w 89"/>
              <a:gd name="T65" fmla="*/ 89 h 98"/>
              <a:gd name="T66" fmla="*/ 54 w 89"/>
              <a:gd name="T67" fmla="*/ 54 h 98"/>
              <a:gd name="T68" fmla="*/ 89 w 89"/>
              <a:gd name="T69" fmla="*/ 54 h 98"/>
              <a:gd name="T70" fmla="*/ 89 w 89"/>
              <a:gd name="T71" fmla="*/ 45 h 98"/>
              <a:gd name="T72" fmla="*/ 0 w 89"/>
              <a:gd name="T73" fmla="*/ 45 h 98"/>
              <a:gd name="T74" fmla="*/ 0 w 89"/>
              <a:gd name="T75" fmla="*/ 54 h 98"/>
              <a:gd name="T76" fmla="*/ 40 w 89"/>
              <a:gd name="T77" fmla="*/ 54 h 98"/>
              <a:gd name="T78" fmla="*/ 40 w 89"/>
              <a:gd name="T79" fmla="*/ 5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9" h="98">
                <a:moveTo>
                  <a:pt x="54" y="9"/>
                </a:moveTo>
                <a:lnTo>
                  <a:pt x="54" y="9"/>
                </a:lnTo>
                <a:lnTo>
                  <a:pt x="54" y="0"/>
                </a:lnTo>
                <a:lnTo>
                  <a:pt x="54" y="0"/>
                </a:lnTo>
                <a:lnTo>
                  <a:pt x="36" y="0"/>
                </a:lnTo>
                <a:lnTo>
                  <a:pt x="36" y="0"/>
                </a:lnTo>
                <a:lnTo>
                  <a:pt x="36" y="5"/>
                </a:lnTo>
                <a:lnTo>
                  <a:pt x="36" y="5"/>
                </a:lnTo>
                <a:lnTo>
                  <a:pt x="36" y="14"/>
                </a:lnTo>
                <a:lnTo>
                  <a:pt x="0" y="14"/>
                </a:lnTo>
                <a:lnTo>
                  <a:pt x="0" y="40"/>
                </a:lnTo>
                <a:lnTo>
                  <a:pt x="14" y="40"/>
                </a:lnTo>
                <a:lnTo>
                  <a:pt x="14" y="27"/>
                </a:lnTo>
                <a:lnTo>
                  <a:pt x="71" y="27"/>
                </a:lnTo>
                <a:lnTo>
                  <a:pt x="71" y="36"/>
                </a:lnTo>
                <a:lnTo>
                  <a:pt x="89" y="36"/>
                </a:lnTo>
                <a:lnTo>
                  <a:pt x="89" y="14"/>
                </a:lnTo>
                <a:lnTo>
                  <a:pt x="54" y="14"/>
                </a:lnTo>
                <a:lnTo>
                  <a:pt x="54" y="14"/>
                </a:lnTo>
                <a:lnTo>
                  <a:pt x="54" y="9"/>
                </a:lnTo>
                <a:lnTo>
                  <a:pt x="54" y="9"/>
                </a:lnTo>
                <a:lnTo>
                  <a:pt x="54" y="9"/>
                </a:lnTo>
                <a:close/>
                <a:moveTo>
                  <a:pt x="40" y="54"/>
                </a:moveTo>
                <a:lnTo>
                  <a:pt x="40" y="80"/>
                </a:lnTo>
                <a:lnTo>
                  <a:pt x="40" y="80"/>
                </a:lnTo>
                <a:lnTo>
                  <a:pt x="36" y="85"/>
                </a:lnTo>
                <a:lnTo>
                  <a:pt x="27" y="85"/>
                </a:lnTo>
                <a:lnTo>
                  <a:pt x="27" y="85"/>
                </a:lnTo>
                <a:lnTo>
                  <a:pt x="31" y="98"/>
                </a:lnTo>
                <a:lnTo>
                  <a:pt x="31" y="98"/>
                </a:lnTo>
                <a:lnTo>
                  <a:pt x="49" y="93"/>
                </a:lnTo>
                <a:lnTo>
                  <a:pt x="54" y="93"/>
                </a:lnTo>
                <a:lnTo>
                  <a:pt x="54" y="89"/>
                </a:lnTo>
                <a:lnTo>
                  <a:pt x="54" y="54"/>
                </a:lnTo>
                <a:lnTo>
                  <a:pt x="89" y="54"/>
                </a:lnTo>
                <a:lnTo>
                  <a:pt x="89" y="45"/>
                </a:lnTo>
                <a:lnTo>
                  <a:pt x="0" y="45"/>
                </a:lnTo>
                <a:lnTo>
                  <a:pt x="0" y="54"/>
                </a:lnTo>
                <a:lnTo>
                  <a:pt x="40" y="54"/>
                </a:lnTo>
                <a:lnTo>
                  <a:pt x="40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10750346" y="2387600"/>
            <a:ext cx="155575" cy="155575"/>
          </a:xfrm>
          <a:custGeom>
            <a:avLst/>
            <a:gdLst>
              <a:gd name="T0" fmla="*/ 5 w 98"/>
              <a:gd name="T1" fmla="*/ 14 h 98"/>
              <a:gd name="T2" fmla="*/ 22 w 98"/>
              <a:gd name="T3" fmla="*/ 27 h 98"/>
              <a:gd name="T4" fmla="*/ 31 w 98"/>
              <a:gd name="T5" fmla="*/ 18 h 98"/>
              <a:gd name="T6" fmla="*/ 18 w 98"/>
              <a:gd name="T7" fmla="*/ 5 h 98"/>
              <a:gd name="T8" fmla="*/ 18 w 98"/>
              <a:gd name="T9" fmla="*/ 49 h 98"/>
              <a:gd name="T10" fmla="*/ 27 w 98"/>
              <a:gd name="T11" fmla="*/ 40 h 98"/>
              <a:gd name="T12" fmla="*/ 0 w 98"/>
              <a:gd name="T13" fmla="*/ 40 h 98"/>
              <a:gd name="T14" fmla="*/ 18 w 98"/>
              <a:gd name="T15" fmla="*/ 49 h 98"/>
              <a:gd name="T16" fmla="*/ 18 w 98"/>
              <a:gd name="T17" fmla="*/ 49 h 98"/>
              <a:gd name="T18" fmla="*/ 58 w 98"/>
              <a:gd name="T19" fmla="*/ 45 h 98"/>
              <a:gd name="T20" fmla="*/ 45 w 98"/>
              <a:gd name="T21" fmla="*/ 27 h 98"/>
              <a:gd name="T22" fmla="*/ 58 w 98"/>
              <a:gd name="T23" fmla="*/ 27 h 98"/>
              <a:gd name="T24" fmla="*/ 58 w 98"/>
              <a:gd name="T25" fmla="*/ 76 h 98"/>
              <a:gd name="T26" fmla="*/ 36 w 98"/>
              <a:gd name="T27" fmla="*/ 85 h 98"/>
              <a:gd name="T28" fmla="*/ 45 w 98"/>
              <a:gd name="T29" fmla="*/ 54 h 98"/>
              <a:gd name="T30" fmla="*/ 49 w 98"/>
              <a:gd name="T31" fmla="*/ 54 h 98"/>
              <a:gd name="T32" fmla="*/ 58 w 98"/>
              <a:gd name="T33" fmla="*/ 76 h 98"/>
              <a:gd name="T34" fmla="*/ 58 w 98"/>
              <a:gd name="T35" fmla="*/ 76 h 98"/>
              <a:gd name="T36" fmla="*/ 67 w 98"/>
              <a:gd name="T37" fmla="*/ 71 h 98"/>
              <a:gd name="T38" fmla="*/ 71 w 98"/>
              <a:gd name="T39" fmla="*/ 54 h 98"/>
              <a:gd name="T40" fmla="*/ 67 w 98"/>
              <a:gd name="T41" fmla="*/ 71 h 98"/>
              <a:gd name="T42" fmla="*/ 67 w 98"/>
              <a:gd name="T43" fmla="*/ 71 h 98"/>
              <a:gd name="T44" fmla="*/ 18 w 98"/>
              <a:gd name="T45" fmla="*/ 76 h 98"/>
              <a:gd name="T46" fmla="*/ 27 w 98"/>
              <a:gd name="T47" fmla="*/ 62 h 98"/>
              <a:gd name="T48" fmla="*/ 14 w 98"/>
              <a:gd name="T49" fmla="*/ 54 h 98"/>
              <a:gd name="T50" fmla="*/ 0 w 98"/>
              <a:gd name="T51" fmla="*/ 89 h 98"/>
              <a:gd name="T52" fmla="*/ 14 w 98"/>
              <a:gd name="T53" fmla="*/ 93 h 98"/>
              <a:gd name="T54" fmla="*/ 18 w 98"/>
              <a:gd name="T55" fmla="*/ 76 h 98"/>
              <a:gd name="T56" fmla="*/ 31 w 98"/>
              <a:gd name="T57" fmla="*/ 45 h 98"/>
              <a:gd name="T58" fmla="*/ 27 w 98"/>
              <a:gd name="T59" fmla="*/ 76 h 98"/>
              <a:gd name="T60" fmla="*/ 18 w 98"/>
              <a:gd name="T61" fmla="*/ 93 h 98"/>
              <a:gd name="T62" fmla="*/ 27 w 98"/>
              <a:gd name="T63" fmla="*/ 98 h 98"/>
              <a:gd name="T64" fmla="*/ 31 w 98"/>
              <a:gd name="T65" fmla="*/ 93 h 98"/>
              <a:gd name="T66" fmla="*/ 36 w 98"/>
              <a:gd name="T67" fmla="*/ 89 h 98"/>
              <a:gd name="T68" fmla="*/ 45 w 98"/>
              <a:gd name="T69" fmla="*/ 98 h 98"/>
              <a:gd name="T70" fmla="*/ 67 w 98"/>
              <a:gd name="T71" fmla="*/ 89 h 98"/>
              <a:gd name="T72" fmla="*/ 89 w 98"/>
              <a:gd name="T73" fmla="*/ 98 h 98"/>
              <a:gd name="T74" fmla="*/ 98 w 98"/>
              <a:gd name="T75" fmla="*/ 85 h 98"/>
              <a:gd name="T76" fmla="*/ 75 w 98"/>
              <a:gd name="T77" fmla="*/ 76 h 98"/>
              <a:gd name="T78" fmla="*/ 84 w 98"/>
              <a:gd name="T79" fmla="*/ 62 h 98"/>
              <a:gd name="T80" fmla="*/ 71 w 98"/>
              <a:gd name="T81" fmla="*/ 45 h 98"/>
              <a:gd name="T82" fmla="*/ 80 w 98"/>
              <a:gd name="T83" fmla="*/ 27 h 98"/>
              <a:gd name="T84" fmla="*/ 75 w 98"/>
              <a:gd name="T85" fmla="*/ 36 h 98"/>
              <a:gd name="T86" fmla="*/ 84 w 98"/>
              <a:gd name="T87" fmla="*/ 36 h 98"/>
              <a:gd name="T88" fmla="*/ 93 w 98"/>
              <a:gd name="T89" fmla="*/ 36 h 98"/>
              <a:gd name="T90" fmla="*/ 71 w 98"/>
              <a:gd name="T91" fmla="*/ 14 h 98"/>
              <a:gd name="T92" fmla="*/ 71 w 98"/>
              <a:gd name="T93" fmla="*/ 9 h 98"/>
              <a:gd name="T94" fmla="*/ 71 w 98"/>
              <a:gd name="T95" fmla="*/ 5 h 98"/>
              <a:gd name="T96" fmla="*/ 71 w 98"/>
              <a:gd name="T97" fmla="*/ 5 h 98"/>
              <a:gd name="T98" fmla="*/ 58 w 98"/>
              <a:gd name="T99" fmla="*/ 0 h 98"/>
              <a:gd name="T100" fmla="*/ 31 w 98"/>
              <a:gd name="T101" fmla="*/ 14 h 98"/>
              <a:gd name="T102" fmla="*/ 31 w 98"/>
              <a:gd name="T103" fmla="*/ 4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8" h="98">
                <a:moveTo>
                  <a:pt x="18" y="5"/>
                </a:moveTo>
                <a:lnTo>
                  <a:pt x="5" y="14"/>
                </a:lnTo>
                <a:lnTo>
                  <a:pt x="5" y="14"/>
                </a:lnTo>
                <a:lnTo>
                  <a:pt x="22" y="27"/>
                </a:lnTo>
                <a:lnTo>
                  <a:pt x="31" y="18"/>
                </a:lnTo>
                <a:lnTo>
                  <a:pt x="31" y="18"/>
                </a:lnTo>
                <a:lnTo>
                  <a:pt x="18" y="5"/>
                </a:lnTo>
                <a:lnTo>
                  <a:pt x="18" y="5"/>
                </a:lnTo>
                <a:lnTo>
                  <a:pt x="18" y="5"/>
                </a:lnTo>
                <a:close/>
                <a:moveTo>
                  <a:pt x="18" y="49"/>
                </a:moveTo>
                <a:lnTo>
                  <a:pt x="27" y="40"/>
                </a:lnTo>
                <a:lnTo>
                  <a:pt x="27" y="40"/>
                </a:lnTo>
                <a:lnTo>
                  <a:pt x="9" y="27"/>
                </a:lnTo>
                <a:lnTo>
                  <a:pt x="0" y="40"/>
                </a:lnTo>
                <a:lnTo>
                  <a:pt x="0" y="40"/>
                </a:lnTo>
                <a:lnTo>
                  <a:pt x="18" y="49"/>
                </a:lnTo>
                <a:lnTo>
                  <a:pt x="18" y="49"/>
                </a:lnTo>
                <a:lnTo>
                  <a:pt x="18" y="49"/>
                </a:lnTo>
                <a:close/>
                <a:moveTo>
                  <a:pt x="58" y="27"/>
                </a:moveTo>
                <a:lnTo>
                  <a:pt x="58" y="45"/>
                </a:lnTo>
                <a:lnTo>
                  <a:pt x="45" y="45"/>
                </a:lnTo>
                <a:lnTo>
                  <a:pt x="45" y="27"/>
                </a:lnTo>
                <a:lnTo>
                  <a:pt x="58" y="27"/>
                </a:lnTo>
                <a:lnTo>
                  <a:pt x="58" y="27"/>
                </a:lnTo>
                <a:close/>
                <a:moveTo>
                  <a:pt x="58" y="76"/>
                </a:moveTo>
                <a:lnTo>
                  <a:pt x="58" y="76"/>
                </a:lnTo>
                <a:lnTo>
                  <a:pt x="36" y="85"/>
                </a:lnTo>
                <a:lnTo>
                  <a:pt x="36" y="85"/>
                </a:lnTo>
                <a:lnTo>
                  <a:pt x="45" y="71"/>
                </a:lnTo>
                <a:lnTo>
                  <a:pt x="45" y="54"/>
                </a:lnTo>
                <a:lnTo>
                  <a:pt x="49" y="54"/>
                </a:lnTo>
                <a:lnTo>
                  <a:pt x="49" y="54"/>
                </a:lnTo>
                <a:lnTo>
                  <a:pt x="49" y="67"/>
                </a:lnTo>
                <a:lnTo>
                  <a:pt x="58" y="76"/>
                </a:lnTo>
                <a:lnTo>
                  <a:pt x="58" y="76"/>
                </a:lnTo>
                <a:lnTo>
                  <a:pt x="58" y="76"/>
                </a:lnTo>
                <a:close/>
                <a:moveTo>
                  <a:pt x="67" y="71"/>
                </a:moveTo>
                <a:lnTo>
                  <a:pt x="67" y="71"/>
                </a:lnTo>
                <a:lnTo>
                  <a:pt x="58" y="54"/>
                </a:lnTo>
                <a:lnTo>
                  <a:pt x="71" y="54"/>
                </a:lnTo>
                <a:lnTo>
                  <a:pt x="71" y="54"/>
                </a:lnTo>
                <a:lnTo>
                  <a:pt x="67" y="71"/>
                </a:lnTo>
                <a:lnTo>
                  <a:pt x="67" y="71"/>
                </a:lnTo>
                <a:lnTo>
                  <a:pt x="67" y="71"/>
                </a:lnTo>
                <a:close/>
                <a:moveTo>
                  <a:pt x="18" y="76"/>
                </a:moveTo>
                <a:lnTo>
                  <a:pt x="18" y="76"/>
                </a:lnTo>
                <a:lnTo>
                  <a:pt x="27" y="62"/>
                </a:lnTo>
                <a:lnTo>
                  <a:pt x="27" y="62"/>
                </a:lnTo>
                <a:lnTo>
                  <a:pt x="14" y="54"/>
                </a:lnTo>
                <a:lnTo>
                  <a:pt x="14" y="54"/>
                </a:lnTo>
                <a:lnTo>
                  <a:pt x="0" y="89"/>
                </a:lnTo>
                <a:lnTo>
                  <a:pt x="0" y="89"/>
                </a:lnTo>
                <a:lnTo>
                  <a:pt x="14" y="93"/>
                </a:lnTo>
                <a:lnTo>
                  <a:pt x="14" y="93"/>
                </a:lnTo>
                <a:lnTo>
                  <a:pt x="18" y="76"/>
                </a:lnTo>
                <a:lnTo>
                  <a:pt x="18" y="76"/>
                </a:lnTo>
                <a:lnTo>
                  <a:pt x="18" y="76"/>
                </a:lnTo>
                <a:close/>
                <a:moveTo>
                  <a:pt x="31" y="45"/>
                </a:moveTo>
                <a:lnTo>
                  <a:pt x="31" y="45"/>
                </a:lnTo>
                <a:lnTo>
                  <a:pt x="27" y="76"/>
                </a:lnTo>
                <a:lnTo>
                  <a:pt x="22" y="85"/>
                </a:lnTo>
                <a:lnTo>
                  <a:pt x="18" y="93"/>
                </a:lnTo>
                <a:lnTo>
                  <a:pt x="18" y="93"/>
                </a:lnTo>
                <a:lnTo>
                  <a:pt x="27" y="98"/>
                </a:lnTo>
                <a:lnTo>
                  <a:pt x="27" y="98"/>
                </a:lnTo>
                <a:lnTo>
                  <a:pt x="31" y="93"/>
                </a:lnTo>
                <a:lnTo>
                  <a:pt x="31" y="93"/>
                </a:lnTo>
                <a:lnTo>
                  <a:pt x="36" y="89"/>
                </a:lnTo>
                <a:lnTo>
                  <a:pt x="36" y="89"/>
                </a:lnTo>
                <a:lnTo>
                  <a:pt x="45" y="98"/>
                </a:lnTo>
                <a:lnTo>
                  <a:pt x="45" y="98"/>
                </a:lnTo>
                <a:lnTo>
                  <a:pt x="67" y="89"/>
                </a:lnTo>
                <a:lnTo>
                  <a:pt x="67" y="89"/>
                </a:lnTo>
                <a:lnTo>
                  <a:pt x="89" y="98"/>
                </a:lnTo>
                <a:lnTo>
                  <a:pt x="89" y="98"/>
                </a:lnTo>
                <a:lnTo>
                  <a:pt x="98" y="85"/>
                </a:lnTo>
                <a:lnTo>
                  <a:pt x="98" y="85"/>
                </a:lnTo>
                <a:lnTo>
                  <a:pt x="75" y="76"/>
                </a:lnTo>
                <a:lnTo>
                  <a:pt x="75" y="76"/>
                </a:lnTo>
                <a:lnTo>
                  <a:pt x="84" y="62"/>
                </a:lnTo>
                <a:lnTo>
                  <a:pt x="89" y="45"/>
                </a:lnTo>
                <a:lnTo>
                  <a:pt x="71" y="45"/>
                </a:lnTo>
                <a:lnTo>
                  <a:pt x="71" y="27"/>
                </a:lnTo>
                <a:lnTo>
                  <a:pt x="80" y="27"/>
                </a:lnTo>
                <a:lnTo>
                  <a:pt x="75" y="36"/>
                </a:lnTo>
                <a:lnTo>
                  <a:pt x="75" y="36"/>
                </a:lnTo>
                <a:lnTo>
                  <a:pt x="84" y="36"/>
                </a:lnTo>
                <a:lnTo>
                  <a:pt x="84" y="36"/>
                </a:lnTo>
                <a:lnTo>
                  <a:pt x="93" y="36"/>
                </a:lnTo>
                <a:lnTo>
                  <a:pt x="93" y="36"/>
                </a:lnTo>
                <a:lnTo>
                  <a:pt x="93" y="14"/>
                </a:lnTo>
                <a:lnTo>
                  <a:pt x="71" y="14"/>
                </a:lnTo>
                <a:lnTo>
                  <a:pt x="71" y="9"/>
                </a:lnTo>
                <a:lnTo>
                  <a:pt x="71" y="9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67" y="0"/>
                </a:lnTo>
                <a:lnTo>
                  <a:pt x="58" y="0"/>
                </a:lnTo>
                <a:lnTo>
                  <a:pt x="58" y="14"/>
                </a:lnTo>
                <a:lnTo>
                  <a:pt x="31" y="14"/>
                </a:lnTo>
                <a:lnTo>
                  <a:pt x="31" y="45"/>
                </a:lnTo>
                <a:lnTo>
                  <a:pt x="31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10918621" y="2387600"/>
            <a:ext cx="155575" cy="155575"/>
          </a:xfrm>
          <a:custGeom>
            <a:avLst/>
            <a:gdLst>
              <a:gd name="T0" fmla="*/ 58 w 98"/>
              <a:gd name="T1" fmla="*/ 14 h 98"/>
              <a:gd name="T2" fmla="*/ 58 w 98"/>
              <a:gd name="T3" fmla="*/ 14 h 98"/>
              <a:gd name="T4" fmla="*/ 58 w 98"/>
              <a:gd name="T5" fmla="*/ 9 h 98"/>
              <a:gd name="T6" fmla="*/ 58 w 98"/>
              <a:gd name="T7" fmla="*/ 9 h 98"/>
              <a:gd name="T8" fmla="*/ 54 w 98"/>
              <a:gd name="T9" fmla="*/ 0 h 98"/>
              <a:gd name="T10" fmla="*/ 54 w 98"/>
              <a:gd name="T11" fmla="*/ 0 h 98"/>
              <a:gd name="T12" fmla="*/ 49 w 98"/>
              <a:gd name="T13" fmla="*/ 5 h 98"/>
              <a:gd name="T14" fmla="*/ 49 w 98"/>
              <a:gd name="T15" fmla="*/ 5 h 98"/>
              <a:gd name="T16" fmla="*/ 40 w 98"/>
              <a:gd name="T17" fmla="*/ 5 h 98"/>
              <a:gd name="T18" fmla="*/ 40 w 98"/>
              <a:gd name="T19" fmla="*/ 5 h 98"/>
              <a:gd name="T20" fmla="*/ 45 w 98"/>
              <a:gd name="T21" fmla="*/ 18 h 98"/>
              <a:gd name="T22" fmla="*/ 0 w 98"/>
              <a:gd name="T23" fmla="*/ 18 h 98"/>
              <a:gd name="T24" fmla="*/ 0 w 98"/>
              <a:gd name="T25" fmla="*/ 31 h 98"/>
              <a:gd name="T26" fmla="*/ 40 w 98"/>
              <a:gd name="T27" fmla="*/ 31 h 98"/>
              <a:gd name="T28" fmla="*/ 40 w 98"/>
              <a:gd name="T29" fmla="*/ 40 h 98"/>
              <a:gd name="T30" fmla="*/ 14 w 98"/>
              <a:gd name="T31" fmla="*/ 40 h 98"/>
              <a:gd name="T32" fmla="*/ 14 w 98"/>
              <a:gd name="T33" fmla="*/ 89 h 98"/>
              <a:gd name="T34" fmla="*/ 27 w 98"/>
              <a:gd name="T35" fmla="*/ 89 h 98"/>
              <a:gd name="T36" fmla="*/ 27 w 98"/>
              <a:gd name="T37" fmla="*/ 54 h 98"/>
              <a:gd name="T38" fmla="*/ 40 w 98"/>
              <a:gd name="T39" fmla="*/ 54 h 98"/>
              <a:gd name="T40" fmla="*/ 40 w 98"/>
              <a:gd name="T41" fmla="*/ 98 h 98"/>
              <a:gd name="T42" fmla="*/ 58 w 98"/>
              <a:gd name="T43" fmla="*/ 98 h 98"/>
              <a:gd name="T44" fmla="*/ 58 w 98"/>
              <a:gd name="T45" fmla="*/ 54 h 98"/>
              <a:gd name="T46" fmla="*/ 71 w 98"/>
              <a:gd name="T47" fmla="*/ 54 h 98"/>
              <a:gd name="T48" fmla="*/ 71 w 98"/>
              <a:gd name="T49" fmla="*/ 71 h 98"/>
              <a:gd name="T50" fmla="*/ 71 w 98"/>
              <a:gd name="T51" fmla="*/ 71 h 98"/>
              <a:gd name="T52" fmla="*/ 67 w 98"/>
              <a:gd name="T53" fmla="*/ 76 h 98"/>
              <a:gd name="T54" fmla="*/ 58 w 98"/>
              <a:gd name="T55" fmla="*/ 76 h 98"/>
              <a:gd name="T56" fmla="*/ 58 w 98"/>
              <a:gd name="T57" fmla="*/ 76 h 98"/>
              <a:gd name="T58" fmla="*/ 62 w 98"/>
              <a:gd name="T59" fmla="*/ 89 h 98"/>
              <a:gd name="T60" fmla="*/ 62 w 98"/>
              <a:gd name="T61" fmla="*/ 89 h 98"/>
              <a:gd name="T62" fmla="*/ 80 w 98"/>
              <a:gd name="T63" fmla="*/ 89 h 98"/>
              <a:gd name="T64" fmla="*/ 85 w 98"/>
              <a:gd name="T65" fmla="*/ 85 h 98"/>
              <a:gd name="T66" fmla="*/ 85 w 98"/>
              <a:gd name="T67" fmla="*/ 80 h 98"/>
              <a:gd name="T68" fmla="*/ 85 w 98"/>
              <a:gd name="T69" fmla="*/ 40 h 98"/>
              <a:gd name="T70" fmla="*/ 58 w 98"/>
              <a:gd name="T71" fmla="*/ 40 h 98"/>
              <a:gd name="T72" fmla="*/ 58 w 98"/>
              <a:gd name="T73" fmla="*/ 31 h 98"/>
              <a:gd name="T74" fmla="*/ 98 w 98"/>
              <a:gd name="T75" fmla="*/ 31 h 98"/>
              <a:gd name="T76" fmla="*/ 98 w 98"/>
              <a:gd name="T77" fmla="*/ 18 h 98"/>
              <a:gd name="T78" fmla="*/ 49 w 98"/>
              <a:gd name="T79" fmla="*/ 18 h 98"/>
              <a:gd name="T80" fmla="*/ 49 w 98"/>
              <a:gd name="T81" fmla="*/ 18 h 98"/>
              <a:gd name="T82" fmla="*/ 58 w 98"/>
              <a:gd name="T83" fmla="*/ 14 h 98"/>
              <a:gd name="T84" fmla="*/ 58 w 98"/>
              <a:gd name="T85" fmla="*/ 14 h 98"/>
              <a:gd name="T86" fmla="*/ 58 w 98"/>
              <a:gd name="T87" fmla="*/ 1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8" h="98">
                <a:moveTo>
                  <a:pt x="58" y="14"/>
                </a:moveTo>
                <a:lnTo>
                  <a:pt x="58" y="14"/>
                </a:lnTo>
                <a:lnTo>
                  <a:pt x="58" y="9"/>
                </a:lnTo>
                <a:lnTo>
                  <a:pt x="58" y="9"/>
                </a:lnTo>
                <a:lnTo>
                  <a:pt x="54" y="0"/>
                </a:lnTo>
                <a:lnTo>
                  <a:pt x="54" y="0"/>
                </a:lnTo>
                <a:lnTo>
                  <a:pt x="49" y="5"/>
                </a:lnTo>
                <a:lnTo>
                  <a:pt x="49" y="5"/>
                </a:lnTo>
                <a:lnTo>
                  <a:pt x="40" y="5"/>
                </a:lnTo>
                <a:lnTo>
                  <a:pt x="40" y="5"/>
                </a:lnTo>
                <a:lnTo>
                  <a:pt x="45" y="18"/>
                </a:lnTo>
                <a:lnTo>
                  <a:pt x="0" y="18"/>
                </a:lnTo>
                <a:lnTo>
                  <a:pt x="0" y="31"/>
                </a:lnTo>
                <a:lnTo>
                  <a:pt x="40" y="31"/>
                </a:lnTo>
                <a:lnTo>
                  <a:pt x="40" y="40"/>
                </a:lnTo>
                <a:lnTo>
                  <a:pt x="14" y="40"/>
                </a:lnTo>
                <a:lnTo>
                  <a:pt x="14" y="89"/>
                </a:lnTo>
                <a:lnTo>
                  <a:pt x="27" y="89"/>
                </a:lnTo>
                <a:lnTo>
                  <a:pt x="27" y="54"/>
                </a:lnTo>
                <a:lnTo>
                  <a:pt x="40" y="54"/>
                </a:lnTo>
                <a:lnTo>
                  <a:pt x="40" y="98"/>
                </a:lnTo>
                <a:lnTo>
                  <a:pt x="58" y="98"/>
                </a:lnTo>
                <a:lnTo>
                  <a:pt x="58" y="54"/>
                </a:lnTo>
                <a:lnTo>
                  <a:pt x="71" y="54"/>
                </a:lnTo>
                <a:lnTo>
                  <a:pt x="71" y="71"/>
                </a:lnTo>
                <a:lnTo>
                  <a:pt x="71" y="71"/>
                </a:lnTo>
                <a:lnTo>
                  <a:pt x="67" y="76"/>
                </a:lnTo>
                <a:lnTo>
                  <a:pt x="58" y="76"/>
                </a:lnTo>
                <a:lnTo>
                  <a:pt x="58" y="76"/>
                </a:lnTo>
                <a:lnTo>
                  <a:pt x="62" y="89"/>
                </a:lnTo>
                <a:lnTo>
                  <a:pt x="62" y="89"/>
                </a:lnTo>
                <a:lnTo>
                  <a:pt x="80" y="89"/>
                </a:lnTo>
                <a:lnTo>
                  <a:pt x="85" y="85"/>
                </a:lnTo>
                <a:lnTo>
                  <a:pt x="85" y="80"/>
                </a:lnTo>
                <a:lnTo>
                  <a:pt x="85" y="40"/>
                </a:lnTo>
                <a:lnTo>
                  <a:pt x="58" y="40"/>
                </a:lnTo>
                <a:lnTo>
                  <a:pt x="58" y="31"/>
                </a:lnTo>
                <a:lnTo>
                  <a:pt x="98" y="31"/>
                </a:lnTo>
                <a:lnTo>
                  <a:pt x="98" y="18"/>
                </a:lnTo>
                <a:lnTo>
                  <a:pt x="49" y="18"/>
                </a:lnTo>
                <a:lnTo>
                  <a:pt x="49" y="18"/>
                </a:lnTo>
                <a:lnTo>
                  <a:pt x="58" y="14"/>
                </a:lnTo>
                <a:lnTo>
                  <a:pt x="58" y="14"/>
                </a:lnTo>
                <a:lnTo>
                  <a:pt x="58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9169196" y="1995488"/>
            <a:ext cx="147638" cy="153988"/>
          </a:xfrm>
          <a:custGeom>
            <a:avLst/>
            <a:gdLst>
              <a:gd name="T0" fmla="*/ 22 w 93"/>
              <a:gd name="T1" fmla="*/ 26 h 97"/>
              <a:gd name="T2" fmla="*/ 27 w 93"/>
              <a:gd name="T3" fmla="*/ 17 h 97"/>
              <a:gd name="T4" fmla="*/ 31 w 93"/>
              <a:gd name="T5" fmla="*/ 8 h 97"/>
              <a:gd name="T6" fmla="*/ 31 w 93"/>
              <a:gd name="T7" fmla="*/ 8 h 97"/>
              <a:gd name="T8" fmla="*/ 18 w 93"/>
              <a:gd name="T9" fmla="*/ 0 h 97"/>
              <a:gd name="T10" fmla="*/ 5 w 93"/>
              <a:gd name="T11" fmla="*/ 31 h 97"/>
              <a:gd name="T12" fmla="*/ 0 w 93"/>
              <a:gd name="T13" fmla="*/ 31 h 97"/>
              <a:gd name="T14" fmla="*/ 0 w 93"/>
              <a:gd name="T15" fmla="*/ 35 h 97"/>
              <a:gd name="T16" fmla="*/ 5 w 93"/>
              <a:gd name="T17" fmla="*/ 44 h 97"/>
              <a:gd name="T18" fmla="*/ 5 w 93"/>
              <a:gd name="T19" fmla="*/ 44 h 97"/>
              <a:gd name="T20" fmla="*/ 18 w 93"/>
              <a:gd name="T21" fmla="*/ 44 h 97"/>
              <a:gd name="T22" fmla="*/ 14 w 93"/>
              <a:gd name="T23" fmla="*/ 53 h 97"/>
              <a:gd name="T24" fmla="*/ 5 w 93"/>
              <a:gd name="T25" fmla="*/ 57 h 97"/>
              <a:gd name="T26" fmla="*/ 5 w 93"/>
              <a:gd name="T27" fmla="*/ 62 h 97"/>
              <a:gd name="T28" fmla="*/ 5 w 93"/>
              <a:gd name="T29" fmla="*/ 70 h 97"/>
              <a:gd name="T30" fmla="*/ 5 w 93"/>
              <a:gd name="T31" fmla="*/ 70 h 97"/>
              <a:gd name="T32" fmla="*/ 18 w 93"/>
              <a:gd name="T33" fmla="*/ 66 h 97"/>
              <a:gd name="T34" fmla="*/ 31 w 93"/>
              <a:gd name="T35" fmla="*/ 66 h 97"/>
              <a:gd name="T36" fmla="*/ 40 w 93"/>
              <a:gd name="T37" fmla="*/ 66 h 97"/>
              <a:gd name="T38" fmla="*/ 40 w 93"/>
              <a:gd name="T39" fmla="*/ 53 h 97"/>
              <a:gd name="T40" fmla="*/ 27 w 93"/>
              <a:gd name="T41" fmla="*/ 57 h 97"/>
              <a:gd name="T42" fmla="*/ 40 w 93"/>
              <a:gd name="T43" fmla="*/ 35 h 97"/>
              <a:gd name="T44" fmla="*/ 40 w 93"/>
              <a:gd name="T45" fmla="*/ 31 h 97"/>
              <a:gd name="T46" fmla="*/ 45 w 93"/>
              <a:gd name="T47" fmla="*/ 31 h 97"/>
              <a:gd name="T48" fmla="*/ 45 w 93"/>
              <a:gd name="T49" fmla="*/ 26 h 97"/>
              <a:gd name="T50" fmla="*/ 45 w 93"/>
              <a:gd name="T51" fmla="*/ 26 h 97"/>
              <a:gd name="T52" fmla="*/ 31 w 93"/>
              <a:gd name="T53" fmla="*/ 17 h 97"/>
              <a:gd name="T54" fmla="*/ 18 w 93"/>
              <a:gd name="T55" fmla="*/ 35 h 97"/>
              <a:gd name="T56" fmla="*/ 22 w 93"/>
              <a:gd name="T57" fmla="*/ 26 h 97"/>
              <a:gd name="T58" fmla="*/ 22 w 93"/>
              <a:gd name="T59" fmla="*/ 26 h 97"/>
              <a:gd name="T60" fmla="*/ 36 w 93"/>
              <a:gd name="T61" fmla="*/ 48 h 97"/>
              <a:gd name="T62" fmla="*/ 45 w 93"/>
              <a:gd name="T63" fmla="*/ 97 h 97"/>
              <a:gd name="T64" fmla="*/ 58 w 93"/>
              <a:gd name="T65" fmla="*/ 93 h 97"/>
              <a:gd name="T66" fmla="*/ 76 w 93"/>
              <a:gd name="T67" fmla="*/ 97 h 97"/>
              <a:gd name="T68" fmla="*/ 89 w 93"/>
              <a:gd name="T69" fmla="*/ 53 h 97"/>
              <a:gd name="T70" fmla="*/ 49 w 93"/>
              <a:gd name="T71" fmla="*/ 53 h 97"/>
              <a:gd name="T72" fmla="*/ 67 w 93"/>
              <a:gd name="T73" fmla="*/ 17 h 97"/>
              <a:gd name="T74" fmla="*/ 80 w 93"/>
              <a:gd name="T75" fmla="*/ 17 h 97"/>
              <a:gd name="T76" fmla="*/ 80 w 93"/>
              <a:gd name="T77" fmla="*/ 31 h 97"/>
              <a:gd name="T78" fmla="*/ 76 w 93"/>
              <a:gd name="T79" fmla="*/ 39 h 97"/>
              <a:gd name="T80" fmla="*/ 67 w 93"/>
              <a:gd name="T81" fmla="*/ 39 h 97"/>
              <a:gd name="T82" fmla="*/ 71 w 93"/>
              <a:gd name="T83" fmla="*/ 53 h 97"/>
              <a:gd name="T84" fmla="*/ 84 w 93"/>
              <a:gd name="T85" fmla="*/ 48 h 97"/>
              <a:gd name="T86" fmla="*/ 89 w 93"/>
              <a:gd name="T87" fmla="*/ 48 h 97"/>
              <a:gd name="T88" fmla="*/ 93 w 93"/>
              <a:gd name="T89" fmla="*/ 39 h 97"/>
              <a:gd name="T90" fmla="*/ 93 w 93"/>
              <a:gd name="T91" fmla="*/ 8 h 97"/>
              <a:gd name="T92" fmla="*/ 40 w 93"/>
              <a:gd name="T93" fmla="*/ 8 h 97"/>
              <a:gd name="T94" fmla="*/ 53 w 93"/>
              <a:gd name="T95" fmla="*/ 17 h 97"/>
              <a:gd name="T96" fmla="*/ 49 w 93"/>
              <a:gd name="T97" fmla="*/ 35 h 97"/>
              <a:gd name="T98" fmla="*/ 36 w 93"/>
              <a:gd name="T99" fmla="*/ 48 h 97"/>
              <a:gd name="T100" fmla="*/ 76 w 93"/>
              <a:gd name="T101" fmla="*/ 66 h 97"/>
              <a:gd name="T102" fmla="*/ 58 w 93"/>
              <a:gd name="T103" fmla="*/ 79 h 97"/>
              <a:gd name="T104" fmla="*/ 76 w 93"/>
              <a:gd name="T105" fmla="*/ 66 h 97"/>
              <a:gd name="T106" fmla="*/ 0 w 93"/>
              <a:gd name="T107" fmla="*/ 79 h 97"/>
              <a:gd name="T108" fmla="*/ 0 w 93"/>
              <a:gd name="T109" fmla="*/ 88 h 97"/>
              <a:gd name="T110" fmla="*/ 5 w 93"/>
              <a:gd name="T111" fmla="*/ 93 h 97"/>
              <a:gd name="T112" fmla="*/ 5 w 93"/>
              <a:gd name="T113" fmla="*/ 93 h 97"/>
              <a:gd name="T114" fmla="*/ 40 w 93"/>
              <a:gd name="T115" fmla="*/ 84 h 97"/>
              <a:gd name="T116" fmla="*/ 40 w 93"/>
              <a:gd name="T117" fmla="*/ 75 h 97"/>
              <a:gd name="T118" fmla="*/ 0 w 93"/>
              <a:gd name="T119" fmla="*/ 79 h 97"/>
              <a:gd name="T120" fmla="*/ 0 w 93"/>
              <a:gd name="T121" fmla="*/ 79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3" h="97">
                <a:moveTo>
                  <a:pt x="22" y="26"/>
                </a:moveTo>
                <a:lnTo>
                  <a:pt x="22" y="26"/>
                </a:lnTo>
                <a:lnTo>
                  <a:pt x="27" y="17"/>
                </a:lnTo>
                <a:lnTo>
                  <a:pt x="27" y="17"/>
                </a:lnTo>
                <a:lnTo>
                  <a:pt x="31" y="8"/>
                </a:lnTo>
                <a:lnTo>
                  <a:pt x="31" y="8"/>
                </a:lnTo>
                <a:lnTo>
                  <a:pt x="31" y="8"/>
                </a:lnTo>
                <a:lnTo>
                  <a:pt x="31" y="8"/>
                </a:lnTo>
                <a:lnTo>
                  <a:pt x="18" y="0"/>
                </a:lnTo>
                <a:lnTo>
                  <a:pt x="18" y="0"/>
                </a:lnTo>
                <a:lnTo>
                  <a:pt x="9" y="22"/>
                </a:lnTo>
                <a:lnTo>
                  <a:pt x="5" y="31"/>
                </a:lnTo>
                <a:lnTo>
                  <a:pt x="5" y="31"/>
                </a:lnTo>
                <a:lnTo>
                  <a:pt x="0" y="31"/>
                </a:lnTo>
                <a:lnTo>
                  <a:pt x="0" y="31"/>
                </a:lnTo>
                <a:lnTo>
                  <a:pt x="0" y="35"/>
                </a:lnTo>
                <a:lnTo>
                  <a:pt x="0" y="35"/>
                </a:lnTo>
                <a:lnTo>
                  <a:pt x="5" y="44"/>
                </a:lnTo>
                <a:lnTo>
                  <a:pt x="5" y="44"/>
                </a:lnTo>
                <a:lnTo>
                  <a:pt x="5" y="44"/>
                </a:lnTo>
                <a:lnTo>
                  <a:pt x="5" y="44"/>
                </a:lnTo>
                <a:lnTo>
                  <a:pt x="18" y="44"/>
                </a:lnTo>
                <a:lnTo>
                  <a:pt x="18" y="44"/>
                </a:lnTo>
                <a:lnTo>
                  <a:pt x="14" y="53"/>
                </a:lnTo>
                <a:lnTo>
                  <a:pt x="14" y="53"/>
                </a:lnTo>
                <a:lnTo>
                  <a:pt x="5" y="57"/>
                </a:lnTo>
                <a:lnTo>
                  <a:pt x="5" y="57"/>
                </a:lnTo>
                <a:lnTo>
                  <a:pt x="5" y="62"/>
                </a:lnTo>
                <a:lnTo>
                  <a:pt x="5" y="62"/>
                </a:lnTo>
                <a:lnTo>
                  <a:pt x="5" y="70"/>
                </a:lnTo>
                <a:lnTo>
                  <a:pt x="5" y="70"/>
                </a:lnTo>
                <a:lnTo>
                  <a:pt x="5" y="70"/>
                </a:lnTo>
                <a:lnTo>
                  <a:pt x="5" y="70"/>
                </a:lnTo>
                <a:lnTo>
                  <a:pt x="18" y="66"/>
                </a:lnTo>
                <a:lnTo>
                  <a:pt x="18" y="66"/>
                </a:lnTo>
                <a:lnTo>
                  <a:pt x="31" y="66"/>
                </a:lnTo>
                <a:lnTo>
                  <a:pt x="31" y="66"/>
                </a:lnTo>
                <a:lnTo>
                  <a:pt x="40" y="66"/>
                </a:lnTo>
                <a:lnTo>
                  <a:pt x="40" y="66"/>
                </a:lnTo>
                <a:lnTo>
                  <a:pt x="40" y="53"/>
                </a:lnTo>
                <a:lnTo>
                  <a:pt x="27" y="57"/>
                </a:lnTo>
                <a:lnTo>
                  <a:pt x="27" y="57"/>
                </a:lnTo>
                <a:lnTo>
                  <a:pt x="40" y="35"/>
                </a:lnTo>
                <a:lnTo>
                  <a:pt x="40" y="35"/>
                </a:lnTo>
                <a:lnTo>
                  <a:pt x="40" y="31"/>
                </a:lnTo>
                <a:lnTo>
                  <a:pt x="40" y="31"/>
                </a:lnTo>
                <a:lnTo>
                  <a:pt x="45" y="31"/>
                </a:lnTo>
                <a:lnTo>
                  <a:pt x="45" y="31"/>
                </a:lnTo>
                <a:lnTo>
                  <a:pt x="45" y="26"/>
                </a:lnTo>
                <a:lnTo>
                  <a:pt x="45" y="26"/>
                </a:lnTo>
                <a:lnTo>
                  <a:pt x="45" y="26"/>
                </a:lnTo>
                <a:lnTo>
                  <a:pt x="45" y="26"/>
                </a:lnTo>
                <a:lnTo>
                  <a:pt x="31" y="17"/>
                </a:lnTo>
                <a:lnTo>
                  <a:pt x="31" y="17"/>
                </a:lnTo>
                <a:lnTo>
                  <a:pt x="27" y="31"/>
                </a:lnTo>
                <a:lnTo>
                  <a:pt x="18" y="35"/>
                </a:lnTo>
                <a:lnTo>
                  <a:pt x="18" y="35"/>
                </a:lnTo>
                <a:lnTo>
                  <a:pt x="22" y="26"/>
                </a:lnTo>
                <a:lnTo>
                  <a:pt x="22" y="26"/>
                </a:lnTo>
                <a:lnTo>
                  <a:pt x="22" y="26"/>
                </a:lnTo>
                <a:close/>
                <a:moveTo>
                  <a:pt x="36" y="48"/>
                </a:moveTo>
                <a:lnTo>
                  <a:pt x="36" y="48"/>
                </a:lnTo>
                <a:lnTo>
                  <a:pt x="45" y="53"/>
                </a:lnTo>
                <a:lnTo>
                  <a:pt x="45" y="97"/>
                </a:lnTo>
                <a:lnTo>
                  <a:pt x="58" y="97"/>
                </a:lnTo>
                <a:lnTo>
                  <a:pt x="58" y="93"/>
                </a:lnTo>
                <a:lnTo>
                  <a:pt x="76" y="93"/>
                </a:lnTo>
                <a:lnTo>
                  <a:pt x="76" y="97"/>
                </a:lnTo>
                <a:lnTo>
                  <a:pt x="89" y="97"/>
                </a:lnTo>
                <a:lnTo>
                  <a:pt x="89" y="53"/>
                </a:lnTo>
                <a:lnTo>
                  <a:pt x="49" y="53"/>
                </a:lnTo>
                <a:lnTo>
                  <a:pt x="49" y="53"/>
                </a:lnTo>
                <a:lnTo>
                  <a:pt x="62" y="39"/>
                </a:lnTo>
                <a:lnTo>
                  <a:pt x="67" y="17"/>
                </a:lnTo>
                <a:lnTo>
                  <a:pt x="80" y="17"/>
                </a:lnTo>
                <a:lnTo>
                  <a:pt x="80" y="17"/>
                </a:lnTo>
                <a:lnTo>
                  <a:pt x="80" y="31"/>
                </a:lnTo>
                <a:lnTo>
                  <a:pt x="80" y="31"/>
                </a:lnTo>
                <a:lnTo>
                  <a:pt x="76" y="39"/>
                </a:lnTo>
                <a:lnTo>
                  <a:pt x="76" y="39"/>
                </a:lnTo>
                <a:lnTo>
                  <a:pt x="71" y="39"/>
                </a:lnTo>
                <a:lnTo>
                  <a:pt x="67" y="39"/>
                </a:lnTo>
                <a:lnTo>
                  <a:pt x="67" y="39"/>
                </a:lnTo>
                <a:lnTo>
                  <a:pt x="71" y="53"/>
                </a:lnTo>
                <a:lnTo>
                  <a:pt x="71" y="53"/>
                </a:lnTo>
                <a:lnTo>
                  <a:pt x="84" y="48"/>
                </a:lnTo>
                <a:lnTo>
                  <a:pt x="89" y="48"/>
                </a:lnTo>
                <a:lnTo>
                  <a:pt x="89" y="48"/>
                </a:lnTo>
                <a:lnTo>
                  <a:pt x="93" y="39"/>
                </a:lnTo>
                <a:lnTo>
                  <a:pt x="93" y="39"/>
                </a:lnTo>
                <a:lnTo>
                  <a:pt x="93" y="8"/>
                </a:lnTo>
                <a:lnTo>
                  <a:pt x="93" y="8"/>
                </a:lnTo>
                <a:lnTo>
                  <a:pt x="93" y="8"/>
                </a:lnTo>
                <a:lnTo>
                  <a:pt x="40" y="8"/>
                </a:lnTo>
                <a:lnTo>
                  <a:pt x="40" y="17"/>
                </a:lnTo>
                <a:lnTo>
                  <a:pt x="53" y="17"/>
                </a:lnTo>
                <a:lnTo>
                  <a:pt x="53" y="17"/>
                </a:lnTo>
                <a:lnTo>
                  <a:pt x="49" y="35"/>
                </a:lnTo>
                <a:lnTo>
                  <a:pt x="36" y="48"/>
                </a:lnTo>
                <a:lnTo>
                  <a:pt x="36" y="48"/>
                </a:lnTo>
                <a:lnTo>
                  <a:pt x="36" y="48"/>
                </a:lnTo>
                <a:close/>
                <a:moveTo>
                  <a:pt x="76" y="66"/>
                </a:moveTo>
                <a:lnTo>
                  <a:pt x="76" y="79"/>
                </a:lnTo>
                <a:lnTo>
                  <a:pt x="58" y="79"/>
                </a:lnTo>
                <a:lnTo>
                  <a:pt x="58" y="66"/>
                </a:lnTo>
                <a:lnTo>
                  <a:pt x="76" y="66"/>
                </a:lnTo>
                <a:lnTo>
                  <a:pt x="76" y="66"/>
                </a:lnTo>
                <a:close/>
                <a:moveTo>
                  <a:pt x="0" y="79"/>
                </a:moveTo>
                <a:lnTo>
                  <a:pt x="0" y="79"/>
                </a:lnTo>
                <a:lnTo>
                  <a:pt x="0" y="88"/>
                </a:lnTo>
                <a:lnTo>
                  <a:pt x="0" y="88"/>
                </a:lnTo>
                <a:lnTo>
                  <a:pt x="5" y="93"/>
                </a:lnTo>
                <a:lnTo>
                  <a:pt x="5" y="93"/>
                </a:lnTo>
                <a:lnTo>
                  <a:pt x="5" y="93"/>
                </a:lnTo>
                <a:lnTo>
                  <a:pt x="5" y="93"/>
                </a:lnTo>
                <a:lnTo>
                  <a:pt x="40" y="84"/>
                </a:lnTo>
                <a:lnTo>
                  <a:pt x="40" y="84"/>
                </a:lnTo>
                <a:lnTo>
                  <a:pt x="40" y="75"/>
                </a:lnTo>
                <a:lnTo>
                  <a:pt x="40" y="75"/>
                </a:lnTo>
                <a:lnTo>
                  <a:pt x="0" y="79"/>
                </a:lnTo>
                <a:lnTo>
                  <a:pt x="0" y="79"/>
                </a:lnTo>
                <a:lnTo>
                  <a:pt x="0" y="7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9339058" y="2001838"/>
            <a:ext cx="153988" cy="147638"/>
          </a:xfrm>
          <a:custGeom>
            <a:avLst/>
            <a:gdLst>
              <a:gd name="T0" fmla="*/ 48 w 97"/>
              <a:gd name="T1" fmla="*/ 31 h 93"/>
              <a:gd name="T2" fmla="*/ 57 w 97"/>
              <a:gd name="T3" fmla="*/ 31 h 93"/>
              <a:gd name="T4" fmla="*/ 48 w 97"/>
              <a:gd name="T5" fmla="*/ 0 h 93"/>
              <a:gd name="T6" fmla="*/ 35 w 97"/>
              <a:gd name="T7" fmla="*/ 4 h 93"/>
              <a:gd name="T8" fmla="*/ 44 w 97"/>
              <a:gd name="T9" fmla="*/ 35 h 93"/>
              <a:gd name="T10" fmla="*/ 48 w 97"/>
              <a:gd name="T11" fmla="*/ 31 h 93"/>
              <a:gd name="T12" fmla="*/ 88 w 97"/>
              <a:gd name="T13" fmla="*/ 13 h 93"/>
              <a:gd name="T14" fmla="*/ 88 w 97"/>
              <a:gd name="T15" fmla="*/ 9 h 93"/>
              <a:gd name="T16" fmla="*/ 88 w 97"/>
              <a:gd name="T17" fmla="*/ 9 h 93"/>
              <a:gd name="T18" fmla="*/ 79 w 97"/>
              <a:gd name="T19" fmla="*/ 4 h 93"/>
              <a:gd name="T20" fmla="*/ 70 w 97"/>
              <a:gd name="T21" fmla="*/ 0 h 93"/>
              <a:gd name="T22" fmla="*/ 53 w 97"/>
              <a:gd name="T23" fmla="*/ 44 h 93"/>
              <a:gd name="T24" fmla="*/ 0 w 97"/>
              <a:gd name="T25" fmla="*/ 53 h 93"/>
              <a:gd name="T26" fmla="*/ 93 w 97"/>
              <a:gd name="T27" fmla="*/ 44 h 93"/>
              <a:gd name="T28" fmla="*/ 70 w 97"/>
              <a:gd name="T29" fmla="*/ 44 h 93"/>
              <a:gd name="T30" fmla="*/ 88 w 97"/>
              <a:gd name="T31" fmla="*/ 13 h 93"/>
              <a:gd name="T32" fmla="*/ 35 w 97"/>
              <a:gd name="T33" fmla="*/ 31 h 93"/>
              <a:gd name="T34" fmla="*/ 22 w 97"/>
              <a:gd name="T35" fmla="*/ 13 h 93"/>
              <a:gd name="T36" fmla="*/ 17 w 97"/>
              <a:gd name="T37" fmla="*/ 4 h 93"/>
              <a:gd name="T38" fmla="*/ 13 w 97"/>
              <a:gd name="T39" fmla="*/ 9 h 93"/>
              <a:gd name="T40" fmla="*/ 4 w 97"/>
              <a:gd name="T41" fmla="*/ 13 h 93"/>
              <a:gd name="T42" fmla="*/ 22 w 97"/>
              <a:gd name="T43" fmla="*/ 40 h 93"/>
              <a:gd name="T44" fmla="*/ 35 w 97"/>
              <a:gd name="T45" fmla="*/ 31 h 93"/>
              <a:gd name="T46" fmla="*/ 35 w 97"/>
              <a:gd name="T47" fmla="*/ 31 h 93"/>
              <a:gd name="T48" fmla="*/ 39 w 97"/>
              <a:gd name="T49" fmla="*/ 62 h 93"/>
              <a:gd name="T50" fmla="*/ 26 w 97"/>
              <a:gd name="T51" fmla="*/ 58 h 93"/>
              <a:gd name="T52" fmla="*/ 0 w 97"/>
              <a:gd name="T53" fmla="*/ 84 h 93"/>
              <a:gd name="T54" fmla="*/ 13 w 97"/>
              <a:gd name="T55" fmla="*/ 93 h 93"/>
              <a:gd name="T56" fmla="*/ 35 w 97"/>
              <a:gd name="T57" fmla="*/ 71 h 93"/>
              <a:gd name="T58" fmla="*/ 44 w 97"/>
              <a:gd name="T59" fmla="*/ 66 h 93"/>
              <a:gd name="T60" fmla="*/ 44 w 97"/>
              <a:gd name="T61" fmla="*/ 66 h 93"/>
              <a:gd name="T62" fmla="*/ 39 w 97"/>
              <a:gd name="T63" fmla="*/ 62 h 93"/>
              <a:gd name="T64" fmla="*/ 88 w 97"/>
              <a:gd name="T65" fmla="*/ 89 h 93"/>
              <a:gd name="T66" fmla="*/ 97 w 97"/>
              <a:gd name="T67" fmla="*/ 80 h 93"/>
              <a:gd name="T68" fmla="*/ 62 w 97"/>
              <a:gd name="T69" fmla="*/ 58 h 93"/>
              <a:gd name="T70" fmla="*/ 62 w 97"/>
              <a:gd name="T71" fmla="*/ 62 h 93"/>
              <a:gd name="T72" fmla="*/ 53 w 97"/>
              <a:gd name="T73" fmla="*/ 66 h 93"/>
              <a:gd name="T74" fmla="*/ 84 w 97"/>
              <a:gd name="T75" fmla="*/ 93 h 93"/>
              <a:gd name="T76" fmla="*/ 88 w 97"/>
              <a:gd name="T77" fmla="*/ 89 h 93"/>
              <a:gd name="T78" fmla="*/ 88 w 97"/>
              <a:gd name="T79" fmla="*/ 89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7" h="93">
                <a:moveTo>
                  <a:pt x="48" y="31"/>
                </a:moveTo>
                <a:lnTo>
                  <a:pt x="48" y="31"/>
                </a:lnTo>
                <a:lnTo>
                  <a:pt x="57" y="31"/>
                </a:lnTo>
                <a:lnTo>
                  <a:pt x="57" y="31"/>
                </a:lnTo>
                <a:lnTo>
                  <a:pt x="48" y="0"/>
                </a:lnTo>
                <a:lnTo>
                  <a:pt x="48" y="0"/>
                </a:lnTo>
                <a:lnTo>
                  <a:pt x="35" y="4"/>
                </a:lnTo>
                <a:lnTo>
                  <a:pt x="35" y="4"/>
                </a:lnTo>
                <a:lnTo>
                  <a:pt x="44" y="35"/>
                </a:lnTo>
                <a:lnTo>
                  <a:pt x="44" y="35"/>
                </a:lnTo>
                <a:lnTo>
                  <a:pt x="48" y="31"/>
                </a:lnTo>
                <a:lnTo>
                  <a:pt x="48" y="31"/>
                </a:lnTo>
                <a:lnTo>
                  <a:pt x="48" y="31"/>
                </a:lnTo>
                <a:close/>
                <a:moveTo>
                  <a:pt x="88" y="13"/>
                </a:moveTo>
                <a:lnTo>
                  <a:pt x="88" y="13"/>
                </a:lnTo>
                <a:lnTo>
                  <a:pt x="88" y="9"/>
                </a:lnTo>
                <a:lnTo>
                  <a:pt x="88" y="9"/>
                </a:lnTo>
                <a:lnTo>
                  <a:pt x="88" y="9"/>
                </a:lnTo>
                <a:lnTo>
                  <a:pt x="88" y="9"/>
                </a:lnTo>
                <a:lnTo>
                  <a:pt x="79" y="4"/>
                </a:lnTo>
                <a:lnTo>
                  <a:pt x="79" y="4"/>
                </a:lnTo>
                <a:lnTo>
                  <a:pt x="70" y="0"/>
                </a:lnTo>
                <a:lnTo>
                  <a:pt x="70" y="0"/>
                </a:lnTo>
                <a:lnTo>
                  <a:pt x="53" y="44"/>
                </a:lnTo>
                <a:lnTo>
                  <a:pt x="0" y="44"/>
                </a:lnTo>
                <a:lnTo>
                  <a:pt x="0" y="53"/>
                </a:lnTo>
                <a:lnTo>
                  <a:pt x="93" y="53"/>
                </a:lnTo>
                <a:lnTo>
                  <a:pt x="93" y="44"/>
                </a:lnTo>
                <a:lnTo>
                  <a:pt x="70" y="44"/>
                </a:lnTo>
                <a:lnTo>
                  <a:pt x="70" y="44"/>
                </a:lnTo>
                <a:lnTo>
                  <a:pt x="88" y="13"/>
                </a:lnTo>
                <a:lnTo>
                  <a:pt x="88" y="13"/>
                </a:lnTo>
                <a:lnTo>
                  <a:pt x="88" y="13"/>
                </a:lnTo>
                <a:close/>
                <a:moveTo>
                  <a:pt x="35" y="31"/>
                </a:moveTo>
                <a:lnTo>
                  <a:pt x="35" y="31"/>
                </a:lnTo>
                <a:lnTo>
                  <a:pt x="22" y="13"/>
                </a:lnTo>
                <a:lnTo>
                  <a:pt x="22" y="13"/>
                </a:lnTo>
                <a:lnTo>
                  <a:pt x="17" y="4"/>
                </a:lnTo>
                <a:lnTo>
                  <a:pt x="17" y="4"/>
                </a:lnTo>
                <a:lnTo>
                  <a:pt x="13" y="9"/>
                </a:lnTo>
                <a:lnTo>
                  <a:pt x="13" y="9"/>
                </a:lnTo>
                <a:lnTo>
                  <a:pt x="4" y="13"/>
                </a:lnTo>
                <a:lnTo>
                  <a:pt x="4" y="13"/>
                </a:lnTo>
                <a:lnTo>
                  <a:pt x="22" y="40"/>
                </a:lnTo>
                <a:lnTo>
                  <a:pt x="22" y="40"/>
                </a:lnTo>
                <a:lnTo>
                  <a:pt x="35" y="31"/>
                </a:lnTo>
                <a:lnTo>
                  <a:pt x="35" y="31"/>
                </a:lnTo>
                <a:lnTo>
                  <a:pt x="35" y="31"/>
                </a:lnTo>
                <a:close/>
                <a:moveTo>
                  <a:pt x="39" y="62"/>
                </a:moveTo>
                <a:lnTo>
                  <a:pt x="39" y="62"/>
                </a:lnTo>
                <a:lnTo>
                  <a:pt x="26" y="58"/>
                </a:lnTo>
                <a:lnTo>
                  <a:pt x="26" y="58"/>
                </a:lnTo>
                <a:lnTo>
                  <a:pt x="17" y="71"/>
                </a:lnTo>
                <a:lnTo>
                  <a:pt x="0" y="84"/>
                </a:lnTo>
                <a:lnTo>
                  <a:pt x="0" y="84"/>
                </a:lnTo>
                <a:lnTo>
                  <a:pt x="13" y="93"/>
                </a:lnTo>
                <a:lnTo>
                  <a:pt x="13" y="93"/>
                </a:lnTo>
                <a:lnTo>
                  <a:pt x="35" y="71"/>
                </a:lnTo>
                <a:lnTo>
                  <a:pt x="35" y="71"/>
                </a:lnTo>
                <a:lnTo>
                  <a:pt x="44" y="66"/>
                </a:lnTo>
                <a:lnTo>
                  <a:pt x="44" y="66"/>
                </a:lnTo>
                <a:lnTo>
                  <a:pt x="44" y="66"/>
                </a:lnTo>
                <a:lnTo>
                  <a:pt x="39" y="62"/>
                </a:lnTo>
                <a:lnTo>
                  <a:pt x="39" y="62"/>
                </a:lnTo>
                <a:lnTo>
                  <a:pt x="39" y="62"/>
                </a:lnTo>
                <a:close/>
                <a:moveTo>
                  <a:pt x="88" y="89"/>
                </a:moveTo>
                <a:lnTo>
                  <a:pt x="88" y="89"/>
                </a:lnTo>
                <a:lnTo>
                  <a:pt x="97" y="80"/>
                </a:lnTo>
                <a:lnTo>
                  <a:pt x="97" y="80"/>
                </a:lnTo>
                <a:lnTo>
                  <a:pt x="62" y="58"/>
                </a:lnTo>
                <a:lnTo>
                  <a:pt x="62" y="58"/>
                </a:lnTo>
                <a:lnTo>
                  <a:pt x="62" y="62"/>
                </a:lnTo>
                <a:lnTo>
                  <a:pt x="62" y="62"/>
                </a:lnTo>
                <a:lnTo>
                  <a:pt x="53" y="66"/>
                </a:lnTo>
                <a:lnTo>
                  <a:pt x="53" y="66"/>
                </a:lnTo>
                <a:lnTo>
                  <a:pt x="84" y="93"/>
                </a:lnTo>
                <a:lnTo>
                  <a:pt x="84" y="93"/>
                </a:lnTo>
                <a:lnTo>
                  <a:pt x="88" y="89"/>
                </a:lnTo>
                <a:lnTo>
                  <a:pt x="88" y="89"/>
                </a:lnTo>
                <a:lnTo>
                  <a:pt x="88" y="8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9507333" y="2001838"/>
            <a:ext cx="147638" cy="147638"/>
          </a:xfrm>
          <a:custGeom>
            <a:avLst/>
            <a:gdLst>
              <a:gd name="T0" fmla="*/ 57 w 93"/>
              <a:gd name="T1" fmla="*/ 13 h 93"/>
              <a:gd name="T2" fmla="*/ 57 w 93"/>
              <a:gd name="T3" fmla="*/ 13 h 93"/>
              <a:gd name="T4" fmla="*/ 57 w 93"/>
              <a:gd name="T5" fmla="*/ 9 h 93"/>
              <a:gd name="T6" fmla="*/ 57 w 93"/>
              <a:gd name="T7" fmla="*/ 9 h 93"/>
              <a:gd name="T8" fmla="*/ 53 w 93"/>
              <a:gd name="T9" fmla="*/ 0 h 93"/>
              <a:gd name="T10" fmla="*/ 53 w 93"/>
              <a:gd name="T11" fmla="*/ 0 h 93"/>
              <a:gd name="T12" fmla="*/ 44 w 93"/>
              <a:gd name="T13" fmla="*/ 0 h 93"/>
              <a:gd name="T14" fmla="*/ 44 w 93"/>
              <a:gd name="T15" fmla="*/ 0 h 93"/>
              <a:gd name="T16" fmla="*/ 35 w 93"/>
              <a:gd name="T17" fmla="*/ 0 h 93"/>
              <a:gd name="T18" fmla="*/ 35 w 93"/>
              <a:gd name="T19" fmla="*/ 0 h 93"/>
              <a:gd name="T20" fmla="*/ 40 w 93"/>
              <a:gd name="T21" fmla="*/ 13 h 93"/>
              <a:gd name="T22" fmla="*/ 0 w 93"/>
              <a:gd name="T23" fmla="*/ 13 h 93"/>
              <a:gd name="T24" fmla="*/ 0 w 93"/>
              <a:gd name="T25" fmla="*/ 27 h 93"/>
              <a:gd name="T26" fmla="*/ 40 w 93"/>
              <a:gd name="T27" fmla="*/ 27 h 93"/>
              <a:gd name="T28" fmla="*/ 40 w 93"/>
              <a:gd name="T29" fmla="*/ 35 h 93"/>
              <a:gd name="T30" fmla="*/ 13 w 93"/>
              <a:gd name="T31" fmla="*/ 35 h 93"/>
              <a:gd name="T32" fmla="*/ 13 w 93"/>
              <a:gd name="T33" fmla="*/ 84 h 93"/>
              <a:gd name="T34" fmla="*/ 26 w 93"/>
              <a:gd name="T35" fmla="*/ 84 h 93"/>
              <a:gd name="T36" fmla="*/ 26 w 93"/>
              <a:gd name="T37" fmla="*/ 49 h 93"/>
              <a:gd name="T38" fmla="*/ 40 w 93"/>
              <a:gd name="T39" fmla="*/ 49 h 93"/>
              <a:gd name="T40" fmla="*/ 40 w 93"/>
              <a:gd name="T41" fmla="*/ 93 h 93"/>
              <a:gd name="T42" fmla="*/ 57 w 93"/>
              <a:gd name="T43" fmla="*/ 93 h 93"/>
              <a:gd name="T44" fmla="*/ 57 w 93"/>
              <a:gd name="T45" fmla="*/ 49 h 93"/>
              <a:gd name="T46" fmla="*/ 71 w 93"/>
              <a:gd name="T47" fmla="*/ 49 h 93"/>
              <a:gd name="T48" fmla="*/ 71 w 93"/>
              <a:gd name="T49" fmla="*/ 71 h 93"/>
              <a:gd name="T50" fmla="*/ 71 w 93"/>
              <a:gd name="T51" fmla="*/ 71 h 93"/>
              <a:gd name="T52" fmla="*/ 66 w 93"/>
              <a:gd name="T53" fmla="*/ 71 h 93"/>
              <a:gd name="T54" fmla="*/ 57 w 93"/>
              <a:gd name="T55" fmla="*/ 71 h 93"/>
              <a:gd name="T56" fmla="*/ 57 w 93"/>
              <a:gd name="T57" fmla="*/ 71 h 93"/>
              <a:gd name="T58" fmla="*/ 62 w 93"/>
              <a:gd name="T59" fmla="*/ 84 h 93"/>
              <a:gd name="T60" fmla="*/ 62 w 93"/>
              <a:gd name="T61" fmla="*/ 84 h 93"/>
              <a:gd name="T62" fmla="*/ 79 w 93"/>
              <a:gd name="T63" fmla="*/ 84 h 93"/>
              <a:gd name="T64" fmla="*/ 84 w 93"/>
              <a:gd name="T65" fmla="*/ 80 h 93"/>
              <a:gd name="T66" fmla="*/ 84 w 93"/>
              <a:gd name="T67" fmla="*/ 75 h 93"/>
              <a:gd name="T68" fmla="*/ 84 w 93"/>
              <a:gd name="T69" fmla="*/ 35 h 93"/>
              <a:gd name="T70" fmla="*/ 57 w 93"/>
              <a:gd name="T71" fmla="*/ 35 h 93"/>
              <a:gd name="T72" fmla="*/ 57 w 93"/>
              <a:gd name="T73" fmla="*/ 27 h 93"/>
              <a:gd name="T74" fmla="*/ 93 w 93"/>
              <a:gd name="T75" fmla="*/ 27 h 93"/>
              <a:gd name="T76" fmla="*/ 93 w 93"/>
              <a:gd name="T77" fmla="*/ 13 h 93"/>
              <a:gd name="T78" fmla="*/ 48 w 93"/>
              <a:gd name="T79" fmla="*/ 13 h 93"/>
              <a:gd name="T80" fmla="*/ 48 w 93"/>
              <a:gd name="T81" fmla="*/ 13 h 93"/>
              <a:gd name="T82" fmla="*/ 57 w 93"/>
              <a:gd name="T83" fmla="*/ 13 h 93"/>
              <a:gd name="T84" fmla="*/ 57 w 93"/>
              <a:gd name="T85" fmla="*/ 13 h 93"/>
              <a:gd name="T86" fmla="*/ 57 w 93"/>
              <a:gd name="T87" fmla="*/ 1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3" h="93">
                <a:moveTo>
                  <a:pt x="57" y="13"/>
                </a:moveTo>
                <a:lnTo>
                  <a:pt x="57" y="13"/>
                </a:lnTo>
                <a:lnTo>
                  <a:pt x="57" y="9"/>
                </a:lnTo>
                <a:lnTo>
                  <a:pt x="57" y="9"/>
                </a:lnTo>
                <a:lnTo>
                  <a:pt x="53" y="0"/>
                </a:lnTo>
                <a:lnTo>
                  <a:pt x="53" y="0"/>
                </a:lnTo>
                <a:lnTo>
                  <a:pt x="44" y="0"/>
                </a:lnTo>
                <a:lnTo>
                  <a:pt x="44" y="0"/>
                </a:lnTo>
                <a:lnTo>
                  <a:pt x="35" y="0"/>
                </a:lnTo>
                <a:lnTo>
                  <a:pt x="35" y="0"/>
                </a:lnTo>
                <a:lnTo>
                  <a:pt x="40" y="13"/>
                </a:lnTo>
                <a:lnTo>
                  <a:pt x="0" y="13"/>
                </a:lnTo>
                <a:lnTo>
                  <a:pt x="0" y="27"/>
                </a:lnTo>
                <a:lnTo>
                  <a:pt x="40" y="27"/>
                </a:lnTo>
                <a:lnTo>
                  <a:pt x="40" y="35"/>
                </a:lnTo>
                <a:lnTo>
                  <a:pt x="13" y="35"/>
                </a:lnTo>
                <a:lnTo>
                  <a:pt x="13" y="84"/>
                </a:lnTo>
                <a:lnTo>
                  <a:pt x="26" y="84"/>
                </a:lnTo>
                <a:lnTo>
                  <a:pt x="26" y="49"/>
                </a:lnTo>
                <a:lnTo>
                  <a:pt x="40" y="49"/>
                </a:lnTo>
                <a:lnTo>
                  <a:pt x="40" y="93"/>
                </a:lnTo>
                <a:lnTo>
                  <a:pt x="57" y="93"/>
                </a:lnTo>
                <a:lnTo>
                  <a:pt x="57" y="49"/>
                </a:lnTo>
                <a:lnTo>
                  <a:pt x="71" y="49"/>
                </a:lnTo>
                <a:lnTo>
                  <a:pt x="71" y="71"/>
                </a:lnTo>
                <a:lnTo>
                  <a:pt x="71" y="71"/>
                </a:lnTo>
                <a:lnTo>
                  <a:pt x="66" y="71"/>
                </a:lnTo>
                <a:lnTo>
                  <a:pt x="57" y="71"/>
                </a:lnTo>
                <a:lnTo>
                  <a:pt x="57" y="71"/>
                </a:lnTo>
                <a:lnTo>
                  <a:pt x="62" y="84"/>
                </a:lnTo>
                <a:lnTo>
                  <a:pt x="62" y="84"/>
                </a:lnTo>
                <a:lnTo>
                  <a:pt x="79" y="84"/>
                </a:lnTo>
                <a:lnTo>
                  <a:pt x="84" y="80"/>
                </a:lnTo>
                <a:lnTo>
                  <a:pt x="84" y="75"/>
                </a:lnTo>
                <a:lnTo>
                  <a:pt x="84" y="35"/>
                </a:lnTo>
                <a:lnTo>
                  <a:pt x="57" y="35"/>
                </a:lnTo>
                <a:lnTo>
                  <a:pt x="57" y="27"/>
                </a:lnTo>
                <a:lnTo>
                  <a:pt x="93" y="27"/>
                </a:lnTo>
                <a:lnTo>
                  <a:pt x="93" y="13"/>
                </a:lnTo>
                <a:lnTo>
                  <a:pt x="48" y="13"/>
                </a:lnTo>
                <a:lnTo>
                  <a:pt x="48" y="13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8235746" y="3603625"/>
            <a:ext cx="153988" cy="155575"/>
          </a:xfrm>
          <a:custGeom>
            <a:avLst/>
            <a:gdLst>
              <a:gd name="T0" fmla="*/ 93 w 97"/>
              <a:gd name="T1" fmla="*/ 49 h 98"/>
              <a:gd name="T2" fmla="*/ 97 w 97"/>
              <a:gd name="T3" fmla="*/ 36 h 98"/>
              <a:gd name="T4" fmla="*/ 62 w 97"/>
              <a:gd name="T5" fmla="*/ 18 h 98"/>
              <a:gd name="T6" fmla="*/ 57 w 97"/>
              <a:gd name="T7" fmla="*/ 9 h 98"/>
              <a:gd name="T8" fmla="*/ 57 w 97"/>
              <a:gd name="T9" fmla="*/ 5 h 98"/>
              <a:gd name="T10" fmla="*/ 44 w 97"/>
              <a:gd name="T11" fmla="*/ 0 h 98"/>
              <a:gd name="T12" fmla="*/ 26 w 97"/>
              <a:gd name="T13" fmla="*/ 22 h 98"/>
              <a:gd name="T14" fmla="*/ 0 w 97"/>
              <a:gd name="T15" fmla="*/ 40 h 98"/>
              <a:gd name="T16" fmla="*/ 8 w 97"/>
              <a:gd name="T17" fmla="*/ 49 h 98"/>
              <a:gd name="T18" fmla="*/ 22 w 97"/>
              <a:gd name="T19" fmla="*/ 40 h 98"/>
              <a:gd name="T20" fmla="*/ 44 w 97"/>
              <a:gd name="T21" fmla="*/ 45 h 98"/>
              <a:gd name="T22" fmla="*/ 13 w 97"/>
              <a:gd name="T23" fmla="*/ 53 h 98"/>
              <a:gd name="T24" fmla="*/ 26 w 97"/>
              <a:gd name="T25" fmla="*/ 67 h 98"/>
              <a:gd name="T26" fmla="*/ 17 w 97"/>
              <a:gd name="T27" fmla="*/ 71 h 98"/>
              <a:gd name="T28" fmla="*/ 22 w 97"/>
              <a:gd name="T29" fmla="*/ 84 h 98"/>
              <a:gd name="T30" fmla="*/ 8 w 97"/>
              <a:gd name="T31" fmla="*/ 84 h 98"/>
              <a:gd name="T32" fmla="*/ 93 w 97"/>
              <a:gd name="T33" fmla="*/ 98 h 98"/>
              <a:gd name="T34" fmla="*/ 75 w 97"/>
              <a:gd name="T35" fmla="*/ 84 h 98"/>
              <a:gd name="T36" fmla="*/ 84 w 97"/>
              <a:gd name="T37" fmla="*/ 71 h 98"/>
              <a:gd name="T38" fmla="*/ 88 w 97"/>
              <a:gd name="T39" fmla="*/ 67 h 98"/>
              <a:gd name="T40" fmla="*/ 57 w 97"/>
              <a:gd name="T41" fmla="*/ 53 h 98"/>
              <a:gd name="T42" fmla="*/ 75 w 97"/>
              <a:gd name="T43" fmla="*/ 45 h 98"/>
              <a:gd name="T44" fmla="*/ 75 w 97"/>
              <a:gd name="T45" fmla="*/ 40 h 98"/>
              <a:gd name="T46" fmla="*/ 93 w 97"/>
              <a:gd name="T47" fmla="*/ 49 h 98"/>
              <a:gd name="T48" fmla="*/ 48 w 97"/>
              <a:gd name="T49" fmla="*/ 18 h 98"/>
              <a:gd name="T50" fmla="*/ 57 w 97"/>
              <a:gd name="T51" fmla="*/ 27 h 98"/>
              <a:gd name="T52" fmla="*/ 35 w 97"/>
              <a:gd name="T53" fmla="*/ 36 h 98"/>
              <a:gd name="T54" fmla="*/ 44 w 97"/>
              <a:gd name="T55" fmla="*/ 27 h 98"/>
              <a:gd name="T56" fmla="*/ 48 w 97"/>
              <a:gd name="T57" fmla="*/ 18 h 98"/>
              <a:gd name="T58" fmla="*/ 31 w 97"/>
              <a:gd name="T59" fmla="*/ 67 h 98"/>
              <a:gd name="T60" fmla="*/ 44 w 97"/>
              <a:gd name="T61" fmla="*/ 84 h 98"/>
              <a:gd name="T62" fmla="*/ 39 w 97"/>
              <a:gd name="T63" fmla="*/ 84 h 98"/>
              <a:gd name="T64" fmla="*/ 31 w 97"/>
              <a:gd name="T65" fmla="*/ 67 h 98"/>
              <a:gd name="T66" fmla="*/ 31 w 97"/>
              <a:gd name="T67" fmla="*/ 67 h 98"/>
              <a:gd name="T68" fmla="*/ 70 w 97"/>
              <a:gd name="T69" fmla="*/ 67 h 98"/>
              <a:gd name="T70" fmla="*/ 57 w 97"/>
              <a:gd name="T71" fmla="*/ 84 h 98"/>
              <a:gd name="T72" fmla="*/ 70 w 97"/>
              <a:gd name="T73" fmla="*/ 67 h 98"/>
              <a:gd name="T74" fmla="*/ 70 w 97"/>
              <a:gd name="T75" fmla="*/ 67 h 98"/>
              <a:gd name="T76" fmla="*/ 70 w 97"/>
              <a:gd name="T77" fmla="*/ 67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7" h="98">
                <a:moveTo>
                  <a:pt x="93" y="49"/>
                </a:moveTo>
                <a:lnTo>
                  <a:pt x="93" y="49"/>
                </a:lnTo>
                <a:lnTo>
                  <a:pt x="97" y="36"/>
                </a:lnTo>
                <a:lnTo>
                  <a:pt x="97" y="36"/>
                </a:lnTo>
                <a:lnTo>
                  <a:pt x="75" y="27"/>
                </a:lnTo>
                <a:lnTo>
                  <a:pt x="62" y="18"/>
                </a:lnTo>
                <a:lnTo>
                  <a:pt x="57" y="9"/>
                </a:lnTo>
                <a:lnTo>
                  <a:pt x="57" y="9"/>
                </a:lnTo>
                <a:lnTo>
                  <a:pt x="57" y="5"/>
                </a:lnTo>
                <a:lnTo>
                  <a:pt x="57" y="5"/>
                </a:lnTo>
                <a:lnTo>
                  <a:pt x="44" y="0"/>
                </a:lnTo>
                <a:lnTo>
                  <a:pt x="44" y="0"/>
                </a:lnTo>
                <a:lnTo>
                  <a:pt x="35" y="14"/>
                </a:lnTo>
                <a:lnTo>
                  <a:pt x="26" y="22"/>
                </a:lnTo>
                <a:lnTo>
                  <a:pt x="17" y="31"/>
                </a:lnTo>
                <a:lnTo>
                  <a:pt x="0" y="40"/>
                </a:lnTo>
                <a:lnTo>
                  <a:pt x="0" y="40"/>
                </a:lnTo>
                <a:lnTo>
                  <a:pt x="8" y="49"/>
                </a:lnTo>
                <a:lnTo>
                  <a:pt x="8" y="49"/>
                </a:lnTo>
                <a:lnTo>
                  <a:pt x="22" y="40"/>
                </a:lnTo>
                <a:lnTo>
                  <a:pt x="22" y="45"/>
                </a:lnTo>
                <a:lnTo>
                  <a:pt x="44" y="45"/>
                </a:lnTo>
                <a:lnTo>
                  <a:pt x="44" y="53"/>
                </a:lnTo>
                <a:lnTo>
                  <a:pt x="13" y="53"/>
                </a:lnTo>
                <a:lnTo>
                  <a:pt x="13" y="67"/>
                </a:lnTo>
                <a:lnTo>
                  <a:pt x="26" y="67"/>
                </a:lnTo>
                <a:lnTo>
                  <a:pt x="17" y="71"/>
                </a:lnTo>
                <a:lnTo>
                  <a:pt x="17" y="71"/>
                </a:lnTo>
                <a:lnTo>
                  <a:pt x="22" y="84"/>
                </a:lnTo>
                <a:lnTo>
                  <a:pt x="22" y="84"/>
                </a:lnTo>
                <a:lnTo>
                  <a:pt x="22" y="84"/>
                </a:lnTo>
                <a:lnTo>
                  <a:pt x="8" y="84"/>
                </a:lnTo>
                <a:lnTo>
                  <a:pt x="8" y="98"/>
                </a:lnTo>
                <a:lnTo>
                  <a:pt x="93" y="98"/>
                </a:lnTo>
                <a:lnTo>
                  <a:pt x="93" y="84"/>
                </a:lnTo>
                <a:lnTo>
                  <a:pt x="75" y="84"/>
                </a:lnTo>
                <a:lnTo>
                  <a:pt x="75" y="84"/>
                </a:lnTo>
                <a:lnTo>
                  <a:pt x="84" y="71"/>
                </a:lnTo>
                <a:lnTo>
                  <a:pt x="75" y="67"/>
                </a:lnTo>
                <a:lnTo>
                  <a:pt x="88" y="67"/>
                </a:lnTo>
                <a:lnTo>
                  <a:pt x="88" y="53"/>
                </a:lnTo>
                <a:lnTo>
                  <a:pt x="57" y="53"/>
                </a:lnTo>
                <a:lnTo>
                  <a:pt x="57" y="45"/>
                </a:lnTo>
                <a:lnTo>
                  <a:pt x="75" y="45"/>
                </a:lnTo>
                <a:lnTo>
                  <a:pt x="75" y="40"/>
                </a:lnTo>
                <a:lnTo>
                  <a:pt x="75" y="40"/>
                </a:lnTo>
                <a:lnTo>
                  <a:pt x="93" y="49"/>
                </a:lnTo>
                <a:lnTo>
                  <a:pt x="93" y="49"/>
                </a:lnTo>
                <a:lnTo>
                  <a:pt x="93" y="49"/>
                </a:lnTo>
                <a:close/>
                <a:moveTo>
                  <a:pt x="48" y="18"/>
                </a:moveTo>
                <a:lnTo>
                  <a:pt x="48" y="18"/>
                </a:lnTo>
                <a:lnTo>
                  <a:pt x="57" y="27"/>
                </a:lnTo>
                <a:lnTo>
                  <a:pt x="66" y="36"/>
                </a:lnTo>
                <a:lnTo>
                  <a:pt x="35" y="36"/>
                </a:lnTo>
                <a:lnTo>
                  <a:pt x="35" y="36"/>
                </a:lnTo>
                <a:lnTo>
                  <a:pt x="44" y="27"/>
                </a:lnTo>
                <a:lnTo>
                  <a:pt x="48" y="18"/>
                </a:lnTo>
                <a:lnTo>
                  <a:pt x="48" y="18"/>
                </a:lnTo>
                <a:lnTo>
                  <a:pt x="48" y="18"/>
                </a:lnTo>
                <a:close/>
                <a:moveTo>
                  <a:pt x="31" y="67"/>
                </a:moveTo>
                <a:lnTo>
                  <a:pt x="44" y="67"/>
                </a:lnTo>
                <a:lnTo>
                  <a:pt x="44" y="84"/>
                </a:lnTo>
                <a:lnTo>
                  <a:pt x="31" y="84"/>
                </a:lnTo>
                <a:lnTo>
                  <a:pt x="39" y="84"/>
                </a:lnTo>
                <a:lnTo>
                  <a:pt x="39" y="84"/>
                </a:lnTo>
                <a:lnTo>
                  <a:pt x="31" y="67"/>
                </a:lnTo>
                <a:lnTo>
                  <a:pt x="31" y="67"/>
                </a:lnTo>
                <a:lnTo>
                  <a:pt x="31" y="67"/>
                </a:lnTo>
                <a:close/>
                <a:moveTo>
                  <a:pt x="70" y="67"/>
                </a:moveTo>
                <a:lnTo>
                  <a:pt x="70" y="67"/>
                </a:lnTo>
                <a:lnTo>
                  <a:pt x="62" y="84"/>
                </a:lnTo>
                <a:lnTo>
                  <a:pt x="57" y="84"/>
                </a:lnTo>
                <a:lnTo>
                  <a:pt x="57" y="67"/>
                </a:lnTo>
                <a:lnTo>
                  <a:pt x="70" y="67"/>
                </a:lnTo>
                <a:lnTo>
                  <a:pt x="70" y="67"/>
                </a:lnTo>
                <a:lnTo>
                  <a:pt x="70" y="67"/>
                </a:lnTo>
                <a:lnTo>
                  <a:pt x="70" y="67"/>
                </a:lnTo>
                <a:lnTo>
                  <a:pt x="70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8404021" y="3603625"/>
            <a:ext cx="153988" cy="155575"/>
          </a:xfrm>
          <a:custGeom>
            <a:avLst/>
            <a:gdLst>
              <a:gd name="T0" fmla="*/ 57 w 97"/>
              <a:gd name="T1" fmla="*/ 98 h 98"/>
              <a:gd name="T2" fmla="*/ 97 w 97"/>
              <a:gd name="T3" fmla="*/ 76 h 98"/>
              <a:gd name="T4" fmla="*/ 57 w 97"/>
              <a:gd name="T5" fmla="*/ 67 h 98"/>
              <a:gd name="T6" fmla="*/ 57 w 97"/>
              <a:gd name="T7" fmla="*/ 62 h 98"/>
              <a:gd name="T8" fmla="*/ 57 w 97"/>
              <a:gd name="T9" fmla="*/ 62 h 98"/>
              <a:gd name="T10" fmla="*/ 57 w 97"/>
              <a:gd name="T11" fmla="*/ 58 h 98"/>
              <a:gd name="T12" fmla="*/ 40 w 97"/>
              <a:gd name="T13" fmla="*/ 58 h 98"/>
              <a:gd name="T14" fmla="*/ 4 w 97"/>
              <a:gd name="T15" fmla="*/ 67 h 98"/>
              <a:gd name="T16" fmla="*/ 40 w 97"/>
              <a:gd name="T17" fmla="*/ 76 h 98"/>
              <a:gd name="T18" fmla="*/ 40 w 97"/>
              <a:gd name="T19" fmla="*/ 98 h 98"/>
              <a:gd name="T20" fmla="*/ 35 w 97"/>
              <a:gd name="T21" fmla="*/ 14 h 98"/>
              <a:gd name="T22" fmla="*/ 40 w 97"/>
              <a:gd name="T23" fmla="*/ 9 h 98"/>
              <a:gd name="T24" fmla="*/ 26 w 97"/>
              <a:gd name="T25" fmla="*/ 0 h 98"/>
              <a:gd name="T26" fmla="*/ 0 w 97"/>
              <a:gd name="T27" fmla="*/ 36 h 98"/>
              <a:gd name="T28" fmla="*/ 9 w 97"/>
              <a:gd name="T29" fmla="*/ 45 h 98"/>
              <a:gd name="T30" fmla="*/ 18 w 97"/>
              <a:gd name="T31" fmla="*/ 36 h 98"/>
              <a:gd name="T32" fmla="*/ 18 w 97"/>
              <a:gd name="T33" fmla="*/ 36 h 98"/>
              <a:gd name="T34" fmla="*/ 31 w 97"/>
              <a:gd name="T35" fmla="*/ 58 h 98"/>
              <a:gd name="T36" fmla="*/ 31 w 97"/>
              <a:gd name="T37" fmla="*/ 18 h 98"/>
              <a:gd name="T38" fmla="*/ 35 w 97"/>
              <a:gd name="T39" fmla="*/ 14 h 98"/>
              <a:gd name="T40" fmla="*/ 35 w 97"/>
              <a:gd name="T41" fmla="*/ 31 h 98"/>
              <a:gd name="T42" fmla="*/ 31 w 97"/>
              <a:gd name="T43" fmla="*/ 31 h 98"/>
              <a:gd name="T44" fmla="*/ 40 w 97"/>
              <a:gd name="T45" fmla="*/ 45 h 98"/>
              <a:gd name="T46" fmla="*/ 49 w 97"/>
              <a:gd name="T47" fmla="*/ 45 h 98"/>
              <a:gd name="T48" fmla="*/ 49 w 97"/>
              <a:gd name="T49" fmla="*/ 53 h 98"/>
              <a:gd name="T50" fmla="*/ 80 w 97"/>
              <a:gd name="T51" fmla="*/ 53 h 98"/>
              <a:gd name="T52" fmla="*/ 88 w 97"/>
              <a:gd name="T53" fmla="*/ 53 h 98"/>
              <a:gd name="T54" fmla="*/ 93 w 97"/>
              <a:gd name="T55" fmla="*/ 53 h 98"/>
              <a:gd name="T56" fmla="*/ 93 w 97"/>
              <a:gd name="T57" fmla="*/ 36 h 98"/>
              <a:gd name="T58" fmla="*/ 80 w 97"/>
              <a:gd name="T59" fmla="*/ 31 h 98"/>
              <a:gd name="T60" fmla="*/ 71 w 97"/>
              <a:gd name="T61" fmla="*/ 45 h 98"/>
              <a:gd name="T62" fmla="*/ 66 w 97"/>
              <a:gd name="T63" fmla="*/ 45 h 98"/>
              <a:gd name="T64" fmla="*/ 62 w 97"/>
              <a:gd name="T65" fmla="*/ 40 h 98"/>
              <a:gd name="T66" fmla="*/ 62 w 97"/>
              <a:gd name="T67" fmla="*/ 31 h 98"/>
              <a:gd name="T68" fmla="*/ 75 w 97"/>
              <a:gd name="T69" fmla="*/ 27 h 98"/>
              <a:gd name="T70" fmla="*/ 88 w 97"/>
              <a:gd name="T71" fmla="*/ 18 h 98"/>
              <a:gd name="T72" fmla="*/ 80 w 97"/>
              <a:gd name="T73" fmla="*/ 5 h 98"/>
              <a:gd name="T74" fmla="*/ 75 w 97"/>
              <a:gd name="T75" fmla="*/ 9 h 98"/>
              <a:gd name="T76" fmla="*/ 62 w 97"/>
              <a:gd name="T77" fmla="*/ 9 h 98"/>
              <a:gd name="T78" fmla="*/ 62 w 97"/>
              <a:gd name="T79" fmla="*/ 5 h 98"/>
              <a:gd name="T80" fmla="*/ 62 w 97"/>
              <a:gd name="T81" fmla="*/ 5 h 98"/>
              <a:gd name="T82" fmla="*/ 57 w 97"/>
              <a:gd name="T83" fmla="*/ 0 h 98"/>
              <a:gd name="T84" fmla="*/ 53 w 97"/>
              <a:gd name="T85" fmla="*/ 0 h 98"/>
              <a:gd name="T86" fmla="*/ 49 w 97"/>
              <a:gd name="T87" fmla="*/ 27 h 98"/>
              <a:gd name="T88" fmla="*/ 49 w 97"/>
              <a:gd name="T89" fmla="*/ 27 h 98"/>
              <a:gd name="T90" fmla="*/ 35 w 97"/>
              <a:gd name="T91" fmla="*/ 31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7" h="98">
                <a:moveTo>
                  <a:pt x="40" y="98"/>
                </a:moveTo>
                <a:lnTo>
                  <a:pt x="57" y="98"/>
                </a:lnTo>
                <a:lnTo>
                  <a:pt x="57" y="76"/>
                </a:lnTo>
                <a:lnTo>
                  <a:pt x="97" y="76"/>
                </a:lnTo>
                <a:lnTo>
                  <a:pt x="97" y="67"/>
                </a:lnTo>
                <a:lnTo>
                  <a:pt x="57" y="67"/>
                </a:lnTo>
                <a:lnTo>
                  <a:pt x="57" y="62"/>
                </a:lnTo>
                <a:lnTo>
                  <a:pt x="57" y="62"/>
                </a:lnTo>
                <a:lnTo>
                  <a:pt x="57" y="62"/>
                </a:lnTo>
                <a:lnTo>
                  <a:pt x="57" y="62"/>
                </a:lnTo>
                <a:lnTo>
                  <a:pt x="57" y="58"/>
                </a:lnTo>
                <a:lnTo>
                  <a:pt x="57" y="58"/>
                </a:lnTo>
                <a:lnTo>
                  <a:pt x="49" y="58"/>
                </a:lnTo>
                <a:lnTo>
                  <a:pt x="40" y="58"/>
                </a:lnTo>
                <a:lnTo>
                  <a:pt x="40" y="67"/>
                </a:lnTo>
                <a:lnTo>
                  <a:pt x="4" y="67"/>
                </a:lnTo>
                <a:lnTo>
                  <a:pt x="4" y="76"/>
                </a:lnTo>
                <a:lnTo>
                  <a:pt x="40" y="76"/>
                </a:lnTo>
                <a:lnTo>
                  <a:pt x="40" y="98"/>
                </a:lnTo>
                <a:lnTo>
                  <a:pt x="40" y="98"/>
                </a:lnTo>
                <a:close/>
                <a:moveTo>
                  <a:pt x="35" y="14"/>
                </a:moveTo>
                <a:lnTo>
                  <a:pt x="35" y="14"/>
                </a:lnTo>
                <a:lnTo>
                  <a:pt x="40" y="9"/>
                </a:lnTo>
                <a:lnTo>
                  <a:pt x="40" y="9"/>
                </a:lnTo>
                <a:lnTo>
                  <a:pt x="26" y="0"/>
                </a:lnTo>
                <a:lnTo>
                  <a:pt x="26" y="0"/>
                </a:lnTo>
                <a:lnTo>
                  <a:pt x="13" y="22"/>
                </a:lnTo>
                <a:lnTo>
                  <a:pt x="0" y="36"/>
                </a:lnTo>
                <a:lnTo>
                  <a:pt x="0" y="36"/>
                </a:lnTo>
                <a:lnTo>
                  <a:pt x="9" y="45"/>
                </a:lnTo>
                <a:lnTo>
                  <a:pt x="9" y="45"/>
                </a:lnTo>
                <a:lnTo>
                  <a:pt x="18" y="36"/>
                </a:lnTo>
                <a:lnTo>
                  <a:pt x="18" y="36"/>
                </a:lnTo>
                <a:lnTo>
                  <a:pt x="18" y="36"/>
                </a:lnTo>
                <a:lnTo>
                  <a:pt x="18" y="58"/>
                </a:lnTo>
                <a:lnTo>
                  <a:pt x="31" y="58"/>
                </a:lnTo>
                <a:lnTo>
                  <a:pt x="31" y="18"/>
                </a:lnTo>
                <a:lnTo>
                  <a:pt x="31" y="18"/>
                </a:lnTo>
                <a:lnTo>
                  <a:pt x="35" y="14"/>
                </a:lnTo>
                <a:lnTo>
                  <a:pt x="35" y="14"/>
                </a:lnTo>
                <a:lnTo>
                  <a:pt x="35" y="14"/>
                </a:lnTo>
                <a:close/>
                <a:moveTo>
                  <a:pt x="35" y="31"/>
                </a:moveTo>
                <a:lnTo>
                  <a:pt x="31" y="31"/>
                </a:lnTo>
                <a:lnTo>
                  <a:pt x="31" y="31"/>
                </a:lnTo>
                <a:lnTo>
                  <a:pt x="40" y="45"/>
                </a:lnTo>
                <a:lnTo>
                  <a:pt x="40" y="45"/>
                </a:lnTo>
                <a:lnTo>
                  <a:pt x="49" y="40"/>
                </a:lnTo>
                <a:lnTo>
                  <a:pt x="49" y="45"/>
                </a:lnTo>
                <a:lnTo>
                  <a:pt x="49" y="45"/>
                </a:lnTo>
                <a:lnTo>
                  <a:pt x="49" y="53"/>
                </a:lnTo>
                <a:lnTo>
                  <a:pt x="57" y="53"/>
                </a:lnTo>
                <a:lnTo>
                  <a:pt x="80" y="53"/>
                </a:lnTo>
                <a:lnTo>
                  <a:pt x="80" y="53"/>
                </a:lnTo>
                <a:lnTo>
                  <a:pt x="88" y="53"/>
                </a:lnTo>
                <a:lnTo>
                  <a:pt x="93" y="53"/>
                </a:lnTo>
                <a:lnTo>
                  <a:pt x="93" y="53"/>
                </a:lnTo>
                <a:lnTo>
                  <a:pt x="93" y="36"/>
                </a:lnTo>
                <a:lnTo>
                  <a:pt x="93" y="36"/>
                </a:lnTo>
                <a:lnTo>
                  <a:pt x="80" y="31"/>
                </a:lnTo>
                <a:lnTo>
                  <a:pt x="80" y="31"/>
                </a:lnTo>
                <a:lnTo>
                  <a:pt x="80" y="40"/>
                </a:lnTo>
                <a:lnTo>
                  <a:pt x="71" y="45"/>
                </a:lnTo>
                <a:lnTo>
                  <a:pt x="66" y="45"/>
                </a:lnTo>
                <a:lnTo>
                  <a:pt x="66" y="45"/>
                </a:lnTo>
                <a:lnTo>
                  <a:pt x="62" y="40"/>
                </a:lnTo>
                <a:lnTo>
                  <a:pt x="62" y="40"/>
                </a:lnTo>
                <a:lnTo>
                  <a:pt x="62" y="31"/>
                </a:lnTo>
                <a:lnTo>
                  <a:pt x="62" y="31"/>
                </a:lnTo>
                <a:lnTo>
                  <a:pt x="75" y="27"/>
                </a:lnTo>
                <a:lnTo>
                  <a:pt x="75" y="27"/>
                </a:lnTo>
                <a:lnTo>
                  <a:pt x="88" y="18"/>
                </a:lnTo>
                <a:lnTo>
                  <a:pt x="88" y="18"/>
                </a:lnTo>
                <a:lnTo>
                  <a:pt x="80" y="5"/>
                </a:lnTo>
                <a:lnTo>
                  <a:pt x="80" y="5"/>
                </a:lnTo>
                <a:lnTo>
                  <a:pt x="75" y="9"/>
                </a:lnTo>
                <a:lnTo>
                  <a:pt x="75" y="9"/>
                </a:lnTo>
                <a:lnTo>
                  <a:pt x="62" y="18"/>
                </a:lnTo>
                <a:lnTo>
                  <a:pt x="62" y="9"/>
                </a:lnTo>
                <a:lnTo>
                  <a:pt x="62" y="9"/>
                </a:ln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57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9" y="27"/>
                </a:lnTo>
                <a:lnTo>
                  <a:pt x="49" y="27"/>
                </a:lnTo>
                <a:lnTo>
                  <a:pt x="49" y="27"/>
                </a:lnTo>
                <a:lnTo>
                  <a:pt x="35" y="31"/>
                </a:lnTo>
                <a:lnTo>
                  <a:pt x="35" y="31"/>
                </a:lnTo>
                <a:lnTo>
                  <a:pt x="35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8580233" y="3603625"/>
            <a:ext cx="146050" cy="155575"/>
          </a:xfrm>
          <a:custGeom>
            <a:avLst/>
            <a:gdLst>
              <a:gd name="T0" fmla="*/ 53 w 92"/>
              <a:gd name="T1" fmla="*/ 14 h 98"/>
              <a:gd name="T2" fmla="*/ 53 w 92"/>
              <a:gd name="T3" fmla="*/ 14 h 98"/>
              <a:gd name="T4" fmla="*/ 53 w 92"/>
              <a:gd name="T5" fmla="*/ 9 h 98"/>
              <a:gd name="T6" fmla="*/ 53 w 92"/>
              <a:gd name="T7" fmla="*/ 9 h 98"/>
              <a:gd name="T8" fmla="*/ 53 w 92"/>
              <a:gd name="T9" fmla="*/ 0 h 98"/>
              <a:gd name="T10" fmla="*/ 53 w 92"/>
              <a:gd name="T11" fmla="*/ 0 h 98"/>
              <a:gd name="T12" fmla="*/ 44 w 92"/>
              <a:gd name="T13" fmla="*/ 5 h 98"/>
              <a:gd name="T14" fmla="*/ 44 w 92"/>
              <a:gd name="T15" fmla="*/ 5 h 98"/>
              <a:gd name="T16" fmla="*/ 35 w 92"/>
              <a:gd name="T17" fmla="*/ 5 h 98"/>
              <a:gd name="T18" fmla="*/ 35 w 92"/>
              <a:gd name="T19" fmla="*/ 5 h 98"/>
              <a:gd name="T20" fmla="*/ 39 w 92"/>
              <a:gd name="T21" fmla="*/ 18 h 98"/>
              <a:gd name="T22" fmla="*/ 0 w 92"/>
              <a:gd name="T23" fmla="*/ 18 h 98"/>
              <a:gd name="T24" fmla="*/ 0 w 92"/>
              <a:gd name="T25" fmla="*/ 31 h 98"/>
              <a:gd name="T26" fmla="*/ 39 w 92"/>
              <a:gd name="T27" fmla="*/ 31 h 98"/>
              <a:gd name="T28" fmla="*/ 39 w 92"/>
              <a:gd name="T29" fmla="*/ 40 h 98"/>
              <a:gd name="T30" fmla="*/ 13 w 92"/>
              <a:gd name="T31" fmla="*/ 40 h 98"/>
              <a:gd name="T32" fmla="*/ 13 w 92"/>
              <a:gd name="T33" fmla="*/ 89 h 98"/>
              <a:gd name="T34" fmla="*/ 26 w 92"/>
              <a:gd name="T35" fmla="*/ 89 h 98"/>
              <a:gd name="T36" fmla="*/ 26 w 92"/>
              <a:gd name="T37" fmla="*/ 53 h 98"/>
              <a:gd name="T38" fmla="*/ 39 w 92"/>
              <a:gd name="T39" fmla="*/ 53 h 98"/>
              <a:gd name="T40" fmla="*/ 39 w 92"/>
              <a:gd name="T41" fmla="*/ 98 h 98"/>
              <a:gd name="T42" fmla="*/ 53 w 92"/>
              <a:gd name="T43" fmla="*/ 98 h 98"/>
              <a:gd name="T44" fmla="*/ 53 w 92"/>
              <a:gd name="T45" fmla="*/ 53 h 98"/>
              <a:gd name="T46" fmla="*/ 66 w 92"/>
              <a:gd name="T47" fmla="*/ 53 h 98"/>
              <a:gd name="T48" fmla="*/ 66 w 92"/>
              <a:gd name="T49" fmla="*/ 71 h 98"/>
              <a:gd name="T50" fmla="*/ 66 w 92"/>
              <a:gd name="T51" fmla="*/ 71 h 98"/>
              <a:gd name="T52" fmla="*/ 66 w 92"/>
              <a:gd name="T53" fmla="*/ 76 h 98"/>
              <a:gd name="T54" fmla="*/ 57 w 92"/>
              <a:gd name="T55" fmla="*/ 76 h 98"/>
              <a:gd name="T56" fmla="*/ 57 w 92"/>
              <a:gd name="T57" fmla="*/ 76 h 98"/>
              <a:gd name="T58" fmla="*/ 57 w 92"/>
              <a:gd name="T59" fmla="*/ 89 h 98"/>
              <a:gd name="T60" fmla="*/ 57 w 92"/>
              <a:gd name="T61" fmla="*/ 89 h 98"/>
              <a:gd name="T62" fmla="*/ 75 w 92"/>
              <a:gd name="T63" fmla="*/ 89 h 98"/>
              <a:gd name="T64" fmla="*/ 79 w 92"/>
              <a:gd name="T65" fmla="*/ 84 h 98"/>
              <a:gd name="T66" fmla="*/ 79 w 92"/>
              <a:gd name="T67" fmla="*/ 80 h 98"/>
              <a:gd name="T68" fmla="*/ 79 w 92"/>
              <a:gd name="T69" fmla="*/ 40 h 98"/>
              <a:gd name="T70" fmla="*/ 53 w 92"/>
              <a:gd name="T71" fmla="*/ 40 h 98"/>
              <a:gd name="T72" fmla="*/ 53 w 92"/>
              <a:gd name="T73" fmla="*/ 31 h 98"/>
              <a:gd name="T74" fmla="*/ 92 w 92"/>
              <a:gd name="T75" fmla="*/ 31 h 98"/>
              <a:gd name="T76" fmla="*/ 92 w 92"/>
              <a:gd name="T77" fmla="*/ 18 h 98"/>
              <a:gd name="T78" fmla="*/ 44 w 92"/>
              <a:gd name="T79" fmla="*/ 18 h 98"/>
              <a:gd name="T80" fmla="*/ 44 w 92"/>
              <a:gd name="T81" fmla="*/ 18 h 98"/>
              <a:gd name="T82" fmla="*/ 53 w 92"/>
              <a:gd name="T83" fmla="*/ 14 h 98"/>
              <a:gd name="T84" fmla="*/ 53 w 92"/>
              <a:gd name="T85" fmla="*/ 14 h 98"/>
              <a:gd name="T86" fmla="*/ 53 w 92"/>
              <a:gd name="T87" fmla="*/ 1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8">
                <a:moveTo>
                  <a:pt x="53" y="14"/>
                </a:moveTo>
                <a:lnTo>
                  <a:pt x="53" y="14"/>
                </a:lnTo>
                <a:lnTo>
                  <a:pt x="53" y="9"/>
                </a:lnTo>
                <a:lnTo>
                  <a:pt x="53" y="9"/>
                </a:lnTo>
                <a:lnTo>
                  <a:pt x="53" y="0"/>
                </a:lnTo>
                <a:lnTo>
                  <a:pt x="53" y="0"/>
                </a:lnTo>
                <a:lnTo>
                  <a:pt x="44" y="5"/>
                </a:lnTo>
                <a:lnTo>
                  <a:pt x="44" y="5"/>
                </a:lnTo>
                <a:lnTo>
                  <a:pt x="35" y="5"/>
                </a:lnTo>
                <a:lnTo>
                  <a:pt x="35" y="5"/>
                </a:lnTo>
                <a:lnTo>
                  <a:pt x="39" y="18"/>
                </a:lnTo>
                <a:lnTo>
                  <a:pt x="0" y="18"/>
                </a:lnTo>
                <a:lnTo>
                  <a:pt x="0" y="31"/>
                </a:lnTo>
                <a:lnTo>
                  <a:pt x="39" y="31"/>
                </a:lnTo>
                <a:lnTo>
                  <a:pt x="39" y="40"/>
                </a:lnTo>
                <a:lnTo>
                  <a:pt x="13" y="40"/>
                </a:lnTo>
                <a:lnTo>
                  <a:pt x="13" y="89"/>
                </a:lnTo>
                <a:lnTo>
                  <a:pt x="26" y="89"/>
                </a:lnTo>
                <a:lnTo>
                  <a:pt x="26" y="53"/>
                </a:lnTo>
                <a:lnTo>
                  <a:pt x="39" y="53"/>
                </a:lnTo>
                <a:lnTo>
                  <a:pt x="39" y="98"/>
                </a:lnTo>
                <a:lnTo>
                  <a:pt x="53" y="98"/>
                </a:lnTo>
                <a:lnTo>
                  <a:pt x="53" y="53"/>
                </a:lnTo>
                <a:lnTo>
                  <a:pt x="66" y="53"/>
                </a:lnTo>
                <a:lnTo>
                  <a:pt x="66" y="71"/>
                </a:lnTo>
                <a:lnTo>
                  <a:pt x="66" y="71"/>
                </a:lnTo>
                <a:lnTo>
                  <a:pt x="66" y="76"/>
                </a:lnTo>
                <a:lnTo>
                  <a:pt x="57" y="76"/>
                </a:lnTo>
                <a:lnTo>
                  <a:pt x="57" y="76"/>
                </a:lnTo>
                <a:lnTo>
                  <a:pt x="57" y="89"/>
                </a:lnTo>
                <a:lnTo>
                  <a:pt x="57" y="89"/>
                </a:lnTo>
                <a:lnTo>
                  <a:pt x="75" y="89"/>
                </a:lnTo>
                <a:lnTo>
                  <a:pt x="79" y="84"/>
                </a:lnTo>
                <a:lnTo>
                  <a:pt x="79" y="80"/>
                </a:lnTo>
                <a:lnTo>
                  <a:pt x="79" y="40"/>
                </a:lnTo>
                <a:lnTo>
                  <a:pt x="53" y="40"/>
                </a:lnTo>
                <a:lnTo>
                  <a:pt x="53" y="31"/>
                </a:lnTo>
                <a:lnTo>
                  <a:pt x="92" y="31"/>
                </a:lnTo>
                <a:lnTo>
                  <a:pt x="92" y="18"/>
                </a:lnTo>
                <a:lnTo>
                  <a:pt x="44" y="18"/>
                </a:lnTo>
                <a:lnTo>
                  <a:pt x="44" y="18"/>
                </a:lnTo>
                <a:lnTo>
                  <a:pt x="53" y="14"/>
                </a:lnTo>
                <a:lnTo>
                  <a:pt x="53" y="14"/>
                </a:lnTo>
                <a:lnTo>
                  <a:pt x="53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8410371" y="4573588"/>
            <a:ext cx="155575" cy="141288"/>
          </a:xfrm>
          <a:custGeom>
            <a:avLst/>
            <a:gdLst>
              <a:gd name="T0" fmla="*/ 0 w 98"/>
              <a:gd name="T1" fmla="*/ 0 h 89"/>
              <a:gd name="T2" fmla="*/ 98 w 98"/>
              <a:gd name="T3" fmla="*/ 9 h 89"/>
              <a:gd name="T4" fmla="*/ 98 w 98"/>
              <a:gd name="T5" fmla="*/ 0 h 89"/>
              <a:gd name="T6" fmla="*/ 62 w 98"/>
              <a:gd name="T7" fmla="*/ 44 h 89"/>
              <a:gd name="T8" fmla="*/ 67 w 98"/>
              <a:gd name="T9" fmla="*/ 62 h 89"/>
              <a:gd name="T10" fmla="*/ 76 w 98"/>
              <a:gd name="T11" fmla="*/ 71 h 89"/>
              <a:gd name="T12" fmla="*/ 76 w 98"/>
              <a:gd name="T13" fmla="*/ 75 h 89"/>
              <a:gd name="T14" fmla="*/ 67 w 98"/>
              <a:gd name="T15" fmla="*/ 75 h 89"/>
              <a:gd name="T16" fmla="*/ 71 w 98"/>
              <a:gd name="T17" fmla="*/ 89 h 89"/>
              <a:gd name="T18" fmla="*/ 84 w 98"/>
              <a:gd name="T19" fmla="*/ 84 h 89"/>
              <a:gd name="T20" fmla="*/ 89 w 98"/>
              <a:gd name="T21" fmla="*/ 80 h 89"/>
              <a:gd name="T22" fmla="*/ 49 w 98"/>
              <a:gd name="T23" fmla="*/ 18 h 89"/>
              <a:gd name="T24" fmla="*/ 62 w 98"/>
              <a:gd name="T25" fmla="*/ 89 h 89"/>
              <a:gd name="T26" fmla="*/ 18 w 98"/>
              <a:gd name="T27" fmla="*/ 89 h 89"/>
              <a:gd name="T28" fmla="*/ 18 w 98"/>
              <a:gd name="T29" fmla="*/ 44 h 89"/>
              <a:gd name="T30" fmla="*/ 22 w 98"/>
              <a:gd name="T31" fmla="*/ 58 h 89"/>
              <a:gd name="T32" fmla="*/ 31 w 98"/>
              <a:gd name="T33" fmla="*/ 58 h 89"/>
              <a:gd name="T34" fmla="*/ 31 w 98"/>
              <a:gd name="T35" fmla="*/ 71 h 89"/>
              <a:gd name="T36" fmla="*/ 22 w 98"/>
              <a:gd name="T37" fmla="*/ 75 h 89"/>
              <a:gd name="T38" fmla="*/ 27 w 98"/>
              <a:gd name="T39" fmla="*/ 84 h 89"/>
              <a:gd name="T40" fmla="*/ 27 w 98"/>
              <a:gd name="T41" fmla="*/ 89 h 89"/>
              <a:gd name="T42" fmla="*/ 40 w 98"/>
              <a:gd name="T43" fmla="*/ 84 h 89"/>
              <a:gd name="T44" fmla="*/ 45 w 98"/>
              <a:gd name="T45" fmla="*/ 75 h 89"/>
              <a:gd name="T46" fmla="*/ 5 w 98"/>
              <a:gd name="T47" fmla="*/ 18 h 89"/>
              <a:gd name="T48" fmla="*/ 18 w 98"/>
              <a:gd name="T49" fmla="*/ 89 h 89"/>
              <a:gd name="T50" fmla="*/ 71 w 98"/>
              <a:gd name="T51" fmla="*/ 36 h 89"/>
              <a:gd name="T52" fmla="*/ 62 w 98"/>
              <a:gd name="T53" fmla="*/ 27 h 89"/>
              <a:gd name="T54" fmla="*/ 76 w 98"/>
              <a:gd name="T55" fmla="*/ 49 h 89"/>
              <a:gd name="T56" fmla="*/ 71 w 98"/>
              <a:gd name="T57" fmla="*/ 36 h 89"/>
              <a:gd name="T58" fmla="*/ 71 w 98"/>
              <a:gd name="T59" fmla="*/ 36 h 89"/>
              <a:gd name="T60" fmla="*/ 31 w 98"/>
              <a:gd name="T61" fmla="*/ 49 h 89"/>
              <a:gd name="T62" fmla="*/ 18 w 98"/>
              <a:gd name="T63" fmla="*/ 40 h 89"/>
              <a:gd name="T64" fmla="*/ 31 w 98"/>
              <a:gd name="T65" fmla="*/ 27 h 89"/>
              <a:gd name="T66" fmla="*/ 31 w 98"/>
              <a:gd name="T67" fmla="*/ 49 h 89"/>
              <a:gd name="T68" fmla="*/ 31 w 98"/>
              <a:gd name="T69" fmla="*/ 4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8" h="89">
                <a:moveTo>
                  <a:pt x="98" y="0"/>
                </a:moveTo>
                <a:lnTo>
                  <a:pt x="0" y="0"/>
                </a:lnTo>
                <a:lnTo>
                  <a:pt x="0" y="9"/>
                </a:lnTo>
                <a:lnTo>
                  <a:pt x="98" y="9"/>
                </a:lnTo>
                <a:lnTo>
                  <a:pt x="98" y="0"/>
                </a:lnTo>
                <a:lnTo>
                  <a:pt x="98" y="0"/>
                </a:lnTo>
                <a:close/>
                <a:moveTo>
                  <a:pt x="62" y="89"/>
                </a:moveTo>
                <a:lnTo>
                  <a:pt x="62" y="44"/>
                </a:lnTo>
                <a:lnTo>
                  <a:pt x="62" y="44"/>
                </a:lnTo>
                <a:lnTo>
                  <a:pt x="67" y="62"/>
                </a:lnTo>
                <a:lnTo>
                  <a:pt x="76" y="58"/>
                </a:lnTo>
                <a:lnTo>
                  <a:pt x="76" y="71"/>
                </a:lnTo>
                <a:lnTo>
                  <a:pt x="76" y="71"/>
                </a:lnTo>
                <a:lnTo>
                  <a:pt x="76" y="75"/>
                </a:lnTo>
                <a:lnTo>
                  <a:pt x="71" y="75"/>
                </a:lnTo>
                <a:lnTo>
                  <a:pt x="67" y="75"/>
                </a:lnTo>
                <a:lnTo>
                  <a:pt x="67" y="75"/>
                </a:lnTo>
                <a:lnTo>
                  <a:pt x="71" y="89"/>
                </a:lnTo>
                <a:lnTo>
                  <a:pt x="71" y="89"/>
                </a:lnTo>
                <a:lnTo>
                  <a:pt x="84" y="84"/>
                </a:lnTo>
                <a:lnTo>
                  <a:pt x="89" y="84"/>
                </a:lnTo>
                <a:lnTo>
                  <a:pt x="89" y="80"/>
                </a:lnTo>
                <a:lnTo>
                  <a:pt x="89" y="18"/>
                </a:lnTo>
                <a:lnTo>
                  <a:pt x="49" y="18"/>
                </a:lnTo>
                <a:lnTo>
                  <a:pt x="49" y="89"/>
                </a:lnTo>
                <a:lnTo>
                  <a:pt x="62" y="89"/>
                </a:lnTo>
                <a:lnTo>
                  <a:pt x="62" y="89"/>
                </a:lnTo>
                <a:close/>
                <a:moveTo>
                  <a:pt x="18" y="89"/>
                </a:moveTo>
                <a:lnTo>
                  <a:pt x="18" y="44"/>
                </a:lnTo>
                <a:lnTo>
                  <a:pt x="18" y="44"/>
                </a:lnTo>
                <a:lnTo>
                  <a:pt x="22" y="58"/>
                </a:lnTo>
                <a:lnTo>
                  <a:pt x="22" y="58"/>
                </a:lnTo>
                <a:lnTo>
                  <a:pt x="22" y="62"/>
                </a:lnTo>
                <a:lnTo>
                  <a:pt x="31" y="58"/>
                </a:lnTo>
                <a:lnTo>
                  <a:pt x="31" y="71"/>
                </a:lnTo>
                <a:lnTo>
                  <a:pt x="31" y="71"/>
                </a:lnTo>
                <a:lnTo>
                  <a:pt x="27" y="75"/>
                </a:lnTo>
                <a:lnTo>
                  <a:pt x="22" y="75"/>
                </a:lnTo>
                <a:lnTo>
                  <a:pt x="22" y="75"/>
                </a:lnTo>
                <a:lnTo>
                  <a:pt x="27" y="84"/>
                </a:lnTo>
                <a:lnTo>
                  <a:pt x="27" y="84"/>
                </a:lnTo>
                <a:lnTo>
                  <a:pt x="27" y="89"/>
                </a:lnTo>
                <a:lnTo>
                  <a:pt x="27" y="89"/>
                </a:lnTo>
                <a:lnTo>
                  <a:pt x="40" y="84"/>
                </a:lnTo>
                <a:lnTo>
                  <a:pt x="45" y="84"/>
                </a:lnTo>
                <a:lnTo>
                  <a:pt x="45" y="75"/>
                </a:lnTo>
                <a:lnTo>
                  <a:pt x="45" y="18"/>
                </a:lnTo>
                <a:lnTo>
                  <a:pt x="5" y="18"/>
                </a:lnTo>
                <a:lnTo>
                  <a:pt x="5" y="89"/>
                </a:lnTo>
                <a:lnTo>
                  <a:pt x="18" y="89"/>
                </a:lnTo>
                <a:lnTo>
                  <a:pt x="18" y="89"/>
                </a:lnTo>
                <a:close/>
                <a:moveTo>
                  <a:pt x="71" y="36"/>
                </a:moveTo>
                <a:lnTo>
                  <a:pt x="62" y="40"/>
                </a:lnTo>
                <a:lnTo>
                  <a:pt x="62" y="27"/>
                </a:lnTo>
                <a:lnTo>
                  <a:pt x="76" y="27"/>
                </a:lnTo>
                <a:lnTo>
                  <a:pt x="76" y="49"/>
                </a:lnTo>
                <a:lnTo>
                  <a:pt x="76" y="49"/>
                </a:lnTo>
                <a:lnTo>
                  <a:pt x="71" y="36"/>
                </a:lnTo>
                <a:lnTo>
                  <a:pt x="71" y="36"/>
                </a:lnTo>
                <a:lnTo>
                  <a:pt x="71" y="36"/>
                </a:lnTo>
                <a:close/>
                <a:moveTo>
                  <a:pt x="31" y="49"/>
                </a:moveTo>
                <a:lnTo>
                  <a:pt x="31" y="49"/>
                </a:lnTo>
                <a:lnTo>
                  <a:pt x="27" y="36"/>
                </a:lnTo>
                <a:lnTo>
                  <a:pt x="18" y="40"/>
                </a:lnTo>
                <a:lnTo>
                  <a:pt x="18" y="27"/>
                </a:lnTo>
                <a:lnTo>
                  <a:pt x="31" y="27"/>
                </a:lnTo>
                <a:lnTo>
                  <a:pt x="31" y="49"/>
                </a:lnTo>
                <a:lnTo>
                  <a:pt x="31" y="49"/>
                </a:lnTo>
                <a:lnTo>
                  <a:pt x="31" y="49"/>
                </a:lnTo>
                <a:lnTo>
                  <a:pt x="31" y="49"/>
                </a:lnTo>
                <a:lnTo>
                  <a:pt x="31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8580233" y="4559300"/>
            <a:ext cx="153988" cy="155575"/>
          </a:xfrm>
          <a:custGeom>
            <a:avLst/>
            <a:gdLst>
              <a:gd name="T0" fmla="*/ 31 w 97"/>
              <a:gd name="T1" fmla="*/ 84 h 98"/>
              <a:gd name="T2" fmla="*/ 35 w 97"/>
              <a:gd name="T3" fmla="*/ 98 h 98"/>
              <a:gd name="T4" fmla="*/ 57 w 97"/>
              <a:gd name="T5" fmla="*/ 93 h 98"/>
              <a:gd name="T6" fmla="*/ 57 w 97"/>
              <a:gd name="T7" fmla="*/ 53 h 98"/>
              <a:gd name="T8" fmla="*/ 70 w 97"/>
              <a:gd name="T9" fmla="*/ 71 h 98"/>
              <a:gd name="T10" fmla="*/ 84 w 97"/>
              <a:gd name="T11" fmla="*/ 89 h 98"/>
              <a:gd name="T12" fmla="*/ 88 w 97"/>
              <a:gd name="T13" fmla="*/ 84 h 98"/>
              <a:gd name="T14" fmla="*/ 97 w 97"/>
              <a:gd name="T15" fmla="*/ 76 h 98"/>
              <a:gd name="T16" fmla="*/ 70 w 97"/>
              <a:gd name="T17" fmla="*/ 49 h 98"/>
              <a:gd name="T18" fmla="*/ 79 w 97"/>
              <a:gd name="T19" fmla="*/ 40 h 98"/>
              <a:gd name="T20" fmla="*/ 88 w 97"/>
              <a:gd name="T21" fmla="*/ 31 h 98"/>
              <a:gd name="T22" fmla="*/ 88 w 97"/>
              <a:gd name="T23" fmla="*/ 31 h 98"/>
              <a:gd name="T24" fmla="*/ 92 w 97"/>
              <a:gd name="T25" fmla="*/ 31 h 98"/>
              <a:gd name="T26" fmla="*/ 88 w 97"/>
              <a:gd name="T27" fmla="*/ 27 h 98"/>
              <a:gd name="T28" fmla="*/ 79 w 97"/>
              <a:gd name="T29" fmla="*/ 18 h 98"/>
              <a:gd name="T30" fmla="*/ 75 w 97"/>
              <a:gd name="T31" fmla="*/ 22 h 98"/>
              <a:gd name="T32" fmla="*/ 61 w 97"/>
              <a:gd name="T33" fmla="*/ 36 h 98"/>
              <a:gd name="T34" fmla="*/ 57 w 97"/>
              <a:gd name="T35" fmla="*/ 9 h 98"/>
              <a:gd name="T36" fmla="*/ 57 w 97"/>
              <a:gd name="T37" fmla="*/ 5 h 98"/>
              <a:gd name="T38" fmla="*/ 57 w 97"/>
              <a:gd name="T39" fmla="*/ 5 h 98"/>
              <a:gd name="T40" fmla="*/ 48 w 97"/>
              <a:gd name="T41" fmla="*/ 0 h 98"/>
              <a:gd name="T42" fmla="*/ 44 w 97"/>
              <a:gd name="T43" fmla="*/ 80 h 98"/>
              <a:gd name="T44" fmla="*/ 39 w 97"/>
              <a:gd name="T45" fmla="*/ 84 h 98"/>
              <a:gd name="T46" fmla="*/ 31 w 97"/>
              <a:gd name="T47" fmla="*/ 84 h 98"/>
              <a:gd name="T48" fmla="*/ 0 w 97"/>
              <a:gd name="T49" fmla="*/ 80 h 98"/>
              <a:gd name="T50" fmla="*/ 13 w 97"/>
              <a:gd name="T51" fmla="*/ 89 h 98"/>
              <a:gd name="T52" fmla="*/ 26 w 97"/>
              <a:gd name="T53" fmla="*/ 76 h 98"/>
              <a:gd name="T54" fmla="*/ 39 w 97"/>
              <a:gd name="T55" fmla="*/ 45 h 98"/>
              <a:gd name="T56" fmla="*/ 4 w 97"/>
              <a:gd name="T57" fmla="*/ 27 h 98"/>
              <a:gd name="T58" fmla="*/ 26 w 97"/>
              <a:gd name="T59" fmla="*/ 40 h 98"/>
              <a:gd name="T60" fmla="*/ 17 w 97"/>
              <a:gd name="T61" fmla="*/ 62 h 98"/>
              <a:gd name="T62" fmla="*/ 0 w 97"/>
              <a:gd name="T63" fmla="*/ 8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7" h="98">
                <a:moveTo>
                  <a:pt x="31" y="84"/>
                </a:moveTo>
                <a:lnTo>
                  <a:pt x="31" y="84"/>
                </a:lnTo>
                <a:lnTo>
                  <a:pt x="35" y="98"/>
                </a:lnTo>
                <a:lnTo>
                  <a:pt x="35" y="98"/>
                </a:lnTo>
                <a:lnTo>
                  <a:pt x="53" y="98"/>
                </a:lnTo>
                <a:lnTo>
                  <a:pt x="57" y="93"/>
                </a:lnTo>
                <a:lnTo>
                  <a:pt x="57" y="89"/>
                </a:lnTo>
                <a:lnTo>
                  <a:pt x="57" y="53"/>
                </a:lnTo>
                <a:lnTo>
                  <a:pt x="57" y="53"/>
                </a:lnTo>
                <a:lnTo>
                  <a:pt x="70" y="71"/>
                </a:lnTo>
                <a:lnTo>
                  <a:pt x="84" y="89"/>
                </a:lnTo>
                <a:lnTo>
                  <a:pt x="84" y="89"/>
                </a:lnTo>
                <a:lnTo>
                  <a:pt x="88" y="84"/>
                </a:lnTo>
                <a:lnTo>
                  <a:pt x="88" y="84"/>
                </a:lnTo>
                <a:lnTo>
                  <a:pt x="97" y="76"/>
                </a:lnTo>
                <a:lnTo>
                  <a:pt x="97" y="76"/>
                </a:lnTo>
                <a:lnTo>
                  <a:pt x="79" y="62"/>
                </a:lnTo>
                <a:lnTo>
                  <a:pt x="70" y="49"/>
                </a:lnTo>
                <a:lnTo>
                  <a:pt x="70" y="49"/>
                </a:lnTo>
                <a:lnTo>
                  <a:pt x="79" y="40"/>
                </a:lnTo>
                <a:lnTo>
                  <a:pt x="79" y="40"/>
                </a:lnTo>
                <a:lnTo>
                  <a:pt x="88" y="31"/>
                </a:lnTo>
                <a:lnTo>
                  <a:pt x="88" y="31"/>
                </a:lnTo>
                <a:lnTo>
                  <a:pt x="88" y="31"/>
                </a:lnTo>
                <a:lnTo>
                  <a:pt x="88" y="31"/>
                </a:lnTo>
                <a:lnTo>
                  <a:pt x="92" y="31"/>
                </a:lnTo>
                <a:lnTo>
                  <a:pt x="88" y="27"/>
                </a:lnTo>
                <a:lnTo>
                  <a:pt x="88" y="27"/>
                </a:lnTo>
                <a:lnTo>
                  <a:pt x="79" y="18"/>
                </a:lnTo>
                <a:lnTo>
                  <a:pt x="79" y="18"/>
                </a:lnTo>
                <a:lnTo>
                  <a:pt x="75" y="22"/>
                </a:lnTo>
                <a:lnTo>
                  <a:pt x="75" y="22"/>
                </a:lnTo>
                <a:lnTo>
                  <a:pt x="61" y="36"/>
                </a:lnTo>
                <a:lnTo>
                  <a:pt x="61" y="36"/>
                </a:lnTo>
                <a:lnTo>
                  <a:pt x="57" y="14"/>
                </a:lnTo>
                <a:lnTo>
                  <a:pt x="57" y="9"/>
                </a:lnTo>
                <a:lnTo>
                  <a:pt x="57" y="9"/>
                </a:lnTo>
                <a:lnTo>
                  <a:pt x="57" y="5"/>
                </a:lnTo>
                <a:lnTo>
                  <a:pt x="57" y="5"/>
                </a:lnTo>
                <a:lnTo>
                  <a:pt x="57" y="5"/>
                </a:lnTo>
                <a:lnTo>
                  <a:pt x="57" y="5"/>
                </a:lnTo>
                <a:lnTo>
                  <a:pt x="48" y="0"/>
                </a:lnTo>
                <a:lnTo>
                  <a:pt x="44" y="0"/>
                </a:lnTo>
                <a:lnTo>
                  <a:pt x="44" y="80"/>
                </a:lnTo>
                <a:lnTo>
                  <a:pt x="44" y="80"/>
                </a:lnTo>
                <a:lnTo>
                  <a:pt x="39" y="84"/>
                </a:lnTo>
                <a:lnTo>
                  <a:pt x="31" y="84"/>
                </a:lnTo>
                <a:lnTo>
                  <a:pt x="31" y="84"/>
                </a:lnTo>
                <a:lnTo>
                  <a:pt x="31" y="84"/>
                </a:lnTo>
                <a:close/>
                <a:moveTo>
                  <a:pt x="0" y="80"/>
                </a:moveTo>
                <a:lnTo>
                  <a:pt x="0" y="80"/>
                </a:lnTo>
                <a:lnTo>
                  <a:pt x="13" y="89"/>
                </a:lnTo>
                <a:lnTo>
                  <a:pt x="13" y="89"/>
                </a:lnTo>
                <a:lnTo>
                  <a:pt x="26" y="76"/>
                </a:lnTo>
                <a:lnTo>
                  <a:pt x="35" y="58"/>
                </a:lnTo>
                <a:lnTo>
                  <a:pt x="39" y="45"/>
                </a:lnTo>
                <a:lnTo>
                  <a:pt x="39" y="27"/>
                </a:lnTo>
                <a:lnTo>
                  <a:pt x="4" y="27"/>
                </a:lnTo>
                <a:lnTo>
                  <a:pt x="4" y="40"/>
                </a:lnTo>
                <a:lnTo>
                  <a:pt x="26" y="40"/>
                </a:lnTo>
                <a:lnTo>
                  <a:pt x="26" y="40"/>
                </a:lnTo>
                <a:lnTo>
                  <a:pt x="17" y="62"/>
                </a:lnTo>
                <a:lnTo>
                  <a:pt x="0" y="80"/>
                </a:lnTo>
                <a:lnTo>
                  <a:pt x="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8748508" y="4559300"/>
            <a:ext cx="153988" cy="155575"/>
          </a:xfrm>
          <a:custGeom>
            <a:avLst/>
            <a:gdLst>
              <a:gd name="T0" fmla="*/ 57 w 97"/>
              <a:gd name="T1" fmla="*/ 14 h 98"/>
              <a:gd name="T2" fmla="*/ 57 w 97"/>
              <a:gd name="T3" fmla="*/ 14 h 98"/>
              <a:gd name="T4" fmla="*/ 57 w 97"/>
              <a:gd name="T5" fmla="*/ 9 h 98"/>
              <a:gd name="T6" fmla="*/ 57 w 97"/>
              <a:gd name="T7" fmla="*/ 9 h 98"/>
              <a:gd name="T8" fmla="*/ 53 w 97"/>
              <a:gd name="T9" fmla="*/ 0 h 98"/>
              <a:gd name="T10" fmla="*/ 53 w 97"/>
              <a:gd name="T11" fmla="*/ 0 h 98"/>
              <a:gd name="T12" fmla="*/ 48 w 97"/>
              <a:gd name="T13" fmla="*/ 5 h 98"/>
              <a:gd name="T14" fmla="*/ 48 w 97"/>
              <a:gd name="T15" fmla="*/ 5 h 98"/>
              <a:gd name="T16" fmla="*/ 35 w 97"/>
              <a:gd name="T17" fmla="*/ 5 h 98"/>
              <a:gd name="T18" fmla="*/ 35 w 97"/>
              <a:gd name="T19" fmla="*/ 5 h 98"/>
              <a:gd name="T20" fmla="*/ 44 w 97"/>
              <a:gd name="T21" fmla="*/ 18 h 98"/>
              <a:gd name="T22" fmla="*/ 0 w 97"/>
              <a:gd name="T23" fmla="*/ 18 h 98"/>
              <a:gd name="T24" fmla="*/ 0 w 97"/>
              <a:gd name="T25" fmla="*/ 31 h 98"/>
              <a:gd name="T26" fmla="*/ 40 w 97"/>
              <a:gd name="T27" fmla="*/ 31 h 98"/>
              <a:gd name="T28" fmla="*/ 40 w 97"/>
              <a:gd name="T29" fmla="*/ 40 h 98"/>
              <a:gd name="T30" fmla="*/ 13 w 97"/>
              <a:gd name="T31" fmla="*/ 40 h 98"/>
              <a:gd name="T32" fmla="*/ 13 w 97"/>
              <a:gd name="T33" fmla="*/ 89 h 98"/>
              <a:gd name="T34" fmla="*/ 26 w 97"/>
              <a:gd name="T35" fmla="*/ 89 h 98"/>
              <a:gd name="T36" fmla="*/ 26 w 97"/>
              <a:gd name="T37" fmla="*/ 53 h 98"/>
              <a:gd name="T38" fmla="*/ 40 w 97"/>
              <a:gd name="T39" fmla="*/ 53 h 98"/>
              <a:gd name="T40" fmla="*/ 40 w 97"/>
              <a:gd name="T41" fmla="*/ 98 h 98"/>
              <a:gd name="T42" fmla="*/ 57 w 97"/>
              <a:gd name="T43" fmla="*/ 98 h 98"/>
              <a:gd name="T44" fmla="*/ 57 w 97"/>
              <a:gd name="T45" fmla="*/ 53 h 98"/>
              <a:gd name="T46" fmla="*/ 71 w 97"/>
              <a:gd name="T47" fmla="*/ 53 h 98"/>
              <a:gd name="T48" fmla="*/ 71 w 97"/>
              <a:gd name="T49" fmla="*/ 71 h 98"/>
              <a:gd name="T50" fmla="*/ 71 w 97"/>
              <a:gd name="T51" fmla="*/ 71 h 98"/>
              <a:gd name="T52" fmla="*/ 66 w 97"/>
              <a:gd name="T53" fmla="*/ 76 h 98"/>
              <a:gd name="T54" fmla="*/ 57 w 97"/>
              <a:gd name="T55" fmla="*/ 76 h 98"/>
              <a:gd name="T56" fmla="*/ 57 w 97"/>
              <a:gd name="T57" fmla="*/ 76 h 98"/>
              <a:gd name="T58" fmla="*/ 62 w 97"/>
              <a:gd name="T59" fmla="*/ 89 h 98"/>
              <a:gd name="T60" fmla="*/ 62 w 97"/>
              <a:gd name="T61" fmla="*/ 89 h 98"/>
              <a:gd name="T62" fmla="*/ 79 w 97"/>
              <a:gd name="T63" fmla="*/ 89 h 98"/>
              <a:gd name="T64" fmla="*/ 84 w 97"/>
              <a:gd name="T65" fmla="*/ 84 h 98"/>
              <a:gd name="T66" fmla="*/ 84 w 97"/>
              <a:gd name="T67" fmla="*/ 80 h 98"/>
              <a:gd name="T68" fmla="*/ 84 w 97"/>
              <a:gd name="T69" fmla="*/ 40 h 98"/>
              <a:gd name="T70" fmla="*/ 57 w 97"/>
              <a:gd name="T71" fmla="*/ 40 h 98"/>
              <a:gd name="T72" fmla="*/ 57 w 97"/>
              <a:gd name="T73" fmla="*/ 31 h 98"/>
              <a:gd name="T74" fmla="*/ 97 w 97"/>
              <a:gd name="T75" fmla="*/ 31 h 98"/>
              <a:gd name="T76" fmla="*/ 97 w 97"/>
              <a:gd name="T77" fmla="*/ 18 h 98"/>
              <a:gd name="T78" fmla="*/ 48 w 97"/>
              <a:gd name="T79" fmla="*/ 18 h 98"/>
              <a:gd name="T80" fmla="*/ 48 w 97"/>
              <a:gd name="T81" fmla="*/ 18 h 98"/>
              <a:gd name="T82" fmla="*/ 57 w 97"/>
              <a:gd name="T83" fmla="*/ 14 h 98"/>
              <a:gd name="T84" fmla="*/ 57 w 97"/>
              <a:gd name="T85" fmla="*/ 14 h 98"/>
              <a:gd name="T86" fmla="*/ 57 w 97"/>
              <a:gd name="T87" fmla="*/ 1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7" h="98">
                <a:moveTo>
                  <a:pt x="57" y="14"/>
                </a:moveTo>
                <a:lnTo>
                  <a:pt x="57" y="14"/>
                </a:lnTo>
                <a:lnTo>
                  <a:pt x="57" y="9"/>
                </a:lnTo>
                <a:lnTo>
                  <a:pt x="57" y="9"/>
                </a:lnTo>
                <a:lnTo>
                  <a:pt x="53" y="0"/>
                </a:lnTo>
                <a:lnTo>
                  <a:pt x="53" y="0"/>
                </a:lnTo>
                <a:lnTo>
                  <a:pt x="48" y="5"/>
                </a:lnTo>
                <a:lnTo>
                  <a:pt x="48" y="5"/>
                </a:lnTo>
                <a:lnTo>
                  <a:pt x="35" y="5"/>
                </a:lnTo>
                <a:lnTo>
                  <a:pt x="35" y="5"/>
                </a:lnTo>
                <a:lnTo>
                  <a:pt x="44" y="18"/>
                </a:lnTo>
                <a:lnTo>
                  <a:pt x="0" y="18"/>
                </a:lnTo>
                <a:lnTo>
                  <a:pt x="0" y="31"/>
                </a:lnTo>
                <a:lnTo>
                  <a:pt x="40" y="31"/>
                </a:lnTo>
                <a:lnTo>
                  <a:pt x="40" y="40"/>
                </a:lnTo>
                <a:lnTo>
                  <a:pt x="13" y="40"/>
                </a:lnTo>
                <a:lnTo>
                  <a:pt x="13" y="89"/>
                </a:lnTo>
                <a:lnTo>
                  <a:pt x="26" y="89"/>
                </a:lnTo>
                <a:lnTo>
                  <a:pt x="26" y="53"/>
                </a:lnTo>
                <a:lnTo>
                  <a:pt x="40" y="53"/>
                </a:lnTo>
                <a:lnTo>
                  <a:pt x="40" y="98"/>
                </a:lnTo>
                <a:lnTo>
                  <a:pt x="57" y="98"/>
                </a:lnTo>
                <a:lnTo>
                  <a:pt x="57" y="53"/>
                </a:lnTo>
                <a:lnTo>
                  <a:pt x="71" y="53"/>
                </a:lnTo>
                <a:lnTo>
                  <a:pt x="71" y="71"/>
                </a:lnTo>
                <a:lnTo>
                  <a:pt x="71" y="71"/>
                </a:lnTo>
                <a:lnTo>
                  <a:pt x="66" y="76"/>
                </a:lnTo>
                <a:lnTo>
                  <a:pt x="57" y="76"/>
                </a:lnTo>
                <a:lnTo>
                  <a:pt x="57" y="76"/>
                </a:lnTo>
                <a:lnTo>
                  <a:pt x="62" y="89"/>
                </a:lnTo>
                <a:lnTo>
                  <a:pt x="62" y="89"/>
                </a:lnTo>
                <a:lnTo>
                  <a:pt x="79" y="89"/>
                </a:lnTo>
                <a:lnTo>
                  <a:pt x="84" y="84"/>
                </a:lnTo>
                <a:lnTo>
                  <a:pt x="84" y="80"/>
                </a:lnTo>
                <a:lnTo>
                  <a:pt x="84" y="40"/>
                </a:lnTo>
                <a:lnTo>
                  <a:pt x="57" y="40"/>
                </a:lnTo>
                <a:lnTo>
                  <a:pt x="57" y="31"/>
                </a:lnTo>
                <a:lnTo>
                  <a:pt x="97" y="31"/>
                </a:lnTo>
                <a:lnTo>
                  <a:pt x="97" y="18"/>
                </a:lnTo>
                <a:lnTo>
                  <a:pt x="48" y="18"/>
                </a:lnTo>
                <a:lnTo>
                  <a:pt x="48" y="18"/>
                </a:lnTo>
                <a:lnTo>
                  <a:pt x="57" y="14"/>
                </a:lnTo>
                <a:lnTo>
                  <a:pt x="57" y="14"/>
                </a:lnTo>
                <a:lnTo>
                  <a:pt x="57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9704183" y="5241925"/>
            <a:ext cx="153988" cy="147638"/>
          </a:xfrm>
          <a:custGeom>
            <a:avLst/>
            <a:gdLst>
              <a:gd name="T0" fmla="*/ 17 w 97"/>
              <a:gd name="T1" fmla="*/ 22 h 93"/>
              <a:gd name="T2" fmla="*/ 17 w 97"/>
              <a:gd name="T3" fmla="*/ 0 h 93"/>
              <a:gd name="T4" fmla="*/ 9 w 97"/>
              <a:gd name="T5" fmla="*/ 4 h 93"/>
              <a:gd name="T6" fmla="*/ 17 w 97"/>
              <a:gd name="T7" fmla="*/ 22 h 93"/>
              <a:gd name="T8" fmla="*/ 84 w 97"/>
              <a:gd name="T9" fmla="*/ 4 h 93"/>
              <a:gd name="T10" fmla="*/ 31 w 97"/>
              <a:gd name="T11" fmla="*/ 44 h 93"/>
              <a:gd name="T12" fmla="*/ 84 w 97"/>
              <a:gd name="T13" fmla="*/ 4 h 93"/>
              <a:gd name="T14" fmla="*/ 44 w 97"/>
              <a:gd name="T15" fmla="*/ 13 h 93"/>
              <a:gd name="T16" fmla="*/ 71 w 97"/>
              <a:gd name="T17" fmla="*/ 17 h 93"/>
              <a:gd name="T18" fmla="*/ 44 w 97"/>
              <a:gd name="T19" fmla="*/ 13 h 93"/>
              <a:gd name="T20" fmla="*/ 9 w 97"/>
              <a:gd name="T21" fmla="*/ 22 h 93"/>
              <a:gd name="T22" fmla="*/ 0 w 97"/>
              <a:gd name="T23" fmla="*/ 31 h 93"/>
              <a:gd name="T24" fmla="*/ 13 w 97"/>
              <a:gd name="T25" fmla="*/ 44 h 93"/>
              <a:gd name="T26" fmla="*/ 22 w 97"/>
              <a:gd name="T27" fmla="*/ 35 h 93"/>
              <a:gd name="T28" fmla="*/ 9 w 97"/>
              <a:gd name="T29" fmla="*/ 22 h 93"/>
              <a:gd name="T30" fmla="*/ 71 w 97"/>
              <a:gd name="T31" fmla="*/ 26 h 93"/>
              <a:gd name="T32" fmla="*/ 44 w 97"/>
              <a:gd name="T33" fmla="*/ 35 h 93"/>
              <a:gd name="T34" fmla="*/ 71 w 97"/>
              <a:gd name="T35" fmla="*/ 26 h 93"/>
              <a:gd name="T36" fmla="*/ 26 w 97"/>
              <a:gd name="T37" fmla="*/ 53 h 93"/>
              <a:gd name="T38" fmla="*/ 13 w 97"/>
              <a:gd name="T39" fmla="*/ 48 h 93"/>
              <a:gd name="T40" fmla="*/ 0 w 97"/>
              <a:gd name="T41" fmla="*/ 84 h 93"/>
              <a:gd name="T42" fmla="*/ 13 w 97"/>
              <a:gd name="T43" fmla="*/ 93 h 93"/>
              <a:gd name="T44" fmla="*/ 26 w 97"/>
              <a:gd name="T45" fmla="*/ 53 h 93"/>
              <a:gd name="T46" fmla="*/ 26 w 97"/>
              <a:gd name="T47" fmla="*/ 53 h 93"/>
              <a:gd name="T48" fmla="*/ 97 w 97"/>
              <a:gd name="T49" fmla="*/ 79 h 93"/>
              <a:gd name="T50" fmla="*/ 88 w 97"/>
              <a:gd name="T51" fmla="*/ 48 h 93"/>
              <a:gd name="T52" fmla="*/ 26 w 97"/>
              <a:gd name="T53" fmla="*/ 79 h 93"/>
              <a:gd name="T54" fmla="*/ 22 w 97"/>
              <a:gd name="T55" fmla="*/ 88 h 93"/>
              <a:gd name="T56" fmla="*/ 97 w 97"/>
              <a:gd name="T57" fmla="*/ 88 h 93"/>
              <a:gd name="T58" fmla="*/ 40 w 97"/>
              <a:gd name="T59" fmla="*/ 57 h 93"/>
              <a:gd name="T60" fmla="*/ 44 w 97"/>
              <a:gd name="T61" fmla="*/ 79 h 93"/>
              <a:gd name="T62" fmla="*/ 40 w 97"/>
              <a:gd name="T63" fmla="*/ 79 h 93"/>
              <a:gd name="T64" fmla="*/ 57 w 97"/>
              <a:gd name="T65" fmla="*/ 79 h 93"/>
              <a:gd name="T66" fmla="*/ 62 w 97"/>
              <a:gd name="T67" fmla="*/ 57 h 93"/>
              <a:gd name="T68" fmla="*/ 62 w 97"/>
              <a:gd name="T69" fmla="*/ 79 h 93"/>
              <a:gd name="T70" fmla="*/ 75 w 97"/>
              <a:gd name="T71" fmla="*/ 79 h 93"/>
              <a:gd name="T72" fmla="*/ 71 w 97"/>
              <a:gd name="T73" fmla="*/ 57 h 93"/>
              <a:gd name="T74" fmla="*/ 75 w 97"/>
              <a:gd name="T75" fmla="*/ 5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7" h="93">
                <a:moveTo>
                  <a:pt x="17" y="22"/>
                </a:moveTo>
                <a:lnTo>
                  <a:pt x="17" y="22"/>
                </a:lnTo>
                <a:lnTo>
                  <a:pt x="31" y="13"/>
                </a:lnTo>
                <a:lnTo>
                  <a:pt x="17" y="0"/>
                </a:lnTo>
                <a:lnTo>
                  <a:pt x="9" y="4"/>
                </a:lnTo>
                <a:lnTo>
                  <a:pt x="9" y="4"/>
                </a:lnTo>
                <a:lnTo>
                  <a:pt x="17" y="22"/>
                </a:lnTo>
                <a:lnTo>
                  <a:pt x="17" y="22"/>
                </a:lnTo>
                <a:lnTo>
                  <a:pt x="17" y="22"/>
                </a:lnTo>
                <a:close/>
                <a:moveTo>
                  <a:pt x="84" y="4"/>
                </a:moveTo>
                <a:lnTo>
                  <a:pt x="31" y="4"/>
                </a:lnTo>
                <a:lnTo>
                  <a:pt x="31" y="44"/>
                </a:lnTo>
                <a:lnTo>
                  <a:pt x="84" y="44"/>
                </a:lnTo>
                <a:lnTo>
                  <a:pt x="84" y="4"/>
                </a:lnTo>
                <a:lnTo>
                  <a:pt x="84" y="4"/>
                </a:lnTo>
                <a:close/>
                <a:moveTo>
                  <a:pt x="44" y="13"/>
                </a:moveTo>
                <a:lnTo>
                  <a:pt x="71" y="13"/>
                </a:lnTo>
                <a:lnTo>
                  <a:pt x="71" y="17"/>
                </a:lnTo>
                <a:lnTo>
                  <a:pt x="44" y="17"/>
                </a:lnTo>
                <a:lnTo>
                  <a:pt x="44" y="13"/>
                </a:lnTo>
                <a:lnTo>
                  <a:pt x="44" y="13"/>
                </a:lnTo>
                <a:close/>
                <a:moveTo>
                  <a:pt x="9" y="22"/>
                </a:moveTo>
                <a:lnTo>
                  <a:pt x="9" y="22"/>
                </a:lnTo>
                <a:lnTo>
                  <a:pt x="0" y="31"/>
                </a:lnTo>
                <a:lnTo>
                  <a:pt x="0" y="31"/>
                </a:lnTo>
                <a:lnTo>
                  <a:pt x="13" y="44"/>
                </a:lnTo>
                <a:lnTo>
                  <a:pt x="22" y="35"/>
                </a:lnTo>
                <a:lnTo>
                  <a:pt x="22" y="35"/>
                </a:lnTo>
                <a:lnTo>
                  <a:pt x="9" y="22"/>
                </a:lnTo>
                <a:lnTo>
                  <a:pt x="9" y="22"/>
                </a:lnTo>
                <a:lnTo>
                  <a:pt x="9" y="22"/>
                </a:lnTo>
                <a:close/>
                <a:moveTo>
                  <a:pt x="71" y="26"/>
                </a:moveTo>
                <a:lnTo>
                  <a:pt x="71" y="35"/>
                </a:lnTo>
                <a:lnTo>
                  <a:pt x="44" y="35"/>
                </a:lnTo>
                <a:lnTo>
                  <a:pt x="44" y="26"/>
                </a:lnTo>
                <a:lnTo>
                  <a:pt x="71" y="26"/>
                </a:lnTo>
                <a:lnTo>
                  <a:pt x="71" y="26"/>
                </a:lnTo>
                <a:close/>
                <a:moveTo>
                  <a:pt x="26" y="53"/>
                </a:moveTo>
                <a:lnTo>
                  <a:pt x="26" y="53"/>
                </a:lnTo>
                <a:lnTo>
                  <a:pt x="13" y="48"/>
                </a:lnTo>
                <a:lnTo>
                  <a:pt x="13" y="48"/>
                </a:lnTo>
                <a:lnTo>
                  <a:pt x="0" y="84"/>
                </a:lnTo>
                <a:lnTo>
                  <a:pt x="0" y="84"/>
                </a:lnTo>
                <a:lnTo>
                  <a:pt x="13" y="93"/>
                </a:lnTo>
                <a:lnTo>
                  <a:pt x="13" y="93"/>
                </a:lnTo>
                <a:lnTo>
                  <a:pt x="26" y="53"/>
                </a:lnTo>
                <a:lnTo>
                  <a:pt x="26" y="53"/>
                </a:lnTo>
                <a:lnTo>
                  <a:pt x="26" y="53"/>
                </a:lnTo>
                <a:close/>
                <a:moveTo>
                  <a:pt x="97" y="88"/>
                </a:moveTo>
                <a:lnTo>
                  <a:pt x="97" y="79"/>
                </a:lnTo>
                <a:lnTo>
                  <a:pt x="88" y="79"/>
                </a:lnTo>
                <a:lnTo>
                  <a:pt x="88" y="48"/>
                </a:lnTo>
                <a:lnTo>
                  <a:pt x="26" y="48"/>
                </a:lnTo>
                <a:lnTo>
                  <a:pt x="26" y="79"/>
                </a:lnTo>
                <a:lnTo>
                  <a:pt x="22" y="79"/>
                </a:lnTo>
                <a:lnTo>
                  <a:pt x="22" y="88"/>
                </a:lnTo>
                <a:lnTo>
                  <a:pt x="97" y="88"/>
                </a:lnTo>
                <a:lnTo>
                  <a:pt x="97" y="88"/>
                </a:lnTo>
                <a:close/>
                <a:moveTo>
                  <a:pt x="40" y="79"/>
                </a:moveTo>
                <a:lnTo>
                  <a:pt x="40" y="57"/>
                </a:lnTo>
                <a:lnTo>
                  <a:pt x="44" y="57"/>
                </a:lnTo>
                <a:lnTo>
                  <a:pt x="44" y="79"/>
                </a:lnTo>
                <a:lnTo>
                  <a:pt x="40" y="79"/>
                </a:lnTo>
                <a:lnTo>
                  <a:pt x="40" y="79"/>
                </a:lnTo>
                <a:close/>
                <a:moveTo>
                  <a:pt x="62" y="79"/>
                </a:moveTo>
                <a:lnTo>
                  <a:pt x="57" y="79"/>
                </a:lnTo>
                <a:lnTo>
                  <a:pt x="57" y="57"/>
                </a:lnTo>
                <a:lnTo>
                  <a:pt x="62" y="57"/>
                </a:lnTo>
                <a:lnTo>
                  <a:pt x="62" y="79"/>
                </a:lnTo>
                <a:lnTo>
                  <a:pt x="62" y="79"/>
                </a:lnTo>
                <a:close/>
                <a:moveTo>
                  <a:pt x="75" y="57"/>
                </a:moveTo>
                <a:lnTo>
                  <a:pt x="75" y="79"/>
                </a:lnTo>
                <a:lnTo>
                  <a:pt x="71" y="79"/>
                </a:lnTo>
                <a:lnTo>
                  <a:pt x="71" y="57"/>
                </a:lnTo>
                <a:lnTo>
                  <a:pt x="75" y="57"/>
                </a:lnTo>
                <a:lnTo>
                  <a:pt x="75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9872458" y="5241925"/>
            <a:ext cx="139700" cy="147638"/>
          </a:xfrm>
          <a:custGeom>
            <a:avLst/>
            <a:gdLst>
              <a:gd name="T0" fmla="*/ 71 w 88"/>
              <a:gd name="T1" fmla="*/ 22 h 93"/>
              <a:gd name="T2" fmla="*/ 57 w 88"/>
              <a:gd name="T3" fmla="*/ 13 h 93"/>
              <a:gd name="T4" fmla="*/ 62 w 88"/>
              <a:gd name="T5" fmla="*/ 4 h 93"/>
              <a:gd name="T6" fmla="*/ 62 w 88"/>
              <a:gd name="T7" fmla="*/ 4 h 93"/>
              <a:gd name="T8" fmla="*/ 57 w 88"/>
              <a:gd name="T9" fmla="*/ 4 h 93"/>
              <a:gd name="T10" fmla="*/ 49 w 88"/>
              <a:gd name="T11" fmla="*/ 4 h 93"/>
              <a:gd name="T12" fmla="*/ 49 w 88"/>
              <a:gd name="T13" fmla="*/ 44 h 93"/>
              <a:gd name="T14" fmla="*/ 44 w 88"/>
              <a:gd name="T15" fmla="*/ 22 h 93"/>
              <a:gd name="T16" fmla="*/ 31 w 88"/>
              <a:gd name="T17" fmla="*/ 9 h 93"/>
              <a:gd name="T18" fmla="*/ 35 w 88"/>
              <a:gd name="T19" fmla="*/ 0 h 93"/>
              <a:gd name="T20" fmla="*/ 35 w 88"/>
              <a:gd name="T21" fmla="*/ 0 h 93"/>
              <a:gd name="T22" fmla="*/ 31 w 88"/>
              <a:gd name="T23" fmla="*/ 0 h 93"/>
              <a:gd name="T24" fmla="*/ 22 w 88"/>
              <a:gd name="T25" fmla="*/ 0 h 93"/>
              <a:gd name="T26" fmla="*/ 22 w 88"/>
              <a:gd name="T27" fmla="*/ 53 h 93"/>
              <a:gd name="T28" fmla="*/ 13 w 88"/>
              <a:gd name="T29" fmla="*/ 71 h 93"/>
              <a:gd name="T30" fmla="*/ 0 w 88"/>
              <a:gd name="T31" fmla="*/ 84 h 93"/>
              <a:gd name="T32" fmla="*/ 13 w 88"/>
              <a:gd name="T33" fmla="*/ 93 h 93"/>
              <a:gd name="T34" fmla="*/ 22 w 88"/>
              <a:gd name="T35" fmla="*/ 79 h 93"/>
              <a:gd name="T36" fmla="*/ 31 w 88"/>
              <a:gd name="T37" fmla="*/ 71 h 93"/>
              <a:gd name="T38" fmla="*/ 31 w 88"/>
              <a:gd name="T39" fmla="*/ 31 h 93"/>
              <a:gd name="T40" fmla="*/ 35 w 88"/>
              <a:gd name="T41" fmla="*/ 57 h 93"/>
              <a:gd name="T42" fmla="*/ 44 w 88"/>
              <a:gd name="T43" fmla="*/ 53 h 93"/>
              <a:gd name="T44" fmla="*/ 49 w 88"/>
              <a:gd name="T45" fmla="*/ 53 h 93"/>
              <a:gd name="T46" fmla="*/ 57 w 88"/>
              <a:gd name="T47" fmla="*/ 88 h 93"/>
              <a:gd name="T48" fmla="*/ 57 w 88"/>
              <a:gd name="T49" fmla="*/ 26 h 93"/>
              <a:gd name="T50" fmla="*/ 66 w 88"/>
              <a:gd name="T51" fmla="*/ 57 h 93"/>
              <a:gd name="T52" fmla="*/ 75 w 88"/>
              <a:gd name="T53" fmla="*/ 93 h 93"/>
              <a:gd name="T54" fmla="*/ 88 w 88"/>
              <a:gd name="T55" fmla="*/ 4 h 93"/>
              <a:gd name="T56" fmla="*/ 88 w 88"/>
              <a:gd name="T57" fmla="*/ 0 h 93"/>
              <a:gd name="T58" fmla="*/ 88 w 88"/>
              <a:gd name="T59" fmla="*/ 0 h 93"/>
              <a:gd name="T60" fmla="*/ 88 w 88"/>
              <a:gd name="T61" fmla="*/ 0 h 93"/>
              <a:gd name="T62" fmla="*/ 75 w 88"/>
              <a:gd name="T63" fmla="*/ 0 h 93"/>
              <a:gd name="T64" fmla="*/ 75 w 88"/>
              <a:gd name="T65" fmla="*/ 44 h 93"/>
              <a:gd name="T66" fmla="*/ 71 w 88"/>
              <a:gd name="T67" fmla="*/ 22 h 93"/>
              <a:gd name="T68" fmla="*/ 13 w 88"/>
              <a:gd name="T69" fmla="*/ 44 h 93"/>
              <a:gd name="T70" fmla="*/ 18 w 88"/>
              <a:gd name="T71" fmla="*/ 26 h 93"/>
              <a:gd name="T72" fmla="*/ 9 w 88"/>
              <a:gd name="T73" fmla="*/ 22 h 93"/>
              <a:gd name="T74" fmla="*/ 4 w 88"/>
              <a:gd name="T75" fmla="*/ 26 h 93"/>
              <a:gd name="T76" fmla="*/ 0 w 88"/>
              <a:gd name="T77" fmla="*/ 53 h 93"/>
              <a:gd name="T78" fmla="*/ 13 w 88"/>
              <a:gd name="T79" fmla="*/ 57 h 93"/>
              <a:gd name="T80" fmla="*/ 13 w 88"/>
              <a:gd name="T81" fmla="*/ 44 h 93"/>
              <a:gd name="T82" fmla="*/ 13 w 88"/>
              <a:gd name="T83" fmla="*/ 44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8" h="93">
                <a:moveTo>
                  <a:pt x="71" y="22"/>
                </a:moveTo>
                <a:lnTo>
                  <a:pt x="71" y="22"/>
                </a:lnTo>
                <a:lnTo>
                  <a:pt x="57" y="22"/>
                </a:lnTo>
                <a:lnTo>
                  <a:pt x="57" y="13"/>
                </a:lnTo>
                <a:lnTo>
                  <a:pt x="57" y="13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62" y="4"/>
                </a:lnTo>
                <a:lnTo>
                  <a:pt x="57" y="4"/>
                </a:lnTo>
                <a:lnTo>
                  <a:pt x="57" y="4"/>
                </a:lnTo>
                <a:lnTo>
                  <a:pt x="49" y="4"/>
                </a:lnTo>
                <a:lnTo>
                  <a:pt x="49" y="44"/>
                </a:lnTo>
                <a:lnTo>
                  <a:pt x="49" y="44"/>
                </a:lnTo>
                <a:lnTo>
                  <a:pt x="44" y="22"/>
                </a:lnTo>
                <a:lnTo>
                  <a:pt x="44" y="22"/>
                </a:lnTo>
                <a:lnTo>
                  <a:pt x="31" y="22"/>
                </a:lnTo>
                <a:lnTo>
                  <a:pt x="31" y="9"/>
                </a:lnTo>
                <a:lnTo>
                  <a:pt x="31" y="9"/>
                </a:lnTo>
                <a:lnTo>
                  <a:pt x="35" y="0"/>
                </a:lnTo>
                <a:lnTo>
                  <a:pt x="35" y="0"/>
                </a:lnTo>
                <a:lnTo>
                  <a:pt x="35" y="0"/>
                </a:lnTo>
                <a:lnTo>
                  <a:pt x="35" y="0"/>
                </a:lnTo>
                <a:lnTo>
                  <a:pt x="31" y="0"/>
                </a:lnTo>
                <a:lnTo>
                  <a:pt x="31" y="0"/>
                </a:lnTo>
                <a:lnTo>
                  <a:pt x="22" y="0"/>
                </a:lnTo>
                <a:lnTo>
                  <a:pt x="22" y="53"/>
                </a:lnTo>
                <a:lnTo>
                  <a:pt x="22" y="53"/>
                </a:lnTo>
                <a:lnTo>
                  <a:pt x="18" y="62"/>
                </a:lnTo>
                <a:lnTo>
                  <a:pt x="13" y="71"/>
                </a:lnTo>
                <a:lnTo>
                  <a:pt x="13" y="71"/>
                </a:lnTo>
                <a:lnTo>
                  <a:pt x="0" y="84"/>
                </a:lnTo>
                <a:lnTo>
                  <a:pt x="0" y="84"/>
                </a:lnTo>
                <a:lnTo>
                  <a:pt x="13" y="93"/>
                </a:lnTo>
                <a:lnTo>
                  <a:pt x="13" y="93"/>
                </a:lnTo>
                <a:lnTo>
                  <a:pt x="22" y="79"/>
                </a:lnTo>
                <a:lnTo>
                  <a:pt x="31" y="71"/>
                </a:lnTo>
                <a:lnTo>
                  <a:pt x="31" y="71"/>
                </a:lnTo>
                <a:lnTo>
                  <a:pt x="31" y="48"/>
                </a:lnTo>
                <a:lnTo>
                  <a:pt x="31" y="31"/>
                </a:lnTo>
                <a:lnTo>
                  <a:pt x="31" y="31"/>
                </a:lnTo>
                <a:lnTo>
                  <a:pt x="35" y="57"/>
                </a:lnTo>
                <a:lnTo>
                  <a:pt x="35" y="57"/>
                </a:lnTo>
                <a:lnTo>
                  <a:pt x="44" y="53"/>
                </a:lnTo>
                <a:lnTo>
                  <a:pt x="44" y="53"/>
                </a:lnTo>
                <a:lnTo>
                  <a:pt x="49" y="53"/>
                </a:lnTo>
                <a:lnTo>
                  <a:pt x="49" y="88"/>
                </a:lnTo>
                <a:lnTo>
                  <a:pt x="57" y="88"/>
                </a:lnTo>
                <a:lnTo>
                  <a:pt x="57" y="26"/>
                </a:lnTo>
                <a:lnTo>
                  <a:pt x="57" y="26"/>
                </a:lnTo>
                <a:lnTo>
                  <a:pt x="66" y="57"/>
                </a:lnTo>
                <a:lnTo>
                  <a:pt x="66" y="57"/>
                </a:lnTo>
                <a:lnTo>
                  <a:pt x="75" y="53"/>
                </a:lnTo>
                <a:lnTo>
                  <a:pt x="75" y="93"/>
                </a:lnTo>
                <a:lnTo>
                  <a:pt x="88" y="93"/>
                </a:lnTo>
                <a:lnTo>
                  <a:pt x="88" y="4"/>
                </a:lnTo>
                <a:lnTo>
                  <a:pt x="88" y="4"/>
                </a:lnTo>
                <a:lnTo>
                  <a:pt x="88" y="0"/>
                </a:lnTo>
                <a:lnTo>
                  <a:pt x="88" y="0"/>
                </a:lnTo>
                <a:lnTo>
                  <a:pt x="88" y="0"/>
                </a:lnTo>
                <a:lnTo>
                  <a:pt x="88" y="0"/>
                </a:lnTo>
                <a:lnTo>
                  <a:pt x="88" y="0"/>
                </a:lnTo>
                <a:lnTo>
                  <a:pt x="88" y="0"/>
                </a:lnTo>
                <a:lnTo>
                  <a:pt x="75" y="0"/>
                </a:lnTo>
                <a:lnTo>
                  <a:pt x="75" y="44"/>
                </a:lnTo>
                <a:lnTo>
                  <a:pt x="75" y="44"/>
                </a:lnTo>
                <a:lnTo>
                  <a:pt x="71" y="22"/>
                </a:lnTo>
                <a:lnTo>
                  <a:pt x="71" y="22"/>
                </a:lnTo>
                <a:lnTo>
                  <a:pt x="71" y="22"/>
                </a:lnTo>
                <a:close/>
                <a:moveTo>
                  <a:pt x="13" y="44"/>
                </a:moveTo>
                <a:lnTo>
                  <a:pt x="13" y="44"/>
                </a:lnTo>
                <a:lnTo>
                  <a:pt x="18" y="26"/>
                </a:lnTo>
                <a:lnTo>
                  <a:pt x="18" y="26"/>
                </a:lnTo>
                <a:lnTo>
                  <a:pt x="9" y="22"/>
                </a:lnTo>
                <a:lnTo>
                  <a:pt x="9" y="22"/>
                </a:lnTo>
                <a:lnTo>
                  <a:pt x="4" y="26"/>
                </a:lnTo>
                <a:lnTo>
                  <a:pt x="4" y="26"/>
                </a:lnTo>
                <a:lnTo>
                  <a:pt x="0" y="53"/>
                </a:lnTo>
                <a:lnTo>
                  <a:pt x="0" y="53"/>
                </a:lnTo>
                <a:lnTo>
                  <a:pt x="13" y="57"/>
                </a:lnTo>
                <a:lnTo>
                  <a:pt x="13" y="57"/>
                </a:lnTo>
                <a:lnTo>
                  <a:pt x="13" y="44"/>
                </a:lnTo>
                <a:lnTo>
                  <a:pt x="13" y="44"/>
                </a:lnTo>
                <a:lnTo>
                  <a:pt x="13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10040733" y="5233988"/>
            <a:ext cx="155575" cy="155575"/>
          </a:xfrm>
          <a:custGeom>
            <a:avLst/>
            <a:gdLst>
              <a:gd name="T0" fmla="*/ 58 w 98"/>
              <a:gd name="T1" fmla="*/ 14 h 98"/>
              <a:gd name="T2" fmla="*/ 58 w 98"/>
              <a:gd name="T3" fmla="*/ 14 h 98"/>
              <a:gd name="T4" fmla="*/ 58 w 98"/>
              <a:gd name="T5" fmla="*/ 9 h 98"/>
              <a:gd name="T6" fmla="*/ 58 w 98"/>
              <a:gd name="T7" fmla="*/ 9 h 98"/>
              <a:gd name="T8" fmla="*/ 53 w 98"/>
              <a:gd name="T9" fmla="*/ 0 h 98"/>
              <a:gd name="T10" fmla="*/ 53 w 98"/>
              <a:gd name="T11" fmla="*/ 0 h 98"/>
              <a:gd name="T12" fmla="*/ 49 w 98"/>
              <a:gd name="T13" fmla="*/ 5 h 98"/>
              <a:gd name="T14" fmla="*/ 49 w 98"/>
              <a:gd name="T15" fmla="*/ 5 h 98"/>
              <a:gd name="T16" fmla="*/ 36 w 98"/>
              <a:gd name="T17" fmla="*/ 5 h 98"/>
              <a:gd name="T18" fmla="*/ 36 w 98"/>
              <a:gd name="T19" fmla="*/ 5 h 98"/>
              <a:gd name="T20" fmla="*/ 44 w 98"/>
              <a:gd name="T21" fmla="*/ 18 h 98"/>
              <a:gd name="T22" fmla="*/ 0 w 98"/>
              <a:gd name="T23" fmla="*/ 18 h 98"/>
              <a:gd name="T24" fmla="*/ 0 w 98"/>
              <a:gd name="T25" fmla="*/ 31 h 98"/>
              <a:gd name="T26" fmla="*/ 40 w 98"/>
              <a:gd name="T27" fmla="*/ 31 h 98"/>
              <a:gd name="T28" fmla="*/ 40 w 98"/>
              <a:gd name="T29" fmla="*/ 40 h 98"/>
              <a:gd name="T30" fmla="*/ 13 w 98"/>
              <a:gd name="T31" fmla="*/ 40 h 98"/>
              <a:gd name="T32" fmla="*/ 13 w 98"/>
              <a:gd name="T33" fmla="*/ 89 h 98"/>
              <a:gd name="T34" fmla="*/ 27 w 98"/>
              <a:gd name="T35" fmla="*/ 89 h 98"/>
              <a:gd name="T36" fmla="*/ 27 w 98"/>
              <a:gd name="T37" fmla="*/ 53 h 98"/>
              <a:gd name="T38" fmla="*/ 40 w 98"/>
              <a:gd name="T39" fmla="*/ 53 h 98"/>
              <a:gd name="T40" fmla="*/ 40 w 98"/>
              <a:gd name="T41" fmla="*/ 98 h 98"/>
              <a:gd name="T42" fmla="*/ 58 w 98"/>
              <a:gd name="T43" fmla="*/ 98 h 98"/>
              <a:gd name="T44" fmla="*/ 58 w 98"/>
              <a:gd name="T45" fmla="*/ 53 h 98"/>
              <a:gd name="T46" fmla="*/ 71 w 98"/>
              <a:gd name="T47" fmla="*/ 53 h 98"/>
              <a:gd name="T48" fmla="*/ 71 w 98"/>
              <a:gd name="T49" fmla="*/ 71 h 98"/>
              <a:gd name="T50" fmla="*/ 71 w 98"/>
              <a:gd name="T51" fmla="*/ 71 h 98"/>
              <a:gd name="T52" fmla="*/ 67 w 98"/>
              <a:gd name="T53" fmla="*/ 76 h 98"/>
              <a:gd name="T54" fmla="*/ 58 w 98"/>
              <a:gd name="T55" fmla="*/ 76 h 98"/>
              <a:gd name="T56" fmla="*/ 58 w 98"/>
              <a:gd name="T57" fmla="*/ 76 h 98"/>
              <a:gd name="T58" fmla="*/ 62 w 98"/>
              <a:gd name="T59" fmla="*/ 89 h 98"/>
              <a:gd name="T60" fmla="*/ 62 w 98"/>
              <a:gd name="T61" fmla="*/ 89 h 98"/>
              <a:gd name="T62" fmla="*/ 80 w 98"/>
              <a:gd name="T63" fmla="*/ 89 h 98"/>
              <a:gd name="T64" fmla="*/ 84 w 98"/>
              <a:gd name="T65" fmla="*/ 84 h 98"/>
              <a:gd name="T66" fmla="*/ 84 w 98"/>
              <a:gd name="T67" fmla="*/ 80 h 98"/>
              <a:gd name="T68" fmla="*/ 84 w 98"/>
              <a:gd name="T69" fmla="*/ 40 h 98"/>
              <a:gd name="T70" fmla="*/ 58 w 98"/>
              <a:gd name="T71" fmla="*/ 40 h 98"/>
              <a:gd name="T72" fmla="*/ 58 w 98"/>
              <a:gd name="T73" fmla="*/ 31 h 98"/>
              <a:gd name="T74" fmla="*/ 98 w 98"/>
              <a:gd name="T75" fmla="*/ 31 h 98"/>
              <a:gd name="T76" fmla="*/ 98 w 98"/>
              <a:gd name="T77" fmla="*/ 18 h 98"/>
              <a:gd name="T78" fmla="*/ 49 w 98"/>
              <a:gd name="T79" fmla="*/ 18 h 98"/>
              <a:gd name="T80" fmla="*/ 49 w 98"/>
              <a:gd name="T81" fmla="*/ 18 h 98"/>
              <a:gd name="T82" fmla="*/ 58 w 98"/>
              <a:gd name="T83" fmla="*/ 14 h 98"/>
              <a:gd name="T84" fmla="*/ 58 w 98"/>
              <a:gd name="T85" fmla="*/ 14 h 98"/>
              <a:gd name="T86" fmla="*/ 58 w 98"/>
              <a:gd name="T87" fmla="*/ 1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8" h="98">
                <a:moveTo>
                  <a:pt x="58" y="14"/>
                </a:moveTo>
                <a:lnTo>
                  <a:pt x="58" y="14"/>
                </a:lnTo>
                <a:lnTo>
                  <a:pt x="58" y="9"/>
                </a:lnTo>
                <a:lnTo>
                  <a:pt x="58" y="9"/>
                </a:lnTo>
                <a:lnTo>
                  <a:pt x="53" y="0"/>
                </a:lnTo>
                <a:lnTo>
                  <a:pt x="53" y="0"/>
                </a:lnTo>
                <a:lnTo>
                  <a:pt x="49" y="5"/>
                </a:lnTo>
                <a:lnTo>
                  <a:pt x="49" y="5"/>
                </a:lnTo>
                <a:lnTo>
                  <a:pt x="36" y="5"/>
                </a:lnTo>
                <a:lnTo>
                  <a:pt x="36" y="5"/>
                </a:lnTo>
                <a:lnTo>
                  <a:pt x="44" y="18"/>
                </a:lnTo>
                <a:lnTo>
                  <a:pt x="0" y="18"/>
                </a:lnTo>
                <a:lnTo>
                  <a:pt x="0" y="31"/>
                </a:lnTo>
                <a:lnTo>
                  <a:pt x="40" y="31"/>
                </a:lnTo>
                <a:lnTo>
                  <a:pt x="40" y="40"/>
                </a:lnTo>
                <a:lnTo>
                  <a:pt x="13" y="40"/>
                </a:lnTo>
                <a:lnTo>
                  <a:pt x="13" y="89"/>
                </a:lnTo>
                <a:lnTo>
                  <a:pt x="27" y="89"/>
                </a:lnTo>
                <a:lnTo>
                  <a:pt x="27" y="53"/>
                </a:lnTo>
                <a:lnTo>
                  <a:pt x="40" y="53"/>
                </a:lnTo>
                <a:lnTo>
                  <a:pt x="40" y="98"/>
                </a:lnTo>
                <a:lnTo>
                  <a:pt x="58" y="98"/>
                </a:lnTo>
                <a:lnTo>
                  <a:pt x="58" y="53"/>
                </a:lnTo>
                <a:lnTo>
                  <a:pt x="71" y="53"/>
                </a:lnTo>
                <a:lnTo>
                  <a:pt x="71" y="71"/>
                </a:lnTo>
                <a:lnTo>
                  <a:pt x="71" y="71"/>
                </a:lnTo>
                <a:lnTo>
                  <a:pt x="67" y="76"/>
                </a:lnTo>
                <a:lnTo>
                  <a:pt x="58" y="76"/>
                </a:lnTo>
                <a:lnTo>
                  <a:pt x="58" y="76"/>
                </a:lnTo>
                <a:lnTo>
                  <a:pt x="62" y="89"/>
                </a:lnTo>
                <a:lnTo>
                  <a:pt x="62" y="89"/>
                </a:lnTo>
                <a:lnTo>
                  <a:pt x="80" y="89"/>
                </a:lnTo>
                <a:lnTo>
                  <a:pt x="84" y="84"/>
                </a:lnTo>
                <a:lnTo>
                  <a:pt x="84" y="80"/>
                </a:lnTo>
                <a:lnTo>
                  <a:pt x="84" y="40"/>
                </a:lnTo>
                <a:lnTo>
                  <a:pt x="58" y="40"/>
                </a:lnTo>
                <a:lnTo>
                  <a:pt x="58" y="31"/>
                </a:lnTo>
                <a:lnTo>
                  <a:pt x="98" y="31"/>
                </a:lnTo>
                <a:lnTo>
                  <a:pt x="98" y="18"/>
                </a:lnTo>
                <a:lnTo>
                  <a:pt x="49" y="18"/>
                </a:lnTo>
                <a:lnTo>
                  <a:pt x="49" y="18"/>
                </a:lnTo>
                <a:lnTo>
                  <a:pt x="58" y="14"/>
                </a:lnTo>
                <a:lnTo>
                  <a:pt x="58" y="14"/>
                </a:lnTo>
                <a:lnTo>
                  <a:pt x="58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10083596" y="4208463"/>
            <a:ext cx="133350" cy="153988"/>
          </a:xfrm>
          <a:custGeom>
            <a:avLst/>
            <a:gdLst>
              <a:gd name="T0" fmla="*/ 48 w 84"/>
              <a:gd name="T1" fmla="*/ 4 h 97"/>
              <a:gd name="T2" fmla="*/ 48 w 84"/>
              <a:gd name="T3" fmla="*/ 4 h 97"/>
              <a:gd name="T4" fmla="*/ 31 w 84"/>
              <a:gd name="T5" fmla="*/ 0 h 97"/>
              <a:gd name="T6" fmla="*/ 31 w 84"/>
              <a:gd name="T7" fmla="*/ 0 h 97"/>
              <a:gd name="T8" fmla="*/ 13 w 84"/>
              <a:gd name="T9" fmla="*/ 27 h 97"/>
              <a:gd name="T10" fmla="*/ 9 w 84"/>
              <a:gd name="T11" fmla="*/ 31 h 97"/>
              <a:gd name="T12" fmla="*/ 0 w 84"/>
              <a:gd name="T13" fmla="*/ 31 h 97"/>
              <a:gd name="T14" fmla="*/ 0 w 84"/>
              <a:gd name="T15" fmla="*/ 31 h 97"/>
              <a:gd name="T16" fmla="*/ 0 w 84"/>
              <a:gd name="T17" fmla="*/ 44 h 97"/>
              <a:gd name="T18" fmla="*/ 0 w 84"/>
              <a:gd name="T19" fmla="*/ 44 h 97"/>
              <a:gd name="T20" fmla="*/ 0 w 84"/>
              <a:gd name="T21" fmla="*/ 49 h 97"/>
              <a:gd name="T22" fmla="*/ 0 w 84"/>
              <a:gd name="T23" fmla="*/ 49 h 97"/>
              <a:gd name="T24" fmla="*/ 48 w 84"/>
              <a:gd name="T25" fmla="*/ 44 h 97"/>
              <a:gd name="T26" fmla="*/ 48 w 84"/>
              <a:gd name="T27" fmla="*/ 44 h 97"/>
              <a:gd name="T28" fmla="*/ 71 w 84"/>
              <a:gd name="T29" fmla="*/ 44 h 97"/>
              <a:gd name="T30" fmla="*/ 71 w 84"/>
              <a:gd name="T31" fmla="*/ 44 h 97"/>
              <a:gd name="T32" fmla="*/ 75 w 84"/>
              <a:gd name="T33" fmla="*/ 49 h 97"/>
              <a:gd name="T34" fmla="*/ 84 w 84"/>
              <a:gd name="T35" fmla="*/ 40 h 97"/>
              <a:gd name="T36" fmla="*/ 84 w 84"/>
              <a:gd name="T37" fmla="*/ 40 h 97"/>
              <a:gd name="T38" fmla="*/ 79 w 84"/>
              <a:gd name="T39" fmla="*/ 35 h 97"/>
              <a:gd name="T40" fmla="*/ 79 w 84"/>
              <a:gd name="T41" fmla="*/ 35 h 97"/>
              <a:gd name="T42" fmla="*/ 57 w 84"/>
              <a:gd name="T43" fmla="*/ 13 h 97"/>
              <a:gd name="T44" fmla="*/ 48 w 84"/>
              <a:gd name="T45" fmla="*/ 22 h 97"/>
              <a:gd name="T46" fmla="*/ 48 w 84"/>
              <a:gd name="T47" fmla="*/ 22 h 97"/>
              <a:gd name="T48" fmla="*/ 57 w 84"/>
              <a:gd name="T49" fmla="*/ 31 h 97"/>
              <a:gd name="T50" fmla="*/ 26 w 84"/>
              <a:gd name="T51" fmla="*/ 31 h 97"/>
              <a:gd name="T52" fmla="*/ 26 w 84"/>
              <a:gd name="T53" fmla="*/ 31 h 97"/>
              <a:gd name="T54" fmla="*/ 48 w 84"/>
              <a:gd name="T55" fmla="*/ 4 h 97"/>
              <a:gd name="T56" fmla="*/ 48 w 84"/>
              <a:gd name="T57" fmla="*/ 4 h 97"/>
              <a:gd name="T58" fmla="*/ 48 w 84"/>
              <a:gd name="T59" fmla="*/ 4 h 97"/>
              <a:gd name="T60" fmla="*/ 22 w 84"/>
              <a:gd name="T61" fmla="*/ 97 h 97"/>
              <a:gd name="T62" fmla="*/ 22 w 84"/>
              <a:gd name="T63" fmla="*/ 93 h 97"/>
              <a:gd name="T64" fmla="*/ 57 w 84"/>
              <a:gd name="T65" fmla="*/ 93 h 97"/>
              <a:gd name="T66" fmla="*/ 57 w 84"/>
              <a:gd name="T67" fmla="*/ 97 h 97"/>
              <a:gd name="T68" fmla="*/ 75 w 84"/>
              <a:gd name="T69" fmla="*/ 97 h 97"/>
              <a:gd name="T70" fmla="*/ 75 w 84"/>
              <a:gd name="T71" fmla="*/ 53 h 97"/>
              <a:gd name="T72" fmla="*/ 9 w 84"/>
              <a:gd name="T73" fmla="*/ 53 h 97"/>
              <a:gd name="T74" fmla="*/ 9 w 84"/>
              <a:gd name="T75" fmla="*/ 97 h 97"/>
              <a:gd name="T76" fmla="*/ 22 w 84"/>
              <a:gd name="T77" fmla="*/ 97 h 97"/>
              <a:gd name="T78" fmla="*/ 22 w 84"/>
              <a:gd name="T79" fmla="*/ 97 h 97"/>
              <a:gd name="T80" fmla="*/ 57 w 84"/>
              <a:gd name="T81" fmla="*/ 80 h 97"/>
              <a:gd name="T82" fmla="*/ 22 w 84"/>
              <a:gd name="T83" fmla="*/ 80 h 97"/>
              <a:gd name="T84" fmla="*/ 22 w 84"/>
              <a:gd name="T85" fmla="*/ 66 h 97"/>
              <a:gd name="T86" fmla="*/ 57 w 84"/>
              <a:gd name="T87" fmla="*/ 66 h 97"/>
              <a:gd name="T88" fmla="*/ 57 w 84"/>
              <a:gd name="T89" fmla="*/ 80 h 97"/>
              <a:gd name="T90" fmla="*/ 57 w 84"/>
              <a:gd name="T91" fmla="*/ 8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4" h="97">
                <a:moveTo>
                  <a:pt x="48" y="4"/>
                </a:moveTo>
                <a:lnTo>
                  <a:pt x="48" y="4"/>
                </a:lnTo>
                <a:lnTo>
                  <a:pt x="31" y="0"/>
                </a:lnTo>
                <a:lnTo>
                  <a:pt x="31" y="0"/>
                </a:lnTo>
                <a:lnTo>
                  <a:pt x="13" y="27"/>
                </a:lnTo>
                <a:lnTo>
                  <a:pt x="9" y="31"/>
                </a:lnTo>
                <a:lnTo>
                  <a:pt x="0" y="31"/>
                </a:lnTo>
                <a:lnTo>
                  <a:pt x="0" y="31"/>
                </a:lnTo>
                <a:lnTo>
                  <a:pt x="0" y="44"/>
                </a:lnTo>
                <a:lnTo>
                  <a:pt x="0" y="44"/>
                </a:lnTo>
                <a:lnTo>
                  <a:pt x="0" y="49"/>
                </a:lnTo>
                <a:lnTo>
                  <a:pt x="0" y="49"/>
                </a:lnTo>
                <a:lnTo>
                  <a:pt x="48" y="44"/>
                </a:lnTo>
                <a:lnTo>
                  <a:pt x="48" y="44"/>
                </a:lnTo>
                <a:lnTo>
                  <a:pt x="71" y="44"/>
                </a:lnTo>
                <a:lnTo>
                  <a:pt x="71" y="44"/>
                </a:lnTo>
                <a:lnTo>
                  <a:pt x="75" y="49"/>
                </a:lnTo>
                <a:lnTo>
                  <a:pt x="84" y="40"/>
                </a:lnTo>
                <a:lnTo>
                  <a:pt x="84" y="40"/>
                </a:lnTo>
                <a:lnTo>
                  <a:pt x="79" y="35"/>
                </a:lnTo>
                <a:lnTo>
                  <a:pt x="79" y="35"/>
                </a:lnTo>
                <a:lnTo>
                  <a:pt x="57" y="13"/>
                </a:lnTo>
                <a:lnTo>
                  <a:pt x="48" y="22"/>
                </a:lnTo>
                <a:lnTo>
                  <a:pt x="48" y="22"/>
                </a:lnTo>
                <a:lnTo>
                  <a:pt x="57" y="31"/>
                </a:lnTo>
                <a:lnTo>
                  <a:pt x="26" y="31"/>
                </a:lnTo>
                <a:lnTo>
                  <a:pt x="26" y="31"/>
                </a:lnTo>
                <a:lnTo>
                  <a:pt x="48" y="4"/>
                </a:lnTo>
                <a:lnTo>
                  <a:pt x="48" y="4"/>
                </a:lnTo>
                <a:lnTo>
                  <a:pt x="48" y="4"/>
                </a:lnTo>
                <a:close/>
                <a:moveTo>
                  <a:pt x="22" y="97"/>
                </a:moveTo>
                <a:lnTo>
                  <a:pt x="22" y="93"/>
                </a:lnTo>
                <a:lnTo>
                  <a:pt x="57" y="93"/>
                </a:lnTo>
                <a:lnTo>
                  <a:pt x="57" y="97"/>
                </a:lnTo>
                <a:lnTo>
                  <a:pt x="75" y="97"/>
                </a:lnTo>
                <a:lnTo>
                  <a:pt x="75" y="53"/>
                </a:lnTo>
                <a:lnTo>
                  <a:pt x="9" y="53"/>
                </a:lnTo>
                <a:lnTo>
                  <a:pt x="9" y="97"/>
                </a:lnTo>
                <a:lnTo>
                  <a:pt x="22" y="97"/>
                </a:lnTo>
                <a:lnTo>
                  <a:pt x="22" y="97"/>
                </a:lnTo>
                <a:close/>
                <a:moveTo>
                  <a:pt x="57" y="80"/>
                </a:moveTo>
                <a:lnTo>
                  <a:pt x="22" y="80"/>
                </a:lnTo>
                <a:lnTo>
                  <a:pt x="22" y="66"/>
                </a:lnTo>
                <a:lnTo>
                  <a:pt x="57" y="66"/>
                </a:lnTo>
                <a:lnTo>
                  <a:pt x="57" y="80"/>
                </a:lnTo>
                <a:lnTo>
                  <a:pt x="57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10237583" y="4214813"/>
            <a:ext cx="147638" cy="147638"/>
          </a:xfrm>
          <a:custGeom>
            <a:avLst/>
            <a:gdLst>
              <a:gd name="T0" fmla="*/ 71 w 93"/>
              <a:gd name="T1" fmla="*/ 23 h 93"/>
              <a:gd name="T2" fmla="*/ 62 w 93"/>
              <a:gd name="T3" fmla="*/ 14 h 93"/>
              <a:gd name="T4" fmla="*/ 62 w 93"/>
              <a:gd name="T5" fmla="*/ 5 h 93"/>
              <a:gd name="T6" fmla="*/ 62 w 93"/>
              <a:gd name="T7" fmla="*/ 5 h 93"/>
              <a:gd name="T8" fmla="*/ 58 w 93"/>
              <a:gd name="T9" fmla="*/ 5 h 93"/>
              <a:gd name="T10" fmla="*/ 49 w 93"/>
              <a:gd name="T11" fmla="*/ 5 h 93"/>
              <a:gd name="T12" fmla="*/ 49 w 93"/>
              <a:gd name="T13" fmla="*/ 45 h 93"/>
              <a:gd name="T14" fmla="*/ 44 w 93"/>
              <a:gd name="T15" fmla="*/ 23 h 93"/>
              <a:gd name="T16" fmla="*/ 36 w 93"/>
              <a:gd name="T17" fmla="*/ 9 h 93"/>
              <a:gd name="T18" fmla="*/ 36 w 93"/>
              <a:gd name="T19" fmla="*/ 0 h 93"/>
              <a:gd name="T20" fmla="*/ 36 w 93"/>
              <a:gd name="T21" fmla="*/ 0 h 93"/>
              <a:gd name="T22" fmla="*/ 31 w 93"/>
              <a:gd name="T23" fmla="*/ 0 h 93"/>
              <a:gd name="T24" fmla="*/ 22 w 93"/>
              <a:gd name="T25" fmla="*/ 0 h 93"/>
              <a:gd name="T26" fmla="*/ 22 w 93"/>
              <a:gd name="T27" fmla="*/ 54 h 93"/>
              <a:gd name="T28" fmla="*/ 18 w 93"/>
              <a:gd name="T29" fmla="*/ 71 h 93"/>
              <a:gd name="T30" fmla="*/ 0 w 93"/>
              <a:gd name="T31" fmla="*/ 85 h 93"/>
              <a:gd name="T32" fmla="*/ 13 w 93"/>
              <a:gd name="T33" fmla="*/ 93 h 93"/>
              <a:gd name="T34" fmla="*/ 27 w 93"/>
              <a:gd name="T35" fmla="*/ 80 h 93"/>
              <a:gd name="T36" fmla="*/ 31 w 93"/>
              <a:gd name="T37" fmla="*/ 71 h 93"/>
              <a:gd name="T38" fmla="*/ 36 w 93"/>
              <a:gd name="T39" fmla="*/ 31 h 93"/>
              <a:gd name="T40" fmla="*/ 40 w 93"/>
              <a:gd name="T41" fmla="*/ 58 h 93"/>
              <a:gd name="T42" fmla="*/ 44 w 93"/>
              <a:gd name="T43" fmla="*/ 54 h 93"/>
              <a:gd name="T44" fmla="*/ 49 w 93"/>
              <a:gd name="T45" fmla="*/ 54 h 93"/>
              <a:gd name="T46" fmla="*/ 62 w 93"/>
              <a:gd name="T47" fmla="*/ 89 h 93"/>
              <a:gd name="T48" fmla="*/ 62 w 93"/>
              <a:gd name="T49" fmla="*/ 27 h 93"/>
              <a:gd name="T50" fmla="*/ 67 w 93"/>
              <a:gd name="T51" fmla="*/ 58 h 93"/>
              <a:gd name="T52" fmla="*/ 75 w 93"/>
              <a:gd name="T53" fmla="*/ 93 h 93"/>
              <a:gd name="T54" fmla="*/ 89 w 93"/>
              <a:gd name="T55" fmla="*/ 5 h 93"/>
              <a:gd name="T56" fmla="*/ 93 w 93"/>
              <a:gd name="T57" fmla="*/ 0 h 93"/>
              <a:gd name="T58" fmla="*/ 93 w 93"/>
              <a:gd name="T59" fmla="*/ 0 h 93"/>
              <a:gd name="T60" fmla="*/ 89 w 93"/>
              <a:gd name="T61" fmla="*/ 0 h 93"/>
              <a:gd name="T62" fmla="*/ 75 w 93"/>
              <a:gd name="T63" fmla="*/ 0 h 93"/>
              <a:gd name="T64" fmla="*/ 75 w 93"/>
              <a:gd name="T65" fmla="*/ 45 h 93"/>
              <a:gd name="T66" fmla="*/ 71 w 93"/>
              <a:gd name="T67" fmla="*/ 23 h 93"/>
              <a:gd name="T68" fmla="*/ 18 w 93"/>
              <a:gd name="T69" fmla="*/ 45 h 93"/>
              <a:gd name="T70" fmla="*/ 18 w 93"/>
              <a:gd name="T71" fmla="*/ 27 h 93"/>
              <a:gd name="T72" fmla="*/ 9 w 93"/>
              <a:gd name="T73" fmla="*/ 23 h 93"/>
              <a:gd name="T74" fmla="*/ 9 w 93"/>
              <a:gd name="T75" fmla="*/ 27 h 93"/>
              <a:gd name="T76" fmla="*/ 5 w 93"/>
              <a:gd name="T77" fmla="*/ 54 h 93"/>
              <a:gd name="T78" fmla="*/ 13 w 93"/>
              <a:gd name="T79" fmla="*/ 58 h 93"/>
              <a:gd name="T80" fmla="*/ 18 w 93"/>
              <a:gd name="T81" fmla="*/ 45 h 93"/>
              <a:gd name="T82" fmla="*/ 18 w 93"/>
              <a:gd name="T83" fmla="*/ 4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3" h="93">
                <a:moveTo>
                  <a:pt x="71" y="23"/>
                </a:moveTo>
                <a:lnTo>
                  <a:pt x="71" y="23"/>
                </a:lnTo>
                <a:lnTo>
                  <a:pt x="62" y="23"/>
                </a:lnTo>
                <a:lnTo>
                  <a:pt x="62" y="14"/>
                </a:lnTo>
                <a:lnTo>
                  <a:pt x="62" y="14"/>
                </a:ln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58" y="5"/>
                </a:lnTo>
                <a:lnTo>
                  <a:pt x="58" y="5"/>
                </a:lnTo>
                <a:lnTo>
                  <a:pt x="49" y="5"/>
                </a:lnTo>
                <a:lnTo>
                  <a:pt x="49" y="45"/>
                </a:lnTo>
                <a:lnTo>
                  <a:pt x="49" y="45"/>
                </a:lnTo>
                <a:lnTo>
                  <a:pt x="44" y="23"/>
                </a:lnTo>
                <a:lnTo>
                  <a:pt x="44" y="23"/>
                </a:lnTo>
                <a:lnTo>
                  <a:pt x="36" y="23"/>
                </a:lnTo>
                <a:lnTo>
                  <a:pt x="36" y="9"/>
                </a:lnTo>
                <a:lnTo>
                  <a:pt x="36" y="9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31" y="0"/>
                </a:lnTo>
                <a:lnTo>
                  <a:pt x="31" y="0"/>
                </a:lnTo>
                <a:lnTo>
                  <a:pt x="22" y="0"/>
                </a:lnTo>
                <a:lnTo>
                  <a:pt x="22" y="54"/>
                </a:lnTo>
                <a:lnTo>
                  <a:pt x="22" y="54"/>
                </a:lnTo>
                <a:lnTo>
                  <a:pt x="22" y="62"/>
                </a:lnTo>
                <a:lnTo>
                  <a:pt x="18" y="71"/>
                </a:lnTo>
                <a:lnTo>
                  <a:pt x="18" y="71"/>
                </a:lnTo>
                <a:lnTo>
                  <a:pt x="0" y="85"/>
                </a:lnTo>
                <a:lnTo>
                  <a:pt x="0" y="85"/>
                </a:lnTo>
                <a:lnTo>
                  <a:pt x="13" y="93"/>
                </a:lnTo>
                <a:lnTo>
                  <a:pt x="13" y="93"/>
                </a:lnTo>
                <a:lnTo>
                  <a:pt x="27" y="80"/>
                </a:lnTo>
                <a:lnTo>
                  <a:pt x="31" y="71"/>
                </a:lnTo>
                <a:lnTo>
                  <a:pt x="31" y="71"/>
                </a:lnTo>
                <a:lnTo>
                  <a:pt x="36" y="49"/>
                </a:lnTo>
                <a:lnTo>
                  <a:pt x="36" y="31"/>
                </a:lnTo>
                <a:lnTo>
                  <a:pt x="36" y="31"/>
                </a:lnTo>
                <a:lnTo>
                  <a:pt x="40" y="58"/>
                </a:lnTo>
                <a:lnTo>
                  <a:pt x="40" y="58"/>
                </a:lnTo>
                <a:lnTo>
                  <a:pt x="44" y="54"/>
                </a:lnTo>
                <a:lnTo>
                  <a:pt x="44" y="54"/>
                </a:lnTo>
                <a:lnTo>
                  <a:pt x="49" y="54"/>
                </a:lnTo>
                <a:lnTo>
                  <a:pt x="49" y="89"/>
                </a:lnTo>
                <a:lnTo>
                  <a:pt x="62" y="89"/>
                </a:lnTo>
                <a:lnTo>
                  <a:pt x="62" y="27"/>
                </a:lnTo>
                <a:lnTo>
                  <a:pt x="62" y="27"/>
                </a:lnTo>
                <a:lnTo>
                  <a:pt x="67" y="58"/>
                </a:lnTo>
                <a:lnTo>
                  <a:pt x="67" y="58"/>
                </a:lnTo>
                <a:lnTo>
                  <a:pt x="75" y="54"/>
                </a:lnTo>
                <a:lnTo>
                  <a:pt x="75" y="93"/>
                </a:lnTo>
                <a:lnTo>
                  <a:pt x="89" y="93"/>
                </a:lnTo>
                <a:lnTo>
                  <a:pt x="89" y="5"/>
                </a:lnTo>
                <a:lnTo>
                  <a:pt x="89" y="5"/>
                </a:lnTo>
                <a:lnTo>
                  <a:pt x="93" y="0"/>
                </a:lnTo>
                <a:lnTo>
                  <a:pt x="93" y="0"/>
                </a:lnTo>
                <a:lnTo>
                  <a:pt x="93" y="0"/>
                </a:lnTo>
                <a:lnTo>
                  <a:pt x="93" y="0"/>
                </a:lnTo>
                <a:lnTo>
                  <a:pt x="89" y="0"/>
                </a:lnTo>
                <a:lnTo>
                  <a:pt x="89" y="0"/>
                </a:lnTo>
                <a:lnTo>
                  <a:pt x="75" y="0"/>
                </a:lnTo>
                <a:lnTo>
                  <a:pt x="75" y="45"/>
                </a:lnTo>
                <a:lnTo>
                  <a:pt x="75" y="45"/>
                </a:lnTo>
                <a:lnTo>
                  <a:pt x="71" y="23"/>
                </a:lnTo>
                <a:lnTo>
                  <a:pt x="71" y="23"/>
                </a:lnTo>
                <a:lnTo>
                  <a:pt x="71" y="23"/>
                </a:lnTo>
                <a:close/>
                <a:moveTo>
                  <a:pt x="18" y="45"/>
                </a:moveTo>
                <a:lnTo>
                  <a:pt x="18" y="45"/>
                </a:lnTo>
                <a:lnTo>
                  <a:pt x="18" y="27"/>
                </a:lnTo>
                <a:lnTo>
                  <a:pt x="18" y="27"/>
                </a:lnTo>
                <a:lnTo>
                  <a:pt x="9" y="23"/>
                </a:lnTo>
                <a:lnTo>
                  <a:pt x="9" y="23"/>
                </a:lnTo>
                <a:lnTo>
                  <a:pt x="9" y="27"/>
                </a:lnTo>
                <a:lnTo>
                  <a:pt x="9" y="27"/>
                </a:lnTo>
                <a:lnTo>
                  <a:pt x="5" y="54"/>
                </a:lnTo>
                <a:lnTo>
                  <a:pt x="5" y="54"/>
                </a:lnTo>
                <a:lnTo>
                  <a:pt x="13" y="58"/>
                </a:lnTo>
                <a:lnTo>
                  <a:pt x="13" y="58"/>
                </a:lnTo>
                <a:lnTo>
                  <a:pt x="18" y="45"/>
                </a:lnTo>
                <a:lnTo>
                  <a:pt x="18" y="45"/>
                </a:lnTo>
                <a:lnTo>
                  <a:pt x="18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10413796" y="4208463"/>
            <a:ext cx="147638" cy="153988"/>
          </a:xfrm>
          <a:custGeom>
            <a:avLst/>
            <a:gdLst>
              <a:gd name="T0" fmla="*/ 53 w 93"/>
              <a:gd name="T1" fmla="*/ 13 h 97"/>
              <a:gd name="T2" fmla="*/ 53 w 93"/>
              <a:gd name="T3" fmla="*/ 13 h 97"/>
              <a:gd name="T4" fmla="*/ 53 w 93"/>
              <a:gd name="T5" fmla="*/ 9 h 97"/>
              <a:gd name="T6" fmla="*/ 53 w 93"/>
              <a:gd name="T7" fmla="*/ 9 h 97"/>
              <a:gd name="T8" fmla="*/ 48 w 93"/>
              <a:gd name="T9" fmla="*/ 0 h 97"/>
              <a:gd name="T10" fmla="*/ 48 w 93"/>
              <a:gd name="T11" fmla="*/ 0 h 97"/>
              <a:gd name="T12" fmla="*/ 44 w 93"/>
              <a:gd name="T13" fmla="*/ 4 h 97"/>
              <a:gd name="T14" fmla="*/ 44 w 93"/>
              <a:gd name="T15" fmla="*/ 4 h 97"/>
              <a:gd name="T16" fmla="*/ 35 w 93"/>
              <a:gd name="T17" fmla="*/ 4 h 97"/>
              <a:gd name="T18" fmla="*/ 35 w 93"/>
              <a:gd name="T19" fmla="*/ 4 h 97"/>
              <a:gd name="T20" fmla="*/ 40 w 93"/>
              <a:gd name="T21" fmla="*/ 18 h 97"/>
              <a:gd name="T22" fmla="*/ 0 w 93"/>
              <a:gd name="T23" fmla="*/ 18 h 97"/>
              <a:gd name="T24" fmla="*/ 0 w 93"/>
              <a:gd name="T25" fmla="*/ 31 h 97"/>
              <a:gd name="T26" fmla="*/ 40 w 93"/>
              <a:gd name="T27" fmla="*/ 31 h 97"/>
              <a:gd name="T28" fmla="*/ 40 w 93"/>
              <a:gd name="T29" fmla="*/ 40 h 97"/>
              <a:gd name="T30" fmla="*/ 9 w 93"/>
              <a:gd name="T31" fmla="*/ 40 h 97"/>
              <a:gd name="T32" fmla="*/ 9 w 93"/>
              <a:gd name="T33" fmla="*/ 89 h 97"/>
              <a:gd name="T34" fmla="*/ 26 w 93"/>
              <a:gd name="T35" fmla="*/ 89 h 97"/>
              <a:gd name="T36" fmla="*/ 26 w 93"/>
              <a:gd name="T37" fmla="*/ 53 h 97"/>
              <a:gd name="T38" fmla="*/ 40 w 93"/>
              <a:gd name="T39" fmla="*/ 53 h 97"/>
              <a:gd name="T40" fmla="*/ 40 w 93"/>
              <a:gd name="T41" fmla="*/ 97 h 97"/>
              <a:gd name="T42" fmla="*/ 53 w 93"/>
              <a:gd name="T43" fmla="*/ 97 h 97"/>
              <a:gd name="T44" fmla="*/ 53 w 93"/>
              <a:gd name="T45" fmla="*/ 53 h 97"/>
              <a:gd name="T46" fmla="*/ 66 w 93"/>
              <a:gd name="T47" fmla="*/ 53 h 97"/>
              <a:gd name="T48" fmla="*/ 66 w 93"/>
              <a:gd name="T49" fmla="*/ 71 h 97"/>
              <a:gd name="T50" fmla="*/ 66 w 93"/>
              <a:gd name="T51" fmla="*/ 71 h 97"/>
              <a:gd name="T52" fmla="*/ 62 w 93"/>
              <a:gd name="T53" fmla="*/ 75 h 97"/>
              <a:gd name="T54" fmla="*/ 57 w 93"/>
              <a:gd name="T55" fmla="*/ 75 h 97"/>
              <a:gd name="T56" fmla="*/ 57 w 93"/>
              <a:gd name="T57" fmla="*/ 75 h 97"/>
              <a:gd name="T58" fmla="*/ 57 w 93"/>
              <a:gd name="T59" fmla="*/ 89 h 97"/>
              <a:gd name="T60" fmla="*/ 57 w 93"/>
              <a:gd name="T61" fmla="*/ 89 h 97"/>
              <a:gd name="T62" fmla="*/ 75 w 93"/>
              <a:gd name="T63" fmla="*/ 89 h 97"/>
              <a:gd name="T64" fmla="*/ 79 w 93"/>
              <a:gd name="T65" fmla="*/ 84 h 97"/>
              <a:gd name="T66" fmla="*/ 79 w 93"/>
              <a:gd name="T67" fmla="*/ 80 h 97"/>
              <a:gd name="T68" fmla="*/ 79 w 93"/>
              <a:gd name="T69" fmla="*/ 40 h 97"/>
              <a:gd name="T70" fmla="*/ 53 w 93"/>
              <a:gd name="T71" fmla="*/ 40 h 97"/>
              <a:gd name="T72" fmla="*/ 53 w 93"/>
              <a:gd name="T73" fmla="*/ 31 h 97"/>
              <a:gd name="T74" fmla="*/ 93 w 93"/>
              <a:gd name="T75" fmla="*/ 31 h 97"/>
              <a:gd name="T76" fmla="*/ 93 w 93"/>
              <a:gd name="T77" fmla="*/ 18 h 97"/>
              <a:gd name="T78" fmla="*/ 44 w 93"/>
              <a:gd name="T79" fmla="*/ 18 h 97"/>
              <a:gd name="T80" fmla="*/ 44 w 93"/>
              <a:gd name="T81" fmla="*/ 18 h 97"/>
              <a:gd name="T82" fmla="*/ 53 w 93"/>
              <a:gd name="T83" fmla="*/ 13 h 97"/>
              <a:gd name="T84" fmla="*/ 53 w 93"/>
              <a:gd name="T85" fmla="*/ 13 h 97"/>
              <a:gd name="T86" fmla="*/ 53 w 93"/>
              <a:gd name="T87" fmla="*/ 13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3" h="97">
                <a:moveTo>
                  <a:pt x="53" y="13"/>
                </a:moveTo>
                <a:lnTo>
                  <a:pt x="53" y="13"/>
                </a:lnTo>
                <a:lnTo>
                  <a:pt x="53" y="9"/>
                </a:lnTo>
                <a:lnTo>
                  <a:pt x="53" y="9"/>
                </a:lnTo>
                <a:lnTo>
                  <a:pt x="48" y="0"/>
                </a:lnTo>
                <a:lnTo>
                  <a:pt x="48" y="0"/>
                </a:lnTo>
                <a:lnTo>
                  <a:pt x="44" y="4"/>
                </a:lnTo>
                <a:lnTo>
                  <a:pt x="44" y="4"/>
                </a:lnTo>
                <a:lnTo>
                  <a:pt x="35" y="4"/>
                </a:lnTo>
                <a:lnTo>
                  <a:pt x="35" y="4"/>
                </a:lnTo>
                <a:lnTo>
                  <a:pt x="40" y="18"/>
                </a:lnTo>
                <a:lnTo>
                  <a:pt x="0" y="18"/>
                </a:lnTo>
                <a:lnTo>
                  <a:pt x="0" y="31"/>
                </a:lnTo>
                <a:lnTo>
                  <a:pt x="40" y="31"/>
                </a:lnTo>
                <a:lnTo>
                  <a:pt x="40" y="40"/>
                </a:lnTo>
                <a:lnTo>
                  <a:pt x="9" y="40"/>
                </a:lnTo>
                <a:lnTo>
                  <a:pt x="9" y="89"/>
                </a:lnTo>
                <a:lnTo>
                  <a:pt x="26" y="89"/>
                </a:lnTo>
                <a:lnTo>
                  <a:pt x="26" y="53"/>
                </a:lnTo>
                <a:lnTo>
                  <a:pt x="40" y="53"/>
                </a:lnTo>
                <a:lnTo>
                  <a:pt x="40" y="97"/>
                </a:lnTo>
                <a:lnTo>
                  <a:pt x="53" y="97"/>
                </a:lnTo>
                <a:lnTo>
                  <a:pt x="53" y="53"/>
                </a:lnTo>
                <a:lnTo>
                  <a:pt x="66" y="53"/>
                </a:lnTo>
                <a:lnTo>
                  <a:pt x="66" y="71"/>
                </a:lnTo>
                <a:lnTo>
                  <a:pt x="66" y="71"/>
                </a:lnTo>
                <a:lnTo>
                  <a:pt x="62" y="75"/>
                </a:lnTo>
                <a:lnTo>
                  <a:pt x="57" y="75"/>
                </a:lnTo>
                <a:lnTo>
                  <a:pt x="57" y="75"/>
                </a:lnTo>
                <a:lnTo>
                  <a:pt x="57" y="89"/>
                </a:lnTo>
                <a:lnTo>
                  <a:pt x="57" y="89"/>
                </a:lnTo>
                <a:lnTo>
                  <a:pt x="75" y="89"/>
                </a:lnTo>
                <a:lnTo>
                  <a:pt x="79" y="84"/>
                </a:lnTo>
                <a:lnTo>
                  <a:pt x="79" y="80"/>
                </a:lnTo>
                <a:lnTo>
                  <a:pt x="79" y="40"/>
                </a:lnTo>
                <a:lnTo>
                  <a:pt x="53" y="40"/>
                </a:lnTo>
                <a:lnTo>
                  <a:pt x="53" y="31"/>
                </a:lnTo>
                <a:lnTo>
                  <a:pt x="93" y="31"/>
                </a:lnTo>
                <a:lnTo>
                  <a:pt x="93" y="18"/>
                </a:lnTo>
                <a:lnTo>
                  <a:pt x="44" y="18"/>
                </a:lnTo>
                <a:lnTo>
                  <a:pt x="44" y="18"/>
                </a:lnTo>
                <a:lnTo>
                  <a:pt x="53" y="13"/>
                </a:lnTo>
                <a:lnTo>
                  <a:pt x="53" y="13"/>
                </a:lnTo>
                <a:lnTo>
                  <a:pt x="53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/>
          </p:cNvSpPr>
          <p:nvPr/>
        </p:nvSpPr>
        <p:spPr bwMode="auto">
          <a:xfrm>
            <a:off x="9400971" y="2219325"/>
            <a:ext cx="49213" cy="49213"/>
          </a:xfrm>
          <a:custGeom>
            <a:avLst/>
            <a:gdLst>
              <a:gd name="T0" fmla="*/ 31 w 31"/>
              <a:gd name="T1" fmla="*/ 13 h 31"/>
              <a:gd name="T2" fmla="*/ 31 w 31"/>
              <a:gd name="T3" fmla="*/ 13 h 31"/>
              <a:gd name="T4" fmla="*/ 27 w 31"/>
              <a:gd name="T5" fmla="*/ 27 h 31"/>
              <a:gd name="T6" fmla="*/ 18 w 31"/>
              <a:gd name="T7" fmla="*/ 31 h 31"/>
              <a:gd name="T8" fmla="*/ 18 w 31"/>
              <a:gd name="T9" fmla="*/ 31 h 31"/>
              <a:gd name="T10" fmla="*/ 5 w 31"/>
              <a:gd name="T11" fmla="*/ 27 h 31"/>
              <a:gd name="T12" fmla="*/ 0 w 31"/>
              <a:gd name="T13" fmla="*/ 13 h 31"/>
              <a:gd name="T14" fmla="*/ 0 w 31"/>
              <a:gd name="T15" fmla="*/ 13 h 31"/>
              <a:gd name="T16" fmla="*/ 5 w 31"/>
              <a:gd name="T17" fmla="*/ 5 h 31"/>
              <a:gd name="T18" fmla="*/ 18 w 31"/>
              <a:gd name="T19" fmla="*/ 0 h 31"/>
              <a:gd name="T20" fmla="*/ 18 w 31"/>
              <a:gd name="T21" fmla="*/ 0 h 31"/>
              <a:gd name="T22" fmla="*/ 27 w 31"/>
              <a:gd name="T23" fmla="*/ 5 h 31"/>
              <a:gd name="T24" fmla="*/ 31 w 31"/>
              <a:gd name="T25" fmla="*/ 13 h 31"/>
              <a:gd name="T26" fmla="*/ 31 w 31"/>
              <a:gd name="T27" fmla="*/ 1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" h="31">
                <a:moveTo>
                  <a:pt x="31" y="13"/>
                </a:moveTo>
                <a:lnTo>
                  <a:pt x="31" y="13"/>
                </a:lnTo>
                <a:lnTo>
                  <a:pt x="27" y="27"/>
                </a:lnTo>
                <a:lnTo>
                  <a:pt x="18" y="31"/>
                </a:lnTo>
                <a:lnTo>
                  <a:pt x="18" y="31"/>
                </a:lnTo>
                <a:lnTo>
                  <a:pt x="5" y="27"/>
                </a:lnTo>
                <a:lnTo>
                  <a:pt x="0" y="13"/>
                </a:lnTo>
                <a:lnTo>
                  <a:pt x="0" y="13"/>
                </a:lnTo>
                <a:lnTo>
                  <a:pt x="5" y="5"/>
                </a:lnTo>
                <a:lnTo>
                  <a:pt x="18" y="0"/>
                </a:lnTo>
                <a:lnTo>
                  <a:pt x="18" y="0"/>
                </a:lnTo>
                <a:lnTo>
                  <a:pt x="27" y="5"/>
                </a:lnTo>
                <a:lnTo>
                  <a:pt x="31" y="13"/>
                </a:lnTo>
                <a:lnTo>
                  <a:pt x="31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9373983" y="2192338"/>
            <a:ext cx="104775" cy="104775"/>
          </a:xfrm>
          <a:custGeom>
            <a:avLst/>
            <a:gdLst>
              <a:gd name="T0" fmla="*/ 66 w 66"/>
              <a:gd name="T1" fmla="*/ 30 h 66"/>
              <a:gd name="T2" fmla="*/ 66 w 66"/>
              <a:gd name="T3" fmla="*/ 30 h 66"/>
              <a:gd name="T4" fmla="*/ 66 w 66"/>
              <a:gd name="T5" fmla="*/ 44 h 66"/>
              <a:gd name="T6" fmla="*/ 57 w 66"/>
              <a:gd name="T7" fmla="*/ 57 h 66"/>
              <a:gd name="T8" fmla="*/ 48 w 66"/>
              <a:gd name="T9" fmla="*/ 61 h 66"/>
              <a:gd name="T10" fmla="*/ 35 w 66"/>
              <a:gd name="T11" fmla="*/ 66 h 66"/>
              <a:gd name="T12" fmla="*/ 35 w 66"/>
              <a:gd name="T13" fmla="*/ 66 h 66"/>
              <a:gd name="T14" fmla="*/ 22 w 66"/>
              <a:gd name="T15" fmla="*/ 61 h 66"/>
              <a:gd name="T16" fmla="*/ 9 w 66"/>
              <a:gd name="T17" fmla="*/ 57 h 66"/>
              <a:gd name="T18" fmla="*/ 4 w 66"/>
              <a:gd name="T19" fmla="*/ 44 h 66"/>
              <a:gd name="T20" fmla="*/ 0 w 66"/>
              <a:gd name="T21" fmla="*/ 30 h 66"/>
              <a:gd name="T22" fmla="*/ 0 w 66"/>
              <a:gd name="T23" fmla="*/ 30 h 66"/>
              <a:gd name="T24" fmla="*/ 4 w 66"/>
              <a:gd name="T25" fmla="*/ 17 h 66"/>
              <a:gd name="T26" fmla="*/ 9 w 66"/>
              <a:gd name="T27" fmla="*/ 8 h 66"/>
              <a:gd name="T28" fmla="*/ 22 w 66"/>
              <a:gd name="T29" fmla="*/ 0 h 66"/>
              <a:gd name="T30" fmla="*/ 35 w 66"/>
              <a:gd name="T31" fmla="*/ 0 h 66"/>
              <a:gd name="T32" fmla="*/ 35 w 66"/>
              <a:gd name="T33" fmla="*/ 0 h 66"/>
              <a:gd name="T34" fmla="*/ 48 w 66"/>
              <a:gd name="T35" fmla="*/ 0 h 66"/>
              <a:gd name="T36" fmla="*/ 57 w 66"/>
              <a:gd name="T37" fmla="*/ 8 h 66"/>
              <a:gd name="T38" fmla="*/ 66 w 66"/>
              <a:gd name="T39" fmla="*/ 17 h 66"/>
              <a:gd name="T40" fmla="*/ 66 w 66"/>
              <a:gd name="T41" fmla="*/ 30 h 66"/>
              <a:gd name="T42" fmla="*/ 66 w 66"/>
              <a:gd name="T43" fmla="*/ 3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6">
                <a:moveTo>
                  <a:pt x="66" y="30"/>
                </a:moveTo>
                <a:lnTo>
                  <a:pt x="66" y="30"/>
                </a:lnTo>
                <a:lnTo>
                  <a:pt x="66" y="44"/>
                </a:lnTo>
                <a:lnTo>
                  <a:pt x="57" y="57"/>
                </a:lnTo>
                <a:lnTo>
                  <a:pt x="48" y="61"/>
                </a:lnTo>
                <a:lnTo>
                  <a:pt x="35" y="66"/>
                </a:lnTo>
                <a:lnTo>
                  <a:pt x="35" y="66"/>
                </a:lnTo>
                <a:lnTo>
                  <a:pt x="22" y="61"/>
                </a:lnTo>
                <a:lnTo>
                  <a:pt x="9" y="57"/>
                </a:lnTo>
                <a:lnTo>
                  <a:pt x="4" y="44"/>
                </a:lnTo>
                <a:lnTo>
                  <a:pt x="0" y="30"/>
                </a:lnTo>
                <a:lnTo>
                  <a:pt x="0" y="30"/>
                </a:lnTo>
                <a:lnTo>
                  <a:pt x="4" y="17"/>
                </a:lnTo>
                <a:lnTo>
                  <a:pt x="9" y="8"/>
                </a:lnTo>
                <a:lnTo>
                  <a:pt x="22" y="0"/>
                </a:lnTo>
                <a:lnTo>
                  <a:pt x="35" y="0"/>
                </a:lnTo>
                <a:lnTo>
                  <a:pt x="35" y="0"/>
                </a:lnTo>
                <a:lnTo>
                  <a:pt x="48" y="0"/>
                </a:lnTo>
                <a:lnTo>
                  <a:pt x="57" y="8"/>
                </a:lnTo>
                <a:lnTo>
                  <a:pt x="66" y="17"/>
                </a:lnTo>
                <a:lnTo>
                  <a:pt x="66" y="30"/>
                </a:lnTo>
                <a:lnTo>
                  <a:pt x="66" y="30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9527971" y="912813"/>
            <a:ext cx="49213" cy="41275"/>
          </a:xfrm>
          <a:custGeom>
            <a:avLst/>
            <a:gdLst>
              <a:gd name="T0" fmla="*/ 31 w 31"/>
              <a:gd name="T1" fmla="*/ 13 h 26"/>
              <a:gd name="T2" fmla="*/ 31 w 31"/>
              <a:gd name="T3" fmla="*/ 13 h 26"/>
              <a:gd name="T4" fmla="*/ 27 w 31"/>
              <a:gd name="T5" fmla="*/ 22 h 26"/>
              <a:gd name="T6" fmla="*/ 18 w 31"/>
              <a:gd name="T7" fmla="*/ 26 h 26"/>
              <a:gd name="T8" fmla="*/ 18 w 31"/>
              <a:gd name="T9" fmla="*/ 26 h 26"/>
              <a:gd name="T10" fmla="*/ 4 w 31"/>
              <a:gd name="T11" fmla="*/ 22 h 26"/>
              <a:gd name="T12" fmla="*/ 0 w 31"/>
              <a:gd name="T13" fmla="*/ 13 h 26"/>
              <a:gd name="T14" fmla="*/ 0 w 31"/>
              <a:gd name="T15" fmla="*/ 13 h 26"/>
              <a:gd name="T16" fmla="*/ 4 w 31"/>
              <a:gd name="T17" fmla="*/ 4 h 26"/>
              <a:gd name="T18" fmla="*/ 18 w 31"/>
              <a:gd name="T19" fmla="*/ 0 h 26"/>
              <a:gd name="T20" fmla="*/ 18 w 31"/>
              <a:gd name="T21" fmla="*/ 0 h 26"/>
              <a:gd name="T22" fmla="*/ 27 w 31"/>
              <a:gd name="T23" fmla="*/ 4 h 26"/>
              <a:gd name="T24" fmla="*/ 31 w 31"/>
              <a:gd name="T25" fmla="*/ 13 h 26"/>
              <a:gd name="T26" fmla="*/ 31 w 31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" h="26">
                <a:moveTo>
                  <a:pt x="31" y="13"/>
                </a:moveTo>
                <a:lnTo>
                  <a:pt x="31" y="13"/>
                </a:lnTo>
                <a:lnTo>
                  <a:pt x="27" y="22"/>
                </a:lnTo>
                <a:lnTo>
                  <a:pt x="18" y="26"/>
                </a:lnTo>
                <a:lnTo>
                  <a:pt x="18" y="26"/>
                </a:lnTo>
                <a:lnTo>
                  <a:pt x="4" y="22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8" y="0"/>
                </a:lnTo>
                <a:lnTo>
                  <a:pt x="18" y="0"/>
                </a:lnTo>
                <a:lnTo>
                  <a:pt x="27" y="4"/>
                </a:lnTo>
                <a:lnTo>
                  <a:pt x="31" y="13"/>
                </a:lnTo>
                <a:lnTo>
                  <a:pt x="31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/>
          </p:cNvSpPr>
          <p:nvPr/>
        </p:nvSpPr>
        <p:spPr bwMode="auto">
          <a:xfrm>
            <a:off x="9499396" y="877888"/>
            <a:ext cx="106363" cy="104775"/>
          </a:xfrm>
          <a:custGeom>
            <a:avLst/>
            <a:gdLst>
              <a:gd name="T0" fmla="*/ 67 w 67"/>
              <a:gd name="T1" fmla="*/ 35 h 66"/>
              <a:gd name="T2" fmla="*/ 67 w 67"/>
              <a:gd name="T3" fmla="*/ 35 h 66"/>
              <a:gd name="T4" fmla="*/ 67 w 67"/>
              <a:gd name="T5" fmla="*/ 48 h 66"/>
              <a:gd name="T6" fmla="*/ 58 w 67"/>
              <a:gd name="T7" fmla="*/ 57 h 66"/>
              <a:gd name="T8" fmla="*/ 49 w 67"/>
              <a:gd name="T9" fmla="*/ 66 h 66"/>
              <a:gd name="T10" fmla="*/ 36 w 67"/>
              <a:gd name="T11" fmla="*/ 66 h 66"/>
              <a:gd name="T12" fmla="*/ 36 w 67"/>
              <a:gd name="T13" fmla="*/ 66 h 66"/>
              <a:gd name="T14" fmla="*/ 22 w 67"/>
              <a:gd name="T15" fmla="*/ 66 h 66"/>
              <a:gd name="T16" fmla="*/ 9 w 67"/>
              <a:gd name="T17" fmla="*/ 57 h 66"/>
              <a:gd name="T18" fmla="*/ 5 w 67"/>
              <a:gd name="T19" fmla="*/ 48 h 66"/>
              <a:gd name="T20" fmla="*/ 0 w 67"/>
              <a:gd name="T21" fmla="*/ 35 h 66"/>
              <a:gd name="T22" fmla="*/ 0 w 67"/>
              <a:gd name="T23" fmla="*/ 35 h 66"/>
              <a:gd name="T24" fmla="*/ 5 w 67"/>
              <a:gd name="T25" fmla="*/ 22 h 66"/>
              <a:gd name="T26" fmla="*/ 9 w 67"/>
              <a:gd name="T27" fmla="*/ 13 h 66"/>
              <a:gd name="T28" fmla="*/ 22 w 67"/>
              <a:gd name="T29" fmla="*/ 4 h 66"/>
              <a:gd name="T30" fmla="*/ 36 w 67"/>
              <a:gd name="T31" fmla="*/ 0 h 66"/>
              <a:gd name="T32" fmla="*/ 36 w 67"/>
              <a:gd name="T33" fmla="*/ 0 h 66"/>
              <a:gd name="T34" fmla="*/ 49 w 67"/>
              <a:gd name="T35" fmla="*/ 4 h 66"/>
              <a:gd name="T36" fmla="*/ 58 w 67"/>
              <a:gd name="T37" fmla="*/ 13 h 66"/>
              <a:gd name="T38" fmla="*/ 67 w 67"/>
              <a:gd name="T39" fmla="*/ 22 h 66"/>
              <a:gd name="T40" fmla="*/ 67 w 67"/>
              <a:gd name="T41" fmla="*/ 35 h 66"/>
              <a:gd name="T42" fmla="*/ 67 w 67"/>
              <a:gd name="T43" fmla="*/ 3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" h="66">
                <a:moveTo>
                  <a:pt x="67" y="35"/>
                </a:moveTo>
                <a:lnTo>
                  <a:pt x="67" y="35"/>
                </a:lnTo>
                <a:lnTo>
                  <a:pt x="67" y="48"/>
                </a:lnTo>
                <a:lnTo>
                  <a:pt x="58" y="57"/>
                </a:lnTo>
                <a:lnTo>
                  <a:pt x="49" y="66"/>
                </a:lnTo>
                <a:lnTo>
                  <a:pt x="36" y="66"/>
                </a:lnTo>
                <a:lnTo>
                  <a:pt x="36" y="66"/>
                </a:lnTo>
                <a:lnTo>
                  <a:pt x="22" y="66"/>
                </a:lnTo>
                <a:lnTo>
                  <a:pt x="9" y="57"/>
                </a:lnTo>
                <a:lnTo>
                  <a:pt x="5" y="48"/>
                </a:lnTo>
                <a:lnTo>
                  <a:pt x="0" y="35"/>
                </a:lnTo>
                <a:lnTo>
                  <a:pt x="0" y="35"/>
                </a:lnTo>
                <a:lnTo>
                  <a:pt x="5" y="22"/>
                </a:lnTo>
                <a:lnTo>
                  <a:pt x="9" y="13"/>
                </a:lnTo>
                <a:lnTo>
                  <a:pt x="22" y="4"/>
                </a:lnTo>
                <a:lnTo>
                  <a:pt x="36" y="0"/>
                </a:lnTo>
                <a:lnTo>
                  <a:pt x="36" y="0"/>
                </a:lnTo>
                <a:lnTo>
                  <a:pt x="49" y="4"/>
                </a:lnTo>
                <a:lnTo>
                  <a:pt x="58" y="13"/>
                </a:lnTo>
                <a:lnTo>
                  <a:pt x="67" y="22"/>
                </a:lnTo>
                <a:lnTo>
                  <a:pt x="67" y="35"/>
                </a:lnTo>
                <a:lnTo>
                  <a:pt x="67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8508796" y="750888"/>
            <a:ext cx="42863" cy="42863"/>
          </a:xfrm>
          <a:custGeom>
            <a:avLst/>
            <a:gdLst>
              <a:gd name="T0" fmla="*/ 27 w 27"/>
              <a:gd name="T1" fmla="*/ 13 h 27"/>
              <a:gd name="T2" fmla="*/ 27 w 27"/>
              <a:gd name="T3" fmla="*/ 13 h 27"/>
              <a:gd name="T4" fmla="*/ 22 w 27"/>
              <a:gd name="T5" fmla="*/ 22 h 27"/>
              <a:gd name="T6" fmla="*/ 14 w 27"/>
              <a:gd name="T7" fmla="*/ 27 h 27"/>
              <a:gd name="T8" fmla="*/ 14 w 27"/>
              <a:gd name="T9" fmla="*/ 27 h 27"/>
              <a:gd name="T10" fmla="*/ 5 w 27"/>
              <a:gd name="T11" fmla="*/ 22 h 27"/>
              <a:gd name="T12" fmla="*/ 0 w 27"/>
              <a:gd name="T13" fmla="*/ 13 h 27"/>
              <a:gd name="T14" fmla="*/ 0 w 27"/>
              <a:gd name="T15" fmla="*/ 13 h 27"/>
              <a:gd name="T16" fmla="*/ 5 w 27"/>
              <a:gd name="T17" fmla="*/ 4 h 27"/>
              <a:gd name="T18" fmla="*/ 14 w 27"/>
              <a:gd name="T19" fmla="*/ 0 h 27"/>
              <a:gd name="T20" fmla="*/ 14 w 27"/>
              <a:gd name="T21" fmla="*/ 0 h 27"/>
              <a:gd name="T22" fmla="*/ 22 w 27"/>
              <a:gd name="T23" fmla="*/ 4 h 27"/>
              <a:gd name="T24" fmla="*/ 27 w 27"/>
              <a:gd name="T25" fmla="*/ 13 h 27"/>
              <a:gd name="T26" fmla="*/ 27 w 27"/>
              <a:gd name="T27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3"/>
                </a:moveTo>
                <a:lnTo>
                  <a:pt x="27" y="13"/>
                </a:lnTo>
                <a:lnTo>
                  <a:pt x="22" y="22"/>
                </a:lnTo>
                <a:lnTo>
                  <a:pt x="14" y="27"/>
                </a:lnTo>
                <a:lnTo>
                  <a:pt x="14" y="27"/>
                </a:lnTo>
                <a:lnTo>
                  <a:pt x="5" y="22"/>
                </a:lnTo>
                <a:lnTo>
                  <a:pt x="0" y="13"/>
                </a:lnTo>
                <a:lnTo>
                  <a:pt x="0" y="13"/>
                </a:lnTo>
                <a:lnTo>
                  <a:pt x="5" y="4"/>
                </a:lnTo>
                <a:lnTo>
                  <a:pt x="14" y="0"/>
                </a:lnTo>
                <a:lnTo>
                  <a:pt x="14" y="0"/>
                </a:lnTo>
                <a:lnTo>
                  <a:pt x="22" y="4"/>
                </a:lnTo>
                <a:lnTo>
                  <a:pt x="27" y="13"/>
                </a:lnTo>
                <a:lnTo>
                  <a:pt x="27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8481808" y="715963"/>
            <a:ext cx="98425" cy="104775"/>
          </a:xfrm>
          <a:custGeom>
            <a:avLst/>
            <a:gdLst>
              <a:gd name="T0" fmla="*/ 62 w 62"/>
              <a:gd name="T1" fmla="*/ 35 h 66"/>
              <a:gd name="T2" fmla="*/ 62 w 62"/>
              <a:gd name="T3" fmla="*/ 35 h 66"/>
              <a:gd name="T4" fmla="*/ 62 w 62"/>
              <a:gd name="T5" fmla="*/ 49 h 66"/>
              <a:gd name="T6" fmla="*/ 53 w 62"/>
              <a:gd name="T7" fmla="*/ 57 h 66"/>
              <a:gd name="T8" fmla="*/ 44 w 62"/>
              <a:gd name="T9" fmla="*/ 66 h 66"/>
              <a:gd name="T10" fmla="*/ 31 w 62"/>
              <a:gd name="T11" fmla="*/ 66 h 66"/>
              <a:gd name="T12" fmla="*/ 31 w 62"/>
              <a:gd name="T13" fmla="*/ 66 h 66"/>
              <a:gd name="T14" fmla="*/ 17 w 62"/>
              <a:gd name="T15" fmla="*/ 66 h 66"/>
              <a:gd name="T16" fmla="*/ 8 w 62"/>
              <a:gd name="T17" fmla="*/ 57 h 66"/>
              <a:gd name="T18" fmla="*/ 0 w 62"/>
              <a:gd name="T19" fmla="*/ 49 h 66"/>
              <a:gd name="T20" fmla="*/ 0 w 62"/>
              <a:gd name="T21" fmla="*/ 35 h 66"/>
              <a:gd name="T22" fmla="*/ 0 w 62"/>
              <a:gd name="T23" fmla="*/ 35 h 66"/>
              <a:gd name="T24" fmla="*/ 0 w 62"/>
              <a:gd name="T25" fmla="*/ 22 h 66"/>
              <a:gd name="T26" fmla="*/ 8 w 62"/>
              <a:gd name="T27" fmla="*/ 13 h 66"/>
              <a:gd name="T28" fmla="*/ 17 w 62"/>
              <a:gd name="T29" fmla="*/ 4 h 66"/>
              <a:gd name="T30" fmla="*/ 31 w 62"/>
              <a:gd name="T31" fmla="*/ 0 h 66"/>
              <a:gd name="T32" fmla="*/ 31 w 62"/>
              <a:gd name="T33" fmla="*/ 0 h 66"/>
              <a:gd name="T34" fmla="*/ 44 w 62"/>
              <a:gd name="T35" fmla="*/ 4 h 66"/>
              <a:gd name="T36" fmla="*/ 53 w 62"/>
              <a:gd name="T37" fmla="*/ 13 h 66"/>
              <a:gd name="T38" fmla="*/ 62 w 62"/>
              <a:gd name="T39" fmla="*/ 22 h 66"/>
              <a:gd name="T40" fmla="*/ 62 w 62"/>
              <a:gd name="T41" fmla="*/ 35 h 66"/>
              <a:gd name="T42" fmla="*/ 62 w 62"/>
              <a:gd name="T43" fmla="*/ 3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6">
                <a:moveTo>
                  <a:pt x="62" y="35"/>
                </a:moveTo>
                <a:lnTo>
                  <a:pt x="62" y="35"/>
                </a:lnTo>
                <a:lnTo>
                  <a:pt x="62" y="49"/>
                </a:lnTo>
                <a:lnTo>
                  <a:pt x="53" y="57"/>
                </a:lnTo>
                <a:lnTo>
                  <a:pt x="44" y="66"/>
                </a:lnTo>
                <a:lnTo>
                  <a:pt x="31" y="66"/>
                </a:lnTo>
                <a:lnTo>
                  <a:pt x="31" y="66"/>
                </a:lnTo>
                <a:lnTo>
                  <a:pt x="17" y="66"/>
                </a:lnTo>
                <a:lnTo>
                  <a:pt x="8" y="57"/>
                </a:lnTo>
                <a:lnTo>
                  <a:pt x="0" y="49"/>
                </a:lnTo>
                <a:lnTo>
                  <a:pt x="0" y="35"/>
                </a:lnTo>
                <a:lnTo>
                  <a:pt x="0" y="35"/>
                </a:lnTo>
                <a:lnTo>
                  <a:pt x="0" y="22"/>
                </a:lnTo>
                <a:lnTo>
                  <a:pt x="8" y="13"/>
                </a:lnTo>
                <a:lnTo>
                  <a:pt x="17" y="4"/>
                </a:lnTo>
                <a:lnTo>
                  <a:pt x="31" y="0"/>
                </a:lnTo>
                <a:lnTo>
                  <a:pt x="31" y="0"/>
                </a:lnTo>
                <a:lnTo>
                  <a:pt x="44" y="4"/>
                </a:lnTo>
                <a:lnTo>
                  <a:pt x="53" y="13"/>
                </a:lnTo>
                <a:lnTo>
                  <a:pt x="62" y="22"/>
                </a:lnTo>
                <a:lnTo>
                  <a:pt x="62" y="35"/>
                </a:lnTo>
                <a:lnTo>
                  <a:pt x="62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11467896" y="1931988"/>
            <a:ext cx="41275" cy="49213"/>
          </a:xfrm>
          <a:custGeom>
            <a:avLst/>
            <a:gdLst>
              <a:gd name="T0" fmla="*/ 26 w 26"/>
              <a:gd name="T1" fmla="*/ 17 h 31"/>
              <a:gd name="T2" fmla="*/ 26 w 26"/>
              <a:gd name="T3" fmla="*/ 17 h 31"/>
              <a:gd name="T4" fmla="*/ 22 w 26"/>
              <a:gd name="T5" fmla="*/ 26 h 31"/>
              <a:gd name="T6" fmla="*/ 13 w 26"/>
              <a:gd name="T7" fmla="*/ 31 h 31"/>
              <a:gd name="T8" fmla="*/ 13 w 26"/>
              <a:gd name="T9" fmla="*/ 31 h 31"/>
              <a:gd name="T10" fmla="*/ 4 w 26"/>
              <a:gd name="T11" fmla="*/ 26 h 31"/>
              <a:gd name="T12" fmla="*/ 0 w 26"/>
              <a:gd name="T13" fmla="*/ 17 h 31"/>
              <a:gd name="T14" fmla="*/ 0 w 26"/>
              <a:gd name="T15" fmla="*/ 17 h 31"/>
              <a:gd name="T16" fmla="*/ 4 w 26"/>
              <a:gd name="T17" fmla="*/ 4 h 31"/>
              <a:gd name="T18" fmla="*/ 13 w 26"/>
              <a:gd name="T19" fmla="*/ 0 h 31"/>
              <a:gd name="T20" fmla="*/ 13 w 26"/>
              <a:gd name="T21" fmla="*/ 0 h 31"/>
              <a:gd name="T22" fmla="*/ 22 w 26"/>
              <a:gd name="T23" fmla="*/ 4 h 31"/>
              <a:gd name="T24" fmla="*/ 26 w 26"/>
              <a:gd name="T25" fmla="*/ 17 h 31"/>
              <a:gd name="T26" fmla="*/ 26 w 26"/>
              <a:gd name="T27" fmla="*/ 1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1">
                <a:moveTo>
                  <a:pt x="26" y="17"/>
                </a:moveTo>
                <a:lnTo>
                  <a:pt x="26" y="17"/>
                </a:lnTo>
                <a:lnTo>
                  <a:pt x="22" y="26"/>
                </a:lnTo>
                <a:lnTo>
                  <a:pt x="13" y="31"/>
                </a:lnTo>
                <a:lnTo>
                  <a:pt x="13" y="31"/>
                </a:lnTo>
                <a:lnTo>
                  <a:pt x="4" y="26"/>
                </a:lnTo>
                <a:lnTo>
                  <a:pt x="0" y="17"/>
                </a:lnTo>
                <a:lnTo>
                  <a:pt x="0" y="17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2" y="4"/>
                </a:lnTo>
                <a:lnTo>
                  <a:pt x="26" y="17"/>
                </a:lnTo>
                <a:lnTo>
                  <a:pt x="26" y="17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11439321" y="1903413"/>
            <a:ext cx="98425" cy="104775"/>
          </a:xfrm>
          <a:custGeom>
            <a:avLst/>
            <a:gdLst>
              <a:gd name="T0" fmla="*/ 62 w 62"/>
              <a:gd name="T1" fmla="*/ 35 h 66"/>
              <a:gd name="T2" fmla="*/ 62 w 62"/>
              <a:gd name="T3" fmla="*/ 35 h 66"/>
              <a:gd name="T4" fmla="*/ 62 w 62"/>
              <a:gd name="T5" fmla="*/ 44 h 66"/>
              <a:gd name="T6" fmla="*/ 53 w 62"/>
              <a:gd name="T7" fmla="*/ 58 h 66"/>
              <a:gd name="T8" fmla="*/ 44 w 62"/>
              <a:gd name="T9" fmla="*/ 62 h 66"/>
              <a:gd name="T10" fmla="*/ 31 w 62"/>
              <a:gd name="T11" fmla="*/ 66 h 66"/>
              <a:gd name="T12" fmla="*/ 31 w 62"/>
              <a:gd name="T13" fmla="*/ 66 h 66"/>
              <a:gd name="T14" fmla="*/ 18 w 62"/>
              <a:gd name="T15" fmla="*/ 62 h 66"/>
              <a:gd name="T16" fmla="*/ 9 w 62"/>
              <a:gd name="T17" fmla="*/ 58 h 66"/>
              <a:gd name="T18" fmla="*/ 0 w 62"/>
              <a:gd name="T19" fmla="*/ 49 h 66"/>
              <a:gd name="T20" fmla="*/ 0 w 62"/>
              <a:gd name="T21" fmla="*/ 35 h 66"/>
              <a:gd name="T22" fmla="*/ 0 w 62"/>
              <a:gd name="T23" fmla="*/ 35 h 66"/>
              <a:gd name="T24" fmla="*/ 0 w 62"/>
              <a:gd name="T25" fmla="*/ 22 h 66"/>
              <a:gd name="T26" fmla="*/ 9 w 62"/>
              <a:gd name="T27" fmla="*/ 9 h 66"/>
              <a:gd name="T28" fmla="*/ 18 w 62"/>
              <a:gd name="T29" fmla="*/ 4 h 66"/>
              <a:gd name="T30" fmla="*/ 31 w 62"/>
              <a:gd name="T31" fmla="*/ 0 h 66"/>
              <a:gd name="T32" fmla="*/ 31 w 62"/>
              <a:gd name="T33" fmla="*/ 0 h 66"/>
              <a:gd name="T34" fmla="*/ 44 w 62"/>
              <a:gd name="T35" fmla="*/ 4 h 66"/>
              <a:gd name="T36" fmla="*/ 53 w 62"/>
              <a:gd name="T37" fmla="*/ 9 h 66"/>
              <a:gd name="T38" fmla="*/ 62 w 62"/>
              <a:gd name="T39" fmla="*/ 22 h 66"/>
              <a:gd name="T40" fmla="*/ 62 w 62"/>
              <a:gd name="T41" fmla="*/ 35 h 66"/>
              <a:gd name="T42" fmla="*/ 62 w 62"/>
              <a:gd name="T43" fmla="*/ 3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6">
                <a:moveTo>
                  <a:pt x="62" y="35"/>
                </a:moveTo>
                <a:lnTo>
                  <a:pt x="62" y="35"/>
                </a:lnTo>
                <a:lnTo>
                  <a:pt x="62" y="44"/>
                </a:lnTo>
                <a:lnTo>
                  <a:pt x="53" y="58"/>
                </a:lnTo>
                <a:lnTo>
                  <a:pt x="44" y="62"/>
                </a:lnTo>
                <a:lnTo>
                  <a:pt x="31" y="66"/>
                </a:lnTo>
                <a:lnTo>
                  <a:pt x="31" y="66"/>
                </a:lnTo>
                <a:lnTo>
                  <a:pt x="18" y="62"/>
                </a:lnTo>
                <a:lnTo>
                  <a:pt x="9" y="58"/>
                </a:lnTo>
                <a:lnTo>
                  <a:pt x="0" y="49"/>
                </a:lnTo>
                <a:lnTo>
                  <a:pt x="0" y="35"/>
                </a:lnTo>
                <a:lnTo>
                  <a:pt x="0" y="35"/>
                </a:lnTo>
                <a:lnTo>
                  <a:pt x="0" y="22"/>
                </a:lnTo>
                <a:lnTo>
                  <a:pt x="9" y="9"/>
                </a:lnTo>
                <a:lnTo>
                  <a:pt x="18" y="4"/>
                </a:lnTo>
                <a:lnTo>
                  <a:pt x="31" y="0"/>
                </a:lnTo>
                <a:lnTo>
                  <a:pt x="31" y="0"/>
                </a:lnTo>
                <a:lnTo>
                  <a:pt x="44" y="4"/>
                </a:lnTo>
                <a:lnTo>
                  <a:pt x="53" y="9"/>
                </a:lnTo>
                <a:lnTo>
                  <a:pt x="62" y="22"/>
                </a:lnTo>
                <a:lnTo>
                  <a:pt x="62" y="35"/>
                </a:lnTo>
                <a:lnTo>
                  <a:pt x="62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10715421" y="2262188"/>
            <a:ext cx="49213" cy="49213"/>
          </a:xfrm>
          <a:custGeom>
            <a:avLst/>
            <a:gdLst>
              <a:gd name="T0" fmla="*/ 31 w 31"/>
              <a:gd name="T1" fmla="*/ 13 h 31"/>
              <a:gd name="T2" fmla="*/ 31 w 31"/>
              <a:gd name="T3" fmla="*/ 13 h 31"/>
              <a:gd name="T4" fmla="*/ 27 w 31"/>
              <a:gd name="T5" fmla="*/ 26 h 31"/>
              <a:gd name="T6" fmla="*/ 13 w 31"/>
              <a:gd name="T7" fmla="*/ 31 h 31"/>
              <a:gd name="T8" fmla="*/ 13 w 31"/>
              <a:gd name="T9" fmla="*/ 31 h 31"/>
              <a:gd name="T10" fmla="*/ 5 w 31"/>
              <a:gd name="T11" fmla="*/ 26 h 31"/>
              <a:gd name="T12" fmla="*/ 0 w 31"/>
              <a:gd name="T13" fmla="*/ 13 h 31"/>
              <a:gd name="T14" fmla="*/ 0 w 31"/>
              <a:gd name="T15" fmla="*/ 13 h 31"/>
              <a:gd name="T16" fmla="*/ 5 w 31"/>
              <a:gd name="T17" fmla="*/ 4 h 31"/>
              <a:gd name="T18" fmla="*/ 13 w 31"/>
              <a:gd name="T19" fmla="*/ 0 h 31"/>
              <a:gd name="T20" fmla="*/ 13 w 31"/>
              <a:gd name="T21" fmla="*/ 0 h 31"/>
              <a:gd name="T22" fmla="*/ 27 w 31"/>
              <a:gd name="T23" fmla="*/ 4 h 31"/>
              <a:gd name="T24" fmla="*/ 31 w 31"/>
              <a:gd name="T25" fmla="*/ 13 h 31"/>
              <a:gd name="T26" fmla="*/ 31 w 31"/>
              <a:gd name="T27" fmla="*/ 1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" h="31">
                <a:moveTo>
                  <a:pt x="31" y="13"/>
                </a:moveTo>
                <a:lnTo>
                  <a:pt x="31" y="13"/>
                </a:lnTo>
                <a:lnTo>
                  <a:pt x="27" y="26"/>
                </a:lnTo>
                <a:lnTo>
                  <a:pt x="13" y="31"/>
                </a:lnTo>
                <a:lnTo>
                  <a:pt x="13" y="31"/>
                </a:lnTo>
                <a:lnTo>
                  <a:pt x="5" y="26"/>
                </a:lnTo>
                <a:lnTo>
                  <a:pt x="0" y="13"/>
                </a:lnTo>
                <a:lnTo>
                  <a:pt x="0" y="13"/>
                </a:lnTo>
                <a:lnTo>
                  <a:pt x="5" y="4"/>
                </a:lnTo>
                <a:lnTo>
                  <a:pt x="13" y="0"/>
                </a:lnTo>
                <a:lnTo>
                  <a:pt x="13" y="0"/>
                </a:lnTo>
                <a:lnTo>
                  <a:pt x="27" y="4"/>
                </a:lnTo>
                <a:lnTo>
                  <a:pt x="31" y="13"/>
                </a:lnTo>
                <a:lnTo>
                  <a:pt x="31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/>
          </p:cNvSpPr>
          <p:nvPr/>
        </p:nvSpPr>
        <p:spPr bwMode="auto">
          <a:xfrm>
            <a:off x="10686846" y="2233613"/>
            <a:ext cx="106363" cy="104775"/>
          </a:xfrm>
          <a:custGeom>
            <a:avLst/>
            <a:gdLst>
              <a:gd name="T0" fmla="*/ 67 w 67"/>
              <a:gd name="T1" fmla="*/ 31 h 66"/>
              <a:gd name="T2" fmla="*/ 67 w 67"/>
              <a:gd name="T3" fmla="*/ 31 h 66"/>
              <a:gd name="T4" fmla="*/ 62 w 67"/>
              <a:gd name="T5" fmla="*/ 44 h 66"/>
              <a:gd name="T6" fmla="*/ 58 w 67"/>
              <a:gd name="T7" fmla="*/ 58 h 66"/>
              <a:gd name="T8" fmla="*/ 45 w 67"/>
              <a:gd name="T9" fmla="*/ 62 h 66"/>
              <a:gd name="T10" fmla="*/ 31 w 67"/>
              <a:gd name="T11" fmla="*/ 66 h 66"/>
              <a:gd name="T12" fmla="*/ 31 w 67"/>
              <a:gd name="T13" fmla="*/ 66 h 66"/>
              <a:gd name="T14" fmla="*/ 18 w 67"/>
              <a:gd name="T15" fmla="*/ 62 h 66"/>
              <a:gd name="T16" fmla="*/ 9 w 67"/>
              <a:gd name="T17" fmla="*/ 58 h 66"/>
              <a:gd name="T18" fmla="*/ 0 w 67"/>
              <a:gd name="T19" fmla="*/ 44 h 66"/>
              <a:gd name="T20" fmla="*/ 0 w 67"/>
              <a:gd name="T21" fmla="*/ 31 h 66"/>
              <a:gd name="T22" fmla="*/ 0 w 67"/>
              <a:gd name="T23" fmla="*/ 31 h 66"/>
              <a:gd name="T24" fmla="*/ 0 w 67"/>
              <a:gd name="T25" fmla="*/ 18 h 66"/>
              <a:gd name="T26" fmla="*/ 9 w 67"/>
              <a:gd name="T27" fmla="*/ 9 h 66"/>
              <a:gd name="T28" fmla="*/ 18 w 67"/>
              <a:gd name="T29" fmla="*/ 0 h 66"/>
              <a:gd name="T30" fmla="*/ 31 w 67"/>
              <a:gd name="T31" fmla="*/ 0 h 66"/>
              <a:gd name="T32" fmla="*/ 31 w 67"/>
              <a:gd name="T33" fmla="*/ 0 h 66"/>
              <a:gd name="T34" fmla="*/ 45 w 67"/>
              <a:gd name="T35" fmla="*/ 0 h 66"/>
              <a:gd name="T36" fmla="*/ 58 w 67"/>
              <a:gd name="T37" fmla="*/ 9 h 66"/>
              <a:gd name="T38" fmla="*/ 62 w 67"/>
              <a:gd name="T39" fmla="*/ 18 h 66"/>
              <a:gd name="T40" fmla="*/ 67 w 67"/>
              <a:gd name="T41" fmla="*/ 31 h 66"/>
              <a:gd name="T42" fmla="*/ 67 w 67"/>
              <a:gd name="T43" fmla="*/ 31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" h="66">
                <a:moveTo>
                  <a:pt x="67" y="31"/>
                </a:moveTo>
                <a:lnTo>
                  <a:pt x="67" y="31"/>
                </a:lnTo>
                <a:lnTo>
                  <a:pt x="62" y="44"/>
                </a:lnTo>
                <a:lnTo>
                  <a:pt x="58" y="58"/>
                </a:lnTo>
                <a:lnTo>
                  <a:pt x="45" y="62"/>
                </a:lnTo>
                <a:lnTo>
                  <a:pt x="31" y="66"/>
                </a:lnTo>
                <a:lnTo>
                  <a:pt x="31" y="66"/>
                </a:lnTo>
                <a:lnTo>
                  <a:pt x="18" y="62"/>
                </a:lnTo>
                <a:lnTo>
                  <a:pt x="9" y="58"/>
                </a:lnTo>
                <a:lnTo>
                  <a:pt x="0" y="44"/>
                </a:lnTo>
                <a:lnTo>
                  <a:pt x="0" y="31"/>
                </a:lnTo>
                <a:lnTo>
                  <a:pt x="0" y="31"/>
                </a:lnTo>
                <a:lnTo>
                  <a:pt x="0" y="18"/>
                </a:lnTo>
                <a:lnTo>
                  <a:pt x="9" y="9"/>
                </a:lnTo>
                <a:lnTo>
                  <a:pt x="18" y="0"/>
                </a:lnTo>
                <a:lnTo>
                  <a:pt x="31" y="0"/>
                </a:lnTo>
                <a:lnTo>
                  <a:pt x="31" y="0"/>
                </a:lnTo>
                <a:lnTo>
                  <a:pt x="45" y="0"/>
                </a:lnTo>
                <a:lnTo>
                  <a:pt x="58" y="9"/>
                </a:lnTo>
                <a:lnTo>
                  <a:pt x="62" y="18"/>
                </a:lnTo>
                <a:lnTo>
                  <a:pt x="67" y="31"/>
                </a:lnTo>
                <a:lnTo>
                  <a:pt x="67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/>
          </p:cNvSpPr>
          <p:nvPr/>
        </p:nvSpPr>
        <p:spPr bwMode="auto">
          <a:xfrm>
            <a:off x="7075283" y="4110038"/>
            <a:ext cx="49213" cy="49213"/>
          </a:xfrm>
          <a:custGeom>
            <a:avLst/>
            <a:gdLst>
              <a:gd name="T0" fmla="*/ 31 w 31"/>
              <a:gd name="T1" fmla="*/ 13 h 31"/>
              <a:gd name="T2" fmla="*/ 31 w 31"/>
              <a:gd name="T3" fmla="*/ 13 h 31"/>
              <a:gd name="T4" fmla="*/ 27 w 31"/>
              <a:gd name="T5" fmla="*/ 27 h 31"/>
              <a:gd name="T6" fmla="*/ 18 w 31"/>
              <a:gd name="T7" fmla="*/ 31 h 31"/>
              <a:gd name="T8" fmla="*/ 18 w 31"/>
              <a:gd name="T9" fmla="*/ 31 h 31"/>
              <a:gd name="T10" fmla="*/ 5 w 31"/>
              <a:gd name="T11" fmla="*/ 27 h 31"/>
              <a:gd name="T12" fmla="*/ 0 w 31"/>
              <a:gd name="T13" fmla="*/ 13 h 31"/>
              <a:gd name="T14" fmla="*/ 0 w 31"/>
              <a:gd name="T15" fmla="*/ 13 h 31"/>
              <a:gd name="T16" fmla="*/ 5 w 31"/>
              <a:gd name="T17" fmla="*/ 4 h 31"/>
              <a:gd name="T18" fmla="*/ 18 w 31"/>
              <a:gd name="T19" fmla="*/ 0 h 31"/>
              <a:gd name="T20" fmla="*/ 18 w 31"/>
              <a:gd name="T21" fmla="*/ 0 h 31"/>
              <a:gd name="T22" fmla="*/ 27 w 31"/>
              <a:gd name="T23" fmla="*/ 4 h 31"/>
              <a:gd name="T24" fmla="*/ 31 w 31"/>
              <a:gd name="T25" fmla="*/ 13 h 31"/>
              <a:gd name="T26" fmla="*/ 31 w 31"/>
              <a:gd name="T27" fmla="*/ 1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" h="31">
                <a:moveTo>
                  <a:pt x="31" y="13"/>
                </a:moveTo>
                <a:lnTo>
                  <a:pt x="31" y="13"/>
                </a:lnTo>
                <a:lnTo>
                  <a:pt x="27" y="27"/>
                </a:lnTo>
                <a:lnTo>
                  <a:pt x="18" y="31"/>
                </a:lnTo>
                <a:lnTo>
                  <a:pt x="18" y="31"/>
                </a:lnTo>
                <a:lnTo>
                  <a:pt x="5" y="27"/>
                </a:lnTo>
                <a:lnTo>
                  <a:pt x="0" y="13"/>
                </a:lnTo>
                <a:lnTo>
                  <a:pt x="0" y="13"/>
                </a:lnTo>
                <a:lnTo>
                  <a:pt x="5" y="4"/>
                </a:lnTo>
                <a:lnTo>
                  <a:pt x="18" y="0"/>
                </a:lnTo>
                <a:lnTo>
                  <a:pt x="18" y="0"/>
                </a:lnTo>
                <a:lnTo>
                  <a:pt x="27" y="4"/>
                </a:lnTo>
                <a:lnTo>
                  <a:pt x="31" y="13"/>
                </a:lnTo>
                <a:lnTo>
                  <a:pt x="31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7048296" y="4081463"/>
            <a:ext cx="104775" cy="106363"/>
          </a:xfrm>
          <a:custGeom>
            <a:avLst/>
            <a:gdLst>
              <a:gd name="T0" fmla="*/ 66 w 66"/>
              <a:gd name="T1" fmla="*/ 31 h 67"/>
              <a:gd name="T2" fmla="*/ 66 w 66"/>
              <a:gd name="T3" fmla="*/ 31 h 67"/>
              <a:gd name="T4" fmla="*/ 62 w 66"/>
              <a:gd name="T5" fmla="*/ 45 h 67"/>
              <a:gd name="T6" fmla="*/ 57 w 66"/>
              <a:gd name="T7" fmla="*/ 58 h 67"/>
              <a:gd name="T8" fmla="*/ 44 w 66"/>
              <a:gd name="T9" fmla="*/ 62 h 67"/>
              <a:gd name="T10" fmla="*/ 35 w 66"/>
              <a:gd name="T11" fmla="*/ 67 h 67"/>
              <a:gd name="T12" fmla="*/ 35 w 66"/>
              <a:gd name="T13" fmla="*/ 67 h 67"/>
              <a:gd name="T14" fmla="*/ 22 w 66"/>
              <a:gd name="T15" fmla="*/ 62 h 67"/>
              <a:gd name="T16" fmla="*/ 8 w 66"/>
              <a:gd name="T17" fmla="*/ 58 h 67"/>
              <a:gd name="T18" fmla="*/ 4 w 66"/>
              <a:gd name="T19" fmla="*/ 45 h 67"/>
              <a:gd name="T20" fmla="*/ 0 w 66"/>
              <a:gd name="T21" fmla="*/ 31 h 67"/>
              <a:gd name="T22" fmla="*/ 0 w 66"/>
              <a:gd name="T23" fmla="*/ 31 h 67"/>
              <a:gd name="T24" fmla="*/ 4 w 66"/>
              <a:gd name="T25" fmla="*/ 18 h 67"/>
              <a:gd name="T26" fmla="*/ 8 w 66"/>
              <a:gd name="T27" fmla="*/ 9 h 67"/>
              <a:gd name="T28" fmla="*/ 22 w 66"/>
              <a:gd name="T29" fmla="*/ 0 h 67"/>
              <a:gd name="T30" fmla="*/ 35 w 66"/>
              <a:gd name="T31" fmla="*/ 0 h 67"/>
              <a:gd name="T32" fmla="*/ 35 w 66"/>
              <a:gd name="T33" fmla="*/ 0 h 67"/>
              <a:gd name="T34" fmla="*/ 44 w 66"/>
              <a:gd name="T35" fmla="*/ 0 h 67"/>
              <a:gd name="T36" fmla="*/ 57 w 66"/>
              <a:gd name="T37" fmla="*/ 9 h 67"/>
              <a:gd name="T38" fmla="*/ 62 w 66"/>
              <a:gd name="T39" fmla="*/ 18 h 67"/>
              <a:gd name="T40" fmla="*/ 66 w 66"/>
              <a:gd name="T41" fmla="*/ 31 h 67"/>
              <a:gd name="T42" fmla="*/ 66 w 66"/>
              <a:gd name="T43" fmla="*/ 3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7">
                <a:moveTo>
                  <a:pt x="66" y="31"/>
                </a:moveTo>
                <a:lnTo>
                  <a:pt x="66" y="31"/>
                </a:lnTo>
                <a:lnTo>
                  <a:pt x="62" y="45"/>
                </a:lnTo>
                <a:lnTo>
                  <a:pt x="57" y="58"/>
                </a:lnTo>
                <a:lnTo>
                  <a:pt x="44" y="62"/>
                </a:lnTo>
                <a:lnTo>
                  <a:pt x="35" y="67"/>
                </a:lnTo>
                <a:lnTo>
                  <a:pt x="35" y="67"/>
                </a:lnTo>
                <a:lnTo>
                  <a:pt x="22" y="62"/>
                </a:lnTo>
                <a:lnTo>
                  <a:pt x="8" y="58"/>
                </a:lnTo>
                <a:lnTo>
                  <a:pt x="4" y="45"/>
                </a:lnTo>
                <a:lnTo>
                  <a:pt x="0" y="31"/>
                </a:lnTo>
                <a:lnTo>
                  <a:pt x="0" y="31"/>
                </a:lnTo>
                <a:lnTo>
                  <a:pt x="4" y="18"/>
                </a:lnTo>
                <a:lnTo>
                  <a:pt x="8" y="9"/>
                </a:lnTo>
                <a:lnTo>
                  <a:pt x="22" y="0"/>
                </a:lnTo>
                <a:lnTo>
                  <a:pt x="35" y="0"/>
                </a:lnTo>
                <a:lnTo>
                  <a:pt x="35" y="0"/>
                </a:lnTo>
                <a:lnTo>
                  <a:pt x="44" y="0"/>
                </a:lnTo>
                <a:lnTo>
                  <a:pt x="57" y="9"/>
                </a:lnTo>
                <a:lnTo>
                  <a:pt x="62" y="18"/>
                </a:lnTo>
                <a:lnTo>
                  <a:pt x="66" y="31"/>
                </a:lnTo>
                <a:lnTo>
                  <a:pt x="66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8629446" y="4805363"/>
            <a:ext cx="41275" cy="49213"/>
          </a:xfrm>
          <a:custGeom>
            <a:avLst/>
            <a:gdLst>
              <a:gd name="T0" fmla="*/ 26 w 26"/>
              <a:gd name="T1" fmla="*/ 18 h 31"/>
              <a:gd name="T2" fmla="*/ 26 w 26"/>
              <a:gd name="T3" fmla="*/ 18 h 31"/>
              <a:gd name="T4" fmla="*/ 22 w 26"/>
              <a:gd name="T5" fmla="*/ 27 h 31"/>
              <a:gd name="T6" fmla="*/ 13 w 26"/>
              <a:gd name="T7" fmla="*/ 31 h 31"/>
              <a:gd name="T8" fmla="*/ 13 w 26"/>
              <a:gd name="T9" fmla="*/ 31 h 31"/>
              <a:gd name="T10" fmla="*/ 4 w 26"/>
              <a:gd name="T11" fmla="*/ 27 h 31"/>
              <a:gd name="T12" fmla="*/ 0 w 26"/>
              <a:gd name="T13" fmla="*/ 18 h 31"/>
              <a:gd name="T14" fmla="*/ 0 w 26"/>
              <a:gd name="T15" fmla="*/ 18 h 31"/>
              <a:gd name="T16" fmla="*/ 4 w 26"/>
              <a:gd name="T17" fmla="*/ 5 h 31"/>
              <a:gd name="T18" fmla="*/ 13 w 26"/>
              <a:gd name="T19" fmla="*/ 0 h 31"/>
              <a:gd name="T20" fmla="*/ 13 w 26"/>
              <a:gd name="T21" fmla="*/ 0 h 31"/>
              <a:gd name="T22" fmla="*/ 22 w 26"/>
              <a:gd name="T23" fmla="*/ 5 h 31"/>
              <a:gd name="T24" fmla="*/ 26 w 26"/>
              <a:gd name="T25" fmla="*/ 18 h 31"/>
              <a:gd name="T26" fmla="*/ 26 w 26"/>
              <a:gd name="T27" fmla="*/ 1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1">
                <a:moveTo>
                  <a:pt x="26" y="18"/>
                </a:moveTo>
                <a:lnTo>
                  <a:pt x="26" y="18"/>
                </a:lnTo>
                <a:lnTo>
                  <a:pt x="22" y="27"/>
                </a:lnTo>
                <a:lnTo>
                  <a:pt x="13" y="31"/>
                </a:lnTo>
                <a:lnTo>
                  <a:pt x="13" y="31"/>
                </a:lnTo>
                <a:lnTo>
                  <a:pt x="4" y="27"/>
                </a:lnTo>
                <a:lnTo>
                  <a:pt x="0" y="18"/>
                </a:lnTo>
                <a:lnTo>
                  <a:pt x="0" y="18"/>
                </a:lnTo>
                <a:lnTo>
                  <a:pt x="4" y="5"/>
                </a:lnTo>
                <a:lnTo>
                  <a:pt x="13" y="0"/>
                </a:lnTo>
                <a:lnTo>
                  <a:pt x="13" y="0"/>
                </a:lnTo>
                <a:lnTo>
                  <a:pt x="22" y="5"/>
                </a:lnTo>
                <a:lnTo>
                  <a:pt x="26" y="18"/>
                </a:lnTo>
                <a:lnTo>
                  <a:pt x="26" y="1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8592933" y="4778375"/>
            <a:ext cx="106363" cy="104775"/>
          </a:xfrm>
          <a:custGeom>
            <a:avLst/>
            <a:gdLst>
              <a:gd name="T0" fmla="*/ 67 w 67"/>
              <a:gd name="T1" fmla="*/ 35 h 66"/>
              <a:gd name="T2" fmla="*/ 67 w 67"/>
              <a:gd name="T3" fmla="*/ 35 h 66"/>
              <a:gd name="T4" fmla="*/ 67 w 67"/>
              <a:gd name="T5" fmla="*/ 48 h 66"/>
              <a:gd name="T6" fmla="*/ 58 w 67"/>
              <a:gd name="T7" fmla="*/ 57 h 66"/>
              <a:gd name="T8" fmla="*/ 49 w 67"/>
              <a:gd name="T9" fmla="*/ 66 h 66"/>
              <a:gd name="T10" fmla="*/ 36 w 67"/>
              <a:gd name="T11" fmla="*/ 66 h 66"/>
              <a:gd name="T12" fmla="*/ 36 w 67"/>
              <a:gd name="T13" fmla="*/ 66 h 66"/>
              <a:gd name="T14" fmla="*/ 23 w 67"/>
              <a:gd name="T15" fmla="*/ 66 h 66"/>
              <a:gd name="T16" fmla="*/ 14 w 67"/>
              <a:gd name="T17" fmla="*/ 57 h 66"/>
              <a:gd name="T18" fmla="*/ 5 w 67"/>
              <a:gd name="T19" fmla="*/ 48 h 66"/>
              <a:gd name="T20" fmla="*/ 0 w 67"/>
              <a:gd name="T21" fmla="*/ 35 h 66"/>
              <a:gd name="T22" fmla="*/ 0 w 67"/>
              <a:gd name="T23" fmla="*/ 35 h 66"/>
              <a:gd name="T24" fmla="*/ 5 w 67"/>
              <a:gd name="T25" fmla="*/ 22 h 66"/>
              <a:gd name="T26" fmla="*/ 14 w 67"/>
              <a:gd name="T27" fmla="*/ 8 h 66"/>
              <a:gd name="T28" fmla="*/ 23 w 67"/>
              <a:gd name="T29" fmla="*/ 4 h 66"/>
              <a:gd name="T30" fmla="*/ 36 w 67"/>
              <a:gd name="T31" fmla="*/ 0 h 66"/>
              <a:gd name="T32" fmla="*/ 36 w 67"/>
              <a:gd name="T33" fmla="*/ 0 h 66"/>
              <a:gd name="T34" fmla="*/ 49 w 67"/>
              <a:gd name="T35" fmla="*/ 4 h 66"/>
              <a:gd name="T36" fmla="*/ 58 w 67"/>
              <a:gd name="T37" fmla="*/ 8 h 66"/>
              <a:gd name="T38" fmla="*/ 67 w 67"/>
              <a:gd name="T39" fmla="*/ 22 h 66"/>
              <a:gd name="T40" fmla="*/ 67 w 67"/>
              <a:gd name="T41" fmla="*/ 35 h 66"/>
              <a:gd name="T42" fmla="*/ 67 w 67"/>
              <a:gd name="T43" fmla="*/ 3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" h="66">
                <a:moveTo>
                  <a:pt x="67" y="35"/>
                </a:moveTo>
                <a:lnTo>
                  <a:pt x="67" y="35"/>
                </a:lnTo>
                <a:lnTo>
                  <a:pt x="67" y="48"/>
                </a:lnTo>
                <a:lnTo>
                  <a:pt x="58" y="57"/>
                </a:lnTo>
                <a:lnTo>
                  <a:pt x="49" y="66"/>
                </a:lnTo>
                <a:lnTo>
                  <a:pt x="36" y="66"/>
                </a:lnTo>
                <a:lnTo>
                  <a:pt x="36" y="66"/>
                </a:lnTo>
                <a:lnTo>
                  <a:pt x="23" y="66"/>
                </a:lnTo>
                <a:lnTo>
                  <a:pt x="14" y="57"/>
                </a:lnTo>
                <a:lnTo>
                  <a:pt x="5" y="48"/>
                </a:lnTo>
                <a:lnTo>
                  <a:pt x="0" y="35"/>
                </a:lnTo>
                <a:lnTo>
                  <a:pt x="0" y="35"/>
                </a:lnTo>
                <a:lnTo>
                  <a:pt x="5" y="22"/>
                </a:lnTo>
                <a:lnTo>
                  <a:pt x="14" y="8"/>
                </a:lnTo>
                <a:lnTo>
                  <a:pt x="23" y="4"/>
                </a:lnTo>
                <a:lnTo>
                  <a:pt x="36" y="0"/>
                </a:lnTo>
                <a:lnTo>
                  <a:pt x="36" y="0"/>
                </a:lnTo>
                <a:lnTo>
                  <a:pt x="49" y="4"/>
                </a:lnTo>
                <a:lnTo>
                  <a:pt x="58" y="8"/>
                </a:lnTo>
                <a:lnTo>
                  <a:pt x="67" y="22"/>
                </a:lnTo>
                <a:lnTo>
                  <a:pt x="67" y="35"/>
                </a:lnTo>
                <a:lnTo>
                  <a:pt x="67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/>
          </p:cNvSpPr>
          <p:nvPr/>
        </p:nvSpPr>
        <p:spPr bwMode="auto">
          <a:xfrm>
            <a:off x="9767683" y="5487988"/>
            <a:ext cx="49213" cy="41275"/>
          </a:xfrm>
          <a:custGeom>
            <a:avLst/>
            <a:gdLst>
              <a:gd name="T0" fmla="*/ 31 w 31"/>
              <a:gd name="T1" fmla="*/ 13 h 26"/>
              <a:gd name="T2" fmla="*/ 31 w 31"/>
              <a:gd name="T3" fmla="*/ 13 h 26"/>
              <a:gd name="T4" fmla="*/ 26 w 31"/>
              <a:gd name="T5" fmla="*/ 22 h 26"/>
              <a:gd name="T6" fmla="*/ 13 w 31"/>
              <a:gd name="T7" fmla="*/ 26 h 26"/>
              <a:gd name="T8" fmla="*/ 13 w 31"/>
              <a:gd name="T9" fmla="*/ 26 h 26"/>
              <a:gd name="T10" fmla="*/ 4 w 31"/>
              <a:gd name="T11" fmla="*/ 22 h 26"/>
              <a:gd name="T12" fmla="*/ 0 w 31"/>
              <a:gd name="T13" fmla="*/ 13 h 26"/>
              <a:gd name="T14" fmla="*/ 0 w 31"/>
              <a:gd name="T15" fmla="*/ 13 h 26"/>
              <a:gd name="T16" fmla="*/ 4 w 31"/>
              <a:gd name="T17" fmla="*/ 4 h 26"/>
              <a:gd name="T18" fmla="*/ 13 w 31"/>
              <a:gd name="T19" fmla="*/ 0 h 26"/>
              <a:gd name="T20" fmla="*/ 13 w 31"/>
              <a:gd name="T21" fmla="*/ 0 h 26"/>
              <a:gd name="T22" fmla="*/ 26 w 31"/>
              <a:gd name="T23" fmla="*/ 4 h 26"/>
              <a:gd name="T24" fmla="*/ 31 w 31"/>
              <a:gd name="T25" fmla="*/ 13 h 26"/>
              <a:gd name="T26" fmla="*/ 31 w 31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" h="26">
                <a:moveTo>
                  <a:pt x="31" y="13"/>
                </a:moveTo>
                <a:lnTo>
                  <a:pt x="31" y="13"/>
                </a:lnTo>
                <a:lnTo>
                  <a:pt x="26" y="22"/>
                </a:lnTo>
                <a:lnTo>
                  <a:pt x="13" y="26"/>
                </a:lnTo>
                <a:lnTo>
                  <a:pt x="13" y="26"/>
                </a:lnTo>
                <a:lnTo>
                  <a:pt x="4" y="22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6" y="4"/>
                </a:lnTo>
                <a:lnTo>
                  <a:pt x="31" y="13"/>
                </a:lnTo>
                <a:lnTo>
                  <a:pt x="31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/>
          </p:cNvSpPr>
          <p:nvPr/>
        </p:nvSpPr>
        <p:spPr bwMode="auto">
          <a:xfrm>
            <a:off x="9739108" y="5459413"/>
            <a:ext cx="104775" cy="104775"/>
          </a:xfrm>
          <a:custGeom>
            <a:avLst/>
            <a:gdLst>
              <a:gd name="T0" fmla="*/ 66 w 66"/>
              <a:gd name="T1" fmla="*/ 31 h 66"/>
              <a:gd name="T2" fmla="*/ 66 w 66"/>
              <a:gd name="T3" fmla="*/ 31 h 66"/>
              <a:gd name="T4" fmla="*/ 62 w 66"/>
              <a:gd name="T5" fmla="*/ 44 h 66"/>
              <a:gd name="T6" fmla="*/ 57 w 66"/>
              <a:gd name="T7" fmla="*/ 53 h 66"/>
              <a:gd name="T8" fmla="*/ 44 w 66"/>
              <a:gd name="T9" fmla="*/ 62 h 66"/>
              <a:gd name="T10" fmla="*/ 31 w 66"/>
              <a:gd name="T11" fmla="*/ 66 h 66"/>
              <a:gd name="T12" fmla="*/ 31 w 66"/>
              <a:gd name="T13" fmla="*/ 66 h 66"/>
              <a:gd name="T14" fmla="*/ 22 w 66"/>
              <a:gd name="T15" fmla="*/ 62 h 66"/>
              <a:gd name="T16" fmla="*/ 9 w 66"/>
              <a:gd name="T17" fmla="*/ 53 h 66"/>
              <a:gd name="T18" fmla="*/ 4 w 66"/>
              <a:gd name="T19" fmla="*/ 44 h 66"/>
              <a:gd name="T20" fmla="*/ 0 w 66"/>
              <a:gd name="T21" fmla="*/ 31 h 66"/>
              <a:gd name="T22" fmla="*/ 0 w 66"/>
              <a:gd name="T23" fmla="*/ 31 h 66"/>
              <a:gd name="T24" fmla="*/ 4 w 66"/>
              <a:gd name="T25" fmla="*/ 18 h 66"/>
              <a:gd name="T26" fmla="*/ 9 w 66"/>
              <a:gd name="T27" fmla="*/ 9 h 66"/>
              <a:gd name="T28" fmla="*/ 22 w 66"/>
              <a:gd name="T29" fmla="*/ 0 h 66"/>
              <a:gd name="T30" fmla="*/ 31 w 66"/>
              <a:gd name="T31" fmla="*/ 0 h 66"/>
              <a:gd name="T32" fmla="*/ 31 w 66"/>
              <a:gd name="T33" fmla="*/ 0 h 66"/>
              <a:gd name="T34" fmla="*/ 44 w 66"/>
              <a:gd name="T35" fmla="*/ 0 h 66"/>
              <a:gd name="T36" fmla="*/ 57 w 66"/>
              <a:gd name="T37" fmla="*/ 9 h 66"/>
              <a:gd name="T38" fmla="*/ 62 w 66"/>
              <a:gd name="T39" fmla="*/ 18 h 66"/>
              <a:gd name="T40" fmla="*/ 66 w 66"/>
              <a:gd name="T41" fmla="*/ 31 h 66"/>
              <a:gd name="T42" fmla="*/ 66 w 66"/>
              <a:gd name="T43" fmla="*/ 31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6">
                <a:moveTo>
                  <a:pt x="66" y="31"/>
                </a:moveTo>
                <a:lnTo>
                  <a:pt x="66" y="31"/>
                </a:lnTo>
                <a:lnTo>
                  <a:pt x="62" y="44"/>
                </a:lnTo>
                <a:lnTo>
                  <a:pt x="57" y="53"/>
                </a:lnTo>
                <a:lnTo>
                  <a:pt x="44" y="62"/>
                </a:lnTo>
                <a:lnTo>
                  <a:pt x="31" y="66"/>
                </a:lnTo>
                <a:lnTo>
                  <a:pt x="31" y="66"/>
                </a:lnTo>
                <a:lnTo>
                  <a:pt x="22" y="62"/>
                </a:lnTo>
                <a:lnTo>
                  <a:pt x="9" y="53"/>
                </a:lnTo>
                <a:lnTo>
                  <a:pt x="4" y="44"/>
                </a:lnTo>
                <a:lnTo>
                  <a:pt x="0" y="31"/>
                </a:lnTo>
                <a:lnTo>
                  <a:pt x="0" y="31"/>
                </a:lnTo>
                <a:lnTo>
                  <a:pt x="4" y="18"/>
                </a:lnTo>
                <a:lnTo>
                  <a:pt x="9" y="9"/>
                </a:lnTo>
                <a:lnTo>
                  <a:pt x="22" y="0"/>
                </a:lnTo>
                <a:lnTo>
                  <a:pt x="31" y="0"/>
                </a:lnTo>
                <a:lnTo>
                  <a:pt x="31" y="0"/>
                </a:lnTo>
                <a:lnTo>
                  <a:pt x="44" y="0"/>
                </a:lnTo>
                <a:lnTo>
                  <a:pt x="57" y="9"/>
                </a:lnTo>
                <a:lnTo>
                  <a:pt x="62" y="18"/>
                </a:lnTo>
                <a:lnTo>
                  <a:pt x="66" y="31"/>
                </a:lnTo>
                <a:lnTo>
                  <a:pt x="66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/>
          </p:cNvSpPr>
          <p:nvPr/>
        </p:nvSpPr>
        <p:spPr bwMode="auto">
          <a:xfrm>
            <a:off x="10750346" y="4313238"/>
            <a:ext cx="42863" cy="42863"/>
          </a:xfrm>
          <a:custGeom>
            <a:avLst/>
            <a:gdLst>
              <a:gd name="T0" fmla="*/ 27 w 27"/>
              <a:gd name="T1" fmla="*/ 14 h 27"/>
              <a:gd name="T2" fmla="*/ 27 w 27"/>
              <a:gd name="T3" fmla="*/ 14 h 27"/>
              <a:gd name="T4" fmla="*/ 22 w 27"/>
              <a:gd name="T5" fmla="*/ 23 h 27"/>
              <a:gd name="T6" fmla="*/ 14 w 27"/>
              <a:gd name="T7" fmla="*/ 27 h 27"/>
              <a:gd name="T8" fmla="*/ 14 w 27"/>
              <a:gd name="T9" fmla="*/ 27 h 27"/>
              <a:gd name="T10" fmla="*/ 5 w 27"/>
              <a:gd name="T11" fmla="*/ 23 h 27"/>
              <a:gd name="T12" fmla="*/ 0 w 27"/>
              <a:gd name="T13" fmla="*/ 14 h 27"/>
              <a:gd name="T14" fmla="*/ 0 w 27"/>
              <a:gd name="T15" fmla="*/ 14 h 27"/>
              <a:gd name="T16" fmla="*/ 5 w 27"/>
              <a:gd name="T17" fmla="*/ 5 h 27"/>
              <a:gd name="T18" fmla="*/ 14 w 27"/>
              <a:gd name="T19" fmla="*/ 0 h 27"/>
              <a:gd name="T20" fmla="*/ 14 w 27"/>
              <a:gd name="T21" fmla="*/ 0 h 27"/>
              <a:gd name="T22" fmla="*/ 22 w 27"/>
              <a:gd name="T23" fmla="*/ 5 h 27"/>
              <a:gd name="T24" fmla="*/ 27 w 27"/>
              <a:gd name="T25" fmla="*/ 14 h 27"/>
              <a:gd name="T26" fmla="*/ 27 w 27"/>
              <a:gd name="T27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4"/>
                </a:moveTo>
                <a:lnTo>
                  <a:pt x="27" y="14"/>
                </a:lnTo>
                <a:lnTo>
                  <a:pt x="22" y="23"/>
                </a:lnTo>
                <a:lnTo>
                  <a:pt x="14" y="27"/>
                </a:lnTo>
                <a:lnTo>
                  <a:pt x="14" y="27"/>
                </a:lnTo>
                <a:lnTo>
                  <a:pt x="5" y="23"/>
                </a:lnTo>
                <a:lnTo>
                  <a:pt x="0" y="14"/>
                </a:lnTo>
                <a:lnTo>
                  <a:pt x="0" y="14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2" y="5"/>
                </a:lnTo>
                <a:lnTo>
                  <a:pt x="27" y="14"/>
                </a:lnTo>
                <a:lnTo>
                  <a:pt x="27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/>
          </p:cNvSpPr>
          <p:nvPr/>
        </p:nvSpPr>
        <p:spPr bwMode="auto">
          <a:xfrm>
            <a:off x="10723358" y="4278313"/>
            <a:ext cx="104775" cy="106363"/>
          </a:xfrm>
          <a:custGeom>
            <a:avLst/>
            <a:gdLst>
              <a:gd name="T0" fmla="*/ 66 w 66"/>
              <a:gd name="T1" fmla="*/ 36 h 67"/>
              <a:gd name="T2" fmla="*/ 66 w 66"/>
              <a:gd name="T3" fmla="*/ 36 h 67"/>
              <a:gd name="T4" fmla="*/ 62 w 66"/>
              <a:gd name="T5" fmla="*/ 49 h 67"/>
              <a:gd name="T6" fmla="*/ 53 w 66"/>
              <a:gd name="T7" fmla="*/ 58 h 67"/>
              <a:gd name="T8" fmla="*/ 44 w 66"/>
              <a:gd name="T9" fmla="*/ 67 h 67"/>
              <a:gd name="T10" fmla="*/ 31 w 66"/>
              <a:gd name="T11" fmla="*/ 67 h 67"/>
              <a:gd name="T12" fmla="*/ 31 w 66"/>
              <a:gd name="T13" fmla="*/ 67 h 67"/>
              <a:gd name="T14" fmla="*/ 17 w 66"/>
              <a:gd name="T15" fmla="*/ 67 h 67"/>
              <a:gd name="T16" fmla="*/ 8 w 66"/>
              <a:gd name="T17" fmla="*/ 58 h 67"/>
              <a:gd name="T18" fmla="*/ 0 w 66"/>
              <a:gd name="T19" fmla="*/ 49 h 67"/>
              <a:gd name="T20" fmla="*/ 0 w 66"/>
              <a:gd name="T21" fmla="*/ 36 h 67"/>
              <a:gd name="T22" fmla="*/ 0 w 66"/>
              <a:gd name="T23" fmla="*/ 36 h 67"/>
              <a:gd name="T24" fmla="*/ 0 w 66"/>
              <a:gd name="T25" fmla="*/ 22 h 67"/>
              <a:gd name="T26" fmla="*/ 8 w 66"/>
              <a:gd name="T27" fmla="*/ 14 h 67"/>
              <a:gd name="T28" fmla="*/ 17 w 66"/>
              <a:gd name="T29" fmla="*/ 5 h 67"/>
              <a:gd name="T30" fmla="*/ 31 w 66"/>
              <a:gd name="T31" fmla="*/ 0 h 67"/>
              <a:gd name="T32" fmla="*/ 31 w 66"/>
              <a:gd name="T33" fmla="*/ 0 h 67"/>
              <a:gd name="T34" fmla="*/ 44 w 66"/>
              <a:gd name="T35" fmla="*/ 5 h 67"/>
              <a:gd name="T36" fmla="*/ 53 w 66"/>
              <a:gd name="T37" fmla="*/ 14 h 67"/>
              <a:gd name="T38" fmla="*/ 62 w 66"/>
              <a:gd name="T39" fmla="*/ 22 h 67"/>
              <a:gd name="T40" fmla="*/ 66 w 66"/>
              <a:gd name="T41" fmla="*/ 36 h 67"/>
              <a:gd name="T42" fmla="*/ 66 w 66"/>
              <a:gd name="T43" fmla="*/ 36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7">
                <a:moveTo>
                  <a:pt x="66" y="36"/>
                </a:moveTo>
                <a:lnTo>
                  <a:pt x="66" y="36"/>
                </a:lnTo>
                <a:lnTo>
                  <a:pt x="62" y="49"/>
                </a:lnTo>
                <a:lnTo>
                  <a:pt x="53" y="58"/>
                </a:lnTo>
                <a:lnTo>
                  <a:pt x="44" y="67"/>
                </a:lnTo>
                <a:lnTo>
                  <a:pt x="31" y="67"/>
                </a:lnTo>
                <a:lnTo>
                  <a:pt x="31" y="67"/>
                </a:lnTo>
                <a:lnTo>
                  <a:pt x="17" y="67"/>
                </a:lnTo>
                <a:lnTo>
                  <a:pt x="8" y="58"/>
                </a:lnTo>
                <a:lnTo>
                  <a:pt x="0" y="49"/>
                </a:lnTo>
                <a:lnTo>
                  <a:pt x="0" y="36"/>
                </a:lnTo>
                <a:lnTo>
                  <a:pt x="0" y="36"/>
                </a:lnTo>
                <a:lnTo>
                  <a:pt x="0" y="22"/>
                </a:lnTo>
                <a:lnTo>
                  <a:pt x="8" y="14"/>
                </a:lnTo>
                <a:lnTo>
                  <a:pt x="17" y="5"/>
                </a:lnTo>
                <a:lnTo>
                  <a:pt x="31" y="0"/>
                </a:lnTo>
                <a:lnTo>
                  <a:pt x="31" y="0"/>
                </a:lnTo>
                <a:lnTo>
                  <a:pt x="44" y="5"/>
                </a:lnTo>
                <a:lnTo>
                  <a:pt x="53" y="14"/>
                </a:lnTo>
                <a:lnTo>
                  <a:pt x="62" y="22"/>
                </a:lnTo>
                <a:lnTo>
                  <a:pt x="66" y="36"/>
                </a:lnTo>
                <a:lnTo>
                  <a:pt x="66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/>
          </p:cNvSpPr>
          <p:nvPr/>
        </p:nvSpPr>
        <p:spPr bwMode="auto">
          <a:xfrm>
            <a:off x="8123033" y="3687763"/>
            <a:ext cx="41275" cy="42863"/>
          </a:xfrm>
          <a:custGeom>
            <a:avLst/>
            <a:gdLst>
              <a:gd name="T0" fmla="*/ 26 w 26"/>
              <a:gd name="T1" fmla="*/ 14 h 27"/>
              <a:gd name="T2" fmla="*/ 26 w 26"/>
              <a:gd name="T3" fmla="*/ 14 h 27"/>
              <a:gd name="T4" fmla="*/ 22 w 26"/>
              <a:gd name="T5" fmla="*/ 23 h 27"/>
              <a:gd name="T6" fmla="*/ 13 w 26"/>
              <a:gd name="T7" fmla="*/ 27 h 27"/>
              <a:gd name="T8" fmla="*/ 13 w 26"/>
              <a:gd name="T9" fmla="*/ 27 h 27"/>
              <a:gd name="T10" fmla="*/ 4 w 26"/>
              <a:gd name="T11" fmla="*/ 23 h 27"/>
              <a:gd name="T12" fmla="*/ 0 w 26"/>
              <a:gd name="T13" fmla="*/ 14 h 27"/>
              <a:gd name="T14" fmla="*/ 0 w 26"/>
              <a:gd name="T15" fmla="*/ 14 h 27"/>
              <a:gd name="T16" fmla="*/ 4 w 26"/>
              <a:gd name="T17" fmla="*/ 5 h 27"/>
              <a:gd name="T18" fmla="*/ 13 w 26"/>
              <a:gd name="T19" fmla="*/ 0 h 27"/>
              <a:gd name="T20" fmla="*/ 13 w 26"/>
              <a:gd name="T21" fmla="*/ 0 h 27"/>
              <a:gd name="T22" fmla="*/ 22 w 26"/>
              <a:gd name="T23" fmla="*/ 5 h 27"/>
              <a:gd name="T24" fmla="*/ 26 w 26"/>
              <a:gd name="T25" fmla="*/ 14 h 27"/>
              <a:gd name="T26" fmla="*/ 26 w 26"/>
              <a:gd name="T27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7">
                <a:moveTo>
                  <a:pt x="26" y="14"/>
                </a:moveTo>
                <a:lnTo>
                  <a:pt x="26" y="14"/>
                </a:lnTo>
                <a:lnTo>
                  <a:pt x="22" y="23"/>
                </a:lnTo>
                <a:lnTo>
                  <a:pt x="13" y="27"/>
                </a:lnTo>
                <a:lnTo>
                  <a:pt x="13" y="27"/>
                </a:lnTo>
                <a:lnTo>
                  <a:pt x="4" y="23"/>
                </a:lnTo>
                <a:lnTo>
                  <a:pt x="0" y="14"/>
                </a:lnTo>
                <a:lnTo>
                  <a:pt x="0" y="14"/>
                </a:lnTo>
                <a:lnTo>
                  <a:pt x="4" y="5"/>
                </a:lnTo>
                <a:lnTo>
                  <a:pt x="13" y="0"/>
                </a:lnTo>
                <a:lnTo>
                  <a:pt x="13" y="0"/>
                </a:lnTo>
                <a:lnTo>
                  <a:pt x="22" y="5"/>
                </a:lnTo>
                <a:lnTo>
                  <a:pt x="26" y="14"/>
                </a:lnTo>
                <a:lnTo>
                  <a:pt x="26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/>
          </p:cNvSpPr>
          <p:nvPr/>
        </p:nvSpPr>
        <p:spPr bwMode="auto">
          <a:xfrm>
            <a:off x="8094458" y="3652838"/>
            <a:ext cx="98425" cy="106363"/>
          </a:xfrm>
          <a:custGeom>
            <a:avLst/>
            <a:gdLst>
              <a:gd name="T0" fmla="*/ 62 w 62"/>
              <a:gd name="T1" fmla="*/ 36 h 67"/>
              <a:gd name="T2" fmla="*/ 62 w 62"/>
              <a:gd name="T3" fmla="*/ 36 h 67"/>
              <a:gd name="T4" fmla="*/ 62 w 62"/>
              <a:gd name="T5" fmla="*/ 49 h 67"/>
              <a:gd name="T6" fmla="*/ 53 w 62"/>
              <a:gd name="T7" fmla="*/ 58 h 67"/>
              <a:gd name="T8" fmla="*/ 44 w 62"/>
              <a:gd name="T9" fmla="*/ 67 h 67"/>
              <a:gd name="T10" fmla="*/ 31 w 62"/>
              <a:gd name="T11" fmla="*/ 67 h 67"/>
              <a:gd name="T12" fmla="*/ 31 w 62"/>
              <a:gd name="T13" fmla="*/ 67 h 67"/>
              <a:gd name="T14" fmla="*/ 18 w 62"/>
              <a:gd name="T15" fmla="*/ 67 h 67"/>
              <a:gd name="T16" fmla="*/ 9 w 62"/>
              <a:gd name="T17" fmla="*/ 58 h 67"/>
              <a:gd name="T18" fmla="*/ 0 w 62"/>
              <a:gd name="T19" fmla="*/ 49 h 67"/>
              <a:gd name="T20" fmla="*/ 0 w 62"/>
              <a:gd name="T21" fmla="*/ 36 h 67"/>
              <a:gd name="T22" fmla="*/ 0 w 62"/>
              <a:gd name="T23" fmla="*/ 36 h 67"/>
              <a:gd name="T24" fmla="*/ 0 w 62"/>
              <a:gd name="T25" fmla="*/ 22 h 67"/>
              <a:gd name="T26" fmla="*/ 9 w 62"/>
              <a:gd name="T27" fmla="*/ 14 h 67"/>
              <a:gd name="T28" fmla="*/ 18 w 62"/>
              <a:gd name="T29" fmla="*/ 5 h 67"/>
              <a:gd name="T30" fmla="*/ 31 w 62"/>
              <a:gd name="T31" fmla="*/ 0 h 67"/>
              <a:gd name="T32" fmla="*/ 31 w 62"/>
              <a:gd name="T33" fmla="*/ 0 h 67"/>
              <a:gd name="T34" fmla="*/ 44 w 62"/>
              <a:gd name="T35" fmla="*/ 5 h 67"/>
              <a:gd name="T36" fmla="*/ 53 w 62"/>
              <a:gd name="T37" fmla="*/ 14 h 67"/>
              <a:gd name="T38" fmla="*/ 62 w 62"/>
              <a:gd name="T39" fmla="*/ 22 h 67"/>
              <a:gd name="T40" fmla="*/ 62 w 62"/>
              <a:gd name="T41" fmla="*/ 36 h 67"/>
              <a:gd name="T42" fmla="*/ 62 w 62"/>
              <a:gd name="T43" fmla="*/ 36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7">
                <a:moveTo>
                  <a:pt x="62" y="36"/>
                </a:moveTo>
                <a:lnTo>
                  <a:pt x="62" y="36"/>
                </a:lnTo>
                <a:lnTo>
                  <a:pt x="62" y="49"/>
                </a:lnTo>
                <a:lnTo>
                  <a:pt x="53" y="58"/>
                </a:lnTo>
                <a:lnTo>
                  <a:pt x="44" y="67"/>
                </a:lnTo>
                <a:lnTo>
                  <a:pt x="31" y="67"/>
                </a:lnTo>
                <a:lnTo>
                  <a:pt x="31" y="67"/>
                </a:lnTo>
                <a:lnTo>
                  <a:pt x="18" y="67"/>
                </a:lnTo>
                <a:lnTo>
                  <a:pt x="9" y="58"/>
                </a:lnTo>
                <a:lnTo>
                  <a:pt x="0" y="49"/>
                </a:lnTo>
                <a:lnTo>
                  <a:pt x="0" y="36"/>
                </a:lnTo>
                <a:lnTo>
                  <a:pt x="0" y="36"/>
                </a:lnTo>
                <a:lnTo>
                  <a:pt x="0" y="22"/>
                </a:lnTo>
                <a:lnTo>
                  <a:pt x="9" y="14"/>
                </a:lnTo>
                <a:lnTo>
                  <a:pt x="18" y="5"/>
                </a:lnTo>
                <a:lnTo>
                  <a:pt x="31" y="0"/>
                </a:lnTo>
                <a:lnTo>
                  <a:pt x="31" y="0"/>
                </a:lnTo>
                <a:lnTo>
                  <a:pt x="44" y="5"/>
                </a:lnTo>
                <a:lnTo>
                  <a:pt x="53" y="14"/>
                </a:lnTo>
                <a:lnTo>
                  <a:pt x="62" y="22"/>
                </a:lnTo>
                <a:lnTo>
                  <a:pt x="62" y="36"/>
                </a:lnTo>
                <a:lnTo>
                  <a:pt x="62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/>
          </p:cNvSpPr>
          <p:nvPr/>
        </p:nvSpPr>
        <p:spPr bwMode="auto">
          <a:xfrm>
            <a:off x="8629446" y="1811338"/>
            <a:ext cx="139700" cy="141288"/>
          </a:xfrm>
          <a:custGeom>
            <a:avLst/>
            <a:gdLst>
              <a:gd name="T0" fmla="*/ 88 w 88"/>
              <a:gd name="T1" fmla="*/ 45 h 89"/>
              <a:gd name="T2" fmla="*/ 88 w 88"/>
              <a:gd name="T3" fmla="*/ 45 h 89"/>
              <a:gd name="T4" fmla="*/ 84 w 88"/>
              <a:gd name="T5" fmla="*/ 62 h 89"/>
              <a:gd name="T6" fmla="*/ 75 w 88"/>
              <a:gd name="T7" fmla="*/ 76 h 89"/>
              <a:gd name="T8" fmla="*/ 61 w 88"/>
              <a:gd name="T9" fmla="*/ 85 h 89"/>
              <a:gd name="T10" fmla="*/ 44 w 88"/>
              <a:gd name="T11" fmla="*/ 89 h 89"/>
              <a:gd name="T12" fmla="*/ 44 w 88"/>
              <a:gd name="T13" fmla="*/ 89 h 89"/>
              <a:gd name="T14" fmla="*/ 26 w 88"/>
              <a:gd name="T15" fmla="*/ 85 h 89"/>
              <a:gd name="T16" fmla="*/ 13 w 88"/>
              <a:gd name="T17" fmla="*/ 76 h 89"/>
              <a:gd name="T18" fmla="*/ 4 w 88"/>
              <a:gd name="T19" fmla="*/ 62 h 89"/>
              <a:gd name="T20" fmla="*/ 0 w 88"/>
              <a:gd name="T21" fmla="*/ 49 h 89"/>
              <a:gd name="T22" fmla="*/ 0 w 88"/>
              <a:gd name="T23" fmla="*/ 49 h 89"/>
              <a:gd name="T24" fmla="*/ 4 w 88"/>
              <a:gd name="T25" fmla="*/ 31 h 89"/>
              <a:gd name="T26" fmla="*/ 13 w 88"/>
              <a:gd name="T27" fmla="*/ 14 h 89"/>
              <a:gd name="T28" fmla="*/ 26 w 88"/>
              <a:gd name="T29" fmla="*/ 5 h 89"/>
              <a:gd name="T30" fmla="*/ 44 w 88"/>
              <a:gd name="T31" fmla="*/ 0 h 89"/>
              <a:gd name="T32" fmla="*/ 44 w 88"/>
              <a:gd name="T33" fmla="*/ 0 h 89"/>
              <a:gd name="T34" fmla="*/ 57 w 88"/>
              <a:gd name="T35" fmla="*/ 5 h 89"/>
              <a:gd name="T36" fmla="*/ 75 w 88"/>
              <a:gd name="T37" fmla="*/ 14 h 89"/>
              <a:gd name="T38" fmla="*/ 84 w 88"/>
              <a:gd name="T39" fmla="*/ 27 h 89"/>
              <a:gd name="T40" fmla="*/ 88 w 88"/>
              <a:gd name="T41" fmla="*/ 45 h 89"/>
              <a:gd name="T42" fmla="*/ 88 w 88"/>
              <a:gd name="T43" fmla="*/ 4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8" h="89">
                <a:moveTo>
                  <a:pt x="88" y="45"/>
                </a:moveTo>
                <a:lnTo>
                  <a:pt x="88" y="45"/>
                </a:lnTo>
                <a:lnTo>
                  <a:pt x="84" y="62"/>
                </a:lnTo>
                <a:lnTo>
                  <a:pt x="75" y="76"/>
                </a:lnTo>
                <a:lnTo>
                  <a:pt x="61" y="85"/>
                </a:lnTo>
                <a:lnTo>
                  <a:pt x="44" y="89"/>
                </a:lnTo>
                <a:lnTo>
                  <a:pt x="44" y="89"/>
                </a:lnTo>
                <a:lnTo>
                  <a:pt x="26" y="85"/>
                </a:lnTo>
                <a:lnTo>
                  <a:pt x="13" y="76"/>
                </a:lnTo>
                <a:lnTo>
                  <a:pt x="4" y="62"/>
                </a:lnTo>
                <a:lnTo>
                  <a:pt x="0" y="49"/>
                </a:lnTo>
                <a:lnTo>
                  <a:pt x="0" y="49"/>
                </a:lnTo>
                <a:lnTo>
                  <a:pt x="4" y="31"/>
                </a:lnTo>
                <a:lnTo>
                  <a:pt x="13" y="14"/>
                </a:lnTo>
                <a:lnTo>
                  <a:pt x="26" y="5"/>
                </a:lnTo>
                <a:lnTo>
                  <a:pt x="44" y="0"/>
                </a:lnTo>
                <a:lnTo>
                  <a:pt x="44" y="0"/>
                </a:lnTo>
                <a:lnTo>
                  <a:pt x="57" y="5"/>
                </a:lnTo>
                <a:lnTo>
                  <a:pt x="75" y="14"/>
                </a:lnTo>
                <a:lnTo>
                  <a:pt x="84" y="27"/>
                </a:lnTo>
                <a:lnTo>
                  <a:pt x="88" y="45"/>
                </a:lnTo>
                <a:lnTo>
                  <a:pt x="88" y="45"/>
                </a:lnTo>
                <a:close/>
              </a:path>
            </a:pathLst>
          </a:custGeom>
          <a:noFill/>
          <a:ln w="285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/>
          </p:cNvSpPr>
          <p:nvPr/>
        </p:nvSpPr>
        <p:spPr bwMode="auto">
          <a:xfrm>
            <a:off x="8670721" y="1854200"/>
            <a:ext cx="55563" cy="63500"/>
          </a:xfrm>
          <a:custGeom>
            <a:avLst/>
            <a:gdLst>
              <a:gd name="T0" fmla="*/ 35 w 35"/>
              <a:gd name="T1" fmla="*/ 18 h 40"/>
              <a:gd name="T2" fmla="*/ 35 w 35"/>
              <a:gd name="T3" fmla="*/ 18 h 40"/>
              <a:gd name="T4" fmla="*/ 35 w 35"/>
              <a:gd name="T5" fmla="*/ 27 h 40"/>
              <a:gd name="T6" fmla="*/ 31 w 35"/>
              <a:gd name="T7" fmla="*/ 31 h 40"/>
              <a:gd name="T8" fmla="*/ 27 w 35"/>
              <a:gd name="T9" fmla="*/ 35 h 40"/>
              <a:gd name="T10" fmla="*/ 18 w 35"/>
              <a:gd name="T11" fmla="*/ 40 h 40"/>
              <a:gd name="T12" fmla="*/ 18 w 35"/>
              <a:gd name="T13" fmla="*/ 40 h 40"/>
              <a:gd name="T14" fmla="*/ 9 w 35"/>
              <a:gd name="T15" fmla="*/ 35 h 40"/>
              <a:gd name="T16" fmla="*/ 4 w 35"/>
              <a:gd name="T17" fmla="*/ 31 h 40"/>
              <a:gd name="T18" fmla="*/ 0 w 35"/>
              <a:gd name="T19" fmla="*/ 27 h 40"/>
              <a:gd name="T20" fmla="*/ 0 w 35"/>
              <a:gd name="T21" fmla="*/ 18 h 40"/>
              <a:gd name="T22" fmla="*/ 0 w 35"/>
              <a:gd name="T23" fmla="*/ 18 h 40"/>
              <a:gd name="T24" fmla="*/ 0 w 35"/>
              <a:gd name="T25" fmla="*/ 13 h 40"/>
              <a:gd name="T26" fmla="*/ 4 w 35"/>
              <a:gd name="T27" fmla="*/ 4 h 40"/>
              <a:gd name="T28" fmla="*/ 9 w 35"/>
              <a:gd name="T29" fmla="*/ 0 h 40"/>
              <a:gd name="T30" fmla="*/ 18 w 35"/>
              <a:gd name="T31" fmla="*/ 0 h 40"/>
              <a:gd name="T32" fmla="*/ 18 w 35"/>
              <a:gd name="T33" fmla="*/ 0 h 40"/>
              <a:gd name="T34" fmla="*/ 22 w 35"/>
              <a:gd name="T35" fmla="*/ 0 h 40"/>
              <a:gd name="T36" fmla="*/ 31 w 35"/>
              <a:gd name="T37" fmla="*/ 4 h 40"/>
              <a:gd name="T38" fmla="*/ 35 w 35"/>
              <a:gd name="T39" fmla="*/ 9 h 40"/>
              <a:gd name="T40" fmla="*/ 35 w 35"/>
              <a:gd name="T41" fmla="*/ 18 h 40"/>
              <a:gd name="T42" fmla="*/ 35 w 35"/>
              <a:gd name="T43" fmla="*/ 1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" h="40">
                <a:moveTo>
                  <a:pt x="35" y="18"/>
                </a:moveTo>
                <a:lnTo>
                  <a:pt x="35" y="18"/>
                </a:lnTo>
                <a:lnTo>
                  <a:pt x="35" y="27"/>
                </a:lnTo>
                <a:lnTo>
                  <a:pt x="31" y="31"/>
                </a:lnTo>
                <a:lnTo>
                  <a:pt x="27" y="35"/>
                </a:lnTo>
                <a:lnTo>
                  <a:pt x="18" y="40"/>
                </a:lnTo>
                <a:lnTo>
                  <a:pt x="18" y="40"/>
                </a:lnTo>
                <a:lnTo>
                  <a:pt x="9" y="35"/>
                </a:lnTo>
                <a:lnTo>
                  <a:pt x="4" y="31"/>
                </a:lnTo>
                <a:lnTo>
                  <a:pt x="0" y="27"/>
                </a:lnTo>
                <a:lnTo>
                  <a:pt x="0" y="18"/>
                </a:lnTo>
                <a:lnTo>
                  <a:pt x="0" y="18"/>
                </a:lnTo>
                <a:lnTo>
                  <a:pt x="0" y="13"/>
                </a:lnTo>
                <a:lnTo>
                  <a:pt x="4" y="4"/>
                </a:lnTo>
                <a:lnTo>
                  <a:pt x="9" y="0"/>
                </a:lnTo>
                <a:lnTo>
                  <a:pt x="18" y="0"/>
                </a:lnTo>
                <a:lnTo>
                  <a:pt x="18" y="0"/>
                </a:lnTo>
                <a:lnTo>
                  <a:pt x="22" y="0"/>
                </a:lnTo>
                <a:lnTo>
                  <a:pt x="31" y="4"/>
                </a:lnTo>
                <a:lnTo>
                  <a:pt x="35" y="9"/>
                </a:lnTo>
                <a:lnTo>
                  <a:pt x="35" y="18"/>
                </a:lnTo>
                <a:lnTo>
                  <a:pt x="35" y="18"/>
                </a:lnTo>
                <a:close/>
              </a:path>
            </a:pathLst>
          </a:custGeom>
          <a:noFill/>
          <a:ln w="285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标题 1"/>
          <p:cNvSpPr txBox="1">
            <a:spLocks/>
          </p:cNvSpPr>
          <p:nvPr/>
        </p:nvSpPr>
        <p:spPr>
          <a:xfrm>
            <a:off x="315888" y="1112044"/>
            <a:ext cx="2217762" cy="24574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浙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江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1520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4065588" y="509587"/>
            <a:ext cx="8126412" cy="5838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4135438" y="579437"/>
            <a:ext cx="7897812" cy="5699125"/>
          </a:xfrm>
          <a:custGeom>
            <a:avLst/>
            <a:gdLst>
              <a:gd name="T0" fmla="*/ 2420 w 4975"/>
              <a:gd name="T1" fmla="*/ 2372 h 3590"/>
              <a:gd name="T2" fmla="*/ 2337 w 4975"/>
              <a:gd name="T3" fmla="*/ 2202 h 3590"/>
              <a:gd name="T4" fmla="*/ 2241 w 4975"/>
              <a:gd name="T5" fmla="*/ 2319 h 3590"/>
              <a:gd name="T6" fmla="*/ 2024 w 4975"/>
              <a:gd name="T7" fmla="*/ 2520 h 3590"/>
              <a:gd name="T8" fmla="*/ 1771 w 4975"/>
              <a:gd name="T9" fmla="*/ 2624 h 3590"/>
              <a:gd name="T10" fmla="*/ 1532 w 4975"/>
              <a:gd name="T11" fmla="*/ 2650 h 3590"/>
              <a:gd name="T12" fmla="*/ 1458 w 4975"/>
              <a:gd name="T13" fmla="*/ 2576 h 3590"/>
              <a:gd name="T14" fmla="*/ 1345 w 4975"/>
              <a:gd name="T15" fmla="*/ 2703 h 3590"/>
              <a:gd name="T16" fmla="*/ 1079 w 4975"/>
              <a:gd name="T17" fmla="*/ 2768 h 3590"/>
              <a:gd name="T18" fmla="*/ 927 w 4975"/>
              <a:gd name="T19" fmla="*/ 2790 h 3590"/>
              <a:gd name="T20" fmla="*/ 635 w 4975"/>
              <a:gd name="T21" fmla="*/ 2916 h 3590"/>
              <a:gd name="T22" fmla="*/ 557 w 4975"/>
              <a:gd name="T23" fmla="*/ 2872 h 3590"/>
              <a:gd name="T24" fmla="*/ 496 w 4975"/>
              <a:gd name="T25" fmla="*/ 2859 h 3590"/>
              <a:gd name="T26" fmla="*/ 565 w 4975"/>
              <a:gd name="T27" fmla="*/ 3042 h 3590"/>
              <a:gd name="T28" fmla="*/ 422 w 4975"/>
              <a:gd name="T29" fmla="*/ 3094 h 3590"/>
              <a:gd name="T30" fmla="*/ 304 w 4975"/>
              <a:gd name="T31" fmla="*/ 3059 h 3590"/>
              <a:gd name="T32" fmla="*/ 457 w 4975"/>
              <a:gd name="T33" fmla="*/ 3281 h 3590"/>
              <a:gd name="T34" fmla="*/ 500 w 4975"/>
              <a:gd name="T35" fmla="*/ 3525 h 3590"/>
              <a:gd name="T36" fmla="*/ 169 w 4975"/>
              <a:gd name="T37" fmla="*/ 3586 h 3590"/>
              <a:gd name="T38" fmla="*/ 187 w 4975"/>
              <a:gd name="T39" fmla="*/ 3486 h 3590"/>
              <a:gd name="T40" fmla="*/ 130 w 4975"/>
              <a:gd name="T41" fmla="*/ 3421 h 3590"/>
              <a:gd name="T42" fmla="*/ 65 w 4975"/>
              <a:gd name="T43" fmla="*/ 3268 h 3590"/>
              <a:gd name="T44" fmla="*/ 21 w 4975"/>
              <a:gd name="T45" fmla="*/ 3064 h 3590"/>
              <a:gd name="T46" fmla="*/ 165 w 4975"/>
              <a:gd name="T47" fmla="*/ 2820 h 3590"/>
              <a:gd name="T48" fmla="*/ 121 w 4975"/>
              <a:gd name="T49" fmla="*/ 2620 h 3590"/>
              <a:gd name="T50" fmla="*/ 592 w 4975"/>
              <a:gd name="T51" fmla="*/ 2276 h 3590"/>
              <a:gd name="T52" fmla="*/ 783 w 4975"/>
              <a:gd name="T53" fmla="*/ 1984 h 3590"/>
              <a:gd name="T54" fmla="*/ 1366 w 4975"/>
              <a:gd name="T55" fmla="*/ 1166 h 3590"/>
              <a:gd name="T56" fmla="*/ 1510 w 4975"/>
              <a:gd name="T57" fmla="*/ 909 h 3590"/>
              <a:gd name="T58" fmla="*/ 1536 w 4975"/>
              <a:gd name="T59" fmla="*/ 596 h 3590"/>
              <a:gd name="T60" fmla="*/ 1697 w 4975"/>
              <a:gd name="T61" fmla="*/ 235 h 3590"/>
              <a:gd name="T62" fmla="*/ 2093 w 4975"/>
              <a:gd name="T63" fmla="*/ 409 h 3590"/>
              <a:gd name="T64" fmla="*/ 2132 w 4975"/>
              <a:gd name="T65" fmla="*/ 152 h 3590"/>
              <a:gd name="T66" fmla="*/ 2428 w 4975"/>
              <a:gd name="T67" fmla="*/ 17 h 3590"/>
              <a:gd name="T68" fmla="*/ 2733 w 4975"/>
              <a:gd name="T69" fmla="*/ 108 h 3590"/>
              <a:gd name="T70" fmla="*/ 2890 w 4975"/>
              <a:gd name="T71" fmla="*/ 165 h 3590"/>
              <a:gd name="T72" fmla="*/ 3269 w 4975"/>
              <a:gd name="T73" fmla="*/ 108 h 3590"/>
              <a:gd name="T74" fmla="*/ 3173 w 4975"/>
              <a:gd name="T75" fmla="*/ 326 h 3590"/>
              <a:gd name="T76" fmla="*/ 2986 w 4975"/>
              <a:gd name="T77" fmla="*/ 600 h 3590"/>
              <a:gd name="T78" fmla="*/ 3316 w 4975"/>
              <a:gd name="T79" fmla="*/ 644 h 3590"/>
              <a:gd name="T80" fmla="*/ 3787 w 4975"/>
              <a:gd name="T81" fmla="*/ 517 h 3590"/>
              <a:gd name="T82" fmla="*/ 3969 w 4975"/>
              <a:gd name="T83" fmla="*/ 526 h 3590"/>
              <a:gd name="T84" fmla="*/ 4209 w 4975"/>
              <a:gd name="T85" fmla="*/ 435 h 3590"/>
              <a:gd name="T86" fmla="*/ 4426 w 4975"/>
              <a:gd name="T87" fmla="*/ 539 h 3590"/>
              <a:gd name="T88" fmla="*/ 4631 w 4975"/>
              <a:gd name="T89" fmla="*/ 605 h 3590"/>
              <a:gd name="T90" fmla="*/ 4731 w 4975"/>
              <a:gd name="T91" fmla="*/ 1005 h 3590"/>
              <a:gd name="T92" fmla="*/ 4766 w 4975"/>
              <a:gd name="T93" fmla="*/ 1344 h 3590"/>
              <a:gd name="T94" fmla="*/ 4522 w 4975"/>
              <a:gd name="T95" fmla="*/ 1432 h 3590"/>
              <a:gd name="T96" fmla="*/ 4500 w 4975"/>
              <a:gd name="T97" fmla="*/ 1632 h 3590"/>
              <a:gd name="T98" fmla="*/ 4217 w 4975"/>
              <a:gd name="T99" fmla="*/ 1775 h 3590"/>
              <a:gd name="T100" fmla="*/ 3952 w 4975"/>
              <a:gd name="T101" fmla="*/ 1819 h 3590"/>
              <a:gd name="T102" fmla="*/ 3869 w 4975"/>
              <a:gd name="T103" fmla="*/ 1950 h 3590"/>
              <a:gd name="T104" fmla="*/ 3691 w 4975"/>
              <a:gd name="T105" fmla="*/ 1823 h 3590"/>
              <a:gd name="T106" fmla="*/ 3460 w 4975"/>
              <a:gd name="T107" fmla="*/ 1897 h 3590"/>
              <a:gd name="T108" fmla="*/ 3417 w 4975"/>
              <a:gd name="T109" fmla="*/ 2024 h 3590"/>
              <a:gd name="T110" fmla="*/ 3277 w 4975"/>
              <a:gd name="T111" fmla="*/ 1897 h 3590"/>
              <a:gd name="T112" fmla="*/ 3199 w 4975"/>
              <a:gd name="T113" fmla="*/ 2032 h 3590"/>
              <a:gd name="T114" fmla="*/ 3112 w 4975"/>
              <a:gd name="T115" fmla="*/ 2024 h 3590"/>
              <a:gd name="T116" fmla="*/ 2759 w 4975"/>
              <a:gd name="T117" fmla="*/ 2028 h 3590"/>
              <a:gd name="T118" fmla="*/ 2585 w 4975"/>
              <a:gd name="T119" fmla="*/ 1784 h 3590"/>
              <a:gd name="T120" fmla="*/ 2520 w 4975"/>
              <a:gd name="T121" fmla="*/ 1950 h 3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975" h="3590">
                <a:moveTo>
                  <a:pt x="2594" y="2267"/>
                </a:moveTo>
                <a:lnTo>
                  <a:pt x="2594" y="2267"/>
                </a:lnTo>
                <a:lnTo>
                  <a:pt x="2568" y="2302"/>
                </a:lnTo>
                <a:lnTo>
                  <a:pt x="2555" y="2315"/>
                </a:lnTo>
                <a:lnTo>
                  <a:pt x="2542" y="2319"/>
                </a:lnTo>
                <a:lnTo>
                  <a:pt x="2533" y="2324"/>
                </a:lnTo>
                <a:lnTo>
                  <a:pt x="2520" y="2324"/>
                </a:lnTo>
                <a:lnTo>
                  <a:pt x="2502" y="2319"/>
                </a:lnTo>
                <a:lnTo>
                  <a:pt x="2489" y="2306"/>
                </a:lnTo>
                <a:lnTo>
                  <a:pt x="2481" y="2293"/>
                </a:lnTo>
                <a:lnTo>
                  <a:pt x="2472" y="2280"/>
                </a:lnTo>
                <a:lnTo>
                  <a:pt x="2463" y="2276"/>
                </a:lnTo>
                <a:lnTo>
                  <a:pt x="2463" y="2276"/>
                </a:lnTo>
                <a:lnTo>
                  <a:pt x="2468" y="2298"/>
                </a:lnTo>
                <a:lnTo>
                  <a:pt x="2463" y="2315"/>
                </a:lnTo>
                <a:lnTo>
                  <a:pt x="2455" y="2328"/>
                </a:lnTo>
                <a:lnTo>
                  <a:pt x="2446" y="2337"/>
                </a:lnTo>
                <a:lnTo>
                  <a:pt x="2428" y="2354"/>
                </a:lnTo>
                <a:lnTo>
                  <a:pt x="2420" y="2359"/>
                </a:lnTo>
                <a:lnTo>
                  <a:pt x="2420" y="2359"/>
                </a:lnTo>
                <a:lnTo>
                  <a:pt x="2420" y="2372"/>
                </a:lnTo>
                <a:lnTo>
                  <a:pt x="2415" y="2380"/>
                </a:lnTo>
                <a:lnTo>
                  <a:pt x="2411" y="2380"/>
                </a:lnTo>
                <a:lnTo>
                  <a:pt x="2407" y="2385"/>
                </a:lnTo>
                <a:lnTo>
                  <a:pt x="2394" y="2380"/>
                </a:lnTo>
                <a:lnTo>
                  <a:pt x="2389" y="2376"/>
                </a:lnTo>
                <a:lnTo>
                  <a:pt x="2389" y="2376"/>
                </a:lnTo>
                <a:lnTo>
                  <a:pt x="2376" y="2385"/>
                </a:lnTo>
                <a:lnTo>
                  <a:pt x="2359" y="2389"/>
                </a:lnTo>
                <a:lnTo>
                  <a:pt x="2346" y="2389"/>
                </a:lnTo>
                <a:lnTo>
                  <a:pt x="2328" y="2385"/>
                </a:lnTo>
                <a:lnTo>
                  <a:pt x="2307" y="2376"/>
                </a:lnTo>
                <a:lnTo>
                  <a:pt x="2294" y="2372"/>
                </a:lnTo>
                <a:lnTo>
                  <a:pt x="2298" y="2293"/>
                </a:lnTo>
                <a:lnTo>
                  <a:pt x="2315" y="2276"/>
                </a:lnTo>
                <a:lnTo>
                  <a:pt x="2315" y="2276"/>
                </a:lnTo>
                <a:lnTo>
                  <a:pt x="2324" y="2267"/>
                </a:lnTo>
                <a:lnTo>
                  <a:pt x="2333" y="2254"/>
                </a:lnTo>
                <a:lnTo>
                  <a:pt x="2337" y="2241"/>
                </a:lnTo>
                <a:lnTo>
                  <a:pt x="2341" y="2232"/>
                </a:lnTo>
                <a:lnTo>
                  <a:pt x="2337" y="2211"/>
                </a:lnTo>
                <a:lnTo>
                  <a:pt x="2337" y="2202"/>
                </a:lnTo>
                <a:lnTo>
                  <a:pt x="2337" y="2202"/>
                </a:lnTo>
                <a:lnTo>
                  <a:pt x="2315" y="2241"/>
                </a:lnTo>
                <a:lnTo>
                  <a:pt x="2298" y="2259"/>
                </a:lnTo>
                <a:lnTo>
                  <a:pt x="2294" y="2263"/>
                </a:lnTo>
                <a:lnTo>
                  <a:pt x="2285" y="2259"/>
                </a:lnTo>
                <a:lnTo>
                  <a:pt x="2280" y="2250"/>
                </a:lnTo>
                <a:lnTo>
                  <a:pt x="2272" y="2232"/>
                </a:lnTo>
                <a:lnTo>
                  <a:pt x="2272" y="2215"/>
                </a:lnTo>
                <a:lnTo>
                  <a:pt x="2267" y="2193"/>
                </a:lnTo>
                <a:lnTo>
                  <a:pt x="2263" y="2124"/>
                </a:lnTo>
                <a:lnTo>
                  <a:pt x="2250" y="2132"/>
                </a:lnTo>
                <a:lnTo>
                  <a:pt x="2246" y="2145"/>
                </a:lnTo>
                <a:lnTo>
                  <a:pt x="2254" y="2215"/>
                </a:lnTo>
                <a:lnTo>
                  <a:pt x="2254" y="2254"/>
                </a:lnTo>
                <a:lnTo>
                  <a:pt x="2254" y="2254"/>
                </a:lnTo>
                <a:lnTo>
                  <a:pt x="2263" y="2272"/>
                </a:lnTo>
                <a:lnTo>
                  <a:pt x="2263" y="2285"/>
                </a:lnTo>
                <a:lnTo>
                  <a:pt x="2263" y="2293"/>
                </a:lnTo>
                <a:lnTo>
                  <a:pt x="2259" y="2302"/>
                </a:lnTo>
                <a:lnTo>
                  <a:pt x="2246" y="2315"/>
                </a:lnTo>
                <a:lnTo>
                  <a:pt x="2241" y="2319"/>
                </a:lnTo>
                <a:lnTo>
                  <a:pt x="2241" y="2319"/>
                </a:lnTo>
                <a:lnTo>
                  <a:pt x="2233" y="2337"/>
                </a:lnTo>
                <a:lnTo>
                  <a:pt x="2228" y="2359"/>
                </a:lnTo>
                <a:lnTo>
                  <a:pt x="2224" y="2411"/>
                </a:lnTo>
                <a:lnTo>
                  <a:pt x="2224" y="2476"/>
                </a:lnTo>
                <a:lnTo>
                  <a:pt x="2224" y="2476"/>
                </a:lnTo>
                <a:lnTo>
                  <a:pt x="2215" y="2481"/>
                </a:lnTo>
                <a:lnTo>
                  <a:pt x="2202" y="2494"/>
                </a:lnTo>
                <a:lnTo>
                  <a:pt x="2193" y="2511"/>
                </a:lnTo>
                <a:lnTo>
                  <a:pt x="2193" y="2511"/>
                </a:lnTo>
                <a:lnTo>
                  <a:pt x="2180" y="2520"/>
                </a:lnTo>
                <a:lnTo>
                  <a:pt x="2172" y="2524"/>
                </a:lnTo>
                <a:lnTo>
                  <a:pt x="2154" y="2528"/>
                </a:lnTo>
                <a:lnTo>
                  <a:pt x="2141" y="2524"/>
                </a:lnTo>
                <a:lnTo>
                  <a:pt x="2141" y="2524"/>
                </a:lnTo>
                <a:lnTo>
                  <a:pt x="2141" y="2524"/>
                </a:lnTo>
                <a:lnTo>
                  <a:pt x="2137" y="2498"/>
                </a:lnTo>
                <a:lnTo>
                  <a:pt x="2128" y="2476"/>
                </a:lnTo>
                <a:lnTo>
                  <a:pt x="2115" y="2459"/>
                </a:lnTo>
                <a:lnTo>
                  <a:pt x="2054" y="2467"/>
                </a:lnTo>
                <a:lnTo>
                  <a:pt x="2024" y="2520"/>
                </a:lnTo>
                <a:lnTo>
                  <a:pt x="1998" y="2528"/>
                </a:lnTo>
                <a:lnTo>
                  <a:pt x="1976" y="2576"/>
                </a:lnTo>
                <a:lnTo>
                  <a:pt x="1976" y="2576"/>
                </a:lnTo>
                <a:lnTo>
                  <a:pt x="1954" y="2585"/>
                </a:lnTo>
                <a:lnTo>
                  <a:pt x="1937" y="2589"/>
                </a:lnTo>
                <a:lnTo>
                  <a:pt x="1928" y="2589"/>
                </a:lnTo>
                <a:lnTo>
                  <a:pt x="1924" y="2585"/>
                </a:lnTo>
                <a:lnTo>
                  <a:pt x="1924" y="2585"/>
                </a:lnTo>
                <a:lnTo>
                  <a:pt x="1880" y="2559"/>
                </a:lnTo>
                <a:lnTo>
                  <a:pt x="1850" y="2537"/>
                </a:lnTo>
                <a:lnTo>
                  <a:pt x="1836" y="2502"/>
                </a:lnTo>
                <a:lnTo>
                  <a:pt x="1884" y="2467"/>
                </a:lnTo>
                <a:lnTo>
                  <a:pt x="1884" y="2450"/>
                </a:lnTo>
                <a:lnTo>
                  <a:pt x="1836" y="2467"/>
                </a:lnTo>
                <a:lnTo>
                  <a:pt x="1823" y="2454"/>
                </a:lnTo>
                <a:lnTo>
                  <a:pt x="1823" y="2411"/>
                </a:lnTo>
                <a:lnTo>
                  <a:pt x="1819" y="2398"/>
                </a:lnTo>
                <a:lnTo>
                  <a:pt x="1806" y="2411"/>
                </a:lnTo>
                <a:lnTo>
                  <a:pt x="1806" y="2450"/>
                </a:lnTo>
                <a:lnTo>
                  <a:pt x="1815" y="2611"/>
                </a:lnTo>
                <a:lnTo>
                  <a:pt x="1771" y="2624"/>
                </a:lnTo>
                <a:lnTo>
                  <a:pt x="1741" y="2624"/>
                </a:lnTo>
                <a:lnTo>
                  <a:pt x="1741" y="2624"/>
                </a:lnTo>
                <a:lnTo>
                  <a:pt x="1728" y="2624"/>
                </a:lnTo>
                <a:lnTo>
                  <a:pt x="1719" y="2624"/>
                </a:lnTo>
                <a:lnTo>
                  <a:pt x="1710" y="2620"/>
                </a:lnTo>
                <a:lnTo>
                  <a:pt x="1706" y="2615"/>
                </a:lnTo>
                <a:lnTo>
                  <a:pt x="1697" y="2602"/>
                </a:lnTo>
                <a:lnTo>
                  <a:pt x="1693" y="2581"/>
                </a:lnTo>
                <a:lnTo>
                  <a:pt x="1693" y="2546"/>
                </a:lnTo>
                <a:lnTo>
                  <a:pt x="1697" y="2528"/>
                </a:lnTo>
                <a:lnTo>
                  <a:pt x="1662" y="2559"/>
                </a:lnTo>
                <a:lnTo>
                  <a:pt x="1623" y="2576"/>
                </a:lnTo>
                <a:lnTo>
                  <a:pt x="1549" y="2585"/>
                </a:lnTo>
                <a:lnTo>
                  <a:pt x="1549" y="2585"/>
                </a:lnTo>
                <a:lnTo>
                  <a:pt x="1527" y="2598"/>
                </a:lnTo>
                <a:lnTo>
                  <a:pt x="1514" y="2611"/>
                </a:lnTo>
                <a:lnTo>
                  <a:pt x="1510" y="2620"/>
                </a:lnTo>
                <a:lnTo>
                  <a:pt x="1510" y="2629"/>
                </a:lnTo>
                <a:lnTo>
                  <a:pt x="1523" y="2642"/>
                </a:lnTo>
                <a:lnTo>
                  <a:pt x="1532" y="2650"/>
                </a:lnTo>
                <a:lnTo>
                  <a:pt x="1532" y="2650"/>
                </a:lnTo>
                <a:lnTo>
                  <a:pt x="1558" y="2663"/>
                </a:lnTo>
                <a:lnTo>
                  <a:pt x="1567" y="2676"/>
                </a:lnTo>
                <a:lnTo>
                  <a:pt x="1567" y="2681"/>
                </a:lnTo>
                <a:lnTo>
                  <a:pt x="1567" y="2685"/>
                </a:lnTo>
                <a:lnTo>
                  <a:pt x="1554" y="2689"/>
                </a:lnTo>
                <a:lnTo>
                  <a:pt x="1527" y="2698"/>
                </a:lnTo>
                <a:lnTo>
                  <a:pt x="1510" y="2698"/>
                </a:lnTo>
                <a:lnTo>
                  <a:pt x="1462" y="2733"/>
                </a:lnTo>
                <a:lnTo>
                  <a:pt x="1445" y="2724"/>
                </a:lnTo>
                <a:lnTo>
                  <a:pt x="1445" y="2724"/>
                </a:lnTo>
                <a:lnTo>
                  <a:pt x="1449" y="2703"/>
                </a:lnTo>
                <a:lnTo>
                  <a:pt x="1458" y="2681"/>
                </a:lnTo>
                <a:lnTo>
                  <a:pt x="1471" y="2663"/>
                </a:lnTo>
                <a:lnTo>
                  <a:pt x="1484" y="2659"/>
                </a:lnTo>
                <a:lnTo>
                  <a:pt x="1501" y="2650"/>
                </a:lnTo>
                <a:lnTo>
                  <a:pt x="1493" y="2642"/>
                </a:lnTo>
                <a:lnTo>
                  <a:pt x="1484" y="2637"/>
                </a:lnTo>
                <a:lnTo>
                  <a:pt x="1458" y="2633"/>
                </a:lnTo>
                <a:lnTo>
                  <a:pt x="1458" y="2620"/>
                </a:lnTo>
                <a:lnTo>
                  <a:pt x="1471" y="2602"/>
                </a:lnTo>
                <a:lnTo>
                  <a:pt x="1458" y="2576"/>
                </a:lnTo>
                <a:lnTo>
                  <a:pt x="1414" y="2572"/>
                </a:lnTo>
                <a:lnTo>
                  <a:pt x="1414" y="2572"/>
                </a:lnTo>
                <a:lnTo>
                  <a:pt x="1406" y="2581"/>
                </a:lnTo>
                <a:lnTo>
                  <a:pt x="1397" y="2589"/>
                </a:lnTo>
                <a:lnTo>
                  <a:pt x="1392" y="2589"/>
                </a:lnTo>
                <a:lnTo>
                  <a:pt x="1384" y="2585"/>
                </a:lnTo>
                <a:lnTo>
                  <a:pt x="1371" y="2581"/>
                </a:lnTo>
                <a:lnTo>
                  <a:pt x="1366" y="2576"/>
                </a:lnTo>
                <a:lnTo>
                  <a:pt x="1358" y="2585"/>
                </a:lnTo>
                <a:lnTo>
                  <a:pt x="1388" y="2607"/>
                </a:lnTo>
                <a:lnTo>
                  <a:pt x="1388" y="2607"/>
                </a:lnTo>
                <a:lnTo>
                  <a:pt x="1401" y="2615"/>
                </a:lnTo>
                <a:lnTo>
                  <a:pt x="1410" y="2629"/>
                </a:lnTo>
                <a:lnTo>
                  <a:pt x="1414" y="2642"/>
                </a:lnTo>
                <a:lnTo>
                  <a:pt x="1414" y="2655"/>
                </a:lnTo>
                <a:lnTo>
                  <a:pt x="1406" y="2681"/>
                </a:lnTo>
                <a:lnTo>
                  <a:pt x="1401" y="2689"/>
                </a:lnTo>
                <a:lnTo>
                  <a:pt x="1401" y="2689"/>
                </a:lnTo>
                <a:lnTo>
                  <a:pt x="1371" y="2689"/>
                </a:lnTo>
                <a:lnTo>
                  <a:pt x="1353" y="2694"/>
                </a:lnTo>
                <a:lnTo>
                  <a:pt x="1345" y="2703"/>
                </a:lnTo>
                <a:lnTo>
                  <a:pt x="1345" y="2703"/>
                </a:lnTo>
                <a:lnTo>
                  <a:pt x="1345" y="2720"/>
                </a:lnTo>
                <a:lnTo>
                  <a:pt x="1336" y="2742"/>
                </a:lnTo>
                <a:lnTo>
                  <a:pt x="1301" y="2720"/>
                </a:lnTo>
                <a:lnTo>
                  <a:pt x="1292" y="2720"/>
                </a:lnTo>
                <a:lnTo>
                  <a:pt x="1284" y="2746"/>
                </a:lnTo>
                <a:lnTo>
                  <a:pt x="1201" y="2742"/>
                </a:lnTo>
                <a:lnTo>
                  <a:pt x="1197" y="2716"/>
                </a:lnTo>
                <a:lnTo>
                  <a:pt x="1184" y="2703"/>
                </a:lnTo>
                <a:lnTo>
                  <a:pt x="1175" y="2733"/>
                </a:lnTo>
                <a:lnTo>
                  <a:pt x="1162" y="2733"/>
                </a:lnTo>
                <a:lnTo>
                  <a:pt x="1157" y="2720"/>
                </a:lnTo>
                <a:lnTo>
                  <a:pt x="1136" y="2720"/>
                </a:lnTo>
                <a:lnTo>
                  <a:pt x="1114" y="2733"/>
                </a:lnTo>
                <a:lnTo>
                  <a:pt x="1118" y="2742"/>
                </a:lnTo>
                <a:lnTo>
                  <a:pt x="1127" y="2742"/>
                </a:lnTo>
                <a:lnTo>
                  <a:pt x="1149" y="2746"/>
                </a:lnTo>
                <a:lnTo>
                  <a:pt x="1144" y="2759"/>
                </a:lnTo>
                <a:lnTo>
                  <a:pt x="1092" y="2794"/>
                </a:lnTo>
                <a:lnTo>
                  <a:pt x="1066" y="2803"/>
                </a:lnTo>
                <a:lnTo>
                  <a:pt x="1079" y="2768"/>
                </a:lnTo>
                <a:lnTo>
                  <a:pt x="1053" y="2746"/>
                </a:lnTo>
                <a:lnTo>
                  <a:pt x="1027" y="2746"/>
                </a:lnTo>
                <a:lnTo>
                  <a:pt x="1009" y="2746"/>
                </a:lnTo>
                <a:lnTo>
                  <a:pt x="1031" y="2768"/>
                </a:lnTo>
                <a:lnTo>
                  <a:pt x="1031" y="2768"/>
                </a:lnTo>
                <a:lnTo>
                  <a:pt x="1018" y="2772"/>
                </a:lnTo>
                <a:lnTo>
                  <a:pt x="1005" y="2772"/>
                </a:lnTo>
                <a:lnTo>
                  <a:pt x="975" y="2768"/>
                </a:lnTo>
                <a:lnTo>
                  <a:pt x="953" y="2759"/>
                </a:lnTo>
                <a:lnTo>
                  <a:pt x="935" y="2742"/>
                </a:lnTo>
                <a:lnTo>
                  <a:pt x="935" y="2742"/>
                </a:lnTo>
                <a:lnTo>
                  <a:pt x="922" y="2733"/>
                </a:lnTo>
                <a:lnTo>
                  <a:pt x="905" y="2729"/>
                </a:lnTo>
                <a:lnTo>
                  <a:pt x="892" y="2733"/>
                </a:lnTo>
                <a:lnTo>
                  <a:pt x="892" y="2768"/>
                </a:lnTo>
                <a:lnTo>
                  <a:pt x="909" y="2768"/>
                </a:lnTo>
                <a:lnTo>
                  <a:pt x="909" y="2768"/>
                </a:lnTo>
                <a:lnTo>
                  <a:pt x="927" y="2772"/>
                </a:lnTo>
                <a:lnTo>
                  <a:pt x="935" y="2777"/>
                </a:lnTo>
                <a:lnTo>
                  <a:pt x="935" y="2781"/>
                </a:lnTo>
                <a:lnTo>
                  <a:pt x="927" y="2790"/>
                </a:lnTo>
                <a:lnTo>
                  <a:pt x="905" y="2798"/>
                </a:lnTo>
                <a:lnTo>
                  <a:pt x="892" y="2803"/>
                </a:lnTo>
                <a:lnTo>
                  <a:pt x="857" y="2811"/>
                </a:lnTo>
                <a:lnTo>
                  <a:pt x="809" y="2829"/>
                </a:lnTo>
                <a:lnTo>
                  <a:pt x="809" y="2829"/>
                </a:lnTo>
                <a:lnTo>
                  <a:pt x="779" y="2820"/>
                </a:lnTo>
                <a:lnTo>
                  <a:pt x="753" y="2820"/>
                </a:lnTo>
                <a:lnTo>
                  <a:pt x="731" y="2824"/>
                </a:lnTo>
                <a:lnTo>
                  <a:pt x="713" y="2837"/>
                </a:lnTo>
                <a:lnTo>
                  <a:pt x="705" y="2851"/>
                </a:lnTo>
                <a:lnTo>
                  <a:pt x="696" y="2864"/>
                </a:lnTo>
                <a:lnTo>
                  <a:pt x="692" y="2877"/>
                </a:lnTo>
                <a:lnTo>
                  <a:pt x="666" y="2907"/>
                </a:lnTo>
                <a:lnTo>
                  <a:pt x="657" y="2894"/>
                </a:lnTo>
                <a:lnTo>
                  <a:pt x="657" y="2894"/>
                </a:lnTo>
                <a:lnTo>
                  <a:pt x="652" y="2877"/>
                </a:lnTo>
                <a:lnTo>
                  <a:pt x="648" y="2868"/>
                </a:lnTo>
                <a:lnTo>
                  <a:pt x="644" y="2868"/>
                </a:lnTo>
                <a:lnTo>
                  <a:pt x="644" y="2868"/>
                </a:lnTo>
                <a:lnTo>
                  <a:pt x="635" y="2881"/>
                </a:lnTo>
                <a:lnTo>
                  <a:pt x="635" y="2916"/>
                </a:lnTo>
                <a:lnTo>
                  <a:pt x="635" y="2946"/>
                </a:lnTo>
                <a:lnTo>
                  <a:pt x="626" y="2985"/>
                </a:lnTo>
                <a:lnTo>
                  <a:pt x="626" y="2985"/>
                </a:lnTo>
                <a:lnTo>
                  <a:pt x="618" y="3007"/>
                </a:lnTo>
                <a:lnTo>
                  <a:pt x="605" y="3016"/>
                </a:lnTo>
                <a:lnTo>
                  <a:pt x="596" y="3020"/>
                </a:lnTo>
                <a:lnTo>
                  <a:pt x="592" y="3020"/>
                </a:lnTo>
                <a:lnTo>
                  <a:pt x="583" y="3007"/>
                </a:lnTo>
                <a:lnTo>
                  <a:pt x="578" y="3003"/>
                </a:lnTo>
                <a:lnTo>
                  <a:pt x="565" y="2985"/>
                </a:lnTo>
                <a:lnTo>
                  <a:pt x="539" y="2968"/>
                </a:lnTo>
                <a:lnTo>
                  <a:pt x="557" y="2942"/>
                </a:lnTo>
                <a:lnTo>
                  <a:pt x="557" y="2942"/>
                </a:lnTo>
                <a:lnTo>
                  <a:pt x="535" y="2933"/>
                </a:lnTo>
                <a:lnTo>
                  <a:pt x="522" y="2929"/>
                </a:lnTo>
                <a:lnTo>
                  <a:pt x="522" y="2920"/>
                </a:lnTo>
                <a:lnTo>
                  <a:pt x="522" y="2911"/>
                </a:lnTo>
                <a:lnTo>
                  <a:pt x="539" y="2898"/>
                </a:lnTo>
                <a:lnTo>
                  <a:pt x="548" y="2894"/>
                </a:lnTo>
                <a:lnTo>
                  <a:pt x="548" y="2894"/>
                </a:lnTo>
                <a:lnTo>
                  <a:pt x="557" y="2872"/>
                </a:lnTo>
                <a:lnTo>
                  <a:pt x="557" y="2859"/>
                </a:lnTo>
                <a:lnTo>
                  <a:pt x="557" y="2855"/>
                </a:lnTo>
                <a:lnTo>
                  <a:pt x="552" y="2851"/>
                </a:lnTo>
                <a:lnTo>
                  <a:pt x="535" y="2855"/>
                </a:lnTo>
                <a:lnTo>
                  <a:pt x="526" y="2859"/>
                </a:lnTo>
                <a:lnTo>
                  <a:pt x="526" y="2859"/>
                </a:lnTo>
                <a:lnTo>
                  <a:pt x="518" y="2859"/>
                </a:lnTo>
                <a:lnTo>
                  <a:pt x="513" y="2855"/>
                </a:lnTo>
                <a:lnTo>
                  <a:pt x="509" y="2851"/>
                </a:lnTo>
                <a:lnTo>
                  <a:pt x="513" y="2837"/>
                </a:lnTo>
                <a:lnTo>
                  <a:pt x="526" y="2816"/>
                </a:lnTo>
                <a:lnTo>
                  <a:pt x="531" y="2807"/>
                </a:lnTo>
                <a:lnTo>
                  <a:pt x="522" y="2807"/>
                </a:lnTo>
                <a:lnTo>
                  <a:pt x="504" y="2807"/>
                </a:lnTo>
                <a:lnTo>
                  <a:pt x="491" y="2790"/>
                </a:lnTo>
                <a:lnTo>
                  <a:pt x="491" y="2781"/>
                </a:lnTo>
                <a:lnTo>
                  <a:pt x="474" y="2785"/>
                </a:lnTo>
                <a:lnTo>
                  <a:pt x="474" y="2803"/>
                </a:lnTo>
                <a:lnTo>
                  <a:pt x="483" y="2820"/>
                </a:lnTo>
                <a:lnTo>
                  <a:pt x="500" y="2837"/>
                </a:lnTo>
                <a:lnTo>
                  <a:pt x="496" y="2859"/>
                </a:lnTo>
                <a:lnTo>
                  <a:pt x="465" y="2859"/>
                </a:lnTo>
                <a:lnTo>
                  <a:pt x="491" y="2894"/>
                </a:lnTo>
                <a:lnTo>
                  <a:pt x="491" y="2894"/>
                </a:lnTo>
                <a:lnTo>
                  <a:pt x="496" y="2907"/>
                </a:lnTo>
                <a:lnTo>
                  <a:pt x="496" y="2920"/>
                </a:lnTo>
                <a:lnTo>
                  <a:pt x="496" y="2942"/>
                </a:lnTo>
                <a:lnTo>
                  <a:pt x="491" y="2972"/>
                </a:lnTo>
                <a:lnTo>
                  <a:pt x="491" y="2972"/>
                </a:lnTo>
                <a:lnTo>
                  <a:pt x="465" y="2981"/>
                </a:lnTo>
                <a:lnTo>
                  <a:pt x="452" y="2994"/>
                </a:lnTo>
                <a:lnTo>
                  <a:pt x="448" y="2999"/>
                </a:lnTo>
                <a:lnTo>
                  <a:pt x="448" y="3007"/>
                </a:lnTo>
                <a:lnTo>
                  <a:pt x="448" y="3012"/>
                </a:lnTo>
                <a:lnTo>
                  <a:pt x="452" y="3016"/>
                </a:lnTo>
                <a:lnTo>
                  <a:pt x="461" y="3020"/>
                </a:lnTo>
                <a:lnTo>
                  <a:pt x="483" y="3025"/>
                </a:lnTo>
                <a:lnTo>
                  <a:pt x="509" y="3038"/>
                </a:lnTo>
                <a:lnTo>
                  <a:pt x="531" y="3046"/>
                </a:lnTo>
                <a:lnTo>
                  <a:pt x="531" y="3046"/>
                </a:lnTo>
                <a:lnTo>
                  <a:pt x="552" y="3042"/>
                </a:lnTo>
                <a:lnTo>
                  <a:pt x="565" y="3042"/>
                </a:lnTo>
                <a:lnTo>
                  <a:pt x="574" y="3046"/>
                </a:lnTo>
                <a:lnTo>
                  <a:pt x="578" y="3051"/>
                </a:lnTo>
                <a:lnTo>
                  <a:pt x="578" y="3059"/>
                </a:lnTo>
                <a:lnTo>
                  <a:pt x="578" y="3068"/>
                </a:lnTo>
                <a:lnTo>
                  <a:pt x="574" y="3081"/>
                </a:lnTo>
                <a:lnTo>
                  <a:pt x="574" y="3103"/>
                </a:lnTo>
                <a:lnTo>
                  <a:pt x="574" y="3103"/>
                </a:lnTo>
                <a:lnTo>
                  <a:pt x="574" y="3120"/>
                </a:lnTo>
                <a:lnTo>
                  <a:pt x="570" y="3133"/>
                </a:lnTo>
                <a:lnTo>
                  <a:pt x="565" y="3138"/>
                </a:lnTo>
                <a:lnTo>
                  <a:pt x="561" y="3133"/>
                </a:lnTo>
                <a:lnTo>
                  <a:pt x="557" y="3129"/>
                </a:lnTo>
                <a:lnTo>
                  <a:pt x="557" y="3112"/>
                </a:lnTo>
                <a:lnTo>
                  <a:pt x="557" y="3112"/>
                </a:lnTo>
                <a:lnTo>
                  <a:pt x="552" y="3107"/>
                </a:lnTo>
                <a:lnTo>
                  <a:pt x="548" y="3099"/>
                </a:lnTo>
                <a:lnTo>
                  <a:pt x="531" y="3090"/>
                </a:lnTo>
                <a:lnTo>
                  <a:pt x="509" y="3086"/>
                </a:lnTo>
                <a:lnTo>
                  <a:pt x="487" y="3086"/>
                </a:lnTo>
                <a:lnTo>
                  <a:pt x="444" y="3090"/>
                </a:lnTo>
                <a:lnTo>
                  <a:pt x="422" y="3094"/>
                </a:lnTo>
                <a:lnTo>
                  <a:pt x="422" y="3094"/>
                </a:lnTo>
                <a:lnTo>
                  <a:pt x="409" y="3094"/>
                </a:lnTo>
                <a:lnTo>
                  <a:pt x="404" y="3090"/>
                </a:lnTo>
                <a:lnTo>
                  <a:pt x="404" y="3081"/>
                </a:lnTo>
                <a:lnTo>
                  <a:pt x="404" y="3081"/>
                </a:lnTo>
                <a:lnTo>
                  <a:pt x="426" y="3064"/>
                </a:lnTo>
                <a:lnTo>
                  <a:pt x="439" y="3046"/>
                </a:lnTo>
                <a:lnTo>
                  <a:pt x="444" y="3029"/>
                </a:lnTo>
                <a:lnTo>
                  <a:pt x="444" y="3029"/>
                </a:lnTo>
                <a:lnTo>
                  <a:pt x="435" y="3020"/>
                </a:lnTo>
                <a:lnTo>
                  <a:pt x="422" y="3012"/>
                </a:lnTo>
                <a:lnTo>
                  <a:pt x="413" y="3012"/>
                </a:lnTo>
                <a:lnTo>
                  <a:pt x="404" y="3016"/>
                </a:lnTo>
                <a:lnTo>
                  <a:pt x="387" y="3029"/>
                </a:lnTo>
                <a:lnTo>
                  <a:pt x="383" y="3038"/>
                </a:lnTo>
                <a:lnTo>
                  <a:pt x="370" y="3042"/>
                </a:lnTo>
                <a:lnTo>
                  <a:pt x="365" y="3012"/>
                </a:lnTo>
                <a:lnTo>
                  <a:pt x="356" y="3012"/>
                </a:lnTo>
                <a:lnTo>
                  <a:pt x="352" y="3068"/>
                </a:lnTo>
                <a:lnTo>
                  <a:pt x="335" y="3077"/>
                </a:lnTo>
                <a:lnTo>
                  <a:pt x="304" y="3059"/>
                </a:lnTo>
                <a:lnTo>
                  <a:pt x="304" y="3059"/>
                </a:lnTo>
                <a:lnTo>
                  <a:pt x="322" y="3081"/>
                </a:lnTo>
                <a:lnTo>
                  <a:pt x="330" y="3103"/>
                </a:lnTo>
                <a:lnTo>
                  <a:pt x="339" y="3120"/>
                </a:lnTo>
                <a:lnTo>
                  <a:pt x="343" y="3142"/>
                </a:lnTo>
                <a:lnTo>
                  <a:pt x="343" y="3168"/>
                </a:lnTo>
                <a:lnTo>
                  <a:pt x="339" y="3181"/>
                </a:lnTo>
                <a:lnTo>
                  <a:pt x="352" y="3186"/>
                </a:lnTo>
                <a:lnTo>
                  <a:pt x="352" y="3186"/>
                </a:lnTo>
                <a:lnTo>
                  <a:pt x="374" y="3186"/>
                </a:lnTo>
                <a:lnTo>
                  <a:pt x="391" y="3186"/>
                </a:lnTo>
                <a:lnTo>
                  <a:pt x="426" y="3199"/>
                </a:lnTo>
                <a:lnTo>
                  <a:pt x="452" y="3212"/>
                </a:lnTo>
                <a:lnTo>
                  <a:pt x="461" y="3220"/>
                </a:lnTo>
                <a:lnTo>
                  <a:pt x="461" y="3220"/>
                </a:lnTo>
                <a:lnTo>
                  <a:pt x="470" y="3229"/>
                </a:lnTo>
                <a:lnTo>
                  <a:pt x="474" y="3238"/>
                </a:lnTo>
                <a:lnTo>
                  <a:pt x="474" y="3251"/>
                </a:lnTo>
                <a:lnTo>
                  <a:pt x="474" y="3260"/>
                </a:lnTo>
                <a:lnTo>
                  <a:pt x="461" y="3277"/>
                </a:lnTo>
                <a:lnTo>
                  <a:pt x="457" y="3281"/>
                </a:lnTo>
                <a:lnTo>
                  <a:pt x="444" y="3273"/>
                </a:lnTo>
                <a:lnTo>
                  <a:pt x="430" y="3273"/>
                </a:lnTo>
                <a:lnTo>
                  <a:pt x="417" y="3286"/>
                </a:lnTo>
                <a:lnTo>
                  <a:pt x="417" y="3303"/>
                </a:lnTo>
                <a:lnTo>
                  <a:pt x="430" y="3303"/>
                </a:lnTo>
                <a:lnTo>
                  <a:pt x="430" y="3329"/>
                </a:lnTo>
                <a:lnTo>
                  <a:pt x="470" y="3321"/>
                </a:lnTo>
                <a:lnTo>
                  <a:pt x="470" y="3321"/>
                </a:lnTo>
                <a:lnTo>
                  <a:pt x="470" y="3329"/>
                </a:lnTo>
                <a:lnTo>
                  <a:pt x="478" y="3338"/>
                </a:lnTo>
                <a:lnTo>
                  <a:pt x="496" y="3360"/>
                </a:lnTo>
                <a:lnTo>
                  <a:pt x="518" y="3377"/>
                </a:lnTo>
                <a:lnTo>
                  <a:pt x="535" y="3403"/>
                </a:lnTo>
                <a:lnTo>
                  <a:pt x="535" y="3403"/>
                </a:lnTo>
                <a:lnTo>
                  <a:pt x="548" y="3416"/>
                </a:lnTo>
                <a:lnTo>
                  <a:pt x="552" y="3429"/>
                </a:lnTo>
                <a:lnTo>
                  <a:pt x="552" y="3442"/>
                </a:lnTo>
                <a:lnTo>
                  <a:pt x="552" y="3456"/>
                </a:lnTo>
                <a:lnTo>
                  <a:pt x="539" y="3482"/>
                </a:lnTo>
                <a:lnTo>
                  <a:pt x="522" y="3503"/>
                </a:lnTo>
                <a:lnTo>
                  <a:pt x="500" y="3525"/>
                </a:lnTo>
                <a:lnTo>
                  <a:pt x="483" y="3543"/>
                </a:lnTo>
                <a:lnTo>
                  <a:pt x="461" y="3556"/>
                </a:lnTo>
                <a:lnTo>
                  <a:pt x="461" y="3556"/>
                </a:lnTo>
                <a:lnTo>
                  <a:pt x="444" y="3560"/>
                </a:lnTo>
                <a:lnTo>
                  <a:pt x="426" y="3564"/>
                </a:lnTo>
                <a:lnTo>
                  <a:pt x="400" y="3577"/>
                </a:lnTo>
                <a:lnTo>
                  <a:pt x="365" y="3569"/>
                </a:lnTo>
                <a:lnTo>
                  <a:pt x="365" y="3569"/>
                </a:lnTo>
                <a:lnTo>
                  <a:pt x="352" y="3577"/>
                </a:lnTo>
                <a:lnTo>
                  <a:pt x="339" y="3582"/>
                </a:lnTo>
                <a:lnTo>
                  <a:pt x="317" y="3586"/>
                </a:lnTo>
                <a:lnTo>
                  <a:pt x="291" y="3586"/>
                </a:lnTo>
                <a:lnTo>
                  <a:pt x="291" y="3586"/>
                </a:lnTo>
                <a:lnTo>
                  <a:pt x="282" y="3569"/>
                </a:lnTo>
                <a:lnTo>
                  <a:pt x="265" y="3560"/>
                </a:lnTo>
                <a:lnTo>
                  <a:pt x="248" y="3556"/>
                </a:lnTo>
                <a:lnTo>
                  <a:pt x="230" y="3556"/>
                </a:lnTo>
                <a:lnTo>
                  <a:pt x="195" y="3564"/>
                </a:lnTo>
                <a:lnTo>
                  <a:pt x="182" y="3569"/>
                </a:lnTo>
                <a:lnTo>
                  <a:pt x="182" y="3569"/>
                </a:lnTo>
                <a:lnTo>
                  <a:pt x="169" y="3586"/>
                </a:lnTo>
                <a:lnTo>
                  <a:pt x="161" y="3590"/>
                </a:lnTo>
                <a:lnTo>
                  <a:pt x="156" y="3590"/>
                </a:lnTo>
                <a:lnTo>
                  <a:pt x="152" y="3586"/>
                </a:lnTo>
                <a:lnTo>
                  <a:pt x="152" y="3569"/>
                </a:lnTo>
                <a:lnTo>
                  <a:pt x="152" y="3560"/>
                </a:lnTo>
                <a:lnTo>
                  <a:pt x="152" y="3560"/>
                </a:lnTo>
                <a:lnTo>
                  <a:pt x="156" y="3543"/>
                </a:lnTo>
                <a:lnTo>
                  <a:pt x="156" y="3534"/>
                </a:lnTo>
                <a:lnTo>
                  <a:pt x="148" y="3516"/>
                </a:lnTo>
                <a:lnTo>
                  <a:pt x="139" y="3508"/>
                </a:lnTo>
                <a:lnTo>
                  <a:pt x="134" y="3508"/>
                </a:lnTo>
                <a:lnTo>
                  <a:pt x="134" y="3508"/>
                </a:lnTo>
                <a:lnTo>
                  <a:pt x="126" y="3495"/>
                </a:lnTo>
                <a:lnTo>
                  <a:pt x="121" y="3482"/>
                </a:lnTo>
                <a:lnTo>
                  <a:pt x="126" y="3477"/>
                </a:lnTo>
                <a:lnTo>
                  <a:pt x="126" y="3477"/>
                </a:lnTo>
                <a:lnTo>
                  <a:pt x="126" y="3477"/>
                </a:lnTo>
                <a:lnTo>
                  <a:pt x="139" y="3473"/>
                </a:lnTo>
                <a:lnTo>
                  <a:pt x="152" y="3473"/>
                </a:lnTo>
                <a:lnTo>
                  <a:pt x="169" y="3477"/>
                </a:lnTo>
                <a:lnTo>
                  <a:pt x="187" y="3486"/>
                </a:lnTo>
                <a:lnTo>
                  <a:pt x="187" y="3486"/>
                </a:lnTo>
                <a:lnTo>
                  <a:pt x="191" y="3503"/>
                </a:lnTo>
                <a:lnTo>
                  <a:pt x="200" y="3516"/>
                </a:lnTo>
                <a:lnTo>
                  <a:pt x="204" y="3516"/>
                </a:lnTo>
                <a:lnTo>
                  <a:pt x="213" y="3516"/>
                </a:lnTo>
                <a:lnTo>
                  <a:pt x="222" y="3508"/>
                </a:lnTo>
                <a:lnTo>
                  <a:pt x="226" y="3503"/>
                </a:lnTo>
                <a:lnTo>
                  <a:pt x="204" y="3495"/>
                </a:lnTo>
                <a:lnTo>
                  <a:pt x="204" y="3495"/>
                </a:lnTo>
                <a:lnTo>
                  <a:pt x="217" y="3469"/>
                </a:lnTo>
                <a:lnTo>
                  <a:pt x="217" y="3456"/>
                </a:lnTo>
                <a:lnTo>
                  <a:pt x="213" y="3451"/>
                </a:lnTo>
                <a:lnTo>
                  <a:pt x="208" y="3451"/>
                </a:lnTo>
                <a:lnTo>
                  <a:pt x="208" y="3451"/>
                </a:lnTo>
                <a:lnTo>
                  <a:pt x="200" y="3447"/>
                </a:lnTo>
                <a:lnTo>
                  <a:pt x="191" y="3447"/>
                </a:lnTo>
                <a:lnTo>
                  <a:pt x="174" y="3434"/>
                </a:lnTo>
                <a:lnTo>
                  <a:pt x="165" y="3412"/>
                </a:lnTo>
                <a:lnTo>
                  <a:pt x="148" y="3434"/>
                </a:lnTo>
                <a:lnTo>
                  <a:pt x="148" y="3434"/>
                </a:lnTo>
                <a:lnTo>
                  <a:pt x="130" y="3421"/>
                </a:lnTo>
                <a:lnTo>
                  <a:pt x="113" y="3412"/>
                </a:lnTo>
                <a:lnTo>
                  <a:pt x="91" y="3403"/>
                </a:lnTo>
                <a:lnTo>
                  <a:pt x="108" y="3368"/>
                </a:lnTo>
                <a:lnTo>
                  <a:pt x="113" y="3351"/>
                </a:lnTo>
                <a:lnTo>
                  <a:pt x="95" y="3355"/>
                </a:lnTo>
                <a:lnTo>
                  <a:pt x="87" y="3342"/>
                </a:lnTo>
                <a:lnTo>
                  <a:pt x="60" y="3321"/>
                </a:lnTo>
                <a:lnTo>
                  <a:pt x="60" y="3321"/>
                </a:lnTo>
                <a:lnTo>
                  <a:pt x="47" y="3312"/>
                </a:lnTo>
                <a:lnTo>
                  <a:pt x="47" y="3303"/>
                </a:lnTo>
                <a:lnTo>
                  <a:pt x="47" y="3294"/>
                </a:lnTo>
                <a:lnTo>
                  <a:pt x="56" y="3294"/>
                </a:lnTo>
                <a:lnTo>
                  <a:pt x="69" y="3290"/>
                </a:lnTo>
                <a:lnTo>
                  <a:pt x="82" y="3286"/>
                </a:lnTo>
                <a:lnTo>
                  <a:pt x="82" y="3286"/>
                </a:lnTo>
                <a:lnTo>
                  <a:pt x="95" y="3286"/>
                </a:lnTo>
                <a:lnTo>
                  <a:pt x="100" y="3277"/>
                </a:lnTo>
                <a:lnTo>
                  <a:pt x="108" y="3268"/>
                </a:lnTo>
                <a:lnTo>
                  <a:pt x="108" y="3268"/>
                </a:lnTo>
                <a:lnTo>
                  <a:pt x="82" y="3273"/>
                </a:lnTo>
                <a:lnTo>
                  <a:pt x="65" y="3268"/>
                </a:lnTo>
                <a:lnTo>
                  <a:pt x="56" y="3264"/>
                </a:lnTo>
                <a:lnTo>
                  <a:pt x="52" y="3260"/>
                </a:lnTo>
                <a:lnTo>
                  <a:pt x="47" y="3251"/>
                </a:lnTo>
                <a:lnTo>
                  <a:pt x="47" y="3242"/>
                </a:lnTo>
                <a:lnTo>
                  <a:pt x="52" y="3238"/>
                </a:lnTo>
                <a:lnTo>
                  <a:pt x="52" y="3238"/>
                </a:lnTo>
                <a:lnTo>
                  <a:pt x="56" y="3220"/>
                </a:lnTo>
                <a:lnTo>
                  <a:pt x="52" y="3207"/>
                </a:lnTo>
                <a:lnTo>
                  <a:pt x="47" y="3207"/>
                </a:lnTo>
                <a:lnTo>
                  <a:pt x="43" y="3203"/>
                </a:lnTo>
                <a:lnTo>
                  <a:pt x="43" y="3203"/>
                </a:lnTo>
                <a:lnTo>
                  <a:pt x="30" y="3194"/>
                </a:lnTo>
                <a:lnTo>
                  <a:pt x="21" y="3181"/>
                </a:lnTo>
                <a:lnTo>
                  <a:pt x="8" y="3164"/>
                </a:lnTo>
                <a:lnTo>
                  <a:pt x="4" y="3147"/>
                </a:lnTo>
                <a:lnTo>
                  <a:pt x="0" y="3129"/>
                </a:lnTo>
                <a:lnTo>
                  <a:pt x="0" y="3112"/>
                </a:lnTo>
                <a:lnTo>
                  <a:pt x="4" y="3094"/>
                </a:lnTo>
                <a:lnTo>
                  <a:pt x="13" y="3077"/>
                </a:lnTo>
                <a:lnTo>
                  <a:pt x="13" y="3077"/>
                </a:lnTo>
                <a:lnTo>
                  <a:pt x="21" y="3064"/>
                </a:lnTo>
                <a:lnTo>
                  <a:pt x="26" y="3051"/>
                </a:lnTo>
                <a:lnTo>
                  <a:pt x="26" y="3038"/>
                </a:lnTo>
                <a:lnTo>
                  <a:pt x="26" y="3029"/>
                </a:lnTo>
                <a:lnTo>
                  <a:pt x="21" y="3012"/>
                </a:lnTo>
                <a:lnTo>
                  <a:pt x="17" y="2994"/>
                </a:lnTo>
                <a:lnTo>
                  <a:pt x="17" y="2994"/>
                </a:lnTo>
                <a:lnTo>
                  <a:pt x="17" y="2981"/>
                </a:lnTo>
                <a:lnTo>
                  <a:pt x="17" y="2964"/>
                </a:lnTo>
                <a:lnTo>
                  <a:pt x="21" y="2946"/>
                </a:lnTo>
                <a:lnTo>
                  <a:pt x="47" y="2942"/>
                </a:lnTo>
                <a:lnTo>
                  <a:pt x="47" y="2942"/>
                </a:lnTo>
                <a:lnTo>
                  <a:pt x="56" y="2942"/>
                </a:lnTo>
                <a:lnTo>
                  <a:pt x="65" y="2938"/>
                </a:lnTo>
                <a:lnTo>
                  <a:pt x="74" y="2929"/>
                </a:lnTo>
                <a:lnTo>
                  <a:pt x="78" y="2907"/>
                </a:lnTo>
                <a:lnTo>
                  <a:pt x="82" y="2885"/>
                </a:lnTo>
                <a:lnTo>
                  <a:pt x="78" y="2846"/>
                </a:lnTo>
                <a:lnTo>
                  <a:pt x="78" y="2824"/>
                </a:lnTo>
                <a:lnTo>
                  <a:pt x="100" y="2820"/>
                </a:lnTo>
                <a:lnTo>
                  <a:pt x="134" y="2820"/>
                </a:lnTo>
                <a:lnTo>
                  <a:pt x="165" y="2820"/>
                </a:lnTo>
                <a:lnTo>
                  <a:pt x="174" y="2807"/>
                </a:lnTo>
                <a:lnTo>
                  <a:pt x="178" y="2781"/>
                </a:lnTo>
                <a:lnTo>
                  <a:pt x="182" y="2737"/>
                </a:lnTo>
                <a:lnTo>
                  <a:pt x="143" y="2737"/>
                </a:lnTo>
                <a:lnTo>
                  <a:pt x="143" y="2737"/>
                </a:lnTo>
                <a:lnTo>
                  <a:pt x="134" y="2746"/>
                </a:lnTo>
                <a:lnTo>
                  <a:pt x="126" y="2750"/>
                </a:lnTo>
                <a:lnTo>
                  <a:pt x="117" y="2750"/>
                </a:lnTo>
                <a:lnTo>
                  <a:pt x="113" y="2750"/>
                </a:lnTo>
                <a:lnTo>
                  <a:pt x="104" y="2742"/>
                </a:lnTo>
                <a:lnTo>
                  <a:pt x="104" y="2737"/>
                </a:lnTo>
                <a:lnTo>
                  <a:pt x="104" y="2737"/>
                </a:lnTo>
                <a:lnTo>
                  <a:pt x="95" y="2711"/>
                </a:lnTo>
                <a:lnTo>
                  <a:pt x="87" y="2698"/>
                </a:lnTo>
                <a:lnTo>
                  <a:pt x="82" y="2698"/>
                </a:lnTo>
                <a:lnTo>
                  <a:pt x="82" y="2703"/>
                </a:lnTo>
                <a:lnTo>
                  <a:pt x="69" y="2620"/>
                </a:lnTo>
                <a:lnTo>
                  <a:pt x="82" y="2602"/>
                </a:lnTo>
                <a:lnTo>
                  <a:pt x="82" y="2602"/>
                </a:lnTo>
                <a:lnTo>
                  <a:pt x="100" y="2615"/>
                </a:lnTo>
                <a:lnTo>
                  <a:pt x="121" y="2620"/>
                </a:lnTo>
                <a:lnTo>
                  <a:pt x="139" y="2620"/>
                </a:lnTo>
                <a:lnTo>
                  <a:pt x="156" y="2611"/>
                </a:lnTo>
                <a:lnTo>
                  <a:pt x="182" y="2594"/>
                </a:lnTo>
                <a:lnTo>
                  <a:pt x="191" y="2585"/>
                </a:lnTo>
                <a:lnTo>
                  <a:pt x="230" y="2459"/>
                </a:lnTo>
                <a:lnTo>
                  <a:pt x="326" y="2459"/>
                </a:lnTo>
                <a:lnTo>
                  <a:pt x="500" y="2454"/>
                </a:lnTo>
                <a:lnTo>
                  <a:pt x="500" y="2454"/>
                </a:lnTo>
                <a:lnTo>
                  <a:pt x="474" y="2315"/>
                </a:lnTo>
                <a:lnTo>
                  <a:pt x="474" y="2315"/>
                </a:lnTo>
                <a:lnTo>
                  <a:pt x="470" y="2293"/>
                </a:lnTo>
                <a:lnTo>
                  <a:pt x="474" y="2276"/>
                </a:lnTo>
                <a:lnTo>
                  <a:pt x="487" y="2267"/>
                </a:lnTo>
                <a:lnTo>
                  <a:pt x="496" y="2259"/>
                </a:lnTo>
                <a:lnTo>
                  <a:pt x="518" y="2254"/>
                </a:lnTo>
                <a:lnTo>
                  <a:pt x="526" y="2259"/>
                </a:lnTo>
                <a:lnTo>
                  <a:pt x="526" y="2259"/>
                </a:lnTo>
                <a:lnTo>
                  <a:pt x="548" y="2272"/>
                </a:lnTo>
                <a:lnTo>
                  <a:pt x="565" y="2276"/>
                </a:lnTo>
                <a:lnTo>
                  <a:pt x="583" y="2276"/>
                </a:lnTo>
                <a:lnTo>
                  <a:pt x="592" y="2276"/>
                </a:lnTo>
                <a:lnTo>
                  <a:pt x="609" y="2263"/>
                </a:lnTo>
                <a:lnTo>
                  <a:pt x="613" y="2259"/>
                </a:lnTo>
                <a:lnTo>
                  <a:pt x="648" y="2250"/>
                </a:lnTo>
                <a:lnTo>
                  <a:pt x="718" y="2206"/>
                </a:lnTo>
                <a:lnTo>
                  <a:pt x="718" y="2206"/>
                </a:lnTo>
                <a:lnTo>
                  <a:pt x="744" y="2211"/>
                </a:lnTo>
                <a:lnTo>
                  <a:pt x="757" y="2206"/>
                </a:lnTo>
                <a:lnTo>
                  <a:pt x="770" y="2202"/>
                </a:lnTo>
                <a:lnTo>
                  <a:pt x="774" y="2198"/>
                </a:lnTo>
                <a:lnTo>
                  <a:pt x="774" y="2185"/>
                </a:lnTo>
                <a:lnTo>
                  <a:pt x="770" y="2176"/>
                </a:lnTo>
                <a:lnTo>
                  <a:pt x="770" y="2176"/>
                </a:lnTo>
                <a:lnTo>
                  <a:pt x="757" y="2158"/>
                </a:lnTo>
                <a:lnTo>
                  <a:pt x="748" y="2141"/>
                </a:lnTo>
                <a:lnTo>
                  <a:pt x="740" y="2124"/>
                </a:lnTo>
                <a:lnTo>
                  <a:pt x="740" y="2106"/>
                </a:lnTo>
                <a:lnTo>
                  <a:pt x="740" y="2076"/>
                </a:lnTo>
                <a:lnTo>
                  <a:pt x="744" y="2045"/>
                </a:lnTo>
                <a:lnTo>
                  <a:pt x="757" y="2024"/>
                </a:lnTo>
                <a:lnTo>
                  <a:pt x="770" y="2002"/>
                </a:lnTo>
                <a:lnTo>
                  <a:pt x="783" y="1984"/>
                </a:lnTo>
                <a:lnTo>
                  <a:pt x="979" y="1950"/>
                </a:lnTo>
                <a:lnTo>
                  <a:pt x="979" y="1884"/>
                </a:lnTo>
                <a:lnTo>
                  <a:pt x="1110" y="1823"/>
                </a:lnTo>
                <a:lnTo>
                  <a:pt x="1201" y="1693"/>
                </a:lnTo>
                <a:lnTo>
                  <a:pt x="1201" y="1684"/>
                </a:lnTo>
                <a:lnTo>
                  <a:pt x="1201" y="1684"/>
                </a:lnTo>
                <a:lnTo>
                  <a:pt x="1192" y="1632"/>
                </a:lnTo>
                <a:lnTo>
                  <a:pt x="1184" y="1584"/>
                </a:lnTo>
                <a:lnTo>
                  <a:pt x="1179" y="1540"/>
                </a:lnTo>
                <a:lnTo>
                  <a:pt x="1184" y="1497"/>
                </a:lnTo>
                <a:lnTo>
                  <a:pt x="1188" y="1462"/>
                </a:lnTo>
                <a:lnTo>
                  <a:pt x="1192" y="1427"/>
                </a:lnTo>
                <a:lnTo>
                  <a:pt x="1205" y="1401"/>
                </a:lnTo>
                <a:lnTo>
                  <a:pt x="1214" y="1375"/>
                </a:lnTo>
                <a:lnTo>
                  <a:pt x="1240" y="1331"/>
                </a:lnTo>
                <a:lnTo>
                  <a:pt x="1262" y="1305"/>
                </a:lnTo>
                <a:lnTo>
                  <a:pt x="1284" y="1284"/>
                </a:lnTo>
                <a:lnTo>
                  <a:pt x="1345" y="1257"/>
                </a:lnTo>
                <a:lnTo>
                  <a:pt x="1353" y="1249"/>
                </a:lnTo>
                <a:lnTo>
                  <a:pt x="1366" y="1166"/>
                </a:lnTo>
                <a:lnTo>
                  <a:pt x="1366" y="1166"/>
                </a:lnTo>
                <a:lnTo>
                  <a:pt x="1388" y="1166"/>
                </a:lnTo>
                <a:lnTo>
                  <a:pt x="1410" y="1166"/>
                </a:lnTo>
                <a:lnTo>
                  <a:pt x="1427" y="1162"/>
                </a:lnTo>
                <a:lnTo>
                  <a:pt x="1445" y="1157"/>
                </a:lnTo>
                <a:lnTo>
                  <a:pt x="1466" y="1140"/>
                </a:lnTo>
                <a:lnTo>
                  <a:pt x="1480" y="1123"/>
                </a:lnTo>
                <a:lnTo>
                  <a:pt x="1488" y="1105"/>
                </a:lnTo>
                <a:lnTo>
                  <a:pt x="1493" y="1088"/>
                </a:lnTo>
                <a:lnTo>
                  <a:pt x="1493" y="1070"/>
                </a:lnTo>
                <a:lnTo>
                  <a:pt x="1493" y="1070"/>
                </a:lnTo>
                <a:lnTo>
                  <a:pt x="1506" y="1066"/>
                </a:lnTo>
                <a:lnTo>
                  <a:pt x="1519" y="1062"/>
                </a:lnTo>
                <a:lnTo>
                  <a:pt x="1527" y="1053"/>
                </a:lnTo>
                <a:lnTo>
                  <a:pt x="1532" y="1040"/>
                </a:lnTo>
                <a:lnTo>
                  <a:pt x="1536" y="1027"/>
                </a:lnTo>
                <a:lnTo>
                  <a:pt x="1532" y="1005"/>
                </a:lnTo>
                <a:lnTo>
                  <a:pt x="1527" y="983"/>
                </a:lnTo>
                <a:lnTo>
                  <a:pt x="1519" y="957"/>
                </a:lnTo>
                <a:lnTo>
                  <a:pt x="1519" y="957"/>
                </a:lnTo>
                <a:lnTo>
                  <a:pt x="1510" y="931"/>
                </a:lnTo>
                <a:lnTo>
                  <a:pt x="1510" y="909"/>
                </a:lnTo>
                <a:lnTo>
                  <a:pt x="1514" y="892"/>
                </a:lnTo>
                <a:lnTo>
                  <a:pt x="1523" y="879"/>
                </a:lnTo>
                <a:lnTo>
                  <a:pt x="1540" y="861"/>
                </a:lnTo>
                <a:lnTo>
                  <a:pt x="1558" y="848"/>
                </a:lnTo>
                <a:lnTo>
                  <a:pt x="1606" y="822"/>
                </a:lnTo>
                <a:lnTo>
                  <a:pt x="1606" y="822"/>
                </a:lnTo>
                <a:lnTo>
                  <a:pt x="1628" y="809"/>
                </a:lnTo>
                <a:lnTo>
                  <a:pt x="1632" y="792"/>
                </a:lnTo>
                <a:lnTo>
                  <a:pt x="1632" y="774"/>
                </a:lnTo>
                <a:lnTo>
                  <a:pt x="1628" y="761"/>
                </a:lnTo>
                <a:lnTo>
                  <a:pt x="1614" y="748"/>
                </a:lnTo>
                <a:lnTo>
                  <a:pt x="1606" y="735"/>
                </a:lnTo>
                <a:lnTo>
                  <a:pt x="1597" y="726"/>
                </a:lnTo>
                <a:lnTo>
                  <a:pt x="1588" y="692"/>
                </a:lnTo>
                <a:lnTo>
                  <a:pt x="1575" y="679"/>
                </a:lnTo>
                <a:lnTo>
                  <a:pt x="1575" y="679"/>
                </a:lnTo>
                <a:lnTo>
                  <a:pt x="1558" y="661"/>
                </a:lnTo>
                <a:lnTo>
                  <a:pt x="1549" y="644"/>
                </a:lnTo>
                <a:lnTo>
                  <a:pt x="1540" y="626"/>
                </a:lnTo>
                <a:lnTo>
                  <a:pt x="1536" y="609"/>
                </a:lnTo>
                <a:lnTo>
                  <a:pt x="1536" y="596"/>
                </a:lnTo>
                <a:lnTo>
                  <a:pt x="1540" y="583"/>
                </a:lnTo>
                <a:lnTo>
                  <a:pt x="1554" y="557"/>
                </a:lnTo>
                <a:lnTo>
                  <a:pt x="1571" y="531"/>
                </a:lnTo>
                <a:lnTo>
                  <a:pt x="1588" y="517"/>
                </a:lnTo>
                <a:lnTo>
                  <a:pt x="1610" y="500"/>
                </a:lnTo>
                <a:lnTo>
                  <a:pt x="1610" y="500"/>
                </a:lnTo>
                <a:lnTo>
                  <a:pt x="1628" y="491"/>
                </a:lnTo>
                <a:lnTo>
                  <a:pt x="1667" y="470"/>
                </a:lnTo>
                <a:lnTo>
                  <a:pt x="1684" y="452"/>
                </a:lnTo>
                <a:lnTo>
                  <a:pt x="1697" y="435"/>
                </a:lnTo>
                <a:lnTo>
                  <a:pt x="1702" y="417"/>
                </a:lnTo>
                <a:lnTo>
                  <a:pt x="1702" y="404"/>
                </a:lnTo>
                <a:lnTo>
                  <a:pt x="1697" y="396"/>
                </a:lnTo>
                <a:lnTo>
                  <a:pt x="1697" y="396"/>
                </a:lnTo>
                <a:lnTo>
                  <a:pt x="1684" y="374"/>
                </a:lnTo>
                <a:lnTo>
                  <a:pt x="1680" y="352"/>
                </a:lnTo>
                <a:lnTo>
                  <a:pt x="1675" y="330"/>
                </a:lnTo>
                <a:lnTo>
                  <a:pt x="1680" y="304"/>
                </a:lnTo>
                <a:lnTo>
                  <a:pt x="1688" y="265"/>
                </a:lnTo>
                <a:lnTo>
                  <a:pt x="1697" y="235"/>
                </a:lnTo>
                <a:lnTo>
                  <a:pt x="1697" y="235"/>
                </a:lnTo>
                <a:lnTo>
                  <a:pt x="1710" y="222"/>
                </a:lnTo>
                <a:lnTo>
                  <a:pt x="1723" y="213"/>
                </a:lnTo>
                <a:lnTo>
                  <a:pt x="1736" y="213"/>
                </a:lnTo>
                <a:lnTo>
                  <a:pt x="1749" y="208"/>
                </a:lnTo>
                <a:lnTo>
                  <a:pt x="1749" y="208"/>
                </a:lnTo>
                <a:lnTo>
                  <a:pt x="1771" y="204"/>
                </a:lnTo>
                <a:lnTo>
                  <a:pt x="1793" y="204"/>
                </a:lnTo>
                <a:lnTo>
                  <a:pt x="1815" y="208"/>
                </a:lnTo>
                <a:lnTo>
                  <a:pt x="1832" y="239"/>
                </a:lnTo>
                <a:lnTo>
                  <a:pt x="1867" y="204"/>
                </a:lnTo>
                <a:lnTo>
                  <a:pt x="1993" y="269"/>
                </a:lnTo>
                <a:lnTo>
                  <a:pt x="2015" y="278"/>
                </a:lnTo>
                <a:lnTo>
                  <a:pt x="2032" y="291"/>
                </a:lnTo>
                <a:lnTo>
                  <a:pt x="2032" y="291"/>
                </a:lnTo>
                <a:lnTo>
                  <a:pt x="2037" y="322"/>
                </a:lnTo>
                <a:lnTo>
                  <a:pt x="2045" y="348"/>
                </a:lnTo>
                <a:lnTo>
                  <a:pt x="2054" y="365"/>
                </a:lnTo>
                <a:lnTo>
                  <a:pt x="2067" y="383"/>
                </a:lnTo>
                <a:lnTo>
                  <a:pt x="2085" y="404"/>
                </a:lnTo>
                <a:lnTo>
                  <a:pt x="2093" y="409"/>
                </a:lnTo>
                <a:lnTo>
                  <a:pt x="2093" y="409"/>
                </a:lnTo>
                <a:lnTo>
                  <a:pt x="2146" y="417"/>
                </a:lnTo>
                <a:lnTo>
                  <a:pt x="2163" y="417"/>
                </a:lnTo>
                <a:lnTo>
                  <a:pt x="2180" y="413"/>
                </a:lnTo>
                <a:lnTo>
                  <a:pt x="2193" y="409"/>
                </a:lnTo>
                <a:lnTo>
                  <a:pt x="2202" y="400"/>
                </a:lnTo>
                <a:lnTo>
                  <a:pt x="2215" y="383"/>
                </a:lnTo>
                <a:lnTo>
                  <a:pt x="2224" y="365"/>
                </a:lnTo>
                <a:lnTo>
                  <a:pt x="2224" y="352"/>
                </a:lnTo>
                <a:lnTo>
                  <a:pt x="2220" y="335"/>
                </a:lnTo>
                <a:lnTo>
                  <a:pt x="2215" y="248"/>
                </a:lnTo>
                <a:lnTo>
                  <a:pt x="2215" y="248"/>
                </a:lnTo>
                <a:lnTo>
                  <a:pt x="2224" y="239"/>
                </a:lnTo>
                <a:lnTo>
                  <a:pt x="2228" y="230"/>
                </a:lnTo>
                <a:lnTo>
                  <a:pt x="2233" y="222"/>
                </a:lnTo>
                <a:lnTo>
                  <a:pt x="2233" y="213"/>
                </a:lnTo>
                <a:lnTo>
                  <a:pt x="2224" y="200"/>
                </a:lnTo>
                <a:lnTo>
                  <a:pt x="2206" y="187"/>
                </a:lnTo>
                <a:lnTo>
                  <a:pt x="2176" y="174"/>
                </a:lnTo>
                <a:lnTo>
                  <a:pt x="2176" y="174"/>
                </a:lnTo>
                <a:lnTo>
                  <a:pt x="2146" y="161"/>
                </a:lnTo>
                <a:lnTo>
                  <a:pt x="2132" y="152"/>
                </a:lnTo>
                <a:lnTo>
                  <a:pt x="2128" y="143"/>
                </a:lnTo>
                <a:lnTo>
                  <a:pt x="2128" y="139"/>
                </a:lnTo>
                <a:lnTo>
                  <a:pt x="2141" y="126"/>
                </a:lnTo>
                <a:lnTo>
                  <a:pt x="2159" y="117"/>
                </a:lnTo>
                <a:lnTo>
                  <a:pt x="2180" y="104"/>
                </a:lnTo>
                <a:lnTo>
                  <a:pt x="2233" y="87"/>
                </a:lnTo>
                <a:lnTo>
                  <a:pt x="2233" y="87"/>
                </a:lnTo>
                <a:lnTo>
                  <a:pt x="2276" y="69"/>
                </a:lnTo>
                <a:lnTo>
                  <a:pt x="2294" y="56"/>
                </a:lnTo>
                <a:lnTo>
                  <a:pt x="2298" y="47"/>
                </a:lnTo>
                <a:lnTo>
                  <a:pt x="2298" y="47"/>
                </a:lnTo>
                <a:lnTo>
                  <a:pt x="2298" y="47"/>
                </a:lnTo>
                <a:lnTo>
                  <a:pt x="2302" y="34"/>
                </a:lnTo>
                <a:lnTo>
                  <a:pt x="2307" y="21"/>
                </a:lnTo>
                <a:lnTo>
                  <a:pt x="2311" y="13"/>
                </a:lnTo>
                <a:lnTo>
                  <a:pt x="2320" y="8"/>
                </a:lnTo>
                <a:lnTo>
                  <a:pt x="2341" y="0"/>
                </a:lnTo>
                <a:lnTo>
                  <a:pt x="2363" y="0"/>
                </a:lnTo>
                <a:lnTo>
                  <a:pt x="2389" y="4"/>
                </a:lnTo>
                <a:lnTo>
                  <a:pt x="2411" y="8"/>
                </a:lnTo>
                <a:lnTo>
                  <a:pt x="2428" y="17"/>
                </a:lnTo>
                <a:lnTo>
                  <a:pt x="2437" y="26"/>
                </a:lnTo>
                <a:lnTo>
                  <a:pt x="2437" y="26"/>
                </a:lnTo>
                <a:lnTo>
                  <a:pt x="2481" y="82"/>
                </a:lnTo>
                <a:lnTo>
                  <a:pt x="2481" y="82"/>
                </a:lnTo>
                <a:lnTo>
                  <a:pt x="2529" y="95"/>
                </a:lnTo>
                <a:lnTo>
                  <a:pt x="2529" y="95"/>
                </a:lnTo>
                <a:lnTo>
                  <a:pt x="2559" y="100"/>
                </a:lnTo>
                <a:lnTo>
                  <a:pt x="2559" y="100"/>
                </a:lnTo>
                <a:lnTo>
                  <a:pt x="2568" y="104"/>
                </a:lnTo>
                <a:lnTo>
                  <a:pt x="2572" y="108"/>
                </a:lnTo>
                <a:lnTo>
                  <a:pt x="2581" y="117"/>
                </a:lnTo>
                <a:lnTo>
                  <a:pt x="2598" y="126"/>
                </a:lnTo>
                <a:lnTo>
                  <a:pt x="2598" y="126"/>
                </a:lnTo>
                <a:lnTo>
                  <a:pt x="2633" y="113"/>
                </a:lnTo>
                <a:lnTo>
                  <a:pt x="2663" y="108"/>
                </a:lnTo>
                <a:lnTo>
                  <a:pt x="2681" y="108"/>
                </a:lnTo>
                <a:lnTo>
                  <a:pt x="2694" y="108"/>
                </a:lnTo>
                <a:lnTo>
                  <a:pt x="2694" y="108"/>
                </a:lnTo>
                <a:lnTo>
                  <a:pt x="2716" y="113"/>
                </a:lnTo>
                <a:lnTo>
                  <a:pt x="2729" y="113"/>
                </a:lnTo>
                <a:lnTo>
                  <a:pt x="2733" y="108"/>
                </a:lnTo>
                <a:lnTo>
                  <a:pt x="2733" y="108"/>
                </a:lnTo>
                <a:lnTo>
                  <a:pt x="2737" y="95"/>
                </a:lnTo>
                <a:lnTo>
                  <a:pt x="2742" y="82"/>
                </a:lnTo>
                <a:lnTo>
                  <a:pt x="2759" y="60"/>
                </a:lnTo>
                <a:lnTo>
                  <a:pt x="2772" y="43"/>
                </a:lnTo>
                <a:lnTo>
                  <a:pt x="2781" y="39"/>
                </a:lnTo>
                <a:lnTo>
                  <a:pt x="2781" y="39"/>
                </a:lnTo>
                <a:lnTo>
                  <a:pt x="2816" y="39"/>
                </a:lnTo>
                <a:lnTo>
                  <a:pt x="2838" y="47"/>
                </a:lnTo>
                <a:lnTo>
                  <a:pt x="2855" y="56"/>
                </a:lnTo>
                <a:lnTo>
                  <a:pt x="2868" y="69"/>
                </a:lnTo>
                <a:lnTo>
                  <a:pt x="2872" y="87"/>
                </a:lnTo>
                <a:lnTo>
                  <a:pt x="2877" y="100"/>
                </a:lnTo>
                <a:lnTo>
                  <a:pt x="2881" y="108"/>
                </a:lnTo>
                <a:lnTo>
                  <a:pt x="2881" y="108"/>
                </a:lnTo>
                <a:lnTo>
                  <a:pt x="2864" y="148"/>
                </a:lnTo>
                <a:lnTo>
                  <a:pt x="2864" y="161"/>
                </a:lnTo>
                <a:lnTo>
                  <a:pt x="2864" y="169"/>
                </a:lnTo>
                <a:lnTo>
                  <a:pt x="2868" y="174"/>
                </a:lnTo>
                <a:lnTo>
                  <a:pt x="2872" y="174"/>
                </a:lnTo>
                <a:lnTo>
                  <a:pt x="2890" y="165"/>
                </a:lnTo>
                <a:lnTo>
                  <a:pt x="2925" y="134"/>
                </a:lnTo>
                <a:lnTo>
                  <a:pt x="2942" y="117"/>
                </a:lnTo>
                <a:lnTo>
                  <a:pt x="2942" y="117"/>
                </a:lnTo>
                <a:lnTo>
                  <a:pt x="2981" y="130"/>
                </a:lnTo>
                <a:lnTo>
                  <a:pt x="3012" y="134"/>
                </a:lnTo>
                <a:lnTo>
                  <a:pt x="3033" y="139"/>
                </a:lnTo>
                <a:lnTo>
                  <a:pt x="3051" y="134"/>
                </a:lnTo>
                <a:lnTo>
                  <a:pt x="3064" y="126"/>
                </a:lnTo>
                <a:lnTo>
                  <a:pt x="3081" y="113"/>
                </a:lnTo>
                <a:lnTo>
                  <a:pt x="3103" y="100"/>
                </a:lnTo>
                <a:lnTo>
                  <a:pt x="3129" y="82"/>
                </a:lnTo>
                <a:lnTo>
                  <a:pt x="3129" y="82"/>
                </a:lnTo>
                <a:lnTo>
                  <a:pt x="3160" y="69"/>
                </a:lnTo>
                <a:lnTo>
                  <a:pt x="3186" y="65"/>
                </a:lnTo>
                <a:lnTo>
                  <a:pt x="3208" y="65"/>
                </a:lnTo>
                <a:lnTo>
                  <a:pt x="3229" y="74"/>
                </a:lnTo>
                <a:lnTo>
                  <a:pt x="3242" y="82"/>
                </a:lnTo>
                <a:lnTo>
                  <a:pt x="3251" y="95"/>
                </a:lnTo>
                <a:lnTo>
                  <a:pt x="3260" y="104"/>
                </a:lnTo>
                <a:lnTo>
                  <a:pt x="3260" y="104"/>
                </a:lnTo>
                <a:lnTo>
                  <a:pt x="3269" y="108"/>
                </a:lnTo>
                <a:lnTo>
                  <a:pt x="3295" y="121"/>
                </a:lnTo>
                <a:lnTo>
                  <a:pt x="3303" y="130"/>
                </a:lnTo>
                <a:lnTo>
                  <a:pt x="3312" y="139"/>
                </a:lnTo>
                <a:lnTo>
                  <a:pt x="3316" y="148"/>
                </a:lnTo>
                <a:lnTo>
                  <a:pt x="3308" y="156"/>
                </a:lnTo>
                <a:lnTo>
                  <a:pt x="3308" y="156"/>
                </a:lnTo>
                <a:lnTo>
                  <a:pt x="3299" y="165"/>
                </a:lnTo>
                <a:lnTo>
                  <a:pt x="3295" y="174"/>
                </a:lnTo>
                <a:lnTo>
                  <a:pt x="3290" y="195"/>
                </a:lnTo>
                <a:lnTo>
                  <a:pt x="3290" y="217"/>
                </a:lnTo>
                <a:lnTo>
                  <a:pt x="3290" y="217"/>
                </a:lnTo>
                <a:lnTo>
                  <a:pt x="3295" y="230"/>
                </a:lnTo>
                <a:lnTo>
                  <a:pt x="3299" y="243"/>
                </a:lnTo>
                <a:lnTo>
                  <a:pt x="3295" y="252"/>
                </a:lnTo>
                <a:lnTo>
                  <a:pt x="3290" y="265"/>
                </a:lnTo>
                <a:lnTo>
                  <a:pt x="3273" y="282"/>
                </a:lnTo>
                <a:lnTo>
                  <a:pt x="3247" y="296"/>
                </a:lnTo>
                <a:lnTo>
                  <a:pt x="3221" y="309"/>
                </a:lnTo>
                <a:lnTo>
                  <a:pt x="3199" y="317"/>
                </a:lnTo>
                <a:lnTo>
                  <a:pt x="3173" y="326"/>
                </a:lnTo>
                <a:lnTo>
                  <a:pt x="3173" y="326"/>
                </a:lnTo>
                <a:lnTo>
                  <a:pt x="3134" y="356"/>
                </a:lnTo>
                <a:lnTo>
                  <a:pt x="3112" y="378"/>
                </a:lnTo>
                <a:lnTo>
                  <a:pt x="3099" y="400"/>
                </a:lnTo>
                <a:lnTo>
                  <a:pt x="3099" y="417"/>
                </a:lnTo>
                <a:lnTo>
                  <a:pt x="3103" y="430"/>
                </a:lnTo>
                <a:lnTo>
                  <a:pt x="3107" y="439"/>
                </a:lnTo>
                <a:lnTo>
                  <a:pt x="3116" y="448"/>
                </a:lnTo>
                <a:lnTo>
                  <a:pt x="3077" y="483"/>
                </a:lnTo>
                <a:lnTo>
                  <a:pt x="3077" y="483"/>
                </a:lnTo>
                <a:lnTo>
                  <a:pt x="3073" y="491"/>
                </a:lnTo>
                <a:lnTo>
                  <a:pt x="3064" y="517"/>
                </a:lnTo>
                <a:lnTo>
                  <a:pt x="3055" y="531"/>
                </a:lnTo>
                <a:lnTo>
                  <a:pt x="3042" y="544"/>
                </a:lnTo>
                <a:lnTo>
                  <a:pt x="3029" y="552"/>
                </a:lnTo>
                <a:lnTo>
                  <a:pt x="3012" y="561"/>
                </a:lnTo>
                <a:lnTo>
                  <a:pt x="3012" y="561"/>
                </a:lnTo>
                <a:lnTo>
                  <a:pt x="2994" y="565"/>
                </a:lnTo>
                <a:lnTo>
                  <a:pt x="2986" y="574"/>
                </a:lnTo>
                <a:lnTo>
                  <a:pt x="2981" y="578"/>
                </a:lnTo>
                <a:lnTo>
                  <a:pt x="2977" y="587"/>
                </a:lnTo>
                <a:lnTo>
                  <a:pt x="2986" y="600"/>
                </a:lnTo>
                <a:lnTo>
                  <a:pt x="2994" y="605"/>
                </a:lnTo>
                <a:lnTo>
                  <a:pt x="2994" y="605"/>
                </a:lnTo>
                <a:lnTo>
                  <a:pt x="3012" y="613"/>
                </a:lnTo>
                <a:lnTo>
                  <a:pt x="3038" y="626"/>
                </a:lnTo>
                <a:lnTo>
                  <a:pt x="3064" y="648"/>
                </a:lnTo>
                <a:lnTo>
                  <a:pt x="3090" y="674"/>
                </a:lnTo>
                <a:lnTo>
                  <a:pt x="3090" y="674"/>
                </a:lnTo>
                <a:lnTo>
                  <a:pt x="3103" y="683"/>
                </a:lnTo>
                <a:lnTo>
                  <a:pt x="3121" y="692"/>
                </a:lnTo>
                <a:lnTo>
                  <a:pt x="3134" y="692"/>
                </a:lnTo>
                <a:lnTo>
                  <a:pt x="3151" y="692"/>
                </a:lnTo>
                <a:lnTo>
                  <a:pt x="3177" y="687"/>
                </a:lnTo>
                <a:lnTo>
                  <a:pt x="3190" y="683"/>
                </a:lnTo>
                <a:lnTo>
                  <a:pt x="3190" y="683"/>
                </a:lnTo>
                <a:lnTo>
                  <a:pt x="3212" y="670"/>
                </a:lnTo>
                <a:lnTo>
                  <a:pt x="3238" y="661"/>
                </a:lnTo>
                <a:lnTo>
                  <a:pt x="3273" y="652"/>
                </a:lnTo>
                <a:lnTo>
                  <a:pt x="3299" y="652"/>
                </a:lnTo>
                <a:lnTo>
                  <a:pt x="3308" y="657"/>
                </a:lnTo>
                <a:lnTo>
                  <a:pt x="3308" y="657"/>
                </a:lnTo>
                <a:lnTo>
                  <a:pt x="3316" y="644"/>
                </a:lnTo>
                <a:lnTo>
                  <a:pt x="3325" y="635"/>
                </a:lnTo>
                <a:lnTo>
                  <a:pt x="3338" y="631"/>
                </a:lnTo>
                <a:lnTo>
                  <a:pt x="3351" y="631"/>
                </a:lnTo>
                <a:lnTo>
                  <a:pt x="3369" y="635"/>
                </a:lnTo>
                <a:lnTo>
                  <a:pt x="3377" y="639"/>
                </a:lnTo>
                <a:lnTo>
                  <a:pt x="3408" y="644"/>
                </a:lnTo>
                <a:lnTo>
                  <a:pt x="3408" y="644"/>
                </a:lnTo>
                <a:lnTo>
                  <a:pt x="3425" y="622"/>
                </a:lnTo>
                <a:lnTo>
                  <a:pt x="3443" y="605"/>
                </a:lnTo>
                <a:lnTo>
                  <a:pt x="3464" y="587"/>
                </a:lnTo>
                <a:lnTo>
                  <a:pt x="3482" y="578"/>
                </a:lnTo>
                <a:lnTo>
                  <a:pt x="3512" y="565"/>
                </a:lnTo>
                <a:lnTo>
                  <a:pt x="3525" y="561"/>
                </a:lnTo>
                <a:lnTo>
                  <a:pt x="3612" y="557"/>
                </a:lnTo>
                <a:lnTo>
                  <a:pt x="3612" y="557"/>
                </a:lnTo>
                <a:lnTo>
                  <a:pt x="3652" y="535"/>
                </a:lnTo>
                <a:lnTo>
                  <a:pt x="3691" y="522"/>
                </a:lnTo>
                <a:lnTo>
                  <a:pt x="3721" y="517"/>
                </a:lnTo>
                <a:lnTo>
                  <a:pt x="3743" y="513"/>
                </a:lnTo>
                <a:lnTo>
                  <a:pt x="3765" y="513"/>
                </a:lnTo>
                <a:lnTo>
                  <a:pt x="3787" y="517"/>
                </a:lnTo>
                <a:lnTo>
                  <a:pt x="3800" y="526"/>
                </a:lnTo>
                <a:lnTo>
                  <a:pt x="3808" y="531"/>
                </a:lnTo>
                <a:lnTo>
                  <a:pt x="3826" y="552"/>
                </a:lnTo>
                <a:lnTo>
                  <a:pt x="3830" y="574"/>
                </a:lnTo>
                <a:lnTo>
                  <a:pt x="3834" y="596"/>
                </a:lnTo>
                <a:lnTo>
                  <a:pt x="3847" y="613"/>
                </a:lnTo>
                <a:lnTo>
                  <a:pt x="3891" y="622"/>
                </a:lnTo>
                <a:lnTo>
                  <a:pt x="3891" y="622"/>
                </a:lnTo>
                <a:lnTo>
                  <a:pt x="3900" y="631"/>
                </a:lnTo>
                <a:lnTo>
                  <a:pt x="3917" y="644"/>
                </a:lnTo>
                <a:lnTo>
                  <a:pt x="3935" y="652"/>
                </a:lnTo>
                <a:lnTo>
                  <a:pt x="3956" y="657"/>
                </a:lnTo>
                <a:lnTo>
                  <a:pt x="3974" y="657"/>
                </a:lnTo>
                <a:lnTo>
                  <a:pt x="3978" y="652"/>
                </a:lnTo>
                <a:lnTo>
                  <a:pt x="3987" y="648"/>
                </a:lnTo>
                <a:lnTo>
                  <a:pt x="3987" y="639"/>
                </a:lnTo>
                <a:lnTo>
                  <a:pt x="3987" y="626"/>
                </a:lnTo>
                <a:lnTo>
                  <a:pt x="3982" y="596"/>
                </a:lnTo>
                <a:lnTo>
                  <a:pt x="3982" y="596"/>
                </a:lnTo>
                <a:lnTo>
                  <a:pt x="3969" y="561"/>
                </a:lnTo>
                <a:lnTo>
                  <a:pt x="3969" y="526"/>
                </a:lnTo>
                <a:lnTo>
                  <a:pt x="3969" y="491"/>
                </a:lnTo>
                <a:lnTo>
                  <a:pt x="3978" y="465"/>
                </a:lnTo>
                <a:lnTo>
                  <a:pt x="3987" y="443"/>
                </a:lnTo>
                <a:lnTo>
                  <a:pt x="3995" y="426"/>
                </a:lnTo>
                <a:lnTo>
                  <a:pt x="4004" y="413"/>
                </a:lnTo>
                <a:lnTo>
                  <a:pt x="4004" y="413"/>
                </a:lnTo>
                <a:lnTo>
                  <a:pt x="4013" y="422"/>
                </a:lnTo>
                <a:lnTo>
                  <a:pt x="4022" y="426"/>
                </a:lnTo>
                <a:lnTo>
                  <a:pt x="4030" y="426"/>
                </a:lnTo>
                <a:lnTo>
                  <a:pt x="4043" y="422"/>
                </a:lnTo>
                <a:lnTo>
                  <a:pt x="4056" y="409"/>
                </a:lnTo>
                <a:lnTo>
                  <a:pt x="4065" y="400"/>
                </a:lnTo>
                <a:lnTo>
                  <a:pt x="4065" y="400"/>
                </a:lnTo>
                <a:lnTo>
                  <a:pt x="4078" y="391"/>
                </a:lnTo>
                <a:lnTo>
                  <a:pt x="4091" y="391"/>
                </a:lnTo>
                <a:lnTo>
                  <a:pt x="4104" y="400"/>
                </a:lnTo>
                <a:lnTo>
                  <a:pt x="4113" y="409"/>
                </a:lnTo>
                <a:lnTo>
                  <a:pt x="4130" y="430"/>
                </a:lnTo>
                <a:lnTo>
                  <a:pt x="4135" y="443"/>
                </a:lnTo>
                <a:lnTo>
                  <a:pt x="4209" y="435"/>
                </a:lnTo>
                <a:lnTo>
                  <a:pt x="4209" y="435"/>
                </a:lnTo>
                <a:lnTo>
                  <a:pt x="4217" y="439"/>
                </a:lnTo>
                <a:lnTo>
                  <a:pt x="4244" y="443"/>
                </a:lnTo>
                <a:lnTo>
                  <a:pt x="4274" y="448"/>
                </a:lnTo>
                <a:lnTo>
                  <a:pt x="4296" y="448"/>
                </a:lnTo>
                <a:lnTo>
                  <a:pt x="4313" y="439"/>
                </a:lnTo>
                <a:lnTo>
                  <a:pt x="4313" y="439"/>
                </a:lnTo>
                <a:lnTo>
                  <a:pt x="4331" y="435"/>
                </a:lnTo>
                <a:lnTo>
                  <a:pt x="4344" y="435"/>
                </a:lnTo>
                <a:lnTo>
                  <a:pt x="4352" y="435"/>
                </a:lnTo>
                <a:lnTo>
                  <a:pt x="4357" y="439"/>
                </a:lnTo>
                <a:lnTo>
                  <a:pt x="4361" y="443"/>
                </a:lnTo>
                <a:lnTo>
                  <a:pt x="4361" y="448"/>
                </a:lnTo>
                <a:lnTo>
                  <a:pt x="4361" y="448"/>
                </a:lnTo>
                <a:lnTo>
                  <a:pt x="4361" y="457"/>
                </a:lnTo>
                <a:lnTo>
                  <a:pt x="4365" y="474"/>
                </a:lnTo>
                <a:lnTo>
                  <a:pt x="4374" y="491"/>
                </a:lnTo>
                <a:lnTo>
                  <a:pt x="4383" y="504"/>
                </a:lnTo>
                <a:lnTo>
                  <a:pt x="4396" y="513"/>
                </a:lnTo>
                <a:lnTo>
                  <a:pt x="4396" y="513"/>
                </a:lnTo>
                <a:lnTo>
                  <a:pt x="4418" y="526"/>
                </a:lnTo>
                <a:lnTo>
                  <a:pt x="4426" y="539"/>
                </a:lnTo>
                <a:lnTo>
                  <a:pt x="4431" y="548"/>
                </a:lnTo>
                <a:lnTo>
                  <a:pt x="4431" y="552"/>
                </a:lnTo>
                <a:lnTo>
                  <a:pt x="4431" y="552"/>
                </a:lnTo>
                <a:lnTo>
                  <a:pt x="4435" y="570"/>
                </a:lnTo>
                <a:lnTo>
                  <a:pt x="4439" y="583"/>
                </a:lnTo>
                <a:lnTo>
                  <a:pt x="4444" y="596"/>
                </a:lnTo>
                <a:lnTo>
                  <a:pt x="4453" y="600"/>
                </a:lnTo>
                <a:lnTo>
                  <a:pt x="4461" y="605"/>
                </a:lnTo>
                <a:lnTo>
                  <a:pt x="4470" y="605"/>
                </a:lnTo>
                <a:lnTo>
                  <a:pt x="4492" y="600"/>
                </a:lnTo>
                <a:lnTo>
                  <a:pt x="4509" y="591"/>
                </a:lnTo>
                <a:lnTo>
                  <a:pt x="4527" y="578"/>
                </a:lnTo>
                <a:lnTo>
                  <a:pt x="4544" y="565"/>
                </a:lnTo>
                <a:lnTo>
                  <a:pt x="4544" y="565"/>
                </a:lnTo>
                <a:lnTo>
                  <a:pt x="4583" y="557"/>
                </a:lnTo>
                <a:lnTo>
                  <a:pt x="4601" y="557"/>
                </a:lnTo>
                <a:lnTo>
                  <a:pt x="4609" y="561"/>
                </a:lnTo>
                <a:lnTo>
                  <a:pt x="4618" y="565"/>
                </a:lnTo>
                <a:lnTo>
                  <a:pt x="4622" y="570"/>
                </a:lnTo>
                <a:lnTo>
                  <a:pt x="4631" y="587"/>
                </a:lnTo>
                <a:lnTo>
                  <a:pt x="4631" y="605"/>
                </a:lnTo>
                <a:lnTo>
                  <a:pt x="4627" y="622"/>
                </a:lnTo>
                <a:lnTo>
                  <a:pt x="4618" y="639"/>
                </a:lnTo>
                <a:lnTo>
                  <a:pt x="4648" y="683"/>
                </a:lnTo>
                <a:lnTo>
                  <a:pt x="4701" y="774"/>
                </a:lnTo>
                <a:lnTo>
                  <a:pt x="4701" y="774"/>
                </a:lnTo>
                <a:lnTo>
                  <a:pt x="4709" y="796"/>
                </a:lnTo>
                <a:lnTo>
                  <a:pt x="4722" y="831"/>
                </a:lnTo>
                <a:lnTo>
                  <a:pt x="4722" y="831"/>
                </a:lnTo>
                <a:lnTo>
                  <a:pt x="4727" y="840"/>
                </a:lnTo>
                <a:lnTo>
                  <a:pt x="4735" y="848"/>
                </a:lnTo>
                <a:lnTo>
                  <a:pt x="4749" y="861"/>
                </a:lnTo>
                <a:lnTo>
                  <a:pt x="4749" y="861"/>
                </a:lnTo>
                <a:lnTo>
                  <a:pt x="4753" y="870"/>
                </a:lnTo>
                <a:lnTo>
                  <a:pt x="4753" y="879"/>
                </a:lnTo>
                <a:lnTo>
                  <a:pt x="4753" y="883"/>
                </a:lnTo>
                <a:lnTo>
                  <a:pt x="4749" y="914"/>
                </a:lnTo>
                <a:lnTo>
                  <a:pt x="4731" y="953"/>
                </a:lnTo>
                <a:lnTo>
                  <a:pt x="4731" y="953"/>
                </a:lnTo>
                <a:lnTo>
                  <a:pt x="4727" y="996"/>
                </a:lnTo>
                <a:lnTo>
                  <a:pt x="4727" y="996"/>
                </a:lnTo>
                <a:lnTo>
                  <a:pt x="4731" y="1005"/>
                </a:lnTo>
                <a:lnTo>
                  <a:pt x="4740" y="1022"/>
                </a:lnTo>
                <a:lnTo>
                  <a:pt x="4753" y="1049"/>
                </a:lnTo>
                <a:lnTo>
                  <a:pt x="4796" y="1162"/>
                </a:lnTo>
                <a:lnTo>
                  <a:pt x="4901" y="1297"/>
                </a:lnTo>
                <a:lnTo>
                  <a:pt x="4975" y="1388"/>
                </a:lnTo>
                <a:lnTo>
                  <a:pt x="4870" y="1375"/>
                </a:lnTo>
                <a:lnTo>
                  <a:pt x="4866" y="1405"/>
                </a:lnTo>
                <a:lnTo>
                  <a:pt x="4836" y="1414"/>
                </a:lnTo>
                <a:lnTo>
                  <a:pt x="4836" y="1414"/>
                </a:lnTo>
                <a:lnTo>
                  <a:pt x="4801" y="1414"/>
                </a:lnTo>
                <a:lnTo>
                  <a:pt x="4801" y="1414"/>
                </a:lnTo>
                <a:lnTo>
                  <a:pt x="4770" y="1410"/>
                </a:lnTo>
                <a:lnTo>
                  <a:pt x="4757" y="1414"/>
                </a:lnTo>
                <a:lnTo>
                  <a:pt x="4735" y="1401"/>
                </a:lnTo>
                <a:lnTo>
                  <a:pt x="4735" y="1401"/>
                </a:lnTo>
                <a:lnTo>
                  <a:pt x="4770" y="1375"/>
                </a:lnTo>
                <a:lnTo>
                  <a:pt x="4770" y="1375"/>
                </a:lnTo>
                <a:lnTo>
                  <a:pt x="4775" y="1366"/>
                </a:lnTo>
                <a:lnTo>
                  <a:pt x="4779" y="1358"/>
                </a:lnTo>
                <a:lnTo>
                  <a:pt x="4783" y="1349"/>
                </a:lnTo>
                <a:lnTo>
                  <a:pt x="4766" y="1344"/>
                </a:lnTo>
                <a:lnTo>
                  <a:pt x="4766" y="1344"/>
                </a:lnTo>
                <a:lnTo>
                  <a:pt x="4753" y="1344"/>
                </a:lnTo>
                <a:lnTo>
                  <a:pt x="4731" y="1340"/>
                </a:lnTo>
                <a:lnTo>
                  <a:pt x="4731" y="1340"/>
                </a:lnTo>
                <a:lnTo>
                  <a:pt x="4727" y="1340"/>
                </a:lnTo>
                <a:lnTo>
                  <a:pt x="4722" y="1344"/>
                </a:lnTo>
                <a:lnTo>
                  <a:pt x="4722" y="1349"/>
                </a:lnTo>
                <a:lnTo>
                  <a:pt x="4718" y="1362"/>
                </a:lnTo>
                <a:lnTo>
                  <a:pt x="4701" y="1375"/>
                </a:lnTo>
                <a:lnTo>
                  <a:pt x="4661" y="1423"/>
                </a:lnTo>
                <a:lnTo>
                  <a:pt x="4648" y="1445"/>
                </a:lnTo>
                <a:lnTo>
                  <a:pt x="4648" y="1445"/>
                </a:lnTo>
                <a:lnTo>
                  <a:pt x="4622" y="1453"/>
                </a:lnTo>
                <a:lnTo>
                  <a:pt x="4601" y="1453"/>
                </a:lnTo>
                <a:lnTo>
                  <a:pt x="4587" y="1449"/>
                </a:lnTo>
                <a:lnTo>
                  <a:pt x="4574" y="1440"/>
                </a:lnTo>
                <a:lnTo>
                  <a:pt x="4557" y="1427"/>
                </a:lnTo>
                <a:lnTo>
                  <a:pt x="4553" y="1418"/>
                </a:lnTo>
                <a:lnTo>
                  <a:pt x="4509" y="1418"/>
                </a:lnTo>
                <a:lnTo>
                  <a:pt x="4522" y="1432"/>
                </a:lnTo>
                <a:lnTo>
                  <a:pt x="4522" y="1432"/>
                </a:lnTo>
                <a:lnTo>
                  <a:pt x="4570" y="1440"/>
                </a:lnTo>
                <a:lnTo>
                  <a:pt x="4570" y="1440"/>
                </a:lnTo>
                <a:lnTo>
                  <a:pt x="4583" y="1449"/>
                </a:lnTo>
                <a:lnTo>
                  <a:pt x="4592" y="1458"/>
                </a:lnTo>
                <a:lnTo>
                  <a:pt x="4609" y="1471"/>
                </a:lnTo>
                <a:lnTo>
                  <a:pt x="4618" y="1484"/>
                </a:lnTo>
                <a:lnTo>
                  <a:pt x="4622" y="1501"/>
                </a:lnTo>
                <a:lnTo>
                  <a:pt x="4574" y="1553"/>
                </a:lnTo>
                <a:lnTo>
                  <a:pt x="4544" y="1566"/>
                </a:lnTo>
                <a:lnTo>
                  <a:pt x="4540" y="1523"/>
                </a:lnTo>
                <a:lnTo>
                  <a:pt x="4500" y="1545"/>
                </a:lnTo>
                <a:lnTo>
                  <a:pt x="4509" y="1558"/>
                </a:lnTo>
                <a:lnTo>
                  <a:pt x="4509" y="1558"/>
                </a:lnTo>
                <a:lnTo>
                  <a:pt x="4518" y="1562"/>
                </a:lnTo>
                <a:lnTo>
                  <a:pt x="4518" y="1571"/>
                </a:lnTo>
                <a:lnTo>
                  <a:pt x="4518" y="1575"/>
                </a:lnTo>
                <a:lnTo>
                  <a:pt x="4513" y="1584"/>
                </a:lnTo>
                <a:lnTo>
                  <a:pt x="4505" y="1597"/>
                </a:lnTo>
                <a:lnTo>
                  <a:pt x="4500" y="1606"/>
                </a:lnTo>
                <a:lnTo>
                  <a:pt x="4500" y="1632"/>
                </a:lnTo>
                <a:lnTo>
                  <a:pt x="4500" y="1632"/>
                </a:lnTo>
                <a:lnTo>
                  <a:pt x="4505" y="1645"/>
                </a:lnTo>
                <a:lnTo>
                  <a:pt x="4509" y="1662"/>
                </a:lnTo>
                <a:lnTo>
                  <a:pt x="4505" y="1680"/>
                </a:lnTo>
                <a:lnTo>
                  <a:pt x="4500" y="1693"/>
                </a:lnTo>
                <a:lnTo>
                  <a:pt x="4496" y="1697"/>
                </a:lnTo>
                <a:lnTo>
                  <a:pt x="4470" y="1701"/>
                </a:lnTo>
                <a:lnTo>
                  <a:pt x="4470" y="1723"/>
                </a:lnTo>
                <a:lnTo>
                  <a:pt x="4444" y="1749"/>
                </a:lnTo>
                <a:lnTo>
                  <a:pt x="4400" y="1749"/>
                </a:lnTo>
                <a:lnTo>
                  <a:pt x="4335" y="1732"/>
                </a:lnTo>
                <a:lnTo>
                  <a:pt x="4318" y="1732"/>
                </a:lnTo>
                <a:lnTo>
                  <a:pt x="4239" y="1823"/>
                </a:lnTo>
                <a:lnTo>
                  <a:pt x="4239" y="1823"/>
                </a:lnTo>
                <a:lnTo>
                  <a:pt x="4226" y="1828"/>
                </a:lnTo>
                <a:lnTo>
                  <a:pt x="4217" y="1823"/>
                </a:lnTo>
                <a:lnTo>
                  <a:pt x="4213" y="1819"/>
                </a:lnTo>
                <a:lnTo>
                  <a:pt x="4213" y="1810"/>
                </a:lnTo>
                <a:lnTo>
                  <a:pt x="4222" y="1797"/>
                </a:lnTo>
                <a:lnTo>
                  <a:pt x="4226" y="1788"/>
                </a:lnTo>
                <a:lnTo>
                  <a:pt x="4235" y="1775"/>
                </a:lnTo>
                <a:lnTo>
                  <a:pt x="4217" y="1775"/>
                </a:lnTo>
                <a:lnTo>
                  <a:pt x="4187" y="1767"/>
                </a:lnTo>
                <a:lnTo>
                  <a:pt x="4178" y="1767"/>
                </a:lnTo>
                <a:lnTo>
                  <a:pt x="4183" y="1780"/>
                </a:lnTo>
                <a:lnTo>
                  <a:pt x="4183" y="1780"/>
                </a:lnTo>
                <a:lnTo>
                  <a:pt x="4191" y="1793"/>
                </a:lnTo>
                <a:lnTo>
                  <a:pt x="4196" y="1802"/>
                </a:lnTo>
                <a:lnTo>
                  <a:pt x="4191" y="1810"/>
                </a:lnTo>
                <a:lnTo>
                  <a:pt x="4187" y="1819"/>
                </a:lnTo>
                <a:lnTo>
                  <a:pt x="4165" y="1828"/>
                </a:lnTo>
                <a:lnTo>
                  <a:pt x="4152" y="1832"/>
                </a:lnTo>
                <a:lnTo>
                  <a:pt x="4091" y="1862"/>
                </a:lnTo>
                <a:lnTo>
                  <a:pt x="4026" y="1893"/>
                </a:lnTo>
                <a:lnTo>
                  <a:pt x="4026" y="1893"/>
                </a:lnTo>
                <a:lnTo>
                  <a:pt x="4030" y="1880"/>
                </a:lnTo>
                <a:lnTo>
                  <a:pt x="4026" y="1867"/>
                </a:lnTo>
                <a:lnTo>
                  <a:pt x="4022" y="1858"/>
                </a:lnTo>
                <a:lnTo>
                  <a:pt x="4017" y="1845"/>
                </a:lnTo>
                <a:lnTo>
                  <a:pt x="3995" y="1832"/>
                </a:lnTo>
                <a:lnTo>
                  <a:pt x="3965" y="1823"/>
                </a:lnTo>
                <a:lnTo>
                  <a:pt x="3965" y="1823"/>
                </a:lnTo>
                <a:lnTo>
                  <a:pt x="3952" y="1819"/>
                </a:lnTo>
                <a:lnTo>
                  <a:pt x="3948" y="1810"/>
                </a:lnTo>
                <a:lnTo>
                  <a:pt x="3948" y="1806"/>
                </a:lnTo>
                <a:lnTo>
                  <a:pt x="3948" y="1797"/>
                </a:lnTo>
                <a:lnTo>
                  <a:pt x="3961" y="1788"/>
                </a:lnTo>
                <a:lnTo>
                  <a:pt x="3965" y="1784"/>
                </a:lnTo>
                <a:lnTo>
                  <a:pt x="3965" y="1784"/>
                </a:lnTo>
                <a:lnTo>
                  <a:pt x="3965" y="1775"/>
                </a:lnTo>
                <a:lnTo>
                  <a:pt x="3965" y="1771"/>
                </a:lnTo>
                <a:lnTo>
                  <a:pt x="3961" y="1767"/>
                </a:lnTo>
                <a:lnTo>
                  <a:pt x="3952" y="1771"/>
                </a:lnTo>
                <a:lnTo>
                  <a:pt x="3935" y="1784"/>
                </a:lnTo>
                <a:lnTo>
                  <a:pt x="3913" y="1806"/>
                </a:lnTo>
                <a:lnTo>
                  <a:pt x="3869" y="1858"/>
                </a:lnTo>
                <a:lnTo>
                  <a:pt x="3847" y="1880"/>
                </a:lnTo>
                <a:lnTo>
                  <a:pt x="3852" y="1897"/>
                </a:lnTo>
                <a:lnTo>
                  <a:pt x="3852" y="1897"/>
                </a:lnTo>
                <a:lnTo>
                  <a:pt x="3874" y="1910"/>
                </a:lnTo>
                <a:lnTo>
                  <a:pt x="3882" y="1923"/>
                </a:lnTo>
                <a:lnTo>
                  <a:pt x="3882" y="1936"/>
                </a:lnTo>
                <a:lnTo>
                  <a:pt x="3878" y="1941"/>
                </a:lnTo>
                <a:lnTo>
                  <a:pt x="3869" y="1950"/>
                </a:lnTo>
                <a:lnTo>
                  <a:pt x="3861" y="1950"/>
                </a:lnTo>
                <a:lnTo>
                  <a:pt x="3861" y="1950"/>
                </a:lnTo>
                <a:lnTo>
                  <a:pt x="3821" y="1945"/>
                </a:lnTo>
                <a:lnTo>
                  <a:pt x="3782" y="1936"/>
                </a:lnTo>
                <a:lnTo>
                  <a:pt x="3730" y="1932"/>
                </a:lnTo>
                <a:lnTo>
                  <a:pt x="3730" y="1932"/>
                </a:lnTo>
                <a:lnTo>
                  <a:pt x="3730" y="1906"/>
                </a:lnTo>
                <a:lnTo>
                  <a:pt x="3721" y="1889"/>
                </a:lnTo>
                <a:lnTo>
                  <a:pt x="3713" y="1876"/>
                </a:lnTo>
                <a:lnTo>
                  <a:pt x="3699" y="1871"/>
                </a:lnTo>
                <a:lnTo>
                  <a:pt x="3686" y="1867"/>
                </a:lnTo>
                <a:lnTo>
                  <a:pt x="3678" y="1867"/>
                </a:lnTo>
                <a:lnTo>
                  <a:pt x="3665" y="1871"/>
                </a:lnTo>
                <a:lnTo>
                  <a:pt x="3665" y="1858"/>
                </a:lnTo>
                <a:lnTo>
                  <a:pt x="3665" y="1858"/>
                </a:lnTo>
                <a:lnTo>
                  <a:pt x="3678" y="1854"/>
                </a:lnTo>
                <a:lnTo>
                  <a:pt x="3691" y="1845"/>
                </a:lnTo>
                <a:lnTo>
                  <a:pt x="3704" y="1832"/>
                </a:lnTo>
                <a:lnTo>
                  <a:pt x="3704" y="1815"/>
                </a:lnTo>
                <a:lnTo>
                  <a:pt x="3704" y="1815"/>
                </a:lnTo>
                <a:lnTo>
                  <a:pt x="3691" y="1823"/>
                </a:lnTo>
                <a:lnTo>
                  <a:pt x="3678" y="1832"/>
                </a:lnTo>
                <a:lnTo>
                  <a:pt x="3652" y="1841"/>
                </a:lnTo>
                <a:lnTo>
                  <a:pt x="3621" y="1841"/>
                </a:lnTo>
                <a:lnTo>
                  <a:pt x="3621" y="1841"/>
                </a:lnTo>
                <a:lnTo>
                  <a:pt x="3621" y="1858"/>
                </a:lnTo>
                <a:lnTo>
                  <a:pt x="3617" y="1867"/>
                </a:lnTo>
                <a:lnTo>
                  <a:pt x="3612" y="1871"/>
                </a:lnTo>
                <a:lnTo>
                  <a:pt x="3608" y="1876"/>
                </a:lnTo>
                <a:lnTo>
                  <a:pt x="3599" y="1871"/>
                </a:lnTo>
                <a:lnTo>
                  <a:pt x="3595" y="1867"/>
                </a:lnTo>
                <a:lnTo>
                  <a:pt x="3534" y="1858"/>
                </a:lnTo>
                <a:lnTo>
                  <a:pt x="3525" y="1876"/>
                </a:lnTo>
                <a:lnTo>
                  <a:pt x="3525" y="1876"/>
                </a:lnTo>
                <a:lnTo>
                  <a:pt x="3521" y="1902"/>
                </a:lnTo>
                <a:lnTo>
                  <a:pt x="3512" y="1919"/>
                </a:lnTo>
                <a:lnTo>
                  <a:pt x="3508" y="1932"/>
                </a:lnTo>
                <a:lnTo>
                  <a:pt x="3499" y="1936"/>
                </a:lnTo>
                <a:lnTo>
                  <a:pt x="3495" y="1936"/>
                </a:lnTo>
                <a:lnTo>
                  <a:pt x="3491" y="1936"/>
                </a:lnTo>
                <a:lnTo>
                  <a:pt x="3486" y="1932"/>
                </a:lnTo>
                <a:lnTo>
                  <a:pt x="3460" y="1897"/>
                </a:lnTo>
                <a:lnTo>
                  <a:pt x="3460" y="1897"/>
                </a:lnTo>
                <a:lnTo>
                  <a:pt x="3443" y="1897"/>
                </a:lnTo>
                <a:lnTo>
                  <a:pt x="3430" y="1902"/>
                </a:lnTo>
                <a:lnTo>
                  <a:pt x="3425" y="1906"/>
                </a:lnTo>
                <a:lnTo>
                  <a:pt x="3425" y="1910"/>
                </a:lnTo>
                <a:lnTo>
                  <a:pt x="3434" y="1923"/>
                </a:lnTo>
                <a:lnTo>
                  <a:pt x="3438" y="1928"/>
                </a:lnTo>
                <a:lnTo>
                  <a:pt x="3438" y="1928"/>
                </a:lnTo>
                <a:lnTo>
                  <a:pt x="3464" y="1936"/>
                </a:lnTo>
                <a:lnTo>
                  <a:pt x="3477" y="1945"/>
                </a:lnTo>
                <a:lnTo>
                  <a:pt x="3482" y="1954"/>
                </a:lnTo>
                <a:lnTo>
                  <a:pt x="3482" y="1963"/>
                </a:lnTo>
                <a:lnTo>
                  <a:pt x="3469" y="1971"/>
                </a:lnTo>
                <a:lnTo>
                  <a:pt x="3460" y="1976"/>
                </a:lnTo>
                <a:lnTo>
                  <a:pt x="3451" y="1997"/>
                </a:lnTo>
                <a:lnTo>
                  <a:pt x="3451" y="1997"/>
                </a:lnTo>
                <a:lnTo>
                  <a:pt x="3447" y="2028"/>
                </a:lnTo>
                <a:lnTo>
                  <a:pt x="3443" y="2041"/>
                </a:lnTo>
                <a:lnTo>
                  <a:pt x="3438" y="2045"/>
                </a:lnTo>
                <a:lnTo>
                  <a:pt x="3430" y="2041"/>
                </a:lnTo>
                <a:lnTo>
                  <a:pt x="3417" y="2024"/>
                </a:lnTo>
                <a:lnTo>
                  <a:pt x="3412" y="2010"/>
                </a:lnTo>
                <a:lnTo>
                  <a:pt x="3412" y="2010"/>
                </a:lnTo>
                <a:lnTo>
                  <a:pt x="3386" y="2019"/>
                </a:lnTo>
                <a:lnTo>
                  <a:pt x="3364" y="2019"/>
                </a:lnTo>
                <a:lnTo>
                  <a:pt x="3343" y="2015"/>
                </a:lnTo>
                <a:lnTo>
                  <a:pt x="3343" y="2015"/>
                </a:lnTo>
                <a:lnTo>
                  <a:pt x="3334" y="1993"/>
                </a:lnTo>
                <a:lnTo>
                  <a:pt x="3329" y="1971"/>
                </a:lnTo>
                <a:lnTo>
                  <a:pt x="3334" y="1954"/>
                </a:lnTo>
                <a:lnTo>
                  <a:pt x="3338" y="1936"/>
                </a:lnTo>
                <a:lnTo>
                  <a:pt x="3351" y="1906"/>
                </a:lnTo>
                <a:lnTo>
                  <a:pt x="3356" y="1897"/>
                </a:lnTo>
                <a:lnTo>
                  <a:pt x="3356" y="1897"/>
                </a:lnTo>
                <a:lnTo>
                  <a:pt x="3369" y="1889"/>
                </a:lnTo>
                <a:lnTo>
                  <a:pt x="3373" y="1880"/>
                </a:lnTo>
                <a:lnTo>
                  <a:pt x="3373" y="1876"/>
                </a:lnTo>
                <a:lnTo>
                  <a:pt x="3369" y="1871"/>
                </a:lnTo>
                <a:lnTo>
                  <a:pt x="3356" y="1862"/>
                </a:lnTo>
                <a:lnTo>
                  <a:pt x="3347" y="1862"/>
                </a:lnTo>
                <a:lnTo>
                  <a:pt x="3325" y="1893"/>
                </a:lnTo>
                <a:lnTo>
                  <a:pt x="3277" y="1897"/>
                </a:lnTo>
                <a:lnTo>
                  <a:pt x="3212" y="1923"/>
                </a:lnTo>
                <a:lnTo>
                  <a:pt x="3212" y="1923"/>
                </a:lnTo>
                <a:lnTo>
                  <a:pt x="3199" y="1941"/>
                </a:lnTo>
                <a:lnTo>
                  <a:pt x="3190" y="1954"/>
                </a:lnTo>
                <a:lnTo>
                  <a:pt x="3190" y="1963"/>
                </a:lnTo>
                <a:lnTo>
                  <a:pt x="3195" y="1967"/>
                </a:lnTo>
                <a:lnTo>
                  <a:pt x="3203" y="1971"/>
                </a:lnTo>
                <a:lnTo>
                  <a:pt x="3212" y="1971"/>
                </a:lnTo>
                <a:lnTo>
                  <a:pt x="3212" y="1971"/>
                </a:lnTo>
                <a:lnTo>
                  <a:pt x="3229" y="1976"/>
                </a:lnTo>
                <a:lnTo>
                  <a:pt x="3238" y="1980"/>
                </a:lnTo>
                <a:lnTo>
                  <a:pt x="3242" y="1984"/>
                </a:lnTo>
                <a:lnTo>
                  <a:pt x="3238" y="1989"/>
                </a:lnTo>
                <a:lnTo>
                  <a:pt x="3229" y="1997"/>
                </a:lnTo>
                <a:lnTo>
                  <a:pt x="3221" y="2006"/>
                </a:lnTo>
                <a:lnTo>
                  <a:pt x="3221" y="2006"/>
                </a:lnTo>
                <a:lnTo>
                  <a:pt x="3195" y="2019"/>
                </a:lnTo>
                <a:lnTo>
                  <a:pt x="3190" y="2024"/>
                </a:lnTo>
                <a:lnTo>
                  <a:pt x="3190" y="2028"/>
                </a:lnTo>
                <a:lnTo>
                  <a:pt x="3195" y="2032"/>
                </a:lnTo>
                <a:lnTo>
                  <a:pt x="3199" y="2032"/>
                </a:lnTo>
                <a:lnTo>
                  <a:pt x="3199" y="2032"/>
                </a:lnTo>
                <a:lnTo>
                  <a:pt x="3208" y="2037"/>
                </a:lnTo>
                <a:lnTo>
                  <a:pt x="3229" y="2041"/>
                </a:lnTo>
                <a:lnTo>
                  <a:pt x="3238" y="2050"/>
                </a:lnTo>
                <a:lnTo>
                  <a:pt x="3242" y="2058"/>
                </a:lnTo>
                <a:lnTo>
                  <a:pt x="3247" y="2067"/>
                </a:lnTo>
                <a:lnTo>
                  <a:pt x="3238" y="2084"/>
                </a:lnTo>
                <a:lnTo>
                  <a:pt x="3238" y="2084"/>
                </a:lnTo>
                <a:lnTo>
                  <a:pt x="3225" y="2098"/>
                </a:lnTo>
                <a:lnTo>
                  <a:pt x="3216" y="2106"/>
                </a:lnTo>
                <a:lnTo>
                  <a:pt x="3203" y="2111"/>
                </a:lnTo>
                <a:lnTo>
                  <a:pt x="3195" y="2111"/>
                </a:lnTo>
                <a:lnTo>
                  <a:pt x="3177" y="2106"/>
                </a:lnTo>
                <a:lnTo>
                  <a:pt x="3168" y="2102"/>
                </a:lnTo>
                <a:lnTo>
                  <a:pt x="3168" y="2102"/>
                </a:lnTo>
                <a:lnTo>
                  <a:pt x="3168" y="2076"/>
                </a:lnTo>
                <a:lnTo>
                  <a:pt x="3160" y="2054"/>
                </a:lnTo>
                <a:lnTo>
                  <a:pt x="3151" y="2041"/>
                </a:lnTo>
                <a:lnTo>
                  <a:pt x="3142" y="2032"/>
                </a:lnTo>
                <a:lnTo>
                  <a:pt x="3121" y="2024"/>
                </a:lnTo>
                <a:lnTo>
                  <a:pt x="3112" y="2024"/>
                </a:lnTo>
                <a:lnTo>
                  <a:pt x="2994" y="2058"/>
                </a:lnTo>
                <a:lnTo>
                  <a:pt x="2994" y="2058"/>
                </a:lnTo>
                <a:lnTo>
                  <a:pt x="2981" y="2063"/>
                </a:lnTo>
                <a:lnTo>
                  <a:pt x="2942" y="2071"/>
                </a:lnTo>
                <a:lnTo>
                  <a:pt x="2903" y="2080"/>
                </a:lnTo>
                <a:lnTo>
                  <a:pt x="2881" y="2080"/>
                </a:lnTo>
                <a:lnTo>
                  <a:pt x="2864" y="2076"/>
                </a:lnTo>
                <a:lnTo>
                  <a:pt x="2864" y="2076"/>
                </a:lnTo>
                <a:lnTo>
                  <a:pt x="2851" y="2071"/>
                </a:lnTo>
                <a:lnTo>
                  <a:pt x="2838" y="2067"/>
                </a:lnTo>
                <a:lnTo>
                  <a:pt x="2825" y="2071"/>
                </a:lnTo>
                <a:lnTo>
                  <a:pt x="2816" y="2076"/>
                </a:lnTo>
                <a:lnTo>
                  <a:pt x="2807" y="2084"/>
                </a:lnTo>
                <a:lnTo>
                  <a:pt x="2803" y="2093"/>
                </a:lnTo>
                <a:lnTo>
                  <a:pt x="2785" y="2093"/>
                </a:lnTo>
                <a:lnTo>
                  <a:pt x="2785" y="2093"/>
                </a:lnTo>
                <a:lnTo>
                  <a:pt x="2790" y="2076"/>
                </a:lnTo>
                <a:lnTo>
                  <a:pt x="2790" y="2063"/>
                </a:lnTo>
                <a:lnTo>
                  <a:pt x="2781" y="2050"/>
                </a:lnTo>
                <a:lnTo>
                  <a:pt x="2781" y="2050"/>
                </a:lnTo>
                <a:lnTo>
                  <a:pt x="2759" y="2028"/>
                </a:lnTo>
                <a:lnTo>
                  <a:pt x="2742" y="2002"/>
                </a:lnTo>
                <a:lnTo>
                  <a:pt x="2729" y="1980"/>
                </a:lnTo>
                <a:lnTo>
                  <a:pt x="2716" y="1958"/>
                </a:lnTo>
                <a:lnTo>
                  <a:pt x="2707" y="1923"/>
                </a:lnTo>
                <a:lnTo>
                  <a:pt x="2703" y="1906"/>
                </a:lnTo>
                <a:lnTo>
                  <a:pt x="2677" y="1906"/>
                </a:lnTo>
                <a:lnTo>
                  <a:pt x="2677" y="1906"/>
                </a:lnTo>
                <a:lnTo>
                  <a:pt x="2659" y="1906"/>
                </a:lnTo>
                <a:lnTo>
                  <a:pt x="2642" y="1902"/>
                </a:lnTo>
                <a:lnTo>
                  <a:pt x="2629" y="1897"/>
                </a:lnTo>
                <a:lnTo>
                  <a:pt x="2620" y="1889"/>
                </a:lnTo>
                <a:lnTo>
                  <a:pt x="2611" y="1880"/>
                </a:lnTo>
                <a:lnTo>
                  <a:pt x="2607" y="1871"/>
                </a:lnTo>
                <a:lnTo>
                  <a:pt x="2603" y="1849"/>
                </a:lnTo>
                <a:lnTo>
                  <a:pt x="2603" y="1828"/>
                </a:lnTo>
                <a:lnTo>
                  <a:pt x="2607" y="1806"/>
                </a:lnTo>
                <a:lnTo>
                  <a:pt x="2611" y="1784"/>
                </a:lnTo>
                <a:lnTo>
                  <a:pt x="2607" y="1775"/>
                </a:lnTo>
                <a:lnTo>
                  <a:pt x="2607" y="1775"/>
                </a:lnTo>
                <a:lnTo>
                  <a:pt x="2594" y="1784"/>
                </a:lnTo>
                <a:lnTo>
                  <a:pt x="2585" y="1784"/>
                </a:lnTo>
                <a:lnTo>
                  <a:pt x="2576" y="1784"/>
                </a:lnTo>
                <a:lnTo>
                  <a:pt x="2572" y="1784"/>
                </a:lnTo>
                <a:lnTo>
                  <a:pt x="2559" y="1771"/>
                </a:lnTo>
                <a:lnTo>
                  <a:pt x="2550" y="1754"/>
                </a:lnTo>
                <a:lnTo>
                  <a:pt x="2542" y="1714"/>
                </a:lnTo>
                <a:lnTo>
                  <a:pt x="2542" y="1697"/>
                </a:lnTo>
                <a:lnTo>
                  <a:pt x="2529" y="1828"/>
                </a:lnTo>
                <a:lnTo>
                  <a:pt x="2568" y="1867"/>
                </a:lnTo>
                <a:lnTo>
                  <a:pt x="2568" y="1867"/>
                </a:lnTo>
                <a:lnTo>
                  <a:pt x="2594" y="1893"/>
                </a:lnTo>
                <a:lnTo>
                  <a:pt x="2603" y="1906"/>
                </a:lnTo>
                <a:lnTo>
                  <a:pt x="2603" y="1910"/>
                </a:lnTo>
                <a:lnTo>
                  <a:pt x="2598" y="1910"/>
                </a:lnTo>
                <a:lnTo>
                  <a:pt x="2576" y="1902"/>
                </a:lnTo>
                <a:lnTo>
                  <a:pt x="2563" y="1897"/>
                </a:lnTo>
                <a:lnTo>
                  <a:pt x="2550" y="1893"/>
                </a:lnTo>
                <a:lnTo>
                  <a:pt x="2594" y="1958"/>
                </a:lnTo>
                <a:lnTo>
                  <a:pt x="2607" y="1976"/>
                </a:lnTo>
                <a:lnTo>
                  <a:pt x="2589" y="1984"/>
                </a:lnTo>
                <a:lnTo>
                  <a:pt x="2529" y="1936"/>
                </a:lnTo>
                <a:lnTo>
                  <a:pt x="2520" y="1950"/>
                </a:lnTo>
                <a:lnTo>
                  <a:pt x="2520" y="1950"/>
                </a:lnTo>
                <a:lnTo>
                  <a:pt x="2550" y="1993"/>
                </a:lnTo>
                <a:lnTo>
                  <a:pt x="2572" y="2032"/>
                </a:lnTo>
                <a:lnTo>
                  <a:pt x="2581" y="2067"/>
                </a:lnTo>
                <a:lnTo>
                  <a:pt x="2581" y="2093"/>
                </a:lnTo>
                <a:lnTo>
                  <a:pt x="2576" y="2119"/>
                </a:lnTo>
                <a:lnTo>
                  <a:pt x="2572" y="2137"/>
                </a:lnTo>
                <a:lnTo>
                  <a:pt x="2563" y="2150"/>
                </a:lnTo>
                <a:lnTo>
                  <a:pt x="2568" y="2167"/>
                </a:lnTo>
                <a:lnTo>
                  <a:pt x="2585" y="2172"/>
                </a:lnTo>
                <a:lnTo>
                  <a:pt x="2607" y="2180"/>
                </a:lnTo>
                <a:lnTo>
                  <a:pt x="2603" y="2202"/>
                </a:lnTo>
                <a:lnTo>
                  <a:pt x="2594" y="2232"/>
                </a:lnTo>
                <a:lnTo>
                  <a:pt x="2594" y="2267"/>
                </a:lnTo>
                <a:close/>
              </a:path>
            </a:pathLst>
          </a:custGeom>
          <a:solidFill>
            <a:srgbClr val="C9CACB"/>
          </a:solidFill>
          <a:ln w="138113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4135438" y="4475162"/>
            <a:ext cx="1401762" cy="1803400"/>
          </a:xfrm>
          <a:custGeom>
            <a:avLst/>
            <a:gdLst>
              <a:gd name="T0" fmla="*/ 539 w 883"/>
              <a:gd name="T1" fmla="*/ 1028 h 1136"/>
              <a:gd name="T2" fmla="*/ 518 w 883"/>
              <a:gd name="T3" fmla="*/ 923 h 1136"/>
              <a:gd name="T4" fmla="*/ 430 w 883"/>
              <a:gd name="T5" fmla="*/ 875 h 1136"/>
              <a:gd name="T6" fmla="*/ 457 w 883"/>
              <a:gd name="T7" fmla="*/ 827 h 1136"/>
              <a:gd name="T8" fmla="*/ 470 w 883"/>
              <a:gd name="T9" fmla="*/ 775 h 1136"/>
              <a:gd name="T10" fmla="*/ 374 w 883"/>
              <a:gd name="T11" fmla="*/ 732 h 1136"/>
              <a:gd name="T12" fmla="*/ 339 w 883"/>
              <a:gd name="T13" fmla="*/ 666 h 1136"/>
              <a:gd name="T14" fmla="*/ 356 w 883"/>
              <a:gd name="T15" fmla="*/ 558 h 1136"/>
              <a:gd name="T16" fmla="*/ 404 w 883"/>
              <a:gd name="T17" fmla="*/ 562 h 1136"/>
              <a:gd name="T18" fmla="*/ 439 w 883"/>
              <a:gd name="T19" fmla="*/ 592 h 1136"/>
              <a:gd name="T20" fmla="*/ 422 w 883"/>
              <a:gd name="T21" fmla="*/ 640 h 1136"/>
              <a:gd name="T22" fmla="*/ 548 w 883"/>
              <a:gd name="T23" fmla="*/ 645 h 1136"/>
              <a:gd name="T24" fmla="*/ 565 w 883"/>
              <a:gd name="T25" fmla="*/ 684 h 1136"/>
              <a:gd name="T26" fmla="*/ 578 w 883"/>
              <a:gd name="T27" fmla="*/ 614 h 1136"/>
              <a:gd name="T28" fmla="*/ 531 w 883"/>
              <a:gd name="T29" fmla="*/ 592 h 1136"/>
              <a:gd name="T30" fmla="*/ 448 w 883"/>
              <a:gd name="T31" fmla="*/ 558 h 1136"/>
              <a:gd name="T32" fmla="*/ 491 w 883"/>
              <a:gd name="T33" fmla="*/ 518 h 1136"/>
              <a:gd name="T34" fmla="*/ 496 w 883"/>
              <a:gd name="T35" fmla="*/ 405 h 1136"/>
              <a:gd name="T36" fmla="*/ 491 w 883"/>
              <a:gd name="T37" fmla="*/ 336 h 1136"/>
              <a:gd name="T38" fmla="*/ 513 w 883"/>
              <a:gd name="T39" fmla="*/ 383 h 1136"/>
              <a:gd name="T40" fmla="*/ 535 w 883"/>
              <a:gd name="T41" fmla="*/ 401 h 1136"/>
              <a:gd name="T42" fmla="*/ 548 w 883"/>
              <a:gd name="T43" fmla="*/ 440 h 1136"/>
              <a:gd name="T44" fmla="*/ 557 w 883"/>
              <a:gd name="T45" fmla="*/ 488 h 1136"/>
              <a:gd name="T46" fmla="*/ 592 w 883"/>
              <a:gd name="T47" fmla="*/ 566 h 1136"/>
              <a:gd name="T48" fmla="*/ 635 w 883"/>
              <a:gd name="T49" fmla="*/ 462 h 1136"/>
              <a:gd name="T50" fmla="*/ 652 w 883"/>
              <a:gd name="T51" fmla="*/ 423 h 1136"/>
              <a:gd name="T52" fmla="*/ 705 w 883"/>
              <a:gd name="T53" fmla="*/ 397 h 1136"/>
              <a:gd name="T54" fmla="*/ 857 w 883"/>
              <a:gd name="T55" fmla="*/ 357 h 1136"/>
              <a:gd name="T56" fmla="*/ 787 w 883"/>
              <a:gd name="T57" fmla="*/ 275 h 1136"/>
              <a:gd name="T58" fmla="*/ 753 w 883"/>
              <a:gd name="T59" fmla="*/ 214 h 1136"/>
              <a:gd name="T60" fmla="*/ 687 w 883"/>
              <a:gd name="T61" fmla="*/ 257 h 1136"/>
              <a:gd name="T62" fmla="*/ 570 w 883"/>
              <a:gd name="T63" fmla="*/ 266 h 1136"/>
              <a:gd name="T64" fmla="*/ 465 w 883"/>
              <a:gd name="T65" fmla="*/ 148 h 1136"/>
              <a:gd name="T66" fmla="*/ 491 w 883"/>
              <a:gd name="T67" fmla="*/ 31 h 1136"/>
              <a:gd name="T68" fmla="*/ 191 w 883"/>
              <a:gd name="T69" fmla="*/ 131 h 1136"/>
              <a:gd name="T70" fmla="*/ 100 w 883"/>
              <a:gd name="T71" fmla="*/ 161 h 1136"/>
              <a:gd name="T72" fmla="*/ 87 w 883"/>
              <a:gd name="T73" fmla="*/ 244 h 1136"/>
              <a:gd name="T74" fmla="*/ 117 w 883"/>
              <a:gd name="T75" fmla="*/ 296 h 1136"/>
              <a:gd name="T76" fmla="*/ 174 w 883"/>
              <a:gd name="T77" fmla="*/ 353 h 1136"/>
              <a:gd name="T78" fmla="*/ 78 w 883"/>
              <a:gd name="T79" fmla="*/ 392 h 1136"/>
              <a:gd name="T80" fmla="*/ 47 w 883"/>
              <a:gd name="T81" fmla="*/ 488 h 1136"/>
              <a:gd name="T82" fmla="*/ 17 w 883"/>
              <a:gd name="T83" fmla="*/ 540 h 1136"/>
              <a:gd name="T84" fmla="*/ 13 w 883"/>
              <a:gd name="T85" fmla="*/ 623 h 1136"/>
              <a:gd name="T86" fmla="*/ 8 w 883"/>
              <a:gd name="T87" fmla="*/ 710 h 1136"/>
              <a:gd name="T88" fmla="*/ 52 w 883"/>
              <a:gd name="T89" fmla="*/ 753 h 1136"/>
              <a:gd name="T90" fmla="*/ 52 w 883"/>
              <a:gd name="T91" fmla="*/ 806 h 1136"/>
              <a:gd name="T92" fmla="*/ 100 w 883"/>
              <a:gd name="T93" fmla="*/ 823 h 1136"/>
              <a:gd name="T94" fmla="*/ 47 w 883"/>
              <a:gd name="T95" fmla="*/ 840 h 1136"/>
              <a:gd name="T96" fmla="*/ 113 w 883"/>
              <a:gd name="T97" fmla="*/ 897 h 1136"/>
              <a:gd name="T98" fmla="*/ 148 w 883"/>
              <a:gd name="T99" fmla="*/ 980 h 1136"/>
              <a:gd name="T100" fmla="*/ 208 w 883"/>
              <a:gd name="T101" fmla="*/ 997 h 1136"/>
              <a:gd name="T102" fmla="*/ 226 w 883"/>
              <a:gd name="T103" fmla="*/ 1049 h 1136"/>
              <a:gd name="T104" fmla="*/ 191 w 883"/>
              <a:gd name="T105" fmla="*/ 1049 h 1136"/>
              <a:gd name="T106" fmla="*/ 126 w 883"/>
              <a:gd name="T107" fmla="*/ 1023 h 1136"/>
              <a:gd name="T108" fmla="*/ 134 w 883"/>
              <a:gd name="T109" fmla="*/ 1054 h 1136"/>
              <a:gd name="T110" fmla="*/ 152 w 883"/>
              <a:gd name="T111" fmla="*/ 1106 h 1136"/>
              <a:gd name="T112" fmla="*/ 182 w 883"/>
              <a:gd name="T113" fmla="*/ 1115 h 1136"/>
              <a:gd name="T114" fmla="*/ 282 w 883"/>
              <a:gd name="T115" fmla="*/ 1115 h 1136"/>
              <a:gd name="T116" fmla="*/ 365 w 883"/>
              <a:gd name="T117" fmla="*/ 1115 h 1136"/>
              <a:gd name="T118" fmla="*/ 461 w 883"/>
              <a:gd name="T119" fmla="*/ 1102 h 1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83" h="1136">
                <a:moveTo>
                  <a:pt x="461" y="1102"/>
                </a:moveTo>
                <a:lnTo>
                  <a:pt x="461" y="1102"/>
                </a:lnTo>
                <a:lnTo>
                  <a:pt x="483" y="1089"/>
                </a:lnTo>
                <a:lnTo>
                  <a:pt x="500" y="1071"/>
                </a:lnTo>
                <a:lnTo>
                  <a:pt x="522" y="1049"/>
                </a:lnTo>
                <a:lnTo>
                  <a:pt x="539" y="1028"/>
                </a:lnTo>
                <a:lnTo>
                  <a:pt x="552" y="1002"/>
                </a:lnTo>
                <a:lnTo>
                  <a:pt x="552" y="988"/>
                </a:lnTo>
                <a:lnTo>
                  <a:pt x="552" y="975"/>
                </a:lnTo>
                <a:lnTo>
                  <a:pt x="548" y="962"/>
                </a:lnTo>
                <a:lnTo>
                  <a:pt x="535" y="949"/>
                </a:lnTo>
                <a:lnTo>
                  <a:pt x="518" y="923"/>
                </a:lnTo>
                <a:lnTo>
                  <a:pt x="518" y="923"/>
                </a:lnTo>
                <a:lnTo>
                  <a:pt x="496" y="906"/>
                </a:lnTo>
                <a:lnTo>
                  <a:pt x="478" y="884"/>
                </a:lnTo>
                <a:lnTo>
                  <a:pt x="470" y="875"/>
                </a:lnTo>
                <a:lnTo>
                  <a:pt x="470" y="867"/>
                </a:lnTo>
                <a:lnTo>
                  <a:pt x="430" y="875"/>
                </a:lnTo>
                <a:lnTo>
                  <a:pt x="430" y="849"/>
                </a:lnTo>
                <a:lnTo>
                  <a:pt x="417" y="849"/>
                </a:lnTo>
                <a:lnTo>
                  <a:pt x="417" y="832"/>
                </a:lnTo>
                <a:lnTo>
                  <a:pt x="430" y="819"/>
                </a:lnTo>
                <a:lnTo>
                  <a:pt x="444" y="819"/>
                </a:lnTo>
                <a:lnTo>
                  <a:pt x="457" y="827"/>
                </a:lnTo>
                <a:lnTo>
                  <a:pt x="457" y="827"/>
                </a:lnTo>
                <a:lnTo>
                  <a:pt x="461" y="823"/>
                </a:lnTo>
                <a:lnTo>
                  <a:pt x="474" y="806"/>
                </a:lnTo>
                <a:lnTo>
                  <a:pt x="474" y="797"/>
                </a:lnTo>
                <a:lnTo>
                  <a:pt x="474" y="784"/>
                </a:lnTo>
                <a:lnTo>
                  <a:pt x="470" y="775"/>
                </a:lnTo>
                <a:lnTo>
                  <a:pt x="461" y="766"/>
                </a:lnTo>
                <a:lnTo>
                  <a:pt x="461" y="766"/>
                </a:lnTo>
                <a:lnTo>
                  <a:pt x="452" y="758"/>
                </a:lnTo>
                <a:lnTo>
                  <a:pt x="426" y="745"/>
                </a:lnTo>
                <a:lnTo>
                  <a:pt x="391" y="732"/>
                </a:lnTo>
                <a:lnTo>
                  <a:pt x="374" y="732"/>
                </a:lnTo>
                <a:lnTo>
                  <a:pt x="352" y="732"/>
                </a:lnTo>
                <a:lnTo>
                  <a:pt x="339" y="727"/>
                </a:lnTo>
                <a:lnTo>
                  <a:pt x="339" y="727"/>
                </a:lnTo>
                <a:lnTo>
                  <a:pt x="343" y="714"/>
                </a:lnTo>
                <a:lnTo>
                  <a:pt x="343" y="688"/>
                </a:lnTo>
                <a:lnTo>
                  <a:pt x="339" y="666"/>
                </a:lnTo>
                <a:lnTo>
                  <a:pt x="330" y="649"/>
                </a:lnTo>
                <a:lnTo>
                  <a:pt x="322" y="627"/>
                </a:lnTo>
                <a:lnTo>
                  <a:pt x="304" y="605"/>
                </a:lnTo>
                <a:lnTo>
                  <a:pt x="335" y="623"/>
                </a:lnTo>
                <a:lnTo>
                  <a:pt x="352" y="614"/>
                </a:lnTo>
                <a:lnTo>
                  <a:pt x="356" y="558"/>
                </a:lnTo>
                <a:lnTo>
                  <a:pt x="365" y="558"/>
                </a:lnTo>
                <a:lnTo>
                  <a:pt x="370" y="588"/>
                </a:lnTo>
                <a:lnTo>
                  <a:pt x="383" y="584"/>
                </a:lnTo>
                <a:lnTo>
                  <a:pt x="383" y="584"/>
                </a:lnTo>
                <a:lnTo>
                  <a:pt x="387" y="575"/>
                </a:lnTo>
                <a:lnTo>
                  <a:pt x="404" y="562"/>
                </a:lnTo>
                <a:lnTo>
                  <a:pt x="413" y="558"/>
                </a:lnTo>
                <a:lnTo>
                  <a:pt x="422" y="558"/>
                </a:lnTo>
                <a:lnTo>
                  <a:pt x="435" y="566"/>
                </a:lnTo>
                <a:lnTo>
                  <a:pt x="444" y="575"/>
                </a:lnTo>
                <a:lnTo>
                  <a:pt x="444" y="575"/>
                </a:lnTo>
                <a:lnTo>
                  <a:pt x="439" y="592"/>
                </a:lnTo>
                <a:lnTo>
                  <a:pt x="426" y="610"/>
                </a:lnTo>
                <a:lnTo>
                  <a:pt x="404" y="627"/>
                </a:lnTo>
                <a:lnTo>
                  <a:pt x="404" y="627"/>
                </a:lnTo>
                <a:lnTo>
                  <a:pt x="404" y="636"/>
                </a:lnTo>
                <a:lnTo>
                  <a:pt x="409" y="640"/>
                </a:lnTo>
                <a:lnTo>
                  <a:pt x="422" y="640"/>
                </a:lnTo>
                <a:lnTo>
                  <a:pt x="422" y="640"/>
                </a:lnTo>
                <a:lnTo>
                  <a:pt x="444" y="636"/>
                </a:lnTo>
                <a:lnTo>
                  <a:pt x="487" y="632"/>
                </a:lnTo>
                <a:lnTo>
                  <a:pt x="509" y="632"/>
                </a:lnTo>
                <a:lnTo>
                  <a:pt x="531" y="636"/>
                </a:lnTo>
                <a:lnTo>
                  <a:pt x="548" y="645"/>
                </a:lnTo>
                <a:lnTo>
                  <a:pt x="552" y="653"/>
                </a:lnTo>
                <a:lnTo>
                  <a:pt x="557" y="658"/>
                </a:lnTo>
                <a:lnTo>
                  <a:pt x="557" y="658"/>
                </a:lnTo>
                <a:lnTo>
                  <a:pt x="557" y="675"/>
                </a:lnTo>
                <a:lnTo>
                  <a:pt x="561" y="679"/>
                </a:lnTo>
                <a:lnTo>
                  <a:pt x="565" y="684"/>
                </a:lnTo>
                <a:lnTo>
                  <a:pt x="570" y="679"/>
                </a:lnTo>
                <a:lnTo>
                  <a:pt x="574" y="666"/>
                </a:lnTo>
                <a:lnTo>
                  <a:pt x="574" y="649"/>
                </a:lnTo>
                <a:lnTo>
                  <a:pt x="574" y="627"/>
                </a:lnTo>
                <a:lnTo>
                  <a:pt x="578" y="614"/>
                </a:lnTo>
                <a:lnTo>
                  <a:pt x="578" y="614"/>
                </a:lnTo>
                <a:lnTo>
                  <a:pt x="578" y="605"/>
                </a:lnTo>
                <a:lnTo>
                  <a:pt x="578" y="597"/>
                </a:lnTo>
                <a:lnTo>
                  <a:pt x="574" y="592"/>
                </a:lnTo>
                <a:lnTo>
                  <a:pt x="565" y="588"/>
                </a:lnTo>
                <a:lnTo>
                  <a:pt x="552" y="588"/>
                </a:lnTo>
                <a:lnTo>
                  <a:pt x="531" y="592"/>
                </a:lnTo>
                <a:lnTo>
                  <a:pt x="509" y="584"/>
                </a:lnTo>
                <a:lnTo>
                  <a:pt x="483" y="571"/>
                </a:lnTo>
                <a:lnTo>
                  <a:pt x="461" y="566"/>
                </a:lnTo>
                <a:lnTo>
                  <a:pt x="461" y="566"/>
                </a:lnTo>
                <a:lnTo>
                  <a:pt x="452" y="562"/>
                </a:lnTo>
                <a:lnTo>
                  <a:pt x="448" y="558"/>
                </a:lnTo>
                <a:lnTo>
                  <a:pt x="448" y="553"/>
                </a:lnTo>
                <a:lnTo>
                  <a:pt x="448" y="545"/>
                </a:lnTo>
                <a:lnTo>
                  <a:pt x="452" y="540"/>
                </a:lnTo>
                <a:lnTo>
                  <a:pt x="465" y="527"/>
                </a:lnTo>
                <a:lnTo>
                  <a:pt x="491" y="518"/>
                </a:lnTo>
                <a:lnTo>
                  <a:pt x="491" y="518"/>
                </a:lnTo>
                <a:lnTo>
                  <a:pt x="496" y="488"/>
                </a:lnTo>
                <a:lnTo>
                  <a:pt x="496" y="466"/>
                </a:lnTo>
                <a:lnTo>
                  <a:pt x="496" y="453"/>
                </a:lnTo>
                <a:lnTo>
                  <a:pt x="491" y="440"/>
                </a:lnTo>
                <a:lnTo>
                  <a:pt x="465" y="405"/>
                </a:lnTo>
                <a:lnTo>
                  <a:pt x="496" y="405"/>
                </a:lnTo>
                <a:lnTo>
                  <a:pt x="500" y="383"/>
                </a:lnTo>
                <a:lnTo>
                  <a:pt x="483" y="366"/>
                </a:lnTo>
                <a:lnTo>
                  <a:pt x="474" y="349"/>
                </a:lnTo>
                <a:lnTo>
                  <a:pt x="474" y="331"/>
                </a:lnTo>
                <a:lnTo>
                  <a:pt x="491" y="327"/>
                </a:lnTo>
                <a:lnTo>
                  <a:pt x="491" y="336"/>
                </a:lnTo>
                <a:lnTo>
                  <a:pt x="504" y="353"/>
                </a:lnTo>
                <a:lnTo>
                  <a:pt x="522" y="353"/>
                </a:lnTo>
                <a:lnTo>
                  <a:pt x="531" y="353"/>
                </a:lnTo>
                <a:lnTo>
                  <a:pt x="531" y="353"/>
                </a:lnTo>
                <a:lnTo>
                  <a:pt x="526" y="362"/>
                </a:lnTo>
                <a:lnTo>
                  <a:pt x="513" y="383"/>
                </a:lnTo>
                <a:lnTo>
                  <a:pt x="509" y="397"/>
                </a:lnTo>
                <a:lnTo>
                  <a:pt x="513" y="401"/>
                </a:lnTo>
                <a:lnTo>
                  <a:pt x="518" y="405"/>
                </a:lnTo>
                <a:lnTo>
                  <a:pt x="526" y="405"/>
                </a:lnTo>
                <a:lnTo>
                  <a:pt x="526" y="405"/>
                </a:lnTo>
                <a:lnTo>
                  <a:pt x="535" y="401"/>
                </a:lnTo>
                <a:lnTo>
                  <a:pt x="552" y="397"/>
                </a:lnTo>
                <a:lnTo>
                  <a:pt x="557" y="401"/>
                </a:lnTo>
                <a:lnTo>
                  <a:pt x="557" y="405"/>
                </a:lnTo>
                <a:lnTo>
                  <a:pt x="557" y="418"/>
                </a:lnTo>
                <a:lnTo>
                  <a:pt x="548" y="440"/>
                </a:lnTo>
                <a:lnTo>
                  <a:pt x="548" y="440"/>
                </a:lnTo>
                <a:lnTo>
                  <a:pt x="539" y="444"/>
                </a:lnTo>
                <a:lnTo>
                  <a:pt x="522" y="457"/>
                </a:lnTo>
                <a:lnTo>
                  <a:pt x="522" y="466"/>
                </a:lnTo>
                <a:lnTo>
                  <a:pt x="522" y="475"/>
                </a:lnTo>
                <a:lnTo>
                  <a:pt x="535" y="479"/>
                </a:lnTo>
                <a:lnTo>
                  <a:pt x="557" y="488"/>
                </a:lnTo>
                <a:lnTo>
                  <a:pt x="539" y="514"/>
                </a:lnTo>
                <a:lnTo>
                  <a:pt x="565" y="531"/>
                </a:lnTo>
                <a:lnTo>
                  <a:pt x="578" y="549"/>
                </a:lnTo>
                <a:lnTo>
                  <a:pt x="578" y="549"/>
                </a:lnTo>
                <a:lnTo>
                  <a:pt x="583" y="553"/>
                </a:lnTo>
                <a:lnTo>
                  <a:pt x="592" y="566"/>
                </a:lnTo>
                <a:lnTo>
                  <a:pt x="596" y="566"/>
                </a:lnTo>
                <a:lnTo>
                  <a:pt x="605" y="562"/>
                </a:lnTo>
                <a:lnTo>
                  <a:pt x="618" y="553"/>
                </a:lnTo>
                <a:lnTo>
                  <a:pt x="626" y="531"/>
                </a:lnTo>
                <a:lnTo>
                  <a:pt x="635" y="492"/>
                </a:lnTo>
                <a:lnTo>
                  <a:pt x="635" y="462"/>
                </a:lnTo>
                <a:lnTo>
                  <a:pt x="635" y="427"/>
                </a:lnTo>
                <a:lnTo>
                  <a:pt x="644" y="414"/>
                </a:lnTo>
                <a:lnTo>
                  <a:pt x="644" y="414"/>
                </a:lnTo>
                <a:lnTo>
                  <a:pt x="644" y="414"/>
                </a:lnTo>
                <a:lnTo>
                  <a:pt x="648" y="414"/>
                </a:lnTo>
                <a:lnTo>
                  <a:pt x="652" y="423"/>
                </a:lnTo>
                <a:lnTo>
                  <a:pt x="657" y="440"/>
                </a:lnTo>
                <a:lnTo>
                  <a:pt x="666" y="453"/>
                </a:lnTo>
                <a:lnTo>
                  <a:pt x="692" y="423"/>
                </a:lnTo>
                <a:lnTo>
                  <a:pt x="692" y="423"/>
                </a:lnTo>
                <a:lnTo>
                  <a:pt x="696" y="410"/>
                </a:lnTo>
                <a:lnTo>
                  <a:pt x="705" y="397"/>
                </a:lnTo>
                <a:lnTo>
                  <a:pt x="713" y="383"/>
                </a:lnTo>
                <a:lnTo>
                  <a:pt x="731" y="370"/>
                </a:lnTo>
                <a:lnTo>
                  <a:pt x="753" y="366"/>
                </a:lnTo>
                <a:lnTo>
                  <a:pt x="779" y="366"/>
                </a:lnTo>
                <a:lnTo>
                  <a:pt x="809" y="375"/>
                </a:lnTo>
                <a:lnTo>
                  <a:pt x="857" y="357"/>
                </a:lnTo>
                <a:lnTo>
                  <a:pt x="883" y="353"/>
                </a:lnTo>
                <a:lnTo>
                  <a:pt x="883" y="353"/>
                </a:lnTo>
                <a:lnTo>
                  <a:pt x="853" y="331"/>
                </a:lnTo>
                <a:lnTo>
                  <a:pt x="809" y="296"/>
                </a:lnTo>
                <a:lnTo>
                  <a:pt x="809" y="296"/>
                </a:lnTo>
                <a:lnTo>
                  <a:pt x="787" y="275"/>
                </a:lnTo>
                <a:lnTo>
                  <a:pt x="774" y="257"/>
                </a:lnTo>
                <a:lnTo>
                  <a:pt x="766" y="235"/>
                </a:lnTo>
                <a:lnTo>
                  <a:pt x="766" y="235"/>
                </a:lnTo>
                <a:lnTo>
                  <a:pt x="766" y="227"/>
                </a:lnTo>
                <a:lnTo>
                  <a:pt x="761" y="218"/>
                </a:lnTo>
                <a:lnTo>
                  <a:pt x="753" y="214"/>
                </a:lnTo>
                <a:lnTo>
                  <a:pt x="744" y="209"/>
                </a:lnTo>
                <a:lnTo>
                  <a:pt x="735" y="209"/>
                </a:lnTo>
                <a:lnTo>
                  <a:pt x="722" y="218"/>
                </a:lnTo>
                <a:lnTo>
                  <a:pt x="705" y="240"/>
                </a:lnTo>
                <a:lnTo>
                  <a:pt x="705" y="240"/>
                </a:lnTo>
                <a:lnTo>
                  <a:pt x="687" y="257"/>
                </a:lnTo>
                <a:lnTo>
                  <a:pt x="666" y="270"/>
                </a:lnTo>
                <a:lnTo>
                  <a:pt x="639" y="275"/>
                </a:lnTo>
                <a:lnTo>
                  <a:pt x="618" y="279"/>
                </a:lnTo>
                <a:lnTo>
                  <a:pt x="583" y="270"/>
                </a:lnTo>
                <a:lnTo>
                  <a:pt x="570" y="266"/>
                </a:lnTo>
                <a:lnTo>
                  <a:pt x="570" y="266"/>
                </a:lnTo>
                <a:lnTo>
                  <a:pt x="548" y="240"/>
                </a:lnTo>
                <a:lnTo>
                  <a:pt x="522" y="214"/>
                </a:lnTo>
                <a:lnTo>
                  <a:pt x="487" y="188"/>
                </a:lnTo>
                <a:lnTo>
                  <a:pt x="487" y="188"/>
                </a:lnTo>
                <a:lnTo>
                  <a:pt x="474" y="170"/>
                </a:lnTo>
                <a:lnTo>
                  <a:pt x="465" y="148"/>
                </a:lnTo>
                <a:lnTo>
                  <a:pt x="461" y="127"/>
                </a:lnTo>
                <a:lnTo>
                  <a:pt x="461" y="105"/>
                </a:lnTo>
                <a:lnTo>
                  <a:pt x="470" y="74"/>
                </a:lnTo>
                <a:lnTo>
                  <a:pt x="474" y="57"/>
                </a:lnTo>
                <a:lnTo>
                  <a:pt x="474" y="57"/>
                </a:lnTo>
                <a:lnTo>
                  <a:pt x="491" y="31"/>
                </a:lnTo>
                <a:lnTo>
                  <a:pt x="500" y="13"/>
                </a:lnTo>
                <a:lnTo>
                  <a:pt x="500" y="5"/>
                </a:lnTo>
                <a:lnTo>
                  <a:pt x="500" y="0"/>
                </a:lnTo>
                <a:lnTo>
                  <a:pt x="326" y="5"/>
                </a:lnTo>
                <a:lnTo>
                  <a:pt x="230" y="5"/>
                </a:lnTo>
                <a:lnTo>
                  <a:pt x="191" y="131"/>
                </a:lnTo>
                <a:lnTo>
                  <a:pt x="191" y="131"/>
                </a:lnTo>
                <a:lnTo>
                  <a:pt x="182" y="140"/>
                </a:lnTo>
                <a:lnTo>
                  <a:pt x="156" y="157"/>
                </a:lnTo>
                <a:lnTo>
                  <a:pt x="139" y="166"/>
                </a:lnTo>
                <a:lnTo>
                  <a:pt x="121" y="166"/>
                </a:lnTo>
                <a:lnTo>
                  <a:pt x="100" y="161"/>
                </a:lnTo>
                <a:lnTo>
                  <a:pt x="82" y="148"/>
                </a:lnTo>
                <a:lnTo>
                  <a:pt x="69" y="166"/>
                </a:lnTo>
                <a:lnTo>
                  <a:pt x="82" y="249"/>
                </a:lnTo>
                <a:lnTo>
                  <a:pt x="82" y="249"/>
                </a:lnTo>
                <a:lnTo>
                  <a:pt x="82" y="244"/>
                </a:lnTo>
                <a:lnTo>
                  <a:pt x="87" y="244"/>
                </a:lnTo>
                <a:lnTo>
                  <a:pt x="95" y="257"/>
                </a:lnTo>
                <a:lnTo>
                  <a:pt x="104" y="283"/>
                </a:lnTo>
                <a:lnTo>
                  <a:pt x="104" y="283"/>
                </a:lnTo>
                <a:lnTo>
                  <a:pt x="104" y="288"/>
                </a:lnTo>
                <a:lnTo>
                  <a:pt x="113" y="296"/>
                </a:lnTo>
                <a:lnTo>
                  <a:pt x="117" y="296"/>
                </a:lnTo>
                <a:lnTo>
                  <a:pt x="126" y="296"/>
                </a:lnTo>
                <a:lnTo>
                  <a:pt x="134" y="292"/>
                </a:lnTo>
                <a:lnTo>
                  <a:pt x="143" y="283"/>
                </a:lnTo>
                <a:lnTo>
                  <a:pt x="182" y="283"/>
                </a:lnTo>
                <a:lnTo>
                  <a:pt x="178" y="327"/>
                </a:lnTo>
                <a:lnTo>
                  <a:pt x="174" y="353"/>
                </a:lnTo>
                <a:lnTo>
                  <a:pt x="165" y="366"/>
                </a:lnTo>
                <a:lnTo>
                  <a:pt x="134" y="366"/>
                </a:lnTo>
                <a:lnTo>
                  <a:pt x="100" y="366"/>
                </a:lnTo>
                <a:lnTo>
                  <a:pt x="78" y="370"/>
                </a:lnTo>
                <a:lnTo>
                  <a:pt x="78" y="370"/>
                </a:lnTo>
                <a:lnTo>
                  <a:pt x="78" y="392"/>
                </a:lnTo>
                <a:lnTo>
                  <a:pt x="82" y="431"/>
                </a:lnTo>
                <a:lnTo>
                  <a:pt x="78" y="453"/>
                </a:lnTo>
                <a:lnTo>
                  <a:pt x="74" y="475"/>
                </a:lnTo>
                <a:lnTo>
                  <a:pt x="65" y="484"/>
                </a:lnTo>
                <a:lnTo>
                  <a:pt x="56" y="488"/>
                </a:lnTo>
                <a:lnTo>
                  <a:pt x="47" y="488"/>
                </a:lnTo>
                <a:lnTo>
                  <a:pt x="21" y="492"/>
                </a:lnTo>
                <a:lnTo>
                  <a:pt x="21" y="492"/>
                </a:lnTo>
                <a:lnTo>
                  <a:pt x="17" y="510"/>
                </a:lnTo>
                <a:lnTo>
                  <a:pt x="17" y="527"/>
                </a:lnTo>
                <a:lnTo>
                  <a:pt x="17" y="540"/>
                </a:lnTo>
                <a:lnTo>
                  <a:pt x="17" y="540"/>
                </a:lnTo>
                <a:lnTo>
                  <a:pt x="21" y="558"/>
                </a:lnTo>
                <a:lnTo>
                  <a:pt x="26" y="575"/>
                </a:lnTo>
                <a:lnTo>
                  <a:pt x="26" y="584"/>
                </a:lnTo>
                <a:lnTo>
                  <a:pt x="26" y="597"/>
                </a:lnTo>
                <a:lnTo>
                  <a:pt x="21" y="610"/>
                </a:lnTo>
                <a:lnTo>
                  <a:pt x="13" y="623"/>
                </a:lnTo>
                <a:lnTo>
                  <a:pt x="13" y="623"/>
                </a:lnTo>
                <a:lnTo>
                  <a:pt x="4" y="640"/>
                </a:lnTo>
                <a:lnTo>
                  <a:pt x="0" y="658"/>
                </a:lnTo>
                <a:lnTo>
                  <a:pt x="0" y="675"/>
                </a:lnTo>
                <a:lnTo>
                  <a:pt x="4" y="693"/>
                </a:lnTo>
                <a:lnTo>
                  <a:pt x="8" y="710"/>
                </a:lnTo>
                <a:lnTo>
                  <a:pt x="21" y="727"/>
                </a:lnTo>
                <a:lnTo>
                  <a:pt x="30" y="740"/>
                </a:lnTo>
                <a:lnTo>
                  <a:pt x="43" y="749"/>
                </a:lnTo>
                <a:lnTo>
                  <a:pt x="43" y="749"/>
                </a:lnTo>
                <a:lnTo>
                  <a:pt x="47" y="753"/>
                </a:lnTo>
                <a:lnTo>
                  <a:pt x="52" y="753"/>
                </a:lnTo>
                <a:lnTo>
                  <a:pt x="56" y="766"/>
                </a:lnTo>
                <a:lnTo>
                  <a:pt x="52" y="784"/>
                </a:lnTo>
                <a:lnTo>
                  <a:pt x="52" y="784"/>
                </a:lnTo>
                <a:lnTo>
                  <a:pt x="47" y="788"/>
                </a:lnTo>
                <a:lnTo>
                  <a:pt x="47" y="797"/>
                </a:lnTo>
                <a:lnTo>
                  <a:pt x="52" y="806"/>
                </a:lnTo>
                <a:lnTo>
                  <a:pt x="56" y="810"/>
                </a:lnTo>
                <a:lnTo>
                  <a:pt x="65" y="814"/>
                </a:lnTo>
                <a:lnTo>
                  <a:pt x="82" y="819"/>
                </a:lnTo>
                <a:lnTo>
                  <a:pt x="108" y="814"/>
                </a:lnTo>
                <a:lnTo>
                  <a:pt x="108" y="814"/>
                </a:lnTo>
                <a:lnTo>
                  <a:pt x="100" y="823"/>
                </a:lnTo>
                <a:lnTo>
                  <a:pt x="95" y="832"/>
                </a:lnTo>
                <a:lnTo>
                  <a:pt x="82" y="832"/>
                </a:lnTo>
                <a:lnTo>
                  <a:pt x="82" y="832"/>
                </a:lnTo>
                <a:lnTo>
                  <a:pt x="69" y="836"/>
                </a:lnTo>
                <a:lnTo>
                  <a:pt x="56" y="840"/>
                </a:lnTo>
                <a:lnTo>
                  <a:pt x="47" y="840"/>
                </a:lnTo>
                <a:lnTo>
                  <a:pt x="47" y="849"/>
                </a:lnTo>
                <a:lnTo>
                  <a:pt x="47" y="858"/>
                </a:lnTo>
                <a:lnTo>
                  <a:pt x="60" y="867"/>
                </a:lnTo>
                <a:lnTo>
                  <a:pt x="87" y="888"/>
                </a:lnTo>
                <a:lnTo>
                  <a:pt x="95" y="901"/>
                </a:lnTo>
                <a:lnTo>
                  <a:pt x="113" y="897"/>
                </a:lnTo>
                <a:lnTo>
                  <a:pt x="108" y="914"/>
                </a:lnTo>
                <a:lnTo>
                  <a:pt x="91" y="949"/>
                </a:lnTo>
                <a:lnTo>
                  <a:pt x="91" y="949"/>
                </a:lnTo>
                <a:lnTo>
                  <a:pt x="113" y="958"/>
                </a:lnTo>
                <a:lnTo>
                  <a:pt x="130" y="967"/>
                </a:lnTo>
                <a:lnTo>
                  <a:pt x="148" y="980"/>
                </a:lnTo>
                <a:lnTo>
                  <a:pt x="165" y="958"/>
                </a:lnTo>
                <a:lnTo>
                  <a:pt x="165" y="958"/>
                </a:lnTo>
                <a:lnTo>
                  <a:pt x="174" y="980"/>
                </a:lnTo>
                <a:lnTo>
                  <a:pt x="191" y="993"/>
                </a:lnTo>
                <a:lnTo>
                  <a:pt x="200" y="993"/>
                </a:lnTo>
                <a:lnTo>
                  <a:pt x="208" y="997"/>
                </a:lnTo>
                <a:lnTo>
                  <a:pt x="208" y="997"/>
                </a:lnTo>
                <a:lnTo>
                  <a:pt x="213" y="997"/>
                </a:lnTo>
                <a:lnTo>
                  <a:pt x="217" y="1002"/>
                </a:lnTo>
                <a:lnTo>
                  <a:pt x="217" y="1015"/>
                </a:lnTo>
                <a:lnTo>
                  <a:pt x="204" y="1041"/>
                </a:lnTo>
                <a:lnTo>
                  <a:pt x="226" y="1049"/>
                </a:lnTo>
                <a:lnTo>
                  <a:pt x="226" y="1049"/>
                </a:lnTo>
                <a:lnTo>
                  <a:pt x="222" y="1054"/>
                </a:lnTo>
                <a:lnTo>
                  <a:pt x="213" y="1062"/>
                </a:lnTo>
                <a:lnTo>
                  <a:pt x="204" y="1062"/>
                </a:lnTo>
                <a:lnTo>
                  <a:pt x="200" y="1062"/>
                </a:lnTo>
                <a:lnTo>
                  <a:pt x="191" y="1049"/>
                </a:lnTo>
                <a:lnTo>
                  <a:pt x="187" y="1032"/>
                </a:lnTo>
                <a:lnTo>
                  <a:pt x="187" y="1032"/>
                </a:lnTo>
                <a:lnTo>
                  <a:pt x="169" y="1023"/>
                </a:lnTo>
                <a:lnTo>
                  <a:pt x="152" y="1019"/>
                </a:lnTo>
                <a:lnTo>
                  <a:pt x="139" y="1019"/>
                </a:lnTo>
                <a:lnTo>
                  <a:pt x="126" y="1023"/>
                </a:lnTo>
                <a:lnTo>
                  <a:pt x="126" y="1023"/>
                </a:lnTo>
                <a:lnTo>
                  <a:pt x="126" y="1023"/>
                </a:lnTo>
                <a:lnTo>
                  <a:pt x="121" y="1028"/>
                </a:lnTo>
                <a:lnTo>
                  <a:pt x="126" y="1041"/>
                </a:lnTo>
                <a:lnTo>
                  <a:pt x="134" y="1054"/>
                </a:lnTo>
                <a:lnTo>
                  <a:pt x="134" y="1054"/>
                </a:lnTo>
                <a:lnTo>
                  <a:pt x="139" y="1054"/>
                </a:lnTo>
                <a:lnTo>
                  <a:pt x="148" y="1062"/>
                </a:lnTo>
                <a:lnTo>
                  <a:pt x="156" y="1080"/>
                </a:lnTo>
                <a:lnTo>
                  <a:pt x="156" y="1089"/>
                </a:lnTo>
                <a:lnTo>
                  <a:pt x="152" y="1106"/>
                </a:lnTo>
                <a:lnTo>
                  <a:pt x="152" y="1106"/>
                </a:lnTo>
                <a:lnTo>
                  <a:pt x="152" y="1115"/>
                </a:lnTo>
                <a:lnTo>
                  <a:pt x="152" y="1132"/>
                </a:lnTo>
                <a:lnTo>
                  <a:pt x="156" y="1136"/>
                </a:lnTo>
                <a:lnTo>
                  <a:pt x="161" y="1136"/>
                </a:lnTo>
                <a:lnTo>
                  <a:pt x="169" y="1132"/>
                </a:lnTo>
                <a:lnTo>
                  <a:pt x="182" y="1115"/>
                </a:lnTo>
                <a:lnTo>
                  <a:pt x="182" y="1115"/>
                </a:lnTo>
                <a:lnTo>
                  <a:pt x="195" y="1110"/>
                </a:lnTo>
                <a:lnTo>
                  <a:pt x="230" y="1102"/>
                </a:lnTo>
                <a:lnTo>
                  <a:pt x="248" y="1102"/>
                </a:lnTo>
                <a:lnTo>
                  <a:pt x="265" y="1106"/>
                </a:lnTo>
                <a:lnTo>
                  <a:pt x="282" y="1115"/>
                </a:lnTo>
                <a:lnTo>
                  <a:pt x="291" y="1132"/>
                </a:lnTo>
                <a:lnTo>
                  <a:pt x="291" y="1132"/>
                </a:lnTo>
                <a:lnTo>
                  <a:pt x="317" y="1132"/>
                </a:lnTo>
                <a:lnTo>
                  <a:pt x="339" y="1128"/>
                </a:lnTo>
                <a:lnTo>
                  <a:pt x="352" y="1123"/>
                </a:lnTo>
                <a:lnTo>
                  <a:pt x="365" y="1115"/>
                </a:lnTo>
                <a:lnTo>
                  <a:pt x="400" y="1123"/>
                </a:lnTo>
                <a:lnTo>
                  <a:pt x="400" y="1123"/>
                </a:lnTo>
                <a:lnTo>
                  <a:pt x="426" y="1110"/>
                </a:lnTo>
                <a:lnTo>
                  <a:pt x="444" y="1106"/>
                </a:lnTo>
                <a:lnTo>
                  <a:pt x="461" y="1102"/>
                </a:lnTo>
                <a:lnTo>
                  <a:pt x="461" y="1102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5807075" y="3687762"/>
            <a:ext cx="966787" cy="1209675"/>
          </a:xfrm>
          <a:custGeom>
            <a:avLst/>
            <a:gdLst>
              <a:gd name="T0" fmla="*/ 609 w 609"/>
              <a:gd name="T1" fmla="*/ 174 h 762"/>
              <a:gd name="T2" fmla="*/ 575 w 609"/>
              <a:gd name="T3" fmla="*/ 170 h 762"/>
              <a:gd name="T4" fmla="*/ 531 w 609"/>
              <a:gd name="T5" fmla="*/ 148 h 762"/>
              <a:gd name="T6" fmla="*/ 496 w 609"/>
              <a:gd name="T7" fmla="*/ 100 h 762"/>
              <a:gd name="T8" fmla="*/ 487 w 609"/>
              <a:gd name="T9" fmla="*/ 57 h 762"/>
              <a:gd name="T10" fmla="*/ 487 w 609"/>
              <a:gd name="T11" fmla="*/ 52 h 762"/>
              <a:gd name="T12" fmla="*/ 479 w 609"/>
              <a:gd name="T13" fmla="*/ 31 h 762"/>
              <a:gd name="T14" fmla="*/ 457 w 609"/>
              <a:gd name="T15" fmla="*/ 31 h 762"/>
              <a:gd name="T16" fmla="*/ 440 w 609"/>
              <a:gd name="T17" fmla="*/ 39 h 762"/>
              <a:gd name="T18" fmla="*/ 396 w 609"/>
              <a:gd name="T19" fmla="*/ 52 h 762"/>
              <a:gd name="T20" fmla="*/ 383 w 609"/>
              <a:gd name="T21" fmla="*/ 44 h 762"/>
              <a:gd name="T22" fmla="*/ 379 w 609"/>
              <a:gd name="T23" fmla="*/ 18 h 762"/>
              <a:gd name="T24" fmla="*/ 383 w 609"/>
              <a:gd name="T25" fmla="*/ 0 h 762"/>
              <a:gd name="T26" fmla="*/ 366 w 609"/>
              <a:gd name="T27" fmla="*/ 5 h 762"/>
              <a:gd name="T28" fmla="*/ 353 w 609"/>
              <a:gd name="T29" fmla="*/ 13 h 762"/>
              <a:gd name="T30" fmla="*/ 274 w 609"/>
              <a:gd name="T31" fmla="*/ 105 h 762"/>
              <a:gd name="T32" fmla="*/ 270 w 609"/>
              <a:gd name="T33" fmla="*/ 118 h 762"/>
              <a:gd name="T34" fmla="*/ 248 w 609"/>
              <a:gd name="T35" fmla="*/ 161 h 762"/>
              <a:gd name="T36" fmla="*/ 205 w 609"/>
              <a:gd name="T37" fmla="*/ 205 h 762"/>
              <a:gd name="T38" fmla="*/ 170 w 609"/>
              <a:gd name="T39" fmla="*/ 227 h 762"/>
              <a:gd name="T40" fmla="*/ 91 w 609"/>
              <a:gd name="T41" fmla="*/ 274 h 762"/>
              <a:gd name="T42" fmla="*/ 65 w 609"/>
              <a:gd name="T43" fmla="*/ 305 h 762"/>
              <a:gd name="T44" fmla="*/ 48 w 609"/>
              <a:gd name="T45" fmla="*/ 379 h 762"/>
              <a:gd name="T46" fmla="*/ 39 w 609"/>
              <a:gd name="T47" fmla="*/ 383 h 762"/>
              <a:gd name="T48" fmla="*/ 13 w 609"/>
              <a:gd name="T49" fmla="*/ 409 h 762"/>
              <a:gd name="T50" fmla="*/ 0 w 609"/>
              <a:gd name="T51" fmla="*/ 435 h 762"/>
              <a:gd name="T52" fmla="*/ 4 w 609"/>
              <a:gd name="T53" fmla="*/ 453 h 762"/>
              <a:gd name="T54" fmla="*/ 26 w 609"/>
              <a:gd name="T55" fmla="*/ 518 h 762"/>
              <a:gd name="T56" fmla="*/ 39 w 609"/>
              <a:gd name="T57" fmla="*/ 523 h 762"/>
              <a:gd name="T58" fmla="*/ 65 w 609"/>
              <a:gd name="T59" fmla="*/ 536 h 762"/>
              <a:gd name="T60" fmla="*/ 83 w 609"/>
              <a:gd name="T61" fmla="*/ 562 h 762"/>
              <a:gd name="T62" fmla="*/ 70 w 609"/>
              <a:gd name="T63" fmla="*/ 614 h 762"/>
              <a:gd name="T64" fmla="*/ 100 w 609"/>
              <a:gd name="T65" fmla="*/ 671 h 7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09" h="762">
                <a:moveTo>
                  <a:pt x="609" y="174"/>
                </a:moveTo>
                <a:lnTo>
                  <a:pt x="609" y="174"/>
                </a:lnTo>
                <a:lnTo>
                  <a:pt x="592" y="174"/>
                </a:lnTo>
                <a:lnTo>
                  <a:pt x="575" y="170"/>
                </a:lnTo>
                <a:lnTo>
                  <a:pt x="553" y="161"/>
                </a:lnTo>
                <a:lnTo>
                  <a:pt x="531" y="148"/>
                </a:lnTo>
                <a:lnTo>
                  <a:pt x="514" y="131"/>
                </a:lnTo>
                <a:lnTo>
                  <a:pt x="496" y="100"/>
                </a:lnTo>
                <a:lnTo>
                  <a:pt x="492" y="79"/>
                </a:lnTo>
                <a:lnTo>
                  <a:pt x="487" y="57"/>
                </a:lnTo>
                <a:lnTo>
                  <a:pt x="487" y="57"/>
                </a:lnTo>
                <a:lnTo>
                  <a:pt x="487" y="52"/>
                </a:lnTo>
                <a:lnTo>
                  <a:pt x="483" y="39"/>
                </a:lnTo>
                <a:lnTo>
                  <a:pt x="479" y="31"/>
                </a:lnTo>
                <a:lnTo>
                  <a:pt x="470" y="31"/>
                </a:lnTo>
                <a:lnTo>
                  <a:pt x="457" y="31"/>
                </a:lnTo>
                <a:lnTo>
                  <a:pt x="440" y="39"/>
                </a:lnTo>
                <a:lnTo>
                  <a:pt x="440" y="39"/>
                </a:lnTo>
                <a:lnTo>
                  <a:pt x="409" y="52"/>
                </a:lnTo>
                <a:lnTo>
                  <a:pt x="396" y="52"/>
                </a:lnTo>
                <a:lnTo>
                  <a:pt x="387" y="52"/>
                </a:lnTo>
                <a:lnTo>
                  <a:pt x="383" y="44"/>
                </a:lnTo>
                <a:lnTo>
                  <a:pt x="379" y="31"/>
                </a:lnTo>
                <a:lnTo>
                  <a:pt x="379" y="18"/>
                </a:lnTo>
                <a:lnTo>
                  <a:pt x="383" y="0"/>
                </a:lnTo>
                <a:lnTo>
                  <a:pt x="383" y="0"/>
                </a:lnTo>
                <a:lnTo>
                  <a:pt x="374" y="0"/>
                </a:lnTo>
                <a:lnTo>
                  <a:pt x="366" y="5"/>
                </a:lnTo>
                <a:lnTo>
                  <a:pt x="353" y="13"/>
                </a:lnTo>
                <a:lnTo>
                  <a:pt x="353" y="13"/>
                </a:lnTo>
                <a:lnTo>
                  <a:pt x="274" y="100"/>
                </a:lnTo>
                <a:lnTo>
                  <a:pt x="274" y="105"/>
                </a:lnTo>
                <a:lnTo>
                  <a:pt x="274" y="105"/>
                </a:lnTo>
                <a:lnTo>
                  <a:pt x="270" y="118"/>
                </a:lnTo>
                <a:lnTo>
                  <a:pt x="261" y="144"/>
                </a:lnTo>
                <a:lnTo>
                  <a:pt x="248" y="161"/>
                </a:lnTo>
                <a:lnTo>
                  <a:pt x="226" y="183"/>
                </a:lnTo>
                <a:lnTo>
                  <a:pt x="205" y="205"/>
                </a:lnTo>
                <a:lnTo>
                  <a:pt x="170" y="227"/>
                </a:lnTo>
                <a:lnTo>
                  <a:pt x="170" y="227"/>
                </a:lnTo>
                <a:lnTo>
                  <a:pt x="109" y="261"/>
                </a:lnTo>
                <a:lnTo>
                  <a:pt x="91" y="274"/>
                </a:lnTo>
                <a:lnTo>
                  <a:pt x="78" y="292"/>
                </a:lnTo>
                <a:lnTo>
                  <a:pt x="65" y="305"/>
                </a:lnTo>
                <a:lnTo>
                  <a:pt x="61" y="327"/>
                </a:lnTo>
                <a:lnTo>
                  <a:pt x="48" y="379"/>
                </a:lnTo>
                <a:lnTo>
                  <a:pt x="48" y="379"/>
                </a:lnTo>
                <a:lnTo>
                  <a:pt x="39" y="383"/>
                </a:lnTo>
                <a:lnTo>
                  <a:pt x="22" y="401"/>
                </a:lnTo>
                <a:lnTo>
                  <a:pt x="13" y="409"/>
                </a:lnTo>
                <a:lnTo>
                  <a:pt x="4" y="422"/>
                </a:lnTo>
                <a:lnTo>
                  <a:pt x="0" y="435"/>
                </a:lnTo>
                <a:lnTo>
                  <a:pt x="4" y="453"/>
                </a:lnTo>
                <a:lnTo>
                  <a:pt x="4" y="453"/>
                </a:lnTo>
                <a:lnTo>
                  <a:pt x="17" y="501"/>
                </a:lnTo>
                <a:lnTo>
                  <a:pt x="26" y="518"/>
                </a:lnTo>
                <a:lnTo>
                  <a:pt x="26" y="518"/>
                </a:lnTo>
                <a:lnTo>
                  <a:pt x="39" y="523"/>
                </a:lnTo>
                <a:lnTo>
                  <a:pt x="52" y="527"/>
                </a:lnTo>
                <a:lnTo>
                  <a:pt x="65" y="536"/>
                </a:lnTo>
                <a:lnTo>
                  <a:pt x="78" y="544"/>
                </a:lnTo>
                <a:lnTo>
                  <a:pt x="83" y="562"/>
                </a:lnTo>
                <a:lnTo>
                  <a:pt x="83" y="588"/>
                </a:lnTo>
                <a:lnTo>
                  <a:pt x="70" y="614"/>
                </a:lnTo>
                <a:lnTo>
                  <a:pt x="78" y="636"/>
                </a:lnTo>
                <a:lnTo>
                  <a:pt x="100" y="671"/>
                </a:lnTo>
                <a:lnTo>
                  <a:pt x="104" y="762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5689600" y="3667125"/>
            <a:ext cx="546100" cy="255588"/>
          </a:xfrm>
          <a:custGeom>
            <a:avLst/>
            <a:gdLst>
              <a:gd name="T0" fmla="*/ 0 w 344"/>
              <a:gd name="T1" fmla="*/ 0 h 161"/>
              <a:gd name="T2" fmla="*/ 0 w 344"/>
              <a:gd name="T3" fmla="*/ 0 h 161"/>
              <a:gd name="T4" fmla="*/ 9 w 344"/>
              <a:gd name="T5" fmla="*/ 9 h 161"/>
              <a:gd name="T6" fmla="*/ 30 w 344"/>
              <a:gd name="T7" fmla="*/ 31 h 161"/>
              <a:gd name="T8" fmla="*/ 43 w 344"/>
              <a:gd name="T9" fmla="*/ 39 h 161"/>
              <a:gd name="T10" fmla="*/ 61 w 344"/>
              <a:gd name="T11" fmla="*/ 48 h 161"/>
              <a:gd name="T12" fmla="*/ 83 w 344"/>
              <a:gd name="T13" fmla="*/ 52 h 161"/>
              <a:gd name="T14" fmla="*/ 100 w 344"/>
              <a:gd name="T15" fmla="*/ 52 h 161"/>
              <a:gd name="T16" fmla="*/ 100 w 344"/>
              <a:gd name="T17" fmla="*/ 52 h 161"/>
              <a:gd name="T18" fmla="*/ 104 w 344"/>
              <a:gd name="T19" fmla="*/ 52 h 161"/>
              <a:gd name="T20" fmla="*/ 117 w 344"/>
              <a:gd name="T21" fmla="*/ 52 h 161"/>
              <a:gd name="T22" fmla="*/ 117 w 344"/>
              <a:gd name="T23" fmla="*/ 57 h 161"/>
              <a:gd name="T24" fmla="*/ 117 w 344"/>
              <a:gd name="T25" fmla="*/ 65 h 161"/>
              <a:gd name="T26" fmla="*/ 117 w 344"/>
              <a:gd name="T27" fmla="*/ 70 h 161"/>
              <a:gd name="T28" fmla="*/ 104 w 344"/>
              <a:gd name="T29" fmla="*/ 83 h 161"/>
              <a:gd name="T30" fmla="*/ 104 w 344"/>
              <a:gd name="T31" fmla="*/ 83 h 161"/>
              <a:gd name="T32" fmla="*/ 96 w 344"/>
              <a:gd name="T33" fmla="*/ 96 h 161"/>
              <a:gd name="T34" fmla="*/ 91 w 344"/>
              <a:gd name="T35" fmla="*/ 105 h 161"/>
              <a:gd name="T36" fmla="*/ 91 w 344"/>
              <a:gd name="T37" fmla="*/ 109 h 161"/>
              <a:gd name="T38" fmla="*/ 96 w 344"/>
              <a:gd name="T39" fmla="*/ 113 h 161"/>
              <a:gd name="T40" fmla="*/ 104 w 344"/>
              <a:gd name="T41" fmla="*/ 118 h 161"/>
              <a:gd name="T42" fmla="*/ 117 w 344"/>
              <a:gd name="T43" fmla="*/ 118 h 161"/>
              <a:gd name="T44" fmla="*/ 152 w 344"/>
              <a:gd name="T45" fmla="*/ 113 h 161"/>
              <a:gd name="T46" fmla="*/ 152 w 344"/>
              <a:gd name="T47" fmla="*/ 113 h 161"/>
              <a:gd name="T48" fmla="*/ 161 w 344"/>
              <a:gd name="T49" fmla="*/ 118 h 161"/>
              <a:gd name="T50" fmla="*/ 170 w 344"/>
              <a:gd name="T51" fmla="*/ 126 h 161"/>
              <a:gd name="T52" fmla="*/ 178 w 344"/>
              <a:gd name="T53" fmla="*/ 144 h 161"/>
              <a:gd name="T54" fmla="*/ 178 w 344"/>
              <a:gd name="T55" fmla="*/ 144 h 161"/>
              <a:gd name="T56" fmla="*/ 187 w 344"/>
              <a:gd name="T57" fmla="*/ 161 h 161"/>
              <a:gd name="T58" fmla="*/ 191 w 344"/>
              <a:gd name="T59" fmla="*/ 161 h 161"/>
              <a:gd name="T60" fmla="*/ 196 w 344"/>
              <a:gd name="T61" fmla="*/ 161 h 161"/>
              <a:gd name="T62" fmla="*/ 209 w 344"/>
              <a:gd name="T63" fmla="*/ 157 h 161"/>
              <a:gd name="T64" fmla="*/ 226 w 344"/>
              <a:gd name="T65" fmla="*/ 135 h 161"/>
              <a:gd name="T66" fmla="*/ 226 w 344"/>
              <a:gd name="T67" fmla="*/ 135 h 161"/>
              <a:gd name="T68" fmla="*/ 239 w 344"/>
              <a:gd name="T69" fmla="*/ 126 h 161"/>
              <a:gd name="T70" fmla="*/ 252 w 344"/>
              <a:gd name="T71" fmla="*/ 118 h 161"/>
              <a:gd name="T72" fmla="*/ 287 w 344"/>
              <a:gd name="T73" fmla="*/ 113 h 161"/>
              <a:gd name="T74" fmla="*/ 322 w 344"/>
              <a:gd name="T75" fmla="*/ 109 h 161"/>
              <a:gd name="T76" fmla="*/ 344 w 344"/>
              <a:gd name="T77" fmla="*/ 11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4" h="161">
                <a:moveTo>
                  <a:pt x="0" y="0"/>
                </a:moveTo>
                <a:lnTo>
                  <a:pt x="0" y="0"/>
                </a:lnTo>
                <a:lnTo>
                  <a:pt x="9" y="9"/>
                </a:lnTo>
                <a:lnTo>
                  <a:pt x="30" y="31"/>
                </a:lnTo>
                <a:lnTo>
                  <a:pt x="43" y="39"/>
                </a:lnTo>
                <a:lnTo>
                  <a:pt x="61" y="48"/>
                </a:lnTo>
                <a:lnTo>
                  <a:pt x="83" y="52"/>
                </a:lnTo>
                <a:lnTo>
                  <a:pt x="100" y="52"/>
                </a:lnTo>
                <a:lnTo>
                  <a:pt x="100" y="52"/>
                </a:lnTo>
                <a:lnTo>
                  <a:pt x="104" y="52"/>
                </a:lnTo>
                <a:lnTo>
                  <a:pt x="117" y="52"/>
                </a:lnTo>
                <a:lnTo>
                  <a:pt x="117" y="57"/>
                </a:lnTo>
                <a:lnTo>
                  <a:pt x="117" y="65"/>
                </a:lnTo>
                <a:lnTo>
                  <a:pt x="117" y="70"/>
                </a:lnTo>
                <a:lnTo>
                  <a:pt x="104" y="83"/>
                </a:lnTo>
                <a:lnTo>
                  <a:pt x="104" y="83"/>
                </a:lnTo>
                <a:lnTo>
                  <a:pt x="96" y="96"/>
                </a:lnTo>
                <a:lnTo>
                  <a:pt x="91" y="105"/>
                </a:lnTo>
                <a:lnTo>
                  <a:pt x="91" y="109"/>
                </a:lnTo>
                <a:lnTo>
                  <a:pt x="96" y="113"/>
                </a:lnTo>
                <a:lnTo>
                  <a:pt x="104" y="118"/>
                </a:lnTo>
                <a:lnTo>
                  <a:pt x="117" y="118"/>
                </a:lnTo>
                <a:lnTo>
                  <a:pt x="152" y="113"/>
                </a:lnTo>
                <a:lnTo>
                  <a:pt x="152" y="113"/>
                </a:lnTo>
                <a:lnTo>
                  <a:pt x="161" y="118"/>
                </a:lnTo>
                <a:lnTo>
                  <a:pt x="170" y="126"/>
                </a:lnTo>
                <a:lnTo>
                  <a:pt x="178" y="144"/>
                </a:lnTo>
                <a:lnTo>
                  <a:pt x="178" y="144"/>
                </a:lnTo>
                <a:lnTo>
                  <a:pt x="187" y="161"/>
                </a:lnTo>
                <a:lnTo>
                  <a:pt x="191" y="161"/>
                </a:lnTo>
                <a:lnTo>
                  <a:pt x="196" y="161"/>
                </a:lnTo>
                <a:lnTo>
                  <a:pt x="209" y="157"/>
                </a:lnTo>
                <a:lnTo>
                  <a:pt x="226" y="135"/>
                </a:lnTo>
                <a:lnTo>
                  <a:pt x="226" y="135"/>
                </a:lnTo>
                <a:lnTo>
                  <a:pt x="239" y="126"/>
                </a:lnTo>
                <a:lnTo>
                  <a:pt x="252" y="118"/>
                </a:lnTo>
                <a:lnTo>
                  <a:pt x="287" y="113"/>
                </a:lnTo>
                <a:lnTo>
                  <a:pt x="322" y="109"/>
                </a:lnTo>
                <a:lnTo>
                  <a:pt x="344" y="113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4873625" y="3675062"/>
            <a:ext cx="1376362" cy="1360488"/>
          </a:xfrm>
          <a:custGeom>
            <a:avLst/>
            <a:gdLst>
              <a:gd name="T0" fmla="*/ 322 w 867"/>
              <a:gd name="T1" fmla="*/ 39 h 857"/>
              <a:gd name="T2" fmla="*/ 288 w 867"/>
              <a:gd name="T3" fmla="*/ 100 h 857"/>
              <a:gd name="T4" fmla="*/ 283 w 867"/>
              <a:gd name="T5" fmla="*/ 178 h 857"/>
              <a:gd name="T6" fmla="*/ 309 w 867"/>
              <a:gd name="T7" fmla="*/ 230 h 857"/>
              <a:gd name="T8" fmla="*/ 314 w 867"/>
              <a:gd name="T9" fmla="*/ 248 h 857"/>
              <a:gd name="T10" fmla="*/ 283 w 867"/>
              <a:gd name="T11" fmla="*/ 261 h 857"/>
              <a:gd name="T12" fmla="*/ 153 w 867"/>
              <a:gd name="T13" fmla="*/ 309 h 857"/>
              <a:gd name="T14" fmla="*/ 135 w 867"/>
              <a:gd name="T15" fmla="*/ 326 h 857"/>
              <a:gd name="T16" fmla="*/ 87 w 867"/>
              <a:gd name="T17" fmla="*/ 322 h 857"/>
              <a:gd name="T18" fmla="*/ 57 w 867"/>
              <a:gd name="T19" fmla="*/ 309 h 857"/>
              <a:gd name="T20" fmla="*/ 18 w 867"/>
              <a:gd name="T21" fmla="*/ 330 h 857"/>
              <a:gd name="T22" fmla="*/ 13 w 867"/>
              <a:gd name="T23" fmla="*/ 369 h 857"/>
              <a:gd name="T24" fmla="*/ 39 w 867"/>
              <a:gd name="T25" fmla="*/ 509 h 857"/>
              <a:gd name="T26" fmla="*/ 13 w 867"/>
              <a:gd name="T27" fmla="*/ 565 h 857"/>
              <a:gd name="T28" fmla="*/ 0 w 867"/>
              <a:gd name="T29" fmla="*/ 613 h 857"/>
              <a:gd name="T30" fmla="*/ 13 w 867"/>
              <a:gd name="T31" fmla="*/ 674 h 857"/>
              <a:gd name="T32" fmla="*/ 61 w 867"/>
              <a:gd name="T33" fmla="*/ 722 h 857"/>
              <a:gd name="T34" fmla="*/ 109 w 867"/>
              <a:gd name="T35" fmla="*/ 770 h 857"/>
              <a:gd name="T36" fmla="*/ 183 w 867"/>
              <a:gd name="T37" fmla="*/ 783 h 857"/>
              <a:gd name="T38" fmla="*/ 244 w 867"/>
              <a:gd name="T39" fmla="*/ 744 h 857"/>
              <a:gd name="T40" fmla="*/ 275 w 867"/>
              <a:gd name="T41" fmla="*/ 713 h 857"/>
              <a:gd name="T42" fmla="*/ 301 w 867"/>
              <a:gd name="T43" fmla="*/ 722 h 857"/>
              <a:gd name="T44" fmla="*/ 309 w 867"/>
              <a:gd name="T45" fmla="*/ 739 h 857"/>
              <a:gd name="T46" fmla="*/ 349 w 867"/>
              <a:gd name="T47" fmla="*/ 800 h 857"/>
              <a:gd name="T48" fmla="*/ 427 w 867"/>
              <a:gd name="T49" fmla="*/ 857 h 857"/>
              <a:gd name="T50" fmla="*/ 436 w 867"/>
              <a:gd name="T51" fmla="*/ 857 h 857"/>
              <a:gd name="T52" fmla="*/ 475 w 867"/>
              <a:gd name="T53" fmla="*/ 835 h 857"/>
              <a:gd name="T54" fmla="*/ 449 w 867"/>
              <a:gd name="T55" fmla="*/ 822 h 857"/>
              <a:gd name="T56" fmla="*/ 431 w 867"/>
              <a:gd name="T57" fmla="*/ 783 h 857"/>
              <a:gd name="T58" fmla="*/ 475 w 867"/>
              <a:gd name="T59" fmla="*/ 796 h 857"/>
              <a:gd name="T60" fmla="*/ 518 w 867"/>
              <a:gd name="T61" fmla="*/ 822 h 857"/>
              <a:gd name="T62" fmla="*/ 571 w 867"/>
              <a:gd name="T63" fmla="*/ 822 h 857"/>
              <a:gd name="T64" fmla="*/ 592 w 867"/>
              <a:gd name="T65" fmla="*/ 796 h 857"/>
              <a:gd name="T66" fmla="*/ 631 w 867"/>
              <a:gd name="T67" fmla="*/ 848 h 857"/>
              <a:gd name="T68" fmla="*/ 671 w 867"/>
              <a:gd name="T69" fmla="*/ 792 h 857"/>
              <a:gd name="T70" fmla="*/ 675 w 867"/>
              <a:gd name="T71" fmla="*/ 774 h 857"/>
              <a:gd name="T72" fmla="*/ 692 w 867"/>
              <a:gd name="T73" fmla="*/ 679 h 857"/>
              <a:gd name="T74" fmla="*/ 666 w 867"/>
              <a:gd name="T75" fmla="*/ 626 h 857"/>
              <a:gd name="T76" fmla="*/ 671 w 867"/>
              <a:gd name="T77" fmla="*/ 557 h 857"/>
              <a:gd name="T78" fmla="*/ 631 w 867"/>
              <a:gd name="T79" fmla="*/ 531 h 857"/>
              <a:gd name="T80" fmla="*/ 614 w 867"/>
              <a:gd name="T81" fmla="*/ 509 h 857"/>
              <a:gd name="T82" fmla="*/ 597 w 867"/>
              <a:gd name="T83" fmla="*/ 443 h 857"/>
              <a:gd name="T84" fmla="*/ 614 w 867"/>
              <a:gd name="T85" fmla="*/ 409 h 857"/>
              <a:gd name="T86" fmla="*/ 645 w 867"/>
              <a:gd name="T87" fmla="*/ 387 h 857"/>
              <a:gd name="T88" fmla="*/ 671 w 867"/>
              <a:gd name="T89" fmla="*/ 300 h 857"/>
              <a:gd name="T90" fmla="*/ 762 w 867"/>
              <a:gd name="T91" fmla="*/ 235 h 857"/>
              <a:gd name="T92" fmla="*/ 823 w 867"/>
              <a:gd name="T93" fmla="*/ 191 h 857"/>
              <a:gd name="T94" fmla="*/ 867 w 867"/>
              <a:gd name="T95" fmla="*/ 126 h 857"/>
              <a:gd name="T96" fmla="*/ 867 w 867"/>
              <a:gd name="T97" fmla="*/ 108 h 857"/>
              <a:gd name="T98" fmla="*/ 775 w 867"/>
              <a:gd name="T99" fmla="*/ 117 h 857"/>
              <a:gd name="T100" fmla="*/ 745 w 867"/>
              <a:gd name="T101" fmla="*/ 134 h 857"/>
              <a:gd name="T102" fmla="*/ 710 w 867"/>
              <a:gd name="T103" fmla="*/ 161 h 857"/>
              <a:gd name="T104" fmla="*/ 701 w 867"/>
              <a:gd name="T105" fmla="*/ 139 h 857"/>
              <a:gd name="T106" fmla="*/ 671 w 867"/>
              <a:gd name="T107" fmla="*/ 108 h 857"/>
              <a:gd name="T108" fmla="*/ 623 w 867"/>
              <a:gd name="T109" fmla="*/ 113 h 857"/>
              <a:gd name="T110" fmla="*/ 610 w 867"/>
              <a:gd name="T111" fmla="*/ 100 h 857"/>
              <a:gd name="T112" fmla="*/ 627 w 867"/>
              <a:gd name="T113" fmla="*/ 78 h 857"/>
              <a:gd name="T114" fmla="*/ 640 w 867"/>
              <a:gd name="T115" fmla="*/ 56 h 857"/>
              <a:gd name="T116" fmla="*/ 618 w 867"/>
              <a:gd name="T117" fmla="*/ 47 h 857"/>
              <a:gd name="T118" fmla="*/ 584 w 867"/>
              <a:gd name="T119" fmla="*/ 43 h 857"/>
              <a:gd name="T120" fmla="*/ 531 w 867"/>
              <a:gd name="T121" fmla="*/ 8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67" h="857">
                <a:moveTo>
                  <a:pt x="518" y="0"/>
                </a:moveTo>
                <a:lnTo>
                  <a:pt x="322" y="39"/>
                </a:lnTo>
                <a:lnTo>
                  <a:pt x="322" y="39"/>
                </a:lnTo>
                <a:lnTo>
                  <a:pt x="309" y="56"/>
                </a:lnTo>
                <a:lnTo>
                  <a:pt x="296" y="74"/>
                </a:lnTo>
                <a:lnTo>
                  <a:pt x="288" y="100"/>
                </a:lnTo>
                <a:lnTo>
                  <a:pt x="279" y="126"/>
                </a:lnTo>
                <a:lnTo>
                  <a:pt x="279" y="161"/>
                </a:lnTo>
                <a:lnTo>
                  <a:pt x="283" y="178"/>
                </a:lnTo>
                <a:lnTo>
                  <a:pt x="288" y="195"/>
                </a:lnTo>
                <a:lnTo>
                  <a:pt x="296" y="213"/>
                </a:lnTo>
                <a:lnTo>
                  <a:pt x="309" y="230"/>
                </a:lnTo>
                <a:lnTo>
                  <a:pt x="309" y="230"/>
                </a:lnTo>
                <a:lnTo>
                  <a:pt x="314" y="235"/>
                </a:lnTo>
                <a:lnTo>
                  <a:pt x="314" y="248"/>
                </a:lnTo>
                <a:lnTo>
                  <a:pt x="309" y="256"/>
                </a:lnTo>
                <a:lnTo>
                  <a:pt x="301" y="261"/>
                </a:lnTo>
                <a:lnTo>
                  <a:pt x="283" y="261"/>
                </a:lnTo>
                <a:lnTo>
                  <a:pt x="261" y="261"/>
                </a:lnTo>
                <a:lnTo>
                  <a:pt x="187" y="304"/>
                </a:lnTo>
                <a:lnTo>
                  <a:pt x="153" y="309"/>
                </a:lnTo>
                <a:lnTo>
                  <a:pt x="153" y="309"/>
                </a:lnTo>
                <a:lnTo>
                  <a:pt x="148" y="317"/>
                </a:lnTo>
                <a:lnTo>
                  <a:pt x="135" y="326"/>
                </a:lnTo>
                <a:lnTo>
                  <a:pt x="122" y="330"/>
                </a:lnTo>
                <a:lnTo>
                  <a:pt x="105" y="330"/>
                </a:lnTo>
                <a:lnTo>
                  <a:pt x="87" y="322"/>
                </a:lnTo>
                <a:lnTo>
                  <a:pt x="70" y="309"/>
                </a:lnTo>
                <a:lnTo>
                  <a:pt x="70" y="309"/>
                </a:lnTo>
                <a:lnTo>
                  <a:pt x="57" y="309"/>
                </a:lnTo>
                <a:lnTo>
                  <a:pt x="35" y="313"/>
                </a:lnTo>
                <a:lnTo>
                  <a:pt x="26" y="317"/>
                </a:lnTo>
                <a:lnTo>
                  <a:pt x="18" y="330"/>
                </a:lnTo>
                <a:lnTo>
                  <a:pt x="13" y="348"/>
                </a:lnTo>
                <a:lnTo>
                  <a:pt x="13" y="369"/>
                </a:lnTo>
                <a:lnTo>
                  <a:pt x="13" y="369"/>
                </a:lnTo>
                <a:lnTo>
                  <a:pt x="39" y="504"/>
                </a:lnTo>
                <a:lnTo>
                  <a:pt x="39" y="504"/>
                </a:lnTo>
                <a:lnTo>
                  <a:pt x="39" y="509"/>
                </a:lnTo>
                <a:lnTo>
                  <a:pt x="39" y="517"/>
                </a:lnTo>
                <a:lnTo>
                  <a:pt x="35" y="539"/>
                </a:lnTo>
                <a:lnTo>
                  <a:pt x="13" y="565"/>
                </a:lnTo>
                <a:lnTo>
                  <a:pt x="13" y="565"/>
                </a:lnTo>
                <a:lnTo>
                  <a:pt x="9" y="578"/>
                </a:lnTo>
                <a:lnTo>
                  <a:pt x="0" y="613"/>
                </a:lnTo>
                <a:lnTo>
                  <a:pt x="0" y="631"/>
                </a:lnTo>
                <a:lnTo>
                  <a:pt x="5" y="652"/>
                </a:lnTo>
                <a:lnTo>
                  <a:pt x="13" y="674"/>
                </a:lnTo>
                <a:lnTo>
                  <a:pt x="26" y="692"/>
                </a:lnTo>
                <a:lnTo>
                  <a:pt x="26" y="692"/>
                </a:lnTo>
                <a:lnTo>
                  <a:pt x="61" y="722"/>
                </a:lnTo>
                <a:lnTo>
                  <a:pt x="87" y="744"/>
                </a:lnTo>
                <a:lnTo>
                  <a:pt x="109" y="770"/>
                </a:lnTo>
                <a:lnTo>
                  <a:pt x="109" y="770"/>
                </a:lnTo>
                <a:lnTo>
                  <a:pt x="127" y="774"/>
                </a:lnTo>
                <a:lnTo>
                  <a:pt x="161" y="783"/>
                </a:lnTo>
                <a:lnTo>
                  <a:pt x="183" y="783"/>
                </a:lnTo>
                <a:lnTo>
                  <a:pt x="205" y="774"/>
                </a:lnTo>
                <a:lnTo>
                  <a:pt x="227" y="766"/>
                </a:lnTo>
                <a:lnTo>
                  <a:pt x="244" y="744"/>
                </a:lnTo>
                <a:lnTo>
                  <a:pt x="244" y="744"/>
                </a:lnTo>
                <a:lnTo>
                  <a:pt x="261" y="722"/>
                </a:lnTo>
                <a:lnTo>
                  <a:pt x="275" y="713"/>
                </a:lnTo>
                <a:lnTo>
                  <a:pt x="288" y="713"/>
                </a:lnTo>
                <a:lnTo>
                  <a:pt x="296" y="718"/>
                </a:lnTo>
                <a:lnTo>
                  <a:pt x="301" y="722"/>
                </a:lnTo>
                <a:lnTo>
                  <a:pt x="305" y="731"/>
                </a:lnTo>
                <a:lnTo>
                  <a:pt x="309" y="739"/>
                </a:lnTo>
                <a:lnTo>
                  <a:pt x="309" y="739"/>
                </a:lnTo>
                <a:lnTo>
                  <a:pt x="318" y="761"/>
                </a:lnTo>
                <a:lnTo>
                  <a:pt x="331" y="779"/>
                </a:lnTo>
                <a:lnTo>
                  <a:pt x="349" y="800"/>
                </a:lnTo>
                <a:lnTo>
                  <a:pt x="349" y="800"/>
                </a:lnTo>
                <a:lnTo>
                  <a:pt x="396" y="835"/>
                </a:lnTo>
                <a:lnTo>
                  <a:pt x="427" y="857"/>
                </a:lnTo>
                <a:lnTo>
                  <a:pt x="427" y="857"/>
                </a:lnTo>
                <a:lnTo>
                  <a:pt x="436" y="857"/>
                </a:lnTo>
                <a:lnTo>
                  <a:pt x="436" y="857"/>
                </a:lnTo>
                <a:lnTo>
                  <a:pt x="444" y="853"/>
                </a:lnTo>
                <a:lnTo>
                  <a:pt x="466" y="840"/>
                </a:lnTo>
                <a:lnTo>
                  <a:pt x="475" y="835"/>
                </a:lnTo>
                <a:lnTo>
                  <a:pt x="475" y="827"/>
                </a:lnTo>
                <a:lnTo>
                  <a:pt x="466" y="822"/>
                </a:lnTo>
                <a:lnTo>
                  <a:pt x="449" y="822"/>
                </a:lnTo>
                <a:lnTo>
                  <a:pt x="431" y="822"/>
                </a:lnTo>
                <a:lnTo>
                  <a:pt x="431" y="783"/>
                </a:lnTo>
                <a:lnTo>
                  <a:pt x="431" y="783"/>
                </a:lnTo>
                <a:lnTo>
                  <a:pt x="449" y="783"/>
                </a:lnTo>
                <a:lnTo>
                  <a:pt x="462" y="783"/>
                </a:lnTo>
                <a:lnTo>
                  <a:pt x="475" y="796"/>
                </a:lnTo>
                <a:lnTo>
                  <a:pt x="475" y="796"/>
                </a:lnTo>
                <a:lnTo>
                  <a:pt x="492" y="809"/>
                </a:lnTo>
                <a:lnTo>
                  <a:pt x="518" y="822"/>
                </a:lnTo>
                <a:lnTo>
                  <a:pt x="544" y="827"/>
                </a:lnTo>
                <a:lnTo>
                  <a:pt x="557" y="827"/>
                </a:lnTo>
                <a:lnTo>
                  <a:pt x="571" y="822"/>
                </a:lnTo>
                <a:lnTo>
                  <a:pt x="553" y="796"/>
                </a:lnTo>
                <a:lnTo>
                  <a:pt x="566" y="796"/>
                </a:lnTo>
                <a:lnTo>
                  <a:pt x="592" y="796"/>
                </a:lnTo>
                <a:lnTo>
                  <a:pt x="618" y="822"/>
                </a:lnTo>
                <a:lnTo>
                  <a:pt x="605" y="853"/>
                </a:lnTo>
                <a:lnTo>
                  <a:pt x="631" y="848"/>
                </a:lnTo>
                <a:lnTo>
                  <a:pt x="684" y="809"/>
                </a:lnTo>
                <a:lnTo>
                  <a:pt x="688" y="796"/>
                </a:lnTo>
                <a:lnTo>
                  <a:pt x="671" y="792"/>
                </a:lnTo>
                <a:lnTo>
                  <a:pt x="658" y="796"/>
                </a:lnTo>
                <a:lnTo>
                  <a:pt x="653" y="783"/>
                </a:lnTo>
                <a:lnTo>
                  <a:pt x="675" y="774"/>
                </a:lnTo>
                <a:lnTo>
                  <a:pt x="697" y="770"/>
                </a:lnTo>
                <a:lnTo>
                  <a:pt x="701" y="770"/>
                </a:lnTo>
                <a:lnTo>
                  <a:pt x="692" y="679"/>
                </a:lnTo>
                <a:lnTo>
                  <a:pt x="671" y="644"/>
                </a:lnTo>
                <a:lnTo>
                  <a:pt x="666" y="626"/>
                </a:lnTo>
                <a:lnTo>
                  <a:pt x="666" y="626"/>
                </a:lnTo>
                <a:lnTo>
                  <a:pt x="675" y="596"/>
                </a:lnTo>
                <a:lnTo>
                  <a:pt x="675" y="570"/>
                </a:lnTo>
                <a:lnTo>
                  <a:pt x="671" y="557"/>
                </a:lnTo>
                <a:lnTo>
                  <a:pt x="658" y="544"/>
                </a:lnTo>
                <a:lnTo>
                  <a:pt x="645" y="535"/>
                </a:lnTo>
                <a:lnTo>
                  <a:pt x="631" y="531"/>
                </a:lnTo>
                <a:lnTo>
                  <a:pt x="618" y="526"/>
                </a:lnTo>
                <a:lnTo>
                  <a:pt x="618" y="526"/>
                </a:lnTo>
                <a:lnTo>
                  <a:pt x="614" y="509"/>
                </a:lnTo>
                <a:lnTo>
                  <a:pt x="597" y="461"/>
                </a:lnTo>
                <a:lnTo>
                  <a:pt x="597" y="461"/>
                </a:lnTo>
                <a:lnTo>
                  <a:pt x="597" y="443"/>
                </a:lnTo>
                <a:lnTo>
                  <a:pt x="601" y="430"/>
                </a:lnTo>
                <a:lnTo>
                  <a:pt x="605" y="417"/>
                </a:lnTo>
                <a:lnTo>
                  <a:pt x="614" y="409"/>
                </a:lnTo>
                <a:lnTo>
                  <a:pt x="636" y="391"/>
                </a:lnTo>
                <a:lnTo>
                  <a:pt x="645" y="387"/>
                </a:lnTo>
                <a:lnTo>
                  <a:pt x="645" y="387"/>
                </a:lnTo>
                <a:lnTo>
                  <a:pt x="653" y="335"/>
                </a:lnTo>
                <a:lnTo>
                  <a:pt x="662" y="317"/>
                </a:lnTo>
                <a:lnTo>
                  <a:pt x="671" y="300"/>
                </a:lnTo>
                <a:lnTo>
                  <a:pt x="684" y="282"/>
                </a:lnTo>
                <a:lnTo>
                  <a:pt x="701" y="269"/>
                </a:lnTo>
                <a:lnTo>
                  <a:pt x="762" y="235"/>
                </a:lnTo>
                <a:lnTo>
                  <a:pt x="762" y="235"/>
                </a:lnTo>
                <a:lnTo>
                  <a:pt x="797" y="213"/>
                </a:lnTo>
                <a:lnTo>
                  <a:pt x="823" y="191"/>
                </a:lnTo>
                <a:lnTo>
                  <a:pt x="840" y="169"/>
                </a:lnTo>
                <a:lnTo>
                  <a:pt x="853" y="152"/>
                </a:lnTo>
                <a:lnTo>
                  <a:pt x="867" y="126"/>
                </a:lnTo>
                <a:lnTo>
                  <a:pt x="867" y="113"/>
                </a:lnTo>
                <a:lnTo>
                  <a:pt x="867" y="108"/>
                </a:lnTo>
                <a:lnTo>
                  <a:pt x="867" y="108"/>
                </a:lnTo>
                <a:lnTo>
                  <a:pt x="840" y="104"/>
                </a:lnTo>
                <a:lnTo>
                  <a:pt x="810" y="108"/>
                </a:lnTo>
                <a:lnTo>
                  <a:pt x="775" y="117"/>
                </a:lnTo>
                <a:lnTo>
                  <a:pt x="758" y="121"/>
                </a:lnTo>
                <a:lnTo>
                  <a:pt x="745" y="134"/>
                </a:lnTo>
                <a:lnTo>
                  <a:pt x="745" y="134"/>
                </a:lnTo>
                <a:lnTo>
                  <a:pt x="727" y="152"/>
                </a:lnTo>
                <a:lnTo>
                  <a:pt x="714" y="161"/>
                </a:lnTo>
                <a:lnTo>
                  <a:pt x="710" y="161"/>
                </a:lnTo>
                <a:lnTo>
                  <a:pt x="710" y="156"/>
                </a:lnTo>
                <a:lnTo>
                  <a:pt x="701" y="139"/>
                </a:lnTo>
                <a:lnTo>
                  <a:pt x="701" y="139"/>
                </a:lnTo>
                <a:lnTo>
                  <a:pt x="688" y="121"/>
                </a:lnTo>
                <a:lnTo>
                  <a:pt x="679" y="113"/>
                </a:lnTo>
                <a:lnTo>
                  <a:pt x="671" y="108"/>
                </a:lnTo>
                <a:lnTo>
                  <a:pt x="671" y="108"/>
                </a:lnTo>
                <a:lnTo>
                  <a:pt x="636" y="113"/>
                </a:lnTo>
                <a:lnTo>
                  <a:pt x="623" y="113"/>
                </a:lnTo>
                <a:lnTo>
                  <a:pt x="618" y="113"/>
                </a:lnTo>
                <a:lnTo>
                  <a:pt x="610" y="108"/>
                </a:lnTo>
                <a:lnTo>
                  <a:pt x="610" y="100"/>
                </a:lnTo>
                <a:lnTo>
                  <a:pt x="614" y="91"/>
                </a:lnTo>
                <a:lnTo>
                  <a:pt x="627" y="78"/>
                </a:lnTo>
                <a:lnTo>
                  <a:pt x="627" y="78"/>
                </a:lnTo>
                <a:lnTo>
                  <a:pt x="636" y="69"/>
                </a:lnTo>
                <a:lnTo>
                  <a:pt x="640" y="60"/>
                </a:lnTo>
                <a:lnTo>
                  <a:pt x="640" y="56"/>
                </a:lnTo>
                <a:lnTo>
                  <a:pt x="636" y="52"/>
                </a:lnTo>
                <a:lnTo>
                  <a:pt x="627" y="47"/>
                </a:lnTo>
                <a:lnTo>
                  <a:pt x="618" y="47"/>
                </a:lnTo>
                <a:lnTo>
                  <a:pt x="618" y="47"/>
                </a:lnTo>
                <a:lnTo>
                  <a:pt x="601" y="47"/>
                </a:lnTo>
                <a:lnTo>
                  <a:pt x="584" y="43"/>
                </a:lnTo>
                <a:lnTo>
                  <a:pt x="566" y="39"/>
                </a:lnTo>
                <a:lnTo>
                  <a:pt x="553" y="30"/>
                </a:lnTo>
                <a:lnTo>
                  <a:pt x="531" y="8"/>
                </a:lnTo>
                <a:lnTo>
                  <a:pt x="523" y="0"/>
                </a:lnTo>
                <a:lnTo>
                  <a:pt x="518" y="0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6580188" y="3660775"/>
            <a:ext cx="504825" cy="1084263"/>
          </a:xfrm>
          <a:custGeom>
            <a:avLst/>
            <a:gdLst>
              <a:gd name="T0" fmla="*/ 201 w 318"/>
              <a:gd name="T1" fmla="*/ 683 h 683"/>
              <a:gd name="T2" fmla="*/ 201 w 318"/>
              <a:gd name="T3" fmla="*/ 683 h 683"/>
              <a:gd name="T4" fmla="*/ 222 w 318"/>
              <a:gd name="T5" fmla="*/ 579 h 683"/>
              <a:gd name="T6" fmla="*/ 222 w 318"/>
              <a:gd name="T7" fmla="*/ 579 h 683"/>
              <a:gd name="T8" fmla="*/ 227 w 318"/>
              <a:gd name="T9" fmla="*/ 561 h 683"/>
              <a:gd name="T10" fmla="*/ 227 w 318"/>
              <a:gd name="T11" fmla="*/ 540 h 683"/>
              <a:gd name="T12" fmla="*/ 222 w 318"/>
              <a:gd name="T13" fmla="*/ 522 h 683"/>
              <a:gd name="T14" fmla="*/ 205 w 318"/>
              <a:gd name="T15" fmla="*/ 509 h 683"/>
              <a:gd name="T16" fmla="*/ 205 w 318"/>
              <a:gd name="T17" fmla="*/ 509 h 683"/>
              <a:gd name="T18" fmla="*/ 135 w 318"/>
              <a:gd name="T19" fmla="*/ 452 h 683"/>
              <a:gd name="T20" fmla="*/ 88 w 318"/>
              <a:gd name="T21" fmla="*/ 409 h 683"/>
              <a:gd name="T22" fmla="*/ 88 w 318"/>
              <a:gd name="T23" fmla="*/ 409 h 683"/>
              <a:gd name="T24" fmla="*/ 61 w 318"/>
              <a:gd name="T25" fmla="*/ 396 h 683"/>
              <a:gd name="T26" fmla="*/ 27 w 318"/>
              <a:gd name="T27" fmla="*/ 387 h 683"/>
              <a:gd name="T28" fmla="*/ 27 w 318"/>
              <a:gd name="T29" fmla="*/ 387 h 683"/>
              <a:gd name="T30" fmla="*/ 22 w 318"/>
              <a:gd name="T31" fmla="*/ 383 h 683"/>
              <a:gd name="T32" fmla="*/ 18 w 318"/>
              <a:gd name="T33" fmla="*/ 378 h 683"/>
              <a:gd name="T34" fmla="*/ 14 w 318"/>
              <a:gd name="T35" fmla="*/ 370 h 683"/>
              <a:gd name="T36" fmla="*/ 14 w 318"/>
              <a:gd name="T37" fmla="*/ 370 h 683"/>
              <a:gd name="T38" fmla="*/ 9 w 318"/>
              <a:gd name="T39" fmla="*/ 361 h 683"/>
              <a:gd name="T40" fmla="*/ 0 w 318"/>
              <a:gd name="T41" fmla="*/ 331 h 683"/>
              <a:gd name="T42" fmla="*/ 0 w 318"/>
              <a:gd name="T43" fmla="*/ 313 h 683"/>
              <a:gd name="T44" fmla="*/ 0 w 318"/>
              <a:gd name="T45" fmla="*/ 300 h 683"/>
              <a:gd name="T46" fmla="*/ 9 w 318"/>
              <a:gd name="T47" fmla="*/ 287 h 683"/>
              <a:gd name="T48" fmla="*/ 18 w 318"/>
              <a:gd name="T49" fmla="*/ 278 h 683"/>
              <a:gd name="T50" fmla="*/ 48 w 318"/>
              <a:gd name="T51" fmla="*/ 257 h 683"/>
              <a:gd name="T52" fmla="*/ 53 w 318"/>
              <a:gd name="T53" fmla="*/ 235 h 683"/>
              <a:gd name="T54" fmla="*/ 74 w 318"/>
              <a:gd name="T55" fmla="*/ 217 h 683"/>
              <a:gd name="T56" fmla="*/ 74 w 318"/>
              <a:gd name="T57" fmla="*/ 217 h 683"/>
              <a:gd name="T58" fmla="*/ 88 w 318"/>
              <a:gd name="T59" fmla="*/ 213 h 683"/>
              <a:gd name="T60" fmla="*/ 118 w 318"/>
              <a:gd name="T61" fmla="*/ 191 h 683"/>
              <a:gd name="T62" fmla="*/ 135 w 318"/>
              <a:gd name="T63" fmla="*/ 178 h 683"/>
              <a:gd name="T64" fmla="*/ 153 w 318"/>
              <a:gd name="T65" fmla="*/ 161 h 683"/>
              <a:gd name="T66" fmla="*/ 166 w 318"/>
              <a:gd name="T67" fmla="*/ 139 h 683"/>
              <a:gd name="T68" fmla="*/ 175 w 318"/>
              <a:gd name="T69" fmla="*/ 117 h 683"/>
              <a:gd name="T70" fmla="*/ 253 w 318"/>
              <a:gd name="T71" fmla="*/ 61 h 683"/>
              <a:gd name="T72" fmla="*/ 253 w 318"/>
              <a:gd name="T73" fmla="*/ 61 h 683"/>
              <a:gd name="T74" fmla="*/ 266 w 318"/>
              <a:gd name="T75" fmla="*/ 61 h 683"/>
              <a:gd name="T76" fmla="*/ 279 w 318"/>
              <a:gd name="T77" fmla="*/ 61 h 683"/>
              <a:gd name="T78" fmla="*/ 301 w 318"/>
              <a:gd name="T79" fmla="*/ 65 h 683"/>
              <a:gd name="T80" fmla="*/ 301 w 318"/>
              <a:gd name="T81" fmla="*/ 65 h 683"/>
              <a:gd name="T82" fmla="*/ 310 w 318"/>
              <a:gd name="T83" fmla="*/ 69 h 683"/>
              <a:gd name="T84" fmla="*/ 318 w 318"/>
              <a:gd name="T85" fmla="*/ 61 h 683"/>
              <a:gd name="T86" fmla="*/ 318 w 318"/>
              <a:gd name="T87" fmla="*/ 52 h 683"/>
              <a:gd name="T88" fmla="*/ 318 w 318"/>
              <a:gd name="T89" fmla="*/ 43 h 683"/>
              <a:gd name="T90" fmla="*/ 314 w 318"/>
              <a:gd name="T91" fmla="*/ 0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8" h="683">
                <a:moveTo>
                  <a:pt x="201" y="683"/>
                </a:moveTo>
                <a:lnTo>
                  <a:pt x="201" y="683"/>
                </a:lnTo>
                <a:lnTo>
                  <a:pt x="222" y="579"/>
                </a:lnTo>
                <a:lnTo>
                  <a:pt x="222" y="579"/>
                </a:lnTo>
                <a:lnTo>
                  <a:pt x="227" y="561"/>
                </a:lnTo>
                <a:lnTo>
                  <a:pt x="227" y="540"/>
                </a:lnTo>
                <a:lnTo>
                  <a:pt x="222" y="522"/>
                </a:lnTo>
                <a:lnTo>
                  <a:pt x="205" y="509"/>
                </a:lnTo>
                <a:lnTo>
                  <a:pt x="205" y="509"/>
                </a:lnTo>
                <a:lnTo>
                  <a:pt x="135" y="452"/>
                </a:lnTo>
                <a:lnTo>
                  <a:pt x="88" y="409"/>
                </a:lnTo>
                <a:lnTo>
                  <a:pt x="88" y="409"/>
                </a:lnTo>
                <a:lnTo>
                  <a:pt x="61" y="396"/>
                </a:lnTo>
                <a:lnTo>
                  <a:pt x="27" y="387"/>
                </a:lnTo>
                <a:lnTo>
                  <a:pt x="27" y="387"/>
                </a:lnTo>
                <a:lnTo>
                  <a:pt x="22" y="383"/>
                </a:lnTo>
                <a:lnTo>
                  <a:pt x="18" y="378"/>
                </a:lnTo>
                <a:lnTo>
                  <a:pt x="14" y="370"/>
                </a:lnTo>
                <a:lnTo>
                  <a:pt x="14" y="370"/>
                </a:lnTo>
                <a:lnTo>
                  <a:pt x="9" y="361"/>
                </a:lnTo>
                <a:lnTo>
                  <a:pt x="0" y="331"/>
                </a:lnTo>
                <a:lnTo>
                  <a:pt x="0" y="313"/>
                </a:lnTo>
                <a:lnTo>
                  <a:pt x="0" y="300"/>
                </a:lnTo>
                <a:lnTo>
                  <a:pt x="9" y="287"/>
                </a:lnTo>
                <a:lnTo>
                  <a:pt x="18" y="278"/>
                </a:lnTo>
                <a:lnTo>
                  <a:pt x="48" y="257"/>
                </a:lnTo>
                <a:lnTo>
                  <a:pt x="53" y="235"/>
                </a:lnTo>
                <a:lnTo>
                  <a:pt x="74" y="217"/>
                </a:lnTo>
                <a:lnTo>
                  <a:pt x="74" y="217"/>
                </a:lnTo>
                <a:lnTo>
                  <a:pt x="88" y="213"/>
                </a:lnTo>
                <a:lnTo>
                  <a:pt x="118" y="191"/>
                </a:lnTo>
                <a:lnTo>
                  <a:pt x="135" y="178"/>
                </a:lnTo>
                <a:lnTo>
                  <a:pt x="153" y="161"/>
                </a:lnTo>
                <a:lnTo>
                  <a:pt x="166" y="139"/>
                </a:lnTo>
                <a:lnTo>
                  <a:pt x="175" y="117"/>
                </a:lnTo>
                <a:lnTo>
                  <a:pt x="253" y="61"/>
                </a:lnTo>
                <a:lnTo>
                  <a:pt x="253" y="61"/>
                </a:lnTo>
                <a:lnTo>
                  <a:pt x="266" y="61"/>
                </a:lnTo>
                <a:lnTo>
                  <a:pt x="279" y="61"/>
                </a:lnTo>
                <a:lnTo>
                  <a:pt x="301" y="65"/>
                </a:lnTo>
                <a:lnTo>
                  <a:pt x="301" y="65"/>
                </a:lnTo>
                <a:lnTo>
                  <a:pt x="310" y="69"/>
                </a:lnTo>
                <a:lnTo>
                  <a:pt x="318" y="61"/>
                </a:lnTo>
                <a:lnTo>
                  <a:pt x="318" y="52"/>
                </a:lnTo>
                <a:lnTo>
                  <a:pt x="318" y="43"/>
                </a:lnTo>
                <a:lnTo>
                  <a:pt x="314" y="0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7762875" y="3937000"/>
            <a:ext cx="511175" cy="434975"/>
          </a:xfrm>
          <a:custGeom>
            <a:avLst/>
            <a:gdLst>
              <a:gd name="T0" fmla="*/ 309 w 322"/>
              <a:gd name="T1" fmla="*/ 117 h 274"/>
              <a:gd name="T2" fmla="*/ 322 w 322"/>
              <a:gd name="T3" fmla="*/ 65 h 274"/>
              <a:gd name="T4" fmla="*/ 283 w 322"/>
              <a:gd name="T5" fmla="*/ 52 h 274"/>
              <a:gd name="T6" fmla="*/ 278 w 322"/>
              <a:gd name="T7" fmla="*/ 35 h 274"/>
              <a:gd name="T8" fmla="*/ 296 w 322"/>
              <a:gd name="T9" fmla="*/ 0 h 274"/>
              <a:gd name="T10" fmla="*/ 283 w 322"/>
              <a:gd name="T11" fmla="*/ 0 h 274"/>
              <a:gd name="T12" fmla="*/ 252 w 322"/>
              <a:gd name="T13" fmla="*/ 26 h 274"/>
              <a:gd name="T14" fmla="*/ 226 w 322"/>
              <a:gd name="T15" fmla="*/ 74 h 274"/>
              <a:gd name="T16" fmla="*/ 217 w 322"/>
              <a:gd name="T17" fmla="*/ 104 h 274"/>
              <a:gd name="T18" fmla="*/ 200 w 322"/>
              <a:gd name="T19" fmla="*/ 144 h 274"/>
              <a:gd name="T20" fmla="*/ 187 w 322"/>
              <a:gd name="T21" fmla="*/ 152 h 274"/>
              <a:gd name="T22" fmla="*/ 165 w 322"/>
              <a:gd name="T23" fmla="*/ 139 h 274"/>
              <a:gd name="T24" fmla="*/ 139 w 322"/>
              <a:gd name="T25" fmla="*/ 100 h 274"/>
              <a:gd name="T26" fmla="*/ 117 w 322"/>
              <a:gd name="T27" fmla="*/ 61 h 274"/>
              <a:gd name="T28" fmla="*/ 96 w 322"/>
              <a:gd name="T29" fmla="*/ 35 h 274"/>
              <a:gd name="T30" fmla="*/ 74 w 322"/>
              <a:gd name="T31" fmla="*/ 35 h 274"/>
              <a:gd name="T32" fmla="*/ 48 w 322"/>
              <a:gd name="T33" fmla="*/ 48 h 274"/>
              <a:gd name="T34" fmla="*/ 30 w 322"/>
              <a:gd name="T35" fmla="*/ 96 h 274"/>
              <a:gd name="T36" fmla="*/ 4 w 322"/>
              <a:gd name="T37" fmla="*/ 139 h 274"/>
              <a:gd name="T38" fmla="*/ 0 w 322"/>
              <a:gd name="T39" fmla="*/ 144 h 274"/>
              <a:gd name="T40" fmla="*/ 9 w 322"/>
              <a:gd name="T41" fmla="*/ 148 h 274"/>
              <a:gd name="T42" fmla="*/ 35 w 322"/>
              <a:gd name="T43" fmla="*/ 122 h 274"/>
              <a:gd name="T44" fmla="*/ 52 w 322"/>
              <a:gd name="T45" fmla="*/ 87 h 274"/>
              <a:gd name="T46" fmla="*/ 56 w 322"/>
              <a:gd name="T47" fmla="*/ 117 h 274"/>
              <a:gd name="T48" fmla="*/ 48 w 322"/>
              <a:gd name="T49" fmla="*/ 139 h 274"/>
              <a:gd name="T50" fmla="*/ 30 w 322"/>
              <a:gd name="T51" fmla="*/ 161 h 274"/>
              <a:gd name="T52" fmla="*/ 9 w 322"/>
              <a:gd name="T53" fmla="*/ 257 h 274"/>
              <a:gd name="T54" fmla="*/ 22 w 322"/>
              <a:gd name="T55" fmla="*/ 261 h 274"/>
              <a:gd name="T56" fmla="*/ 61 w 322"/>
              <a:gd name="T57" fmla="*/ 274 h 274"/>
              <a:gd name="T58" fmla="*/ 91 w 322"/>
              <a:gd name="T59" fmla="*/ 270 h 274"/>
              <a:gd name="T60" fmla="*/ 104 w 322"/>
              <a:gd name="T61" fmla="*/ 261 h 274"/>
              <a:gd name="T62" fmla="*/ 122 w 322"/>
              <a:gd name="T63" fmla="*/ 270 h 274"/>
              <a:gd name="T64" fmla="*/ 130 w 322"/>
              <a:gd name="T65" fmla="*/ 265 h 274"/>
              <a:gd name="T66" fmla="*/ 135 w 322"/>
              <a:gd name="T67" fmla="*/ 244 h 274"/>
              <a:gd name="T68" fmla="*/ 143 w 322"/>
              <a:gd name="T69" fmla="*/ 239 h 274"/>
              <a:gd name="T70" fmla="*/ 170 w 322"/>
              <a:gd name="T71" fmla="*/ 213 h 274"/>
              <a:gd name="T72" fmla="*/ 183 w 322"/>
              <a:gd name="T73" fmla="*/ 183 h 274"/>
              <a:gd name="T74" fmla="*/ 187 w 322"/>
              <a:gd name="T75" fmla="*/ 165 h 274"/>
              <a:gd name="T76" fmla="*/ 196 w 322"/>
              <a:gd name="T77" fmla="*/ 178 h 274"/>
              <a:gd name="T78" fmla="*/ 217 w 322"/>
              <a:gd name="T79" fmla="*/ 204 h 274"/>
              <a:gd name="T80" fmla="*/ 248 w 322"/>
              <a:gd name="T81" fmla="*/ 209 h 274"/>
              <a:gd name="T82" fmla="*/ 270 w 322"/>
              <a:gd name="T83" fmla="*/ 200 h 274"/>
              <a:gd name="T84" fmla="*/ 309 w 322"/>
              <a:gd name="T85" fmla="*/ 152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22" h="274">
                <a:moveTo>
                  <a:pt x="309" y="152"/>
                </a:moveTo>
                <a:lnTo>
                  <a:pt x="309" y="117"/>
                </a:lnTo>
                <a:lnTo>
                  <a:pt x="318" y="87"/>
                </a:lnTo>
                <a:lnTo>
                  <a:pt x="322" y="65"/>
                </a:lnTo>
                <a:lnTo>
                  <a:pt x="300" y="57"/>
                </a:lnTo>
                <a:lnTo>
                  <a:pt x="283" y="52"/>
                </a:lnTo>
                <a:lnTo>
                  <a:pt x="278" y="35"/>
                </a:lnTo>
                <a:lnTo>
                  <a:pt x="278" y="35"/>
                </a:lnTo>
                <a:lnTo>
                  <a:pt x="283" y="26"/>
                </a:lnTo>
                <a:lnTo>
                  <a:pt x="296" y="0"/>
                </a:lnTo>
                <a:lnTo>
                  <a:pt x="296" y="0"/>
                </a:lnTo>
                <a:lnTo>
                  <a:pt x="283" y="0"/>
                </a:lnTo>
                <a:lnTo>
                  <a:pt x="265" y="13"/>
                </a:lnTo>
                <a:lnTo>
                  <a:pt x="252" y="26"/>
                </a:lnTo>
                <a:lnTo>
                  <a:pt x="239" y="48"/>
                </a:lnTo>
                <a:lnTo>
                  <a:pt x="226" y="74"/>
                </a:lnTo>
                <a:lnTo>
                  <a:pt x="217" y="104"/>
                </a:lnTo>
                <a:lnTo>
                  <a:pt x="217" y="104"/>
                </a:lnTo>
                <a:lnTo>
                  <a:pt x="204" y="135"/>
                </a:lnTo>
                <a:lnTo>
                  <a:pt x="200" y="144"/>
                </a:lnTo>
                <a:lnTo>
                  <a:pt x="191" y="148"/>
                </a:lnTo>
                <a:lnTo>
                  <a:pt x="187" y="152"/>
                </a:lnTo>
                <a:lnTo>
                  <a:pt x="178" y="152"/>
                </a:lnTo>
                <a:lnTo>
                  <a:pt x="165" y="139"/>
                </a:lnTo>
                <a:lnTo>
                  <a:pt x="152" y="122"/>
                </a:lnTo>
                <a:lnTo>
                  <a:pt x="139" y="100"/>
                </a:lnTo>
                <a:lnTo>
                  <a:pt x="117" y="61"/>
                </a:lnTo>
                <a:lnTo>
                  <a:pt x="117" y="61"/>
                </a:lnTo>
                <a:lnTo>
                  <a:pt x="109" y="43"/>
                </a:lnTo>
                <a:lnTo>
                  <a:pt x="96" y="35"/>
                </a:lnTo>
                <a:lnTo>
                  <a:pt x="83" y="35"/>
                </a:lnTo>
                <a:lnTo>
                  <a:pt x="74" y="35"/>
                </a:lnTo>
                <a:lnTo>
                  <a:pt x="52" y="39"/>
                </a:lnTo>
                <a:lnTo>
                  <a:pt x="48" y="48"/>
                </a:lnTo>
                <a:lnTo>
                  <a:pt x="48" y="48"/>
                </a:lnTo>
                <a:lnTo>
                  <a:pt x="30" y="96"/>
                </a:lnTo>
                <a:lnTo>
                  <a:pt x="17" y="126"/>
                </a:lnTo>
                <a:lnTo>
                  <a:pt x="4" y="139"/>
                </a:lnTo>
                <a:lnTo>
                  <a:pt x="0" y="139"/>
                </a:lnTo>
                <a:lnTo>
                  <a:pt x="0" y="144"/>
                </a:lnTo>
                <a:lnTo>
                  <a:pt x="0" y="144"/>
                </a:lnTo>
                <a:lnTo>
                  <a:pt x="9" y="148"/>
                </a:lnTo>
                <a:lnTo>
                  <a:pt x="17" y="139"/>
                </a:lnTo>
                <a:lnTo>
                  <a:pt x="35" y="122"/>
                </a:lnTo>
                <a:lnTo>
                  <a:pt x="52" y="87"/>
                </a:lnTo>
                <a:lnTo>
                  <a:pt x="52" y="87"/>
                </a:lnTo>
                <a:lnTo>
                  <a:pt x="52" y="96"/>
                </a:lnTo>
                <a:lnTo>
                  <a:pt x="56" y="117"/>
                </a:lnTo>
                <a:lnTo>
                  <a:pt x="52" y="126"/>
                </a:lnTo>
                <a:lnTo>
                  <a:pt x="48" y="139"/>
                </a:lnTo>
                <a:lnTo>
                  <a:pt x="39" y="152"/>
                </a:lnTo>
                <a:lnTo>
                  <a:pt x="30" y="161"/>
                </a:lnTo>
                <a:lnTo>
                  <a:pt x="13" y="178"/>
                </a:lnTo>
                <a:lnTo>
                  <a:pt x="9" y="257"/>
                </a:lnTo>
                <a:lnTo>
                  <a:pt x="9" y="257"/>
                </a:lnTo>
                <a:lnTo>
                  <a:pt x="22" y="261"/>
                </a:lnTo>
                <a:lnTo>
                  <a:pt x="43" y="270"/>
                </a:lnTo>
                <a:lnTo>
                  <a:pt x="61" y="274"/>
                </a:lnTo>
                <a:lnTo>
                  <a:pt x="74" y="274"/>
                </a:lnTo>
                <a:lnTo>
                  <a:pt x="91" y="270"/>
                </a:lnTo>
                <a:lnTo>
                  <a:pt x="104" y="261"/>
                </a:lnTo>
                <a:lnTo>
                  <a:pt x="104" y="261"/>
                </a:lnTo>
                <a:lnTo>
                  <a:pt x="109" y="265"/>
                </a:lnTo>
                <a:lnTo>
                  <a:pt x="122" y="270"/>
                </a:lnTo>
                <a:lnTo>
                  <a:pt x="126" y="265"/>
                </a:lnTo>
                <a:lnTo>
                  <a:pt x="130" y="265"/>
                </a:lnTo>
                <a:lnTo>
                  <a:pt x="135" y="257"/>
                </a:lnTo>
                <a:lnTo>
                  <a:pt x="135" y="244"/>
                </a:lnTo>
                <a:lnTo>
                  <a:pt x="135" y="244"/>
                </a:lnTo>
                <a:lnTo>
                  <a:pt x="143" y="239"/>
                </a:lnTo>
                <a:lnTo>
                  <a:pt x="161" y="222"/>
                </a:lnTo>
                <a:lnTo>
                  <a:pt x="170" y="213"/>
                </a:lnTo>
                <a:lnTo>
                  <a:pt x="178" y="200"/>
                </a:lnTo>
                <a:lnTo>
                  <a:pt x="183" y="183"/>
                </a:lnTo>
                <a:lnTo>
                  <a:pt x="178" y="161"/>
                </a:lnTo>
                <a:lnTo>
                  <a:pt x="187" y="165"/>
                </a:lnTo>
                <a:lnTo>
                  <a:pt x="187" y="165"/>
                </a:lnTo>
                <a:lnTo>
                  <a:pt x="196" y="178"/>
                </a:lnTo>
                <a:lnTo>
                  <a:pt x="204" y="191"/>
                </a:lnTo>
                <a:lnTo>
                  <a:pt x="217" y="204"/>
                </a:lnTo>
                <a:lnTo>
                  <a:pt x="235" y="209"/>
                </a:lnTo>
                <a:lnTo>
                  <a:pt x="248" y="209"/>
                </a:lnTo>
                <a:lnTo>
                  <a:pt x="257" y="204"/>
                </a:lnTo>
                <a:lnTo>
                  <a:pt x="270" y="200"/>
                </a:lnTo>
                <a:lnTo>
                  <a:pt x="283" y="187"/>
                </a:lnTo>
                <a:lnTo>
                  <a:pt x="309" y="152"/>
                </a:lnTo>
                <a:lnTo>
                  <a:pt x="309" y="152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6975475" y="3494087"/>
            <a:ext cx="911225" cy="498475"/>
          </a:xfrm>
          <a:custGeom>
            <a:avLst/>
            <a:gdLst>
              <a:gd name="T0" fmla="*/ 4 w 574"/>
              <a:gd name="T1" fmla="*/ 40 h 314"/>
              <a:gd name="T2" fmla="*/ 4 w 574"/>
              <a:gd name="T3" fmla="*/ 40 h 314"/>
              <a:gd name="T4" fmla="*/ 0 w 574"/>
              <a:gd name="T5" fmla="*/ 57 h 314"/>
              <a:gd name="T6" fmla="*/ 0 w 574"/>
              <a:gd name="T7" fmla="*/ 74 h 314"/>
              <a:gd name="T8" fmla="*/ 0 w 574"/>
              <a:gd name="T9" fmla="*/ 92 h 314"/>
              <a:gd name="T10" fmla="*/ 4 w 574"/>
              <a:gd name="T11" fmla="*/ 109 h 314"/>
              <a:gd name="T12" fmla="*/ 8 w 574"/>
              <a:gd name="T13" fmla="*/ 118 h 314"/>
              <a:gd name="T14" fmla="*/ 13 w 574"/>
              <a:gd name="T15" fmla="*/ 118 h 314"/>
              <a:gd name="T16" fmla="*/ 21 w 574"/>
              <a:gd name="T17" fmla="*/ 122 h 314"/>
              <a:gd name="T18" fmla="*/ 30 w 574"/>
              <a:gd name="T19" fmla="*/ 118 h 314"/>
              <a:gd name="T20" fmla="*/ 61 w 574"/>
              <a:gd name="T21" fmla="*/ 105 h 314"/>
              <a:gd name="T22" fmla="*/ 61 w 574"/>
              <a:gd name="T23" fmla="*/ 105 h 314"/>
              <a:gd name="T24" fmla="*/ 65 w 574"/>
              <a:gd name="T25" fmla="*/ 100 h 314"/>
              <a:gd name="T26" fmla="*/ 78 w 574"/>
              <a:gd name="T27" fmla="*/ 92 h 314"/>
              <a:gd name="T28" fmla="*/ 87 w 574"/>
              <a:gd name="T29" fmla="*/ 87 h 314"/>
              <a:gd name="T30" fmla="*/ 95 w 574"/>
              <a:gd name="T31" fmla="*/ 87 h 314"/>
              <a:gd name="T32" fmla="*/ 108 w 574"/>
              <a:gd name="T33" fmla="*/ 96 h 314"/>
              <a:gd name="T34" fmla="*/ 117 w 574"/>
              <a:gd name="T35" fmla="*/ 109 h 314"/>
              <a:gd name="T36" fmla="*/ 117 w 574"/>
              <a:gd name="T37" fmla="*/ 109 h 314"/>
              <a:gd name="T38" fmla="*/ 117 w 574"/>
              <a:gd name="T39" fmla="*/ 118 h 314"/>
              <a:gd name="T40" fmla="*/ 130 w 574"/>
              <a:gd name="T41" fmla="*/ 135 h 314"/>
              <a:gd name="T42" fmla="*/ 135 w 574"/>
              <a:gd name="T43" fmla="*/ 135 h 314"/>
              <a:gd name="T44" fmla="*/ 143 w 574"/>
              <a:gd name="T45" fmla="*/ 131 h 314"/>
              <a:gd name="T46" fmla="*/ 152 w 574"/>
              <a:gd name="T47" fmla="*/ 114 h 314"/>
              <a:gd name="T48" fmla="*/ 161 w 574"/>
              <a:gd name="T49" fmla="*/ 87 h 314"/>
              <a:gd name="T50" fmla="*/ 161 w 574"/>
              <a:gd name="T51" fmla="*/ 87 h 314"/>
              <a:gd name="T52" fmla="*/ 165 w 574"/>
              <a:gd name="T53" fmla="*/ 79 h 314"/>
              <a:gd name="T54" fmla="*/ 178 w 574"/>
              <a:gd name="T55" fmla="*/ 61 h 314"/>
              <a:gd name="T56" fmla="*/ 187 w 574"/>
              <a:gd name="T57" fmla="*/ 53 h 314"/>
              <a:gd name="T58" fmla="*/ 204 w 574"/>
              <a:gd name="T59" fmla="*/ 44 h 314"/>
              <a:gd name="T60" fmla="*/ 222 w 574"/>
              <a:gd name="T61" fmla="*/ 40 h 314"/>
              <a:gd name="T62" fmla="*/ 248 w 574"/>
              <a:gd name="T63" fmla="*/ 40 h 314"/>
              <a:gd name="T64" fmla="*/ 248 w 574"/>
              <a:gd name="T65" fmla="*/ 40 h 314"/>
              <a:gd name="T66" fmla="*/ 265 w 574"/>
              <a:gd name="T67" fmla="*/ 31 h 314"/>
              <a:gd name="T68" fmla="*/ 296 w 574"/>
              <a:gd name="T69" fmla="*/ 5 h 314"/>
              <a:gd name="T70" fmla="*/ 296 w 574"/>
              <a:gd name="T71" fmla="*/ 5 h 314"/>
              <a:gd name="T72" fmla="*/ 309 w 574"/>
              <a:gd name="T73" fmla="*/ 0 h 314"/>
              <a:gd name="T74" fmla="*/ 326 w 574"/>
              <a:gd name="T75" fmla="*/ 0 h 314"/>
              <a:gd name="T76" fmla="*/ 370 w 574"/>
              <a:gd name="T77" fmla="*/ 5 h 314"/>
              <a:gd name="T78" fmla="*/ 431 w 574"/>
              <a:gd name="T79" fmla="*/ 13 h 314"/>
              <a:gd name="T80" fmla="*/ 509 w 574"/>
              <a:gd name="T81" fmla="*/ 114 h 314"/>
              <a:gd name="T82" fmla="*/ 544 w 574"/>
              <a:gd name="T83" fmla="*/ 205 h 314"/>
              <a:gd name="T84" fmla="*/ 544 w 574"/>
              <a:gd name="T85" fmla="*/ 205 h 314"/>
              <a:gd name="T86" fmla="*/ 561 w 574"/>
              <a:gd name="T87" fmla="*/ 244 h 314"/>
              <a:gd name="T88" fmla="*/ 574 w 574"/>
              <a:gd name="T89" fmla="*/ 279 h 314"/>
              <a:gd name="T90" fmla="*/ 574 w 574"/>
              <a:gd name="T91" fmla="*/ 296 h 314"/>
              <a:gd name="T92" fmla="*/ 574 w 574"/>
              <a:gd name="T93" fmla="*/ 314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74" h="314">
                <a:moveTo>
                  <a:pt x="4" y="40"/>
                </a:moveTo>
                <a:lnTo>
                  <a:pt x="4" y="40"/>
                </a:lnTo>
                <a:lnTo>
                  <a:pt x="0" y="57"/>
                </a:lnTo>
                <a:lnTo>
                  <a:pt x="0" y="74"/>
                </a:lnTo>
                <a:lnTo>
                  <a:pt x="0" y="92"/>
                </a:lnTo>
                <a:lnTo>
                  <a:pt x="4" y="109"/>
                </a:lnTo>
                <a:lnTo>
                  <a:pt x="8" y="118"/>
                </a:lnTo>
                <a:lnTo>
                  <a:pt x="13" y="118"/>
                </a:lnTo>
                <a:lnTo>
                  <a:pt x="21" y="122"/>
                </a:lnTo>
                <a:lnTo>
                  <a:pt x="30" y="118"/>
                </a:lnTo>
                <a:lnTo>
                  <a:pt x="61" y="105"/>
                </a:lnTo>
                <a:lnTo>
                  <a:pt x="61" y="105"/>
                </a:lnTo>
                <a:lnTo>
                  <a:pt x="65" y="100"/>
                </a:lnTo>
                <a:lnTo>
                  <a:pt x="78" y="92"/>
                </a:lnTo>
                <a:lnTo>
                  <a:pt x="87" y="87"/>
                </a:lnTo>
                <a:lnTo>
                  <a:pt x="95" y="87"/>
                </a:lnTo>
                <a:lnTo>
                  <a:pt x="108" y="96"/>
                </a:lnTo>
                <a:lnTo>
                  <a:pt x="117" y="109"/>
                </a:lnTo>
                <a:lnTo>
                  <a:pt x="117" y="109"/>
                </a:lnTo>
                <a:lnTo>
                  <a:pt x="117" y="118"/>
                </a:lnTo>
                <a:lnTo>
                  <a:pt x="130" y="135"/>
                </a:lnTo>
                <a:lnTo>
                  <a:pt x="135" y="135"/>
                </a:lnTo>
                <a:lnTo>
                  <a:pt x="143" y="131"/>
                </a:lnTo>
                <a:lnTo>
                  <a:pt x="152" y="114"/>
                </a:lnTo>
                <a:lnTo>
                  <a:pt x="161" y="87"/>
                </a:lnTo>
                <a:lnTo>
                  <a:pt x="161" y="87"/>
                </a:lnTo>
                <a:lnTo>
                  <a:pt x="165" y="79"/>
                </a:lnTo>
                <a:lnTo>
                  <a:pt x="178" y="61"/>
                </a:lnTo>
                <a:lnTo>
                  <a:pt x="187" y="53"/>
                </a:lnTo>
                <a:lnTo>
                  <a:pt x="204" y="44"/>
                </a:lnTo>
                <a:lnTo>
                  <a:pt x="222" y="40"/>
                </a:lnTo>
                <a:lnTo>
                  <a:pt x="248" y="40"/>
                </a:lnTo>
                <a:lnTo>
                  <a:pt x="248" y="40"/>
                </a:lnTo>
                <a:lnTo>
                  <a:pt x="265" y="31"/>
                </a:lnTo>
                <a:lnTo>
                  <a:pt x="296" y="5"/>
                </a:lnTo>
                <a:lnTo>
                  <a:pt x="296" y="5"/>
                </a:lnTo>
                <a:lnTo>
                  <a:pt x="309" y="0"/>
                </a:lnTo>
                <a:lnTo>
                  <a:pt x="326" y="0"/>
                </a:lnTo>
                <a:lnTo>
                  <a:pt x="370" y="5"/>
                </a:lnTo>
                <a:lnTo>
                  <a:pt x="431" y="13"/>
                </a:lnTo>
                <a:lnTo>
                  <a:pt x="509" y="114"/>
                </a:lnTo>
                <a:lnTo>
                  <a:pt x="544" y="205"/>
                </a:lnTo>
                <a:lnTo>
                  <a:pt x="544" y="205"/>
                </a:lnTo>
                <a:lnTo>
                  <a:pt x="561" y="244"/>
                </a:lnTo>
                <a:lnTo>
                  <a:pt x="574" y="279"/>
                </a:lnTo>
                <a:lnTo>
                  <a:pt x="574" y="296"/>
                </a:lnTo>
                <a:lnTo>
                  <a:pt x="574" y="314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 noEditPoints="1"/>
          </p:cNvSpPr>
          <p:nvPr/>
        </p:nvSpPr>
        <p:spPr bwMode="auto">
          <a:xfrm>
            <a:off x="8162925" y="3162300"/>
            <a:ext cx="725487" cy="463550"/>
          </a:xfrm>
          <a:custGeom>
            <a:avLst/>
            <a:gdLst>
              <a:gd name="T0" fmla="*/ 453 w 457"/>
              <a:gd name="T1" fmla="*/ 140 h 292"/>
              <a:gd name="T2" fmla="*/ 444 w 457"/>
              <a:gd name="T3" fmla="*/ 101 h 292"/>
              <a:gd name="T4" fmla="*/ 396 w 457"/>
              <a:gd name="T5" fmla="*/ 96 h 292"/>
              <a:gd name="T6" fmla="*/ 383 w 457"/>
              <a:gd name="T7" fmla="*/ 92 h 292"/>
              <a:gd name="T8" fmla="*/ 379 w 457"/>
              <a:gd name="T9" fmla="*/ 61 h 292"/>
              <a:gd name="T10" fmla="*/ 362 w 457"/>
              <a:gd name="T11" fmla="*/ 40 h 292"/>
              <a:gd name="T12" fmla="*/ 340 w 457"/>
              <a:gd name="T13" fmla="*/ 22 h 292"/>
              <a:gd name="T14" fmla="*/ 305 w 457"/>
              <a:gd name="T15" fmla="*/ 18 h 292"/>
              <a:gd name="T16" fmla="*/ 266 w 457"/>
              <a:gd name="T17" fmla="*/ 18 h 292"/>
              <a:gd name="T18" fmla="*/ 200 w 457"/>
              <a:gd name="T19" fmla="*/ 9 h 292"/>
              <a:gd name="T20" fmla="*/ 144 w 457"/>
              <a:gd name="T21" fmla="*/ 0 h 292"/>
              <a:gd name="T22" fmla="*/ 66 w 457"/>
              <a:gd name="T23" fmla="*/ 13 h 292"/>
              <a:gd name="T24" fmla="*/ 22 w 457"/>
              <a:gd name="T25" fmla="*/ 44 h 292"/>
              <a:gd name="T26" fmla="*/ 5 w 457"/>
              <a:gd name="T27" fmla="*/ 70 h 292"/>
              <a:gd name="T28" fmla="*/ 5 w 457"/>
              <a:gd name="T29" fmla="*/ 70 h 292"/>
              <a:gd name="T30" fmla="*/ 13 w 457"/>
              <a:gd name="T31" fmla="*/ 127 h 292"/>
              <a:gd name="T32" fmla="*/ 35 w 457"/>
              <a:gd name="T33" fmla="*/ 157 h 292"/>
              <a:gd name="T34" fmla="*/ 48 w 457"/>
              <a:gd name="T35" fmla="*/ 157 h 292"/>
              <a:gd name="T36" fmla="*/ 70 w 457"/>
              <a:gd name="T37" fmla="*/ 148 h 292"/>
              <a:gd name="T38" fmla="*/ 74 w 457"/>
              <a:gd name="T39" fmla="*/ 157 h 292"/>
              <a:gd name="T40" fmla="*/ 66 w 457"/>
              <a:gd name="T41" fmla="*/ 201 h 292"/>
              <a:gd name="T42" fmla="*/ 70 w 457"/>
              <a:gd name="T43" fmla="*/ 244 h 292"/>
              <a:gd name="T44" fmla="*/ 83 w 457"/>
              <a:gd name="T45" fmla="*/ 262 h 292"/>
              <a:gd name="T46" fmla="*/ 105 w 457"/>
              <a:gd name="T47" fmla="*/ 275 h 292"/>
              <a:gd name="T48" fmla="*/ 140 w 457"/>
              <a:gd name="T49" fmla="*/ 279 h 292"/>
              <a:gd name="T50" fmla="*/ 140 w 457"/>
              <a:gd name="T51" fmla="*/ 279 h 292"/>
              <a:gd name="T52" fmla="*/ 183 w 457"/>
              <a:gd name="T53" fmla="*/ 227 h 292"/>
              <a:gd name="T54" fmla="*/ 227 w 457"/>
              <a:gd name="T55" fmla="*/ 205 h 292"/>
              <a:gd name="T56" fmla="*/ 261 w 457"/>
              <a:gd name="T57" fmla="*/ 205 h 292"/>
              <a:gd name="T58" fmla="*/ 274 w 457"/>
              <a:gd name="T59" fmla="*/ 205 h 292"/>
              <a:gd name="T60" fmla="*/ 383 w 457"/>
              <a:gd name="T61" fmla="*/ 244 h 292"/>
              <a:gd name="T62" fmla="*/ 418 w 457"/>
              <a:gd name="T63" fmla="*/ 275 h 292"/>
              <a:gd name="T64" fmla="*/ 440 w 457"/>
              <a:gd name="T65" fmla="*/ 292 h 292"/>
              <a:gd name="T66" fmla="*/ 453 w 457"/>
              <a:gd name="T67" fmla="*/ 240 h 292"/>
              <a:gd name="T68" fmla="*/ 457 w 457"/>
              <a:gd name="T69" fmla="*/ 175 h 292"/>
              <a:gd name="T70" fmla="*/ 453 w 457"/>
              <a:gd name="T71" fmla="*/ 140 h 292"/>
              <a:gd name="T72" fmla="*/ 5 w 457"/>
              <a:gd name="T73" fmla="*/ 70 h 292"/>
              <a:gd name="T74" fmla="*/ 5 w 457"/>
              <a:gd name="T75" fmla="*/ 7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57" h="292">
                <a:moveTo>
                  <a:pt x="453" y="140"/>
                </a:moveTo>
                <a:lnTo>
                  <a:pt x="453" y="140"/>
                </a:lnTo>
                <a:lnTo>
                  <a:pt x="449" y="114"/>
                </a:lnTo>
                <a:lnTo>
                  <a:pt x="444" y="101"/>
                </a:lnTo>
                <a:lnTo>
                  <a:pt x="440" y="92"/>
                </a:lnTo>
                <a:lnTo>
                  <a:pt x="396" y="96"/>
                </a:lnTo>
                <a:lnTo>
                  <a:pt x="383" y="92"/>
                </a:lnTo>
                <a:lnTo>
                  <a:pt x="383" y="92"/>
                </a:lnTo>
                <a:lnTo>
                  <a:pt x="383" y="74"/>
                </a:lnTo>
                <a:lnTo>
                  <a:pt x="379" y="61"/>
                </a:lnTo>
                <a:lnTo>
                  <a:pt x="370" y="48"/>
                </a:lnTo>
                <a:lnTo>
                  <a:pt x="362" y="40"/>
                </a:lnTo>
                <a:lnTo>
                  <a:pt x="353" y="31"/>
                </a:lnTo>
                <a:lnTo>
                  <a:pt x="340" y="22"/>
                </a:lnTo>
                <a:lnTo>
                  <a:pt x="322" y="18"/>
                </a:lnTo>
                <a:lnTo>
                  <a:pt x="305" y="18"/>
                </a:lnTo>
                <a:lnTo>
                  <a:pt x="305" y="18"/>
                </a:lnTo>
                <a:lnTo>
                  <a:pt x="266" y="18"/>
                </a:lnTo>
                <a:lnTo>
                  <a:pt x="231" y="13"/>
                </a:lnTo>
                <a:lnTo>
                  <a:pt x="200" y="9"/>
                </a:lnTo>
                <a:lnTo>
                  <a:pt x="200" y="9"/>
                </a:lnTo>
                <a:lnTo>
                  <a:pt x="144" y="0"/>
                </a:lnTo>
                <a:lnTo>
                  <a:pt x="100" y="5"/>
                </a:lnTo>
                <a:lnTo>
                  <a:pt x="66" y="13"/>
                </a:lnTo>
                <a:lnTo>
                  <a:pt x="39" y="27"/>
                </a:lnTo>
                <a:lnTo>
                  <a:pt x="22" y="44"/>
                </a:lnTo>
                <a:lnTo>
                  <a:pt x="9" y="57"/>
                </a:lnTo>
                <a:lnTo>
                  <a:pt x="5" y="70"/>
                </a:lnTo>
                <a:lnTo>
                  <a:pt x="5" y="70"/>
                </a:lnTo>
                <a:lnTo>
                  <a:pt x="5" y="70"/>
                </a:lnTo>
                <a:lnTo>
                  <a:pt x="5" y="87"/>
                </a:lnTo>
                <a:lnTo>
                  <a:pt x="13" y="127"/>
                </a:lnTo>
                <a:lnTo>
                  <a:pt x="22" y="144"/>
                </a:lnTo>
                <a:lnTo>
                  <a:pt x="35" y="157"/>
                </a:lnTo>
                <a:lnTo>
                  <a:pt x="39" y="157"/>
                </a:lnTo>
                <a:lnTo>
                  <a:pt x="48" y="157"/>
                </a:lnTo>
                <a:lnTo>
                  <a:pt x="57" y="157"/>
                </a:lnTo>
                <a:lnTo>
                  <a:pt x="70" y="148"/>
                </a:lnTo>
                <a:lnTo>
                  <a:pt x="74" y="157"/>
                </a:lnTo>
                <a:lnTo>
                  <a:pt x="74" y="157"/>
                </a:lnTo>
                <a:lnTo>
                  <a:pt x="70" y="179"/>
                </a:lnTo>
                <a:lnTo>
                  <a:pt x="66" y="201"/>
                </a:lnTo>
                <a:lnTo>
                  <a:pt x="66" y="222"/>
                </a:lnTo>
                <a:lnTo>
                  <a:pt x="70" y="244"/>
                </a:lnTo>
                <a:lnTo>
                  <a:pt x="74" y="253"/>
                </a:lnTo>
                <a:lnTo>
                  <a:pt x="83" y="262"/>
                </a:lnTo>
                <a:lnTo>
                  <a:pt x="92" y="270"/>
                </a:lnTo>
                <a:lnTo>
                  <a:pt x="105" y="275"/>
                </a:lnTo>
                <a:lnTo>
                  <a:pt x="122" y="279"/>
                </a:lnTo>
                <a:lnTo>
                  <a:pt x="140" y="279"/>
                </a:lnTo>
                <a:lnTo>
                  <a:pt x="140" y="279"/>
                </a:lnTo>
                <a:lnTo>
                  <a:pt x="140" y="279"/>
                </a:lnTo>
                <a:lnTo>
                  <a:pt x="161" y="249"/>
                </a:lnTo>
                <a:lnTo>
                  <a:pt x="183" y="227"/>
                </a:lnTo>
                <a:lnTo>
                  <a:pt x="205" y="214"/>
                </a:lnTo>
                <a:lnTo>
                  <a:pt x="227" y="205"/>
                </a:lnTo>
                <a:lnTo>
                  <a:pt x="244" y="205"/>
                </a:lnTo>
                <a:lnTo>
                  <a:pt x="261" y="205"/>
                </a:lnTo>
                <a:lnTo>
                  <a:pt x="274" y="205"/>
                </a:lnTo>
                <a:lnTo>
                  <a:pt x="274" y="205"/>
                </a:lnTo>
                <a:lnTo>
                  <a:pt x="383" y="244"/>
                </a:lnTo>
                <a:lnTo>
                  <a:pt x="383" y="244"/>
                </a:lnTo>
                <a:lnTo>
                  <a:pt x="405" y="257"/>
                </a:lnTo>
                <a:lnTo>
                  <a:pt x="418" y="275"/>
                </a:lnTo>
                <a:lnTo>
                  <a:pt x="427" y="288"/>
                </a:lnTo>
                <a:lnTo>
                  <a:pt x="440" y="292"/>
                </a:lnTo>
                <a:lnTo>
                  <a:pt x="453" y="240"/>
                </a:lnTo>
                <a:lnTo>
                  <a:pt x="453" y="240"/>
                </a:lnTo>
                <a:lnTo>
                  <a:pt x="457" y="205"/>
                </a:lnTo>
                <a:lnTo>
                  <a:pt x="457" y="175"/>
                </a:lnTo>
                <a:lnTo>
                  <a:pt x="453" y="140"/>
                </a:lnTo>
                <a:lnTo>
                  <a:pt x="453" y="140"/>
                </a:lnTo>
                <a:close/>
                <a:moveTo>
                  <a:pt x="5" y="70"/>
                </a:moveTo>
                <a:lnTo>
                  <a:pt x="5" y="70"/>
                </a:lnTo>
                <a:lnTo>
                  <a:pt x="0" y="96"/>
                </a:lnTo>
                <a:lnTo>
                  <a:pt x="5" y="70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7548563" y="1208087"/>
            <a:ext cx="960437" cy="1131888"/>
          </a:xfrm>
          <a:custGeom>
            <a:avLst/>
            <a:gdLst>
              <a:gd name="T0" fmla="*/ 56 w 605"/>
              <a:gd name="T1" fmla="*/ 0 h 713"/>
              <a:gd name="T2" fmla="*/ 56 w 605"/>
              <a:gd name="T3" fmla="*/ 0 h 713"/>
              <a:gd name="T4" fmla="*/ 65 w 605"/>
              <a:gd name="T5" fmla="*/ 0 h 713"/>
              <a:gd name="T6" fmla="*/ 74 w 605"/>
              <a:gd name="T7" fmla="*/ 8 h 713"/>
              <a:gd name="T8" fmla="*/ 74 w 605"/>
              <a:gd name="T9" fmla="*/ 17 h 713"/>
              <a:gd name="T10" fmla="*/ 74 w 605"/>
              <a:gd name="T11" fmla="*/ 26 h 713"/>
              <a:gd name="T12" fmla="*/ 70 w 605"/>
              <a:gd name="T13" fmla="*/ 34 h 713"/>
              <a:gd name="T14" fmla="*/ 61 w 605"/>
              <a:gd name="T15" fmla="*/ 47 h 713"/>
              <a:gd name="T16" fmla="*/ 61 w 605"/>
              <a:gd name="T17" fmla="*/ 47 h 713"/>
              <a:gd name="T18" fmla="*/ 43 w 605"/>
              <a:gd name="T19" fmla="*/ 65 h 713"/>
              <a:gd name="T20" fmla="*/ 30 w 605"/>
              <a:gd name="T21" fmla="*/ 87 h 713"/>
              <a:gd name="T22" fmla="*/ 17 w 605"/>
              <a:gd name="T23" fmla="*/ 113 h 713"/>
              <a:gd name="T24" fmla="*/ 9 w 605"/>
              <a:gd name="T25" fmla="*/ 139 h 713"/>
              <a:gd name="T26" fmla="*/ 0 w 605"/>
              <a:gd name="T27" fmla="*/ 165 h 713"/>
              <a:gd name="T28" fmla="*/ 0 w 605"/>
              <a:gd name="T29" fmla="*/ 187 h 713"/>
              <a:gd name="T30" fmla="*/ 0 w 605"/>
              <a:gd name="T31" fmla="*/ 209 h 713"/>
              <a:gd name="T32" fmla="*/ 13 w 605"/>
              <a:gd name="T33" fmla="*/ 226 h 713"/>
              <a:gd name="T34" fmla="*/ 13 w 605"/>
              <a:gd name="T35" fmla="*/ 226 h 713"/>
              <a:gd name="T36" fmla="*/ 39 w 605"/>
              <a:gd name="T37" fmla="*/ 256 h 713"/>
              <a:gd name="T38" fmla="*/ 65 w 605"/>
              <a:gd name="T39" fmla="*/ 287 h 713"/>
              <a:gd name="T40" fmla="*/ 78 w 605"/>
              <a:gd name="T41" fmla="*/ 300 h 713"/>
              <a:gd name="T42" fmla="*/ 87 w 605"/>
              <a:gd name="T43" fmla="*/ 304 h 713"/>
              <a:gd name="T44" fmla="*/ 100 w 605"/>
              <a:gd name="T45" fmla="*/ 304 h 713"/>
              <a:gd name="T46" fmla="*/ 113 w 605"/>
              <a:gd name="T47" fmla="*/ 300 h 713"/>
              <a:gd name="T48" fmla="*/ 113 w 605"/>
              <a:gd name="T49" fmla="*/ 300 h 713"/>
              <a:gd name="T50" fmla="*/ 122 w 605"/>
              <a:gd name="T51" fmla="*/ 291 h 713"/>
              <a:gd name="T52" fmla="*/ 148 w 605"/>
              <a:gd name="T53" fmla="*/ 283 h 713"/>
              <a:gd name="T54" fmla="*/ 161 w 605"/>
              <a:gd name="T55" fmla="*/ 283 h 713"/>
              <a:gd name="T56" fmla="*/ 174 w 605"/>
              <a:gd name="T57" fmla="*/ 283 h 713"/>
              <a:gd name="T58" fmla="*/ 187 w 605"/>
              <a:gd name="T59" fmla="*/ 287 h 713"/>
              <a:gd name="T60" fmla="*/ 196 w 605"/>
              <a:gd name="T61" fmla="*/ 296 h 713"/>
              <a:gd name="T62" fmla="*/ 196 w 605"/>
              <a:gd name="T63" fmla="*/ 296 h 713"/>
              <a:gd name="T64" fmla="*/ 209 w 605"/>
              <a:gd name="T65" fmla="*/ 309 h 713"/>
              <a:gd name="T66" fmla="*/ 222 w 605"/>
              <a:gd name="T67" fmla="*/ 313 h 713"/>
              <a:gd name="T68" fmla="*/ 239 w 605"/>
              <a:gd name="T69" fmla="*/ 317 h 713"/>
              <a:gd name="T70" fmla="*/ 257 w 605"/>
              <a:gd name="T71" fmla="*/ 322 h 713"/>
              <a:gd name="T72" fmla="*/ 292 w 605"/>
              <a:gd name="T73" fmla="*/ 322 h 713"/>
              <a:gd name="T74" fmla="*/ 318 w 605"/>
              <a:gd name="T75" fmla="*/ 322 h 713"/>
              <a:gd name="T76" fmla="*/ 318 w 605"/>
              <a:gd name="T77" fmla="*/ 322 h 713"/>
              <a:gd name="T78" fmla="*/ 448 w 605"/>
              <a:gd name="T79" fmla="*/ 300 h 713"/>
              <a:gd name="T80" fmla="*/ 570 w 605"/>
              <a:gd name="T81" fmla="*/ 396 h 713"/>
              <a:gd name="T82" fmla="*/ 605 w 605"/>
              <a:gd name="T83" fmla="*/ 505 h 713"/>
              <a:gd name="T84" fmla="*/ 583 w 605"/>
              <a:gd name="T85" fmla="*/ 552 h 713"/>
              <a:gd name="T86" fmla="*/ 566 w 605"/>
              <a:gd name="T87" fmla="*/ 609 h 713"/>
              <a:gd name="T88" fmla="*/ 544 w 605"/>
              <a:gd name="T89" fmla="*/ 644 h 713"/>
              <a:gd name="T90" fmla="*/ 566 w 605"/>
              <a:gd name="T91" fmla="*/ 713 h 7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05" h="713">
                <a:moveTo>
                  <a:pt x="56" y="0"/>
                </a:moveTo>
                <a:lnTo>
                  <a:pt x="56" y="0"/>
                </a:lnTo>
                <a:lnTo>
                  <a:pt x="65" y="0"/>
                </a:lnTo>
                <a:lnTo>
                  <a:pt x="74" y="8"/>
                </a:lnTo>
                <a:lnTo>
                  <a:pt x="74" y="17"/>
                </a:lnTo>
                <a:lnTo>
                  <a:pt x="74" y="26"/>
                </a:lnTo>
                <a:lnTo>
                  <a:pt x="70" y="34"/>
                </a:lnTo>
                <a:lnTo>
                  <a:pt x="61" y="47"/>
                </a:lnTo>
                <a:lnTo>
                  <a:pt x="61" y="47"/>
                </a:lnTo>
                <a:lnTo>
                  <a:pt x="43" y="65"/>
                </a:lnTo>
                <a:lnTo>
                  <a:pt x="30" y="87"/>
                </a:lnTo>
                <a:lnTo>
                  <a:pt x="17" y="113"/>
                </a:lnTo>
                <a:lnTo>
                  <a:pt x="9" y="139"/>
                </a:lnTo>
                <a:lnTo>
                  <a:pt x="0" y="165"/>
                </a:lnTo>
                <a:lnTo>
                  <a:pt x="0" y="187"/>
                </a:lnTo>
                <a:lnTo>
                  <a:pt x="0" y="209"/>
                </a:lnTo>
                <a:lnTo>
                  <a:pt x="13" y="226"/>
                </a:lnTo>
                <a:lnTo>
                  <a:pt x="13" y="226"/>
                </a:lnTo>
                <a:lnTo>
                  <a:pt x="39" y="256"/>
                </a:lnTo>
                <a:lnTo>
                  <a:pt x="65" y="287"/>
                </a:lnTo>
                <a:lnTo>
                  <a:pt x="78" y="300"/>
                </a:lnTo>
                <a:lnTo>
                  <a:pt x="87" y="304"/>
                </a:lnTo>
                <a:lnTo>
                  <a:pt x="100" y="304"/>
                </a:lnTo>
                <a:lnTo>
                  <a:pt x="113" y="300"/>
                </a:lnTo>
                <a:lnTo>
                  <a:pt x="113" y="300"/>
                </a:lnTo>
                <a:lnTo>
                  <a:pt x="122" y="291"/>
                </a:lnTo>
                <a:lnTo>
                  <a:pt x="148" y="283"/>
                </a:lnTo>
                <a:lnTo>
                  <a:pt x="161" y="283"/>
                </a:lnTo>
                <a:lnTo>
                  <a:pt x="174" y="283"/>
                </a:lnTo>
                <a:lnTo>
                  <a:pt x="187" y="287"/>
                </a:lnTo>
                <a:lnTo>
                  <a:pt x="196" y="296"/>
                </a:lnTo>
                <a:lnTo>
                  <a:pt x="196" y="296"/>
                </a:lnTo>
                <a:lnTo>
                  <a:pt x="209" y="309"/>
                </a:lnTo>
                <a:lnTo>
                  <a:pt x="222" y="313"/>
                </a:lnTo>
                <a:lnTo>
                  <a:pt x="239" y="317"/>
                </a:lnTo>
                <a:lnTo>
                  <a:pt x="257" y="322"/>
                </a:lnTo>
                <a:lnTo>
                  <a:pt x="292" y="322"/>
                </a:lnTo>
                <a:lnTo>
                  <a:pt x="318" y="322"/>
                </a:lnTo>
                <a:lnTo>
                  <a:pt x="318" y="322"/>
                </a:lnTo>
                <a:lnTo>
                  <a:pt x="448" y="300"/>
                </a:lnTo>
                <a:lnTo>
                  <a:pt x="570" y="396"/>
                </a:lnTo>
                <a:lnTo>
                  <a:pt x="605" y="505"/>
                </a:lnTo>
                <a:lnTo>
                  <a:pt x="583" y="552"/>
                </a:lnTo>
                <a:lnTo>
                  <a:pt x="566" y="609"/>
                </a:lnTo>
                <a:lnTo>
                  <a:pt x="544" y="644"/>
                </a:lnTo>
                <a:lnTo>
                  <a:pt x="566" y="713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6573838" y="903287"/>
            <a:ext cx="1935162" cy="1935163"/>
          </a:xfrm>
          <a:custGeom>
            <a:avLst/>
            <a:gdLst>
              <a:gd name="T0" fmla="*/ 1180 w 1219"/>
              <a:gd name="T1" fmla="*/ 801 h 1219"/>
              <a:gd name="T2" fmla="*/ 1062 w 1219"/>
              <a:gd name="T3" fmla="*/ 492 h 1219"/>
              <a:gd name="T4" fmla="*/ 906 w 1219"/>
              <a:gd name="T5" fmla="*/ 514 h 1219"/>
              <a:gd name="T6" fmla="*/ 823 w 1219"/>
              <a:gd name="T7" fmla="*/ 501 h 1219"/>
              <a:gd name="T8" fmla="*/ 788 w 1219"/>
              <a:gd name="T9" fmla="*/ 475 h 1219"/>
              <a:gd name="T10" fmla="*/ 727 w 1219"/>
              <a:gd name="T11" fmla="*/ 492 h 1219"/>
              <a:gd name="T12" fmla="*/ 692 w 1219"/>
              <a:gd name="T13" fmla="*/ 492 h 1219"/>
              <a:gd name="T14" fmla="*/ 627 w 1219"/>
              <a:gd name="T15" fmla="*/ 418 h 1219"/>
              <a:gd name="T16" fmla="*/ 623 w 1219"/>
              <a:gd name="T17" fmla="*/ 331 h 1219"/>
              <a:gd name="T18" fmla="*/ 675 w 1219"/>
              <a:gd name="T19" fmla="*/ 239 h 1219"/>
              <a:gd name="T20" fmla="*/ 688 w 1219"/>
              <a:gd name="T21" fmla="*/ 209 h 1219"/>
              <a:gd name="T22" fmla="*/ 675 w 1219"/>
              <a:gd name="T23" fmla="*/ 192 h 1219"/>
              <a:gd name="T24" fmla="*/ 557 w 1219"/>
              <a:gd name="T25" fmla="*/ 205 h 1219"/>
              <a:gd name="T26" fmla="*/ 518 w 1219"/>
              <a:gd name="T27" fmla="*/ 161 h 1219"/>
              <a:gd name="T28" fmla="*/ 479 w 1219"/>
              <a:gd name="T29" fmla="*/ 74 h 1219"/>
              <a:gd name="T30" fmla="*/ 279 w 1219"/>
              <a:gd name="T31" fmla="*/ 4 h 1219"/>
              <a:gd name="T32" fmla="*/ 213 w 1219"/>
              <a:gd name="T33" fmla="*/ 4 h 1219"/>
              <a:gd name="T34" fmla="*/ 174 w 1219"/>
              <a:gd name="T35" fmla="*/ 18 h 1219"/>
              <a:gd name="T36" fmla="*/ 144 w 1219"/>
              <a:gd name="T37" fmla="*/ 100 h 1219"/>
              <a:gd name="T38" fmla="*/ 161 w 1219"/>
              <a:gd name="T39" fmla="*/ 192 h 1219"/>
              <a:gd name="T40" fmla="*/ 161 w 1219"/>
              <a:gd name="T41" fmla="*/ 231 h 1219"/>
              <a:gd name="T42" fmla="*/ 74 w 1219"/>
              <a:gd name="T43" fmla="*/ 296 h 1219"/>
              <a:gd name="T44" fmla="*/ 18 w 1219"/>
              <a:gd name="T45" fmla="*/ 353 h 1219"/>
              <a:gd name="T46" fmla="*/ 4 w 1219"/>
              <a:gd name="T47" fmla="*/ 422 h 1219"/>
              <a:gd name="T48" fmla="*/ 52 w 1219"/>
              <a:gd name="T49" fmla="*/ 488 h 1219"/>
              <a:gd name="T50" fmla="*/ 78 w 1219"/>
              <a:gd name="T51" fmla="*/ 544 h 1219"/>
              <a:gd name="T52" fmla="*/ 92 w 1219"/>
              <a:gd name="T53" fmla="*/ 605 h 1219"/>
              <a:gd name="T54" fmla="*/ 48 w 1219"/>
              <a:gd name="T55" fmla="*/ 692 h 1219"/>
              <a:gd name="T56" fmla="*/ 135 w 1219"/>
              <a:gd name="T57" fmla="*/ 679 h 1219"/>
              <a:gd name="T58" fmla="*/ 235 w 1219"/>
              <a:gd name="T59" fmla="*/ 579 h 1219"/>
              <a:gd name="T60" fmla="*/ 305 w 1219"/>
              <a:gd name="T61" fmla="*/ 627 h 1219"/>
              <a:gd name="T62" fmla="*/ 318 w 1219"/>
              <a:gd name="T63" fmla="*/ 683 h 1219"/>
              <a:gd name="T64" fmla="*/ 335 w 1219"/>
              <a:gd name="T65" fmla="*/ 753 h 1219"/>
              <a:gd name="T66" fmla="*/ 366 w 1219"/>
              <a:gd name="T67" fmla="*/ 784 h 1219"/>
              <a:gd name="T68" fmla="*/ 353 w 1219"/>
              <a:gd name="T69" fmla="*/ 840 h 1219"/>
              <a:gd name="T70" fmla="*/ 462 w 1219"/>
              <a:gd name="T71" fmla="*/ 888 h 1219"/>
              <a:gd name="T72" fmla="*/ 462 w 1219"/>
              <a:gd name="T73" fmla="*/ 958 h 1219"/>
              <a:gd name="T74" fmla="*/ 514 w 1219"/>
              <a:gd name="T75" fmla="*/ 1053 h 1219"/>
              <a:gd name="T76" fmla="*/ 540 w 1219"/>
              <a:gd name="T77" fmla="*/ 1097 h 1219"/>
              <a:gd name="T78" fmla="*/ 553 w 1219"/>
              <a:gd name="T79" fmla="*/ 1140 h 1219"/>
              <a:gd name="T80" fmla="*/ 679 w 1219"/>
              <a:gd name="T81" fmla="*/ 1201 h 1219"/>
              <a:gd name="T82" fmla="*/ 731 w 1219"/>
              <a:gd name="T83" fmla="*/ 1180 h 1219"/>
              <a:gd name="T84" fmla="*/ 784 w 1219"/>
              <a:gd name="T85" fmla="*/ 1171 h 1219"/>
              <a:gd name="T86" fmla="*/ 858 w 1219"/>
              <a:gd name="T87" fmla="*/ 1071 h 1219"/>
              <a:gd name="T88" fmla="*/ 936 w 1219"/>
              <a:gd name="T89" fmla="*/ 1027 h 1219"/>
              <a:gd name="T90" fmla="*/ 1023 w 1219"/>
              <a:gd name="T91" fmla="*/ 1049 h 1219"/>
              <a:gd name="T92" fmla="*/ 1075 w 1219"/>
              <a:gd name="T93" fmla="*/ 1014 h 1219"/>
              <a:gd name="T94" fmla="*/ 1167 w 1219"/>
              <a:gd name="T95" fmla="*/ 914 h 1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19" h="1219">
                <a:moveTo>
                  <a:pt x="1180" y="905"/>
                </a:moveTo>
                <a:lnTo>
                  <a:pt x="1180" y="901"/>
                </a:lnTo>
                <a:lnTo>
                  <a:pt x="1158" y="836"/>
                </a:lnTo>
                <a:lnTo>
                  <a:pt x="1180" y="801"/>
                </a:lnTo>
                <a:lnTo>
                  <a:pt x="1197" y="744"/>
                </a:lnTo>
                <a:lnTo>
                  <a:pt x="1219" y="697"/>
                </a:lnTo>
                <a:lnTo>
                  <a:pt x="1184" y="588"/>
                </a:lnTo>
                <a:lnTo>
                  <a:pt x="1062" y="492"/>
                </a:lnTo>
                <a:lnTo>
                  <a:pt x="1062" y="492"/>
                </a:lnTo>
                <a:lnTo>
                  <a:pt x="932" y="514"/>
                </a:lnTo>
                <a:lnTo>
                  <a:pt x="932" y="514"/>
                </a:lnTo>
                <a:lnTo>
                  <a:pt x="906" y="514"/>
                </a:lnTo>
                <a:lnTo>
                  <a:pt x="871" y="514"/>
                </a:lnTo>
                <a:lnTo>
                  <a:pt x="853" y="509"/>
                </a:lnTo>
                <a:lnTo>
                  <a:pt x="836" y="505"/>
                </a:lnTo>
                <a:lnTo>
                  <a:pt x="823" y="501"/>
                </a:lnTo>
                <a:lnTo>
                  <a:pt x="810" y="488"/>
                </a:lnTo>
                <a:lnTo>
                  <a:pt x="810" y="488"/>
                </a:lnTo>
                <a:lnTo>
                  <a:pt x="801" y="479"/>
                </a:lnTo>
                <a:lnTo>
                  <a:pt x="788" y="475"/>
                </a:lnTo>
                <a:lnTo>
                  <a:pt x="775" y="475"/>
                </a:lnTo>
                <a:lnTo>
                  <a:pt x="762" y="475"/>
                </a:lnTo>
                <a:lnTo>
                  <a:pt x="736" y="483"/>
                </a:lnTo>
                <a:lnTo>
                  <a:pt x="727" y="492"/>
                </a:lnTo>
                <a:lnTo>
                  <a:pt x="727" y="492"/>
                </a:lnTo>
                <a:lnTo>
                  <a:pt x="714" y="496"/>
                </a:lnTo>
                <a:lnTo>
                  <a:pt x="701" y="496"/>
                </a:lnTo>
                <a:lnTo>
                  <a:pt x="692" y="492"/>
                </a:lnTo>
                <a:lnTo>
                  <a:pt x="679" y="479"/>
                </a:lnTo>
                <a:lnTo>
                  <a:pt x="653" y="448"/>
                </a:lnTo>
                <a:lnTo>
                  <a:pt x="627" y="418"/>
                </a:lnTo>
                <a:lnTo>
                  <a:pt x="627" y="418"/>
                </a:lnTo>
                <a:lnTo>
                  <a:pt x="614" y="401"/>
                </a:lnTo>
                <a:lnTo>
                  <a:pt x="614" y="379"/>
                </a:lnTo>
                <a:lnTo>
                  <a:pt x="614" y="357"/>
                </a:lnTo>
                <a:lnTo>
                  <a:pt x="623" y="331"/>
                </a:lnTo>
                <a:lnTo>
                  <a:pt x="631" y="305"/>
                </a:lnTo>
                <a:lnTo>
                  <a:pt x="644" y="279"/>
                </a:lnTo>
                <a:lnTo>
                  <a:pt x="657" y="257"/>
                </a:lnTo>
                <a:lnTo>
                  <a:pt x="675" y="239"/>
                </a:lnTo>
                <a:lnTo>
                  <a:pt x="675" y="239"/>
                </a:lnTo>
                <a:lnTo>
                  <a:pt x="684" y="226"/>
                </a:lnTo>
                <a:lnTo>
                  <a:pt x="688" y="218"/>
                </a:lnTo>
                <a:lnTo>
                  <a:pt x="688" y="209"/>
                </a:lnTo>
                <a:lnTo>
                  <a:pt x="688" y="205"/>
                </a:lnTo>
                <a:lnTo>
                  <a:pt x="679" y="196"/>
                </a:lnTo>
                <a:lnTo>
                  <a:pt x="675" y="192"/>
                </a:lnTo>
                <a:lnTo>
                  <a:pt x="675" y="192"/>
                </a:lnTo>
                <a:lnTo>
                  <a:pt x="657" y="205"/>
                </a:lnTo>
                <a:lnTo>
                  <a:pt x="636" y="209"/>
                </a:lnTo>
                <a:lnTo>
                  <a:pt x="601" y="213"/>
                </a:lnTo>
                <a:lnTo>
                  <a:pt x="557" y="205"/>
                </a:lnTo>
                <a:lnTo>
                  <a:pt x="557" y="205"/>
                </a:lnTo>
                <a:lnTo>
                  <a:pt x="549" y="200"/>
                </a:lnTo>
                <a:lnTo>
                  <a:pt x="531" y="179"/>
                </a:lnTo>
                <a:lnTo>
                  <a:pt x="518" y="161"/>
                </a:lnTo>
                <a:lnTo>
                  <a:pt x="509" y="144"/>
                </a:lnTo>
                <a:lnTo>
                  <a:pt x="501" y="118"/>
                </a:lnTo>
                <a:lnTo>
                  <a:pt x="496" y="87"/>
                </a:lnTo>
                <a:lnTo>
                  <a:pt x="479" y="74"/>
                </a:lnTo>
                <a:lnTo>
                  <a:pt x="457" y="65"/>
                </a:lnTo>
                <a:lnTo>
                  <a:pt x="331" y="0"/>
                </a:lnTo>
                <a:lnTo>
                  <a:pt x="296" y="35"/>
                </a:lnTo>
                <a:lnTo>
                  <a:pt x="279" y="4"/>
                </a:lnTo>
                <a:lnTo>
                  <a:pt x="279" y="4"/>
                </a:lnTo>
                <a:lnTo>
                  <a:pt x="257" y="0"/>
                </a:lnTo>
                <a:lnTo>
                  <a:pt x="235" y="0"/>
                </a:lnTo>
                <a:lnTo>
                  <a:pt x="213" y="4"/>
                </a:lnTo>
                <a:lnTo>
                  <a:pt x="213" y="4"/>
                </a:lnTo>
                <a:lnTo>
                  <a:pt x="200" y="9"/>
                </a:lnTo>
                <a:lnTo>
                  <a:pt x="187" y="9"/>
                </a:lnTo>
                <a:lnTo>
                  <a:pt x="174" y="18"/>
                </a:lnTo>
                <a:lnTo>
                  <a:pt x="161" y="31"/>
                </a:lnTo>
                <a:lnTo>
                  <a:pt x="161" y="31"/>
                </a:lnTo>
                <a:lnTo>
                  <a:pt x="152" y="61"/>
                </a:lnTo>
                <a:lnTo>
                  <a:pt x="144" y="100"/>
                </a:lnTo>
                <a:lnTo>
                  <a:pt x="139" y="126"/>
                </a:lnTo>
                <a:lnTo>
                  <a:pt x="144" y="148"/>
                </a:lnTo>
                <a:lnTo>
                  <a:pt x="148" y="170"/>
                </a:lnTo>
                <a:lnTo>
                  <a:pt x="161" y="192"/>
                </a:lnTo>
                <a:lnTo>
                  <a:pt x="161" y="192"/>
                </a:lnTo>
                <a:lnTo>
                  <a:pt x="166" y="200"/>
                </a:lnTo>
                <a:lnTo>
                  <a:pt x="166" y="213"/>
                </a:lnTo>
                <a:lnTo>
                  <a:pt x="161" y="231"/>
                </a:lnTo>
                <a:lnTo>
                  <a:pt x="148" y="248"/>
                </a:lnTo>
                <a:lnTo>
                  <a:pt x="131" y="266"/>
                </a:lnTo>
                <a:lnTo>
                  <a:pt x="92" y="287"/>
                </a:lnTo>
                <a:lnTo>
                  <a:pt x="74" y="296"/>
                </a:lnTo>
                <a:lnTo>
                  <a:pt x="74" y="296"/>
                </a:lnTo>
                <a:lnTo>
                  <a:pt x="52" y="313"/>
                </a:lnTo>
                <a:lnTo>
                  <a:pt x="35" y="327"/>
                </a:lnTo>
                <a:lnTo>
                  <a:pt x="18" y="353"/>
                </a:lnTo>
                <a:lnTo>
                  <a:pt x="4" y="379"/>
                </a:lnTo>
                <a:lnTo>
                  <a:pt x="0" y="392"/>
                </a:lnTo>
                <a:lnTo>
                  <a:pt x="0" y="405"/>
                </a:lnTo>
                <a:lnTo>
                  <a:pt x="4" y="422"/>
                </a:lnTo>
                <a:lnTo>
                  <a:pt x="13" y="440"/>
                </a:lnTo>
                <a:lnTo>
                  <a:pt x="22" y="457"/>
                </a:lnTo>
                <a:lnTo>
                  <a:pt x="39" y="475"/>
                </a:lnTo>
                <a:lnTo>
                  <a:pt x="52" y="488"/>
                </a:lnTo>
                <a:lnTo>
                  <a:pt x="61" y="522"/>
                </a:lnTo>
                <a:lnTo>
                  <a:pt x="61" y="522"/>
                </a:lnTo>
                <a:lnTo>
                  <a:pt x="70" y="531"/>
                </a:lnTo>
                <a:lnTo>
                  <a:pt x="78" y="544"/>
                </a:lnTo>
                <a:lnTo>
                  <a:pt x="92" y="557"/>
                </a:lnTo>
                <a:lnTo>
                  <a:pt x="96" y="570"/>
                </a:lnTo>
                <a:lnTo>
                  <a:pt x="96" y="588"/>
                </a:lnTo>
                <a:lnTo>
                  <a:pt x="92" y="605"/>
                </a:lnTo>
                <a:lnTo>
                  <a:pt x="70" y="618"/>
                </a:lnTo>
                <a:lnTo>
                  <a:pt x="70" y="618"/>
                </a:lnTo>
                <a:lnTo>
                  <a:pt x="13" y="653"/>
                </a:lnTo>
                <a:lnTo>
                  <a:pt x="48" y="692"/>
                </a:lnTo>
                <a:lnTo>
                  <a:pt x="48" y="692"/>
                </a:lnTo>
                <a:lnTo>
                  <a:pt x="83" y="679"/>
                </a:lnTo>
                <a:lnTo>
                  <a:pt x="109" y="679"/>
                </a:lnTo>
                <a:lnTo>
                  <a:pt x="135" y="679"/>
                </a:lnTo>
                <a:lnTo>
                  <a:pt x="183" y="683"/>
                </a:lnTo>
                <a:lnTo>
                  <a:pt x="222" y="575"/>
                </a:lnTo>
                <a:lnTo>
                  <a:pt x="222" y="575"/>
                </a:lnTo>
                <a:lnTo>
                  <a:pt x="235" y="579"/>
                </a:lnTo>
                <a:lnTo>
                  <a:pt x="257" y="588"/>
                </a:lnTo>
                <a:lnTo>
                  <a:pt x="283" y="609"/>
                </a:lnTo>
                <a:lnTo>
                  <a:pt x="283" y="609"/>
                </a:lnTo>
                <a:lnTo>
                  <a:pt x="305" y="627"/>
                </a:lnTo>
                <a:lnTo>
                  <a:pt x="318" y="644"/>
                </a:lnTo>
                <a:lnTo>
                  <a:pt x="322" y="657"/>
                </a:lnTo>
                <a:lnTo>
                  <a:pt x="318" y="683"/>
                </a:lnTo>
                <a:lnTo>
                  <a:pt x="318" y="683"/>
                </a:lnTo>
                <a:lnTo>
                  <a:pt x="318" y="697"/>
                </a:lnTo>
                <a:lnTo>
                  <a:pt x="318" y="710"/>
                </a:lnTo>
                <a:lnTo>
                  <a:pt x="327" y="736"/>
                </a:lnTo>
                <a:lnTo>
                  <a:pt x="335" y="753"/>
                </a:lnTo>
                <a:lnTo>
                  <a:pt x="340" y="757"/>
                </a:lnTo>
                <a:lnTo>
                  <a:pt x="340" y="757"/>
                </a:lnTo>
                <a:lnTo>
                  <a:pt x="357" y="771"/>
                </a:lnTo>
                <a:lnTo>
                  <a:pt x="366" y="784"/>
                </a:lnTo>
                <a:lnTo>
                  <a:pt x="370" y="797"/>
                </a:lnTo>
                <a:lnTo>
                  <a:pt x="370" y="810"/>
                </a:lnTo>
                <a:lnTo>
                  <a:pt x="361" y="831"/>
                </a:lnTo>
                <a:lnTo>
                  <a:pt x="353" y="840"/>
                </a:lnTo>
                <a:lnTo>
                  <a:pt x="353" y="840"/>
                </a:lnTo>
                <a:lnTo>
                  <a:pt x="405" y="853"/>
                </a:lnTo>
                <a:lnTo>
                  <a:pt x="440" y="871"/>
                </a:lnTo>
                <a:lnTo>
                  <a:pt x="462" y="888"/>
                </a:lnTo>
                <a:lnTo>
                  <a:pt x="470" y="910"/>
                </a:lnTo>
                <a:lnTo>
                  <a:pt x="470" y="927"/>
                </a:lnTo>
                <a:lnTo>
                  <a:pt x="466" y="940"/>
                </a:lnTo>
                <a:lnTo>
                  <a:pt x="462" y="958"/>
                </a:lnTo>
                <a:lnTo>
                  <a:pt x="483" y="1019"/>
                </a:lnTo>
                <a:lnTo>
                  <a:pt x="492" y="1049"/>
                </a:lnTo>
                <a:lnTo>
                  <a:pt x="492" y="1049"/>
                </a:lnTo>
                <a:lnTo>
                  <a:pt x="514" y="1053"/>
                </a:lnTo>
                <a:lnTo>
                  <a:pt x="522" y="1058"/>
                </a:lnTo>
                <a:lnTo>
                  <a:pt x="531" y="1067"/>
                </a:lnTo>
                <a:lnTo>
                  <a:pt x="536" y="1080"/>
                </a:lnTo>
                <a:lnTo>
                  <a:pt x="540" y="1097"/>
                </a:lnTo>
                <a:lnTo>
                  <a:pt x="536" y="1106"/>
                </a:lnTo>
                <a:lnTo>
                  <a:pt x="544" y="1127"/>
                </a:lnTo>
                <a:lnTo>
                  <a:pt x="544" y="1127"/>
                </a:lnTo>
                <a:lnTo>
                  <a:pt x="553" y="1140"/>
                </a:lnTo>
                <a:lnTo>
                  <a:pt x="649" y="1219"/>
                </a:lnTo>
                <a:lnTo>
                  <a:pt x="653" y="1219"/>
                </a:lnTo>
                <a:lnTo>
                  <a:pt x="653" y="1219"/>
                </a:lnTo>
                <a:lnTo>
                  <a:pt x="679" y="1201"/>
                </a:lnTo>
                <a:lnTo>
                  <a:pt x="705" y="1188"/>
                </a:lnTo>
                <a:lnTo>
                  <a:pt x="718" y="1184"/>
                </a:lnTo>
                <a:lnTo>
                  <a:pt x="731" y="1180"/>
                </a:lnTo>
                <a:lnTo>
                  <a:pt x="731" y="1180"/>
                </a:lnTo>
                <a:lnTo>
                  <a:pt x="753" y="1180"/>
                </a:lnTo>
                <a:lnTo>
                  <a:pt x="771" y="1175"/>
                </a:lnTo>
                <a:lnTo>
                  <a:pt x="784" y="1171"/>
                </a:lnTo>
                <a:lnTo>
                  <a:pt x="784" y="1171"/>
                </a:lnTo>
                <a:lnTo>
                  <a:pt x="805" y="1140"/>
                </a:lnTo>
                <a:lnTo>
                  <a:pt x="845" y="1084"/>
                </a:lnTo>
                <a:lnTo>
                  <a:pt x="845" y="1084"/>
                </a:lnTo>
                <a:lnTo>
                  <a:pt x="858" y="1071"/>
                </a:lnTo>
                <a:lnTo>
                  <a:pt x="875" y="1058"/>
                </a:lnTo>
                <a:lnTo>
                  <a:pt x="906" y="1040"/>
                </a:lnTo>
                <a:lnTo>
                  <a:pt x="936" y="1027"/>
                </a:lnTo>
                <a:lnTo>
                  <a:pt x="936" y="1027"/>
                </a:lnTo>
                <a:lnTo>
                  <a:pt x="962" y="1040"/>
                </a:lnTo>
                <a:lnTo>
                  <a:pt x="984" y="1045"/>
                </a:lnTo>
                <a:lnTo>
                  <a:pt x="1006" y="1049"/>
                </a:lnTo>
                <a:lnTo>
                  <a:pt x="1023" y="1049"/>
                </a:lnTo>
                <a:lnTo>
                  <a:pt x="1053" y="1045"/>
                </a:lnTo>
                <a:lnTo>
                  <a:pt x="1067" y="1040"/>
                </a:lnTo>
                <a:lnTo>
                  <a:pt x="1067" y="1040"/>
                </a:lnTo>
                <a:lnTo>
                  <a:pt x="1075" y="1014"/>
                </a:lnTo>
                <a:lnTo>
                  <a:pt x="1093" y="988"/>
                </a:lnTo>
                <a:lnTo>
                  <a:pt x="1114" y="966"/>
                </a:lnTo>
                <a:lnTo>
                  <a:pt x="1132" y="945"/>
                </a:lnTo>
                <a:lnTo>
                  <a:pt x="1167" y="914"/>
                </a:lnTo>
                <a:lnTo>
                  <a:pt x="1180" y="905"/>
                </a:lnTo>
                <a:lnTo>
                  <a:pt x="1180" y="905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5813425" y="3695700"/>
            <a:ext cx="1133475" cy="1243013"/>
          </a:xfrm>
          <a:custGeom>
            <a:avLst/>
            <a:gdLst>
              <a:gd name="T0" fmla="*/ 623 w 714"/>
              <a:gd name="T1" fmla="*/ 435 h 783"/>
              <a:gd name="T2" fmla="*/ 549 w 714"/>
              <a:gd name="T3" fmla="*/ 378 h 783"/>
              <a:gd name="T4" fmla="*/ 510 w 714"/>
              <a:gd name="T5" fmla="*/ 365 h 783"/>
              <a:gd name="T6" fmla="*/ 501 w 714"/>
              <a:gd name="T7" fmla="*/ 356 h 783"/>
              <a:gd name="T8" fmla="*/ 483 w 714"/>
              <a:gd name="T9" fmla="*/ 300 h 783"/>
              <a:gd name="T10" fmla="*/ 505 w 714"/>
              <a:gd name="T11" fmla="*/ 265 h 783"/>
              <a:gd name="T12" fmla="*/ 557 w 714"/>
              <a:gd name="T13" fmla="*/ 204 h 783"/>
              <a:gd name="T14" fmla="*/ 610 w 714"/>
              <a:gd name="T15" fmla="*/ 174 h 783"/>
              <a:gd name="T16" fmla="*/ 592 w 714"/>
              <a:gd name="T17" fmla="*/ 174 h 783"/>
              <a:gd name="T18" fmla="*/ 531 w 714"/>
              <a:gd name="T19" fmla="*/ 152 h 783"/>
              <a:gd name="T20" fmla="*/ 488 w 714"/>
              <a:gd name="T21" fmla="*/ 82 h 783"/>
              <a:gd name="T22" fmla="*/ 488 w 714"/>
              <a:gd name="T23" fmla="*/ 52 h 783"/>
              <a:gd name="T24" fmla="*/ 466 w 714"/>
              <a:gd name="T25" fmla="*/ 30 h 783"/>
              <a:gd name="T26" fmla="*/ 440 w 714"/>
              <a:gd name="T27" fmla="*/ 39 h 783"/>
              <a:gd name="T28" fmla="*/ 388 w 714"/>
              <a:gd name="T29" fmla="*/ 52 h 783"/>
              <a:gd name="T30" fmla="*/ 379 w 714"/>
              <a:gd name="T31" fmla="*/ 17 h 783"/>
              <a:gd name="T32" fmla="*/ 375 w 714"/>
              <a:gd name="T33" fmla="*/ 0 h 783"/>
              <a:gd name="T34" fmla="*/ 353 w 714"/>
              <a:gd name="T35" fmla="*/ 13 h 783"/>
              <a:gd name="T36" fmla="*/ 270 w 714"/>
              <a:gd name="T37" fmla="*/ 104 h 783"/>
              <a:gd name="T38" fmla="*/ 244 w 714"/>
              <a:gd name="T39" fmla="*/ 161 h 783"/>
              <a:gd name="T40" fmla="*/ 170 w 714"/>
              <a:gd name="T41" fmla="*/ 226 h 783"/>
              <a:gd name="T42" fmla="*/ 87 w 714"/>
              <a:gd name="T43" fmla="*/ 274 h 783"/>
              <a:gd name="T44" fmla="*/ 57 w 714"/>
              <a:gd name="T45" fmla="*/ 326 h 783"/>
              <a:gd name="T46" fmla="*/ 39 w 714"/>
              <a:gd name="T47" fmla="*/ 383 h 783"/>
              <a:gd name="T48" fmla="*/ 5 w 714"/>
              <a:gd name="T49" fmla="*/ 422 h 783"/>
              <a:gd name="T50" fmla="*/ 0 w 714"/>
              <a:gd name="T51" fmla="*/ 452 h 783"/>
              <a:gd name="T52" fmla="*/ 26 w 714"/>
              <a:gd name="T53" fmla="*/ 518 h 783"/>
              <a:gd name="T54" fmla="*/ 66 w 714"/>
              <a:gd name="T55" fmla="*/ 535 h 783"/>
              <a:gd name="T56" fmla="*/ 83 w 714"/>
              <a:gd name="T57" fmla="*/ 587 h 783"/>
              <a:gd name="T58" fmla="*/ 96 w 714"/>
              <a:gd name="T59" fmla="*/ 670 h 783"/>
              <a:gd name="T60" fmla="*/ 118 w 714"/>
              <a:gd name="T61" fmla="*/ 770 h 783"/>
              <a:gd name="T62" fmla="*/ 144 w 714"/>
              <a:gd name="T63" fmla="*/ 779 h 783"/>
              <a:gd name="T64" fmla="*/ 244 w 714"/>
              <a:gd name="T65" fmla="*/ 757 h 783"/>
              <a:gd name="T66" fmla="*/ 288 w 714"/>
              <a:gd name="T67" fmla="*/ 740 h 783"/>
              <a:gd name="T68" fmla="*/ 296 w 714"/>
              <a:gd name="T69" fmla="*/ 731 h 783"/>
              <a:gd name="T70" fmla="*/ 344 w 714"/>
              <a:gd name="T71" fmla="*/ 726 h 783"/>
              <a:gd name="T72" fmla="*/ 357 w 714"/>
              <a:gd name="T73" fmla="*/ 679 h 783"/>
              <a:gd name="T74" fmla="*/ 331 w 714"/>
              <a:gd name="T75" fmla="*/ 644 h 783"/>
              <a:gd name="T76" fmla="*/ 309 w 714"/>
              <a:gd name="T77" fmla="*/ 613 h 783"/>
              <a:gd name="T78" fmla="*/ 335 w 714"/>
              <a:gd name="T79" fmla="*/ 626 h 783"/>
              <a:gd name="T80" fmla="*/ 357 w 714"/>
              <a:gd name="T81" fmla="*/ 609 h 783"/>
              <a:gd name="T82" fmla="*/ 401 w 714"/>
              <a:gd name="T83" fmla="*/ 657 h 783"/>
              <a:gd name="T84" fmla="*/ 436 w 714"/>
              <a:gd name="T85" fmla="*/ 679 h 783"/>
              <a:gd name="T86" fmla="*/ 414 w 714"/>
              <a:gd name="T87" fmla="*/ 700 h 783"/>
              <a:gd name="T88" fmla="*/ 392 w 714"/>
              <a:gd name="T89" fmla="*/ 740 h 783"/>
              <a:gd name="T90" fmla="*/ 453 w 714"/>
              <a:gd name="T91" fmla="*/ 735 h 783"/>
              <a:gd name="T92" fmla="*/ 497 w 714"/>
              <a:gd name="T93" fmla="*/ 726 h 783"/>
              <a:gd name="T94" fmla="*/ 510 w 714"/>
              <a:gd name="T95" fmla="*/ 713 h 783"/>
              <a:gd name="T96" fmla="*/ 475 w 714"/>
              <a:gd name="T97" fmla="*/ 687 h 783"/>
              <a:gd name="T98" fmla="*/ 453 w 714"/>
              <a:gd name="T99" fmla="*/ 657 h 783"/>
              <a:gd name="T100" fmla="*/ 492 w 714"/>
              <a:gd name="T101" fmla="*/ 622 h 783"/>
              <a:gd name="T102" fmla="*/ 640 w 714"/>
              <a:gd name="T103" fmla="*/ 565 h 783"/>
              <a:gd name="T104" fmla="*/ 636 w 714"/>
              <a:gd name="T105" fmla="*/ 618 h 783"/>
              <a:gd name="T106" fmla="*/ 653 w 714"/>
              <a:gd name="T107" fmla="*/ 657 h 783"/>
              <a:gd name="T108" fmla="*/ 684 w 714"/>
              <a:gd name="T109" fmla="*/ 661 h 783"/>
              <a:gd name="T110" fmla="*/ 710 w 714"/>
              <a:gd name="T111" fmla="*/ 565 h 783"/>
              <a:gd name="T112" fmla="*/ 714 w 714"/>
              <a:gd name="T113" fmla="*/ 526 h 783"/>
              <a:gd name="T114" fmla="*/ 692 w 714"/>
              <a:gd name="T115" fmla="*/ 491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14" h="783">
                <a:moveTo>
                  <a:pt x="692" y="491"/>
                </a:moveTo>
                <a:lnTo>
                  <a:pt x="692" y="491"/>
                </a:lnTo>
                <a:lnTo>
                  <a:pt x="623" y="435"/>
                </a:lnTo>
                <a:lnTo>
                  <a:pt x="575" y="391"/>
                </a:lnTo>
                <a:lnTo>
                  <a:pt x="575" y="391"/>
                </a:lnTo>
                <a:lnTo>
                  <a:pt x="549" y="378"/>
                </a:lnTo>
                <a:lnTo>
                  <a:pt x="514" y="370"/>
                </a:lnTo>
                <a:lnTo>
                  <a:pt x="514" y="370"/>
                </a:lnTo>
                <a:lnTo>
                  <a:pt x="510" y="365"/>
                </a:lnTo>
                <a:lnTo>
                  <a:pt x="505" y="361"/>
                </a:lnTo>
                <a:lnTo>
                  <a:pt x="501" y="356"/>
                </a:lnTo>
                <a:lnTo>
                  <a:pt x="501" y="356"/>
                </a:lnTo>
                <a:lnTo>
                  <a:pt x="497" y="343"/>
                </a:lnTo>
                <a:lnTo>
                  <a:pt x="488" y="317"/>
                </a:lnTo>
                <a:lnTo>
                  <a:pt x="483" y="300"/>
                </a:lnTo>
                <a:lnTo>
                  <a:pt x="488" y="283"/>
                </a:lnTo>
                <a:lnTo>
                  <a:pt x="492" y="274"/>
                </a:lnTo>
                <a:lnTo>
                  <a:pt x="505" y="265"/>
                </a:lnTo>
                <a:lnTo>
                  <a:pt x="531" y="239"/>
                </a:lnTo>
                <a:lnTo>
                  <a:pt x="536" y="217"/>
                </a:lnTo>
                <a:lnTo>
                  <a:pt x="557" y="204"/>
                </a:lnTo>
                <a:lnTo>
                  <a:pt x="557" y="204"/>
                </a:lnTo>
                <a:lnTo>
                  <a:pt x="575" y="195"/>
                </a:lnTo>
                <a:lnTo>
                  <a:pt x="610" y="174"/>
                </a:lnTo>
                <a:lnTo>
                  <a:pt x="610" y="174"/>
                </a:lnTo>
                <a:lnTo>
                  <a:pt x="610" y="174"/>
                </a:lnTo>
                <a:lnTo>
                  <a:pt x="592" y="174"/>
                </a:lnTo>
                <a:lnTo>
                  <a:pt x="571" y="169"/>
                </a:lnTo>
                <a:lnTo>
                  <a:pt x="553" y="165"/>
                </a:lnTo>
                <a:lnTo>
                  <a:pt x="531" y="152"/>
                </a:lnTo>
                <a:lnTo>
                  <a:pt x="510" y="130"/>
                </a:lnTo>
                <a:lnTo>
                  <a:pt x="497" y="100"/>
                </a:lnTo>
                <a:lnTo>
                  <a:pt x="488" y="82"/>
                </a:lnTo>
                <a:lnTo>
                  <a:pt x="488" y="61"/>
                </a:lnTo>
                <a:lnTo>
                  <a:pt x="488" y="61"/>
                </a:lnTo>
                <a:lnTo>
                  <a:pt x="488" y="52"/>
                </a:lnTo>
                <a:lnTo>
                  <a:pt x="479" y="39"/>
                </a:lnTo>
                <a:lnTo>
                  <a:pt x="475" y="34"/>
                </a:lnTo>
                <a:lnTo>
                  <a:pt x="466" y="30"/>
                </a:lnTo>
                <a:lnTo>
                  <a:pt x="457" y="30"/>
                </a:lnTo>
                <a:lnTo>
                  <a:pt x="440" y="39"/>
                </a:lnTo>
                <a:lnTo>
                  <a:pt x="440" y="39"/>
                </a:lnTo>
                <a:lnTo>
                  <a:pt x="409" y="52"/>
                </a:lnTo>
                <a:lnTo>
                  <a:pt x="396" y="52"/>
                </a:lnTo>
                <a:lnTo>
                  <a:pt x="388" y="52"/>
                </a:lnTo>
                <a:lnTo>
                  <a:pt x="383" y="43"/>
                </a:lnTo>
                <a:lnTo>
                  <a:pt x="379" y="34"/>
                </a:lnTo>
                <a:lnTo>
                  <a:pt x="379" y="17"/>
                </a:lnTo>
                <a:lnTo>
                  <a:pt x="383" y="0"/>
                </a:lnTo>
                <a:lnTo>
                  <a:pt x="383" y="0"/>
                </a:lnTo>
                <a:lnTo>
                  <a:pt x="375" y="0"/>
                </a:lnTo>
                <a:lnTo>
                  <a:pt x="362" y="4"/>
                </a:lnTo>
                <a:lnTo>
                  <a:pt x="353" y="13"/>
                </a:lnTo>
                <a:lnTo>
                  <a:pt x="353" y="13"/>
                </a:lnTo>
                <a:lnTo>
                  <a:pt x="275" y="100"/>
                </a:lnTo>
                <a:lnTo>
                  <a:pt x="270" y="104"/>
                </a:lnTo>
                <a:lnTo>
                  <a:pt x="270" y="104"/>
                </a:lnTo>
                <a:lnTo>
                  <a:pt x="270" y="117"/>
                </a:lnTo>
                <a:lnTo>
                  <a:pt x="257" y="143"/>
                </a:lnTo>
                <a:lnTo>
                  <a:pt x="244" y="161"/>
                </a:lnTo>
                <a:lnTo>
                  <a:pt x="227" y="182"/>
                </a:lnTo>
                <a:lnTo>
                  <a:pt x="201" y="204"/>
                </a:lnTo>
                <a:lnTo>
                  <a:pt x="170" y="226"/>
                </a:lnTo>
                <a:lnTo>
                  <a:pt x="170" y="226"/>
                </a:lnTo>
                <a:lnTo>
                  <a:pt x="109" y="261"/>
                </a:lnTo>
                <a:lnTo>
                  <a:pt x="87" y="274"/>
                </a:lnTo>
                <a:lnTo>
                  <a:pt x="74" y="291"/>
                </a:lnTo>
                <a:lnTo>
                  <a:pt x="66" y="309"/>
                </a:lnTo>
                <a:lnTo>
                  <a:pt x="57" y="326"/>
                </a:lnTo>
                <a:lnTo>
                  <a:pt x="48" y="378"/>
                </a:lnTo>
                <a:lnTo>
                  <a:pt x="48" y="378"/>
                </a:lnTo>
                <a:lnTo>
                  <a:pt x="39" y="383"/>
                </a:lnTo>
                <a:lnTo>
                  <a:pt x="22" y="400"/>
                </a:lnTo>
                <a:lnTo>
                  <a:pt x="13" y="409"/>
                </a:lnTo>
                <a:lnTo>
                  <a:pt x="5" y="422"/>
                </a:lnTo>
                <a:lnTo>
                  <a:pt x="0" y="435"/>
                </a:lnTo>
                <a:lnTo>
                  <a:pt x="0" y="452"/>
                </a:lnTo>
                <a:lnTo>
                  <a:pt x="0" y="452"/>
                </a:lnTo>
                <a:lnTo>
                  <a:pt x="18" y="500"/>
                </a:lnTo>
                <a:lnTo>
                  <a:pt x="26" y="518"/>
                </a:lnTo>
                <a:lnTo>
                  <a:pt x="26" y="518"/>
                </a:lnTo>
                <a:lnTo>
                  <a:pt x="39" y="522"/>
                </a:lnTo>
                <a:lnTo>
                  <a:pt x="53" y="526"/>
                </a:lnTo>
                <a:lnTo>
                  <a:pt x="66" y="535"/>
                </a:lnTo>
                <a:lnTo>
                  <a:pt x="74" y="548"/>
                </a:lnTo>
                <a:lnTo>
                  <a:pt x="83" y="561"/>
                </a:lnTo>
                <a:lnTo>
                  <a:pt x="83" y="587"/>
                </a:lnTo>
                <a:lnTo>
                  <a:pt x="70" y="618"/>
                </a:lnTo>
                <a:lnTo>
                  <a:pt x="79" y="635"/>
                </a:lnTo>
                <a:lnTo>
                  <a:pt x="96" y="670"/>
                </a:lnTo>
                <a:lnTo>
                  <a:pt x="105" y="761"/>
                </a:lnTo>
                <a:lnTo>
                  <a:pt x="105" y="770"/>
                </a:lnTo>
                <a:lnTo>
                  <a:pt x="118" y="770"/>
                </a:lnTo>
                <a:lnTo>
                  <a:pt x="127" y="740"/>
                </a:lnTo>
                <a:lnTo>
                  <a:pt x="140" y="753"/>
                </a:lnTo>
                <a:lnTo>
                  <a:pt x="144" y="779"/>
                </a:lnTo>
                <a:lnTo>
                  <a:pt x="227" y="783"/>
                </a:lnTo>
                <a:lnTo>
                  <a:pt x="235" y="757"/>
                </a:lnTo>
                <a:lnTo>
                  <a:pt x="244" y="757"/>
                </a:lnTo>
                <a:lnTo>
                  <a:pt x="279" y="779"/>
                </a:lnTo>
                <a:lnTo>
                  <a:pt x="288" y="757"/>
                </a:lnTo>
                <a:lnTo>
                  <a:pt x="288" y="740"/>
                </a:lnTo>
                <a:lnTo>
                  <a:pt x="288" y="740"/>
                </a:lnTo>
                <a:lnTo>
                  <a:pt x="288" y="740"/>
                </a:lnTo>
                <a:lnTo>
                  <a:pt x="296" y="731"/>
                </a:lnTo>
                <a:lnTo>
                  <a:pt x="314" y="726"/>
                </a:lnTo>
                <a:lnTo>
                  <a:pt x="344" y="726"/>
                </a:lnTo>
                <a:lnTo>
                  <a:pt x="344" y="726"/>
                </a:lnTo>
                <a:lnTo>
                  <a:pt x="349" y="718"/>
                </a:lnTo>
                <a:lnTo>
                  <a:pt x="357" y="692"/>
                </a:lnTo>
                <a:lnTo>
                  <a:pt x="357" y="679"/>
                </a:lnTo>
                <a:lnTo>
                  <a:pt x="353" y="666"/>
                </a:lnTo>
                <a:lnTo>
                  <a:pt x="344" y="652"/>
                </a:lnTo>
                <a:lnTo>
                  <a:pt x="331" y="644"/>
                </a:lnTo>
                <a:lnTo>
                  <a:pt x="301" y="622"/>
                </a:lnTo>
                <a:lnTo>
                  <a:pt x="309" y="613"/>
                </a:lnTo>
                <a:lnTo>
                  <a:pt x="309" y="613"/>
                </a:lnTo>
                <a:lnTo>
                  <a:pt x="314" y="618"/>
                </a:lnTo>
                <a:lnTo>
                  <a:pt x="327" y="622"/>
                </a:lnTo>
                <a:lnTo>
                  <a:pt x="335" y="626"/>
                </a:lnTo>
                <a:lnTo>
                  <a:pt x="340" y="626"/>
                </a:lnTo>
                <a:lnTo>
                  <a:pt x="349" y="618"/>
                </a:lnTo>
                <a:lnTo>
                  <a:pt x="357" y="609"/>
                </a:lnTo>
                <a:lnTo>
                  <a:pt x="401" y="613"/>
                </a:lnTo>
                <a:lnTo>
                  <a:pt x="414" y="639"/>
                </a:lnTo>
                <a:lnTo>
                  <a:pt x="401" y="657"/>
                </a:lnTo>
                <a:lnTo>
                  <a:pt x="401" y="670"/>
                </a:lnTo>
                <a:lnTo>
                  <a:pt x="427" y="674"/>
                </a:lnTo>
                <a:lnTo>
                  <a:pt x="436" y="679"/>
                </a:lnTo>
                <a:lnTo>
                  <a:pt x="444" y="687"/>
                </a:lnTo>
                <a:lnTo>
                  <a:pt x="427" y="696"/>
                </a:lnTo>
                <a:lnTo>
                  <a:pt x="414" y="700"/>
                </a:lnTo>
                <a:lnTo>
                  <a:pt x="414" y="700"/>
                </a:lnTo>
                <a:lnTo>
                  <a:pt x="401" y="718"/>
                </a:lnTo>
                <a:lnTo>
                  <a:pt x="392" y="740"/>
                </a:lnTo>
                <a:lnTo>
                  <a:pt x="388" y="761"/>
                </a:lnTo>
                <a:lnTo>
                  <a:pt x="405" y="770"/>
                </a:lnTo>
                <a:lnTo>
                  <a:pt x="453" y="735"/>
                </a:lnTo>
                <a:lnTo>
                  <a:pt x="453" y="735"/>
                </a:lnTo>
                <a:lnTo>
                  <a:pt x="470" y="735"/>
                </a:lnTo>
                <a:lnTo>
                  <a:pt x="497" y="726"/>
                </a:lnTo>
                <a:lnTo>
                  <a:pt x="510" y="722"/>
                </a:lnTo>
                <a:lnTo>
                  <a:pt x="510" y="718"/>
                </a:lnTo>
                <a:lnTo>
                  <a:pt x="510" y="713"/>
                </a:lnTo>
                <a:lnTo>
                  <a:pt x="501" y="700"/>
                </a:lnTo>
                <a:lnTo>
                  <a:pt x="475" y="687"/>
                </a:lnTo>
                <a:lnTo>
                  <a:pt x="475" y="687"/>
                </a:lnTo>
                <a:lnTo>
                  <a:pt x="466" y="679"/>
                </a:lnTo>
                <a:lnTo>
                  <a:pt x="453" y="666"/>
                </a:lnTo>
                <a:lnTo>
                  <a:pt x="453" y="657"/>
                </a:lnTo>
                <a:lnTo>
                  <a:pt x="457" y="648"/>
                </a:lnTo>
                <a:lnTo>
                  <a:pt x="470" y="635"/>
                </a:lnTo>
                <a:lnTo>
                  <a:pt x="492" y="622"/>
                </a:lnTo>
                <a:lnTo>
                  <a:pt x="566" y="613"/>
                </a:lnTo>
                <a:lnTo>
                  <a:pt x="605" y="596"/>
                </a:lnTo>
                <a:lnTo>
                  <a:pt x="640" y="565"/>
                </a:lnTo>
                <a:lnTo>
                  <a:pt x="640" y="565"/>
                </a:lnTo>
                <a:lnTo>
                  <a:pt x="636" y="583"/>
                </a:lnTo>
                <a:lnTo>
                  <a:pt x="636" y="618"/>
                </a:lnTo>
                <a:lnTo>
                  <a:pt x="640" y="639"/>
                </a:lnTo>
                <a:lnTo>
                  <a:pt x="649" y="652"/>
                </a:lnTo>
                <a:lnTo>
                  <a:pt x="653" y="657"/>
                </a:lnTo>
                <a:lnTo>
                  <a:pt x="662" y="661"/>
                </a:lnTo>
                <a:lnTo>
                  <a:pt x="671" y="661"/>
                </a:lnTo>
                <a:lnTo>
                  <a:pt x="684" y="661"/>
                </a:lnTo>
                <a:lnTo>
                  <a:pt x="688" y="661"/>
                </a:lnTo>
                <a:lnTo>
                  <a:pt x="688" y="661"/>
                </a:lnTo>
                <a:lnTo>
                  <a:pt x="710" y="565"/>
                </a:lnTo>
                <a:lnTo>
                  <a:pt x="710" y="565"/>
                </a:lnTo>
                <a:lnTo>
                  <a:pt x="714" y="544"/>
                </a:lnTo>
                <a:lnTo>
                  <a:pt x="714" y="526"/>
                </a:lnTo>
                <a:lnTo>
                  <a:pt x="705" y="509"/>
                </a:lnTo>
                <a:lnTo>
                  <a:pt x="692" y="491"/>
                </a:lnTo>
                <a:lnTo>
                  <a:pt x="692" y="491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8715375" y="2278062"/>
            <a:ext cx="298450" cy="69850"/>
          </a:xfrm>
          <a:custGeom>
            <a:avLst/>
            <a:gdLst>
              <a:gd name="T0" fmla="*/ 0 w 188"/>
              <a:gd name="T1" fmla="*/ 0 h 44"/>
              <a:gd name="T2" fmla="*/ 0 w 188"/>
              <a:gd name="T3" fmla="*/ 0 h 44"/>
              <a:gd name="T4" fmla="*/ 48 w 188"/>
              <a:gd name="T5" fmla="*/ 5 h 44"/>
              <a:gd name="T6" fmla="*/ 88 w 188"/>
              <a:gd name="T7" fmla="*/ 9 h 44"/>
              <a:gd name="T8" fmla="*/ 118 w 188"/>
              <a:gd name="T9" fmla="*/ 5 h 44"/>
              <a:gd name="T10" fmla="*/ 118 w 188"/>
              <a:gd name="T11" fmla="*/ 5 h 44"/>
              <a:gd name="T12" fmla="*/ 131 w 188"/>
              <a:gd name="T13" fmla="*/ 5 h 44"/>
              <a:gd name="T14" fmla="*/ 140 w 188"/>
              <a:gd name="T15" fmla="*/ 5 h 44"/>
              <a:gd name="T16" fmla="*/ 166 w 188"/>
              <a:gd name="T17" fmla="*/ 22 h 44"/>
              <a:gd name="T18" fmla="*/ 183 w 188"/>
              <a:gd name="T19" fmla="*/ 35 h 44"/>
              <a:gd name="T20" fmla="*/ 188 w 188"/>
              <a:gd name="T21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8" h="44">
                <a:moveTo>
                  <a:pt x="0" y="0"/>
                </a:moveTo>
                <a:lnTo>
                  <a:pt x="0" y="0"/>
                </a:lnTo>
                <a:lnTo>
                  <a:pt x="48" y="5"/>
                </a:lnTo>
                <a:lnTo>
                  <a:pt x="88" y="9"/>
                </a:lnTo>
                <a:lnTo>
                  <a:pt x="118" y="5"/>
                </a:lnTo>
                <a:lnTo>
                  <a:pt x="118" y="5"/>
                </a:lnTo>
                <a:lnTo>
                  <a:pt x="131" y="5"/>
                </a:lnTo>
                <a:lnTo>
                  <a:pt x="140" y="5"/>
                </a:lnTo>
                <a:lnTo>
                  <a:pt x="166" y="22"/>
                </a:lnTo>
                <a:lnTo>
                  <a:pt x="183" y="35"/>
                </a:lnTo>
                <a:lnTo>
                  <a:pt x="188" y="44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7513638" y="579437"/>
            <a:ext cx="1885950" cy="1774825"/>
          </a:xfrm>
          <a:custGeom>
            <a:avLst/>
            <a:gdLst>
              <a:gd name="T0" fmla="*/ 993 w 1188"/>
              <a:gd name="T1" fmla="*/ 931 h 1118"/>
              <a:gd name="T2" fmla="*/ 932 w 1188"/>
              <a:gd name="T3" fmla="*/ 927 h 1118"/>
              <a:gd name="T4" fmla="*/ 884 w 1188"/>
              <a:gd name="T5" fmla="*/ 844 h 1118"/>
              <a:gd name="T6" fmla="*/ 953 w 1188"/>
              <a:gd name="T7" fmla="*/ 783 h 1118"/>
              <a:gd name="T8" fmla="*/ 988 w 1188"/>
              <a:gd name="T9" fmla="*/ 705 h 1118"/>
              <a:gd name="T10" fmla="*/ 962 w 1188"/>
              <a:gd name="T11" fmla="*/ 674 h 1118"/>
              <a:gd name="T12" fmla="*/ 866 w 1188"/>
              <a:gd name="T13" fmla="*/ 605 h 1118"/>
              <a:gd name="T14" fmla="*/ 858 w 1188"/>
              <a:gd name="T15" fmla="*/ 574 h 1118"/>
              <a:gd name="T16" fmla="*/ 914 w 1188"/>
              <a:gd name="T17" fmla="*/ 544 h 1118"/>
              <a:gd name="T18" fmla="*/ 988 w 1188"/>
              <a:gd name="T19" fmla="*/ 448 h 1118"/>
              <a:gd name="T20" fmla="*/ 971 w 1188"/>
              <a:gd name="T21" fmla="*/ 400 h 1118"/>
              <a:gd name="T22" fmla="*/ 1071 w 1188"/>
              <a:gd name="T23" fmla="*/ 317 h 1118"/>
              <a:gd name="T24" fmla="*/ 1167 w 1188"/>
              <a:gd name="T25" fmla="*/ 252 h 1118"/>
              <a:gd name="T26" fmla="*/ 1162 w 1188"/>
              <a:gd name="T27" fmla="*/ 195 h 1118"/>
              <a:gd name="T28" fmla="*/ 1188 w 1188"/>
              <a:gd name="T29" fmla="*/ 148 h 1118"/>
              <a:gd name="T30" fmla="*/ 1132 w 1188"/>
              <a:gd name="T31" fmla="*/ 104 h 1118"/>
              <a:gd name="T32" fmla="*/ 1080 w 1188"/>
              <a:gd name="T33" fmla="*/ 65 h 1118"/>
              <a:gd name="T34" fmla="*/ 975 w 1188"/>
              <a:gd name="T35" fmla="*/ 100 h 1118"/>
              <a:gd name="T36" fmla="*/ 884 w 1188"/>
              <a:gd name="T37" fmla="*/ 134 h 1118"/>
              <a:gd name="T38" fmla="*/ 762 w 1188"/>
              <a:gd name="T39" fmla="*/ 165 h 1118"/>
              <a:gd name="T40" fmla="*/ 736 w 1188"/>
              <a:gd name="T41" fmla="*/ 148 h 1118"/>
              <a:gd name="T42" fmla="*/ 740 w 1188"/>
              <a:gd name="T43" fmla="*/ 69 h 1118"/>
              <a:gd name="T44" fmla="*/ 653 w 1188"/>
              <a:gd name="T45" fmla="*/ 39 h 1118"/>
              <a:gd name="T46" fmla="*/ 605 w 1188"/>
              <a:gd name="T47" fmla="*/ 108 h 1118"/>
              <a:gd name="T48" fmla="*/ 566 w 1188"/>
              <a:gd name="T49" fmla="*/ 108 h 1118"/>
              <a:gd name="T50" fmla="*/ 453 w 1188"/>
              <a:gd name="T51" fmla="*/ 117 h 1118"/>
              <a:gd name="T52" fmla="*/ 431 w 1188"/>
              <a:gd name="T53" fmla="*/ 100 h 1118"/>
              <a:gd name="T54" fmla="*/ 309 w 1188"/>
              <a:gd name="T55" fmla="*/ 26 h 1118"/>
              <a:gd name="T56" fmla="*/ 235 w 1188"/>
              <a:gd name="T57" fmla="*/ 0 h 1118"/>
              <a:gd name="T58" fmla="*/ 174 w 1188"/>
              <a:gd name="T59" fmla="*/ 34 h 1118"/>
              <a:gd name="T60" fmla="*/ 148 w 1188"/>
              <a:gd name="T61" fmla="*/ 69 h 1118"/>
              <a:gd name="T62" fmla="*/ 13 w 1188"/>
              <a:gd name="T63" fmla="*/ 126 h 1118"/>
              <a:gd name="T64" fmla="*/ 48 w 1188"/>
              <a:gd name="T65" fmla="*/ 174 h 1118"/>
              <a:gd name="T66" fmla="*/ 105 w 1188"/>
              <a:gd name="T67" fmla="*/ 222 h 1118"/>
              <a:gd name="T68" fmla="*/ 92 w 1188"/>
              <a:gd name="T69" fmla="*/ 335 h 1118"/>
              <a:gd name="T70" fmla="*/ 78 w 1188"/>
              <a:gd name="T71" fmla="*/ 396 h 1118"/>
              <a:gd name="T72" fmla="*/ 96 w 1188"/>
              <a:gd name="T73" fmla="*/ 413 h 1118"/>
              <a:gd name="T74" fmla="*/ 65 w 1188"/>
              <a:gd name="T75" fmla="*/ 465 h 1118"/>
              <a:gd name="T76" fmla="*/ 22 w 1188"/>
              <a:gd name="T77" fmla="*/ 587 h 1118"/>
              <a:gd name="T78" fmla="*/ 87 w 1188"/>
              <a:gd name="T79" fmla="*/ 687 h 1118"/>
              <a:gd name="T80" fmla="*/ 135 w 1188"/>
              <a:gd name="T81" fmla="*/ 696 h 1118"/>
              <a:gd name="T82" fmla="*/ 209 w 1188"/>
              <a:gd name="T83" fmla="*/ 683 h 1118"/>
              <a:gd name="T84" fmla="*/ 261 w 1188"/>
              <a:gd name="T85" fmla="*/ 718 h 1118"/>
              <a:gd name="T86" fmla="*/ 470 w 1188"/>
              <a:gd name="T87" fmla="*/ 700 h 1118"/>
              <a:gd name="T88" fmla="*/ 566 w 1188"/>
              <a:gd name="T89" fmla="*/ 1040 h 1118"/>
              <a:gd name="T90" fmla="*/ 757 w 1188"/>
              <a:gd name="T91" fmla="*/ 1075 h 1118"/>
              <a:gd name="T92" fmla="*/ 875 w 1188"/>
              <a:gd name="T93" fmla="*/ 1079 h 1118"/>
              <a:gd name="T94" fmla="*/ 945 w 1188"/>
              <a:gd name="T95" fmla="*/ 1118 h 1118"/>
              <a:gd name="T96" fmla="*/ 949 w 1188"/>
              <a:gd name="T97" fmla="*/ 1031 h 1118"/>
              <a:gd name="T98" fmla="*/ 997 w 1188"/>
              <a:gd name="T99" fmla="*/ 979 h 1118"/>
              <a:gd name="T100" fmla="*/ 1062 w 1188"/>
              <a:gd name="T101" fmla="*/ 940 h 1118"/>
              <a:gd name="T102" fmla="*/ 1093 w 1188"/>
              <a:gd name="T103" fmla="*/ 883 h 1118"/>
              <a:gd name="T104" fmla="*/ 1019 w 1188"/>
              <a:gd name="T105" fmla="*/ 901 h 1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88" h="1118">
                <a:moveTo>
                  <a:pt x="1019" y="901"/>
                </a:moveTo>
                <a:lnTo>
                  <a:pt x="1019" y="901"/>
                </a:lnTo>
                <a:lnTo>
                  <a:pt x="1010" y="914"/>
                </a:lnTo>
                <a:lnTo>
                  <a:pt x="1006" y="922"/>
                </a:lnTo>
                <a:lnTo>
                  <a:pt x="993" y="931"/>
                </a:lnTo>
                <a:lnTo>
                  <a:pt x="984" y="935"/>
                </a:lnTo>
                <a:lnTo>
                  <a:pt x="971" y="935"/>
                </a:lnTo>
                <a:lnTo>
                  <a:pt x="962" y="935"/>
                </a:lnTo>
                <a:lnTo>
                  <a:pt x="932" y="927"/>
                </a:lnTo>
                <a:lnTo>
                  <a:pt x="932" y="927"/>
                </a:lnTo>
                <a:lnTo>
                  <a:pt x="919" y="914"/>
                </a:lnTo>
                <a:lnTo>
                  <a:pt x="905" y="901"/>
                </a:lnTo>
                <a:lnTo>
                  <a:pt x="892" y="883"/>
                </a:lnTo>
                <a:lnTo>
                  <a:pt x="888" y="866"/>
                </a:lnTo>
                <a:lnTo>
                  <a:pt x="884" y="844"/>
                </a:lnTo>
                <a:lnTo>
                  <a:pt x="892" y="827"/>
                </a:lnTo>
                <a:lnTo>
                  <a:pt x="905" y="809"/>
                </a:lnTo>
                <a:lnTo>
                  <a:pt x="927" y="796"/>
                </a:lnTo>
                <a:lnTo>
                  <a:pt x="927" y="796"/>
                </a:lnTo>
                <a:lnTo>
                  <a:pt x="953" y="783"/>
                </a:lnTo>
                <a:lnTo>
                  <a:pt x="971" y="770"/>
                </a:lnTo>
                <a:lnTo>
                  <a:pt x="979" y="753"/>
                </a:lnTo>
                <a:lnTo>
                  <a:pt x="988" y="735"/>
                </a:lnTo>
                <a:lnTo>
                  <a:pt x="988" y="718"/>
                </a:lnTo>
                <a:lnTo>
                  <a:pt x="988" y="705"/>
                </a:lnTo>
                <a:lnTo>
                  <a:pt x="984" y="692"/>
                </a:lnTo>
                <a:lnTo>
                  <a:pt x="984" y="687"/>
                </a:lnTo>
                <a:lnTo>
                  <a:pt x="984" y="687"/>
                </a:lnTo>
                <a:lnTo>
                  <a:pt x="971" y="683"/>
                </a:lnTo>
                <a:lnTo>
                  <a:pt x="962" y="674"/>
                </a:lnTo>
                <a:lnTo>
                  <a:pt x="962" y="674"/>
                </a:lnTo>
                <a:lnTo>
                  <a:pt x="936" y="648"/>
                </a:lnTo>
                <a:lnTo>
                  <a:pt x="910" y="626"/>
                </a:lnTo>
                <a:lnTo>
                  <a:pt x="884" y="613"/>
                </a:lnTo>
                <a:lnTo>
                  <a:pt x="866" y="605"/>
                </a:lnTo>
                <a:lnTo>
                  <a:pt x="866" y="605"/>
                </a:lnTo>
                <a:lnTo>
                  <a:pt x="858" y="600"/>
                </a:lnTo>
                <a:lnTo>
                  <a:pt x="849" y="587"/>
                </a:lnTo>
                <a:lnTo>
                  <a:pt x="853" y="578"/>
                </a:lnTo>
                <a:lnTo>
                  <a:pt x="858" y="574"/>
                </a:lnTo>
                <a:lnTo>
                  <a:pt x="866" y="565"/>
                </a:lnTo>
                <a:lnTo>
                  <a:pt x="884" y="561"/>
                </a:lnTo>
                <a:lnTo>
                  <a:pt x="884" y="561"/>
                </a:lnTo>
                <a:lnTo>
                  <a:pt x="901" y="552"/>
                </a:lnTo>
                <a:lnTo>
                  <a:pt x="914" y="544"/>
                </a:lnTo>
                <a:lnTo>
                  <a:pt x="927" y="531"/>
                </a:lnTo>
                <a:lnTo>
                  <a:pt x="936" y="517"/>
                </a:lnTo>
                <a:lnTo>
                  <a:pt x="945" y="491"/>
                </a:lnTo>
                <a:lnTo>
                  <a:pt x="949" y="483"/>
                </a:lnTo>
                <a:lnTo>
                  <a:pt x="988" y="448"/>
                </a:lnTo>
                <a:lnTo>
                  <a:pt x="988" y="448"/>
                </a:lnTo>
                <a:lnTo>
                  <a:pt x="979" y="439"/>
                </a:lnTo>
                <a:lnTo>
                  <a:pt x="975" y="430"/>
                </a:lnTo>
                <a:lnTo>
                  <a:pt x="971" y="417"/>
                </a:lnTo>
                <a:lnTo>
                  <a:pt x="971" y="400"/>
                </a:lnTo>
                <a:lnTo>
                  <a:pt x="984" y="378"/>
                </a:lnTo>
                <a:lnTo>
                  <a:pt x="1006" y="356"/>
                </a:lnTo>
                <a:lnTo>
                  <a:pt x="1045" y="326"/>
                </a:lnTo>
                <a:lnTo>
                  <a:pt x="1045" y="326"/>
                </a:lnTo>
                <a:lnTo>
                  <a:pt x="1071" y="317"/>
                </a:lnTo>
                <a:lnTo>
                  <a:pt x="1093" y="309"/>
                </a:lnTo>
                <a:lnTo>
                  <a:pt x="1119" y="296"/>
                </a:lnTo>
                <a:lnTo>
                  <a:pt x="1145" y="282"/>
                </a:lnTo>
                <a:lnTo>
                  <a:pt x="1162" y="265"/>
                </a:lnTo>
                <a:lnTo>
                  <a:pt x="1167" y="252"/>
                </a:lnTo>
                <a:lnTo>
                  <a:pt x="1171" y="243"/>
                </a:lnTo>
                <a:lnTo>
                  <a:pt x="1167" y="230"/>
                </a:lnTo>
                <a:lnTo>
                  <a:pt x="1162" y="217"/>
                </a:lnTo>
                <a:lnTo>
                  <a:pt x="1162" y="217"/>
                </a:lnTo>
                <a:lnTo>
                  <a:pt x="1162" y="195"/>
                </a:lnTo>
                <a:lnTo>
                  <a:pt x="1167" y="174"/>
                </a:lnTo>
                <a:lnTo>
                  <a:pt x="1171" y="165"/>
                </a:lnTo>
                <a:lnTo>
                  <a:pt x="1180" y="156"/>
                </a:lnTo>
                <a:lnTo>
                  <a:pt x="1180" y="156"/>
                </a:lnTo>
                <a:lnTo>
                  <a:pt x="1188" y="148"/>
                </a:lnTo>
                <a:lnTo>
                  <a:pt x="1184" y="139"/>
                </a:lnTo>
                <a:lnTo>
                  <a:pt x="1175" y="130"/>
                </a:lnTo>
                <a:lnTo>
                  <a:pt x="1167" y="121"/>
                </a:lnTo>
                <a:lnTo>
                  <a:pt x="1141" y="108"/>
                </a:lnTo>
                <a:lnTo>
                  <a:pt x="1132" y="104"/>
                </a:lnTo>
                <a:lnTo>
                  <a:pt x="1132" y="104"/>
                </a:lnTo>
                <a:lnTo>
                  <a:pt x="1123" y="95"/>
                </a:lnTo>
                <a:lnTo>
                  <a:pt x="1114" y="82"/>
                </a:lnTo>
                <a:lnTo>
                  <a:pt x="1101" y="74"/>
                </a:lnTo>
                <a:lnTo>
                  <a:pt x="1080" y="65"/>
                </a:lnTo>
                <a:lnTo>
                  <a:pt x="1058" y="65"/>
                </a:lnTo>
                <a:lnTo>
                  <a:pt x="1032" y="69"/>
                </a:lnTo>
                <a:lnTo>
                  <a:pt x="1001" y="82"/>
                </a:lnTo>
                <a:lnTo>
                  <a:pt x="1001" y="82"/>
                </a:lnTo>
                <a:lnTo>
                  <a:pt x="975" y="100"/>
                </a:lnTo>
                <a:lnTo>
                  <a:pt x="953" y="113"/>
                </a:lnTo>
                <a:lnTo>
                  <a:pt x="936" y="126"/>
                </a:lnTo>
                <a:lnTo>
                  <a:pt x="923" y="134"/>
                </a:lnTo>
                <a:lnTo>
                  <a:pt x="905" y="139"/>
                </a:lnTo>
                <a:lnTo>
                  <a:pt x="884" y="134"/>
                </a:lnTo>
                <a:lnTo>
                  <a:pt x="853" y="130"/>
                </a:lnTo>
                <a:lnTo>
                  <a:pt x="814" y="117"/>
                </a:lnTo>
                <a:lnTo>
                  <a:pt x="814" y="117"/>
                </a:lnTo>
                <a:lnTo>
                  <a:pt x="797" y="134"/>
                </a:lnTo>
                <a:lnTo>
                  <a:pt x="762" y="165"/>
                </a:lnTo>
                <a:lnTo>
                  <a:pt x="744" y="174"/>
                </a:lnTo>
                <a:lnTo>
                  <a:pt x="740" y="174"/>
                </a:lnTo>
                <a:lnTo>
                  <a:pt x="736" y="169"/>
                </a:lnTo>
                <a:lnTo>
                  <a:pt x="736" y="161"/>
                </a:lnTo>
                <a:lnTo>
                  <a:pt x="736" y="148"/>
                </a:lnTo>
                <a:lnTo>
                  <a:pt x="753" y="108"/>
                </a:lnTo>
                <a:lnTo>
                  <a:pt x="753" y="108"/>
                </a:lnTo>
                <a:lnTo>
                  <a:pt x="749" y="100"/>
                </a:lnTo>
                <a:lnTo>
                  <a:pt x="744" y="87"/>
                </a:lnTo>
                <a:lnTo>
                  <a:pt x="740" y="69"/>
                </a:lnTo>
                <a:lnTo>
                  <a:pt x="727" y="56"/>
                </a:lnTo>
                <a:lnTo>
                  <a:pt x="710" y="47"/>
                </a:lnTo>
                <a:lnTo>
                  <a:pt x="688" y="39"/>
                </a:lnTo>
                <a:lnTo>
                  <a:pt x="653" y="39"/>
                </a:lnTo>
                <a:lnTo>
                  <a:pt x="653" y="39"/>
                </a:lnTo>
                <a:lnTo>
                  <a:pt x="644" y="43"/>
                </a:lnTo>
                <a:lnTo>
                  <a:pt x="631" y="60"/>
                </a:lnTo>
                <a:lnTo>
                  <a:pt x="614" y="82"/>
                </a:lnTo>
                <a:lnTo>
                  <a:pt x="609" y="95"/>
                </a:lnTo>
                <a:lnTo>
                  <a:pt x="605" y="108"/>
                </a:lnTo>
                <a:lnTo>
                  <a:pt x="605" y="108"/>
                </a:lnTo>
                <a:lnTo>
                  <a:pt x="601" y="113"/>
                </a:lnTo>
                <a:lnTo>
                  <a:pt x="588" y="113"/>
                </a:lnTo>
                <a:lnTo>
                  <a:pt x="566" y="108"/>
                </a:lnTo>
                <a:lnTo>
                  <a:pt x="566" y="108"/>
                </a:lnTo>
                <a:lnTo>
                  <a:pt x="553" y="108"/>
                </a:lnTo>
                <a:lnTo>
                  <a:pt x="535" y="108"/>
                </a:lnTo>
                <a:lnTo>
                  <a:pt x="505" y="113"/>
                </a:lnTo>
                <a:lnTo>
                  <a:pt x="470" y="126"/>
                </a:lnTo>
                <a:lnTo>
                  <a:pt x="453" y="117"/>
                </a:lnTo>
                <a:lnTo>
                  <a:pt x="453" y="117"/>
                </a:lnTo>
                <a:lnTo>
                  <a:pt x="444" y="108"/>
                </a:lnTo>
                <a:lnTo>
                  <a:pt x="440" y="104"/>
                </a:lnTo>
                <a:lnTo>
                  <a:pt x="431" y="100"/>
                </a:lnTo>
                <a:lnTo>
                  <a:pt x="431" y="100"/>
                </a:lnTo>
                <a:lnTo>
                  <a:pt x="401" y="95"/>
                </a:lnTo>
                <a:lnTo>
                  <a:pt x="401" y="95"/>
                </a:lnTo>
                <a:lnTo>
                  <a:pt x="353" y="82"/>
                </a:lnTo>
                <a:lnTo>
                  <a:pt x="353" y="82"/>
                </a:lnTo>
                <a:lnTo>
                  <a:pt x="309" y="26"/>
                </a:lnTo>
                <a:lnTo>
                  <a:pt x="309" y="26"/>
                </a:lnTo>
                <a:lnTo>
                  <a:pt x="300" y="17"/>
                </a:lnTo>
                <a:lnTo>
                  <a:pt x="283" y="8"/>
                </a:lnTo>
                <a:lnTo>
                  <a:pt x="261" y="4"/>
                </a:lnTo>
                <a:lnTo>
                  <a:pt x="235" y="0"/>
                </a:lnTo>
                <a:lnTo>
                  <a:pt x="213" y="0"/>
                </a:lnTo>
                <a:lnTo>
                  <a:pt x="192" y="8"/>
                </a:lnTo>
                <a:lnTo>
                  <a:pt x="183" y="13"/>
                </a:lnTo>
                <a:lnTo>
                  <a:pt x="179" y="21"/>
                </a:lnTo>
                <a:lnTo>
                  <a:pt x="174" y="34"/>
                </a:lnTo>
                <a:lnTo>
                  <a:pt x="170" y="47"/>
                </a:lnTo>
                <a:lnTo>
                  <a:pt x="170" y="47"/>
                </a:lnTo>
                <a:lnTo>
                  <a:pt x="170" y="47"/>
                </a:lnTo>
                <a:lnTo>
                  <a:pt x="166" y="56"/>
                </a:lnTo>
                <a:lnTo>
                  <a:pt x="148" y="69"/>
                </a:lnTo>
                <a:lnTo>
                  <a:pt x="105" y="87"/>
                </a:lnTo>
                <a:lnTo>
                  <a:pt x="105" y="87"/>
                </a:lnTo>
                <a:lnTo>
                  <a:pt x="52" y="104"/>
                </a:lnTo>
                <a:lnTo>
                  <a:pt x="31" y="117"/>
                </a:lnTo>
                <a:lnTo>
                  <a:pt x="13" y="126"/>
                </a:lnTo>
                <a:lnTo>
                  <a:pt x="0" y="139"/>
                </a:lnTo>
                <a:lnTo>
                  <a:pt x="0" y="143"/>
                </a:lnTo>
                <a:lnTo>
                  <a:pt x="4" y="152"/>
                </a:lnTo>
                <a:lnTo>
                  <a:pt x="18" y="161"/>
                </a:lnTo>
                <a:lnTo>
                  <a:pt x="48" y="174"/>
                </a:lnTo>
                <a:lnTo>
                  <a:pt x="48" y="174"/>
                </a:lnTo>
                <a:lnTo>
                  <a:pt x="78" y="187"/>
                </a:lnTo>
                <a:lnTo>
                  <a:pt x="96" y="200"/>
                </a:lnTo>
                <a:lnTo>
                  <a:pt x="105" y="213"/>
                </a:lnTo>
                <a:lnTo>
                  <a:pt x="105" y="222"/>
                </a:lnTo>
                <a:lnTo>
                  <a:pt x="100" y="230"/>
                </a:lnTo>
                <a:lnTo>
                  <a:pt x="96" y="239"/>
                </a:lnTo>
                <a:lnTo>
                  <a:pt x="87" y="248"/>
                </a:lnTo>
                <a:lnTo>
                  <a:pt x="92" y="335"/>
                </a:lnTo>
                <a:lnTo>
                  <a:pt x="92" y="335"/>
                </a:lnTo>
                <a:lnTo>
                  <a:pt x="92" y="339"/>
                </a:lnTo>
                <a:lnTo>
                  <a:pt x="96" y="356"/>
                </a:lnTo>
                <a:lnTo>
                  <a:pt x="92" y="378"/>
                </a:lnTo>
                <a:lnTo>
                  <a:pt x="87" y="387"/>
                </a:lnTo>
                <a:lnTo>
                  <a:pt x="78" y="396"/>
                </a:lnTo>
                <a:lnTo>
                  <a:pt x="78" y="396"/>
                </a:lnTo>
                <a:lnTo>
                  <a:pt x="78" y="396"/>
                </a:lnTo>
                <a:lnTo>
                  <a:pt x="83" y="400"/>
                </a:lnTo>
                <a:lnTo>
                  <a:pt x="96" y="409"/>
                </a:lnTo>
                <a:lnTo>
                  <a:pt x="96" y="413"/>
                </a:lnTo>
                <a:lnTo>
                  <a:pt x="96" y="422"/>
                </a:lnTo>
                <a:lnTo>
                  <a:pt x="92" y="435"/>
                </a:lnTo>
                <a:lnTo>
                  <a:pt x="83" y="448"/>
                </a:lnTo>
                <a:lnTo>
                  <a:pt x="83" y="448"/>
                </a:lnTo>
                <a:lnTo>
                  <a:pt x="65" y="465"/>
                </a:lnTo>
                <a:lnTo>
                  <a:pt x="52" y="487"/>
                </a:lnTo>
                <a:lnTo>
                  <a:pt x="39" y="509"/>
                </a:lnTo>
                <a:lnTo>
                  <a:pt x="31" y="535"/>
                </a:lnTo>
                <a:lnTo>
                  <a:pt x="22" y="561"/>
                </a:lnTo>
                <a:lnTo>
                  <a:pt x="22" y="587"/>
                </a:lnTo>
                <a:lnTo>
                  <a:pt x="22" y="605"/>
                </a:lnTo>
                <a:lnTo>
                  <a:pt x="31" y="622"/>
                </a:lnTo>
                <a:lnTo>
                  <a:pt x="31" y="622"/>
                </a:lnTo>
                <a:lnTo>
                  <a:pt x="61" y="657"/>
                </a:lnTo>
                <a:lnTo>
                  <a:pt x="87" y="687"/>
                </a:lnTo>
                <a:lnTo>
                  <a:pt x="96" y="696"/>
                </a:lnTo>
                <a:lnTo>
                  <a:pt x="109" y="705"/>
                </a:lnTo>
                <a:lnTo>
                  <a:pt x="122" y="705"/>
                </a:lnTo>
                <a:lnTo>
                  <a:pt x="135" y="696"/>
                </a:lnTo>
                <a:lnTo>
                  <a:pt x="135" y="696"/>
                </a:lnTo>
                <a:lnTo>
                  <a:pt x="144" y="692"/>
                </a:lnTo>
                <a:lnTo>
                  <a:pt x="170" y="683"/>
                </a:lnTo>
                <a:lnTo>
                  <a:pt x="183" y="679"/>
                </a:lnTo>
                <a:lnTo>
                  <a:pt x="196" y="679"/>
                </a:lnTo>
                <a:lnTo>
                  <a:pt x="209" y="683"/>
                </a:lnTo>
                <a:lnTo>
                  <a:pt x="218" y="692"/>
                </a:lnTo>
                <a:lnTo>
                  <a:pt x="218" y="692"/>
                </a:lnTo>
                <a:lnTo>
                  <a:pt x="231" y="705"/>
                </a:lnTo>
                <a:lnTo>
                  <a:pt x="244" y="713"/>
                </a:lnTo>
                <a:lnTo>
                  <a:pt x="261" y="718"/>
                </a:lnTo>
                <a:lnTo>
                  <a:pt x="279" y="722"/>
                </a:lnTo>
                <a:lnTo>
                  <a:pt x="314" y="722"/>
                </a:lnTo>
                <a:lnTo>
                  <a:pt x="340" y="718"/>
                </a:lnTo>
                <a:lnTo>
                  <a:pt x="340" y="718"/>
                </a:lnTo>
                <a:lnTo>
                  <a:pt x="470" y="700"/>
                </a:lnTo>
                <a:lnTo>
                  <a:pt x="592" y="792"/>
                </a:lnTo>
                <a:lnTo>
                  <a:pt x="627" y="905"/>
                </a:lnTo>
                <a:lnTo>
                  <a:pt x="601" y="953"/>
                </a:lnTo>
                <a:lnTo>
                  <a:pt x="588" y="1005"/>
                </a:lnTo>
                <a:lnTo>
                  <a:pt x="566" y="1040"/>
                </a:lnTo>
                <a:lnTo>
                  <a:pt x="588" y="1109"/>
                </a:lnTo>
                <a:lnTo>
                  <a:pt x="588" y="1109"/>
                </a:lnTo>
                <a:lnTo>
                  <a:pt x="636" y="1083"/>
                </a:lnTo>
                <a:lnTo>
                  <a:pt x="757" y="1075"/>
                </a:lnTo>
                <a:lnTo>
                  <a:pt x="757" y="1075"/>
                </a:lnTo>
                <a:lnTo>
                  <a:pt x="757" y="1075"/>
                </a:lnTo>
                <a:lnTo>
                  <a:pt x="805" y="1079"/>
                </a:lnTo>
                <a:lnTo>
                  <a:pt x="845" y="1079"/>
                </a:lnTo>
                <a:lnTo>
                  <a:pt x="875" y="1079"/>
                </a:lnTo>
                <a:lnTo>
                  <a:pt x="875" y="1079"/>
                </a:lnTo>
                <a:lnTo>
                  <a:pt x="888" y="1075"/>
                </a:lnTo>
                <a:lnTo>
                  <a:pt x="901" y="1079"/>
                </a:lnTo>
                <a:lnTo>
                  <a:pt x="923" y="1092"/>
                </a:lnTo>
                <a:lnTo>
                  <a:pt x="936" y="1109"/>
                </a:lnTo>
                <a:lnTo>
                  <a:pt x="945" y="1118"/>
                </a:lnTo>
                <a:lnTo>
                  <a:pt x="945" y="1118"/>
                </a:lnTo>
                <a:lnTo>
                  <a:pt x="945" y="1118"/>
                </a:lnTo>
                <a:lnTo>
                  <a:pt x="949" y="1070"/>
                </a:lnTo>
                <a:lnTo>
                  <a:pt x="949" y="1031"/>
                </a:lnTo>
                <a:lnTo>
                  <a:pt x="949" y="1031"/>
                </a:lnTo>
                <a:lnTo>
                  <a:pt x="953" y="1009"/>
                </a:lnTo>
                <a:lnTo>
                  <a:pt x="962" y="996"/>
                </a:lnTo>
                <a:lnTo>
                  <a:pt x="971" y="988"/>
                </a:lnTo>
                <a:lnTo>
                  <a:pt x="979" y="983"/>
                </a:lnTo>
                <a:lnTo>
                  <a:pt x="997" y="979"/>
                </a:lnTo>
                <a:lnTo>
                  <a:pt x="1006" y="979"/>
                </a:lnTo>
                <a:lnTo>
                  <a:pt x="1006" y="979"/>
                </a:lnTo>
                <a:lnTo>
                  <a:pt x="1014" y="975"/>
                </a:lnTo>
                <a:lnTo>
                  <a:pt x="1036" y="966"/>
                </a:lnTo>
                <a:lnTo>
                  <a:pt x="1062" y="940"/>
                </a:lnTo>
                <a:lnTo>
                  <a:pt x="1075" y="927"/>
                </a:lnTo>
                <a:lnTo>
                  <a:pt x="1088" y="905"/>
                </a:lnTo>
                <a:lnTo>
                  <a:pt x="1088" y="905"/>
                </a:lnTo>
                <a:lnTo>
                  <a:pt x="1093" y="887"/>
                </a:lnTo>
                <a:lnTo>
                  <a:pt x="1093" y="883"/>
                </a:lnTo>
                <a:lnTo>
                  <a:pt x="1088" y="879"/>
                </a:lnTo>
                <a:lnTo>
                  <a:pt x="1080" y="879"/>
                </a:lnTo>
                <a:lnTo>
                  <a:pt x="1062" y="879"/>
                </a:lnTo>
                <a:lnTo>
                  <a:pt x="1032" y="892"/>
                </a:lnTo>
                <a:lnTo>
                  <a:pt x="1019" y="901"/>
                </a:lnTo>
                <a:lnTo>
                  <a:pt x="1019" y="901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9607550" y="1878012"/>
            <a:ext cx="2017712" cy="1720850"/>
          </a:xfrm>
          <a:custGeom>
            <a:avLst/>
            <a:gdLst>
              <a:gd name="T0" fmla="*/ 1271 w 1271"/>
              <a:gd name="T1" fmla="*/ 0 h 1084"/>
              <a:gd name="T2" fmla="*/ 1249 w 1271"/>
              <a:gd name="T3" fmla="*/ 30 h 1084"/>
              <a:gd name="T4" fmla="*/ 1214 w 1271"/>
              <a:gd name="T5" fmla="*/ 61 h 1084"/>
              <a:gd name="T6" fmla="*/ 1197 w 1271"/>
              <a:gd name="T7" fmla="*/ 69 h 1084"/>
              <a:gd name="T8" fmla="*/ 1140 w 1271"/>
              <a:gd name="T9" fmla="*/ 148 h 1084"/>
              <a:gd name="T10" fmla="*/ 1088 w 1271"/>
              <a:gd name="T11" fmla="*/ 213 h 1084"/>
              <a:gd name="T12" fmla="*/ 1027 w 1271"/>
              <a:gd name="T13" fmla="*/ 257 h 1084"/>
              <a:gd name="T14" fmla="*/ 1023 w 1271"/>
              <a:gd name="T15" fmla="*/ 261 h 1084"/>
              <a:gd name="T16" fmla="*/ 1006 w 1271"/>
              <a:gd name="T17" fmla="*/ 296 h 1084"/>
              <a:gd name="T18" fmla="*/ 1006 w 1271"/>
              <a:gd name="T19" fmla="*/ 331 h 1084"/>
              <a:gd name="T20" fmla="*/ 962 w 1271"/>
              <a:gd name="T21" fmla="*/ 326 h 1084"/>
              <a:gd name="T22" fmla="*/ 905 w 1271"/>
              <a:gd name="T23" fmla="*/ 335 h 1084"/>
              <a:gd name="T24" fmla="*/ 840 w 1271"/>
              <a:gd name="T25" fmla="*/ 379 h 1084"/>
              <a:gd name="T26" fmla="*/ 814 w 1271"/>
              <a:gd name="T27" fmla="*/ 413 h 1084"/>
              <a:gd name="T28" fmla="*/ 784 w 1271"/>
              <a:gd name="T29" fmla="*/ 439 h 1084"/>
              <a:gd name="T30" fmla="*/ 710 w 1271"/>
              <a:gd name="T31" fmla="*/ 431 h 1084"/>
              <a:gd name="T32" fmla="*/ 636 w 1271"/>
              <a:gd name="T33" fmla="*/ 431 h 1084"/>
              <a:gd name="T34" fmla="*/ 588 w 1271"/>
              <a:gd name="T35" fmla="*/ 439 h 1084"/>
              <a:gd name="T36" fmla="*/ 562 w 1271"/>
              <a:gd name="T37" fmla="*/ 453 h 1084"/>
              <a:gd name="T38" fmla="*/ 544 w 1271"/>
              <a:gd name="T39" fmla="*/ 479 h 1084"/>
              <a:gd name="T40" fmla="*/ 544 w 1271"/>
              <a:gd name="T41" fmla="*/ 492 h 1084"/>
              <a:gd name="T42" fmla="*/ 535 w 1271"/>
              <a:gd name="T43" fmla="*/ 513 h 1084"/>
              <a:gd name="T44" fmla="*/ 518 w 1271"/>
              <a:gd name="T45" fmla="*/ 522 h 1084"/>
              <a:gd name="T46" fmla="*/ 470 w 1271"/>
              <a:gd name="T47" fmla="*/ 526 h 1084"/>
              <a:gd name="T48" fmla="*/ 457 w 1271"/>
              <a:gd name="T49" fmla="*/ 531 h 1084"/>
              <a:gd name="T50" fmla="*/ 392 w 1271"/>
              <a:gd name="T51" fmla="*/ 587 h 1084"/>
              <a:gd name="T52" fmla="*/ 353 w 1271"/>
              <a:gd name="T53" fmla="*/ 640 h 1084"/>
              <a:gd name="T54" fmla="*/ 309 w 1271"/>
              <a:gd name="T55" fmla="*/ 705 h 1084"/>
              <a:gd name="T56" fmla="*/ 200 w 1271"/>
              <a:gd name="T57" fmla="*/ 836 h 1084"/>
              <a:gd name="T58" fmla="*/ 157 w 1271"/>
              <a:gd name="T59" fmla="*/ 866 h 1084"/>
              <a:gd name="T60" fmla="*/ 39 w 1271"/>
              <a:gd name="T61" fmla="*/ 918 h 1084"/>
              <a:gd name="T62" fmla="*/ 26 w 1271"/>
              <a:gd name="T63" fmla="*/ 918 h 1084"/>
              <a:gd name="T64" fmla="*/ 9 w 1271"/>
              <a:gd name="T65" fmla="*/ 936 h 1084"/>
              <a:gd name="T66" fmla="*/ 0 w 1271"/>
              <a:gd name="T67" fmla="*/ 970 h 1084"/>
              <a:gd name="T68" fmla="*/ 26 w 1271"/>
              <a:gd name="T69" fmla="*/ 1027 h 10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71" h="1084">
                <a:moveTo>
                  <a:pt x="1271" y="0"/>
                </a:moveTo>
                <a:lnTo>
                  <a:pt x="1271" y="0"/>
                </a:lnTo>
                <a:lnTo>
                  <a:pt x="1267" y="9"/>
                </a:lnTo>
                <a:lnTo>
                  <a:pt x="1249" y="30"/>
                </a:lnTo>
                <a:lnTo>
                  <a:pt x="1228" y="52"/>
                </a:lnTo>
                <a:lnTo>
                  <a:pt x="1214" y="61"/>
                </a:lnTo>
                <a:lnTo>
                  <a:pt x="1197" y="69"/>
                </a:lnTo>
                <a:lnTo>
                  <a:pt x="1197" y="69"/>
                </a:lnTo>
                <a:lnTo>
                  <a:pt x="1184" y="91"/>
                </a:lnTo>
                <a:lnTo>
                  <a:pt x="1140" y="148"/>
                </a:lnTo>
                <a:lnTo>
                  <a:pt x="1119" y="183"/>
                </a:lnTo>
                <a:lnTo>
                  <a:pt x="1088" y="213"/>
                </a:lnTo>
                <a:lnTo>
                  <a:pt x="1058" y="239"/>
                </a:lnTo>
                <a:lnTo>
                  <a:pt x="1027" y="257"/>
                </a:lnTo>
                <a:lnTo>
                  <a:pt x="1027" y="257"/>
                </a:lnTo>
                <a:lnTo>
                  <a:pt x="1023" y="261"/>
                </a:lnTo>
                <a:lnTo>
                  <a:pt x="1014" y="274"/>
                </a:lnTo>
                <a:lnTo>
                  <a:pt x="1006" y="296"/>
                </a:lnTo>
                <a:lnTo>
                  <a:pt x="1006" y="331"/>
                </a:lnTo>
                <a:lnTo>
                  <a:pt x="1006" y="331"/>
                </a:lnTo>
                <a:lnTo>
                  <a:pt x="984" y="326"/>
                </a:lnTo>
                <a:lnTo>
                  <a:pt x="962" y="326"/>
                </a:lnTo>
                <a:lnTo>
                  <a:pt x="936" y="331"/>
                </a:lnTo>
                <a:lnTo>
                  <a:pt x="905" y="335"/>
                </a:lnTo>
                <a:lnTo>
                  <a:pt x="871" y="352"/>
                </a:lnTo>
                <a:lnTo>
                  <a:pt x="840" y="379"/>
                </a:lnTo>
                <a:lnTo>
                  <a:pt x="827" y="392"/>
                </a:lnTo>
                <a:lnTo>
                  <a:pt x="814" y="413"/>
                </a:lnTo>
                <a:lnTo>
                  <a:pt x="784" y="439"/>
                </a:lnTo>
                <a:lnTo>
                  <a:pt x="784" y="439"/>
                </a:lnTo>
                <a:lnTo>
                  <a:pt x="710" y="431"/>
                </a:lnTo>
                <a:lnTo>
                  <a:pt x="710" y="431"/>
                </a:lnTo>
                <a:lnTo>
                  <a:pt x="675" y="431"/>
                </a:lnTo>
                <a:lnTo>
                  <a:pt x="636" y="431"/>
                </a:lnTo>
                <a:lnTo>
                  <a:pt x="588" y="439"/>
                </a:lnTo>
                <a:lnTo>
                  <a:pt x="588" y="439"/>
                </a:lnTo>
                <a:lnTo>
                  <a:pt x="579" y="444"/>
                </a:lnTo>
                <a:lnTo>
                  <a:pt x="562" y="453"/>
                </a:lnTo>
                <a:lnTo>
                  <a:pt x="548" y="470"/>
                </a:lnTo>
                <a:lnTo>
                  <a:pt x="544" y="479"/>
                </a:lnTo>
                <a:lnTo>
                  <a:pt x="544" y="492"/>
                </a:lnTo>
                <a:lnTo>
                  <a:pt x="544" y="492"/>
                </a:lnTo>
                <a:lnTo>
                  <a:pt x="540" y="505"/>
                </a:lnTo>
                <a:lnTo>
                  <a:pt x="535" y="513"/>
                </a:lnTo>
                <a:lnTo>
                  <a:pt x="527" y="518"/>
                </a:lnTo>
                <a:lnTo>
                  <a:pt x="518" y="522"/>
                </a:lnTo>
                <a:lnTo>
                  <a:pt x="492" y="526"/>
                </a:lnTo>
                <a:lnTo>
                  <a:pt x="470" y="526"/>
                </a:lnTo>
                <a:lnTo>
                  <a:pt x="470" y="526"/>
                </a:lnTo>
                <a:lnTo>
                  <a:pt x="457" y="531"/>
                </a:lnTo>
                <a:lnTo>
                  <a:pt x="431" y="553"/>
                </a:lnTo>
                <a:lnTo>
                  <a:pt x="392" y="587"/>
                </a:lnTo>
                <a:lnTo>
                  <a:pt x="374" y="609"/>
                </a:lnTo>
                <a:lnTo>
                  <a:pt x="353" y="640"/>
                </a:lnTo>
                <a:lnTo>
                  <a:pt x="353" y="640"/>
                </a:lnTo>
                <a:lnTo>
                  <a:pt x="309" y="705"/>
                </a:lnTo>
                <a:lnTo>
                  <a:pt x="257" y="770"/>
                </a:lnTo>
                <a:lnTo>
                  <a:pt x="200" y="836"/>
                </a:lnTo>
                <a:lnTo>
                  <a:pt x="200" y="836"/>
                </a:lnTo>
                <a:lnTo>
                  <a:pt x="157" y="866"/>
                </a:lnTo>
                <a:lnTo>
                  <a:pt x="104" y="892"/>
                </a:lnTo>
                <a:lnTo>
                  <a:pt x="39" y="918"/>
                </a:lnTo>
                <a:lnTo>
                  <a:pt x="39" y="918"/>
                </a:lnTo>
                <a:lnTo>
                  <a:pt x="26" y="918"/>
                </a:lnTo>
                <a:lnTo>
                  <a:pt x="17" y="927"/>
                </a:lnTo>
                <a:lnTo>
                  <a:pt x="9" y="936"/>
                </a:lnTo>
                <a:lnTo>
                  <a:pt x="0" y="949"/>
                </a:lnTo>
                <a:lnTo>
                  <a:pt x="0" y="970"/>
                </a:lnTo>
                <a:lnTo>
                  <a:pt x="9" y="992"/>
                </a:lnTo>
                <a:lnTo>
                  <a:pt x="26" y="1027"/>
                </a:lnTo>
                <a:lnTo>
                  <a:pt x="74" y="1084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8882063" y="3502025"/>
            <a:ext cx="352425" cy="138113"/>
          </a:xfrm>
          <a:custGeom>
            <a:avLst/>
            <a:gdLst>
              <a:gd name="T0" fmla="*/ 0 w 222"/>
              <a:gd name="T1" fmla="*/ 8 h 87"/>
              <a:gd name="T2" fmla="*/ 0 w 222"/>
              <a:gd name="T3" fmla="*/ 8 h 87"/>
              <a:gd name="T4" fmla="*/ 13 w 222"/>
              <a:gd name="T5" fmla="*/ 13 h 87"/>
              <a:gd name="T6" fmla="*/ 26 w 222"/>
              <a:gd name="T7" fmla="*/ 8 h 87"/>
              <a:gd name="T8" fmla="*/ 52 w 222"/>
              <a:gd name="T9" fmla="*/ 4 h 87"/>
              <a:gd name="T10" fmla="*/ 52 w 222"/>
              <a:gd name="T11" fmla="*/ 4 h 87"/>
              <a:gd name="T12" fmla="*/ 61 w 222"/>
              <a:gd name="T13" fmla="*/ 0 h 87"/>
              <a:gd name="T14" fmla="*/ 78 w 222"/>
              <a:gd name="T15" fmla="*/ 0 h 87"/>
              <a:gd name="T16" fmla="*/ 91 w 222"/>
              <a:gd name="T17" fmla="*/ 4 h 87"/>
              <a:gd name="T18" fmla="*/ 104 w 222"/>
              <a:gd name="T19" fmla="*/ 13 h 87"/>
              <a:gd name="T20" fmla="*/ 117 w 222"/>
              <a:gd name="T21" fmla="*/ 21 h 87"/>
              <a:gd name="T22" fmla="*/ 126 w 222"/>
              <a:gd name="T23" fmla="*/ 35 h 87"/>
              <a:gd name="T24" fmla="*/ 139 w 222"/>
              <a:gd name="T25" fmla="*/ 52 h 87"/>
              <a:gd name="T26" fmla="*/ 144 w 222"/>
              <a:gd name="T27" fmla="*/ 69 h 87"/>
              <a:gd name="T28" fmla="*/ 144 w 222"/>
              <a:gd name="T29" fmla="*/ 69 h 87"/>
              <a:gd name="T30" fmla="*/ 148 w 222"/>
              <a:gd name="T31" fmla="*/ 74 h 87"/>
              <a:gd name="T32" fmla="*/ 161 w 222"/>
              <a:gd name="T33" fmla="*/ 78 h 87"/>
              <a:gd name="T34" fmla="*/ 187 w 222"/>
              <a:gd name="T35" fmla="*/ 87 h 87"/>
              <a:gd name="T36" fmla="*/ 222 w 222"/>
              <a:gd name="T37" fmla="*/ 82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22" h="87">
                <a:moveTo>
                  <a:pt x="0" y="8"/>
                </a:moveTo>
                <a:lnTo>
                  <a:pt x="0" y="8"/>
                </a:lnTo>
                <a:lnTo>
                  <a:pt x="13" y="13"/>
                </a:lnTo>
                <a:lnTo>
                  <a:pt x="26" y="8"/>
                </a:lnTo>
                <a:lnTo>
                  <a:pt x="52" y="4"/>
                </a:lnTo>
                <a:lnTo>
                  <a:pt x="52" y="4"/>
                </a:lnTo>
                <a:lnTo>
                  <a:pt x="61" y="0"/>
                </a:lnTo>
                <a:lnTo>
                  <a:pt x="78" y="0"/>
                </a:lnTo>
                <a:lnTo>
                  <a:pt x="91" y="4"/>
                </a:lnTo>
                <a:lnTo>
                  <a:pt x="104" y="13"/>
                </a:lnTo>
                <a:lnTo>
                  <a:pt x="117" y="21"/>
                </a:lnTo>
                <a:lnTo>
                  <a:pt x="126" y="35"/>
                </a:lnTo>
                <a:lnTo>
                  <a:pt x="139" y="52"/>
                </a:lnTo>
                <a:lnTo>
                  <a:pt x="144" y="69"/>
                </a:lnTo>
                <a:lnTo>
                  <a:pt x="144" y="69"/>
                </a:lnTo>
                <a:lnTo>
                  <a:pt x="148" y="74"/>
                </a:lnTo>
                <a:lnTo>
                  <a:pt x="161" y="78"/>
                </a:lnTo>
                <a:lnTo>
                  <a:pt x="187" y="87"/>
                </a:lnTo>
                <a:lnTo>
                  <a:pt x="222" y="82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8385175" y="3481387"/>
            <a:ext cx="904875" cy="449263"/>
          </a:xfrm>
          <a:custGeom>
            <a:avLst/>
            <a:gdLst>
              <a:gd name="T0" fmla="*/ 535 w 570"/>
              <a:gd name="T1" fmla="*/ 95 h 283"/>
              <a:gd name="T2" fmla="*/ 500 w 570"/>
              <a:gd name="T3" fmla="*/ 95 h 283"/>
              <a:gd name="T4" fmla="*/ 461 w 570"/>
              <a:gd name="T5" fmla="*/ 87 h 283"/>
              <a:gd name="T6" fmla="*/ 457 w 570"/>
              <a:gd name="T7" fmla="*/ 82 h 283"/>
              <a:gd name="T8" fmla="*/ 439 w 570"/>
              <a:gd name="T9" fmla="*/ 48 h 283"/>
              <a:gd name="T10" fmla="*/ 417 w 570"/>
              <a:gd name="T11" fmla="*/ 21 h 283"/>
              <a:gd name="T12" fmla="*/ 391 w 570"/>
              <a:gd name="T13" fmla="*/ 13 h 283"/>
              <a:gd name="T14" fmla="*/ 361 w 570"/>
              <a:gd name="T15" fmla="*/ 17 h 283"/>
              <a:gd name="T16" fmla="*/ 343 w 570"/>
              <a:gd name="T17" fmla="*/ 21 h 283"/>
              <a:gd name="T18" fmla="*/ 317 w 570"/>
              <a:gd name="T19" fmla="*/ 21 h 283"/>
              <a:gd name="T20" fmla="*/ 313 w 570"/>
              <a:gd name="T21" fmla="*/ 21 h 283"/>
              <a:gd name="T22" fmla="*/ 300 w 570"/>
              <a:gd name="T23" fmla="*/ 91 h 283"/>
              <a:gd name="T24" fmla="*/ 287 w 570"/>
              <a:gd name="T25" fmla="*/ 87 h 283"/>
              <a:gd name="T26" fmla="*/ 265 w 570"/>
              <a:gd name="T27" fmla="*/ 56 h 283"/>
              <a:gd name="T28" fmla="*/ 239 w 570"/>
              <a:gd name="T29" fmla="*/ 43 h 283"/>
              <a:gd name="T30" fmla="*/ 134 w 570"/>
              <a:gd name="T31" fmla="*/ 4 h 283"/>
              <a:gd name="T32" fmla="*/ 104 w 570"/>
              <a:gd name="T33" fmla="*/ 0 h 283"/>
              <a:gd name="T34" fmla="*/ 65 w 570"/>
              <a:gd name="T35" fmla="*/ 13 h 283"/>
              <a:gd name="T36" fmla="*/ 21 w 570"/>
              <a:gd name="T37" fmla="*/ 48 h 283"/>
              <a:gd name="T38" fmla="*/ 0 w 570"/>
              <a:gd name="T39" fmla="*/ 78 h 283"/>
              <a:gd name="T40" fmla="*/ 0 w 570"/>
              <a:gd name="T41" fmla="*/ 78 h 283"/>
              <a:gd name="T42" fmla="*/ 26 w 570"/>
              <a:gd name="T43" fmla="*/ 78 h 283"/>
              <a:gd name="T44" fmla="*/ 30 w 570"/>
              <a:gd name="T45" fmla="*/ 95 h 283"/>
              <a:gd name="T46" fmla="*/ 52 w 570"/>
              <a:gd name="T47" fmla="*/ 152 h 283"/>
              <a:gd name="T48" fmla="*/ 82 w 570"/>
              <a:gd name="T49" fmla="*/ 200 h 283"/>
              <a:gd name="T50" fmla="*/ 104 w 570"/>
              <a:gd name="T51" fmla="*/ 222 h 283"/>
              <a:gd name="T52" fmla="*/ 113 w 570"/>
              <a:gd name="T53" fmla="*/ 248 h 283"/>
              <a:gd name="T54" fmla="*/ 126 w 570"/>
              <a:gd name="T55" fmla="*/ 265 h 283"/>
              <a:gd name="T56" fmla="*/ 130 w 570"/>
              <a:gd name="T57" fmla="*/ 256 h 283"/>
              <a:gd name="T58" fmla="*/ 148 w 570"/>
              <a:gd name="T59" fmla="*/ 243 h 283"/>
              <a:gd name="T60" fmla="*/ 174 w 570"/>
              <a:gd name="T61" fmla="*/ 243 h 283"/>
              <a:gd name="T62" fmla="*/ 187 w 570"/>
              <a:gd name="T63" fmla="*/ 248 h 283"/>
              <a:gd name="T64" fmla="*/ 226 w 570"/>
              <a:gd name="T65" fmla="*/ 252 h 283"/>
              <a:gd name="T66" fmla="*/ 304 w 570"/>
              <a:gd name="T67" fmla="*/ 235 h 283"/>
              <a:gd name="T68" fmla="*/ 435 w 570"/>
              <a:gd name="T69" fmla="*/ 196 h 283"/>
              <a:gd name="T70" fmla="*/ 444 w 570"/>
              <a:gd name="T71" fmla="*/ 196 h 283"/>
              <a:gd name="T72" fmla="*/ 474 w 570"/>
              <a:gd name="T73" fmla="*/ 213 h 283"/>
              <a:gd name="T74" fmla="*/ 491 w 570"/>
              <a:gd name="T75" fmla="*/ 248 h 283"/>
              <a:gd name="T76" fmla="*/ 491 w 570"/>
              <a:gd name="T77" fmla="*/ 274 h 283"/>
              <a:gd name="T78" fmla="*/ 518 w 570"/>
              <a:gd name="T79" fmla="*/ 283 h 283"/>
              <a:gd name="T80" fmla="*/ 539 w 570"/>
              <a:gd name="T81" fmla="*/ 278 h 283"/>
              <a:gd name="T82" fmla="*/ 561 w 570"/>
              <a:gd name="T83" fmla="*/ 256 h 283"/>
              <a:gd name="T84" fmla="*/ 570 w 570"/>
              <a:gd name="T85" fmla="*/ 239 h 283"/>
              <a:gd name="T86" fmla="*/ 561 w 570"/>
              <a:gd name="T87" fmla="*/ 222 h 283"/>
              <a:gd name="T88" fmla="*/ 531 w 570"/>
              <a:gd name="T89" fmla="*/ 209 h 283"/>
              <a:gd name="T90" fmla="*/ 522 w 570"/>
              <a:gd name="T91" fmla="*/ 204 h 283"/>
              <a:gd name="T92" fmla="*/ 513 w 570"/>
              <a:gd name="T93" fmla="*/ 200 h 283"/>
              <a:gd name="T94" fmla="*/ 518 w 570"/>
              <a:gd name="T95" fmla="*/ 191 h 283"/>
              <a:gd name="T96" fmla="*/ 544 w 570"/>
              <a:gd name="T97" fmla="*/ 178 h 283"/>
              <a:gd name="T98" fmla="*/ 561 w 570"/>
              <a:gd name="T99" fmla="*/ 161 h 283"/>
              <a:gd name="T100" fmla="*/ 561 w 570"/>
              <a:gd name="T101" fmla="*/ 152 h 283"/>
              <a:gd name="T102" fmla="*/ 535 w 570"/>
              <a:gd name="T103" fmla="*/ 143 h 283"/>
              <a:gd name="T104" fmla="*/ 526 w 570"/>
              <a:gd name="T105" fmla="*/ 143 h 283"/>
              <a:gd name="T106" fmla="*/ 513 w 570"/>
              <a:gd name="T107" fmla="*/ 135 h 283"/>
              <a:gd name="T108" fmla="*/ 522 w 570"/>
              <a:gd name="T109" fmla="*/ 113 h 283"/>
              <a:gd name="T110" fmla="*/ 535 w 570"/>
              <a:gd name="T111" fmla="*/ 95 h 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70" h="283">
                <a:moveTo>
                  <a:pt x="535" y="95"/>
                </a:moveTo>
                <a:lnTo>
                  <a:pt x="535" y="95"/>
                </a:lnTo>
                <a:lnTo>
                  <a:pt x="535" y="95"/>
                </a:lnTo>
                <a:lnTo>
                  <a:pt x="500" y="95"/>
                </a:lnTo>
                <a:lnTo>
                  <a:pt x="474" y="91"/>
                </a:lnTo>
                <a:lnTo>
                  <a:pt x="461" y="87"/>
                </a:lnTo>
                <a:lnTo>
                  <a:pt x="457" y="82"/>
                </a:lnTo>
                <a:lnTo>
                  <a:pt x="457" y="82"/>
                </a:lnTo>
                <a:lnTo>
                  <a:pt x="452" y="61"/>
                </a:lnTo>
                <a:lnTo>
                  <a:pt x="439" y="48"/>
                </a:lnTo>
                <a:lnTo>
                  <a:pt x="430" y="34"/>
                </a:lnTo>
                <a:lnTo>
                  <a:pt x="417" y="21"/>
                </a:lnTo>
                <a:lnTo>
                  <a:pt x="404" y="17"/>
                </a:lnTo>
                <a:lnTo>
                  <a:pt x="391" y="13"/>
                </a:lnTo>
                <a:lnTo>
                  <a:pt x="374" y="13"/>
                </a:lnTo>
                <a:lnTo>
                  <a:pt x="361" y="17"/>
                </a:lnTo>
                <a:lnTo>
                  <a:pt x="361" y="17"/>
                </a:lnTo>
                <a:lnTo>
                  <a:pt x="343" y="21"/>
                </a:lnTo>
                <a:lnTo>
                  <a:pt x="326" y="21"/>
                </a:lnTo>
                <a:lnTo>
                  <a:pt x="317" y="21"/>
                </a:lnTo>
                <a:lnTo>
                  <a:pt x="313" y="21"/>
                </a:lnTo>
                <a:lnTo>
                  <a:pt x="313" y="21"/>
                </a:lnTo>
                <a:lnTo>
                  <a:pt x="313" y="39"/>
                </a:lnTo>
                <a:lnTo>
                  <a:pt x="300" y="91"/>
                </a:lnTo>
                <a:lnTo>
                  <a:pt x="287" y="87"/>
                </a:lnTo>
                <a:lnTo>
                  <a:pt x="287" y="87"/>
                </a:lnTo>
                <a:lnTo>
                  <a:pt x="278" y="69"/>
                </a:lnTo>
                <a:lnTo>
                  <a:pt x="265" y="56"/>
                </a:lnTo>
                <a:lnTo>
                  <a:pt x="239" y="43"/>
                </a:lnTo>
                <a:lnTo>
                  <a:pt x="239" y="43"/>
                </a:lnTo>
                <a:lnTo>
                  <a:pt x="134" y="4"/>
                </a:lnTo>
                <a:lnTo>
                  <a:pt x="134" y="4"/>
                </a:lnTo>
                <a:lnTo>
                  <a:pt x="121" y="0"/>
                </a:lnTo>
                <a:lnTo>
                  <a:pt x="104" y="0"/>
                </a:lnTo>
                <a:lnTo>
                  <a:pt x="87" y="4"/>
                </a:lnTo>
                <a:lnTo>
                  <a:pt x="65" y="13"/>
                </a:lnTo>
                <a:lnTo>
                  <a:pt x="43" y="26"/>
                </a:lnTo>
                <a:lnTo>
                  <a:pt x="21" y="48"/>
                </a:lnTo>
                <a:lnTo>
                  <a:pt x="0" y="78"/>
                </a:lnTo>
                <a:lnTo>
                  <a:pt x="0" y="78"/>
                </a:lnTo>
                <a:lnTo>
                  <a:pt x="0" y="78"/>
                </a:lnTo>
                <a:lnTo>
                  <a:pt x="0" y="78"/>
                </a:lnTo>
                <a:lnTo>
                  <a:pt x="0" y="78"/>
                </a:lnTo>
                <a:lnTo>
                  <a:pt x="26" y="78"/>
                </a:lnTo>
                <a:lnTo>
                  <a:pt x="26" y="78"/>
                </a:lnTo>
                <a:lnTo>
                  <a:pt x="30" y="95"/>
                </a:lnTo>
                <a:lnTo>
                  <a:pt x="39" y="130"/>
                </a:lnTo>
                <a:lnTo>
                  <a:pt x="52" y="152"/>
                </a:lnTo>
                <a:lnTo>
                  <a:pt x="65" y="174"/>
                </a:lnTo>
                <a:lnTo>
                  <a:pt x="82" y="200"/>
                </a:lnTo>
                <a:lnTo>
                  <a:pt x="104" y="222"/>
                </a:lnTo>
                <a:lnTo>
                  <a:pt x="104" y="222"/>
                </a:lnTo>
                <a:lnTo>
                  <a:pt x="113" y="235"/>
                </a:lnTo>
                <a:lnTo>
                  <a:pt x="113" y="248"/>
                </a:lnTo>
                <a:lnTo>
                  <a:pt x="108" y="265"/>
                </a:lnTo>
                <a:lnTo>
                  <a:pt x="126" y="265"/>
                </a:lnTo>
                <a:lnTo>
                  <a:pt x="126" y="265"/>
                </a:lnTo>
                <a:lnTo>
                  <a:pt x="130" y="256"/>
                </a:lnTo>
                <a:lnTo>
                  <a:pt x="139" y="248"/>
                </a:lnTo>
                <a:lnTo>
                  <a:pt x="148" y="243"/>
                </a:lnTo>
                <a:lnTo>
                  <a:pt x="161" y="239"/>
                </a:lnTo>
                <a:lnTo>
                  <a:pt x="174" y="243"/>
                </a:lnTo>
                <a:lnTo>
                  <a:pt x="187" y="248"/>
                </a:lnTo>
                <a:lnTo>
                  <a:pt x="187" y="248"/>
                </a:lnTo>
                <a:lnTo>
                  <a:pt x="204" y="252"/>
                </a:lnTo>
                <a:lnTo>
                  <a:pt x="226" y="252"/>
                </a:lnTo>
                <a:lnTo>
                  <a:pt x="265" y="243"/>
                </a:lnTo>
                <a:lnTo>
                  <a:pt x="304" y="235"/>
                </a:lnTo>
                <a:lnTo>
                  <a:pt x="317" y="230"/>
                </a:lnTo>
                <a:lnTo>
                  <a:pt x="435" y="196"/>
                </a:lnTo>
                <a:lnTo>
                  <a:pt x="435" y="196"/>
                </a:lnTo>
                <a:lnTo>
                  <a:pt x="444" y="196"/>
                </a:lnTo>
                <a:lnTo>
                  <a:pt x="465" y="204"/>
                </a:lnTo>
                <a:lnTo>
                  <a:pt x="474" y="213"/>
                </a:lnTo>
                <a:lnTo>
                  <a:pt x="483" y="226"/>
                </a:lnTo>
                <a:lnTo>
                  <a:pt x="491" y="248"/>
                </a:lnTo>
                <a:lnTo>
                  <a:pt x="491" y="274"/>
                </a:lnTo>
                <a:lnTo>
                  <a:pt x="491" y="274"/>
                </a:lnTo>
                <a:lnTo>
                  <a:pt x="500" y="278"/>
                </a:lnTo>
                <a:lnTo>
                  <a:pt x="518" y="283"/>
                </a:lnTo>
                <a:lnTo>
                  <a:pt x="526" y="283"/>
                </a:lnTo>
                <a:lnTo>
                  <a:pt x="539" y="278"/>
                </a:lnTo>
                <a:lnTo>
                  <a:pt x="548" y="270"/>
                </a:lnTo>
                <a:lnTo>
                  <a:pt x="561" y="256"/>
                </a:lnTo>
                <a:lnTo>
                  <a:pt x="561" y="256"/>
                </a:lnTo>
                <a:lnTo>
                  <a:pt x="570" y="239"/>
                </a:lnTo>
                <a:lnTo>
                  <a:pt x="565" y="230"/>
                </a:lnTo>
                <a:lnTo>
                  <a:pt x="561" y="222"/>
                </a:lnTo>
                <a:lnTo>
                  <a:pt x="552" y="213"/>
                </a:lnTo>
                <a:lnTo>
                  <a:pt x="531" y="209"/>
                </a:lnTo>
                <a:lnTo>
                  <a:pt x="522" y="204"/>
                </a:lnTo>
                <a:lnTo>
                  <a:pt x="522" y="204"/>
                </a:lnTo>
                <a:lnTo>
                  <a:pt x="518" y="204"/>
                </a:lnTo>
                <a:lnTo>
                  <a:pt x="513" y="200"/>
                </a:lnTo>
                <a:lnTo>
                  <a:pt x="513" y="196"/>
                </a:lnTo>
                <a:lnTo>
                  <a:pt x="518" y="191"/>
                </a:lnTo>
                <a:lnTo>
                  <a:pt x="544" y="178"/>
                </a:lnTo>
                <a:lnTo>
                  <a:pt x="544" y="178"/>
                </a:lnTo>
                <a:lnTo>
                  <a:pt x="552" y="169"/>
                </a:lnTo>
                <a:lnTo>
                  <a:pt x="561" y="161"/>
                </a:lnTo>
                <a:lnTo>
                  <a:pt x="565" y="156"/>
                </a:lnTo>
                <a:lnTo>
                  <a:pt x="561" y="152"/>
                </a:lnTo>
                <a:lnTo>
                  <a:pt x="552" y="148"/>
                </a:lnTo>
                <a:lnTo>
                  <a:pt x="535" y="143"/>
                </a:lnTo>
                <a:lnTo>
                  <a:pt x="535" y="143"/>
                </a:lnTo>
                <a:lnTo>
                  <a:pt x="526" y="143"/>
                </a:lnTo>
                <a:lnTo>
                  <a:pt x="518" y="139"/>
                </a:lnTo>
                <a:lnTo>
                  <a:pt x="513" y="135"/>
                </a:lnTo>
                <a:lnTo>
                  <a:pt x="513" y="126"/>
                </a:lnTo>
                <a:lnTo>
                  <a:pt x="522" y="113"/>
                </a:lnTo>
                <a:lnTo>
                  <a:pt x="535" y="95"/>
                </a:lnTo>
                <a:lnTo>
                  <a:pt x="535" y="95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10007600" y="1497012"/>
            <a:ext cx="263525" cy="1368425"/>
          </a:xfrm>
          <a:custGeom>
            <a:avLst/>
            <a:gdLst>
              <a:gd name="T0" fmla="*/ 131 w 166"/>
              <a:gd name="T1" fmla="*/ 0 h 862"/>
              <a:gd name="T2" fmla="*/ 131 w 166"/>
              <a:gd name="T3" fmla="*/ 0 h 862"/>
              <a:gd name="T4" fmla="*/ 122 w 166"/>
              <a:gd name="T5" fmla="*/ 5 h 862"/>
              <a:gd name="T6" fmla="*/ 105 w 166"/>
              <a:gd name="T7" fmla="*/ 27 h 862"/>
              <a:gd name="T8" fmla="*/ 96 w 166"/>
              <a:gd name="T9" fmla="*/ 40 h 862"/>
              <a:gd name="T10" fmla="*/ 96 w 166"/>
              <a:gd name="T11" fmla="*/ 53 h 862"/>
              <a:gd name="T12" fmla="*/ 96 w 166"/>
              <a:gd name="T13" fmla="*/ 70 h 862"/>
              <a:gd name="T14" fmla="*/ 109 w 166"/>
              <a:gd name="T15" fmla="*/ 87 h 862"/>
              <a:gd name="T16" fmla="*/ 109 w 166"/>
              <a:gd name="T17" fmla="*/ 87 h 862"/>
              <a:gd name="T18" fmla="*/ 122 w 166"/>
              <a:gd name="T19" fmla="*/ 105 h 862"/>
              <a:gd name="T20" fmla="*/ 131 w 166"/>
              <a:gd name="T21" fmla="*/ 122 h 862"/>
              <a:gd name="T22" fmla="*/ 144 w 166"/>
              <a:gd name="T23" fmla="*/ 161 h 862"/>
              <a:gd name="T24" fmla="*/ 148 w 166"/>
              <a:gd name="T25" fmla="*/ 188 h 862"/>
              <a:gd name="T26" fmla="*/ 148 w 166"/>
              <a:gd name="T27" fmla="*/ 201 h 862"/>
              <a:gd name="T28" fmla="*/ 148 w 166"/>
              <a:gd name="T29" fmla="*/ 201 h 862"/>
              <a:gd name="T30" fmla="*/ 153 w 166"/>
              <a:gd name="T31" fmla="*/ 218 h 862"/>
              <a:gd name="T32" fmla="*/ 162 w 166"/>
              <a:gd name="T33" fmla="*/ 253 h 862"/>
              <a:gd name="T34" fmla="*/ 166 w 166"/>
              <a:gd name="T35" fmla="*/ 270 h 862"/>
              <a:gd name="T36" fmla="*/ 162 w 166"/>
              <a:gd name="T37" fmla="*/ 283 h 862"/>
              <a:gd name="T38" fmla="*/ 157 w 166"/>
              <a:gd name="T39" fmla="*/ 288 h 862"/>
              <a:gd name="T40" fmla="*/ 148 w 166"/>
              <a:gd name="T41" fmla="*/ 292 h 862"/>
              <a:gd name="T42" fmla="*/ 140 w 166"/>
              <a:gd name="T43" fmla="*/ 296 h 862"/>
              <a:gd name="T44" fmla="*/ 131 w 166"/>
              <a:gd name="T45" fmla="*/ 296 h 862"/>
              <a:gd name="T46" fmla="*/ 109 w 166"/>
              <a:gd name="T47" fmla="*/ 314 h 862"/>
              <a:gd name="T48" fmla="*/ 109 w 166"/>
              <a:gd name="T49" fmla="*/ 314 h 862"/>
              <a:gd name="T50" fmla="*/ 105 w 166"/>
              <a:gd name="T51" fmla="*/ 323 h 862"/>
              <a:gd name="T52" fmla="*/ 96 w 166"/>
              <a:gd name="T53" fmla="*/ 340 h 862"/>
              <a:gd name="T54" fmla="*/ 83 w 166"/>
              <a:gd name="T55" fmla="*/ 353 h 862"/>
              <a:gd name="T56" fmla="*/ 70 w 166"/>
              <a:gd name="T57" fmla="*/ 357 h 862"/>
              <a:gd name="T58" fmla="*/ 57 w 166"/>
              <a:gd name="T59" fmla="*/ 362 h 862"/>
              <a:gd name="T60" fmla="*/ 57 w 166"/>
              <a:gd name="T61" fmla="*/ 362 h 862"/>
              <a:gd name="T62" fmla="*/ 61 w 166"/>
              <a:gd name="T63" fmla="*/ 375 h 862"/>
              <a:gd name="T64" fmla="*/ 61 w 166"/>
              <a:gd name="T65" fmla="*/ 414 h 862"/>
              <a:gd name="T66" fmla="*/ 53 w 166"/>
              <a:gd name="T67" fmla="*/ 462 h 862"/>
              <a:gd name="T68" fmla="*/ 48 w 166"/>
              <a:gd name="T69" fmla="*/ 488 h 862"/>
              <a:gd name="T70" fmla="*/ 35 w 166"/>
              <a:gd name="T71" fmla="*/ 510 h 862"/>
              <a:gd name="T72" fmla="*/ 35 w 166"/>
              <a:gd name="T73" fmla="*/ 510 h 862"/>
              <a:gd name="T74" fmla="*/ 14 w 166"/>
              <a:gd name="T75" fmla="*/ 549 h 862"/>
              <a:gd name="T76" fmla="*/ 0 w 166"/>
              <a:gd name="T77" fmla="*/ 575 h 862"/>
              <a:gd name="T78" fmla="*/ 0 w 166"/>
              <a:gd name="T79" fmla="*/ 588 h 862"/>
              <a:gd name="T80" fmla="*/ 5 w 166"/>
              <a:gd name="T81" fmla="*/ 597 h 862"/>
              <a:gd name="T82" fmla="*/ 14 w 166"/>
              <a:gd name="T83" fmla="*/ 605 h 862"/>
              <a:gd name="T84" fmla="*/ 35 w 166"/>
              <a:gd name="T85" fmla="*/ 614 h 862"/>
              <a:gd name="T86" fmla="*/ 35 w 166"/>
              <a:gd name="T87" fmla="*/ 614 h 862"/>
              <a:gd name="T88" fmla="*/ 53 w 166"/>
              <a:gd name="T89" fmla="*/ 623 h 862"/>
              <a:gd name="T90" fmla="*/ 66 w 166"/>
              <a:gd name="T91" fmla="*/ 636 h 862"/>
              <a:gd name="T92" fmla="*/ 74 w 166"/>
              <a:gd name="T93" fmla="*/ 649 h 862"/>
              <a:gd name="T94" fmla="*/ 74 w 166"/>
              <a:gd name="T95" fmla="*/ 662 h 862"/>
              <a:gd name="T96" fmla="*/ 70 w 166"/>
              <a:gd name="T97" fmla="*/ 684 h 862"/>
              <a:gd name="T98" fmla="*/ 66 w 166"/>
              <a:gd name="T99" fmla="*/ 693 h 862"/>
              <a:gd name="T100" fmla="*/ 66 w 166"/>
              <a:gd name="T101" fmla="*/ 693 h 862"/>
              <a:gd name="T102" fmla="*/ 70 w 166"/>
              <a:gd name="T103" fmla="*/ 719 h 862"/>
              <a:gd name="T104" fmla="*/ 74 w 166"/>
              <a:gd name="T105" fmla="*/ 771 h 862"/>
              <a:gd name="T106" fmla="*/ 79 w 166"/>
              <a:gd name="T107" fmla="*/ 801 h 862"/>
              <a:gd name="T108" fmla="*/ 88 w 166"/>
              <a:gd name="T109" fmla="*/ 827 h 862"/>
              <a:gd name="T110" fmla="*/ 96 w 166"/>
              <a:gd name="T111" fmla="*/ 849 h 862"/>
              <a:gd name="T112" fmla="*/ 105 w 166"/>
              <a:gd name="T113" fmla="*/ 858 h 862"/>
              <a:gd name="T114" fmla="*/ 114 w 166"/>
              <a:gd name="T115" fmla="*/ 862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6" h="862">
                <a:moveTo>
                  <a:pt x="131" y="0"/>
                </a:moveTo>
                <a:lnTo>
                  <a:pt x="131" y="0"/>
                </a:lnTo>
                <a:lnTo>
                  <a:pt x="122" y="5"/>
                </a:lnTo>
                <a:lnTo>
                  <a:pt x="105" y="27"/>
                </a:lnTo>
                <a:lnTo>
                  <a:pt x="96" y="40"/>
                </a:lnTo>
                <a:lnTo>
                  <a:pt x="96" y="53"/>
                </a:lnTo>
                <a:lnTo>
                  <a:pt x="96" y="70"/>
                </a:lnTo>
                <a:lnTo>
                  <a:pt x="109" y="87"/>
                </a:lnTo>
                <a:lnTo>
                  <a:pt x="109" y="87"/>
                </a:lnTo>
                <a:lnTo>
                  <a:pt x="122" y="105"/>
                </a:lnTo>
                <a:lnTo>
                  <a:pt x="131" y="122"/>
                </a:lnTo>
                <a:lnTo>
                  <a:pt x="144" y="161"/>
                </a:lnTo>
                <a:lnTo>
                  <a:pt x="148" y="188"/>
                </a:lnTo>
                <a:lnTo>
                  <a:pt x="148" y="201"/>
                </a:lnTo>
                <a:lnTo>
                  <a:pt x="148" y="201"/>
                </a:lnTo>
                <a:lnTo>
                  <a:pt x="153" y="218"/>
                </a:lnTo>
                <a:lnTo>
                  <a:pt x="162" y="253"/>
                </a:lnTo>
                <a:lnTo>
                  <a:pt x="166" y="270"/>
                </a:lnTo>
                <a:lnTo>
                  <a:pt x="162" y="283"/>
                </a:lnTo>
                <a:lnTo>
                  <a:pt x="157" y="288"/>
                </a:lnTo>
                <a:lnTo>
                  <a:pt x="148" y="292"/>
                </a:lnTo>
                <a:lnTo>
                  <a:pt x="140" y="296"/>
                </a:lnTo>
                <a:lnTo>
                  <a:pt x="131" y="296"/>
                </a:lnTo>
                <a:lnTo>
                  <a:pt x="109" y="314"/>
                </a:lnTo>
                <a:lnTo>
                  <a:pt x="109" y="314"/>
                </a:lnTo>
                <a:lnTo>
                  <a:pt x="105" y="323"/>
                </a:lnTo>
                <a:lnTo>
                  <a:pt x="96" y="340"/>
                </a:lnTo>
                <a:lnTo>
                  <a:pt x="83" y="353"/>
                </a:lnTo>
                <a:lnTo>
                  <a:pt x="70" y="357"/>
                </a:lnTo>
                <a:lnTo>
                  <a:pt x="57" y="362"/>
                </a:lnTo>
                <a:lnTo>
                  <a:pt x="57" y="362"/>
                </a:lnTo>
                <a:lnTo>
                  <a:pt x="61" y="375"/>
                </a:lnTo>
                <a:lnTo>
                  <a:pt x="61" y="414"/>
                </a:lnTo>
                <a:lnTo>
                  <a:pt x="53" y="462"/>
                </a:lnTo>
                <a:lnTo>
                  <a:pt x="48" y="488"/>
                </a:lnTo>
                <a:lnTo>
                  <a:pt x="35" y="510"/>
                </a:lnTo>
                <a:lnTo>
                  <a:pt x="35" y="510"/>
                </a:lnTo>
                <a:lnTo>
                  <a:pt x="14" y="549"/>
                </a:lnTo>
                <a:lnTo>
                  <a:pt x="0" y="575"/>
                </a:lnTo>
                <a:lnTo>
                  <a:pt x="0" y="588"/>
                </a:lnTo>
                <a:lnTo>
                  <a:pt x="5" y="597"/>
                </a:lnTo>
                <a:lnTo>
                  <a:pt x="14" y="605"/>
                </a:lnTo>
                <a:lnTo>
                  <a:pt x="35" y="614"/>
                </a:lnTo>
                <a:lnTo>
                  <a:pt x="35" y="614"/>
                </a:lnTo>
                <a:lnTo>
                  <a:pt x="53" y="623"/>
                </a:lnTo>
                <a:lnTo>
                  <a:pt x="66" y="636"/>
                </a:lnTo>
                <a:lnTo>
                  <a:pt x="74" y="649"/>
                </a:lnTo>
                <a:lnTo>
                  <a:pt x="74" y="662"/>
                </a:lnTo>
                <a:lnTo>
                  <a:pt x="70" y="684"/>
                </a:lnTo>
                <a:lnTo>
                  <a:pt x="66" y="693"/>
                </a:lnTo>
                <a:lnTo>
                  <a:pt x="66" y="693"/>
                </a:lnTo>
                <a:lnTo>
                  <a:pt x="70" y="719"/>
                </a:lnTo>
                <a:lnTo>
                  <a:pt x="74" y="771"/>
                </a:lnTo>
                <a:lnTo>
                  <a:pt x="79" y="801"/>
                </a:lnTo>
                <a:lnTo>
                  <a:pt x="88" y="827"/>
                </a:lnTo>
                <a:lnTo>
                  <a:pt x="96" y="849"/>
                </a:lnTo>
                <a:lnTo>
                  <a:pt x="105" y="858"/>
                </a:lnTo>
                <a:lnTo>
                  <a:pt x="114" y="862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10326688" y="2720975"/>
            <a:ext cx="663575" cy="642938"/>
          </a:xfrm>
          <a:custGeom>
            <a:avLst/>
            <a:gdLst>
              <a:gd name="T0" fmla="*/ 0 w 418"/>
              <a:gd name="T1" fmla="*/ 0 h 405"/>
              <a:gd name="T2" fmla="*/ 0 w 418"/>
              <a:gd name="T3" fmla="*/ 0 h 405"/>
              <a:gd name="T4" fmla="*/ 8 w 418"/>
              <a:gd name="T5" fmla="*/ 17 h 405"/>
              <a:gd name="T6" fmla="*/ 26 w 418"/>
              <a:gd name="T7" fmla="*/ 48 h 405"/>
              <a:gd name="T8" fmla="*/ 35 w 418"/>
              <a:gd name="T9" fmla="*/ 65 h 405"/>
              <a:gd name="T10" fmla="*/ 52 w 418"/>
              <a:gd name="T11" fmla="*/ 83 h 405"/>
              <a:gd name="T12" fmla="*/ 69 w 418"/>
              <a:gd name="T13" fmla="*/ 91 h 405"/>
              <a:gd name="T14" fmla="*/ 87 w 418"/>
              <a:gd name="T15" fmla="*/ 96 h 405"/>
              <a:gd name="T16" fmla="*/ 87 w 418"/>
              <a:gd name="T17" fmla="*/ 96 h 405"/>
              <a:gd name="T18" fmla="*/ 95 w 418"/>
              <a:gd name="T19" fmla="*/ 91 h 405"/>
              <a:gd name="T20" fmla="*/ 104 w 418"/>
              <a:gd name="T21" fmla="*/ 96 h 405"/>
              <a:gd name="T22" fmla="*/ 109 w 418"/>
              <a:gd name="T23" fmla="*/ 96 h 405"/>
              <a:gd name="T24" fmla="*/ 113 w 418"/>
              <a:gd name="T25" fmla="*/ 104 h 405"/>
              <a:gd name="T26" fmla="*/ 113 w 418"/>
              <a:gd name="T27" fmla="*/ 113 h 405"/>
              <a:gd name="T28" fmla="*/ 104 w 418"/>
              <a:gd name="T29" fmla="*/ 126 h 405"/>
              <a:gd name="T30" fmla="*/ 109 w 418"/>
              <a:gd name="T31" fmla="*/ 148 h 405"/>
              <a:gd name="T32" fmla="*/ 109 w 418"/>
              <a:gd name="T33" fmla="*/ 148 h 405"/>
              <a:gd name="T34" fmla="*/ 113 w 418"/>
              <a:gd name="T35" fmla="*/ 152 h 405"/>
              <a:gd name="T36" fmla="*/ 113 w 418"/>
              <a:gd name="T37" fmla="*/ 161 h 405"/>
              <a:gd name="T38" fmla="*/ 113 w 418"/>
              <a:gd name="T39" fmla="*/ 165 h 405"/>
              <a:gd name="T40" fmla="*/ 109 w 418"/>
              <a:gd name="T41" fmla="*/ 170 h 405"/>
              <a:gd name="T42" fmla="*/ 104 w 418"/>
              <a:gd name="T43" fmla="*/ 174 h 405"/>
              <a:gd name="T44" fmla="*/ 95 w 418"/>
              <a:gd name="T45" fmla="*/ 174 h 405"/>
              <a:gd name="T46" fmla="*/ 95 w 418"/>
              <a:gd name="T47" fmla="*/ 174 h 405"/>
              <a:gd name="T48" fmla="*/ 87 w 418"/>
              <a:gd name="T49" fmla="*/ 178 h 405"/>
              <a:gd name="T50" fmla="*/ 78 w 418"/>
              <a:gd name="T51" fmla="*/ 191 h 405"/>
              <a:gd name="T52" fmla="*/ 78 w 418"/>
              <a:gd name="T53" fmla="*/ 200 h 405"/>
              <a:gd name="T54" fmla="*/ 78 w 418"/>
              <a:gd name="T55" fmla="*/ 209 h 405"/>
              <a:gd name="T56" fmla="*/ 87 w 418"/>
              <a:gd name="T57" fmla="*/ 217 h 405"/>
              <a:gd name="T58" fmla="*/ 100 w 418"/>
              <a:gd name="T59" fmla="*/ 231 h 405"/>
              <a:gd name="T60" fmla="*/ 143 w 418"/>
              <a:gd name="T61" fmla="*/ 244 h 405"/>
              <a:gd name="T62" fmla="*/ 143 w 418"/>
              <a:gd name="T63" fmla="*/ 244 h 405"/>
              <a:gd name="T64" fmla="*/ 152 w 418"/>
              <a:gd name="T65" fmla="*/ 244 h 405"/>
              <a:gd name="T66" fmla="*/ 161 w 418"/>
              <a:gd name="T67" fmla="*/ 248 h 405"/>
              <a:gd name="T68" fmla="*/ 169 w 418"/>
              <a:gd name="T69" fmla="*/ 257 h 405"/>
              <a:gd name="T70" fmla="*/ 178 w 418"/>
              <a:gd name="T71" fmla="*/ 270 h 405"/>
              <a:gd name="T72" fmla="*/ 183 w 418"/>
              <a:gd name="T73" fmla="*/ 291 h 405"/>
              <a:gd name="T74" fmla="*/ 187 w 418"/>
              <a:gd name="T75" fmla="*/ 318 h 405"/>
              <a:gd name="T76" fmla="*/ 187 w 418"/>
              <a:gd name="T77" fmla="*/ 352 h 405"/>
              <a:gd name="T78" fmla="*/ 187 w 418"/>
              <a:gd name="T79" fmla="*/ 352 h 405"/>
              <a:gd name="T80" fmla="*/ 204 w 418"/>
              <a:gd name="T81" fmla="*/ 370 h 405"/>
              <a:gd name="T82" fmla="*/ 230 w 418"/>
              <a:gd name="T83" fmla="*/ 383 h 405"/>
              <a:gd name="T84" fmla="*/ 243 w 418"/>
              <a:gd name="T85" fmla="*/ 387 h 405"/>
              <a:gd name="T86" fmla="*/ 257 w 418"/>
              <a:gd name="T87" fmla="*/ 387 h 405"/>
              <a:gd name="T88" fmla="*/ 322 w 418"/>
              <a:gd name="T89" fmla="*/ 405 h 405"/>
              <a:gd name="T90" fmla="*/ 357 w 418"/>
              <a:gd name="T91" fmla="*/ 400 h 405"/>
              <a:gd name="T92" fmla="*/ 387 w 418"/>
              <a:gd name="T93" fmla="*/ 379 h 405"/>
              <a:gd name="T94" fmla="*/ 409 w 418"/>
              <a:gd name="T95" fmla="*/ 370 h 405"/>
              <a:gd name="T96" fmla="*/ 418 w 418"/>
              <a:gd name="T97" fmla="*/ 383 h 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18" h="405">
                <a:moveTo>
                  <a:pt x="0" y="0"/>
                </a:moveTo>
                <a:lnTo>
                  <a:pt x="0" y="0"/>
                </a:lnTo>
                <a:lnTo>
                  <a:pt x="8" y="17"/>
                </a:lnTo>
                <a:lnTo>
                  <a:pt x="26" y="48"/>
                </a:lnTo>
                <a:lnTo>
                  <a:pt x="35" y="65"/>
                </a:lnTo>
                <a:lnTo>
                  <a:pt x="52" y="83"/>
                </a:lnTo>
                <a:lnTo>
                  <a:pt x="69" y="91"/>
                </a:lnTo>
                <a:lnTo>
                  <a:pt x="87" y="96"/>
                </a:lnTo>
                <a:lnTo>
                  <a:pt x="87" y="96"/>
                </a:lnTo>
                <a:lnTo>
                  <a:pt x="95" y="91"/>
                </a:lnTo>
                <a:lnTo>
                  <a:pt x="104" y="96"/>
                </a:lnTo>
                <a:lnTo>
                  <a:pt x="109" y="96"/>
                </a:lnTo>
                <a:lnTo>
                  <a:pt x="113" y="104"/>
                </a:lnTo>
                <a:lnTo>
                  <a:pt x="113" y="113"/>
                </a:lnTo>
                <a:lnTo>
                  <a:pt x="104" y="126"/>
                </a:lnTo>
                <a:lnTo>
                  <a:pt x="109" y="148"/>
                </a:lnTo>
                <a:lnTo>
                  <a:pt x="109" y="148"/>
                </a:lnTo>
                <a:lnTo>
                  <a:pt x="113" y="152"/>
                </a:lnTo>
                <a:lnTo>
                  <a:pt x="113" y="161"/>
                </a:lnTo>
                <a:lnTo>
                  <a:pt x="113" y="165"/>
                </a:lnTo>
                <a:lnTo>
                  <a:pt x="109" y="170"/>
                </a:lnTo>
                <a:lnTo>
                  <a:pt x="104" y="174"/>
                </a:lnTo>
                <a:lnTo>
                  <a:pt x="95" y="174"/>
                </a:lnTo>
                <a:lnTo>
                  <a:pt x="95" y="174"/>
                </a:lnTo>
                <a:lnTo>
                  <a:pt x="87" y="178"/>
                </a:lnTo>
                <a:lnTo>
                  <a:pt x="78" y="191"/>
                </a:lnTo>
                <a:lnTo>
                  <a:pt x="78" y="200"/>
                </a:lnTo>
                <a:lnTo>
                  <a:pt x="78" y="209"/>
                </a:lnTo>
                <a:lnTo>
                  <a:pt x="87" y="217"/>
                </a:lnTo>
                <a:lnTo>
                  <a:pt x="100" y="231"/>
                </a:lnTo>
                <a:lnTo>
                  <a:pt x="143" y="244"/>
                </a:lnTo>
                <a:lnTo>
                  <a:pt x="143" y="244"/>
                </a:lnTo>
                <a:lnTo>
                  <a:pt x="152" y="244"/>
                </a:lnTo>
                <a:lnTo>
                  <a:pt x="161" y="248"/>
                </a:lnTo>
                <a:lnTo>
                  <a:pt x="169" y="257"/>
                </a:lnTo>
                <a:lnTo>
                  <a:pt x="178" y="270"/>
                </a:lnTo>
                <a:lnTo>
                  <a:pt x="183" y="291"/>
                </a:lnTo>
                <a:lnTo>
                  <a:pt x="187" y="318"/>
                </a:lnTo>
                <a:lnTo>
                  <a:pt x="187" y="352"/>
                </a:lnTo>
                <a:lnTo>
                  <a:pt x="187" y="352"/>
                </a:lnTo>
                <a:lnTo>
                  <a:pt x="204" y="370"/>
                </a:lnTo>
                <a:lnTo>
                  <a:pt x="230" y="383"/>
                </a:lnTo>
                <a:lnTo>
                  <a:pt x="243" y="387"/>
                </a:lnTo>
                <a:lnTo>
                  <a:pt x="257" y="387"/>
                </a:lnTo>
                <a:lnTo>
                  <a:pt x="322" y="405"/>
                </a:lnTo>
                <a:lnTo>
                  <a:pt x="357" y="400"/>
                </a:lnTo>
                <a:lnTo>
                  <a:pt x="387" y="379"/>
                </a:lnTo>
                <a:lnTo>
                  <a:pt x="409" y="370"/>
                </a:lnTo>
                <a:lnTo>
                  <a:pt x="418" y="383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 noEditPoints="1"/>
          </p:cNvSpPr>
          <p:nvPr/>
        </p:nvSpPr>
        <p:spPr bwMode="auto">
          <a:xfrm>
            <a:off x="11002963" y="2533650"/>
            <a:ext cx="642937" cy="587375"/>
          </a:xfrm>
          <a:custGeom>
            <a:avLst/>
            <a:gdLst>
              <a:gd name="T0" fmla="*/ 396 w 405"/>
              <a:gd name="T1" fmla="*/ 118 h 370"/>
              <a:gd name="T2" fmla="*/ 396 w 405"/>
              <a:gd name="T3" fmla="*/ 113 h 370"/>
              <a:gd name="T4" fmla="*/ 405 w 405"/>
              <a:gd name="T5" fmla="*/ 26 h 370"/>
              <a:gd name="T6" fmla="*/ 270 w 405"/>
              <a:gd name="T7" fmla="*/ 61 h 370"/>
              <a:gd name="T8" fmla="*/ 261 w 405"/>
              <a:gd name="T9" fmla="*/ 83 h 370"/>
              <a:gd name="T10" fmla="*/ 253 w 405"/>
              <a:gd name="T11" fmla="*/ 140 h 370"/>
              <a:gd name="T12" fmla="*/ 227 w 405"/>
              <a:gd name="T13" fmla="*/ 161 h 370"/>
              <a:gd name="T14" fmla="*/ 196 w 405"/>
              <a:gd name="T15" fmla="*/ 166 h 370"/>
              <a:gd name="T16" fmla="*/ 127 w 405"/>
              <a:gd name="T17" fmla="*/ 113 h 370"/>
              <a:gd name="T18" fmla="*/ 105 w 405"/>
              <a:gd name="T19" fmla="*/ 109 h 370"/>
              <a:gd name="T20" fmla="*/ 61 w 405"/>
              <a:gd name="T21" fmla="*/ 113 h 370"/>
              <a:gd name="T22" fmla="*/ 18 w 405"/>
              <a:gd name="T23" fmla="*/ 135 h 370"/>
              <a:gd name="T24" fmla="*/ 9 w 405"/>
              <a:gd name="T25" fmla="*/ 144 h 370"/>
              <a:gd name="T26" fmla="*/ 5 w 405"/>
              <a:gd name="T27" fmla="*/ 187 h 370"/>
              <a:gd name="T28" fmla="*/ 5 w 405"/>
              <a:gd name="T29" fmla="*/ 227 h 370"/>
              <a:gd name="T30" fmla="*/ 0 w 405"/>
              <a:gd name="T31" fmla="*/ 322 h 370"/>
              <a:gd name="T32" fmla="*/ 18 w 405"/>
              <a:gd name="T33" fmla="*/ 335 h 370"/>
              <a:gd name="T34" fmla="*/ 87 w 405"/>
              <a:gd name="T35" fmla="*/ 366 h 370"/>
              <a:gd name="T36" fmla="*/ 105 w 405"/>
              <a:gd name="T37" fmla="*/ 370 h 370"/>
              <a:gd name="T38" fmla="*/ 140 w 405"/>
              <a:gd name="T39" fmla="*/ 366 h 370"/>
              <a:gd name="T40" fmla="*/ 174 w 405"/>
              <a:gd name="T41" fmla="*/ 340 h 370"/>
              <a:gd name="T42" fmla="*/ 174 w 405"/>
              <a:gd name="T43" fmla="*/ 314 h 370"/>
              <a:gd name="T44" fmla="*/ 218 w 405"/>
              <a:gd name="T45" fmla="*/ 335 h 370"/>
              <a:gd name="T46" fmla="*/ 296 w 405"/>
              <a:gd name="T47" fmla="*/ 270 h 370"/>
              <a:gd name="T48" fmla="*/ 283 w 405"/>
              <a:gd name="T49" fmla="*/ 240 h 370"/>
              <a:gd name="T50" fmla="*/ 266 w 405"/>
              <a:gd name="T51" fmla="*/ 227 h 370"/>
              <a:gd name="T52" fmla="*/ 257 w 405"/>
              <a:gd name="T53" fmla="*/ 214 h 370"/>
              <a:gd name="T54" fmla="*/ 283 w 405"/>
              <a:gd name="T55" fmla="*/ 222 h 370"/>
              <a:gd name="T56" fmla="*/ 322 w 405"/>
              <a:gd name="T57" fmla="*/ 214 h 370"/>
              <a:gd name="T58" fmla="*/ 375 w 405"/>
              <a:gd name="T59" fmla="*/ 144 h 370"/>
              <a:gd name="T60" fmla="*/ 244 w 405"/>
              <a:gd name="T61" fmla="*/ 209 h 370"/>
              <a:gd name="T62" fmla="*/ 196 w 405"/>
              <a:gd name="T63" fmla="*/ 201 h 370"/>
              <a:gd name="T64" fmla="*/ 227 w 405"/>
              <a:gd name="T65" fmla="*/ 187 h 370"/>
              <a:gd name="T66" fmla="*/ 231 w 405"/>
              <a:gd name="T67" fmla="*/ 196 h 370"/>
              <a:gd name="T68" fmla="*/ 244 w 405"/>
              <a:gd name="T69" fmla="*/ 209 h 370"/>
              <a:gd name="T70" fmla="*/ 244 w 405"/>
              <a:gd name="T71" fmla="*/ 209 h 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05" h="370">
                <a:moveTo>
                  <a:pt x="392" y="131"/>
                </a:moveTo>
                <a:lnTo>
                  <a:pt x="396" y="118"/>
                </a:lnTo>
                <a:lnTo>
                  <a:pt x="396" y="118"/>
                </a:lnTo>
                <a:lnTo>
                  <a:pt x="396" y="113"/>
                </a:lnTo>
                <a:lnTo>
                  <a:pt x="396" y="109"/>
                </a:lnTo>
                <a:lnTo>
                  <a:pt x="405" y="26"/>
                </a:lnTo>
                <a:lnTo>
                  <a:pt x="357" y="0"/>
                </a:lnTo>
                <a:lnTo>
                  <a:pt x="270" y="61"/>
                </a:lnTo>
                <a:lnTo>
                  <a:pt x="261" y="83"/>
                </a:lnTo>
                <a:lnTo>
                  <a:pt x="261" y="83"/>
                </a:lnTo>
                <a:lnTo>
                  <a:pt x="261" y="118"/>
                </a:lnTo>
                <a:lnTo>
                  <a:pt x="253" y="140"/>
                </a:lnTo>
                <a:lnTo>
                  <a:pt x="240" y="157"/>
                </a:lnTo>
                <a:lnTo>
                  <a:pt x="227" y="161"/>
                </a:lnTo>
                <a:lnTo>
                  <a:pt x="209" y="166"/>
                </a:lnTo>
                <a:lnTo>
                  <a:pt x="196" y="166"/>
                </a:lnTo>
                <a:lnTo>
                  <a:pt x="183" y="161"/>
                </a:lnTo>
                <a:lnTo>
                  <a:pt x="127" y="113"/>
                </a:lnTo>
                <a:lnTo>
                  <a:pt x="127" y="113"/>
                </a:lnTo>
                <a:lnTo>
                  <a:pt x="105" y="109"/>
                </a:lnTo>
                <a:lnTo>
                  <a:pt x="83" y="109"/>
                </a:lnTo>
                <a:lnTo>
                  <a:pt x="61" y="113"/>
                </a:lnTo>
                <a:lnTo>
                  <a:pt x="44" y="122"/>
                </a:lnTo>
                <a:lnTo>
                  <a:pt x="18" y="135"/>
                </a:lnTo>
                <a:lnTo>
                  <a:pt x="9" y="144"/>
                </a:lnTo>
                <a:lnTo>
                  <a:pt x="9" y="144"/>
                </a:lnTo>
                <a:lnTo>
                  <a:pt x="9" y="157"/>
                </a:lnTo>
                <a:lnTo>
                  <a:pt x="5" y="187"/>
                </a:lnTo>
                <a:lnTo>
                  <a:pt x="5" y="187"/>
                </a:lnTo>
                <a:lnTo>
                  <a:pt x="5" y="227"/>
                </a:lnTo>
                <a:lnTo>
                  <a:pt x="0" y="253"/>
                </a:lnTo>
                <a:lnTo>
                  <a:pt x="0" y="322"/>
                </a:lnTo>
                <a:lnTo>
                  <a:pt x="0" y="322"/>
                </a:lnTo>
                <a:lnTo>
                  <a:pt x="18" y="335"/>
                </a:lnTo>
                <a:lnTo>
                  <a:pt x="44" y="353"/>
                </a:lnTo>
                <a:lnTo>
                  <a:pt x="87" y="366"/>
                </a:lnTo>
                <a:lnTo>
                  <a:pt x="87" y="366"/>
                </a:lnTo>
                <a:lnTo>
                  <a:pt x="105" y="370"/>
                </a:lnTo>
                <a:lnTo>
                  <a:pt x="127" y="370"/>
                </a:lnTo>
                <a:lnTo>
                  <a:pt x="140" y="366"/>
                </a:lnTo>
                <a:lnTo>
                  <a:pt x="153" y="357"/>
                </a:lnTo>
                <a:lnTo>
                  <a:pt x="174" y="340"/>
                </a:lnTo>
                <a:lnTo>
                  <a:pt x="183" y="327"/>
                </a:lnTo>
                <a:lnTo>
                  <a:pt x="174" y="314"/>
                </a:lnTo>
                <a:lnTo>
                  <a:pt x="214" y="292"/>
                </a:lnTo>
                <a:lnTo>
                  <a:pt x="218" y="335"/>
                </a:lnTo>
                <a:lnTo>
                  <a:pt x="248" y="322"/>
                </a:lnTo>
                <a:lnTo>
                  <a:pt x="296" y="270"/>
                </a:lnTo>
                <a:lnTo>
                  <a:pt x="292" y="253"/>
                </a:lnTo>
                <a:lnTo>
                  <a:pt x="283" y="240"/>
                </a:lnTo>
                <a:lnTo>
                  <a:pt x="266" y="227"/>
                </a:lnTo>
                <a:lnTo>
                  <a:pt x="266" y="227"/>
                </a:lnTo>
                <a:lnTo>
                  <a:pt x="257" y="214"/>
                </a:lnTo>
                <a:lnTo>
                  <a:pt x="257" y="214"/>
                </a:lnTo>
                <a:lnTo>
                  <a:pt x="266" y="218"/>
                </a:lnTo>
                <a:lnTo>
                  <a:pt x="283" y="222"/>
                </a:lnTo>
                <a:lnTo>
                  <a:pt x="301" y="218"/>
                </a:lnTo>
                <a:lnTo>
                  <a:pt x="322" y="214"/>
                </a:lnTo>
                <a:lnTo>
                  <a:pt x="335" y="192"/>
                </a:lnTo>
                <a:lnTo>
                  <a:pt x="375" y="144"/>
                </a:lnTo>
                <a:lnTo>
                  <a:pt x="392" y="131"/>
                </a:lnTo>
                <a:close/>
                <a:moveTo>
                  <a:pt x="244" y="209"/>
                </a:moveTo>
                <a:lnTo>
                  <a:pt x="244" y="209"/>
                </a:lnTo>
                <a:lnTo>
                  <a:pt x="196" y="201"/>
                </a:lnTo>
                <a:lnTo>
                  <a:pt x="183" y="187"/>
                </a:lnTo>
                <a:lnTo>
                  <a:pt x="227" y="187"/>
                </a:lnTo>
                <a:lnTo>
                  <a:pt x="227" y="187"/>
                </a:lnTo>
                <a:lnTo>
                  <a:pt x="231" y="196"/>
                </a:lnTo>
                <a:lnTo>
                  <a:pt x="244" y="209"/>
                </a:lnTo>
                <a:lnTo>
                  <a:pt x="244" y="209"/>
                </a:lnTo>
                <a:lnTo>
                  <a:pt x="244" y="209"/>
                </a:lnTo>
                <a:lnTo>
                  <a:pt x="244" y="209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11072813" y="2403475"/>
            <a:ext cx="317500" cy="365125"/>
          </a:xfrm>
          <a:custGeom>
            <a:avLst/>
            <a:gdLst>
              <a:gd name="T0" fmla="*/ 0 w 200"/>
              <a:gd name="T1" fmla="*/ 0 h 230"/>
              <a:gd name="T2" fmla="*/ 48 w 200"/>
              <a:gd name="T3" fmla="*/ 52 h 230"/>
              <a:gd name="T4" fmla="*/ 48 w 200"/>
              <a:gd name="T5" fmla="*/ 52 h 230"/>
              <a:gd name="T6" fmla="*/ 61 w 200"/>
              <a:gd name="T7" fmla="*/ 56 h 230"/>
              <a:gd name="T8" fmla="*/ 87 w 200"/>
              <a:gd name="T9" fmla="*/ 74 h 230"/>
              <a:gd name="T10" fmla="*/ 100 w 200"/>
              <a:gd name="T11" fmla="*/ 87 h 230"/>
              <a:gd name="T12" fmla="*/ 113 w 200"/>
              <a:gd name="T13" fmla="*/ 104 h 230"/>
              <a:gd name="T14" fmla="*/ 122 w 200"/>
              <a:gd name="T15" fmla="*/ 126 h 230"/>
              <a:gd name="T16" fmla="*/ 126 w 200"/>
              <a:gd name="T17" fmla="*/ 152 h 230"/>
              <a:gd name="T18" fmla="*/ 126 w 200"/>
              <a:gd name="T19" fmla="*/ 152 h 230"/>
              <a:gd name="T20" fmla="*/ 130 w 200"/>
              <a:gd name="T21" fmla="*/ 161 h 230"/>
              <a:gd name="T22" fmla="*/ 135 w 200"/>
              <a:gd name="T23" fmla="*/ 187 h 230"/>
              <a:gd name="T24" fmla="*/ 143 w 200"/>
              <a:gd name="T25" fmla="*/ 200 h 230"/>
              <a:gd name="T26" fmla="*/ 157 w 200"/>
              <a:gd name="T27" fmla="*/ 213 h 230"/>
              <a:gd name="T28" fmla="*/ 178 w 200"/>
              <a:gd name="T29" fmla="*/ 222 h 230"/>
              <a:gd name="T30" fmla="*/ 200 w 200"/>
              <a:gd name="T31" fmla="*/ 230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00" h="230">
                <a:moveTo>
                  <a:pt x="0" y="0"/>
                </a:moveTo>
                <a:lnTo>
                  <a:pt x="48" y="52"/>
                </a:lnTo>
                <a:lnTo>
                  <a:pt x="48" y="52"/>
                </a:lnTo>
                <a:lnTo>
                  <a:pt x="61" y="56"/>
                </a:lnTo>
                <a:lnTo>
                  <a:pt x="87" y="74"/>
                </a:lnTo>
                <a:lnTo>
                  <a:pt x="100" y="87"/>
                </a:lnTo>
                <a:lnTo>
                  <a:pt x="113" y="104"/>
                </a:lnTo>
                <a:lnTo>
                  <a:pt x="122" y="126"/>
                </a:lnTo>
                <a:lnTo>
                  <a:pt x="126" y="152"/>
                </a:lnTo>
                <a:lnTo>
                  <a:pt x="126" y="152"/>
                </a:lnTo>
                <a:lnTo>
                  <a:pt x="130" y="161"/>
                </a:lnTo>
                <a:lnTo>
                  <a:pt x="135" y="187"/>
                </a:lnTo>
                <a:lnTo>
                  <a:pt x="143" y="200"/>
                </a:lnTo>
                <a:lnTo>
                  <a:pt x="157" y="213"/>
                </a:lnTo>
                <a:lnTo>
                  <a:pt x="178" y="222"/>
                </a:lnTo>
                <a:lnTo>
                  <a:pt x="200" y="230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10001250" y="1200150"/>
            <a:ext cx="1617662" cy="1665288"/>
          </a:xfrm>
          <a:custGeom>
            <a:avLst/>
            <a:gdLst>
              <a:gd name="T0" fmla="*/ 1006 w 1019"/>
              <a:gd name="T1" fmla="*/ 383 h 1049"/>
              <a:gd name="T2" fmla="*/ 932 w 1019"/>
              <a:gd name="T3" fmla="*/ 231 h 1049"/>
              <a:gd name="T4" fmla="*/ 923 w 1019"/>
              <a:gd name="T5" fmla="*/ 174 h 1049"/>
              <a:gd name="T6" fmla="*/ 849 w 1019"/>
              <a:gd name="T7" fmla="*/ 174 h 1049"/>
              <a:gd name="T8" fmla="*/ 797 w 1019"/>
              <a:gd name="T9" fmla="*/ 209 h 1049"/>
              <a:gd name="T10" fmla="*/ 749 w 1019"/>
              <a:gd name="T11" fmla="*/ 205 h 1049"/>
              <a:gd name="T12" fmla="*/ 736 w 1019"/>
              <a:gd name="T13" fmla="*/ 161 h 1049"/>
              <a:gd name="T14" fmla="*/ 701 w 1019"/>
              <a:gd name="T15" fmla="*/ 122 h 1049"/>
              <a:gd name="T16" fmla="*/ 670 w 1019"/>
              <a:gd name="T17" fmla="*/ 83 h 1049"/>
              <a:gd name="T18" fmla="*/ 666 w 1019"/>
              <a:gd name="T19" fmla="*/ 52 h 1049"/>
              <a:gd name="T20" fmla="*/ 636 w 1019"/>
              <a:gd name="T21" fmla="*/ 44 h 1049"/>
              <a:gd name="T22" fmla="*/ 579 w 1019"/>
              <a:gd name="T23" fmla="*/ 57 h 1049"/>
              <a:gd name="T24" fmla="*/ 440 w 1019"/>
              <a:gd name="T25" fmla="*/ 52 h 1049"/>
              <a:gd name="T26" fmla="*/ 409 w 1019"/>
              <a:gd name="T27" fmla="*/ 9 h 1049"/>
              <a:gd name="T28" fmla="*/ 370 w 1019"/>
              <a:gd name="T29" fmla="*/ 9 h 1049"/>
              <a:gd name="T30" fmla="*/ 327 w 1019"/>
              <a:gd name="T31" fmla="*/ 35 h 1049"/>
              <a:gd name="T32" fmla="*/ 300 w 1019"/>
              <a:gd name="T33" fmla="*/ 35 h 1049"/>
              <a:gd name="T34" fmla="*/ 274 w 1019"/>
              <a:gd name="T35" fmla="*/ 135 h 1049"/>
              <a:gd name="T36" fmla="*/ 292 w 1019"/>
              <a:gd name="T37" fmla="*/ 235 h 1049"/>
              <a:gd name="T38" fmla="*/ 279 w 1019"/>
              <a:gd name="T39" fmla="*/ 266 h 1049"/>
              <a:gd name="T40" fmla="*/ 205 w 1019"/>
              <a:gd name="T41" fmla="*/ 240 h 1049"/>
              <a:gd name="T42" fmla="*/ 139 w 1019"/>
              <a:gd name="T43" fmla="*/ 205 h 1049"/>
              <a:gd name="T44" fmla="*/ 126 w 1019"/>
              <a:gd name="T45" fmla="*/ 192 h 1049"/>
              <a:gd name="T46" fmla="*/ 100 w 1019"/>
              <a:gd name="T47" fmla="*/ 253 h 1049"/>
              <a:gd name="T48" fmla="*/ 131 w 1019"/>
              <a:gd name="T49" fmla="*/ 309 h 1049"/>
              <a:gd name="T50" fmla="*/ 148 w 1019"/>
              <a:gd name="T51" fmla="*/ 383 h 1049"/>
              <a:gd name="T52" fmla="*/ 161 w 1019"/>
              <a:gd name="T53" fmla="*/ 470 h 1049"/>
              <a:gd name="T54" fmla="*/ 131 w 1019"/>
              <a:gd name="T55" fmla="*/ 479 h 1049"/>
              <a:gd name="T56" fmla="*/ 100 w 1019"/>
              <a:gd name="T57" fmla="*/ 523 h 1049"/>
              <a:gd name="T58" fmla="*/ 61 w 1019"/>
              <a:gd name="T59" fmla="*/ 544 h 1049"/>
              <a:gd name="T60" fmla="*/ 48 w 1019"/>
              <a:gd name="T61" fmla="*/ 671 h 1049"/>
              <a:gd name="T62" fmla="*/ 0 w 1019"/>
              <a:gd name="T63" fmla="*/ 762 h 1049"/>
              <a:gd name="T64" fmla="*/ 35 w 1019"/>
              <a:gd name="T65" fmla="*/ 801 h 1049"/>
              <a:gd name="T66" fmla="*/ 74 w 1019"/>
              <a:gd name="T67" fmla="*/ 832 h 1049"/>
              <a:gd name="T68" fmla="*/ 70 w 1019"/>
              <a:gd name="T69" fmla="*/ 875 h 1049"/>
              <a:gd name="T70" fmla="*/ 87 w 1019"/>
              <a:gd name="T71" fmla="*/ 1014 h 1049"/>
              <a:gd name="T72" fmla="*/ 113 w 1019"/>
              <a:gd name="T73" fmla="*/ 1049 h 1049"/>
              <a:gd name="T74" fmla="*/ 187 w 1019"/>
              <a:gd name="T75" fmla="*/ 971 h 1049"/>
              <a:gd name="T76" fmla="*/ 244 w 1019"/>
              <a:gd name="T77" fmla="*/ 949 h 1049"/>
              <a:gd name="T78" fmla="*/ 292 w 1019"/>
              <a:gd name="T79" fmla="*/ 927 h 1049"/>
              <a:gd name="T80" fmla="*/ 300 w 1019"/>
              <a:gd name="T81" fmla="*/ 893 h 1049"/>
              <a:gd name="T82" fmla="*/ 340 w 1019"/>
              <a:gd name="T83" fmla="*/ 862 h 1049"/>
              <a:gd name="T84" fmla="*/ 457 w 1019"/>
              <a:gd name="T85" fmla="*/ 853 h 1049"/>
              <a:gd name="T86" fmla="*/ 575 w 1019"/>
              <a:gd name="T87" fmla="*/ 819 h 1049"/>
              <a:gd name="T88" fmla="*/ 684 w 1019"/>
              <a:gd name="T89" fmla="*/ 753 h 1049"/>
              <a:gd name="T90" fmla="*/ 753 w 1019"/>
              <a:gd name="T91" fmla="*/ 758 h 1049"/>
              <a:gd name="T92" fmla="*/ 775 w 1019"/>
              <a:gd name="T93" fmla="*/ 679 h 1049"/>
              <a:gd name="T94" fmla="*/ 866 w 1019"/>
              <a:gd name="T95" fmla="*/ 605 h 1049"/>
              <a:gd name="T96" fmla="*/ 945 w 1019"/>
              <a:gd name="T97" fmla="*/ 492 h 1049"/>
              <a:gd name="T98" fmla="*/ 1014 w 1019"/>
              <a:gd name="T99" fmla="*/ 436 h 10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19" h="1049">
                <a:moveTo>
                  <a:pt x="1019" y="427"/>
                </a:moveTo>
                <a:lnTo>
                  <a:pt x="1019" y="418"/>
                </a:lnTo>
                <a:lnTo>
                  <a:pt x="1019" y="418"/>
                </a:lnTo>
                <a:lnTo>
                  <a:pt x="1006" y="383"/>
                </a:lnTo>
                <a:lnTo>
                  <a:pt x="953" y="292"/>
                </a:lnTo>
                <a:lnTo>
                  <a:pt x="923" y="248"/>
                </a:lnTo>
                <a:lnTo>
                  <a:pt x="923" y="248"/>
                </a:lnTo>
                <a:lnTo>
                  <a:pt x="932" y="231"/>
                </a:lnTo>
                <a:lnTo>
                  <a:pt x="936" y="214"/>
                </a:lnTo>
                <a:lnTo>
                  <a:pt x="936" y="196"/>
                </a:lnTo>
                <a:lnTo>
                  <a:pt x="927" y="179"/>
                </a:lnTo>
                <a:lnTo>
                  <a:pt x="923" y="174"/>
                </a:lnTo>
                <a:lnTo>
                  <a:pt x="914" y="170"/>
                </a:lnTo>
                <a:lnTo>
                  <a:pt x="906" y="166"/>
                </a:lnTo>
                <a:lnTo>
                  <a:pt x="888" y="166"/>
                </a:lnTo>
                <a:lnTo>
                  <a:pt x="849" y="174"/>
                </a:lnTo>
                <a:lnTo>
                  <a:pt x="849" y="174"/>
                </a:lnTo>
                <a:lnTo>
                  <a:pt x="832" y="187"/>
                </a:lnTo>
                <a:lnTo>
                  <a:pt x="814" y="200"/>
                </a:lnTo>
                <a:lnTo>
                  <a:pt x="797" y="209"/>
                </a:lnTo>
                <a:lnTo>
                  <a:pt x="775" y="214"/>
                </a:lnTo>
                <a:lnTo>
                  <a:pt x="766" y="214"/>
                </a:lnTo>
                <a:lnTo>
                  <a:pt x="758" y="209"/>
                </a:lnTo>
                <a:lnTo>
                  <a:pt x="749" y="205"/>
                </a:lnTo>
                <a:lnTo>
                  <a:pt x="744" y="192"/>
                </a:lnTo>
                <a:lnTo>
                  <a:pt x="740" y="179"/>
                </a:lnTo>
                <a:lnTo>
                  <a:pt x="736" y="161"/>
                </a:lnTo>
                <a:lnTo>
                  <a:pt x="736" y="161"/>
                </a:lnTo>
                <a:lnTo>
                  <a:pt x="736" y="157"/>
                </a:lnTo>
                <a:lnTo>
                  <a:pt x="731" y="148"/>
                </a:lnTo>
                <a:lnTo>
                  <a:pt x="723" y="135"/>
                </a:lnTo>
                <a:lnTo>
                  <a:pt x="701" y="122"/>
                </a:lnTo>
                <a:lnTo>
                  <a:pt x="701" y="122"/>
                </a:lnTo>
                <a:lnTo>
                  <a:pt x="688" y="113"/>
                </a:lnTo>
                <a:lnTo>
                  <a:pt x="679" y="100"/>
                </a:lnTo>
                <a:lnTo>
                  <a:pt x="670" y="83"/>
                </a:lnTo>
                <a:lnTo>
                  <a:pt x="666" y="66"/>
                </a:lnTo>
                <a:lnTo>
                  <a:pt x="666" y="57"/>
                </a:lnTo>
                <a:lnTo>
                  <a:pt x="666" y="57"/>
                </a:lnTo>
                <a:lnTo>
                  <a:pt x="666" y="52"/>
                </a:lnTo>
                <a:lnTo>
                  <a:pt x="662" y="48"/>
                </a:lnTo>
                <a:lnTo>
                  <a:pt x="657" y="44"/>
                </a:lnTo>
                <a:lnTo>
                  <a:pt x="649" y="44"/>
                </a:lnTo>
                <a:lnTo>
                  <a:pt x="636" y="44"/>
                </a:lnTo>
                <a:lnTo>
                  <a:pt x="618" y="48"/>
                </a:lnTo>
                <a:lnTo>
                  <a:pt x="618" y="48"/>
                </a:lnTo>
                <a:lnTo>
                  <a:pt x="601" y="57"/>
                </a:lnTo>
                <a:lnTo>
                  <a:pt x="579" y="57"/>
                </a:lnTo>
                <a:lnTo>
                  <a:pt x="549" y="52"/>
                </a:lnTo>
                <a:lnTo>
                  <a:pt x="522" y="48"/>
                </a:lnTo>
                <a:lnTo>
                  <a:pt x="514" y="44"/>
                </a:lnTo>
                <a:lnTo>
                  <a:pt x="440" y="52"/>
                </a:lnTo>
                <a:lnTo>
                  <a:pt x="440" y="52"/>
                </a:lnTo>
                <a:lnTo>
                  <a:pt x="435" y="39"/>
                </a:lnTo>
                <a:lnTo>
                  <a:pt x="418" y="18"/>
                </a:lnTo>
                <a:lnTo>
                  <a:pt x="409" y="9"/>
                </a:lnTo>
                <a:lnTo>
                  <a:pt x="396" y="0"/>
                </a:lnTo>
                <a:lnTo>
                  <a:pt x="383" y="0"/>
                </a:lnTo>
                <a:lnTo>
                  <a:pt x="370" y="9"/>
                </a:lnTo>
                <a:lnTo>
                  <a:pt x="370" y="9"/>
                </a:lnTo>
                <a:lnTo>
                  <a:pt x="361" y="18"/>
                </a:lnTo>
                <a:lnTo>
                  <a:pt x="348" y="31"/>
                </a:lnTo>
                <a:lnTo>
                  <a:pt x="335" y="35"/>
                </a:lnTo>
                <a:lnTo>
                  <a:pt x="327" y="35"/>
                </a:lnTo>
                <a:lnTo>
                  <a:pt x="318" y="31"/>
                </a:lnTo>
                <a:lnTo>
                  <a:pt x="309" y="22"/>
                </a:lnTo>
                <a:lnTo>
                  <a:pt x="309" y="22"/>
                </a:lnTo>
                <a:lnTo>
                  <a:pt x="300" y="35"/>
                </a:lnTo>
                <a:lnTo>
                  <a:pt x="292" y="52"/>
                </a:lnTo>
                <a:lnTo>
                  <a:pt x="283" y="74"/>
                </a:lnTo>
                <a:lnTo>
                  <a:pt x="274" y="100"/>
                </a:lnTo>
                <a:lnTo>
                  <a:pt x="274" y="135"/>
                </a:lnTo>
                <a:lnTo>
                  <a:pt x="274" y="170"/>
                </a:lnTo>
                <a:lnTo>
                  <a:pt x="287" y="205"/>
                </a:lnTo>
                <a:lnTo>
                  <a:pt x="287" y="205"/>
                </a:lnTo>
                <a:lnTo>
                  <a:pt x="292" y="235"/>
                </a:lnTo>
                <a:lnTo>
                  <a:pt x="292" y="248"/>
                </a:lnTo>
                <a:lnTo>
                  <a:pt x="292" y="257"/>
                </a:lnTo>
                <a:lnTo>
                  <a:pt x="283" y="261"/>
                </a:lnTo>
                <a:lnTo>
                  <a:pt x="279" y="266"/>
                </a:lnTo>
                <a:lnTo>
                  <a:pt x="261" y="266"/>
                </a:lnTo>
                <a:lnTo>
                  <a:pt x="240" y="261"/>
                </a:lnTo>
                <a:lnTo>
                  <a:pt x="222" y="253"/>
                </a:lnTo>
                <a:lnTo>
                  <a:pt x="205" y="240"/>
                </a:lnTo>
                <a:lnTo>
                  <a:pt x="196" y="231"/>
                </a:lnTo>
                <a:lnTo>
                  <a:pt x="152" y="222"/>
                </a:lnTo>
                <a:lnTo>
                  <a:pt x="139" y="205"/>
                </a:lnTo>
                <a:lnTo>
                  <a:pt x="139" y="205"/>
                </a:lnTo>
                <a:lnTo>
                  <a:pt x="135" y="183"/>
                </a:lnTo>
                <a:lnTo>
                  <a:pt x="135" y="183"/>
                </a:lnTo>
                <a:lnTo>
                  <a:pt x="135" y="183"/>
                </a:lnTo>
                <a:lnTo>
                  <a:pt x="126" y="192"/>
                </a:lnTo>
                <a:lnTo>
                  <a:pt x="105" y="209"/>
                </a:lnTo>
                <a:lnTo>
                  <a:pt x="100" y="222"/>
                </a:lnTo>
                <a:lnTo>
                  <a:pt x="96" y="235"/>
                </a:lnTo>
                <a:lnTo>
                  <a:pt x="100" y="253"/>
                </a:lnTo>
                <a:lnTo>
                  <a:pt x="109" y="270"/>
                </a:lnTo>
                <a:lnTo>
                  <a:pt x="109" y="270"/>
                </a:lnTo>
                <a:lnTo>
                  <a:pt x="122" y="288"/>
                </a:lnTo>
                <a:lnTo>
                  <a:pt x="131" y="309"/>
                </a:lnTo>
                <a:lnTo>
                  <a:pt x="144" y="344"/>
                </a:lnTo>
                <a:lnTo>
                  <a:pt x="148" y="375"/>
                </a:lnTo>
                <a:lnTo>
                  <a:pt x="148" y="383"/>
                </a:lnTo>
                <a:lnTo>
                  <a:pt x="148" y="383"/>
                </a:lnTo>
                <a:lnTo>
                  <a:pt x="157" y="401"/>
                </a:lnTo>
                <a:lnTo>
                  <a:pt x="166" y="436"/>
                </a:lnTo>
                <a:lnTo>
                  <a:pt x="166" y="453"/>
                </a:lnTo>
                <a:lnTo>
                  <a:pt x="161" y="470"/>
                </a:lnTo>
                <a:lnTo>
                  <a:pt x="157" y="475"/>
                </a:lnTo>
                <a:lnTo>
                  <a:pt x="152" y="479"/>
                </a:lnTo>
                <a:lnTo>
                  <a:pt x="144" y="479"/>
                </a:lnTo>
                <a:lnTo>
                  <a:pt x="131" y="479"/>
                </a:lnTo>
                <a:lnTo>
                  <a:pt x="113" y="501"/>
                </a:lnTo>
                <a:lnTo>
                  <a:pt x="113" y="501"/>
                </a:lnTo>
                <a:lnTo>
                  <a:pt x="109" y="505"/>
                </a:lnTo>
                <a:lnTo>
                  <a:pt x="100" y="523"/>
                </a:lnTo>
                <a:lnTo>
                  <a:pt x="83" y="540"/>
                </a:lnTo>
                <a:lnTo>
                  <a:pt x="74" y="544"/>
                </a:lnTo>
                <a:lnTo>
                  <a:pt x="61" y="544"/>
                </a:lnTo>
                <a:lnTo>
                  <a:pt x="61" y="544"/>
                </a:lnTo>
                <a:lnTo>
                  <a:pt x="61" y="562"/>
                </a:lnTo>
                <a:lnTo>
                  <a:pt x="61" y="597"/>
                </a:lnTo>
                <a:lnTo>
                  <a:pt x="57" y="644"/>
                </a:lnTo>
                <a:lnTo>
                  <a:pt x="48" y="671"/>
                </a:lnTo>
                <a:lnTo>
                  <a:pt x="39" y="692"/>
                </a:lnTo>
                <a:lnTo>
                  <a:pt x="39" y="692"/>
                </a:lnTo>
                <a:lnTo>
                  <a:pt x="13" y="732"/>
                </a:lnTo>
                <a:lnTo>
                  <a:pt x="0" y="762"/>
                </a:lnTo>
                <a:lnTo>
                  <a:pt x="0" y="771"/>
                </a:lnTo>
                <a:lnTo>
                  <a:pt x="4" y="784"/>
                </a:lnTo>
                <a:lnTo>
                  <a:pt x="18" y="792"/>
                </a:lnTo>
                <a:lnTo>
                  <a:pt x="35" y="801"/>
                </a:lnTo>
                <a:lnTo>
                  <a:pt x="35" y="801"/>
                </a:lnTo>
                <a:lnTo>
                  <a:pt x="57" y="810"/>
                </a:lnTo>
                <a:lnTo>
                  <a:pt x="70" y="819"/>
                </a:lnTo>
                <a:lnTo>
                  <a:pt x="74" y="832"/>
                </a:lnTo>
                <a:lnTo>
                  <a:pt x="78" y="845"/>
                </a:lnTo>
                <a:lnTo>
                  <a:pt x="74" y="866"/>
                </a:lnTo>
                <a:lnTo>
                  <a:pt x="70" y="875"/>
                </a:lnTo>
                <a:lnTo>
                  <a:pt x="70" y="875"/>
                </a:lnTo>
                <a:lnTo>
                  <a:pt x="70" y="901"/>
                </a:lnTo>
                <a:lnTo>
                  <a:pt x="74" y="953"/>
                </a:lnTo>
                <a:lnTo>
                  <a:pt x="78" y="984"/>
                </a:lnTo>
                <a:lnTo>
                  <a:pt x="87" y="1014"/>
                </a:lnTo>
                <a:lnTo>
                  <a:pt x="100" y="1036"/>
                </a:lnTo>
                <a:lnTo>
                  <a:pt x="105" y="1041"/>
                </a:lnTo>
                <a:lnTo>
                  <a:pt x="113" y="1049"/>
                </a:lnTo>
                <a:lnTo>
                  <a:pt x="113" y="1049"/>
                </a:lnTo>
                <a:lnTo>
                  <a:pt x="113" y="1049"/>
                </a:lnTo>
                <a:lnTo>
                  <a:pt x="135" y="1023"/>
                </a:lnTo>
                <a:lnTo>
                  <a:pt x="152" y="1001"/>
                </a:lnTo>
                <a:lnTo>
                  <a:pt x="187" y="971"/>
                </a:lnTo>
                <a:lnTo>
                  <a:pt x="209" y="953"/>
                </a:lnTo>
                <a:lnTo>
                  <a:pt x="218" y="949"/>
                </a:lnTo>
                <a:lnTo>
                  <a:pt x="218" y="949"/>
                </a:lnTo>
                <a:lnTo>
                  <a:pt x="244" y="949"/>
                </a:lnTo>
                <a:lnTo>
                  <a:pt x="266" y="945"/>
                </a:lnTo>
                <a:lnTo>
                  <a:pt x="279" y="945"/>
                </a:lnTo>
                <a:lnTo>
                  <a:pt x="283" y="936"/>
                </a:lnTo>
                <a:lnTo>
                  <a:pt x="292" y="927"/>
                </a:lnTo>
                <a:lnTo>
                  <a:pt x="292" y="919"/>
                </a:lnTo>
                <a:lnTo>
                  <a:pt x="292" y="919"/>
                </a:lnTo>
                <a:lnTo>
                  <a:pt x="296" y="906"/>
                </a:lnTo>
                <a:lnTo>
                  <a:pt x="300" y="893"/>
                </a:lnTo>
                <a:lnTo>
                  <a:pt x="314" y="875"/>
                </a:lnTo>
                <a:lnTo>
                  <a:pt x="327" y="866"/>
                </a:lnTo>
                <a:lnTo>
                  <a:pt x="340" y="862"/>
                </a:lnTo>
                <a:lnTo>
                  <a:pt x="340" y="862"/>
                </a:lnTo>
                <a:lnTo>
                  <a:pt x="388" y="858"/>
                </a:lnTo>
                <a:lnTo>
                  <a:pt x="422" y="853"/>
                </a:lnTo>
                <a:lnTo>
                  <a:pt x="457" y="853"/>
                </a:lnTo>
                <a:lnTo>
                  <a:pt x="457" y="853"/>
                </a:lnTo>
                <a:lnTo>
                  <a:pt x="531" y="862"/>
                </a:lnTo>
                <a:lnTo>
                  <a:pt x="562" y="836"/>
                </a:lnTo>
                <a:lnTo>
                  <a:pt x="562" y="836"/>
                </a:lnTo>
                <a:lnTo>
                  <a:pt x="575" y="819"/>
                </a:lnTo>
                <a:lnTo>
                  <a:pt x="588" y="801"/>
                </a:lnTo>
                <a:lnTo>
                  <a:pt x="623" y="775"/>
                </a:lnTo>
                <a:lnTo>
                  <a:pt x="653" y="762"/>
                </a:lnTo>
                <a:lnTo>
                  <a:pt x="684" y="753"/>
                </a:lnTo>
                <a:lnTo>
                  <a:pt x="710" y="753"/>
                </a:lnTo>
                <a:lnTo>
                  <a:pt x="736" y="753"/>
                </a:lnTo>
                <a:lnTo>
                  <a:pt x="753" y="758"/>
                </a:lnTo>
                <a:lnTo>
                  <a:pt x="753" y="758"/>
                </a:lnTo>
                <a:lnTo>
                  <a:pt x="758" y="723"/>
                </a:lnTo>
                <a:lnTo>
                  <a:pt x="766" y="697"/>
                </a:lnTo>
                <a:lnTo>
                  <a:pt x="771" y="684"/>
                </a:lnTo>
                <a:lnTo>
                  <a:pt x="775" y="679"/>
                </a:lnTo>
                <a:lnTo>
                  <a:pt x="775" y="679"/>
                </a:lnTo>
                <a:lnTo>
                  <a:pt x="805" y="662"/>
                </a:lnTo>
                <a:lnTo>
                  <a:pt x="836" y="636"/>
                </a:lnTo>
                <a:lnTo>
                  <a:pt x="866" y="605"/>
                </a:lnTo>
                <a:lnTo>
                  <a:pt x="892" y="575"/>
                </a:lnTo>
                <a:lnTo>
                  <a:pt x="932" y="518"/>
                </a:lnTo>
                <a:lnTo>
                  <a:pt x="945" y="492"/>
                </a:lnTo>
                <a:lnTo>
                  <a:pt x="945" y="492"/>
                </a:lnTo>
                <a:lnTo>
                  <a:pt x="962" y="488"/>
                </a:lnTo>
                <a:lnTo>
                  <a:pt x="980" y="479"/>
                </a:lnTo>
                <a:lnTo>
                  <a:pt x="1001" y="453"/>
                </a:lnTo>
                <a:lnTo>
                  <a:pt x="1014" y="436"/>
                </a:lnTo>
                <a:lnTo>
                  <a:pt x="1019" y="427"/>
                </a:lnTo>
                <a:lnTo>
                  <a:pt x="1019" y="427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8916988" y="1393825"/>
            <a:ext cx="1347787" cy="1706563"/>
          </a:xfrm>
          <a:custGeom>
            <a:avLst/>
            <a:gdLst>
              <a:gd name="T0" fmla="*/ 788 w 849"/>
              <a:gd name="T1" fmla="*/ 940 h 1075"/>
              <a:gd name="T2" fmla="*/ 788 w 849"/>
              <a:gd name="T3" fmla="*/ 919 h 1075"/>
              <a:gd name="T4" fmla="*/ 757 w 849"/>
              <a:gd name="T5" fmla="*/ 831 h 1075"/>
              <a:gd name="T6" fmla="*/ 757 w 849"/>
              <a:gd name="T7" fmla="*/ 744 h 1075"/>
              <a:gd name="T8" fmla="*/ 740 w 849"/>
              <a:gd name="T9" fmla="*/ 688 h 1075"/>
              <a:gd name="T10" fmla="*/ 687 w 849"/>
              <a:gd name="T11" fmla="*/ 662 h 1075"/>
              <a:gd name="T12" fmla="*/ 722 w 849"/>
              <a:gd name="T13" fmla="*/ 570 h 1075"/>
              <a:gd name="T14" fmla="*/ 744 w 849"/>
              <a:gd name="T15" fmla="*/ 475 h 1075"/>
              <a:gd name="T16" fmla="*/ 757 w 849"/>
              <a:gd name="T17" fmla="*/ 422 h 1075"/>
              <a:gd name="T18" fmla="*/ 796 w 849"/>
              <a:gd name="T19" fmla="*/ 379 h 1075"/>
              <a:gd name="T20" fmla="*/ 835 w 849"/>
              <a:gd name="T21" fmla="*/ 357 h 1075"/>
              <a:gd name="T22" fmla="*/ 849 w 849"/>
              <a:gd name="T23" fmla="*/ 314 h 1075"/>
              <a:gd name="T24" fmla="*/ 831 w 849"/>
              <a:gd name="T25" fmla="*/ 253 h 1075"/>
              <a:gd name="T26" fmla="*/ 792 w 849"/>
              <a:gd name="T27" fmla="*/ 148 h 1075"/>
              <a:gd name="T28" fmla="*/ 783 w 849"/>
              <a:gd name="T29" fmla="*/ 100 h 1075"/>
              <a:gd name="T30" fmla="*/ 818 w 849"/>
              <a:gd name="T31" fmla="*/ 52 h 1075"/>
              <a:gd name="T32" fmla="*/ 788 w 849"/>
              <a:gd name="T33" fmla="*/ 13 h 1075"/>
              <a:gd name="T34" fmla="*/ 657 w 849"/>
              <a:gd name="T35" fmla="*/ 18 h 1075"/>
              <a:gd name="T36" fmla="*/ 500 w 849"/>
              <a:gd name="T37" fmla="*/ 52 h 1075"/>
              <a:gd name="T38" fmla="*/ 413 w 849"/>
              <a:gd name="T39" fmla="*/ 109 h 1075"/>
              <a:gd name="T40" fmla="*/ 357 w 849"/>
              <a:gd name="T41" fmla="*/ 122 h 1075"/>
              <a:gd name="T42" fmla="*/ 304 w 849"/>
              <a:gd name="T43" fmla="*/ 131 h 1075"/>
              <a:gd name="T44" fmla="*/ 261 w 849"/>
              <a:gd name="T45" fmla="*/ 139 h 1075"/>
              <a:gd name="T46" fmla="*/ 178 w 849"/>
              <a:gd name="T47" fmla="*/ 170 h 1075"/>
              <a:gd name="T48" fmla="*/ 100 w 849"/>
              <a:gd name="T49" fmla="*/ 179 h 1075"/>
              <a:gd name="T50" fmla="*/ 100 w 849"/>
              <a:gd name="T51" fmla="*/ 218 h 1075"/>
              <a:gd name="T52" fmla="*/ 43 w 849"/>
              <a:gd name="T53" fmla="*/ 279 h 1075"/>
              <a:gd name="T54" fmla="*/ 0 w 849"/>
              <a:gd name="T55" fmla="*/ 327 h 1075"/>
              <a:gd name="T56" fmla="*/ 35 w 849"/>
              <a:gd name="T57" fmla="*/ 401 h 1075"/>
              <a:gd name="T58" fmla="*/ 87 w 849"/>
              <a:gd name="T59" fmla="*/ 422 h 1075"/>
              <a:gd name="T60" fmla="*/ 126 w 849"/>
              <a:gd name="T61" fmla="*/ 396 h 1075"/>
              <a:gd name="T62" fmla="*/ 178 w 849"/>
              <a:gd name="T63" fmla="*/ 361 h 1075"/>
              <a:gd name="T64" fmla="*/ 209 w 849"/>
              <a:gd name="T65" fmla="*/ 370 h 1075"/>
              <a:gd name="T66" fmla="*/ 178 w 849"/>
              <a:gd name="T67" fmla="*/ 427 h 1075"/>
              <a:gd name="T68" fmla="*/ 122 w 849"/>
              <a:gd name="T69" fmla="*/ 462 h 1075"/>
              <a:gd name="T70" fmla="*/ 78 w 849"/>
              <a:gd name="T71" fmla="*/ 479 h 1075"/>
              <a:gd name="T72" fmla="*/ 61 w 849"/>
              <a:gd name="T73" fmla="*/ 570 h 1075"/>
              <a:gd name="T74" fmla="*/ 82 w 849"/>
              <a:gd name="T75" fmla="*/ 692 h 1075"/>
              <a:gd name="T76" fmla="*/ 126 w 849"/>
              <a:gd name="T77" fmla="*/ 727 h 1075"/>
              <a:gd name="T78" fmla="*/ 196 w 849"/>
              <a:gd name="T79" fmla="*/ 771 h 1075"/>
              <a:gd name="T80" fmla="*/ 235 w 849"/>
              <a:gd name="T81" fmla="*/ 810 h 1075"/>
              <a:gd name="T82" fmla="*/ 274 w 849"/>
              <a:gd name="T83" fmla="*/ 836 h 1075"/>
              <a:gd name="T84" fmla="*/ 248 w 849"/>
              <a:gd name="T85" fmla="*/ 892 h 1075"/>
              <a:gd name="T86" fmla="*/ 252 w 849"/>
              <a:gd name="T87" fmla="*/ 919 h 1075"/>
              <a:gd name="T88" fmla="*/ 322 w 849"/>
              <a:gd name="T89" fmla="*/ 966 h 1075"/>
              <a:gd name="T90" fmla="*/ 352 w 849"/>
              <a:gd name="T91" fmla="*/ 1040 h 1075"/>
              <a:gd name="T92" fmla="*/ 374 w 849"/>
              <a:gd name="T93" fmla="*/ 1071 h 1075"/>
              <a:gd name="T94" fmla="*/ 400 w 849"/>
              <a:gd name="T95" fmla="*/ 1036 h 1075"/>
              <a:gd name="T96" fmla="*/ 509 w 849"/>
              <a:gd name="T97" fmla="*/ 949 h 1075"/>
              <a:gd name="T98" fmla="*/ 548 w 849"/>
              <a:gd name="T99" fmla="*/ 927 h 1075"/>
              <a:gd name="T100" fmla="*/ 631 w 849"/>
              <a:gd name="T101" fmla="*/ 932 h 1075"/>
              <a:gd name="T102" fmla="*/ 744 w 849"/>
              <a:gd name="T103" fmla="*/ 988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49" h="1075">
                <a:moveTo>
                  <a:pt x="748" y="993"/>
                </a:moveTo>
                <a:lnTo>
                  <a:pt x="748" y="993"/>
                </a:lnTo>
                <a:lnTo>
                  <a:pt x="788" y="940"/>
                </a:lnTo>
                <a:lnTo>
                  <a:pt x="788" y="940"/>
                </a:lnTo>
                <a:lnTo>
                  <a:pt x="796" y="927"/>
                </a:lnTo>
                <a:lnTo>
                  <a:pt x="792" y="923"/>
                </a:lnTo>
                <a:lnTo>
                  <a:pt x="792" y="923"/>
                </a:lnTo>
                <a:lnTo>
                  <a:pt x="788" y="919"/>
                </a:lnTo>
                <a:lnTo>
                  <a:pt x="779" y="910"/>
                </a:lnTo>
                <a:lnTo>
                  <a:pt x="770" y="888"/>
                </a:lnTo>
                <a:lnTo>
                  <a:pt x="761" y="862"/>
                </a:lnTo>
                <a:lnTo>
                  <a:pt x="757" y="831"/>
                </a:lnTo>
                <a:lnTo>
                  <a:pt x="753" y="779"/>
                </a:lnTo>
                <a:lnTo>
                  <a:pt x="753" y="753"/>
                </a:lnTo>
                <a:lnTo>
                  <a:pt x="753" y="753"/>
                </a:lnTo>
                <a:lnTo>
                  <a:pt x="757" y="744"/>
                </a:lnTo>
                <a:lnTo>
                  <a:pt x="761" y="723"/>
                </a:lnTo>
                <a:lnTo>
                  <a:pt x="757" y="710"/>
                </a:lnTo>
                <a:lnTo>
                  <a:pt x="753" y="697"/>
                </a:lnTo>
                <a:lnTo>
                  <a:pt x="740" y="688"/>
                </a:lnTo>
                <a:lnTo>
                  <a:pt x="718" y="679"/>
                </a:lnTo>
                <a:lnTo>
                  <a:pt x="718" y="679"/>
                </a:lnTo>
                <a:lnTo>
                  <a:pt x="701" y="670"/>
                </a:lnTo>
                <a:lnTo>
                  <a:pt x="687" y="662"/>
                </a:lnTo>
                <a:lnTo>
                  <a:pt x="683" y="649"/>
                </a:lnTo>
                <a:lnTo>
                  <a:pt x="683" y="640"/>
                </a:lnTo>
                <a:lnTo>
                  <a:pt x="696" y="610"/>
                </a:lnTo>
                <a:lnTo>
                  <a:pt x="722" y="570"/>
                </a:lnTo>
                <a:lnTo>
                  <a:pt x="722" y="570"/>
                </a:lnTo>
                <a:lnTo>
                  <a:pt x="731" y="549"/>
                </a:lnTo>
                <a:lnTo>
                  <a:pt x="740" y="522"/>
                </a:lnTo>
                <a:lnTo>
                  <a:pt x="744" y="475"/>
                </a:lnTo>
                <a:lnTo>
                  <a:pt x="744" y="440"/>
                </a:lnTo>
                <a:lnTo>
                  <a:pt x="744" y="422"/>
                </a:lnTo>
                <a:lnTo>
                  <a:pt x="744" y="422"/>
                </a:lnTo>
                <a:lnTo>
                  <a:pt x="757" y="422"/>
                </a:lnTo>
                <a:lnTo>
                  <a:pt x="766" y="418"/>
                </a:lnTo>
                <a:lnTo>
                  <a:pt x="783" y="401"/>
                </a:lnTo>
                <a:lnTo>
                  <a:pt x="792" y="383"/>
                </a:lnTo>
                <a:lnTo>
                  <a:pt x="796" y="379"/>
                </a:lnTo>
                <a:lnTo>
                  <a:pt x="814" y="357"/>
                </a:lnTo>
                <a:lnTo>
                  <a:pt x="814" y="357"/>
                </a:lnTo>
                <a:lnTo>
                  <a:pt x="827" y="357"/>
                </a:lnTo>
                <a:lnTo>
                  <a:pt x="835" y="357"/>
                </a:lnTo>
                <a:lnTo>
                  <a:pt x="840" y="353"/>
                </a:lnTo>
                <a:lnTo>
                  <a:pt x="844" y="348"/>
                </a:lnTo>
                <a:lnTo>
                  <a:pt x="849" y="331"/>
                </a:lnTo>
                <a:lnTo>
                  <a:pt x="849" y="314"/>
                </a:lnTo>
                <a:lnTo>
                  <a:pt x="840" y="279"/>
                </a:lnTo>
                <a:lnTo>
                  <a:pt x="831" y="261"/>
                </a:lnTo>
                <a:lnTo>
                  <a:pt x="831" y="261"/>
                </a:lnTo>
                <a:lnTo>
                  <a:pt x="831" y="253"/>
                </a:lnTo>
                <a:lnTo>
                  <a:pt x="827" y="222"/>
                </a:lnTo>
                <a:lnTo>
                  <a:pt x="814" y="187"/>
                </a:lnTo>
                <a:lnTo>
                  <a:pt x="805" y="166"/>
                </a:lnTo>
                <a:lnTo>
                  <a:pt x="792" y="148"/>
                </a:lnTo>
                <a:lnTo>
                  <a:pt x="792" y="148"/>
                </a:lnTo>
                <a:lnTo>
                  <a:pt x="783" y="131"/>
                </a:lnTo>
                <a:lnTo>
                  <a:pt x="779" y="113"/>
                </a:lnTo>
                <a:lnTo>
                  <a:pt x="783" y="100"/>
                </a:lnTo>
                <a:lnTo>
                  <a:pt x="788" y="87"/>
                </a:lnTo>
                <a:lnTo>
                  <a:pt x="809" y="70"/>
                </a:lnTo>
                <a:lnTo>
                  <a:pt x="818" y="61"/>
                </a:lnTo>
                <a:lnTo>
                  <a:pt x="818" y="52"/>
                </a:lnTo>
                <a:lnTo>
                  <a:pt x="818" y="52"/>
                </a:lnTo>
                <a:lnTo>
                  <a:pt x="814" y="39"/>
                </a:lnTo>
                <a:lnTo>
                  <a:pt x="801" y="22"/>
                </a:lnTo>
                <a:lnTo>
                  <a:pt x="788" y="13"/>
                </a:lnTo>
                <a:lnTo>
                  <a:pt x="766" y="4"/>
                </a:lnTo>
                <a:lnTo>
                  <a:pt x="740" y="0"/>
                </a:lnTo>
                <a:lnTo>
                  <a:pt x="701" y="4"/>
                </a:lnTo>
                <a:lnTo>
                  <a:pt x="657" y="18"/>
                </a:lnTo>
                <a:lnTo>
                  <a:pt x="600" y="44"/>
                </a:lnTo>
                <a:lnTo>
                  <a:pt x="513" y="48"/>
                </a:lnTo>
                <a:lnTo>
                  <a:pt x="513" y="48"/>
                </a:lnTo>
                <a:lnTo>
                  <a:pt x="500" y="52"/>
                </a:lnTo>
                <a:lnTo>
                  <a:pt x="470" y="65"/>
                </a:lnTo>
                <a:lnTo>
                  <a:pt x="452" y="74"/>
                </a:lnTo>
                <a:lnTo>
                  <a:pt x="431" y="92"/>
                </a:lnTo>
                <a:lnTo>
                  <a:pt x="413" y="109"/>
                </a:lnTo>
                <a:lnTo>
                  <a:pt x="396" y="131"/>
                </a:lnTo>
                <a:lnTo>
                  <a:pt x="365" y="126"/>
                </a:lnTo>
                <a:lnTo>
                  <a:pt x="365" y="126"/>
                </a:lnTo>
                <a:lnTo>
                  <a:pt x="357" y="122"/>
                </a:lnTo>
                <a:lnTo>
                  <a:pt x="339" y="118"/>
                </a:lnTo>
                <a:lnTo>
                  <a:pt x="326" y="118"/>
                </a:lnTo>
                <a:lnTo>
                  <a:pt x="313" y="122"/>
                </a:lnTo>
                <a:lnTo>
                  <a:pt x="304" y="131"/>
                </a:lnTo>
                <a:lnTo>
                  <a:pt x="296" y="144"/>
                </a:lnTo>
                <a:lnTo>
                  <a:pt x="296" y="144"/>
                </a:lnTo>
                <a:lnTo>
                  <a:pt x="287" y="139"/>
                </a:lnTo>
                <a:lnTo>
                  <a:pt x="261" y="139"/>
                </a:lnTo>
                <a:lnTo>
                  <a:pt x="226" y="148"/>
                </a:lnTo>
                <a:lnTo>
                  <a:pt x="200" y="157"/>
                </a:lnTo>
                <a:lnTo>
                  <a:pt x="178" y="170"/>
                </a:lnTo>
                <a:lnTo>
                  <a:pt x="178" y="170"/>
                </a:lnTo>
                <a:lnTo>
                  <a:pt x="152" y="179"/>
                </a:lnTo>
                <a:lnTo>
                  <a:pt x="126" y="179"/>
                </a:lnTo>
                <a:lnTo>
                  <a:pt x="100" y="174"/>
                </a:lnTo>
                <a:lnTo>
                  <a:pt x="100" y="179"/>
                </a:lnTo>
                <a:lnTo>
                  <a:pt x="100" y="179"/>
                </a:lnTo>
                <a:lnTo>
                  <a:pt x="100" y="187"/>
                </a:lnTo>
                <a:lnTo>
                  <a:pt x="104" y="200"/>
                </a:lnTo>
                <a:lnTo>
                  <a:pt x="100" y="218"/>
                </a:lnTo>
                <a:lnTo>
                  <a:pt x="95" y="235"/>
                </a:lnTo>
                <a:lnTo>
                  <a:pt x="87" y="253"/>
                </a:lnTo>
                <a:lnTo>
                  <a:pt x="69" y="266"/>
                </a:lnTo>
                <a:lnTo>
                  <a:pt x="43" y="279"/>
                </a:lnTo>
                <a:lnTo>
                  <a:pt x="43" y="279"/>
                </a:lnTo>
                <a:lnTo>
                  <a:pt x="21" y="292"/>
                </a:lnTo>
                <a:lnTo>
                  <a:pt x="4" y="309"/>
                </a:lnTo>
                <a:lnTo>
                  <a:pt x="0" y="327"/>
                </a:lnTo>
                <a:lnTo>
                  <a:pt x="4" y="348"/>
                </a:lnTo>
                <a:lnTo>
                  <a:pt x="8" y="366"/>
                </a:lnTo>
                <a:lnTo>
                  <a:pt x="21" y="383"/>
                </a:lnTo>
                <a:lnTo>
                  <a:pt x="35" y="401"/>
                </a:lnTo>
                <a:lnTo>
                  <a:pt x="48" y="409"/>
                </a:lnTo>
                <a:lnTo>
                  <a:pt x="48" y="409"/>
                </a:lnTo>
                <a:lnTo>
                  <a:pt x="74" y="418"/>
                </a:lnTo>
                <a:lnTo>
                  <a:pt x="87" y="422"/>
                </a:lnTo>
                <a:lnTo>
                  <a:pt x="100" y="418"/>
                </a:lnTo>
                <a:lnTo>
                  <a:pt x="109" y="414"/>
                </a:lnTo>
                <a:lnTo>
                  <a:pt x="117" y="409"/>
                </a:lnTo>
                <a:lnTo>
                  <a:pt x="126" y="396"/>
                </a:lnTo>
                <a:lnTo>
                  <a:pt x="130" y="383"/>
                </a:lnTo>
                <a:lnTo>
                  <a:pt x="130" y="383"/>
                </a:lnTo>
                <a:lnTo>
                  <a:pt x="148" y="374"/>
                </a:lnTo>
                <a:lnTo>
                  <a:pt x="178" y="361"/>
                </a:lnTo>
                <a:lnTo>
                  <a:pt x="196" y="361"/>
                </a:lnTo>
                <a:lnTo>
                  <a:pt x="204" y="361"/>
                </a:lnTo>
                <a:lnTo>
                  <a:pt x="209" y="366"/>
                </a:lnTo>
                <a:lnTo>
                  <a:pt x="209" y="370"/>
                </a:lnTo>
                <a:lnTo>
                  <a:pt x="204" y="388"/>
                </a:lnTo>
                <a:lnTo>
                  <a:pt x="204" y="388"/>
                </a:lnTo>
                <a:lnTo>
                  <a:pt x="191" y="409"/>
                </a:lnTo>
                <a:lnTo>
                  <a:pt x="178" y="427"/>
                </a:lnTo>
                <a:lnTo>
                  <a:pt x="152" y="448"/>
                </a:lnTo>
                <a:lnTo>
                  <a:pt x="130" y="457"/>
                </a:lnTo>
                <a:lnTo>
                  <a:pt x="122" y="462"/>
                </a:lnTo>
                <a:lnTo>
                  <a:pt x="122" y="462"/>
                </a:lnTo>
                <a:lnTo>
                  <a:pt x="113" y="462"/>
                </a:lnTo>
                <a:lnTo>
                  <a:pt x="95" y="466"/>
                </a:lnTo>
                <a:lnTo>
                  <a:pt x="87" y="470"/>
                </a:lnTo>
                <a:lnTo>
                  <a:pt x="78" y="479"/>
                </a:lnTo>
                <a:lnTo>
                  <a:pt x="69" y="496"/>
                </a:lnTo>
                <a:lnTo>
                  <a:pt x="65" y="514"/>
                </a:lnTo>
                <a:lnTo>
                  <a:pt x="65" y="514"/>
                </a:lnTo>
                <a:lnTo>
                  <a:pt x="61" y="570"/>
                </a:lnTo>
                <a:lnTo>
                  <a:pt x="61" y="601"/>
                </a:lnTo>
                <a:lnTo>
                  <a:pt x="65" y="636"/>
                </a:lnTo>
                <a:lnTo>
                  <a:pt x="69" y="666"/>
                </a:lnTo>
                <a:lnTo>
                  <a:pt x="82" y="692"/>
                </a:lnTo>
                <a:lnTo>
                  <a:pt x="100" y="714"/>
                </a:lnTo>
                <a:lnTo>
                  <a:pt x="113" y="723"/>
                </a:lnTo>
                <a:lnTo>
                  <a:pt x="126" y="727"/>
                </a:lnTo>
                <a:lnTo>
                  <a:pt x="126" y="727"/>
                </a:lnTo>
                <a:lnTo>
                  <a:pt x="169" y="744"/>
                </a:lnTo>
                <a:lnTo>
                  <a:pt x="183" y="749"/>
                </a:lnTo>
                <a:lnTo>
                  <a:pt x="187" y="753"/>
                </a:lnTo>
                <a:lnTo>
                  <a:pt x="196" y="771"/>
                </a:lnTo>
                <a:lnTo>
                  <a:pt x="204" y="797"/>
                </a:lnTo>
                <a:lnTo>
                  <a:pt x="222" y="810"/>
                </a:lnTo>
                <a:lnTo>
                  <a:pt x="222" y="810"/>
                </a:lnTo>
                <a:lnTo>
                  <a:pt x="235" y="810"/>
                </a:lnTo>
                <a:lnTo>
                  <a:pt x="243" y="810"/>
                </a:lnTo>
                <a:lnTo>
                  <a:pt x="257" y="814"/>
                </a:lnTo>
                <a:lnTo>
                  <a:pt x="270" y="823"/>
                </a:lnTo>
                <a:lnTo>
                  <a:pt x="274" y="836"/>
                </a:lnTo>
                <a:lnTo>
                  <a:pt x="270" y="858"/>
                </a:lnTo>
                <a:lnTo>
                  <a:pt x="257" y="884"/>
                </a:lnTo>
                <a:lnTo>
                  <a:pt x="257" y="884"/>
                </a:lnTo>
                <a:lnTo>
                  <a:pt x="248" y="892"/>
                </a:lnTo>
                <a:lnTo>
                  <a:pt x="235" y="905"/>
                </a:lnTo>
                <a:lnTo>
                  <a:pt x="235" y="910"/>
                </a:lnTo>
                <a:lnTo>
                  <a:pt x="239" y="914"/>
                </a:lnTo>
                <a:lnTo>
                  <a:pt x="252" y="919"/>
                </a:lnTo>
                <a:lnTo>
                  <a:pt x="270" y="923"/>
                </a:lnTo>
                <a:lnTo>
                  <a:pt x="270" y="923"/>
                </a:lnTo>
                <a:lnTo>
                  <a:pt x="300" y="945"/>
                </a:lnTo>
                <a:lnTo>
                  <a:pt x="322" y="966"/>
                </a:lnTo>
                <a:lnTo>
                  <a:pt x="331" y="984"/>
                </a:lnTo>
                <a:lnTo>
                  <a:pt x="339" y="997"/>
                </a:lnTo>
                <a:lnTo>
                  <a:pt x="339" y="997"/>
                </a:lnTo>
                <a:lnTo>
                  <a:pt x="352" y="1040"/>
                </a:lnTo>
                <a:lnTo>
                  <a:pt x="357" y="1049"/>
                </a:lnTo>
                <a:lnTo>
                  <a:pt x="357" y="1049"/>
                </a:lnTo>
                <a:lnTo>
                  <a:pt x="361" y="1058"/>
                </a:lnTo>
                <a:lnTo>
                  <a:pt x="374" y="1071"/>
                </a:lnTo>
                <a:lnTo>
                  <a:pt x="383" y="1075"/>
                </a:lnTo>
                <a:lnTo>
                  <a:pt x="391" y="1071"/>
                </a:lnTo>
                <a:lnTo>
                  <a:pt x="396" y="1058"/>
                </a:lnTo>
                <a:lnTo>
                  <a:pt x="400" y="1036"/>
                </a:lnTo>
                <a:lnTo>
                  <a:pt x="413" y="1014"/>
                </a:lnTo>
                <a:lnTo>
                  <a:pt x="422" y="997"/>
                </a:lnTo>
                <a:lnTo>
                  <a:pt x="426" y="958"/>
                </a:lnTo>
                <a:lnTo>
                  <a:pt x="509" y="949"/>
                </a:lnTo>
                <a:lnTo>
                  <a:pt x="509" y="949"/>
                </a:lnTo>
                <a:lnTo>
                  <a:pt x="518" y="945"/>
                </a:lnTo>
                <a:lnTo>
                  <a:pt x="535" y="932"/>
                </a:lnTo>
                <a:lnTo>
                  <a:pt x="548" y="927"/>
                </a:lnTo>
                <a:lnTo>
                  <a:pt x="566" y="927"/>
                </a:lnTo>
                <a:lnTo>
                  <a:pt x="583" y="932"/>
                </a:lnTo>
                <a:lnTo>
                  <a:pt x="605" y="936"/>
                </a:lnTo>
                <a:lnTo>
                  <a:pt x="631" y="932"/>
                </a:lnTo>
                <a:lnTo>
                  <a:pt x="648" y="927"/>
                </a:lnTo>
                <a:lnTo>
                  <a:pt x="661" y="932"/>
                </a:lnTo>
                <a:lnTo>
                  <a:pt x="679" y="953"/>
                </a:lnTo>
                <a:lnTo>
                  <a:pt x="744" y="988"/>
                </a:lnTo>
                <a:lnTo>
                  <a:pt x="748" y="993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11072813" y="1878012"/>
            <a:ext cx="960437" cy="946150"/>
          </a:xfrm>
          <a:custGeom>
            <a:avLst/>
            <a:gdLst>
              <a:gd name="T0" fmla="*/ 426 w 605"/>
              <a:gd name="T1" fmla="*/ 344 h 596"/>
              <a:gd name="T2" fmla="*/ 383 w 605"/>
              <a:gd name="T3" fmla="*/ 231 h 596"/>
              <a:gd name="T4" fmla="*/ 361 w 605"/>
              <a:gd name="T5" fmla="*/ 187 h 596"/>
              <a:gd name="T6" fmla="*/ 357 w 605"/>
              <a:gd name="T7" fmla="*/ 178 h 596"/>
              <a:gd name="T8" fmla="*/ 379 w 605"/>
              <a:gd name="T9" fmla="*/ 96 h 596"/>
              <a:gd name="T10" fmla="*/ 383 w 605"/>
              <a:gd name="T11" fmla="*/ 65 h 596"/>
              <a:gd name="T12" fmla="*/ 383 w 605"/>
              <a:gd name="T13" fmla="*/ 52 h 596"/>
              <a:gd name="T14" fmla="*/ 379 w 605"/>
              <a:gd name="T15" fmla="*/ 43 h 596"/>
              <a:gd name="T16" fmla="*/ 357 w 605"/>
              <a:gd name="T17" fmla="*/ 22 h 596"/>
              <a:gd name="T18" fmla="*/ 352 w 605"/>
              <a:gd name="T19" fmla="*/ 13 h 596"/>
              <a:gd name="T20" fmla="*/ 344 w 605"/>
              <a:gd name="T21" fmla="*/ 0 h 596"/>
              <a:gd name="T22" fmla="*/ 339 w 605"/>
              <a:gd name="T23" fmla="*/ 9 h 596"/>
              <a:gd name="T24" fmla="*/ 305 w 605"/>
              <a:gd name="T25" fmla="*/ 52 h 596"/>
              <a:gd name="T26" fmla="*/ 274 w 605"/>
              <a:gd name="T27" fmla="*/ 65 h 596"/>
              <a:gd name="T28" fmla="*/ 257 w 605"/>
              <a:gd name="T29" fmla="*/ 91 h 596"/>
              <a:gd name="T30" fmla="*/ 191 w 605"/>
              <a:gd name="T31" fmla="*/ 178 h 596"/>
              <a:gd name="T32" fmla="*/ 135 w 605"/>
              <a:gd name="T33" fmla="*/ 235 h 596"/>
              <a:gd name="T34" fmla="*/ 104 w 605"/>
              <a:gd name="T35" fmla="*/ 257 h 596"/>
              <a:gd name="T36" fmla="*/ 91 w 605"/>
              <a:gd name="T37" fmla="*/ 274 h 596"/>
              <a:gd name="T38" fmla="*/ 83 w 605"/>
              <a:gd name="T39" fmla="*/ 331 h 596"/>
              <a:gd name="T40" fmla="*/ 56 w 605"/>
              <a:gd name="T41" fmla="*/ 326 h 596"/>
              <a:gd name="T42" fmla="*/ 0 w 605"/>
              <a:gd name="T43" fmla="*/ 331 h 596"/>
              <a:gd name="T44" fmla="*/ 48 w 605"/>
              <a:gd name="T45" fmla="*/ 379 h 596"/>
              <a:gd name="T46" fmla="*/ 56 w 605"/>
              <a:gd name="T47" fmla="*/ 387 h 596"/>
              <a:gd name="T48" fmla="*/ 100 w 605"/>
              <a:gd name="T49" fmla="*/ 418 h 596"/>
              <a:gd name="T50" fmla="*/ 122 w 605"/>
              <a:gd name="T51" fmla="*/ 457 h 596"/>
              <a:gd name="T52" fmla="*/ 126 w 605"/>
              <a:gd name="T53" fmla="*/ 483 h 596"/>
              <a:gd name="T54" fmla="*/ 135 w 605"/>
              <a:gd name="T55" fmla="*/ 513 h 596"/>
              <a:gd name="T56" fmla="*/ 157 w 605"/>
              <a:gd name="T57" fmla="*/ 540 h 596"/>
              <a:gd name="T58" fmla="*/ 200 w 605"/>
              <a:gd name="T59" fmla="*/ 561 h 596"/>
              <a:gd name="T60" fmla="*/ 204 w 605"/>
              <a:gd name="T61" fmla="*/ 557 h 596"/>
              <a:gd name="T62" fmla="*/ 213 w 605"/>
              <a:gd name="T63" fmla="*/ 531 h 596"/>
              <a:gd name="T64" fmla="*/ 217 w 605"/>
              <a:gd name="T65" fmla="*/ 492 h 596"/>
              <a:gd name="T66" fmla="*/ 313 w 605"/>
              <a:gd name="T67" fmla="*/ 409 h 596"/>
              <a:gd name="T68" fmla="*/ 352 w 605"/>
              <a:gd name="T69" fmla="*/ 522 h 596"/>
              <a:gd name="T70" fmla="*/ 352 w 605"/>
              <a:gd name="T71" fmla="*/ 531 h 596"/>
              <a:gd name="T72" fmla="*/ 352 w 605"/>
              <a:gd name="T73" fmla="*/ 526 h 596"/>
              <a:gd name="T74" fmla="*/ 361 w 605"/>
              <a:gd name="T75" fmla="*/ 522 h 596"/>
              <a:gd name="T76" fmla="*/ 383 w 605"/>
              <a:gd name="T77" fmla="*/ 526 h 596"/>
              <a:gd name="T78" fmla="*/ 413 w 605"/>
              <a:gd name="T79" fmla="*/ 531 h 596"/>
              <a:gd name="T80" fmla="*/ 409 w 605"/>
              <a:gd name="T81" fmla="*/ 540 h 596"/>
              <a:gd name="T82" fmla="*/ 400 w 605"/>
              <a:gd name="T83" fmla="*/ 557 h 596"/>
              <a:gd name="T84" fmla="*/ 365 w 605"/>
              <a:gd name="T85" fmla="*/ 583 h 596"/>
              <a:gd name="T86" fmla="*/ 387 w 605"/>
              <a:gd name="T87" fmla="*/ 596 h 596"/>
              <a:gd name="T88" fmla="*/ 431 w 605"/>
              <a:gd name="T89" fmla="*/ 596 h 596"/>
              <a:gd name="T90" fmla="*/ 466 w 605"/>
              <a:gd name="T91" fmla="*/ 596 h 596"/>
              <a:gd name="T92" fmla="*/ 500 w 605"/>
              <a:gd name="T93" fmla="*/ 557 h 596"/>
              <a:gd name="T94" fmla="*/ 531 w 605"/>
              <a:gd name="T95" fmla="*/ 47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05" h="596">
                <a:moveTo>
                  <a:pt x="531" y="479"/>
                </a:moveTo>
                <a:lnTo>
                  <a:pt x="426" y="344"/>
                </a:lnTo>
                <a:lnTo>
                  <a:pt x="383" y="231"/>
                </a:lnTo>
                <a:lnTo>
                  <a:pt x="383" y="231"/>
                </a:lnTo>
                <a:lnTo>
                  <a:pt x="370" y="204"/>
                </a:lnTo>
                <a:lnTo>
                  <a:pt x="361" y="187"/>
                </a:lnTo>
                <a:lnTo>
                  <a:pt x="357" y="178"/>
                </a:lnTo>
                <a:lnTo>
                  <a:pt x="357" y="178"/>
                </a:lnTo>
                <a:lnTo>
                  <a:pt x="361" y="135"/>
                </a:lnTo>
                <a:lnTo>
                  <a:pt x="379" y="96"/>
                </a:lnTo>
                <a:lnTo>
                  <a:pt x="383" y="65"/>
                </a:lnTo>
                <a:lnTo>
                  <a:pt x="383" y="65"/>
                </a:lnTo>
                <a:lnTo>
                  <a:pt x="383" y="61"/>
                </a:lnTo>
                <a:lnTo>
                  <a:pt x="383" y="52"/>
                </a:lnTo>
                <a:lnTo>
                  <a:pt x="379" y="43"/>
                </a:lnTo>
                <a:lnTo>
                  <a:pt x="379" y="43"/>
                </a:lnTo>
                <a:lnTo>
                  <a:pt x="365" y="30"/>
                </a:lnTo>
                <a:lnTo>
                  <a:pt x="357" y="22"/>
                </a:lnTo>
                <a:lnTo>
                  <a:pt x="352" y="13"/>
                </a:lnTo>
                <a:lnTo>
                  <a:pt x="352" y="13"/>
                </a:lnTo>
                <a:lnTo>
                  <a:pt x="348" y="0"/>
                </a:lnTo>
                <a:lnTo>
                  <a:pt x="344" y="0"/>
                </a:lnTo>
                <a:lnTo>
                  <a:pt x="344" y="0"/>
                </a:lnTo>
                <a:lnTo>
                  <a:pt x="339" y="9"/>
                </a:lnTo>
                <a:lnTo>
                  <a:pt x="326" y="30"/>
                </a:lnTo>
                <a:lnTo>
                  <a:pt x="305" y="52"/>
                </a:lnTo>
                <a:lnTo>
                  <a:pt x="287" y="61"/>
                </a:lnTo>
                <a:lnTo>
                  <a:pt x="274" y="65"/>
                </a:lnTo>
                <a:lnTo>
                  <a:pt x="274" y="65"/>
                </a:lnTo>
                <a:lnTo>
                  <a:pt x="257" y="91"/>
                </a:lnTo>
                <a:lnTo>
                  <a:pt x="217" y="148"/>
                </a:lnTo>
                <a:lnTo>
                  <a:pt x="191" y="178"/>
                </a:lnTo>
                <a:lnTo>
                  <a:pt x="165" y="209"/>
                </a:lnTo>
                <a:lnTo>
                  <a:pt x="135" y="235"/>
                </a:lnTo>
                <a:lnTo>
                  <a:pt x="104" y="257"/>
                </a:lnTo>
                <a:lnTo>
                  <a:pt x="104" y="257"/>
                </a:lnTo>
                <a:lnTo>
                  <a:pt x="100" y="257"/>
                </a:lnTo>
                <a:lnTo>
                  <a:pt x="91" y="274"/>
                </a:lnTo>
                <a:lnTo>
                  <a:pt x="83" y="296"/>
                </a:lnTo>
                <a:lnTo>
                  <a:pt x="83" y="331"/>
                </a:lnTo>
                <a:lnTo>
                  <a:pt x="83" y="331"/>
                </a:lnTo>
                <a:lnTo>
                  <a:pt x="56" y="326"/>
                </a:lnTo>
                <a:lnTo>
                  <a:pt x="30" y="326"/>
                </a:lnTo>
                <a:lnTo>
                  <a:pt x="0" y="331"/>
                </a:lnTo>
                <a:lnTo>
                  <a:pt x="0" y="331"/>
                </a:lnTo>
                <a:lnTo>
                  <a:pt x="48" y="379"/>
                </a:lnTo>
                <a:lnTo>
                  <a:pt x="48" y="379"/>
                </a:lnTo>
                <a:lnTo>
                  <a:pt x="56" y="387"/>
                </a:lnTo>
                <a:lnTo>
                  <a:pt x="83" y="400"/>
                </a:lnTo>
                <a:lnTo>
                  <a:pt x="100" y="418"/>
                </a:lnTo>
                <a:lnTo>
                  <a:pt x="109" y="435"/>
                </a:lnTo>
                <a:lnTo>
                  <a:pt x="122" y="457"/>
                </a:lnTo>
                <a:lnTo>
                  <a:pt x="126" y="483"/>
                </a:lnTo>
                <a:lnTo>
                  <a:pt x="126" y="483"/>
                </a:lnTo>
                <a:lnTo>
                  <a:pt x="126" y="492"/>
                </a:lnTo>
                <a:lnTo>
                  <a:pt x="135" y="513"/>
                </a:lnTo>
                <a:lnTo>
                  <a:pt x="143" y="526"/>
                </a:lnTo>
                <a:lnTo>
                  <a:pt x="157" y="540"/>
                </a:lnTo>
                <a:lnTo>
                  <a:pt x="174" y="553"/>
                </a:lnTo>
                <a:lnTo>
                  <a:pt x="200" y="561"/>
                </a:lnTo>
                <a:lnTo>
                  <a:pt x="204" y="557"/>
                </a:lnTo>
                <a:lnTo>
                  <a:pt x="204" y="557"/>
                </a:lnTo>
                <a:lnTo>
                  <a:pt x="209" y="544"/>
                </a:lnTo>
                <a:lnTo>
                  <a:pt x="213" y="531"/>
                </a:lnTo>
                <a:lnTo>
                  <a:pt x="217" y="513"/>
                </a:lnTo>
                <a:lnTo>
                  <a:pt x="217" y="492"/>
                </a:lnTo>
                <a:lnTo>
                  <a:pt x="222" y="474"/>
                </a:lnTo>
                <a:lnTo>
                  <a:pt x="313" y="409"/>
                </a:lnTo>
                <a:lnTo>
                  <a:pt x="357" y="439"/>
                </a:lnTo>
                <a:lnTo>
                  <a:pt x="352" y="522"/>
                </a:lnTo>
                <a:lnTo>
                  <a:pt x="348" y="540"/>
                </a:lnTo>
                <a:lnTo>
                  <a:pt x="352" y="531"/>
                </a:lnTo>
                <a:lnTo>
                  <a:pt x="352" y="531"/>
                </a:lnTo>
                <a:lnTo>
                  <a:pt x="352" y="526"/>
                </a:lnTo>
                <a:lnTo>
                  <a:pt x="357" y="522"/>
                </a:lnTo>
                <a:lnTo>
                  <a:pt x="361" y="522"/>
                </a:lnTo>
                <a:lnTo>
                  <a:pt x="361" y="522"/>
                </a:lnTo>
                <a:lnTo>
                  <a:pt x="383" y="526"/>
                </a:lnTo>
                <a:lnTo>
                  <a:pt x="396" y="526"/>
                </a:lnTo>
                <a:lnTo>
                  <a:pt x="413" y="531"/>
                </a:lnTo>
                <a:lnTo>
                  <a:pt x="413" y="531"/>
                </a:lnTo>
                <a:lnTo>
                  <a:pt x="409" y="540"/>
                </a:lnTo>
                <a:lnTo>
                  <a:pt x="405" y="548"/>
                </a:lnTo>
                <a:lnTo>
                  <a:pt x="400" y="557"/>
                </a:lnTo>
                <a:lnTo>
                  <a:pt x="400" y="557"/>
                </a:lnTo>
                <a:lnTo>
                  <a:pt x="365" y="583"/>
                </a:lnTo>
                <a:lnTo>
                  <a:pt x="387" y="596"/>
                </a:lnTo>
                <a:lnTo>
                  <a:pt x="387" y="596"/>
                </a:lnTo>
                <a:lnTo>
                  <a:pt x="400" y="592"/>
                </a:lnTo>
                <a:lnTo>
                  <a:pt x="431" y="596"/>
                </a:lnTo>
                <a:lnTo>
                  <a:pt x="431" y="596"/>
                </a:lnTo>
                <a:lnTo>
                  <a:pt x="466" y="596"/>
                </a:lnTo>
                <a:lnTo>
                  <a:pt x="496" y="587"/>
                </a:lnTo>
                <a:lnTo>
                  <a:pt x="500" y="557"/>
                </a:lnTo>
                <a:lnTo>
                  <a:pt x="605" y="570"/>
                </a:lnTo>
                <a:lnTo>
                  <a:pt x="531" y="479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10326688" y="2403475"/>
            <a:ext cx="1325562" cy="960438"/>
          </a:xfrm>
          <a:custGeom>
            <a:avLst/>
            <a:gdLst>
              <a:gd name="T0" fmla="*/ 692 w 835"/>
              <a:gd name="T1" fmla="*/ 165 h 605"/>
              <a:gd name="T2" fmla="*/ 687 w 835"/>
              <a:gd name="T3" fmla="*/ 209 h 605"/>
              <a:gd name="T4" fmla="*/ 670 w 835"/>
              <a:gd name="T5" fmla="*/ 230 h 605"/>
              <a:gd name="T6" fmla="*/ 627 w 835"/>
              <a:gd name="T7" fmla="*/ 213 h 605"/>
              <a:gd name="T8" fmla="*/ 600 w 835"/>
              <a:gd name="T9" fmla="*/ 161 h 605"/>
              <a:gd name="T10" fmla="*/ 592 w 835"/>
              <a:gd name="T11" fmla="*/ 126 h 605"/>
              <a:gd name="T12" fmla="*/ 557 w 835"/>
              <a:gd name="T13" fmla="*/ 74 h 605"/>
              <a:gd name="T14" fmla="*/ 474 w 835"/>
              <a:gd name="T15" fmla="*/ 0 h 605"/>
              <a:gd name="T16" fmla="*/ 444 w 835"/>
              <a:gd name="T17" fmla="*/ 8 h 605"/>
              <a:gd name="T18" fmla="*/ 361 w 835"/>
              <a:gd name="T19" fmla="*/ 82 h 605"/>
              <a:gd name="T20" fmla="*/ 257 w 835"/>
              <a:gd name="T21" fmla="*/ 100 h 605"/>
              <a:gd name="T22" fmla="*/ 183 w 835"/>
              <a:gd name="T23" fmla="*/ 100 h 605"/>
              <a:gd name="T24" fmla="*/ 126 w 835"/>
              <a:gd name="T25" fmla="*/ 113 h 605"/>
              <a:gd name="T26" fmla="*/ 91 w 835"/>
              <a:gd name="T27" fmla="*/ 148 h 605"/>
              <a:gd name="T28" fmla="*/ 87 w 835"/>
              <a:gd name="T29" fmla="*/ 174 h 605"/>
              <a:gd name="T30" fmla="*/ 65 w 835"/>
              <a:gd name="T31" fmla="*/ 191 h 605"/>
              <a:gd name="T32" fmla="*/ 17 w 835"/>
              <a:gd name="T33" fmla="*/ 195 h 605"/>
              <a:gd name="T34" fmla="*/ 0 w 835"/>
              <a:gd name="T35" fmla="*/ 204 h 605"/>
              <a:gd name="T36" fmla="*/ 35 w 835"/>
              <a:gd name="T37" fmla="*/ 269 h 605"/>
              <a:gd name="T38" fmla="*/ 87 w 835"/>
              <a:gd name="T39" fmla="*/ 296 h 605"/>
              <a:gd name="T40" fmla="*/ 104 w 835"/>
              <a:gd name="T41" fmla="*/ 296 h 605"/>
              <a:gd name="T42" fmla="*/ 113 w 835"/>
              <a:gd name="T43" fmla="*/ 313 h 605"/>
              <a:gd name="T44" fmla="*/ 109 w 835"/>
              <a:gd name="T45" fmla="*/ 348 h 605"/>
              <a:gd name="T46" fmla="*/ 113 w 835"/>
              <a:gd name="T47" fmla="*/ 365 h 605"/>
              <a:gd name="T48" fmla="*/ 95 w 835"/>
              <a:gd name="T49" fmla="*/ 374 h 605"/>
              <a:gd name="T50" fmla="*/ 78 w 835"/>
              <a:gd name="T51" fmla="*/ 391 h 605"/>
              <a:gd name="T52" fmla="*/ 87 w 835"/>
              <a:gd name="T53" fmla="*/ 417 h 605"/>
              <a:gd name="T54" fmla="*/ 143 w 835"/>
              <a:gd name="T55" fmla="*/ 444 h 605"/>
              <a:gd name="T56" fmla="*/ 169 w 835"/>
              <a:gd name="T57" fmla="*/ 457 h 605"/>
              <a:gd name="T58" fmla="*/ 187 w 835"/>
              <a:gd name="T59" fmla="*/ 518 h 605"/>
              <a:gd name="T60" fmla="*/ 204 w 835"/>
              <a:gd name="T61" fmla="*/ 570 h 605"/>
              <a:gd name="T62" fmla="*/ 257 w 835"/>
              <a:gd name="T63" fmla="*/ 587 h 605"/>
              <a:gd name="T64" fmla="*/ 387 w 835"/>
              <a:gd name="T65" fmla="*/ 579 h 605"/>
              <a:gd name="T66" fmla="*/ 418 w 835"/>
              <a:gd name="T67" fmla="*/ 583 h 605"/>
              <a:gd name="T68" fmla="*/ 544 w 835"/>
              <a:gd name="T69" fmla="*/ 600 h 605"/>
              <a:gd name="T70" fmla="*/ 596 w 835"/>
              <a:gd name="T71" fmla="*/ 548 h 605"/>
              <a:gd name="T72" fmla="*/ 605 w 835"/>
              <a:gd name="T73" fmla="*/ 531 h 605"/>
              <a:gd name="T74" fmla="*/ 600 w 835"/>
              <a:gd name="T75" fmla="*/ 483 h 605"/>
              <a:gd name="T76" fmla="*/ 605 w 835"/>
              <a:gd name="T77" fmla="*/ 448 h 605"/>
              <a:gd name="T78" fmla="*/ 618 w 835"/>
              <a:gd name="T79" fmla="*/ 422 h 605"/>
              <a:gd name="T80" fmla="*/ 600 w 835"/>
              <a:gd name="T81" fmla="*/ 396 h 605"/>
              <a:gd name="T82" fmla="*/ 674 w 835"/>
              <a:gd name="T83" fmla="*/ 404 h 605"/>
              <a:gd name="T84" fmla="*/ 709 w 835"/>
              <a:gd name="T85" fmla="*/ 322 h 605"/>
              <a:gd name="T86" fmla="*/ 683 w 835"/>
              <a:gd name="T87" fmla="*/ 296 h 605"/>
              <a:gd name="T88" fmla="*/ 709 w 835"/>
              <a:gd name="T89" fmla="*/ 304 h 605"/>
              <a:gd name="T90" fmla="*/ 761 w 835"/>
              <a:gd name="T91" fmla="*/ 274 h 605"/>
              <a:gd name="T92" fmla="*/ 822 w 835"/>
              <a:gd name="T93" fmla="*/ 200 h 605"/>
              <a:gd name="T94" fmla="*/ 827 w 835"/>
              <a:gd name="T95" fmla="*/ 191 h 605"/>
              <a:gd name="T96" fmla="*/ 670 w 835"/>
              <a:gd name="T97" fmla="*/ 291 h 605"/>
              <a:gd name="T98" fmla="*/ 609 w 835"/>
              <a:gd name="T99" fmla="*/ 269 h 605"/>
              <a:gd name="T100" fmla="*/ 657 w 835"/>
              <a:gd name="T101" fmla="*/ 278 h 605"/>
              <a:gd name="T102" fmla="*/ 670 w 835"/>
              <a:gd name="T103" fmla="*/ 291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35" h="605">
                <a:moveTo>
                  <a:pt x="788" y="82"/>
                </a:moveTo>
                <a:lnTo>
                  <a:pt x="696" y="143"/>
                </a:lnTo>
                <a:lnTo>
                  <a:pt x="692" y="165"/>
                </a:lnTo>
                <a:lnTo>
                  <a:pt x="692" y="165"/>
                </a:lnTo>
                <a:lnTo>
                  <a:pt x="692" y="191"/>
                </a:lnTo>
                <a:lnTo>
                  <a:pt x="687" y="209"/>
                </a:lnTo>
                <a:lnTo>
                  <a:pt x="683" y="222"/>
                </a:lnTo>
                <a:lnTo>
                  <a:pt x="674" y="230"/>
                </a:lnTo>
                <a:lnTo>
                  <a:pt x="670" y="230"/>
                </a:lnTo>
                <a:lnTo>
                  <a:pt x="670" y="230"/>
                </a:lnTo>
                <a:lnTo>
                  <a:pt x="648" y="222"/>
                </a:lnTo>
                <a:lnTo>
                  <a:pt x="627" y="213"/>
                </a:lnTo>
                <a:lnTo>
                  <a:pt x="613" y="200"/>
                </a:lnTo>
                <a:lnTo>
                  <a:pt x="605" y="187"/>
                </a:lnTo>
                <a:lnTo>
                  <a:pt x="600" y="161"/>
                </a:lnTo>
                <a:lnTo>
                  <a:pt x="596" y="152"/>
                </a:lnTo>
                <a:lnTo>
                  <a:pt x="596" y="152"/>
                </a:lnTo>
                <a:lnTo>
                  <a:pt x="592" y="126"/>
                </a:lnTo>
                <a:lnTo>
                  <a:pt x="583" y="104"/>
                </a:lnTo>
                <a:lnTo>
                  <a:pt x="570" y="87"/>
                </a:lnTo>
                <a:lnTo>
                  <a:pt x="557" y="74"/>
                </a:lnTo>
                <a:lnTo>
                  <a:pt x="531" y="56"/>
                </a:lnTo>
                <a:lnTo>
                  <a:pt x="518" y="52"/>
                </a:lnTo>
                <a:lnTo>
                  <a:pt x="474" y="0"/>
                </a:lnTo>
                <a:lnTo>
                  <a:pt x="470" y="0"/>
                </a:lnTo>
                <a:lnTo>
                  <a:pt x="470" y="0"/>
                </a:lnTo>
                <a:lnTo>
                  <a:pt x="444" y="8"/>
                </a:lnTo>
                <a:lnTo>
                  <a:pt x="413" y="26"/>
                </a:lnTo>
                <a:lnTo>
                  <a:pt x="383" y="48"/>
                </a:lnTo>
                <a:lnTo>
                  <a:pt x="361" y="82"/>
                </a:lnTo>
                <a:lnTo>
                  <a:pt x="331" y="108"/>
                </a:lnTo>
                <a:lnTo>
                  <a:pt x="331" y="108"/>
                </a:lnTo>
                <a:lnTo>
                  <a:pt x="257" y="100"/>
                </a:lnTo>
                <a:lnTo>
                  <a:pt x="257" y="100"/>
                </a:lnTo>
                <a:lnTo>
                  <a:pt x="222" y="100"/>
                </a:lnTo>
                <a:lnTo>
                  <a:pt x="183" y="100"/>
                </a:lnTo>
                <a:lnTo>
                  <a:pt x="135" y="108"/>
                </a:lnTo>
                <a:lnTo>
                  <a:pt x="135" y="108"/>
                </a:lnTo>
                <a:lnTo>
                  <a:pt x="126" y="113"/>
                </a:lnTo>
                <a:lnTo>
                  <a:pt x="109" y="122"/>
                </a:lnTo>
                <a:lnTo>
                  <a:pt x="95" y="139"/>
                </a:lnTo>
                <a:lnTo>
                  <a:pt x="91" y="148"/>
                </a:lnTo>
                <a:lnTo>
                  <a:pt x="91" y="161"/>
                </a:lnTo>
                <a:lnTo>
                  <a:pt x="91" y="161"/>
                </a:lnTo>
                <a:lnTo>
                  <a:pt x="87" y="174"/>
                </a:lnTo>
                <a:lnTo>
                  <a:pt x="82" y="182"/>
                </a:lnTo>
                <a:lnTo>
                  <a:pt x="74" y="187"/>
                </a:lnTo>
                <a:lnTo>
                  <a:pt x="65" y="191"/>
                </a:lnTo>
                <a:lnTo>
                  <a:pt x="39" y="195"/>
                </a:lnTo>
                <a:lnTo>
                  <a:pt x="17" y="195"/>
                </a:lnTo>
                <a:lnTo>
                  <a:pt x="17" y="195"/>
                </a:lnTo>
                <a:lnTo>
                  <a:pt x="4" y="204"/>
                </a:lnTo>
                <a:lnTo>
                  <a:pt x="0" y="204"/>
                </a:lnTo>
                <a:lnTo>
                  <a:pt x="0" y="204"/>
                </a:lnTo>
                <a:lnTo>
                  <a:pt x="8" y="222"/>
                </a:lnTo>
                <a:lnTo>
                  <a:pt x="26" y="252"/>
                </a:lnTo>
                <a:lnTo>
                  <a:pt x="35" y="269"/>
                </a:lnTo>
                <a:lnTo>
                  <a:pt x="52" y="283"/>
                </a:lnTo>
                <a:lnTo>
                  <a:pt x="69" y="291"/>
                </a:lnTo>
                <a:lnTo>
                  <a:pt x="87" y="296"/>
                </a:lnTo>
                <a:lnTo>
                  <a:pt x="87" y="296"/>
                </a:lnTo>
                <a:lnTo>
                  <a:pt x="95" y="291"/>
                </a:lnTo>
                <a:lnTo>
                  <a:pt x="104" y="296"/>
                </a:lnTo>
                <a:lnTo>
                  <a:pt x="109" y="296"/>
                </a:lnTo>
                <a:lnTo>
                  <a:pt x="113" y="304"/>
                </a:lnTo>
                <a:lnTo>
                  <a:pt x="113" y="313"/>
                </a:lnTo>
                <a:lnTo>
                  <a:pt x="104" y="326"/>
                </a:lnTo>
                <a:lnTo>
                  <a:pt x="109" y="348"/>
                </a:lnTo>
                <a:lnTo>
                  <a:pt x="109" y="348"/>
                </a:lnTo>
                <a:lnTo>
                  <a:pt x="113" y="352"/>
                </a:lnTo>
                <a:lnTo>
                  <a:pt x="113" y="361"/>
                </a:lnTo>
                <a:lnTo>
                  <a:pt x="113" y="365"/>
                </a:lnTo>
                <a:lnTo>
                  <a:pt x="109" y="370"/>
                </a:lnTo>
                <a:lnTo>
                  <a:pt x="104" y="374"/>
                </a:lnTo>
                <a:lnTo>
                  <a:pt x="95" y="374"/>
                </a:lnTo>
                <a:lnTo>
                  <a:pt x="95" y="374"/>
                </a:lnTo>
                <a:lnTo>
                  <a:pt x="87" y="378"/>
                </a:lnTo>
                <a:lnTo>
                  <a:pt x="78" y="391"/>
                </a:lnTo>
                <a:lnTo>
                  <a:pt x="78" y="400"/>
                </a:lnTo>
                <a:lnTo>
                  <a:pt x="78" y="409"/>
                </a:lnTo>
                <a:lnTo>
                  <a:pt x="87" y="417"/>
                </a:lnTo>
                <a:lnTo>
                  <a:pt x="100" y="431"/>
                </a:lnTo>
                <a:lnTo>
                  <a:pt x="143" y="444"/>
                </a:lnTo>
                <a:lnTo>
                  <a:pt x="143" y="444"/>
                </a:lnTo>
                <a:lnTo>
                  <a:pt x="152" y="444"/>
                </a:lnTo>
                <a:lnTo>
                  <a:pt x="161" y="448"/>
                </a:lnTo>
                <a:lnTo>
                  <a:pt x="169" y="457"/>
                </a:lnTo>
                <a:lnTo>
                  <a:pt x="178" y="470"/>
                </a:lnTo>
                <a:lnTo>
                  <a:pt x="183" y="491"/>
                </a:lnTo>
                <a:lnTo>
                  <a:pt x="187" y="518"/>
                </a:lnTo>
                <a:lnTo>
                  <a:pt x="187" y="552"/>
                </a:lnTo>
                <a:lnTo>
                  <a:pt x="187" y="552"/>
                </a:lnTo>
                <a:lnTo>
                  <a:pt x="204" y="570"/>
                </a:lnTo>
                <a:lnTo>
                  <a:pt x="230" y="583"/>
                </a:lnTo>
                <a:lnTo>
                  <a:pt x="243" y="587"/>
                </a:lnTo>
                <a:lnTo>
                  <a:pt x="257" y="587"/>
                </a:lnTo>
                <a:lnTo>
                  <a:pt x="322" y="605"/>
                </a:lnTo>
                <a:lnTo>
                  <a:pt x="357" y="600"/>
                </a:lnTo>
                <a:lnTo>
                  <a:pt x="387" y="579"/>
                </a:lnTo>
                <a:lnTo>
                  <a:pt x="409" y="570"/>
                </a:lnTo>
                <a:lnTo>
                  <a:pt x="418" y="583"/>
                </a:lnTo>
                <a:lnTo>
                  <a:pt x="418" y="583"/>
                </a:lnTo>
                <a:lnTo>
                  <a:pt x="435" y="583"/>
                </a:lnTo>
                <a:lnTo>
                  <a:pt x="500" y="600"/>
                </a:lnTo>
                <a:lnTo>
                  <a:pt x="544" y="600"/>
                </a:lnTo>
                <a:lnTo>
                  <a:pt x="570" y="574"/>
                </a:lnTo>
                <a:lnTo>
                  <a:pt x="570" y="552"/>
                </a:lnTo>
                <a:lnTo>
                  <a:pt x="596" y="548"/>
                </a:lnTo>
                <a:lnTo>
                  <a:pt x="596" y="548"/>
                </a:lnTo>
                <a:lnTo>
                  <a:pt x="600" y="544"/>
                </a:lnTo>
                <a:lnTo>
                  <a:pt x="605" y="531"/>
                </a:lnTo>
                <a:lnTo>
                  <a:pt x="609" y="513"/>
                </a:lnTo>
                <a:lnTo>
                  <a:pt x="605" y="496"/>
                </a:lnTo>
                <a:lnTo>
                  <a:pt x="600" y="483"/>
                </a:lnTo>
                <a:lnTo>
                  <a:pt x="600" y="457"/>
                </a:lnTo>
                <a:lnTo>
                  <a:pt x="600" y="457"/>
                </a:lnTo>
                <a:lnTo>
                  <a:pt x="605" y="448"/>
                </a:lnTo>
                <a:lnTo>
                  <a:pt x="613" y="435"/>
                </a:lnTo>
                <a:lnTo>
                  <a:pt x="618" y="426"/>
                </a:lnTo>
                <a:lnTo>
                  <a:pt x="618" y="422"/>
                </a:lnTo>
                <a:lnTo>
                  <a:pt x="618" y="413"/>
                </a:lnTo>
                <a:lnTo>
                  <a:pt x="609" y="409"/>
                </a:lnTo>
                <a:lnTo>
                  <a:pt x="600" y="396"/>
                </a:lnTo>
                <a:lnTo>
                  <a:pt x="640" y="374"/>
                </a:lnTo>
                <a:lnTo>
                  <a:pt x="644" y="417"/>
                </a:lnTo>
                <a:lnTo>
                  <a:pt x="674" y="404"/>
                </a:lnTo>
                <a:lnTo>
                  <a:pt x="722" y="352"/>
                </a:lnTo>
                <a:lnTo>
                  <a:pt x="718" y="335"/>
                </a:lnTo>
                <a:lnTo>
                  <a:pt x="709" y="322"/>
                </a:lnTo>
                <a:lnTo>
                  <a:pt x="692" y="309"/>
                </a:lnTo>
                <a:lnTo>
                  <a:pt x="692" y="309"/>
                </a:lnTo>
                <a:lnTo>
                  <a:pt x="683" y="296"/>
                </a:lnTo>
                <a:lnTo>
                  <a:pt x="683" y="296"/>
                </a:lnTo>
                <a:lnTo>
                  <a:pt x="692" y="300"/>
                </a:lnTo>
                <a:lnTo>
                  <a:pt x="709" y="304"/>
                </a:lnTo>
                <a:lnTo>
                  <a:pt x="727" y="300"/>
                </a:lnTo>
                <a:lnTo>
                  <a:pt x="748" y="296"/>
                </a:lnTo>
                <a:lnTo>
                  <a:pt x="761" y="274"/>
                </a:lnTo>
                <a:lnTo>
                  <a:pt x="801" y="226"/>
                </a:lnTo>
                <a:lnTo>
                  <a:pt x="818" y="213"/>
                </a:lnTo>
                <a:lnTo>
                  <a:pt x="822" y="200"/>
                </a:lnTo>
                <a:lnTo>
                  <a:pt x="822" y="200"/>
                </a:lnTo>
                <a:lnTo>
                  <a:pt x="822" y="195"/>
                </a:lnTo>
                <a:lnTo>
                  <a:pt x="827" y="191"/>
                </a:lnTo>
                <a:lnTo>
                  <a:pt x="835" y="108"/>
                </a:lnTo>
                <a:lnTo>
                  <a:pt x="788" y="82"/>
                </a:lnTo>
                <a:close/>
                <a:moveTo>
                  <a:pt x="670" y="291"/>
                </a:moveTo>
                <a:lnTo>
                  <a:pt x="670" y="291"/>
                </a:lnTo>
                <a:lnTo>
                  <a:pt x="622" y="283"/>
                </a:lnTo>
                <a:lnTo>
                  <a:pt x="609" y="269"/>
                </a:lnTo>
                <a:lnTo>
                  <a:pt x="653" y="269"/>
                </a:lnTo>
                <a:lnTo>
                  <a:pt x="653" y="269"/>
                </a:lnTo>
                <a:lnTo>
                  <a:pt x="657" y="278"/>
                </a:lnTo>
                <a:lnTo>
                  <a:pt x="670" y="291"/>
                </a:lnTo>
                <a:lnTo>
                  <a:pt x="670" y="291"/>
                </a:lnTo>
                <a:lnTo>
                  <a:pt x="670" y="291"/>
                </a:lnTo>
                <a:lnTo>
                  <a:pt x="670" y="291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9601200" y="2727325"/>
            <a:ext cx="1389062" cy="947738"/>
          </a:xfrm>
          <a:custGeom>
            <a:avLst/>
            <a:gdLst>
              <a:gd name="T0" fmla="*/ 844 w 875"/>
              <a:gd name="T1" fmla="*/ 375 h 597"/>
              <a:gd name="T2" fmla="*/ 714 w 875"/>
              <a:gd name="T3" fmla="*/ 383 h 597"/>
              <a:gd name="T4" fmla="*/ 683 w 875"/>
              <a:gd name="T5" fmla="*/ 379 h 597"/>
              <a:gd name="T6" fmla="*/ 640 w 875"/>
              <a:gd name="T7" fmla="*/ 348 h 597"/>
              <a:gd name="T8" fmla="*/ 631 w 875"/>
              <a:gd name="T9" fmla="*/ 266 h 597"/>
              <a:gd name="T10" fmla="*/ 609 w 875"/>
              <a:gd name="T11" fmla="*/ 240 h 597"/>
              <a:gd name="T12" fmla="*/ 557 w 875"/>
              <a:gd name="T13" fmla="*/ 227 h 597"/>
              <a:gd name="T14" fmla="*/ 535 w 875"/>
              <a:gd name="T15" fmla="*/ 196 h 597"/>
              <a:gd name="T16" fmla="*/ 552 w 875"/>
              <a:gd name="T17" fmla="*/ 170 h 597"/>
              <a:gd name="T18" fmla="*/ 566 w 875"/>
              <a:gd name="T19" fmla="*/ 166 h 597"/>
              <a:gd name="T20" fmla="*/ 566 w 875"/>
              <a:gd name="T21" fmla="*/ 148 h 597"/>
              <a:gd name="T22" fmla="*/ 561 w 875"/>
              <a:gd name="T23" fmla="*/ 122 h 597"/>
              <a:gd name="T24" fmla="*/ 566 w 875"/>
              <a:gd name="T25" fmla="*/ 92 h 597"/>
              <a:gd name="T26" fmla="*/ 544 w 875"/>
              <a:gd name="T27" fmla="*/ 92 h 597"/>
              <a:gd name="T28" fmla="*/ 509 w 875"/>
              <a:gd name="T29" fmla="*/ 79 h 597"/>
              <a:gd name="T30" fmla="*/ 461 w 875"/>
              <a:gd name="T31" fmla="*/ 13 h 597"/>
              <a:gd name="T32" fmla="*/ 452 w 875"/>
              <a:gd name="T33" fmla="*/ 0 h 597"/>
              <a:gd name="T34" fmla="*/ 383 w 875"/>
              <a:gd name="T35" fmla="*/ 65 h 597"/>
              <a:gd name="T36" fmla="*/ 309 w 875"/>
              <a:gd name="T37" fmla="*/ 170 h 597"/>
              <a:gd name="T38" fmla="*/ 200 w 875"/>
              <a:gd name="T39" fmla="*/ 301 h 597"/>
              <a:gd name="T40" fmla="*/ 39 w 875"/>
              <a:gd name="T41" fmla="*/ 383 h 597"/>
              <a:gd name="T42" fmla="*/ 17 w 875"/>
              <a:gd name="T43" fmla="*/ 392 h 597"/>
              <a:gd name="T44" fmla="*/ 0 w 875"/>
              <a:gd name="T45" fmla="*/ 435 h 597"/>
              <a:gd name="T46" fmla="*/ 74 w 875"/>
              <a:gd name="T47" fmla="*/ 549 h 597"/>
              <a:gd name="T48" fmla="*/ 82 w 875"/>
              <a:gd name="T49" fmla="*/ 523 h 597"/>
              <a:gd name="T50" fmla="*/ 152 w 875"/>
              <a:gd name="T51" fmla="*/ 514 h 597"/>
              <a:gd name="T52" fmla="*/ 169 w 875"/>
              <a:gd name="T53" fmla="*/ 518 h 597"/>
              <a:gd name="T54" fmla="*/ 178 w 875"/>
              <a:gd name="T55" fmla="*/ 488 h 597"/>
              <a:gd name="T56" fmla="*/ 235 w 875"/>
              <a:gd name="T57" fmla="*/ 479 h 597"/>
              <a:gd name="T58" fmla="*/ 261 w 875"/>
              <a:gd name="T59" fmla="*/ 479 h 597"/>
              <a:gd name="T60" fmla="*/ 235 w 875"/>
              <a:gd name="T61" fmla="*/ 501 h 597"/>
              <a:gd name="T62" fmla="*/ 222 w 875"/>
              <a:gd name="T63" fmla="*/ 518 h 597"/>
              <a:gd name="T64" fmla="*/ 256 w 875"/>
              <a:gd name="T65" fmla="*/ 518 h 597"/>
              <a:gd name="T66" fmla="*/ 287 w 875"/>
              <a:gd name="T67" fmla="*/ 553 h 597"/>
              <a:gd name="T68" fmla="*/ 339 w 875"/>
              <a:gd name="T69" fmla="*/ 583 h 597"/>
              <a:gd name="T70" fmla="*/ 418 w 875"/>
              <a:gd name="T71" fmla="*/ 597 h 597"/>
              <a:gd name="T72" fmla="*/ 439 w 875"/>
              <a:gd name="T73" fmla="*/ 583 h 597"/>
              <a:gd name="T74" fmla="*/ 409 w 875"/>
              <a:gd name="T75" fmla="*/ 544 h 597"/>
              <a:gd name="T76" fmla="*/ 426 w 875"/>
              <a:gd name="T77" fmla="*/ 505 h 597"/>
              <a:gd name="T78" fmla="*/ 509 w 875"/>
              <a:gd name="T79" fmla="*/ 418 h 597"/>
              <a:gd name="T80" fmla="*/ 522 w 875"/>
              <a:gd name="T81" fmla="*/ 422 h 597"/>
              <a:gd name="T82" fmla="*/ 518 w 875"/>
              <a:gd name="T83" fmla="*/ 435 h 597"/>
              <a:gd name="T84" fmla="*/ 505 w 875"/>
              <a:gd name="T85" fmla="*/ 457 h 597"/>
              <a:gd name="T86" fmla="*/ 522 w 875"/>
              <a:gd name="T87" fmla="*/ 470 h 597"/>
              <a:gd name="T88" fmla="*/ 579 w 875"/>
              <a:gd name="T89" fmla="*/ 505 h 597"/>
              <a:gd name="T90" fmla="*/ 583 w 875"/>
              <a:gd name="T91" fmla="*/ 540 h 597"/>
              <a:gd name="T92" fmla="*/ 709 w 875"/>
              <a:gd name="T93" fmla="*/ 479 h 597"/>
              <a:gd name="T94" fmla="*/ 748 w 875"/>
              <a:gd name="T95" fmla="*/ 457 h 597"/>
              <a:gd name="T96" fmla="*/ 740 w 875"/>
              <a:gd name="T97" fmla="*/ 427 h 597"/>
              <a:gd name="T98" fmla="*/ 774 w 875"/>
              <a:gd name="T99" fmla="*/ 422 h 597"/>
              <a:gd name="T100" fmla="*/ 783 w 875"/>
              <a:gd name="T101" fmla="*/ 435 h 597"/>
              <a:gd name="T102" fmla="*/ 770 w 875"/>
              <a:gd name="T103" fmla="*/ 466 h 597"/>
              <a:gd name="T104" fmla="*/ 796 w 875"/>
              <a:gd name="T105" fmla="*/ 470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75" h="597">
                <a:moveTo>
                  <a:pt x="875" y="379"/>
                </a:moveTo>
                <a:lnTo>
                  <a:pt x="866" y="366"/>
                </a:lnTo>
                <a:lnTo>
                  <a:pt x="844" y="375"/>
                </a:lnTo>
                <a:lnTo>
                  <a:pt x="814" y="396"/>
                </a:lnTo>
                <a:lnTo>
                  <a:pt x="779" y="401"/>
                </a:lnTo>
                <a:lnTo>
                  <a:pt x="714" y="383"/>
                </a:lnTo>
                <a:lnTo>
                  <a:pt x="714" y="383"/>
                </a:lnTo>
                <a:lnTo>
                  <a:pt x="700" y="383"/>
                </a:lnTo>
                <a:lnTo>
                  <a:pt x="683" y="379"/>
                </a:lnTo>
                <a:lnTo>
                  <a:pt x="661" y="366"/>
                </a:lnTo>
                <a:lnTo>
                  <a:pt x="640" y="348"/>
                </a:lnTo>
                <a:lnTo>
                  <a:pt x="640" y="348"/>
                </a:lnTo>
                <a:lnTo>
                  <a:pt x="644" y="314"/>
                </a:lnTo>
                <a:lnTo>
                  <a:pt x="640" y="287"/>
                </a:lnTo>
                <a:lnTo>
                  <a:pt x="631" y="266"/>
                </a:lnTo>
                <a:lnTo>
                  <a:pt x="626" y="253"/>
                </a:lnTo>
                <a:lnTo>
                  <a:pt x="613" y="244"/>
                </a:lnTo>
                <a:lnTo>
                  <a:pt x="609" y="240"/>
                </a:lnTo>
                <a:lnTo>
                  <a:pt x="600" y="240"/>
                </a:lnTo>
                <a:lnTo>
                  <a:pt x="557" y="227"/>
                </a:lnTo>
                <a:lnTo>
                  <a:pt x="557" y="227"/>
                </a:lnTo>
                <a:lnTo>
                  <a:pt x="544" y="213"/>
                </a:lnTo>
                <a:lnTo>
                  <a:pt x="535" y="205"/>
                </a:lnTo>
                <a:lnTo>
                  <a:pt x="535" y="196"/>
                </a:lnTo>
                <a:lnTo>
                  <a:pt x="535" y="187"/>
                </a:lnTo>
                <a:lnTo>
                  <a:pt x="544" y="174"/>
                </a:lnTo>
                <a:lnTo>
                  <a:pt x="552" y="170"/>
                </a:lnTo>
                <a:lnTo>
                  <a:pt x="552" y="170"/>
                </a:lnTo>
                <a:lnTo>
                  <a:pt x="561" y="170"/>
                </a:lnTo>
                <a:lnTo>
                  <a:pt x="566" y="166"/>
                </a:lnTo>
                <a:lnTo>
                  <a:pt x="570" y="161"/>
                </a:lnTo>
                <a:lnTo>
                  <a:pt x="570" y="157"/>
                </a:lnTo>
                <a:lnTo>
                  <a:pt x="566" y="148"/>
                </a:lnTo>
                <a:lnTo>
                  <a:pt x="566" y="144"/>
                </a:lnTo>
                <a:lnTo>
                  <a:pt x="561" y="122"/>
                </a:lnTo>
                <a:lnTo>
                  <a:pt x="561" y="122"/>
                </a:lnTo>
                <a:lnTo>
                  <a:pt x="570" y="109"/>
                </a:lnTo>
                <a:lnTo>
                  <a:pt x="570" y="100"/>
                </a:lnTo>
                <a:lnTo>
                  <a:pt x="566" y="92"/>
                </a:lnTo>
                <a:lnTo>
                  <a:pt x="561" y="92"/>
                </a:lnTo>
                <a:lnTo>
                  <a:pt x="552" y="87"/>
                </a:lnTo>
                <a:lnTo>
                  <a:pt x="544" y="92"/>
                </a:lnTo>
                <a:lnTo>
                  <a:pt x="544" y="92"/>
                </a:lnTo>
                <a:lnTo>
                  <a:pt x="526" y="87"/>
                </a:lnTo>
                <a:lnTo>
                  <a:pt x="509" y="79"/>
                </a:lnTo>
                <a:lnTo>
                  <a:pt x="492" y="65"/>
                </a:lnTo>
                <a:lnTo>
                  <a:pt x="478" y="48"/>
                </a:lnTo>
                <a:lnTo>
                  <a:pt x="461" y="13"/>
                </a:lnTo>
                <a:lnTo>
                  <a:pt x="457" y="0"/>
                </a:lnTo>
                <a:lnTo>
                  <a:pt x="452" y="0"/>
                </a:lnTo>
                <a:lnTo>
                  <a:pt x="452" y="0"/>
                </a:lnTo>
                <a:lnTo>
                  <a:pt x="435" y="13"/>
                </a:lnTo>
                <a:lnTo>
                  <a:pt x="409" y="35"/>
                </a:lnTo>
                <a:lnTo>
                  <a:pt x="383" y="65"/>
                </a:lnTo>
                <a:lnTo>
                  <a:pt x="357" y="105"/>
                </a:lnTo>
                <a:lnTo>
                  <a:pt x="357" y="105"/>
                </a:lnTo>
                <a:lnTo>
                  <a:pt x="309" y="170"/>
                </a:lnTo>
                <a:lnTo>
                  <a:pt x="261" y="235"/>
                </a:lnTo>
                <a:lnTo>
                  <a:pt x="200" y="301"/>
                </a:lnTo>
                <a:lnTo>
                  <a:pt x="200" y="301"/>
                </a:lnTo>
                <a:lnTo>
                  <a:pt x="156" y="331"/>
                </a:lnTo>
                <a:lnTo>
                  <a:pt x="104" y="357"/>
                </a:lnTo>
                <a:lnTo>
                  <a:pt x="39" y="383"/>
                </a:lnTo>
                <a:lnTo>
                  <a:pt x="39" y="383"/>
                </a:lnTo>
                <a:lnTo>
                  <a:pt x="30" y="383"/>
                </a:lnTo>
                <a:lnTo>
                  <a:pt x="17" y="392"/>
                </a:lnTo>
                <a:lnTo>
                  <a:pt x="8" y="401"/>
                </a:lnTo>
                <a:lnTo>
                  <a:pt x="4" y="414"/>
                </a:lnTo>
                <a:lnTo>
                  <a:pt x="0" y="435"/>
                </a:lnTo>
                <a:lnTo>
                  <a:pt x="8" y="462"/>
                </a:lnTo>
                <a:lnTo>
                  <a:pt x="30" y="492"/>
                </a:lnTo>
                <a:lnTo>
                  <a:pt x="74" y="549"/>
                </a:lnTo>
                <a:lnTo>
                  <a:pt x="78" y="553"/>
                </a:lnTo>
                <a:lnTo>
                  <a:pt x="78" y="553"/>
                </a:lnTo>
                <a:lnTo>
                  <a:pt x="82" y="523"/>
                </a:lnTo>
                <a:lnTo>
                  <a:pt x="91" y="505"/>
                </a:lnTo>
                <a:lnTo>
                  <a:pt x="152" y="514"/>
                </a:lnTo>
                <a:lnTo>
                  <a:pt x="152" y="514"/>
                </a:lnTo>
                <a:lnTo>
                  <a:pt x="156" y="518"/>
                </a:lnTo>
                <a:lnTo>
                  <a:pt x="165" y="523"/>
                </a:lnTo>
                <a:lnTo>
                  <a:pt x="169" y="518"/>
                </a:lnTo>
                <a:lnTo>
                  <a:pt x="174" y="514"/>
                </a:lnTo>
                <a:lnTo>
                  <a:pt x="178" y="505"/>
                </a:lnTo>
                <a:lnTo>
                  <a:pt x="178" y="488"/>
                </a:lnTo>
                <a:lnTo>
                  <a:pt x="178" y="488"/>
                </a:lnTo>
                <a:lnTo>
                  <a:pt x="209" y="488"/>
                </a:lnTo>
                <a:lnTo>
                  <a:pt x="235" y="479"/>
                </a:lnTo>
                <a:lnTo>
                  <a:pt x="248" y="470"/>
                </a:lnTo>
                <a:lnTo>
                  <a:pt x="261" y="462"/>
                </a:lnTo>
                <a:lnTo>
                  <a:pt x="261" y="479"/>
                </a:lnTo>
                <a:lnTo>
                  <a:pt x="261" y="479"/>
                </a:lnTo>
                <a:lnTo>
                  <a:pt x="248" y="492"/>
                </a:lnTo>
                <a:lnTo>
                  <a:pt x="235" y="501"/>
                </a:lnTo>
                <a:lnTo>
                  <a:pt x="222" y="505"/>
                </a:lnTo>
                <a:lnTo>
                  <a:pt x="222" y="518"/>
                </a:lnTo>
                <a:lnTo>
                  <a:pt x="222" y="518"/>
                </a:lnTo>
                <a:lnTo>
                  <a:pt x="235" y="514"/>
                </a:lnTo>
                <a:lnTo>
                  <a:pt x="243" y="514"/>
                </a:lnTo>
                <a:lnTo>
                  <a:pt x="256" y="518"/>
                </a:lnTo>
                <a:lnTo>
                  <a:pt x="270" y="523"/>
                </a:lnTo>
                <a:lnTo>
                  <a:pt x="278" y="536"/>
                </a:lnTo>
                <a:lnTo>
                  <a:pt x="287" y="553"/>
                </a:lnTo>
                <a:lnTo>
                  <a:pt x="287" y="579"/>
                </a:lnTo>
                <a:lnTo>
                  <a:pt x="287" y="579"/>
                </a:lnTo>
                <a:lnTo>
                  <a:pt x="339" y="583"/>
                </a:lnTo>
                <a:lnTo>
                  <a:pt x="378" y="592"/>
                </a:lnTo>
                <a:lnTo>
                  <a:pt x="418" y="597"/>
                </a:lnTo>
                <a:lnTo>
                  <a:pt x="418" y="597"/>
                </a:lnTo>
                <a:lnTo>
                  <a:pt x="426" y="597"/>
                </a:lnTo>
                <a:lnTo>
                  <a:pt x="435" y="588"/>
                </a:lnTo>
                <a:lnTo>
                  <a:pt x="439" y="583"/>
                </a:lnTo>
                <a:lnTo>
                  <a:pt x="439" y="570"/>
                </a:lnTo>
                <a:lnTo>
                  <a:pt x="431" y="557"/>
                </a:lnTo>
                <a:lnTo>
                  <a:pt x="409" y="544"/>
                </a:lnTo>
                <a:lnTo>
                  <a:pt x="404" y="527"/>
                </a:lnTo>
                <a:lnTo>
                  <a:pt x="404" y="527"/>
                </a:lnTo>
                <a:lnTo>
                  <a:pt x="426" y="505"/>
                </a:lnTo>
                <a:lnTo>
                  <a:pt x="470" y="453"/>
                </a:lnTo>
                <a:lnTo>
                  <a:pt x="492" y="431"/>
                </a:lnTo>
                <a:lnTo>
                  <a:pt x="509" y="418"/>
                </a:lnTo>
                <a:lnTo>
                  <a:pt x="518" y="414"/>
                </a:lnTo>
                <a:lnTo>
                  <a:pt x="522" y="418"/>
                </a:lnTo>
                <a:lnTo>
                  <a:pt x="522" y="422"/>
                </a:lnTo>
                <a:lnTo>
                  <a:pt x="522" y="431"/>
                </a:lnTo>
                <a:lnTo>
                  <a:pt x="522" y="431"/>
                </a:lnTo>
                <a:lnTo>
                  <a:pt x="518" y="435"/>
                </a:lnTo>
                <a:lnTo>
                  <a:pt x="505" y="444"/>
                </a:lnTo>
                <a:lnTo>
                  <a:pt x="505" y="453"/>
                </a:lnTo>
                <a:lnTo>
                  <a:pt x="505" y="457"/>
                </a:lnTo>
                <a:lnTo>
                  <a:pt x="509" y="466"/>
                </a:lnTo>
                <a:lnTo>
                  <a:pt x="522" y="470"/>
                </a:lnTo>
                <a:lnTo>
                  <a:pt x="522" y="470"/>
                </a:lnTo>
                <a:lnTo>
                  <a:pt x="552" y="479"/>
                </a:lnTo>
                <a:lnTo>
                  <a:pt x="574" y="492"/>
                </a:lnTo>
                <a:lnTo>
                  <a:pt x="579" y="505"/>
                </a:lnTo>
                <a:lnTo>
                  <a:pt x="583" y="514"/>
                </a:lnTo>
                <a:lnTo>
                  <a:pt x="587" y="527"/>
                </a:lnTo>
                <a:lnTo>
                  <a:pt x="583" y="540"/>
                </a:lnTo>
                <a:lnTo>
                  <a:pt x="648" y="509"/>
                </a:lnTo>
                <a:lnTo>
                  <a:pt x="709" y="479"/>
                </a:lnTo>
                <a:lnTo>
                  <a:pt x="709" y="479"/>
                </a:lnTo>
                <a:lnTo>
                  <a:pt x="722" y="475"/>
                </a:lnTo>
                <a:lnTo>
                  <a:pt x="744" y="466"/>
                </a:lnTo>
                <a:lnTo>
                  <a:pt x="748" y="457"/>
                </a:lnTo>
                <a:lnTo>
                  <a:pt x="753" y="449"/>
                </a:lnTo>
                <a:lnTo>
                  <a:pt x="748" y="440"/>
                </a:lnTo>
                <a:lnTo>
                  <a:pt x="740" y="427"/>
                </a:lnTo>
                <a:lnTo>
                  <a:pt x="735" y="414"/>
                </a:lnTo>
                <a:lnTo>
                  <a:pt x="744" y="414"/>
                </a:lnTo>
                <a:lnTo>
                  <a:pt x="774" y="422"/>
                </a:lnTo>
                <a:lnTo>
                  <a:pt x="792" y="422"/>
                </a:lnTo>
                <a:lnTo>
                  <a:pt x="783" y="435"/>
                </a:lnTo>
                <a:lnTo>
                  <a:pt x="783" y="435"/>
                </a:lnTo>
                <a:lnTo>
                  <a:pt x="779" y="444"/>
                </a:lnTo>
                <a:lnTo>
                  <a:pt x="770" y="457"/>
                </a:lnTo>
                <a:lnTo>
                  <a:pt x="770" y="466"/>
                </a:lnTo>
                <a:lnTo>
                  <a:pt x="774" y="470"/>
                </a:lnTo>
                <a:lnTo>
                  <a:pt x="783" y="475"/>
                </a:lnTo>
                <a:lnTo>
                  <a:pt x="796" y="470"/>
                </a:lnTo>
                <a:lnTo>
                  <a:pt x="875" y="379"/>
                </a:lnTo>
                <a:lnTo>
                  <a:pt x="875" y="379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8162925" y="4095750"/>
            <a:ext cx="41275" cy="49213"/>
          </a:xfrm>
          <a:custGeom>
            <a:avLst/>
            <a:gdLst>
              <a:gd name="T0" fmla="*/ 26 w 26"/>
              <a:gd name="T1" fmla="*/ 17 h 31"/>
              <a:gd name="T2" fmla="*/ 26 w 26"/>
              <a:gd name="T3" fmla="*/ 17 h 31"/>
              <a:gd name="T4" fmla="*/ 22 w 26"/>
              <a:gd name="T5" fmla="*/ 26 h 31"/>
              <a:gd name="T6" fmla="*/ 13 w 26"/>
              <a:gd name="T7" fmla="*/ 31 h 31"/>
              <a:gd name="T8" fmla="*/ 13 w 26"/>
              <a:gd name="T9" fmla="*/ 31 h 31"/>
              <a:gd name="T10" fmla="*/ 5 w 26"/>
              <a:gd name="T11" fmla="*/ 26 h 31"/>
              <a:gd name="T12" fmla="*/ 0 w 26"/>
              <a:gd name="T13" fmla="*/ 17 h 31"/>
              <a:gd name="T14" fmla="*/ 0 w 26"/>
              <a:gd name="T15" fmla="*/ 17 h 31"/>
              <a:gd name="T16" fmla="*/ 5 w 26"/>
              <a:gd name="T17" fmla="*/ 4 h 31"/>
              <a:gd name="T18" fmla="*/ 13 w 26"/>
              <a:gd name="T19" fmla="*/ 0 h 31"/>
              <a:gd name="T20" fmla="*/ 13 w 26"/>
              <a:gd name="T21" fmla="*/ 0 h 31"/>
              <a:gd name="T22" fmla="*/ 22 w 26"/>
              <a:gd name="T23" fmla="*/ 4 h 31"/>
              <a:gd name="T24" fmla="*/ 26 w 26"/>
              <a:gd name="T25" fmla="*/ 17 h 31"/>
              <a:gd name="T26" fmla="*/ 26 w 26"/>
              <a:gd name="T27" fmla="*/ 1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1">
                <a:moveTo>
                  <a:pt x="26" y="17"/>
                </a:moveTo>
                <a:lnTo>
                  <a:pt x="26" y="17"/>
                </a:lnTo>
                <a:lnTo>
                  <a:pt x="22" y="26"/>
                </a:lnTo>
                <a:lnTo>
                  <a:pt x="13" y="31"/>
                </a:lnTo>
                <a:lnTo>
                  <a:pt x="13" y="31"/>
                </a:lnTo>
                <a:lnTo>
                  <a:pt x="5" y="26"/>
                </a:lnTo>
                <a:lnTo>
                  <a:pt x="0" y="17"/>
                </a:lnTo>
                <a:lnTo>
                  <a:pt x="0" y="17"/>
                </a:lnTo>
                <a:lnTo>
                  <a:pt x="5" y="4"/>
                </a:lnTo>
                <a:lnTo>
                  <a:pt x="13" y="0"/>
                </a:lnTo>
                <a:lnTo>
                  <a:pt x="13" y="0"/>
                </a:lnTo>
                <a:lnTo>
                  <a:pt x="22" y="4"/>
                </a:lnTo>
                <a:lnTo>
                  <a:pt x="26" y="17"/>
                </a:lnTo>
                <a:lnTo>
                  <a:pt x="26" y="17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8135938" y="4068762"/>
            <a:ext cx="103187" cy="103188"/>
          </a:xfrm>
          <a:custGeom>
            <a:avLst/>
            <a:gdLst>
              <a:gd name="T0" fmla="*/ 65 w 65"/>
              <a:gd name="T1" fmla="*/ 34 h 65"/>
              <a:gd name="T2" fmla="*/ 65 w 65"/>
              <a:gd name="T3" fmla="*/ 34 h 65"/>
              <a:gd name="T4" fmla="*/ 61 w 65"/>
              <a:gd name="T5" fmla="*/ 48 h 65"/>
              <a:gd name="T6" fmla="*/ 52 w 65"/>
              <a:gd name="T7" fmla="*/ 56 h 65"/>
              <a:gd name="T8" fmla="*/ 43 w 65"/>
              <a:gd name="T9" fmla="*/ 65 h 65"/>
              <a:gd name="T10" fmla="*/ 30 w 65"/>
              <a:gd name="T11" fmla="*/ 65 h 65"/>
              <a:gd name="T12" fmla="*/ 30 w 65"/>
              <a:gd name="T13" fmla="*/ 65 h 65"/>
              <a:gd name="T14" fmla="*/ 17 w 65"/>
              <a:gd name="T15" fmla="*/ 65 h 65"/>
              <a:gd name="T16" fmla="*/ 9 w 65"/>
              <a:gd name="T17" fmla="*/ 56 h 65"/>
              <a:gd name="T18" fmla="*/ 0 w 65"/>
              <a:gd name="T19" fmla="*/ 48 h 65"/>
              <a:gd name="T20" fmla="*/ 0 w 65"/>
              <a:gd name="T21" fmla="*/ 34 h 65"/>
              <a:gd name="T22" fmla="*/ 0 w 65"/>
              <a:gd name="T23" fmla="*/ 34 h 65"/>
              <a:gd name="T24" fmla="*/ 0 w 65"/>
              <a:gd name="T25" fmla="*/ 21 h 65"/>
              <a:gd name="T26" fmla="*/ 9 w 65"/>
              <a:gd name="T27" fmla="*/ 8 h 65"/>
              <a:gd name="T28" fmla="*/ 17 w 65"/>
              <a:gd name="T29" fmla="*/ 4 h 65"/>
              <a:gd name="T30" fmla="*/ 30 w 65"/>
              <a:gd name="T31" fmla="*/ 0 h 65"/>
              <a:gd name="T32" fmla="*/ 30 w 65"/>
              <a:gd name="T33" fmla="*/ 0 h 65"/>
              <a:gd name="T34" fmla="*/ 43 w 65"/>
              <a:gd name="T35" fmla="*/ 4 h 65"/>
              <a:gd name="T36" fmla="*/ 52 w 65"/>
              <a:gd name="T37" fmla="*/ 8 h 65"/>
              <a:gd name="T38" fmla="*/ 61 w 65"/>
              <a:gd name="T39" fmla="*/ 21 h 65"/>
              <a:gd name="T40" fmla="*/ 65 w 65"/>
              <a:gd name="T41" fmla="*/ 34 h 65"/>
              <a:gd name="T42" fmla="*/ 65 w 65"/>
              <a:gd name="T43" fmla="*/ 3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4"/>
                </a:moveTo>
                <a:lnTo>
                  <a:pt x="65" y="34"/>
                </a:lnTo>
                <a:lnTo>
                  <a:pt x="61" y="48"/>
                </a:lnTo>
                <a:lnTo>
                  <a:pt x="52" y="56"/>
                </a:lnTo>
                <a:lnTo>
                  <a:pt x="43" y="65"/>
                </a:lnTo>
                <a:lnTo>
                  <a:pt x="30" y="65"/>
                </a:lnTo>
                <a:lnTo>
                  <a:pt x="30" y="65"/>
                </a:lnTo>
                <a:lnTo>
                  <a:pt x="17" y="65"/>
                </a:lnTo>
                <a:lnTo>
                  <a:pt x="9" y="56"/>
                </a:lnTo>
                <a:lnTo>
                  <a:pt x="0" y="48"/>
                </a:lnTo>
                <a:lnTo>
                  <a:pt x="0" y="34"/>
                </a:lnTo>
                <a:lnTo>
                  <a:pt x="0" y="34"/>
                </a:lnTo>
                <a:lnTo>
                  <a:pt x="0" y="21"/>
                </a:lnTo>
                <a:lnTo>
                  <a:pt x="9" y="8"/>
                </a:lnTo>
                <a:lnTo>
                  <a:pt x="17" y="4"/>
                </a:lnTo>
                <a:lnTo>
                  <a:pt x="30" y="0"/>
                </a:lnTo>
                <a:lnTo>
                  <a:pt x="30" y="0"/>
                </a:lnTo>
                <a:lnTo>
                  <a:pt x="43" y="4"/>
                </a:lnTo>
                <a:lnTo>
                  <a:pt x="52" y="8"/>
                </a:lnTo>
                <a:lnTo>
                  <a:pt x="61" y="21"/>
                </a:lnTo>
                <a:lnTo>
                  <a:pt x="65" y="34"/>
                </a:lnTo>
                <a:lnTo>
                  <a:pt x="65" y="34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5364163" y="4703762"/>
            <a:ext cx="41275" cy="49213"/>
          </a:xfrm>
          <a:custGeom>
            <a:avLst/>
            <a:gdLst>
              <a:gd name="T0" fmla="*/ 26 w 26"/>
              <a:gd name="T1" fmla="*/ 17 h 31"/>
              <a:gd name="T2" fmla="*/ 26 w 26"/>
              <a:gd name="T3" fmla="*/ 17 h 31"/>
              <a:gd name="T4" fmla="*/ 22 w 26"/>
              <a:gd name="T5" fmla="*/ 26 h 31"/>
              <a:gd name="T6" fmla="*/ 13 w 26"/>
              <a:gd name="T7" fmla="*/ 31 h 31"/>
              <a:gd name="T8" fmla="*/ 13 w 26"/>
              <a:gd name="T9" fmla="*/ 31 h 31"/>
              <a:gd name="T10" fmla="*/ 0 w 26"/>
              <a:gd name="T11" fmla="*/ 26 h 31"/>
              <a:gd name="T12" fmla="*/ 0 w 26"/>
              <a:gd name="T13" fmla="*/ 17 h 31"/>
              <a:gd name="T14" fmla="*/ 0 w 26"/>
              <a:gd name="T15" fmla="*/ 17 h 31"/>
              <a:gd name="T16" fmla="*/ 0 w 26"/>
              <a:gd name="T17" fmla="*/ 4 h 31"/>
              <a:gd name="T18" fmla="*/ 13 w 26"/>
              <a:gd name="T19" fmla="*/ 0 h 31"/>
              <a:gd name="T20" fmla="*/ 13 w 26"/>
              <a:gd name="T21" fmla="*/ 0 h 31"/>
              <a:gd name="T22" fmla="*/ 22 w 26"/>
              <a:gd name="T23" fmla="*/ 4 h 31"/>
              <a:gd name="T24" fmla="*/ 26 w 26"/>
              <a:gd name="T25" fmla="*/ 17 h 31"/>
              <a:gd name="T26" fmla="*/ 26 w 26"/>
              <a:gd name="T27" fmla="*/ 1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1">
                <a:moveTo>
                  <a:pt x="26" y="17"/>
                </a:moveTo>
                <a:lnTo>
                  <a:pt x="26" y="17"/>
                </a:lnTo>
                <a:lnTo>
                  <a:pt x="22" y="26"/>
                </a:lnTo>
                <a:lnTo>
                  <a:pt x="13" y="31"/>
                </a:lnTo>
                <a:lnTo>
                  <a:pt x="13" y="31"/>
                </a:lnTo>
                <a:lnTo>
                  <a:pt x="0" y="26"/>
                </a:lnTo>
                <a:lnTo>
                  <a:pt x="0" y="17"/>
                </a:lnTo>
                <a:lnTo>
                  <a:pt x="0" y="17"/>
                </a:lnTo>
                <a:lnTo>
                  <a:pt x="0" y="4"/>
                </a:lnTo>
                <a:lnTo>
                  <a:pt x="13" y="0"/>
                </a:lnTo>
                <a:lnTo>
                  <a:pt x="13" y="0"/>
                </a:lnTo>
                <a:lnTo>
                  <a:pt x="22" y="4"/>
                </a:lnTo>
                <a:lnTo>
                  <a:pt x="26" y="17"/>
                </a:lnTo>
                <a:lnTo>
                  <a:pt x="26" y="17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5330825" y="4676775"/>
            <a:ext cx="103187" cy="103188"/>
          </a:xfrm>
          <a:custGeom>
            <a:avLst/>
            <a:gdLst>
              <a:gd name="T0" fmla="*/ 65 w 65"/>
              <a:gd name="T1" fmla="*/ 34 h 65"/>
              <a:gd name="T2" fmla="*/ 65 w 65"/>
              <a:gd name="T3" fmla="*/ 34 h 65"/>
              <a:gd name="T4" fmla="*/ 65 w 65"/>
              <a:gd name="T5" fmla="*/ 48 h 65"/>
              <a:gd name="T6" fmla="*/ 56 w 65"/>
              <a:gd name="T7" fmla="*/ 56 h 65"/>
              <a:gd name="T8" fmla="*/ 47 w 65"/>
              <a:gd name="T9" fmla="*/ 65 h 65"/>
              <a:gd name="T10" fmla="*/ 34 w 65"/>
              <a:gd name="T11" fmla="*/ 65 h 65"/>
              <a:gd name="T12" fmla="*/ 34 w 65"/>
              <a:gd name="T13" fmla="*/ 65 h 65"/>
              <a:gd name="T14" fmla="*/ 21 w 65"/>
              <a:gd name="T15" fmla="*/ 65 h 65"/>
              <a:gd name="T16" fmla="*/ 8 w 65"/>
              <a:gd name="T17" fmla="*/ 56 h 65"/>
              <a:gd name="T18" fmla="*/ 4 w 65"/>
              <a:gd name="T19" fmla="*/ 48 h 65"/>
              <a:gd name="T20" fmla="*/ 0 w 65"/>
              <a:gd name="T21" fmla="*/ 34 h 65"/>
              <a:gd name="T22" fmla="*/ 0 w 65"/>
              <a:gd name="T23" fmla="*/ 34 h 65"/>
              <a:gd name="T24" fmla="*/ 4 w 65"/>
              <a:gd name="T25" fmla="*/ 21 h 65"/>
              <a:gd name="T26" fmla="*/ 8 w 65"/>
              <a:gd name="T27" fmla="*/ 8 h 65"/>
              <a:gd name="T28" fmla="*/ 21 w 65"/>
              <a:gd name="T29" fmla="*/ 4 h 65"/>
              <a:gd name="T30" fmla="*/ 34 w 65"/>
              <a:gd name="T31" fmla="*/ 0 h 65"/>
              <a:gd name="T32" fmla="*/ 34 w 65"/>
              <a:gd name="T33" fmla="*/ 0 h 65"/>
              <a:gd name="T34" fmla="*/ 47 w 65"/>
              <a:gd name="T35" fmla="*/ 4 h 65"/>
              <a:gd name="T36" fmla="*/ 56 w 65"/>
              <a:gd name="T37" fmla="*/ 8 h 65"/>
              <a:gd name="T38" fmla="*/ 65 w 65"/>
              <a:gd name="T39" fmla="*/ 21 h 65"/>
              <a:gd name="T40" fmla="*/ 65 w 65"/>
              <a:gd name="T41" fmla="*/ 34 h 65"/>
              <a:gd name="T42" fmla="*/ 65 w 65"/>
              <a:gd name="T43" fmla="*/ 3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4"/>
                </a:moveTo>
                <a:lnTo>
                  <a:pt x="65" y="34"/>
                </a:lnTo>
                <a:lnTo>
                  <a:pt x="65" y="48"/>
                </a:lnTo>
                <a:lnTo>
                  <a:pt x="56" y="56"/>
                </a:lnTo>
                <a:lnTo>
                  <a:pt x="47" y="65"/>
                </a:lnTo>
                <a:lnTo>
                  <a:pt x="34" y="65"/>
                </a:lnTo>
                <a:lnTo>
                  <a:pt x="34" y="65"/>
                </a:lnTo>
                <a:lnTo>
                  <a:pt x="21" y="65"/>
                </a:lnTo>
                <a:lnTo>
                  <a:pt x="8" y="56"/>
                </a:lnTo>
                <a:lnTo>
                  <a:pt x="4" y="48"/>
                </a:lnTo>
                <a:lnTo>
                  <a:pt x="0" y="34"/>
                </a:lnTo>
                <a:lnTo>
                  <a:pt x="0" y="34"/>
                </a:lnTo>
                <a:lnTo>
                  <a:pt x="4" y="21"/>
                </a:lnTo>
                <a:lnTo>
                  <a:pt x="8" y="8"/>
                </a:lnTo>
                <a:lnTo>
                  <a:pt x="21" y="4"/>
                </a:lnTo>
                <a:lnTo>
                  <a:pt x="34" y="0"/>
                </a:lnTo>
                <a:lnTo>
                  <a:pt x="34" y="0"/>
                </a:lnTo>
                <a:lnTo>
                  <a:pt x="47" y="4"/>
                </a:lnTo>
                <a:lnTo>
                  <a:pt x="56" y="8"/>
                </a:lnTo>
                <a:lnTo>
                  <a:pt x="65" y="21"/>
                </a:lnTo>
                <a:lnTo>
                  <a:pt x="65" y="34"/>
                </a:lnTo>
                <a:lnTo>
                  <a:pt x="65" y="34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4818063" y="5235575"/>
            <a:ext cx="42862" cy="41275"/>
          </a:xfrm>
          <a:custGeom>
            <a:avLst/>
            <a:gdLst>
              <a:gd name="T0" fmla="*/ 27 w 27"/>
              <a:gd name="T1" fmla="*/ 13 h 26"/>
              <a:gd name="T2" fmla="*/ 27 w 27"/>
              <a:gd name="T3" fmla="*/ 13 h 26"/>
              <a:gd name="T4" fmla="*/ 22 w 27"/>
              <a:gd name="T5" fmla="*/ 22 h 26"/>
              <a:gd name="T6" fmla="*/ 14 w 27"/>
              <a:gd name="T7" fmla="*/ 26 h 26"/>
              <a:gd name="T8" fmla="*/ 14 w 27"/>
              <a:gd name="T9" fmla="*/ 26 h 26"/>
              <a:gd name="T10" fmla="*/ 5 w 27"/>
              <a:gd name="T11" fmla="*/ 22 h 26"/>
              <a:gd name="T12" fmla="*/ 0 w 27"/>
              <a:gd name="T13" fmla="*/ 13 h 26"/>
              <a:gd name="T14" fmla="*/ 0 w 27"/>
              <a:gd name="T15" fmla="*/ 13 h 26"/>
              <a:gd name="T16" fmla="*/ 5 w 27"/>
              <a:gd name="T17" fmla="*/ 5 h 26"/>
              <a:gd name="T18" fmla="*/ 14 w 27"/>
              <a:gd name="T19" fmla="*/ 0 h 26"/>
              <a:gd name="T20" fmla="*/ 14 w 27"/>
              <a:gd name="T21" fmla="*/ 0 h 26"/>
              <a:gd name="T22" fmla="*/ 22 w 27"/>
              <a:gd name="T23" fmla="*/ 5 h 26"/>
              <a:gd name="T24" fmla="*/ 27 w 27"/>
              <a:gd name="T25" fmla="*/ 13 h 26"/>
              <a:gd name="T26" fmla="*/ 27 w 27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6">
                <a:moveTo>
                  <a:pt x="27" y="13"/>
                </a:moveTo>
                <a:lnTo>
                  <a:pt x="27" y="13"/>
                </a:lnTo>
                <a:lnTo>
                  <a:pt x="22" y="22"/>
                </a:lnTo>
                <a:lnTo>
                  <a:pt x="14" y="26"/>
                </a:lnTo>
                <a:lnTo>
                  <a:pt x="14" y="26"/>
                </a:lnTo>
                <a:lnTo>
                  <a:pt x="5" y="22"/>
                </a:lnTo>
                <a:lnTo>
                  <a:pt x="0" y="13"/>
                </a:lnTo>
                <a:lnTo>
                  <a:pt x="0" y="13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2" y="5"/>
                </a:lnTo>
                <a:lnTo>
                  <a:pt x="27" y="13"/>
                </a:lnTo>
                <a:lnTo>
                  <a:pt x="27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4791075" y="5200650"/>
            <a:ext cx="96837" cy="104775"/>
          </a:xfrm>
          <a:custGeom>
            <a:avLst/>
            <a:gdLst>
              <a:gd name="T0" fmla="*/ 61 w 61"/>
              <a:gd name="T1" fmla="*/ 35 h 66"/>
              <a:gd name="T2" fmla="*/ 61 w 61"/>
              <a:gd name="T3" fmla="*/ 35 h 66"/>
              <a:gd name="T4" fmla="*/ 61 w 61"/>
              <a:gd name="T5" fmla="*/ 48 h 66"/>
              <a:gd name="T6" fmla="*/ 52 w 61"/>
              <a:gd name="T7" fmla="*/ 57 h 66"/>
              <a:gd name="T8" fmla="*/ 44 w 61"/>
              <a:gd name="T9" fmla="*/ 66 h 66"/>
              <a:gd name="T10" fmla="*/ 31 w 61"/>
              <a:gd name="T11" fmla="*/ 66 h 66"/>
              <a:gd name="T12" fmla="*/ 31 w 61"/>
              <a:gd name="T13" fmla="*/ 66 h 66"/>
              <a:gd name="T14" fmla="*/ 17 w 61"/>
              <a:gd name="T15" fmla="*/ 66 h 66"/>
              <a:gd name="T16" fmla="*/ 9 w 61"/>
              <a:gd name="T17" fmla="*/ 57 h 66"/>
              <a:gd name="T18" fmla="*/ 0 w 61"/>
              <a:gd name="T19" fmla="*/ 48 h 66"/>
              <a:gd name="T20" fmla="*/ 0 w 61"/>
              <a:gd name="T21" fmla="*/ 35 h 66"/>
              <a:gd name="T22" fmla="*/ 0 w 61"/>
              <a:gd name="T23" fmla="*/ 35 h 66"/>
              <a:gd name="T24" fmla="*/ 0 w 61"/>
              <a:gd name="T25" fmla="*/ 22 h 66"/>
              <a:gd name="T26" fmla="*/ 9 w 61"/>
              <a:gd name="T27" fmla="*/ 14 h 66"/>
              <a:gd name="T28" fmla="*/ 17 w 61"/>
              <a:gd name="T29" fmla="*/ 5 h 66"/>
              <a:gd name="T30" fmla="*/ 31 w 61"/>
              <a:gd name="T31" fmla="*/ 0 h 66"/>
              <a:gd name="T32" fmla="*/ 31 w 61"/>
              <a:gd name="T33" fmla="*/ 0 h 66"/>
              <a:gd name="T34" fmla="*/ 44 w 61"/>
              <a:gd name="T35" fmla="*/ 5 h 66"/>
              <a:gd name="T36" fmla="*/ 52 w 61"/>
              <a:gd name="T37" fmla="*/ 14 h 66"/>
              <a:gd name="T38" fmla="*/ 61 w 61"/>
              <a:gd name="T39" fmla="*/ 22 h 66"/>
              <a:gd name="T40" fmla="*/ 61 w 61"/>
              <a:gd name="T41" fmla="*/ 35 h 66"/>
              <a:gd name="T42" fmla="*/ 61 w 61"/>
              <a:gd name="T43" fmla="*/ 3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1" h="66">
                <a:moveTo>
                  <a:pt x="61" y="35"/>
                </a:moveTo>
                <a:lnTo>
                  <a:pt x="61" y="35"/>
                </a:lnTo>
                <a:lnTo>
                  <a:pt x="61" y="48"/>
                </a:lnTo>
                <a:lnTo>
                  <a:pt x="52" y="57"/>
                </a:lnTo>
                <a:lnTo>
                  <a:pt x="44" y="66"/>
                </a:lnTo>
                <a:lnTo>
                  <a:pt x="31" y="66"/>
                </a:lnTo>
                <a:lnTo>
                  <a:pt x="31" y="66"/>
                </a:lnTo>
                <a:lnTo>
                  <a:pt x="17" y="66"/>
                </a:lnTo>
                <a:lnTo>
                  <a:pt x="9" y="57"/>
                </a:lnTo>
                <a:lnTo>
                  <a:pt x="0" y="48"/>
                </a:lnTo>
                <a:lnTo>
                  <a:pt x="0" y="35"/>
                </a:lnTo>
                <a:lnTo>
                  <a:pt x="0" y="35"/>
                </a:lnTo>
                <a:lnTo>
                  <a:pt x="0" y="22"/>
                </a:lnTo>
                <a:lnTo>
                  <a:pt x="9" y="14"/>
                </a:lnTo>
                <a:lnTo>
                  <a:pt x="17" y="5"/>
                </a:lnTo>
                <a:lnTo>
                  <a:pt x="31" y="0"/>
                </a:lnTo>
                <a:lnTo>
                  <a:pt x="31" y="0"/>
                </a:lnTo>
                <a:lnTo>
                  <a:pt x="44" y="5"/>
                </a:lnTo>
                <a:lnTo>
                  <a:pt x="52" y="14"/>
                </a:lnTo>
                <a:lnTo>
                  <a:pt x="61" y="22"/>
                </a:lnTo>
                <a:lnTo>
                  <a:pt x="61" y="35"/>
                </a:lnTo>
                <a:lnTo>
                  <a:pt x="61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8709025" y="3784600"/>
            <a:ext cx="41275" cy="49213"/>
          </a:xfrm>
          <a:custGeom>
            <a:avLst/>
            <a:gdLst>
              <a:gd name="T0" fmla="*/ 26 w 26"/>
              <a:gd name="T1" fmla="*/ 13 h 31"/>
              <a:gd name="T2" fmla="*/ 26 w 26"/>
              <a:gd name="T3" fmla="*/ 13 h 31"/>
              <a:gd name="T4" fmla="*/ 22 w 26"/>
              <a:gd name="T5" fmla="*/ 26 h 31"/>
              <a:gd name="T6" fmla="*/ 13 w 26"/>
              <a:gd name="T7" fmla="*/ 31 h 31"/>
              <a:gd name="T8" fmla="*/ 13 w 26"/>
              <a:gd name="T9" fmla="*/ 31 h 31"/>
              <a:gd name="T10" fmla="*/ 4 w 26"/>
              <a:gd name="T11" fmla="*/ 26 h 31"/>
              <a:gd name="T12" fmla="*/ 0 w 26"/>
              <a:gd name="T13" fmla="*/ 13 h 31"/>
              <a:gd name="T14" fmla="*/ 0 w 26"/>
              <a:gd name="T15" fmla="*/ 13 h 31"/>
              <a:gd name="T16" fmla="*/ 4 w 26"/>
              <a:gd name="T17" fmla="*/ 5 h 31"/>
              <a:gd name="T18" fmla="*/ 13 w 26"/>
              <a:gd name="T19" fmla="*/ 0 h 31"/>
              <a:gd name="T20" fmla="*/ 13 w 26"/>
              <a:gd name="T21" fmla="*/ 0 h 31"/>
              <a:gd name="T22" fmla="*/ 22 w 26"/>
              <a:gd name="T23" fmla="*/ 5 h 31"/>
              <a:gd name="T24" fmla="*/ 26 w 26"/>
              <a:gd name="T25" fmla="*/ 13 h 31"/>
              <a:gd name="T26" fmla="*/ 26 w 26"/>
              <a:gd name="T27" fmla="*/ 1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1">
                <a:moveTo>
                  <a:pt x="26" y="13"/>
                </a:moveTo>
                <a:lnTo>
                  <a:pt x="26" y="13"/>
                </a:lnTo>
                <a:lnTo>
                  <a:pt x="22" y="26"/>
                </a:lnTo>
                <a:lnTo>
                  <a:pt x="13" y="31"/>
                </a:lnTo>
                <a:lnTo>
                  <a:pt x="13" y="31"/>
                </a:lnTo>
                <a:lnTo>
                  <a:pt x="4" y="26"/>
                </a:lnTo>
                <a:lnTo>
                  <a:pt x="0" y="13"/>
                </a:lnTo>
                <a:lnTo>
                  <a:pt x="0" y="13"/>
                </a:lnTo>
                <a:lnTo>
                  <a:pt x="4" y="5"/>
                </a:lnTo>
                <a:lnTo>
                  <a:pt x="13" y="0"/>
                </a:lnTo>
                <a:lnTo>
                  <a:pt x="13" y="0"/>
                </a:lnTo>
                <a:lnTo>
                  <a:pt x="22" y="5"/>
                </a:lnTo>
                <a:lnTo>
                  <a:pt x="26" y="13"/>
                </a:lnTo>
                <a:lnTo>
                  <a:pt x="26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8674100" y="3757612"/>
            <a:ext cx="104775" cy="103188"/>
          </a:xfrm>
          <a:custGeom>
            <a:avLst/>
            <a:gdLst>
              <a:gd name="T0" fmla="*/ 66 w 66"/>
              <a:gd name="T1" fmla="*/ 30 h 65"/>
              <a:gd name="T2" fmla="*/ 66 w 66"/>
              <a:gd name="T3" fmla="*/ 30 h 65"/>
              <a:gd name="T4" fmla="*/ 66 w 66"/>
              <a:gd name="T5" fmla="*/ 43 h 65"/>
              <a:gd name="T6" fmla="*/ 57 w 66"/>
              <a:gd name="T7" fmla="*/ 56 h 65"/>
              <a:gd name="T8" fmla="*/ 48 w 66"/>
              <a:gd name="T9" fmla="*/ 61 h 65"/>
              <a:gd name="T10" fmla="*/ 35 w 66"/>
              <a:gd name="T11" fmla="*/ 65 h 65"/>
              <a:gd name="T12" fmla="*/ 35 w 66"/>
              <a:gd name="T13" fmla="*/ 65 h 65"/>
              <a:gd name="T14" fmla="*/ 22 w 66"/>
              <a:gd name="T15" fmla="*/ 61 h 65"/>
              <a:gd name="T16" fmla="*/ 13 w 66"/>
              <a:gd name="T17" fmla="*/ 56 h 65"/>
              <a:gd name="T18" fmla="*/ 5 w 66"/>
              <a:gd name="T19" fmla="*/ 43 h 65"/>
              <a:gd name="T20" fmla="*/ 0 w 66"/>
              <a:gd name="T21" fmla="*/ 30 h 65"/>
              <a:gd name="T22" fmla="*/ 0 w 66"/>
              <a:gd name="T23" fmla="*/ 30 h 65"/>
              <a:gd name="T24" fmla="*/ 5 w 66"/>
              <a:gd name="T25" fmla="*/ 17 h 65"/>
              <a:gd name="T26" fmla="*/ 13 w 66"/>
              <a:gd name="T27" fmla="*/ 8 h 65"/>
              <a:gd name="T28" fmla="*/ 22 w 66"/>
              <a:gd name="T29" fmla="*/ 0 h 65"/>
              <a:gd name="T30" fmla="*/ 35 w 66"/>
              <a:gd name="T31" fmla="*/ 0 h 65"/>
              <a:gd name="T32" fmla="*/ 35 w 66"/>
              <a:gd name="T33" fmla="*/ 0 h 65"/>
              <a:gd name="T34" fmla="*/ 48 w 66"/>
              <a:gd name="T35" fmla="*/ 0 h 65"/>
              <a:gd name="T36" fmla="*/ 57 w 66"/>
              <a:gd name="T37" fmla="*/ 8 h 65"/>
              <a:gd name="T38" fmla="*/ 66 w 66"/>
              <a:gd name="T39" fmla="*/ 17 h 65"/>
              <a:gd name="T40" fmla="*/ 66 w 66"/>
              <a:gd name="T41" fmla="*/ 30 h 65"/>
              <a:gd name="T42" fmla="*/ 66 w 66"/>
              <a:gd name="T43" fmla="*/ 3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5">
                <a:moveTo>
                  <a:pt x="66" y="30"/>
                </a:moveTo>
                <a:lnTo>
                  <a:pt x="66" y="30"/>
                </a:lnTo>
                <a:lnTo>
                  <a:pt x="66" y="43"/>
                </a:lnTo>
                <a:lnTo>
                  <a:pt x="57" y="56"/>
                </a:lnTo>
                <a:lnTo>
                  <a:pt x="48" y="61"/>
                </a:lnTo>
                <a:lnTo>
                  <a:pt x="35" y="65"/>
                </a:lnTo>
                <a:lnTo>
                  <a:pt x="35" y="65"/>
                </a:lnTo>
                <a:lnTo>
                  <a:pt x="22" y="61"/>
                </a:lnTo>
                <a:lnTo>
                  <a:pt x="13" y="56"/>
                </a:lnTo>
                <a:lnTo>
                  <a:pt x="5" y="43"/>
                </a:lnTo>
                <a:lnTo>
                  <a:pt x="0" y="30"/>
                </a:lnTo>
                <a:lnTo>
                  <a:pt x="0" y="30"/>
                </a:lnTo>
                <a:lnTo>
                  <a:pt x="5" y="17"/>
                </a:lnTo>
                <a:lnTo>
                  <a:pt x="13" y="8"/>
                </a:lnTo>
                <a:lnTo>
                  <a:pt x="22" y="0"/>
                </a:lnTo>
                <a:lnTo>
                  <a:pt x="35" y="0"/>
                </a:lnTo>
                <a:lnTo>
                  <a:pt x="35" y="0"/>
                </a:lnTo>
                <a:lnTo>
                  <a:pt x="48" y="0"/>
                </a:lnTo>
                <a:lnTo>
                  <a:pt x="57" y="8"/>
                </a:lnTo>
                <a:lnTo>
                  <a:pt x="66" y="17"/>
                </a:lnTo>
                <a:lnTo>
                  <a:pt x="66" y="30"/>
                </a:lnTo>
                <a:lnTo>
                  <a:pt x="66" y="30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8385175" y="3225800"/>
            <a:ext cx="41275" cy="41275"/>
          </a:xfrm>
          <a:custGeom>
            <a:avLst/>
            <a:gdLst>
              <a:gd name="T0" fmla="*/ 26 w 26"/>
              <a:gd name="T1" fmla="*/ 13 h 26"/>
              <a:gd name="T2" fmla="*/ 26 w 26"/>
              <a:gd name="T3" fmla="*/ 13 h 26"/>
              <a:gd name="T4" fmla="*/ 21 w 26"/>
              <a:gd name="T5" fmla="*/ 21 h 26"/>
              <a:gd name="T6" fmla="*/ 13 w 26"/>
              <a:gd name="T7" fmla="*/ 26 h 26"/>
              <a:gd name="T8" fmla="*/ 13 w 26"/>
              <a:gd name="T9" fmla="*/ 26 h 26"/>
              <a:gd name="T10" fmla="*/ 4 w 26"/>
              <a:gd name="T11" fmla="*/ 21 h 26"/>
              <a:gd name="T12" fmla="*/ 0 w 26"/>
              <a:gd name="T13" fmla="*/ 13 h 26"/>
              <a:gd name="T14" fmla="*/ 0 w 26"/>
              <a:gd name="T15" fmla="*/ 13 h 26"/>
              <a:gd name="T16" fmla="*/ 4 w 26"/>
              <a:gd name="T17" fmla="*/ 4 h 26"/>
              <a:gd name="T18" fmla="*/ 13 w 26"/>
              <a:gd name="T19" fmla="*/ 0 h 26"/>
              <a:gd name="T20" fmla="*/ 13 w 26"/>
              <a:gd name="T21" fmla="*/ 0 h 26"/>
              <a:gd name="T22" fmla="*/ 21 w 26"/>
              <a:gd name="T23" fmla="*/ 4 h 26"/>
              <a:gd name="T24" fmla="*/ 26 w 26"/>
              <a:gd name="T25" fmla="*/ 13 h 26"/>
              <a:gd name="T26" fmla="*/ 26 w 26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6">
                <a:moveTo>
                  <a:pt x="26" y="13"/>
                </a:moveTo>
                <a:lnTo>
                  <a:pt x="26" y="13"/>
                </a:lnTo>
                <a:lnTo>
                  <a:pt x="21" y="21"/>
                </a:lnTo>
                <a:lnTo>
                  <a:pt x="13" y="26"/>
                </a:lnTo>
                <a:lnTo>
                  <a:pt x="13" y="26"/>
                </a:lnTo>
                <a:lnTo>
                  <a:pt x="4" y="21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1" y="4"/>
                </a:lnTo>
                <a:lnTo>
                  <a:pt x="26" y="13"/>
                </a:lnTo>
                <a:lnTo>
                  <a:pt x="26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8350250" y="3190875"/>
            <a:ext cx="103187" cy="103188"/>
          </a:xfrm>
          <a:custGeom>
            <a:avLst/>
            <a:gdLst>
              <a:gd name="T0" fmla="*/ 65 w 65"/>
              <a:gd name="T1" fmla="*/ 35 h 65"/>
              <a:gd name="T2" fmla="*/ 65 w 65"/>
              <a:gd name="T3" fmla="*/ 35 h 65"/>
              <a:gd name="T4" fmla="*/ 65 w 65"/>
              <a:gd name="T5" fmla="*/ 48 h 65"/>
              <a:gd name="T6" fmla="*/ 56 w 65"/>
              <a:gd name="T7" fmla="*/ 56 h 65"/>
              <a:gd name="T8" fmla="*/ 48 w 65"/>
              <a:gd name="T9" fmla="*/ 65 h 65"/>
              <a:gd name="T10" fmla="*/ 35 w 65"/>
              <a:gd name="T11" fmla="*/ 65 h 65"/>
              <a:gd name="T12" fmla="*/ 35 w 65"/>
              <a:gd name="T13" fmla="*/ 65 h 65"/>
              <a:gd name="T14" fmla="*/ 22 w 65"/>
              <a:gd name="T15" fmla="*/ 65 h 65"/>
              <a:gd name="T16" fmla="*/ 13 w 65"/>
              <a:gd name="T17" fmla="*/ 56 h 65"/>
              <a:gd name="T18" fmla="*/ 4 w 65"/>
              <a:gd name="T19" fmla="*/ 48 h 65"/>
              <a:gd name="T20" fmla="*/ 0 w 65"/>
              <a:gd name="T21" fmla="*/ 35 h 65"/>
              <a:gd name="T22" fmla="*/ 0 w 65"/>
              <a:gd name="T23" fmla="*/ 35 h 65"/>
              <a:gd name="T24" fmla="*/ 4 w 65"/>
              <a:gd name="T25" fmla="*/ 22 h 65"/>
              <a:gd name="T26" fmla="*/ 13 w 65"/>
              <a:gd name="T27" fmla="*/ 13 h 65"/>
              <a:gd name="T28" fmla="*/ 22 w 65"/>
              <a:gd name="T29" fmla="*/ 4 h 65"/>
              <a:gd name="T30" fmla="*/ 35 w 65"/>
              <a:gd name="T31" fmla="*/ 0 h 65"/>
              <a:gd name="T32" fmla="*/ 35 w 65"/>
              <a:gd name="T33" fmla="*/ 0 h 65"/>
              <a:gd name="T34" fmla="*/ 48 w 65"/>
              <a:gd name="T35" fmla="*/ 4 h 65"/>
              <a:gd name="T36" fmla="*/ 56 w 65"/>
              <a:gd name="T37" fmla="*/ 13 h 65"/>
              <a:gd name="T38" fmla="*/ 65 w 65"/>
              <a:gd name="T39" fmla="*/ 22 h 65"/>
              <a:gd name="T40" fmla="*/ 65 w 65"/>
              <a:gd name="T41" fmla="*/ 35 h 65"/>
              <a:gd name="T42" fmla="*/ 65 w 65"/>
              <a:gd name="T43" fmla="*/ 3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5"/>
                </a:moveTo>
                <a:lnTo>
                  <a:pt x="65" y="35"/>
                </a:lnTo>
                <a:lnTo>
                  <a:pt x="65" y="48"/>
                </a:lnTo>
                <a:lnTo>
                  <a:pt x="56" y="56"/>
                </a:lnTo>
                <a:lnTo>
                  <a:pt x="48" y="65"/>
                </a:lnTo>
                <a:lnTo>
                  <a:pt x="35" y="65"/>
                </a:lnTo>
                <a:lnTo>
                  <a:pt x="35" y="65"/>
                </a:lnTo>
                <a:lnTo>
                  <a:pt x="22" y="65"/>
                </a:lnTo>
                <a:lnTo>
                  <a:pt x="13" y="56"/>
                </a:lnTo>
                <a:lnTo>
                  <a:pt x="4" y="48"/>
                </a:lnTo>
                <a:lnTo>
                  <a:pt x="0" y="35"/>
                </a:lnTo>
                <a:lnTo>
                  <a:pt x="0" y="35"/>
                </a:lnTo>
                <a:lnTo>
                  <a:pt x="4" y="22"/>
                </a:lnTo>
                <a:lnTo>
                  <a:pt x="13" y="13"/>
                </a:lnTo>
                <a:lnTo>
                  <a:pt x="22" y="4"/>
                </a:lnTo>
                <a:lnTo>
                  <a:pt x="35" y="0"/>
                </a:lnTo>
                <a:lnTo>
                  <a:pt x="35" y="0"/>
                </a:lnTo>
                <a:lnTo>
                  <a:pt x="48" y="4"/>
                </a:lnTo>
                <a:lnTo>
                  <a:pt x="56" y="13"/>
                </a:lnTo>
                <a:lnTo>
                  <a:pt x="65" y="22"/>
                </a:lnTo>
                <a:lnTo>
                  <a:pt x="65" y="35"/>
                </a:lnTo>
                <a:lnTo>
                  <a:pt x="65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10071100" y="3494087"/>
            <a:ext cx="41275" cy="49213"/>
          </a:xfrm>
          <a:custGeom>
            <a:avLst/>
            <a:gdLst>
              <a:gd name="T0" fmla="*/ 26 w 26"/>
              <a:gd name="T1" fmla="*/ 13 h 31"/>
              <a:gd name="T2" fmla="*/ 26 w 26"/>
              <a:gd name="T3" fmla="*/ 13 h 31"/>
              <a:gd name="T4" fmla="*/ 21 w 26"/>
              <a:gd name="T5" fmla="*/ 26 h 31"/>
              <a:gd name="T6" fmla="*/ 13 w 26"/>
              <a:gd name="T7" fmla="*/ 31 h 31"/>
              <a:gd name="T8" fmla="*/ 13 w 26"/>
              <a:gd name="T9" fmla="*/ 31 h 31"/>
              <a:gd name="T10" fmla="*/ 4 w 26"/>
              <a:gd name="T11" fmla="*/ 26 h 31"/>
              <a:gd name="T12" fmla="*/ 0 w 26"/>
              <a:gd name="T13" fmla="*/ 13 h 31"/>
              <a:gd name="T14" fmla="*/ 0 w 26"/>
              <a:gd name="T15" fmla="*/ 13 h 31"/>
              <a:gd name="T16" fmla="*/ 4 w 26"/>
              <a:gd name="T17" fmla="*/ 5 h 31"/>
              <a:gd name="T18" fmla="*/ 13 w 26"/>
              <a:gd name="T19" fmla="*/ 0 h 31"/>
              <a:gd name="T20" fmla="*/ 13 w 26"/>
              <a:gd name="T21" fmla="*/ 0 h 31"/>
              <a:gd name="T22" fmla="*/ 21 w 26"/>
              <a:gd name="T23" fmla="*/ 5 h 31"/>
              <a:gd name="T24" fmla="*/ 26 w 26"/>
              <a:gd name="T25" fmla="*/ 13 h 31"/>
              <a:gd name="T26" fmla="*/ 26 w 26"/>
              <a:gd name="T27" fmla="*/ 1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1">
                <a:moveTo>
                  <a:pt x="26" y="13"/>
                </a:moveTo>
                <a:lnTo>
                  <a:pt x="26" y="13"/>
                </a:lnTo>
                <a:lnTo>
                  <a:pt x="21" y="26"/>
                </a:lnTo>
                <a:lnTo>
                  <a:pt x="13" y="31"/>
                </a:lnTo>
                <a:lnTo>
                  <a:pt x="13" y="31"/>
                </a:lnTo>
                <a:lnTo>
                  <a:pt x="4" y="26"/>
                </a:lnTo>
                <a:lnTo>
                  <a:pt x="0" y="13"/>
                </a:lnTo>
                <a:lnTo>
                  <a:pt x="0" y="13"/>
                </a:lnTo>
                <a:lnTo>
                  <a:pt x="4" y="5"/>
                </a:lnTo>
                <a:lnTo>
                  <a:pt x="13" y="0"/>
                </a:lnTo>
                <a:lnTo>
                  <a:pt x="13" y="0"/>
                </a:lnTo>
                <a:lnTo>
                  <a:pt x="21" y="5"/>
                </a:lnTo>
                <a:lnTo>
                  <a:pt x="26" y="13"/>
                </a:lnTo>
                <a:lnTo>
                  <a:pt x="26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10036175" y="3467100"/>
            <a:ext cx="103187" cy="103188"/>
          </a:xfrm>
          <a:custGeom>
            <a:avLst/>
            <a:gdLst>
              <a:gd name="T0" fmla="*/ 65 w 65"/>
              <a:gd name="T1" fmla="*/ 30 h 65"/>
              <a:gd name="T2" fmla="*/ 65 w 65"/>
              <a:gd name="T3" fmla="*/ 30 h 65"/>
              <a:gd name="T4" fmla="*/ 65 w 65"/>
              <a:gd name="T5" fmla="*/ 43 h 65"/>
              <a:gd name="T6" fmla="*/ 56 w 65"/>
              <a:gd name="T7" fmla="*/ 57 h 65"/>
              <a:gd name="T8" fmla="*/ 48 w 65"/>
              <a:gd name="T9" fmla="*/ 61 h 65"/>
              <a:gd name="T10" fmla="*/ 35 w 65"/>
              <a:gd name="T11" fmla="*/ 65 h 65"/>
              <a:gd name="T12" fmla="*/ 35 w 65"/>
              <a:gd name="T13" fmla="*/ 65 h 65"/>
              <a:gd name="T14" fmla="*/ 22 w 65"/>
              <a:gd name="T15" fmla="*/ 61 h 65"/>
              <a:gd name="T16" fmla="*/ 13 w 65"/>
              <a:gd name="T17" fmla="*/ 57 h 65"/>
              <a:gd name="T18" fmla="*/ 4 w 65"/>
              <a:gd name="T19" fmla="*/ 43 h 65"/>
              <a:gd name="T20" fmla="*/ 0 w 65"/>
              <a:gd name="T21" fmla="*/ 30 h 65"/>
              <a:gd name="T22" fmla="*/ 0 w 65"/>
              <a:gd name="T23" fmla="*/ 30 h 65"/>
              <a:gd name="T24" fmla="*/ 4 w 65"/>
              <a:gd name="T25" fmla="*/ 17 h 65"/>
              <a:gd name="T26" fmla="*/ 13 w 65"/>
              <a:gd name="T27" fmla="*/ 9 h 65"/>
              <a:gd name="T28" fmla="*/ 22 w 65"/>
              <a:gd name="T29" fmla="*/ 0 h 65"/>
              <a:gd name="T30" fmla="*/ 35 w 65"/>
              <a:gd name="T31" fmla="*/ 0 h 65"/>
              <a:gd name="T32" fmla="*/ 35 w 65"/>
              <a:gd name="T33" fmla="*/ 0 h 65"/>
              <a:gd name="T34" fmla="*/ 48 w 65"/>
              <a:gd name="T35" fmla="*/ 0 h 65"/>
              <a:gd name="T36" fmla="*/ 56 w 65"/>
              <a:gd name="T37" fmla="*/ 9 h 65"/>
              <a:gd name="T38" fmla="*/ 65 w 65"/>
              <a:gd name="T39" fmla="*/ 17 h 65"/>
              <a:gd name="T40" fmla="*/ 65 w 65"/>
              <a:gd name="T41" fmla="*/ 30 h 65"/>
              <a:gd name="T42" fmla="*/ 65 w 65"/>
              <a:gd name="T43" fmla="*/ 3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0"/>
                </a:moveTo>
                <a:lnTo>
                  <a:pt x="65" y="30"/>
                </a:lnTo>
                <a:lnTo>
                  <a:pt x="65" y="43"/>
                </a:lnTo>
                <a:lnTo>
                  <a:pt x="56" y="57"/>
                </a:lnTo>
                <a:lnTo>
                  <a:pt x="48" y="61"/>
                </a:lnTo>
                <a:lnTo>
                  <a:pt x="35" y="65"/>
                </a:lnTo>
                <a:lnTo>
                  <a:pt x="35" y="65"/>
                </a:lnTo>
                <a:lnTo>
                  <a:pt x="22" y="61"/>
                </a:lnTo>
                <a:lnTo>
                  <a:pt x="13" y="57"/>
                </a:lnTo>
                <a:lnTo>
                  <a:pt x="4" y="43"/>
                </a:lnTo>
                <a:lnTo>
                  <a:pt x="0" y="30"/>
                </a:lnTo>
                <a:lnTo>
                  <a:pt x="0" y="30"/>
                </a:lnTo>
                <a:lnTo>
                  <a:pt x="4" y="17"/>
                </a:lnTo>
                <a:lnTo>
                  <a:pt x="13" y="9"/>
                </a:lnTo>
                <a:lnTo>
                  <a:pt x="22" y="0"/>
                </a:lnTo>
                <a:lnTo>
                  <a:pt x="35" y="0"/>
                </a:lnTo>
                <a:lnTo>
                  <a:pt x="35" y="0"/>
                </a:lnTo>
                <a:lnTo>
                  <a:pt x="48" y="0"/>
                </a:lnTo>
                <a:lnTo>
                  <a:pt x="56" y="9"/>
                </a:lnTo>
                <a:lnTo>
                  <a:pt x="65" y="17"/>
                </a:lnTo>
                <a:lnTo>
                  <a:pt x="65" y="30"/>
                </a:lnTo>
                <a:lnTo>
                  <a:pt x="65" y="30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11107738" y="2597150"/>
            <a:ext cx="41275" cy="47625"/>
          </a:xfrm>
          <a:custGeom>
            <a:avLst/>
            <a:gdLst>
              <a:gd name="T0" fmla="*/ 26 w 26"/>
              <a:gd name="T1" fmla="*/ 13 h 30"/>
              <a:gd name="T2" fmla="*/ 26 w 26"/>
              <a:gd name="T3" fmla="*/ 13 h 30"/>
              <a:gd name="T4" fmla="*/ 21 w 26"/>
              <a:gd name="T5" fmla="*/ 26 h 30"/>
              <a:gd name="T6" fmla="*/ 13 w 26"/>
              <a:gd name="T7" fmla="*/ 30 h 30"/>
              <a:gd name="T8" fmla="*/ 13 w 26"/>
              <a:gd name="T9" fmla="*/ 30 h 30"/>
              <a:gd name="T10" fmla="*/ 0 w 26"/>
              <a:gd name="T11" fmla="*/ 26 h 30"/>
              <a:gd name="T12" fmla="*/ 0 w 26"/>
              <a:gd name="T13" fmla="*/ 13 h 30"/>
              <a:gd name="T14" fmla="*/ 0 w 26"/>
              <a:gd name="T15" fmla="*/ 13 h 30"/>
              <a:gd name="T16" fmla="*/ 0 w 26"/>
              <a:gd name="T17" fmla="*/ 4 h 30"/>
              <a:gd name="T18" fmla="*/ 13 w 26"/>
              <a:gd name="T19" fmla="*/ 0 h 30"/>
              <a:gd name="T20" fmla="*/ 13 w 26"/>
              <a:gd name="T21" fmla="*/ 0 h 30"/>
              <a:gd name="T22" fmla="*/ 21 w 26"/>
              <a:gd name="T23" fmla="*/ 4 h 30"/>
              <a:gd name="T24" fmla="*/ 26 w 26"/>
              <a:gd name="T25" fmla="*/ 13 h 30"/>
              <a:gd name="T26" fmla="*/ 26 w 26"/>
              <a:gd name="T27" fmla="*/ 13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0">
                <a:moveTo>
                  <a:pt x="26" y="13"/>
                </a:moveTo>
                <a:lnTo>
                  <a:pt x="26" y="13"/>
                </a:lnTo>
                <a:lnTo>
                  <a:pt x="21" y="26"/>
                </a:lnTo>
                <a:lnTo>
                  <a:pt x="13" y="30"/>
                </a:lnTo>
                <a:lnTo>
                  <a:pt x="13" y="30"/>
                </a:lnTo>
                <a:lnTo>
                  <a:pt x="0" y="26"/>
                </a:lnTo>
                <a:lnTo>
                  <a:pt x="0" y="13"/>
                </a:lnTo>
                <a:lnTo>
                  <a:pt x="0" y="13"/>
                </a:lnTo>
                <a:lnTo>
                  <a:pt x="0" y="4"/>
                </a:lnTo>
                <a:lnTo>
                  <a:pt x="13" y="0"/>
                </a:lnTo>
                <a:lnTo>
                  <a:pt x="13" y="0"/>
                </a:lnTo>
                <a:lnTo>
                  <a:pt x="21" y="4"/>
                </a:lnTo>
                <a:lnTo>
                  <a:pt x="26" y="13"/>
                </a:lnTo>
                <a:lnTo>
                  <a:pt x="26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/>
          </p:cNvSpPr>
          <p:nvPr/>
        </p:nvSpPr>
        <p:spPr bwMode="auto">
          <a:xfrm>
            <a:off x="11072813" y="2568575"/>
            <a:ext cx="103187" cy="103188"/>
          </a:xfrm>
          <a:custGeom>
            <a:avLst/>
            <a:gdLst>
              <a:gd name="T0" fmla="*/ 65 w 65"/>
              <a:gd name="T1" fmla="*/ 31 h 65"/>
              <a:gd name="T2" fmla="*/ 65 w 65"/>
              <a:gd name="T3" fmla="*/ 31 h 65"/>
              <a:gd name="T4" fmla="*/ 65 w 65"/>
              <a:gd name="T5" fmla="*/ 44 h 65"/>
              <a:gd name="T6" fmla="*/ 56 w 65"/>
              <a:gd name="T7" fmla="*/ 57 h 65"/>
              <a:gd name="T8" fmla="*/ 48 w 65"/>
              <a:gd name="T9" fmla="*/ 61 h 65"/>
              <a:gd name="T10" fmla="*/ 35 w 65"/>
              <a:gd name="T11" fmla="*/ 65 h 65"/>
              <a:gd name="T12" fmla="*/ 35 w 65"/>
              <a:gd name="T13" fmla="*/ 65 h 65"/>
              <a:gd name="T14" fmla="*/ 22 w 65"/>
              <a:gd name="T15" fmla="*/ 61 h 65"/>
              <a:gd name="T16" fmla="*/ 13 w 65"/>
              <a:gd name="T17" fmla="*/ 57 h 65"/>
              <a:gd name="T18" fmla="*/ 4 w 65"/>
              <a:gd name="T19" fmla="*/ 44 h 65"/>
              <a:gd name="T20" fmla="*/ 0 w 65"/>
              <a:gd name="T21" fmla="*/ 31 h 65"/>
              <a:gd name="T22" fmla="*/ 0 w 65"/>
              <a:gd name="T23" fmla="*/ 31 h 65"/>
              <a:gd name="T24" fmla="*/ 4 w 65"/>
              <a:gd name="T25" fmla="*/ 22 h 65"/>
              <a:gd name="T26" fmla="*/ 13 w 65"/>
              <a:gd name="T27" fmla="*/ 9 h 65"/>
              <a:gd name="T28" fmla="*/ 22 w 65"/>
              <a:gd name="T29" fmla="*/ 4 h 65"/>
              <a:gd name="T30" fmla="*/ 35 w 65"/>
              <a:gd name="T31" fmla="*/ 0 h 65"/>
              <a:gd name="T32" fmla="*/ 35 w 65"/>
              <a:gd name="T33" fmla="*/ 0 h 65"/>
              <a:gd name="T34" fmla="*/ 48 w 65"/>
              <a:gd name="T35" fmla="*/ 4 h 65"/>
              <a:gd name="T36" fmla="*/ 56 w 65"/>
              <a:gd name="T37" fmla="*/ 9 h 65"/>
              <a:gd name="T38" fmla="*/ 65 w 65"/>
              <a:gd name="T39" fmla="*/ 18 h 65"/>
              <a:gd name="T40" fmla="*/ 65 w 65"/>
              <a:gd name="T41" fmla="*/ 31 h 65"/>
              <a:gd name="T42" fmla="*/ 65 w 65"/>
              <a:gd name="T43" fmla="*/ 31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1"/>
                </a:moveTo>
                <a:lnTo>
                  <a:pt x="65" y="31"/>
                </a:lnTo>
                <a:lnTo>
                  <a:pt x="65" y="44"/>
                </a:lnTo>
                <a:lnTo>
                  <a:pt x="56" y="57"/>
                </a:lnTo>
                <a:lnTo>
                  <a:pt x="48" y="61"/>
                </a:lnTo>
                <a:lnTo>
                  <a:pt x="35" y="65"/>
                </a:lnTo>
                <a:lnTo>
                  <a:pt x="35" y="65"/>
                </a:lnTo>
                <a:lnTo>
                  <a:pt x="22" y="61"/>
                </a:lnTo>
                <a:lnTo>
                  <a:pt x="13" y="57"/>
                </a:lnTo>
                <a:lnTo>
                  <a:pt x="4" y="44"/>
                </a:lnTo>
                <a:lnTo>
                  <a:pt x="0" y="31"/>
                </a:lnTo>
                <a:lnTo>
                  <a:pt x="0" y="31"/>
                </a:lnTo>
                <a:lnTo>
                  <a:pt x="4" y="22"/>
                </a:lnTo>
                <a:lnTo>
                  <a:pt x="13" y="9"/>
                </a:lnTo>
                <a:lnTo>
                  <a:pt x="22" y="4"/>
                </a:lnTo>
                <a:lnTo>
                  <a:pt x="35" y="0"/>
                </a:lnTo>
                <a:lnTo>
                  <a:pt x="35" y="0"/>
                </a:lnTo>
                <a:lnTo>
                  <a:pt x="48" y="4"/>
                </a:lnTo>
                <a:lnTo>
                  <a:pt x="56" y="9"/>
                </a:lnTo>
                <a:lnTo>
                  <a:pt x="65" y="18"/>
                </a:lnTo>
                <a:lnTo>
                  <a:pt x="65" y="31"/>
                </a:lnTo>
                <a:lnTo>
                  <a:pt x="65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11445875" y="2797175"/>
            <a:ext cx="47625" cy="47625"/>
          </a:xfrm>
          <a:custGeom>
            <a:avLst/>
            <a:gdLst>
              <a:gd name="T0" fmla="*/ 30 w 30"/>
              <a:gd name="T1" fmla="*/ 17 h 30"/>
              <a:gd name="T2" fmla="*/ 30 w 30"/>
              <a:gd name="T3" fmla="*/ 17 h 30"/>
              <a:gd name="T4" fmla="*/ 26 w 30"/>
              <a:gd name="T5" fmla="*/ 26 h 30"/>
              <a:gd name="T6" fmla="*/ 13 w 30"/>
              <a:gd name="T7" fmla="*/ 30 h 30"/>
              <a:gd name="T8" fmla="*/ 13 w 30"/>
              <a:gd name="T9" fmla="*/ 30 h 30"/>
              <a:gd name="T10" fmla="*/ 4 w 30"/>
              <a:gd name="T11" fmla="*/ 26 h 30"/>
              <a:gd name="T12" fmla="*/ 0 w 30"/>
              <a:gd name="T13" fmla="*/ 17 h 30"/>
              <a:gd name="T14" fmla="*/ 0 w 30"/>
              <a:gd name="T15" fmla="*/ 17 h 30"/>
              <a:gd name="T16" fmla="*/ 4 w 30"/>
              <a:gd name="T17" fmla="*/ 4 h 30"/>
              <a:gd name="T18" fmla="*/ 13 w 30"/>
              <a:gd name="T19" fmla="*/ 0 h 30"/>
              <a:gd name="T20" fmla="*/ 13 w 30"/>
              <a:gd name="T21" fmla="*/ 0 h 30"/>
              <a:gd name="T22" fmla="*/ 26 w 30"/>
              <a:gd name="T23" fmla="*/ 4 h 30"/>
              <a:gd name="T24" fmla="*/ 30 w 30"/>
              <a:gd name="T25" fmla="*/ 17 h 30"/>
              <a:gd name="T26" fmla="*/ 30 w 30"/>
              <a:gd name="T27" fmla="*/ 17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0">
                <a:moveTo>
                  <a:pt x="30" y="17"/>
                </a:moveTo>
                <a:lnTo>
                  <a:pt x="30" y="17"/>
                </a:lnTo>
                <a:lnTo>
                  <a:pt x="26" y="26"/>
                </a:lnTo>
                <a:lnTo>
                  <a:pt x="13" y="30"/>
                </a:lnTo>
                <a:lnTo>
                  <a:pt x="13" y="30"/>
                </a:lnTo>
                <a:lnTo>
                  <a:pt x="4" y="26"/>
                </a:lnTo>
                <a:lnTo>
                  <a:pt x="0" y="17"/>
                </a:lnTo>
                <a:lnTo>
                  <a:pt x="0" y="17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6" y="4"/>
                </a:lnTo>
                <a:lnTo>
                  <a:pt x="30" y="17"/>
                </a:lnTo>
                <a:lnTo>
                  <a:pt x="30" y="17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11417300" y="2768600"/>
            <a:ext cx="104775" cy="104775"/>
          </a:xfrm>
          <a:custGeom>
            <a:avLst/>
            <a:gdLst>
              <a:gd name="T0" fmla="*/ 66 w 66"/>
              <a:gd name="T1" fmla="*/ 35 h 66"/>
              <a:gd name="T2" fmla="*/ 66 w 66"/>
              <a:gd name="T3" fmla="*/ 35 h 66"/>
              <a:gd name="T4" fmla="*/ 61 w 66"/>
              <a:gd name="T5" fmla="*/ 48 h 66"/>
              <a:gd name="T6" fmla="*/ 57 w 66"/>
              <a:gd name="T7" fmla="*/ 57 h 66"/>
              <a:gd name="T8" fmla="*/ 44 w 66"/>
              <a:gd name="T9" fmla="*/ 66 h 66"/>
              <a:gd name="T10" fmla="*/ 31 w 66"/>
              <a:gd name="T11" fmla="*/ 66 h 66"/>
              <a:gd name="T12" fmla="*/ 31 w 66"/>
              <a:gd name="T13" fmla="*/ 66 h 66"/>
              <a:gd name="T14" fmla="*/ 18 w 66"/>
              <a:gd name="T15" fmla="*/ 66 h 66"/>
              <a:gd name="T16" fmla="*/ 9 w 66"/>
              <a:gd name="T17" fmla="*/ 57 h 66"/>
              <a:gd name="T18" fmla="*/ 0 w 66"/>
              <a:gd name="T19" fmla="*/ 48 h 66"/>
              <a:gd name="T20" fmla="*/ 0 w 66"/>
              <a:gd name="T21" fmla="*/ 35 h 66"/>
              <a:gd name="T22" fmla="*/ 0 w 66"/>
              <a:gd name="T23" fmla="*/ 35 h 66"/>
              <a:gd name="T24" fmla="*/ 0 w 66"/>
              <a:gd name="T25" fmla="*/ 22 h 66"/>
              <a:gd name="T26" fmla="*/ 9 w 66"/>
              <a:gd name="T27" fmla="*/ 9 h 66"/>
              <a:gd name="T28" fmla="*/ 18 w 66"/>
              <a:gd name="T29" fmla="*/ 5 h 66"/>
              <a:gd name="T30" fmla="*/ 31 w 66"/>
              <a:gd name="T31" fmla="*/ 0 h 66"/>
              <a:gd name="T32" fmla="*/ 31 w 66"/>
              <a:gd name="T33" fmla="*/ 0 h 66"/>
              <a:gd name="T34" fmla="*/ 44 w 66"/>
              <a:gd name="T35" fmla="*/ 5 h 66"/>
              <a:gd name="T36" fmla="*/ 57 w 66"/>
              <a:gd name="T37" fmla="*/ 9 h 66"/>
              <a:gd name="T38" fmla="*/ 61 w 66"/>
              <a:gd name="T39" fmla="*/ 22 h 66"/>
              <a:gd name="T40" fmla="*/ 66 w 66"/>
              <a:gd name="T41" fmla="*/ 35 h 66"/>
              <a:gd name="T42" fmla="*/ 66 w 66"/>
              <a:gd name="T43" fmla="*/ 3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6">
                <a:moveTo>
                  <a:pt x="66" y="35"/>
                </a:moveTo>
                <a:lnTo>
                  <a:pt x="66" y="35"/>
                </a:lnTo>
                <a:lnTo>
                  <a:pt x="61" y="48"/>
                </a:lnTo>
                <a:lnTo>
                  <a:pt x="57" y="57"/>
                </a:lnTo>
                <a:lnTo>
                  <a:pt x="44" y="66"/>
                </a:lnTo>
                <a:lnTo>
                  <a:pt x="31" y="66"/>
                </a:lnTo>
                <a:lnTo>
                  <a:pt x="31" y="66"/>
                </a:lnTo>
                <a:lnTo>
                  <a:pt x="18" y="66"/>
                </a:lnTo>
                <a:lnTo>
                  <a:pt x="9" y="57"/>
                </a:lnTo>
                <a:lnTo>
                  <a:pt x="0" y="48"/>
                </a:lnTo>
                <a:lnTo>
                  <a:pt x="0" y="35"/>
                </a:lnTo>
                <a:lnTo>
                  <a:pt x="0" y="35"/>
                </a:lnTo>
                <a:lnTo>
                  <a:pt x="0" y="22"/>
                </a:lnTo>
                <a:lnTo>
                  <a:pt x="9" y="9"/>
                </a:lnTo>
                <a:lnTo>
                  <a:pt x="18" y="5"/>
                </a:lnTo>
                <a:lnTo>
                  <a:pt x="31" y="0"/>
                </a:lnTo>
                <a:lnTo>
                  <a:pt x="31" y="0"/>
                </a:lnTo>
                <a:lnTo>
                  <a:pt x="44" y="5"/>
                </a:lnTo>
                <a:lnTo>
                  <a:pt x="57" y="9"/>
                </a:lnTo>
                <a:lnTo>
                  <a:pt x="61" y="22"/>
                </a:lnTo>
                <a:lnTo>
                  <a:pt x="66" y="35"/>
                </a:lnTo>
                <a:lnTo>
                  <a:pt x="66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/>
          </p:cNvSpPr>
          <p:nvPr/>
        </p:nvSpPr>
        <p:spPr bwMode="auto">
          <a:xfrm>
            <a:off x="11322050" y="2520950"/>
            <a:ext cx="47625" cy="41275"/>
          </a:xfrm>
          <a:custGeom>
            <a:avLst/>
            <a:gdLst>
              <a:gd name="T0" fmla="*/ 30 w 30"/>
              <a:gd name="T1" fmla="*/ 13 h 26"/>
              <a:gd name="T2" fmla="*/ 30 w 30"/>
              <a:gd name="T3" fmla="*/ 13 h 26"/>
              <a:gd name="T4" fmla="*/ 26 w 30"/>
              <a:gd name="T5" fmla="*/ 21 h 26"/>
              <a:gd name="T6" fmla="*/ 17 w 30"/>
              <a:gd name="T7" fmla="*/ 26 h 26"/>
              <a:gd name="T8" fmla="*/ 17 w 30"/>
              <a:gd name="T9" fmla="*/ 26 h 26"/>
              <a:gd name="T10" fmla="*/ 4 w 30"/>
              <a:gd name="T11" fmla="*/ 21 h 26"/>
              <a:gd name="T12" fmla="*/ 0 w 30"/>
              <a:gd name="T13" fmla="*/ 13 h 26"/>
              <a:gd name="T14" fmla="*/ 0 w 30"/>
              <a:gd name="T15" fmla="*/ 13 h 26"/>
              <a:gd name="T16" fmla="*/ 4 w 30"/>
              <a:gd name="T17" fmla="*/ 4 h 26"/>
              <a:gd name="T18" fmla="*/ 17 w 30"/>
              <a:gd name="T19" fmla="*/ 0 h 26"/>
              <a:gd name="T20" fmla="*/ 17 w 30"/>
              <a:gd name="T21" fmla="*/ 0 h 26"/>
              <a:gd name="T22" fmla="*/ 26 w 30"/>
              <a:gd name="T23" fmla="*/ 4 h 26"/>
              <a:gd name="T24" fmla="*/ 30 w 30"/>
              <a:gd name="T25" fmla="*/ 13 h 26"/>
              <a:gd name="T26" fmla="*/ 30 w 30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26">
                <a:moveTo>
                  <a:pt x="30" y="13"/>
                </a:moveTo>
                <a:lnTo>
                  <a:pt x="30" y="13"/>
                </a:lnTo>
                <a:lnTo>
                  <a:pt x="26" y="21"/>
                </a:lnTo>
                <a:lnTo>
                  <a:pt x="17" y="26"/>
                </a:lnTo>
                <a:lnTo>
                  <a:pt x="17" y="26"/>
                </a:lnTo>
                <a:lnTo>
                  <a:pt x="4" y="21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7" y="0"/>
                </a:lnTo>
                <a:lnTo>
                  <a:pt x="17" y="0"/>
                </a:lnTo>
                <a:lnTo>
                  <a:pt x="26" y="4"/>
                </a:lnTo>
                <a:lnTo>
                  <a:pt x="30" y="13"/>
                </a:lnTo>
                <a:lnTo>
                  <a:pt x="30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11293475" y="2486025"/>
            <a:ext cx="103187" cy="103188"/>
          </a:xfrm>
          <a:custGeom>
            <a:avLst/>
            <a:gdLst>
              <a:gd name="T0" fmla="*/ 65 w 65"/>
              <a:gd name="T1" fmla="*/ 35 h 65"/>
              <a:gd name="T2" fmla="*/ 65 w 65"/>
              <a:gd name="T3" fmla="*/ 35 h 65"/>
              <a:gd name="T4" fmla="*/ 61 w 65"/>
              <a:gd name="T5" fmla="*/ 48 h 65"/>
              <a:gd name="T6" fmla="*/ 57 w 65"/>
              <a:gd name="T7" fmla="*/ 56 h 65"/>
              <a:gd name="T8" fmla="*/ 44 w 65"/>
              <a:gd name="T9" fmla="*/ 65 h 65"/>
              <a:gd name="T10" fmla="*/ 35 w 65"/>
              <a:gd name="T11" fmla="*/ 65 h 65"/>
              <a:gd name="T12" fmla="*/ 35 w 65"/>
              <a:gd name="T13" fmla="*/ 65 h 65"/>
              <a:gd name="T14" fmla="*/ 22 w 65"/>
              <a:gd name="T15" fmla="*/ 65 h 65"/>
              <a:gd name="T16" fmla="*/ 9 w 65"/>
              <a:gd name="T17" fmla="*/ 56 h 65"/>
              <a:gd name="T18" fmla="*/ 4 w 65"/>
              <a:gd name="T19" fmla="*/ 48 h 65"/>
              <a:gd name="T20" fmla="*/ 0 w 65"/>
              <a:gd name="T21" fmla="*/ 35 h 65"/>
              <a:gd name="T22" fmla="*/ 0 w 65"/>
              <a:gd name="T23" fmla="*/ 35 h 65"/>
              <a:gd name="T24" fmla="*/ 4 w 65"/>
              <a:gd name="T25" fmla="*/ 22 h 65"/>
              <a:gd name="T26" fmla="*/ 9 w 65"/>
              <a:gd name="T27" fmla="*/ 13 h 65"/>
              <a:gd name="T28" fmla="*/ 22 w 65"/>
              <a:gd name="T29" fmla="*/ 4 h 65"/>
              <a:gd name="T30" fmla="*/ 35 w 65"/>
              <a:gd name="T31" fmla="*/ 0 h 65"/>
              <a:gd name="T32" fmla="*/ 35 w 65"/>
              <a:gd name="T33" fmla="*/ 0 h 65"/>
              <a:gd name="T34" fmla="*/ 44 w 65"/>
              <a:gd name="T35" fmla="*/ 4 h 65"/>
              <a:gd name="T36" fmla="*/ 57 w 65"/>
              <a:gd name="T37" fmla="*/ 13 h 65"/>
              <a:gd name="T38" fmla="*/ 61 w 65"/>
              <a:gd name="T39" fmla="*/ 22 h 65"/>
              <a:gd name="T40" fmla="*/ 65 w 65"/>
              <a:gd name="T41" fmla="*/ 35 h 65"/>
              <a:gd name="T42" fmla="*/ 65 w 65"/>
              <a:gd name="T43" fmla="*/ 3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5"/>
                </a:moveTo>
                <a:lnTo>
                  <a:pt x="65" y="35"/>
                </a:lnTo>
                <a:lnTo>
                  <a:pt x="61" y="48"/>
                </a:lnTo>
                <a:lnTo>
                  <a:pt x="57" y="56"/>
                </a:lnTo>
                <a:lnTo>
                  <a:pt x="44" y="65"/>
                </a:lnTo>
                <a:lnTo>
                  <a:pt x="35" y="65"/>
                </a:lnTo>
                <a:lnTo>
                  <a:pt x="35" y="65"/>
                </a:lnTo>
                <a:lnTo>
                  <a:pt x="22" y="65"/>
                </a:lnTo>
                <a:lnTo>
                  <a:pt x="9" y="56"/>
                </a:lnTo>
                <a:lnTo>
                  <a:pt x="4" y="48"/>
                </a:lnTo>
                <a:lnTo>
                  <a:pt x="0" y="35"/>
                </a:lnTo>
                <a:lnTo>
                  <a:pt x="0" y="35"/>
                </a:lnTo>
                <a:lnTo>
                  <a:pt x="4" y="22"/>
                </a:lnTo>
                <a:lnTo>
                  <a:pt x="9" y="13"/>
                </a:lnTo>
                <a:lnTo>
                  <a:pt x="22" y="4"/>
                </a:lnTo>
                <a:lnTo>
                  <a:pt x="35" y="0"/>
                </a:lnTo>
                <a:lnTo>
                  <a:pt x="35" y="0"/>
                </a:lnTo>
                <a:lnTo>
                  <a:pt x="44" y="4"/>
                </a:lnTo>
                <a:lnTo>
                  <a:pt x="57" y="13"/>
                </a:lnTo>
                <a:lnTo>
                  <a:pt x="61" y="22"/>
                </a:lnTo>
                <a:lnTo>
                  <a:pt x="65" y="35"/>
                </a:lnTo>
                <a:lnTo>
                  <a:pt x="65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10768013" y="1884362"/>
            <a:ext cx="49212" cy="49213"/>
          </a:xfrm>
          <a:custGeom>
            <a:avLst/>
            <a:gdLst>
              <a:gd name="T0" fmla="*/ 31 w 31"/>
              <a:gd name="T1" fmla="*/ 13 h 31"/>
              <a:gd name="T2" fmla="*/ 31 w 31"/>
              <a:gd name="T3" fmla="*/ 13 h 31"/>
              <a:gd name="T4" fmla="*/ 26 w 31"/>
              <a:gd name="T5" fmla="*/ 26 h 31"/>
              <a:gd name="T6" fmla="*/ 18 w 31"/>
              <a:gd name="T7" fmla="*/ 31 h 31"/>
              <a:gd name="T8" fmla="*/ 18 w 31"/>
              <a:gd name="T9" fmla="*/ 31 h 31"/>
              <a:gd name="T10" fmla="*/ 5 w 31"/>
              <a:gd name="T11" fmla="*/ 26 h 31"/>
              <a:gd name="T12" fmla="*/ 0 w 31"/>
              <a:gd name="T13" fmla="*/ 13 h 31"/>
              <a:gd name="T14" fmla="*/ 0 w 31"/>
              <a:gd name="T15" fmla="*/ 13 h 31"/>
              <a:gd name="T16" fmla="*/ 5 w 31"/>
              <a:gd name="T17" fmla="*/ 5 h 31"/>
              <a:gd name="T18" fmla="*/ 18 w 31"/>
              <a:gd name="T19" fmla="*/ 0 h 31"/>
              <a:gd name="T20" fmla="*/ 18 w 31"/>
              <a:gd name="T21" fmla="*/ 0 h 31"/>
              <a:gd name="T22" fmla="*/ 26 w 31"/>
              <a:gd name="T23" fmla="*/ 5 h 31"/>
              <a:gd name="T24" fmla="*/ 31 w 31"/>
              <a:gd name="T25" fmla="*/ 13 h 31"/>
              <a:gd name="T26" fmla="*/ 31 w 31"/>
              <a:gd name="T27" fmla="*/ 1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" h="31">
                <a:moveTo>
                  <a:pt x="31" y="13"/>
                </a:moveTo>
                <a:lnTo>
                  <a:pt x="31" y="13"/>
                </a:lnTo>
                <a:lnTo>
                  <a:pt x="26" y="26"/>
                </a:lnTo>
                <a:lnTo>
                  <a:pt x="18" y="31"/>
                </a:lnTo>
                <a:lnTo>
                  <a:pt x="18" y="31"/>
                </a:lnTo>
                <a:lnTo>
                  <a:pt x="5" y="26"/>
                </a:lnTo>
                <a:lnTo>
                  <a:pt x="0" y="13"/>
                </a:lnTo>
                <a:lnTo>
                  <a:pt x="0" y="13"/>
                </a:lnTo>
                <a:lnTo>
                  <a:pt x="5" y="5"/>
                </a:lnTo>
                <a:lnTo>
                  <a:pt x="18" y="0"/>
                </a:lnTo>
                <a:lnTo>
                  <a:pt x="18" y="0"/>
                </a:lnTo>
                <a:lnTo>
                  <a:pt x="26" y="5"/>
                </a:lnTo>
                <a:lnTo>
                  <a:pt x="31" y="13"/>
                </a:lnTo>
                <a:lnTo>
                  <a:pt x="31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/>
          </p:cNvSpPr>
          <p:nvPr/>
        </p:nvSpPr>
        <p:spPr bwMode="auto">
          <a:xfrm>
            <a:off x="10741025" y="1857375"/>
            <a:ext cx="103187" cy="103188"/>
          </a:xfrm>
          <a:custGeom>
            <a:avLst/>
            <a:gdLst>
              <a:gd name="T0" fmla="*/ 65 w 65"/>
              <a:gd name="T1" fmla="*/ 30 h 65"/>
              <a:gd name="T2" fmla="*/ 65 w 65"/>
              <a:gd name="T3" fmla="*/ 30 h 65"/>
              <a:gd name="T4" fmla="*/ 61 w 65"/>
              <a:gd name="T5" fmla="*/ 43 h 65"/>
              <a:gd name="T6" fmla="*/ 56 w 65"/>
              <a:gd name="T7" fmla="*/ 56 h 65"/>
              <a:gd name="T8" fmla="*/ 43 w 65"/>
              <a:gd name="T9" fmla="*/ 61 h 65"/>
              <a:gd name="T10" fmla="*/ 35 w 65"/>
              <a:gd name="T11" fmla="*/ 65 h 65"/>
              <a:gd name="T12" fmla="*/ 35 w 65"/>
              <a:gd name="T13" fmla="*/ 65 h 65"/>
              <a:gd name="T14" fmla="*/ 22 w 65"/>
              <a:gd name="T15" fmla="*/ 61 h 65"/>
              <a:gd name="T16" fmla="*/ 9 w 65"/>
              <a:gd name="T17" fmla="*/ 56 h 65"/>
              <a:gd name="T18" fmla="*/ 4 w 65"/>
              <a:gd name="T19" fmla="*/ 43 h 65"/>
              <a:gd name="T20" fmla="*/ 0 w 65"/>
              <a:gd name="T21" fmla="*/ 30 h 65"/>
              <a:gd name="T22" fmla="*/ 0 w 65"/>
              <a:gd name="T23" fmla="*/ 30 h 65"/>
              <a:gd name="T24" fmla="*/ 4 w 65"/>
              <a:gd name="T25" fmla="*/ 22 h 65"/>
              <a:gd name="T26" fmla="*/ 9 w 65"/>
              <a:gd name="T27" fmla="*/ 8 h 65"/>
              <a:gd name="T28" fmla="*/ 22 w 65"/>
              <a:gd name="T29" fmla="*/ 4 h 65"/>
              <a:gd name="T30" fmla="*/ 35 w 65"/>
              <a:gd name="T31" fmla="*/ 0 h 65"/>
              <a:gd name="T32" fmla="*/ 35 w 65"/>
              <a:gd name="T33" fmla="*/ 0 h 65"/>
              <a:gd name="T34" fmla="*/ 43 w 65"/>
              <a:gd name="T35" fmla="*/ 4 h 65"/>
              <a:gd name="T36" fmla="*/ 56 w 65"/>
              <a:gd name="T37" fmla="*/ 8 h 65"/>
              <a:gd name="T38" fmla="*/ 61 w 65"/>
              <a:gd name="T39" fmla="*/ 22 h 65"/>
              <a:gd name="T40" fmla="*/ 65 w 65"/>
              <a:gd name="T41" fmla="*/ 30 h 65"/>
              <a:gd name="T42" fmla="*/ 65 w 65"/>
              <a:gd name="T43" fmla="*/ 3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0"/>
                </a:moveTo>
                <a:lnTo>
                  <a:pt x="65" y="30"/>
                </a:lnTo>
                <a:lnTo>
                  <a:pt x="61" y="43"/>
                </a:lnTo>
                <a:lnTo>
                  <a:pt x="56" y="56"/>
                </a:lnTo>
                <a:lnTo>
                  <a:pt x="43" y="61"/>
                </a:lnTo>
                <a:lnTo>
                  <a:pt x="35" y="65"/>
                </a:lnTo>
                <a:lnTo>
                  <a:pt x="35" y="65"/>
                </a:lnTo>
                <a:lnTo>
                  <a:pt x="22" y="61"/>
                </a:lnTo>
                <a:lnTo>
                  <a:pt x="9" y="56"/>
                </a:lnTo>
                <a:lnTo>
                  <a:pt x="4" y="43"/>
                </a:lnTo>
                <a:lnTo>
                  <a:pt x="0" y="30"/>
                </a:lnTo>
                <a:lnTo>
                  <a:pt x="0" y="30"/>
                </a:lnTo>
                <a:lnTo>
                  <a:pt x="4" y="22"/>
                </a:lnTo>
                <a:lnTo>
                  <a:pt x="9" y="8"/>
                </a:lnTo>
                <a:lnTo>
                  <a:pt x="22" y="4"/>
                </a:lnTo>
                <a:lnTo>
                  <a:pt x="35" y="0"/>
                </a:lnTo>
                <a:lnTo>
                  <a:pt x="35" y="0"/>
                </a:lnTo>
                <a:lnTo>
                  <a:pt x="43" y="4"/>
                </a:lnTo>
                <a:lnTo>
                  <a:pt x="56" y="8"/>
                </a:lnTo>
                <a:lnTo>
                  <a:pt x="61" y="22"/>
                </a:lnTo>
                <a:lnTo>
                  <a:pt x="65" y="30"/>
                </a:lnTo>
                <a:lnTo>
                  <a:pt x="65" y="30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9366250" y="2457450"/>
            <a:ext cx="41275" cy="42863"/>
          </a:xfrm>
          <a:custGeom>
            <a:avLst/>
            <a:gdLst>
              <a:gd name="T0" fmla="*/ 26 w 26"/>
              <a:gd name="T1" fmla="*/ 14 h 27"/>
              <a:gd name="T2" fmla="*/ 26 w 26"/>
              <a:gd name="T3" fmla="*/ 14 h 27"/>
              <a:gd name="T4" fmla="*/ 26 w 26"/>
              <a:gd name="T5" fmla="*/ 22 h 27"/>
              <a:gd name="T6" fmla="*/ 13 w 26"/>
              <a:gd name="T7" fmla="*/ 27 h 27"/>
              <a:gd name="T8" fmla="*/ 13 w 26"/>
              <a:gd name="T9" fmla="*/ 27 h 27"/>
              <a:gd name="T10" fmla="*/ 4 w 26"/>
              <a:gd name="T11" fmla="*/ 22 h 27"/>
              <a:gd name="T12" fmla="*/ 0 w 26"/>
              <a:gd name="T13" fmla="*/ 14 h 27"/>
              <a:gd name="T14" fmla="*/ 0 w 26"/>
              <a:gd name="T15" fmla="*/ 14 h 27"/>
              <a:gd name="T16" fmla="*/ 4 w 26"/>
              <a:gd name="T17" fmla="*/ 0 h 27"/>
              <a:gd name="T18" fmla="*/ 13 w 26"/>
              <a:gd name="T19" fmla="*/ 0 h 27"/>
              <a:gd name="T20" fmla="*/ 13 w 26"/>
              <a:gd name="T21" fmla="*/ 0 h 27"/>
              <a:gd name="T22" fmla="*/ 26 w 26"/>
              <a:gd name="T23" fmla="*/ 0 h 27"/>
              <a:gd name="T24" fmla="*/ 26 w 26"/>
              <a:gd name="T25" fmla="*/ 14 h 27"/>
              <a:gd name="T26" fmla="*/ 26 w 26"/>
              <a:gd name="T27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7">
                <a:moveTo>
                  <a:pt x="26" y="14"/>
                </a:moveTo>
                <a:lnTo>
                  <a:pt x="26" y="14"/>
                </a:lnTo>
                <a:lnTo>
                  <a:pt x="26" y="22"/>
                </a:lnTo>
                <a:lnTo>
                  <a:pt x="13" y="27"/>
                </a:lnTo>
                <a:lnTo>
                  <a:pt x="13" y="27"/>
                </a:lnTo>
                <a:lnTo>
                  <a:pt x="4" y="22"/>
                </a:lnTo>
                <a:lnTo>
                  <a:pt x="0" y="14"/>
                </a:lnTo>
                <a:lnTo>
                  <a:pt x="0" y="14"/>
                </a:lnTo>
                <a:lnTo>
                  <a:pt x="4" y="0"/>
                </a:lnTo>
                <a:lnTo>
                  <a:pt x="13" y="0"/>
                </a:lnTo>
                <a:lnTo>
                  <a:pt x="13" y="0"/>
                </a:lnTo>
                <a:lnTo>
                  <a:pt x="26" y="0"/>
                </a:lnTo>
                <a:lnTo>
                  <a:pt x="26" y="14"/>
                </a:lnTo>
                <a:lnTo>
                  <a:pt x="26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9337675" y="2424112"/>
            <a:ext cx="104775" cy="103188"/>
          </a:xfrm>
          <a:custGeom>
            <a:avLst/>
            <a:gdLst>
              <a:gd name="T0" fmla="*/ 66 w 66"/>
              <a:gd name="T1" fmla="*/ 35 h 65"/>
              <a:gd name="T2" fmla="*/ 66 w 66"/>
              <a:gd name="T3" fmla="*/ 35 h 65"/>
              <a:gd name="T4" fmla="*/ 61 w 66"/>
              <a:gd name="T5" fmla="*/ 48 h 65"/>
              <a:gd name="T6" fmla="*/ 52 w 66"/>
              <a:gd name="T7" fmla="*/ 56 h 65"/>
              <a:gd name="T8" fmla="*/ 44 w 66"/>
              <a:gd name="T9" fmla="*/ 65 h 65"/>
              <a:gd name="T10" fmla="*/ 31 w 66"/>
              <a:gd name="T11" fmla="*/ 65 h 65"/>
              <a:gd name="T12" fmla="*/ 31 w 66"/>
              <a:gd name="T13" fmla="*/ 65 h 65"/>
              <a:gd name="T14" fmla="*/ 18 w 66"/>
              <a:gd name="T15" fmla="*/ 65 h 65"/>
              <a:gd name="T16" fmla="*/ 9 w 66"/>
              <a:gd name="T17" fmla="*/ 56 h 65"/>
              <a:gd name="T18" fmla="*/ 0 w 66"/>
              <a:gd name="T19" fmla="*/ 48 h 65"/>
              <a:gd name="T20" fmla="*/ 0 w 66"/>
              <a:gd name="T21" fmla="*/ 35 h 65"/>
              <a:gd name="T22" fmla="*/ 0 w 66"/>
              <a:gd name="T23" fmla="*/ 35 h 65"/>
              <a:gd name="T24" fmla="*/ 0 w 66"/>
              <a:gd name="T25" fmla="*/ 21 h 65"/>
              <a:gd name="T26" fmla="*/ 9 w 66"/>
              <a:gd name="T27" fmla="*/ 8 h 65"/>
              <a:gd name="T28" fmla="*/ 18 w 66"/>
              <a:gd name="T29" fmla="*/ 4 h 65"/>
              <a:gd name="T30" fmla="*/ 31 w 66"/>
              <a:gd name="T31" fmla="*/ 0 h 65"/>
              <a:gd name="T32" fmla="*/ 31 w 66"/>
              <a:gd name="T33" fmla="*/ 0 h 65"/>
              <a:gd name="T34" fmla="*/ 44 w 66"/>
              <a:gd name="T35" fmla="*/ 4 h 65"/>
              <a:gd name="T36" fmla="*/ 52 w 66"/>
              <a:gd name="T37" fmla="*/ 8 h 65"/>
              <a:gd name="T38" fmla="*/ 61 w 66"/>
              <a:gd name="T39" fmla="*/ 21 h 65"/>
              <a:gd name="T40" fmla="*/ 66 w 66"/>
              <a:gd name="T41" fmla="*/ 35 h 65"/>
              <a:gd name="T42" fmla="*/ 66 w 66"/>
              <a:gd name="T43" fmla="*/ 3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5">
                <a:moveTo>
                  <a:pt x="66" y="35"/>
                </a:moveTo>
                <a:lnTo>
                  <a:pt x="66" y="35"/>
                </a:lnTo>
                <a:lnTo>
                  <a:pt x="61" y="48"/>
                </a:lnTo>
                <a:lnTo>
                  <a:pt x="52" y="56"/>
                </a:lnTo>
                <a:lnTo>
                  <a:pt x="44" y="65"/>
                </a:lnTo>
                <a:lnTo>
                  <a:pt x="31" y="65"/>
                </a:lnTo>
                <a:lnTo>
                  <a:pt x="31" y="65"/>
                </a:lnTo>
                <a:lnTo>
                  <a:pt x="18" y="65"/>
                </a:lnTo>
                <a:lnTo>
                  <a:pt x="9" y="56"/>
                </a:lnTo>
                <a:lnTo>
                  <a:pt x="0" y="48"/>
                </a:lnTo>
                <a:lnTo>
                  <a:pt x="0" y="35"/>
                </a:lnTo>
                <a:lnTo>
                  <a:pt x="0" y="35"/>
                </a:lnTo>
                <a:lnTo>
                  <a:pt x="0" y="21"/>
                </a:lnTo>
                <a:lnTo>
                  <a:pt x="9" y="8"/>
                </a:lnTo>
                <a:lnTo>
                  <a:pt x="18" y="4"/>
                </a:lnTo>
                <a:lnTo>
                  <a:pt x="31" y="0"/>
                </a:lnTo>
                <a:lnTo>
                  <a:pt x="31" y="0"/>
                </a:lnTo>
                <a:lnTo>
                  <a:pt x="44" y="4"/>
                </a:lnTo>
                <a:lnTo>
                  <a:pt x="52" y="8"/>
                </a:lnTo>
                <a:lnTo>
                  <a:pt x="61" y="21"/>
                </a:lnTo>
                <a:lnTo>
                  <a:pt x="66" y="35"/>
                </a:lnTo>
                <a:lnTo>
                  <a:pt x="66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/>
          </p:cNvSpPr>
          <p:nvPr/>
        </p:nvSpPr>
        <p:spPr bwMode="auto">
          <a:xfrm>
            <a:off x="8197850" y="1352550"/>
            <a:ext cx="41275" cy="47625"/>
          </a:xfrm>
          <a:custGeom>
            <a:avLst/>
            <a:gdLst>
              <a:gd name="T0" fmla="*/ 26 w 26"/>
              <a:gd name="T1" fmla="*/ 13 h 30"/>
              <a:gd name="T2" fmla="*/ 26 w 26"/>
              <a:gd name="T3" fmla="*/ 13 h 30"/>
              <a:gd name="T4" fmla="*/ 26 w 26"/>
              <a:gd name="T5" fmla="*/ 26 h 30"/>
              <a:gd name="T6" fmla="*/ 13 w 26"/>
              <a:gd name="T7" fmla="*/ 30 h 30"/>
              <a:gd name="T8" fmla="*/ 13 w 26"/>
              <a:gd name="T9" fmla="*/ 30 h 30"/>
              <a:gd name="T10" fmla="*/ 4 w 26"/>
              <a:gd name="T11" fmla="*/ 26 h 30"/>
              <a:gd name="T12" fmla="*/ 0 w 26"/>
              <a:gd name="T13" fmla="*/ 13 h 30"/>
              <a:gd name="T14" fmla="*/ 0 w 26"/>
              <a:gd name="T15" fmla="*/ 13 h 30"/>
              <a:gd name="T16" fmla="*/ 4 w 26"/>
              <a:gd name="T17" fmla="*/ 4 h 30"/>
              <a:gd name="T18" fmla="*/ 13 w 26"/>
              <a:gd name="T19" fmla="*/ 0 h 30"/>
              <a:gd name="T20" fmla="*/ 13 w 26"/>
              <a:gd name="T21" fmla="*/ 0 h 30"/>
              <a:gd name="T22" fmla="*/ 26 w 26"/>
              <a:gd name="T23" fmla="*/ 4 h 30"/>
              <a:gd name="T24" fmla="*/ 26 w 26"/>
              <a:gd name="T25" fmla="*/ 13 h 30"/>
              <a:gd name="T26" fmla="*/ 26 w 26"/>
              <a:gd name="T27" fmla="*/ 13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0">
                <a:moveTo>
                  <a:pt x="26" y="13"/>
                </a:moveTo>
                <a:lnTo>
                  <a:pt x="26" y="13"/>
                </a:lnTo>
                <a:lnTo>
                  <a:pt x="26" y="26"/>
                </a:lnTo>
                <a:lnTo>
                  <a:pt x="13" y="30"/>
                </a:lnTo>
                <a:lnTo>
                  <a:pt x="13" y="30"/>
                </a:lnTo>
                <a:lnTo>
                  <a:pt x="4" y="26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6" y="4"/>
                </a:lnTo>
                <a:lnTo>
                  <a:pt x="26" y="13"/>
                </a:lnTo>
                <a:lnTo>
                  <a:pt x="26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8170863" y="1325562"/>
            <a:ext cx="103187" cy="103188"/>
          </a:xfrm>
          <a:custGeom>
            <a:avLst/>
            <a:gdLst>
              <a:gd name="T0" fmla="*/ 65 w 65"/>
              <a:gd name="T1" fmla="*/ 30 h 65"/>
              <a:gd name="T2" fmla="*/ 65 w 65"/>
              <a:gd name="T3" fmla="*/ 30 h 65"/>
              <a:gd name="T4" fmla="*/ 61 w 65"/>
              <a:gd name="T5" fmla="*/ 43 h 65"/>
              <a:gd name="T6" fmla="*/ 52 w 65"/>
              <a:gd name="T7" fmla="*/ 56 h 65"/>
              <a:gd name="T8" fmla="*/ 43 w 65"/>
              <a:gd name="T9" fmla="*/ 61 h 65"/>
              <a:gd name="T10" fmla="*/ 30 w 65"/>
              <a:gd name="T11" fmla="*/ 65 h 65"/>
              <a:gd name="T12" fmla="*/ 30 w 65"/>
              <a:gd name="T13" fmla="*/ 65 h 65"/>
              <a:gd name="T14" fmla="*/ 17 w 65"/>
              <a:gd name="T15" fmla="*/ 61 h 65"/>
              <a:gd name="T16" fmla="*/ 8 w 65"/>
              <a:gd name="T17" fmla="*/ 56 h 65"/>
              <a:gd name="T18" fmla="*/ 0 w 65"/>
              <a:gd name="T19" fmla="*/ 43 h 65"/>
              <a:gd name="T20" fmla="*/ 0 w 65"/>
              <a:gd name="T21" fmla="*/ 30 h 65"/>
              <a:gd name="T22" fmla="*/ 0 w 65"/>
              <a:gd name="T23" fmla="*/ 30 h 65"/>
              <a:gd name="T24" fmla="*/ 0 w 65"/>
              <a:gd name="T25" fmla="*/ 17 h 65"/>
              <a:gd name="T26" fmla="*/ 8 w 65"/>
              <a:gd name="T27" fmla="*/ 8 h 65"/>
              <a:gd name="T28" fmla="*/ 17 w 65"/>
              <a:gd name="T29" fmla="*/ 0 h 65"/>
              <a:gd name="T30" fmla="*/ 30 w 65"/>
              <a:gd name="T31" fmla="*/ 0 h 65"/>
              <a:gd name="T32" fmla="*/ 30 w 65"/>
              <a:gd name="T33" fmla="*/ 0 h 65"/>
              <a:gd name="T34" fmla="*/ 43 w 65"/>
              <a:gd name="T35" fmla="*/ 0 h 65"/>
              <a:gd name="T36" fmla="*/ 52 w 65"/>
              <a:gd name="T37" fmla="*/ 8 h 65"/>
              <a:gd name="T38" fmla="*/ 61 w 65"/>
              <a:gd name="T39" fmla="*/ 17 h 65"/>
              <a:gd name="T40" fmla="*/ 65 w 65"/>
              <a:gd name="T41" fmla="*/ 30 h 65"/>
              <a:gd name="T42" fmla="*/ 65 w 65"/>
              <a:gd name="T43" fmla="*/ 3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0"/>
                </a:moveTo>
                <a:lnTo>
                  <a:pt x="65" y="30"/>
                </a:lnTo>
                <a:lnTo>
                  <a:pt x="61" y="43"/>
                </a:lnTo>
                <a:lnTo>
                  <a:pt x="52" y="56"/>
                </a:lnTo>
                <a:lnTo>
                  <a:pt x="43" y="61"/>
                </a:lnTo>
                <a:lnTo>
                  <a:pt x="30" y="65"/>
                </a:lnTo>
                <a:lnTo>
                  <a:pt x="30" y="65"/>
                </a:lnTo>
                <a:lnTo>
                  <a:pt x="17" y="61"/>
                </a:lnTo>
                <a:lnTo>
                  <a:pt x="8" y="56"/>
                </a:lnTo>
                <a:lnTo>
                  <a:pt x="0" y="43"/>
                </a:lnTo>
                <a:lnTo>
                  <a:pt x="0" y="30"/>
                </a:lnTo>
                <a:lnTo>
                  <a:pt x="0" y="30"/>
                </a:lnTo>
                <a:lnTo>
                  <a:pt x="0" y="17"/>
                </a:lnTo>
                <a:lnTo>
                  <a:pt x="8" y="8"/>
                </a:lnTo>
                <a:lnTo>
                  <a:pt x="17" y="0"/>
                </a:lnTo>
                <a:lnTo>
                  <a:pt x="30" y="0"/>
                </a:lnTo>
                <a:lnTo>
                  <a:pt x="30" y="0"/>
                </a:lnTo>
                <a:lnTo>
                  <a:pt x="43" y="0"/>
                </a:lnTo>
                <a:lnTo>
                  <a:pt x="52" y="8"/>
                </a:lnTo>
                <a:lnTo>
                  <a:pt x="61" y="17"/>
                </a:lnTo>
                <a:lnTo>
                  <a:pt x="65" y="30"/>
                </a:lnTo>
                <a:lnTo>
                  <a:pt x="65" y="30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8018463" y="4157662"/>
            <a:ext cx="152400" cy="152400"/>
          </a:xfrm>
          <a:custGeom>
            <a:avLst/>
            <a:gdLst>
              <a:gd name="T0" fmla="*/ 52 w 96"/>
              <a:gd name="T1" fmla="*/ 9 h 96"/>
              <a:gd name="T2" fmla="*/ 56 w 96"/>
              <a:gd name="T3" fmla="*/ 9 h 96"/>
              <a:gd name="T4" fmla="*/ 39 w 96"/>
              <a:gd name="T5" fmla="*/ 5 h 96"/>
              <a:gd name="T6" fmla="*/ 35 w 96"/>
              <a:gd name="T7" fmla="*/ 35 h 96"/>
              <a:gd name="T8" fmla="*/ 43 w 96"/>
              <a:gd name="T9" fmla="*/ 39 h 96"/>
              <a:gd name="T10" fmla="*/ 56 w 96"/>
              <a:gd name="T11" fmla="*/ 26 h 96"/>
              <a:gd name="T12" fmla="*/ 35 w 96"/>
              <a:gd name="T13" fmla="*/ 39 h 96"/>
              <a:gd name="T14" fmla="*/ 26 w 96"/>
              <a:gd name="T15" fmla="*/ 35 h 96"/>
              <a:gd name="T16" fmla="*/ 35 w 96"/>
              <a:gd name="T17" fmla="*/ 18 h 96"/>
              <a:gd name="T18" fmla="*/ 0 w 96"/>
              <a:gd name="T19" fmla="*/ 9 h 96"/>
              <a:gd name="T20" fmla="*/ 13 w 96"/>
              <a:gd name="T21" fmla="*/ 18 h 96"/>
              <a:gd name="T22" fmla="*/ 0 w 96"/>
              <a:gd name="T23" fmla="*/ 35 h 96"/>
              <a:gd name="T24" fmla="*/ 13 w 96"/>
              <a:gd name="T25" fmla="*/ 48 h 96"/>
              <a:gd name="T26" fmla="*/ 13 w 96"/>
              <a:gd name="T27" fmla="*/ 70 h 96"/>
              <a:gd name="T28" fmla="*/ 4 w 96"/>
              <a:gd name="T29" fmla="*/ 70 h 96"/>
              <a:gd name="T30" fmla="*/ 0 w 96"/>
              <a:gd name="T31" fmla="*/ 70 h 96"/>
              <a:gd name="T32" fmla="*/ 4 w 96"/>
              <a:gd name="T33" fmla="*/ 83 h 96"/>
              <a:gd name="T34" fmla="*/ 35 w 96"/>
              <a:gd name="T35" fmla="*/ 74 h 96"/>
              <a:gd name="T36" fmla="*/ 35 w 96"/>
              <a:gd name="T37" fmla="*/ 61 h 96"/>
              <a:gd name="T38" fmla="*/ 35 w 96"/>
              <a:gd name="T39" fmla="*/ 61 h 96"/>
              <a:gd name="T40" fmla="*/ 26 w 96"/>
              <a:gd name="T41" fmla="*/ 48 h 96"/>
              <a:gd name="T42" fmla="*/ 35 w 96"/>
              <a:gd name="T43" fmla="*/ 52 h 96"/>
              <a:gd name="T44" fmla="*/ 52 w 96"/>
              <a:gd name="T45" fmla="*/ 52 h 96"/>
              <a:gd name="T46" fmla="*/ 22 w 96"/>
              <a:gd name="T47" fmla="*/ 83 h 96"/>
              <a:gd name="T48" fmla="*/ 35 w 96"/>
              <a:gd name="T49" fmla="*/ 92 h 96"/>
              <a:gd name="T50" fmla="*/ 56 w 96"/>
              <a:gd name="T51" fmla="*/ 70 h 96"/>
              <a:gd name="T52" fmla="*/ 70 w 96"/>
              <a:gd name="T53" fmla="*/ 96 h 96"/>
              <a:gd name="T54" fmla="*/ 70 w 96"/>
              <a:gd name="T55" fmla="*/ 70 h 96"/>
              <a:gd name="T56" fmla="*/ 87 w 96"/>
              <a:gd name="T57" fmla="*/ 92 h 96"/>
              <a:gd name="T58" fmla="*/ 96 w 96"/>
              <a:gd name="T59" fmla="*/ 79 h 96"/>
              <a:gd name="T60" fmla="*/ 74 w 96"/>
              <a:gd name="T61" fmla="*/ 52 h 96"/>
              <a:gd name="T62" fmla="*/ 91 w 96"/>
              <a:gd name="T63" fmla="*/ 39 h 96"/>
              <a:gd name="T64" fmla="*/ 70 w 96"/>
              <a:gd name="T65" fmla="*/ 26 h 96"/>
              <a:gd name="T66" fmla="*/ 91 w 96"/>
              <a:gd name="T67" fmla="*/ 18 h 96"/>
              <a:gd name="T68" fmla="*/ 70 w 96"/>
              <a:gd name="T69" fmla="*/ 9 h 96"/>
              <a:gd name="T70" fmla="*/ 70 w 96"/>
              <a:gd name="T71" fmla="*/ 5 h 96"/>
              <a:gd name="T72" fmla="*/ 70 w 96"/>
              <a:gd name="T73" fmla="*/ 0 h 96"/>
              <a:gd name="T74" fmla="*/ 70 w 96"/>
              <a:gd name="T75" fmla="*/ 0 h 96"/>
              <a:gd name="T76" fmla="*/ 56 w 96"/>
              <a:gd name="T77" fmla="*/ 0 h 96"/>
              <a:gd name="T78" fmla="*/ 52 w 96"/>
              <a:gd name="T79" fmla="*/ 18 h 96"/>
              <a:gd name="T80" fmla="*/ 52 w 96"/>
              <a:gd name="T81" fmla="*/ 9 h 96"/>
              <a:gd name="T82" fmla="*/ 52 w 96"/>
              <a:gd name="T83" fmla="*/ 9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" h="96">
                <a:moveTo>
                  <a:pt x="52" y="9"/>
                </a:moveTo>
                <a:lnTo>
                  <a:pt x="52" y="9"/>
                </a:lnTo>
                <a:lnTo>
                  <a:pt x="56" y="9"/>
                </a:lnTo>
                <a:lnTo>
                  <a:pt x="56" y="9"/>
                </a:lnTo>
                <a:lnTo>
                  <a:pt x="39" y="5"/>
                </a:lnTo>
                <a:lnTo>
                  <a:pt x="39" y="5"/>
                </a:lnTo>
                <a:lnTo>
                  <a:pt x="35" y="35"/>
                </a:lnTo>
                <a:lnTo>
                  <a:pt x="35" y="35"/>
                </a:lnTo>
                <a:lnTo>
                  <a:pt x="43" y="39"/>
                </a:lnTo>
                <a:lnTo>
                  <a:pt x="43" y="39"/>
                </a:lnTo>
                <a:lnTo>
                  <a:pt x="48" y="26"/>
                </a:lnTo>
                <a:lnTo>
                  <a:pt x="56" y="26"/>
                </a:lnTo>
                <a:lnTo>
                  <a:pt x="56" y="39"/>
                </a:lnTo>
                <a:lnTo>
                  <a:pt x="35" y="39"/>
                </a:lnTo>
                <a:lnTo>
                  <a:pt x="35" y="35"/>
                </a:lnTo>
                <a:lnTo>
                  <a:pt x="26" y="35"/>
                </a:lnTo>
                <a:lnTo>
                  <a:pt x="26" y="18"/>
                </a:lnTo>
                <a:lnTo>
                  <a:pt x="35" y="18"/>
                </a:lnTo>
                <a:lnTo>
                  <a:pt x="35" y="9"/>
                </a:lnTo>
                <a:lnTo>
                  <a:pt x="0" y="9"/>
                </a:lnTo>
                <a:lnTo>
                  <a:pt x="0" y="18"/>
                </a:lnTo>
                <a:lnTo>
                  <a:pt x="13" y="18"/>
                </a:lnTo>
                <a:lnTo>
                  <a:pt x="13" y="35"/>
                </a:lnTo>
                <a:lnTo>
                  <a:pt x="0" y="35"/>
                </a:lnTo>
                <a:lnTo>
                  <a:pt x="0" y="48"/>
                </a:lnTo>
                <a:lnTo>
                  <a:pt x="13" y="48"/>
                </a:lnTo>
                <a:lnTo>
                  <a:pt x="13" y="70"/>
                </a:lnTo>
                <a:lnTo>
                  <a:pt x="13" y="70"/>
                </a:lnTo>
                <a:lnTo>
                  <a:pt x="4" y="70"/>
                </a:lnTo>
                <a:lnTo>
                  <a:pt x="4" y="70"/>
                </a:lnTo>
                <a:lnTo>
                  <a:pt x="0" y="70"/>
                </a:lnTo>
                <a:lnTo>
                  <a:pt x="0" y="70"/>
                </a:lnTo>
                <a:lnTo>
                  <a:pt x="4" y="83"/>
                </a:lnTo>
                <a:lnTo>
                  <a:pt x="4" y="83"/>
                </a:lnTo>
                <a:lnTo>
                  <a:pt x="35" y="74"/>
                </a:lnTo>
                <a:lnTo>
                  <a:pt x="35" y="74"/>
                </a:lnTo>
                <a:lnTo>
                  <a:pt x="35" y="61"/>
                </a:lnTo>
                <a:lnTo>
                  <a:pt x="35" y="61"/>
                </a:lnTo>
                <a:lnTo>
                  <a:pt x="35" y="61"/>
                </a:lnTo>
                <a:lnTo>
                  <a:pt x="35" y="61"/>
                </a:lnTo>
                <a:lnTo>
                  <a:pt x="26" y="65"/>
                </a:lnTo>
                <a:lnTo>
                  <a:pt x="26" y="48"/>
                </a:lnTo>
                <a:lnTo>
                  <a:pt x="35" y="48"/>
                </a:lnTo>
                <a:lnTo>
                  <a:pt x="35" y="52"/>
                </a:lnTo>
                <a:lnTo>
                  <a:pt x="52" y="52"/>
                </a:lnTo>
                <a:lnTo>
                  <a:pt x="52" y="52"/>
                </a:lnTo>
                <a:lnTo>
                  <a:pt x="39" y="70"/>
                </a:lnTo>
                <a:lnTo>
                  <a:pt x="22" y="83"/>
                </a:lnTo>
                <a:lnTo>
                  <a:pt x="22" y="83"/>
                </a:lnTo>
                <a:lnTo>
                  <a:pt x="35" y="92"/>
                </a:lnTo>
                <a:lnTo>
                  <a:pt x="35" y="92"/>
                </a:lnTo>
                <a:lnTo>
                  <a:pt x="56" y="70"/>
                </a:lnTo>
                <a:lnTo>
                  <a:pt x="56" y="96"/>
                </a:lnTo>
                <a:lnTo>
                  <a:pt x="70" y="96"/>
                </a:lnTo>
                <a:lnTo>
                  <a:pt x="70" y="70"/>
                </a:lnTo>
                <a:lnTo>
                  <a:pt x="70" y="70"/>
                </a:lnTo>
                <a:lnTo>
                  <a:pt x="87" y="92"/>
                </a:lnTo>
                <a:lnTo>
                  <a:pt x="87" y="92"/>
                </a:lnTo>
                <a:lnTo>
                  <a:pt x="96" y="79"/>
                </a:lnTo>
                <a:lnTo>
                  <a:pt x="96" y="79"/>
                </a:lnTo>
                <a:lnTo>
                  <a:pt x="83" y="65"/>
                </a:lnTo>
                <a:lnTo>
                  <a:pt x="74" y="52"/>
                </a:lnTo>
                <a:lnTo>
                  <a:pt x="91" y="52"/>
                </a:lnTo>
                <a:lnTo>
                  <a:pt x="91" y="39"/>
                </a:lnTo>
                <a:lnTo>
                  <a:pt x="70" y="39"/>
                </a:lnTo>
                <a:lnTo>
                  <a:pt x="70" y="26"/>
                </a:lnTo>
                <a:lnTo>
                  <a:pt x="91" y="26"/>
                </a:lnTo>
                <a:lnTo>
                  <a:pt x="91" y="18"/>
                </a:lnTo>
                <a:lnTo>
                  <a:pt x="70" y="18"/>
                </a:lnTo>
                <a:lnTo>
                  <a:pt x="70" y="9"/>
                </a:lnTo>
                <a:lnTo>
                  <a:pt x="70" y="9"/>
                </a:lnTo>
                <a:lnTo>
                  <a:pt x="70" y="5"/>
                </a:lnTo>
                <a:lnTo>
                  <a:pt x="70" y="5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lnTo>
                  <a:pt x="56" y="0"/>
                </a:lnTo>
                <a:lnTo>
                  <a:pt x="56" y="18"/>
                </a:lnTo>
                <a:lnTo>
                  <a:pt x="52" y="18"/>
                </a:lnTo>
                <a:lnTo>
                  <a:pt x="52" y="18"/>
                </a:lnTo>
                <a:lnTo>
                  <a:pt x="52" y="9"/>
                </a:lnTo>
                <a:lnTo>
                  <a:pt x="52" y="9"/>
                </a:lnTo>
                <a:lnTo>
                  <a:pt x="52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8183563" y="4157662"/>
            <a:ext cx="152400" cy="152400"/>
          </a:xfrm>
          <a:custGeom>
            <a:avLst/>
            <a:gdLst>
              <a:gd name="T0" fmla="*/ 57 w 96"/>
              <a:gd name="T1" fmla="*/ 5 h 96"/>
              <a:gd name="T2" fmla="*/ 39 w 96"/>
              <a:gd name="T3" fmla="*/ 0 h 96"/>
              <a:gd name="T4" fmla="*/ 31 w 96"/>
              <a:gd name="T5" fmla="*/ 18 h 96"/>
              <a:gd name="T6" fmla="*/ 31 w 96"/>
              <a:gd name="T7" fmla="*/ 39 h 96"/>
              <a:gd name="T8" fmla="*/ 31 w 96"/>
              <a:gd name="T9" fmla="*/ 35 h 96"/>
              <a:gd name="T10" fmla="*/ 35 w 96"/>
              <a:gd name="T11" fmla="*/ 48 h 96"/>
              <a:gd name="T12" fmla="*/ 13 w 96"/>
              <a:gd name="T13" fmla="*/ 48 h 96"/>
              <a:gd name="T14" fmla="*/ 13 w 96"/>
              <a:gd name="T15" fmla="*/ 96 h 96"/>
              <a:gd name="T16" fmla="*/ 31 w 96"/>
              <a:gd name="T17" fmla="*/ 57 h 96"/>
              <a:gd name="T18" fmla="*/ 70 w 96"/>
              <a:gd name="T19" fmla="*/ 83 h 96"/>
              <a:gd name="T20" fmla="*/ 70 w 96"/>
              <a:gd name="T21" fmla="*/ 83 h 96"/>
              <a:gd name="T22" fmla="*/ 61 w 96"/>
              <a:gd name="T23" fmla="*/ 96 h 96"/>
              <a:gd name="T24" fmla="*/ 83 w 96"/>
              <a:gd name="T25" fmla="*/ 87 h 96"/>
              <a:gd name="T26" fmla="*/ 92 w 96"/>
              <a:gd name="T27" fmla="*/ 83 h 96"/>
              <a:gd name="T28" fmla="*/ 83 w 96"/>
              <a:gd name="T29" fmla="*/ 57 h 96"/>
              <a:gd name="T30" fmla="*/ 83 w 96"/>
              <a:gd name="T31" fmla="*/ 48 h 96"/>
              <a:gd name="T32" fmla="*/ 39 w 96"/>
              <a:gd name="T33" fmla="*/ 26 h 96"/>
              <a:gd name="T34" fmla="*/ 92 w 96"/>
              <a:gd name="T35" fmla="*/ 18 h 96"/>
              <a:gd name="T36" fmla="*/ 53 w 96"/>
              <a:gd name="T37" fmla="*/ 9 h 96"/>
              <a:gd name="T38" fmla="*/ 57 w 96"/>
              <a:gd name="T39" fmla="*/ 5 h 96"/>
              <a:gd name="T40" fmla="*/ 22 w 96"/>
              <a:gd name="T41" fmla="*/ 26 h 96"/>
              <a:gd name="T42" fmla="*/ 13 w 96"/>
              <a:gd name="T43" fmla="*/ 0 h 96"/>
              <a:gd name="T44" fmla="*/ 22 w 96"/>
              <a:gd name="T45" fmla="*/ 26 h 96"/>
              <a:gd name="T46" fmla="*/ 13 w 96"/>
              <a:gd name="T47" fmla="*/ 48 h 96"/>
              <a:gd name="T48" fmla="*/ 18 w 96"/>
              <a:gd name="T49" fmla="*/ 35 h 96"/>
              <a:gd name="T50" fmla="*/ 0 w 96"/>
              <a:gd name="T51" fmla="*/ 35 h 96"/>
              <a:gd name="T52" fmla="*/ 13 w 96"/>
              <a:gd name="T53" fmla="*/ 48 h 96"/>
              <a:gd name="T54" fmla="*/ 44 w 96"/>
              <a:gd name="T55" fmla="*/ 48 h 96"/>
              <a:gd name="T56" fmla="*/ 53 w 96"/>
              <a:gd name="T57" fmla="*/ 39 h 96"/>
              <a:gd name="T58" fmla="*/ 53 w 96"/>
              <a:gd name="T59" fmla="*/ 48 h 96"/>
              <a:gd name="T60" fmla="*/ 61 w 96"/>
              <a:gd name="T61" fmla="*/ 48 h 96"/>
              <a:gd name="T62" fmla="*/ 66 w 96"/>
              <a:gd name="T63" fmla="*/ 35 h 96"/>
              <a:gd name="T64" fmla="*/ 61 w 96"/>
              <a:gd name="T65" fmla="*/ 48 h 96"/>
              <a:gd name="T66" fmla="*/ 61 w 96"/>
              <a:gd name="T67" fmla="*/ 48 h 96"/>
              <a:gd name="T68" fmla="*/ 44 w 96"/>
              <a:gd name="T69" fmla="*/ 65 h 96"/>
              <a:gd name="T70" fmla="*/ 57 w 96"/>
              <a:gd name="T71" fmla="*/ 57 h 96"/>
              <a:gd name="T72" fmla="*/ 48 w 96"/>
              <a:gd name="T73" fmla="*/ 61 h 96"/>
              <a:gd name="T74" fmla="*/ 44 w 96"/>
              <a:gd name="T75" fmla="*/ 70 h 96"/>
              <a:gd name="T76" fmla="*/ 44 w 96"/>
              <a:gd name="T77" fmla="*/ 65 h 96"/>
              <a:gd name="T78" fmla="*/ 57 w 96"/>
              <a:gd name="T79" fmla="*/ 70 h 96"/>
              <a:gd name="T80" fmla="*/ 66 w 96"/>
              <a:gd name="T81" fmla="*/ 57 h 96"/>
              <a:gd name="T82" fmla="*/ 57 w 96"/>
              <a:gd name="T83" fmla="*/ 70 h 96"/>
              <a:gd name="T84" fmla="*/ 57 w 96"/>
              <a:gd name="T85" fmla="*/ 7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6" h="96">
                <a:moveTo>
                  <a:pt x="57" y="5"/>
                </a:moveTo>
                <a:lnTo>
                  <a:pt x="57" y="5"/>
                </a:lnTo>
                <a:lnTo>
                  <a:pt x="57" y="5"/>
                </a:lnTo>
                <a:lnTo>
                  <a:pt x="57" y="5"/>
                </a:lnTo>
                <a:lnTo>
                  <a:pt x="39" y="0"/>
                </a:lnTo>
                <a:lnTo>
                  <a:pt x="39" y="0"/>
                </a:lnTo>
                <a:lnTo>
                  <a:pt x="39" y="0"/>
                </a:lnTo>
                <a:lnTo>
                  <a:pt x="39" y="0"/>
                </a:lnTo>
                <a:lnTo>
                  <a:pt x="31" y="18"/>
                </a:lnTo>
                <a:lnTo>
                  <a:pt x="22" y="31"/>
                </a:lnTo>
                <a:lnTo>
                  <a:pt x="22" y="31"/>
                </a:lnTo>
                <a:lnTo>
                  <a:pt x="31" y="39"/>
                </a:lnTo>
                <a:lnTo>
                  <a:pt x="31" y="39"/>
                </a:lnTo>
                <a:lnTo>
                  <a:pt x="31" y="35"/>
                </a:lnTo>
                <a:lnTo>
                  <a:pt x="31" y="35"/>
                </a:lnTo>
                <a:lnTo>
                  <a:pt x="35" y="35"/>
                </a:lnTo>
                <a:lnTo>
                  <a:pt x="35" y="35"/>
                </a:lnTo>
                <a:lnTo>
                  <a:pt x="35" y="48"/>
                </a:lnTo>
                <a:lnTo>
                  <a:pt x="22" y="48"/>
                </a:lnTo>
                <a:lnTo>
                  <a:pt x="22" y="57"/>
                </a:lnTo>
                <a:lnTo>
                  <a:pt x="13" y="48"/>
                </a:lnTo>
                <a:lnTo>
                  <a:pt x="13" y="48"/>
                </a:lnTo>
                <a:lnTo>
                  <a:pt x="0" y="87"/>
                </a:lnTo>
                <a:lnTo>
                  <a:pt x="13" y="96"/>
                </a:lnTo>
                <a:lnTo>
                  <a:pt x="13" y="96"/>
                </a:lnTo>
                <a:lnTo>
                  <a:pt x="26" y="57"/>
                </a:lnTo>
                <a:lnTo>
                  <a:pt x="31" y="57"/>
                </a:lnTo>
                <a:lnTo>
                  <a:pt x="31" y="57"/>
                </a:lnTo>
                <a:lnTo>
                  <a:pt x="31" y="83"/>
                </a:lnTo>
                <a:lnTo>
                  <a:pt x="70" y="83"/>
                </a:lnTo>
                <a:lnTo>
                  <a:pt x="70" y="83"/>
                </a:lnTo>
                <a:lnTo>
                  <a:pt x="70" y="83"/>
                </a:lnTo>
                <a:lnTo>
                  <a:pt x="70" y="83"/>
                </a:lnTo>
                <a:lnTo>
                  <a:pt x="57" y="83"/>
                </a:lnTo>
                <a:lnTo>
                  <a:pt x="57" y="83"/>
                </a:lnTo>
                <a:lnTo>
                  <a:pt x="61" y="96"/>
                </a:lnTo>
                <a:lnTo>
                  <a:pt x="61" y="96"/>
                </a:lnTo>
                <a:lnTo>
                  <a:pt x="74" y="96"/>
                </a:lnTo>
                <a:lnTo>
                  <a:pt x="83" y="87"/>
                </a:lnTo>
                <a:lnTo>
                  <a:pt x="83" y="87"/>
                </a:lnTo>
                <a:lnTo>
                  <a:pt x="83" y="83"/>
                </a:lnTo>
                <a:lnTo>
                  <a:pt x="92" y="83"/>
                </a:lnTo>
                <a:lnTo>
                  <a:pt x="92" y="70"/>
                </a:lnTo>
                <a:lnTo>
                  <a:pt x="83" y="70"/>
                </a:lnTo>
                <a:lnTo>
                  <a:pt x="83" y="57"/>
                </a:lnTo>
                <a:lnTo>
                  <a:pt x="96" y="57"/>
                </a:lnTo>
                <a:lnTo>
                  <a:pt x="96" y="48"/>
                </a:lnTo>
                <a:lnTo>
                  <a:pt x="83" y="48"/>
                </a:lnTo>
                <a:lnTo>
                  <a:pt x="83" y="48"/>
                </a:lnTo>
                <a:lnTo>
                  <a:pt x="87" y="26"/>
                </a:lnTo>
                <a:lnTo>
                  <a:pt x="39" y="26"/>
                </a:lnTo>
                <a:lnTo>
                  <a:pt x="39" y="26"/>
                </a:lnTo>
                <a:lnTo>
                  <a:pt x="44" y="18"/>
                </a:lnTo>
                <a:lnTo>
                  <a:pt x="92" y="18"/>
                </a:lnTo>
                <a:lnTo>
                  <a:pt x="92" y="9"/>
                </a:lnTo>
                <a:lnTo>
                  <a:pt x="53" y="9"/>
                </a:lnTo>
                <a:lnTo>
                  <a:pt x="53" y="9"/>
                </a:lnTo>
                <a:lnTo>
                  <a:pt x="57" y="5"/>
                </a:lnTo>
                <a:lnTo>
                  <a:pt x="57" y="5"/>
                </a:lnTo>
                <a:lnTo>
                  <a:pt x="57" y="5"/>
                </a:lnTo>
                <a:close/>
                <a:moveTo>
                  <a:pt x="22" y="26"/>
                </a:moveTo>
                <a:lnTo>
                  <a:pt x="22" y="26"/>
                </a:lnTo>
                <a:lnTo>
                  <a:pt x="22" y="26"/>
                </a:lnTo>
                <a:lnTo>
                  <a:pt x="31" y="13"/>
                </a:lnTo>
                <a:lnTo>
                  <a:pt x="31" y="13"/>
                </a:lnTo>
                <a:lnTo>
                  <a:pt x="13" y="0"/>
                </a:lnTo>
                <a:lnTo>
                  <a:pt x="5" y="13"/>
                </a:lnTo>
                <a:lnTo>
                  <a:pt x="5" y="13"/>
                </a:lnTo>
                <a:lnTo>
                  <a:pt x="22" y="26"/>
                </a:lnTo>
                <a:lnTo>
                  <a:pt x="22" y="26"/>
                </a:lnTo>
                <a:lnTo>
                  <a:pt x="22" y="26"/>
                </a:lnTo>
                <a:close/>
                <a:moveTo>
                  <a:pt x="13" y="48"/>
                </a:moveTo>
                <a:lnTo>
                  <a:pt x="22" y="35"/>
                </a:lnTo>
                <a:lnTo>
                  <a:pt x="22" y="35"/>
                </a:lnTo>
                <a:lnTo>
                  <a:pt x="18" y="35"/>
                </a:lnTo>
                <a:lnTo>
                  <a:pt x="18" y="35"/>
                </a:lnTo>
                <a:lnTo>
                  <a:pt x="5" y="26"/>
                </a:lnTo>
                <a:lnTo>
                  <a:pt x="0" y="35"/>
                </a:lnTo>
                <a:lnTo>
                  <a:pt x="0" y="35"/>
                </a:lnTo>
                <a:lnTo>
                  <a:pt x="13" y="48"/>
                </a:lnTo>
                <a:lnTo>
                  <a:pt x="13" y="48"/>
                </a:lnTo>
                <a:lnTo>
                  <a:pt x="13" y="48"/>
                </a:lnTo>
                <a:close/>
                <a:moveTo>
                  <a:pt x="53" y="48"/>
                </a:moveTo>
                <a:lnTo>
                  <a:pt x="44" y="48"/>
                </a:lnTo>
                <a:lnTo>
                  <a:pt x="48" y="35"/>
                </a:lnTo>
                <a:lnTo>
                  <a:pt x="57" y="35"/>
                </a:lnTo>
                <a:lnTo>
                  <a:pt x="53" y="39"/>
                </a:lnTo>
                <a:lnTo>
                  <a:pt x="53" y="39"/>
                </a:lnTo>
                <a:lnTo>
                  <a:pt x="53" y="48"/>
                </a:lnTo>
                <a:lnTo>
                  <a:pt x="53" y="48"/>
                </a:lnTo>
                <a:lnTo>
                  <a:pt x="53" y="48"/>
                </a:lnTo>
                <a:close/>
                <a:moveTo>
                  <a:pt x="61" y="48"/>
                </a:moveTo>
                <a:lnTo>
                  <a:pt x="61" y="48"/>
                </a:lnTo>
                <a:lnTo>
                  <a:pt x="66" y="44"/>
                </a:lnTo>
                <a:lnTo>
                  <a:pt x="66" y="44"/>
                </a:lnTo>
                <a:lnTo>
                  <a:pt x="66" y="35"/>
                </a:lnTo>
                <a:lnTo>
                  <a:pt x="74" y="35"/>
                </a:lnTo>
                <a:lnTo>
                  <a:pt x="74" y="48"/>
                </a:lnTo>
                <a:lnTo>
                  <a:pt x="61" y="48"/>
                </a:lnTo>
                <a:lnTo>
                  <a:pt x="61" y="48"/>
                </a:lnTo>
                <a:lnTo>
                  <a:pt x="61" y="48"/>
                </a:lnTo>
                <a:lnTo>
                  <a:pt x="61" y="48"/>
                </a:lnTo>
                <a:lnTo>
                  <a:pt x="61" y="48"/>
                </a:lnTo>
                <a:close/>
                <a:moveTo>
                  <a:pt x="44" y="65"/>
                </a:moveTo>
                <a:lnTo>
                  <a:pt x="44" y="65"/>
                </a:lnTo>
                <a:lnTo>
                  <a:pt x="44" y="57"/>
                </a:lnTo>
                <a:lnTo>
                  <a:pt x="57" y="57"/>
                </a:lnTo>
                <a:lnTo>
                  <a:pt x="57" y="57"/>
                </a:lnTo>
                <a:lnTo>
                  <a:pt x="57" y="57"/>
                </a:lnTo>
                <a:lnTo>
                  <a:pt x="57" y="57"/>
                </a:lnTo>
                <a:lnTo>
                  <a:pt x="48" y="61"/>
                </a:lnTo>
                <a:lnTo>
                  <a:pt x="48" y="61"/>
                </a:lnTo>
                <a:lnTo>
                  <a:pt x="53" y="70"/>
                </a:lnTo>
                <a:lnTo>
                  <a:pt x="44" y="70"/>
                </a:lnTo>
                <a:lnTo>
                  <a:pt x="44" y="70"/>
                </a:lnTo>
                <a:lnTo>
                  <a:pt x="44" y="65"/>
                </a:lnTo>
                <a:lnTo>
                  <a:pt x="44" y="65"/>
                </a:lnTo>
                <a:lnTo>
                  <a:pt x="44" y="65"/>
                </a:lnTo>
                <a:close/>
                <a:moveTo>
                  <a:pt x="57" y="70"/>
                </a:moveTo>
                <a:lnTo>
                  <a:pt x="57" y="70"/>
                </a:lnTo>
                <a:lnTo>
                  <a:pt x="66" y="70"/>
                </a:lnTo>
                <a:lnTo>
                  <a:pt x="66" y="70"/>
                </a:lnTo>
                <a:lnTo>
                  <a:pt x="66" y="57"/>
                </a:lnTo>
                <a:lnTo>
                  <a:pt x="70" y="57"/>
                </a:lnTo>
                <a:lnTo>
                  <a:pt x="70" y="70"/>
                </a:lnTo>
                <a:lnTo>
                  <a:pt x="57" y="70"/>
                </a:lnTo>
                <a:lnTo>
                  <a:pt x="57" y="70"/>
                </a:lnTo>
                <a:lnTo>
                  <a:pt x="57" y="70"/>
                </a:lnTo>
                <a:lnTo>
                  <a:pt x="57" y="70"/>
                </a:lnTo>
                <a:lnTo>
                  <a:pt x="57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8350250" y="4157662"/>
            <a:ext cx="144462" cy="152400"/>
          </a:xfrm>
          <a:custGeom>
            <a:avLst/>
            <a:gdLst>
              <a:gd name="T0" fmla="*/ 56 w 91"/>
              <a:gd name="T1" fmla="*/ 13 h 96"/>
              <a:gd name="T2" fmla="*/ 56 w 91"/>
              <a:gd name="T3" fmla="*/ 13 h 96"/>
              <a:gd name="T4" fmla="*/ 56 w 91"/>
              <a:gd name="T5" fmla="*/ 9 h 96"/>
              <a:gd name="T6" fmla="*/ 56 w 91"/>
              <a:gd name="T7" fmla="*/ 9 h 96"/>
              <a:gd name="T8" fmla="*/ 52 w 91"/>
              <a:gd name="T9" fmla="*/ 0 h 96"/>
              <a:gd name="T10" fmla="*/ 52 w 91"/>
              <a:gd name="T11" fmla="*/ 0 h 96"/>
              <a:gd name="T12" fmla="*/ 43 w 91"/>
              <a:gd name="T13" fmla="*/ 0 h 96"/>
              <a:gd name="T14" fmla="*/ 43 w 91"/>
              <a:gd name="T15" fmla="*/ 0 h 96"/>
              <a:gd name="T16" fmla="*/ 35 w 91"/>
              <a:gd name="T17" fmla="*/ 5 h 96"/>
              <a:gd name="T18" fmla="*/ 35 w 91"/>
              <a:gd name="T19" fmla="*/ 5 h 96"/>
              <a:gd name="T20" fmla="*/ 39 w 91"/>
              <a:gd name="T21" fmla="*/ 18 h 96"/>
              <a:gd name="T22" fmla="*/ 0 w 91"/>
              <a:gd name="T23" fmla="*/ 18 h 96"/>
              <a:gd name="T24" fmla="*/ 0 w 91"/>
              <a:gd name="T25" fmla="*/ 26 h 96"/>
              <a:gd name="T26" fmla="*/ 39 w 91"/>
              <a:gd name="T27" fmla="*/ 26 h 96"/>
              <a:gd name="T28" fmla="*/ 39 w 91"/>
              <a:gd name="T29" fmla="*/ 39 h 96"/>
              <a:gd name="T30" fmla="*/ 13 w 91"/>
              <a:gd name="T31" fmla="*/ 39 h 96"/>
              <a:gd name="T32" fmla="*/ 13 w 91"/>
              <a:gd name="T33" fmla="*/ 83 h 96"/>
              <a:gd name="T34" fmla="*/ 26 w 91"/>
              <a:gd name="T35" fmla="*/ 83 h 96"/>
              <a:gd name="T36" fmla="*/ 26 w 91"/>
              <a:gd name="T37" fmla="*/ 48 h 96"/>
              <a:gd name="T38" fmla="*/ 39 w 91"/>
              <a:gd name="T39" fmla="*/ 48 h 96"/>
              <a:gd name="T40" fmla="*/ 39 w 91"/>
              <a:gd name="T41" fmla="*/ 96 h 96"/>
              <a:gd name="T42" fmla="*/ 52 w 91"/>
              <a:gd name="T43" fmla="*/ 96 h 96"/>
              <a:gd name="T44" fmla="*/ 52 w 91"/>
              <a:gd name="T45" fmla="*/ 48 h 96"/>
              <a:gd name="T46" fmla="*/ 69 w 91"/>
              <a:gd name="T47" fmla="*/ 48 h 96"/>
              <a:gd name="T48" fmla="*/ 69 w 91"/>
              <a:gd name="T49" fmla="*/ 70 h 96"/>
              <a:gd name="T50" fmla="*/ 69 w 91"/>
              <a:gd name="T51" fmla="*/ 70 h 96"/>
              <a:gd name="T52" fmla="*/ 65 w 91"/>
              <a:gd name="T53" fmla="*/ 74 h 96"/>
              <a:gd name="T54" fmla="*/ 56 w 91"/>
              <a:gd name="T55" fmla="*/ 74 h 96"/>
              <a:gd name="T56" fmla="*/ 56 w 91"/>
              <a:gd name="T57" fmla="*/ 74 h 96"/>
              <a:gd name="T58" fmla="*/ 61 w 91"/>
              <a:gd name="T59" fmla="*/ 87 h 96"/>
              <a:gd name="T60" fmla="*/ 61 w 91"/>
              <a:gd name="T61" fmla="*/ 87 h 96"/>
              <a:gd name="T62" fmla="*/ 78 w 91"/>
              <a:gd name="T63" fmla="*/ 83 h 96"/>
              <a:gd name="T64" fmla="*/ 82 w 91"/>
              <a:gd name="T65" fmla="*/ 83 h 96"/>
              <a:gd name="T66" fmla="*/ 82 w 91"/>
              <a:gd name="T67" fmla="*/ 79 h 96"/>
              <a:gd name="T68" fmla="*/ 82 w 91"/>
              <a:gd name="T69" fmla="*/ 39 h 96"/>
              <a:gd name="T70" fmla="*/ 52 w 91"/>
              <a:gd name="T71" fmla="*/ 39 h 96"/>
              <a:gd name="T72" fmla="*/ 52 w 91"/>
              <a:gd name="T73" fmla="*/ 26 h 96"/>
              <a:gd name="T74" fmla="*/ 91 w 91"/>
              <a:gd name="T75" fmla="*/ 26 h 96"/>
              <a:gd name="T76" fmla="*/ 91 w 91"/>
              <a:gd name="T77" fmla="*/ 18 h 96"/>
              <a:gd name="T78" fmla="*/ 48 w 91"/>
              <a:gd name="T79" fmla="*/ 18 h 96"/>
              <a:gd name="T80" fmla="*/ 48 w 91"/>
              <a:gd name="T81" fmla="*/ 18 h 96"/>
              <a:gd name="T82" fmla="*/ 56 w 91"/>
              <a:gd name="T83" fmla="*/ 13 h 96"/>
              <a:gd name="T84" fmla="*/ 56 w 91"/>
              <a:gd name="T85" fmla="*/ 13 h 96"/>
              <a:gd name="T86" fmla="*/ 56 w 91"/>
              <a:gd name="T87" fmla="*/ 1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1" h="96">
                <a:moveTo>
                  <a:pt x="56" y="13"/>
                </a:moveTo>
                <a:lnTo>
                  <a:pt x="56" y="13"/>
                </a:lnTo>
                <a:lnTo>
                  <a:pt x="56" y="9"/>
                </a:lnTo>
                <a:lnTo>
                  <a:pt x="56" y="9"/>
                </a:lnTo>
                <a:lnTo>
                  <a:pt x="52" y="0"/>
                </a:lnTo>
                <a:lnTo>
                  <a:pt x="52" y="0"/>
                </a:lnTo>
                <a:lnTo>
                  <a:pt x="43" y="0"/>
                </a:lnTo>
                <a:lnTo>
                  <a:pt x="43" y="0"/>
                </a:lnTo>
                <a:lnTo>
                  <a:pt x="35" y="5"/>
                </a:lnTo>
                <a:lnTo>
                  <a:pt x="35" y="5"/>
                </a:lnTo>
                <a:lnTo>
                  <a:pt x="39" y="18"/>
                </a:lnTo>
                <a:lnTo>
                  <a:pt x="0" y="18"/>
                </a:lnTo>
                <a:lnTo>
                  <a:pt x="0" y="26"/>
                </a:lnTo>
                <a:lnTo>
                  <a:pt x="39" y="26"/>
                </a:lnTo>
                <a:lnTo>
                  <a:pt x="39" y="39"/>
                </a:lnTo>
                <a:lnTo>
                  <a:pt x="13" y="39"/>
                </a:lnTo>
                <a:lnTo>
                  <a:pt x="13" y="83"/>
                </a:lnTo>
                <a:lnTo>
                  <a:pt x="26" y="83"/>
                </a:lnTo>
                <a:lnTo>
                  <a:pt x="26" y="48"/>
                </a:lnTo>
                <a:lnTo>
                  <a:pt x="39" y="48"/>
                </a:lnTo>
                <a:lnTo>
                  <a:pt x="39" y="96"/>
                </a:lnTo>
                <a:lnTo>
                  <a:pt x="52" y="96"/>
                </a:lnTo>
                <a:lnTo>
                  <a:pt x="52" y="48"/>
                </a:lnTo>
                <a:lnTo>
                  <a:pt x="69" y="48"/>
                </a:lnTo>
                <a:lnTo>
                  <a:pt x="69" y="70"/>
                </a:lnTo>
                <a:lnTo>
                  <a:pt x="69" y="70"/>
                </a:lnTo>
                <a:lnTo>
                  <a:pt x="65" y="74"/>
                </a:lnTo>
                <a:lnTo>
                  <a:pt x="56" y="74"/>
                </a:lnTo>
                <a:lnTo>
                  <a:pt x="56" y="74"/>
                </a:lnTo>
                <a:lnTo>
                  <a:pt x="61" y="87"/>
                </a:lnTo>
                <a:lnTo>
                  <a:pt x="61" y="87"/>
                </a:lnTo>
                <a:lnTo>
                  <a:pt x="78" y="83"/>
                </a:lnTo>
                <a:lnTo>
                  <a:pt x="82" y="83"/>
                </a:lnTo>
                <a:lnTo>
                  <a:pt x="82" y="79"/>
                </a:lnTo>
                <a:lnTo>
                  <a:pt x="82" y="39"/>
                </a:lnTo>
                <a:lnTo>
                  <a:pt x="52" y="39"/>
                </a:lnTo>
                <a:lnTo>
                  <a:pt x="52" y="26"/>
                </a:lnTo>
                <a:lnTo>
                  <a:pt x="91" y="26"/>
                </a:lnTo>
                <a:lnTo>
                  <a:pt x="91" y="18"/>
                </a:lnTo>
                <a:lnTo>
                  <a:pt x="48" y="18"/>
                </a:lnTo>
                <a:lnTo>
                  <a:pt x="48" y="18"/>
                </a:lnTo>
                <a:lnTo>
                  <a:pt x="56" y="13"/>
                </a:lnTo>
                <a:lnTo>
                  <a:pt x="56" y="13"/>
                </a:lnTo>
                <a:lnTo>
                  <a:pt x="56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9869488" y="3273425"/>
            <a:ext cx="146050" cy="144463"/>
          </a:xfrm>
          <a:custGeom>
            <a:avLst/>
            <a:gdLst>
              <a:gd name="T0" fmla="*/ 35 w 92"/>
              <a:gd name="T1" fmla="*/ 13 h 91"/>
              <a:gd name="T2" fmla="*/ 18 w 92"/>
              <a:gd name="T3" fmla="*/ 0 h 91"/>
              <a:gd name="T4" fmla="*/ 5 w 92"/>
              <a:gd name="T5" fmla="*/ 9 h 91"/>
              <a:gd name="T6" fmla="*/ 22 w 92"/>
              <a:gd name="T7" fmla="*/ 26 h 91"/>
              <a:gd name="T8" fmla="*/ 44 w 92"/>
              <a:gd name="T9" fmla="*/ 26 h 91"/>
              <a:gd name="T10" fmla="*/ 48 w 92"/>
              <a:gd name="T11" fmla="*/ 22 h 91"/>
              <a:gd name="T12" fmla="*/ 40 w 92"/>
              <a:gd name="T13" fmla="*/ 22 h 91"/>
              <a:gd name="T14" fmla="*/ 31 w 92"/>
              <a:gd name="T15" fmla="*/ 87 h 91"/>
              <a:gd name="T16" fmla="*/ 53 w 92"/>
              <a:gd name="T17" fmla="*/ 83 h 91"/>
              <a:gd name="T18" fmla="*/ 79 w 92"/>
              <a:gd name="T19" fmla="*/ 83 h 91"/>
              <a:gd name="T20" fmla="*/ 92 w 92"/>
              <a:gd name="T21" fmla="*/ 91 h 91"/>
              <a:gd name="T22" fmla="*/ 92 w 92"/>
              <a:gd name="T23" fmla="*/ 31 h 91"/>
              <a:gd name="T24" fmla="*/ 92 w 92"/>
              <a:gd name="T25" fmla="*/ 22 h 91"/>
              <a:gd name="T26" fmla="*/ 92 w 92"/>
              <a:gd name="T27" fmla="*/ 22 h 91"/>
              <a:gd name="T28" fmla="*/ 79 w 92"/>
              <a:gd name="T29" fmla="*/ 22 h 91"/>
              <a:gd name="T30" fmla="*/ 66 w 92"/>
              <a:gd name="T31" fmla="*/ 74 h 91"/>
              <a:gd name="T32" fmla="*/ 66 w 92"/>
              <a:gd name="T33" fmla="*/ 9 h 91"/>
              <a:gd name="T34" fmla="*/ 66 w 92"/>
              <a:gd name="T35" fmla="*/ 4 h 91"/>
              <a:gd name="T36" fmla="*/ 70 w 92"/>
              <a:gd name="T37" fmla="*/ 0 h 91"/>
              <a:gd name="T38" fmla="*/ 53 w 92"/>
              <a:gd name="T39" fmla="*/ 0 h 91"/>
              <a:gd name="T40" fmla="*/ 44 w 92"/>
              <a:gd name="T41" fmla="*/ 74 h 91"/>
              <a:gd name="T42" fmla="*/ 44 w 92"/>
              <a:gd name="T43" fmla="*/ 31 h 91"/>
              <a:gd name="T44" fmla="*/ 44 w 92"/>
              <a:gd name="T45" fmla="*/ 26 h 91"/>
              <a:gd name="T46" fmla="*/ 18 w 92"/>
              <a:gd name="T47" fmla="*/ 44 h 91"/>
              <a:gd name="T48" fmla="*/ 18 w 92"/>
              <a:gd name="T49" fmla="*/ 44 h 91"/>
              <a:gd name="T50" fmla="*/ 27 w 92"/>
              <a:gd name="T51" fmla="*/ 35 h 91"/>
              <a:gd name="T52" fmla="*/ 0 w 92"/>
              <a:gd name="T53" fmla="*/ 35 h 91"/>
              <a:gd name="T54" fmla="*/ 18 w 92"/>
              <a:gd name="T55" fmla="*/ 44 h 91"/>
              <a:gd name="T56" fmla="*/ 18 w 92"/>
              <a:gd name="T57" fmla="*/ 44 h 91"/>
              <a:gd name="T58" fmla="*/ 22 w 92"/>
              <a:gd name="T59" fmla="*/ 74 h 91"/>
              <a:gd name="T60" fmla="*/ 27 w 92"/>
              <a:gd name="T61" fmla="*/ 52 h 91"/>
              <a:gd name="T62" fmla="*/ 13 w 92"/>
              <a:gd name="T63" fmla="*/ 48 h 91"/>
              <a:gd name="T64" fmla="*/ 0 w 92"/>
              <a:gd name="T65" fmla="*/ 83 h 91"/>
              <a:gd name="T66" fmla="*/ 0 w 92"/>
              <a:gd name="T67" fmla="*/ 83 h 91"/>
              <a:gd name="T68" fmla="*/ 13 w 92"/>
              <a:gd name="T69" fmla="*/ 91 h 91"/>
              <a:gd name="T70" fmla="*/ 13 w 92"/>
              <a:gd name="T71" fmla="*/ 91 h 91"/>
              <a:gd name="T72" fmla="*/ 22 w 92"/>
              <a:gd name="T73" fmla="*/ 7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1">
                <a:moveTo>
                  <a:pt x="22" y="26"/>
                </a:moveTo>
                <a:lnTo>
                  <a:pt x="35" y="13"/>
                </a:lnTo>
                <a:lnTo>
                  <a:pt x="35" y="13"/>
                </a:lnTo>
                <a:lnTo>
                  <a:pt x="18" y="0"/>
                </a:lnTo>
                <a:lnTo>
                  <a:pt x="5" y="9"/>
                </a:lnTo>
                <a:lnTo>
                  <a:pt x="5" y="9"/>
                </a:lnTo>
                <a:lnTo>
                  <a:pt x="22" y="26"/>
                </a:lnTo>
                <a:lnTo>
                  <a:pt x="22" y="26"/>
                </a:lnTo>
                <a:lnTo>
                  <a:pt x="22" y="26"/>
                </a:lnTo>
                <a:close/>
                <a:moveTo>
                  <a:pt x="44" y="26"/>
                </a:moveTo>
                <a:lnTo>
                  <a:pt x="44" y="26"/>
                </a:lnTo>
                <a:lnTo>
                  <a:pt x="48" y="22"/>
                </a:lnTo>
                <a:lnTo>
                  <a:pt x="48" y="22"/>
                </a:lnTo>
                <a:lnTo>
                  <a:pt x="40" y="22"/>
                </a:lnTo>
                <a:lnTo>
                  <a:pt x="31" y="22"/>
                </a:lnTo>
                <a:lnTo>
                  <a:pt x="31" y="87"/>
                </a:lnTo>
                <a:lnTo>
                  <a:pt x="31" y="87"/>
                </a:lnTo>
                <a:lnTo>
                  <a:pt x="53" y="83"/>
                </a:lnTo>
                <a:lnTo>
                  <a:pt x="53" y="83"/>
                </a:lnTo>
                <a:lnTo>
                  <a:pt x="79" y="83"/>
                </a:lnTo>
                <a:lnTo>
                  <a:pt x="79" y="91"/>
                </a:lnTo>
                <a:lnTo>
                  <a:pt x="92" y="91"/>
                </a:lnTo>
                <a:lnTo>
                  <a:pt x="92" y="31"/>
                </a:lnTo>
                <a:lnTo>
                  <a:pt x="92" y="31"/>
                </a:lnTo>
                <a:lnTo>
                  <a:pt x="92" y="22"/>
                </a:lnTo>
                <a:lnTo>
                  <a:pt x="92" y="22"/>
                </a:lnTo>
                <a:lnTo>
                  <a:pt x="92" y="22"/>
                </a:lnTo>
                <a:lnTo>
                  <a:pt x="92" y="22"/>
                </a:lnTo>
                <a:lnTo>
                  <a:pt x="87" y="22"/>
                </a:lnTo>
                <a:lnTo>
                  <a:pt x="79" y="22"/>
                </a:lnTo>
                <a:lnTo>
                  <a:pt x="79" y="74"/>
                </a:lnTo>
                <a:lnTo>
                  <a:pt x="66" y="74"/>
                </a:lnTo>
                <a:lnTo>
                  <a:pt x="66" y="9"/>
                </a:lnTo>
                <a:lnTo>
                  <a:pt x="66" y="9"/>
                </a:lnTo>
                <a:lnTo>
                  <a:pt x="66" y="4"/>
                </a:lnTo>
                <a:lnTo>
                  <a:pt x="66" y="4"/>
                </a:lnTo>
                <a:lnTo>
                  <a:pt x="70" y="0"/>
                </a:lnTo>
                <a:lnTo>
                  <a:pt x="70" y="0"/>
                </a:lnTo>
                <a:lnTo>
                  <a:pt x="61" y="0"/>
                </a:lnTo>
                <a:lnTo>
                  <a:pt x="53" y="0"/>
                </a:lnTo>
                <a:lnTo>
                  <a:pt x="53" y="74"/>
                </a:lnTo>
                <a:lnTo>
                  <a:pt x="44" y="74"/>
                </a:lnTo>
                <a:lnTo>
                  <a:pt x="44" y="31"/>
                </a:lnTo>
                <a:lnTo>
                  <a:pt x="44" y="31"/>
                </a:lnTo>
                <a:lnTo>
                  <a:pt x="44" y="26"/>
                </a:lnTo>
                <a:lnTo>
                  <a:pt x="44" y="26"/>
                </a:lnTo>
                <a:lnTo>
                  <a:pt x="44" y="26"/>
                </a:lnTo>
                <a:close/>
                <a:moveTo>
                  <a:pt x="18" y="44"/>
                </a:moveTo>
                <a:lnTo>
                  <a:pt x="18" y="44"/>
                </a:lnTo>
                <a:lnTo>
                  <a:pt x="18" y="44"/>
                </a:lnTo>
                <a:lnTo>
                  <a:pt x="27" y="35"/>
                </a:lnTo>
                <a:lnTo>
                  <a:pt x="27" y="35"/>
                </a:lnTo>
                <a:lnTo>
                  <a:pt x="9" y="22"/>
                </a:lnTo>
                <a:lnTo>
                  <a:pt x="0" y="35"/>
                </a:lnTo>
                <a:lnTo>
                  <a:pt x="0" y="35"/>
                </a:lnTo>
                <a:lnTo>
                  <a:pt x="18" y="44"/>
                </a:lnTo>
                <a:lnTo>
                  <a:pt x="18" y="44"/>
                </a:lnTo>
                <a:lnTo>
                  <a:pt x="18" y="44"/>
                </a:lnTo>
                <a:close/>
                <a:moveTo>
                  <a:pt x="22" y="74"/>
                </a:moveTo>
                <a:lnTo>
                  <a:pt x="22" y="74"/>
                </a:lnTo>
                <a:lnTo>
                  <a:pt x="27" y="52"/>
                </a:lnTo>
                <a:lnTo>
                  <a:pt x="27" y="52"/>
                </a:lnTo>
                <a:lnTo>
                  <a:pt x="13" y="48"/>
                </a:lnTo>
                <a:lnTo>
                  <a:pt x="13" y="48"/>
                </a:lnTo>
                <a:lnTo>
                  <a:pt x="0" y="83"/>
                </a:lnTo>
                <a:lnTo>
                  <a:pt x="0" y="83"/>
                </a:lnTo>
                <a:lnTo>
                  <a:pt x="0" y="83"/>
                </a:lnTo>
                <a:lnTo>
                  <a:pt x="0" y="83"/>
                </a:lnTo>
                <a:lnTo>
                  <a:pt x="13" y="91"/>
                </a:lnTo>
                <a:lnTo>
                  <a:pt x="13" y="91"/>
                </a:lnTo>
                <a:lnTo>
                  <a:pt x="13" y="91"/>
                </a:lnTo>
                <a:lnTo>
                  <a:pt x="13" y="91"/>
                </a:lnTo>
                <a:lnTo>
                  <a:pt x="22" y="74"/>
                </a:lnTo>
                <a:lnTo>
                  <a:pt x="22" y="74"/>
                </a:lnTo>
                <a:lnTo>
                  <a:pt x="22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10036175" y="3273425"/>
            <a:ext cx="152400" cy="144463"/>
          </a:xfrm>
          <a:custGeom>
            <a:avLst/>
            <a:gdLst>
              <a:gd name="T0" fmla="*/ 0 w 96"/>
              <a:gd name="T1" fmla="*/ 83 h 91"/>
              <a:gd name="T2" fmla="*/ 9 w 96"/>
              <a:gd name="T3" fmla="*/ 91 h 91"/>
              <a:gd name="T4" fmla="*/ 22 w 96"/>
              <a:gd name="T5" fmla="*/ 52 h 91"/>
              <a:gd name="T6" fmla="*/ 87 w 96"/>
              <a:gd name="T7" fmla="*/ 31 h 91"/>
              <a:gd name="T8" fmla="*/ 9 w 96"/>
              <a:gd name="T9" fmla="*/ 0 h 91"/>
              <a:gd name="T10" fmla="*/ 9 w 96"/>
              <a:gd name="T11" fmla="*/ 44 h 91"/>
              <a:gd name="T12" fmla="*/ 0 w 96"/>
              <a:gd name="T13" fmla="*/ 83 h 91"/>
              <a:gd name="T14" fmla="*/ 0 w 96"/>
              <a:gd name="T15" fmla="*/ 83 h 91"/>
              <a:gd name="T16" fmla="*/ 22 w 96"/>
              <a:gd name="T17" fmla="*/ 13 h 91"/>
              <a:gd name="T18" fmla="*/ 74 w 96"/>
              <a:gd name="T19" fmla="*/ 17 h 91"/>
              <a:gd name="T20" fmla="*/ 22 w 96"/>
              <a:gd name="T21" fmla="*/ 17 h 91"/>
              <a:gd name="T22" fmla="*/ 96 w 96"/>
              <a:gd name="T23" fmla="*/ 78 h 91"/>
              <a:gd name="T24" fmla="*/ 83 w 96"/>
              <a:gd name="T25" fmla="*/ 74 h 91"/>
              <a:gd name="T26" fmla="*/ 74 w 96"/>
              <a:gd name="T27" fmla="*/ 83 h 91"/>
              <a:gd name="T28" fmla="*/ 65 w 96"/>
              <a:gd name="T29" fmla="*/ 83 h 91"/>
              <a:gd name="T30" fmla="*/ 61 w 96"/>
              <a:gd name="T31" fmla="*/ 74 h 91"/>
              <a:gd name="T32" fmla="*/ 61 w 96"/>
              <a:gd name="T33" fmla="*/ 74 h 91"/>
              <a:gd name="T34" fmla="*/ 91 w 96"/>
              <a:gd name="T35" fmla="*/ 61 h 91"/>
              <a:gd name="T36" fmla="*/ 61 w 96"/>
              <a:gd name="T37" fmla="*/ 57 h 91"/>
              <a:gd name="T38" fmla="*/ 83 w 96"/>
              <a:gd name="T39" fmla="*/ 57 h 91"/>
              <a:gd name="T40" fmla="*/ 87 w 96"/>
              <a:gd name="T41" fmla="*/ 57 h 91"/>
              <a:gd name="T42" fmla="*/ 87 w 96"/>
              <a:gd name="T43" fmla="*/ 48 h 91"/>
              <a:gd name="T44" fmla="*/ 83 w 96"/>
              <a:gd name="T45" fmla="*/ 48 h 91"/>
              <a:gd name="T46" fmla="*/ 61 w 96"/>
              <a:gd name="T47" fmla="*/ 44 h 91"/>
              <a:gd name="T48" fmla="*/ 83 w 96"/>
              <a:gd name="T49" fmla="*/ 44 h 91"/>
              <a:gd name="T50" fmla="*/ 78 w 96"/>
              <a:gd name="T51" fmla="*/ 31 h 91"/>
              <a:gd name="T52" fmla="*/ 56 w 96"/>
              <a:gd name="T53" fmla="*/ 35 h 91"/>
              <a:gd name="T54" fmla="*/ 26 w 96"/>
              <a:gd name="T55" fmla="*/ 35 h 91"/>
              <a:gd name="T56" fmla="*/ 26 w 96"/>
              <a:gd name="T57" fmla="*/ 44 h 91"/>
              <a:gd name="T58" fmla="*/ 39 w 96"/>
              <a:gd name="T59" fmla="*/ 44 h 91"/>
              <a:gd name="T60" fmla="*/ 48 w 96"/>
              <a:gd name="T61" fmla="*/ 44 h 91"/>
              <a:gd name="T62" fmla="*/ 48 w 96"/>
              <a:gd name="T63" fmla="*/ 48 h 91"/>
              <a:gd name="T64" fmla="*/ 39 w 96"/>
              <a:gd name="T65" fmla="*/ 48 h 91"/>
              <a:gd name="T66" fmla="*/ 26 w 96"/>
              <a:gd name="T67" fmla="*/ 61 h 91"/>
              <a:gd name="T68" fmla="*/ 30 w 96"/>
              <a:gd name="T69" fmla="*/ 61 h 91"/>
              <a:gd name="T70" fmla="*/ 48 w 96"/>
              <a:gd name="T71" fmla="*/ 65 h 91"/>
              <a:gd name="T72" fmla="*/ 22 w 96"/>
              <a:gd name="T73" fmla="*/ 65 h 91"/>
              <a:gd name="T74" fmla="*/ 26 w 96"/>
              <a:gd name="T75" fmla="*/ 74 h 91"/>
              <a:gd name="T76" fmla="*/ 48 w 96"/>
              <a:gd name="T77" fmla="*/ 74 h 91"/>
              <a:gd name="T78" fmla="*/ 48 w 96"/>
              <a:gd name="T79" fmla="*/ 83 h 91"/>
              <a:gd name="T80" fmla="*/ 61 w 96"/>
              <a:gd name="T81" fmla="*/ 91 h 91"/>
              <a:gd name="T82" fmla="*/ 83 w 96"/>
              <a:gd name="T83" fmla="*/ 91 h 91"/>
              <a:gd name="T84" fmla="*/ 83 w 96"/>
              <a:gd name="T85" fmla="*/ 91 h 91"/>
              <a:gd name="T86" fmla="*/ 96 w 96"/>
              <a:gd name="T87" fmla="*/ 78 h 91"/>
              <a:gd name="T88" fmla="*/ 96 w 96"/>
              <a:gd name="T89" fmla="*/ 78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6" h="91">
                <a:moveTo>
                  <a:pt x="0" y="83"/>
                </a:moveTo>
                <a:lnTo>
                  <a:pt x="0" y="83"/>
                </a:lnTo>
                <a:lnTo>
                  <a:pt x="9" y="91"/>
                </a:lnTo>
                <a:lnTo>
                  <a:pt x="9" y="91"/>
                </a:lnTo>
                <a:lnTo>
                  <a:pt x="17" y="74"/>
                </a:lnTo>
                <a:lnTo>
                  <a:pt x="22" y="52"/>
                </a:lnTo>
                <a:lnTo>
                  <a:pt x="22" y="31"/>
                </a:lnTo>
                <a:lnTo>
                  <a:pt x="87" y="31"/>
                </a:lnTo>
                <a:lnTo>
                  <a:pt x="87" y="0"/>
                </a:lnTo>
                <a:lnTo>
                  <a:pt x="9" y="0"/>
                </a:lnTo>
                <a:lnTo>
                  <a:pt x="9" y="44"/>
                </a:lnTo>
                <a:lnTo>
                  <a:pt x="9" y="44"/>
                </a:lnTo>
                <a:lnTo>
                  <a:pt x="9" y="65"/>
                </a:lnTo>
                <a:lnTo>
                  <a:pt x="0" y="83"/>
                </a:lnTo>
                <a:lnTo>
                  <a:pt x="0" y="83"/>
                </a:lnTo>
                <a:lnTo>
                  <a:pt x="0" y="83"/>
                </a:lnTo>
                <a:close/>
                <a:moveTo>
                  <a:pt x="22" y="17"/>
                </a:moveTo>
                <a:lnTo>
                  <a:pt x="22" y="13"/>
                </a:lnTo>
                <a:lnTo>
                  <a:pt x="74" y="13"/>
                </a:lnTo>
                <a:lnTo>
                  <a:pt x="74" y="17"/>
                </a:lnTo>
                <a:lnTo>
                  <a:pt x="22" y="17"/>
                </a:lnTo>
                <a:lnTo>
                  <a:pt x="22" y="17"/>
                </a:lnTo>
                <a:close/>
                <a:moveTo>
                  <a:pt x="96" y="78"/>
                </a:moveTo>
                <a:lnTo>
                  <a:pt x="96" y="78"/>
                </a:lnTo>
                <a:lnTo>
                  <a:pt x="83" y="74"/>
                </a:lnTo>
                <a:lnTo>
                  <a:pt x="83" y="74"/>
                </a:lnTo>
                <a:lnTo>
                  <a:pt x="78" y="78"/>
                </a:lnTo>
                <a:lnTo>
                  <a:pt x="74" y="83"/>
                </a:lnTo>
                <a:lnTo>
                  <a:pt x="65" y="83"/>
                </a:lnTo>
                <a:lnTo>
                  <a:pt x="65" y="83"/>
                </a:lnTo>
                <a:lnTo>
                  <a:pt x="61" y="78"/>
                </a:lnTo>
                <a:lnTo>
                  <a:pt x="61" y="74"/>
                </a:lnTo>
                <a:lnTo>
                  <a:pt x="61" y="74"/>
                </a:lnTo>
                <a:lnTo>
                  <a:pt x="61" y="74"/>
                </a:lnTo>
                <a:lnTo>
                  <a:pt x="91" y="70"/>
                </a:lnTo>
                <a:lnTo>
                  <a:pt x="91" y="61"/>
                </a:lnTo>
                <a:lnTo>
                  <a:pt x="61" y="65"/>
                </a:lnTo>
                <a:lnTo>
                  <a:pt x="61" y="57"/>
                </a:lnTo>
                <a:lnTo>
                  <a:pt x="61" y="57"/>
                </a:lnTo>
                <a:lnTo>
                  <a:pt x="83" y="57"/>
                </a:lnTo>
                <a:lnTo>
                  <a:pt x="83" y="57"/>
                </a:lnTo>
                <a:lnTo>
                  <a:pt x="87" y="57"/>
                </a:lnTo>
                <a:lnTo>
                  <a:pt x="87" y="48"/>
                </a:lnTo>
                <a:lnTo>
                  <a:pt x="87" y="48"/>
                </a:lnTo>
                <a:lnTo>
                  <a:pt x="83" y="48"/>
                </a:lnTo>
                <a:lnTo>
                  <a:pt x="83" y="48"/>
                </a:lnTo>
                <a:lnTo>
                  <a:pt x="61" y="48"/>
                </a:lnTo>
                <a:lnTo>
                  <a:pt x="61" y="44"/>
                </a:lnTo>
                <a:lnTo>
                  <a:pt x="61" y="44"/>
                </a:lnTo>
                <a:lnTo>
                  <a:pt x="83" y="44"/>
                </a:lnTo>
                <a:lnTo>
                  <a:pt x="83" y="44"/>
                </a:lnTo>
                <a:lnTo>
                  <a:pt x="78" y="31"/>
                </a:lnTo>
                <a:lnTo>
                  <a:pt x="78" y="31"/>
                </a:lnTo>
                <a:lnTo>
                  <a:pt x="56" y="35"/>
                </a:lnTo>
                <a:lnTo>
                  <a:pt x="56" y="35"/>
                </a:lnTo>
                <a:lnTo>
                  <a:pt x="26" y="35"/>
                </a:lnTo>
                <a:lnTo>
                  <a:pt x="26" y="35"/>
                </a:lnTo>
                <a:lnTo>
                  <a:pt x="26" y="44"/>
                </a:lnTo>
                <a:lnTo>
                  <a:pt x="26" y="44"/>
                </a:lnTo>
                <a:lnTo>
                  <a:pt x="39" y="44"/>
                </a:lnTo>
                <a:lnTo>
                  <a:pt x="39" y="44"/>
                </a:lnTo>
                <a:lnTo>
                  <a:pt x="48" y="44"/>
                </a:lnTo>
                <a:lnTo>
                  <a:pt x="48" y="48"/>
                </a:lnTo>
                <a:lnTo>
                  <a:pt x="48" y="48"/>
                </a:lnTo>
                <a:lnTo>
                  <a:pt x="39" y="48"/>
                </a:lnTo>
                <a:lnTo>
                  <a:pt x="39" y="48"/>
                </a:lnTo>
                <a:lnTo>
                  <a:pt x="22" y="48"/>
                </a:lnTo>
                <a:lnTo>
                  <a:pt x="26" y="61"/>
                </a:lnTo>
                <a:lnTo>
                  <a:pt x="30" y="61"/>
                </a:lnTo>
                <a:lnTo>
                  <a:pt x="30" y="61"/>
                </a:lnTo>
                <a:lnTo>
                  <a:pt x="48" y="61"/>
                </a:lnTo>
                <a:lnTo>
                  <a:pt x="48" y="65"/>
                </a:lnTo>
                <a:lnTo>
                  <a:pt x="48" y="65"/>
                </a:lnTo>
                <a:lnTo>
                  <a:pt x="22" y="65"/>
                </a:lnTo>
                <a:lnTo>
                  <a:pt x="22" y="78"/>
                </a:lnTo>
                <a:lnTo>
                  <a:pt x="26" y="74"/>
                </a:lnTo>
                <a:lnTo>
                  <a:pt x="26" y="74"/>
                </a:lnTo>
                <a:lnTo>
                  <a:pt x="48" y="74"/>
                </a:lnTo>
                <a:lnTo>
                  <a:pt x="48" y="83"/>
                </a:lnTo>
                <a:lnTo>
                  <a:pt x="48" y="83"/>
                </a:lnTo>
                <a:lnTo>
                  <a:pt x="48" y="87"/>
                </a:lnTo>
                <a:lnTo>
                  <a:pt x="61" y="91"/>
                </a:lnTo>
                <a:lnTo>
                  <a:pt x="83" y="91"/>
                </a:lnTo>
                <a:lnTo>
                  <a:pt x="83" y="91"/>
                </a:lnTo>
                <a:lnTo>
                  <a:pt x="83" y="91"/>
                </a:lnTo>
                <a:lnTo>
                  <a:pt x="83" y="91"/>
                </a:lnTo>
                <a:lnTo>
                  <a:pt x="91" y="87"/>
                </a:lnTo>
                <a:lnTo>
                  <a:pt x="96" y="78"/>
                </a:lnTo>
                <a:lnTo>
                  <a:pt x="96" y="78"/>
                </a:lnTo>
                <a:lnTo>
                  <a:pt x="96" y="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10201275" y="3273425"/>
            <a:ext cx="152400" cy="144463"/>
          </a:xfrm>
          <a:custGeom>
            <a:avLst/>
            <a:gdLst>
              <a:gd name="T0" fmla="*/ 57 w 96"/>
              <a:gd name="T1" fmla="*/ 13 h 91"/>
              <a:gd name="T2" fmla="*/ 57 w 96"/>
              <a:gd name="T3" fmla="*/ 13 h 91"/>
              <a:gd name="T4" fmla="*/ 57 w 96"/>
              <a:gd name="T5" fmla="*/ 4 h 91"/>
              <a:gd name="T6" fmla="*/ 57 w 96"/>
              <a:gd name="T7" fmla="*/ 4 h 91"/>
              <a:gd name="T8" fmla="*/ 53 w 96"/>
              <a:gd name="T9" fmla="*/ 0 h 91"/>
              <a:gd name="T10" fmla="*/ 53 w 96"/>
              <a:gd name="T11" fmla="*/ 0 h 91"/>
              <a:gd name="T12" fmla="*/ 48 w 96"/>
              <a:gd name="T13" fmla="*/ 0 h 91"/>
              <a:gd name="T14" fmla="*/ 48 w 96"/>
              <a:gd name="T15" fmla="*/ 0 h 91"/>
              <a:gd name="T16" fmla="*/ 40 w 96"/>
              <a:gd name="T17" fmla="*/ 0 h 91"/>
              <a:gd name="T18" fmla="*/ 40 w 96"/>
              <a:gd name="T19" fmla="*/ 0 h 91"/>
              <a:gd name="T20" fmla="*/ 44 w 96"/>
              <a:gd name="T21" fmla="*/ 13 h 91"/>
              <a:gd name="T22" fmla="*/ 0 w 96"/>
              <a:gd name="T23" fmla="*/ 13 h 91"/>
              <a:gd name="T24" fmla="*/ 0 w 96"/>
              <a:gd name="T25" fmla="*/ 26 h 91"/>
              <a:gd name="T26" fmla="*/ 40 w 96"/>
              <a:gd name="T27" fmla="*/ 26 h 91"/>
              <a:gd name="T28" fmla="*/ 40 w 96"/>
              <a:gd name="T29" fmla="*/ 35 h 91"/>
              <a:gd name="T30" fmla="*/ 13 w 96"/>
              <a:gd name="T31" fmla="*/ 35 h 91"/>
              <a:gd name="T32" fmla="*/ 13 w 96"/>
              <a:gd name="T33" fmla="*/ 83 h 91"/>
              <a:gd name="T34" fmla="*/ 26 w 96"/>
              <a:gd name="T35" fmla="*/ 83 h 91"/>
              <a:gd name="T36" fmla="*/ 26 w 96"/>
              <a:gd name="T37" fmla="*/ 48 h 91"/>
              <a:gd name="T38" fmla="*/ 40 w 96"/>
              <a:gd name="T39" fmla="*/ 48 h 91"/>
              <a:gd name="T40" fmla="*/ 40 w 96"/>
              <a:gd name="T41" fmla="*/ 91 h 91"/>
              <a:gd name="T42" fmla="*/ 57 w 96"/>
              <a:gd name="T43" fmla="*/ 91 h 91"/>
              <a:gd name="T44" fmla="*/ 57 w 96"/>
              <a:gd name="T45" fmla="*/ 48 h 91"/>
              <a:gd name="T46" fmla="*/ 70 w 96"/>
              <a:gd name="T47" fmla="*/ 48 h 91"/>
              <a:gd name="T48" fmla="*/ 70 w 96"/>
              <a:gd name="T49" fmla="*/ 70 h 91"/>
              <a:gd name="T50" fmla="*/ 70 w 96"/>
              <a:gd name="T51" fmla="*/ 70 h 91"/>
              <a:gd name="T52" fmla="*/ 66 w 96"/>
              <a:gd name="T53" fmla="*/ 70 h 91"/>
              <a:gd name="T54" fmla="*/ 57 w 96"/>
              <a:gd name="T55" fmla="*/ 70 h 91"/>
              <a:gd name="T56" fmla="*/ 57 w 96"/>
              <a:gd name="T57" fmla="*/ 70 h 91"/>
              <a:gd name="T58" fmla="*/ 61 w 96"/>
              <a:gd name="T59" fmla="*/ 83 h 91"/>
              <a:gd name="T60" fmla="*/ 61 w 96"/>
              <a:gd name="T61" fmla="*/ 83 h 91"/>
              <a:gd name="T62" fmla="*/ 79 w 96"/>
              <a:gd name="T63" fmla="*/ 83 h 91"/>
              <a:gd name="T64" fmla="*/ 83 w 96"/>
              <a:gd name="T65" fmla="*/ 78 h 91"/>
              <a:gd name="T66" fmla="*/ 83 w 96"/>
              <a:gd name="T67" fmla="*/ 74 h 91"/>
              <a:gd name="T68" fmla="*/ 83 w 96"/>
              <a:gd name="T69" fmla="*/ 35 h 91"/>
              <a:gd name="T70" fmla="*/ 57 w 96"/>
              <a:gd name="T71" fmla="*/ 35 h 91"/>
              <a:gd name="T72" fmla="*/ 57 w 96"/>
              <a:gd name="T73" fmla="*/ 26 h 91"/>
              <a:gd name="T74" fmla="*/ 96 w 96"/>
              <a:gd name="T75" fmla="*/ 26 h 91"/>
              <a:gd name="T76" fmla="*/ 96 w 96"/>
              <a:gd name="T77" fmla="*/ 13 h 91"/>
              <a:gd name="T78" fmla="*/ 48 w 96"/>
              <a:gd name="T79" fmla="*/ 13 h 91"/>
              <a:gd name="T80" fmla="*/ 48 w 96"/>
              <a:gd name="T81" fmla="*/ 13 h 91"/>
              <a:gd name="T82" fmla="*/ 57 w 96"/>
              <a:gd name="T83" fmla="*/ 13 h 91"/>
              <a:gd name="T84" fmla="*/ 57 w 96"/>
              <a:gd name="T85" fmla="*/ 13 h 91"/>
              <a:gd name="T86" fmla="*/ 57 w 96"/>
              <a:gd name="T87" fmla="*/ 1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91">
                <a:moveTo>
                  <a:pt x="57" y="13"/>
                </a:moveTo>
                <a:lnTo>
                  <a:pt x="57" y="13"/>
                </a:lnTo>
                <a:lnTo>
                  <a:pt x="57" y="4"/>
                </a:lnTo>
                <a:lnTo>
                  <a:pt x="57" y="4"/>
                </a:lnTo>
                <a:lnTo>
                  <a:pt x="53" y="0"/>
                </a:lnTo>
                <a:lnTo>
                  <a:pt x="53" y="0"/>
                </a:lnTo>
                <a:lnTo>
                  <a:pt x="48" y="0"/>
                </a:lnTo>
                <a:lnTo>
                  <a:pt x="48" y="0"/>
                </a:lnTo>
                <a:lnTo>
                  <a:pt x="40" y="0"/>
                </a:lnTo>
                <a:lnTo>
                  <a:pt x="40" y="0"/>
                </a:lnTo>
                <a:lnTo>
                  <a:pt x="44" y="13"/>
                </a:lnTo>
                <a:lnTo>
                  <a:pt x="0" y="13"/>
                </a:lnTo>
                <a:lnTo>
                  <a:pt x="0" y="26"/>
                </a:lnTo>
                <a:lnTo>
                  <a:pt x="40" y="26"/>
                </a:lnTo>
                <a:lnTo>
                  <a:pt x="40" y="35"/>
                </a:lnTo>
                <a:lnTo>
                  <a:pt x="13" y="35"/>
                </a:lnTo>
                <a:lnTo>
                  <a:pt x="13" y="83"/>
                </a:lnTo>
                <a:lnTo>
                  <a:pt x="26" y="83"/>
                </a:lnTo>
                <a:lnTo>
                  <a:pt x="26" y="48"/>
                </a:lnTo>
                <a:lnTo>
                  <a:pt x="40" y="48"/>
                </a:lnTo>
                <a:lnTo>
                  <a:pt x="40" y="91"/>
                </a:lnTo>
                <a:lnTo>
                  <a:pt x="57" y="91"/>
                </a:lnTo>
                <a:lnTo>
                  <a:pt x="57" y="48"/>
                </a:lnTo>
                <a:lnTo>
                  <a:pt x="70" y="48"/>
                </a:lnTo>
                <a:lnTo>
                  <a:pt x="70" y="70"/>
                </a:lnTo>
                <a:lnTo>
                  <a:pt x="70" y="70"/>
                </a:lnTo>
                <a:lnTo>
                  <a:pt x="66" y="70"/>
                </a:lnTo>
                <a:lnTo>
                  <a:pt x="57" y="70"/>
                </a:lnTo>
                <a:lnTo>
                  <a:pt x="57" y="70"/>
                </a:lnTo>
                <a:lnTo>
                  <a:pt x="61" y="83"/>
                </a:lnTo>
                <a:lnTo>
                  <a:pt x="61" y="83"/>
                </a:lnTo>
                <a:lnTo>
                  <a:pt x="79" y="83"/>
                </a:lnTo>
                <a:lnTo>
                  <a:pt x="83" y="78"/>
                </a:lnTo>
                <a:lnTo>
                  <a:pt x="83" y="74"/>
                </a:lnTo>
                <a:lnTo>
                  <a:pt x="83" y="35"/>
                </a:lnTo>
                <a:lnTo>
                  <a:pt x="57" y="35"/>
                </a:lnTo>
                <a:lnTo>
                  <a:pt x="57" y="26"/>
                </a:lnTo>
                <a:lnTo>
                  <a:pt x="96" y="26"/>
                </a:lnTo>
                <a:lnTo>
                  <a:pt x="96" y="13"/>
                </a:lnTo>
                <a:lnTo>
                  <a:pt x="48" y="13"/>
                </a:lnTo>
                <a:lnTo>
                  <a:pt x="48" y="13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 noEditPoints="1"/>
          </p:cNvSpPr>
          <p:nvPr/>
        </p:nvSpPr>
        <p:spPr bwMode="auto">
          <a:xfrm>
            <a:off x="4432300" y="5000625"/>
            <a:ext cx="150812" cy="152400"/>
          </a:xfrm>
          <a:custGeom>
            <a:avLst/>
            <a:gdLst>
              <a:gd name="T0" fmla="*/ 4 w 95"/>
              <a:gd name="T1" fmla="*/ 13 h 96"/>
              <a:gd name="T2" fmla="*/ 26 w 95"/>
              <a:gd name="T3" fmla="*/ 18 h 96"/>
              <a:gd name="T4" fmla="*/ 35 w 95"/>
              <a:gd name="T5" fmla="*/ 22 h 96"/>
              <a:gd name="T6" fmla="*/ 21 w 95"/>
              <a:gd name="T7" fmla="*/ 52 h 96"/>
              <a:gd name="T8" fmla="*/ 21 w 95"/>
              <a:gd name="T9" fmla="*/ 57 h 96"/>
              <a:gd name="T10" fmla="*/ 17 w 95"/>
              <a:gd name="T11" fmla="*/ 52 h 96"/>
              <a:gd name="T12" fmla="*/ 13 w 95"/>
              <a:gd name="T13" fmla="*/ 52 h 96"/>
              <a:gd name="T14" fmla="*/ 0 w 95"/>
              <a:gd name="T15" fmla="*/ 83 h 96"/>
              <a:gd name="T16" fmla="*/ 13 w 95"/>
              <a:gd name="T17" fmla="*/ 96 h 96"/>
              <a:gd name="T18" fmla="*/ 17 w 95"/>
              <a:gd name="T19" fmla="*/ 74 h 96"/>
              <a:gd name="T20" fmla="*/ 21 w 95"/>
              <a:gd name="T21" fmla="*/ 66 h 96"/>
              <a:gd name="T22" fmla="*/ 30 w 95"/>
              <a:gd name="T23" fmla="*/ 92 h 96"/>
              <a:gd name="T24" fmla="*/ 87 w 95"/>
              <a:gd name="T25" fmla="*/ 83 h 96"/>
              <a:gd name="T26" fmla="*/ 82 w 95"/>
              <a:gd name="T27" fmla="*/ 83 h 96"/>
              <a:gd name="T28" fmla="*/ 87 w 95"/>
              <a:gd name="T29" fmla="*/ 74 h 96"/>
              <a:gd name="T30" fmla="*/ 87 w 95"/>
              <a:gd name="T31" fmla="*/ 74 h 96"/>
              <a:gd name="T32" fmla="*/ 95 w 95"/>
              <a:gd name="T33" fmla="*/ 66 h 96"/>
              <a:gd name="T34" fmla="*/ 82 w 95"/>
              <a:gd name="T35" fmla="*/ 52 h 96"/>
              <a:gd name="T36" fmla="*/ 91 w 95"/>
              <a:gd name="T37" fmla="*/ 22 h 96"/>
              <a:gd name="T38" fmla="*/ 82 w 95"/>
              <a:gd name="T39" fmla="*/ 9 h 96"/>
              <a:gd name="T40" fmla="*/ 82 w 95"/>
              <a:gd name="T41" fmla="*/ 5 h 96"/>
              <a:gd name="T42" fmla="*/ 82 w 95"/>
              <a:gd name="T43" fmla="*/ 0 h 96"/>
              <a:gd name="T44" fmla="*/ 82 w 95"/>
              <a:gd name="T45" fmla="*/ 0 h 96"/>
              <a:gd name="T46" fmla="*/ 69 w 95"/>
              <a:gd name="T47" fmla="*/ 9 h 96"/>
              <a:gd name="T48" fmla="*/ 48 w 95"/>
              <a:gd name="T49" fmla="*/ 9 h 96"/>
              <a:gd name="T50" fmla="*/ 48 w 95"/>
              <a:gd name="T51" fmla="*/ 5 h 96"/>
              <a:gd name="T52" fmla="*/ 48 w 95"/>
              <a:gd name="T53" fmla="*/ 0 h 96"/>
              <a:gd name="T54" fmla="*/ 48 w 95"/>
              <a:gd name="T55" fmla="*/ 0 h 96"/>
              <a:gd name="T56" fmla="*/ 35 w 95"/>
              <a:gd name="T57" fmla="*/ 0 h 96"/>
              <a:gd name="T58" fmla="*/ 26 w 95"/>
              <a:gd name="T59" fmla="*/ 9 h 96"/>
              <a:gd name="T60" fmla="*/ 13 w 95"/>
              <a:gd name="T61" fmla="*/ 5 h 96"/>
              <a:gd name="T62" fmla="*/ 69 w 95"/>
              <a:gd name="T63" fmla="*/ 22 h 96"/>
              <a:gd name="T64" fmla="*/ 48 w 95"/>
              <a:gd name="T65" fmla="*/ 26 h 96"/>
              <a:gd name="T66" fmla="*/ 69 w 95"/>
              <a:gd name="T67" fmla="*/ 22 h 96"/>
              <a:gd name="T68" fmla="*/ 13 w 95"/>
              <a:gd name="T69" fmla="*/ 48 h 96"/>
              <a:gd name="T70" fmla="*/ 17 w 95"/>
              <a:gd name="T71" fmla="*/ 44 h 96"/>
              <a:gd name="T72" fmla="*/ 21 w 95"/>
              <a:gd name="T73" fmla="*/ 39 h 96"/>
              <a:gd name="T74" fmla="*/ 0 w 95"/>
              <a:gd name="T75" fmla="*/ 35 h 96"/>
              <a:gd name="T76" fmla="*/ 13 w 95"/>
              <a:gd name="T77" fmla="*/ 48 h 96"/>
              <a:gd name="T78" fmla="*/ 13 w 95"/>
              <a:gd name="T79" fmla="*/ 48 h 96"/>
              <a:gd name="T80" fmla="*/ 48 w 95"/>
              <a:gd name="T81" fmla="*/ 39 h 96"/>
              <a:gd name="T82" fmla="*/ 69 w 95"/>
              <a:gd name="T83" fmla="*/ 35 h 96"/>
              <a:gd name="T84" fmla="*/ 69 w 95"/>
              <a:gd name="T85" fmla="*/ 39 h 96"/>
              <a:gd name="T86" fmla="*/ 69 w 95"/>
              <a:gd name="T87" fmla="*/ 52 h 96"/>
              <a:gd name="T88" fmla="*/ 48 w 95"/>
              <a:gd name="T89" fmla="*/ 48 h 96"/>
              <a:gd name="T90" fmla="*/ 69 w 95"/>
              <a:gd name="T91" fmla="*/ 48 h 96"/>
              <a:gd name="T92" fmla="*/ 43 w 95"/>
              <a:gd name="T93" fmla="*/ 66 h 96"/>
              <a:gd name="T94" fmla="*/ 52 w 95"/>
              <a:gd name="T95" fmla="*/ 66 h 96"/>
              <a:gd name="T96" fmla="*/ 43 w 95"/>
              <a:gd name="T97" fmla="*/ 74 h 96"/>
              <a:gd name="T98" fmla="*/ 69 w 95"/>
              <a:gd name="T99" fmla="*/ 66 h 96"/>
              <a:gd name="T100" fmla="*/ 65 w 95"/>
              <a:gd name="T101" fmla="*/ 70 h 96"/>
              <a:gd name="T102" fmla="*/ 52 w 95"/>
              <a:gd name="T103" fmla="*/ 83 h 96"/>
              <a:gd name="T104" fmla="*/ 56 w 95"/>
              <a:gd name="T105" fmla="*/ 66 h 96"/>
              <a:gd name="T106" fmla="*/ 69 w 95"/>
              <a:gd name="T107" fmla="*/ 66 h 96"/>
              <a:gd name="T108" fmla="*/ 43 w 95"/>
              <a:gd name="T109" fmla="*/ 83 h 96"/>
              <a:gd name="T110" fmla="*/ 43 w 95"/>
              <a:gd name="T111" fmla="*/ 79 h 96"/>
              <a:gd name="T112" fmla="*/ 48 w 95"/>
              <a:gd name="T113" fmla="*/ 8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5" h="96">
                <a:moveTo>
                  <a:pt x="13" y="5"/>
                </a:moveTo>
                <a:lnTo>
                  <a:pt x="4" y="13"/>
                </a:lnTo>
                <a:lnTo>
                  <a:pt x="17" y="26"/>
                </a:lnTo>
                <a:lnTo>
                  <a:pt x="26" y="18"/>
                </a:lnTo>
                <a:lnTo>
                  <a:pt x="26" y="22"/>
                </a:lnTo>
                <a:lnTo>
                  <a:pt x="35" y="22"/>
                </a:lnTo>
                <a:lnTo>
                  <a:pt x="35" y="52"/>
                </a:lnTo>
                <a:lnTo>
                  <a:pt x="21" y="52"/>
                </a:lnTo>
                <a:lnTo>
                  <a:pt x="21" y="57"/>
                </a:lnTo>
                <a:lnTo>
                  <a:pt x="21" y="57"/>
                </a:lnTo>
                <a:lnTo>
                  <a:pt x="17" y="52"/>
                </a:lnTo>
                <a:lnTo>
                  <a:pt x="17" y="52"/>
                </a:lnTo>
                <a:lnTo>
                  <a:pt x="13" y="52"/>
                </a:lnTo>
                <a:lnTo>
                  <a:pt x="13" y="52"/>
                </a:lnTo>
                <a:lnTo>
                  <a:pt x="0" y="83"/>
                </a:lnTo>
                <a:lnTo>
                  <a:pt x="0" y="83"/>
                </a:lnTo>
                <a:lnTo>
                  <a:pt x="13" y="96"/>
                </a:lnTo>
                <a:lnTo>
                  <a:pt x="13" y="96"/>
                </a:lnTo>
                <a:lnTo>
                  <a:pt x="17" y="74"/>
                </a:lnTo>
                <a:lnTo>
                  <a:pt x="17" y="74"/>
                </a:lnTo>
                <a:lnTo>
                  <a:pt x="21" y="61"/>
                </a:lnTo>
                <a:lnTo>
                  <a:pt x="21" y="66"/>
                </a:lnTo>
                <a:lnTo>
                  <a:pt x="30" y="66"/>
                </a:lnTo>
                <a:lnTo>
                  <a:pt x="30" y="92"/>
                </a:lnTo>
                <a:lnTo>
                  <a:pt x="87" y="92"/>
                </a:lnTo>
                <a:lnTo>
                  <a:pt x="87" y="83"/>
                </a:lnTo>
                <a:lnTo>
                  <a:pt x="82" y="83"/>
                </a:lnTo>
                <a:lnTo>
                  <a:pt x="82" y="83"/>
                </a:lnTo>
                <a:lnTo>
                  <a:pt x="87" y="74"/>
                </a:lnTo>
                <a:lnTo>
                  <a:pt x="87" y="74"/>
                </a:lnTo>
                <a:lnTo>
                  <a:pt x="87" y="74"/>
                </a:lnTo>
                <a:lnTo>
                  <a:pt x="87" y="74"/>
                </a:lnTo>
                <a:lnTo>
                  <a:pt x="74" y="66"/>
                </a:lnTo>
                <a:lnTo>
                  <a:pt x="95" y="66"/>
                </a:lnTo>
                <a:lnTo>
                  <a:pt x="95" y="52"/>
                </a:lnTo>
                <a:lnTo>
                  <a:pt x="82" y="52"/>
                </a:lnTo>
                <a:lnTo>
                  <a:pt x="82" y="22"/>
                </a:lnTo>
                <a:lnTo>
                  <a:pt x="91" y="22"/>
                </a:lnTo>
                <a:lnTo>
                  <a:pt x="91" y="9"/>
                </a:lnTo>
                <a:lnTo>
                  <a:pt x="82" y="9"/>
                </a:lnTo>
                <a:lnTo>
                  <a:pt x="82" y="5"/>
                </a:lnTo>
                <a:lnTo>
                  <a:pt x="82" y="5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lnTo>
                  <a:pt x="69" y="0"/>
                </a:lnTo>
                <a:lnTo>
                  <a:pt x="69" y="9"/>
                </a:lnTo>
                <a:lnTo>
                  <a:pt x="48" y="9"/>
                </a:lnTo>
                <a:lnTo>
                  <a:pt x="48" y="9"/>
                </a:lnTo>
                <a:lnTo>
                  <a:pt x="48" y="9"/>
                </a:lnTo>
                <a:lnTo>
                  <a:pt x="48" y="5"/>
                </a:lnTo>
                <a:lnTo>
                  <a:pt x="48" y="5"/>
                </a:lnTo>
                <a:lnTo>
                  <a:pt x="48" y="0"/>
                </a:lnTo>
                <a:lnTo>
                  <a:pt x="48" y="0"/>
                </a:lnTo>
                <a:lnTo>
                  <a:pt x="48" y="0"/>
                </a:lnTo>
                <a:lnTo>
                  <a:pt x="48" y="0"/>
                </a:lnTo>
                <a:lnTo>
                  <a:pt x="35" y="0"/>
                </a:lnTo>
                <a:lnTo>
                  <a:pt x="35" y="9"/>
                </a:lnTo>
                <a:lnTo>
                  <a:pt x="26" y="9"/>
                </a:lnTo>
                <a:lnTo>
                  <a:pt x="26" y="13"/>
                </a:lnTo>
                <a:lnTo>
                  <a:pt x="13" y="5"/>
                </a:lnTo>
                <a:lnTo>
                  <a:pt x="13" y="5"/>
                </a:lnTo>
                <a:close/>
                <a:moveTo>
                  <a:pt x="69" y="22"/>
                </a:moveTo>
                <a:lnTo>
                  <a:pt x="69" y="26"/>
                </a:lnTo>
                <a:lnTo>
                  <a:pt x="48" y="26"/>
                </a:lnTo>
                <a:lnTo>
                  <a:pt x="48" y="22"/>
                </a:lnTo>
                <a:lnTo>
                  <a:pt x="69" y="22"/>
                </a:lnTo>
                <a:lnTo>
                  <a:pt x="69" y="22"/>
                </a:lnTo>
                <a:close/>
                <a:moveTo>
                  <a:pt x="13" y="48"/>
                </a:moveTo>
                <a:lnTo>
                  <a:pt x="13" y="48"/>
                </a:lnTo>
                <a:lnTo>
                  <a:pt x="17" y="44"/>
                </a:lnTo>
                <a:lnTo>
                  <a:pt x="17" y="44"/>
                </a:lnTo>
                <a:lnTo>
                  <a:pt x="21" y="39"/>
                </a:lnTo>
                <a:lnTo>
                  <a:pt x="8" y="26"/>
                </a:lnTo>
                <a:lnTo>
                  <a:pt x="0" y="35"/>
                </a:lnTo>
                <a:lnTo>
                  <a:pt x="0" y="35"/>
                </a:lnTo>
                <a:lnTo>
                  <a:pt x="13" y="48"/>
                </a:lnTo>
                <a:lnTo>
                  <a:pt x="13" y="48"/>
                </a:lnTo>
                <a:lnTo>
                  <a:pt x="13" y="48"/>
                </a:lnTo>
                <a:close/>
                <a:moveTo>
                  <a:pt x="69" y="39"/>
                </a:moveTo>
                <a:lnTo>
                  <a:pt x="48" y="39"/>
                </a:lnTo>
                <a:lnTo>
                  <a:pt x="48" y="35"/>
                </a:lnTo>
                <a:lnTo>
                  <a:pt x="69" y="35"/>
                </a:lnTo>
                <a:lnTo>
                  <a:pt x="69" y="39"/>
                </a:lnTo>
                <a:lnTo>
                  <a:pt x="69" y="39"/>
                </a:lnTo>
                <a:close/>
                <a:moveTo>
                  <a:pt x="69" y="48"/>
                </a:moveTo>
                <a:lnTo>
                  <a:pt x="69" y="52"/>
                </a:lnTo>
                <a:lnTo>
                  <a:pt x="48" y="52"/>
                </a:lnTo>
                <a:lnTo>
                  <a:pt x="48" y="48"/>
                </a:lnTo>
                <a:lnTo>
                  <a:pt x="69" y="48"/>
                </a:lnTo>
                <a:lnTo>
                  <a:pt x="69" y="48"/>
                </a:lnTo>
                <a:close/>
                <a:moveTo>
                  <a:pt x="43" y="74"/>
                </a:moveTo>
                <a:lnTo>
                  <a:pt x="43" y="66"/>
                </a:lnTo>
                <a:lnTo>
                  <a:pt x="52" y="66"/>
                </a:lnTo>
                <a:lnTo>
                  <a:pt x="52" y="66"/>
                </a:lnTo>
                <a:lnTo>
                  <a:pt x="43" y="74"/>
                </a:lnTo>
                <a:lnTo>
                  <a:pt x="43" y="74"/>
                </a:lnTo>
                <a:lnTo>
                  <a:pt x="43" y="74"/>
                </a:lnTo>
                <a:close/>
                <a:moveTo>
                  <a:pt x="69" y="66"/>
                </a:moveTo>
                <a:lnTo>
                  <a:pt x="65" y="70"/>
                </a:lnTo>
                <a:lnTo>
                  <a:pt x="65" y="70"/>
                </a:lnTo>
                <a:lnTo>
                  <a:pt x="78" y="83"/>
                </a:lnTo>
                <a:lnTo>
                  <a:pt x="52" y="83"/>
                </a:lnTo>
                <a:lnTo>
                  <a:pt x="65" y="70"/>
                </a:lnTo>
                <a:lnTo>
                  <a:pt x="56" y="66"/>
                </a:lnTo>
                <a:lnTo>
                  <a:pt x="69" y="66"/>
                </a:lnTo>
                <a:lnTo>
                  <a:pt x="69" y="66"/>
                </a:lnTo>
                <a:close/>
                <a:moveTo>
                  <a:pt x="48" y="83"/>
                </a:moveTo>
                <a:lnTo>
                  <a:pt x="43" y="83"/>
                </a:lnTo>
                <a:lnTo>
                  <a:pt x="43" y="79"/>
                </a:lnTo>
                <a:lnTo>
                  <a:pt x="43" y="79"/>
                </a:lnTo>
                <a:lnTo>
                  <a:pt x="48" y="83"/>
                </a:lnTo>
                <a:lnTo>
                  <a:pt x="48" y="83"/>
                </a:lnTo>
                <a:lnTo>
                  <a:pt x="48" y="8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4597400" y="5000625"/>
            <a:ext cx="146050" cy="146050"/>
          </a:xfrm>
          <a:custGeom>
            <a:avLst/>
            <a:gdLst>
              <a:gd name="T0" fmla="*/ 26 w 92"/>
              <a:gd name="T1" fmla="*/ 26 h 92"/>
              <a:gd name="T2" fmla="*/ 35 w 92"/>
              <a:gd name="T3" fmla="*/ 18 h 92"/>
              <a:gd name="T4" fmla="*/ 35 w 92"/>
              <a:gd name="T5" fmla="*/ 18 h 92"/>
              <a:gd name="T6" fmla="*/ 31 w 92"/>
              <a:gd name="T7" fmla="*/ 18 h 92"/>
              <a:gd name="T8" fmla="*/ 31 w 92"/>
              <a:gd name="T9" fmla="*/ 18 h 92"/>
              <a:gd name="T10" fmla="*/ 18 w 92"/>
              <a:gd name="T11" fmla="*/ 0 h 92"/>
              <a:gd name="T12" fmla="*/ 9 w 92"/>
              <a:gd name="T13" fmla="*/ 13 h 92"/>
              <a:gd name="T14" fmla="*/ 9 w 92"/>
              <a:gd name="T15" fmla="*/ 13 h 92"/>
              <a:gd name="T16" fmla="*/ 26 w 92"/>
              <a:gd name="T17" fmla="*/ 26 h 92"/>
              <a:gd name="T18" fmla="*/ 26 w 92"/>
              <a:gd name="T19" fmla="*/ 26 h 92"/>
              <a:gd name="T20" fmla="*/ 26 w 92"/>
              <a:gd name="T21" fmla="*/ 26 h 92"/>
              <a:gd name="T22" fmla="*/ 18 w 92"/>
              <a:gd name="T23" fmla="*/ 48 h 92"/>
              <a:gd name="T24" fmla="*/ 26 w 92"/>
              <a:gd name="T25" fmla="*/ 35 h 92"/>
              <a:gd name="T26" fmla="*/ 26 w 92"/>
              <a:gd name="T27" fmla="*/ 35 h 92"/>
              <a:gd name="T28" fmla="*/ 9 w 92"/>
              <a:gd name="T29" fmla="*/ 26 h 92"/>
              <a:gd name="T30" fmla="*/ 0 w 92"/>
              <a:gd name="T31" fmla="*/ 39 h 92"/>
              <a:gd name="T32" fmla="*/ 0 w 92"/>
              <a:gd name="T33" fmla="*/ 39 h 92"/>
              <a:gd name="T34" fmla="*/ 18 w 92"/>
              <a:gd name="T35" fmla="*/ 48 h 92"/>
              <a:gd name="T36" fmla="*/ 18 w 92"/>
              <a:gd name="T37" fmla="*/ 48 h 92"/>
              <a:gd name="T38" fmla="*/ 18 w 92"/>
              <a:gd name="T39" fmla="*/ 48 h 92"/>
              <a:gd name="T40" fmla="*/ 22 w 92"/>
              <a:gd name="T41" fmla="*/ 83 h 92"/>
              <a:gd name="T42" fmla="*/ 22 w 92"/>
              <a:gd name="T43" fmla="*/ 83 h 92"/>
              <a:gd name="T44" fmla="*/ 31 w 92"/>
              <a:gd name="T45" fmla="*/ 57 h 92"/>
              <a:gd name="T46" fmla="*/ 31 w 92"/>
              <a:gd name="T47" fmla="*/ 57 h 92"/>
              <a:gd name="T48" fmla="*/ 18 w 92"/>
              <a:gd name="T49" fmla="*/ 52 h 92"/>
              <a:gd name="T50" fmla="*/ 18 w 92"/>
              <a:gd name="T51" fmla="*/ 52 h 92"/>
              <a:gd name="T52" fmla="*/ 0 w 92"/>
              <a:gd name="T53" fmla="*/ 83 h 92"/>
              <a:gd name="T54" fmla="*/ 0 w 92"/>
              <a:gd name="T55" fmla="*/ 83 h 92"/>
              <a:gd name="T56" fmla="*/ 18 w 92"/>
              <a:gd name="T57" fmla="*/ 92 h 92"/>
              <a:gd name="T58" fmla="*/ 18 w 92"/>
              <a:gd name="T59" fmla="*/ 92 h 92"/>
              <a:gd name="T60" fmla="*/ 22 w 92"/>
              <a:gd name="T61" fmla="*/ 83 h 92"/>
              <a:gd name="T62" fmla="*/ 22 w 92"/>
              <a:gd name="T63" fmla="*/ 83 h 92"/>
              <a:gd name="T64" fmla="*/ 22 w 92"/>
              <a:gd name="T65" fmla="*/ 83 h 92"/>
              <a:gd name="T66" fmla="*/ 35 w 92"/>
              <a:gd name="T67" fmla="*/ 22 h 92"/>
              <a:gd name="T68" fmla="*/ 57 w 92"/>
              <a:gd name="T69" fmla="*/ 22 h 92"/>
              <a:gd name="T70" fmla="*/ 57 w 92"/>
              <a:gd name="T71" fmla="*/ 79 h 92"/>
              <a:gd name="T72" fmla="*/ 31 w 92"/>
              <a:gd name="T73" fmla="*/ 79 h 92"/>
              <a:gd name="T74" fmla="*/ 31 w 92"/>
              <a:gd name="T75" fmla="*/ 87 h 92"/>
              <a:gd name="T76" fmla="*/ 92 w 92"/>
              <a:gd name="T77" fmla="*/ 87 h 92"/>
              <a:gd name="T78" fmla="*/ 92 w 92"/>
              <a:gd name="T79" fmla="*/ 79 h 92"/>
              <a:gd name="T80" fmla="*/ 70 w 92"/>
              <a:gd name="T81" fmla="*/ 79 h 92"/>
              <a:gd name="T82" fmla="*/ 70 w 92"/>
              <a:gd name="T83" fmla="*/ 22 h 92"/>
              <a:gd name="T84" fmla="*/ 87 w 92"/>
              <a:gd name="T85" fmla="*/ 22 h 92"/>
              <a:gd name="T86" fmla="*/ 87 w 92"/>
              <a:gd name="T87" fmla="*/ 13 h 92"/>
              <a:gd name="T88" fmla="*/ 35 w 92"/>
              <a:gd name="T89" fmla="*/ 13 h 92"/>
              <a:gd name="T90" fmla="*/ 35 w 92"/>
              <a:gd name="T91" fmla="*/ 22 h 92"/>
              <a:gd name="T92" fmla="*/ 35 w 92"/>
              <a:gd name="T93" fmla="*/ 2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92">
                <a:moveTo>
                  <a:pt x="26" y="26"/>
                </a:moveTo>
                <a:lnTo>
                  <a:pt x="35" y="18"/>
                </a:lnTo>
                <a:lnTo>
                  <a:pt x="35" y="18"/>
                </a:lnTo>
                <a:lnTo>
                  <a:pt x="31" y="18"/>
                </a:lnTo>
                <a:lnTo>
                  <a:pt x="31" y="18"/>
                </a:lnTo>
                <a:lnTo>
                  <a:pt x="18" y="0"/>
                </a:lnTo>
                <a:lnTo>
                  <a:pt x="9" y="13"/>
                </a:lnTo>
                <a:lnTo>
                  <a:pt x="9" y="13"/>
                </a:lnTo>
                <a:lnTo>
                  <a:pt x="26" y="26"/>
                </a:lnTo>
                <a:lnTo>
                  <a:pt x="26" y="26"/>
                </a:lnTo>
                <a:lnTo>
                  <a:pt x="26" y="26"/>
                </a:lnTo>
                <a:close/>
                <a:moveTo>
                  <a:pt x="18" y="48"/>
                </a:moveTo>
                <a:lnTo>
                  <a:pt x="26" y="35"/>
                </a:lnTo>
                <a:lnTo>
                  <a:pt x="26" y="35"/>
                </a:lnTo>
                <a:lnTo>
                  <a:pt x="9" y="26"/>
                </a:lnTo>
                <a:lnTo>
                  <a:pt x="0" y="39"/>
                </a:lnTo>
                <a:lnTo>
                  <a:pt x="0" y="39"/>
                </a:lnTo>
                <a:lnTo>
                  <a:pt x="18" y="48"/>
                </a:lnTo>
                <a:lnTo>
                  <a:pt x="18" y="48"/>
                </a:lnTo>
                <a:lnTo>
                  <a:pt x="18" y="48"/>
                </a:lnTo>
                <a:close/>
                <a:moveTo>
                  <a:pt x="22" y="83"/>
                </a:moveTo>
                <a:lnTo>
                  <a:pt x="22" y="83"/>
                </a:lnTo>
                <a:lnTo>
                  <a:pt x="31" y="57"/>
                </a:lnTo>
                <a:lnTo>
                  <a:pt x="31" y="57"/>
                </a:lnTo>
                <a:lnTo>
                  <a:pt x="18" y="52"/>
                </a:lnTo>
                <a:lnTo>
                  <a:pt x="18" y="52"/>
                </a:lnTo>
                <a:lnTo>
                  <a:pt x="0" y="83"/>
                </a:lnTo>
                <a:lnTo>
                  <a:pt x="0" y="83"/>
                </a:lnTo>
                <a:lnTo>
                  <a:pt x="18" y="92"/>
                </a:lnTo>
                <a:lnTo>
                  <a:pt x="18" y="92"/>
                </a:lnTo>
                <a:lnTo>
                  <a:pt x="22" y="83"/>
                </a:lnTo>
                <a:lnTo>
                  <a:pt x="22" y="83"/>
                </a:lnTo>
                <a:lnTo>
                  <a:pt x="22" y="83"/>
                </a:lnTo>
                <a:close/>
                <a:moveTo>
                  <a:pt x="35" y="22"/>
                </a:moveTo>
                <a:lnTo>
                  <a:pt x="57" y="22"/>
                </a:lnTo>
                <a:lnTo>
                  <a:pt x="57" y="79"/>
                </a:lnTo>
                <a:lnTo>
                  <a:pt x="31" y="79"/>
                </a:lnTo>
                <a:lnTo>
                  <a:pt x="31" y="87"/>
                </a:lnTo>
                <a:lnTo>
                  <a:pt x="92" y="87"/>
                </a:lnTo>
                <a:lnTo>
                  <a:pt x="92" y="79"/>
                </a:lnTo>
                <a:lnTo>
                  <a:pt x="70" y="79"/>
                </a:lnTo>
                <a:lnTo>
                  <a:pt x="70" y="22"/>
                </a:lnTo>
                <a:lnTo>
                  <a:pt x="87" y="22"/>
                </a:lnTo>
                <a:lnTo>
                  <a:pt x="87" y="13"/>
                </a:lnTo>
                <a:lnTo>
                  <a:pt x="35" y="13"/>
                </a:lnTo>
                <a:lnTo>
                  <a:pt x="35" y="22"/>
                </a:lnTo>
                <a:lnTo>
                  <a:pt x="35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/>
          </p:cNvSpPr>
          <p:nvPr/>
        </p:nvSpPr>
        <p:spPr bwMode="auto">
          <a:xfrm>
            <a:off x="4764088" y="5000625"/>
            <a:ext cx="144462" cy="152400"/>
          </a:xfrm>
          <a:custGeom>
            <a:avLst/>
            <a:gdLst>
              <a:gd name="T0" fmla="*/ 56 w 91"/>
              <a:gd name="T1" fmla="*/ 13 h 96"/>
              <a:gd name="T2" fmla="*/ 56 w 91"/>
              <a:gd name="T3" fmla="*/ 13 h 96"/>
              <a:gd name="T4" fmla="*/ 56 w 91"/>
              <a:gd name="T5" fmla="*/ 9 h 96"/>
              <a:gd name="T6" fmla="*/ 56 w 91"/>
              <a:gd name="T7" fmla="*/ 9 h 96"/>
              <a:gd name="T8" fmla="*/ 52 w 91"/>
              <a:gd name="T9" fmla="*/ 0 h 96"/>
              <a:gd name="T10" fmla="*/ 52 w 91"/>
              <a:gd name="T11" fmla="*/ 0 h 96"/>
              <a:gd name="T12" fmla="*/ 43 w 91"/>
              <a:gd name="T13" fmla="*/ 0 h 96"/>
              <a:gd name="T14" fmla="*/ 43 w 91"/>
              <a:gd name="T15" fmla="*/ 0 h 96"/>
              <a:gd name="T16" fmla="*/ 34 w 91"/>
              <a:gd name="T17" fmla="*/ 5 h 96"/>
              <a:gd name="T18" fmla="*/ 34 w 91"/>
              <a:gd name="T19" fmla="*/ 5 h 96"/>
              <a:gd name="T20" fmla="*/ 39 w 91"/>
              <a:gd name="T21" fmla="*/ 18 h 96"/>
              <a:gd name="T22" fmla="*/ 0 w 91"/>
              <a:gd name="T23" fmla="*/ 18 h 96"/>
              <a:gd name="T24" fmla="*/ 0 w 91"/>
              <a:gd name="T25" fmla="*/ 26 h 96"/>
              <a:gd name="T26" fmla="*/ 39 w 91"/>
              <a:gd name="T27" fmla="*/ 26 h 96"/>
              <a:gd name="T28" fmla="*/ 39 w 91"/>
              <a:gd name="T29" fmla="*/ 39 h 96"/>
              <a:gd name="T30" fmla="*/ 13 w 91"/>
              <a:gd name="T31" fmla="*/ 39 h 96"/>
              <a:gd name="T32" fmla="*/ 13 w 91"/>
              <a:gd name="T33" fmla="*/ 83 h 96"/>
              <a:gd name="T34" fmla="*/ 26 w 91"/>
              <a:gd name="T35" fmla="*/ 83 h 96"/>
              <a:gd name="T36" fmla="*/ 26 w 91"/>
              <a:gd name="T37" fmla="*/ 48 h 96"/>
              <a:gd name="T38" fmla="*/ 39 w 91"/>
              <a:gd name="T39" fmla="*/ 48 h 96"/>
              <a:gd name="T40" fmla="*/ 39 w 91"/>
              <a:gd name="T41" fmla="*/ 96 h 96"/>
              <a:gd name="T42" fmla="*/ 56 w 91"/>
              <a:gd name="T43" fmla="*/ 96 h 96"/>
              <a:gd name="T44" fmla="*/ 56 w 91"/>
              <a:gd name="T45" fmla="*/ 48 h 96"/>
              <a:gd name="T46" fmla="*/ 69 w 91"/>
              <a:gd name="T47" fmla="*/ 48 h 96"/>
              <a:gd name="T48" fmla="*/ 69 w 91"/>
              <a:gd name="T49" fmla="*/ 70 h 96"/>
              <a:gd name="T50" fmla="*/ 69 w 91"/>
              <a:gd name="T51" fmla="*/ 70 h 96"/>
              <a:gd name="T52" fmla="*/ 65 w 91"/>
              <a:gd name="T53" fmla="*/ 74 h 96"/>
              <a:gd name="T54" fmla="*/ 56 w 91"/>
              <a:gd name="T55" fmla="*/ 74 h 96"/>
              <a:gd name="T56" fmla="*/ 56 w 91"/>
              <a:gd name="T57" fmla="*/ 74 h 96"/>
              <a:gd name="T58" fmla="*/ 61 w 91"/>
              <a:gd name="T59" fmla="*/ 87 h 96"/>
              <a:gd name="T60" fmla="*/ 61 w 91"/>
              <a:gd name="T61" fmla="*/ 87 h 96"/>
              <a:gd name="T62" fmla="*/ 78 w 91"/>
              <a:gd name="T63" fmla="*/ 83 h 96"/>
              <a:gd name="T64" fmla="*/ 82 w 91"/>
              <a:gd name="T65" fmla="*/ 83 h 96"/>
              <a:gd name="T66" fmla="*/ 82 w 91"/>
              <a:gd name="T67" fmla="*/ 79 h 96"/>
              <a:gd name="T68" fmla="*/ 82 w 91"/>
              <a:gd name="T69" fmla="*/ 39 h 96"/>
              <a:gd name="T70" fmla="*/ 56 w 91"/>
              <a:gd name="T71" fmla="*/ 39 h 96"/>
              <a:gd name="T72" fmla="*/ 56 w 91"/>
              <a:gd name="T73" fmla="*/ 26 h 96"/>
              <a:gd name="T74" fmla="*/ 91 w 91"/>
              <a:gd name="T75" fmla="*/ 26 h 96"/>
              <a:gd name="T76" fmla="*/ 91 w 91"/>
              <a:gd name="T77" fmla="*/ 18 h 96"/>
              <a:gd name="T78" fmla="*/ 48 w 91"/>
              <a:gd name="T79" fmla="*/ 18 h 96"/>
              <a:gd name="T80" fmla="*/ 48 w 91"/>
              <a:gd name="T81" fmla="*/ 18 h 96"/>
              <a:gd name="T82" fmla="*/ 56 w 91"/>
              <a:gd name="T83" fmla="*/ 13 h 96"/>
              <a:gd name="T84" fmla="*/ 56 w 91"/>
              <a:gd name="T85" fmla="*/ 13 h 96"/>
              <a:gd name="T86" fmla="*/ 56 w 91"/>
              <a:gd name="T87" fmla="*/ 1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1" h="96">
                <a:moveTo>
                  <a:pt x="56" y="13"/>
                </a:moveTo>
                <a:lnTo>
                  <a:pt x="56" y="13"/>
                </a:lnTo>
                <a:lnTo>
                  <a:pt x="56" y="9"/>
                </a:lnTo>
                <a:lnTo>
                  <a:pt x="56" y="9"/>
                </a:lnTo>
                <a:lnTo>
                  <a:pt x="52" y="0"/>
                </a:lnTo>
                <a:lnTo>
                  <a:pt x="52" y="0"/>
                </a:lnTo>
                <a:lnTo>
                  <a:pt x="43" y="0"/>
                </a:lnTo>
                <a:lnTo>
                  <a:pt x="43" y="0"/>
                </a:lnTo>
                <a:lnTo>
                  <a:pt x="34" y="5"/>
                </a:lnTo>
                <a:lnTo>
                  <a:pt x="34" y="5"/>
                </a:lnTo>
                <a:lnTo>
                  <a:pt x="39" y="18"/>
                </a:lnTo>
                <a:lnTo>
                  <a:pt x="0" y="18"/>
                </a:lnTo>
                <a:lnTo>
                  <a:pt x="0" y="26"/>
                </a:lnTo>
                <a:lnTo>
                  <a:pt x="39" y="26"/>
                </a:lnTo>
                <a:lnTo>
                  <a:pt x="39" y="39"/>
                </a:lnTo>
                <a:lnTo>
                  <a:pt x="13" y="39"/>
                </a:lnTo>
                <a:lnTo>
                  <a:pt x="13" y="83"/>
                </a:lnTo>
                <a:lnTo>
                  <a:pt x="26" y="83"/>
                </a:lnTo>
                <a:lnTo>
                  <a:pt x="26" y="48"/>
                </a:lnTo>
                <a:lnTo>
                  <a:pt x="39" y="48"/>
                </a:lnTo>
                <a:lnTo>
                  <a:pt x="39" y="96"/>
                </a:lnTo>
                <a:lnTo>
                  <a:pt x="56" y="96"/>
                </a:lnTo>
                <a:lnTo>
                  <a:pt x="56" y="48"/>
                </a:lnTo>
                <a:lnTo>
                  <a:pt x="69" y="48"/>
                </a:lnTo>
                <a:lnTo>
                  <a:pt x="69" y="70"/>
                </a:lnTo>
                <a:lnTo>
                  <a:pt x="69" y="70"/>
                </a:lnTo>
                <a:lnTo>
                  <a:pt x="65" y="74"/>
                </a:lnTo>
                <a:lnTo>
                  <a:pt x="56" y="74"/>
                </a:lnTo>
                <a:lnTo>
                  <a:pt x="56" y="74"/>
                </a:lnTo>
                <a:lnTo>
                  <a:pt x="61" y="87"/>
                </a:lnTo>
                <a:lnTo>
                  <a:pt x="61" y="87"/>
                </a:lnTo>
                <a:lnTo>
                  <a:pt x="78" y="83"/>
                </a:lnTo>
                <a:lnTo>
                  <a:pt x="82" y="83"/>
                </a:lnTo>
                <a:lnTo>
                  <a:pt x="82" y="79"/>
                </a:lnTo>
                <a:lnTo>
                  <a:pt x="82" y="39"/>
                </a:lnTo>
                <a:lnTo>
                  <a:pt x="56" y="39"/>
                </a:lnTo>
                <a:lnTo>
                  <a:pt x="56" y="26"/>
                </a:lnTo>
                <a:lnTo>
                  <a:pt x="91" y="26"/>
                </a:lnTo>
                <a:lnTo>
                  <a:pt x="91" y="18"/>
                </a:lnTo>
                <a:lnTo>
                  <a:pt x="48" y="18"/>
                </a:lnTo>
                <a:lnTo>
                  <a:pt x="48" y="18"/>
                </a:lnTo>
                <a:lnTo>
                  <a:pt x="56" y="13"/>
                </a:lnTo>
                <a:lnTo>
                  <a:pt x="56" y="13"/>
                </a:lnTo>
                <a:lnTo>
                  <a:pt x="56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 noEditPoints="1"/>
          </p:cNvSpPr>
          <p:nvPr/>
        </p:nvSpPr>
        <p:spPr bwMode="auto">
          <a:xfrm>
            <a:off x="5184775" y="4462462"/>
            <a:ext cx="152400" cy="150813"/>
          </a:xfrm>
          <a:custGeom>
            <a:avLst/>
            <a:gdLst>
              <a:gd name="T0" fmla="*/ 39 w 96"/>
              <a:gd name="T1" fmla="*/ 8 h 95"/>
              <a:gd name="T2" fmla="*/ 39 w 96"/>
              <a:gd name="T3" fmla="*/ 4 h 95"/>
              <a:gd name="T4" fmla="*/ 39 w 96"/>
              <a:gd name="T5" fmla="*/ 0 h 95"/>
              <a:gd name="T6" fmla="*/ 35 w 96"/>
              <a:gd name="T7" fmla="*/ 0 h 95"/>
              <a:gd name="T8" fmla="*/ 26 w 96"/>
              <a:gd name="T9" fmla="*/ 8 h 95"/>
              <a:gd name="T10" fmla="*/ 5 w 96"/>
              <a:gd name="T11" fmla="*/ 21 h 95"/>
              <a:gd name="T12" fmla="*/ 26 w 96"/>
              <a:gd name="T13" fmla="*/ 30 h 95"/>
              <a:gd name="T14" fmla="*/ 39 w 96"/>
              <a:gd name="T15" fmla="*/ 21 h 95"/>
              <a:gd name="T16" fmla="*/ 57 w 96"/>
              <a:gd name="T17" fmla="*/ 30 h 95"/>
              <a:gd name="T18" fmla="*/ 70 w 96"/>
              <a:gd name="T19" fmla="*/ 21 h 95"/>
              <a:gd name="T20" fmla="*/ 92 w 96"/>
              <a:gd name="T21" fmla="*/ 8 h 95"/>
              <a:gd name="T22" fmla="*/ 70 w 96"/>
              <a:gd name="T23" fmla="*/ 8 h 95"/>
              <a:gd name="T24" fmla="*/ 70 w 96"/>
              <a:gd name="T25" fmla="*/ 4 h 95"/>
              <a:gd name="T26" fmla="*/ 70 w 96"/>
              <a:gd name="T27" fmla="*/ 0 h 95"/>
              <a:gd name="T28" fmla="*/ 65 w 96"/>
              <a:gd name="T29" fmla="*/ 0 h 95"/>
              <a:gd name="T30" fmla="*/ 57 w 96"/>
              <a:gd name="T31" fmla="*/ 8 h 95"/>
              <a:gd name="T32" fmla="*/ 39 w 96"/>
              <a:gd name="T33" fmla="*/ 8 h 95"/>
              <a:gd name="T34" fmla="*/ 83 w 96"/>
              <a:gd name="T35" fmla="*/ 35 h 95"/>
              <a:gd name="T36" fmla="*/ 79 w 96"/>
              <a:gd name="T37" fmla="*/ 26 h 95"/>
              <a:gd name="T38" fmla="*/ 74 w 96"/>
              <a:gd name="T39" fmla="*/ 26 h 95"/>
              <a:gd name="T40" fmla="*/ 70 w 96"/>
              <a:gd name="T41" fmla="*/ 30 h 95"/>
              <a:gd name="T42" fmla="*/ 70 w 96"/>
              <a:gd name="T43" fmla="*/ 30 h 95"/>
              <a:gd name="T44" fmla="*/ 57 w 96"/>
              <a:gd name="T45" fmla="*/ 35 h 95"/>
              <a:gd name="T46" fmla="*/ 57 w 96"/>
              <a:gd name="T47" fmla="*/ 30 h 95"/>
              <a:gd name="T48" fmla="*/ 57 w 96"/>
              <a:gd name="T49" fmla="*/ 30 h 95"/>
              <a:gd name="T50" fmla="*/ 48 w 96"/>
              <a:gd name="T51" fmla="*/ 30 h 95"/>
              <a:gd name="T52" fmla="*/ 44 w 96"/>
              <a:gd name="T53" fmla="*/ 30 h 95"/>
              <a:gd name="T54" fmla="*/ 44 w 96"/>
              <a:gd name="T55" fmla="*/ 35 h 95"/>
              <a:gd name="T56" fmla="*/ 13 w 96"/>
              <a:gd name="T57" fmla="*/ 56 h 95"/>
              <a:gd name="T58" fmla="*/ 9 w 96"/>
              <a:gd name="T59" fmla="*/ 78 h 95"/>
              <a:gd name="T60" fmla="*/ 0 w 96"/>
              <a:gd name="T61" fmla="*/ 91 h 95"/>
              <a:gd name="T62" fmla="*/ 13 w 96"/>
              <a:gd name="T63" fmla="*/ 91 h 95"/>
              <a:gd name="T64" fmla="*/ 13 w 96"/>
              <a:gd name="T65" fmla="*/ 95 h 95"/>
              <a:gd name="T66" fmla="*/ 26 w 96"/>
              <a:gd name="T67" fmla="*/ 56 h 95"/>
              <a:gd name="T68" fmla="*/ 44 w 96"/>
              <a:gd name="T69" fmla="*/ 48 h 95"/>
              <a:gd name="T70" fmla="*/ 52 w 96"/>
              <a:gd name="T71" fmla="*/ 69 h 95"/>
              <a:gd name="T72" fmla="*/ 31 w 96"/>
              <a:gd name="T73" fmla="*/ 82 h 95"/>
              <a:gd name="T74" fmla="*/ 35 w 96"/>
              <a:gd name="T75" fmla="*/ 91 h 95"/>
              <a:gd name="T76" fmla="*/ 39 w 96"/>
              <a:gd name="T77" fmla="*/ 87 h 95"/>
              <a:gd name="T78" fmla="*/ 57 w 96"/>
              <a:gd name="T79" fmla="*/ 82 h 95"/>
              <a:gd name="T80" fmla="*/ 70 w 96"/>
              <a:gd name="T81" fmla="*/ 91 h 95"/>
              <a:gd name="T82" fmla="*/ 83 w 96"/>
              <a:gd name="T83" fmla="*/ 95 h 95"/>
              <a:gd name="T84" fmla="*/ 96 w 96"/>
              <a:gd name="T85" fmla="*/ 78 h 95"/>
              <a:gd name="T86" fmla="*/ 92 w 96"/>
              <a:gd name="T87" fmla="*/ 78 h 95"/>
              <a:gd name="T88" fmla="*/ 83 w 96"/>
              <a:gd name="T89" fmla="*/ 74 h 95"/>
              <a:gd name="T90" fmla="*/ 83 w 96"/>
              <a:gd name="T91" fmla="*/ 74 h 95"/>
              <a:gd name="T92" fmla="*/ 83 w 96"/>
              <a:gd name="T93" fmla="*/ 82 h 95"/>
              <a:gd name="T94" fmla="*/ 74 w 96"/>
              <a:gd name="T95" fmla="*/ 82 h 95"/>
              <a:gd name="T96" fmla="*/ 65 w 96"/>
              <a:gd name="T97" fmla="*/ 74 h 95"/>
              <a:gd name="T98" fmla="*/ 83 w 96"/>
              <a:gd name="T99" fmla="*/ 56 h 95"/>
              <a:gd name="T100" fmla="*/ 74 w 96"/>
              <a:gd name="T101" fmla="*/ 48 h 95"/>
              <a:gd name="T102" fmla="*/ 61 w 96"/>
              <a:gd name="T103" fmla="*/ 61 h 95"/>
              <a:gd name="T104" fmla="*/ 92 w 96"/>
              <a:gd name="T105" fmla="*/ 48 h 95"/>
              <a:gd name="T106" fmla="*/ 79 w 96"/>
              <a:gd name="T107" fmla="*/ 35 h 95"/>
              <a:gd name="T108" fmla="*/ 83 w 96"/>
              <a:gd name="T109" fmla="*/ 35 h 95"/>
              <a:gd name="T110" fmla="*/ 83 w 96"/>
              <a:gd name="T111" fmla="*/ 3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6" h="95">
                <a:moveTo>
                  <a:pt x="39" y="8"/>
                </a:moveTo>
                <a:lnTo>
                  <a:pt x="39" y="8"/>
                </a:lnTo>
                <a:lnTo>
                  <a:pt x="39" y="8"/>
                </a:lnTo>
                <a:lnTo>
                  <a:pt x="39" y="4"/>
                </a:lnTo>
                <a:lnTo>
                  <a:pt x="39" y="4"/>
                </a:lnTo>
                <a:lnTo>
                  <a:pt x="39" y="0"/>
                </a:lnTo>
                <a:lnTo>
                  <a:pt x="39" y="0"/>
                </a:lnTo>
                <a:lnTo>
                  <a:pt x="35" y="0"/>
                </a:lnTo>
                <a:lnTo>
                  <a:pt x="26" y="0"/>
                </a:lnTo>
                <a:lnTo>
                  <a:pt x="26" y="8"/>
                </a:lnTo>
                <a:lnTo>
                  <a:pt x="5" y="8"/>
                </a:lnTo>
                <a:lnTo>
                  <a:pt x="5" y="21"/>
                </a:lnTo>
                <a:lnTo>
                  <a:pt x="26" y="21"/>
                </a:lnTo>
                <a:lnTo>
                  <a:pt x="26" y="30"/>
                </a:lnTo>
                <a:lnTo>
                  <a:pt x="39" y="30"/>
                </a:lnTo>
                <a:lnTo>
                  <a:pt x="39" y="21"/>
                </a:lnTo>
                <a:lnTo>
                  <a:pt x="57" y="21"/>
                </a:lnTo>
                <a:lnTo>
                  <a:pt x="57" y="30"/>
                </a:lnTo>
                <a:lnTo>
                  <a:pt x="70" y="30"/>
                </a:lnTo>
                <a:lnTo>
                  <a:pt x="70" y="21"/>
                </a:lnTo>
                <a:lnTo>
                  <a:pt x="92" y="21"/>
                </a:lnTo>
                <a:lnTo>
                  <a:pt x="92" y="8"/>
                </a:lnTo>
                <a:lnTo>
                  <a:pt x="70" y="8"/>
                </a:lnTo>
                <a:lnTo>
                  <a:pt x="70" y="8"/>
                </a:lnTo>
                <a:lnTo>
                  <a:pt x="70" y="8"/>
                </a:lnTo>
                <a:lnTo>
                  <a:pt x="70" y="4"/>
                </a:lnTo>
                <a:lnTo>
                  <a:pt x="70" y="4"/>
                </a:lnTo>
                <a:lnTo>
                  <a:pt x="70" y="0"/>
                </a:lnTo>
                <a:lnTo>
                  <a:pt x="70" y="0"/>
                </a:lnTo>
                <a:lnTo>
                  <a:pt x="65" y="0"/>
                </a:lnTo>
                <a:lnTo>
                  <a:pt x="57" y="0"/>
                </a:lnTo>
                <a:lnTo>
                  <a:pt x="57" y="8"/>
                </a:lnTo>
                <a:lnTo>
                  <a:pt x="39" y="8"/>
                </a:lnTo>
                <a:lnTo>
                  <a:pt x="39" y="8"/>
                </a:lnTo>
                <a:close/>
                <a:moveTo>
                  <a:pt x="83" y="35"/>
                </a:moveTo>
                <a:lnTo>
                  <a:pt x="83" y="35"/>
                </a:lnTo>
                <a:lnTo>
                  <a:pt x="79" y="26"/>
                </a:lnTo>
                <a:lnTo>
                  <a:pt x="79" y="26"/>
                </a:lnTo>
                <a:lnTo>
                  <a:pt x="74" y="26"/>
                </a:lnTo>
                <a:lnTo>
                  <a:pt x="74" y="26"/>
                </a:lnTo>
                <a:lnTo>
                  <a:pt x="70" y="30"/>
                </a:lnTo>
                <a:lnTo>
                  <a:pt x="70" y="30"/>
                </a:lnTo>
                <a:lnTo>
                  <a:pt x="70" y="30"/>
                </a:lnTo>
                <a:lnTo>
                  <a:pt x="70" y="30"/>
                </a:lnTo>
                <a:lnTo>
                  <a:pt x="74" y="35"/>
                </a:lnTo>
                <a:lnTo>
                  <a:pt x="57" y="35"/>
                </a:lnTo>
                <a:lnTo>
                  <a:pt x="57" y="35"/>
                </a:lnTo>
                <a:lnTo>
                  <a:pt x="57" y="30"/>
                </a:lnTo>
                <a:lnTo>
                  <a:pt x="57" y="30"/>
                </a:lnTo>
                <a:lnTo>
                  <a:pt x="57" y="30"/>
                </a:lnTo>
                <a:lnTo>
                  <a:pt x="57" y="30"/>
                </a:lnTo>
                <a:lnTo>
                  <a:pt x="48" y="30"/>
                </a:lnTo>
                <a:lnTo>
                  <a:pt x="48" y="30"/>
                </a:lnTo>
                <a:lnTo>
                  <a:pt x="44" y="30"/>
                </a:lnTo>
                <a:lnTo>
                  <a:pt x="44" y="30"/>
                </a:lnTo>
                <a:lnTo>
                  <a:pt x="44" y="35"/>
                </a:lnTo>
                <a:lnTo>
                  <a:pt x="13" y="35"/>
                </a:lnTo>
                <a:lnTo>
                  <a:pt x="13" y="56"/>
                </a:lnTo>
                <a:lnTo>
                  <a:pt x="13" y="56"/>
                </a:lnTo>
                <a:lnTo>
                  <a:pt x="9" y="78"/>
                </a:lnTo>
                <a:lnTo>
                  <a:pt x="0" y="91"/>
                </a:lnTo>
                <a:lnTo>
                  <a:pt x="0" y="91"/>
                </a:lnTo>
                <a:lnTo>
                  <a:pt x="13" y="91"/>
                </a:lnTo>
                <a:lnTo>
                  <a:pt x="13" y="91"/>
                </a:lnTo>
                <a:lnTo>
                  <a:pt x="13" y="95"/>
                </a:lnTo>
                <a:lnTo>
                  <a:pt x="13" y="95"/>
                </a:lnTo>
                <a:lnTo>
                  <a:pt x="22" y="78"/>
                </a:lnTo>
                <a:lnTo>
                  <a:pt x="26" y="56"/>
                </a:lnTo>
                <a:lnTo>
                  <a:pt x="26" y="48"/>
                </a:lnTo>
                <a:lnTo>
                  <a:pt x="44" y="48"/>
                </a:lnTo>
                <a:lnTo>
                  <a:pt x="44" y="48"/>
                </a:lnTo>
                <a:lnTo>
                  <a:pt x="52" y="69"/>
                </a:lnTo>
                <a:lnTo>
                  <a:pt x="52" y="69"/>
                </a:lnTo>
                <a:lnTo>
                  <a:pt x="31" y="82"/>
                </a:lnTo>
                <a:lnTo>
                  <a:pt x="31" y="82"/>
                </a:lnTo>
                <a:lnTo>
                  <a:pt x="35" y="91"/>
                </a:lnTo>
                <a:lnTo>
                  <a:pt x="35" y="91"/>
                </a:lnTo>
                <a:lnTo>
                  <a:pt x="39" y="87"/>
                </a:lnTo>
                <a:lnTo>
                  <a:pt x="39" y="87"/>
                </a:lnTo>
                <a:lnTo>
                  <a:pt x="57" y="82"/>
                </a:lnTo>
                <a:lnTo>
                  <a:pt x="57" y="82"/>
                </a:lnTo>
                <a:lnTo>
                  <a:pt x="70" y="91"/>
                </a:lnTo>
                <a:lnTo>
                  <a:pt x="83" y="95"/>
                </a:lnTo>
                <a:lnTo>
                  <a:pt x="83" y="95"/>
                </a:lnTo>
                <a:lnTo>
                  <a:pt x="92" y="91"/>
                </a:lnTo>
                <a:lnTo>
                  <a:pt x="96" y="78"/>
                </a:lnTo>
                <a:lnTo>
                  <a:pt x="96" y="78"/>
                </a:lnTo>
                <a:lnTo>
                  <a:pt x="92" y="78"/>
                </a:lnTo>
                <a:lnTo>
                  <a:pt x="92" y="78"/>
                </a:lnTo>
                <a:lnTo>
                  <a:pt x="83" y="74"/>
                </a:lnTo>
                <a:lnTo>
                  <a:pt x="83" y="74"/>
                </a:lnTo>
                <a:lnTo>
                  <a:pt x="83" y="74"/>
                </a:lnTo>
                <a:lnTo>
                  <a:pt x="83" y="74"/>
                </a:lnTo>
                <a:lnTo>
                  <a:pt x="83" y="82"/>
                </a:lnTo>
                <a:lnTo>
                  <a:pt x="83" y="82"/>
                </a:lnTo>
                <a:lnTo>
                  <a:pt x="74" y="82"/>
                </a:lnTo>
                <a:lnTo>
                  <a:pt x="65" y="74"/>
                </a:lnTo>
                <a:lnTo>
                  <a:pt x="65" y="74"/>
                </a:lnTo>
                <a:lnTo>
                  <a:pt x="83" y="56"/>
                </a:lnTo>
                <a:lnTo>
                  <a:pt x="83" y="56"/>
                </a:lnTo>
                <a:lnTo>
                  <a:pt x="74" y="48"/>
                </a:lnTo>
                <a:lnTo>
                  <a:pt x="74" y="48"/>
                </a:lnTo>
                <a:lnTo>
                  <a:pt x="61" y="61"/>
                </a:lnTo>
                <a:lnTo>
                  <a:pt x="61" y="61"/>
                </a:lnTo>
                <a:lnTo>
                  <a:pt x="57" y="48"/>
                </a:lnTo>
                <a:lnTo>
                  <a:pt x="92" y="48"/>
                </a:lnTo>
                <a:lnTo>
                  <a:pt x="92" y="35"/>
                </a:lnTo>
                <a:lnTo>
                  <a:pt x="79" y="35"/>
                </a:lnTo>
                <a:lnTo>
                  <a:pt x="79" y="35"/>
                </a:lnTo>
                <a:lnTo>
                  <a:pt x="83" y="35"/>
                </a:lnTo>
                <a:lnTo>
                  <a:pt x="83" y="35"/>
                </a:lnTo>
                <a:lnTo>
                  <a:pt x="83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 noEditPoints="1"/>
          </p:cNvSpPr>
          <p:nvPr/>
        </p:nvSpPr>
        <p:spPr bwMode="auto">
          <a:xfrm>
            <a:off x="5351463" y="4462462"/>
            <a:ext cx="138112" cy="150813"/>
          </a:xfrm>
          <a:custGeom>
            <a:avLst/>
            <a:gdLst>
              <a:gd name="T0" fmla="*/ 48 w 87"/>
              <a:gd name="T1" fmla="*/ 4 h 95"/>
              <a:gd name="T2" fmla="*/ 48 w 87"/>
              <a:gd name="T3" fmla="*/ 4 h 95"/>
              <a:gd name="T4" fmla="*/ 48 w 87"/>
              <a:gd name="T5" fmla="*/ 4 h 95"/>
              <a:gd name="T6" fmla="*/ 48 w 87"/>
              <a:gd name="T7" fmla="*/ 4 h 95"/>
              <a:gd name="T8" fmla="*/ 48 w 87"/>
              <a:gd name="T9" fmla="*/ 4 h 95"/>
              <a:gd name="T10" fmla="*/ 48 w 87"/>
              <a:gd name="T11" fmla="*/ 4 h 95"/>
              <a:gd name="T12" fmla="*/ 39 w 87"/>
              <a:gd name="T13" fmla="*/ 0 h 95"/>
              <a:gd name="T14" fmla="*/ 34 w 87"/>
              <a:gd name="T15" fmla="*/ 0 h 95"/>
              <a:gd name="T16" fmla="*/ 34 w 87"/>
              <a:gd name="T17" fmla="*/ 0 h 95"/>
              <a:gd name="T18" fmla="*/ 21 w 87"/>
              <a:gd name="T19" fmla="*/ 21 h 95"/>
              <a:gd name="T20" fmla="*/ 4 w 87"/>
              <a:gd name="T21" fmla="*/ 39 h 95"/>
              <a:gd name="T22" fmla="*/ 4 w 87"/>
              <a:gd name="T23" fmla="*/ 39 h 95"/>
              <a:gd name="T24" fmla="*/ 17 w 87"/>
              <a:gd name="T25" fmla="*/ 48 h 95"/>
              <a:gd name="T26" fmla="*/ 17 w 87"/>
              <a:gd name="T27" fmla="*/ 48 h 95"/>
              <a:gd name="T28" fmla="*/ 39 w 87"/>
              <a:gd name="T29" fmla="*/ 21 h 95"/>
              <a:gd name="T30" fmla="*/ 65 w 87"/>
              <a:gd name="T31" fmla="*/ 21 h 95"/>
              <a:gd name="T32" fmla="*/ 65 w 87"/>
              <a:gd name="T33" fmla="*/ 21 h 95"/>
              <a:gd name="T34" fmla="*/ 52 w 87"/>
              <a:gd name="T35" fmla="*/ 39 h 95"/>
              <a:gd name="T36" fmla="*/ 52 w 87"/>
              <a:gd name="T37" fmla="*/ 39 h 95"/>
              <a:gd name="T38" fmla="*/ 39 w 87"/>
              <a:gd name="T39" fmla="*/ 26 h 95"/>
              <a:gd name="T40" fmla="*/ 39 w 87"/>
              <a:gd name="T41" fmla="*/ 26 h 95"/>
              <a:gd name="T42" fmla="*/ 39 w 87"/>
              <a:gd name="T43" fmla="*/ 30 h 95"/>
              <a:gd name="T44" fmla="*/ 39 w 87"/>
              <a:gd name="T45" fmla="*/ 30 h 95"/>
              <a:gd name="T46" fmla="*/ 30 w 87"/>
              <a:gd name="T47" fmla="*/ 39 h 95"/>
              <a:gd name="T48" fmla="*/ 30 w 87"/>
              <a:gd name="T49" fmla="*/ 39 h 95"/>
              <a:gd name="T50" fmla="*/ 39 w 87"/>
              <a:gd name="T51" fmla="*/ 48 h 95"/>
              <a:gd name="T52" fmla="*/ 39 w 87"/>
              <a:gd name="T53" fmla="*/ 48 h 95"/>
              <a:gd name="T54" fmla="*/ 21 w 87"/>
              <a:gd name="T55" fmla="*/ 56 h 95"/>
              <a:gd name="T56" fmla="*/ 0 w 87"/>
              <a:gd name="T57" fmla="*/ 61 h 95"/>
              <a:gd name="T58" fmla="*/ 0 w 87"/>
              <a:gd name="T59" fmla="*/ 61 h 95"/>
              <a:gd name="T60" fmla="*/ 8 w 87"/>
              <a:gd name="T61" fmla="*/ 74 h 95"/>
              <a:gd name="T62" fmla="*/ 8 w 87"/>
              <a:gd name="T63" fmla="*/ 74 h 95"/>
              <a:gd name="T64" fmla="*/ 21 w 87"/>
              <a:gd name="T65" fmla="*/ 69 h 95"/>
              <a:gd name="T66" fmla="*/ 21 w 87"/>
              <a:gd name="T67" fmla="*/ 95 h 95"/>
              <a:gd name="T68" fmla="*/ 34 w 87"/>
              <a:gd name="T69" fmla="*/ 95 h 95"/>
              <a:gd name="T70" fmla="*/ 34 w 87"/>
              <a:gd name="T71" fmla="*/ 91 h 95"/>
              <a:gd name="T72" fmla="*/ 69 w 87"/>
              <a:gd name="T73" fmla="*/ 91 h 95"/>
              <a:gd name="T74" fmla="*/ 69 w 87"/>
              <a:gd name="T75" fmla="*/ 95 h 95"/>
              <a:gd name="T76" fmla="*/ 82 w 87"/>
              <a:gd name="T77" fmla="*/ 95 h 95"/>
              <a:gd name="T78" fmla="*/ 82 w 87"/>
              <a:gd name="T79" fmla="*/ 52 h 95"/>
              <a:gd name="T80" fmla="*/ 52 w 87"/>
              <a:gd name="T81" fmla="*/ 52 h 95"/>
              <a:gd name="T82" fmla="*/ 52 w 87"/>
              <a:gd name="T83" fmla="*/ 52 h 95"/>
              <a:gd name="T84" fmla="*/ 74 w 87"/>
              <a:gd name="T85" fmla="*/ 35 h 95"/>
              <a:gd name="T86" fmla="*/ 87 w 87"/>
              <a:gd name="T87" fmla="*/ 8 h 95"/>
              <a:gd name="T88" fmla="*/ 43 w 87"/>
              <a:gd name="T89" fmla="*/ 8 h 95"/>
              <a:gd name="T90" fmla="*/ 43 w 87"/>
              <a:gd name="T91" fmla="*/ 8 h 95"/>
              <a:gd name="T92" fmla="*/ 43 w 87"/>
              <a:gd name="T93" fmla="*/ 8 h 95"/>
              <a:gd name="T94" fmla="*/ 48 w 87"/>
              <a:gd name="T95" fmla="*/ 4 h 95"/>
              <a:gd name="T96" fmla="*/ 48 w 87"/>
              <a:gd name="T97" fmla="*/ 4 h 95"/>
              <a:gd name="T98" fmla="*/ 48 w 87"/>
              <a:gd name="T99" fmla="*/ 4 h 95"/>
              <a:gd name="T100" fmla="*/ 69 w 87"/>
              <a:gd name="T101" fmla="*/ 65 h 95"/>
              <a:gd name="T102" fmla="*/ 69 w 87"/>
              <a:gd name="T103" fmla="*/ 78 h 95"/>
              <a:gd name="T104" fmla="*/ 34 w 87"/>
              <a:gd name="T105" fmla="*/ 78 h 95"/>
              <a:gd name="T106" fmla="*/ 34 w 87"/>
              <a:gd name="T107" fmla="*/ 65 h 95"/>
              <a:gd name="T108" fmla="*/ 69 w 87"/>
              <a:gd name="T109" fmla="*/ 65 h 95"/>
              <a:gd name="T110" fmla="*/ 69 w 87"/>
              <a:gd name="T111" fmla="*/ 6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" h="95">
                <a:moveTo>
                  <a:pt x="48" y="4"/>
                </a:moveTo>
                <a:lnTo>
                  <a:pt x="48" y="4"/>
                </a:lnTo>
                <a:lnTo>
                  <a:pt x="48" y="4"/>
                </a:lnTo>
                <a:lnTo>
                  <a:pt x="48" y="4"/>
                </a:lnTo>
                <a:lnTo>
                  <a:pt x="48" y="4"/>
                </a:lnTo>
                <a:lnTo>
                  <a:pt x="48" y="4"/>
                </a:lnTo>
                <a:lnTo>
                  <a:pt x="39" y="0"/>
                </a:lnTo>
                <a:lnTo>
                  <a:pt x="34" y="0"/>
                </a:lnTo>
                <a:lnTo>
                  <a:pt x="34" y="0"/>
                </a:lnTo>
                <a:lnTo>
                  <a:pt x="21" y="21"/>
                </a:lnTo>
                <a:lnTo>
                  <a:pt x="4" y="39"/>
                </a:lnTo>
                <a:lnTo>
                  <a:pt x="4" y="39"/>
                </a:lnTo>
                <a:lnTo>
                  <a:pt x="17" y="48"/>
                </a:lnTo>
                <a:lnTo>
                  <a:pt x="17" y="48"/>
                </a:lnTo>
                <a:lnTo>
                  <a:pt x="39" y="21"/>
                </a:lnTo>
                <a:lnTo>
                  <a:pt x="65" y="21"/>
                </a:lnTo>
                <a:lnTo>
                  <a:pt x="65" y="21"/>
                </a:lnTo>
                <a:lnTo>
                  <a:pt x="52" y="39"/>
                </a:lnTo>
                <a:lnTo>
                  <a:pt x="52" y="39"/>
                </a:lnTo>
                <a:lnTo>
                  <a:pt x="39" y="26"/>
                </a:lnTo>
                <a:lnTo>
                  <a:pt x="39" y="26"/>
                </a:lnTo>
                <a:lnTo>
                  <a:pt x="39" y="30"/>
                </a:lnTo>
                <a:lnTo>
                  <a:pt x="39" y="30"/>
                </a:lnTo>
                <a:lnTo>
                  <a:pt x="30" y="39"/>
                </a:lnTo>
                <a:lnTo>
                  <a:pt x="30" y="39"/>
                </a:lnTo>
                <a:lnTo>
                  <a:pt x="39" y="48"/>
                </a:lnTo>
                <a:lnTo>
                  <a:pt x="39" y="48"/>
                </a:lnTo>
                <a:lnTo>
                  <a:pt x="21" y="56"/>
                </a:lnTo>
                <a:lnTo>
                  <a:pt x="0" y="61"/>
                </a:lnTo>
                <a:lnTo>
                  <a:pt x="0" y="61"/>
                </a:lnTo>
                <a:lnTo>
                  <a:pt x="8" y="74"/>
                </a:lnTo>
                <a:lnTo>
                  <a:pt x="8" y="74"/>
                </a:lnTo>
                <a:lnTo>
                  <a:pt x="21" y="69"/>
                </a:lnTo>
                <a:lnTo>
                  <a:pt x="21" y="95"/>
                </a:lnTo>
                <a:lnTo>
                  <a:pt x="34" y="95"/>
                </a:lnTo>
                <a:lnTo>
                  <a:pt x="34" y="91"/>
                </a:lnTo>
                <a:lnTo>
                  <a:pt x="69" y="91"/>
                </a:lnTo>
                <a:lnTo>
                  <a:pt x="69" y="95"/>
                </a:lnTo>
                <a:lnTo>
                  <a:pt x="82" y="95"/>
                </a:lnTo>
                <a:lnTo>
                  <a:pt x="82" y="52"/>
                </a:lnTo>
                <a:lnTo>
                  <a:pt x="52" y="52"/>
                </a:lnTo>
                <a:lnTo>
                  <a:pt x="52" y="52"/>
                </a:lnTo>
                <a:lnTo>
                  <a:pt x="74" y="35"/>
                </a:lnTo>
                <a:lnTo>
                  <a:pt x="87" y="8"/>
                </a:lnTo>
                <a:lnTo>
                  <a:pt x="43" y="8"/>
                </a:lnTo>
                <a:lnTo>
                  <a:pt x="43" y="8"/>
                </a:lnTo>
                <a:lnTo>
                  <a:pt x="43" y="8"/>
                </a:lnTo>
                <a:lnTo>
                  <a:pt x="48" y="4"/>
                </a:lnTo>
                <a:lnTo>
                  <a:pt x="48" y="4"/>
                </a:lnTo>
                <a:lnTo>
                  <a:pt x="48" y="4"/>
                </a:lnTo>
                <a:close/>
                <a:moveTo>
                  <a:pt x="69" y="65"/>
                </a:moveTo>
                <a:lnTo>
                  <a:pt x="69" y="78"/>
                </a:lnTo>
                <a:lnTo>
                  <a:pt x="34" y="78"/>
                </a:lnTo>
                <a:lnTo>
                  <a:pt x="34" y="65"/>
                </a:lnTo>
                <a:lnTo>
                  <a:pt x="69" y="65"/>
                </a:lnTo>
                <a:lnTo>
                  <a:pt x="69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5522913" y="4462462"/>
            <a:ext cx="146050" cy="150813"/>
          </a:xfrm>
          <a:custGeom>
            <a:avLst/>
            <a:gdLst>
              <a:gd name="T0" fmla="*/ 53 w 92"/>
              <a:gd name="T1" fmla="*/ 13 h 95"/>
              <a:gd name="T2" fmla="*/ 53 w 92"/>
              <a:gd name="T3" fmla="*/ 13 h 95"/>
              <a:gd name="T4" fmla="*/ 53 w 92"/>
              <a:gd name="T5" fmla="*/ 8 h 95"/>
              <a:gd name="T6" fmla="*/ 53 w 92"/>
              <a:gd name="T7" fmla="*/ 8 h 95"/>
              <a:gd name="T8" fmla="*/ 48 w 92"/>
              <a:gd name="T9" fmla="*/ 0 h 95"/>
              <a:gd name="T10" fmla="*/ 48 w 92"/>
              <a:gd name="T11" fmla="*/ 0 h 95"/>
              <a:gd name="T12" fmla="*/ 44 w 92"/>
              <a:gd name="T13" fmla="*/ 0 h 95"/>
              <a:gd name="T14" fmla="*/ 44 w 92"/>
              <a:gd name="T15" fmla="*/ 0 h 95"/>
              <a:gd name="T16" fmla="*/ 35 w 92"/>
              <a:gd name="T17" fmla="*/ 4 h 95"/>
              <a:gd name="T18" fmla="*/ 35 w 92"/>
              <a:gd name="T19" fmla="*/ 4 h 95"/>
              <a:gd name="T20" fmla="*/ 40 w 92"/>
              <a:gd name="T21" fmla="*/ 17 h 95"/>
              <a:gd name="T22" fmla="*/ 0 w 92"/>
              <a:gd name="T23" fmla="*/ 17 h 95"/>
              <a:gd name="T24" fmla="*/ 0 w 92"/>
              <a:gd name="T25" fmla="*/ 26 h 95"/>
              <a:gd name="T26" fmla="*/ 40 w 92"/>
              <a:gd name="T27" fmla="*/ 26 h 95"/>
              <a:gd name="T28" fmla="*/ 40 w 92"/>
              <a:gd name="T29" fmla="*/ 39 h 95"/>
              <a:gd name="T30" fmla="*/ 9 w 92"/>
              <a:gd name="T31" fmla="*/ 39 h 95"/>
              <a:gd name="T32" fmla="*/ 9 w 92"/>
              <a:gd name="T33" fmla="*/ 87 h 95"/>
              <a:gd name="T34" fmla="*/ 22 w 92"/>
              <a:gd name="T35" fmla="*/ 87 h 95"/>
              <a:gd name="T36" fmla="*/ 22 w 92"/>
              <a:gd name="T37" fmla="*/ 48 h 95"/>
              <a:gd name="T38" fmla="*/ 40 w 92"/>
              <a:gd name="T39" fmla="*/ 48 h 95"/>
              <a:gd name="T40" fmla="*/ 40 w 92"/>
              <a:gd name="T41" fmla="*/ 95 h 95"/>
              <a:gd name="T42" fmla="*/ 53 w 92"/>
              <a:gd name="T43" fmla="*/ 95 h 95"/>
              <a:gd name="T44" fmla="*/ 53 w 92"/>
              <a:gd name="T45" fmla="*/ 48 h 95"/>
              <a:gd name="T46" fmla="*/ 66 w 92"/>
              <a:gd name="T47" fmla="*/ 48 h 95"/>
              <a:gd name="T48" fmla="*/ 66 w 92"/>
              <a:gd name="T49" fmla="*/ 69 h 95"/>
              <a:gd name="T50" fmla="*/ 66 w 92"/>
              <a:gd name="T51" fmla="*/ 69 h 95"/>
              <a:gd name="T52" fmla="*/ 61 w 92"/>
              <a:gd name="T53" fmla="*/ 74 h 95"/>
              <a:gd name="T54" fmla="*/ 57 w 92"/>
              <a:gd name="T55" fmla="*/ 74 h 95"/>
              <a:gd name="T56" fmla="*/ 57 w 92"/>
              <a:gd name="T57" fmla="*/ 74 h 95"/>
              <a:gd name="T58" fmla="*/ 57 w 92"/>
              <a:gd name="T59" fmla="*/ 87 h 95"/>
              <a:gd name="T60" fmla="*/ 57 w 92"/>
              <a:gd name="T61" fmla="*/ 87 h 95"/>
              <a:gd name="T62" fmla="*/ 74 w 92"/>
              <a:gd name="T63" fmla="*/ 82 h 95"/>
              <a:gd name="T64" fmla="*/ 79 w 92"/>
              <a:gd name="T65" fmla="*/ 82 h 95"/>
              <a:gd name="T66" fmla="*/ 79 w 92"/>
              <a:gd name="T67" fmla="*/ 78 h 95"/>
              <a:gd name="T68" fmla="*/ 79 w 92"/>
              <a:gd name="T69" fmla="*/ 39 h 95"/>
              <a:gd name="T70" fmla="*/ 53 w 92"/>
              <a:gd name="T71" fmla="*/ 39 h 95"/>
              <a:gd name="T72" fmla="*/ 53 w 92"/>
              <a:gd name="T73" fmla="*/ 26 h 95"/>
              <a:gd name="T74" fmla="*/ 92 w 92"/>
              <a:gd name="T75" fmla="*/ 26 h 95"/>
              <a:gd name="T76" fmla="*/ 92 w 92"/>
              <a:gd name="T77" fmla="*/ 17 h 95"/>
              <a:gd name="T78" fmla="*/ 44 w 92"/>
              <a:gd name="T79" fmla="*/ 17 h 95"/>
              <a:gd name="T80" fmla="*/ 44 w 92"/>
              <a:gd name="T81" fmla="*/ 17 h 95"/>
              <a:gd name="T82" fmla="*/ 53 w 92"/>
              <a:gd name="T83" fmla="*/ 13 h 95"/>
              <a:gd name="T84" fmla="*/ 53 w 92"/>
              <a:gd name="T85" fmla="*/ 13 h 95"/>
              <a:gd name="T86" fmla="*/ 53 w 92"/>
              <a:gd name="T87" fmla="*/ 1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5">
                <a:moveTo>
                  <a:pt x="53" y="13"/>
                </a:moveTo>
                <a:lnTo>
                  <a:pt x="53" y="13"/>
                </a:lnTo>
                <a:lnTo>
                  <a:pt x="53" y="8"/>
                </a:lnTo>
                <a:lnTo>
                  <a:pt x="53" y="8"/>
                </a:lnTo>
                <a:lnTo>
                  <a:pt x="48" y="0"/>
                </a:lnTo>
                <a:lnTo>
                  <a:pt x="48" y="0"/>
                </a:lnTo>
                <a:lnTo>
                  <a:pt x="44" y="0"/>
                </a:lnTo>
                <a:lnTo>
                  <a:pt x="44" y="0"/>
                </a:lnTo>
                <a:lnTo>
                  <a:pt x="35" y="4"/>
                </a:lnTo>
                <a:lnTo>
                  <a:pt x="35" y="4"/>
                </a:lnTo>
                <a:lnTo>
                  <a:pt x="40" y="17"/>
                </a:lnTo>
                <a:lnTo>
                  <a:pt x="0" y="17"/>
                </a:lnTo>
                <a:lnTo>
                  <a:pt x="0" y="26"/>
                </a:lnTo>
                <a:lnTo>
                  <a:pt x="40" y="26"/>
                </a:lnTo>
                <a:lnTo>
                  <a:pt x="40" y="39"/>
                </a:lnTo>
                <a:lnTo>
                  <a:pt x="9" y="39"/>
                </a:lnTo>
                <a:lnTo>
                  <a:pt x="9" y="87"/>
                </a:lnTo>
                <a:lnTo>
                  <a:pt x="22" y="87"/>
                </a:lnTo>
                <a:lnTo>
                  <a:pt x="22" y="48"/>
                </a:lnTo>
                <a:lnTo>
                  <a:pt x="40" y="48"/>
                </a:lnTo>
                <a:lnTo>
                  <a:pt x="40" y="95"/>
                </a:lnTo>
                <a:lnTo>
                  <a:pt x="53" y="95"/>
                </a:lnTo>
                <a:lnTo>
                  <a:pt x="53" y="48"/>
                </a:lnTo>
                <a:lnTo>
                  <a:pt x="66" y="48"/>
                </a:lnTo>
                <a:lnTo>
                  <a:pt x="66" y="69"/>
                </a:lnTo>
                <a:lnTo>
                  <a:pt x="66" y="69"/>
                </a:lnTo>
                <a:lnTo>
                  <a:pt x="61" y="74"/>
                </a:lnTo>
                <a:lnTo>
                  <a:pt x="57" y="74"/>
                </a:lnTo>
                <a:lnTo>
                  <a:pt x="57" y="74"/>
                </a:lnTo>
                <a:lnTo>
                  <a:pt x="57" y="87"/>
                </a:lnTo>
                <a:lnTo>
                  <a:pt x="57" y="87"/>
                </a:lnTo>
                <a:lnTo>
                  <a:pt x="74" y="82"/>
                </a:lnTo>
                <a:lnTo>
                  <a:pt x="79" y="82"/>
                </a:lnTo>
                <a:lnTo>
                  <a:pt x="79" y="78"/>
                </a:lnTo>
                <a:lnTo>
                  <a:pt x="79" y="39"/>
                </a:lnTo>
                <a:lnTo>
                  <a:pt x="53" y="39"/>
                </a:lnTo>
                <a:lnTo>
                  <a:pt x="53" y="26"/>
                </a:lnTo>
                <a:lnTo>
                  <a:pt x="92" y="26"/>
                </a:lnTo>
                <a:lnTo>
                  <a:pt x="92" y="17"/>
                </a:lnTo>
                <a:lnTo>
                  <a:pt x="44" y="17"/>
                </a:lnTo>
                <a:lnTo>
                  <a:pt x="44" y="17"/>
                </a:lnTo>
                <a:lnTo>
                  <a:pt x="53" y="13"/>
                </a:lnTo>
                <a:lnTo>
                  <a:pt x="53" y="13"/>
                </a:lnTo>
                <a:lnTo>
                  <a:pt x="53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8267700" y="3322637"/>
            <a:ext cx="144462" cy="150813"/>
          </a:xfrm>
          <a:custGeom>
            <a:avLst/>
            <a:gdLst>
              <a:gd name="T0" fmla="*/ 21 w 91"/>
              <a:gd name="T1" fmla="*/ 26 h 95"/>
              <a:gd name="T2" fmla="*/ 21 w 91"/>
              <a:gd name="T3" fmla="*/ 26 h 95"/>
              <a:gd name="T4" fmla="*/ 13 w 91"/>
              <a:gd name="T5" fmla="*/ 39 h 95"/>
              <a:gd name="T6" fmla="*/ 8 w 91"/>
              <a:gd name="T7" fmla="*/ 43 h 95"/>
              <a:gd name="T8" fmla="*/ 4 w 91"/>
              <a:gd name="T9" fmla="*/ 43 h 95"/>
              <a:gd name="T10" fmla="*/ 8 w 91"/>
              <a:gd name="T11" fmla="*/ 56 h 95"/>
              <a:gd name="T12" fmla="*/ 17 w 91"/>
              <a:gd name="T13" fmla="*/ 56 h 95"/>
              <a:gd name="T14" fmla="*/ 43 w 91"/>
              <a:gd name="T15" fmla="*/ 78 h 95"/>
              <a:gd name="T16" fmla="*/ 39 w 91"/>
              <a:gd name="T17" fmla="*/ 82 h 95"/>
              <a:gd name="T18" fmla="*/ 30 w 91"/>
              <a:gd name="T19" fmla="*/ 82 h 95"/>
              <a:gd name="T20" fmla="*/ 34 w 91"/>
              <a:gd name="T21" fmla="*/ 95 h 95"/>
              <a:gd name="T22" fmla="*/ 52 w 91"/>
              <a:gd name="T23" fmla="*/ 91 h 95"/>
              <a:gd name="T24" fmla="*/ 56 w 91"/>
              <a:gd name="T25" fmla="*/ 87 h 95"/>
              <a:gd name="T26" fmla="*/ 82 w 91"/>
              <a:gd name="T27" fmla="*/ 56 h 95"/>
              <a:gd name="T28" fmla="*/ 56 w 91"/>
              <a:gd name="T29" fmla="*/ 43 h 95"/>
              <a:gd name="T30" fmla="*/ 56 w 91"/>
              <a:gd name="T31" fmla="*/ 39 h 95"/>
              <a:gd name="T32" fmla="*/ 56 w 91"/>
              <a:gd name="T33" fmla="*/ 34 h 95"/>
              <a:gd name="T34" fmla="*/ 56 w 91"/>
              <a:gd name="T35" fmla="*/ 30 h 95"/>
              <a:gd name="T36" fmla="*/ 43 w 91"/>
              <a:gd name="T37" fmla="*/ 30 h 95"/>
              <a:gd name="T38" fmla="*/ 26 w 91"/>
              <a:gd name="T39" fmla="*/ 43 h 95"/>
              <a:gd name="T40" fmla="*/ 87 w 91"/>
              <a:gd name="T41" fmla="*/ 26 h 95"/>
              <a:gd name="T42" fmla="*/ 39 w 91"/>
              <a:gd name="T43" fmla="*/ 13 h 95"/>
              <a:gd name="T44" fmla="*/ 43 w 91"/>
              <a:gd name="T45" fmla="*/ 8 h 95"/>
              <a:gd name="T46" fmla="*/ 47 w 91"/>
              <a:gd name="T47" fmla="*/ 4 h 95"/>
              <a:gd name="T48" fmla="*/ 47 w 91"/>
              <a:gd name="T49" fmla="*/ 4 h 95"/>
              <a:gd name="T50" fmla="*/ 30 w 91"/>
              <a:gd name="T51" fmla="*/ 0 h 95"/>
              <a:gd name="T52" fmla="*/ 26 w 91"/>
              <a:gd name="T53" fmla="*/ 13 h 95"/>
              <a:gd name="T54" fmla="*/ 0 w 91"/>
              <a:gd name="T55" fmla="*/ 26 h 95"/>
              <a:gd name="T56" fmla="*/ 21 w 91"/>
              <a:gd name="T57" fmla="*/ 26 h 95"/>
              <a:gd name="T58" fmla="*/ 78 w 91"/>
              <a:gd name="T59" fmla="*/ 91 h 95"/>
              <a:gd name="T60" fmla="*/ 91 w 91"/>
              <a:gd name="T61" fmla="*/ 82 h 95"/>
              <a:gd name="T62" fmla="*/ 82 w 91"/>
              <a:gd name="T63" fmla="*/ 74 h 95"/>
              <a:gd name="T64" fmla="*/ 60 w 91"/>
              <a:gd name="T65" fmla="*/ 65 h 95"/>
              <a:gd name="T66" fmla="*/ 78 w 91"/>
              <a:gd name="T67" fmla="*/ 91 h 95"/>
              <a:gd name="T68" fmla="*/ 78 w 91"/>
              <a:gd name="T69" fmla="*/ 91 h 95"/>
              <a:gd name="T70" fmla="*/ 8 w 91"/>
              <a:gd name="T71" fmla="*/ 91 h 95"/>
              <a:gd name="T72" fmla="*/ 30 w 91"/>
              <a:gd name="T73" fmla="*/ 65 h 95"/>
              <a:gd name="T74" fmla="*/ 17 w 91"/>
              <a:gd name="T75" fmla="*/ 60 h 95"/>
              <a:gd name="T76" fmla="*/ 0 w 91"/>
              <a:gd name="T77" fmla="*/ 87 h 95"/>
              <a:gd name="T78" fmla="*/ 8 w 91"/>
              <a:gd name="T79" fmla="*/ 91 h 95"/>
              <a:gd name="T80" fmla="*/ 8 w 91"/>
              <a:gd name="T81" fmla="*/ 91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1" h="95">
                <a:moveTo>
                  <a:pt x="21" y="26"/>
                </a:moveTo>
                <a:lnTo>
                  <a:pt x="21" y="26"/>
                </a:lnTo>
                <a:lnTo>
                  <a:pt x="21" y="26"/>
                </a:lnTo>
                <a:lnTo>
                  <a:pt x="21" y="26"/>
                </a:lnTo>
                <a:lnTo>
                  <a:pt x="13" y="39"/>
                </a:lnTo>
                <a:lnTo>
                  <a:pt x="13" y="39"/>
                </a:lnTo>
                <a:lnTo>
                  <a:pt x="8" y="43"/>
                </a:lnTo>
                <a:lnTo>
                  <a:pt x="8" y="43"/>
                </a:lnTo>
                <a:lnTo>
                  <a:pt x="4" y="43"/>
                </a:lnTo>
                <a:lnTo>
                  <a:pt x="4" y="43"/>
                </a:lnTo>
                <a:lnTo>
                  <a:pt x="8" y="56"/>
                </a:lnTo>
                <a:lnTo>
                  <a:pt x="8" y="56"/>
                </a:lnTo>
                <a:lnTo>
                  <a:pt x="8" y="56"/>
                </a:lnTo>
                <a:lnTo>
                  <a:pt x="17" y="56"/>
                </a:lnTo>
                <a:lnTo>
                  <a:pt x="43" y="56"/>
                </a:lnTo>
                <a:lnTo>
                  <a:pt x="43" y="78"/>
                </a:lnTo>
                <a:lnTo>
                  <a:pt x="43" y="78"/>
                </a:lnTo>
                <a:lnTo>
                  <a:pt x="39" y="82"/>
                </a:lnTo>
                <a:lnTo>
                  <a:pt x="30" y="82"/>
                </a:lnTo>
                <a:lnTo>
                  <a:pt x="30" y="82"/>
                </a:lnTo>
                <a:lnTo>
                  <a:pt x="34" y="95"/>
                </a:lnTo>
                <a:lnTo>
                  <a:pt x="34" y="95"/>
                </a:lnTo>
                <a:lnTo>
                  <a:pt x="52" y="91"/>
                </a:lnTo>
                <a:lnTo>
                  <a:pt x="52" y="91"/>
                </a:lnTo>
                <a:lnTo>
                  <a:pt x="56" y="91"/>
                </a:lnTo>
                <a:lnTo>
                  <a:pt x="56" y="87"/>
                </a:lnTo>
                <a:lnTo>
                  <a:pt x="56" y="56"/>
                </a:lnTo>
                <a:lnTo>
                  <a:pt x="82" y="56"/>
                </a:lnTo>
                <a:lnTo>
                  <a:pt x="82" y="43"/>
                </a:lnTo>
                <a:lnTo>
                  <a:pt x="56" y="43"/>
                </a:lnTo>
                <a:lnTo>
                  <a:pt x="56" y="39"/>
                </a:lnTo>
                <a:lnTo>
                  <a:pt x="56" y="39"/>
                </a:lnTo>
                <a:lnTo>
                  <a:pt x="56" y="34"/>
                </a:lnTo>
                <a:lnTo>
                  <a:pt x="56" y="34"/>
                </a:lnTo>
                <a:lnTo>
                  <a:pt x="56" y="30"/>
                </a:lnTo>
                <a:lnTo>
                  <a:pt x="56" y="30"/>
                </a:lnTo>
                <a:lnTo>
                  <a:pt x="52" y="30"/>
                </a:lnTo>
                <a:lnTo>
                  <a:pt x="43" y="30"/>
                </a:lnTo>
                <a:lnTo>
                  <a:pt x="43" y="43"/>
                </a:lnTo>
                <a:lnTo>
                  <a:pt x="26" y="43"/>
                </a:lnTo>
                <a:lnTo>
                  <a:pt x="34" y="26"/>
                </a:lnTo>
                <a:lnTo>
                  <a:pt x="87" y="26"/>
                </a:lnTo>
                <a:lnTo>
                  <a:pt x="87" y="13"/>
                </a:lnTo>
                <a:lnTo>
                  <a:pt x="39" y="13"/>
                </a:lnTo>
                <a:lnTo>
                  <a:pt x="39" y="13"/>
                </a:lnTo>
                <a:lnTo>
                  <a:pt x="43" y="8"/>
                </a:lnTo>
                <a:lnTo>
                  <a:pt x="43" y="8"/>
                </a:lnTo>
                <a:lnTo>
                  <a:pt x="47" y="4"/>
                </a:lnTo>
                <a:lnTo>
                  <a:pt x="47" y="4"/>
                </a:lnTo>
                <a:lnTo>
                  <a:pt x="47" y="4"/>
                </a:lnTo>
                <a:lnTo>
                  <a:pt x="47" y="4"/>
                </a:lnTo>
                <a:lnTo>
                  <a:pt x="30" y="0"/>
                </a:lnTo>
                <a:lnTo>
                  <a:pt x="30" y="0"/>
                </a:lnTo>
                <a:lnTo>
                  <a:pt x="26" y="13"/>
                </a:lnTo>
                <a:lnTo>
                  <a:pt x="0" y="13"/>
                </a:lnTo>
                <a:lnTo>
                  <a:pt x="0" y="26"/>
                </a:lnTo>
                <a:lnTo>
                  <a:pt x="0" y="26"/>
                </a:lnTo>
                <a:lnTo>
                  <a:pt x="21" y="26"/>
                </a:lnTo>
                <a:lnTo>
                  <a:pt x="21" y="26"/>
                </a:lnTo>
                <a:close/>
                <a:moveTo>
                  <a:pt x="78" y="91"/>
                </a:moveTo>
                <a:lnTo>
                  <a:pt x="91" y="82"/>
                </a:lnTo>
                <a:lnTo>
                  <a:pt x="91" y="82"/>
                </a:lnTo>
                <a:lnTo>
                  <a:pt x="82" y="74"/>
                </a:lnTo>
                <a:lnTo>
                  <a:pt x="82" y="74"/>
                </a:lnTo>
                <a:lnTo>
                  <a:pt x="69" y="56"/>
                </a:lnTo>
                <a:lnTo>
                  <a:pt x="60" y="65"/>
                </a:lnTo>
                <a:lnTo>
                  <a:pt x="60" y="65"/>
                </a:lnTo>
                <a:lnTo>
                  <a:pt x="78" y="91"/>
                </a:lnTo>
                <a:lnTo>
                  <a:pt x="78" y="91"/>
                </a:lnTo>
                <a:lnTo>
                  <a:pt x="78" y="91"/>
                </a:lnTo>
                <a:close/>
                <a:moveTo>
                  <a:pt x="8" y="91"/>
                </a:moveTo>
                <a:lnTo>
                  <a:pt x="8" y="91"/>
                </a:lnTo>
                <a:lnTo>
                  <a:pt x="30" y="65"/>
                </a:lnTo>
                <a:lnTo>
                  <a:pt x="30" y="65"/>
                </a:lnTo>
                <a:lnTo>
                  <a:pt x="17" y="60"/>
                </a:lnTo>
                <a:lnTo>
                  <a:pt x="17" y="60"/>
                </a:lnTo>
                <a:lnTo>
                  <a:pt x="8" y="74"/>
                </a:lnTo>
                <a:lnTo>
                  <a:pt x="0" y="87"/>
                </a:lnTo>
                <a:lnTo>
                  <a:pt x="0" y="87"/>
                </a:lnTo>
                <a:lnTo>
                  <a:pt x="8" y="91"/>
                </a:lnTo>
                <a:lnTo>
                  <a:pt x="8" y="91"/>
                </a:lnTo>
                <a:lnTo>
                  <a:pt x="8" y="9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 noEditPoints="1"/>
          </p:cNvSpPr>
          <p:nvPr/>
        </p:nvSpPr>
        <p:spPr bwMode="auto">
          <a:xfrm>
            <a:off x="8426450" y="3322637"/>
            <a:ext cx="144462" cy="150813"/>
          </a:xfrm>
          <a:custGeom>
            <a:avLst/>
            <a:gdLst>
              <a:gd name="T0" fmla="*/ 21 w 91"/>
              <a:gd name="T1" fmla="*/ 17 h 95"/>
              <a:gd name="T2" fmla="*/ 34 w 91"/>
              <a:gd name="T3" fmla="*/ 21 h 95"/>
              <a:gd name="T4" fmla="*/ 56 w 91"/>
              <a:gd name="T5" fmla="*/ 17 h 95"/>
              <a:gd name="T6" fmla="*/ 69 w 91"/>
              <a:gd name="T7" fmla="*/ 26 h 95"/>
              <a:gd name="T8" fmla="*/ 91 w 91"/>
              <a:gd name="T9" fmla="*/ 17 h 95"/>
              <a:gd name="T10" fmla="*/ 69 w 91"/>
              <a:gd name="T11" fmla="*/ 8 h 95"/>
              <a:gd name="T12" fmla="*/ 69 w 91"/>
              <a:gd name="T13" fmla="*/ 0 h 95"/>
              <a:gd name="T14" fmla="*/ 69 w 91"/>
              <a:gd name="T15" fmla="*/ 0 h 95"/>
              <a:gd name="T16" fmla="*/ 65 w 91"/>
              <a:gd name="T17" fmla="*/ 0 h 95"/>
              <a:gd name="T18" fmla="*/ 56 w 91"/>
              <a:gd name="T19" fmla="*/ 0 h 95"/>
              <a:gd name="T20" fmla="*/ 34 w 91"/>
              <a:gd name="T21" fmla="*/ 8 h 95"/>
              <a:gd name="T22" fmla="*/ 34 w 91"/>
              <a:gd name="T23" fmla="*/ 0 h 95"/>
              <a:gd name="T24" fmla="*/ 34 w 91"/>
              <a:gd name="T25" fmla="*/ 0 h 95"/>
              <a:gd name="T26" fmla="*/ 34 w 91"/>
              <a:gd name="T27" fmla="*/ 0 h 95"/>
              <a:gd name="T28" fmla="*/ 21 w 91"/>
              <a:gd name="T29" fmla="*/ 0 h 95"/>
              <a:gd name="T30" fmla="*/ 0 w 91"/>
              <a:gd name="T31" fmla="*/ 8 h 95"/>
              <a:gd name="T32" fmla="*/ 0 w 91"/>
              <a:gd name="T33" fmla="*/ 17 h 95"/>
              <a:gd name="T34" fmla="*/ 17 w 91"/>
              <a:gd name="T35" fmla="*/ 47 h 95"/>
              <a:gd name="T36" fmla="*/ 74 w 91"/>
              <a:gd name="T37" fmla="*/ 39 h 95"/>
              <a:gd name="T38" fmla="*/ 91 w 91"/>
              <a:gd name="T39" fmla="*/ 47 h 95"/>
              <a:gd name="T40" fmla="*/ 56 w 91"/>
              <a:gd name="T41" fmla="*/ 26 h 95"/>
              <a:gd name="T42" fmla="*/ 52 w 91"/>
              <a:gd name="T43" fmla="*/ 21 h 95"/>
              <a:gd name="T44" fmla="*/ 39 w 91"/>
              <a:gd name="T45" fmla="*/ 26 h 95"/>
              <a:gd name="T46" fmla="*/ 4 w 91"/>
              <a:gd name="T47" fmla="*/ 47 h 95"/>
              <a:gd name="T48" fmla="*/ 21 w 91"/>
              <a:gd name="T49" fmla="*/ 52 h 95"/>
              <a:gd name="T50" fmla="*/ 74 w 91"/>
              <a:gd name="T51" fmla="*/ 43 h 95"/>
              <a:gd name="T52" fmla="*/ 21 w 91"/>
              <a:gd name="T53" fmla="*/ 52 h 95"/>
              <a:gd name="T54" fmla="*/ 0 w 91"/>
              <a:gd name="T55" fmla="*/ 82 h 95"/>
              <a:gd name="T56" fmla="*/ 8 w 91"/>
              <a:gd name="T57" fmla="*/ 95 h 95"/>
              <a:gd name="T58" fmla="*/ 21 w 91"/>
              <a:gd name="T59" fmla="*/ 91 h 95"/>
              <a:gd name="T60" fmla="*/ 39 w 91"/>
              <a:gd name="T61" fmla="*/ 78 h 95"/>
              <a:gd name="T62" fmla="*/ 48 w 91"/>
              <a:gd name="T63" fmla="*/ 65 h 95"/>
              <a:gd name="T64" fmla="*/ 48 w 91"/>
              <a:gd name="T65" fmla="*/ 87 h 95"/>
              <a:gd name="T66" fmla="*/ 56 w 91"/>
              <a:gd name="T67" fmla="*/ 95 h 95"/>
              <a:gd name="T68" fmla="*/ 78 w 91"/>
              <a:gd name="T69" fmla="*/ 95 h 95"/>
              <a:gd name="T70" fmla="*/ 91 w 91"/>
              <a:gd name="T71" fmla="*/ 91 h 95"/>
              <a:gd name="T72" fmla="*/ 91 w 91"/>
              <a:gd name="T73" fmla="*/ 78 h 95"/>
              <a:gd name="T74" fmla="*/ 78 w 91"/>
              <a:gd name="T75" fmla="*/ 74 h 95"/>
              <a:gd name="T76" fmla="*/ 69 w 91"/>
              <a:gd name="T77" fmla="*/ 82 h 95"/>
              <a:gd name="T78" fmla="*/ 65 w 91"/>
              <a:gd name="T79" fmla="*/ 82 h 95"/>
              <a:gd name="T80" fmla="*/ 61 w 91"/>
              <a:gd name="T81" fmla="*/ 65 h 95"/>
              <a:gd name="T82" fmla="*/ 91 w 91"/>
              <a:gd name="T83" fmla="*/ 56 h 95"/>
              <a:gd name="T84" fmla="*/ 4 w 91"/>
              <a:gd name="T85" fmla="*/ 65 h 95"/>
              <a:gd name="T86" fmla="*/ 30 w 91"/>
              <a:gd name="T87" fmla="*/ 65 h 95"/>
              <a:gd name="T88" fmla="*/ 21 w 91"/>
              <a:gd name="T89" fmla="*/ 78 h 95"/>
              <a:gd name="T90" fmla="*/ 0 w 91"/>
              <a:gd name="T91" fmla="*/ 82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1" h="95">
                <a:moveTo>
                  <a:pt x="0" y="17"/>
                </a:moveTo>
                <a:lnTo>
                  <a:pt x="21" y="17"/>
                </a:lnTo>
                <a:lnTo>
                  <a:pt x="21" y="21"/>
                </a:lnTo>
                <a:lnTo>
                  <a:pt x="34" y="21"/>
                </a:lnTo>
                <a:lnTo>
                  <a:pt x="34" y="17"/>
                </a:lnTo>
                <a:lnTo>
                  <a:pt x="56" y="17"/>
                </a:lnTo>
                <a:lnTo>
                  <a:pt x="56" y="26"/>
                </a:lnTo>
                <a:lnTo>
                  <a:pt x="69" y="26"/>
                </a:lnTo>
                <a:lnTo>
                  <a:pt x="69" y="17"/>
                </a:lnTo>
                <a:lnTo>
                  <a:pt x="91" y="17"/>
                </a:lnTo>
                <a:lnTo>
                  <a:pt x="91" y="8"/>
                </a:lnTo>
                <a:lnTo>
                  <a:pt x="69" y="8"/>
                </a:lnTo>
                <a:lnTo>
                  <a:pt x="69" y="8"/>
                </a:lnTo>
                <a:lnTo>
                  <a:pt x="69" y="0"/>
                </a:lnTo>
                <a:lnTo>
                  <a:pt x="69" y="0"/>
                </a:lnTo>
                <a:lnTo>
                  <a:pt x="69" y="0"/>
                </a:lnTo>
                <a:lnTo>
                  <a:pt x="69" y="0"/>
                </a:lnTo>
                <a:lnTo>
                  <a:pt x="65" y="0"/>
                </a:lnTo>
                <a:lnTo>
                  <a:pt x="65" y="0"/>
                </a:lnTo>
                <a:lnTo>
                  <a:pt x="56" y="0"/>
                </a:lnTo>
                <a:lnTo>
                  <a:pt x="56" y="8"/>
                </a:lnTo>
                <a:lnTo>
                  <a:pt x="34" y="8"/>
                </a:lnTo>
                <a:lnTo>
                  <a:pt x="34" y="8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21" y="0"/>
                </a:lnTo>
                <a:lnTo>
                  <a:pt x="21" y="8"/>
                </a:lnTo>
                <a:lnTo>
                  <a:pt x="0" y="8"/>
                </a:lnTo>
                <a:lnTo>
                  <a:pt x="0" y="17"/>
                </a:lnTo>
                <a:lnTo>
                  <a:pt x="0" y="17"/>
                </a:lnTo>
                <a:close/>
                <a:moveTo>
                  <a:pt x="4" y="47"/>
                </a:moveTo>
                <a:lnTo>
                  <a:pt x="17" y="47"/>
                </a:lnTo>
                <a:lnTo>
                  <a:pt x="17" y="39"/>
                </a:lnTo>
                <a:lnTo>
                  <a:pt x="74" y="39"/>
                </a:lnTo>
                <a:lnTo>
                  <a:pt x="74" y="47"/>
                </a:lnTo>
                <a:lnTo>
                  <a:pt x="91" y="47"/>
                </a:lnTo>
                <a:lnTo>
                  <a:pt x="91" y="26"/>
                </a:lnTo>
                <a:lnTo>
                  <a:pt x="56" y="26"/>
                </a:lnTo>
                <a:lnTo>
                  <a:pt x="56" y="26"/>
                </a:lnTo>
                <a:lnTo>
                  <a:pt x="52" y="21"/>
                </a:lnTo>
                <a:lnTo>
                  <a:pt x="39" y="21"/>
                </a:lnTo>
                <a:lnTo>
                  <a:pt x="39" y="26"/>
                </a:lnTo>
                <a:lnTo>
                  <a:pt x="4" y="26"/>
                </a:lnTo>
                <a:lnTo>
                  <a:pt x="4" y="47"/>
                </a:lnTo>
                <a:lnTo>
                  <a:pt x="4" y="47"/>
                </a:lnTo>
                <a:close/>
                <a:moveTo>
                  <a:pt x="21" y="52"/>
                </a:moveTo>
                <a:lnTo>
                  <a:pt x="74" y="52"/>
                </a:lnTo>
                <a:lnTo>
                  <a:pt x="74" y="43"/>
                </a:lnTo>
                <a:lnTo>
                  <a:pt x="21" y="43"/>
                </a:lnTo>
                <a:lnTo>
                  <a:pt x="21" y="52"/>
                </a:lnTo>
                <a:lnTo>
                  <a:pt x="21" y="52"/>
                </a:lnTo>
                <a:close/>
                <a:moveTo>
                  <a:pt x="0" y="82"/>
                </a:moveTo>
                <a:lnTo>
                  <a:pt x="0" y="82"/>
                </a:lnTo>
                <a:lnTo>
                  <a:pt x="8" y="95"/>
                </a:lnTo>
                <a:lnTo>
                  <a:pt x="8" y="95"/>
                </a:lnTo>
                <a:lnTo>
                  <a:pt x="21" y="91"/>
                </a:lnTo>
                <a:lnTo>
                  <a:pt x="34" y="87"/>
                </a:lnTo>
                <a:lnTo>
                  <a:pt x="39" y="78"/>
                </a:lnTo>
                <a:lnTo>
                  <a:pt x="43" y="65"/>
                </a:lnTo>
                <a:lnTo>
                  <a:pt x="48" y="65"/>
                </a:lnTo>
                <a:lnTo>
                  <a:pt x="48" y="87"/>
                </a:lnTo>
                <a:lnTo>
                  <a:pt x="48" y="87"/>
                </a:lnTo>
                <a:lnTo>
                  <a:pt x="52" y="91"/>
                </a:lnTo>
                <a:lnTo>
                  <a:pt x="56" y="95"/>
                </a:lnTo>
                <a:lnTo>
                  <a:pt x="78" y="95"/>
                </a:lnTo>
                <a:lnTo>
                  <a:pt x="78" y="95"/>
                </a:lnTo>
                <a:lnTo>
                  <a:pt x="87" y="95"/>
                </a:lnTo>
                <a:lnTo>
                  <a:pt x="91" y="91"/>
                </a:lnTo>
                <a:lnTo>
                  <a:pt x="91" y="78"/>
                </a:lnTo>
                <a:lnTo>
                  <a:pt x="91" y="78"/>
                </a:lnTo>
                <a:lnTo>
                  <a:pt x="78" y="74"/>
                </a:lnTo>
                <a:lnTo>
                  <a:pt x="78" y="74"/>
                </a:lnTo>
                <a:lnTo>
                  <a:pt x="78" y="82"/>
                </a:lnTo>
                <a:lnTo>
                  <a:pt x="69" y="82"/>
                </a:lnTo>
                <a:lnTo>
                  <a:pt x="65" y="82"/>
                </a:lnTo>
                <a:lnTo>
                  <a:pt x="65" y="82"/>
                </a:lnTo>
                <a:lnTo>
                  <a:pt x="61" y="78"/>
                </a:lnTo>
                <a:lnTo>
                  <a:pt x="61" y="65"/>
                </a:lnTo>
                <a:lnTo>
                  <a:pt x="91" y="65"/>
                </a:lnTo>
                <a:lnTo>
                  <a:pt x="91" y="56"/>
                </a:lnTo>
                <a:lnTo>
                  <a:pt x="4" y="56"/>
                </a:lnTo>
                <a:lnTo>
                  <a:pt x="4" y="65"/>
                </a:lnTo>
                <a:lnTo>
                  <a:pt x="30" y="65"/>
                </a:lnTo>
                <a:lnTo>
                  <a:pt x="30" y="65"/>
                </a:lnTo>
                <a:lnTo>
                  <a:pt x="26" y="74"/>
                </a:lnTo>
                <a:lnTo>
                  <a:pt x="21" y="78"/>
                </a:lnTo>
                <a:lnTo>
                  <a:pt x="0" y="82"/>
                </a:lnTo>
                <a:lnTo>
                  <a:pt x="0" y="82"/>
                </a:lnTo>
                <a:lnTo>
                  <a:pt x="0" y="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/>
          </p:cNvSpPr>
          <p:nvPr/>
        </p:nvSpPr>
        <p:spPr bwMode="auto">
          <a:xfrm>
            <a:off x="8591550" y="3322637"/>
            <a:ext cx="152400" cy="150813"/>
          </a:xfrm>
          <a:custGeom>
            <a:avLst/>
            <a:gdLst>
              <a:gd name="T0" fmla="*/ 57 w 96"/>
              <a:gd name="T1" fmla="*/ 13 h 95"/>
              <a:gd name="T2" fmla="*/ 57 w 96"/>
              <a:gd name="T3" fmla="*/ 13 h 95"/>
              <a:gd name="T4" fmla="*/ 57 w 96"/>
              <a:gd name="T5" fmla="*/ 8 h 95"/>
              <a:gd name="T6" fmla="*/ 57 w 96"/>
              <a:gd name="T7" fmla="*/ 8 h 95"/>
              <a:gd name="T8" fmla="*/ 52 w 96"/>
              <a:gd name="T9" fmla="*/ 0 h 95"/>
              <a:gd name="T10" fmla="*/ 52 w 96"/>
              <a:gd name="T11" fmla="*/ 0 h 95"/>
              <a:gd name="T12" fmla="*/ 48 w 96"/>
              <a:gd name="T13" fmla="*/ 4 h 95"/>
              <a:gd name="T14" fmla="*/ 48 w 96"/>
              <a:gd name="T15" fmla="*/ 4 h 95"/>
              <a:gd name="T16" fmla="*/ 35 w 96"/>
              <a:gd name="T17" fmla="*/ 4 h 95"/>
              <a:gd name="T18" fmla="*/ 35 w 96"/>
              <a:gd name="T19" fmla="*/ 4 h 95"/>
              <a:gd name="T20" fmla="*/ 44 w 96"/>
              <a:gd name="T21" fmla="*/ 17 h 95"/>
              <a:gd name="T22" fmla="*/ 0 w 96"/>
              <a:gd name="T23" fmla="*/ 17 h 95"/>
              <a:gd name="T24" fmla="*/ 0 w 96"/>
              <a:gd name="T25" fmla="*/ 26 h 95"/>
              <a:gd name="T26" fmla="*/ 39 w 96"/>
              <a:gd name="T27" fmla="*/ 26 h 95"/>
              <a:gd name="T28" fmla="*/ 39 w 96"/>
              <a:gd name="T29" fmla="*/ 39 h 95"/>
              <a:gd name="T30" fmla="*/ 13 w 96"/>
              <a:gd name="T31" fmla="*/ 39 h 95"/>
              <a:gd name="T32" fmla="*/ 13 w 96"/>
              <a:gd name="T33" fmla="*/ 87 h 95"/>
              <a:gd name="T34" fmla="*/ 26 w 96"/>
              <a:gd name="T35" fmla="*/ 87 h 95"/>
              <a:gd name="T36" fmla="*/ 26 w 96"/>
              <a:gd name="T37" fmla="*/ 52 h 95"/>
              <a:gd name="T38" fmla="*/ 39 w 96"/>
              <a:gd name="T39" fmla="*/ 52 h 95"/>
              <a:gd name="T40" fmla="*/ 39 w 96"/>
              <a:gd name="T41" fmla="*/ 95 h 95"/>
              <a:gd name="T42" fmla="*/ 57 w 96"/>
              <a:gd name="T43" fmla="*/ 95 h 95"/>
              <a:gd name="T44" fmla="*/ 57 w 96"/>
              <a:gd name="T45" fmla="*/ 52 h 95"/>
              <a:gd name="T46" fmla="*/ 70 w 96"/>
              <a:gd name="T47" fmla="*/ 52 h 95"/>
              <a:gd name="T48" fmla="*/ 70 w 96"/>
              <a:gd name="T49" fmla="*/ 69 h 95"/>
              <a:gd name="T50" fmla="*/ 70 w 96"/>
              <a:gd name="T51" fmla="*/ 69 h 95"/>
              <a:gd name="T52" fmla="*/ 65 w 96"/>
              <a:gd name="T53" fmla="*/ 74 h 95"/>
              <a:gd name="T54" fmla="*/ 57 w 96"/>
              <a:gd name="T55" fmla="*/ 74 h 95"/>
              <a:gd name="T56" fmla="*/ 57 w 96"/>
              <a:gd name="T57" fmla="*/ 74 h 95"/>
              <a:gd name="T58" fmla="*/ 61 w 96"/>
              <a:gd name="T59" fmla="*/ 87 h 95"/>
              <a:gd name="T60" fmla="*/ 61 w 96"/>
              <a:gd name="T61" fmla="*/ 87 h 95"/>
              <a:gd name="T62" fmla="*/ 78 w 96"/>
              <a:gd name="T63" fmla="*/ 87 h 95"/>
              <a:gd name="T64" fmla="*/ 83 w 96"/>
              <a:gd name="T65" fmla="*/ 82 h 95"/>
              <a:gd name="T66" fmla="*/ 83 w 96"/>
              <a:gd name="T67" fmla="*/ 78 h 95"/>
              <a:gd name="T68" fmla="*/ 83 w 96"/>
              <a:gd name="T69" fmla="*/ 39 h 95"/>
              <a:gd name="T70" fmla="*/ 57 w 96"/>
              <a:gd name="T71" fmla="*/ 39 h 95"/>
              <a:gd name="T72" fmla="*/ 57 w 96"/>
              <a:gd name="T73" fmla="*/ 26 h 95"/>
              <a:gd name="T74" fmla="*/ 96 w 96"/>
              <a:gd name="T75" fmla="*/ 26 h 95"/>
              <a:gd name="T76" fmla="*/ 96 w 96"/>
              <a:gd name="T77" fmla="*/ 17 h 95"/>
              <a:gd name="T78" fmla="*/ 48 w 96"/>
              <a:gd name="T79" fmla="*/ 17 h 95"/>
              <a:gd name="T80" fmla="*/ 48 w 96"/>
              <a:gd name="T81" fmla="*/ 17 h 95"/>
              <a:gd name="T82" fmla="*/ 57 w 96"/>
              <a:gd name="T83" fmla="*/ 13 h 95"/>
              <a:gd name="T84" fmla="*/ 57 w 96"/>
              <a:gd name="T85" fmla="*/ 13 h 95"/>
              <a:gd name="T86" fmla="*/ 57 w 96"/>
              <a:gd name="T87" fmla="*/ 1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95">
                <a:moveTo>
                  <a:pt x="57" y="13"/>
                </a:moveTo>
                <a:lnTo>
                  <a:pt x="57" y="13"/>
                </a:lnTo>
                <a:lnTo>
                  <a:pt x="57" y="8"/>
                </a:lnTo>
                <a:lnTo>
                  <a:pt x="57" y="8"/>
                </a:lnTo>
                <a:lnTo>
                  <a:pt x="52" y="0"/>
                </a:lnTo>
                <a:lnTo>
                  <a:pt x="52" y="0"/>
                </a:lnTo>
                <a:lnTo>
                  <a:pt x="48" y="4"/>
                </a:lnTo>
                <a:lnTo>
                  <a:pt x="48" y="4"/>
                </a:lnTo>
                <a:lnTo>
                  <a:pt x="35" y="4"/>
                </a:lnTo>
                <a:lnTo>
                  <a:pt x="35" y="4"/>
                </a:lnTo>
                <a:lnTo>
                  <a:pt x="44" y="17"/>
                </a:lnTo>
                <a:lnTo>
                  <a:pt x="0" y="17"/>
                </a:lnTo>
                <a:lnTo>
                  <a:pt x="0" y="26"/>
                </a:lnTo>
                <a:lnTo>
                  <a:pt x="39" y="26"/>
                </a:lnTo>
                <a:lnTo>
                  <a:pt x="39" y="39"/>
                </a:lnTo>
                <a:lnTo>
                  <a:pt x="13" y="39"/>
                </a:lnTo>
                <a:lnTo>
                  <a:pt x="13" y="87"/>
                </a:lnTo>
                <a:lnTo>
                  <a:pt x="26" y="87"/>
                </a:lnTo>
                <a:lnTo>
                  <a:pt x="26" y="52"/>
                </a:lnTo>
                <a:lnTo>
                  <a:pt x="39" y="52"/>
                </a:lnTo>
                <a:lnTo>
                  <a:pt x="39" y="95"/>
                </a:lnTo>
                <a:lnTo>
                  <a:pt x="57" y="95"/>
                </a:lnTo>
                <a:lnTo>
                  <a:pt x="57" y="52"/>
                </a:lnTo>
                <a:lnTo>
                  <a:pt x="70" y="52"/>
                </a:lnTo>
                <a:lnTo>
                  <a:pt x="70" y="69"/>
                </a:lnTo>
                <a:lnTo>
                  <a:pt x="70" y="69"/>
                </a:lnTo>
                <a:lnTo>
                  <a:pt x="65" y="74"/>
                </a:lnTo>
                <a:lnTo>
                  <a:pt x="57" y="74"/>
                </a:lnTo>
                <a:lnTo>
                  <a:pt x="57" y="74"/>
                </a:lnTo>
                <a:lnTo>
                  <a:pt x="61" y="87"/>
                </a:lnTo>
                <a:lnTo>
                  <a:pt x="61" y="87"/>
                </a:lnTo>
                <a:lnTo>
                  <a:pt x="78" y="87"/>
                </a:lnTo>
                <a:lnTo>
                  <a:pt x="83" y="82"/>
                </a:lnTo>
                <a:lnTo>
                  <a:pt x="83" y="78"/>
                </a:lnTo>
                <a:lnTo>
                  <a:pt x="83" y="39"/>
                </a:lnTo>
                <a:lnTo>
                  <a:pt x="57" y="39"/>
                </a:lnTo>
                <a:lnTo>
                  <a:pt x="57" y="26"/>
                </a:lnTo>
                <a:lnTo>
                  <a:pt x="96" y="26"/>
                </a:lnTo>
                <a:lnTo>
                  <a:pt x="96" y="17"/>
                </a:lnTo>
                <a:lnTo>
                  <a:pt x="48" y="17"/>
                </a:lnTo>
                <a:lnTo>
                  <a:pt x="48" y="17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11037888" y="2914650"/>
            <a:ext cx="144462" cy="144463"/>
          </a:xfrm>
          <a:custGeom>
            <a:avLst/>
            <a:gdLst>
              <a:gd name="T0" fmla="*/ 35 w 91"/>
              <a:gd name="T1" fmla="*/ 17 h 91"/>
              <a:gd name="T2" fmla="*/ 17 w 91"/>
              <a:gd name="T3" fmla="*/ 0 h 91"/>
              <a:gd name="T4" fmla="*/ 4 w 91"/>
              <a:gd name="T5" fmla="*/ 8 h 91"/>
              <a:gd name="T6" fmla="*/ 22 w 91"/>
              <a:gd name="T7" fmla="*/ 26 h 91"/>
              <a:gd name="T8" fmla="*/ 44 w 91"/>
              <a:gd name="T9" fmla="*/ 26 h 91"/>
              <a:gd name="T10" fmla="*/ 48 w 91"/>
              <a:gd name="T11" fmla="*/ 26 h 91"/>
              <a:gd name="T12" fmla="*/ 39 w 91"/>
              <a:gd name="T13" fmla="*/ 21 h 91"/>
              <a:gd name="T14" fmla="*/ 31 w 91"/>
              <a:gd name="T15" fmla="*/ 87 h 91"/>
              <a:gd name="T16" fmla="*/ 57 w 91"/>
              <a:gd name="T17" fmla="*/ 87 h 91"/>
              <a:gd name="T18" fmla="*/ 78 w 91"/>
              <a:gd name="T19" fmla="*/ 87 h 91"/>
              <a:gd name="T20" fmla="*/ 91 w 91"/>
              <a:gd name="T21" fmla="*/ 91 h 91"/>
              <a:gd name="T22" fmla="*/ 91 w 91"/>
              <a:gd name="T23" fmla="*/ 30 h 91"/>
              <a:gd name="T24" fmla="*/ 91 w 91"/>
              <a:gd name="T25" fmla="*/ 26 h 91"/>
              <a:gd name="T26" fmla="*/ 91 w 91"/>
              <a:gd name="T27" fmla="*/ 21 h 91"/>
              <a:gd name="T28" fmla="*/ 78 w 91"/>
              <a:gd name="T29" fmla="*/ 21 h 91"/>
              <a:gd name="T30" fmla="*/ 65 w 91"/>
              <a:gd name="T31" fmla="*/ 74 h 91"/>
              <a:gd name="T32" fmla="*/ 65 w 91"/>
              <a:gd name="T33" fmla="*/ 8 h 91"/>
              <a:gd name="T34" fmla="*/ 70 w 91"/>
              <a:gd name="T35" fmla="*/ 4 h 91"/>
              <a:gd name="T36" fmla="*/ 70 w 91"/>
              <a:gd name="T37" fmla="*/ 4 h 91"/>
              <a:gd name="T38" fmla="*/ 52 w 91"/>
              <a:gd name="T39" fmla="*/ 0 h 91"/>
              <a:gd name="T40" fmla="*/ 44 w 91"/>
              <a:gd name="T41" fmla="*/ 74 h 91"/>
              <a:gd name="T42" fmla="*/ 44 w 91"/>
              <a:gd name="T43" fmla="*/ 30 h 91"/>
              <a:gd name="T44" fmla="*/ 44 w 91"/>
              <a:gd name="T45" fmla="*/ 26 h 91"/>
              <a:gd name="T46" fmla="*/ 17 w 91"/>
              <a:gd name="T47" fmla="*/ 48 h 91"/>
              <a:gd name="T48" fmla="*/ 17 w 91"/>
              <a:gd name="T49" fmla="*/ 48 h 91"/>
              <a:gd name="T50" fmla="*/ 26 w 91"/>
              <a:gd name="T51" fmla="*/ 35 h 91"/>
              <a:gd name="T52" fmla="*/ 0 w 91"/>
              <a:gd name="T53" fmla="*/ 35 h 91"/>
              <a:gd name="T54" fmla="*/ 17 w 91"/>
              <a:gd name="T55" fmla="*/ 48 h 91"/>
              <a:gd name="T56" fmla="*/ 17 w 91"/>
              <a:gd name="T57" fmla="*/ 48 h 91"/>
              <a:gd name="T58" fmla="*/ 22 w 91"/>
              <a:gd name="T59" fmla="*/ 74 h 91"/>
              <a:gd name="T60" fmla="*/ 26 w 91"/>
              <a:gd name="T61" fmla="*/ 56 h 91"/>
              <a:gd name="T62" fmla="*/ 17 w 91"/>
              <a:gd name="T63" fmla="*/ 48 h 91"/>
              <a:gd name="T64" fmla="*/ 0 w 91"/>
              <a:gd name="T65" fmla="*/ 82 h 91"/>
              <a:gd name="T66" fmla="*/ 0 w 91"/>
              <a:gd name="T67" fmla="*/ 87 h 91"/>
              <a:gd name="T68" fmla="*/ 13 w 91"/>
              <a:gd name="T69" fmla="*/ 91 h 91"/>
              <a:gd name="T70" fmla="*/ 13 w 91"/>
              <a:gd name="T71" fmla="*/ 91 h 91"/>
              <a:gd name="T72" fmla="*/ 22 w 91"/>
              <a:gd name="T73" fmla="*/ 7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1" h="91">
                <a:moveTo>
                  <a:pt x="22" y="26"/>
                </a:moveTo>
                <a:lnTo>
                  <a:pt x="35" y="17"/>
                </a:lnTo>
                <a:lnTo>
                  <a:pt x="35" y="17"/>
                </a:lnTo>
                <a:lnTo>
                  <a:pt x="17" y="0"/>
                </a:lnTo>
                <a:lnTo>
                  <a:pt x="4" y="8"/>
                </a:lnTo>
                <a:lnTo>
                  <a:pt x="4" y="8"/>
                </a:lnTo>
                <a:lnTo>
                  <a:pt x="22" y="26"/>
                </a:lnTo>
                <a:lnTo>
                  <a:pt x="22" y="26"/>
                </a:lnTo>
                <a:lnTo>
                  <a:pt x="22" y="26"/>
                </a:lnTo>
                <a:close/>
                <a:moveTo>
                  <a:pt x="44" y="26"/>
                </a:moveTo>
                <a:lnTo>
                  <a:pt x="44" y="26"/>
                </a:lnTo>
                <a:lnTo>
                  <a:pt x="48" y="26"/>
                </a:lnTo>
                <a:lnTo>
                  <a:pt x="48" y="26"/>
                </a:lnTo>
                <a:lnTo>
                  <a:pt x="39" y="21"/>
                </a:lnTo>
                <a:lnTo>
                  <a:pt x="31" y="21"/>
                </a:lnTo>
                <a:lnTo>
                  <a:pt x="31" y="87"/>
                </a:lnTo>
                <a:lnTo>
                  <a:pt x="31" y="87"/>
                </a:lnTo>
                <a:lnTo>
                  <a:pt x="57" y="87"/>
                </a:lnTo>
                <a:lnTo>
                  <a:pt x="57" y="87"/>
                </a:lnTo>
                <a:lnTo>
                  <a:pt x="78" y="87"/>
                </a:lnTo>
                <a:lnTo>
                  <a:pt x="78" y="91"/>
                </a:lnTo>
                <a:lnTo>
                  <a:pt x="91" y="91"/>
                </a:lnTo>
                <a:lnTo>
                  <a:pt x="91" y="30"/>
                </a:lnTo>
                <a:lnTo>
                  <a:pt x="91" y="30"/>
                </a:lnTo>
                <a:lnTo>
                  <a:pt x="91" y="26"/>
                </a:lnTo>
                <a:lnTo>
                  <a:pt x="91" y="26"/>
                </a:lnTo>
                <a:lnTo>
                  <a:pt x="91" y="21"/>
                </a:lnTo>
                <a:lnTo>
                  <a:pt x="91" y="21"/>
                </a:lnTo>
                <a:lnTo>
                  <a:pt x="87" y="21"/>
                </a:lnTo>
                <a:lnTo>
                  <a:pt x="78" y="21"/>
                </a:lnTo>
                <a:lnTo>
                  <a:pt x="78" y="74"/>
                </a:lnTo>
                <a:lnTo>
                  <a:pt x="65" y="74"/>
                </a:lnTo>
                <a:lnTo>
                  <a:pt x="65" y="8"/>
                </a:lnTo>
                <a:lnTo>
                  <a:pt x="65" y="8"/>
                </a:lnTo>
                <a:lnTo>
                  <a:pt x="70" y="4"/>
                </a:lnTo>
                <a:lnTo>
                  <a:pt x="70" y="4"/>
                </a:lnTo>
                <a:lnTo>
                  <a:pt x="70" y="4"/>
                </a:lnTo>
                <a:lnTo>
                  <a:pt x="70" y="4"/>
                </a:lnTo>
                <a:lnTo>
                  <a:pt x="61" y="0"/>
                </a:lnTo>
                <a:lnTo>
                  <a:pt x="52" y="0"/>
                </a:lnTo>
                <a:lnTo>
                  <a:pt x="52" y="74"/>
                </a:lnTo>
                <a:lnTo>
                  <a:pt x="44" y="74"/>
                </a:lnTo>
                <a:lnTo>
                  <a:pt x="44" y="30"/>
                </a:lnTo>
                <a:lnTo>
                  <a:pt x="44" y="30"/>
                </a:lnTo>
                <a:lnTo>
                  <a:pt x="44" y="26"/>
                </a:lnTo>
                <a:lnTo>
                  <a:pt x="44" y="26"/>
                </a:lnTo>
                <a:lnTo>
                  <a:pt x="44" y="26"/>
                </a:lnTo>
                <a:close/>
                <a:moveTo>
                  <a:pt x="17" y="48"/>
                </a:moveTo>
                <a:lnTo>
                  <a:pt x="17" y="48"/>
                </a:lnTo>
                <a:lnTo>
                  <a:pt x="17" y="48"/>
                </a:lnTo>
                <a:lnTo>
                  <a:pt x="26" y="35"/>
                </a:lnTo>
                <a:lnTo>
                  <a:pt x="26" y="35"/>
                </a:lnTo>
                <a:lnTo>
                  <a:pt x="9" y="26"/>
                </a:lnTo>
                <a:lnTo>
                  <a:pt x="0" y="35"/>
                </a:lnTo>
                <a:lnTo>
                  <a:pt x="0" y="35"/>
                </a:lnTo>
                <a:lnTo>
                  <a:pt x="17" y="48"/>
                </a:lnTo>
                <a:lnTo>
                  <a:pt x="17" y="48"/>
                </a:lnTo>
                <a:lnTo>
                  <a:pt x="17" y="48"/>
                </a:lnTo>
                <a:close/>
                <a:moveTo>
                  <a:pt x="22" y="74"/>
                </a:moveTo>
                <a:lnTo>
                  <a:pt x="22" y="74"/>
                </a:lnTo>
                <a:lnTo>
                  <a:pt x="26" y="56"/>
                </a:lnTo>
                <a:lnTo>
                  <a:pt x="26" y="56"/>
                </a:lnTo>
                <a:lnTo>
                  <a:pt x="17" y="48"/>
                </a:lnTo>
                <a:lnTo>
                  <a:pt x="17" y="48"/>
                </a:lnTo>
                <a:lnTo>
                  <a:pt x="0" y="82"/>
                </a:lnTo>
                <a:lnTo>
                  <a:pt x="0" y="82"/>
                </a:lnTo>
                <a:lnTo>
                  <a:pt x="0" y="87"/>
                </a:lnTo>
                <a:lnTo>
                  <a:pt x="0" y="87"/>
                </a:lnTo>
                <a:lnTo>
                  <a:pt x="13" y="91"/>
                </a:lnTo>
                <a:lnTo>
                  <a:pt x="13" y="91"/>
                </a:lnTo>
                <a:lnTo>
                  <a:pt x="13" y="91"/>
                </a:lnTo>
                <a:lnTo>
                  <a:pt x="13" y="91"/>
                </a:lnTo>
                <a:lnTo>
                  <a:pt x="22" y="74"/>
                </a:lnTo>
                <a:lnTo>
                  <a:pt x="22" y="74"/>
                </a:lnTo>
                <a:lnTo>
                  <a:pt x="22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 noEditPoints="1"/>
          </p:cNvSpPr>
          <p:nvPr/>
        </p:nvSpPr>
        <p:spPr bwMode="auto">
          <a:xfrm>
            <a:off x="11204575" y="2914650"/>
            <a:ext cx="150812" cy="150813"/>
          </a:xfrm>
          <a:custGeom>
            <a:avLst/>
            <a:gdLst>
              <a:gd name="T0" fmla="*/ 39 w 95"/>
              <a:gd name="T1" fmla="*/ 39 h 95"/>
              <a:gd name="T2" fmla="*/ 39 w 95"/>
              <a:gd name="T3" fmla="*/ 39 h 95"/>
              <a:gd name="T4" fmla="*/ 17 w 95"/>
              <a:gd name="T5" fmla="*/ 21 h 95"/>
              <a:gd name="T6" fmla="*/ 17 w 95"/>
              <a:gd name="T7" fmla="*/ 21 h 95"/>
              <a:gd name="T8" fmla="*/ 8 w 95"/>
              <a:gd name="T9" fmla="*/ 35 h 95"/>
              <a:gd name="T10" fmla="*/ 8 w 95"/>
              <a:gd name="T11" fmla="*/ 35 h 95"/>
              <a:gd name="T12" fmla="*/ 26 w 95"/>
              <a:gd name="T13" fmla="*/ 48 h 95"/>
              <a:gd name="T14" fmla="*/ 0 w 95"/>
              <a:gd name="T15" fmla="*/ 48 h 95"/>
              <a:gd name="T16" fmla="*/ 0 w 95"/>
              <a:gd name="T17" fmla="*/ 61 h 95"/>
              <a:gd name="T18" fmla="*/ 47 w 95"/>
              <a:gd name="T19" fmla="*/ 61 h 95"/>
              <a:gd name="T20" fmla="*/ 47 w 95"/>
              <a:gd name="T21" fmla="*/ 61 h 95"/>
              <a:gd name="T22" fmla="*/ 39 w 95"/>
              <a:gd name="T23" fmla="*/ 69 h 95"/>
              <a:gd name="T24" fmla="*/ 30 w 95"/>
              <a:gd name="T25" fmla="*/ 74 h 95"/>
              <a:gd name="T26" fmla="*/ 4 w 95"/>
              <a:gd name="T27" fmla="*/ 82 h 95"/>
              <a:gd name="T28" fmla="*/ 4 w 95"/>
              <a:gd name="T29" fmla="*/ 82 h 95"/>
              <a:gd name="T30" fmla="*/ 13 w 95"/>
              <a:gd name="T31" fmla="*/ 95 h 95"/>
              <a:gd name="T32" fmla="*/ 13 w 95"/>
              <a:gd name="T33" fmla="*/ 95 h 95"/>
              <a:gd name="T34" fmla="*/ 30 w 95"/>
              <a:gd name="T35" fmla="*/ 87 h 95"/>
              <a:gd name="T36" fmla="*/ 43 w 95"/>
              <a:gd name="T37" fmla="*/ 82 h 95"/>
              <a:gd name="T38" fmla="*/ 56 w 95"/>
              <a:gd name="T39" fmla="*/ 69 h 95"/>
              <a:gd name="T40" fmla="*/ 60 w 95"/>
              <a:gd name="T41" fmla="*/ 61 h 95"/>
              <a:gd name="T42" fmla="*/ 95 w 95"/>
              <a:gd name="T43" fmla="*/ 61 h 95"/>
              <a:gd name="T44" fmla="*/ 95 w 95"/>
              <a:gd name="T45" fmla="*/ 48 h 95"/>
              <a:gd name="T46" fmla="*/ 65 w 95"/>
              <a:gd name="T47" fmla="*/ 48 h 95"/>
              <a:gd name="T48" fmla="*/ 65 w 95"/>
              <a:gd name="T49" fmla="*/ 48 h 95"/>
              <a:gd name="T50" fmla="*/ 65 w 95"/>
              <a:gd name="T51" fmla="*/ 26 h 95"/>
              <a:gd name="T52" fmla="*/ 65 w 95"/>
              <a:gd name="T53" fmla="*/ 26 h 95"/>
              <a:gd name="T54" fmla="*/ 65 w 95"/>
              <a:gd name="T55" fmla="*/ 13 h 95"/>
              <a:gd name="T56" fmla="*/ 65 w 95"/>
              <a:gd name="T57" fmla="*/ 13 h 95"/>
              <a:gd name="T58" fmla="*/ 65 w 95"/>
              <a:gd name="T59" fmla="*/ 4 h 95"/>
              <a:gd name="T60" fmla="*/ 65 w 95"/>
              <a:gd name="T61" fmla="*/ 4 h 95"/>
              <a:gd name="T62" fmla="*/ 69 w 95"/>
              <a:gd name="T63" fmla="*/ 0 h 95"/>
              <a:gd name="T64" fmla="*/ 69 w 95"/>
              <a:gd name="T65" fmla="*/ 0 h 95"/>
              <a:gd name="T66" fmla="*/ 56 w 95"/>
              <a:gd name="T67" fmla="*/ 0 h 95"/>
              <a:gd name="T68" fmla="*/ 52 w 95"/>
              <a:gd name="T69" fmla="*/ 0 h 95"/>
              <a:gd name="T70" fmla="*/ 52 w 95"/>
              <a:gd name="T71" fmla="*/ 26 h 95"/>
              <a:gd name="T72" fmla="*/ 52 w 95"/>
              <a:gd name="T73" fmla="*/ 26 h 95"/>
              <a:gd name="T74" fmla="*/ 52 w 95"/>
              <a:gd name="T75" fmla="*/ 48 h 95"/>
              <a:gd name="T76" fmla="*/ 30 w 95"/>
              <a:gd name="T77" fmla="*/ 48 h 95"/>
              <a:gd name="T78" fmla="*/ 30 w 95"/>
              <a:gd name="T79" fmla="*/ 48 h 95"/>
              <a:gd name="T80" fmla="*/ 39 w 95"/>
              <a:gd name="T81" fmla="*/ 39 h 95"/>
              <a:gd name="T82" fmla="*/ 39 w 95"/>
              <a:gd name="T83" fmla="*/ 39 h 95"/>
              <a:gd name="T84" fmla="*/ 39 w 95"/>
              <a:gd name="T85" fmla="*/ 39 h 95"/>
              <a:gd name="T86" fmla="*/ 39 w 95"/>
              <a:gd name="T87" fmla="*/ 30 h 95"/>
              <a:gd name="T88" fmla="*/ 39 w 95"/>
              <a:gd name="T89" fmla="*/ 30 h 95"/>
              <a:gd name="T90" fmla="*/ 47 w 95"/>
              <a:gd name="T91" fmla="*/ 17 h 95"/>
              <a:gd name="T92" fmla="*/ 47 w 95"/>
              <a:gd name="T93" fmla="*/ 17 h 95"/>
              <a:gd name="T94" fmla="*/ 26 w 95"/>
              <a:gd name="T95" fmla="*/ 4 h 95"/>
              <a:gd name="T96" fmla="*/ 17 w 95"/>
              <a:gd name="T97" fmla="*/ 13 h 95"/>
              <a:gd name="T98" fmla="*/ 17 w 95"/>
              <a:gd name="T99" fmla="*/ 13 h 95"/>
              <a:gd name="T100" fmla="*/ 39 w 95"/>
              <a:gd name="T101" fmla="*/ 30 h 95"/>
              <a:gd name="T102" fmla="*/ 39 w 95"/>
              <a:gd name="T103" fmla="*/ 30 h 95"/>
              <a:gd name="T104" fmla="*/ 39 w 95"/>
              <a:gd name="T105" fmla="*/ 30 h 95"/>
              <a:gd name="T106" fmla="*/ 82 w 95"/>
              <a:gd name="T107" fmla="*/ 91 h 95"/>
              <a:gd name="T108" fmla="*/ 82 w 95"/>
              <a:gd name="T109" fmla="*/ 91 h 95"/>
              <a:gd name="T110" fmla="*/ 91 w 95"/>
              <a:gd name="T111" fmla="*/ 82 h 95"/>
              <a:gd name="T112" fmla="*/ 91 w 95"/>
              <a:gd name="T113" fmla="*/ 82 h 95"/>
              <a:gd name="T114" fmla="*/ 65 w 95"/>
              <a:gd name="T115" fmla="*/ 65 h 95"/>
              <a:gd name="T116" fmla="*/ 56 w 95"/>
              <a:gd name="T117" fmla="*/ 74 h 95"/>
              <a:gd name="T118" fmla="*/ 56 w 95"/>
              <a:gd name="T119" fmla="*/ 74 h 95"/>
              <a:gd name="T120" fmla="*/ 82 w 95"/>
              <a:gd name="T121" fmla="*/ 91 h 95"/>
              <a:gd name="T122" fmla="*/ 82 w 95"/>
              <a:gd name="T123" fmla="*/ 91 h 95"/>
              <a:gd name="T124" fmla="*/ 82 w 95"/>
              <a:gd name="T125" fmla="*/ 91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5" h="95">
                <a:moveTo>
                  <a:pt x="39" y="39"/>
                </a:moveTo>
                <a:lnTo>
                  <a:pt x="39" y="39"/>
                </a:lnTo>
                <a:lnTo>
                  <a:pt x="17" y="21"/>
                </a:lnTo>
                <a:lnTo>
                  <a:pt x="17" y="21"/>
                </a:lnTo>
                <a:lnTo>
                  <a:pt x="8" y="35"/>
                </a:lnTo>
                <a:lnTo>
                  <a:pt x="8" y="35"/>
                </a:lnTo>
                <a:lnTo>
                  <a:pt x="26" y="48"/>
                </a:lnTo>
                <a:lnTo>
                  <a:pt x="0" y="48"/>
                </a:lnTo>
                <a:lnTo>
                  <a:pt x="0" y="61"/>
                </a:lnTo>
                <a:lnTo>
                  <a:pt x="47" y="61"/>
                </a:lnTo>
                <a:lnTo>
                  <a:pt x="47" y="61"/>
                </a:lnTo>
                <a:lnTo>
                  <a:pt x="39" y="69"/>
                </a:lnTo>
                <a:lnTo>
                  <a:pt x="30" y="74"/>
                </a:lnTo>
                <a:lnTo>
                  <a:pt x="4" y="82"/>
                </a:lnTo>
                <a:lnTo>
                  <a:pt x="4" y="82"/>
                </a:lnTo>
                <a:lnTo>
                  <a:pt x="13" y="95"/>
                </a:lnTo>
                <a:lnTo>
                  <a:pt x="13" y="95"/>
                </a:lnTo>
                <a:lnTo>
                  <a:pt x="30" y="87"/>
                </a:lnTo>
                <a:lnTo>
                  <a:pt x="43" y="82"/>
                </a:lnTo>
                <a:lnTo>
                  <a:pt x="56" y="69"/>
                </a:lnTo>
                <a:lnTo>
                  <a:pt x="60" y="61"/>
                </a:lnTo>
                <a:lnTo>
                  <a:pt x="95" y="61"/>
                </a:lnTo>
                <a:lnTo>
                  <a:pt x="95" y="48"/>
                </a:lnTo>
                <a:lnTo>
                  <a:pt x="65" y="48"/>
                </a:lnTo>
                <a:lnTo>
                  <a:pt x="65" y="48"/>
                </a:lnTo>
                <a:lnTo>
                  <a:pt x="65" y="26"/>
                </a:lnTo>
                <a:lnTo>
                  <a:pt x="65" y="26"/>
                </a:lnTo>
                <a:lnTo>
                  <a:pt x="65" y="13"/>
                </a:lnTo>
                <a:lnTo>
                  <a:pt x="65" y="13"/>
                </a:lnTo>
                <a:lnTo>
                  <a:pt x="65" y="4"/>
                </a:lnTo>
                <a:lnTo>
                  <a:pt x="65" y="4"/>
                </a:lnTo>
                <a:lnTo>
                  <a:pt x="69" y="0"/>
                </a:lnTo>
                <a:lnTo>
                  <a:pt x="69" y="0"/>
                </a:lnTo>
                <a:lnTo>
                  <a:pt x="56" y="0"/>
                </a:lnTo>
                <a:lnTo>
                  <a:pt x="52" y="0"/>
                </a:lnTo>
                <a:lnTo>
                  <a:pt x="52" y="26"/>
                </a:lnTo>
                <a:lnTo>
                  <a:pt x="52" y="26"/>
                </a:lnTo>
                <a:lnTo>
                  <a:pt x="52" y="48"/>
                </a:lnTo>
                <a:lnTo>
                  <a:pt x="30" y="48"/>
                </a:lnTo>
                <a:lnTo>
                  <a:pt x="30" y="48"/>
                </a:lnTo>
                <a:lnTo>
                  <a:pt x="39" y="39"/>
                </a:lnTo>
                <a:lnTo>
                  <a:pt x="39" y="39"/>
                </a:lnTo>
                <a:lnTo>
                  <a:pt x="39" y="39"/>
                </a:lnTo>
                <a:close/>
                <a:moveTo>
                  <a:pt x="39" y="30"/>
                </a:moveTo>
                <a:lnTo>
                  <a:pt x="39" y="30"/>
                </a:lnTo>
                <a:lnTo>
                  <a:pt x="47" y="17"/>
                </a:lnTo>
                <a:lnTo>
                  <a:pt x="47" y="17"/>
                </a:lnTo>
                <a:lnTo>
                  <a:pt x="26" y="4"/>
                </a:lnTo>
                <a:lnTo>
                  <a:pt x="17" y="13"/>
                </a:lnTo>
                <a:lnTo>
                  <a:pt x="17" y="13"/>
                </a:lnTo>
                <a:lnTo>
                  <a:pt x="39" y="30"/>
                </a:lnTo>
                <a:lnTo>
                  <a:pt x="39" y="30"/>
                </a:lnTo>
                <a:lnTo>
                  <a:pt x="39" y="30"/>
                </a:lnTo>
                <a:close/>
                <a:moveTo>
                  <a:pt x="82" y="91"/>
                </a:moveTo>
                <a:lnTo>
                  <a:pt x="82" y="91"/>
                </a:lnTo>
                <a:lnTo>
                  <a:pt x="91" y="82"/>
                </a:lnTo>
                <a:lnTo>
                  <a:pt x="91" y="82"/>
                </a:lnTo>
                <a:lnTo>
                  <a:pt x="65" y="65"/>
                </a:lnTo>
                <a:lnTo>
                  <a:pt x="56" y="74"/>
                </a:lnTo>
                <a:lnTo>
                  <a:pt x="56" y="74"/>
                </a:lnTo>
                <a:lnTo>
                  <a:pt x="82" y="91"/>
                </a:lnTo>
                <a:lnTo>
                  <a:pt x="82" y="91"/>
                </a:lnTo>
                <a:lnTo>
                  <a:pt x="82" y="9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/>
          </p:cNvSpPr>
          <p:nvPr/>
        </p:nvSpPr>
        <p:spPr bwMode="auto">
          <a:xfrm>
            <a:off x="11376025" y="2914650"/>
            <a:ext cx="146050" cy="144463"/>
          </a:xfrm>
          <a:custGeom>
            <a:avLst/>
            <a:gdLst>
              <a:gd name="T0" fmla="*/ 53 w 92"/>
              <a:gd name="T1" fmla="*/ 13 h 91"/>
              <a:gd name="T2" fmla="*/ 53 w 92"/>
              <a:gd name="T3" fmla="*/ 13 h 91"/>
              <a:gd name="T4" fmla="*/ 53 w 92"/>
              <a:gd name="T5" fmla="*/ 8 h 91"/>
              <a:gd name="T6" fmla="*/ 53 w 92"/>
              <a:gd name="T7" fmla="*/ 8 h 91"/>
              <a:gd name="T8" fmla="*/ 48 w 92"/>
              <a:gd name="T9" fmla="*/ 0 h 91"/>
              <a:gd name="T10" fmla="*/ 48 w 92"/>
              <a:gd name="T11" fmla="*/ 0 h 91"/>
              <a:gd name="T12" fmla="*/ 44 w 92"/>
              <a:gd name="T13" fmla="*/ 0 h 91"/>
              <a:gd name="T14" fmla="*/ 44 w 92"/>
              <a:gd name="T15" fmla="*/ 0 h 91"/>
              <a:gd name="T16" fmla="*/ 35 w 92"/>
              <a:gd name="T17" fmla="*/ 0 h 91"/>
              <a:gd name="T18" fmla="*/ 35 w 92"/>
              <a:gd name="T19" fmla="*/ 0 h 91"/>
              <a:gd name="T20" fmla="*/ 40 w 92"/>
              <a:gd name="T21" fmla="*/ 13 h 91"/>
              <a:gd name="T22" fmla="*/ 0 w 92"/>
              <a:gd name="T23" fmla="*/ 13 h 91"/>
              <a:gd name="T24" fmla="*/ 0 w 92"/>
              <a:gd name="T25" fmla="*/ 26 h 91"/>
              <a:gd name="T26" fmla="*/ 40 w 92"/>
              <a:gd name="T27" fmla="*/ 26 h 91"/>
              <a:gd name="T28" fmla="*/ 40 w 92"/>
              <a:gd name="T29" fmla="*/ 39 h 91"/>
              <a:gd name="T30" fmla="*/ 9 w 92"/>
              <a:gd name="T31" fmla="*/ 39 h 91"/>
              <a:gd name="T32" fmla="*/ 9 w 92"/>
              <a:gd name="T33" fmla="*/ 82 h 91"/>
              <a:gd name="T34" fmla="*/ 22 w 92"/>
              <a:gd name="T35" fmla="*/ 82 h 91"/>
              <a:gd name="T36" fmla="*/ 22 w 92"/>
              <a:gd name="T37" fmla="*/ 48 h 91"/>
              <a:gd name="T38" fmla="*/ 40 w 92"/>
              <a:gd name="T39" fmla="*/ 48 h 91"/>
              <a:gd name="T40" fmla="*/ 40 w 92"/>
              <a:gd name="T41" fmla="*/ 91 h 91"/>
              <a:gd name="T42" fmla="*/ 53 w 92"/>
              <a:gd name="T43" fmla="*/ 91 h 91"/>
              <a:gd name="T44" fmla="*/ 53 w 92"/>
              <a:gd name="T45" fmla="*/ 48 h 91"/>
              <a:gd name="T46" fmla="*/ 66 w 92"/>
              <a:gd name="T47" fmla="*/ 48 h 91"/>
              <a:gd name="T48" fmla="*/ 66 w 92"/>
              <a:gd name="T49" fmla="*/ 69 h 91"/>
              <a:gd name="T50" fmla="*/ 66 w 92"/>
              <a:gd name="T51" fmla="*/ 69 h 91"/>
              <a:gd name="T52" fmla="*/ 61 w 92"/>
              <a:gd name="T53" fmla="*/ 74 h 91"/>
              <a:gd name="T54" fmla="*/ 53 w 92"/>
              <a:gd name="T55" fmla="*/ 74 h 91"/>
              <a:gd name="T56" fmla="*/ 53 w 92"/>
              <a:gd name="T57" fmla="*/ 74 h 91"/>
              <a:gd name="T58" fmla="*/ 57 w 92"/>
              <a:gd name="T59" fmla="*/ 87 h 91"/>
              <a:gd name="T60" fmla="*/ 57 w 92"/>
              <a:gd name="T61" fmla="*/ 87 h 91"/>
              <a:gd name="T62" fmla="*/ 74 w 92"/>
              <a:gd name="T63" fmla="*/ 82 h 91"/>
              <a:gd name="T64" fmla="*/ 79 w 92"/>
              <a:gd name="T65" fmla="*/ 78 h 91"/>
              <a:gd name="T66" fmla="*/ 79 w 92"/>
              <a:gd name="T67" fmla="*/ 74 h 91"/>
              <a:gd name="T68" fmla="*/ 79 w 92"/>
              <a:gd name="T69" fmla="*/ 39 h 91"/>
              <a:gd name="T70" fmla="*/ 53 w 92"/>
              <a:gd name="T71" fmla="*/ 39 h 91"/>
              <a:gd name="T72" fmla="*/ 53 w 92"/>
              <a:gd name="T73" fmla="*/ 26 h 91"/>
              <a:gd name="T74" fmla="*/ 92 w 92"/>
              <a:gd name="T75" fmla="*/ 26 h 91"/>
              <a:gd name="T76" fmla="*/ 92 w 92"/>
              <a:gd name="T77" fmla="*/ 13 h 91"/>
              <a:gd name="T78" fmla="*/ 44 w 92"/>
              <a:gd name="T79" fmla="*/ 13 h 91"/>
              <a:gd name="T80" fmla="*/ 44 w 92"/>
              <a:gd name="T81" fmla="*/ 13 h 91"/>
              <a:gd name="T82" fmla="*/ 53 w 92"/>
              <a:gd name="T83" fmla="*/ 13 h 91"/>
              <a:gd name="T84" fmla="*/ 53 w 92"/>
              <a:gd name="T85" fmla="*/ 13 h 91"/>
              <a:gd name="T86" fmla="*/ 53 w 92"/>
              <a:gd name="T87" fmla="*/ 1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1">
                <a:moveTo>
                  <a:pt x="53" y="13"/>
                </a:moveTo>
                <a:lnTo>
                  <a:pt x="53" y="13"/>
                </a:lnTo>
                <a:lnTo>
                  <a:pt x="53" y="8"/>
                </a:lnTo>
                <a:lnTo>
                  <a:pt x="53" y="8"/>
                </a:lnTo>
                <a:lnTo>
                  <a:pt x="48" y="0"/>
                </a:lnTo>
                <a:lnTo>
                  <a:pt x="48" y="0"/>
                </a:lnTo>
                <a:lnTo>
                  <a:pt x="44" y="0"/>
                </a:lnTo>
                <a:lnTo>
                  <a:pt x="44" y="0"/>
                </a:lnTo>
                <a:lnTo>
                  <a:pt x="35" y="0"/>
                </a:lnTo>
                <a:lnTo>
                  <a:pt x="35" y="0"/>
                </a:lnTo>
                <a:lnTo>
                  <a:pt x="40" y="13"/>
                </a:lnTo>
                <a:lnTo>
                  <a:pt x="0" y="13"/>
                </a:lnTo>
                <a:lnTo>
                  <a:pt x="0" y="26"/>
                </a:lnTo>
                <a:lnTo>
                  <a:pt x="40" y="26"/>
                </a:lnTo>
                <a:lnTo>
                  <a:pt x="40" y="39"/>
                </a:lnTo>
                <a:lnTo>
                  <a:pt x="9" y="39"/>
                </a:lnTo>
                <a:lnTo>
                  <a:pt x="9" y="82"/>
                </a:lnTo>
                <a:lnTo>
                  <a:pt x="22" y="82"/>
                </a:lnTo>
                <a:lnTo>
                  <a:pt x="22" y="48"/>
                </a:lnTo>
                <a:lnTo>
                  <a:pt x="40" y="48"/>
                </a:lnTo>
                <a:lnTo>
                  <a:pt x="40" y="91"/>
                </a:lnTo>
                <a:lnTo>
                  <a:pt x="53" y="91"/>
                </a:lnTo>
                <a:lnTo>
                  <a:pt x="53" y="48"/>
                </a:lnTo>
                <a:lnTo>
                  <a:pt x="66" y="48"/>
                </a:lnTo>
                <a:lnTo>
                  <a:pt x="66" y="69"/>
                </a:lnTo>
                <a:lnTo>
                  <a:pt x="66" y="69"/>
                </a:lnTo>
                <a:lnTo>
                  <a:pt x="61" y="74"/>
                </a:lnTo>
                <a:lnTo>
                  <a:pt x="53" y="74"/>
                </a:lnTo>
                <a:lnTo>
                  <a:pt x="53" y="74"/>
                </a:lnTo>
                <a:lnTo>
                  <a:pt x="57" y="87"/>
                </a:lnTo>
                <a:lnTo>
                  <a:pt x="57" y="87"/>
                </a:lnTo>
                <a:lnTo>
                  <a:pt x="74" y="82"/>
                </a:lnTo>
                <a:lnTo>
                  <a:pt x="79" y="78"/>
                </a:lnTo>
                <a:lnTo>
                  <a:pt x="79" y="74"/>
                </a:lnTo>
                <a:lnTo>
                  <a:pt x="79" y="39"/>
                </a:lnTo>
                <a:lnTo>
                  <a:pt x="53" y="39"/>
                </a:lnTo>
                <a:lnTo>
                  <a:pt x="53" y="26"/>
                </a:lnTo>
                <a:lnTo>
                  <a:pt x="92" y="26"/>
                </a:lnTo>
                <a:lnTo>
                  <a:pt x="92" y="13"/>
                </a:lnTo>
                <a:lnTo>
                  <a:pt x="44" y="13"/>
                </a:lnTo>
                <a:lnTo>
                  <a:pt x="44" y="13"/>
                </a:lnTo>
                <a:lnTo>
                  <a:pt x="53" y="13"/>
                </a:lnTo>
                <a:lnTo>
                  <a:pt x="53" y="13"/>
                </a:lnTo>
                <a:lnTo>
                  <a:pt x="53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10499725" y="2659062"/>
            <a:ext cx="144462" cy="150813"/>
          </a:xfrm>
          <a:custGeom>
            <a:avLst/>
            <a:gdLst>
              <a:gd name="T0" fmla="*/ 13 w 91"/>
              <a:gd name="T1" fmla="*/ 48 h 95"/>
              <a:gd name="T2" fmla="*/ 0 w 91"/>
              <a:gd name="T3" fmla="*/ 65 h 95"/>
              <a:gd name="T4" fmla="*/ 8 w 91"/>
              <a:gd name="T5" fmla="*/ 61 h 95"/>
              <a:gd name="T6" fmla="*/ 13 w 91"/>
              <a:gd name="T7" fmla="*/ 78 h 95"/>
              <a:gd name="T8" fmla="*/ 0 w 91"/>
              <a:gd name="T9" fmla="*/ 82 h 95"/>
              <a:gd name="T10" fmla="*/ 21 w 91"/>
              <a:gd name="T11" fmla="*/ 91 h 95"/>
              <a:gd name="T12" fmla="*/ 21 w 91"/>
              <a:gd name="T13" fmla="*/ 52 h 95"/>
              <a:gd name="T14" fmla="*/ 34 w 91"/>
              <a:gd name="T15" fmla="*/ 48 h 95"/>
              <a:gd name="T16" fmla="*/ 34 w 91"/>
              <a:gd name="T17" fmla="*/ 39 h 95"/>
              <a:gd name="T18" fmla="*/ 34 w 91"/>
              <a:gd name="T19" fmla="*/ 30 h 95"/>
              <a:gd name="T20" fmla="*/ 21 w 91"/>
              <a:gd name="T21" fmla="*/ 8 h 95"/>
              <a:gd name="T22" fmla="*/ 26 w 91"/>
              <a:gd name="T23" fmla="*/ 4 h 95"/>
              <a:gd name="T24" fmla="*/ 21 w 91"/>
              <a:gd name="T25" fmla="*/ 0 h 95"/>
              <a:gd name="T26" fmla="*/ 0 w 91"/>
              <a:gd name="T27" fmla="*/ 17 h 95"/>
              <a:gd name="T28" fmla="*/ 13 w 91"/>
              <a:gd name="T29" fmla="*/ 30 h 95"/>
              <a:gd name="T30" fmla="*/ 26 w 91"/>
              <a:gd name="T31" fmla="*/ 61 h 95"/>
              <a:gd name="T32" fmla="*/ 34 w 91"/>
              <a:gd name="T33" fmla="*/ 65 h 95"/>
              <a:gd name="T34" fmla="*/ 69 w 91"/>
              <a:gd name="T35" fmla="*/ 87 h 95"/>
              <a:gd name="T36" fmla="*/ 74 w 91"/>
              <a:gd name="T37" fmla="*/ 95 h 95"/>
              <a:gd name="T38" fmla="*/ 87 w 91"/>
              <a:gd name="T39" fmla="*/ 91 h 95"/>
              <a:gd name="T40" fmla="*/ 91 w 91"/>
              <a:gd name="T41" fmla="*/ 61 h 95"/>
              <a:gd name="T42" fmla="*/ 56 w 91"/>
              <a:gd name="T43" fmla="*/ 48 h 95"/>
              <a:gd name="T44" fmla="*/ 87 w 91"/>
              <a:gd name="T45" fmla="*/ 39 h 95"/>
              <a:gd name="T46" fmla="*/ 39 w 91"/>
              <a:gd name="T47" fmla="*/ 39 h 95"/>
              <a:gd name="T48" fmla="*/ 26 w 91"/>
              <a:gd name="T49" fmla="*/ 61 h 95"/>
              <a:gd name="T50" fmla="*/ 47 w 91"/>
              <a:gd name="T51" fmla="*/ 17 h 95"/>
              <a:gd name="T52" fmla="*/ 74 w 91"/>
              <a:gd name="T53" fmla="*/ 17 h 95"/>
              <a:gd name="T54" fmla="*/ 74 w 91"/>
              <a:gd name="T55" fmla="*/ 26 h 95"/>
              <a:gd name="T56" fmla="*/ 47 w 91"/>
              <a:gd name="T57" fmla="*/ 26 h 95"/>
              <a:gd name="T58" fmla="*/ 47 w 91"/>
              <a:gd name="T59" fmla="*/ 65 h 95"/>
              <a:gd name="T60" fmla="*/ 47 w 91"/>
              <a:gd name="T61" fmla="*/ 61 h 95"/>
              <a:gd name="T62" fmla="*/ 43 w 91"/>
              <a:gd name="T63" fmla="*/ 61 h 95"/>
              <a:gd name="T64" fmla="*/ 56 w 91"/>
              <a:gd name="T65" fmla="*/ 56 h 95"/>
              <a:gd name="T66" fmla="*/ 47 w 91"/>
              <a:gd name="T67" fmla="*/ 65 h 95"/>
              <a:gd name="T68" fmla="*/ 47 w 91"/>
              <a:gd name="T69" fmla="*/ 65 h 95"/>
              <a:gd name="T70" fmla="*/ 69 w 91"/>
              <a:gd name="T71" fmla="*/ 56 h 95"/>
              <a:gd name="T72" fmla="*/ 78 w 91"/>
              <a:gd name="T73" fmla="*/ 65 h 95"/>
              <a:gd name="T74" fmla="*/ 65 w 91"/>
              <a:gd name="T75" fmla="*/ 61 h 95"/>
              <a:gd name="T76" fmla="*/ 60 w 91"/>
              <a:gd name="T77" fmla="*/ 69 h 95"/>
              <a:gd name="T78" fmla="*/ 65 w 91"/>
              <a:gd name="T79" fmla="*/ 74 h 95"/>
              <a:gd name="T80" fmla="*/ 78 w 91"/>
              <a:gd name="T81" fmla="*/ 69 h 95"/>
              <a:gd name="T82" fmla="*/ 74 w 91"/>
              <a:gd name="T83" fmla="*/ 82 h 95"/>
              <a:gd name="T84" fmla="*/ 56 w 91"/>
              <a:gd name="T85" fmla="*/ 78 h 95"/>
              <a:gd name="T86" fmla="*/ 60 w 91"/>
              <a:gd name="T87" fmla="*/ 69 h 95"/>
              <a:gd name="T88" fmla="*/ 47 w 91"/>
              <a:gd name="T89" fmla="*/ 74 h 95"/>
              <a:gd name="T90" fmla="*/ 52 w 91"/>
              <a:gd name="T91" fmla="*/ 78 h 95"/>
              <a:gd name="T92" fmla="*/ 47 w 91"/>
              <a:gd name="T93" fmla="*/ 74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" h="95">
                <a:moveTo>
                  <a:pt x="13" y="30"/>
                </a:moveTo>
                <a:lnTo>
                  <a:pt x="13" y="48"/>
                </a:lnTo>
                <a:lnTo>
                  <a:pt x="13" y="48"/>
                </a:lnTo>
                <a:lnTo>
                  <a:pt x="0" y="52"/>
                </a:lnTo>
                <a:lnTo>
                  <a:pt x="0" y="52"/>
                </a:lnTo>
                <a:lnTo>
                  <a:pt x="0" y="65"/>
                </a:lnTo>
                <a:lnTo>
                  <a:pt x="0" y="65"/>
                </a:lnTo>
                <a:lnTo>
                  <a:pt x="8" y="61"/>
                </a:lnTo>
                <a:lnTo>
                  <a:pt x="8" y="61"/>
                </a:lnTo>
                <a:lnTo>
                  <a:pt x="13" y="61"/>
                </a:lnTo>
                <a:lnTo>
                  <a:pt x="13" y="78"/>
                </a:lnTo>
                <a:lnTo>
                  <a:pt x="13" y="78"/>
                </a:lnTo>
                <a:lnTo>
                  <a:pt x="8" y="82"/>
                </a:lnTo>
                <a:lnTo>
                  <a:pt x="0" y="82"/>
                </a:lnTo>
                <a:lnTo>
                  <a:pt x="0" y="82"/>
                </a:lnTo>
                <a:lnTo>
                  <a:pt x="4" y="91"/>
                </a:lnTo>
                <a:lnTo>
                  <a:pt x="4" y="91"/>
                </a:lnTo>
                <a:lnTo>
                  <a:pt x="21" y="91"/>
                </a:lnTo>
                <a:lnTo>
                  <a:pt x="21" y="91"/>
                </a:lnTo>
                <a:lnTo>
                  <a:pt x="21" y="82"/>
                </a:lnTo>
                <a:lnTo>
                  <a:pt x="21" y="52"/>
                </a:lnTo>
                <a:lnTo>
                  <a:pt x="21" y="52"/>
                </a:lnTo>
                <a:lnTo>
                  <a:pt x="34" y="48"/>
                </a:lnTo>
                <a:lnTo>
                  <a:pt x="34" y="48"/>
                </a:lnTo>
                <a:lnTo>
                  <a:pt x="34" y="43"/>
                </a:lnTo>
                <a:lnTo>
                  <a:pt x="34" y="43"/>
                </a:lnTo>
                <a:lnTo>
                  <a:pt x="34" y="39"/>
                </a:lnTo>
                <a:lnTo>
                  <a:pt x="21" y="43"/>
                </a:lnTo>
                <a:lnTo>
                  <a:pt x="21" y="30"/>
                </a:lnTo>
                <a:lnTo>
                  <a:pt x="34" y="30"/>
                </a:lnTo>
                <a:lnTo>
                  <a:pt x="34" y="17"/>
                </a:lnTo>
                <a:lnTo>
                  <a:pt x="21" y="17"/>
                </a:lnTo>
                <a:lnTo>
                  <a:pt x="21" y="8"/>
                </a:lnTo>
                <a:lnTo>
                  <a:pt x="21" y="8"/>
                </a:lnTo>
                <a:lnTo>
                  <a:pt x="26" y="4"/>
                </a:lnTo>
                <a:lnTo>
                  <a:pt x="26" y="4"/>
                </a:lnTo>
                <a:lnTo>
                  <a:pt x="26" y="0"/>
                </a:lnTo>
                <a:lnTo>
                  <a:pt x="21" y="0"/>
                </a:lnTo>
                <a:lnTo>
                  <a:pt x="21" y="0"/>
                </a:lnTo>
                <a:lnTo>
                  <a:pt x="13" y="0"/>
                </a:lnTo>
                <a:lnTo>
                  <a:pt x="13" y="17"/>
                </a:lnTo>
                <a:lnTo>
                  <a:pt x="0" y="17"/>
                </a:lnTo>
                <a:lnTo>
                  <a:pt x="0" y="30"/>
                </a:lnTo>
                <a:lnTo>
                  <a:pt x="0" y="30"/>
                </a:lnTo>
                <a:lnTo>
                  <a:pt x="13" y="30"/>
                </a:lnTo>
                <a:lnTo>
                  <a:pt x="13" y="30"/>
                </a:lnTo>
                <a:close/>
                <a:moveTo>
                  <a:pt x="26" y="61"/>
                </a:moveTo>
                <a:lnTo>
                  <a:pt x="26" y="61"/>
                </a:lnTo>
                <a:lnTo>
                  <a:pt x="34" y="65"/>
                </a:lnTo>
                <a:lnTo>
                  <a:pt x="34" y="65"/>
                </a:lnTo>
                <a:lnTo>
                  <a:pt x="34" y="65"/>
                </a:lnTo>
                <a:lnTo>
                  <a:pt x="34" y="65"/>
                </a:lnTo>
                <a:lnTo>
                  <a:pt x="34" y="87"/>
                </a:lnTo>
                <a:lnTo>
                  <a:pt x="69" y="87"/>
                </a:lnTo>
                <a:lnTo>
                  <a:pt x="69" y="87"/>
                </a:lnTo>
                <a:lnTo>
                  <a:pt x="74" y="95"/>
                </a:lnTo>
                <a:lnTo>
                  <a:pt x="74" y="95"/>
                </a:lnTo>
                <a:lnTo>
                  <a:pt x="74" y="95"/>
                </a:lnTo>
                <a:lnTo>
                  <a:pt x="74" y="95"/>
                </a:lnTo>
                <a:lnTo>
                  <a:pt x="87" y="91"/>
                </a:lnTo>
                <a:lnTo>
                  <a:pt x="91" y="82"/>
                </a:lnTo>
                <a:lnTo>
                  <a:pt x="91" y="82"/>
                </a:lnTo>
                <a:lnTo>
                  <a:pt x="91" y="61"/>
                </a:lnTo>
                <a:lnTo>
                  <a:pt x="91" y="61"/>
                </a:lnTo>
                <a:lnTo>
                  <a:pt x="91" y="48"/>
                </a:lnTo>
                <a:lnTo>
                  <a:pt x="56" y="48"/>
                </a:lnTo>
                <a:lnTo>
                  <a:pt x="56" y="48"/>
                </a:lnTo>
                <a:lnTo>
                  <a:pt x="60" y="39"/>
                </a:lnTo>
                <a:lnTo>
                  <a:pt x="87" y="39"/>
                </a:lnTo>
                <a:lnTo>
                  <a:pt x="87" y="4"/>
                </a:lnTo>
                <a:lnTo>
                  <a:pt x="39" y="4"/>
                </a:lnTo>
                <a:lnTo>
                  <a:pt x="39" y="39"/>
                </a:lnTo>
                <a:lnTo>
                  <a:pt x="43" y="39"/>
                </a:lnTo>
                <a:lnTo>
                  <a:pt x="43" y="39"/>
                </a:lnTo>
                <a:lnTo>
                  <a:pt x="26" y="61"/>
                </a:lnTo>
                <a:lnTo>
                  <a:pt x="26" y="61"/>
                </a:lnTo>
                <a:lnTo>
                  <a:pt x="26" y="61"/>
                </a:lnTo>
                <a:close/>
                <a:moveTo>
                  <a:pt x="47" y="17"/>
                </a:moveTo>
                <a:lnTo>
                  <a:pt x="47" y="13"/>
                </a:lnTo>
                <a:lnTo>
                  <a:pt x="74" y="13"/>
                </a:lnTo>
                <a:lnTo>
                  <a:pt x="74" y="17"/>
                </a:lnTo>
                <a:lnTo>
                  <a:pt x="47" y="17"/>
                </a:lnTo>
                <a:lnTo>
                  <a:pt x="47" y="17"/>
                </a:lnTo>
                <a:close/>
                <a:moveTo>
                  <a:pt x="74" y="26"/>
                </a:moveTo>
                <a:lnTo>
                  <a:pt x="74" y="30"/>
                </a:lnTo>
                <a:lnTo>
                  <a:pt x="47" y="30"/>
                </a:lnTo>
                <a:lnTo>
                  <a:pt x="47" y="26"/>
                </a:lnTo>
                <a:lnTo>
                  <a:pt x="74" y="26"/>
                </a:lnTo>
                <a:lnTo>
                  <a:pt x="74" y="26"/>
                </a:lnTo>
                <a:close/>
                <a:moveTo>
                  <a:pt x="47" y="65"/>
                </a:moveTo>
                <a:lnTo>
                  <a:pt x="47" y="65"/>
                </a:lnTo>
                <a:lnTo>
                  <a:pt x="47" y="61"/>
                </a:lnTo>
                <a:lnTo>
                  <a:pt x="47" y="61"/>
                </a:lnTo>
                <a:lnTo>
                  <a:pt x="47" y="61"/>
                </a:lnTo>
                <a:lnTo>
                  <a:pt x="47" y="61"/>
                </a:lnTo>
                <a:lnTo>
                  <a:pt x="43" y="61"/>
                </a:lnTo>
                <a:lnTo>
                  <a:pt x="47" y="56"/>
                </a:lnTo>
                <a:lnTo>
                  <a:pt x="56" y="56"/>
                </a:lnTo>
                <a:lnTo>
                  <a:pt x="56" y="56"/>
                </a:lnTo>
                <a:lnTo>
                  <a:pt x="47" y="69"/>
                </a:lnTo>
                <a:lnTo>
                  <a:pt x="47" y="65"/>
                </a:lnTo>
                <a:lnTo>
                  <a:pt x="47" y="65"/>
                </a:lnTo>
                <a:lnTo>
                  <a:pt x="47" y="65"/>
                </a:lnTo>
                <a:lnTo>
                  <a:pt x="47" y="65"/>
                </a:lnTo>
                <a:lnTo>
                  <a:pt x="47" y="65"/>
                </a:lnTo>
                <a:close/>
                <a:moveTo>
                  <a:pt x="65" y="61"/>
                </a:moveTo>
                <a:lnTo>
                  <a:pt x="65" y="61"/>
                </a:lnTo>
                <a:lnTo>
                  <a:pt x="69" y="56"/>
                </a:lnTo>
                <a:lnTo>
                  <a:pt x="78" y="56"/>
                </a:lnTo>
                <a:lnTo>
                  <a:pt x="78" y="65"/>
                </a:lnTo>
                <a:lnTo>
                  <a:pt x="78" y="65"/>
                </a:lnTo>
                <a:lnTo>
                  <a:pt x="65" y="61"/>
                </a:lnTo>
                <a:lnTo>
                  <a:pt x="65" y="61"/>
                </a:lnTo>
                <a:lnTo>
                  <a:pt x="65" y="61"/>
                </a:lnTo>
                <a:close/>
                <a:moveTo>
                  <a:pt x="60" y="69"/>
                </a:moveTo>
                <a:lnTo>
                  <a:pt x="60" y="69"/>
                </a:lnTo>
                <a:lnTo>
                  <a:pt x="60" y="69"/>
                </a:lnTo>
                <a:lnTo>
                  <a:pt x="60" y="69"/>
                </a:lnTo>
                <a:lnTo>
                  <a:pt x="65" y="74"/>
                </a:lnTo>
                <a:lnTo>
                  <a:pt x="65" y="74"/>
                </a:lnTo>
                <a:lnTo>
                  <a:pt x="69" y="78"/>
                </a:lnTo>
                <a:lnTo>
                  <a:pt x="69" y="78"/>
                </a:lnTo>
                <a:lnTo>
                  <a:pt x="78" y="69"/>
                </a:lnTo>
                <a:lnTo>
                  <a:pt x="78" y="78"/>
                </a:lnTo>
                <a:lnTo>
                  <a:pt x="78" y="78"/>
                </a:lnTo>
                <a:lnTo>
                  <a:pt x="74" y="82"/>
                </a:lnTo>
                <a:lnTo>
                  <a:pt x="69" y="82"/>
                </a:lnTo>
                <a:lnTo>
                  <a:pt x="69" y="78"/>
                </a:lnTo>
                <a:lnTo>
                  <a:pt x="56" y="78"/>
                </a:lnTo>
                <a:lnTo>
                  <a:pt x="56" y="78"/>
                </a:lnTo>
                <a:lnTo>
                  <a:pt x="60" y="69"/>
                </a:lnTo>
                <a:lnTo>
                  <a:pt x="60" y="69"/>
                </a:lnTo>
                <a:lnTo>
                  <a:pt x="60" y="69"/>
                </a:lnTo>
                <a:close/>
                <a:moveTo>
                  <a:pt x="47" y="74"/>
                </a:moveTo>
                <a:lnTo>
                  <a:pt x="47" y="74"/>
                </a:lnTo>
                <a:lnTo>
                  <a:pt x="47" y="74"/>
                </a:lnTo>
                <a:lnTo>
                  <a:pt x="47" y="74"/>
                </a:lnTo>
                <a:lnTo>
                  <a:pt x="52" y="78"/>
                </a:lnTo>
                <a:lnTo>
                  <a:pt x="47" y="78"/>
                </a:lnTo>
                <a:lnTo>
                  <a:pt x="47" y="74"/>
                </a:lnTo>
                <a:lnTo>
                  <a:pt x="47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 noEditPoints="1"/>
          </p:cNvSpPr>
          <p:nvPr/>
        </p:nvSpPr>
        <p:spPr bwMode="auto">
          <a:xfrm>
            <a:off x="10671175" y="2665412"/>
            <a:ext cx="131762" cy="138113"/>
          </a:xfrm>
          <a:custGeom>
            <a:avLst/>
            <a:gdLst>
              <a:gd name="T0" fmla="*/ 13 w 83"/>
              <a:gd name="T1" fmla="*/ 87 h 87"/>
              <a:gd name="T2" fmla="*/ 13 w 83"/>
              <a:gd name="T3" fmla="*/ 57 h 87"/>
              <a:gd name="T4" fmla="*/ 13 w 83"/>
              <a:gd name="T5" fmla="*/ 57 h 87"/>
              <a:gd name="T6" fmla="*/ 18 w 83"/>
              <a:gd name="T7" fmla="*/ 70 h 87"/>
              <a:gd name="T8" fmla="*/ 18 w 83"/>
              <a:gd name="T9" fmla="*/ 70 h 87"/>
              <a:gd name="T10" fmla="*/ 26 w 83"/>
              <a:gd name="T11" fmla="*/ 70 h 87"/>
              <a:gd name="T12" fmla="*/ 31 w 83"/>
              <a:gd name="T13" fmla="*/ 65 h 87"/>
              <a:gd name="T14" fmla="*/ 35 w 83"/>
              <a:gd name="T15" fmla="*/ 61 h 87"/>
              <a:gd name="T16" fmla="*/ 35 w 83"/>
              <a:gd name="T17" fmla="*/ 52 h 87"/>
              <a:gd name="T18" fmla="*/ 35 w 83"/>
              <a:gd name="T19" fmla="*/ 52 h 87"/>
              <a:gd name="T20" fmla="*/ 35 w 83"/>
              <a:gd name="T21" fmla="*/ 44 h 87"/>
              <a:gd name="T22" fmla="*/ 26 w 83"/>
              <a:gd name="T23" fmla="*/ 35 h 87"/>
              <a:gd name="T24" fmla="*/ 26 w 83"/>
              <a:gd name="T25" fmla="*/ 35 h 87"/>
              <a:gd name="T26" fmla="*/ 31 w 83"/>
              <a:gd name="T27" fmla="*/ 22 h 87"/>
              <a:gd name="T28" fmla="*/ 31 w 83"/>
              <a:gd name="T29" fmla="*/ 22 h 87"/>
              <a:gd name="T30" fmla="*/ 35 w 83"/>
              <a:gd name="T31" fmla="*/ 0 h 87"/>
              <a:gd name="T32" fmla="*/ 0 w 83"/>
              <a:gd name="T33" fmla="*/ 0 h 87"/>
              <a:gd name="T34" fmla="*/ 0 w 83"/>
              <a:gd name="T35" fmla="*/ 87 h 87"/>
              <a:gd name="T36" fmla="*/ 13 w 83"/>
              <a:gd name="T37" fmla="*/ 87 h 87"/>
              <a:gd name="T38" fmla="*/ 13 w 83"/>
              <a:gd name="T39" fmla="*/ 87 h 87"/>
              <a:gd name="T40" fmla="*/ 53 w 83"/>
              <a:gd name="T41" fmla="*/ 87 h 87"/>
              <a:gd name="T42" fmla="*/ 53 w 83"/>
              <a:gd name="T43" fmla="*/ 78 h 87"/>
              <a:gd name="T44" fmla="*/ 70 w 83"/>
              <a:gd name="T45" fmla="*/ 78 h 87"/>
              <a:gd name="T46" fmla="*/ 70 w 83"/>
              <a:gd name="T47" fmla="*/ 87 h 87"/>
              <a:gd name="T48" fmla="*/ 83 w 83"/>
              <a:gd name="T49" fmla="*/ 87 h 87"/>
              <a:gd name="T50" fmla="*/ 83 w 83"/>
              <a:gd name="T51" fmla="*/ 0 h 87"/>
              <a:gd name="T52" fmla="*/ 40 w 83"/>
              <a:gd name="T53" fmla="*/ 0 h 87"/>
              <a:gd name="T54" fmla="*/ 40 w 83"/>
              <a:gd name="T55" fmla="*/ 87 h 87"/>
              <a:gd name="T56" fmla="*/ 53 w 83"/>
              <a:gd name="T57" fmla="*/ 87 h 87"/>
              <a:gd name="T58" fmla="*/ 53 w 83"/>
              <a:gd name="T59" fmla="*/ 87 h 87"/>
              <a:gd name="T60" fmla="*/ 13 w 83"/>
              <a:gd name="T61" fmla="*/ 35 h 87"/>
              <a:gd name="T62" fmla="*/ 13 w 83"/>
              <a:gd name="T63" fmla="*/ 35 h 87"/>
              <a:gd name="T64" fmla="*/ 22 w 83"/>
              <a:gd name="T65" fmla="*/ 48 h 87"/>
              <a:gd name="T66" fmla="*/ 22 w 83"/>
              <a:gd name="T67" fmla="*/ 48 h 87"/>
              <a:gd name="T68" fmla="*/ 22 w 83"/>
              <a:gd name="T69" fmla="*/ 57 h 87"/>
              <a:gd name="T70" fmla="*/ 13 w 83"/>
              <a:gd name="T71" fmla="*/ 57 h 87"/>
              <a:gd name="T72" fmla="*/ 13 w 83"/>
              <a:gd name="T73" fmla="*/ 13 h 87"/>
              <a:gd name="T74" fmla="*/ 22 w 83"/>
              <a:gd name="T75" fmla="*/ 13 h 87"/>
              <a:gd name="T76" fmla="*/ 22 w 83"/>
              <a:gd name="T77" fmla="*/ 13 h 87"/>
              <a:gd name="T78" fmla="*/ 13 w 83"/>
              <a:gd name="T79" fmla="*/ 35 h 87"/>
              <a:gd name="T80" fmla="*/ 13 w 83"/>
              <a:gd name="T81" fmla="*/ 35 h 87"/>
              <a:gd name="T82" fmla="*/ 13 w 83"/>
              <a:gd name="T83" fmla="*/ 35 h 87"/>
              <a:gd name="T84" fmla="*/ 53 w 83"/>
              <a:gd name="T85" fmla="*/ 35 h 87"/>
              <a:gd name="T86" fmla="*/ 53 w 83"/>
              <a:gd name="T87" fmla="*/ 13 h 87"/>
              <a:gd name="T88" fmla="*/ 70 w 83"/>
              <a:gd name="T89" fmla="*/ 13 h 87"/>
              <a:gd name="T90" fmla="*/ 70 w 83"/>
              <a:gd name="T91" fmla="*/ 35 h 87"/>
              <a:gd name="T92" fmla="*/ 53 w 83"/>
              <a:gd name="T93" fmla="*/ 35 h 87"/>
              <a:gd name="T94" fmla="*/ 53 w 83"/>
              <a:gd name="T95" fmla="*/ 35 h 87"/>
              <a:gd name="T96" fmla="*/ 70 w 83"/>
              <a:gd name="T97" fmla="*/ 44 h 87"/>
              <a:gd name="T98" fmla="*/ 70 w 83"/>
              <a:gd name="T99" fmla="*/ 65 h 87"/>
              <a:gd name="T100" fmla="*/ 53 w 83"/>
              <a:gd name="T101" fmla="*/ 65 h 87"/>
              <a:gd name="T102" fmla="*/ 53 w 83"/>
              <a:gd name="T103" fmla="*/ 44 h 87"/>
              <a:gd name="T104" fmla="*/ 70 w 83"/>
              <a:gd name="T105" fmla="*/ 44 h 87"/>
              <a:gd name="T106" fmla="*/ 70 w 83"/>
              <a:gd name="T107" fmla="*/ 44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" h="87">
                <a:moveTo>
                  <a:pt x="13" y="87"/>
                </a:moveTo>
                <a:lnTo>
                  <a:pt x="13" y="57"/>
                </a:lnTo>
                <a:lnTo>
                  <a:pt x="13" y="57"/>
                </a:lnTo>
                <a:lnTo>
                  <a:pt x="18" y="70"/>
                </a:lnTo>
                <a:lnTo>
                  <a:pt x="18" y="70"/>
                </a:lnTo>
                <a:lnTo>
                  <a:pt x="26" y="70"/>
                </a:lnTo>
                <a:lnTo>
                  <a:pt x="31" y="65"/>
                </a:lnTo>
                <a:lnTo>
                  <a:pt x="35" y="61"/>
                </a:lnTo>
                <a:lnTo>
                  <a:pt x="35" y="52"/>
                </a:lnTo>
                <a:lnTo>
                  <a:pt x="35" y="52"/>
                </a:lnTo>
                <a:lnTo>
                  <a:pt x="35" y="44"/>
                </a:lnTo>
                <a:lnTo>
                  <a:pt x="26" y="35"/>
                </a:lnTo>
                <a:lnTo>
                  <a:pt x="26" y="35"/>
                </a:lnTo>
                <a:lnTo>
                  <a:pt x="31" y="22"/>
                </a:lnTo>
                <a:lnTo>
                  <a:pt x="31" y="22"/>
                </a:lnTo>
                <a:lnTo>
                  <a:pt x="35" y="0"/>
                </a:lnTo>
                <a:lnTo>
                  <a:pt x="0" y="0"/>
                </a:lnTo>
                <a:lnTo>
                  <a:pt x="0" y="87"/>
                </a:lnTo>
                <a:lnTo>
                  <a:pt x="13" y="87"/>
                </a:lnTo>
                <a:lnTo>
                  <a:pt x="13" y="87"/>
                </a:lnTo>
                <a:close/>
                <a:moveTo>
                  <a:pt x="53" y="87"/>
                </a:moveTo>
                <a:lnTo>
                  <a:pt x="53" y="78"/>
                </a:lnTo>
                <a:lnTo>
                  <a:pt x="70" y="78"/>
                </a:lnTo>
                <a:lnTo>
                  <a:pt x="70" y="87"/>
                </a:lnTo>
                <a:lnTo>
                  <a:pt x="83" y="87"/>
                </a:lnTo>
                <a:lnTo>
                  <a:pt x="83" y="0"/>
                </a:lnTo>
                <a:lnTo>
                  <a:pt x="40" y="0"/>
                </a:lnTo>
                <a:lnTo>
                  <a:pt x="40" y="87"/>
                </a:lnTo>
                <a:lnTo>
                  <a:pt x="53" y="87"/>
                </a:lnTo>
                <a:lnTo>
                  <a:pt x="53" y="87"/>
                </a:lnTo>
                <a:close/>
                <a:moveTo>
                  <a:pt x="13" y="35"/>
                </a:moveTo>
                <a:lnTo>
                  <a:pt x="13" y="35"/>
                </a:lnTo>
                <a:lnTo>
                  <a:pt x="22" y="48"/>
                </a:lnTo>
                <a:lnTo>
                  <a:pt x="22" y="48"/>
                </a:lnTo>
                <a:lnTo>
                  <a:pt x="22" y="57"/>
                </a:lnTo>
                <a:lnTo>
                  <a:pt x="13" y="57"/>
                </a:lnTo>
                <a:lnTo>
                  <a:pt x="13" y="13"/>
                </a:lnTo>
                <a:lnTo>
                  <a:pt x="22" y="13"/>
                </a:lnTo>
                <a:lnTo>
                  <a:pt x="22" y="13"/>
                </a:lnTo>
                <a:lnTo>
                  <a:pt x="13" y="35"/>
                </a:lnTo>
                <a:lnTo>
                  <a:pt x="13" y="35"/>
                </a:lnTo>
                <a:lnTo>
                  <a:pt x="13" y="35"/>
                </a:lnTo>
                <a:close/>
                <a:moveTo>
                  <a:pt x="53" y="35"/>
                </a:moveTo>
                <a:lnTo>
                  <a:pt x="53" y="13"/>
                </a:lnTo>
                <a:lnTo>
                  <a:pt x="70" y="13"/>
                </a:lnTo>
                <a:lnTo>
                  <a:pt x="70" y="35"/>
                </a:lnTo>
                <a:lnTo>
                  <a:pt x="53" y="35"/>
                </a:lnTo>
                <a:lnTo>
                  <a:pt x="53" y="35"/>
                </a:lnTo>
                <a:close/>
                <a:moveTo>
                  <a:pt x="70" y="44"/>
                </a:moveTo>
                <a:lnTo>
                  <a:pt x="70" y="65"/>
                </a:lnTo>
                <a:lnTo>
                  <a:pt x="53" y="65"/>
                </a:lnTo>
                <a:lnTo>
                  <a:pt x="53" y="44"/>
                </a:lnTo>
                <a:lnTo>
                  <a:pt x="70" y="44"/>
                </a:lnTo>
                <a:lnTo>
                  <a:pt x="70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/>
          </p:cNvSpPr>
          <p:nvPr/>
        </p:nvSpPr>
        <p:spPr bwMode="auto">
          <a:xfrm>
            <a:off x="10829925" y="2659062"/>
            <a:ext cx="146050" cy="150813"/>
          </a:xfrm>
          <a:custGeom>
            <a:avLst/>
            <a:gdLst>
              <a:gd name="T0" fmla="*/ 57 w 92"/>
              <a:gd name="T1" fmla="*/ 13 h 95"/>
              <a:gd name="T2" fmla="*/ 57 w 92"/>
              <a:gd name="T3" fmla="*/ 13 h 95"/>
              <a:gd name="T4" fmla="*/ 53 w 92"/>
              <a:gd name="T5" fmla="*/ 8 h 95"/>
              <a:gd name="T6" fmla="*/ 53 w 92"/>
              <a:gd name="T7" fmla="*/ 8 h 95"/>
              <a:gd name="T8" fmla="*/ 53 w 92"/>
              <a:gd name="T9" fmla="*/ 0 h 95"/>
              <a:gd name="T10" fmla="*/ 53 w 92"/>
              <a:gd name="T11" fmla="*/ 0 h 95"/>
              <a:gd name="T12" fmla="*/ 44 w 92"/>
              <a:gd name="T13" fmla="*/ 0 h 95"/>
              <a:gd name="T14" fmla="*/ 44 w 92"/>
              <a:gd name="T15" fmla="*/ 0 h 95"/>
              <a:gd name="T16" fmla="*/ 35 w 92"/>
              <a:gd name="T17" fmla="*/ 4 h 95"/>
              <a:gd name="T18" fmla="*/ 35 w 92"/>
              <a:gd name="T19" fmla="*/ 4 h 95"/>
              <a:gd name="T20" fmla="*/ 40 w 92"/>
              <a:gd name="T21" fmla="*/ 13 h 95"/>
              <a:gd name="T22" fmla="*/ 0 w 92"/>
              <a:gd name="T23" fmla="*/ 13 h 95"/>
              <a:gd name="T24" fmla="*/ 0 w 92"/>
              <a:gd name="T25" fmla="*/ 26 h 95"/>
              <a:gd name="T26" fmla="*/ 40 w 92"/>
              <a:gd name="T27" fmla="*/ 26 h 95"/>
              <a:gd name="T28" fmla="*/ 40 w 92"/>
              <a:gd name="T29" fmla="*/ 39 h 95"/>
              <a:gd name="T30" fmla="*/ 14 w 92"/>
              <a:gd name="T31" fmla="*/ 39 h 95"/>
              <a:gd name="T32" fmla="*/ 14 w 92"/>
              <a:gd name="T33" fmla="*/ 82 h 95"/>
              <a:gd name="T34" fmla="*/ 27 w 92"/>
              <a:gd name="T35" fmla="*/ 82 h 95"/>
              <a:gd name="T36" fmla="*/ 27 w 92"/>
              <a:gd name="T37" fmla="*/ 48 h 95"/>
              <a:gd name="T38" fmla="*/ 40 w 92"/>
              <a:gd name="T39" fmla="*/ 48 h 95"/>
              <a:gd name="T40" fmla="*/ 40 w 92"/>
              <a:gd name="T41" fmla="*/ 95 h 95"/>
              <a:gd name="T42" fmla="*/ 53 w 92"/>
              <a:gd name="T43" fmla="*/ 95 h 95"/>
              <a:gd name="T44" fmla="*/ 53 w 92"/>
              <a:gd name="T45" fmla="*/ 48 h 95"/>
              <a:gd name="T46" fmla="*/ 66 w 92"/>
              <a:gd name="T47" fmla="*/ 48 h 95"/>
              <a:gd name="T48" fmla="*/ 66 w 92"/>
              <a:gd name="T49" fmla="*/ 69 h 95"/>
              <a:gd name="T50" fmla="*/ 66 w 92"/>
              <a:gd name="T51" fmla="*/ 69 h 95"/>
              <a:gd name="T52" fmla="*/ 66 w 92"/>
              <a:gd name="T53" fmla="*/ 74 h 95"/>
              <a:gd name="T54" fmla="*/ 57 w 92"/>
              <a:gd name="T55" fmla="*/ 74 h 95"/>
              <a:gd name="T56" fmla="*/ 57 w 92"/>
              <a:gd name="T57" fmla="*/ 74 h 95"/>
              <a:gd name="T58" fmla="*/ 61 w 92"/>
              <a:gd name="T59" fmla="*/ 87 h 95"/>
              <a:gd name="T60" fmla="*/ 61 w 92"/>
              <a:gd name="T61" fmla="*/ 87 h 95"/>
              <a:gd name="T62" fmla="*/ 74 w 92"/>
              <a:gd name="T63" fmla="*/ 82 h 95"/>
              <a:gd name="T64" fmla="*/ 79 w 92"/>
              <a:gd name="T65" fmla="*/ 82 h 95"/>
              <a:gd name="T66" fmla="*/ 83 w 92"/>
              <a:gd name="T67" fmla="*/ 78 h 95"/>
              <a:gd name="T68" fmla="*/ 83 w 92"/>
              <a:gd name="T69" fmla="*/ 39 h 95"/>
              <a:gd name="T70" fmla="*/ 53 w 92"/>
              <a:gd name="T71" fmla="*/ 39 h 95"/>
              <a:gd name="T72" fmla="*/ 53 w 92"/>
              <a:gd name="T73" fmla="*/ 26 h 95"/>
              <a:gd name="T74" fmla="*/ 92 w 92"/>
              <a:gd name="T75" fmla="*/ 26 h 95"/>
              <a:gd name="T76" fmla="*/ 92 w 92"/>
              <a:gd name="T77" fmla="*/ 13 h 95"/>
              <a:gd name="T78" fmla="*/ 44 w 92"/>
              <a:gd name="T79" fmla="*/ 13 h 95"/>
              <a:gd name="T80" fmla="*/ 44 w 92"/>
              <a:gd name="T81" fmla="*/ 13 h 95"/>
              <a:gd name="T82" fmla="*/ 57 w 92"/>
              <a:gd name="T83" fmla="*/ 13 h 95"/>
              <a:gd name="T84" fmla="*/ 57 w 92"/>
              <a:gd name="T85" fmla="*/ 13 h 95"/>
              <a:gd name="T86" fmla="*/ 57 w 92"/>
              <a:gd name="T87" fmla="*/ 1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5">
                <a:moveTo>
                  <a:pt x="57" y="13"/>
                </a:moveTo>
                <a:lnTo>
                  <a:pt x="57" y="13"/>
                </a:lnTo>
                <a:lnTo>
                  <a:pt x="53" y="8"/>
                </a:lnTo>
                <a:lnTo>
                  <a:pt x="53" y="8"/>
                </a:lnTo>
                <a:lnTo>
                  <a:pt x="53" y="0"/>
                </a:lnTo>
                <a:lnTo>
                  <a:pt x="53" y="0"/>
                </a:lnTo>
                <a:lnTo>
                  <a:pt x="44" y="0"/>
                </a:lnTo>
                <a:lnTo>
                  <a:pt x="44" y="0"/>
                </a:lnTo>
                <a:lnTo>
                  <a:pt x="35" y="4"/>
                </a:lnTo>
                <a:lnTo>
                  <a:pt x="35" y="4"/>
                </a:lnTo>
                <a:lnTo>
                  <a:pt x="40" y="13"/>
                </a:lnTo>
                <a:lnTo>
                  <a:pt x="0" y="13"/>
                </a:lnTo>
                <a:lnTo>
                  <a:pt x="0" y="26"/>
                </a:lnTo>
                <a:lnTo>
                  <a:pt x="40" y="26"/>
                </a:lnTo>
                <a:lnTo>
                  <a:pt x="40" y="39"/>
                </a:lnTo>
                <a:lnTo>
                  <a:pt x="14" y="39"/>
                </a:lnTo>
                <a:lnTo>
                  <a:pt x="14" y="82"/>
                </a:lnTo>
                <a:lnTo>
                  <a:pt x="27" y="82"/>
                </a:lnTo>
                <a:lnTo>
                  <a:pt x="27" y="48"/>
                </a:lnTo>
                <a:lnTo>
                  <a:pt x="40" y="48"/>
                </a:lnTo>
                <a:lnTo>
                  <a:pt x="40" y="95"/>
                </a:lnTo>
                <a:lnTo>
                  <a:pt x="53" y="95"/>
                </a:lnTo>
                <a:lnTo>
                  <a:pt x="53" y="48"/>
                </a:lnTo>
                <a:lnTo>
                  <a:pt x="66" y="48"/>
                </a:lnTo>
                <a:lnTo>
                  <a:pt x="66" y="69"/>
                </a:lnTo>
                <a:lnTo>
                  <a:pt x="66" y="69"/>
                </a:lnTo>
                <a:lnTo>
                  <a:pt x="66" y="74"/>
                </a:lnTo>
                <a:lnTo>
                  <a:pt x="57" y="74"/>
                </a:lnTo>
                <a:lnTo>
                  <a:pt x="57" y="74"/>
                </a:lnTo>
                <a:lnTo>
                  <a:pt x="61" y="87"/>
                </a:lnTo>
                <a:lnTo>
                  <a:pt x="61" y="87"/>
                </a:lnTo>
                <a:lnTo>
                  <a:pt x="74" y="82"/>
                </a:lnTo>
                <a:lnTo>
                  <a:pt x="79" y="82"/>
                </a:lnTo>
                <a:lnTo>
                  <a:pt x="83" y="78"/>
                </a:lnTo>
                <a:lnTo>
                  <a:pt x="83" y="39"/>
                </a:lnTo>
                <a:lnTo>
                  <a:pt x="53" y="39"/>
                </a:lnTo>
                <a:lnTo>
                  <a:pt x="53" y="26"/>
                </a:lnTo>
                <a:lnTo>
                  <a:pt x="92" y="26"/>
                </a:lnTo>
                <a:lnTo>
                  <a:pt x="92" y="13"/>
                </a:lnTo>
                <a:lnTo>
                  <a:pt x="44" y="13"/>
                </a:lnTo>
                <a:lnTo>
                  <a:pt x="44" y="13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 noEditPoints="1"/>
          </p:cNvSpPr>
          <p:nvPr/>
        </p:nvSpPr>
        <p:spPr bwMode="auto">
          <a:xfrm>
            <a:off x="11204575" y="2298700"/>
            <a:ext cx="144462" cy="146050"/>
          </a:xfrm>
          <a:custGeom>
            <a:avLst/>
            <a:gdLst>
              <a:gd name="T0" fmla="*/ 21 w 91"/>
              <a:gd name="T1" fmla="*/ 18 h 92"/>
              <a:gd name="T2" fmla="*/ 34 w 91"/>
              <a:gd name="T3" fmla="*/ 22 h 92"/>
              <a:gd name="T4" fmla="*/ 21 w 91"/>
              <a:gd name="T5" fmla="*/ 26 h 92"/>
              <a:gd name="T6" fmla="*/ 34 w 91"/>
              <a:gd name="T7" fmla="*/ 57 h 92"/>
              <a:gd name="T8" fmla="*/ 21 w 91"/>
              <a:gd name="T9" fmla="*/ 61 h 92"/>
              <a:gd name="T10" fmla="*/ 34 w 91"/>
              <a:gd name="T11" fmla="*/ 74 h 92"/>
              <a:gd name="T12" fmla="*/ 43 w 91"/>
              <a:gd name="T13" fmla="*/ 92 h 92"/>
              <a:gd name="T14" fmla="*/ 56 w 91"/>
              <a:gd name="T15" fmla="*/ 74 h 92"/>
              <a:gd name="T16" fmla="*/ 47 w 91"/>
              <a:gd name="T17" fmla="*/ 87 h 92"/>
              <a:gd name="T18" fmla="*/ 60 w 91"/>
              <a:gd name="T19" fmla="*/ 92 h 92"/>
              <a:gd name="T20" fmla="*/ 69 w 91"/>
              <a:gd name="T21" fmla="*/ 79 h 92"/>
              <a:gd name="T22" fmla="*/ 78 w 91"/>
              <a:gd name="T23" fmla="*/ 61 h 92"/>
              <a:gd name="T24" fmla="*/ 78 w 91"/>
              <a:gd name="T25" fmla="*/ 79 h 92"/>
              <a:gd name="T26" fmla="*/ 69 w 91"/>
              <a:gd name="T27" fmla="*/ 83 h 92"/>
              <a:gd name="T28" fmla="*/ 74 w 91"/>
              <a:gd name="T29" fmla="*/ 92 h 92"/>
              <a:gd name="T30" fmla="*/ 87 w 91"/>
              <a:gd name="T31" fmla="*/ 92 h 92"/>
              <a:gd name="T32" fmla="*/ 91 w 91"/>
              <a:gd name="T33" fmla="*/ 79 h 92"/>
              <a:gd name="T34" fmla="*/ 60 w 91"/>
              <a:gd name="T35" fmla="*/ 5 h 92"/>
              <a:gd name="T36" fmla="*/ 60 w 91"/>
              <a:gd name="T37" fmla="*/ 48 h 92"/>
              <a:gd name="T38" fmla="*/ 60 w 91"/>
              <a:gd name="T39" fmla="*/ 57 h 92"/>
              <a:gd name="T40" fmla="*/ 43 w 91"/>
              <a:gd name="T41" fmla="*/ 61 h 92"/>
              <a:gd name="T42" fmla="*/ 56 w 91"/>
              <a:gd name="T43" fmla="*/ 57 h 92"/>
              <a:gd name="T44" fmla="*/ 47 w 91"/>
              <a:gd name="T45" fmla="*/ 26 h 92"/>
              <a:gd name="T46" fmla="*/ 56 w 91"/>
              <a:gd name="T47" fmla="*/ 22 h 92"/>
              <a:gd name="T48" fmla="*/ 47 w 91"/>
              <a:gd name="T49" fmla="*/ 9 h 92"/>
              <a:gd name="T50" fmla="*/ 47 w 91"/>
              <a:gd name="T51" fmla="*/ 5 h 92"/>
              <a:gd name="T52" fmla="*/ 47 w 91"/>
              <a:gd name="T53" fmla="*/ 0 h 92"/>
              <a:gd name="T54" fmla="*/ 39 w 91"/>
              <a:gd name="T55" fmla="*/ 0 h 92"/>
              <a:gd name="T56" fmla="*/ 34 w 91"/>
              <a:gd name="T57" fmla="*/ 0 h 92"/>
              <a:gd name="T58" fmla="*/ 26 w 91"/>
              <a:gd name="T59" fmla="*/ 9 h 92"/>
              <a:gd name="T60" fmla="*/ 13 w 91"/>
              <a:gd name="T61" fmla="*/ 0 h 92"/>
              <a:gd name="T62" fmla="*/ 4 w 91"/>
              <a:gd name="T63" fmla="*/ 9 h 92"/>
              <a:gd name="T64" fmla="*/ 17 w 91"/>
              <a:gd name="T65" fmla="*/ 22 h 92"/>
              <a:gd name="T66" fmla="*/ 74 w 91"/>
              <a:gd name="T67" fmla="*/ 13 h 92"/>
              <a:gd name="T68" fmla="*/ 78 w 91"/>
              <a:gd name="T69" fmla="*/ 26 h 92"/>
              <a:gd name="T70" fmla="*/ 74 w 91"/>
              <a:gd name="T71" fmla="*/ 13 h 92"/>
              <a:gd name="T72" fmla="*/ 0 w 91"/>
              <a:gd name="T73" fmla="*/ 35 h 92"/>
              <a:gd name="T74" fmla="*/ 13 w 91"/>
              <a:gd name="T75" fmla="*/ 44 h 92"/>
              <a:gd name="T76" fmla="*/ 21 w 91"/>
              <a:gd name="T77" fmla="*/ 35 h 92"/>
              <a:gd name="T78" fmla="*/ 0 w 91"/>
              <a:gd name="T79" fmla="*/ 35 h 92"/>
              <a:gd name="T80" fmla="*/ 0 w 91"/>
              <a:gd name="T81" fmla="*/ 35 h 92"/>
              <a:gd name="T82" fmla="*/ 0 w 91"/>
              <a:gd name="T83" fmla="*/ 35 h 92"/>
              <a:gd name="T84" fmla="*/ 43 w 91"/>
              <a:gd name="T85" fmla="*/ 40 h 92"/>
              <a:gd name="T86" fmla="*/ 34 w 91"/>
              <a:gd name="T87" fmla="*/ 35 h 92"/>
              <a:gd name="T88" fmla="*/ 43 w 91"/>
              <a:gd name="T89" fmla="*/ 35 h 92"/>
              <a:gd name="T90" fmla="*/ 69 w 91"/>
              <a:gd name="T91" fmla="*/ 48 h 92"/>
              <a:gd name="T92" fmla="*/ 78 w 91"/>
              <a:gd name="T93" fmla="*/ 40 h 92"/>
              <a:gd name="T94" fmla="*/ 78 w 91"/>
              <a:gd name="T95" fmla="*/ 48 h 92"/>
              <a:gd name="T96" fmla="*/ 34 w 91"/>
              <a:gd name="T97" fmla="*/ 48 h 92"/>
              <a:gd name="T98" fmla="*/ 43 w 91"/>
              <a:gd name="T99" fmla="*/ 44 h 92"/>
              <a:gd name="T100" fmla="*/ 43 w 91"/>
              <a:gd name="T101" fmla="*/ 48 h 92"/>
              <a:gd name="T102" fmla="*/ 21 w 91"/>
              <a:gd name="T103" fmla="*/ 53 h 92"/>
              <a:gd name="T104" fmla="*/ 13 w 91"/>
              <a:gd name="T105" fmla="*/ 48 h 92"/>
              <a:gd name="T106" fmla="*/ 0 w 91"/>
              <a:gd name="T107" fmla="*/ 83 h 92"/>
              <a:gd name="T108" fmla="*/ 13 w 91"/>
              <a:gd name="T109" fmla="*/ 92 h 92"/>
              <a:gd name="T110" fmla="*/ 21 w 91"/>
              <a:gd name="T111" fmla="*/ 5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1" h="92">
                <a:moveTo>
                  <a:pt x="17" y="22"/>
                </a:moveTo>
                <a:lnTo>
                  <a:pt x="21" y="18"/>
                </a:lnTo>
                <a:lnTo>
                  <a:pt x="21" y="22"/>
                </a:lnTo>
                <a:lnTo>
                  <a:pt x="34" y="22"/>
                </a:lnTo>
                <a:lnTo>
                  <a:pt x="34" y="26"/>
                </a:lnTo>
                <a:lnTo>
                  <a:pt x="21" y="26"/>
                </a:lnTo>
                <a:lnTo>
                  <a:pt x="21" y="57"/>
                </a:lnTo>
                <a:lnTo>
                  <a:pt x="34" y="57"/>
                </a:lnTo>
                <a:lnTo>
                  <a:pt x="34" y="61"/>
                </a:lnTo>
                <a:lnTo>
                  <a:pt x="21" y="61"/>
                </a:lnTo>
                <a:lnTo>
                  <a:pt x="21" y="74"/>
                </a:lnTo>
                <a:lnTo>
                  <a:pt x="34" y="74"/>
                </a:lnTo>
                <a:lnTo>
                  <a:pt x="34" y="92"/>
                </a:lnTo>
                <a:lnTo>
                  <a:pt x="43" y="92"/>
                </a:lnTo>
                <a:lnTo>
                  <a:pt x="43" y="74"/>
                </a:lnTo>
                <a:lnTo>
                  <a:pt x="56" y="74"/>
                </a:lnTo>
                <a:lnTo>
                  <a:pt x="56" y="74"/>
                </a:lnTo>
                <a:lnTo>
                  <a:pt x="47" y="87"/>
                </a:lnTo>
                <a:lnTo>
                  <a:pt x="47" y="87"/>
                </a:lnTo>
                <a:lnTo>
                  <a:pt x="60" y="92"/>
                </a:lnTo>
                <a:lnTo>
                  <a:pt x="60" y="92"/>
                </a:lnTo>
                <a:lnTo>
                  <a:pt x="69" y="79"/>
                </a:lnTo>
                <a:lnTo>
                  <a:pt x="69" y="61"/>
                </a:lnTo>
                <a:lnTo>
                  <a:pt x="78" y="61"/>
                </a:lnTo>
                <a:lnTo>
                  <a:pt x="78" y="79"/>
                </a:lnTo>
                <a:lnTo>
                  <a:pt x="78" y="79"/>
                </a:lnTo>
                <a:lnTo>
                  <a:pt x="78" y="79"/>
                </a:lnTo>
                <a:lnTo>
                  <a:pt x="69" y="83"/>
                </a:lnTo>
                <a:lnTo>
                  <a:pt x="69" y="83"/>
                </a:lnTo>
                <a:lnTo>
                  <a:pt x="74" y="92"/>
                </a:lnTo>
                <a:lnTo>
                  <a:pt x="74" y="92"/>
                </a:lnTo>
                <a:lnTo>
                  <a:pt x="87" y="92"/>
                </a:lnTo>
                <a:lnTo>
                  <a:pt x="91" y="87"/>
                </a:lnTo>
                <a:lnTo>
                  <a:pt x="91" y="79"/>
                </a:lnTo>
                <a:lnTo>
                  <a:pt x="91" y="5"/>
                </a:lnTo>
                <a:lnTo>
                  <a:pt x="60" y="5"/>
                </a:lnTo>
                <a:lnTo>
                  <a:pt x="60" y="48"/>
                </a:lnTo>
                <a:lnTo>
                  <a:pt x="60" y="48"/>
                </a:lnTo>
                <a:lnTo>
                  <a:pt x="60" y="57"/>
                </a:lnTo>
                <a:lnTo>
                  <a:pt x="60" y="57"/>
                </a:lnTo>
                <a:lnTo>
                  <a:pt x="60" y="61"/>
                </a:lnTo>
                <a:lnTo>
                  <a:pt x="43" y="61"/>
                </a:lnTo>
                <a:lnTo>
                  <a:pt x="43" y="57"/>
                </a:lnTo>
                <a:lnTo>
                  <a:pt x="56" y="57"/>
                </a:lnTo>
                <a:lnTo>
                  <a:pt x="56" y="26"/>
                </a:lnTo>
                <a:lnTo>
                  <a:pt x="47" y="26"/>
                </a:lnTo>
                <a:lnTo>
                  <a:pt x="47" y="22"/>
                </a:lnTo>
                <a:lnTo>
                  <a:pt x="56" y="22"/>
                </a:lnTo>
                <a:lnTo>
                  <a:pt x="56" y="9"/>
                </a:lnTo>
                <a:lnTo>
                  <a:pt x="47" y="9"/>
                </a:lnTo>
                <a:lnTo>
                  <a:pt x="47" y="9"/>
                </a:lnTo>
                <a:lnTo>
                  <a:pt x="47" y="5"/>
                </a:lnTo>
                <a:lnTo>
                  <a:pt x="47" y="5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4" y="0"/>
                </a:lnTo>
                <a:lnTo>
                  <a:pt x="34" y="9"/>
                </a:lnTo>
                <a:lnTo>
                  <a:pt x="26" y="9"/>
                </a:lnTo>
                <a:lnTo>
                  <a:pt x="26" y="9"/>
                </a:lnTo>
                <a:lnTo>
                  <a:pt x="13" y="0"/>
                </a:lnTo>
                <a:lnTo>
                  <a:pt x="4" y="9"/>
                </a:lnTo>
                <a:lnTo>
                  <a:pt x="4" y="9"/>
                </a:lnTo>
                <a:lnTo>
                  <a:pt x="17" y="22"/>
                </a:lnTo>
                <a:lnTo>
                  <a:pt x="17" y="22"/>
                </a:lnTo>
                <a:lnTo>
                  <a:pt x="17" y="22"/>
                </a:lnTo>
                <a:close/>
                <a:moveTo>
                  <a:pt x="74" y="13"/>
                </a:moveTo>
                <a:lnTo>
                  <a:pt x="78" y="13"/>
                </a:lnTo>
                <a:lnTo>
                  <a:pt x="78" y="26"/>
                </a:lnTo>
                <a:lnTo>
                  <a:pt x="69" y="26"/>
                </a:lnTo>
                <a:lnTo>
                  <a:pt x="74" y="13"/>
                </a:lnTo>
                <a:lnTo>
                  <a:pt x="74" y="13"/>
                </a:lnTo>
                <a:close/>
                <a:moveTo>
                  <a:pt x="0" y="35"/>
                </a:moveTo>
                <a:lnTo>
                  <a:pt x="0" y="35"/>
                </a:lnTo>
                <a:lnTo>
                  <a:pt x="13" y="44"/>
                </a:lnTo>
                <a:lnTo>
                  <a:pt x="21" y="35"/>
                </a:lnTo>
                <a:lnTo>
                  <a:pt x="21" y="35"/>
                </a:lnTo>
                <a:lnTo>
                  <a:pt x="8" y="22"/>
                </a:lnTo>
                <a:lnTo>
                  <a:pt x="0" y="35"/>
                </a:lnTo>
                <a:lnTo>
                  <a:pt x="0" y="35"/>
                </a:lnTo>
                <a:lnTo>
                  <a:pt x="0" y="35"/>
                </a:lnTo>
                <a:lnTo>
                  <a:pt x="0" y="35"/>
                </a:lnTo>
                <a:lnTo>
                  <a:pt x="0" y="35"/>
                </a:lnTo>
                <a:close/>
                <a:moveTo>
                  <a:pt x="43" y="35"/>
                </a:moveTo>
                <a:lnTo>
                  <a:pt x="43" y="40"/>
                </a:lnTo>
                <a:lnTo>
                  <a:pt x="34" y="40"/>
                </a:lnTo>
                <a:lnTo>
                  <a:pt x="34" y="35"/>
                </a:lnTo>
                <a:lnTo>
                  <a:pt x="43" y="35"/>
                </a:lnTo>
                <a:lnTo>
                  <a:pt x="43" y="35"/>
                </a:lnTo>
                <a:close/>
                <a:moveTo>
                  <a:pt x="78" y="48"/>
                </a:moveTo>
                <a:lnTo>
                  <a:pt x="69" y="48"/>
                </a:lnTo>
                <a:lnTo>
                  <a:pt x="69" y="40"/>
                </a:lnTo>
                <a:lnTo>
                  <a:pt x="78" y="40"/>
                </a:lnTo>
                <a:lnTo>
                  <a:pt x="78" y="48"/>
                </a:lnTo>
                <a:lnTo>
                  <a:pt x="78" y="48"/>
                </a:lnTo>
                <a:close/>
                <a:moveTo>
                  <a:pt x="43" y="48"/>
                </a:moveTo>
                <a:lnTo>
                  <a:pt x="34" y="48"/>
                </a:lnTo>
                <a:lnTo>
                  <a:pt x="34" y="44"/>
                </a:lnTo>
                <a:lnTo>
                  <a:pt x="43" y="44"/>
                </a:lnTo>
                <a:lnTo>
                  <a:pt x="43" y="48"/>
                </a:lnTo>
                <a:lnTo>
                  <a:pt x="43" y="48"/>
                </a:lnTo>
                <a:close/>
                <a:moveTo>
                  <a:pt x="21" y="53"/>
                </a:moveTo>
                <a:lnTo>
                  <a:pt x="21" y="53"/>
                </a:lnTo>
                <a:lnTo>
                  <a:pt x="13" y="48"/>
                </a:lnTo>
                <a:lnTo>
                  <a:pt x="13" y="48"/>
                </a:lnTo>
                <a:lnTo>
                  <a:pt x="0" y="83"/>
                </a:lnTo>
                <a:lnTo>
                  <a:pt x="0" y="83"/>
                </a:lnTo>
                <a:lnTo>
                  <a:pt x="13" y="92"/>
                </a:lnTo>
                <a:lnTo>
                  <a:pt x="13" y="92"/>
                </a:lnTo>
                <a:lnTo>
                  <a:pt x="21" y="53"/>
                </a:lnTo>
                <a:lnTo>
                  <a:pt x="21" y="53"/>
                </a:lnTo>
                <a:lnTo>
                  <a:pt x="21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 noEditPoints="1"/>
          </p:cNvSpPr>
          <p:nvPr/>
        </p:nvSpPr>
        <p:spPr bwMode="auto">
          <a:xfrm>
            <a:off x="11369675" y="2298700"/>
            <a:ext cx="138112" cy="146050"/>
          </a:xfrm>
          <a:custGeom>
            <a:avLst/>
            <a:gdLst>
              <a:gd name="T0" fmla="*/ 70 w 87"/>
              <a:gd name="T1" fmla="*/ 22 h 92"/>
              <a:gd name="T2" fmla="*/ 57 w 87"/>
              <a:gd name="T3" fmla="*/ 13 h 92"/>
              <a:gd name="T4" fmla="*/ 61 w 87"/>
              <a:gd name="T5" fmla="*/ 9 h 92"/>
              <a:gd name="T6" fmla="*/ 61 w 87"/>
              <a:gd name="T7" fmla="*/ 5 h 92"/>
              <a:gd name="T8" fmla="*/ 57 w 87"/>
              <a:gd name="T9" fmla="*/ 5 h 92"/>
              <a:gd name="T10" fmla="*/ 48 w 87"/>
              <a:gd name="T11" fmla="*/ 5 h 92"/>
              <a:gd name="T12" fmla="*/ 48 w 87"/>
              <a:gd name="T13" fmla="*/ 44 h 92"/>
              <a:gd name="T14" fmla="*/ 39 w 87"/>
              <a:gd name="T15" fmla="*/ 22 h 92"/>
              <a:gd name="T16" fmla="*/ 30 w 87"/>
              <a:gd name="T17" fmla="*/ 9 h 92"/>
              <a:gd name="T18" fmla="*/ 35 w 87"/>
              <a:gd name="T19" fmla="*/ 5 h 92"/>
              <a:gd name="T20" fmla="*/ 35 w 87"/>
              <a:gd name="T21" fmla="*/ 0 h 92"/>
              <a:gd name="T22" fmla="*/ 30 w 87"/>
              <a:gd name="T23" fmla="*/ 0 h 92"/>
              <a:gd name="T24" fmla="*/ 22 w 87"/>
              <a:gd name="T25" fmla="*/ 0 h 92"/>
              <a:gd name="T26" fmla="*/ 22 w 87"/>
              <a:gd name="T27" fmla="*/ 53 h 92"/>
              <a:gd name="T28" fmla="*/ 13 w 87"/>
              <a:gd name="T29" fmla="*/ 70 h 92"/>
              <a:gd name="T30" fmla="*/ 0 w 87"/>
              <a:gd name="T31" fmla="*/ 83 h 92"/>
              <a:gd name="T32" fmla="*/ 13 w 87"/>
              <a:gd name="T33" fmla="*/ 92 h 92"/>
              <a:gd name="T34" fmla="*/ 22 w 87"/>
              <a:gd name="T35" fmla="*/ 83 h 92"/>
              <a:gd name="T36" fmla="*/ 30 w 87"/>
              <a:gd name="T37" fmla="*/ 70 h 92"/>
              <a:gd name="T38" fmla="*/ 30 w 87"/>
              <a:gd name="T39" fmla="*/ 31 h 92"/>
              <a:gd name="T40" fmla="*/ 35 w 87"/>
              <a:gd name="T41" fmla="*/ 57 h 92"/>
              <a:gd name="T42" fmla="*/ 44 w 87"/>
              <a:gd name="T43" fmla="*/ 57 h 92"/>
              <a:gd name="T44" fmla="*/ 48 w 87"/>
              <a:gd name="T45" fmla="*/ 57 h 92"/>
              <a:gd name="T46" fmla="*/ 57 w 87"/>
              <a:gd name="T47" fmla="*/ 87 h 92"/>
              <a:gd name="T48" fmla="*/ 57 w 87"/>
              <a:gd name="T49" fmla="*/ 26 h 92"/>
              <a:gd name="T50" fmla="*/ 65 w 87"/>
              <a:gd name="T51" fmla="*/ 57 h 92"/>
              <a:gd name="T52" fmla="*/ 74 w 87"/>
              <a:gd name="T53" fmla="*/ 92 h 92"/>
              <a:gd name="T54" fmla="*/ 87 w 87"/>
              <a:gd name="T55" fmla="*/ 9 h 92"/>
              <a:gd name="T56" fmla="*/ 87 w 87"/>
              <a:gd name="T57" fmla="*/ 0 h 92"/>
              <a:gd name="T58" fmla="*/ 87 w 87"/>
              <a:gd name="T59" fmla="*/ 0 h 92"/>
              <a:gd name="T60" fmla="*/ 87 w 87"/>
              <a:gd name="T61" fmla="*/ 0 h 92"/>
              <a:gd name="T62" fmla="*/ 74 w 87"/>
              <a:gd name="T63" fmla="*/ 0 h 92"/>
              <a:gd name="T64" fmla="*/ 74 w 87"/>
              <a:gd name="T65" fmla="*/ 48 h 92"/>
              <a:gd name="T66" fmla="*/ 70 w 87"/>
              <a:gd name="T67" fmla="*/ 22 h 92"/>
              <a:gd name="T68" fmla="*/ 13 w 87"/>
              <a:gd name="T69" fmla="*/ 44 h 92"/>
              <a:gd name="T70" fmla="*/ 17 w 87"/>
              <a:gd name="T71" fmla="*/ 26 h 92"/>
              <a:gd name="T72" fmla="*/ 9 w 87"/>
              <a:gd name="T73" fmla="*/ 22 h 92"/>
              <a:gd name="T74" fmla="*/ 4 w 87"/>
              <a:gd name="T75" fmla="*/ 26 h 92"/>
              <a:gd name="T76" fmla="*/ 0 w 87"/>
              <a:gd name="T77" fmla="*/ 57 h 92"/>
              <a:gd name="T78" fmla="*/ 13 w 87"/>
              <a:gd name="T79" fmla="*/ 57 h 92"/>
              <a:gd name="T80" fmla="*/ 13 w 87"/>
              <a:gd name="T81" fmla="*/ 44 h 92"/>
              <a:gd name="T82" fmla="*/ 13 w 87"/>
              <a:gd name="T83" fmla="*/ 4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7" h="92">
                <a:moveTo>
                  <a:pt x="70" y="22"/>
                </a:moveTo>
                <a:lnTo>
                  <a:pt x="70" y="22"/>
                </a:lnTo>
                <a:lnTo>
                  <a:pt x="57" y="26"/>
                </a:lnTo>
                <a:lnTo>
                  <a:pt x="57" y="13"/>
                </a:lnTo>
                <a:lnTo>
                  <a:pt x="57" y="13"/>
                </a:lnTo>
                <a:lnTo>
                  <a:pt x="61" y="9"/>
                </a:lnTo>
                <a:lnTo>
                  <a:pt x="61" y="9"/>
                </a:lnTo>
                <a:lnTo>
                  <a:pt x="61" y="5"/>
                </a:lnTo>
                <a:lnTo>
                  <a:pt x="61" y="5"/>
                </a:lnTo>
                <a:lnTo>
                  <a:pt x="57" y="5"/>
                </a:lnTo>
                <a:lnTo>
                  <a:pt x="57" y="5"/>
                </a:lnTo>
                <a:lnTo>
                  <a:pt x="48" y="5"/>
                </a:lnTo>
                <a:lnTo>
                  <a:pt x="48" y="44"/>
                </a:lnTo>
                <a:lnTo>
                  <a:pt x="48" y="44"/>
                </a:lnTo>
                <a:lnTo>
                  <a:pt x="39" y="22"/>
                </a:lnTo>
                <a:lnTo>
                  <a:pt x="39" y="22"/>
                </a:lnTo>
                <a:lnTo>
                  <a:pt x="30" y="26"/>
                </a:lnTo>
                <a:lnTo>
                  <a:pt x="30" y="9"/>
                </a:lnTo>
                <a:lnTo>
                  <a:pt x="30" y="9"/>
                </a:lnTo>
                <a:lnTo>
                  <a:pt x="35" y="5"/>
                </a:lnTo>
                <a:lnTo>
                  <a:pt x="35" y="5"/>
                </a:lnTo>
                <a:lnTo>
                  <a:pt x="35" y="0"/>
                </a:lnTo>
                <a:lnTo>
                  <a:pt x="35" y="0"/>
                </a:lnTo>
                <a:lnTo>
                  <a:pt x="30" y="0"/>
                </a:lnTo>
                <a:lnTo>
                  <a:pt x="30" y="0"/>
                </a:lnTo>
                <a:lnTo>
                  <a:pt x="22" y="0"/>
                </a:lnTo>
                <a:lnTo>
                  <a:pt x="22" y="53"/>
                </a:lnTo>
                <a:lnTo>
                  <a:pt x="22" y="53"/>
                </a:lnTo>
                <a:lnTo>
                  <a:pt x="17" y="61"/>
                </a:lnTo>
                <a:lnTo>
                  <a:pt x="13" y="70"/>
                </a:lnTo>
                <a:lnTo>
                  <a:pt x="13" y="70"/>
                </a:lnTo>
                <a:lnTo>
                  <a:pt x="0" y="83"/>
                </a:lnTo>
                <a:lnTo>
                  <a:pt x="0" y="83"/>
                </a:lnTo>
                <a:lnTo>
                  <a:pt x="13" y="92"/>
                </a:lnTo>
                <a:lnTo>
                  <a:pt x="13" y="92"/>
                </a:lnTo>
                <a:lnTo>
                  <a:pt x="22" y="83"/>
                </a:lnTo>
                <a:lnTo>
                  <a:pt x="30" y="70"/>
                </a:lnTo>
                <a:lnTo>
                  <a:pt x="30" y="70"/>
                </a:lnTo>
                <a:lnTo>
                  <a:pt x="30" y="48"/>
                </a:lnTo>
                <a:lnTo>
                  <a:pt x="30" y="31"/>
                </a:lnTo>
                <a:lnTo>
                  <a:pt x="30" y="31"/>
                </a:lnTo>
                <a:lnTo>
                  <a:pt x="35" y="57"/>
                </a:lnTo>
                <a:lnTo>
                  <a:pt x="35" y="57"/>
                </a:lnTo>
                <a:lnTo>
                  <a:pt x="44" y="57"/>
                </a:lnTo>
                <a:lnTo>
                  <a:pt x="44" y="57"/>
                </a:lnTo>
                <a:lnTo>
                  <a:pt x="48" y="57"/>
                </a:lnTo>
                <a:lnTo>
                  <a:pt x="48" y="87"/>
                </a:lnTo>
                <a:lnTo>
                  <a:pt x="57" y="87"/>
                </a:lnTo>
                <a:lnTo>
                  <a:pt x="57" y="26"/>
                </a:lnTo>
                <a:lnTo>
                  <a:pt x="57" y="26"/>
                </a:lnTo>
                <a:lnTo>
                  <a:pt x="65" y="57"/>
                </a:lnTo>
                <a:lnTo>
                  <a:pt x="65" y="57"/>
                </a:lnTo>
                <a:lnTo>
                  <a:pt x="74" y="57"/>
                </a:lnTo>
                <a:lnTo>
                  <a:pt x="74" y="92"/>
                </a:lnTo>
                <a:lnTo>
                  <a:pt x="87" y="92"/>
                </a:lnTo>
                <a:lnTo>
                  <a:pt x="87" y="9"/>
                </a:lnTo>
                <a:lnTo>
                  <a:pt x="87" y="9"/>
                </a:lnTo>
                <a:lnTo>
                  <a:pt x="87" y="0"/>
                </a:lnTo>
                <a:lnTo>
                  <a:pt x="87" y="0"/>
                </a:lnTo>
                <a:lnTo>
                  <a:pt x="87" y="0"/>
                </a:lnTo>
                <a:lnTo>
                  <a:pt x="87" y="0"/>
                </a:lnTo>
                <a:lnTo>
                  <a:pt x="87" y="0"/>
                </a:lnTo>
                <a:lnTo>
                  <a:pt x="87" y="0"/>
                </a:lnTo>
                <a:lnTo>
                  <a:pt x="74" y="0"/>
                </a:lnTo>
                <a:lnTo>
                  <a:pt x="74" y="48"/>
                </a:lnTo>
                <a:lnTo>
                  <a:pt x="74" y="48"/>
                </a:lnTo>
                <a:lnTo>
                  <a:pt x="70" y="22"/>
                </a:lnTo>
                <a:lnTo>
                  <a:pt x="70" y="22"/>
                </a:lnTo>
                <a:lnTo>
                  <a:pt x="70" y="22"/>
                </a:lnTo>
                <a:close/>
                <a:moveTo>
                  <a:pt x="13" y="44"/>
                </a:moveTo>
                <a:lnTo>
                  <a:pt x="13" y="44"/>
                </a:lnTo>
                <a:lnTo>
                  <a:pt x="17" y="26"/>
                </a:lnTo>
                <a:lnTo>
                  <a:pt x="17" y="26"/>
                </a:lnTo>
                <a:lnTo>
                  <a:pt x="9" y="22"/>
                </a:lnTo>
                <a:lnTo>
                  <a:pt x="9" y="22"/>
                </a:lnTo>
                <a:lnTo>
                  <a:pt x="4" y="26"/>
                </a:lnTo>
                <a:lnTo>
                  <a:pt x="4" y="26"/>
                </a:lnTo>
                <a:lnTo>
                  <a:pt x="0" y="57"/>
                </a:lnTo>
                <a:lnTo>
                  <a:pt x="0" y="57"/>
                </a:lnTo>
                <a:lnTo>
                  <a:pt x="13" y="57"/>
                </a:lnTo>
                <a:lnTo>
                  <a:pt x="13" y="57"/>
                </a:lnTo>
                <a:lnTo>
                  <a:pt x="13" y="44"/>
                </a:lnTo>
                <a:lnTo>
                  <a:pt x="13" y="44"/>
                </a:lnTo>
                <a:lnTo>
                  <a:pt x="13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/>
          </p:cNvSpPr>
          <p:nvPr/>
        </p:nvSpPr>
        <p:spPr bwMode="auto">
          <a:xfrm>
            <a:off x="11534775" y="2298700"/>
            <a:ext cx="146050" cy="146050"/>
          </a:xfrm>
          <a:custGeom>
            <a:avLst/>
            <a:gdLst>
              <a:gd name="T0" fmla="*/ 57 w 92"/>
              <a:gd name="T1" fmla="*/ 13 h 92"/>
              <a:gd name="T2" fmla="*/ 57 w 92"/>
              <a:gd name="T3" fmla="*/ 13 h 92"/>
              <a:gd name="T4" fmla="*/ 57 w 92"/>
              <a:gd name="T5" fmla="*/ 9 h 92"/>
              <a:gd name="T6" fmla="*/ 57 w 92"/>
              <a:gd name="T7" fmla="*/ 9 h 92"/>
              <a:gd name="T8" fmla="*/ 53 w 92"/>
              <a:gd name="T9" fmla="*/ 0 h 92"/>
              <a:gd name="T10" fmla="*/ 53 w 92"/>
              <a:gd name="T11" fmla="*/ 0 h 92"/>
              <a:gd name="T12" fmla="*/ 48 w 92"/>
              <a:gd name="T13" fmla="*/ 0 h 92"/>
              <a:gd name="T14" fmla="*/ 48 w 92"/>
              <a:gd name="T15" fmla="*/ 0 h 92"/>
              <a:gd name="T16" fmla="*/ 35 w 92"/>
              <a:gd name="T17" fmla="*/ 0 h 92"/>
              <a:gd name="T18" fmla="*/ 35 w 92"/>
              <a:gd name="T19" fmla="*/ 0 h 92"/>
              <a:gd name="T20" fmla="*/ 40 w 92"/>
              <a:gd name="T21" fmla="*/ 13 h 92"/>
              <a:gd name="T22" fmla="*/ 0 w 92"/>
              <a:gd name="T23" fmla="*/ 13 h 92"/>
              <a:gd name="T24" fmla="*/ 0 w 92"/>
              <a:gd name="T25" fmla="*/ 26 h 92"/>
              <a:gd name="T26" fmla="*/ 40 w 92"/>
              <a:gd name="T27" fmla="*/ 26 h 92"/>
              <a:gd name="T28" fmla="*/ 40 w 92"/>
              <a:gd name="T29" fmla="*/ 35 h 92"/>
              <a:gd name="T30" fmla="*/ 14 w 92"/>
              <a:gd name="T31" fmla="*/ 35 h 92"/>
              <a:gd name="T32" fmla="*/ 14 w 92"/>
              <a:gd name="T33" fmla="*/ 83 h 92"/>
              <a:gd name="T34" fmla="*/ 27 w 92"/>
              <a:gd name="T35" fmla="*/ 83 h 92"/>
              <a:gd name="T36" fmla="*/ 27 w 92"/>
              <a:gd name="T37" fmla="*/ 48 h 92"/>
              <a:gd name="T38" fmla="*/ 40 w 92"/>
              <a:gd name="T39" fmla="*/ 48 h 92"/>
              <a:gd name="T40" fmla="*/ 40 w 92"/>
              <a:gd name="T41" fmla="*/ 92 h 92"/>
              <a:gd name="T42" fmla="*/ 57 w 92"/>
              <a:gd name="T43" fmla="*/ 92 h 92"/>
              <a:gd name="T44" fmla="*/ 57 w 92"/>
              <a:gd name="T45" fmla="*/ 48 h 92"/>
              <a:gd name="T46" fmla="*/ 70 w 92"/>
              <a:gd name="T47" fmla="*/ 48 h 92"/>
              <a:gd name="T48" fmla="*/ 70 w 92"/>
              <a:gd name="T49" fmla="*/ 70 h 92"/>
              <a:gd name="T50" fmla="*/ 70 w 92"/>
              <a:gd name="T51" fmla="*/ 70 h 92"/>
              <a:gd name="T52" fmla="*/ 66 w 92"/>
              <a:gd name="T53" fmla="*/ 70 h 92"/>
              <a:gd name="T54" fmla="*/ 57 w 92"/>
              <a:gd name="T55" fmla="*/ 70 h 92"/>
              <a:gd name="T56" fmla="*/ 57 w 92"/>
              <a:gd name="T57" fmla="*/ 70 h 92"/>
              <a:gd name="T58" fmla="*/ 61 w 92"/>
              <a:gd name="T59" fmla="*/ 83 h 92"/>
              <a:gd name="T60" fmla="*/ 61 w 92"/>
              <a:gd name="T61" fmla="*/ 83 h 92"/>
              <a:gd name="T62" fmla="*/ 79 w 92"/>
              <a:gd name="T63" fmla="*/ 83 h 92"/>
              <a:gd name="T64" fmla="*/ 83 w 92"/>
              <a:gd name="T65" fmla="*/ 79 h 92"/>
              <a:gd name="T66" fmla="*/ 83 w 92"/>
              <a:gd name="T67" fmla="*/ 74 h 92"/>
              <a:gd name="T68" fmla="*/ 83 w 92"/>
              <a:gd name="T69" fmla="*/ 35 h 92"/>
              <a:gd name="T70" fmla="*/ 57 w 92"/>
              <a:gd name="T71" fmla="*/ 35 h 92"/>
              <a:gd name="T72" fmla="*/ 57 w 92"/>
              <a:gd name="T73" fmla="*/ 26 h 92"/>
              <a:gd name="T74" fmla="*/ 92 w 92"/>
              <a:gd name="T75" fmla="*/ 26 h 92"/>
              <a:gd name="T76" fmla="*/ 92 w 92"/>
              <a:gd name="T77" fmla="*/ 13 h 92"/>
              <a:gd name="T78" fmla="*/ 48 w 92"/>
              <a:gd name="T79" fmla="*/ 13 h 92"/>
              <a:gd name="T80" fmla="*/ 48 w 92"/>
              <a:gd name="T81" fmla="*/ 13 h 92"/>
              <a:gd name="T82" fmla="*/ 57 w 92"/>
              <a:gd name="T83" fmla="*/ 13 h 92"/>
              <a:gd name="T84" fmla="*/ 57 w 92"/>
              <a:gd name="T85" fmla="*/ 13 h 92"/>
              <a:gd name="T86" fmla="*/ 57 w 92"/>
              <a:gd name="T87" fmla="*/ 1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2">
                <a:moveTo>
                  <a:pt x="57" y="13"/>
                </a:moveTo>
                <a:lnTo>
                  <a:pt x="57" y="13"/>
                </a:lnTo>
                <a:lnTo>
                  <a:pt x="57" y="9"/>
                </a:lnTo>
                <a:lnTo>
                  <a:pt x="57" y="9"/>
                </a:lnTo>
                <a:lnTo>
                  <a:pt x="53" y="0"/>
                </a:lnTo>
                <a:lnTo>
                  <a:pt x="53" y="0"/>
                </a:lnTo>
                <a:lnTo>
                  <a:pt x="48" y="0"/>
                </a:lnTo>
                <a:lnTo>
                  <a:pt x="48" y="0"/>
                </a:lnTo>
                <a:lnTo>
                  <a:pt x="35" y="0"/>
                </a:lnTo>
                <a:lnTo>
                  <a:pt x="35" y="0"/>
                </a:lnTo>
                <a:lnTo>
                  <a:pt x="40" y="13"/>
                </a:lnTo>
                <a:lnTo>
                  <a:pt x="0" y="13"/>
                </a:lnTo>
                <a:lnTo>
                  <a:pt x="0" y="26"/>
                </a:lnTo>
                <a:lnTo>
                  <a:pt x="40" y="26"/>
                </a:lnTo>
                <a:lnTo>
                  <a:pt x="40" y="35"/>
                </a:lnTo>
                <a:lnTo>
                  <a:pt x="14" y="35"/>
                </a:lnTo>
                <a:lnTo>
                  <a:pt x="14" y="83"/>
                </a:lnTo>
                <a:lnTo>
                  <a:pt x="27" y="83"/>
                </a:lnTo>
                <a:lnTo>
                  <a:pt x="27" y="48"/>
                </a:lnTo>
                <a:lnTo>
                  <a:pt x="40" y="48"/>
                </a:lnTo>
                <a:lnTo>
                  <a:pt x="40" y="92"/>
                </a:lnTo>
                <a:lnTo>
                  <a:pt x="57" y="92"/>
                </a:lnTo>
                <a:lnTo>
                  <a:pt x="57" y="48"/>
                </a:lnTo>
                <a:lnTo>
                  <a:pt x="70" y="48"/>
                </a:lnTo>
                <a:lnTo>
                  <a:pt x="70" y="70"/>
                </a:lnTo>
                <a:lnTo>
                  <a:pt x="70" y="70"/>
                </a:lnTo>
                <a:lnTo>
                  <a:pt x="66" y="70"/>
                </a:lnTo>
                <a:lnTo>
                  <a:pt x="57" y="70"/>
                </a:lnTo>
                <a:lnTo>
                  <a:pt x="57" y="70"/>
                </a:lnTo>
                <a:lnTo>
                  <a:pt x="61" y="83"/>
                </a:lnTo>
                <a:lnTo>
                  <a:pt x="61" y="83"/>
                </a:lnTo>
                <a:lnTo>
                  <a:pt x="79" y="83"/>
                </a:lnTo>
                <a:lnTo>
                  <a:pt x="83" y="79"/>
                </a:lnTo>
                <a:lnTo>
                  <a:pt x="83" y="74"/>
                </a:lnTo>
                <a:lnTo>
                  <a:pt x="83" y="35"/>
                </a:lnTo>
                <a:lnTo>
                  <a:pt x="57" y="35"/>
                </a:lnTo>
                <a:lnTo>
                  <a:pt x="57" y="26"/>
                </a:lnTo>
                <a:lnTo>
                  <a:pt x="92" y="26"/>
                </a:lnTo>
                <a:lnTo>
                  <a:pt x="92" y="13"/>
                </a:lnTo>
                <a:lnTo>
                  <a:pt x="48" y="13"/>
                </a:lnTo>
                <a:lnTo>
                  <a:pt x="48" y="13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 noEditPoints="1"/>
          </p:cNvSpPr>
          <p:nvPr/>
        </p:nvSpPr>
        <p:spPr bwMode="auto">
          <a:xfrm>
            <a:off x="8294688" y="1435100"/>
            <a:ext cx="144462" cy="152400"/>
          </a:xfrm>
          <a:custGeom>
            <a:avLst/>
            <a:gdLst>
              <a:gd name="T0" fmla="*/ 17 w 91"/>
              <a:gd name="T1" fmla="*/ 22 h 96"/>
              <a:gd name="T2" fmla="*/ 9 w 91"/>
              <a:gd name="T3" fmla="*/ 26 h 96"/>
              <a:gd name="T4" fmla="*/ 9 w 91"/>
              <a:gd name="T5" fmla="*/ 26 h 96"/>
              <a:gd name="T6" fmla="*/ 13 w 91"/>
              <a:gd name="T7" fmla="*/ 35 h 96"/>
              <a:gd name="T8" fmla="*/ 0 w 91"/>
              <a:gd name="T9" fmla="*/ 48 h 96"/>
              <a:gd name="T10" fmla="*/ 43 w 91"/>
              <a:gd name="T11" fmla="*/ 48 h 96"/>
              <a:gd name="T12" fmla="*/ 57 w 91"/>
              <a:gd name="T13" fmla="*/ 52 h 96"/>
              <a:gd name="T14" fmla="*/ 70 w 91"/>
              <a:gd name="T15" fmla="*/ 18 h 96"/>
              <a:gd name="T16" fmla="*/ 78 w 91"/>
              <a:gd name="T17" fmla="*/ 35 h 96"/>
              <a:gd name="T18" fmla="*/ 78 w 91"/>
              <a:gd name="T19" fmla="*/ 39 h 96"/>
              <a:gd name="T20" fmla="*/ 70 w 91"/>
              <a:gd name="T21" fmla="*/ 39 h 96"/>
              <a:gd name="T22" fmla="*/ 74 w 91"/>
              <a:gd name="T23" fmla="*/ 48 h 96"/>
              <a:gd name="T24" fmla="*/ 74 w 91"/>
              <a:gd name="T25" fmla="*/ 48 h 96"/>
              <a:gd name="T26" fmla="*/ 83 w 91"/>
              <a:gd name="T27" fmla="*/ 48 h 96"/>
              <a:gd name="T28" fmla="*/ 87 w 91"/>
              <a:gd name="T29" fmla="*/ 48 h 96"/>
              <a:gd name="T30" fmla="*/ 91 w 91"/>
              <a:gd name="T31" fmla="*/ 44 h 96"/>
              <a:gd name="T32" fmla="*/ 91 w 91"/>
              <a:gd name="T33" fmla="*/ 9 h 96"/>
              <a:gd name="T34" fmla="*/ 48 w 91"/>
              <a:gd name="T35" fmla="*/ 18 h 96"/>
              <a:gd name="T36" fmla="*/ 57 w 91"/>
              <a:gd name="T37" fmla="*/ 18 h 96"/>
              <a:gd name="T38" fmla="*/ 48 w 91"/>
              <a:gd name="T39" fmla="*/ 44 h 96"/>
              <a:gd name="T40" fmla="*/ 39 w 91"/>
              <a:gd name="T41" fmla="*/ 35 h 96"/>
              <a:gd name="T42" fmla="*/ 39 w 91"/>
              <a:gd name="T43" fmla="*/ 35 h 96"/>
              <a:gd name="T44" fmla="*/ 43 w 91"/>
              <a:gd name="T45" fmla="*/ 26 h 96"/>
              <a:gd name="T46" fmla="*/ 43 w 91"/>
              <a:gd name="T47" fmla="*/ 26 h 96"/>
              <a:gd name="T48" fmla="*/ 35 w 91"/>
              <a:gd name="T49" fmla="*/ 22 h 96"/>
              <a:gd name="T50" fmla="*/ 48 w 91"/>
              <a:gd name="T51" fmla="*/ 13 h 96"/>
              <a:gd name="T52" fmla="*/ 35 w 91"/>
              <a:gd name="T53" fmla="*/ 13 h 96"/>
              <a:gd name="T54" fmla="*/ 30 w 91"/>
              <a:gd name="T55" fmla="*/ 5 h 96"/>
              <a:gd name="T56" fmla="*/ 30 w 91"/>
              <a:gd name="T57" fmla="*/ 0 h 96"/>
              <a:gd name="T58" fmla="*/ 17 w 91"/>
              <a:gd name="T59" fmla="*/ 0 h 96"/>
              <a:gd name="T60" fmla="*/ 4 w 91"/>
              <a:gd name="T61" fmla="*/ 13 h 96"/>
              <a:gd name="T62" fmla="*/ 4 w 91"/>
              <a:gd name="T63" fmla="*/ 22 h 96"/>
              <a:gd name="T64" fmla="*/ 26 w 91"/>
              <a:gd name="T65" fmla="*/ 35 h 96"/>
              <a:gd name="T66" fmla="*/ 22 w 91"/>
              <a:gd name="T67" fmla="*/ 26 h 96"/>
              <a:gd name="T68" fmla="*/ 30 w 91"/>
              <a:gd name="T69" fmla="*/ 22 h 96"/>
              <a:gd name="T70" fmla="*/ 26 w 91"/>
              <a:gd name="T71" fmla="*/ 35 h 96"/>
              <a:gd name="T72" fmla="*/ 17 w 91"/>
              <a:gd name="T73" fmla="*/ 35 h 96"/>
              <a:gd name="T74" fmla="*/ 26 w 91"/>
              <a:gd name="T75" fmla="*/ 35 h 96"/>
              <a:gd name="T76" fmla="*/ 30 w 91"/>
              <a:gd name="T77" fmla="*/ 87 h 96"/>
              <a:gd name="T78" fmla="*/ 43 w 91"/>
              <a:gd name="T79" fmla="*/ 96 h 96"/>
              <a:gd name="T80" fmla="*/ 9 w 91"/>
              <a:gd name="T81" fmla="*/ 52 h 96"/>
              <a:gd name="T82" fmla="*/ 17 w 91"/>
              <a:gd name="T83" fmla="*/ 96 h 96"/>
              <a:gd name="T84" fmla="*/ 30 w 91"/>
              <a:gd name="T85" fmla="*/ 87 h 96"/>
              <a:gd name="T86" fmla="*/ 17 w 91"/>
              <a:gd name="T87" fmla="*/ 61 h 96"/>
              <a:gd name="T88" fmla="*/ 30 w 91"/>
              <a:gd name="T89" fmla="*/ 66 h 96"/>
              <a:gd name="T90" fmla="*/ 17 w 91"/>
              <a:gd name="T91" fmla="*/ 61 h 96"/>
              <a:gd name="T92" fmla="*/ 78 w 91"/>
              <a:gd name="T93" fmla="*/ 66 h 96"/>
              <a:gd name="T94" fmla="*/ 65 w 91"/>
              <a:gd name="T95" fmla="*/ 79 h 96"/>
              <a:gd name="T96" fmla="*/ 78 w 91"/>
              <a:gd name="T97" fmla="*/ 66 h 96"/>
              <a:gd name="T98" fmla="*/ 30 w 91"/>
              <a:gd name="T99" fmla="*/ 74 h 96"/>
              <a:gd name="T100" fmla="*/ 17 w 91"/>
              <a:gd name="T101" fmla="*/ 79 h 96"/>
              <a:gd name="T102" fmla="*/ 30 w 91"/>
              <a:gd name="T103" fmla="*/ 74 h 96"/>
              <a:gd name="T104" fmla="*/ 52 w 91"/>
              <a:gd name="T105" fmla="*/ 52 h 96"/>
              <a:gd name="T106" fmla="*/ 65 w 91"/>
              <a:gd name="T107" fmla="*/ 96 h 96"/>
              <a:gd name="T108" fmla="*/ 78 w 91"/>
              <a:gd name="T109" fmla="*/ 87 h 96"/>
              <a:gd name="T110" fmla="*/ 91 w 91"/>
              <a:gd name="T111" fmla="*/ 96 h 96"/>
              <a:gd name="T112" fmla="*/ 52 w 91"/>
              <a:gd name="T113" fmla="*/ 5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1" h="96">
                <a:moveTo>
                  <a:pt x="4" y="22"/>
                </a:moveTo>
                <a:lnTo>
                  <a:pt x="17" y="22"/>
                </a:lnTo>
                <a:lnTo>
                  <a:pt x="17" y="22"/>
                </a:lnTo>
                <a:lnTo>
                  <a:pt x="9" y="26"/>
                </a:lnTo>
                <a:lnTo>
                  <a:pt x="9" y="26"/>
                </a:lnTo>
                <a:lnTo>
                  <a:pt x="9" y="26"/>
                </a:lnTo>
                <a:lnTo>
                  <a:pt x="9" y="26"/>
                </a:lnTo>
                <a:lnTo>
                  <a:pt x="13" y="35"/>
                </a:lnTo>
                <a:lnTo>
                  <a:pt x="0" y="35"/>
                </a:lnTo>
                <a:lnTo>
                  <a:pt x="0" y="48"/>
                </a:lnTo>
                <a:lnTo>
                  <a:pt x="43" y="48"/>
                </a:lnTo>
                <a:lnTo>
                  <a:pt x="43" y="48"/>
                </a:lnTo>
                <a:lnTo>
                  <a:pt x="57" y="52"/>
                </a:lnTo>
                <a:lnTo>
                  <a:pt x="57" y="52"/>
                </a:lnTo>
                <a:lnTo>
                  <a:pt x="65" y="39"/>
                </a:lnTo>
                <a:lnTo>
                  <a:pt x="70" y="18"/>
                </a:lnTo>
                <a:lnTo>
                  <a:pt x="78" y="18"/>
                </a:lnTo>
                <a:lnTo>
                  <a:pt x="78" y="35"/>
                </a:lnTo>
                <a:lnTo>
                  <a:pt x="78" y="35"/>
                </a:lnTo>
                <a:lnTo>
                  <a:pt x="78" y="39"/>
                </a:lnTo>
                <a:lnTo>
                  <a:pt x="74" y="39"/>
                </a:lnTo>
                <a:lnTo>
                  <a:pt x="70" y="39"/>
                </a:lnTo>
                <a:lnTo>
                  <a:pt x="70" y="39"/>
                </a:lnTo>
                <a:lnTo>
                  <a:pt x="74" y="48"/>
                </a:lnTo>
                <a:lnTo>
                  <a:pt x="74" y="48"/>
                </a:lnTo>
                <a:lnTo>
                  <a:pt x="74" y="48"/>
                </a:lnTo>
                <a:lnTo>
                  <a:pt x="74" y="48"/>
                </a:lnTo>
                <a:lnTo>
                  <a:pt x="83" y="48"/>
                </a:lnTo>
                <a:lnTo>
                  <a:pt x="83" y="48"/>
                </a:lnTo>
                <a:lnTo>
                  <a:pt x="87" y="48"/>
                </a:lnTo>
                <a:lnTo>
                  <a:pt x="87" y="48"/>
                </a:lnTo>
                <a:lnTo>
                  <a:pt x="91" y="44"/>
                </a:lnTo>
                <a:lnTo>
                  <a:pt x="91" y="35"/>
                </a:lnTo>
                <a:lnTo>
                  <a:pt x="91" y="9"/>
                </a:lnTo>
                <a:lnTo>
                  <a:pt x="48" y="9"/>
                </a:lnTo>
                <a:lnTo>
                  <a:pt x="48" y="18"/>
                </a:lnTo>
                <a:lnTo>
                  <a:pt x="57" y="18"/>
                </a:lnTo>
                <a:lnTo>
                  <a:pt x="57" y="18"/>
                </a:lnTo>
                <a:lnTo>
                  <a:pt x="57" y="35"/>
                </a:lnTo>
                <a:lnTo>
                  <a:pt x="48" y="44"/>
                </a:lnTo>
                <a:lnTo>
                  <a:pt x="48" y="35"/>
                </a:lnTo>
                <a:lnTo>
                  <a:pt x="39" y="35"/>
                </a:lnTo>
                <a:lnTo>
                  <a:pt x="39" y="35"/>
                </a:lnTo>
                <a:lnTo>
                  <a:pt x="39" y="35"/>
                </a:lnTo>
                <a:lnTo>
                  <a:pt x="39" y="35"/>
                </a:lnTo>
                <a:lnTo>
                  <a:pt x="43" y="26"/>
                </a:lnTo>
                <a:lnTo>
                  <a:pt x="43" y="26"/>
                </a:lnTo>
                <a:lnTo>
                  <a:pt x="43" y="26"/>
                </a:lnTo>
                <a:lnTo>
                  <a:pt x="43" y="26"/>
                </a:lnTo>
                <a:lnTo>
                  <a:pt x="35" y="22"/>
                </a:lnTo>
                <a:lnTo>
                  <a:pt x="48" y="22"/>
                </a:lnTo>
                <a:lnTo>
                  <a:pt x="48" y="13"/>
                </a:lnTo>
                <a:lnTo>
                  <a:pt x="30" y="13"/>
                </a:lnTo>
                <a:lnTo>
                  <a:pt x="35" y="13"/>
                </a:lnTo>
                <a:lnTo>
                  <a:pt x="35" y="13"/>
                </a:lnTo>
                <a:lnTo>
                  <a:pt x="30" y="5"/>
                </a:lnTo>
                <a:lnTo>
                  <a:pt x="30" y="5"/>
                </a:lnTo>
                <a:lnTo>
                  <a:pt x="30" y="0"/>
                </a:lnTo>
                <a:lnTo>
                  <a:pt x="17" y="0"/>
                </a:lnTo>
                <a:lnTo>
                  <a:pt x="17" y="0"/>
                </a:lnTo>
                <a:lnTo>
                  <a:pt x="22" y="13"/>
                </a:lnTo>
                <a:lnTo>
                  <a:pt x="4" y="13"/>
                </a:lnTo>
                <a:lnTo>
                  <a:pt x="4" y="22"/>
                </a:lnTo>
                <a:lnTo>
                  <a:pt x="4" y="22"/>
                </a:lnTo>
                <a:close/>
                <a:moveTo>
                  <a:pt x="26" y="35"/>
                </a:moveTo>
                <a:lnTo>
                  <a:pt x="26" y="35"/>
                </a:lnTo>
                <a:lnTo>
                  <a:pt x="22" y="26"/>
                </a:lnTo>
                <a:lnTo>
                  <a:pt x="22" y="26"/>
                </a:lnTo>
                <a:lnTo>
                  <a:pt x="17" y="22"/>
                </a:lnTo>
                <a:lnTo>
                  <a:pt x="30" y="22"/>
                </a:lnTo>
                <a:lnTo>
                  <a:pt x="30" y="22"/>
                </a:lnTo>
                <a:lnTo>
                  <a:pt x="26" y="35"/>
                </a:lnTo>
                <a:lnTo>
                  <a:pt x="17" y="35"/>
                </a:lnTo>
                <a:lnTo>
                  <a:pt x="17" y="35"/>
                </a:lnTo>
                <a:lnTo>
                  <a:pt x="26" y="35"/>
                </a:lnTo>
                <a:lnTo>
                  <a:pt x="26" y="35"/>
                </a:lnTo>
                <a:lnTo>
                  <a:pt x="26" y="35"/>
                </a:lnTo>
                <a:close/>
                <a:moveTo>
                  <a:pt x="30" y="87"/>
                </a:moveTo>
                <a:lnTo>
                  <a:pt x="30" y="96"/>
                </a:lnTo>
                <a:lnTo>
                  <a:pt x="43" y="96"/>
                </a:lnTo>
                <a:lnTo>
                  <a:pt x="43" y="52"/>
                </a:lnTo>
                <a:lnTo>
                  <a:pt x="9" y="52"/>
                </a:lnTo>
                <a:lnTo>
                  <a:pt x="9" y="96"/>
                </a:lnTo>
                <a:lnTo>
                  <a:pt x="17" y="96"/>
                </a:lnTo>
                <a:lnTo>
                  <a:pt x="17" y="87"/>
                </a:lnTo>
                <a:lnTo>
                  <a:pt x="30" y="87"/>
                </a:lnTo>
                <a:lnTo>
                  <a:pt x="30" y="87"/>
                </a:lnTo>
                <a:close/>
                <a:moveTo>
                  <a:pt x="17" y="61"/>
                </a:moveTo>
                <a:lnTo>
                  <a:pt x="30" y="61"/>
                </a:lnTo>
                <a:lnTo>
                  <a:pt x="30" y="66"/>
                </a:lnTo>
                <a:lnTo>
                  <a:pt x="17" y="66"/>
                </a:lnTo>
                <a:lnTo>
                  <a:pt x="17" y="61"/>
                </a:lnTo>
                <a:lnTo>
                  <a:pt x="17" y="61"/>
                </a:lnTo>
                <a:close/>
                <a:moveTo>
                  <a:pt x="78" y="66"/>
                </a:moveTo>
                <a:lnTo>
                  <a:pt x="78" y="79"/>
                </a:lnTo>
                <a:lnTo>
                  <a:pt x="65" y="79"/>
                </a:lnTo>
                <a:lnTo>
                  <a:pt x="65" y="66"/>
                </a:lnTo>
                <a:lnTo>
                  <a:pt x="78" y="66"/>
                </a:lnTo>
                <a:lnTo>
                  <a:pt x="78" y="66"/>
                </a:lnTo>
                <a:close/>
                <a:moveTo>
                  <a:pt x="30" y="74"/>
                </a:moveTo>
                <a:lnTo>
                  <a:pt x="30" y="79"/>
                </a:lnTo>
                <a:lnTo>
                  <a:pt x="17" y="79"/>
                </a:lnTo>
                <a:lnTo>
                  <a:pt x="17" y="74"/>
                </a:lnTo>
                <a:lnTo>
                  <a:pt x="30" y="74"/>
                </a:lnTo>
                <a:lnTo>
                  <a:pt x="30" y="74"/>
                </a:lnTo>
                <a:close/>
                <a:moveTo>
                  <a:pt x="52" y="52"/>
                </a:moveTo>
                <a:lnTo>
                  <a:pt x="52" y="96"/>
                </a:lnTo>
                <a:lnTo>
                  <a:pt x="65" y="96"/>
                </a:lnTo>
                <a:lnTo>
                  <a:pt x="65" y="87"/>
                </a:lnTo>
                <a:lnTo>
                  <a:pt x="78" y="87"/>
                </a:lnTo>
                <a:lnTo>
                  <a:pt x="78" y="96"/>
                </a:lnTo>
                <a:lnTo>
                  <a:pt x="91" y="96"/>
                </a:lnTo>
                <a:lnTo>
                  <a:pt x="91" y="52"/>
                </a:lnTo>
                <a:lnTo>
                  <a:pt x="52" y="52"/>
                </a:lnTo>
                <a:lnTo>
                  <a:pt x="52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/>
          </p:cNvSpPr>
          <p:nvPr/>
        </p:nvSpPr>
        <p:spPr bwMode="auto">
          <a:xfrm>
            <a:off x="8459788" y="1435100"/>
            <a:ext cx="152400" cy="152400"/>
          </a:xfrm>
          <a:custGeom>
            <a:avLst/>
            <a:gdLst>
              <a:gd name="T0" fmla="*/ 79 w 96"/>
              <a:gd name="T1" fmla="*/ 9 h 96"/>
              <a:gd name="T2" fmla="*/ 79 w 96"/>
              <a:gd name="T3" fmla="*/ 9 h 96"/>
              <a:gd name="T4" fmla="*/ 79 w 96"/>
              <a:gd name="T5" fmla="*/ 9 h 96"/>
              <a:gd name="T6" fmla="*/ 79 w 96"/>
              <a:gd name="T7" fmla="*/ 9 h 96"/>
              <a:gd name="T8" fmla="*/ 61 w 96"/>
              <a:gd name="T9" fmla="*/ 0 h 96"/>
              <a:gd name="T10" fmla="*/ 61 w 96"/>
              <a:gd name="T11" fmla="*/ 0 h 96"/>
              <a:gd name="T12" fmla="*/ 48 w 96"/>
              <a:gd name="T13" fmla="*/ 22 h 96"/>
              <a:gd name="T14" fmla="*/ 35 w 96"/>
              <a:gd name="T15" fmla="*/ 22 h 96"/>
              <a:gd name="T16" fmla="*/ 44 w 96"/>
              <a:gd name="T17" fmla="*/ 13 h 96"/>
              <a:gd name="T18" fmla="*/ 44 w 96"/>
              <a:gd name="T19" fmla="*/ 13 h 96"/>
              <a:gd name="T20" fmla="*/ 35 w 96"/>
              <a:gd name="T21" fmla="*/ 0 h 96"/>
              <a:gd name="T22" fmla="*/ 22 w 96"/>
              <a:gd name="T23" fmla="*/ 9 h 96"/>
              <a:gd name="T24" fmla="*/ 22 w 96"/>
              <a:gd name="T25" fmla="*/ 9 h 96"/>
              <a:gd name="T26" fmla="*/ 31 w 96"/>
              <a:gd name="T27" fmla="*/ 22 h 96"/>
              <a:gd name="T28" fmla="*/ 9 w 96"/>
              <a:gd name="T29" fmla="*/ 22 h 96"/>
              <a:gd name="T30" fmla="*/ 9 w 96"/>
              <a:gd name="T31" fmla="*/ 35 h 96"/>
              <a:gd name="T32" fmla="*/ 40 w 96"/>
              <a:gd name="T33" fmla="*/ 35 h 96"/>
              <a:gd name="T34" fmla="*/ 40 w 96"/>
              <a:gd name="T35" fmla="*/ 48 h 96"/>
              <a:gd name="T36" fmla="*/ 5 w 96"/>
              <a:gd name="T37" fmla="*/ 48 h 96"/>
              <a:gd name="T38" fmla="*/ 5 w 96"/>
              <a:gd name="T39" fmla="*/ 57 h 96"/>
              <a:gd name="T40" fmla="*/ 40 w 96"/>
              <a:gd name="T41" fmla="*/ 57 h 96"/>
              <a:gd name="T42" fmla="*/ 40 w 96"/>
              <a:gd name="T43" fmla="*/ 57 h 96"/>
              <a:gd name="T44" fmla="*/ 31 w 96"/>
              <a:gd name="T45" fmla="*/ 66 h 96"/>
              <a:gd name="T46" fmla="*/ 27 w 96"/>
              <a:gd name="T47" fmla="*/ 74 h 96"/>
              <a:gd name="T48" fmla="*/ 0 w 96"/>
              <a:gd name="T49" fmla="*/ 87 h 96"/>
              <a:gd name="T50" fmla="*/ 0 w 96"/>
              <a:gd name="T51" fmla="*/ 87 h 96"/>
              <a:gd name="T52" fmla="*/ 5 w 96"/>
              <a:gd name="T53" fmla="*/ 87 h 96"/>
              <a:gd name="T54" fmla="*/ 5 w 96"/>
              <a:gd name="T55" fmla="*/ 87 h 96"/>
              <a:gd name="T56" fmla="*/ 9 w 96"/>
              <a:gd name="T57" fmla="*/ 96 h 96"/>
              <a:gd name="T58" fmla="*/ 9 w 96"/>
              <a:gd name="T59" fmla="*/ 96 h 96"/>
              <a:gd name="T60" fmla="*/ 35 w 96"/>
              <a:gd name="T61" fmla="*/ 83 h 96"/>
              <a:gd name="T62" fmla="*/ 48 w 96"/>
              <a:gd name="T63" fmla="*/ 70 h 96"/>
              <a:gd name="T64" fmla="*/ 48 w 96"/>
              <a:gd name="T65" fmla="*/ 70 h 96"/>
              <a:gd name="T66" fmla="*/ 61 w 96"/>
              <a:gd name="T67" fmla="*/ 83 h 96"/>
              <a:gd name="T68" fmla="*/ 83 w 96"/>
              <a:gd name="T69" fmla="*/ 96 h 96"/>
              <a:gd name="T70" fmla="*/ 83 w 96"/>
              <a:gd name="T71" fmla="*/ 96 h 96"/>
              <a:gd name="T72" fmla="*/ 96 w 96"/>
              <a:gd name="T73" fmla="*/ 83 h 96"/>
              <a:gd name="T74" fmla="*/ 96 w 96"/>
              <a:gd name="T75" fmla="*/ 83 h 96"/>
              <a:gd name="T76" fmla="*/ 70 w 96"/>
              <a:gd name="T77" fmla="*/ 74 h 96"/>
              <a:gd name="T78" fmla="*/ 57 w 96"/>
              <a:gd name="T79" fmla="*/ 57 h 96"/>
              <a:gd name="T80" fmla="*/ 92 w 96"/>
              <a:gd name="T81" fmla="*/ 57 h 96"/>
              <a:gd name="T82" fmla="*/ 92 w 96"/>
              <a:gd name="T83" fmla="*/ 48 h 96"/>
              <a:gd name="T84" fmla="*/ 53 w 96"/>
              <a:gd name="T85" fmla="*/ 48 h 96"/>
              <a:gd name="T86" fmla="*/ 53 w 96"/>
              <a:gd name="T87" fmla="*/ 35 h 96"/>
              <a:gd name="T88" fmla="*/ 87 w 96"/>
              <a:gd name="T89" fmla="*/ 35 h 96"/>
              <a:gd name="T90" fmla="*/ 87 w 96"/>
              <a:gd name="T91" fmla="*/ 22 h 96"/>
              <a:gd name="T92" fmla="*/ 66 w 96"/>
              <a:gd name="T93" fmla="*/ 22 h 96"/>
              <a:gd name="T94" fmla="*/ 66 w 96"/>
              <a:gd name="T95" fmla="*/ 22 h 96"/>
              <a:gd name="T96" fmla="*/ 79 w 96"/>
              <a:gd name="T97" fmla="*/ 9 h 96"/>
              <a:gd name="T98" fmla="*/ 79 w 96"/>
              <a:gd name="T99" fmla="*/ 9 h 96"/>
              <a:gd name="T100" fmla="*/ 79 w 96"/>
              <a:gd name="T101" fmla="*/ 9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6" h="96">
                <a:moveTo>
                  <a:pt x="79" y="9"/>
                </a:moveTo>
                <a:lnTo>
                  <a:pt x="79" y="9"/>
                </a:lnTo>
                <a:lnTo>
                  <a:pt x="79" y="9"/>
                </a:lnTo>
                <a:lnTo>
                  <a:pt x="79" y="9"/>
                </a:lnTo>
                <a:lnTo>
                  <a:pt x="61" y="0"/>
                </a:lnTo>
                <a:lnTo>
                  <a:pt x="61" y="0"/>
                </a:lnTo>
                <a:lnTo>
                  <a:pt x="48" y="22"/>
                </a:lnTo>
                <a:lnTo>
                  <a:pt x="35" y="22"/>
                </a:lnTo>
                <a:lnTo>
                  <a:pt x="44" y="13"/>
                </a:lnTo>
                <a:lnTo>
                  <a:pt x="44" y="13"/>
                </a:lnTo>
                <a:lnTo>
                  <a:pt x="35" y="0"/>
                </a:lnTo>
                <a:lnTo>
                  <a:pt x="22" y="9"/>
                </a:lnTo>
                <a:lnTo>
                  <a:pt x="22" y="9"/>
                </a:lnTo>
                <a:lnTo>
                  <a:pt x="31" y="22"/>
                </a:lnTo>
                <a:lnTo>
                  <a:pt x="9" y="22"/>
                </a:lnTo>
                <a:lnTo>
                  <a:pt x="9" y="35"/>
                </a:lnTo>
                <a:lnTo>
                  <a:pt x="40" y="35"/>
                </a:lnTo>
                <a:lnTo>
                  <a:pt x="40" y="48"/>
                </a:lnTo>
                <a:lnTo>
                  <a:pt x="5" y="48"/>
                </a:lnTo>
                <a:lnTo>
                  <a:pt x="5" y="57"/>
                </a:lnTo>
                <a:lnTo>
                  <a:pt x="40" y="57"/>
                </a:lnTo>
                <a:lnTo>
                  <a:pt x="40" y="57"/>
                </a:lnTo>
                <a:lnTo>
                  <a:pt x="31" y="66"/>
                </a:lnTo>
                <a:lnTo>
                  <a:pt x="27" y="74"/>
                </a:lnTo>
                <a:lnTo>
                  <a:pt x="0" y="87"/>
                </a:lnTo>
                <a:lnTo>
                  <a:pt x="0" y="87"/>
                </a:lnTo>
                <a:lnTo>
                  <a:pt x="5" y="87"/>
                </a:lnTo>
                <a:lnTo>
                  <a:pt x="5" y="87"/>
                </a:lnTo>
                <a:lnTo>
                  <a:pt x="9" y="96"/>
                </a:lnTo>
                <a:lnTo>
                  <a:pt x="9" y="96"/>
                </a:lnTo>
                <a:lnTo>
                  <a:pt x="35" y="83"/>
                </a:lnTo>
                <a:lnTo>
                  <a:pt x="48" y="70"/>
                </a:lnTo>
                <a:lnTo>
                  <a:pt x="48" y="70"/>
                </a:lnTo>
                <a:lnTo>
                  <a:pt x="61" y="83"/>
                </a:lnTo>
                <a:lnTo>
                  <a:pt x="83" y="96"/>
                </a:lnTo>
                <a:lnTo>
                  <a:pt x="83" y="96"/>
                </a:lnTo>
                <a:lnTo>
                  <a:pt x="96" y="83"/>
                </a:lnTo>
                <a:lnTo>
                  <a:pt x="96" y="83"/>
                </a:lnTo>
                <a:lnTo>
                  <a:pt x="70" y="74"/>
                </a:lnTo>
                <a:lnTo>
                  <a:pt x="57" y="57"/>
                </a:lnTo>
                <a:lnTo>
                  <a:pt x="92" y="57"/>
                </a:lnTo>
                <a:lnTo>
                  <a:pt x="92" y="48"/>
                </a:lnTo>
                <a:lnTo>
                  <a:pt x="53" y="48"/>
                </a:lnTo>
                <a:lnTo>
                  <a:pt x="53" y="35"/>
                </a:lnTo>
                <a:lnTo>
                  <a:pt x="87" y="35"/>
                </a:lnTo>
                <a:lnTo>
                  <a:pt x="87" y="22"/>
                </a:lnTo>
                <a:lnTo>
                  <a:pt x="66" y="22"/>
                </a:lnTo>
                <a:lnTo>
                  <a:pt x="66" y="22"/>
                </a:lnTo>
                <a:lnTo>
                  <a:pt x="79" y="9"/>
                </a:lnTo>
                <a:lnTo>
                  <a:pt x="79" y="9"/>
                </a:lnTo>
                <a:lnTo>
                  <a:pt x="79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/>
          </p:cNvSpPr>
          <p:nvPr/>
        </p:nvSpPr>
        <p:spPr bwMode="auto">
          <a:xfrm>
            <a:off x="8626475" y="1435100"/>
            <a:ext cx="152400" cy="152400"/>
          </a:xfrm>
          <a:custGeom>
            <a:avLst/>
            <a:gdLst>
              <a:gd name="T0" fmla="*/ 56 w 96"/>
              <a:gd name="T1" fmla="*/ 13 h 96"/>
              <a:gd name="T2" fmla="*/ 56 w 96"/>
              <a:gd name="T3" fmla="*/ 13 h 96"/>
              <a:gd name="T4" fmla="*/ 56 w 96"/>
              <a:gd name="T5" fmla="*/ 9 h 96"/>
              <a:gd name="T6" fmla="*/ 56 w 96"/>
              <a:gd name="T7" fmla="*/ 9 h 96"/>
              <a:gd name="T8" fmla="*/ 52 w 96"/>
              <a:gd name="T9" fmla="*/ 0 h 96"/>
              <a:gd name="T10" fmla="*/ 52 w 96"/>
              <a:gd name="T11" fmla="*/ 0 h 96"/>
              <a:gd name="T12" fmla="*/ 48 w 96"/>
              <a:gd name="T13" fmla="*/ 5 h 96"/>
              <a:gd name="T14" fmla="*/ 48 w 96"/>
              <a:gd name="T15" fmla="*/ 5 h 96"/>
              <a:gd name="T16" fmla="*/ 39 w 96"/>
              <a:gd name="T17" fmla="*/ 5 h 96"/>
              <a:gd name="T18" fmla="*/ 39 w 96"/>
              <a:gd name="T19" fmla="*/ 5 h 96"/>
              <a:gd name="T20" fmla="*/ 43 w 96"/>
              <a:gd name="T21" fmla="*/ 18 h 96"/>
              <a:gd name="T22" fmla="*/ 0 w 96"/>
              <a:gd name="T23" fmla="*/ 18 h 96"/>
              <a:gd name="T24" fmla="*/ 0 w 96"/>
              <a:gd name="T25" fmla="*/ 31 h 96"/>
              <a:gd name="T26" fmla="*/ 39 w 96"/>
              <a:gd name="T27" fmla="*/ 31 h 96"/>
              <a:gd name="T28" fmla="*/ 39 w 96"/>
              <a:gd name="T29" fmla="*/ 39 h 96"/>
              <a:gd name="T30" fmla="*/ 13 w 96"/>
              <a:gd name="T31" fmla="*/ 39 h 96"/>
              <a:gd name="T32" fmla="*/ 13 w 96"/>
              <a:gd name="T33" fmla="*/ 87 h 96"/>
              <a:gd name="T34" fmla="*/ 26 w 96"/>
              <a:gd name="T35" fmla="*/ 87 h 96"/>
              <a:gd name="T36" fmla="*/ 26 w 96"/>
              <a:gd name="T37" fmla="*/ 52 h 96"/>
              <a:gd name="T38" fmla="*/ 39 w 96"/>
              <a:gd name="T39" fmla="*/ 52 h 96"/>
              <a:gd name="T40" fmla="*/ 39 w 96"/>
              <a:gd name="T41" fmla="*/ 96 h 96"/>
              <a:gd name="T42" fmla="*/ 56 w 96"/>
              <a:gd name="T43" fmla="*/ 96 h 96"/>
              <a:gd name="T44" fmla="*/ 56 w 96"/>
              <a:gd name="T45" fmla="*/ 52 h 96"/>
              <a:gd name="T46" fmla="*/ 70 w 96"/>
              <a:gd name="T47" fmla="*/ 52 h 96"/>
              <a:gd name="T48" fmla="*/ 70 w 96"/>
              <a:gd name="T49" fmla="*/ 70 h 96"/>
              <a:gd name="T50" fmla="*/ 70 w 96"/>
              <a:gd name="T51" fmla="*/ 70 h 96"/>
              <a:gd name="T52" fmla="*/ 65 w 96"/>
              <a:gd name="T53" fmla="*/ 74 h 96"/>
              <a:gd name="T54" fmla="*/ 56 w 96"/>
              <a:gd name="T55" fmla="*/ 74 h 96"/>
              <a:gd name="T56" fmla="*/ 56 w 96"/>
              <a:gd name="T57" fmla="*/ 74 h 96"/>
              <a:gd name="T58" fmla="*/ 61 w 96"/>
              <a:gd name="T59" fmla="*/ 87 h 96"/>
              <a:gd name="T60" fmla="*/ 61 w 96"/>
              <a:gd name="T61" fmla="*/ 87 h 96"/>
              <a:gd name="T62" fmla="*/ 78 w 96"/>
              <a:gd name="T63" fmla="*/ 87 h 96"/>
              <a:gd name="T64" fmla="*/ 83 w 96"/>
              <a:gd name="T65" fmla="*/ 83 h 96"/>
              <a:gd name="T66" fmla="*/ 83 w 96"/>
              <a:gd name="T67" fmla="*/ 79 h 96"/>
              <a:gd name="T68" fmla="*/ 83 w 96"/>
              <a:gd name="T69" fmla="*/ 39 h 96"/>
              <a:gd name="T70" fmla="*/ 56 w 96"/>
              <a:gd name="T71" fmla="*/ 39 h 96"/>
              <a:gd name="T72" fmla="*/ 56 w 96"/>
              <a:gd name="T73" fmla="*/ 31 h 96"/>
              <a:gd name="T74" fmla="*/ 96 w 96"/>
              <a:gd name="T75" fmla="*/ 31 h 96"/>
              <a:gd name="T76" fmla="*/ 96 w 96"/>
              <a:gd name="T77" fmla="*/ 18 h 96"/>
              <a:gd name="T78" fmla="*/ 48 w 96"/>
              <a:gd name="T79" fmla="*/ 18 h 96"/>
              <a:gd name="T80" fmla="*/ 48 w 96"/>
              <a:gd name="T81" fmla="*/ 18 h 96"/>
              <a:gd name="T82" fmla="*/ 56 w 96"/>
              <a:gd name="T83" fmla="*/ 13 h 96"/>
              <a:gd name="T84" fmla="*/ 56 w 96"/>
              <a:gd name="T85" fmla="*/ 13 h 96"/>
              <a:gd name="T86" fmla="*/ 56 w 96"/>
              <a:gd name="T87" fmla="*/ 1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96">
                <a:moveTo>
                  <a:pt x="56" y="13"/>
                </a:moveTo>
                <a:lnTo>
                  <a:pt x="56" y="13"/>
                </a:lnTo>
                <a:lnTo>
                  <a:pt x="56" y="9"/>
                </a:lnTo>
                <a:lnTo>
                  <a:pt x="56" y="9"/>
                </a:lnTo>
                <a:lnTo>
                  <a:pt x="52" y="0"/>
                </a:lnTo>
                <a:lnTo>
                  <a:pt x="52" y="0"/>
                </a:lnTo>
                <a:lnTo>
                  <a:pt x="48" y="5"/>
                </a:lnTo>
                <a:lnTo>
                  <a:pt x="48" y="5"/>
                </a:lnTo>
                <a:lnTo>
                  <a:pt x="39" y="5"/>
                </a:lnTo>
                <a:lnTo>
                  <a:pt x="39" y="5"/>
                </a:lnTo>
                <a:lnTo>
                  <a:pt x="43" y="18"/>
                </a:lnTo>
                <a:lnTo>
                  <a:pt x="0" y="18"/>
                </a:lnTo>
                <a:lnTo>
                  <a:pt x="0" y="31"/>
                </a:lnTo>
                <a:lnTo>
                  <a:pt x="39" y="31"/>
                </a:lnTo>
                <a:lnTo>
                  <a:pt x="39" y="39"/>
                </a:lnTo>
                <a:lnTo>
                  <a:pt x="13" y="39"/>
                </a:lnTo>
                <a:lnTo>
                  <a:pt x="13" y="87"/>
                </a:lnTo>
                <a:lnTo>
                  <a:pt x="26" y="87"/>
                </a:lnTo>
                <a:lnTo>
                  <a:pt x="26" y="52"/>
                </a:lnTo>
                <a:lnTo>
                  <a:pt x="39" y="52"/>
                </a:lnTo>
                <a:lnTo>
                  <a:pt x="39" y="96"/>
                </a:lnTo>
                <a:lnTo>
                  <a:pt x="56" y="96"/>
                </a:lnTo>
                <a:lnTo>
                  <a:pt x="56" y="52"/>
                </a:lnTo>
                <a:lnTo>
                  <a:pt x="70" y="52"/>
                </a:lnTo>
                <a:lnTo>
                  <a:pt x="70" y="70"/>
                </a:lnTo>
                <a:lnTo>
                  <a:pt x="70" y="70"/>
                </a:lnTo>
                <a:lnTo>
                  <a:pt x="65" y="74"/>
                </a:lnTo>
                <a:lnTo>
                  <a:pt x="56" y="74"/>
                </a:lnTo>
                <a:lnTo>
                  <a:pt x="56" y="74"/>
                </a:lnTo>
                <a:lnTo>
                  <a:pt x="61" y="87"/>
                </a:lnTo>
                <a:lnTo>
                  <a:pt x="61" y="87"/>
                </a:lnTo>
                <a:lnTo>
                  <a:pt x="78" y="87"/>
                </a:lnTo>
                <a:lnTo>
                  <a:pt x="83" y="83"/>
                </a:lnTo>
                <a:lnTo>
                  <a:pt x="83" y="79"/>
                </a:lnTo>
                <a:lnTo>
                  <a:pt x="83" y="39"/>
                </a:lnTo>
                <a:lnTo>
                  <a:pt x="56" y="39"/>
                </a:lnTo>
                <a:lnTo>
                  <a:pt x="56" y="31"/>
                </a:lnTo>
                <a:lnTo>
                  <a:pt x="96" y="31"/>
                </a:lnTo>
                <a:lnTo>
                  <a:pt x="96" y="18"/>
                </a:lnTo>
                <a:lnTo>
                  <a:pt x="48" y="18"/>
                </a:lnTo>
                <a:lnTo>
                  <a:pt x="48" y="18"/>
                </a:lnTo>
                <a:lnTo>
                  <a:pt x="56" y="13"/>
                </a:lnTo>
                <a:lnTo>
                  <a:pt x="56" y="13"/>
                </a:lnTo>
                <a:lnTo>
                  <a:pt x="56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4"/>
          <p:cNvSpPr>
            <a:spLocks noEditPoints="1"/>
          </p:cNvSpPr>
          <p:nvPr/>
        </p:nvSpPr>
        <p:spPr bwMode="auto">
          <a:xfrm>
            <a:off x="9317038" y="2230437"/>
            <a:ext cx="152400" cy="152400"/>
          </a:xfrm>
          <a:custGeom>
            <a:avLst/>
            <a:gdLst>
              <a:gd name="T0" fmla="*/ 31 w 96"/>
              <a:gd name="T1" fmla="*/ 17 h 96"/>
              <a:gd name="T2" fmla="*/ 74 w 96"/>
              <a:gd name="T3" fmla="*/ 17 h 96"/>
              <a:gd name="T4" fmla="*/ 74 w 96"/>
              <a:gd name="T5" fmla="*/ 74 h 96"/>
              <a:gd name="T6" fmla="*/ 70 w 96"/>
              <a:gd name="T7" fmla="*/ 83 h 96"/>
              <a:gd name="T8" fmla="*/ 57 w 96"/>
              <a:gd name="T9" fmla="*/ 83 h 96"/>
              <a:gd name="T10" fmla="*/ 65 w 96"/>
              <a:gd name="T11" fmla="*/ 96 h 96"/>
              <a:gd name="T12" fmla="*/ 83 w 96"/>
              <a:gd name="T13" fmla="*/ 91 h 96"/>
              <a:gd name="T14" fmla="*/ 87 w 96"/>
              <a:gd name="T15" fmla="*/ 83 h 96"/>
              <a:gd name="T16" fmla="*/ 96 w 96"/>
              <a:gd name="T17" fmla="*/ 17 h 96"/>
              <a:gd name="T18" fmla="*/ 31 w 96"/>
              <a:gd name="T19" fmla="*/ 9 h 96"/>
              <a:gd name="T20" fmla="*/ 31 w 96"/>
              <a:gd name="T21" fmla="*/ 13 h 96"/>
              <a:gd name="T22" fmla="*/ 26 w 96"/>
              <a:gd name="T23" fmla="*/ 9 h 96"/>
              <a:gd name="T24" fmla="*/ 9 w 96"/>
              <a:gd name="T25" fmla="*/ 9 h 96"/>
              <a:gd name="T26" fmla="*/ 22 w 96"/>
              <a:gd name="T27" fmla="*/ 26 h 96"/>
              <a:gd name="T28" fmla="*/ 22 w 96"/>
              <a:gd name="T29" fmla="*/ 26 h 96"/>
              <a:gd name="T30" fmla="*/ 26 w 96"/>
              <a:gd name="T31" fmla="*/ 35 h 96"/>
              <a:gd name="T32" fmla="*/ 9 w 96"/>
              <a:gd name="T33" fmla="*/ 26 h 96"/>
              <a:gd name="T34" fmla="*/ 0 w 96"/>
              <a:gd name="T35" fmla="*/ 35 h 96"/>
              <a:gd name="T36" fmla="*/ 18 w 96"/>
              <a:gd name="T37" fmla="*/ 48 h 96"/>
              <a:gd name="T38" fmla="*/ 44 w 96"/>
              <a:gd name="T39" fmla="*/ 65 h 96"/>
              <a:gd name="T40" fmla="*/ 57 w 96"/>
              <a:gd name="T41" fmla="*/ 74 h 96"/>
              <a:gd name="T42" fmla="*/ 65 w 96"/>
              <a:gd name="T43" fmla="*/ 26 h 96"/>
              <a:gd name="T44" fmla="*/ 35 w 96"/>
              <a:gd name="T45" fmla="*/ 74 h 96"/>
              <a:gd name="T46" fmla="*/ 44 w 96"/>
              <a:gd name="T47" fmla="*/ 65 h 96"/>
              <a:gd name="T48" fmla="*/ 57 w 96"/>
              <a:gd name="T49" fmla="*/ 39 h 96"/>
              <a:gd name="T50" fmla="*/ 44 w 96"/>
              <a:gd name="T51" fmla="*/ 56 h 96"/>
              <a:gd name="T52" fmla="*/ 57 w 96"/>
              <a:gd name="T53" fmla="*/ 39 h 96"/>
              <a:gd name="T54" fmla="*/ 18 w 96"/>
              <a:gd name="T55" fmla="*/ 91 h 96"/>
              <a:gd name="T56" fmla="*/ 18 w 96"/>
              <a:gd name="T57" fmla="*/ 87 h 96"/>
              <a:gd name="T58" fmla="*/ 26 w 96"/>
              <a:gd name="T59" fmla="*/ 56 h 96"/>
              <a:gd name="T60" fmla="*/ 18 w 96"/>
              <a:gd name="T61" fmla="*/ 48 h 96"/>
              <a:gd name="T62" fmla="*/ 5 w 96"/>
              <a:gd name="T63" fmla="*/ 83 h 96"/>
              <a:gd name="T64" fmla="*/ 18 w 96"/>
              <a:gd name="T65" fmla="*/ 91 h 96"/>
              <a:gd name="T66" fmla="*/ 18 w 96"/>
              <a:gd name="T67" fmla="*/ 91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96">
                <a:moveTo>
                  <a:pt x="22" y="26"/>
                </a:moveTo>
                <a:lnTo>
                  <a:pt x="31" y="17"/>
                </a:lnTo>
                <a:lnTo>
                  <a:pt x="31" y="17"/>
                </a:lnTo>
                <a:lnTo>
                  <a:pt x="74" y="17"/>
                </a:lnTo>
                <a:lnTo>
                  <a:pt x="74" y="74"/>
                </a:lnTo>
                <a:lnTo>
                  <a:pt x="74" y="74"/>
                </a:lnTo>
                <a:lnTo>
                  <a:pt x="74" y="78"/>
                </a:lnTo>
                <a:lnTo>
                  <a:pt x="70" y="83"/>
                </a:lnTo>
                <a:lnTo>
                  <a:pt x="57" y="83"/>
                </a:lnTo>
                <a:lnTo>
                  <a:pt x="57" y="83"/>
                </a:lnTo>
                <a:lnTo>
                  <a:pt x="65" y="96"/>
                </a:lnTo>
                <a:lnTo>
                  <a:pt x="65" y="96"/>
                </a:lnTo>
                <a:lnTo>
                  <a:pt x="83" y="91"/>
                </a:lnTo>
                <a:lnTo>
                  <a:pt x="83" y="91"/>
                </a:lnTo>
                <a:lnTo>
                  <a:pt x="87" y="87"/>
                </a:lnTo>
                <a:lnTo>
                  <a:pt x="87" y="83"/>
                </a:lnTo>
                <a:lnTo>
                  <a:pt x="87" y="17"/>
                </a:lnTo>
                <a:lnTo>
                  <a:pt x="96" y="17"/>
                </a:lnTo>
                <a:lnTo>
                  <a:pt x="96" y="9"/>
                </a:lnTo>
                <a:lnTo>
                  <a:pt x="31" y="9"/>
                </a:lnTo>
                <a:lnTo>
                  <a:pt x="31" y="13"/>
                </a:lnTo>
                <a:lnTo>
                  <a:pt x="31" y="13"/>
                </a:lnTo>
                <a:lnTo>
                  <a:pt x="26" y="9"/>
                </a:lnTo>
                <a:lnTo>
                  <a:pt x="26" y="9"/>
                </a:lnTo>
                <a:lnTo>
                  <a:pt x="18" y="0"/>
                </a:lnTo>
                <a:lnTo>
                  <a:pt x="9" y="9"/>
                </a:lnTo>
                <a:lnTo>
                  <a:pt x="9" y="9"/>
                </a:lnTo>
                <a:lnTo>
                  <a:pt x="22" y="26"/>
                </a:lnTo>
                <a:lnTo>
                  <a:pt x="22" y="26"/>
                </a:lnTo>
                <a:lnTo>
                  <a:pt x="22" y="26"/>
                </a:lnTo>
                <a:close/>
                <a:moveTo>
                  <a:pt x="18" y="48"/>
                </a:moveTo>
                <a:lnTo>
                  <a:pt x="26" y="35"/>
                </a:lnTo>
                <a:lnTo>
                  <a:pt x="26" y="35"/>
                </a:lnTo>
                <a:lnTo>
                  <a:pt x="9" y="26"/>
                </a:lnTo>
                <a:lnTo>
                  <a:pt x="0" y="35"/>
                </a:lnTo>
                <a:lnTo>
                  <a:pt x="0" y="35"/>
                </a:lnTo>
                <a:lnTo>
                  <a:pt x="18" y="48"/>
                </a:lnTo>
                <a:lnTo>
                  <a:pt x="18" y="48"/>
                </a:lnTo>
                <a:lnTo>
                  <a:pt x="18" y="48"/>
                </a:lnTo>
                <a:close/>
                <a:moveTo>
                  <a:pt x="44" y="65"/>
                </a:moveTo>
                <a:lnTo>
                  <a:pt x="57" y="65"/>
                </a:lnTo>
                <a:lnTo>
                  <a:pt x="57" y="74"/>
                </a:lnTo>
                <a:lnTo>
                  <a:pt x="65" y="74"/>
                </a:lnTo>
                <a:lnTo>
                  <a:pt x="65" y="26"/>
                </a:lnTo>
                <a:lnTo>
                  <a:pt x="35" y="26"/>
                </a:lnTo>
                <a:lnTo>
                  <a:pt x="35" y="74"/>
                </a:lnTo>
                <a:lnTo>
                  <a:pt x="44" y="74"/>
                </a:lnTo>
                <a:lnTo>
                  <a:pt x="44" y="65"/>
                </a:lnTo>
                <a:lnTo>
                  <a:pt x="44" y="65"/>
                </a:lnTo>
                <a:close/>
                <a:moveTo>
                  <a:pt x="57" y="39"/>
                </a:moveTo>
                <a:lnTo>
                  <a:pt x="57" y="56"/>
                </a:lnTo>
                <a:lnTo>
                  <a:pt x="44" y="56"/>
                </a:lnTo>
                <a:lnTo>
                  <a:pt x="44" y="39"/>
                </a:lnTo>
                <a:lnTo>
                  <a:pt x="57" y="39"/>
                </a:lnTo>
                <a:lnTo>
                  <a:pt x="57" y="39"/>
                </a:lnTo>
                <a:close/>
                <a:moveTo>
                  <a:pt x="18" y="91"/>
                </a:moveTo>
                <a:lnTo>
                  <a:pt x="18" y="91"/>
                </a:lnTo>
                <a:lnTo>
                  <a:pt x="18" y="87"/>
                </a:lnTo>
                <a:lnTo>
                  <a:pt x="18" y="87"/>
                </a:lnTo>
                <a:lnTo>
                  <a:pt x="26" y="56"/>
                </a:lnTo>
                <a:lnTo>
                  <a:pt x="26" y="56"/>
                </a:lnTo>
                <a:lnTo>
                  <a:pt x="18" y="48"/>
                </a:lnTo>
                <a:lnTo>
                  <a:pt x="18" y="48"/>
                </a:lnTo>
                <a:lnTo>
                  <a:pt x="5" y="83"/>
                </a:lnTo>
                <a:lnTo>
                  <a:pt x="5" y="83"/>
                </a:lnTo>
                <a:lnTo>
                  <a:pt x="18" y="91"/>
                </a:lnTo>
                <a:lnTo>
                  <a:pt x="18" y="91"/>
                </a:lnTo>
                <a:lnTo>
                  <a:pt x="18" y="9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5"/>
          <p:cNvSpPr>
            <a:spLocks noEditPoints="1"/>
          </p:cNvSpPr>
          <p:nvPr/>
        </p:nvSpPr>
        <p:spPr bwMode="auto">
          <a:xfrm>
            <a:off x="9483725" y="2230437"/>
            <a:ext cx="150812" cy="152400"/>
          </a:xfrm>
          <a:custGeom>
            <a:avLst/>
            <a:gdLst>
              <a:gd name="T0" fmla="*/ 17 w 95"/>
              <a:gd name="T1" fmla="*/ 0 h 96"/>
              <a:gd name="T2" fmla="*/ 13 w 95"/>
              <a:gd name="T3" fmla="*/ 4 h 96"/>
              <a:gd name="T4" fmla="*/ 8 w 95"/>
              <a:gd name="T5" fmla="*/ 13 h 96"/>
              <a:gd name="T6" fmla="*/ 21 w 95"/>
              <a:gd name="T7" fmla="*/ 22 h 96"/>
              <a:gd name="T8" fmla="*/ 30 w 95"/>
              <a:gd name="T9" fmla="*/ 13 h 96"/>
              <a:gd name="T10" fmla="*/ 30 w 95"/>
              <a:gd name="T11" fmla="*/ 91 h 96"/>
              <a:gd name="T12" fmla="*/ 43 w 95"/>
              <a:gd name="T13" fmla="*/ 48 h 96"/>
              <a:gd name="T14" fmla="*/ 61 w 95"/>
              <a:gd name="T15" fmla="*/ 22 h 96"/>
              <a:gd name="T16" fmla="*/ 61 w 95"/>
              <a:gd name="T17" fmla="*/ 61 h 96"/>
              <a:gd name="T18" fmla="*/ 61 w 95"/>
              <a:gd name="T19" fmla="*/ 83 h 96"/>
              <a:gd name="T20" fmla="*/ 52 w 95"/>
              <a:gd name="T21" fmla="*/ 83 h 96"/>
              <a:gd name="T22" fmla="*/ 56 w 95"/>
              <a:gd name="T23" fmla="*/ 96 h 96"/>
              <a:gd name="T24" fmla="*/ 74 w 95"/>
              <a:gd name="T25" fmla="*/ 87 h 96"/>
              <a:gd name="T26" fmla="*/ 91 w 95"/>
              <a:gd name="T27" fmla="*/ 22 h 96"/>
              <a:gd name="T28" fmla="*/ 74 w 95"/>
              <a:gd name="T29" fmla="*/ 17 h 96"/>
              <a:gd name="T30" fmla="*/ 30 w 95"/>
              <a:gd name="T31" fmla="*/ 4 h 96"/>
              <a:gd name="T32" fmla="*/ 30 w 95"/>
              <a:gd name="T33" fmla="*/ 69 h 96"/>
              <a:gd name="T34" fmla="*/ 17 w 95"/>
              <a:gd name="T35" fmla="*/ 87 h 96"/>
              <a:gd name="T36" fmla="*/ 26 w 95"/>
              <a:gd name="T37" fmla="*/ 35 h 96"/>
              <a:gd name="T38" fmla="*/ 8 w 95"/>
              <a:gd name="T39" fmla="*/ 22 h 96"/>
              <a:gd name="T40" fmla="*/ 4 w 95"/>
              <a:gd name="T41" fmla="*/ 35 h 96"/>
              <a:gd name="T42" fmla="*/ 17 w 95"/>
              <a:gd name="T43" fmla="*/ 48 h 96"/>
              <a:gd name="T44" fmla="*/ 21 w 95"/>
              <a:gd name="T45" fmla="*/ 39 h 96"/>
              <a:gd name="T46" fmla="*/ 78 w 95"/>
              <a:gd name="T47" fmla="*/ 35 h 96"/>
              <a:gd name="T48" fmla="*/ 61 w 95"/>
              <a:gd name="T49" fmla="*/ 39 h 96"/>
              <a:gd name="T50" fmla="*/ 61 w 95"/>
              <a:gd name="T51" fmla="*/ 52 h 96"/>
              <a:gd name="T52" fmla="*/ 78 w 95"/>
              <a:gd name="T53" fmla="*/ 48 h 96"/>
              <a:gd name="T54" fmla="*/ 17 w 95"/>
              <a:gd name="T55" fmla="*/ 83 h 96"/>
              <a:gd name="T56" fmla="*/ 26 w 95"/>
              <a:gd name="T57" fmla="*/ 56 h 96"/>
              <a:gd name="T58" fmla="*/ 0 w 95"/>
              <a:gd name="T59" fmla="*/ 83 h 96"/>
              <a:gd name="T60" fmla="*/ 13 w 95"/>
              <a:gd name="T61" fmla="*/ 91 h 96"/>
              <a:gd name="T62" fmla="*/ 87 w 95"/>
              <a:gd name="T63" fmla="*/ 91 h 96"/>
              <a:gd name="T64" fmla="*/ 91 w 95"/>
              <a:gd name="T65" fmla="*/ 78 h 96"/>
              <a:gd name="T66" fmla="*/ 87 w 95"/>
              <a:gd name="T67" fmla="*/ 65 h 96"/>
              <a:gd name="T68" fmla="*/ 74 w 95"/>
              <a:gd name="T69" fmla="*/ 69 h 96"/>
              <a:gd name="T70" fmla="*/ 87 w 95"/>
              <a:gd name="T71" fmla="*/ 91 h 96"/>
              <a:gd name="T72" fmla="*/ 56 w 95"/>
              <a:gd name="T73" fmla="*/ 74 h 96"/>
              <a:gd name="T74" fmla="*/ 61 w 95"/>
              <a:gd name="T75" fmla="*/ 65 h 96"/>
              <a:gd name="T76" fmla="*/ 48 w 95"/>
              <a:gd name="T77" fmla="*/ 65 h 96"/>
              <a:gd name="T78" fmla="*/ 39 w 95"/>
              <a:gd name="T79" fmla="*/ 87 h 96"/>
              <a:gd name="T80" fmla="*/ 39 w 95"/>
              <a:gd name="T81" fmla="*/ 87 h 96"/>
              <a:gd name="T82" fmla="*/ 56 w 95"/>
              <a:gd name="T83" fmla="*/ 7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5" h="96">
                <a:moveTo>
                  <a:pt x="30" y="13"/>
                </a:moveTo>
                <a:lnTo>
                  <a:pt x="30" y="13"/>
                </a:lnTo>
                <a:lnTo>
                  <a:pt x="17" y="0"/>
                </a:lnTo>
                <a:lnTo>
                  <a:pt x="17" y="0"/>
                </a:lnTo>
                <a:lnTo>
                  <a:pt x="13" y="4"/>
                </a:lnTo>
                <a:lnTo>
                  <a:pt x="13" y="4"/>
                </a:lnTo>
                <a:lnTo>
                  <a:pt x="4" y="9"/>
                </a:lnTo>
                <a:lnTo>
                  <a:pt x="4" y="9"/>
                </a:lnTo>
                <a:lnTo>
                  <a:pt x="8" y="13"/>
                </a:lnTo>
                <a:lnTo>
                  <a:pt x="8" y="13"/>
                </a:lnTo>
                <a:lnTo>
                  <a:pt x="21" y="22"/>
                </a:lnTo>
                <a:lnTo>
                  <a:pt x="21" y="22"/>
                </a:lnTo>
                <a:lnTo>
                  <a:pt x="30" y="13"/>
                </a:lnTo>
                <a:lnTo>
                  <a:pt x="30" y="13"/>
                </a:lnTo>
                <a:lnTo>
                  <a:pt x="30" y="13"/>
                </a:lnTo>
                <a:close/>
                <a:moveTo>
                  <a:pt x="17" y="87"/>
                </a:moveTo>
                <a:lnTo>
                  <a:pt x="17" y="87"/>
                </a:lnTo>
                <a:lnTo>
                  <a:pt x="30" y="91"/>
                </a:lnTo>
                <a:lnTo>
                  <a:pt x="30" y="91"/>
                </a:lnTo>
                <a:lnTo>
                  <a:pt x="39" y="69"/>
                </a:lnTo>
                <a:lnTo>
                  <a:pt x="43" y="48"/>
                </a:lnTo>
                <a:lnTo>
                  <a:pt x="43" y="17"/>
                </a:lnTo>
                <a:lnTo>
                  <a:pt x="61" y="17"/>
                </a:lnTo>
                <a:lnTo>
                  <a:pt x="61" y="22"/>
                </a:lnTo>
                <a:lnTo>
                  <a:pt x="48" y="22"/>
                </a:lnTo>
                <a:lnTo>
                  <a:pt x="48" y="61"/>
                </a:lnTo>
                <a:lnTo>
                  <a:pt x="61" y="61"/>
                </a:lnTo>
                <a:lnTo>
                  <a:pt x="61" y="83"/>
                </a:lnTo>
                <a:lnTo>
                  <a:pt x="61" y="83"/>
                </a:lnTo>
                <a:lnTo>
                  <a:pt x="61" y="83"/>
                </a:lnTo>
                <a:lnTo>
                  <a:pt x="56" y="83"/>
                </a:lnTo>
                <a:lnTo>
                  <a:pt x="56" y="83"/>
                </a:lnTo>
                <a:lnTo>
                  <a:pt x="52" y="83"/>
                </a:lnTo>
                <a:lnTo>
                  <a:pt x="52" y="83"/>
                </a:lnTo>
                <a:lnTo>
                  <a:pt x="56" y="96"/>
                </a:lnTo>
                <a:lnTo>
                  <a:pt x="56" y="96"/>
                </a:lnTo>
                <a:lnTo>
                  <a:pt x="69" y="91"/>
                </a:lnTo>
                <a:lnTo>
                  <a:pt x="69" y="91"/>
                </a:lnTo>
                <a:lnTo>
                  <a:pt x="74" y="87"/>
                </a:lnTo>
                <a:lnTo>
                  <a:pt x="74" y="61"/>
                </a:lnTo>
                <a:lnTo>
                  <a:pt x="91" y="61"/>
                </a:lnTo>
                <a:lnTo>
                  <a:pt x="91" y="22"/>
                </a:lnTo>
                <a:lnTo>
                  <a:pt x="74" y="22"/>
                </a:lnTo>
                <a:lnTo>
                  <a:pt x="74" y="22"/>
                </a:lnTo>
                <a:lnTo>
                  <a:pt x="74" y="17"/>
                </a:lnTo>
                <a:lnTo>
                  <a:pt x="95" y="17"/>
                </a:lnTo>
                <a:lnTo>
                  <a:pt x="95" y="4"/>
                </a:lnTo>
                <a:lnTo>
                  <a:pt x="30" y="4"/>
                </a:lnTo>
                <a:lnTo>
                  <a:pt x="30" y="43"/>
                </a:lnTo>
                <a:lnTo>
                  <a:pt x="30" y="43"/>
                </a:lnTo>
                <a:lnTo>
                  <a:pt x="30" y="69"/>
                </a:lnTo>
                <a:lnTo>
                  <a:pt x="17" y="87"/>
                </a:lnTo>
                <a:lnTo>
                  <a:pt x="17" y="87"/>
                </a:lnTo>
                <a:lnTo>
                  <a:pt x="17" y="87"/>
                </a:lnTo>
                <a:close/>
                <a:moveTo>
                  <a:pt x="21" y="39"/>
                </a:moveTo>
                <a:lnTo>
                  <a:pt x="21" y="39"/>
                </a:lnTo>
                <a:lnTo>
                  <a:pt x="26" y="35"/>
                </a:lnTo>
                <a:lnTo>
                  <a:pt x="26" y="35"/>
                </a:lnTo>
                <a:lnTo>
                  <a:pt x="8" y="22"/>
                </a:lnTo>
                <a:lnTo>
                  <a:pt x="8" y="22"/>
                </a:lnTo>
                <a:lnTo>
                  <a:pt x="0" y="35"/>
                </a:lnTo>
                <a:lnTo>
                  <a:pt x="0" y="35"/>
                </a:lnTo>
                <a:lnTo>
                  <a:pt x="4" y="35"/>
                </a:lnTo>
                <a:lnTo>
                  <a:pt x="4" y="35"/>
                </a:lnTo>
                <a:lnTo>
                  <a:pt x="17" y="48"/>
                </a:lnTo>
                <a:lnTo>
                  <a:pt x="17" y="48"/>
                </a:lnTo>
                <a:lnTo>
                  <a:pt x="21" y="39"/>
                </a:lnTo>
                <a:lnTo>
                  <a:pt x="21" y="39"/>
                </a:lnTo>
                <a:lnTo>
                  <a:pt x="21" y="39"/>
                </a:lnTo>
                <a:close/>
                <a:moveTo>
                  <a:pt x="61" y="39"/>
                </a:moveTo>
                <a:lnTo>
                  <a:pt x="61" y="35"/>
                </a:lnTo>
                <a:lnTo>
                  <a:pt x="78" y="35"/>
                </a:lnTo>
                <a:lnTo>
                  <a:pt x="78" y="39"/>
                </a:lnTo>
                <a:lnTo>
                  <a:pt x="61" y="39"/>
                </a:lnTo>
                <a:lnTo>
                  <a:pt x="61" y="39"/>
                </a:lnTo>
                <a:close/>
                <a:moveTo>
                  <a:pt x="78" y="48"/>
                </a:moveTo>
                <a:lnTo>
                  <a:pt x="78" y="52"/>
                </a:lnTo>
                <a:lnTo>
                  <a:pt x="61" y="52"/>
                </a:lnTo>
                <a:lnTo>
                  <a:pt x="61" y="48"/>
                </a:lnTo>
                <a:lnTo>
                  <a:pt x="78" y="48"/>
                </a:lnTo>
                <a:lnTo>
                  <a:pt x="78" y="48"/>
                </a:lnTo>
                <a:close/>
                <a:moveTo>
                  <a:pt x="13" y="91"/>
                </a:moveTo>
                <a:lnTo>
                  <a:pt x="13" y="91"/>
                </a:lnTo>
                <a:lnTo>
                  <a:pt x="17" y="83"/>
                </a:lnTo>
                <a:lnTo>
                  <a:pt x="17" y="83"/>
                </a:lnTo>
                <a:lnTo>
                  <a:pt x="26" y="56"/>
                </a:lnTo>
                <a:lnTo>
                  <a:pt x="26" y="56"/>
                </a:lnTo>
                <a:lnTo>
                  <a:pt x="13" y="48"/>
                </a:lnTo>
                <a:lnTo>
                  <a:pt x="13" y="48"/>
                </a:lnTo>
                <a:lnTo>
                  <a:pt x="0" y="83"/>
                </a:lnTo>
                <a:lnTo>
                  <a:pt x="0" y="83"/>
                </a:lnTo>
                <a:lnTo>
                  <a:pt x="13" y="91"/>
                </a:lnTo>
                <a:lnTo>
                  <a:pt x="13" y="91"/>
                </a:lnTo>
                <a:lnTo>
                  <a:pt x="13" y="91"/>
                </a:lnTo>
                <a:close/>
                <a:moveTo>
                  <a:pt x="87" y="91"/>
                </a:moveTo>
                <a:lnTo>
                  <a:pt x="87" y="91"/>
                </a:lnTo>
                <a:lnTo>
                  <a:pt x="95" y="83"/>
                </a:lnTo>
                <a:lnTo>
                  <a:pt x="95" y="83"/>
                </a:lnTo>
                <a:lnTo>
                  <a:pt x="91" y="78"/>
                </a:lnTo>
                <a:lnTo>
                  <a:pt x="91" y="78"/>
                </a:lnTo>
                <a:lnTo>
                  <a:pt x="87" y="65"/>
                </a:lnTo>
                <a:lnTo>
                  <a:pt x="87" y="65"/>
                </a:lnTo>
                <a:lnTo>
                  <a:pt x="82" y="65"/>
                </a:lnTo>
                <a:lnTo>
                  <a:pt x="82" y="65"/>
                </a:lnTo>
                <a:lnTo>
                  <a:pt x="74" y="69"/>
                </a:lnTo>
                <a:lnTo>
                  <a:pt x="74" y="69"/>
                </a:lnTo>
                <a:lnTo>
                  <a:pt x="87" y="91"/>
                </a:lnTo>
                <a:lnTo>
                  <a:pt x="87" y="91"/>
                </a:lnTo>
                <a:lnTo>
                  <a:pt x="87" y="91"/>
                </a:lnTo>
                <a:close/>
                <a:moveTo>
                  <a:pt x="56" y="74"/>
                </a:moveTo>
                <a:lnTo>
                  <a:pt x="56" y="74"/>
                </a:lnTo>
                <a:lnTo>
                  <a:pt x="56" y="69"/>
                </a:lnTo>
                <a:lnTo>
                  <a:pt x="56" y="69"/>
                </a:lnTo>
                <a:lnTo>
                  <a:pt x="61" y="65"/>
                </a:lnTo>
                <a:lnTo>
                  <a:pt x="61" y="65"/>
                </a:lnTo>
                <a:lnTo>
                  <a:pt x="48" y="65"/>
                </a:lnTo>
                <a:lnTo>
                  <a:pt x="48" y="65"/>
                </a:lnTo>
                <a:lnTo>
                  <a:pt x="48" y="69"/>
                </a:lnTo>
                <a:lnTo>
                  <a:pt x="48" y="69"/>
                </a:lnTo>
                <a:lnTo>
                  <a:pt x="39" y="87"/>
                </a:lnTo>
                <a:lnTo>
                  <a:pt x="39" y="87"/>
                </a:lnTo>
                <a:lnTo>
                  <a:pt x="39" y="87"/>
                </a:lnTo>
                <a:lnTo>
                  <a:pt x="39" y="87"/>
                </a:lnTo>
                <a:lnTo>
                  <a:pt x="48" y="87"/>
                </a:lnTo>
                <a:lnTo>
                  <a:pt x="48" y="87"/>
                </a:lnTo>
                <a:lnTo>
                  <a:pt x="56" y="74"/>
                </a:lnTo>
                <a:lnTo>
                  <a:pt x="56" y="74"/>
                </a:lnTo>
                <a:lnTo>
                  <a:pt x="56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6"/>
          <p:cNvSpPr>
            <a:spLocks/>
          </p:cNvSpPr>
          <p:nvPr/>
        </p:nvSpPr>
        <p:spPr bwMode="auto">
          <a:xfrm>
            <a:off x="9655175" y="2230437"/>
            <a:ext cx="146050" cy="152400"/>
          </a:xfrm>
          <a:custGeom>
            <a:avLst/>
            <a:gdLst>
              <a:gd name="T0" fmla="*/ 57 w 92"/>
              <a:gd name="T1" fmla="*/ 13 h 96"/>
              <a:gd name="T2" fmla="*/ 57 w 92"/>
              <a:gd name="T3" fmla="*/ 13 h 96"/>
              <a:gd name="T4" fmla="*/ 53 w 92"/>
              <a:gd name="T5" fmla="*/ 9 h 96"/>
              <a:gd name="T6" fmla="*/ 53 w 92"/>
              <a:gd name="T7" fmla="*/ 9 h 96"/>
              <a:gd name="T8" fmla="*/ 53 w 92"/>
              <a:gd name="T9" fmla="*/ 0 h 96"/>
              <a:gd name="T10" fmla="*/ 53 w 92"/>
              <a:gd name="T11" fmla="*/ 0 h 96"/>
              <a:gd name="T12" fmla="*/ 44 w 92"/>
              <a:gd name="T13" fmla="*/ 0 h 96"/>
              <a:gd name="T14" fmla="*/ 44 w 92"/>
              <a:gd name="T15" fmla="*/ 0 h 96"/>
              <a:gd name="T16" fmla="*/ 35 w 92"/>
              <a:gd name="T17" fmla="*/ 4 h 96"/>
              <a:gd name="T18" fmla="*/ 35 w 92"/>
              <a:gd name="T19" fmla="*/ 4 h 96"/>
              <a:gd name="T20" fmla="*/ 40 w 92"/>
              <a:gd name="T21" fmla="*/ 17 h 96"/>
              <a:gd name="T22" fmla="*/ 0 w 92"/>
              <a:gd name="T23" fmla="*/ 17 h 96"/>
              <a:gd name="T24" fmla="*/ 0 w 92"/>
              <a:gd name="T25" fmla="*/ 26 h 96"/>
              <a:gd name="T26" fmla="*/ 40 w 92"/>
              <a:gd name="T27" fmla="*/ 26 h 96"/>
              <a:gd name="T28" fmla="*/ 40 w 92"/>
              <a:gd name="T29" fmla="*/ 39 h 96"/>
              <a:gd name="T30" fmla="*/ 14 w 92"/>
              <a:gd name="T31" fmla="*/ 39 h 96"/>
              <a:gd name="T32" fmla="*/ 14 w 92"/>
              <a:gd name="T33" fmla="*/ 83 h 96"/>
              <a:gd name="T34" fmla="*/ 27 w 92"/>
              <a:gd name="T35" fmla="*/ 83 h 96"/>
              <a:gd name="T36" fmla="*/ 27 w 92"/>
              <a:gd name="T37" fmla="*/ 48 h 96"/>
              <a:gd name="T38" fmla="*/ 40 w 92"/>
              <a:gd name="T39" fmla="*/ 48 h 96"/>
              <a:gd name="T40" fmla="*/ 40 w 92"/>
              <a:gd name="T41" fmla="*/ 96 h 96"/>
              <a:gd name="T42" fmla="*/ 53 w 92"/>
              <a:gd name="T43" fmla="*/ 96 h 96"/>
              <a:gd name="T44" fmla="*/ 53 w 92"/>
              <a:gd name="T45" fmla="*/ 48 h 96"/>
              <a:gd name="T46" fmla="*/ 66 w 92"/>
              <a:gd name="T47" fmla="*/ 48 h 96"/>
              <a:gd name="T48" fmla="*/ 66 w 92"/>
              <a:gd name="T49" fmla="*/ 69 h 96"/>
              <a:gd name="T50" fmla="*/ 66 w 92"/>
              <a:gd name="T51" fmla="*/ 69 h 96"/>
              <a:gd name="T52" fmla="*/ 66 w 92"/>
              <a:gd name="T53" fmla="*/ 74 h 96"/>
              <a:gd name="T54" fmla="*/ 57 w 92"/>
              <a:gd name="T55" fmla="*/ 74 h 96"/>
              <a:gd name="T56" fmla="*/ 57 w 92"/>
              <a:gd name="T57" fmla="*/ 74 h 96"/>
              <a:gd name="T58" fmla="*/ 61 w 92"/>
              <a:gd name="T59" fmla="*/ 87 h 96"/>
              <a:gd name="T60" fmla="*/ 61 w 92"/>
              <a:gd name="T61" fmla="*/ 87 h 96"/>
              <a:gd name="T62" fmla="*/ 74 w 92"/>
              <a:gd name="T63" fmla="*/ 83 h 96"/>
              <a:gd name="T64" fmla="*/ 79 w 92"/>
              <a:gd name="T65" fmla="*/ 83 h 96"/>
              <a:gd name="T66" fmla="*/ 79 w 92"/>
              <a:gd name="T67" fmla="*/ 78 h 96"/>
              <a:gd name="T68" fmla="*/ 79 w 92"/>
              <a:gd name="T69" fmla="*/ 39 h 96"/>
              <a:gd name="T70" fmla="*/ 53 w 92"/>
              <a:gd name="T71" fmla="*/ 39 h 96"/>
              <a:gd name="T72" fmla="*/ 53 w 92"/>
              <a:gd name="T73" fmla="*/ 26 h 96"/>
              <a:gd name="T74" fmla="*/ 92 w 92"/>
              <a:gd name="T75" fmla="*/ 26 h 96"/>
              <a:gd name="T76" fmla="*/ 92 w 92"/>
              <a:gd name="T77" fmla="*/ 17 h 96"/>
              <a:gd name="T78" fmla="*/ 44 w 92"/>
              <a:gd name="T79" fmla="*/ 17 h 96"/>
              <a:gd name="T80" fmla="*/ 44 w 92"/>
              <a:gd name="T81" fmla="*/ 17 h 96"/>
              <a:gd name="T82" fmla="*/ 57 w 92"/>
              <a:gd name="T83" fmla="*/ 13 h 96"/>
              <a:gd name="T84" fmla="*/ 57 w 92"/>
              <a:gd name="T85" fmla="*/ 13 h 96"/>
              <a:gd name="T86" fmla="*/ 57 w 92"/>
              <a:gd name="T87" fmla="*/ 1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6">
                <a:moveTo>
                  <a:pt x="57" y="13"/>
                </a:moveTo>
                <a:lnTo>
                  <a:pt x="57" y="13"/>
                </a:lnTo>
                <a:lnTo>
                  <a:pt x="53" y="9"/>
                </a:lnTo>
                <a:lnTo>
                  <a:pt x="53" y="9"/>
                </a:lnTo>
                <a:lnTo>
                  <a:pt x="53" y="0"/>
                </a:lnTo>
                <a:lnTo>
                  <a:pt x="53" y="0"/>
                </a:lnTo>
                <a:lnTo>
                  <a:pt x="44" y="0"/>
                </a:lnTo>
                <a:lnTo>
                  <a:pt x="44" y="0"/>
                </a:lnTo>
                <a:lnTo>
                  <a:pt x="35" y="4"/>
                </a:lnTo>
                <a:lnTo>
                  <a:pt x="35" y="4"/>
                </a:lnTo>
                <a:lnTo>
                  <a:pt x="40" y="17"/>
                </a:lnTo>
                <a:lnTo>
                  <a:pt x="0" y="17"/>
                </a:lnTo>
                <a:lnTo>
                  <a:pt x="0" y="26"/>
                </a:lnTo>
                <a:lnTo>
                  <a:pt x="40" y="26"/>
                </a:lnTo>
                <a:lnTo>
                  <a:pt x="40" y="39"/>
                </a:lnTo>
                <a:lnTo>
                  <a:pt x="14" y="39"/>
                </a:lnTo>
                <a:lnTo>
                  <a:pt x="14" y="83"/>
                </a:lnTo>
                <a:lnTo>
                  <a:pt x="27" y="83"/>
                </a:lnTo>
                <a:lnTo>
                  <a:pt x="27" y="48"/>
                </a:lnTo>
                <a:lnTo>
                  <a:pt x="40" y="48"/>
                </a:lnTo>
                <a:lnTo>
                  <a:pt x="40" y="96"/>
                </a:lnTo>
                <a:lnTo>
                  <a:pt x="53" y="96"/>
                </a:lnTo>
                <a:lnTo>
                  <a:pt x="53" y="48"/>
                </a:lnTo>
                <a:lnTo>
                  <a:pt x="66" y="48"/>
                </a:lnTo>
                <a:lnTo>
                  <a:pt x="66" y="69"/>
                </a:lnTo>
                <a:lnTo>
                  <a:pt x="66" y="69"/>
                </a:lnTo>
                <a:lnTo>
                  <a:pt x="66" y="74"/>
                </a:lnTo>
                <a:lnTo>
                  <a:pt x="57" y="74"/>
                </a:lnTo>
                <a:lnTo>
                  <a:pt x="57" y="74"/>
                </a:lnTo>
                <a:lnTo>
                  <a:pt x="61" y="87"/>
                </a:lnTo>
                <a:lnTo>
                  <a:pt x="61" y="87"/>
                </a:lnTo>
                <a:lnTo>
                  <a:pt x="74" y="83"/>
                </a:lnTo>
                <a:lnTo>
                  <a:pt x="79" y="83"/>
                </a:lnTo>
                <a:lnTo>
                  <a:pt x="79" y="78"/>
                </a:lnTo>
                <a:lnTo>
                  <a:pt x="79" y="39"/>
                </a:lnTo>
                <a:lnTo>
                  <a:pt x="53" y="39"/>
                </a:lnTo>
                <a:lnTo>
                  <a:pt x="53" y="26"/>
                </a:lnTo>
                <a:lnTo>
                  <a:pt x="92" y="26"/>
                </a:lnTo>
                <a:lnTo>
                  <a:pt x="92" y="17"/>
                </a:lnTo>
                <a:lnTo>
                  <a:pt x="44" y="17"/>
                </a:lnTo>
                <a:lnTo>
                  <a:pt x="44" y="17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7"/>
          <p:cNvSpPr>
            <a:spLocks noEditPoints="1"/>
          </p:cNvSpPr>
          <p:nvPr/>
        </p:nvSpPr>
        <p:spPr bwMode="auto">
          <a:xfrm>
            <a:off x="10623550" y="2043112"/>
            <a:ext cx="158750" cy="152400"/>
          </a:xfrm>
          <a:custGeom>
            <a:avLst/>
            <a:gdLst>
              <a:gd name="T0" fmla="*/ 26 w 100"/>
              <a:gd name="T1" fmla="*/ 9 h 96"/>
              <a:gd name="T2" fmla="*/ 26 w 100"/>
              <a:gd name="T3" fmla="*/ 0 h 96"/>
              <a:gd name="T4" fmla="*/ 13 w 100"/>
              <a:gd name="T5" fmla="*/ 0 h 96"/>
              <a:gd name="T6" fmla="*/ 4 w 100"/>
              <a:gd name="T7" fmla="*/ 31 h 96"/>
              <a:gd name="T8" fmla="*/ 0 w 100"/>
              <a:gd name="T9" fmla="*/ 66 h 96"/>
              <a:gd name="T10" fmla="*/ 13 w 100"/>
              <a:gd name="T11" fmla="*/ 74 h 96"/>
              <a:gd name="T12" fmla="*/ 26 w 100"/>
              <a:gd name="T13" fmla="*/ 92 h 96"/>
              <a:gd name="T14" fmla="*/ 30 w 100"/>
              <a:gd name="T15" fmla="*/ 57 h 96"/>
              <a:gd name="T16" fmla="*/ 35 w 100"/>
              <a:gd name="T17" fmla="*/ 61 h 96"/>
              <a:gd name="T18" fmla="*/ 39 w 100"/>
              <a:gd name="T19" fmla="*/ 83 h 96"/>
              <a:gd name="T20" fmla="*/ 74 w 100"/>
              <a:gd name="T21" fmla="*/ 83 h 96"/>
              <a:gd name="T22" fmla="*/ 70 w 100"/>
              <a:gd name="T23" fmla="*/ 96 h 96"/>
              <a:gd name="T24" fmla="*/ 87 w 100"/>
              <a:gd name="T25" fmla="*/ 87 h 96"/>
              <a:gd name="T26" fmla="*/ 96 w 100"/>
              <a:gd name="T27" fmla="*/ 70 h 96"/>
              <a:gd name="T28" fmla="*/ 100 w 100"/>
              <a:gd name="T29" fmla="*/ 57 h 96"/>
              <a:gd name="T30" fmla="*/ 91 w 100"/>
              <a:gd name="T31" fmla="*/ 48 h 96"/>
              <a:gd name="T32" fmla="*/ 91 w 100"/>
              <a:gd name="T33" fmla="*/ 26 h 96"/>
              <a:gd name="T34" fmla="*/ 52 w 100"/>
              <a:gd name="T35" fmla="*/ 18 h 96"/>
              <a:gd name="T36" fmla="*/ 61 w 100"/>
              <a:gd name="T37" fmla="*/ 9 h 96"/>
              <a:gd name="T38" fmla="*/ 61 w 100"/>
              <a:gd name="T39" fmla="*/ 5 h 96"/>
              <a:gd name="T40" fmla="*/ 48 w 100"/>
              <a:gd name="T41" fmla="*/ 0 h 96"/>
              <a:gd name="T42" fmla="*/ 48 w 100"/>
              <a:gd name="T43" fmla="*/ 0 h 96"/>
              <a:gd name="T44" fmla="*/ 26 w 100"/>
              <a:gd name="T45" fmla="*/ 22 h 96"/>
              <a:gd name="T46" fmla="*/ 30 w 100"/>
              <a:gd name="T47" fmla="*/ 35 h 96"/>
              <a:gd name="T48" fmla="*/ 39 w 100"/>
              <a:gd name="T49" fmla="*/ 39 h 96"/>
              <a:gd name="T50" fmla="*/ 43 w 100"/>
              <a:gd name="T51" fmla="*/ 48 h 96"/>
              <a:gd name="T52" fmla="*/ 35 w 100"/>
              <a:gd name="T53" fmla="*/ 44 h 96"/>
              <a:gd name="T54" fmla="*/ 30 w 100"/>
              <a:gd name="T55" fmla="*/ 39 h 96"/>
              <a:gd name="T56" fmla="*/ 26 w 100"/>
              <a:gd name="T57" fmla="*/ 39 h 96"/>
              <a:gd name="T58" fmla="*/ 35 w 100"/>
              <a:gd name="T59" fmla="*/ 31 h 96"/>
              <a:gd name="T60" fmla="*/ 30 w 100"/>
              <a:gd name="T61" fmla="*/ 35 h 96"/>
              <a:gd name="T62" fmla="*/ 65 w 100"/>
              <a:gd name="T63" fmla="*/ 35 h 96"/>
              <a:gd name="T64" fmla="*/ 56 w 100"/>
              <a:gd name="T65" fmla="*/ 39 h 96"/>
              <a:gd name="T66" fmla="*/ 52 w 100"/>
              <a:gd name="T67" fmla="*/ 48 h 96"/>
              <a:gd name="T68" fmla="*/ 70 w 100"/>
              <a:gd name="T69" fmla="*/ 48 h 96"/>
              <a:gd name="T70" fmla="*/ 74 w 100"/>
              <a:gd name="T71" fmla="*/ 44 h 96"/>
              <a:gd name="T72" fmla="*/ 78 w 100"/>
              <a:gd name="T73" fmla="*/ 48 h 96"/>
              <a:gd name="T74" fmla="*/ 70 w 100"/>
              <a:gd name="T75" fmla="*/ 48 h 96"/>
              <a:gd name="T76" fmla="*/ 78 w 100"/>
              <a:gd name="T77" fmla="*/ 70 h 96"/>
              <a:gd name="T78" fmla="*/ 65 w 100"/>
              <a:gd name="T79" fmla="*/ 70 h 96"/>
              <a:gd name="T80" fmla="*/ 74 w 100"/>
              <a:gd name="T81" fmla="*/ 70 h 96"/>
              <a:gd name="T82" fmla="*/ 78 w 100"/>
              <a:gd name="T83" fmla="*/ 57 h 96"/>
              <a:gd name="T84" fmla="*/ 78 w 100"/>
              <a:gd name="T85" fmla="*/ 70 h 96"/>
              <a:gd name="T86" fmla="*/ 56 w 100"/>
              <a:gd name="T87" fmla="*/ 61 h 96"/>
              <a:gd name="T88" fmla="*/ 61 w 100"/>
              <a:gd name="T89" fmla="*/ 70 h 96"/>
              <a:gd name="T90" fmla="*/ 65 w 100"/>
              <a:gd name="T91" fmla="*/ 57 h 96"/>
              <a:gd name="T92" fmla="*/ 56 w 100"/>
              <a:gd name="T93" fmla="*/ 61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0" h="96">
                <a:moveTo>
                  <a:pt x="26" y="22"/>
                </a:moveTo>
                <a:lnTo>
                  <a:pt x="26" y="9"/>
                </a:lnTo>
                <a:lnTo>
                  <a:pt x="26" y="9"/>
                </a:lnTo>
                <a:lnTo>
                  <a:pt x="26" y="5"/>
                </a:lnTo>
                <a:lnTo>
                  <a:pt x="26" y="5"/>
                </a:lnTo>
                <a:lnTo>
                  <a:pt x="26" y="0"/>
                </a:lnTo>
                <a:lnTo>
                  <a:pt x="26" y="0"/>
                </a:lnTo>
                <a:lnTo>
                  <a:pt x="22" y="0"/>
                </a:lnTo>
                <a:lnTo>
                  <a:pt x="13" y="0"/>
                </a:lnTo>
                <a:lnTo>
                  <a:pt x="13" y="22"/>
                </a:lnTo>
                <a:lnTo>
                  <a:pt x="4" y="22"/>
                </a:lnTo>
                <a:lnTo>
                  <a:pt x="4" y="31"/>
                </a:lnTo>
                <a:lnTo>
                  <a:pt x="13" y="31"/>
                </a:lnTo>
                <a:lnTo>
                  <a:pt x="13" y="31"/>
                </a:lnTo>
                <a:lnTo>
                  <a:pt x="0" y="66"/>
                </a:lnTo>
                <a:lnTo>
                  <a:pt x="0" y="66"/>
                </a:lnTo>
                <a:lnTo>
                  <a:pt x="13" y="74"/>
                </a:lnTo>
                <a:lnTo>
                  <a:pt x="13" y="74"/>
                </a:lnTo>
                <a:lnTo>
                  <a:pt x="13" y="61"/>
                </a:lnTo>
                <a:lnTo>
                  <a:pt x="13" y="92"/>
                </a:lnTo>
                <a:lnTo>
                  <a:pt x="26" y="92"/>
                </a:lnTo>
                <a:lnTo>
                  <a:pt x="26" y="48"/>
                </a:lnTo>
                <a:lnTo>
                  <a:pt x="26" y="48"/>
                </a:lnTo>
                <a:lnTo>
                  <a:pt x="30" y="57"/>
                </a:lnTo>
                <a:lnTo>
                  <a:pt x="30" y="57"/>
                </a:lnTo>
                <a:lnTo>
                  <a:pt x="35" y="57"/>
                </a:lnTo>
                <a:lnTo>
                  <a:pt x="35" y="61"/>
                </a:lnTo>
                <a:lnTo>
                  <a:pt x="43" y="61"/>
                </a:lnTo>
                <a:lnTo>
                  <a:pt x="43" y="61"/>
                </a:lnTo>
                <a:lnTo>
                  <a:pt x="39" y="83"/>
                </a:lnTo>
                <a:lnTo>
                  <a:pt x="74" y="83"/>
                </a:lnTo>
                <a:lnTo>
                  <a:pt x="74" y="83"/>
                </a:lnTo>
                <a:lnTo>
                  <a:pt x="74" y="83"/>
                </a:lnTo>
                <a:lnTo>
                  <a:pt x="70" y="83"/>
                </a:lnTo>
                <a:lnTo>
                  <a:pt x="70" y="83"/>
                </a:lnTo>
                <a:lnTo>
                  <a:pt x="70" y="96"/>
                </a:lnTo>
                <a:lnTo>
                  <a:pt x="70" y="96"/>
                </a:lnTo>
                <a:lnTo>
                  <a:pt x="83" y="92"/>
                </a:lnTo>
                <a:lnTo>
                  <a:pt x="87" y="87"/>
                </a:lnTo>
                <a:lnTo>
                  <a:pt x="87" y="83"/>
                </a:lnTo>
                <a:lnTo>
                  <a:pt x="96" y="83"/>
                </a:lnTo>
                <a:lnTo>
                  <a:pt x="96" y="70"/>
                </a:lnTo>
                <a:lnTo>
                  <a:pt x="87" y="70"/>
                </a:lnTo>
                <a:lnTo>
                  <a:pt x="91" y="57"/>
                </a:lnTo>
                <a:lnTo>
                  <a:pt x="100" y="57"/>
                </a:lnTo>
                <a:lnTo>
                  <a:pt x="100" y="48"/>
                </a:lnTo>
                <a:lnTo>
                  <a:pt x="91" y="48"/>
                </a:lnTo>
                <a:lnTo>
                  <a:pt x="91" y="48"/>
                </a:lnTo>
                <a:lnTo>
                  <a:pt x="91" y="39"/>
                </a:lnTo>
                <a:lnTo>
                  <a:pt x="91" y="39"/>
                </a:lnTo>
                <a:lnTo>
                  <a:pt x="91" y="26"/>
                </a:lnTo>
                <a:lnTo>
                  <a:pt x="48" y="26"/>
                </a:lnTo>
                <a:lnTo>
                  <a:pt x="48" y="26"/>
                </a:lnTo>
                <a:lnTo>
                  <a:pt x="52" y="18"/>
                </a:lnTo>
                <a:lnTo>
                  <a:pt x="96" y="18"/>
                </a:lnTo>
                <a:lnTo>
                  <a:pt x="96" y="9"/>
                </a:lnTo>
                <a:lnTo>
                  <a:pt x="61" y="9"/>
                </a:lnTo>
                <a:lnTo>
                  <a:pt x="61" y="9"/>
                </a:lnTo>
                <a:lnTo>
                  <a:pt x="61" y="5"/>
                </a:lnTo>
                <a:lnTo>
                  <a:pt x="61" y="5"/>
                </a:lnTo>
                <a:lnTo>
                  <a:pt x="65" y="5"/>
                </a:lnTo>
                <a:lnTo>
                  <a:pt x="65" y="5"/>
                </a:lnTo>
                <a:lnTo>
                  <a:pt x="48" y="0"/>
                </a:lnTo>
                <a:lnTo>
                  <a:pt x="48" y="0"/>
                </a:lnTo>
                <a:lnTo>
                  <a:pt x="48" y="0"/>
                </a:lnTo>
                <a:lnTo>
                  <a:pt x="48" y="0"/>
                </a:lnTo>
                <a:lnTo>
                  <a:pt x="35" y="26"/>
                </a:lnTo>
                <a:lnTo>
                  <a:pt x="35" y="22"/>
                </a:lnTo>
                <a:lnTo>
                  <a:pt x="26" y="22"/>
                </a:lnTo>
                <a:lnTo>
                  <a:pt x="26" y="22"/>
                </a:lnTo>
                <a:close/>
                <a:moveTo>
                  <a:pt x="30" y="35"/>
                </a:moveTo>
                <a:lnTo>
                  <a:pt x="30" y="35"/>
                </a:lnTo>
                <a:lnTo>
                  <a:pt x="39" y="39"/>
                </a:lnTo>
                <a:lnTo>
                  <a:pt x="39" y="39"/>
                </a:lnTo>
                <a:lnTo>
                  <a:pt x="39" y="39"/>
                </a:lnTo>
                <a:lnTo>
                  <a:pt x="39" y="39"/>
                </a:lnTo>
                <a:lnTo>
                  <a:pt x="43" y="35"/>
                </a:lnTo>
                <a:lnTo>
                  <a:pt x="43" y="48"/>
                </a:lnTo>
                <a:lnTo>
                  <a:pt x="39" y="48"/>
                </a:lnTo>
                <a:lnTo>
                  <a:pt x="39" y="48"/>
                </a:lnTo>
                <a:lnTo>
                  <a:pt x="35" y="44"/>
                </a:lnTo>
                <a:lnTo>
                  <a:pt x="35" y="44"/>
                </a:lnTo>
                <a:lnTo>
                  <a:pt x="30" y="39"/>
                </a:lnTo>
                <a:lnTo>
                  <a:pt x="30" y="39"/>
                </a:lnTo>
                <a:lnTo>
                  <a:pt x="30" y="39"/>
                </a:lnTo>
                <a:lnTo>
                  <a:pt x="30" y="39"/>
                </a:lnTo>
                <a:lnTo>
                  <a:pt x="26" y="39"/>
                </a:lnTo>
                <a:lnTo>
                  <a:pt x="26" y="31"/>
                </a:lnTo>
                <a:lnTo>
                  <a:pt x="35" y="31"/>
                </a:lnTo>
                <a:lnTo>
                  <a:pt x="35" y="31"/>
                </a:lnTo>
                <a:lnTo>
                  <a:pt x="30" y="35"/>
                </a:lnTo>
                <a:lnTo>
                  <a:pt x="30" y="35"/>
                </a:lnTo>
                <a:lnTo>
                  <a:pt x="30" y="35"/>
                </a:lnTo>
                <a:close/>
                <a:moveTo>
                  <a:pt x="56" y="35"/>
                </a:moveTo>
                <a:lnTo>
                  <a:pt x="65" y="35"/>
                </a:lnTo>
                <a:lnTo>
                  <a:pt x="65" y="35"/>
                </a:lnTo>
                <a:lnTo>
                  <a:pt x="61" y="39"/>
                </a:lnTo>
                <a:lnTo>
                  <a:pt x="61" y="39"/>
                </a:lnTo>
                <a:lnTo>
                  <a:pt x="56" y="39"/>
                </a:lnTo>
                <a:lnTo>
                  <a:pt x="56" y="39"/>
                </a:lnTo>
                <a:lnTo>
                  <a:pt x="61" y="48"/>
                </a:lnTo>
                <a:lnTo>
                  <a:pt x="52" y="48"/>
                </a:lnTo>
                <a:lnTo>
                  <a:pt x="56" y="35"/>
                </a:lnTo>
                <a:lnTo>
                  <a:pt x="56" y="35"/>
                </a:lnTo>
                <a:close/>
                <a:moveTo>
                  <a:pt x="70" y="48"/>
                </a:moveTo>
                <a:lnTo>
                  <a:pt x="70" y="48"/>
                </a:lnTo>
                <a:lnTo>
                  <a:pt x="74" y="44"/>
                </a:lnTo>
                <a:lnTo>
                  <a:pt x="74" y="44"/>
                </a:lnTo>
                <a:lnTo>
                  <a:pt x="70" y="35"/>
                </a:lnTo>
                <a:lnTo>
                  <a:pt x="78" y="35"/>
                </a:lnTo>
                <a:lnTo>
                  <a:pt x="78" y="48"/>
                </a:lnTo>
                <a:lnTo>
                  <a:pt x="70" y="48"/>
                </a:lnTo>
                <a:lnTo>
                  <a:pt x="70" y="48"/>
                </a:lnTo>
                <a:lnTo>
                  <a:pt x="70" y="48"/>
                </a:lnTo>
                <a:lnTo>
                  <a:pt x="70" y="48"/>
                </a:lnTo>
                <a:lnTo>
                  <a:pt x="70" y="48"/>
                </a:lnTo>
                <a:close/>
                <a:moveTo>
                  <a:pt x="78" y="70"/>
                </a:moveTo>
                <a:lnTo>
                  <a:pt x="78" y="70"/>
                </a:lnTo>
                <a:lnTo>
                  <a:pt x="65" y="70"/>
                </a:lnTo>
                <a:lnTo>
                  <a:pt x="65" y="70"/>
                </a:lnTo>
                <a:lnTo>
                  <a:pt x="70" y="70"/>
                </a:lnTo>
                <a:lnTo>
                  <a:pt x="70" y="70"/>
                </a:lnTo>
                <a:lnTo>
                  <a:pt x="74" y="70"/>
                </a:lnTo>
                <a:lnTo>
                  <a:pt x="74" y="70"/>
                </a:lnTo>
                <a:lnTo>
                  <a:pt x="70" y="57"/>
                </a:lnTo>
                <a:lnTo>
                  <a:pt x="78" y="57"/>
                </a:lnTo>
                <a:lnTo>
                  <a:pt x="78" y="57"/>
                </a:lnTo>
                <a:lnTo>
                  <a:pt x="78" y="57"/>
                </a:lnTo>
                <a:lnTo>
                  <a:pt x="78" y="70"/>
                </a:lnTo>
                <a:lnTo>
                  <a:pt x="78" y="70"/>
                </a:lnTo>
                <a:lnTo>
                  <a:pt x="78" y="70"/>
                </a:lnTo>
                <a:close/>
                <a:moveTo>
                  <a:pt x="56" y="61"/>
                </a:moveTo>
                <a:lnTo>
                  <a:pt x="56" y="61"/>
                </a:lnTo>
                <a:lnTo>
                  <a:pt x="56" y="61"/>
                </a:lnTo>
                <a:lnTo>
                  <a:pt x="61" y="70"/>
                </a:lnTo>
                <a:lnTo>
                  <a:pt x="52" y="70"/>
                </a:lnTo>
                <a:lnTo>
                  <a:pt x="52" y="57"/>
                </a:lnTo>
                <a:lnTo>
                  <a:pt x="65" y="57"/>
                </a:lnTo>
                <a:lnTo>
                  <a:pt x="65" y="57"/>
                </a:lnTo>
                <a:lnTo>
                  <a:pt x="65" y="57"/>
                </a:lnTo>
                <a:lnTo>
                  <a:pt x="56" y="61"/>
                </a:lnTo>
                <a:lnTo>
                  <a:pt x="56" y="61"/>
                </a:lnTo>
                <a:lnTo>
                  <a:pt x="56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8"/>
          <p:cNvSpPr>
            <a:spLocks noEditPoints="1"/>
          </p:cNvSpPr>
          <p:nvPr/>
        </p:nvSpPr>
        <p:spPr bwMode="auto">
          <a:xfrm>
            <a:off x="10796588" y="2043112"/>
            <a:ext cx="138112" cy="146050"/>
          </a:xfrm>
          <a:custGeom>
            <a:avLst/>
            <a:gdLst>
              <a:gd name="T0" fmla="*/ 65 w 87"/>
              <a:gd name="T1" fmla="*/ 22 h 92"/>
              <a:gd name="T2" fmla="*/ 56 w 87"/>
              <a:gd name="T3" fmla="*/ 13 h 92"/>
              <a:gd name="T4" fmla="*/ 56 w 87"/>
              <a:gd name="T5" fmla="*/ 9 h 92"/>
              <a:gd name="T6" fmla="*/ 56 w 87"/>
              <a:gd name="T7" fmla="*/ 5 h 92"/>
              <a:gd name="T8" fmla="*/ 56 w 87"/>
              <a:gd name="T9" fmla="*/ 5 h 92"/>
              <a:gd name="T10" fmla="*/ 43 w 87"/>
              <a:gd name="T11" fmla="*/ 5 h 92"/>
              <a:gd name="T12" fmla="*/ 43 w 87"/>
              <a:gd name="T13" fmla="*/ 48 h 92"/>
              <a:gd name="T14" fmla="*/ 39 w 87"/>
              <a:gd name="T15" fmla="*/ 22 h 92"/>
              <a:gd name="T16" fmla="*/ 30 w 87"/>
              <a:gd name="T17" fmla="*/ 9 h 92"/>
              <a:gd name="T18" fmla="*/ 30 w 87"/>
              <a:gd name="T19" fmla="*/ 5 h 92"/>
              <a:gd name="T20" fmla="*/ 30 w 87"/>
              <a:gd name="T21" fmla="*/ 0 h 92"/>
              <a:gd name="T22" fmla="*/ 30 w 87"/>
              <a:gd name="T23" fmla="*/ 0 h 92"/>
              <a:gd name="T24" fmla="*/ 17 w 87"/>
              <a:gd name="T25" fmla="*/ 0 h 92"/>
              <a:gd name="T26" fmla="*/ 17 w 87"/>
              <a:gd name="T27" fmla="*/ 53 h 92"/>
              <a:gd name="T28" fmla="*/ 13 w 87"/>
              <a:gd name="T29" fmla="*/ 74 h 92"/>
              <a:gd name="T30" fmla="*/ 0 w 87"/>
              <a:gd name="T31" fmla="*/ 87 h 92"/>
              <a:gd name="T32" fmla="*/ 13 w 87"/>
              <a:gd name="T33" fmla="*/ 92 h 92"/>
              <a:gd name="T34" fmla="*/ 21 w 87"/>
              <a:gd name="T35" fmla="*/ 83 h 92"/>
              <a:gd name="T36" fmla="*/ 26 w 87"/>
              <a:gd name="T37" fmla="*/ 74 h 92"/>
              <a:gd name="T38" fmla="*/ 30 w 87"/>
              <a:gd name="T39" fmla="*/ 31 h 92"/>
              <a:gd name="T40" fmla="*/ 35 w 87"/>
              <a:gd name="T41" fmla="*/ 57 h 92"/>
              <a:gd name="T42" fmla="*/ 39 w 87"/>
              <a:gd name="T43" fmla="*/ 57 h 92"/>
              <a:gd name="T44" fmla="*/ 43 w 87"/>
              <a:gd name="T45" fmla="*/ 57 h 92"/>
              <a:gd name="T46" fmla="*/ 56 w 87"/>
              <a:gd name="T47" fmla="*/ 87 h 92"/>
              <a:gd name="T48" fmla="*/ 56 w 87"/>
              <a:gd name="T49" fmla="*/ 31 h 92"/>
              <a:gd name="T50" fmla="*/ 61 w 87"/>
              <a:gd name="T51" fmla="*/ 57 h 92"/>
              <a:gd name="T52" fmla="*/ 74 w 87"/>
              <a:gd name="T53" fmla="*/ 92 h 92"/>
              <a:gd name="T54" fmla="*/ 87 w 87"/>
              <a:gd name="T55" fmla="*/ 9 h 92"/>
              <a:gd name="T56" fmla="*/ 87 w 87"/>
              <a:gd name="T57" fmla="*/ 5 h 92"/>
              <a:gd name="T58" fmla="*/ 87 w 87"/>
              <a:gd name="T59" fmla="*/ 0 h 92"/>
              <a:gd name="T60" fmla="*/ 82 w 87"/>
              <a:gd name="T61" fmla="*/ 0 h 92"/>
              <a:gd name="T62" fmla="*/ 74 w 87"/>
              <a:gd name="T63" fmla="*/ 0 h 92"/>
              <a:gd name="T64" fmla="*/ 74 w 87"/>
              <a:gd name="T65" fmla="*/ 48 h 92"/>
              <a:gd name="T66" fmla="*/ 65 w 87"/>
              <a:gd name="T67" fmla="*/ 22 h 92"/>
              <a:gd name="T68" fmla="*/ 13 w 87"/>
              <a:gd name="T69" fmla="*/ 44 h 92"/>
              <a:gd name="T70" fmla="*/ 17 w 87"/>
              <a:gd name="T71" fmla="*/ 26 h 92"/>
              <a:gd name="T72" fmla="*/ 4 w 87"/>
              <a:gd name="T73" fmla="*/ 22 h 92"/>
              <a:gd name="T74" fmla="*/ 4 w 87"/>
              <a:gd name="T75" fmla="*/ 26 h 92"/>
              <a:gd name="T76" fmla="*/ 0 w 87"/>
              <a:gd name="T77" fmla="*/ 57 h 92"/>
              <a:gd name="T78" fmla="*/ 8 w 87"/>
              <a:gd name="T79" fmla="*/ 57 h 92"/>
              <a:gd name="T80" fmla="*/ 13 w 87"/>
              <a:gd name="T81" fmla="*/ 44 h 92"/>
              <a:gd name="T82" fmla="*/ 13 w 87"/>
              <a:gd name="T83" fmla="*/ 4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7" h="92">
                <a:moveTo>
                  <a:pt x="65" y="22"/>
                </a:moveTo>
                <a:lnTo>
                  <a:pt x="65" y="22"/>
                </a:lnTo>
                <a:lnTo>
                  <a:pt x="56" y="26"/>
                </a:lnTo>
                <a:lnTo>
                  <a:pt x="56" y="13"/>
                </a:lnTo>
                <a:lnTo>
                  <a:pt x="56" y="13"/>
                </a:lnTo>
                <a:lnTo>
                  <a:pt x="56" y="9"/>
                </a:lnTo>
                <a:lnTo>
                  <a:pt x="56" y="9"/>
                </a:lnTo>
                <a:lnTo>
                  <a:pt x="56" y="5"/>
                </a:lnTo>
                <a:lnTo>
                  <a:pt x="56" y="5"/>
                </a:lnTo>
                <a:lnTo>
                  <a:pt x="56" y="5"/>
                </a:lnTo>
                <a:lnTo>
                  <a:pt x="56" y="5"/>
                </a:lnTo>
                <a:lnTo>
                  <a:pt x="43" y="5"/>
                </a:lnTo>
                <a:lnTo>
                  <a:pt x="43" y="48"/>
                </a:lnTo>
                <a:lnTo>
                  <a:pt x="43" y="48"/>
                </a:lnTo>
                <a:lnTo>
                  <a:pt x="39" y="22"/>
                </a:lnTo>
                <a:lnTo>
                  <a:pt x="39" y="22"/>
                </a:lnTo>
                <a:lnTo>
                  <a:pt x="30" y="26"/>
                </a:lnTo>
                <a:lnTo>
                  <a:pt x="30" y="9"/>
                </a:lnTo>
                <a:lnTo>
                  <a:pt x="30" y="9"/>
                </a:lnTo>
                <a:lnTo>
                  <a:pt x="30" y="5"/>
                </a:lnTo>
                <a:lnTo>
                  <a:pt x="30" y="5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17" y="0"/>
                </a:lnTo>
                <a:lnTo>
                  <a:pt x="17" y="53"/>
                </a:lnTo>
                <a:lnTo>
                  <a:pt x="17" y="53"/>
                </a:lnTo>
                <a:lnTo>
                  <a:pt x="17" y="61"/>
                </a:lnTo>
                <a:lnTo>
                  <a:pt x="13" y="74"/>
                </a:lnTo>
                <a:lnTo>
                  <a:pt x="13" y="74"/>
                </a:lnTo>
                <a:lnTo>
                  <a:pt x="0" y="87"/>
                </a:lnTo>
                <a:lnTo>
                  <a:pt x="0" y="87"/>
                </a:lnTo>
                <a:lnTo>
                  <a:pt x="13" y="92"/>
                </a:lnTo>
                <a:lnTo>
                  <a:pt x="13" y="92"/>
                </a:lnTo>
                <a:lnTo>
                  <a:pt x="21" y="83"/>
                </a:lnTo>
                <a:lnTo>
                  <a:pt x="26" y="74"/>
                </a:lnTo>
                <a:lnTo>
                  <a:pt x="26" y="74"/>
                </a:lnTo>
                <a:lnTo>
                  <a:pt x="30" y="53"/>
                </a:lnTo>
                <a:lnTo>
                  <a:pt x="30" y="31"/>
                </a:lnTo>
                <a:lnTo>
                  <a:pt x="30" y="31"/>
                </a:lnTo>
                <a:lnTo>
                  <a:pt x="35" y="57"/>
                </a:lnTo>
                <a:lnTo>
                  <a:pt x="35" y="57"/>
                </a:lnTo>
                <a:lnTo>
                  <a:pt x="39" y="57"/>
                </a:lnTo>
                <a:lnTo>
                  <a:pt x="39" y="57"/>
                </a:lnTo>
                <a:lnTo>
                  <a:pt x="43" y="57"/>
                </a:lnTo>
                <a:lnTo>
                  <a:pt x="43" y="87"/>
                </a:lnTo>
                <a:lnTo>
                  <a:pt x="56" y="87"/>
                </a:lnTo>
                <a:lnTo>
                  <a:pt x="56" y="31"/>
                </a:lnTo>
                <a:lnTo>
                  <a:pt x="56" y="31"/>
                </a:lnTo>
                <a:lnTo>
                  <a:pt x="61" y="57"/>
                </a:lnTo>
                <a:lnTo>
                  <a:pt x="61" y="57"/>
                </a:lnTo>
                <a:lnTo>
                  <a:pt x="74" y="57"/>
                </a:lnTo>
                <a:lnTo>
                  <a:pt x="74" y="92"/>
                </a:lnTo>
                <a:lnTo>
                  <a:pt x="87" y="92"/>
                </a:lnTo>
                <a:lnTo>
                  <a:pt x="87" y="9"/>
                </a:lnTo>
                <a:lnTo>
                  <a:pt x="87" y="9"/>
                </a:lnTo>
                <a:lnTo>
                  <a:pt x="87" y="5"/>
                </a:lnTo>
                <a:lnTo>
                  <a:pt x="87" y="5"/>
                </a:lnTo>
                <a:lnTo>
                  <a:pt x="87" y="0"/>
                </a:lnTo>
                <a:lnTo>
                  <a:pt x="87" y="0"/>
                </a:lnTo>
                <a:lnTo>
                  <a:pt x="82" y="0"/>
                </a:lnTo>
                <a:lnTo>
                  <a:pt x="82" y="0"/>
                </a:lnTo>
                <a:lnTo>
                  <a:pt x="74" y="0"/>
                </a:lnTo>
                <a:lnTo>
                  <a:pt x="74" y="48"/>
                </a:lnTo>
                <a:lnTo>
                  <a:pt x="74" y="48"/>
                </a:lnTo>
                <a:lnTo>
                  <a:pt x="65" y="22"/>
                </a:lnTo>
                <a:lnTo>
                  <a:pt x="65" y="22"/>
                </a:lnTo>
                <a:lnTo>
                  <a:pt x="65" y="22"/>
                </a:lnTo>
                <a:close/>
                <a:moveTo>
                  <a:pt x="13" y="44"/>
                </a:moveTo>
                <a:lnTo>
                  <a:pt x="13" y="44"/>
                </a:lnTo>
                <a:lnTo>
                  <a:pt x="17" y="26"/>
                </a:lnTo>
                <a:lnTo>
                  <a:pt x="17" y="26"/>
                </a:lnTo>
                <a:lnTo>
                  <a:pt x="4" y="22"/>
                </a:lnTo>
                <a:lnTo>
                  <a:pt x="4" y="22"/>
                </a:lnTo>
                <a:lnTo>
                  <a:pt x="4" y="26"/>
                </a:lnTo>
                <a:lnTo>
                  <a:pt x="4" y="26"/>
                </a:lnTo>
                <a:lnTo>
                  <a:pt x="0" y="57"/>
                </a:lnTo>
                <a:lnTo>
                  <a:pt x="0" y="57"/>
                </a:lnTo>
                <a:lnTo>
                  <a:pt x="8" y="57"/>
                </a:lnTo>
                <a:lnTo>
                  <a:pt x="8" y="57"/>
                </a:lnTo>
                <a:lnTo>
                  <a:pt x="13" y="44"/>
                </a:lnTo>
                <a:lnTo>
                  <a:pt x="13" y="44"/>
                </a:lnTo>
                <a:lnTo>
                  <a:pt x="13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9"/>
          <p:cNvSpPr>
            <a:spLocks/>
          </p:cNvSpPr>
          <p:nvPr/>
        </p:nvSpPr>
        <p:spPr bwMode="auto">
          <a:xfrm>
            <a:off x="10961688" y="2043112"/>
            <a:ext cx="146050" cy="146050"/>
          </a:xfrm>
          <a:custGeom>
            <a:avLst/>
            <a:gdLst>
              <a:gd name="T0" fmla="*/ 57 w 92"/>
              <a:gd name="T1" fmla="*/ 13 h 92"/>
              <a:gd name="T2" fmla="*/ 57 w 92"/>
              <a:gd name="T3" fmla="*/ 13 h 92"/>
              <a:gd name="T4" fmla="*/ 52 w 92"/>
              <a:gd name="T5" fmla="*/ 9 h 92"/>
              <a:gd name="T6" fmla="*/ 52 w 92"/>
              <a:gd name="T7" fmla="*/ 9 h 92"/>
              <a:gd name="T8" fmla="*/ 52 w 92"/>
              <a:gd name="T9" fmla="*/ 0 h 92"/>
              <a:gd name="T10" fmla="*/ 52 w 92"/>
              <a:gd name="T11" fmla="*/ 0 h 92"/>
              <a:gd name="T12" fmla="*/ 44 w 92"/>
              <a:gd name="T13" fmla="*/ 0 h 92"/>
              <a:gd name="T14" fmla="*/ 44 w 92"/>
              <a:gd name="T15" fmla="*/ 0 h 92"/>
              <a:gd name="T16" fmla="*/ 35 w 92"/>
              <a:gd name="T17" fmla="*/ 0 h 92"/>
              <a:gd name="T18" fmla="*/ 35 w 92"/>
              <a:gd name="T19" fmla="*/ 0 h 92"/>
              <a:gd name="T20" fmla="*/ 39 w 92"/>
              <a:gd name="T21" fmla="*/ 13 h 92"/>
              <a:gd name="T22" fmla="*/ 0 w 92"/>
              <a:gd name="T23" fmla="*/ 13 h 92"/>
              <a:gd name="T24" fmla="*/ 0 w 92"/>
              <a:gd name="T25" fmla="*/ 26 h 92"/>
              <a:gd name="T26" fmla="*/ 39 w 92"/>
              <a:gd name="T27" fmla="*/ 26 h 92"/>
              <a:gd name="T28" fmla="*/ 39 w 92"/>
              <a:gd name="T29" fmla="*/ 39 h 92"/>
              <a:gd name="T30" fmla="*/ 13 w 92"/>
              <a:gd name="T31" fmla="*/ 39 h 92"/>
              <a:gd name="T32" fmla="*/ 13 w 92"/>
              <a:gd name="T33" fmla="*/ 83 h 92"/>
              <a:gd name="T34" fmla="*/ 26 w 92"/>
              <a:gd name="T35" fmla="*/ 83 h 92"/>
              <a:gd name="T36" fmla="*/ 26 w 92"/>
              <a:gd name="T37" fmla="*/ 48 h 92"/>
              <a:gd name="T38" fmla="*/ 39 w 92"/>
              <a:gd name="T39" fmla="*/ 48 h 92"/>
              <a:gd name="T40" fmla="*/ 39 w 92"/>
              <a:gd name="T41" fmla="*/ 92 h 92"/>
              <a:gd name="T42" fmla="*/ 52 w 92"/>
              <a:gd name="T43" fmla="*/ 92 h 92"/>
              <a:gd name="T44" fmla="*/ 52 w 92"/>
              <a:gd name="T45" fmla="*/ 48 h 92"/>
              <a:gd name="T46" fmla="*/ 65 w 92"/>
              <a:gd name="T47" fmla="*/ 48 h 92"/>
              <a:gd name="T48" fmla="*/ 65 w 92"/>
              <a:gd name="T49" fmla="*/ 70 h 92"/>
              <a:gd name="T50" fmla="*/ 65 w 92"/>
              <a:gd name="T51" fmla="*/ 70 h 92"/>
              <a:gd name="T52" fmla="*/ 65 w 92"/>
              <a:gd name="T53" fmla="*/ 70 h 92"/>
              <a:gd name="T54" fmla="*/ 57 w 92"/>
              <a:gd name="T55" fmla="*/ 74 h 92"/>
              <a:gd name="T56" fmla="*/ 57 w 92"/>
              <a:gd name="T57" fmla="*/ 74 h 92"/>
              <a:gd name="T58" fmla="*/ 61 w 92"/>
              <a:gd name="T59" fmla="*/ 87 h 92"/>
              <a:gd name="T60" fmla="*/ 61 w 92"/>
              <a:gd name="T61" fmla="*/ 87 h 92"/>
              <a:gd name="T62" fmla="*/ 74 w 92"/>
              <a:gd name="T63" fmla="*/ 83 h 92"/>
              <a:gd name="T64" fmla="*/ 79 w 92"/>
              <a:gd name="T65" fmla="*/ 79 h 92"/>
              <a:gd name="T66" fmla="*/ 83 w 92"/>
              <a:gd name="T67" fmla="*/ 74 h 92"/>
              <a:gd name="T68" fmla="*/ 83 w 92"/>
              <a:gd name="T69" fmla="*/ 39 h 92"/>
              <a:gd name="T70" fmla="*/ 52 w 92"/>
              <a:gd name="T71" fmla="*/ 39 h 92"/>
              <a:gd name="T72" fmla="*/ 52 w 92"/>
              <a:gd name="T73" fmla="*/ 26 h 92"/>
              <a:gd name="T74" fmla="*/ 92 w 92"/>
              <a:gd name="T75" fmla="*/ 26 h 92"/>
              <a:gd name="T76" fmla="*/ 92 w 92"/>
              <a:gd name="T77" fmla="*/ 13 h 92"/>
              <a:gd name="T78" fmla="*/ 44 w 92"/>
              <a:gd name="T79" fmla="*/ 13 h 92"/>
              <a:gd name="T80" fmla="*/ 44 w 92"/>
              <a:gd name="T81" fmla="*/ 13 h 92"/>
              <a:gd name="T82" fmla="*/ 57 w 92"/>
              <a:gd name="T83" fmla="*/ 13 h 92"/>
              <a:gd name="T84" fmla="*/ 57 w 92"/>
              <a:gd name="T85" fmla="*/ 13 h 92"/>
              <a:gd name="T86" fmla="*/ 57 w 92"/>
              <a:gd name="T87" fmla="*/ 1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2">
                <a:moveTo>
                  <a:pt x="57" y="13"/>
                </a:moveTo>
                <a:lnTo>
                  <a:pt x="57" y="13"/>
                </a:lnTo>
                <a:lnTo>
                  <a:pt x="52" y="9"/>
                </a:lnTo>
                <a:lnTo>
                  <a:pt x="52" y="9"/>
                </a:lnTo>
                <a:lnTo>
                  <a:pt x="52" y="0"/>
                </a:lnTo>
                <a:lnTo>
                  <a:pt x="52" y="0"/>
                </a:lnTo>
                <a:lnTo>
                  <a:pt x="44" y="0"/>
                </a:lnTo>
                <a:lnTo>
                  <a:pt x="44" y="0"/>
                </a:lnTo>
                <a:lnTo>
                  <a:pt x="35" y="0"/>
                </a:lnTo>
                <a:lnTo>
                  <a:pt x="35" y="0"/>
                </a:lnTo>
                <a:lnTo>
                  <a:pt x="39" y="13"/>
                </a:lnTo>
                <a:lnTo>
                  <a:pt x="0" y="13"/>
                </a:lnTo>
                <a:lnTo>
                  <a:pt x="0" y="26"/>
                </a:lnTo>
                <a:lnTo>
                  <a:pt x="39" y="26"/>
                </a:lnTo>
                <a:lnTo>
                  <a:pt x="39" y="39"/>
                </a:lnTo>
                <a:lnTo>
                  <a:pt x="13" y="39"/>
                </a:lnTo>
                <a:lnTo>
                  <a:pt x="13" y="83"/>
                </a:lnTo>
                <a:lnTo>
                  <a:pt x="26" y="83"/>
                </a:lnTo>
                <a:lnTo>
                  <a:pt x="26" y="48"/>
                </a:lnTo>
                <a:lnTo>
                  <a:pt x="39" y="48"/>
                </a:lnTo>
                <a:lnTo>
                  <a:pt x="39" y="92"/>
                </a:lnTo>
                <a:lnTo>
                  <a:pt x="52" y="92"/>
                </a:lnTo>
                <a:lnTo>
                  <a:pt x="52" y="48"/>
                </a:lnTo>
                <a:lnTo>
                  <a:pt x="65" y="48"/>
                </a:lnTo>
                <a:lnTo>
                  <a:pt x="65" y="70"/>
                </a:lnTo>
                <a:lnTo>
                  <a:pt x="65" y="70"/>
                </a:lnTo>
                <a:lnTo>
                  <a:pt x="65" y="70"/>
                </a:lnTo>
                <a:lnTo>
                  <a:pt x="57" y="74"/>
                </a:lnTo>
                <a:lnTo>
                  <a:pt x="57" y="74"/>
                </a:lnTo>
                <a:lnTo>
                  <a:pt x="61" y="87"/>
                </a:lnTo>
                <a:lnTo>
                  <a:pt x="61" y="87"/>
                </a:lnTo>
                <a:lnTo>
                  <a:pt x="74" y="83"/>
                </a:lnTo>
                <a:lnTo>
                  <a:pt x="79" y="79"/>
                </a:lnTo>
                <a:lnTo>
                  <a:pt x="83" y="74"/>
                </a:lnTo>
                <a:lnTo>
                  <a:pt x="83" y="39"/>
                </a:lnTo>
                <a:lnTo>
                  <a:pt x="52" y="39"/>
                </a:lnTo>
                <a:lnTo>
                  <a:pt x="52" y="26"/>
                </a:lnTo>
                <a:lnTo>
                  <a:pt x="92" y="26"/>
                </a:lnTo>
                <a:lnTo>
                  <a:pt x="92" y="13"/>
                </a:lnTo>
                <a:lnTo>
                  <a:pt x="44" y="13"/>
                </a:lnTo>
                <a:lnTo>
                  <a:pt x="44" y="13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90"/>
          <p:cNvSpPr>
            <a:spLocks/>
          </p:cNvSpPr>
          <p:nvPr/>
        </p:nvSpPr>
        <p:spPr bwMode="auto">
          <a:xfrm>
            <a:off x="7610475" y="2278062"/>
            <a:ext cx="1112837" cy="1450975"/>
          </a:xfrm>
          <a:custGeom>
            <a:avLst/>
            <a:gdLst>
              <a:gd name="T0" fmla="*/ 527 w 701"/>
              <a:gd name="T1" fmla="*/ 39 h 914"/>
              <a:gd name="T2" fmla="*/ 514 w 701"/>
              <a:gd name="T3" fmla="*/ 48 h 914"/>
              <a:gd name="T4" fmla="*/ 461 w 701"/>
              <a:gd name="T5" fmla="*/ 100 h 914"/>
              <a:gd name="T6" fmla="*/ 427 w 701"/>
              <a:gd name="T7" fmla="*/ 148 h 914"/>
              <a:gd name="T8" fmla="*/ 414 w 701"/>
              <a:gd name="T9" fmla="*/ 174 h 914"/>
              <a:gd name="T10" fmla="*/ 374 w 701"/>
              <a:gd name="T11" fmla="*/ 183 h 914"/>
              <a:gd name="T12" fmla="*/ 331 w 701"/>
              <a:gd name="T13" fmla="*/ 179 h 914"/>
              <a:gd name="T14" fmla="*/ 287 w 701"/>
              <a:gd name="T15" fmla="*/ 161 h 914"/>
              <a:gd name="T16" fmla="*/ 253 w 701"/>
              <a:gd name="T17" fmla="*/ 174 h 914"/>
              <a:gd name="T18" fmla="*/ 205 w 701"/>
              <a:gd name="T19" fmla="*/ 205 h 914"/>
              <a:gd name="T20" fmla="*/ 196 w 701"/>
              <a:gd name="T21" fmla="*/ 218 h 914"/>
              <a:gd name="T22" fmla="*/ 135 w 701"/>
              <a:gd name="T23" fmla="*/ 305 h 914"/>
              <a:gd name="T24" fmla="*/ 118 w 701"/>
              <a:gd name="T25" fmla="*/ 309 h 914"/>
              <a:gd name="T26" fmla="*/ 83 w 701"/>
              <a:gd name="T27" fmla="*/ 314 h 914"/>
              <a:gd name="T28" fmla="*/ 70 w 701"/>
              <a:gd name="T29" fmla="*/ 318 h 914"/>
              <a:gd name="T30" fmla="*/ 31 w 701"/>
              <a:gd name="T31" fmla="*/ 335 h 914"/>
              <a:gd name="T32" fmla="*/ 0 w 701"/>
              <a:gd name="T33" fmla="*/ 357 h 914"/>
              <a:gd name="T34" fmla="*/ 17 w 701"/>
              <a:gd name="T35" fmla="*/ 379 h 914"/>
              <a:gd name="T36" fmla="*/ 26 w 701"/>
              <a:gd name="T37" fmla="*/ 436 h 914"/>
              <a:gd name="T38" fmla="*/ 39 w 701"/>
              <a:gd name="T39" fmla="*/ 466 h 914"/>
              <a:gd name="T40" fmla="*/ 44 w 701"/>
              <a:gd name="T41" fmla="*/ 466 h 914"/>
              <a:gd name="T42" fmla="*/ 52 w 701"/>
              <a:gd name="T43" fmla="*/ 453 h 914"/>
              <a:gd name="T44" fmla="*/ 74 w 701"/>
              <a:gd name="T45" fmla="*/ 427 h 914"/>
              <a:gd name="T46" fmla="*/ 91 w 701"/>
              <a:gd name="T47" fmla="*/ 422 h 914"/>
              <a:gd name="T48" fmla="*/ 118 w 701"/>
              <a:gd name="T49" fmla="*/ 440 h 914"/>
              <a:gd name="T50" fmla="*/ 135 w 701"/>
              <a:gd name="T51" fmla="*/ 466 h 914"/>
              <a:gd name="T52" fmla="*/ 144 w 701"/>
              <a:gd name="T53" fmla="*/ 592 h 914"/>
              <a:gd name="T54" fmla="*/ 200 w 701"/>
              <a:gd name="T55" fmla="*/ 679 h 914"/>
              <a:gd name="T56" fmla="*/ 205 w 701"/>
              <a:gd name="T57" fmla="*/ 714 h 914"/>
              <a:gd name="T58" fmla="*/ 226 w 701"/>
              <a:gd name="T59" fmla="*/ 766 h 914"/>
              <a:gd name="T60" fmla="*/ 270 w 701"/>
              <a:gd name="T61" fmla="*/ 810 h 914"/>
              <a:gd name="T62" fmla="*/ 340 w 701"/>
              <a:gd name="T63" fmla="*/ 866 h 914"/>
              <a:gd name="T64" fmla="*/ 400 w 701"/>
              <a:gd name="T65" fmla="*/ 914 h 914"/>
              <a:gd name="T66" fmla="*/ 405 w 701"/>
              <a:gd name="T67" fmla="*/ 888 h 914"/>
              <a:gd name="T68" fmla="*/ 374 w 701"/>
              <a:gd name="T69" fmla="*/ 827 h 914"/>
              <a:gd name="T70" fmla="*/ 387 w 701"/>
              <a:gd name="T71" fmla="*/ 832 h 914"/>
              <a:gd name="T72" fmla="*/ 414 w 701"/>
              <a:gd name="T73" fmla="*/ 840 h 914"/>
              <a:gd name="T74" fmla="*/ 405 w 701"/>
              <a:gd name="T75" fmla="*/ 823 h 914"/>
              <a:gd name="T76" fmla="*/ 340 w 701"/>
              <a:gd name="T77" fmla="*/ 758 h 914"/>
              <a:gd name="T78" fmla="*/ 353 w 701"/>
              <a:gd name="T79" fmla="*/ 627 h 914"/>
              <a:gd name="T80" fmla="*/ 353 w 701"/>
              <a:gd name="T81" fmla="*/ 631 h 914"/>
              <a:gd name="T82" fmla="*/ 374 w 701"/>
              <a:gd name="T83" fmla="*/ 601 h 914"/>
              <a:gd name="T84" fmla="*/ 418 w 701"/>
              <a:gd name="T85" fmla="*/ 575 h 914"/>
              <a:gd name="T86" fmla="*/ 496 w 701"/>
              <a:gd name="T87" fmla="*/ 562 h 914"/>
              <a:gd name="T88" fmla="*/ 548 w 701"/>
              <a:gd name="T89" fmla="*/ 570 h 914"/>
              <a:gd name="T90" fmla="*/ 570 w 701"/>
              <a:gd name="T91" fmla="*/ 570 h 914"/>
              <a:gd name="T92" fmla="*/ 575 w 701"/>
              <a:gd name="T93" fmla="*/ 557 h 914"/>
              <a:gd name="T94" fmla="*/ 583 w 701"/>
              <a:gd name="T95" fmla="*/ 536 h 914"/>
              <a:gd name="T96" fmla="*/ 588 w 701"/>
              <a:gd name="T97" fmla="*/ 475 h 914"/>
              <a:gd name="T98" fmla="*/ 588 w 701"/>
              <a:gd name="T99" fmla="*/ 422 h 914"/>
              <a:gd name="T100" fmla="*/ 622 w 701"/>
              <a:gd name="T101" fmla="*/ 409 h 914"/>
              <a:gd name="T102" fmla="*/ 653 w 701"/>
              <a:gd name="T103" fmla="*/ 379 h 914"/>
              <a:gd name="T104" fmla="*/ 662 w 701"/>
              <a:gd name="T105" fmla="*/ 353 h 914"/>
              <a:gd name="T106" fmla="*/ 653 w 701"/>
              <a:gd name="T107" fmla="*/ 331 h 914"/>
              <a:gd name="T108" fmla="*/ 640 w 701"/>
              <a:gd name="T109" fmla="*/ 318 h 914"/>
              <a:gd name="T110" fmla="*/ 575 w 701"/>
              <a:gd name="T111" fmla="*/ 253 h 914"/>
              <a:gd name="T112" fmla="*/ 553 w 701"/>
              <a:gd name="T113" fmla="*/ 214 h 914"/>
              <a:gd name="T114" fmla="*/ 566 w 701"/>
              <a:gd name="T115" fmla="*/ 179 h 914"/>
              <a:gd name="T116" fmla="*/ 588 w 701"/>
              <a:gd name="T117" fmla="*/ 161 h 914"/>
              <a:gd name="T118" fmla="*/ 688 w 701"/>
              <a:gd name="T119" fmla="*/ 87 h 914"/>
              <a:gd name="T120" fmla="*/ 701 w 701"/>
              <a:gd name="T121" fmla="*/ 26 h 914"/>
              <a:gd name="T122" fmla="*/ 696 w 701"/>
              <a:gd name="T123" fmla="*/ 0 h 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01" h="914">
                <a:moveTo>
                  <a:pt x="575" y="9"/>
                </a:moveTo>
                <a:lnTo>
                  <a:pt x="527" y="39"/>
                </a:lnTo>
                <a:lnTo>
                  <a:pt x="527" y="39"/>
                </a:lnTo>
                <a:lnTo>
                  <a:pt x="514" y="48"/>
                </a:lnTo>
                <a:lnTo>
                  <a:pt x="479" y="79"/>
                </a:lnTo>
                <a:lnTo>
                  <a:pt x="461" y="100"/>
                </a:lnTo>
                <a:lnTo>
                  <a:pt x="440" y="122"/>
                </a:lnTo>
                <a:lnTo>
                  <a:pt x="427" y="148"/>
                </a:lnTo>
                <a:lnTo>
                  <a:pt x="414" y="174"/>
                </a:lnTo>
                <a:lnTo>
                  <a:pt x="414" y="174"/>
                </a:lnTo>
                <a:lnTo>
                  <a:pt x="400" y="179"/>
                </a:lnTo>
                <a:lnTo>
                  <a:pt x="374" y="183"/>
                </a:lnTo>
                <a:lnTo>
                  <a:pt x="353" y="183"/>
                </a:lnTo>
                <a:lnTo>
                  <a:pt x="331" y="179"/>
                </a:lnTo>
                <a:lnTo>
                  <a:pt x="309" y="174"/>
                </a:lnTo>
                <a:lnTo>
                  <a:pt x="287" y="161"/>
                </a:lnTo>
                <a:lnTo>
                  <a:pt x="287" y="161"/>
                </a:lnTo>
                <a:lnTo>
                  <a:pt x="253" y="174"/>
                </a:lnTo>
                <a:lnTo>
                  <a:pt x="222" y="192"/>
                </a:lnTo>
                <a:lnTo>
                  <a:pt x="205" y="205"/>
                </a:lnTo>
                <a:lnTo>
                  <a:pt x="196" y="218"/>
                </a:lnTo>
                <a:lnTo>
                  <a:pt x="196" y="218"/>
                </a:lnTo>
                <a:lnTo>
                  <a:pt x="152" y="279"/>
                </a:lnTo>
                <a:lnTo>
                  <a:pt x="135" y="305"/>
                </a:lnTo>
                <a:lnTo>
                  <a:pt x="135" y="305"/>
                </a:lnTo>
                <a:lnTo>
                  <a:pt x="118" y="309"/>
                </a:lnTo>
                <a:lnTo>
                  <a:pt x="105" y="314"/>
                </a:lnTo>
                <a:lnTo>
                  <a:pt x="83" y="314"/>
                </a:lnTo>
                <a:lnTo>
                  <a:pt x="83" y="314"/>
                </a:lnTo>
                <a:lnTo>
                  <a:pt x="70" y="318"/>
                </a:lnTo>
                <a:lnTo>
                  <a:pt x="57" y="322"/>
                </a:lnTo>
                <a:lnTo>
                  <a:pt x="31" y="335"/>
                </a:lnTo>
                <a:lnTo>
                  <a:pt x="0" y="357"/>
                </a:lnTo>
                <a:lnTo>
                  <a:pt x="0" y="357"/>
                </a:lnTo>
                <a:lnTo>
                  <a:pt x="17" y="379"/>
                </a:lnTo>
                <a:lnTo>
                  <a:pt x="17" y="379"/>
                </a:lnTo>
                <a:lnTo>
                  <a:pt x="22" y="396"/>
                </a:lnTo>
                <a:lnTo>
                  <a:pt x="26" y="436"/>
                </a:lnTo>
                <a:lnTo>
                  <a:pt x="35" y="453"/>
                </a:lnTo>
                <a:lnTo>
                  <a:pt x="39" y="466"/>
                </a:lnTo>
                <a:lnTo>
                  <a:pt x="44" y="466"/>
                </a:lnTo>
                <a:lnTo>
                  <a:pt x="44" y="466"/>
                </a:lnTo>
                <a:lnTo>
                  <a:pt x="52" y="453"/>
                </a:lnTo>
                <a:lnTo>
                  <a:pt x="52" y="453"/>
                </a:lnTo>
                <a:lnTo>
                  <a:pt x="65" y="431"/>
                </a:lnTo>
                <a:lnTo>
                  <a:pt x="74" y="427"/>
                </a:lnTo>
                <a:lnTo>
                  <a:pt x="78" y="422"/>
                </a:lnTo>
                <a:lnTo>
                  <a:pt x="91" y="422"/>
                </a:lnTo>
                <a:lnTo>
                  <a:pt x="105" y="431"/>
                </a:lnTo>
                <a:lnTo>
                  <a:pt x="118" y="440"/>
                </a:lnTo>
                <a:lnTo>
                  <a:pt x="126" y="453"/>
                </a:lnTo>
                <a:lnTo>
                  <a:pt x="135" y="466"/>
                </a:lnTo>
                <a:lnTo>
                  <a:pt x="144" y="592"/>
                </a:lnTo>
                <a:lnTo>
                  <a:pt x="144" y="592"/>
                </a:lnTo>
                <a:lnTo>
                  <a:pt x="183" y="649"/>
                </a:lnTo>
                <a:lnTo>
                  <a:pt x="200" y="679"/>
                </a:lnTo>
                <a:lnTo>
                  <a:pt x="200" y="679"/>
                </a:lnTo>
                <a:lnTo>
                  <a:pt x="205" y="714"/>
                </a:lnTo>
                <a:lnTo>
                  <a:pt x="213" y="740"/>
                </a:lnTo>
                <a:lnTo>
                  <a:pt x="226" y="766"/>
                </a:lnTo>
                <a:lnTo>
                  <a:pt x="239" y="784"/>
                </a:lnTo>
                <a:lnTo>
                  <a:pt x="270" y="810"/>
                </a:lnTo>
                <a:lnTo>
                  <a:pt x="283" y="819"/>
                </a:lnTo>
                <a:lnTo>
                  <a:pt x="340" y="866"/>
                </a:lnTo>
                <a:lnTo>
                  <a:pt x="340" y="866"/>
                </a:lnTo>
                <a:lnTo>
                  <a:pt x="400" y="914"/>
                </a:lnTo>
                <a:lnTo>
                  <a:pt x="418" y="906"/>
                </a:lnTo>
                <a:lnTo>
                  <a:pt x="405" y="888"/>
                </a:lnTo>
                <a:lnTo>
                  <a:pt x="361" y="823"/>
                </a:lnTo>
                <a:lnTo>
                  <a:pt x="374" y="827"/>
                </a:lnTo>
                <a:lnTo>
                  <a:pt x="374" y="827"/>
                </a:lnTo>
                <a:lnTo>
                  <a:pt x="387" y="832"/>
                </a:lnTo>
                <a:lnTo>
                  <a:pt x="409" y="840"/>
                </a:lnTo>
                <a:lnTo>
                  <a:pt x="414" y="840"/>
                </a:lnTo>
                <a:lnTo>
                  <a:pt x="414" y="836"/>
                </a:lnTo>
                <a:lnTo>
                  <a:pt x="405" y="823"/>
                </a:lnTo>
                <a:lnTo>
                  <a:pt x="379" y="797"/>
                </a:lnTo>
                <a:lnTo>
                  <a:pt x="340" y="758"/>
                </a:lnTo>
                <a:lnTo>
                  <a:pt x="353" y="627"/>
                </a:lnTo>
                <a:lnTo>
                  <a:pt x="353" y="627"/>
                </a:lnTo>
                <a:lnTo>
                  <a:pt x="353" y="631"/>
                </a:lnTo>
                <a:lnTo>
                  <a:pt x="353" y="631"/>
                </a:lnTo>
                <a:lnTo>
                  <a:pt x="361" y="614"/>
                </a:lnTo>
                <a:lnTo>
                  <a:pt x="374" y="601"/>
                </a:lnTo>
                <a:lnTo>
                  <a:pt x="392" y="584"/>
                </a:lnTo>
                <a:lnTo>
                  <a:pt x="418" y="575"/>
                </a:lnTo>
                <a:lnTo>
                  <a:pt x="453" y="566"/>
                </a:lnTo>
                <a:lnTo>
                  <a:pt x="496" y="562"/>
                </a:lnTo>
                <a:lnTo>
                  <a:pt x="548" y="570"/>
                </a:lnTo>
                <a:lnTo>
                  <a:pt x="548" y="570"/>
                </a:lnTo>
                <a:lnTo>
                  <a:pt x="566" y="575"/>
                </a:lnTo>
                <a:lnTo>
                  <a:pt x="570" y="570"/>
                </a:lnTo>
                <a:lnTo>
                  <a:pt x="570" y="570"/>
                </a:lnTo>
                <a:lnTo>
                  <a:pt x="575" y="557"/>
                </a:lnTo>
                <a:lnTo>
                  <a:pt x="583" y="536"/>
                </a:lnTo>
                <a:lnTo>
                  <a:pt x="583" y="536"/>
                </a:lnTo>
                <a:lnTo>
                  <a:pt x="588" y="514"/>
                </a:lnTo>
                <a:lnTo>
                  <a:pt x="588" y="475"/>
                </a:lnTo>
                <a:lnTo>
                  <a:pt x="588" y="422"/>
                </a:lnTo>
                <a:lnTo>
                  <a:pt x="588" y="422"/>
                </a:lnTo>
                <a:lnTo>
                  <a:pt x="605" y="414"/>
                </a:lnTo>
                <a:lnTo>
                  <a:pt x="622" y="409"/>
                </a:lnTo>
                <a:lnTo>
                  <a:pt x="640" y="396"/>
                </a:lnTo>
                <a:lnTo>
                  <a:pt x="653" y="379"/>
                </a:lnTo>
                <a:lnTo>
                  <a:pt x="662" y="362"/>
                </a:lnTo>
                <a:lnTo>
                  <a:pt x="662" y="353"/>
                </a:lnTo>
                <a:lnTo>
                  <a:pt x="657" y="340"/>
                </a:lnTo>
                <a:lnTo>
                  <a:pt x="653" y="331"/>
                </a:lnTo>
                <a:lnTo>
                  <a:pt x="640" y="318"/>
                </a:lnTo>
                <a:lnTo>
                  <a:pt x="640" y="318"/>
                </a:lnTo>
                <a:lnTo>
                  <a:pt x="592" y="270"/>
                </a:lnTo>
                <a:lnTo>
                  <a:pt x="575" y="253"/>
                </a:lnTo>
                <a:lnTo>
                  <a:pt x="562" y="231"/>
                </a:lnTo>
                <a:lnTo>
                  <a:pt x="553" y="214"/>
                </a:lnTo>
                <a:lnTo>
                  <a:pt x="553" y="196"/>
                </a:lnTo>
                <a:lnTo>
                  <a:pt x="566" y="179"/>
                </a:lnTo>
                <a:lnTo>
                  <a:pt x="588" y="161"/>
                </a:lnTo>
                <a:lnTo>
                  <a:pt x="588" y="161"/>
                </a:lnTo>
                <a:lnTo>
                  <a:pt x="688" y="87"/>
                </a:lnTo>
                <a:lnTo>
                  <a:pt x="688" y="87"/>
                </a:lnTo>
                <a:lnTo>
                  <a:pt x="696" y="53"/>
                </a:lnTo>
                <a:lnTo>
                  <a:pt x="701" y="26"/>
                </a:lnTo>
                <a:lnTo>
                  <a:pt x="701" y="13"/>
                </a:lnTo>
                <a:lnTo>
                  <a:pt x="696" y="0"/>
                </a:lnTo>
                <a:lnTo>
                  <a:pt x="575" y="9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1"/>
          <p:cNvSpPr>
            <a:spLocks/>
          </p:cNvSpPr>
          <p:nvPr/>
        </p:nvSpPr>
        <p:spPr bwMode="auto">
          <a:xfrm>
            <a:off x="8916988" y="1670050"/>
            <a:ext cx="1201737" cy="1423988"/>
          </a:xfrm>
          <a:custGeom>
            <a:avLst/>
            <a:gdLst>
              <a:gd name="T0" fmla="*/ 100 w 757"/>
              <a:gd name="T1" fmla="*/ 0 h 897"/>
              <a:gd name="T2" fmla="*/ 100 w 757"/>
              <a:gd name="T3" fmla="*/ 26 h 897"/>
              <a:gd name="T4" fmla="*/ 95 w 757"/>
              <a:gd name="T5" fmla="*/ 61 h 897"/>
              <a:gd name="T6" fmla="*/ 69 w 757"/>
              <a:gd name="T7" fmla="*/ 92 h 897"/>
              <a:gd name="T8" fmla="*/ 43 w 757"/>
              <a:gd name="T9" fmla="*/ 105 h 897"/>
              <a:gd name="T10" fmla="*/ 4 w 757"/>
              <a:gd name="T11" fmla="*/ 135 h 897"/>
              <a:gd name="T12" fmla="*/ 0 w 757"/>
              <a:gd name="T13" fmla="*/ 174 h 897"/>
              <a:gd name="T14" fmla="*/ 21 w 757"/>
              <a:gd name="T15" fmla="*/ 209 h 897"/>
              <a:gd name="T16" fmla="*/ 48 w 757"/>
              <a:gd name="T17" fmla="*/ 235 h 897"/>
              <a:gd name="T18" fmla="*/ 74 w 757"/>
              <a:gd name="T19" fmla="*/ 244 h 897"/>
              <a:gd name="T20" fmla="*/ 100 w 757"/>
              <a:gd name="T21" fmla="*/ 244 h 897"/>
              <a:gd name="T22" fmla="*/ 117 w 757"/>
              <a:gd name="T23" fmla="*/ 231 h 897"/>
              <a:gd name="T24" fmla="*/ 130 w 757"/>
              <a:gd name="T25" fmla="*/ 209 h 897"/>
              <a:gd name="T26" fmla="*/ 148 w 757"/>
              <a:gd name="T27" fmla="*/ 200 h 897"/>
              <a:gd name="T28" fmla="*/ 191 w 757"/>
              <a:gd name="T29" fmla="*/ 187 h 897"/>
              <a:gd name="T30" fmla="*/ 209 w 757"/>
              <a:gd name="T31" fmla="*/ 192 h 897"/>
              <a:gd name="T32" fmla="*/ 200 w 757"/>
              <a:gd name="T33" fmla="*/ 214 h 897"/>
              <a:gd name="T34" fmla="*/ 191 w 757"/>
              <a:gd name="T35" fmla="*/ 235 h 897"/>
              <a:gd name="T36" fmla="*/ 148 w 757"/>
              <a:gd name="T37" fmla="*/ 274 h 897"/>
              <a:gd name="T38" fmla="*/ 122 w 757"/>
              <a:gd name="T39" fmla="*/ 288 h 897"/>
              <a:gd name="T40" fmla="*/ 113 w 757"/>
              <a:gd name="T41" fmla="*/ 288 h 897"/>
              <a:gd name="T42" fmla="*/ 87 w 757"/>
              <a:gd name="T43" fmla="*/ 296 h 897"/>
              <a:gd name="T44" fmla="*/ 69 w 757"/>
              <a:gd name="T45" fmla="*/ 318 h 897"/>
              <a:gd name="T46" fmla="*/ 65 w 757"/>
              <a:gd name="T47" fmla="*/ 340 h 897"/>
              <a:gd name="T48" fmla="*/ 61 w 757"/>
              <a:gd name="T49" fmla="*/ 427 h 897"/>
              <a:gd name="T50" fmla="*/ 69 w 757"/>
              <a:gd name="T51" fmla="*/ 488 h 897"/>
              <a:gd name="T52" fmla="*/ 100 w 757"/>
              <a:gd name="T53" fmla="*/ 536 h 897"/>
              <a:gd name="T54" fmla="*/ 126 w 757"/>
              <a:gd name="T55" fmla="*/ 553 h 897"/>
              <a:gd name="T56" fmla="*/ 169 w 757"/>
              <a:gd name="T57" fmla="*/ 566 h 897"/>
              <a:gd name="T58" fmla="*/ 187 w 757"/>
              <a:gd name="T59" fmla="*/ 579 h 897"/>
              <a:gd name="T60" fmla="*/ 204 w 757"/>
              <a:gd name="T61" fmla="*/ 618 h 897"/>
              <a:gd name="T62" fmla="*/ 217 w 757"/>
              <a:gd name="T63" fmla="*/ 636 h 897"/>
              <a:gd name="T64" fmla="*/ 243 w 757"/>
              <a:gd name="T65" fmla="*/ 636 h 897"/>
              <a:gd name="T66" fmla="*/ 265 w 757"/>
              <a:gd name="T67" fmla="*/ 649 h 897"/>
              <a:gd name="T68" fmla="*/ 270 w 757"/>
              <a:gd name="T69" fmla="*/ 679 h 897"/>
              <a:gd name="T70" fmla="*/ 257 w 757"/>
              <a:gd name="T71" fmla="*/ 710 h 897"/>
              <a:gd name="T72" fmla="*/ 235 w 757"/>
              <a:gd name="T73" fmla="*/ 727 h 897"/>
              <a:gd name="T74" fmla="*/ 239 w 757"/>
              <a:gd name="T75" fmla="*/ 740 h 897"/>
              <a:gd name="T76" fmla="*/ 270 w 757"/>
              <a:gd name="T77" fmla="*/ 745 h 897"/>
              <a:gd name="T78" fmla="*/ 296 w 757"/>
              <a:gd name="T79" fmla="*/ 766 h 897"/>
              <a:gd name="T80" fmla="*/ 331 w 757"/>
              <a:gd name="T81" fmla="*/ 805 h 897"/>
              <a:gd name="T82" fmla="*/ 339 w 757"/>
              <a:gd name="T83" fmla="*/ 823 h 897"/>
              <a:gd name="T84" fmla="*/ 352 w 757"/>
              <a:gd name="T85" fmla="*/ 875 h 897"/>
              <a:gd name="T86" fmla="*/ 361 w 757"/>
              <a:gd name="T87" fmla="*/ 884 h 897"/>
              <a:gd name="T88" fmla="*/ 383 w 757"/>
              <a:gd name="T89" fmla="*/ 897 h 897"/>
              <a:gd name="T90" fmla="*/ 396 w 757"/>
              <a:gd name="T91" fmla="*/ 884 h 897"/>
              <a:gd name="T92" fmla="*/ 413 w 757"/>
              <a:gd name="T93" fmla="*/ 840 h 897"/>
              <a:gd name="T94" fmla="*/ 426 w 757"/>
              <a:gd name="T95" fmla="*/ 784 h 897"/>
              <a:gd name="T96" fmla="*/ 509 w 757"/>
              <a:gd name="T97" fmla="*/ 775 h 897"/>
              <a:gd name="T98" fmla="*/ 535 w 757"/>
              <a:gd name="T99" fmla="*/ 758 h 897"/>
              <a:gd name="T100" fmla="*/ 561 w 757"/>
              <a:gd name="T101" fmla="*/ 753 h 897"/>
              <a:gd name="T102" fmla="*/ 605 w 757"/>
              <a:gd name="T103" fmla="*/ 762 h 897"/>
              <a:gd name="T104" fmla="*/ 648 w 757"/>
              <a:gd name="T105" fmla="*/ 753 h 897"/>
              <a:gd name="T106" fmla="*/ 679 w 757"/>
              <a:gd name="T107" fmla="*/ 779 h 8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7" h="897">
                <a:moveTo>
                  <a:pt x="100" y="0"/>
                </a:moveTo>
                <a:lnTo>
                  <a:pt x="100" y="0"/>
                </a:lnTo>
                <a:lnTo>
                  <a:pt x="100" y="13"/>
                </a:lnTo>
                <a:lnTo>
                  <a:pt x="100" y="26"/>
                </a:lnTo>
                <a:lnTo>
                  <a:pt x="100" y="44"/>
                </a:lnTo>
                <a:lnTo>
                  <a:pt x="95" y="61"/>
                </a:lnTo>
                <a:lnTo>
                  <a:pt x="87" y="79"/>
                </a:lnTo>
                <a:lnTo>
                  <a:pt x="69" y="92"/>
                </a:lnTo>
                <a:lnTo>
                  <a:pt x="43" y="105"/>
                </a:lnTo>
                <a:lnTo>
                  <a:pt x="43" y="105"/>
                </a:lnTo>
                <a:lnTo>
                  <a:pt x="17" y="118"/>
                </a:lnTo>
                <a:lnTo>
                  <a:pt x="4" y="135"/>
                </a:lnTo>
                <a:lnTo>
                  <a:pt x="0" y="153"/>
                </a:lnTo>
                <a:lnTo>
                  <a:pt x="0" y="174"/>
                </a:lnTo>
                <a:lnTo>
                  <a:pt x="8" y="192"/>
                </a:lnTo>
                <a:lnTo>
                  <a:pt x="21" y="209"/>
                </a:lnTo>
                <a:lnTo>
                  <a:pt x="35" y="222"/>
                </a:lnTo>
                <a:lnTo>
                  <a:pt x="48" y="235"/>
                </a:lnTo>
                <a:lnTo>
                  <a:pt x="48" y="235"/>
                </a:lnTo>
                <a:lnTo>
                  <a:pt x="74" y="244"/>
                </a:lnTo>
                <a:lnTo>
                  <a:pt x="87" y="244"/>
                </a:lnTo>
                <a:lnTo>
                  <a:pt x="100" y="244"/>
                </a:lnTo>
                <a:lnTo>
                  <a:pt x="109" y="240"/>
                </a:lnTo>
                <a:lnTo>
                  <a:pt x="117" y="231"/>
                </a:lnTo>
                <a:lnTo>
                  <a:pt x="126" y="222"/>
                </a:lnTo>
                <a:lnTo>
                  <a:pt x="130" y="209"/>
                </a:lnTo>
                <a:lnTo>
                  <a:pt x="130" y="209"/>
                </a:lnTo>
                <a:lnTo>
                  <a:pt x="148" y="200"/>
                </a:lnTo>
                <a:lnTo>
                  <a:pt x="178" y="187"/>
                </a:lnTo>
                <a:lnTo>
                  <a:pt x="191" y="187"/>
                </a:lnTo>
                <a:lnTo>
                  <a:pt x="204" y="187"/>
                </a:lnTo>
                <a:lnTo>
                  <a:pt x="209" y="192"/>
                </a:lnTo>
                <a:lnTo>
                  <a:pt x="209" y="196"/>
                </a:lnTo>
                <a:lnTo>
                  <a:pt x="200" y="214"/>
                </a:lnTo>
                <a:lnTo>
                  <a:pt x="200" y="214"/>
                </a:lnTo>
                <a:lnTo>
                  <a:pt x="191" y="235"/>
                </a:lnTo>
                <a:lnTo>
                  <a:pt x="174" y="248"/>
                </a:lnTo>
                <a:lnTo>
                  <a:pt x="148" y="274"/>
                </a:lnTo>
                <a:lnTo>
                  <a:pt x="130" y="283"/>
                </a:lnTo>
                <a:lnTo>
                  <a:pt x="122" y="288"/>
                </a:lnTo>
                <a:lnTo>
                  <a:pt x="122" y="288"/>
                </a:lnTo>
                <a:lnTo>
                  <a:pt x="113" y="288"/>
                </a:lnTo>
                <a:lnTo>
                  <a:pt x="95" y="292"/>
                </a:lnTo>
                <a:lnTo>
                  <a:pt x="87" y="296"/>
                </a:lnTo>
                <a:lnTo>
                  <a:pt x="78" y="305"/>
                </a:lnTo>
                <a:lnTo>
                  <a:pt x="69" y="318"/>
                </a:lnTo>
                <a:lnTo>
                  <a:pt x="65" y="340"/>
                </a:lnTo>
                <a:lnTo>
                  <a:pt x="65" y="340"/>
                </a:lnTo>
                <a:lnTo>
                  <a:pt x="61" y="396"/>
                </a:lnTo>
                <a:lnTo>
                  <a:pt x="61" y="427"/>
                </a:lnTo>
                <a:lnTo>
                  <a:pt x="61" y="457"/>
                </a:lnTo>
                <a:lnTo>
                  <a:pt x="69" y="488"/>
                </a:lnTo>
                <a:lnTo>
                  <a:pt x="82" y="514"/>
                </a:lnTo>
                <a:lnTo>
                  <a:pt x="100" y="536"/>
                </a:lnTo>
                <a:lnTo>
                  <a:pt x="113" y="544"/>
                </a:lnTo>
                <a:lnTo>
                  <a:pt x="126" y="553"/>
                </a:lnTo>
                <a:lnTo>
                  <a:pt x="126" y="553"/>
                </a:lnTo>
                <a:lnTo>
                  <a:pt x="169" y="566"/>
                </a:lnTo>
                <a:lnTo>
                  <a:pt x="183" y="575"/>
                </a:lnTo>
                <a:lnTo>
                  <a:pt x="187" y="579"/>
                </a:lnTo>
                <a:lnTo>
                  <a:pt x="196" y="597"/>
                </a:lnTo>
                <a:lnTo>
                  <a:pt x="204" y="618"/>
                </a:lnTo>
                <a:lnTo>
                  <a:pt x="217" y="636"/>
                </a:lnTo>
                <a:lnTo>
                  <a:pt x="217" y="636"/>
                </a:lnTo>
                <a:lnTo>
                  <a:pt x="230" y="636"/>
                </a:lnTo>
                <a:lnTo>
                  <a:pt x="243" y="636"/>
                </a:lnTo>
                <a:lnTo>
                  <a:pt x="257" y="640"/>
                </a:lnTo>
                <a:lnTo>
                  <a:pt x="265" y="649"/>
                </a:lnTo>
                <a:lnTo>
                  <a:pt x="270" y="662"/>
                </a:lnTo>
                <a:lnTo>
                  <a:pt x="270" y="679"/>
                </a:lnTo>
                <a:lnTo>
                  <a:pt x="257" y="710"/>
                </a:lnTo>
                <a:lnTo>
                  <a:pt x="257" y="710"/>
                </a:lnTo>
                <a:lnTo>
                  <a:pt x="248" y="714"/>
                </a:lnTo>
                <a:lnTo>
                  <a:pt x="235" y="727"/>
                </a:lnTo>
                <a:lnTo>
                  <a:pt x="235" y="736"/>
                </a:lnTo>
                <a:lnTo>
                  <a:pt x="239" y="740"/>
                </a:lnTo>
                <a:lnTo>
                  <a:pt x="248" y="745"/>
                </a:lnTo>
                <a:lnTo>
                  <a:pt x="270" y="745"/>
                </a:lnTo>
                <a:lnTo>
                  <a:pt x="270" y="745"/>
                </a:lnTo>
                <a:lnTo>
                  <a:pt x="296" y="766"/>
                </a:lnTo>
                <a:lnTo>
                  <a:pt x="322" y="792"/>
                </a:lnTo>
                <a:lnTo>
                  <a:pt x="331" y="805"/>
                </a:lnTo>
                <a:lnTo>
                  <a:pt x="339" y="823"/>
                </a:lnTo>
                <a:lnTo>
                  <a:pt x="339" y="823"/>
                </a:lnTo>
                <a:lnTo>
                  <a:pt x="352" y="866"/>
                </a:lnTo>
                <a:lnTo>
                  <a:pt x="352" y="875"/>
                </a:lnTo>
                <a:lnTo>
                  <a:pt x="352" y="875"/>
                </a:lnTo>
                <a:lnTo>
                  <a:pt x="361" y="884"/>
                </a:lnTo>
                <a:lnTo>
                  <a:pt x="374" y="897"/>
                </a:lnTo>
                <a:lnTo>
                  <a:pt x="383" y="897"/>
                </a:lnTo>
                <a:lnTo>
                  <a:pt x="391" y="893"/>
                </a:lnTo>
                <a:lnTo>
                  <a:pt x="396" y="884"/>
                </a:lnTo>
                <a:lnTo>
                  <a:pt x="400" y="862"/>
                </a:lnTo>
                <a:lnTo>
                  <a:pt x="413" y="840"/>
                </a:lnTo>
                <a:lnTo>
                  <a:pt x="422" y="823"/>
                </a:lnTo>
                <a:lnTo>
                  <a:pt x="426" y="784"/>
                </a:lnTo>
                <a:lnTo>
                  <a:pt x="509" y="775"/>
                </a:lnTo>
                <a:lnTo>
                  <a:pt x="509" y="775"/>
                </a:lnTo>
                <a:lnTo>
                  <a:pt x="513" y="771"/>
                </a:lnTo>
                <a:lnTo>
                  <a:pt x="535" y="758"/>
                </a:lnTo>
                <a:lnTo>
                  <a:pt x="548" y="753"/>
                </a:lnTo>
                <a:lnTo>
                  <a:pt x="561" y="753"/>
                </a:lnTo>
                <a:lnTo>
                  <a:pt x="583" y="753"/>
                </a:lnTo>
                <a:lnTo>
                  <a:pt x="605" y="762"/>
                </a:lnTo>
                <a:lnTo>
                  <a:pt x="627" y="758"/>
                </a:lnTo>
                <a:lnTo>
                  <a:pt x="648" y="753"/>
                </a:lnTo>
                <a:lnTo>
                  <a:pt x="661" y="753"/>
                </a:lnTo>
                <a:lnTo>
                  <a:pt x="679" y="779"/>
                </a:lnTo>
                <a:lnTo>
                  <a:pt x="757" y="823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2"/>
          <p:cNvSpPr>
            <a:spLocks noEditPoints="1"/>
          </p:cNvSpPr>
          <p:nvPr/>
        </p:nvSpPr>
        <p:spPr bwMode="auto">
          <a:xfrm>
            <a:off x="8509000" y="3578225"/>
            <a:ext cx="152400" cy="144463"/>
          </a:xfrm>
          <a:custGeom>
            <a:avLst/>
            <a:gdLst>
              <a:gd name="T0" fmla="*/ 39 w 96"/>
              <a:gd name="T1" fmla="*/ 26 h 91"/>
              <a:gd name="T2" fmla="*/ 78 w 96"/>
              <a:gd name="T3" fmla="*/ 17 h 91"/>
              <a:gd name="T4" fmla="*/ 87 w 96"/>
              <a:gd name="T5" fmla="*/ 26 h 91"/>
              <a:gd name="T6" fmla="*/ 26 w 96"/>
              <a:gd name="T7" fmla="*/ 4 h 91"/>
              <a:gd name="T8" fmla="*/ 26 w 96"/>
              <a:gd name="T9" fmla="*/ 26 h 91"/>
              <a:gd name="T10" fmla="*/ 22 w 96"/>
              <a:gd name="T11" fmla="*/ 34 h 91"/>
              <a:gd name="T12" fmla="*/ 13 w 96"/>
              <a:gd name="T13" fmla="*/ 26 h 91"/>
              <a:gd name="T14" fmla="*/ 4 w 96"/>
              <a:gd name="T15" fmla="*/ 26 h 91"/>
              <a:gd name="T16" fmla="*/ 0 w 96"/>
              <a:gd name="T17" fmla="*/ 34 h 91"/>
              <a:gd name="T18" fmla="*/ 17 w 96"/>
              <a:gd name="T19" fmla="*/ 43 h 91"/>
              <a:gd name="T20" fmla="*/ 26 w 96"/>
              <a:gd name="T21" fmla="*/ 47 h 91"/>
              <a:gd name="T22" fmla="*/ 43 w 96"/>
              <a:gd name="T23" fmla="*/ 56 h 91"/>
              <a:gd name="T24" fmla="*/ 35 w 96"/>
              <a:gd name="T25" fmla="*/ 69 h 91"/>
              <a:gd name="T26" fmla="*/ 17 w 96"/>
              <a:gd name="T27" fmla="*/ 82 h 91"/>
              <a:gd name="T28" fmla="*/ 30 w 96"/>
              <a:gd name="T29" fmla="*/ 91 h 91"/>
              <a:gd name="T30" fmla="*/ 52 w 96"/>
              <a:gd name="T31" fmla="*/ 69 h 91"/>
              <a:gd name="T32" fmla="*/ 65 w 96"/>
              <a:gd name="T33" fmla="*/ 91 h 91"/>
              <a:gd name="T34" fmla="*/ 65 w 96"/>
              <a:gd name="T35" fmla="*/ 69 h 91"/>
              <a:gd name="T36" fmla="*/ 87 w 96"/>
              <a:gd name="T37" fmla="*/ 87 h 91"/>
              <a:gd name="T38" fmla="*/ 96 w 96"/>
              <a:gd name="T39" fmla="*/ 78 h 91"/>
              <a:gd name="T40" fmla="*/ 78 w 96"/>
              <a:gd name="T41" fmla="*/ 69 h 91"/>
              <a:gd name="T42" fmla="*/ 91 w 96"/>
              <a:gd name="T43" fmla="*/ 56 h 91"/>
              <a:gd name="T44" fmla="*/ 65 w 96"/>
              <a:gd name="T45" fmla="*/ 47 h 91"/>
              <a:gd name="T46" fmla="*/ 65 w 96"/>
              <a:gd name="T47" fmla="*/ 43 h 91"/>
              <a:gd name="T48" fmla="*/ 65 w 96"/>
              <a:gd name="T49" fmla="*/ 39 h 91"/>
              <a:gd name="T50" fmla="*/ 65 w 96"/>
              <a:gd name="T51" fmla="*/ 39 h 91"/>
              <a:gd name="T52" fmla="*/ 65 w 96"/>
              <a:gd name="T53" fmla="*/ 34 h 91"/>
              <a:gd name="T54" fmla="*/ 52 w 96"/>
              <a:gd name="T55" fmla="*/ 34 h 91"/>
              <a:gd name="T56" fmla="*/ 26 w 96"/>
              <a:gd name="T57" fmla="*/ 47 h 91"/>
              <a:gd name="T58" fmla="*/ 9 w 96"/>
              <a:gd name="T59" fmla="*/ 91 h 91"/>
              <a:gd name="T60" fmla="*/ 13 w 96"/>
              <a:gd name="T61" fmla="*/ 91 h 91"/>
              <a:gd name="T62" fmla="*/ 22 w 96"/>
              <a:gd name="T63" fmla="*/ 56 h 91"/>
              <a:gd name="T64" fmla="*/ 13 w 96"/>
              <a:gd name="T65" fmla="*/ 47 h 91"/>
              <a:gd name="T66" fmla="*/ 0 w 96"/>
              <a:gd name="T67" fmla="*/ 82 h 91"/>
              <a:gd name="T68" fmla="*/ 0 w 96"/>
              <a:gd name="T69" fmla="*/ 82 h 91"/>
              <a:gd name="T70" fmla="*/ 9 w 96"/>
              <a:gd name="T71" fmla="*/ 91 h 91"/>
              <a:gd name="T72" fmla="*/ 9 w 96"/>
              <a:gd name="T73" fmla="*/ 91 h 91"/>
              <a:gd name="T74" fmla="*/ 26 w 96"/>
              <a:gd name="T75" fmla="*/ 13 h 91"/>
              <a:gd name="T76" fmla="*/ 22 w 96"/>
              <a:gd name="T77" fmla="*/ 13 h 91"/>
              <a:gd name="T78" fmla="*/ 13 w 96"/>
              <a:gd name="T79" fmla="*/ 0 h 91"/>
              <a:gd name="T80" fmla="*/ 4 w 96"/>
              <a:gd name="T81" fmla="*/ 8 h 91"/>
              <a:gd name="T82" fmla="*/ 17 w 96"/>
              <a:gd name="T83" fmla="*/ 21 h 91"/>
              <a:gd name="T84" fmla="*/ 26 w 96"/>
              <a:gd name="T85" fmla="*/ 34 h 91"/>
              <a:gd name="T86" fmla="*/ 35 w 96"/>
              <a:gd name="T87" fmla="*/ 43 h 91"/>
              <a:gd name="T88" fmla="*/ 52 w 96"/>
              <a:gd name="T89" fmla="*/ 30 h 91"/>
              <a:gd name="T90" fmla="*/ 56 w 96"/>
              <a:gd name="T91" fmla="*/ 26 h 91"/>
              <a:gd name="T92" fmla="*/ 56 w 96"/>
              <a:gd name="T93" fmla="*/ 26 h 91"/>
              <a:gd name="T94" fmla="*/ 43 w 96"/>
              <a:gd name="T95" fmla="*/ 17 h 91"/>
              <a:gd name="T96" fmla="*/ 35 w 96"/>
              <a:gd name="T97" fmla="*/ 30 h 91"/>
              <a:gd name="T98" fmla="*/ 26 w 96"/>
              <a:gd name="T99" fmla="*/ 34 h 91"/>
              <a:gd name="T100" fmla="*/ 78 w 96"/>
              <a:gd name="T101" fmla="*/ 43 h 91"/>
              <a:gd name="T102" fmla="*/ 87 w 96"/>
              <a:gd name="T103" fmla="*/ 34 h 91"/>
              <a:gd name="T104" fmla="*/ 70 w 96"/>
              <a:gd name="T105" fmla="*/ 17 h 91"/>
              <a:gd name="T106" fmla="*/ 61 w 96"/>
              <a:gd name="T107" fmla="*/ 26 h 91"/>
              <a:gd name="T108" fmla="*/ 78 w 96"/>
              <a:gd name="T109" fmla="*/ 4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6" h="91">
                <a:moveTo>
                  <a:pt x="26" y="26"/>
                </a:moveTo>
                <a:lnTo>
                  <a:pt x="39" y="26"/>
                </a:lnTo>
                <a:lnTo>
                  <a:pt x="39" y="17"/>
                </a:lnTo>
                <a:lnTo>
                  <a:pt x="78" y="17"/>
                </a:lnTo>
                <a:lnTo>
                  <a:pt x="78" y="26"/>
                </a:lnTo>
                <a:lnTo>
                  <a:pt x="87" y="26"/>
                </a:lnTo>
                <a:lnTo>
                  <a:pt x="87" y="4"/>
                </a:lnTo>
                <a:lnTo>
                  <a:pt x="26" y="4"/>
                </a:lnTo>
                <a:lnTo>
                  <a:pt x="26" y="26"/>
                </a:lnTo>
                <a:lnTo>
                  <a:pt x="26" y="26"/>
                </a:lnTo>
                <a:close/>
                <a:moveTo>
                  <a:pt x="17" y="43"/>
                </a:moveTo>
                <a:lnTo>
                  <a:pt x="22" y="34"/>
                </a:lnTo>
                <a:lnTo>
                  <a:pt x="22" y="34"/>
                </a:lnTo>
                <a:lnTo>
                  <a:pt x="13" y="26"/>
                </a:lnTo>
                <a:lnTo>
                  <a:pt x="13" y="26"/>
                </a:lnTo>
                <a:lnTo>
                  <a:pt x="4" y="26"/>
                </a:lnTo>
                <a:lnTo>
                  <a:pt x="0" y="34"/>
                </a:lnTo>
                <a:lnTo>
                  <a:pt x="0" y="34"/>
                </a:lnTo>
                <a:lnTo>
                  <a:pt x="17" y="43"/>
                </a:lnTo>
                <a:lnTo>
                  <a:pt x="17" y="43"/>
                </a:lnTo>
                <a:lnTo>
                  <a:pt x="17" y="43"/>
                </a:lnTo>
                <a:close/>
                <a:moveTo>
                  <a:pt x="26" y="47"/>
                </a:moveTo>
                <a:lnTo>
                  <a:pt x="26" y="56"/>
                </a:lnTo>
                <a:lnTo>
                  <a:pt x="43" y="56"/>
                </a:lnTo>
                <a:lnTo>
                  <a:pt x="43" y="56"/>
                </a:lnTo>
                <a:lnTo>
                  <a:pt x="35" y="69"/>
                </a:lnTo>
                <a:lnTo>
                  <a:pt x="17" y="82"/>
                </a:lnTo>
                <a:lnTo>
                  <a:pt x="17" y="82"/>
                </a:lnTo>
                <a:lnTo>
                  <a:pt x="30" y="91"/>
                </a:lnTo>
                <a:lnTo>
                  <a:pt x="30" y="91"/>
                </a:lnTo>
                <a:lnTo>
                  <a:pt x="43" y="78"/>
                </a:lnTo>
                <a:lnTo>
                  <a:pt x="52" y="69"/>
                </a:lnTo>
                <a:lnTo>
                  <a:pt x="52" y="91"/>
                </a:lnTo>
                <a:lnTo>
                  <a:pt x="65" y="91"/>
                </a:lnTo>
                <a:lnTo>
                  <a:pt x="65" y="69"/>
                </a:lnTo>
                <a:lnTo>
                  <a:pt x="65" y="69"/>
                </a:lnTo>
                <a:lnTo>
                  <a:pt x="74" y="82"/>
                </a:lnTo>
                <a:lnTo>
                  <a:pt x="87" y="87"/>
                </a:lnTo>
                <a:lnTo>
                  <a:pt x="87" y="87"/>
                </a:lnTo>
                <a:lnTo>
                  <a:pt x="96" y="78"/>
                </a:lnTo>
                <a:lnTo>
                  <a:pt x="96" y="78"/>
                </a:lnTo>
                <a:lnTo>
                  <a:pt x="78" y="69"/>
                </a:lnTo>
                <a:lnTo>
                  <a:pt x="70" y="56"/>
                </a:lnTo>
                <a:lnTo>
                  <a:pt x="91" y="56"/>
                </a:lnTo>
                <a:lnTo>
                  <a:pt x="91" y="47"/>
                </a:lnTo>
                <a:lnTo>
                  <a:pt x="65" y="47"/>
                </a:lnTo>
                <a:lnTo>
                  <a:pt x="65" y="43"/>
                </a:lnTo>
                <a:lnTo>
                  <a:pt x="65" y="43"/>
                </a:lnTo>
                <a:lnTo>
                  <a:pt x="65" y="39"/>
                </a:lnTo>
                <a:lnTo>
                  <a:pt x="65" y="39"/>
                </a:lnTo>
                <a:lnTo>
                  <a:pt x="65" y="39"/>
                </a:lnTo>
                <a:lnTo>
                  <a:pt x="65" y="39"/>
                </a:lnTo>
                <a:lnTo>
                  <a:pt x="65" y="34"/>
                </a:lnTo>
                <a:lnTo>
                  <a:pt x="65" y="34"/>
                </a:lnTo>
                <a:lnTo>
                  <a:pt x="56" y="34"/>
                </a:lnTo>
                <a:lnTo>
                  <a:pt x="52" y="34"/>
                </a:lnTo>
                <a:lnTo>
                  <a:pt x="52" y="47"/>
                </a:lnTo>
                <a:lnTo>
                  <a:pt x="26" y="47"/>
                </a:lnTo>
                <a:lnTo>
                  <a:pt x="26" y="47"/>
                </a:lnTo>
                <a:close/>
                <a:moveTo>
                  <a:pt x="9" y="91"/>
                </a:moveTo>
                <a:lnTo>
                  <a:pt x="13" y="91"/>
                </a:lnTo>
                <a:lnTo>
                  <a:pt x="13" y="91"/>
                </a:lnTo>
                <a:lnTo>
                  <a:pt x="22" y="56"/>
                </a:lnTo>
                <a:lnTo>
                  <a:pt x="22" y="56"/>
                </a:lnTo>
                <a:lnTo>
                  <a:pt x="13" y="47"/>
                </a:lnTo>
                <a:lnTo>
                  <a:pt x="13" y="47"/>
                </a:lnTo>
                <a:lnTo>
                  <a:pt x="0" y="78"/>
                </a:lnTo>
                <a:lnTo>
                  <a:pt x="0" y="82"/>
                </a:lnTo>
                <a:lnTo>
                  <a:pt x="0" y="82"/>
                </a:lnTo>
                <a:lnTo>
                  <a:pt x="0" y="82"/>
                </a:lnTo>
                <a:lnTo>
                  <a:pt x="0" y="82"/>
                </a:lnTo>
                <a:lnTo>
                  <a:pt x="9" y="91"/>
                </a:lnTo>
                <a:lnTo>
                  <a:pt x="9" y="91"/>
                </a:lnTo>
                <a:lnTo>
                  <a:pt x="9" y="91"/>
                </a:lnTo>
                <a:close/>
                <a:moveTo>
                  <a:pt x="17" y="21"/>
                </a:moveTo>
                <a:lnTo>
                  <a:pt x="26" y="13"/>
                </a:lnTo>
                <a:lnTo>
                  <a:pt x="26" y="13"/>
                </a:lnTo>
                <a:lnTo>
                  <a:pt x="22" y="13"/>
                </a:lnTo>
                <a:lnTo>
                  <a:pt x="22" y="13"/>
                </a:lnTo>
                <a:lnTo>
                  <a:pt x="13" y="0"/>
                </a:lnTo>
                <a:lnTo>
                  <a:pt x="4" y="8"/>
                </a:lnTo>
                <a:lnTo>
                  <a:pt x="4" y="8"/>
                </a:lnTo>
                <a:lnTo>
                  <a:pt x="17" y="21"/>
                </a:lnTo>
                <a:lnTo>
                  <a:pt x="17" y="21"/>
                </a:lnTo>
                <a:lnTo>
                  <a:pt x="17" y="21"/>
                </a:lnTo>
                <a:close/>
                <a:moveTo>
                  <a:pt x="26" y="34"/>
                </a:moveTo>
                <a:lnTo>
                  <a:pt x="26" y="34"/>
                </a:lnTo>
                <a:lnTo>
                  <a:pt x="35" y="43"/>
                </a:lnTo>
                <a:lnTo>
                  <a:pt x="35" y="43"/>
                </a:lnTo>
                <a:lnTo>
                  <a:pt x="52" y="30"/>
                </a:lnTo>
                <a:lnTo>
                  <a:pt x="52" y="30"/>
                </a:lnTo>
                <a:lnTo>
                  <a:pt x="56" y="26"/>
                </a:lnTo>
                <a:lnTo>
                  <a:pt x="56" y="26"/>
                </a:lnTo>
                <a:lnTo>
                  <a:pt x="56" y="26"/>
                </a:lnTo>
                <a:lnTo>
                  <a:pt x="56" y="26"/>
                </a:lnTo>
                <a:lnTo>
                  <a:pt x="43" y="17"/>
                </a:lnTo>
                <a:lnTo>
                  <a:pt x="43" y="17"/>
                </a:lnTo>
                <a:lnTo>
                  <a:pt x="35" y="30"/>
                </a:lnTo>
                <a:lnTo>
                  <a:pt x="26" y="34"/>
                </a:lnTo>
                <a:lnTo>
                  <a:pt x="26" y="34"/>
                </a:lnTo>
                <a:lnTo>
                  <a:pt x="26" y="34"/>
                </a:lnTo>
                <a:close/>
                <a:moveTo>
                  <a:pt x="78" y="43"/>
                </a:moveTo>
                <a:lnTo>
                  <a:pt x="78" y="43"/>
                </a:lnTo>
                <a:lnTo>
                  <a:pt x="87" y="34"/>
                </a:lnTo>
                <a:lnTo>
                  <a:pt x="87" y="34"/>
                </a:lnTo>
                <a:lnTo>
                  <a:pt x="70" y="17"/>
                </a:lnTo>
                <a:lnTo>
                  <a:pt x="61" y="26"/>
                </a:lnTo>
                <a:lnTo>
                  <a:pt x="61" y="26"/>
                </a:lnTo>
                <a:lnTo>
                  <a:pt x="78" y="43"/>
                </a:lnTo>
                <a:lnTo>
                  <a:pt x="78" y="43"/>
                </a:lnTo>
                <a:lnTo>
                  <a:pt x="78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3"/>
          <p:cNvSpPr>
            <a:spLocks noEditPoints="1"/>
          </p:cNvSpPr>
          <p:nvPr/>
        </p:nvSpPr>
        <p:spPr bwMode="auto">
          <a:xfrm>
            <a:off x="8674100" y="3578225"/>
            <a:ext cx="146050" cy="150813"/>
          </a:xfrm>
          <a:custGeom>
            <a:avLst/>
            <a:gdLst>
              <a:gd name="T0" fmla="*/ 13 w 92"/>
              <a:gd name="T1" fmla="*/ 34 h 95"/>
              <a:gd name="T2" fmla="*/ 13 w 92"/>
              <a:gd name="T3" fmla="*/ 61 h 95"/>
              <a:gd name="T4" fmla="*/ 0 w 92"/>
              <a:gd name="T5" fmla="*/ 61 h 95"/>
              <a:gd name="T6" fmla="*/ 5 w 92"/>
              <a:gd name="T7" fmla="*/ 74 h 95"/>
              <a:gd name="T8" fmla="*/ 35 w 92"/>
              <a:gd name="T9" fmla="*/ 65 h 95"/>
              <a:gd name="T10" fmla="*/ 35 w 92"/>
              <a:gd name="T11" fmla="*/ 61 h 95"/>
              <a:gd name="T12" fmla="*/ 26 w 92"/>
              <a:gd name="T13" fmla="*/ 56 h 95"/>
              <a:gd name="T14" fmla="*/ 40 w 92"/>
              <a:gd name="T15" fmla="*/ 34 h 95"/>
              <a:gd name="T16" fmla="*/ 26 w 92"/>
              <a:gd name="T17" fmla="*/ 21 h 95"/>
              <a:gd name="T18" fmla="*/ 26 w 92"/>
              <a:gd name="T19" fmla="*/ 4 h 95"/>
              <a:gd name="T20" fmla="*/ 31 w 92"/>
              <a:gd name="T21" fmla="*/ 0 h 95"/>
              <a:gd name="T22" fmla="*/ 31 w 92"/>
              <a:gd name="T23" fmla="*/ 0 h 95"/>
              <a:gd name="T24" fmla="*/ 26 w 92"/>
              <a:gd name="T25" fmla="*/ 0 h 95"/>
              <a:gd name="T26" fmla="*/ 13 w 92"/>
              <a:gd name="T27" fmla="*/ 21 h 95"/>
              <a:gd name="T28" fmla="*/ 5 w 92"/>
              <a:gd name="T29" fmla="*/ 34 h 95"/>
              <a:gd name="T30" fmla="*/ 92 w 92"/>
              <a:gd name="T31" fmla="*/ 4 h 95"/>
              <a:gd name="T32" fmla="*/ 92 w 92"/>
              <a:gd name="T33" fmla="*/ 0 h 95"/>
              <a:gd name="T34" fmla="*/ 92 w 92"/>
              <a:gd name="T35" fmla="*/ 0 h 95"/>
              <a:gd name="T36" fmla="*/ 79 w 92"/>
              <a:gd name="T37" fmla="*/ 0 h 95"/>
              <a:gd name="T38" fmla="*/ 92 w 92"/>
              <a:gd name="T39" fmla="*/ 91 h 95"/>
              <a:gd name="T40" fmla="*/ 92 w 92"/>
              <a:gd name="T41" fmla="*/ 8 h 95"/>
              <a:gd name="T42" fmla="*/ 92 w 92"/>
              <a:gd name="T43" fmla="*/ 4 h 95"/>
              <a:gd name="T44" fmla="*/ 40 w 92"/>
              <a:gd name="T45" fmla="*/ 47 h 95"/>
              <a:gd name="T46" fmla="*/ 40 w 92"/>
              <a:gd name="T47" fmla="*/ 52 h 95"/>
              <a:gd name="T48" fmla="*/ 35 w 92"/>
              <a:gd name="T49" fmla="*/ 69 h 95"/>
              <a:gd name="T50" fmla="*/ 22 w 92"/>
              <a:gd name="T51" fmla="*/ 87 h 95"/>
              <a:gd name="T52" fmla="*/ 35 w 92"/>
              <a:gd name="T53" fmla="*/ 95 h 95"/>
              <a:gd name="T54" fmla="*/ 53 w 92"/>
              <a:gd name="T55" fmla="*/ 65 h 95"/>
              <a:gd name="T56" fmla="*/ 53 w 92"/>
              <a:gd name="T57" fmla="*/ 8 h 95"/>
              <a:gd name="T58" fmla="*/ 53 w 92"/>
              <a:gd name="T59" fmla="*/ 4 h 95"/>
              <a:gd name="T60" fmla="*/ 53 w 92"/>
              <a:gd name="T61" fmla="*/ 0 h 95"/>
              <a:gd name="T62" fmla="*/ 53 w 92"/>
              <a:gd name="T63" fmla="*/ 0 h 95"/>
              <a:gd name="T64" fmla="*/ 40 w 92"/>
              <a:gd name="T65" fmla="*/ 0 h 95"/>
              <a:gd name="T66" fmla="*/ 40 w 92"/>
              <a:gd name="T67" fmla="*/ 39 h 95"/>
              <a:gd name="T68" fmla="*/ 40 w 92"/>
              <a:gd name="T69" fmla="*/ 47 h 95"/>
              <a:gd name="T70" fmla="*/ 74 w 92"/>
              <a:gd name="T71" fmla="*/ 8 h 95"/>
              <a:gd name="T72" fmla="*/ 74 w 92"/>
              <a:gd name="T73" fmla="*/ 4 h 95"/>
              <a:gd name="T74" fmla="*/ 70 w 92"/>
              <a:gd name="T75" fmla="*/ 4 h 95"/>
              <a:gd name="T76" fmla="*/ 61 w 92"/>
              <a:gd name="T77" fmla="*/ 4 h 95"/>
              <a:gd name="T78" fmla="*/ 70 w 92"/>
              <a:gd name="T79" fmla="*/ 82 h 95"/>
              <a:gd name="T80" fmla="*/ 74 w 92"/>
              <a:gd name="T81" fmla="*/ 13 h 95"/>
              <a:gd name="T82" fmla="*/ 74 w 92"/>
              <a:gd name="T83" fmla="*/ 8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2" h="95">
                <a:moveTo>
                  <a:pt x="5" y="34"/>
                </a:moveTo>
                <a:lnTo>
                  <a:pt x="13" y="34"/>
                </a:lnTo>
                <a:lnTo>
                  <a:pt x="13" y="61"/>
                </a:lnTo>
                <a:lnTo>
                  <a:pt x="13" y="61"/>
                </a:lnTo>
                <a:lnTo>
                  <a:pt x="0" y="61"/>
                </a:lnTo>
                <a:lnTo>
                  <a:pt x="0" y="61"/>
                </a:lnTo>
                <a:lnTo>
                  <a:pt x="5" y="74"/>
                </a:lnTo>
                <a:lnTo>
                  <a:pt x="5" y="74"/>
                </a:lnTo>
                <a:lnTo>
                  <a:pt x="35" y="65"/>
                </a:lnTo>
                <a:lnTo>
                  <a:pt x="35" y="65"/>
                </a:lnTo>
                <a:lnTo>
                  <a:pt x="35" y="61"/>
                </a:lnTo>
                <a:lnTo>
                  <a:pt x="35" y="61"/>
                </a:lnTo>
                <a:lnTo>
                  <a:pt x="35" y="52"/>
                </a:lnTo>
                <a:lnTo>
                  <a:pt x="26" y="56"/>
                </a:lnTo>
                <a:lnTo>
                  <a:pt x="26" y="34"/>
                </a:lnTo>
                <a:lnTo>
                  <a:pt x="40" y="34"/>
                </a:lnTo>
                <a:lnTo>
                  <a:pt x="40" y="21"/>
                </a:lnTo>
                <a:lnTo>
                  <a:pt x="26" y="21"/>
                </a:lnTo>
                <a:lnTo>
                  <a:pt x="26" y="4"/>
                </a:lnTo>
                <a:lnTo>
                  <a:pt x="26" y="4"/>
                </a:lnTo>
                <a:lnTo>
                  <a:pt x="31" y="0"/>
                </a:lnTo>
                <a:lnTo>
                  <a:pt x="31" y="0"/>
                </a:lnTo>
                <a:lnTo>
                  <a:pt x="31" y="0"/>
                </a:lnTo>
                <a:lnTo>
                  <a:pt x="31" y="0"/>
                </a:lnTo>
                <a:lnTo>
                  <a:pt x="26" y="0"/>
                </a:lnTo>
                <a:lnTo>
                  <a:pt x="26" y="0"/>
                </a:lnTo>
                <a:lnTo>
                  <a:pt x="13" y="0"/>
                </a:lnTo>
                <a:lnTo>
                  <a:pt x="13" y="21"/>
                </a:lnTo>
                <a:lnTo>
                  <a:pt x="5" y="21"/>
                </a:lnTo>
                <a:lnTo>
                  <a:pt x="5" y="34"/>
                </a:lnTo>
                <a:lnTo>
                  <a:pt x="5" y="34"/>
                </a:lnTo>
                <a:close/>
                <a:moveTo>
                  <a:pt x="92" y="4"/>
                </a:moveTo>
                <a:lnTo>
                  <a:pt x="92" y="4"/>
                </a:lnTo>
                <a:lnTo>
                  <a:pt x="92" y="0"/>
                </a:lnTo>
                <a:lnTo>
                  <a:pt x="92" y="0"/>
                </a:lnTo>
                <a:lnTo>
                  <a:pt x="92" y="0"/>
                </a:lnTo>
                <a:lnTo>
                  <a:pt x="92" y="0"/>
                </a:lnTo>
                <a:lnTo>
                  <a:pt x="79" y="0"/>
                </a:lnTo>
                <a:lnTo>
                  <a:pt x="79" y="91"/>
                </a:lnTo>
                <a:lnTo>
                  <a:pt x="92" y="91"/>
                </a:lnTo>
                <a:lnTo>
                  <a:pt x="92" y="8"/>
                </a:lnTo>
                <a:lnTo>
                  <a:pt x="92" y="8"/>
                </a:lnTo>
                <a:lnTo>
                  <a:pt x="92" y="4"/>
                </a:lnTo>
                <a:lnTo>
                  <a:pt x="92" y="4"/>
                </a:lnTo>
                <a:lnTo>
                  <a:pt x="92" y="4"/>
                </a:lnTo>
                <a:close/>
                <a:moveTo>
                  <a:pt x="40" y="47"/>
                </a:moveTo>
                <a:lnTo>
                  <a:pt x="40" y="47"/>
                </a:lnTo>
                <a:lnTo>
                  <a:pt x="40" y="52"/>
                </a:lnTo>
                <a:lnTo>
                  <a:pt x="40" y="52"/>
                </a:lnTo>
                <a:lnTo>
                  <a:pt x="35" y="69"/>
                </a:lnTo>
                <a:lnTo>
                  <a:pt x="22" y="87"/>
                </a:lnTo>
                <a:lnTo>
                  <a:pt x="22" y="87"/>
                </a:lnTo>
                <a:lnTo>
                  <a:pt x="35" y="95"/>
                </a:lnTo>
                <a:lnTo>
                  <a:pt x="35" y="95"/>
                </a:lnTo>
                <a:lnTo>
                  <a:pt x="48" y="74"/>
                </a:lnTo>
                <a:lnTo>
                  <a:pt x="53" y="65"/>
                </a:lnTo>
                <a:lnTo>
                  <a:pt x="53" y="52"/>
                </a:lnTo>
                <a:lnTo>
                  <a:pt x="53" y="8"/>
                </a:lnTo>
                <a:lnTo>
                  <a:pt x="53" y="8"/>
                </a:lnTo>
                <a:lnTo>
                  <a:pt x="53" y="4"/>
                </a:lnTo>
                <a:lnTo>
                  <a:pt x="53" y="4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lnTo>
                  <a:pt x="40" y="0"/>
                </a:lnTo>
                <a:lnTo>
                  <a:pt x="40" y="39"/>
                </a:lnTo>
                <a:lnTo>
                  <a:pt x="40" y="39"/>
                </a:lnTo>
                <a:lnTo>
                  <a:pt x="40" y="47"/>
                </a:lnTo>
                <a:lnTo>
                  <a:pt x="40" y="47"/>
                </a:lnTo>
                <a:lnTo>
                  <a:pt x="40" y="47"/>
                </a:lnTo>
                <a:close/>
                <a:moveTo>
                  <a:pt x="74" y="8"/>
                </a:moveTo>
                <a:lnTo>
                  <a:pt x="74" y="8"/>
                </a:lnTo>
                <a:lnTo>
                  <a:pt x="74" y="4"/>
                </a:lnTo>
                <a:lnTo>
                  <a:pt x="74" y="4"/>
                </a:lnTo>
                <a:lnTo>
                  <a:pt x="70" y="4"/>
                </a:lnTo>
                <a:lnTo>
                  <a:pt x="70" y="4"/>
                </a:lnTo>
                <a:lnTo>
                  <a:pt x="61" y="4"/>
                </a:lnTo>
                <a:lnTo>
                  <a:pt x="61" y="82"/>
                </a:lnTo>
                <a:lnTo>
                  <a:pt x="70" y="82"/>
                </a:lnTo>
                <a:lnTo>
                  <a:pt x="74" y="13"/>
                </a:lnTo>
                <a:lnTo>
                  <a:pt x="74" y="13"/>
                </a:lnTo>
                <a:lnTo>
                  <a:pt x="74" y="8"/>
                </a:lnTo>
                <a:lnTo>
                  <a:pt x="74" y="8"/>
                </a:lnTo>
                <a:lnTo>
                  <a:pt x="74" y="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4"/>
          <p:cNvSpPr>
            <a:spLocks/>
          </p:cNvSpPr>
          <p:nvPr/>
        </p:nvSpPr>
        <p:spPr bwMode="auto">
          <a:xfrm>
            <a:off x="8847138" y="3578225"/>
            <a:ext cx="146050" cy="144463"/>
          </a:xfrm>
          <a:custGeom>
            <a:avLst/>
            <a:gdLst>
              <a:gd name="T0" fmla="*/ 52 w 92"/>
              <a:gd name="T1" fmla="*/ 13 h 91"/>
              <a:gd name="T2" fmla="*/ 52 w 92"/>
              <a:gd name="T3" fmla="*/ 13 h 91"/>
              <a:gd name="T4" fmla="*/ 52 w 92"/>
              <a:gd name="T5" fmla="*/ 8 h 91"/>
              <a:gd name="T6" fmla="*/ 52 w 92"/>
              <a:gd name="T7" fmla="*/ 8 h 91"/>
              <a:gd name="T8" fmla="*/ 48 w 92"/>
              <a:gd name="T9" fmla="*/ 0 h 91"/>
              <a:gd name="T10" fmla="*/ 48 w 92"/>
              <a:gd name="T11" fmla="*/ 0 h 91"/>
              <a:gd name="T12" fmla="*/ 44 w 92"/>
              <a:gd name="T13" fmla="*/ 0 h 91"/>
              <a:gd name="T14" fmla="*/ 44 w 92"/>
              <a:gd name="T15" fmla="*/ 0 h 91"/>
              <a:gd name="T16" fmla="*/ 35 w 92"/>
              <a:gd name="T17" fmla="*/ 0 h 91"/>
              <a:gd name="T18" fmla="*/ 35 w 92"/>
              <a:gd name="T19" fmla="*/ 0 h 91"/>
              <a:gd name="T20" fmla="*/ 39 w 92"/>
              <a:gd name="T21" fmla="*/ 13 h 91"/>
              <a:gd name="T22" fmla="*/ 0 w 92"/>
              <a:gd name="T23" fmla="*/ 13 h 91"/>
              <a:gd name="T24" fmla="*/ 0 w 92"/>
              <a:gd name="T25" fmla="*/ 26 h 91"/>
              <a:gd name="T26" fmla="*/ 39 w 92"/>
              <a:gd name="T27" fmla="*/ 26 h 91"/>
              <a:gd name="T28" fmla="*/ 39 w 92"/>
              <a:gd name="T29" fmla="*/ 39 h 91"/>
              <a:gd name="T30" fmla="*/ 9 w 92"/>
              <a:gd name="T31" fmla="*/ 39 h 91"/>
              <a:gd name="T32" fmla="*/ 9 w 92"/>
              <a:gd name="T33" fmla="*/ 82 h 91"/>
              <a:gd name="T34" fmla="*/ 22 w 92"/>
              <a:gd name="T35" fmla="*/ 82 h 91"/>
              <a:gd name="T36" fmla="*/ 22 w 92"/>
              <a:gd name="T37" fmla="*/ 47 h 91"/>
              <a:gd name="T38" fmla="*/ 39 w 92"/>
              <a:gd name="T39" fmla="*/ 47 h 91"/>
              <a:gd name="T40" fmla="*/ 39 w 92"/>
              <a:gd name="T41" fmla="*/ 91 h 91"/>
              <a:gd name="T42" fmla="*/ 52 w 92"/>
              <a:gd name="T43" fmla="*/ 91 h 91"/>
              <a:gd name="T44" fmla="*/ 52 w 92"/>
              <a:gd name="T45" fmla="*/ 47 h 91"/>
              <a:gd name="T46" fmla="*/ 65 w 92"/>
              <a:gd name="T47" fmla="*/ 47 h 91"/>
              <a:gd name="T48" fmla="*/ 65 w 92"/>
              <a:gd name="T49" fmla="*/ 69 h 91"/>
              <a:gd name="T50" fmla="*/ 65 w 92"/>
              <a:gd name="T51" fmla="*/ 69 h 91"/>
              <a:gd name="T52" fmla="*/ 61 w 92"/>
              <a:gd name="T53" fmla="*/ 69 h 91"/>
              <a:gd name="T54" fmla="*/ 52 w 92"/>
              <a:gd name="T55" fmla="*/ 69 h 91"/>
              <a:gd name="T56" fmla="*/ 52 w 92"/>
              <a:gd name="T57" fmla="*/ 69 h 91"/>
              <a:gd name="T58" fmla="*/ 57 w 92"/>
              <a:gd name="T59" fmla="*/ 82 h 91"/>
              <a:gd name="T60" fmla="*/ 57 w 92"/>
              <a:gd name="T61" fmla="*/ 82 h 91"/>
              <a:gd name="T62" fmla="*/ 74 w 92"/>
              <a:gd name="T63" fmla="*/ 82 h 91"/>
              <a:gd name="T64" fmla="*/ 79 w 92"/>
              <a:gd name="T65" fmla="*/ 78 h 91"/>
              <a:gd name="T66" fmla="*/ 79 w 92"/>
              <a:gd name="T67" fmla="*/ 74 h 91"/>
              <a:gd name="T68" fmla="*/ 79 w 92"/>
              <a:gd name="T69" fmla="*/ 39 h 91"/>
              <a:gd name="T70" fmla="*/ 52 w 92"/>
              <a:gd name="T71" fmla="*/ 39 h 91"/>
              <a:gd name="T72" fmla="*/ 52 w 92"/>
              <a:gd name="T73" fmla="*/ 26 h 91"/>
              <a:gd name="T74" fmla="*/ 92 w 92"/>
              <a:gd name="T75" fmla="*/ 26 h 91"/>
              <a:gd name="T76" fmla="*/ 92 w 92"/>
              <a:gd name="T77" fmla="*/ 13 h 91"/>
              <a:gd name="T78" fmla="*/ 44 w 92"/>
              <a:gd name="T79" fmla="*/ 13 h 91"/>
              <a:gd name="T80" fmla="*/ 44 w 92"/>
              <a:gd name="T81" fmla="*/ 13 h 91"/>
              <a:gd name="T82" fmla="*/ 52 w 92"/>
              <a:gd name="T83" fmla="*/ 13 h 91"/>
              <a:gd name="T84" fmla="*/ 52 w 92"/>
              <a:gd name="T85" fmla="*/ 13 h 91"/>
              <a:gd name="T86" fmla="*/ 52 w 92"/>
              <a:gd name="T87" fmla="*/ 1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1">
                <a:moveTo>
                  <a:pt x="52" y="13"/>
                </a:moveTo>
                <a:lnTo>
                  <a:pt x="52" y="13"/>
                </a:lnTo>
                <a:lnTo>
                  <a:pt x="52" y="8"/>
                </a:lnTo>
                <a:lnTo>
                  <a:pt x="52" y="8"/>
                </a:lnTo>
                <a:lnTo>
                  <a:pt x="48" y="0"/>
                </a:lnTo>
                <a:lnTo>
                  <a:pt x="48" y="0"/>
                </a:lnTo>
                <a:lnTo>
                  <a:pt x="44" y="0"/>
                </a:lnTo>
                <a:lnTo>
                  <a:pt x="44" y="0"/>
                </a:lnTo>
                <a:lnTo>
                  <a:pt x="35" y="0"/>
                </a:lnTo>
                <a:lnTo>
                  <a:pt x="35" y="0"/>
                </a:lnTo>
                <a:lnTo>
                  <a:pt x="39" y="13"/>
                </a:lnTo>
                <a:lnTo>
                  <a:pt x="0" y="13"/>
                </a:lnTo>
                <a:lnTo>
                  <a:pt x="0" y="26"/>
                </a:lnTo>
                <a:lnTo>
                  <a:pt x="39" y="26"/>
                </a:lnTo>
                <a:lnTo>
                  <a:pt x="39" y="39"/>
                </a:lnTo>
                <a:lnTo>
                  <a:pt x="9" y="39"/>
                </a:lnTo>
                <a:lnTo>
                  <a:pt x="9" y="82"/>
                </a:lnTo>
                <a:lnTo>
                  <a:pt x="22" y="82"/>
                </a:lnTo>
                <a:lnTo>
                  <a:pt x="22" y="47"/>
                </a:lnTo>
                <a:lnTo>
                  <a:pt x="39" y="47"/>
                </a:lnTo>
                <a:lnTo>
                  <a:pt x="39" y="91"/>
                </a:lnTo>
                <a:lnTo>
                  <a:pt x="52" y="91"/>
                </a:lnTo>
                <a:lnTo>
                  <a:pt x="52" y="47"/>
                </a:lnTo>
                <a:lnTo>
                  <a:pt x="65" y="47"/>
                </a:lnTo>
                <a:lnTo>
                  <a:pt x="65" y="69"/>
                </a:lnTo>
                <a:lnTo>
                  <a:pt x="65" y="69"/>
                </a:lnTo>
                <a:lnTo>
                  <a:pt x="61" y="69"/>
                </a:lnTo>
                <a:lnTo>
                  <a:pt x="52" y="69"/>
                </a:lnTo>
                <a:lnTo>
                  <a:pt x="52" y="69"/>
                </a:lnTo>
                <a:lnTo>
                  <a:pt x="57" y="82"/>
                </a:lnTo>
                <a:lnTo>
                  <a:pt x="57" y="82"/>
                </a:lnTo>
                <a:lnTo>
                  <a:pt x="74" y="82"/>
                </a:lnTo>
                <a:lnTo>
                  <a:pt x="79" y="78"/>
                </a:lnTo>
                <a:lnTo>
                  <a:pt x="79" y="74"/>
                </a:lnTo>
                <a:lnTo>
                  <a:pt x="79" y="39"/>
                </a:lnTo>
                <a:lnTo>
                  <a:pt x="52" y="39"/>
                </a:lnTo>
                <a:lnTo>
                  <a:pt x="52" y="26"/>
                </a:lnTo>
                <a:lnTo>
                  <a:pt x="92" y="26"/>
                </a:lnTo>
                <a:lnTo>
                  <a:pt x="92" y="13"/>
                </a:lnTo>
                <a:lnTo>
                  <a:pt x="44" y="13"/>
                </a:lnTo>
                <a:lnTo>
                  <a:pt x="44" y="13"/>
                </a:lnTo>
                <a:lnTo>
                  <a:pt x="52" y="13"/>
                </a:lnTo>
                <a:lnTo>
                  <a:pt x="52" y="13"/>
                </a:lnTo>
                <a:lnTo>
                  <a:pt x="52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95"/>
          <p:cNvSpPr>
            <a:spLocks/>
          </p:cNvSpPr>
          <p:nvPr/>
        </p:nvSpPr>
        <p:spPr bwMode="auto">
          <a:xfrm>
            <a:off x="6015038" y="1816100"/>
            <a:ext cx="1443037" cy="1741488"/>
          </a:xfrm>
          <a:custGeom>
            <a:avLst/>
            <a:gdLst>
              <a:gd name="T0" fmla="*/ 888 w 909"/>
              <a:gd name="T1" fmla="*/ 531 h 1097"/>
              <a:gd name="T2" fmla="*/ 883 w 909"/>
              <a:gd name="T3" fmla="*/ 492 h 1097"/>
              <a:gd name="T4" fmla="*/ 844 w 909"/>
              <a:gd name="T5" fmla="*/ 474 h 1097"/>
              <a:gd name="T6" fmla="*/ 814 w 909"/>
              <a:gd name="T7" fmla="*/ 383 h 1097"/>
              <a:gd name="T8" fmla="*/ 822 w 909"/>
              <a:gd name="T9" fmla="*/ 335 h 1097"/>
              <a:gd name="T10" fmla="*/ 757 w 909"/>
              <a:gd name="T11" fmla="*/ 278 h 1097"/>
              <a:gd name="T12" fmla="*/ 713 w 909"/>
              <a:gd name="T13" fmla="*/ 256 h 1097"/>
              <a:gd name="T14" fmla="*/ 718 w 909"/>
              <a:gd name="T15" fmla="*/ 209 h 1097"/>
              <a:gd name="T16" fmla="*/ 692 w 909"/>
              <a:gd name="T17" fmla="*/ 182 h 1097"/>
              <a:gd name="T18" fmla="*/ 670 w 909"/>
              <a:gd name="T19" fmla="*/ 135 h 1097"/>
              <a:gd name="T20" fmla="*/ 670 w 909"/>
              <a:gd name="T21" fmla="*/ 108 h 1097"/>
              <a:gd name="T22" fmla="*/ 657 w 909"/>
              <a:gd name="T23" fmla="*/ 52 h 1097"/>
              <a:gd name="T24" fmla="*/ 609 w 909"/>
              <a:gd name="T25" fmla="*/ 13 h 1097"/>
              <a:gd name="T26" fmla="*/ 535 w 909"/>
              <a:gd name="T27" fmla="*/ 108 h 1097"/>
              <a:gd name="T28" fmla="*/ 461 w 909"/>
              <a:gd name="T29" fmla="*/ 104 h 1097"/>
              <a:gd name="T30" fmla="*/ 365 w 909"/>
              <a:gd name="T31" fmla="*/ 78 h 1097"/>
              <a:gd name="T32" fmla="*/ 335 w 909"/>
              <a:gd name="T33" fmla="*/ 108 h 1097"/>
              <a:gd name="T34" fmla="*/ 326 w 909"/>
              <a:gd name="T35" fmla="*/ 148 h 1097"/>
              <a:gd name="T36" fmla="*/ 335 w 909"/>
              <a:gd name="T37" fmla="*/ 178 h 1097"/>
              <a:gd name="T38" fmla="*/ 352 w 909"/>
              <a:gd name="T39" fmla="*/ 248 h 1097"/>
              <a:gd name="T40" fmla="*/ 335 w 909"/>
              <a:gd name="T41" fmla="*/ 283 h 1097"/>
              <a:gd name="T42" fmla="*/ 309 w 909"/>
              <a:gd name="T43" fmla="*/ 291 h 1097"/>
              <a:gd name="T44" fmla="*/ 296 w 909"/>
              <a:gd name="T45" fmla="*/ 344 h 1097"/>
              <a:gd name="T46" fmla="*/ 243 w 909"/>
              <a:gd name="T47" fmla="*/ 383 h 1097"/>
              <a:gd name="T48" fmla="*/ 182 w 909"/>
              <a:gd name="T49" fmla="*/ 387 h 1097"/>
              <a:gd name="T50" fmla="*/ 100 w 909"/>
              <a:gd name="T51" fmla="*/ 505 h 1097"/>
              <a:gd name="T52" fmla="*/ 74 w 909"/>
              <a:gd name="T53" fmla="*/ 531 h 1097"/>
              <a:gd name="T54" fmla="*/ 21 w 909"/>
              <a:gd name="T55" fmla="*/ 622 h 1097"/>
              <a:gd name="T56" fmla="*/ 0 w 909"/>
              <a:gd name="T57" fmla="*/ 718 h 1097"/>
              <a:gd name="T58" fmla="*/ 34 w 909"/>
              <a:gd name="T59" fmla="*/ 731 h 1097"/>
              <a:gd name="T60" fmla="*/ 56 w 909"/>
              <a:gd name="T61" fmla="*/ 722 h 1097"/>
              <a:gd name="T62" fmla="*/ 74 w 909"/>
              <a:gd name="T63" fmla="*/ 735 h 1097"/>
              <a:gd name="T64" fmla="*/ 78 w 909"/>
              <a:gd name="T65" fmla="*/ 757 h 1097"/>
              <a:gd name="T66" fmla="*/ 95 w 909"/>
              <a:gd name="T67" fmla="*/ 792 h 1097"/>
              <a:gd name="T68" fmla="*/ 169 w 909"/>
              <a:gd name="T69" fmla="*/ 818 h 1097"/>
              <a:gd name="T70" fmla="*/ 243 w 909"/>
              <a:gd name="T71" fmla="*/ 827 h 1097"/>
              <a:gd name="T72" fmla="*/ 326 w 909"/>
              <a:gd name="T73" fmla="*/ 840 h 1097"/>
              <a:gd name="T74" fmla="*/ 404 w 909"/>
              <a:gd name="T75" fmla="*/ 879 h 1097"/>
              <a:gd name="T76" fmla="*/ 496 w 909"/>
              <a:gd name="T77" fmla="*/ 875 h 1097"/>
              <a:gd name="T78" fmla="*/ 531 w 909"/>
              <a:gd name="T79" fmla="*/ 857 h 1097"/>
              <a:gd name="T80" fmla="*/ 544 w 909"/>
              <a:gd name="T81" fmla="*/ 866 h 1097"/>
              <a:gd name="T82" fmla="*/ 544 w 909"/>
              <a:gd name="T83" fmla="*/ 905 h 1097"/>
              <a:gd name="T84" fmla="*/ 535 w 909"/>
              <a:gd name="T85" fmla="*/ 949 h 1097"/>
              <a:gd name="T86" fmla="*/ 552 w 909"/>
              <a:gd name="T87" fmla="*/ 1018 h 1097"/>
              <a:gd name="T88" fmla="*/ 587 w 909"/>
              <a:gd name="T89" fmla="*/ 1083 h 1097"/>
              <a:gd name="T90" fmla="*/ 609 w 909"/>
              <a:gd name="T91" fmla="*/ 1097 h 1097"/>
              <a:gd name="T92" fmla="*/ 696 w 909"/>
              <a:gd name="T93" fmla="*/ 1083 h 1097"/>
              <a:gd name="T94" fmla="*/ 840 w 909"/>
              <a:gd name="T95" fmla="*/ 979 h 1097"/>
              <a:gd name="T96" fmla="*/ 866 w 909"/>
              <a:gd name="T97" fmla="*/ 962 h 1097"/>
              <a:gd name="T98" fmla="*/ 896 w 909"/>
              <a:gd name="T99" fmla="*/ 896 h 1097"/>
              <a:gd name="T100" fmla="*/ 874 w 909"/>
              <a:gd name="T101" fmla="*/ 809 h 1097"/>
              <a:gd name="T102" fmla="*/ 888 w 909"/>
              <a:gd name="T103" fmla="*/ 770 h 1097"/>
              <a:gd name="T104" fmla="*/ 888 w 909"/>
              <a:gd name="T105" fmla="*/ 709 h 1097"/>
              <a:gd name="T106" fmla="*/ 874 w 909"/>
              <a:gd name="T107" fmla="*/ 653 h 1097"/>
              <a:gd name="T108" fmla="*/ 905 w 909"/>
              <a:gd name="T109" fmla="*/ 613 h 1097"/>
              <a:gd name="T110" fmla="*/ 896 w 909"/>
              <a:gd name="T111" fmla="*/ 552 h 10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09" h="1097">
                <a:moveTo>
                  <a:pt x="896" y="552"/>
                </a:moveTo>
                <a:lnTo>
                  <a:pt x="888" y="531"/>
                </a:lnTo>
                <a:lnTo>
                  <a:pt x="888" y="531"/>
                </a:lnTo>
                <a:lnTo>
                  <a:pt x="892" y="522"/>
                </a:lnTo>
                <a:lnTo>
                  <a:pt x="888" y="505"/>
                </a:lnTo>
                <a:lnTo>
                  <a:pt x="883" y="492"/>
                </a:lnTo>
                <a:lnTo>
                  <a:pt x="874" y="483"/>
                </a:lnTo>
                <a:lnTo>
                  <a:pt x="866" y="478"/>
                </a:lnTo>
                <a:lnTo>
                  <a:pt x="844" y="474"/>
                </a:lnTo>
                <a:lnTo>
                  <a:pt x="835" y="444"/>
                </a:lnTo>
                <a:lnTo>
                  <a:pt x="814" y="383"/>
                </a:lnTo>
                <a:lnTo>
                  <a:pt x="814" y="383"/>
                </a:lnTo>
                <a:lnTo>
                  <a:pt x="818" y="365"/>
                </a:lnTo>
                <a:lnTo>
                  <a:pt x="822" y="352"/>
                </a:lnTo>
                <a:lnTo>
                  <a:pt x="822" y="335"/>
                </a:lnTo>
                <a:lnTo>
                  <a:pt x="814" y="313"/>
                </a:lnTo>
                <a:lnTo>
                  <a:pt x="792" y="296"/>
                </a:lnTo>
                <a:lnTo>
                  <a:pt x="757" y="278"/>
                </a:lnTo>
                <a:lnTo>
                  <a:pt x="705" y="265"/>
                </a:lnTo>
                <a:lnTo>
                  <a:pt x="705" y="265"/>
                </a:lnTo>
                <a:lnTo>
                  <a:pt x="713" y="256"/>
                </a:lnTo>
                <a:lnTo>
                  <a:pt x="722" y="235"/>
                </a:lnTo>
                <a:lnTo>
                  <a:pt x="722" y="222"/>
                </a:lnTo>
                <a:lnTo>
                  <a:pt x="718" y="209"/>
                </a:lnTo>
                <a:lnTo>
                  <a:pt x="709" y="196"/>
                </a:lnTo>
                <a:lnTo>
                  <a:pt x="692" y="182"/>
                </a:lnTo>
                <a:lnTo>
                  <a:pt x="692" y="182"/>
                </a:lnTo>
                <a:lnTo>
                  <a:pt x="687" y="178"/>
                </a:lnTo>
                <a:lnTo>
                  <a:pt x="679" y="161"/>
                </a:lnTo>
                <a:lnTo>
                  <a:pt x="670" y="135"/>
                </a:lnTo>
                <a:lnTo>
                  <a:pt x="670" y="122"/>
                </a:lnTo>
                <a:lnTo>
                  <a:pt x="670" y="108"/>
                </a:lnTo>
                <a:lnTo>
                  <a:pt x="670" y="108"/>
                </a:lnTo>
                <a:lnTo>
                  <a:pt x="674" y="82"/>
                </a:lnTo>
                <a:lnTo>
                  <a:pt x="670" y="69"/>
                </a:lnTo>
                <a:lnTo>
                  <a:pt x="657" y="52"/>
                </a:lnTo>
                <a:lnTo>
                  <a:pt x="635" y="34"/>
                </a:lnTo>
                <a:lnTo>
                  <a:pt x="635" y="34"/>
                </a:lnTo>
                <a:lnTo>
                  <a:pt x="609" y="13"/>
                </a:lnTo>
                <a:lnTo>
                  <a:pt x="587" y="4"/>
                </a:lnTo>
                <a:lnTo>
                  <a:pt x="574" y="0"/>
                </a:lnTo>
                <a:lnTo>
                  <a:pt x="535" y="108"/>
                </a:lnTo>
                <a:lnTo>
                  <a:pt x="487" y="104"/>
                </a:lnTo>
                <a:lnTo>
                  <a:pt x="487" y="104"/>
                </a:lnTo>
                <a:lnTo>
                  <a:pt x="461" y="104"/>
                </a:lnTo>
                <a:lnTo>
                  <a:pt x="435" y="104"/>
                </a:lnTo>
                <a:lnTo>
                  <a:pt x="400" y="117"/>
                </a:lnTo>
                <a:lnTo>
                  <a:pt x="365" y="78"/>
                </a:lnTo>
                <a:lnTo>
                  <a:pt x="365" y="78"/>
                </a:lnTo>
                <a:lnTo>
                  <a:pt x="343" y="95"/>
                </a:lnTo>
                <a:lnTo>
                  <a:pt x="335" y="108"/>
                </a:lnTo>
                <a:lnTo>
                  <a:pt x="326" y="117"/>
                </a:lnTo>
                <a:lnTo>
                  <a:pt x="326" y="130"/>
                </a:lnTo>
                <a:lnTo>
                  <a:pt x="326" y="148"/>
                </a:lnTo>
                <a:lnTo>
                  <a:pt x="326" y="161"/>
                </a:lnTo>
                <a:lnTo>
                  <a:pt x="335" y="178"/>
                </a:lnTo>
                <a:lnTo>
                  <a:pt x="335" y="178"/>
                </a:lnTo>
                <a:lnTo>
                  <a:pt x="343" y="204"/>
                </a:lnTo>
                <a:lnTo>
                  <a:pt x="348" y="226"/>
                </a:lnTo>
                <a:lnTo>
                  <a:pt x="352" y="248"/>
                </a:lnTo>
                <a:lnTo>
                  <a:pt x="348" y="261"/>
                </a:lnTo>
                <a:lnTo>
                  <a:pt x="343" y="274"/>
                </a:lnTo>
                <a:lnTo>
                  <a:pt x="335" y="283"/>
                </a:lnTo>
                <a:lnTo>
                  <a:pt x="322" y="287"/>
                </a:lnTo>
                <a:lnTo>
                  <a:pt x="309" y="291"/>
                </a:lnTo>
                <a:lnTo>
                  <a:pt x="309" y="291"/>
                </a:lnTo>
                <a:lnTo>
                  <a:pt x="309" y="309"/>
                </a:lnTo>
                <a:lnTo>
                  <a:pt x="304" y="326"/>
                </a:lnTo>
                <a:lnTo>
                  <a:pt x="296" y="344"/>
                </a:lnTo>
                <a:lnTo>
                  <a:pt x="282" y="361"/>
                </a:lnTo>
                <a:lnTo>
                  <a:pt x="261" y="378"/>
                </a:lnTo>
                <a:lnTo>
                  <a:pt x="243" y="383"/>
                </a:lnTo>
                <a:lnTo>
                  <a:pt x="226" y="387"/>
                </a:lnTo>
                <a:lnTo>
                  <a:pt x="204" y="387"/>
                </a:lnTo>
                <a:lnTo>
                  <a:pt x="182" y="387"/>
                </a:lnTo>
                <a:lnTo>
                  <a:pt x="169" y="470"/>
                </a:lnTo>
                <a:lnTo>
                  <a:pt x="161" y="478"/>
                </a:lnTo>
                <a:lnTo>
                  <a:pt x="100" y="505"/>
                </a:lnTo>
                <a:lnTo>
                  <a:pt x="100" y="505"/>
                </a:lnTo>
                <a:lnTo>
                  <a:pt x="87" y="513"/>
                </a:lnTo>
                <a:lnTo>
                  <a:pt x="74" y="531"/>
                </a:lnTo>
                <a:lnTo>
                  <a:pt x="56" y="552"/>
                </a:lnTo>
                <a:lnTo>
                  <a:pt x="34" y="583"/>
                </a:lnTo>
                <a:lnTo>
                  <a:pt x="21" y="622"/>
                </a:lnTo>
                <a:lnTo>
                  <a:pt x="8" y="666"/>
                </a:lnTo>
                <a:lnTo>
                  <a:pt x="0" y="718"/>
                </a:lnTo>
                <a:lnTo>
                  <a:pt x="0" y="718"/>
                </a:lnTo>
                <a:lnTo>
                  <a:pt x="4" y="722"/>
                </a:lnTo>
                <a:lnTo>
                  <a:pt x="17" y="731"/>
                </a:lnTo>
                <a:lnTo>
                  <a:pt x="34" y="731"/>
                </a:lnTo>
                <a:lnTo>
                  <a:pt x="43" y="731"/>
                </a:lnTo>
                <a:lnTo>
                  <a:pt x="56" y="722"/>
                </a:lnTo>
                <a:lnTo>
                  <a:pt x="56" y="722"/>
                </a:lnTo>
                <a:lnTo>
                  <a:pt x="56" y="722"/>
                </a:lnTo>
                <a:lnTo>
                  <a:pt x="65" y="722"/>
                </a:lnTo>
                <a:lnTo>
                  <a:pt x="74" y="735"/>
                </a:lnTo>
                <a:lnTo>
                  <a:pt x="78" y="744"/>
                </a:lnTo>
                <a:lnTo>
                  <a:pt x="78" y="757"/>
                </a:lnTo>
                <a:lnTo>
                  <a:pt x="78" y="757"/>
                </a:lnTo>
                <a:lnTo>
                  <a:pt x="82" y="770"/>
                </a:lnTo>
                <a:lnTo>
                  <a:pt x="87" y="783"/>
                </a:lnTo>
                <a:lnTo>
                  <a:pt x="95" y="792"/>
                </a:lnTo>
                <a:lnTo>
                  <a:pt x="108" y="801"/>
                </a:lnTo>
                <a:lnTo>
                  <a:pt x="134" y="809"/>
                </a:lnTo>
                <a:lnTo>
                  <a:pt x="169" y="818"/>
                </a:lnTo>
                <a:lnTo>
                  <a:pt x="169" y="818"/>
                </a:lnTo>
                <a:lnTo>
                  <a:pt x="204" y="827"/>
                </a:lnTo>
                <a:lnTo>
                  <a:pt x="243" y="827"/>
                </a:lnTo>
                <a:lnTo>
                  <a:pt x="300" y="831"/>
                </a:lnTo>
                <a:lnTo>
                  <a:pt x="300" y="831"/>
                </a:lnTo>
                <a:lnTo>
                  <a:pt x="326" y="840"/>
                </a:lnTo>
                <a:lnTo>
                  <a:pt x="361" y="853"/>
                </a:lnTo>
                <a:lnTo>
                  <a:pt x="404" y="879"/>
                </a:lnTo>
                <a:lnTo>
                  <a:pt x="404" y="879"/>
                </a:lnTo>
                <a:lnTo>
                  <a:pt x="417" y="879"/>
                </a:lnTo>
                <a:lnTo>
                  <a:pt x="457" y="879"/>
                </a:lnTo>
                <a:lnTo>
                  <a:pt x="496" y="875"/>
                </a:lnTo>
                <a:lnTo>
                  <a:pt x="518" y="866"/>
                </a:lnTo>
                <a:lnTo>
                  <a:pt x="531" y="857"/>
                </a:lnTo>
                <a:lnTo>
                  <a:pt x="531" y="857"/>
                </a:lnTo>
                <a:lnTo>
                  <a:pt x="535" y="857"/>
                </a:lnTo>
                <a:lnTo>
                  <a:pt x="544" y="861"/>
                </a:lnTo>
                <a:lnTo>
                  <a:pt x="544" y="866"/>
                </a:lnTo>
                <a:lnTo>
                  <a:pt x="548" y="875"/>
                </a:lnTo>
                <a:lnTo>
                  <a:pt x="548" y="888"/>
                </a:lnTo>
                <a:lnTo>
                  <a:pt x="544" y="905"/>
                </a:lnTo>
                <a:lnTo>
                  <a:pt x="544" y="905"/>
                </a:lnTo>
                <a:lnTo>
                  <a:pt x="535" y="931"/>
                </a:lnTo>
                <a:lnTo>
                  <a:pt x="535" y="949"/>
                </a:lnTo>
                <a:lnTo>
                  <a:pt x="539" y="988"/>
                </a:lnTo>
                <a:lnTo>
                  <a:pt x="548" y="1009"/>
                </a:lnTo>
                <a:lnTo>
                  <a:pt x="552" y="1018"/>
                </a:lnTo>
                <a:lnTo>
                  <a:pt x="552" y="1018"/>
                </a:lnTo>
                <a:lnTo>
                  <a:pt x="570" y="1057"/>
                </a:lnTo>
                <a:lnTo>
                  <a:pt x="587" y="1083"/>
                </a:lnTo>
                <a:lnTo>
                  <a:pt x="600" y="1092"/>
                </a:lnTo>
                <a:lnTo>
                  <a:pt x="609" y="1097"/>
                </a:lnTo>
                <a:lnTo>
                  <a:pt x="609" y="1097"/>
                </a:lnTo>
                <a:lnTo>
                  <a:pt x="635" y="1097"/>
                </a:lnTo>
                <a:lnTo>
                  <a:pt x="666" y="1092"/>
                </a:lnTo>
                <a:lnTo>
                  <a:pt x="696" y="1083"/>
                </a:lnTo>
                <a:lnTo>
                  <a:pt x="757" y="1014"/>
                </a:lnTo>
                <a:lnTo>
                  <a:pt x="757" y="1014"/>
                </a:lnTo>
                <a:lnTo>
                  <a:pt x="840" y="979"/>
                </a:lnTo>
                <a:lnTo>
                  <a:pt x="840" y="979"/>
                </a:lnTo>
                <a:lnTo>
                  <a:pt x="853" y="970"/>
                </a:lnTo>
                <a:lnTo>
                  <a:pt x="866" y="962"/>
                </a:lnTo>
                <a:lnTo>
                  <a:pt x="879" y="944"/>
                </a:lnTo>
                <a:lnTo>
                  <a:pt x="888" y="922"/>
                </a:lnTo>
                <a:lnTo>
                  <a:pt x="896" y="896"/>
                </a:lnTo>
                <a:lnTo>
                  <a:pt x="896" y="870"/>
                </a:lnTo>
                <a:lnTo>
                  <a:pt x="888" y="840"/>
                </a:lnTo>
                <a:lnTo>
                  <a:pt x="874" y="809"/>
                </a:lnTo>
                <a:lnTo>
                  <a:pt x="874" y="809"/>
                </a:lnTo>
                <a:lnTo>
                  <a:pt x="879" y="801"/>
                </a:lnTo>
                <a:lnTo>
                  <a:pt x="888" y="770"/>
                </a:lnTo>
                <a:lnTo>
                  <a:pt x="892" y="753"/>
                </a:lnTo>
                <a:lnTo>
                  <a:pt x="892" y="731"/>
                </a:lnTo>
                <a:lnTo>
                  <a:pt x="888" y="709"/>
                </a:lnTo>
                <a:lnTo>
                  <a:pt x="874" y="687"/>
                </a:lnTo>
                <a:lnTo>
                  <a:pt x="874" y="653"/>
                </a:lnTo>
                <a:lnTo>
                  <a:pt x="874" y="653"/>
                </a:lnTo>
                <a:lnTo>
                  <a:pt x="883" y="648"/>
                </a:lnTo>
                <a:lnTo>
                  <a:pt x="901" y="626"/>
                </a:lnTo>
                <a:lnTo>
                  <a:pt x="905" y="613"/>
                </a:lnTo>
                <a:lnTo>
                  <a:pt x="909" y="596"/>
                </a:lnTo>
                <a:lnTo>
                  <a:pt x="905" y="574"/>
                </a:lnTo>
                <a:lnTo>
                  <a:pt x="896" y="552"/>
                </a:lnTo>
                <a:lnTo>
                  <a:pt x="896" y="552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2" name="Freeform 96"/>
          <p:cNvSpPr>
            <a:spLocks/>
          </p:cNvSpPr>
          <p:nvPr/>
        </p:nvSpPr>
        <p:spPr bwMode="auto">
          <a:xfrm>
            <a:off x="7085013" y="3162300"/>
            <a:ext cx="41275" cy="49213"/>
          </a:xfrm>
          <a:custGeom>
            <a:avLst/>
            <a:gdLst>
              <a:gd name="T0" fmla="*/ 26 w 26"/>
              <a:gd name="T1" fmla="*/ 18 h 31"/>
              <a:gd name="T2" fmla="*/ 26 w 26"/>
              <a:gd name="T3" fmla="*/ 18 h 31"/>
              <a:gd name="T4" fmla="*/ 22 w 26"/>
              <a:gd name="T5" fmla="*/ 27 h 31"/>
              <a:gd name="T6" fmla="*/ 13 w 26"/>
              <a:gd name="T7" fmla="*/ 31 h 31"/>
              <a:gd name="T8" fmla="*/ 13 w 26"/>
              <a:gd name="T9" fmla="*/ 31 h 31"/>
              <a:gd name="T10" fmla="*/ 5 w 26"/>
              <a:gd name="T11" fmla="*/ 27 h 31"/>
              <a:gd name="T12" fmla="*/ 0 w 26"/>
              <a:gd name="T13" fmla="*/ 18 h 31"/>
              <a:gd name="T14" fmla="*/ 0 w 26"/>
              <a:gd name="T15" fmla="*/ 18 h 31"/>
              <a:gd name="T16" fmla="*/ 5 w 26"/>
              <a:gd name="T17" fmla="*/ 5 h 31"/>
              <a:gd name="T18" fmla="*/ 13 w 26"/>
              <a:gd name="T19" fmla="*/ 0 h 31"/>
              <a:gd name="T20" fmla="*/ 13 w 26"/>
              <a:gd name="T21" fmla="*/ 0 h 31"/>
              <a:gd name="T22" fmla="*/ 22 w 26"/>
              <a:gd name="T23" fmla="*/ 5 h 31"/>
              <a:gd name="T24" fmla="*/ 26 w 26"/>
              <a:gd name="T25" fmla="*/ 18 h 31"/>
              <a:gd name="T26" fmla="*/ 26 w 26"/>
              <a:gd name="T27" fmla="*/ 1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1">
                <a:moveTo>
                  <a:pt x="26" y="18"/>
                </a:moveTo>
                <a:lnTo>
                  <a:pt x="26" y="18"/>
                </a:lnTo>
                <a:lnTo>
                  <a:pt x="22" y="27"/>
                </a:lnTo>
                <a:lnTo>
                  <a:pt x="13" y="31"/>
                </a:lnTo>
                <a:lnTo>
                  <a:pt x="13" y="31"/>
                </a:lnTo>
                <a:lnTo>
                  <a:pt x="5" y="27"/>
                </a:lnTo>
                <a:lnTo>
                  <a:pt x="0" y="18"/>
                </a:lnTo>
                <a:lnTo>
                  <a:pt x="0" y="18"/>
                </a:lnTo>
                <a:lnTo>
                  <a:pt x="5" y="5"/>
                </a:lnTo>
                <a:lnTo>
                  <a:pt x="13" y="0"/>
                </a:lnTo>
                <a:lnTo>
                  <a:pt x="13" y="0"/>
                </a:lnTo>
                <a:lnTo>
                  <a:pt x="22" y="5"/>
                </a:lnTo>
                <a:lnTo>
                  <a:pt x="26" y="18"/>
                </a:lnTo>
                <a:lnTo>
                  <a:pt x="26" y="1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Freeform 97"/>
          <p:cNvSpPr>
            <a:spLocks/>
          </p:cNvSpPr>
          <p:nvPr/>
        </p:nvSpPr>
        <p:spPr bwMode="auto">
          <a:xfrm>
            <a:off x="7050088" y="3135312"/>
            <a:ext cx="104775" cy="103188"/>
          </a:xfrm>
          <a:custGeom>
            <a:avLst/>
            <a:gdLst>
              <a:gd name="T0" fmla="*/ 66 w 66"/>
              <a:gd name="T1" fmla="*/ 35 h 65"/>
              <a:gd name="T2" fmla="*/ 66 w 66"/>
              <a:gd name="T3" fmla="*/ 35 h 65"/>
              <a:gd name="T4" fmla="*/ 66 w 66"/>
              <a:gd name="T5" fmla="*/ 48 h 65"/>
              <a:gd name="T6" fmla="*/ 57 w 66"/>
              <a:gd name="T7" fmla="*/ 57 h 65"/>
              <a:gd name="T8" fmla="*/ 48 w 66"/>
              <a:gd name="T9" fmla="*/ 65 h 65"/>
              <a:gd name="T10" fmla="*/ 35 w 66"/>
              <a:gd name="T11" fmla="*/ 65 h 65"/>
              <a:gd name="T12" fmla="*/ 35 w 66"/>
              <a:gd name="T13" fmla="*/ 65 h 65"/>
              <a:gd name="T14" fmla="*/ 22 w 66"/>
              <a:gd name="T15" fmla="*/ 65 h 65"/>
              <a:gd name="T16" fmla="*/ 14 w 66"/>
              <a:gd name="T17" fmla="*/ 57 h 65"/>
              <a:gd name="T18" fmla="*/ 5 w 66"/>
              <a:gd name="T19" fmla="*/ 48 h 65"/>
              <a:gd name="T20" fmla="*/ 0 w 66"/>
              <a:gd name="T21" fmla="*/ 35 h 65"/>
              <a:gd name="T22" fmla="*/ 0 w 66"/>
              <a:gd name="T23" fmla="*/ 35 h 65"/>
              <a:gd name="T24" fmla="*/ 5 w 66"/>
              <a:gd name="T25" fmla="*/ 22 h 65"/>
              <a:gd name="T26" fmla="*/ 14 w 66"/>
              <a:gd name="T27" fmla="*/ 9 h 65"/>
              <a:gd name="T28" fmla="*/ 22 w 66"/>
              <a:gd name="T29" fmla="*/ 4 h 65"/>
              <a:gd name="T30" fmla="*/ 35 w 66"/>
              <a:gd name="T31" fmla="*/ 0 h 65"/>
              <a:gd name="T32" fmla="*/ 35 w 66"/>
              <a:gd name="T33" fmla="*/ 0 h 65"/>
              <a:gd name="T34" fmla="*/ 48 w 66"/>
              <a:gd name="T35" fmla="*/ 4 h 65"/>
              <a:gd name="T36" fmla="*/ 57 w 66"/>
              <a:gd name="T37" fmla="*/ 9 h 65"/>
              <a:gd name="T38" fmla="*/ 66 w 66"/>
              <a:gd name="T39" fmla="*/ 22 h 65"/>
              <a:gd name="T40" fmla="*/ 66 w 66"/>
              <a:gd name="T41" fmla="*/ 35 h 65"/>
              <a:gd name="T42" fmla="*/ 66 w 66"/>
              <a:gd name="T43" fmla="*/ 3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5">
                <a:moveTo>
                  <a:pt x="66" y="35"/>
                </a:moveTo>
                <a:lnTo>
                  <a:pt x="66" y="35"/>
                </a:lnTo>
                <a:lnTo>
                  <a:pt x="66" y="48"/>
                </a:lnTo>
                <a:lnTo>
                  <a:pt x="57" y="57"/>
                </a:lnTo>
                <a:lnTo>
                  <a:pt x="48" y="65"/>
                </a:lnTo>
                <a:lnTo>
                  <a:pt x="35" y="65"/>
                </a:lnTo>
                <a:lnTo>
                  <a:pt x="35" y="65"/>
                </a:lnTo>
                <a:lnTo>
                  <a:pt x="22" y="65"/>
                </a:lnTo>
                <a:lnTo>
                  <a:pt x="14" y="57"/>
                </a:lnTo>
                <a:lnTo>
                  <a:pt x="5" y="48"/>
                </a:lnTo>
                <a:lnTo>
                  <a:pt x="0" y="35"/>
                </a:lnTo>
                <a:lnTo>
                  <a:pt x="0" y="35"/>
                </a:lnTo>
                <a:lnTo>
                  <a:pt x="5" y="22"/>
                </a:lnTo>
                <a:lnTo>
                  <a:pt x="14" y="9"/>
                </a:lnTo>
                <a:lnTo>
                  <a:pt x="22" y="4"/>
                </a:lnTo>
                <a:lnTo>
                  <a:pt x="35" y="0"/>
                </a:lnTo>
                <a:lnTo>
                  <a:pt x="35" y="0"/>
                </a:lnTo>
                <a:lnTo>
                  <a:pt x="48" y="4"/>
                </a:lnTo>
                <a:lnTo>
                  <a:pt x="57" y="9"/>
                </a:lnTo>
                <a:lnTo>
                  <a:pt x="66" y="22"/>
                </a:lnTo>
                <a:lnTo>
                  <a:pt x="66" y="35"/>
                </a:lnTo>
                <a:lnTo>
                  <a:pt x="66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Freeform 98"/>
          <p:cNvSpPr>
            <a:spLocks noEditPoints="1"/>
          </p:cNvSpPr>
          <p:nvPr/>
        </p:nvSpPr>
        <p:spPr bwMode="auto">
          <a:xfrm>
            <a:off x="6670675" y="2886075"/>
            <a:ext cx="152400" cy="152400"/>
          </a:xfrm>
          <a:custGeom>
            <a:avLst/>
            <a:gdLst>
              <a:gd name="T0" fmla="*/ 9 w 96"/>
              <a:gd name="T1" fmla="*/ 18 h 96"/>
              <a:gd name="T2" fmla="*/ 0 w 96"/>
              <a:gd name="T3" fmla="*/ 39 h 96"/>
              <a:gd name="T4" fmla="*/ 9 w 96"/>
              <a:gd name="T5" fmla="*/ 48 h 96"/>
              <a:gd name="T6" fmla="*/ 17 w 96"/>
              <a:gd name="T7" fmla="*/ 39 h 96"/>
              <a:gd name="T8" fmla="*/ 44 w 96"/>
              <a:gd name="T9" fmla="*/ 31 h 96"/>
              <a:gd name="T10" fmla="*/ 44 w 96"/>
              <a:gd name="T11" fmla="*/ 22 h 96"/>
              <a:gd name="T12" fmla="*/ 57 w 96"/>
              <a:gd name="T13" fmla="*/ 22 h 96"/>
              <a:gd name="T14" fmla="*/ 61 w 96"/>
              <a:gd name="T15" fmla="*/ 26 h 96"/>
              <a:gd name="T16" fmla="*/ 52 w 96"/>
              <a:gd name="T17" fmla="*/ 31 h 96"/>
              <a:gd name="T18" fmla="*/ 39 w 96"/>
              <a:gd name="T19" fmla="*/ 35 h 96"/>
              <a:gd name="T20" fmla="*/ 17 w 96"/>
              <a:gd name="T21" fmla="*/ 39 h 96"/>
              <a:gd name="T22" fmla="*/ 39 w 96"/>
              <a:gd name="T23" fmla="*/ 44 h 96"/>
              <a:gd name="T24" fmla="*/ 0 w 96"/>
              <a:gd name="T25" fmla="*/ 48 h 96"/>
              <a:gd name="T26" fmla="*/ 39 w 96"/>
              <a:gd name="T27" fmla="*/ 57 h 96"/>
              <a:gd name="T28" fmla="*/ 17 w 96"/>
              <a:gd name="T29" fmla="*/ 57 h 96"/>
              <a:gd name="T30" fmla="*/ 39 w 96"/>
              <a:gd name="T31" fmla="*/ 66 h 96"/>
              <a:gd name="T32" fmla="*/ 13 w 96"/>
              <a:gd name="T33" fmla="*/ 70 h 96"/>
              <a:gd name="T34" fmla="*/ 39 w 96"/>
              <a:gd name="T35" fmla="*/ 74 h 96"/>
              <a:gd name="T36" fmla="*/ 4 w 96"/>
              <a:gd name="T37" fmla="*/ 79 h 96"/>
              <a:gd name="T38" fmla="*/ 39 w 96"/>
              <a:gd name="T39" fmla="*/ 87 h 96"/>
              <a:gd name="T40" fmla="*/ 52 w 96"/>
              <a:gd name="T41" fmla="*/ 96 h 96"/>
              <a:gd name="T42" fmla="*/ 96 w 96"/>
              <a:gd name="T43" fmla="*/ 87 h 96"/>
              <a:gd name="T44" fmla="*/ 52 w 96"/>
              <a:gd name="T45" fmla="*/ 79 h 96"/>
              <a:gd name="T46" fmla="*/ 87 w 96"/>
              <a:gd name="T47" fmla="*/ 74 h 96"/>
              <a:gd name="T48" fmla="*/ 52 w 96"/>
              <a:gd name="T49" fmla="*/ 70 h 96"/>
              <a:gd name="T50" fmla="*/ 83 w 96"/>
              <a:gd name="T51" fmla="*/ 66 h 96"/>
              <a:gd name="T52" fmla="*/ 96 w 96"/>
              <a:gd name="T53" fmla="*/ 57 h 96"/>
              <a:gd name="T54" fmla="*/ 83 w 96"/>
              <a:gd name="T55" fmla="*/ 48 h 96"/>
              <a:gd name="T56" fmla="*/ 61 w 96"/>
              <a:gd name="T57" fmla="*/ 39 h 96"/>
              <a:gd name="T58" fmla="*/ 70 w 96"/>
              <a:gd name="T59" fmla="*/ 35 h 96"/>
              <a:gd name="T60" fmla="*/ 70 w 96"/>
              <a:gd name="T61" fmla="*/ 31 h 96"/>
              <a:gd name="T62" fmla="*/ 91 w 96"/>
              <a:gd name="T63" fmla="*/ 39 h 96"/>
              <a:gd name="T64" fmla="*/ 91 w 96"/>
              <a:gd name="T65" fmla="*/ 35 h 96"/>
              <a:gd name="T66" fmla="*/ 96 w 96"/>
              <a:gd name="T67" fmla="*/ 31 h 96"/>
              <a:gd name="T68" fmla="*/ 83 w 96"/>
              <a:gd name="T69" fmla="*/ 26 h 96"/>
              <a:gd name="T70" fmla="*/ 87 w 96"/>
              <a:gd name="T71" fmla="*/ 18 h 96"/>
              <a:gd name="T72" fmla="*/ 96 w 96"/>
              <a:gd name="T73" fmla="*/ 9 h 96"/>
              <a:gd name="T74" fmla="*/ 65 w 96"/>
              <a:gd name="T75" fmla="*/ 9 h 96"/>
              <a:gd name="T76" fmla="*/ 70 w 96"/>
              <a:gd name="T77" fmla="*/ 5 h 96"/>
              <a:gd name="T78" fmla="*/ 70 w 96"/>
              <a:gd name="T79" fmla="*/ 0 h 96"/>
              <a:gd name="T80" fmla="*/ 57 w 96"/>
              <a:gd name="T81" fmla="*/ 0 h 96"/>
              <a:gd name="T82" fmla="*/ 44 w 96"/>
              <a:gd name="T83" fmla="*/ 18 h 96"/>
              <a:gd name="T84" fmla="*/ 35 w 96"/>
              <a:gd name="T85" fmla="*/ 9 h 96"/>
              <a:gd name="T86" fmla="*/ 17 w 96"/>
              <a:gd name="T87" fmla="*/ 0 h 96"/>
              <a:gd name="T88" fmla="*/ 9 w 96"/>
              <a:gd name="T89" fmla="*/ 9 h 96"/>
              <a:gd name="T90" fmla="*/ 9 w 96"/>
              <a:gd name="T91" fmla="*/ 18 h 96"/>
              <a:gd name="T92" fmla="*/ 70 w 96"/>
              <a:gd name="T93" fmla="*/ 22 h 96"/>
              <a:gd name="T94" fmla="*/ 74 w 96"/>
              <a:gd name="T95" fmla="*/ 18 h 96"/>
              <a:gd name="T96" fmla="*/ 70 w 96"/>
              <a:gd name="T97" fmla="*/ 22 h 96"/>
              <a:gd name="T98" fmla="*/ 70 w 96"/>
              <a:gd name="T99" fmla="*/ 22 h 96"/>
              <a:gd name="T100" fmla="*/ 22 w 96"/>
              <a:gd name="T101" fmla="*/ 18 h 96"/>
              <a:gd name="T102" fmla="*/ 35 w 96"/>
              <a:gd name="T103" fmla="*/ 22 h 96"/>
              <a:gd name="T104" fmla="*/ 22 w 96"/>
              <a:gd name="T105" fmla="*/ 22 h 96"/>
              <a:gd name="T106" fmla="*/ 70 w 96"/>
              <a:gd name="T107" fmla="*/ 48 h 96"/>
              <a:gd name="T108" fmla="*/ 52 w 96"/>
              <a:gd name="T109" fmla="*/ 44 h 96"/>
              <a:gd name="T110" fmla="*/ 70 w 96"/>
              <a:gd name="T111" fmla="*/ 44 h 96"/>
              <a:gd name="T112" fmla="*/ 70 w 96"/>
              <a:gd name="T113" fmla="*/ 57 h 96"/>
              <a:gd name="T114" fmla="*/ 52 w 96"/>
              <a:gd name="T115" fmla="*/ 57 h 96"/>
              <a:gd name="T116" fmla="*/ 70 w 96"/>
              <a:gd name="T117" fmla="*/ 57 h 96"/>
              <a:gd name="T118" fmla="*/ 52 w 96"/>
              <a:gd name="T119" fmla="*/ 39 h 96"/>
              <a:gd name="T120" fmla="*/ 57 w 96"/>
              <a:gd name="T121" fmla="*/ 39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6" h="96">
                <a:moveTo>
                  <a:pt x="9" y="18"/>
                </a:moveTo>
                <a:lnTo>
                  <a:pt x="9" y="18"/>
                </a:lnTo>
                <a:lnTo>
                  <a:pt x="9" y="31"/>
                </a:lnTo>
                <a:lnTo>
                  <a:pt x="0" y="39"/>
                </a:lnTo>
                <a:lnTo>
                  <a:pt x="0" y="39"/>
                </a:lnTo>
                <a:lnTo>
                  <a:pt x="9" y="48"/>
                </a:lnTo>
                <a:lnTo>
                  <a:pt x="9" y="48"/>
                </a:lnTo>
                <a:lnTo>
                  <a:pt x="17" y="39"/>
                </a:lnTo>
                <a:lnTo>
                  <a:pt x="17" y="31"/>
                </a:lnTo>
                <a:lnTo>
                  <a:pt x="44" y="31"/>
                </a:lnTo>
                <a:lnTo>
                  <a:pt x="44" y="22"/>
                </a:lnTo>
                <a:lnTo>
                  <a:pt x="44" y="22"/>
                </a:lnTo>
                <a:lnTo>
                  <a:pt x="52" y="26"/>
                </a:lnTo>
                <a:lnTo>
                  <a:pt x="57" y="22"/>
                </a:lnTo>
                <a:lnTo>
                  <a:pt x="57" y="22"/>
                </a:lnTo>
                <a:lnTo>
                  <a:pt x="61" y="26"/>
                </a:lnTo>
                <a:lnTo>
                  <a:pt x="61" y="26"/>
                </a:lnTo>
                <a:lnTo>
                  <a:pt x="52" y="31"/>
                </a:lnTo>
                <a:lnTo>
                  <a:pt x="52" y="35"/>
                </a:lnTo>
                <a:lnTo>
                  <a:pt x="39" y="35"/>
                </a:lnTo>
                <a:lnTo>
                  <a:pt x="39" y="39"/>
                </a:lnTo>
                <a:lnTo>
                  <a:pt x="17" y="39"/>
                </a:lnTo>
                <a:lnTo>
                  <a:pt x="17" y="44"/>
                </a:lnTo>
                <a:lnTo>
                  <a:pt x="39" y="44"/>
                </a:lnTo>
                <a:lnTo>
                  <a:pt x="39" y="48"/>
                </a:lnTo>
                <a:lnTo>
                  <a:pt x="0" y="48"/>
                </a:lnTo>
                <a:lnTo>
                  <a:pt x="0" y="57"/>
                </a:lnTo>
                <a:lnTo>
                  <a:pt x="39" y="57"/>
                </a:lnTo>
                <a:lnTo>
                  <a:pt x="39" y="57"/>
                </a:lnTo>
                <a:lnTo>
                  <a:pt x="17" y="57"/>
                </a:lnTo>
                <a:lnTo>
                  <a:pt x="17" y="66"/>
                </a:lnTo>
                <a:lnTo>
                  <a:pt x="39" y="66"/>
                </a:lnTo>
                <a:lnTo>
                  <a:pt x="39" y="70"/>
                </a:lnTo>
                <a:lnTo>
                  <a:pt x="13" y="70"/>
                </a:lnTo>
                <a:lnTo>
                  <a:pt x="13" y="74"/>
                </a:lnTo>
                <a:lnTo>
                  <a:pt x="39" y="74"/>
                </a:lnTo>
                <a:lnTo>
                  <a:pt x="39" y="79"/>
                </a:lnTo>
                <a:lnTo>
                  <a:pt x="4" y="79"/>
                </a:lnTo>
                <a:lnTo>
                  <a:pt x="4" y="87"/>
                </a:lnTo>
                <a:lnTo>
                  <a:pt x="39" y="87"/>
                </a:lnTo>
                <a:lnTo>
                  <a:pt x="39" y="96"/>
                </a:lnTo>
                <a:lnTo>
                  <a:pt x="52" y="96"/>
                </a:lnTo>
                <a:lnTo>
                  <a:pt x="52" y="87"/>
                </a:lnTo>
                <a:lnTo>
                  <a:pt x="96" y="87"/>
                </a:lnTo>
                <a:lnTo>
                  <a:pt x="96" y="79"/>
                </a:lnTo>
                <a:lnTo>
                  <a:pt x="52" y="79"/>
                </a:lnTo>
                <a:lnTo>
                  <a:pt x="52" y="74"/>
                </a:lnTo>
                <a:lnTo>
                  <a:pt x="87" y="74"/>
                </a:lnTo>
                <a:lnTo>
                  <a:pt x="87" y="70"/>
                </a:lnTo>
                <a:lnTo>
                  <a:pt x="52" y="70"/>
                </a:lnTo>
                <a:lnTo>
                  <a:pt x="52" y="66"/>
                </a:lnTo>
                <a:lnTo>
                  <a:pt x="83" y="66"/>
                </a:lnTo>
                <a:lnTo>
                  <a:pt x="83" y="57"/>
                </a:lnTo>
                <a:lnTo>
                  <a:pt x="96" y="57"/>
                </a:lnTo>
                <a:lnTo>
                  <a:pt x="96" y="48"/>
                </a:lnTo>
                <a:lnTo>
                  <a:pt x="83" y="48"/>
                </a:lnTo>
                <a:lnTo>
                  <a:pt x="83" y="39"/>
                </a:lnTo>
                <a:lnTo>
                  <a:pt x="61" y="39"/>
                </a:lnTo>
                <a:lnTo>
                  <a:pt x="61" y="39"/>
                </a:lnTo>
                <a:lnTo>
                  <a:pt x="70" y="35"/>
                </a:lnTo>
                <a:lnTo>
                  <a:pt x="70" y="35"/>
                </a:lnTo>
                <a:lnTo>
                  <a:pt x="70" y="31"/>
                </a:lnTo>
                <a:lnTo>
                  <a:pt x="70" y="31"/>
                </a:lnTo>
                <a:lnTo>
                  <a:pt x="91" y="39"/>
                </a:lnTo>
                <a:lnTo>
                  <a:pt x="91" y="39"/>
                </a:lnTo>
                <a:lnTo>
                  <a:pt x="91" y="35"/>
                </a:lnTo>
                <a:lnTo>
                  <a:pt x="91" y="35"/>
                </a:lnTo>
                <a:lnTo>
                  <a:pt x="96" y="31"/>
                </a:lnTo>
                <a:lnTo>
                  <a:pt x="96" y="31"/>
                </a:lnTo>
                <a:lnTo>
                  <a:pt x="83" y="26"/>
                </a:lnTo>
                <a:lnTo>
                  <a:pt x="83" y="26"/>
                </a:lnTo>
                <a:lnTo>
                  <a:pt x="87" y="18"/>
                </a:lnTo>
                <a:lnTo>
                  <a:pt x="96" y="18"/>
                </a:lnTo>
                <a:lnTo>
                  <a:pt x="96" y="9"/>
                </a:lnTo>
                <a:lnTo>
                  <a:pt x="65" y="9"/>
                </a:lnTo>
                <a:lnTo>
                  <a:pt x="65" y="9"/>
                </a:lnTo>
                <a:lnTo>
                  <a:pt x="70" y="5"/>
                </a:lnTo>
                <a:lnTo>
                  <a:pt x="70" y="5"/>
                </a:lnTo>
                <a:lnTo>
                  <a:pt x="70" y="0"/>
                </a:lnTo>
                <a:lnTo>
                  <a:pt x="70" y="0"/>
                </a:lnTo>
                <a:lnTo>
                  <a:pt x="57" y="0"/>
                </a:lnTo>
                <a:lnTo>
                  <a:pt x="57" y="0"/>
                </a:lnTo>
                <a:lnTo>
                  <a:pt x="52" y="9"/>
                </a:lnTo>
                <a:lnTo>
                  <a:pt x="44" y="18"/>
                </a:lnTo>
                <a:lnTo>
                  <a:pt x="44" y="9"/>
                </a:lnTo>
                <a:lnTo>
                  <a:pt x="35" y="9"/>
                </a:lnTo>
                <a:lnTo>
                  <a:pt x="31" y="0"/>
                </a:lnTo>
                <a:lnTo>
                  <a:pt x="17" y="0"/>
                </a:lnTo>
                <a:lnTo>
                  <a:pt x="22" y="9"/>
                </a:lnTo>
                <a:lnTo>
                  <a:pt x="9" y="9"/>
                </a:lnTo>
                <a:lnTo>
                  <a:pt x="9" y="18"/>
                </a:lnTo>
                <a:lnTo>
                  <a:pt x="9" y="18"/>
                </a:lnTo>
                <a:close/>
                <a:moveTo>
                  <a:pt x="70" y="22"/>
                </a:moveTo>
                <a:lnTo>
                  <a:pt x="70" y="22"/>
                </a:lnTo>
                <a:lnTo>
                  <a:pt x="65" y="18"/>
                </a:lnTo>
                <a:lnTo>
                  <a:pt x="74" y="18"/>
                </a:lnTo>
                <a:lnTo>
                  <a:pt x="74" y="18"/>
                </a:lnTo>
                <a:lnTo>
                  <a:pt x="70" y="22"/>
                </a:lnTo>
                <a:lnTo>
                  <a:pt x="70" y="22"/>
                </a:lnTo>
                <a:lnTo>
                  <a:pt x="70" y="22"/>
                </a:lnTo>
                <a:close/>
                <a:moveTo>
                  <a:pt x="22" y="22"/>
                </a:moveTo>
                <a:lnTo>
                  <a:pt x="22" y="18"/>
                </a:lnTo>
                <a:lnTo>
                  <a:pt x="35" y="18"/>
                </a:lnTo>
                <a:lnTo>
                  <a:pt x="35" y="22"/>
                </a:lnTo>
                <a:lnTo>
                  <a:pt x="22" y="22"/>
                </a:lnTo>
                <a:lnTo>
                  <a:pt x="22" y="22"/>
                </a:lnTo>
                <a:close/>
                <a:moveTo>
                  <a:pt x="70" y="44"/>
                </a:moveTo>
                <a:lnTo>
                  <a:pt x="70" y="48"/>
                </a:lnTo>
                <a:lnTo>
                  <a:pt x="52" y="48"/>
                </a:lnTo>
                <a:lnTo>
                  <a:pt x="52" y="44"/>
                </a:lnTo>
                <a:lnTo>
                  <a:pt x="70" y="44"/>
                </a:lnTo>
                <a:lnTo>
                  <a:pt x="70" y="44"/>
                </a:lnTo>
                <a:close/>
                <a:moveTo>
                  <a:pt x="70" y="57"/>
                </a:moveTo>
                <a:lnTo>
                  <a:pt x="70" y="57"/>
                </a:lnTo>
                <a:lnTo>
                  <a:pt x="52" y="57"/>
                </a:lnTo>
                <a:lnTo>
                  <a:pt x="52" y="57"/>
                </a:lnTo>
                <a:lnTo>
                  <a:pt x="70" y="57"/>
                </a:lnTo>
                <a:lnTo>
                  <a:pt x="70" y="57"/>
                </a:lnTo>
                <a:close/>
                <a:moveTo>
                  <a:pt x="57" y="39"/>
                </a:moveTo>
                <a:lnTo>
                  <a:pt x="52" y="39"/>
                </a:lnTo>
                <a:lnTo>
                  <a:pt x="52" y="35"/>
                </a:lnTo>
                <a:lnTo>
                  <a:pt x="57" y="39"/>
                </a:lnTo>
                <a:lnTo>
                  <a:pt x="57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Freeform 99"/>
          <p:cNvSpPr>
            <a:spLocks noEditPoints="1"/>
          </p:cNvSpPr>
          <p:nvPr/>
        </p:nvSpPr>
        <p:spPr bwMode="auto">
          <a:xfrm>
            <a:off x="6837363" y="2886075"/>
            <a:ext cx="150812" cy="152400"/>
          </a:xfrm>
          <a:custGeom>
            <a:avLst/>
            <a:gdLst>
              <a:gd name="T0" fmla="*/ 60 w 95"/>
              <a:gd name="T1" fmla="*/ 9 h 96"/>
              <a:gd name="T2" fmla="*/ 60 w 95"/>
              <a:gd name="T3" fmla="*/ 0 h 96"/>
              <a:gd name="T4" fmla="*/ 47 w 95"/>
              <a:gd name="T5" fmla="*/ 0 h 96"/>
              <a:gd name="T6" fmla="*/ 43 w 95"/>
              <a:gd name="T7" fmla="*/ 0 h 96"/>
              <a:gd name="T8" fmla="*/ 43 w 95"/>
              <a:gd name="T9" fmla="*/ 9 h 96"/>
              <a:gd name="T10" fmla="*/ 8 w 95"/>
              <a:gd name="T11" fmla="*/ 13 h 96"/>
              <a:gd name="T12" fmla="*/ 8 w 95"/>
              <a:gd name="T13" fmla="*/ 48 h 96"/>
              <a:gd name="T14" fmla="*/ 0 w 95"/>
              <a:gd name="T15" fmla="*/ 87 h 96"/>
              <a:gd name="T16" fmla="*/ 8 w 95"/>
              <a:gd name="T17" fmla="*/ 96 h 96"/>
              <a:gd name="T18" fmla="*/ 21 w 95"/>
              <a:gd name="T19" fmla="*/ 74 h 96"/>
              <a:gd name="T20" fmla="*/ 26 w 95"/>
              <a:gd name="T21" fmla="*/ 44 h 96"/>
              <a:gd name="T22" fmla="*/ 95 w 95"/>
              <a:gd name="T23" fmla="*/ 22 h 96"/>
              <a:gd name="T24" fmla="*/ 60 w 95"/>
              <a:gd name="T25" fmla="*/ 13 h 96"/>
              <a:gd name="T26" fmla="*/ 60 w 95"/>
              <a:gd name="T27" fmla="*/ 9 h 96"/>
              <a:gd name="T28" fmla="*/ 60 w 95"/>
              <a:gd name="T29" fmla="*/ 9 h 96"/>
              <a:gd name="T30" fmla="*/ 17 w 95"/>
              <a:gd name="T31" fmla="*/ 83 h 96"/>
              <a:gd name="T32" fmla="*/ 30 w 95"/>
              <a:gd name="T33" fmla="*/ 96 h 96"/>
              <a:gd name="T34" fmla="*/ 56 w 95"/>
              <a:gd name="T35" fmla="*/ 66 h 96"/>
              <a:gd name="T36" fmla="*/ 69 w 95"/>
              <a:gd name="T37" fmla="*/ 83 h 96"/>
              <a:gd name="T38" fmla="*/ 87 w 95"/>
              <a:gd name="T39" fmla="*/ 96 h 96"/>
              <a:gd name="T40" fmla="*/ 95 w 95"/>
              <a:gd name="T41" fmla="*/ 83 h 96"/>
              <a:gd name="T42" fmla="*/ 95 w 95"/>
              <a:gd name="T43" fmla="*/ 83 h 96"/>
              <a:gd name="T44" fmla="*/ 74 w 95"/>
              <a:gd name="T45" fmla="*/ 70 h 96"/>
              <a:gd name="T46" fmla="*/ 65 w 95"/>
              <a:gd name="T47" fmla="*/ 53 h 96"/>
              <a:gd name="T48" fmla="*/ 91 w 95"/>
              <a:gd name="T49" fmla="*/ 39 h 96"/>
              <a:gd name="T50" fmla="*/ 65 w 95"/>
              <a:gd name="T51" fmla="*/ 35 h 96"/>
              <a:gd name="T52" fmla="*/ 65 w 95"/>
              <a:gd name="T53" fmla="*/ 31 h 96"/>
              <a:gd name="T54" fmla="*/ 65 w 95"/>
              <a:gd name="T55" fmla="*/ 26 h 96"/>
              <a:gd name="T56" fmla="*/ 56 w 95"/>
              <a:gd name="T57" fmla="*/ 26 h 96"/>
              <a:gd name="T58" fmla="*/ 47 w 95"/>
              <a:gd name="T59" fmla="*/ 39 h 96"/>
              <a:gd name="T60" fmla="*/ 26 w 95"/>
              <a:gd name="T61" fmla="*/ 53 h 96"/>
              <a:gd name="T62" fmla="*/ 47 w 95"/>
              <a:gd name="T63" fmla="*/ 53 h 96"/>
              <a:gd name="T64" fmla="*/ 17 w 95"/>
              <a:gd name="T65" fmla="*/ 83 h 96"/>
              <a:gd name="T66" fmla="*/ 17 w 95"/>
              <a:gd name="T67" fmla="*/ 8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5" h="96">
                <a:moveTo>
                  <a:pt x="60" y="9"/>
                </a:moveTo>
                <a:lnTo>
                  <a:pt x="60" y="9"/>
                </a:lnTo>
                <a:lnTo>
                  <a:pt x="60" y="0"/>
                </a:lnTo>
                <a:lnTo>
                  <a:pt x="60" y="0"/>
                </a:lnTo>
                <a:lnTo>
                  <a:pt x="47" y="0"/>
                </a:lnTo>
                <a:lnTo>
                  <a:pt x="47" y="0"/>
                </a:lnTo>
                <a:lnTo>
                  <a:pt x="43" y="0"/>
                </a:lnTo>
                <a:lnTo>
                  <a:pt x="43" y="0"/>
                </a:lnTo>
                <a:lnTo>
                  <a:pt x="43" y="9"/>
                </a:lnTo>
                <a:lnTo>
                  <a:pt x="43" y="9"/>
                </a:lnTo>
                <a:lnTo>
                  <a:pt x="43" y="13"/>
                </a:lnTo>
                <a:lnTo>
                  <a:pt x="8" y="13"/>
                </a:lnTo>
                <a:lnTo>
                  <a:pt x="8" y="48"/>
                </a:lnTo>
                <a:lnTo>
                  <a:pt x="8" y="48"/>
                </a:lnTo>
                <a:lnTo>
                  <a:pt x="8" y="70"/>
                </a:lnTo>
                <a:lnTo>
                  <a:pt x="0" y="87"/>
                </a:lnTo>
                <a:lnTo>
                  <a:pt x="0" y="87"/>
                </a:lnTo>
                <a:lnTo>
                  <a:pt x="8" y="96"/>
                </a:lnTo>
                <a:lnTo>
                  <a:pt x="8" y="96"/>
                </a:lnTo>
                <a:lnTo>
                  <a:pt x="21" y="74"/>
                </a:lnTo>
                <a:lnTo>
                  <a:pt x="21" y="74"/>
                </a:lnTo>
                <a:lnTo>
                  <a:pt x="26" y="44"/>
                </a:lnTo>
                <a:lnTo>
                  <a:pt x="26" y="22"/>
                </a:lnTo>
                <a:lnTo>
                  <a:pt x="95" y="22"/>
                </a:lnTo>
                <a:lnTo>
                  <a:pt x="95" y="13"/>
                </a:lnTo>
                <a:lnTo>
                  <a:pt x="60" y="13"/>
                </a:lnTo>
                <a:lnTo>
                  <a:pt x="60" y="13"/>
                </a:lnTo>
                <a:lnTo>
                  <a:pt x="60" y="9"/>
                </a:lnTo>
                <a:lnTo>
                  <a:pt x="60" y="9"/>
                </a:lnTo>
                <a:lnTo>
                  <a:pt x="60" y="9"/>
                </a:lnTo>
                <a:close/>
                <a:moveTo>
                  <a:pt x="17" y="83"/>
                </a:moveTo>
                <a:lnTo>
                  <a:pt x="17" y="83"/>
                </a:lnTo>
                <a:lnTo>
                  <a:pt x="30" y="96"/>
                </a:lnTo>
                <a:lnTo>
                  <a:pt x="30" y="96"/>
                </a:lnTo>
                <a:lnTo>
                  <a:pt x="47" y="83"/>
                </a:lnTo>
                <a:lnTo>
                  <a:pt x="56" y="66"/>
                </a:lnTo>
                <a:lnTo>
                  <a:pt x="56" y="66"/>
                </a:lnTo>
                <a:lnTo>
                  <a:pt x="69" y="83"/>
                </a:lnTo>
                <a:lnTo>
                  <a:pt x="87" y="96"/>
                </a:lnTo>
                <a:lnTo>
                  <a:pt x="87" y="96"/>
                </a:lnTo>
                <a:lnTo>
                  <a:pt x="95" y="83"/>
                </a:lnTo>
                <a:lnTo>
                  <a:pt x="95" y="83"/>
                </a:lnTo>
                <a:lnTo>
                  <a:pt x="95" y="83"/>
                </a:lnTo>
                <a:lnTo>
                  <a:pt x="95" y="83"/>
                </a:lnTo>
                <a:lnTo>
                  <a:pt x="82" y="79"/>
                </a:lnTo>
                <a:lnTo>
                  <a:pt x="74" y="70"/>
                </a:lnTo>
                <a:lnTo>
                  <a:pt x="69" y="61"/>
                </a:lnTo>
                <a:lnTo>
                  <a:pt x="65" y="53"/>
                </a:lnTo>
                <a:lnTo>
                  <a:pt x="91" y="53"/>
                </a:lnTo>
                <a:lnTo>
                  <a:pt x="91" y="39"/>
                </a:lnTo>
                <a:lnTo>
                  <a:pt x="65" y="39"/>
                </a:lnTo>
                <a:lnTo>
                  <a:pt x="65" y="35"/>
                </a:lnTo>
                <a:lnTo>
                  <a:pt x="65" y="35"/>
                </a:lnTo>
                <a:lnTo>
                  <a:pt x="65" y="31"/>
                </a:lnTo>
                <a:lnTo>
                  <a:pt x="65" y="31"/>
                </a:lnTo>
                <a:lnTo>
                  <a:pt x="65" y="26"/>
                </a:lnTo>
                <a:lnTo>
                  <a:pt x="65" y="26"/>
                </a:lnTo>
                <a:lnTo>
                  <a:pt x="56" y="26"/>
                </a:lnTo>
                <a:lnTo>
                  <a:pt x="47" y="26"/>
                </a:lnTo>
                <a:lnTo>
                  <a:pt x="47" y="39"/>
                </a:lnTo>
                <a:lnTo>
                  <a:pt x="26" y="39"/>
                </a:lnTo>
                <a:lnTo>
                  <a:pt x="26" y="53"/>
                </a:lnTo>
                <a:lnTo>
                  <a:pt x="47" y="53"/>
                </a:lnTo>
                <a:lnTo>
                  <a:pt x="47" y="53"/>
                </a:lnTo>
                <a:lnTo>
                  <a:pt x="39" y="70"/>
                </a:lnTo>
                <a:lnTo>
                  <a:pt x="17" y="83"/>
                </a:lnTo>
                <a:lnTo>
                  <a:pt x="17" y="83"/>
                </a:lnTo>
                <a:lnTo>
                  <a:pt x="17" y="8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Freeform 100"/>
          <p:cNvSpPr>
            <a:spLocks/>
          </p:cNvSpPr>
          <p:nvPr/>
        </p:nvSpPr>
        <p:spPr bwMode="auto">
          <a:xfrm>
            <a:off x="7008813" y="2886075"/>
            <a:ext cx="146050" cy="152400"/>
          </a:xfrm>
          <a:custGeom>
            <a:avLst/>
            <a:gdLst>
              <a:gd name="T0" fmla="*/ 53 w 92"/>
              <a:gd name="T1" fmla="*/ 13 h 96"/>
              <a:gd name="T2" fmla="*/ 53 w 92"/>
              <a:gd name="T3" fmla="*/ 13 h 96"/>
              <a:gd name="T4" fmla="*/ 53 w 92"/>
              <a:gd name="T5" fmla="*/ 9 h 96"/>
              <a:gd name="T6" fmla="*/ 53 w 92"/>
              <a:gd name="T7" fmla="*/ 9 h 96"/>
              <a:gd name="T8" fmla="*/ 53 w 92"/>
              <a:gd name="T9" fmla="*/ 0 h 96"/>
              <a:gd name="T10" fmla="*/ 53 w 92"/>
              <a:gd name="T11" fmla="*/ 0 h 96"/>
              <a:gd name="T12" fmla="*/ 44 w 92"/>
              <a:gd name="T13" fmla="*/ 0 h 96"/>
              <a:gd name="T14" fmla="*/ 44 w 92"/>
              <a:gd name="T15" fmla="*/ 0 h 96"/>
              <a:gd name="T16" fmla="*/ 35 w 92"/>
              <a:gd name="T17" fmla="*/ 5 h 96"/>
              <a:gd name="T18" fmla="*/ 35 w 92"/>
              <a:gd name="T19" fmla="*/ 5 h 96"/>
              <a:gd name="T20" fmla="*/ 40 w 92"/>
              <a:gd name="T21" fmla="*/ 18 h 96"/>
              <a:gd name="T22" fmla="*/ 0 w 92"/>
              <a:gd name="T23" fmla="*/ 18 h 96"/>
              <a:gd name="T24" fmla="*/ 0 w 92"/>
              <a:gd name="T25" fmla="*/ 26 h 96"/>
              <a:gd name="T26" fmla="*/ 40 w 92"/>
              <a:gd name="T27" fmla="*/ 26 h 96"/>
              <a:gd name="T28" fmla="*/ 40 w 92"/>
              <a:gd name="T29" fmla="*/ 39 h 96"/>
              <a:gd name="T30" fmla="*/ 13 w 92"/>
              <a:gd name="T31" fmla="*/ 39 h 96"/>
              <a:gd name="T32" fmla="*/ 13 w 92"/>
              <a:gd name="T33" fmla="*/ 87 h 96"/>
              <a:gd name="T34" fmla="*/ 26 w 92"/>
              <a:gd name="T35" fmla="*/ 87 h 96"/>
              <a:gd name="T36" fmla="*/ 26 w 92"/>
              <a:gd name="T37" fmla="*/ 48 h 96"/>
              <a:gd name="T38" fmla="*/ 40 w 92"/>
              <a:gd name="T39" fmla="*/ 48 h 96"/>
              <a:gd name="T40" fmla="*/ 40 w 92"/>
              <a:gd name="T41" fmla="*/ 96 h 96"/>
              <a:gd name="T42" fmla="*/ 53 w 92"/>
              <a:gd name="T43" fmla="*/ 96 h 96"/>
              <a:gd name="T44" fmla="*/ 53 w 92"/>
              <a:gd name="T45" fmla="*/ 48 h 96"/>
              <a:gd name="T46" fmla="*/ 66 w 92"/>
              <a:gd name="T47" fmla="*/ 48 h 96"/>
              <a:gd name="T48" fmla="*/ 66 w 92"/>
              <a:gd name="T49" fmla="*/ 70 h 96"/>
              <a:gd name="T50" fmla="*/ 66 w 92"/>
              <a:gd name="T51" fmla="*/ 70 h 96"/>
              <a:gd name="T52" fmla="*/ 66 w 92"/>
              <a:gd name="T53" fmla="*/ 74 h 96"/>
              <a:gd name="T54" fmla="*/ 57 w 92"/>
              <a:gd name="T55" fmla="*/ 74 h 96"/>
              <a:gd name="T56" fmla="*/ 57 w 92"/>
              <a:gd name="T57" fmla="*/ 74 h 96"/>
              <a:gd name="T58" fmla="*/ 61 w 92"/>
              <a:gd name="T59" fmla="*/ 87 h 96"/>
              <a:gd name="T60" fmla="*/ 61 w 92"/>
              <a:gd name="T61" fmla="*/ 87 h 96"/>
              <a:gd name="T62" fmla="*/ 74 w 92"/>
              <a:gd name="T63" fmla="*/ 83 h 96"/>
              <a:gd name="T64" fmla="*/ 79 w 92"/>
              <a:gd name="T65" fmla="*/ 83 h 96"/>
              <a:gd name="T66" fmla="*/ 79 w 92"/>
              <a:gd name="T67" fmla="*/ 79 h 96"/>
              <a:gd name="T68" fmla="*/ 79 w 92"/>
              <a:gd name="T69" fmla="*/ 39 h 96"/>
              <a:gd name="T70" fmla="*/ 53 w 92"/>
              <a:gd name="T71" fmla="*/ 39 h 96"/>
              <a:gd name="T72" fmla="*/ 53 w 92"/>
              <a:gd name="T73" fmla="*/ 26 h 96"/>
              <a:gd name="T74" fmla="*/ 92 w 92"/>
              <a:gd name="T75" fmla="*/ 26 h 96"/>
              <a:gd name="T76" fmla="*/ 92 w 92"/>
              <a:gd name="T77" fmla="*/ 18 h 96"/>
              <a:gd name="T78" fmla="*/ 44 w 92"/>
              <a:gd name="T79" fmla="*/ 18 h 96"/>
              <a:gd name="T80" fmla="*/ 44 w 92"/>
              <a:gd name="T81" fmla="*/ 18 h 96"/>
              <a:gd name="T82" fmla="*/ 53 w 92"/>
              <a:gd name="T83" fmla="*/ 13 h 96"/>
              <a:gd name="T84" fmla="*/ 53 w 92"/>
              <a:gd name="T85" fmla="*/ 13 h 96"/>
              <a:gd name="T86" fmla="*/ 53 w 92"/>
              <a:gd name="T87" fmla="*/ 1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6">
                <a:moveTo>
                  <a:pt x="53" y="13"/>
                </a:moveTo>
                <a:lnTo>
                  <a:pt x="53" y="13"/>
                </a:lnTo>
                <a:lnTo>
                  <a:pt x="53" y="9"/>
                </a:lnTo>
                <a:lnTo>
                  <a:pt x="53" y="9"/>
                </a:lnTo>
                <a:lnTo>
                  <a:pt x="53" y="0"/>
                </a:lnTo>
                <a:lnTo>
                  <a:pt x="53" y="0"/>
                </a:lnTo>
                <a:lnTo>
                  <a:pt x="44" y="0"/>
                </a:lnTo>
                <a:lnTo>
                  <a:pt x="44" y="0"/>
                </a:lnTo>
                <a:lnTo>
                  <a:pt x="35" y="5"/>
                </a:lnTo>
                <a:lnTo>
                  <a:pt x="35" y="5"/>
                </a:lnTo>
                <a:lnTo>
                  <a:pt x="40" y="18"/>
                </a:lnTo>
                <a:lnTo>
                  <a:pt x="0" y="18"/>
                </a:lnTo>
                <a:lnTo>
                  <a:pt x="0" y="26"/>
                </a:lnTo>
                <a:lnTo>
                  <a:pt x="40" y="26"/>
                </a:lnTo>
                <a:lnTo>
                  <a:pt x="40" y="39"/>
                </a:lnTo>
                <a:lnTo>
                  <a:pt x="13" y="39"/>
                </a:lnTo>
                <a:lnTo>
                  <a:pt x="13" y="87"/>
                </a:lnTo>
                <a:lnTo>
                  <a:pt x="26" y="87"/>
                </a:lnTo>
                <a:lnTo>
                  <a:pt x="26" y="48"/>
                </a:lnTo>
                <a:lnTo>
                  <a:pt x="40" y="48"/>
                </a:lnTo>
                <a:lnTo>
                  <a:pt x="40" y="96"/>
                </a:lnTo>
                <a:lnTo>
                  <a:pt x="53" y="96"/>
                </a:lnTo>
                <a:lnTo>
                  <a:pt x="53" y="48"/>
                </a:lnTo>
                <a:lnTo>
                  <a:pt x="66" y="48"/>
                </a:lnTo>
                <a:lnTo>
                  <a:pt x="66" y="70"/>
                </a:lnTo>
                <a:lnTo>
                  <a:pt x="66" y="70"/>
                </a:lnTo>
                <a:lnTo>
                  <a:pt x="66" y="74"/>
                </a:lnTo>
                <a:lnTo>
                  <a:pt x="57" y="74"/>
                </a:lnTo>
                <a:lnTo>
                  <a:pt x="57" y="74"/>
                </a:lnTo>
                <a:lnTo>
                  <a:pt x="61" y="87"/>
                </a:lnTo>
                <a:lnTo>
                  <a:pt x="61" y="87"/>
                </a:lnTo>
                <a:lnTo>
                  <a:pt x="74" y="83"/>
                </a:lnTo>
                <a:lnTo>
                  <a:pt x="79" y="83"/>
                </a:lnTo>
                <a:lnTo>
                  <a:pt x="79" y="79"/>
                </a:lnTo>
                <a:lnTo>
                  <a:pt x="79" y="39"/>
                </a:lnTo>
                <a:lnTo>
                  <a:pt x="53" y="39"/>
                </a:lnTo>
                <a:lnTo>
                  <a:pt x="53" y="26"/>
                </a:lnTo>
                <a:lnTo>
                  <a:pt x="92" y="26"/>
                </a:lnTo>
                <a:lnTo>
                  <a:pt x="92" y="18"/>
                </a:lnTo>
                <a:lnTo>
                  <a:pt x="44" y="18"/>
                </a:lnTo>
                <a:lnTo>
                  <a:pt x="44" y="18"/>
                </a:lnTo>
                <a:lnTo>
                  <a:pt x="53" y="13"/>
                </a:lnTo>
                <a:lnTo>
                  <a:pt x="53" y="13"/>
                </a:lnTo>
                <a:lnTo>
                  <a:pt x="53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" name="Freeform 101"/>
          <p:cNvSpPr>
            <a:spLocks/>
          </p:cNvSpPr>
          <p:nvPr/>
        </p:nvSpPr>
        <p:spPr bwMode="auto">
          <a:xfrm>
            <a:off x="6975475" y="2720975"/>
            <a:ext cx="1098550" cy="987425"/>
          </a:xfrm>
          <a:custGeom>
            <a:avLst/>
            <a:gdLst>
              <a:gd name="T0" fmla="*/ 431 w 692"/>
              <a:gd name="T1" fmla="*/ 500 h 622"/>
              <a:gd name="T2" fmla="*/ 370 w 692"/>
              <a:gd name="T3" fmla="*/ 492 h 622"/>
              <a:gd name="T4" fmla="*/ 309 w 692"/>
              <a:gd name="T5" fmla="*/ 492 h 622"/>
              <a:gd name="T6" fmla="*/ 296 w 692"/>
              <a:gd name="T7" fmla="*/ 496 h 622"/>
              <a:gd name="T8" fmla="*/ 248 w 692"/>
              <a:gd name="T9" fmla="*/ 527 h 622"/>
              <a:gd name="T10" fmla="*/ 222 w 692"/>
              <a:gd name="T11" fmla="*/ 531 h 622"/>
              <a:gd name="T12" fmla="*/ 187 w 692"/>
              <a:gd name="T13" fmla="*/ 540 h 622"/>
              <a:gd name="T14" fmla="*/ 165 w 692"/>
              <a:gd name="T15" fmla="*/ 566 h 622"/>
              <a:gd name="T16" fmla="*/ 161 w 692"/>
              <a:gd name="T17" fmla="*/ 574 h 622"/>
              <a:gd name="T18" fmla="*/ 143 w 692"/>
              <a:gd name="T19" fmla="*/ 618 h 622"/>
              <a:gd name="T20" fmla="*/ 126 w 692"/>
              <a:gd name="T21" fmla="*/ 622 h 622"/>
              <a:gd name="T22" fmla="*/ 113 w 692"/>
              <a:gd name="T23" fmla="*/ 596 h 622"/>
              <a:gd name="T24" fmla="*/ 104 w 692"/>
              <a:gd name="T25" fmla="*/ 583 h 622"/>
              <a:gd name="T26" fmla="*/ 87 w 692"/>
              <a:gd name="T27" fmla="*/ 574 h 622"/>
              <a:gd name="T28" fmla="*/ 65 w 692"/>
              <a:gd name="T29" fmla="*/ 587 h 622"/>
              <a:gd name="T30" fmla="*/ 61 w 692"/>
              <a:gd name="T31" fmla="*/ 596 h 622"/>
              <a:gd name="T32" fmla="*/ 21 w 692"/>
              <a:gd name="T33" fmla="*/ 609 h 622"/>
              <a:gd name="T34" fmla="*/ 8 w 692"/>
              <a:gd name="T35" fmla="*/ 605 h 622"/>
              <a:gd name="T36" fmla="*/ 0 w 692"/>
              <a:gd name="T37" fmla="*/ 583 h 622"/>
              <a:gd name="T38" fmla="*/ 0 w 692"/>
              <a:gd name="T39" fmla="*/ 548 h 622"/>
              <a:gd name="T40" fmla="*/ 4 w 692"/>
              <a:gd name="T41" fmla="*/ 527 h 622"/>
              <a:gd name="T42" fmla="*/ 30 w 692"/>
              <a:gd name="T43" fmla="*/ 527 h 622"/>
              <a:gd name="T44" fmla="*/ 91 w 692"/>
              <a:gd name="T45" fmla="*/ 513 h 622"/>
              <a:gd name="T46" fmla="*/ 152 w 692"/>
              <a:gd name="T47" fmla="*/ 444 h 622"/>
              <a:gd name="T48" fmla="*/ 235 w 692"/>
              <a:gd name="T49" fmla="*/ 409 h 622"/>
              <a:gd name="T50" fmla="*/ 261 w 692"/>
              <a:gd name="T51" fmla="*/ 392 h 622"/>
              <a:gd name="T52" fmla="*/ 283 w 692"/>
              <a:gd name="T53" fmla="*/ 352 h 622"/>
              <a:gd name="T54" fmla="*/ 291 w 692"/>
              <a:gd name="T55" fmla="*/ 300 h 622"/>
              <a:gd name="T56" fmla="*/ 269 w 692"/>
              <a:gd name="T57" fmla="*/ 239 h 622"/>
              <a:gd name="T58" fmla="*/ 274 w 692"/>
              <a:gd name="T59" fmla="*/ 231 h 622"/>
              <a:gd name="T60" fmla="*/ 283 w 692"/>
              <a:gd name="T61" fmla="*/ 183 h 622"/>
              <a:gd name="T62" fmla="*/ 278 w 692"/>
              <a:gd name="T63" fmla="*/ 139 h 622"/>
              <a:gd name="T64" fmla="*/ 269 w 692"/>
              <a:gd name="T65" fmla="*/ 87 h 622"/>
              <a:gd name="T66" fmla="*/ 274 w 692"/>
              <a:gd name="T67" fmla="*/ 78 h 622"/>
              <a:gd name="T68" fmla="*/ 300 w 692"/>
              <a:gd name="T69" fmla="*/ 52 h 622"/>
              <a:gd name="T70" fmla="*/ 304 w 692"/>
              <a:gd name="T71" fmla="*/ 22 h 622"/>
              <a:gd name="T72" fmla="*/ 300 w 692"/>
              <a:gd name="T73" fmla="*/ 0 h 622"/>
              <a:gd name="T74" fmla="*/ 417 w 692"/>
              <a:gd name="T75" fmla="*/ 96 h 622"/>
              <a:gd name="T76" fmla="*/ 422 w 692"/>
              <a:gd name="T77" fmla="*/ 117 h 622"/>
              <a:gd name="T78" fmla="*/ 435 w 692"/>
              <a:gd name="T79" fmla="*/ 170 h 622"/>
              <a:gd name="T80" fmla="*/ 444 w 692"/>
              <a:gd name="T81" fmla="*/ 183 h 622"/>
              <a:gd name="T82" fmla="*/ 452 w 692"/>
              <a:gd name="T83" fmla="*/ 174 h 622"/>
              <a:gd name="T84" fmla="*/ 465 w 692"/>
              <a:gd name="T85" fmla="*/ 148 h 622"/>
              <a:gd name="T86" fmla="*/ 478 w 692"/>
              <a:gd name="T87" fmla="*/ 139 h 622"/>
              <a:gd name="T88" fmla="*/ 505 w 692"/>
              <a:gd name="T89" fmla="*/ 148 h 622"/>
              <a:gd name="T90" fmla="*/ 526 w 692"/>
              <a:gd name="T91" fmla="*/ 170 h 622"/>
              <a:gd name="T92" fmla="*/ 544 w 692"/>
              <a:gd name="T93" fmla="*/ 309 h 622"/>
              <a:gd name="T94" fmla="*/ 583 w 692"/>
              <a:gd name="T95" fmla="*/ 370 h 622"/>
              <a:gd name="T96" fmla="*/ 600 w 692"/>
              <a:gd name="T97" fmla="*/ 396 h 622"/>
              <a:gd name="T98" fmla="*/ 613 w 692"/>
              <a:gd name="T99" fmla="*/ 461 h 622"/>
              <a:gd name="T100" fmla="*/ 639 w 692"/>
              <a:gd name="T101" fmla="*/ 505 h 622"/>
              <a:gd name="T102" fmla="*/ 679 w 692"/>
              <a:gd name="T103" fmla="*/ 535 h 622"/>
              <a:gd name="T104" fmla="*/ 692 w 692"/>
              <a:gd name="T105" fmla="*/ 548 h 622"/>
              <a:gd name="T106" fmla="*/ 670 w 692"/>
              <a:gd name="T107" fmla="*/ 548 h 622"/>
              <a:gd name="T108" fmla="*/ 583 w 692"/>
              <a:gd name="T109" fmla="*/ 566 h 622"/>
              <a:gd name="T110" fmla="*/ 526 w 692"/>
              <a:gd name="T111" fmla="*/ 587 h 622"/>
              <a:gd name="T112" fmla="*/ 509 w 692"/>
              <a:gd name="T113" fmla="*/ 601 h 6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92" h="622">
                <a:moveTo>
                  <a:pt x="509" y="601"/>
                </a:moveTo>
                <a:lnTo>
                  <a:pt x="431" y="500"/>
                </a:lnTo>
                <a:lnTo>
                  <a:pt x="431" y="500"/>
                </a:lnTo>
                <a:lnTo>
                  <a:pt x="370" y="492"/>
                </a:lnTo>
                <a:lnTo>
                  <a:pt x="326" y="487"/>
                </a:lnTo>
                <a:lnTo>
                  <a:pt x="309" y="492"/>
                </a:lnTo>
                <a:lnTo>
                  <a:pt x="296" y="496"/>
                </a:lnTo>
                <a:lnTo>
                  <a:pt x="296" y="496"/>
                </a:lnTo>
                <a:lnTo>
                  <a:pt x="265" y="518"/>
                </a:lnTo>
                <a:lnTo>
                  <a:pt x="248" y="527"/>
                </a:lnTo>
                <a:lnTo>
                  <a:pt x="248" y="527"/>
                </a:lnTo>
                <a:lnTo>
                  <a:pt x="222" y="531"/>
                </a:lnTo>
                <a:lnTo>
                  <a:pt x="204" y="535"/>
                </a:lnTo>
                <a:lnTo>
                  <a:pt x="187" y="540"/>
                </a:lnTo>
                <a:lnTo>
                  <a:pt x="178" y="548"/>
                </a:lnTo>
                <a:lnTo>
                  <a:pt x="165" y="566"/>
                </a:lnTo>
                <a:lnTo>
                  <a:pt x="161" y="574"/>
                </a:lnTo>
                <a:lnTo>
                  <a:pt x="161" y="574"/>
                </a:lnTo>
                <a:lnTo>
                  <a:pt x="152" y="605"/>
                </a:lnTo>
                <a:lnTo>
                  <a:pt x="143" y="618"/>
                </a:lnTo>
                <a:lnTo>
                  <a:pt x="135" y="622"/>
                </a:lnTo>
                <a:lnTo>
                  <a:pt x="126" y="622"/>
                </a:lnTo>
                <a:lnTo>
                  <a:pt x="117" y="609"/>
                </a:lnTo>
                <a:lnTo>
                  <a:pt x="113" y="596"/>
                </a:lnTo>
                <a:lnTo>
                  <a:pt x="113" y="596"/>
                </a:lnTo>
                <a:lnTo>
                  <a:pt x="104" y="583"/>
                </a:lnTo>
                <a:lnTo>
                  <a:pt x="95" y="574"/>
                </a:lnTo>
                <a:lnTo>
                  <a:pt x="87" y="574"/>
                </a:lnTo>
                <a:lnTo>
                  <a:pt x="78" y="579"/>
                </a:lnTo>
                <a:lnTo>
                  <a:pt x="65" y="587"/>
                </a:lnTo>
                <a:lnTo>
                  <a:pt x="61" y="596"/>
                </a:lnTo>
                <a:lnTo>
                  <a:pt x="61" y="596"/>
                </a:lnTo>
                <a:lnTo>
                  <a:pt x="30" y="609"/>
                </a:lnTo>
                <a:lnTo>
                  <a:pt x="21" y="609"/>
                </a:lnTo>
                <a:lnTo>
                  <a:pt x="13" y="609"/>
                </a:lnTo>
                <a:lnTo>
                  <a:pt x="8" y="605"/>
                </a:lnTo>
                <a:lnTo>
                  <a:pt x="4" y="601"/>
                </a:lnTo>
                <a:lnTo>
                  <a:pt x="0" y="583"/>
                </a:lnTo>
                <a:lnTo>
                  <a:pt x="0" y="566"/>
                </a:lnTo>
                <a:lnTo>
                  <a:pt x="0" y="548"/>
                </a:lnTo>
                <a:lnTo>
                  <a:pt x="4" y="531"/>
                </a:lnTo>
                <a:lnTo>
                  <a:pt x="4" y="527"/>
                </a:lnTo>
                <a:lnTo>
                  <a:pt x="4" y="527"/>
                </a:lnTo>
                <a:lnTo>
                  <a:pt x="30" y="527"/>
                </a:lnTo>
                <a:lnTo>
                  <a:pt x="61" y="522"/>
                </a:lnTo>
                <a:lnTo>
                  <a:pt x="91" y="513"/>
                </a:lnTo>
                <a:lnTo>
                  <a:pt x="152" y="444"/>
                </a:lnTo>
                <a:lnTo>
                  <a:pt x="152" y="444"/>
                </a:lnTo>
                <a:lnTo>
                  <a:pt x="235" y="409"/>
                </a:lnTo>
                <a:lnTo>
                  <a:pt x="235" y="409"/>
                </a:lnTo>
                <a:lnTo>
                  <a:pt x="248" y="405"/>
                </a:lnTo>
                <a:lnTo>
                  <a:pt x="261" y="392"/>
                </a:lnTo>
                <a:lnTo>
                  <a:pt x="269" y="374"/>
                </a:lnTo>
                <a:lnTo>
                  <a:pt x="283" y="352"/>
                </a:lnTo>
                <a:lnTo>
                  <a:pt x="291" y="331"/>
                </a:lnTo>
                <a:lnTo>
                  <a:pt x="291" y="300"/>
                </a:lnTo>
                <a:lnTo>
                  <a:pt x="283" y="274"/>
                </a:lnTo>
                <a:lnTo>
                  <a:pt x="269" y="239"/>
                </a:lnTo>
                <a:lnTo>
                  <a:pt x="269" y="239"/>
                </a:lnTo>
                <a:lnTo>
                  <a:pt x="274" y="231"/>
                </a:lnTo>
                <a:lnTo>
                  <a:pt x="283" y="200"/>
                </a:lnTo>
                <a:lnTo>
                  <a:pt x="283" y="183"/>
                </a:lnTo>
                <a:lnTo>
                  <a:pt x="283" y="161"/>
                </a:lnTo>
                <a:lnTo>
                  <a:pt x="278" y="139"/>
                </a:lnTo>
                <a:lnTo>
                  <a:pt x="269" y="117"/>
                </a:lnTo>
                <a:lnTo>
                  <a:pt x="269" y="87"/>
                </a:lnTo>
                <a:lnTo>
                  <a:pt x="269" y="87"/>
                </a:lnTo>
                <a:lnTo>
                  <a:pt x="274" y="78"/>
                </a:lnTo>
                <a:lnTo>
                  <a:pt x="291" y="65"/>
                </a:lnTo>
                <a:lnTo>
                  <a:pt x="300" y="52"/>
                </a:lnTo>
                <a:lnTo>
                  <a:pt x="304" y="39"/>
                </a:lnTo>
                <a:lnTo>
                  <a:pt x="304" y="22"/>
                </a:lnTo>
                <a:lnTo>
                  <a:pt x="300" y="4"/>
                </a:lnTo>
                <a:lnTo>
                  <a:pt x="300" y="0"/>
                </a:lnTo>
                <a:lnTo>
                  <a:pt x="396" y="74"/>
                </a:lnTo>
                <a:lnTo>
                  <a:pt x="417" y="96"/>
                </a:lnTo>
                <a:lnTo>
                  <a:pt x="417" y="96"/>
                </a:lnTo>
                <a:lnTo>
                  <a:pt x="422" y="117"/>
                </a:lnTo>
                <a:lnTo>
                  <a:pt x="426" y="152"/>
                </a:lnTo>
                <a:lnTo>
                  <a:pt x="435" y="170"/>
                </a:lnTo>
                <a:lnTo>
                  <a:pt x="439" y="183"/>
                </a:lnTo>
                <a:lnTo>
                  <a:pt x="444" y="183"/>
                </a:lnTo>
                <a:lnTo>
                  <a:pt x="444" y="183"/>
                </a:lnTo>
                <a:lnTo>
                  <a:pt x="452" y="174"/>
                </a:lnTo>
                <a:lnTo>
                  <a:pt x="452" y="174"/>
                </a:lnTo>
                <a:lnTo>
                  <a:pt x="465" y="148"/>
                </a:lnTo>
                <a:lnTo>
                  <a:pt x="474" y="143"/>
                </a:lnTo>
                <a:lnTo>
                  <a:pt x="478" y="139"/>
                </a:lnTo>
                <a:lnTo>
                  <a:pt x="491" y="139"/>
                </a:lnTo>
                <a:lnTo>
                  <a:pt x="505" y="148"/>
                </a:lnTo>
                <a:lnTo>
                  <a:pt x="518" y="161"/>
                </a:lnTo>
                <a:lnTo>
                  <a:pt x="526" y="170"/>
                </a:lnTo>
                <a:lnTo>
                  <a:pt x="535" y="187"/>
                </a:lnTo>
                <a:lnTo>
                  <a:pt x="544" y="309"/>
                </a:lnTo>
                <a:lnTo>
                  <a:pt x="544" y="309"/>
                </a:lnTo>
                <a:lnTo>
                  <a:pt x="583" y="370"/>
                </a:lnTo>
                <a:lnTo>
                  <a:pt x="600" y="396"/>
                </a:lnTo>
                <a:lnTo>
                  <a:pt x="600" y="396"/>
                </a:lnTo>
                <a:lnTo>
                  <a:pt x="605" y="431"/>
                </a:lnTo>
                <a:lnTo>
                  <a:pt x="613" y="461"/>
                </a:lnTo>
                <a:lnTo>
                  <a:pt x="626" y="483"/>
                </a:lnTo>
                <a:lnTo>
                  <a:pt x="639" y="505"/>
                </a:lnTo>
                <a:lnTo>
                  <a:pt x="670" y="527"/>
                </a:lnTo>
                <a:lnTo>
                  <a:pt x="679" y="535"/>
                </a:lnTo>
                <a:lnTo>
                  <a:pt x="692" y="544"/>
                </a:lnTo>
                <a:lnTo>
                  <a:pt x="692" y="548"/>
                </a:lnTo>
                <a:lnTo>
                  <a:pt x="692" y="548"/>
                </a:lnTo>
                <a:lnTo>
                  <a:pt x="670" y="548"/>
                </a:lnTo>
                <a:lnTo>
                  <a:pt x="613" y="557"/>
                </a:lnTo>
                <a:lnTo>
                  <a:pt x="583" y="566"/>
                </a:lnTo>
                <a:lnTo>
                  <a:pt x="552" y="574"/>
                </a:lnTo>
                <a:lnTo>
                  <a:pt x="526" y="587"/>
                </a:lnTo>
                <a:lnTo>
                  <a:pt x="509" y="601"/>
                </a:lnTo>
                <a:lnTo>
                  <a:pt x="509" y="601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8" name="Freeform 102"/>
          <p:cNvSpPr>
            <a:spLocks/>
          </p:cNvSpPr>
          <p:nvPr/>
        </p:nvSpPr>
        <p:spPr bwMode="auto">
          <a:xfrm>
            <a:off x="7783513" y="3584575"/>
            <a:ext cx="296862" cy="90488"/>
          </a:xfrm>
          <a:custGeom>
            <a:avLst/>
            <a:gdLst>
              <a:gd name="T0" fmla="*/ 187 w 187"/>
              <a:gd name="T1" fmla="*/ 0 h 57"/>
              <a:gd name="T2" fmla="*/ 187 w 187"/>
              <a:gd name="T3" fmla="*/ 0 h 57"/>
              <a:gd name="T4" fmla="*/ 161 w 187"/>
              <a:gd name="T5" fmla="*/ 4 h 57"/>
              <a:gd name="T6" fmla="*/ 104 w 187"/>
              <a:gd name="T7" fmla="*/ 13 h 57"/>
              <a:gd name="T8" fmla="*/ 74 w 187"/>
              <a:gd name="T9" fmla="*/ 22 h 57"/>
              <a:gd name="T10" fmla="*/ 43 w 187"/>
              <a:gd name="T11" fmla="*/ 30 h 57"/>
              <a:gd name="T12" fmla="*/ 17 w 187"/>
              <a:gd name="T13" fmla="*/ 43 h 57"/>
              <a:gd name="T14" fmla="*/ 0 w 187"/>
              <a:gd name="T15" fmla="*/ 5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" h="57">
                <a:moveTo>
                  <a:pt x="187" y="0"/>
                </a:moveTo>
                <a:lnTo>
                  <a:pt x="187" y="0"/>
                </a:lnTo>
                <a:lnTo>
                  <a:pt x="161" y="4"/>
                </a:lnTo>
                <a:lnTo>
                  <a:pt x="104" y="13"/>
                </a:lnTo>
                <a:lnTo>
                  <a:pt x="74" y="22"/>
                </a:lnTo>
                <a:lnTo>
                  <a:pt x="43" y="30"/>
                </a:lnTo>
                <a:lnTo>
                  <a:pt x="17" y="43"/>
                </a:lnTo>
                <a:lnTo>
                  <a:pt x="0" y="57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Freeform 103"/>
          <p:cNvSpPr>
            <a:spLocks/>
          </p:cNvSpPr>
          <p:nvPr/>
        </p:nvSpPr>
        <p:spPr bwMode="auto">
          <a:xfrm>
            <a:off x="7645400" y="2554287"/>
            <a:ext cx="41275" cy="49213"/>
          </a:xfrm>
          <a:custGeom>
            <a:avLst/>
            <a:gdLst>
              <a:gd name="T0" fmla="*/ 26 w 26"/>
              <a:gd name="T1" fmla="*/ 13 h 31"/>
              <a:gd name="T2" fmla="*/ 26 w 26"/>
              <a:gd name="T3" fmla="*/ 13 h 31"/>
              <a:gd name="T4" fmla="*/ 22 w 26"/>
              <a:gd name="T5" fmla="*/ 27 h 31"/>
              <a:gd name="T6" fmla="*/ 13 w 26"/>
              <a:gd name="T7" fmla="*/ 31 h 31"/>
              <a:gd name="T8" fmla="*/ 13 w 26"/>
              <a:gd name="T9" fmla="*/ 31 h 31"/>
              <a:gd name="T10" fmla="*/ 4 w 26"/>
              <a:gd name="T11" fmla="*/ 27 h 31"/>
              <a:gd name="T12" fmla="*/ 0 w 26"/>
              <a:gd name="T13" fmla="*/ 13 h 31"/>
              <a:gd name="T14" fmla="*/ 0 w 26"/>
              <a:gd name="T15" fmla="*/ 13 h 31"/>
              <a:gd name="T16" fmla="*/ 4 w 26"/>
              <a:gd name="T17" fmla="*/ 5 h 31"/>
              <a:gd name="T18" fmla="*/ 13 w 26"/>
              <a:gd name="T19" fmla="*/ 0 h 31"/>
              <a:gd name="T20" fmla="*/ 13 w 26"/>
              <a:gd name="T21" fmla="*/ 0 h 31"/>
              <a:gd name="T22" fmla="*/ 22 w 26"/>
              <a:gd name="T23" fmla="*/ 5 h 31"/>
              <a:gd name="T24" fmla="*/ 26 w 26"/>
              <a:gd name="T25" fmla="*/ 13 h 31"/>
              <a:gd name="T26" fmla="*/ 26 w 26"/>
              <a:gd name="T27" fmla="*/ 1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1">
                <a:moveTo>
                  <a:pt x="26" y="13"/>
                </a:moveTo>
                <a:lnTo>
                  <a:pt x="26" y="13"/>
                </a:lnTo>
                <a:lnTo>
                  <a:pt x="22" y="27"/>
                </a:lnTo>
                <a:lnTo>
                  <a:pt x="13" y="31"/>
                </a:lnTo>
                <a:lnTo>
                  <a:pt x="13" y="31"/>
                </a:lnTo>
                <a:lnTo>
                  <a:pt x="4" y="27"/>
                </a:lnTo>
                <a:lnTo>
                  <a:pt x="0" y="13"/>
                </a:lnTo>
                <a:lnTo>
                  <a:pt x="0" y="13"/>
                </a:lnTo>
                <a:lnTo>
                  <a:pt x="4" y="5"/>
                </a:lnTo>
                <a:lnTo>
                  <a:pt x="13" y="0"/>
                </a:lnTo>
                <a:lnTo>
                  <a:pt x="13" y="0"/>
                </a:lnTo>
                <a:lnTo>
                  <a:pt x="22" y="5"/>
                </a:lnTo>
                <a:lnTo>
                  <a:pt x="26" y="13"/>
                </a:lnTo>
                <a:lnTo>
                  <a:pt x="26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" name="Freeform 104"/>
          <p:cNvSpPr>
            <a:spLocks/>
          </p:cNvSpPr>
          <p:nvPr/>
        </p:nvSpPr>
        <p:spPr bwMode="auto">
          <a:xfrm>
            <a:off x="7616825" y="2527300"/>
            <a:ext cx="104775" cy="103188"/>
          </a:xfrm>
          <a:custGeom>
            <a:avLst/>
            <a:gdLst>
              <a:gd name="T0" fmla="*/ 66 w 66"/>
              <a:gd name="T1" fmla="*/ 30 h 65"/>
              <a:gd name="T2" fmla="*/ 66 w 66"/>
              <a:gd name="T3" fmla="*/ 30 h 65"/>
              <a:gd name="T4" fmla="*/ 61 w 66"/>
              <a:gd name="T5" fmla="*/ 44 h 65"/>
              <a:gd name="T6" fmla="*/ 53 w 66"/>
              <a:gd name="T7" fmla="*/ 57 h 65"/>
              <a:gd name="T8" fmla="*/ 44 w 66"/>
              <a:gd name="T9" fmla="*/ 61 h 65"/>
              <a:gd name="T10" fmla="*/ 31 w 66"/>
              <a:gd name="T11" fmla="*/ 65 h 65"/>
              <a:gd name="T12" fmla="*/ 31 w 66"/>
              <a:gd name="T13" fmla="*/ 65 h 65"/>
              <a:gd name="T14" fmla="*/ 18 w 66"/>
              <a:gd name="T15" fmla="*/ 61 h 65"/>
              <a:gd name="T16" fmla="*/ 9 w 66"/>
              <a:gd name="T17" fmla="*/ 57 h 65"/>
              <a:gd name="T18" fmla="*/ 0 w 66"/>
              <a:gd name="T19" fmla="*/ 44 h 65"/>
              <a:gd name="T20" fmla="*/ 0 w 66"/>
              <a:gd name="T21" fmla="*/ 30 h 65"/>
              <a:gd name="T22" fmla="*/ 0 w 66"/>
              <a:gd name="T23" fmla="*/ 30 h 65"/>
              <a:gd name="T24" fmla="*/ 0 w 66"/>
              <a:gd name="T25" fmla="*/ 17 h 65"/>
              <a:gd name="T26" fmla="*/ 9 w 66"/>
              <a:gd name="T27" fmla="*/ 9 h 65"/>
              <a:gd name="T28" fmla="*/ 18 w 66"/>
              <a:gd name="T29" fmla="*/ 0 h 65"/>
              <a:gd name="T30" fmla="*/ 31 w 66"/>
              <a:gd name="T31" fmla="*/ 0 h 65"/>
              <a:gd name="T32" fmla="*/ 31 w 66"/>
              <a:gd name="T33" fmla="*/ 0 h 65"/>
              <a:gd name="T34" fmla="*/ 44 w 66"/>
              <a:gd name="T35" fmla="*/ 0 h 65"/>
              <a:gd name="T36" fmla="*/ 53 w 66"/>
              <a:gd name="T37" fmla="*/ 9 h 65"/>
              <a:gd name="T38" fmla="*/ 61 w 66"/>
              <a:gd name="T39" fmla="*/ 17 h 65"/>
              <a:gd name="T40" fmla="*/ 66 w 66"/>
              <a:gd name="T41" fmla="*/ 30 h 65"/>
              <a:gd name="T42" fmla="*/ 66 w 66"/>
              <a:gd name="T43" fmla="*/ 3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5">
                <a:moveTo>
                  <a:pt x="66" y="30"/>
                </a:moveTo>
                <a:lnTo>
                  <a:pt x="66" y="30"/>
                </a:lnTo>
                <a:lnTo>
                  <a:pt x="61" y="44"/>
                </a:lnTo>
                <a:lnTo>
                  <a:pt x="53" y="57"/>
                </a:lnTo>
                <a:lnTo>
                  <a:pt x="44" y="61"/>
                </a:lnTo>
                <a:lnTo>
                  <a:pt x="31" y="65"/>
                </a:lnTo>
                <a:lnTo>
                  <a:pt x="31" y="65"/>
                </a:lnTo>
                <a:lnTo>
                  <a:pt x="18" y="61"/>
                </a:lnTo>
                <a:lnTo>
                  <a:pt x="9" y="57"/>
                </a:lnTo>
                <a:lnTo>
                  <a:pt x="0" y="44"/>
                </a:lnTo>
                <a:lnTo>
                  <a:pt x="0" y="30"/>
                </a:lnTo>
                <a:lnTo>
                  <a:pt x="0" y="30"/>
                </a:lnTo>
                <a:lnTo>
                  <a:pt x="0" y="17"/>
                </a:lnTo>
                <a:lnTo>
                  <a:pt x="9" y="9"/>
                </a:lnTo>
                <a:lnTo>
                  <a:pt x="18" y="0"/>
                </a:lnTo>
                <a:lnTo>
                  <a:pt x="31" y="0"/>
                </a:lnTo>
                <a:lnTo>
                  <a:pt x="31" y="0"/>
                </a:lnTo>
                <a:lnTo>
                  <a:pt x="44" y="0"/>
                </a:lnTo>
                <a:lnTo>
                  <a:pt x="53" y="9"/>
                </a:lnTo>
                <a:lnTo>
                  <a:pt x="61" y="17"/>
                </a:lnTo>
                <a:lnTo>
                  <a:pt x="66" y="30"/>
                </a:lnTo>
                <a:lnTo>
                  <a:pt x="66" y="30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1" name="Freeform 105"/>
          <p:cNvSpPr>
            <a:spLocks/>
          </p:cNvSpPr>
          <p:nvPr/>
        </p:nvSpPr>
        <p:spPr bwMode="auto">
          <a:xfrm>
            <a:off x="7886700" y="3094037"/>
            <a:ext cx="138112" cy="138113"/>
          </a:xfrm>
          <a:custGeom>
            <a:avLst/>
            <a:gdLst>
              <a:gd name="T0" fmla="*/ 87 w 87"/>
              <a:gd name="T1" fmla="*/ 43 h 87"/>
              <a:gd name="T2" fmla="*/ 87 w 87"/>
              <a:gd name="T3" fmla="*/ 43 h 87"/>
              <a:gd name="T4" fmla="*/ 83 w 87"/>
              <a:gd name="T5" fmla="*/ 61 h 87"/>
              <a:gd name="T6" fmla="*/ 74 w 87"/>
              <a:gd name="T7" fmla="*/ 74 h 87"/>
              <a:gd name="T8" fmla="*/ 61 w 87"/>
              <a:gd name="T9" fmla="*/ 83 h 87"/>
              <a:gd name="T10" fmla="*/ 44 w 87"/>
              <a:gd name="T11" fmla="*/ 87 h 87"/>
              <a:gd name="T12" fmla="*/ 44 w 87"/>
              <a:gd name="T13" fmla="*/ 87 h 87"/>
              <a:gd name="T14" fmla="*/ 31 w 87"/>
              <a:gd name="T15" fmla="*/ 87 h 87"/>
              <a:gd name="T16" fmla="*/ 13 w 87"/>
              <a:gd name="T17" fmla="*/ 74 h 87"/>
              <a:gd name="T18" fmla="*/ 5 w 87"/>
              <a:gd name="T19" fmla="*/ 61 h 87"/>
              <a:gd name="T20" fmla="*/ 0 w 87"/>
              <a:gd name="T21" fmla="*/ 48 h 87"/>
              <a:gd name="T22" fmla="*/ 0 w 87"/>
              <a:gd name="T23" fmla="*/ 48 h 87"/>
              <a:gd name="T24" fmla="*/ 5 w 87"/>
              <a:gd name="T25" fmla="*/ 30 h 87"/>
              <a:gd name="T26" fmla="*/ 13 w 87"/>
              <a:gd name="T27" fmla="*/ 13 h 87"/>
              <a:gd name="T28" fmla="*/ 26 w 87"/>
              <a:gd name="T29" fmla="*/ 4 h 87"/>
              <a:gd name="T30" fmla="*/ 44 w 87"/>
              <a:gd name="T31" fmla="*/ 0 h 87"/>
              <a:gd name="T32" fmla="*/ 44 w 87"/>
              <a:gd name="T33" fmla="*/ 0 h 87"/>
              <a:gd name="T34" fmla="*/ 61 w 87"/>
              <a:gd name="T35" fmla="*/ 4 h 87"/>
              <a:gd name="T36" fmla="*/ 74 w 87"/>
              <a:gd name="T37" fmla="*/ 13 h 87"/>
              <a:gd name="T38" fmla="*/ 83 w 87"/>
              <a:gd name="T39" fmla="*/ 26 h 87"/>
              <a:gd name="T40" fmla="*/ 87 w 87"/>
              <a:gd name="T41" fmla="*/ 43 h 87"/>
              <a:gd name="T42" fmla="*/ 87 w 87"/>
              <a:gd name="T43" fmla="*/ 43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7" h="87">
                <a:moveTo>
                  <a:pt x="87" y="43"/>
                </a:moveTo>
                <a:lnTo>
                  <a:pt x="87" y="43"/>
                </a:lnTo>
                <a:lnTo>
                  <a:pt x="83" y="61"/>
                </a:lnTo>
                <a:lnTo>
                  <a:pt x="74" y="74"/>
                </a:lnTo>
                <a:lnTo>
                  <a:pt x="61" y="83"/>
                </a:lnTo>
                <a:lnTo>
                  <a:pt x="44" y="87"/>
                </a:lnTo>
                <a:lnTo>
                  <a:pt x="44" y="87"/>
                </a:lnTo>
                <a:lnTo>
                  <a:pt x="31" y="87"/>
                </a:lnTo>
                <a:lnTo>
                  <a:pt x="13" y="74"/>
                </a:lnTo>
                <a:lnTo>
                  <a:pt x="5" y="61"/>
                </a:lnTo>
                <a:lnTo>
                  <a:pt x="0" y="48"/>
                </a:lnTo>
                <a:lnTo>
                  <a:pt x="0" y="48"/>
                </a:lnTo>
                <a:lnTo>
                  <a:pt x="5" y="30"/>
                </a:lnTo>
                <a:lnTo>
                  <a:pt x="13" y="13"/>
                </a:lnTo>
                <a:lnTo>
                  <a:pt x="26" y="4"/>
                </a:lnTo>
                <a:lnTo>
                  <a:pt x="44" y="0"/>
                </a:lnTo>
                <a:lnTo>
                  <a:pt x="44" y="0"/>
                </a:lnTo>
                <a:lnTo>
                  <a:pt x="61" y="4"/>
                </a:lnTo>
                <a:lnTo>
                  <a:pt x="74" y="13"/>
                </a:lnTo>
                <a:lnTo>
                  <a:pt x="83" y="26"/>
                </a:lnTo>
                <a:lnTo>
                  <a:pt x="87" y="43"/>
                </a:lnTo>
                <a:lnTo>
                  <a:pt x="87" y="43"/>
                </a:lnTo>
                <a:close/>
              </a:path>
            </a:pathLst>
          </a:custGeom>
          <a:noFill/>
          <a:ln w="269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" name="Freeform 106"/>
          <p:cNvSpPr>
            <a:spLocks/>
          </p:cNvSpPr>
          <p:nvPr/>
        </p:nvSpPr>
        <p:spPr bwMode="auto">
          <a:xfrm>
            <a:off x="7927975" y="3135312"/>
            <a:ext cx="55562" cy="61913"/>
          </a:xfrm>
          <a:custGeom>
            <a:avLst/>
            <a:gdLst>
              <a:gd name="T0" fmla="*/ 35 w 35"/>
              <a:gd name="T1" fmla="*/ 17 h 39"/>
              <a:gd name="T2" fmla="*/ 35 w 35"/>
              <a:gd name="T3" fmla="*/ 17 h 39"/>
              <a:gd name="T4" fmla="*/ 35 w 35"/>
              <a:gd name="T5" fmla="*/ 26 h 39"/>
              <a:gd name="T6" fmla="*/ 31 w 35"/>
              <a:gd name="T7" fmla="*/ 30 h 39"/>
              <a:gd name="T8" fmla="*/ 26 w 35"/>
              <a:gd name="T9" fmla="*/ 35 h 39"/>
              <a:gd name="T10" fmla="*/ 18 w 35"/>
              <a:gd name="T11" fmla="*/ 39 h 39"/>
              <a:gd name="T12" fmla="*/ 18 w 35"/>
              <a:gd name="T13" fmla="*/ 39 h 39"/>
              <a:gd name="T14" fmla="*/ 13 w 35"/>
              <a:gd name="T15" fmla="*/ 35 h 39"/>
              <a:gd name="T16" fmla="*/ 5 w 35"/>
              <a:gd name="T17" fmla="*/ 30 h 39"/>
              <a:gd name="T18" fmla="*/ 0 w 35"/>
              <a:gd name="T19" fmla="*/ 26 h 39"/>
              <a:gd name="T20" fmla="*/ 0 w 35"/>
              <a:gd name="T21" fmla="*/ 17 h 39"/>
              <a:gd name="T22" fmla="*/ 0 w 35"/>
              <a:gd name="T23" fmla="*/ 17 h 39"/>
              <a:gd name="T24" fmla="*/ 0 w 35"/>
              <a:gd name="T25" fmla="*/ 13 h 39"/>
              <a:gd name="T26" fmla="*/ 5 w 35"/>
              <a:gd name="T27" fmla="*/ 4 h 39"/>
              <a:gd name="T28" fmla="*/ 9 w 35"/>
              <a:gd name="T29" fmla="*/ 0 h 39"/>
              <a:gd name="T30" fmla="*/ 18 w 35"/>
              <a:gd name="T31" fmla="*/ 0 h 39"/>
              <a:gd name="T32" fmla="*/ 18 w 35"/>
              <a:gd name="T33" fmla="*/ 0 h 39"/>
              <a:gd name="T34" fmla="*/ 26 w 35"/>
              <a:gd name="T35" fmla="*/ 0 h 39"/>
              <a:gd name="T36" fmla="*/ 31 w 35"/>
              <a:gd name="T37" fmla="*/ 4 h 39"/>
              <a:gd name="T38" fmla="*/ 35 w 35"/>
              <a:gd name="T39" fmla="*/ 9 h 39"/>
              <a:gd name="T40" fmla="*/ 35 w 35"/>
              <a:gd name="T41" fmla="*/ 17 h 39"/>
              <a:gd name="T42" fmla="*/ 35 w 35"/>
              <a:gd name="T43" fmla="*/ 17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" h="39">
                <a:moveTo>
                  <a:pt x="35" y="17"/>
                </a:moveTo>
                <a:lnTo>
                  <a:pt x="35" y="17"/>
                </a:lnTo>
                <a:lnTo>
                  <a:pt x="35" y="26"/>
                </a:lnTo>
                <a:lnTo>
                  <a:pt x="31" y="30"/>
                </a:lnTo>
                <a:lnTo>
                  <a:pt x="26" y="35"/>
                </a:lnTo>
                <a:lnTo>
                  <a:pt x="18" y="39"/>
                </a:lnTo>
                <a:lnTo>
                  <a:pt x="18" y="39"/>
                </a:lnTo>
                <a:lnTo>
                  <a:pt x="13" y="35"/>
                </a:lnTo>
                <a:lnTo>
                  <a:pt x="5" y="30"/>
                </a:lnTo>
                <a:lnTo>
                  <a:pt x="0" y="26"/>
                </a:lnTo>
                <a:lnTo>
                  <a:pt x="0" y="17"/>
                </a:lnTo>
                <a:lnTo>
                  <a:pt x="0" y="17"/>
                </a:lnTo>
                <a:lnTo>
                  <a:pt x="0" y="13"/>
                </a:lnTo>
                <a:lnTo>
                  <a:pt x="5" y="4"/>
                </a:lnTo>
                <a:lnTo>
                  <a:pt x="9" y="0"/>
                </a:lnTo>
                <a:lnTo>
                  <a:pt x="18" y="0"/>
                </a:lnTo>
                <a:lnTo>
                  <a:pt x="18" y="0"/>
                </a:lnTo>
                <a:lnTo>
                  <a:pt x="26" y="0"/>
                </a:lnTo>
                <a:lnTo>
                  <a:pt x="31" y="4"/>
                </a:lnTo>
                <a:lnTo>
                  <a:pt x="35" y="9"/>
                </a:lnTo>
                <a:lnTo>
                  <a:pt x="35" y="17"/>
                </a:lnTo>
                <a:lnTo>
                  <a:pt x="35" y="17"/>
                </a:lnTo>
                <a:close/>
              </a:path>
            </a:pathLst>
          </a:custGeom>
          <a:noFill/>
          <a:ln w="269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3" name="Freeform 107"/>
          <p:cNvSpPr>
            <a:spLocks/>
          </p:cNvSpPr>
          <p:nvPr/>
        </p:nvSpPr>
        <p:spPr bwMode="auto">
          <a:xfrm>
            <a:off x="7818438" y="2782887"/>
            <a:ext cx="144462" cy="158750"/>
          </a:xfrm>
          <a:custGeom>
            <a:avLst/>
            <a:gdLst>
              <a:gd name="T0" fmla="*/ 48 w 91"/>
              <a:gd name="T1" fmla="*/ 17 h 100"/>
              <a:gd name="T2" fmla="*/ 13 w 91"/>
              <a:gd name="T3" fmla="*/ 17 h 100"/>
              <a:gd name="T4" fmla="*/ 13 w 91"/>
              <a:gd name="T5" fmla="*/ 48 h 100"/>
              <a:gd name="T6" fmla="*/ 13 w 91"/>
              <a:gd name="T7" fmla="*/ 48 h 100"/>
              <a:gd name="T8" fmla="*/ 8 w 91"/>
              <a:gd name="T9" fmla="*/ 74 h 100"/>
              <a:gd name="T10" fmla="*/ 0 w 91"/>
              <a:gd name="T11" fmla="*/ 91 h 100"/>
              <a:gd name="T12" fmla="*/ 0 w 91"/>
              <a:gd name="T13" fmla="*/ 91 h 100"/>
              <a:gd name="T14" fmla="*/ 13 w 91"/>
              <a:gd name="T15" fmla="*/ 100 h 100"/>
              <a:gd name="T16" fmla="*/ 13 w 91"/>
              <a:gd name="T17" fmla="*/ 100 h 100"/>
              <a:gd name="T18" fmla="*/ 21 w 91"/>
              <a:gd name="T19" fmla="*/ 78 h 100"/>
              <a:gd name="T20" fmla="*/ 26 w 91"/>
              <a:gd name="T21" fmla="*/ 57 h 100"/>
              <a:gd name="T22" fmla="*/ 26 w 91"/>
              <a:gd name="T23" fmla="*/ 30 h 100"/>
              <a:gd name="T24" fmla="*/ 91 w 91"/>
              <a:gd name="T25" fmla="*/ 30 h 100"/>
              <a:gd name="T26" fmla="*/ 91 w 91"/>
              <a:gd name="T27" fmla="*/ 17 h 100"/>
              <a:gd name="T28" fmla="*/ 56 w 91"/>
              <a:gd name="T29" fmla="*/ 17 h 100"/>
              <a:gd name="T30" fmla="*/ 65 w 91"/>
              <a:gd name="T31" fmla="*/ 17 h 100"/>
              <a:gd name="T32" fmla="*/ 65 w 91"/>
              <a:gd name="T33" fmla="*/ 17 h 100"/>
              <a:gd name="T34" fmla="*/ 61 w 91"/>
              <a:gd name="T35" fmla="*/ 0 h 100"/>
              <a:gd name="T36" fmla="*/ 43 w 91"/>
              <a:gd name="T37" fmla="*/ 4 h 100"/>
              <a:gd name="T38" fmla="*/ 43 w 91"/>
              <a:gd name="T39" fmla="*/ 4 h 100"/>
              <a:gd name="T40" fmla="*/ 48 w 91"/>
              <a:gd name="T41" fmla="*/ 17 h 100"/>
              <a:gd name="T42" fmla="*/ 48 w 91"/>
              <a:gd name="T43" fmla="*/ 17 h 100"/>
              <a:gd name="T44" fmla="*/ 48 w 91"/>
              <a:gd name="T45" fmla="*/ 1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1" h="100">
                <a:moveTo>
                  <a:pt x="48" y="17"/>
                </a:moveTo>
                <a:lnTo>
                  <a:pt x="13" y="17"/>
                </a:lnTo>
                <a:lnTo>
                  <a:pt x="13" y="48"/>
                </a:lnTo>
                <a:lnTo>
                  <a:pt x="13" y="48"/>
                </a:lnTo>
                <a:lnTo>
                  <a:pt x="8" y="74"/>
                </a:lnTo>
                <a:lnTo>
                  <a:pt x="0" y="91"/>
                </a:lnTo>
                <a:lnTo>
                  <a:pt x="0" y="91"/>
                </a:lnTo>
                <a:lnTo>
                  <a:pt x="13" y="100"/>
                </a:lnTo>
                <a:lnTo>
                  <a:pt x="13" y="100"/>
                </a:lnTo>
                <a:lnTo>
                  <a:pt x="21" y="78"/>
                </a:lnTo>
                <a:lnTo>
                  <a:pt x="26" y="57"/>
                </a:lnTo>
                <a:lnTo>
                  <a:pt x="26" y="30"/>
                </a:lnTo>
                <a:lnTo>
                  <a:pt x="91" y="30"/>
                </a:lnTo>
                <a:lnTo>
                  <a:pt x="91" y="17"/>
                </a:lnTo>
                <a:lnTo>
                  <a:pt x="56" y="17"/>
                </a:lnTo>
                <a:lnTo>
                  <a:pt x="65" y="17"/>
                </a:lnTo>
                <a:lnTo>
                  <a:pt x="65" y="17"/>
                </a:lnTo>
                <a:lnTo>
                  <a:pt x="61" y="0"/>
                </a:lnTo>
                <a:lnTo>
                  <a:pt x="43" y="4"/>
                </a:lnTo>
                <a:lnTo>
                  <a:pt x="43" y="4"/>
                </a:lnTo>
                <a:lnTo>
                  <a:pt x="48" y="17"/>
                </a:lnTo>
                <a:lnTo>
                  <a:pt x="48" y="17"/>
                </a:lnTo>
                <a:lnTo>
                  <a:pt x="48" y="1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" name="Freeform 108"/>
          <p:cNvSpPr>
            <a:spLocks noEditPoints="1"/>
          </p:cNvSpPr>
          <p:nvPr/>
        </p:nvSpPr>
        <p:spPr bwMode="auto">
          <a:xfrm>
            <a:off x="7989888" y="2789237"/>
            <a:ext cx="139700" cy="146050"/>
          </a:xfrm>
          <a:custGeom>
            <a:avLst/>
            <a:gdLst>
              <a:gd name="T0" fmla="*/ 66 w 88"/>
              <a:gd name="T1" fmla="*/ 22 h 92"/>
              <a:gd name="T2" fmla="*/ 57 w 88"/>
              <a:gd name="T3" fmla="*/ 13 h 92"/>
              <a:gd name="T4" fmla="*/ 57 w 88"/>
              <a:gd name="T5" fmla="*/ 9 h 92"/>
              <a:gd name="T6" fmla="*/ 57 w 88"/>
              <a:gd name="T7" fmla="*/ 5 h 92"/>
              <a:gd name="T8" fmla="*/ 57 w 88"/>
              <a:gd name="T9" fmla="*/ 5 h 92"/>
              <a:gd name="T10" fmla="*/ 44 w 88"/>
              <a:gd name="T11" fmla="*/ 5 h 92"/>
              <a:gd name="T12" fmla="*/ 44 w 88"/>
              <a:gd name="T13" fmla="*/ 44 h 92"/>
              <a:gd name="T14" fmla="*/ 40 w 88"/>
              <a:gd name="T15" fmla="*/ 22 h 92"/>
              <a:gd name="T16" fmla="*/ 31 w 88"/>
              <a:gd name="T17" fmla="*/ 9 h 92"/>
              <a:gd name="T18" fmla="*/ 31 w 88"/>
              <a:gd name="T19" fmla="*/ 5 h 92"/>
              <a:gd name="T20" fmla="*/ 31 w 88"/>
              <a:gd name="T21" fmla="*/ 0 h 92"/>
              <a:gd name="T22" fmla="*/ 31 w 88"/>
              <a:gd name="T23" fmla="*/ 0 h 92"/>
              <a:gd name="T24" fmla="*/ 18 w 88"/>
              <a:gd name="T25" fmla="*/ 0 h 92"/>
              <a:gd name="T26" fmla="*/ 18 w 88"/>
              <a:gd name="T27" fmla="*/ 53 h 92"/>
              <a:gd name="T28" fmla="*/ 14 w 88"/>
              <a:gd name="T29" fmla="*/ 74 h 92"/>
              <a:gd name="T30" fmla="*/ 0 w 88"/>
              <a:gd name="T31" fmla="*/ 87 h 92"/>
              <a:gd name="T32" fmla="*/ 14 w 88"/>
              <a:gd name="T33" fmla="*/ 92 h 92"/>
              <a:gd name="T34" fmla="*/ 22 w 88"/>
              <a:gd name="T35" fmla="*/ 83 h 92"/>
              <a:gd name="T36" fmla="*/ 27 w 88"/>
              <a:gd name="T37" fmla="*/ 70 h 92"/>
              <a:gd name="T38" fmla="*/ 31 w 88"/>
              <a:gd name="T39" fmla="*/ 31 h 92"/>
              <a:gd name="T40" fmla="*/ 35 w 88"/>
              <a:gd name="T41" fmla="*/ 57 h 92"/>
              <a:gd name="T42" fmla="*/ 40 w 88"/>
              <a:gd name="T43" fmla="*/ 57 h 92"/>
              <a:gd name="T44" fmla="*/ 44 w 88"/>
              <a:gd name="T45" fmla="*/ 57 h 92"/>
              <a:gd name="T46" fmla="*/ 57 w 88"/>
              <a:gd name="T47" fmla="*/ 87 h 92"/>
              <a:gd name="T48" fmla="*/ 57 w 88"/>
              <a:gd name="T49" fmla="*/ 31 h 92"/>
              <a:gd name="T50" fmla="*/ 61 w 88"/>
              <a:gd name="T51" fmla="*/ 57 h 92"/>
              <a:gd name="T52" fmla="*/ 74 w 88"/>
              <a:gd name="T53" fmla="*/ 92 h 92"/>
              <a:gd name="T54" fmla="*/ 88 w 88"/>
              <a:gd name="T55" fmla="*/ 9 h 92"/>
              <a:gd name="T56" fmla="*/ 88 w 88"/>
              <a:gd name="T57" fmla="*/ 5 h 92"/>
              <a:gd name="T58" fmla="*/ 88 w 88"/>
              <a:gd name="T59" fmla="*/ 0 h 92"/>
              <a:gd name="T60" fmla="*/ 83 w 88"/>
              <a:gd name="T61" fmla="*/ 0 h 92"/>
              <a:gd name="T62" fmla="*/ 74 w 88"/>
              <a:gd name="T63" fmla="*/ 0 h 92"/>
              <a:gd name="T64" fmla="*/ 74 w 88"/>
              <a:gd name="T65" fmla="*/ 48 h 92"/>
              <a:gd name="T66" fmla="*/ 66 w 88"/>
              <a:gd name="T67" fmla="*/ 22 h 92"/>
              <a:gd name="T68" fmla="*/ 14 w 88"/>
              <a:gd name="T69" fmla="*/ 44 h 92"/>
              <a:gd name="T70" fmla="*/ 18 w 88"/>
              <a:gd name="T71" fmla="*/ 26 h 92"/>
              <a:gd name="T72" fmla="*/ 5 w 88"/>
              <a:gd name="T73" fmla="*/ 22 h 92"/>
              <a:gd name="T74" fmla="*/ 5 w 88"/>
              <a:gd name="T75" fmla="*/ 26 h 92"/>
              <a:gd name="T76" fmla="*/ 0 w 88"/>
              <a:gd name="T77" fmla="*/ 57 h 92"/>
              <a:gd name="T78" fmla="*/ 9 w 88"/>
              <a:gd name="T79" fmla="*/ 57 h 92"/>
              <a:gd name="T80" fmla="*/ 14 w 88"/>
              <a:gd name="T81" fmla="*/ 44 h 92"/>
              <a:gd name="T82" fmla="*/ 14 w 88"/>
              <a:gd name="T83" fmla="*/ 4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8" h="92">
                <a:moveTo>
                  <a:pt x="66" y="22"/>
                </a:moveTo>
                <a:lnTo>
                  <a:pt x="66" y="22"/>
                </a:lnTo>
                <a:lnTo>
                  <a:pt x="57" y="26"/>
                </a:lnTo>
                <a:lnTo>
                  <a:pt x="57" y="13"/>
                </a:lnTo>
                <a:lnTo>
                  <a:pt x="57" y="13"/>
                </a:lnTo>
                <a:lnTo>
                  <a:pt x="57" y="9"/>
                </a:lnTo>
                <a:lnTo>
                  <a:pt x="57" y="9"/>
                </a:lnTo>
                <a:lnTo>
                  <a:pt x="57" y="5"/>
                </a:lnTo>
                <a:lnTo>
                  <a:pt x="57" y="5"/>
                </a:lnTo>
                <a:lnTo>
                  <a:pt x="57" y="5"/>
                </a:lnTo>
                <a:lnTo>
                  <a:pt x="57" y="5"/>
                </a:lnTo>
                <a:lnTo>
                  <a:pt x="44" y="5"/>
                </a:lnTo>
                <a:lnTo>
                  <a:pt x="44" y="44"/>
                </a:lnTo>
                <a:lnTo>
                  <a:pt x="44" y="44"/>
                </a:lnTo>
                <a:lnTo>
                  <a:pt x="40" y="22"/>
                </a:lnTo>
                <a:lnTo>
                  <a:pt x="40" y="22"/>
                </a:lnTo>
                <a:lnTo>
                  <a:pt x="31" y="26"/>
                </a:lnTo>
                <a:lnTo>
                  <a:pt x="31" y="9"/>
                </a:lnTo>
                <a:lnTo>
                  <a:pt x="31" y="9"/>
                </a:lnTo>
                <a:lnTo>
                  <a:pt x="31" y="5"/>
                </a:lnTo>
                <a:lnTo>
                  <a:pt x="31" y="5"/>
                </a:lnTo>
                <a:lnTo>
                  <a:pt x="31" y="0"/>
                </a:lnTo>
                <a:lnTo>
                  <a:pt x="31" y="0"/>
                </a:lnTo>
                <a:lnTo>
                  <a:pt x="31" y="0"/>
                </a:lnTo>
                <a:lnTo>
                  <a:pt x="31" y="0"/>
                </a:lnTo>
                <a:lnTo>
                  <a:pt x="18" y="0"/>
                </a:lnTo>
                <a:lnTo>
                  <a:pt x="18" y="53"/>
                </a:lnTo>
                <a:lnTo>
                  <a:pt x="18" y="53"/>
                </a:lnTo>
                <a:lnTo>
                  <a:pt x="18" y="61"/>
                </a:lnTo>
                <a:lnTo>
                  <a:pt x="14" y="74"/>
                </a:lnTo>
                <a:lnTo>
                  <a:pt x="14" y="74"/>
                </a:lnTo>
                <a:lnTo>
                  <a:pt x="0" y="87"/>
                </a:lnTo>
                <a:lnTo>
                  <a:pt x="0" y="87"/>
                </a:lnTo>
                <a:lnTo>
                  <a:pt x="14" y="92"/>
                </a:lnTo>
                <a:lnTo>
                  <a:pt x="14" y="92"/>
                </a:lnTo>
                <a:lnTo>
                  <a:pt x="22" y="83"/>
                </a:lnTo>
                <a:lnTo>
                  <a:pt x="27" y="70"/>
                </a:lnTo>
                <a:lnTo>
                  <a:pt x="27" y="70"/>
                </a:lnTo>
                <a:lnTo>
                  <a:pt x="31" y="48"/>
                </a:lnTo>
                <a:lnTo>
                  <a:pt x="31" y="31"/>
                </a:lnTo>
                <a:lnTo>
                  <a:pt x="31" y="31"/>
                </a:lnTo>
                <a:lnTo>
                  <a:pt x="35" y="57"/>
                </a:lnTo>
                <a:lnTo>
                  <a:pt x="35" y="57"/>
                </a:lnTo>
                <a:lnTo>
                  <a:pt x="40" y="57"/>
                </a:lnTo>
                <a:lnTo>
                  <a:pt x="40" y="57"/>
                </a:lnTo>
                <a:lnTo>
                  <a:pt x="44" y="57"/>
                </a:lnTo>
                <a:lnTo>
                  <a:pt x="44" y="87"/>
                </a:lnTo>
                <a:lnTo>
                  <a:pt x="57" y="87"/>
                </a:lnTo>
                <a:lnTo>
                  <a:pt x="57" y="31"/>
                </a:lnTo>
                <a:lnTo>
                  <a:pt x="57" y="31"/>
                </a:lnTo>
                <a:lnTo>
                  <a:pt x="61" y="57"/>
                </a:lnTo>
                <a:lnTo>
                  <a:pt x="61" y="57"/>
                </a:lnTo>
                <a:lnTo>
                  <a:pt x="74" y="57"/>
                </a:lnTo>
                <a:lnTo>
                  <a:pt x="74" y="92"/>
                </a:lnTo>
                <a:lnTo>
                  <a:pt x="88" y="92"/>
                </a:lnTo>
                <a:lnTo>
                  <a:pt x="88" y="9"/>
                </a:lnTo>
                <a:lnTo>
                  <a:pt x="88" y="9"/>
                </a:lnTo>
                <a:lnTo>
                  <a:pt x="88" y="5"/>
                </a:lnTo>
                <a:lnTo>
                  <a:pt x="88" y="5"/>
                </a:lnTo>
                <a:lnTo>
                  <a:pt x="88" y="0"/>
                </a:lnTo>
                <a:lnTo>
                  <a:pt x="88" y="0"/>
                </a:lnTo>
                <a:lnTo>
                  <a:pt x="83" y="0"/>
                </a:lnTo>
                <a:lnTo>
                  <a:pt x="83" y="0"/>
                </a:lnTo>
                <a:lnTo>
                  <a:pt x="74" y="0"/>
                </a:lnTo>
                <a:lnTo>
                  <a:pt x="74" y="48"/>
                </a:lnTo>
                <a:lnTo>
                  <a:pt x="74" y="48"/>
                </a:lnTo>
                <a:lnTo>
                  <a:pt x="66" y="22"/>
                </a:lnTo>
                <a:lnTo>
                  <a:pt x="66" y="22"/>
                </a:lnTo>
                <a:lnTo>
                  <a:pt x="66" y="22"/>
                </a:lnTo>
                <a:close/>
                <a:moveTo>
                  <a:pt x="14" y="44"/>
                </a:moveTo>
                <a:lnTo>
                  <a:pt x="14" y="44"/>
                </a:lnTo>
                <a:lnTo>
                  <a:pt x="18" y="26"/>
                </a:lnTo>
                <a:lnTo>
                  <a:pt x="18" y="26"/>
                </a:lnTo>
                <a:lnTo>
                  <a:pt x="5" y="22"/>
                </a:lnTo>
                <a:lnTo>
                  <a:pt x="5" y="22"/>
                </a:lnTo>
                <a:lnTo>
                  <a:pt x="5" y="26"/>
                </a:lnTo>
                <a:lnTo>
                  <a:pt x="5" y="26"/>
                </a:lnTo>
                <a:lnTo>
                  <a:pt x="0" y="57"/>
                </a:lnTo>
                <a:lnTo>
                  <a:pt x="0" y="57"/>
                </a:lnTo>
                <a:lnTo>
                  <a:pt x="9" y="57"/>
                </a:lnTo>
                <a:lnTo>
                  <a:pt x="9" y="57"/>
                </a:lnTo>
                <a:lnTo>
                  <a:pt x="14" y="44"/>
                </a:lnTo>
                <a:lnTo>
                  <a:pt x="14" y="44"/>
                </a:lnTo>
                <a:lnTo>
                  <a:pt x="14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5" name="Freeform 109"/>
          <p:cNvSpPr>
            <a:spLocks/>
          </p:cNvSpPr>
          <p:nvPr/>
        </p:nvSpPr>
        <p:spPr bwMode="auto">
          <a:xfrm>
            <a:off x="8156575" y="2789237"/>
            <a:ext cx="144462" cy="146050"/>
          </a:xfrm>
          <a:custGeom>
            <a:avLst/>
            <a:gdLst>
              <a:gd name="T0" fmla="*/ 56 w 91"/>
              <a:gd name="T1" fmla="*/ 13 h 92"/>
              <a:gd name="T2" fmla="*/ 56 w 91"/>
              <a:gd name="T3" fmla="*/ 13 h 92"/>
              <a:gd name="T4" fmla="*/ 52 w 91"/>
              <a:gd name="T5" fmla="*/ 9 h 92"/>
              <a:gd name="T6" fmla="*/ 52 w 91"/>
              <a:gd name="T7" fmla="*/ 9 h 92"/>
              <a:gd name="T8" fmla="*/ 52 w 91"/>
              <a:gd name="T9" fmla="*/ 0 h 92"/>
              <a:gd name="T10" fmla="*/ 52 w 91"/>
              <a:gd name="T11" fmla="*/ 0 h 92"/>
              <a:gd name="T12" fmla="*/ 43 w 91"/>
              <a:gd name="T13" fmla="*/ 0 h 92"/>
              <a:gd name="T14" fmla="*/ 43 w 91"/>
              <a:gd name="T15" fmla="*/ 0 h 92"/>
              <a:gd name="T16" fmla="*/ 35 w 91"/>
              <a:gd name="T17" fmla="*/ 0 h 92"/>
              <a:gd name="T18" fmla="*/ 35 w 91"/>
              <a:gd name="T19" fmla="*/ 0 h 92"/>
              <a:gd name="T20" fmla="*/ 39 w 91"/>
              <a:gd name="T21" fmla="*/ 13 h 92"/>
              <a:gd name="T22" fmla="*/ 0 w 91"/>
              <a:gd name="T23" fmla="*/ 13 h 92"/>
              <a:gd name="T24" fmla="*/ 0 w 91"/>
              <a:gd name="T25" fmla="*/ 26 h 92"/>
              <a:gd name="T26" fmla="*/ 39 w 91"/>
              <a:gd name="T27" fmla="*/ 26 h 92"/>
              <a:gd name="T28" fmla="*/ 39 w 91"/>
              <a:gd name="T29" fmla="*/ 35 h 92"/>
              <a:gd name="T30" fmla="*/ 13 w 91"/>
              <a:gd name="T31" fmla="*/ 35 h 92"/>
              <a:gd name="T32" fmla="*/ 13 w 91"/>
              <a:gd name="T33" fmla="*/ 83 h 92"/>
              <a:gd name="T34" fmla="*/ 26 w 91"/>
              <a:gd name="T35" fmla="*/ 83 h 92"/>
              <a:gd name="T36" fmla="*/ 26 w 91"/>
              <a:gd name="T37" fmla="*/ 48 h 92"/>
              <a:gd name="T38" fmla="*/ 39 w 91"/>
              <a:gd name="T39" fmla="*/ 48 h 92"/>
              <a:gd name="T40" fmla="*/ 39 w 91"/>
              <a:gd name="T41" fmla="*/ 92 h 92"/>
              <a:gd name="T42" fmla="*/ 52 w 91"/>
              <a:gd name="T43" fmla="*/ 92 h 92"/>
              <a:gd name="T44" fmla="*/ 52 w 91"/>
              <a:gd name="T45" fmla="*/ 48 h 92"/>
              <a:gd name="T46" fmla="*/ 65 w 91"/>
              <a:gd name="T47" fmla="*/ 48 h 92"/>
              <a:gd name="T48" fmla="*/ 65 w 91"/>
              <a:gd name="T49" fmla="*/ 70 h 92"/>
              <a:gd name="T50" fmla="*/ 65 w 91"/>
              <a:gd name="T51" fmla="*/ 70 h 92"/>
              <a:gd name="T52" fmla="*/ 65 w 91"/>
              <a:gd name="T53" fmla="*/ 70 h 92"/>
              <a:gd name="T54" fmla="*/ 56 w 91"/>
              <a:gd name="T55" fmla="*/ 70 h 92"/>
              <a:gd name="T56" fmla="*/ 56 w 91"/>
              <a:gd name="T57" fmla="*/ 70 h 92"/>
              <a:gd name="T58" fmla="*/ 61 w 91"/>
              <a:gd name="T59" fmla="*/ 83 h 92"/>
              <a:gd name="T60" fmla="*/ 61 w 91"/>
              <a:gd name="T61" fmla="*/ 83 h 92"/>
              <a:gd name="T62" fmla="*/ 74 w 91"/>
              <a:gd name="T63" fmla="*/ 83 h 92"/>
              <a:gd name="T64" fmla="*/ 78 w 91"/>
              <a:gd name="T65" fmla="*/ 79 h 92"/>
              <a:gd name="T66" fmla="*/ 83 w 91"/>
              <a:gd name="T67" fmla="*/ 74 h 92"/>
              <a:gd name="T68" fmla="*/ 83 w 91"/>
              <a:gd name="T69" fmla="*/ 35 h 92"/>
              <a:gd name="T70" fmla="*/ 52 w 91"/>
              <a:gd name="T71" fmla="*/ 35 h 92"/>
              <a:gd name="T72" fmla="*/ 52 w 91"/>
              <a:gd name="T73" fmla="*/ 26 h 92"/>
              <a:gd name="T74" fmla="*/ 91 w 91"/>
              <a:gd name="T75" fmla="*/ 26 h 92"/>
              <a:gd name="T76" fmla="*/ 91 w 91"/>
              <a:gd name="T77" fmla="*/ 13 h 92"/>
              <a:gd name="T78" fmla="*/ 43 w 91"/>
              <a:gd name="T79" fmla="*/ 13 h 92"/>
              <a:gd name="T80" fmla="*/ 43 w 91"/>
              <a:gd name="T81" fmla="*/ 13 h 92"/>
              <a:gd name="T82" fmla="*/ 56 w 91"/>
              <a:gd name="T83" fmla="*/ 13 h 92"/>
              <a:gd name="T84" fmla="*/ 56 w 91"/>
              <a:gd name="T85" fmla="*/ 13 h 92"/>
              <a:gd name="T86" fmla="*/ 56 w 91"/>
              <a:gd name="T87" fmla="*/ 1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1" h="92">
                <a:moveTo>
                  <a:pt x="56" y="13"/>
                </a:moveTo>
                <a:lnTo>
                  <a:pt x="56" y="13"/>
                </a:lnTo>
                <a:lnTo>
                  <a:pt x="52" y="9"/>
                </a:lnTo>
                <a:lnTo>
                  <a:pt x="52" y="9"/>
                </a:lnTo>
                <a:lnTo>
                  <a:pt x="52" y="0"/>
                </a:lnTo>
                <a:lnTo>
                  <a:pt x="52" y="0"/>
                </a:lnTo>
                <a:lnTo>
                  <a:pt x="43" y="0"/>
                </a:lnTo>
                <a:lnTo>
                  <a:pt x="43" y="0"/>
                </a:lnTo>
                <a:lnTo>
                  <a:pt x="35" y="0"/>
                </a:lnTo>
                <a:lnTo>
                  <a:pt x="35" y="0"/>
                </a:lnTo>
                <a:lnTo>
                  <a:pt x="39" y="13"/>
                </a:lnTo>
                <a:lnTo>
                  <a:pt x="0" y="13"/>
                </a:lnTo>
                <a:lnTo>
                  <a:pt x="0" y="26"/>
                </a:lnTo>
                <a:lnTo>
                  <a:pt x="39" y="26"/>
                </a:lnTo>
                <a:lnTo>
                  <a:pt x="39" y="35"/>
                </a:lnTo>
                <a:lnTo>
                  <a:pt x="13" y="35"/>
                </a:lnTo>
                <a:lnTo>
                  <a:pt x="13" y="83"/>
                </a:lnTo>
                <a:lnTo>
                  <a:pt x="26" y="83"/>
                </a:lnTo>
                <a:lnTo>
                  <a:pt x="26" y="48"/>
                </a:lnTo>
                <a:lnTo>
                  <a:pt x="39" y="48"/>
                </a:lnTo>
                <a:lnTo>
                  <a:pt x="39" y="92"/>
                </a:lnTo>
                <a:lnTo>
                  <a:pt x="52" y="92"/>
                </a:lnTo>
                <a:lnTo>
                  <a:pt x="52" y="48"/>
                </a:lnTo>
                <a:lnTo>
                  <a:pt x="65" y="48"/>
                </a:lnTo>
                <a:lnTo>
                  <a:pt x="65" y="70"/>
                </a:lnTo>
                <a:lnTo>
                  <a:pt x="65" y="70"/>
                </a:lnTo>
                <a:lnTo>
                  <a:pt x="65" y="70"/>
                </a:lnTo>
                <a:lnTo>
                  <a:pt x="56" y="70"/>
                </a:lnTo>
                <a:lnTo>
                  <a:pt x="56" y="70"/>
                </a:lnTo>
                <a:lnTo>
                  <a:pt x="61" y="83"/>
                </a:lnTo>
                <a:lnTo>
                  <a:pt x="61" y="83"/>
                </a:lnTo>
                <a:lnTo>
                  <a:pt x="74" y="83"/>
                </a:lnTo>
                <a:lnTo>
                  <a:pt x="78" y="79"/>
                </a:lnTo>
                <a:lnTo>
                  <a:pt x="83" y="74"/>
                </a:lnTo>
                <a:lnTo>
                  <a:pt x="83" y="35"/>
                </a:lnTo>
                <a:lnTo>
                  <a:pt x="52" y="35"/>
                </a:lnTo>
                <a:lnTo>
                  <a:pt x="52" y="26"/>
                </a:lnTo>
                <a:lnTo>
                  <a:pt x="91" y="26"/>
                </a:lnTo>
                <a:lnTo>
                  <a:pt x="91" y="13"/>
                </a:lnTo>
                <a:lnTo>
                  <a:pt x="43" y="13"/>
                </a:lnTo>
                <a:lnTo>
                  <a:pt x="43" y="13"/>
                </a:lnTo>
                <a:lnTo>
                  <a:pt x="56" y="13"/>
                </a:lnTo>
                <a:lnTo>
                  <a:pt x="56" y="13"/>
                </a:lnTo>
                <a:lnTo>
                  <a:pt x="56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" name="Freeform 110"/>
          <p:cNvSpPr>
            <a:spLocks noEditPoints="1"/>
          </p:cNvSpPr>
          <p:nvPr/>
        </p:nvSpPr>
        <p:spPr bwMode="auto">
          <a:xfrm>
            <a:off x="7348538" y="2160587"/>
            <a:ext cx="158750" cy="152400"/>
          </a:xfrm>
          <a:custGeom>
            <a:avLst/>
            <a:gdLst>
              <a:gd name="T0" fmla="*/ 26 w 100"/>
              <a:gd name="T1" fmla="*/ 22 h 96"/>
              <a:gd name="T2" fmla="*/ 34 w 100"/>
              <a:gd name="T3" fmla="*/ 13 h 96"/>
              <a:gd name="T4" fmla="*/ 21 w 100"/>
              <a:gd name="T5" fmla="*/ 5 h 96"/>
              <a:gd name="T6" fmla="*/ 17 w 100"/>
              <a:gd name="T7" fmla="*/ 0 h 96"/>
              <a:gd name="T8" fmla="*/ 8 w 100"/>
              <a:gd name="T9" fmla="*/ 13 h 96"/>
              <a:gd name="T10" fmla="*/ 26 w 100"/>
              <a:gd name="T11" fmla="*/ 22 h 96"/>
              <a:gd name="T12" fmla="*/ 26 w 100"/>
              <a:gd name="T13" fmla="*/ 22 h 96"/>
              <a:gd name="T14" fmla="*/ 13 w 100"/>
              <a:gd name="T15" fmla="*/ 48 h 96"/>
              <a:gd name="T16" fmla="*/ 17 w 100"/>
              <a:gd name="T17" fmla="*/ 53 h 96"/>
              <a:gd name="T18" fmla="*/ 26 w 100"/>
              <a:gd name="T19" fmla="*/ 39 h 96"/>
              <a:gd name="T20" fmla="*/ 8 w 100"/>
              <a:gd name="T21" fmla="*/ 26 h 96"/>
              <a:gd name="T22" fmla="*/ 0 w 100"/>
              <a:gd name="T23" fmla="*/ 39 h 96"/>
              <a:gd name="T24" fmla="*/ 13 w 100"/>
              <a:gd name="T25" fmla="*/ 48 h 96"/>
              <a:gd name="T26" fmla="*/ 13 w 100"/>
              <a:gd name="T27" fmla="*/ 48 h 96"/>
              <a:gd name="T28" fmla="*/ 52 w 100"/>
              <a:gd name="T29" fmla="*/ 83 h 96"/>
              <a:gd name="T30" fmla="*/ 78 w 100"/>
              <a:gd name="T31" fmla="*/ 87 h 96"/>
              <a:gd name="T32" fmla="*/ 74 w 100"/>
              <a:gd name="T33" fmla="*/ 87 h 96"/>
              <a:gd name="T34" fmla="*/ 69 w 100"/>
              <a:gd name="T35" fmla="*/ 87 h 96"/>
              <a:gd name="T36" fmla="*/ 74 w 100"/>
              <a:gd name="T37" fmla="*/ 96 h 96"/>
              <a:gd name="T38" fmla="*/ 91 w 100"/>
              <a:gd name="T39" fmla="*/ 92 h 96"/>
              <a:gd name="T40" fmla="*/ 91 w 100"/>
              <a:gd name="T41" fmla="*/ 48 h 96"/>
              <a:gd name="T42" fmla="*/ 39 w 100"/>
              <a:gd name="T43" fmla="*/ 96 h 96"/>
              <a:gd name="T44" fmla="*/ 52 w 100"/>
              <a:gd name="T45" fmla="*/ 96 h 96"/>
              <a:gd name="T46" fmla="*/ 4 w 100"/>
              <a:gd name="T47" fmla="*/ 87 h 96"/>
              <a:gd name="T48" fmla="*/ 13 w 100"/>
              <a:gd name="T49" fmla="*/ 96 h 96"/>
              <a:gd name="T50" fmla="*/ 17 w 100"/>
              <a:gd name="T51" fmla="*/ 96 h 96"/>
              <a:gd name="T52" fmla="*/ 26 w 100"/>
              <a:gd name="T53" fmla="*/ 70 h 96"/>
              <a:gd name="T54" fmla="*/ 30 w 100"/>
              <a:gd name="T55" fmla="*/ 61 h 96"/>
              <a:gd name="T56" fmla="*/ 17 w 100"/>
              <a:gd name="T57" fmla="*/ 53 h 96"/>
              <a:gd name="T58" fmla="*/ 4 w 100"/>
              <a:gd name="T59" fmla="*/ 87 h 96"/>
              <a:gd name="T60" fmla="*/ 34 w 100"/>
              <a:gd name="T61" fmla="*/ 22 h 96"/>
              <a:gd name="T62" fmla="*/ 56 w 100"/>
              <a:gd name="T63" fmla="*/ 22 h 96"/>
              <a:gd name="T64" fmla="*/ 39 w 100"/>
              <a:gd name="T65" fmla="*/ 31 h 96"/>
              <a:gd name="T66" fmla="*/ 56 w 100"/>
              <a:gd name="T67" fmla="*/ 35 h 96"/>
              <a:gd name="T68" fmla="*/ 26 w 100"/>
              <a:gd name="T69" fmla="*/ 48 h 96"/>
              <a:gd name="T70" fmla="*/ 100 w 100"/>
              <a:gd name="T71" fmla="*/ 35 h 96"/>
              <a:gd name="T72" fmla="*/ 69 w 100"/>
              <a:gd name="T73" fmla="*/ 31 h 96"/>
              <a:gd name="T74" fmla="*/ 91 w 100"/>
              <a:gd name="T75" fmla="*/ 22 h 96"/>
              <a:gd name="T76" fmla="*/ 69 w 100"/>
              <a:gd name="T77" fmla="*/ 22 h 96"/>
              <a:gd name="T78" fmla="*/ 95 w 100"/>
              <a:gd name="T79" fmla="*/ 9 h 96"/>
              <a:gd name="T80" fmla="*/ 69 w 100"/>
              <a:gd name="T81" fmla="*/ 9 h 96"/>
              <a:gd name="T82" fmla="*/ 69 w 100"/>
              <a:gd name="T83" fmla="*/ 5 h 96"/>
              <a:gd name="T84" fmla="*/ 74 w 100"/>
              <a:gd name="T85" fmla="*/ 5 h 96"/>
              <a:gd name="T86" fmla="*/ 65 w 100"/>
              <a:gd name="T87" fmla="*/ 0 h 96"/>
              <a:gd name="T88" fmla="*/ 56 w 100"/>
              <a:gd name="T89" fmla="*/ 9 h 96"/>
              <a:gd name="T90" fmla="*/ 34 w 100"/>
              <a:gd name="T91" fmla="*/ 22 h 96"/>
              <a:gd name="T92" fmla="*/ 52 w 100"/>
              <a:gd name="T93" fmla="*/ 61 h 96"/>
              <a:gd name="T94" fmla="*/ 78 w 100"/>
              <a:gd name="T95" fmla="*/ 57 h 96"/>
              <a:gd name="T96" fmla="*/ 52 w 100"/>
              <a:gd name="T97" fmla="*/ 61 h 96"/>
              <a:gd name="T98" fmla="*/ 52 w 100"/>
              <a:gd name="T99" fmla="*/ 74 h 96"/>
              <a:gd name="T100" fmla="*/ 78 w 100"/>
              <a:gd name="T101" fmla="*/ 70 h 96"/>
              <a:gd name="T102" fmla="*/ 52 w 100"/>
              <a:gd name="T103" fmla="*/ 7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0" h="96">
                <a:moveTo>
                  <a:pt x="26" y="22"/>
                </a:moveTo>
                <a:lnTo>
                  <a:pt x="26" y="22"/>
                </a:lnTo>
                <a:lnTo>
                  <a:pt x="34" y="13"/>
                </a:lnTo>
                <a:lnTo>
                  <a:pt x="34" y="13"/>
                </a:lnTo>
                <a:lnTo>
                  <a:pt x="21" y="5"/>
                </a:lnTo>
                <a:lnTo>
                  <a:pt x="21" y="5"/>
                </a:lnTo>
                <a:lnTo>
                  <a:pt x="17" y="0"/>
                </a:lnTo>
                <a:lnTo>
                  <a:pt x="17" y="0"/>
                </a:lnTo>
                <a:lnTo>
                  <a:pt x="8" y="13"/>
                </a:lnTo>
                <a:lnTo>
                  <a:pt x="8" y="13"/>
                </a:lnTo>
                <a:lnTo>
                  <a:pt x="26" y="22"/>
                </a:lnTo>
                <a:lnTo>
                  <a:pt x="26" y="22"/>
                </a:lnTo>
                <a:lnTo>
                  <a:pt x="26" y="22"/>
                </a:lnTo>
                <a:lnTo>
                  <a:pt x="26" y="22"/>
                </a:lnTo>
                <a:lnTo>
                  <a:pt x="26" y="22"/>
                </a:lnTo>
                <a:close/>
                <a:moveTo>
                  <a:pt x="13" y="48"/>
                </a:moveTo>
                <a:lnTo>
                  <a:pt x="13" y="48"/>
                </a:lnTo>
                <a:lnTo>
                  <a:pt x="17" y="53"/>
                </a:lnTo>
                <a:lnTo>
                  <a:pt x="17" y="53"/>
                </a:lnTo>
                <a:lnTo>
                  <a:pt x="26" y="39"/>
                </a:lnTo>
                <a:lnTo>
                  <a:pt x="26" y="39"/>
                </a:lnTo>
                <a:lnTo>
                  <a:pt x="8" y="26"/>
                </a:lnTo>
                <a:lnTo>
                  <a:pt x="8" y="26"/>
                </a:lnTo>
                <a:lnTo>
                  <a:pt x="0" y="39"/>
                </a:lnTo>
                <a:lnTo>
                  <a:pt x="0" y="39"/>
                </a:lnTo>
                <a:lnTo>
                  <a:pt x="13" y="48"/>
                </a:lnTo>
                <a:lnTo>
                  <a:pt x="13" y="48"/>
                </a:lnTo>
                <a:lnTo>
                  <a:pt x="13" y="48"/>
                </a:lnTo>
                <a:close/>
                <a:moveTo>
                  <a:pt x="52" y="96"/>
                </a:moveTo>
                <a:lnTo>
                  <a:pt x="52" y="83"/>
                </a:lnTo>
                <a:lnTo>
                  <a:pt x="78" y="83"/>
                </a:lnTo>
                <a:lnTo>
                  <a:pt x="78" y="87"/>
                </a:lnTo>
                <a:lnTo>
                  <a:pt x="78" y="87"/>
                </a:lnTo>
                <a:lnTo>
                  <a:pt x="74" y="87"/>
                </a:lnTo>
                <a:lnTo>
                  <a:pt x="69" y="87"/>
                </a:lnTo>
                <a:lnTo>
                  <a:pt x="69" y="87"/>
                </a:lnTo>
                <a:lnTo>
                  <a:pt x="74" y="96"/>
                </a:lnTo>
                <a:lnTo>
                  <a:pt x="74" y="96"/>
                </a:lnTo>
                <a:lnTo>
                  <a:pt x="87" y="96"/>
                </a:lnTo>
                <a:lnTo>
                  <a:pt x="91" y="92"/>
                </a:lnTo>
                <a:lnTo>
                  <a:pt x="91" y="87"/>
                </a:lnTo>
                <a:lnTo>
                  <a:pt x="91" y="48"/>
                </a:lnTo>
                <a:lnTo>
                  <a:pt x="39" y="48"/>
                </a:lnTo>
                <a:lnTo>
                  <a:pt x="39" y="96"/>
                </a:lnTo>
                <a:lnTo>
                  <a:pt x="52" y="96"/>
                </a:lnTo>
                <a:lnTo>
                  <a:pt x="52" y="96"/>
                </a:lnTo>
                <a:close/>
                <a:moveTo>
                  <a:pt x="4" y="87"/>
                </a:moveTo>
                <a:lnTo>
                  <a:pt x="4" y="87"/>
                </a:lnTo>
                <a:lnTo>
                  <a:pt x="13" y="96"/>
                </a:lnTo>
                <a:lnTo>
                  <a:pt x="13" y="96"/>
                </a:lnTo>
                <a:lnTo>
                  <a:pt x="17" y="96"/>
                </a:lnTo>
                <a:lnTo>
                  <a:pt x="17" y="96"/>
                </a:lnTo>
                <a:lnTo>
                  <a:pt x="26" y="70"/>
                </a:lnTo>
                <a:lnTo>
                  <a:pt x="26" y="70"/>
                </a:lnTo>
                <a:lnTo>
                  <a:pt x="30" y="61"/>
                </a:lnTo>
                <a:lnTo>
                  <a:pt x="30" y="61"/>
                </a:lnTo>
                <a:lnTo>
                  <a:pt x="17" y="53"/>
                </a:lnTo>
                <a:lnTo>
                  <a:pt x="17" y="53"/>
                </a:lnTo>
                <a:lnTo>
                  <a:pt x="4" y="87"/>
                </a:lnTo>
                <a:lnTo>
                  <a:pt x="4" y="87"/>
                </a:lnTo>
                <a:lnTo>
                  <a:pt x="4" y="87"/>
                </a:lnTo>
                <a:close/>
                <a:moveTo>
                  <a:pt x="34" y="22"/>
                </a:moveTo>
                <a:lnTo>
                  <a:pt x="56" y="22"/>
                </a:lnTo>
                <a:lnTo>
                  <a:pt x="56" y="22"/>
                </a:lnTo>
                <a:lnTo>
                  <a:pt x="39" y="22"/>
                </a:lnTo>
                <a:lnTo>
                  <a:pt x="39" y="31"/>
                </a:lnTo>
                <a:lnTo>
                  <a:pt x="56" y="31"/>
                </a:lnTo>
                <a:lnTo>
                  <a:pt x="56" y="35"/>
                </a:lnTo>
                <a:lnTo>
                  <a:pt x="26" y="35"/>
                </a:lnTo>
                <a:lnTo>
                  <a:pt x="26" y="48"/>
                </a:lnTo>
                <a:lnTo>
                  <a:pt x="100" y="48"/>
                </a:lnTo>
                <a:lnTo>
                  <a:pt x="100" y="35"/>
                </a:lnTo>
                <a:lnTo>
                  <a:pt x="69" y="35"/>
                </a:lnTo>
                <a:lnTo>
                  <a:pt x="69" y="31"/>
                </a:lnTo>
                <a:lnTo>
                  <a:pt x="91" y="31"/>
                </a:lnTo>
                <a:lnTo>
                  <a:pt x="91" y="22"/>
                </a:lnTo>
                <a:lnTo>
                  <a:pt x="69" y="22"/>
                </a:lnTo>
                <a:lnTo>
                  <a:pt x="69" y="22"/>
                </a:lnTo>
                <a:lnTo>
                  <a:pt x="95" y="22"/>
                </a:lnTo>
                <a:lnTo>
                  <a:pt x="95" y="9"/>
                </a:lnTo>
                <a:lnTo>
                  <a:pt x="69" y="9"/>
                </a:lnTo>
                <a:lnTo>
                  <a:pt x="69" y="9"/>
                </a:lnTo>
                <a:lnTo>
                  <a:pt x="69" y="9"/>
                </a:lnTo>
                <a:lnTo>
                  <a:pt x="69" y="5"/>
                </a:lnTo>
                <a:lnTo>
                  <a:pt x="69" y="5"/>
                </a:lnTo>
                <a:lnTo>
                  <a:pt x="74" y="5"/>
                </a:lnTo>
                <a:lnTo>
                  <a:pt x="74" y="5"/>
                </a:lnTo>
                <a:lnTo>
                  <a:pt x="65" y="0"/>
                </a:lnTo>
                <a:lnTo>
                  <a:pt x="56" y="0"/>
                </a:lnTo>
                <a:lnTo>
                  <a:pt x="56" y="9"/>
                </a:lnTo>
                <a:lnTo>
                  <a:pt x="34" y="9"/>
                </a:lnTo>
                <a:lnTo>
                  <a:pt x="34" y="22"/>
                </a:lnTo>
                <a:lnTo>
                  <a:pt x="34" y="22"/>
                </a:lnTo>
                <a:close/>
                <a:moveTo>
                  <a:pt x="52" y="61"/>
                </a:moveTo>
                <a:lnTo>
                  <a:pt x="52" y="57"/>
                </a:lnTo>
                <a:lnTo>
                  <a:pt x="78" y="57"/>
                </a:lnTo>
                <a:lnTo>
                  <a:pt x="78" y="61"/>
                </a:lnTo>
                <a:lnTo>
                  <a:pt x="52" y="61"/>
                </a:lnTo>
                <a:lnTo>
                  <a:pt x="52" y="61"/>
                </a:lnTo>
                <a:close/>
                <a:moveTo>
                  <a:pt x="52" y="74"/>
                </a:moveTo>
                <a:lnTo>
                  <a:pt x="52" y="70"/>
                </a:lnTo>
                <a:lnTo>
                  <a:pt x="78" y="70"/>
                </a:lnTo>
                <a:lnTo>
                  <a:pt x="78" y="74"/>
                </a:lnTo>
                <a:lnTo>
                  <a:pt x="52" y="74"/>
                </a:lnTo>
                <a:lnTo>
                  <a:pt x="52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7" name="Freeform 111"/>
          <p:cNvSpPr>
            <a:spLocks noEditPoints="1"/>
          </p:cNvSpPr>
          <p:nvPr/>
        </p:nvSpPr>
        <p:spPr bwMode="auto">
          <a:xfrm>
            <a:off x="7519988" y="2168525"/>
            <a:ext cx="152400" cy="144463"/>
          </a:xfrm>
          <a:custGeom>
            <a:avLst/>
            <a:gdLst>
              <a:gd name="T0" fmla="*/ 31 w 96"/>
              <a:gd name="T1" fmla="*/ 17 h 91"/>
              <a:gd name="T2" fmla="*/ 22 w 96"/>
              <a:gd name="T3" fmla="*/ 0 h 91"/>
              <a:gd name="T4" fmla="*/ 9 w 96"/>
              <a:gd name="T5" fmla="*/ 4 h 91"/>
              <a:gd name="T6" fmla="*/ 9 w 96"/>
              <a:gd name="T7" fmla="*/ 8 h 91"/>
              <a:gd name="T8" fmla="*/ 18 w 96"/>
              <a:gd name="T9" fmla="*/ 21 h 91"/>
              <a:gd name="T10" fmla="*/ 31 w 96"/>
              <a:gd name="T11" fmla="*/ 17 h 91"/>
              <a:gd name="T12" fmla="*/ 35 w 96"/>
              <a:gd name="T13" fmla="*/ 13 h 91"/>
              <a:gd name="T14" fmla="*/ 88 w 96"/>
              <a:gd name="T15" fmla="*/ 4 h 91"/>
              <a:gd name="T16" fmla="*/ 35 w 96"/>
              <a:gd name="T17" fmla="*/ 13 h 91"/>
              <a:gd name="T18" fmla="*/ 44 w 96"/>
              <a:gd name="T19" fmla="*/ 34 h 91"/>
              <a:gd name="T20" fmla="*/ 44 w 96"/>
              <a:gd name="T21" fmla="*/ 52 h 91"/>
              <a:gd name="T22" fmla="*/ 31 w 96"/>
              <a:gd name="T23" fmla="*/ 65 h 91"/>
              <a:gd name="T24" fmla="*/ 40 w 96"/>
              <a:gd name="T25" fmla="*/ 74 h 91"/>
              <a:gd name="T26" fmla="*/ 53 w 96"/>
              <a:gd name="T27" fmla="*/ 56 h 91"/>
              <a:gd name="T28" fmla="*/ 57 w 96"/>
              <a:gd name="T29" fmla="*/ 34 h 91"/>
              <a:gd name="T30" fmla="*/ 61 w 96"/>
              <a:gd name="T31" fmla="*/ 61 h 91"/>
              <a:gd name="T32" fmla="*/ 66 w 96"/>
              <a:gd name="T33" fmla="*/ 69 h 91"/>
              <a:gd name="T34" fmla="*/ 79 w 96"/>
              <a:gd name="T35" fmla="*/ 74 h 91"/>
              <a:gd name="T36" fmla="*/ 88 w 96"/>
              <a:gd name="T37" fmla="*/ 74 h 91"/>
              <a:gd name="T38" fmla="*/ 96 w 96"/>
              <a:gd name="T39" fmla="*/ 56 h 91"/>
              <a:gd name="T40" fmla="*/ 83 w 96"/>
              <a:gd name="T41" fmla="*/ 52 h 91"/>
              <a:gd name="T42" fmla="*/ 79 w 96"/>
              <a:gd name="T43" fmla="*/ 56 h 91"/>
              <a:gd name="T44" fmla="*/ 79 w 96"/>
              <a:gd name="T45" fmla="*/ 61 h 91"/>
              <a:gd name="T46" fmla="*/ 74 w 96"/>
              <a:gd name="T47" fmla="*/ 34 h 91"/>
              <a:gd name="T48" fmla="*/ 92 w 96"/>
              <a:gd name="T49" fmla="*/ 21 h 91"/>
              <a:gd name="T50" fmla="*/ 31 w 96"/>
              <a:gd name="T51" fmla="*/ 34 h 91"/>
              <a:gd name="T52" fmla="*/ 44 w 96"/>
              <a:gd name="T53" fmla="*/ 34 h 91"/>
              <a:gd name="T54" fmla="*/ 96 w 96"/>
              <a:gd name="T55" fmla="*/ 74 h 91"/>
              <a:gd name="T56" fmla="*/ 83 w 96"/>
              <a:gd name="T57" fmla="*/ 78 h 91"/>
              <a:gd name="T58" fmla="*/ 61 w 96"/>
              <a:gd name="T59" fmla="*/ 78 h 91"/>
              <a:gd name="T60" fmla="*/ 31 w 96"/>
              <a:gd name="T61" fmla="*/ 69 h 91"/>
              <a:gd name="T62" fmla="*/ 27 w 96"/>
              <a:gd name="T63" fmla="*/ 30 h 91"/>
              <a:gd name="T64" fmla="*/ 0 w 96"/>
              <a:gd name="T65" fmla="*/ 39 h 91"/>
              <a:gd name="T66" fmla="*/ 14 w 96"/>
              <a:gd name="T67" fmla="*/ 65 h 91"/>
              <a:gd name="T68" fmla="*/ 14 w 96"/>
              <a:gd name="T69" fmla="*/ 69 h 91"/>
              <a:gd name="T70" fmla="*/ 5 w 96"/>
              <a:gd name="T71" fmla="*/ 78 h 91"/>
              <a:gd name="T72" fmla="*/ 0 w 96"/>
              <a:gd name="T73" fmla="*/ 78 h 91"/>
              <a:gd name="T74" fmla="*/ 9 w 96"/>
              <a:gd name="T75" fmla="*/ 91 h 91"/>
              <a:gd name="T76" fmla="*/ 14 w 96"/>
              <a:gd name="T77" fmla="*/ 82 h 91"/>
              <a:gd name="T78" fmla="*/ 22 w 96"/>
              <a:gd name="T79" fmla="*/ 78 h 91"/>
              <a:gd name="T80" fmla="*/ 22 w 96"/>
              <a:gd name="T81" fmla="*/ 78 h 91"/>
              <a:gd name="T82" fmla="*/ 35 w 96"/>
              <a:gd name="T83" fmla="*/ 87 h 91"/>
              <a:gd name="T84" fmla="*/ 92 w 96"/>
              <a:gd name="T85" fmla="*/ 87 h 91"/>
              <a:gd name="T86" fmla="*/ 96 w 96"/>
              <a:gd name="T87" fmla="*/ 74 h 91"/>
              <a:gd name="T88" fmla="*/ 96 w 96"/>
              <a:gd name="T89" fmla="*/ 7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6" h="91">
                <a:moveTo>
                  <a:pt x="31" y="17"/>
                </a:moveTo>
                <a:lnTo>
                  <a:pt x="31" y="17"/>
                </a:lnTo>
                <a:lnTo>
                  <a:pt x="22" y="0"/>
                </a:lnTo>
                <a:lnTo>
                  <a:pt x="22" y="0"/>
                </a:lnTo>
                <a:lnTo>
                  <a:pt x="9" y="4"/>
                </a:lnTo>
                <a:lnTo>
                  <a:pt x="9" y="4"/>
                </a:lnTo>
                <a:lnTo>
                  <a:pt x="9" y="8"/>
                </a:lnTo>
                <a:lnTo>
                  <a:pt x="9" y="8"/>
                </a:lnTo>
                <a:lnTo>
                  <a:pt x="18" y="21"/>
                </a:lnTo>
                <a:lnTo>
                  <a:pt x="18" y="21"/>
                </a:lnTo>
                <a:lnTo>
                  <a:pt x="31" y="17"/>
                </a:lnTo>
                <a:lnTo>
                  <a:pt x="31" y="17"/>
                </a:lnTo>
                <a:lnTo>
                  <a:pt x="31" y="17"/>
                </a:lnTo>
                <a:close/>
                <a:moveTo>
                  <a:pt x="35" y="13"/>
                </a:moveTo>
                <a:lnTo>
                  <a:pt x="88" y="13"/>
                </a:lnTo>
                <a:lnTo>
                  <a:pt x="88" y="4"/>
                </a:lnTo>
                <a:lnTo>
                  <a:pt x="35" y="4"/>
                </a:lnTo>
                <a:lnTo>
                  <a:pt x="35" y="13"/>
                </a:lnTo>
                <a:lnTo>
                  <a:pt x="35" y="13"/>
                </a:lnTo>
                <a:close/>
                <a:moveTo>
                  <a:pt x="44" y="34"/>
                </a:moveTo>
                <a:lnTo>
                  <a:pt x="44" y="34"/>
                </a:lnTo>
                <a:lnTo>
                  <a:pt x="44" y="52"/>
                </a:lnTo>
                <a:lnTo>
                  <a:pt x="44" y="52"/>
                </a:lnTo>
                <a:lnTo>
                  <a:pt x="31" y="65"/>
                </a:lnTo>
                <a:lnTo>
                  <a:pt x="31" y="65"/>
                </a:lnTo>
                <a:lnTo>
                  <a:pt x="40" y="74"/>
                </a:lnTo>
                <a:lnTo>
                  <a:pt x="40" y="74"/>
                </a:lnTo>
                <a:lnTo>
                  <a:pt x="53" y="56"/>
                </a:lnTo>
                <a:lnTo>
                  <a:pt x="53" y="56"/>
                </a:lnTo>
                <a:lnTo>
                  <a:pt x="57" y="34"/>
                </a:lnTo>
                <a:lnTo>
                  <a:pt x="61" y="34"/>
                </a:lnTo>
                <a:lnTo>
                  <a:pt x="61" y="61"/>
                </a:lnTo>
                <a:lnTo>
                  <a:pt x="61" y="61"/>
                </a:lnTo>
                <a:lnTo>
                  <a:pt x="66" y="69"/>
                </a:lnTo>
                <a:lnTo>
                  <a:pt x="74" y="74"/>
                </a:lnTo>
                <a:lnTo>
                  <a:pt x="79" y="74"/>
                </a:lnTo>
                <a:lnTo>
                  <a:pt x="79" y="74"/>
                </a:lnTo>
                <a:lnTo>
                  <a:pt x="88" y="74"/>
                </a:lnTo>
                <a:lnTo>
                  <a:pt x="92" y="69"/>
                </a:lnTo>
                <a:lnTo>
                  <a:pt x="96" y="56"/>
                </a:lnTo>
                <a:lnTo>
                  <a:pt x="96" y="56"/>
                </a:lnTo>
                <a:lnTo>
                  <a:pt x="83" y="52"/>
                </a:lnTo>
                <a:lnTo>
                  <a:pt x="83" y="52"/>
                </a:lnTo>
                <a:lnTo>
                  <a:pt x="79" y="56"/>
                </a:lnTo>
                <a:lnTo>
                  <a:pt x="79" y="61"/>
                </a:lnTo>
                <a:lnTo>
                  <a:pt x="79" y="61"/>
                </a:lnTo>
                <a:lnTo>
                  <a:pt x="74" y="56"/>
                </a:lnTo>
                <a:lnTo>
                  <a:pt x="74" y="34"/>
                </a:lnTo>
                <a:lnTo>
                  <a:pt x="92" y="34"/>
                </a:lnTo>
                <a:lnTo>
                  <a:pt x="92" y="21"/>
                </a:lnTo>
                <a:lnTo>
                  <a:pt x="31" y="21"/>
                </a:lnTo>
                <a:lnTo>
                  <a:pt x="31" y="34"/>
                </a:lnTo>
                <a:lnTo>
                  <a:pt x="44" y="34"/>
                </a:lnTo>
                <a:lnTo>
                  <a:pt x="44" y="34"/>
                </a:lnTo>
                <a:close/>
                <a:moveTo>
                  <a:pt x="96" y="74"/>
                </a:moveTo>
                <a:lnTo>
                  <a:pt x="96" y="74"/>
                </a:lnTo>
                <a:lnTo>
                  <a:pt x="83" y="78"/>
                </a:lnTo>
                <a:lnTo>
                  <a:pt x="83" y="78"/>
                </a:lnTo>
                <a:lnTo>
                  <a:pt x="61" y="78"/>
                </a:lnTo>
                <a:lnTo>
                  <a:pt x="61" y="78"/>
                </a:lnTo>
                <a:lnTo>
                  <a:pt x="35" y="74"/>
                </a:lnTo>
                <a:lnTo>
                  <a:pt x="31" y="69"/>
                </a:lnTo>
                <a:lnTo>
                  <a:pt x="27" y="65"/>
                </a:lnTo>
                <a:lnTo>
                  <a:pt x="27" y="30"/>
                </a:lnTo>
                <a:lnTo>
                  <a:pt x="0" y="30"/>
                </a:lnTo>
                <a:lnTo>
                  <a:pt x="0" y="39"/>
                </a:lnTo>
                <a:lnTo>
                  <a:pt x="14" y="39"/>
                </a:lnTo>
                <a:lnTo>
                  <a:pt x="14" y="65"/>
                </a:lnTo>
                <a:lnTo>
                  <a:pt x="14" y="65"/>
                </a:lnTo>
                <a:lnTo>
                  <a:pt x="14" y="69"/>
                </a:lnTo>
                <a:lnTo>
                  <a:pt x="5" y="78"/>
                </a:lnTo>
                <a:lnTo>
                  <a:pt x="5" y="78"/>
                </a:lnTo>
                <a:lnTo>
                  <a:pt x="0" y="78"/>
                </a:lnTo>
                <a:lnTo>
                  <a:pt x="0" y="78"/>
                </a:lnTo>
                <a:lnTo>
                  <a:pt x="9" y="91"/>
                </a:lnTo>
                <a:lnTo>
                  <a:pt x="9" y="91"/>
                </a:lnTo>
                <a:lnTo>
                  <a:pt x="14" y="82"/>
                </a:lnTo>
                <a:lnTo>
                  <a:pt x="14" y="82"/>
                </a:lnTo>
                <a:lnTo>
                  <a:pt x="22" y="78"/>
                </a:lnTo>
                <a:lnTo>
                  <a:pt x="22" y="78"/>
                </a:lnTo>
                <a:lnTo>
                  <a:pt x="22" y="78"/>
                </a:lnTo>
                <a:lnTo>
                  <a:pt x="22" y="78"/>
                </a:lnTo>
                <a:lnTo>
                  <a:pt x="35" y="87"/>
                </a:lnTo>
                <a:lnTo>
                  <a:pt x="35" y="87"/>
                </a:lnTo>
                <a:lnTo>
                  <a:pt x="66" y="87"/>
                </a:lnTo>
                <a:lnTo>
                  <a:pt x="92" y="87"/>
                </a:lnTo>
                <a:lnTo>
                  <a:pt x="92" y="87"/>
                </a:lnTo>
                <a:lnTo>
                  <a:pt x="96" y="74"/>
                </a:lnTo>
                <a:lnTo>
                  <a:pt x="96" y="74"/>
                </a:lnTo>
                <a:lnTo>
                  <a:pt x="96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" name="Freeform 112"/>
          <p:cNvSpPr>
            <a:spLocks/>
          </p:cNvSpPr>
          <p:nvPr/>
        </p:nvSpPr>
        <p:spPr bwMode="auto">
          <a:xfrm>
            <a:off x="7693025" y="2160587"/>
            <a:ext cx="146050" cy="152400"/>
          </a:xfrm>
          <a:custGeom>
            <a:avLst/>
            <a:gdLst>
              <a:gd name="T0" fmla="*/ 53 w 92"/>
              <a:gd name="T1" fmla="*/ 13 h 96"/>
              <a:gd name="T2" fmla="*/ 53 w 92"/>
              <a:gd name="T3" fmla="*/ 13 h 96"/>
              <a:gd name="T4" fmla="*/ 53 w 92"/>
              <a:gd name="T5" fmla="*/ 9 h 96"/>
              <a:gd name="T6" fmla="*/ 53 w 92"/>
              <a:gd name="T7" fmla="*/ 9 h 96"/>
              <a:gd name="T8" fmla="*/ 48 w 92"/>
              <a:gd name="T9" fmla="*/ 0 h 96"/>
              <a:gd name="T10" fmla="*/ 48 w 92"/>
              <a:gd name="T11" fmla="*/ 0 h 96"/>
              <a:gd name="T12" fmla="*/ 44 w 92"/>
              <a:gd name="T13" fmla="*/ 5 h 96"/>
              <a:gd name="T14" fmla="*/ 44 w 92"/>
              <a:gd name="T15" fmla="*/ 5 h 96"/>
              <a:gd name="T16" fmla="*/ 35 w 92"/>
              <a:gd name="T17" fmla="*/ 5 h 96"/>
              <a:gd name="T18" fmla="*/ 35 w 92"/>
              <a:gd name="T19" fmla="*/ 5 h 96"/>
              <a:gd name="T20" fmla="*/ 39 w 92"/>
              <a:gd name="T21" fmla="*/ 18 h 96"/>
              <a:gd name="T22" fmla="*/ 0 w 92"/>
              <a:gd name="T23" fmla="*/ 18 h 96"/>
              <a:gd name="T24" fmla="*/ 0 w 92"/>
              <a:gd name="T25" fmla="*/ 31 h 96"/>
              <a:gd name="T26" fmla="*/ 39 w 92"/>
              <a:gd name="T27" fmla="*/ 31 h 96"/>
              <a:gd name="T28" fmla="*/ 39 w 92"/>
              <a:gd name="T29" fmla="*/ 39 h 96"/>
              <a:gd name="T30" fmla="*/ 9 w 92"/>
              <a:gd name="T31" fmla="*/ 39 h 96"/>
              <a:gd name="T32" fmla="*/ 9 w 92"/>
              <a:gd name="T33" fmla="*/ 87 h 96"/>
              <a:gd name="T34" fmla="*/ 26 w 92"/>
              <a:gd name="T35" fmla="*/ 87 h 96"/>
              <a:gd name="T36" fmla="*/ 26 w 92"/>
              <a:gd name="T37" fmla="*/ 53 h 96"/>
              <a:gd name="T38" fmla="*/ 39 w 92"/>
              <a:gd name="T39" fmla="*/ 53 h 96"/>
              <a:gd name="T40" fmla="*/ 39 w 92"/>
              <a:gd name="T41" fmla="*/ 96 h 96"/>
              <a:gd name="T42" fmla="*/ 53 w 92"/>
              <a:gd name="T43" fmla="*/ 96 h 96"/>
              <a:gd name="T44" fmla="*/ 53 w 92"/>
              <a:gd name="T45" fmla="*/ 53 h 96"/>
              <a:gd name="T46" fmla="*/ 66 w 92"/>
              <a:gd name="T47" fmla="*/ 53 h 96"/>
              <a:gd name="T48" fmla="*/ 66 w 92"/>
              <a:gd name="T49" fmla="*/ 74 h 96"/>
              <a:gd name="T50" fmla="*/ 66 w 92"/>
              <a:gd name="T51" fmla="*/ 74 h 96"/>
              <a:gd name="T52" fmla="*/ 61 w 92"/>
              <a:gd name="T53" fmla="*/ 74 h 96"/>
              <a:gd name="T54" fmla="*/ 57 w 92"/>
              <a:gd name="T55" fmla="*/ 74 h 96"/>
              <a:gd name="T56" fmla="*/ 57 w 92"/>
              <a:gd name="T57" fmla="*/ 74 h 96"/>
              <a:gd name="T58" fmla="*/ 57 w 92"/>
              <a:gd name="T59" fmla="*/ 87 h 96"/>
              <a:gd name="T60" fmla="*/ 57 w 92"/>
              <a:gd name="T61" fmla="*/ 87 h 96"/>
              <a:gd name="T62" fmla="*/ 74 w 92"/>
              <a:gd name="T63" fmla="*/ 87 h 96"/>
              <a:gd name="T64" fmla="*/ 79 w 92"/>
              <a:gd name="T65" fmla="*/ 83 h 96"/>
              <a:gd name="T66" fmla="*/ 79 w 92"/>
              <a:gd name="T67" fmla="*/ 79 h 96"/>
              <a:gd name="T68" fmla="*/ 79 w 92"/>
              <a:gd name="T69" fmla="*/ 39 h 96"/>
              <a:gd name="T70" fmla="*/ 53 w 92"/>
              <a:gd name="T71" fmla="*/ 39 h 96"/>
              <a:gd name="T72" fmla="*/ 53 w 92"/>
              <a:gd name="T73" fmla="*/ 31 h 96"/>
              <a:gd name="T74" fmla="*/ 92 w 92"/>
              <a:gd name="T75" fmla="*/ 31 h 96"/>
              <a:gd name="T76" fmla="*/ 92 w 92"/>
              <a:gd name="T77" fmla="*/ 18 h 96"/>
              <a:gd name="T78" fmla="*/ 44 w 92"/>
              <a:gd name="T79" fmla="*/ 18 h 96"/>
              <a:gd name="T80" fmla="*/ 44 w 92"/>
              <a:gd name="T81" fmla="*/ 18 h 96"/>
              <a:gd name="T82" fmla="*/ 53 w 92"/>
              <a:gd name="T83" fmla="*/ 13 h 96"/>
              <a:gd name="T84" fmla="*/ 53 w 92"/>
              <a:gd name="T85" fmla="*/ 13 h 96"/>
              <a:gd name="T86" fmla="*/ 53 w 92"/>
              <a:gd name="T87" fmla="*/ 1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6">
                <a:moveTo>
                  <a:pt x="53" y="13"/>
                </a:moveTo>
                <a:lnTo>
                  <a:pt x="53" y="13"/>
                </a:lnTo>
                <a:lnTo>
                  <a:pt x="53" y="9"/>
                </a:lnTo>
                <a:lnTo>
                  <a:pt x="53" y="9"/>
                </a:lnTo>
                <a:lnTo>
                  <a:pt x="48" y="0"/>
                </a:lnTo>
                <a:lnTo>
                  <a:pt x="48" y="0"/>
                </a:lnTo>
                <a:lnTo>
                  <a:pt x="44" y="5"/>
                </a:lnTo>
                <a:lnTo>
                  <a:pt x="44" y="5"/>
                </a:lnTo>
                <a:lnTo>
                  <a:pt x="35" y="5"/>
                </a:lnTo>
                <a:lnTo>
                  <a:pt x="35" y="5"/>
                </a:lnTo>
                <a:lnTo>
                  <a:pt x="39" y="18"/>
                </a:lnTo>
                <a:lnTo>
                  <a:pt x="0" y="18"/>
                </a:lnTo>
                <a:lnTo>
                  <a:pt x="0" y="31"/>
                </a:lnTo>
                <a:lnTo>
                  <a:pt x="39" y="31"/>
                </a:lnTo>
                <a:lnTo>
                  <a:pt x="39" y="39"/>
                </a:lnTo>
                <a:lnTo>
                  <a:pt x="9" y="39"/>
                </a:lnTo>
                <a:lnTo>
                  <a:pt x="9" y="87"/>
                </a:lnTo>
                <a:lnTo>
                  <a:pt x="26" y="87"/>
                </a:lnTo>
                <a:lnTo>
                  <a:pt x="26" y="53"/>
                </a:lnTo>
                <a:lnTo>
                  <a:pt x="39" y="53"/>
                </a:lnTo>
                <a:lnTo>
                  <a:pt x="39" y="96"/>
                </a:lnTo>
                <a:lnTo>
                  <a:pt x="53" y="96"/>
                </a:lnTo>
                <a:lnTo>
                  <a:pt x="53" y="53"/>
                </a:lnTo>
                <a:lnTo>
                  <a:pt x="66" y="53"/>
                </a:lnTo>
                <a:lnTo>
                  <a:pt x="66" y="74"/>
                </a:lnTo>
                <a:lnTo>
                  <a:pt x="66" y="74"/>
                </a:lnTo>
                <a:lnTo>
                  <a:pt x="61" y="74"/>
                </a:lnTo>
                <a:lnTo>
                  <a:pt x="57" y="74"/>
                </a:lnTo>
                <a:lnTo>
                  <a:pt x="57" y="74"/>
                </a:lnTo>
                <a:lnTo>
                  <a:pt x="57" y="87"/>
                </a:lnTo>
                <a:lnTo>
                  <a:pt x="57" y="87"/>
                </a:lnTo>
                <a:lnTo>
                  <a:pt x="74" y="87"/>
                </a:lnTo>
                <a:lnTo>
                  <a:pt x="79" y="83"/>
                </a:lnTo>
                <a:lnTo>
                  <a:pt x="79" y="79"/>
                </a:lnTo>
                <a:lnTo>
                  <a:pt x="79" y="39"/>
                </a:lnTo>
                <a:lnTo>
                  <a:pt x="53" y="39"/>
                </a:lnTo>
                <a:lnTo>
                  <a:pt x="53" y="31"/>
                </a:lnTo>
                <a:lnTo>
                  <a:pt x="92" y="31"/>
                </a:lnTo>
                <a:lnTo>
                  <a:pt x="92" y="18"/>
                </a:lnTo>
                <a:lnTo>
                  <a:pt x="44" y="18"/>
                </a:lnTo>
                <a:lnTo>
                  <a:pt x="44" y="18"/>
                </a:lnTo>
                <a:lnTo>
                  <a:pt x="53" y="13"/>
                </a:lnTo>
                <a:lnTo>
                  <a:pt x="53" y="13"/>
                </a:lnTo>
                <a:lnTo>
                  <a:pt x="53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9" name="Freeform 113"/>
          <p:cNvSpPr>
            <a:spLocks/>
          </p:cNvSpPr>
          <p:nvPr/>
        </p:nvSpPr>
        <p:spPr bwMode="auto">
          <a:xfrm>
            <a:off x="7734300" y="3182937"/>
            <a:ext cx="42862" cy="49213"/>
          </a:xfrm>
          <a:custGeom>
            <a:avLst/>
            <a:gdLst>
              <a:gd name="T0" fmla="*/ 27 w 27"/>
              <a:gd name="T1" fmla="*/ 18 h 31"/>
              <a:gd name="T2" fmla="*/ 27 w 27"/>
              <a:gd name="T3" fmla="*/ 18 h 31"/>
              <a:gd name="T4" fmla="*/ 22 w 27"/>
              <a:gd name="T5" fmla="*/ 27 h 31"/>
              <a:gd name="T6" fmla="*/ 13 w 27"/>
              <a:gd name="T7" fmla="*/ 31 h 31"/>
              <a:gd name="T8" fmla="*/ 13 w 27"/>
              <a:gd name="T9" fmla="*/ 31 h 31"/>
              <a:gd name="T10" fmla="*/ 0 w 27"/>
              <a:gd name="T11" fmla="*/ 27 h 31"/>
              <a:gd name="T12" fmla="*/ 0 w 27"/>
              <a:gd name="T13" fmla="*/ 18 h 31"/>
              <a:gd name="T14" fmla="*/ 0 w 27"/>
              <a:gd name="T15" fmla="*/ 18 h 31"/>
              <a:gd name="T16" fmla="*/ 0 w 27"/>
              <a:gd name="T17" fmla="*/ 5 h 31"/>
              <a:gd name="T18" fmla="*/ 13 w 27"/>
              <a:gd name="T19" fmla="*/ 0 h 31"/>
              <a:gd name="T20" fmla="*/ 13 w 27"/>
              <a:gd name="T21" fmla="*/ 0 h 31"/>
              <a:gd name="T22" fmla="*/ 22 w 27"/>
              <a:gd name="T23" fmla="*/ 5 h 31"/>
              <a:gd name="T24" fmla="*/ 27 w 27"/>
              <a:gd name="T25" fmla="*/ 18 h 31"/>
              <a:gd name="T26" fmla="*/ 27 w 27"/>
              <a:gd name="T27" fmla="*/ 1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31">
                <a:moveTo>
                  <a:pt x="27" y="18"/>
                </a:moveTo>
                <a:lnTo>
                  <a:pt x="27" y="18"/>
                </a:lnTo>
                <a:lnTo>
                  <a:pt x="22" y="27"/>
                </a:lnTo>
                <a:lnTo>
                  <a:pt x="13" y="31"/>
                </a:lnTo>
                <a:lnTo>
                  <a:pt x="13" y="31"/>
                </a:lnTo>
                <a:lnTo>
                  <a:pt x="0" y="27"/>
                </a:lnTo>
                <a:lnTo>
                  <a:pt x="0" y="18"/>
                </a:lnTo>
                <a:lnTo>
                  <a:pt x="0" y="18"/>
                </a:lnTo>
                <a:lnTo>
                  <a:pt x="0" y="5"/>
                </a:lnTo>
                <a:lnTo>
                  <a:pt x="13" y="0"/>
                </a:lnTo>
                <a:lnTo>
                  <a:pt x="13" y="0"/>
                </a:lnTo>
                <a:lnTo>
                  <a:pt x="22" y="5"/>
                </a:lnTo>
                <a:lnTo>
                  <a:pt x="27" y="18"/>
                </a:lnTo>
                <a:lnTo>
                  <a:pt x="27" y="1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" name="Freeform 114"/>
          <p:cNvSpPr>
            <a:spLocks/>
          </p:cNvSpPr>
          <p:nvPr/>
        </p:nvSpPr>
        <p:spPr bwMode="auto">
          <a:xfrm>
            <a:off x="7700963" y="3155950"/>
            <a:ext cx="103187" cy="103188"/>
          </a:xfrm>
          <a:custGeom>
            <a:avLst/>
            <a:gdLst>
              <a:gd name="T0" fmla="*/ 65 w 65"/>
              <a:gd name="T1" fmla="*/ 35 h 65"/>
              <a:gd name="T2" fmla="*/ 65 w 65"/>
              <a:gd name="T3" fmla="*/ 35 h 65"/>
              <a:gd name="T4" fmla="*/ 65 w 65"/>
              <a:gd name="T5" fmla="*/ 48 h 65"/>
              <a:gd name="T6" fmla="*/ 56 w 65"/>
              <a:gd name="T7" fmla="*/ 57 h 65"/>
              <a:gd name="T8" fmla="*/ 48 w 65"/>
              <a:gd name="T9" fmla="*/ 65 h 65"/>
              <a:gd name="T10" fmla="*/ 34 w 65"/>
              <a:gd name="T11" fmla="*/ 65 h 65"/>
              <a:gd name="T12" fmla="*/ 34 w 65"/>
              <a:gd name="T13" fmla="*/ 65 h 65"/>
              <a:gd name="T14" fmla="*/ 21 w 65"/>
              <a:gd name="T15" fmla="*/ 65 h 65"/>
              <a:gd name="T16" fmla="*/ 8 w 65"/>
              <a:gd name="T17" fmla="*/ 57 h 65"/>
              <a:gd name="T18" fmla="*/ 4 w 65"/>
              <a:gd name="T19" fmla="*/ 48 h 65"/>
              <a:gd name="T20" fmla="*/ 0 w 65"/>
              <a:gd name="T21" fmla="*/ 35 h 65"/>
              <a:gd name="T22" fmla="*/ 0 w 65"/>
              <a:gd name="T23" fmla="*/ 35 h 65"/>
              <a:gd name="T24" fmla="*/ 4 w 65"/>
              <a:gd name="T25" fmla="*/ 22 h 65"/>
              <a:gd name="T26" fmla="*/ 8 w 65"/>
              <a:gd name="T27" fmla="*/ 9 h 65"/>
              <a:gd name="T28" fmla="*/ 21 w 65"/>
              <a:gd name="T29" fmla="*/ 4 h 65"/>
              <a:gd name="T30" fmla="*/ 34 w 65"/>
              <a:gd name="T31" fmla="*/ 0 h 65"/>
              <a:gd name="T32" fmla="*/ 34 w 65"/>
              <a:gd name="T33" fmla="*/ 0 h 65"/>
              <a:gd name="T34" fmla="*/ 48 w 65"/>
              <a:gd name="T35" fmla="*/ 4 h 65"/>
              <a:gd name="T36" fmla="*/ 56 w 65"/>
              <a:gd name="T37" fmla="*/ 9 h 65"/>
              <a:gd name="T38" fmla="*/ 65 w 65"/>
              <a:gd name="T39" fmla="*/ 22 h 65"/>
              <a:gd name="T40" fmla="*/ 65 w 65"/>
              <a:gd name="T41" fmla="*/ 35 h 65"/>
              <a:gd name="T42" fmla="*/ 65 w 65"/>
              <a:gd name="T43" fmla="*/ 3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5"/>
                </a:moveTo>
                <a:lnTo>
                  <a:pt x="65" y="35"/>
                </a:lnTo>
                <a:lnTo>
                  <a:pt x="65" y="48"/>
                </a:lnTo>
                <a:lnTo>
                  <a:pt x="56" y="57"/>
                </a:lnTo>
                <a:lnTo>
                  <a:pt x="48" y="65"/>
                </a:lnTo>
                <a:lnTo>
                  <a:pt x="34" y="65"/>
                </a:lnTo>
                <a:lnTo>
                  <a:pt x="34" y="65"/>
                </a:lnTo>
                <a:lnTo>
                  <a:pt x="21" y="65"/>
                </a:lnTo>
                <a:lnTo>
                  <a:pt x="8" y="57"/>
                </a:lnTo>
                <a:lnTo>
                  <a:pt x="4" y="48"/>
                </a:lnTo>
                <a:lnTo>
                  <a:pt x="0" y="35"/>
                </a:lnTo>
                <a:lnTo>
                  <a:pt x="0" y="35"/>
                </a:lnTo>
                <a:lnTo>
                  <a:pt x="4" y="22"/>
                </a:lnTo>
                <a:lnTo>
                  <a:pt x="8" y="9"/>
                </a:lnTo>
                <a:lnTo>
                  <a:pt x="21" y="4"/>
                </a:lnTo>
                <a:lnTo>
                  <a:pt x="34" y="0"/>
                </a:lnTo>
                <a:lnTo>
                  <a:pt x="34" y="0"/>
                </a:lnTo>
                <a:lnTo>
                  <a:pt x="48" y="4"/>
                </a:lnTo>
                <a:lnTo>
                  <a:pt x="56" y="9"/>
                </a:lnTo>
                <a:lnTo>
                  <a:pt x="65" y="22"/>
                </a:lnTo>
                <a:lnTo>
                  <a:pt x="65" y="35"/>
                </a:lnTo>
                <a:lnTo>
                  <a:pt x="65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1" name="Freeform 115"/>
          <p:cNvSpPr>
            <a:spLocks noEditPoints="1"/>
          </p:cNvSpPr>
          <p:nvPr/>
        </p:nvSpPr>
        <p:spPr bwMode="auto">
          <a:xfrm>
            <a:off x="7340600" y="3300412"/>
            <a:ext cx="152400" cy="152400"/>
          </a:xfrm>
          <a:custGeom>
            <a:avLst/>
            <a:gdLst>
              <a:gd name="T0" fmla="*/ 66 w 96"/>
              <a:gd name="T1" fmla="*/ 31 h 96"/>
              <a:gd name="T2" fmla="*/ 61 w 96"/>
              <a:gd name="T3" fmla="*/ 22 h 96"/>
              <a:gd name="T4" fmla="*/ 66 w 96"/>
              <a:gd name="T5" fmla="*/ 22 h 96"/>
              <a:gd name="T6" fmla="*/ 79 w 96"/>
              <a:gd name="T7" fmla="*/ 22 h 96"/>
              <a:gd name="T8" fmla="*/ 83 w 96"/>
              <a:gd name="T9" fmla="*/ 31 h 96"/>
              <a:gd name="T10" fmla="*/ 79 w 96"/>
              <a:gd name="T11" fmla="*/ 31 h 96"/>
              <a:gd name="T12" fmla="*/ 48 w 96"/>
              <a:gd name="T13" fmla="*/ 44 h 96"/>
              <a:gd name="T14" fmla="*/ 44 w 96"/>
              <a:gd name="T15" fmla="*/ 53 h 96"/>
              <a:gd name="T16" fmla="*/ 44 w 96"/>
              <a:gd name="T17" fmla="*/ 44 h 96"/>
              <a:gd name="T18" fmla="*/ 61 w 96"/>
              <a:gd name="T19" fmla="*/ 44 h 96"/>
              <a:gd name="T20" fmla="*/ 66 w 96"/>
              <a:gd name="T21" fmla="*/ 53 h 96"/>
              <a:gd name="T22" fmla="*/ 61 w 96"/>
              <a:gd name="T23" fmla="*/ 53 h 96"/>
              <a:gd name="T24" fmla="*/ 48 w 96"/>
              <a:gd name="T25" fmla="*/ 22 h 96"/>
              <a:gd name="T26" fmla="*/ 31 w 96"/>
              <a:gd name="T27" fmla="*/ 31 h 96"/>
              <a:gd name="T28" fmla="*/ 48 w 96"/>
              <a:gd name="T29" fmla="*/ 61 h 96"/>
              <a:gd name="T30" fmla="*/ 39 w 96"/>
              <a:gd name="T31" fmla="*/ 74 h 96"/>
              <a:gd name="T32" fmla="*/ 31 w 96"/>
              <a:gd name="T33" fmla="*/ 83 h 96"/>
              <a:gd name="T34" fmla="*/ 39 w 96"/>
              <a:gd name="T35" fmla="*/ 96 h 96"/>
              <a:gd name="T36" fmla="*/ 61 w 96"/>
              <a:gd name="T37" fmla="*/ 61 h 96"/>
              <a:gd name="T38" fmla="*/ 66 w 96"/>
              <a:gd name="T39" fmla="*/ 92 h 96"/>
              <a:gd name="T40" fmla="*/ 79 w 96"/>
              <a:gd name="T41" fmla="*/ 61 h 96"/>
              <a:gd name="T42" fmla="*/ 83 w 96"/>
              <a:gd name="T43" fmla="*/ 70 h 96"/>
              <a:gd name="T44" fmla="*/ 83 w 96"/>
              <a:gd name="T45" fmla="*/ 74 h 96"/>
              <a:gd name="T46" fmla="*/ 79 w 96"/>
              <a:gd name="T47" fmla="*/ 74 h 96"/>
              <a:gd name="T48" fmla="*/ 83 w 96"/>
              <a:gd name="T49" fmla="*/ 83 h 96"/>
              <a:gd name="T50" fmla="*/ 83 w 96"/>
              <a:gd name="T51" fmla="*/ 83 h 96"/>
              <a:gd name="T52" fmla="*/ 96 w 96"/>
              <a:gd name="T53" fmla="*/ 74 h 96"/>
              <a:gd name="T54" fmla="*/ 79 w 96"/>
              <a:gd name="T55" fmla="*/ 53 h 96"/>
              <a:gd name="T56" fmla="*/ 96 w 96"/>
              <a:gd name="T57" fmla="*/ 44 h 96"/>
              <a:gd name="T58" fmla="*/ 79 w 96"/>
              <a:gd name="T59" fmla="*/ 14 h 96"/>
              <a:gd name="T60" fmla="*/ 79 w 96"/>
              <a:gd name="T61" fmla="*/ 5 h 96"/>
              <a:gd name="T62" fmla="*/ 79 w 96"/>
              <a:gd name="T63" fmla="*/ 0 h 96"/>
              <a:gd name="T64" fmla="*/ 79 w 96"/>
              <a:gd name="T65" fmla="*/ 0 h 96"/>
              <a:gd name="T66" fmla="*/ 74 w 96"/>
              <a:gd name="T67" fmla="*/ 0 h 96"/>
              <a:gd name="T68" fmla="*/ 66 w 96"/>
              <a:gd name="T69" fmla="*/ 14 h 96"/>
              <a:gd name="T70" fmla="*/ 61 w 96"/>
              <a:gd name="T71" fmla="*/ 5 h 96"/>
              <a:gd name="T72" fmla="*/ 61 w 96"/>
              <a:gd name="T73" fmla="*/ 0 h 96"/>
              <a:gd name="T74" fmla="*/ 61 w 96"/>
              <a:gd name="T75" fmla="*/ 0 h 96"/>
              <a:gd name="T76" fmla="*/ 57 w 96"/>
              <a:gd name="T77" fmla="*/ 0 h 96"/>
              <a:gd name="T78" fmla="*/ 48 w 96"/>
              <a:gd name="T79" fmla="*/ 0 h 96"/>
              <a:gd name="T80" fmla="*/ 31 w 96"/>
              <a:gd name="T81" fmla="*/ 14 h 96"/>
              <a:gd name="T82" fmla="*/ 31 w 96"/>
              <a:gd name="T83" fmla="*/ 22 h 96"/>
              <a:gd name="T84" fmla="*/ 31 w 96"/>
              <a:gd name="T85" fmla="*/ 18 h 96"/>
              <a:gd name="T86" fmla="*/ 35 w 96"/>
              <a:gd name="T87" fmla="*/ 0 h 96"/>
              <a:gd name="T88" fmla="*/ 22 w 96"/>
              <a:gd name="T89" fmla="*/ 0 h 96"/>
              <a:gd name="T90" fmla="*/ 0 w 96"/>
              <a:gd name="T91" fmla="*/ 48 h 96"/>
              <a:gd name="T92" fmla="*/ 9 w 96"/>
              <a:gd name="T93" fmla="*/ 57 h 96"/>
              <a:gd name="T94" fmla="*/ 13 w 96"/>
              <a:gd name="T95" fmla="*/ 53 h 96"/>
              <a:gd name="T96" fmla="*/ 26 w 96"/>
              <a:gd name="T97" fmla="*/ 92 h 96"/>
              <a:gd name="T98" fmla="*/ 26 w 96"/>
              <a:gd name="T99" fmla="*/ 27 h 96"/>
              <a:gd name="T100" fmla="*/ 31 w 96"/>
              <a:gd name="T101" fmla="*/ 1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6" h="96">
                <a:moveTo>
                  <a:pt x="66" y="22"/>
                </a:moveTo>
                <a:lnTo>
                  <a:pt x="66" y="31"/>
                </a:lnTo>
                <a:lnTo>
                  <a:pt x="61" y="31"/>
                </a:lnTo>
                <a:lnTo>
                  <a:pt x="61" y="22"/>
                </a:lnTo>
                <a:lnTo>
                  <a:pt x="66" y="22"/>
                </a:lnTo>
                <a:lnTo>
                  <a:pt x="66" y="22"/>
                </a:lnTo>
                <a:close/>
                <a:moveTo>
                  <a:pt x="79" y="31"/>
                </a:moveTo>
                <a:lnTo>
                  <a:pt x="79" y="22"/>
                </a:lnTo>
                <a:lnTo>
                  <a:pt x="83" y="22"/>
                </a:lnTo>
                <a:lnTo>
                  <a:pt x="83" y="31"/>
                </a:lnTo>
                <a:lnTo>
                  <a:pt x="79" y="31"/>
                </a:lnTo>
                <a:lnTo>
                  <a:pt x="79" y="31"/>
                </a:lnTo>
                <a:close/>
                <a:moveTo>
                  <a:pt x="44" y="44"/>
                </a:moveTo>
                <a:lnTo>
                  <a:pt x="48" y="44"/>
                </a:lnTo>
                <a:lnTo>
                  <a:pt x="48" y="53"/>
                </a:lnTo>
                <a:lnTo>
                  <a:pt x="44" y="53"/>
                </a:lnTo>
                <a:lnTo>
                  <a:pt x="44" y="44"/>
                </a:lnTo>
                <a:lnTo>
                  <a:pt x="44" y="44"/>
                </a:lnTo>
                <a:close/>
                <a:moveTo>
                  <a:pt x="61" y="53"/>
                </a:moveTo>
                <a:lnTo>
                  <a:pt x="61" y="44"/>
                </a:lnTo>
                <a:lnTo>
                  <a:pt x="66" y="44"/>
                </a:lnTo>
                <a:lnTo>
                  <a:pt x="66" y="53"/>
                </a:lnTo>
                <a:lnTo>
                  <a:pt x="61" y="53"/>
                </a:lnTo>
                <a:lnTo>
                  <a:pt x="61" y="53"/>
                </a:lnTo>
                <a:close/>
                <a:moveTo>
                  <a:pt x="31" y="22"/>
                </a:moveTo>
                <a:lnTo>
                  <a:pt x="48" y="22"/>
                </a:lnTo>
                <a:lnTo>
                  <a:pt x="48" y="31"/>
                </a:lnTo>
                <a:lnTo>
                  <a:pt x="31" y="31"/>
                </a:lnTo>
                <a:lnTo>
                  <a:pt x="31" y="61"/>
                </a:lnTo>
                <a:lnTo>
                  <a:pt x="48" y="61"/>
                </a:lnTo>
                <a:lnTo>
                  <a:pt x="48" y="61"/>
                </a:lnTo>
                <a:lnTo>
                  <a:pt x="39" y="74"/>
                </a:lnTo>
                <a:lnTo>
                  <a:pt x="31" y="83"/>
                </a:lnTo>
                <a:lnTo>
                  <a:pt x="31" y="83"/>
                </a:lnTo>
                <a:lnTo>
                  <a:pt x="39" y="96"/>
                </a:lnTo>
                <a:lnTo>
                  <a:pt x="39" y="96"/>
                </a:lnTo>
                <a:lnTo>
                  <a:pt x="57" y="79"/>
                </a:lnTo>
                <a:lnTo>
                  <a:pt x="61" y="61"/>
                </a:lnTo>
                <a:lnTo>
                  <a:pt x="66" y="61"/>
                </a:lnTo>
                <a:lnTo>
                  <a:pt x="66" y="92"/>
                </a:lnTo>
                <a:lnTo>
                  <a:pt x="79" y="92"/>
                </a:lnTo>
                <a:lnTo>
                  <a:pt x="79" y="61"/>
                </a:lnTo>
                <a:lnTo>
                  <a:pt x="83" y="61"/>
                </a:lnTo>
                <a:lnTo>
                  <a:pt x="83" y="70"/>
                </a:lnTo>
                <a:lnTo>
                  <a:pt x="83" y="70"/>
                </a:lnTo>
                <a:lnTo>
                  <a:pt x="83" y="74"/>
                </a:lnTo>
                <a:lnTo>
                  <a:pt x="79" y="74"/>
                </a:lnTo>
                <a:lnTo>
                  <a:pt x="79" y="74"/>
                </a:lnTo>
                <a:lnTo>
                  <a:pt x="83" y="83"/>
                </a:lnTo>
                <a:lnTo>
                  <a:pt x="83" y="83"/>
                </a:lnTo>
                <a:lnTo>
                  <a:pt x="83" y="83"/>
                </a:lnTo>
                <a:lnTo>
                  <a:pt x="83" y="83"/>
                </a:lnTo>
                <a:lnTo>
                  <a:pt x="92" y="83"/>
                </a:lnTo>
                <a:lnTo>
                  <a:pt x="96" y="74"/>
                </a:lnTo>
                <a:lnTo>
                  <a:pt x="96" y="53"/>
                </a:lnTo>
                <a:lnTo>
                  <a:pt x="79" y="53"/>
                </a:lnTo>
                <a:lnTo>
                  <a:pt x="79" y="44"/>
                </a:lnTo>
                <a:lnTo>
                  <a:pt x="96" y="44"/>
                </a:lnTo>
                <a:lnTo>
                  <a:pt x="96" y="14"/>
                </a:lnTo>
                <a:lnTo>
                  <a:pt x="79" y="14"/>
                </a:lnTo>
                <a:lnTo>
                  <a:pt x="79" y="5"/>
                </a:lnTo>
                <a:lnTo>
                  <a:pt x="79" y="5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lnTo>
                  <a:pt x="74" y="0"/>
                </a:lnTo>
                <a:lnTo>
                  <a:pt x="74" y="0"/>
                </a:lnTo>
                <a:lnTo>
                  <a:pt x="66" y="0"/>
                </a:lnTo>
                <a:lnTo>
                  <a:pt x="66" y="14"/>
                </a:lnTo>
                <a:lnTo>
                  <a:pt x="61" y="14"/>
                </a:lnTo>
                <a:lnTo>
                  <a:pt x="61" y="5"/>
                </a:lnTo>
                <a:lnTo>
                  <a:pt x="61" y="5"/>
                </a:lnTo>
                <a:lnTo>
                  <a:pt x="61" y="0"/>
                </a:lnTo>
                <a:lnTo>
                  <a:pt x="61" y="0"/>
                </a:lnTo>
                <a:lnTo>
                  <a:pt x="61" y="0"/>
                </a:lnTo>
                <a:lnTo>
                  <a:pt x="61" y="0"/>
                </a:lnTo>
                <a:lnTo>
                  <a:pt x="57" y="0"/>
                </a:lnTo>
                <a:lnTo>
                  <a:pt x="57" y="0"/>
                </a:lnTo>
                <a:lnTo>
                  <a:pt x="48" y="0"/>
                </a:lnTo>
                <a:lnTo>
                  <a:pt x="48" y="14"/>
                </a:lnTo>
                <a:lnTo>
                  <a:pt x="31" y="14"/>
                </a:lnTo>
                <a:lnTo>
                  <a:pt x="31" y="22"/>
                </a:lnTo>
                <a:lnTo>
                  <a:pt x="31" y="22"/>
                </a:lnTo>
                <a:close/>
                <a:moveTo>
                  <a:pt x="31" y="18"/>
                </a:moveTo>
                <a:lnTo>
                  <a:pt x="31" y="18"/>
                </a:lnTo>
                <a:lnTo>
                  <a:pt x="35" y="0"/>
                </a:lnTo>
                <a:lnTo>
                  <a:pt x="35" y="0"/>
                </a:lnTo>
                <a:lnTo>
                  <a:pt x="22" y="0"/>
                </a:lnTo>
                <a:lnTo>
                  <a:pt x="22" y="0"/>
                </a:lnTo>
                <a:lnTo>
                  <a:pt x="13" y="27"/>
                </a:lnTo>
                <a:lnTo>
                  <a:pt x="0" y="48"/>
                </a:lnTo>
                <a:lnTo>
                  <a:pt x="0" y="48"/>
                </a:lnTo>
                <a:lnTo>
                  <a:pt x="9" y="57"/>
                </a:lnTo>
                <a:lnTo>
                  <a:pt x="9" y="57"/>
                </a:lnTo>
                <a:lnTo>
                  <a:pt x="13" y="53"/>
                </a:lnTo>
                <a:lnTo>
                  <a:pt x="13" y="92"/>
                </a:lnTo>
                <a:lnTo>
                  <a:pt x="26" y="92"/>
                </a:lnTo>
                <a:lnTo>
                  <a:pt x="26" y="27"/>
                </a:lnTo>
                <a:lnTo>
                  <a:pt x="26" y="27"/>
                </a:lnTo>
                <a:lnTo>
                  <a:pt x="31" y="18"/>
                </a:lnTo>
                <a:lnTo>
                  <a:pt x="31" y="18"/>
                </a:lnTo>
                <a:lnTo>
                  <a:pt x="31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" name="Freeform 116"/>
          <p:cNvSpPr>
            <a:spLocks/>
          </p:cNvSpPr>
          <p:nvPr/>
        </p:nvSpPr>
        <p:spPr bwMode="auto">
          <a:xfrm>
            <a:off x="7527925" y="3300412"/>
            <a:ext cx="123825" cy="146050"/>
          </a:xfrm>
          <a:custGeom>
            <a:avLst/>
            <a:gdLst>
              <a:gd name="T0" fmla="*/ 13 w 78"/>
              <a:gd name="T1" fmla="*/ 31 h 92"/>
              <a:gd name="T2" fmla="*/ 13 w 78"/>
              <a:gd name="T3" fmla="*/ 31 h 92"/>
              <a:gd name="T4" fmla="*/ 13 w 78"/>
              <a:gd name="T5" fmla="*/ 27 h 92"/>
              <a:gd name="T6" fmla="*/ 13 w 78"/>
              <a:gd name="T7" fmla="*/ 27 h 92"/>
              <a:gd name="T8" fmla="*/ 13 w 78"/>
              <a:gd name="T9" fmla="*/ 22 h 92"/>
              <a:gd name="T10" fmla="*/ 13 w 78"/>
              <a:gd name="T11" fmla="*/ 22 h 92"/>
              <a:gd name="T12" fmla="*/ 9 w 78"/>
              <a:gd name="T13" fmla="*/ 22 h 92"/>
              <a:gd name="T14" fmla="*/ 9 w 78"/>
              <a:gd name="T15" fmla="*/ 22 h 92"/>
              <a:gd name="T16" fmla="*/ 9 w 78"/>
              <a:gd name="T17" fmla="*/ 22 h 92"/>
              <a:gd name="T18" fmla="*/ 0 w 78"/>
              <a:gd name="T19" fmla="*/ 22 h 92"/>
              <a:gd name="T20" fmla="*/ 0 w 78"/>
              <a:gd name="T21" fmla="*/ 88 h 92"/>
              <a:gd name="T22" fmla="*/ 65 w 78"/>
              <a:gd name="T23" fmla="*/ 88 h 92"/>
              <a:gd name="T24" fmla="*/ 65 w 78"/>
              <a:gd name="T25" fmla="*/ 92 h 92"/>
              <a:gd name="T26" fmla="*/ 78 w 78"/>
              <a:gd name="T27" fmla="*/ 92 h 92"/>
              <a:gd name="T28" fmla="*/ 78 w 78"/>
              <a:gd name="T29" fmla="*/ 31 h 92"/>
              <a:gd name="T30" fmla="*/ 78 w 78"/>
              <a:gd name="T31" fmla="*/ 31 h 92"/>
              <a:gd name="T32" fmla="*/ 78 w 78"/>
              <a:gd name="T33" fmla="*/ 27 h 92"/>
              <a:gd name="T34" fmla="*/ 78 w 78"/>
              <a:gd name="T35" fmla="*/ 27 h 92"/>
              <a:gd name="T36" fmla="*/ 78 w 78"/>
              <a:gd name="T37" fmla="*/ 22 h 92"/>
              <a:gd name="T38" fmla="*/ 78 w 78"/>
              <a:gd name="T39" fmla="*/ 22 h 92"/>
              <a:gd name="T40" fmla="*/ 74 w 78"/>
              <a:gd name="T41" fmla="*/ 22 h 92"/>
              <a:gd name="T42" fmla="*/ 65 w 78"/>
              <a:gd name="T43" fmla="*/ 22 h 92"/>
              <a:gd name="T44" fmla="*/ 65 w 78"/>
              <a:gd name="T45" fmla="*/ 74 h 92"/>
              <a:gd name="T46" fmla="*/ 43 w 78"/>
              <a:gd name="T47" fmla="*/ 74 h 92"/>
              <a:gd name="T48" fmla="*/ 43 w 78"/>
              <a:gd name="T49" fmla="*/ 14 h 92"/>
              <a:gd name="T50" fmla="*/ 43 w 78"/>
              <a:gd name="T51" fmla="*/ 14 h 92"/>
              <a:gd name="T52" fmla="*/ 48 w 78"/>
              <a:gd name="T53" fmla="*/ 5 h 92"/>
              <a:gd name="T54" fmla="*/ 48 w 78"/>
              <a:gd name="T55" fmla="*/ 5 h 92"/>
              <a:gd name="T56" fmla="*/ 48 w 78"/>
              <a:gd name="T57" fmla="*/ 5 h 92"/>
              <a:gd name="T58" fmla="*/ 48 w 78"/>
              <a:gd name="T59" fmla="*/ 5 h 92"/>
              <a:gd name="T60" fmla="*/ 39 w 78"/>
              <a:gd name="T61" fmla="*/ 0 h 92"/>
              <a:gd name="T62" fmla="*/ 30 w 78"/>
              <a:gd name="T63" fmla="*/ 0 h 92"/>
              <a:gd name="T64" fmla="*/ 30 w 78"/>
              <a:gd name="T65" fmla="*/ 74 h 92"/>
              <a:gd name="T66" fmla="*/ 13 w 78"/>
              <a:gd name="T67" fmla="*/ 74 h 92"/>
              <a:gd name="T68" fmla="*/ 13 w 78"/>
              <a:gd name="T69" fmla="*/ 31 h 92"/>
              <a:gd name="T70" fmla="*/ 13 w 78"/>
              <a:gd name="T71" fmla="*/ 31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8" h="92">
                <a:moveTo>
                  <a:pt x="13" y="31"/>
                </a:moveTo>
                <a:lnTo>
                  <a:pt x="13" y="31"/>
                </a:lnTo>
                <a:lnTo>
                  <a:pt x="13" y="27"/>
                </a:lnTo>
                <a:lnTo>
                  <a:pt x="13" y="27"/>
                </a:lnTo>
                <a:lnTo>
                  <a:pt x="13" y="22"/>
                </a:lnTo>
                <a:lnTo>
                  <a:pt x="13" y="22"/>
                </a:lnTo>
                <a:lnTo>
                  <a:pt x="9" y="22"/>
                </a:lnTo>
                <a:lnTo>
                  <a:pt x="9" y="22"/>
                </a:lnTo>
                <a:lnTo>
                  <a:pt x="9" y="22"/>
                </a:lnTo>
                <a:lnTo>
                  <a:pt x="0" y="22"/>
                </a:lnTo>
                <a:lnTo>
                  <a:pt x="0" y="88"/>
                </a:lnTo>
                <a:lnTo>
                  <a:pt x="65" y="88"/>
                </a:lnTo>
                <a:lnTo>
                  <a:pt x="65" y="92"/>
                </a:lnTo>
                <a:lnTo>
                  <a:pt x="78" y="92"/>
                </a:lnTo>
                <a:lnTo>
                  <a:pt x="78" y="31"/>
                </a:lnTo>
                <a:lnTo>
                  <a:pt x="78" y="31"/>
                </a:lnTo>
                <a:lnTo>
                  <a:pt x="78" y="27"/>
                </a:lnTo>
                <a:lnTo>
                  <a:pt x="78" y="27"/>
                </a:lnTo>
                <a:lnTo>
                  <a:pt x="78" y="22"/>
                </a:lnTo>
                <a:lnTo>
                  <a:pt x="78" y="22"/>
                </a:lnTo>
                <a:lnTo>
                  <a:pt x="74" y="22"/>
                </a:lnTo>
                <a:lnTo>
                  <a:pt x="65" y="22"/>
                </a:lnTo>
                <a:lnTo>
                  <a:pt x="65" y="74"/>
                </a:lnTo>
                <a:lnTo>
                  <a:pt x="43" y="74"/>
                </a:lnTo>
                <a:lnTo>
                  <a:pt x="43" y="14"/>
                </a:lnTo>
                <a:lnTo>
                  <a:pt x="43" y="14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lnTo>
                  <a:pt x="39" y="0"/>
                </a:lnTo>
                <a:lnTo>
                  <a:pt x="30" y="0"/>
                </a:lnTo>
                <a:lnTo>
                  <a:pt x="30" y="74"/>
                </a:lnTo>
                <a:lnTo>
                  <a:pt x="13" y="74"/>
                </a:lnTo>
                <a:lnTo>
                  <a:pt x="13" y="31"/>
                </a:lnTo>
                <a:lnTo>
                  <a:pt x="13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" name="Freeform 117"/>
          <p:cNvSpPr>
            <a:spLocks/>
          </p:cNvSpPr>
          <p:nvPr/>
        </p:nvSpPr>
        <p:spPr bwMode="auto">
          <a:xfrm>
            <a:off x="7680325" y="3300412"/>
            <a:ext cx="144462" cy="146050"/>
          </a:xfrm>
          <a:custGeom>
            <a:avLst/>
            <a:gdLst>
              <a:gd name="T0" fmla="*/ 56 w 91"/>
              <a:gd name="T1" fmla="*/ 14 h 92"/>
              <a:gd name="T2" fmla="*/ 56 w 91"/>
              <a:gd name="T3" fmla="*/ 14 h 92"/>
              <a:gd name="T4" fmla="*/ 56 w 91"/>
              <a:gd name="T5" fmla="*/ 9 h 92"/>
              <a:gd name="T6" fmla="*/ 56 w 91"/>
              <a:gd name="T7" fmla="*/ 9 h 92"/>
              <a:gd name="T8" fmla="*/ 52 w 91"/>
              <a:gd name="T9" fmla="*/ 0 h 92"/>
              <a:gd name="T10" fmla="*/ 52 w 91"/>
              <a:gd name="T11" fmla="*/ 0 h 92"/>
              <a:gd name="T12" fmla="*/ 43 w 91"/>
              <a:gd name="T13" fmla="*/ 0 h 92"/>
              <a:gd name="T14" fmla="*/ 43 w 91"/>
              <a:gd name="T15" fmla="*/ 0 h 92"/>
              <a:gd name="T16" fmla="*/ 34 w 91"/>
              <a:gd name="T17" fmla="*/ 0 h 92"/>
              <a:gd name="T18" fmla="*/ 34 w 91"/>
              <a:gd name="T19" fmla="*/ 0 h 92"/>
              <a:gd name="T20" fmla="*/ 39 w 91"/>
              <a:gd name="T21" fmla="*/ 14 h 92"/>
              <a:gd name="T22" fmla="*/ 0 w 91"/>
              <a:gd name="T23" fmla="*/ 14 h 92"/>
              <a:gd name="T24" fmla="*/ 0 w 91"/>
              <a:gd name="T25" fmla="*/ 27 h 92"/>
              <a:gd name="T26" fmla="*/ 39 w 91"/>
              <a:gd name="T27" fmla="*/ 27 h 92"/>
              <a:gd name="T28" fmla="*/ 39 w 91"/>
              <a:gd name="T29" fmla="*/ 35 h 92"/>
              <a:gd name="T30" fmla="*/ 13 w 91"/>
              <a:gd name="T31" fmla="*/ 35 h 92"/>
              <a:gd name="T32" fmla="*/ 13 w 91"/>
              <a:gd name="T33" fmla="*/ 83 h 92"/>
              <a:gd name="T34" fmla="*/ 26 w 91"/>
              <a:gd name="T35" fmla="*/ 83 h 92"/>
              <a:gd name="T36" fmla="*/ 26 w 91"/>
              <a:gd name="T37" fmla="*/ 48 h 92"/>
              <a:gd name="T38" fmla="*/ 39 w 91"/>
              <a:gd name="T39" fmla="*/ 48 h 92"/>
              <a:gd name="T40" fmla="*/ 39 w 91"/>
              <a:gd name="T41" fmla="*/ 92 h 92"/>
              <a:gd name="T42" fmla="*/ 56 w 91"/>
              <a:gd name="T43" fmla="*/ 92 h 92"/>
              <a:gd name="T44" fmla="*/ 56 w 91"/>
              <a:gd name="T45" fmla="*/ 48 h 92"/>
              <a:gd name="T46" fmla="*/ 69 w 91"/>
              <a:gd name="T47" fmla="*/ 48 h 92"/>
              <a:gd name="T48" fmla="*/ 69 w 91"/>
              <a:gd name="T49" fmla="*/ 70 h 92"/>
              <a:gd name="T50" fmla="*/ 69 w 91"/>
              <a:gd name="T51" fmla="*/ 70 h 92"/>
              <a:gd name="T52" fmla="*/ 65 w 91"/>
              <a:gd name="T53" fmla="*/ 70 h 92"/>
              <a:gd name="T54" fmla="*/ 56 w 91"/>
              <a:gd name="T55" fmla="*/ 70 h 92"/>
              <a:gd name="T56" fmla="*/ 56 w 91"/>
              <a:gd name="T57" fmla="*/ 70 h 92"/>
              <a:gd name="T58" fmla="*/ 61 w 91"/>
              <a:gd name="T59" fmla="*/ 83 h 92"/>
              <a:gd name="T60" fmla="*/ 61 w 91"/>
              <a:gd name="T61" fmla="*/ 83 h 92"/>
              <a:gd name="T62" fmla="*/ 78 w 91"/>
              <a:gd name="T63" fmla="*/ 83 h 92"/>
              <a:gd name="T64" fmla="*/ 82 w 91"/>
              <a:gd name="T65" fmla="*/ 79 h 92"/>
              <a:gd name="T66" fmla="*/ 82 w 91"/>
              <a:gd name="T67" fmla="*/ 74 h 92"/>
              <a:gd name="T68" fmla="*/ 82 w 91"/>
              <a:gd name="T69" fmla="*/ 35 h 92"/>
              <a:gd name="T70" fmla="*/ 56 w 91"/>
              <a:gd name="T71" fmla="*/ 35 h 92"/>
              <a:gd name="T72" fmla="*/ 56 w 91"/>
              <a:gd name="T73" fmla="*/ 27 h 92"/>
              <a:gd name="T74" fmla="*/ 91 w 91"/>
              <a:gd name="T75" fmla="*/ 27 h 92"/>
              <a:gd name="T76" fmla="*/ 91 w 91"/>
              <a:gd name="T77" fmla="*/ 14 h 92"/>
              <a:gd name="T78" fmla="*/ 47 w 91"/>
              <a:gd name="T79" fmla="*/ 14 h 92"/>
              <a:gd name="T80" fmla="*/ 47 w 91"/>
              <a:gd name="T81" fmla="*/ 14 h 92"/>
              <a:gd name="T82" fmla="*/ 56 w 91"/>
              <a:gd name="T83" fmla="*/ 14 h 92"/>
              <a:gd name="T84" fmla="*/ 56 w 91"/>
              <a:gd name="T85" fmla="*/ 14 h 92"/>
              <a:gd name="T86" fmla="*/ 56 w 91"/>
              <a:gd name="T87" fmla="*/ 1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1" h="92">
                <a:moveTo>
                  <a:pt x="56" y="14"/>
                </a:moveTo>
                <a:lnTo>
                  <a:pt x="56" y="14"/>
                </a:lnTo>
                <a:lnTo>
                  <a:pt x="56" y="9"/>
                </a:lnTo>
                <a:lnTo>
                  <a:pt x="56" y="9"/>
                </a:lnTo>
                <a:lnTo>
                  <a:pt x="52" y="0"/>
                </a:lnTo>
                <a:lnTo>
                  <a:pt x="52" y="0"/>
                </a:lnTo>
                <a:lnTo>
                  <a:pt x="43" y="0"/>
                </a:lnTo>
                <a:lnTo>
                  <a:pt x="43" y="0"/>
                </a:lnTo>
                <a:lnTo>
                  <a:pt x="34" y="0"/>
                </a:lnTo>
                <a:lnTo>
                  <a:pt x="34" y="0"/>
                </a:lnTo>
                <a:lnTo>
                  <a:pt x="39" y="14"/>
                </a:lnTo>
                <a:lnTo>
                  <a:pt x="0" y="14"/>
                </a:lnTo>
                <a:lnTo>
                  <a:pt x="0" y="27"/>
                </a:lnTo>
                <a:lnTo>
                  <a:pt x="39" y="27"/>
                </a:lnTo>
                <a:lnTo>
                  <a:pt x="39" y="35"/>
                </a:lnTo>
                <a:lnTo>
                  <a:pt x="13" y="35"/>
                </a:lnTo>
                <a:lnTo>
                  <a:pt x="13" y="83"/>
                </a:lnTo>
                <a:lnTo>
                  <a:pt x="26" y="83"/>
                </a:lnTo>
                <a:lnTo>
                  <a:pt x="26" y="48"/>
                </a:lnTo>
                <a:lnTo>
                  <a:pt x="39" y="48"/>
                </a:lnTo>
                <a:lnTo>
                  <a:pt x="39" y="92"/>
                </a:lnTo>
                <a:lnTo>
                  <a:pt x="56" y="92"/>
                </a:lnTo>
                <a:lnTo>
                  <a:pt x="56" y="48"/>
                </a:lnTo>
                <a:lnTo>
                  <a:pt x="69" y="48"/>
                </a:lnTo>
                <a:lnTo>
                  <a:pt x="69" y="70"/>
                </a:lnTo>
                <a:lnTo>
                  <a:pt x="69" y="70"/>
                </a:lnTo>
                <a:lnTo>
                  <a:pt x="65" y="70"/>
                </a:lnTo>
                <a:lnTo>
                  <a:pt x="56" y="70"/>
                </a:lnTo>
                <a:lnTo>
                  <a:pt x="56" y="70"/>
                </a:lnTo>
                <a:lnTo>
                  <a:pt x="61" y="83"/>
                </a:lnTo>
                <a:lnTo>
                  <a:pt x="61" y="83"/>
                </a:lnTo>
                <a:lnTo>
                  <a:pt x="78" y="83"/>
                </a:lnTo>
                <a:lnTo>
                  <a:pt x="82" y="79"/>
                </a:lnTo>
                <a:lnTo>
                  <a:pt x="82" y="74"/>
                </a:lnTo>
                <a:lnTo>
                  <a:pt x="82" y="35"/>
                </a:lnTo>
                <a:lnTo>
                  <a:pt x="56" y="35"/>
                </a:lnTo>
                <a:lnTo>
                  <a:pt x="56" y="27"/>
                </a:lnTo>
                <a:lnTo>
                  <a:pt x="91" y="27"/>
                </a:lnTo>
                <a:lnTo>
                  <a:pt x="91" y="14"/>
                </a:lnTo>
                <a:lnTo>
                  <a:pt x="47" y="14"/>
                </a:lnTo>
                <a:lnTo>
                  <a:pt x="47" y="14"/>
                </a:lnTo>
                <a:lnTo>
                  <a:pt x="56" y="14"/>
                </a:lnTo>
                <a:lnTo>
                  <a:pt x="56" y="14"/>
                </a:lnTo>
                <a:lnTo>
                  <a:pt x="56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" name="Freeform 118"/>
          <p:cNvSpPr>
            <a:spLocks/>
          </p:cNvSpPr>
          <p:nvPr/>
        </p:nvSpPr>
        <p:spPr bwMode="auto">
          <a:xfrm>
            <a:off x="7783513" y="3584575"/>
            <a:ext cx="449262" cy="593725"/>
          </a:xfrm>
          <a:custGeom>
            <a:avLst/>
            <a:gdLst>
              <a:gd name="T0" fmla="*/ 222 w 283"/>
              <a:gd name="T1" fmla="*/ 57 h 374"/>
              <a:gd name="T2" fmla="*/ 231 w 283"/>
              <a:gd name="T3" fmla="*/ 43 h 374"/>
              <a:gd name="T4" fmla="*/ 244 w 283"/>
              <a:gd name="T5" fmla="*/ 52 h 374"/>
              <a:gd name="T6" fmla="*/ 187 w 283"/>
              <a:gd name="T7" fmla="*/ 0 h 374"/>
              <a:gd name="T8" fmla="*/ 187 w 283"/>
              <a:gd name="T9" fmla="*/ 0 h 374"/>
              <a:gd name="T10" fmla="*/ 161 w 283"/>
              <a:gd name="T11" fmla="*/ 4 h 374"/>
              <a:gd name="T12" fmla="*/ 104 w 283"/>
              <a:gd name="T13" fmla="*/ 13 h 374"/>
              <a:gd name="T14" fmla="*/ 74 w 283"/>
              <a:gd name="T15" fmla="*/ 22 h 374"/>
              <a:gd name="T16" fmla="*/ 43 w 283"/>
              <a:gd name="T17" fmla="*/ 30 h 374"/>
              <a:gd name="T18" fmla="*/ 17 w 283"/>
              <a:gd name="T19" fmla="*/ 39 h 374"/>
              <a:gd name="T20" fmla="*/ 0 w 283"/>
              <a:gd name="T21" fmla="*/ 57 h 374"/>
              <a:gd name="T22" fmla="*/ 0 w 283"/>
              <a:gd name="T23" fmla="*/ 57 h 374"/>
              <a:gd name="T24" fmla="*/ 35 w 283"/>
              <a:gd name="T25" fmla="*/ 148 h 374"/>
              <a:gd name="T26" fmla="*/ 35 w 283"/>
              <a:gd name="T27" fmla="*/ 148 h 374"/>
              <a:gd name="T28" fmla="*/ 52 w 283"/>
              <a:gd name="T29" fmla="*/ 187 h 374"/>
              <a:gd name="T30" fmla="*/ 65 w 283"/>
              <a:gd name="T31" fmla="*/ 222 h 374"/>
              <a:gd name="T32" fmla="*/ 65 w 283"/>
              <a:gd name="T33" fmla="*/ 239 h 374"/>
              <a:gd name="T34" fmla="*/ 65 w 283"/>
              <a:gd name="T35" fmla="*/ 257 h 374"/>
              <a:gd name="T36" fmla="*/ 65 w 283"/>
              <a:gd name="T37" fmla="*/ 257 h 374"/>
              <a:gd name="T38" fmla="*/ 65 w 283"/>
              <a:gd name="T39" fmla="*/ 257 h 374"/>
              <a:gd name="T40" fmla="*/ 74 w 283"/>
              <a:gd name="T41" fmla="*/ 257 h 374"/>
              <a:gd name="T42" fmla="*/ 87 w 283"/>
              <a:gd name="T43" fmla="*/ 261 h 374"/>
              <a:gd name="T44" fmla="*/ 96 w 283"/>
              <a:gd name="T45" fmla="*/ 270 h 374"/>
              <a:gd name="T46" fmla="*/ 104 w 283"/>
              <a:gd name="T47" fmla="*/ 283 h 374"/>
              <a:gd name="T48" fmla="*/ 104 w 283"/>
              <a:gd name="T49" fmla="*/ 283 h 374"/>
              <a:gd name="T50" fmla="*/ 126 w 283"/>
              <a:gd name="T51" fmla="*/ 322 h 374"/>
              <a:gd name="T52" fmla="*/ 139 w 283"/>
              <a:gd name="T53" fmla="*/ 344 h 374"/>
              <a:gd name="T54" fmla="*/ 152 w 283"/>
              <a:gd name="T55" fmla="*/ 361 h 374"/>
              <a:gd name="T56" fmla="*/ 165 w 283"/>
              <a:gd name="T57" fmla="*/ 374 h 374"/>
              <a:gd name="T58" fmla="*/ 174 w 283"/>
              <a:gd name="T59" fmla="*/ 374 h 374"/>
              <a:gd name="T60" fmla="*/ 178 w 283"/>
              <a:gd name="T61" fmla="*/ 370 h 374"/>
              <a:gd name="T62" fmla="*/ 187 w 283"/>
              <a:gd name="T63" fmla="*/ 366 h 374"/>
              <a:gd name="T64" fmla="*/ 191 w 283"/>
              <a:gd name="T65" fmla="*/ 357 h 374"/>
              <a:gd name="T66" fmla="*/ 204 w 283"/>
              <a:gd name="T67" fmla="*/ 326 h 374"/>
              <a:gd name="T68" fmla="*/ 204 w 283"/>
              <a:gd name="T69" fmla="*/ 326 h 374"/>
              <a:gd name="T70" fmla="*/ 213 w 283"/>
              <a:gd name="T71" fmla="*/ 296 h 374"/>
              <a:gd name="T72" fmla="*/ 226 w 283"/>
              <a:gd name="T73" fmla="*/ 270 h 374"/>
              <a:gd name="T74" fmla="*/ 239 w 283"/>
              <a:gd name="T75" fmla="*/ 252 h 374"/>
              <a:gd name="T76" fmla="*/ 248 w 283"/>
              <a:gd name="T77" fmla="*/ 239 h 374"/>
              <a:gd name="T78" fmla="*/ 270 w 283"/>
              <a:gd name="T79" fmla="*/ 226 h 374"/>
              <a:gd name="T80" fmla="*/ 278 w 283"/>
              <a:gd name="T81" fmla="*/ 222 h 374"/>
              <a:gd name="T82" fmla="*/ 278 w 283"/>
              <a:gd name="T83" fmla="*/ 222 h 374"/>
              <a:gd name="T84" fmla="*/ 283 w 283"/>
              <a:gd name="T85" fmla="*/ 222 h 374"/>
              <a:gd name="T86" fmla="*/ 283 w 283"/>
              <a:gd name="T87" fmla="*/ 222 h 374"/>
              <a:gd name="T88" fmla="*/ 283 w 283"/>
              <a:gd name="T89" fmla="*/ 191 h 374"/>
              <a:gd name="T90" fmla="*/ 283 w 283"/>
              <a:gd name="T91" fmla="*/ 174 h 374"/>
              <a:gd name="T92" fmla="*/ 278 w 283"/>
              <a:gd name="T93" fmla="*/ 152 h 374"/>
              <a:gd name="T94" fmla="*/ 270 w 283"/>
              <a:gd name="T95" fmla="*/ 131 h 374"/>
              <a:gd name="T96" fmla="*/ 257 w 283"/>
              <a:gd name="T97" fmla="*/ 109 h 374"/>
              <a:gd name="T98" fmla="*/ 244 w 283"/>
              <a:gd name="T99" fmla="*/ 83 h 374"/>
              <a:gd name="T100" fmla="*/ 222 w 283"/>
              <a:gd name="T101" fmla="*/ 57 h 374"/>
              <a:gd name="T102" fmla="*/ 222 w 283"/>
              <a:gd name="T103" fmla="*/ 57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83" h="374">
                <a:moveTo>
                  <a:pt x="222" y="57"/>
                </a:moveTo>
                <a:lnTo>
                  <a:pt x="231" y="43"/>
                </a:lnTo>
                <a:lnTo>
                  <a:pt x="244" y="52"/>
                </a:lnTo>
                <a:lnTo>
                  <a:pt x="187" y="0"/>
                </a:lnTo>
                <a:lnTo>
                  <a:pt x="187" y="0"/>
                </a:lnTo>
                <a:lnTo>
                  <a:pt x="161" y="4"/>
                </a:lnTo>
                <a:lnTo>
                  <a:pt x="104" y="13"/>
                </a:lnTo>
                <a:lnTo>
                  <a:pt x="74" y="22"/>
                </a:lnTo>
                <a:lnTo>
                  <a:pt x="43" y="30"/>
                </a:lnTo>
                <a:lnTo>
                  <a:pt x="17" y="39"/>
                </a:lnTo>
                <a:lnTo>
                  <a:pt x="0" y="57"/>
                </a:lnTo>
                <a:lnTo>
                  <a:pt x="0" y="57"/>
                </a:lnTo>
                <a:lnTo>
                  <a:pt x="35" y="148"/>
                </a:lnTo>
                <a:lnTo>
                  <a:pt x="35" y="148"/>
                </a:lnTo>
                <a:lnTo>
                  <a:pt x="52" y="187"/>
                </a:lnTo>
                <a:lnTo>
                  <a:pt x="65" y="222"/>
                </a:lnTo>
                <a:lnTo>
                  <a:pt x="65" y="239"/>
                </a:lnTo>
                <a:lnTo>
                  <a:pt x="65" y="257"/>
                </a:lnTo>
                <a:lnTo>
                  <a:pt x="65" y="257"/>
                </a:lnTo>
                <a:lnTo>
                  <a:pt x="65" y="257"/>
                </a:lnTo>
                <a:lnTo>
                  <a:pt x="74" y="257"/>
                </a:lnTo>
                <a:lnTo>
                  <a:pt x="87" y="261"/>
                </a:lnTo>
                <a:lnTo>
                  <a:pt x="96" y="270"/>
                </a:lnTo>
                <a:lnTo>
                  <a:pt x="104" y="283"/>
                </a:lnTo>
                <a:lnTo>
                  <a:pt x="104" y="283"/>
                </a:lnTo>
                <a:lnTo>
                  <a:pt x="126" y="322"/>
                </a:lnTo>
                <a:lnTo>
                  <a:pt x="139" y="344"/>
                </a:lnTo>
                <a:lnTo>
                  <a:pt x="152" y="361"/>
                </a:lnTo>
                <a:lnTo>
                  <a:pt x="165" y="374"/>
                </a:lnTo>
                <a:lnTo>
                  <a:pt x="174" y="374"/>
                </a:lnTo>
                <a:lnTo>
                  <a:pt x="178" y="370"/>
                </a:lnTo>
                <a:lnTo>
                  <a:pt x="187" y="366"/>
                </a:lnTo>
                <a:lnTo>
                  <a:pt x="191" y="357"/>
                </a:lnTo>
                <a:lnTo>
                  <a:pt x="204" y="326"/>
                </a:lnTo>
                <a:lnTo>
                  <a:pt x="204" y="326"/>
                </a:lnTo>
                <a:lnTo>
                  <a:pt x="213" y="296"/>
                </a:lnTo>
                <a:lnTo>
                  <a:pt x="226" y="270"/>
                </a:lnTo>
                <a:lnTo>
                  <a:pt x="239" y="252"/>
                </a:lnTo>
                <a:lnTo>
                  <a:pt x="248" y="239"/>
                </a:lnTo>
                <a:lnTo>
                  <a:pt x="270" y="226"/>
                </a:lnTo>
                <a:lnTo>
                  <a:pt x="278" y="222"/>
                </a:lnTo>
                <a:lnTo>
                  <a:pt x="278" y="222"/>
                </a:lnTo>
                <a:lnTo>
                  <a:pt x="283" y="222"/>
                </a:lnTo>
                <a:lnTo>
                  <a:pt x="283" y="222"/>
                </a:lnTo>
                <a:lnTo>
                  <a:pt x="283" y="191"/>
                </a:lnTo>
                <a:lnTo>
                  <a:pt x="283" y="174"/>
                </a:lnTo>
                <a:lnTo>
                  <a:pt x="278" y="152"/>
                </a:lnTo>
                <a:lnTo>
                  <a:pt x="270" y="131"/>
                </a:lnTo>
                <a:lnTo>
                  <a:pt x="257" y="109"/>
                </a:lnTo>
                <a:lnTo>
                  <a:pt x="244" y="83"/>
                </a:lnTo>
                <a:lnTo>
                  <a:pt x="222" y="57"/>
                </a:lnTo>
                <a:lnTo>
                  <a:pt x="222" y="57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5" name="Freeform 119"/>
          <p:cNvSpPr>
            <a:spLocks noEditPoints="1"/>
          </p:cNvSpPr>
          <p:nvPr/>
        </p:nvSpPr>
        <p:spPr bwMode="auto">
          <a:xfrm>
            <a:off x="7824788" y="3687762"/>
            <a:ext cx="131762" cy="152400"/>
          </a:xfrm>
          <a:custGeom>
            <a:avLst/>
            <a:gdLst>
              <a:gd name="T0" fmla="*/ 13 w 83"/>
              <a:gd name="T1" fmla="*/ 70 h 96"/>
              <a:gd name="T2" fmla="*/ 13 w 83"/>
              <a:gd name="T3" fmla="*/ 61 h 96"/>
              <a:gd name="T4" fmla="*/ 30 w 83"/>
              <a:gd name="T5" fmla="*/ 61 h 96"/>
              <a:gd name="T6" fmla="*/ 30 w 83"/>
              <a:gd name="T7" fmla="*/ 96 h 96"/>
              <a:gd name="T8" fmla="*/ 48 w 83"/>
              <a:gd name="T9" fmla="*/ 96 h 96"/>
              <a:gd name="T10" fmla="*/ 48 w 83"/>
              <a:gd name="T11" fmla="*/ 61 h 96"/>
              <a:gd name="T12" fmla="*/ 70 w 83"/>
              <a:gd name="T13" fmla="*/ 61 h 96"/>
              <a:gd name="T14" fmla="*/ 70 w 83"/>
              <a:gd name="T15" fmla="*/ 70 h 96"/>
              <a:gd name="T16" fmla="*/ 83 w 83"/>
              <a:gd name="T17" fmla="*/ 70 h 96"/>
              <a:gd name="T18" fmla="*/ 83 w 83"/>
              <a:gd name="T19" fmla="*/ 22 h 96"/>
              <a:gd name="T20" fmla="*/ 48 w 83"/>
              <a:gd name="T21" fmla="*/ 22 h 96"/>
              <a:gd name="T22" fmla="*/ 48 w 83"/>
              <a:gd name="T23" fmla="*/ 13 h 96"/>
              <a:gd name="T24" fmla="*/ 48 w 83"/>
              <a:gd name="T25" fmla="*/ 13 h 96"/>
              <a:gd name="T26" fmla="*/ 48 w 83"/>
              <a:gd name="T27" fmla="*/ 5 h 96"/>
              <a:gd name="T28" fmla="*/ 48 w 83"/>
              <a:gd name="T29" fmla="*/ 5 h 96"/>
              <a:gd name="T30" fmla="*/ 48 w 83"/>
              <a:gd name="T31" fmla="*/ 5 h 96"/>
              <a:gd name="T32" fmla="*/ 48 w 83"/>
              <a:gd name="T33" fmla="*/ 5 h 96"/>
              <a:gd name="T34" fmla="*/ 48 w 83"/>
              <a:gd name="T35" fmla="*/ 5 h 96"/>
              <a:gd name="T36" fmla="*/ 48 w 83"/>
              <a:gd name="T37" fmla="*/ 5 h 96"/>
              <a:gd name="T38" fmla="*/ 30 w 83"/>
              <a:gd name="T39" fmla="*/ 0 h 96"/>
              <a:gd name="T40" fmla="*/ 30 w 83"/>
              <a:gd name="T41" fmla="*/ 22 h 96"/>
              <a:gd name="T42" fmla="*/ 0 w 83"/>
              <a:gd name="T43" fmla="*/ 22 h 96"/>
              <a:gd name="T44" fmla="*/ 0 w 83"/>
              <a:gd name="T45" fmla="*/ 70 h 96"/>
              <a:gd name="T46" fmla="*/ 13 w 83"/>
              <a:gd name="T47" fmla="*/ 70 h 96"/>
              <a:gd name="T48" fmla="*/ 13 w 83"/>
              <a:gd name="T49" fmla="*/ 70 h 96"/>
              <a:gd name="T50" fmla="*/ 30 w 83"/>
              <a:gd name="T51" fmla="*/ 35 h 96"/>
              <a:gd name="T52" fmla="*/ 30 w 83"/>
              <a:gd name="T53" fmla="*/ 52 h 96"/>
              <a:gd name="T54" fmla="*/ 13 w 83"/>
              <a:gd name="T55" fmla="*/ 52 h 96"/>
              <a:gd name="T56" fmla="*/ 13 w 83"/>
              <a:gd name="T57" fmla="*/ 35 h 96"/>
              <a:gd name="T58" fmla="*/ 30 w 83"/>
              <a:gd name="T59" fmla="*/ 35 h 96"/>
              <a:gd name="T60" fmla="*/ 30 w 83"/>
              <a:gd name="T61" fmla="*/ 35 h 96"/>
              <a:gd name="T62" fmla="*/ 48 w 83"/>
              <a:gd name="T63" fmla="*/ 52 h 96"/>
              <a:gd name="T64" fmla="*/ 48 w 83"/>
              <a:gd name="T65" fmla="*/ 35 h 96"/>
              <a:gd name="T66" fmla="*/ 70 w 83"/>
              <a:gd name="T67" fmla="*/ 35 h 96"/>
              <a:gd name="T68" fmla="*/ 70 w 83"/>
              <a:gd name="T69" fmla="*/ 52 h 96"/>
              <a:gd name="T70" fmla="*/ 48 w 83"/>
              <a:gd name="T71" fmla="*/ 52 h 96"/>
              <a:gd name="T72" fmla="*/ 48 w 83"/>
              <a:gd name="T73" fmla="*/ 5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3" h="96">
                <a:moveTo>
                  <a:pt x="13" y="70"/>
                </a:moveTo>
                <a:lnTo>
                  <a:pt x="13" y="61"/>
                </a:lnTo>
                <a:lnTo>
                  <a:pt x="30" y="61"/>
                </a:lnTo>
                <a:lnTo>
                  <a:pt x="30" y="96"/>
                </a:lnTo>
                <a:lnTo>
                  <a:pt x="48" y="96"/>
                </a:lnTo>
                <a:lnTo>
                  <a:pt x="48" y="61"/>
                </a:lnTo>
                <a:lnTo>
                  <a:pt x="70" y="61"/>
                </a:lnTo>
                <a:lnTo>
                  <a:pt x="70" y="70"/>
                </a:lnTo>
                <a:lnTo>
                  <a:pt x="83" y="70"/>
                </a:lnTo>
                <a:lnTo>
                  <a:pt x="83" y="22"/>
                </a:lnTo>
                <a:lnTo>
                  <a:pt x="48" y="22"/>
                </a:lnTo>
                <a:lnTo>
                  <a:pt x="48" y="13"/>
                </a:lnTo>
                <a:lnTo>
                  <a:pt x="48" y="13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lnTo>
                  <a:pt x="30" y="0"/>
                </a:lnTo>
                <a:lnTo>
                  <a:pt x="30" y="22"/>
                </a:lnTo>
                <a:lnTo>
                  <a:pt x="0" y="22"/>
                </a:lnTo>
                <a:lnTo>
                  <a:pt x="0" y="70"/>
                </a:lnTo>
                <a:lnTo>
                  <a:pt x="13" y="70"/>
                </a:lnTo>
                <a:lnTo>
                  <a:pt x="13" y="70"/>
                </a:lnTo>
                <a:close/>
                <a:moveTo>
                  <a:pt x="30" y="35"/>
                </a:moveTo>
                <a:lnTo>
                  <a:pt x="30" y="52"/>
                </a:lnTo>
                <a:lnTo>
                  <a:pt x="13" y="52"/>
                </a:lnTo>
                <a:lnTo>
                  <a:pt x="13" y="35"/>
                </a:lnTo>
                <a:lnTo>
                  <a:pt x="30" y="35"/>
                </a:lnTo>
                <a:lnTo>
                  <a:pt x="30" y="35"/>
                </a:lnTo>
                <a:close/>
                <a:moveTo>
                  <a:pt x="48" y="52"/>
                </a:moveTo>
                <a:lnTo>
                  <a:pt x="48" y="35"/>
                </a:lnTo>
                <a:lnTo>
                  <a:pt x="70" y="35"/>
                </a:lnTo>
                <a:lnTo>
                  <a:pt x="70" y="52"/>
                </a:lnTo>
                <a:lnTo>
                  <a:pt x="48" y="52"/>
                </a:lnTo>
                <a:lnTo>
                  <a:pt x="48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6" name="Freeform 120"/>
          <p:cNvSpPr>
            <a:spLocks/>
          </p:cNvSpPr>
          <p:nvPr/>
        </p:nvSpPr>
        <p:spPr bwMode="auto">
          <a:xfrm>
            <a:off x="7989888" y="3695700"/>
            <a:ext cx="131762" cy="144463"/>
          </a:xfrm>
          <a:custGeom>
            <a:avLst/>
            <a:gdLst>
              <a:gd name="T0" fmla="*/ 14 w 83"/>
              <a:gd name="T1" fmla="*/ 30 h 91"/>
              <a:gd name="T2" fmla="*/ 14 w 83"/>
              <a:gd name="T3" fmla="*/ 30 h 91"/>
              <a:gd name="T4" fmla="*/ 18 w 83"/>
              <a:gd name="T5" fmla="*/ 21 h 91"/>
              <a:gd name="T6" fmla="*/ 18 w 83"/>
              <a:gd name="T7" fmla="*/ 21 h 91"/>
              <a:gd name="T8" fmla="*/ 18 w 83"/>
              <a:gd name="T9" fmla="*/ 21 h 91"/>
              <a:gd name="T10" fmla="*/ 18 w 83"/>
              <a:gd name="T11" fmla="*/ 21 h 91"/>
              <a:gd name="T12" fmla="*/ 14 w 83"/>
              <a:gd name="T13" fmla="*/ 21 h 91"/>
              <a:gd name="T14" fmla="*/ 14 w 83"/>
              <a:gd name="T15" fmla="*/ 21 h 91"/>
              <a:gd name="T16" fmla="*/ 9 w 83"/>
              <a:gd name="T17" fmla="*/ 21 h 91"/>
              <a:gd name="T18" fmla="*/ 0 w 83"/>
              <a:gd name="T19" fmla="*/ 21 h 91"/>
              <a:gd name="T20" fmla="*/ 0 w 83"/>
              <a:gd name="T21" fmla="*/ 87 h 91"/>
              <a:gd name="T22" fmla="*/ 66 w 83"/>
              <a:gd name="T23" fmla="*/ 87 h 91"/>
              <a:gd name="T24" fmla="*/ 66 w 83"/>
              <a:gd name="T25" fmla="*/ 91 h 91"/>
              <a:gd name="T26" fmla="*/ 79 w 83"/>
              <a:gd name="T27" fmla="*/ 91 h 91"/>
              <a:gd name="T28" fmla="*/ 79 w 83"/>
              <a:gd name="T29" fmla="*/ 30 h 91"/>
              <a:gd name="T30" fmla="*/ 79 w 83"/>
              <a:gd name="T31" fmla="*/ 30 h 91"/>
              <a:gd name="T32" fmla="*/ 83 w 83"/>
              <a:gd name="T33" fmla="*/ 21 h 91"/>
              <a:gd name="T34" fmla="*/ 83 w 83"/>
              <a:gd name="T35" fmla="*/ 21 h 91"/>
              <a:gd name="T36" fmla="*/ 83 w 83"/>
              <a:gd name="T37" fmla="*/ 21 h 91"/>
              <a:gd name="T38" fmla="*/ 83 w 83"/>
              <a:gd name="T39" fmla="*/ 21 h 91"/>
              <a:gd name="T40" fmla="*/ 74 w 83"/>
              <a:gd name="T41" fmla="*/ 21 h 91"/>
              <a:gd name="T42" fmla="*/ 66 w 83"/>
              <a:gd name="T43" fmla="*/ 21 h 91"/>
              <a:gd name="T44" fmla="*/ 66 w 83"/>
              <a:gd name="T45" fmla="*/ 74 h 91"/>
              <a:gd name="T46" fmla="*/ 48 w 83"/>
              <a:gd name="T47" fmla="*/ 74 h 91"/>
              <a:gd name="T48" fmla="*/ 48 w 83"/>
              <a:gd name="T49" fmla="*/ 13 h 91"/>
              <a:gd name="T50" fmla="*/ 48 w 83"/>
              <a:gd name="T51" fmla="*/ 13 h 91"/>
              <a:gd name="T52" fmla="*/ 48 w 83"/>
              <a:gd name="T53" fmla="*/ 4 h 91"/>
              <a:gd name="T54" fmla="*/ 48 w 83"/>
              <a:gd name="T55" fmla="*/ 4 h 91"/>
              <a:gd name="T56" fmla="*/ 48 w 83"/>
              <a:gd name="T57" fmla="*/ 0 h 91"/>
              <a:gd name="T58" fmla="*/ 48 w 83"/>
              <a:gd name="T59" fmla="*/ 0 h 91"/>
              <a:gd name="T60" fmla="*/ 44 w 83"/>
              <a:gd name="T61" fmla="*/ 0 h 91"/>
              <a:gd name="T62" fmla="*/ 35 w 83"/>
              <a:gd name="T63" fmla="*/ 0 h 91"/>
              <a:gd name="T64" fmla="*/ 35 w 83"/>
              <a:gd name="T65" fmla="*/ 74 h 91"/>
              <a:gd name="T66" fmla="*/ 14 w 83"/>
              <a:gd name="T67" fmla="*/ 74 h 91"/>
              <a:gd name="T68" fmla="*/ 14 w 83"/>
              <a:gd name="T69" fmla="*/ 30 h 91"/>
              <a:gd name="T70" fmla="*/ 14 w 83"/>
              <a:gd name="T71" fmla="*/ 3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3" h="91">
                <a:moveTo>
                  <a:pt x="14" y="30"/>
                </a:moveTo>
                <a:lnTo>
                  <a:pt x="14" y="30"/>
                </a:lnTo>
                <a:lnTo>
                  <a:pt x="18" y="21"/>
                </a:lnTo>
                <a:lnTo>
                  <a:pt x="18" y="21"/>
                </a:lnTo>
                <a:lnTo>
                  <a:pt x="18" y="21"/>
                </a:lnTo>
                <a:lnTo>
                  <a:pt x="18" y="21"/>
                </a:lnTo>
                <a:lnTo>
                  <a:pt x="14" y="21"/>
                </a:lnTo>
                <a:lnTo>
                  <a:pt x="14" y="21"/>
                </a:lnTo>
                <a:lnTo>
                  <a:pt x="9" y="21"/>
                </a:lnTo>
                <a:lnTo>
                  <a:pt x="0" y="21"/>
                </a:lnTo>
                <a:lnTo>
                  <a:pt x="0" y="87"/>
                </a:lnTo>
                <a:lnTo>
                  <a:pt x="66" y="87"/>
                </a:lnTo>
                <a:lnTo>
                  <a:pt x="66" y="91"/>
                </a:lnTo>
                <a:lnTo>
                  <a:pt x="79" y="91"/>
                </a:lnTo>
                <a:lnTo>
                  <a:pt x="79" y="30"/>
                </a:lnTo>
                <a:lnTo>
                  <a:pt x="79" y="30"/>
                </a:lnTo>
                <a:lnTo>
                  <a:pt x="83" y="21"/>
                </a:lnTo>
                <a:lnTo>
                  <a:pt x="83" y="21"/>
                </a:lnTo>
                <a:lnTo>
                  <a:pt x="83" y="21"/>
                </a:lnTo>
                <a:lnTo>
                  <a:pt x="83" y="21"/>
                </a:lnTo>
                <a:lnTo>
                  <a:pt x="74" y="21"/>
                </a:lnTo>
                <a:lnTo>
                  <a:pt x="66" y="21"/>
                </a:lnTo>
                <a:lnTo>
                  <a:pt x="66" y="74"/>
                </a:lnTo>
                <a:lnTo>
                  <a:pt x="48" y="74"/>
                </a:lnTo>
                <a:lnTo>
                  <a:pt x="48" y="13"/>
                </a:lnTo>
                <a:lnTo>
                  <a:pt x="48" y="13"/>
                </a:lnTo>
                <a:lnTo>
                  <a:pt x="48" y="4"/>
                </a:lnTo>
                <a:lnTo>
                  <a:pt x="48" y="4"/>
                </a:lnTo>
                <a:lnTo>
                  <a:pt x="48" y="0"/>
                </a:lnTo>
                <a:lnTo>
                  <a:pt x="48" y="0"/>
                </a:lnTo>
                <a:lnTo>
                  <a:pt x="44" y="0"/>
                </a:lnTo>
                <a:lnTo>
                  <a:pt x="35" y="0"/>
                </a:lnTo>
                <a:lnTo>
                  <a:pt x="35" y="74"/>
                </a:lnTo>
                <a:lnTo>
                  <a:pt x="14" y="74"/>
                </a:lnTo>
                <a:lnTo>
                  <a:pt x="14" y="30"/>
                </a:lnTo>
                <a:lnTo>
                  <a:pt x="14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7" name="Freeform 121"/>
          <p:cNvSpPr>
            <a:spLocks/>
          </p:cNvSpPr>
          <p:nvPr/>
        </p:nvSpPr>
        <p:spPr bwMode="auto">
          <a:xfrm>
            <a:off x="8150225" y="3687762"/>
            <a:ext cx="144462" cy="152400"/>
          </a:xfrm>
          <a:custGeom>
            <a:avLst/>
            <a:gdLst>
              <a:gd name="T0" fmla="*/ 56 w 91"/>
              <a:gd name="T1" fmla="*/ 13 h 96"/>
              <a:gd name="T2" fmla="*/ 56 w 91"/>
              <a:gd name="T3" fmla="*/ 13 h 96"/>
              <a:gd name="T4" fmla="*/ 52 w 91"/>
              <a:gd name="T5" fmla="*/ 9 h 96"/>
              <a:gd name="T6" fmla="*/ 52 w 91"/>
              <a:gd name="T7" fmla="*/ 9 h 96"/>
              <a:gd name="T8" fmla="*/ 52 w 91"/>
              <a:gd name="T9" fmla="*/ 0 h 96"/>
              <a:gd name="T10" fmla="*/ 52 w 91"/>
              <a:gd name="T11" fmla="*/ 0 h 96"/>
              <a:gd name="T12" fmla="*/ 43 w 91"/>
              <a:gd name="T13" fmla="*/ 5 h 96"/>
              <a:gd name="T14" fmla="*/ 43 w 91"/>
              <a:gd name="T15" fmla="*/ 5 h 96"/>
              <a:gd name="T16" fmla="*/ 34 w 91"/>
              <a:gd name="T17" fmla="*/ 5 h 96"/>
              <a:gd name="T18" fmla="*/ 34 w 91"/>
              <a:gd name="T19" fmla="*/ 5 h 96"/>
              <a:gd name="T20" fmla="*/ 39 w 91"/>
              <a:gd name="T21" fmla="*/ 18 h 96"/>
              <a:gd name="T22" fmla="*/ 0 w 91"/>
              <a:gd name="T23" fmla="*/ 18 h 96"/>
              <a:gd name="T24" fmla="*/ 0 w 91"/>
              <a:gd name="T25" fmla="*/ 31 h 96"/>
              <a:gd name="T26" fmla="*/ 39 w 91"/>
              <a:gd name="T27" fmla="*/ 31 h 96"/>
              <a:gd name="T28" fmla="*/ 39 w 91"/>
              <a:gd name="T29" fmla="*/ 39 h 96"/>
              <a:gd name="T30" fmla="*/ 13 w 91"/>
              <a:gd name="T31" fmla="*/ 39 h 96"/>
              <a:gd name="T32" fmla="*/ 13 w 91"/>
              <a:gd name="T33" fmla="*/ 87 h 96"/>
              <a:gd name="T34" fmla="*/ 26 w 91"/>
              <a:gd name="T35" fmla="*/ 87 h 96"/>
              <a:gd name="T36" fmla="*/ 26 w 91"/>
              <a:gd name="T37" fmla="*/ 52 h 96"/>
              <a:gd name="T38" fmla="*/ 39 w 91"/>
              <a:gd name="T39" fmla="*/ 52 h 96"/>
              <a:gd name="T40" fmla="*/ 39 w 91"/>
              <a:gd name="T41" fmla="*/ 96 h 96"/>
              <a:gd name="T42" fmla="*/ 52 w 91"/>
              <a:gd name="T43" fmla="*/ 96 h 96"/>
              <a:gd name="T44" fmla="*/ 52 w 91"/>
              <a:gd name="T45" fmla="*/ 52 h 96"/>
              <a:gd name="T46" fmla="*/ 65 w 91"/>
              <a:gd name="T47" fmla="*/ 52 h 96"/>
              <a:gd name="T48" fmla="*/ 65 w 91"/>
              <a:gd name="T49" fmla="*/ 74 h 96"/>
              <a:gd name="T50" fmla="*/ 65 w 91"/>
              <a:gd name="T51" fmla="*/ 74 h 96"/>
              <a:gd name="T52" fmla="*/ 65 w 91"/>
              <a:gd name="T53" fmla="*/ 74 h 96"/>
              <a:gd name="T54" fmla="*/ 56 w 91"/>
              <a:gd name="T55" fmla="*/ 74 h 96"/>
              <a:gd name="T56" fmla="*/ 56 w 91"/>
              <a:gd name="T57" fmla="*/ 74 h 96"/>
              <a:gd name="T58" fmla="*/ 60 w 91"/>
              <a:gd name="T59" fmla="*/ 87 h 96"/>
              <a:gd name="T60" fmla="*/ 60 w 91"/>
              <a:gd name="T61" fmla="*/ 87 h 96"/>
              <a:gd name="T62" fmla="*/ 74 w 91"/>
              <a:gd name="T63" fmla="*/ 87 h 96"/>
              <a:gd name="T64" fmla="*/ 78 w 91"/>
              <a:gd name="T65" fmla="*/ 83 h 96"/>
              <a:gd name="T66" fmla="*/ 78 w 91"/>
              <a:gd name="T67" fmla="*/ 79 h 96"/>
              <a:gd name="T68" fmla="*/ 78 w 91"/>
              <a:gd name="T69" fmla="*/ 39 h 96"/>
              <a:gd name="T70" fmla="*/ 52 w 91"/>
              <a:gd name="T71" fmla="*/ 39 h 96"/>
              <a:gd name="T72" fmla="*/ 52 w 91"/>
              <a:gd name="T73" fmla="*/ 31 h 96"/>
              <a:gd name="T74" fmla="*/ 91 w 91"/>
              <a:gd name="T75" fmla="*/ 31 h 96"/>
              <a:gd name="T76" fmla="*/ 91 w 91"/>
              <a:gd name="T77" fmla="*/ 18 h 96"/>
              <a:gd name="T78" fmla="*/ 43 w 91"/>
              <a:gd name="T79" fmla="*/ 18 h 96"/>
              <a:gd name="T80" fmla="*/ 43 w 91"/>
              <a:gd name="T81" fmla="*/ 18 h 96"/>
              <a:gd name="T82" fmla="*/ 56 w 91"/>
              <a:gd name="T83" fmla="*/ 13 h 96"/>
              <a:gd name="T84" fmla="*/ 56 w 91"/>
              <a:gd name="T85" fmla="*/ 13 h 96"/>
              <a:gd name="T86" fmla="*/ 56 w 91"/>
              <a:gd name="T87" fmla="*/ 1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1" h="96">
                <a:moveTo>
                  <a:pt x="56" y="13"/>
                </a:moveTo>
                <a:lnTo>
                  <a:pt x="56" y="13"/>
                </a:lnTo>
                <a:lnTo>
                  <a:pt x="52" y="9"/>
                </a:lnTo>
                <a:lnTo>
                  <a:pt x="52" y="9"/>
                </a:lnTo>
                <a:lnTo>
                  <a:pt x="52" y="0"/>
                </a:lnTo>
                <a:lnTo>
                  <a:pt x="52" y="0"/>
                </a:lnTo>
                <a:lnTo>
                  <a:pt x="43" y="5"/>
                </a:lnTo>
                <a:lnTo>
                  <a:pt x="43" y="5"/>
                </a:lnTo>
                <a:lnTo>
                  <a:pt x="34" y="5"/>
                </a:lnTo>
                <a:lnTo>
                  <a:pt x="34" y="5"/>
                </a:lnTo>
                <a:lnTo>
                  <a:pt x="39" y="18"/>
                </a:lnTo>
                <a:lnTo>
                  <a:pt x="0" y="18"/>
                </a:lnTo>
                <a:lnTo>
                  <a:pt x="0" y="31"/>
                </a:lnTo>
                <a:lnTo>
                  <a:pt x="39" y="31"/>
                </a:lnTo>
                <a:lnTo>
                  <a:pt x="39" y="39"/>
                </a:lnTo>
                <a:lnTo>
                  <a:pt x="13" y="39"/>
                </a:lnTo>
                <a:lnTo>
                  <a:pt x="13" y="87"/>
                </a:lnTo>
                <a:lnTo>
                  <a:pt x="26" y="87"/>
                </a:lnTo>
                <a:lnTo>
                  <a:pt x="26" y="52"/>
                </a:lnTo>
                <a:lnTo>
                  <a:pt x="39" y="52"/>
                </a:lnTo>
                <a:lnTo>
                  <a:pt x="39" y="96"/>
                </a:lnTo>
                <a:lnTo>
                  <a:pt x="52" y="96"/>
                </a:lnTo>
                <a:lnTo>
                  <a:pt x="52" y="52"/>
                </a:lnTo>
                <a:lnTo>
                  <a:pt x="65" y="52"/>
                </a:lnTo>
                <a:lnTo>
                  <a:pt x="65" y="74"/>
                </a:lnTo>
                <a:lnTo>
                  <a:pt x="65" y="74"/>
                </a:lnTo>
                <a:lnTo>
                  <a:pt x="65" y="74"/>
                </a:lnTo>
                <a:lnTo>
                  <a:pt x="56" y="74"/>
                </a:lnTo>
                <a:lnTo>
                  <a:pt x="56" y="74"/>
                </a:lnTo>
                <a:lnTo>
                  <a:pt x="60" y="87"/>
                </a:lnTo>
                <a:lnTo>
                  <a:pt x="60" y="87"/>
                </a:lnTo>
                <a:lnTo>
                  <a:pt x="74" y="87"/>
                </a:lnTo>
                <a:lnTo>
                  <a:pt x="78" y="83"/>
                </a:lnTo>
                <a:lnTo>
                  <a:pt x="78" y="79"/>
                </a:lnTo>
                <a:lnTo>
                  <a:pt x="78" y="39"/>
                </a:lnTo>
                <a:lnTo>
                  <a:pt x="52" y="39"/>
                </a:lnTo>
                <a:lnTo>
                  <a:pt x="52" y="31"/>
                </a:lnTo>
                <a:lnTo>
                  <a:pt x="91" y="31"/>
                </a:lnTo>
                <a:lnTo>
                  <a:pt x="91" y="18"/>
                </a:lnTo>
                <a:lnTo>
                  <a:pt x="43" y="18"/>
                </a:lnTo>
                <a:lnTo>
                  <a:pt x="43" y="18"/>
                </a:lnTo>
                <a:lnTo>
                  <a:pt x="56" y="13"/>
                </a:lnTo>
                <a:lnTo>
                  <a:pt x="56" y="13"/>
                </a:lnTo>
                <a:lnTo>
                  <a:pt x="56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" name="Freeform 122"/>
          <p:cNvSpPr>
            <a:spLocks/>
          </p:cNvSpPr>
          <p:nvPr/>
        </p:nvSpPr>
        <p:spPr bwMode="auto">
          <a:xfrm>
            <a:off x="7997825" y="3881437"/>
            <a:ext cx="41275" cy="41275"/>
          </a:xfrm>
          <a:custGeom>
            <a:avLst/>
            <a:gdLst>
              <a:gd name="T0" fmla="*/ 26 w 26"/>
              <a:gd name="T1" fmla="*/ 13 h 26"/>
              <a:gd name="T2" fmla="*/ 26 w 26"/>
              <a:gd name="T3" fmla="*/ 13 h 26"/>
              <a:gd name="T4" fmla="*/ 22 w 26"/>
              <a:gd name="T5" fmla="*/ 22 h 26"/>
              <a:gd name="T6" fmla="*/ 13 w 26"/>
              <a:gd name="T7" fmla="*/ 26 h 26"/>
              <a:gd name="T8" fmla="*/ 13 w 26"/>
              <a:gd name="T9" fmla="*/ 26 h 26"/>
              <a:gd name="T10" fmla="*/ 4 w 26"/>
              <a:gd name="T11" fmla="*/ 22 h 26"/>
              <a:gd name="T12" fmla="*/ 0 w 26"/>
              <a:gd name="T13" fmla="*/ 13 h 26"/>
              <a:gd name="T14" fmla="*/ 0 w 26"/>
              <a:gd name="T15" fmla="*/ 13 h 26"/>
              <a:gd name="T16" fmla="*/ 4 w 26"/>
              <a:gd name="T17" fmla="*/ 4 h 26"/>
              <a:gd name="T18" fmla="*/ 13 w 26"/>
              <a:gd name="T19" fmla="*/ 0 h 26"/>
              <a:gd name="T20" fmla="*/ 13 w 26"/>
              <a:gd name="T21" fmla="*/ 0 h 26"/>
              <a:gd name="T22" fmla="*/ 22 w 26"/>
              <a:gd name="T23" fmla="*/ 4 h 26"/>
              <a:gd name="T24" fmla="*/ 26 w 26"/>
              <a:gd name="T25" fmla="*/ 13 h 26"/>
              <a:gd name="T26" fmla="*/ 26 w 26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6">
                <a:moveTo>
                  <a:pt x="26" y="13"/>
                </a:moveTo>
                <a:lnTo>
                  <a:pt x="26" y="13"/>
                </a:lnTo>
                <a:lnTo>
                  <a:pt x="22" y="22"/>
                </a:lnTo>
                <a:lnTo>
                  <a:pt x="13" y="26"/>
                </a:lnTo>
                <a:lnTo>
                  <a:pt x="13" y="26"/>
                </a:lnTo>
                <a:lnTo>
                  <a:pt x="4" y="22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2" y="4"/>
                </a:lnTo>
                <a:lnTo>
                  <a:pt x="26" y="13"/>
                </a:lnTo>
                <a:lnTo>
                  <a:pt x="26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9" name="Freeform 123"/>
          <p:cNvSpPr>
            <a:spLocks/>
          </p:cNvSpPr>
          <p:nvPr/>
        </p:nvSpPr>
        <p:spPr bwMode="auto">
          <a:xfrm>
            <a:off x="7962900" y="3846512"/>
            <a:ext cx="103187" cy="104775"/>
          </a:xfrm>
          <a:custGeom>
            <a:avLst/>
            <a:gdLst>
              <a:gd name="T0" fmla="*/ 65 w 65"/>
              <a:gd name="T1" fmla="*/ 35 h 66"/>
              <a:gd name="T2" fmla="*/ 65 w 65"/>
              <a:gd name="T3" fmla="*/ 35 h 66"/>
              <a:gd name="T4" fmla="*/ 65 w 65"/>
              <a:gd name="T5" fmla="*/ 48 h 66"/>
              <a:gd name="T6" fmla="*/ 57 w 65"/>
              <a:gd name="T7" fmla="*/ 57 h 66"/>
              <a:gd name="T8" fmla="*/ 48 w 65"/>
              <a:gd name="T9" fmla="*/ 66 h 66"/>
              <a:gd name="T10" fmla="*/ 35 w 65"/>
              <a:gd name="T11" fmla="*/ 66 h 66"/>
              <a:gd name="T12" fmla="*/ 35 w 65"/>
              <a:gd name="T13" fmla="*/ 66 h 66"/>
              <a:gd name="T14" fmla="*/ 22 w 65"/>
              <a:gd name="T15" fmla="*/ 66 h 66"/>
              <a:gd name="T16" fmla="*/ 13 w 65"/>
              <a:gd name="T17" fmla="*/ 57 h 66"/>
              <a:gd name="T18" fmla="*/ 4 w 65"/>
              <a:gd name="T19" fmla="*/ 48 h 66"/>
              <a:gd name="T20" fmla="*/ 0 w 65"/>
              <a:gd name="T21" fmla="*/ 35 h 66"/>
              <a:gd name="T22" fmla="*/ 0 w 65"/>
              <a:gd name="T23" fmla="*/ 35 h 66"/>
              <a:gd name="T24" fmla="*/ 4 w 65"/>
              <a:gd name="T25" fmla="*/ 22 h 66"/>
              <a:gd name="T26" fmla="*/ 13 w 65"/>
              <a:gd name="T27" fmla="*/ 13 h 66"/>
              <a:gd name="T28" fmla="*/ 22 w 65"/>
              <a:gd name="T29" fmla="*/ 5 h 66"/>
              <a:gd name="T30" fmla="*/ 35 w 65"/>
              <a:gd name="T31" fmla="*/ 0 h 66"/>
              <a:gd name="T32" fmla="*/ 35 w 65"/>
              <a:gd name="T33" fmla="*/ 0 h 66"/>
              <a:gd name="T34" fmla="*/ 48 w 65"/>
              <a:gd name="T35" fmla="*/ 5 h 66"/>
              <a:gd name="T36" fmla="*/ 57 w 65"/>
              <a:gd name="T37" fmla="*/ 13 h 66"/>
              <a:gd name="T38" fmla="*/ 65 w 65"/>
              <a:gd name="T39" fmla="*/ 22 h 66"/>
              <a:gd name="T40" fmla="*/ 65 w 65"/>
              <a:gd name="T41" fmla="*/ 35 h 66"/>
              <a:gd name="T42" fmla="*/ 65 w 65"/>
              <a:gd name="T43" fmla="*/ 3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6">
                <a:moveTo>
                  <a:pt x="65" y="35"/>
                </a:moveTo>
                <a:lnTo>
                  <a:pt x="65" y="35"/>
                </a:lnTo>
                <a:lnTo>
                  <a:pt x="65" y="48"/>
                </a:lnTo>
                <a:lnTo>
                  <a:pt x="57" y="57"/>
                </a:lnTo>
                <a:lnTo>
                  <a:pt x="48" y="66"/>
                </a:lnTo>
                <a:lnTo>
                  <a:pt x="35" y="66"/>
                </a:lnTo>
                <a:lnTo>
                  <a:pt x="35" y="66"/>
                </a:lnTo>
                <a:lnTo>
                  <a:pt x="22" y="66"/>
                </a:lnTo>
                <a:lnTo>
                  <a:pt x="13" y="57"/>
                </a:lnTo>
                <a:lnTo>
                  <a:pt x="4" y="48"/>
                </a:lnTo>
                <a:lnTo>
                  <a:pt x="0" y="35"/>
                </a:lnTo>
                <a:lnTo>
                  <a:pt x="0" y="35"/>
                </a:lnTo>
                <a:lnTo>
                  <a:pt x="4" y="22"/>
                </a:lnTo>
                <a:lnTo>
                  <a:pt x="13" y="13"/>
                </a:lnTo>
                <a:lnTo>
                  <a:pt x="22" y="5"/>
                </a:lnTo>
                <a:lnTo>
                  <a:pt x="35" y="0"/>
                </a:lnTo>
                <a:lnTo>
                  <a:pt x="35" y="0"/>
                </a:lnTo>
                <a:lnTo>
                  <a:pt x="48" y="5"/>
                </a:lnTo>
                <a:lnTo>
                  <a:pt x="57" y="13"/>
                </a:lnTo>
                <a:lnTo>
                  <a:pt x="65" y="22"/>
                </a:lnTo>
                <a:lnTo>
                  <a:pt x="65" y="35"/>
                </a:lnTo>
                <a:lnTo>
                  <a:pt x="65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Freeform 124"/>
          <p:cNvSpPr>
            <a:spLocks/>
          </p:cNvSpPr>
          <p:nvPr/>
        </p:nvSpPr>
        <p:spPr bwMode="auto">
          <a:xfrm>
            <a:off x="5689600" y="2955925"/>
            <a:ext cx="1403350" cy="1008063"/>
          </a:xfrm>
          <a:custGeom>
            <a:avLst/>
            <a:gdLst>
              <a:gd name="T0" fmla="*/ 871 w 884"/>
              <a:gd name="T1" fmla="*/ 448 h 635"/>
              <a:gd name="T2" fmla="*/ 827 w 884"/>
              <a:gd name="T3" fmla="*/ 461 h 635"/>
              <a:gd name="T4" fmla="*/ 810 w 884"/>
              <a:gd name="T5" fmla="*/ 435 h 635"/>
              <a:gd name="T6" fmla="*/ 818 w 884"/>
              <a:gd name="T7" fmla="*/ 383 h 635"/>
              <a:gd name="T8" fmla="*/ 805 w 884"/>
              <a:gd name="T9" fmla="*/ 374 h 635"/>
              <a:gd name="T10" fmla="*/ 757 w 884"/>
              <a:gd name="T11" fmla="*/ 305 h 635"/>
              <a:gd name="T12" fmla="*/ 749 w 884"/>
              <a:gd name="T13" fmla="*/ 270 h 635"/>
              <a:gd name="T14" fmla="*/ 749 w 884"/>
              <a:gd name="T15" fmla="*/ 191 h 635"/>
              <a:gd name="T16" fmla="*/ 753 w 884"/>
              <a:gd name="T17" fmla="*/ 157 h 635"/>
              <a:gd name="T18" fmla="*/ 740 w 884"/>
              <a:gd name="T19" fmla="*/ 139 h 635"/>
              <a:gd name="T20" fmla="*/ 723 w 884"/>
              <a:gd name="T21" fmla="*/ 152 h 635"/>
              <a:gd name="T22" fmla="*/ 627 w 884"/>
              <a:gd name="T23" fmla="*/ 165 h 635"/>
              <a:gd name="T24" fmla="*/ 566 w 884"/>
              <a:gd name="T25" fmla="*/ 139 h 635"/>
              <a:gd name="T26" fmla="*/ 505 w 884"/>
              <a:gd name="T27" fmla="*/ 113 h 635"/>
              <a:gd name="T28" fmla="*/ 374 w 884"/>
              <a:gd name="T29" fmla="*/ 104 h 635"/>
              <a:gd name="T30" fmla="*/ 313 w 884"/>
              <a:gd name="T31" fmla="*/ 83 h 635"/>
              <a:gd name="T32" fmla="*/ 287 w 884"/>
              <a:gd name="T33" fmla="*/ 52 h 635"/>
              <a:gd name="T34" fmla="*/ 283 w 884"/>
              <a:gd name="T35" fmla="*/ 26 h 635"/>
              <a:gd name="T36" fmla="*/ 265 w 884"/>
              <a:gd name="T37" fmla="*/ 4 h 635"/>
              <a:gd name="T38" fmla="*/ 248 w 884"/>
              <a:gd name="T39" fmla="*/ 13 h 635"/>
              <a:gd name="T40" fmla="*/ 222 w 884"/>
              <a:gd name="T41" fmla="*/ 13 h 635"/>
              <a:gd name="T42" fmla="*/ 205 w 884"/>
              <a:gd name="T43" fmla="*/ 0 h 635"/>
              <a:gd name="T44" fmla="*/ 205 w 884"/>
              <a:gd name="T45" fmla="*/ 87 h 635"/>
              <a:gd name="T46" fmla="*/ 222 w 884"/>
              <a:gd name="T47" fmla="*/ 196 h 635"/>
              <a:gd name="T48" fmla="*/ 0 w 884"/>
              <a:gd name="T49" fmla="*/ 448 h 635"/>
              <a:gd name="T50" fmla="*/ 9 w 884"/>
              <a:gd name="T51" fmla="*/ 457 h 635"/>
              <a:gd name="T52" fmla="*/ 65 w 884"/>
              <a:gd name="T53" fmla="*/ 496 h 635"/>
              <a:gd name="T54" fmla="*/ 100 w 884"/>
              <a:gd name="T55" fmla="*/ 500 h 635"/>
              <a:gd name="T56" fmla="*/ 122 w 884"/>
              <a:gd name="T57" fmla="*/ 509 h 635"/>
              <a:gd name="T58" fmla="*/ 109 w 884"/>
              <a:gd name="T59" fmla="*/ 531 h 635"/>
              <a:gd name="T60" fmla="*/ 91 w 884"/>
              <a:gd name="T61" fmla="*/ 553 h 635"/>
              <a:gd name="T62" fmla="*/ 109 w 884"/>
              <a:gd name="T63" fmla="*/ 566 h 635"/>
              <a:gd name="T64" fmla="*/ 152 w 884"/>
              <a:gd name="T65" fmla="*/ 561 h 635"/>
              <a:gd name="T66" fmla="*/ 183 w 884"/>
              <a:gd name="T67" fmla="*/ 596 h 635"/>
              <a:gd name="T68" fmla="*/ 196 w 884"/>
              <a:gd name="T69" fmla="*/ 614 h 635"/>
              <a:gd name="T70" fmla="*/ 226 w 884"/>
              <a:gd name="T71" fmla="*/ 587 h 635"/>
              <a:gd name="T72" fmla="*/ 257 w 884"/>
              <a:gd name="T73" fmla="*/ 570 h 635"/>
              <a:gd name="T74" fmla="*/ 348 w 884"/>
              <a:gd name="T75" fmla="*/ 561 h 635"/>
              <a:gd name="T76" fmla="*/ 427 w 884"/>
              <a:gd name="T77" fmla="*/ 474 h 635"/>
              <a:gd name="T78" fmla="*/ 448 w 884"/>
              <a:gd name="T79" fmla="*/ 461 h 635"/>
              <a:gd name="T80" fmla="*/ 457 w 884"/>
              <a:gd name="T81" fmla="*/ 479 h 635"/>
              <a:gd name="T82" fmla="*/ 466 w 884"/>
              <a:gd name="T83" fmla="*/ 513 h 635"/>
              <a:gd name="T84" fmla="*/ 518 w 884"/>
              <a:gd name="T85" fmla="*/ 500 h 635"/>
              <a:gd name="T86" fmla="*/ 544 w 884"/>
              <a:gd name="T87" fmla="*/ 492 h 635"/>
              <a:gd name="T88" fmla="*/ 561 w 884"/>
              <a:gd name="T89" fmla="*/ 513 h 635"/>
              <a:gd name="T90" fmla="*/ 566 w 884"/>
              <a:gd name="T91" fmla="*/ 544 h 635"/>
              <a:gd name="T92" fmla="*/ 605 w 884"/>
              <a:gd name="T93" fmla="*/ 614 h 635"/>
              <a:gd name="T94" fmla="*/ 666 w 884"/>
              <a:gd name="T95" fmla="*/ 635 h 635"/>
              <a:gd name="T96" fmla="*/ 701 w 884"/>
              <a:gd name="T97" fmla="*/ 622 h 635"/>
              <a:gd name="T98" fmla="*/ 736 w 884"/>
              <a:gd name="T99" fmla="*/ 566 h 635"/>
              <a:gd name="T100" fmla="*/ 827 w 884"/>
              <a:gd name="T101" fmla="*/ 505 h 635"/>
              <a:gd name="T102" fmla="*/ 866 w 884"/>
              <a:gd name="T103" fmla="*/ 513 h 635"/>
              <a:gd name="T104" fmla="*/ 884 w 884"/>
              <a:gd name="T105" fmla="*/ 500 h 635"/>
              <a:gd name="T106" fmla="*/ 875 w 884"/>
              <a:gd name="T107" fmla="*/ 448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84" h="635">
                <a:moveTo>
                  <a:pt x="875" y="448"/>
                </a:moveTo>
                <a:lnTo>
                  <a:pt x="871" y="448"/>
                </a:lnTo>
                <a:lnTo>
                  <a:pt x="871" y="448"/>
                </a:lnTo>
                <a:lnTo>
                  <a:pt x="844" y="461"/>
                </a:lnTo>
                <a:lnTo>
                  <a:pt x="831" y="461"/>
                </a:lnTo>
                <a:lnTo>
                  <a:pt x="827" y="461"/>
                </a:lnTo>
                <a:lnTo>
                  <a:pt x="818" y="457"/>
                </a:lnTo>
                <a:lnTo>
                  <a:pt x="814" y="453"/>
                </a:lnTo>
                <a:lnTo>
                  <a:pt x="810" y="435"/>
                </a:lnTo>
                <a:lnTo>
                  <a:pt x="810" y="418"/>
                </a:lnTo>
                <a:lnTo>
                  <a:pt x="814" y="400"/>
                </a:lnTo>
                <a:lnTo>
                  <a:pt x="818" y="383"/>
                </a:lnTo>
                <a:lnTo>
                  <a:pt x="818" y="379"/>
                </a:lnTo>
                <a:lnTo>
                  <a:pt x="818" y="379"/>
                </a:lnTo>
                <a:lnTo>
                  <a:pt x="805" y="374"/>
                </a:lnTo>
                <a:lnTo>
                  <a:pt x="797" y="365"/>
                </a:lnTo>
                <a:lnTo>
                  <a:pt x="775" y="339"/>
                </a:lnTo>
                <a:lnTo>
                  <a:pt x="757" y="305"/>
                </a:lnTo>
                <a:lnTo>
                  <a:pt x="757" y="305"/>
                </a:lnTo>
                <a:lnTo>
                  <a:pt x="753" y="296"/>
                </a:lnTo>
                <a:lnTo>
                  <a:pt x="749" y="270"/>
                </a:lnTo>
                <a:lnTo>
                  <a:pt x="744" y="235"/>
                </a:lnTo>
                <a:lnTo>
                  <a:pt x="744" y="213"/>
                </a:lnTo>
                <a:lnTo>
                  <a:pt x="749" y="191"/>
                </a:lnTo>
                <a:lnTo>
                  <a:pt x="749" y="191"/>
                </a:lnTo>
                <a:lnTo>
                  <a:pt x="753" y="170"/>
                </a:lnTo>
                <a:lnTo>
                  <a:pt x="753" y="157"/>
                </a:lnTo>
                <a:lnTo>
                  <a:pt x="753" y="148"/>
                </a:lnTo>
                <a:lnTo>
                  <a:pt x="749" y="143"/>
                </a:lnTo>
                <a:lnTo>
                  <a:pt x="740" y="139"/>
                </a:lnTo>
                <a:lnTo>
                  <a:pt x="736" y="143"/>
                </a:lnTo>
                <a:lnTo>
                  <a:pt x="736" y="143"/>
                </a:lnTo>
                <a:lnTo>
                  <a:pt x="723" y="152"/>
                </a:lnTo>
                <a:lnTo>
                  <a:pt x="705" y="157"/>
                </a:lnTo>
                <a:lnTo>
                  <a:pt x="662" y="161"/>
                </a:lnTo>
                <a:lnTo>
                  <a:pt x="627" y="165"/>
                </a:lnTo>
                <a:lnTo>
                  <a:pt x="609" y="161"/>
                </a:lnTo>
                <a:lnTo>
                  <a:pt x="609" y="161"/>
                </a:lnTo>
                <a:lnTo>
                  <a:pt x="566" y="139"/>
                </a:lnTo>
                <a:lnTo>
                  <a:pt x="531" y="122"/>
                </a:lnTo>
                <a:lnTo>
                  <a:pt x="505" y="113"/>
                </a:lnTo>
                <a:lnTo>
                  <a:pt x="505" y="113"/>
                </a:lnTo>
                <a:lnTo>
                  <a:pt x="448" y="113"/>
                </a:lnTo>
                <a:lnTo>
                  <a:pt x="413" y="109"/>
                </a:lnTo>
                <a:lnTo>
                  <a:pt x="374" y="104"/>
                </a:lnTo>
                <a:lnTo>
                  <a:pt x="374" y="104"/>
                </a:lnTo>
                <a:lnTo>
                  <a:pt x="344" y="96"/>
                </a:lnTo>
                <a:lnTo>
                  <a:pt x="313" y="83"/>
                </a:lnTo>
                <a:lnTo>
                  <a:pt x="300" y="74"/>
                </a:lnTo>
                <a:lnTo>
                  <a:pt x="292" y="65"/>
                </a:lnTo>
                <a:lnTo>
                  <a:pt x="287" y="52"/>
                </a:lnTo>
                <a:lnTo>
                  <a:pt x="287" y="39"/>
                </a:lnTo>
                <a:lnTo>
                  <a:pt x="287" y="39"/>
                </a:lnTo>
                <a:lnTo>
                  <a:pt x="283" y="26"/>
                </a:lnTo>
                <a:lnTo>
                  <a:pt x="283" y="17"/>
                </a:lnTo>
                <a:lnTo>
                  <a:pt x="274" y="9"/>
                </a:lnTo>
                <a:lnTo>
                  <a:pt x="265" y="4"/>
                </a:lnTo>
                <a:lnTo>
                  <a:pt x="261" y="9"/>
                </a:lnTo>
                <a:lnTo>
                  <a:pt x="261" y="9"/>
                </a:lnTo>
                <a:lnTo>
                  <a:pt x="248" y="13"/>
                </a:lnTo>
                <a:lnTo>
                  <a:pt x="239" y="17"/>
                </a:lnTo>
                <a:lnTo>
                  <a:pt x="226" y="17"/>
                </a:lnTo>
                <a:lnTo>
                  <a:pt x="222" y="13"/>
                </a:lnTo>
                <a:lnTo>
                  <a:pt x="209" y="4"/>
                </a:lnTo>
                <a:lnTo>
                  <a:pt x="205" y="0"/>
                </a:lnTo>
                <a:lnTo>
                  <a:pt x="205" y="0"/>
                </a:lnTo>
                <a:lnTo>
                  <a:pt x="205" y="0"/>
                </a:lnTo>
                <a:lnTo>
                  <a:pt x="200" y="43"/>
                </a:lnTo>
                <a:lnTo>
                  <a:pt x="205" y="87"/>
                </a:lnTo>
                <a:lnTo>
                  <a:pt x="213" y="135"/>
                </a:lnTo>
                <a:lnTo>
                  <a:pt x="222" y="187"/>
                </a:lnTo>
                <a:lnTo>
                  <a:pt x="222" y="196"/>
                </a:lnTo>
                <a:lnTo>
                  <a:pt x="131" y="326"/>
                </a:lnTo>
                <a:lnTo>
                  <a:pt x="0" y="387"/>
                </a:lnTo>
                <a:lnTo>
                  <a:pt x="0" y="448"/>
                </a:lnTo>
                <a:lnTo>
                  <a:pt x="4" y="448"/>
                </a:lnTo>
                <a:lnTo>
                  <a:pt x="4" y="448"/>
                </a:lnTo>
                <a:lnTo>
                  <a:pt x="9" y="457"/>
                </a:lnTo>
                <a:lnTo>
                  <a:pt x="30" y="479"/>
                </a:lnTo>
                <a:lnTo>
                  <a:pt x="48" y="492"/>
                </a:lnTo>
                <a:lnTo>
                  <a:pt x="65" y="496"/>
                </a:lnTo>
                <a:lnTo>
                  <a:pt x="83" y="500"/>
                </a:lnTo>
                <a:lnTo>
                  <a:pt x="100" y="500"/>
                </a:lnTo>
                <a:lnTo>
                  <a:pt x="100" y="500"/>
                </a:lnTo>
                <a:lnTo>
                  <a:pt x="109" y="500"/>
                </a:lnTo>
                <a:lnTo>
                  <a:pt x="117" y="505"/>
                </a:lnTo>
                <a:lnTo>
                  <a:pt x="122" y="509"/>
                </a:lnTo>
                <a:lnTo>
                  <a:pt x="122" y="513"/>
                </a:lnTo>
                <a:lnTo>
                  <a:pt x="117" y="522"/>
                </a:lnTo>
                <a:lnTo>
                  <a:pt x="109" y="531"/>
                </a:lnTo>
                <a:lnTo>
                  <a:pt x="109" y="531"/>
                </a:lnTo>
                <a:lnTo>
                  <a:pt x="100" y="544"/>
                </a:lnTo>
                <a:lnTo>
                  <a:pt x="91" y="553"/>
                </a:lnTo>
                <a:lnTo>
                  <a:pt x="96" y="561"/>
                </a:lnTo>
                <a:lnTo>
                  <a:pt x="100" y="566"/>
                </a:lnTo>
                <a:lnTo>
                  <a:pt x="109" y="566"/>
                </a:lnTo>
                <a:lnTo>
                  <a:pt x="117" y="570"/>
                </a:lnTo>
                <a:lnTo>
                  <a:pt x="152" y="561"/>
                </a:lnTo>
                <a:lnTo>
                  <a:pt x="152" y="561"/>
                </a:lnTo>
                <a:lnTo>
                  <a:pt x="161" y="566"/>
                </a:lnTo>
                <a:lnTo>
                  <a:pt x="170" y="579"/>
                </a:lnTo>
                <a:lnTo>
                  <a:pt x="183" y="596"/>
                </a:lnTo>
                <a:lnTo>
                  <a:pt x="183" y="596"/>
                </a:lnTo>
                <a:lnTo>
                  <a:pt x="191" y="609"/>
                </a:lnTo>
                <a:lnTo>
                  <a:pt x="196" y="614"/>
                </a:lnTo>
                <a:lnTo>
                  <a:pt x="200" y="614"/>
                </a:lnTo>
                <a:lnTo>
                  <a:pt x="209" y="605"/>
                </a:lnTo>
                <a:lnTo>
                  <a:pt x="226" y="587"/>
                </a:lnTo>
                <a:lnTo>
                  <a:pt x="226" y="587"/>
                </a:lnTo>
                <a:lnTo>
                  <a:pt x="239" y="579"/>
                </a:lnTo>
                <a:lnTo>
                  <a:pt x="257" y="570"/>
                </a:lnTo>
                <a:lnTo>
                  <a:pt x="292" y="561"/>
                </a:lnTo>
                <a:lnTo>
                  <a:pt x="322" y="561"/>
                </a:lnTo>
                <a:lnTo>
                  <a:pt x="348" y="561"/>
                </a:lnTo>
                <a:lnTo>
                  <a:pt x="353" y="561"/>
                </a:lnTo>
                <a:lnTo>
                  <a:pt x="353" y="561"/>
                </a:lnTo>
                <a:lnTo>
                  <a:pt x="427" y="474"/>
                </a:lnTo>
                <a:lnTo>
                  <a:pt x="427" y="474"/>
                </a:lnTo>
                <a:lnTo>
                  <a:pt x="440" y="466"/>
                </a:lnTo>
                <a:lnTo>
                  <a:pt x="448" y="461"/>
                </a:lnTo>
                <a:lnTo>
                  <a:pt x="457" y="461"/>
                </a:lnTo>
                <a:lnTo>
                  <a:pt x="457" y="461"/>
                </a:lnTo>
                <a:lnTo>
                  <a:pt x="457" y="479"/>
                </a:lnTo>
                <a:lnTo>
                  <a:pt x="457" y="496"/>
                </a:lnTo>
                <a:lnTo>
                  <a:pt x="457" y="505"/>
                </a:lnTo>
                <a:lnTo>
                  <a:pt x="466" y="513"/>
                </a:lnTo>
                <a:lnTo>
                  <a:pt x="474" y="518"/>
                </a:lnTo>
                <a:lnTo>
                  <a:pt x="483" y="513"/>
                </a:lnTo>
                <a:lnTo>
                  <a:pt x="518" y="500"/>
                </a:lnTo>
                <a:lnTo>
                  <a:pt x="518" y="500"/>
                </a:lnTo>
                <a:lnTo>
                  <a:pt x="531" y="496"/>
                </a:lnTo>
                <a:lnTo>
                  <a:pt x="544" y="492"/>
                </a:lnTo>
                <a:lnTo>
                  <a:pt x="553" y="496"/>
                </a:lnTo>
                <a:lnTo>
                  <a:pt x="557" y="500"/>
                </a:lnTo>
                <a:lnTo>
                  <a:pt x="561" y="513"/>
                </a:lnTo>
                <a:lnTo>
                  <a:pt x="561" y="522"/>
                </a:lnTo>
                <a:lnTo>
                  <a:pt x="561" y="522"/>
                </a:lnTo>
                <a:lnTo>
                  <a:pt x="566" y="544"/>
                </a:lnTo>
                <a:lnTo>
                  <a:pt x="570" y="561"/>
                </a:lnTo>
                <a:lnTo>
                  <a:pt x="588" y="592"/>
                </a:lnTo>
                <a:lnTo>
                  <a:pt x="605" y="614"/>
                </a:lnTo>
                <a:lnTo>
                  <a:pt x="627" y="627"/>
                </a:lnTo>
                <a:lnTo>
                  <a:pt x="649" y="631"/>
                </a:lnTo>
                <a:lnTo>
                  <a:pt x="666" y="635"/>
                </a:lnTo>
                <a:lnTo>
                  <a:pt x="683" y="635"/>
                </a:lnTo>
                <a:lnTo>
                  <a:pt x="683" y="635"/>
                </a:lnTo>
                <a:lnTo>
                  <a:pt x="701" y="622"/>
                </a:lnTo>
                <a:lnTo>
                  <a:pt x="718" y="605"/>
                </a:lnTo>
                <a:lnTo>
                  <a:pt x="727" y="587"/>
                </a:lnTo>
                <a:lnTo>
                  <a:pt x="736" y="566"/>
                </a:lnTo>
                <a:lnTo>
                  <a:pt x="814" y="505"/>
                </a:lnTo>
                <a:lnTo>
                  <a:pt x="814" y="505"/>
                </a:lnTo>
                <a:lnTo>
                  <a:pt x="827" y="505"/>
                </a:lnTo>
                <a:lnTo>
                  <a:pt x="844" y="505"/>
                </a:lnTo>
                <a:lnTo>
                  <a:pt x="866" y="513"/>
                </a:lnTo>
                <a:lnTo>
                  <a:pt x="866" y="513"/>
                </a:lnTo>
                <a:lnTo>
                  <a:pt x="875" y="513"/>
                </a:lnTo>
                <a:lnTo>
                  <a:pt x="879" y="509"/>
                </a:lnTo>
                <a:lnTo>
                  <a:pt x="884" y="500"/>
                </a:lnTo>
                <a:lnTo>
                  <a:pt x="884" y="487"/>
                </a:lnTo>
                <a:lnTo>
                  <a:pt x="875" y="448"/>
                </a:lnTo>
                <a:lnTo>
                  <a:pt x="875" y="448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1" name="Freeform 125"/>
          <p:cNvSpPr>
            <a:spLocks/>
          </p:cNvSpPr>
          <p:nvPr/>
        </p:nvSpPr>
        <p:spPr bwMode="auto">
          <a:xfrm>
            <a:off x="6602413" y="3411537"/>
            <a:ext cx="41275" cy="49213"/>
          </a:xfrm>
          <a:custGeom>
            <a:avLst/>
            <a:gdLst>
              <a:gd name="T0" fmla="*/ 26 w 26"/>
              <a:gd name="T1" fmla="*/ 18 h 31"/>
              <a:gd name="T2" fmla="*/ 26 w 26"/>
              <a:gd name="T3" fmla="*/ 18 h 31"/>
              <a:gd name="T4" fmla="*/ 21 w 26"/>
              <a:gd name="T5" fmla="*/ 26 h 31"/>
              <a:gd name="T6" fmla="*/ 13 w 26"/>
              <a:gd name="T7" fmla="*/ 31 h 31"/>
              <a:gd name="T8" fmla="*/ 13 w 26"/>
              <a:gd name="T9" fmla="*/ 31 h 31"/>
              <a:gd name="T10" fmla="*/ 4 w 26"/>
              <a:gd name="T11" fmla="*/ 26 h 31"/>
              <a:gd name="T12" fmla="*/ 0 w 26"/>
              <a:gd name="T13" fmla="*/ 18 h 31"/>
              <a:gd name="T14" fmla="*/ 0 w 26"/>
              <a:gd name="T15" fmla="*/ 18 h 31"/>
              <a:gd name="T16" fmla="*/ 4 w 26"/>
              <a:gd name="T17" fmla="*/ 4 h 31"/>
              <a:gd name="T18" fmla="*/ 13 w 26"/>
              <a:gd name="T19" fmla="*/ 0 h 31"/>
              <a:gd name="T20" fmla="*/ 13 w 26"/>
              <a:gd name="T21" fmla="*/ 0 h 31"/>
              <a:gd name="T22" fmla="*/ 21 w 26"/>
              <a:gd name="T23" fmla="*/ 4 h 31"/>
              <a:gd name="T24" fmla="*/ 26 w 26"/>
              <a:gd name="T25" fmla="*/ 18 h 31"/>
              <a:gd name="T26" fmla="*/ 26 w 26"/>
              <a:gd name="T27" fmla="*/ 1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1">
                <a:moveTo>
                  <a:pt x="26" y="18"/>
                </a:moveTo>
                <a:lnTo>
                  <a:pt x="26" y="18"/>
                </a:lnTo>
                <a:lnTo>
                  <a:pt x="21" y="26"/>
                </a:lnTo>
                <a:lnTo>
                  <a:pt x="13" y="31"/>
                </a:lnTo>
                <a:lnTo>
                  <a:pt x="13" y="31"/>
                </a:lnTo>
                <a:lnTo>
                  <a:pt x="4" y="26"/>
                </a:lnTo>
                <a:lnTo>
                  <a:pt x="0" y="18"/>
                </a:lnTo>
                <a:lnTo>
                  <a:pt x="0" y="18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1" y="4"/>
                </a:lnTo>
                <a:lnTo>
                  <a:pt x="26" y="18"/>
                </a:lnTo>
                <a:lnTo>
                  <a:pt x="26" y="1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" name="Freeform 126"/>
          <p:cNvSpPr>
            <a:spLocks/>
          </p:cNvSpPr>
          <p:nvPr/>
        </p:nvSpPr>
        <p:spPr bwMode="auto">
          <a:xfrm>
            <a:off x="6567488" y="3384550"/>
            <a:ext cx="103187" cy="103188"/>
          </a:xfrm>
          <a:custGeom>
            <a:avLst/>
            <a:gdLst>
              <a:gd name="T0" fmla="*/ 65 w 65"/>
              <a:gd name="T1" fmla="*/ 35 h 65"/>
              <a:gd name="T2" fmla="*/ 65 w 65"/>
              <a:gd name="T3" fmla="*/ 35 h 65"/>
              <a:gd name="T4" fmla="*/ 65 w 65"/>
              <a:gd name="T5" fmla="*/ 43 h 65"/>
              <a:gd name="T6" fmla="*/ 56 w 65"/>
              <a:gd name="T7" fmla="*/ 56 h 65"/>
              <a:gd name="T8" fmla="*/ 48 w 65"/>
              <a:gd name="T9" fmla="*/ 61 h 65"/>
              <a:gd name="T10" fmla="*/ 35 w 65"/>
              <a:gd name="T11" fmla="*/ 65 h 65"/>
              <a:gd name="T12" fmla="*/ 35 w 65"/>
              <a:gd name="T13" fmla="*/ 65 h 65"/>
              <a:gd name="T14" fmla="*/ 22 w 65"/>
              <a:gd name="T15" fmla="*/ 61 h 65"/>
              <a:gd name="T16" fmla="*/ 13 w 65"/>
              <a:gd name="T17" fmla="*/ 56 h 65"/>
              <a:gd name="T18" fmla="*/ 4 w 65"/>
              <a:gd name="T19" fmla="*/ 43 h 65"/>
              <a:gd name="T20" fmla="*/ 0 w 65"/>
              <a:gd name="T21" fmla="*/ 35 h 65"/>
              <a:gd name="T22" fmla="*/ 0 w 65"/>
              <a:gd name="T23" fmla="*/ 35 h 65"/>
              <a:gd name="T24" fmla="*/ 4 w 65"/>
              <a:gd name="T25" fmla="*/ 21 h 65"/>
              <a:gd name="T26" fmla="*/ 13 w 65"/>
              <a:gd name="T27" fmla="*/ 8 h 65"/>
              <a:gd name="T28" fmla="*/ 22 w 65"/>
              <a:gd name="T29" fmla="*/ 4 h 65"/>
              <a:gd name="T30" fmla="*/ 35 w 65"/>
              <a:gd name="T31" fmla="*/ 0 h 65"/>
              <a:gd name="T32" fmla="*/ 35 w 65"/>
              <a:gd name="T33" fmla="*/ 0 h 65"/>
              <a:gd name="T34" fmla="*/ 48 w 65"/>
              <a:gd name="T35" fmla="*/ 4 h 65"/>
              <a:gd name="T36" fmla="*/ 56 w 65"/>
              <a:gd name="T37" fmla="*/ 8 h 65"/>
              <a:gd name="T38" fmla="*/ 65 w 65"/>
              <a:gd name="T39" fmla="*/ 21 h 65"/>
              <a:gd name="T40" fmla="*/ 65 w 65"/>
              <a:gd name="T41" fmla="*/ 35 h 65"/>
              <a:gd name="T42" fmla="*/ 65 w 65"/>
              <a:gd name="T43" fmla="*/ 3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5"/>
                </a:moveTo>
                <a:lnTo>
                  <a:pt x="65" y="35"/>
                </a:lnTo>
                <a:lnTo>
                  <a:pt x="65" y="43"/>
                </a:lnTo>
                <a:lnTo>
                  <a:pt x="56" y="56"/>
                </a:lnTo>
                <a:lnTo>
                  <a:pt x="48" y="61"/>
                </a:lnTo>
                <a:lnTo>
                  <a:pt x="35" y="65"/>
                </a:lnTo>
                <a:lnTo>
                  <a:pt x="35" y="65"/>
                </a:lnTo>
                <a:lnTo>
                  <a:pt x="22" y="61"/>
                </a:lnTo>
                <a:lnTo>
                  <a:pt x="13" y="56"/>
                </a:lnTo>
                <a:lnTo>
                  <a:pt x="4" y="43"/>
                </a:lnTo>
                <a:lnTo>
                  <a:pt x="0" y="35"/>
                </a:lnTo>
                <a:lnTo>
                  <a:pt x="0" y="35"/>
                </a:lnTo>
                <a:lnTo>
                  <a:pt x="4" y="21"/>
                </a:lnTo>
                <a:lnTo>
                  <a:pt x="13" y="8"/>
                </a:lnTo>
                <a:lnTo>
                  <a:pt x="22" y="4"/>
                </a:lnTo>
                <a:lnTo>
                  <a:pt x="35" y="0"/>
                </a:lnTo>
                <a:lnTo>
                  <a:pt x="35" y="0"/>
                </a:lnTo>
                <a:lnTo>
                  <a:pt x="48" y="4"/>
                </a:lnTo>
                <a:lnTo>
                  <a:pt x="56" y="8"/>
                </a:lnTo>
                <a:lnTo>
                  <a:pt x="65" y="21"/>
                </a:lnTo>
                <a:lnTo>
                  <a:pt x="65" y="35"/>
                </a:lnTo>
                <a:lnTo>
                  <a:pt x="65" y="35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" name="Freeform 127"/>
          <p:cNvSpPr>
            <a:spLocks noEditPoints="1"/>
          </p:cNvSpPr>
          <p:nvPr/>
        </p:nvSpPr>
        <p:spPr bwMode="auto">
          <a:xfrm>
            <a:off x="6297613" y="3549650"/>
            <a:ext cx="144462" cy="131763"/>
          </a:xfrm>
          <a:custGeom>
            <a:avLst/>
            <a:gdLst>
              <a:gd name="T0" fmla="*/ 74 w 91"/>
              <a:gd name="T1" fmla="*/ 0 h 83"/>
              <a:gd name="T2" fmla="*/ 13 w 91"/>
              <a:gd name="T3" fmla="*/ 0 h 83"/>
              <a:gd name="T4" fmla="*/ 13 w 91"/>
              <a:gd name="T5" fmla="*/ 13 h 83"/>
              <a:gd name="T6" fmla="*/ 74 w 91"/>
              <a:gd name="T7" fmla="*/ 13 h 83"/>
              <a:gd name="T8" fmla="*/ 74 w 91"/>
              <a:gd name="T9" fmla="*/ 0 h 83"/>
              <a:gd name="T10" fmla="*/ 74 w 91"/>
              <a:gd name="T11" fmla="*/ 0 h 83"/>
              <a:gd name="T12" fmla="*/ 17 w 91"/>
              <a:gd name="T13" fmla="*/ 61 h 83"/>
              <a:gd name="T14" fmla="*/ 17 w 91"/>
              <a:gd name="T15" fmla="*/ 61 h 83"/>
              <a:gd name="T16" fmla="*/ 4 w 91"/>
              <a:gd name="T17" fmla="*/ 70 h 83"/>
              <a:gd name="T18" fmla="*/ 4 w 91"/>
              <a:gd name="T19" fmla="*/ 70 h 83"/>
              <a:gd name="T20" fmla="*/ 9 w 91"/>
              <a:gd name="T21" fmla="*/ 74 h 83"/>
              <a:gd name="T22" fmla="*/ 9 w 91"/>
              <a:gd name="T23" fmla="*/ 74 h 83"/>
              <a:gd name="T24" fmla="*/ 9 w 91"/>
              <a:gd name="T25" fmla="*/ 83 h 83"/>
              <a:gd name="T26" fmla="*/ 9 w 91"/>
              <a:gd name="T27" fmla="*/ 83 h 83"/>
              <a:gd name="T28" fmla="*/ 17 w 91"/>
              <a:gd name="T29" fmla="*/ 83 h 83"/>
              <a:gd name="T30" fmla="*/ 17 w 91"/>
              <a:gd name="T31" fmla="*/ 83 h 83"/>
              <a:gd name="T32" fmla="*/ 26 w 91"/>
              <a:gd name="T33" fmla="*/ 79 h 83"/>
              <a:gd name="T34" fmla="*/ 26 w 91"/>
              <a:gd name="T35" fmla="*/ 79 h 83"/>
              <a:gd name="T36" fmla="*/ 70 w 91"/>
              <a:gd name="T37" fmla="*/ 74 h 83"/>
              <a:gd name="T38" fmla="*/ 70 w 91"/>
              <a:gd name="T39" fmla="*/ 74 h 83"/>
              <a:gd name="T40" fmla="*/ 70 w 91"/>
              <a:gd name="T41" fmla="*/ 83 h 83"/>
              <a:gd name="T42" fmla="*/ 70 w 91"/>
              <a:gd name="T43" fmla="*/ 83 h 83"/>
              <a:gd name="T44" fmla="*/ 74 w 91"/>
              <a:gd name="T45" fmla="*/ 83 h 83"/>
              <a:gd name="T46" fmla="*/ 74 w 91"/>
              <a:gd name="T47" fmla="*/ 83 h 83"/>
              <a:gd name="T48" fmla="*/ 87 w 91"/>
              <a:gd name="T49" fmla="*/ 79 h 83"/>
              <a:gd name="T50" fmla="*/ 87 w 91"/>
              <a:gd name="T51" fmla="*/ 79 h 83"/>
              <a:gd name="T52" fmla="*/ 61 w 91"/>
              <a:gd name="T53" fmla="*/ 44 h 83"/>
              <a:gd name="T54" fmla="*/ 61 w 91"/>
              <a:gd name="T55" fmla="*/ 44 h 83"/>
              <a:gd name="T56" fmla="*/ 61 w 91"/>
              <a:gd name="T57" fmla="*/ 44 h 83"/>
              <a:gd name="T58" fmla="*/ 61 w 91"/>
              <a:gd name="T59" fmla="*/ 44 h 83"/>
              <a:gd name="T60" fmla="*/ 52 w 91"/>
              <a:gd name="T61" fmla="*/ 52 h 83"/>
              <a:gd name="T62" fmla="*/ 52 w 91"/>
              <a:gd name="T63" fmla="*/ 52 h 83"/>
              <a:gd name="T64" fmla="*/ 52 w 91"/>
              <a:gd name="T65" fmla="*/ 52 h 83"/>
              <a:gd name="T66" fmla="*/ 52 w 91"/>
              <a:gd name="T67" fmla="*/ 52 h 83"/>
              <a:gd name="T68" fmla="*/ 61 w 91"/>
              <a:gd name="T69" fmla="*/ 65 h 83"/>
              <a:gd name="T70" fmla="*/ 61 w 91"/>
              <a:gd name="T71" fmla="*/ 65 h 83"/>
              <a:gd name="T72" fmla="*/ 35 w 91"/>
              <a:gd name="T73" fmla="*/ 65 h 83"/>
              <a:gd name="T74" fmla="*/ 35 w 91"/>
              <a:gd name="T75" fmla="*/ 65 h 83"/>
              <a:gd name="T76" fmla="*/ 30 w 91"/>
              <a:gd name="T77" fmla="*/ 65 h 83"/>
              <a:gd name="T78" fmla="*/ 30 w 91"/>
              <a:gd name="T79" fmla="*/ 65 h 83"/>
              <a:gd name="T80" fmla="*/ 48 w 91"/>
              <a:gd name="T81" fmla="*/ 35 h 83"/>
              <a:gd name="T82" fmla="*/ 91 w 91"/>
              <a:gd name="T83" fmla="*/ 35 h 83"/>
              <a:gd name="T84" fmla="*/ 91 w 91"/>
              <a:gd name="T85" fmla="*/ 26 h 83"/>
              <a:gd name="T86" fmla="*/ 0 w 91"/>
              <a:gd name="T87" fmla="*/ 26 h 83"/>
              <a:gd name="T88" fmla="*/ 0 w 91"/>
              <a:gd name="T89" fmla="*/ 35 h 83"/>
              <a:gd name="T90" fmla="*/ 30 w 91"/>
              <a:gd name="T91" fmla="*/ 35 h 83"/>
              <a:gd name="T92" fmla="*/ 30 w 91"/>
              <a:gd name="T93" fmla="*/ 35 h 83"/>
              <a:gd name="T94" fmla="*/ 17 w 91"/>
              <a:gd name="T95" fmla="*/ 61 h 83"/>
              <a:gd name="T96" fmla="*/ 17 w 91"/>
              <a:gd name="T97" fmla="*/ 61 h 83"/>
              <a:gd name="T98" fmla="*/ 17 w 91"/>
              <a:gd name="T99" fmla="*/ 6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1" h="83">
                <a:moveTo>
                  <a:pt x="74" y="0"/>
                </a:moveTo>
                <a:lnTo>
                  <a:pt x="13" y="0"/>
                </a:lnTo>
                <a:lnTo>
                  <a:pt x="13" y="13"/>
                </a:lnTo>
                <a:lnTo>
                  <a:pt x="74" y="13"/>
                </a:lnTo>
                <a:lnTo>
                  <a:pt x="74" y="0"/>
                </a:lnTo>
                <a:lnTo>
                  <a:pt x="74" y="0"/>
                </a:lnTo>
                <a:close/>
                <a:moveTo>
                  <a:pt x="17" y="61"/>
                </a:moveTo>
                <a:lnTo>
                  <a:pt x="17" y="61"/>
                </a:lnTo>
                <a:lnTo>
                  <a:pt x="4" y="70"/>
                </a:lnTo>
                <a:lnTo>
                  <a:pt x="4" y="70"/>
                </a:lnTo>
                <a:lnTo>
                  <a:pt x="9" y="74"/>
                </a:lnTo>
                <a:lnTo>
                  <a:pt x="9" y="74"/>
                </a:lnTo>
                <a:lnTo>
                  <a:pt x="9" y="83"/>
                </a:lnTo>
                <a:lnTo>
                  <a:pt x="9" y="83"/>
                </a:lnTo>
                <a:lnTo>
                  <a:pt x="17" y="83"/>
                </a:lnTo>
                <a:lnTo>
                  <a:pt x="17" y="83"/>
                </a:lnTo>
                <a:lnTo>
                  <a:pt x="26" y="79"/>
                </a:lnTo>
                <a:lnTo>
                  <a:pt x="26" y="79"/>
                </a:lnTo>
                <a:lnTo>
                  <a:pt x="70" y="74"/>
                </a:lnTo>
                <a:lnTo>
                  <a:pt x="70" y="74"/>
                </a:lnTo>
                <a:lnTo>
                  <a:pt x="70" y="83"/>
                </a:lnTo>
                <a:lnTo>
                  <a:pt x="70" y="83"/>
                </a:lnTo>
                <a:lnTo>
                  <a:pt x="74" y="83"/>
                </a:lnTo>
                <a:lnTo>
                  <a:pt x="74" y="83"/>
                </a:lnTo>
                <a:lnTo>
                  <a:pt x="87" y="79"/>
                </a:lnTo>
                <a:lnTo>
                  <a:pt x="87" y="79"/>
                </a:lnTo>
                <a:lnTo>
                  <a:pt x="61" y="44"/>
                </a:lnTo>
                <a:lnTo>
                  <a:pt x="61" y="44"/>
                </a:lnTo>
                <a:lnTo>
                  <a:pt x="61" y="44"/>
                </a:lnTo>
                <a:lnTo>
                  <a:pt x="61" y="44"/>
                </a:lnTo>
                <a:lnTo>
                  <a:pt x="52" y="52"/>
                </a:lnTo>
                <a:lnTo>
                  <a:pt x="52" y="52"/>
                </a:lnTo>
                <a:lnTo>
                  <a:pt x="52" y="52"/>
                </a:lnTo>
                <a:lnTo>
                  <a:pt x="52" y="52"/>
                </a:lnTo>
                <a:lnTo>
                  <a:pt x="61" y="65"/>
                </a:lnTo>
                <a:lnTo>
                  <a:pt x="61" y="65"/>
                </a:lnTo>
                <a:lnTo>
                  <a:pt x="35" y="65"/>
                </a:lnTo>
                <a:lnTo>
                  <a:pt x="35" y="65"/>
                </a:lnTo>
                <a:lnTo>
                  <a:pt x="30" y="65"/>
                </a:lnTo>
                <a:lnTo>
                  <a:pt x="30" y="65"/>
                </a:lnTo>
                <a:lnTo>
                  <a:pt x="48" y="35"/>
                </a:lnTo>
                <a:lnTo>
                  <a:pt x="91" y="35"/>
                </a:lnTo>
                <a:lnTo>
                  <a:pt x="91" y="26"/>
                </a:lnTo>
                <a:lnTo>
                  <a:pt x="0" y="26"/>
                </a:lnTo>
                <a:lnTo>
                  <a:pt x="0" y="35"/>
                </a:lnTo>
                <a:lnTo>
                  <a:pt x="30" y="35"/>
                </a:lnTo>
                <a:lnTo>
                  <a:pt x="30" y="35"/>
                </a:lnTo>
                <a:lnTo>
                  <a:pt x="17" y="61"/>
                </a:lnTo>
                <a:lnTo>
                  <a:pt x="17" y="61"/>
                </a:lnTo>
                <a:lnTo>
                  <a:pt x="17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4" name="Freeform 128"/>
          <p:cNvSpPr>
            <a:spLocks noEditPoints="1"/>
          </p:cNvSpPr>
          <p:nvPr/>
        </p:nvSpPr>
        <p:spPr bwMode="auto">
          <a:xfrm>
            <a:off x="6456363" y="3535362"/>
            <a:ext cx="152400" cy="152400"/>
          </a:xfrm>
          <a:custGeom>
            <a:avLst/>
            <a:gdLst>
              <a:gd name="T0" fmla="*/ 87 w 96"/>
              <a:gd name="T1" fmla="*/ 14 h 96"/>
              <a:gd name="T2" fmla="*/ 96 w 96"/>
              <a:gd name="T3" fmla="*/ 14 h 96"/>
              <a:gd name="T4" fmla="*/ 83 w 96"/>
              <a:gd name="T5" fmla="*/ 0 h 96"/>
              <a:gd name="T6" fmla="*/ 31 w 96"/>
              <a:gd name="T7" fmla="*/ 5 h 96"/>
              <a:gd name="T8" fmla="*/ 35 w 96"/>
              <a:gd name="T9" fmla="*/ 18 h 96"/>
              <a:gd name="T10" fmla="*/ 87 w 96"/>
              <a:gd name="T11" fmla="*/ 14 h 96"/>
              <a:gd name="T12" fmla="*/ 22 w 96"/>
              <a:gd name="T13" fmla="*/ 27 h 96"/>
              <a:gd name="T14" fmla="*/ 31 w 96"/>
              <a:gd name="T15" fmla="*/ 18 h 96"/>
              <a:gd name="T16" fmla="*/ 9 w 96"/>
              <a:gd name="T17" fmla="*/ 9 h 96"/>
              <a:gd name="T18" fmla="*/ 22 w 96"/>
              <a:gd name="T19" fmla="*/ 27 h 96"/>
              <a:gd name="T20" fmla="*/ 22 w 96"/>
              <a:gd name="T21" fmla="*/ 27 h 96"/>
              <a:gd name="T22" fmla="*/ 18 w 96"/>
              <a:gd name="T23" fmla="*/ 48 h 96"/>
              <a:gd name="T24" fmla="*/ 26 w 96"/>
              <a:gd name="T25" fmla="*/ 35 h 96"/>
              <a:gd name="T26" fmla="*/ 0 w 96"/>
              <a:gd name="T27" fmla="*/ 35 h 96"/>
              <a:gd name="T28" fmla="*/ 18 w 96"/>
              <a:gd name="T29" fmla="*/ 48 h 96"/>
              <a:gd name="T30" fmla="*/ 18 w 96"/>
              <a:gd name="T31" fmla="*/ 48 h 96"/>
              <a:gd name="T32" fmla="*/ 13 w 96"/>
              <a:gd name="T33" fmla="*/ 92 h 96"/>
              <a:gd name="T34" fmla="*/ 18 w 96"/>
              <a:gd name="T35" fmla="*/ 92 h 96"/>
              <a:gd name="T36" fmla="*/ 18 w 96"/>
              <a:gd name="T37" fmla="*/ 88 h 96"/>
              <a:gd name="T38" fmla="*/ 22 w 96"/>
              <a:gd name="T39" fmla="*/ 70 h 96"/>
              <a:gd name="T40" fmla="*/ 26 w 96"/>
              <a:gd name="T41" fmla="*/ 57 h 96"/>
              <a:gd name="T42" fmla="*/ 22 w 96"/>
              <a:gd name="T43" fmla="*/ 53 h 96"/>
              <a:gd name="T44" fmla="*/ 13 w 96"/>
              <a:gd name="T45" fmla="*/ 48 h 96"/>
              <a:gd name="T46" fmla="*/ 0 w 96"/>
              <a:gd name="T47" fmla="*/ 83 h 96"/>
              <a:gd name="T48" fmla="*/ 0 w 96"/>
              <a:gd name="T49" fmla="*/ 83 h 96"/>
              <a:gd name="T50" fmla="*/ 13 w 96"/>
              <a:gd name="T51" fmla="*/ 92 h 96"/>
              <a:gd name="T52" fmla="*/ 70 w 96"/>
              <a:gd name="T53" fmla="*/ 31 h 96"/>
              <a:gd name="T54" fmla="*/ 65 w 96"/>
              <a:gd name="T55" fmla="*/ 18 h 96"/>
              <a:gd name="T56" fmla="*/ 52 w 96"/>
              <a:gd name="T57" fmla="*/ 22 h 96"/>
              <a:gd name="T58" fmla="*/ 70 w 96"/>
              <a:gd name="T59" fmla="*/ 31 h 96"/>
              <a:gd name="T60" fmla="*/ 70 w 96"/>
              <a:gd name="T61" fmla="*/ 31 h 96"/>
              <a:gd name="T62" fmla="*/ 70 w 96"/>
              <a:gd name="T63" fmla="*/ 31 h 96"/>
              <a:gd name="T64" fmla="*/ 70 w 96"/>
              <a:gd name="T65" fmla="*/ 35 h 96"/>
              <a:gd name="T66" fmla="*/ 83 w 96"/>
              <a:gd name="T67" fmla="*/ 35 h 96"/>
              <a:gd name="T68" fmla="*/ 87 w 96"/>
              <a:gd name="T69" fmla="*/ 27 h 96"/>
              <a:gd name="T70" fmla="*/ 78 w 96"/>
              <a:gd name="T71" fmla="*/ 18 h 96"/>
              <a:gd name="T72" fmla="*/ 78 w 96"/>
              <a:gd name="T73" fmla="*/ 18 h 96"/>
              <a:gd name="T74" fmla="*/ 70 w 96"/>
              <a:gd name="T75" fmla="*/ 31 h 96"/>
              <a:gd name="T76" fmla="*/ 92 w 96"/>
              <a:gd name="T77" fmla="*/ 40 h 96"/>
              <a:gd name="T78" fmla="*/ 52 w 96"/>
              <a:gd name="T79" fmla="*/ 35 h 96"/>
              <a:gd name="T80" fmla="*/ 48 w 96"/>
              <a:gd name="T81" fmla="*/ 18 h 96"/>
              <a:gd name="T82" fmla="*/ 35 w 96"/>
              <a:gd name="T83" fmla="*/ 22 h 96"/>
              <a:gd name="T84" fmla="*/ 35 w 96"/>
              <a:gd name="T85" fmla="*/ 27 h 96"/>
              <a:gd name="T86" fmla="*/ 35 w 96"/>
              <a:gd name="T87" fmla="*/ 40 h 96"/>
              <a:gd name="T88" fmla="*/ 65 w 96"/>
              <a:gd name="T89" fmla="*/ 48 h 96"/>
              <a:gd name="T90" fmla="*/ 57 w 96"/>
              <a:gd name="T91" fmla="*/ 53 h 96"/>
              <a:gd name="T92" fmla="*/ 57 w 96"/>
              <a:gd name="T93" fmla="*/ 61 h 96"/>
              <a:gd name="T94" fmla="*/ 26 w 96"/>
              <a:gd name="T95" fmla="*/ 70 h 96"/>
              <a:gd name="T96" fmla="*/ 57 w 96"/>
              <a:gd name="T97" fmla="*/ 79 h 96"/>
              <a:gd name="T98" fmla="*/ 52 w 96"/>
              <a:gd name="T99" fmla="*/ 83 h 96"/>
              <a:gd name="T100" fmla="*/ 44 w 96"/>
              <a:gd name="T101" fmla="*/ 83 h 96"/>
              <a:gd name="T102" fmla="*/ 48 w 96"/>
              <a:gd name="T103" fmla="*/ 96 h 96"/>
              <a:gd name="T104" fmla="*/ 65 w 96"/>
              <a:gd name="T105" fmla="*/ 92 h 96"/>
              <a:gd name="T106" fmla="*/ 70 w 96"/>
              <a:gd name="T107" fmla="*/ 83 h 96"/>
              <a:gd name="T108" fmla="*/ 96 w 96"/>
              <a:gd name="T109" fmla="*/ 70 h 96"/>
              <a:gd name="T110" fmla="*/ 70 w 96"/>
              <a:gd name="T111" fmla="*/ 61 h 96"/>
              <a:gd name="T112" fmla="*/ 70 w 96"/>
              <a:gd name="T113" fmla="*/ 57 h 96"/>
              <a:gd name="T114" fmla="*/ 83 w 96"/>
              <a:gd name="T115" fmla="*/ 48 h 96"/>
              <a:gd name="T116" fmla="*/ 92 w 96"/>
              <a:gd name="T117" fmla="*/ 4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6" h="96">
                <a:moveTo>
                  <a:pt x="87" y="14"/>
                </a:moveTo>
                <a:lnTo>
                  <a:pt x="87" y="14"/>
                </a:lnTo>
                <a:lnTo>
                  <a:pt x="96" y="14"/>
                </a:lnTo>
                <a:lnTo>
                  <a:pt x="96" y="14"/>
                </a:lnTo>
                <a:lnTo>
                  <a:pt x="83" y="0"/>
                </a:lnTo>
                <a:lnTo>
                  <a:pt x="83" y="0"/>
                </a:lnTo>
                <a:lnTo>
                  <a:pt x="61" y="5"/>
                </a:lnTo>
                <a:lnTo>
                  <a:pt x="31" y="5"/>
                </a:lnTo>
                <a:lnTo>
                  <a:pt x="35" y="18"/>
                </a:lnTo>
                <a:lnTo>
                  <a:pt x="35" y="18"/>
                </a:lnTo>
                <a:lnTo>
                  <a:pt x="87" y="14"/>
                </a:lnTo>
                <a:lnTo>
                  <a:pt x="87" y="14"/>
                </a:lnTo>
                <a:lnTo>
                  <a:pt x="87" y="14"/>
                </a:lnTo>
                <a:close/>
                <a:moveTo>
                  <a:pt x="22" y="27"/>
                </a:moveTo>
                <a:lnTo>
                  <a:pt x="31" y="18"/>
                </a:lnTo>
                <a:lnTo>
                  <a:pt x="31" y="18"/>
                </a:lnTo>
                <a:lnTo>
                  <a:pt x="18" y="0"/>
                </a:lnTo>
                <a:lnTo>
                  <a:pt x="9" y="9"/>
                </a:lnTo>
                <a:lnTo>
                  <a:pt x="9" y="9"/>
                </a:lnTo>
                <a:lnTo>
                  <a:pt x="22" y="27"/>
                </a:lnTo>
                <a:lnTo>
                  <a:pt x="22" y="27"/>
                </a:lnTo>
                <a:lnTo>
                  <a:pt x="22" y="27"/>
                </a:lnTo>
                <a:close/>
                <a:moveTo>
                  <a:pt x="18" y="48"/>
                </a:moveTo>
                <a:lnTo>
                  <a:pt x="18" y="48"/>
                </a:lnTo>
                <a:lnTo>
                  <a:pt x="26" y="35"/>
                </a:lnTo>
                <a:lnTo>
                  <a:pt x="26" y="35"/>
                </a:lnTo>
                <a:lnTo>
                  <a:pt x="9" y="22"/>
                </a:lnTo>
                <a:lnTo>
                  <a:pt x="0" y="35"/>
                </a:lnTo>
                <a:lnTo>
                  <a:pt x="0" y="35"/>
                </a:lnTo>
                <a:lnTo>
                  <a:pt x="18" y="48"/>
                </a:lnTo>
                <a:lnTo>
                  <a:pt x="18" y="48"/>
                </a:lnTo>
                <a:lnTo>
                  <a:pt x="18" y="48"/>
                </a:lnTo>
                <a:close/>
                <a:moveTo>
                  <a:pt x="13" y="92"/>
                </a:moveTo>
                <a:lnTo>
                  <a:pt x="13" y="92"/>
                </a:lnTo>
                <a:lnTo>
                  <a:pt x="18" y="92"/>
                </a:lnTo>
                <a:lnTo>
                  <a:pt x="18" y="92"/>
                </a:lnTo>
                <a:lnTo>
                  <a:pt x="18" y="88"/>
                </a:lnTo>
                <a:lnTo>
                  <a:pt x="18" y="88"/>
                </a:lnTo>
                <a:lnTo>
                  <a:pt x="22" y="70"/>
                </a:lnTo>
                <a:lnTo>
                  <a:pt x="22" y="70"/>
                </a:lnTo>
                <a:lnTo>
                  <a:pt x="26" y="57"/>
                </a:lnTo>
                <a:lnTo>
                  <a:pt x="26" y="57"/>
                </a:lnTo>
                <a:lnTo>
                  <a:pt x="22" y="53"/>
                </a:lnTo>
                <a:lnTo>
                  <a:pt x="22" y="53"/>
                </a:lnTo>
                <a:lnTo>
                  <a:pt x="13" y="48"/>
                </a:lnTo>
                <a:lnTo>
                  <a:pt x="13" y="48"/>
                </a:lnTo>
                <a:lnTo>
                  <a:pt x="4" y="83"/>
                </a:lnTo>
                <a:lnTo>
                  <a:pt x="0" y="83"/>
                </a:lnTo>
                <a:lnTo>
                  <a:pt x="0" y="83"/>
                </a:lnTo>
                <a:lnTo>
                  <a:pt x="0" y="83"/>
                </a:lnTo>
                <a:lnTo>
                  <a:pt x="13" y="92"/>
                </a:lnTo>
                <a:lnTo>
                  <a:pt x="13" y="92"/>
                </a:lnTo>
                <a:lnTo>
                  <a:pt x="13" y="92"/>
                </a:lnTo>
                <a:close/>
                <a:moveTo>
                  <a:pt x="70" y="31"/>
                </a:moveTo>
                <a:lnTo>
                  <a:pt x="70" y="31"/>
                </a:lnTo>
                <a:lnTo>
                  <a:pt x="65" y="18"/>
                </a:lnTo>
                <a:lnTo>
                  <a:pt x="52" y="22"/>
                </a:lnTo>
                <a:lnTo>
                  <a:pt x="52" y="22"/>
                </a:lnTo>
                <a:lnTo>
                  <a:pt x="57" y="35"/>
                </a:lnTo>
                <a:lnTo>
                  <a:pt x="70" y="31"/>
                </a:lnTo>
                <a:lnTo>
                  <a:pt x="70" y="31"/>
                </a:lnTo>
                <a:lnTo>
                  <a:pt x="70" y="31"/>
                </a:lnTo>
                <a:lnTo>
                  <a:pt x="70" y="31"/>
                </a:lnTo>
                <a:lnTo>
                  <a:pt x="70" y="31"/>
                </a:lnTo>
                <a:close/>
                <a:moveTo>
                  <a:pt x="70" y="31"/>
                </a:moveTo>
                <a:lnTo>
                  <a:pt x="70" y="35"/>
                </a:lnTo>
                <a:lnTo>
                  <a:pt x="83" y="35"/>
                </a:lnTo>
                <a:lnTo>
                  <a:pt x="83" y="35"/>
                </a:lnTo>
                <a:lnTo>
                  <a:pt x="87" y="27"/>
                </a:lnTo>
                <a:lnTo>
                  <a:pt x="87" y="27"/>
                </a:lnTo>
                <a:lnTo>
                  <a:pt x="92" y="18"/>
                </a:lnTo>
                <a:lnTo>
                  <a:pt x="78" y="18"/>
                </a:lnTo>
                <a:lnTo>
                  <a:pt x="78" y="18"/>
                </a:lnTo>
                <a:lnTo>
                  <a:pt x="78" y="18"/>
                </a:lnTo>
                <a:lnTo>
                  <a:pt x="70" y="31"/>
                </a:lnTo>
                <a:lnTo>
                  <a:pt x="70" y="31"/>
                </a:lnTo>
                <a:lnTo>
                  <a:pt x="70" y="31"/>
                </a:lnTo>
                <a:close/>
                <a:moveTo>
                  <a:pt x="92" y="40"/>
                </a:moveTo>
                <a:lnTo>
                  <a:pt x="44" y="40"/>
                </a:lnTo>
                <a:lnTo>
                  <a:pt x="52" y="35"/>
                </a:lnTo>
                <a:lnTo>
                  <a:pt x="52" y="35"/>
                </a:lnTo>
                <a:lnTo>
                  <a:pt x="48" y="18"/>
                </a:lnTo>
                <a:lnTo>
                  <a:pt x="35" y="22"/>
                </a:lnTo>
                <a:lnTo>
                  <a:pt x="35" y="22"/>
                </a:lnTo>
                <a:lnTo>
                  <a:pt x="35" y="27"/>
                </a:lnTo>
                <a:lnTo>
                  <a:pt x="35" y="27"/>
                </a:lnTo>
                <a:lnTo>
                  <a:pt x="39" y="40"/>
                </a:lnTo>
                <a:lnTo>
                  <a:pt x="35" y="40"/>
                </a:lnTo>
                <a:lnTo>
                  <a:pt x="35" y="48"/>
                </a:lnTo>
                <a:lnTo>
                  <a:pt x="65" y="48"/>
                </a:lnTo>
                <a:lnTo>
                  <a:pt x="65" y="48"/>
                </a:lnTo>
                <a:lnTo>
                  <a:pt x="57" y="53"/>
                </a:lnTo>
                <a:lnTo>
                  <a:pt x="57" y="53"/>
                </a:lnTo>
                <a:lnTo>
                  <a:pt x="57" y="61"/>
                </a:lnTo>
                <a:lnTo>
                  <a:pt x="26" y="61"/>
                </a:lnTo>
                <a:lnTo>
                  <a:pt x="26" y="70"/>
                </a:lnTo>
                <a:lnTo>
                  <a:pt x="57" y="70"/>
                </a:lnTo>
                <a:lnTo>
                  <a:pt x="57" y="79"/>
                </a:lnTo>
                <a:lnTo>
                  <a:pt x="57" y="79"/>
                </a:lnTo>
                <a:lnTo>
                  <a:pt x="52" y="83"/>
                </a:lnTo>
                <a:lnTo>
                  <a:pt x="44" y="83"/>
                </a:lnTo>
                <a:lnTo>
                  <a:pt x="44" y="83"/>
                </a:lnTo>
                <a:lnTo>
                  <a:pt x="48" y="96"/>
                </a:lnTo>
                <a:lnTo>
                  <a:pt x="48" y="96"/>
                </a:lnTo>
                <a:lnTo>
                  <a:pt x="65" y="92"/>
                </a:lnTo>
                <a:lnTo>
                  <a:pt x="65" y="92"/>
                </a:lnTo>
                <a:lnTo>
                  <a:pt x="65" y="92"/>
                </a:lnTo>
                <a:lnTo>
                  <a:pt x="70" y="83"/>
                </a:lnTo>
                <a:lnTo>
                  <a:pt x="70" y="70"/>
                </a:lnTo>
                <a:lnTo>
                  <a:pt x="96" y="70"/>
                </a:lnTo>
                <a:lnTo>
                  <a:pt x="96" y="61"/>
                </a:lnTo>
                <a:lnTo>
                  <a:pt x="70" y="61"/>
                </a:lnTo>
                <a:lnTo>
                  <a:pt x="70" y="57"/>
                </a:lnTo>
                <a:lnTo>
                  <a:pt x="70" y="57"/>
                </a:lnTo>
                <a:lnTo>
                  <a:pt x="70" y="57"/>
                </a:lnTo>
                <a:lnTo>
                  <a:pt x="83" y="48"/>
                </a:lnTo>
                <a:lnTo>
                  <a:pt x="92" y="40"/>
                </a:lnTo>
                <a:lnTo>
                  <a:pt x="92" y="40"/>
                </a:lnTo>
                <a:lnTo>
                  <a:pt x="92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5" name="Freeform 129"/>
          <p:cNvSpPr>
            <a:spLocks/>
          </p:cNvSpPr>
          <p:nvPr/>
        </p:nvSpPr>
        <p:spPr bwMode="auto">
          <a:xfrm>
            <a:off x="6629400" y="3535362"/>
            <a:ext cx="144462" cy="152400"/>
          </a:xfrm>
          <a:custGeom>
            <a:avLst/>
            <a:gdLst>
              <a:gd name="T0" fmla="*/ 52 w 91"/>
              <a:gd name="T1" fmla="*/ 14 h 96"/>
              <a:gd name="T2" fmla="*/ 52 w 91"/>
              <a:gd name="T3" fmla="*/ 14 h 96"/>
              <a:gd name="T4" fmla="*/ 52 w 91"/>
              <a:gd name="T5" fmla="*/ 9 h 96"/>
              <a:gd name="T6" fmla="*/ 52 w 91"/>
              <a:gd name="T7" fmla="*/ 9 h 96"/>
              <a:gd name="T8" fmla="*/ 52 w 91"/>
              <a:gd name="T9" fmla="*/ 0 h 96"/>
              <a:gd name="T10" fmla="*/ 52 w 91"/>
              <a:gd name="T11" fmla="*/ 0 h 96"/>
              <a:gd name="T12" fmla="*/ 43 w 91"/>
              <a:gd name="T13" fmla="*/ 0 h 96"/>
              <a:gd name="T14" fmla="*/ 43 w 91"/>
              <a:gd name="T15" fmla="*/ 0 h 96"/>
              <a:gd name="T16" fmla="*/ 35 w 91"/>
              <a:gd name="T17" fmla="*/ 5 h 96"/>
              <a:gd name="T18" fmla="*/ 35 w 91"/>
              <a:gd name="T19" fmla="*/ 5 h 96"/>
              <a:gd name="T20" fmla="*/ 39 w 91"/>
              <a:gd name="T21" fmla="*/ 18 h 96"/>
              <a:gd name="T22" fmla="*/ 0 w 91"/>
              <a:gd name="T23" fmla="*/ 18 h 96"/>
              <a:gd name="T24" fmla="*/ 0 w 91"/>
              <a:gd name="T25" fmla="*/ 27 h 96"/>
              <a:gd name="T26" fmla="*/ 39 w 91"/>
              <a:gd name="T27" fmla="*/ 27 h 96"/>
              <a:gd name="T28" fmla="*/ 39 w 91"/>
              <a:gd name="T29" fmla="*/ 40 h 96"/>
              <a:gd name="T30" fmla="*/ 9 w 91"/>
              <a:gd name="T31" fmla="*/ 40 h 96"/>
              <a:gd name="T32" fmla="*/ 9 w 91"/>
              <a:gd name="T33" fmla="*/ 83 h 96"/>
              <a:gd name="T34" fmla="*/ 26 w 91"/>
              <a:gd name="T35" fmla="*/ 83 h 96"/>
              <a:gd name="T36" fmla="*/ 26 w 91"/>
              <a:gd name="T37" fmla="*/ 48 h 96"/>
              <a:gd name="T38" fmla="*/ 39 w 91"/>
              <a:gd name="T39" fmla="*/ 48 h 96"/>
              <a:gd name="T40" fmla="*/ 39 w 91"/>
              <a:gd name="T41" fmla="*/ 96 h 96"/>
              <a:gd name="T42" fmla="*/ 52 w 91"/>
              <a:gd name="T43" fmla="*/ 96 h 96"/>
              <a:gd name="T44" fmla="*/ 52 w 91"/>
              <a:gd name="T45" fmla="*/ 48 h 96"/>
              <a:gd name="T46" fmla="*/ 65 w 91"/>
              <a:gd name="T47" fmla="*/ 48 h 96"/>
              <a:gd name="T48" fmla="*/ 65 w 91"/>
              <a:gd name="T49" fmla="*/ 70 h 96"/>
              <a:gd name="T50" fmla="*/ 65 w 91"/>
              <a:gd name="T51" fmla="*/ 70 h 96"/>
              <a:gd name="T52" fmla="*/ 65 w 91"/>
              <a:gd name="T53" fmla="*/ 74 h 96"/>
              <a:gd name="T54" fmla="*/ 57 w 91"/>
              <a:gd name="T55" fmla="*/ 74 h 96"/>
              <a:gd name="T56" fmla="*/ 57 w 91"/>
              <a:gd name="T57" fmla="*/ 74 h 96"/>
              <a:gd name="T58" fmla="*/ 57 w 91"/>
              <a:gd name="T59" fmla="*/ 88 h 96"/>
              <a:gd name="T60" fmla="*/ 57 w 91"/>
              <a:gd name="T61" fmla="*/ 88 h 96"/>
              <a:gd name="T62" fmla="*/ 74 w 91"/>
              <a:gd name="T63" fmla="*/ 83 h 96"/>
              <a:gd name="T64" fmla="*/ 78 w 91"/>
              <a:gd name="T65" fmla="*/ 83 h 96"/>
              <a:gd name="T66" fmla="*/ 78 w 91"/>
              <a:gd name="T67" fmla="*/ 79 h 96"/>
              <a:gd name="T68" fmla="*/ 78 w 91"/>
              <a:gd name="T69" fmla="*/ 40 h 96"/>
              <a:gd name="T70" fmla="*/ 52 w 91"/>
              <a:gd name="T71" fmla="*/ 40 h 96"/>
              <a:gd name="T72" fmla="*/ 52 w 91"/>
              <a:gd name="T73" fmla="*/ 27 h 96"/>
              <a:gd name="T74" fmla="*/ 91 w 91"/>
              <a:gd name="T75" fmla="*/ 27 h 96"/>
              <a:gd name="T76" fmla="*/ 91 w 91"/>
              <a:gd name="T77" fmla="*/ 18 h 96"/>
              <a:gd name="T78" fmla="*/ 43 w 91"/>
              <a:gd name="T79" fmla="*/ 18 h 96"/>
              <a:gd name="T80" fmla="*/ 43 w 91"/>
              <a:gd name="T81" fmla="*/ 18 h 96"/>
              <a:gd name="T82" fmla="*/ 52 w 91"/>
              <a:gd name="T83" fmla="*/ 14 h 96"/>
              <a:gd name="T84" fmla="*/ 52 w 91"/>
              <a:gd name="T85" fmla="*/ 14 h 96"/>
              <a:gd name="T86" fmla="*/ 52 w 91"/>
              <a:gd name="T87" fmla="*/ 1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1" h="96">
                <a:moveTo>
                  <a:pt x="52" y="14"/>
                </a:moveTo>
                <a:lnTo>
                  <a:pt x="52" y="14"/>
                </a:lnTo>
                <a:lnTo>
                  <a:pt x="52" y="9"/>
                </a:lnTo>
                <a:lnTo>
                  <a:pt x="52" y="9"/>
                </a:lnTo>
                <a:lnTo>
                  <a:pt x="52" y="0"/>
                </a:lnTo>
                <a:lnTo>
                  <a:pt x="52" y="0"/>
                </a:lnTo>
                <a:lnTo>
                  <a:pt x="43" y="0"/>
                </a:lnTo>
                <a:lnTo>
                  <a:pt x="43" y="0"/>
                </a:lnTo>
                <a:lnTo>
                  <a:pt x="35" y="5"/>
                </a:lnTo>
                <a:lnTo>
                  <a:pt x="35" y="5"/>
                </a:lnTo>
                <a:lnTo>
                  <a:pt x="39" y="18"/>
                </a:lnTo>
                <a:lnTo>
                  <a:pt x="0" y="18"/>
                </a:lnTo>
                <a:lnTo>
                  <a:pt x="0" y="27"/>
                </a:lnTo>
                <a:lnTo>
                  <a:pt x="39" y="27"/>
                </a:lnTo>
                <a:lnTo>
                  <a:pt x="39" y="40"/>
                </a:lnTo>
                <a:lnTo>
                  <a:pt x="9" y="40"/>
                </a:lnTo>
                <a:lnTo>
                  <a:pt x="9" y="83"/>
                </a:lnTo>
                <a:lnTo>
                  <a:pt x="26" y="83"/>
                </a:lnTo>
                <a:lnTo>
                  <a:pt x="26" y="48"/>
                </a:lnTo>
                <a:lnTo>
                  <a:pt x="39" y="48"/>
                </a:lnTo>
                <a:lnTo>
                  <a:pt x="39" y="96"/>
                </a:lnTo>
                <a:lnTo>
                  <a:pt x="52" y="96"/>
                </a:lnTo>
                <a:lnTo>
                  <a:pt x="52" y="48"/>
                </a:lnTo>
                <a:lnTo>
                  <a:pt x="65" y="48"/>
                </a:lnTo>
                <a:lnTo>
                  <a:pt x="65" y="70"/>
                </a:lnTo>
                <a:lnTo>
                  <a:pt x="65" y="70"/>
                </a:lnTo>
                <a:lnTo>
                  <a:pt x="65" y="74"/>
                </a:lnTo>
                <a:lnTo>
                  <a:pt x="57" y="74"/>
                </a:lnTo>
                <a:lnTo>
                  <a:pt x="57" y="74"/>
                </a:lnTo>
                <a:lnTo>
                  <a:pt x="57" y="88"/>
                </a:lnTo>
                <a:lnTo>
                  <a:pt x="57" y="88"/>
                </a:lnTo>
                <a:lnTo>
                  <a:pt x="74" y="83"/>
                </a:lnTo>
                <a:lnTo>
                  <a:pt x="78" y="83"/>
                </a:lnTo>
                <a:lnTo>
                  <a:pt x="78" y="79"/>
                </a:lnTo>
                <a:lnTo>
                  <a:pt x="78" y="40"/>
                </a:lnTo>
                <a:lnTo>
                  <a:pt x="52" y="40"/>
                </a:lnTo>
                <a:lnTo>
                  <a:pt x="52" y="27"/>
                </a:lnTo>
                <a:lnTo>
                  <a:pt x="91" y="27"/>
                </a:lnTo>
                <a:lnTo>
                  <a:pt x="91" y="18"/>
                </a:lnTo>
                <a:lnTo>
                  <a:pt x="43" y="18"/>
                </a:lnTo>
                <a:lnTo>
                  <a:pt x="43" y="18"/>
                </a:lnTo>
                <a:lnTo>
                  <a:pt x="52" y="14"/>
                </a:lnTo>
                <a:lnTo>
                  <a:pt x="52" y="14"/>
                </a:lnTo>
                <a:lnTo>
                  <a:pt x="52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6" name="Freeform 130"/>
          <p:cNvSpPr>
            <a:spLocks/>
          </p:cNvSpPr>
          <p:nvPr/>
        </p:nvSpPr>
        <p:spPr bwMode="auto">
          <a:xfrm>
            <a:off x="6511925" y="4600575"/>
            <a:ext cx="47625" cy="41275"/>
          </a:xfrm>
          <a:custGeom>
            <a:avLst/>
            <a:gdLst>
              <a:gd name="T0" fmla="*/ 30 w 30"/>
              <a:gd name="T1" fmla="*/ 13 h 26"/>
              <a:gd name="T2" fmla="*/ 30 w 30"/>
              <a:gd name="T3" fmla="*/ 13 h 26"/>
              <a:gd name="T4" fmla="*/ 26 w 30"/>
              <a:gd name="T5" fmla="*/ 22 h 26"/>
              <a:gd name="T6" fmla="*/ 13 w 30"/>
              <a:gd name="T7" fmla="*/ 26 h 26"/>
              <a:gd name="T8" fmla="*/ 13 w 30"/>
              <a:gd name="T9" fmla="*/ 26 h 26"/>
              <a:gd name="T10" fmla="*/ 4 w 30"/>
              <a:gd name="T11" fmla="*/ 22 h 26"/>
              <a:gd name="T12" fmla="*/ 0 w 30"/>
              <a:gd name="T13" fmla="*/ 13 h 26"/>
              <a:gd name="T14" fmla="*/ 0 w 30"/>
              <a:gd name="T15" fmla="*/ 13 h 26"/>
              <a:gd name="T16" fmla="*/ 4 w 30"/>
              <a:gd name="T17" fmla="*/ 4 h 26"/>
              <a:gd name="T18" fmla="*/ 13 w 30"/>
              <a:gd name="T19" fmla="*/ 0 h 26"/>
              <a:gd name="T20" fmla="*/ 13 w 30"/>
              <a:gd name="T21" fmla="*/ 0 h 26"/>
              <a:gd name="T22" fmla="*/ 26 w 30"/>
              <a:gd name="T23" fmla="*/ 4 h 26"/>
              <a:gd name="T24" fmla="*/ 30 w 30"/>
              <a:gd name="T25" fmla="*/ 13 h 26"/>
              <a:gd name="T26" fmla="*/ 30 w 30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26">
                <a:moveTo>
                  <a:pt x="30" y="13"/>
                </a:moveTo>
                <a:lnTo>
                  <a:pt x="30" y="13"/>
                </a:lnTo>
                <a:lnTo>
                  <a:pt x="26" y="22"/>
                </a:lnTo>
                <a:lnTo>
                  <a:pt x="13" y="26"/>
                </a:lnTo>
                <a:lnTo>
                  <a:pt x="13" y="26"/>
                </a:lnTo>
                <a:lnTo>
                  <a:pt x="4" y="22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6" y="4"/>
                </a:lnTo>
                <a:lnTo>
                  <a:pt x="30" y="13"/>
                </a:lnTo>
                <a:lnTo>
                  <a:pt x="30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7" name="Freeform 131"/>
          <p:cNvSpPr>
            <a:spLocks/>
          </p:cNvSpPr>
          <p:nvPr/>
        </p:nvSpPr>
        <p:spPr bwMode="auto">
          <a:xfrm>
            <a:off x="6484938" y="4572000"/>
            <a:ext cx="103187" cy="104775"/>
          </a:xfrm>
          <a:custGeom>
            <a:avLst/>
            <a:gdLst>
              <a:gd name="T0" fmla="*/ 65 w 65"/>
              <a:gd name="T1" fmla="*/ 31 h 66"/>
              <a:gd name="T2" fmla="*/ 65 w 65"/>
              <a:gd name="T3" fmla="*/ 31 h 66"/>
              <a:gd name="T4" fmla="*/ 60 w 65"/>
              <a:gd name="T5" fmla="*/ 44 h 66"/>
              <a:gd name="T6" fmla="*/ 56 w 65"/>
              <a:gd name="T7" fmla="*/ 53 h 66"/>
              <a:gd name="T8" fmla="*/ 43 w 65"/>
              <a:gd name="T9" fmla="*/ 61 h 66"/>
              <a:gd name="T10" fmla="*/ 30 w 65"/>
              <a:gd name="T11" fmla="*/ 66 h 66"/>
              <a:gd name="T12" fmla="*/ 30 w 65"/>
              <a:gd name="T13" fmla="*/ 66 h 66"/>
              <a:gd name="T14" fmla="*/ 17 w 65"/>
              <a:gd name="T15" fmla="*/ 61 h 66"/>
              <a:gd name="T16" fmla="*/ 8 w 65"/>
              <a:gd name="T17" fmla="*/ 53 h 66"/>
              <a:gd name="T18" fmla="*/ 0 w 65"/>
              <a:gd name="T19" fmla="*/ 44 h 66"/>
              <a:gd name="T20" fmla="*/ 0 w 65"/>
              <a:gd name="T21" fmla="*/ 31 h 66"/>
              <a:gd name="T22" fmla="*/ 0 w 65"/>
              <a:gd name="T23" fmla="*/ 31 h 66"/>
              <a:gd name="T24" fmla="*/ 0 w 65"/>
              <a:gd name="T25" fmla="*/ 18 h 66"/>
              <a:gd name="T26" fmla="*/ 8 w 65"/>
              <a:gd name="T27" fmla="*/ 9 h 66"/>
              <a:gd name="T28" fmla="*/ 17 w 65"/>
              <a:gd name="T29" fmla="*/ 0 h 66"/>
              <a:gd name="T30" fmla="*/ 30 w 65"/>
              <a:gd name="T31" fmla="*/ 0 h 66"/>
              <a:gd name="T32" fmla="*/ 30 w 65"/>
              <a:gd name="T33" fmla="*/ 0 h 66"/>
              <a:gd name="T34" fmla="*/ 43 w 65"/>
              <a:gd name="T35" fmla="*/ 0 h 66"/>
              <a:gd name="T36" fmla="*/ 56 w 65"/>
              <a:gd name="T37" fmla="*/ 9 h 66"/>
              <a:gd name="T38" fmla="*/ 60 w 65"/>
              <a:gd name="T39" fmla="*/ 18 h 66"/>
              <a:gd name="T40" fmla="*/ 65 w 65"/>
              <a:gd name="T41" fmla="*/ 31 h 66"/>
              <a:gd name="T42" fmla="*/ 65 w 65"/>
              <a:gd name="T43" fmla="*/ 31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6">
                <a:moveTo>
                  <a:pt x="65" y="31"/>
                </a:moveTo>
                <a:lnTo>
                  <a:pt x="65" y="31"/>
                </a:lnTo>
                <a:lnTo>
                  <a:pt x="60" y="44"/>
                </a:lnTo>
                <a:lnTo>
                  <a:pt x="56" y="53"/>
                </a:lnTo>
                <a:lnTo>
                  <a:pt x="43" y="61"/>
                </a:lnTo>
                <a:lnTo>
                  <a:pt x="30" y="66"/>
                </a:lnTo>
                <a:lnTo>
                  <a:pt x="30" y="66"/>
                </a:lnTo>
                <a:lnTo>
                  <a:pt x="17" y="61"/>
                </a:lnTo>
                <a:lnTo>
                  <a:pt x="8" y="53"/>
                </a:lnTo>
                <a:lnTo>
                  <a:pt x="0" y="44"/>
                </a:lnTo>
                <a:lnTo>
                  <a:pt x="0" y="31"/>
                </a:lnTo>
                <a:lnTo>
                  <a:pt x="0" y="31"/>
                </a:lnTo>
                <a:lnTo>
                  <a:pt x="0" y="18"/>
                </a:lnTo>
                <a:lnTo>
                  <a:pt x="8" y="9"/>
                </a:lnTo>
                <a:lnTo>
                  <a:pt x="17" y="0"/>
                </a:lnTo>
                <a:lnTo>
                  <a:pt x="30" y="0"/>
                </a:lnTo>
                <a:lnTo>
                  <a:pt x="30" y="0"/>
                </a:lnTo>
                <a:lnTo>
                  <a:pt x="43" y="0"/>
                </a:lnTo>
                <a:lnTo>
                  <a:pt x="56" y="9"/>
                </a:lnTo>
                <a:lnTo>
                  <a:pt x="60" y="18"/>
                </a:lnTo>
                <a:lnTo>
                  <a:pt x="65" y="31"/>
                </a:lnTo>
                <a:lnTo>
                  <a:pt x="65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" name="Freeform 132"/>
          <p:cNvSpPr>
            <a:spLocks noEditPoints="1"/>
          </p:cNvSpPr>
          <p:nvPr/>
        </p:nvSpPr>
        <p:spPr bwMode="auto">
          <a:xfrm>
            <a:off x="6194425" y="4330700"/>
            <a:ext cx="130175" cy="138113"/>
          </a:xfrm>
          <a:custGeom>
            <a:avLst/>
            <a:gdLst>
              <a:gd name="T0" fmla="*/ 13 w 82"/>
              <a:gd name="T1" fmla="*/ 87 h 87"/>
              <a:gd name="T2" fmla="*/ 13 w 82"/>
              <a:gd name="T3" fmla="*/ 61 h 87"/>
              <a:gd name="T4" fmla="*/ 13 w 82"/>
              <a:gd name="T5" fmla="*/ 61 h 87"/>
              <a:gd name="T6" fmla="*/ 17 w 82"/>
              <a:gd name="T7" fmla="*/ 74 h 87"/>
              <a:gd name="T8" fmla="*/ 17 w 82"/>
              <a:gd name="T9" fmla="*/ 74 h 87"/>
              <a:gd name="T10" fmla="*/ 26 w 82"/>
              <a:gd name="T11" fmla="*/ 70 h 87"/>
              <a:gd name="T12" fmla="*/ 30 w 82"/>
              <a:gd name="T13" fmla="*/ 70 h 87"/>
              <a:gd name="T14" fmla="*/ 35 w 82"/>
              <a:gd name="T15" fmla="*/ 61 h 87"/>
              <a:gd name="T16" fmla="*/ 35 w 82"/>
              <a:gd name="T17" fmla="*/ 52 h 87"/>
              <a:gd name="T18" fmla="*/ 35 w 82"/>
              <a:gd name="T19" fmla="*/ 52 h 87"/>
              <a:gd name="T20" fmla="*/ 30 w 82"/>
              <a:gd name="T21" fmla="*/ 44 h 87"/>
              <a:gd name="T22" fmla="*/ 26 w 82"/>
              <a:gd name="T23" fmla="*/ 35 h 87"/>
              <a:gd name="T24" fmla="*/ 26 w 82"/>
              <a:gd name="T25" fmla="*/ 35 h 87"/>
              <a:gd name="T26" fmla="*/ 30 w 82"/>
              <a:gd name="T27" fmla="*/ 22 h 87"/>
              <a:gd name="T28" fmla="*/ 30 w 82"/>
              <a:gd name="T29" fmla="*/ 22 h 87"/>
              <a:gd name="T30" fmla="*/ 35 w 82"/>
              <a:gd name="T31" fmla="*/ 0 h 87"/>
              <a:gd name="T32" fmla="*/ 0 w 82"/>
              <a:gd name="T33" fmla="*/ 0 h 87"/>
              <a:gd name="T34" fmla="*/ 0 w 82"/>
              <a:gd name="T35" fmla="*/ 87 h 87"/>
              <a:gd name="T36" fmla="*/ 13 w 82"/>
              <a:gd name="T37" fmla="*/ 87 h 87"/>
              <a:gd name="T38" fmla="*/ 13 w 82"/>
              <a:gd name="T39" fmla="*/ 87 h 87"/>
              <a:gd name="T40" fmla="*/ 48 w 82"/>
              <a:gd name="T41" fmla="*/ 87 h 87"/>
              <a:gd name="T42" fmla="*/ 48 w 82"/>
              <a:gd name="T43" fmla="*/ 78 h 87"/>
              <a:gd name="T44" fmla="*/ 69 w 82"/>
              <a:gd name="T45" fmla="*/ 78 h 87"/>
              <a:gd name="T46" fmla="*/ 69 w 82"/>
              <a:gd name="T47" fmla="*/ 87 h 87"/>
              <a:gd name="T48" fmla="*/ 82 w 82"/>
              <a:gd name="T49" fmla="*/ 87 h 87"/>
              <a:gd name="T50" fmla="*/ 82 w 82"/>
              <a:gd name="T51" fmla="*/ 4 h 87"/>
              <a:gd name="T52" fmla="*/ 39 w 82"/>
              <a:gd name="T53" fmla="*/ 4 h 87"/>
              <a:gd name="T54" fmla="*/ 39 w 82"/>
              <a:gd name="T55" fmla="*/ 87 h 87"/>
              <a:gd name="T56" fmla="*/ 48 w 82"/>
              <a:gd name="T57" fmla="*/ 87 h 87"/>
              <a:gd name="T58" fmla="*/ 48 w 82"/>
              <a:gd name="T59" fmla="*/ 87 h 87"/>
              <a:gd name="T60" fmla="*/ 13 w 82"/>
              <a:gd name="T61" fmla="*/ 35 h 87"/>
              <a:gd name="T62" fmla="*/ 13 w 82"/>
              <a:gd name="T63" fmla="*/ 35 h 87"/>
              <a:gd name="T64" fmla="*/ 21 w 82"/>
              <a:gd name="T65" fmla="*/ 48 h 87"/>
              <a:gd name="T66" fmla="*/ 21 w 82"/>
              <a:gd name="T67" fmla="*/ 48 h 87"/>
              <a:gd name="T68" fmla="*/ 17 w 82"/>
              <a:gd name="T69" fmla="*/ 57 h 87"/>
              <a:gd name="T70" fmla="*/ 13 w 82"/>
              <a:gd name="T71" fmla="*/ 57 h 87"/>
              <a:gd name="T72" fmla="*/ 13 w 82"/>
              <a:gd name="T73" fmla="*/ 13 h 87"/>
              <a:gd name="T74" fmla="*/ 21 w 82"/>
              <a:gd name="T75" fmla="*/ 13 h 87"/>
              <a:gd name="T76" fmla="*/ 21 w 82"/>
              <a:gd name="T77" fmla="*/ 13 h 87"/>
              <a:gd name="T78" fmla="*/ 13 w 82"/>
              <a:gd name="T79" fmla="*/ 35 h 87"/>
              <a:gd name="T80" fmla="*/ 13 w 82"/>
              <a:gd name="T81" fmla="*/ 35 h 87"/>
              <a:gd name="T82" fmla="*/ 13 w 82"/>
              <a:gd name="T83" fmla="*/ 35 h 87"/>
              <a:gd name="T84" fmla="*/ 48 w 82"/>
              <a:gd name="T85" fmla="*/ 35 h 87"/>
              <a:gd name="T86" fmla="*/ 52 w 82"/>
              <a:gd name="T87" fmla="*/ 13 h 87"/>
              <a:gd name="T88" fmla="*/ 69 w 82"/>
              <a:gd name="T89" fmla="*/ 13 h 87"/>
              <a:gd name="T90" fmla="*/ 69 w 82"/>
              <a:gd name="T91" fmla="*/ 35 h 87"/>
              <a:gd name="T92" fmla="*/ 48 w 82"/>
              <a:gd name="T93" fmla="*/ 35 h 87"/>
              <a:gd name="T94" fmla="*/ 48 w 82"/>
              <a:gd name="T95" fmla="*/ 35 h 87"/>
              <a:gd name="T96" fmla="*/ 69 w 82"/>
              <a:gd name="T97" fmla="*/ 48 h 87"/>
              <a:gd name="T98" fmla="*/ 69 w 82"/>
              <a:gd name="T99" fmla="*/ 65 h 87"/>
              <a:gd name="T100" fmla="*/ 48 w 82"/>
              <a:gd name="T101" fmla="*/ 65 h 87"/>
              <a:gd name="T102" fmla="*/ 48 w 82"/>
              <a:gd name="T103" fmla="*/ 48 h 87"/>
              <a:gd name="T104" fmla="*/ 69 w 82"/>
              <a:gd name="T105" fmla="*/ 48 h 87"/>
              <a:gd name="T106" fmla="*/ 69 w 82"/>
              <a:gd name="T107" fmla="*/ 48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2" h="87">
                <a:moveTo>
                  <a:pt x="13" y="87"/>
                </a:moveTo>
                <a:lnTo>
                  <a:pt x="13" y="61"/>
                </a:lnTo>
                <a:lnTo>
                  <a:pt x="13" y="61"/>
                </a:lnTo>
                <a:lnTo>
                  <a:pt x="17" y="74"/>
                </a:lnTo>
                <a:lnTo>
                  <a:pt x="17" y="74"/>
                </a:lnTo>
                <a:lnTo>
                  <a:pt x="26" y="70"/>
                </a:lnTo>
                <a:lnTo>
                  <a:pt x="30" y="70"/>
                </a:lnTo>
                <a:lnTo>
                  <a:pt x="35" y="61"/>
                </a:lnTo>
                <a:lnTo>
                  <a:pt x="35" y="52"/>
                </a:lnTo>
                <a:lnTo>
                  <a:pt x="35" y="52"/>
                </a:lnTo>
                <a:lnTo>
                  <a:pt x="30" y="44"/>
                </a:lnTo>
                <a:lnTo>
                  <a:pt x="26" y="35"/>
                </a:lnTo>
                <a:lnTo>
                  <a:pt x="26" y="35"/>
                </a:lnTo>
                <a:lnTo>
                  <a:pt x="30" y="22"/>
                </a:lnTo>
                <a:lnTo>
                  <a:pt x="30" y="22"/>
                </a:lnTo>
                <a:lnTo>
                  <a:pt x="35" y="0"/>
                </a:lnTo>
                <a:lnTo>
                  <a:pt x="0" y="0"/>
                </a:lnTo>
                <a:lnTo>
                  <a:pt x="0" y="87"/>
                </a:lnTo>
                <a:lnTo>
                  <a:pt x="13" y="87"/>
                </a:lnTo>
                <a:lnTo>
                  <a:pt x="13" y="87"/>
                </a:lnTo>
                <a:close/>
                <a:moveTo>
                  <a:pt x="48" y="87"/>
                </a:moveTo>
                <a:lnTo>
                  <a:pt x="48" y="78"/>
                </a:lnTo>
                <a:lnTo>
                  <a:pt x="69" y="78"/>
                </a:lnTo>
                <a:lnTo>
                  <a:pt x="69" y="87"/>
                </a:lnTo>
                <a:lnTo>
                  <a:pt x="82" y="87"/>
                </a:lnTo>
                <a:lnTo>
                  <a:pt x="82" y="4"/>
                </a:lnTo>
                <a:lnTo>
                  <a:pt x="39" y="4"/>
                </a:lnTo>
                <a:lnTo>
                  <a:pt x="39" y="87"/>
                </a:lnTo>
                <a:lnTo>
                  <a:pt x="48" y="87"/>
                </a:lnTo>
                <a:lnTo>
                  <a:pt x="48" y="87"/>
                </a:lnTo>
                <a:close/>
                <a:moveTo>
                  <a:pt x="13" y="35"/>
                </a:moveTo>
                <a:lnTo>
                  <a:pt x="13" y="35"/>
                </a:lnTo>
                <a:lnTo>
                  <a:pt x="21" y="48"/>
                </a:lnTo>
                <a:lnTo>
                  <a:pt x="21" y="48"/>
                </a:lnTo>
                <a:lnTo>
                  <a:pt x="17" y="57"/>
                </a:lnTo>
                <a:lnTo>
                  <a:pt x="13" y="57"/>
                </a:lnTo>
                <a:lnTo>
                  <a:pt x="13" y="13"/>
                </a:lnTo>
                <a:lnTo>
                  <a:pt x="21" y="13"/>
                </a:lnTo>
                <a:lnTo>
                  <a:pt x="21" y="13"/>
                </a:lnTo>
                <a:lnTo>
                  <a:pt x="13" y="35"/>
                </a:lnTo>
                <a:lnTo>
                  <a:pt x="13" y="35"/>
                </a:lnTo>
                <a:lnTo>
                  <a:pt x="13" y="35"/>
                </a:lnTo>
                <a:close/>
                <a:moveTo>
                  <a:pt x="48" y="35"/>
                </a:moveTo>
                <a:lnTo>
                  <a:pt x="52" y="13"/>
                </a:lnTo>
                <a:lnTo>
                  <a:pt x="69" y="13"/>
                </a:lnTo>
                <a:lnTo>
                  <a:pt x="69" y="35"/>
                </a:lnTo>
                <a:lnTo>
                  <a:pt x="48" y="35"/>
                </a:lnTo>
                <a:lnTo>
                  <a:pt x="48" y="35"/>
                </a:lnTo>
                <a:close/>
                <a:moveTo>
                  <a:pt x="69" y="48"/>
                </a:moveTo>
                <a:lnTo>
                  <a:pt x="69" y="65"/>
                </a:lnTo>
                <a:lnTo>
                  <a:pt x="48" y="65"/>
                </a:lnTo>
                <a:lnTo>
                  <a:pt x="48" y="48"/>
                </a:lnTo>
                <a:lnTo>
                  <a:pt x="69" y="48"/>
                </a:lnTo>
                <a:lnTo>
                  <a:pt x="69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9" name="Freeform 133"/>
          <p:cNvSpPr>
            <a:spLocks noEditPoints="1"/>
          </p:cNvSpPr>
          <p:nvPr/>
        </p:nvSpPr>
        <p:spPr bwMode="auto">
          <a:xfrm>
            <a:off x="6345238" y="4330700"/>
            <a:ext cx="152400" cy="144463"/>
          </a:xfrm>
          <a:custGeom>
            <a:avLst/>
            <a:gdLst>
              <a:gd name="T0" fmla="*/ 27 w 96"/>
              <a:gd name="T1" fmla="*/ 26 h 91"/>
              <a:gd name="T2" fmla="*/ 35 w 96"/>
              <a:gd name="T3" fmla="*/ 13 h 91"/>
              <a:gd name="T4" fmla="*/ 35 w 96"/>
              <a:gd name="T5" fmla="*/ 13 h 91"/>
              <a:gd name="T6" fmla="*/ 35 w 96"/>
              <a:gd name="T7" fmla="*/ 13 h 91"/>
              <a:gd name="T8" fmla="*/ 35 w 96"/>
              <a:gd name="T9" fmla="*/ 13 h 91"/>
              <a:gd name="T10" fmla="*/ 22 w 96"/>
              <a:gd name="T11" fmla="*/ 0 h 91"/>
              <a:gd name="T12" fmla="*/ 9 w 96"/>
              <a:gd name="T13" fmla="*/ 9 h 91"/>
              <a:gd name="T14" fmla="*/ 9 w 96"/>
              <a:gd name="T15" fmla="*/ 9 h 91"/>
              <a:gd name="T16" fmla="*/ 27 w 96"/>
              <a:gd name="T17" fmla="*/ 26 h 91"/>
              <a:gd name="T18" fmla="*/ 27 w 96"/>
              <a:gd name="T19" fmla="*/ 26 h 91"/>
              <a:gd name="T20" fmla="*/ 27 w 96"/>
              <a:gd name="T21" fmla="*/ 26 h 91"/>
              <a:gd name="T22" fmla="*/ 22 w 96"/>
              <a:gd name="T23" fmla="*/ 44 h 91"/>
              <a:gd name="T24" fmla="*/ 31 w 96"/>
              <a:gd name="T25" fmla="*/ 35 h 91"/>
              <a:gd name="T26" fmla="*/ 31 w 96"/>
              <a:gd name="T27" fmla="*/ 35 h 91"/>
              <a:gd name="T28" fmla="*/ 9 w 96"/>
              <a:gd name="T29" fmla="*/ 22 h 91"/>
              <a:gd name="T30" fmla="*/ 0 w 96"/>
              <a:gd name="T31" fmla="*/ 35 h 91"/>
              <a:gd name="T32" fmla="*/ 0 w 96"/>
              <a:gd name="T33" fmla="*/ 35 h 91"/>
              <a:gd name="T34" fmla="*/ 22 w 96"/>
              <a:gd name="T35" fmla="*/ 44 h 91"/>
              <a:gd name="T36" fmla="*/ 22 w 96"/>
              <a:gd name="T37" fmla="*/ 44 h 91"/>
              <a:gd name="T38" fmla="*/ 22 w 96"/>
              <a:gd name="T39" fmla="*/ 44 h 91"/>
              <a:gd name="T40" fmla="*/ 22 w 96"/>
              <a:gd name="T41" fmla="*/ 78 h 91"/>
              <a:gd name="T42" fmla="*/ 22 w 96"/>
              <a:gd name="T43" fmla="*/ 78 h 91"/>
              <a:gd name="T44" fmla="*/ 31 w 96"/>
              <a:gd name="T45" fmla="*/ 57 h 91"/>
              <a:gd name="T46" fmla="*/ 31 w 96"/>
              <a:gd name="T47" fmla="*/ 57 h 91"/>
              <a:gd name="T48" fmla="*/ 18 w 96"/>
              <a:gd name="T49" fmla="*/ 48 h 91"/>
              <a:gd name="T50" fmla="*/ 18 w 96"/>
              <a:gd name="T51" fmla="*/ 48 h 91"/>
              <a:gd name="T52" fmla="*/ 5 w 96"/>
              <a:gd name="T53" fmla="*/ 83 h 91"/>
              <a:gd name="T54" fmla="*/ 5 w 96"/>
              <a:gd name="T55" fmla="*/ 83 h 91"/>
              <a:gd name="T56" fmla="*/ 18 w 96"/>
              <a:gd name="T57" fmla="*/ 91 h 91"/>
              <a:gd name="T58" fmla="*/ 18 w 96"/>
              <a:gd name="T59" fmla="*/ 91 h 91"/>
              <a:gd name="T60" fmla="*/ 22 w 96"/>
              <a:gd name="T61" fmla="*/ 78 h 91"/>
              <a:gd name="T62" fmla="*/ 22 w 96"/>
              <a:gd name="T63" fmla="*/ 78 h 91"/>
              <a:gd name="T64" fmla="*/ 22 w 96"/>
              <a:gd name="T65" fmla="*/ 78 h 91"/>
              <a:gd name="T66" fmla="*/ 35 w 96"/>
              <a:gd name="T67" fmla="*/ 22 h 91"/>
              <a:gd name="T68" fmla="*/ 57 w 96"/>
              <a:gd name="T69" fmla="*/ 22 h 91"/>
              <a:gd name="T70" fmla="*/ 57 w 96"/>
              <a:gd name="T71" fmla="*/ 74 h 91"/>
              <a:gd name="T72" fmla="*/ 31 w 96"/>
              <a:gd name="T73" fmla="*/ 74 h 91"/>
              <a:gd name="T74" fmla="*/ 31 w 96"/>
              <a:gd name="T75" fmla="*/ 83 h 91"/>
              <a:gd name="T76" fmla="*/ 96 w 96"/>
              <a:gd name="T77" fmla="*/ 87 h 91"/>
              <a:gd name="T78" fmla="*/ 96 w 96"/>
              <a:gd name="T79" fmla="*/ 74 h 91"/>
              <a:gd name="T80" fmla="*/ 70 w 96"/>
              <a:gd name="T81" fmla="*/ 74 h 91"/>
              <a:gd name="T82" fmla="*/ 70 w 96"/>
              <a:gd name="T83" fmla="*/ 22 h 91"/>
              <a:gd name="T84" fmla="*/ 92 w 96"/>
              <a:gd name="T85" fmla="*/ 22 h 91"/>
              <a:gd name="T86" fmla="*/ 92 w 96"/>
              <a:gd name="T87" fmla="*/ 9 h 91"/>
              <a:gd name="T88" fmla="*/ 35 w 96"/>
              <a:gd name="T89" fmla="*/ 9 h 91"/>
              <a:gd name="T90" fmla="*/ 35 w 96"/>
              <a:gd name="T91" fmla="*/ 22 h 91"/>
              <a:gd name="T92" fmla="*/ 35 w 96"/>
              <a:gd name="T93" fmla="*/ 2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6" h="91">
                <a:moveTo>
                  <a:pt x="27" y="26"/>
                </a:moveTo>
                <a:lnTo>
                  <a:pt x="35" y="13"/>
                </a:lnTo>
                <a:lnTo>
                  <a:pt x="35" y="13"/>
                </a:lnTo>
                <a:lnTo>
                  <a:pt x="35" y="13"/>
                </a:lnTo>
                <a:lnTo>
                  <a:pt x="35" y="13"/>
                </a:lnTo>
                <a:lnTo>
                  <a:pt x="22" y="0"/>
                </a:lnTo>
                <a:lnTo>
                  <a:pt x="9" y="9"/>
                </a:lnTo>
                <a:lnTo>
                  <a:pt x="9" y="9"/>
                </a:lnTo>
                <a:lnTo>
                  <a:pt x="27" y="26"/>
                </a:lnTo>
                <a:lnTo>
                  <a:pt x="27" y="26"/>
                </a:lnTo>
                <a:lnTo>
                  <a:pt x="27" y="26"/>
                </a:lnTo>
                <a:close/>
                <a:moveTo>
                  <a:pt x="22" y="44"/>
                </a:moveTo>
                <a:lnTo>
                  <a:pt x="31" y="35"/>
                </a:lnTo>
                <a:lnTo>
                  <a:pt x="31" y="35"/>
                </a:lnTo>
                <a:lnTo>
                  <a:pt x="9" y="22"/>
                </a:lnTo>
                <a:lnTo>
                  <a:pt x="0" y="35"/>
                </a:lnTo>
                <a:lnTo>
                  <a:pt x="0" y="35"/>
                </a:lnTo>
                <a:lnTo>
                  <a:pt x="22" y="44"/>
                </a:lnTo>
                <a:lnTo>
                  <a:pt x="22" y="44"/>
                </a:lnTo>
                <a:lnTo>
                  <a:pt x="22" y="44"/>
                </a:lnTo>
                <a:close/>
                <a:moveTo>
                  <a:pt x="22" y="78"/>
                </a:moveTo>
                <a:lnTo>
                  <a:pt x="22" y="78"/>
                </a:lnTo>
                <a:lnTo>
                  <a:pt x="31" y="57"/>
                </a:lnTo>
                <a:lnTo>
                  <a:pt x="31" y="57"/>
                </a:lnTo>
                <a:lnTo>
                  <a:pt x="18" y="48"/>
                </a:lnTo>
                <a:lnTo>
                  <a:pt x="18" y="48"/>
                </a:lnTo>
                <a:lnTo>
                  <a:pt x="5" y="83"/>
                </a:lnTo>
                <a:lnTo>
                  <a:pt x="5" y="83"/>
                </a:lnTo>
                <a:lnTo>
                  <a:pt x="18" y="91"/>
                </a:lnTo>
                <a:lnTo>
                  <a:pt x="18" y="91"/>
                </a:lnTo>
                <a:lnTo>
                  <a:pt x="22" y="78"/>
                </a:lnTo>
                <a:lnTo>
                  <a:pt x="22" y="78"/>
                </a:lnTo>
                <a:lnTo>
                  <a:pt x="22" y="78"/>
                </a:lnTo>
                <a:close/>
                <a:moveTo>
                  <a:pt x="35" y="22"/>
                </a:moveTo>
                <a:lnTo>
                  <a:pt x="57" y="22"/>
                </a:lnTo>
                <a:lnTo>
                  <a:pt x="57" y="74"/>
                </a:lnTo>
                <a:lnTo>
                  <a:pt x="31" y="74"/>
                </a:lnTo>
                <a:lnTo>
                  <a:pt x="31" y="83"/>
                </a:lnTo>
                <a:lnTo>
                  <a:pt x="96" y="87"/>
                </a:lnTo>
                <a:lnTo>
                  <a:pt x="96" y="74"/>
                </a:lnTo>
                <a:lnTo>
                  <a:pt x="70" y="74"/>
                </a:lnTo>
                <a:lnTo>
                  <a:pt x="70" y="22"/>
                </a:lnTo>
                <a:lnTo>
                  <a:pt x="92" y="22"/>
                </a:lnTo>
                <a:lnTo>
                  <a:pt x="92" y="9"/>
                </a:lnTo>
                <a:lnTo>
                  <a:pt x="35" y="9"/>
                </a:lnTo>
                <a:lnTo>
                  <a:pt x="35" y="22"/>
                </a:lnTo>
                <a:lnTo>
                  <a:pt x="35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" name="Freeform 134"/>
          <p:cNvSpPr>
            <a:spLocks/>
          </p:cNvSpPr>
          <p:nvPr/>
        </p:nvSpPr>
        <p:spPr bwMode="auto">
          <a:xfrm>
            <a:off x="6518275" y="4324350"/>
            <a:ext cx="146050" cy="150813"/>
          </a:xfrm>
          <a:custGeom>
            <a:avLst/>
            <a:gdLst>
              <a:gd name="T0" fmla="*/ 57 w 92"/>
              <a:gd name="T1" fmla="*/ 13 h 95"/>
              <a:gd name="T2" fmla="*/ 57 w 92"/>
              <a:gd name="T3" fmla="*/ 13 h 95"/>
              <a:gd name="T4" fmla="*/ 53 w 92"/>
              <a:gd name="T5" fmla="*/ 8 h 95"/>
              <a:gd name="T6" fmla="*/ 53 w 92"/>
              <a:gd name="T7" fmla="*/ 8 h 95"/>
              <a:gd name="T8" fmla="*/ 53 w 92"/>
              <a:gd name="T9" fmla="*/ 0 h 95"/>
              <a:gd name="T10" fmla="*/ 53 w 92"/>
              <a:gd name="T11" fmla="*/ 0 h 95"/>
              <a:gd name="T12" fmla="*/ 44 w 92"/>
              <a:gd name="T13" fmla="*/ 4 h 95"/>
              <a:gd name="T14" fmla="*/ 44 w 92"/>
              <a:gd name="T15" fmla="*/ 4 h 95"/>
              <a:gd name="T16" fmla="*/ 35 w 92"/>
              <a:gd name="T17" fmla="*/ 4 h 95"/>
              <a:gd name="T18" fmla="*/ 35 w 92"/>
              <a:gd name="T19" fmla="*/ 4 h 95"/>
              <a:gd name="T20" fmla="*/ 39 w 92"/>
              <a:gd name="T21" fmla="*/ 17 h 95"/>
              <a:gd name="T22" fmla="*/ 0 w 92"/>
              <a:gd name="T23" fmla="*/ 17 h 95"/>
              <a:gd name="T24" fmla="*/ 0 w 92"/>
              <a:gd name="T25" fmla="*/ 30 h 95"/>
              <a:gd name="T26" fmla="*/ 39 w 92"/>
              <a:gd name="T27" fmla="*/ 30 h 95"/>
              <a:gd name="T28" fmla="*/ 39 w 92"/>
              <a:gd name="T29" fmla="*/ 39 h 95"/>
              <a:gd name="T30" fmla="*/ 13 w 92"/>
              <a:gd name="T31" fmla="*/ 39 h 95"/>
              <a:gd name="T32" fmla="*/ 13 w 92"/>
              <a:gd name="T33" fmla="*/ 87 h 95"/>
              <a:gd name="T34" fmla="*/ 26 w 92"/>
              <a:gd name="T35" fmla="*/ 87 h 95"/>
              <a:gd name="T36" fmla="*/ 26 w 92"/>
              <a:gd name="T37" fmla="*/ 52 h 95"/>
              <a:gd name="T38" fmla="*/ 39 w 92"/>
              <a:gd name="T39" fmla="*/ 52 h 95"/>
              <a:gd name="T40" fmla="*/ 39 w 92"/>
              <a:gd name="T41" fmla="*/ 95 h 95"/>
              <a:gd name="T42" fmla="*/ 53 w 92"/>
              <a:gd name="T43" fmla="*/ 95 h 95"/>
              <a:gd name="T44" fmla="*/ 53 w 92"/>
              <a:gd name="T45" fmla="*/ 52 h 95"/>
              <a:gd name="T46" fmla="*/ 66 w 92"/>
              <a:gd name="T47" fmla="*/ 52 h 95"/>
              <a:gd name="T48" fmla="*/ 66 w 92"/>
              <a:gd name="T49" fmla="*/ 69 h 95"/>
              <a:gd name="T50" fmla="*/ 66 w 92"/>
              <a:gd name="T51" fmla="*/ 69 h 95"/>
              <a:gd name="T52" fmla="*/ 66 w 92"/>
              <a:gd name="T53" fmla="*/ 74 h 95"/>
              <a:gd name="T54" fmla="*/ 57 w 92"/>
              <a:gd name="T55" fmla="*/ 74 h 95"/>
              <a:gd name="T56" fmla="*/ 57 w 92"/>
              <a:gd name="T57" fmla="*/ 74 h 95"/>
              <a:gd name="T58" fmla="*/ 61 w 92"/>
              <a:gd name="T59" fmla="*/ 87 h 95"/>
              <a:gd name="T60" fmla="*/ 61 w 92"/>
              <a:gd name="T61" fmla="*/ 87 h 95"/>
              <a:gd name="T62" fmla="*/ 74 w 92"/>
              <a:gd name="T63" fmla="*/ 87 h 95"/>
              <a:gd name="T64" fmla="*/ 79 w 92"/>
              <a:gd name="T65" fmla="*/ 82 h 95"/>
              <a:gd name="T66" fmla="*/ 79 w 92"/>
              <a:gd name="T67" fmla="*/ 78 h 95"/>
              <a:gd name="T68" fmla="*/ 79 w 92"/>
              <a:gd name="T69" fmla="*/ 39 h 95"/>
              <a:gd name="T70" fmla="*/ 53 w 92"/>
              <a:gd name="T71" fmla="*/ 39 h 95"/>
              <a:gd name="T72" fmla="*/ 53 w 92"/>
              <a:gd name="T73" fmla="*/ 30 h 95"/>
              <a:gd name="T74" fmla="*/ 92 w 92"/>
              <a:gd name="T75" fmla="*/ 30 h 95"/>
              <a:gd name="T76" fmla="*/ 92 w 92"/>
              <a:gd name="T77" fmla="*/ 17 h 95"/>
              <a:gd name="T78" fmla="*/ 44 w 92"/>
              <a:gd name="T79" fmla="*/ 17 h 95"/>
              <a:gd name="T80" fmla="*/ 44 w 92"/>
              <a:gd name="T81" fmla="*/ 17 h 95"/>
              <a:gd name="T82" fmla="*/ 57 w 92"/>
              <a:gd name="T83" fmla="*/ 13 h 95"/>
              <a:gd name="T84" fmla="*/ 57 w 92"/>
              <a:gd name="T85" fmla="*/ 13 h 95"/>
              <a:gd name="T86" fmla="*/ 57 w 92"/>
              <a:gd name="T87" fmla="*/ 1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5">
                <a:moveTo>
                  <a:pt x="57" y="13"/>
                </a:moveTo>
                <a:lnTo>
                  <a:pt x="57" y="13"/>
                </a:lnTo>
                <a:lnTo>
                  <a:pt x="53" y="8"/>
                </a:lnTo>
                <a:lnTo>
                  <a:pt x="53" y="8"/>
                </a:lnTo>
                <a:lnTo>
                  <a:pt x="53" y="0"/>
                </a:lnTo>
                <a:lnTo>
                  <a:pt x="53" y="0"/>
                </a:lnTo>
                <a:lnTo>
                  <a:pt x="44" y="4"/>
                </a:lnTo>
                <a:lnTo>
                  <a:pt x="44" y="4"/>
                </a:lnTo>
                <a:lnTo>
                  <a:pt x="35" y="4"/>
                </a:lnTo>
                <a:lnTo>
                  <a:pt x="35" y="4"/>
                </a:lnTo>
                <a:lnTo>
                  <a:pt x="39" y="17"/>
                </a:lnTo>
                <a:lnTo>
                  <a:pt x="0" y="17"/>
                </a:lnTo>
                <a:lnTo>
                  <a:pt x="0" y="30"/>
                </a:lnTo>
                <a:lnTo>
                  <a:pt x="39" y="30"/>
                </a:lnTo>
                <a:lnTo>
                  <a:pt x="39" y="39"/>
                </a:lnTo>
                <a:lnTo>
                  <a:pt x="13" y="39"/>
                </a:lnTo>
                <a:lnTo>
                  <a:pt x="13" y="87"/>
                </a:lnTo>
                <a:lnTo>
                  <a:pt x="26" y="87"/>
                </a:lnTo>
                <a:lnTo>
                  <a:pt x="26" y="52"/>
                </a:lnTo>
                <a:lnTo>
                  <a:pt x="39" y="52"/>
                </a:lnTo>
                <a:lnTo>
                  <a:pt x="39" y="95"/>
                </a:lnTo>
                <a:lnTo>
                  <a:pt x="53" y="95"/>
                </a:lnTo>
                <a:lnTo>
                  <a:pt x="53" y="52"/>
                </a:lnTo>
                <a:lnTo>
                  <a:pt x="66" y="52"/>
                </a:lnTo>
                <a:lnTo>
                  <a:pt x="66" y="69"/>
                </a:lnTo>
                <a:lnTo>
                  <a:pt x="66" y="69"/>
                </a:lnTo>
                <a:lnTo>
                  <a:pt x="66" y="74"/>
                </a:lnTo>
                <a:lnTo>
                  <a:pt x="57" y="74"/>
                </a:lnTo>
                <a:lnTo>
                  <a:pt x="57" y="74"/>
                </a:lnTo>
                <a:lnTo>
                  <a:pt x="61" y="87"/>
                </a:lnTo>
                <a:lnTo>
                  <a:pt x="61" y="87"/>
                </a:lnTo>
                <a:lnTo>
                  <a:pt x="74" y="87"/>
                </a:lnTo>
                <a:lnTo>
                  <a:pt x="79" y="82"/>
                </a:lnTo>
                <a:lnTo>
                  <a:pt x="79" y="78"/>
                </a:lnTo>
                <a:lnTo>
                  <a:pt x="79" y="39"/>
                </a:lnTo>
                <a:lnTo>
                  <a:pt x="53" y="39"/>
                </a:lnTo>
                <a:lnTo>
                  <a:pt x="53" y="30"/>
                </a:lnTo>
                <a:lnTo>
                  <a:pt x="92" y="30"/>
                </a:lnTo>
                <a:lnTo>
                  <a:pt x="92" y="17"/>
                </a:lnTo>
                <a:lnTo>
                  <a:pt x="44" y="17"/>
                </a:lnTo>
                <a:lnTo>
                  <a:pt x="44" y="17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1" name="Freeform 135"/>
          <p:cNvSpPr>
            <a:spLocks/>
          </p:cNvSpPr>
          <p:nvPr/>
        </p:nvSpPr>
        <p:spPr bwMode="auto">
          <a:xfrm>
            <a:off x="6588125" y="3502025"/>
            <a:ext cx="1306512" cy="1243013"/>
          </a:xfrm>
          <a:custGeom>
            <a:avLst/>
            <a:gdLst>
              <a:gd name="T0" fmla="*/ 679 w 823"/>
              <a:gd name="T1" fmla="*/ 8 h 783"/>
              <a:gd name="T2" fmla="*/ 557 w 823"/>
              <a:gd name="T3" fmla="*/ 0 h 783"/>
              <a:gd name="T4" fmla="*/ 513 w 823"/>
              <a:gd name="T5" fmla="*/ 26 h 783"/>
              <a:gd name="T6" fmla="*/ 470 w 823"/>
              <a:gd name="T7" fmla="*/ 39 h 783"/>
              <a:gd name="T8" fmla="*/ 426 w 823"/>
              <a:gd name="T9" fmla="*/ 61 h 783"/>
              <a:gd name="T10" fmla="*/ 409 w 823"/>
              <a:gd name="T11" fmla="*/ 82 h 783"/>
              <a:gd name="T12" fmla="*/ 383 w 823"/>
              <a:gd name="T13" fmla="*/ 135 h 783"/>
              <a:gd name="T14" fmla="*/ 365 w 823"/>
              <a:gd name="T15" fmla="*/ 109 h 783"/>
              <a:gd name="T16" fmla="*/ 348 w 823"/>
              <a:gd name="T17" fmla="*/ 87 h 783"/>
              <a:gd name="T18" fmla="*/ 318 w 823"/>
              <a:gd name="T19" fmla="*/ 95 h 783"/>
              <a:gd name="T20" fmla="*/ 318 w 823"/>
              <a:gd name="T21" fmla="*/ 139 h 783"/>
              <a:gd name="T22" fmla="*/ 305 w 823"/>
              <a:gd name="T23" fmla="*/ 169 h 783"/>
              <a:gd name="T24" fmla="*/ 265 w 823"/>
              <a:gd name="T25" fmla="*/ 161 h 783"/>
              <a:gd name="T26" fmla="*/ 174 w 823"/>
              <a:gd name="T27" fmla="*/ 222 h 783"/>
              <a:gd name="T28" fmla="*/ 135 w 823"/>
              <a:gd name="T29" fmla="*/ 283 h 783"/>
              <a:gd name="T30" fmla="*/ 74 w 823"/>
              <a:gd name="T31" fmla="*/ 322 h 783"/>
              <a:gd name="T32" fmla="*/ 22 w 823"/>
              <a:gd name="T33" fmla="*/ 383 h 783"/>
              <a:gd name="T34" fmla="*/ 0 w 823"/>
              <a:gd name="T35" fmla="*/ 405 h 783"/>
              <a:gd name="T36" fmla="*/ 9 w 823"/>
              <a:gd name="T37" fmla="*/ 461 h 783"/>
              <a:gd name="T38" fmla="*/ 17 w 823"/>
              <a:gd name="T39" fmla="*/ 483 h 783"/>
              <a:gd name="T40" fmla="*/ 30 w 823"/>
              <a:gd name="T41" fmla="*/ 487 h 783"/>
              <a:gd name="T42" fmla="*/ 87 w 823"/>
              <a:gd name="T43" fmla="*/ 509 h 783"/>
              <a:gd name="T44" fmla="*/ 204 w 823"/>
              <a:gd name="T45" fmla="*/ 613 h 783"/>
              <a:gd name="T46" fmla="*/ 226 w 823"/>
              <a:gd name="T47" fmla="*/ 666 h 783"/>
              <a:gd name="T48" fmla="*/ 200 w 823"/>
              <a:gd name="T49" fmla="*/ 783 h 783"/>
              <a:gd name="T50" fmla="*/ 261 w 823"/>
              <a:gd name="T51" fmla="*/ 609 h 783"/>
              <a:gd name="T52" fmla="*/ 278 w 823"/>
              <a:gd name="T53" fmla="*/ 570 h 783"/>
              <a:gd name="T54" fmla="*/ 339 w 823"/>
              <a:gd name="T55" fmla="*/ 609 h 783"/>
              <a:gd name="T56" fmla="*/ 305 w 823"/>
              <a:gd name="T57" fmla="*/ 696 h 783"/>
              <a:gd name="T58" fmla="*/ 379 w 823"/>
              <a:gd name="T59" fmla="*/ 744 h 783"/>
              <a:gd name="T60" fmla="*/ 392 w 823"/>
              <a:gd name="T61" fmla="*/ 748 h 783"/>
              <a:gd name="T62" fmla="*/ 453 w 823"/>
              <a:gd name="T63" fmla="*/ 687 h 783"/>
              <a:gd name="T64" fmla="*/ 570 w 823"/>
              <a:gd name="T65" fmla="*/ 618 h 783"/>
              <a:gd name="T66" fmla="*/ 592 w 823"/>
              <a:gd name="T67" fmla="*/ 657 h 783"/>
              <a:gd name="T68" fmla="*/ 596 w 823"/>
              <a:gd name="T69" fmla="*/ 683 h 783"/>
              <a:gd name="T70" fmla="*/ 635 w 823"/>
              <a:gd name="T71" fmla="*/ 679 h 783"/>
              <a:gd name="T72" fmla="*/ 657 w 823"/>
              <a:gd name="T73" fmla="*/ 653 h 783"/>
              <a:gd name="T74" fmla="*/ 679 w 823"/>
              <a:gd name="T75" fmla="*/ 635 h 783"/>
              <a:gd name="T76" fmla="*/ 688 w 823"/>
              <a:gd name="T77" fmla="*/ 496 h 783"/>
              <a:gd name="T78" fmla="*/ 701 w 823"/>
              <a:gd name="T79" fmla="*/ 474 h 783"/>
              <a:gd name="T80" fmla="*/ 718 w 823"/>
              <a:gd name="T81" fmla="*/ 444 h 783"/>
              <a:gd name="T82" fmla="*/ 709 w 823"/>
              <a:gd name="T83" fmla="*/ 374 h 783"/>
              <a:gd name="T84" fmla="*/ 718 w 823"/>
              <a:gd name="T85" fmla="*/ 283 h 783"/>
              <a:gd name="T86" fmla="*/ 727 w 823"/>
              <a:gd name="T87" fmla="*/ 378 h 783"/>
              <a:gd name="T88" fmla="*/ 735 w 823"/>
              <a:gd name="T89" fmla="*/ 413 h 783"/>
              <a:gd name="T90" fmla="*/ 762 w 823"/>
              <a:gd name="T91" fmla="*/ 391 h 783"/>
              <a:gd name="T92" fmla="*/ 783 w 823"/>
              <a:gd name="T93" fmla="*/ 322 h 783"/>
              <a:gd name="T94" fmla="*/ 805 w 823"/>
              <a:gd name="T95" fmla="*/ 309 h 783"/>
              <a:gd name="T96" fmla="*/ 823 w 823"/>
              <a:gd name="T97" fmla="*/ 287 h 783"/>
              <a:gd name="T98" fmla="*/ 792 w 823"/>
              <a:gd name="T99" fmla="*/ 204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23" h="783">
                <a:moveTo>
                  <a:pt x="757" y="109"/>
                </a:moveTo>
                <a:lnTo>
                  <a:pt x="679" y="8"/>
                </a:lnTo>
                <a:lnTo>
                  <a:pt x="679" y="8"/>
                </a:lnTo>
                <a:lnTo>
                  <a:pt x="622" y="0"/>
                </a:lnTo>
                <a:lnTo>
                  <a:pt x="574" y="0"/>
                </a:lnTo>
                <a:lnTo>
                  <a:pt x="557" y="0"/>
                </a:lnTo>
                <a:lnTo>
                  <a:pt x="544" y="4"/>
                </a:lnTo>
                <a:lnTo>
                  <a:pt x="544" y="4"/>
                </a:lnTo>
                <a:lnTo>
                  <a:pt x="513" y="26"/>
                </a:lnTo>
                <a:lnTo>
                  <a:pt x="496" y="39"/>
                </a:lnTo>
                <a:lnTo>
                  <a:pt x="496" y="39"/>
                </a:lnTo>
                <a:lnTo>
                  <a:pt x="470" y="39"/>
                </a:lnTo>
                <a:lnTo>
                  <a:pt x="453" y="43"/>
                </a:lnTo>
                <a:lnTo>
                  <a:pt x="435" y="52"/>
                </a:lnTo>
                <a:lnTo>
                  <a:pt x="426" y="61"/>
                </a:lnTo>
                <a:lnTo>
                  <a:pt x="413" y="78"/>
                </a:lnTo>
                <a:lnTo>
                  <a:pt x="409" y="82"/>
                </a:lnTo>
                <a:lnTo>
                  <a:pt x="409" y="82"/>
                </a:lnTo>
                <a:lnTo>
                  <a:pt x="400" y="113"/>
                </a:lnTo>
                <a:lnTo>
                  <a:pt x="392" y="130"/>
                </a:lnTo>
                <a:lnTo>
                  <a:pt x="383" y="135"/>
                </a:lnTo>
                <a:lnTo>
                  <a:pt x="379" y="130"/>
                </a:lnTo>
                <a:lnTo>
                  <a:pt x="365" y="117"/>
                </a:lnTo>
                <a:lnTo>
                  <a:pt x="365" y="109"/>
                </a:lnTo>
                <a:lnTo>
                  <a:pt x="365" y="109"/>
                </a:lnTo>
                <a:lnTo>
                  <a:pt x="357" y="91"/>
                </a:lnTo>
                <a:lnTo>
                  <a:pt x="348" y="87"/>
                </a:lnTo>
                <a:lnTo>
                  <a:pt x="339" y="82"/>
                </a:lnTo>
                <a:lnTo>
                  <a:pt x="331" y="87"/>
                </a:lnTo>
                <a:lnTo>
                  <a:pt x="318" y="95"/>
                </a:lnTo>
                <a:lnTo>
                  <a:pt x="313" y="100"/>
                </a:lnTo>
                <a:lnTo>
                  <a:pt x="313" y="100"/>
                </a:lnTo>
                <a:lnTo>
                  <a:pt x="318" y="139"/>
                </a:lnTo>
                <a:lnTo>
                  <a:pt x="318" y="165"/>
                </a:lnTo>
                <a:lnTo>
                  <a:pt x="309" y="169"/>
                </a:lnTo>
                <a:lnTo>
                  <a:pt x="305" y="169"/>
                </a:lnTo>
                <a:lnTo>
                  <a:pt x="305" y="169"/>
                </a:lnTo>
                <a:lnTo>
                  <a:pt x="278" y="165"/>
                </a:lnTo>
                <a:lnTo>
                  <a:pt x="265" y="161"/>
                </a:lnTo>
                <a:lnTo>
                  <a:pt x="252" y="165"/>
                </a:lnTo>
                <a:lnTo>
                  <a:pt x="174" y="222"/>
                </a:lnTo>
                <a:lnTo>
                  <a:pt x="174" y="222"/>
                </a:lnTo>
                <a:lnTo>
                  <a:pt x="165" y="243"/>
                </a:lnTo>
                <a:lnTo>
                  <a:pt x="152" y="265"/>
                </a:lnTo>
                <a:lnTo>
                  <a:pt x="135" y="283"/>
                </a:lnTo>
                <a:lnTo>
                  <a:pt x="117" y="296"/>
                </a:lnTo>
                <a:lnTo>
                  <a:pt x="87" y="317"/>
                </a:lnTo>
                <a:lnTo>
                  <a:pt x="74" y="322"/>
                </a:lnTo>
                <a:lnTo>
                  <a:pt x="52" y="339"/>
                </a:lnTo>
                <a:lnTo>
                  <a:pt x="48" y="357"/>
                </a:lnTo>
                <a:lnTo>
                  <a:pt x="22" y="383"/>
                </a:lnTo>
                <a:lnTo>
                  <a:pt x="22" y="383"/>
                </a:lnTo>
                <a:lnTo>
                  <a:pt x="9" y="391"/>
                </a:lnTo>
                <a:lnTo>
                  <a:pt x="0" y="405"/>
                </a:lnTo>
                <a:lnTo>
                  <a:pt x="0" y="418"/>
                </a:lnTo>
                <a:lnTo>
                  <a:pt x="0" y="435"/>
                </a:lnTo>
                <a:lnTo>
                  <a:pt x="9" y="461"/>
                </a:lnTo>
                <a:lnTo>
                  <a:pt x="13" y="474"/>
                </a:lnTo>
                <a:lnTo>
                  <a:pt x="13" y="474"/>
                </a:lnTo>
                <a:lnTo>
                  <a:pt x="17" y="483"/>
                </a:lnTo>
                <a:lnTo>
                  <a:pt x="22" y="487"/>
                </a:lnTo>
                <a:lnTo>
                  <a:pt x="30" y="487"/>
                </a:lnTo>
                <a:lnTo>
                  <a:pt x="30" y="487"/>
                </a:lnTo>
                <a:lnTo>
                  <a:pt x="61" y="500"/>
                </a:lnTo>
                <a:lnTo>
                  <a:pt x="87" y="509"/>
                </a:lnTo>
                <a:lnTo>
                  <a:pt x="87" y="509"/>
                </a:lnTo>
                <a:lnTo>
                  <a:pt x="135" y="552"/>
                </a:lnTo>
                <a:lnTo>
                  <a:pt x="204" y="613"/>
                </a:lnTo>
                <a:lnTo>
                  <a:pt x="204" y="613"/>
                </a:lnTo>
                <a:lnTo>
                  <a:pt x="222" y="626"/>
                </a:lnTo>
                <a:lnTo>
                  <a:pt x="226" y="644"/>
                </a:lnTo>
                <a:lnTo>
                  <a:pt x="226" y="666"/>
                </a:lnTo>
                <a:lnTo>
                  <a:pt x="222" y="683"/>
                </a:lnTo>
                <a:lnTo>
                  <a:pt x="222" y="683"/>
                </a:lnTo>
                <a:lnTo>
                  <a:pt x="200" y="783"/>
                </a:lnTo>
                <a:lnTo>
                  <a:pt x="226" y="783"/>
                </a:lnTo>
                <a:lnTo>
                  <a:pt x="270" y="770"/>
                </a:lnTo>
                <a:lnTo>
                  <a:pt x="261" y="609"/>
                </a:lnTo>
                <a:lnTo>
                  <a:pt x="261" y="570"/>
                </a:lnTo>
                <a:lnTo>
                  <a:pt x="274" y="557"/>
                </a:lnTo>
                <a:lnTo>
                  <a:pt x="278" y="570"/>
                </a:lnTo>
                <a:lnTo>
                  <a:pt x="278" y="613"/>
                </a:lnTo>
                <a:lnTo>
                  <a:pt x="291" y="626"/>
                </a:lnTo>
                <a:lnTo>
                  <a:pt x="339" y="609"/>
                </a:lnTo>
                <a:lnTo>
                  <a:pt x="339" y="626"/>
                </a:lnTo>
                <a:lnTo>
                  <a:pt x="291" y="661"/>
                </a:lnTo>
                <a:lnTo>
                  <a:pt x="305" y="696"/>
                </a:lnTo>
                <a:lnTo>
                  <a:pt x="305" y="696"/>
                </a:lnTo>
                <a:lnTo>
                  <a:pt x="335" y="718"/>
                </a:lnTo>
                <a:lnTo>
                  <a:pt x="379" y="744"/>
                </a:lnTo>
                <a:lnTo>
                  <a:pt x="379" y="744"/>
                </a:lnTo>
                <a:lnTo>
                  <a:pt x="383" y="748"/>
                </a:lnTo>
                <a:lnTo>
                  <a:pt x="392" y="748"/>
                </a:lnTo>
                <a:lnTo>
                  <a:pt x="409" y="744"/>
                </a:lnTo>
                <a:lnTo>
                  <a:pt x="431" y="735"/>
                </a:lnTo>
                <a:lnTo>
                  <a:pt x="453" y="687"/>
                </a:lnTo>
                <a:lnTo>
                  <a:pt x="479" y="679"/>
                </a:lnTo>
                <a:lnTo>
                  <a:pt x="509" y="626"/>
                </a:lnTo>
                <a:lnTo>
                  <a:pt x="570" y="618"/>
                </a:lnTo>
                <a:lnTo>
                  <a:pt x="570" y="618"/>
                </a:lnTo>
                <a:lnTo>
                  <a:pt x="583" y="635"/>
                </a:lnTo>
                <a:lnTo>
                  <a:pt x="592" y="657"/>
                </a:lnTo>
                <a:lnTo>
                  <a:pt x="596" y="683"/>
                </a:lnTo>
                <a:lnTo>
                  <a:pt x="596" y="683"/>
                </a:lnTo>
                <a:lnTo>
                  <a:pt x="596" y="683"/>
                </a:lnTo>
                <a:lnTo>
                  <a:pt x="609" y="687"/>
                </a:lnTo>
                <a:lnTo>
                  <a:pt x="627" y="683"/>
                </a:lnTo>
                <a:lnTo>
                  <a:pt x="635" y="679"/>
                </a:lnTo>
                <a:lnTo>
                  <a:pt x="648" y="670"/>
                </a:lnTo>
                <a:lnTo>
                  <a:pt x="648" y="670"/>
                </a:lnTo>
                <a:lnTo>
                  <a:pt x="657" y="653"/>
                </a:lnTo>
                <a:lnTo>
                  <a:pt x="670" y="640"/>
                </a:lnTo>
                <a:lnTo>
                  <a:pt x="679" y="635"/>
                </a:lnTo>
                <a:lnTo>
                  <a:pt x="679" y="635"/>
                </a:lnTo>
                <a:lnTo>
                  <a:pt x="679" y="570"/>
                </a:lnTo>
                <a:lnTo>
                  <a:pt x="683" y="518"/>
                </a:lnTo>
                <a:lnTo>
                  <a:pt x="688" y="496"/>
                </a:lnTo>
                <a:lnTo>
                  <a:pt x="696" y="478"/>
                </a:lnTo>
                <a:lnTo>
                  <a:pt x="696" y="478"/>
                </a:lnTo>
                <a:lnTo>
                  <a:pt x="701" y="474"/>
                </a:lnTo>
                <a:lnTo>
                  <a:pt x="714" y="461"/>
                </a:lnTo>
                <a:lnTo>
                  <a:pt x="718" y="452"/>
                </a:lnTo>
                <a:lnTo>
                  <a:pt x="718" y="444"/>
                </a:lnTo>
                <a:lnTo>
                  <a:pt x="718" y="431"/>
                </a:lnTo>
                <a:lnTo>
                  <a:pt x="709" y="413"/>
                </a:lnTo>
                <a:lnTo>
                  <a:pt x="709" y="374"/>
                </a:lnTo>
                <a:lnTo>
                  <a:pt x="701" y="304"/>
                </a:lnTo>
                <a:lnTo>
                  <a:pt x="705" y="291"/>
                </a:lnTo>
                <a:lnTo>
                  <a:pt x="718" y="283"/>
                </a:lnTo>
                <a:lnTo>
                  <a:pt x="722" y="352"/>
                </a:lnTo>
                <a:lnTo>
                  <a:pt x="722" y="352"/>
                </a:lnTo>
                <a:lnTo>
                  <a:pt x="727" y="378"/>
                </a:lnTo>
                <a:lnTo>
                  <a:pt x="731" y="396"/>
                </a:lnTo>
                <a:lnTo>
                  <a:pt x="735" y="413"/>
                </a:lnTo>
                <a:lnTo>
                  <a:pt x="735" y="413"/>
                </a:lnTo>
                <a:lnTo>
                  <a:pt x="735" y="413"/>
                </a:lnTo>
                <a:lnTo>
                  <a:pt x="749" y="405"/>
                </a:lnTo>
                <a:lnTo>
                  <a:pt x="762" y="391"/>
                </a:lnTo>
                <a:lnTo>
                  <a:pt x="775" y="365"/>
                </a:lnTo>
                <a:lnTo>
                  <a:pt x="779" y="339"/>
                </a:lnTo>
                <a:lnTo>
                  <a:pt x="783" y="322"/>
                </a:lnTo>
                <a:lnTo>
                  <a:pt x="783" y="322"/>
                </a:lnTo>
                <a:lnTo>
                  <a:pt x="792" y="317"/>
                </a:lnTo>
                <a:lnTo>
                  <a:pt x="805" y="309"/>
                </a:lnTo>
                <a:lnTo>
                  <a:pt x="823" y="304"/>
                </a:lnTo>
                <a:lnTo>
                  <a:pt x="823" y="304"/>
                </a:lnTo>
                <a:lnTo>
                  <a:pt x="823" y="287"/>
                </a:lnTo>
                <a:lnTo>
                  <a:pt x="823" y="274"/>
                </a:lnTo>
                <a:lnTo>
                  <a:pt x="809" y="239"/>
                </a:lnTo>
                <a:lnTo>
                  <a:pt x="792" y="204"/>
                </a:lnTo>
                <a:lnTo>
                  <a:pt x="757" y="109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2" name="Freeform 136"/>
          <p:cNvSpPr>
            <a:spLocks/>
          </p:cNvSpPr>
          <p:nvPr/>
        </p:nvSpPr>
        <p:spPr bwMode="auto">
          <a:xfrm>
            <a:off x="7680325" y="3749675"/>
            <a:ext cx="47625" cy="42863"/>
          </a:xfrm>
          <a:custGeom>
            <a:avLst/>
            <a:gdLst>
              <a:gd name="T0" fmla="*/ 30 w 30"/>
              <a:gd name="T1" fmla="*/ 13 h 27"/>
              <a:gd name="T2" fmla="*/ 30 w 30"/>
              <a:gd name="T3" fmla="*/ 13 h 27"/>
              <a:gd name="T4" fmla="*/ 26 w 30"/>
              <a:gd name="T5" fmla="*/ 22 h 27"/>
              <a:gd name="T6" fmla="*/ 13 w 30"/>
              <a:gd name="T7" fmla="*/ 27 h 27"/>
              <a:gd name="T8" fmla="*/ 13 w 30"/>
              <a:gd name="T9" fmla="*/ 27 h 27"/>
              <a:gd name="T10" fmla="*/ 4 w 30"/>
              <a:gd name="T11" fmla="*/ 22 h 27"/>
              <a:gd name="T12" fmla="*/ 0 w 30"/>
              <a:gd name="T13" fmla="*/ 13 h 27"/>
              <a:gd name="T14" fmla="*/ 0 w 30"/>
              <a:gd name="T15" fmla="*/ 13 h 27"/>
              <a:gd name="T16" fmla="*/ 4 w 30"/>
              <a:gd name="T17" fmla="*/ 5 h 27"/>
              <a:gd name="T18" fmla="*/ 13 w 30"/>
              <a:gd name="T19" fmla="*/ 0 h 27"/>
              <a:gd name="T20" fmla="*/ 13 w 30"/>
              <a:gd name="T21" fmla="*/ 0 h 27"/>
              <a:gd name="T22" fmla="*/ 26 w 30"/>
              <a:gd name="T23" fmla="*/ 5 h 27"/>
              <a:gd name="T24" fmla="*/ 30 w 30"/>
              <a:gd name="T25" fmla="*/ 13 h 27"/>
              <a:gd name="T26" fmla="*/ 30 w 30"/>
              <a:gd name="T27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27">
                <a:moveTo>
                  <a:pt x="30" y="13"/>
                </a:moveTo>
                <a:lnTo>
                  <a:pt x="30" y="13"/>
                </a:lnTo>
                <a:lnTo>
                  <a:pt x="26" y="22"/>
                </a:lnTo>
                <a:lnTo>
                  <a:pt x="13" y="27"/>
                </a:lnTo>
                <a:lnTo>
                  <a:pt x="13" y="27"/>
                </a:lnTo>
                <a:lnTo>
                  <a:pt x="4" y="22"/>
                </a:lnTo>
                <a:lnTo>
                  <a:pt x="0" y="13"/>
                </a:lnTo>
                <a:lnTo>
                  <a:pt x="0" y="13"/>
                </a:lnTo>
                <a:lnTo>
                  <a:pt x="4" y="5"/>
                </a:lnTo>
                <a:lnTo>
                  <a:pt x="13" y="0"/>
                </a:lnTo>
                <a:lnTo>
                  <a:pt x="13" y="0"/>
                </a:lnTo>
                <a:lnTo>
                  <a:pt x="26" y="5"/>
                </a:lnTo>
                <a:lnTo>
                  <a:pt x="30" y="13"/>
                </a:lnTo>
                <a:lnTo>
                  <a:pt x="30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" name="Freeform 137"/>
          <p:cNvSpPr>
            <a:spLocks/>
          </p:cNvSpPr>
          <p:nvPr/>
        </p:nvSpPr>
        <p:spPr bwMode="auto">
          <a:xfrm>
            <a:off x="7651750" y="3716337"/>
            <a:ext cx="103187" cy="103188"/>
          </a:xfrm>
          <a:custGeom>
            <a:avLst/>
            <a:gdLst>
              <a:gd name="T0" fmla="*/ 65 w 65"/>
              <a:gd name="T1" fmla="*/ 34 h 65"/>
              <a:gd name="T2" fmla="*/ 65 w 65"/>
              <a:gd name="T3" fmla="*/ 34 h 65"/>
              <a:gd name="T4" fmla="*/ 61 w 65"/>
              <a:gd name="T5" fmla="*/ 48 h 65"/>
              <a:gd name="T6" fmla="*/ 57 w 65"/>
              <a:gd name="T7" fmla="*/ 56 h 65"/>
              <a:gd name="T8" fmla="*/ 44 w 65"/>
              <a:gd name="T9" fmla="*/ 65 h 65"/>
              <a:gd name="T10" fmla="*/ 31 w 65"/>
              <a:gd name="T11" fmla="*/ 65 h 65"/>
              <a:gd name="T12" fmla="*/ 31 w 65"/>
              <a:gd name="T13" fmla="*/ 65 h 65"/>
              <a:gd name="T14" fmla="*/ 18 w 65"/>
              <a:gd name="T15" fmla="*/ 65 h 65"/>
              <a:gd name="T16" fmla="*/ 9 w 65"/>
              <a:gd name="T17" fmla="*/ 56 h 65"/>
              <a:gd name="T18" fmla="*/ 0 w 65"/>
              <a:gd name="T19" fmla="*/ 48 h 65"/>
              <a:gd name="T20" fmla="*/ 0 w 65"/>
              <a:gd name="T21" fmla="*/ 34 h 65"/>
              <a:gd name="T22" fmla="*/ 0 w 65"/>
              <a:gd name="T23" fmla="*/ 34 h 65"/>
              <a:gd name="T24" fmla="*/ 0 w 65"/>
              <a:gd name="T25" fmla="*/ 21 h 65"/>
              <a:gd name="T26" fmla="*/ 9 w 65"/>
              <a:gd name="T27" fmla="*/ 13 h 65"/>
              <a:gd name="T28" fmla="*/ 18 w 65"/>
              <a:gd name="T29" fmla="*/ 4 h 65"/>
              <a:gd name="T30" fmla="*/ 31 w 65"/>
              <a:gd name="T31" fmla="*/ 0 h 65"/>
              <a:gd name="T32" fmla="*/ 31 w 65"/>
              <a:gd name="T33" fmla="*/ 0 h 65"/>
              <a:gd name="T34" fmla="*/ 44 w 65"/>
              <a:gd name="T35" fmla="*/ 4 h 65"/>
              <a:gd name="T36" fmla="*/ 57 w 65"/>
              <a:gd name="T37" fmla="*/ 13 h 65"/>
              <a:gd name="T38" fmla="*/ 61 w 65"/>
              <a:gd name="T39" fmla="*/ 21 h 65"/>
              <a:gd name="T40" fmla="*/ 65 w 65"/>
              <a:gd name="T41" fmla="*/ 34 h 65"/>
              <a:gd name="T42" fmla="*/ 65 w 65"/>
              <a:gd name="T43" fmla="*/ 3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5">
                <a:moveTo>
                  <a:pt x="65" y="34"/>
                </a:moveTo>
                <a:lnTo>
                  <a:pt x="65" y="34"/>
                </a:lnTo>
                <a:lnTo>
                  <a:pt x="61" y="48"/>
                </a:lnTo>
                <a:lnTo>
                  <a:pt x="57" y="56"/>
                </a:lnTo>
                <a:lnTo>
                  <a:pt x="44" y="65"/>
                </a:lnTo>
                <a:lnTo>
                  <a:pt x="31" y="65"/>
                </a:lnTo>
                <a:lnTo>
                  <a:pt x="31" y="65"/>
                </a:lnTo>
                <a:lnTo>
                  <a:pt x="18" y="65"/>
                </a:lnTo>
                <a:lnTo>
                  <a:pt x="9" y="56"/>
                </a:lnTo>
                <a:lnTo>
                  <a:pt x="0" y="48"/>
                </a:lnTo>
                <a:lnTo>
                  <a:pt x="0" y="34"/>
                </a:lnTo>
                <a:lnTo>
                  <a:pt x="0" y="34"/>
                </a:lnTo>
                <a:lnTo>
                  <a:pt x="0" y="21"/>
                </a:lnTo>
                <a:lnTo>
                  <a:pt x="9" y="13"/>
                </a:lnTo>
                <a:lnTo>
                  <a:pt x="18" y="4"/>
                </a:lnTo>
                <a:lnTo>
                  <a:pt x="31" y="0"/>
                </a:lnTo>
                <a:lnTo>
                  <a:pt x="31" y="0"/>
                </a:lnTo>
                <a:lnTo>
                  <a:pt x="44" y="4"/>
                </a:lnTo>
                <a:lnTo>
                  <a:pt x="57" y="13"/>
                </a:lnTo>
                <a:lnTo>
                  <a:pt x="61" y="21"/>
                </a:lnTo>
                <a:lnTo>
                  <a:pt x="65" y="34"/>
                </a:lnTo>
                <a:lnTo>
                  <a:pt x="65" y="34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" name="Freeform 138"/>
          <p:cNvSpPr>
            <a:spLocks noEditPoints="1"/>
          </p:cNvSpPr>
          <p:nvPr/>
        </p:nvSpPr>
        <p:spPr bwMode="auto">
          <a:xfrm>
            <a:off x="7064375" y="3875087"/>
            <a:ext cx="146050" cy="144463"/>
          </a:xfrm>
          <a:custGeom>
            <a:avLst/>
            <a:gdLst>
              <a:gd name="T0" fmla="*/ 22 w 92"/>
              <a:gd name="T1" fmla="*/ 26 h 91"/>
              <a:gd name="T2" fmla="*/ 35 w 92"/>
              <a:gd name="T3" fmla="*/ 17 h 91"/>
              <a:gd name="T4" fmla="*/ 35 w 92"/>
              <a:gd name="T5" fmla="*/ 17 h 91"/>
              <a:gd name="T6" fmla="*/ 31 w 92"/>
              <a:gd name="T7" fmla="*/ 13 h 91"/>
              <a:gd name="T8" fmla="*/ 31 w 92"/>
              <a:gd name="T9" fmla="*/ 13 h 91"/>
              <a:gd name="T10" fmla="*/ 18 w 92"/>
              <a:gd name="T11" fmla="*/ 0 h 91"/>
              <a:gd name="T12" fmla="*/ 9 w 92"/>
              <a:gd name="T13" fmla="*/ 8 h 91"/>
              <a:gd name="T14" fmla="*/ 9 w 92"/>
              <a:gd name="T15" fmla="*/ 8 h 91"/>
              <a:gd name="T16" fmla="*/ 22 w 92"/>
              <a:gd name="T17" fmla="*/ 26 h 91"/>
              <a:gd name="T18" fmla="*/ 22 w 92"/>
              <a:gd name="T19" fmla="*/ 26 h 91"/>
              <a:gd name="T20" fmla="*/ 22 w 92"/>
              <a:gd name="T21" fmla="*/ 26 h 91"/>
              <a:gd name="T22" fmla="*/ 18 w 92"/>
              <a:gd name="T23" fmla="*/ 48 h 91"/>
              <a:gd name="T24" fmla="*/ 26 w 92"/>
              <a:gd name="T25" fmla="*/ 35 h 91"/>
              <a:gd name="T26" fmla="*/ 26 w 92"/>
              <a:gd name="T27" fmla="*/ 35 h 91"/>
              <a:gd name="T28" fmla="*/ 9 w 92"/>
              <a:gd name="T29" fmla="*/ 22 h 91"/>
              <a:gd name="T30" fmla="*/ 0 w 92"/>
              <a:gd name="T31" fmla="*/ 35 h 91"/>
              <a:gd name="T32" fmla="*/ 0 w 92"/>
              <a:gd name="T33" fmla="*/ 35 h 91"/>
              <a:gd name="T34" fmla="*/ 18 w 92"/>
              <a:gd name="T35" fmla="*/ 48 h 91"/>
              <a:gd name="T36" fmla="*/ 18 w 92"/>
              <a:gd name="T37" fmla="*/ 48 h 91"/>
              <a:gd name="T38" fmla="*/ 18 w 92"/>
              <a:gd name="T39" fmla="*/ 48 h 91"/>
              <a:gd name="T40" fmla="*/ 22 w 92"/>
              <a:gd name="T41" fmla="*/ 78 h 91"/>
              <a:gd name="T42" fmla="*/ 22 w 92"/>
              <a:gd name="T43" fmla="*/ 78 h 91"/>
              <a:gd name="T44" fmla="*/ 31 w 92"/>
              <a:gd name="T45" fmla="*/ 56 h 91"/>
              <a:gd name="T46" fmla="*/ 31 w 92"/>
              <a:gd name="T47" fmla="*/ 56 h 91"/>
              <a:gd name="T48" fmla="*/ 18 w 92"/>
              <a:gd name="T49" fmla="*/ 48 h 91"/>
              <a:gd name="T50" fmla="*/ 18 w 92"/>
              <a:gd name="T51" fmla="*/ 48 h 91"/>
              <a:gd name="T52" fmla="*/ 0 w 92"/>
              <a:gd name="T53" fmla="*/ 82 h 91"/>
              <a:gd name="T54" fmla="*/ 0 w 92"/>
              <a:gd name="T55" fmla="*/ 82 h 91"/>
              <a:gd name="T56" fmla="*/ 18 w 92"/>
              <a:gd name="T57" fmla="*/ 91 h 91"/>
              <a:gd name="T58" fmla="*/ 18 w 92"/>
              <a:gd name="T59" fmla="*/ 91 h 91"/>
              <a:gd name="T60" fmla="*/ 22 w 92"/>
              <a:gd name="T61" fmla="*/ 78 h 91"/>
              <a:gd name="T62" fmla="*/ 22 w 92"/>
              <a:gd name="T63" fmla="*/ 78 h 91"/>
              <a:gd name="T64" fmla="*/ 22 w 92"/>
              <a:gd name="T65" fmla="*/ 78 h 91"/>
              <a:gd name="T66" fmla="*/ 35 w 92"/>
              <a:gd name="T67" fmla="*/ 22 h 91"/>
              <a:gd name="T68" fmla="*/ 57 w 92"/>
              <a:gd name="T69" fmla="*/ 22 h 91"/>
              <a:gd name="T70" fmla="*/ 57 w 92"/>
              <a:gd name="T71" fmla="*/ 74 h 91"/>
              <a:gd name="T72" fmla="*/ 31 w 92"/>
              <a:gd name="T73" fmla="*/ 74 h 91"/>
              <a:gd name="T74" fmla="*/ 31 w 92"/>
              <a:gd name="T75" fmla="*/ 87 h 91"/>
              <a:gd name="T76" fmla="*/ 92 w 92"/>
              <a:gd name="T77" fmla="*/ 87 h 91"/>
              <a:gd name="T78" fmla="*/ 92 w 92"/>
              <a:gd name="T79" fmla="*/ 74 h 91"/>
              <a:gd name="T80" fmla="*/ 70 w 92"/>
              <a:gd name="T81" fmla="*/ 74 h 91"/>
              <a:gd name="T82" fmla="*/ 70 w 92"/>
              <a:gd name="T83" fmla="*/ 22 h 91"/>
              <a:gd name="T84" fmla="*/ 87 w 92"/>
              <a:gd name="T85" fmla="*/ 22 h 91"/>
              <a:gd name="T86" fmla="*/ 87 w 92"/>
              <a:gd name="T87" fmla="*/ 8 h 91"/>
              <a:gd name="T88" fmla="*/ 35 w 92"/>
              <a:gd name="T89" fmla="*/ 8 h 91"/>
              <a:gd name="T90" fmla="*/ 35 w 92"/>
              <a:gd name="T91" fmla="*/ 22 h 91"/>
              <a:gd name="T92" fmla="*/ 35 w 92"/>
              <a:gd name="T93" fmla="*/ 2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91">
                <a:moveTo>
                  <a:pt x="22" y="26"/>
                </a:moveTo>
                <a:lnTo>
                  <a:pt x="35" y="17"/>
                </a:lnTo>
                <a:lnTo>
                  <a:pt x="35" y="17"/>
                </a:lnTo>
                <a:lnTo>
                  <a:pt x="31" y="13"/>
                </a:lnTo>
                <a:lnTo>
                  <a:pt x="31" y="13"/>
                </a:lnTo>
                <a:lnTo>
                  <a:pt x="18" y="0"/>
                </a:lnTo>
                <a:lnTo>
                  <a:pt x="9" y="8"/>
                </a:lnTo>
                <a:lnTo>
                  <a:pt x="9" y="8"/>
                </a:lnTo>
                <a:lnTo>
                  <a:pt x="22" y="26"/>
                </a:lnTo>
                <a:lnTo>
                  <a:pt x="22" y="26"/>
                </a:lnTo>
                <a:lnTo>
                  <a:pt x="22" y="26"/>
                </a:lnTo>
                <a:close/>
                <a:moveTo>
                  <a:pt x="18" y="48"/>
                </a:moveTo>
                <a:lnTo>
                  <a:pt x="26" y="35"/>
                </a:lnTo>
                <a:lnTo>
                  <a:pt x="26" y="35"/>
                </a:lnTo>
                <a:lnTo>
                  <a:pt x="9" y="22"/>
                </a:lnTo>
                <a:lnTo>
                  <a:pt x="0" y="35"/>
                </a:lnTo>
                <a:lnTo>
                  <a:pt x="0" y="35"/>
                </a:lnTo>
                <a:lnTo>
                  <a:pt x="18" y="48"/>
                </a:lnTo>
                <a:lnTo>
                  <a:pt x="18" y="48"/>
                </a:lnTo>
                <a:lnTo>
                  <a:pt x="18" y="48"/>
                </a:lnTo>
                <a:close/>
                <a:moveTo>
                  <a:pt x="22" y="78"/>
                </a:moveTo>
                <a:lnTo>
                  <a:pt x="22" y="78"/>
                </a:lnTo>
                <a:lnTo>
                  <a:pt x="31" y="56"/>
                </a:lnTo>
                <a:lnTo>
                  <a:pt x="31" y="56"/>
                </a:lnTo>
                <a:lnTo>
                  <a:pt x="18" y="48"/>
                </a:lnTo>
                <a:lnTo>
                  <a:pt x="18" y="48"/>
                </a:lnTo>
                <a:lnTo>
                  <a:pt x="0" y="82"/>
                </a:lnTo>
                <a:lnTo>
                  <a:pt x="0" y="82"/>
                </a:lnTo>
                <a:lnTo>
                  <a:pt x="18" y="91"/>
                </a:lnTo>
                <a:lnTo>
                  <a:pt x="18" y="91"/>
                </a:lnTo>
                <a:lnTo>
                  <a:pt x="22" y="78"/>
                </a:lnTo>
                <a:lnTo>
                  <a:pt x="22" y="78"/>
                </a:lnTo>
                <a:lnTo>
                  <a:pt x="22" y="78"/>
                </a:lnTo>
                <a:close/>
                <a:moveTo>
                  <a:pt x="35" y="22"/>
                </a:moveTo>
                <a:lnTo>
                  <a:pt x="57" y="22"/>
                </a:lnTo>
                <a:lnTo>
                  <a:pt x="57" y="74"/>
                </a:lnTo>
                <a:lnTo>
                  <a:pt x="31" y="74"/>
                </a:lnTo>
                <a:lnTo>
                  <a:pt x="31" y="87"/>
                </a:lnTo>
                <a:lnTo>
                  <a:pt x="92" y="87"/>
                </a:lnTo>
                <a:lnTo>
                  <a:pt x="92" y="74"/>
                </a:lnTo>
                <a:lnTo>
                  <a:pt x="70" y="74"/>
                </a:lnTo>
                <a:lnTo>
                  <a:pt x="70" y="22"/>
                </a:lnTo>
                <a:lnTo>
                  <a:pt x="87" y="22"/>
                </a:lnTo>
                <a:lnTo>
                  <a:pt x="87" y="8"/>
                </a:lnTo>
                <a:lnTo>
                  <a:pt x="35" y="8"/>
                </a:lnTo>
                <a:lnTo>
                  <a:pt x="35" y="22"/>
                </a:lnTo>
                <a:lnTo>
                  <a:pt x="35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5" name="Freeform 139"/>
          <p:cNvSpPr>
            <a:spLocks noEditPoints="1"/>
          </p:cNvSpPr>
          <p:nvPr/>
        </p:nvSpPr>
        <p:spPr bwMode="auto">
          <a:xfrm>
            <a:off x="7243763" y="3875087"/>
            <a:ext cx="125412" cy="144463"/>
          </a:xfrm>
          <a:custGeom>
            <a:avLst/>
            <a:gdLst>
              <a:gd name="T0" fmla="*/ 26 w 79"/>
              <a:gd name="T1" fmla="*/ 17 h 91"/>
              <a:gd name="T2" fmla="*/ 26 w 79"/>
              <a:gd name="T3" fmla="*/ 17 h 91"/>
              <a:gd name="T4" fmla="*/ 26 w 79"/>
              <a:gd name="T5" fmla="*/ 17 h 91"/>
              <a:gd name="T6" fmla="*/ 26 w 79"/>
              <a:gd name="T7" fmla="*/ 17 h 91"/>
              <a:gd name="T8" fmla="*/ 22 w 79"/>
              <a:gd name="T9" fmla="*/ 0 h 91"/>
              <a:gd name="T10" fmla="*/ 22 w 79"/>
              <a:gd name="T11" fmla="*/ 0 h 91"/>
              <a:gd name="T12" fmla="*/ 9 w 79"/>
              <a:gd name="T13" fmla="*/ 0 h 91"/>
              <a:gd name="T14" fmla="*/ 9 w 79"/>
              <a:gd name="T15" fmla="*/ 0 h 91"/>
              <a:gd name="T16" fmla="*/ 13 w 79"/>
              <a:gd name="T17" fmla="*/ 22 h 91"/>
              <a:gd name="T18" fmla="*/ 13 w 79"/>
              <a:gd name="T19" fmla="*/ 22 h 91"/>
              <a:gd name="T20" fmla="*/ 26 w 79"/>
              <a:gd name="T21" fmla="*/ 17 h 91"/>
              <a:gd name="T22" fmla="*/ 26 w 79"/>
              <a:gd name="T23" fmla="*/ 17 h 91"/>
              <a:gd name="T24" fmla="*/ 26 w 79"/>
              <a:gd name="T25" fmla="*/ 17 h 91"/>
              <a:gd name="T26" fmla="*/ 53 w 79"/>
              <a:gd name="T27" fmla="*/ 78 h 91"/>
              <a:gd name="T28" fmla="*/ 53 w 79"/>
              <a:gd name="T29" fmla="*/ 78 h 91"/>
              <a:gd name="T30" fmla="*/ 57 w 79"/>
              <a:gd name="T31" fmla="*/ 91 h 91"/>
              <a:gd name="T32" fmla="*/ 57 w 79"/>
              <a:gd name="T33" fmla="*/ 91 h 91"/>
              <a:gd name="T34" fmla="*/ 57 w 79"/>
              <a:gd name="T35" fmla="*/ 91 h 91"/>
              <a:gd name="T36" fmla="*/ 57 w 79"/>
              <a:gd name="T37" fmla="*/ 91 h 91"/>
              <a:gd name="T38" fmla="*/ 66 w 79"/>
              <a:gd name="T39" fmla="*/ 91 h 91"/>
              <a:gd name="T40" fmla="*/ 74 w 79"/>
              <a:gd name="T41" fmla="*/ 91 h 91"/>
              <a:gd name="T42" fmla="*/ 79 w 79"/>
              <a:gd name="T43" fmla="*/ 82 h 91"/>
              <a:gd name="T44" fmla="*/ 79 w 79"/>
              <a:gd name="T45" fmla="*/ 78 h 91"/>
              <a:gd name="T46" fmla="*/ 79 w 79"/>
              <a:gd name="T47" fmla="*/ 4 h 91"/>
              <a:gd name="T48" fmla="*/ 31 w 79"/>
              <a:gd name="T49" fmla="*/ 4 h 91"/>
              <a:gd name="T50" fmla="*/ 31 w 79"/>
              <a:gd name="T51" fmla="*/ 17 h 91"/>
              <a:gd name="T52" fmla="*/ 66 w 79"/>
              <a:gd name="T53" fmla="*/ 17 h 91"/>
              <a:gd name="T54" fmla="*/ 66 w 79"/>
              <a:gd name="T55" fmla="*/ 74 h 91"/>
              <a:gd name="T56" fmla="*/ 66 w 79"/>
              <a:gd name="T57" fmla="*/ 74 h 91"/>
              <a:gd name="T58" fmla="*/ 61 w 79"/>
              <a:gd name="T59" fmla="*/ 78 h 91"/>
              <a:gd name="T60" fmla="*/ 53 w 79"/>
              <a:gd name="T61" fmla="*/ 78 h 91"/>
              <a:gd name="T62" fmla="*/ 53 w 79"/>
              <a:gd name="T63" fmla="*/ 78 h 91"/>
              <a:gd name="T64" fmla="*/ 53 w 79"/>
              <a:gd name="T65" fmla="*/ 78 h 91"/>
              <a:gd name="T66" fmla="*/ 9 w 79"/>
              <a:gd name="T67" fmla="*/ 91 h 91"/>
              <a:gd name="T68" fmla="*/ 9 w 79"/>
              <a:gd name="T69" fmla="*/ 22 h 91"/>
              <a:gd name="T70" fmla="*/ 9 w 79"/>
              <a:gd name="T71" fmla="*/ 22 h 91"/>
              <a:gd name="T72" fmla="*/ 13 w 79"/>
              <a:gd name="T73" fmla="*/ 17 h 91"/>
              <a:gd name="T74" fmla="*/ 13 w 79"/>
              <a:gd name="T75" fmla="*/ 17 h 91"/>
              <a:gd name="T76" fmla="*/ 13 w 79"/>
              <a:gd name="T77" fmla="*/ 13 h 91"/>
              <a:gd name="T78" fmla="*/ 13 w 79"/>
              <a:gd name="T79" fmla="*/ 13 h 91"/>
              <a:gd name="T80" fmla="*/ 9 w 79"/>
              <a:gd name="T81" fmla="*/ 13 h 91"/>
              <a:gd name="T82" fmla="*/ 9 w 79"/>
              <a:gd name="T83" fmla="*/ 13 h 91"/>
              <a:gd name="T84" fmla="*/ 5 w 79"/>
              <a:gd name="T85" fmla="*/ 13 h 91"/>
              <a:gd name="T86" fmla="*/ 0 w 79"/>
              <a:gd name="T87" fmla="*/ 13 h 91"/>
              <a:gd name="T88" fmla="*/ 0 w 79"/>
              <a:gd name="T89" fmla="*/ 91 h 91"/>
              <a:gd name="T90" fmla="*/ 9 w 79"/>
              <a:gd name="T91" fmla="*/ 91 h 91"/>
              <a:gd name="T92" fmla="*/ 9 w 79"/>
              <a:gd name="T93" fmla="*/ 9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9" h="91">
                <a:moveTo>
                  <a:pt x="26" y="17"/>
                </a:moveTo>
                <a:lnTo>
                  <a:pt x="26" y="17"/>
                </a:lnTo>
                <a:lnTo>
                  <a:pt x="26" y="17"/>
                </a:lnTo>
                <a:lnTo>
                  <a:pt x="26" y="17"/>
                </a:lnTo>
                <a:lnTo>
                  <a:pt x="22" y="0"/>
                </a:lnTo>
                <a:lnTo>
                  <a:pt x="22" y="0"/>
                </a:lnTo>
                <a:lnTo>
                  <a:pt x="9" y="0"/>
                </a:lnTo>
                <a:lnTo>
                  <a:pt x="9" y="0"/>
                </a:lnTo>
                <a:lnTo>
                  <a:pt x="13" y="22"/>
                </a:lnTo>
                <a:lnTo>
                  <a:pt x="13" y="22"/>
                </a:lnTo>
                <a:lnTo>
                  <a:pt x="26" y="17"/>
                </a:lnTo>
                <a:lnTo>
                  <a:pt x="26" y="17"/>
                </a:lnTo>
                <a:lnTo>
                  <a:pt x="26" y="17"/>
                </a:lnTo>
                <a:close/>
                <a:moveTo>
                  <a:pt x="53" y="78"/>
                </a:moveTo>
                <a:lnTo>
                  <a:pt x="53" y="78"/>
                </a:lnTo>
                <a:lnTo>
                  <a:pt x="57" y="91"/>
                </a:lnTo>
                <a:lnTo>
                  <a:pt x="57" y="91"/>
                </a:lnTo>
                <a:lnTo>
                  <a:pt x="57" y="91"/>
                </a:lnTo>
                <a:lnTo>
                  <a:pt x="57" y="91"/>
                </a:lnTo>
                <a:lnTo>
                  <a:pt x="66" y="91"/>
                </a:lnTo>
                <a:lnTo>
                  <a:pt x="74" y="91"/>
                </a:lnTo>
                <a:lnTo>
                  <a:pt x="79" y="82"/>
                </a:lnTo>
                <a:lnTo>
                  <a:pt x="79" y="78"/>
                </a:lnTo>
                <a:lnTo>
                  <a:pt x="79" y="4"/>
                </a:lnTo>
                <a:lnTo>
                  <a:pt x="31" y="4"/>
                </a:lnTo>
                <a:lnTo>
                  <a:pt x="31" y="17"/>
                </a:lnTo>
                <a:lnTo>
                  <a:pt x="66" y="17"/>
                </a:lnTo>
                <a:lnTo>
                  <a:pt x="66" y="74"/>
                </a:lnTo>
                <a:lnTo>
                  <a:pt x="66" y="74"/>
                </a:lnTo>
                <a:lnTo>
                  <a:pt x="61" y="78"/>
                </a:lnTo>
                <a:lnTo>
                  <a:pt x="53" y="78"/>
                </a:lnTo>
                <a:lnTo>
                  <a:pt x="53" y="78"/>
                </a:lnTo>
                <a:lnTo>
                  <a:pt x="53" y="78"/>
                </a:lnTo>
                <a:close/>
                <a:moveTo>
                  <a:pt x="9" y="91"/>
                </a:moveTo>
                <a:lnTo>
                  <a:pt x="9" y="22"/>
                </a:lnTo>
                <a:lnTo>
                  <a:pt x="9" y="22"/>
                </a:lnTo>
                <a:lnTo>
                  <a:pt x="13" y="17"/>
                </a:lnTo>
                <a:lnTo>
                  <a:pt x="13" y="17"/>
                </a:lnTo>
                <a:lnTo>
                  <a:pt x="13" y="13"/>
                </a:lnTo>
                <a:lnTo>
                  <a:pt x="13" y="13"/>
                </a:lnTo>
                <a:lnTo>
                  <a:pt x="9" y="13"/>
                </a:lnTo>
                <a:lnTo>
                  <a:pt x="9" y="13"/>
                </a:lnTo>
                <a:lnTo>
                  <a:pt x="5" y="13"/>
                </a:lnTo>
                <a:lnTo>
                  <a:pt x="0" y="13"/>
                </a:lnTo>
                <a:lnTo>
                  <a:pt x="0" y="91"/>
                </a:lnTo>
                <a:lnTo>
                  <a:pt x="9" y="91"/>
                </a:lnTo>
                <a:lnTo>
                  <a:pt x="9" y="9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6" name="Freeform 140"/>
          <p:cNvSpPr>
            <a:spLocks/>
          </p:cNvSpPr>
          <p:nvPr/>
        </p:nvSpPr>
        <p:spPr bwMode="auto">
          <a:xfrm>
            <a:off x="7396163" y="3875087"/>
            <a:ext cx="146050" cy="144463"/>
          </a:xfrm>
          <a:custGeom>
            <a:avLst/>
            <a:gdLst>
              <a:gd name="T0" fmla="*/ 57 w 92"/>
              <a:gd name="T1" fmla="*/ 13 h 91"/>
              <a:gd name="T2" fmla="*/ 57 w 92"/>
              <a:gd name="T3" fmla="*/ 13 h 91"/>
              <a:gd name="T4" fmla="*/ 57 w 92"/>
              <a:gd name="T5" fmla="*/ 8 h 91"/>
              <a:gd name="T6" fmla="*/ 57 w 92"/>
              <a:gd name="T7" fmla="*/ 8 h 91"/>
              <a:gd name="T8" fmla="*/ 52 w 92"/>
              <a:gd name="T9" fmla="*/ 0 h 91"/>
              <a:gd name="T10" fmla="*/ 52 w 92"/>
              <a:gd name="T11" fmla="*/ 0 h 91"/>
              <a:gd name="T12" fmla="*/ 44 w 92"/>
              <a:gd name="T13" fmla="*/ 0 h 91"/>
              <a:gd name="T14" fmla="*/ 44 w 92"/>
              <a:gd name="T15" fmla="*/ 0 h 91"/>
              <a:gd name="T16" fmla="*/ 35 w 92"/>
              <a:gd name="T17" fmla="*/ 0 h 91"/>
              <a:gd name="T18" fmla="*/ 35 w 92"/>
              <a:gd name="T19" fmla="*/ 0 h 91"/>
              <a:gd name="T20" fmla="*/ 39 w 92"/>
              <a:gd name="T21" fmla="*/ 13 h 91"/>
              <a:gd name="T22" fmla="*/ 0 w 92"/>
              <a:gd name="T23" fmla="*/ 13 h 91"/>
              <a:gd name="T24" fmla="*/ 0 w 92"/>
              <a:gd name="T25" fmla="*/ 26 h 91"/>
              <a:gd name="T26" fmla="*/ 39 w 92"/>
              <a:gd name="T27" fmla="*/ 26 h 91"/>
              <a:gd name="T28" fmla="*/ 39 w 92"/>
              <a:gd name="T29" fmla="*/ 35 h 91"/>
              <a:gd name="T30" fmla="*/ 13 w 92"/>
              <a:gd name="T31" fmla="*/ 35 h 91"/>
              <a:gd name="T32" fmla="*/ 13 w 92"/>
              <a:gd name="T33" fmla="*/ 82 h 91"/>
              <a:gd name="T34" fmla="*/ 26 w 92"/>
              <a:gd name="T35" fmla="*/ 82 h 91"/>
              <a:gd name="T36" fmla="*/ 26 w 92"/>
              <a:gd name="T37" fmla="*/ 48 h 91"/>
              <a:gd name="T38" fmla="*/ 39 w 92"/>
              <a:gd name="T39" fmla="*/ 48 h 91"/>
              <a:gd name="T40" fmla="*/ 39 w 92"/>
              <a:gd name="T41" fmla="*/ 91 h 91"/>
              <a:gd name="T42" fmla="*/ 57 w 92"/>
              <a:gd name="T43" fmla="*/ 91 h 91"/>
              <a:gd name="T44" fmla="*/ 57 w 92"/>
              <a:gd name="T45" fmla="*/ 48 h 91"/>
              <a:gd name="T46" fmla="*/ 70 w 92"/>
              <a:gd name="T47" fmla="*/ 48 h 91"/>
              <a:gd name="T48" fmla="*/ 70 w 92"/>
              <a:gd name="T49" fmla="*/ 69 h 91"/>
              <a:gd name="T50" fmla="*/ 70 w 92"/>
              <a:gd name="T51" fmla="*/ 69 h 91"/>
              <a:gd name="T52" fmla="*/ 65 w 92"/>
              <a:gd name="T53" fmla="*/ 69 h 91"/>
              <a:gd name="T54" fmla="*/ 57 w 92"/>
              <a:gd name="T55" fmla="*/ 69 h 91"/>
              <a:gd name="T56" fmla="*/ 57 w 92"/>
              <a:gd name="T57" fmla="*/ 69 h 91"/>
              <a:gd name="T58" fmla="*/ 61 w 92"/>
              <a:gd name="T59" fmla="*/ 82 h 91"/>
              <a:gd name="T60" fmla="*/ 61 w 92"/>
              <a:gd name="T61" fmla="*/ 82 h 91"/>
              <a:gd name="T62" fmla="*/ 78 w 92"/>
              <a:gd name="T63" fmla="*/ 82 h 91"/>
              <a:gd name="T64" fmla="*/ 83 w 92"/>
              <a:gd name="T65" fmla="*/ 78 h 91"/>
              <a:gd name="T66" fmla="*/ 83 w 92"/>
              <a:gd name="T67" fmla="*/ 74 h 91"/>
              <a:gd name="T68" fmla="*/ 83 w 92"/>
              <a:gd name="T69" fmla="*/ 35 h 91"/>
              <a:gd name="T70" fmla="*/ 57 w 92"/>
              <a:gd name="T71" fmla="*/ 35 h 91"/>
              <a:gd name="T72" fmla="*/ 57 w 92"/>
              <a:gd name="T73" fmla="*/ 26 h 91"/>
              <a:gd name="T74" fmla="*/ 92 w 92"/>
              <a:gd name="T75" fmla="*/ 26 h 91"/>
              <a:gd name="T76" fmla="*/ 92 w 92"/>
              <a:gd name="T77" fmla="*/ 13 h 91"/>
              <a:gd name="T78" fmla="*/ 48 w 92"/>
              <a:gd name="T79" fmla="*/ 13 h 91"/>
              <a:gd name="T80" fmla="*/ 48 w 92"/>
              <a:gd name="T81" fmla="*/ 13 h 91"/>
              <a:gd name="T82" fmla="*/ 57 w 92"/>
              <a:gd name="T83" fmla="*/ 13 h 91"/>
              <a:gd name="T84" fmla="*/ 57 w 92"/>
              <a:gd name="T85" fmla="*/ 13 h 91"/>
              <a:gd name="T86" fmla="*/ 57 w 92"/>
              <a:gd name="T87" fmla="*/ 1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91">
                <a:moveTo>
                  <a:pt x="57" y="13"/>
                </a:moveTo>
                <a:lnTo>
                  <a:pt x="57" y="13"/>
                </a:lnTo>
                <a:lnTo>
                  <a:pt x="57" y="8"/>
                </a:lnTo>
                <a:lnTo>
                  <a:pt x="57" y="8"/>
                </a:lnTo>
                <a:lnTo>
                  <a:pt x="52" y="0"/>
                </a:lnTo>
                <a:lnTo>
                  <a:pt x="52" y="0"/>
                </a:lnTo>
                <a:lnTo>
                  <a:pt x="44" y="0"/>
                </a:lnTo>
                <a:lnTo>
                  <a:pt x="44" y="0"/>
                </a:lnTo>
                <a:lnTo>
                  <a:pt x="35" y="0"/>
                </a:lnTo>
                <a:lnTo>
                  <a:pt x="35" y="0"/>
                </a:lnTo>
                <a:lnTo>
                  <a:pt x="39" y="13"/>
                </a:lnTo>
                <a:lnTo>
                  <a:pt x="0" y="13"/>
                </a:lnTo>
                <a:lnTo>
                  <a:pt x="0" y="26"/>
                </a:lnTo>
                <a:lnTo>
                  <a:pt x="39" y="26"/>
                </a:lnTo>
                <a:lnTo>
                  <a:pt x="39" y="35"/>
                </a:lnTo>
                <a:lnTo>
                  <a:pt x="13" y="35"/>
                </a:lnTo>
                <a:lnTo>
                  <a:pt x="13" y="82"/>
                </a:lnTo>
                <a:lnTo>
                  <a:pt x="26" y="82"/>
                </a:lnTo>
                <a:lnTo>
                  <a:pt x="26" y="48"/>
                </a:lnTo>
                <a:lnTo>
                  <a:pt x="39" y="48"/>
                </a:lnTo>
                <a:lnTo>
                  <a:pt x="39" y="91"/>
                </a:lnTo>
                <a:lnTo>
                  <a:pt x="57" y="91"/>
                </a:lnTo>
                <a:lnTo>
                  <a:pt x="57" y="48"/>
                </a:lnTo>
                <a:lnTo>
                  <a:pt x="70" y="48"/>
                </a:lnTo>
                <a:lnTo>
                  <a:pt x="70" y="69"/>
                </a:lnTo>
                <a:lnTo>
                  <a:pt x="70" y="69"/>
                </a:lnTo>
                <a:lnTo>
                  <a:pt x="65" y="69"/>
                </a:lnTo>
                <a:lnTo>
                  <a:pt x="57" y="69"/>
                </a:lnTo>
                <a:lnTo>
                  <a:pt x="57" y="69"/>
                </a:lnTo>
                <a:lnTo>
                  <a:pt x="61" y="82"/>
                </a:lnTo>
                <a:lnTo>
                  <a:pt x="61" y="82"/>
                </a:lnTo>
                <a:lnTo>
                  <a:pt x="78" y="82"/>
                </a:lnTo>
                <a:lnTo>
                  <a:pt x="83" y="78"/>
                </a:lnTo>
                <a:lnTo>
                  <a:pt x="83" y="74"/>
                </a:lnTo>
                <a:lnTo>
                  <a:pt x="83" y="35"/>
                </a:lnTo>
                <a:lnTo>
                  <a:pt x="57" y="35"/>
                </a:lnTo>
                <a:lnTo>
                  <a:pt x="57" y="26"/>
                </a:lnTo>
                <a:lnTo>
                  <a:pt x="92" y="26"/>
                </a:lnTo>
                <a:lnTo>
                  <a:pt x="92" y="13"/>
                </a:lnTo>
                <a:lnTo>
                  <a:pt x="48" y="13"/>
                </a:lnTo>
                <a:lnTo>
                  <a:pt x="48" y="13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7" name="Freeform 141"/>
          <p:cNvSpPr>
            <a:spLocks/>
          </p:cNvSpPr>
          <p:nvPr/>
        </p:nvSpPr>
        <p:spPr bwMode="auto">
          <a:xfrm>
            <a:off x="8488363" y="2278062"/>
            <a:ext cx="1624012" cy="1541463"/>
          </a:xfrm>
          <a:custGeom>
            <a:avLst/>
            <a:gdLst>
              <a:gd name="T0" fmla="*/ 918 w 1023"/>
              <a:gd name="T1" fmla="*/ 366 h 971"/>
              <a:gd name="T2" fmla="*/ 853 w 1023"/>
              <a:gd name="T3" fmla="*/ 370 h 971"/>
              <a:gd name="T4" fmla="*/ 783 w 1023"/>
              <a:gd name="T5" fmla="*/ 383 h 971"/>
              <a:gd name="T6" fmla="*/ 683 w 1023"/>
              <a:gd name="T7" fmla="*/ 453 h 971"/>
              <a:gd name="T8" fmla="*/ 661 w 1023"/>
              <a:gd name="T9" fmla="*/ 510 h 971"/>
              <a:gd name="T10" fmla="*/ 622 w 1023"/>
              <a:gd name="T11" fmla="*/ 488 h 971"/>
              <a:gd name="T12" fmla="*/ 609 w 1023"/>
              <a:gd name="T13" fmla="*/ 436 h 971"/>
              <a:gd name="T14" fmla="*/ 540 w 1023"/>
              <a:gd name="T15" fmla="*/ 362 h 971"/>
              <a:gd name="T16" fmla="*/ 505 w 1023"/>
              <a:gd name="T17" fmla="*/ 348 h 971"/>
              <a:gd name="T18" fmla="*/ 527 w 1023"/>
              <a:gd name="T19" fmla="*/ 327 h 971"/>
              <a:gd name="T20" fmla="*/ 527 w 1023"/>
              <a:gd name="T21" fmla="*/ 253 h 971"/>
              <a:gd name="T22" fmla="*/ 474 w 1023"/>
              <a:gd name="T23" fmla="*/ 235 h 971"/>
              <a:gd name="T24" fmla="*/ 453 w 1023"/>
              <a:gd name="T25" fmla="*/ 187 h 971"/>
              <a:gd name="T26" fmla="*/ 379 w 1023"/>
              <a:gd name="T27" fmla="*/ 157 h 971"/>
              <a:gd name="T28" fmla="*/ 335 w 1023"/>
              <a:gd name="T29" fmla="*/ 83 h 971"/>
              <a:gd name="T30" fmla="*/ 322 w 1023"/>
              <a:gd name="T31" fmla="*/ 35 h 971"/>
              <a:gd name="T32" fmla="*/ 261 w 1023"/>
              <a:gd name="T33" fmla="*/ 5 h 971"/>
              <a:gd name="T34" fmla="*/ 135 w 1023"/>
              <a:gd name="T35" fmla="*/ 0 h 971"/>
              <a:gd name="T36" fmla="*/ 135 w 1023"/>
              <a:gd name="T37" fmla="*/ 87 h 971"/>
              <a:gd name="T38" fmla="*/ 13 w 1023"/>
              <a:gd name="T39" fmla="*/ 174 h 971"/>
              <a:gd name="T40" fmla="*/ 22 w 1023"/>
              <a:gd name="T41" fmla="*/ 248 h 971"/>
              <a:gd name="T42" fmla="*/ 100 w 1023"/>
              <a:gd name="T43" fmla="*/ 327 h 971"/>
              <a:gd name="T44" fmla="*/ 100 w 1023"/>
              <a:gd name="T45" fmla="*/ 379 h 971"/>
              <a:gd name="T46" fmla="*/ 35 w 1023"/>
              <a:gd name="T47" fmla="*/ 418 h 971"/>
              <a:gd name="T48" fmla="*/ 30 w 1023"/>
              <a:gd name="T49" fmla="*/ 531 h 971"/>
              <a:gd name="T50" fmla="*/ 17 w 1023"/>
              <a:gd name="T51" fmla="*/ 566 h 971"/>
              <a:gd name="T52" fmla="*/ 100 w 1023"/>
              <a:gd name="T53" fmla="*/ 575 h 971"/>
              <a:gd name="T54" fmla="*/ 157 w 1023"/>
              <a:gd name="T55" fmla="*/ 592 h 971"/>
              <a:gd name="T56" fmla="*/ 178 w 1023"/>
              <a:gd name="T57" fmla="*/ 644 h 971"/>
              <a:gd name="T58" fmla="*/ 239 w 1023"/>
              <a:gd name="T59" fmla="*/ 653 h 971"/>
              <a:gd name="T60" fmla="*/ 252 w 1023"/>
              <a:gd name="T61" fmla="*/ 736 h 971"/>
              <a:gd name="T62" fmla="*/ 261 w 1023"/>
              <a:gd name="T63" fmla="*/ 779 h 971"/>
              <a:gd name="T64" fmla="*/ 309 w 1023"/>
              <a:gd name="T65" fmla="*/ 766 h 971"/>
              <a:gd name="T66" fmla="*/ 365 w 1023"/>
              <a:gd name="T67" fmla="*/ 788 h 971"/>
              <a:gd name="T68" fmla="*/ 392 w 1023"/>
              <a:gd name="T69" fmla="*/ 836 h 971"/>
              <a:gd name="T70" fmla="*/ 470 w 1023"/>
              <a:gd name="T71" fmla="*/ 849 h 971"/>
              <a:gd name="T72" fmla="*/ 605 w 1023"/>
              <a:gd name="T73" fmla="*/ 792 h 971"/>
              <a:gd name="T74" fmla="*/ 631 w 1023"/>
              <a:gd name="T75" fmla="*/ 806 h 971"/>
              <a:gd name="T76" fmla="*/ 614 w 1023"/>
              <a:gd name="T77" fmla="*/ 827 h 971"/>
              <a:gd name="T78" fmla="*/ 587 w 1023"/>
              <a:gd name="T79" fmla="*/ 901 h 971"/>
              <a:gd name="T80" fmla="*/ 622 w 1023"/>
              <a:gd name="T81" fmla="*/ 949 h 971"/>
              <a:gd name="T82" fmla="*/ 679 w 1023"/>
              <a:gd name="T83" fmla="*/ 954 h 971"/>
              <a:gd name="T84" fmla="*/ 705 w 1023"/>
              <a:gd name="T85" fmla="*/ 958 h 971"/>
              <a:gd name="T86" fmla="*/ 718 w 1023"/>
              <a:gd name="T87" fmla="*/ 906 h 971"/>
              <a:gd name="T88" fmla="*/ 735 w 1023"/>
              <a:gd name="T89" fmla="*/ 875 h 971"/>
              <a:gd name="T90" fmla="*/ 692 w 1023"/>
              <a:gd name="T91" fmla="*/ 853 h 971"/>
              <a:gd name="T92" fmla="*/ 701 w 1023"/>
              <a:gd name="T93" fmla="*/ 827 h 971"/>
              <a:gd name="T94" fmla="*/ 749 w 1023"/>
              <a:gd name="T95" fmla="*/ 866 h 971"/>
              <a:gd name="T96" fmla="*/ 775 w 1023"/>
              <a:gd name="T97" fmla="*/ 849 h 971"/>
              <a:gd name="T98" fmla="*/ 731 w 1023"/>
              <a:gd name="T99" fmla="*/ 771 h 971"/>
              <a:gd name="T100" fmla="*/ 709 w 1023"/>
              <a:gd name="T101" fmla="*/ 679 h 971"/>
              <a:gd name="T102" fmla="*/ 744 w 1023"/>
              <a:gd name="T103" fmla="*/ 662 h 971"/>
              <a:gd name="T104" fmla="*/ 905 w 1023"/>
              <a:gd name="T105" fmla="*/ 579 h 971"/>
              <a:gd name="T106" fmla="*/ 1023 w 1023"/>
              <a:gd name="T107" fmla="*/ 436 h 9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23" h="971">
                <a:moveTo>
                  <a:pt x="1023" y="436"/>
                </a:moveTo>
                <a:lnTo>
                  <a:pt x="949" y="392"/>
                </a:lnTo>
                <a:lnTo>
                  <a:pt x="931" y="370"/>
                </a:lnTo>
                <a:lnTo>
                  <a:pt x="918" y="366"/>
                </a:lnTo>
                <a:lnTo>
                  <a:pt x="897" y="370"/>
                </a:lnTo>
                <a:lnTo>
                  <a:pt x="875" y="375"/>
                </a:lnTo>
                <a:lnTo>
                  <a:pt x="875" y="375"/>
                </a:lnTo>
                <a:lnTo>
                  <a:pt x="853" y="370"/>
                </a:lnTo>
                <a:lnTo>
                  <a:pt x="831" y="366"/>
                </a:lnTo>
                <a:lnTo>
                  <a:pt x="818" y="370"/>
                </a:lnTo>
                <a:lnTo>
                  <a:pt x="805" y="370"/>
                </a:lnTo>
                <a:lnTo>
                  <a:pt x="783" y="383"/>
                </a:lnTo>
                <a:lnTo>
                  <a:pt x="779" y="388"/>
                </a:lnTo>
                <a:lnTo>
                  <a:pt x="696" y="396"/>
                </a:lnTo>
                <a:lnTo>
                  <a:pt x="692" y="436"/>
                </a:lnTo>
                <a:lnTo>
                  <a:pt x="683" y="453"/>
                </a:lnTo>
                <a:lnTo>
                  <a:pt x="670" y="475"/>
                </a:lnTo>
                <a:lnTo>
                  <a:pt x="670" y="475"/>
                </a:lnTo>
                <a:lnTo>
                  <a:pt x="666" y="496"/>
                </a:lnTo>
                <a:lnTo>
                  <a:pt x="661" y="510"/>
                </a:lnTo>
                <a:lnTo>
                  <a:pt x="653" y="514"/>
                </a:lnTo>
                <a:lnTo>
                  <a:pt x="644" y="510"/>
                </a:lnTo>
                <a:lnTo>
                  <a:pt x="631" y="496"/>
                </a:lnTo>
                <a:lnTo>
                  <a:pt x="622" y="488"/>
                </a:lnTo>
                <a:lnTo>
                  <a:pt x="622" y="488"/>
                </a:lnTo>
                <a:lnTo>
                  <a:pt x="622" y="479"/>
                </a:lnTo>
                <a:lnTo>
                  <a:pt x="609" y="436"/>
                </a:lnTo>
                <a:lnTo>
                  <a:pt x="609" y="436"/>
                </a:lnTo>
                <a:lnTo>
                  <a:pt x="601" y="422"/>
                </a:lnTo>
                <a:lnTo>
                  <a:pt x="592" y="405"/>
                </a:lnTo>
                <a:lnTo>
                  <a:pt x="570" y="383"/>
                </a:lnTo>
                <a:lnTo>
                  <a:pt x="540" y="362"/>
                </a:lnTo>
                <a:lnTo>
                  <a:pt x="540" y="362"/>
                </a:lnTo>
                <a:lnTo>
                  <a:pt x="518" y="357"/>
                </a:lnTo>
                <a:lnTo>
                  <a:pt x="509" y="353"/>
                </a:lnTo>
                <a:lnTo>
                  <a:pt x="505" y="348"/>
                </a:lnTo>
                <a:lnTo>
                  <a:pt x="505" y="344"/>
                </a:lnTo>
                <a:lnTo>
                  <a:pt x="518" y="331"/>
                </a:lnTo>
                <a:lnTo>
                  <a:pt x="527" y="327"/>
                </a:lnTo>
                <a:lnTo>
                  <a:pt x="527" y="327"/>
                </a:lnTo>
                <a:lnTo>
                  <a:pt x="540" y="296"/>
                </a:lnTo>
                <a:lnTo>
                  <a:pt x="544" y="274"/>
                </a:lnTo>
                <a:lnTo>
                  <a:pt x="535" y="261"/>
                </a:lnTo>
                <a:lnTo>
                  <a:pt x="527" y="253"/>
                </a:lnTo>
                <a:lnTo>
                  <a:pt x="513" y="248"/>
                </a:lnTo>
                <a:lnTo>
                  <a:pt x="505" y="248"/>
                </a:lnTo>
                <a:lnTo>
                  <a:pt x="492" y="248"/>
                </a:lnTo>
                <a:lnTo>
                  <a:pt x="474" y="235"/>
                </a:lnTo>
                <a:lnTo>
                  <a:pt x="474" y="235"/>
                </a:lnTo>
                <a:lnTo>
                  <a:pt x="466" y="209"/>
                </a:lnTo>
                <a:lnTo>
                  <a:pt x="457" y="192"/>
                </a:lnTo>
                <a:lnTo>
                  <a:pt x="453" y="187"/>
                </a:lnTo>
                <a:lnTo>
                  <a:pt x="439" y="183"/>
                </a:lnTo>
                <a:lnTo>
                  <a:pt x="396" y="166"/>
                </a:lnTo>
                <a:lnTo>
                  <a:pt x="396" y="166"/>
                </a:lnTo>
                <a:lnTo>
                  <a:pt x="379" y="157"/>
                </a:lnTo>
                <a:lnTo>
                  <a:pt x="365" y="148"/>
                </a:lnTo>
                <a:lnTo>
                  <a:pt x="352" y="135"/>
                </a:lnTo>
                <a:lnTo>
                  <a:pt x="344" y="118"/>
                </a:lnTo>
                <a:lnTo>
                  <a:pt x="335" y="83"/>
                </a:lnTo>
                <a:lnTo>
                  <a:pt x="331" y="44"/>
                </a:lnTo>
                <a:lnTo>
                  <a:pt x="331" y="39"/>
                </a:lnTo>
                <a:lnTo>
                  <a:pt x="331" y="39"/>
                </a:lnTo>
                <a:lnTo>
                  <a:pt x="322" y="35"/>
                </a:lnTo>
                <a:lnTo>
                  <a:pt x="309" y="18"/>
                </a:lnTo>
                <a:lnTo>
                  <a:pt x="287" y="5"/>
                </a:lnTo>
                <a:lnTo>
                  <a:pt x="274" y="5"/>
                </a:lnTo>
                <a:lnTo>
                  <a:pt x="261" y="5"/>
                </a:lnTo>
                <a:lnTo>
                  <a:pt x="261" y="5"/>
                </a:lnTo>
                <a:lnTo>
                  <a:pt x="231" y="9"/>
                </a:lnTo>
                <a:lnTo>
                  <a:pt x="187" y="5"/>
                </a:lnTo>
                <a:lnTo>
                  <a:pt x="135" y="0"/>
                </a:lnTo>
                <a:lnTo>
                  <a:pt x="135" y="0"/>
                </a:lnTo>
                <a:lnTo>
                  <a:pt x="139" y="22"/>
                </a:lnTo>
                <a:lnTo>
                  <a:pt x="139" y="53"/>
                </a:lnTo>
                <a:lnTo>
                  <a:pt x="135" y="87"/>
                </a:lnTo>
                <a:lnTo>
                  <a:pt x="135" y="87"/>
                </a:lnTo>
                <a:lnTo>
                  <a:pt x="35" y="157"/>
                </a:lnTo>
                <a:lnTo>
                  <a:pt x="35" y="157"/>
                </a:lnTo>
                <a:lnTo>
                  <a:pt x="13" y="174"/>
                </a:lnTo>
                <a:lnTo>
                  <a:pt x="4" y="196"/>
                </a:lnTo>
                <a:lnTo>
                  <a:pt x="0" y="214"/>
                </a:lnTo>
                <a:lnTo>
                  <a:pt x="9" y="231"/>
                </a:lnTo>
                <a:lnTo>
                  <a:pt x="22" y="248"/>
                </a:lnTo>
                <a:lnTo>
                  <a:pt x="39" y="270"/>
                </a:lnTo>
                <a:lnTo>
                  <a:pt x="87" y="314"/>
                </a:lnTo>
                <a:lnTo>
                  <a:pt x="87" y="314"/>
                </a:lnTo>
                <a:lnTo>
                  <a:pt x="100" y="327"/>
                </a:lnTo>
                <a:lnTo>
                  <a:pt x="104" y="340"/>
                </a:lnTo>
                <a:lnTo>
                  <a:pt x="109" y="348"/>
                </a:lnTo>
                <a:lnTo>
                  <a:pt x="109" y="362"/>
                </a:lnTo>
                <a:lnTo>
                  <a:pt x="100" y="379"/>
                </a:lnTo>
                <a:lnTo>
                  <a:pt x="87" y="392"/>
                </a:lnTo>
                <a:lnTo>
                  <a:pt x="69" y="405"/>
                </a:lnTo>
                <a:lnTo>
                  <a:pt x="52" y="414"/>
                </a:lnTo>
                <a:lnTo>
                  <a:pt x="35" y="418"/>
                </a:lnTo>
                <a:lnTo>
                  <a:pt x="35" y="418"/>
                </a:lnTo>
                <a:lnTo>
                  <a:pt x="35" y="475"/>
                </a:lnTo>
                <a:lnTo>
                  <a:pt x="35" y="510"/>
                </a:lnTo>
                <a:lnTo>
                  <a:pt x="30" y="531"/>
                </a:lnTo>
                <a:lnTo>
                  <a:pt x="30" y="531"/>
                </a:lnTo>
                <a:lnTo>
                  <a:pt x="22" y="553"/>
                </a:lnTo>
                <a:lnTo>
                  <a:pt x="17" y="566"/>
                </a:lnTo>
                <a:lnTo>
                  <a:pt x="17" y="566"/>
                </a:lnTo>
                <a:lnTo>
                  <a:pt x="48" y="570"/>
                </a:lnTo>
                <a:lnTo>
                  <a:pt x="74" y="575"/>
                </a:lnTo>
                <a:lnTo>
                  <a:pt x="100" y="575"/>
                </a:lnTo>
                <a:lnTo>
                  <a:pt x="100" y="575"/>
                </a:lnTo>
                <a:lnTo>
                  <a:pt x="117" y="575"/>
                </a:lnTo>
                <a:lnTo>
                  <a:pt x="135" y="575"/>
                </a:lnTo>
                <a:lnTo>
                  <a:pt x="148" y="584"/>
                </a:lnTo>
                <a:lnTo>
                  <a:pt x="157" y="592"/>
                </a:lnTo>
                <a:lnTo>
                  <a:pt x="165" y="605"/>
                </a:lnTo>
                <a:lnTo>
                  <a:pt x="174" y="614"/>
                </a:lnTo>
                <a:lnTo>
                  <a:pt x="178" y="631"/>
                </a:lnTo>
                <a:lnTo>
                  <a:pt x="178" y="644"/>
                </a:lnTo>
                <a:lnTo>
                  <a:pt x="191" y="653"/>
                </a:lnTo>
                <a:lnTo>
                  <a:pt x="235" y="644"/>
                </a:lnTo>
                <a:lnTo>
                  <a:pt x="235" y="644"/>
                </a:lnTo>
                <a:lnTo>
                  <a:pt x="239" y="653"/>
                </a:lnTo>
                <a:lnTo>
                  <a:pt x="244" y="671"/>
                </a:lnTo>
                <a:lnTo>
                  <a:pt x="248" y="692"/>
                </a:lnTo>
                <a:lnTo>
                  <a:pt x="248" y="692"/>
                </a:lnTo>
                <a:lnTo>
                  <a:pt x="252" y="736"/>
                </a:lnTo>
                <a:lnTo>
                  <a:pt x="248" y="775"/>
                </a:lnTo>
                <a:lnTo>
                  <a:pt x="252" y="779"/>
                </a:lnTo>
                <a:lnTo>
                  <a:pt x="252" y="779"/>
                </a:lnTo>
                <a:lnTo>
                  <a:pt x="261" y="779"/>
                </a:lnTo>
                <a:lnTo>
                  <a:pt x="278" y="775"/>
                </a:lnTo>
                <a:lnTo>
                  <a:pt x="296" y="771"/>
                </a:lnTo>
                <a:lnTo>
                  <a:pt x="296" y="771"/>
                </a:lnTo>
                <a:lnTo>
                  <a:pt x="309" y="766"/>
                </a:lnTo>
                <a:lnTo>
                  <a:pt x="326" y="771"/>
                </a:lnTo>
                <a:lnTo>
                  <a:pt x="339" y="771"/>
                </a:lnTo>
                <a:lnTo>
                  <a:pt x="352" y="779"/>
                </a:lnTo>
                <a:lnTo>
                  <a:pt x="365" y="788"/>
                </a:lnTo>
                <a:lnTo>
                  <a:pt x="374" y="801"/>
                </a:lnTo>
                <a:lnTo>
                  <a:pt x="387" y="819"/>
                </a:lnTo>
                <a:lnTo>
                  <a:pt x="392" y="836"/>
                </a:lnTo>
                <a:lnTo>
                  <a:pt x="392" y="836"/>
                </a:lnTo>
                <a:lnTo>
                  <a:pt x="396" y="840"/>
                </a:lnTo>
                <a:lnTo>
                  <a:pt x="409" y="849"/>
                </a:lnTo>
                <a:lnTo>
                  <a:pt x="435" y="853"/>
                </a:lnTo>
                <a:lnTo>
                  <a:pt x="470" y="849"/>
                </a:lnTo>
                <a:lnTo>
                  <a:pt x="470" y="853"/>
                </a:lnTo>
                <a:lnTo>
                  <a:pt x="535" y="827"/>
                </a:lnTo>
                <a:lnTo>
                  <a:pt x="583" y="823"/>
                </a:lnTo>
                <a:lnTo>
                  <a:pt x="605" y="792"/>
                </a:lnTo>
                <a:lnTo>
                  <a:pt x="605" y="792"/>
                </a:lnTo>
                <a:lnTo>
                  <a:pt x="614" y="792"/>
                </a:lnTo>
                <a:lnTo>
                  <a:pt x="627" y="801"/>
                </a:lnTo>
                <a:lnTo>
                  <a:pt x="631" y="806"/>
                </a:lnTo>
                <a:lnTo>
                  <a:pt x="631" y="810"/>
                </a:lnTo>
                <a:lnTo>
                  <a:pt x="627" y="819"/>
                </a:lnTo>
                <a:lnTo>
                  <a:pt x="614" y="827"/>
                </a:lnTo>
                <a:lnTo>
                  <a:pt x="614" y="827"/>
                </a:lnTo>
                <a:lnTo>
                  <a:pt x="609" y="836"/>
                </a:lnTo>
                <a:lnTo>
                  <a:pt x="596" y="866"/>
                </a:lnTo>
                <a:lnTo>
                  <a:pt x="592" y="884"/>
                </a:lnTo>
                <a:lnTo>
                  <a:pt x="587" y="901"/>
                </a:lnTo>
                <a:lnTo>
                  <a:pt x="592" y="923"/>
                </a:lnTo>
                <a:lnTo>
                  <a:pt x="601" y="945"/>
                </a:lnTo>
                <a:lnTo>
                  <a:pt x="601" y="945"/>
                </a:lnTo>
                <a:lnTo>
                  <a:pt x="622" y="949"/>
                </a:lnTo>
                <a:lnTo>
                  <a:pt x="644" y="949"/>
                </a:lnTo>
                <a:lnTo>
                  <a:pt x="670" y="940"/>
                </a:lnTo>
                <a:lnTo>
                  <a:pt x="670" y="940"/>
                </a:lnTo>
                <a:lnTo>
                  <a:pt x="679" y="954"/>
                </a:lnTo>
                <a:lnTo>
                  <a:pt x="688" y="967"/>
                </a:lnTo>
                <a:lnTo>
                  <a:pt x="696" y="971"/>
                </a:lnTo>
                <a:lnTo>
                  <a:pt x="696" y="971"/>
                </a:lnTo>
                <a:lnTo>
                  <a:pt x="705" y="958"/>
                </a:lnTo>
                <a:lnTo>
                  <a:pt x="705" y="958"/>
                </a:lnTo>
                <a:lnTo>
                  <a:pt x="709" y="927"/>
                </a:lnTo>
                <a:lnTo>
                  <a:pt x="718" y="906"/>
                </a:lnTo>
                <a:lnTo>
                  <a:pt x="718" y="906"/>
                </a:lnTo>
                <a:lnTo>
                  <a:pt x="727" y="901"/>
                </a:lnTo>
                <a:lnTo>
                  <a:pt x="740" y="893"/>
                </a:lnTo>
                <a:lnTo>
                  <a:pt x="740" y="884"/>
                </a:lnTo>
                <a:lnTo>
                  <a:pt x="735" y="875"/>
                </a:lnTo>
                <a:lnTo>
                  <a:pt x="722" y="866"/>
                </a:lnTo>
                <a:lnTo>
                  <a:pt x="696" y="858"/>
                </a:lnTo>
                <a:lnTo>
                  <a:pt x="696" y="858"/>
                </a:lnTo>
                <a:lnTo>
                  <a:pt x="692" y="853"/>
                </a:lnTo>
                <a:lnTo>
                  <a:pt x="683" y="840"/>
                </a:lnTo>
                <a:lnTo>
                  <a:pt x="683" y="836"/>
                </a:lnTo>
                <a:lnTo>
                  <a:pt x="688" y="832"/>
                </a:lnTo>
                <a:lnTo>
                  <a:pt x="701" y="827"/>
                </a:lnTo>
                <a:lnTo>
                  <a:pt x="718" y="827"/>
                </a:lnTo>
                <a:lnTo>
                  <a:pt x="744" y="862"/>
                </a:lnTo>
                <a:lnTo>
                  <a:pt x="744" y="862"/>
                </a:lnTo>
                <a:lnTo>
                  <a:pt x="749" y="866"/>
                </a:lnTo>
                <a:lnTo>
                  <a:pt x="757" y="866"/>
                </a:lnTo>
                <a:lnTo>
                  <a:pt x="762" y="866"/>
                </a:lnTo>
                <a:lnTo>
                  <a:pt x="766" y="858"/>
                </a:lnTo>
                <a:lnTo>
                  <a:pt x="775" y="849"/>
                </a:lnTo>
                <a:lnTo>
                  <a:pt x="779" y="832"/>
                </a:lnTo>
                <a:lnTo>
                  <a:pt x="775" y="832"/>
                </a:lnTo>
                <a:lnTo>
                  <a:pt x="731" y="771"/>
                </a:lnTo>
                <a:lnTo>
                  <a:pt x="731" y="771"/>
                </a:lnTo>
                <a:lnTo>
                  <a:pt x="709" y="740"/>
                </a:lnTo>
                <a:lnTo>
                  <a:pt x="705" y="714"/>
                </a:lnTo>
                <a:lnTo>
                  <a:pt x="705" y="697"/>
                </a:lnTo>
                <a:lnTo>
                  <a:pt x="709" y="679"/>
                </a:lnTo>
                <a:lnTo>
                  <a:pt x="718" y="671"/>
                </a:lnTo>
                <a:lnTo>
                  <a:pt x="731" y="666"/>
                </a:lnTo>
                <a:lnTo>
                  <a:pt x="744" y="662"/>
                </a:lnTo>
                <a:lnTo>
                  <a:pt x="744" y="662"/>
                </a:lnTo>
                <a:lnTo>
                  <a:pt x="805" y="636"/>
                </a:lnTo>
                <a:lnTo>
                  <a:pt x="857" y="610"/>
                </a:lnTo>
                <a:lnTo>
                  <a:pt x="905" y="579"/>
                </a:lnTo>
                <a:lnTo>
                  <a:pt x="905" y="579"/>
                </a:lnTo>
                <a:lnTo>
                  <a:pt x="944" y="536"/>
                </a:lnTo>
                <a:lnTo>
                  <a:pt x="979" y="488"/>
                </a:lnTo>
                <a:lnTo>
                  <a:pt x="1018" y="436"/>
                </a:lnTo>
                <a:lnTo>
                  <a:pt x="1023" y="436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8" name="Freeform 142"/>
          <p:cNvSpPr>
            <a:spLocks/>
          </p:cNvSpPr>
          <p:nvPr/>
        </p:nvSpPr>
        <p:spPr bwMode="auto">
          <a:xfrm>
            <a:off x="9040813" y="3267075"/>
            <a:ext cx="49212" cy="41275"/>
          </a:xfrm>
          <a:custGeom>
            <a:avLst/>
            <a:gdLst>
              <a:gd name="T0" fmla="*/ 31 w 31"/>
              <a:gd name="T1" fmla="*/ 13 h 26"/>
              <a:gd name="T2" fmla="*/ 31 w 31"/>
              <a:gd name="T3" fmla="*/ 13 h 26"/>
              <a:gd name="T4" fmla="*/ 26 w 31"/>
              <a:gd name="T5" fmla="*/ 21 h 26"/>
              <a:gd name="T6" fmla="*/ 13 w 31"/>
              <a:gd name="T7" fmla="*/ 26 h 26"/>
              <a:gd name="T8" fmla="*/ 13 w 31"/>
              <a:gd name="T9" fmla="*/ 26 h 26"/>
              <a:gd name="T10" fmla="*/ 4 w 31"/>
              <a:gd name="T11" fmla="*/ 21 h 26"/>
              <a:gd name="T12" fmla="*/ 0 w 31"/>
              <a:gd name="T13" fmla="*/ 13 h 26"/>
              <a:gd name="T14" fmla="*/ 0 w 31"/>
              <a:gd name="T15" fmla="*/ 13 h 26"/>
              <a:gd name="T16" fmla="*/ 4 w 31"/>
              <a:gd name="T17" fmla="*/ 4 h 26"/>
              <a:gd name="T18" fmla="*/ 13 w 31"/>
              <a:gd name="T19" fmla="*/ 0 h 26"/>
              <a:gd name="T20" fmla="*/ 13 w 31"/>
              <a:gd name="T21" fmla="*/ 0 h 26"/>
              <a:gd name="T22" fmla="*/ 26 w 31"/>
              <a:gd name="T23" fmla="*/ 4 h 26"/>
              <a:gd name="T24" fmla="*/ 31 w 31"/>
              <a:gd name="T25" fmla="*/ 13 h 26"/>
              <a:gd name="T26" fmla="*/ 31 w 31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" h="26">
                <a:moveTo>
                  <a:pt x="31" y="13"/>
                </a:moveTo>
                <a:lnTo>
                  <a:pt x="31" y="13"/>
                </a:lnTo>
                <a:lnTo>
                  <a:pt x="26" y="21"/>
                </a:lnTo>
                <a:lnTo>
                  <a:pt x="13" y="26"/>
                </a:lnTo>
                <a:lnTo>
                  <a:pt x="13" y="26"/>
                </a:lnTo>
                <a:lnTo>
                  <a:pt x="4" y="21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6" y="4"/>
                </a:lnTo>
                <a:lnTo>
                  <a:pt x="31" y="13"/>
                </a:lnTo>
                <a:lnTo>
                  <a:pt x="31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9" name="Freeform 143"/>
          <p:cNvSpPr>
            <a:spLocks/>
          </p:cNvSpPr>
          <p:nvPr/>
        </p:nvSpPr>
        <p:spPr bwMode="auto">
          <a:xfrm>
            <a:off x="9013825" y="3238500"/>
            <a:ext cx="103187" cy="96838"/>
          </a:xfrm>
          <a:custGeom>
            <a:avLst/>
            <a:gdLst>
              <a:gd name="T0" fmla="*/ 65 w 65"/>
              <a:gd name="T1" fmla="*/ 31 h 61"/>
              <a:gd name="T2" fmla="*/ 65 w 65"/>
              <a:gd name="T3" fmla="*/ 31 h 61"/>
              <a:gd name="T4" fmla="*/ 61 w 65"/>
              <a:gd name="T5" fmla="*/ 44 h 61"/>
              <a:gd name="T6" fmla="*/ 56 w 65"/>
              <a:gd name="T7" fmla="*/ 53 h 61"/>
              <a:gd name="T8" fmla="*/ 43 w 65"/>
              <a:gd name="T9" fmla="*/ 61 h 61"/>
              <a:gd name="T10" fmla="*/ 30 w 65"/>
              <a:gd name="T11" fmla="*/ 61 h 61"/>
              <a:gd name="T12" fmla="*/ 30 w 65"/>
              <a:gd name="T13" fmla="*/ 61 h 61"/>
              <a:gd name="T14" fmla="*/ 21 w 65"/>
              <a:gd name="T15" fmla="*/ 61 h 61"/>
              <a:gd name="T16" fmla="*/ 8 w 65"/>
              <a:gd name="T17" fmla="*/ 53 h 61"/>
              <a:gd name="T18" fmla="*/ 4 w 65"/>
              <a:gd name="T19" fmla="*/ 44 h 61"/>
              <a:gd name="T20" fmla="*/ 0 w 65"/>
              <a:gd name="T21" fmla="*/ 31 h 61"/>
              <a:gd name="T22" fmla="*/ 0 w 65"/>
              <a:gd name="T23" fmla="*/ 31 h 61"/>
              <a:gd name="T24" fmla="*/ 4 w 65"/>
              <a:gd name="T25" fmla="*/ 18 h 61"/>
              <a:gd name="T26" fmla="*/ 8 w 65"/>
              <a:gd name="T27" fmla="*/ 9 h 61"/>
              <a:gd name="T28" fmla="*/ 21 w 65"/>
              <a:gd name="T29" fmla="*/ 0 h 61"/>
              <a:gd name="T30" fmla="*/ 30 w 65"/>
              <a:gd name="T31" fmla="*/ 0 h 61"/>
              <a:gd name="T32" fmla="*/ 30 w 65"/>
              <a:gd name="T33" fmla="*/ 0 h 61"/>
              <a:gd name="T34" fmla="*/ 43 w 65"/>
              <a:gd name="T35" fmla="*/ 0 h 61"/>
              <a:gd name="T36" fmla="*/ 56 w 65"/>
              <a:gd name="T37" fmla="*/ 9 h 61"/>
              <a:gd name="T38" fmla="*/ 61 w 65"/>
              <a:gd name="T39" fmla="*/ 18 h 61"/>
              <a:gd name="T40" fmla="*/ 65 w 65"/>
              <a:gd name="T41" fmla="*/ 31 h 61"/>
              <a:gd name="T42" fmla="*/ 65 w 65"/>
              <a:gd name="T43" fmla="*/ 3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1">
                <a:moveTo>
                  <a:pt x="65" y="31"/>
                </a:moveTo>
                <a:lnTo>
                  <a:pt x="65" y="31"/>
                </a:lnTo>
                <a:lnTo>
                  <a:pt x="61" y="44"/>
                </a:lnTo>
                <a:lnTo>
                  <a:pt x="56" y="53"/>
                </a:lnTo>
                <a:lnTo>
                  <a:pt x="43" y="61"/>
                </a:lnTo>
                <a:lnTo>
                  <a:pt x="30" y="61"/>
                </a:lnTo>
                <a:lnTo>
                  <a:pt x="30" y="61"/>
                </a:lnTo>
                <a:lnTo>
                  <a:pt x="21" y="61"/>
                </a:lnTo>
                <a:lnTo>
                  <a:pt x="8" y="53"/>
                </a:lnTo>
                <a:lnTo>
                  <a:pt x="4" y="44"/>
                </a:lnTo>
                <a:lnTo>
                  <a:pt x="0" y="31"/>
                </a:lnTo>
                <a:lnTo>
                  <a:pt x="0" y="31"/>
                </a:lnTo>
                <a:lnTo>
                  <a:pt x="4" y="18"/>
                </a:lnTo>
                <a:lnTo>
                  <a:pt x="8" y="9"/>
                </a:lnTo>
                <a:lnTo>
                  <a:pt x="21" y="0"/>
                </a:lnTo>
                <a:lnTo>
                  <a:pt x="30" y="0"/>
                </a:lnTo>
                <a:lnTo>
                  <a:pt x="30" y="0"/>
                </a:lnTo>
                <a:lnTo>
                  <a:pt x="43" y="0"/>
                </a:lnTo>
                <a:lnTo>
                  <a:pt x="56" y="9"/>
                </a:lnTo>
                <a:lnTo>
                  <a:pt x="61" y="18"/>
                </a:lnTo>
                <a:lnTo>
                  <a:pt x="65" y="31"/>
                </a:lnTo>
                <a:lnTo>
                  <a:pt x="65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0" name="Freeform 144"/>
          <p:cNvSpPr>
            <a:spLocks noEditPoints="1"/>
          </p:cNvSpPr>
          <p:nvPr/>
        </p:nvSpPr>
        <p:spPr bwMode="auto">
          <a:xfrm>
            <a:off x="8875713" y="3024187"/>
            <a:ext cx="144462" cy="146050"/>
          </a:xfrm>
          <a:custGeom>
            <a:avLst/>
            <a:gdLst>
              <a:gd name="T0" fmla="*/ 39 w 91"/>
              <a:gd name="T1" fmla="*/ 18 h 92"/>
              <a:gd name="T2" fmla="*/ 39 w 91"/>
              <a:gd name="T3" fmla="*/ 53 h 92"/>
              <a:gd name="T4" fmla="*/ 4 w 91"/>
              <a:gd name="T5" fmla="*/ 57 h 92"/>
              <a:gd name="T6" fmla="*/ 26 w 91"/>
              <a:gd name="T7" fmla="*/ 66 h 92"/>
              <a:gd name="T8" fmla="*/ 39 w 91"/>
              <a:gd name="T9" fmla="*/ 66 h 92"/>
              <a:gd name="T10" fmla="*/ 43 w 91"/>
              <a:gd name="T11" fmla="*/ 74 h 92"/>
              <a:gd name="T12" fmla="*/ 56 w 91"/>
              <a:gd name="T13" fmla="*/ 74 h 92"/>
              <a:gd name="T14" fmla="*/ 56 w 91"/>
              <a:gd name="T15" fmla="*/ 66 h 92"/>
              <a:gd name="T16" fmla="*/ 69 w 91"/>
              <a:gd name="T17" fmla="*/ 66 h 92"/>
              <a:gd name="T18" fmla="*/ 82 w 91"/>
              <a:gd name="T19" fmla="*/ 61 h 92"/>
              <a:gd name="T20" fmla="*/ 74 w 91"/>
              <a:gd name="T21" fmla="*/ 53 h 92"/>
              <a:gd name="T22" fmla="*/ 52 w 91"/>
              <a:gd name="T23" fmla="*/ 18 h 92"/>
              <a:gd name="T24" fmla="*/ 91 w 91"/>
              <a:gd name="T25" fmla="*/ 5 h 92"/>
              <a:gd name="T26" fmla="*/ 52 w 91"/>
              <a:gd name="T27" fmla="*/ 5 h 92"/>
              <a:gd name="T28" fmla="*/ 52 w 91"/>
              <a:gd name="T29" fmla="*/ 0 h 92"/>
              <a:gd name="T30" fmla="*/ 47 w 91"/>
              <a:gd name="T31" fmla="*/ 0 h 92"/>
              <a:gd name="T32" fmla="*/ 39 w 91"/>
              <a:gd name="T33" fmla="*/ 5 h 92"/>
              <a:gd name="T34" fmla="*/ 0 w 91"/>
              <a:gd name="T35" fmla="*/ 18 h 92"/>
              <a:gd name="T36" fmla="*/ 39 w 91"/>
              <a:gd name="T37" fmla="*/ 31 h 92"/>
              <a:gd name="T38" fmla="*/ 21 w 91"/>
              <a:gd name="T39" fmla="*/ 26 h 92"/>
              <a:gd name="T40" fmla="*/ 52 w 91"/>
              <a:gd name="T41" fmla="*/ 31 h 92"/>
              <a:gd name="T42" fmla="*/ 65 w 91"/>
              <a:gd name="T43" fmla="*/ 26 h 92"/>
              <a:gd name="T44" fmla="*/ 21 w 91"/>
              <a:gd name="T45" fmla="*/ 44 h 92"/>
              <a:gd name="T46" fmla="*/ 39 w 91"/>
              <a:gd name="T47" fmla="*/ 40 h 92"/>
              <a:gd name="T48" fmla="*/ 52 w 91"/>
              <a:gd name="T49" fmla="*/ 40 h 92"/>
              <a:gd name="T50" fmla="*/ 65 w 91"/>
              <a:gd name="T51" fmla="*/ 44 h 92"/>
              <a:gd name="T52" fmla="*/ 65 w 91"/>
              <a:gd name="T53" fmla="*/ 53 h 92"/>
              <a:gd name="T54" fmla="*/ 52 w 91"/>
              <a:gd name="T55" fmla="*/ 53 h 92"/>
              <a:gd name="T56" fmla="*/ 74 w 91"/>
              <a:gd name="T57" fmla="*/ 79 h 92"/>
              <a:gd name="T58" fmla="*/ 56 w 91"/>
              <a:gd name="T59" fmla="*/ 83 h 92"/>
              <a:gd name="T60" fmla="*/ 39 w 91"/>
              <a:gd name="T61" fmla="*/ 83 h 92"/>
              <a:gd name="T62" fmla="*/ 34 w 91"/>
              <a:gd name="T63" fmla="*/ 74 h 92"/>
              <a:gd name="T64" fmla="*/ 34 w 91"/>
              <a:gd name="T65" fmla="*/ 70 h 92"/>
              <a:gd name="T66" fmla="*/ 26 w 91"/>
              <a:gd name="T67" fmla="*/ 70 h 92"/>
              <a:gd name="T68" fmla="*/ 21 w 91"/>
              <a:gd name="T69" fmla="*/ 83 h 92"/>
              <a:gd name="T70" fmla="*/ 61 w 91"/>
              <a:gd name="T71" fmla="*/ 92 h 92"/>
              <a:gd name="T72" fmla="*/ 74 w 91"/>
              <a:gd name="T73" fmla="*/ 79 h 92"/>
              <a:gd name="T74" fmla="*/ 17 w 91"/>
              <a:gd name="T75" fmla="*/ 74 h 92"/>
              <a:gd name="T76" fmla="*/ 0 w 91"/>
              <a:gd name="T77" fmla="*/ 83 h 92"/>
              <a:gd name="T78" fmla="*/ 17 w 91"/>
              <a:gd name="T79" fmla="*/ 74 h 92"/>
              <a:gd name="T80" fmla="*/ 82 w 91"/>
              <a:gd name="T81" fmla="*/ 92 h 92"/>
              <a:gd name="T82" fmla="*/ 82 w 91"/>
              <a:gd name="T83" fmla="*/ 66 h 92"/>
              <a:gd name="T84" fmla="*/ 82 w 91"/>
              <a:gd name="T85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1" h="92">
                <a:moveTo>
                  <a:pt x="0" y="18"/>
                </a:moveTo>
                <a:lnTo>
                  <a:pt x="39" y="18"/>
                </a:lnTo>
                <a:lnTo>
                  <a:pt x="39" y="18"/>
                </a:lnTo>
                <a:lnTo>
                  <a:pt x="13" y="18"/>
                </a:lnTo>
                <a:lnTo>
                  <a:pt x="13" y="53"/>
                </a:lnTo>
                <a:lnTo>
                  <a:pt x="39" y="53"/>
                </a:lnTo>
                <a:lnTo>
                  <a:pt x="39" y="57"/>
                </a:lnTo>
                <a:lnTo>
                  <a:pt x="4" y="57"/>
                </a:lnTo>
                <a:lnTo>
                  <a:pt x="4" y="57"/>
                </a:lnTo>
                <a:lnTo>
                  <a:pt x="8" y="66"/>
                </a:lnTo>
                <a:lnTo>
                  <a:pt x="8" y="66"/>
                </a:lnTo>
                <a:lnTo>
                  <a:pt x="26" y="66"/>
                </a:lnTo>
                <a:lnTo>
                  <a:pt x="26" y="66"/>
                </a:lnTo>
                <a:lnTo>
                  <a:pt x="52" y="66"/>
                </a:lnTo>
                <a:lnTo>
                  <a:pt x="39" y="66"/>
                </a:lnTo>
                <a:lnTo>
                  <a:pt x="39" y="66"/>
                </a:lnTo>
                <a:lnTo>
                  <a:pt x="43" y="74"/>
                </a:lnTo>
                <a:lnTo>
                  <a:pt x="43" y="74"/>
                </a:lnTo>
                <a:lnTo>
                  <a:pt x="47" y="79"/>
                </a:lnTo>
                <a:lnTo>
                  <a:pt x="56" y="74"/>
                </a:lnTo>
                <a:lnTo>
                  <a:pt x="56" y="74"/>
                </a:lnTo>
                <a:lnTo>
                  <a:pt x="52" y="66"/>
                </a:lnTo>
                <a:lnTo>
                  <a:pt x="52" y="66"/>
                </a:lnTo>
                <a:lnTo>
                  <a:pt x="56" y="66"/>
                </a:lnTo>
                <a:lnTo>
                  <a:pt x="56" y="66"/>
                </a:lnTo>
                <a:lnTo>
                  <a:pt x="69" y="66"/>
                </a:lnTo>
                <a:lnTo>
                  <a:pt x="69" y="66"/>
                </a:lnTo>
                <a:lnTo>
                  <a:pt x="69" y="70"/>
                </a:lnTo>
                <a:lnTo>
                  <a:pt x="82" y="61"/>
                </a:lnTo>
                <a:lnTo>
                  <a:pt x="82" y="61"/>
                </a:lnTo>
                <a:lnTo>
                  <a:pt x="78" y="61"/>
                </a:lnTo>
                <a:lnTo>
                  <a:pt x="78" y="61"/>
                </a:lnTo>
                <a:lnTo>
                  <a:pt x="74" y="53"/>
                </a:lnTo>
                <a:lnTo>
                  <a:pt x="78" y="53"/>
                </a:lnTo>
                <a:lnTo>
                  <a:pt x="78" y="18"/>
                </a:lnTo>
                <a:lnTo>
                  <a:pt x="52" y="18"/>
                </a:lnTo>
                <a:lnTo>
                  <a:pt x="52" y="18"/>
                </a:lnTo>
                <a:lnTo>
                  <a:pt x="91" y="18"/>
                </a:lnTo>
                <a:lnTo>
                  <a:pt x="91" y="5"/>
                </a:lnTo>
                <a:lnTo>
                  <a:pt x="52" y="5"/>
                </a:lnTo>
                <a:lnTo>
                  <a:pt x="52" y="5"/>
                </a:lnTo>
                <a:lnTo>
                  <a:pt x="52" y="5"/>
                </a:lnTo>
                <a:lnTo>
                  <a:pt x="52" y="0"/>
                </a:lnTo>
                <a:lnTo>
                  <a:pt x="52" y="0"/>
                </a:lnTo>
                <a:lnTo>
                  <a:pt x="52" y="0"/>
                </a:lnTo>
                <a:lnTo>
                  <a:pt x="52" y="0"/>
                </a:lnTo>
                <a:lnTo>
                  <a:pt x="47" y="0"/>
                </a:lnTo>
                <a:lnTo>
                  <a:pt x="47" y="0"/>
                </a:lnTo>
                <a:lnTo>
                  <a:pt x="43" y="0"/>
                </a:lnTo>
                <a:lnTo>
                  <a:pt x="39" y="0"/>
                </a:lnTo>
                <a:lnTo>
                  <a:pt x="39" y="5"/>
                </a:lnTo>
                <a:lnTo>
                  <a:pt x="0" y="5"/>
                </a:lnTo>
                <a:lnTo>
                  <a:pt x="0" y="18"/>
                </a:lnTo>
                <a:lnTo>
                  <a:pt x="0" y="18"/>
                </a:lnTo>
                <a:close/>
                <a:moveTo>
                  <a:pt x="21" y="26"/>
                </a:moveTo>
                <a:lnTo>
                  <a:pt x="39" y="26"/>
                </a:lnTo>
                <a:lnTo>
                  <a:pt x="39" y="31"/>
                </a:lnTo>
                <a:lnTo>
                  <a:pt x="21" y="31"/>
                </a:lnTo>
                <a:lnTo>
                  <a:pt x="21" y="26"/>
                </a:lnTo>
                <a:lnTo>
                  <a:pt x="21" y="26"/>
                </a:lnTo>
                <a:close/>
                <a:moveTo>
                  <a:pt x="65" y="26"/>
                </a:moveTo>
                <a:lnTo>
                  <a:pt x="65" y="31"/>
                </a:lnTo>
                <a:lnTo>
                  <a:pt x="52" y="31"/>
                </a:lnTo>
                <a:lnTo>
                  <a:pt x="52" y="26"/>
                </a:lnTo>
                <a:lnTo>
                  <a:pt x="65" y="26"/>
                </a:lnTo>
                <a:lnTo>
                  <a:pt x="65" y="26"/>
                </a:lnTo>
                <a:close/>
                <a:moveTo>
                  <a:pt x="39" y="40"/>
                </a:moveTo>
                <a:lnTo>
                  <a:pt x="39" y="44"/>
                </a:lnTo>
                <a:lnTo>
                  <a:pt x="21" y="44"/>
                </a:lnTo>
                <a:lnTo>
                  <a:pt x="21" y="40"/>
                </a:lnTo>
                <a:lnTo>
                  <a:pt x="39" y="40"/>
                </a:lnTo>
                <a:lnTo>
                  <a:pt x="39" y="40"/>
                </a:lnTo>
                <a:close/>
                <a:moveTo>
                  <a:pt x="65" y="44"/>
                </a:moveTo>
                <a:lnTo>
                  <a:pt x="52" y="44"/>
                </a:lnTo>
                <a:lnTo>
                  <a:pt x="52" y="40"/>
                </a:lnTo>
                <a:lnTo>
                  <a:pt x="65" y="40"/>
                </a:lnTo>
                <a:lnTo>
                  <a:pt x="65" y="44"/>
                </a:lnTo>
                <a:lnTo>
                  <a:pt x="65" y="44"/>
                </a:lnTo>
                <a:close/>
                <a:moveTo>
                  <a:pt x="52" y="53"/>
                </a:moveTo>
                <a:lnTo>
                  <a:pt x="65" y="53"/>
                </a:lnTo>
                <a:lnTo>
                  <a:pt x="65" y="53"/>
                </a:lnTo>
                <a:lnTo>
                  <a:pt x="65" y="57"/>
                </a:lnTo>
                <a:lnTo>
                  <a:pt x="52" y="57"/>
                </a:lnTo>
                <a:lnTo>
                  <a:pt x="52" y="53"/>
                </a:lnTo>
                <a:lnTo>
                  <a:pt x="52" y="53"/>
                </a:lnTo>
                <a:close/>
                <a:moveTo>
                  <a:pt x="74" y="79"/>
                </a:moveTo>
                <a:lnTo>
                  <a:pt x="74" y="79"/>
                </a:lnTo>
                <a:lnTo>
                  <a:pt x="61" y="74"/>
                </a:lnTo>
                <a:lnTo>
                  <a:pt x="61" y="74"/>
                </a:lnTo>
                <a:lnTo>
                  <a:pt x="56" y="83"/>
                </a:lnTo>
                <a:lnTo>
                  <a:pt x="52" y="83"/>
                </a:lnTo>
                <a:lnTo>
                  <a:pt x="39" y="83"/>
                </a:lnTo>
                <a:lnTo>
                  <a:pt x="39" y="83"/>
                </a:lnTo>
                <a:lnTo>
                  <a:pt x="39" y="83"/>
                </a:lnTo>
                <a:lnTo>
                  <a:pt x="34" y="79"/>
                </a:lnTo>
                <a:lnTo>
                  <a:pt x="34" y="74"/>
                </a:lnTo>
                <a:lnTo>
                  <a:pt x="34" y="74"/>
                </a:lnTo>
                <a:lnTo>
                  <a:pt x="34" y="70"/>
                </a:lnTo>
                <a:lnTo>
                  <a:pt x="34" y="70"/>
                </a:lnTo>
                <a:lnTo>
                  <a:pt x="39" y="70"/>
                </a:lnTo>
                <a:lnTo>
                  <a:pt x="39" y="70"/>
                </a:lnTo>
                <a:lnTo>
                  <a:pt x="26" y="70"/>
                </a:lnTo>
                <a:lnTo>
                  <a:pt x="21" y="70"/>
                </a:lnTo>
                <a:lnTo>
                  <a:pt x="21" y="83"/>
                </a:lnTo>
                <a:lnTo>
                  <a:pt x="21" y="83"/>
                </a:lnTo>
                <a:lnTo>
                  <a:pt x="26" y="92"/>
                </a:lnTo>
                <a:lnTo>
                  <a:pt x="34" y="92"/>
                </a:lnTo>
                <a:lnTo>
                  <a:pt x="61" y="92"/>
                </a:lnTo>
                <a:lnTo>
                  <a:pt x="61" y="92"/>
                </a:lnTo>
                <a:lnTo>
                  <a:pt x="69" y="92"/>
                </a:lnTo>
                <a:lnTo>
                  <a:pt x="74" y="79"/>
                </a:lnTo>
                <a:lnTo>
                  <a:pt x="74" y="79"/>
                </a:lnTo>
                <a:lnTo>
                  <a:pt x="74" y="79"/>
                </a:lnTo>
                <a:close/>
                <a:moveTo>
                  <a:pt x="17" y="74"/>
                </a:moveTo>
                <a:lnTo>
                  <a:pt x="8" y="70"/>
                </a:lnTo>
                <a:lnTo>
                  <a:pt x="8" y="70"/>
                </a:lnTo>
                <a:lnTo>
                  <a:pt x="0" y="83"/>
                </a:lnTo>
                <a:lnTo>
                  <a:pt x="8" y="92"/>
                </a:lnTo>
                <a:lnTo>
                  <a:pt x="8" y="92"/>
                </a:lnTo>
                <a:lnTo>
                  <a:pt x="17" y="74"/>
                </a:lnTo>
                <a:lnTo>
                  <a:pt x="17" y="74"/>
                </a:lnTo>
                <a:lnTo>
                  <a:pt x="17" y="74"/>
                </a:lnTo>
                <a:close/>
                <a:moveTo>
                  <a:pt x="82" y="92"/>
                </a:moveTo>
                <a:lnTo>
                  <a:pt x="91" y="83"/>
                </a:lnTo>
                <a:lnTo>
                  <a:pt x="91" y="83"/>
                </a:lnTo>
                <a:lnTo>
                  <a:pt x="82" y="66"/>
                </a:lnTo>
                <a:lnTo>
                  <a:pt x="69" y="74"/>
                </a:lnTo>
                <a:lnTo>
                  <a:pt x="69" y="74"/>
                </a:lnTo>
                <a:lnTo>
                  <a:pt x="82" y="92"/>
                </a:lnTo>
                <a:lnTo>
                  <a:pt x="82" y="92"/>
                </a:lnTo>
                <a:lnTo>
                  <a:pt x="82" y="9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1" name="Freeform 145"/>
          <p:cNvSpPr>
            <a:spLocks noEditPoints="1"/>
          </p:cNvSpPr>
          <p:nvPr/>
        </p:nvSpPr>
        <p:spPr bwMode="auto">
          <a:xfrm>
            <a:off x="9040813" y="3024187"/>
            <a:ext cx="138112" cy="152400"/>
          </a:xfrm>
          <a:custGeom>
            <a:avLst/>
            <a:gdLst>
              <a:gd name="T0" fmla="*/ 65 w 87"/>
              <a:gd name="T1" fmla="*/ 22 h 96"/>
              <a:gd name="T2" fmla="*/ 57 w 87"/>
              <a:gd name="T3" fmla="*/ 13 h 96"/>
              <a:gd name="T4" fmla="*/ 57 w 87"/>
              <a:gd name="T5" fmla="*/ 9 h 96"/>
              <a:gd name="T6" fmla="*/ 57 w 87"/>
              <a:gd name="T7" fmla="*/ 5 h 96"/>
              <a:gd name="T8" fmla="*/ 57 w 87"/>
              <a:gd name="T9" fmla="*/ 5 h 96"/>
              <a:gd name="T10" fmla="*/ 44 w 87"/>
              <a:gd name="T11" fmla="*/ 5 h 96"/>
              <a:gd name="T12" fmla="*/ 44 w 87"/>
              <a:gd name="T13" fmla="*/ 48 h 96"/>
              <a:gd name="T14" fmla="*/ 39 w 87"/>
              <a:gd name="T15" fmla="*/ 22 h 96"/>
              <a:gd name="T16" fmla="*/ 31 w 87"/>
              <a:gd name="T17" fmla="*/ 9 h 96"/>
              <a:gd name="T18" fmla="*/ 31 w 87"/>
              <a:gd name="T19" fmla="*/ 5 h 96"/>
              <a:gd name="T20" fmla="*/ 31 w 87"/>
              <a:gd name="T21" fmla="*/ 5 h 96"/>
              <a:gd name="T22" fmla="*/ 31 w 87"/>
              <a:gd name="T23" fmla="*/ 0 h 96"/>
              <a:gd name="T24" fmla="*/ 17 w 87"/>
              <a:gd name="T25" fmla="*/ 0 h 96"/>
              <a:gd name="T26" fmla="*/ 17 w 87"/>
              <a:gd name="T27" fmla="*/ 53 h 96"/>
              <a:gd name="T28" fmla="*/ 13 w 87"/>
              <a:gd name="T29" fmla="*/ 74 h 96"/>
              <a:gd name="T30" fmla="*/ 0 w 87"/>
              <a:gd name="T31" fmla="*/ 87 h 96"/>
              <a:gd name="T32" fmla="*/ 13 w 87"/>
              <a:gd name="T33" fmla="*/ 92 h 96"/>
              <a:gd name="T34" fmla="*/ 22 w 87"/>
              <a:gd name="T35" fmla="*/ 83 h 96"/>
              <a:gd name="T36" fmla="*/ 26 w 87"/>
              <a:gd name="T37" fmla="*/ 74 h 96"/>
              <a:gd name="T38" fmla="*/ 31 w 87"/>
              <a:gd name="T39" fmla="*/ 31 h 96"/>
              <a:gd name="T40" fmla="*/ 35 w 87"/>
              <a:gd name="T41" fmla="*/ 57 h 96"/>
              <a:gd name="T42" fmla="*/ 39 w 87"/>
              <a:gd name="T43" fmla="*/ 57 h 96"/>
              <a:gd name="T44" fmla="*/ 44 w 87"/>
              <a:gd name="T45" fmla="*/ 57 h 96"/>
              <a:gd name="T46" fmla="*/ 57 w 87"/>
              <a:gd name="T47" fmla="*/ 87 h 96"/>
              <a:gd name="T48" fmla="*/ 57 w 87"/>
              <a:gd name="T49" fmla="*/ 31 h 96"/>
              <a:gd name="T50" fmla="*/ 61 w 87"/>
              <a:gd name="T51" fmla="*/ 57 h 96"/>
              <a:gd name="T52" fmla="*/ 74 w 87"/>
              <a:gd name="T53" fmla="*/ 96 h 96"/>
              <a:gd name="T54" fmla="*/ 87 w 87"/>
              <a:gd name="T55" fmla="*/ 9 h 96"/>
              <a:gd name="T56" fmla="*/ 87 w 87"/>
              <a:gd name="T57" fmla="*/ 5 h 96"/>
              <a:gd name="T58" fmla="*/ 87 w 87"/>
              <a:gd name="T59" fmla="*/ 0 h 96"/>
              <a:gd name="T60" fmla="*/ 83 w 87"/>
              <a:gd name="T61" fmla="*/ 0 h 96"/>
              <a:gd name="T62" fmla="*/ 74 w 87"/>
              <a:gd name="T63" fmla="*/ 0 h 96"/>
              <a:gd name="T64" fmla="*/ 74 w 87"/>
              <a:gd name="T65" fmla="*/ 48 h 96"/>
              <a:gd name="T66" fmla="*/ 65 w 87"/>
              <a:gd name="T67" fmla="*/ 22 h 96"/>
              <a:gd name="T68" fmla="*/ 13 w 87"/>
              <a:gd name="T69" fmla="*/ 44 h 96"/>
              <a:gd name="T70" fmla="*/ 17 w 87"/>
              <a:gd name="T71" fmla="*/ 26 h 96"/>
              <a:gd name="T72" fmla="*/ 4 w 87"/>
              <a:gd name="T73" fmla="*/ 22 h 96"/>
              <a:gd name="T74" fmla="*/ 4 w 87"/>
              <a:gd name="T75" fmla="*/ 26 h 96"/>
              <a:gd name="T76" fmla="*/ 0 w 87"/>
              <a:gd name="T77" fmla="*/ 57 h 96"/>
              <a:gd name="T78" fmla="*/ 9 w 87"/>
              <a:gd name="T79" fmla="*/ 57 h 96"/>
              <a:gd name="T80" fmla="*/ 13 w 87"/>
              <a:gd name="T81" fmla="*/ 44 h 96"/>
              <a:gd name="T82" fmla="*/ 13 w 87"/>
              <a:gd name="T83" fmla="*/ 4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7" h="96">
                <a:moveTo>
                  <a:pt x="65" y="22"/>
                </a:moveTo>
                <a:lnTo>
                  <a:pt x="65" y="22"/>
                </a:lnTo>
                <a:lnTo>
                  <a:pt x="57" y="26"/>
                </a:lnTo>
                <a:lnTo>
                  <a:pt x="57" y="13"/>
                </a:lnTo>
                <a:lnTo>
                  <a:pt x="57" y="13"/>
                </a:lnTo>
                <a:lnTo>
                  <a:pt x="57" y="9"/>
                </a:lnTo>
                <a:lnTo>
                  <a:pt x="57" y="9"/>
                </a:lnTo>
                <a:lnTo>
                  <a:pt x="57" y="5"/>
                </a:lnTo>
                <a:lnTo>
                  <a:pt x="57" y="5"/>
                </a:lnTo>
                <a:lnTo>
                  <a:pt x="57" y="5"/>
                </a:lnTo>
                <a:lnTo>
                  <a:pt x="57" y="5"/>
                </a:lnTo>
                <a:lnTo>
                  <a:pt x="44" y="5"/>
                </a:lnTo>
                <a:lnTo>
                  <a:pt x="44" y="48"/>
                </a:lnTo>
                <a:lnTo>
                  <a:pt x="44" y="48"/>
                </a:lnTo>
                <a:lnTo>
                  <a:pt x="39" y="22"/>
                </a:lnTo>
                <a:lnTo>
                  <a:pt x="39" y="22"/>
                </a:lnTo>
                <a:lnTo>
                  <a:pt x="31" y="26"/>
                </a:lnTo>
                <a:lnTo>
                  <a:pt x="31" y="9"/>
                </a:lnTo>
                <a:lnTo>
                  <a:pt x="31" y="9"/>
                </a:lnTo>
                <a:lnTo>
                  <a:pt x="31" y="5"/>
                </a:lnTo>
                <a:lnTo>
                  <a:pt x="31" y="5"/>
                </a:lnTo>
                <a:lnTo>
                  <a:pt x="31" y="5"/>
                </a:lnTo>
                <a:lnTo>
                  <a:pt x="31" y="5"/>
                </a:lnTo>
                <a:lnTo>
                  <a:pt x="31" y="0"/>
                </a:lnTo>
                <a:lnTo>
                  <a:pt x="31" y="0"/>
                </a:lnTo>
                <a:lnTo>
                  <a:pt x="17" y="0"/>
                </a:lnTo>
                <a:lnTo>
                  <a:pt x="17" y="53"/>
                </a:lnTo>
                <a:lnTo>
                  <a:pt x="17" y="53"/>
                </a:lnTo>
                <a:lnTo>
                  <a:pt x="17" y="61"/>
                </a:lnTo>
                <a:lnTo>
                  <a:pt x="13" y="74"/>
                </a:lnTo>
                <a:lnTo>
                  <a:pt x="13" y="74"/>
                </a:lnTo>
                <a:lnTo>
                  <a:pt x="0" y="87"/>
                </a:lnTo>
                <a:lnTo>
                  <a:pt x="0" y="87"/>
                </a:lnTo>
                <a:lnTo>
                  <a:pt x="13" y="92"/>
                </a:lnTo>
                <a:lnTo>
                  <a:pt x="13" y="92"/>
                </a:lnTo>
                <a:lnTo>
                  <a:pt x="22" y="83"/>
                </a:lnTo>
                <a:lnTo>
                  <a:pt x="26" y="74"/>
                </a:lnTo>
                <a:lnTo>
                  <a:pt x="26" y="74"/>
                </a:lnTo>
                <a:lnTo>
                  <a:pt x="31" y="53"/>
                </a:lnTo>
                <a:lnTo>
                  <a:pt x="31" y="31"/>
                </a:lnTo>
                <a:lnTo>
                  <a:pt x="31" y="31"/>
                </a:lnTo>
                <a:lnTo>
                  <a:pt x="35" y="57"/>
                </a:lnTo>
                <a:lnTo>
                  <a:pt x="35" y="57"/>
                </a:lnTo>
                <a:lnTo>
                  <a:pt x="39" y="57"/>
                </a:lnTo>
                <a:lnTo>
                  <a:pt x="39" y="57"/>
                </a:lnTo>
                <a:lnTo>
                  <a:pt x="44" y="57"/>
                </a:lnTo>
                <a:lnTo>
                  <a:pt x="44" y="87"/>
                </a:lnTo>
                <a:lnTo>
                  <a:pt x="57" y="87"/>
                </a:lnTo>
                <a:lnTo>
                  <a:pt x="57" y="31"/>
                </a:lnTo>
                <a:lnTo>
                  <a:pt x="57" y="31"/>
                </a:lnTo>
                <a:lnTo>
                  <a:pt x="61" y="57"/>
                </a:lnTo>
                <a:lnTo>
                  <a:pt x="61" y="57"/>
                </a:lnTo>
                <a:lnTo>
                  <a:pt x="74" y="57"/>
                </a:lnTo>
                <a:lnTo>
                  <a:pt x="74" y="96"/>
                </a:lnTo>
                <a:lnTo>
                  <a:pt x="87" y="96"/>
                </a:lnTo>
                <a:lnTo>
                  <a:pt x="87" y="9"/>
                </a:lnTo>
                <a:lnTo>
                  <a:pt x="87" y="9"/>
                </a:lnTo>
                <a:lnTo>
                  <a:pt x="87" y="5"/>
                </a:lnTo>
                <a:lnTo>
                  <a:pt x="87" y="5"/>
                </a:lnTo>
                <a:lnTo>
                  <a:pt x="87" y="0"/>
                </a:lnTo>
                <a:lnTo>
                  <a:pt x="87" y="0"/>
                </a:lnTo>
                <a:lnTo>
                  <a:pt x="83" y="0"/>
                </a:lnTo>
                <a:lnTo>
                  <a:pt x="83" y="0"/>
                </a:lnTo>
                <a:lnTo>
                  <a:pt x="74" y="0"/>
                </a:lnTo>
                <a:lnTo>
                  <a:pt x="74" y="48"/>
                </a:lnTo>
                <a:lnTo>
                  <a:pt x="74" y="48"/>
                </a:lnTo>
                <a:lnTo>
                  <a:pt x="65" y="22"/>
                </a:lnTo>
                <a:lnTo>
                  <a:pt x="65" y="22"/>
                </a:lnTo>
                <a:lnTo>
                  <a:pt x="65" y="22"/>
                </a:lnTo>
                <a:close/>
                <a:moveTo>
                  <a:pt x="13" y="44"/>
                </a:moveTo>
                <a:lnTo>
                  <a:pt x="13" y="44"/>
                </a:lnTo>
                <a:lnTo>
                  <a:pt x="17" y="26"/>
                </a:lnTo>
                <a:lnTo>
                  <a:pt x="17" y="26"/>
                </a:lnTo>
                <a:lnTo>
                  <a:pt x="4" y="22"/>
                </a:lnTo>
                <a:lnTo>
                  <a:pt x="4" y="22"/>
                </a:lnTo>
                <a:lnTo>
                  <a:pt x="4" y="26"/>
                </a:lnTo>
                <a:lnTo>
                  <a:pt x="4" y="26"/>
                </a:lnTo>
                <a:lnTo>
                  <a:pt x="0" y="57"/>
                </a:lnTo>
                <a:lnTo>
                  <a:pt x="0" y="57"/>
                </a:lnTo>
                <a:lnTo>
                  <a:pt x="9" y="57"/>
                </a:lnTo>
                <a:lnTo>
                  <a:pt x="9" y="57"/>
                </a:lnTo>
                <a:lnTo>
                  <a:pt x="13" y="44"/>
                </a:lnTo>
                <a:lnTo>
                  <a:pt x="13" y="44"/>
                </a:lnTo>
                <a:lnTo>
                  <a:pt x="13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2" name="Freeform 146"/>
          <p:cNvSpPr>
            <a:spLocks/>
          </p:cNvSpPr>
          <p:nvPr/>
        </p:nvSpPr>
        <p:spPr bwMode="auto">
          <a:xfrm>
            <a:off x="9207500" y="3024187"/>
            <a:ext cx="144462" cy="146050"/>
          </a:xfrm>
          <a:custGeom>
            <a:avLst/>
            <a:gdLst>
              <a:gd name="T0" fmla="*/ 56 w 91"/>
              <a:gd name="T1" fmla="*/ 13 h 92"/>
              <a:gd name="T2" fmla="*/ 56 w 91"/>
              <a:gd name="T3" fmla="*/ 13 h 92"/>
              <a:gd name="T4" fmla="*/ 52 w 91"/>
              <a:gd name="T5" fmla="*/ 9 h 92"/>
              <a:gd name="T6" fmla="*/ 52 w 91"/>
              <a:gd name="T7" fmla="*/ 9 h 92"/>
              <a:gd name="T8" fmla="*/ 52 w 91"/>
              <a:gd name="T9" fmla="*/ 0 h 92"/>
              <a:gd name="T10" fmla="*/ 52 w 91"/>
              <a:gd name="T11" fmla="*/ 0 h 92"/>
              <a:gd name="T12" fmla="*/ 43 w 91"/>
              <a:gd name="T13" fmla="*/ 0 h 92"/>
              <a:gd name="T14" fmla="*/ 43 w 91"/>
              <a:gd name="T15" fmla="*/ 0 h 92"/>
              <a:gd name="T16" fmla="*/ 34 w 91"/>
              <a:gd name="T17" fmla="*/ 0 h 92"/>
              <a:gd name="T18" fmla="*/ 34 w 91"/>
              <a:gd name="T19" fmla="*/ 0 h 92"/>
              <a:gd name="T20" fmla="*/ 39 w 91"/>
              <a:gd name="T21" fmla="*/ 13 h 92"/>
              <a:gd name="T22" fmla="*/ 0 w 91"/>
              <a:gd name="T23" fmla="*/ 13 h 92"/>
              <a:gd name="T24" fmla="*/ 0 w 91"/>
              <a:gd name="T25" fmla="*/ 26 h 92"/>
              <a:gd name="T26" fmla="*/ 39 w 91"/>
              <a:gd name="T27" fmla="*/ 26 h 92"/>
              <a:gd name="T28" fmla="*/ 39 w 91"/>
              <a:gd name="T29" fmla="*/ 40 h 92"/>
              <a:gd name="T30" fmla="*/ 13 w 91"/>
              <a:gd name="T31" fmla="*/ 40 h 92"/>
              <a:gd name="T32" fmla="*/ 13 w 91"/>
              <a:gd name="T33" fmla="*/ 83 h 92"/>
              <a:gd name="T34" fmla="*/ 26 w 91"/>
              <a:gd name="T35" fmla="*/ 83 h 92"/>
              <a:gd name="T36" fmla="*/ 26 w 91"/>
              <a:gd name="T37" fmla="*/ 48 h 92"/>
              <a:gd name="T38" fmla="*/ 39 w 91"/>
              <a:gd name="T39" fmla="*/ 48 h 92"/>
              <a:gd name="T40" fmla="*/ 39 w 91"/>
              <a:gd name="T41" fmla="*/ 92 h 92"/>
              <a:gd name="T42" fmla="*/ 52 w 91"/>
              <a:gd name="T43" fmla="*/ 92 h 92"/>
              <a:gd name="T44" fmla="*/ 52 w 91"/>
              <a:gd name="T45" fmla="*/ 48 h 92"/>
              <a:gd name="T46" fmla="*/ 65 w 91"/>
              <a:gd name="T47" fmla="*/ 48 h 92"/>
              <a:gd name="T48" fmla="*/ 65 w 91"/>
              <a:gd name="T49" fmla="*/ 70 h 92"/>
              <a:gd name="T50" fmla="*/ 65 w 91"/>
              <a:gd name="T51" fmla="*/ 70 h 92"/>
              <a:gd name="T52" fmla="*/ 65 w 91"/>
              <a:gd name="T53" fmla="*/ 74 h 92"/>
              <a:gd name="T54" fmla="*/ 56 w 91"/>
              <a:gd name="T55" fmla="*/ 74 h 92"/>
              <a:gd name="T56" fmla="*/ 56 w 91"/>
              <a:gd name="T57" fmla="*/ 74 h 92"/>
              <a:gd name="T58" fmla="*/ 60 w 91"/>
              <a:gd name="T59" fmla="*/ 87 h 92"/>
              <a:gd name="T60" fmla="*/ 60 w 91"/>
              <a:gd name="T61" fmla="*/ 87 h 92"/>
              <a:gd name="T62" fmla="*/ 74 w 91"/>
              <a:gd name="T63" fmla="*/ 83 h 92"/>
              <a:gd name="T64" fmla="*/ 78 w 91"/>
              <a:gd name="T65" fmla="*/ 79 h 92"/>
              <a:gd name="T66" fmla="*/ 78 w 91"/>
              <a:gd name="T67" fmla="*/ 74 h 92"/>
              <a:gd name="T68" fmla="*/ 78 w 91"/>
              <a:gd name="T69" fmla="*/ 40 h 92"/>
              <a:gd name="T70" fmla="*/ 52 w 91"/>
              <a:gd name="T71" fmla="*/ 40 h 92"/>
              <a:gd name="T72" fmla="*/ 52 w 91"/>
              <a:gd name="T73" fmla="*/ 26 h 92"/>
              <a:gd name="T74" fmla="*/ 91 w 91"/>
              <a:gd name="T75" fmla="*/ 26 h 92"/>
              <a:gd name="T76" fmla="*/ 91 w 91"/>
              <a:gd name="T77" fmla="*/ 13 h 92"/>
              <a:gd name="T78" fmla="*/ 43 w 91"/>
              <a:gd name="T79" fmla="*/ 13 h 92"/>
              <a:gd name="T80" fmla="*/ 43 w 91"/>
              <a:gd name="T81" fmla="*/ 13 h 92"/>
              <a:gd name="T82" fmla="*/ 56 w 91"/>
              <a:gd name="T83" fmla="*/ 13 h 92"/>
              <a:gd name="T84" fmla="*/ 56 w 91"/>
              <a:gd name="T85" fmla="*/ 13 h 92"/>
              <a:gd name="T86" fmla="*/ 56 w 91"/>
              <a:gd name="T87" fmla="*/ 1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1" h="92">
                <a:moveTo>
                  <a:pt x="56" y="13"/>
                </a:moveTo>
                <a:lnTo>
                  <a:pt x="56" y="13"/>
                </a:lnTo>
                <a:lnTo>
                  <a:pt x="52" y="9"/>
                </a:lnTo>
                <a:lnTo>
                  <a:pt x="52" y="9"/>
                </a:lnTo>
                <a:lnTo>
                  <a:pt x="52" y="0"/>
                </a:lnTo>
                <a:lnTo>
                  <a:pt x="52" y="0"/>
                </a:lnTo>
                <a:lnTo>
                  <a:pt x="43" y="0"/>
                </a:lnTo>
                <a:lnTo>
                  <a:pt x="43" y="0"/>
                </a:lnTo>
                <a:lnTo>
                  <a:pt x="34" y="0"/>
                </a:lnTo>
                <a:lnTo>
                  <a:pt x="34" y="0"/>
                </a:lnTo>
                <a:lnTo>
                  <a:pt x="39" y="13"/>
                </a:lnTo>
                <a:lnTo>
                  <a:pt x="0" y="13"/>
                </a:lnTo>
                <a:lnTo>
                  <a:pt x="0" y="26"/>
                </a:lnTo>
                <a:lnTo>
                  <a:pt x="39" y="26"/>
                </a:lnTo>
                <a:lnTo>
                  <a:pt x="39" y="40"/>
                </a:lnTo>
                <a:lnTo>
                  <a:pt x="13" y="40"/>
                </a:lnTo>
                <a:lnTo>
                  <a:pt x="13" y="83"/>
                </a:lnTo>
                <a:lnTo>
                  <a:pt x="26" y="83"/>
                </a:lnTo>
                <a:lnTo>
                  <a:pt x="26" y="48"/>
                </a:lnTo>
                <a:lnTo>
                  <a:pt x="39" y="48"/>
                </a:lnTo>
                <a:lnTo>
                  <a:pt x="39" y="92"/>
                </a:lnTo>
                <a:lnTo>
                  <a:pt x="52" y="92"/>
                </a:lnTo>
                <a:lnTo>
                  <a:pt x="52" y="48"/>
                </a:lnTo>
                <a:lnTo>
                  <a:pt x="65" y="48"/>
                </a:lnTo>
                <a:lnTo>
                  <a:pt x="65" y="70"/>
                </a:lnTo>
                <a:lnTo>
                  <a:pt x="65" y="70"/>
                </a:lnTo>
                <a:lnTo>
                  <a:pt x="65" y="74"/>
                </a:lnTo>
                <a:lnTo>
                  <a:pt x="56" y="74"/>
                </a:lnTo>
                <a:lnTo>
                  <a:pt x="56" y="74"/>
                </a:lnTo>
                <a:lnTo>
                  <a:pt x="60" y="87"/>
                </a:lnTo>
                <a:lnTo>
                  <a:pt x="60" y="87"/>
                </a:lnTo>
                <a:lnTo>
                  <a:pt x="74" y="83"/>
                </a:lnTo>
                <a:lnTo>
                  <a:pt x="78" y="79"/>
                </a:lnTo>
                <a:lnTo>
                  <a:pt x="78" y="74"/>
                </a:lnTo>
                <a:lnTo>
                  <a:pt x="78" y="40"/>
                </a:lnTo>
                <a:lnTo>
                  <a:pt x="52" y="40"/>
                </a:lnTo>
                <a:lnTo>
                  <a:pt x="52" y="26"/>
                </a:lnTo>
                <a:lnTo>
                  <a:pt x="91" y="26"/>
                </a:lnTo>
                <a:lnTo>
                  <a:pt x="91" y="13"/>
                </a:lnTo>
                <a:lnTo>
                  <a:pt x="43" y="13"/>
                </a:lnTo>
                <a:lnTo>
                  <a:pt x="43" y="13"/>
                </a:lnTo>
                <a:lnTo>
                  <a:pt x="56" y="13"/>
                </a:lnTo>
                <a:lnTo>
                  <a:pt x="56" y="13"/>
                </a:lnTo>
                <a:lnTo>
                  <a:pt x="56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" name="标题 1"/>
          <p:cNvSpPr txBox="1">
            <a:spLocks/>
          </p:cNvSpPr>
          <p:nvPr/>
        </p:nvSpPr>
        <p:spPr>
          <a:xfrm>
            <a:off x="342900" y="962025"/>
            <a:ext cx="2214563" cy="26225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广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东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63076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3983037" y="1089025"/>
            <a:ext cx="8208963" cy="5227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>
            <a:off x="4057058" y="1163071"/>
            <a:ext cx="8060920" cy="5079545"/>
          </a:xfrm>
          <a:custGeom>
            <a:avLst/>
            <a:gdLst>
              <a:gd name="T0" fmla="*/ 460 w 2178"/>
              <a:gd name="T1" fmla="*/ 788 h 1372"/>
              <a:gd name="T2" fmla="*/ 510 w 2178"/>
              <a:gd name="T3" fmla="*/ 700 h 1372"/>
              <a:gd name="T4" fmla="*/ 444 w 2178"/>
              <a:gd name="T5" fmla="*/ 586 h 1372"/>
              <a:gd name="T6" fmla="*/ 382 w 2178"/>
              <a:gd name="T7" fmla="*/ 562 h 1372"/>
              <a:gd name="T8" fmla="*/ 350 w 2178"/>
              <a:gd name="T9" fmla="*/ 482 h 1372"/>
              <a:gd name="T10" fmla="*/ 348 w 2178"/>
              <a:gd name="T11" fmla="*/ 350 h 1372"/>
              <a:gd name="T12" fmla="*/ 338 w 2178"/>
              <a:gd name="T13" fmla="*/ 252 h 1372"/>
              <a:gd name="T14" fmla="*/ 486 w 2178"/>
              <a:gd name="T15" fmla="*/ 222 h 1372"/>
              <a:gd name="T16" fmla="*/ 440 w 2178"/>
              <a:gd name="T17" fmla="*/ 122 h 1372"/>
              <a:gd name="T18" fmla="*/ 340 w 2178"/>
              <a:gd name="T19" fmla="*/ 46 h 1372"/>
              <a:gd name="T20" fmla="*/ 464 w 2178"/>
              <a:gd name="T21" fmla="*/ 16 h 1372"/>
              <a:gd name="T22" fmla="*/ 586 w 2178"/>
              <a:gd name="T23" fmla="*/ 24 h 1372"/>
              <a:gd name="T24" fmla="*/ 682 w 2178"/>
              <a:gd name="T25" fmla="*/ 18 h 1372"/>
              <a:gd name="T26" fmla="*/ 768 w 2178"/>
              <a:gd name="T27" fmla="*/ 62 h 1372"/>
              <a:gd name="T28" fmla="*/ 814 w 2178"/>
              <a:gd name="T29" fmla="*/ 132 h 1372"/>
              <a:gd name="T30" fmla="*/ 870 w 2178"/>
              <a:gd name="T31" fmla="*/ 206 h 1372"/>
              <a:gd name="T32" fmla="*/ 986 w 2178"/>
              <a:gd name="T33" fmla="*/ 244 h 1372"/>
              <a:gd name="T34" fmla="*/ 1154 w 2178"/>
              <a:gd name="T35" fmla="*/ 276 h 1372"/>
              <a:gd name="T36" fmla="*/ 1290 w 2178"/>
              <a:gd name="T37" fmla="*/ 260 h 1372"/>
              <a:gd name="T38" fmla="*/ 1390 w 2178"/>
              <a:gd name="T39" fmla="*/ 296 h 1372"/>
              <a:gd name="T40" fmla="*/ 1490 w 2178"/>
              <a:gd name="T41" fmla="*/ 334 h 1372"/>
              <a:gd name="T42" fmla="*/ 1542 w 2178"/>
              <a:gd name="T43" fmla="*/ 462 h 1372"/>
              <a:gd name="T44" fmla="*/ 1644 w 2178"/>
              <a:gd name="T45" fmla="*/ 452 h 1372"/>
              <a:gd name="T46" fmla="*/ 1734 w 2178"/>
              <a:gd name="T47" fmla="*/ 508 h 1372"/>
              <a:gd name="T48" fmla="*/ 1830 w 2178"/>
              <a:gd name="T49" fmla="*/ 544 h 1372"/>
              <a:gd name="T50" fmla="*/ 1896 w 2178"/>
              <a:gd name="T51" fmla="*/ 518 h 1372"/>
              <a:gd name="T52" fmla="*/ 1990 w 2178"/>
              <a:gd name="T53" fmla="*/ 626 h 1372"/>
              <a:gd name="T54" fmla="*/ 2068 w 2178"/>
              <a:gd name="T55" fmla="*/ 640 h 1372"/>
              <a:gd name="T56" fmla="*/ 2124 w 2178"/>
              <a:gd name="T57" fmla="*/ 698 h 1372"/>
              <a:gd name="T58" fmla="*/ 2066 w 2178"/>
              <a:gd name="T59" fmla="*/ 792 h 1372"/>
              <a:gd name="T60" fmla="*/ 2102 w 2178"/>
              <a:gd name="T61" fmla="*/ 884 h 1372"/>
              <a:gd name="T62" fmla="*/ 2176 w 2178"/>
              <a:gd name="T63" fmla="*/ 1046 h 1372"/>
              <a:gd name="T64" fmla="*/ 2036 w 2178"/>
              <a:gd name="T65" fmla="*/ 1076 h 1372"/>
              <a:gd name="T66" fmla="*/ 1926 w 2178"/>
              <a:gd name="T67" fmla="*/ 1154 h 1372"/>
              <a:gd name="T68" fmla="*/ 1902 w 2178"/>
              <a:gd name="T69" fmla="*/ 1200 h 1372"/>
              <a:gd name="T70" fmla="*/ 1824 w 2178"/>
              <a:gd name="T71" fmla="*/ 1220 h 1372"/>
              <a:gd name="T72" fmla="*/ 1752 w 2178"/>
              <a:gd name="T73" fmla="*/ 1256 h 1372"/>
              <a:gd name="T74" fmla="*/ 1626 w 2178"/>
              <a:gd name="T75" fmla="*/ 1310 h 1372"/>
              <a:gd name="T76" fmla="*/ 1514 w 2178"/>
              <a:gd name="T77" fmla="*/ 1362 h 1372"/>
              <a:gd name="T78" fmla="*/ 1482 w 2178"/>
              <a:gd name="T79" fmla="*/ 1276 h 1372"/>
              <a:gd name="T80" fmla="*/ 1490 w 2178"/>
              <a:gd name="T81" fmla="*/ 1180 h 1372"/>
              <a:gd name="T82" fmla="*/ 1330 w 2178"/>
              <a:gd name="T83" fmla="*/ 1244 h 1372"/>
              <a:gd name="T84" fmla="*/ 1258 w 2178"/>
              <a:gd name="T85" fmla="*/ 1142 h 1372"/>
              <a:gd name="T86" fmla="*/ 1102 w 2178"/>
              <a:gd name="T87" fmla="*/ 1236 h 1372"/>
              <a:gd name="T88" fmla="*/ 1034 w 2178"/>
              <a:gd name="T89" fmla="*/ 1150 h 1372"/>
              <a:gd name="T90" fmla="*/ 802 w 2178"/>
              <a:gd name="T91" fmla="*/ 1070 h 1372"/>
              <a:gd name="T92" fmla="*/ 658 w 2178"/>
              <a:gd name="T93" fmla="*/ 1064 h 1372"/>
              <a:gd name="T94" fmla="*/ 596 w 2178"/>
              <a:gd name="T95" fmla="*/ 1114 h 1372"/>
              <a:gd name="T96" fmla="*/ 532 w 2178"/>
              <a:gd name="T97" fmla="*/ 1184 h 1372"/>
              <a:gd name="T98" fmla="*/ 388 w 2178"/>
              <a:gd name="T99" fmla="*/ 1184 h 1372"/>
              <a:gd name="T100" fmla="*/ 306 w 2178"/>
              <a:gd name="T101" fmla="*/ 1216 h 1372"/>
              <a:gd name="T102" fmla="*/ 206 w 2178"/>
              <a:gd name="T103" fmla="*/ 1322 h 1372"/>
              <a:gd name="T104" fmla="*/ 140 w 2178"/>
              <a:gd name="T105" fmla="*/ 1272 h 1372"/>
              <a:gd name="T106" fmla="*/ 140 w 2178"/>
              <a:gd name="T107" fmla="*/ 1200 h 1372"/>
              <a:gd name="T108" fmla="*/ 78 w 2178"/>
              <a:gd name="T109" fmla="*/ 1162 h 1372"/>
              <a:gd name="T110" fmla="*/ 14 w 2178"/>
              <a:gd name="T111" fmla="*/ 1162 h 1372"/>
              <a:gd name="T112" fmla="*/ 38 w 2178"/>
              <a:gd name="T113" fmla="*/ 1054 h 1372"/>
              <a:gd name="T114" fmla="*/ 24 w 2178"/>
              <a:gd name="T115" fmla="*/ 924 h 1372"/>
              <a:gd name="T116" fmla="*/ 82 w 2178"/>
              <a:gd name="T117" fmla="*/ 886 h 1372"/>
              <a:gd name="T118" fmla="*/ 206 w 2178"/>
              <a:gd name="T119" fmla="*/ 886 h 1372"/>
              <a:gd name="T120" fmla="*/ 268 w 2178"/>
              <a:gd name="T121" fmla="*/ 880 h 1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178" h="1372">
                <a:moveTo>
                  <a:pt x="326" y="854"/>
                </a:moveTo>
                <a:lnTo>
                  <a:pt x="326" y="854"/>
                </a:lnTo>
                <a:lnTo>
                  <a:pt x="328" y="858"/>
                </a:lnTo>
                <a:lnTo>
                  <a:pt x="330" y="862"/>
                </a:lnTo>
                <a:lnTo>
                  <a:pt x="334" y="864"/>
                </a:lnTo>
                <a:lnTo>
                  <a:pt x="338" y="864"/>
                </a:lnTo>
                <a:lnTo>
                  <a:pt x="344" y="860"/>
                </a:lnTo>
                <a:lnTo>
                  <a:pt x="350" y="852"/>
                </a:lnTo>
                <a:lnTo>
                  <a:pt x="358" y="836"/>
                </a:lnTo>
                <a:lnTo>
                  <a:pt x="358" y="836"/>
                </a:lnTo>
                <a:lnTo>
                  <a:pt x="364" y="828"/>
                </a:lnTo>
                <a:lnTo>
                  <a:pt x="382" y="810"/>
                </a:lnTo>
                <a:lnTo>
                  <a:pt x="392" y="800"/>
                </a:lnTo>
                <a:lnTo>
                  <a:pt x="406" y="790"/>
                </a:lnTo>
                <a:lnTo>
                  <a:pt x="418" y="784"/>
                </a:lnTo>
                <a:lnTo>
                  <a:pt x="432" y="782"/>
                </a:lnTo>
                <a:lnTo>
                  <a:pt x="448" y="792"/>
                </a:lnTo>
                <a:lnTo>
                  <a:pt x="460" y="788"/>
                </a:lnTo>
                <a:lnTo>
                  <a:pt x="460" y="788"/>
                </a:lnTo>
                <a:lnTo>
                  <a:pt x="466" y="796"/>
                </a:lnTo>
                <a:lnTo>
                  <a:pt x="470" y="802"/>
                </a:lnTo>
                <a:lnTo>
                  <a:pt x="470" y="808"/>
                </a:lnTo>
                <a:lnTo>
                  <a:pt x="470" y="808"/>
                </a:lnTo>
                <a:lnTo>
                  <a:pt x="482" y="802"/>
                </a:lnTo>
                <a:lnTo>
                  <a:pt x="492" y="796"/>
                </a:lnTo>
                <a:lnTo>
                  <a:pt x="500" y="790"/>
                </a:lnTo>
                <a:lnTo>
                  <a:pt x="508" y="760"/>
                </a:lnTo>
                <a:lnTo>
                  <a:pt x="504" y="748"/>
                </a:lnTo>
                <a:lnTo>
                  <a:pt x="504" y="748"/>
                </a:lnTo>
                <a:lnTo>
                  <a:pt x="500" y="744"/>
                </a:lnTo>
                <a:lnTo>
                  <a:pt x="496" y="732"/>
                </a:lnTo>
                <a:lnTo>
                  <a:pt x="494" y="724"/>
                </a:lnTo>
                <a:lnTo>
                  <a:pt x="494" y="718"/>
                </a:lnTo>
                <a:lnTo>
                  <a:pt x="498" y="710"/>
                </a:lnTo>
                <a:lnTo>
                  <a:pt x="504" y="704"/>
                </a:lnTo>
                <a:lnTo>
                  <a:pt x="504" y="704"/>
                </a:lnTo>
                <a:lnTo>
                  <a:pt x="506" y="702"/>
                </a:lnTo>
                <a:lnTo>
                  <a:pt x="510" y="700"/>
                </a:lnTo>
                <a:lnTo>
                  <a:pt x="512" y="696"/>
                </a:lnTo>
                <a:lnTo>
                  <a:pt x="512" y="692"/>
                </a:lnTo>
                <a:lnTo>
                  <a:pt x="510" y="686"/>
                </a:lnTo>
                <a:lnTo>
                  <a:pt x="506" y="678"/>
                </a:lnTo>
                <a:lnTo>
                  <a:pt x="506" y="678"/>
                </a:lnTo>
                <a:lnTo>
                  <a:pt x="502" y="656"/>
                </a:lnTo>
                <a:lnTo>
                  <a:pt x="500" y="640"/>
                </a:lnTo>
                <a:lnTo>
                  <a:pt x="500" y="626"/>
                </a:lnTo>
                <a:lnTo>
                  <a:pt x="500" y="626"/>
                </a:lnTo>
                <a:lnTo>
                  <a:pt x="492" y="618"/>
                </a:lnTo>
                <a:lnTo>
                  <a:pt x="486" y="614"/>
                </a:lnTo>
                <a:lnTo>
                  <a:pt x="480" y="612"/>
                </a:lnTo>
                <a:lnTo>
                  <a:pt x="480" y="612"/>
                </a:lnTo>
                <a:lnTo>
                  <a:pt x="468" y="600"/>
                </a:lnTo>
                <a:lnTo>
                  <a:pt x="458" y="592"/>
                </a:lnTo>
                <a:lnTo>
                  <a:pt x="452" y="590"/>
                </a:lnTo>
                <a:lnTo>
                  <a:pt x="446" y="590"/>
                </a:lnTo>
                <a:lnTo>
                  <a:pt x="446" y="590"/>
                </a:lnTo>
                <a:lnTo>
                  <a:pt x="444" y="586"/>
                </a:lnTo>
                <a:lnTo>
                  <a:pt x="444" y="582"/>
                </a:lnTo>
                <a:lnTo>
                  <a:pt x="450" y="576"/>
                </a:lnTo>
                <a:lnTo>
                  <a:pt x="450" y="576"/>
                </a:lnTo>
                <a:lnTo>
                  <a:pt x="444" y="574"/>
                </a:lnTo>
                <a:lnTo>
                  <a:pt x="438" y="572"/>
                </a:lnTo>
                <a:lnTo>
                  <a:pt x="434" y="572"/>
                </a:lnTo>
                <a:lnTo>
                  <a:pt x="426" y="568"/>
                </a:lnTo>
                <a:lnTo>
                  <a:pt x="426" y="568"/>
                </a:lnTo>
                <a:lnTo>
                  <a:pt x="426" y="564"/>
                </a:lnTo>
                <a:lnTo>
                  <a:pt x="424" y="560"/>
                </a:lnTo>
                <a:lnTo>
                  <a:pt x="422" y="556"/>
                </a:lnTo>
                <a:lnTo>
                  <a:pt x="420" y="554"/>
                </a:lnTo>
                <a:lnTo>
                  <a:pt x="416" y="554"/>
                </a:lnTo>
                <a:lnTo>
                  <a:pt x="410" y="556"/>
                </a:lnTo>
                <a:lnTo>
                  <a:pt x="410" y="556"/>
                </a:lnTo>
                <a:lnTo>
                  <a:pt x="398" y="562"/>
                </a:lnTo>
                <a:lnTo>
                  <a:pt x="388" y="566"/>
                </a:lnTo>
                <a:lnTo>
                  <a:pt x="384" y="564"/>
                </a:lnTo>
                <a:lnTo>
                  <a:pt x="382" y="562"/>
                </a:lnTo>
                <a:lnTo>
                  <a:pt x="380" y="558"/>
                </a:lnTo>
                <a:lnTo>
                  <a:pt x="380" y="550"/>
                </a:lnTo>
                <a:lnTo>
                  <a:pt x="376" y="534"/>
                </a:lnTo>
                <a:lnTo>
                  <a:pt x="376" y="534"/>
                </a:lnTo>
                <a:lnTo>
                  <a:pt x="378" y="530"/>
                </a:lnTo>
                <a:lnTo>
                  <a:pt x="378" y="522"/>
                </a:lnTo>
                <a:lnTo>
                  <a:pt x="376" y="516"/>
                </a:lnTo>
                <a:lnTo>
                  <a:pt x="374" y="512"/>
                </a:lnTo>
                <a:lnTo>
                  <a:pt x="368" y="510"/>
                </a:lnTo>
                <a:lnTo>
                  <a:pt x="358" y="508"/>
                </a:lnTo>
                <a:lnTo>
                  <a:pt x="358" y="508"/>
                </a:lnTo>
                <a:lnTo>
                  <a:pt x="348" y="508"/>
                </a:lnTo>
                <a:lnTo>
                  <a:pt x="344" y="506"/>
                </a:lnTo>
                <a:lnTo>
                  <a:pt x="340" y="502"/>
                </a:lnTo>
                <a:lnTo>
                  <a:pt x="340" y="498"/>
                </a:lnTo>
                <a:lnTo>
                  <a:pt x="340" y="494"/>
                </a:lnTo>
                <a:lnTo>
                  <a:pt x="342" y="488"/>
                </a:lnTo>
                <a:lnTo>
                  <a:pt x="350" y="482"/>
                </a:lnTo>
                <a:lnTo>
                  <a:pt x="350" y="482"/>
                </a:lnTo>
                <a:lnTo>
                  <a:pt x="354" y="476"/>
                </a:lnTo>
                <a:lnTo>
                  <a:pt x="352" y="472"/>
                </a:lnTo>
                <a:lnTo>
                  <a:pt x="342" y="460"/>
                </a:lnTo>
                <a:lnTo>
                  <a:pt x="342" y="460"/>
                </a:lnTo>
                <a:lnTo>
                  <a:pt x="340" y="456"/>
                </a:lnTo>
                <a:lnTo>
                  <a:pt x="338" y="452"/>
                </a:lnTo>
                <a:lnTo>
                  <a:pt x="342" y="444"/>
                </a:lnTo>
                <a:lnTo>
                  <a:pt x="346" y="438"/>
                </a:lnTo>
                <a:lnTo>
                  <a:pt x="348" y="434"/>
                </a:lnTo>
                <a:lnTo>
                  <a:pt x="348" y="434"/>
                </a:lnTo>
                <a:lnTo>
                  <a:pt x="348" y="428"/>
                </a:lnTo>
                <a:lnTo>
                  <a:pt x="346" y="422"/>
                </a:lnTo>
                <a:lnTo>
                  <a:pt x="342" y="414"/>
                </a:lnTo>
                <a:lnTo>
                  <a:pt x="342" y="364"/>
                </a:lnTo>
                <a:lnTo>
                  <a:pt x="342" y="364"/>
                </a:lnTo>
                <a:lnTo>
                  <a:pt x="344" y="362"/>
                </a:lnTo>
                <a:lnTo>
                  <a:pt x="348" y="356"/>
                </a:lnTo>
                <a:lnTo>
                  <a:pt x="350" y="354"/>
                </a:lnTo>
                <a:lnTo>
                  <a:pt x="348" y="350"/>
                </a:lnTo>
                <a:lnTo>
                  <a:pt x="344" y="346"/>
                </a:lnTo>
                <a:lnTo>
                  <a:pt x="336" y="344"/>
                </a:lnTo>
                <a:lnTo>
                  <a:pt x="336" y="344"/>
                </a:lnTo>
                <a:lnTo>
                  <a:pt x="326" y="340"/>
                </a:lnTo>
                <a:lnTo>
                  <a:pt x="320" y="334"/>
                </a:lnTo>
                <a:lnTo>
                  <a:pt x="318" y="326"/>
                </a:lnTo>
                <a:lnTo>
                  <a:pt x="316" y="318"/>
                </a:lnTo>
                <a:lnTo>
                  <a:pt x="316" y="310"/>
                </a:lnTo>
                <a:lnTo>
                  <a:pt x="318" y="304"/>
                </a:lnTo>
                <a:lnTo>
                  <a:pt x="324" y="292"/>
                </a:lnTo>
                <a:lnTo>
                  <a:pt x="324" y="292"/>
                </a:lnTo>
                <a:lnTo>
                  <a:pt x="330" y="286"/>
                </a:lnTo>
                <a:lnTo>
                  <a:pt x="334" y="284"/>
                </a:lnTo>
                <a:lnTo>
                  <a:pt x="340" y="284"/>
                </a:lnTo>
                <a:lnTo>
                  <a:pt x="340" y="284"/>
                </a:lnTo>
                <a:lnTo>
                  <a:pt x="340" y="278"/>
                </a:lnTo>
                <a:lnTo>
                  <a:pt x="342" y="268"/>
                </a:lnTo>
                <a:lnTo>
                  <a:pt x="340" y="260"/>
                </a:lnTo>
                <a:lnTo>
                  <a:pt x="338" y="252"/>
                </a:lnTo>
                <a:lnTo>
                  <a:pt x="334" y="244"/>
                </a:lnTo>
                <a:lnTo>
                  <a:pt x="330" y="236"/>
                </a:lnTo>
                <a:lnTo>
                  <a:pt x="344" y="236"/>
                </a:lnTo>
                <a:lnTo>
                  <a:pt x="366" y="224"/>
                </a:lnTo>
                <a:lnTo>
                  <a:pt x="376" y="234"/>
                </a:lnTo>
                <a:lnTo>
                  <a:pt x="376" y="234"/>
                </a:lnTo>
                <a:lnTo>
                  <a:pt x="396" y="230"/>
                </a:lnTo>
                <a:lnTo>
                  <a:pt x="410" y="226"/>
                </a:lnTo>
                <a:lnTo>
                  <a:pt x="424" y="224"/>
                </a:lnTo>
                <a:lnTo>
                  <a:pt x="444" y="226"/>
                </a:lnTo>
                <a:lnTo>
                  <a:pt x="444" y="226"/>
                </a:lnTo>
                <a:lnTo>
                  <a:pt x="448" y="230"/>
                </a:lnTo>
                <a:lnTo>
                  <a:pt x="458" y="234"/>
                </a:lnTo>
                <a:lnTo>
                  <a:pt x="464" y="234"/>
                </a:lnTo>
                <a:lnTo>
                  <a:pt x="470" y="234"/>
                </a:lnTo>
                <a:lnTo>
                  <a:pt x="476" y="232"/>
                </a:lnTo>
                <a:lnTo>
                  <a:pt x="480" y="226"/>
                </a:lnTo>
                <a:lnTo>
                  <a:pt x="480" y="226"/>
                </a:lnTo>
                <a:lnTo>
                  <a:pt x="486" y="222"/>
                </a:lnTo>
                <a:lnTo>
                  <a:pt x="496" y="218"/>
                </a:lnTo>
                <a:lnTo>
                  <a:pt x="508" y="216"/>
                </a:lnTo>
                <a:lnTo>
                  <a:pt x="508" y="216"/>
                </a:lnTo>
                <a:lnTo>
                  <a:pt x="514" y="216"/>
                </a:lnTo>
                <a:lnTo>
                  <a:pt x="516" y="214"/>
                </a:lnTo>
                <a:lnTo>
                  <a:pt x="516" y="210"/>
                </a:lnTo>
                <a:lnTo>
                  <a:pt x="514" y="206"/>
                </a:lnTo>
                <a:lnTo>
                  <a:pt x="508" y="200"/>
                </a:lnTo>
                <a:lnTo>
                  <a:pt x="504" y="196"/>
                </a:lnTo>
                <a:lnTo>
                  <a:pt x="504" y="196"/>
                </a:lnTo>
                <a:lnTo>
                  <a:pt x="504" y="190"/>
                </a:lnTo>
                <a:lnTo>
                  <a:pt x="502" y="174"/>
                </a:lnTo>
                <a:lnTo>
                  <a:pt x="500" y="164"/>
                </a:lnTo>
                <a:lnTo>
                  <a:pt x="494" y="156"/>
                </a:lnTo>
                <a:lnTo>
                  <a:pt x="488" y="148"/>
                </a:lnTo>
                <a:lnTo>
                  <a:pt x="480" y="142"/>
                </a:lnTo>
                <a:lnTo>
                  <a:pt x="480" y="142"/>
                </a:lnTo>
                <a:lnTo>
                  <a:pt x="450" y="128"/>
                </a:lnTo>
                <a:lnTo>
                  <a:pt x="440" y="122"/>
                </a:lnTo>
                <a:lnTo>
                  <a:pt x="440" y="122"/>
                </a:lnTo>
                <a:lnTo>
                  <a:pt x="410" y="122"/>
                </a:lnTo>
                <a:lnTo>
                  <a:pt x="410" y="122"/>
                </a:lnTo>
                <a:lnTo>
                  <a:pt x="402" y="120"/>
                </a:lnTo>
                <a:lnTo>
                  <a:pt x="398" y="118"/>
                </a:lnTo>
                <a:lnTo>
                  <a:pt x="398" y="112"/>
                </a:lnTo>
                <a:lnTo>
                  <a:pt x="398" y="102"/>
                </a:lnTo>
                <a:lnTo>
                  <a:pt x="398" y="102"/>
                </a:lnTo>
                <a:lnTo>
                  <a:pt x="400" y="96"/>
                </a:lnTo>
                <a:lnTo>
                  <a:pt x="404" y="90"/>
                </a:lnTo>
                <a:lnTo>
                  <a:pt x="404" y="82"/>
                </a:lnTo>
                <a:lnTo>
                  <a:pt x="404" y="74"/>
                </a:lnTo>
                <a:lnTo>
                  <a:pt x="400" y="68"/>
                </a:lnTo>
                <a:lnTo>
                  <a:pt x="394" y="60"/>
                </a:lnTo>
                <a:lnTo>
                  <a:pt x="382" y="56"/>
                </a:lnTo>
                <a:lnTo>
                  <a:pt x="376" y="48"/>
                </a:lnTo>
                <a:lnTo>
                  <a:pt x="376" y="48"/>
                </a:lnTo>
                <a:lnTo>
                  <a:pt x="340" y="46"/>
                </a:lnTo>
                <a:lnTo>
                  <a:pt x="340" y="46"/>
                </a:lnTo>
                <a:lnTo>
                  <a:pt x="332" y="44"/>
                </a:lnTo>
                <a:lnTo>
                  <a:pt x="326" y="40"/>
                </a:lnTo>
                <a:lnTo>
                  <a:pt x="320" y="36"/>
                </a:lnTo>
                <a:lnTo>
                  <a:pt x="314" y="32"/>
                </a:lnTo>
                <a:lnTo>
                  <a:pt x="314" y="26"/>
                </a:lnTo>
                <a:lnTo>
                  <a:pt x="316" y="22"/>
                </a:lnTo>
                <a:lnTo>
                  <a:pt x="318" y="18"/>
                </a:lnTo>
                <a:lnTo>
                  <a:pt x="330" y="10"/>
                </a:lnTo>
                <a:lnTo>
                  <a:pt x="352" y="10"/>
                </a:lnTo>
                <a:lnTo>
                  <a:pt x="352" y="10"/>
                </a:lnTo>
                <a:lnTo>
                  <a:pt x="354" y="6"/>
                </a:lnTo>
                <a:lnTo>
                  <a:pt x="362" y="4"/>
                </a:lnTo>
                <a:lnTo>
                  <a:pt x="376" y="0"/>
                </a:lnTo>
                <a:lnTo>
                  <a:pt x="386" y="0"/>
                </a:lnTo>
                <a:lnTo>
                  <a:pt x="396" y="2"/>
                </a:lnTo>
                <a:lnTo>
                  <a:pt x="438" y="12"/>
                </a:lnTo>
                <a:lnTo>
                  <a:pt x="444" y="12"/>
                </a:lnTo>
                <a:lnTo>
                  <a:pt x="464" y="16"/>
                </a:lnTo>
                <a:lnTo>
                  <a:pt x="464" y="16"/>
                </a:lnTo>
                <a:lnTo>
                  <a:pt x="468" y="14"/>
                </a:lnTo>
                <a:lnTo>
                  <a:pt x="478" y="14"/>
                </a:lnTo>
                <a:lnTo>
                  <a:pt x="494" y="16"/>
                </a:lnTo>
                <a:lnTo>
                  <a:pt x="500" y="18"/>
                </a:lnTo>
                <a:lnTo>
                  <a:pt x="506" y="22"/>
                </a:lnTo>
                <a:lnTo>
                  <a:pt x="506" y="22"/>
                </a:lnTo>
                <a:lnTo>
                  <a:pt x="514" y="28"/>
                </a:lnTo>
                <a:lnTo>
                  <a:pt x="520" y="30"/>
                </a:lnTo>
                <a:lnTo>
                  <a:pt x="526" y="32"/>
                </a:lnTo>
                <a:lnTo>
                  <a:pt x="534" y="32"/>
                </a:lnTo>
                <a:lnTo>
                  <a:pt x="544" y="30"/>
                </a:lnTo>
                <a:lnTo>
                  <a:pt x="548" y="28"/>
                </a:lnTo>
                <a:lnTo>
                  <a:pt x="550" y="24"/>
                </a:lnTo>
                <a:lnTo>
                  <a:pt x="550" y="24"/>
                </a:lnTo>
                <a:lnTo>
                  <a:pt x="560" y="24"/>
                </a:lnTo>
                <a:lnTo>
                  <a:pt x="568" y="26"/>
                </a:lnTo>
                <a:lnTo>
                  <a:pt x="578" y="30"/>
                </a:lnTo>
                <a:lnTo>
                  <a:pt x="586" y="24"/>
                </a:lnTo>
                <a:lnTo>
                  <a:pt x="586" y="24"/>
                </a:lnTo>
                <a:lnTo>
                  <a:pt x="590" y="16"/>
                </a:lnTo>
                <a:lnTo>
                  <a:pt x="592" y="10"/>
                </a:lnTo>
                <a:lnTo>
                  <a:pt x="598" y="4"/>
                </a:lnTo>
                <a:lnTo>
                  <a:pt x="602" y="0"/>
                </a:lnTo>
                <a:lnTo>
                  <a:pt x="604" y="0"/>
                </a:lnTo>
                <a:lnTo>
                  <a:pt x="606" y="2"/>
                </a:lnTo>
                <a:lnTo>
                  <a:pt x="612" y="10"/>
                </a:lnTo>
                <a:lnTo>
                  <a:pt x="616" y="28"/>
                </a:lnTo>
                <a:lnTo>
                  <a:pt x="616" y="28"/>
                </a:lnTo>
                <a:lnTo>
                  <a:pt x="620" y="30"/>
                </a:lnTo>
                <a:lnTo>
                  <a:pt x="624" y="30"/>
                </a:lnTo>
                <a:lnTo>
                  <a:pt x="630" y="32"/>
                </a:lnTo>
                <a:lnTo>
                  <a:pt x="642" y="46"/>
                </a:lnTo>
                <a:lnTo>
                  <a:pt x="642" y="46"/>
                </a:lnTo>
                <a:lnTo>
                  <a:pt x="650" y="42"/>
                </a:lnTo>
                <a:lnTo>
                  <a:pt x="664" y="30"/>
                </a:lnTo>
                <a:lnTo>
                  <a:pt x="664" y="30"/>
                </a:lnTo>
                <a:lnTo>
                  <a:pt x="672" y="24"/>
                </a:lnTo>
                <a:lnTo>
                  <a:pt x="682" y="18"/>
                </a:lnTo>
                <a:lnTo>
                  <a:pt x="694" y="14"/>
                </a:lnTo>
                <a:lnTo>
                  <a:pt x="706" y="12"/>
                </a:lnTo>
                <a:lnTo>
                  <a:pt x="714" y="10"/>
                </a:lnTo>
                <a:lnTo>
                  <a:pt x="714" y="10"/>
                </a:lnTo>
                <a:lnTo>
                  <a:pt x="714" y="8"/>
                </a:lnTo>
                <a:lnTo>
                  <a:pt x="716" y="4"/>
                </a:lnTo>
                <a:lnTo>
                  <a:pt x="720" y="2"/>
                </a:lnTo>
                <a:lnTo>
                  <a:pt x="722" y="2"/>
                </a:lnTo>
                <a:lnTo>
                  <a:pt x="726" y="2"/>
                </a:lnTo>
                <a:lnTo>
                  <a:pt x="730" y="6"/>
                </a:lnTo>
                <a:lnTo>
                  <a:pt x="734" y="20"/>
                </a:lnTo>
                <a:lnTo>
                  <a:pt x="750" y="20"/>
                </a:lnTo>
                <a:lnTo>
                  <a:pt x="750" y="20"/>
                </a:lnTo>
                <a:lnTo>
                  <a:pt x="754" y="24"/>
                </a:lnTo>
                <a:lnTo>
                  <a:pt x="764" y="34"/>
                </a:lnTo>
                <a:lnTo>
                  <a:pt x="770" y="42"/>
                </a:lnTo>
                <a:lnTo>
                  <a:pt x="772" y="48"/>
                </a:lnTo>
                <a:lnTo>
                  <a:pt x="772" y="56"/>
                </a:lnTo>
                <a:lnTo>
                  <a:pt x="768" y="62"/>
                </a:lnTo>
                <a:lnTo>
                  <a:pt x="774" y="68"/>
                </a:lnTo>
                <a:lnTo>
                  <a:pt x="774" y="68"/>
                </a:lnTo>
                <a:lnTo>
                  <a:pt x="778" y="68"/>
                </a:lnTo>
                <a:lnTo>
                  <a:pt x="786" y="72"/>
                </a:lnTo>
                <a:lnTo>
                  <a:pt x="790" y="76"/>
                </a:lnTo>
                <a:lnTo>
                  <a:pt x="792" y="80"/>
                </a:lnTo>
                <a:lnTo>
                  <a:pt x="792" y="88"/>
                </a:lnTo>
                <a:lnTo>
                  <a:pt x="788" y="98"/>
                </a:lnTo>
                <a:lnTo>
                  <a:pt x="788" y="98"/>
                </a:lnTo>
                <a:lnTo>
                  <a:pt x="788" y="102"/>
                </a:lnTo>
                <a:lnTo>
                  <a:pt x="788" y="108"/>
                </a:lnTo>
                <a:lnTo>
                  <a:pt x="790" y="110"/>
                </a:lnTo>
                <a:lnTo>
                  <a:pt x="792" y="112"/>
                </a:lnTo>
                <a:lnTo>
                  <a:pt x="794" y="112"/>
                </a:lnTo>
                <a:lnTo>
                  <a:pt x="798" y="110"/>
                </a:lnTo>
                <a:lnTo>
                  <a:pt x="808" y="120"/>
                </a:lnTo>
                <a:lnTo>
                  <a:pt x="812" y="132"/>
                </a:lnTo>
                <a:lnTo>
                  <a:pt x="812" y="132"/>
                </a:lnTo>
                <a:lnTo>
                  <a:pt x="814" y="132"/>
                </a:lnTo>
                <a:lnTo>
                  <a:pt x="824" y="134"/>
                </a:lnTo>
                <a:lnTo>
                  <a:pt x="832" y="138"/>
                </a:lnTo>
                <a:lnTo>
                  <a:pt x="834" y="142"/>
                </a:lnTo>
                <a:lnTo>
                  <a:pt x="836" y="146"/>
                </a:lnTo>
                <a:lnTo>
                  <a:pt x="842" y="154"/>
                </a:lnTo>
                <a:lnTo>
                  <a:pt x="842" y="154"/>
                </a:lnTo>
                <a:lnTo>
                  <a:pt x="846" y="152"/>
                </a:lnTo>
                <a:lnTo>
                  <a:pt x="856" y="148"/>
                </a:lnTo>
                <a:lnTo>
                  <a:pt x="858" y="148"/>
                </a:lnTo>
                <a:lnTo>
                  <a:pt x="862" y="150"/>
                </a:lnTo>
                <a:lnTo>
                  <a:pt x="862" y="154"/>
                </a:lnTo>
                <a:lnTo>
                  <a:pt x="858" y="160"/>
                </a:lnTo>
                <a:lnTo>
                  <a:pt x="858" y="160"/>
                </a:lnTo>
                <a:lnTo>
                  <a:pt x="854" y="166"/>
                </a:lnTo>
                <a:lnTo>
                  <a:pt x="854" y="172"/>
                </a:lnTo>
                <a:lnTo>
                  <a:pt x="856" y="178"/>
                </a:lnTo>
                <a:lnTo>
                  <a:pt x="868" y="204"/>
                </a:lnTo>
                <a:lnTo>
                  <a:pt x="868" y="204"/>
                </a:lnTo>
                <a:lnTo>
                  <a:pt x="870" y="206"/>
                </a:lnTo>
                <a:lnTo>
                  <a:pt x="874" y="208"/>
                </a:lnTo>
                <a:lnTo>
                  <a:pt x="880" y="208"/>
                </a:lnTo>
                <a:lnTo>
                  <a:pt x="892" y="204"/>
                </a:lnTo>
                <a:lnTo>
                  <a:pt x="892" y="204"/>
                </a:lnTo>
                <a:lnTo>
                  <a:pt x="906" y="200"/>
                </a:lnTo>
                <a:lnTo>
                  <a:pt x="912" y="200"/>
                </a:lnTo>
                <a:lnTo>
                  <a:pt x="918" y="202"/>
                </a:lnTo>
                <a:lnTo>
                  <a:pt x="922" y="204"/>
                </a:lnTo>
                <a:lnTo>
                  <a:pt x="926" y="208"/>
                </a:lnTo>
                <a:lnTo>
                  <a:pt x="928" y="212"/>
                </a:lnTo>
                <a:lnTo>
                  <a:pt x="930" y="220"/>
                </a:lnTo>
                <a:lnTo>
                  <a:pt x="930" y="220"/>
                </a:lnTo>
                <a:lnTo>
                  <a:pt x="932" y="222"/>
                </a:lnTo>
                <a:lnTo>
                  <a:pt x="936" y="228"/>
                </a:lnTo>
                <a:lnTo>
                  <a:pt x="946" y="234"/>
                </a:lnTo>
                <a:lnTo>
                  <a:pt x="952" y="236"/>
                </a:lnTo>
                <a:lnTo>
                  <a:pt x="960" y="236"/>
                </a:lnTo>
                <a:lnTo>
                  <a:pt x="978" y="244"/>
                </a:lnTo>
                <a:lnTo>
                  <a:pt x="986" y="244"/>
                </a:lnTo>
                <a:lnTo>
                  <a:pt x="1002" y="260"/>
                </a:lnTo>
                <a:lnTo>
                  <a:pt x="1016" y="256"/>
                </a:lnTo>
                <a:lnTo>
                  <a:pt x="1022" y="258"/>
                </a:lnTo>
                <a:lnTo>
                  <a:pt x="1038" y="276"/>
                </a:lnTo>
                <a:lnTo>
                  <a:pt x="1052" y="268"/>
                </a:lnTo>
                <a:lnTo>
                  <a:pt x="1074" y="284"/>
                </a:lnTo>
                <a:lnTo>
                  <a:pt x="1082" y="294"/>
                </a:lnTo>
                <a:lnTo>
                  <a:pt x="1098" y="290"/>
                </a:lnTo>
                <a:lnTo>
                  <a:pt x="1128" y="290"/>
                </a:lnTo>
                <a:lnTo>
                  <a:pt x="1128" y="290"/>
                </a:lnTo>
                <a:lnTo>
                  <a:pt x="1128" y="286"/>
                </a:lnTo>
                <a:lnTo>
                  <a:pt x="1132" y="280"/>
                </a:lnTo>
                <a:lnTo>
                  <a:pt x="1138" y="274"/>
                </a:lnTo>
                <a:lnTo>
                  <a:pt x="1142" y="274"/>
                </a:lnTo>
                <a:lnTo>
                  <a:pt x="1148" y="274"/>
                </a:lnTo>
                <a:lnTo>
                  <a:pt x="1148" y="274"/>
                </a:lnTo>
                <a:lnTo>
                  <a:pt x="1152" y="276"/>
                </a:lnTo>
                <a:lnTo>
                  <a:pt x="1152" y="276"/>
                </a:lnTo>
                <a:lnTo>
                  <a:pt x="1154" y="276"/>
                </a:lnTo>
                <a:lnTo>
                  <a:pt x="1162" y="278"/>
                </a:lnTo>
                <a:lnTo>
                  <a:pt x="1170" y="278"/>
                </a:lnTo>
                <a:lnTo>
                  <a:pt x="1174" y="276"/>
                </a:lnTo>
                <a:lnTo>
                  <a:pt x="1178" y="272"/>
                </a:lnTo>
                <a:lnTo>
                  <a:pt x="1178" y="272"/>
                </a:lnTo>
                <a:lnTo>
                  <a:pt x="1186" y="272"/>
                </a:lnTo>
                <a:lnTo>
                  <a:pt x="1190" y="274"/>
                </a:lnTo>
                <a:lnTo>
                  <a:pt x="1194" y="278"/>
                </a:lnTo>
                <a:lnTo>
                  <a:pt x="1194" y="278"/>
                </a:lnTo>
                <a:lnTo>
                  <a:pt x="1194" y="280"/>
                </a:lnTo>
                <a:lnTo>
                  <a:pt x="1198" y="282"/>
                </a:lnTo>
                <a:lnTo>
                  <a:pt x="1206" y="284"/>
                </a:lnTo>
                <a:lnTo>
                  <a:pt x="1218" y="282"/>
                </a:lnTo>
                <a:lnTo>
                  <a:pt x="1230" y="278"/>
                </a:lnTo>
                <a:lnTo>
                  <a:pt x="1230" y="278"/>
                </a:lnTo>
                <a:lnTo>
                  <a:pt x="1240" y="272"/>
                </a:lnTo>
                <a:lnTo>
                  <a:pt x="1252" y="270"/>
                </a:lnTo>
                <a:lnTo>
                  <a:pt x="1266" y="266"/>
                </a:lnTo>
                <a:lnTo>
                  <a:pt x="1290" y="260"/>
                </a:lnTo>
                <a:lnTo>
                  <a:pt x="1300" y="266"/>
                </a:lnTo>
                <a:lnTo>
                  <a:pt x="1300" y="266"/>
                </a:lnTo>
                <a:lnTo>
                  <a:pt x="1310" y="268"/>
                </a:lnTo>
                <a:lnTo>
                  <a:pt x="1318" y="268"/>
                </a:lnTo>
                <a:lnTo>
                  <a:pt x="1328" y="264"/>
                </a:lnTo>
                <a:lnTo>
                  <a:pt x="1328" y="264"/>
                </a:lnTo>
                <a:lnTo>
                  <a:pt x="1332" y="264"/>
                </a:lnTo>
                <a:lnTo>
                  <a:pt x="1336" y="264"/>
                </a:lnTo>
                <a:lnTo>
                  <a:pt x="1344" y="268"/>
                </a:lnTo>
                <a:lnTo>
                  <a:pt x="1348" y="272"/>
                </a:lnTo>
                <a:lnTo>
                  <a:pt x="1350" y="274"/>
                </a:lnTo>
                <a:lnTo>
                  <a:pt x="1350" y="274"/>
                </a:lnTo>
                <a:lnTo>
                  <a:pt x="1354" y="280"/>
                </a:lnTo>
                <a:lnTo>
                  <a:pt x="1362" y="288"/>
                </a:lnTo>
                <a:lnTo>
                  <a:pt x="1368" y="292"/>
                </a:lnTo>
                <a:lnTo>
                  <a:pt x="1374" y="296"/>
                </a:lnTo>
                <a:lnTo>
                  <a:pt x="1382" y="298"/>
                </a:lnTo>
                <a:lnTo>
                  <a:pt x="1390" y="296"/>
                </a:lnTo>
                <a:lnTo>
                  <a:pt x="1390" y="296"/>
                </a:lnTo>
                <a:lnTo>
                  <a:pt x="1398" y="294"/>
                </a:lnTo>
                <a:lnTo>
                  <a:pt x="1404" y="292"/>
                </a:lnTo>
                <a:lnTo>
                  <a:pt x="1416" y="292"/>
                </a:lnTo>
                <a:lnTo>
                  <a:pt x="1422" y="294"/>
                </a:lnTo>
                <a:lnTo>
                  <a:pt x="1424" y="296"/>
                </a:lnTo>
                <a:lnTo>
                  <a:pt x="1442" y="266"/>
                </a:lnTo>
                <a:lnTo>
                  <a:pt x="1442" y="266"/>
                </a:lnTo>
                <a:lnTo>
                  <a:pt x="1448" y="262"/>
                </a:lnTo>
                <a:lnTo>
                  <a:pt x="1462" y="258"/>
                </a:lnTo>
                <a:lnTo>
                  <a:pt x="1468" y="258"/>
                </a:lnTo>
                <a:lnTo>
                  <a:pt x="1476" y="260"/>
                </a:lnTo>
                <a:lnTo>
                  <a:pt x="1480" y="264"/>
                </a:lnTo>
                <a:lnTo>
                  <a:pt x="1482" y="274"/>
                </a:lnTo>
                <a:lnTo>
                  <a:pt x="1480" y="310"/>
                </a:lnTo>
                <a:lnTo>
                  <a:pt x="1480" y="310"/>
                </a:lnTo>
                <a:lnTo>
                  <a:pt x="1484" y="314"/>
                </a:lnTo>
                <a:lnTo>
                  <a:pt x="1490" y="322"/>
                </a:lnTo>
                <a:lnTo>
                  <a:pt x="1490" y="328"/>
                </a:lnTo>
                <a:lnTo>
                  <a:pt x="1490" y="334"/>
                </a:lnTo>
                <a:lnTo>
                  <a:pt x="1486" y="340"/>
                </a:lnTo>
                <a:lnTo>
                  <a:pt x="1478" y="348"/>
                </a:lnTo>
                <a:lnTo>
                  <a:pt x="1478" y="348"/>
                </a:lnTo>
                <a:lnTo>
                  <a:pt x="1478" y="350"/>
                </a:lnTo>
                <a:lnTo>
                  <a:pt x="1476" y="354"/>
                </a:lnTo>
                <a:lnTo>
                  <a:pt x="1478" y="358"/>
                </a:lnTo>
                <a:lnTo>
                  <a:pt x="1480" y="362"/>
                </a:lnTo>
                <a:lnTo>
                  <a:pt x="1484" y="368"/>
                </a:lnTo>
                <a:lnTo>
                  <a:pt x="1492" y="372"/>
                </a:lnTo>
                <a:lnTo>
                  <a:pt x="1488" y="390"/>
                </a:lnTo>
                <a:lnTo>
                  <a:pt x="1504" y="402"/>
                </a:lnTo>
                <a:lnTo>
                  <a:pt x="1518" y="436"/>
                </a:lnTo>
                <a:lnTo>
                  <a:pt x="1524" y="438"/>
                </a:lnTo>
                <a:lnTo>
                  <a:pt x="1530" y="428"/>
                </a:lnTo>
                <a:lnTo>
                  <a:pt x="1538" y="428"/>
                </a:lnTo>
                <a:lnTo>
                  <a:pt x="1538" y="428"/>
                </a:lnTo>
                <a:lnTo>
                  <a:pt x="1542" y="438"/>
                </a:lnTo>
                <a:lnTo>
                  <a:pt x="1542" y="450"/>
                </a:lnTo>
                <a:lnTo>
                  <a:pt x="1542" y="462"/>
                </a:lnTo>
                <a:lnTo>
                  <a:pt x="1542" y="462"/>
                </a:lnTo>
                <a:lnTo>
                  <a:pt x="1542" y="466"/>
                </a:lnTo>
                <a:lnTo>
                  <a:pt x="1544" y="468"/>
                </a:lnTo>
                <a:lnTo>
                  <a:pt x="1546" y="468"/>
                </a:lnTo>
                <a:lnTo>
                  <a:pt x="1552" y="468"/>
                </a:lnTo>
                <a:lnTo>
                  <a:pt x="1558" y="464"/>
                </a:lnTo>
                <a:lnTo>
                  <a:pt x="1566" y="458"/>
                </a:lnTo>
                <a:lnTo>
                  <a:pt x="1578" y="446"/>
                </a:lnTo>
                <a:lnTo>
                  <a:pt x="1578" y="446"/>
                </a:lnTo>
                <a:lnTo>
                  <a:pt x="1580" y="440"/>
                </a:lnTo>
                <a:lnTo>
                  <a:pt x="1582" y="436"/>
                </a:lnTo>
                <a:lnTo>
                  <a:pt x="1588" y="430"/>
                </a:lnTo>
                <a:lnTo>
                  <a:pt x="1594" y="426"/>
                </a:lnTo>
                <a:lnTo>
                  <a:pt x="1602" y="426"/>
                </a:lnTo>
                <a:lnTo>
                  <a:pt x="1610" y="428"/>
                </a:lnTo>
                <a:lnTo>
                  <a:pt x="1622" y="436"/>
                </a:lnTo>
                <a:lnTo>
                  <a:pt x="1622" y="436"/>
                </a:lnTo>
                <a:lnTo>
                  <a:pt x="1634" y="446"/>
                </a:lnTo>
                <a:lnTo>
                  <a:pt x="1644" y="452"/>
                </a:lnTo>
                <a:lnTo>
                  <a:pt x="1654" y="456"/>
                </a:lnTo>
                <a:lnTo>
                  <a:pt x="1664" y="458"/>
                </a:lnTo>
                <a:lnTo>
                  <a:pt x="1672" y="460"/>
                </a:lnTo>
                <a:lnTo>
                  <a:pt x="1682" y="460"/>
                </a:lnTo>
                <a:lnTo>
                  <a:pt x="1702" y="454"/>
                </a:lnTo>
                <a:lnTo>
                  <a:pt x="1702" y="454"/>
                </a:lnTo>
                <a:lnTo>
                  <a:pt x="1704" y="454"/>
                </a:lnTo>
                <a:lnTo>
                  <a:pt x="1706" y="454"/>
                </a:lnTo>
                <a:lnTo>
                  <a:pt x="1708" y="454"/>
                </a:lnTo>
                <a:lnTo>
                  <a:pt x="1710" y="456"/>
                </a:lnTo>
                <a:lnTo>
                  <a:pt x="1712" y="460"/>
                </a:lnTo>
                <a:lnTo>
                  <a:pt x="1712" y="480"/>
                </a:lnTo>
                <a:lnTo>
                  <a:pt x="1712" y="480"/>
                </a:lnTo>
                <a:lnTo>
                  <a:pt x="1710" y="500"/>
                </a:lnTo>
                <a:lnTo>
                  <a:pt x="1712" y="506"/>
                </a:lnTo>
                <a:lnTo>
                  <a:pt x="1714" y="508"/>
                </a:lnTo>
                <a:lnTo>
                  <a:pt x="1716" y="510"/>
                </a:lnTo>
                <a:lnTo>
                  <a:pt x="1722" y="510"/>
                </a:lnTo>
                <a:lnTo>
                  <a:pt x="1734" y="508"/>
                </a:lnTo>
                <a:lnTo>
                  <a:pt x="1742" y="508"/>
                </a:lnTo>
                <a:lnTo>
                  <a:pt x="1746" y="522"/>
                </a:lnTo>
                <a:lnTo>
                  <a:pt x="1764" y="524"/>
                </a:lnTo>
                <a:lnTo>
                  <a:pt x="1764" y="524"/>
                </a:lnTo>
                <a:lnTo>
                  <a:pt x="1766" y="524"/>
                </a:lnTo>
                <a:lnTo>
                  <a:pt x="1772" y="528"/>
                </a:lnTo>
                <a:lnTo>
                  <a:pt x="1778" y="536"/>
                </a:lnTo>
                <a:lnTo>
                  <a:pt x="1780" y="544"/>
                </a:lnTo>
                <a:lnTo>
                  <a:pt x="1782" y="552"/>
                </a:lnTo>
                <a:lnTo>
                  <a:pt x="1782" y="552"/>
                </a:lnTo>
                <a:lnTo>
                  <a:pt x="1784" y="554"/>
                </a:lnTo>
                <a:lnTo>
                  <a:pt x="1786" y="556"/>
                </a:lnTo>
                <a:lnTo>
                  <a:pt x="1792" y="556"/>
                </a:lnTo>
                <a:lnTo>
                  <a:pt x="1800" y="552"/>
                </a:lnTo>
                <a:lnTo>
                  <a:pt x="1800" y="552"/>
                </a:lnTo>
                <a:lnTo>
                  <a:pt x="1810" y="546"/>
                </a:lnTo>
                <a:lnTo>
                  <a:pt x="1820" y="544"/>
                </a:lnTo>
                <a:lnTo>
                  <a:pt x="1830" y="544"/>
                </a:lnTo>
                <a:lnTo>
                  <a:pt x="1830" y="544"/>
                </a:lnTo>
                <a:lnTo>
                  <a:pt x="1830" y="544"/>
                </a:lnTo>
                <a:lnTo>
                  <a:pt x="1834" y="546"/>
                </a:lnTo>
                <a:lnTo>
                  <a:pt x="1840" y="544"/>
                </a:lnTo>
                <a:lnTo>
                  <a:pt x="1850" y="538"/>
                </a:lnTo>
                <a:lnTo>
                  <a:pt x="1850" y="538"/>
                </a:lnTo>
                <a:lnTo>
                  <a:pt x="1856" y="524"/>
                </a:lnTo>
                <a:lnTo>
                  <a:pt x="1858" y="512"/>
                </a:lnTo>
                <a:lnTo>
                  <a:pt x="1860" y="508"/>
                </a:lnTo>
                <a:lnTo>
                  <a:pt x="1858" y="504"/>
                </a:lnTo>
                <a:lnTo>
                  <a:pt x="1858" y="504"/>
                </a:lnTo>
                <a:lnTo>
                  <a:pt x="1860" y="502"/>
                </a:lnTo>
                <a:lnTo>
                  <a:pt x="1866" y="498"/>
                </a:lnTo>
                <a:lnTo>
                  <a:pt x="1870" y="496"/>
                </a:lnTo>
                <a:lnTo>
                  <a:pt x="1874" y="496"/>
                </a:lnTo>
                <a:lnTo>
                  <a:pt x="1880" y="498"/>
                </a:lnTo>
                <a:lnTo>
                  <a:pt x="1886" y="504"/>
                </a:lnTo>
                <a:lnTo>
                  <a:pt x="1896" y="510"/>
                </a:lnTo>
                <a:lnTo>
                  <a:pt x="1896" y="510"/>
                </a:lnTo>
                <a:lnTo>
                  <a:pt x="1896" y="518"/>
                </a:lnTo>
                <a:lnTo>
                  <a:pt x="1894" y="534"/>
                </a:lnTo>
                <a:lnTo>
                  <a:pt x="1894" y="544"/>
                </a:lnTo>
                <a:lnTo>
                  <a:pt x="1896" y="552"/>
                </a:lnTo>
                <a:lnTo>
                  <a:pt x="1898" y="556"/>
                </a:lnTo>
                <a:lnTo>
                  <a:pt x="1904" y="558"/>
                </a:lnTo>
                <a:lnTo>
                  <a:pt x="1906" y="568"/>
                </a:lnTo>
                <a:lnTo>
                  <a:pt x="1906" y="568"/>
                </a:lnTo>
                <a:lnTo>
                  <a:pt x="1930" y="564"/>
                </a:lnTo>
                <a:lnTo>
                  <a:pt x="1936" y="576"/>
                </a:lnTo>
                <a:lnTo>
                  <a:pt x="1936" y="576"/>
                </a:lnTo>
                <a:lnTo>
                  <a:pt x="1942" y="576"/>
                </a:lnTo>
                <a:lnTo>
                  <a:pt x="1946" y="576"/>
                </a:lnTo>
                <a:lnTo>
                  <a:pt x="1954" y="580"/>
                </a:lnTo>
                <a:lnTo>
                  <a:pt x="1962" y="584"/>
                </a:lnTo>
                <a:lnTo>
                  <a:pt x="1970" y="594"/>
                </a:lnTo>
                <a:lnTo>
                  <a:pt x="1980" y="606"/>
                </a:lnTo>
                <a:lnTo>
                  <a:pt x="1990" y="626"/>
                </a:lnTo>
                <a:lnTo>
                  <a:pt x="1990" y="626"/>
                </a:lnTo>
                <a:lnTo>
                  <a:pt x="1990" y="626"/>
                </a:lnTo>
                <a:lnTo>
                  <a:pt x="1994" y="630"/>
                </a:lnTo>
                <a:lnTo>
                  <a:pt x="1996" y="630"/>
                </a:lnTo>
                <a:lnTo>
                  <a:pt x="2000" y="630"/>
                </a:lnTo>
                <a:lnTo>
                  <a:pt x="2006" y="628"/>
                </a:lnTo>
                <a:lnTo>
                  <a:pt x="2010" y="622"/>
                </a:lnTo>
                <a:lnTo>
                  <a:pt x="2010" y="622"/>
                </a:lnTo>
                <a:lnTo>
                  <a:pt x="2016" y="618"/>
                </a:lnTo>
                <a:lnTo>
                  <a:pt x="2022" y="616"/>
                </a:lnTo>
                <a:lnTo>
                  <a:pt x="2026" y="616"/>
                </a:lnTo>
                <a:lnTo>
                  <a:pt x="2032" y="618"/>
                </a:lnTo>
                <a:lnTo>
                  <a:pt x="2034" y="622"/>
                </a:lnTo>
                <a:lnTo>
                  <a:pt x="2038" y="626"/>
                </a:lnTo>
                <a:lnTo>
                  <a:pt x="2042" y="636"/>
                </a:lnTo>
                <a:lnTo>
                  <a:pt x="2042" y="636"/>
                </a:lnTo>
                <a:lnTo>
                  <a:pt x="2044" y="640"/>
                </a:lnTo>
                <a:lnTo>
                  <a:pt x="2048" y="642"/>
                </a:lnTo>
                <a:lnTo>
                  <a:pt x="2052" y="644"/>
                </a:lnTo>
                <a:lnTo>
                  <a:pt x="2058" y="642"/>
                </a:lnTo>
                <a:lnTo>
                  <a:pt x="2068" y="640"/>
                </a:lnTo>
                <a:lnTo>
                  <a:pt x="2078" y="638"/>
                </a:lnTo>
                <a:lnTo>
                  <a:pt x="2078" y="638"/>
                </a:lnTo>
                <a:lnTo>
                  <a:pt x="2082" y="638"/>
                </a:lnTo>
                <a:lnTo>
                  <a:pt x="2084" y="642"/>
                </a:lnTo>
                <a:lnTo>
                  <a:pt x="2084" y="646"/>
                </a:lnTo>
                <a:lnTo>
                  <a:pt x="2084" y="646"/>
                </a:lnTo>
                <a:lnTo>
                  <a:pt x="2096" y="660"/>
                </a:lnTo>
                <a:lnTo>
                  <a:pt x="2106" y="670"/>
                </a:lnTo>
                <a:lnTo>
                  <a:pt x="2112" y="672"/>
                </a:lnTo>
                <a:lnTo>
                  <a:pt x="2118" y="674"/>
                </a:lnTo>
                <a:lnTo>
                  <a:pt x="2118" y="674"/>
                </a:lnTo>
                <a:lnTo>
                  <a:pt x="2124" y="676"/>
                </a:lnTo>
                <a:lnTo>
                  <a:pt x="2136" y="682"/>
                </a:lnTo>
                <a:lnTo>
                  <a:pt x="2140" y="686"/>
                </a:lnTo>
                <a:lnTo>
                  <a:pt x="2142" y="690"/>
                </a:lnTo>
                <a:lnTo>
                  <a:pt x="2138" y="692"/>
                </a:lnTo>
                <a:lnTo>
                  <a:pt x="2128" y="696"/>
                </a:lnTo>
                <a:lnTo>
                  <a:pt x="2128" y="696"/>
                </a:lnTo>
                <a:lnTo>
                  <a:pt x="2124" y="698"/>
                </a:lnTo>
                <a:lnTo>
                  <a:pt x="2112" y="708"/>
                </a:lnTo>
                <a:lnTo>
                  <a:pt x="2098" y="716"/>
                </a:lnTo>
                <a:lnTo>
                  <a:pt x="2090" y="720"/>
                </a:lnTo>
                <a:lnTo>
                  <a:pt x="2080" y="722"/>
                </a:lnTo>
                <a:lnTo>
                  <a:pt x="2080" y="722"/>
                </a:lnTo>
                <a:lnTo>
                  <a:pt x="2082" y="726"/>
                </a:lnTo>
                <a:lnTo>
                  <a:pt x="2082" y="736"/>
                </a:lnTo>
                <a:lnTo>
                  <a:pt x="2082" y="742"/>
                </a:lnTo>
                <a:lnTo>
                  <a:pt x="2080" y="748"/>
                </a:lnTo>
                <a:lnTo>
                  <a:pt x="2076" y="756"/>
                </a:lnTo>
                <a:lnTo>
                  <a:pt x="2070" y="762"/>
                </a:lnTo>
                <a:lnTo>
                  <a:pt x="2070" y="762"/>
                </a:lnTo>
                <a:lnTo>
                  <a:pt x="2066" y="768"/>
                </a:lnTo>
                <a:lnTo>
                  <a:pt x="2062" y="772"/>
                </a:lnTo>
                <a:lnTo>
                  <a:pt x="2060" y="778"/>
                </a:lnTo>
                <a:lnTo>
                  <a:pt x="2062" y="782"/>
                </a:lnTo>
                <a:lnTo>
                  <a:pt x="2064" y="790"/>
                </a:lnTo>
                <a:lnTo>
                  <a:pt x="2066" y="792"/>
                </a:lnTo>
                <a:lnTo>
                  <a:pt x="2066" y="792"/>
                </a:lnTo>
                <a:lnTo>
                  <a:pt x="2072" y="802"/>
                </a:lnTo>
                <a:lnTo>
                  <a:pt x="2076" y="810"/>
                </a:lnTo>
                <a:lnTo>
                  <a:pt x="2078" y="818"/>
                </a:lnTo>
                <a:lnTo>
                  <a:pt x="2086" y="820"/>
                </a:lnTo>
                <a:lnTo>
                  <a:pt x="2086" y="820"/>
                </a:lnTo>
                <a:lnTo>
                  <a:pt x="2088" y="818"/>
                </a:lnTo>
                <a:lnTo>
                  <a:pt x="2094" y="818"/>
                </a:lnTo>
                <a:lnTo>
                  <a:pt x="2096" y="820"/>
                </a:lnTo>
                <a:lnTo>
                  <a:pt x="2098" y="822"/>
                </a:lnTo>
                <a:lnTo>
                  <a:pt x="2100" y="828"/>
                </a:lnTo>
                <a:lnTo>
                  <a:pt x="2100" y="838"/>
                </a:lnTo>
                <a:lnTo>
                  <a:pt x="2100" y="838"/>
                </a:lnTo>
                <a:lnTo>
                  <a:pt x="2100" y="848"/>
                </a:lnTo>
                <a:lnTo>
                  <a:pt x="2102" y="856"/>
                </a:lnTo>
                <a:lnTo>
                  <a:pt x="2106" y="866"/>
                </a:lnTo>
                <a:lnTo>
                  <a:pt x="2110" y="870"/>
                </a:lnTo>
                <a:lnTo>
                  <a:pt x="2112" y="872"/>
                </a:lnTo>
                <a:lnTo>
                  <a:pt x="2102" y="884"/>
                </a:lnTo>
                <a:lnTo>
                  <a:pt x="2102" y="884"/>
                </a:lnTo>
                <a:lnTo>
                  <a:pt x="2100" y="890"/>
                </a:lnTo>
                <a:lnTo>
                  <a:pt x="2100" y="900"/>
                </a:lnTo>
                <a:lnTo>
                  <a:pt x="2102" y="906"/>
                </a:lnTo>
                <a:lnTo>
                  <a:pt x="2106" y="912"/>
                </a:lnTo>
                <a:lnTo>
                  <a:pt x="2112" y="916"/>
                </a:lnTo>
                <a:lnTo>
                  <a:pt x="2124" y="916"/>
                </a:lnTo>
                <a:lnTo>
                  <a:pt x="2130" y="924"/>
                </a:lnTo>
                <a:lnTo>
                  <a:pt x="2130" y="924"/>
                </a:lnTo>
                <a:lnTo>
                  <a:pt x="2134" y="928"/>
                </a:lnTo>
                <a:lnTo>
                  <a:pt x="2140" y="934"/>
                </a:lnTo>
                <a:lnTo>
                  <a:pt x="2144" y="942"/>
                </a:lnTo>
                <a:lnTo>
                  <a:pt x="2150" y="956"/>
                </a:lnTo>
                <a:lnTo>
                  <a:pt x="2156" y="972"/>
                </a:lnTo>
                <a:lnTo>
                  <a:pt x="2158" y="994"/>
                </a:lnTo>
                <a:lnTo>
                  <a:pt x="2160" y="1020"/>
                </a:lnTo>
                <a:lnTo>
                  <a:pt x="2160" y="1020"/>
                </a:lnTo>
                <a:lnTo>
                  <a:pt x="2166" y="1028"/>
                </a:lnTo>
                <a:lnTo>
                  <a:pt x="2172" y="1036"/>
                </a:lnTo>
                <a:lnTo>
                  <a:pt x="2176" y="1046"/>
                </a:lnTo>
                <a:lnTo>
                  <a:pt x="2178" y="1056"/>
                </a:lnTo>
                <a:lnTo>
                  <a:pt x="2178" y="1068"/>
                </a:lnTo>
                <a:lnTo>
                  <a:pt x="2174" y="1074"/>
                </a:lnTo>
                <a:lnTo>
                  <a:pt x="2170" y="1080"/>
                </a:lnTo>
                <a:lnTo>
                  <a:pt x="2164" y="1084"/>
                </a:lnTo>
                <a:lnTo>
                  <a:pt x="2158" y="1090"/>
                </a:lnTo>
                <a:lnTo>
                  <a:pt x="2158" y="1090"/>
                </a:lnTo>
                <a:lnTo>
                  <a:pt x="2130" y="1106"/>
                </a:lnTo>
                <a:lnTo>
                  <a:pt x="2122" y="1110"/>
                </a:lnTo>
                <a:lnTo>
                  <a:pt x="2116" y="1114"/>
                </a:lnTo>
                <a:lnTo>
                  <a:pt x="2110" y="1114"/>
                </a:lnTo>
                <a:lnTo>
                  <a:pt x="2104" y="1112"/>
                </a:lnTo>
                <a:lnTo>
                  <a:pt x="2096" y="1106"/>
                </a:lnTo>
                <a:lnTo>
                  <a:pt x="2088" y="1098"/>
                </a:lnTo>
                <a:lnTo>
                  <a:pt x="2088" y="1098"/>
                </a:lnTo>
                <a:lnTo>
                  <a:pt x="2076" y="1088"/>
                </a:lnTo>
                <a:lnTo>
                  <a:pt x="2062" y="1082"/>
                </a:lnTo>
                <a:lnTo>
                  <a:pt x="2048" y="1078"/>
                </a:lnTo>
                <a:lnTo>
                  <a:pt x="2036" y="1076"/>
                </a:lnTo>
                <a:lnTo>
                  <a:pt x="2024" y="1076"/>
                </a:lnTo>
                <a:lnTo>
                  <a:pt x="2014" y="1078"/>
                </a:lnTo>
                <a:lnTo>
                  <a:pt x="2006" y="1082"/>
                </a:lnTo>
                <a:lnTo>
                  <a:pt x="2002" y="1084"/>
                </a:lnTo>
                <a:lnTo>
                  <a:pt x="2002" y="1084"/>
                </a:lnTo>
                <a:lnTo>
                  <a:pt x="1990" y="1116"/>
                </a:lnTo>
                <a:lnTo>
                  <a:pt x="1986" y="1126"/>
                </a:lnTo>
                <a:lnTo>
                  <a:pt x="1980" y="1136"/>
                </a:lnTo>
                <a:lnTo>
                  <a:pt x="1972" y="1144"/>
                </a:lnTo>
                <a:lnTo>
                  <a:pt x="1964" y="1150"/>
                </a:lnTo>
                <a:lnTo>
                  <a:pt x="1964" y="1150"/>
                </a:lnTo>
                <a:lnTo>
                  <a:pt x="1950" y="1160"/>
                </a:lnTo>
                <a:lnTo>
                  <a:pt x="1942" y="1162"/>
                </a:lnTo>
                <a:lnTo>
                  <a:pt x="1940" y="1160"/>
                </a:lnTo>
                <a:lnTo>
                  <a:pt x="1938" y="1158"/>
                </a:lnTo>
                <a:lnTo>
                  <a:pt x="1934" y="1150"/>
                </a:lnTo>
                <a:lnTo>
                  <a:pt x="1934" y="1150"/>
                </a:lnTo>
                <a:lnTo>
                  <a:pt x="1932" y="1152"/>
                </a:lnTo>
                <a:lnTo>
                  <a:pt x="1926" y="1154"/>
                </a:lnTo>
                <a:lnTo>
                  <a:pt x="1916" y="1154"/>
                </a:lnTo>
                <a:lnTo>
                  <a:pt x="1910" y="1152"/>
                </a:lnTo>
                <a:lnTo>
                  <a:pt x="1904" y="1148"/>
                </a:lnTo>
                <a:lnTo>
                  <a:pt x="1904" y="1148"/>
                </a:lnTo>
                <a:lnTo>
                  <a:pt x="1902" y="1150"/>
                </a:lnTo>
                <a:lnTo>
                  <a:pt x="1898" y="1152"/>
                </a:lnTo>
                <a:lnTo>
                  <a:pt x="1898" y="1158"/>
                </a:lnTo>
                <a:lnTo>
                  <a:pt x="1900" y="1168"/>
                </a:lnTo>
                <a:lnTo>
                  <a:pt x="1900" y="1168"/>
                </a:lnTo>
                <a:lnTo>
                  <a:pt x="1902" y="1174"/>
                </a:lnTo>
                <a:lnTo>
                  <a:pt x="1906" y="1178"/>
                </a:lnTo>
                <a:lnTo>
                  <a:pt x="1912" y="1182"/>
                </a:lnTo>
                <a:lnTo>
                  <a:pt x="1918" y="1182"/>
                </a:lnTo>
                <a:lnTo>
                  <a:pt x="1920" y="1180"/>
                </a:lnTo>
                <a:lnTo>
                  <a:pt x="1914" y="1200"/>
                </a:lnTo>
                <a:lnTo>
                  <a:pt x="1914" y="1200"/>
                </a:lnTo>
                <a:lnTo>
                  <a:pt x="1912" y="1200"/>
                </a:lnTo>
                <a:lnTo>
                  <a:pt x="1904" y="1200"/>
                </a:lnTo>
                <a:lnTo>
                  <a:pt x="1902" y="1200"/>
                </a:lnTo>
                <a:lnTo>
                  <a:pt x="1898" y="1198"/>
                </a:lnTo>
                <a:lnTo>
                  <a:pt x="1896" y="1194"/>
                </a:lnTo>
                <a:lnTo>
                  <a:pt x="1896" y="1190"/>
                </a:lnTo>
                <a:lnTo>
                  <a:pt x="1896" y="1190"/>
                </a:lnTo>
                <a:lnTo>
                  <a:pt x="1890" y="1188"/>
                </a:lnTo>
                <a:lnTo>
                  <a:pt x="1876" y="1186"/>
                </a:lnTo>
                <a:lnTo>
                  <a:pt x="1870" y="1184"/>
                </a:lnTo>
                <a:lnTo>
                  <a:pt x="1862" y="1186"/>
                </a:lnTo>
                <a:lnTo>
                  <a:pt x="1856" y="1188"/>
                </a:lnTo>
                <a:lnTo>
                  <a:pt x="1850" y="1192"/>
                </a:lnTo>
                <a:lnTo>
                  <a:pt x="1850" y="1192"/>
                </a:lnTo>
                <a:lnTo>
                  <a:pt x="1852" y="1196"/>
                </a:lnTo>
                <a:lnTo>
                  <a:pt x="1854" y="1202"/>
                </a:lnTo>
                <a:lnTo>
                  <a:pt x="1854" y="1204"/>
                </a:lnTo>
                <a:lnTo>
                  <a:pt x="1850" y="1206"/>
                </a:lnTo>
                <a:lnTo>
                  <a:pt x="1846" y="1208"/>
                </a:lnTo>
                <a:lnTo>
                  <a:pt x="1840" y="1208"/>
                </a:lnTo>
                <a:lnTo>
                  <a:pt x="1830" y="1204"/>
                </a:lnTo>
                <a:lnTo>
                  <a:pt x="1824" y="1220"/>
                </a:lnTo>
                <a:lnTo>
                  <a:pt x="1842" y="1224"/>
                </a:lnTo>
                <a:lnTo>
                  <a:pt x="1842" y="1224"/>
                </a:lnTo>
                <a:lnTo>
                  <a:pt x="1844" y="1226"/>
                </a:lnTo>
                <a:lnTo>
                  <a:pt x="1842" y="1232"/>
                </a:lnTo>
                <a:lnTo>
                  <a:pt x="1838" y="1236"/>
                </a:lnTo>
                <a:lnTo>
                  <a:pt x="1834" y="1238"/>
                </a:lnTo>
                <a:lnTo>
                  <a:pt x="1826" y="1242"/>
                </a:lnTo>
                <a:lnTo>
                  <a:pt x="1826" y="1242"/>
                </a:lnTo>
                <a:lnTo>
                  <a:pt x="1804" y="1248"/>
                </a:lnTo>
                <a:lnTo>
                  <a:pt x="1796" y="1252"/>
                </a:lnTo>
                <a:lnTo>
                  <a:pt x="1796" y="1252"/>
                </a:lnTo>
                <a:lnTo>
                  <a:pt x="1790" y="1250"/>
                </a:lnTo>
                <a:lnTo>
                  <a:pt x="1784" y="1248"/>
                </a:lnTo>
                <a:lnTo>
                  <a:pt x="1780" y="1244"/>
                </a:lnTo>
                <a:lnTo>
                  <a:pt x="1780" y="1244"/>
                </a:lnTo>
                <a:lnTo>
                  <a:pt x="1776" y="1244"/>
                </a:lnTo>
                <a:lnTo>
                  <a:pt x="1768" y="1246"/>
                </a:lnTo>
                <a:lnTo>
                  <a:pt x="1756" y="1250"/>
                </a:lnTo>
                <a:lnTo>
                  <a:pt x="1752" y="1256"/>
                </a:lnTo>
                <a:lnTo>
                  <a:pt x="1746" y="1262"/>
                </a:lnTo>
                <a:lnTo>
                  <a:pt x="1746" y="1262"/>
                </a:lnTo>
                <a:lnTo>
                  <a:pt x="1746" y="1262"/>
                </a:lnTo>
                <a:lnTo>
                  <a:pt x="1740" y="1264"/>
                </a:lnTo>
                <a:lnTo>
                  <a:pt x="1726" y="1266"/>
                </a:lnTo>
                <a:lnTo>
                  <a:pt x="1706" y="1268"/>
                </a:lnTo>
                <a:lnTo>
                  <a:pt x="1706" y="1268"/>
                </a:lnTo>
                <a:lnTo>
                  <a:pt x="1686" y="1266"/>
                </a:lnTo>
                <a:lnTo>
                  <a:pt x="1670" y="1268"/>
                </a:lnTo>
                <a:lnTo>
                  <a:pt x="1666" y="1270"/>
                </a:lnTo>
                <a:lnTo>
                  <a:pt x="1662" y="1274"/>
                </a:lnTo>
                <a:lnTo>
                  <a:pt x="1658" y="1280"/>
                </a:lnTo>
                <a:lnTo>
                  <a:pt x="1654" y="1288"/>
                </a:lnTo>
                <a:lnTo>
                  <a:pt x="1654" y="1288"/>
                </a:lnTo>
                <a:lnTo>
                  <a:pt x="1650" y="1298"/>
                </a:lnTo>
                <a:lnTo>
                  <a:pt x="1646" y="1304"/>
                </a:lnTo>
                <a:lnTo>
                  <a:pt x="1640" y="1308"/>
                </a:lnTo>
                <a:lnTo>
                  <a:pt x="1634" y="1310"/>
                </a:lnTo>
                <a:lnTo>
                  <a:pt x="1626" y="1310"/>
                </a:lnTo>
                <a:lnTo>
                  <a:pt x="1622" y="1308"/>
                </a:lnTo>
                <a:lnTo>
                  <a:pt x="1622" y="1308"/>
                </a:lnTo>
                <a:lnTo>
                  <a:pt x="1616" y="1312"/>
                </a:lnTo>
                <a:lnTo>
                  <a:pt x="1604" y="1320"/>
                </a:lnTo>
                <a:lnTo>
                  <a:pt x="1590" y="1336"/>
                </a:lnTo>
                <a:lnTo>
                  <a:pt x="1582" y="1346"/>
                </a:lnTo>
                <a:lnTo>
                  <a:pt x="1574" y="1358"/>
                </a:lnTo>
                <a:lnTo>
                  <a:pt x="1574" y="1358"/>
                </a:lnTo>
                <a:lnTo>
                  <a:pt x="1568" y="1366"/>
                </a:lnTo>
                <a:lnTo>
                  <a:pt x="1562" y="1372"/>
                </a:lnTo>
                <a:lnTo>
                  <a:pt x="1554" y="1372"/>
                </a:lnTo>
                <a:lnTo>
                  <a:pt x="1548" y="1370"/>
                </a:lnTo>
                <a:lnTo>
                  <a:pt x="1542" y="1366"/>
                </a:lnTo>
                <a:lnTo>
                  <a:pt x="1538" y="1362"/>
                </a:lnTo>
                <a:lnTo>
                  <a:pt x="1534" y="1356"/>
                </a:lnTo>
                <a:lnTo>
                  <a:pt x="1534" y="1356"/>
                </a:lnTo>
                <a:lnTo>
                  <a:pt x="1526" y="1358"/>
                </a:lnTo>
                <a:lnTo>
                  <a:pt x="1514" y="1362"/>
                </a:lnTo>
                <a:lnTo>
                  <a:pt x="1514" y="1362"/>
                </a:lnTo>
                <a:lnTo>
                  <a:pt x="1510" y="1360"/>
                </a:lnTo>
                <a:lnTo>
                  <a:pt x="1500" y="1354"/>
                </a:lnTo>
                <a:lnTo>
                  <a:pt x="1496" y="1350"/>
                </a:lnTo>
                <a:lnTo>
                  <a:pt x="1494" y="1344"/>
                </a:lnTo>
                <a:lnTo>
                  <a:pt x="1492" y="1338"/>
                </a:lnTo>
                <a:lnTo>
                  <a:pt x="1494" y="1332"/>
                </a:lnTo>
                <a:lnTo>
                  <a:pt x="1494" y="1332"/>
                </a:lnTo>
                <a:lnTo>
                  <a:pt x="1498" y="1324"/>
                </a:lnTo>
                <a:lnTo>
                  <a:pt x="1496" y="1318"/>
                </a:lnTo>
                <a:lnTo>
                  <a:pt x="1494" y="1312"/>
                </a:lnTo>
                <a:lnTo>
                  <a:pt x="1492" y="1308"/>
                </a:lnTo>
                <a:lnTo>
                  <a:pt x="1484" y="1304"/>
                </a:lnTo>
                <a:lnTo>
                  <a:pt x="1482" y="1302"/>
                </a:lnTo>
                <a:lnTo>
                  <a:pt x="1482" y="1302"/>
                </a:lnTo>
                <a:lnTo>
                  <a:pt x="1480" y="1300"/>
                </a:lnTo>
                <a:lnTo>
                  <a:pt x="1478" y="1292"/>
                </a:lnTo>
                <a:lnTo>
                  <a:pt x="1478" y="1288"/>
                </a:lnTo>
                <a:lnTo>
                  <a:pt x="1478" y="1282"/>
                </a:lnTo>
                <a:lnTo>
                  <a:pt x="1482" y="1276"/>
                </a:lnTo>
                <a:lnTo>
                  <a:pt x="1488" y="1268"/>
                </a:lnTo>
                <a:lnTo>
                  <a:pt x="1488" y="1268"/>
                </a:lnTo>
                <a:lnTo>
                  <a:pt x="1502" y="1254"/>
                </a:lnTo>
                <a:lnTo>
                  <a:pt x="1506" y="1248"/>
                </a:lnTo>
                <a:lnTo>
                  <a:pt x="1510" y="1242"/>
                </a:lnTo>
                <a:lnTo>
                  <a:pt x="1510" y="1236"/>
                </a:lnTo>
                <a:lnTo>
                  <a:pt x="1508" y="1230"/>
                </a:lnTo>
                <a:lnTo>
                  <a:pt x="1506" y="1226"/>
                </a:lnTo>
                <a:lnTo>
                  <a:pt x="1498" y="1222"/>
                </a:lnTo>
                <a:lnTo>
                  <a:pt x="1498" y="1222"/>
                </a:lnTo>
                <a:lnTo>
                  <a:pt x="1492" y="1216"/>
                </a:lnTo>
                <a:lnTo>
                  <a:pt x="1488" y="1210"/>
                </a:lnTo>
                <a:lnTo>
                  <a:pt x="1486" y="1204"/>
                </a:lnTo>
                <a:lnTo>
                  <a:pt x="1486" y="1200"/>
                </a:lnTo>
                <a:lnTo>
                  <a:pt x="1488" y="1190"/>
                </a:lnTo>
                <a:lnTo>
                  <a:pt x="1490" y="1188"/>
                </a:lnTo>
                <a:lnTo>
                  <a:pt x="1490" y="1188"/>
                </a:lnTo>
                <a:lnTo>
                  <a:pt x="1490" y="1186"/>
                </a:lnTo>
                <a:lnTo>
                  <a:pt x="1490" y="1180"/>
                </a:lnTo>
                <a:lnTo>
                  <a:pt x="1488" y="1178"/>
                </a:lnTo>
                <a:lnTo>
                  <a:pt x="1486" y="1174"/>
                </a:lnTo>
                <a:lnTo>
                  <a:pt x="1480" y="1172"/>
                </a:lnTo>
                <a:lnTo>
                  <a:pt x="1472" y="1170"/>
                </a:lnTo>
                <a:lnTo>
                  <a:pt x="1472" y="1170"/>
                </a:lnTo>
                <a:lnTo>
                  <a:pt x="1464" y="1166"/>
                </a:lnTo>
                <a:lnTo>
                  <a:pt x="1458" y="1162"/>
                </a:lnTo>
                <a:lnTo>
                  <a:pt x="1452" y="1154"/>
                </a:lnTo>
                <a:lnTo>
                  <a:pt x="1450" y="1148"/>
                </a:lnTo>
                <a:lnTo>
                  <a:pt x="1446" y="1132"/>
                </a:lnTo>
                <a:lnTo>
                  <a:pt x="1444" y="1120"/>
                </a:lnTo>
                <a:lnTo>
                  <a:pt x="1444" y="1120"/>
                </a:lnTo>
                <a:lnTo>
                  <a:pt x="1408" y="1154"/>
                </a:lnTo>
                <a:lnTo>
                  <a:pt x="1378" y="1186"/>
                </a:lnTo>
                <a:lnTo>
                  <a:pt x="1364" y="1200"/>
                </a:lnTo>
                <a:lnTo>
                  <a:pt x="1354" y="1214"/>
                </a:lnTo>
                <a:lnTo>
                  <a:pt x="1354" y="1214"/>
                </a:lnTo>
                <a:lnTo>
                  <a:pt x="1340" y="1232"/>
                </a:lnTo>
                <a:lnTo>
                  <a:pt x="1330" y="1244"/>
                </a:lnTo>
                <a:lnTo>
                  <a:pt x="1322" y="1250"/>
                </a:lnTo>
                <a:lnTo>
                  <a:pt x="1318" y="1248"/>
                </a:lnTo>
                <a:lnTo>
                  <a:pt x="1308" y="1228"/>
                </a:lnTo>
                <a:lnTo>
                  <a:pt x="1308" y="1228"/>
                </a:lnTo>
                <a:lnTo>
                  <a:pt x="1302" y="1230"/>
                </a:lnTo>
                <a:lnTo>
                  <a:pt x="1296" y="1232"/>
                </a:lnTo>
                <a:lnTo>
                  <a:pt x="1294" y="1238"/>
                </a:lnTo>
                <a:lnTo>
                  <a:pt x="1286" y="1236"/>
                </a:lnTo>
                <a:lnTo>
                  <a:pt x="1286" y="1236"/>
                </a:lnTo>
                <a:lnTo>
                  <a:pt x="1282" y="1220"/>
                </a:lnTo>
                <a:lnTo>
                  <a:pt x="1278" y="1204"/>
                </a:lnTo>
                <a:lnTo>
                  <a:pt x="1274" y="1186"/>
                </a:lnTo>
                <a:lnTo>
                  <a:pt x="1274" y="1186"/>
                </a:lnTo>
                <a:lnTo>
                  <a:pt x="1272" y="1164"/>
                </a:lnTo>
                <a:lnTo>
                  <a:pt x="1270" y="1154"/>
                </a:lnTo>
                <a:lnTo>
                  <a:pt x="1268" y="1146"/>
                </a:lnTo>
                <a:lnTo>
                  <a:pt x="1264" y="1142"/>
                </a:lnTo>
                <a:lnTo>
                  <a:pt x="1262" y="1140"/>
                </a:lnTo>
                <a:lnTo>
                  <a:pt x="1258" y="1142"/>
                </a:lnTo>
                <a:lnTo>
                  <a:pt x="1252" y="1146"/>
                </a:lnTo>
                <a:lnTo>
                  <a:pt x="1242" y="1160"/>
                </a:lnTo>
                <a:lnTo>
                  <a:pt x="1242" y="1160"/>
                </a:lnTo>
                <a:lnTo>
                  <a:pt x="1224" y="1186"/>
                </a:lnTo>
                <a:lnTo>
                  <a:pt x="1212" y="1202"/>
                </a:lnTo>
                <a:lnTo>
                  <a:pt x="1208" y="1204"/>
                </a:lnTo>
                <a:lnTo>
                  <a:pt x="1202" y="1206"/>
                </a:lnTo>
                <a:lnTo>
                  <a:pt x="1198" y="1204"/>
                </a:lnTo>
                <a:lnTo>
                  <a:pt x="1190" y="1200"/>
                </a:lnTo>
                <a:lnTo>
                  <a:pt x="1190" y="1200"/>
                </a:lnTo>
                <a:lnTo>
                  <a:pt x="1168" y="1198"/>
                </a:lnTo>
                <a:lnTo>
                  <a:pt x="1152" y="1198"/>
                </a:lnTo>
                <a:lnTo>
                  <a:pt x="1146" y="1200"/>
                </a:lnTo>
                <a:lnTo>
                  <a:pt x="1142" y="1204"/>
                </a:lnTo>
                <a:lnTo>
                  <a:pt x="1142" y="1204"/>
                </a:lnTo>
                <a:lnTo>
                  <a:pt x="1132" y="1214"/>
                </a:lnTo>
                <a:lnTo>
                  <a:pt x="1118" y="1228"/>
                </a:lnTo>
                <a:lnTo>
                  <a:pt x="1110" y="1234"/>
                </a:lnTo>
                <a:lnTo>
                  <a:pt x="1102" y="1236"/>
                </a:lnTo>
                <a:lnTo>
                  <a:pt x="1098" y="1234"/>
                </a:lnTo>
                <a:lnTo>
                  <a:pt x="1096" y="1232"/>
                </a:lnTo>
                <a:lnTo>
                  <a:pt x="1096" y="1228"/>
                </a:lnTo>
                <a:lnTo>
                  <a:pt x="1096" y="1228"/>
                </a:lnTo>
                <a:lnTo>
                  <a:pt x="1096" y="1214"/>
                </a:lnTo>
                <a:lnTo>
                  <a:pt x="1094" y="1204"/>
                </a:lnTo>
                <a:lnTo>
                  <a:pt x="1092" y="1200"/>
                </a:lnTo>
                <a:lnTo>
                  <a:pt x="1088" y="1198"/>
                </a:lnTo>
                <a:lnTo>
                  <a:pt x="1080" y="1196"/>
                </a:lnTo>
                <a:lnTo>
                  <a:pt x="1072" y="1196"/>
                </a:lnTo>
                <a:lnTo>
                  <a:pt x="1072" y="1196"/>
                </a:lnTo>
                <a:lnTo>
                  <a:pt x="1070" y="1194"/>
                </a:lnTo>
                <a:lnTo>
                  <a:pt x="1066" y="1188"/>
                </a:lnTo>
                <a:lnTo>
                  <a:pt x="1062" y="1184"/>
                </a:lnTo>
                <a:lnTo>
                  <a:pt x="1056" y="1182"/>
                </a:lnTo>
                <a:lnTo>
                  <a:pt x="1048" y="1182"/>
                </a:lnTo>
                <a:lnTo>
                  <a:pt x="1036" y="1184"/>
                </a:lnTo>
                <a:lnTo>
                  <a:pt x="1030" y="1178"/>
                </a:lnTo>
                <a:lnTo>
                  <a:pt x="1034" y="1150"/>
                </a:lnTo>
                <a:lnTo>
                  <a:pt x="1008" y="1144"/>
                </a:lnTo>
                <a:lnTo>
                  <a:pt x="946" y="1112"/>
                </a:lnTo>
                <a:lnTo>
                  <a:pt x="946" y="1112"/>
                </a:lnTo>
                <a:lnTo>
                  <a:pt x="940" y="1110"/>
                </a:lnTo>
                <a:lnTo>
                  <a:pt x="936" y="1108"/>
                </a:lnTo>
                <a:lnTo>
                  <a:pt x="932" y="1110"/>
                </a:lnTo>
                <a:lnTo>
                  <a:pt x="932" y="1110"/>
                </a:lnTo>
                <a:lnTo>
                  <a:pt x="926" y="1114"/>
                </a:lnTo>
                <a:lnTo>
                  <a:pt x="920" y="1116"/>
                </a:lnTo>
                <a:lnTo>
                  <a:pt x="912" y="1118"/>
                </a:lnTo>
                <a:lnTo>
                  <a:pt x="912" y="1118"/>
                </a:lnTo>
                <a:lnTo>
                  <a:pt x="904" y="1118"/>
                </a:lnTo>
                <a:lnTo>
                  <a:pt x="894" y="1116"/>
                </a:lnTo>
                <a:lnTo>
                  <a:pt x="880" y="1114"/>
                </a:lnTo>
                <a:lnTo>
                  <a:pt x="864" y="1110"/>
                </a:lnTo>
                <a:lnTo>
                  <a:pt x="846" y="1102"/>
                </a:lnTo>
                <a:lnTo>
                  <a:pt x="824" y="1088"/>
                </a:lnTo>
                <a:lnTo>
                  <a:pt x="802" y="1070"/>
                </a:lnTo>
                <a:lnTo>
                  <a:pt x="802" y="1070"/>
                </a:lnTo>
                <a:lnTo>
                  <a:pt x="778" y="1068"/>
                </a:lnTo>
                <a:lnTo>
                  <a:pt x="758" y="1068"/>
                </a:lnTo>
                <a:lnTo>
                  <a:pt x="748" y="1068"/>
                </a:lnTo>
                <a:lnTo>
                  <a:pt x="740" y="1070"/>
                </a:lnTo>
                <a:lnTo>
                  <a:pt x="740" y="1070"/>
                </a:lnTo>
                <a:lnTo>
                  <a:pt x="730" y="1072"/>
                </a:lnTo>
                <a:lnTo>
                  <a:pt x="736" y="1070"/>
                </a:lnTo>
                <a:lnTo>
                  <a:pt x="736" y="1070"/>
                </a:lnTo>
                <a:lnTo>
                  <a:pt x="726" y="1062"/>
                </a:lnTo>
                <a:lnTo>
                  <a:pt x="708" y="1048"/>
                </a:lnTo>
                <a:lnTo>
                  <a:pt x="708" y="1048"/>
                </a:lnTo>
                <a:lnTo>
                  <a:pt x="704" y="1044"/>
                </a:lnTo>
                <a:lnTo>
                  <a:pt x="698" y="1042"/>
                </a:lnTo>
                <a:lnTo>
                  <a:pt x="690" y="1042"/>
                </a:lnTo>
                <a:lnTo>
                  <a:pt x="684" y="1042"/>
                </a:lnTo>
                <a:lnTo>
                  <a:pt x="676" y="1044"/>
                </a:lnTo>
                <a:lnTo>
                  <a:pt x="670" y="1048"/>
                </a:lnTo>
                <a:lnTo>
                  <a:pt x="664" y="1054"/>
                </a:lnTo>
                <a:lnTo>
                  <a:pt x="658" y="1064"/>
                </a:lnTo>
                <a:lnTo>
                  <a:pt x="658" y="1064"/>
                </a:lnTo>
                <a:lnTo>
                  <a:pt x="652" y="1066"/>
                </a:lnTo>
                <a:lnTo>
                  <a:pt x="644" y="1066"/>
                </a:lnTo>
                <a:lnTo>
                  <a:pt x="636" y="1064"/>
                </a:lnTo>
                <a:lnTo>
                  <a:pt x="636" y="1064"/>
                </a:lnTo>
                <a:lnTo>
                  <a:pt x="624" y="1064"/>
                </a:lnTo>
                <a:lnTo>
                  <a:pt x="612" y="1064"/>
                </a:lnTo>
                <a:lnTo>
                  <a:pt x="606" y="1064"/>
                </a:lnTo>
                <a:lnTo>
                  <a:pt x="602" y="1066"/>
                </a:lnTo>
                <a:lnTo>
                  <a:pt x="598" y="1070"/>
                </a:lnTo>
                <a:lnTo>
                  <a:pt x="598" y="1074"/>
                </a:lnTo>
                <a:lnTo>
                  <a:pt x="598" y="1074"/>
                </a:lnTo>
                <a:lnTo>
                  <a:pt x="602" y="1090"/>
                </a:lnTo>
                <a:lnTo>
                  <a:pt x="602" y="1096"/>
                </a:lnTo>
                <a:lnTo>
                  <a:pt x="598" y="1100"/>
                </a:lnTo>
                <a:lnTo>
                  <a:pt x="598" y="1100"/>
                </a:lnTo>
                <a:lnTo>
                  <a:pt x="596" y="1102"/>
                </a:lnTo>
                <a:lnTo>
                  <a:pt x="596" y="1106"/>
                </a:lnTo>
                <a:lnTo>
                  <a:pt x="596" y="1114"/>
                </a:lnTo>
                <a:lnTo>
                  <a:pt x="602" y="1124"/>
                </a:lnTo>
                <a:lnTo>
                  <a:pt x="610" y="1134"/>
                </a:lnTo>
                <a:lnTo>
                  <a:pt x="610" y="1134"/>
                </a:lnTo>
                <a:lnTo>
                  <a:pt x="620" y="1144"/>
                </a:lnTo>
                <a:lnTo>
                  <a:pt x="624" y="1150"/>
                </a:lnTo>
                <a:lnTo>
                  <a:pt x="626" y="1156"/>
                </a:lnTo>
                <a:lnTo>
                  <a:pt x="628" y="1162"/>
                </a:lnTo>
                <a:lnTo>
                  <a:pt x="626" y="1168"/>
                </a:lnTo>
                <a:lnTo>
                  <a:pt x="620" y="1174"/>
                </a:lnTo>
                <a:lnTo>
                  <a:pt x="614" y="1178"/>
                </a:lnTo>
                <a:lnTo>
                  <a:pt x="614" y="1178"/>
                </a:lnTo>
                <a:lnTo>
                  <a:pt x="592" y="1190"/>
                </a:lnTo>
                <a:lnTo>
                  <a:pt x="578" y="1196"/>
                </a:lnTo>
                <a:lnTo>
                  <a:pt x="566" y="1198"/>
                </a:lnTo>
                <a:lnTo>
                  <a:pt x="554" y="1200"/>
                </a:lnTo>
                <a:lnTo>
                  <a:pt x="542" y="1196"/>
                </a:lnTo>
                <a:lnTo>
                  <a:pt x="538" y="1194"/>
                </a:lnTo>
                <a:lnTo>
                  <a:pt x="534" y="1190"/>
                </a:lnTo>
                <a:lnTo>
                  <a:pt x="532" y="1184"/>
                </a:lnTo>
                <a:lnTo>
                  <a:pt x="530" y="1176"/>
                </a:lnTo>
                <a:lnTo>
                  <a:pt x="524" y="1170"/>
                </a:lnTo>
                <a:lnTo>
                  <a:pt x="524" y="1170"/>
                </a:lnTo>
                <a:lnTo>
                  <a:pt x="516" y="1170"/>
                </a:lnTo>
                <a:lnTo>
                  <a:pt x="516" y="1170"/>
                </a:lnTo>
                <a:lnTo>
                  <a:pt x="514" y="1170"/>
                </a:lnTo>
                <a:lnTo>
                  <a:pt x="506" y="1162"/>
                </a:lnTo>
                <a:lnTo>
                  <a:pt x="500" y="1156"/>
                </a:lnTo>
                <a:lnTo>
                  <a:pt x="500" y="1156"/>
                </a:lnTo>
                <a:lnTo>
                  <a:pt x="470" y="1156"/>
                </a:lnTo>
                <a:lnTo>
                  <a:pt x="428" y="1160"/>
                </a:lnTo>
                <a:lnTo>
                  <a:pt x="428" y="1160"/>
                </a:lnTo>
                <a:lnTo>
                  <a:pt x="414" y="1162"/>
                </a:lnTo>
                <a:lnTo>
                  <a:pt x="400" y="1166"/>
                </a:lnTo>
                <a:lnTo>
                  <a:pt x="392" y="1172"/>
                </a:lnTo>
                <a:lnTo>
                  <a:pt x="388" y="1176"/>
                </a:lnTo>
                <a:lnTo>
                  <a:pt x="388" y="1180"/>
                </a:lnTo>
                <a:lnTo>
                  <a:pt x="388" y="1180"/>
                </a:lnTo>
                <a:lnTo>
                  <a:pt x="388" y="1184"/>
                </a:lnTo>
                <a:lnTo>
                  <a:pt x="386" y="1186"/>
                </a:lnTo>
                <a:lnTo>
                  <a:pt x="380" y="1190"/>
                </a:lnTo>
                <a:lnTo>
                  <a:pt x="372" y="1190"/>
                </a:lnTo>
                <a:lnTo>
                  <a:pt x="370" y="1208"/>
                </a:lnTo>
                <a:lnTo>
                  <a:pt x="370" y="1208"/>
                </a:lnTo>
                <a:lnTo>
                  <a:pt x="368" y="1212"/>
                </a:lnTo>
                <a:lnTo>
                  <a:pt x="362" y="1220"/>
                </a:lnTo>
                <a:lnTo>
                  <a:pt x="358" y="1222"/>
                </a:lnTo>
                <a:lnTo>
                  <a:pt x="354" y="1220"/>
                </a:lnTo>
                <a:lnTo>
                  <a:pt x="352" y="1216"/>
                </a:lnTo>
                <a:lnTo>
                  <a:pt x="350" y="1206"/>
                </a:lnTo>
                <a:lnTo>
                  <a:pt x="350" y="1206"/>
                </a:lnTo>
                <a:lnTo>
                  <a:pt x="344" y="1202"/>
                </a:lnTo>
                <a:lnTo>
                  <a:pt x="336" y="1202"/>
                </a:lnTo>
                <a:lnTo>
                  <a:pt x="328" y="1200"/>
                </a:lnTo>
                <a:lnTo>
                  <a:pt x="318" y="1204"/>
                </a:lnTo>
                <a:lnTo>
                  <a:pt x="314" y="1206"/>
                </a:lnTo>
                <a:lnTo>
                  <a:pt x="310" y="1210"/>
                </a:lnTo>
                <a:lnTo>
                  <a:pt x="306" y="1216"/>
                </a:lnTo>
                <a:lnTo>
                  <a:pt x="304" y="1224"/>
                </a:lnTo>
                <a:lnTo>
                  <a:pt x="300" y="1244"/>
                </a:lnTo>
                <a:lnTo>
                  <a:pt x="286" y="1246"/>
                </a:lnTo>
                <a:lnTo>
                  <a:pt x="284" y="1264"/>
                </a:lnTo>
                <a:lnTo>
                  <a:pt x="280" y="1268"/>
                </a:lnTo>
                <a:lnTo>
                  <a:pt x="274" y="1288"/>
                </a:lnTo>
                <a:lnTo>
                  <a:pt x="266" y="1304"/>
                </a:lnTo>
                <a:lnTo>
                  <a:pt x="266" y="1330"/>
                </a:lnTo>
                <a:lnTo>
                  <a:pt x="256" y="1334"/>
                </a:lnTo>
                <a:lnTo>
                  <a:pt x="256" y="1358"/>
                </a:lnTo>
                <a:lnTo>
                  <a:pt x="256" y="1358"/>
                </a:lnTo>
                <a:lnTo>
                  <a:pt x="252" y="1362"/>
                </a:lnTo>
                <a:lnTo>
                  <a:pt x="250" y="1364"/>
                </a:lnTo>
                <a:lnTo>
                  <a:pt x="244" y="1366"/>
                </a:lnTo>
                <a:lnTo>
                  <a:pt x="238" y="1368"/>
                </a:lnTo>
                <a:lnTo>
                  <a:pt x="230" y="1366"/>
                </a:lnTo>
                <a:lnTo>
                  <a:pt x="220" y="1362"/>
                </a:lnTo>
                <a:lnTo>
                  <a:pt x="208" y="1352"/>
                </a:lnTo>
                <a:lnTo>
                  <a:pt x="206" y="1322"/>
                </a:lnTo>
                <a:lnTo>
                  <a:pt x="200" y="1318"/>
                </a:lnTo>
                <a:lnTo>
                  <a:pt x="198" y="1314"/>
                </a:lnTo>
                <a:lnTo>
                  <a:pt x="198" y="1314"/>
                </a:lnTo>
                <a:lnTo>
                  <a:pt x="198" y="1306"/>
                </a:lnTo>
                <a:lnTo>
                  <a:pt x="194" y="1294"/>
                </a:lnTo>
                <a:lnTo>
                  <a:pt x="192" y="1288"/>
                </a:lnTo>
                <a:lnTo>
                  <a:pt x="188" y="1286"/>
                </a:lnTo>
                <a:lnTo>
                  <a:pt x="184" y="1288"/>
                </a:lnTo>
                <a:lnTo>
                  <a:pt x="180" y="1296"/>
                </a:lnTo>
                <a:lnTo>
                  <a:pt x="180" y="1296"/>
                </a:lnTo>
                <a:lnTo>
                  <a:pt x="174" y="1300"/>
                </a:lnTo>
                <a:lnTo>
                  <a:pt x="164" y="1306"/>
                </a:lnTo>
                <a:lnTo>
                  <a:pt x="158" y="1306"/>
                </a:lnTo>
                <a:lnTo>
                  <a:pt x="154" y="1304"/>
                </a:lnTo>
                <a:lnTo>
                  <a:pt x="150" y="1296"/>
                </a:lnTo>
                <a:lnTo>
                  <a:pt x="150" y="1284"/>
                </a:lnTo>
                <a:lnTo>
                  <a:pt x="150" y="1284"/>
                </a:lnTo>
                <a:lnTo>
                  <a:pt x="146" y="1282"/>
                </a:lnTo>
                <a:lnTo>
                  <a:pt x="140" y="1272"/>
                </a:lnTo>
                <a:lnTo>
                  <a:pt x="138" y="1268"/>
                </a:lnTo>
                <a:lnTo>
                  <a:pt x="136" y="1262"/>
                </a:lnTo>
                <a:lnTo>
                  <a:pt x="138" y="1256"/>
                </a:lnTo>
                <a:lnTo>
                  <a:pt x="142" y="1248"/>
                </a:lnTo>
                <a:lnTo>
                  <a:pt x="142" y="1248"/>
                </a:lnTo>
                <a:lnTo>
                  <a:pt x="144" y="1246"/>
                </a:lnTo>
                <a:lnTo>
                  <a:pt x="146" y="1242"/>
                </a:lnTo>
                <a:lnTo>
                  <a:pt x="146" y="1238"/>
                </a:lnTo>
                <a:lnTo>
                  <a:pt x="146" y="1236"/>
                </a:lnTo>
                <a:lnTo>
                  <a:pt x="144" y="1232"/>
                </a:lnTo>
                <a:lnTo>
                  <a:pt x="140" y="1230"/>
                </a:lnTo>
                <a:lnTo>
                  <a:pt x="140" y="1230"/>
                </a:lnTo>
                <a:lnTo>
                  <a:pt x="138" y="1226"/>
                </a:lnTo>
                <a:lnTo>
                  <a:pt x="138" y="1220"/>
                </a:lnTo>
                <a:lnTo>
                  <a:pt x="142" y="1216"/>
                </a:lnTo>
                <a:lnTo>
                  <a:pt x="142" y="1216"/>
                </a:lnTo>
                <a:lnTo>
                  <a:pt x="142" y="1212"/>
                </a:lnTo>
                <a:lnTo>
                  <a:pt x="142" y="1204"/>
                </a:lnTo>
                <a:lnTo>
                  <a:pt x="140" y="1200"/>
                </a:lnTo>
                <a:lnTo>
                  <a:pt x="136" y="1198"/>
                </a:lnTo>
                <a:lnTo>
                  <a:pt x="130" y="1196"/>
                </a:lnTo>
                <a:lnTo>
                  <a:pt x="122" y="1198"/>
                </a:lnTo>
                <a:lnTo>
                  <a:pt x="116" y="1198"/>
                </a:lnTo>
                <a:lnTo>
                  <a:pt x="116" y="1198"/>
                </a:lnTo>
                <a:lnTo>
                  <a:pt x="116" y="1196"/>
                </a:lnTo>
                <a:lnTo>
                  <a:pt x="116" y="1188"/>
                </a:lnTo>
                <a:lnTo>
                  <a:pt x="114" y="1186"/>
                </a:lnTo>
                <a:lnTo>
                  <a:pt x="112" y="1182"/>
                </a:lnTo>
                <a:lnTo>
                  <a:pt x="108" y="1182"/>
                </a:lnTo>
                <a:lnTo>
                  <a:pt x="102" y="1182"/>
                </a:lnTo>
                <a:lnTo>
                  <a:pt x="104" y="1192"/>
                </a:lnTo>
                <a:lnTo>
                  <a:pt x="104" y="1192"/>
                </a:lnTo>
                <a:lnTo>
                  <a:pt x="100" y="1192"/>
                </a:lnTo>
                <a:lnTo>
                  <a:pt x="90" y="1190"/>
                </a:lnTo>
                <a:lnTo>
                  <a:pt x="86" y="1186"/>
                </a:lnTo>
                <a:lnTo>
                  <a:pt x="82" y="1180"/>
                </a:lnTo>
                <a:lnTo>
                  <a:pt x="80" y="1172"/>
                </a:lnTo>
                <a:lnTo>
                  <a:pt x="78" y="1162"/>
                </a:lnTo>
                <a:lnTo>
                  <a:pt x="78" y="1162"/>
                </a:lnTo>
                <a:lnTo>
                  <a:pt x="78" y="1150"/>
                </a:lnTo>
                <a:lnTo>
                  <a:pt x="76" y="1142"/>
                </a:lnTo>
                <a:lnTo>
                  <a:pt x="72" y="1138"/>
                </a:lnTo>
                <a:lnTo>
                  <a:pt x="68" y="1136"/>
                </a:lnTo>
                <a:lnTo>
                  <a:pt x="62" y="1138"/>
                </a:lnTo>
                <a:lnTo>
                  <a:pt x="58" y="1140"/>
                </a:lnTo>
                <a:lnTo>
                  <a:pt x="54" y="1144"/>
                </a:lnTo>
                <a:lnTo>
                  <a:pt x="50" y="1148"/>
                </a:lnTo>
                <a:lnTo>
                  <a:pt x="50" y="1148"/>
                </a:lnTo>
                <a:lnTo>
                  <a:pt x="44" y="1166"/>
                </a:lnTo>
                <a:lnTo>
                  <a:pt x="42" y="1178"/>
                </a:lnTo>
                <a:lnTo>
                  <a:pt x="42" y="1178"/>
                </a:lnTo>
                <a:lnTo>
                  <a:pt x="40" y="1180"/>
                </a:lnTo>
                <a:lnTo>
                  <a:pt x="38" y="1180"/>
                </a:lnTo>
                <a:lnTo>
                  <a:pt x="32" y="1180"/>
                </a:lnTo>
                <a:lnTo>
                  <a:pt x="28" y="1178"/>
                </a:lnTo>
                <a:lnTo>
                  <a:pt x="20" y="1172"/>
                </a:lnTo>
                <a:lnTo>
                  <a:pt x="14" y="1162"/>
                </a:lnTo>
                <a:lnTo>
                  <a:pt x="6" y="1150"/>
                </a:lnTo>
                <a:lnTo>
                  <a:pt x="0" y="1132"/>
                </a:lnTo>
                <a:lnTo>
                  <a:pt x="0" y="1132"/>
                </a:lnTo>
                <a:lnTo>
                  <a:pt x="2" y="1130"/>
                </a:lnTo>
                <a:lnTo>
                  <a:pt x="6" y="1128"/>
                </a:lnTo>
                <a:lnTo>
                  <a:pt x="14" y="1130"/>
                </a:lnTo>
                <a:lnTo>
                  <a:pt x="14" y="1130"/>
                </a:lnTo>
                <a:lnTo>
                  <a:pt x="34" y="1128"/>
                </a:lnTo>
                <a:lnTo>
                  <a:pt x="42" y="1128"/>
                </a:lnTo>
                <a:lnTo>
                  <a:pt x="42" y="1128"/>
                </a:lnTo>
                <a:lnTo>
                  <a:pt x="42" y="1122"/>
                </a:lnTo>
                <a:lnTo>
                  <a:pt x="44" y="1110"/>
                </a:lnTo>
                <a:lnTo>
                  <a:pt x="44" y="1110"/>
                </a:lnTo>
                <a:lnTo>
                  <a:pt x="40" y="1068"/>
                </a:lnTo>
                <a:lnTo>
                  <a:pt x="40" y="1068"/>
                </a:lnTo>
                <a:lnTo>
                  <a:pt x="40" y="1066"/>
                </a:lnTo>
                <a:lnTo>
                  <a:pt x="36" y="1062"/>
                </a:lnTo>
                <a:lnTo>
                  <a:pt x="38" y="1058"/>
                </a:lnTo>
                <a:lnTo>
                  <a:pt x="38" y="1054"/>
                </a:lnTo>
                <a:lnTo>
                  <a:pt x="42" y="1048"/>
                </a:lnTo>
                <a:lnTo>
                  <a:pt x="48" y="1042"/>
                </a:lnTo>
                <a:lnTo>
                  <a:pt x="50" y="1000"/>
                </a:lnTo>
                <a:lnTo>
                  <a:pt x="50" y="1000"/>
                </a:lnTo>
                <a:lnTo>
                  <a:pt x="38" y="984"/>
                </a:lnTo>
                <a:lnTo>
                  <a:pt x="26" y="970"/>
                </a:lnTo>
                <a:lnTo>
                  <a:pt x="18" y="966"/>
                </a:lnTo>
                <a:lnTo>
                  <a:pt x="10" y="960"/>
                </a:lnTo>
                <a:lnTo>
                  <a:pt x="10" y="960"/>
                </a:lnTo>
                <a:lnTo>
                  <a:pt x="8" y="960"/>
                </a:lnTo>
                <a:lnTo>
                  <a:pt x="6" y="956"/>
                </a:lnTo>
                <a:lnTo>
                  <a:pt x="4" y="954"/>
                </a:lnTo>
                <a:lnTo>
                  <a:pt x="6" y="952"/>
                </a:lnTo>
                <a:lnTo>
                  <a:pt x="8" y="948"/>
                </a:lnTo>
                <a:lnTo>
                  <a:pt x="12" y="944"/>
                </a:lnTo>
                <a:lnTo>
                  <a:pt x="12" y="944"/>
                </a:lnTo>
                <a:lnTo>
                  <a:pt x="16" y="940"/>
                </a:lnTo>
                <a:lnTo>
                  <a:pt x="20" y="934"/>
                </a:lnTo>
                <a:lnTo>
                  <a:pt x="24" y="924"/>
                </a:lnTo>
                <a:lnTo>
                  <a:pt x="26" y="916"/>
                </a:lnTo>
                <a:lnTo>
                  <a:pt x="26" y="914"/>
                </a:lnTo>
                <a:lnTo>
                  <a:pt x="26" y="914"/>
                </a:lnTo>
                <a:lnTo>
                  <a:pt x="26" y="912"/>
                </a:lnTo>
                <a:lnTo>
                  <a:pt x="30" y="912"/>
                </a:lnTo>
                <a:lnTo>
                  <a:pt x="42" y="912"/>
                </a:lnTo>
                <a:lnTo>
                  <a:pt x="60" y="918"/>
                </a:lnTo>
                <a:lnTo>
                  <a:pt x="60" y="918"/>
                </a:lnTo>
                <a:lnTo>
                  <a:pt x="62" y="918"/>
                </a:lnTo>
                <a:lnTo>
                  <a:pt x="70" y="916"/>
                </a:lnTo>
                <a:lnTo>
                  <a:pt x="72" y="914"/>
                </a:lnTo>
                <a:lnTo>
                  <a:pt x="74" y="910"/>
                </a:lnTo>
                <a:lnTo>
                  <a:pt x="76" y="906"/>
                </a:lnTo>
                <a:lnTo>
                  <a:pt x="76" y="896"/>
                </a:lnTo>
                <a:lnTo>
                  <a:pt x="76" y="896"/>
                </a:lnTo>
                <a:lnTo>
                  <a:pt x="74" y="890"/>
                </a:lnTo>
                <a:lnTo>
                  <a:pt x="76" y="886"/>
                </a:lnTo>
                <a:lnTo>
                  <a:pt x="78" y="884"/>
                </a:lnTo>
                <a:lnTo>
                  <a:pt x="82" y="886"/>
                </a:lnTo>
                <a:lnTo>
                  <a:pt x="90" y="890"/>
                </a:lnTo>
                <a:lnTo>
                  <a:pt x="92" y="894"/>
                </a:lnTo>
                <a:lnTo>
                  <a:pt x="92" y="894"/>
                </a:lnTo>
                <a:lnTo>
                  <a:pt x="94" y="898"/>
                </a:lnTo>
                <a:lnTo>
                  <a:pt x="98" y="904"/>
                </a:lnTo>
                <a:lnTo>
                  <a:pt x="102" y="908"/>
                </a:lnTo>
                <a:lnTo>
                  <a:pt x="106" y="910"/>
                </a:lnTo>
                <a:lnTo>
                  <a:pt x="110" y="910"/>
                </a:lnTo>
                <a:lnTo>
                  <a:pt x="116" y="906"/>
                </a:lnTo>
                <a:lnTo>
                  <a:pt x="144" y="908"/>
                </a:lnTo>
                <a:lnTo>
                  <a:pt x="144" y="908"/>
                </a:lnTo>
                <a:lnTo>
                  <a:pt x="148" y="900"/>
                </a:lnTo>
                <a:lnTo>
                  <a:pt x="158" y="884"/>
                </a:lnTo>
                <a:lnTo>
                  <a:pt x="164" y="876"/>
                </a:lnTo>
                <a:lnTo>
                  <a:pt x="172" y="868"/>
                </a:lnTo>
                <a:lnTo>
                  <a:pt x="180" y="864"/>
                </a:lnTo>
                <a:lnTo>
                  <a:pt x="188" y="862"/>
                </a:lnTo>
                <a:lnTo>
                  <a:pt x="214" y="868"/>
                </a:lnTo>
                <a:lnTo>
                  <a:pt x="206" y="886"/>
                </a:lnTo>
                <a:lnTo>
                  <a:pt x="206" y="886"/>
                </a:lnTo>
                <a:lnTo>
                  <a:pt x="206" y="888"/>
                </a:lnTo>
                <a:lnTo>
                  <a:pt x="206" y="892"/>
                </a:lnTo>
                <a:lnTo>
                  <a:pt x="210" y="896"/>
                </a:lnTo>
                <a:lnTo>
                  <a:pt x="214" y="898"/>
                </a:lnTo>
                <a:lnTo>
                  <a:pt x="218" y="898"/>
                </a:lnTo>
                <a:lnTo>
                  <a:pt x="218" y="898"/>
                </a:lnTo>
                <a:lnTo>
                  <a:pt x="228" y="898"/>
                </a:lnTo>
                <a:lnTo>
                  <a:pt x="236" y="894"/>
                </a:lnTo>
                <a:lnTo>
                  <a:pt x="238" y="892"/>
                </a:lnTo>
                <a:lnTo>
                  <a:pt x="240" y="888"/>
                </a:lnTo>
                <a:lnTo>
                  <a:pt x="242" y="878"/>
                </a:lnTo>
                <a:lnTo>
                  <a:pt x="242" y="878"/>
                </a:lnTo>
                <a:lnTo>
                  <a:pt x="244" y="874"/>
                </a:lnTo>
                <a:lnTo>
                  <a:pt x="248" y="870"/>
                </a:lnTo>
                <a:lnTo>
                  <a:pt x="252" y="870"/>
                </a:lnTo>
                <a:lnTo>
                  <a:pt x="258" y="872"/>
                </a:lnTo>
                <a:lnTo>
                  <a:pt x="264" y="874"/>
                </a:lnTo>
                <a:lnTo>
                  <a:pt x="268" y="880"/>
                </a:lnTo>
                <a:lnTo>
                  <a:pt x="272" y="886"/>
                </a:lnTo>
                <a:lnTo>
                  <a:pt x="274" y="892"/>
                </a:lnTo>
                <a:lnTo>
                  <a:pt x="274" y="892"/>
                </a:lnTo>
                <a:lnTo>
                  <a:pt x="274" y="906"/>
                </a:lnTo>
                <a:lnTo>
                  <a:pt x="276" y="916"/>
                </a:lnTo>
                <a:lnTo>
                  <a:pt x="278" y="916"/>
                </a:lnTo>
                <a:lnTo>
                  <a:pt x="280" y="914"/>
                </a:lnTo>
                <a:lnTo>
                  <a:pt x="288" y="898"/>
                </a:lnTo>
                <a:lnTo>
                  <a:pt x="288" y="898"/>
                </a:lnTo>
                <a:lnTo>
                  <a:pt x="302" y="880"/>
                </a:lnTo>
                <a:lnTo>
                  <a:pt x="316" y="864"/>
                </a:lnTo>
                <a:lnTo>
                  <a:pt x="326" y="854"/>
                </a:lnTo>
                <a:lnTo>
                  <a:pt x="326" y="854"/>
                </a:lnTo>
                <a:close/>
              </a:path>
            </a:pathLst>
          </a:custGeom>
          <a:solidFill>
            <a:srgbClr val="C9CACB"/>
          </a:solidFill>
          <a:ln w="63500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>
            <a:off x="9134920" y="2740247"/>
            <a:ext cx="1258362" cy="1806719"/>
          </a:xfrm>
          <a:custGeom>
            <a:avLst/>
            <a:gdLst>
              <a:gd name="T0" fmla="*/ 338 w 340"/>
              <a:gd name="T1" fmla="*/ 72 h 488"/>
              <a:gd name="T2" fmla="*/ 340 w 340"/>
              <a:gd name="T3" fmla="*/ 54 h 488"/>
              <a:gd name="T4" fmla="*/ 336 w 340"/>
              <a:gd name="T5" fmla="*/ 28 h 488"/>
              <a:gd name="T6" fmla="*/ 330 w 340"/>
              <a:gd name="T7" fmla="*/ 28 h 488"/>
              <a:gd name="T8" fmla="*/ 300 w 340"/>
              <a:gd name="T9" fmla="*/ 34 h 488"/>
              <a:gd name="T10" fmla="*/ 272 w 340"/>
              <a:gd name="T11" fmla="*/ 26 h 488"/>
              <a:gd name="T12" fmla="*/ 250 w 340"/>
              <a:gd name="T13" fmla="*/ 10 h 488"/>
              <a:gd name="T14" fmla="*/ 228 w 340"/>
              <a:gd name="T15" fmla="*/ 0 h 488"/>
              <a:gd name="T16" fmla="*/ 214 w 340"/>
              <a:gd name="T17" fmla="*/ 6 h 488"/>
              <a:gd name="T18" fmla="*/ 210 w 340"/>
              <a:gd name="T19" fmla="*/ 12 h 488"/>
              <a:gd name="T20" fmla="*/ 206 w 340"/>
              <a:gd name="T21" fmla="*/ 132 h 488"/>
              <a:gd name="T22" fmla="*/ 188 w 340"/>
              <a:gd name="T23" fmla="*/ 144 h 488"/>
              <a:gd name="T24" fmla="*/ 166 w 340"/>
              <a:gd name="T25" fmla="*/ 148 h 488"/>
              <a:gd name="T26" fmla="*/ 152 w 340"/>
              <a:gd name="T27" fmla="*/ 142 h 488"/>
              <a:gd name="T28" fmla="*/ 140 w 340"/>
              <a:gd name="T29" fmla="*/ 146 h 488"/>
              <a:gd name="T30" fmla="*/ 116 w 340"/>
              <a:gd name="T31" fmla="*/ 142 h 488"/>
              <a:gd name="T32" fmla="*/ 108 w 340"/>
              <a:gd name="T33" fmla="*/ 142 h 488"/>
              <a:gd name="T34" fmla="*/ 96 w 340"/>
              <a:gd name="T35" fmla="*/ 158 h 488"/>
              <a:gd name="T36" fmla="*/ 90 w 340"/>
              <a:gd name="T37" fmla="*/ 160 h 488"/>
              <a:gd name="T38" fmla="*/ 76 w 340"/>
              <a:gd name="T39" fmla="*/ 154 h 488"/>
              <a:gd name="T40" fmla="*/ 66 w 340"/>
              <a:gd name="T41" fmla="*/ 160 h 488"/>
              <a:gd name="T42" fmla="*/ 52 w 340"/>
              <a:gd name="T43" fmla="*/ 154 h 488"/>
              <a:gd name="T44" fmla="*/ 38 w 340"/>
              <a:gd name="T45" fmla="*/ 144 h 488"/>
              <a:gd name="T46" fmla="*/ 12 w 340"/>
              <a:gd name="T47" fmla="*/ 148 h 488"/>
              <a:gd name="T48" fmla="*/ 0 w 340"/>
              <a:gd name="T49" fmla="*/ 186 h 488"/>
              <a:gd name="T50" fmla="*/ 48 w 340"/>
              <a:gd name="T51" fmla="*/ 220 h 488"/>
              <a:gd name="T52" fmla="*/ 58 w 340"/>
              <a:gd name="T53" fmla="*/ 242 h 488"/>
              <a:gd name="T54" fmla="*/ 56 w 340"/>
              <a:gd name="T55" fmla="*/ 262 h 488"/>
              <a:gd name="T56" fmla="*/ 34 w 340"/>
              <a:gd name="T57" fmla="*/ 282 h 488"/>
              <a:gd name="T58" fmla="*/ 18 w 340"/>
              <a:gd name="T59" fmla="*/ 302 h 488"/>
              <a:gd name="T60" fmla="*/ 14 w 340"/>
              <a:gd name="T61" fmla="*/ 322 h 488"/>
              <a:gd name="T62" fmla="*/ 36 w 340"/>
              <a:gd name="T63" fmla="*/ 372 h 488"/>
              <a:gd name="T64" fmla="*/ 40 w 340"/>
              <a:gd name="T65" fmla="*/ 416 h 488"/>
              <a:gd name="T66" fmla="*/ 58 w 340"/>
              <a:gd name="T67" fmla="*/ 488 h 488"/>
              <a:gd name="T68" fmla="*/ 82 w 340"/>
              <a:gd name="T69" fmla="*/ 466 h 488"/>
              <a:gd name="T70" fmla="*/ 100 w 340"/>
              <a:gd name="T71" fmla="*/ 474 h 488"/>
              <a:gd name="T72" fmla="*/ 114 w 340"/>
              <a:gd name="T73" fmla="*/ 488 h 488"/>
              <a:gd name="T74" fmla="*/ 118 w 340"/>
              <a:gd name="T75" fmla="*/ 482 h 488"/>
              <a:gd name="T76" fmla="*/ 156 w 340"/>
              <a:gd name="T77" fmla="*/ 448 h 488"/>
              <a:gd name="T78" fmla="*/ 172 w 340"/>
              <a:gd name="T79" fmla="*/ 426 h 488"/>
              <a:gd name="T80" fmla="*/ 178 w 340"/>
              <a:gd name="T81" fmla="*/ 386 h 488"/>
              <a:gd name="T82" fmla="*/ 176 w 340"/>
              <a:gd name="T83" fmla="*/ 362 h 488"/>
              <a:gd name="T84" fmla="*/ 190 w 340"/>
              <a:gd name="T85" fmla="*/ 354 h 488"/>
              <a:gd name="T86" fmla="*/ 242 w 340"/>
              <a:gd name="T87" fmla="*/ 352 h 488"/>
              <a:gd name="T88" fmla="*/ 238 w 340"/>
              <a:gd name="T89" fmla="*/ 300 h 488"/>
              <a:gd name="T90" fmla="*/ 236 w 340"/>
              <a:gd name="T91" fmla="*/ 258 h 488"/>
              <a:gd name="T92" fmla="*/ 244 w 340"/>
              <a:gd name="T93" fmla="*/ 240 h 488"/>
              <a:gd name="T94" fmla="*/ 256 w 340"/>
              <a:gd name="T95" fmla="*/ 220 h 488"/>
              <a:gd name="T96" fmla="*/ 252 w 340"/>
              <a:gd name="T97" fmla="*/ 204 h 488"/>
              <a:gd name="T98" fmla="*/ 250 w 340"/>
              <a:gd name="T99" fmla="*/ 180 h 488"/>
              <a:gd name="T100" fmla="*/ 270 w 340"/>
              <a:gd name="T101" fmla="*/ 168 h 488"/>
              <a:gd name="T102" fmla="*/ 310 w 340"/>
              <a:gd name="T103" fmla="*/ 170 h 488"/>
              <a:gd name="T104" fmla="*/ 310 w 340"/>
              <a:gd name="T105" fmla="*/ 162 h 488"/>
              <a:gd name="T106" fmla="*/ 326 w 340"/>
              <a:gd name="T107" fmla="*/ 126 h 488"/>
              <a:gd name="T108" fmla="*/ 332 w 340"/>
              <a:gd name="T109" fmla="*/ 94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0" h="488">
                <a:moveTo>
                  <a:pt x="338" y="72"/>
                </a:moveTo>
                <a:lnTo>
                  <a:pt x="338" y="72"/>
                </a:lnTo>
                <a:lnTo>
                  <a:pt x="338" y="72"/>
                </a:lnTo>
                <a:lnTo>
                  <a:pt x="338" y="72"/>
                </a:lnTo>
                <a:lnTo>
                  <a:pt x="340" y="54"/>
                </a:lnTo>
                <a:lnTo>
                  <a:pt x="340" y="54"/>
                </a:lnTo>
                <a:lnTo>
                  <a:pt x="340" y="34"/>
                </a:lnTo>
                <a:lnTo>
                  <a:pt x="338" y="30"/>
                </a:lnTo>
                <a:lnTo>
                  <a:pt x="336" y="28"/>
                </a:lnTo>
                <a:lnTo>
                  <a:pt x="334" y="28"/>
                </a:lnTo>
                <a:lnTo>
                  <a:pt x="332" y="28"/>
                </a:lnTo>
                <a:lnTo>
                  <a:pt x="330" y="28"/>
                </a:lnTo>
                <a:lnTo>
                  <a:pt x="330" y="28"/>
                </a:lnTo>
                <a:lnTo>
                  <a:pt x="310" y="34"/>
                </a:lnTo>
                <a:lnTo>
                  <a:pt x="300" y="34"/>
                </a:lnTo>
                <a:lnTo>
                  <a:pt x="292" y="32"/>
                </a:lnTo>
                <a:lnTo>
                  <a:pt x="282" y="30"/>
                </a:lnTo>
                <a:lnTo>
                  <a:pt x="272" y="26"/>
                </a:lnTo>
                <a:lnTo>
                  <a:pt x="262" y="20"/>
                </a:lnTo>
                <a:lnTo>
                  <a:pt x="250" y="10"/>
                </a:lnTo>
                <a:lnTo>
                  <a:pt x="250" y="10"/>
                </a:lnTo>
                <a:lnTo>
                  <a:pt x="242" y="4"/>
                </a:lnTo>
                <a:lnTo>
                  <a:pt x="234" y="0"/>
                </a:lnTo>
                <a:lnTo>
                  <a:pt x="228" y="0"/>
                </a:lnTo>
                <a:lnTo>
                  <a:pt x="224" y="0"/>
                </a:lnTo>
                <a:lnTo>
                  <a:pt x="218" y="2"/>
                </a:lnTo>
                <a:lnTo>
                  <a:pt x="214" y="6"/>
                </a:lnTo>
                <a:lnTo>
                  <a:pt x="208" y="12"/>
                </a:lnTo>
                <a:lnTo>
                  <a:pt x="210" y="12"/>
                </a:lnTo>
                <a:lnTo>
                  <a:pt x="210" y="12"/>
                </a:lnTo>
                <a:lnTo>
                  <a:pt x="210" y="62"/>
                </a:lnTo>
                <a:lnTo>
                  <a:pt x="208" y="102"/>
                </a:lnTo>
                <a:lnTo>
                  <a:pt x="206" y="132"/>
                </a:lnTo>
                <a:lnTo>
                  <a:pt x="206" y="132"/>
                </a:lnTo>
                <a:lnTo>
                  <a:pt x="200" y="136"/>
                </a:lnTo>
                <a:lnTo>
                  <a:pt x="188" y="144"/>
                </a:lnTo>
                <a:lnTo>
                  <a:pt x="180" y="148"/>
                </a:lnTo>
                <a:lnTo>
                  <a:pt x="172" y="148"/>
                </a:lnTo>
                <a:lnTo>
                  <a:pt x="166" y="148"/>
                </a:lnTo>
                <a:lnTo>
                  <a:pt x="160" y="142"/>
                </a:lnTo>
                <a:lnTo>
                  <a:pt x="160" y="142"/>
                </a:lnTo>
                <a:lnTo>
                  <a:pt x="152" y="142"/>
                </a:lnTo>
                <a:lnTo>
                  <a:pt x="144" y="144"/>
                </a:lnTo>
                <a:lnTo>
                  <a:pt x="140" y="146"/>
                </a:lnTo>
                <a:lnTo>
                  <a:pt x="140" y="146"/>
                </a:lnTo>
                <a:lnTo>
                  <a:pt x="134" y="146"/>
                </a:lnTo>
                <a:lnTo>
                  <a:pt x="126" y="144"/>
                </a:lnTo>
                <a:lnTo>
                  <a:pt x="116" y="142"/>
                </a:lnTo>
                <a:lnTo>
                  <a:pt x="116" y="142"/>
                </a:lnTo>
                <a:lnTo>
                  <a:pt x="114" y="142"/>
                </a:lnTo>
                <a:lnTo>
                  <a:pt x="108" y="142"/>
                </a:lnTo>
                <a:lnTo>
                  <a:pt x="102" y="146"/>
                </a:lnTo>
                <a:lnTo>
                  <a:pt x="98" y="152"/>
                </a:lnTo>
                <a:lnTo>
                  <a:pt x="96" y="158"/>
                </a:lnTo>
                <a:lnTo>
                  <a:pt x="96" y="158"/>
                </a:lnTo>
                <a:lnTo>
                  <a:pt x="94" y="160"/>
                </a:lnTo>
                <a:lnTo>
                  <a:pt x="90" y="160"/>
                </a:lnTo>
                <a:lnTo>
                  <a:pt x="84" y="160"/>
                </a:lnTo>
                <a:lnTo>
                  <a:pt x="76" y="154"/>
                </a:lnTo>
                <a:lnTo>
                  <a:pt x="76" y="154"/>
                </a:lnTo>
                <a:lnTo>
                  <a:pt x="74" y="156"/>
                </a:lnTo>
                <a:lnTo>
                  <a:pt x="70" y="160"/>
                </a:lnTo>
                <a:lnTo>
                  <a:pt x="66" y="160"/>
                </a:lnTo>
                <a:lnTo>
                  <a:pt x="62" y="160"/>
                </a:lnTo>
                <a:lnTo>
                  <a:pt x="56" y="158"/>
                </a:lnTo>
                <a:lnTo>
                  <a:pt x="52" y="154"/>
                </a:lnTo>
                <a:lnTo>
                  <a:pt x="52" y="154"/>
                </a:lnTo>
                <a:lnTo>
                  <a:pt x="46" y="148"/>
                </a:lnTo>
                <a:lnTo>
                  <a:pt x="38" y="144"/>
                </a:lnTo>
                <a:lnTo>
                  <a:pt x="28" y="144"/>
                </a:lnTo>
                <a:lnTo>
                  <a:pt x="20" y="144"/>
                </a:lnTo>
                <a:lnTo>
                  <a:pt x="12" y="148"/>
                </a:lnTo>
                <a:lnTo>
                  <a:pt x="6" y="156"/>
                </a:lnTo>
                <a:lnTo>
                  <a:pt x="2" y="168"/>
                </a:lnTo>
                <a:lnTo>
                  <a:pt x="0" y="186"/>
                </a:lnTo>
                <a:lnTo>
                  <a:pt x="0" y="186"/>
                </a:lnTo>
                <a:lnTo>
                  <a:pt x="48" y="220"/>
                </a:lnTo>
                <a:lnTo>
                  <a:pt x="48" y="220"/>
                </a:lnTo>
                <a:lnTo>
                  <a:pt x="52" y="226"/>
                </a:lnTo>
                <a:lnTo>
                  <a:pt x="56" y="236"/>
                </a:lnTo>
                <a:lnTo>
                  <a:pt x="58" y="242"/>
                </a:lnTo>
                <a:lnTo>
                  <a:pt x="60" y="250"/>
                </a:lnTo>
                <a:lnTo>
                  <a:pt x="58" y="256"/>
                </a:lnTo>
                <a:lnTo>
                  <a:pt x="56" y="262"/>
                </a:lnTo>
                <a:lnTo>
                  <a:pt x="56" y="262"/>
                </a:lnTo>
                <a:lnTo>
                  <a:pt x="44" y="272"/>
                </a:lnTo>
                <a:lnTo>
                  <a:pt x="34" y="282"/>
                </a:lnTo>
                <a:lnTo>
                  <a:pt x="24" y="290"/>
                </a:lnTo>
                <a:lnTo>
                  <a:pt x="24" y="290"/>
                </a:lnTo>
                <a:lnTo>
                  <a:pt x="18" y="302"/>
                </a:lnTo>
                <a:lnTo>
                  <a:pt x="14" y="312"/>
                </a:lnTo>
                <a:lnTo>
                  <a:pt x="14" y="322"/>
                </a:lnTo>
                <a:lnTo>
                  <a:pt x="14" y="322"/>
                </a:lnTo>
                <a:lnTo>
                  <a:pt x="24" y="338"/>
                </a:lnTo>
                <a:lnTo>
                  <a:pt x="30" y="356"/>
                </a:lnTo>
                <a:lnTo>
                  <a:pt x="36" y="372"/>
                </a:lnTo>
                <a:lnTo>
                  <a:pt x="38" y="386"/>
                </a:lnTo>
                <a:lnTo>
                  <a:pt x="40" y="408"/>
                </a:lnTo>
                <a:lnTo>
                  <a:pt x="40" y="416"/>
                </a:lnTo>
                <a:lnTo>
                  <a:pt x="44" y="464"/>
                </a:lnTo>
                <a:lnTo>
                  <a:pt x="58" y="486"/>
                </a:lnTo>
                <a:lnTo>
                  <a:pt x="58" y="488"/>
                </a:lnTo>
                <a:lnTo>
                  <a:pt x="58" y="488"/>
                </a:lnTo>
                <a:lnTo>
                  <a:pt x="72" y="474"/>
                </a:lnTo>
                <a:lnTo>
                  <a:pt x="82" y="466"/>
                </a:lnTo>
                <a:lnTo>
                  <a:pt x="90" y="466"/>
                </a:lnTo>
                <a:lnTo>
                  <a:pt x="96" y="468"/>
                </a:lnTo>
                <a:lnTo>
                  <a:pt x="100" y="474"/>
                </a:lnTo>
                <a:lnTo>
                  <a:pt x="104" y="478"/>
                </a:lnTo>
                <a:lnTo>
                  <a:pt x="106" y="486"/>
                </a:lnTo>
                <a:lnTo>
                  <a:pt x="114" y="488"/>
                </a:lnTo>
                <a:lnTo>
                  <a:pt x="114" y="488"/>
                </a:lnTo>
                <a:lnTo>
                  <a:pt x="114" y="488"/>
                </a:lnTo>
                <a:lnTo>
                  <a:pt x="118" y="482"/>
                </a:lnTo>
                <a:lnTo>
                  <a:pt x="126" y="474"/>
                </a:lnTo>
                <a:lnTo>
                  <a:pt x="138" y="464"/>
                </a:lnTo>
                <a:lnTo>
                  <a:pt x="156" y="448"/>
                </a:lnTo>
                <a:lnTo>
                  <a:pt x="156" y="448"/>
                </a:lnTo>
                <a:lnTo>
                  <a:pt x="166" y="436"/>
                </a:lnTo>
                <a:lnTo>
                  <a:pt x="172" y="426"/>
                </a:lnTo>
                <a:lnTo>
                  <a:pt x="176" y="416"/>
                </a:lnTo>
                <a:lnTo>
                  <a:pt x="178" y="406"/>
                </a:lnTo>
                <a:lnTo>
                  <a:pt x="178" y="386"/>
                </a:lnTo>
                <a:lnTo>
                  <a:pt x="176" y="370"/>
                </a:lnTo>
                <a:lnTo>
                  <a:pt x="176" y="370"/>
                </a:lnTo>
                <a:lnTo>
                  <a:pt x="176" y="362"/>
                </a:lnTo>
                <a:lnTo>
                  <a:pt x="180" y="358"/>
                </a:lnTo>
                <a:lnTo>
                  <a:pt x="184" y="354"/>
                </a:lnTo>
                <a:lnTo>
                  <a:pt x="190" y="354"/>
                </a:lnTo>
                <a:lnTo>
                  <a:pt x="200" y="352"/>
                </a:lnTo>
                <a:lnTo>
                  <a:pt x="204" y="352"/>
                </a:lnTo>
                <a:lnTo>
                  <a:pt x="242" y="352"/>
                </a:lnTo>
                <a:lnTo>
                  <a:pt x="244" y="320"/>
                </a:lnTo>
                <a:lnTo>
                  <a:pt x="244" y="320"/>
                </a:lnTo>
                <a:lnTo>
                  <a:pt x="238" y="300"/>
                </a:lnTo>
                <a:lnTo>
                  <a:pt x="234" y="284"/>
                </a:lnTo>
                <a:lnTo>
                  <a:pt x="234" y="270"/>
                </a:lnTo>
                <a:lnTo>
                  <a:pt x="236" y="258"/>
                </a:lnTo>
                <a:lnTo>
                  <a:pt x="238" y="250"/>
                </a:lnTo>
                <a:lnTo>
                  <a:pt x="240" y="244"/>
                </a:lnTo>
                <a:lnTo>
                  <a:pt x="244" y="240"/>
                </a:lnTo>
                <a:lnTo>
                  <a:pt x="244" y="240"/>
                </a:lnTo>
                <a:lnTo>
                  <a:pt x="252" y="228"/>
                </a:lnTo>
                <a:lnTo>
                  <a:pt x="256" y="220"/>
                </a:lnTo>
                <a:lnTo>
                  <a:pt x="256" y="214"/>
                </a:lnTo>
                <a:lnTo>
                  <a:pt x="256" y="214"/>
                </a:lnTo>
                <a:lnTo>
                  <a:pt x="252" y="204"/>
                </a:lnTo>
                <a:lnTo>
                  <a:pt x="250" y="194"/>
                </a:lnTo>
                <a:lnTo>
                  <a:pt x="250" y="186"/>
                </a:lnTo>
                <a:lnTo>
                  <a:pt x="250" y="180"/>
                </a:lnTo>
                <a:lnTo>
                  <a:pt x="254" y="176"/>
                </a:lnTo>
                <a:lnTo>
                  <a:pt x="258" y="172"/>
                </a:lnTo>
                <a:lnTo>
                  <a:pt x="270" y="168"/>
                </a:lnTo>
                <a:lnTo>
                  <a:pt x="284" y="166"/>
                </a:lnTo>
                <a:lnTo>
                  <a:pt x="296" y="168"/>
                </a:lnTo>
                <a:lnTo>
                  <a:pt x="310" y="170"/>
                </a:lnTo>
                <a:lnTo>
                  <a:pt x="310" y="170"/>
                </a:lnTo>
                <a:lnTo>
                  <a:pt x="310" y="170"/>
                </a:lnTo>
                <a:lnTo>
                  <a:pt x="310" y="162"/>
                </a:lnTo>
                <a:lnTo>
                  <a:pt x="312" y="154"/>
                </a:lnTo>
                <a:lnTo>
                  <a:pt x="318" y="140"/>
                </a:lnTo>
                <a:lnTo>
                  <a:pt x="326" y="126"/>
                </a:lnTo>
                <a:lnTo>
                  <a:pt x="326" y="126"/>
                </a:lnTo>
                <a:lnTo>
                  <a:pt x="328" y="112"/>
                </a:lnTo>
                <a:lnTo>
                  <a:pt x="332" y="94"/>
                </a:lnTo>
                <a:lnTo>
                  <a:pt x="338" y="72"/>
                </a:lnTo>
                <a:lnTo>
                  <a:pt x="338" y="72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7032715" y="4295210"/>
            <a:ext cx="2916440" cy="1495726"/>
          </a:xfrm>
          <a:custGeom>
            <a:avLst/>
            <a:gdLst>
              <a:gd name="T0" fmla="*/ 728 w 788"/>
              <a:gd name="T1" fmla="*/ 138 h 404"/>
              <a:gd name="T2" fmla="*/ 688 w 788"/>
              <a:gd name="T3" fmla="*/ 162 h 404"/>
              <a:gd name="T4" fmla="*/ 640 w 788"/>
              <a:gd name="T5" fmla="*/ 166 h 404"/>
              <a:gd name="T6" fmla="*/ 590 w 788"/>
              <a:gd name="T7" fmla="*/ 150 h 404"/>
              <a:gd name="T8" fmla="*/ 554 w 788"/>
              <a:gd name="T9" fmla="*/ 160 h 404"/>
              <a:gd name="T10" fmla="*/ 516 w 788"/>
              <a:gd name="T11" fmla="*/ 162 h 404"/>
              <a:gd name="T12" fmla="*/ 496 w 788"/>
              <a:gd name="T13" fmla="*/ 148 h 404"/>
              <a:gd name="T14" fmla="*/ 490 w 788"/>
              <a:gd name="T15" fmla="*/ 160 h 404"/>
              <a:gd name="T16" fmla="*/ 460 w 788"/>
              <a:gd name="T17" fmla="*/ 162 h 404"/>
              <a:gd name="T18" fmla="*/ 440 w 788"/>
              <a:gd name="T19" fmla="*/ 166 h 404"/>
              <a:gd name="T20" fmla="*/ 416 w 788"/>
              <a:gd name="T21" fmla="*/ 188 h 404"/>
              <a:gd name="T22" fmla="*/ 390 w 788"/>
              <a:gd name="T23" fmla="*/ 176 h 404"/>
              <a:gd name="T24" fmla="*/ 366 w 788"/>
              <a:gd name="T25" fmla="*/ 164 h 404"/>
              <a:gd name="T26" fmla="*/ 360 w 788"/>
              <a:gd name="T27" fmla="*/ 130 h 404"/>
              <a:gd name="T28" fmla="*/ 346 w 788"/>
              <a:gd name="T29" fmla="*/ 98 h 404"/>
              <a:gd name="T30" fmla="*/ 348 w 788"/>
              <a:gd name="T31" fmla="*/ 76 h 404"/>
              <a:gd name="T32" fmla="*/ 312 w 788"/>
              <a:gd name="T33" fmla="*/ 74 h 404"/>
              <a:gd name="T34" fmla="*/ 288 w 788"/>
              <a:gd name="T35" fmla="*/ 58 h 404"/>
              <a:gd name="T36" fmla="*/ 262 w 788"/>
              <a:gd name="T37" fmla="*/ 58 h 404"/>
              <a:gd name="T38" fmla="*/ 232 w 788"/>
              <a:gd name="T39" fmla="*/ 12 h 404"/>
              <a:gd name="T40" fmla="*/ 220 w 788"/>
              <a:gd name="T41" fmla="*/ 0 h 404"/>
              <a:gd name="T42" fmla="*/ 186 w 788"/>
              <a:gd name="T43" fmla="*/ 48 h 404"/>
              <a:gd name="T44" fmla="*/ 184 w 788"/>
              <a:gd name="T45" fmla="*/ 62 h 404"/>
              <a:gd name="T46" fmla="*/ 196 w 788"/>
              <a:gd name="T47" fmla="*/ 88 h 404"/>
              <a:gd name="T48" fmla="*/ 186 w 788"/>
              <a:gd name="T49" fmla="*/ 120 h 404"/>
              <a:gd name="T50" fmla="*/ 170 w 788"/>
              <a:gd name="T51" fmla="*/ 128 h 404"/>
              <a:gd name="T52" fmla="*/ 154 w 788"/>
              <a:gd name="T53" fmla="*/ 106 h 404"/>
              <a:gd name="T54" fmla="*/ 132 w 788"/>
              <a:gd name="T55" fmla="*/ 100 h 404"/>
              <a:gd name="T56" fmla="*/ 98 w 788"/>
              <a:gd name="T57" fmla="*/ 130 h 404"/>
              <a:gd name="T58" fmla="*/ 94 w 788"/>
              <a:gd name="T59" fmla="*/ 184 h 404"/>
              <a:gd name="T60" fmla="*/ 68 w 788"/>
              <a:gd name="T61" fmla="*/ 190 h 404"/>
              <a:gd name="T62" fmla="*/ 28 w 788"/>
              <a:gd name="T63" fmla="*/ 202 h 404"/>
              <a:gd name="T64" fmla="*/ 22 w 788"/>
              <a:gd name="T65" fmla="*/ 244 h 404"/>
              <a:gd name="T66" fmla="*/ 92 w 788"/>
              <a:gd name="T67" fmla="*/ 270 h 404"/>
              <a:gd name="T68" fmla="*/ 118 w 788"/>
              <a:gd name="T69" fmla="*/ 270 h 404"/>
              <a:gd name="T70" fmla="*/ 132 w 788"/>
              <a:gd name="T71" fmla="*/ 262 h 404"/>
              <a:gd name="T72" fmla="*/ 232 w 788"/>
              <a:gd name="T73" fmla="*/ 304 h 404"/>
              <a:gd name="T74" fmla="*/ 244 w 788"/>
              <a:gd name="T75" fmla="*/ 336 h 404"/>
              <a:gd name="T76" fmla="*/ 268 w 788"/>
              <a:gd name="T77" fmla="*/ 346 h 404"/>
              <a:gd name="T78" fmla="*/ 284 w 788"/>
              <a:gd name="T79" fmla="*/ 352 h 404"/>
              <a:gd name="T80" fmla="*/ 292 w 788"/>
              <a:gd name="T81" fmla="*/ 382 h 404"/>
              <a:gd name="T82" fmla="*/ 300 w 788"/>
              <a:gd name="T83" fmla="*/ 390 h 404"/>
              <a:gd name="T84" fmla="*/ 338 w 788"/>
              <a:gd name="T85" fmla="*/ 358 h 404"/>
              <a:gd name="T86" fmla="*/ 366 w 788"/>
              <a:gd name="T87" fmla="*/ 352 h 404"/>
              <a:gd name="T88" fmla="*/ 400 w 788"/>
              <a:gd name="T89" fmla="*/ 358 h 404"/>
              <a:gd name="T90" fmla="*/ 438 w 788"/>
              <a:gd name="T91" fmla="*/ 314 h 404"/>
              <a:gd name="T92" fmla="*/ 458 w 788"/>
              <a:gd name="T93" fmla="*/ 294 h 404"/>
              <a:gd name="T94" fmla="*/ 470 w 788"/>
              <a:gd name="T95" fmla="*/ 318 h 404"/>
              <a:gd name="T96" fmla="*/ 478 w 788"/>
              <a:gd name="T97" fmla="*/ 374 h 404"/>
              <a:gd name="T98" fmla="*/ 494 w 788"/>
              <a:gd name="T99" fmla="*/ 386 h 404"/>
              <a:gd name="T100" fmla="*/ 520 w 788"/>
              <a:gd name="T101" fmla="*/ 404 h 404"/>
              <a:gd name="T102" fmla="*/ 552 w 788"/>
              <a:gd name="T103" fmla="*/ 368 h 404"/>
              <a:gd name="T104" fmla="*/ 638 w 788"/>
              <a:gd name="T105" fmla="*/ 276 h 404"/>
              <a:gd name="T106" fmla="*/ 650 w 788"/>
              <a:gd name="T107" fmla="*/ 258 h 404"/>
              <a:gd name="T108" fmla="*/ 700 w 788"/>
              <a:gd name="T109" fmla="*/ 228 h 404"/>
              <a:gd name="T110" fmla="*/ 726 w 788"/>
              <a:gd name="T111" fmla="*/ 216 h 404"/>
              <a:gd name="T112" fmla="*/ 774 w 788"/>
              <a:gd name="T113" fmla="*/ 178 h 404"/>
              <a:gd name="T114" fmla="*/ 788 w 788"/>
              <a:gd name="T115" fmla="*/ 154 h 404"/>
              <a:gd name="T116" fmla="*/ 760 w 788"/>
              <a:gd name="T117" fmla="*/ 138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88" h="404">
                <a:moveTo>
                  <a:pt x="744" y="136"/>
                </a:moveTo>
                <a:lnTo>
                  <a:pt x="744" y="136"/>
                </a:lnTo>
                <a:lnTo>
                  <a:pt x="736" y="136"/>
                </a:lnTo>
                <a:lnTo>
                  <a:pt x="728" y="138"/>
                </a:lnTo>
                <a:lnTo>
                  <a:pt x="714" y="144"/>
                </a:lnTo>
                <a:lnTo>
                  <a:pt x="698" y="154"/>
                </a:lnTo>
                <a:lnTo>
                  <a:pt x="698" y="154"/>
                </a:lnTo>
                <a:lnTo>
                  <a:pt x="688" y="162"/>
                </a:lnTo>
                <a:lnTo>
                  <a:pt x="676" y="166"/>
                </a:lnTo>
                <a:lnTo>
                  <a:pt x="664" y="168"/>
                </a:lnTo>
                <a:lnTo>
                  <a:pt x="652" y="168"/>
                </a:lnTo>
                <a:lnTo>
                  <a:pt x="640" y="166"/>
                </a:lnTo>
                <a:lnTo>
                  <a:pt x="628" y="162"/>
                </a:lnTo>
                <a:lnTo>
                  <a:pt x="606" y="156"/>
                </a:lnTo>
                <a:lnTo>
                  <a:pt x="606" y="156"/>
                </a:lnTo>
                <a:lnTo>
                  <a:pt x="590" y="150"/>
                </a:lnTo>
                <a:lnTo>
                  <a:pt x="580" y="150"/>
                </a:lnTo>
                <a:lnTo>
                  <a:pt x="574" y="150"/>
                </a:lnTo>
                <a:lnTo>
                  <a:pt x="572" y="152"/>
                </a:lnTo>
                <a:lnTo>
                  <a:pt x="554" y="160"/>
                </a:lnTo>
                <a:lnTo>
                  <a:pt x="554" y="160"/>
                </a:lnTo>
                <a:lnTo>
                  <a:pt x="538" y="164"/>
                </a:lnTo>
                <a:lnTo>
                  <a:pt x="526" y="164"/>
                </a:lnTo>
                <a:lnTo>
                  <a:pt x="516" y="162"/>
                </a:lnTo>
                <a:lnTo>
                  <a:pt x="508" y="158"/>
                </a:lnTo>
                <a:lnTo>
                  <a:pt x="502" y="156"/>
                </a:lnTo>
                <a:lnTo>
                  <a:pt x="500" y="152"/>
                </a:lnTo>
                <a:lnTo>
                  <a:pt x="496" y="148"/>
                </a:lnTo>
                <a:lnTo>
                  <a:pt x="496" y="148"/>
                </a:lnTo>
                <a:lnTo>
                  <a:pt x="496" y="148"/>
                </a:lnTo>
                <a:lnTo>
                  <a:pt x="494" y="154"/>
                </a:lnTo>
                <a:lnTo>
                  <a:pt x="490" y="160"/>
                </a:lnTo>
                <a:lnTo>
                  <a:pt x="484" y="164"/>
                </a:lnTo>
                <a:lnTo>
                  <a:pt x="472" y="164"/>
                </a:lnTo>
                <a:lnTo>
                  <a:pt x="472" y="164"/>
                </a:lnTo>
                <a:lnTo>
                  <a:pt x="460" y="162"/>
                </a:lnTo>
                <a:lnTo>
                  <a:pt x="448" y="162"/>
                </a:lnTo>
                <a:lnTo>
                  <a:pt x="444" y="162"/>
                </a:lnTo>
                <a:lnTo>
                  <a:pt x="440" y="166"/>
                </a:lnTo>
                <a:lnTo>
                  <a:pt x="440" y="166"/>
                </a:lnTo>
                <a:lnTo>
                  <a:pt x="432" y="174"/>
                </a:lnTo>
                <a:lnTo>
                  <a:pt x="424" y="184"/>
                </a:lnTo>
                <a:lnTo>
                  <a:pt x="420" y="186"/>
                </a:lnTo>
                <a:lnTo>
                  <a:pt x="416" y="188"/>
                </a:lnTo>
                <a:lnTo>
                  <a:pt x="410" y="186"/>
                </a:lnTo>
                <a:lnTo>
                  <a:pt x="402" y="184"/>
                </a:lnTo>
                <a:lnTo>
                  <a:pt x="402" y="184"/>
                </a:lnTo>
                <a:lnTo>
                  <a:pt x="390" y="176"/>
                </a:lnTo>
                <a:lnTo>
                  <a:pt x="380" y="172"/>
                </a:lnTo>
                <a:lnTo>
                  <a:pt x="372" y="170"/>
                </a:lnTo>
                <a:lnTo>
                  <a:pt x="366" y="164"/>
                </a:lnTo>
                <a:lnTo>
                  <a:pt x="366" y="164"/>
                </a:lnTo>
                <a:lnTo>
                  <a:pt x="366" y="160"/>
                </a:lnTo>
                <a:lnTo>
                  <a:pt x="366" y="148"/>
                </a:lnTo>
                <a:lnTo>
                  <a:pt x="364" y="140"/>
                </a:lnTo>
                <a:lnTo>
                  <a:pt x="360" y="130"/>
                </a:lnTo>
                <a:lnTo>
                  <a:pt x="356" y="120"/>
                </a:lnTo>
                <a:lnTo>
                  <a:pt x="350" y="110"/>
                </a:lnTo>
                <a:lnTo>
                  <a:pt x="350" y="110"/>
                </a:lnTo>
                <a:lnTo>
                  <a:pt x="346" y="98"/>
                </a:lnTo>
                <a:lnTo>
                  <a:pt x="344" y="88"/>
                </a:lnTo>
                <a:lnTo>
                  <a:pt x="346" y="82"/>
                </a:lnTo>
                <a:lnTo>
                  <a:pt x="348" y="76"/>
                </a:lnTo>
                <a:lnTo>
                  <a:pt x="348" y="76"/>
                </a:lnTo>
                <a:lnTo>
                  <a:pt x="348" y="76"/>
                </a:lnTo>
                <a:lnTo>
                  <a:pt x="338" y="78"/>
                </a:lnTo>
                <a:lnTo>
                  <a:pt x="326" y="78"/>
                </a:lnTo>
                <a:lnTo>
                  <a:pt x="312" y="74"/>
                </a:lnTo>
                <a:lnTo>
                  <a:pt x="296" y="64"/>
                </a:lnTo>
                <a:lnTo>
                  <a:pt x="296" y="64"/>
                </a:lnTo>
                <a:lnTo>
                  <a:pt x="294" y="62"/>
                </a:lnTo>
                <a:lnTo>
                  <a:pt x="288" y="58"/>
                </a:lnTo>
                <a:lnTo>
                  <a:pt x="276" y="56"/>
                </a:lnTo>
                <a:lnTo>
                  <a:pt x="270" y="56"/>
                </a:lnTo>
                <a:lnTo>
                  <a:pt x="262" y="58"/>
                </a:lnTo>
                <a:lnTo>
                  <a:pt x="262" y="58"/>
                </a:lnTo>
                <a:lnTo>
                  <a:pt x="256" y="52"/>
                </a:lnTo>
                <a:lnTo>
                  <a:pt x="246" y="36"/>
                </a:lnTo>
                <a:lnTo>
                  <a:pt x="246" y="36"/>
                </a:lnTo>
                <a:lnTo>
                  <a:pt x="232" y="12"/>
                </a:lnTo>
                <a:lnTo>
                  <a:pt x="226" y="2"/>
                </a:lnTo>
                <a:lnTo>
                  <a:pt x="222" y="0"/>
                </a:lnTo>
                <a:lnTo>
                  <a:pt x="220" y="0"/>
                </a:lnTo>
                <a:lnTo>
                  <a:pt x="220" y="0"/>
                </a:lnTo>
                <a:lnTo>
                  <a:pt x="210" y="20"/>
                </a:lnTo>
                <a:lnTo>
                  <a:pt x="198" y="36"/>
                </a:lnTo>
                <a:lnTo>
                  <a:pt x="192" y="42"/>
                </a:lnTo>
                <a:lnTo>
                  <a:pt x="186" y="48"/>
                </a:lnTo>
                <a:lnTo>
                  <a:pt x="186" y="48"/>
                </a:lnTo>
                <a:lnTo>
                  <a:pt x="186" y="50"/>
                </a:lnTo>
                <a:lnTo>
                  <a:pt x="184" y="58"/>
                </a:lnTo>
                <a:lnTo>
                  <a:pt x="184" y="62"/>
                </a:lnTo>
                <a:lnTo>
                  <a:pt x="184" y="66"/>
                </a:lnTo>
                <a:lnTo>
                  <a:pt x="188" y="70"/>
                </a:lnTo>
                <a:lnTo>
                  <a:pt x="192" y="74"/>
                </a:lnTo>
                <a:lnTo>
                  <a:pt x="196" y="88"/>
                </a:lnTo>
                <a:lnTo>
                  <a:pt x="218" y="118"/>
                </a:lnTo>
                <a:lnTo>
                  <a:pt x="214" y="120"/>
                </a:lnTo>
                <a:lnTo>
                  <a:pt x="186" y="120"/>
                </a:lnTo>
                <a:lnTo>
                  <a:pt x="186" y="120"/>
                </a:lnTo>
                <a:lnTo>
                  <a:pt x="184" y="124"/>
                </a:lnTo>
                <a:lnTo>
                  <a:pt x="178" y="128"/>
                </a:lnTo>
                <a:lnTo>
                  <a:pt x="174" y="128"/>
                </a:lnTo>
                <a:lnTo>
                  <a:pt x="170" y="128"/>
                </a:lnTo>
                <a:lnTo>
                  <a:pt x="166" y="124"/>
                </a:lnTo>
                <a:lnTo>
                  <a:pt x="162" y="118"/>
                </a:lnTo>
                <a:lnTo>
                  <a:pt x="162" y="118"/>
                </a:lnTo>
                <a:lnTo>
                  <a:pt x="154" y="106"/>
                </a:lnTo>
                <a:lnTo>
                  <a:pt x="146" y="98"/>
                </a:lnTo>
                <a:lnTo>
                  <a:pt x="142" y="96"/>
                </a:lnTo>
                <a:lnTo>
                  <a:pt x="138" y="96"/>
                </a:lnTo>
                <a:lnTo>
                  <a:pt x="132" y="100"/>
                </a:lnTo>
                <a:lnTo>
                  <a:pt x="132" y="100"/>
                </a:lnTo>
                <a:lnTo>
                  <a:pt x="114" y="112"/>
                </a:lnTo>
                <a:lnTo>
                  <a:pt x="104" y="122"/>
                </a:lnTo>
                <a:lnTo>
                  <a:pt x="98" y="130"/>
                </a:lnTo>
                <a:lnTo>
                  <a:pt x="98" y="130"/>
                </a:lnTo>
                <a:lnTo>
                  <a:pt x="96" y="146"/>
                </a:lnTo>
                <a:lnTo>
                  <a:pt x="94" y="162"/>
                </a:lnTo>
                <a:lnTo>
                  <a:pt x="94" y="184"/>
                </a:lnTo>
                <a:lnTo>
                  <a:pt x="94" y="184"/>
                </a:lnTo>
                <a:lnTo>
                  <a:pt x="90" y="186"/>
                </a:lnTo>
                <a:lnTo>
                  <a:pt x="68" y="190"/>
                </a:lnTo>
                <a:lnTo>
                  <a:pt x="68" y="190"/>
                </a:lnTo>
                <a:lnTo>
                  <a:pt x="54" y="190"/>
                </a:lnTo>
                <a:lnTo>
                  <a:pt x="42" y="194"/>
                </a:lnTo>
                <a:lnTo>
                  <a:pt x="28" y="202"/>
                </a:lnTo>
                <a:lnTo>
                  <a:pt x="28" y="202"/>
                </a:lnTo>
                <a:lnTo>
                  <a:pt x="8" y="218"/>
                </a:lnTo>
                <a:lnTo>
                  <a:pt x="0" y="226"/>
                </a:lnTo>
                <a:lnTo>
                  <a:pt x="0" y="226"/>
                </a:lnTo>
                <a:lnTo>
                  <a:pt x="22" y="244"/>
                </a:lnTo>
                <a:lnTo>
                  <a:pt x="44" y="256"/>
                </a:lnTo>
                <a:lnTo>
                  <a:pt x="62" y="264"/>
                </a:lnTo>
                <a:lnTo>
                  <a:pt x="78" y="268"/>
                </a:lnTo>
                <a:lnTo>
                  <a:pt x="92" y="270"/>
                </a:lnTo>
                <a:lnTo>
                  <a:pt x="102" y="272"/>
                </a:lnTo>
                <a:lnTo>
                  <a:pt x="110" y="270"/>
                </a:lnTo>
                <a:lnTo>
                  <a:pt x="110" y="270"/>
                </a:lnTo>
                <a:lnTo>
                  <a:pt x="118" y="270"/>
                </a:lnTo>
                <a:lnTo>
                  <a:pt x="124" y="268"/>
                </a:lnTo>
                <a:lnTo>
                  <a:pt x="128" y="264"/>
                </a:lnTo>
                <a:lnTo>
                  <a:pt x="128" y="264"/>
                </a:lnTo>
                <a:lnTo>
                  <a:pt x="132" y="262"/>
                </a:lnTo>
                <a:lnTo>
                  <a:pt x="138" y="264"/>
                </a:lnTo>
                <a:lnTo>
                  <a:pt x="144" y="266"/>
                </a:lnTo>
                <a:lnTo>
                  <a:pt x="204" y="298"/>
                </a:lnTo>
                <a:lnTo>
                  <a:pt x="232" y="304"/>
                </a:lnTo>
                <a:lnTo>
                  <a:pt x="228" y="332"/>
                </a:lnTo>
                <a:lnTo>
                  <a:pt x="234" y="338"/>
                </a:lnTo>
                <a:lnTo>
                  <a:pt x="234" y="338"/>
                </a:lnTo>
                <a:lnTo>
                  <a:pt x="244" y="336"/>
                </a:lnTo>
                <a:lnTo>
                  <a:pt x="252" y="336"/>
                </a:lnTo>
                <a:lnTo>
                  <a:pt x="258" y="338"/>
                </a:lnTo>
                <a:lnTo>
                  <a:pt x="262" y="342"/>
                </a:lnTo>
                <a:lnTo>
                  <a:pt x="268" y="346"/>
                </a:lnTo>
                <a:lnTo>
                  <a:pt x="268" y="350"/>
                </a:lnTo>
                <a:lnTo>
                  <a:pt x="268" y="350"/>
                </a:lnTo>
                <a:lnTo>
                  <a:pt x="278" y="350"/>
                </a:lnTo>
                <a:lnTo>
                  <a:pt x="284" y="352"/>
                </a:lnTo>
                <a:lnTo>
                  <a:pt x="288" y="354"/>
                </a:lnTo>
                <a:lnTo>
                  <a:pt x="290" y="358"/>
                </a:lnTo>
                <a:lnTo>
                  <a:pt x="292" y="368"/>
                </a:lnTo>
                <a:lnTo>
                  <a:pt x="292" y="382"/>
                </a:lnTo>
                <a:lnTo>
                  <a:pt x="292" y="382"/>
                </a:lnTo>
                <a:lnTo>
                  <a:pt x="294" y="386"/>
                </a:lnTo>
                <a:lnTo>
                  <a:pt x="294" y="388"/>
                </a:lnTo>
                <a:lnTo>
                  <a:pt x="300" y="390"/>
                </a:lnTo>
                <a:lnTo>
                  <a:pt x="306" y="386"/>
                </a:lnTo>
                <a:lnTo>
                  <a:pt x="314" y="382"/>
                </a:lnTo>
                <a:lnTo>
                  <a:pt x="330" y="368"/>
                </a:lnTo>
                <a:lnTo>
                  <a:pt x="338" y="358"/>
                </a:lnTo>
                <a:lnTo>
                  <a:pt x="338" y="358"/>
                </a:lnTo>
                <a:lnTo>
                  <a:pt x="342" y="354"/>
                </a:lnTo>
                <a:lnTo>
                  <a:pt x="348" y="352"/>
                </a:lnTo>
                <a:lnTo>
                  <a:pt x="366" y="352"/>
                </a:lnTo>
                <a:lnTo>
                  <a:pt x="388" y="354"/>
                </a:lnTo>
                <a:lnTo>
                  <a:pt x="388" y="354"/>
                </a:lnTo>
                <a:lnTo>
                  <a:pt x="394" y="358"/>
                </a:lnTo>
                <a:lnTo>
                  <a:pt x="400" y="358"/>
                </a:lnTo>
                <a:lnTo>
                  <a:pt x="404" y="358"/>
                </a:lnTo>
                <a:lnTo>
                  <a:pt x="410" y="356"/>
                </a:lnTo>
                <a:lnTo>
                  <a:pt x="422" y="340"/>
                </a:lnTo>
                <a:lnTo>
                  <a:pt x="438" y="314"/>
                </a:lnTo>
                <a:lnTo>
                  <a:pt x="438" y="314"/>
                </a:lnTo>
                <a:lnTo>
                  <a:pt x="448" y="300"/>
                </a:lnTo>
                <a:lnTo>
                  <a:pt x="456" y="294"/>
                </a:lnTo>
                <a:lnTo>
                  <a:pt x="458" y="294"/>
                </a:lnTo>
                <a:lnTo>
                  <a:pt x="462" y="296"/>
                </a:lnTo>
                <a:lnTo>
                  <a:pt x="466" y="300"/>
                </a:lnTo>
                <a:lnTo>
                  <a:pt x="468" y="308"/>
                </a:lnTo>
                <a:lnTo>
                  <a:pt x="470" y="318"/>
                </a:lnTo>
                <a:lnTo>
                  <a:pt x="472" y="340"/>
                </a:lnTo>
                <a:lnTo>
                  <a:pt x="472" y="340"/>
                </a:lnTo>
                <a:lnTo>
                  <a:pt x="474" y="358"/>
                </a:lnTo>
                <a:lnTo>
                  <a:pt x="478" y="374"/>
                </a:lnTo>
                <a:lnTo>
                  <a:pt x="482" y="390"/>
                </a:lnTo>
                <a:lnTo>
                  <a:pt x="490" y="392"/>
                </a:lnTo>
                <a:lnTo>
                  <a:pt x="490" y="392"/>
                </a:lnTo>
                <a:lnTo>
                  <a:pt x="494" y="386"/>
                </a:lnTo>
                <a:lnTo>
                  <a:pt x="498" y="384"/>
                </a:lnTo>
                <a:lnTo>
                  <a:pt x="504" y="382"/>
                </a:lnTo>
                <a:lnTo>
                  <a:pt x="514" y="402"/>
                </a:lnTo>
                <a:lnTo>
                  <a:pt x="520" y="404"/>
                </a:lnTo>
                <a:lnTo>
                  <a:pt x="520" y="404"/>
                </a:lnTo>
                <a:lnTo>
                  <a:pt x="526" y="398"/>
                </a:lnTo>
                <a:lnTo>
                  <a:pt x="538" y="386"/>
                </a:lnTo>
                <a:lnTo>
                  <a:pt x="552" y="368"/>
                </a:lnTo>
                <a:lnTo>
                  <a:pt x="552" y="368"/>
                </a:lnTo>
                <a:lnTo>
                  <a:pt x="572" y="344"/>
                </a:lnTo>
                <a:lnTo>
                  <a:pt x="596" y="316"/>
                </a:lnTo>
                <a:lnTo>
                  <a:pt x="638" y="276"/>
                </a:lnTo>
                <a:lnTo>
                  <a:pt x="640" y="272"/>
                </a:lnTo>
                <a:lnTo>
                  <a:pt x="640" y="272"/>
                </a:lnTo>
                <a:lnTo>
                  <a:pt x="644" y="264"/>
                </a:lnTo>
                <a:lnTo>
                  <a:pt x="650" y="258"/>
                </a:lnTo>
                <a:lnTo>
                  <a:pt x="664" y="244"/>
                </a:lnTo>
                <a:lnTo>
                  <a:pt x="680" y="232"/>
                </a:lnTo>
                <a:lnTo>
                  <a:pt x="680" y="232"/>
                </a:lnTo>
                <a:lnTo>
                  <a:pt x="700" y="228"/>
                </a:lnTo>
                <a:lnTo>
                  <a:pt x="716" y="224"/>
                </a:lnTo>
                <a:lnTo>
                  <a:pt x="722" y="220"/>
                </a:lnTo>
                <a:lnTo>
                  <a:pt x="726" y="216"/>
                </a:lnTo>
                <a:lnTo>
                  <a:pt x="726" y="216"/>
                </a:lnTo>
                <a:lnTo>
                  <a:pt x="730" y="210"/>
                </a:lnTo>
                <a:lnTo>
                  <a:pt x="736" y="204"/>
                </a:lnTo>
                <a:lnTo>
                  <a:pt x="752" y="192"/>
                </a:lnTo>
                <a:lnTo>
                  <a:pt x="774" y="178"/>
                </a:lnTo>
                <a:lnTo>
                  <a:pt x="784" y="172"/>
                </a:lnTo>
                <a:lnTo>
                  <a:pt x="784" y="172"/>
                </a:lnTo>
                <a:lnTo>
                  <a:pt x="788" y="162"/>
                </a:lnTo>
                <a:lnTo>
                  <a:pt x="788" y="154"/>
                </a:lnTo>
                <a:lnTo>
                  <a:pt x="784" y="148"/>
                </a:lnTo>
                <a:lnTo>
                  <a:pt x="776" y="144"/>
                </a:lnTo>
                <a:lnTo>
                  <a:pt x="768" y="140"/>
                </a:lnTo>
                <a:lnTo>
                  <a:pt x="760" y="138"/>
                </a:lnTo>
                <a:lnTo>
                  <a:pt x="744" y="136"/>
                </a:lnTo>
                <a:lnTo>
                  <a:pt x="744" y="136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9556841" y="3362233"/>
            <a:ext cx="1443415" cy="1680841"/>
          </a:xfrm>
          <a:custGeom>
            <a:avLst/>
            <a:gdLst>
              <a:gd name="T0" fmla="*/ 314 w 390"/>
              <a:gd name="T1" fmla="*/ 236 h 454"/>
              <a:gd name="T2" fmla="*/ 316 w 390"/>
              <a:gd name="T3" fmla="*/ 218 h 454"/>
              <a:gd name="T4" fmla="*/ 310 w 390"/>
              <a:gd name="T5" fmla="*/ 198 h 454"/>
              <a:gd name="T6" fmla="*/ 328 w 390"/>
              <a:gd name="T7" fmla="*/ 172 h 454"/>
              <a:gd name="T8" fmla="*/ 368 w 390"/>
              <a:gd name="T9" fmla="*/ 156 h 454"/>
              <a:gd name="T10" fmla="*/ 388 w 390"/>
              <a:gd name="T11" fmla="*/ 150 h 454"/>
              <a:gd name="T12" fmla="*/ 380 w 390"/>
              <a:gd name="T13" fmla="*/ 132 h 454"/>
              <a:gd name="T14" fmla="*/ 348 w 390"/>
              <a:gd name="T15" fmla="*/ 100 h 454"/>
              <a:gd name="T16" fmla="*/ 332 w 390"/>
              <a:gd name="T17" fmla="*/ 94 h 454"/>
              <a:gd name="T18" fmla="*/ 318 w 390"/>
              <a:gd name="T19" fmla="*/ 106 h 454"/>
              <a:gd name="T20" fmla="*/ 310 w 390"/>
              <a:gd name="T21" fmla="*/ 124 h 454"/>
              <a:gd name="T22" fmla="*/ 300 w 390"/>
              <a:gd name="T23" fmla="*/ 124 h 454"/>
              <a:gd name="T24" fmla="*/ 282 w 390"/>
              <a:gd name="T25" fmla="*/ 120 h 454"/>
              <a:gd name="T26" fmla="*/ 264 w 390"/>
              <a:gd name="T27" fmla="*/ 132 h 454"/>
              <a:gd name="T28" fmla="*/ 246 w 390"/>
              <a:gd name="T29" fmla="*/ 126 h 454"/>
              <a:gd name="T30" fmla="*/ 228 w 390"/>
              <a:gd name="T31" fmla="*/ 108 h 454"/>
              <a:gd name="T32" fmla="*/ 218 w 390"/>
              <a:gd name="T33" fmla="*/ 80 h 454"/>
              <a:gd name="T34" fmla="*/ 196 w 390"/>
              <a:gd name="T35" fmla="*/ 42 h 454"/>
              <a:gd name="T36" fmla="*/ 182 w 390"/>
              <a:gd name="T37" fmla="*/ 0 h 454"/>
              <a:gd name="T38" fmla="*/ 144 w 390"/>
              <a:gd name="T39" fmla="*/ 4 h 454"/>
              <a:gd name="T40" fmla="*/ 134 w 390"/>
              <a:gd name="T41" fmla="*/ 18 h 454"/>
              <a:gd name="T42" fmla="*/ 142 w 390"/>
              <a:gd name="T43" fmla="*/ 48 h 454"/>
              <a:gd name="T44" fmla="*/ 136 w 390"/>
              <a:gd name="T45" fmla="*/ 62 h 454"/>
              <a:gd name="T46" fmla="*/ 126 w 390"/>
              <a:gd name="T47" fmla="*/ 78 h 454"/>
              <a:gd name="T48" fmla="*/ 120 w 390"/>
              <a:gd name="T49" fmla="*/ 102 h 454"/>
              <a:gd name="T50" fmla="*/ 130 w 390"/>
              <a:gd name="T51" fmla="*/ 152 h 454"/>
              <a:gd name="T52" fmla="*/ 90 w 390"/>
              <a:gd name="T53" fmla="*/ 184 h 454"/>
              <a:gd name="T54" fmla="*/ 70 w 390"/>
              <a:gd name="T55" fmla="*/ 188 h 454"/>
              <a:gd name="T56" fmla="*/ 62 w 390"/>
              <a:gd name="T57" fmla="*/ 202 h 454"/>
              <a:gd name="T58" fmla="*/ 62 w 390"/>
              <a:gd name="T59" fmla="*/ 238 h 454"/>
              <a:gd name="T60" fmla="*/ 52 w 390"/>
              <a:gd name="T61" fmla="*/ 270 h 454"/>
              <a:gd name="T62" fmla="*/ 24 w 390"/>
              <a:gd name="T63" fmla="*/ 296 h 454"/>
              <a:gd name="T64" fmla="*/ 0 w 390"/>
              <a:gd name="T65" fmla="*/ 322 h 454"/>
              <a:gd name="T66" fmla="*/ 14 w 390"/>
              <a:gd name="T67" fmla="*/ 338 h 454"/>
              <a:gd name="T68" fmla="*/ 24 w 390"/>
              <a:gd name="T69" fmla="*/ 364 h 454"/>
              <a:gd name="T70" fmla="*/ 50 w 390"/>
              <a:gd name="T71" fmla="*/ 388 h 454"/>
              <a:gd name="T72" fmla="*/ 54 w 390"/>
              <a:gd name="T73" fmla="*/ 374 h 454"/>
              <a:gd name="T74" fmla="*/ 70 w 390"/>
              <a:gd name="T75" fmla="*/ 364 h 454"/>
              <a:gd name="T76" fmla="*/ 96 w 390"/>
              <a:gd name="T77" fmla="*/ 376 h 454"/>
              <a:gd name="T78" fmla="*/ 126 w 390"/>
              <a:gd name="T79" fmla="*/ 404 h 454"/>
              <a:gd name="T80" fmla="*/ 146 w 390"/>
              <a:gd name="T81" fmla="*/ 426 h 454"/>
              <a:gd name="T82" fmla="*/ 148 w 390"/>
              <a:gd name="T83" fmla="*/ 440 h 454"/>
              <a:gd name="T84" fmla="*/ 156 w 390"/>
              <a:gd name="T85" fmla="*/ 452 h 454"/>
              <a:gd name="T86" fmla="*/ 178 w 390"/>
              <a:gd name="T87" fmla="*/ 448 h 454"/>
              <a:gd name="T88" fmla="*/ 186 w 390"/>
              <a:gd name="T89" fmla="*/ 444 h 454"/>
              <a:gd name="T90" fmla="*/ 212 w 390"/>
              <a:gd name="T91" fmla="*/ 442 h 454"/>
              <a:gd name="T92" fmla="*/ 244 w 390"/>
              <a:gd name="T93" fmla="*/ 452 h 454"/>
              <a:gd name="T94" fmla="*/ 244 w 390"/>
              <a:gd name="T95" fmla="*/ 420 h 454"/>
              <a:gd name="T96" fmla="*/ 230 w 390"/>
              <a:gd name="T97" fmla="*/ 396 h 454"/>
              <a:gd name="T98" fmla="*/ 236 w 390"/>
              <a:gd name="T99" fmla="*/ 368 h 454"/>
              <a:gd name="T100" fmla="*/ 248 w 390"/>
              <a:gd name="T101" fmla="*/ 278 h 454"/>
              <a:gd name="T102" fmla="*/ 268 w 390"/>
              <a:gd name="T103" fmla="*/ 254 h 454"/>
              <a:gd name="T104" fmla="*/ 300 w 390"/>
              <a:gd name="T105" fmla="*/ 236 h 454"/>
              <a:gd name="T106" fmla="*/ 312 w 390"/>
              <a:gd name="T107" fmla="*/ 238 h 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90" h="454">
                <a:moveTo>
                  <a:pt x="312" y="238"/>
                </a:moveTo>
                <a:lnTo>
                  <a:pt x="312" y="238"/>
                </a:lnTo>
                <a:lnTo>
                  <a:pt x="314" y="236"/>
                </a:lnTo>
                <a:lnTo>
                  <a:pt x="318" y="230"/>
                </a:lnTo>
                <a:lnTo>
                  <a:pt x="318" y="226"/>
                </a:lnTo>
                <a:lnTo>
                  <a:pt x="316" y="218"/>
                </a:lnTo>
                <a:lnTo>
                  <a:pt x="314" y="210"/>
                </a:lnTo>
                <a:lnTo>
                  <a:pt x="310" y="198"/>
                </a:lnTo>
                <a:lnTo>
                  <a:pt x="310" y="198"/>
                </a:lnTo>
                <a:lnTo>
                  <a:pt x="312" y="192"/>
                </a:lnTo>
                <a:lnTo>
                  <a:pt x="322" y="178"/>
                </a:lnTo>
                <a:lnTo>
                  <a:pt x="328" y="172"/>
                </a:lnTo>
                <a:lnTo>
                  <a:pt x="338" y="164"/>
                </a:lnTo>
                <a:lnTo>
                  <a:pt x="352" y="158"/>
                </a:lnTo>
                <a:lnTo>
                  <a:pt x="368" y="156"/>
                </a:lnTo>
                <a:lnTo>
                  <a:pt x="368" y="156"/>
                </a:lnTo>
                <a:lnTo>
                  <a:pt x="382" y="152"/>
                </a:lnTo>
                <a:lnTo>
                  <a:pt x="388" y="150"/>
                </a:lnTo>
                <a:lnTo>
                  <a:pt x="390" y="146"/>
                </a:lnTo>
                <a:lnTo>
                  <a:pt x="390" y="142"/>
                </a:lnTo>
                <a:lnTo>
                  <a:pt x="380" y="132"/>
                </a:lnTo>
                <a:lnTo>
                  <a:pt x="368" y="124"/>
                </a:lnTo>
                <a:lnTo>
                  <a:pt x="348" y="100"/>
                </a:lnTo>
                <a:lnTo>
                  <a:pt x="348" y="100"/>
                </a:lnTo>
                <a:lnTo>
                  <a:pt x="344" y="98"/>
                </a:lnTo>
                <a:lnTo>
                  <a:pt x="336" y="94"/>
                </a:lnTo>
                <a:lnTo>
                  <a:pt x="332" y="94"/>
                </a:lnTo>
                <a:lnTo>
                  <a:pt x="326" y="94"/>
                </a:lnTo>
                <a:lnTo>
                  <a:pt x="322" y="98"/>
                </a:lnTo>
                <a:lnTo>
                  <a:pt x="318" y="106"/>
                </a:lnTo>
                <a:lnTo>
                  <a:pt x="318" y="106"/>
                </a:lnTo>
                <a:lnTo>
                  <a:pt x="312" y="120"/>
                </a:lnTo>
                <a:lnTo>
                  <a:pt x="310" y="124"/>
                </a:lnTo>
                <a:lnTo>
                  <a:pt x="306" y="126"/>
                </a:lnTo>
                <a:lnTo>
                  <a:pt x="304" y="126"/>
                </a:lnTo>
                <a:lnTo>
                  <a:pt x="300" y="124"/>
                </a:lnTo>
                <a:lnTo>
                  <a:pt x="290" y="116"/>
                </a:lnTo>
                <a:lnTo>
                  <a:pt x="290" y="116"/>
                </a:lnTo>
                <a:lnTo>
                  <a:pt x="282" y="120"/>
                </a:lnTo>
                <a:lnTo>
                  <a:pt x="268" y="130"/>
                </a:lnTo>
                <a:lnTo>
                  <a:pt x="268" y="130"/>
                </a:lnTo>
                <a:lnTo>
                  <a:pt x="264" y="132"/>
                </a:lnTo>
                <a:lnTo>
                  <a:pt x="258" y="132"/>
                </a:lnTo>
                <a:lnTo>
                  <a:pt x="252" y="130"/>
                </a:lnTo>
                <a:lnTo>
                  <a:pt x="246" y="126"/>
                </a:lnTo>
                <a:lnTo>
                  <a:pt x="238" y="122"/>
                </a:lnTo>
                <a:lnTo>
                  <a:pt x="232" y="116"/>
                </a:lnTo>
                <a:lnTo>
                  <a:pt x="228" y="108"/>
                </a:lnTo>
                <a:lnTo>
                  <a:pt x="224" y="98"/>
                </a:lnTo>
                <a:lnTo>
                  <a:pt x="224" y="98"/>
                </a:lnTo>
                <a:lnTo>
                  <a:pt x="218" y="80"/>
                </a:lnTo>
                <a:lnTo>
                  <a:pt x="212" y="64"/>
                </a:lnTo>
                <a:lnTo>
                  <a:pt x="204" y="52"/>
                </a:lnTo>
                <a:lnTo>
                  <a:pt x="196" y="42"/>
                </a:lnTo>
                <a:lnTo>
                  <a:pt x="196" y="2"/>
                </a:lnTo>
                <a:lnTo>
                  <a:pt x="196" y="2"/>
                </a:lnTo>
                <a:lnTo>
                  <a:pt x="182" y="0"/>
                </a:lnTo>
                <a:lnTo>
                  <a:pt x="170" y="0"/>
                </a:lnTo>
                <a:lnTo>
                  <a:pt x="156" y="0"/>
                </a:lnTo>
                <a:lnTo>
                  <a:pt x="144" y="4"/>
                </a:lnTo>
                <a:lnTo>
                  <a:pt x="140" y="8"/>
                </a:lnTo>
                <a:lnTo>
                  <a:pt x="136" y="12"/>
                </a:lnTo>
                <a:lnTo>
                  <a:pt x="134" y="18"/>
                </a:lnTo>
                <a:lnTo>
                  <a:pt x="136" y="26"/>
                </a:lnTo>
                <a:lnTo>
                  <a:pt x="138" y="36"/>
                </a:lnTo>
                <a:lnTo>
                  <a:pt x="142" y="48"/>
                </a:lnTo>
                <a:lnTo>
                  <a:pt x="142" y="48"/>
                </a:lnTo>
                <a:lnTo>
                  <a:pt x="140" y="54"/>
                </a:lnTo>
                <a:lnTo>
                  <a:pt x="136" y="62"/>
                </a:lnTo>
                <a:lnTo>
                  <a:pt x="130" y="74"/>
                </a:lnTo>
                <a:lnTo>
                  <a:pt x="130" y="74"/>
                </a:lnTo>
                <a:lnTo>
                  <a:pt x="126" y="78"/>
                </a:lnTo>
                <a:lnTo>
                  <a:pt x="124" y="84"/>
                </a:lnTo>
                <a:lnTo>
                  <a:pt x="122" y="92"/>
                </a:lnTo>
                <a:lnTo>
                  <a:pt x="120" y="102"/>
                </a:lnTo>
                <a:lnTo>
                  <a:pt x="120" y="116"/>
                </a:lnTo>
                <a:lnTo>
                  <a:pt x="124" y="132"/>
                </a:lnTo>
                <a:lnTo>
                  <a:pt x="130" y="152"/>
                </a:lnTo>
                <a:lnTo>
                  <a:pt x="128" y="184"/>
                </a:lnTo>
                <a:lnTo>
                  <a:pt x="90" y="184"/>
                </a:lnTo>
                <a:lnTo>
                  <a:pt x="90" y="184"/>
                </a:lnTo>
                <a:lnTo>
                  <a:pt x="86" y="184"/>
                </a:lnTo>
                <a:lnTo>
                  <a:pt x="76" y="186"/>
                </a:lnTo>
                <a:lnTo>
                  <a:pt x="70" y="188"/>
                </a:lnTo>
                <a:lnTo>
                  <a:pt x="66" y="190"/>
                </a:lnTo>
                <a:lnTo>
                  <a:pt x="62" y="194"/>
                </a:lnTo>
                <a:lnTo>
                  <a:pt x="62" y="202"/>
                </a:lnTo>
                <a:lnTo>
                  <a:pt x="62" y="202"/>
                </a:lnTo>
                <a:lnTo>
                  <a:pt x="62" y="218"/>
                </a:lnTo>
                <a:lnTo>
                  <a:pt x="62" y="238"/>
                </a:lnTo>
                <a:lnTo>
                  <a:pt x="62" y="248"/>
                </a:lnTo>
                <a:lnTo>
                  <a:pt x="58" y="258"/>
                </a:lnTo>
                <a:lnTo>
                  <a:pt x="52" y="270"/>
                </a:lnTo>
                <a:lnTo>
                  <a:pt x="42" y="280"/>
                </a:lnTo>
                <a:lnTo>
                  <a:pt x="42" y="280"/>
                </a:lnTo>
                <a:lnTo>
                  <a:pt x="24" y="296"/>
                </a:lnTo>
                <a:lnTo>
                  <a:pt x="12" y="308"/>
                </a:lnTo>
                <a:lnTo>
                  <a:pt x="4" y="314"/>
                </a:lnTo>
                <a:lnTo>
                  <a:pt x="0" y="322"/>
                </a:lnTo>
                <a:lnTo>
                  <a:pt x="0" y="322"/>
                </a:lnTo>
                <a:lnTo>
                  <a:pt x="8" y="328"/>
                </a:lnTo>
                <a:lnTo>
                  <a:pt x="14" y="338"/>
                </a:lnTo>
                <a:lnTo>
                  <a:pt x="20" y="350"/>
                </a:lnTo>
                <a:lnTo>
                  <a:pt x="20" y="350"/>
                </a:lnTo>
                <a:lnTo>
                  <a:pt x="24" y="364"/>
                </a:lnTo>
                <a:lnTo>
                  <a:pt x="30" y="374"/>
                </a:lnTo>
                <a:lnTo>
                  <a:pt x="38" y="382"/>
                </a:lnTo>
                <a:lnTo>
                  <a:pt x="50" y="388"/>
                </a:lnTo>
                <a:lnTo>
                  <a:pt x="50" y="388"/>
                </a:lnTo>
                <a:lnTo>
                  <a:pt x="50" y="384"/>
                </a:lnTo>
                <a:lnTo>
                  <a:pt x="54" y="374"/>
                </a:lnTo>
                <a:lnTo>
                  <a:pt x="58" y="370"/>
                </a:lnTo>
                <a:lnTo>
                  <a:pt x="62" y="366"/>
                </a:lnTo>
                <a:lnTo>
                  <a:pt x="70" y="364"/>
                </a:lnTo>
                <a:lnTo>
                  <a:pt x="80" y="364"/>
                </a:lnTo>
                <a:lnTo>
                  <a:pt x="80" y="364"/>
                </a:lnTo>
                <a:lnTo>
                  <a:pt x="96" y="376"/>
                </a:lnTo>
                <a:lnTo>
                  <a:pt x="110" y="388"/>
                </a:lnTo>
                <a:lnTo>
                  <a:pt x="126" y="404"/>
                </a:lnTo>
                <a:lnTo>
                  <a:pt x="126" y="404"/>
                </a:lnTo>
                <a:lnTo>
                  <a:pt x="130" y="408"/>
                </a:lnTo>
                <a:lnTo>
                  <a:pt x="138" y="416"/>
                </a:lnTo>
                <a:lnTo>
                  <a:pt x="146" y="426"/>
                </a:lnTo>
                <a:lnTo>
                  <a:pt x="148" y="434"/>
                </a:lnTo>
                <a:lnTo>
                  <a:pt x="148" y="440"/>
                </a:lnTo>
                <a:lnTo>
                  <a:pt x="148" y="440"/>
                </a:lnTo>
                <a:lnTo>
                  <a:pt x="148" y="446"/>
                </a:lnTo>
                <a:lnTo>
                  <a:pt x="152" y="450"/>
                </a:lnTo>
                <a:lnTo>
                  <a:pt x="156" y="452"/>
                </a:lnTo>
                <a:lnTo>
                  <a:pt x="162" y="452"/>
                </a:lnTo>
                <a:lnTo>
                  <a:pt x="172" y="450"/>
                </a:lnTo>
                <a:lnTo>
                  <a:pt x="178" y="448"/>
                </a:lnTo>
                <a:lnTo>
                  <a:pt x="178" y="448"/>
                </a:lnTo>
                <a:lnTo>
                  <a:pt x="180" y="446"/>
                </a:lnTo>
                <a:lnTo>
                  <a:pt x="186" y="444"/>
                </a:lnTo>
                <a:lnTo>
                  <a:pt x="192" y="442"/>
                </a:lnTo>
                <a:lnTo>
                  <a:pt x="202" y="440"/>
                </a:lnTo>
                <a:lnTo>
                  <a:pt x="212" y="442"/>
                </a:lnTo>
                <a:lnTo>
                  <a:pt x="224" y="446"/>
                </a:lnTo>
                <a:lnTo>
                  <a:pt x="238" y="454"/>
                </a:lnTo>
                <a:lnTo>
                  <a:pt x="244" y="452"/>
                </a:lnTo>
                <a:lnTo>
                  <a:pt x="250" y="426"/>
                </a:lnTo>
                <a:lnTo>
                  <a:pt x="250" y="426"/>
                </a:lnTo>
                <a:lnTo>
                  <a:pt x="244" y="420"/>
                </a:lnTo>
                <a:lnTo>
                  <a:pt x="238" y="414"/>
                </a:lnTo>
                <a:lnTo>
                  <a:pt x="234" y="406"/>
                </a:lnTo>
                <a:lnTo>
                  <a:pt x="230" y="396"/>
                </a:lnTo>
                <a:lnTo>
                  <a:pt x="230" y="382"/>
                </a:lnTo>
                <a:lnTo>
                  <a:pt x="232" y="376"/>
                </a:lnTo>
                <a:lnTo>
                  <a:pt x="236" y="368"/>
                </a:lnTo>
                <a:lnTo>
                  <a:pt x="242" y="360"/>
                </a:lnTo>
                <a:lnTo>
                  <a:pt x="250" y="352"/>
                </a:lnTo>
                <a:lnTo>
                  <a:pt x="248" y="278"/>
                </a:lnTo>
                <a:lnTo>
                  <a:pt x="248" y="278"/>
                </a:lnTo>
                <a:lnTo>
                  <a:pt x="254" y="270"/>
                </a:lnTo>
                <a:lnTo>
                  <a:pt x="268" y="254"/>
                </a:lnTo>
                <a:lnTo>
                  <a:pt x="278" y="246"/>
                </a:lnTo>
                <a:lnTo>
                  <a:pt x="288" y="240"/>
                </a:lnTo>
                <a:lnTo>
                  <a:pt x="300" y="236"/>
                </a:lnTo>
                <a:lnTo>
                  <a:pt x="306" y="236"/>
                </a:lnTo>
                <a:lnTo>
                  <a:pt x="312" y="238"/>
                </a:lnTo>
                <a:lnTo>
                  <a:pt x="312" y="238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10482108" y="4243378"/>
            <a:ext cx="532953" cy="703436"/>
          </a:xfrm>
          <a:custGeom>
            <a:avLst/>
            <a:gdLst>
              <a:gd name="T0" fmla="*/ 62 w 144"/>
              <a:gd name="T1" fmla="*/ 0 h 190"/>
              <a:gd name="T2" fmla="*/ 62 w 144"/>
              <a:gd name="T3" fmla="*/ 0 h 190"/>
              <a:gd name="T4" fmla="*/ 66 w 144"/>
              <a:gd name="T5" fmla="*/ 4 h 190"/>
              <a:gd name="T6" fmla="*/ 68 w 144"/>
              <a:gd name="T7" fmla="*/ 12 h 190"/>
              <a:gd name="T8" fmla="*/ 68 w 144"/>
              <a:gd name="T9" fmla="*/ 22 h 190"/>
              <a:gd name="T10" fmla="*/ 68 w 144"/>
              <a:gd name="T11" fmla="*/ 22 h 190"/>
              <a:gd name="T12" fmla="*/ 68 w 144"/>
              <a:gd name="T13" fmla="*/ 36 h 190"/>
              <a:gd name="T14" fmla="*/ 70 w 144"/>
              <a:gd name="T15" fmla="*/ 44 h 190"/>
              <a:gd name="T16" fmla="*/ 72 w 144"/>
              <a:gd name="T17" fmla="*/ 50 h 190"/>
              <a:gd name="T18" fmla="*/ 76 w 144"/>
              <a:gd name="T19" fmla="*/ 58 h 190"/>
              <a:gd name="T20" fmla="*/ 84 w 144"/>
              <a:gd name="T21" fmla="*/ 62 h 190"/>
              <a:gd name="T22" fmla="*/ 94 w 144"/>
              <a:gd name="T23" fmla="*/ 64 h 190"/>
              <a:gd name="T24" fmla="*/ 110 w 144"/>
              <a:gd name="T25" fmla="*/ 62 h 190"/>
              <a:gd name="T26" fmla="*/ 110 w 144"/>
              <a:gd name="T27" fmla="*/ 62 h 190"/>
              <a:gd name="T28" fmla="*/ 118 w 144"/>
              <a:gd name="T29" fmla="*/ 62 h 190"/>
              <a:gd name="T30" fmla="*/ 126 w 144"/>
              <a:gd name="T31" fmla="*/ 64 h 190"/>
              <a:gd name="T32" fmla="*/ 134 w 144"/>
              <a:gd name="T33" fmla="*/ 68 h 190"/>
              <a:gd name="T34" fmla="*/ 140 w 144"/>
              <a:gd name="T35" fmla="*/ 76 h 190"/>
              <a:gd name="T36" fmla="*/ 142 w 144"/>
              <a:gd name="T37" fmla="*/ 80 h 190"/>
              <a:gd name="T38" fmla="*/ 144 w 144"/>
              <a:gd name="T39" fmla="*/ 86 h 190"/>
              <a:gd name="T40" fmla="*/ 144 w 144"/>
              <a:gd name="T41" fmla="*/ 92 h 190"/>
              <a:gd name="T42" fmla="*/ 142 w 144"/>
              <a:gd name="T43" fmla="*/ 98 h 190"/>
              <a:gd name="T44" fmla="*/ 140 w 144"/>
              <a:gd name="T45" fmla="*/ 106 h 190"/>
              <a:gd name="T46" fmla="*/ 134 w 144"/>
              <a:gd name="T47" fmla="*/ 116 h 190"/>
              <a:gd name="T48" fmla="*/ 134 w 144"/>
              <a:gd name="T49" fmla="*/ 116 h 190"/>
              <a:gd name="T50" fmla="*/ 130 w 144"/>
              <a:gd name="T51" fmla="*/ 122 h 190"/>
              <a:gd name="T52" fmla="*/ 124 w 144"/>
              <a:gd name="T53" fmla="*/ 126 h 190"/>
              <a:gd name="T54" fmla="*/ 118 w 144"/>
              <a:gd name="T55" fmla="*/ 128 h 190"/>
              <a:gd name="T56" fmla="*/ 112 w 144"/>
              <a:gd name="T57" fmla="*/ 130 h 190"/>
              <a:gd name="T58" fmla="*/ 102 w 144"/>
              <a:gd name="T59" fmla="*/ 128 h 190"/>
              <a:gd name="T60" fmla="*/ 90 w 144"/>
              <a:gd name="T61" fmla="*/ 122 h 190"/>
              <a:gd name="T62" fmla="*/ 80 w 144"/>
              <a:gd name="T63" fmla="*/ 114 h 190"/>
              <a:gd name="T64" fmla="*/ 72 w 144"/>
              <a:gd name="T65" fmla="*/ 108 h 190"/>
              <a:gd name="T66" fmla="*/ 64 w 144"/>
              <a:gd name="T67" fmla="*/ 100 h 190"/>
              <a:gd name="T68" fmla="*/ 64 w 144"/>
              <a:gd name="T69" fmla="*/ 100 h 190"/>
              <a:gd name="T70" fmla="*/ 56 w 144"/>
              <a:gd name="T71" fmla="*/ 100 h 190"/>
              <a:gd name="T72" fmla="*/ 48 w 144"/>
              <a:gd name="T73" fmla="*/ 100 h 190"/>
              <a:gd name="T74" fmla="*/ 40 w 144"/>
              <a:gd name="T75" fmla="*/ 100 h 190"/>
              <a:gd name="T76" fmla="*/ 32 w 144"/>
              <a:gd name="T77" fmla="*/ 104 h 190"/>
              <a:gd name="T78" fmla="*/ 24 w 144"/>
              <a:gd name="T79" fmla="*/ 110 h 190"/>
              <a:gd name="T80" fmla="*/ 22 w 144"/>
              <a:gd name="T81" fmla="*/ 114 h 190"/>
              <a:gd name="T82" fmla="*/ 20 w 144"/>
              <a:gd name="T83" fmla="*/ 120 h 190"/>
              <a:gd name="T84" fmla="*/ 20 w 144"/>
              <a:gd name="T85" fmla="*/ 126 h 190"/>
              <a:gd name="T86" fmla="*/ 20 w 144"/>
              <a:gd name="T87" fmla="*/ 132 h 190"/>
              <a:gd name="T88" fmla="*/ 34 w 144"/>
              <a:gd name="T89" fmla="*/ 148 h 190"/>
              <a:gd name="T90" fmla="*/ 34 w 144"/>
              <a:gd name="T91" fmla="*/ 148 h 190"/>
              <a:gd name="T92" fmla="*/ 38 w 144"/>
              <a:gd name="T93" fmla="*/ 156 h 190"/>
              <a:gd name="T94" fmla="*/ 40 w 144"/>
              <a:gd name="T95" fmla="*/ 164 h 190"/>
              <a:gd name="T96" fmla="*/ 42 w 144"/>
              <a:gd name="T97" fmla="*/ 172 h 190"/>
              <a:gd name="T98" fmla="*/ 40 w 144"/>
              <a:gd name="T99" fmla="*/ 180 h 190"/>
              <a:gd name="T100" fmla="*/ 38 w 144"/>
              <a:gd name="T101" fmla="*/ 184 h 190"/>
              <a:gd name="T102" fmla="*/ 34 w 144"/>
              <a:gd name="T103" fmla="*/ 186 h 190"/>
              <a:gd name="T104" fmla="*/ 28 w 144"/>
              <a:gd name="T105" fmla="*/ 188 h 190"/>
              <a:gd name="T106" fmla="*/ 20 w 144"/>
              <a:gd name="T107" fmla="*/ 190 h 190"/>
              <a:gd name="T108" fmla="*/ 12 w 144"/>
              <a:gd name="T109" fmla="*/ 188 h 190"/>
              <a:gd name="T110" fmla="*/ 0 w 144"/>
              <a:gd name="T111" fmla="*/ 1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4" h="190">
                <a:moveTo>
                  <a:pt x="62" y="0"/>
                </a:moveTo>
                <a:lnTo>
                  <a:pt x="62" y="0"/>
                </a:lnTo>
                <a:lnTo>
                  <a:pt x="66" y="4"/>
                </a:lnTo>
                <a:lnTo>
                  <a:pt x="68" y="12"/>
                </a:lnTo>
                <a:lnTo>
                  <a:pt x="68" y="22"/>
                </a:lnTo>
                <a:lnTo>
                  <a:pt x="68" y="22"/>
                </a:lnTo>
                <a:lnTo>
                  <a:pt x="68" y="36"/>
                </a:lnTo>
                <a:lnTo>
                  <a:pt x="70" y="44"/>
                </a:lnTo>
                <a:lnTo>
                  <a:pt x="72" y="50"/>
                </a:lnTo>
                <a:lnTo>
                  <a:pt x="76" y="58"/>
                </a:lnTo>
                <a:lnTo>
                  <a:pt x="84" y="62"/>
                </a:lnTo>
                <a:lnTo>
                  <a:pt x="94" y="64"/>
                </a:lnTo>
                <a:lnTo>
                  <a:pt x="110" y="62"/>
                </a:lnTo>
                <a:lnTo>
                  <a:pt x="110" y="62"/>
                </a:lnTo>
                <a:lnTo>
                  <a:pt x="118" y="62"/>
                </a:lnTo>
                <a:lnTo>
                  <a:pt x="126" y="64"/>
                </a:lnTo>
                <a:lnTo>
                  <a:pt x="134" y="68"/>
                </a:lnTo>
                <a:lnTo>
                  <a:pt x="140" y="76"/>
                </a:lnTo>
                <a:lnTo>
                  <a:pt x="142" y="80"/>
                </a:lnTo>
                <a:lnTo>
                  <a:pt x="144" y="86"/>
                </a:lnTo>
                <a:lnTo>
                  <a:pt x="144" y="92"/>
                </a:lnTo>
                <a:lnTo>
                  <a:pt x="142" y="98"/>
                </a:lnTo>
                <a:lnTo>
                  <a:pt x="140" y="106"/>
                </a:lnTo>
                <a:lnTo>
                  <a:pt x="134" y="116"/>
                </a:lnTo>
                <a:lnTo>
                  <a:pt x="134" y="116"/>
                </a:lnTo>
                <a:lnTo>
                  <a:pt x="130" y="122"/>
                </a:lnTo>
                <a:lnTo>
                  <a:pt x="124" y="126"/>
                </a:lnTo>
                <a:lnTo>
                  <a:pt x="118" y="128"/>
                </a:lnTo>
                <a:lnTo>
                  <a:pt x="112" y="130"/>
                </a:lnTo>
                <a:lnTo>
                  <a:pt x="102" y="128"/>
                </a:lnTo>
                <a:lnTo>
                  <a:pt x="90" y="122"/>
                </a:lnTo>
                <a:lnTo>
                  <a:pt x="80" y="114"/>
                </a:lnTo>
                <a:lnTo>
                  <a:pt x="72" y="108"/>
                </a:lnTo>
                <a:lnTo>
                  <a:pt x="64" y="100"/>
                </a:lnTo>
                <a:lnTo>
                  <a:pt x="64" y="100"/>
                </a:lnTo>
                <a:lnTo>
                  <a:pt x="56" y="100"/>
                </a:lnTo>
                <a:lnTo>
                  <a:pt x="48" y="100"/>
                </a:lnTo>
                <a:lnTo>
                  <a:pt x="40" y="100"/>
                </a:lnTo>
                <a:lnTo>
                  <a:pt x="32" y="104"/>
                </a:lnTo>
                <a:lnTo>
                  <a:pt x="24" y="110"/>
                </a:lnTo>
                <a:lnTo>
                  <a:pt x="22" y="114"/>
                </a:lnTo>
                <a:lnTo>
                  <a:pt x="20" y="120"/>
                </a:lnTo>
                <a:lnTo>
                  <a:pt x="20" y="126"/>
                </a:lnTo>
                <a:lnTo>
                  <a:pt x="20" y="132"/>
                </a:lnTo>
                <a:lnTo>
                  <a:pt x="34" y="148"/>
                </a:lnTo>
                <a:lnTo>
                  <a:pt x="34" y="148"/>
                </a:lnTo>
                <a:lnTo>
                  <a:pt x="38" y="156"/>
                </a:lnTo>
                <a:lnTo>
                  <a:pt x="40" y="164"/>
                </a:lnTo>
                <a:lnTo>
                  <a:pt x="42" y="172"/>
                </a:lnTo>
                <a:lnTo>
                  <a:pt x="40" y="180"/>
                </a:lnTo>
                <a:lnTo>
                  <a:pt x="38" y="184"/>
                </a:lnTo>
                <a:lnTo>
                  <a:pt x="34" y="186"/>
                </a:lnTo>
                <a:lnTo>
                  <a:pt x="28" y="188"/>
                </a:lnTo>
                <a:lnTo>
                  <a:pt x="20" y="190"/>
                </a:lnTo>
                <a:lnTo>
                  <a:pt x="12" y="188"/>
                </a:lnTo>
                <a:lnTo>
                  <a:pt x="0" y="188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10408086" y="4243378"/>
            <a:ext cx="606975" cy="703436"/>
          </a:xfrm>
          <a:custGeom>
            <a:avLst/>
            <a:gdLst>
              <a:gd name="T0" fmla="*/ 20 w 164"/>
              <a:gd name="T1" fmla="*/ 188 h 190"/>
              <a:gd name="T2" fmla="*/ 10 w 164"/>
              <a:gd name="T3" fmla="*/ 178 h 190"/>
              <a:gd name="T4" fmla="*/ 0 w 164"/>
              <a:gd name="T5" fmla="*/ 158 h 190"/>
              <a:gd name="T6" fmla="*/ 4 w 164"/>
              <a:gd name="T7" fmla="*/ 140 h 190"/>
              <a:gd name="T8" fmla="*/ 12 w 164"/>
              <a:gd name="T9" fmla="*/ 124 h 190"/>
              <a:gd name="T10" fmla="*/ 18 w 164"/>
              <a:gd name="T11" fmla="*/ 42 h 190"/>
              <a:gd name="T12" fmla="*/ 24 w 164"/>
              <a:gd name="T13" fmla="*/ 34 h 190"/>
              <a:gd name="T14" fmla="*/ 48 w 164"/>
              <a:gd name="T15" fmla="*/ 8 h 190"/>
              <a:gd name="T16" fmla="*/ 70 w 164"/>
              <a:gd name="T17" fmla="*/ 0 h 190"/>
              <a:gd name="T18" fmla="*/ 82 w 164"/>
              <a:gd name="T19" fmla="*/ 0 h 190"/>
              <a:gd name="T20" fmla="*/ 82 w 164"/>
              <a:gd name="T21" fmla="*/ 0 h 190"/>
              <a:gd name="T22" fmla="*/ 88 w 164"/>
              <a:gd name="T23" fmla="*/ 12 h 190"/>
              <a:gd name="T24" fmla="*/ 90 w 164"/>
              <a:gd name="T25" fmla="*/ 22 h 190"/>
              <a:gd name="T26" fmla="*/ 90 w 164"/>
              <a:gd name="T27" fmla="*/ 44 h 190"/>
              <a:gd name="T28" fmla="*/ 96 w 164"/>
              <a:gd name="T29" fmla="*/ 58 h 190"/>
              <a:gd name="T30" fmla="*/ 116 w 164"/>
              <a:gd name="T31" fmla="*/ 64 h 190"/>
              <a:gd name="T32" fmla="*/ 130 w 164"/>
              <a:gd name="T33" fmla="*/ 62 h 190"/>
              <a:gd name="T34" fmla="*/ 146 w 164"/>
              <a:gd name="T35" fmla="*/ 66 h 190"/>
              <a:gd name="T36" fmla="*/ 162 w 164"/>
              <a:gd name="T37" fmla="*/ 76 h 190"/>
              <a:gd name="T38" fmla="*/ 164 w 164"/>
              <a:gd name="T39" fmla="*/ 86 h 190"/>
              <a:gd name="T40" fmla="*/ 162 w 164"/>
              <a:gd name="T41" fmla="*/ 100 h 190"/>
              <a:gd name="T42" fmla="*/ 154 w 164"/>
              <a:gd name="T43" fmla="*/ 116 h 190"/>
              <a:gd name="T44" fmla="*/ 150 w 164"/>
              <a:gd name="T45" fmla="*/ 122 h 190"/>
              <a:gd name="T46" fmla="*/ 140 w 164"/>
              <a:gd name="T47" fmla="*/ 130 h 190"/>
              <a:gd name="T48" fmla="*/ 122 w 164"/>
              <a:gd name="T49" fmla="*/ 128 h 190"/>
              <a:gd name="T50" fmla="*/ 100 w 164"/>
              <a:gd name="T51" fmla="*/ 116 h 190"/>
              <a:gd name="T52" fmla="*/ 86 w 164"/>
              <a:gd name="T53" fmla="*/ 102 h 190"/>
              <a:gd name="T54" fmla="*/ 78 w 164"/>
              <a:gd name="T55" fmla="*/ 100 h 190"/>
              <a:gd name="T56" fmla="*/ 60 w 164"/>
              <a:gd name="T57" fmla="*/ 102 h 190"/>
              <a:gd name="T58" fmla="*/ 46 w 164"/>
              <a:gd name="T59" fmla="*/ 112 h 190"/>
              <a:gd name="T60" fmla="*/ 42 w 164"/>
              <a:gd name="T61" fmla="*/ 120 h 190"/>
              <a:gd name="T62" fmla="*/ 42 w 164"/>
              <a:gd name="T63" fmla="*/ 134 h 190"/>
              <a:gd name="T64" fmla="*/ 54 w 164"/>
              <a:gd name="T65" fmla="*/ 148 h 190"/>
              <a:gd name="T66" fmla="*/ 62 w 164"/>
              <a:gd name="T67" fmla="*/ 164 h 190"/>
              <a:gd name="T68" fmla="*/ 60 w 164"/>
              <a:gd name="T69" fmla="*/ 182 h 190"/>
              <a:gd name="T70" fmla="*/ 54 w 164"/>
              <a:gd name="T71" fmla="*/ 188 h 190"/>
              <a:gd name="T72" fmla="*/ 42 w 164"/>
              <a:gd name="T73" fmla="*/ 190 h 190"/>
              <a:gd name="T74" fmla="*/ 22 w 164"/>
              <a:gd name="T75" fmla="*/ 1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4" h="190">
                <a:moveTo>
                  <a:pt x="20" y="188"/>
                </a:moveTo>
                <a:lnTo>
                  <a:pt x="20" y="188"/>
                </a:lnTo>
                <a:lnTo>
                  <a:pt x="14" y="184"/>
                </a:lnTo>
                <a:lnTo>
                  <a:pt x="10" y="178"/>
                </a:lnTo>
                <a:lnTo>
                  <a:pt x="4" y="170"/>
                </a:lnTo>
                <a:lnTo>
                  <a:pt x="0" y="158"/>
                </a:lnTo>
                <a:lnTo>
                  <a:pt x="2" y="146"/>
                </a:lnTo>
                <a:lnTo>
                  <a:pt x="4" y="140"/>
                </a:lnTo>
                <a:lnTo>
                  <a:pt x="8" y="132"/>
                </a:lnTo>
                <a:lnTo>
                  <a:pt x="12" y="124"/>
                </a:lnTo>
                <a:lnTo>
                  <a:pt x="20" y="116"/>
                </a:lnTo>
                <a:lnTo>
                  <a:pt x="18" y="42"/>
                </a:lnTo>
                <a:lnTo>
                  <a:pt x="18" y="42"/>
                </a:lnTo>
                <a:lnTo>
                  <a:pt x="24" y="34"/>
                </a:lnTo>
                <a:lnTo>
                  <a:pt x="38" y="16"/>
                </a:lnTo>
                <a:lnTo>
                  <a:pt x="48" y="8"/>
                </a:lnTo>
                <a:lnTo>
                  <a:pt x="60" y="2"/>
                </a:lnTo>
                <a:lnTo>
                  <a:pt x="70" y="0"/>
                </a:lnTo>
                <a:lnTo>
                  <a:pt x="76" y="0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lnTo>
                  <a:pt x="86" y="6"/>
                </a:lnTo>
                <a:lnTo>
                  <a:pt x="88" y="12"/>
                </a:lnTo>
                <a:lnTo>
                  <a:pt x="90" y="22"/>
                </a:lnTo>
                <a:lnTo>
                  <a:pt x="90" y="22"/>
                </a:lnTo>
                <a:lnTo>
                  <a:pt x="90" y="36"/>
                </a:lnTo>
                <a:lnTo>
                  <a:pt x="90" y="44"/>
                </a:lnTo>
                <a:lnTo>
                  <a:pt x="92" y="52"/>
                </a:lnTo>
                <a:lnTo>
                  <a:pt x="96" y="58"/>
                </a:lnTo>
                <a:lnTo>
                  <a:pt x="104" y="62"/>
                </a:lnTo>
                <a:lnTo>
                  <a:pt x="116" y="64"/>
                </a:lnTo>
                <a:lnTo>
                  <a:pt x="130" y="62"/>
                </a:lnTo>
                <a:lnTo>
                  <a:pt x="130" y="62"/>
                </a:lnTo>
                <a:lnTo>
                  <a:pt x="138" y="64"/>
                </a:lnTo>
                <a:lnTo>
                  <a:pt x="146" y="66"/>
                </a:lnTo>
                <a:lnTo>
                  <a:pt x="154" y="70"/>
                </a:lnTo>
                <a:lnTo>
                  <a:pt x="162" y="76"/>
                </a:lnTo>
                <a:lnTo>
                  <a:pt x="164" y="82"/>
                </a:lnTo>
                <a:lnTo>
                  <a:pt x="164" y="86"/>
                </a:lnTo>
                <a:lnTo>
                  <a:pt x="164" y="92"/>
                </a:lnTo>
                <a:lnTo>
                  <a:pt x="162" y="100"/>
                </a:lnTo>
                <a:lnTo>
                  <a:pt x="160" y="108"/>
                </a:lnTo>
                <a:lnTo>
                  <a:pt x="154" y="116"/>
                </a:lnTo>
                <a:lnTo>
                  <a:pt x="154" y="116"/>
                </a:lnTo>
                <a:lnTo>
                  <a:pt x="150" y="122"/>
                </a:lnTo>
                <a:lnTo>
                  <a:pt x="144" y="126"/>
                </a:lnTo>
                <a:lnTo>
                  <a:pt x="140" y="130"/>
                </a:lnTo>
                <a:lnTo>
                  <a:pt x="134" y="130"/>
                </a:lnTo>
                <a:lnTo>
                  <a:pt x="122" y="128"/>
                </a:lnTo>
                <a:lnTo>
                  <a:pt x="110" y="124"/>
                </a:lnTo>
                <a:lnTo>
                  <a:pt x="100" y="116"/>
                </a:lnTo>
                <a:lnTo>
                  <a:pt x="92" y="108"/>
                </a:lnTo>
                <a:lnTo>
                  <a:pt x="86" y="102"/>
                </a:lnTo>
                <a:lnTo>
                  <a:pt x="86" y="102"/>
                </a:lnTo>
                <a:lnTo>
                  <a:pt x="78" y="100"/>
                </a:lnTo>
                <a:lnTo>
                  <a:pt x="70" y="100"/>
                </a:lnTo>
                <a:lnTo>
                  <a:pt x="60" y="102"/>
                </a:lnTo>
                <a:lnTo>
                  <a:pt x="52" y="106"/>
                </a:lnTo>
                <a:lnTo>
                  <a:pt x="46" y="112"/>
                </a:lnTo>
                <a:lnTo>
                  <a:pt x="42" y="116"/>
                </a:lnTo>
                <a:lnTo>
                  <a:pt x="42" y="120"/>
                </a:lnTo>
                <a:lnTo>
                  <a:pt x="40" y="126"/>
                </a:lnTo>
                <a:lnTo>
                  <a:pt x="42" y="134"/>
                </a:lnTo>
                <a:lnTo>
                  <a:pt x="54" y="148"/>
                </a:lnTo>
                <a:lnTo>
                  <a:pt x="54" y="148"/>
                </a:lnTo>
                <a:lnTo>
                  <a:pt x="58" y="156"/>
                </a:lnTo>
                <a:lnTo>
                  <a:pt x="62" y="164"/>
                </a:lnTo>
                <a:lnTo>
                  <a:pt x="62" y="174"/>
                </a:lnTo>
                <a:lnTo>
                  <a:pt x="60" y="182"/>
                </a:lnTo>
                <a:lnTo>
                  <a:pt x="58" y="184"/>
                </a:lnTo>
                <a:lnTo>
                  <a:pt x="54" y="188"/>
                </a:lnTo>
                <a:lnTo>
                  <a:pt x="48" y="190"/>
                </a:lnTo>
                <a:lnTo>
                  <a:pt x="42" y="190"/>
                </a:lnTo>
                <a:lnTo>
                  <a:pt x="32" y="190"/>
                </a:lnTo>
                <a:lnTo>
                  <a:pt x="22" y="188"/>
                </a:lnTo>
                <a:lnTo>
                  <a:pt x="20" y="188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10459901" y="5035669"/>
            <a:ext cx="540356" cy="518321"/>
          </a:xfrm>
          <a:custGeom>
            <a:avLst/>
            <a:gdLst>
              <a:gd name="T0" fmla="*/ 0 w 146"/>
              <a:gd name="T1" fmla="*/ 0 h 140"/>
              <a:gd name="T2" fmla="*/ 0 w 146"/>
              <a:gd name="T3" fmla="*/ 0 h 140"/>
              <a:gd name="T4" fmla="*/ 8 w 146"/>
              <a:gd name="T5" fmla="*/ 4 h 140"/>
              <a:gd name="T6" fmla="*/ 20 w 146"/>
              <a:gd name="T7" fmla="*/ 4 h 140"/>
              <a:gd name="T8" fmla="*/ 36 w 146"/>
              <a:gd name="T9" fmla="*/ 4 h 140"/>
              <a:gd name="T10" fmla="*/ 36 w 146"/>
              <a:gd name="T11" fmla="*/ 4 h 140"/>
              <a:gd name="T12" fmla="*/ 38 w 146"/>
              <a:gd name="T13" fmla="*/ 2 h 140"/>
              <a:gd name="T14" fmla="*/ 42 w 146"/>
              <a:gd name="T15" fmla="*/ 2 h 140"/>
              <a:gd name="T16" fmla="*/ 44 w 146"/>
              <a:gd name="T17" fmla="*/ 4 h 140"/>
              <a:gd name="T18" fmla="*/ 48 w 146"/>
              <a:gd name="T19" fmla="*/ 6 h 140"/>
              <a:gd name="T20" fmla="*/ 52 w 146"/>
              <a:gd name="T21" fmla="*/ 10 h 140"/>
              <a:gd name="T22" fmla="*/ 54 w 146"/>
              <a:gd name="T23" fmla="*/ 18 h 140"/>
              <a:gd name="T24" fmla="*/ 54 w 146"/>
              <a:gd name="T25" fmla="*/ 32 h 140"/>
              <a:gd name="T26" fmla="*/ 54 w 146"/>
              <a:gd name="T27" fmla="*/ 32 h 140"/>
              <a:gd name="T28" fmla="*/ 56 w 146"/>
              <a:gd name="T29" fmla="*/ 44 h 140"/>
              <a:gd name="T30" fmla="*/ 58 w 146"/>
              <a:gd name="T31" fmla="*/ 54 h 140"/>
              <a:gd name="T32" fmla="*/ 64 w 146"/>
              <a:gd name="T33" fmla="*/ 62 h 140"/>
              <a:gd name="T34" fmla="*/ 70 w 146"/>
              <a:gd name="T35" fmla="*/ 66 h 140"/>
              <a:gd name="T36" fmla="*/ 82 w 146"/>
              <a:gd name="T37" fmla="*/ 72 h 140"/>
              <a:gd name="T38" fmla="*/ 86 w 146"/>
              <a:gd name="T39" fmla="*/ 72 h 140"/>
              <a:gd name="T40" fmla="*/ 86 w 146"/>
              <a:gd name="T41" fmla="*/ 72 h 140"/>
              <a:gd name="T42" fmla="*/ 88 w 146"/>
              <a:gd name="T43" fmla="*/ 74 h 140"/>
              <a:gd name="T44" fmla="*/ 90 w 146"/>
              <a:gd name="T45" fmla="*/ 76 h 140"/>
              <a:gd name="T46" fmla="*/ 94 w 146"/>
              <a:gd name="T47" fmla="*/ 84 h 140"/>
              <a:gd name="T48" fmla="*/ 96 w 146"/>
              <a:gd name="T49" fmla="*/ 96 h 140"/>
              <a:gd name="T50" fmla="*/ 96 w 146"/>
              <a:gd name="T51" fmla="*/ 96 h 140"/>
              <a:gd name="T52" fmla="*/ 98 w 146"/>
              <a:gd name="T53" fmla="*/ 102 h 140"/>
              <a:gd name="T54" fmla="*/ 106 w 146"/>
              <a:gd name="T55" fmla="*/ 116 h 140"/>
              <a:gd name="T56" fmla="*/ 112 w 146"/>
              <a:gd name="T57" fmla="*/ 122 h 140"/>
              <a:gd name="T58" fmla="*/ 120 w 146"/>
              <a:gd name="T59" fmla="*/ 130 h 140"/>
              <a:gd name="T60" fmla="*/ 132 w 146"/>
              <a:gd name="T61" fmla="*/ 136 h 140"/>
              <a:gd name="T62" fmla="*/ 146 w 146"/>
              <a:gd name="T63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40">
                <a:moveTo>
                  <a:pt x="0" y="0"/>
                </a:moveTo>
                <a:lnTo>
                  <a:pt x="0" y="0"/>
                </a:lnTo>
                <a:lnTo>
                  <a:pt x="8" y="4"/>
                </a:lnTo>
                <a:lnTo>
                  <a:pt x="20" y="4"/>
                </a:lnTo>
                <a:lnTo>
                  <a:pt x="36" y="4"/>
                </a:lnTo>
                <a:lnTo>
                  <a:pt x="36" y="4"/>
                </a:lnTo>
                <a:lnTo>
                  <a:pt x="38" y="2"/>
                </a:lnTo>
                <a:lnTo>
                  <a:pt x="42" y="2"/>
                </a:lnTo>
                <a:lnTo>
                  <a:pt x="44" y="4"/>
                </a:lnTo>
                <a:lnTo>
                  <a:pt x="48" y="6"/>
                </a:lnTo>
                <a:lnTo>
                  <a:pt x="52" y="10"/>
                </a:lnTo>
                <a:lnTo>
                  <a:pt x="54" y="18"/>
                </a:lnTo>
                <a:lnTo>
                  <a:pt x="54" y="32"/>
                </a:lnTo>
                <a:lnTo>
                  <a:pt x="54" y="32"/>
                </a:lnTo>
                <a:lnTo>
                  <a:pt x="56" y="44"/>
                </a:lnTo>
                <a:lnTo>
                  <a:pt x="58" y="54"/>
                </a:lnTo>
                <a:lnTo>
                  <a:pt x="64" y="62"/>
                </a:lnTo>
                <a:lnTo>
                  <a:pt x="70" y="66"/>
                </a:lnTo>
                <a:lnTo>
                  <a:pt x="82" y="72"/>
                </a:lnTo>
                <a:lnTo>
                  <a:pt x="86" y="72"/>
                </a:lnTo>
                <a:lnTo>
                  <a:pt x="86" y="72"/>
                </a:lnTo>
                <a:lnTo>
                  <a:pt x="88" y="74"/>
                </a:lnTo>
                <a:lnTo>
                  <a:pt x="90" y="76"/>
                </a:lnTo>
                <a:lnTo>
                  <a:pt x="94" y="84"/>
                </a:lnTo>
                <a:lnTo>
                  <a:pt x="96" y="96"/>
                </a:lnTo>
                <a:lnTo>
                  <a:pt x="96" y="96"/>
                </a:lnTo>
                <a:lnTo>
                  <a:pt x="98" y="102"/>
                </a:lnTo>
                <a:lnTo>
                  <a:pt x="106" y="116"/>
                </a:lnTo>
                <a:lnTo>
                  <a:pt x="112" y="122"/>
                </a:lnTo>
                <a:lnTo>
                  <a:pt x="120" y="130"/>
                </a:lnTo>
                <a:lnTo>
                  <a:pt x="132" y="136"/>
                </a:lnTo>
                <a:lnTo>
                  <a:pt x="146" y="140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8875845" y="4806127"/>
            <a:ext cx="1073309" cy="503512"/>
          </a:xfrm>
          <a:custGeom>
            <a:avLst/>
            <a:gdLst>
              <a:gd name="T0" fmla="*/ 0 w 290"/>
              <a:gd name="T1" fmla="*/ 12 h 136"/>
              <a:gd name="T2" fmla="*/ 0 w 290"/>
              <a:gd name="T3" fmla="*/ 12 h 136"/>
              <a:gd name="T4" fmla="*/ 2 w 290"/>
              <a:gd name="T5" fmla="*/ 16 h 136"/>
              <a:gd name="T6" fmla="*/ 6 w 290"/>
              <a:gd name="T7" fmla="*/ 18 h 136"/>
              <a:gd name="T8" fmla="*/ 12 w 290"/>
              <a:gd name="T9" fmla="*/ 22 h 136"/>
              <a:gd name="T10" fmla="*/ 18 w 290"/>
              <a:gd name="T11" fmla="*/ 26 h 136"/>
              <a:gd name="T12" fmla="*/ 28 w 290"/>
              <a:gd name="T13" fmla="*/ 26 h 136"/>
              <a:gd name="T14" fmla="*/ 42 w 290"/>
              <a:gd name="T15" fmla="*/ 26 h 136"/>
              <a:gd name="T16" fmla="*/ 56 w 290"/>
              <a:gd name="T17" fmla="*/ 24 h 136"/>
              <a:gd name="T18" fmla="*/ 76 w 290"/>
              <a:gd name="T19" fmla="*/ 14 h 136"/>
              <a:gd name="T20" fmla="*/ 76 w 290"/>
              <a:gd name="T21" fmla="*/ 14 h 136"/>
              <a:gd name="T22" fmla="*/ 78 w 290"/>
              <a:gd name="T23" fmla="*/ 14 h 136"/>
              <a:gd name="T24" fmla="*/ 84 w 290"/>
              <a:gd name="T25" fmla="*/ 12 h 136"/>
              <a:gd name="T26" fmla="*/ 94 w 290"/>
              <a:gd name="T27" fmla="*/ 14 h 136"/>
              <a:gd name="T28" fmla="*/ 110 w 290"/>
              <a:gd name="T29" fmla="*/ 18 h 136"/>
              <a:gd name="T30" fmla="*/ 110 w 290"/>
              <a:gd name="T31" fmla="*/ 18 h 136"/>
              <a:gd name="T32" fmla="*/ 130 w 290"/>
              <a:gd name="T33" fmla="*/ 26 h 136"/>
              <a:gd name="T34" fmla="*/ 142 w 290"/>
              <a:gd name="T35" fmla="*/ 28 h 136"/>
              <a:gd name="T36" fmla="*/ 154 w 290"/>
              <a:gd name="T37" fmla="*/ 30 h 136"/>
              <a:gd name="T38" fmla="*/ 168 w 290"/>
              <a:gd name="T39" fmla="*/ 30 h 136"/>
              <a:gd name="T40" fmla="*/ 180 w 290"/>
              <a:gd name="T41" fmla="*/ 28 h 136"/>
              <a:gd name="T42" fmla="*/ 192 w 290"/>
              <a:gd name="T43" fmla="*/ 24 h 136"/>
              <a:gd name="T44" fmla="*/ 202 w 290"/>
              <a:gd name="T45" fmla="*/ 18 h 136"/>
              <a:gd name="T46" fmla="*/ 202 w 290"/>
              <a:gd name="T47" fmla="*/ 18 h 136"/>
              <a:gd name="T48" fmla="*/ 218 w 290"/>
              <a:gd name="T49" fmla="*/ 8 h 136"/>
              <a:gd name="T50" fmla="*/ 232 w 290"/>
              <a:gd name="T51" fmla="*/ 0 h 136"/>
              <a:gd name="T52" fmla="*/ 240 w 290"/>
              <a:gd name="T53" fmla="*/ 0 h 136"/>
              <a:gd name="T54" fmla="*/ 246 w 290"/>
              <a:gd name="T55" fmla="*/ 0 h 136"/>
              <a:gd name="T56" fmla="*/ 246 w 290"/>
              <a:gd name="T57" fmla="*/ 0 h 136"/>
              <a:gd name="T58" fmla="*/ 264 w 290"/>
              <a:gd name="T59" fmla="*/ 2 h 136"/>
              <a:gd name="T60" fmla="*/ 272 w 290"/>
              <a:gd name="T61" fmla="*/ 4 h 136"/>
              <a:gd name="T62" fmla="*/ 280 w 290"/>
              <a:gd name="T63" fmla="*/ 8 h 136"/>
              <a:gd name="T64" fmla="*/ 286 w 290"/>
              <a:gd name="T65" fmla="*/ 12 h 136"/>
              <a:gd name="T66" fmla="*/ 290 w 290"/>
              <a:gd name="T67" fmla="*/ 18 h 136"/>
              <a:gd name="T68" fmla="*/ 290 w 290"/>
              <a:gd name="T69" fmla="*/ 26 h 136"/>
              <a:gd name="T70" fmla="*/ 286 w 290"/>
              <a:gd name="T71" fmla="*/ 36 h 136"/>
              <a:gd name="T72" fmla="*/ 278 w 290"/>
              <a:gd name="T73" fmla="*/ 42 h 136"/>
              <a:gd name="T74" fmla="*/ 278 w 290"/>
              <a:gd name="T75" fmla="*/ 42 h 136"/>
              <a:gd name="T76" fmla="*/ 256 w 290"/>
              <a:gd name="T77" fmla="*/ 56 h 136"/>
              <a:gd name="T78" fmla="*/ 238 w 290"/>
              <a:gd name="T79" fmla="*/ 68 h 136"/>
              <a:gd name="T80" fmla="*/ 232 w 290"/>
              <a:gd name="T81" fmla="*/ 74 h 136"/>
              <a:gd name="T82" fmla="*/ 228 w 290"/>
              <a:gd name="T83" fmla="*/ 78 h 136"/>
              <a:gd name="T84" fmla="*/ 228 w 290"/>
              <a:gd name="T85" fmla="*/ 78 h 136"/>
              <a:gd name="T86" fmla="*/ 226 w 290"/>
              <a:gd name="T87" fmla="*/ 84 h 136"/>
              <a:gd name="T88" fmla="*/ 220 w 290"/>
              <a:gd name="T89" fmla="*/ 86 h 136"/>
              <a:gd name="T90" fmla="*/ 204 w 290"/>
              <a:gd name="T91" fmla="*/ 92 h 136"/>
              <a:gd name="T92" fmla="*/ 182 w 290"/>
              <a:gd name="T93" fmla="*/ 94 h 136"/>
              <a:gd name="T94" fmla="*/ 182 w 290"/>
              <a:gd name="T95" fmla="*/ 94 h 136"/>
              <a:gd name="T96" fmla="*/ 166 w 290"/>
              <a:gd name="T97" fmla="*/ 108 h 136"/>
              <a:gd name="T98" fmla="*/ 154 w 290"/>
              <a:gd name="T99" fmla="*/ 120 h 136"/>
              <a:gd name="T100" fmla="*/ 148 w 290"/>
              <a:gd name="T101" fmla="*/ 128 h 136"/>
              <a:gd name="T102" fmla="*/ 142 w 290"/>
              <a:gd name="T103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0" h="136">
                <a:moveTo>
                  <a:pt x="0" y="12"/>
                </a:moveTo>
                <a:lnTo>
                  <a:pt x="0" y="12"/>
                </a:lnTo>
                <a:lnTo>
                  <a:pt x="2" y="16"/>
                </a:lnTo>
                <a:lnTo>
                  <a:pt x="6" y="18"/>
                </a:lnTo>
                <a:lnTo>
                  <a:pt x="12" y="22"/>
                </a:lnTo>
                <a:lnTo>
                  <a:pt x="18" y="26"/>
                </a:lnTo>
                <a:lnTo>
                  <a:pt x="28" y="26"/>
                </a:lnTo>
                <a:lnTo>
                  <a:pt x="42" y="26"/>
                </a:lnTo>
                <a:lnTo>
                  <a:pt x="56" y="24"/>
                </a:lnTo>
                <a:lnTo>
                  <a:pt x="76" y="14"/>
                </a:lnTo>
                <a:lnTo>
                  <a:pt x="76" y="14"/>
                </a:lnTo>
                <a:lnTo>
                  <a:pt x="78" y="14"/>
                </a:lnTo>
                <a:lnTo>
                  <a:pt x="84" y="12"/>
                </a:lnTo>
                <a:lnTo>
                  <a:pt x="94" y="14"/>
                </a:lnTo>
                <a:lnTo>
                  <a:pt x="110" y="18"/>
                </a:lnTo>
                <a:lnTo>
                  <a:pt x="110" y="18"/>
                </a:lnTo>
                <a:lnTo>
                  <a:pt x="130" y="26"/>
                </a:lnTo>
                <a:lnTo>
                  <a:pt x="142" y="28"/>
                </a:lnTo>
                <a:lnTo>
                  <a:pt x="154" y="30"/>
                </a:lnTo>
                <a:lnTo>
                  <a:pt x="168" y="30"/>
                </a:lnTo>
                <a:lnTo>
                  <a:pt x="180" y="28"/>
                </a:lnTo>
                <a:lnTo>
                  <a:pt x="192" y="24"/>
                </a:lnTo>
                <a:lnTo>
                  <a:pt x="202" y="18"/>
                </a:lnTo>
                <a:lnTo>
                  <a:pt x="202" y="18"/>
                </a:lnTo>
                <a:lnTo>
                  <a:pt x="218" y="8"/>
                </a:lnTo>
                <a:lnTo>
                  <a:pt x="232" y="0"/>
                </a:lnTo>
                <a:lnTo>
                  <a:pt x="240" y="0"/>
                </a:lnTo>
                <a:lnTo>
                  <a:pt x="246" y="0"/>
                </a:lnTo>
                <a:lnTo>
                  <a:pt x="246" y="0"/>
                </a:lnTo>
                <a:lnTo>
                  <a:pt x="264" y="2"/>
                </a:lnTo>
                <a:lnTo>
                  <a:pt x="272" y="4"/>
                </a:lnTo>
                <a:lnTo>
                  <a:pt x="280" y="8"/>
                </a:lnTo>
                <a:lnTo>
                  <a:pt x="286" y="12"/>
                </a:lnTo>
                <a:lnTo>
                  <a:pt x="290" y="18"/>
                </a:lnTo>
                <a:lnTo>
                  <a:pt x="290" y="26"/>
                </a:lnTo>
                <a:lnTo>
                  <a:pt x="286" y="36"/>
                </a:lnTo>
                <a:lnTo>
                  <a:pt x="278" y="42"/>
                </a:lnTo>
                <a:lnTo>
                  <a:pt x="278" y="42"/>
                </a:lnTo>
                <a:lnTo>
                  <a:pt x="256" y="56"/>
                </a:lnTo>
                <a:lnTo>
                  <a:pt x="238" y="68"/>
                </a:lnTo>
                <a:lnTo>
                  <a:pt x="232" y="74"/>
                </a:lnTo>
                <a:lnTo>
                  <a:pt x="228" y="78"/>
                </a:lnTo>
                <a:lnTo>
                  <a:pt x="228" y="78"/>
                </a:lnTo>
                <a:lnTo>
                  <a:pt x="226" y="84"/>
                </a:lnTo>
                <a:lnTo>
                  <a:pt x="220" y="86"/>
                </a:lnTo>
                <a:lnTo>
                  <a:pt x="204" y="92"/>
                </a:lnTo>
                <a:lnTo>
                  <a:pt x="182" y="94"/>
                </a:lnTo>
                <a:lnTo>
                  <a:pt x="182" y="94"/>
                </a:lnTo>
                <a:lnTo>
                  <a:pt x="166" y="108"/>
                </a:lnTo>
                <a:lnTo>
                  <a:pt x="154" y="120"/>
                </a:lnTo>
                <a:lnTo>
                  <a:pt x="148" y="128"/>
                </a:lnTo>
                <a:lnTo>
                  <a:pt x="142" y="136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4"/>
          <p:cNvSpPr>
            <a:spLocks/>
          </p:cNvSpPr>
          <p:nvPr/>
        </p:nvSpPr>
        <p:spPr bwMode="auto">
          <a:xfrm>
            <a:off x="8313283" y="4391470"/>
            <a:ext cx="555160" cy="599771"/>
          </a:xfrm>
          <a:custGeom>
            <a:avLst/>
            <a:gdLst>
              <a:gd name="T0" fmla="*/ 124 w 150"/>
              <a:gd name="T1" fmla="*/ 0 h 162"/>
              <a:gd name="T2" fmla="*/ 122 w 150"/>
              <a:gd name="T3" fmla="*/ 28 h 162"/>
              <a:gd name="T4" fmla="*/ 122 w 150"/>
              <a:gd name="T5" fmla="*/ 28 h 162"/>
              <a:gd name="T6" fmla="*/ 124 w 150"/>
              <a:gd name="T7" fmla="*/ 28 h 162"/>
              <a:gd name="T8" fmla="*/ 130 w 150"/>
              <a:gd name="T9" fmla="*/ 32 h 162"/>
              <a:gd name="T10" fmla="*/ 132 w 150"/>
              <a:gd name="T11" fmla="*/ 36 h 162"/>
              <a:gd name="T12" fmla="*/ 134 w 150"/>
              <a:gd name="T13" fmla="*/ 44 h 162"/>
              <a:gd name="T14" fmla="*/ 134 w 150"/>
              <a:gd name="T15" fmla="*/ 52 h 162"/>
              <a:gd name="T16" fmla="*/ 134 w 150"/>
              <a:gd name="T17" fmla="*/ 62 h 162"/>
              <a:gd name="T18" fmla="*/ 148 w 150"/>
              <a:gd name="T19" fmla="*/ 110 h 162"/>
              <a:gd name="T20" fmla="*/ 148 w 150"/>
              <a:gd name="T21" fmla="*/ 110 h 162"/>
              <a:gd name="T22" fmla="*/ 150 w 150"/>
              <a:gd name="T23" fmla="*/ 114 h 162"/>
              <a:gd name="T24" fmla="*/ 150 w 150"/>
              <a:gd name="T25" fmla="*/ 126 h 162"/>
              <a:gd name="T26" fmla="*/ 148 w 150"/>
              <a:gd name="T27" fmla="*/ 132 h 162"/>
              <a:gd name="T28" fmla="*/ 144 w 150"/>
              <a:gd name="T29" fmla="*/ 136 h 162"/>
              <a:gd name="T30" fmla="*/ 138 w 150"/>
              <a:gd name="T31" fmla="*/ 140 h 162"/>
              <a:gd name="T32" fmla="*/ 128 w 150"/>
              <a:gd name="T33" fmla="*/ 140 h 162"/>
              <a:gd name="T34" fmla="*/ 128 w 150"/>
              <a:gd name="T35" fmla="*/ 140 h 162"/>
              <a:gd name="T36" fmla="*/ 114 w 150"/>
              <a:gd name="T37" fmla="*/ 136 h 162"/>
              <a:gd name="T38" fmla="*/ 104 w 150"/>
              <a:gd name="T39" fmla="*/ 136 h 162"/>
              <a:gd name="T40" fmla="*/ 98 w 150"/>
              <a:gd name="T41" fmla="*/ 138 h 162"/>
              <a:gd name="T42" fmla="*/ 94 w 150"/>
              <a:gd name="T43" fmla="*/ 142 h 162"/>
              <a:gd name="T44" fmla="*/ 94 w 150"/>
              <a:gd name="T45" fmla="*/ 142 h 162"/>
              <a:gd name="T46" fmla="*/ 88 w 150"/>
              <a:gd name="T47" fmla="*/ 150 h 162"/>
              <a:gd name="T48" fmla="*/ 80 w 150"/>
              <a:gd name="T49" fmla="*/ 158 h 162"/>
              <a:gd name="T50" fmla="*/ 76 w 150"/>
              <a:gd name="T51" fmla="*/ 162 h 162"/>
              <a:gd name="T52" fmla="*/ 70 w 150"/>
              <a:gd name="T53" fmla="*/ 162 h 162"/>
              <a:gd name="T54" fmla="*/ 64 w 150"/>
              <a:gd name="T55" fmla="*/ 162 h 162"/>
              <a:gd name="T56" fmla="*/ 58 w 150"/>
              <a:gd name="T57" fmla="*/ 158 h 162"/>
              <a:gd name="T58" fmla="*/ 58 w 150"/>
              <a:gd name="T59" fmla="*/ 158 h 162"/>
              <a:gd name="T60" fmla="*/ 46 w 150"/>
              <a:gd name="T61" fmla="*/ 152 h 162"/>
              <a:gd name="T62" fmla="*/ 36 w 150"/>
              <a:gd name="T63" fmla="*/ 148 h 162"/>
              <a:gd name="T64" fmla="*/ 28 w 150"/>
              <a:gd name="T65" fmla="*/ 144 h 162"/>
              <a:gd name="T66" fmla="*/ 20 w 150"/>
              <a:gd name="T67" fmla="*/ 140 h 162"/>
              <a:gd name="T68" fmla="*/ 20 w 150"/>
              <a:gd name="T69" fmla="*/ 140 h 162"/>
              <a:gd name="T70" fmla="*/ 22 w 150"/>
              <a:gd name="T71" fmla="*/ 136 h 162"/>
              <a:gd name="T72" fmla="*/ 20 w 150"/>
              <a:gd name="T73" fmla="*/ 122 h 162"/>
              <a:gd name="T74" fmla="*/ 18 w 150"/>
              <a:gd name="T75" fmla="*/ 114 h 162"/>
              <a:gd name="T76" fmla="*/ 16 w 150"/>
              <a:gd name="T77" fmla="*/ 106 h 162"/>
              <a:gd name="T78" fmla="*/ 12 w 150"/>
              <a:gd name="T79" fmla="*/ 96 h 162"/>
              <a:gd name="T80" fmla="*/ 4 w 150"/>
              <a:gd name="T81" fmla="*/ 84 h 162"/>
              <a:gd name="T82" fmla="*/ 4 w 150"/>
              <a:gd name="T83" fmla="*/ 84 h 162"/>
              <a:gd name="T84" fmla="*/ 0 w 150"/>
              <a:gd name="T85" fmla="*/ 74 h 162"/>
              <a:gd name="T86" fmla="*/ 0 w 150"/>
              <a:gd name="T87" fmla="*/ 64 h 162"/>
              <a:gd name="T88" fmla="*/ 0 w 150"/>
              <a:gd name="T89" fmla="*/ 58 h 162"/>
              <a:gd name="T90" fmla="*/ 4 w 150"/>
              <a:gd name="T91" fmla="*/ 52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0" h="162">
                <a:moveTo>
                  <a:pt x="124" y="0"/>
                </a:moveTo>
                <a:lnTo>
                  <a:pt x="122" y="28"/>
                </a:lnTo>
                <a:lnTo>
                  <a:pt x="122" y="28"/>
                </a:lnTo>
                <a:lnTo>
                  <a:pt x="124" y="28"/>
                </a:lnTo>
                <a:lnTo>
                  <a:pt x="130" y="32"/>
                </a:lnTo>
                <a:lnTo>
                  <a:pt x="132" y="36"/>
                </a:lnTo>
                <a:lnTo>
                  <a:pt x="134" y="44"/>
                </a:lnTo>
                <a:lnTo>
                  <a:pt x="134" y="52"/>
                </a:lnTo>
                <a:lnTo>
                  <a:pt x="134" y="62"/>
                </a:lnTo>
                <a:lnTo>
                  <a:pt x="148" y="110"/>
                </a:lnTo>
                <a:lnTo>
                  <a:pt x="148" y="110"/>
                </a:lnTo>
                <a:lnTo>
                  <a:pt x="150" y="114"/>
                </a:lnTo>
                <a:lnTo>
                  <a:pt x="150" y="126"/>
                </a:lnTo>
                <a:lnTo>
                  <a:pt x="148" y="132"/>
                </a:lnTo>
                <a:lnTo>
                  <a:pt x="144" y="136"/>
                </a:lnTo>
                <a:lnTo>
                  <a:pt x="138" y="140"/>
                </a:lnTo>
                <a:lnTo>
                  <a:pt x="128" y="140"/>
                </a:lnTo>
                <a:lnTo>
                  <a:pt x="128" y="140"/>
                </a:lnTo>
                <a:lnTo>
                  <a:pt x="114" y="136"/>
                </a:lnTo>
                <a:lnTo>
                  <a:pt x="104" y="136"/>
                </a:lnTo>
                <a:lnTo>
                  <a:pt x="98" y="138"/>
                </a:lnTo>
                <a:lnTo>
                  <a:pt x="94" y="142"/>
                </a:lnTo>
                <a:lnTo>
                  <a:pt x="94" y="142"/>
                </a:lnTo>
                <a:lnTo>
                  <a:pt x="88" y="150"/>
                </a:lnTo>
                <a:lnTo>
                  <a:pt x="80" y="158"/>
                </a:lnTo>
                <a:lnTo>
                  <a:pt x="76" y="162"/>
                </a:lnTo>
                <a:lnTo>
                  <a:pt x="70" y="162"/>
                </a:lnTo>
                <a:lnTo>
                  <a:pt x="64" y="162"/>
                </a:lnTo>
                <a:lnTo>
                  <a:pt x="58" y="158"/>
                </a:lnTo>
                <a:lnTo>
                  <a:pt x="58" y="158"/>
                </a:lnTo>
                <a:lnTo>
                  <a:pt x="46" y="152"/>
                </a:lnTo>
                <a:lnTo>
                  <a:pt x="36" y="148"/>
                </a:lnTo>
                <a:lnTo>
                  <a:pt x="28" y="144"/>
                </a:lnTo>
                <a:lnTo>
                  <a:pt x="20" y="140"/>
                </a:lnTo>
                <a:lnTo>
                  <a:pt x="20" y="140"/>
                </a:lnTo>
                <a:lnTo>
                  <a:pt x="22" y="136"/>
                </a:lnTo>
                <a:lnTo>
                  <a:pt x="20" y="122"/>
                </a:lnTo>
                <a:lnTo>
                  <a:pt x="18" y="114"/>
                </a:lnTo>
                <a:lnTo>
                  <a:pt x="16" y="106"/>
                </a:lnTo>
                <a:lnTo>
                  <a:pt x="12" y="96"/>
                </a:lnTo>
                <a:lnTo>
                  <a:pt x="4" y="84"/>
                </a:lnTo>
                <a:lnTo>
                  <a:pt x="4" y="84"/>
                </a:lnTo>
                <a:lnTo>
                  <a:pt x="0" y="74"/>
                </a:lnTo>
                <a:lnTo>
                  <a:pt x="0" y="64"/>
                </a:lnTo>
                <a:lnTo>
                  <a:pt x="0" y="58"/>
                </a:lnTo>
                <a:lnTo>
                  <a:pt x="4" y="52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5"/>
          <p:cNvSpPr>
            <a:spLocks/>
          </p:cNvSpPr>
          <p:nvPr/>
        </p:nvSpPr>
        <p:spPr bwMode="auto">
          <a:xfrm>
            <a:off x="7032715" y="4295210"/>
            <a:ext cx="2524127" cy="844123"/>
          </a:xfrm>
          <a:custGeom>
            <a:avLst/>
            <a:gdLst>
              <a:gd name="T0" fmla="*/ 672 w 682"/>
              <a:gd name="T1" fmla="*/ 66 h 228"/>
              <a:gd name="T2" fmla="*/ 662 w 682"/>
              <a:gd name="T3" fmla="*/ 48 h 228"/>
              <a:gd name="T4" fmla="*/ 638 w 682"/>
              <a:gd name="T5" fmla="*/ 54 h 228"/>
              <a:gd name="T6" fmla="*/ 626 w 682"/>
              <a:gd name="T7" fmla="*/ 70 h 228"/>
              <a:gd name="T8" fmla="*/ 610 w 682"/>
              <a:gd name="T9" fmla="*/ 78 h 228"/>
              <a:gd name="T10" fmla="*/ 588 w 682"/>
              <a:gd name="T11" fmla="*/ 76 h 228"/>
              <a:gd name="T12" fmla="*/ 566 w 682"/>
              <a:gd name="T13" fmla="*/ 70 h 228"/>
              <a:gd name="T14" fmla="*/ 552 w 682"/>
              <a:gd name="T15" fmla="*/ 74 h 228"/>
              <a:gd name="T16" fmla="*/ 522 w 682"/>
              <a:gd name="T17" fmla="*/ 62 h 228"/>
              <a:gd name="T18" fmla="*/ 506 w 682"/>
              <a:gd name="T19" fmla="*/ 44 h 228"/>
              <a:gd name="T20" fmla="*/ 494 w 682"/>
              <a:gd name="T21" fmla="*/ 46 h 228"/>
              <a:gd name="T22" fmla="*/ 480 w 682"/>
              <a:gd name="T23" fmla="*/ 38 h 228"/>
              <a:gd name="T24" fmla="*/ 474 w 682"/>
              <a:gd name="T25" fmla="*/ 28 h 228"/>
              <a:gd name="T26" fmla="*/ 462 w 682"/>
              <a:gd name="T27" fmla="*/ 26 h 228"/>
              <a:gd name="T28" fmla="*/ 452 w 682"/>
              <a:gd name="T29" fmla="*/ 36 h 228"/>
              <a:gd name="T30" fmla="*/ 450 w 682"/>
              <a:gd name="T31" fmla="*/ 44 h 228"/>
              <a:gd name="T32" fmla="*/ 432 w 682"/>
              <a:gd name="T33" fmla="*/ 38 h 228"/>
              <a:gd name="T34" fmla="*/ 424 w 682"/>
              <a:gd name="T35" fmla="*/ 34 h 228"/>
              <a:gd name="T36" fmla="*/ 402 w 682"/>
              <a:gd name="T37" fmla="*/ 34 h 228"/>
              <a:gd name="T38" fmla="*/ 400 w 682"/>
              <a:gd name="T39" fmla="*/ 6 h 228"/>
              <a:gd name="T40" fmla="*/ 392 w 682"/>
              <a:gd name="T41" fmla="*/ 6 h 228"/>
              <a:gd name="T42" fmla="*/ 374 w 682"/>
              <a:gd name="T43" fmla="*/ 56 h 228"/>
              <a:gd name="T44" fmla="*/ 348 w 682"/>
              <a:gd name="T45" fmla="*/ 78 h 228"/>
              <a:gd name="T46" fmla="*/ 326 w 682"/>
              <a:gd name="T47" fmla="*/ 80 h 228"/>
              <a:gd name="T48" fmla="*/ 298 w 682"/>
              <a:gd name="T49" fmla="*/ 66 h 228"/>
              <a:gd name="T50" fmla="*/ 288 w 682"/>
              <a:gd name="T51" fmla="*/ 60 h 228"/>
              <a:gd name="T52" fmla="*/ 262 w 682"/>
              <a:gd name="T53" fmla="*/ 60 h 228"/>
              <a:gd name="T54" fmla="*/ 248 w 682"/>
              <a:gd name="T55" fmla="*/ 36 h 228"/>
              <a:gd name="T56" fmla="*/ 226 w 682"/>
              <a:gd name="T57" fmla="*/ 4 h 228"/>
              <a:gd name="T58" fmla="*/ 222 w 682"/>
              <a:gd name="T59" fmla="*/ 0 h 228"/>
              <a:gd name="T60" fmla="*/ 194 w 682"/>
              <a:gd name="T61" fmla="*/ 44 h 228"/>
              <a:gd name="T62" fmla="*/ 186 w 682"/>
              <a:gd name="T63" fmla="*/ 52 h 228"/>
              <a:gd name="T64" fmla="*/ 186 w 682"/>
              <a:gd name="T65" fmla="*/ 66 h 228"/>
              <a:gd name="T66" fmla="*/ 196 w 682"/>
              <a:gd name="T67" fmla="*/ 90 h 228"/>
              <a:gd name="T68" fmla="*/ 188 w 682"/>
              <a:gd name="T69" fmla="*/ 122 h 228"/>
              <a:gd name="T70" fmla="*/ 180 w 682"/>
              <a:gd name="T71" fmla="*/ 128 h 228"/>
              <a:gd name="T72" fmla="*/ 166 w 682"/>
              <a:gd name="T73" fmla="*/ 126 h 228"/>
              <a:gd name="T74" fmla="*/ 154 w 682"/>
              <a:gd name="T75" fmla="*/ 108 h 228"/>
              <a:gd name="T76" fmla="*/ 140 w 682"/>
              <a:gd name="T77" fmla="*/ 98 h 228"/>
              <a:gd name="T78" fmla="*/ 114 w 682"/>
              <a:gd name="T79" fmla="*/ 114 h 228"/>
              <a:gd name="T80" fmla="*/ 100 w 682"/>
              <a:gd name="T81" fmla="*/ 132 h 228"/>
              <a:gd name="T82" fmla="*/ 94 w 682"/>
              <a:gd name="T83" fmla="*/ 186 h 228"/>
              <a:gd name="T84" fmla="*/ 68 w 682"/>
              <a:gd name="T85" fmla="*/ 190 h 228"/>
              <a:gd name="T86" fmla="*/ 42 w 682"/>
              <a:gd name="T87" fmla="*/ 196 h 228"/>
              <a:gd name="T88" fmla="*/ 16 w 682"/>
              <a:gd name="T89" fmla="*/ 212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82" h="228">
                <a:moveTo>
                  <a:pt x="682" y="70"/>
                </a:moveTo>
                <a:lnTo>
                  <a:pt x="672" y="66"/>
                </a:lnTo>
                <a:lnTo>
                  <a:pt x="672" y="66"/>
                </a:lnTo>
                <a:lnTo>
                  <a:pt x="670" y="60"/>
                </a:lnTo>
                <a:lnTo>
                  <a:pt x="666" y="54"/>
                </a:lnTo>
                <a:lnTo>
                  <a:pt x="662" y="48"/>
                </a:lnTo>
                <a:lnTo>
                  <a:pt x="656" y="46"/>
                </a:lnTo>
                <a:lnTo>
                  <a:pt x="648" y="48"/>
                </a:lnTo>
                <a:lnTo>
                  <a:pt x="638" y="54"/>
                </a:lnTo>
                <a:lnTo>
                  <a:pt x="626" y="68"/>
                </a:lnTo>
                <a:lnTo>
                  <a:pt x="626" y="68"/>
                </a:lnTo>
                <a:lnTo>
                  <a:pt x="626" y="70"/>
                </a:lnTo>
                <a:lnTo>
                  <a:pt x="624" y="74"/>
                </a:lnTo>
                <a:lnTo>
                  <a:pt x="620" y="76"/>
                </a:lnTo>
                <a:lnTo>
                  <a:pt x="610" y="78"/>
                </a:lnTo>
                <a:lnTo>
                  <a:pt x="610" y="78"/>
                </a:lnTo>
                <a:lnTo>
                  <a:pt x="598" y="78"/>
                </a:lnTo>
                <a:lnTo>
                  <a:pt x="588" y="76"/>
                </a:lnTo>
                <a:lnTo>
                  <a:pt x="578" y="72"/>
                </a:lnTo>
                <a:lnTo>
                  <a:pt x="578" y="72"/>
                </a:lnTo>
                <a:lnTo>
                  <a:pt x="566" y="70"/>
                </a:lnTo>
                <a:lnTo>
                  <a:pt x="566" y="70"/>
                </a:lnTo>
                <a:lnTo>
                  <a:pt x="552" y="74"/>
                </a:lnTo>
                <a:lnTo>
                  <a:pt x="552" y="74"/>
                </a:lnTo>
                <a:lnTo>
                  <a:pt x="530" y="70"/>
                </a:lnTo>
                <a:lnTo>
                  <a:pt x="530" y="70"/>
                </a:lnTo>
                <a:lnTo>
                  <a:pt x="522" y="62"/>
                </a:lnTo>
                <a:lnTo>
                  <a:pt x="516" y="56"/>
                </a:lnTo>
                <a:lnTo>
                  <a:pt x="510" y="54"/>
                </a:lnTo>
                <a:lnTo>
                  <a:pt x="506" y="44"/>
                </a:lnTo>
                <a:lnTo>
                  <a:pt x="506" y="44"/>
                </a:lnTo>
                <a:lnTo>
                  <a:pt x="502" y="46"/>
                </a:lnTo>
                <a:lnTo>
                  <a:pt x="494" y="46"/>
                </a:lnTo>
                <a:lnTo>
                  <a:pt x="490" y="44"/>
                </a:lnTo>
                <a:lnTo>
                  <a:pt x="484" y="42"/>
                </a:lnTo>
                <a:lnTo>
                  <a:pt x="480" y="38"/>
                </a:lnTo>
                <a:lnTo>
                  <a:pt x="476" y="34"/>
                </a:lnTo>
                <a:lnTo>
                  <a:pt x="476" y="34"/>
                </a:lnTo>
                <a:lnTo>
                  <a:pt x="474" y="28"/>
                </a:lnTo>
                <a:lnTo>
                  <a:pt x="470" y="26"/>
                </a:lnTo>
                <a:lnTo>
                  <a:pt x="466" y="24"/>
                </a:lnTo>
                <a:lnTo>
                  <a:pt x="462" y="26"/>
                </a:lnTo>
                <a:lnTo>
                  <a:pt x="458" y="28"/>
                </a:lnTo>
                <a:lnTo>
                  <a:pt x="454" y="32"/>
                </a:lnTo>
                <a:lnTo>
                  <a:pt x="452" y="36"/>
                </a:lnTo>
                <a:lnTo>
                  <a:pt x="452" y="40"/>
                </a:lnTo>
                <a:lnTo>
                  <a:pt x="452" y="40"/>
                </a:lnTo>
                <a:lnTo>
                  <a:pt x="450" y="44"/>
                </a:lnTo>
                <a:lnTo>
                  <a:pt x="448" y="46"/>
                </a:lnTo>
                <a:lnTo>
                  <a:pt x="442" y="44"/>
                </a:lnTo>
                <a:lnTo>
                  <a:pt x="432" y="38"/>
                </a:lnTo>
                <a:lnTo>
                  <a:pt x="432" y="38"/>
                </a:lnTo>
                <a:lnTo>
                  <a:pt x="430" y="36"/>
                </a:lnTo>
                <a:lnTo>
                  <a:pt x="424" y="34"/>
                </a:lnTo>
                <a:lnTo>
                  <a:pt x="414" y="32"/>
                </a:lnTo>
                <a:lnTo>
                  <a:pt x="408" y="32"/>
                </a:lnTo>
                <a:lnTo>
                  <a:pt x="402" y="34"/>
                </a:lnTo>
                <a:lnTo>
                  <a:pt x="404" y="14"/>
                </a:lnTo>
                <a:lnTo>
                  <a:pt x="404" y="14"/>
                </a:lnTo>
                <a:lnTo>
                  <a:pt x="400" y="6"/>
                </a:lnTo>
                <a:lnTo>
                  <a:pt x="396" y="4"/>
                </a:lnTo>
                <a:lnTo>
                  <a:pt x="394" y="4"/>
                </a:lnTo>
                <a:lnTo>
                  <a:pt x="392" y="6"/>
                </a:lnTo>
                <a:lnTo>
                  <a:pt x="378" y="48"/>
                </a:lnTo>
                <a:lnTo>
                  <a:pt x="378" y="48"/>
                </a:lnTo>
                <a:lnTo>
                  <a:pt x="374" y="56"/>
                </a:lnTo>
                <a:lnTo>
                  <a:pt x="368" y="64"/>
                </a:lnTo>
                <a:lnTo>
                  <a:pt x="358" y="72"/>
                </a:lnTo>
                <a:lnTo>
                  <a:pt x="348" y="78"/>
                </a:lnTo>
                <a:lnTo>
                  <a:pt x="340" y="80"/>
                </a:lnTo>
                <a:lnTo>
                  <a:pt x="334" y="80"/>
                </a:lnTo>
                <a:lnTo>
                  <a:pt x="326" y="80"/>
                </a:lnTo>
                <a:lnTo>
                  <a:pt x="316" y="76"/>
                </a:lnTo>
                <a:lnTo>
                  <a:pt x="308" y="72"/>
                </a:lnTo>
                <a:lnTo>
                  <a:pt x="298" y="66"/>
                </a:lnTo>
                <a:lnTo>
                  <a:pt x="298" y="66"/>
                </a:lnTo>
                <a:lnTo>
                  <a:pt x="296" y="64"/>
                </a:lnTo>
                <a:lnTo>
                  <a:pt x="288" y="60"/>
                </a:lnTo>
                <a:lnTo>
                  <a:pt x="278" y="56"/>
                </a:lnTo>
                <a:lnTo>
                  <a:pt x="270" y="58"/>
                </a:lnTo>
                <a:lnTo>
                  <a:pt x="262" y="60"/>
                </a:lnTo>
                <a:lnTo>
                  <a:pt x="262" y="60"/>
                </a:lnTo>
                <a:lnTo>
                  <a:pt x="258" y="52"/>
                </a:lnTo>
                <a:lnTo>
                  <a:pt x="248" y="36"/>
                </a:lnTo>
                <a:lnTo>
                  <a:pt x="248" y="36"/>
                </a:lnTo>
                <a:lnTo>
                  <a:pt x="234" y="14"/>
                </a:lnTo>
                <a:lnTo>
                  <a:pt x="226" y="4"/>
                </a:lnTo>
                <a:lnTo>
                  <a:pt x="224" y="2"/>
                </a:lnTo>
                <a:lnTo>
                  <a:pt x="222" y="0"/>
                </a:lnTo>
                <a:lnTo>
                  <a:pt x="222" y="0"/>
                </a:lnTo>
                <a:lnTo>
                  <a:pt x="210" y="20"/>
                </a:lnTo>
                <a:lnTo>
                  <a:pt x="200" y="38"/>
                </a:lnTo>
                <a:lnTo>
                  <a:pt x="194" y="44"/>
                </a:lnTo>
                <a:lnTo>
                  <a:pt x="188" y="50"/>
                </a:lnTo>
                <a:lnTo>
                  <a:pt x="188" y="50"/>
                </a:lnTo>
                <a:lnTo>
                  <a:pt x="186" y="52"/>
                </a:lnTo>
                <a:lnTo>
                  <a:pt x="184" y="58"/>
                </a:lnTo>
                <a:lnTo>
                  <a:pt x="184" y="62"/>
                </a:lnTo>
                <a:lnTo>
                  <a:pt x="186" y="66"/>
                </a:lnTo>
                <a:lnTo>
                  <a:pt x="188" y="72"/>
                </a:lnTo>
                <a:lnTo>
                  <a:pt x="194" y="76"/>
                </a:lnTo>
                <a:lnTo>
                  <a:pt x="196" y="90"/>
                </a:lnTo>
                <a:lnTo>
                  <a:pt x="220" y="118"/>
                </a:lnTo>
                <a:lnTo>
                  <a:pt x="216" y="122"/>
                </a:lnTo>
                <a:lnTo>
                  <a:pt x="188" y="122"/>
                </a:lnTo>
                <a:lnTo>
                  <a:pt x="188" y="122"/>
                </a:lnTo>
                <a:lnTo>
                  <a:pt x="186" y="124"/>
                </a:lnTo>
                <a:lnTo>
                  <a:pt x="180" y="128"/>
                </a:lnTo>
                <a:lnTo>
                  <a:pt x="176" y="130"/>
                </a:lnTo>
                <a:lnTo>
                  <a:pt x="172" y="128"/>
                </a:lnTo>
                <a:lnTo>
                  <a:pt x="166" y="126"/>
                </a:lnTo>
                <a:lnTo>
                  <a:pt x="162" y="120"/>
                </a:lnTo>
                <a:lnTo>
                  <a:pt x="162" y="120"/>
                </a:lnTo>
                <a:lnTo>
                  <a:pt x="154" y="108"/>
                </a:lnTo>
                <a:lnTo>
                  <a:pt x="146" y="100"/>
                </a:lnTo>
                <a:lnTo>
                  <a:pt x="144" y="98"/>
                </a:lnTo>
                <a:lnTo>
                  <a:pt x="140" y="98"/>
                </a:lnTo>
                <a:lnTo>
                  <a:pt x="132" y="100"/>
                </a:lnTo>
                <a:lnTo>
                  <a:pt x="132" y="100"/>
                </a:lnTo>
                <a:lnTo>
                  <a:pt x="114" y="114"/>
                </a:lnTo>
                <a:lnTo>
                  <a:pt x="106" y="122"/>
                </a:lnTo>
                <a:lnTo>
                  <a:pt x="100" y="132"/>
                </a:lnTo>
                <a:lnTo>
                  <a:pt x="100" y="132"/>
                </a:lnTo>
                <a:lnTo>
                  <a:pt x="96" y="146"/>
                </a:lnTo>
                <a:lnTo>
                  <a:pt x="96" y="164"/>
                </a:lnTo>
                <a:lnTo>
                  <a:pt x="94" y="186"/>
                </a:lnTo>
                <a:lnTo>
                  <a:pt x="94" y="186"/>
                </a:lnTo>
                <a:lnTo>
                  <a:pt x="90" y="188"/>
                </a:lnTo>
                <a:lnTo>
                  <a:pt x="68" y="190"/>
                </a:lnTo>
                <a:lnTo>
                  <a:pt x="68" y="190"/>
                </a:lnTo>
                <a:lnTo>
                  <a:pt x="56" y="192"/>
                </a:lnTo>
                <a:lnTo>
                  <a:pt x="42" y="196"/>
                </a:lnTo>
                <a:lnTo>
                  <a:pt x="28" y="204"/>
                </a:lnTo>
                <a:lnTo>
                  <a:pt x="28" y="204"/>
                </a:lnTo>
                <a:lnTo>
                  <a:pt x="16" y="212"/>
                </a:lnTo>
                <a:lnTo>
                  <a:pt x="8" y="220"/>
                </a:lnTo>
                <a:lnTo>
                  <a:pt x="0" y="228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6"/>
          <p:cNvSpPr>
            <a:spLocks/>
          </p:cNvSpPr>
          <p:nvPr/>
        </p:nvSpPr>
        <p:spPr bwMode="auto">
          <a:xfrm>
            <a:off x="8313283" y="4310019"/>
            <a:ext cx="555160" cy="681222"/>
          </a:xfrm>
          <a:custGeom>
            <a:avLst/>
            <a:gdLst>
              <a:gd name="T0" fmla="*/ 4 w 150"/>
              <a:gd name="T1" fmla="*/ 74 h 184"/>
              <a:gd name="T2" fmla="*/ 16 w 150"/>
              <a:gd name="T3" fmla="*/ 66 h 184"/>
              <a:gd name="T4" fmla="*/ 30 w 150"/>
              <a:gd name="T5" fmla="*/ 48 h 184"/>
              <a:gd name="T6" fmla="*/ 46 w 150"/>
              <a:gd name="T7" fmla="*/ 2 h 184"/>
              <a:gd name="T8" fmla="*/ 48 w 150"/>
              <a:gd name="T9" fmla="*/ 0 h 184"/>
              <a:gd name="T10" fmla="*/ 54 w 150"/>
              <a:gd name="T11" fmla="*/ 2 h 184"/>
              <a:gd name="T12" fmla="*/ 56 w 150"/>
              <a:gd name="T13" fmla="*/ 30 h 184"/>
              <a:gd name="T14" fmla="*/ 62 w 150"/>
              <a:gd name="T15" fmla="*/ 28 h 184"/>
              <a:gd name="T16" fmla="*/ 78 w 150"/>
              <a:gd name="T17" fmla="*/ 28 h 184"/>
              <a:gd name="T18" fmla="*/ 88 w 150"/>
              <a:gd name="T19" fmla="*/ 34 h 184"/>
              <a:gd name="T20" fmla="*/ 96 w 150"/>
              <a:gd name="T21" fmla="*/ 40 h 184"/>
              <a:gd name="T22" fmla="*/ 106 w 150"/>
              <a:gd name="T23" fmla="*/ 40 h 184"/>
              <a:gd name="T24" fmla="*/ 106 w 150"/>
              <a:gd name="T25" fmla="*/ 36 h 184"/>
              <a:gd name="T26" fmla="*/ 112 w 150"/>
              <a:gd name="T27" fmla="*/ 24 h 184"/>
              <a:gd name="T28" fmla="*/ 124 w 150"/>
              <a:gd name="T29" fmla="*/ 20 h 184"/>
              <a:gd name="T30" fmla="*/ 122 w 150"/>
              <a:gd name="T31" fmla="*/ 48 h 184"/>
              <a:gd name="T32" fmla="*/ 124 w 150"/>
              <a:gd name="T33" fmla="*/ 50 h 184"/>
              <a:gd name="T34" fmla="*/ 132 w 150"/>
              <a:gd name="T35" fmla="*/ 58 h 184"/>
              <a:gd name="T36" fmla="*/ 134 w 150"/>
              <a:gd name="T37" fmla="*/ 72 h 184"/>
              <a:gd name="T38" fmla="*/ 148 w 150"/>
              <a:gd name="T39" fmla="*/ 132 h 184"/>
              <a:gd name="T40" fmla="*/ 150 w 150"/>
              <a:gd name="T41" fmla="*/ 136 h 184"/>
              <a:gd name="T42" fmla="*/ 150 w 150"/>
              <a:gd name="T43" fmla="*/ 144 h 184"/>
              <a:gd name="T44" fmla="*/ 146 w 150"/>
              <a:gd name="T45" fmla="*/ 156 h 184"/>
              <a:gd name="T46" fmla="*/ 128 w 150"/>
              <a:gd name="T47" fmla="*/ 162 h 184"/>
              <a:gd name="T48" fmla="*/ 114 w 150"/>
              <a:gd name="T49" fmla="*/ 158 h 184"/>
              <a:gd name="T50" fmla="*/ 98 w 150"/>
              <a:gd name="T51" fmla="*/ 160 h 184"/>
              <a:gd name="T52" fmla="*/ 94 w 150"/>
              <a:gd name="T53" fmla="*/ 162 h 184"/>
              <a:gd name="T54" fmla="*/ 80 w 150"/>
              <a:gd name="T55" fmla="*/ 180 h 184"/>
              <a:gd name="T56" fmla="*/ 70 w 150"/>
              <a:gd name="T57" fmla="*/ 184 h 184"/>
              <a:gd name="T58" fmla="*/ 58 w 150"/>
              <a:gd name="T59" fmla="*/ 180 h 184"/>
              <a:gd name="T60" fmla="*/ 46 w 150"/>
              <a:gd name="T61" fmla="*/ 172 h 184"/>
              <a:gd name="T62" fmla="*/ 28 w 150"/>
              <a:gd name="T63" fmla="*/ 166 h 184"/>
              <a:gd name="T64" fmla="*/ 20 w 150"/>
              <a:gd name="T65" fmla="*/ 162 h 184"/>
              <a:gd name="T66" fmla="*/ 20 w 150"/>
              <a:gd name="T67" fmla="*/ 144 h 184"/>
              <a:gd name="T68" fmla="*/ 16 w 150"/>
              <a:gd name="T69" fmla="*/ 126 h 184"/>
              <a:gd name="T70" fmla="*/ 4 w 150"/>
              <a:gd name="T71" fmla="*/ 106 h 184"/>
              <a:gd name="T72" fmla="*/ 2 w 150"/>
              <a:gd name="T73" fmla="*/ 96 h 184"/>
              <a:gd name="T74" fmla="*/ 2 w 150"/>
              <a:gd name="T75" fmla="*/ 80 h 184"/>
              <a:gd name="T76" fmla="*/ 4 w 150"/>
              <a:gd name="T77" fmla="*/ 7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0" h="184">
                <a:moveTo>
                  <a:pt x="4" y="74"/>
                </a:moveTo>
                <a:lnTo>
                  <a:pt x="4" y="74"/>
                </a:lnTo>
                <a:lnTo>
                  <a:pt x="10" y="70"/>
                </a:lnTo>
                <a:lnTo>
                  <a:pt x="16" y="66"/>
                </a:lnTo>
                <a:lnTo>
                  <a:pt x="26" y="56"/>
                </a:lnTo>
                <a:lnTo>
                  <a:pt x="30" y="48"/>
                </a:lnTo>
                <a:lnTo>
                  <a:pt x="32" y="44"/>
                </a:lnTo>
                <a:lnTo>
                  <a:pt x="46" y="2"/>
                </a:lnTo>
                <a:lnTo>
                  <a:pt x="46" y="2"/>
                </a:lnTo>
                <a:lnTo>
                  <a:pt x="48" y="0"/>
                </a:lnTo>
                <a:lnTo>
                  <a:pt x="50" y="0"/>
                </a:lnTo>
                <a:lnTo>
                  <a:pt x="54" y="2"/>
                </a:lnTo>
                <a:lnTo>
                  <a:pt x="58" y="10"/>
                </a:lnTo>
                <a:lnTo>
                  <a:pt x="56" y="30"/>
                </a:lnTo>
                <a:lnTo>
                  <a:pt x="56" y="30"/>
                </a:lnTo>
                <a:lnTo>
                  <a:pt x="62" y="28"/>
                </a:lnTo>
                <a:lnTo>
                  <a:pt x="68" y="26"/>
                </a:lnTo>
                <a:lnTo>
                  <a:pt x="78" y="28"/>
                </a:lnTo>
                <a:lnTo>
                  <a:pt x="84" y="32"/>
                </a:lnTo>
                <a:lnTo>
                  <a:pt x="88" y="34"/>
                </a:lnTo>
                <a:lnTo>
                  <a:pt x="88" y="34"/>
                </a:lnTo>
                <a:lnTo>
                  <a:pt x="96" y="40"/>
                </a:lnTo>
                <a:lnTo>
                  <a:pt x="102" y="42"/>
                </a:lnTo>
                <a:lnTo>
                  <a:pt x="106" y="40"/>
                </a:lnTo>
                <a:lnTo>
                  <a:pt x="106" y="36"/>
                </a:lnTo>
                <a:lnTo>
                  <a:pt x="106" y="36"/>
                </a:lnTo>
                <a:lnTo>
                  <a:pt x="108" y="30"/>
                </a:lnTo>
                <a:lnTo>
                  <a:pt x="112" y="24"/>
                </a:lnTo>
                <a:lnTo>
                  <a:pt x="118" y="20"/>
                </a:lnTo>
                <a:lnTo>
                  <a:pt x="124" y="20"/>
                </a:lnTo>
                <a:lnTo>
                  <a:pt x="124" y="22"/>
                </a:lnTo>
                <a:lnTo>
                  <a:pt x="122" y="48"/>
                </a:lnTo>
                <a:lnTo>
                  <a:pt x="122" y="48"/>
                </a:lnTo>
                <a:lnTo>
                  <a:pt x="124" y="50"/>
                </a:lnTo>
                <a:lnTo>
                  <a:pt x="130" y="54"/>
                </a:lnTo>
                <a:lnTo>
                  <a:pt x="132" y="58"/>
                </a:lnTo>
                <a:lnTo>
                  <a:pt x="134" y="64"/>
                </a:lnTo>
                <a:lnTo>
                  <a:pt x="134" y="72"/>
                </a:lnTo>
                <a:lnTo>
                  <a:pt x="134" y="84"/>
                </a:lnTo>
                <a:lnTo>
                  <a:pt x="148" y="132"/>
                </a:lnTo>
                <a:lnTo>
                  <a:pt x="148" y="132"/>
                </a:lnTo>
                <a:lnTo>
                  <a:pt x="150" y="136"/>
                </a:lnTo>
                <a:lnTo>
                  <a:pt x="150" y="144"/>
                </a:lnTo>
                <a:lnTo>
                  <a:pt x="150" y="144"/>
                </a:lnTo>
                <a:lnTo>
                  <a:pt x="150" y="150"/>
                </a:lnTo>
                <a:lnTo>
                  <a:pt x="146" y="156"/>
                </a:lnTo>
                <a:lnTo>
                  <a:pt x="138" y="160"/>
                </a:lnTo>
                <a:lnTo>
                  <a:pt x="128" y="162"/>
                </a:lnTo>
                <a:lnTo>
                  <a:pt x="128" y="162"/>
                </a:lnTo>
                <a:lnTo>
                  <a:pt x="114" y="158"/>
                </a:lnTo>
                <a:lnTo>
                  <a:pt x="104" y="158"/>
                </a:lnTo>
                <a:lnTo>
                  <a:pt x="98" y="160"/>
                </a:lnTo>
                <a:lnTo>
                  <a:pt x="94" y="162"/>
                </a:lnTo>
                <a:lnTo>
                  <a:pt x="94" y="162"/>
                </a:lnTo>
                <a:lnTo>
                  <a:pt x="88" y="172"/>
                </a:lnTo>
                <a:lnTo>
                  <a:pt x="80" y="180"/>
                </a:lnTo>
                <a:lnTo>
                  <a:pt x="76" y="182"/>
                </a:lnTo>
                <a:lnTo>
                  <a:pt x="70" y="184"/>
                </a:lnTo>
                <a:lnTo>
                  <a:pt x="64" y="184"/>
                </a:lnTo>
                <a:lnTo>
                  <a:pt x="58" y="180"/>
                </a:lnTo>
                <a:lnTo>
                  <a:pt x="58" y="180"/>
                </a:lnTo>
                <a:lnTo>
                  <a:pt x="46" y="172"/>
                </a:lnTo>
                <a:lnTo>
                  <a:pt x="36" y="168"/>
                </a:lnTo>
                <a:lnTo>
                  <a:pt x="28" y="166"/>
                </a:lnTo>
                <a:lnTo>
                  <a:pt x="20" y="162"/>
                </a:lnTo>
                <a:lnTo>
                  <a:pt x="20" y="162"/>
                </a:lnTo>
                <a:lnTo>
                  <a:pt x="22" y="156"/>
                </a:lnTo>
                <a:lnTo>
                  <a:pt x="20" y="144"/>
                </a:lnTo>
                <a:lnTo>
                  <a:pt x="20" y="136"/>
                </a:lnTo>
                <a:lnTo>
                  <a:pt x="16" y="126"/>
                </a:lnTo>
                <a:lnTo>
                  <a:pt x="12" y="116"/>
                </a:lnTo>
                <a:lnTo>
                  <a:pt x="4" y="106"/>
                </a:lnTo>
                <a:lnTo>
                  <a:pt x="4" y="106"/>
                </a:lnTo>
                <a:lnTo>
                  <a:pt x="2" y="96"/>
                </a:lnTo>
                <a:lnTo>
                  <a:pt x="0" y="86"/>
                </a:lnTo>
                <a:lnTo>
                  <a:pt x="2" y="80"/>
                </a:lnTo>
                <a:lnTo>
                  <a:pt x="4" y="74"/>
                </a:lnTo>
                <a:lnTo>
                  <a:pt x="4" y="74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7"/>
          <p:cNvSpPr>
            <a:spLocks/>
          </p:cNvSpPr>
          <p:nvPr/>
        </p:nvSpPr>
        <p:spPr bwMode="auto">
          <a:xfrm>
            <a:off x="6536772" y="1910934"/>
            <a:ext cx="851245" cy="1007024"/>
          </a:xfrm>
          <a:custGeom>
            <a:avLst/>
            <a:gdLst>
              <a:gd name="T0" fmla="*/ 230 w 230"/>
              <a:gd name="T1" fmla="*/ 0 h 272"/>
              <a:gd name="T2" fmla="*/ 230 w 230"/>
              <a:gd name="T3" fmla="*/ 0 h 272"/>
              <a:gd name="T4" fmla="*/ 224 w 230"/>
              <a:gd name="T5" fmla="*/ 12 h 272"/>
              <a:gd name="T6" fmla="*/ 210 w 230"/>
              <a:gd name="T7" fmla="*/ 42 h 272"/>
              <a:gd name="T8" fmla="*/ 200 w 230"/>
              <a:gd name="T9" fmla="*/ 56 h 272"/>
              <a:gd name="T10" fmla="*/ 190 w 230"/>
              <a:gd name="T11" fmla="*/ 68 h 272"/>
              <a:gd name="T12" fmla="*/ 184 w 230"/>
              <a:gd name="T13" fmla="*/ 72 h 272"/>
              <a:gd name="T14" fmla="*/ 178 w 230"/>
              <a:gd name="T15" fmla="*/ 76 h 272"/>
              <a:gd name="T16" fmla="*/ 172 w 230"/>
              <a:gd name="T17" fmla="*/ 78 h 272"/>
              <a:gd name="T18" fmla="*/ 166 w 230"/>
              <a:gd name="T19" fmla="*/ 76 h 272"/>
              <a:gd name="T20" fmla="*/ 166 w 230"/>
              <a:gd name="T21" fmla="*/ 76 h 272"/>
              <a:gd name="T22" fmla="*/ 160 w 230"/>
              <a:gd name="T23" fmla="*/ 76 h 272"/>
              <a:gd name="T24" fmla="*/ 156 w 230"/>
              <a:gd name="T25" fmla="*/ 78 h 272"/>
              <a:gd name="T26" fmla="*/ 148 w 230"/>
              <a:gd name="T27" fmla="*/ 82 h 272"/>
              <a:gd name="T28" fmla="*/ 142 w 230"/>
              <a:gd name="T29" fmla="*/ 88 h 272"/>
              <a:gd name="T30" fmla="*/ 134 w 230"/>
              <a:gd name="T31" fmla="*/ 98 h 272"/>
              <a:gd name="T32" fmla="*/ 126 w 230"/>
              <a:gd name="T33" fmla="*/ 112 h 272"/>
              <a:gd name="T34" fmla="*/ 120 w 230"/>
              <a:gd name="T35" fmla="*/ 132 h 272"/>
              <a:gd name="T36" fmla="*/ 120 w 230"/>
              <a:gd name="T37" fmla="*/ 132 h 272"/>
              <a:gd name="T38" fmla="*/ 120 w 230"/>
              <a:gd name="T39" fmla="*/ 136 h 272"/>
              <a:gd name="T40" fmla="*/ 120 w 230"/>
              <a:gd name="T41" fmla="*/ 144 h 272"/>
              <a:gd name="T42" fmla="*/ 118 w 230"/>
              <a:gd name="T43" fmla="*/ 148 h 272"/>
              <a:gd name="T44" fmla="*/ 114 w 230"/>
              <a:gd name="T45" fmla="*/ 154 h 272"/>
              <a:gd name="T46" fmla="*/ 108 w 230"/>
              <a:gd name="T47" fmla="*/ 158 h 272"/>
              <a:gd name="T48" fmla="*/ 100 w 230"/>
              <a:gd name="T49" fmla="*/ 164 h 272"/>
              <a:gd name="T50" fmla="*/ 100 w 230"/>
              <a:gd name="T51" fmla="*/ 164 h 272"/>
              <a:gd name="T52" fmla="*/ 94 w 230"/>
              <a:gd name="T53" fmla="*/ 168 h 272"/>
              <a:gd name="T54" fmla="*/ 84 w 230"/>
              <a:gd name="T55" fmla="*/ 176 h 272"/>
              <a:gd name="T56" fmla="*/ 78 w 230"/>
              <a:gd name="T57" fmla="*/ 180 h 272"/>
              <a:gd name="T58" fmla="*/ 76 w 230"/>
              <a:gd name="T59" fmla="*/ 186 h 272"/>
              <a:gd name="T60" fmla="*/ 78 w 230"/>
              <a:gd name="T61" fmla="*/ 192 h 272"/>
              <a:gd name="T62" fmla="*/ 82 w 230"/>
              <a:gd name="T63" fmla="*/ 196 h 272"/>
              <a:gd name="T64" fmla="*/ 82 w 230"/>
              <a:gd name="T65" fmla="*/ 196 h 272"/>
              <a:gd name="T66" fmla="*/ 88 w 230"/>
              <a:gd name="T67" fmla="*/ 200 h 272"/>
              <a:gd name="T68" fmla="*/ 92 w 230"/>
              <a:gd name="T69" fmla="*/ 204 h 272"/>
              <a:gd name="T70" fmla="*/ 92 w 230"/>
              <a:gd name="T71" fmla="*/ 210 h 272"/>
              <a:gd name="T72" fmla="*/ 92 w 230"/>
              <a:gd name="T73" fmla="*/ 214 h 272"/>
              <a:gd name="T74" fmla="*/ 86 w 230"/>
              <a:gd name="T75" fmla="*/ 218 h 272"/>
              <a:gd name="T76" fmla="*/ 84 w 230"/>
              <a:gd name="T77" fmla="*/ 220 h 272"/>
              <a:gd name="T78" fmla="*/ 82 w 230"/>
              <a:gd name="T79" fmla="*/ 220 h 272"/>
              <a:gd name="T80" fmla="*/ 82 w 230"/>
              <a:gd name="T81" fmla="*/ 220 h 272"/>
              <a:gd name="T82" fmla="*/ 78 w 230"/>
              <a:gd name="T83" fmla="*/ 218 h 272"/>
              <a:gd name="T84" fmla="*/ 70 w 230"/>
              <a:gd name="T85" fmla="*/ 218 h 272"/>
              <a:gd name="T86" fmla="*/ 64 w 230"/>
              <a:gd name="T87" fmla="*/ 220 h 272"/>
              <a:gd name="T88" fmla="*/ 60 w 230"/>
              <a:gd name="T89" fmla="*/ 222 h 272"/>
              <a:gd name="T90" fmla="*/ 58 w 230"/>
              <a:gd name="T91" fmla="*/ 224 h 272"/>
              <a:gd name="T92" fmla="*/ 56 w 230"/>
              <a:gd name="T93" fmla="*/ 230 h 272"/>
              <a:gd name="T94" fmla="*/ 56 w 230"/>
              <a:gd name="T95" fmla="*/ 230 h 272"/>
              <a:gd name="T96" fmla="*/ 58 w 230"/>
              <a:gd name="T97" fmla="*/ 252 h 272"/>
              <a:gd name="T98" fmla="*/ 60 w 230"/>
              <a:gd name="T99" fmla="*/ 260 h 272"/>
              <a:gd name="T100" fmla="*/ 60 w 230"/>
              <a:gd name="T101" fmla="*/ 260 h 272"/>
              <a:gd name="T102" fmla="*/ 62 w 230"/>
              <a:gd name="T103" fmla="*/ 262 h 272"/>
              <a:gd name="T104" fmla="*/ 62 w 230"/>
              <a:gd name="T105" fmla="*/ 266 h 272"/>
              <a:gd name="T106" fmla="*/ 62 w 230"/>
              <a:gd name="T107" fmla="*/ 268 h 272"/>
              <a:gd name="T108" fmla="*/ 58 w 230"/>
              <a:gd name="T109" fmla="*/ 268 h 272"/>
              <a:gd name="T110" fmla="*/ 46 w 230"/>
              <a:gd name="T111" fmla="*/ 264 h 272"/>
              <a:gd name="T112" fmla="*/ 46 w 230"/>
              <a:gd name="T113" fmla="*/ 264 h 272"/>
              <a:gd name="T114" fmla="*/ 28 w 230"/>
              <a:gd name="T115" fmla="*/ 264 h 272"/>
              <a:gd name="T116" fmla="*/ 12 w 230"/>
              <a:gd name="T117" fmla="*/ 266 h 272"/>
              <a:gd name="T118" fmla="*/ 6 w 230"/>
              <a:gd name="T119" fmla="*/ 270 h 272"/>
              <a:gd name="T120" fmla="*/ 0 w 230"/>
              <a:gd name="T121" fmla="*/ 272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30" h="272">
                <a:moveTo>
                  <a:pt x="230" y="0"/>
                </a:moveTo>
                <a:lnTo>
                  <a:pt x="230" y="0"/>
                </a:lnTo>
                <a:lnTo>
                  <a:pt x="224" y="12"/>
                </a:lnTo>
                <a:lnTo>
                  <a:pt x="210" y="42"/>
                </a:lnTo>
                <a:lnTo>
                  <a:pt x="200" y="56"/>
                </a:lnTo>
                <a:lnTo>
                  <a:pt x="190" y="68"/>
                </a:lnTo>
                <a:lnTo>
                  <a:pt x="184" y="72"/>
                </a:lnTo>
                <a:lnTo>
                  <a:pt x="178" y="76"/>
                </a:lnTo>
                <a:lnTo>
                  <a:pt x="172" y="78"/>
                </a:lnTo>
                <a:lnTo>
                  <a:pt x="166" y="76"/>
                </a:lnTo>
                <a:lnTo>
                  <a:pt x="166" y="76"/>
                </a:lnTo>
                <a:lnTo>
                  <a:pt x="160" y="76"/>
                </a:lnTo>
                <a:lnTo>
                  <a:pt x="156" y="78"/>
                </a:lnTo>
                <a:lnTo>
                  <a:pt x="148" y="82"/>
                </a:lnTo>
                <a:lnTo>
                  <a:pt x="142" y="88"/>
                </a:lnTo>
                <a:lnTo>
                  <a:pt x="134" y="98"/>
                </a:lnTo>
                <a:lnTo>
                  <a:pt x="126" y="112"/>
                </a:lnTo>
                <a:lnTo>
                  <a:pt x="120" y="132"/>
                </a:lnTo>
                <a:lnTo>
                  <a:pt x="120" y="132"/>
                </a:lnTo>
                <a:lnTo>
                  <a:pt x="120" y="136"/>
                </a:lnTo>
                <a:lnTo>
                  <a:pt x="120" y="144"/>
                </a:lnTo>
                <a:lnTo>
                  <a:pt x="118" y="148"/>
                </a:lnTo>
                <a:lnTo>
                  <a:pt x="114" y="154"/>
                </a:lnTo>
                <a:lnTo>
                  <a:pt x="108" y="158"/>
                </a:lnTo>
                <a:lnTo>
                  <a:pt x="100" y="164"/>
                </a:lnTo>
                <a:lnTo>
                  <a:pt x="100" y="164"/>
                </a:lnTo>
                <a:lnTo>
                  <a:pt x="94" y="168"/>
                </a:lnTo>
                <a:lnTo>
                  <a:pt x="84" y="176"/>
                </a:lnTo>
                <a:lnTo>
                  <a:pt x="78" y="180"/>
                </a:lnTo>
                <a:lnTo>
                  <a:pt x="76" y="186"/>
                </a:lnTo>
                <a:lnTo>
                  <a:pt x="78" y="192"/>
                </a:lnTo>
                <a:lnTo>
                  <a:pt x="82" y="196"/>
                </a:lnTo>
                <a:lnTo>
                  <a:pt x="82" y="196"/>
                </a:lnTo>
                <a:lnTo>
                  <a:pt x="88" y="200"/>
                </a:lnTo>
                <a:lnTo>
                  <a:pt x="92" y="204"/>
                </a:lnTo>
                <a:lnTo>
                  <a:pt x="92" y="210"/>
                </a:lnTo>
                <a:lnTo>
                  <a:pt x="92" y="214"/>
                </a:lnTo>
                <a:lnTo>
                  <a:pt x="86" y="218"/>
                </a:lnTo>
                <a:lnTo>
                  <a:pt x="84" y="220"/>
                </a:lnTo>
                <a:lnTo>
                  <a:pt x="82" y="220"/>
                </a:lnTo>
                <a:lnTo>
                  <a:pt x="82" y="220"/>
                </a:lnTo>
                <a:lnTo>
                  <a:pt x="78" y="218"/>
                </a:lnTo>
                <a:lnTo>
                  <a:pt x="70" y="218"/>
                </a:lnTo>
                <a:lnTo>
                  <a:pt x="64" y="220"/>
                </a:lnTo>
                <a:lnTo>
                  <a:pt x="60" y="222"/>
                </a:lnTo>
                <a:lnTo>
                  <a:pt x="58" y="224"/>
                </a:lnTo>
                <a:lnTo>
                  <a:pt x="56" y="230"/>
                </a:lnTo>
                <a:lnTo>
                  <a:pt x="56" y="230"/>
                </a:lnTo>
                <a:lnTo>
                  <a:pt x="58" y="252"/>
                </a:lnTo>
                <a:lnTo>
                  <a:pt x="60" y="260"/>
                </a:lnTo>
                <a:lnTo>
                  <a:pt x="60" y="260"/>
                </a:lnTo>
                <a:lnTo>
                  <a:pt x="62" y="262"/>
                </a:lnTo>
                <a:lnTo>
                  <a:pt x="62" y="266"/>
                </a:lnTo>
                <a:lnTo>
                  <a:pt x="62" y="268"/>
                </a:lnTo>
                <a:lnTo>
                  <a:pt x="58" y="268"/>
                </a:lnTo>
                <a:lnTo>
                  <a:pt x="46" y="264"/>
                </a:lnTo>
                <a:lnTo>
                  <a:pt x="46" y="264"/>
                </a:lnTo>
                <a:lnTo>
                  <a:pt x="28" y="264"/>
                </a:lnTo>
                <a:lnTo>
                  <a:pt x="12" y="266"/>
                </a:lnTo>
                <a:lnTo>
                  <a:pt x="6" y="270"/>
                </a:lnTo>
                <a:lnTo>
                  <a:pt x="0" y="272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8"/>
          <p:cNvSpPr>
            <a:spLocks/>
          </p:cNvSpPr>
          <p:nvPr/>
        </p:nvSpPr>
        <p:spPr bwMode="auto">
          <a:xfrm>
            <a:off x="6026025" y="3451088"/>
            <a:ext cx="251672" cy="1777100"/>
          </a:xfrm>
          <a:custGeom>
            <a:avLst/>
            <a:gdLst>
              <a:gd name="T0" fmla="*/ 68 w 68"/>
              <a:gd name="T1" fmla="*/ 466 h 480"/>
              <a:gd name="T2" fmla="*/ 50 w 68"/>
              <a:gd name="T3" fmla="*/ 470 h 480"/>
              <a:gd name="T4" fmla="*/ 38 w 68"/>
              <a:gd name="T5" fmla="*/ 478 h 480"/>
              <a:gd name="T6" fmla="*/ 18 w 68"/>
              <a:gd name="T7" fmla="*/ 480 h 480"/>
              <a:gd name="T8" fmla="*/ 6 w 68"/>
              <a:gd name="T9" fmla="*/ 474 h 480"/>
              <a:gd name="T10" fmla="*/ 4 w 68"/>
              <a:gd name="T11" fmla="*/ 456 h 480"/>
              <a:gd name="T12" fmla="*/ 8 w 68"/>
              <a:gd name="T13" fmla="*/ 454 h 480"/>
              <a:gd name="T14" fmla="*/ 12 w 68"/>
              <a:gd name="T15" fmla="*/ 438 h 480"/>
              <a:gd name="T16" fmla="*/ 12 w 68"/>
              <a:gd name="T17" fmla="*/ 424 h 480"/>
              <a:gd name="T18" fmla="*/ 6 w 68"/>
              <a:gd name="T19" fmla="*/ 416 h 480"/>
              <a:gd name="T20" fmla="*/ 0 w 68"/>
              <a:gd name="T21" fmla="*/ 400 h 480"/>
              <a:gd name="T22" fmla="*/ 2 w 68"/>
              <a:gd name="T23" fmla="*/ 390 h 480"/>
              <a:gd name="T24" fmla="*/ 12 w 68"/>
              <a:gd name="T25" fmla="*/ 380 h 480"/>
              <a:gd name="T26" fmla="*/ 14 w 68"/>
              <a:gd name="T27" fmla="*/ 380 h 480"/>
              <a:gd name="T28" fmla="*/ 22 w 68"/>
              <a:gd name="T29" fmla="*/ 368 h 480"/>
              <a:gd name="T30" fmla="*/ 24 w 68"/>
              <a:gd name="T31" fmla="*/ 352 h 480"/>
              <a:gd name="T32" fmla="*/ 24 w 68"/>
              <a:gd name="T33" fmla="*/ 338 h 480"/>
              <a:gd name="T34" fmla="*/ 22 w 68"/>
              <a:gd name="T35" fmla="*/ 316 h 480"/>
              <a:gd name="T36" fmla="*/ 24 w 68"/>
              <a:gd name="T37" fmla="*/ 300 h 480"/>
              <a:gd name="T38" fmla="*/ 32 w 68"/>
              <a:gd name="T39" fmla="*/ 292 h 480"/>
              <a:gd name="T40" fmla="*/ 38 w 68"/>
              <a:gd name="T41" fmla="*/ 288 h 480"/>
              <a:gd name="T42" fmla="*/ 50 w 68"/>
              <a:gd name="T43" fmla="*/ 274 h 480"/>
              <a:gd name="T44" fmla="*/ 52 w 68"/>
              <a:gd name="T45" fmla="*/ 240 h 480"/>
              <a:gd name="T46" fmla="*/ 52 w 68"/>
              <a:gd name="T47" fmla="*/ 222 h 480"/>
              <a:gd name="T48" fmla="*/ 46 w 68"/>
              <a:gd name="T49" fmla="*/ 206 h 480"/>
              <a:gd name="T50" fmla="*/ 34 w 68"/>
              <a:gd name="T51" fmla="*/ 200 h 480"/>
              <a:gd name="T52" fmla="*/ 26 w 68"/>
              <a:gd name="T53" fmla="*/ 200 h 480"/>
              <a:gd name="T54" fmla="*/ 22 w 68"/>
              <a:gd name="T55" fmla="*/ 200 h 480"/>
              <a:gd name="T56" fmla="*/ 22 w 68"/>
              <a:gd name="T57" fmla="*/ 194 h 480"/>
              <a:gd name="T58" fmla="*/ 32 w 68"/>
              <a:gd name="T59" fmla="*/ 172 h 480"/>
              <a:gd name="T60" fmla="*/ 52 w 68"/>
              <a:gd name="T61" fmla="*/ 142 h 480"/>
              <a:gd name="T62" fmla="*/ 56 w 68"/>
              <a:gd name="T63" fmla="*/ 118 h 480"/>
              <a:gd name="T64" fmla="*/ 58 w 68"/>
              <a:gd name="T65" fmla="*/ 102 h 480"/>
              <a:gd name="T66" fmla="*/ 68 w 68"/>
              <a:gd name="T67" fmla="*/ 78 h 480"/>
              <a:gd name="T68" fmla="*/ 66 w 68"/>
              <a:gd name="T69" fmla="*/ 72 h 480"/>
              <a:gd name="T70" fmla="*/ 62 w 68"/>
              <a:gd name="T71" fmla="*/ 58 h 480"/>
              <a:gd name="T72" fmla="*/ 48 w 68"/>
              <a:gd name="T73" fmla="*/ 36 h 480"/>
              <a:gd name="T74" fmla="*/ 42 w 68"/>
              <a:gd name="T75" fmla="*/ 28 h 480"/>
              <a:gd name="T76" fmla="*/ 42 w 68"/>
              <a:gd name="T77" fmla="*/ 0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8" h="480">
                <a:moveTo>
                  <a:pt x="68" y="466"/>
                </a:moveTo>
                <a:lnTo>
                  <a:pt x="68" y="466"/>
                </a:lnTo>
                <a:lnTo>
                  <a:pt x="60" y="466"/>
                </a:lnTo>
                <a:lnTo>
                  <a:pt x="50" y="470"/>
                </a:lnTo>
                <a:lnTo>
                  <a:pt x="38" y="478"/>
                </a:lnTo>
                <a:lnTo>
                  <a:pt x="38" y="478"/>
                </a:lnTo>
                <a:lnTo>
                  <a:pt x="32" y="480"/>
                </a:lnTo>
                <a:lnTo>
                  <a:pt x="18" y="480"/>
                </a:lnTo>
                <a:lnTo>
                  <a:pt x="12" y="478"/>
                </a:lnTo>
                <a:lnTo>
                  <a:pt x="6" y="474"/>
                </a:lnTo>
                <a:lnTo>
                  <a:pt x="4" y="468"/>
                </a:lnTo>
                <a:lnTo>
                  <a:pt x="4" y="456"/>
                </a:lnTo>
                <a:lnTo>
                  <a:pt x="4" y="456"/>
                </a:lnTo>
                <a:lnTo>
                  <a:pt x="8" y="454"/>
                </a:lnTo>
                <a:lnTo>
                  <a:pt x="12" y="444"/>
                </a:lnTo>
                <a:lnTo>
                  <a:pt x="12" y="438"/>
                </a:lnTo>
                <a:lnTo>
                  <a:pt x="14" y="432"/>
                </a:lnTo>
                <a:lnTo>
                  <a:pt x="12" y="424"/>
                </a:lnTo>
                <a:lnTo>
                  <a:pt x="6" y="416"/>
                </a:lnTo>
                <a:lnTo>
                  <a:pt x="6" y="416"/>
                </a:lnTo>
                <a:lnTo>
                  <a:pt x="2" y="408"/>
                </a:lnTo>
                <a:lnTo>
                  <a:pt x="0" y="400"/>
                </a:lnTo>
                <a:lnTo>
                  <a:pt x="2" y="394"/>
                </a:lnTo>
                <a:lnTo>
                  <a:pt x="2" y="390"/>
                </a:lnTo>
                <a:lnTo>
                  <a:pt x="8" y="384"/>
                </a:lnTo>
                <a:lnTo>
                  <a:pt x="12" y="380"/>
                </a:lnTo>
                <a:lnTo>
                  <a:pt x="12" y="380"/>
                </a:lnTo>
                <a:lnTo>
                  <a:pt x="14" y="380"/>
                </a:lnTo>
                <a:lnTo>
                  <a:pt x="20" y="374"/>
                </a:lnTo>
                <a:lnTo>
                  <a:pt x="22" y="368"/>
                </a:lnTo>
                <a:lnTo>
                  <a:pt x="24" y="360"/>
                </a:lnTo>
                <a:lnTo>
                  <a:pt x="24" y="352"/>
                </a:lnTo>
                <a:lnTo>
                  <a:pt x="24" y="338"/>
                </a:lnTo>
                <a:lnTo>
                  <a:pt x="24" y="338"/>
                </a:lnTo>
                <a:lnTo>
                  <a:pt x="22" y="326"/>
                </a:lnTo>
                <a:lnTo>
                  <a:pt x="22" y="316"/>
                </a:lnTo>
                <a:lnTo>
                  <a:pt x="22" y="308"/>
                </a:lnTo>
                <a:lnTo>
                  <a:pt x="24" y="300"/>
                </a:lnTo>
                <a:lnTo>
                  <a:pt x="28" y="296"/>
                </a:lnTo>
                <a:lnTo>
                  <a:pt x="32" y="292"/>
                </a:lnTo>
                <a:lnTo>
                  <a:pt x="38" y="288"/>
                </a:lnTo>
                <a:lnTo>
                  <a:pt x="38" y="288"/>
                </a:lnTo>
                <a:lnTo>
                  <a:pt x="44" y="284"/>
                </a:lnTo>
                <a:lnTo>
                  <a:pt x="50" y="274"/>
                </a:lnTo>
                <a:lnTo>
                  <a:pt x="52" y="260"/>
                </a:lnTo>
                <a:lnTo>
                  <a:pt x="52" y="240"/>
                </a:lnTo>
                <a:lnTo>
                  <a:pt x="52" y="240"/>
                </a:lnTo>
                <a:lnTo>
                  <a:pt x="52" y="222"/>
                </a:lnTo>
                <a:lnTo>
                  <a:pt x="48" y="210"/>
                </a:lnTo>
                <a:lnTo>
                  <a:pt x="46" y="206"/>
                </a:lnTo>
                <a:lnTo>
                  <a:pt x="40" y="202"/>
                </a:lnTo>
                <a:lnTo>
                  <a:pt x="34" y="200"/>
                </a:lnTo>
                <a:lnTo>
                  <a:pt x="26" y="200"/>
                </a:lnTo>
                <a:lnTo>
                  <a:pt x="26" y="200"/>
                </a:lnTo>
                <a:lnTo>
                  <a:pt x="24" y="200"/>
                </a:lnTo>
                <a:lnTo>
                  <a:pt x="22" y="200"/>
                </a:lnTo>
                <a:lnTo>
                  <a:pt x="22" y="198"/>
                </a:lnTo>
                <a:lnTo>
                  <a:pt x="22" y="194"/>
                </a:lnTo>
                <a:lnTo>
                  <a:pt x="22" y="190"/>
                </a:lnTo>
                <a:lnTo>
                  <a:pt x="32" y="172"/>
                </a:lnTo>
                <a:lnTo>
                  <a:pt x="32" y="172"/>
                </a:lnTo>
                <a:lnTo>
                  <a:pt x="52" y="142"/>
                </a:lnTo>
                <a:lnTo>
                  <a:pt x="56" y="132"/>
                </a:lnTo>
                <a:lnTo>
                  <a:pt x="56" y="118"/>
                </a:lnTo>
                <a:lnTo>
                  <a:pt x="56" y="118"/>
                </a:lnTo>
                <a:lnTo>
                  <a:pt x="58" y="102"/>
                </a:lnTo>
                <a:lnTo>
                  <a:pt x="62" y="90"/>
                </a:lnTo>
                <a:lnTo>
                  <a:pt x="68" y="78"/>
                </a:lnTo>
                <a:lnTo>
                  <a:pt x="66" y="72"/>
                </a:lnTo>
                <a:lnTo>
                  <a:pt x="66" y="72"/>
                </a:lnTo>
                <a:lnTo>
                  <a:pt x="66" y="68"/>
                </a:lnTo>
                <a:lnTo>
                  <a:pt x="62" y="58"/>
                </a:lnTo>
                <a:lnTo>
                  <a:pt x="54" y="42"/>
                </a:lnTo>
                <a:lnTo>
                  <a:pt x="48" y="36"/>
                </a:lnTo>
                <a:lnTo>
                  <a:pt x="42" y="28"/>
                </a:lnTo>
                <a:lnTo>
                  <a:pt x="42" y="28"/>
                </a:lnTo>
                <a:lnTo>
                  <a:pt x="40" y="18"/>
                </a:lnTo>
                <a:lnTo>
                  <a:pt x="42" y="0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4057058" y="3428874"/>
            <a:ext cx="2324269" cy="2798933"/>
          </a:xfrm>
          <a:custGeom>
            <a:avLst/>
            <a:gdLst>
              <a:gd name="T0" fmla="*/ 598 w 628"/>
              <a:gd name="T1" fmla="*/ 488 h 756"/>
              <a:gd name="T2" fmla="*/ 582 w 628"/>
              <a:gd name="T3" fmla="*/ 476 h 756"/>
              <a:gd name="T4" fmla="*/ 536 w 628"/>
              <a:gd name="T5" fmla="*/ 474 h 756"/>
              <a:gd name="T6" fmla="*/ 544 w 628"/>
              <a:gd name="T7" fmla="*/ 430 h 756"/>
              <a:gd name="T8" fmla="*/ 540 w 628"/>
              <a:gd name="T9" fmla="*/ 390 h 756"/>
              <a:gd name="T10" fmla="*/ 558 w 628"/>
              <a:gd name="T11" fmla="*/ 358 h 756"/>
              <a:gd name="T12" fmla="*/ 560 w 628"/>
              <a:gd name="T13" fmla="*/ 302 h 756"/>
              <a:gd name="T14" fmla="*/ 584 w 628"/>
              <a:gd name="T15" fmla="*/ 248 h 756"/>
              <a:gd name="T16" fmla="*/ 558 w 628"/>
              <a:gd name="T17" fmla="*/ 206 h 756"/>
              <a:gd name="T18" fmla="*/ 564 w 628"/>
              <a:gd name="T19" fmla="*/ 178 h 756"/>
              <a:gd name="T20" fmla="*/ 594 w 628"/>
              <a:gd name="T21" fmla="*/ 96 h 756"/>
              <a:gd name="T22" fmla="*/ 580 w 628"/>
              <a:gd name="T23" fmla="*/ 42 h 756"/>
              <a:gd name="T24" fmla="*/ 568 w 628"/>
              <a:gd name="T25" fmla="*/ 2 h 756"/>
              <a:gd name="T26" fmla="*/ 516 w 628"/>
              <a:gd name="T27" fmla="*/ 22 h 756"/>
              <a:gd name="T28" fmla="*/ 512 w 628"/>
              <a:gd name="T29" fmla="*/ 84 h 756"/>
              <a:gd name="T30" fmla="*/ 494 w 628"/>
              <a:gd name="T31" fmla="*/ 112 h 756"/>
              <a:gd name="T32" fmla="*/ 492 w 628"/>
              <a:gd name="T33" fmla="*/ 184 h 756"/>
              <a:gd name="T34" fmla="*/ 448 w 628"/>
              <a:gd name="T35" fmla="*/ 180 h 756"/>
              <a:gd name="T36" fmla="*/ 364 w 628"/>
              <a:gd name="T37" fmla="*/ 216 h 756"/>
              <a:gd name="T38" fmla="*/ 330 w 628"/>
              <a:gd name="T39" fmla="*/ 250 h 756"/>
              <a:gd name="T40" fmla="*/ 288 w 628"/>
              <a:gd name="T41" fmla="*/ 286 h 756"/>
              <a:gd name="T42" fmla="*/ 272 w 628"/>
              <a:gd name="T43" fmla="*/ 274 h 756"/>
              <a:gd name="T44" fmla="*/ 242 w 628"/>
              <a:gd name="T45" fmla="*/ 266 h 756"/>
              <a:gd name="T46" fmla="*/ 218 w 628"/>
              <a:gd name="T47" fmla="*/ 286 h 756"/>
              <a:gd name="T48" fmla="*/ 188 w 628"/>
              <a:gd name="T49" fmla="*/ 250 h 756"/>
              <a:gd name="T50" fmla="*/ 144 w 628"/>
              <a:gd name="T51" fmla="*/ 296 h 756"/>
              <a:gd name="T52" fmla="*/ 94 w 628"/>
              <a:gd name="T53" fmla="*/ 286 h 756"/>
              <a:gd name="T54" fmla="*/ 74 w 628"/>
              <a:gd name="T55" fmla="*/ 278 h 756"/>
              <a:gd name="T56" fmla="*/ 62 w 628"/>
              <a:gd name="T57" fmla="*/ 306 h 756"/>
              <a:gd name="T58" fmla="*/ 26 w 628"/>
              <a:gd name="T59" fmla="*/ 302 h 756"/>
              <a:gd name="T60" fmla="*/ 8 w 628"/>
              <a:gd name="T61" fmla="*/ 336 h 756"/>
              <a:gd name="T62" fmla="*/ 18 w 628"/>
              <a:gd name="T63" fmla="*/ 354 h 756"/>
              <a:gd name="T64" fmla="*/ 38 w 628"/>
              <a:gd name="T65" fmla="*/ 442 h 756"/>
              <a:gd name="T66" fmla="*/ 44 w 628"/>
              <a:gd name="T67" fmla="*/ 498 h 756"/>
              <a:gd name="T68" fmla="*/ 6 w 628"/>
              <a:gd name="T69" fmla="*/ 516 h 756"/>
              <a:gd name="T70" fmla="*/ 28 w 628"/>
              <a:gd name="T71" fmla="*/ 566 h 756"/>
              <a:gd name="T72" fmla="*/ 50 w 628"/>
              <a:gd name="T73" fmla="*/ 536 h 756"/>
              <a:gd name="T74" fmla="*/ 76 w 628"/>
              <a:gd name="T75" fmla="*/ 530 h 756"/>
              <a:gd name="T76" fmla="*/ 90 w 628"/>
              <a:gd name="T77" fmla="*/ 578 h 756"/>
              <a:gd name="T78" fmla="*/ 114 w 628"/>
              <a:gd name="T79" fmla="*/ 574 h 756"/>
              <a:gd name="T80" fmla="*/ 136 w 628"/>
              <a:gd name="T81" fmla="*/ 586 h 756"/>
              <a:gd name="T82" fmla="*/ 138 w 628"/>
              <a:gd name="T83" fmla="*/ 614 h 756"/>
              <a:gd name="T84" fmla="*/ 144 w 628"/>
              <a:gd name="T85" fmla="*/ 634 h 756"/>
              <a:gd name="T86" fmla="*/ 146 w 628"/>
              <a:gd name="T87" fmla="*/ 670 h 756"/>
              <a:gd name="T88" fmla="*/ 174 w 628"/>
              <a:gd name="T89" fmla="*/ 688 h 756"/>
              <a:gd name="T90" fmla="*/ 198 w 628"/>
              <a:gd name="T91" fmla="*/ 694 h 756"/>
              <a:gd name="T92" fmla="*/ 230 w 628"/>
              <a:gd name="T93" fmla="*/ 754 h 756"/>
              <a:gd name="T94" fmla="*/ 266 w 628"/>
              <a:gd name="T95" fmla="*/ 718 h 756"/>
              <a:gd name="T96" fmla="*/ 300 w 628"/>
              <a:gd name="T97" fmla="*/ 632 h 756"/>
              <a:gd name="T98" fmla="*/ 336 w 628"/>
              <a:gd name="T99" fmla="*/ 590 h 756"/>
              <a:gd name="T100" fmla="*/ 362 w 628"/>
              <a:gd name="T101" fmla="*/ 608 h 756"/>
              <a:gd name="T102" fmla="*/ 388 w 628"/>
              <a:gd name="T103" fmla="*/ 572 h 756"/>
              <a:gd name="T104" fmla="*/ 428 w 628"/>
              <a:gd name="T105" fmla="*/ 548 h 756"/>
              <a:gd name="T106" fmla="*/ 516 w 628"/>
              <a:gd name="T107" fmla="*/ 558 h 756"/>
              <a:gd name="T108" fmla="*/ 538 w 628"/>
              <a:gd name="T109" fmla="*/ 582 h 756"/>
              <a:gd name="T110" fmla="*/ 614 w 628"/>
              <a:gd name="T111" fmla="*/ 566 h 756"/>
              <a:gd name="T112" fmla="*/ 610 w 628"/>
              <a:gd name="T113" fmla="*/ 522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28" h="756">
                <a:moveTo>
                  <a:pt x="610" y="522"/>
                </a:moveTo>
                <a:lnTo>
                  <a:pt x="610" y="522"/>
                </a:lnTo>
                <a:lnTo>
                  <a:pt x="602" y="512"/>
                </a:lnTo>
                <a:lnTo>
                  <a:pt x="596" y="502"/>
                </a:lnTo>
                <a:lnTo>
                  <a:pt x="596" y="494"/>
                </a:lnTo>
                <a:lnTo>
                  <a:pt x="596" y="490"/>
                </a:lnTo>
                <a:lnTo>
                  <a:pt x="598" y="488"/>
                </a:lnTo>
                <a:lnTo>
                  <a:pt x="598" y="488"/>
                </a:lnTo>
                <a:lnTo>
                  <a:pt x="600" y="484"/>
                </a:lnTo>
                <a:lnTo>
                  <a:pt x="602" y="482"/>
                </a:lnTo>
                <a:lnTo>
                  <a:pt x="600" y="472"/>
                </a:lnTo>
                <a:lnTo>
                  <a:pt x="600" y="472"/>
                </a:lnTo>
                <a:lnTo>
                  <a:pt x="592" y="474"/>
                </a:lnTo>
                <a:lnTo>
                  <a:pt x="582" y="476"/>
                </a:lnTo>
                <a:lnTo>
                  <a:pt x="570" y="484"/>
                </a:lnTo>
                <a:lnTo>
                  <a:pt x="570" y="484"/>
                </a:lnTo>
                <a:lnTo>
                  <a:pt x="564" y="486"/>
                </a:lnTo>
                <a:lnTo>
                  <a:pt x="550" y="486"/>
                </a:lnTo>
                <a:lnTo>
                  <a:pt x="544" y="484"/>
                </a:lnTo>
                <a:lnTo>
                  <a:pt x="538" y="480"/>
                </a:lnTo>
                <a:lnTo>
                  <a:pt x="536" y="474"/>
                </a:lnTo>
                <a:lnTo>
                  <a:pt x="538" y="464"/>
                </a:lnTo>
                <a:lnTo>
                  <a:pt x="538" y="464"/>
                </a:lnTo>
                <a:lnTo>
                  <a:pt x="540" y="460"/>
                </a:lnTo>
                <a:lnTo>
                  <a:pt x="544" y="452"/>
                </a:lnTo>
                <a:lnTo>
                  <a:pt x="546" y="444"/>
                </a:lnTo>
                <a:lnTo>
                  <a:pt x="546" y="438"/>
                </a:lnTo>
                <a:lnTo>
                  <a:pt x="544" y="430"/>
                </a:lnTo>
                <a:lnTo>
                  <a:pt x="538" y="422"/>
                </a:lnTo>
                <a:lnTo>
                  <a:pt x="538" y="422"/>
                </a:lnTo>
                <a:lnTo>
                  <a:pt x="534" y="414"/>
                </a:lnTo>
                <a:lnTo>
                  <a:pt x="532" y="408"/>
                </a:lnTo>
                <a:lnTo>
                  <a:pt x="534" y="402"/>
                </a:lnTo>
                <a:lnTo>
                  <a:pt x="536" y="396"/>
                </a:lnTo>
                <a:lnTo>
                  <a:pt x="540" y="390"/>
                </a:lnTo>
                <a:lnTo>
                  <a:pt x="544" y="388"/>
                </a:lnTo>
                <a:lnTo>
                  <a:pt x="544" y="388"/>
                </a:lnTo>
                <a:lnTo>
                  <a:pt x="546" y="386"/>
                </a:lnTo>
                <a:lnTo>
                  <a:pt x="552" y="380"/>
                </a:lnTo>
                <a:lnTo>
                  <a:pt x="554" y="374"/>
                </a:lnTo>
                <a:lnTo>
                  <a:pt x="556" y="368"/>
                </a:lnTo>
                <a:lnTo>
                  <a:pt x="558" y="358"/>
                </a:lnTo>
                <a:lnTo>
                  <a:pt x="556" y="344"/>
                </a:lnTo>
                <a:lnTo>
                  <a:pt x="556" y="344"/>
                </a:lnTo>
                <a:lnTo>
                  <a:pt x="554" y="332"/>
                </a:lnTo>
                <a:lnTo>
                  <a:pt x="554" y="322"/>
                </a:lnTo>
                <a:lnTo>
                  <a:pt x="556" y="314"/>
                </a:lnTo>
                <a:lnTo>
                  <a:pt x="558" y="308"/>
                </a:lnTo>
                <a:lnTo>
                  <a:pt x="560" y="302"/>
                </a:lnTo>
                <a:lnTo>
                  <a:pt x="564" y="300"/>
                </a:lnTo>
                <a:lnTo>
                  <a:pt x="570" y="296"/>
                </a:lnTo>
                <a:lnTo>
                  <a:pt x="570" y="296"/>
                </a:lnTo>
                <a:lnTo>
                  <a:pt x="578" y="290"/>
                </a:lnTo>
                <a:lnTo>
                  <a:pt x="582" y="280"/>
                </a:lnTo>
                <a:lnTo>
                  <a:pt x="584" y="266"/>
                </a:lnTo>
                <a:lnTo>
                  <a:pt x="584" y="248"/>
                </a:lnTo>
                <a:lnTo>
                  <a:pt x="584" y="248"/>
                </a:lnTo>
                <a:lnTo>
                  <a:pt x="584" y="228"/>
                </a:lnTo>
                <a:lnTo>
                  <a:pt x="580" y="216"/>
                </a:lnTo>
                <a:lnTo>
                  <a:pt x="578" y="212"/>
                </a:lnTo>
                <a:lnTo>
                  <a:pt x="574" y="208"/>
                </a:lnTo>
                <a:lnTo>
                  <a:pt x="566" y="206"/>
                </a:lnTo>
                <a:lnTo>
                  <a:pt x="558" y="206"/>
                </a:lnTo>
                <a:lnTo>
                  <a:pt x="558" y="206"/>
                </a:lnTo>
                <a:lnTo>
                  <a:pt x="556" y="206"/>
                </a:lnTo>
                <a:lnTo>
                  <a:pt x="554" y="206"/>
                </a:lnTo>
                <a:lnTo>
                  <a:pt x="554" y="204"/>
                </a:lnTo>
                <a:lnTo>
                  <a:pt x="554" y="202"/>
                </a:lnTo>
                <a:lnTo>
                  <a:pt x="554" y="196"/>
                </a:lnTo>
                <a:lnTo>
                  <a:pt x="564" y="178"/>
                </a:lnTo>
                <a:lnTo>
                  <a:pt x="564" y="178"/>
                </a:lnTo>
                <a:lnTo>
                  <a:pt x="584" y="148"/>
                </a:lnTo>
                <a:lnTo>
                  <a:pt x="588" y="138"/>
                </a:lnTo>
                <a:lnTo>
                  <a:pt x="588" y="126"/>
                </a:lnTo>
                <a:lnTo>
                  <a:pt x="588" y="126"/>
                </a:lnTo>
                <a:lnTo>
                  <a:pt x="590" y="108"/>
                </a:lnTo>
                <a:lnTo>
                  <a:pt x="594" y="96"/>
                </a:lnTo>
                <a:lnTo>
                  <a:pt x="600" y="84"/>
                </a:lnTo>
                <a:lnTo>
                  <a:pt x="600" y="80"/>
                </a:lnTo>
                <a:lnTo>
                  <a:pt x="600" y="80"/>
                </a:lnTo>
                <a:lnTo>
                  <a:pt x="598" y="74"/>
                </a:lnTo>
                <a:lnTo>
                  <a:pt x="594" y="64"/>
                </a:lnTo>
                <a:lnTo>
                  <a:pt x="586" y="50"/>
                </a:lnTo>
                <a:lnTo>
                  <a:pt x="580" y="42"/>
                </a:lnTo>
                <a:lnTo>
                  <a:pt x="574" y="36"/>
                </a:lnTo>
                <a:lnTo>
                  <a:pt x="574" y="36"/>
                </a:lnTo>
                <a:lnTo>
                  <a:pt x="572" y="24"/>
                </a:lnTo>
                <a:lnTo>
                  <a:pt x="574" y="6"/>
                </a:lnTo>
                <a:lnTo>
                  <a:pt x="574" y="6"/>
                </a:lnTo>
                <a:lnTo>
                  <a:pt x="574" y="6"/>
                </a:lnTo>
                <a:lnTo>
                  <a:pt x="568" y="2"/>
                </a:lnTo>
                <a:lnTo>
                  <a:pt x="568" y="2"/>
                </a:lnTo>
                <a:lnTo>
                  <a:pt x="562" y="0"/>
                </a:lnTo>
                <a:lnTo>
                  <a:pt x="558" y="0"/>
                </a:lnTo>
                <a:lnTo>
                  <a:pt x="550" y="2"/>
                </a:lnTo>
                <a:lnTo>
                  <a:pt x="540" y="6"/>
                </a:lnTo>
                <a:lnTo>
                  <a:pt x="530" y="12"/>
                </a:lnTo>
                <a:lnTo>
                  <a:pt x="516" y="22"/>
                </a:lnTo>
                <a:lnTo>
                  <a:pt x="502" y="38"/>
                </a:lnTo>
                <a:lnTo>
                  <a:pt x="502" y="38"/>
                </a:lnTo>
                <a:lnTo>
                  <a:pt x="506" y="66"/>
                </a:lnTo>
                <a:lnTo>
                  <a:pt x="506" y="66"/>
                </a:lnTo>
                <a:lnTo>
                  <a:pt x="510" y="74"/>
                </a:lnTo>
                <a:lnTo>
                  <a:pt x="512" y="80"/>
                </a:lnTo>
                <a:lnTo>
                  <a:pt x="512" y="84"/>
                </a:lnTo>
                <a:lnTo>
                  <a:pt x="510" y="88"/>
                </a:lnTo>
                <a:lnTo>
                  <a:pt x="506" y="90"/>
                </a:lnTo>
                <a:lnTo>
                  <a:pt x="504" y="92"/>
                </a:lnTo>
                <a:lnTo>
                  <a:pt x="504" y="92"/>
                </a:lnTo>
                <a:lnTo>
                  <a:pt x="498" y="98"/>
                </a:lnTo>
                <a:lnTo>
                  <a:pt x="494" y="106"/>
                </a:lnTo>
                <a:lnTo>
                  <a:pt x="494" y="112"/>
                </a:lnTo>
                <a:lnTo>
                  <a:pt x="496" y="120"/>
                </a:lnTo>
                <a:lnTo>
                  <a:pt x="500" y="132"/>
                </a:lnTo>
                <a:lnTo>
                  <a:pt x="504" y="136"/>
                </a:lnTo>
                <a:lnTo>
                  <a:pt x="508" y="148"/>
                </a:lnTo>
                <a:lnTo>
                  <a:pt x="500" y="178"/>
                </a:lnTo>
                <a:lnTo>
                  <a:pt x="500" y="178"/>
                </a:lnTo>
                <a:lnTo>
                  <a:pt x="492" y="184"/>
                </a:lnTo>
                <a:lnTo>
                  <a:pt x="482" y="190"/>
                </a:lnTo>
                <a:lnTo>
                  <a:pt x="470" y="196"/>
                </a:lnTo>
                <a:lnTo>
                  <a:pt x="470" y="196"/>
                </a:lnTo>
                <a:lnTo>
                  <a:pt x="470" y="190"/>
                </a:lnTo>
                <a:lnTo>
                  <a:pt x="466" y="184"/>
                </a:lnTo>
                <a:lnTo>
                  <a:pt x="460" y="176"/>
                </a:lnTo>
                <a:lnTo>
                  <a:pt x="448" y="180"/>
                </a:lnTo>
                <a:lnTo>
                  <a:pt x="432" y="170"/>
                </a:lnTo>
                <a:lnTo>
                  <a:pt x="432" y="170"/>
                </a:lnTo>
                <a:lnTo>
                  <a:pt x="418" y="172"/>
                </a:lnTo>
                <a:lnTo>
                  <a:pt x="406" y="178"/>
                </a:lnTo>
                <a:lnTo>
                  <a:pt x="392" y="188"/>
                </a:lnTo>
                <a:lnTo>
                  <a:pt x="382" y="198"/>
                </a:lnTo>
                <a:lnTo>
                  <a:pt x="364" y="216"/>
                </a:lnTo>
                <a:lnTo>
                  <a:pt x="358" y="224"/>
                </a:lnTo>
                <a:lnTo>
                  <a:pt x="358" y="224"/>
                </a:lnTo>
                <a:lnTo>
                  <a:pt x="350" y="240"/>
                </a:lnTo>
                <a:lnTo>
                  <a:pt x="344" y="248"/>
                </a:lnTo>
                <a:lnTo>
                  <a:pt x="338" y="252"/>
                </a:lnTo>
                <a:lnTo>
                  <a:pt x="334" y="252"/>
                </a:lnTo>
                <a:lnTo>
                  <a:pt x="330" y="250"/>
                </a:lnTo>
                <a:lnTo>
                  <a:pt x="328" y="246"/>
                </a:lnTo>
                <a:lnTo>
                  <a:pt x="326" y="242"/>
                </a:lnTo>
                <a:lnTo>
                  <a:pt x="326" y="242"/>
                </a:lnTo>
                <a:lnTo>
                  <a:pt x="316" y="252"/>
                </a:lnTo>
                <a:lnTo>
                  <a:pt x="302" y="268"/>
                </a:lnTo>
                <a:lnTo>
                  <a:pt x="288" y="286"/>
                </a:lnTo>
                <a:lnTo>
                  <a:pt x="288" y="286"/>
                </a:lnTo>
                <a:lnTo>
                  <a:pt x="280" y="302"/>
                </a:lnTo>
                <a:lnTo>
                  <a:pt x="278" y="304"/>
                </a:lnTo>
                <a:lnTo>
                  <a:pt x="276" y="304"/>
                </a:lnTo>
                <a:lnTo>
                  <a:pt x="274" y="294"/>
                </a:lnTo>
                <a:lnTo>
                  <a:pt x="274" y="280"/>
                </a:lnTo>
                <a:lnTo>
                  <a:pt x="274" y="280"/>
                </a:lnTo>
                <a:lnTo>
                  <a:pt x="272" y="274"/>
                </a:lnTo>
                <a:lnTo>
                  <a:pt x="268" y="268"/>
                </a:lnTo>
                <a:lnTo>
                  <a:pt x="264" y="262"/>
                </a:lnTo>
                <a:lnTo>
                  <a:pt x="258" y="260"/>
                </a:lnTo>
                <a:lnTo>
                  <a:pt x="252" y="258"/>
                </a:lnTo>
                <a:lnTo>
                  <a:pt x="248" y="258"/>
                </a:lnTo>
                <a:lnTo>
                  <a:pt x="244" y="262"/>
                </a:lnTo>
                <a:lnTo>
                  <a:pt x="242" y="266"/>
                </a:lnTo>
                <a:lnTo>
                  <a:pt x="242" y="266"/>
                </a:lnTo>
                <a:lnTo>
                  <a:pt x="240" y="276"/>
                </a:lnTo>
                <a:lnTo>
                  <a:pt x="238" y="280"/>
                </a:lnTo>
                <a:lnTo>
                  <a:pt x="236" y="282"/>
                </a:lnTo>
                <a:lnTo>
                  <a:pt x="228" y="286"/>
                </a:lnTo>
                <a:lnTo>
                  <a:pt x="218" y="286"/>
                </a:lnTo>
                <a:lnTo>
                  <a:pt x="218" y="286"/>
                </a:lnTo>
                <a:lnTo>
                  <a:pt x="214" y="286"/>
                </a:lnTo>
                <a:lnTo>
                  <a:pt x="210" y="284"/>
                </a:lnTo>
                <a:lnTo>
                  <a:pt x="206" y="280"/>
                </a:lnTo>
                <a:lnTo>
                  <a:pt x="206" y="276"/>
                </a:lnTo>
                <a:lnTo>
                  <a:pt x="206" y="274"/>
                </a:lnTo>
                <a:lnTo>
                  <a:pt x="214" y="256"/>
                </a:lnTo>
                <a:lnTo>
                  <a:pt x="188" y="250"/>
                </a:lnTo>
                <a:lnTo>
                  <a:pt x="188" y="250"/>
                </a:lnTo>
                <a:lnTo>
                  <a:pt x="180" y="252"/>
                </a:lnTo>
                <a:lnTo>
                  <a:pt x="172" y="256"/>
                </a:lnTo>
                <a:lnTo>
                  <a:pt x="164" y="264"/>
                </a:lnTo>
                <a:lnTo>
                  <a:pt x="158" y="272"/>
                </a:lnTo>
                <a:lnTo>
                  <a:pt x="148" y="288"/>
                </a:lnTo>
                <a:lnTo>
                  <a:pt x="144" y="296"/>
                </a:lnTo>
                <a:lnTo>
                  <a:pt x="116" y="294"/>
                </a:lnTo>
                <a:lnTo>
                  <a:pt x="116" y="294"/>
                </a:lnTo>
                <a:lnTo>
                  <a:pt x="110" y="298"/>
                </a:lnTo>
                <a:lnTo>
                  <a:pt x="106" y="298"/>
                </a:lnTo>
                <a:lnTo>
                  <a:pt x="102" y="296"/>
                </a:lnTo>
                <a:lnTo>
                  <a:pt x="98" y="292"/>
                </a:lnTo>
                <a:lnTo>
                  <a:pt x="94" y="286"/>
                </a:lnTo>
                <a:lnTo>
                  <a:pt x="92" y="282"/>
                </a:lnTo>
                <a:lnTo>
                  <a:pt x="92" y="282"/>
                </a:lnTo>
                <a:lnTo>
                  <a:pt x="90" y="278"/>
                </a:lnTo>
                <a:lnTo>
                  <a:pt x="82" y="274"/>
                </a:lnTo>
                <a:lnTo>
                  <a:pt x="78" y="272"/>
                </a:lnTo>
                <a:lnTo>
                  <a:pt x="76" y="274"/>
                </a:lnTo>
                <a:lnTo>
                  <a:pt x="74" y="278"/>
                </a:lnTo>
                <a:lnTo>
                  <a:pt x="76" y="284"/>
                </a:lnTo>
                <a:lnTo>
                  <a:pt x="76" y="284"/>
                </a:lnTo>
                <a:lnTo>
                  <a:pt x="76" y="294"/>
                </a:lnTo>
                <a:lnTo>
                  <a:pt x="74" y="298"/>
                </a:lnTo>
                <a:lnTo>
                  <a:pt x="72" y="302"/>
                </a:lnTo>
                <a:lnTo>
                  <a:pt x="70" y="304"/>
                </a:lnTo>
                <a:lnTo>
                  <a:pt x="62" y="306"/>
                </a:lnTo>
                <a:lnTo>
                  <a:pt x="60" y="306"/>
                </a:lnTo>
                <a:lnTo>
                  <a:pt x="60" y="306"/>
                </a:lnTo>
                <a:lnTo>
                  <a:pt x="42" y="300"/>
                </a:lnTo>
                <a:lnTo>
                  <a:pt x="30" y="300"/>
                </a:lnTo>
                <a:lnTo>
                  <a:pt x="26" y="300"/>
                </a:lnTo>
                <a:lnTo>
                  <a:pt x="26" y="302"/>
                </a:lnTo>
                <a:lnTo>
                  <a:pt x="26" y="302"/>
                </a:lnTo>
                <a:lnTo>
                  <a:pt x="26" y="304"/>
                </a:lnTo>
                <a:lnTo>
                  <a:pt x="24" y="312"/>
                </a:lnTo>
                <a:lnTo>
                  <a:pt x="20" y="322"/>
                </a:lnTo>
                <a:lnTo>
                  <a:pt x="16" y="328"/>
                </a:lnTo>
                <a:lnTo>
                  <a:pt x="12" y="332"/>
                </a:lnTo>
                <a:lnTo>
                  <a:pt x="12" y="332"/>
                </a:lnTo>
                <a:lnTo>
                  <a:pt x="8" y="336"/>
                </a:lnTo>
                <a:lnTo>
                  <a:pt x="6" y="340"/>
                </a:lnTo>
                <a:lnTo>
                  <a:pt x="4" y="342"/>
                </a:lnTo>
                <a:lnTo>
                  <a:pt x="6" y="344"/>
                </a:lnTo>
                <a:lnTo>
                  <a:pt x="8" y="348"/>
                </a:lnTo>
                <a:lnTo>
                  <a:pt x="10" y="348"/>
                </a:lnTo>
                <a:lnTo>
                  <a:pt x="10" y="348"/>
                </a:lnTo>
                <a:lnTo>
                  <a:pt x="18" y="354"/>
                </a:lnTo>
                <a:lnTo>
                  <a:pt x="26" y="358"/>
                </a:lnTo>
                <a:lnTo>
                  <a:pt x="38" y="372"/>
                </a:lnTo>
                <a:lnTo>
                  <a:pt x="50" y="388"/>
                </a:lnTo>
                <a:lnTo>
                  <a:pt x="48" y="430"/>
                </a:lnTo>
                <a:lnTo>
                  <a:pt x="48" y="430"/>
                </a:lnTo>
                <a:lnTo>
                  <a:pt x="42" y="436"/>
                </a:lnTo>
                <a:lnTo>
                  <a:pt x="38" y="442"/>
                </a:lnTo>
                <a:lnTo>
                  <a:pt x="38" y="446"/>
                </a:lnTo>
                <a:lnTo>
                  <a:pt x="36" y="450"/>
                </a:lnTo>
                <a:lnTo>
                  <a:pt x="40" y="454"/>
                </a:lnTo>
                <a:lnTo>
                  <a:pt x="40" y="456"/>
                </a:lnTo>
                <a:lnTo>
                  <a:pt x="40" y="456"/>
                </a:lnTo>
                <a:lnTo>
                  <a:pt x="44" y="498"/>
                </a:lnTo>
                <a:lnTo>
                  <a:pt x="44" y="498"/>
                </a:lnTo>
                <a:lnTo>
                  <a:pt x="42" y="510"/>
                </a:lnTo>
                <a:lnTo>
                  <a:pt x="42" y="516"/>
                </a:lnTo>
                <a:lnTo>
                  <a:pt x="42" y="516"/>
                </a:lnTo>
                <a:lnTo>
                  <a:pt x="34" y="516"/>
                </a:lnTo>
                <a:lnTo>
                  <a:pt x="14" y="518"/>
                </a:lnTo>
                <a:lnTo>
                  <a:pt x="14" y="518"/>
                </a:lnTo>
                <a:lnTo>
                  <a:pt x="6" y="516"/>
                </a:lnTo>
                <a:lnTo>
                  <a:pt x="2" y="518"/>
                </a:lnTo>
                <a:lnTo>
                  <a:pt x="0" y="520"/>
                </a:lnTo>
                <a:lnTo>
                  <a:pt x="0" y="520"/>
                </a:lnTo>
                <a:lnTo>
                  <a:pt x="6" y="538"/>
                </a:lnTo>
                <a:lnTo>
                  <a:pt x="14" y="550"/>
                </a:lnTo>
                <a:lnTo>
                  <a:pt x="20" y="560"/>
                </a:lnTo>
                <a:lnTo>
                  <a:pt x="28" y="566"/>
                </a:lnTo>
                <a:lnTo>
                  <a:pt x="32" y="568"/>
                </a:lnTo>
                <a:lnTo>
                  <a:pt x="38" y="568"/>
                </a:lnTo>
                <a:lnTo>
                  <a:pt x="40" y="568"/>
                </a:lnTo>
                <a:lnTo>
                  <a:pt x="42" y="566"/>
                </a:lnTo>
                <a:lnTo>
                  <a:pt x="42" y="566"/>
                </a:lnTo>
                <a:lnTo>
                  <a:pt x="44" y="554"/>
                </a:lnTo>
                <a:lnTo>
                  <a:pt x="50" y="536"/>
                </a:lnTo>
                <a:lnTo>
                  <a:pt x="50" y="536"/>
                </a:lnTo>
                <a:lnTo>
                  <a:pt x="54" y="532"/>
                </a:lnTo>
                <a:lnTo>
                  <a:pt x="58" y="528"/>
                </a:lnTo>
                <a:lnTo>
                  <a:pt x="62" y="526"/>
                </a:lnTo>
                <a:lnTo>
                  <a:pt x="68" y="524"/>
                </a:lnTo>
                <a:lnTo>
                  <a:pt x="72" y="526"/>
                </a:lnTo>
                <a:lnTo>
                  <a:pt x="76" y="530"/>
                </a:lnTo>
                <a:lnTo>
                  <a:pt x="78" y="538"/>
                </a:lnTo>
                <a:lnTo>
                  <a:pt x="78" y="550"/>
                </a:lnTo>
                <a:lnTo>
                  <a:pt x="78" y="550"/>
                </a:lnTo>
                <a:lnTo>
                  <a:pt x="80" y="560"/>
                </a:lnTo>
                <a:lnTo>
                  <a:pt x="82" y="568"/>
                </a:lnTo>
                <a:lnTo>
                  <a:pt x="86" y="574"/>
                </a:lnTo>
                <a:lnTo>
                  <a:pt x="90" y="578"/>
                </a:lnTo>
                <a:lnTo>
                  <a:pt x="100" y="580"/>
                </a:lnTo>
                <a:lnTo>
                  <a:pt x="104" y="580"/>
                </a:lnTo>
                <a:lnTo>
                  <a:pt x="102" y="570"/>
                </a:lnTo>
                <a:lnTo>
                  <a:pt x="102" y="570"/>
                </a:lnTo>
                <a:lnTo>
                  <a:pt x="108" y="570"/>
                </a:lnTo>
                <a:lnTo>
                  <a:pt x="112" y="570"/>
                </a:lnTo>
                <a:lnTo>
                  <a:pt x="114" y="574"/>
                </a:lnTo>
                <a:lnTo>
                  <a:pt x="116" y="576"/>
                </a:lnTo>
                <a:lnTo>
                  <a:pt x="116" y="584"/>
                </a:lnTo>
                <a:lnTo>
                  <a:pt x="116" y="586"/>
                </a:lnTo>
                <a:lnTo>
                  <a:pt x="122" y="586"/>
                </a:lnTo>
                <a:lnTo>
                  <a:pt x="122" y="586"/>
                </a:lnTo>
                <a:lnTo>
                  <a:pt x="130" y="584"/>
                </a:lnTo>
                <a:lnTo>
                  <a:pt x="136" y="586"/>
                </a:lnTo>
                <a:lnTo>
                  <a:pt x="140" y="588"/>
                </a:lnTo>
                <a:lnTo>
                  <a:pt x="142" y="592"/>
                </a:lnTo>
                <a:lnTo>
                  <a:pt x="142" y="600"/>
                </a:lnTo>
                <a:lnTo>
                  <a:pt x="142" y="604"/>
                </a:lnTo>
                <a:lnTo>
                  <a:pt x="142" y="604"/>
                </a:lnTo>
                <a:lnTo>
                  <a:pt x="138" y="608"/>
                </a:lnTo>
                <a:lnTo>
                  <a:pt x="138" y="614"/>
                </a:lnTo>
                <a:lnTo>
                  <a:pt x="140" y="618"/>
                </a:lnTo>
                <a:lnTo>
                  <a:pt x="140" y="618"/>
                </a:lnTo>
                <a:lnTo>
                  <a:pt x="144" y="620"/>
                </a:lnTo>
                <a:lnTo>
                  <a:pt x="146" y="624"/>
                </a:lnTo>
                <a:lnTo>
                  <a:pt x="146" y="626"/>
                </a:lnTo>
                <a:lnTo>
                  <a:pt x="146" y="630"/>
                </a:lnTo>
                <a:lnTo>
                  <a:pt x="144" y="634"/>
                </a:lnTo>
                <a:lnTo>
                  <a:pt x="142" y="636"/>
                </a:lnTo>
                <a:lnTo>
                  <a:pt x="142" y="636"/>
                </a:lnTo>
                <a:lnTo>
                  <a:pt x="138" y="644"/>
                </a:lnTo>
                <a:lnTo>
                  <a:pt x="136" y="650"/>
                </a:lnTo>
                <a:lnTo>
                  <a:pt x="138" y="656"/>
                </a:lnTo>
                <a:lnTo>
                  <a:pt x="140" y="660"/>
                </a:lnTo>
                <a:lnTo>
                  <a:pt x="146" y="670"/>
                </a:lnTo>
                <a:lnTo>
                  <a:pt x="150" y="672"/>
                </a:lnTo>
                <a:lnTo>
                  <a:pt x="150" y="672"/>
                </a:lnTo>
                <a:lnTo>
                  <a:pt x="150" y="684"/>
                </a:lnTo>
                <a:lnTo>
                  <a:pt x="154" y="692"/>
                </a:lnTo>
                <a:lnTo>
                  <a:pt x="158" y="694"/>
                </a:lnTo>
                <a:lnTo>
                  <a:pt x="164" y="694"/>
                </a:lnTo>
                <a:lnTo>
                  <a:pt x="174" y="688"/>
                </a:lnTo>
                <a:lnTo>
                  <a:pt x="180" y="684"/>
                </a:lnTo>
                <a:lnTo>
                  <a:pt x="180" y="684"/>
                </a:lnTo>
                <a:lnTo>
                  <a:pt x="184" y="676"/>
                </a:lnTo>
                <a:lnTo>
                  <a:pt x="188" y="674"/>
                </a:lnTo>
                <a:lnTo>
                  <a:pt x="192" y="676"/>
                </a:lnTo>
                <a:lnTo>
                  <a:pt x="194" y="682"/>
                </a:lnTo>
                <a:lnTo>
                  <a:pt x="198" y="694"/>
                </a:lnTo>
                <a:lnTo>
                  <a:pt x="198" y="702"/>
                </a:lnTo>
                <a:lnTo>
                  <a:pt x="200" y="706"/>
                </a:lnTo>
                <a:lnTo>
                  <a:pt x="206" y="710"/>
                </a:lnTo>
                <a:lnTo>
                  <a:pt x="208" y="740"/>
                </a:lnTo>
                <a:lnTo>
                  <a:pt x="208" y="740"/>
                </a:lnTo>
                <a:lnTo>
                  <a:pt x="220" y="750"/>
                </a:lnTo>
                <a:lnTo>
                  <a:pt x="230" y="754"/>
                </a:lnTo>
                <a:lnTo>
                  <a:pt x="238" y="756"/>
                </a:lnTo>
                <a:lnTo>
                  <a:pt x="244" y="754"/>
                </a:lnTo>
                <a:lnTo>
                  <a:pt x="250" y="752"/>
                </a:lnTo>
                <a:lnTo>
                  <a:pt x="252" y="750"/>
                </a:lnTo>
                <a:lnTo>
                  <a:pt x="256" y="746"/>
                </a:lnTo>
                <a:lnTo>
                  <a:pt x="256" y="722"/>
                </a:lnTo>
                <a:lnTo>
                  <a:pt x="266" y="718"/>
                </a:lnTo>
                <a:lnTo>
                  <a:pt x="266" y="692"/>
                </a:lnTo>
                <a:lnTo>
                  <a:pt x="274" y="676"/>
                </a:lnTo>
                <a:lnTo>
                  <a:pt x="280" y="656"/>
                </a:lnTo>
                <a:lnTo>
                  <a:pt x="284" y="652"/>
                </a:lnTo>
                <a:lnTo>
                  <a:pt x="286" y="634"/>
                </a:lnTo>
                <a:lnTo>
                  <a:pt x="300" y="632"/>
                </a:lnTo>
                <a:lnTo>
                  <a:pt x="300" y="632"/>
                </a:lnTo>
                <a:lnTo>
                  <a:pt x="304" y="612"/>
                </a:lnTo>
                <a:lnTo>
                  <a:pt x="306" y="604"/>
                </a:lnTo>
                <a:lnTo>
                  <a:pt x="310" y="598"/>
                </a:lnTo>
                <a:lnTo>
                  <a:pt x="314" y="594"/>
                </a:lnTo>
                <a:lnTo>
                  <a:pt x="318" y="592"/>
                </a:lnTo>
                <a:lnTo>
                  <a:pt x="328" y="588"/>
                </a:lnTo>
                <a:lnTo>
                  <a:pt x="336" y="590"/>
                </a:lnTo>
                <a:lnTo>
                  <a:pt x="344" y="590"/>
                </a:lnTo>
                <a:lnTo>
                  <a:pt x="350" y="594"/>
                </a:lnTo>
                <a:lnTo>
                  <a:pt x="350" y="594"/>
                </a:lnTo>
                <a:lnTo>
                  <a:pt x="352" y="604"/>
                </a:lnTo>
                <a:lnTo>
                  <a:pt x="354" y="608"/>
                </a:lnTo>
                <a:lnTo>
                  <a:pt x="358" y="610"/>
                </a:lnTo>
                <a:lnTo>
                  <a:pt x="362" y="608"/>
                </a:lnTo>
                <a:lnTo>
                  <a:pt x="368" y="600"/>
                </a:lnTo>
                <a:lnTo>
                  <a:pt x="370" y="596"/>
                </a:lnTo>
                <a:lnTo>
                  <a:pt x="372" y="578"/>
                </a:lnTo>
                <a:lnTo>
                  <a:pt x="372" y="578"/>
                </a:lnTo>
                <a:lnTo>
                  <a:pt x="380" y="578"/>
                </a:lnTo>
                <a:lnTo>
                  <a:pt x="386" y="574"/>
                </a:lnTo>
                <a:lnTo>
                  <a:pt x="388" y="572"/>
                </a:lnTo>
                <a:lnTo>
                  <a:pt x="388" y="568"/>
                </a:lnTo>
                <a:lnTo>
                  <a:pt x="388" y="568"/>
                </a:lnTo>
                <a:lnTo>
                  <a:pt x="388" y="564"/>
                </a:lnTo>
                <a:lnTo>
                  <a:pt x="392" y="560"/>
                </a:lnTo>
                <a:lnTo>
                  <a:pt x="400" y="554"/>
                </a:lnTo>
                <a:lnTo>
                  <a:pt x="414" y="550"/>
                </a:lnTo>
                <a:lnTo>
                  <a:pt x="428" y="548"/>
                </a:lnTo>
                <a:lnTo>
                  <a:pt x="428" y="548"/>
                </a:lnTo>
                <a:lnTo>
                  <a:pt x="470" y="544"/>
                </a:lnTo>
                <a:lnTo>
                  <a:pt x="500" y="544"/>
                </a:lnTo>
                <a:lnTo>
                  <a:pt x="506" y="550"/>
                </a:lnTo>
                <a:lnTo>
                  <a:pt x="514" y="558"/>
                </a:lnTo>
                <a:lnTo>
                  <a:pt x="514" y="558"/>
                </a:lnTo>
                <a:lnTo>
                  <a:pt x="516" y="558"/>
                </a:lnTo>
                <a:lnTo>
                  <a:pt x="516" y="558"/>
                </a:lnTo>
                <a:lnTo>
                  <a:pt x="524" y="558"/>
                </a:lnTo>
                <a:lnTo>
                  <a:pt x="530" y="564"/>
                </a:lnTo>
                <a:lnTo>
                  <a:pt x="530" y="564"/>
                </a:lnTo>
                <a:lnTo>
                  <a:pt x="532" y="572"/>
                </a:lnTo>
                <a:lnTo>
                  <a:pt x="534" y="578"/>
                </a:lnTo>
                <a:lnTo>
                  <a:pt x="538" y="582"/>
                </a:lnTo>
                <a:lnTo>
                  <a:pt x="542" y="584"/>
                </a:lnTo>
                <a:lnTo>
                  <a:pt x="554" y="588"/>
                </a:lnTo>
                <a:lnTo>
                  <a:pt x="566" y="586"/>
                </a:lnTo>
                <a:lnTo>
                  <a:pt x="578" y="584"/>
                </a:lnTo>
                <a:lnTo>
                  <a:pt x="592" y="578"/>
                </a:lnTo>
                <a:lnTo>
                  <a:pt x="614" y="566"/>
                </a:lnTo>
                <a:lnTo>
                  <a:pt x="614" y="566"/>
                </a:lnTo>
                <a:lnTo>
                  <a:pt x="620" y="562"/>
                </a:lnTo>
                <a:lnTo>
                  <a:pt x="626" y="556"/>
                </a:lnTo>
                <a:lnTo>
                  <a:pt x="628" y="550"/>
                </a:lnTo>
                <a:lnTo>
                  <a:pt x="626" y="544"/>
                </a:lnTo>
                <a:lnTo>
                  <a:pt x="624" y="538"/>
                </a:lnTo>
                <a:lnTo>
                  <a:pt x="620" y="532"/>
                </a:lnTo>
                <a:lnTo>
                  <a:pt x="610" y="522"/>
                </a:lnTo>
                <a:lnTo>
                  <a:pt x="610" y="522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0"/>
          <p:cNvSpPr>
            <a:spLocks/>
          </p:cNvSpPr>
          <p:nvPr/>
        </p:nvSpPr>
        <p:spPr bwMode="auto">
          <a:xfrm>
            <a:off x="6714423" y="2133071"/>
            <a:ext cx="2131814" cy="1480917"/>
          </a:xfrm>
          <a:custGeom>
            <a:avLst/>
            <a:gdLst>
              <a:gd name="T0" fmla="*/ 4 w 576"/>
              <a:gd name="T1" fmla="*/ 292 h 400"/>
              <a:gd name="T2" fmla="*/ 18 w 576"/>
              <a:gd name="T3" fmla="*/ 300 h 400"/>
              <a:gd name="T4" fmla="*/ 20 w 576"/>
              <a:gd name="T5" fmla="*/ 316 h 400"/>
              <a:gd name="T6" fmla="*/ 26 w 576"/>
              <a:gd name="T7" fmla="*/ 340 h 400"/>
              <a:gd name="T8" fmla="*/ 44 w 576"/>
              <a:gd name="T9" fmla="*/ 344 h 400"/>
              <a:gd name="T10" fmla="*/ 64 w 576"/>
              <a:gd name="T11" fmla="*/ 334 h 400"/>
              <a:gd name="T12" fmla="*/ 80 w 576"/>
              <a:gd name="T13" fmla="*/ 332 h 400"/>
              <a:gd name="T14" fmla="*/ 94 w 576"/>
              <a:gd name="T15" fmla="*/ 348 h 400"/>
              <a:gd name="T16" fmla="*/ 100 w 576"/>
              <a:gd name="T17" fmla="*/ 356 h 400"/>
              <a:gd name="T18" fmla="*/ 118 w 576"/>
              <a:gd name="T19" fmla="*/ 362 h 400"/>
              <a:gd name="T20" fmla="*/ 130 w 576"/>
              <a:gd name="T21" fmla="*/ 366 h 400"/>
              <a:gd name="T22" fmla="*/ 148 w 576"/>
              <a:gd name="T23" fmla="*/ 378 h 400"/>
              <a:gd name="T24" fmla="*/ 196 w 576"/>
              <a:gd name="T25" fmla="*/ 362 h 400"/>
              <a:gd name="T26" fmla="*/ 210 w 576"/>
              <a:gd name="T27" fmla="*/ 360 h 400"/>
              <a:gd name="T28" fmla="*/ 224 w 576"/>
              <a:gd name="T29" fmla="*/ 372 h 400"/>
              <a:gd name="T30" fmla="*/ 230 w 576"/>
              <a:gd name="T31" fmla="*/ 388 h 400"/>
              <a:gd name="T32" fmla="*/ 250 w 576"/>
              <a:gd name="T33" fmla="*/ 400 h 400"/>
              <a:gd name="T34" fmla="*/ 266 w 576"/>
              <a:gd name="T35" fmla="*/ 394 h 400"/>
              <a:gd name="T36" fmla="*/ 272 w 576"/>
              <a:gd name="T37" fmla="*/ 368 h 400"/>
              <a:gd name="T38" fmla="*/ 270 w 576"/>
              <a:gd name="T39" fmla="*/ 354 h 400"/>
              <a:gd name="T40" fmla="*/ 270 w 576"/>
              <a:gd name="T41" fmla="*/ 336 h 400"/>
              <a:gd name="T42" fmla="*/ 292 w 576"/>
              <a:gd name="T43" fmla="*/ 324 h 400"/>
              <a:gd name="T44" fmla="*/ 310 w 576"/>
              <a:gd name="T45" fmla="*/ 326 h 400"/>
              <a:gd name="T46" fmla="*/ 330 w 576"/>
              <a:gd name="T47" fmla="*/ 318 h 400"/>
              <a:gd name="T48" fmla="*/ 346 w 576"/>
              <a:gd name="T49" fmla="*/ 302 h 400"/>
              <a:gd name="T50" fmla="*/ 358 w 576"/>
              <a:gd name="T51" fmla="*/ 296 h 400"/>
              <a:gd name="T52" fmla="*/ 390 w 576"/>
              <a:gd name="T53" fmla="*/ 296 h 400"/>
              <a:gd name="T54" fmla="*/ 428 w 576"/>
              <a:gd name="T55" fmla="*/ 292 h 400"/>
              <a:gd name="T56" fmla="*/ 446 w 576"/>
              <a:gd name="T57" fmla="*/ 294 h 400"/>
              <a:gd name="T58" fmla="*/ 462 w 576"/>
              <a:gd name="T59" fmla="*/ 300 h 400"/>
              <a:gd name="T60" fmla="*/ 480 w 576"/>
              <a:gd name="T61" fmla="*/ 300 h 400"/>
              <a:gd name="T62" fmla="*/ 488 w 576"/>
              <a:gd name="T63" fmla="*/ 264 h 400"/>
              <a:gd name="T64" fmla="*/ 494 w 576"/>
              <a:gd name="T65" fmla="*/ 256 h 400"/>
              <a:gd name="T66" fmla="*/ 496 w 576"/>
              <a:gd name="T67" fmla="*/ 222 h 400"/>
              <a:gd name="T68" fmla="*/ 514 w 576"/>
              <a:gd name="T69" fmla="*/ 206 h 400"/>
              <a:gd name="T70" fmla="*/ 542 w 576"/>
              <a:gd name="T71" fmla="*/ 186 h 400"/>
              <a:gd name="T72" fmla="*/ 554 w 576"/>
              <a:gd name="T73" fmla="*/ 164 h 400"/>
              <a:gd name="T74" fmla="*/ 558 w 576"/>
              <a:gd name="T75" fmla="*/ 130 h 400"/>
              <a:gd name="T76" fmla="*/ 570 w 576"/>
              <a:gd name="T77" fmla="*/ 100 h 400"/>
              <a:gd name="T78" fmla="*/ 562 w 576"/>
              <a:gd name="T79" fmla="*/ 72 h 400"/>
              <a:gd name="T80" fmla="*/ 560 w 576"/>
              <a:gd name="T81" fmla="*/ 62 h 400"/>
              <a:gd name="T82" fmla="*/ 572 w 576"/>
              <a:gd name="T83" fmla="*/ 24 h 400"/>
              <a:gd name="T84" fmla="*/ 576 w 576"/>
              <a:gd name="T85" fmla="*/ 10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76" h="400">
                <a:moveTo>
                  <a:pt x="0" y="294"/>
                </a:moveTo>
                <a:lnTo>
                  <a:pt x="0" y="294"/>
                </a:lnTo>
                <a:lnTo>
                  <a:pt x="4" y="292"/>
                </a:lnTo>
                <a:lnTo>
                  <a:pt x="10" y="294"/>
                </a:lnTo>
                <a:lnTo>
                  <a:pt x="14" y="296"/>
                </a:lnTo>
                <a:lnTo>
                  <a:pt x="18" y="300"/>
                </a:lnTo>
                <a:lnTo>
                  <a:pt x="20" y="306"/>
                </a:lnTo>
                <a:lnTo>
                  <a:pt x="20" y="316"/>
                </a:lnTo>
                <a:lnTo>
                  <a:pt x="20" y="316"/>
                </a:lnTo>
                <a:lnTo>
                  <a:pt x="22" y="326"/>
                </a:lnTo>
                <a:lnTo>
                  <a:pt x="24" y="334"/>
                </a:lnTo>
                <a:lnTo>
                  <a:pt x="26" y="340"/>
                </a:lnTo>
                <a:lnTo>
                  <a:pt x="30" y="344"/>
                </a:lnTo>
                <a:lnTo>
                  <a:pt x="36" y="346"/>
                </a:lnTo>
                <a:lnTo>
                  <a:pt x="44" y="344"/>
                </a:lnTo>
                <a:lnTo>
                  <a:pt x="54" y="340"/>
                </a:lnTo>
                <a:lnTo>
                  <a:pt x="64" y="334"/>
                </a:lnTo>
                <a:lnTo>
                  <a:pt x="64" y="334"/>
                </a:lnTo>
                <a:lnTo>
                  <a:pt x="70" y="330"/>
                </a:lnTo>
                <a:lnTo>
                  <a:pt x="74" y="330"/>
                </a:lnTo>
                <a:lnTo>
                  <a:pt x="80" y="332"/>
                </a:lnTo>
                <a:lnTo>
                  <a:pt x="84" y="336"/>
                </a:lnTo>
                <a:lnTo>
                  <a:pt x="92" y="344"/>
                </a:lnTo>
                <a:lnTo>
                  <a:pt x="94" y="348"/>
                </a:lnTo>
                <a:lnTo>
                  <a:pt x="94" y="348"/>
                </a:lnTo>
                <a:lnTo>
                  <a:pt x="96" y="350"/>
                </a:lnTo>
                <a:lnTo>
                  <a:pt x="100" y="356"/>
                </a:lnTo>
                <a:lnTo>
                  <a:pt x="104" y="358"/>
                </a:lnTo>
                <a:lnTo>
                  <a:pt x="110" y="360"/>
                </a:lnTo>
                <a:lnTo>
                  <a:pt x="118" y="362"/>
                </a:lnTo>
                <a:lnTo>
                  <a:pt x="128" y="362"/>
                </a:lnTo>
                <a:lnTo>
                  <a:pt x="128" y="362"/>
                </a:lnTo>
                <a:lnTo>
                  <a:pt x="130" y="366"/>
                </a:lnTo>
                <a:lnTo>
                  <a:pt x="134" y="372"/>
                </a:lnTo>
                <a:lnTo>
                  <a:pt x="140" y="376"/>
                </a:lnTo>
                <a:lnTo>
                  <a:pt x="148" y="378"/>
                </a:lnTo>
                <a:lnTo>
                  <a:pt x="160" y="378"/>
                </a:lnTo>
                <a:lnTo>
                  <a:pt x="176" y="372"/>
                </a:lnTo>
                <a:lnTo>
                  <a:pt x="196" y="362"/>
                </a:lnTo>
                <a:lnTo>
                  <a:pt x="196" y="362"/>
                </a:lnTo>
                <a:lnTo>
                  <a:pt x="200" y="360"/>
                </a:lnTo>
                <a:lnTo>
                  <a:pt x="210" y="360"/>
                </a:lnTo>
                <a:lnTo>
                  <a:pt x="216" y="362"/>
                </a:lnTo>
                <a:lnTo>
                  <a:pt x="220" y="366"/>
                </a:lnTo>
                <a:lnTo>
                  <a:pt x="224" y="372"/>
                </a:lnTo>
                <a:lnTo>
                  <a:pt x="224" y="382"/>
                </a:lnTo>
                <a:lnTo>
                  <a:pt x="224" y="382"/>
                </a:lnTo>
                <a:lnTo>
                  <a:pt x="230" y="388"/>
                </a:lnTo>
                <a:lnTo>
                  <a:pt x="236" y="392"/>
                </a:lnTo>
                <a:lnTo>
                  <a:pt x="242" y="398"/>
                </a:lnTo>
                <a:lnTo>
                  <a:pt x="250" y="400"/>
                </a:lnTo>
                <a:lnTo>
                  <a:pt x="258" y="400"/>
                </a:lnTo>
                <a:lnTo>
                  <a:pt x="262" y="398"/>
                </a:lnTo>
                <a:lnTo>
                  <a:pt x="266" y="394"/>
                </a:lnTo>
                <a:lnTo>
                  <a:pt x="272" y="380"/>
                </a:lnTo>
                <a:lnTo>
                  <a:pt x="272" y="380"/>
                </a:lnTo>
                <a:lnTo>
                  <a:pt x="272" y="368"/>
                </a:lnTo>
                <a:lnTo>
                  <a:pt x="272" y="360"/>
                </a:lnTo>
                <a:lnTo>
                  <a:pt x="270" y="354"/>
                </a:lnTo>
                <a:lnTo>
                  <a:pt x="270" y="354"/>
                </a:lnTo>
                <a:lnTo>
                  <a:pt x="270" y="348"/>
                </a:lnTo>
                <a:lnTo>
                  <a:pt x="270" y="342"/>
                </a:lnTo>
                <a:lnTo>
                  <a:pt x="270" y="336"/>
                </a:lnTo>
                <a:lnTo>
                  <a:pt x="274" y="330"/>
                </a:lnTo>
                <a:lnTo>
                  <a:pt x="280" y="326"/>
                </a:lnTo>
                <a:lnTo>
                  <a:pt x="292" y="324"/>
                </a:lnTo>
                <a:lnTo>
                  <a:pt x="306" y="326"/>
                </a:lnTo>
                <a:lnTo>
                  <a:pt x="306" y="326"/>
                </a:lnTo>
                <a:lnTo>
                  <a:pt x="310" y="326"/>
                </a:lnTo>
                <a:lnTo>
                  <a:pt x="318" y="326"/>
                </a:lnTo>
                <a:lnTo>
                  <a:pt x="324" y="324"/>
                </a:lnTo>
                <a:lnTo>
                  <a:pt x="330" y="318"/>
                </a:lnTo>
                <a:lnTo>
                  <a:pt x="338" y="312"/>
                </a:lnTo>
                <a:lnTo>
                  <a:pt x="346" y="302"/>
                </a:lnTo>
                <a:lnTo>
                  <a:pt x="346" y="302"/>
                </a:lnTo>
                <a:lnTo>
                  <a:pt x="346" y="300"/>
                </a:lnTo>
                <a:lnTo>
                  <a:pt x="350" y="298"/>
                </a:lnTo>
                <a:lnTo>
                  <a:pt x="358" y="296"/>
                </a:lnTo>
                <a:lnTo>
                  <a:pt x="372" y="296"/>
                </a:lnTo>
                <a:lnTo>
                  <a:pt x="372" y="296"/>
                </a:lnTo>
                <a:lnTo>
                  <a:pt x="390" y="296"/>
                </a:lnTo>
                <a:lnTo>
                  <a:pt x="408" y="296"/>
                </a:lnTo>
                <a:lnTo>
                  <a:pt x="420" y="294"/>
                </a:lnTo>
                <a:lnTo>
                  <a:pt x="428" y="292"/>
                </a:lnTo>
                <a:lnTo>
                  <a:pt x="428" y="292"/>
                </a:lnTo>
                <a:lnTo>
                  <a:pt x="436" y="292"/>
                </a:lnTo>
                <a:lnTo>
                  <a:pt x="446" y="294"/>
                </a:lnTo>
                <a:lnTo>
                  <a:pt x="458" y="298"/>
                </a:lnTo>
                <a:lnTo>
                  <a:pt x="458" y="298"/>
                </a:lnTo>
                <a:lnTo>
                  <a:pt x="462" y="300"/>
                </a:lnTo>
                <a:lnTo>
                  <a:pt x="470" y="304"/>
                </a:lnTo>
                <a:lnTo>
                  <a:pt x="476" y="302"/>
                </a:lnTo>
                <a:lnTo>
                  <a:pt x="480" y="300"/>
                </a:lnTo>
                <a:lnTo>
                  <a:pt x="484" y="294"/>
                </a:lnTo>
                <a:lnTo>
                  <a:pt x="488" y="284"/>
                </a:lnTo>
                <a:lnTo>
                  <a:pt x="488" y="264"/>
                </a:lnTo>
                <a:lnTo>
                  <a:pt x="494" y="262"/>
                </a:lnTo>
                <a:lnTo>
                  <a:pt x="494" y="262"/>
                </a:lnTo>
                <a:lnTo>
                  <a:pt x="494" y="256"/>
                </a:lnTo>
                <a:lnTo>
                  <a:pt x="492" y="240"/>
                </a:lnTo>
                <a:lnTo>
                  <a:pt x="494" y="230"/>
                </a:lnTo>
                <a:lnTo>
                  <a:pt x="496" y="222"/>
                </a:lnTo>
                <a:lnTo>
                  <a:pt x="504" y="212"/>
                </a:lnTo>
                <a:lnTo>
                  <a:pt x="514" y="206"/>
                </a:lnTo>
                <a:lnTo>
                  <a:pt x="514" y="206"/>
                </a:lnTo>
                <a:lnTo>
                  <a:pt x="524" y="200"/>
                </a:lnTo>
                <a:lnTo>
                  <a:pt x="534" y="194"/>
                </a:lnTo>
                <a:lnTo>
                  <a:pt x="542" y="186"/>
                </a:lnTo>
                <a:lnTo>
                  <a:pt x="546" y="180"/>
                </a:lnTo>
                <a:lnTo>
                  <a:pt x="550" y="172"/>
                </a:lnTo>
                <a:lnTo>
                  <a:pt x="554" y="164"/>
                </a:lnTo>
                <a:lnTo>
                  <a:pt x="554" y="148"/>
                </a:lnTo>
                <a:lnTo>
                  <a:pt x="554" y="148"/>
                </a:lnTo>
                <a:lnTo>
                  <a:pt x="558" y="130"/>
                </a:lnTo>
                <a:lnTo>
                  <a:pt x="562" y="116"/>
                </a:lnTo>
                <a:lnTo>
                  <a:pt x="570" y="100"/>
                </a:lnTo>
                <a:lnTo>
                  <a:pt x="570" y="100"/>
                </a:lnTo>
                <a:lnTo>
                  <a:pt x="568" y="90"/>
                </a:lnTo>
                <a:lnTo>
                  <a:pt x="566" y="82"/>
                </a:lnTo>
                <a:lnTo>
                  <a:pt x="562" y="72"/>
                </a:lnTo>
                <a:lnTo>
                  <a:pt x="562" y="72"/>
                </a:lnTo>
                <a:lnTo>
                  <a:pt x="560" y="68"/>
                </a:lnTo>
                <a:lnTo>
                  <a:pt x="560" y="62"/>
                </a:lnTo>
                <a:lnTo>
                  <a:pt x="562" y="48"/>
                </a:lnTo>
                <a:lnTo>
                  <a:pt x="566" y="34"/>
                </a:lnTo>
                <a:lnTo>
                  <a:pt x="572" y="24"/>
                </a:lnTo>
                <a:lnTo>
                  <a:pt x="572" y="24"/>
                </a:lnTo>
                <a:lnTo>
                  <a:pt x="574" y="18"/>
                </a:lnTo>
                <a:lnTo>
                  <a:pt x="576" y="10"/>
                </a:lnTo>
                <a:lnTo>
                  <a:pt x="576" y="0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1"/>
          <p:cNvSpPr>
            <a:spLocks/>
          </p:cNvSpPr>
          <p:nvPr/>
        </p:nvSpPr>
        <p:spPr bwMode="auto">
          <a:xfrm>
            <a:off x="6536772" y="1903529"/>
            <a:ext cx="2309465" cy="1710459"/>
          </a:xfrm>
          <a:custGeom>
            <a:avLst/>
            <a:gdLst>
              <a:gd name="T0" fmla="*/ 570 w 624"/>
              <a:gd name="T1" fmla="*/ 72 h 462"/>
              <a:gd name="T2" fmla="*/ 536 w 624"/>
              <a:gd name="T3" fmla="*/ 84 h 462"/>
              <a:gd name="T4" fmla="*/ 524 w 624"/>
              <a:gd name="T5" fmla="*/ 78 h 462"/>
              <a:gd name="T6" fmla="*/ 508 w 624"/>
              <a:gd name="T7" fmla="*/ 72 h 462"/>
              <a:gd name="T8" fmla="*/ 484 w 624"/>
              <a:gd name="T9" fmla="*/ 76 h 462"/>
              <a:gd name="T10" fmla="*/ 478 w 624"/>
              <a:gd name="T11" fmla="*/ 74 h 462"/>
              <a:gd name="T12" fmla="*/ 458 w 624"/>
              <a:gd name="T13" fmla="*/ 86 h 462"/>
              <a:gd name="T14" fmla="*/ 404 w 624"/>
              <a:gd name="T15" fmla="*/ 84 h 462"/>
              <a:gd name="T16" fmla="*/ 346 w 624"/>
              <a:gd name="T17" fmla="*/ 56 h 462"/>
              <a:gd name="T18" fmla="*/ 290 w 624"/>
              <a:gd name="T19" fmla="*/ 36 h 462"/>
              <a:gd name="T20" fmla="*/ 266 w 624"/>
              <a:gd name="T21" fmla="*/ 28 h 462"/>
              <a:gd name="T22" fmla="*/ 256 w 624"/>
              <a:gd name="T23" fmla="*/ 8 h 462"/>
              <a:gd name="T24" fmla="*/ 230 w 624"/>
              <a:gd name="T25" fmla="*/ 2 h 462"/>
              <a:gd name="T26" fmla="*/ 200 w 624"/>
              <a:gd name="T27" fmla="*/ 58 h 462"/>
              <a:gd name="T28" fmla="*/ 172 w 624"/>
              <a:gd name="T29" fmla="*/ 80 h 462"/>
              <a:gd name="T30" fmla="*/ 156 w 624"/>
              <a:gd name="T31" fmla="*/ 80 h 462"/>
              <a:gd name="T32" fmla="*/ 126 w 624"/>
              <a:gd name="T33" fmla="*/ 114 h 462"/>
              <a:gd name="T34" fmla="*/ 120 w 624"/>
              <a:gd name="T35" fmla="*/ 146 h 462"/>
              <a:gd name="T36" fmla="*/ 100 w 624"/>
              <a:gd name="T37" fmla="*/ 166 h 462"/>
              <a:gd name="T38" fmla="*/ 78 w 624"/>
              <a:gd name="T39" fmla="*/ 182 h 462"/>
              <a:gd name="T40" fmla="*/ 82 w 624"/>
              <a:gd name="T41" fmla="*/ 198 h 462"/>
              <a:gd name="T42" fmla="*/ 92 w 624"/>
              <a:gd name="T43" fmla="*/ 216 h 462"/>
              <a:gd name="T44" fmla="*/ 82 w 624"/>
              <a:gd name="T45" fmla="*/ 222 h 462"/>
              <a:gd name="T46" fmla="*/ 60 w 624"/>
              <a:gd name="T47" fmla="*/ 224 h 462"/>
              <a:gd name="T48" fmla="*/ 58 w 624"/>
              <a:gd name="T49" fmla="*/ 254 h 462"/>
              <a:gd name="T50" fmla="*/ 62 w 624"/>
              <a:gd name="T51" fmla="*/ 268 h 462"/>
              <a:gd name="T52" fmla="*/ 46 w 624"/>
              <a:gd name="T53" fmla="*/ 266 h 462"/>
              <a:gd name="T54" fmla="*/ 0 w 624"/>
              <a:gd name="T55" fmla="*/ 274 h 462"/>
              <a:gd name="T56" fmla="*/ 36 w 624"/>
              <a:gd name="T57" fmla="*/ 318 h 462"/>
              <a:gd name="T58" fmla="*/ 50 w 624"/>
              <a:gd name="T59" fmla="*/ 348 h 462"/>
              <a:gd name="T60" fmla="*/ 58 w 624"/>
              <a:gd name="T61" fmla="*/ 354 h 462"/>
              <a:gd name="T62" fmla="*/ 68 w 624"/>
              <a:gd name="T63" fmla="*/ 378 h 462"/>
              <a:gd name="T64" fmla="*/ 74 w 624"/>
              <a:gd name="T65" fmla="*/ 402 h 462"/>
              <a:gd name="T66" fmla="*/ 102 w 624"/>
              <a:gd name="T67" fmla="*/ 402 h 462"/>
              <a:gd name="T68" fmla="*/ 122 w 624"/>
              <a:gd name="T69" fmla="*/ 392 h 462"/>
              <a:gd name="T70" fmla="*/ 142 w 624"/>
              <a:gd name="T71" fmla="*/ 410 h 462"/>
              <a:gd name="T72" fmla="*/ 152 w 624"/>
              <a:gd name="T73" fmla="*/ 420 h 462"/>
              <a:gd name="T74" fmla="*/ 176 w 624"/>
              <a:gd name="T75" fmla="*/ 424 h 462"/>
              <a:gd name="T76" fmla="*/ 196 w 624"/>
              <a:gd name="T77" fmla="*/ 440 h 462"/>
              <a:gd name="T78" fmla="*/ 244 w 624"/>
              <a:gd name="T79" fmla="*/ 424 h 462"/>
              <a:gd name="T80" fmla="*/ 268 w 624"/>
              <a:gd name="T81" fmla="*/ 428 h 462"/>
              <a:gd name="T82" fmla="*/ 278 w 624"/>
              <a:gd name="T83" fmla="*/ 450 h 462"/>
              <a:gd name="T84" fmla="*/ 306 w 624"/>
              <a:gd name="T85" fmla="*/ 462 h 462"/>
              <a:gd name="T86" fmla="*/ 320 w 624"/>
              <a:gd name="T87" fmla="*/ 442 h 462"/>
              <a:gd name="T88" fmla="*/ 318 w 624"/>
              <a:gd name="T89" fmla="*/ 416 h 462"/>
              <a:gd name="T90" fmla="*/ 322 w 624"/>
              <a:gd name="T91" fmla="*/ 392 h 462"/>
              <a:gd name="T92" fmla="*/ 354 w 624"/>
              <a:gd name="T93" fmla="*/ 388 h 462"/>
              <a:gd name="T94" fmla="*/ 378 w 624"/>
              <a:gd name="T95" fmla="*/ 380 h 462"/>
              <a:gd name="T96" fmla="*/ 394 w 624"/>
              <a:gd name="T97" fmla="*/ 362 h 462"/>
              <a:gd name="T98" fmla="*/ 420 w 624"/>
              <a:gd name="T99" fmla="*/ 358 h 462"/>
              <a:gd name="T100" fmla="*/ 476 w 624"/>
              <a:gd name="T101" fmla="*/ 354 h 462"/>
              <a:gd name="T102" fmla="*/ 506 w 624"/>
              <a:gd name="T103" fmla="*/ 360 h 462"/>
              <a:gd name="T104" fmla="*/ 524 w 624"/>
              <a:gd name="T105" fmla="*/ 364 h 462"/>
              <a:gd name="T106" fmla="*/ 536 w 624"/>
              <a:gd name="T107" fmla="*/ 326 h 462"/>
              <a:gd name="T108" fmla="*/ 540 w 624"/>
              <a:gd name="T109" fmla="*/ 302 h 462"/>
              <a:gd name="T110" fmla="*/ 562 w 624"/>
              <a:gd name="T111" fmla="*/ 268 h 462"/>
              <a:gd name="T112" fmla="*/ 590 w 624"/>
              <a:gd name="T113" fmla="*/ 248 h 462"/>
              <a:gd name="T114" fmla="*/ 602 w 624"/>
              <a:gd name="T115" fmla="*/ 210 h 462"/>
              <a:gd name="T116" fmla="*/ 618 w 624"/>
              <a:gd name="T117" fmla="*/ 162 h 462"/>
              <a:gd name="T118" fmla="*/ 610 w 624"/>
              <a:gd name="T119" fmla="*/ 134 h 462"/>
              <a:gd name="T120" fmla="*/ 610 w 624"/>
              <a:gd name="T121" fmla="*/ 110 h 462"/>
              <a:gd name="T122" fmla="*/ 622 w 624"/>
              <a:gd name="T123" fmla="*/ 80 h 462"/>
              <a:gd name="T124" fmla="*/ 596 w 624"/>
              <a:gd name="T125" fmla="*/ 66 h 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24" h="462">
                <a:moveTo>
                  <a:pt x="596" y="66"/>
                </a:moveTo>
                <a:lnTo>
                  <a:pt x="596" y="66"/>
                </a:lnTo>
                <a:lnTo>
                  <a:pt x="582" y="70"/>
                </a:lnTo>
                <a:lnTo>
                  <a:pt x="570" y="72"/>
                </a:lnTo>
                <a:lnTo>
                  <a:pt x="560" y="78"/>
                </a:lnTo>
                <a:lnTo>
                  <a:pt x="560" y="78"/>
                </a:lnTo>
                <a:lnTo>
                  <a:pt x="548" y="82"/>
                </a:lnTo>
                <a:lnTo>
                  <a:pt x="536" y="84"/>
                </a:lnTo>
                <a:lnTo>
                  <a:pt x="528" y="82"/>
                </a:lnTo>
                <a:lnTo>
                  <a:pt x="524" y="80"/>
                </a:lnTo>
                <a:lnTo>
                  <a:pt x="524" y="78"/>
                </a:lnTo>
                <a:lnTo>
                  <a:pt x="524" y="78"/>
                </a:lnTo>
                <a:lnTo>
                  <a:pt x="520" y="74"/>
                </a:lnTo>
                <a:lnTo>
                  <a:pt x="516" y="72"/>
                </a:lnTo>
                <a:lnTo>
                  <a:pt x="508" y="72"/>
                </a:lnTo>
                <a:lnTo>
                  <a:pt x="508" y="72"/>
                </a:lnTo>
                <a:lnTo>
                  <a:pt x="504" y="76"/>
                </a:lnTo>
                <a:lnTo>
                  <a:pt x="500" y="78"/>
                </a:lnTo>
                <a:lnTo>
                  <a:pt x="492" y="78"/>
                </a:lnTo>
                <a:lnTo>
                  <a:pt x="484" y="76"/>
                </a:lnTo>
                <a:lnTo>
                  <a:pt x="482" y="76"/>
                </a:lnTo>
                <a:lnTo>
                  <a:pt x="482" y="76"/>
                </a:lnTo>
                <a:lnTo>
                  <a:pt x="478" y="74"/>
                </a:lnTo>
                <a:lnTo>
                  <a:pt x="478" y="74"/>
                </a:lnTo>
                <a:lnTo>
                  <a:pt x="472" y="74"/>
                </a:lnTo>
                <a:lnTo>
                  <a:pt x="468" y="74"/>
                </a:lnTo>
                <a:lnTo>
                  <a:pt x="462" y="80"/>
                </a:lnTo>
                <a:lnTo>
                  <a:pt x="458" y="86"/>
                </a:lnTo>
                <a:lnTo>
                  <a:pt x="458" y="90"/>
                </a:lnTo>
                <a:lnTo>
                  <a:pt x="428" y="90"/>
                </a:lnTo>
                <a:lnTo>
                  <a:pt x="412" y="94"/>
                </a:lnTo>
                <a:lnTo>
                  <a:pt x="404" y="84"/>
                </a:lnTo>
                <a:lnTo>
                  <a:pt x="382" y="68"/>
                </a:lnTo>
                <a:lnTo>
                  <a:pt x="368" y="76"/>
                </a:lnTo>
                <a:lnTo>
                  <a:pt x="352" y="58"/>
                </a:lnTo>
                <a:lnTo>
                  <a:pt x="346" y="56"/>
                </a:lnTo>
                <a:lnTo>
                  <a:pt x="332" y="60"/>
                </a:lnTo>
                <a:lnTo>
                  <a:pt x="316" y="44"/>
                </a:lnTo>
                <a:lnTo>
                  <a:pt x="308" y="44"/>
                </a:lnTo>
                <a:lnTo>
                  <a:pt x="290" y="36"/>
                </a:lnTo>
                <a:lnTo>
                  <a:pt x="290" y="36"/>
                </a:lnTo>
                <a:lnTo>
                  <a:pt x="282" y="36"/>
                </a:lnTo>
                <a:lnTo>
                  <a:pt x="276" y="34"/>
                </a:lnTo>
                <a:lnTo>
                  <a:pt x="266" y="28"/>
                </a:lnTo>
                <a:lnTo>
                  <a:pt x="262" y="22"/>
                </a:lnTo>
                <a:lnTo>
                  <a:pt x="260" y="20"/>
                </a:lnTo>
                <a:lnTo>
                  <a:pt x="260" y="20"/>
                </a:lnTo>
                <a:lnTo>
                  <a:pt x="256" y="8"/>
                </a:lnTo>
                <a:lnTo>
                  <a:pt x="254" y="4"/>
                </a:lnTo>
                <a:lnTo>
                  <a:pt x="250" y="2"/>
                </a:lnTo>
                <a:lnTo>
                  <a:pt x="242" y="0"/>
                </a:lnTo>
                <a:lnTo>
                  <a:pt x="230" y="2"/>
                </a:lnTo>
                <a:lnTo>
                  <a:pt x="230" y="2"/>
                </a:lnTo>
                <a:lnTo>
                  <a:pt x="224" y="16"/>
                </a:lnTo>
                <a:lnTo>
                  <a:pt x="210" y="44"/>
                </a:lnTo>
                <a:lnTo>
                  <a:pt x="200" y="58"/>
                </a:lnTo>
                <a:lnTo>
                  <a:pt x="190" y="70"/>
                </a:lnTo>
                <a:lnTo>
                  <a:pt x="184" y="76"/>
                </a:lnTo>
                <a:lnTo>
                  <a:pt x="178" y="78"/>
                </a:lnTo>
                <a:lnTo>
                  <a:pt x="172" y="80"/>
                </a:lnTo>
                <a:lnTo>
                  <a:pt x="166" y="78"/>
                </a:lnTo>
                <a:lnTo>
                  <a:pt x="166" y="78"/>
                </a:lnTo>
                <a:lnTo>
                  <a:pt x="160" y="78"/>
                </a:lnTo>
                <a:lnTo>
                  <a:pt x="156" y="80"/>
                </a:lnTo>
                <a:lnTo>
                  <a:pt x="148" y="84"/>
                </a:lnTo>
                <a:lnTo>
                  <a:pt x="142" y="90"/>
                </a:lnTo>
                <a:lnTo>
                  <a:pt x="134" y="100"/>
                </a:lnTo>
                <a:lnTo>
                  <a:pt x="126" y="114"/>
                </a:lnTo>
                <a:lnTo>
                  <a:pt x="120" y="134"/>
                </a:lnTo>
                <a:lnTo>
                  <a:pt x="120" y="134"/>
                </a:lnTo>
                <a:lnTo>
                  <a:pt x="120" y="138"/>
                </a:lnTo>
                <a:lnTo>
                  <a:pt x="120" y="146"/>
                </a:lnTo>
                <a:lnTo>
                  <a:pt x="118" y="150"/>
                </a:lnTo>
                <a:lnTo>
                  <a:pt x="114" y="156"/>
                </a:lnTo>
                <a:lnTo>
                  <a:pt x="108" y="160"/>
                </a:lnTo>
                <a:lnTo>
                  <a:pt x="100" y="166"/>
                </a:lnTo>
                <a:lnTo>
                  <a:pt x="100" y="166"/>
                </a:lnTo>
                <a:lnTo>
                  <a:pt x="94" y="170"/>
                </a:lnTo>
                <a:lnTo>
                  <a:pt x="84" y="178"/>
                </a:lnTo>
                <a:lnTo>
                  <a:pt x="78" y="182"/>
                </a:lnTo>
                <a:lnTo>
                  <a:pt x="76" y="188"/>
                </a:lnTo>
                <a:lnTo>
                  <a:pt x="78" y="194"/>
                </a:lnTo>
                <a:lnTo>
                  <a:pt x="82" y="198"/>
                </a:lnTo>
                <a:lnTo>
                  <a:pt x="82" y="198"/>
                </a:lnTo>
                <a:lnTo>
                  <a:pt x="88" y="202"/>
                </a:lnTo>
                <a:lnTo>
                  <a:pt x="92" y="206"/>
                </a:lnTo>
                <a:lnTo>
                  <a:pt x="92" y="212"/>
                </a:lnTo>
                <a:lnTo>
                  <a:pt x="92" y="216"/>
                </a:lnTo>
                <a:lnTo>
                  <a:pt x="86" y="220"/>
                </a:lnTo>
                <a:lnTo>
                  <a:pt x="84" y="222"/>
                </a:lnTo>
                <a:lnTo>
                  <a:pt x="82" y="222"/>
                </a:lnTo>
                <a:lnTo>
                  <a:pt x="82" y="222"/>
                </a:lnTo>
                <a:lnTo>
                  <a:pt x="78" y="220"/>
                </a:lnTo>
                <a:lnTo>
                  <a:pt x="70" y="220"/>
                </a:lnTo>
                <a:lnTo>
                  <a:pt x="64" y="222"/>
                </a:lnTo>
                <a:lnTo>
                  <a:pt x="60" y="224"/>
                </a:lnTo>
                <a:lnTo>
                  <a:pt x="58" y="226"/>
                </a:lnTo>
                <a:lnTo>
                  <a:pt x="56" y="232"/>
                </a:lnTo>
                <a:lnTo>
                  <a:pt x="56" y="232"/>
                </a:lnTo>
                <a:lnTo>
                  <a:pt x="58" y="254"/>
                </a:lnTo>
                <a:lnTo>
                  <a:pt x="60" y="262"/>
                </a:lnTo>
                <a:lnTo>
                  <a:pt x="60" y="262"/>
                </a:lnTo>
                <a:lnTo>
                  <a:pt x="62" y="264"/>
                </a:lnTo>
                <a:lnTo>
                  <a:pt x="62" y="268"/>
                </a:lnTo>
                <a:lnTo>
                  <a:pt x="62" y="270"/>
                </a:lnTo>
                <a:lnTo>
                  <a:pt x="58" y="270"/>
                </a:lnTo>
                <a:lnTo>
                  <a:pt x="46" y="266"/>
                </a:lnTo>
                <a:lnTo>
                  <a:pt x="46" y="266"/>
                </a:lnTo>
                <a:lnTo>
                  <a:pt x="28" y="266"/>
                </a:lnTo>
                <a:lnTo>
                  <a:pt x="12" y="268"/>
                </a:lnTo>
                <a:lnTo>
                  <a:pt x="6" y="272"/>
                </a:lnTo>
                <a:lnTo>
                  <a:pt x="0" y="274"/>
                </a:lnTo>
                <a:lnTo>
                  <a:pt x="0" y="276"/>
                </a:lnTo>
                <a:lnTo>
                  <a:pt x="8" y="286"/>
                </a:lnTo>
                <a:lnTo>
                  <a:pt x="36" y="318"/>
                </a:lnTo>
                <a:lnTo>
                  <a:pt x="36" y="318"/>
                </a:lnTo>
                <a:lnTo>
                  <a:pt x="38" y="322"/>
                </a:lnTo>
                <a:lnTo>
                  <a:pt x="44" y="330"/>
                </a:lnTo>
                <a:lnTo>
                  <a:pt x="48" y="342"/>
                </a:lnTo>
                <a:lnTo>
                  <a:pt x="50" y="348"/>
                </a:lnTo>
                <a:lnTo>
                  <a:pt x="48" y="354"/>
                </a:lnTo>
                <a:lnTo>
                  <a:pt x="48" y="354"/>
                </a:lnTo>
                <a:lnTo>
                  <a:pt x="52" y="354"/>
                </a:lnTo>
                <a:lnTo>
                  <a:pt x="58" y="354"/>
                </a:lnTo>
                <a:lnTo>
                  <a:pt x="62" y="358"/>
                </a:lnTo>
                <a:lnTo>
                  <a:pt x="66" y="362"/>
                </a:lnTo>
                <a:lnTo>
                  <a:pt x="68" y="368"/>
                </a:lnTo>
                <a:lnTo>
                  <a:pt x="68" y="378"/>
                </a:lnTo>
                <a:lnTo>
                  <a:pt x="68" y="378"/>
                </a:lnTo>
                <a:lnTo>
                  <a:pt x="70" y="388"/>
                </a:lnTo>
                <a:lnTo>
                  <a:pt x="72" y="396"/>
                </a:lnTo>
                <a:lnTo>
                  <a:pt x="74" y="402"/>
                </a:lnTo>
                <a:lnTo>
                  <a:pt x="78" y="406"/>
                </a:lnTo>
                <a:lnTo>
                  <a:pt x="84" y="408"/>
                </a:lnTo>
                <a:lnTo>
                  <a:pt x="92" y="406"/>
                </a:lnTo>
                <a:lnTo>
                  <a:pt x="102" y="402"/>
                </a:lnTo>
                <a:lnTo>
                  <a:pt x="112" y="396"/>
                </a:lnTo>
                <a:lnTo>
                  <a:pt x="112" y="396"/>
                </a:lnTo>
                <a:lnTo>
                  <a:pt x="118" y="392"/>
                </a:lnTo>
                <a:lnTo>
                  <a:pt x="122" y="392"/>
                </a:lnTo>
                <a:lnTo>
                  <a:pt x="128" y="394"/>
                </a:lnTo>
                <a:lnTo>
                  <a:pt x="132" y="398"/>
                </a:lnTo>
                <a:lnTo>
                  <a:pt x="140" y="406"/>
                </a:lnTo>
                <a:lnTo>
                  <a:pt x="142" y="410"/>
                </a:lnTo>
                <a:lnTo>
                  <a:pt x="142" y="410"/>
                </a:lnTo>
                <a:lnTo>
                  <a:pt x="144" y="412"/>
                </a:lnTo>
                <a:lnTo>
                  <a:pt x="148" y="418"/>
                </a:lnTo>
                <a:lnTo>
                  <a:pt x="152" y="420"/>
                </a:lnTo>
                <a:lnTo>
                  <a:pt x="158" y="422"/>
                </a:lnTo>
                <a:lnTo>
                  <a:pt x="166" y="424"/>
                </a:lnTo>
                <a:lnTo>
                  <a:pt x="176" y="424"/>
                </a:lnTo>
                <a:lnTo>
                  <a:pt x="176" y="424"/>
                </a:lnTo>
                <a:lnTo>
                  <a:pt x="178" y="428"/>
                </a:lnTo>
                <a:lnTo>
                  <a:pt x="182" y="434"/>
                </a:lnTo>
                <a:lnTo>
                  <a:pt x="188" y="438"/>
                </a:lnTo>
                <a:lnTo>
                  <a:pt x="196" y="440"/>
                </a:lnTo>
                <a:lnTo>
                  <a:pt x="208" y="440"/>
                </a:lnTo>
                <a:lnTo>
                  <a:pt x="224" y="434"/>
                </a:lnTo>
                <a:lnTo>
                  <a:pt x="244" y="424"/>
                </a:lnTo>
                <a:lnTo>
                  <a:pt x="244" y="424"/>
                </a:lnTo>
                <a:lnTo>
                  <a:pt x="248" y="422"/>
                </a:lnTo>
                <a:lnTo>
                  <a:pt x="258" y="422"/>
                </a:lnTo>
                <a:lnTo>
                  <a:pt x="264" y="424"/>
                </a:lnTo>
                <a:lnTo>
                  <a:pt x="268" y="428"/>
                </a:lnTo>
                <a:lnTo>
                  <a:pt x="272" y="434"/>
                </a:lnTo>
                <a:lnTo>
                  <a:pt x="272" y="444"/>
                </a:lnTo>
                <a:lnTo>
                  <a:pt x="272" y="444"/>
                </a:lnTo>
                <a:lnTo>
                  <a:pt x="278" y="450"/>
                </a:lnTo>
                <a:lnTo>
                  <a:pt x="284" y="454"/>
                </a:lnTo>
                <a:lnTo>
                  <a:pt x="290" y="460"/>
                </a:lnTo>
                <a:lnTo>
                  <a:pt x="298" y="462"/>
                </a:lnTo>
                <a:lnTo>
                  <a:pt x="306" y="462"/>
                </a:lnTo>
                <a:lnTo>
                  <a:pt x="310" y="460"/>
                </a:lnTo>
                <a:lnTo>
                  <a:pt x="314" y="456"/>
                </a:lnTo>
                <a:lnTo>
                  <a:pt x="320" y="442"/>
                </a:lnTo>
                <a:lnTo>
                  <a:pt x="320" y="442"/>
                </a:lnTo>
                <a:lnTo>
                  <a:pt x="320" y="430"/>
                </a:lnTo>
                <a:lnTo>
                  <a:pt x="320" y="422"/>
                </a:lnTo>
                <a:lnTo>
                  <a:pt x="318" y="416"/>
                </a:lnTo>
                <a:lnTo>
                  <a:pt x="318" y="416"/>
                </a:lnTo>
                <a:lnTo>
                  <a:pt x="318" y="410"/>
                </a:lnTo>
                <a:lnTo>
                  <a:pt x="318" y="404"/>
                </a:lnTo>
                <a:lnTo>
                  <a:pt x="318" y="398"/>
                </a:lnTo>
                <a:lnTo>
                  <a:pt x="322" y="392"/>
                </a:lnTo>
                <a:lnTo>
                  <a:pt x="328" y="388"/>
                </a:lnTo>
                <a:lnTo>
                  <a:pt x="340" y="386"/>
                </a:lnTo>
                <a:lnTo>
                  <a:pt x="354" y="388"/>
                </a:lnTo>
                <a:lnTo>
                  <a:pt x="354" y="388"/>
                </a:lnTo>
                <a:lnTo>
                  <a:pt x="358" y="388"/>
                </a:lnTo>
                <a:lnTo>
                  <a:pt x="366" y="388"/>
                </a:lnTo>
                <a:lnTo>
                  <a:pt x="372" y="386"/>
                </a:lnTo>
                <a:lnTo>
                  <a:pt x="378" y="380"/>
                </a:lnTo>
                <a:lnTo>
                  <a:pt x="386" y="374"/>
                </a:lnTo>
                <a:lnTo>
                  <a:pt x="394" y="364"/>
                </a:lnTo>
                <a:lnTo>
                  <a:pt x="394" y="364"/>
                </a:lnTo>
                <a:lnTo>
                  <a:pt x="394" y="362"/>
                </a:lnTo>
                <a:lnTo>
                  <a:pt x="398" y="360"/>
                </a:lnTo>
                <a:lnTo>
                  <a:pt x="406" y="358"/>
                </a:lnTo>
                <a:lnTo>
                  <a:pt x="420" y="358"/>
                </a:lnTo>
                <a:lnTo>
                  <a:pt x="420" y="358"/>
                </a:lnTo>
                <a:lnTo>
                  <a:pt x="438" y="358"/>
                </a:lnTo>
                <a:lnTo>
                  <a:pt x="456" y="358"/>
                </a:lnTo>
                <a:lnTo>
                  <a:pt x="468" y="356"/>
                </a:lnTo>
                <a:lnTo>
                  <a:pt x="476" y="354"/>
                </a:lnTo>
                <a:lnTo>
                  <a:pt x="476" y="354"/>
                </a:lnTo>
                <a:lnTo>
                  <a:pt x="484" y="354"/>
                </a:lnTo>
                <a:lnTo>
                  <a:pt x="494" y="356"/>
                </a:lnTo>
                <a:lnTo>
                  <a:pt x="506" y="360"/>
                </a:lnTo>
                <a:lnTo>
                  <a:pt x="506" y="360"/>
                </a:lnTo>
                <a:lnTo>
                  <a:pt x="510" y="362"/>
                </a:lnTo>
                <a:lnTo>
                  <a:pt x="518" y="366"/>
                </a:lnTo>
                <a:lnTo>
                  <a:pt x="524" y="364"/>
                </a:lnTo>
                <a:lnTo>
                  <a:pt x="528" y="362"/>
                </a:lnTo>
                <a:lnTo>
                  <a:pt x="532" y="356"/>
                </a:lnTo>
                <a:lnTo>
                  <a:pt x="536" y="346"/>
                </a:lnTo>
                <a:lnTo>
                  <a:pt x="536" y="326"/>
                </a:lnTo>
                <a:lnTo>
                  <a:pt x="542" y="324"/>
                </a:lnTo>
                <a:lnTo>
                  <a:pt x="542" y="324"/>
                </a:lnTo>
                <a:lnTo>
                  <a:pt x="542" y="318"/>
                </a:lnTo>
                <a:lnTo>
                  <a:pt x="540" y="302"/>
                </a:lnTo>
                <a:lnTo>
                  <a:pt x="542" y="292"/>
                </a:lnTo>
                <a:lnTo>
                  <a:pt x="544" y="284"/>
                </a:lnTo>
                <a:lnTo>
                  <a:pt x="552" y="274"/>
                </a:lnTo>
                <a:lnTo>
                  <a:pt x="562" y="268"/>
                </a:lnTo>
                <a:lnTo>
                  <a:pt x="562" y="268"/>
                </a:lnTo>
                <a:lnTo>
                  <a:pt x="572" y="262"/>
                </a:lnTo>
                <a:lnTo>
                  <a:pt x="582" y="256"/>
                </a:lnTo>
                <a:lnTo>
                  <a:pt x="590" y="248"/>
                </a:lnTo>
                <a:lnTo>
                  <a:pt x="594" y="242"/>
                </a:lnTo>
                <a:lnTo>
                  <a:pt x="598" y="234"/>
                </a:lnTo>
                <a:lnTo>
                  <a:pt x="602" y="226"/>
                </a:lnTo>
                <a:lnTo>
                  <a:pt x="602" y="210"/>
                </a:lnTo>
                <a:lnTo>
                  <a:pt x="602" y="210"/>
                </a:lnTo>
                <a:lnTo>
                  <a:pt x="606" y="192"/>
                </a:lnTo>
                <a:lnTo>
                  <a:pt x="610" y="178"/>
                </a:lnTo>
                <a:lnTo>
                  <a:pt x="618" y="162"/>
                </a:lnTo>
                <a:lnTo>
                  <a:pt x="618" y="162"/>
                </a:lnTo>
                <a:lnTo>
                  <a:pt x="616" y="152"/>
                </a:lnTo>
                <a:lnTo>
                  <a:pt x="614" y="144"/>
                </a:lnTo>
                <a:lnTo>
                  <a:pt x="610" y="134"/>
                </a:lnTo>
                <a:lnTo>
                  <a:pt x="610" y="134"/>
                </a:lnTo>
                <a:lnTo>
                  <a:pt x="608" y="130"/>
                </a:lnTo>
                <a:lnTo>
                  <a:pt x="608" y="124"/>
                </a:lnTo>
                <a:lnTo>
                  <a:pt x="610" y="110"/>
                </a:lnTo>
                <a:lnTo>
                  <a:pt x="614" y="96"/>
                </a:lnTo>
                <a:lnTo>
                  <a:pt x="620" y="86"/>
                </a:lnTo>
                <a:lnTo>
                  <a:pt x="620" y="86"/>
                </a:lnTo>
                <a:lnTo>
                  <a:pt x="622" y="80"/>
                </a:lnTo>
                <a:lnTo>
                  <a:pt x="624" y="72"/>
                </a:lnTo>
                <a:lnTo>
                  <a:pt x="624" y="62"/>
                </a:lnTo>
                <a:lnTo>
                  <a:pt x="620" y="60"/>
                </a:lnTo>
                <a:lnTo>
                  <a:pt x="596" y="66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5219193" y="1163071"/>
            <a:ext cx="2168824" cy="2132520"/>
          </a:xfrm>
          <a:custGeom>
            <a:avLst/>
            <a:gdLst>
              <a:gd name="T0" fmla="*/ 554 w 586"/>
              <a:gd name="T1" fmla="*/ 204 h 576"/>
              <a:gd name="T2" fmla="*/ 544 w 586"/>
              <a:gd name="T3" fmla="*/ 160 h 576"/>
              <a:gd name="T4" fmla="*/ 528 w 586"/>
              <a:gd name="T5" fmla="*/ 154 h 576"/>
              <a:gd name="T6" fmla="*/ 500 w 586"/>
              <a:gd name="T7" fmla="*/ 132 h 576"/>
              <a:gd name="T8" fmla="*/ 478 w 586"/>
              <a:gd name="T9" fmla="*/ 112 h 576"/>
              <a:gd name="T10" fmla="*/ 478 w 586"/>
              <a:gd name="T11" fmla="*/ 88 h 576"/>
              <a:gd name="T12" fmla="*/ 454 w 586"/>
              <a:gd name="T13" fmla="*/ 62 h 576"/>
              <a:gd name="T14" fmla="*/ 440 w 586"/>
              <a:gd name="T15" fmla="*/ 24 h 576"/>
              <a:gd name="T16" fmla="*/ 408 w 586"/>
              <a:gd name="T17" fmla="*/ 2 h 576"/>
              <a:gd name="T18" fmla="*/ 392 w 586"/>
              <a:gd name="T19" fmla="*/ 12 h 576"/>
              <a:gd name="T20" fmla="*/ 336 w 586"/>
              <a:gd name="T21" fmla="*/ 42 h 576"/>
              <a:gd name="T22" fmla="*/ 302 w 586"/>
              <a:gd name="T23" fmla="*/ 28 h 576"/>
              <a:gd name="T24" fmla="*/ 284 w 586"/>
              <a:gd name="T25" fmla="*/ 4 h 576"/>
              <a:gd name="T26" fmla="*/ 254 w 586"/>
              <a:gd name="T27" fmla="*/ 26 h 576"/>
              <a:gd name="T28" fmla="*/ 220 w 586"/>
              <a:gd name="T29" fmla="*/ 32 h 576"/>
              <a:gd name="T30" fmla="*/ 186 w 586"/>
              <a:gd name="T31" fmla="*/ 18 h 576"/>
              <a:gd name="T32" fmla="*/ 124 w 586"/>
              <a:gd name="T33" fmla="*/ 12 h 576"/>
              <a:gd name="T34" fmla="*/ 40 w 586"/>
              <a:gd name="T35" fmla="*/ 6 h 576"/>
              <a:gd name="T36" fmla="*/ 0 w 586"/>
              <a:gd name="T37" fmla="*/ 26 h 576"/>
              <a:gd name="T38" fmla="*/ 26 w 586"/>
              <a:gd name="T39" fmla="*/ 46 h 576"/>
              <a:gd name="T40" fmla="*/ 90 w 586"/>
              <a:gd name="T41" fmla="*/ 74 h 576"/>
              <a:gd name="T42" fmla="*/ 84 w 586"/>
              <a:gd name="T43" fmla="*/ 118 h 576"/>
              <a:gd name="T44" fmla="*/ 126 w 586"/>
              <a:gd name="T45" fmla="*/ 122 h 576"/>
              <a:gd name="T46" fmla="*/ 186 w 586"/>
              <a:gd name="T47" fmla="*/ 164 h 576"/>
              <a:gd name="T48" fmla="*/ 200 w 586"/>
              <a:gd name="T49" fmla="*/ 206 h 576"/>
              <a:gd name="T50" fmla="*/ 182 w 586"/>
              <a:gd name="T51" fmla="*/ 218 h 576"/>
              <a:gd name="T52" fmla="*/ 150 w 586"/>
              <a:gd name="T53" fmla="*/ 234 h 576"/>
              <a:gd name="T54" fmla="*/ 96 w 586"/>
              <a:gd name="T55" fmla="*/ 226 h 576"/>
              <a:gd name="T56" fmla="*/ 16 w 586"/>
              <a:gd name="T57" fmla="*/ 236 h 576"/>
              <a:gd name="T58" fmla="*/ 26 w 586"/>
              <a:gd name="T59" fmla="*/ 284 h 576"/>
              <a:gd name="T60" fmla="*/ 4 w 586"/>
              <a:gd name="T61" fmla="*/ 304 h 576"/>
              <a:gd name="T62" fmla="*/ 22 w 586"/>
              <a:gd name="T63" fmla="*/ 344 h 576"/>
              <a:gd name="T64" fmla="*/ 30 w 586"/>
              <a:gd name="T65" fmla="*/ 362 h 576"/>
              <a:gd name="T66" fmla="*/ 34 w 586"/>
              <a:gd name="T67" fmla="*/ 434 h 576"/>
              <a:gd name="T68" fmla="*/ 28 w 586"/>
              <a:gd name="T69" fmla="*/ 460 h 576"/>
              <a:gd name="T70" fmla="*/ 28 w 586"/>
              <a:gd name="T71" fmla="*/ 488 h 576"/>
              <a:gd name="T72" fmla="*/ 44 w 586"/>
              <a:gd name="T73" fmla="*/ 508 h 576"/>
              <a:gd name="T74" fmla="*/ 64 w 586"/>
              <a:gd name="T75" fmla="*/ 530 h 576"/>
              <a:gd name="T76" fmla="*/ 70 w 586"/>
              <a:gd name="T77" fmla="*/ 564 h 576"/>
              <a:gd name="T78" fmla="*/ 106 w 586"/>
              <a:gd name="T79" fmla="*/ 554 h 576"/>
              <a:gd name="T80" fmla="*/ 120 w 586"/>
              <a:gd name="T81" fmla="*/ 572 h 576"/>
              <a:gd name="T82" fmla="*/ 136 w 586"/>
              <a:gd name="T83" fmla="*/ 576 h 576"/>
              <a:gd name="T84" fmla="*/ 186 w 586"/>
              <a:gd name="T85" fmla="*/ 560 h 576"/>
              <a:gd name="T86" fmla="*/ 206 w 586"/>
              <a:gd name="T87" fmla="*/ 538 h 576"/>
              <a:gd name="T88" fmla="*/ 234 w 586"/>
              <a:gd name="T89" fmla="*/ 496 h 576"/>
              <a:gd name="T90" fmla="*/ 266 w 586"/>
              <a:gd name="T91" fmla="*/ 466 h 576"/>
              <a:gd name="T92" fmla="*/ 356 w 586"/>
              <a:gd name="T93" fmla="*/ 474 h 576"/>
              <a:gd name="T94" fmla="*/ 402 w 586"/>
              <a:gd name="T95" fmla="*/ 466 h 576"/>
              <a:gd name="T96" fmla="*/ 416 w 586"/>
              <a:gd name="T97" fmla="*/ 462 h 576"/>
              <a:gd name="T98" fmla="*/ 420 w 586"/>
              <a:gd name="T99" fmla="*/ 422 h 576"/>
              <a:gd name="T100" fmla="*/ 442 w 586"/>
              <a:gd name="T101" fmla="*/ 420 h 576"/>
              <a:gd name="T102" fmla="*/ 438 w 586"/>
              <a:gd name="T103" fmla="*/ 398 h 576"/>
              <a:gd name="T104" fmla="*/ 456 w 586"/>
              <a:gd name="T105" fmla="*/ 366 h 576"/>
              <a:gd name="T106" fmla="*/ 476 w 586"/>
              <a:gd name="T107" fmla="*/ 338 h 576"/>
              <a:gd name="T108" fmla="*/ 504 w 586"/>
              <a:gd name="T109" fmla="*/ 284 h 576"/>
              <a:gd name="T110" fmla="*/ 534 w 586"/>
              <a:gd name="T111" fmla="*/ 278 h 576"/>
              <a:gd name="T112" fmla="*/ 586 w 586"/>
              <a:gd name="T113" fmla="*/ 202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86" h="576">
                <a:moveTo>
                  <a:pt x="578" y="204"/>
                </a:moveTo>
                <a:lnTo>
                  <a:pt x="578" y="204"/>
                </a:lnTo>
                <a:lnTo>
                  <a:pt x="566" y="208"/>
                </a:lnTo>
                <a:lnTo>
                  <a:pt x="560" y="208"/>
                </a:lnTo>
                <a:lnTo>
                  <a:pt x="556" y="206"/>
                </a:lnTo>
                <a:lnTo>
                  <a:pt x="554" y="204"/>
                </a:lnTo>
                <a:lnTo>
                  <a:pt x="542" y="178"/>
                </a:lnTo>
                <a:lnTo>
                  <a:pt x="542" y="178"/>
                </a:lnTo>
                <a:lnTo>
                  <a:pt x="540" y="172"/>
                </a:lnTo>
                <a:lnTo>
                  <a:pt x="540" y="166"/>
                </a:lnTo>
                <a:lnTo>
                  <a:pt x="544" y="160"/>
                </a:lnTo>
                <a:lnTo>
                  <a:pt x="544" y="160"/>
                </a:lnTo>
                <a:lnTo>
                  <a:pt x="548" y="154"/>
                </a:lnTo>
                <a:lnTo>
                  <a:pt x="548" y="150"/>
                </a:lnTo>
                <a:lnTo>
                  <a:pt x="544" y="148"/>
                </a:lnTo>
                <a:lnTo>
                  <a:pt x="542" y="148"/>
                </a:lnTo>
                <a:lnTo>
                  <a:pt x="532" y="152"/>
                </a:lnTo>
                <a:lnTo>
                  <a:pt x="528" y="154"/>
                </a:lnTo>
                <a:lnTo>
                  <a:pt x="522" y="146"/>
                </a:lnTo>
                <a:lnTo>
                  <a:pt x="522" y="146"/>
                </a:lnTo>
                <a:lnTo>
                  <a:pt x="520" y="142"/>
                </a:lnTo>
                <a:lnTo>
                  <a:pt x="518" y="138"/>
                </a:lnTo>
                <a:lnTo>
                  <a:pt x="510" y="134"/>
                </a:lnTo>
                <a:lnTo>
                  <a:pt x="500" y="132"/>
                </a:lnTo>
                <a:lnTo>
                  <a:pt x="498" y="132"/>
                </a:lnTo>
                <a:lnTo>
                  <a:pt x="494" y="120"/>
                </a:lnTo>
                <a:lnTo>
                  <a:pt x="484" y="110"/>
                </a:lnTo>
                <a:lnTo>
                  <a:pt x="484" y="110"/>
                </a:lnTo>
                <a:lnTo>
                  <a:pt x="480" y="112"/>
                </a:lnTo>
                <a:lnTo>
                  <a:pt x="478" y="112"/>
                </a:lnTo>
                <a:lnTo>
                  <a:pt x="476" y="110"/>
                </a:lnTo>
                <a:lnTo>
                  <a:pt x="474" y="108"/>
                </a:lnTo>
                <a:lnTo>
                  <a:pt x="474" y="102"/>
                </a:lnTo>
                <a:lnTo>
                  <a:pt x="474" y="98"/>
                </a:lnTo>
                <a:lnTo>
                  <a:pt x="474" y="98"/>
                </a:lnTo>
                <a:lnTo>
                  <a:pt x="478" y="88"/>
                </a:lnTo>
                <a:lnTo>
                  <a:pt x="478" y="80"/>
                </a:lnTo>
                <a:lnTo>
                  <a:pt x="476" y="76"/>
                </a:lnTo>
                <a:lnTo>
                  <a:pt x="472" y="72"/>
                </a:lnTo>
                <a:lnTo>
                  <a:pt x="464" y="68"/>
                </a:lnTo>
                <a:lnTo>
                  <a:pt x="460" y="68"/>
                </a:lnTo>
                <a:lnTo>
                  <a:pt x="454" y="62"/>
                </a:lnTo>
                <a:lnTo>
                  <a:pt x="454" y="62"/>
                </a:lnTo>
                <a:lnTo>
                  <a:pt x="458" y="56"/>
                </a:lnTo>
                <a:lnTo>
                  <a:pt x="458" y="48"/>
                </a:lnTo>
                <a:lnTo>
                  <a:pt x="456" y="42"/>
                </a:lnTo>
                <a:lnTo>
                  <a:pt x="450" y="34"/>
                </a:lnTo>
                <a:lnTo>
                  <a:pt x="440" y="24"/>
                </a:lnTo>
                <a:lnTo>
                  <a:pt x="436" y="20"/>
                </a:lnTo>
                <a:lnTo>
                  <a:pt x="420" y="20"/>
                </a:lnTo>
                <a:lnTo>
                  <a:pt x="416" y="6"/>
                </a:lnTo>
                <a:lnTo>
                  <a:pt x="416" y="6"/>
                </a:lnTo>
                <a:lnTo>
                  <a:pt x="412" y="2"/>
                </a:lnTo>
                <a:lnTo>
                  <a:pt x="408" y="2"/>
                </a:lnTo>
                <a:lnTo>
                  <a:pt x="406" y="2"/>
                </a:lnTo>
                <a:lnTo>
                  <a:pt x="402" y="4"/>
                </a:lnTo>
                <a:lnTo>
                  <a:pt x="400" y="8"/>
                </a:lnTo>
                <a:lnTo>
                  <a:pt x="400" y="10"/>
                </a:lnTo>
                <a:lnTo>
                  <a:pt x="392" y="12"/>
                </a:lnTo>
                <a:lnTo>
                  <a:pt x="392" y="12"/>
                </a:lnTo>
                <a:lnTo>
                  <a:pt x="380" y="14"/>
                </a:lnTo>
                <a:lnTo>
                  <a:pt x="368" y="18"/>
                </a:lnTo>
                <a:lnTo>
                  <a:pt x="358" y="24"/>
                </a:lnTo>
                <a:lnTo>
                  <a:pt x="350" y="30"/>
                </a:lnTo>
                <a:lnTo>
                  <a:pt x="350" y="30"/>
                </a:lnTo>
                <a:lnTo>
                  <a:pt x="336" y="42"/>
                </a:lnTo>
                <a:lnTo>
                  <a:pt x="328" y="46"/>
                </a:lnTo>
                <a:lnTo>
                  <a:pt x="316" y="32"/>
                </a:lnTo>
                <a:lnTo>
                  <a:pt x="316" y="32"/>
                </a:lnTo>
                <a:lnTo>
                  <a:pt x="310" y="30"/>
                </a:lnTo>
                <a:lnTo>
                  <a:pt x="306" y="30"/>
                </a:lnTo>
                <a:lnTo>
                  <a:pt x="302" y="28"/>
                </a:lnTo>
                <a:lnTo>
                  <a:pt x="302" y="28"/>
                </a:lnTo>
                <a:lnTo>
                  <a:pt x="298" y="10"/>
                </a:lnTo>
                <a:lnTo>
                  <a:pt x="292" y="2"/>
                </a:lnTo>
                <a:lnTo>
                  <a:pt x="290" y="0"/>
                </a:lnTo>
                <a:lnTo>
                  <a:pt x="288" y="0"/>
                </a:lnTo>
                <a:lnTo>
                  <a:pt x="284" y="4"/>
                </a:lnTo>
                <a:lnTo>
                  <a:pt x="278" y="10"/>
                </a:lnTo>
                <a:lnTo>
                  <a:pt x="276" y="16"/>
                </a:lnTo>
                <a:lnTo>
                  <a:pt x="272" y="24"/>
                </a:lnTo>
                <a:lnTo>
                  <a:pt x="264" y="30"/>
                </a:lnTo>
                <a:lnTo>
                  <a:pt x="264" y="30"/>
                </a:lnTo>
                <a:lnTo>
                  <a:pt x="254" y="26"/>
                </a:lnTo>
                <a:lnTo>
                  <a:pt x="246" y="24"/>
                </a:lnTo>
                <a:lnTo>
                  <a:pt x="236" y="24"/>
                </a:lnTo>
                <a:lnTo>
                  <a:pt x="236" y="24"/>
                </a:lnTo>
                <a:lnTo>
                  <a:pt x="234" y="28"/>
                </a:lnTo>
                <a:lnTo>
                  <a:pt x="230" y="30"/>
                </a:lnTo>
                <a:lnTo>
                  <a:pt x="220" y="32"/>
                </a:lnTo>
                <a:lnTo>
                  <a:pt x="212" y="32"/>
                </a:lnTo>
                <a:lnTo>
                  <a:pt x="206" y="30"/>
                </a:lnTo>
                <a:lnTo>
                  <a:pt x="200" y="28"/>
                </a:lnTo>
                <a:lnTo>
                  <a:pt x="192" y="22"/>
                </a:lnTo>
                <a:lnTo>
                  <a:pt x="192" y="22"/>
                </a:lnTo>
                <a:lnTo>
                  <a:pt x="186" y="18"/>
                </a:lnTo>
                <a:lnTo>
                  <a:pt x="180" y="16"/>
                </a:lnTo>
                <a:lnTo>
                  <a:pt x="164" y="14"/>
                </a:lnTo>
                <a:lnTo>
                  <a:pt x="154" y="14"/>
                </a:lnTo>
                <a:lnTo>
                  <a:pt x="150" y="16"/>
                </a:lnTo>
                <a:lnTo>
                  <a:pt x="130" y="12"/>
                </a:lnTo>
                <a:lnTo>
                  <a:pt x="124" y="12"/>
                </a:lnTo>
                <a:lnTo>
                  <a:pt x="82" y="2"/>
                </a:lnTo>
                <a:lnTo>
                  <a:pt x="82" y="2"/>
                </a:lnTo>
                <a:lnTo>
                  <a:pt x="72" y="0"/>
                </a:lnTo>
                <a:lnTo>
                  <a:pt x="62" y="0"/>
                </a:lnTo>
                <a:lnTo>
                  <a:pt x="48" y="4"/>
                </a:lnTo>
                <a:lnTo>
                  <a:pt x="40" y="6"/>
                </a:lnTo>
                <a:lnTo>
                  <a:pt x="38" y="10"/>
                </a:lnTo>
                <a:lnTo>
                  <a:pt x="16" y="10"/>
                </a:lnTo>
                <a:lnTo>
                  <a:pt x="16" y="10"/>
                </a:lnTo>
                <a:lnTo>
                  <a:pt x="4" y="18"/>
                </a:lnTo>
                <a:lnTo>
                  <a:pt x="2" y="22"/>
                </a:lnTo>
                <a:lnTo>
                  <a:pt x="0" y="26"/>
                </a:lnTo>
                <a:lnTo>
                  <a:pt x="0" y="32"/>
                </a:lnTo>
                <a:lnTo>
                  <a:pt x="6" y="36"/>
                </a:lnTo>
                <a:lnTo>
                  <a:pt x="12" y="40"/>
                </a:lnTo>
                <a:lnTo>
                  <a:pt x="18" y="44"/>
                </a:lnTo>
                <a:lnTo>
                  <a:pt x="26" y="46"/>
                </a:lnTo>
                <a:lnTo>
                  <a:pt x="26" y="46"/>
                </a:lnTo>
                <a:lnTo>
                  <a:pt x="62" y="48"/>
                </a:lnTo>
                <a:lnTo>
                  <a:pt x="68" y="56"/>
                </a:lnTo>
                <a:lnTo>
                  <a:pt x="68" y="56"/>
                </a:lnTo>
                <a:lnTo>
                  <a:pt x="80" y="60"/>
                </a:lnTo>
                <a:lnTo>
                  <a:pt x="86" y="68"/>
                </a:lnTo>
                <a:lnTo>
                  <a:pt x="90" y="74"/>
                </a:lnTo>
                <a:lnTo>
                  <a:pt x="90" y="82"/>
                </a:lnTo>
                <a:lnTo>
                  <a:pt x="90" y="90"/>
                </a:lnTo>
                <a:lnTo>
                  <a:pt x="86" y="96"/>
                </a:lnTo>
                <a:lnTo>
                  <a:pt x="84" y="102"/>
                </a:lnTo>
                <a:lnTo>
                  <a:pt x="84" y="112"/>
                </a:lnTo>
                <a:lnTo>
                  <a:pt x="84" y="118"/>
                </a:lnTo>
                <a:lnTo>
                  <a:pt x="84" y="118"/>
                </a:lnTo>
                <a:lnTo>
                  <a:pt x="88" y="120"/>
                </a:lnTo>
                <a:lnTo>
                  <a:pt x="96" y="122"/>
                </a:lnTo>
                <a:lnTo>
                  <a:pt x="96" y="122"/>
                </a:lnTo>
                <a:lnTo>
                  <a:pt x="126" y="122"/>
                </a:lnTo>
                <a:lnTo>
                  <a:pt x="126" y="122"/>
                </a:lnTo>
                <a:lnTo>
                  <a:pt x="136" y="128"/>
                </a:lnTo>
                <a:lnTo>
                  <a:pt x="166" y="142"/>
                </a:lnTo>
                <a:lnTo>
                  <a:pt x="166" y="142"/>
                </a:lnTo>
                <a:lnTo>
                  <a:pt x="174" y="148"/>
                </a:lnTo>
                <a:lnTo>
                  <a:pt x="180" y="156"/>
                </a:lnTo>
                <a:lnTo>
                  <a:pt x="186" y="164"/>
                </a:lnTo>
                <a:lnTo>
                  <a:pt x="188" y="174"/>
                </a:lnTo>
                <a:lnTo>
                  <a:pt x="190" y="190"/>
                </a:lnTo>
                <a:lnTo>
                  <a:pt x="190" y="196"/>
                </a:lnTo>
                <a:lnTo>
                  <a:pt x="190" y="196"/>
                </a:lnTo>
                <a:lnTo>
                  <a:pt x="194" y="200"/>
                </a:lnTo>
                <a:lnTo>
                  <a:pt x="200" y="206"/>
                </a:lnTo>
                <a:lnTo>
                  <a:pt x="202" y="210"/>
                </a:lnTo>
                <a:lnTo>
                  <a:pt x="202" y="214"/>
                </a:lnTo>
                <a:lnTo>
                  <a:pt x="200" y="216"/>
                </a:lnTo>
                <a:lnTo>
                  <a:pt x="194" y="216"/>
                </a:lnTo>
                <a:lnTo>
                  <a:pt x="194" y="216"/>
                </a:lnTo>
                <a:lnTo>
                  <a:pt x="182" y="218"/>
                </a:lnTo>
                <a:lnTo>
                  <a:pt x="172" y="222"/>
                </a:lnTo>
                <a:lnTo>
                  <a:pt x="166" y="226"/>
                </a:lnTo>
                <a:lnTo>
                  <a:pt x="166" y="226"/>
                </a:lnTo>
                <a:lnTo>
                  <a:pt x="162" y="232"/>
                </a:lnTo>
                <a:lnTo>
                  <a:pt x="156" y="234"/>
                </a:lnTo>
                <a:lnTo>
                  <a:pt x="150" y="234"/>
                </a:lnTo>
                <a:lnTo>
                  <a:pt x="144" y="234"/>
                </a:lnTo>
                <a:lnTo>
                  <a:pt x="134" y="230"/>
                </a:lnTo>
                <a:lnTo>
                  <a:pt x="130" y="226"/>
                </a:lnTo>
                <a:lnTo>
                  <a:pt x="110" y="224"/>
                </a:lnTo>
                <a:lnTo>
                  <a:pt x="110" y="224"/>
                </a:lnTo>
                <a:lnTo>
                  <a:pt x="96" y="226"/>
                </a:lnTo>
                <a:lnTo>
                  <a:pt x="82" y="230"/>
                </a:lnTo>
                <a:lnTo>
                  <a:pt x="62" y="234"/>
                </a:lnTo>
                <a:lnTo>
                  <a:pt x="52" y="224"/>
                </a:lnTo>
                <a:lnTo>
                  <a:pt x="30" y="236"/>
                </a:lnTo>
                <a:lnTo>
                  <a:pt x="16" y="236"/>
                </a:lnTo>
                <a:lnTo>
                  <a:pt x="16" y="236"/>
                </a:lnTo>
                <a:lnTo>
                  <a:pt x="20" y="244"/>
                </a:lnTo>
                <a:lnTo>
                  <a:pt x="24" y="252"/>
                </a:lnTo>
                <a:lnTo>
                  <a:pt x="26" y="260"/>
                </a:lnTo>
                <a:lnTo>
                  <a:pt x="28" y="268"/>
                </a:lnTo>
                <a:lnTo>
                  <a:pt x="26" y="278"/>
                </a:lnTo>
                <a:lnTo>
                  <a:pt x="26" y="284"/>
                </a:lnTo>
                <a:lnTo>
                  <a:pt x="26" y="284"/>
                </a:lnTo>
                <a:lnTo>
                  <a:pt x="20" y="284"/>
                </a:lnTo>
                <a:lnTo>
                  <a:pt x="16" y="286"/>
                </a:lnTo>
                <a:lnTo>
                  <a:pt x="10" y="292"/>
                </a:lnTo>
                <a:lnTo>
                  <a:pt x="10" y="292"/>
                </a:lnTo>
                <a:lnTo>
                  <a:pt x="4" y="304"/>
                </a:lnTo>
                <a:lnTo>
                  <a:pt x="2" y="310"/>
                </a:lnTo>
                <a:lnTo>
                  <a:pt x="2" y="318"/>
                </a:lnTo>
                <a:lnTo>
                  <a:pt x="4" y="326"/>
                </a:lnTo>
                <a:lnTo>
                  <a:pt x="6" y="334"/>
                </a:lnTo>
                <a:lnTo>
                  <a:pt x="12" y="340"/>
                </a:lnTo>
                <a:lnTo>
                  <a:pt x="22" y="344"/>
                </a:lnTo>
                <a:lnTo>
                  <a:pt x="22" y="344"/>
                </a:lnTo>
                <a:lnTo>
                  <a:pt x="30" y="346"/>
                </a:lnTo>
                <a:lnTo>
                  <a:pt x="34" y="350"/>
                </a:lnTo>
                <a:lnTo>
                  <a:pt x="36" y="354"/>
                </a:lnTo>
                <a:lnTo>
                  <a:pt x="34" y="356"/>
                </a:lnTo>
                <a:lnTo>
                  <a:pt x="30" y="362"/>
                </a:lnTo>
                <a:lnTo>
                  <a:pt x="28" y="364"/>
                </a:lnTo>
                <a:lnTo>
                  <a:pt x="28" y="414"/>
                </a:lnTo>
                <a:lnTo>
                  <a:pt x="28" y="414"/>
                </a:lnTo>
                <a:lnTo>
                  <a:pt x="32" y="422"/>
                </a:lnTo>
                <a:lnTo>
                  <a:pt x="34" y="428"/>
                </a:lnTo>
                <a:lnTo>
                  <a:pt x="34" y="434"/>
                </a:lnTo>
                <a:lnTo>
                  <a:pt x="34" y="434"/>
                </a:lnTo>
                <a:lnTo>
                  <a:pt x="32" y="438"/>
                </a:lnTo>
                <a:lnTo>
                  <a:pt x="28" y="444"/>
                </a:lnTo>
                <a:lnTo>
                  <a:pt x="24" y="452"/>
                </a:lnTo>
                <a:lnTo>
                  <a:pt x="26" y="456"/>
                </a:lnTo>
                <a:lnTo>
                  <a:pt x="28" y="460"/>
                </a:lnTo>
                <a:lnTo>
                  <a:pt x="28" y="460"/>
                </a:lnTo>
                <a:lnTo>
                  <a:pt x="38" y="472"/>
                </a:lnTo>
                <a:lnTo>
                  <a:pt x="40" y="476"/>
                </a:lnTo>
                <a:lnTo>
                  <a:pt x="36" y="482"/>
                </a:lnTo>
                <a:lnTo>
                  <a:pt x="36" y="482"/>
                </a:lnTo>
                <a:lnTo>
                  <a:pt x="28" y="488"/>
                </a:lnTo>
                <a:lnTo>
                  <a:pt x="26" y="494"/>
                </a:lnTo>
                <a:lnTo>
                  <a:pt x="26" y="498"/>
                </a:lnTo>
                <a:lnTo>
                  <a:pt x="26" y="502"/>
                </a:lnTo>
                <a:lnTo>
                  <a:pt x="30" y="506"/>
                </a:lnTo>
                <a:lnTo>
                  <a:pt x="34" y="508"/>
                </a:lnTo>
                <a:lnTo>
                  <a:pt x="44" y="508"/>
                </a:lnTo>
                <a:lnTo>
                  <a:pt x="44" y="508"/>
                </a:lnTo>
                <a:lnTo>
                  <a:pt x="54" y="510"/>
                </a:lnTo>
                <a:lnTo>
                  <a:pt x="60" y="512"/>
                </a:lnTo>
                <a:lnTo>
                  <a:pt x="62" y="516"/>
                </a:lnTo>
                <a:lnTo>
                  <a:pt x="64" y="522"/>
                </a:lnTo>
                <a:lnTo>
                  <a:pt x="64" y="530"/>
                </a:lnTo>
                <a:lnTo>
                  <a:pt x="62" y="534"/>
                </a:lnTo>
                <a:lnTo>
                  <a:pt x="66" y="550"/>
                </a:lnTo>
                <a:lnTo>
                  <a:pt x="66" y="550"/>
                </a:lnTo>
                <a:lnTo>
                  <a:pt x="66" y="558"/>
                </a:lnTo>
                <a:lnTo>
                  <a:pt x="68" y="562"/>
                </a:lnTo>
                <a:lnTo>
                  <a:pt x="70" y="564"/>
                </a:lnTo>
                <a:lnTo>
                  <a:pt x="74" y="566"/>
                </a:lnTo>
                <a:lnTo>
                  <a:pt x="84" y="562"/>
                </a:lnTo>
                <a:lnTo>
                  <a:pt x="96" y="556"/>
                </a:lnTo>
                <a:lnTo>
                  <a:pt x="96" y="556"/>
                </a:lnTo>
                <a:lnTo>
                  <a:pt x="102" y="554"/>
                </a:lnTo>
                <a:lnTo>
                  <a:pt x="106" y="554"/>
                </a:lnTo>
                <a:lnTo>
                  <a:pt x="108" y="556"/>
                </a:lnTo>
                <a:lnTo>
                  <a:pt x="110" y="560"/>
                </a:lnTo>
                <a:lnTo>
                  <a:pt x="112" y="564"/>
                </a:lnTo>
                <a:lnTo>
                  <a:pt x="112" y="568"/>
                </a:lnTo>
                <a:lnTo>
                  <a:pt x="120" y="572"/>
                </a:lnTo>
                <a:lnTo>
                  <a:pt x="120" y="572"/>
                </a:lnTo>
                <a:lnTo>
                  <a:pt x="126" y="572"/>
                </a:lnTo>
                <a:lnTo>
                  <a:pt x="134" y="574"/>
                </a:lnTo>
                <a:lnTo>
                  <a:pt x="136" y="574"/>
                </a:lnTo>
                <a:lnTo>
                  <a:pt x="136" y="574"/>
                </a:lnTo>
                <a:lnTo>
                  <a:pt x="136" y="574"/>
                </a:lnTo>
                <a:lnTo>
                  <a:pt x="136" y="576"/>
                </a:lnTo>
                <a:lnTo>
                  <a:pt x="142" y="574"/>
                </a:lnTo>
                <a:lnTo>
                  <a:pt x="150" y="570"/>
                </a:lnTo>
                <a:lnTo>
                  <a:pt x="150" y="570"/>
                </a:lnTo>
                <a:lnTo>
                  <a:pt x="160" y="564"/>
                </a:lnTo>
                <a:lnTo>
                  <a:pt x="174" y="560"/>
                </a:lnTo>
                <a:lnTo>
                  <a:pt x="186" y="560"/>
                </a:lnTo>
                <a:lnTo>
                  <a:pt x="192" y="560"/>
                </a:lnTo>
                <a:lnTo>
                  <a:pt x="198" y="564"/>
                </a:lnTo>
                <a:lnTo>
                  <a:pt x="198" y="564"/>
                </a:lnTo>
                <a:lnTo>
                  <a:pt x="200" y="560"/>
                </a:lnTo>
                <a:lnTo>
                  <a:pt x="202" y="552"/>
                </a:lnTo>
                <a:lnTo>
                  <a:pt x="206" y="538"/>
                </a:lnTo>
                <a:lnTo>
                  <a:pt x="206" y="516"/>
                </a:lnTo>
                <a:lnTo>
                  <a:pt x="206" y="516"/>
                </a:lnTo>
                <a:lnTo>
                  <a:pt x="210" y="514"/>
                </a:lnTo>
                <a:lnTo>
                  <a:pt x="220" y="508"/>
                </a:lnTo>
                <a:lnTo>
                  <a:pt x="228" y="502"/>
                </a:lnTo>
                <a:lnTo>
                  <a:pt x="234" y="496"/>
                </a:lnTo>
                <a:lnTo>
                  <a:pt x="238" y="488"/>
                </a:lnTo>
                <a:lnTo>
                  <a:pt x="244" y="476"/>
                </a:lnTo>
                <a:lnTo>
                  <a:pt x="244" y="476"/>
                </a:lnTo>
                <a:lnTo>
                  <a:pt x="246" y="474"/>
                </a:lnTo>
                <a:lnTo>
                  <a:pt x="252" y="470"/>
                </a:lnTo>
                <a:lnTo>
                  <a:pt x="266" y="466"/>
                </a:lnTo>
                <a:lnTo>
                  <a:pt x="286" y="464"/>
                </a:lnTo>
                <a:lnTo>
                  <a:pt x="286" y="464"/>
                </a:lnTo>
                <a:lnTo>
                  <a:pt x="328" y="464"/>
                </a:lnTo>
                <a:lnTo>
                  <a:pt x="346" y="466"/>
                </a:lnTo>
                <a:lnTo>
                  <a:pt x="356" y="476"/>
                </a:lnTo>
                <a:lnTo>
                  <a:pt x="356" y="474"/>
                </a:lnTo>
                <a:lnTo>
                  <a:pt x="356" y="474"/>
                </a:lnTo>
                <a:lnTo>
                  <a:pt x="362" y="472"/>
                </a:lnTo>
                <a:lnTo>
                  <a:pt x="368" y="468"/>
                </a:lnTo>
                <a:lnTo>
                  <a:pt x="384" y="466"/>
                </a:lnTo>
                <a:lnTo>
                  <a:pt x="402" y="466"/>
                </a:lnTo>
                <a:lnTo>
                  <a:pt x="402" y="466"/>
                </a:lnTo>
                <a:lnTo>
                  <a:pt x="414" y="470"/>
                </a:lnTo>
                <a:lnTo>
                  <a:pt x="418" y="470"/>
                </a:lnTo>
                <a:lnTo>
                  <a:pt x="418" y="468"/>
                </a:lnTo>
                <a:lnTo>
                  <a:pt x="418" y="464"/>
                </a:lnTo>
                <a:lnTo>
                  <a:pt x="416" y="462"/>
                </a:lnTo>
                <a:lnTo>
                  <a:pt x="416" y="462"/>
                </a:lnTo>
                <a:lnTo>
                  <a:pt x="414" y="454"/>
                </a:lnTo>
                <a:lnTo>
                  <a:pt x="412" y="432"/>
                </a:lnTo>
                <a:lnTo>
                  <a:pt x="412" y="432"/>
                </a:lnTo>
                <a:lnTo>
                  <a:pt x="414" y="426"/>
                </a:lnTo>
                <a:lnTo>
                  <a:pt x="416" y="424"/>
                </a:lnTo>
                <a:lnTo>
                  <a:pt x="420" y="422"/>
                </a:lnTo>
                <a:lnTo>
                  <a:pt x="426" y="420"/>
                </a:lnTo>
                <a:lnTo>
                  <a:pt x="434" y="420"/>
                </a:lnTo>
                <a:lnTo>
                  <a:pt x="438" y="422"/>
                </a:lnTo>
                <a:lnTo>
                  <a:pt x="438" y="422"/>
                </a:lnTo>
                <a:lnTo>
                  <a:pt x="440" y="422"/>
                </a:lnTo>
                <a:lnTo>
                  <a:pt x="442" y="420"/>
                </a:lnTo>
                <a:lnTo>
                  <a:pt x="448" y="416"/>
                </a:lnTo>
                <a:lnTo>
                  <a:pt x="448" y="412"/>
                </a:lnTo>
                <a:lnTo>
                  <a:pt x="448" y="406"/>
                </a:lnTo>
                <a:lnTo>
                  <a:pt x="444" y="402"/>
                </a:lnTo>
                <a:lnTo>
                  <a:pt x="438" y="398"/>
                </a:lnTo>
                <a:lnTo>
                  <a:pt x="438" y="398"/>
                </a:lnTo>
                <a:lnTo>
                  <a:pt x="434" y="394"/>
                </a:lnTo>
                <a:lnTo>
                  <a:pt x="432" y="388"/>
                </a:lnTo>
                <a:lnTo>
                  <a:pt x="434" y="382"/>
                </a:lnTo>
                <a:lnTo>
                  <a:pt x="440" y="378"/>
                </a:lnTo>
                <a:lnTo>
                  <a:pt x="450" y="370"/>
                </a:lnTo>
                <a:lnTo>
                  <a:pt x="456" y="366"/>
                </a:lnTo>
                <a:lnTo>
                  <a:pt x="456" y="366"/>
                </a:lnTo>
                <a:lnTo>
                  <a:pt x="464" y="362"/>
                </a:lnTo>
                <a:lnTo>
                  <a:pt x="470" y="356"/>
                </a:lnTo>
                <a:lnTo>
                  <a:pt x="474" y="350"/>
                </a:lnTo>
                <a:lnTo>
                  <a:pt x="476" y="346"/>
                </a:lnTo>
                <a:lnTo>
                  <a:pt x="476" y="338"/>
                </a:lnTo>
                <a:lnTo>
                  <a:pt x="476" y="334"/>
                </a:lnTo>
                <a:lnTo>
                  <a:pt x="476" y="334"/>
                </a:lnTo>
                <a:lnTo>
                  <a:pt x="482" y="314"/>
                </a:lnTo>
                <a:lnTo>
                  <a:pt x="490" y="300"/>
                </a:lnTo>
                <a:lnTo>
                  <a:pt x="498" y="290"/>
                </a:lnTo>
                <a:lnTo>
                  <a:pt x="504" y="284"/>
                </a:lnTo>
                <a:lnTo>
                  <a:pt x="512" y="280"/>
                </a:lnTo>
                <a:lnTo>
                  <a:pt x="516" y="278"/>
                </a:lnTo>
                <a:lnTo>
                  <a:pt x="522" y="278"/>
                </a:lnTo>
                <a:lnTo>
                  <a:pt x="522" y="278"/>
                </a:lnTo>
                <a:lnTo>
                  <a:pt x="528" y="280"/>
                </a:lnTo>
                <a:lnTo>
                  <a:pt x="534" y="278"/>
                </a:lnTo>
                <a:lnTo>
                  <a:pt x="540" y="276"/>
                </a:lnTo>
                <a:lnTo>
                  <a:pt x="546" y="270"/>
                </a:lnTo>
                <a:lnTo>
                  <a:pt x="556" y="258"/>
                </a:lnTo>
                <a:lnTo>
                  <a:pt x="566" y="244"/>
                </a:lnTo>
                <a:lnTo>
                  <a:pt x="580" y="216"/>
                </a:lnTo>
                <a:lnTo>
                  <a:pt x="586" y="202"/>
                </a:lnTo>
                <a:lnTo>
                  <a:pt x="586" y="202"/>
                </a:lnTo>
                <a:lnTo>
                  <a:pt x="578" y="204"/>
                </a:lnTo>
                <a:lnTo>
                  <a:pt x="578" y="204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3"/>
          <p:cNvSpPr>
            <a:spLocks/>
          </p:cNvSpPr>
          <p:nvPr/>
        </p:nvSpPr>
        <p:spPr bwMode="auto">
          <a:xfrm>
            <a:off x="7669298" y="3606584"/>
            <a:ext cx="199858" cy="688626"/>
          </a:xfrm>
          <a:custGeom>
            <a:avLst/>
            <a:gdLst>
              <a:gd name="T0" fmla="*/ 50 w 54"/>
              <a:gd name="T1" fmla="*/ 186 h 186"/>
              <a:gd name="T2" fmla="*/ 50 w 54"/>
              <a:gd name="T3" fmla="*/ 186 h 186"/>
              <a:gd name="T4" fmla="*/ 52 w 54"/>
              <a:gd name="T5" fmla="*/ 182 h 186"/>
              <a:gd name="T6" fmla="*/ 52 w 54"/>
              <a:gd name="T7" fmla="*/ 176 h 186"/>
              <a:gd name="T8" fmla="*/ 52 w 54"/>
              <a:gd name="T9" fmla="*/ 164 h 186"/>
              <a:gd name="T10" fmla="*/ 52 w 54"/>
              <a:gd name="T11" fmla="*/ 164 h 186"/>
              <a:gd name="T12" fmla="*/ 52 w 54"/>
              <a:gd name="T13" fmla="*/ 156 h 186"/>
              <a:gd name="T14" fmla="*/ 54 w 54"/>
              <a:gd name="T15" fmla="*/ 136 h 186"/>
              <a:gd name="T16" fmla="*/ 54 w 54"/>
              <a:gd name="T17" fmla="*/ 124 h 186"/>
              <a:gd name="T18" fmla="*/ 52 w 54"/>
              <a:gd name="T19" fmla="*/ 114 h 186"/>
              <a:gd name="T20" fmla="*/ 50 w 54"/>
              <a:gd name="T21" fmla="*/ 104 h 186"/>
              <a:gd name="T22" fmla="*/ 44 w 54"/>
              <a:gd name="T23" fmla="*/ 96 h 186"/>
              <a:gd name="T24" fmla="*/ 44 w 54"/>
              <a:gd name="T25" fmla="*/ 96 h 186"/>
              <a:gd name="T26" fmla="*/ 32 w 54"/>
              <a:gd name="T27" fmla="*/ 80 h 186"/>
              <a:gd name="T28" fmla="*/ 22 w 54"/>
              <a:gd name="T29" fmla="*/ 58 h 186"/>
              <a:gd name="T30" fmla="*/ 14 w 54"/>
              <a:gd name="T31" fmla="*/ 38 h 186"/>
              <a:gd name="T32" fmla="*/ 10 w 54"/>
              <a:gd name="T33" fmla="*/ 24 h 186"/>
              <a:gd name="T34" fmla="*/ 10 w 54"/>
              <a:gd name="T35" fmla="*/ 24 h 186"/>
              <a:gd name="T36" fmla="*/ 6 w 54"/>
              <a:gd name="T37" fmla="*/ 14 h 186"/>
              <a:gd name="T38" fmla="*/ 4 w 54"/>
              <a:gd name="T39" fmla="*/ 8 h 186"/>
              <a:gd name="T40" fmla="*/ 0 w 54"/>
              <a:gd name="T41" fmla="*/ 0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" h="186">
                <a:moveTo>
                  <a:pt x="50" y="186"/>
                </a:moveTo>
                <a:lnTo>
                  <a:pt x="50" y="186"/>
                </a:lnTo>
                <a:lnTo>
                  <a:pt x="52" y="182"/>
                </a:lnTo>
                <a:lnTo>
                  <a:pt x="52" y="176"/>
                </a:lnTo>
                <a:lnTo>
                  <a:pt x="52" y="164"/>
                </a:lnTo>
                <a:lnTo>
                  <a:pt x="52" y="164"/>
                </a:lnTo>
                <a:lnTo>
                  <a:pt x="52" y="156"/>
                </a:lnTo>
                <a:lnTo>
                  <a:pt x="54" y="136"/>
                </a:lnTo>
                <a:lnTo>
                  <a:pt x="54" y="124"/>
                </a:lnTo>
                <a:lnTo>
                  <a:pt x="52" y="114"/>
                </a:lnTo>
                <a:lnTo>
                  <a:pt x="50" y="104"/>
                </a:lnTo>
                <a:lnTo>
                  <a:pt x="44" y="96"/>
                </a:lnTo>
                <a:lnTo>
                  <a:pt x="44" y="96"/>
                </a:lnTo>
                <a:lnTo>
                  <a:pt x="32" y="80"/>
                </a:lnTo>
                <a:lnTo>
                  <a:pt x="22" y="58"/>
                </a:lnTo>
                <a:lnTo>
                  <a:pt x="14" y="38"/>
                </a:lnTo>
                <a:lnTo>
                  <a:pt x="10" y="24"/>
                </a:lnTo>
                <a:lnTo>
                  <a:pt x="10" y="24"/>
                </a:lnTo>
                <a:lnTo>
                  <a:pt x="6" y="14"/>
                </a:lnTo>
                <a:lnTo>
                  <a:pt x="4" y="8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4"/>
          <p:cNvSpPr>
            <a:spLocks/>
          </p:cNvSpPr>
          <p:nvPr/>
        </p:nvSpPr>
        <p:spPr bwMode="auto">
          <a:xfrm>
            <a:off x="6026025" y="3214141"/>
            <a:ext cx="1843131" cy="2014047"/>
          </a:xfrm>
          <a:custGeom>
            <a:avLst/>
            <a:gdLst>
              <a:gd name="T0" fmla="*/ 460 w 498"/>
              <a:gd name="T1" fmla="*/ 364 h 544"/>
              <a:gd name="T2" fmla="*/ 460 w 498"/>
              <a:gd name="T3" fmla="*/ 342 h 544"/>
              <a:gd name="T4" fmla="*/ 494 w 498"/>
              <a:gd name="T5" fmla="*/ 292 h 544"/>
              <a:gd name="T6" fmla="*/ 496 w 498"/>
              <a:gd name="T7" fmla="*/ 270 h 544"/>
              <a:gd name="T8" fmla="*/ 494 w 498"/>
              <a:gd name="T9" fmla="*/ 208 h 544"/>
              <a:gd name="T10" fmla="*/ 458 w 498"/>
              <a:gd name="T11" fmla="*/ 144 h 544"/>
              <a:gd name="T12" fmla="*/ 446 w 498"/>
              <a:gd name="T13" fmla="*/ 108 h 544"/>
              <a:gd name="T14" fmla="*/ 422 w 498"/>
              <a:gd name="T15" fmla="*/ 100 h 544"/>
              <a:gd name="T16" fmla="*/ 406 w 498"/>
              <a:gd name="T17" fmla="*/ 72 h 544"/>
              <a:gd name="T18" fmla="*/ 382 w 498"/>
              <a:gd name="T19" fmla="*/ 68 h 544"/>
              <a:gd name="T20" fmla="*/ 320 w 498"/>
              <a:gd name="T21" fmla="*/ 80 h 544"/>
              <a:gd name="T22" fmla="*/ 296 w 498"/>
              <a:gd name="T23" fmla="*/ 68 h 544"/>
              <a:gd name="T24" fmla="*/ 282 w 498"/>
              <a:gd name="T25" fmla="*/ 54 h 544"/>
              <a:gd name="T26" fmla="*/ 256 w 498"/>
              <a:gd name="T27" fmla="*/ 38 h 544"/>
              <a:gd name="T28" fmla="*/ 222 w 498"/>
              <a:gd name="T29" fmla="*/ 52 h 544"/>
              <a:gd name="T30" fmla="*/ 206 w 498"/>
              <a:gd name="T31" fmla="*/ 22 h 544"/>
              <a:gd name="T32" fmla="*/ 198 w 498"/>
              <a:gd name="T33" fmla="*/ 2 h 544"/>
              <a:gd name="T34" fmla="*/ 184 w 498"/>
              <a:gd name="T35" fmla="*/ 8 h 544"/>
              <a:gd name="T36" fmla="*/ 170 w 498"/>
              <a:gd name="T37" fmla="*/ 24 h 544"/>
              <a:gd name="T38" fmla="*/ 148 w 498"/>
              <a:gd name="T39" fmla="*/ 18 h 544"/>
              <a:gd name="T40" fmla="*/ 128 w 498"/>
              <a:gd name="T41" fmla="*/ 22 h 544"/>
              <a:gd name="T42" fmla="*/ 96 w 498"/>
              <a:gd name="T43" fmla="*/ 32 h 544"/>
              <a:gd name="T44" fmla="*/ 72 w 498"/>
              <a:gd name="T45" fmla="*/ 34 h 544"/>
              <a:gd name="T46" fmla="*/ 56 w 498"/>
              <a:gd name="T47" fmla="*/ 62 h 544"/>
              <a:gd name="T48" fmla="*/ 42 w 498"/>
              <a:gd name="T49" fmla="*/ 92 h 544"/>
              <a:gd name="T50" fmla="*/ 66 w 498"/>
              <a:gd name="T51" fmla="*/ 132 h 544"/>
              <a:gd name="T52" fmla="*/ 58 w 498"/>
              <a:gd name="T53" fmla="*/ 166 h 544"/>
              <a:gd name="T54" fmla="*/ 32 w 498"/>
              <a:gd name="T55" fmla="*/ 236 h 544"/>
              <a:gd name="T56" fmla="*/ 22 w 498"/>
              <a:gd name="T57" fmla="*/ 262 h 544"/>
              <a:gd name="T58" fmla="*/ 42 w 498"/>
              <a:gd name="T59" fmla="*/ 266 h 544"/>
              <a:gd name="T60" fmla="*/ 52 w 498"/>
              <a:gd name="T61" fmla="*/ 304 h 544"/>
              <a:gd name="T62" fmla="*/ 38 w 498"/>
              <a:gd name="T63" fmla="*/ 352 h 544"/>
              <a:gd name="T64" fmla="*/ 22 w 498"/>
              <a:gd name="T65" fmla="*/ 378 h 544"/>
              <a:gd name="T66" fmla="*/ 24 w 498"/>
              <a:gd name="T67" fmla="*/ 424 h 544"/>
              <a:gd name="T68" fmla="*/ 12 w 498"/>
              <a:gd name="T69" fmla="*/ 444 h 544"/>
              <a:gd name="T70" fmla="*/ 2 w 498"/>
              <a:gd name="T71" fmla="*/ 472 h 544"/>
              <a:gd name="T72" fmla="*/ 14 w 498"/>
              <a:gd name="T73" fmla="*/ 502 h 544"/>
              <a:gd name="T74" fmla="*/ 4 w 498"/>
              <a:gd name="T75" fmla="*/ 530 h 544"/>
              <a:gd name="T76" fmla="*/ 38 w 498"/>
              <a:gd name="T77" fmla="*/ 542 h 544"/>
              <a:gd name="T78" fmla="*/ 68 w 498"/>
              <a:gd name="T79" fmla="*/ 530 h 544"/>
              <a:gd name="T80" fmla="*/ 74 w 498"/>
              <a:gd name="T81" fmla="*/ 510 h 544"/>
              <a:gd name="T82" fmla="*/ 112 w 498"/>
              <a:gd name="T83" fmla="*/ 512 h 544"/>
              <a:gd name="T84" fmla="*/ 138 w 498"/>
              <a:gd name="T85" fmla="*/ 494 h 544"/>
              <a:gd name="T86" fmla="*/ 172 w 498"/>
              <a:gd name="T87" fmla="*/ 490 h 544"/>
              <a:gd name="T88" fmla="*/ 204 w 498"/>
              <a:gd name="T89" fmla="*/ 516 h 544"/>
              <a:gd name="T90" fmla="*/ 226 w 498"/>
              <a:gd name="T91" fmla="*/ 514 h 544"/>
              <a:gd name="T92" fmla="*/ 272 w 498"/>
              <a:gd name="T93" fmla="*/ 520 h 544"/>
              <a:gd name="T94" fmla="*/ 314 w 498"/>
              <a:gd name="T95" fmla="*/ 488 h 544"/>
              <a:gd name="T96" fmla="*/ 366 w 498"/>
              <a:gd name="T97" fmla="*/ 478 h 544"/>
              <a:gd name="T98" fmla="*/ 372 w 498"/>
              <a:gd name="T99" fmla="*/ 424 h 544"/>
              <a:gd name="T100" fmla="*/ 412 w 498"/>
              <a:gd name="T101" fmla="*/ 390 h 544"/>
              <a:gd name="T102" fmla="*/ 434 w 498"/>
              <a:gd name="T103" fmla="*/ 412 h 544"/>
              <a:gd name="T104" fmla="*/ 458 w 498"/>
              <a:gd name="T105" fmla="*/ 41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98" h="544">
                <a:moveTo>
                  <a:pt x="492" y="410"/>
                </a:moveTo>
                <a:lnTo>
                  <a:pt x="468" y="382"/>
                </a:lnTo>
                <a:lnTo>
                  <a:pt x="466" y="368"/>
                </a:lnTo>
                <a:lnTo>
                  <a:pt x="466" y="368"/>
                </a:lnTo>
                <a:lnTo>
                  <a:pt x="460" y="364"/>
                </a:lnTo>
                <a:lnTo>
                  <a:pt x="458" y="358"/>
                </a:lnTo>
                <a:lnTo>
                  <a:pt x="456" y="354"/>
                </a:lnTo>
                <a:lnTo>
                  <a:pt x="456" y="350"/>
                </a:lnTo>
                <a:lnTo>
                  <a:pt x="458" y="344"/>
                </a:lnTo>
                <a:lnTo>
                  <a:pt x="460" y="342"/>
                </a:lnTo>
                <a:lnTo>
                  <a:pt x="460" y="342"/>
                </a:lnTo>
                <a:lnTo>
                  <a:pt x="466" y="336"/>
                </a:lnTo>
                <a:lnTo>
                  <a:pt x="472" y="330"/>
                </a:lnTo>
                <a:lnTo>
                  <a:pt x="482" y="312"/>
                </a:lnTo>
                <a:lnTo>
                  <a:pt x="494" y="292"/>
                </a:lnTo>
                <a:lnTo>
                  <a:pt x="494" y="292"/>
                </a:lnTo>
                <a:lnTo>
                  <a:pt x="496" y="288"/>
                </a:lnTo>
                <a:lnTo>
                  <a:pt x="496" y="280"/>
                </a:lnTo>
                <a:lnTo>
                  <a:pt x="496" y="270"/>
                </a:lnTo>
                <a:lnTo>
                  <a:pt x="496" y="270"/>
                </a:lnTo>
                <a:lnTo>
                  <a:pt x="498" y="262"/>
                </a:lnTo>
                <a:lnTo>
                  <a:pt x="498" y="242"/>
                </a:lnTo>
                <a:lnTo>
                  <a:pt x="498" y="230"/>
                </a:lnTo>
                <a:lnTo>
                  <a:pt x="496" y="218"/>
                </a:lnTo>
                <a:lnTo>
                  <a:pt x="494" y="208"/>
                </a:lnTo>
                <a:lnTo>
                  <a:pt x="488" y="202"/>
                </a:lnTo>
                <a:lnTo>
                  <a:pt x="488" y="202"/>
                </a:lnTo>
                <a:lnTo>
                  <a:pt x="476" y="184"/>
                </a:lnTo>
                <a:lnTo>
                  <a:pt x="466" y="164"/>
                </a:lnTo>
                <a:lnTo>
                  <a:pt x="458" y="144"/>
                </a:lnTo>
                <a:lnTo>
                  <a:pt x="454" y="130"/>
                </a:lnTo>
                <a:lnTo>
                  <a:pt x="454" y="130"/>
                </a:lnTo>
                <a:lnTo>
                  <a:pt x="452" y="120"/>
                </a:lnTo>
                <a:lnTo>
                  <a:pt x="448" y="114"/>
                </a:lnTo>
                <a:lnTo>
                  <a:pt x="446" y="108"/>
                </a:lnTo>
                <a:lnTo>
                  <a:pt x="444" y="106"/>
                </a:lnTo>
                <a:lnTo>
                  <a:pt x="444" y="106"/>
                </a:lnTo>
                <a:lnTo>
                  <a:pt x="440" y="108"/>
                </a:lnTo>
                <a:lnTo>
                  <a:pt x="434" y="106"/>
                </a:lnTo>
                <a:lnTo>
                  <a:pt x="422" y="100"/>
                </a:lnTo>
                <a:lnTo>
                  <a:pt x="414" y="92"/>
                </a:lnTo>
                <a:lnTo>
                  <a:pt x="410" y="90"/>
                </a:lnTo>
                <a:lnTo>
                  <a:pt x="410" y="90"/>
                </a:lnTo>
                <a:lnTo>
                  <a:pt x="410" y="80"/>
                </a:lnTo>
                <a:lnTo>
                  <a:pt x="406" y="72"/>
                </a:lnTo>
                <a:lnTo>
                  <a:pt x="402" y="68"/>
                </a:lnTo>
                <a:lnTo>
                  <a:pt x="396" y="68"/>
                </a:lnTo>
                <a:lnTo>
                  <a:pt x="386" y="68"/>
                </a:lnTo>
                <a:lnTo>
                  <a:pt x="382" y="68"/>
                </a:lnTo>
                <a:lnTo>
                  <a:pt x="382" y="68"/>
                </a:lnTo>
                <a:lnTo>
                  <a:pt x="362" y="80"/>
                </a:lnTo>
                <a:lnTo>
                  <a:pt x="346" y="86"/>
                </a:lnTo>
                <a:lnTo>
                  <a:pt x="334" y="86"/>
                </a:lnTo>
                <a:lnTo>
                  <a:pt x="326" y="84"/>
                </a:lnTo>
                <a:lnTo>
                  <a:pt x="320" y="80"/>
                </a:lnTo>
                <a:lnTo>
                  <a:pt x="316" y="74"/>
                </a:lnTo>
                <a:lnTo>
                  <a:pt x="314" y="68"/>
                </a:lnTo>
                <a:lnTo>
                  <a:pt x="314" y="68"/>
                </a:lnTo>
                <a:lnTo>
                  <a:pt x="304" y="68"/>
                </a:lnTo>
                <a:lnTo>
                  <a:pt x="296" y="68"/>
                </a:lnTo>
                <a:lnTo>
                  <a:pt x="290" y="66"/>
                </a:lnTo>
                <a:lnTo>
                  <a:pt x="286" y="62"/>
                </a:lnTo>
                <a:lnTo>
                  <a:pt x="282" y="58"/>
                </a:lnTo>
                <a:lnTo>
                  <a:pt x="282" y="54"/>
                </a:lnTo>
                <a:lnTo>
                  <a:pt x="282" y="54"/>
                </a:lnTo>
                <a:lnTo>
                  <a:pt x="278" y="50"/>
                </a:lnTo>
                <a:lnTo>
                  <a:pt x="272" y="44"/>
                </a:lnTo>
                <a:lnTo>
                  <a:pt x="266" y="40"/>
                </a:lnTo>
                <a:lnTo>
                  <a:pt x="262" y="38"/>
                </a:lnTo>
                <a:lnTo>
                  <a:pt x="256" y="38"/>
                </a:lnTo>
                <a:lnTo>
                  <a:pt x="250" y="40"/>
                </a:lnTo>
                <a:lnTo>
                  <a:pt x="250" y="40"/>
                </a:lnTo>
                <a:lnTo>
                  <a:pt x="240" y="48"/>
                </a:lnTo>
                <a:lnTo>
                  <a:pt x="230" y="52"/>
                </a:lnTo>
                <a:lnTo>
                  <a:pt x="222" y="52"/>
                </a:lnTo>
                <a:lnTo>
                  <a:pt x="218" y="52"/>
                </a:lnTo>
                <a:lnTo>
                  <a:pt x="212" y="48"/>
                </a:lnTo>
                <a:lnTo>
                  <a:pt x="210" y="40"/>
                </a:lnTo>
                <a:lnTo>
                  <a:pt x="208" y="32"/>
                </a:lnTo>
                <a:lnTo>
                  <a:pt x="206" y="22"/>
                </a:lnTo>
                <a:lnTo>
                  <a:pt x="206" y="22"/>
                </a:lnTo>
                <a:lnTo>
                  <a:pt x="206" y="14"/>
                </a:lnTo>
                <a:lnTo>
                  <a:pt x="204" y="8"/>
                </a:lnTo>
                <a:lnTo>
                  <a:pt x="202" y="4"/>
                </a:lnTo>
                <a:lnTo>
                  <a:pt x="198" y="2"/>
                </a:lnTo>
                <a:lnTo>
                  <a:pt x="192" y="0"/>
                </a:lnTo>
                <a:lnTo>
                  <a:pt x="188" y="0"/>
                </a:lnTo>
                <a:lnTo>
                  <a:pt x="186" y="0"/>
                </a:lnTo>
                <a:lnTo>
                  <a:pt x="186" y="0"/>
                </a:lnTo>
                <a:lnTo>
                  <a:pt x="184" y="8"/>
                </a:lnTo>
                <a:lnTo>
                  <a:pt x="178" y="14"/>
                </a:lnTo>
                <a:lnTo>
                  <a:pt x="178" y="14"/>
                </a:lnTo>
                <a:lnTo>
                  <a:pt x="178" y="16"/>
                </a:lnTo>
                <a:lnTo>
                  <a:pt x="174" y="22"/>
                </a:lnTo>
                <a:lnTo>
                  <a:pt x="170" y="24"/>
                </a:lnTo>
                <a:lnTo>
                  <a:pt x="166" y="26"/>
                </a:lnTo>
                <a:lnTo>
                  <a:pt x="158" y="24"/>
                </a:lnTo>
                <a:lnTo>
                  <a:pt x="150" y="20"/>
                </a:lnTo>
                <a:lnTo>
                  <a:pt x="150" y="20"/>
                </a:lnTo>
                <a:lnTo>
                  <a:pt x="148" y="18"/>
                </a:lnTo>
                <a:lnTo>
                  <a:pt x="142" y="14"/>
                </a:lnTo>
                <a:lnTo>
                  <a:pt x="140" y="14"/>
                </a:lnTo>
                <a:lnTo>
                  <a:pt x="136" y="14"/>
                </a:lnTo>
                <a:lnTo>
                  <a:pt x="132" y="16"/>
                </a:lnTo>
                <a:lnTo>
                  <a:pt x="128" y="22"/>
                </a:lnTo>
                <a:lnTo>
                  <a:pt x="128" y="22"/>
                </a:lnTo>
                <a:lnTo>
                  <a:pt x="128" y="24"/>
                </a:lnTo>
                <a:lnTo>
                  <a:pt x="122" y="26"/>
                </a:lnTo>
                <a:lnTo>
                  <a:pt x="112" y="30"/>
                </a:lnTo>
                <a:lnTo>
                  <a:pt x="96" y="32"/>
                </a:lnTo>
                <a:lnTo>
                  <a:pt x="96" y="32"/>
                </a:lnTo>
                <a:lnTo>
                  <a:pt x="92" y="32"/>
                </a:lnTo>
                <a:lnTo>
                  <a:pt x="82" y="32"/>
                </a:lnTo>
                <a:lnTo>
                  <a:pt x="78" y="32"/>
                </a:lnTo>
                <a:lnTo>
                  <a:pt x="72" y="34"/>
                </a:lnTo>
                <a:lnTo>
                  <a:pt x="68" y="38"/>
                </a:lnTo>
                <a:lnTo>
                  <a:pt x="64" y="44"/>
                </a:lnTo>
                <a:lnTo>
                  <a:pt x="64" y="44"/>
                </a:lnTo>
                <a:lnTo>
                  <a:pt x="60" y="54"/>
                </a:lnTo>
                <a:lnTo>
                  <a:pt x="56" y="62"/>
                </a:lnTo>
                <a:lnTo>
                  <a:pt x="50" y="64"/>
                </a:lnTo>
                <a:lnTo>
                  <a:pt x="42" y="62"/>
                </a:lnTo>
                <a:lnTo>
                  <a:pt x="42" y="62"/>
                </a:lnTo>
                <a:lnTo>
                  <a:pt x="40" y="80"/>
                </a:lnTo>
                <a:lnTo>
                  <a:pt x="42" y="92"/>
                </a:lnTo>
                <a:lnTo>
                  <a:pt x="42" y="92"/>
                </a:lnTo>
                <a:lnTo>
                  <a:pt x="48" y="98"/>
                </a:lnTo>
                <a:lnTo>
                  <a:pt x="54" y="106"/>
                </a:lnTo>
                <a:lnTo>
                  <a:pt x="62" y="120"/>
                </a:lnTo>
                <a:lnTo>
                  <a:pt x="66" y="132"/>
                </a:lnTo>
                <a:lnTo>
                  <a:pt x="66" y="136"/>
                </a:lnTo>
                <a:lnTo>
                  <a:pt x="68" y="142"/>
                </a:lnTo>
                <a:lnTo>
                  <a:pt x="68" y="142"/>
                </a:lnTo>
                <a:lnTo>
                  <a:pt x="62" y="154"/>
                </a:lnTo>
                <a:lnTo>
                  <a:pt x="58" y="166"/>
                </a:lnTo>
                <a:lnTo>
                  <a:pt x="56" y="182"/>
                </a:lnTo>
                <a:lnTo>
                  <a:pt x="56" y="182"/>
                </a:lnTo>
                <a:lnTo>
                  <a:pt x="56" y="196"/>
                </a:lnTo>
                <a:lnTo>
                  <a:pt x="52" y="206"/>
                </a:lnTo>
                <a:lnTo>
                  <a:pt x="32" y="236"/>
                </a:lnTo>
                <a:lnTo>
                  <a:pt x="32" y="236"/>
                </a:lnTo>
                <a:lnTo>
                  <a:pt x="22" y="254"/>
                </a:lnTo>
                <a:lnTo>
                  <a:pt x="22" y="258"/>
                </a:lnTo>
                <a:lnTo>
                  <a:pt x="22" y="262"/>
                </a:lnTo>
                <a:lnTo>
                  <a:pt x="22" y="262"/>
                </a:lnTo>
                <a:lnTo>
                  <a:pt x="24" y="264"/>
                </a:lnTo>
                <a:lnTo>
                  <a:pt x="26" y="264"/>
                </a:lnTo>
                <a:lnTo>
                  <a:pt x="26" y="264"/>
                </a:lnTo>
                <a:lnTo>
                  <a:pt x="34" y="264"/>
                </a:lnTo>
                <a:lnTo>
                  <a:pt x="42" y="266"/>
                </a:lnTo>
                <a:lnTo>
                  <a:pt x="46" y="268"/>
                </a:lnTo>
                <a:lnTo>
                  <a:pt x="48" y="274"/>
                </a:lnTo>
                <a:lnTo>
                  <a:pt x="52" y="286"/>
                </a:lnTo>
                <a:lnTo>
                  <a:pt x="52" y="304"/>
                </a:lnTo>
                <a:lnTo>
                  <a:pt x="52" y="304"/>
                </a:lnTo>
                <a:lnTo>
                  <a:pt x="52" y="324"/>
                </a:lnTo>
                <a:lnTo>
                  <a:pt x="50" y="338"/>
                </a:lnTo>
                <a:lnTo>
                  <a:pt x="46" y="348"/>
                </a:lnTo>
                <a:lnTo>
                  <a:pt x="38" y="352"/>
                </a:lnTo>
                <a:lnTo>
                  <a:pt x="38" y="352"/>
                </a:lnTo>
                <a:lnTo>
                  <a:pt x="32" y="356"/>
                </a:lnTo>
                <a:lnTo>
                  <a:pt x="28" y="360"/>
                </a:lnTo>
                <a:lnTo>
                  <a:pt x="26" y="364"/>
                </a:lnTo>
                <a:lnTo>
                  <a:pt x="24" y="370"/>
                </a:lnTo>
                <a:lnTo>
                  <a:pt x="22" y="378"/>
                </a:lnTo>
                <a:lnTo>
                  <a:pt x="22" y="390"/>
                </a:lnTo>
                <a:lnTo>
                  <a:pt x="24" y="402"/>
                </a:lnTo>
                <a:lnTo>
                  <a:pt x="24" y="402"/>
                </a:lnTo>
                <a:lnTo>
                  <a:pt x="26" y="414"/>
                </a:lnTo>
                <a:lnTo>
                  <a:pt x="24" y="424"/>
                </a:lnTo>
                <a:lnTo>
                  <a:pt x="22" y="432"/>
                </a:lnTo>
                <a:lnTo>
                  <a:pt x="20" y="438"/>
                </a:lnTo>
                <a:lnTo>
                  <a:pt x="14" y="442"/>
                </a:lnTo>
                <a:lnTo>
                  <a:pt x="12" y="444"/>
                </a:lnTo>
                <a:lnTo>
                  <a:pt x="12" y="444"/>
                </a:lnTo>
                <a:lnTo>
                  <a:pt x="8" y="446"/>
                </a:lnTo>
                <a:lnTo>
                  <a:pt x="4" y="454"/>
                </a:lnTo>
                <a:lnTo>
                  <a:pt x="2" y="458"/>
                </a:lnTo>
                <a:lnTo>
                  <a:pt x="0" y="464"/>
                </a:lnTo>
                <a:lnTo>
                  <a:pt x="2" y="472"/>
                </a:lnTo>
                <a:lnTo>
                  <a:pt x="6" y="480"/>
                </a:lnTo>
                <a:lnTo>
                  <a:pt x="6" y="480"/>
                </a:lnTo>
                <a:lnTo>
                  <a:pt x="12" y="488"/>
                </a:lnTo>
                <a:lnTo>
                  <a:pt x="14" y="494"/>
                </a:lnTo>
                <a:lnTo>
                  <a:pt x="14" y="502"/>
                </a:lnTo>
                <a:lnTo>
                  <a:pt x="12" y="508"/>
                </a:lnTo>
                <a:lnTo>
                  <a:pt x="8" y="518"/>
                </a:lnTo>
                <a:lnTo>
                  <a:pt x="4" y="520"/>
                </a:lnTo>
                <a:lnTo>
                  <a:pt x="4" y="520"/>
                </a:lnTo>
                <a:lnTo>
                  <a:pt x="4" y="530"/>
                </a:lnTo>
                <a:lnTo>
                  <a:pt x="6" y="538"/>
                </a:lnTo>
                <a:lnTo>
                  <a:pt x="12" y="542"/>
                </a:lnTo>
                <a:lnTo>
                  <a:pt x="18" y="544"/>
                </a:lnTo>
                <a:lnTo>
                  <a:pt x="32" y="542"/>
                </a:lnTo>
                <a:lnTo>
                  <a:pt x="38" y="542"/>
                </a:lnTo>
                <a:lnTo>
                  <a:pt x="38" y="542"/>
                </a:lnTo>
                <a:lnTo>
                  <a:pt x="50" y="534"/>
                </a:lnTo>
                <a:lnTo>
                  <a:pt x="60" y="530"/>
                </a:lnTo>
                <a:lnTo>
                  <a:pt x="68" y="530"/>
                </a:lnTo>
                <a:lnTo>
                  <a:pt x="68" y="530"/>
                </a:lnTo>
                <a:lnTo>
                  <a:pt x="66" y="520"/>
                </a:lnTo>
                <a:lnTo>
                  <a:pt x="66" y="520"/>
                </a:lnTo>
                <a:lnTo>
                  <a:pt x="66" y="516"/>
                </a:lnTo>
                <a:lnTo>
                  <a:pt x="70" y="512"/>
                </a:lnTo>
                <a:lnTo>
                  <a:pt x="74" y="510"/>
                </a:lnTo>
                <a:lnTo>
                  <a:pt x="80" y="510"/>
                </a:lnTo>
                <a:lnTo>
                  <a:pt x="92" y="510"/>
                </a:lnTo>
                <a:lnTo>
                  <a:pt x="104" y="510"/>
                </a:lnTo>
                <a:lnTo>
                  <a:pt x="104" y="510"/>
                </a:lnTo>
                <a:lnTo>
                  <a:pt x="112" y="512"/>
                </a:lnTo>
                <a:lnTo>
                  <a:pt x="120" y="512"/>
                </a:lnTo>
                <a:lnTo>
                  <a:pt x="126" y="510"/>
                </a:lnTo>
                <a:lnTo>
                  <a:pt x="126" y="510"/>
                </a:lnTo>
                <a:lnTo>
                  <a:pt x="132" y="500"/>
                </a:lnTo>
                <a:lnTo>
                  <a:pt x="138" y="494"/>
                </a:lnTo>
                <a:lnTo>
                  <a:pt x="144" y="490"/>
                </a:lnTo>
                <a:lnTo>
                  <a:pt x="152" y="488"/>
                </a:lnTo>
                <a:lnTo>
                  <a:pt x="158" y="488"/>
                </a:lnTo>
                <a:lnTo>
                  <a:pt x="166" y="488"/>
                </a:lnTo>
                <a:lnTo>
                  <a:pt x="172" y="490"/>
                </a:lnTo>
                <a:lnTo>
                  <a:pt x="176" y="494"/>
                </a:lnTo>
                <a:lnTo>
                  <a:pt x="176" y="494"/>
                </a:lnTo>
                <a:lnTo>
                  <a:pt x="194" y="508"/>
                </a:lnTo>
                <a:lnTo>
                  <a:pt x="204" y="516"/>
                </a:lnTo>
                <a:lnTo>
                  <a:pt x="204" y="516"/>
                </a:lnTo>
                <a:lnTo>
                  <a:pt x="198" y="518"/>
                </a:lnTo>
                <a:lnTo>
                  <a:pt x="208" y="516"/>
                </a:lnTo>
                <a:lnTo>
                  <a:pt x="208" y="516"/>
                </a:lnTo>
                <a:lnTo>
                  <a:pt x="216" y="514"/>
                </a:lnTo>
                <a:lnTo>
                  <a:pt x="226" y="514"/>
                </a:lnTo>
                <a:lnTo>
                  <a:pt x="246" y="514"/>
                </a:lnTo>
                <a:lnTo>
                  <a:pt x="270" y="516"/>
                </a:lnTo>
                <a:lnTo>
                  <a:pt x="270" y="516"/>
                </a:lnTo>
                <a:lnTo>
                  <a:pt x="272" y="520"/>
                </a:lnTo>
                <a:lnTo>
                  <a:pt x="272" y="520"/>
                </a:lnTo>
                <a:lnTo>
                  <a:pt x="280" y="512"/>
                </a:lnTo>
                <a:lnTo>
                  <a:pt x="290" y="504"/>
                </a:lnTo>
                <a:lnTo>
                  <a:pt x="300" y="496"/>
                </a:lnTo>
                <a:lnTo>
                  <a:pt x="300" y="496"/>
                </a:lnTo>
                <a:lnTo>
                  <a:pt x="314" y="488"/>
                </a:lnTo>
                <a:lnTo>
                  <a:pt x="328" y="484"/>
                </a:lnTo>
                <a:lnTo>
                  <a:pt x="340" y="482"/>
                </a:lnTo>
                <a:lnTo>
                  <a:pt x="340" y="482"/>
                </a:lnTo>
                <a:lnTo>
                  <a:pt x="362" y="480"/>
                </a:lnTo>
                <a:lnTo>
                  <a:pt x="366" y="478"/>
                </a:lnTo>
                <a:lnTo>
                  <a:pt x="366" y="478"/>
                </a:lnTo>
                <a:lnTo>
                  <a:pt x="368" y="456"/>
                </a:lnTo>
                <a:lnTo>
                  <a:pt x="368" y="438"/>
                </a:lnTo>
                <a:lnTo>
                  <a:pt x="372" y="424"/>
                </a:lnTo>
                <a:lnTo>
                  <a:pt x="372" y="424"/>
                </a:lnTo>
                <a:lnTo>
                  <a:pt x="378" y="414"/>
                </a:lnTo>
                <a:lnTo>
                  <a:pt x="386" y="406"/>
                </a:lnTo>
                <a:lnTo>
                  <a:pt x="404" y="392"/>
                </a:lnTo>
                <a:lnTo>
                  <a:pt x="404" y="392"/>
                </a:lnTo>
                <a:lnTo>
                  <a:pt x="412" y="390"/>
                </a:lnTo>
                <a:lnTo>
                  <a:pt x="416" y="390"/>
                </a:lnTo>
                <a:lnTo>
                  <a:pt x="418" y="392"/>
                </a:lnTo>
                <a:lnTo>
                  <a:pt x="426" y="400"/>
                </a:lnTo>
                <a:lnTo>
                  <a:pt x="434" y="412"/>
                </a:lnTo>
                <a:lnTo>
                  <a:pt x="434" y="412"/>
                </a:lnTo>
                <a:lnTo>
                  <a:pt x="438" y="418"/>
                </a:lnTo>
                <a:lnTo>
                  <a:pt x="444" y="420"/>
                </a:lnTo>
                <a:lnTo>
                  <a:pt x="448" y="422"/>
                </a:lnTo>
                <a:lnTo>
                  <a:pt x="452" y="420"/>
                </a:lnTo>
                <a:lnTo>
                  <a:pt x="458" y="416"/>
                </a:lnTo>
                <a:lnTo>
                  <a:pt x="460" y="414"/>
                </a:lnTo>
                <a:lnTo>
                  <a:pt x="488" y="414"/>
                </a:lnTo>
                <a:lnTo>
                  <a:pt x="492" y="410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5"/>
          <p:cNvSpPr>
            <a:spLocks/>
          </p:cNvSpPr>
          <p:nvPr/>
        </p:nvSpPr>
        <p:spPr bwMode="auto">
          <a:xfrm>
            <a:off x="8439120" y="3103072"/>
            <a:ext cx="917864" cy="1214352"/>
          </a:xfrm>
          <a:custGeom>
            <a:avLst/>
            <a:gdLst>
              <a:gd name="T0" fmla="*/ 28 w 248"/>
              <a:gd name="T1" fmla="*/ 0 h 328"/>
              <a:gd name="T2" fmla="*/ 68 w 248"/>
              <a:gd name="T3" fmla="*/ 28 h 328"/>
              <a:gd name="T4" fmla="*/ 86 w 248"/>
              <a:gd name="T5" fmla="*/ 44 h 328"/>
              <a:gd name="T6" fmla="*/ 96 w 248"/>
              <a:gd name="T7" fmla="*/ 50 h 328"/>
              <a:gd name="T8" fmla="*/ 122 w 248"/>
              <a:gd name="T9" fmla="*/ 54 h 328"/>
              <a:gd name="T10" fmla="*/ 150 w 248"/>
              <a:gd name="T11" fmla="*/ 64 h 328"/>
              <a:gd name="T12" fmla="*/ 236 w 248"/>
              <a:gd name="T13" fmla="*/ 122 h 328"/>
              <a:gd name="T14" fmla="*/ 240 w 248"/>
              <a:gd name="T15" fmla="*/ 126 h 328"/>
              <a:gd name="T16" fmla="*/ 246 w 248"/>
              <a:gd name="T17" fmla="*/ 144 h 328"/>
              <a:gd name="T18" fmla="*/ 246 w 248"/>
              <a:gd name="T19" fmla="*/ 158 h 328"/>
              <a:gd name="T20" fmla="*/ 242 w 248"/>
              <a:gd name="T21" fmla="*/ 164 h 328"/>
              <a:gd name="T22" fmla="*/ 222 w 248"/>
              <a:gd name="T23" fmla="*/ 184 h 328"/>
              <a:gd name="T24" fmla="*/ 212 w 248"/>
              <a:gd name="T25" fmla="*/ 192 h 328"/>
              <a:gd name="T26" fmla="*/ 202 w 248"/>
              <a:gd name="T27" fmla="*/ 214 h 328"/>
              <a:gd name="T28" fmla="*/ 200 w 248"/>
              <a:gd name="T29" fmla="*/ 224 h 328"/>
              <a:gd name="T30" fmla="*/ 190 w 248"/>
              <a:gd name="T31" fmla="*/ 230 h 328"/>
              <a:gd name="T32" fmla="*/ 180 w 248"/>
              <a:gd name="T33" fmla="*/ 242 h 328"/>
              <a:gd name="T34" fmla="*/ 180 w 248"/>
              <a:gd name="T35" fmla="*/ 246 h 328"/>
              <a:gd name="T36" fmla="*/ 170 w 248"/>
              <a:gd name="T37" fmla="*/ 256 h 328"/>
              <a:gd name="T38" fmla="*/ 160 w 248"/>
              <a:gd name="T39" fmla="*/ 260 h 328"/>
              <a:gd name="T40" fmla="*/ 142 w 248"/>
              <a:gd name="T41" fmla="*/ 258 h 328"/>
              <a:gd name="T42" fmla="*/ 130 w 248"/>
              <a:gd name="T43" fmla="*/ 266 h 328"/>
              <a:gd name="T44" fmla="*/ 112 w 248"/>
              <a:gd name="T45" fmla="*/ 284 h 328"/>
              <a:gd name="T46" fmla="*/ 108 w 248"/>
              <a:gd name="T47" fmla="*/ 288 h 328"/>
              <a:gd name="T48" fmla="*/ 92 w 248"/>
              <a:gd name="T49" fmla="*/ 292 h 328"/>
              <a:gd name="T50" fmla="*/ 72 w 248"/>
              <a:gd name="T51" fmla="*/ 290 h 328"/>
              <a:gd name="T52" fmla="*/ 56 w 248"/>
              <a:gd name="T53" fmla="*/ 276 h 328"/>
              <a:gd name="T54" fmla="*/ 52 w 248"/>
              <a:gd name="T55" fmla="*/ 264 h 328"/>
              <a:gd name="T56" fmla="*/ 52 w 248"/>
              <a:gd name="T57" fmla="*/ 264 h 328"/>
              <a:gd name="T58" fmla="*/ 44 w 248"/>
              <a:gd name="T59" fmla="*/ 262 h 328"/>
              <a:gd name="T60" fmla="*/ 36 w 248"/>
              <a:gd name="T61" fmla="*/ 268 h 328"/>
              <a:gd name="T62" fmla="*/ 4 w 248"/>
              <a:gd name="T63" fmla="*/ 298 h 328"/>
              <a:gd name="T64" fmla="*/ 2 w 248"/>
              <a:gd name="T65" fmla="*/ 300 h 328"/>
              <a:gd name="T66" fmla="*/ 0 w 248"/>
              <a:gd name="T67" fmla="*/ 312 h 328"/>
              <a:gd name="T68" fmla="*/ 6 w 248"/>
              <a:gd name="T69" fmla="*/ 324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8" h="328">
                <a:moveTo>
                  <a:pt x="28" y="0"/>
                </a:moveTo>
                <a:lnTo>
                  <a:pt x="28" y="0"/>
                </a:lnTo>
                <a:lnTo>
                  <a:pt x="50" y="14"/>
                </a:lnTo>
                <a:lnTo>
                  <a:pt x="68" y="28"/>
                </a:lnTo>
                <a:lnTo>
                  <a:pt x="86" y="44"/>
                </a:lnTo>
                <a:lnTo>
                  <a:pt x="86" y="44"/>
                </a:lnTo>
                <a:lnTo>
                  <a:pt x="88" y="46"/>
                </a:lnTo>
                <a:lnTo>
                  <a:pt x="96" y="50"/>
                </a:lnTo>
                <a:lnTo>
                  <a:pt x="112" y="54"/>
                </a:lnTo>
                <a:lnTo>
                  <a:pt x="122" y="54"/>
                </a:lnTo>
                <a:lnTo>
                  <a:pt x="136" y="52"/>
                </a:lnTo>
                <a:lnTo>
                  <a:pt x="150" y="64"/>
                </a:lnTo>
                <a:lnTo>
                  <a:pt x="188" y="88"/>
                </a:lnTo>
                <a:lnTo>
                  <a:pt x="236" y="122"/>
                </a:lnTo>
                <a:lnTo>
                  <a:pt x="236" y="122"/>
                </a:lnTo>
                <a:lnTo>
                  <a:pt x="240" y="126"/>
                </a:lnTo>
                <a:lnTo>
                  <a:pt x="244" y="138"/>
                </a:lnTo>
                <a:lnTo>
                  <a:pt x="246" y="144"/>
                </a:lnTo>
                <a:lnTo>
                  <a:pt x="248" y="152"/>
                </a:lnTo>
                <a:lnTo>
                  <a:pt x="246" y="158"/>
                </a:lnTo>
                <a:lnTo>
                  <a:pt x="242" y="164"/>
                </a:lnTo>
                <a:lnTo>
                  <a:pt x="242" y="164"/>
                </a:lnTo>
                <a:lnTo>
                  <a:pt x="232" y="174"/>
                </a:lnTo>
                <a:lnTo>
                  <a:pt x="222" y="184"/>
                </a:lnTo>
                <a:lnTo>
                  <a:pt x="212" y="192"/>
                </a:lnTo>
                <a:lnTo>
                  <a:pt x="212" y="192"/>
                </a:lnTo>
                <a:lnTo>
                  <a:pt x="206" y="204"/>
                </a:lnTo>
                <a:lnTo>
                  <a:pt x="202" y="214"/>
                </a:lnTo>
                <a:lnTo>
                  <a:pt x="200" y="224"/>
                </a:lnTo>
                <a:lnTo>
                  <a:pt x="200" y="224"/>
                </a:lnTo>
                <a:lnTo>
                  <a:pt x="196" y="226"/>
                </a:lnTo>
                <a:lnTo>
                  <a:pt x="190" y="230"/>
                </a:lnTo>
                <a:lnTo>
                  <a:pt x="182" y="236"/>
                </a:lnTo>
                <a:lnTo>
                  <a:pt x="180" y="242"/>
                </a:lnTo>
                <a:lnTo>
                  <a:pt x="180" y="246"/>
                </a:lnTo>
                <a:lnTo>
                  <a:pt x="180" y="246"/>
                </a:lnTo>
                <a:lnTo>
                  <a:pt x="178" y="250"/>
                </a:lnTo>
                <a:lnTo>
                  <a:pt x="170" y="256"/>
                </a:lnTo>
                <a:lnTo>
                  <a:pt x="166" y="258"/>
                </a:lnTo>
                <a:lnTo>
                  <a:pt x="160" y="260"/>
                </a:lnTo>
                <a:lnTo>
                  <a:pt x="152" y="260"/>
                </a:lnTo>
                <a:lnTo>
                  <a:pt x="142" y="258"/>
                </a:lnTo>
                <a:lnTo>
                  <a:pt x="142" y="258"/>
                </a:lnTo>
                <a:lnTo>
                  <a:pt x="130" y="266"/>
                </a:lnTo>
                <a:lnTo>
                  <a:pt x="118" y="274"/>
                </a:lnTo>
                <a:lnTo>
                  <a:pt x="112" y="284"/>
                </a:lnTo>
                <a:lnTo>
                  <a:pt x="112" y="284"/>
                </a:lnTo>
                <a:lnTo>
                  <a:pt x="108" y="288"/>
                </a:lnTo>
                <a:lnTo>
                  <a:pt x="100" y="290"/>
                </a:lnTo>
                <a:lnTo>
                  <a:pt x="92" y="292"/>
                </a:lnTo>
                <a:lnTo>
                  <a:pt x="82" y="292"/>
                </a:lnTo>
                <a:lnTo>
                  <a:pt x="72" y="290"/>
                </a:lnTo>
                <a:lnTo>
                  <a:pt x="62" y="284"/>
                </a:lnTo>
                <a:lnTo>
                  <a:pt x="56" y="276"/>
                </a:lnTo>
                <a:lnTo>
                  <a:pt x="54" y="270"/>
                </a:lnTo>
                <a:lnTo>
                  <a:pt x="52" y="264"/>
                </a:lnTo>
                <a:lnTo>
                  <a:pt x="52" y="264"/>
                </a:lnTo>
                <a:lnTo>
                  <a:pt x="52" y="264"/>
                </a:lnTo>
                <a:lnTo>
                  <a:pt x="48" y="262"/>
                </a:lnTo>
                <a:lnTo>
                  <a:pt x="44" y="262"/>
                </a:lnTo>
                <a:lnTo>
                  <a:pt x="36" y="268"/>
                </a:lnTo>
                <a:lnTo>
                  <a:pt x="36" y="268"/>
                </a:lnTo>
                <a:lnTo>
                  <a:pt x="16" y="288"/>
                </a:lnTo>
                <a:lnTo>
                  <a:pt x="4" y="298"/>
                </a:lnTo>
                <a:lnTo>
                  <a:pt x="4" y="298"/>
                </a:lnTo>
                <a:lnTo>
                  <a:pt x="2" y="300"/>
                </a:lnTo>
                <a:lnTo>
                  <a:pt x="0" y="308"/>
                </a:lnTo>
                <a:lnTo>
                  <a:pt x="0" y="312"/>
                </a:lnTo>
                <a:lnTo>
                  <a:pt x="2" y="318"/>
                </a:lnTo>
                <a:lnTo>
                  <a:pt x="6" y="324"/>
                </a:lnTo>
                <a:lnTo>
                  <a:pt x="12" y="328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6"/>
          <p:cNvSpPr>
            <a:spLocks/>
          </p:cNvSpPr>
          <p:nvPr/>
        </p:nvSpPr>
        <p:spPr bwMode="auto">
          <a:xfrm>
            <a:off x="7676700" y="3110477"/>
            <a:ext cx="1680284" cy="1488322"/>
          </a:xfrm>
          <a:custGeom>
            <a:avLst/>
            <a:gdLst>
              <a:gd name="T0" fmla="*/ 204 w 454"/>
              <a:gd name="T1" fmla="*/ 370 h 402"/>
              <a:gd name="T2" fmla="*/ 184 w 454"/>
              <a:gd name="T3" fmla="*/ 394 h 402"/>
              <a:gd name="T4" fmla="*/ 160 w 454"/>
              <a:gd name="T5" fmla="*/ 402 h 402"/>
              <a:gd name="T6" fmla="*/ 134 w 454"/>
              <a:gd name="T7" fmla="*/ 394 h 402"/>
              <a:gd name="T8" fmla="*/ 122 w 454"/>
              <a:gd name="T9" fmla="*/ 384 h 402"/>
              <a:gd name="T10" fmla="*/ 96 w 454"/>
              <a:gd name="T11" fmla="*/ 378 h 402"/>
              <a:gd name="T12" fmla="*/ 84 w 454"/>
              <a:gd name="T13" fmla="*/ 374 h 402"/>
              <a:gd name="T14" fmla="*/ 60 w 454"/>
              <a:gd name="T15" fmla="*/ 334 h 402"/>
              <a:gd name="T16" fmla="*/ 48 w 454"/>
              <a:gd name="T17" fmla="*/ 320 h 402"/>
              <a:gd name="T18" fmla="*/ 50 w 454"/>
              <a:gd name="T19" fmla="*/ 316 h 402"/>
              <a:gd name="T20" fmla="*/ 50 w 454"/>
              <a:gd name="T21" fmla="*/ 298 h 402"/>
              <a:gd name="T22" fmla="*/ 52 w 454"/>
              <a:gd name="T23" fmla="*/ 260 h 402"/>
              <a:gd name="T24" fmla="*/ 42 w 454"/>
              <a:gd name="T25" fmla="*/ 230 h 402"/>
              <a:gd name="T26" fmla="*/ 20 w 454"/>
              <a:gd name="T27" fmla="*/ 194 h 402"/>
              <a:gd name="T28" fmla="*/ 8 w 454"/>
              <a:gd name="T29" fmla="*/ 158 h 402"/>
              <a:gd name="T30" fmla="*/ 0 w 454"/>
              <a:gd name="T31" fmla="*/ 136 h 402"/>
              <a:gd name="T32" fmla="*/ 12 w 454"/>
              <a:gd name="T33" fmla="*/ 118 h 402"/>
              <a:gd name="T34" fmla="*/ 12 w 454"/>
              <a:gd name="T35" fmla="*/ 96 h 402"/>
              <a:gd name="T36" fmla="*/ 10 w 454"/>
              <a:gd name="T37" fmla="*/ 84 h 402"/>
              <a:gd name="T38" fmla="*/ 14 w 454"/>
              <a:gd name="T39" fmla="*/ 66 h 402"/>
              <a:gd name="T40" fmla="*/ 46 w 454"/>
              <a:gd name="T41" fmla="*/ 64 h 402"/>
              <a:gd name="T42" fmla="*/ 58 w 454"/>
              <a:gd name="T43" fmla="*/ 62 h 402"/>
              <a:gd name="T44" fmla="*/ 78 w 454"/>
              <a:gd name="T45" fmla="*/ 48 h 402"/>
              <a:gd name="T46" fmla="*/ 86 w 454"/>
              <a:gd name="T47" fmla="*/ 36 h 402"/>
              <a:gd name="T48" fmla="*/ 112 w 454"/>
              <a:gd name="T49" fmla="*/ 34 h 402"/>
              <a:gd name="T50" fmla="*/ 148 w 454"/>
              <a:gd name="T51" fmla="*/ 32 h 402"/>
              <a:gd name="T52" fmla="*/ 168 w 454"/>
              <a:gd name="T53" fmla="*/ 28 h 402"/>
              <a:gd name="T54" fmla="*/ 198 w 454"/>
              <a:gd name="T55" fmla="*/ 34 h 402"/>
              <a:gd name="T56" fmla="*/ 210 w 454"/>
              <a:gd name="T57" fmla="*/ 40 h 402"/>
              <a:gd name="T58" fmla="*/ 224 w 454"/>
              <a:gd name="T59" fmla="*/ 30 h 402"/>
              <a:gd name="T60" fmla="*/ 234 w 454"/>
              <a:gd name="T61" fmla="*/ 0 h 402"/>
              <a:gd name="T62" fmla="*/ 274 w 454"/>
              <a:gd name="T63" fmla="*/ 26 h 402"/>
              <a:gd name="T64" fmla="*/ 294 w 454"/>
              <a:gd name="T65" fmla="*/ 46 h 402"/>
              <a:gd name="T66" fmla="*/ 328 w 454"/>
              <a:gd name="T67" fmla="*/ 52 h 402"/>
              <a:gd name="T68" fmla="*/ 394 w 454"/>
              <a:gd name="T69" fmla="*/ 86 h 402"/>
              <a:gd name="T70" fmla="*/ 446 w 454"/>
              <a:gd name="T71" fmla="*/ 126 h 402"/>
              <a:gd name="T72" fmla="*/ 454 w 454"/>
              <a:gd name="T73" fmla="*/ 150 h 402"/>
              <a:gd name="T74" fmla="*/ 448 w 454"/>
              <a:gd name="T75" fmla="*/ 162 h 402"/>
              <a:gd name="T76" fmla="*/ 418 w 454"/>
              <a:gd name="T77" fmla="*/ 190 h 402"/>
              <a:gd name="T78" fmla="*/ 408 w 454"/>
              <a:gd name="T79" fmla="*/ 212 h 402"/>
              <a:gd name="T80" fmla="*/ 402 w 454"/>
              <a:gd name="T81" fmla="*/ 224 h 402"/>
              <a:gd name="T82" fmla="*/ 386 w 454"/>
              <a:gd name="T83" fmla="*/ 240 h 402"/>
              <a:gd name="T84" fmla="*/ 384 w 454"/>
              <a:gd name="T85" fmla="*/ 248 h 402"/>
              <a:gd name="T86" fmla="*/ 366 w 454"/>
              <a:gd name="T87" fmla="*/ 258 h 402"/>
              <a:gd name="T88" fmla="*/ 348 w 454"/>
              <a:gd name="T89" fmla="*/ 256 h 402"/>
              <a:gd name="T90" fmla="*/ 318 w 454"/>
              <a:gd name="T91" fmla="*/ 282 h 402"/>
              <a:gd name="T92" fmla="*/ 306 w 454"/>
              <a:gd name="T93" fmla="*/ 290 h 402"/>
              <a:gd name="T94" fmla="*/ 278 w 454"/>
              <a:gd name="T95" fmla="*/ 288 h 402"/>
              <a:gd name="T96" fmla="*/ 260 w 454"/>
              <a:gd name="T97" fmla="*/ 270 h 402"/>
              <a:gd name="T98" fmla="*/ 258 w 454"/>
              <a:gd name="T99" fmla="*/ 262 h 402"/>
              <a:gd name="T100" fmla="*/ 242 w 454"/>
              <a:gd name="T101" fmla="*/ 266 h 402"/>
              <a:gd name="T102" fmla="*/ 210 w 454"/>
              <a:gd name="T103" fmla="*/ 296 h 402"/>
              <a:gd name="T104" fmla="*/ 206 w 454"/>
              <a:gd name="T105" fmla="*/ 306 h 402"/>
              <a:gd name="T106" fmla="*/ 212 w 454"/>
              <a:gd name="T107" fmla="*/ 322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54" h="402">
                <a:moveTo>
                  <a:pt x="218" y="328"/>
                </a:moveTo>
                <a:lnTo>
                  <a:pt x="204" y="370"/>
                </a:lnTo>
                <a:lnTo>
                  <a:pt x="204" y="370"/>
                </a:lnTo>
                <a:lnTo>
                  <a:pt x="200" y="378"/>
                </a:lnTo>
                <a:lnTo>
                  <a:pt x="194" y="386"/>
                </a:lnTo>
                <a:lnTo>
                  <a:pt x="184" y="394"/>
                </a:lnTo>
                <a:lnTo>
                  <a:pt x="174" y="400"/>
                </a:lnTo>
                <a:lnTo>
                  <a:pt x="166" y="400"/>
                </a:lnTo>
                <a:lnTo>
                  <a:pt x="160" y="402"/>
                </a:lnTo>
                <a:lnTo>
                  <a:pt x="152" y="400"/>
                </a:lnTo>
                <a:lnTo>
                  <a:pt x="142" y="398"/>
                </a:lnTo>
                <a:lnTo>
                  <a:pt x="134" y="394"/>
                </a:lnTo>
                <a:lnTo>
                  <a:pt x="124" y="386"/>
                </a:lnTo>
                <a:lnTo>
                  <a:pt x="124" y="386"/>
                </a:lnTo>
                <a:lnTo>
                  <a:pt x="122" y="384"/>
                </a:lnTo>
                <a:lnTo>
                  <a:pt x="114" y="380"/>
                </a:lnTo>
                <a:lnTo>
                  <a:pt x="104" y="378"/>
                </a:lnTo>
                <a:lnTo>
                  <a:pt x="96" y="378"/>
                </a:lnTo>
                <a:lnTo>
                  <a:pt x="88" y="380"/>
                </a:lnTo>
                <a:lnTo>
                  <a:pt x="88" y="380"/>
                </a:lnTo>
                <a:lnTo>
                  <a:pt x="84" y="374"/>
                </a:lnTo>
                <a:lnTo>
                  <a:pt x="74" y="358"/>
                </a:lnTo>
                <a:lnTo>
                  <a:pt x="74" y="358"/>
                </a:lnTo>
                <a:lnTo>
                  <a:pt x="60" y="334"/>
                </a:lnTo>
                <a:lnTo>
                  <a:pt x="54" y="324"/>
                </a:lnTo>
                <a:lnTo>
                  <a:pt x="50" y="322"/>
                </a:lnTo>
                <a:lnTo>
                  <a:pt x="48" y="320"/>
                </a:lnTo>
                <a:lnTo>
                  <a:pt x="48" y="320"/>
                </a:lnTo>
                <a:lnTo>
                  <a:pt x="48" y="320"/>
                </a:lnTo>
                <a:lnTo>
                  <a:pt x="50" y="316"/>
                </a:lnTo>
                <a:lnTo>
                  <a:pt x="50" y="310"/>
                </a:lnTo>
                <a:lnTo>
                  <a:pt x="50" y="298"/>
                </a:lnTo>
                <a:lnTo>
                  <a:pt x="50" y="298"/>
                </a:lnTo>
                <a:lnTo>
                  <a:pt x="50" y="290"/>
                </a:lnTo>
                <a:lnTo>
                  <a:pt x="52" y="270"/>
                </a:lnTo>
                <a:lnTo>
                  <a:pt x="52" y="260"/>
                </a:lnTo>
                <a:lnTo>
                  <a:pt x="50" y="248"/>
                </a:lnTo>
                <a:lnTo>
                  <a:pt x="48" y="238"/>
                </a:lnTo>
                <a:lnTo>
                  <a:pt x="42" y="230"/>
                </a:lnTo>
                <a:lnTo>
                  <a:pt x="42" y="230"/>
                </a:lnTo>
                <a:lnTo>
                  <a:pt x="30" y="214"/>
                </a:lnTo>
                <a:lnTo>
                  <a:pt x="20" y="194"/>
                </a:lnTo>
                <a:lnTo>
                  <a:pt x="12" y="174"/>
                </a:lnTo>
                <a:lnTo>
                  <a:pt x="8" y="158"/>
                </a:lnTo>
                <a:lnTo>
                  <a:pt x="8" y="158"/>
                </a:lnTo>
                <a:lnTo>
                  <a:pt x="2" y="142"/>
                </a:lnTo>
                <a:lnTo>
                  <a:pt x="0" y="136"/>
                </a:lnTo>
                <a:lnTo>
                  <a:pt x="0" y="136"/>
                </a:lnTo>
                <a:lnTo>
                  <a:pt x="0" y="136"/>
                </a:lnTo>
                <a:lnTo>
                  <a:pt x="6" y="130"/>
                </a:lnTo>
                <a:lnTo>
                  <a:pt x="12" y="118"/>
                </a:lnTo>
                <a:lnTo>
                  <a:pt x="12" y="118"/>
                </a:lnTo>
                <a:lnTo>
                  <a:pt x="12" y="106"/>
                </a:lnTo>
                <a:lnTo>
                  <a:pt x="12" y="96"/>
                </a:lnTo>
                <a:lnTo>
                  <a:pt x="10" y="90"/>
                </a:lnTo>
                <a:lnTo>
                  <a:pt x="10" y="90"/>
                </a:lnTo>
                <a:lnTo>
                  <a:pt x="10" y="84"/>
                </a:lnTo>
                <a:lnTo>
                  <a:pt x="10" y="78"/>
                </a:lnTo>
                <a:lnTo>
                  <a:pt x="10" y="72"/>
                </a:lnTo>
                <a:lnTo>
                  <a:pt x="14" y="66"/>
                </a:lnTo>
                <a:lnTo>
                  <a:pt x="20" y="62"/>
                </a:lnTo>
                <a:lnTo>
                  <a:pt x="32" y="60"/>
                </a:lnTo>
                <a:lnTo>
                  <a:pt x="46" y="64"/>
                </a:lnTo>
                <a:lnTo>
                  <a:pt x="46" y="64"/>
                </a:lnTo>
                <a:lnTo>
                  <a:pt x="50" y="64"/>
                </a:lnTo>
                <a:lnTo>
                  <a:pt x="58" y="62"/>
                </a:lnTo>
                <a:lnTo>
                  <a:pt x="64" y="60"/>
                </a:lnTo>
                <a:lnTo>
                  <a:pt x="70" y="56"/>
                </a:lnTo>
                <a:lnTo>
                  <a:pt x="78" y="48"/>
                </a:lnTo>
                <a:lnTo>
                  <a:pt x="86" y="38"/>
                </a:lnTo>
                <a:lnTo>
                  <a:pt x="86" y="38"/>
                </a:lnTo>
                <a:lnTo>
                  <a:pt x="86" y="36"/>
                </a:lnTo>
                <a:lnTo>
                  <a:pt x="90" y="34"/>
                </a:lnTo>
                <a:lnTo>
                  <a:pt x="98" y="34"/>
                </a:lnTo>
                <a:lnTo>
                  <a:pt x="112" y="34"/>
                </a:lnTo>
                <a:lnTo>
                  <a:pt x="112" y="34"/>
                </a:lnTo>
                <a:lnTo>
                  <a:pt x="130" y="34"/>
                </a:lnTo>
                <a:lnTo>
                  <a:pt x="148" y="32"/>
                </a:lnTo>
                <a:lnTo>
                  <a:pt x="160" y="30"/>
                </a:lnTo>
                <a:lnTo>
                  <a:pt x="168" y="28"/>
                </a:lnTo>
                <a:lnTo>
                  <a:pt x="168" y="28"/>
                </a:lnTo>
                <a:lnTo>
                  <a:pt x="176" y="28"/>
                </a:lnTo>
                <a:lnTo>
                  <a:pt x="186" y="30"/>
                </a:lnTo>
                <a:lnTo>
                  <a:pt x="198" y="34"/>
                </a:lnTo>
                <a:lnTo>
                  <a:pt x="198" y="34"/>
                </a:lnTo>
                <a:lnTo>
                  <a:pt x="202" y="36"/>
                </a:lnTo>
                <a:lnTo>
                  <a:pt x="210" y="40"/>
                </a:lnTo>
                <a:lnTo>
                  <a:pt x="216" y="40"/>
                </a:lnTo>
                <a:lnTo>
                  <a:pt x="220" y="36"/>
                </a:lnTo>
                <a:lnTo>
                  <a:pt x="224" y="30"/>
                </a:lnTo>
                <a:lnTo>
                  <a:pt x="228" y="20"/>
                </a:lnTo>
                <a:lnTo>
                  <a:pt x="228" y="2"/>
                </a:lnTo>
                <a:lnTo>
                  <a:pt x="234" y="0"/>
                </a:lnTo>
                <a:lnTo>
                  <a:pt x="234" y="0"/>
                </a:lnTo>
                <a:lnTo>
                  <a:pt x="256" y="12"/>
                </a:lnTo>
                <a:lnTo>
                  <a:pt x="274" y="26"/>
                </a:lnTo>
                <a:lnTo>
                  <a:pt x="292" y="44"/>
                </a:lnTo>
                <a:lnTo>
                  <a:pt x="292" y="44"/>
                </a:lnTo>
                <a:lnTo>
                  <a:pt x="294" y="46"/>
                </a:lnTo>
                <a:lnTo>
                  <a:pt x="302" y="50"/>
                </a:lnTo>
                <a:lnTo>
                  <a:pt x="318" y="52"/>
                </a:lnTo>
                <a:lnTo>
                  <a:pt x="328" y="52"/>
                </a:lnTo>
                <a:lnTo>
                  <a:pt x="342" y="50"/>
                </a:lnTo>
                <a:lnTo>
                  <a:pt x="356" y="62"/>
                </a:lnTo>
                <a:lnTo>
                  <a:pt x="394" y="86"/>
                </a:lnTo>
                <a:lnTo>
                  <a:pt x="442" y="122"/>
                </a:lnTo>
                <a:lnTo>
                  <a:pt x="442" y="122"/>
                </a:lnTo>
                <a:lnTo>
                  <a:pt x="446" y="126"/>
                </a:lnTo>
                <a:lnTo>
                  <a:pt x="450" y="136"/>
                </a:lnTo>
                <a:lnTo>
                  <a:pt x="452" y="144"/>
                </a:lnTo>
                <a:lnTo>
                  <a:pt x="454" y="150"/>
                </a:lnTo>
                <a:lnTo>
                  <a:pt x="452" y="156"/>
                </a:lnTo>
                <a:lnTo>
                  <a:pt x="448" y="162"/>
                </a:lnTo>
                <a:lnTo>
                  <a:pt x="448" y="162"/>
                </a:lnTo>
                <a:lnTo>
                  <a:pt x="438" y="174"/>
                </a:lnTo>
                <a:lnTo>
                  <a:pt x="428" y="182"/>
                </a:lnTo>
                <a:lnTo>
                  <a:pt x="418" y="190"/>
                </a:lnTo>
                <a:lnTo>
                  <a:pt x="418" y="190"/>
                </a:lnTo>
                <a:lnTo>
                  <a:pt x="412" y="202"/>
                </a:lnTo>
                <a:lnTo>
                  <a:pt x="408" y="212"/>
                </a:lnTo>
                <a:lnTo>
                  <a:pt x="406" y="222"/>
                </a:lnTo>
                <a:lnTo>
                  <a:pt x="406" y="222"/>
                </a:lnTo>
                <a:lnTo>
                  <a:pt x="402" y="224"/>
                </a:lnTo>
                <a:lnTo>
                  <a:pt x="396" y="228"/>
                </a:lnTo>
                <a:lnTo>
                  <a:pt x="388" y="236"/>
                </a:lnTo>
                <a:lnTo>
                  <a:pt x="386" y="240"/>
                </a:lnTo>
                <a:lnTo>
                  <a:pt x="386" y="246"/>
                </a:lnTo>
                <a:lnTo>
                  <a:pt x="386" y="246"/>
                </a:lnTo>
                <a:lnTo>
                  <a:pt x="384" y="248"/>
                </a:lnTo>
                <a:lnTo>
                  <a:pt x="376" y="254"/>
                </a:lnTo>
                <a:lnTo>
                  <a:pt x="372" y="256"/>
                </a:lnTo>
                <a:lnTo>
                  <a:pt x="366" y="258"/>
                </a:lnTo>
                <a:lnTo>
                  <a:pt x="358" y="258"/>
                </a:lnTo>
                <a:lnTo>
                  <a:pt x="348" y="256"/>
                </a:lnTo>
                <a:lnTo>
                  <a:pt x="348" y="256"/>
                </a:lnTo>
                <a:lnTo>
                  <a:pt x="336" y="264"/>
                </a:lnTo>
                <a:lnTo>
                  <a:pt x="324" y="272"/>
                </a:lnTo>
                <a:lnTo>
                  <a:pt x="318" y="282"/>
                </a:lnTo>
                <a:lnTo>
                  <a:pt x="318" y="282"/>
                </a:lnTo>
                <a:lnTo>
                  <a:pt x="314" y="286"/>
                </a:lnTo>
                <a:lnTo>
                  <a:pt x="306" y="290"/>
                </a:lnTo>
                <a:lnTo>
                  <a:pt x="298" y="292"/>
                </a:lnTo>
                <a:lnTo>
                  <a:pt x="288" y="292"/>
                </a:lnTo>
                <a:lnTo>
                  <a:pt x="278" y="288"/>
                </a:lnTo>
                <a:lnTo>
                  <a:pt x="268" y="284"/>
                </a:lnTo>
                <a:lnTo>
                  <a:pt x="262" y="276"/>
                </a:lnTo>
                <a:lnTo>
                  <a:pt x="260" y="270"/>
                </a:lnTo>
                <a:lnTo>
                  <a:pt x="258" y="264"/>
                </a:lnTo>
                <a:lnTo>
                  <a:pt x="258" y="264"/>
                </a:lnTo>
                <a:lnTo>
                  <a:pt x="258" y="262"/>
                </a:lnTo>
                <a:lnTo>
                  <a:pt x="254" y="260"/>
                </a:lnTo>
                <a:lnTo>
                  <a:pt x="250" y="260"/>
                </a:lnTo>
                <a:lnTo>
                  <a:pt x="242" y="266"/>
                </a:lnTo>
                <a:lnTo>
                  <a:pt x="242" y="266"/>
                </a:lnTo>
                <a:lnTo>
                  <a:pt x="222" y="286"/>
                </a:lnTo>
                <a:lnTo>
                  <a:pt x="210" y="296"/>
                </a:lnTo>
                <a:lnTo>
                  <a:pt x="210" y="296"/>
                </a:lnTo>
                <a:lnTo>
                  <a:pt x="208" y="298"/>
                </a:lnTo>
                <a:lnTo>
                  <a:pt x="206" y="306"/>
                </a:lnTo>
                <a:lnTo>
                  <a:pt x="206" y="310"/>
                </a:lnTo>
                <a:lnTo>
                  <a:pt x="208" y="316"/>
                </a:lnTo>
                <a:lnTo>
                  <a:pt x="212" y="322"/>
                </a:lnTo>
                <a:lnTo>
                  <a:pt x="218" y="328"/>
                </a:lnTo>
                <a:lnTo>
                  <a:pt x="218" y="328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7"/>
          <p:cNvSpPr>
            <a:spLocks/>
          </p:cNvSpPr>
          <p:nvPr/>
        </p:nvSpPr>
        <p:spPr bwMode="auto">
          <a:xfrm>
            <a:off x="9179333" y="3932386"/>
            <a:ext cx="170249" cy="614581"/>
          </a:xfrm>
          <a:custGeom>
            <a:avLst/>
            <a:gdLst>
              <a:gd name="T0" fmla="*/ 46 w 46"/>
              <a:gd name="T1" fmla="*/ 166 h 166"/>
              <a:gd name="T2" fmla="*/ 30 w 46"/>
              <a:gd name="T3" fmla="*/ 144 h 166"/>
              <a:gd name="T4" fmla="*/ 28 w 46"/>
              <a:gd name="T5" fmla="*/ 94 h 166"/>
              <a:gd name="T6" fmla="*/ 28 w 46"/>
              <a:gd name="T7" fmla="*/ 94 h 166"/>
              <a:gd name="T8" fmla="*/ 28 w 46"/>
              <a:gd name="T9" fmla="*/ 86 h 166"/>
              <a:gd name="T10" fmla="*/ 26 w 46"/>
              <a:gd name="T11" fmla="*/ 64 h 166"/>
              <a:gd name="T12" fmla="*/ 22 w 46"/>
              <a:gd name="T13" fmla="*/ 50 h 166"/>
              <a:gd name="T14" fmla="*/ 18 w 46"/>
              <a:gd name="T15" fmla="*/ 34 h 166"/>
              <a:gd name="T16" fmla="*/ 10 w 46"/>
              <a:gd name="T17" fmla="*/ 18 h 166"/>
              <a:gd name="T18" fmla="*/ 0 w 46"/>
              <a:gd name="T19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6" h="166">
                <a:moveTo>
                  <a:pt x="46" y="166"/>
                </a:moveTo>
                <a:lnTo>
                  <a:pt x="30" y="144"/>
                </a:lnTo>
                <a:lnTo>
                  <a:pt x="28" y="94"/>
                </a:lnTo>
                <a:lnTo>
                  <a:pt x="28" y="94"/>
                </a:lnTo>
                <a:lnTo>
                  <a:pt x="28" y="86"/>
                </a:lnTo>
                <a:lnTo>
                  <a:pt x="26" y="64"/>
                </a:lnTo>
                <a:lnTo>
                  <a:pt x="22" y="50"/>
                </a:lnTo>
                <a:lnTo>
                  <a:pt x="18" y="34"/>
                </a:lnTo>
                <a:lnTo>
                  <a:pt x="10" y="18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8"/>
          <p:cNvSpPr>
            <a:spLocks/>
          </p:cNvSpPr>
          <p:nvPr/>
        </p:nvSpPr>
        <p:spPr bwMode="auto">
          <a:xfrm>
            <a:off x="8439120" y="3932386"/>
            <a:ext cx="910462" cy="651603"/>
          </a:xfrm>
          <a:custGeom>
            <a:avLst/>
            <a:gdLst>
              <a:gd name="T0" fmla="*/ 12 w 246"/>
              <a:gd name="T1" fmla="*/ 104 h 176"/>
              <a:gd name="T2" fmla="*/ 16 w 246"/>
              <a:gd name="T3" fmla="*/ 102 h 176"/>
              <a:gd name="T4" fmla="*/ 24 w 246"/>
              <a:gd name="T5" fmla="*/ 112 h 176"/>
              <a:gd name="T6" fmla="*/ 22 w 246"/>
              <a:gd name="T7" fmla="*/ 132 h 176"/>
              <a:gd name="T8" fmla="*/ 34 w 246"/>
              <a:gd name="T9" fmla="*/ 128 h 176"/>
              <a:gd name="T10" fmla="*/ 50 w 246"/>
              <a:gd name="T11" fmla="*/ 134 h 176"/>
              <a:gd name="T12" fmla="*/ 54 w 246"/>
              <a:gd name="T13" fmla="*/ 136 h 176"/>
              <a:gd name="T14" fmla="*/ 70 w 246"/>
              <a:gd name="T15" fmla="*/ 144 h 176"/>
              <a:gd name="T16" fmla="*/ 72 w 246"/>
              <a:gd name="T17" fmla="*/ 138 h 176"/>
              <a:gd name="T18" fmla="*/ 72 w 246"/>
              <a:gd name="T19" fmla="*/ 134 h 176"/>
              <a:gd name="T20" fmla="*/ 78 w 246"/>
              <a:gd name="T21" fmla="*/ 126 h 176"/>
              <a:gd name="T22" fmla="*/ 86 w 246"/>
              <a:gd name="T23" fmla="*/ 122 h 176"/>
              <a:gd name="T24" fmla="*/ 94 w 246"/>
              <a:gd name="T25" fmla="*/ 126 h 176"/>
              <a:gd name="T26" fmla="*/ 98 w 246"/>
              <a:gd name="T27" fmla="*/ 130 h 176"/>
              <a:gd name="T28" fmla="*/ 104 w 246"/>
              <a:gd name="T29" fmla="*/ 140 h 176"/>
              <a:gd name="T30" fmla="*/ 114 w 246"/>
              <a:gd name="T31" fmla="*/ 142 h 176"/>
              <a:gd name="T32" fmla="*/ 126 w 246"/>
              <a:gd name="T33" fmla="*/ 142 h 176"/>
              <a:gd name="T34" fmla="*/ 130 w 246"/>
              <a:gd name="T35" fmla="*/ 150 h 176"/>
              <a:gd name="T36" fmla="*/ 144 w 246"/>
              <a:gd name="T37" fmla="*/ 158 h 176"/>
              <a:gd name="T38" fmla="*/ 150 w 246"/>
              <a:gd name="T39" fmla="*/ 166 h 176"/>
              <a:gd name="T40" fmla="*/ 172 w 246"/>
              <a:gd name="T41" fmla="*/ 170 h 176"/>
              <a:gd name="T42" fmla="*/ 188 w 246"/>
              <a:gd name="T43" fmla="*/ 168 h 176"/>
              <a:gd name="T44" fmla="*/ 198 w 246"/>
              <a:gd name="T45" fmla="*/ 170 h 176"/>
              <a:gd name="T46" fmla="*/ 218 w 246"/>
              <a:gd name="T47" fmla="*/ 174 h 176"/>
              <a:gd name="T48" fmla="*/ 230 w 246"/>
              <a:gd name="T49" fmla="*/ 176 h 176"/>
              <a:gd name="T50" fmla="*/ 244 w 246"/>
              <a:gd name="T51" fmla="*/ 170 h 176"/>
              <a:gd name="T52" fmla="*/ 246 w 246"/>
              <a:gd name="T53" fmla="*/ 166 h 176"/>
              <a:gd name="T54" fmla="*/ 232 w 246"/>
              <a:gd name="T55" fmla="*/ 144 h 176"/>
              <a:gd name="T56" fmla="*/ 228 w 246"/>
              <a:gd name="T57" fmla="*/ 94 h 176"/>
              <a:gd name="T58" fmla="*/ 226 w 246"/>
              <a:gd name="T59" fmla="*/ 64 h 176"/>
              <a:gd name="T60" fmla="*/ 218 w 246"/>
              <a:gd name="T61" fmla="*/ 34 h 176"/>
              <a:gd name="T62" fmla="*/ 200 w 246"/>
              <a:gd name="T63" fmla="*/ 0 h 176"/>
              <a:gd name="T64" fmla="*/ 200 w 246"/>
              <a:gd name="T65" fmla="*/ 0 h 176"/>
              <a:gd name="T66" fmla="*/ 190 w 246"/>
              <a:gd name="T67" fmla="*/ 6 h 176"/>
              <a:gd name="T68" fmla="*/ 180 w 246"/>
              <a:gd name="T69" fmla="*/ 18 h 176"/>
              <a:gd name="T70" fmla="*/ 180 w 246"/>
              <a:gd name="T71" fmla="*/ 22 h 176"/>
              <a:gd name="T72" fmla="*/ 172 w 246"/>
              <a:gd name="T73" fmla="*/ 32 h 176"/>
              <a:gd name="T74" fmla="*/ 160 w 246"/>
              <a:gd name="T75" fmla="*/ 36 h 176"/>
              <a:gd name="T76" fmla="*/ 142 w 246"/>
              <a:gd name="T77" fmla="*/ 34 h 176"/>
              <a:gd name="T78" fmla="*/ 130 w 246"/>
              <a:gd name="T79" fmla="*/ 42 h 176"/>
              <a:gd name="T80" fmla="*/ 112 w 246"/>
              <a:gd name="T81" fmla="*/ 60 h 176"/>
              <a:gd name="T82" fmla="*/ 108 w 246"/>
              <a:gd name="T83" fmla="*/ 64 h 176"/>
              <a:gd name="T84" fmla="*/ 92 w 246"/>
              <a:gd name="T85" fmla="*/ 68 h 176"/>
              <a:gd name="T86" fmla="*/ 72 w 246"/>
              <a:gd name="T87" fmla="*/ 66 h 176"/>
              <a:gd name="T88" fmla="*/ 56 w 246"/>
              <a:gd name="T89" fmla="*/ 52 h 176"/>
              <a:gd name="T90" fmla="*/ 52 w 246"/>
              <a:gd name="T91" fmla="*/ 40 h 176"/>
              <a:gd name="T92" fmla="*/ 52 w 246"/>
              <a:gd name="T93" fmla="*/ 40 h 176"/>
              <a:gd name="T94" fmla="*/ 44 w 246"/>
              <a:gd name="T95" fmla="*/ 38 h 176"/>
              <a:gd name="T96" fmla="*/ 36 w 246"/>
              <a:gd name="T97" fmla="*/ 44 h 176"/>
              <a:gd name="T98" fmla="*/ 4 w 246"/>
              <a:gd name="T99" fmla="*/ 74 h 176"/>
              <a:gd name="T100" fmla="*/ 2 w 246"/>
              <a:gd name="T101" fmla="*/ 76 h 176"/>
              <a:gd name="T102" fmla="*/ 0 w 246"/>
              <a:gd name="T103" fmla="*/ 88 h 176"/>
              <a:gd name="T104" fmla="*/ 6 w 246"/>
              <a:gd name="T105" fmla="*/ 98 h 176"/>
              <a:gd name="T106" fmla="*/ 12 w 246"/>
              <a:gd name="T107" fmla="*/ 10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6" h="176">
                <a:moveTo>
                  <a:pt x="12" y="104"/>
                </a:moveTo>
                <a:lnTo>
                  <a:pt x="12" y="104"/>
                </a:lnTo>
                <a:lnTo>
                  <a:pt x="14" y="102"/>
                </a:lnTo>
                <a:lnTo>
                  <a:pt x="16" y="102"/>
                </a:lnTo>
                <a:lnTo>
                  <a:pt x="20" y="104"/>
                </a:lnTo>
                <a:lnTo>
                  <a:pt x="24" y="112"/>
                </a:lnTo>
                <a:lnTo>
                  <a:pt x="22" y="132"/>
                </a:lnTo>
                <a:lnTo>
                  <a:pt x="22" y="132"/>
                </a:lnTo>
                <a:lnTo>
                  <a:pt x="28" y="130"/>
                </a:lnTo>
                <a:lnTo>
                  <a:pt x="34" y="128"/>
                </a:lnTo>
                <a:lnTo>
                  <a:pt x="44" y="130"/>
                </a:lnTo>
                <a:lnTo>
                  <a:pt x="50" y="134"/>
                </a:lnTo>
                <a:lnTo>
                  <a:pt x="54" y="136"/>
                </a:lnTo>
                <a:lnTo>
                  <a:pt x="54" y="136"/>
                </a:lnTo>
                <a:lnTo>
                  <a:pt x="62" y="142"/>
                </a:lnTo>
                <a:lnTo>
                  <a:pt x="70" y="144"/>
                </a:lnTo>
                <a:lnTo>
                  <a:pt x="72" y="142"/>
                </a:lnTo>
                <a:lnTo>
                  <a:pt x="72" y="138"/>
                </a:lnTo>
                <a:lnTo>
                  <a:pt x="72" y="138"/>
                </a:lnTo>
                <a:lnTo>
                  <a:pt x="72" y="134"/>
                </a:lnTo>
                <a:lnTo>
                  <a:pt x="74" y="130"/>
                </a:lnTo>
                <a:lnTo>
                  <a:pt x="78" y="126"/>
                </a:lnTo>
                <a:lnTo>
                  <a:pt x="82" y="124"/>
                </a:lnTo>
                <a:lnTo>
                  <a:pt x="86" y="122"/>
                </a:lnTo>
                <a:lnTo>
                  <a:pt x="90" y="122"/>
                </a:lnTo>
                <a:lnTo>
                  <a:pt x="94" y="126"/>
                </a:lnTo>
                <a:lnTo>
                  <a:pt x="98" y="130"/>
                </a:lnTo>
                <a:lnTo>
                  <a:pt x="98" y="130"/>
                </a:lnTo>
                <a:lnTo>
                  <a:pt x="100" y="136"/>
                </a:lnTo>
                <a:lnTo>
                  <a:pt x="104" y="140"/>
                </a:lnTo>
                <a:lnTo>
                  <a:pt x="110" y="142"/>
                </a:lnTo>
                <a:lnTo>
                  <a:pt x="114" y="142"/>
                </a:lnTo>
                <a:lnTo>
                  <a:pt x="122" y="142"/>
                </a:lnTo>
                <a:lnTo>
                  <a:pt x="126" y="142"/>
                </a:lnTo>
                <a:lnTo>
                  <a:pt x="130" y="150"/>
                </a:lnTo>
                <a:lnTo>
                  <a:pt x="130" y="150"/>
                </a:lnTo>
                <a:lnTo>
                  <a:pt x="138" y="154"/>
                </a:lnTo>
                <a:lnTo>
                  <a:pt x="144" y="158"/>
                </a:lnTo>
                <a:lnTo>
                  <a:pt x="150" y="166"/>
                </a:lnTo>
                <a:lnTo>
                  <a:pt x="150" y="166"/>
                </a:lnTo>
                <a:lnTo>
                  <a:pt x="172" y="170"/>
                </a:lnTo>
                <a:lnTo>
                  <a:pt x="172" y="170"/>
                </a:lnTo>
                <a:lnTo>
                  <a:pt x="188" y="168"/>
                </a:lnTo>
                <a:lnTo>
                  <a:pt x="188" y="168"/>
                </a:lnTo>
                <a:lnTo>
                  <a:pt x="198" y="170"/>
                </a:lnTo>
                <a:lnTo>
                  <a:pt x="198" y="170"/>
                </a:lnTo>
                <a:lnTo>
                  <a:pt x="208" y="172"/>
                </a:lnTo>
                <a:lnTo>
                  <a:pt x="218" y="174"/>
                </a:lnTo>
                <a:lnTo>
                  <a:pt x="230" y="176"/>
                </a:lnTo>
                <a:lnTo>
                  <a:pt x="230" y="176"/>
                </a:lnTo>
                <a:lnTo>
                  <a:pt x="240" y="174"/>
                </a:lnTo>
                <a:lnTo>
                  <a:pt x="244" y="170"/>
                </a:lnTo>
                <a:lnTo>
                  <a:pt x="246" y="168"/>
                </a:lnTo>
                <a:lnTo>
                  <a:pt x="246" y="166"/>
                </a:lnTo>
                <a:lnTo>
                  <a:pt x="246" y="166"/>
                </a:lnTo>
                <a:lnTo>
                  <a:pt x="232" y="144"/>
                </a:lnTo>
                <a:lnTo>
                  <a:pt x="228" y="94"/>
                </a:lnTo>
                <a:lnTo>
                  <a:pt x="228" y="94"/>
                </a:lnTo>
                <a:lnTo>
                  <a:pt x="228" y="86"/>
                </a:lnTo>
                <a:lnTo>
                  <a:pt x="226" y="64"/>
                </a:lnTo>
                <a:lnTo>
                  <a:pt x="224" y="50"/>
                </a:lnTo>
                <a:lnTo>
                  <a:pt x="218" y="34"/>
                </a:lnTo>
                <a:lnTo>
                  <a:pt x="212" y="18"/>
                </a:lnTo>
                <a:lnTo>
                  <a:pt x="200" y="0"/>
                </a:lnTo>
                <a:lnTo>
                  <a:pt x="200" y="0"/>
                </a:lnTo>
                <a:lnTo>
                  <a:pt x="200" y="0"/>
                </a:lnTo>
                <a:lnTo>
                  <a:pt x="198" y="2"/>
                </a:lnTo>
                <a:lnTo>
                  <a:pt x="190" y="6"/>
                </a:lnTo>
                <a:lnTo>
                  <a:pt x="184" y="12"/>
                </a:lnTo>
                <a:lnTo>
                  <a:pt x="180" y="18"/>
                </a:lnTo>
                <a:lnTo>
                  <a:pt x="180" y="22"/>
                </a:lnTo>
                <a:lnTo>
                  <a:pt x="180" y="22"/>
                </a:lnTo>
                <a:lnTo>
                  <a:pt x="178" y="26"/>
                </a:lnTo>
                <a:lnTo>
                  <a:pt x="172" y="32"/>
                </a:lnTo>
                <a:lnTo>
                  <a:pt x="166" y="34"/>
                </a:lnTo>
                <a:lnTo>
                  <a:pt x="160" y="36"/>
                </a:lnTo>
                <a:lnTo>
                  <a:pt x="152" y="36"/>
                </a:lnTo>
                <a:lnTo>
                  <a:pt x="142" y="34"/>
                </a:lnTo>
                <a:lnTo>
                  <a:pt x="142" y="34"/>
                </a:lnTo>
                <a:lnTo>
                  <a:pt x="130" y="42"/>
                </a:lnTo>
                <a:lnTo>
                  <a:pt x="120" y="50"/>
                </a:lnTo>
                <a:lnTo>
                  <a:pt x="112" y="60"/>
                </a:lnTo>
                <a:lnTo>
                  <a:pt x="112" y="60"/>
                </a:lnTo>
                <a:lnTo>
                  <a:pt x="108" y="64"/>
                </a:lnTo>
                <a:lnTo>
                  <a:pt x="100" y="66"/>
                </a:lnTo>
                <a:lnTo>
                  <a:pt x="92" y="68"/>
                </a:lnTo>
                <a:lnTo>
                  <a:pt x="82" y="68"/>
                </a:lnTo>
                <a:lnTo>
                  <a:pt x="72" y="66"/>
                </a:lnTo>
                <a:lnTo>
                  <a:pt x="62" y="62"/>
                </a:lnTo>
                <a:lnTo>
                  <a:pt x="56" y="52"/>
                </a:lnTo>
                <a:lnTo>
                  <a:pt x="54" y="48"/>
                </a:lnTo>
                <a:lnTo>
                  <a:pt x="52" y="40"/>
                </a:lnTo>
                <a:lnTo>
                  <a:pt x="52" y="40"/>
                </a:lnTo>
                <a:lnTo>
                  <a:pt x="52" y="40"/>
                </a:lnTo>
                <a:lnTo>
                  <a:pt x="48" y="38"/>
                </a:lnTo>
                <a:lnTo>
                  <a:pt x="44" y="38"/>
                </a:lnTo>
                <a:lnTo>
                  <a:pt x="36" y="44"/>
                </a:lnTo>
                <a:lnTo>
                  <a:pt x="36" y="44"/>
                </a:lnTo>
                <a:lnTo>
                  <a:pt x="16" y="64"/>
                </a:lnTo>
                <a:lnTo>
                  <a:pt x="4" y="74"/>
                </a:lnTo>
                <a:lnTo>
                  <a:pt x="4" y="74"/>
                </a:lnTo>
                <a:lnTo>
                  <a:pt x="2" y="76"/>
                </a:lnTo>
                <a:lnTo>
                  <a:pt x="0" y="84"/>
                </a:lnTo>
                <a:lnTo>
                  <a:pt x="0" y="88"/>
                </a:lnTo>
                <a:lnTo>
                  <a:pt x="2" y="94"/>
                </a:lnTo>
                <a:lnTo>
                  <a:pt x="6" y="98"/>
                </a:lnTo>
                <a:lnTo>
                  <a:pt x="12" y="104"/>
                </a:lnTo>
                <a:lnTo>
                  <a:pt x="12" y="104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8764813" y="4391470"/>
            <a:ext cx="984483" cy="525726"/>
          </a:xfrm>
          <a:custGeom>
            <a:avLst/>
            <a:gdLst>
              <a:gd name="T0" fmla="*/ 2 w 266"/>
              <a:gd name="T1" fmla="*/ 0 h 142"/>
              <a:gd name="T2" fmla="*/ 10 w 266"/>
              <a:gd name="T3" fmla="*/ 8 h 142"/>
              <a:gd name="T4" fmla="*/ 14 w 266"/>
              <a:gd name="T5" fmla="*/ 12 h 142"/>
              <a:gd name="T6" fmla="*/ 22 w 266"/>
              <a:gd name="T7" fmla="*/ 18 h 142"/>
              <a:gd name="T8" fmla="*/ 36 w 266"/>
              <a:gd name="T9" fmla="*/ 20 h 142"/>
              <a:gd name="T10" fmla="*/ 44 w 266"/>
              <a:gd name="T11" fmla="*/ 28 h 142"/>
              <a:gd name="T12" fmla="*/ 50 w 266"/>
              <a:gd name="T13" fmla="*/ 30 h 142"/>
              <a:gd name="T14" fmla="*/ 62 w 266"/>
              <a:gd name="T15" fmla="*/ 44 h 142"/>
              <a:gd name="T16" fmla="*/ 84 w 266"/>
              <a:gd name="T17" fmla="*/ 48 h 142"/>
              <a:gd name="T18" fmla="*/ 100 w 266"/>
              <a:gd name="T19" fmla="*/ 44 h 142"/>
              <a:gd name="T20" fmla="*/ 112 w 266"/>
              <a:gd name="T21" fmla="*/ 46 h 142"/>
              <a:gd name="T22" fmla="*/ 120 w 266"/>
              <a:gd name="T23" fmla="*/ 50 h 142"/>
              <a:gd name="T24" fmla="*/ 142 w 266"/>
              <a:gd name="T25" fmla="*/ 52 h 142"/>
              <a:gd name="T26" fmla="*/ 152 w 266"/>
              <a:gd name="T27" fmla="*/ 50 h 142"/>
              <a:gd name="T28" fmla="*/ 158 w 266"/>
              <a:gd name="T29" fmla="*/ 44 h 142"/>
              <a:gd name="T30" fmla="*/ 158 w 266"/>
              <a:gd name="T31" fmla="*/ 42 h 142"/>
              <a:gd name="T32" fmla="*/ 182 w 266"/>
              <a:gd name="T33" fmla="*/ 22 h 142"/>
              <a:gd name="T34" fmla="*/ 196 w 266"/>
              <a:gd name="T35" fmla="*/ 22 h 142"/>
              <a:gd name="T36" fmla="*/ 202 w 266"/>
              <a:gd name="T37" fmla="*/ 34 h 142"/>
              <a:gd name="T38" fmla="*/ 214 w 266"/>
              <a:gd name="T39" fmla="*/ 42 h 142"/>
              <a:gd name="T40" fmla="*/ 214 w 266"/>
              <a:gd name="T41" fmla="*/ 44 h 142"/>
              <a:gd name="T42" fmla="*/ 230 w 266"/>
              <a:gd name="T43" fmla="*/ 60 h 142"/>
              <a:gd name="T44" fmla="*/ 236 w 266"/>
              <a:gd name="T45" fmla="*/ 72 h 142"/>
              <a:gd name="T46" fmla="*/ 244 w 266"/>
              <a:gd name="T47" fmla="*/ 96 h 142"/>
              <a:gd name="T48" fmla="*/ 266 w 266"/>
              <a:gd name="T49" fmla="*/ 110 h 142"/>
              <a:gd name="T50" fmla="*/ 266 w 266"/>
              <a:gd name="T51" fmla="*/ 112 h 142"/>
              <a:gd name="T52" fmla="*/ 242 w 266"/>
              <a:gd name="T53" fmla="*/ 122 h 142"/>
              <a:gd name="T54" fmla="*/ 232 w 266"/>
              <a:gd name="T55" fmla="*/ 130 h 142"/>
              <a:gd name="T56" fmla="*/ 210 w 266"/>
              <a:gd name="T57" fmla="*/ 140 h 142"/>
              <a:gd name="T58" fmla="*/ 186 w 266"/>
              <a:gd name="T59" fmla="*/ 142 h 142"/>
              <a:gd name="T60" fmla="*/ 162 w 266"/>
              <a:gd name="T61" fmla="*/ 138 h 142"/>
              <a:gd name="T62" fmla="*/ 140 w 266"/>
              <a:gd name="T63" fmla="*/ 130 h 142"/>
              <a:gd name="T64" fmla="*/ 114 w 266"/>
              <a:gd name="T65" fmla="*/ 124 h 142"/>
              <a:gd name="T66" fmla="*/ 106 w 266"/>
              <a:gd name="T67" fmla="*/ 126 h 142"/>
              <a:gd name="T68" fmla="*/ 88 w 266"/>
              <a:gd name="T69" fmla="*/ 136 h 142"/>
              <a:gd name="T70" fmla="*/ 60 w 266"/>
              <a:gd name="T71" fmla="*/ 138 h 142"/>
              <a:gd name="T72" fmla="*/ 42 w 266"/>
              <a:gd name="T73" fmla="*/ 134 h 142"/>
              <a:gd name="T74" fmla="*/ 34 w 266"/>
              <a:gd name="T75" fmla="*/ 128 h 142"/>
              <a:gd name="T76" fmla="*/ 30 w 266"/>
              <a:gd name="T77" fmla="*/ 124 h 142"/>
              <a:gd name="T78" fmla="*/ 28 w 266"/>
              <a:gd name="T79" fmla="*/ 114 h 142"/>
              <a:gd name="T80" fmla="*/ 14 w 266"/>
              <a:gd name="T81" fmla="*/ 62 h 142"/>
              <a:gd name="T82" fmla="*/ 14 w 266"/>
              <a:gd name="T83" fmla="*/ 52 h 142"/>
              <a:gd name="T84" fmla="*/ 10 w 266"/>
              <a:gd name="T85" fmla="*/ 36 h 142"/>
              <a:gd name="T86" fmla="*/ 4 w 266"/>
              <a:gd name="T87" fmla="*/ 28 h 142"/>
              <a:gd name="T88" fmla="*/ 2 w 266"/>
              <a:gd name="T89" fmla="*/ 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66" h="142">
                <a:moveTo>
                  <a:pt x="2" y="0"/>
                </a:moveTo>
                <a:lnTo>
                  <a:pt x="2" y="0"/>
                </a:lnTo>
                <a:lnTo>
                  <a:pt x="6" y="2"/>
                </a:lnTo>
                <a:lnTo>
                  <a:pt x="10" y="8"/>
                </a:lnTo>
                <a:lnTo>
                  <a:pt x="10" y="8"/>
                </a:lnTo>
                <a:lnTo>
                  <a:pt x="14" y="12"/>
                </a:lnTo>
                <a:lnTo>
                  <a:pt x="18" y="16"/>
                </a:lnTo>
                <a:lnTo>
                  <a:pt x="22" y="18"/>
                </a:lnTo>
                <a:lnTo>
                  <a:pt x="26" y="20"/>
                </a:lnTo>
                <a:lnTo>
                  <a:pt x="36" y="20"/>
                </a:lnTo>
                <a:lnTo>
                  <a:pt x="38" y="18"/>
                </a:lnTo>
                <a:lnTo>
                  <a:pt x="44" y="28"/>
                </a:lnTo>
                <a:lnTo>
                  <a:pt x="44" y="28"/>
                </a:lnTo>
                <a:lnTo>
                  <a:pt x="50" y="30"/>
                </a:lnTo>
                <a:lnTo>
                  <a:pt x="56" y="36"/>
                </a:lnTo>
                <a:lnTo>
                  <a:pt x="62" y="44"/>
                </a:lnTo>
                <a:lnTo>
                  <a:pt x="62" y="44"/>
                </a:lnTo>
                <a:lnTo>
                  <a:pt x="84" y="48"/>
                </a:lnTo>
                <a:lnTo>
                  <a:pt x="84" y="48"/>
                </a:lnTo>
                <a:lnTo>
                  <a:pt x="100" y="44"/>
                </a:lnTo>
                <a:lnTo>
                  <a:pt x="100" y="44"/>
                </a:lnTo>
                <a:lnTo>
                  <a:pt x="112" y="46"/>
                </a:lnTo>
                <a:lnTo>
                  <a:pt x="112" y="46"/>
                </a:lnTo>
                <a:lnTo>
                  <a:pt x="120" y="50"/>
                </a:lnTo>
                <a:lnTo>
                  <a:pt x="130" y="52"/>
                </a:lnTo>
                <a:lnTo>
                  <a:pt x="142" y="52"/>
                </a:lnTo>
                <a:lnTo>
                  <a:pt x="142" y="52"/>
                </a:lnTo>
                <a:lnTo>
                  <a:pt x="152" y="50"/>
                </a:lnTo>
                <a:lnTo>
                  <a:pt x="158" y="48"/>
                </a:lnTo>
                <a:lnTo>
                  <a:pt x="158" y="44"/>
                </a:lnTo>
                <a:lnTo>
                  <a:pt x="158" y="42"/>
                </a:lnTo>
                <a:lnTo>
                  <a:pt x="158" y="42"/>
                </a:lnTo>
                <a:lnTo>
                  <a:pt x="172" y="28"/>
                </a:lnTo>
                <a:lnTo>
                  <a:pt x="182" y="22"/>
                </a:lnTo>
                <a:lnTo>
                  <a:pt x="190" y="20"/>
                </a:lnTo>
                <a:lnTo>
                  <a:pt x="196" y="22"/>
                </a:lnTo>
                <a:lnTo>
                  <a:pt x="200" y="28"/>
                </a:lnTo>
                <a:lnTo>
                  <a:pt x="202" y="34"/>
                </a:lnTo>
                <a:lnTo>
                  <a:pt x="204" y="40"/>
                </a:lnTo>
                <a:lnTo>
                  <a:pt x="214" y="42"/>
                </a:lnTo>
                <a:lnTo>
                  <a:pt x="214" y="44"/>
                </a:lnTo>
                <a:lnTo>
                  <a:pt x="214" y="44"/>
                </a:lnTo>
                <a:lnTo>
                  <a:pt x="222" y="50"/>
                </a:lnTo>
                <a:lnTo>
                  <a:pt x="230" y="60"/>
                </a:lnTo>
                <a:lnTo>
                  <a:pt x="236" y="72"/>
                </a:lnTo>
                <a:lnTo>
                  <a:pt x="236" y="72"/>
                </a:lnTo>
                <a:lnTo>
                  <a:pt x="240" y="86"/>
                </a:lnTo>
                <a:lnTo>
                  <a:pt x="244" y="96"/>
                </a:lnTo>
                <a:lnTo>
                  <a:pt x="252" y="104"/>
                </a:lnTo>
                <a:lnTo>
                  <a:pt x="266" y="110"/>
                </a:lnTo>
                <a:lnTo>
                  <a:pt x="266" y="112"/>
                </a:lnTo>
                <a:lnTo>
                  <a:pt x="266" y="112"/>
                </a:lnTo>
                <a:lnTo>
                  <a:pt x="254" y="116"/>
                </a:lnTo>
                <a:lnTo>
                  <a:pt x="242" y="122"/>
                </a:lnTo>
                <a:lnTo>
                  <a:pt x="232" y="130"/>
                </a:lnTo>
                <a:lnTo>
                  <a:pt x="232" y="130"/>
                </a:lnTo>
                <a:lnTo>
                  <a:pt x="222" y="136"/>
                </a:lnTo>
                <a:lnTo>
                  <a:pt x="210" y="140"/>
                </a:lnTo>
                <a:lnTo>
                  <a:pt x="198" y="142"/>
                </a:lnTo>
                <a:lnTo>
                  <a:pt x="186" y="142"/>
                </a:lnTo>
                <a:lnTo>
                  <a:pt x="174" y="140"/>
                </a:lnTo>
                <a:lnTo>
                  <a:pt x="162" y="138"/>
                </a:lnTo>
                <a:lnTo>
                  <a:pt x="140" y="130"/>
                </a:lnTo>
                <a:lnTo>
                  <a:pt x="140" y="130"/>
                </a:lnTo>
                <a:lnTo>
                  <a:pt x="124" y="126"/>
                </a:lnTo>
                <a:lnTo>
                  <a:pt x="114" y="124"/>
                </a:lnTo>
                <a:lnTo>
                  <a:pt x="108" y="126"/>
                </a:lnTo>
                <a:lnTo>
                  <a:pt x="106" y="126"/>
                </a:lnTo>
                <a:lnTo>
                  <a:pt x="88" y="136"/>
                </a:lnTo>
                <a:lnTo>
                  <a:pt x="88" y="136"/>
                </a:lnTo>
                <a:lnTo>
                  <a:pt x="72" y="138"/>
                </a:lnTo>
                <a:lnTo>
                  <a:pt x="60" y="138"/>
                </a:lnTo>
                <a:lnTo>
                  <a:pt x="50" y="136"/>
                </a:lnTo>
                <a:lnTo>
                  <a:pt x="42" y="134"/>
                </a:lnTo>
                <a:lnTo>
                  <a:pt x="36" y="130"/>
                </a:lnTo>
                <a:lnTo>
                  <a:pt x="34" y="128"/>
                </a:lnTo>
                <a:lnTo>
                  <a:pt x="30" y="124"/>
                </a:lnTo>
                <a:lnTo>
                  <a:pt x="30" y="124"/>
                </a:lnTo>
                <a:lnTo>
                  <a:pt x="30" y="124"/>
                </a:lnTo>
                <a:lnTo>
                  <a:pt x="28" y="114"/>
                </a:lnTo>
                <a:lnTo>
                  <a:pt x="28" y="110"/>
                </a:lnTo>
                <a:lnTo>
                  <a:pt x="14" y="62"/>
                </a:lnTo>
                <a:lnTo>
                  <a:pt x="14" y="62"/>
                </a:lnTo>
                <a:lnTo>
                  <a:pt x="14" y="52"/>
                </a:lnTo>
                <a:lnTo>
                  <a:pt x="12" y="42"/>
                </a:lnTo>
                <a:lnTo>
                  <a:pt x="10" y="36"/>
                </a:lnTo>
                <a:lnTo>
                  <a:pt x="8" y="32"/>
                </a:lnTo>
                <a:lnTo>
                  <a:pt x="4" y="28"/>
                </a:lnTo>
                <a:lnTo>
                  <a:pt x="0" y="28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0"/>
          <p:cNvSpPr>
            <a:spLocks/>
          </p:cNvSpPr>
          <p:nvPr/>
        </p:nvSpPr>
        <p:spPr bwMode="auto">
          <a:xfrm>
            <a:off x="10282250" y="3006813"/>
            <a:ext cx="103630" cy="362825"/>
          </a:xfrm>
          <a:custGeom>
            <a:avLst/>
            <a:gdLst>
              <a:gd name="T0" fmla="*/ 28 w 28"/>
              <a:gd name="T1" fmla="*/ 0 h 98"/>
              <a:gd name="T2" fmla="*/ 28 w 28"/>
              <a:gd name="T3" fmla="*/ 0 h 98"/>
              <a:gd name="T4" fmla="*/ 22 w 28"/>
              <a:gd name="T5" fmla="*/ 22 h 98"/>
              <a:gd name="T6" fmla="*/ 18 w 28"/>
              <a:gd name="T7" fmla="*/ 40 h 98"/>
              <a:gd name="T8" fmla="*/ 16 w 28"/>
              <a:gd name="T9" fmla="*/ 52 h 98"/>
              <a:gd name="T10" fmla="*/ 16 w 28"/>
              <a:gd name="T11" fmla="*/ 52 h 98"/>
              <a:gd name="T12" fmla="*/ 6 w 28"/>
              <a:gd name="T13" fmla="*/ 68 h 98"/>
              <a:gd name="T14" fmla="*/ 2 w 28"/>
              <a:gd name="T15" fmla="*/ 84 h 98"/>
              <a:gd name="T16" fmla="*/ 0 w 28"/>
              <a:gd name="T17" fmla="*/ 90 h 98"/>
              <a:gd name="T18" fmla="*/ 0 w 28"/>
              <a:gd name="T19" fmla="*/ 98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" h="98">
                <a:moveTo>
                  <a:pt x="28" y="0"/>
                </a:moveTo>
                <a:lnTo>
                  <a:pt x="28" y="0"/>
                </a:lnTo>
                <a:lnTo>
                  <a:pt x="22" y="22"/>
                </a:lnTo>
                <a:lnTo>
                  <a:pt x="18" y="40"/>
                </a:lnTo>
                <a:lnTo>
                  <a:pt x="16" y="52"/>
                </a:lnTo>
                <a:lnTo>
                  <a:pt x="16" y="52"/>
                </a:lnTo>
                <a:lnTo>
                  <a:pt x="6" y="68"/>
                </a:lnTo>
                <a:lnTo>
                  <a:pt x="2" y="84"/>
                </a:lnTo>
                <a:lnTo>
                  <a:pt x="0" y="90"/>
                </a:lnTo>
                <a:lnTo>
                  <a:pt x="0" y="98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1"/>
          <p:cNvSpPr>
            <a:spLocks/>
          </p:cNvSpPr>
          <p:nvPr/>
        </p:nvSpPr>
        <p:spPr bwMode="auto">
          <a:xfrm>
            <a:off x="10282250" y="2999408"/>
            <a:ext cx="1835728" cy="2288017"/>
          </a:xfrm>
          <a:custGeom>
            <a:avLst/>
            <a:gdLst>
              <a:gd name="T0" fmla="*/ 424 w 496"/>
              <a:gd name="T1" fmla="*/ 416 h 618"/>
              <a:gd name="T2" fmla="*/ 430 w 496"/>
              <a:gd name="T3" fmla="*/ 376 h 618"/>
              <a:gd name="T4" fmla="*/ 418 w 496"/>
              <a:gd name="T5" fmla="*/ 352 h 618"/>
              <a:gd name="T6" fmla="*/ 414 w 496"/>
              <a:gd name="T7" fmla="*/ 324 h 618"/>
              <a:gd name="T8" fmla="*/ 396 w 496"/>
              <a:gd name="T9" fmla="*/ 322 h 618"/>
              <a:gd name="T10" fmla="*/ 382 w 496"/>
              <a:gd name="T11" fmla="*/ 294 h 618"/>
              <a:gd name="T12" fmla="*/ 388 w 496"/>
              <a:gd name="T13" fmla="*/ 266 h 618"/>
              <a:gd name="T14" fmla="*/ 400 w 496"/>
              <a:gd name="T15" fmla="*/ 240 h 618"/>
              <a:gd name="T16" fmla="*/ 416 w 496"/>
              <a:gd name="T17" fmla="*/ 220 h 618"/>
              <a:gd name="T18" fmla="*/ 456 w 496"/>
              <a:gd name="T19" fmla="*/ 196 h 618"/>
              <a:gd name="T20" fmla="*/ 436 w 496"/>
              <a:gd name="T21" fmla="*/ 178 h 618"/>
              <a:gd name="T22" fmla="*/ 402 w 496"/>
              <a:gd name="T23" fmla="*/ 150 h 618"/>
              <a:gd name="T24" fmla="*/ 396 w 496"/>
              <a:gd name="T25" fmla="*/ 142 h 618"/>
              <a:gd name="T26" fmla="*/ 362 w 496"/>
              <a:gd name="T27" fmla="*/ 144 h 618"/>
              <a:gd name="T28" fmla="*/ 350 w 496"/>
              <a:gd name="T29" fmla="*/ 122 h 618"/>
              <a:gd name="T30" fmla="*/ 328 w 496"/>
              <a:gd name="T31" fmla="*/ 126 h 618"/>
              <a:gd name="T32" fmla="*/ 308 w 496"/>
              <a:gd name="T33" fmla="*/ 130 h 618"/>
              <a:gd name="T34" fmla="*/ 280 w 496"/>
              <a:gd name="T35" fmla="*/ 88 h 618"/>
              <a:gd name="T36" fmla="*/ 248 w 496"/>
              <a:gd name="T37" fmla="*/ 68 h 618"/>
              <a:gd name="T38" fmla="*/ 216 w 496"/>
              <a:gd name="T39" fmla="*/ 60 h 618"/>
              <a:gd name="T40" fmla="*/ 214 w 496"/>
              <a:gd name="T41" fmla="*/ 14 h 618"/>
              <a:gd name="T42" fmla="*/ 188 w 496"/>
              <a:gd name="T43" fmla="*/ 0 h 618"/>
              <a:gd name="T44" fmla="*/ 178 w 496"/>
              <a:gd name="T45" fmla="*/ 12 h 618"/>
              <a:gd name="T46" fmla="*/ 158 w 496"/>
              <a:gd name="T47" fmla="*/ 48 h 618"/>
              <a:gd name="T48" fmla="*/ 138 w 496"/>
              <a:gd name="T49" fmla="*/ 48 h 618"/>
              <a:gd name="T50" fmla="*/ 104 w 496"/>
              <a:gd name="T51" fmla="*/ 60 h 618"/>
              <a:gd name="T52" fmla="*/ 96 w 496"/>
              <a:gd name="T53" fmla="*/ 40 h 618"/>
              <a:gd name="T54" fmla="*/ 60 w 496"/>
              <a:gd name="T55" fmla="*/ 12 h 618"/>
              <a:gd name="T56" fmla="*/ 32 w 496"/>
              <a:gd name="T57" fmla="*/ 12 h 618"/>
              <a:gd name="T58" fmla="*/ 28 w 496"/>
              <a:gd name="T59" fmla="*/ 4 h 618"/>
              <a:gd name="T60" fmla="*/ 8 w 496"/>
              <a:gd name="T61" fmla="*/ 72 h 618"/>
              <a:gd name="T62" fmla="*/ 0 w 496"/>
              <a:gd name="T63" fmla="*/ 142 h 618"/>
              <a:gd name="T64" fmla="*/ 28 w 496"/>
              <a:gd name="T65" fmla="*/ 198 h 618"/>
              <a:gd name="T66" fmla="*/ 56 w 496"/>
              <a:gd name="T67" fmla="*/ 228 h 618"/>
              <a:gd name="T68" fmla="*/ 86 w 496"/>
              <a:gd name="T69" fmla="*/ 220 h 618"/>
              <a:gd name="T70" fmla="*/ 112 w 496"/>
              <a:gd name="T71" fmla="*/ 226 h 618"/>
              <a:gd name="T72" fmla="*/ 126 w 496"/>
              <a:gd name="T73" fmla="*/ 198 h 618"/>
              <a:gd name="T74" fmla="*/ 152 w 496"/>
              <a:gd name="T75" fmla="*/ 200 h 618"/>
              <a:gd name="T76" fmla="*/ 196 w 496"/>
              <a:gd name="T77" fmla="*/ 244 h 618"/>
              <a:gd name="T78" fmla="*/ 156 w 496"/>
              <a:gd name="T79" fmla="*/ 258 h 618"/>
              <a:gd name="T80" fmla="*/ 114 w 496"/>
              <a:gd name="T81" fmla="*/ 296 h 618"/>
              <a:gd name="T82" fmla="*/ 122 w 496"/>
              <a:gd name="T83" fmla="*/ 330 h 618"/>
              <a:gd name="T84" fmla="*/ 120 w 496"/>
              <a:gd name="T85" fmla="*/ 344 h 618"/>
              <a:gd name="T86" fmla="*/ 124 w 496"/>
              <a:gd name="T87" fmla="*/ 382 h 618"/>
              <a:gd name="T88" fmla="*/ 164 w 496"/>
              <a:gd name="T89" fmla="*/ 400 h 618"/>
              <a:gd name="T90" fmla="*/ 196 w 496"/>
              <a:gd name="T91" fmla="*/ 414 h 618"/>
              <a:gd name="T92" fmla="*/ 194 w 496"/>
              <a:gd name="T93" fmla="*/ 444 h 618"/>
              <a:gd name="T94" fmla="*/ 234 w 496"/>
              <a:gd name="T95" fmla="*/ 468 h 618"/>
              <a:gd name="T96" fmla="*/ 260 w 496"/>
              <a:gd name="T97" fmla="*/ 510 h 618"/>
              <a:gd name="T98" fmla="*/ 312 w 496"/>
              <a:gd name="T99" fmla="*/ 580 h 618"/>
              <a:gd name="T100" fmla="*/ 334 w 496"/>
              <a:gd name="T101" fmla="*/ 582 h 618"/>
              <a:gd name="T102" fmla="*/ 394 w 496"/>
              <a:gd name="T103" fmla="*/ 592 h 618"/>
              <a:gd name="T104" fmla="*/ 428 w 496"/>
              <a:gd name="T105" fmla="*/ 618 h 618"/>
              <a:gd name="T106" fmla="*/ 476 w 496"/>
              <a:gd name="T107" fmla="*/ 594 h 618"/>
              <a:gd name="T108" fmla="*/ 496 w 496"/>
              <a:gd name="T109" fmla="*/ 560 h 618"/>
              <a:gd name="T110" fmla="*/ 478 w 496"/>
              <a:gd name="T111" fmla="*/ 524 h 618"/>
              <a:gd name="T112" fmla="*/ 458 w 496"/>
              <a:gd name="T113" fmla="*/ 438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96" h="618">
                <a:moveTo>
                  <a:pt x="448" y="428"/>
                </a:moveTo>
                <a:lnTo>
                  <a:pt x="442" y="420"/>
                </a:lnTo>
                <a:lnTo>
                  <a:pt x="442" y="420"/>
                </a:lnTo>
                <a:lnTo>
                  <a:pt x="430" y="420"/>
                </a:lnTo>
                <a:lnTo>
                  <a:pt x="424" y="416"/>
                </a:lnTo>
                <a:lnTo>
                  <a:pt x="420" y="410"/>
                </a:lnTo>
                <a:lnTo>
                  <a:pt x="418" y="404"/>
                </a:lnTo>
                <a:lnTo>
                  <a:pt x="418" y="394"/>
                </a:lnTo>
                <a:lnTo>
                  <a:pt x="420" y="388"/>
                </a:lnTo>
                <a:lnTo>
                  <a:pt x="430" y="376"/>
                </a:lnTo>
                <a:lnTo>
                  <a:pt x="430" y="376"/>
                </a:lnTo>
                <a:lnTo>
                  <a:pt x="428" y="374"/>
                </a:lnTo>
                <a:lnTo>
                  <a:pt x="424" y="370"/>
                </a:lnTo>
                <a:lnTo>
                  <a:pt x="420" y="360"/>
                </a:lnTo>
                <a:lnTo>
                  <a:pt x="418" y="352"/>
                </a:lnTo>
                <a:lnTo>
                  <a:pt x="418" y="342"/>
                </a:lnTo>
                <a:lnTo>
                  <a:pt x="418" y="342"/>
                </a:lnTo>
                <a:lnTo>
                  <a:pt x="418" y="332"/>
                </a:lnTo>
                <a:lnTo>
                  <a:pt x="416" y="326"/>
                </a:lnTo>
                <a:lnTo>
                  <a:pt x="414" y="324"/>
                </a:lnTo>
                <a:lnTo>
                  <a:pt x="412" y="322"/>
                </a:lnTo>
                <a:lnTo>
                  <a:pt x="406" y="322"/>
                </a:lnTo>
                <a:lnTo>
                  <a:pt x="404" y="324"/>
                </a:lnTo>
                <a:lnTo>
                  <a:pt x="396" y="322"/>
                </a:lnTo>
                <a:lnTo>
                  <a:pt x="396" y="322"/>
                </a:lnTo>
                <a:lnTo>
                  <a:pt x="394" y="314"/>
                </a:lnTo>
                <a:lnTo>
                  <a:pt x="390" y="306"/>
                </a:lnTo>
                <a:lnTo>
                  <a:pt x="384" y="296"/>
                </a:lnTo>
                <a:lnTo>
                  <a:pt x="384" y="296"/>
                </a:lnTo>
                <a:lnTo>
                  <a:pt x="382" y="294"/>
                </a:lnTo>
                <a:lnTo>
                  <a:pt x="380" y="286"/>
                </a:lnTo>
                <a:lnTo>
                  <a:pt x="378" y="282"/>
                </a:lnTo>
                <a:lnTo>
                  <a:pt x="380" y="276"/>
                </a:lnTo>
                <a:lnTo>
                  <a:pt x="384" y="272"/>
                </a:lnTo>
                <a:lnTo>
                  <a:pt x="388" y="266"/>
                </a:lnTo>
                <a:lnTo>
                  <a:pt x="388" y="266"/>
                </a:lnTo>
                <a:lnTo>
                  <a:pt x="394" y="260"/>
                </a:lnTo>
                <a:lnTo>
                  <a:pt x="398" y="252"/>
                </a:lnTo>
                <a:lnTo>
                  <a:pt x="400" y="246"/>
                </a:lnTo>
                <a:lnTo>
                  <a:pt x="400" y="240"/>
                </a:lnTo>
                <a:lnTo>
                  <a:pt x="400" y="230"/>
                </a:lnTo>
                <a:lnTo>
                  <a:pt x="398" y="226"/>
                </a:lnTo>
                <a:lnTo>
                  <a:pt x="398" y="226"/>
                </a:lnTo>
                <a:lnTo>
                  <a:pt x="408" y="224"/>
                </a:lnTo>
                <a:lnTo>
                  <a:pt x="416" y="220"/>
                </a:lnTo>
                <a:lnTo>
                  <a:pt x="430" y="212"/>
                </a:lnTo>
                <a:lnTo>
                  <a:pt x="442" y="202"/>
                </a:lnTo>
                <a:lnTo>
                  <a:pt x="446" y="200"/>
                </a:lnTo>
                <a:lnTo>
                  <a:pt x="446" y="200"/>
                </a:lnTo>
                <a:lnTo>
                  <a:pt x="456" y="196"/>
                </a:lnTo>
                <a:lnTo>
                  <a:pt x="460" y="194"/>
                </a:lnTo>
                <a:lnTo>
                  <a:pt x="458" y="190"/>
                </a:lnTo>
                <a:lnTo>
                  <a:pt x="454" y="186"/>
                </a:lnTo>
                <a:lnTo>
                  <a:pt x="442" y="180"/>
                </a:lnTo>
                <a:lnTo>
                  <a:pt x="436" y="178"/>
                </a:lnTo>
                <a:lnTo>
                  <a:pt x="436" y="178"/>
                </a:lnTo>
                <a:lnTo>
                  <a:pt x="430" y="176"/>
                </a:lnTo>
                <a:lnTo>
                  <a:pt x="424" y="174"/>
                </a:lnTo>
                <a:lnTo>
                  <a:pt x="414" y="164"/>
                </a:lnTo>
                <a:lnTo>
                  <a:pt x="402" y="150"/>
                </a:lnTo>
                <a:lnTo>
                  <a:pt x="402" y="150"/>
                </a:lnTo>
                <a:lnTo>
                  <a:pt x="402" y="146"/>
                </a:lnTo>
                <a:lnTo>
                  <a:pt x="400" y="142"/>
                </a:lnTo>
                <a:lnTo>
                  <a:pt x="396" y="142"/>
                </a:lnTo>
                <a:lnTo>
                  <a:pt x="396" y="142"/>
                </a:lnTo>
                <a:lnTo>
                  <a:pt x="386" y="144"/>
                </a:lnTo>
                <a:lnTo>
                  <a:pt x="376" y="146"/>
                </a:lnTo>
                <a:lnTo>
                  <a:pt x="370" y="148"/>
                </a:lnTo>
                <a:lnTo>
                  <a:pt x="366" y="146"/>
                </a:lnTo>
                <a:lnTo>
                  <a:pt x="362" y="144"/>
                </a:lnTo>
                <a:lnTo>
                  <a:pt x="360" y="140"/>
                </a:lnTo>
                <a:lnTo>
                  <a:pt x="360" y="140"/>
                </a:lnTo>
                <a:lnTo>
                  <a:pt x="356" y="130"/>
                </a:lnTo>
                <a:lnTo>
                  <a:pt x="352" y="126"/>
                </a:lnTo>
                <a:lnTo>
                  <a:pt x="350" y="122"/>
                </a:lnTo>
                <a:lnTo>
                  <a:pt x="344" y="120"/>
                </a:lnTo>
                <a:lnTo>
                  <a:pt x="340" y="120"/>
                </a:lnTo>
                <a:lnTo>
                  <a:pt x="334" y="122"/>
                </a:lnTo>
                <a:lnTo>
                  <a:pt x="328" y="126"/>
                </a:lnTo>
                <a:lnTo>
                  <a:pt x="328" y="126"/>
                </a:lnTo>
                <a:lnTo>
                  <a:pt x="324" y="132"/>
                </a:lnTo>
                <a:lnTo>
                  <a:pt x="318" y="134"/>
                </a:lnTo>
                <a:lnTo>
                  <a:pt x="314" y="134"/>
                </a:lnTo>
                <a:lnTo>
                  <a:pt x="312" y="134"/>
                </a:lnTo>
                <a:lnTo>
                  <a:pt x="308" y="130"/>
                </a:lnTo>
                <a:lnTo>
                  <a:pt x="308" y="130"/>
                </a:lnTo>
                <a:lnTo>
                  <a:pt x="308" y="130"/>
                </a:lnTo>
                <a:lnTo>
                  <a:pt x="298" y="110"/>
                </a:lnTo>
                <a:lnTo>
                  <a:pt x="288" y="98"/>
                </a:lnTo>
                <a:lnTo>
                  <a:pt x="280" y="88"/>
                </a:lnTo>
                <a:lnTo>
                  <a:pt x="272" y="84"/>
                </a:lnTo>
                <a:lnTo>
                  <a:pt x="264" y="80"/>
                </a:lnTo>
                <a:lnTo>
                  <a:pt x="260" y="80"/>
                </a:lnTo>
                <a:lnTo>
                  <a:pt x="254" y="80"/>
                </a:lnTo>
                <a:lnTo>
                  <a:pt x="248" y="68"/>
                </a:lnTo>
                <a:lnTo>
                  <a:pt x="248" y="68"/>
                </a:lnTo>
                <a:lnTo>
                  <a:pt x="224" y="72"/>
                </a:lnTo>
                <a:lnTo>
                  <a:pt x="222" y="62"/>
                </a:lnTo>
                <a:lnTo>
                  <a:pt x="222" y="62"/>
                </a:lnTo>
                <a:lnTo>
                  <a:pt x="216" y="60"/>
                </a:lnTo>
                <a:lnTo>
                  <a:pt x="214" y="56"/>
                </a:lnTo>
                <a:lnTo>
                  <a:pt x="212" y="48"/>
                </a:lnTo>
                <a:lnTo>
                  <a:pt x="212" y="38"/>
                </a:lnTo>
                <a:lnTo>
                  <a:pt x="214" y="22"/>
                </a:lnTo>
                <a:lnTo>
                  <a:pt x="214" y="14"/>
                </a:lnTo>
                <a:lnTo>
                  <a:pt x="204" y="8"/>
                </a:lnTo>
                <a:lnTo>
                  <a:pt x="204" y="8"/>
                </a:lnTo>
                <a:lnTo>
                  <a:pt x="198" y="2"/>
                </a:lnTo>
                <a:lnTo>
                  <a:pt x="192" y="0"/>
                </a:lnTo>
                <a:lnTo>
                  <a:pt x="188" y="0"/>
                </a:lnTo>
                <a:lnTo>
                  <a:pt x="184" y="2"/>
                </a:lnTo>
                <a:lnTo>
                  <a:pt x="178" y="6"/>
                </a:lnTo>
                <a:lnTo>
                  <a:pt x="176" y="8"/>
                </a:lnTo>
                <a:lnTo>
                  <a:pt x="176" y="8"/>
                </a:lnTo>
                <a:lnTo>
                  <a:pt x="178" y="12"/>
                </a:lnTo>
                <a:lnTo>
                  <a:pt x="176" y="16"/>
                </a:lnTo>
                <a:lnTo>
                  <a:pt x="174" y="28"/>
                </a:lnTo>
                <a:lnTo>
                  <a:pt x="168" y="42"/>
                </a:lnTo>
                <a:lnTo>
                  <a:pt x="168" y="42"/>
                </a:lnTo>
                <a:lnTo>
                  <a:pt x="158" y="48"/>
                </a:lnTo>
                <a:lnTo>
                  <a:pt x="152" y="50"/>
                </a:lnTo>
                <a:lnTo>
                  <a:pt x="148" y="48"/>
                </a:lnTo>
                <a:lnTo>
                  <a:pt x="148" y="48"/>
                </a:lnTo>
                <a:lnTo>
                  <a:pt x="148" y="48"/>
                </a:lnTo>
                <a:lnTo>
                  <a:pt x="138" y="48"/>
                </a:lnTo>
                <a:lnTo>
                  <a:pt x="128" y="50"/>
                </a:lnTo>
                <a:lnTo>
                  <a:pt x="118" y="56"/>
                </a:lnTo>
                <a:lnTo>
                  <a:pt x="118" y="56"/>
                </a:lnTo>
                <a:lnTo>
                  <a:pt x="110" y="60"/>
                </a:lnTo>
                <a:lnTo>
                  <a:pt x="104" y="60"/>
                </a:lnTo>
                <a:lnTo>
                  <a:pt x="102" y="58"/>
                </a:lnTo>
                <a:lnTo>
                  <a:pt x="100" y="56"/>
                </a:lnTo>
                <a:lnTo>
                  <a:pt x="100" y="56"/>
                </a:lnTo>
                <a:lnTo>
                  <a:pt x="98" y="48"/>
                </a:lnTo>
                <a:lnTo>
                  <a:pt x="96" y="40"/>
                </a:lnTo>
                <a:lnTo>
                  <a:pt x="90" y="32"/>
                </a:lnTo>
                <a:lnTo>
                  <a:pt x="84" y="28"/>
                </a:lnTo>
                <a:lnTo>
                  <a:pt x="82" y="28"/>
                </a:lnTo>
                <a:lnTo>
                  <a:pt x="64" y="26"/>
                </a:lnTo>
                <a:lnTo>
                  <a:pt x="60" y="12"/>
                </a:lnTo>
                <a:lnTo>
                  <a:pt x="52" y="12"/>
                </a:lnTo>
                <a:lnTo>
                  <a:pt x="52" y="12"/>
                </a:lnTo>
                <a:lnTo>
                  <a:pt x="42" y="14"/>
                </a:lnTo>
                <a:lnTo>
                  <a:pt x="34" y="14"/>
                </a:lnTo>
                <a:lnTo>
                  <a:pt x="32" y="12"/>
                </a:lnTo>
                <a:lnTo>
                  <a:pt x="30" y="12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2" y="24"/>
                </a:lnTo>
                <a:lnTo>
                  <a:pt x="18" y="42"/>
                </a:lnTo>
                <a:lnTo>
                  <a:pt x="16" y="56"/>
                </a:lnTo>
                <a:lnTo>
                  <a:pt x="16" y="56"/>
                </a:lnTo>
                <a:lnTo>
                  <a:pt x="8" y="72"/>
                </a:lnTo>
                <a:lnTo>
                  <a:pt x="2" y="86"/>
                </a:lnTo>
                <a:lnTo>
                  <a:pt x="0" y="94"/>
                </a:lnTo>
                <a:lnTo>
                  <a:pt x="0" y="102"/>
                </a:lnTo>
                <a:lnTo>
                  <a:pt x="0" y="142"/>
                </a:lnTo>
                <a:lnTo>
                  <a:pt x="0" y="142"/>
                </a:lnTo>
                <a:lnTo>
                  <a:pt x="8" y="150"/>
                </a:lnTo>
                <a:lnTo>
                  <a:pt x="16" y="164"/>
                </a:lnTo>
                <a:lnTo>
                  <a:pt x="22" y="180"/>
                </a:lnTo>
                <a:lnTo>
                  <a:pt x="28" y="198"/>
                </a:lnTo>
                <a:lnTo>
                  <a:pt x="28" y="198"/>
                </a:lnTo>
                <a:lnTo>
                  <a:pt x="32" y="206"/>
                </a:lnTo>
                <a:lnTo>
                  <a:pt x="36" y="214"/>
                </a:lnTo>
                <a:lnTo>
                  <a:pt x="44" y="220"/>
                </a:lnTo>
                <a:lnTo>
                  <a:pt x="50" y="226"/>
                </a:lnTo>
                <a:lnTo>
                  <a:pt x="56" y="228"/>
                </a:lnTo>
                <a:lnTo>
                  <a:pt x="62" y="230"/>
                </a:lnTo>
                <a:lnTo>
                  <a:pt x="68" y="230"/>
                </a:lnTo>
                <a:lnTo>
                  <a:pt x="72" y="228"/>
                </a:lnTo>
                <a:lnTo>
                  <a:pt x="72" y="228"/>
                </a:lnTo>
                <a:lnTo>
                  <a:pt x="86" y="220"/>
                </a:lnTo>
                <a:lnTo>
                  <a:pt x="94" y="214"/>
                </a:lnTo>
                <a:lnTo>
                  <a:pt x="94" y="214"/>
                </a:lnTo>
                <a:lnTo>
                  <a:pt x="104" y="222"/>
                </a:lnTo>
                <a:lnTo>
                  <a:pt x="108" y="224"/>
                </a:lnTo>
                <a:lnTo>
                  <a:pt x="112" y="226"/>
                </a:lnTo>
                <a:lnTo>
                  <a:pt x="114" y="224"/>
                </a:lnTo>
                <a:lnTo>
                  <a:pt x="118" y="220"/>
                </a:lnTo>
                <a:lnTo>
                  <a:pt x="124" y="206"/>
                </a:lnTo>
                <a:lnTo>
                  <a:pt x="124" y="206"/>
                </a:lnTo>
                <a:lnTo>
                  <a:pt x="126" y="198"/>
                </a:lnTo>
                <a:lnTo>
                  <a:pt x="130" y="194"/>
                </a:lnTo>
                <a:lnTo>
                  <a:pt x="136" y="192"/>
                </a:lnTo>
                <a:lnTo>
                  <a:pt x="140" y="192"/>
                </a:lnTo>
                <a:lnTo>
                  <a:pt x="150" y="196"/>
                </a:lnTo>
                <a:lnTo>
                  <a:pt x="152" y="200"/>
                </a:lnTo>
                <a:lnTo>
                  <a:pt x="174" y="222"/>
                </a:lnTo>
                <a:lnTo>
                  <a:pt x="174" y="222"/>
                </a:lnTo>
                <a:lnTo>
                  <a:pt x="184" y="232"/>
                </a:lnTo>
                <a:lnTo>
                  <a:pt x="194" y="240"/>
                </a:lnTo>
                <a:lnTo>
                  <a:pt x="196" y="244"/>
                </a:lnTo>
                <a:lnTo>
                  <a:pt x="194" y="248"/>
                </a:lnTo>
                <a:lnTo>
                  <a:pt x="186" y="252"/>
                </a:lnTo>
                <a:lnTo>
                  <a:pt x="172" y="254"/>
                </a:lnTo>
                <a:lnTo>
                  <a:pt x="172" y="254"/>
                </a:lnTo>
                <a:lnTo>
                  <a:pt x="156" y="258"/>
                </a:lnTo>
                <a:lnTo>
                  <a:pt x="144" y="264"/>
                </a:lnTo>
                <a:lnTo>
                  <a:pt x="134" y="270"/>
                </a:lnTo>
                <a:lnTo>
                  <a:pt x="126" y="278"/>
                </a:lnTo>
                <a:lnTo>
                  <a:pt x="116" y="292"/>
                </a:lnTo>
                <a:lnTo>
                  <a:pt x="114" y="296"/>
                </a:lnTo>
                <a:lnTo>
                  <a:pt x="114" y="296"/>
                </a:lnTo>
                <a:lnTo>
                  <a:pt x="120" y="308"/>
                </a:lnTo>
                <a:lnTo>
                  <a:pt x="122" y="318"/>
                </a:lnTo>
                <a:lnTo>
                  <a:pt x="122" y="324"/>
                </a:lnTo>
                <a:lnTo>
                  <a:pt x="122" y="330"/>
                </a:lnTo>
                <a:lnTo>
                  <a:pt x="118" y="336"/>
                </a:lnTo>
                <a:lnTo>
                  <a:pt x="116" y="336"/>
                </a:lnTo>
                <a:lnTo>
                  <a:pt x="118" y="338"/>
                </a:lnTo>
                <a:lnTo>
                  <a:pt x="118" y="338"/>
                </a:lnTo>
                <a:lnTo>
                  <a:pt x="120" y="344"/>
                </a:lnTo>
                <a:lnTo>
                  <a:pt x="122" y="350"/>
                </a:lnTo>
                <a:lnTo>
                  <a:pt x="124" y="360"/>
                </a:lnTo>
                <a:lnTo>
                  <a:pt x="124" y="360"/>
                </a:lnTo>
                <a:lnTo>
                  <a:pt x="124" y="374"/>
                </a:lnTo>
                <a:lnTo>
                  <a:pt x="124" y="382"/>
                </a:lnTo>
                <a:lnTo>
                  <a:pt x="126" y="390"/>
                </a:lnTo>
                <a:lnTo>
                  <a:pt x="132" y="396"/>
                </a:lnTo>
                <a:lnTo>
                  <a:pt x="138" y="400"/>
                </a:lnTo>
                <a:lnTo>
                  <a:pt x="150" y="402"/>
                </a:lnTo>
                <a:lnTo>
                  <a:pt x="164" y="400"/>
                </a:lnTo>
                <a:lnTo>
                  <a:pt x="164" y="400"/>
                </a:lnTo>
                <a:lnTo>
                  <a:pt x="174" y="400"/>
                </a:lnTo>
                <a:lnTo>
                  <a:pt x="182" y="402"/>
                </a:lnTo>
                <a:lnTo>
                  <a:pt x="190" y="406"/>
                </a:lnTo>
                <a:lnTo>
                  <a:pt x="196" y="414"/>
                </a:lnTo>
                <a:lnTo>
                  <a:pt x="198" y="418"/>
                </a:lnTo>
                <a:lnTo>
                  <a:pt x="200" y="422"/>
                </a:lnTo>
                <a:lnTo>
                  <a:pt x="200" y="428"/>
                </a:lnTo>
                <a:lnTo>
                  <a:pt x="198" y="436"/>
                </a:lnTo>
                <a:lnTo>
                  <a:pt x="194" y="444"/>
                </a:lnTo>
                <a:lnTo>
                  <a:pt x="190" y="452"/>
                </a:lnTo>
                <a:lnTo>
                  <a:pt x="220" y="464"/>
                </a:lnTo>
                <a:lnTo>
                  <a:pt x="220" y="464"/>
                </a:lnTo>
                <a:lnTo>
                  <a:pt x="226" y="466"/>
                </a:lnTo>
                <a:lnTo>
                  <a:pt x="234" y="468"/>
                </a:lnTo>
                <a:lnTo>
                  <a:pt x="244" y="476"/>
                </a:lnTo>
                <a:lnTo>
                  <a:pt x="250" y="482"/>
                </a:lnTo>
                <a:lnTo>
                  <a:pt x="252" y="486"/>
                </a:lnTo>
                <a:lnTo>
                  <a:pt x="252" y="486"/>
                </a:lnTo>
                <a:lnTo>
                  <a:pt x="260" y="510"/>
                </a:lnTo>
                <a:lnTo>
                  <a:pt x="270" y="530"/>
                </a:lnTo>
                <a:lnTo>
                  <a:pt x="282" y="548"/>
                </a:lnTo>
                <a:lnTo>
                  <a:pt x="294" y="562"/>
                </a:lnTo>
                <a:lnTo>
                  <a:pt x="304" y="572"/>
                </a:lnTo>
                <a:lnTo>
                  <a:pt x="312" y="580"/>
                </a:lnTo>
                <a:lnTo>
                  <a:pt x="322" y="586"/>
                </a:lnTo>
                <a:lnTo>
                  <a:pt x="322" y="586"/>
                </a:lnTo>
                <a:lnTo>
                  <a:pt x="322" y="586"/>
                </a:lnTo>
                <a:lnTo>
                  <a:pt x="326" y="584"/>
                </a:lnTo>
                <a:lnTo>
                  <a:pt x="334" y="582"/>
                </a:lnTo>
                <a:lnTo>
                  <a:pt x="346" y="580"/>
                </a:lnTo>
                <a:lnTo>
                  <a:pt x="356" y="580"/>
                </a:lnTo>
                <a:lnTo>
                  <a:pt x="370" y="582"/>
                </a:lnTo>
                <a:lnTo>
                  <a:pt x="382" y="586"/>
                </a:lnTo>
                <a:lnTo>
                  <a:pt x="394" y="592"/>
                </a:lnTo>
                <a:lnTo>
                  <a:pt x="406" y="602"/>
                </a:lnTo>
                <a:lnTo>
                  <a:pt x="406" y="602"/>
                </a:lnTo>
                <a:lnTo>
                  <a:pt x="414" y="610"/>
                </a:lnTo>
                <a:lnTo>
                  <a:pt x="422" y="616"/>
                </a:lnTo>
                <a:lnTo>
                  <a:pt x="428" y="618"/>
                </a:lnTo>
                <a:lnTo>
                  <a:pt x="434" y="618"/>
                </a:lnTo>
                <a:lnTo>
                  <a:pt x="440" y="614"/>
                </a:lnTo>
                <a:lnTo>
                  <a:pt x="448" y="610"/>
                </a:lnTo>
                <a:lnTo>
                  <a:pt x="476" y="594"/>
                </a:lnTo>
                <a:lnTo>
                  <a:pt x="476" y="594"/>
                </a:lnTo>
                <a:lnTo>
                  <a:pt x="482" y="588"/>
                </a:lnTo>
                <a:lnTo>
                  <a:pt x="488" y="584"/>
                </a:lnTo>
                <a:lnTo>
                  <a:pt x="492" y="578"/>
                </a:lnTo>
                <a:lnTo>
                  <a:pt x="496" y="572"/>
                </a:lnTo>
                <a:lnTo>
                  <a:pt x="496" y="560"/>
                </a:lnTo>
                <a:lnTo>
                  <a:pt x="494" y="550"/>
                </a:lnTo>
                <a:lnTo>
                  <a:pt x="490" y="540"/>
                </a:lnTo>
                <a:lnTo>
                  <a:pt x="484" y="532"/>
                </a:lnTo>
                <a:lnTo>
                  <a:pt x="478" y="524"/>
                </a:lnTo>
                <a:lnTo>
                  <a:pt x="478" y="524"/>
                </a:lnTo>
                <a:lnTo>
                  <a:pt x="476" y="498"/>
                </a:lnTo>
                <a:lnTo>
                  <a:pt x="474" y="476"/>
                </a:lnTo>
                <a:lnTo>
                  <a:pt x="468" y="460"/>
                </a:lnTo>
                <a:lnTo>
                  <a:pt x="462" y="446"/>
                </a:lnTo>
                <a:lnTo>
                  <a:pt x="458" y="438"/>
                </a:lnTo>
                <a:lnTo>
                  <a:pt x="452" y="432"/>
                </a:lnTo>
                <a:lnTo>
                  <a:pt x="448" y="428"/>
                </a:lnTo>
                <a:lnTo>
                  <a:pt x="448" y="428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2"/>
          <p:cNvSpPr>
            <a:spLocks/>
          </p:cNvSpPr>
          <p:nvPr/>
        </p:nvSpPr>
        <p:spPr bwMode="auto">
          <a:xfrm>
            <a:off x="9134920" y="2792080"/>
            <a:ext cx="777224" cy="636794"/>
          </a:xfrm>
          <a:custGeom>
            <a:avLst/>
            <a:gdLst>
              <a:gd name="T0" fmla="*/ 208 w 210"/>
              <a:gd name="T1" fmla="*/ 0 h 172"/>
              <a:gd name="T2" fmla="*/ 208 w 210"/>
              <a:gd name="T3" fmla="*/ 0 h 172"/>
              <a:gd name="T4" fmla="*/ 210 w 210"/>
              <a:gd name="T5" fmla="*/ 48 h 172"/>
              <a:gd name="T6" fmla="*/ 208 w 210"/>
              <a:gd name="T7" fmla="*/ 88 h 172"/>
              <a:gd name="T8" fmla="*/ 206 w 210"/>
              <a:gd name="T9" fmla="*/ 118 h 172"/>
              <a:gd name="T10" fmla="*/ 206 w 210"/>
              <a:gd name="T11" fmla="*/ 118 h 172"/>
              <a:gd name="T12" fmla="*/ 200 w 210"/>
              <a:gd name="T13" fmla="*/ 122 h 172"/>
              <a:gd name="T14" fmla="*/ 188 w 210"/>
              <a:gd name="T15" fmla="*/ 130 h 172"/>
              <a:gd name="T16" fmla="*/ 180 w 210"/>
              <a:gd name="T17" fmla="*/ 134 h 172"/>
              <a:gd name="T18" fmla="*/ 172 w 210"/>
              <a:gd name="T19" fmla="*/ 136 h 172"/>
              <a:gd name="T20" fmla="*/ 164 w 210"/>
              <a:gd name="T21" fmla="*/ 134 h 172"/>
              <a:gd name="T22" fmla="*/ 160 w 210"/>
              <a:gd name="T23" fmla="*/ 128 h 172"/>
              <a:gd name="T24" fmla="*/ 160 w 210"/>
              <a:gd name="T25" fmla="*/ 128 h 172"/>
              <a:gd name="T26" fmla="*/ 152 w 210"/>
              <a:gd name="T27" fmla="*/ 128 h 172"/>
              <a:gd name="T28" fmla="*/ 144 w 210"/>
              <a:gd name="T29" fmla="*/ 130 h 172"/>
              <a:gd name="T30" fmla="*/ 140 w 210"/>
              <a:gd name="T31" fmla="*/ 132 h 172"/>
              <a:gd name="T32" fmla="*/ 140 w 210"/>
              <a:gd name="T33" fmla="*/ 132 h 172"/>
              <a:gd name="T34" fmla="*/ 134 w 210"/>
              <a:gd name="T35" fmla="*/ 132 h 172"/>
              <a:gd name="T36" fmla="*/ 126 w 210"/>
              <a:gd name="T37" fmla="*/ 132 h 172"/>
              <a:gd name="T38" fmla="*/ 116 w 210"/>
              <a:gd name="T39" fmla="*/ 128 h 172"/>
              <a:gd name="T40" fmla="*/ 116 w 210"/>
              <a:gd name="T41" fmla="*/ 128 h 172"/>
              <a:gd name="T42" fmla="*/ 114 w 210"/>
              <a:gd name="T43" fmla="*/ 128 h 172"/>
              <a:gd name="T44" fmla="*/ 108 w 210"/>
              <a:gd name="T45" fmla="*/ 128 h 172"/>
              <a:gd name="T46" fmla="*/ 102 w 210"/>
              <a:gd name="T47" fmla="*/ 134 h 172"/>
              <a:gd name="T48" fmla="*/ 98 w 210"/>
              <a:gd name="T49" fmla="*/ 138 h 172"/>
              <a:gd name="T50" fmla="*/ 96 w 210"/>
              <a:gd name="T51" fmla="*/ 144 h 172"/>
              <a:gd name="T52" fmla="*/ 96 w 210"/>
              <a:gd name="T53" fmla="*/ 144 h 172"/>
              <a:gd name="T54" fmla="*/ 94 w 210"/>
              <a:gd name="T55" fmla="*/ 146 h 172"/>
              <a:gd name="T56" fmla="*/ 90 w 210"/>
              <a:gd name="T57" fmla="*/ 148 h 172"/>
              <a:gd name="T58" fmla="*/ 84 w 210"/>
              <a:gd name="T59" fmla="*/ 146 h 172"/>
              <a:gd name="T60" fmla="*/ 76 w 210"/>
              <a:gd name="T61" fmla="*/ 140 h 172"/>
              <a:gd name="T62" fmla="*/ 76 w 210"/>
              <a:gd name="T63" fmla="*/ 140 h 172"/>
              <a:gd name="T64" fmla="*/ 74 w 210"/>
              <a:gd name="T65" fmla="*/ 144 h 172"/>
              <a:gd name="T66" fmla="*/ 70 w 210"/>
              <a:gd name="T67" fmla="*/ 146 h 172"/>
              <a:gd name="T68" fmla="*/ 66 w 210"/>
              <a:gd name="T69" fmla="*/ 148 h 172"/>
              <a:gd name="T70" fmla="*/ 62 w 210"/>
              <a:gd name="T71" fmla="*/ 146 h 172"/>
              <a:gd name="T72" fmla="*/ 56 w 210"/>
              <a:gd name="T73" fmla="*/ 144 h 172"/>
              <a:gd name="T74" fmla="*/ 52 w 210"/>
              <a:gd name="T75" fmla="*/ 140 h 172"/>
              <a:gd name="T76" fmla="*/ 52 w 210"/>
              <a:gd name="T77" fmla="*/ 140 h 172"/>
              <a:gd name="T78" fmla="*/ 44 w 210"/>
              <a:gd name="T79" fmla="*/ 134 h 172"/>
              <a:gd name="T80" fmla="*/ 36 w 210"/>
              <a:gd name="T81" fmla="*/ 130 h 172"/>
              <a:gd name="T82" fmla="*/ 28 w 210"/>
              <a:gd name="T83" fmla="*/ 130 h 172"/>
              <a:gd name="T84" fmla="*/ 20 w 210"/>
              <a:gd name="T85" fmla="*/ 130 h 172"/>
              <a:gd name="T86" fmla="*/ 12 w 210"/>
              <a:gd name="T87" fmla="*/ 134 h 172"/>
              <a:gd name="T88" fmla="*/ 6 w 210"/>
              <a:gd name="T89" fmla="*/ 142 h 172"/>
              <a:gd name="T90" fmla="*/ 2 w 210"/>
              <a:gd name="T91" fmla="*/ 156 h 172"/>
              <a:gd name="T92" fmla="*/ 0 w 210"/>
              <a:gd name="T93" fmla="*/ 17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0" h="172">
                <a:moveTo>
                  <a:pt x="208" y="0"/>
                </a:moveTo>
                <a:lnTo>
                  <a:pt x="208" y="0"/>
                </a:lnTo>
                <a:lnTo>
                  <a:pt x="210" y="48"/>
                </a:lnTo>
                <a:lnTo>
                  <a:pt x="208" y="88"/>
                </a:lnTo>
                <a:lnTo>
                  <a:pt x="206" y="118"/>
                </a:lnTo>
                <a:lnTo>
                  <a:pt x="206" y="118"/>
                </a:lnTo>
                <a:lnTo>
                  <a:pt x="200" y="122"/>
                </a:lnTo>
                <a:lnTo>
                  <a:pt x="188" y="130"/>
                </a:lnTo>
                <a:lnTo>
                  <a:pt x="180" y="134"/>
                </a:lnTo>
                <a:lnTo>
                  <a:pt x="172" y="136"/>
                </a:lnTo>
                <a:lnTo>
                  <a:pt x="164" y="134"/>
                </a:lnTo>
                <a:lnTo>
                  <a:pt x="160" y="128"/>
                </a:lnTo>
                <a:lnTo>
                  <a:pt x="160" y="128"/>
                </a:lnTo>
                <a:lnTo>
                  <a:pt x="152" y="128"/>
                </a:lnTo>
                <a:lnTo>
                  <a:pt x="144" y="130"/>
                </a:lnTo>
                <a:lnTo>
                  <a:pt x="140" y="132"/>
                </a:lnTo>
                <a:lnTo>
                  <a:pt x="140" y="132"/>
                </a:lnTo>
                <a:lnTo>
                  <a:pt x="134" y="132"/>
                </a:lnTo>
                <a:lnTo>
                  <a:pt x="126" y="132"/>
                </a:lnTo>
                <a:lnTo>
                  <a:pt x="116" y="128"/>
                </a:lnTo>
                <a:lnTo>
                  <a:pt x="116" y="128"/>
                </a:lnTo>
                <a:lnTo>
                  <a:pt x="114" y="128"/>
                </a:lnTo>
                <a:lnTo>
                  <a:pt x="108" y="128"/>
                </a:lnTo>
                <a:lnTo>
                  <a:pt x="102" y="134"/>
                </a:lnTo>
                <a:lnTo>
                  <a:pt x="98" y="138"/>
                </a:lnTo>
                <a:lnTo>
                  <a:pt x="96" y="144"/>
                </a:lnTo>
                <a:lnTo>
                  <a:pt x="96" y="144"/>
                </a:lnTo>
                <a:lnTo>
                  <a:pt x="94" y="146"/>
                </a:lnTo>
                <a:lnTo>
                  <a:pt x="90" y="148"/>
                </a:lnTo>
                <a:lnTo>
                  <a:pt x="84" y="146"/>
                </a:lnTo>
                <a:lnTo>
                  <a:pt x="76" y="140"/>
                </a:lnTo>
                <a:lnTo>
                  <a:pt x="76" y="140"/>
                </a:lnTo>
                <a:lnTo>
                  <a:pt x="74" y="144"/>
                </a:lnTo>
                <a:lnTo>
                  <a:pt x="70" y="146"/>
                </a:lnTo>
                <a:lnTo>
                  <a:pt x="66" y="148"/>
                </a:lnTo>
                <a:lnTo>
                  <a:pt x="62" y="146"/>
                </a:lnTo>
                <a:lnTo>
                  <a:pt x="56" y="144"/>
                </a:lnTo>
                <a:lnTo>
                  <a:pt x="52" y="140"/>
                </a:lnTo>
                <a:lnTo>
                  <a:pt x="52" y="140"/>
                </a:lnTo>
                <a:lnTo>
                  <a:pt x="44" y="134"/>
                </a:lnTo>
                <a:lnTo>
                  <a:pt x="36" y="130"/>
                </a:lnTo>
                <a:lnTo>
                  <a:pt x="28" y="130"/>
                </a:lnTo>
                <a:lnTo>
                  <a:pt x="20" y="130"/>
                </a:lnTo>
                <a:lnTo>
                  <a:pt x="12" y="134"/>
                </a:lnTo>
                <a:lnTo>
                  <a:pt x="6" y="142"/>
                </a:lnTo>
                <a:lnTo>
                  <a:pt x="2" y="156"/>
                </a:lnTo>
                <a:lnTo>
                  <a:pt x="0" y="172"/>
                </a:lnTo>
              </a:path>
            </a:pathLst>
          </a:custGeom>
          <a:noFill/>
          <a:ln w="1270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3"/>
          <p:cNvSpPr>
            <a:spLocks/>
          </p:cNvSpPr>
          <p:nvPr/>
        </p:nvSpPr>
        <p:spPr bwMode="auto">
          <a:xfrm>
            <a:off x="8542750" y="2118262"/>
            <a:ext cx="1369394" cy="1310612"/>
          </a:xfrm>
          <a:custGeom>
            <a:avLst/>
            <a:gdLst>
              <a:gd name="T0" fmla="*/ 370 w 370"/>
              <a:gd name="T1" fmla="*/ 270 h 354"/>
              <a:gd name="T2" fmla="*/ 370 w 370"/>
              <a:gd name="T3" fmla="*/ 180 h 354"/>
              <a:gd name="T4" fmla="*/ 366 w 370"/>
              <a:gd name="T5" fmla="*/ 188 h 354"/>
              <a:gd name="T6" fmla="*/ 340 w 370"/>
              <a:gd name="T7" fmla="*/ 210 h 354"/>
              <a:gd name="T8" fmla="*/ 330 w 370"/>
              <a:gd name="T9" fmla="*/ 208 h 354"/>
              <a:gd name="T10" fmla="*/ 330 w 370"/>
              <a:gd name="T11" fmla="*/ 192 h 354"/>
              <a:gd name="T12" fmla="*/ 318 w 370"/>
              <a:gd name="T13" fmla="*/ 170 h 354"/>
              <a:gd name="T14" fmla="*/ 292 w 370"/>
              <a:gd name="T15" fmla="*/ 144 h 354"/>
              <a:gd name="T16" fmla="*/ 280 w 370"/>
              <a:gd name="T17" fmla="*/ 114 h 354"/>
              <a:gd name="T18" fmla="*/ 266 w 370"/>
              <a:gd name="T19" fmla="*/ 100 h 354"/>
              <a:gd name="T20" fmla="*/ 266 w 370"/>
              <a:gd name="T21" fmla="*/ 90 h 354"/>
              <a:gd name="T22" fmla="*/ 278 w 370"/>
              <a:gd name="T23" fmla="*/ 76 h 354"/>
              <a:gd name="T24" fmla="*/ 272 w 370"/>
              <a:gd name="T25" fmla="*/ 56 h 354"/>
              <a:gd name="T26" fmla="*/ 270 w 370"/>
              <a:gd name="T27" fmla="*/ 16 h 354"/>
              <a:gd name="T28" fmla="*/ 256 w 370"/>
              <a:gd name="T29" fmla="*/ 0 h 354"/>
              <a:gd name="T30" fmla="*/ 230 w 370"/>
              <a:gd name="T31" fmla="*/ 8 h 354"/>
              <a:gd name="T32" fmla="*/ 210 w 370"/>
              <a:gd name="T33" fmla="*/ 36 h 354"/>
              <a:gd name="T34" fmla="*/ 186 w 370"/>
              <a:gd name="T35" fmla="*/ 36 h 354"/>
              <a:gd name="T36" fmla="*/ 170 w 370"/>
              <a:gd name="T37" fmla="*/ 40 h 354"/>
              <a:gd name="T38" fmla="*/ 150 w 370"/>
              <a:gd name="T39" fmla="*/ 30 h 354"/>
              <a:gd name="T40" fmla="*/ 138 w 370"/>
              <a:gd name="T41" fmla="*/ 16 h 354"/>
              <a:gd name="T42" fmla="*/ 124 w 370"/>
              <a:gd name="T43" fmla="*/ 6 h 354"/>
              <a:gd name="T44" fmla="*/ 116 w 370"/>
              <a:gd name="T45" fmla="*/ 6 h 354"/>
              <a:gd name="T46" fmla="*/ 88 w 370"/>
              <a:gd name="T47" fmla="*/ 8 h 354"/>
              <a:gd name="T48" fmla="*/ 84 w 370"/>
              <a:gd name="T49" fmla="*/ 14 h 354"/>
              <a:gd name="T50" fmla="*/ 74 w 370"/>
              <a:gd name="T51" fmla="*/ 38 h 354"/>
              <a:gd name="T52" fmla="*/ 66 w 370"/>
              <a:gd name="T53" fmla="*/ 64 h 354"/>
              <a:gd name="T54" fmla="*/ 68 w 370"/>
              <a:gd name="T55" fmla="*/ 76 h 354"/>
              <a:gd name="T56" fmla="*/ 76 w 370"/>
              <a:gd name="T57" fmla="*/ 104 h 354"/>
              <a:gd name="T58" fmla="*/ 64 w 370"/>
              <a:gd name="T59" fmla="*/ 134 h 354"/>
              <a:gd name="T60" fmla="*/ 60 w 370"/>
              <a:gd name="T61" fmla="*/ 168 h 354"/>
              <a:gd name="T62" fmla="*/ 48 w 370"/>
              <a:gd name="T63" fmla="*/ 190 h 354"/>
              <a:gd name="T64" fmla="*/ 20 w 370"/>
              <a:gd name="T65" fmla="*/ 210 h 354"/>
              <a:gd name="T66" fmla="*/ 4 w 370"/>
              <a:gd name="T67" fmla="*/ 224 h 354"/>
              <a:gd name="T68" fmla="*/ 0 w 370"/>
              <a:gd name="T69" fmla="*/ 260 h 354"/>
              <a:gd name="T70" fmla="*/ 2 w 370"/>
              <a:gd name="T71" fmla="*/ 266 h 354"/>
              <a:gd name="T72" fmla="*/ 60 w 370"/>
              <a:gd name="T73" fmla="*/ 310 h 354"/>
              <a:gd name="T74" fmla="*/ 70 w 370"/>
              <a:gd name="T75" fmla="*/ 316 h 354"/>
              <a:gd name="T76" fmla="*/ 110 w 370"/>
              <a:gd name="T77" fmla="*/ 318 h 354"/>
              <a:gd name="T78" fmla="*/ 162 w 370"/>
              <a:gd name="T79" fmla="*/ 354 h 354"/>
              <a:gd name="T80" fmla="*/ 172 w 370"/>
              <a:gd name="T81" fmla="*/ 316 h 354"/>
              <a:gd name="T82" fmla="*/ 198 w 370"/>
              <a:gd name="T83" fmla="*/ 312 h 354"/>
              <a:gd name="T84" fmla="*/ 212 w 370"/>
              <a:gd name="T85" fmla="*/ 322 h 354"/>
              <a:gd name="T86" fmla="*/ 226 w 370"/>
              <a:gd name="T87" fmla="*/ 328 h 354"/>
              <a:gd name="T88" fmla="*/ 238 w 370"/>
              <a:gd name="T89" fmla="*/ 322 h 354"/>
              <a:gd name="T90" fmla="*/ 250 w 370"/>
              <a:gd name="T91" fmla="*/ 328 h 354"/>
              <a:gd name="T92" fmla="*/ 256 w 370"/>
              <a:gd name="T93" fmla="*/ 326 h 354"/>
              <a:gd name="T94" fmla="*/ 270 w 370"/>
              <a:gd name="T95" fmla="*/ 310 h 354"/>
              <a:gd name="T96" fmla="*/ 278 w 370"/>
              <a:gd name="T97" fmla="*/ 310 h 354"/>
              <a:gd name="T98" fmla="*/ 300 w 370"/>
              <a:gd name="T99" fmla="*/ 314 h 354"/>
              <a:gd name="T100" fmla="*/ 312 w 370"/>
              <a:gd name="T101" fmla="*/ 310 h 354"/>
              <a:gd name="T102" fmla="*/ 326 w 370"/>
              <a:gd name="T103" fmla="*/ 316 h 354"/>
              <a:gd name="T104" fmla="*/ 348 w 370"/>
              <a:gd name="T105" fmla="*/ 312 h 354"/>
              <a:gd name="T106" fmla="*/ 368 w 370"/>
              <a:gd name="T107" fmla="*/ 30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70" h="354">
                <a:moveTo>
                  <a:pt x="368" y="300"/>
                </a:moveTo>
                <a:lnTo>
                  <a:pt x="368" y="300"/>
                </a:lnTo>
                <a:lnTo>
                  <a:pt x="370" y="270"/>
                </a:lnTo>
                <a:lnTo>
                  <a:pt x="370" y="230"/>
                </a:lnTo>
                <a:lnTo>
                  <a:pt x="370" y="180"/>
                </a:lnTo>
                <a:lnTo>
                  <a:pt x="370" y="180"/>
                </a:lnTo>
                <a:lnTo>
                  <a:pt x="370" y="180"/>
                </a:lnTo>
                <a:lnTo>
                  <a:pt x="366" y="188"/>
                </a:lnTo>
                <a:lnTo>
                  <a:pt x="366" y="188"/>
                </a:lnTo>
                <a:lnTo>
                  <a:pt x="354" y="200"/>
                </a:lnTo>
                <a:lnTo>
                  <a:pt x="346" y="206"/>
                </a:lnTo>
                <a:lnTo>
                  <a:pt x="340" y="210"/>
                </a:lnTo>
                <a:lnTo>
                  <a:pt x="334" y="210"/>
                </a:lnTo>
                <a:lnTo>
                  <a:pt x="332" y="210"/>
                </a:lnTo>
                <a:lnTo>
                  <a:pt x="330" y="208"/>
                </a:lnTo>
                <a:lnTo>
                  <a:pt x="330" y="204"/>
                </a:lnTo>
                <a:lnTo>
                  <a:pt x="330" y="204"/>
                </a:lnTo>
                <a:lnTo>
                  <a:pt x="330" y="192"/>
                </a:lnTo>
                <a:lnTo>
                  <a:pt x="330" y="180"/>
                </a:lnTo>
                <a:lnTo>
                  <a:pt x="326" y="170"/>
                </a:lnTo>
                <a:lnTo>
                  <a:pt x="318" y="170"/>
                </a:lnTo>
                <a:lnTo>
                  <a:pt x="312" y="180"/>
                </a:lnTo>
                <a:lnTo>
                  <a:pt x="306" y="178"/>
                </a:lnTo>
                <a:lnTo>
                  <a:pt x="292" y="144"/>
                </a:lnTo>
                <a:lnTo>
                  <a:pt x="276" y="132"/>
                </a:lnTo>
                <a:lnTo>
                  <a:pt x="280" y="114"/>
                </a:lnTo>
                <a:lnTo>
                  <a:pt x="280" y="114"/>
                </a:lnTo>
                <a:lnTo>
                  <a:pt x="272" y="110"/>
                </a:lnTo>
                <a:lnTo>
                  <a:pt x="268" y="104"/>
                </a:lnTo>
                <a:lnTo>
                  <a:pt x="266" y="100"/>
                </a:lnTo>
                <a:lnTo>
                  <a:pt x="264" y="96"/>
                </a:lnTo>
                <a:lnTo>
                  <a:pt x="266" y="92"/>
                </a:lnTo>
                <a:lnTo>
                  <a:pt x="266" y="90"/>
                </a:lnTo>
                <a:lnTo>
                  <a:pt x="266" y="90"/>
                </a:lnTo>
                <a:lnTo>
                  <a:pt x="274" y="82"/>
                </a:lnTo>
                <a:lnTo>
                  <a:pt x="278" y="76"/>
                </a:lnTo>
                <a:lnTo>
                  <a:pt x="278" y="70"/>
                </a:lnTo>
                <a:lnTo>
                  <a:pt x="278" y="64"/>
                </a:lnTo>
                <a:lnTo>
                  <a:pt x="272" y="56"/>
                </a:lnTo>
                <a:lnTo>
                  <a:pt x="268" y="52"/>
                </a:lnTo>
                <a:lnTo>
                  <a:pt x="270" y="16"/>
                </a:lnTo>
                <a:lnTo>
                  <a:pt x="270" y="16"/>
                </a:lnTo>
                <a:lnTo>
                  <a:pt x="268" y="6"/>
                </a:lnTo>
                <a:lnTo>
                  <a:pt x="264" y="2"/>
                </a:lnTo>
                <a:lnTo>
                  <a:pt x="256" y="0"/>
                </a:lnTo>
                <a:lnTo>
                  <a:pt x="250" y="0"/>
                </a:lnTo>
                <a:lnTo>
                  <a:pt x="236" y="4"/>
                </a:lnTo>
                <a:lnTo>
                  <a:pt x="230" y="8"/>
                </a:lnTo>
                <a:lnTo>
                  <a:pt x="212" y="38"/>
                </a:lnTo>
                <a:lnTo>
                  <a:pt x="212" y="38"/>
                </a:lnTo>
                <a:lnTo>
                  <a:pt x="210" y="36"/>
                </a:lnTo>
                <a:lnTo>
                  <a:pt x="204" y="34"/>
                </a:lnTo>
                <a:lnTo>
                  <a:pt x="192" y="34"/>
                </a:lnTo>
                <a:lnTo>
                  <a:pt x="186" y="36"/>
                </a:lnTo>
                <a:lnTo>
                  <a:pt x="178" y="38"/>
                </a:lnTo>
                <a:lnTo>
                  <a:pt x="178" y="38"/>
                </a:lnTo>
                <a:lnTo>
                  <a:pt x="170" y="40"/>
                </a:lnTo>
                <a:lnTo>
                  <a:pt x="162" y="38"/>
                </a:lnTo>
                <a:lnTo>
                  <a:pt x="156" y="34"/>
                </a:lnTo>
                <a:lnTo>
                  <a:pt x="150" y="30"/>
                </a:lnTo>
                <a:lnTo>
                  <a:pt x="142" y="22"/>
                </a:lnTo>
                <a:lnTo>
                  <a:pt x="138" y="16"/>
                </a:lnTo>
                <a:lnTo>
                  <a:pt x="138" y="16"/>
                </a:lnTo>
                <a:lnTo>
                  <a:pt x="136" y="14"/>
                </a:lnTo>
                <a:lnTo>
                  <a:pt x="132" y="10"/>
                </a:lnTo>
                <a:lnTo>
                  <a:pt x="124" y="6"/>
                </a:lnTo>
                <a:lnTo>
                  <a:pt x="120" y="6"/>
                </a:lnTo>
                <a:lnTo>
                  <a:pt x="116" y="6"/>
                </a:lnTo>
                <a:lnTo>
                  <a:pt x="116" y="6"/>
                </a:lnTo>
                <a:lnTo>
                  <a:pt x="106" y="10"/>
                </a:lnTo>
                <a:lnTo>
                  <a:pt x="98" y="10"/>
                </a:lnTo>
                <a:lnTo>
                  <a:pt x="88" y="8"/>
                </a:lnTo>
                <a:lnTo>
                  <a:pt x="84" y="6"/>
                </a:lnTo>
                <a:lnTo>
                  <a:pt x="84" y="6"/>
                </a:lnTo>
                <a:lnTo>
                  <a:pt x="84" y="14"/>
                </a:lnTo>
                <a:lnTo>
                  <a:pt x="82" y="22"/>
                </a:lnTo>
                <a:lnTo>
                  <a:pt x="78" y="28"/>
                </a:lnTo>
                <a:lnTo>
                  <a:pt x="74" y="38"/>
                </a:lnTo>
                <a:lnTo>
                  <a:pt x="74" y="38"/>
                </a:lnTo>
                <a:lnTo>
                  <a:pt x="68" y="52"/>
                </a:lnTo>
                <a:lnTo>
                  <a:pt x="66" y="64"/>
                </a:lnTo>
                <a:lnTo>
                  <a:pt x="68" y="70"/>
                </a:lnTo>
                <a:lnTo>
                  <a:pt x="68" y="76"/>
                </a:lnTo>
                <a:lnTo>
                  <a:pt x="68" y="76"/>
                </a:lnTo>
                <a:lnTo>
                  <a:pt x="72" y="84"/>
                </a:lnTo>
                <a:lnTo>
                  <a:pt x="74" y="94"/>
                </a:lnTo>
                <a:lnTo>
                  <a:pt x="76" y="104"/>
                </a:lnTo>
                <a:lnTo>
                  <a:pt x="76" y="104"/>
                </a:lnTo>
                <a:lnTo>
                  <a:pt x="70" y="118"/>
                </a:lnTo>
                <a:lnTo>
                  <a:pt x="64" y="134"/>
                </a:lnTo>
                <a:lnTo>
                  <a:pt x="62" y="150"/>
                </a:lnTo>
                <a:lnTo>
                  <a:pt x="62" y="150"/>
                </a:lnTo>
                <a:lnTo>
                  <a:pt x="60" y="168"/>
                </a:lnTo>
                <a:lnTo>
                  <a:pt x="58" y="176"/>
                </a:lnTo>
                <a:lnTo>
                  <a:pt x="54" y="182"/>
                </a:lnTo>
                <a:lnTo>
                  <a:pt x="48" y="190"/>
                </a:lnTo>
                <a:lnTo>
                  <a:pt x="42" y="198"/>
                </a:lnTo>
                <a:lnTo>
                  <a:pt x="32" y="204"/>
                </a:lnTo>
                <a:lnTo>
                  <a:pt x="20" y="210"/>
                </a:lnTo>
                <a:lnTo>
                  <a:pt x="20" y="210"/>
                </a:lnTo>
                <a:lnTo>
                  <a:pt x="10" y="216"/>
                </a:lnTo>
                <a:lnTo>
                  <a:pt x="4" y="224"/>
                </a:lnTo>
                <a:lnTo>
                  <a:pt x="0" y="234"/>
                </a:lnTo>
                <a:lnTo>
                  <a:pt x="0" y="244"/>
                </a:lnTo>
                <a:lnTo>
                  <a:pt x="0" y="260"/>
                </a:lnTo>
                <a:lnTo>
                  <a:pt x="2" y="266"/>
                </a:lnTo>
                <a:lnTo>
                  <a:pt x="2" y="266"/>
                </a:lnTo>
                <a:lnTo>
                  <a:pt x="2" y="266"/>
                </a:lnTo>
                <a:lnTo>
                  <a:pt x="22" y="280"/>
                </a:lnTo>
                <a:lnTo>
                  <a:pt x="40" y="294"/>
                </a:lnTo>
                <a:lnTo>
                  <a:pt x="60" y="310"/>
                </a:lnTo>
                <a:lnTo>
                  <a:pt x="60" y="310"/>
                </a:lnTo>
                <a:lnTo>
                  <a:pt x="62" y="312"/>
                </a:lnTo>
                <a:lnTo>
                  <a:pt x="70" y="316"/>
                </a:lnTo>
                <a:lnTo>
                  <a:pt x="84" y="318"/>
                </a:lnTo>
                <a:lnTo>
                  <a:pt x="96" y="320"/>
                </a:lnTo>
                <a:lnTo>
                  <a:pt x="110" y="318"/>
                </a:lnTo>
                <a:lnTo>
                  <a:pt x="124" y="328"/>
                </a:lnTo>
                <a:lnTo>
                  <a:pt x="162" y="354"/>
                </a:lnTo>
                <a:lnTo>
                  <a:pt x="162" y="354"/>
                </a:lnTo>
                <a:lnTo>
                  <a:pt x="162" y="336"/>
                </a:lnTo>
                <a:lnTo>
                  <a:pt x="166" y="324"/>
                </a:lnTo>
                <a:lnTo>
                  <a:pt x="172" y="316"/>
                </a:lnTo>
                <a:lnTo>
                  <a:pt x="180" y="312"/>
                </a:lnTo>
                <a:lnTo>
                  <a:pt x="190" y="310"/>
                </a:lnTo>
                <a:lnTo>
                  <a:pt x="198" y="312"/>
                </a:lnTo>
                <a:lnTo>
                  <a:pt x="206" y="316"/>
                </a:lnTo>
                <a:lnTo>
                  <a:pt x="212" y="322"/>
                </a:lnTo>
                <a:lnTo>
                  <a:pt x="212" y="322"/>
                </a:lnTo>
                <a:lnTo>
                  <a:pt x="218" y="326"/>
                </a:lnTo>
                <a:lnTo>
                  <a:pt x="222" y="328"/>
                </a:lnTo>
                <a:lnTo>
                  <a:pt x="226" y="328"/>
                </a:lnTo>
                <a:lnTo>
                  <a:pt x="230" y="328"/>
                </a:lnTo>
                <a:lnTo>
                  <a:pt x="236" y="324"/>
                </a:lnTo>
                <a:lnTo>
                  <a:pt x="238" y="322"/>
                </a:lnTo>
                <a:lnTo>
                  <a:pt x="238" y="322"/>
                </a:lnTo>
                <a:lnTo>
                  <a:pt x="244" y="328"/>
                </a:lnTo>
                <a:lnTo>
                  <a:pt x="250" y="328"/>
                </a:lnTo>
                <a:lnTo>
                  <a:pt x="254" y="328"/>
                </a:lnTo>
                <a:lnTo>
                  <a:pt x="256" y="326"/>
                </a:lnTo>
                <a:lnTo>
                  <a:pt x="256" y="326"/>
                </a:lnTo>
                <a:lnTo>
                  <a:pt x="260" y="320"/>
                </a:lnTo>
                <a:lnTo>
                  <a:pt x="262" y="314"/>
                </a:lnTo>
                <a:lnTo>
                  <a:pt x="270" y="310"/>
                </a:lnTo>
                <a:lnTo>
                  <a:pt x="274" y="310"/>
                </a:lnTo>
                <a:lnTo>
                  <a:pt x="278" y="310"/>
                </a:lnTo>
                <a:lnTo>
                  <a:pt x="278" y="310"/>
                </a:lnTo>
                <a:lnTo>
                  <a:pt x="288" y="312"/>
                </a:lnTo>
                <a:lnTo>
                  <a:pt x="294" y="314"/>
                </a:lnTo>
                <a:lnTo>
                  <a:pt x="300" y="314"/>
                </a:lnTo>
                <a:lnTo>
                  <a:pt x="300" y="314"/>
                </a:lnTo>
                <a:lnTo>
                  <a:pt x="306" y="312"/>
                </a:lnTo>
                <a:lnTo>
                  <a:pt x="312" y="310"/>
                </a:lnTo>
                <a:lnTo>
                  <a:pt x="320" y="310"/>
                </a:lnTo>
                <a:lnTo>
                  <a:pt x="320" y="310"/>
                </a:lnTo>
                <a:lnTo>
                  <a:pt x="326" y="316"/>
                </a:lnTo>
                <a:lnTo>
                  <a:pt x="334" y="316"/>
                </a:lnTo>
                <a:lnTo>
                  <a:pt x="340" y="316"/>
                </a:lnTo>
                <a:lnTo>
                  <a:pt x="348" y="312"/>
                </a:lnTo>
                <a:lnTo>
                  <a:pt x="362" y="304"/>
                </a:lnTo>
                <a:lnTo>
                  <a:pt x="368" y="300"/>
                </a:lnTo>
                <a:lnTo>
                  <a:pt x="368" y="300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4"/>
          <p:cNvSpPr>
            <a:spLocks/>
          </p:cNvSpPr>
          <p:nvPr/>
        </p:nvSpPr>
        <p:spPr bwMode="auto">
          <a:xfrm>
            <a:off x="10822606" y="4361852"/>
            <a:ext cx="44413" cy="44428"/>
          </a:xfrm>
          <a:custGeom>
            <a:avLst/>
            <a:gdLst>
              <a:gd name="T0" fmla="*/ 12 w 12"/>
              <a:gd name="T1" fmla="*/ 6 h 12"/>
              <a:gd name="T2" fmla="*/ 12 w 12"/>
              <a:gd name="T3" fmla="*/ 6 h 12"/>
              <a:gd name="T4" fmla="*/ 10 w 12"/>
              <a:gd name="T5" fmla="*/ 10 h 12"/>
              <a:gd name="T6" fmla="*/ 6 w 12"/>
              <a:gd name="T7" fmla="*/ 12 h 12"/>
              <a:gd name="T8" fmla="*/ 6 w 12"/>
              <a:gd name="T9" fmla="*/ 12 h 12"/>
              <a:gd name="T10" fmla="*/ 2 w 12"/>
              <a:gd name="T11" fmla="*/ 10 h 12"/>
              <a:gd name="T12" fmla="*/ 0 w 12"/>
              <a:gd name="T13" fmla="*/ 6 h 12"/>
              <a:gd name="T14" fmla="*/ 0 w 12"/>
              <a:gd name="T15" fmla="*/ 6 h 12"/>
              <a:gd name="T16" fmla="*/ 2 w 12"/>
              <a:gd name="T17" fmla="*/ 2 h 12"/>
              <a:gd name="T18" fmla="*/ 6 w 12"/>
              <a:gd name="T19" fmla="*/ 0 h 12"/>
              <a:gd name="T20" fmla="*/ 6 w 12"/>
              <a:gd name="T21" fmla="*/ 0 h 12"/>
              <a:gd name="T22" fmla="*/ 10 w 12"/>
              <a:gd name="T23" fmla="*/ 2 h 12"/>
              <a:gd name="T24" fmla="*/ 12 w 12"/>
              <a:gd name="T25" fmla="*/ 6 h 12"/>
              <a:gd name="T26" fmla="*/ 12 w 12"/>
              <a:gd name="T27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2">
                <a:moveTo>
                  <a:pt x="12" y="6"/>
                </a:moveTo>
                <a:lnTo>
                  <a:pt x="12" y="6"/>
                </a:lnTo>
                <a:lnTo>
                  <a:pt x="10" y="10"/>
                </a:lnTo>
                <a:lnTo>
                  <a:pt x="6" y="12"/>
                </a:lnTo>
                <a:lnTo>
                  <a:pt x="6" y="12"/>
                </a:lnTo>
                <a:lnTo>
                  <a:pt x="2" y="10"/>
                </a:lnTo>
                <a:lnTo>
                  <a:pt x="0" y="6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0" y="2"/>
                </a:lnTo>
                <a:lnTo>
                  <a:pt x="12" y="6"/>
                </a:lnTo>
                <a:lnTo>
                  <a:pt x="12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5"/>
          <p:cNvSpPr>
            <a:spLocks/>
          </p:cNvSpPr>
          <p:nvPr/>
        </p:nvSpPr>
        <p:spPr bwMode="auto">
          <a:xfrm>
            <a:off x="10785595" y="4332233"/>
            <a:ext cx="111032" cy="111069"/>
          </a:xfrm>
          <a:custGeom>
            <a:avLst/>
            <a:gdLst>
              <a:gd name="T0" fmla="*/ 30 w 30"/>
              <a:gd name="T1" fmla="*/ 14 h 30"/>
              <a:gd name="T2" fmla="*/ 30 w 30"/>
              <a:gd name="T3" fmla="*/ 14 h 30"/>
              <a:gd name="T4" fmla="*/ 30 w 30"/>
              <a:gd name="T5" fmla="*/ 20 h 30"/>
              <a:gd name="T6" fmla="*/ 26 w 30"/>
              <a:gd name="T7" fmla="*/ 24 h 30"/>
              <a:gd name="T8" fmla="*/ 22 w 30"/>
              <a:gd name="T9" fmla="*/ 28 h 30"/>
              <a:gd name="T10" fmla="*/ 16 w 30"/>
              <a:gd name="T11" fmla="*/ 30 h 30"/>
              <a:gd name="T12" fmla="*/ 16 w 30"/>
              <a:gd name="T13" fmla="*/ 30 h 30"/>
              <a:gd name="T14" fmla="*/ 10 w 30"/>
              <a:gd name="T15" fmla="*/ 28 h 30"/>
              <a:gd name="T16" fmla="*/ 6 w 30"/>
              <a:gd name="T17" fmla="*/ 24 h 30"/>
              <a:gd name="T18" fmla="*/ 2 w 30"/>
              <a:gd name="T19" fmla="*/ 20 h 30"/>
              <a:gd name="T20" fmla="*/ 0 w 30"/>
              <a:gd name="T21" fmla="*/ 14 h 30"/>
              <a:gd name="T22" fmla="*/ 0 w 30"/>
              <a:gd name="T23" fmla="*/ 14 h 30"/>
              <a:gd name="T24" fmla="*/ 2 w 30"/>
              <a:gd name="T25" fmla="*/ 8 h 30"/>
              <a:gd name="T26" fmla="*/ 6 w 30"/>
              <a:gd name="T27" fmla="*/ 4 h 30"/>
              <a:gd name="T28" fmla="*/ 10 w 30"/>
              <a:gd name="T29" fmla="*/ 0 h 30"/>
              <a:gd name="T30" fmla="*/ 16 w 30"/>
              <a:gd name="T31" fmla="*/ 0 h 30"/>
              <a:gd name="T32" fmla="*/ 16 w 30"/>
              <a:gd name="T33" fmla="*/ 0 h 30"/>
              <a:gd name="T34" fmla="*/ 22 w 30"/>
              <a:gd name="T35" fmla="*/ 0 h 30"/>
              <a:gd name="T36" fmla="*/ 26 w 30"/>
              <a:gd name="T37" fmla="*/ 4 h 30"/>
              <a:gd name="T38" fmla="*/ 30 w 30"/>
              <a:gd name="T39" fmla="*/ 8 h 30"/>
              <a:gd name="T40" fmla="*/ 30 w 30"/>
              <a:gd name="T41" fmla="*/ 14 h 30"/>
              <a:gd name="T42" fmla="*/ 30 w 30"/>
              <a:gd name="T43" fmla="*/ 1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4"/>
                </a:moveTo>
                <a:lnTo>
                  <a:pt x="30" y="14"/>
                </a:lnTo>
                <a:lnTo>
                  <a:pt x="30" y="20"/>
                </a:lnTo>
                <a:lnTo>
                  <a:pt x="26" y="24"/>
                </a:lnTo>
                <a:lnTo>
                  <a:pt x="22" y="28"/>
                </a:lnTo>
                <a:lnTo>
                  <a:pt x="16" y="30"/>
                </a:lnTo>
                <a:lnTo>
                  <a:pt x="16" y="30"/>
                </a:lnTo>
                <a:lnTo>
                  <a:pt x="10" y="28"/>
                </a:lnTo>
                <a:lnTo>
                  <a:pt x="6" y="24"/>
                </a:lnTo>
                <a:lnTo>
                  <a:pt x="2" y="20"/>
                </a:lnTo>
                <a:lnTo>
                  <a:pt x="0" y="14"/>
                </a:lnTo>
                <a:lnTo>
                  <a:pt x="0" y="14"/>
                </a:lnTo>
                <a:lnTo>
                  <a:pt x="2" y="8"/>
                </a:lnTo>
                <a:lnTo>
                  <a:pt x="6" y="4"/>
                </a:lnTo>
                <a:lnTo>
                  <a:pt x="10" y="0"/>
                </a:lnTo>
                <a:lnTo>
                  <a:pt x="16" y="0"/>
                </a:lnTo>
                <a:lnTo>
                  <a:pt x="16" y="0"/>
                </a:lnTo>
                <a:lnTo>
                  <a:pt x="22" y="0"/>
                </a:lnTo>
                <a:lnTo>
                  <a:pt x="26" y="4"/>
                </a:lnTo>
                <a:lnTo>
                  <a:pt x="30" y="8"/>
                </a:lnTo>
                <a:lnTo>
                  <a:pt x="30" y="14"/>
                </a:lnTo>
                <a:lnTo>
                  <a:pt x="30" y="14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6"/>
          <p:cNvSpPr>
            <a:spLocks/>
          </p:cNvSpPr>
          <p:nvPr/>
        </p:nvSpPr>
        <p:spPr bwMode="auto">
          <a:xfrm>
            <a:off x="9734493" y="3865744"/>
            <a:ext cx="44413" cy="51832"/>
          </a:xfrm>
          <a:custGeom>
            <a:avLst/>
            <a:gdLst>
              <a:gd name="T0" fmla="*/ 12 w 12"/>
              <a:gd name="T1" fmla="*/ 6 h 14"/>
              <a:gd name="T2" fmla="*/ 12 w 12"/>
              <a:gd name="T3" fmla="*/ 6 h 14"/>
              <a:gd name="T4" fmla="*/ 10 w 12"/>
              <a:gd name="T5" fmla="*/ 12 h 14"/>
              <a:gd name="T6" fmla="*/ 6 w 12"/>
              <a:gd name="T7" fmla="*/ 14 h 14"/>
              <a:gd name="T8" fmla="*/ 6 w 12"/>
              <a:gd name="T9" fmla="*/ 14 h 14"/>
              <a:gd name="T10" fmla="*/ 2 w 12"/>
              <a:gd name="T11" fmla="*/ 12 h 14"/>
              <a:gd name="T12" fmla="*/ 0 w 12"/>
              <a:gd name="T13" fmla="*/ 6 h 14"/>
              <a:gd name="T14" fmla="*/ 0 w 12"/>
              <a:gd name="T15" fmla="*/ 6 h 14"/>
              <a:gd name="T16" fmla="*/ 2 w 12"/>
              <a:gd name="T17" fmla="*/ 2 h 14"/>
              <a:gd name="T18" fmla="*/ 6 w 12"/>
              <a:gd name="T19" fmla="*/ 0 h 14"/>
              <a:gd name="T20" fmla="*/ 6 w 12"/>
              <a:gd name="T21" fmla="*/ 0 h 14"/>
              <a:gd name="T22" fmla="*/ 10 w 12"/>
              <a:gd name="T23" fmla="*/ 2 h 14"/>
              <a:gd name="T24" fmla="*/ 12 w 12"/>
              <a:gd name="T25" fmla="*/ 6 h 14"/>
              <a:gd name="T26" fmla="*/ 12 w 12"/>
              <a:gd name="T27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4">
                <a:moveTo>
                  <a:pt x="12" y="6"/>
                </a:moveTo>
                <a:lnTo>
                  <a:pt x="12" y="6"/>
                </a:lnTo>
                <a:lnTo>
                  <a:pt x="10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6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0" y="2"/>
                </a:lnTo>
                <a:lnTo>
                  <a:pt x="12" y="6"/>
                </a:lnTo>
                <a:lnTo>
                  <a:pt x="12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7"/>
          <p:cNvSpPr>
            <a:spLocks/>
          </p:cNvSpPr>
          <p:nvPr/>
        </p:nvSpPr>
        <p:spPr bwMode="auto">
          <a:xfrm>
            <a:off x="9704884" y="3836126"/>
            <a:ext cx="111032" cy="111069"/>
          </a:xfrm>
          <a:custGeom>
            <a:avLst/>
            <a:gdLst>
              <a:gd name="T0" fmla="*/ 30 w 30"/>
              <a:gd name="T1" fmla="*/ 14 h 30"/>
              <a:gd name="T2" fmla="*/ 30 w 30"/>
              <a:gd name="T3" fmla="*/ 14 h 30"/>
              <a:gd name="T4" fmla="*/ 28 w 30"/>
              <a:gd name="T5" fmla="*/ 20 h 30"/>
              <a:gd name="T6" fmla="*/ 24 w 30"/>
              <a:gd name="T7" fmla="*/ 26 h 30"/>
              <a:gd name="T8" fmla="*/ 20 w 30"/>
              <a:gd name="T9" fmla="*/ 28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28 h 30"/>
              <a:gd name="T16" fmla="*/ 4 w 30"/>
              <a:gd name="T17" fmla="*/ 26 h 30"/>
              <a:gd name="T18" fmla="*/ 0 w 30"/>
              <a:gd name="T19" fmla="*/ 20 h 30"/>
              <a:gd name="T20" fmla="*/ 0 w 30"/>
              <a:gd name="T21" fmla="*/ 14 h 30"/>
              <a:gd name="T22" fmla="*/ 0 w 30"/>
              <a:gd name="T23" fmla="*/ 14 h 30"/>
              <a:gd name="T24" fmla="*/ 0 w 30"/>
              <a:gd name="T25" fmla="*/ 10 h 30"/>
              <a:gd name="T26" fmla="*/ 4 w 30"/>
              <a:gd name="T27" fmla="*/ 4 h 30"/>
              <a:gd name="T28" fmla="*/ 8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4 w 30"/>
              <a:gd name="T37" fmla="*/ 4 h 30"/>
              <a:gd name="T38" fmla="*/ 28 w 30"/>
              <a:gd name="T39" fmla="*/ 8 h 30"/>
              <a:gd name="T40" fmla="*/ 30 w 30"/>
              <a:gd name="T41" fmla="*/ 14 h 30"/>
              <a:gd name="T42" fmla="*/ 30 w 30"/>
              <a:gd name="T43" fmla="*/ 1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4"/>
                </a:moveTo>
                <a:lnTo>
                  <a:pt x="30" y="14"/>
                </a:lnTo>
                <a:lnTo>
                  <a:pt x="28" y="20"/>
                </a:lnTo>
                <a:lnTo>
                  <a:pt x="24" y="26"/>
                </a:lnTo>
                <a:lnTo>
                  <a:pt x="20" y="28"/>
                </a:lnTo>
                <a:lnTo>
                  <a:pt x="14" y="30"/>
                </a:lnTo>
                <a:lnTo>
                  <a:pt x="14" y="30"/>
                </a:lnTo>
                <a:lnTo>
                  <a:pt x="8" y="28"/>
                </a:lnTo>
                <a:lnTo>
                  <a:pt x="4" y="26"/>
                </a:lnTo>
                <a:lnTo>
                  <a:pt x="0" y="20"/>
                </a:lnTo>
                <a:lnTo>
                  <a:pt x="0" y="14"/>
                </a:lnTo>
                <a:lnTo>
                  <a:pt x="0" y="14"/>
                </a:lnTo>
                <a:lnTo>
                  <a:pt x="0" y="10"/>
                </a:lnTo>
                <a:lnTo>
                  <a:pt x="4" y="4"/>
                </a:lnTo>
                <a:lnTo>
                  <a:pt x="8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4" y="4"/>
                </a:lnTo>
                <a:lnTo>
                  <a:pt x="28" y="8"/>
                </a:lnTo>
                <a:lnTo>
                  <a:pt x="30" y="14"/>
                </a:lnTo>
                <a:lnTo>
                  <a:pt x="30" y="14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8"/>
          <p:cNvSpPr>
            <a:spLocks/>
          </p:cNvSpPr>
          <p:nvPr/>
        </p:nvSpPr>
        <p:spPr bwMode="auto">
          <a:xfrm>
            <a:off x="9164529" y="2917957"/>
            <a:ext cx="44413" cy="51832"/>
          </a:xfrm>
          <a:custGeom>
            <a:avLst/>
            <a:gdLst>
              <a:gd name="T0" fmla="*/ 12 w 12"/>
              <a:gd name="T1" fmla="*/ 6 h 14"/>
              <a:gd name="T2" fmla="*/ 12 w 12"/>
              <a:gd name="T3" fmla="*/ 6 h 14"/>
              <a:gd name="T4" fmla="*/ 10 w 12"/>
              <a:gd name="T5" fmla="*/ 12 h 14"/>
              <a:gd name="T6" fmla="*/ 6 w 12"/>
              <a:gd name="T7" fmla="*/ 14 h 14"/>
              <a:gd name="T8" fmla="*/ 6 w 12"/>
              <a:gd name="T9" fmla="*/ 14 h 14"/>
              <a:gd name="T10" fmla="*/ 2 w 12"/>
              <a:gd name="T11" fmla="*/ 12 h 14"/>
              <a:gd name="T12" fmla="*/ 0 w 12"/>
              <a:gd name="T13" fmla="*/ 6 h 14"/>
              <a:gd name="T14" fmla="*/ 0 w 12"/>
              <a:gd name="T15" fmla="*/ 6 h 14"/>
              <a:gd name="T16" fmla="*/ 2 w 12"/>
              <a:gd name="T17" fmla="*/ 2 h 14"/>
              <a:gd name="T18" fmla="*/ 6 w 12"/>
              <a:gd name="T19" fmla="*/ 0 h 14"/>
              <a:gd name="T20" fmla="*/ 6 w 12"/>
              <a:gd name="T21" fmla="*/ 0 h 14"/>
              <a:gd name="T22" fmla="*/ 10 w 12"/>
              <a:gd name="T23" fmla="*/ 2 h 14"/>
              <a:gd name="T24" fmla="*/ 12 w 12"/>
              <a:gd name="T25" fmla="*/ 6 h 14"/>
              <a:gd name="T26" fmla="*/ 12 w 12"/>
              <a:gd name="T27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4">
                <a:moveTo>
                  <a:pt x="12" y="6"/>
                </a:moveTo>
                <a:lnTo>
                  <a:pt x="12" y="6"/>
                </a:lnTo>
                <a:lnTo>
                  <a:pt x="10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6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0" y="2"/>
                </a:lnTo>
                <a:lnTo>
                  <a:pt x="12" y="6"/>
                </a:lnTo>
                <a:lnTo>
                  <a:pt x="12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39"/>
          <p:cNvSpPr>
            <a:spLocks/>
          </p:cNvSpPr>
          <p:nvPr/>
        </p:nvSpPr>
        <p:spPr bwMode="auto">
          <a:xfrm>
            <a:off x="9134920" y="2888339"/>
            <a:ext cx="111032" cy="111069"/>
          </a:xfrm>
          <a:custGeom>
            <a:avLst/>
            <a:gdLst>
              <a:gd name="T0" fmla="*/ 30 w 30"/>
              <a:gd name="T1" fmla="*/ 14 h 30"/>
              <a:gd name="T2" fmla="*/ 30 w 30"/>
              <a:gd name="T3" fmla="*/ 14 h 30"/>
              <a:gd name="T4" fmla="*/ 28 w 30"/>
              <a:gd name="T5" fmla="*/ 20 h 30"/>
              <a:gd name="T6" fmla="*/ 24 w 30"/>
              <a:gd name="T7" fmla="*/ 26 h 30"/>
              <a:gd name="T8" fmla="*/ 20 w 30"/>
              <a:gd name="T9" fmla="*/ 28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28 h 30"/>
              <a:gd name="T16" fmla="*/ 4 w 30"/>
              <a:gd name="T17" fmla="*/ 26 h 30"/>
              <a:gd name="T18" fmla="*/ 0 w 30"/>
              <a:gd name="T19" fmla="*/ 20 h 30"/>
              <a:gd name="T20" fmla="*/ 0 w 30"/>
              <a:gd name="T21" fmla="*/ 14 h 30"/>
              <a:gd name="T22" fmla="*/ 0 w 30"/>
              <a:gd name="T23" fmla="*/ 14 h 30"/>
              <a:gd name="T24" fmla="*/ 0 w 30"/>
              <a:gd name="T25" fmla="*/ 8 h 30"/>
              <a:gd name="T26" fmla="*/ 4 w 30"/>
              <a:gd name="T27" fmla="*/ 4 h 30"/>
              <a:gd name="T28" fmla="*/ 8 w 30"/>
              <a:gd name="T29" fmla="*/ 0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0 h 30"/>
              <a:gd name="T36" fmla="*/ 24 w 30"/>
              <a:gd name="T37" fmla="*/ 4 h 30"/>
              <a:gd name="T38" fmla="*/ 28 w 30"/>
              <a:gd name="T39" fmla="*/ 8 h 30"/>
              <a:gd name="T40" fmla="*/ 30 w 30"/>
              <a:gd name="T41" fmla="*/ 14 h 30"/>
              <a:gd name="T42" fmla="*/ 30 w 30"/>
              <a:gd name="T43" fmla="*/ 1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4"/>
                </a:moveTo>
                <a:lnTo>
                  <a:pt x="30" y="14"/>
                </a:lnTo>
                <a:lnTo>
                  <a:pt x="28" y="20"/>
                </a:lnTo>
                <a:lnTo>
                  <a:pt x="24" y="26"/>
                </a:lnTo>
                <a:lnTo>
                  <a:pt x="20" y="28"/>
                </a:lnTo>
                <a:lnTo>
                  <a:pt x="14" y="30"/>
                </a:lnTo>
                <a:lnTo>
                  <a:pt x="14" y="30"/>
                </a:lnTo>
                <a:lnTo>
                  <a:pt x="8" y="28"/>
                </a:lnTo>
                <a:lnTo>
                  <a:pt x="4" y="26"/>
                </a:lnTo>
                <a:lnTo>
                  <a:pt x="0" y="20"/>
                </a:lnTo>
                <a:lnTo>
                  <a:pt x="0" y="14"/>
                </a:lnTo>
                <a:lnTo>
                  <a:pt x="0" y="14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4" y="0"/>
                </a:lnTo>
                <a:lnTo>
                  <a:pt x="14" y="0"/>
                </a:lnTo>
                <a:lnTo>
                  <a:pt x="20" y="0"/>
                </a:lnTo>
                <a:lnTo>
                  <a:pt x="24" y="4"/>
                </a:lnTo>
                <a:lnTo>
                  <a:pt x="28" y="8"/>
                </a:lnTo>
                <a:lnTo>
                  <a:pt x="30" y="14"/>
                </a:lnTo>
                <a:lnTo>
                  <a:pt x="30" y="14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0"/>
          <p:cNvSpPr>
            <a:spLocks/>
          </p:cNvSpPr>
          <p:nvPr/>
        </p:nvSpPr>
        <p:spPr bwMode="auto">
          <a:xfrm>
            <a:off x="7839547" y="2547728"/>
            <a:ext cx="44413" cy="51832"/>
          </a:xfrm>
          <a:custGeom>
            <a:avLst/>
            <a:gdLst>
              <a:gd name="T0" fmla="*/ 12 w 12"/>
              <a:gd name="T1" fmla="*/ 6 h 14"/>
              <a:gd name="T2" fmla="*/ 12 w 12"/>
              <a:gd name="T3" fmla="*/ 6 h 14"/>
              <a:gd name="T4" fmla="*/ 10 w 12"/>
              <a:gd name="T5" fmla="*/ 12 h 14"/>
              <a:gd name="T6" fmla="*/ 6 w 12"/>
              <a:gd name="T7" fmla="*/ 14 h 14"/>
              <a:gd name="T8" fmla="*/ 6 w 12"/>
              <a:gd name="T9" fmla="*/ 14 h 14"/>
              <a:gd name="T10" fmla="*/ 2 w 12"/>
              <a:gd name="T11" fmla="*/ 12 h 14"/>
              <a:gd name="T12" fmla="*/ 0 w 12"/>
              <a:gd name="T13" fmla="*/ 6 h 14"/>
              <a:gd name="T14" fmla="*/ 0 w 12"/>
              <a:gd name="T15" fmla="*/ 6 h 14"/>
              <a:gd name="T16" fmla="*/ 2 w 12"/>
              <a:gd name="T17" fmla="*/ 2 h 14"/>
              <a:gd name="T18" fmla="*/ 6 w 12"/>
              <a:gd name="T19" fmla="*/ 0 h 14"/>
              <a:gd name="T20" fmla="*/ 6 w 12"/>
              <a:gd name="T21" fmla="*/ 0 h 14"/>
              <a:gd name="T22" fmla="*/ 10 w 12"/>
              <a:gd name="T23" fmla="*/ 2 h 14"/>
              <a:gd name="T24" fmla="*/ 12 w 12"/>
              <a:gd name="T25" fmla="*/ 6 h 14"/>
              <a:gd name="T26" fmla="*/ 12 w 12"/>
              <a:gd name="T27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4">
                <a:moveTo>
                  <a:pt x="12" y="6"/>
                </a:moveTo>
                <a:lnTo>
                  <a:pt x="12" y="6"/>
                </a:lnTo>
                <a:lnTo>
                  <a:pt x="10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6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0" y="2"/>
                </a:lnTo>
                <a:lnTo>
                  <a:pt x="12" y="6"/>
                </a:lnTo>
                <a:lnTo>
                  <a:pt x="12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1"/>
          <p:cNvSpPr>
            <a:spLocks/>
          </p:cNvSpPr>
          <p:nvPr/>
        </p:nvSpPr>
        <p:spPr bwMode="auto">
          <a:xfrm>
            <a:off x="7809939" y="2518110"/>
            <a:ext cx="111032" cy="111069"/>
          </a:xfrm>
          <a:custGeom>
            <a:avLst/>
            <a:gdLst>
              <a:gd name="T0" fmla="*/ 30 w 30"/>
              <a:gd name="T1" fmla="*/ 14 h 30"/>
              <a:gd name="T2" fmla="*/ 30 w 30"/>
              <a:gd name="T3" fmla="*/ 14 h 30"/>
              <a:gd name="T4" fmla="*/ 28 w 30"/>
              <a:gd name="T5" fmla="*/ 20 h 30"/>
              <a:gd name="T6" fmla="*/ 24 w 30"/>
              <a:gd name="T7" fmla="*/ 26 h 30"/>
              <a:gd name="T8" fmla="*/ 20 w 30"/>
              <a:gd name="T9" fmla="*/ 28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28 h 30"/>
              <a:gd name="T16" fmla="*/ 4 w 30"/>
              <a:gd name="T17" fmla="*/ 26 h 30"/>
              <a:gd name="T18" fmla="*/ 0 w 30"/>
              <a:gd name="T19" fmla="*/ 20 h 30"/>
              <a:gd name="T20" fmla="*/ 0 w 30"/>
              <a:gd name="T21" fmla="*/ 14 h 30"/>
              <a:gd name="T22" fmla="*/ 0 w 30"/>
              <a:gd name="T23" fmla="*/ 14 h 30"/>
              <a:gd name="T24" fmla="*/ 0 w 30"/>
              <a:gd name="T25" fmla="*/ 10 h 30"/>
              <a:gd name="T26" fmla="*/ 4 w 30"/>
              <a:gd name="T27" fmla="*/ 4 h 30"/>
              <a:gd name="T28" fmla="*/ 8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4 w 30"/>
              <a:gd name="T37" fmla="*/ 4 h 30"/>
              <a:gd name="T38" fmla="*/ 28 w 30"/>
              <a:gd name="T39" fmla="*/ 10 h 30"/>
              <a:gd name="T40" fmla="*/ 30 w 30"/>
              <a:gd name="T41" fmla="*/ 14 h 30"/>
              <a:gd name="T42" fmla="*/ 30 w 30"/>
              <a:gd name="T43" fmla="*/ 1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4"/>
                </a:moveTo>
                <a:lnTo>
                  <a:pt x="30" y="14"/>
                </a:lnTo>
                <a:lnTo>
                  <a:pt x="28" y="20"/>
                </a:lnTo>
                <a:lnTo>
                  <a:pt x="24" y="26"/>
                </a:lnTo>
                <a:lnTo>
                  <a:pt x="20" y="28"/>
                </a:lnTo>
                <a:lnTo>
                  <a:pt x="14" y="30"/>
                </a:lnTo>
                <a:lnTo>
                  <a:pt x="14" y="30"/>
                </a:lnTo>
                <a:lnTo>
                  <a:pt x="8" y="28"/>
                </a:lnTo>
                <a:lnTo>
                  <a:pt x="4" y="26"/>
                </a:lnTo>
                <a:lnTo>
                  <a:pt x="0" y="20"/>
                </a:lnTo>
                <a:lnTo>
                  <a:pt x="0" y="14"/>
                </a:lnTo>
                <a:lnTo>
                  <a:pt x="0" y="14"/>
                </a:lnTo>
                <a:lnTo>
                  <a:pt x="0" y="10"/>
                </a:lnTo>
                <a:lnTo>
                  <a:pt x="4" y="4"/>
                </a:lnTo>
                <a:lnTo>
                  <a:pt x="8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4" y="4"/>
                </a:lnTo>
                <a:lnTo>
                  <a:pt x="28" y="10"/>
                </a:lnTo>
                <a:lnTo>
                  <a:pt x="30" y="14"/>
                </a:lnTo>
                <a:lnTo>
                  <a:pt x="30" y="14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2"/>
          <p:cNvSpPr>
            <a:spLocks/>
          </p:cNvSpPr>
          <p:nvPr/>
        </p:nvSpPr>
        <p:spPr bwMode="auto">
          <a:xfrm>
            <a:off x="6514566" y="1844293"/>
            <a:ext cx="51815" cy="51832"/>
          </a:xfrm>
          <a:custGeom>
            <a:avLst/>
            <a:gdLst>
              <a:gd name="T0" fmla="*/ 14 w 14"/>
              <a:gd name="T1" fmla="*/ 8 h 14"/>
              <a:gd name="T2" fmla="*/ 14 w 14"/>
              <a:gd name="T3" fmla="*/ 8 h 14"/>
              <a:gd name="T4" fmla="*/ 12 w 14"/>
              <a:gd name="T5" fmla="*/ 12 h 14"/>
              <a:gd name="T6" fmla="*/ 6 w 14"/>
              <a:gd name="T7" fmla="*/ 14 h 14"/>
              <a:gd name="T8" fmla="*/ 6 w 14"/>
              <a:gd name="T9" fmla="*/ 14 h 14"/>
              <a:gd name="T10" fmla="*/ 2 w 14"/>
              <a:gd name="T11" fmla="*/ 12 h 14"/>
              <a:gd name="T12" fmla="*/ 0 w 14"/>
              <a:gd name="T13" fmla="*/ 8 h 14"/>
              <a:gd name="T14" fmla="*/ 0 w 14"/>
              <a:gd name="T15" fmla="*/ 8 h 14"/>
              <a:gd name="T16" fmla="*/ 2 w 14"/>
              <a:gd name="T17" fmla="*/ 2 h 14"/>
              <a:gd name="T18" fmla="*/ 6 w 14"/>
              <a:gd name="T19" fmla="*/ 0 h 14"/>
              <a:gd name="T20" fmla="*/ 6 w 14"/>
              <a:gd name="T21" fmla="*/ 0 h 14"/>
              <a:gd name="T22" fmla="*/ 12 w 14"/>
              <a:gd name="T23" fmla="*/ 2 h 14"/>
              <a:gd name="T24" fmla="*/ 14 w 14"/>
              <a:gd name="T25" fmla="*/ 8 h 14"/>
              <a:gd name="T26" fmla="*/ 14 w 14"/>
              <a:gd name="T2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4">
                <a:moveTo>
                  <a:pt x="14" y="8"/>
                </a:moveTo>
                <a:lnTo>
                  <a:pt x="14" y="8"/>
                </a:lnTo>
                <a:lnTo>
                  <a:pt x="12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2" y="2"/>
                </a:lnTo>
                <a:lnTo>
                  <a:pt x="14" y="8"/>
                </a:lnTo>
                <a:lnTo>
                  <a:pt x="14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3"/>
          <p:cNvSpPr>
            <a:spLocks/>
          </p:cNvSpPr>
          <p:nvPr/>
        </p:nvSpPr>
        <p:spPr bwMode="auto">
          <a:xfrm>
            <a:off x="6484957" y="1814674"/>
            <a:ext cx="111032" cy="111069"/>
          </a:xfrm>
          <a:custGeom>
            <a:avLst/>
            <a:gdLst>
              <a:gd name="T0" fmla="*/ 30 w 30"/>
              <a:gd name="T1" fmla="*/ 16 h 30"/>
              <a:gd name="T2" fmla="*/ 30 w 30"/>
              <a:gd name="T3" fmla="*/ 16 h 30"/>
              <a:gd name="T4" fmla="*/ 28 w 30"/>
              <a:gd name="T5" fmla="*/ 22 h 30"/>
              <a:gd name="T6" fmla="*/ 26 w 30"/>
              <a:gd name="T7" fmla="*/ 26 h 30"/>
              <a:gd name="T8" fmla="*/ 20 w 30"/>
              <a:gd name="T9" fmla="*/ 30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30 h 30"/>
              <a:gd name="T16" fmla="*/ 4 w 30"/>
              <a:gd name="T17" fmla="*/ 26 h 30"/>
              <a:gd name="T18" fmla="*/ 0 w 30"/>
              <a:gd name="T19" fmla="*/ 22 h 30"/>
              <a:gd name="T20" fmla="*/ 0 w 30"/>
              <a:gd name="T21" fmla="*/ 16 h 30"/>
              <a:gd name="T22" fmla="*/ 0 w 30"/>
              <a:gd name="T23" fmla="*/ 16 h 30"/>
              <a:gd name="T24" fmla="*/ 0 w 30"/>
              <a:gd name="T25" fmla="*/ 10 h 30"/>
              <a:gd name="T26" fmla="*/ 4 w 30"/>
              <a:gd name="T27" fmla="*/ 4 h 30"/>
              <a:gd name="T28" fmla="*/ 8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6 w 30"/>
              <a:gd name="T37" fmla="*/ 4 h 30"/>
              <a:gd name="T38" fmla="*/ 28 w 30"/>
              <a:gd name="T39" fmla="*/ 10 h 30"/>
              <a:gd name="T40" fmla="*/ 30 w 30"/>
              <a:gd name="T41" fmla="*/ 16 h 30"/>
              <a:gd name="T42" fmla="*/ 30 w 30"/>
              <a:gd name="T43" fmla="*/ 1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6"/>
                </a:moveTo>
                <a:lnTo>
                  <a:pt x="30" y="16"/>
                </a:lnTo>
                <a:lnTo>
                  <a:pt x="28" y="22"/>
                </a:lnTo>
                <a:lnTo>
                  <a:pt x="26" y="26"/>
                </a:lnTo>
                <a:lnTo>
                  <a:pt x="20" y="30"/>
                </a:lnTo>
                <a:lnTo>
                  <a:pt x="14" y="30"/>
                </a:lnTo>
                <a:lnTo>
                  <a:pt x="14" y="30"/>
                </a:lnTo>
                <a:lnTo>
                  <a:pt x="8" y="30"/>
                </a:lnTo>
                <a:lnTo>
                  <a:pt x="4" y="26"/>
                </a:lnTo>
                <a:lnTo>
                  <a:pt x="0" y="22"/>
                </a:lnTo>
                <a:lnTo>
                  <a:pt x="0" y="16"/>
                </a:lnTo>
                <a:lnTo>
                  <a:pt x="0" y="16"/>
                </a:lnTo>
                <a:lnTo>
                  <a:pt x="0" y="10"/>
                </a:lnTo>
                <a:lnTo>
                  <a:pt x="4" y="4"/>
                </a:lnTo>
                <a:lnTo>
                  <a:pt x="8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6" y="4"/>
                </a:lnTo>
                <a:lnTo>
                  <a:pt x="28" y="10"/>
                </a:lnTo>
                <a:lnTo>
                  <a:pt x="30" y="16"/>
                </a:lnTo>
                <a:lnTo>
                  <a:pt x="30" y="16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4"/>
          <p:cNvSpPr>
            <a:spLocks/>
          </p:cNvSpPr>
          <p:nvPr/>
        </p:nvSpPr>
        <p:spPr bwMode="auto">
          <a:xfrm>
            <a:off x="7106736" y="4243378"/>
            <a:ext cx="51815" cy="51832"/>
          </a:xfrm>
          <a:custGeom>
            <a:avLst/>
            <a:gdLst>
              <a:gd name="T0" fmla="*/ 14 w 14"/>
              <a:gd name="T1" fmla="*/ 6 h 14"/>
              <a:gd name="T2" fmla="*/ 14 w 14"/>
              <a:gd name="T3" fmla="*/ 6 h 14"/>
              <a:gd name="T4" fmla="*/ 12 w 14"/>
              <a:gd name="T5" fmla="*/ 12 h 14"/>
              <a:gd name="T6" fmla="*/ 6 w 14"/>
              <a:gd name="T7" fmla="*/ 14 h 14"/>
              <a:gd name="T8" fmla="*/ 6 w 14"/>
              <a:gd name="T9" fmla="*/ 14 h 14"/>
              <a:gd name="T10" fmla="*/ 2 w 14"/>
              <a:gd name="T11" fmla="*/ 12 h 14"/>
              <a:gd name="T12" fmla="*/ 0 w 14"/>
              <a:gd name="T13" fmla="*/ 6 h 14"/>
              <a:gd name="T14" fmla="*/ 0 w 14"/>
              <a:gd name="T15" fmla="*/ 6 h 14"/>
              <a:gd name="T16" fmla="*/ 2 w 14"/>
              <a:gd name="T17" fmla="*/ 2 h 14"/>
              <a:gd name="T18" fmla="*/ 6 w 14"/>
              <a:gd name="T19" fmla="*/ 0 h 14"/>
              <a:gd name="T20" fmla="*/ 6 w 14"/>
              <a:gd name="T21" fmla="*/ 0 h 14"/>
              <a:gd name="T22" fmla="*/ 12 w 14"/>
              <a:gd name="T23" fmla="*/ 2 h 14"/>
              <a:gd name="T24" fmla="*/ 14 w 14"/>
              <a:gd name="T25" fmla="*/ 6 h 14"/>
              <a:gd name="T26" fmla="*/ 14 w 14"/>
              <a:gd name="T27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4">
                <a:moveTo>
                  <a:pt x="14" y="6"/>
                </a:moveTo>
                <a:lnTo>
                  <a:pt x="14" y="6"/>
                </a:lnTo>
                <a:lnTo>
                  <a:pt x="12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6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2" y="2"/>
                </a:lnTo>
                <a:lnTo>
                  <a:pt x="14" y="6"/>
                </a:lnTo>
                <a:lnTo>
                  <a:pt x="14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5"/>
          <p:cNvSpPr>
            <a:spLocks/>
          </p:cNvSpPr>
          <p:nvPr/>
        </p:nvSpPr>
        <p:spPr bwMode="auto">
          <a:xfrm>
            <a:off x="7077128" y="4213760"/>
            <a:ext cx="111032" cy="111069"/>
          </a:xfrm>
          <a:custGeom>
            <a:avLst/>
            <a:gdLst>
              <a:gd name="T0" fmla="*/ 30 w 30"/>
              <a:gd name="T1" fmla="*/ 14 h 30"/>
              <a:gd name="T2" fmla="*/ 30 w 30"/>
              <a:gd name="T3" fmla="*/ 14 h 30"/>
              <a:gd name="T4" fmla="*/ 28 w 30"/>
              <a:gd name="T5" fmla="*/ 20 h 30"/>
              <a:gd name="T6" fmla="*/ 26 w 30"/>
              <a:gd name="T7" fmla="*/ 26 h 30"/>
              <a:gd name="T8" fmla="*/ 20 w 30"/>
              <a:gd name="T9" fmla="*/ 28 h 30"/>
              <a:gd name="T10" fmla="*/ 14 w 30"/>
              <a:gd name="T11" fmla="*/ 30 h 30"/>
              <a:gd name="T12" fmla="*/ 14 w 30"/>
              <a:gd name="T13" fmla="*/ 30 h 30"/>
              <a:gd name="T14" fmla="*/ 10 w 30"/>
              <a:gd name="T15" fmla="*/ 28 h 30"/>
              <a:gd name="T16" fmla="*/ 4 w 30"/>
              <a:gd name="T17" fmla="*/ 26 h 30"/>
              <a:gd name="T18" fmla="*/ 2 w 30"/>
              <a:gd name="T19" fmla="*/ 20 h 30"/>
              <a:gd name="T20" fmla="*/ 0 w 30"/>
              <a:gd name="T21" fmla="*/ 14 h 30"/>
              <a:gd name="T22" fmla="*/ 0 w 30"/>
              <a:gd name="T23" fmla="*/ 14 h 30"/>
              <a:gd name="T24" fmla="*/ 2 w 30"/>
              <a:gd name="T25" fmla="*/ 10 h 30"/>
              <a:gd name="T26" fmla="*/ 4 w 30"/>
              <a:gd name="T27" fmla="*/ 4 h 30"/>
              <a:gd name="T28" fmla="*/ 10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6 w 30"/>
              <a:gd name="T37" fmla="*/ 4 h 30"/>
              <a:gd name="T38" fmla="*/ 28 w 30"/>
              <a:gd name="T39" fmla="*/ 10 h 30"/>
              <a:gd name="T40" fmla="*/ 30 w 30"/>
              <a:gd name="T41" fmla="*/ 14 h 30"/>
              <a:gd name="T42" fmla="*/ 30 w 30"/>
              <a:gd name="T43" fmla="*/ 1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4"/>
                </a:moveTo>
                <a:lnTo>
                  <a:pt x="30" y="14"/>
                </a:lnTo>
                <a:lnTo>
                  <a:pt x="28" y="20"/>
                </a:lnTo>
                <a:lnTo>
                  <a:pt x="26" y="26"/>
                </a:lnTo>
                <a:lnTo>
                  <a:pt x="20" y="28"/>
                </a:lnTo>
                <a:lnTo>
                  <a:pt x="14" y="30"/>
                </a:lnTo>
                <a:lnTo>
                  <a:pt x="14" y="30"/>
                </a:lnTo>
                <a:lnTo>
                  <a:pt x="10" y="28"/>
                </a:lnTo>
                <a:lnTo>
                  <a:pt x="4" y="26"/>
                </a:lnTo>
                <a:lnTo>
                  <a:pt x="2" y="20"/>
                </a:lnTo>
                <a:lnTo>
                  <a:pt x="0" y="14"/>
                </a:lnTo>
                <a:lnTo>
                  <a:pt x="0" y="14"/>
                </a:lnTo>
                <a:lnTo>
                  <a:pt x="2" y="10"/>
                </a:lnTo>
                <a:lnTo>
                  <a:pt x="4" y="4"/>
                </a:lnTo>
                <a:lnTo>
                  <a:pt x="10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6" y="4"/>
                </a:lnTo>
                <a:lnTo>
                  <a:pt x="28" y="10"/>
                </a:lnTo>
                <a:lnTo>
                  <a:pt x="30" y="14"/>
                </a:lnTo>
                <a:lnTo>
                  <a:pt x="30" y="14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6"/>
          <p:cNvSpPr>
            <a:spLocks/>
          </p:cNvSpPr>
          <p:nvPr/>
        </p:nvSpPr>
        <p:spPr bwMode="auto">
          <a:xfrm>
            <a:off x="8054209" y="4695058"/>
            <a:ext cx="44413" cy="44428"/>
          </a:xfrm>
          <a:custGeom>
            <a:avLst/>
            <a:gdLst>
              <a:gd name="T0" fmla="*/ 12 w 12"/>
              <a:gd name="T1" fmla="*/ 6 h 12"/>
              <a:gd name="T2" fmla="*/ 12 w 12"/>
              <a:gd name="T3" fmla="*/ 6 h 12"/>
              <a:gd name="T4" fmla="*/ 10 w 12"/>
              <a:gd name="T5" fmla="*/ 10 h 12"/>
              <a:gd name="T6" fmla="*/ 6 w 12"/>
              <a:gd name="T7" fmla="*/ 12 h 12"/>
              <a:gd name="T8" fmla="*/ 6 w 12"/>
              <a:gd name="T9" fmla="*/ 12 h 12"/>
              <a:gd name="T10" fmla="*/ 2 w 12"/>
              <a:gd name="T11" fmla="*/ 10 h 12"/>
              <a:gd name="T12" fmla="*/ 0 w 12"/>
              <a:gd name="T13" fmla="*/ 6 h 12"/>
              <a:gd name="T14" fmla="*/ 0 w 12"/>
              <a:gd name="T15" fmla="*/ 6 h 12"/>
              <a:gd name="T16" fmla="*/ 2 w 12"/>
              <a:gd name="T17" fmla="*/ 0 h 12"/>
              <a:gd name="T18" fmla="*/ 6 w 12"/>
              <a:gd name="T19" fmla="*/ 0 h 12"/>
              <a:gd name="T20" fmla="*/ 6 w 12"/>
              <a:gd name="T21" fmla="*/ 0 h 12"/>
              <a:gd name="T22" fmla="*/ 10 w 12"/>
              <a:gd name="T23" fmla="*/ 0 h 12"/>
              <a:gd name="T24" fmla="*/ 12 w 12"/>
              <a:gd name="T25" fmla="*/ 6 h 12"/>
              <a:gd name="T26" fmla="*/ 12 w 12"/>
              <a:gd name="T27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2">
                <a:moveTo>
                  <a:pt x="12" y="6"/>
                </a:moveTo>
                <a:lnTo>
                  <a:pt x="12" y="6"/>
                </a:lnTo>
                <a:lnTo>
                  <a:pt x="10" y="10"/>
                </a:lnTo>
                <a:lnTo>
                  <a:pt x="6" y="12"/>
                </a:lnTo>
                <a:lnTo>
                  <a:pt x="6" y="12"/>
                </a:lnTo>
                <a:lnTo>
                  <a:pt x="2" y="10"/>
                </a:lnTo>
                <a:lnTo>
                  <a:pt x="0" y="6"/>
                </a:lnTo>
                <a:lnTo>
                  <a:pt x="0" y="6"/>
                </a:lnTo>
                <a:lnTo>
                  <a:pt x="2" y="0"/>
                </a:lnTo>
                <a:lnTo>
                  <a:pt x="6" y="0"/>
                </a:lnTo>
                <a:lnTo>
                  <a:pt x="6" y="0"/>
                </a:lnTo>
                <a:lnTo>
                  <a:pt x="10" y="0"/>
                </a:lnTo>
                <a:lnTo>
                  <a:pt x="12" y="6"/>
                </a:lnTo>
                <a:lnTo>
                  <a:pt x="12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7"/>
          <p:cNvSpPr>
            <a:spLocks/>
          </p:cNvSpPr>
          <p:nvPr/>
        </p:nvSpPr>
        <p:spPr bwMode="auto">
          <a:xfrm>
            <a:off x="8024600" y="4658035"/>
            <a:ext cx="111032" cy="111069"/>
          </a:xfrm>
          <a:custGeom>
            <a:avLst/>
            <a:gdLst>
              <a:gd name="T0" fmla="*/ 30 w 30"/>
              <a:gd name="T1" fmla="*/ 16 h 30"/>
              <a:gd name="T2" fmla="*/ 30 w 30"/>
              <a:gd name="T3" fmla="*/ 16 h 30"/>
              <a:gd name="T4" fmla="*/ 28 w 30"/>
              <a:gd name="T5" fmla="*/ 22 h 30"/>
              <a:gd name="T6" fmla="*/ 24 w 30"/>
              <a:gd name="T7" fmla="*/ 26 h 30"/>
              <a:gd name="T8" fmla="*/ 20 w 30"/>
              <a:gd name="T9" fmla="*/ 30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30 h 30"/>
              <a:gd name="T16" fmla="*/ 4 w 30"/>
              <a:gd name="T17" fmla="*/ 26 h 30"/>
              <a:gd name="T18" fmla="*/ 0 w 30"/>
              <a:gd name="T19" fmla="*/ 22 h 30"/>
              <a:gd name="T20" fmla="*/ 0 w 30"/>
              <a:gd name="T21" fmla="*/ 16 h 30"/>
              <a:gd name="T22" fmla="*/ 0 w 30"/>
              <a:gd name="T23" fmla="*/ 16 h 30"/>
              <a:gd name="T24" fmla="*/ 0 w 30"/>
              <a:gd name="T25" fmla="*/ 10 h 30"/>
              <a:gd name="T26" fmla="*/ 4 w 30"/>
              <a:gd name="T27" fmla="*/ 4 h 30"/>
              <a:gd name="T28" fmla="*/ 8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4 w 30"/>
              <a:gd name="T37" fmla="*/ 4 h 30"/>
              <a:gd name="T38" fmla="*/ 28 w 30"/>
              <a:gd name="T39" fmla="*/ 10 h 30"/>
              <a:gd name="T40" fmla="*/ 30 w 30"/>
              <a:gd name="T41" fmla="*/ 16 h 30"/>
              <a:gd name="T42" fmla="*/ 30 w 30"/>
              <a:gd name="T43" fmla="*/ 1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6"/>
                </a:moveTo>
                <a:lnTo>
                  <a:pt x="30" y="16"/>
                </a:lnTo>
                <a:lnTo>
                  <a:pt x="28" y="22"/>
                </a:lnTo>
                <a:lnTo>
                  <a:pt x="24" y="26"/>
                </a:lnTo>
                <a:lnTo>
                  <a:pt x="20" y="30"/>
                </a:lnTo>
                <a:lnTo>
                  <a:pt x="14" y="30"/>
                </a:lnTo>
                <a:lnTo>
                  <a:pt x="14" y="30"/>
                </a:lnTo>
                <a:lnTo>
                  <a:pt x="8" y="30"/>
                </a:lnTo>
                <a:lnTo>
                  <a:pt x="4" y="26"/>
                </a:lnTo>
                <a:lnTo>
                  <a:pt x="0" y="22"/>
                </a:lnTo>
                <a:lnTo>
                  <a:pt x="0" y="16"/>
                </a:lnTo>
                <a:lnTo>
                  <a:pt x="0" y="16"/>
                </a:lnTo>
                <a:lnTo>
                  <a:pt x="0" y="10"/>
                </a:lnTo>
                <a:lnTo>
                  <a:pt x="4" y="4"/>
                </a:lnTo>
                <a:lnTo>
                  <a:pt x="8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4" y="4"/>
                </a:lnTo>
                <a:lnTo>
                  <a:pt x="28" y="10"/>
                </a:lnTo>
                <a:lnTo>
                  <a:pt x="30" y="16"/>
                </a:lnTo>
                <a:lnTo>
                  <a:pt x="30" y="16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8"/>
          <p:cNvSpPr>
            <a:spLocks/>
          </p:cNvSpPr>
          <p:nvPr/>
        </p:nvSpPr>
        <p:spPr bwMode="auto">
          <a:xfrm>
            <a:off x="7920971" y="3858340"/>
            <a:ext cx="51815" cy="51832"/>
          </a:xfrm>
          <a:custGeom>
            <a:avLst/>
            <a:gdLst>
              <a:gd name="T0" fmla="*/ 14 w 14"/>
              <a:gd name="T1" fmla="*/ 6 h 14"/>
              <a:gd name="T2" fmla="*/ 14 w 14"/>
              <a:gd name="T3" fmla="*/ 6 h 14"/>
              <a:gd name="T4" fmla="*/ 12 w 14"/>
              <a:gd name="T5" fmla="*/ 12 h 14"/>
              <a:gd name="T6" fmla="*/ 6 w 14"/>
              <a:gd name="T7" fmla="*/ 14 h 14"/>
              <a:gd name="T8" fmla="*/ 6 w 14"/>
              <a:gd name="T9" fmla="*/ 14 h 14"/>
              <a:gd name="T10" fmla="*/ 2 w 14"/>
              <a:gd name="T11" fmla="*/ 12 h 14"/>
              <a:gd name="T12" fmla="*/ 0 w 14"/>
              <a:gd name="T13" fmla="*/ 6 h 14"/>
              <a:gd name="T14" fmla="*/ 0 w 14"/>
              <a:gd name="T15" fmla="*/ 6 h 14"/>
              <a:gd name="T16" fmla="*/ 2 w 14"/>
              <a:gd name="T17" fmla="*/ 2 h 14"/>
              <a:gd name="T18" fmla="*/ 6 w 14"/>
              <a:gd name="T19" fmla="*/ 0 h 14"/>
              <a:gd name="T20" fmla="*/ 6 w 14"/>
              <a:gd name="T21" fmla="*/ 0 h 14"/>
              <a:gd name="T22" fmla="*/ 12 w 14"/>
              <a:gd name="T23" fmla="*/ 2 h 14"/>
              <a:gd name="T24" fmla="*/ 14 w 14"/>
              <a:gd name="T25" fmla="*/ 6 h 14"/>
              <a:gd name="T26" fmla="*/ 14 w 14"/>
              <a:gd name="T27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4">
                <a:moveTo>
                  <a:pt x="14" y="6"/>
                </a:moveTo>
                <a:lnTo>
                  <a:pt x="14" y="6"/>
                </a:lnTo>
                <a:lnTo>
                  <a:pt x="12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6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2" y="2"/>
                </a:lnTo>
                <a:lnTo>
                  <a:pt x="14" y="6"/>
                </a:lnTo>
                <a:lnTo>
                  <a:pt x="14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49"/>
          <p:cNvSpPr>
            <a:spLocks/>
          </p:cNvSpPr>
          <p:nvPr/>
        </p:nvSpPr>
        <p:spPr bwMode="auto">
          <a:xfrm>
            <a:off x="7891362" y="3828721"/>
            <a:ext cx="111032" cy="111069"/>
          </a:xfrm>
          <a:custGeom>
            <a:avLst/>
            <a:gdLst>
              <a:gd name="T0" fmla="*/ 30 w 30"/>
              <a:gd name="T1" fmla="*/ 14 h 30"/>
              <a:gd name="T2" fmla="*/ 30 w 30"/>
              <a:gd name="T3" fmla="*/ 14 h 30"/>
              <a:gd name="T4" fmla="*/ 28 w 30"/>
              <a:gd name="T5" fmla="*/ 20 h 30"/>
              <a:gd name="T6" fmla="*/ 26 w 30"/>
              <a:gd name="T7" fmla="*/ 26 h 30"/>
              <a:gd name="T8" fmla="*/ 20 w 30"/>
              <a:gd name="T9" fmla="*/ 28 h 30"/>
              <a:gd name="T10" fmla="*/ 14 w 30"/>
              <a:gd name="T11" fmla="*/ 30 h 30"/>
              <a:gd name="T12" fmla="*/ 14 w 30"/>
              <a:gd name="T13" fmla="*/ 30 h 30"/>
              <a:gd name="T14" fmla="*/ 10 w 30"/>
              <a:gd name="T15" fmla="*/ 28 h 30"/>
              <a:gd name="T16" fmla="*/ 4 w 30"/>
              <a:gd name="T17" fmla="*/ 26 h 30"/>
              <a:gd name="T18" fmla="*/ 2 w 30"/>
              <a:gd name="T19" fmla="*/ 20 h 30"/>
              <a:gd name="T20" fmla="*/ 0 w 30"/>
              <a:gd name="T21" fmla="*/ 14 h 30"/>
              <a:gd name="T22" fmla="*/ 0 w 30"/>
              <a:gd name="T23" fmla="*/ 14 h 30"/>
              <a:gd name="T24" fmla="*/ 2 w 30"/>
              <a:gd name="T25" fmla="*/ 8 h 30"/>
              <a:gd name="T26" fmla="*/ 4 w 30"/>
              <a:gd name="T27" fmla="*/ 4 h 30"/>
              <a:gd name="T28" fmla="*/ 10 w 30"/>
              <a:gd name="T29" fmla="*/ 0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0 h 30"/>
              <a:gd name="T36" fmla="*/ 26 w 30"/>
              <a:gd name="T37" fmla="*/ 4 h 30"/>
              <a:gd name="T38" fmla="*/ 28 w 30"/>
              <a:gd name="T39" fmla="*/ 8 h 30"/>
              <a:gd name="T40" fmla="*/ 30 w 30"/>
              <a:gd name="T41" fmla="*/ 14 h 30"/>
              <a:gd name="T42" fmla="*/ 30 w 30"/>
              <a:gd name="T43" fmla="*/ 1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4"/>
                </a:moveTo>
                <a:lnTo>
                  <a:pt x="30" y="14"/>
                </a:lnTo>
                <a:lnTo>
                  <a:pt x="28" y="20"/>
                </a:lnTo>
                <a:lnTo>
                  <a:pt x="26" y="26"/>
                </a:lnTo>
                <a:lnTo>
                  <a:pt x="20" y="28"/>
                </a:lnTo>
                <a:lnTo>
                  <a:pt x="14" y="30"/>
                </a:lnTo>
                <a:lnTo>
                  <a:pt x="14" y="30"/>
                </a:lnTo>
                <a:lnTo>
                  <a:pt x="10" y="28"/>
                </a:lnTo>
                <a:lnTo>
                  <a:pt x="4" y="26"/>
                </a:lnTo>
                <a:lnTo>
                  <a:pt x="2" y="20"/>
                </a:lnTo>
                <a:lnTo>
                  <a:pt x="0" y="14"/>
                </a:lnTo>
                <a:lnTo>
                  <a:pt x="0" y="14"/>
                </a:lnTo>
                <a:lnTo>
                  <a:pt x="2" y="8"/>
                </a:lnTo>
                <a:lnTo>
                  <a:pt x="4" y="4"/>
                </a:lnTo>
                <a:lnTo>
                  <a:pt x="10" y="0"/>
                </a:lnTo>
                <a:lnTo>
                  <a:pt x="14" y="0"/>
                </a:lnTo>
                <a:lnTo>
                  <a:pt x="14" y="0"/>
                </a:lnTo>
                <a:lnTo>
                  <a:pt x="20" y="0"/>
                </a:lnTo>
                <a:lnTo>
                  <a:pt x="26" y="4"/>
                </a:lnTo>
                <a:lnTo>
                  <a:pt x="28" y="8"/>
                </a:lnTo>
                <a:lnTo>
                  <a:pt x="30" y="14"/>
                </a:lnTo>
                <a:lnTo>
                  <a:pt x="30" y="14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0"/>
          <p:cNvSpPr>
            <a:spLocks/>
          </p:cNvSpPr>
          <p:nvPr/>
        </p:nvSpPr>
        <p:spPr bwMode="auto">
          <a:xfrm>
            <a:off x="8698194" y="4569180"/>
            <a:ext cx="66619" cy="66641"/>
          </a:xfrm>
          <a:custGeom>
            <a:avLst/>
            <a:gdLst>
              <a:gd name="T0" fmla="*/ 18 w 18"/>
              <a:gd name="T1" fmla="*/ 8 h 18"/>
              <a:gd name="T2" fmla="*/ 18 w 18"/>
              <a:gd name="T3" fmla="*/ 8 h 18"/>
              <a:gd name="T4" fmla="*/ 18 w 18"/>
              <a:gd name="T5" fmla="*/ 12 h 18"/>
              <a:gd name="T6" fmla="*/ 16 w 18"/>
              <a:gd name="T7" fmla="*/ 14 h 18"/>
              <a:gd name="T8" fmla="*/ 12 w 18"/>
              <a:gd name="T9" fmla="*/ 16 h 18"/>
              <a:gd name="T10" fmla="*/ 10 w 18"/>
              <a:gd name="T11" fmla="*/ 18 h 18"/>
              <a:gd name="T12" fmla="*/ 10 w 18"/>
              <a:gd name="T13" fmla="*/ 18 h 18"/>
              <a:gd name="T14" fmla="*/ 6 w 18"/>
              <a:gd name="T15" fmla="*/ 16 h 18"/>
              <a:gd name="T16" fmla="*/ 4 w 18"/>
              <a:gd name="T17" fmla="*/ 14 h 18"/>
              <a:gd name="T18" fmla="*/ 2 w 18"/>
              <a:gd name="T19" fmla="*/ 12 h 18"/>
              <a:gd name="T20" fmla="*/ 0 w 18"/>
              <a:gd name="T21" fmla="*/ 8 h 18"/>
              <a:gd name="T22" fmla="*/ 0 w 18"/>
              <a:gd name="T23" fmla="*/ 8 h 18"/>
              <a:gd name="T24" fmla="*/ 2 w 18"/>
              <a:gd name="T25" fmla="*/ 4 h 18"/>
              <a:gd name="T26" fmla="*/ 4 w 18"/>
              <a:gd name="T27" fmla="*/ 2 h 18"/>
              <a:gd name="T28" fmla="*/ 6 w 18"/>
              <a:gd name="T29" fmla="*/ 0 h 18"/>
              <a:gd name="T30" fmla="*/ 10 w 18"/>
              <a:gd name="T31" fmla="*/ 0 h 18"/>
              <a:gd name="T32" fmla="*/ 10 w 18"/>
              <a:gd name="T33" fmla="*/ 0 h 18"/>
              <a:gd name="T34" fmla="*/ 12 w 18"/>
              <a:gd name="T35" fmla="*/ 0 h 18"/>
              <a:gd name="T36" fmla="*/ 16 w 18"/>
              <a:gd name="T37" fmla="*/ 2 h 18"/>
              <a:gd name="T38" fmla="*/ 18 w 18"/>
              <a:gd name="T39" fmla="*/ 4 h 18"/>
              <a:gd name="T40" fmla="*/ 18 w 18"/>
              <a:gd name="T41" fmla="*/ 8 h 18"/>
              <a:gd name="T42" fmla="*/ 18 w 18"/>
              <a:gd name="T43" fmla="*/ 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8" h="18">
                <a:moveTo>
                  <a:pt x="18" y="8"/>
                </a:moveTo>
                <a:lnTo>
                  <a:pt x="18" y="8"/>
                </a:lnTo>
                <a:lnTo>
                  <a:pt x="18" y="12"/>
                </a:lnTo>
                <a:lnTo>
                  <a:pt x="16" y="14"/>
                </a:lnTo>
                <a:lnTo>
                  <a:pt x="12" y="16"/>
                </a:lnTo>
                <a:lnTo>
                  <a:pt x="10" y="18"/>
                </a:lnTo>
                <a:lnTo>
                  <a:pt x="10" y="18"/>
                </a:lnTo>
                <a:lnTo>
                  <a:pt x="6" y="16"/>
                </a:lnTo>
                <a:lnTo>
                  <a:pt x="4" y="14"/>
                </a:ln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2" y="4"/>
                </a:lnTo>
                <a:lnTo>
                  <a:pt x="4" y="2"/>
                </a:lnTo>
                <a:lnTo>
                  <a:pt x="6" y="0"/>
                </a:lnTo>
                <a:lnTo>
                  <a:pt x="10" y="0"/>
                </a:lnTo>
                <a:lnTo>
                  <a:pt x="10" y="0"/>
                </a:lnTo>
                <a:lnTo>
                  <a:pt x="12" y="0"/>
                </a:lnTo>
                <a:lnTo>
                  <a:pt x="16" y="2"/>
                </a:lnTo>
                <a:lnTo>
                  <a:pt x="18" y="4"/>
                </a:lnTo>
                <a:lnTo>
                  <a:pt x="18" y="8"/>
                </a:lnTo>
                <a:lnTo>
                  <a:pt x="18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1"/>
          <p:cNvSpPr>
            <a:spLocks/>
          </p:cNvSpPr>
          <p:nvPr/>
        </p:nvSpPr>
        <p:spPr bwMode="auto">
          <a:xfrm>
            <a:off x="10089795" y="4235974"/>
            <a:ext cx="148043" cy="148092"/>
          </a:xfrm>
          <a:custGeom>
            <a:avLst/>
            <a:gdLst>
              <a:gd name="T0" fmla="*/ 40 w 40"/>
              <a:gd name="T1" fmla="*/ 20 h 40"/>
              <a:gd name="T2" fmla="*/ 40 w 40"/>
              <a:gd name="T3" fmla="*/ 20 h 40"/>
              <a:gd name="T4" fmla="*/ 38 w 40"/>
              <a:gd name="T5" fmla="*/ 28 h 40"/>
              <a:gd name="T6" fmla="*/ 34 w 40"/>
              <a:gd name="T7" fmla="*/ 34 h 40"/>
              <a:gd name="T8" fmla="*/ 28 w 40"/>
              <a:gd name="T9" fmla="*/ 38 h 40"/>
              <a:gd name="T10" fmla="*/ 20 w 40"/>
              <a:gd name="T11" fmla="*/ 40 h 40"/>
              <a:gd name="T12" fmla="*/ 20 w 40"/>
              <a:gd name="T13" fmla="*/ 40 h 40"/>
              <a:gd name="T14" fmla="*/ 12 w 40"/>
              <a:gd name="T15" fmla="*/ 40 h 40"/>
              <a:gd name="T16" fmla="*/ 6 w 40"/>
              <a:gd name="T17" fmla="*/ 36 h 40"/>
              <a:gd name="T18" fmla="*/ 0 w 40"/>
              <a:gd name="T19" fmla="*/ 30 h 40"/>
              <a:gd name="T20" fmla="*/ 0 w 40"/>
              <a:gd name="T21" fmla="*/ 22 h 40"/>
              <a:gd name="T22" fmla="*/ 0 w 40"/>
              <a:gd name="T23" fmla="*/ 22 h 40"/>
              <a:gd name="T24" fmla="*/ 0 w 40"/>
              <a:gd name="T25" fmla="*/ 14 h 40"/>
              <a:gd name="T26" fmla="*/ 4 w 40"/>
              <a:gd name="T27" fmla="*/ 8 h 40"/>
              <a:gd name="T28" fmla="*/ 10 w 40"/>
              <a:gd name="T29" fmla="*/ 2 h 40"/>
              <a:gd name="T30" fmla="*/ 18 w 40"/>
              <a:gd name="T31" fmla="*/ 0 h 40"/>
              <a:gd name="T32" fmla="*/ 18 w 40"/>
              <a:gd name="T33" fmla="*/ 0 h 40"/>
              <a:gd name="T34" fmla="*/ 26 w 40"/>
              <a:gd name="T35" fmla="*/ 2 h 40"/>
              <a:gd name="T36" fmla="*/ 32 w 40"/>
              <a:gd name="T37" fmla="*/ 6 h 40"/>
              <a:gd name="T38" fmla="*/ 38 w 40"/>
              <a:gd name="T39" fmla="*/ 12 h 40"/>
              <a:gd name="T40" fmla="*/ 40 w 40"/>
              <a:gd name="T41" fmla="*/ 20 h 40"/>
              <a:gd name="T42" fmla="*/ 40 w 40"/>
              <a:gd name="T43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40" y="20"/>
                </a:moveTo>
                <a:lnTo>
                  <a:pt x="40" y="20"/>
                </a:lnTo>
                <a:lnTo>
                  <a:pt x="38" y="28"/>
                </a:lnTo>
                <a:lnTo>
                  <a:pt x="34" y="34"/>
                </a:lnTo>
                <a:lnTo>
                  <a:pt x="28" y="38"/>
                </a:lnTo>
                <a:lnTo>
                  <a:pt x="20" y="40"/>
                </a:lnTo>
                <a:lnTo>
                  <a:pt x="20" y="40"/>
                </a:lnTo>
                <a:lnTo>
                  <a:pt x="12" y="40"/>
                </a:lnTo>
                <a:lnTo>
                  <a:pt x="6" y="36"/>
                </a:lnTo>
                <a:lnTo>
                  <a:pt x="0" y="30"/>
                </a:lnTo>
                <a:lnTo>
                  <a:pt x="0" y="22"/>
                </a:lnTo>
                <a:lnTo>
                  <a:pt x="0" y="22"/>
                </a:lnTo>
                <a:lnTo>
                  <a:pt x="0" y="14"/>
                </a:lnTo>
                <a:lnTo>
                  <a:pt x="4" y="8"/>
                </a:lnTo>
                <a:lnTo>
                  <a:pt x="10" y="2"/>
                </a:lnTo>
                <a:lnTo>
                  <a:pt x="18" y="0"/>
                </a:lnTo>
                <a:lnTo>
                  <a:pt x="18" y="0"/>
                </a:lnTo>
                <a:lnTo>
                  <a:pt x="26" y="2"/>
                </a:lnTo>
                <a:lnTo>
                  <a:pt x="32" y="6"/>
                </a:lnTo>
                <a:lnTo>
                  <a:pt x="38" y="12"/>
                </a:lnTo>
                <a:lnTo>
                  <a:pt x="40" y="20"/>
                </a:lnTo>
                <a:lnTo>
                  <a:pt x="40" y="2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2"/>
          <p:cNvSpPr>
            <a:spLocks/>
          </p:cNvSpPr>
          <p:nvPr/>
        </p:nvSpPr>
        <p:spPr bwMode="auto">
          <a:xfrm>
            <a:off x="10126806" y="4280401"/>
            <a:ext cx="66619" cy="66641"/>
          </a:xfrm>
          <a:custGeom>
            <a:avLst/>
            <a:gdLst>
              <a:gd name="T0" fmla="*/ 18 w 18"/>
              <a:gd name="T1" fmla="*/ 8 h 18"/>
              <a:gd name="T2" fmla="*/ 18 w 18"/>
              <a:gd name="T3" fmla="*/ 8 h 18"/>
              <a:gd name="T4" fmla="*/ 18 w 18"/>
              <a:gd name="T5" fmla="*/ 12 h 18"/>
              <a:gd name="T6" fmla="*/ 16 w 18"/>
              <a:gd name="T7" fmla="*/ 14 h 18"/>
              <a:gd name="T8" fmla="*/ 12 w 18"/>
              <a:gd name="T9" fmla="*/ 16 h 18"/>
              <a:gd name="T10" fmla="*/ 10 w 18"/>
              <a:gd name="T11" fmla="*/ 18 h 18"/>
              <a:gd name="T12" fmla="*/ 10 w 18"/>
              <a:gd name="T13" fmla="*/ 18 h 18"/>
              <a:gd name="T14" fmla="*/ 6 w 18"/>
              <a:gd name="T15" fmla="*/ 16 h 18"/>
              <a:gd name="T16" fmla="*/ 4 w 18"/>
              <a:gd name="T17" fmla="*/ 16 h 18"/>
              <a:gd name="T18" fmla="*/ 2 w 18"/>
              <a:gd name="T19" fmla="*/ 12 h 18"/>
              <a:gd name="T20" fmla="*/ 0 w 18"/>
              <a:gd name="T21" fmla="*/ 10 h 18"/>
              <a:gd name="T22" fmla="*/ 0 w 18"/>
              <a:gd name="T23" fmla="*/ 10 h 18"/>
              <a:gd name="T24" fmla="*/ 0 w 18"/>
              <a:gd name="T25" fmla="*/ 6 h 18"/>
              <a:gd name="T26" fmla="*/ 2 w 18"/>
              <a:gd name="T27" fmla="*/ 2 h 18"/>
              <a:gd name="T28" fmla="*/ 6 w 18"/>
              <a:gd name="T29" fmla="*/ 0 h 18"/>
              <a:gd name="T30" fmla="*/ 8 w 18"/>
              <a:gd name="T31" fmla="*/ 0 h 18"/>
              <a:gd name="T32" fmla="*/ 8 w 18"/>
              <a:gd name="T33" fmla="*/ 0 h 18"/>
              <a:gd name="T34" fmla="*/ 12 w 18"/>
              <a:gd name="T35" fmla="*/ 0 h 18"/>
              <a:gd name="T36" fmla="*/ 16 w 18"/>
              <a:gd name="T37" fmla="*/ 2 h 18"/>
              <a:gd name="T38" fmla="*/ 16 w 18"/>
              <a:gd name="T39" fmla="*/ 6 h 18"/>
              <a:gd name="T40" fmla="*/ 18 w 18"/>
              <a:gd name="T41" fmla="*/ 8 h 18"/>
              <a:gd name="T42" fmla="*/ 18 w 18"/>
              <a:gd name="T43" fmla="*/ 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8" h="18">
                <a:moveTo>
                  <a:pt x="18" y="8"/>
                </a:moveTo>
                <a:lnTo>
                  <a:pt x="18" y="8"/>
                </a:lnTo>
                <a:lnTo>
                  <a:pt x="18" y="12"/>
                </a:lnTo>
                <a:lnTo>
                  <a:pt x="16" y="14"/>
                </a:lnTo>
                <a:lnTo>
                  <a:pt x="12" y="16"/>
                </a:lnTo>
                <a:lnTo>
                  <a:pt x="10" y="18"/>
                </a:lnTo>
                <a:lnTo>
                  <a:pt x="10" y="18"/>
                </a:lnTo>
                <a:lnTo>
                  <a:pt x="6" y="16"/>
                </a:lnTo>
                <a:lnTo>
                  <a:pt x="4" y="16"/>
                </a:lnTo>
                <a:lnTo>
                  <a:pt x="2" y="12"/>
                </a:lnTo>
                <a:lnTo>
                  <a:pt x="0" y="10"/>
                </a:lnTo>
                <a:lnTo>
                  <a:pt x="0" y="10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8" y="0"/>
                </a:lnTo>
                <a:lnTo>
                  <a:pt x="8" y="0"/>
                </a:lnTo>
                <a:lnTo>
                  <a:pt x="12" y="0"/>
                </a:lnTo>
                <a:lnTo>
                  <a:pt x="16" y="2"/>
                </a:lnTo>
                <a:lnTo>
                  <a:pt x="16" y="6"/>
                </a:lnTo>
                <a:lnTo>
                  <a:pt x="18" y="8"/>
                </a:lnTo>
                <a:lnTo>
                  <a:pt x="18" y="8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3"/>
          <p:cNvSpPr>
            <a:spLocks noEditPoints="1"/>
          </p:cNvSpPr>
          <p:nvPr/>
        </p:nvSpPr>
        <p:spPr bwMode="auto">
          <a:xfrm>
            <a:off x="10052784" y="3999027"/>
            <a:ext cx="162847" cy="162901"/>
          </a:xfrm>
          <a:custGeom>
            <a:avLst/>
            <a:gdLst>
              <a:gd name="T0" fmla="*/ 12 w 44"/>
              <a:gd name="T1" fmla="*/ 34 h 44"/>
              <a:gd name="T2" fmla="*/ 10 w 44"/>
              <a:gd name="T3" fmla="*/ 26 h 44"/>
              <a:gd name="T4" fmla="*/ 10 w 44"/>
              <a:gd name="T5" fmla="*/ 22 h 44"/>
              <a:gd name="T6" fmla="*/ 10 w 44"/>
              <a:gd name="T7" fmla="*/ 22 h 44"/>
              <a:gd name="T8" fmla="*/ 10 w 44"/>
              <a:gd name="T9" fmla="*/ 22 h 44"/>
              <a:gd name="T10" fmla="*/ 4 w 44"/>
              <a:gd name="T11" fmla="*/ 22 h 44"/>
              <a:gd name="T12" fmla="*/ 0 w 44"/>
              <a:gd name="T13" fmla="*/ 36 h 44"/>
              <a:gd name="T14" fmla="*/ 2 w 44"/>
              <a:gd name="T15" fmla="*/ 42 h 44"/>
              <a:gd name="T16" fmla="*/ 26 w 44"/>
              <a:gd name="T17" fmla="*/ 32 h 44"/>
              <a:gd name="T18" fmla="*/ 24 w 44"/>
              <a:gd name="T19" fmla="*/ 32 h 44"/>
              <a:gd name="T20" fmla="*/ 18 w 44"/>
              <a:gd name="T21" fmla="*/ 34 h 44"/>
              <a:gd name="T22" fmla="*/ 24 w 44"/>
              <a:gd name="T23" fmla="*/ 28 h 44"/>
              <a:gd name="T24" fmla="*/ 18 w 44"/>
              <a:gd name="T25" fmla="*/ 22 h 44"/>
              <a:gd name="T26" fmla="*/ 24 w 44"/>
              <a:gd name="T27" fmla="*/ 18 h 44"/>
              <a:gd name="T28" fmla="*/ 26 w 44"/>
              <a:gd name="T29" fmla="*/ 26 h 44"/>
              <a:gd name="T30" fmla="*/ 28 w 44"/>
              <a:gd name="T31" fmla="*/ 34 h 44"/>
              <a:gd name="T32" fmla="*/ 36 w 44"/>
              <a:gd name="T33" fmla="*/ 44 h 44"/>
              <a:gd name="T34" fmla="*/ 40 w 44"/>
              <a:gd name="T35" fmla="*/ 44 h 44"/>
              <a:gd name="T36" fmla="*/ 44 w 44"/>
              <a:gd name="T37" fmla="*/ 34 h 44"/>
              <a:gd name="T38" fmla="*/ 42 w 44"/>
              <a:gd name="T39" fmla="*/ 34 h 44"/>
              <a:gd name="T40" fmla="*/ 38 w 44"/>
              <a:gd name="T41" fmla="*/ 32 h 44"/>
              <a:gd name="T42" fmla="*/ 38 w 44"/>
              <a:gd name="T43" fmla="*/ 36 h 44"/>
              <a:gd name="T44" fmla="*/ 36 w 44"/>
              <a:gd name="T45" fmla="*/ 34 h 44"/>
              <a:gd name="T46" fmla="*/ 32 w 44"/>
              <a:gd name="T47" fmla="*/ 28 h 44"/>
              <a:gd name="T48" fmla="*/ 42 w 44"/>
              <a:gd name="T49" fmla="*/ 18 h 44"/>
              <a:gd name="T50" fmla="*/ 36 w 44"/>
              <a:gd name="T51" fmla="*/ 12 h 44"/>
              <a:gd name="T52" fmla="*/ 40 w 44"/>
              <a:gd name="T53" fmla="*/ 10 h 44"/>
              <a:gd name="T54" fmla="*/ 40 w 44"/>
              <a:gd name="T55" fmla="*/ 8 h 44"/>
              <a:gd name="T56" fmla="*/ 34 w 44"/>
              <a:gd name="T57" fmla="*/ 2 h 44"/>
              <a:gd name="T58" fmla="*/ 30 w 44"/>
              <a:gd name="T59" fmla="*/ 6 h 44"/>
              <a:gd name="T60" fmla="*/ 36 w 44"/>
              <a:gd name="T61" fmla="*/ 12 h 44"/>
              <a:gd name="T62" fmla="*/ 30 w 44"/>
              <a:gd name="T63" fmla="*/ 12 h 44"/>
              <a:gd name="T64" fmla="*/ 30 w 44"/>
              <a:gd name="T65" fmla="*/ 4 h 44"/>
              <a:gd name="T66" fmla="*/ 30 w 44"/>
              <a:gd name="T67" fmla="*/ 0 h 44"/>
              <a:gd name="T68" fmla="*/ 30 w 44"/>
              <a:gd name="T69" fmla="*/ 0 h 44"/>
              <a:gd name="T70" fmla="*/ 28 w 44"/>
              <a:gd name="T71" fmla="*/ 0 h 44"/>
              <a:gd name="T72" fmla="*/ 24 w 44"/>
              <a:gd name="T73" fmla="*/ 12 h 44"/>
              <a:gd name="T74" fmla="*/ 0 w 44"/>
              <a:gd name="T75" fmla="*/ 18 h 44"/>
              <a:gd name="T76" fmla="*/ 12 w 44"/>
              <a:gd name="T77" fmla="*/ 18 h 44"/>
              <a:gd name="T78" fmla="*/ 4 w 44"/>
              <a:gd name="T79" fmla="*/ 8 h 44"/>
              <a:gd name="T80" fmla="*/ 22 w 44"/>
              <a:gd name="T81" fmla="*/ 4 h 44"/>
              <a:gd name="T82" fmla="*/ 4 w 44"/>
              <a:gd name="T83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4" h="44">
                <a:moveTo>
                  <a:pt x="12" y="18"/>
                </a:moveTo>
                <a:lnTo>
                  <a:pt x="12" y="34"/>
                </a:lnTo>
                <a:lnTo>
                  <a:pt x="10" y="34"/>
                </a:lnTo>
                <a:lnTo>
                  <a:pt x="10" y="26"/>
                </a:lnTo>
                <a:lnTo>
                  <a:pt x="10" y="26"/>
                </a:lnTo>
                <a:lnTo>
                  <a:pt x="10" y="22"/>
                </a:lnTo>
                <a:lnTo>
                  <a:pt x="10" y="22"/>
                </a:lnTo>
                <a:lnTo>
                  <a:pt x="10" y="22"/>
                </a:lnTo>
                <a:lnTo>
                  <a:pt x="10" y="22"/>
                </a:lnTo>
                <a:lnTo>
                  <a:pt x="10" y="22"/>
                </a:lnTo>
                <a:lnTo>
                  <a:pt x="10" y="22"/>
                </a:lnTo>
                <a:lnTo>
                  <a:pt x="4" y="22"/>
                </a:lnTo>
                <a:lnTo>
                  <a:pt x="4" y="36"/>
                </a:lnTo>
                <a:lnTo>
                  <a:pt x="0" y="36"/>
                </a:lnTo>
                <a:lnTo>
                  <a:pt x="2" y="42"/>
                </a:lnTo>
                <a:lnTo>
                  <a:pt x="2" y="42"/>
                </a:lnTo>
                <a:lnTo>
                  <a:pt x="26" y="38"/>
                </a:lnTo>
                <a:lnTo>
                  <a:pt x="26" y="32"/>
                </a:lnTo>
                <a:lnTo>
                  <a:pt x="26" y="32"/>
                </a:lnTo>
                <a:lnTo>
                  <a:pt x="24" y="32"/>
                </a:lnTo>
                <a:lnTo>
                  <a:pt x="24" y="32"/>
                </a:lnTo>
                <a:lnTo>
                  <a:pt x="18" y="34"/>
                </a:lnTo>
                <a:lnTo>
                  <a:pt x="18" y="28"/>
                </a:lnTo>
                <a:lnTo>
                  <a:pt x="24" y="28"/>
                </a:lnTo>
                <a:lnTo>
                  <a:pt x="24" y="22"/>
                </a:lnTo>
                <a:lnTo>
                  <a:pt x="18" y="22"/>
                </a:lnTo>
                <a:lnTo>
                  <a:pt x="18" y="18"/>
                </a:lnTo>
                <a:lnTo>
                  <a:pt x="24" y="18"/>
                </a:lnTo>
                <a:lnTo>
                  <a:pt x="24" y="18"/>
                </a:lnTo>
                <a:lnTo>
                  <a:pt x="26" y="26"/>
                </a:lnTo>
                <a:lnTo>
                  <a:pt x="28" y="34"/>
                </a:lnTo>
                <a:lnTo>
                  <a:pt x="28" y="34"/>
                </a:lnTo>
                <a:lnTo>
                  <a:pt x="34" y="42"/>
                </a:lnTo>
                <a:lnTo>
                  <a:pt x="36" y="44"/>
                </a:lnTo>
                <a:lnTo>
                  <a:pt x="40" y="44"/>
                </a:lnTo>
                <a:lnTo>
                  <a:pt x="40" y="44"/>
                </a:lnTo>
                <a:lnTo>
                  <a:pt x="42" y="42"/>
                </a:lnTo>
                <a:lnTo>
                  <a:pt x="44" y="34"/>
                </a:lnTo>
                <a:lnTo>
                  <a:pt x="44" y="34"/>
                </a:lnTo>
                <a:lnTo>
                  <a:pt x="42" y="34"/>
                </a:lnTo>
                <a:lnTo>
                  <a:pt x="42" y="34"/>
                </a:lnTo>
                <a:lnTo>
                  <a:pt x="38" y="32"/>
                </a:lnTo>
                <a:lnTo>
                  <a:pt x="38" y="32"/>
                </a:lnTo>
                <a:lnTo>
                  <a:pt x="38" y="36"/>
                </a:lnTo>
                <a:lnTo>
                  <a:pt x="38" y="36"/>
                </a:lnTo>
                <a:lnTo>
                  <a:pt x="36" y="34"/>
                </a:lnTo>
                <a:lnTo>
                  <a:pt x="36" y="34"/>
                </a:lnTo>
                <a:lnTo>
                  <a:pt x="32" y="28"/>
                </a:lnTo>
                <a:lnTo>
                  <a:pt x="30" y="18"/>
                </a:lnTo>
                <a:lnTo>
                  <a:pt x="42" y="18"/>
                </a:lnTo>
                <a:lnTo>
                  <a:pt x="42" y="12"/>
                </a:lnTo>
                <a:lnTo>
                  <a:pt x="36" y="12"/>
                </a:lnTo>
                <a:lnTo>
                  <a:pt x="36" y="12"/>
                </a:lnTo>
                <a:lnTo>
                  <a:pt x="40" y="10"/>
                </a:lnTo>
                <a:lnTo>
                  <a:pt x="40" y="10"/>
                </a:lnTo>
                <a:lnTo>
                  <a:pt x="40" y="8"/>
                </a:lnTo>
                <a:lnTo>
                  <a:pt x="40" y="8"/>
                </a:lnTo>
                <a:lnTo>
                  <a:pt x="34" y="2"/>
                </a:lnTo>
                <a:lnTo>
                  <a:pt x="34" y="2"/>
                </a:lnTo>
                <a:lnTo>
                  <a:pt x="30" y="6"/>
                </a:lnTo>
                <a:lnTo>
                  <a:pt x="30" y="6"/>
                </a:lnTo>
                <a:lnTo>
                  <a:pt x="36" y="12"/>
                </a:lnTo>
                <a:lnTo>
                  <a:pt x="30" y="12"/>
                </a:lnTo>
                <a:lnTo>
                  <a:pt x="30" y="12"/>
                </a:lnTo>
                <a:lnTo>
                  <a:pt x="30" y="4"/>
                </a:lnTo>
                <a:lnTo>
                  <a:pt x="30" y="4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28" y="0"/>
                </a:lnTo>
                <a:lnTo>
                  <a:pt x="28" y="0"/>
                </a:lnTo>
                <a:lnTo>
                  <a:pt x="24" y="0"/>
                </a:lnTo>
                <a:lnTo>
                  <a:pt x="24" y="12"/>
                </a:lnTo>
                <a:lnTo>
                  <a:pt x="0" y="12"/>
                </a:lnTo>
                <a:lnTo>
                  <a:pt x="0" y="18"/>
                </a:lnTo>
                <a:lnTo>
                  <a:pt x="12" y="18"/>
                </a:lnTo>
                <a:lnTo>
                  <a:pt x="12" y="18"/>
                </a:lnTo>
                <a:close/>
                <a:moveTo>
                  <a:pt x="4" y="4"/>
                </a:moveTo>
                <a:lnTo>
                  <a:pt x="4" y="8"/>
                </a:lnTo>
                <a:lnTo>
                  <a:pt x="22" y="8"/>
                </a:lnTo>
                <a:lnTo>
                  <a:pt x="22" y="4"/>
                </a:lnTo>
                <a:lnTo>
                  <a:pt x="4" y="4"/>
                </a:lnTo>
                <a:lnTo>
                  <a:pt x="4" y="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10230435" y="3999027"/>
            <a:ext cx="162847" cy="155496"/>
          </a:xfrm>
          <a:custGeom>
            <a:avLst/>
            <a:gdLst>
              <a:gd name="T0" fmla="*/ 28 w 44"/>
              <a:gd name="T1" fmla="*/ 24 h 42"/>
              <a:gd name="T2" fmla="*/ 24 w 44"/>
              <a:gd name="T3" fmla="*/ 8 h 42"/>
              <a:gd name="T4" fmla="*/ 32 w 44"/>
              <a:gd name="T5" fmla="*/ 8 h 42"/>
              <a:gd name="T6" fmla="*/ 28 w 44"/>
              <a:gd name="T7" fmla="*/ 24 h 42"/>
              <a:gd name="T8" fmla="*/ 28 w 44"/>
              <a:gd name="T9" fmla="*/ 24 h 42"/>
              <a:gd name="T10" fmla="*/ 2 w 44"/>
              <a:gd name="T11" fmla="*/ 16 h 42"/>
              <a:gd name="T12" fmla="*/ 12 w 44"/>
              <a:gd name="T13" fmla="*/ 16 h 42"/>
              <a:gd name="T14" fmla="*/ 2 w 44"/>
              <a:gd name="T15" fmla="*/ 10 h 42"/>
              <a:gd name="T16" fmla="*/ 0 w 44"/>
              <a:gd name="T17" fmla="*/ 16 h 42"/>
              <a:gd name="T18" fmla="*/ 2 w 44"/>
              <a:gd name="T19" fmla="*/ 16 h 42"/>
              <a:gd name="T20" fmla="*/ 8 w 44"/>
              <a:gd name="T21" fmla="*/ 42 h 42"/>
              <a:gd name="T22" fmla="*/ 12 w 44"/>
              <a:gd name="T23" fmla="*/ 28 h 42"/>
              <a:gd name="T24" fmla="*/ 12 w 44"/>
              <a:gd name="T25" fmla="*/ 26 h 42"/>
              <a:gd name="T26" fmla="*/ 6 w 44"/>
              <a:gd name="T27" fmla="*/ 22 h 42"/>
              <a:gd name="T28" fmla="*/ 0 w 44"/>
              <a:gd name="T29" fmla="*/ 38 h 42"/>
              <a:gd name="T30" fmla="*/ 0 w 44"/>
              <a:gd name="T31" fmla="*/ 38 h 42"/>
              <a:gd name="T32" fmla="*/ 6 w 44"/>
              <a:gd name="T33" fmla="*/ 42 h 42"/>
              <a:gd name="T34" fmla="*/ 8 w 44"/>
              <a:gd name="T35" fmla="*/ 42 h 42"/>
              <a:gd name="T36" fmla="*/ 8 w 44"/>
              <a:gd name="T37" fmla="*/ 42 h 42"/>
              <a:gd name="T38" fmla="*/ 18 w 44"/>
              <a:gd name="T39" fmla="*/ 8 h 42"/>
              <a:gd name="T40" fmla="*/ 20 w 44"/>
              <a:gd name="T41" fmla="*/ 20 h 42"/>
              <a:gd name="T42" fmla="*/ 24 w 44"/>
              <a:gd name="T43" fmla="*/ 30 h 42"/>
              <a:gd name="T44" fmla="*/ 10 w 44"/>
              <a:gd name="T45" fmla="*/ 38 h 42"/>
              <a:gd name="T46" fmla="*/ 14 w 44"/>
              <a:gd name="T47" fmla="*/ 42 h 42"/>
              <a:gd name="T48" fmla="*/ 28 w 44"/>
              <a:gd name="T49" fmla="*/ 34 h 42"/>
              <a:gd name="T50" fmla="*/ 40 w 44"/>
              <a:gd name="T51" fmla="*/ 42 h 42"/>
              <a:gd name="T52" fmla="*/ 44 w 44"/>
              <a:gd name="T53" fmla="*/ 36 h 42"/>
              <a:gd name="T54" fmla="*/ 36 w 44"/>
              <a:gd name="T55" fmla="*/ 34 h 42"/>
              <a:gd name="T56" fmla="*/ 32 w 44"/>
              <a:gd name="T57" fmla="*/ 30 h 42"/>
              <a:gd name="T58" fmla="*/ 38 w 44"/>
              <a:gd name="T59" fmla="*/ 4 h 42"/>
              <a:gd name="T60" fmla="*/ 14 w 44"/>
              <a:gd name="T61" fmla="*/ 8 h 42"/>
              <a:gd name="T62" fmla="*/ 6 w 44"/>
              <a:gd name="T63" fmla="*/ 0 h 42"/>
              <a:gd name="T64" fmla="*/ 2 w 44"/>
              <a:gd name="T65" fmla="*/ 6 h 42"/>
              <a:gd name="T66" fmla="*/ 14 w 44"/>
              <a:gd name="T67" fmla="*/ 6 h 42"/>
              <a:gd name="T68" fmla="*/ 6 w 44"/>
              <a:gd name="T69" fmla="*/ 0 h 42"/>
              <a:gd name="T70" fmla="*/ 6 w 44"/>
              <a:gd name="T7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" h="42">
                <a:moveTo>
                  <a:pt x="28" y="24"/>
                </a:moveTo>
                <a:lnTo>
                  <a:pt x="28" y="24"/>
                </a:lnTo>
                <a:lnTo>
                  <a:pt x="24" y="18"/>
                </a:lnTo>
                <a:lnTo>
                  <a:pt x="24" y="8"/>
                </a:lnTo>
                <a:lnTo>
                  <a:pt x="32" y="8"/>
                </a:lnTo>
                <a:lnTo>
                  <a:pt x="32" y="8"/>
                </a:lnTo>
                <a:lnTo>
                  <a:pt x="30" y="18"/>
                </a:lnTo>
                <a:lnTo>
                  <a:pt x="28" y="24"/>
                </a:lnTo>
                <a:lnTo>
                  <a:pt x="28" y="24"/>
                </a:lnTo>
                <a:lnTo>
                  <a:pt x="28" y="24"/>
                </a:lnTo>
                <a:close/>
                <a:moveTo>
                  <a:pt x="2" y="16"/>
                </a:moveTo>
                <a:lnTo>
                  <a:pt x="2" y="16"/>
                </a:lnTo>
                <a:lnTo>
                  <a:pt x="8" y="22"/>
                </a:lnTo>
                <a:lnTo>
                  <a:pt x="12" y="16"/>
                </a:lnTo>
                <a:lnTo>
                  <a:pt x="12" y="16"/>
                </a:lnTo>
                <a:lnTo>
                  <a:pt x="2" y="10"/>
                </a:lnTo>
                <a:lnTo>
                  <a:pt x="0" y="16"/>
                </a:lnTo>
                <a:lnTo>
                  <a:pt x="0" y="16"/>
                </a:lnTo>
                <a:lnTo>
                  <a:pt x="2" y="16"/>
                </a:lnTo>
                <a:lnTo>
                  <a:pt x="2" y="16"/>
                </a:lnTo>
                <a:lnTo>
                  <a:pt x="2" y="16"/>
                </a:lnTo>
                <a:close/>
                <a:moveTo>
                  <a:pt x="8" y="42"/>
                </a:moveTo>
                <a:lnTo>
                  <a:pt x="8" y="42"/>
                </a:lnTo>
                <a:lnTo>
                  <a:pt x="12" y="28"/>
                </a:lnTo>
                <a:lnTo>
                  <a:pt x="12" y="28"/>
                </a:lnTo>
                <a:lnTo>
                  <a:pt x="12" y="26"/>
                </a:lnTo>
                <a:lnTo>
                  <a:pt x="12" y="26"/>
                </a:lnTo>
                <a:lnTo>
                  <a:pt x="6" y="22"/>
                </a:lnTo>
                <a:lnTo>
                  <a:pt x="6" y="22"/>
                </a:lnTo>
                <a:lnTo>
                  <a:pt x="0" y="38"/>
                </a:lnTo>
                <a:lnTo>
                  <a:pt x="0" y="38"/>
                </a:lnTo>
                <a:lnTo>
                  <a:pt x="0" y="38"/>
                </a:lnTo>
                <a:lnTo>
                  <a:pt x="0" y="38"/>
                </a:lnTo>
                <a:lnTo>
                  <a:pt x="6" y="42"/>
                </a:lnTo>
                <a:lnTo>
                  <a:pt x="6" y="42"/>
                </a:lnTo>
                <a:lnTo>
                  <a:pt x="8" y="42"/>
                </a:lnTo>
                <a:lnTo>
                  <a:pt x="8" y="42"/>
                </a:lnTo>
                <a:lnTo>
                  <a:pt x="8" y="42"/>
                </a:lnTo>
                <a:close/>
                <a:moveTo>
                  <a:pt x="14" y="8"/>
                </a:moveTo>
                <a:lnTo>
                  <a:pt x="18" y="8"/>
                </a:lnTo>
                <a:lnTo>
                  <a:pt x="18" y="8"/>
                </a:lnTo>
                <a:lnTo>
                  <a:pt x="20" y="20"/>
                </a:lnTo>
                <a:lnTo>
                  <a:pt x="24" y="30"/>
                </a:lnTo>
                <a:lnTo>
                  <a:pt x="24" y="30"/>
                </a:lnTo>
                <a:lnTo>
                  <a:pt x="18" y="34"/>
                </a:lnTo>
                <a:lnTo>
                  <a:pt x="10" y="38"/>
                </a:lnTo>
                <a:lnTo>
                  <a:pt x="10" y="38"/>
                </a:lnTo>
                <a:lnTo>
                  <a:pt x="14" y="42"/>
                </a:lnTo>
                <a:lnTo>
                  <a:pt x="14" y="42"/>
                </a:lnTo>
                <a:lnTo>
                  <a:pt x="28" y="34"/>
                </a:lnTo>
                <a:lnTo>
                  <a:pt x="28" y="34"/>
                </a:lnTo>
                <a:lnTo>
                  <a:pt x="40" y="42"/>
                </a:lnTo>
                <a:lnTo>
                  <a:pt x="40" y="42"/>
                </a:lnTo>
                <a:lnTo>
                  <a:pt x="44" y="36"/>
                </a:lnTo>
                <a:lnTo>
                  <a:pt x="44" y="36"/>
                </a:lnTo>
                <a:lnTo>
                  <a:pt x="36" y="34"/>
                </a:lnTo>
                <a:lnTo>
                  <a:pt x="32" y="30"/>
                </a:lnTo>
                <a:lnTo>
                  <a:pt x="32" y="30"/>
                </a:lnTo>
                <a:lnTo>
                  <a:pt x="36" y="18"/>
                </a:lnTo>
                <a:lnTo>
                  <a:pt x="38" y="4"/>
                </a:lnTo>
                <a:lnTo>
                  <a:pt x="14" y="4"/>
                </a:lnTo>
                <a:lnTo>
                  <a:pt x="14" y="8"/>
                </a:lnTo>
                <a:lnTo>
                  <a:pt x="14" y="8"/>
                </a:lnTo>
                <a:close/>
                <a:moveTo>
                  <a:pt x="6" y="0"/>
                </a:moveTo>
                <a:lnTo>
                  <a:pt x="2" y="6"/>
                </a:lnTo>
                <a:lnTo>
                  <a:pt x="2" y="6"/>
                </a:lnTo>
                <a:lnTo>
                  <a:pt x="10" y="12"/>
                </a:lnTo>
                <a:lnTo>
                  <a:pt x="14" y="6"/>
                </a:lnTo>
                <a:lnTo>
                  <a:pt x="14" y="6"/>
                </a:lnTo>
                <a:lnTo>
                  <a:pt x="6" y="0"/>
                </a:lnTo>
                <a:lnTo>
                  <a:pt x="6" y="0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5"/>
          <p:cNvSpPr>
            <a:spLocks/>
          </p:cNvSpPr>
          <p:nvPr/>
        </p:nvSpPr>
        <p:spPr bwMode="auto">
          <a:xfrm>
            <a:off x="10408086" y="3999027"/>
            <a:ext cx="155445" cy="162901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6 w 42"/>
              <a:gd name="T5" fmla="*/ 4 h 44"/>
              <a:gd name="T6" fmla="*/ 26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0 h 44"/>
              <a:gd name="T14" fmla="*/ 20 w 42"/>
              <a:gd name="T15" fmla="*/ 0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6 h 44"/>
              <a:gd name="T22" fmla="*/ 0 w 42"/>
              <a:gd name="T23" fmla="*/ 6 h 44"/>
              <a:gd name="T24" fmla="*/ 0 w 42"/>
              <a:gd name="T25" fmla="*/ 12 h 44"/>
              <a:gd name="T26" fmla="*/ 18 w 42"/>
              <a:gd name="T27" fmla="*/ 12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38 h 44"/>
              <a:gd name="T34" fmla="*/ 12 w 42"/>
              <a:gd name="T35" fmla="*/ 38 h 44"/>
              <a:gd name="T36" fmla="*/ 12 w 42"/>
              <a:gd name="T37" fmla="*/ 22 h 44"/>
              <a:gd name="T38" fmla="*/ 18 w 42"/>
              <a:gd name="T39" fmla="*/ 22 h 44"/>
              <a:gd name="T40" fmla="*/ 18 w 42"/>
              <a:gd name="T41" fmla="*/ 44 h 44"/>
              <a:gd name="T42" fmla="*/ 24 w 42"/>
              <a:gd name="T43" fmla="*/ 44 h 44"/>
              <a:gd name="T44" fmla="*/ 24 w 42"/>
              <a:gd name="T45" fmla="*/ 22 h 44"/>
              <a:gd name="T46" fmla="*/ 32 w 42"/>
              <a:gd name="T47" fmla="*/ 22 h 44"/>
              <a:gd name="T48" fmla="*/ 32 w 42"/>
              <a:gd name="T49" fmla="*/ 32 h 44"/>
              <a:gd name="T50" fmla="*/ 32 w 42"/>
              <a:gd name="T51" fmla="*/ 32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6 w 42"/>
              <a:gd name="T63" fmla="*/ 38 h 44"/>
              <a:gd name="T64" fmla="*/ 36 w 42"/>
              <a:gd name="T65" fmla="*/ 38 h 44"/>
              <a:gd name="T66" fmla="*/ 38 w 42"/>
              <a:gd name="T67" fmla="*/ 36 h 44"/>
              <a:gd name="T68" fmla="*/ 38 w 42"/>
              <a:gd name="T69" fmla="*/ 18 h 44"/>
              <a:gd name="T70" fmla="*/ 24 w 42"/>
              <a:gd name="T71" fmla="*/ 18 h 44"/>
              <a:gd name="T72" fmla="*/ 24 w 42"/>
              <a:gd name="T73" fmla="*/ 12 h 44"/>
              <a:gd name="T74" fmla="*/ 42 w 42"/>
              <a:gd name="T75" fmla="*/ 12 h 44"/>
              <a:gd name="T76" fmla="*/ 42 w 42"/>
              <a:gd name="T77" fmla="*/ 6 h 44"/>
              <a:gd name="T78" fmla="*/ 22 w 42"/>
              <a:gd name="T79" fmla="*/ 6 h 44"/>
              <a:gd name="T80" fmla="*/ 22 w 42"/>
              <a:gd name="T81" fmla="*/ 6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2"/>
                </a:lnTo>
                <a:lnTo>
                  <a:pt x="16" y="2"/>
                </a:lnTo>
                <a:lnTo>
                  <a:pt x="18" y="6"/>
                </a:lnTo>
                <a:lnTo>
                  <a:pt x="0" y="6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4"/>
                </a:lnTo>
                <a:lnTo>
                  <a:pt x="24" y="44"/>
                </a:lnTo>
                <a:lnTo>
                  <a:pt x="24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6" y="38"/>
                </a:lnTo>
                <a:lnTo>
                  <a:pt x="38" y="36"/>
                </a:lnTo>
                <a:lnTo>
                  <a:pt x="38" y="18"/>
                </a:lnTo>
                <a:lnTo>
                  <a:pt x="24" y="18"/>
                </a:lnTo>
                <a:lnTo>
                  <a:pt x="24" y="12"/>
                </a:lnTo>
                <a:lnTo>
                  <a:pt x="42" y="12"/>
                </a:lnTo>
                <a:lnTo>
                  <a:pt x="42" y="6"/>
                </a:lnTo>
                <a:lnTo>
                  <a:pt x="22" y="6"/>
                </a:lnTo>
                <a:lnTo>
                  <a:pt x="22" y="6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9468016" y="3613988"/>
            <a:ext cx="155445" cy="162901"/>
          </a:xfrm>
          <a:custGeom>
            <a:avLst/>
            <a:gdLst>
              <a:gd name="T0" fmla="*/ 0 w 42"/>
              <a:gd name="T1" fmla="*/ 18 h 44"/>
              <a:gd name="T2" fmla="*/ 18 w 42"/>
              <a:gd name="T3" fmla="*/ 18 h 44"/>
              <a:gd name="T4" fmla="*/ 10 w 42"/>
              <a:gd name="T5" fmla="*/ 20 h 44"/>
              <a:gd name="T6" fmla="*/ 10 w 42"/>
              <a:gd name="T7" fmla="*/ 24 h 44"/>
              <a:gd name="T8" fmla="*/ 0 w 42"/>
              <a:gd name="T9" fmla="*/ 28 h 44"/>
              <a:gd name="T10" fmla="*/ 2 w 42"/>
              <a:gd name="T11" fmla="*/ 32 h 44"/>
              <a:gd name="T12" fmla="*/ 4 w 42"/>
              <a:gd name="T13" fmla="*/ 36 h 44"/>
              <a:gd name="T14" fmla="*/ 20 w 42"/>
              <a:gd name="T15" fmla="*/ 38 h 44"/>
              <a:gd name="T16" fmla="*/ 20 w 42"/>
              <a:gd name="T17" fmla="*/ 40 h 44"/>
              <a:gd name="T18" fmla="*/ 16 w 42"/>
              <a:gd name="T19" fmla="*/ 40 h 44"/>
              <a:gd name="T20" fmla="*/ 14 w 42"/>
              <a:gd name="T21" fmla="*/ 40 h 44"/>
              <a:gd name="T22" fmla="*/ 16 w 42"/>
              <a:gd name="T23" fmla="*/ 44 h 44"/>
              <a:gd name="T24" fmla="*/ 26 w 42"/>
              <a:gd name="T25" fmla="*/ 44 h 44"/>
              <a:gd name="T26" fmla="*/ 26 w 42"/>
              <a:gd name="T27" fmla="*/ 40 h 44"/>
              <a:gd name="T28" fmla="*/ 42 w 42"/>
              <a:gd name="T29" fmla="*/ 36 h 44"/>
              <a:gd name="T30" fmla="*/ 28 w 42"/>
              <a:gd name="T31" fmla="*/ 30 h 44"/>
              <a:gd name="T32" fmla="*/ 38 w 42"/>
              <a:gd name="T33" fmla="*/ 22 h 44"/>
              <a:gd name="T34" fmla="*/ 24 w 42"/>
              <a:gd name="T35" fmla="*/ 22 h 44"/>
              <a:gd name="T36" fmla="*/ 24 w 42"/>
              <a:gd name="T37" fmla="*/ 20 h 44"/>
              <a:gd name="T38" fmla="*/ 42 w 42"/>
              <a:gd name="T39" fmla="*/ 18 h 44"/>
              <a:gd name="T40" fmla="*/ 32 w 42"/>
              <a:gd name="T41" fmla="*/ 14 h 44"/>
              <a:gd name="T42" fmla="*/ 38 w 42"/>
              <a:gd name="T43" fmla="*/ 8 h 44"/>
              <a:gd name="T44" fmla="*/ 40 w 42"/>
              <a:gd name="T45" fmla="*/ 6 h 44"/>
              <a:gd name="T46" fmla="*/ 34 w 42"/>
              <a:gd name="T47" fmla="*/ 2 h 44"/>
              <a:gd name="T48" fmla="*/ 34 w 42"/>
              <a:gd name="T49" fmla="*/ 2 h 44"/>
              <a:gd name="T50" fmla="*/ 32 w 42"/>
              <a:gd name="T51" fmla="*/ 6 h 44"/>
              <a:gd name="T52" fmla="*/ 30 w 42"/>
              <a:gd name="T53" fmla="*/ 8 h 44"/>
              <a:gd name="T54" fmla="*/ 22 w 42"/>
              <a:gd name="T55" fmla="*/ 6 h 44"/>
              <a:gd name="T56" fmla="*/ 22 w 42"/>
              <a:gd name="T57" fmla="*/ 4 h 44"/>
              <a:gd name="T58" fmla="*/ 22 w 42"/>
              <a:gd name="T59" fmla="*/ 2 h 44"/>
              <a:gd name="T60" fmla="*/ 24 w 42"/>
              <a:gd name="T61" fmla="*/ 2 h 44"/>
              <a:gd name="T62" fmla="*/ 22 w 42"/>
              <a:gd name="T63" fmla="*/ 2 h 44"/>
              <a:gd name="T64" fmla="*/ 16 w 42"/>
              <a:gd name="T65" fmla="*/ 6 h 44"/>
              <a:gd name="T66" fmla="*/ 6 w 42"/>
              <a:gd name="T67" fmla="*/ 10 h 44"/>
              <a:gd name="T68" fmla="*/ 16 w 42"/>
              <a:gd name="T69" fmla="*/ 14 h 44"/>
              <a:gd name="T70" fmla="*/ 0 w 42"/>
              <a:gd name="T71" fmla="*/ 14 h 44"/>
              <a:gd name="T72" fmla="*/ 28 w 42"/>
              <a:gd name="T73" fmla="*/ 12 h 44"/>
              <a:gd name="T74" fmla="*/ 26 w 42"/>
              <a:gd name="T75" fmla="*/ 14 h 44"/>
              <a:gd name="T76" fmla="*/ 22 w 42"/>
              <a:gd name="T77" fmla="*/ 10 h 44"/>
              <a:gd name="T78" fmla="*/ 28 w 42"/>
              <a:gd name="T79" fmla="*/ 10 h 44"/>
              <a:gd name="T80" fmla="*/ 28 w 42"/>
              <a:gd name="T81" fmla="*/ 12 h 44"/>
              <a:gd name="T82" fmla="*/ 20 w 42"/>
              <a:gd name="T83" fmla="*/ 28 h 44"/>
              <a:gd name="T84" fmla="*/ 8 w 42"/>
              <a:gd name="T85" fmla="*/ 30 h 44"/>
              <a:gd name="T86" fmla="*/ 14 w 42"/>
              <a:gd name="T87" fmla="*/ 28 h 44"/>
              <a:gd name="T88" fmla="*/ 16 w 42"/>
              <a:gd name="T89" fmla="*/ 26 h 44"/>
              <a:gd name="T90" fmla="*/ 26 w 42"/>
              <a:gd name="T91" fmla="*/ 26 h 44"/>
              <a:gd name="T92" fmla="*/ 20 w 42"/>
              <a:gd name="T93" fmla="*/ 2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2" h="44">
                <a:moveTo>
                  <a:pt x="0" y="14"/>
                </a:moveTo>
                <a:lnTo>
                  <a:pt x="0" y="18"/>
                </a:lnTo>
                <a:lnTo>
                  <a:pt x="18" y="18"/>
                </a:lnTo>
                <a:lnTo>
                  <a:pt x="18" y="18"/>
                </a:lnTo>
                <a:lnTo>
                  <a:pt x="16" y="20"/>
                </a:lnTo>
                <a:lnTo>
                  <a:pt x="10" y="20"/>
                </a:lnTo>
                <a:lnTo>
                  <a:pt x="10" y="24"/>
                </a:lnTo>
                <a:lnTo>
                  <a:pt x="10" y="24"/>
                </a:lnTo>
                <a:lnTo>
                  <a:pt x="0" y="28"/>
                </a:lnTo>
                <a:lnTo>
                  <a:pt x="0" y="28"/>
                </a:lnTo>
                <a:lnTo>
                  <a:pt x="2" y="32"/>
                </a:lnTo>
                <a:lnTo>
                  <a:pt x="2" y="32"/>
                </a:lnTo>
                <a:lnTo>
                  <a:pt x="4" y="32"/>
                </a:lnTo>
                <a:lnTo>
                  <a:pt x="4" y="36"/>
                </a:lnTo>
                <a:lnTo>
                  <a:pt x="20" y="36"/>
                </a:lnTo>
                <a:lnTo>
                  <a:pt x="20" y="38"/>
                </a:lnTo>
                <a:lnTo>
                  <a:pt x="20" y="38"/>
                </a:lnTo>
                <a:lnTo>
                  <a:pt x="20" y="40"/>
                </a:lnTo>
                <a:lnTo>
                  <a:pt x="16" y="40"/>
                </a:lnTo>
                <a:lnTo>
                  <a:pt x="16" y="40"/>
                </a:lnTo>
                <a:lnTo>
                  <a:pt x="14" y="40"/>
                </a:lnTo>
                <a:lnTo>
                  <a:pt x="14" y="40"/>
                </a:lnTo>
                <a:lnTo>
                  <a:pt x="16" y="44"/>
                </a:lnTo>
                <a:lnTo>
                  <a:pt x="16" y="44"/>
                </a:lnTo>
                <a:lnTo>
                  <a:pt x="26" y="44"/>
                </a:lnTo>
                <a:lnTo>
                  <a:pt x="26" y="44"/>
                </a:lnTo>
                <a:lnTo>
                  <a:pt x="26" y="42"/>
                </a:lnTo>
                <a:lnTo>
                  <a:pt x="26" y="40"/>
                </a:lnTo>
                <a:lnTo>
                  <a:pt x="26" y="36"/>
                </a:lnTo>
                <a:lnTo>
                  <a:pt x="42" y="36"/>
                </a:lnTo>
                <a:lnTo>
                  <a:pt x="42" y="30"/>
                </a:lnTo>
                <a:lnTo>
                  <a:pt x="28" y="30"/>
                </a:lnTo>
                <a:lnTo>
                  <a:pt x="28" y="30"/>
                </a:lnTo>
                <a:lnTo>
                  <a:pt x="38" y="22"/>
                </a:lnTo>
                <a:lnTo>
                  <a:pt x="38" y="22"/>
                </a:lnTo>
                <a:lnTo>
                  <a:pt x="24" y="22"/>
                </a:lnTo>
                <a:lnTo>
                  <a:pt x="24" y="20"/>
                </a:lnTo>
                <a:lnTo>
                  <a:pt x="24" y="20"/>
                </a:lnTo>
                <a:lnTo>
                  <a:pt x="28" y="18"/>
                </a:lnTo>
                <a:lnTo>
                  <a:pt x="42" y="18"/>
                </a:lnTo>
                <a:lnTo>
                  <a:pt x="42" y="14"/>
                </a:lnTo>
                <a:lnTo>
                  <a:pt x="32" y="14"/>
                </a:lnTo>
                <a:lnTo>
                  <a:pt x="32" y="14"/>
                </a:lnTo>
                <a:lnTo>
                  <a:pt x="38" y="8"/>
                </a:lnTo>
                <a:lnTo>
                  <a:pt x="38" y="8"/>
                </a:lnTo>
                <a:lnTo>
                  <a:pt x="40" y="6"/>
                </a:lnTo>
                <a:lnTo>
                  <a:pt x="40" y="6"/>
                </a:lnTo>
                <a:lnTo>
                  <a:pt x="34" y="2"/>
                </a:lnTo>
                <a:lnTo>
                  <a:pt x="34" y="2"/>
                </a:lnTo>
                <a:lnTo>
                  <a:pt x="34" y="2"/>
                </a:lnTo>
                <a:lnTo>
                  <a:pt x="34" y="2"/>
                </a:lnTo>
                <a:lnTo>
                  <a:pt x="32" y="6"/>
                </a:lnTo>
                <a:lnTo>
                  <a:pt x="32" y="6"/>
                </a:lnTo>
                <a:lnTo>
                  <a:pt x="30" y="8"/>
                </a:lnTo>
                <a:lnTo>
                  <a:pt x="30" y="6"/>
                </a:lnTo>
                <a:lnTo>
                  <a:pt x="22" y="6"/>
                </a:lnTo>
                <a:lnTo>
                  <a:pt x="22" y="4"/>
                </a:lnTo>
                <a:lnTo>
                  <a:pt x="22" y="4"/>
                </a:lnTo>
                <a:lnTo>
                  <a:pt x="22" y="2"/>
                </a:lnTo>
                <a:lnTo>
                  <a:pt x="22" y="2"/>
                </a:lnTo>
                <a:lnTo>
                  <a:pt x="24" y="2"/>
                </a:lnTo>
                <a:lnTo>
                  <a:pt x="24" y="2"/>
                </a:lnTo>
                <a:lnTo>
                  <a:pt x="22" y="2"/>
                </a:lnTo>
                <a:lnTo>
                  <a:pt x="22" y="2"/>
                </a:lnTo>
                <a:lnTo>
                  <a:pt x="16" y="0"/>
                </a:lnTo>
                <a:lnTo>
                  <a:pt x="16" y="6"/>
                </a:lnTo>
                <a:lnTo>
                  <a:pt x="6" y="6"/>
                </a:lnTo>
                <a:lnTo>
                  <a:pt x="6" y="10"/>
                </a:lnTo>
                <a:lnTo>
                  <a:pt x="16" y="10"/>
                </a:lnTo>
                <a:lnTo>
                  <a:pt x="16" y="14"/>
                </a:lnTo>
                <a:lnTo>
                  <a:pt x="16" y="14"/>
                </a:lnTo>
                <a:lnTo>
                  <a:pt x="0" y="14"/>
                </a:lnTo>
                <a:lnTo>
                  <a:pt x="0" y="14"/>
                </a:lnTo>
                <a:close/>
                <a:moveTo>
                  <a:pt x="28" y="12"/>
                </a:moveTo>
                <a:lnTo>
                  <a:pt x="28" y="12"/>
                </a:lnTo>
                <a:lnTo>
                  <a:pt x="26" y="14"/>
                </a:lnTo>
                <a:lnTo>
                  <a:pt x="22" y="14"/>
                </a:lnTo>
                <a:lnTo>
                  <a:pt x="22" y="10"/>
                </a:lnTo>
                <a:lnTo>
                  <a:pt x="28" y="10"/>
                </a:lnTo>
                <a:lnTo>
                  <a:pt x="28" y="10"/>
                </a:lnTo>
                <a:lnTo>
                  <a:pt x="28" y="12"/>
                </a:lnTo>
                <a:lnTo>
                  <a:pt x="28" y="12"/>
                </a:lnTo>
                <a:lnTo>
                  <a:pt x="28" y="12"/>
                </a:lnTo>
                <a:close/>
                <a:moveTo>
                  <a:pt x="20" y="28"/>
                </a:moveTo>
                <a:lnTo>
                  <a:pt x="20" y="30"/>
                </a:lnTo>
                <a:lnTo>
                  <a:pt x="8" y="30"/>
                </a:lnTo>
                <a:lnTo>
                  <a:pt x="8" y="30"/>
                </a:lnTo>
                <a:lnTo>
                  <a:pt x="14" y="28"/>
                </a:lnTo>
                <a:lnTo>
                  <a:pt x="14" y="28"/>
                </a:lnTo>
                <a:lnTo>
                  <a:pt x="16" y="26"/>
                </a:lnTo>
                <a:lnTo>
                  <a:pt x="26" y="26"/>
                </a:lnTo>
                <a:lnTo>
                  <a:pt x="26" y="26"/>
                </a:lnTo>
                <a:lnTo>
                  <a:pt x="20" y="28"/>
                </a:lnTo>
                <a:lnTo>
                  <a:pt x="20" y="28"/>
                </a:lnTo>
                <a:lnTo>
                  <a:pt x="20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9645667" y="3613988"/>
            <a:ext cx="162847" cy="162901"/>
          </a:xfrm>
          <a:custGeom>
            <a:avLst/>
            <a:gdLst>
              <a:gd name="T0" fmla="*/ 24 w 44"/>
              <a:gd name="T1" fmla="*/ 16 h 44"/>
              <a:gd name="T2" fmla="*/ 12 w 44"/>
              <a:gd name="T3" fmla="*/ 12 h 44"/>
              <a:gd name="T4" fmla="*/ 16 w 44"/>
              <a:gd name="T5" fmla="*/ 24 h 44"/>
              <a:gd name="T6" fmla="*/ 18 w 44"/>
              <a:gd name="T7" fmla="*/ 22 h 44"/>
              <a:gd name="T8" fmla="*/ 4 w 44"/>
              <a:gd name="T9" fmla="*/ 44 h 44"/>
              <a:gd name="T10" fmla="*/ 6 w 44"/>
              <a:gd name="T11" fmla="*/ 32 h 44"/>
              <a:gd name="T12" fmla="*/ 0 w 44"/>
              <a:gd name="T13" fmla="*/ 40 h 44"/>
              <a:gd name="T14" fmla="*/ 26 w 44"/>
              <a:gd name="T15" fmla="*/ 34 h 44"/>
              <a:gd name="T16" fmla="*/ 18 w 44"/>
              <a:gd name="T17" fmla="*/ 32 h 44"/>
              <a:gd name="T18" fmla="*/ 28 w 44"/>
              <a:gd name="T19" fmla="*/ 36 h 44"/>
              <a:gd name="T20" fmla="*/ 26 w 44"/>
              <a:gd name="T21" fmla="*/ 34 h 44"/>
              <a:gd name="T22" fmla="*/ 28 w 44"/>
              <a:gd name="T23" fmla="*/ 28 h 44"/>
              <a:gd name="T24" fmla="*/ 30 w 44"/>
              <a:gd name="T25" fmla="*/ 26 h 44"/>
              <a:gd name="T26" fmla="*/ 40 w 44"/>
              <a:gd name="T27" fmla="*/ 32 h 44"/>
              <a:gd name="T28" fmla="*/ 44 w 44"/>
              <a:gd name="T29" fmla="*/ 24 h 44"/>
              <a:gd name="T30" fmla="*/ 38 w 44"/>
              <a:gd name="T31" fmla="*/ 22 h 44"/>
              <a:gd name="T32" fmla="*/ 36 w 44"/>
              <a:gd name="T33" fmla="*/ 24 h 44"/>
              <a:gd name="T34" fmla="*/ 38 w 44"/>
              <a:gd name="T35" fmla="*/ 20 h 44"/>
              <a:gd name="T36" fmla="*/ 40 w 44"/>
              <a:gd name="T37" fmla="*/ 14 h 44"/>
              <a:gd name="T38" fmla="*/ 34 w 44"/>
              <a:gd name="T39" fmla="*/ 12 h 44"/>
              <a:gd name="T40" fmla="*/ 32 w 44"/>
              <a:gd name="T41" fmla="*/ 18 h 44"/>
              <a:gd name="T42" fmla="*/ 30 w 44"/>
              <a:gd name="T43" fmla="*/ 10 h 44"/>
              <a:gd name="T44" fmla="*/ 40 w 44"/>
              <a:gd name="T45" fmla="*/ 6 h 44"/>
              <a:gd name="T46" fmla="*/ 38 w 44"/>
              <a:gd name="T47" fmla="*/ 0 h 44"/>
              <a:gd name="T48" fmla="*/ 32 w 44"/>
              <a:gd name="T49" fmla="*/ 4 h 44"/>
              <a:gd name="T50" fmla="*/ 30 w 44"/>
              <a:gd name="T51" fmla="*/ 6 h 44"/>
              <a:gd name="T52" fmla="*/ 30 w 44"/>
              <a:gd name="T53" fmla="*/ 2 h 44"/>
              <a:gd name="T54" fmla="*/ 30 w 44"/>
              <a:gd name="T55" fmla="*/ 2 h 44"/>
              <a:gd name="T56" fmla="*/ 26 w 44"/>
              <a:gd name="T57" fmla="*/ 0 h 44"/>
              <a:gd name="T58" fmla="*/ 4 w 44"/>
              <a:gd name="T59" fmla="*/ 6 h 44"/>
              <a:gd name="T60" fmla="*/ 2 w 44"/>
              <a:gd name="T61" fmla="*/ 24 h 44"/>
              <a:gd name="T62" fmla="*/ 6 w 44"/>
              <a:gd name="T63" fmla="*/ 32 h 44"/>
              <a:gd name="T64" fmla="*/ 10 w 44"/>
              <a:gd name="T65" fmla="*/ 16 h 44"/>
              <a:gd name="T66" fmla="*/ 26 w 44"/>
              <a:gd name="T67" fmla="*/ 10 h 44"/>
              <a:gd name="T68" fmla="*/ 28 w 44"/>
              <a:gd name="T69" fmla="*/ 22 h 44"/>
              <a:gd name="T70" fmla="*/ 24 w 44"/>
              <a:gd name="T71" fmla="*/ 18 h 44"/>
              <a:gd name="T72" fmla="*/ 24 w 44"/>
              <a:gd name="T73" fmla="*/ 28 h 44"/>
              <a:gd name="T74" fmla="*/ 26 w 44"/>
              <a:gd name="T75" fmla="*/ 30 h 44"/>
              <a:gd name="T76" fmla="*/ 34 w 44"/>
              <a:gd name="T77" fmla="*/ 38 h 44"/>
              <a:gd name="T78" fmla="*/ 28 w 44"/>
              <a:gd name="T79" fmla="*/ 36 h 44"/>
              <a:gd name="T80" fmla="*/ 20 w 44"/>
              <a:gd name="T81" fmla="*/ 38 h 44"/>
              <a:gd name="T82" fmla="*/ 18 w 44"/>
              <a:gd name="T83" fmla="*/ 38 h 44"/>
              <a:gd name="T84" fmla="*/ 18 w 44"/>
              <a:gd name="T85" fmla="*/ 32 h 44"/>
              <a:gd name="T86" fmla="*/ 18 w 44"/>
              <a:gd name="T87" fmla="*/ 32 h 44"/>
              <a:gd name="T88" fmla="*/ 12 w 44"/>
              <a:gd name="T89" fmla="*/ 40 h 44"/>
              <a:gd name="T90" fmla="*/ 18 w 44"/>
              <a:gd name="T91" fmla="*/ 44 h 44"/>
              <a:gd name="T92" fmla="*/ 30 w 44"/>
              <a:gd name="T93" fmla="*/ 44 h 44"/>
              <a:gd name="T94" fmla="*/ 34 w 44"/>
              <a:gd name="T95" fmla="*/ 38 h 44"/>
              <a:gd name="T96" fmla="*/ 38 w 44"/>
              <a:gd name="T97" fmla="*/ 42 h 44"/>
              <a:gd name="T98" fmla="*/ 38 w 44"/>
              <a:gd name="T99" fmla="*/ 42 h 44"/>
              <a:gd name="T100" fmla="*/ 34 w 44"/>
              <a:gd name="T101" fmla="*/ 32 h 44"/>
              <a:gd name="T102" fmla="*/ 30 w 44"/>
              <a:gd name="T103" fmla="*/ 34 h 44"/>
              <a:gd name="T104" fmla="*/ 38 w 44"/>
              <a:gd name="T105" fmla="*/ 4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4" h="44">
                <a:moveTo>
                  <a:pt x="12" y="12"/>
                </a:moveTo>
                <a:lnTo>
                  <a:pt x="12" y="16"/>
                </a:lnTo>
                <a:lnTo>
                  <a:pt x="24" y="16"/>
                </a:lnTo>
                <a:lnTo>
                  <a:pt x="24" y="12"/>
                </a:lnTo>
                <a:lnTo>
                  <a:pt x="12" y="12"/>
                </a:lnTo>
                <a:lnTo>
                  <a:pt x="12" y="12"/>
                </a:lnTo>
                <a:close/>
                <a:moveTo>
                  <a:pt x="18" y="22"/>
                </a:moveTo>
                <a:lnTo>
                  <a:pt x="18" y="24"/>
                </a:lnTo>
                <a:lnTo>
                  <a:pt x="16" y="24"/>
                </a:lnTo>
                <a:lnTo>
                  <a:pt x="16" y="22"/>
                </a:lnTo>
                <a:lnTo>
                  <a:pt x="18" y="22"/>
                </a:lnTo>
                <a:lnTo>
                  <a:pt x="18" y="22"/>
                </a:lnTo>
                <a:close/>
                <a:moveTo>
                  <a:pt x="0" y="40"/>
                </a:moveTo>
                <a:lnTo>
                  <a:pt x="4" y="44"/>
                </a:lnTo>
                <a:lnTo>
                  <a:pt x="4" y="44"/>
                </a:lnTo>
                <a:lnTo>
                  <a:pt x="12" y="34"/>
                </a:lnTo>
                <a:lnTo>
                  <a:pt x="6" y="32"/>
                </a:lnTo>
                <a:lnTo>
                  <a:pt x="6" y="32"/>
                </a:lnTo>
                <a:lnTo>
                  <a:pt x="4" y="36"/>
                </a:lnTo>
                <a:lnTo>
                  <a:pt x="0" y="40"/>
                </a:lnTo>
                <a:lnTo>
                  <a:pt x="0" y="40"/>
                </a:lnTo>
                <a:lnTo>
                  <a:pt x="0" y="40"/>
                </a:lnTo>
                <a:close/>
                <a:moveTo>
                  <a:pt x="26" y="34"/>
                </a:moveTo>
                <a:lnTo>
                  <a:pt x="26" y="34"/>
                </a:lnTo>
                <a:lnTo>
                  <a:pt x="24" y="30"/>
                </a:lnTo>
                <a:lnTo>
                  <a:pt x="18" y="32"/>
                </a:lnTo>
                <a:lnTo>
                  <a:pt x="18" y="32"/>
                </a:lnTo>
                <a:lnTo>
                  <a:pt x="22" y="38"/>
                </a:lnTo>
                <a:lnTo>
                  <a:pt x="28" y="36"/>
                </a:lnTo>
                <a:lnTo>
                  <a:pt x="28" y="36"/>
                </a:lnTo>
                <a:lnTo>
                  <a:pt x="26" y="34"/>
                </a:lnTo>
                <a:lnTo>
                  <a:pt x="26" y="34"/>
                </a:lnTo>
                <a:lnTo>
                  <a:pt x="26" y="34"/>
                </a:lnTo>
                <a:close/>
                <a:moveTo>
                  <a:pt x="26" y="30"/>
                </a:moveTo>
                <a:lnTo>
                  <a:pt x="26" y="30"/>
                </a:lnTo>
                <a:lnTo>
                  <a:pt x="28" y="28"/>
                </a:lnTo>
                <a:lnTo>
                  <a:pt x="28" y="28"/>
                </a:lnTo>
                <a:lnTo>
                  <a:pt x="30" y="26"/>
                </a:lnTo>
                <a:lnTo>
                  <a:pt x="30" y="26"/>
                </a:lnTo>
                <a:lnTo>
                  <a:pt x="34" y="30"/>
                </a:lnTo>
                <a:lnTo>
                  <a:pt x="40" y="32"/>
                </a:lnTo>
                <a:lnTo>
                  <a:pt x="40" y="32"/>
                </a:lnTo>
                <a:lnTo>
                  <a:pt x="40" y="32"/>
                </a:lnTo>
                <a:lnTo>
                  <a:pt x="42" y="30"/>
                </a:lnTo>
                <a:lnTo>
                  <a:pt x="44" y="24"/>
                </a:lnTo>
                <a:lnTo>
                  <a:pt x="44" y="24"/>
                </a:lnTo>
                <a:lnTo>
                  <a:pt x="38" y="22"/>
                </a:lnTo>
                <a:lnTo>
                  <a:pt x="38" y="22"/>
                </a:lnTo>
                <a:lnTo>
                  <a:pt x="38" y="24"/>
                </a:lnTo>
                <a:lnTo>
                  <a:pt x="38" y="24"/>
                </a:lnTo>
                <a:lnTo>
                  <a:pt x="36" y="24"/>
                </a:lnTo>
                <a:lnTo>
                  <a:pt x="34" y="22"/>
                </a:lnTo>
                <a:lnTo>
                  <a:pt x="34" y="22"/>
                </a:lnTo>
                <a:lnTo>
                  <a:pt x="38" y="20"/>
                </a:lnTo>
                <a:lnTo>
                  <a:pt x="38" y="20"/>
                </a:lnTo>
                <a:lnTo>
                  <a:pt x="40" y="14"/>
                </a:lnTo>
                <a:lnTo>
                  <a:pt x="40" y="14"/>
                </a:lnTo>
                <a:lnTo>
                  <a:pt x="34" y="12"/>
                </a:lnTo>
                <a:lnTo>
                  <a:pt x="34" y="12"/>
                </a:lnTo>
                <a:lnTo>
                  <a:pt x="34" y="12"/>
                </a:lnTo>
                <a:lnTo>
                  <a:pt x="34" y="12"/>
                </a:lnTo>
                <a:lnTo>
                  <a:pt x="32" y="18"/>
                </a:lnTo>
                <a:lnTo>
                  <a:pt x="32" y="18"/>
                </a:lnTo>
                <a:lnTo>
                  <a:pt x="30" y="14"/>
                </a:lnTo>
                <a:lnTo>
                  <a:pt x="30" y="14"/>
                </a:lnTo>
                <a:lnTo>
                  <a:pt x="30" y="10"/>
                </a:lnTo>
                <a:lnTo>
                  <a:pt x="42" y="10"/>
                </a:lnTo>
                <a:lnTo>
                  <a:pt x="42" y="6"/>
                </a:lnTo>
                <a:lnTo>
                  <a:pt x="40" y="6"/>
                </a:lnTo>
                <a:lnTo>
                  <a:pt x="40" y="6"/>
                </a:lnTo>
                <a:lnTo>
                  <a:pt x="38" y="0"/>
                </a:lnTo>
                <a:lnTo>
                  <a:pt x="38" y="0"/>
                </a:lnTo>
                <a:lnTo>
                  <a:pt x="32" y="2"/>
                </a:lnTo>
                <a:lnTo>
                  <a:pt x="32" y="2"/>
                </a:lnTo>
                <a:lnTo>
                  <a:pt x="32" y="4"/>
                </a:lnTo>
                <a:lnTo>
                  <a:pt x="32" y="4"/>
                </a:lnTo>
                <a:lnTo>
                  <a:pt x="34" y="6"/>
                </a:lnTo>
                <a:lnTo>
                  <a:pt x="30" y="6"/>
                </a:lnTo>
                <a:lnTo>
                  <a:pt x="30" y="4"/>
                </a:lnTo>
                <a:lnTo>
                  <a:pt x="30" y="4"/>
                </a:lnTo>
                <a:lnTo>
                  <a:pt x="30" y="2"/>
                </a:lnTo>
                <a:lnTo>
                  <a:pt x="30" y="2"/>
                </a:lnTo>
                <a:lnTo>
                  <a:pt x="30" y="2"/>
                </a:lnTo>
                <a:lnTo>
                  <a:pt x="30" y="2"/>
                </a:lnTo>
                <a:lnTo>
                  <a:pt x="28" y="0"/>
                </a:lnTo>
                <a:lnTo>
                  <a:pt x="28" y="0"/>
                </a:lnTo>
                <a:lnTo>
                  <a:pt x="26" y="0"/>
                </a:lnTo>
                <a:lnTo>
                  <a:pt x="24" y="0"/>
                </a:lnTo>
                <a:lnTo>
                  <a:pt x="24" y="6"/>
                </a:lnTo>
                <a:lnTo>
                  <a:pt x="4" y="6"/>
                </a:lnTo>
                <a:lnTo>
                  <a:pt x="4" y="16"/>
                </a:lnTo>
                <a:lnTo>
                  <a:pt x="4" y="16"/>
                </a:lnTo>
                <a:lnTo>
                  <a:pt x="2" y="24"/>
                </a:lnTo>
                <a:lnTo>
                  <a:pt x="0" y="30"/>
                </a:lnTo>
                <a:lnTo>
                  <a:pt x="0" y="30"/>
                </a:lnTo>
                <a:lnTo>
                  <a:pt x="6" y="32"/>
                </a:lnTo>
                <a:lnTo>
                  <a:pt x="6" y="32"/>
                </a:lnTo>
                <a:lnTo>
                  <a:pt x="8" y="26"/>
                </a:lnTo>
                <a:lnTo>
                  <a:pt x="10" y="16"/>
                </a:lnTo>
                <a:lnTo>
                  <a:pt x="10" y="10"/>
                </a:lnTo>
                <a:lnTo>
                  <a:pt x="26" y="10"/>
                </a:lnTo>
                <a:lnTo>
                  <a:pt x="26" y="10"/>
                </a:lnTo>
                <a:lnTo>
                  <a:pt x="28" y="22"/>
                </a:lnTo>
                <a:lnTo>
                  <a:pt x="28" y="22"/>
                </a:lnTo>
                <a:lnTo>
                  <a:pt x="28" y="22"/>
                </a:lnTo>
                <a:lnTo>
                  <a:pt x="28" y="22"/>
                </a:lnTo>
                <a:lnTo>
                  <a:pt x="24" y="24"/>
                </a:lnTo>
                <a:lnTo>
                  <a:pt x="24" y="18"/>
                </a:lnTo>
                <a:lnTo>
                  <a:pt x="10" y="18"/>
                </a:lnTo>
                <a:lnTo>
                  <a:pt x="10" y="28"/>
                </a:lnTo>
                <a:lnTo>
                  <a:pt x="24" y="28"/>
                </a:lnTo>
                <a:lnTo>
                  <a:pt x="24" y="26"/>
                </a:lnTo>
                <a:lnTo>
                  <a:pt x="24" y="26"/>
                </a:lnTo>
                <a:lnTo>
                  <a:pt x="26" y="30"/>
                </a:lnTo>
                <a:lnTo>
                  <a:pt x="26" y="30"/>
                </a:lnTo>
                <a:lnTo>
                  <a:pt x="26" y="30"/>
                </a:lnTo>
                <a:close/>
                <a:moveTo>
                  <a:pt x="34" y="38"/>
                </a:moveTo>
                <a:lnTo>
                  <a:pt x="34" y="38"/>
                </a:lnTo>
                <a:lnTo>
                  <a:pt x="28" y="36"/>
                </a:lnTo>
                <a:lnTo>
                  <a:pt x="28" y="36"/>
                </a:lnTo>
                <a:lnTo>
                  <a:pt x="26" y="38"/>
                </a:lnTo>
                <a:lnTo>
                  <a:pt x="26" y="38"/>
                </a:lnTo>
                <a:lnTo>
                  <a:pt x="20" y="38"/>
                </a:lnTo>
                <a:lnTo>
                  <a:pt x="20" y="38"/>
                </a:lnTo>
                <a:lnTo>
                  <a:pt x="18" y="38"/>
                </a:lnTo>
                <a:lnTo>
                  <a:pt x="18" y="38"/>
                </a:lnTo>
                <a:lnTo>
                  <a:pt x="18" y="34"/>
                </a:lnTo>
                <a:lnTo>
                  <a:pt x="18" y="34"/>
                </a:lnTo>
                <a:lnTo>
                  <a:pt x="18" y="32"/>
                </a:lnTo>
                <a:lnTo>
                  <a:pt x="18" y="32"/>
                </a:lnTo>
                <a:lnTo>
                  <a:pt x="18" y="32"/>
                </a:lnTo>
                <a:lnTo>
                  <a:pt x="18" y="32"/>
                </a:lnTo>
                <a:lnTo>
                  <a:pt x="14" y="30"/>
                </a:lnTo>
                <a:lnTo>
                  <a:pt x="12" y="30"/>
                </a:lnTo>
                <a:lnTo>
                  <a:pt x="12" y="40"/>
                </a:lnTo>
                <a:lnTo>
                  <a:pt x="12" y="40"/>
                </a:lnTo>
                <a:lnTo>
                  <a:pt x="14" y="44"/>
                </a:lnTo>
                <a:lnTo>
                  <a:pt x="18" y="44"/>
                </a:lnTo>
                <a:lnTo>
                  <a:pt x="26" y="44"/>
                </a:lnTo>
                <a:lnTo>
                  <a:pt x="26" y="44"/>
                </a:lnTo>
                <a:lnTo>
                  <a:pt x="30" y="44"/>
                </a:lnTo>
                <a:lnTo>
                  <a:pt x="32" y="44"/>
                </a:lnTo>
                <a:lnTo>
                  <a:pt x="32" y="42"/>
                </a:lnTo>
                <a:lnTo>
                  <a:pt x="34" y="38"/>
                </a:lnTo>
                <a:lnTo>
                  <a:pt x="34" y="38"/>
                </a:lnTo>
                <a:lnTo>
                  <a:pt x="34" y="38"/>
                </a:lnTo>
                <a:close/>
                <a:moveTo>
                  <a:pt x="38" y="42"/>
                </a:moveTo>
                <a:lnTo>
                  <a:pt x="38" y="42"/>
                </a:lnTo>
                <a:lnTo>
                  <a:pt x="38" y="42"/>
                </a:lnTo>
                <a:lnTo>
                  <a:pt x="38" y="42"/>
                </a:lnTo>
                <a:lnTo>
                  <a:pt x="44" y="38"/>
                </a:lnTo>
                <a:lnTo>
                  <a:pt x="44" y="38"/>
                </a:lnTo>
                <a:lnTo>
                  <a:pt x="34" y="32"/>
                </a:lnTo>
                <a:lnTo>
                  <a:pt x="34" y="32"/>
                </a:lnTo>
                <a:lnTo>
                  <a:pt x="30" y="34"/>
                </a:lnTo>
                <a:lnTo>
                  <a:pt x="30" y="34"/>
                </a:lnTo>
                <a:lnTo>
                  <a:pt x="38" y="42"/>
                </a:lnTo>
                <a:lnTo>
                  <a:pt x="38" y="42"/>
                </a:lnTo>
                <a:lnTo>
                  <a:pt x="38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8"/>
          <p:cNvSpPr>
            <a:spLocks/>
          </p:cNvSpPr>
          <p:nvPr/>
        </p:nvSpPr>
        <p:spPr bwMode="auto">
          <a:xfrm>
            <a:off x="9823318" y="3621393"/>
            <a:ext cx="155445" cy="155496"/>
          </a:xfrm>
          <a:custGeom>
            <a:avLst/>
            <a:gdLst>
              <a:gd name="T0" fmla="*/ 26 w 42"/>
              <a:gd name="T1" fmla="*/ 6 h 42"/>
              <a:gd name="T2" fmla="*/ 26 w 42"/>
              <a:gd name="T3" fmla="*/ 6 h 42"/>
              <a:gd name="T4" fmla="*/ 26 w 42"/>
              <a:gd name="T5" fmla="*/ 4 h 42"/>
              <a:gd name="T6" fmla="*/ 26 w 42"/>
              <a:gd name="T7" fmla="*/ 4 h 42"/>
              <a:gd name="T8" fmla="*/ 24 w 42"/>
              <a:gd name="T9" fmla="*/ 0 h 42"/>
              <a:gd name="T10" fmla="*/ 24 w 42"/>
              <a:gd name="T11" fmla="*/ 0 h 42"/>
              <a:gd name="T12" fmla="*/ 20 w 42"/>
              <a:gd name="T13" fmla="*/ 0 h 42"/>
              <a:gd name="T14" fmla="*/ 20 w 42"/>
              <a:gd name="T15" fmla="*/ 0 h 42"/>
              <a:gd name="T16" fmla="*/ 16 w 42"/>
              <a:gd name="T17" fmla="*/ 0 h 42"/>
              <a:gd name="T18" fmla="*/ 16 w 42"/>
              <a:gd name="T19" fmla="*/ 0 h 42"/>
              <a:gd name="T20" fmla="*/ 18 w 42"/>
              <a:gd name="T21" fmla="*/ 6 h 42"/>
              <a:gd name="T22" fmla="*/ 0 w 42"/>
              <a:gd name="T23" fmla="*/ 6 h 42"/>
              <a:gd name="T24" fmla="*/ 0 w 42"/>
              <a:gd name="T25" fmla="*/ 12 h 42"/>
              <a:gd name="T26" fmla="*/ 18 w 42"/>
              <a:gd name="T27" fmla="*/ 12 h 42"/>
              <a:gd name="T28" fmla="*/ 18 w 42"/>
              <a:gd name="T29" fmla="*/ 16 h 42"/>
              <a:gd name="T30" fmla="*/ 6 w 42"/>
              <a:gd name="T31" fmla="*/ 16 h 42"/>
              <a:gd name="T32" fmla="*/ 6 w 42"/>
              <a:gd name="T33" fmla="*/ 38 h 42"/>
              <a:gd name="T34" fmla="*/ 12 w 42"/>
              <a:gd name="T35" fmla="*/ 38 h 42"/>
              <a:gd name="T36" fmla="*/ 12 w 42"/>
              <a:gd name="T37" fmla="*/ 22 h 42"/>
              <a:gd name="T38" fmla="*/ 18 w 42"/>
              <a:gd name="T39" fmla="*/ 22 h 42"/>
              <a:gd name="T40" fmla="*/ 18 w 42"/>
              <a:gd name="T41" fmla="*/ 42 h 42"/>
              <a:gd name="T42" fmla="*/ 26 w 42"/>
              <a:gd name="T43" fmla="*/ 42 h 42"/>
              <a:gd name="T44" fmla="*/ 26 w 42"/>
              <a:gd name="T45" fmla="*/ 22 h 42"/>
              <a:gd name="T46" fmla="*/ 32 w 42"/>
              <a:gd name="T47" fmla="*/ 22 h 42"/>
              <a:gd name="T48" fmla="*/ 32 w 42"/>
              <a:gd name="T49" fmla="*/ 32 h 42"/>
              <a:gd name="T50" fmla="*/ 32 w 42"/>
              <a:gd name="T51" fmla="*/ 32 h 42"/>
              <a:gd name="T52" fmla="*/ 30 w 42"/>
              <a:gd name="T53" fmla="*/ 32 h 42"/>
              <a:gd name="T54" fmla="*/ 26 w 42"/>
              <a:gd name="T55" fmla="*/ 32 h 42"/>
              <a:gd name="T56" fmla="*/ 26 w 42"/>
              <a:gd name="T57" fmla="*/ 32 h 42"/>
              <a:gd name="T58" fmla="*/ 28 w 42"/>
              <a:gd name="T59" fmla="*/ 38 h 42"/>
              <a:gd name="T60" fmla="*/ 28 w 42"/>
              <a:gd name="T61" fmla="*/ 38 h 42"/>
              <a:gd name="T62" fmla="*/ 36 w 42"/>
              <a:gd name="T63" fmla="*/ 38 h 42"/>
              <a:gd name="T64" fmla="*/ 38 w 42"/>
              <a:gd name="T65" fmla="*/ 36 h 42"/>
              <a:gd name="T66" fmla="*/ 38 w 42"/>
              <a:gd name="T67" fmla="*/ 34 h 42"/>
              <a:gd name="T68" fmla="*/ 38 w 42"/>
              <a:gd name="T69" fmla="*/ 16 h 42"/>
              <a:gd name="T70" fmla="*/ 26 w 42"/>
              <a:gd name="T71" fmla="*/ 16 h 42"/>
              <a:gd name="T72" fmla="*/ 26 w 42"/>
              <a:gd name="T73" fmla="*/ 12 h 42"/>
              <a:gd name="T74" fmla="*/ 42 w 42"/>
              <a:gd name="T75" fmla="*/ 12 h 42"/>
              <a:gd name="T76" fmla="*/ 42 w 42"/>
              <a:gd name="T77" fmla="*/ 6 h 42"/>
              <a:gd name="T78" fmla="*/ 22 w 42"/>
              <a:gd name="T79" fmla="*/ 6 h 42"/>
              <a:gd name="T80" fmla="*/ 22 w 42"/>
              <a:gd name="T81" fmla="*/ 6 h 42"/>
              <a:gd name="T82" fmla="*/ 26 w 42"/>
              <a:gd name="T83" fmla="*/ 6 h 42"/>
              <a:gd name="T84" fmla="*/ 26 w 42"/>
              <a:gd name="T85" fmla="*/ 6 h 42"/>
              <a:gd name="T86" fmla="*/ 26 w 42"/>
              <a:gd name="T87" fmla="*/ 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2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0"/>
                </a:lnTo>
                <a:lnTo>
                  <a:pt x="16" y="0"/>
                </a:lnTo>
                <a:lnTo>
                  <a:pt x="18" y="6"/>
                </a:lnTo>
                <a:lnTo>
                  <a:pt x="0" y="6"/>
                </a:lnTo>
                <a:lnTo>
                  <a:pt x="0" y="12"/>
                </a:lnTo>
                <a:lnTo>
                  <a:pt x="18" y="12"/>
                </a:lnTo>
                <a:lnTo>
                  <a:pt x="18" y="16"/>
                </a:lnTo>
                <a:lnTo>
                  <a:pt x="6" y="16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2"/>
                </a:lnTo>
                <a:lnTo>
                  <a:pt x="26" y="42"/>
                </a:lnTo>
                <a:lnTo>
                  <a:pt x="26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2"/>
                </a:lnTo>
                <a:lnTo>
                  <a:pt x="26" y="32"/>
                </a:lnTo>
                <a:lnTo>
                  <a:pt x="26" y="32"/>
                </a:lnTo>
                <a:lnTo>
                  <a:pt x="28" y="38"/>
                </a:lnTo>
                <a:lnTo>
                  <a:pt x="28" y="38"/>
                </a:lnTo>
                <a:lnTo>
                  <a:pt x="36" y="38"/>
                </a:lnTo>
                <a:lnTo>
                  <a:pt x="38" y="36"/>
                </a:lnTo>
                <a:lnTo>
                  <a:pt x="38" y="34"/>
                </a:lnTo>
                <a:lnTo>
                  <a:pt x="38" y="16"/>
                </a:lnTo>
                <a:lnTo>
                  <a:pt x="26" y="16"/>
                </a:lnTo>
                <a:lnTo>
                  <a:pt x="26" y="12"/>
                </a:lnTo>
                <a:lnTo>
                  <a:pt x="42" y="12"/>
                </a:lnTo>
                <a:lnTo>
                  <a:pt x="42" y="6"/>
                </a:lnTo>
                <a:lnTo>
                  <a:pt x="22" y="6"/>
                </a:lnTo>
                <a:lnTo>
                  <a:pt x="22" y="6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10955844" y="4176737"/>
            <a:ext cx="162847" cy="162901"/>
          </a:xfrm>
          <a:custGeom>
            <a:avLst/>
            <a:gdLst>
              <a:gd name="T0" fmla="*/ 12 w 44"/>
              <a:gd name="T1" fmla="*/ 8 h 44"/>
              <a:gd name="T2" fmla="*/ 0 w 44"/>
              <a:gd name="T3" fmla="*/ 12 h 44"/>
              <a:gd name="T4" fmla="*/ 18 w 44"/>
              <a:gd name="T5" fmla="*/ 16 h 44"/>
              <a:gd name="T6" fmla="*/ 6 w 44"/>
              <a:gd name="T7" fmla="*/ 18 h 44"/>
              <a:gd name="T8" fmla="*/ 12 w 44"/>
              <a:gd name="T9" fmla="*/ 36 h 44"/>
              <a:gd name="T10" fmla="*/ 8 w 44"/>
              <a:gd name="T11" fmla="*/ 38 h 44"/>
              <a:gd name="T12" fmla="*/ 0 w 44"/>
              <a:gd name="T13" fmla="*/ 40 h 44"/>
              <a:gd name="T14" fmla="*/ 6 w 44"/>
              <a:gd name="T15" fmla="*/ 44 h 44"/>
              <a:gd name="T16" fmla="*/ 16 w 44"/>
              <a:gd name="T17" fmla="*/ 36 h 44"/>
              <a:gd name="T18" fmla="*/ 24 w 44"/>
              <a:gd name="T19" fmla="*/ 38 h 44"/>
              <a:gd name="T20" fmla="*/ 36 w 44"/>
              <a:gd name="T21" fmla="*/ 44 h 44"/>
              <a:gd name="T22" fmla="*/ 40 w 44"/>
              <a:gd name="T23" fmla="*/ 40 h 44"/>
              <a:gd name="T24" fmla="*/ 36 w 44"/>
              <a:gd name="T25" fmla="*/ 36 h 44"/>
              <a:gd name="T26" fmla="*/ 24 w 44"/>
              <a:gd name="T27" fmla="*/ 18 h 44"/>
              <a:gd name="T28" fmla="*/ 44 w 44"/>
              <a:gd name="T29" fmla="*/ 16 h 44"/>
              <a:gd name="T30" fmla="*/ 30 w 44"/>
              <a:gd name="T31" fmla="*/ 12 h 44"/>
              <a:gd name="T32" fmla="*/ 40 w 44"/>
              <a:gd name="T33" fmla="*/ 8 h 44"/>
              <a:gd name="T34" fmla="*/ 30 w 44"/>
              <a:gd name="T35" fmla="*/ 4 h 44"/>
              <a:gd name="T36" fmla="*/ 30 w 44"/>
              <a:gd name="T37" fmla="*/ 2 h 44"/>
              <a:gd name="T38" fmla="*/ 32 w 44"/>
              <a:gd name="T39" fmla="*/ 2 h 44"/>
              <a:gd name="T40" fmla="*/ 32 w 44"/>
              <a:gd name="T41" fmla="*/ 2 h 44"/>
              <a:gd name="T42" fmla="*/ 24 w 44"/>
              <a:gd name="T43" fmla="*/ 0 h 44"/>
              <a:gd name="T44" fmla="*/ 18 w 44"/>
              <a:gd name="T45" fmla="*/ 4 h 44"/>
              <a:gd name="T46" fmla="*/ 18 w 44"/>
              <a:gd name="T47" fmla="*/ 4 h 44"/>
              <a:gd name="T48" fmla="*/ 18 w 44"/>
              <a:gd name="T49" fmla="*/ 2 h 44"/>
              <a:gd name="T50" fmla="*/ 18 w 44"/>
              <a:gd name="T51" fmla="*/ 2 h 44"/>
              <a:gd name="T52" fmla="*/ 12 w 44"/>
              <a:gd name="T53" fmla="*/ 0 h 44"/>
              <a:gd name="T54" fmla="*/ 4 w 44"/>
              <a:gd name="T55" fmla="*/ 4 h 44"/>
              <a:gd name="T56" fmla="*/ 4 w 44"/>
              <a:gd name="T57" fmla="*/ 8 h 44"/>
              <a:gd name="T58" fmla="*/ 24 w 44"/>
              <a:gd name="T59" fmla="*/ 12 h 44"/>
              <a:gd name="T60" fmla="*/ 18 w 44"/>
              <a:gd name="T61" fmla="*/ 8 h 44"/>
              <a:gd name="T62" fmla="*/ 24 w 44"/>
              <a:gd name="T63" fmla="*/ 8 h 44"/>
              <a:gd name="T64" fmla="*/ 18 w 44"/>
              <a:gd name="T65" fmla="*/ 24 h 44"/>
              <a:gd name="T66" fmla="*/ 12 w 44"/>
              <a:gd name="T67" fmla="*/ 22 h 44"/>
              <a:gd name="T68" fmla="*/ 18 w 44"/>
              <a:gd name="T69" fmla="*/ 22 h 44"/>
              <a:gd name="T70" fmla="*/ 30 w 44"/>
              <a:gd name="T71" fmla="*/ 22 h 44"/>
              <a:gd name="T72" fmla="*/ 24 w 44"/>
              <a:gd name="T73" fmla="*/ 24 h 44"/>
              <a:gd name="T74" fmla="*/ 24 w 44"/>
              <a:gd name="T75" fmla="*/ 22 h 44"/>
              <a:gd name="T76" fmla="*/ 18 w 44"/>
              <a:gd name="T77" fmla="*/ 30 h 44"/>
              <a:gd name="T78" fmla="*/ 12 w 44"/>
              <a:gd name="T79" fmla="*/ 28 h 44"/>
              <a:gd name="T80" fmla="*/ 18 w 44"/>
              <a:gd name="T81" fmla="*/ 28 h 44"/>
              <a:gd name="T82" fmla="*/ 24 w 44"/>
              <a:gd name="T83" fmla="*/ 28 h 44"/>
              <a:gd name="T84" fmla="*/ 30 w 44"/>
              <a:gd name="T85" fmla="*/ 30 h 44"/>
              <a:gd name="T86" fmla="*/ 24 w 44"/>
              <a:gd name="T87" fmla="*/ 3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4" h="44">
                <a:moveTo>
                  <a:pt x="4" y="8"/>
                </a:moveTo>
                <a:lnTo>
                  <a:pt x="12" y="8"/>
                </a:lnTo>
                <a:lnTo>
                  <a:pt x="12" y="12"/>
                </a:lnTo>
                <a:lnTo>
                  <a:pt x="0" y="12"/>
                </a:lnTo>
                <a:lnTo>
                  <a:pt x="0" y="16"/>
                </a:lnTo>
                <a:lnTo>
                  <a:pt x="18" y="16"/>
                </a:lnTo>
                <a:lnTo>
                  <a:pt x="18" y="18"/>
                </a:lnTo>
                <a:lnTo>
                  <a:pt x="6" y="18"/>
                </a:lnTo>
                <a:lnTo>
                  <a:pt x="6" y="36"/>
                </a:lnTo>
                <a:lnTo>
                  <a:pt x="12" y="36"/>
                </a:lnTo>
                <a:lnTo>
                  <a:pt x="12" y="36"/>
                </a:lnTo>
                <a:lnTo>
                  <a:pt x="8" y="38"/>
                </a:lnTo>
                <a:lnTo>
                  <a:pt x="0" y="40"/>
                </a:lnTo>
                <a:lnTo>
                  <a:pt x="0" y="40"/>
                </a:lnTo>
                <a:lnTo>
                  <a:pt x="6" y="44"/>
                </a:lnTo>
                <a:lnTo>
                  <a:pt x="6" y="44"/>
                </a:lnTo>
                <a:lnTo>
                  <a:pt x="20" y="38"/>
                </a:lnTo>
                <a:lnTo>
                  <a:pt x="16" y="36"/>
                </a:lnTo>
                <a:lnTo>
                  <a:pt x="26" y="36"/>
                </a:lnTo>
                <a:lnTo>
                  <a:pt x="24" y="38"/>
                </a:lnTo>
                <a:lnTo>
                  <a:pt x="24" y="38"/>
                </a:lnTo>
                <a:lnTo>
                  <a:pt x="36" y="44"/>
                </a:lnTo>
                <a:lnTo>
                  <a:pt x="40" y="40"/>
                </a:lnTo>
                <a:lnTo>
                  <a:pt x="40" y="40"/>
                </a:lnTo>
                <a:lnTo>
                  <a:pt x="30" y="36"/>
                </a:lnTo>
                <a:lnTo>
                  <a:pt x="36" y="36"/>
                </a:lnTo>
                <a:lnTo>
                  <a:pt x="36" y="18"/>
                </a:lnTo>
                <a:lnTo>
                  <a:pt x="24" y="18"/>
                </a:lnTo>
                <a:lnTo>
                  <a:pt x="24" y="16"/>
                </a:lnTo>
                <a:lnTo>
                  <a:pt x="44" y="16"/>
                </a:lnTo>
                <a:lnTo>
                  <a:pt x="44" y="12"/>
                </a:lnTo>
                <a:lnTo>
                  <a:pt x="30" y="12"/>
                </a:lnTo>
                <a:lnTo>
                  <a:pt x="30" y="8"/>
                </a:lnTo>
                <a:lnTo>
                  <a:pt x="40" y="8"/>
                </a:lnTo>
                <a:lnTo>
                  <a:pt x="40" y="4"/>
                </a:lnTo>
                <a:lnTo>
                  <a:pt x="30" y="4"/>
                </a:lnTo>
                <a:lnTo>
                  <a:pt x="30" y="2"/>
                </a:lnTo>
                <a:lnTo>
                  <a:pt x="30" y="2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28" y="0"/>
                </a:lnTo>
                <a:lnTo>
                  <a:pt x="24" y="0"/>
                </a:lnTo>
                <a:lnTo>
                  <a:pt x="24" y="4"/>
                </a:lnTo>
                <a:lnTo>
                  <a:pt x="18" y="4"/>
                </a:lnTo>
                <a:lnTo>
                  <a:pt x="18" y="4"/>
                </a:lnTo>
                <a:lnTo>
                  <a:pt x="18" y="4"/>
                </a:lnTo>
                <a:lnTo>
                  <a:pt x="18" y="2"/>
                </a:lnTo>
                <a:lnTo>
                  <a:pt x="18" y="2"/>
                </a:lnTo>
                <a:lnTo>
                  <a:pt x="18" y="2"/>
                </a:lnTo>
                <a:lnTo>
                  <a:pt x="18" y="2"/>
                </a:lnTo>
                <a:lnTo>
                  <a:pt x="16" y="0"/>
                </a:lnTo>
                <a:lnTo>
                  <a:pt x="12" y="0"/>
                </a:lnTo>
                <a:lnTo>
                  <a:pt x="12" y="4"/>
                </a:lnTo>
                <a:lnTo>
                  <a:pt x="4" y="4"/>
                </a:lnTo>
                <a:lnTo>
                  <a:pt x="4" y="8"/>
                </a:lnTo>
                <a:lnTo>
                  <a:pt x="4" y="8"/>
                </a:lnTo>
                <a:close/>
                <a:moveTo>
                  <a:pt x="24" y="8"/>
                </a:moveTo>
                <a:lnTo>
                  <a:pt x="24" y="12"/>
                </a:lnTo>
                <a:lnTo>
                  <a:pt x="18" y="12"/>
                </a:lnTo>
                <a:lnTo>
                  <a:pt x="18" y="8"/>
                </a:lnTo>
                <a:lnTo>
                  <a:pt x="24" y="8"/>
                </a:lnTo>
                <a:lnTo>
                  <a:pt x="24" y="8"/>
                </a:lnTo>
                <a:close/>
                <a:moveTo>
                  <a:pt x="18" y="22"/>
                </a:moveTo>
                <a:lnTo>
                  <a:pt x="18" y="24"/>
                </a:lnTo>
                <a:lnTo>
                  <a:pt x="12" y="24"/>
                </a:lnTo>
                <a:lnTo>
                  <a:pt x="12" y="22"/>
                </a:lnTo>
                <a:lnTo>
                  <a:pt x="18" y="22"/>
                </a:lnTo>
                <a:lnTo>
                  <a:pt x="18" y="22"/>
                </a:lnTo>
                <a:close/>
                <a:moveTo>
                  <a:pt x="24" y="22"/>
                </a:moveTo>
                <a:lnTo>
                  <a:pt x="30" y="22"/>
                </a:lnTo>
                <a:lnTo>
                  <a:pt x="30" y="24"/>
                </a:lnTo>
                <a:lnTo>
                  <a:pt x="24" y="24"/>
                </a:lnTo>
                <a:lnTo>
                  <a:pt x="24" y="22"/>
                </a:lnTo>
                <a:lnTo>
                  <a:pt x="24" y="22"/>
                </a:lnTo>
                <a:close/>
                <a:moveTo>
                  <a:pt x="18" y="28"/>
                </a:moveTo>
                <a:lnTo>
                  <a:pt x="18" y="30"/>
                </a:lnTo>
                <a:lnTo>
                  <a:pt x="12" y="30"/>
                </a:lnTo>
                <a:lnTo>
                  <a:pt x="12" y="28"/>
                </a:lnTo>
                <a:lnTo>
                  <a:pt x="18" y="28"/>
                </a:lnTo>
                <a:lnTo>
                  <a:pt x="18" y="28"/>
                </a:lnTo>
                <a:close/>
                <a:moveTo>
                  <a:pt x="24" y="30"/>
                </a:moveTo>
                <a:lnTo>
                  <a:pt x="24" y="28"/>
                </a:lnTo>
                <a:lnTo>
                  <a:pt x="30" y="28"/>
                </a:lnTo>
                <a:lnTo>
                  <a:pt x="30" y="30"/>
                </a:lnTo>
                <a:lnTo>
                  <a:pt x="24" y="30"/>
                </a:lnTo>
                <a:lnTo>
                  <a:pt x="24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0"/>
          <p:cNvSpPr>
            <a:spLocks/>
          </p:cNvSpPr>
          <p:nvPr/>
        </p:nvSpPr>
        <p:spPr bwMode="auto">
          <a:xfrm>
            <a:off x="11148300" y="4184142"/>
            <a:ext cx="133238" cy="155496"/>
          </a:xfrm>
          <a:custGeom>
            <a:avLst/>
            <a:gdLst>
              <a:gd name="T0" fmla="*/ 6 w 36"/>
              <a:gd name="T1" fmla="*/ 40 h 42"/>
              <a:gd name="T2" fmla="*/ 6 w 36"/>
              <a:gd name="T3" fmla="*/ 30 h 42"/>
              <a:gd name="T4" fmla="*/ 6 w 36"/>
              <a:gd name="T5" fmla="*/ 30 h 42"/>
              <a:gd name="T6" fmla="*/ 10 w 36"/>
              <a:gd name="T7" fmla="*/ 32 h 42"/>
              <a:gd name="T8" fmla="*/ 10 w 36"/>
              <a:gd name="T9" fmla="*/ 32 h 42"/>
              <a:gd name="T10" fmla="*/ 10 w 36"/>
              <a:gd name="T11" fmla="*/ 32 h 42"/>
              <a:gd name="T12" fmla="*/ 10 w 36"/>
              <a:gd name="T13" fmla="*/ 32 h 42"/>
              <a:gd name="T14" fmla="*/ 18 w 36"/>
              <a:gd name="T15" fmla="*/ 24 h 42"/>
              <a:gd name="T16" fmla="*/ 18 w 36"/>
              <a:gd name="T17" fmla="*/ 24 h 42"/>
              <a:gd name="T18" fmla="*/ 22 w 36"/>
              <a:gd name="T19" fmla="*/ 32 h 42"/>
              <a:gd name="T20" fmla="*/ 22 w 36"/>
              <a:gd name="T21" fmla="*/ 32 h 42"/>
              <a:gd name="T22" fmla="*/ 22 w 36"/>
              <a:gd name="T23" fmla="*/ 32 h 42"/>
              <a:gd name="T24" fmla="*/ 22 w 36"/>
              <a:gd name="T25" fmla="*/ 32 h 42"/>
              <a:gd name="T26" fmla="*/ 28 w 36"/>
              <a:gd name="T27" fmla="*/ 28 h 42"/>
              <a:gd name="T28" fmla="*/ 28 w 36"/>
              <a:gd name="T29" fmla="*/ 28 h 42"/>
              <a:gd name="T30" fmla="*/ 24 w 36"/>
              <a:gd name="T31" fmla="*/ 24 h 42"/>
              <a:gd name="T32" fmla="*/ 24 w 36"/>
              <a:gd name="T33" fmla="*/ 24 h 42"/>
              <a:gd name="T34" fmla="*/ 22 w 36"/>
              <a:gd name="T35" fmla="*/ 20 h 42"/>
              <a:gd name="T36" fmla="*/ 22 w 36"/>
              <a:gd name="T37" fmla="*/ 20 h 42"/>
              <a:gd name="T38" fmla="*/ 26 w 36"/>
              <a:gd name="T39" fmla="*/ 14 h 42"/>
              <a:gd name="T40" fmla="*/ 26 w 36"/>
              <a:gd name="T41" fmla="*/ 14 h 42"/>
              <a:gd name="T42" fmla="*/ 26 w 36"/>
              <a:gd name="T43" fmla="*/ 12 h 42"/>
              <a:gd name="T44" fmla="*/ 26 w 36"/>
              <a:gd name="T45" fmla="*/ 12 h 42"/>
              <a:gd name="T46" fmla="*/ 28 w 36"/>
              <a:gd name="T47" fmla="*/ 12 h 42"/>
              <a:gd name="T48" fmla="*/ 28 w 36"/>
              <a:gd name="T49" fmla="*/ 12 h 42"/>
              <a:gd name="T50" fmla="*/ 22 w 36"/>
              <a:gd name="T51" fmla="*/ 8 h 42"/>
              <a:gd name="T52" fmla="*/ 22 w 36"/>
              <a:gd name="T53" fmla="*/ 8 h 42"/>
              <a:gd name="T54" fmla="*/ 20 w 36"/>
              <a:gd name="T55" fmla="*/ 8 h 42"/>
              <a:gd name="T56" fmla="*/ 20 w 36"/>
              <a:gd name="T57" fmla="*/ 8 h 42"/>
              <a:gd name="T58" fmla="*/ 18 w 36"/>
              <a:gd name="T59" fmla="*/ 16 h 42"/>
              <a:gd name="T60" fmla="*/ 18 w 36"/>
              <a:gd name="T61" fmla="*/ 16 h 42"/>
              <a:gd name="T62" fmla="*/ 12 w 36"/>
              <a:gd name="T63" fmla="*/ 10 h 42"/>
              <a:gd name="T64" fmla="*/ 8 w 36"/>
              <a:gd name="T65" fmla="*/ 12 h 42"/>
              <a:gd name="T66" fmla="*/ 8 w 36"/>
              <a:gd name="T67" fmla="*/ 12 h 42"/>
              <a:gd name="T68" fmla="*/ 8 w 36"/>
              <a:gd name="T69" fmla="*/ 14 h 42"/>
              <a:gd name="T70" fmla="*/ 8 w 36"/>
              <a:gd name="T71" fmla="*/ 14 h 42"/>
              <a:gd name="T72" fmla="*/ 14 w 36"/>
              <a:gd name="T73" fmla="*/ 20 h 42"/>
              <a:gd name="T74" fmla="*/ 14 w 36"/>
              <a:gd name="T75" fmla="*/ 20 h 42"/>
              <a:gd name="T76" fmla="*/ 6 w 36"/>
              <a:gd name="T77" fmla="*/ 28 h 42"/>
              <a:gd name="T78" fmla="*/ 6 w 36"/>
              <a:gd name="T79" fmla="*/ 6 h 42"/>
              <a:gd name="T80" fmla="*/ 30 w 36"/>
              <a:gd name="T81" fmla="*/ 6 h 42"/>
              <a:gd name="T82" fmla="*/ 30 w 36"/>
              <a:gd name="T83" fmla="*/ 34 h 42"/>
              <a:gd name="T84" fmla="*/ 30 w 36"/>
              <a:gd name="T85" fmla="*/ 34 h 42"/>
              <a:gd name="T86" fmla="*/ 28 w 36"/>
              <a:gd name="T87" fmla="*/ 36 h 42"/>
              <a:gd name="T88" fmla="*/ 22 w 36"/>
              <a:gd name="T89" fmla="*/ 36 h 42"/>
              <a:gd name="T90" fmla="*/ 22 w 36"/>
              <a:gd name="T91" fmla="*/ 36 h 42"/>
              <a:gd name="T92" fmla="*/ 26 w 36"/>
              <a:gd name="T93" fmla="*/ 42 h 42"/>
              <a:gd name="T94" fmla="*/ 26 w 36"/>
              <a:gd name="T95" fmla="*/ 42 h 42"/>
              <a:gd name="T96" fmla="*/ 32 w 36"/>
              <a:gd name="T97" fmla="*/ 40 h 42"/>
              <a:gd name="T98" fmla="*/ 32 w 36"/>
              <a:gd name="T99" fmla="*/ 40 h 42"/>
              <a:gd name="T100" fmla="*/ 34 w 36"/>
              <a:gd name="T101" fmla="*/ 38 h 42"/>
              <a:gd name="T102" fmla="*/ 36 w 36"/>
              <a:gd name="T103" fmla="*/ 36 h 42"/>
              <a:gd name="T104" fmla="*/ 36 w 36"/>
              <a:gd name="T105" fmla="*/ 0 h 42"/>
              <a:gd name="T106" fmla="*/ 0 w 36"/>
              <a:gd name="T107" fmla="*/ 0 h 42"/>
              <a:gd name="T108" fmla="*/ 0 w 36"/>
              <a:gd name="T109" fmla="*/ 40 h 42"/>
              <a:gd name="T110" fmla="*/ 6 w 36"/>
              <a:gd name="T111" fmla="*/ 40 h 42"/>
              <a:gd name="T112" fmla="*/ 6 w 36"/>
              <a:gd name="T113" fmla="*/ 4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6" h="42">
                <a:moveTo>
                  <a:pt x="6" y="40"/>
                </a:moveTo>
                <a:lnTo>
                  <a:pt x="6" y="30"/>
                </a:lnTo>
                <a:lnTo>
                  <a:pt x="6" y="30"/>
                </a:lnTo>
                <a:lnTo>
                  <a:pt x="10" y="32"/>
                </a:lnTo>
                <a:lnTo>
                  <a:pt x="10" y="32"/>
                </a:lnTo>
                <a:lnTo>
                  <a:pt x="10" y="32"/>
                </a:lnTo>
                <a:lnTo>
                  <a:pt x="10" y="32"/>
                </a:lnTo>
                <a:lnTo>
                  <a:pt x="18" y="24"/>
                </a:lnTo>
                <a:lnTo>
                  <a:pt x="18" y="24"/>
                </a:lnTo>
                <a:lnTo>
                  <a:pt x="22" y="32"/>
                </a:lnTo>
                <a:lnTo>
                  <a:pt x="22" y="32"/>
                </a:lnTo>
                <a:lnTo>
                  <a:pt x="22" y="32"/>
                </a:lnTo>
                <a:lnTo>
                  <a:pt x="22" y="32"/>
                </a:lnTo>
                <a:lnTo>
                  <a:pt x="28" y="28"/>
                </a:lnTo>
                <a:lnTo>
                  <a:pt x="28" y="28"/>
                </a:lnTo>
                <a:lnTo>
                  <a:pt x="24" y="24"/>
                </a:lnTo>
                <a:lnTo>
                  <a:pt x="24" y="24"/>
                </a:lnTo>
                <a:lnTo>
                  <a:pt x="22" y="20"/>
                </a:lnTo>
                <a:lnTo>
                  <a:pt x="22" y="20"/>
                </a:lnTo>
                <a:lnTo>
                  <a:pt x="26" y="14"/>
                </a:lnTo>
                <a:lnTo>
                  <a:pt x="26" y="14"/>
                </a:lnTo>
                <a:lnTo>
                  <a:pt x="26" y="12"/>
                </a:lnTo>
                <a:lnTo>
                  <a:pt x="26" y="12"/>
                </a:lnTo>
                <a:lnTo>
                  <a:pt x="28" y="12"/>
                </a:lnTo>
                <a:lnTo>
                  <a:pt x="28" y="12"/>
                </a:lnTo>
                <a:lnTo>
                  <a:pt x="22" y="8"/>
                </a:lnTo>
                <a:lnTo>
                  <a:pt x="22" y="8"/>
                </a:lnTo>
                <a:lnTo>
                  <a:pt x="20" y="8"/>
                </a:lnTo>
                <a:lnTo>
                  <a:pt x="20" y="8"/>
                </a:lnTo>
                <a:lnTo>
                  <a:pt x="18" y="16"/>
                </a:lnTo>
                <a:lnTo>
                  <a:pt x="18" y="16"/>
                </a:lnTo>
                <a:lnTo>
                  <a:pt x="12" y="10"/>
                </a:lnTo>
                <a:lnTo>
                  <a:pt x="8" y="12"/>
                </a:lnTo>
                <a:lnTo>
                  <a:pt x="8" y="12"/>
                </a:lnTo>
                <a:lnTo>
                  <a:pt x="8" y="14"/>
                </a:lnTo>
                <a:lnTo>
                  <a:pt x="8" y="14"/>
                </a:lnTo>
                <a:lnTo>
                  <a:pt x="14" y="20"/>
                </a:lnTo>
                <a:lnTo>
                  <a:pt x="14" y="20"/>
                </a:lnTo>
                <a:lnTo>
                  <a:pt x="6" y="28"/>
                </a:lnTo>
                <a:lnTo>
                  <a:pt x="6" y="6"/>
                </a:lnTo>
                <a:lnTo>
                  <a:pt x="30" y="6"/>
                </a:lnTo>
                <a:lnTo>
                  <a:pt x="30" y="34"/>
                </a:lnTo>
                <a:lnTo>
                  <a:pt x="30" y="34"/>
                </a:lnTo>
                <a:lnTo>
                  <a:pt x="28" y="36"/>
                </a:lnTo>
                <a:lnTo>
                  <a:pt x="22" y="36"/>
                </a:lnTo>
                <a:lnTo>
                  <a:pt x="22" y="36"/>
                </a:lnTo>
                <a:lnTo>
                  <a:pt x="26" y="42"/>
                </a:lnTo>
                <a:lnTo>
                  <a:pt x="26" y="42"/>
                </a:lnTo>
                <a:lnTo>
                  <a:pt x="32" y="40"/>
                </a:lnTo>
                <a:lnTo>
                  <a:pt x="32" y="40"/>
                </a:lnTo>
                <a:lnTo>
                  <a:pt x="34" y="38"/>
                </a:lnTo>
                <a:lnTo>
                  <a:pt x="36" y="36"/>
                </a:lnTo>
                <a:lnTo>
                  <a:pt x="36" y="0"/>
                </a:lnTo>
                <a:lnTo>
                  <a:pt x="0" y="0"/>
                </a:lnTo>
                <a:lnTo>
                  <a:pt x="0" y="40"/>
                </a:lnTo>
                <a:lnTo>
                  <a:pt x="6" y="40"/>
                </a:lnTo>
                <a:lnTo>
                  <a:pt x="6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1"/>
          <p:cNvSpPr>
            <a:spLocks/>
          </p:cNvSpPr>
          <p:nvPr/>
        </p:nvSpPr>
        <p:spPr bwMode="auto">
          <a:xfrm>
            <a:off x="11311146" y="4176737"/>
            <a:ext cx="155445" cy="162901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6 w 42"/>
              <a:gd name="T5" fmla="*/ 4 h 44"/>
              <a:gd name="T6" fmla="*/ 26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2 h 44"/>
              <a:gd name="T14" fmla="*/ 20 w 42"/>
              <a:gd name="T15" fmla="*/ 2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2 h 44"/>
              <a:gd name="T26" fmla="*/ 18 w 42"/>
              <a:gd name="T27" fmla="*/ 12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40 h 44"/>
              <a:gd name="T34" fmla="*/ 12 w 42"/>
              <a:gd name="T35" fmla="*/ 40 h 44"/>
              <a:gd name="T36" fmla="*/ 12 w 42"/>
              <a:gd name="T37" fmla="*/ 24 h 44"/>
              <a:gd name="T38" fmla="*/ 18 w 42"/>
              <a:gd name="T39" fmla="*/ 24 h 44"/>
              <a:gd name="T40" fmla="*/ 18 w 42"/>
              <a:gd name="T41" fmla="*/ 44 h 44"/>
              <a:gd name="T42" fmla="*/ 24 w 42"/>
              <a:gd name="T43" fmla="*/ 44 h 44"/>
              <a:gd name="T44" fmla="*/ 24 w 42"/>
              <a:gd name="T45" fmla="*/ 24 h 44"/>
              <a:gd name="T46" fmla="*/ 32 w 42"/>
              <a:gd name="T47" fmla="*/ 24 h 44"/>
              <a:gd name="T48" fmla="*/ 32 w 42"/>
              <a:gd name="T49" fmla="*/ 32 h 44"/>
              <a:gd name="T50" fmla="*/ 32 w 42"/>
              <a:gd name="T51" fmla="*/ 32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6 w 42"/>
              <a:gd name="T63" fmla="*/ 38 h 44"/>
              <a:gd name="T64" fmla="*/ 38 w 42"/>
              <a:gd name="T65" fmla="*/ 38 h 44"/>
              <a:gd name="T66" fmla="*/ 38 w 42"/>
              <a:gd name="T67" fmla="*/ 36 h 44"/>
              <a:gd name="T68" fmla="*/ 38 w 42"/>
              <a:gd name="T69" fmla="*/ 18 h 44"/>
              <a:gd name="T70" fmla="*/ 24 w 42"/>
              <a:gd name="T71" fmla="*/ 18 h 44"/>
              <a:gd name="T72" fmla="*/ 24 w 42"/>
              <a:gd name="T73" fmla="*/ 12 h 44"/>
              <a:gd name="T74" fmla="*/ 42 w 42"/>
              <a:gd name="T75" fmla="*/ 12 h 44"/>
              <a:gd name="T76" fmla="*/ 42 w 42"/>
              <a:gd name="T77" fmla="*/ 8 h 44"/>
              <a:gd name="T78" fmla="*/ 22 w 42"/>
              <a:gd name="T79" fmla="*/ 8 h 44"/>
              <a:gd name="T80" fmla="*/ 22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2"/>
                </a:lnTo>
                <a:lnTo>
                  <a:pt x="20" y="2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4"/>
                </a:lnTo>
                <a:lnTo>
                  <a:pt x="18" y="24"/>
                </a:lnTo>
                <a:lnTo>
                  <a:pt x="18" y="44"/>
                </a:lnTo>
                <a:lnTo>
                  <a:pt x="24" y="44"/>
                </a:lnTo>
                <a:lnTo>
                  <a:pt x="24" y="24"/>
                </a:lnTo>
                <a:lnTo>
                  <a:pt x="32" y="24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4" y="18"/>
                </a:lnTo>
                <a:lnTo>
                  <a:pt x="24" y="12"/>
                </a:lnTo>
                <a:lnTo>
                  <a:pt x="42" y="12"/>
                </a:lnTo>
                <a:lnTo>
                  <a:pt x="42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7750722" y="4850554"/>
            <a:ext cx="155445" cy="162901"/>
          </a:xfrm>
          <a:custGeom>
            <a:avLst/>
            <a:gdLst>
              <a:gd name="T0" fmla="*/ 12 w 42"/>
              <a:gd name="T1" fmla="*/ 12 h 44"/>
              <a:gd name="T2" fmla="*/ 16 w 42"/>
              <a:gd name="T3" fmla="*/ 10 h 44"/>
              <a:gd name="T4" fmla="*/ 22 w 42"/>
              <a:gd name="T5" fmla="*/ 12 h 44"/>
              <a:gd name="T6" fmla="*/ 26 w 42"/>
              <a:gd name="T7" fmla="*/ 10 h 44"/>
              <a:gd name="T8" fmla="*/ 22 w 42"/>
              <a:gd name="T9" fmla="*/ 4 h 44"/>
              <a:gd name="T10" fmla="*/ 22 w 42"/>
              <a:gd name="T11" fmla="*/ 2 h 44"/>
              <a:gd name="T12" fmla="*/ 22 w 42"/>
              <a:gd name="T13" fmla="*/ 0 h 44"/>
              <a:gd name="T14" fmla="*/ 22 w 42"/>
              <a:gd name="T15" fmla="*/ 0 h 44"/>
              <a:gd name="T16" fmla="*/ 16 w 42"/>
              <a:gd name="T17" fmla="*/ 0 h 44"/>
              <a:gd name="T18" fmla="*/ 12 w 42"/>
              <a:gd name="T19" fmla="*/ 4 h 44"/>
              <a:gd name="T20" fmla="*/ 12 w 42"/>
              <a:gd name="T21" fmla="*/ 4 h 44"/>
              <a:gd name="T22" fmla="*/ 12 w 42"/>
              <a:gd name="T23" fmla="*/ 2 h 44"/>
              <a:gd name="T24" fmla="*/ 14 w 42"/>
              <a:gd name="T25" fmla="*/ 0 h 44"/>
              <a:gd name="T26" fmla="*/ 8 w 42"/>
              <a:gd name="T27" fmla="*/ 0 h 44"/>
              <a:gd name="T28" fmla="*/ 2 w 42"/>
              <a:gd name="T29" fmla="*/ 4 h 44"/>
              <a:gd name="T30" fmla="*/ 8 w 42"/>
              <a:gd name="T31" fmla="*/ 10 h 44"/>
              <a:gd name="T32" fmla="*/ 8 w 42"/>
              <a:gd name="T33" fmla="*/ 12 h 44"/>
              <a:gd name="T34" fmla="*/ 30 w 42"/>
              <a:gd name="T35" fmla="*/ 36 h 44"/>
              <a:gd name="T36" fmla="*/ 32 w 42"/>
              <a:gd name="T37" fmla="*/ 44 h 44"/>
              <a:gd name="T38" fmla="*/ 40 w 42"/>
              <a:gd name="T39" fmla="*/ 42 h 44"/>
              <a:gd name="T40" fmla="*/ 42 w 42"/>
              <a:gd name="T41" fmla="*/ 38 h 44"/>
              <a:gd name="T42" fmla="*/ 42 w 42"/>
              <a:gd name="T43" fmla="*/ 4 h 44"/>
              <a:gd name="T44" fmla="*/ 42 w 42"/>
              <a:gd name="T45" fmla="*/ 2 h 44"/>
              <a:gd name="T46" fmla="*/ 42 w 42"/>
              <a:gd name="T47" fmla="*/ 0 h 44"/>
              <a:gd name="T48" fmla="*/ 36 w 42"/>
              <a:gd name="T49" fmla="*/ 0 h 44"/>
              <a:gd name="T50" fmla="*/ 36 w 42"/>
              <a:gd name="T51" fmla="*/ 34 h 44"/>
              <a:gd name="T52" fmla="*/ 30 w 42"/>
              <a:gd name="T53" fmla="*/ 36 h 44"/>
              <a:gd name="T54" fmla="*/ 30 w 42"/>
              <a:gd name="T55" fmla="*/ 36 h 44"/>
              <a:gd name="T56" fmla="*/ 34 w 42"/>
              <a:gd name="T57" fmla="*/ 6 h 44"/>
              <a:gd name="T58" fmla="*/ 34 w 42"/>
              <a:gd name="T59" fmla="*/ 6 h 44"/>
              <a:gd name="T60" fmla="*/ 28 w 42"/>
              <a:gd name="T61" fmla="*/ 4 h 44"/>
              <a:gd name="T62" fmla="*/ 34 w 42"/>
              <a:gd name="T63" fmla="*/ 32 h 44"/>
              <a:gd name="T64" fmla="*/ 34 w 42"/>
              <a:gd name="T65" fmla="*/ 10 h 44"/>
              <a:gd name="T66" fmla="*/ 34 w 42"/>
              <a:gd name="T67" fmla="*/ 6 h 44"/>
              <a:gd name="T68" fmla="*/ 6 w 42"/>
              <a:gd name="T69" fmla="*/ 20 h 44"/>
              <a:gd name="T70" fmla="*/ 0 w 42"/>
              <a:gd name="T71" fmla="*/ 24 h 44"/>
              <a:gd name="T72" fmla="*/ 6 w 42"/>
              <a:gd name="T73" fmla="*/ 28 h 44"/>
              <a:gd name="T74" fmla="*/ 4 w 42"/>
              <a:gd name="T75" fmla="*/ 36 h 44"/>
              <a:gd name="T76" fmla="*/ 0 w 42"/>
              <a:gd name="T77" fmla="*/ 40 h 44"/>
              <a:gd name="T78" fmla="*/ 6 w 42"/>
              <a:gd name="T79" fmla="*/ 44 h 44"/>
              <a:gd name="T80" fmla="*/ 12 w 42"/>
              <a:gd name="T81" fmla="*/ 28 h 44"/>
              <a:gd name="T82" fmla="*/ 16 w 42"/>
              <a:gd name="T83" fmla="*/ 42 h 44"/>
              <a:gd name="T84" fmla="*/ 22 w 42"/>
              <a:gd name="T85" fmla="*/ 28 h 44"/>
              <a:gd name="T86" fmla="*/ 26 w 42"/>
              <a:gd name="T87" fmla="*/ 24 h 44"/>
              <a:gd name="T88" fmla="*/ 22 w 42"/>
              <a:gd name="T89" fmla="*/ 20 h 44"/>
              <a:gd name="T90" fmla="*/ 26 w 42"/>
              <a:gd name="T91" fmla="*/ 14 h 44"/>
              <a:gd name="T92" fmla="*/ 4 w 42"/>
              <a:gd name="T93" fmla="*/ 20 h 44"/>
              <a:gd name="T94" fmla="*/ 6 w 42"/>
              <a:gd name="T95" fmla="*/ 20 h 44"/>
              <a:gd name="T96" fmla="*/ 16 w 42"/>
              <a:gd name="T97" fmla="*/ 24 h 44"/>
              <a:gd name="T98" fmla="*/ 12 w 42"/>
              <a:gd name="T99" fmla="*/ 18 h 44"/>
              <a:gd name="T100" fmla="*/ 16 w 42"/>
              <a:gd name="T101" fmla="*/ 1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2" h="44">
                <a:moveTo>
                  <a:pt x="8" y="12"/>
                </a:moveTo>
                <a:lnTo>
                  <a:pt x="12" y="12"/>
                </a:lnTo>
                <a:lnTo>
                  <a:pt x="12" y="10"/>
                </a:lnTo>
                <a:lnTo>
                  <a:pt x="16" y="10"/>
                </a:lnTo>
                <a:lnTo>
                  <a:pt x="16" y="12"/>
                </a:lnTo>
                <a:lnTo>
                  <a:pt x="22" y="12"/>
                </a:lnTo>
                <a:lnTo>
                  <a:pt x="22" y="10"/>
                </a:lnTo>
                <a:lnTo>
                  <a:pt x="26" y="10"/>
                </a:lnTo>
                <a:lnTo>
                  <a:pt x="26" y="4"/>
                </a:lnTo>
                <a:lnTo>
                  <a:pt x="22" y="4"/>
                </a:lnTo>
                <a:lnTo>
                  <a:pt x="22" y="2"/>
                </a:lnTo>
                <a:lnTo>
                  <a:pt x="22" y="2"/>
                </a:lnTo>
                <a:lnTo>
                  <a:pt x="22" y="0"/>
                </a:lnTo>
                <a:lnTo>
                  <a:pt x="22" y="0"/>
                </a:lnTo>
                <a:lnTo>
                  <a:pt x="22" y="0"/>
                </a:lnTo>
                <a:lnTo>
                  <a:pt x="22" y="0"/>
                </a:lnTo>
                <a:lnTo>
                  <a:pt x="20" y="0"/>
                </a:lnTo>
                <a:lnTo>
                  <a:pt x="16" y="0"/>
                </a:lnTo>
                <a:lnTo>
                  <a:pt x="16" y="4"/>
                </a:lnTo>
                <a:lnTo>
                  <a:pt x="12" y="4"/>
                </a:lnTo>
                <a:lnTo>
                  <a:pt x="12" y="4"/>
                </a:lnTo>
                <a:lnTo>
                  <a:pt x="12" y="4"/>
                </a:lnTo>
                <a:lnTo>
                  <a:pt x="12" y="2"/>
                </a:lnTo>
                <a:lnTo>
                  <a:pt x="12" y="2"/>
                </a:lnTo>
                <a:lnTo>
                  <a:pt x="14" y="0"/>
                </a:lnTo>
                <a:lnTo>
                  <a:pt x="14" y="0"/>
                </a:lnTo>
                <a:lnTo>
                  <a:pt x="10" y="0"/>
                </a:lnTo>
                <a:lnTo>
                  <a:pt x="8" y="0"/>
                </a:lnTo>
                <a:lnTo>
                  <a:pt x="8" y="4"/>
                </a:lnTo>
                <a:lnTo>
                  <a:pt x="2" y="4"/>
                </a:lnTo>
                <a:lnTo>
                  <a:pt x="2" y="10"/>
                </a:lnTo>
                <a:lnTo>
                  <a:pt x="8" y="10"/>
                </a:lnTo>
                <a:lnTo>
                  <a:pt x="8" y="12"/>
                </a:lnTo>
                <a:lnTo>
                  <a:pt x="8" y="12"/>
                </a:lnTo>
                <a:close/>
                <a:moveTo>
                  <a:pt x="30" y="36"/>
                </a:moveTo>
                <a:lnTo>
                  <a:pt x="30" y="36"/>
                </a:lnTo>
                <a:lnTo>
                  <a:pt x="32" y="44"/>
                </a:lnTo>
                <a:lnTo>
                  <a:pt x="32" y="44"/>
                </a:lnTo>
                <a:lnTo>
                  <a:pt x="40" y="42"/>
                </a:lnTo>
                <a:lnTo>
                  <a:pt x="40" y="42"/>
                </a:lnTo>
                <a:lnTo>
                  <a:pt x="40" y="40"/>
                </a:lnTo>
                <a:lnTo>
                  <a:pt x="42" y="38"/>
                </a:lnTo>
                <a:lnTo>
                  <a:pt x="42" y="4"/>
                </a:lnTo>
                <a:lnTo>
                  <a:pt x="42" y="4"/>
                </a:lnTo>
                <a:lnTo>
                  <a:pt x="42" y="2"/>
                </a:lnTo>
                <a:lnTo>
                  <a:pt x="42" y="2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6" y="0"/>
                </a:lnTo>
                <a:lnTo>
                  <a:pt x="36" y="34"/>
                </a:lnTo>
                <a:lnTo>
                  <a:pt x="36" y="34"/>
                </a:lnTo>
                <a:lnTo>
                  <a:pt x="34" y="36"/>
                </a:lnTo>
                <a:lnTo>
                  <a:pt x="30" y="36"/>
                </a:lnTo>
                <a:lnTo>
                  <a:pt x="30" y="36"/>
                </a:lnTo>
                <a:lnTo>
                  <a:pt x="30" y="36"/>
                </a:lnTo>
                <a:close/>
                <a:moveTo>
                  <a:pt x="34" y="6"/>
                </a:moveTo>
                <a:lnTo>
                  <a:pt x="34" y="6"/>
                </a:lnTo>
                <a:lnTo>
                  <a:pt x="34" y="6"/>
                </a:lnTo>
                <a:lnTo>
                  <a:pt x="34" y="6"/>
                </a:lnTo>
                <a:lnTo>
                  <a:pt x="30" y="4"/>
                </a:lnTo>
                <a:lnTo>
                  <a:pt x="28" y="4"/>
                </a:lnTo>
                <a:lnTo>
                  <a:pt x="28" y="32"/>
                </a:lnTo>
                <a:lnTo>
                  <a:pt x="34" y="32"/>
                </a:lnTo>
                <a:lnTo>
                  <a:pt x="34" y="10"/>
                </a:lnTo>
                <a:lnTo>
                  <a:pt x="34" y="10"/>
                </a:lnTo>
                <a:lnTo>
                  <a:pt x="34" y="6"/>
                </a:lnTo>
                <a:lnTo>
                  <a:pt x="34" y="6"/>
                </a:lnTo>
                <a:lnTo>
                  <a:pt x="34" y="6"/>
                </a:lnTo>
                <a:close/>
                <a:moveTo>
                  <a:pt x="6" y="20"/>
                </a:moveTo>
                <a:lnTo>
                  <a:pt x="6" y="24"/>
                </a:lnTo>
                <a:lnTo>
                  <a:pt x="0" y="24"/>
                </a:lnTo>
                <a:lnTo>
                  <a:pt x="0" y="28"/>
                </a:lnTo>
                <a:lnTo>
                  <a:pt x="6" y="28"/>
                </a:lnTo>
                <a:lnTo>
                  <a:pt x="6" y="28"/>
                </a:lnTo>
                <a:lnTo>
                  <a:pt x="4" y="36"/>
                </a:lnTo>
                <a:lnTo>
                  <a:pt x="0" y="40"/>
                </a:lnTo>
                <a:lnTo>
                  <a:pt x="0" y="40"/>
                </a:lnTo>
                <a:lnTo>
                  <a:pt x="6" y="44"/>
                </a:lnTo>
                <a:lnTo>
                  <a:pt x="6" y="44"/>
                </a:lnTo>
                <a:lnTo>
                  <a:pt x="10" y="36"/>
                </a:lnTo>
                <a:lnTo>
                  <a:pt x="12" y="28"/>
                </a:lnTo>
                <a:lnTo>
                  <a:pt x="16" y="28"/>
                </a:lnTo>
                <a:lnTo>
                  <a:pt x="16" y="42"/>
                </a:lnTo>
                <a:lnTo>
                  <a:pt x="22" y="42"/>
                </a:lnTo>
                <a:lnTo>
                  <a:pt x="22" y="28"/>
                </a:lnTo>
                <a:lnTo>
                  <a:pt x="26" y="28"/>
                </a:lnTo>
                <a:lnTo>
                  <a:pt x="26" y="24"/>
                </a:lnTo>
                <a:lnTo>
                  <a:pt x="22" y="24"/>
                </a:lnTo>
                <a:lnTo>
                  <a:pt x="22" y="20"/>
                </a:lnTo>
                <a:lnTo>
                  <a:pt x="26" y="20"/>
                </a:lnTo>
                <a:lnTo>
                  <a:pt x="26" y="14"/>
                </a:lnTo>
                <a:lnTo>
                  <a:pt x="4" y="14"/>
                </a:lnTo>
                <a:lnTo>
                  <a:pt x="4" y="20"/>
                </a:lnTo>
                <a:lnTo>
                  <a:pt x="6" y="20"/>
                </a:lnTo>
                <a:lnTo>
                  <a:pt x="6" y="20"/>
                </a:lnTo>
                <a:close/>
                <a:moveTo>
                  <a:pt x="16" y="18"/>
                </a:moveTo>
                <a:lnTo>
                  <a:pt x="16" y="24"/>
                </a:lnTo>
                <a:lnTo>
                  <a:pt x="12" y="24"/>
                </a:lnTo>
                <a:lnTo>
                  <a:pt x="12" y="18"/>
                </a:lnTo>
                <a:lnTo>
                  <a:pt x="16" y="18"/>
                </a:lnTo>
                <a:lnTo>
                  <a:pt x="16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7928373" y="4850554"/>
            <a:ext cx="148043" cy="155496"/>
          </a:xfrm>
          <a:custGeom>
            <a:avLst/>
            <a:gdLst>
              <a:gd name="T0" fmla="*/ 32 w 40"/>
              <a:gd name="T1" fmla="*/ 10 h 42"/>
              <a:gd name="T2" fmla="*/ 26 w 40"/>
              <a:gd name="T3" fmla="*/ 6 h 42"/>
              <a:gd name="T4" fmla="*/ 28 w 40"/>
              <a:gd name="T5" fmla="*/ 4 h 42"/>
              <a:gd name="T6" fmla="*/ 28 w 40"/>
              <a:gd name="T7" fmla="*/ 2 h 42"/>
              <a:gd name="T8" fmla="*/ 26 w 40"/>
              <a:gd name="T9" fmla="*/ 2 h 42"/>
              <a:gd name="T10" fmla="*/ 22 w 40"/>
              <a:gd name="T11" fmla="*/ 2 h 42"/>
              <a:gd name="T12" fmla="*/ 22 w 40"/>
              <a:gd name="T13" fmla="*/ 22 h 42"/>
              <a:gd name="T14" fmla="*/ 18 w 40"/>
              <a:gd name="T15" fmla="*/ 10 h 42"/>
              <a:gd name="T16" fmla="*/ 14 w 40"/>
              <a:gd name="T17" fmla="*/ 4 h 42"/>
              <a:gd name="T18" fmla="*/ 14 w 40"/>
              <a:gd name="T19" fmla="*/ 2 h 42"/>
              <a:gd name="T20" fmla="*/ 16 w 40"/>
              <a:gd name="T21" fmla="*/ 0 h 42"/>
              <a:gd name="T22" fmla="*/ 14 w 40"/>
              <a:gd name="T23" fmla="*/ 0 h 42"/>
              <a:gd name="T24" fmla="*/ 10 w 40"/>
              <a:gd name="T25" fmla="*/ 0 h 42"/>
              <a:gd name="T26" fmla="*/ 10 w 40"/>
              <a:gd name="T27" fmla="*/ 24 h 42"/>
              <a:gd name="T28" fmla="*/ 6 w 40"/>
              <a:gd name="T29" fmla="*/ 34 h 42"/>
              <a:gd name="T30" fmla="*/ 0 w 40"/>
              <a:gd name="T31" fmla="*/ 40 h 42"/>
              <a:gd name="T32" fmla="*/ 6 w 40"/>
              <a:gd name="T33" fmla="*/ 42 h 42"/>
              <a:gd name="T34" fmla="*/ 10 w 40"/>
              <a:gd name="T35" fmla="*/ 38 h 42"/>
              <a:gd name="T36" fmla="*/ 12 w 40"/>
              <a:gd name="T37" fmla="*/ 34 h 42"/>
              <a:gd name="T38" fmla="*/ 14 w 40"/>
              <a:gd name="T39" fmla="*/ 14 h 42"/>
              <a:gd name="T40" fmla="*/ 16 w 40"/>
              <a:gd name="T41" fmla="*/ 26 h 42"/>
              <a:gd name="T42" fmla="*/ 20 w 40"/>
              <a:gd name="T43" fmla="*/ 26 h 42"/>
              <a:gd name="T44" fmla="*/ 22 w 40"/>
              <a:gd name="T45" fmla="*/ 26 h 42"/>
              <a:gd name="T46" fmla="*/ 26 w 40"/>
              <a:gd name="T47" fmla="*/ 40 h 42"/>
              <a:gd name="T48" fmla="*/ 26 w 40"/>
              <a:gd name="T49" fmla="*/ 14 h 42"/>
              <a:gd name="T50" fmla="*/ 30 w 40"/>
              <a:gd name="T51" fmla="*/ 26 h 42"/>
              <a:gd name="T52" fmla="*/ 34 w 40"/>
              <a:gd name="T53" fmla="*/ 42 h 42"/>
              <a:gd name="T54" fmla="*/ 40 w 40"/>
              <a:gd name="T55" fmla="*/ 4 h 42"/>
              <a:gd name="T56" fmla="*/ 40 w 40"/>
              <a:gd name="T57" fmla="*/ 2 h 42"/>
              <a:gd name="T58" fmla="*/ 40 w 40"/>
              <a:gd name="T59" fmla="*/ 0 h 42"/>
              <a:gd name="T60" fmla="*/ 40 w 40"/>
              <a:gd name="T61" fmla="*/ 0 h 42"/>
              <a:gd name="T62" fmla="*/ 34 w 40"/>
              <a:gd name="T63" fmla="*/ 0 h 42"/>
              <a:gd name="T64" fmla="*/ 34 w 40"/>
              <a:gd name="T65" fmla="*/ 22 h 42"/>
              <a:gd name="T66" fmla="*/ 32 w 40"/>
              <a:gd name="T67" fmla="*/ 10 h 42"/>
              <a:gd name="T68" fmla="*/ 6 w 40"/>
              <a:gd name="T69" fmla="*/ 20 h 42"/>
              <a:gd name="T70" fmla="*/ 8 w 40"/>
              <a:gd name="T71" fmla="*/ 12 h 42"/>
              <a:gd name="T72" fmla="*/ 4 w 40"/>
              <a:gd name="T73" fmla="*/ 10 h 42"/>
              <a:gd name="T74" fmla="*/ 2 w 40"/>
              <a:gd name="T75" fmla="*/ 12 h 42"/>
              <a:gd name="T76" fmla="*/ 0 w 40"/>
              <a:gd name="T77" fmla="*/ 26 h 42"/>
              <a:gd name="T78" fmla="*/ 6 w 40"/>
              <a:gd name="T79" fmla="*/ 26 h 42"/>
              <a:gd name="T80" fmla="*/ 6 w 40"/>
              <a:gd name="T81" fmla="*/ 20 h 42"/>
              <a:gd name="T82" fmla="*/ 6 w 40"/>
              <a:gd name="T83" fmla="*/ 2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0" h="42">
                <a:moveTo>
                  <a:pt x="32" y="10"/>
                </a:moveTo>
                <a:lnTo>
                  <a:pt x="32" y="10"/>
                </a:lnTo>
                <a:lnTo>
                  <a:pt x="26" y="12"/>
                </a:lnTo>
                <a:lnTo>
                  <a:pt x="26" y="6"/>
                </a:lnTo>
                <a:lnTo>
                  <a:pt x="26" y="6"/>
                </a:lnTo>
                <a:lnTo>
                  <a:pt x="28" y="4"/>
                </a:lnTo>
                <a:lnTo>
                  <a:pt x="28" y="4"/>
                </a:lnTo>
                <a:lnTo>
                  <a:pt x="28" y="2"/>
                </a:lnTo>
                <a:lnTo>
                  <a:pt x="28" y="2"/>
                </a:lnTo>
                <a:lnTo>
                  <a:pt x="26" y="2"/>
                </a:lnTo>
                <a:lnTo>
                  <a:pt x="26" y="2"/>
                </a:lnTo>
                <a:lnTo>
                  <a:pt x="22" y="2"/>
                </a:lnTo>
                <a:lnTo>
                  <a:pt x="22" y="22"/>
                </a:lnTo>
                <a:lnTo>
                  <a:pt x="22" y="22"/>
                </a:lnTo>
                <a:lnTo>
                  <a:pt x="18" y="10"/>
                </a:lnTo>
                <a:lnTo>
                  <a:pt x="18" y="10"/>
                </a:lnTo>
                <a:lnTo>
                  <a:pt x="14" y="12"/>
                </a:lnTo>
                <a:lnTo>
                  <a:pt x="14" y="4"/>
                </a:lnTo>
                <a:lnTo>
                  <a:pt x="14" y="4"/>
                </a:lnTo>
                <a:lnTo>
                  <a:pt x="14" y="2"/>
                </a:lnTo>
                <a:lnTo>
                  <a:pt x="14" y="2"/>
                </a:lnTo>
                <a:lnTo>
                  <a:pt x="16" y="0"/>
                </a:lnTo>
                <a:lnTo>
                  <a:pt x="16" y="0"/>
                </a:lnTo>
                <a:lnTo>
                  <a:pt x="14" y="0"/>
                </a:lnTo>
                <a:lnTo>
                  <a:pt x="14" y="0"/>
                </a:lnTo>
                <a:lnTo>
                  <a:pt x="10" y="0"/>
                </a:lnTo>
                <a:lnTo>
                  <a:pt x="10" y="24"/>
                </a:lnTo>
                <a:lnTo>
                  <a:pt x="10" y="24"/>
                </a:lnTo>
                <a:lnTo>
                  <a:pt x="8" y="28"/>
                </a:lnTo>
                <a:lnTo>
                  <a:pt x="6" y="34"/>
                </a:lnTo>
                <a:lnTo>
                  <a:pt x="6" y="34"/>
                </a:lnTo>
                <a:lnTo>
                  <a:pt x="0" y="40"/>
                </a:lnTo>
                <a:lnTo>
                  <a:pt x="0" y="40"/>
                </a:lnTo>
                <a:lnTo>
                  <a:pt x="6" y="42"/>
                </a:lnTo>
                <a:lnTo>
                  <a:pt x="6" y="42"/>
                </a:lnTo>
                <a:lnTo>
                  <a:pt x="10" y="38"/>
                </a:lnTo>
                <a:lnTo>
                  <a:pt x="12" y="34"/>
                </a:lnTo>
                <a:lnTo>
                  <a:pt x="12" y="34"/>
                </a:lnTo>
                <a:lnTo>
                  <a:pt x="14" y="24"/>
                </a:lnTo>
                <a:lnTo>
                  <a:pt x="14" y="14"/>
                </a:lnTo>
                <a:lnTo>
                  <a:pt x="14" y="14"/>
                </a:lnTo>
                <a:lnTo>
                  <a:pt x="16" y="26"/>
                </a:lnTo>
                <a:lnTo>
                  <a:pt x="16" y="26"/>
                </a:lnTo>
                <a:lnTo>
                  <a:pt x="20" y="26"/>
                </a:lnTo>
                <a:lnTo>
                  <a:pt x="20" y="26"/>
                </a:lnTo>
                <a:lnTo>
                  <a:pt x="22" y="26"/>
                </a:lnTo>
                <a:lnTo>
                  <a:pt x="22" y="40"/>
                </a:lnTo>
                <a:lnTo>
                  <a:pt x="26" y="40"/>
                </a:lnTo>
                <a:lnTo>
                  <a:pt x="26" y="14"/>
                </a:lnTo>
                <a:lnTo>
                  <a:pt x="26" y="14"/>
                </a:lnTo>
                <a:lnTo>
                  <a:pt x="30" y="26"/>
                </a:lnTo>
                <a:lnTo>
                  <a:pt x="30" y="26"/>
                </a:lnTo>
                <a:lnTo>
                  <a:pt x="34" y="26"/>
                </a:lnTo>
                <a:lnTo>
                  <a:pt x="34" y="42"/>
                </a:lnTo>
                <a:lnTo>
                  <a:pt x="40" y="42"/>
                </a:lnTo>
                <a:lnTo>
                  <a:pt x="40" y="4"/>
                </a:lnTo>
                <a:lnTo>
                  <a:pt x="40" y="4"/>
                </a:lnTo>
                <a:lnTo>
                  <a:pt x="40" y="2"/>
                </a:lnTo>
                <a:lnTo>
                  <a:pt x="40" y="2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4" y="0"/>
                </a:lnTo>
                <a:lnTo>
                  <a:pt x="34" y="22"/>
                </a:lnTo>
                <a:lnTo>
                  <a:pt x="34" y="22"/>
                </a:lnTo>
                <a:lnTo>
                  <a:pt x="32" y="10"/>
                </a:lnTo>
                <a:lnTo>
                  <a:pt x="32" y="10"/>
                </a:lnTo>
                <a:lnTo>
                  <a:pt x="32" y="10"/>
                </a:lnTo>
                <a:close/>
                <a:moveTo>
                  <a:pt x="6" y="20"/>
                </a:moveTo>
                <a:lnTo>
                  <a:pt x="6" y="20"/>
                </a:lnTo>
                <a:lnTo>
                  <a:pt x="8" y="12"/>
                </a:lnTo>
                <a:lnTo>
                  <a:pt x="8" y="12"/>
                </a:lnTo>
                <a:lnTo>
                  <a:pt x="4" y="10"/>
                </a:lnTo>
                <a:lnTo>
                  <a:pt x="4" y="10"/>
                </a:lnTo>
                <a:lnTo>
                  <a:pt x="2" y="12"/>
                </a:lnTo>
                <a:lnTo>
                  <a:pt x="2" y="12"/>
                </a:lnTo>
                <a:lnTo>
                  <a:pt x="0" y="26"/>
                </a:lnTo>
                <a:lnTo>
                  <a:pt x="0" y="26"/>
                </a:lnTo>
                <a:lnTo>
                  <a:pt x="6" y="26"/>
                </a:lnTo>
                <a:lnTo>
                  <a:pt x="6" y="26"/>
                </a:lnTo>
                <a:lnTo>
                  <a:pt x="6" y="20"/>
                </a:lnTo>
                <a:lnTo>
                  <a:pt x="6" y="20"/>
                </a:lnTo>
                <a:lnTo>
                  <a:pt x="6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4"/>
          <p:cNvSpPr>
            <a:spLocks/>
          </p:cNvSpPr>
          <p:nvPr/>
        </p:nvSpPr>
        <p:spPr bwMode="auto">
          <a:xfrm>
            <a:off x="8106024" y="4850554"/>
            <a:ext cx="155445" cy="155496"/>
          </a:xfrm>
          <a:custGeom>
            <a:avLst/>
            <a:gdLst>
              <a:gd name="T0" fmla="*/ 26 w 42"/>
              <a:gd name="T1" fmla="*/ 6 h 42"/>
              <a:gd name="T2" fmla="*/ 26 w 42"/>
              <a:gd name="T3" fmla="*/ 6 h 42"/>
              <a:gd name="T4" fmla="*/ 26 w 42"/>
              <a:gd name="T5" fmla="*/ 4 h 42"/>
              <a:gd name="T6" fmla="*/ 26 w 42"/>
              <a:gd name="T7" fmla="*/ 4 h 42"/>
              <a:gd name="T8" fmla="*/ 24 w 42"/>
              <a:gd name="T9" fmla="*/ 0 h 42"/>
              <a:gd name="T10" fmla="*/ 24 w 42"/>
              <a:gd name="T11" fmla="*/ 0 h 42"/>
              <a:gd name="T12" fmla="*/ 20 w 42"/>
              <a:gd name="T13" fmla="*/ 0 h 42"/>
              <a:gd name="T14" fmla="*/ 20 w 42"/>
              <a:gd name="T15" fmla="*/ 0 h 42"/>
              <a:gd name="T16" fmla="*/ 16 w 42"/>
              <a:gd name="T17" fmla="*/ 0 h 42"/>
              <a:gd name="T18" fmla="*/ 16 w 42"/>
              <a:gd name="T19" fmla="*/ 0 h 42"/>
              <a:gd name="T20" fmla="*/ 18 w 42"/>
              <a:gd name="T21" fmla="*/ 6 h 42"/>
              <a:gd name="T22" fmla="*/ 0 w 42"/>
              <a:gd name="T23" fmla="*/ 6 h 42"/>
              <a:gd name="T24" fmla="*/ 0 w 42"/>
              <a:gd name="T25" fmla="*/ 12 h 42"/>
              <a:gd name="T26" fmla="*/ 18 w 42"/>
              <a:gd name="T27" fmla="*/ 12 h 42"/>
              <a:gd name="T28" fmla="*/ 18 w 42"/>
              <a:gd name="T29" fmla="*/ 18 h 42"/>
              <a:gd name="T30" fmla="*/ 6 w 42"/>
              <a:gd name="T31" fmla="*/ 18 h 42"/>
              <a:gd name="T32" fmla="*/ 6 w 42"/>
              <a:gd name="T33" fmla="*/ 38 h 42"/>
              <a:gd name="T34" fmla="*/ 12 w 42"/>
              <a:gd name="T35" fmla="*/ 38 h 42"/>
              <a:gd name="T36" fmla="*/ 12 w 42"/>
              <a:gd name="T37" fmla="*/ 22 h 42"/>
              <a:gd name="T38" fmla="*/ 18 w 42"/>
              <a:gd name="T39" fmla="*/ 22 h 42"/>
              <a:gd name="T40" fmla="*/ 18 w 42"/>
              <a:gd name="T41" fmla="*/ 42 h 42"/>
              <a:gd name="T42" fmla="*/ 24 w 42"/>
              <a:gd name="T43" fmla="*/ 42 h 42"/>
              <a:gd name="T44" fmla="*/ 24 w 42"/>
              <a:gd name="T45" fmla="*/ 22 h 42"/>
              <a:gd name="T46" fmla="*/ 32 w 42"/>
              <a:gd name="T47" fmla="*/ 22 h 42"/>
              <a:gd name="T48" fmla="*/ 32 w 42"/>
              <a:gd name="T49" fmla="*/ 32 h 42"/>
              <a:gd name="T50" fmla="*/ 32 w 42"/>
              <a:gd name="T51" fmla="*/ 32 h 42"/>
              <a:gd name="T52" fmla="*/ 30 w 42"/>
              <a:gd name="T53" fmla="*/ 32 h 42"/>
              <a:gd name="T54" fmla="*/ 26 w 42"/>
              <a:gd name="T55" fmla="*/ 34 h 42"/>
              <a:gd name="T56" fmla="*/ 26 w 42"/>
              <a:gd name="T57" fmla="*/ 34 h 42"/>
              <a:gd name="T58" fmla="*/ 28 w 42"/>
              <a:gd name="T59" fmla="*/ 40 h 42"/>
              <a:gd name="T60" fmla="*/ 28 w 42"/>
              <a:gd name="T61" fmla="*/ 40 h 42"/>
              <a:gd name="T62" fmla="*/ 36 w 42"/>
              <a:gd name="T63" fmla="*/ 38 h 42"/>
              <a:gd name="T64" fmla="*/ 38 w 42"/>
              <a:gd name="T65" fmla="*/ 36 h 42"/>
              <a:gd name="T66" fmla="*/ 38 w 42"/>
              <a:gd name="T67" fmla="*/ 34 h 42"/>
              <a:gd name="T68" fmla="*/ 38 w 42"/>
              <a:gd name="T69" fmla="*/ 18 h 42"/>
              <a:gd name="T70" fmla="*/ 24 w 42"/>
              <a:gd name="T71" fmla="*/ 18 h 42"/>
              <a:gd name="T72" fmla="*/ 24 w 42"/>
              <a:gd name="T73" fmla="*/ 12 h 42"/>
              <a:gd name="T74" fmla="*/ 42 w 42"/>
              <a:gd name="T75" fmla="*/ 12 h 42"/>
              <a:gd name="T76" fmla="*/ 42 w 42"/>
              <a:gd name="T77" fmla="*/ 6 h 42"/>
              <a:gd name="T78" fmla="*/ 22 w 42"/>
              <a:gd name="T79" fmla="*/ 6 h 42"/>
              <a:gd name="T80" fmla="*/ 22 w 42"/>
              <a:gd name="T81" fmla="*/ 6 h 42"/>
              <a:gd name="T82" fmla="*/ 26 w 42"/>
              <a:gd name="T83" fmla="*/ 6 h 42"/>
              <a:gd name="T84" fmla="*/ 26 w 42"/>
              <a:gd name="T85" fmla="*/ 6 h 42"/>
              <a:gd name="T86" fmla="*/ 26 w 42"/>
              <a:gd name="T87" fmla="*/ 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2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0"/>
                </a:lnTo>
                <a:lnTo>
                  <a:pt x="16" y="0"/>
                </a:lnTo>
                <a:lnTo>
                  <a:pt x="18" y="6"/>
                </a:lnTo>
                <a:lnTo>
                  <a:pt x="0" y="6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2"/>
                </a:lnTo>
                <a:lnTo>
                  <a:pt x="24" y="42"/>
                </a:lnTo>
                <a:lnTo>
                  <a:pt x="24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2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8" y="36"/>
                </a:lnTo>
                <a:lnTo>
                  <a:pt x="38" y="34"/>
                </a:lnTo>
                <a:lnTo>
                  <a:pt x="38" y="18"/>
                </a:lnTo>
                <a:lnTo>
                  <a:pt x="24" y="18"/>
                </a:lnTo>
                <a:lnTo>
                  <a:pt x="24" y="12"/>
                </a:lnTo>
                <a:lnTo>
                  <a:pt x="42" y="12"/>
                </a:lnTo>
                <a:lnTo>
                  <a:pt x="42" y="6"/>
                </a:lnTo>
                <a:lnTo>
                  <a:pt x="22" y="6"/>
                </a:lnTo>
                <a:lnTo>
                  <a:pt x="22" y="6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5"/>
          <p:cNvSpPr>
            <a:spLocks noEditPoints="1"/>
          </p:cNvSpPr>
          <p:nvPr/>
        </p:nvSpPr>
        <p:spPr bwMode="auto">
          <a:xfrm>
            <a:off x="7861754" y="3606584"/>
            <a:ext cx="155445" cy="162901"/>
          </a:xfrm>
          <a:custGeom>
            <a:avLst/>
            <a:gdLst>
              <a:gd name="T0" fmla="*/ 12 w 42"/>
              <a:gd name="T1" fmla="*/ 12 h 44"/>
              <a:gd name="T2" fmla="*/ 16 w 42"/>
              <a:gd name="T3" fmla="*/ 8 h 44"/>
              <a:gd name="T4" fmla="*/ 22 w 42"/>
              <a:gd name="T5" fmla="*/ 12 h 44"/>
              <a:gd name="T6" fmla="*/ 26 w 42"/>
              <a:gd name="T7" fmla="*/ 10 h 44"/>
              <a:gd name="T8" fmla="*/ 22 w 42"/>
              <a:gd name="T9" fmla="*/ 4 h 44"/>
              <a:gd name="T10" fmla="*/ 22 w 42"/>
              <a:gd name="T11" fmla="*/ 2 h 44"/>
              <a:gd name="T12" fmla="*/ 22 w 42"/>
              <a:gd name="T13" fmla="*/ 0 h 44"/>
              <a:gd name="T14" fmla="*/ 22 w 42"/>
              <a:gd name="T15" fmla="*/ 0 h 44"/>
              <a:gd name="T16" fmla="*/ 16 w 42"/>
              <a:gd name="T17" fmla="*/ 0 h 44"/>
              <a:gd name="T18" fmla="*/ 12 w 42"/>
              <a:gd name="T19" fmla="*/ 4 h 44"/>
              <a:gd name="T20" fmla="*/ 12 w 42"/>
              <a:gd name="T21" fmla="*/ 2 h 44"/>
              <a:gd name="T22" fmla="*/ 12 w 42"/>
              <a:gd name="T23" fmla="*/ 0 h 44"/>
              <a:gd name="T24" fmla="*/ 12 w 42"/>
              <a:gd name="T25" fmla="*/ 0 h 44"/>
              <a:gd name="T26" fmla="*/ 6 w 42"/>
              <a:gd name="T27" fmla="*/ 0 h 44"/>
              <a:gd name="T28" fmla="*/ 2 w 42"/>
              <a:gd name="T29" fmla="*/ 4 h 44"/>
              <a:gd name="T30" fmla="*/ 6 w 42"/>
              <a:gd name="T31" fmla="*/ 8 h 44"/>
              <a:gd name="T32" fmla="*/ 6 w 42"/>
              <a:gd name="T33" fmla="*/ 12 h 44"/>
              <a:gd name="T34" fmla="*/ 30 w 42"/>
              <a:gd name="T35" fmla="*/ 36 h 44"/>
              <a:gd name="T36" fmla="*/ 32 w 42"/>
              <a:gd name="T37" fmla="*/ 44 h 44"/>
              <a:gd name="T38" fmla="*/ 40 w 42"/>
              <a:gd name="T39" fmla="*/ 42 h 44"/>
              <a:gd name="T40" fmla="*/ 42 w 42"/>
              <a:gd name="T41" fmla="*/ 38 h 44"/>
              <a:gd name="T42" fmla="*/ 42 w 42"/>
              <a:gd name="T43" fmla="*/ 4 h 44"/>
              <a:gd name="T44" fmla="*/ 42 w 42"/>
              <a:gd name="T45" fmla="*/ 2 h 44"/>
              <a:gd name="T46" fmla="*/ 42 w 42"/>
              <a:gd name="T47" fmla="*/ 0 h 44"/>
              <a:gd name="T48" fmla="*/ 36 w 42"/>
              <a:gd name="T49" fmla="*/ 0 h 44"/>
              <a:gd name="T50" fmla="*/ 36 w 42"/>
              <a:gd name="T51" fmla="*/ 34 h 44"/>
              <a:gd name="T52" fmla="*/ 30 w 42"/>
              <a:gd name="T53" fmla="*/ 36 h 44"/>
              <a:gd name="T54" fmla="*/ 30 w 42"/>
              <a:gd name="T55" fmla="*/ 36 h 44"/>
              <a:gd name="T56" fmla="*/ 34 w 42"/>
              <a:gd name="T57" fmla="*/ 6 h 44"/>
              <a:gd name="T58" fmla="*/ 34 w 42"/>
              <a:gd name="T59" fmla="*/ 6 h 44"/>
              <a:gd name="T60" fmla="*/ 28 w 42"/>
              <a:gd name="T61" fmla="*/ 4 h 44"/>
              <a:gd name="T62" fmla="*/ 34 w 42"/>
              <a:gd name="T63" fmla="*/ 32 h 44"/>
              <a:gd name="T64" fmla="*/ 34 w 42"/>
              <a:gd name="T65" fmla="*/ 8 h 44"/>
              <a:gd name="T66" fmla="*/ 34 w 42"/>
              <a:gd name="T67" fmla="*/ 6 h 44"/>
              <a:gd name="T68" fmla="*/ 6 w 42"/>
              <a:gd name="T69" fmla="*/ 18 h 44"/>
              <a:gd name="T70" fmla="*/ 0 w 42"/>
              <a:gd name="T71" fmla="*/ 24 h 44"/>
              <a:gd name="T72" fmla="*/ 6 w 42"/>
              <a:gd name="T73" fmla="*/ 28 h 44"/>
              <a:gd name="T74" fmla="*/ 4 w 42"/>
              <a:gd name="T75" fmla="*/ 34 h 44"/>
              <a:gd name="T76" fmla="*/ 0 w 42"/>
              <a:gd name="T77" fmla="*/ 40 h 44"/>
              <a:gd name="T78" fmla="*/ 6 w 42"/>
              <a:gd name="T79" fmla="*/ 44 h 44"/>
              <a:gd name="T80" fmla="*/ 12 w 42"/>
              <a:gd name="T81" fmla="*/ 28 h 44"/>
              <a:gd name="T82" fmla="*/ 16 w 42"/>
              <a:gd name="T83" fmla="*/ 42 h 44"/>
              <a:gd name="T84" fmla="*/ 22 w 42"/>
              <a:gd name="T85" fmla="*/ 28 h 44"/>
              <a:gd name="T86" fmla="*/ 26 w 42"/>
              <a:gd name="T87" fmla="*/ 24 h 44"/>
              <a:gd name="T88" fmla="*/ 22 w 42"/>
              <a:gd name="T89" fmla="*/ 18 h 44"/>
              <a:gd name="T90" fmla="*/ 26 w 42"/>
              <a:gd name="T91" fmla="*/ 14 h 44"/>
              <a:gd name="T92" fmla="*/ 2 w 42"/>
              <a:gd name="T93" fmla="*/ 18 h 44"/>
              <a:gd name="T94" fmla="*/ 6 w 42"/>
              <a:gd name="T95" fmla="*/ 18 h 44"/>
              <a:gd name="T96" fmla="*/ 16 w 42"/>
              <a:gd name="T97" fmla="*/ 24 h 44"/>
              <a:gd name="T98" fmla="*/ 12 w 42"/>
              <a:gd name="T99" fmla="*/ 18 h 44"/>
              <a:gd name="T100" fmla="*/ 16 w 42"/>
              <a:gd name="T101" fmla="*/ 1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2" h="44">
                <a:moveTo>
                  <a:pt x="6" y="12"/>
                </a:moveTo>
                <a:lnTo>
                  <a:pt x="12" y="12"/>
                </a:lnTo>
                <a:lnTo>
                  <a:pt x="12" y="8"/>
                </a:lnTo>
                <a:lnTo>
                  <a:pt x="16" y="8"/>
                </a:lnTo>
                <a:lnTo>
                  <a:pt x="16" y="12"/>
                </a:lnTo>
                <a:lnTo>
                  <a:pt x="22" y="12"/>
                </a:lnTo>
                <a:lnTo>
                  <a:pt x="22" y="10"/>
                </a:lnTo>
                <a:lnTo>
                  <a:pt x="26" y="10"/>
                </a:lnTo>
                <a:lnTo>
                  <a:pt x="26" y="4"/>
                </a:lnTo>
                <a:lnTo>
                  <a:pt x="22" y="4"/>
                </a:lnTo>
                <a:lnTo>
                  <a:pt x="22" y="2"/>
                </a:lnTo>
                <a:lnTo>
                  <a:pt x="22" y="2"/>
                </a:lnTo>
                <a:lnTo>
                  <a:pt x="22" y="0"/>
                </a:lnTo>
                <a:lnTo>
                  <a:pt x="22" y="0"/>
                </a:lnTo>
                <a:lnTo>
                  <a:pt x="22" y="0"/>
                </a:lnTo>
                <a:lnTo>
                  <a:pt x="22" y="0"/>
                </a:lnTo>
                <a:lnTo>
                  <a:pt x="18" y="0"/>
                </a:lnTo>
                <a:lnTo>
                  <a:pt x="16" y="0"/>
                </a:lnTo>
                <a:lnTo>
                  <a:pt x="16" y="4"/>
                </a:lnTo>
                <a:lnTo>
                  <a:pt x="12" y="4"/>
                </a:lnTo>
                <a:lnTo>
                  <a:pt x="12" y="2"/>
                </a:lnTo>
                <a:lnTo>
                  <a:pt x="12" y="2"/>
                </a:lnTo>
                <a:lnTo>
                  <a:pt x="12" y="0"/>
                </a:lnTo>
                <a:lnTo>
                  <a:pt x="12" y="0"/>
                </a:lnTo>
                <a:lnTo>
                  <a:pt x="12" y="0"/>
                </a:lnTo>
                <a:lnTo>
                  <a:pt x="12" y="0"/>
                </a:lnTo>
                <a:lnTo>
                  <a:pt x="8" y="0"/>
                </a:lnTo>
                <a:lnTo>
                  <a:pt x="6" y="0"/>
                </a:lnTo>
                <a:lnTo>
                  <a:pt x="6" y="4"/>
                </a:lnTo>
                <a:lnTo>
                  <a:pt x="2" y="4"/>
                </a:lnTo>
                <a:lnTo>
                  <a:pt x="2" y="8"/>
                </a:lnTo>
                <a:lnTo>
                  <a:pt x="6" y="8"/>
                </a:lnTo>
                <a:lnTo>
                  <a:pt x="6" y="12"/>
                </a:lnTo>
                <a:lnTo>
                  <a:pt x="6" y="12"/>
                </a:lnTo>
                <a:close/>
                <a:moveTo>
                  <a:pt x="30" y="36"/>
                </a:moveTo>
                <a:lnTo>
                  <a:pt x="30" y="36"/>
                </a:lnTo>
                <a:lnTo>
                  <a:pt x="32" y="44"/>
                </a:lnTo>
                <a:lnTo>
                  <a:pt x="32" y="44"/>
                </a:lnTo>
                <a:lnTo>
                  <a:pt x="40" y="42"/>
                </a:lnTo>
                <a:lnTo>
                  <a:pt x="40" y="42"/>
                </a:lnTo>
                <a:lnTo>
                  <a:pt x="40" y="40"/>
                </a:lnTo>
                <a:lnTo>
                  <a:pt x="42" y="38"/>
                </a:lnTo>
                <a:lnTo>
                  <a:pt x="42" y="4"/>
                </a:lnTo>
                <a:lnTo>
                  <a:pt x="42" y="4"/>
                </a:lnTo>
                <a:lnTo>
                  <a:pt x="42" y="2"/>
                </a:lnTo>
                <a:lnTo>
                  <a:pt x="42" y="2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6" y="0"/>
                </a:lnTo>
                <a:lnTo>
                  <a:pt x="36" y="34"/>
                </a:lnTo>
                <a:lnTo>
                  <a:pt x="36" y="34"/>
                </a:lnTo>
                <a:lnTo>
                  <a:pt x="34" y="36"/>
                </a:lnTo>
                <a:lnTo>
                  <a:pt x="30" y="36"/>
                </a:lnTo>
                <a:lnTo>
                  <a:pt x="30" y="36"/>
                </a:lnTo>
                <a:lnTo>
                  <a:pt x="30" y="36"/>
                </a:lnTo>
                <a:close/>
                <a:moveTo>
                  <a:pt x="34" y="6"/>
                </a:moveTo>
                <a:lnTo>
                  <a:pt x="34" y="6"/>
                </a:lnTo>
                <a:lnTo>
                  <a:pt x="34" y="6"/>
                </a:lnTo>
                <a:lnTo>
                  <a:pt x="34" y="6"/>
                </a:lnTo>
                <a:lnTo>
                  <a:pt x="30" y="4"/>
                </a:lnTo>
                <a:lnTo>
                  <a:pt x="28" y="4"/>
                </a:lnTo>
                <a:lnTo>
                  <a:pt x="28" y="32"/>
                </a:lnTo>
                <a:lnTo>
                  <a:pt x="34" y="32"/>
                </a:lnTo>
                <a:lnTo>
                  <a:pt x="34" y="8"/>
                </a:lnTo>
                <a:lnTo>
                  <a:pt x="34" y="8"/>
                </a:lnTo>
                <a:lnTo>
                  <a:pt x="34" y="6"/>
                </a:lnTo>
                <a:lnTo>
                  <a:pt x="34" y="6"/>
                </a:lnTo>
                <a:lnTo>
                  <a:pt x="34" y="6"/>
                </a:lnTo>
                <a:close/>
                <a:moveTo>
                  <a:pt x="6" y="18"/>
                </a:moveTo>
                <a:lnTo>
                  <a:pt x="6" y="24"/>
                </a:lnTo>
                <a:lnTo>
                  <a:pt x="0" y="24"/>
                </a:lnTo>
                <a:lnTo>
                  <a:pt x="0" y="28"/>
                </a:lnTo>
                <a:lnTo>
                  <a:pt x="6" y="28"/>
                </a:lnTo>
                <a:lnTo>
                  <a:pt x="6" y="28"/>
                </a:lnTo>
                <a:lnTo>
                  <a:pt x="4" y="34"/>
                </a:lnTo>
                <a:lnTo>
                  <a:pt x="0" y="40"/>
                </a:lnTo>
                <a:lnTo>
                  <a:pt x="0" y="40"/>
                </a:lnTo>
                <a:lnTo>
                  <a:pt x="6" y="44"/>
                </a:lnTo>
                <a:lnTo>
                  <a:pt x="6" y="44"/>
                </a:lnTo>
                <a:lnTo>
                  <a:pt x="10" y="36"/>
                </a:lnTo>
                <a:lnTo>
                  <a:pt x="12" y="28"/>
                </a:lnTo>
                <a:lnTo>
                  <a:pt x="16" y="28"/>
                </a:lnTo>
                <a:lnTo>
                  <a:pt x="16" y="42"/>
                </a:lnTo>
                <a:lnTo>
                  <a:pt x="22" y="42"/>
                </a:lnTo>
                <a:lnTo>
                  <a:pt x="22" y="28"/>
                </a:lnTo>
                <a:lnTo>
                  <a:pt x="26" y="28"/>
                </a:lnTo>
                <a:lnTo>
                  <a:pt x="26" y="24"/>
                </a:lnTo>
                <a:lnTo>
                  <a:pt x="22" y="24"/>
                </a:lnTo>
                <a:lnTo>
                  <a:pt x="22" y="18"/>
                </a:lnTo>
                <a:lnTo>
                  <a:pt x="26" y="18"/>
                </a:lnTo>
                <a:lnTo>
                  <a:pt x="26" y="14"/>
                </a:lnTo>
                <a:lnTo>
                  <a:pt x="2" y="14"/>
                </a:lnTo>
                <a:lnTo>
                  <a:pt x="2" y="18"/>
                </a:lnTo>
                <a:lnTo>
                  <a:pt x="6" y="18"/>
                </a:lnTo>
                <a:lnTo>
                  <a:pt x="6" y="18"/>
                </a:lnTo>
                <a:close/>
                <a:moveTo>
                  <a:pt x="16" y="18"/>
                </a:moveTo>
                <a:lnTo>
                  <a:pt x="16" y="24"/>
                </a:lnTo>
                <a:lnTo>
                  <a:pt x="12" y="24"/>
                </a:lnTo>
                <a:lnTo>
                  <a:pt x="12" y="18"/>
                </a:lnTo>
                <a:lnTo>
                  <a:pt x="16" y="18"/>
                </a:lnTo>
                <a:lnTo>
                  <a:pt x="16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6"/>
          <p:cNvSpPr>
            <a:spLocks noEditPoints="1"/>
          </p:cNvSpPr>
          <p:nvPr/>
        </p:nvSpPr>
        <p:spPr bwMode="auto">
          <a:xfrm>
            <a:off x="8046807" y="3606584"/>
            <a:ext cx="140640" cy="155496"/>
          </a:xfrm>
          <a:custGeom>
            <a:avLst/>
            <a:gdLst>
              <a:gd name="T0" fmla="*/ 14 w 38"/>
              <a:gd name="T1" fmla="*/ 8 h 42"/>
              <a:gd name="T2" fmla="*/ 14 w 38"/>
              <a:gd name="T3" fmla="*/ 8 h 42"/>
              <a:gd name="T4" fmla="*/ 14 w 38"/>
              <a:gd name="T5" fmla="*/ 8 h 42"/>
              <a:gd name="T6" fmla="*/ 14 w 38"/>
              <a:gd name="T7" fmla="*/ 8 h 42"/>
              <a:gd name="T8" fmla="*/ 12 w 38"/>
              <a:gd name="T9" fmla="*/ 0 h 42"/>
              <a:gd name="T10" fmla="*/ 12 w 38"/>
              <a:gd name="T11" fmla="*/ 0 h 42"/>
              <a:gd name="T12" fmla="*/ 6 w 38"/>
              <a:gd name="T13" fmla="*/ 0 h 42"/>
              <a:gd name="T14" fmla="*/ 6 w 38"/>
              <a:gd name="T15" fmla="*/ 0 h 42"/>
              <a:gd name="T16" fmla="*/ 8 w 38"/>
              <a:gd name="T17" fmla="*/ 10 h 42"/>
              <a:gd name="T18" fmla="*/ 8 w 38"/>
              <a:gd name="T19" fmla="*/ 10 h 42"/>
              <a:gd name="T20" fmla="*/ 14 w 38"/>
              <a:gd name="T21" fmla="*/ 8 h 42"/>
              <a:gd name="T22" fmla="*/ 14 w 38"/>
              <a:gd name="T23" fmla="*/ 8 h 42"/>
              <a:gd name="T24" fmla="*/ 14 w 38"/>
              <a:gd name="T25" fmla="*/ 8 h 42"/>
              <a:gd name="T26" fmla="*/ 26 w 38"/>
              <a:gd name="T27" fmla="*/ 36 h 42"/>
              <a:gd name="T28" fmla="*/ 26 w 38"/>
              <a:gd name="T29" fmla="*/ 36 h 42"/>
              <a:gd name="T30" fmla="*/ 28 w 38"/>
              <a:gd name="T31" fmla="*/ 42 h 42"/>
              <a:gd name="T32" fmla="*/ 28 w 38"/>
              <a:gd name="T33" fmla="*/ 42 h 42"/>
              <a:gd name="T34" fmla="*/ 28 w 38"/>
              <a:gd name="T35" fmla="*/ 42 h 42"/>
              <a:gd name="T36" fmla="*/ 28 w 38"/>
              <a:gd name="T37" fmla="*/ 42 h 42"/>
              <a:gd name="T38" fmla="*/ 32 w 38"/>
              <a:gd name="T39" fmla="*/ 42 h 42"/>
              <a:gd name="T40" fmla="*/ 36 w 38"/>
              <a:gd name="T41" fmla="*/ 42 h 42"/>
              <a:gd name="T42" fmla="*/ 38 w 38"/>
              <a:gd name="T43" fmla="*/ 38 h 42"/>
              <a:gd name="T44" fmla="*/ 38 w 38"/>
              <a:gd name="T45" fmla="*/ 36 h 42"/>
              <a:gd name="T46" fmla="*/ 38 w 38"/>
              <a:gd name="T47" fmla="*/ 2 h 42"/>
              <a:gd name="T48" fmla="*/ 16 w 38"/>
              <a:gd name="T49" fmla="*/ 2 h 42"/>
              <a:gd name="T50" fmla="*/ 16 w 38"/>
              <a:gd name="T51" fmla="*/ 8 h 42"/>
              <a:gd name="T52" fmla="*/ 32 w 38"/>
              <a:gd name="T53" fmla="*/ 8 h 42"/>
              <a:gd name="T54" fmla="*/ 32 w 38"/>
              <a:gd name="T55" fmla="*/ 34 h 42"/>
              <a:gd name="T56" fmla="*/ 32 w 38"/>
              <a:gd name="T57" fmla="*/ 34 h 42"/>
              <a:gd name="T58" fmla="*/ 30 w 38"/>
              <a:gd name="T59" fmla="*/ 36 h 42"/>
              <a:gd name="T60" fmla="*/ 26 w 38"/>
              <a:gd name="T61" fmla="*/ 36 h 42"/>
              <a:gd name="T62" fmla="*/ 26 w 38"/>
              <a:gd name="T63" fmla="*/ 36 h 42"/>
              <a:gd name="T64" fmla="*/ 26 w 38"/>
              <a:gd name="T65" fmla="*/ 36 h 42"/>
              <a:gd name="T66" fmla="*/ 6 w 38"/>
              <a:gd name="T67" fmla="*/ 42 h 42"/>
              <a:gd name="T68" fmla="*/ 6 w 38"/>
              <a:gd name="T69" fmla="*/ 10 h 42"/>
              <a:gd name="T70" fmla="*/ 6 w 38"/>
              <a:gd name="T71" fmla="*/ 10 h 42"/>
              <a:gd name="T72" fmla="*/ 6 w 38"/>
              <a:gd name="T73" fmla="*/ 8 h 42"/>
              <a:gd name="T74" fmla="*/ 6 w 38"/>
              <a:gd name="T75" fmla="*/ 8 h 42"/>
              <a:gd name="T76" fmla="*/ 6 w 38"/>
              <a:gd name="T77" fmla="*/ 6 h 42"/>
              <a:gd name="T78" fmla="*/ 6 w 38"/>
              <a:gd name="T79" fmla="*/ 6 h 42"/>
              <a:gd name="T80" fmla="*/ 6 w 38"/>
              <a:gd name="T81" fmla="*/ 6 h 42"/>
              <a:gd name="T82" fmla="*/ 6 w 38"/>
              <a:gd name="T83" fmla="*/ 6 h 42"/>
              <a:gd name="T84" fmla="*/ 4 w 38"/>
              <a:gd name="T85" fmla="*/ 6 h 42"/>
              <a:gd name="T86" fmla="*/ 0 w 38"/>
              <a:gd name="T87" fmla="*/ 6 h 42"/>
              <a:gd name="T88" fmla="*/ 0 w 38"/>
              <a:gd name="T89" fmla="*/ 42 h 42"/>
              <a:gd name="T90" fmla="*/ 6 w 38"/>
              <a:gd name="T91" fmla="*/ 42 h 42"/>
              <a:gd name="T92" fmla="*/ 6 w 38"/>
              <a:gd name="T93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42">
                <a:moveTo>
                  <a:pt x="14" y="8"/>
                </a:moveTo>
                <a:lnTo>
                  <a:pt x="14" y="8"/>
                </a:lnTo>
                <a:lnTo>
                  <a:pt x="14" y="8"/>
                </a:lnTo>
                <a:lnTo>
                  <a:pt x="14" y="8"/>
                </a:lnTo>
                <a:lnTo>
                  <a:pt x="12" y="0"/>
                </a:lnTo>
                <a:lnTo>
                  <a:pt x="12" y="0"/>
                </a:lnTo>
                <a:lnTo>
                  <a:pt x="6" y="0"/>
                </a:lnTo>
                <a:lnTo>
                  <a:pt x="6" y="0"/>
                </a:lnTo>
                <a:lnTo>
                  <a:pt x="8" y="10"/>
                </a:lnTo>
                <a:lnTo>
                  <a:pt x="8" y="10"/>
                </a:lnTo>
                <a:lnTo>
                  <a:pt x="14" y="8"/>
                </a:lnTo>
                <a:lnTo>
                  <a:pt x="14" y="8"/>
                </a:lnTo>
                <a:lnTo>
                  <a:pt x="14" y="8"/>
                </a:lnTo>
                <a:close/>
                <a:moveTo>
                  <a:pt x="26" y="36"/>
                </a:moveTo>
                <a:lnTo>
                  <a:pt x="26" y="36"/>
                </a:lnTo>
                <a:lnTo>
                  <a:pt x="28" y="42"/>
                </a:lnTo>
                <a:lnTo>
                  <a:pt x="28" y="42"/>
                </a:lnTo>
                <a:lnTo>
                  <a:pt x="28" y="42"/>
                </a:lnTo>
                <a:lnTo>
                  <a:pt x="28" y="42"/>
                </a:lnTo>
                <a:lnTo>
                  <a:pt x="32" y="42"/>
                </a:lnTo>
                <a:lnTo>
                  <a:pt x="36" y="42"/>
                </a:lnTo>
                <a:lnTo>
                  <a:pt x="38" y="38"/>
                </a:lnTo>
                <a:lnTo>
                  <a:pt x="38" y="36"/>
                </a:lnTo>
                <a:lnTo>
                  <a:pt x="38" y="2"/>
                </a:lnTo>
                <a:lnTo>
                  <a:pt x="16" y="2"/>
                </a:lnTo>
                <a:lnTo>
                  <a:pt x="16" y="8"/>
                </a:lnTo>
                <a:lnTo>
                  <a:pt x="32" y="8"/>
                </a:lnTo>
                <a:lnTo>
                  <a:pt x="32" y="34"/>
                </a:lnTo>
                <a:lnTo>
                  <a:pt x="32" y="34"/>
                </a:lnTo>
                <a:lnTo>
                  <a:pt x="30" y="36"/>
                </a:lnTo>
                <a:lnTo>
                  <a:pt x="26" y="36"/>
                </a:lnTo>
                <a:lnTo>
                  <a:pt x="26" y="36"/>
                </a:lnTo>
                <a:lnTo>
                  <a:pt x="26" y="36"/>
                </a:lnTo>
                <a:close/>
                <a:moveTo>
                  <a:pt x="6" y="42"/>
                </a:moveTo>
                <a:lnTo>
                  <a:pt x="6" y="10"/>
                </a:lnTo>
                <a:lnTo>
                  <a:pt x="6" y="10"/>
                </a:lnTo>
                <a:lnTo>
                  <a:pt x="6" y="8"/>
                </a:lnTo>
                <a:lnTo>
                  <a:pt x="6" y="8"/>
                </a:lnTo>
                <a:lnTo>
                  <a:pt x="6" y="6"/>
                </a:lnTo>
                <a:lnTo>
                  <a:pt x="6" y="6"/>
                </a:lnTo>
                <a:lnTo>
                  <a:pt x="6" y="6"/>
                </a:lnTo>
                <a:lnTo>
                  <a:pt x="6" y="6"/>
                </a:lnTo>
                <a:lnTo>
                  <a:pt x="4" y="6"/>
                </a:lnTo>
                <a:lnTo>
                  <a:pt x="0" y="6"/>
                </a:lnTo>
                <a:lnTo>
                  <a:pt x="0" y="42"/>
                </a:lnTo>
                <a:lnTo>
                  <a:pt x="6" y="42"/>
                </a:lnTo>
                <a:lnTo>
                  <a:pt x="6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7"/>
          <p:cNvSpPr>
            <a:spLocks/>
          </p:cNvSpPr>
          <p:nvPr/>
        </p:nvSpPr>
        <p:spPr bwMode="auto">
          <a:xfrm>
            <a:off x="8217056" y="3606584"/>
            <a:ext cx="155445" cy="155496"/>
          </a:xfrm>
          <a:custGeom>
            <a:avLst/>
            <a:gdLst>
              <a:gd name="T0" fmla="*/ 26 w 42"/>
              <a:gd name="T1" fmla="*/ 6 h 42"/>
              <a:gd name="T2" fmla="*/ 26 w 42"/>
              <a:gd name="T3" fmla="*/ 6 h 42"/>
              <a:gd name="T4" fmla="*/ 24 w 42"/>
              <a:gd name="T5" fmla="*/ 4 h 42"/>
              <a:gd name="T6" fmla="*/ 24 w 42"/>
              <a:gd name="T7" fmla="*/ 4 h 42"/>
              <a:gd name="T8" fmla="*/ 24 w 42"/>
              <a:gd name="T9" fmla="*/ 0 h 42"/>
              <a:gd name="T10" fmla="*/ 24 w 42"/>
              <a:gd name="T11" fmla="*/ 0 h 42"/>
              <a:gd name="T12" fmla="*/ 20 w 42"/>
              <a:gd name="T13" fmla="*/ 0 h 42"/>
              <a:gd name="T14" fmla="*/ 20 w 42"/>
              <a:gd name="T15" fmla="*/ 0 h 42"/>
              <a:gd name="T16" fmla="*/ 16 w 42"/>
              <a:gd name="T17" fmla="*/ 0 h 42"/>
              <a:gd name="T18" fmla="*/ 16 w 42"/>
              <a:gd name="T19" fmla="*/ 0 h 42"/>
              <a:gd name="T20" fmla="*/ 18 w 42"/>
              <a:gd name="T21" fmla="*/ 6 h 42"/>
              <a:gd name="T22" fmla="*/ 0 w 42"/>
              <a:gd name="T23" fmla="*/ 6 h 42"/>
              <a:gd name="T24" fmla="*/ 0 w 42"/>
              <a:gd name="T25" fmla="*/ 12 h 42"/>
              <a:gd name="T26" fmla="*/ 18 w 42"/>
              <a:gd name="T27" fmla="*/ 12 h 42"/>
              <a:gd name="T28" fmla="*/ 18 w 42"/>
              <a:gd name="T29" fmla="*/ 16 h 42"/>
              <a:gd name="T30" fmla="*/ 6 w 42"/>
              <a:gd name="T31" fmla="*/ 16 h 42"/>
              <a:gd name="T32" fmla="*/ 6 w 42"/>
              <a:gd name="T33" fmla="*/ 38 h 42"/>
              <a:gd name="T34" fmla="*/ 12 w 42"/>
              <a:gd name="T35" fmla="*/ 38 h 42"/>
              <a:gd name="T36" fmla="*/ 12 w 42"/>
              <a:gd name="T37" fmla="*/ 22 h 42"/>
              <a:gd name="T38" fmla="*/ 18 w 42"/>
              <a:gd name="T39" fmla="*/ 22 h 42"/>
              <a:gd name="T40" fmla="*/ 18 w 42"/>
              <a:gd name="T41" fmla="*/ 42 h 42"/>
              <a:gd name="T42" fmla="*/ 24 w 42"/>
              <a:gd name="T43" fmla="*/ 42 h 42"/>
              <a:gd name="T44" fmla="*/ 24 w 42"/>
              <a:gd name="T45" fmla="*/ 22 h 42"/>
              <a:gd name="T46" fmla="*/ 32 w 42"/>
              <a:gd name="T47" fmla="*/ 22 h 42"/>
              <a:gd name="T48" fmla="*/ 32 w 42"/>
              <a:gd name="T49" fmla="*/ 32 h 42"/>
              <a:gd name="T50" fmla="*/ 32 w 42"/>
              <a:gd name="T51" fmla="*/ 32 h 42"/>
              <a:gd name="T52" fmla="*/ 30 w 42"/>
              <a:gd name="T53" fmla="*/ 32 h 42"/>
              <a:gd name="T54" fmla="*/ 26 w 42"/>
              <a:gd name="T55" fmla="*/ 32 h 42"/>
              <a:gd name="T56" fmla="*/ 26 w 42"/>
              <a:gd name="T57" fmla="*/ 32 h 42"/>
              <a:gd name="T58" fmla="*/ 28 w 42"/>
              <a:gd name="T59" fmla="*/ 38 h 42"/>
              <a:gd name="T60" fmla="*/ 28 w 42"/>
              <a:gd name="T61" fmla="*/ 38 h 42"/>
              <a:gd name="T62" fmla="*/ 34 w 42"/>
              <a:gd name="T63" fmla="*/ 38 h 42"/>
              <a:gd name="T64" fmla="*/ 36 w 42"/>
              <a:gd name="T65" fmla="*/ 36 h 42"/>
              <a:gd name="T66" fmla="*/ 38 w 42"/>
              <a:gd name="T67" fmla="*/ 34 h 42"/>
              <a:gd name="T68" fmla="*/ 38 w 42"/>
              <a:gd name="T69" fmla="*/ 16 h 42"/>
              <a:gd name="T70" fmla="*/ 24 w 42"/>
              <a:gd name="T71" fmla="*/ 16 h 42"/>
              <a:gd name="T72" fmla="*/ 24 w 42"/>
              <a:gd name="T73" fmla="*/ 12 h 42"/>
              <a:gd name="T74" fmla="*/ 42 w 42"/>
              <a:gd name="T75" fmla="*/ 12 h 42"/>
              <a:gd name="T76" fmla="*/ 42 w 42"/>
              <a:gd name="T77" fmla="*/ 6 h 42"/>
              <a:gd name="T78" fmla="*/ 20 w 42"/>
              <a:gd name="T79" fmla="*/ 6 h 42"/>
              <a:gd name="T80" fmla="*/ 20 w 42"/>
              <a:gd name="T81" fmla="*/ 6 h 42"/>
              <a:gd name="T82" fmla="*/ 26 w 42"/>
              <a:gd name="T83" fmla="*/ 6 h 42"/>
              <a:gd name="T84" fmla="*/ 26 w 42"/>
              <a:gd name="T85" fmla="*/ 6 h 42"/>
              <a:gd name="T86" fmla="*/ 26 w 42"/>
              <a:gd name="T87" fmla="*/ 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2">
                <a:moveTo>
                  <a:pt x="26" y="6"/>
                </a:moveTo>
                <a:lnTo>
                  <a:pt x="26" y="6"/>
                </a:lnTo>
                <a:lnTo>
                  <a:pt x="24" y="4"/>
                </a:lnTo>
                <a:lnTo>
                  <a:pt x="24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0"/>
                </a:lnTo>
                <a:lnTo>
                  <a:pt x="16" y="0"/>
                </a:lnTo>
                <a:lnTo>
                  <a:pt x="18" y="6"/>
                </a:lnTo>
                <a:lnTo>
                  <a:pt x="0" y="6"/>
                </a:lnTo>
                <a:lnTo>
                  <a:pt x="0" y="12"/>
                </a:lnTo>
                <a:lnTo>
                  <a:pt x="18" y="12"/>
                </a:lnTo>
                <a:lnTo>
                  <a:pt x="18" y="16"/>
                </a:lnTo>
                <a:lnTo>
                  <a:pt x="6" y="16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2"/>
                </a:lnTo>
                <a:lnTo>
                  <a:pt x="24" y="42"/>
                </a:lnTo>
                <a:lnTo>
                  <a:pt x="24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2"/>
                </a:lnTo>
                <a:lnTo>
                  <a:pt x="26" y="32"/>
                </a:lnTo>
                <a:lnTo>
                  <a:pt x="26" y="32"/>
                </a:lnTo>
                <a:lnTo>
                  <a:pt x="28" y="38"/>
                </a:lnTo>
                <a:lnTo>
                  <a:pt x="28" y="38"/>
                </a:lnTo>
                <a:lnTo>
                  <a:pt x="34" y="38"/>
                </a:lnTo>
                <a:lnTo>
                  <a:pt x="36" y="36"/>
                </a:lnTo>
                <a:lnTo>
                  <a:pt x="38" y="34"/>
                </a:lnTo>
                <a:lnTo>
                  <a:pt x="38" y="16"/>
                </a:lnTo>
                <a:lnTo>
                  <a:pt x="24" y="16"/>
                </a:lnTo>
                <a:lnTo>
                  <a:pt x="24" y="12"/>
                </a:lnTo>
                <a:lnTo>
                  <a:pt x="42" y="12"/>
                </a:lnTo>
                <a:lnTo>
                  <a:pt x="42" y="6"/>
                </a:lnTo>
                <a:lnTo>
                  <a:pt x="20" y="6"/>
                </a:lnTo>
                <a:lnTo>
                  <a:pt x="20" y="6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8"/>
          <p:cNvSpPr>
            <a:spLocks/>
          </p:cNvSpPr>
          <p:nvPr/>
        </p:nvSpPr>
        <p:spPr bwMode="auto">
          <a:xfrm>
            <a:off x="8675988" y="4265592"/>
            <a:ext cx="162847" cy="148092"/>
          </a:xfrm>
          <a:custGeom>
            <a:avLst/>
            <a:gdLst>
              <a:gd name="T0" fmla="*/ 2 w 44"/>
              <a:gd name="T1" fmla="*/ 12 h 40"/>
              <a:gd name="T2" fmla="*/ 2 w 44"/>
              <a:gd name="T3" fmla="*/ 18 h 40"/>
              <a:gd name="T4" fmla="*/ 18 w 44"/>
              <a:gd name="T5" fmla="*/ 18 h 40"/>
              <a:gd name="T6" fmla="*/ 18 w 44"/>
              <a:gd name="T7" fmla="*/ 18 h 40"/>
              <a:gd name="T8" fmla="*/ 16 w 44"/>
              <a:gd name="T9" fmla="*/ 24 h 40"/>
              <a:gd name="T10" fmla="*/ 12 w 44"/>
              <a:gd name="T11" fmla="*/ 28 h 40"/>
              <a:gd name="T12" fmla="*/ 6 w 44"/>
              <a:gd name="T13" fmla="*/ 32 h 40"/>
              <a:gd name="T14" fmla="*/ 0 w 44"/>
              <a:gd name="T15" fmla="*/ 34 h 40"/>
              <a:gd name="T16" fmla="*/ 0 w 44"/>
              <a:gd name="T17" fmla="*/ 34 h 40"/>
              <a:gd name="T18" fmla="*/ 6 w 44"/>
              <a:gd name="T19" fmla="*/ 40 h 40"/>
              <a:gd name="T20" fmla="*/ 6 w 44"/>
              <a:gd name="T21" fmla="*/ 40 h 40"/>
              <a:gd name="T22" fmla="*/ 16 w 44"/>
              <a:gd name="T23" fmla="*/ 34 h 40"/>
              <a:gd name="T24" fmla="*/ 22 w 44"/>
              <a:gd name="T25" fmla="*/ 26 h 40"/>
              <a:gd name="T26" fmla="*/ 22 w 44"/>
              <a:gd name="T27" fmla="*/ 26 h 40"/>
              <a:gd name="T28" fmla="*/ 28 w 44"/>
              <a:gd name="T29" fmla="*/ 34 h 40"/>
              <a:gd name="T30" fmla="*/ 38 w 44"/>
              <a:gd name="T31" fmla="*/ 40 h 40"/>
              <a:gd name="T32" fmla="*/ 38 w 44"/>
              <a:gd name="T33" fmla="*/ 40 h 40"/>
              <a:gd name="T34" fmla="*/ 44 w 44"/>
              <a:gd name="T35" fmla="*/ 32 h 40"/>
              <a:gd name="T36" fmla="*/ 44 w 44"/>
              <a:gd name="T37" fmla="*/ 32 h 40"/>
              <a:gd name="T38" fmla="*/ 38 w 44"/>
              <a:gd name="T39" fmla="*/ 30 h 40"/>
              <a:gd name="T40" fmla="*/ 32 w 44"/>
              <a:gd name="T41" fmla="*/ 28 h 40"/>
              <a:gd name="T42" fmla="*/ 28 w 44"/>
              <a:gd name="T43" fmla="*/ 24 h 40"/>
              <a:gd name="T44" fmla="*/ 26 w 44"/>
              <a:gd name="T45" fmla="*/ 18 h 40"/>
              <a:gd name="T46" fmla="*/ 40 w 44"/>
              <a:gd name="T47" fmla="*/ 18 h 40"/>
              <a:gd name="T48" fmla="*/ 40 w 44"/>
              <a:gd name="T49" fmla="*/ 12 h 40"/>
              <a:gd name="T50" fmla="*/ 24 w 44"/>
              <a:gd name="T51" fmla="*/ 12 h 40"/>
              <a:gd name="T52" fmla="*/ 24 w 44"/>
              <a:gd name="T53" fmla="*/ 4 h 40"/>
              <a:gd name="T54" fmla="*/ 38 w 44"/>
              <a:gd name="T55" fmla="*/ 4 h 40"/>
              <a:gd name="T56" fmla="*/ 38 w 44"/>
              <a:gd name="T57" fmla="*/ 0 h 40"/>
              <a:gd name="T58" fmla="*/ 4 w 44"/>
              <a:gd name="T59" fmla="*/ 0 h 40"/>
              <a:gd name="T60" fmla="*/ 4 w 44"/>
              <a:gd name="T61" fmla="*/ 4 h 40"/>
              <a:gd name="T62" fmla="*/ 18 w 44"/>
              <a:gd name="T63" fmla="*/ 4 h 40"/>
              <a:gd name="T64" fmla="*/ 18 w 44"/>
              <a:gd name="T65" fmla="*/ 12 h 40"/>
              <a:gd name="T66" fmla="*/ 2 w 44"/>
              <a:gd name="T67" fmla="*/ 12 h 40"/>
              <a:gd name="T68" fmla="*/ 2 w 44"/>
              <a:gd name="T69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4" h="40">
                <a:moveTo>
                  <a:pt x="2" y="12"/>
                </a:moveTo>
                <a:lnTo>
                  <a:pt x="2" y="18"/>
                </a:lnTo>
                <a:lnTo>
                  <a:pt x="18" y="18"/>
                </a:lnTo>
                <a:lnTo>
                  <a:pt x="18" y="18"/>
                </a:lnTo>
                <a:lnTo>
                  <a:pt x="16" y="24"/>
                </a:lnTo>
                <a:lnTo>
                  <a:pt x="12" y="28"/>
                </a:lnTo>
                <a:lnTo>
                  <a:pt x="6" y="32"/>
                </a:lnTo>
                <a:lnTo>
                  <a:pt x="0" y="34"/>
                </a:lnTo>
                <a:lnTo>
                  <a:pt x="0" y="34"/>
                </a:lnTo>
                <a:lnTo>
                  <a:pt x="6" y="40"/>
                </a:lnTo>
                <a:lnTo>
                  <a:pt x="6" y="40"/>
                </a:lnTo>
                <a:lnTo>
                  <a:pt x="16" y="34"/>
                </a:lnTo>
                <a:lnTo>
                  <a:pt x="22" y="26"/>
                </a:lnTo>
                <a:lnTo>
                  <a:pt x="22" y="26"/>
                </a:lnTo>
                <a:lnTo>
                  <a:pt x="28" y="34"/>
                </a:lnTo>
                <a:lnTo>
                  <a:pt x="38" y="40"/>
                </a:lnTo>
                <a:lnTo>
                  <a:pt x="38" y="40"/>
                </a:lnTo>
                <a:lnTo>
                  <a:pt x="44" y="32"/>
                </a:lnTo>
                <a:lnTo>
                  <a:pt x="44" y="32"/>
                </a:lnTo>
                <a:lnTo>
                  <a:pt x="38" y="30"/>
                </a:lnTo>
                <a:lnTo>
                  <a:pt x="32" y="28"/>
                </a:lnTo>
                <a:lnTo>
                  <a:pt x="28" y="24"/>
                </a:lnTo>
                <a:lnTo>
                  <a:pt x="26" y="18"/>
                </a:lnTo>
                <a:lnTo>
                  <a:pt x="40" y="18"/>
                </a:lnTo>
                <a:lnTo>
                  <a:pt x="40" y="12"/>
                </a:lnTo>
                <a:lnTo>
                  <a:pt x="24" y="12"/>
                </a:lnTo>
                <a:lnTo>
                  <a:pt x="24" y="4"/>
                </a:lnTo>
                <a:lnTo>
                  <a:pt x="38" y="4"/>
                </a:lnTo>
                <a:lnTo>
                  <a:pt x="38" y="0"/>
                </a:lnTo>
                <a:lnTo>
                  <a:pt x="4" y="0"/>
                </a:lnTo>
                <a:lnTo>
                  <a:pt x="4" y="4"/>
                </a:lnTo>
                <a:lnTo>
                  <a:pt x="18" y="4"/>
                </a:lnTo>
                <a:lnTo>
                  <a:pt x="18" y="12"/>
                </a:lnTo>
                <a:lnTo>
                  <a:pt x="2" y="12"/>
                </a:lnTo>
                <a:lnTo>
                  <a:pt x="2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69"/>
          <p:cNvSpPr>
            <a:spLocks noEditPoints="1"/>
          </p:cNvSpPr>
          <p:nvPr/>
        </p:nvSpPr>
        <p:spPr bwMode="auto">
          <a:xfrm>
            <a:off x="8868443" y="4250783"/>
            <a:ext cx="133238" cy="162901"/>
          </a:xfrm>
          <a:custGeom>
            <a:avLst/>
            <a:gdLst>
              <a:gd name="T0" fmla="*/ 12 w 36"/>
              <a:gd name="T1" fmla="*/ 10 h 44"/>
              <a:gd name="T2" fmla="*/ 12 w 36"/>
              <a:gd name="T3" fmla="*/ 10 h 44"/>
              <a:gd name="T4" fmla="*/ 14 w 36"/>
              <a:gd name="T5" fmla="*/ 10 h 44"/>
              <a:gd name="T6" fmla="*/ 14 w 36"/>
              <a:gd name="T7" fmla="*/ 10 h 44"/>
              <a:gd name="T8" fmla="*/ 10 w 36"/>
              <a:gd name="T9" fmla="*/ 0 h 44"/>
              <a:gd name="T10" fmla="*/ 10 w 36"/>
              <a:gd name="T11" fmla="*/ 0 h 44"/>
              <a:gd name="T12" fmla="*/ 4 w 36"/>
              <a:gd name="T13" fmla="*/ 2 h 44"/>
              <a:gd name="T14" fmla="*/ 4 w 36"/>
              <a:gd name="T15" fmla="*/ 2 h 44"/>
              <a:gd name="T16" fmla="*/ 8 w 36"/>
              <a:gd name="T17" fmla="*/ 10 h 44"/>
              <a:gd name="T18" fmla="*/ 8 w 36"/>
              <a:gd name="T19" fmla="*/ 10 h 44"/>
              <a:gd name="T20" fmla="*/ 12 w 36"/>
              <a:gd name="T21" fmla="*/ 10 h 44"/>
              <a:gd name="T22" fmla="*/ 12 w 36"/>
              <a:gd name="T23" fmla="*/ 10 h 44"/>
              <a:gd name="T24" fmla="*/ 12 w 36"/>
              <a:gd name="T25" fmla="*/ 10 h 44"/>
              <a:gd name="T26" fmla="*/ 24 w 36"/>
              <a:gd name="T27" fmla="*/ 38 h 44"/>
              <a:gd name="T28" fmla="*/ 24 w 36"/>
              <a:gd name="T29" fmla="*/ 38 h 44"/>
              <a:gd name="T30" fmla="*/ 26 w 36"/>
              <a:gd name="T31" fmla="*/ 42 h 44"/>
              <a:gd name="T32" fmla="*/ 26 w 36"/>
              <a:gd name="T33" fmla="*/ 42 h 44"/>
              <a:gd name="T34" fmla="*/ 26 w 36"/>
              <a:gd name="T35" fmla="*/ 44 h 44"/>
              <a:gd name="T36" fmla="*/ 26 w 36"/>
              <a:gd name="T37" fmla="*/ 44 h 44"/>
              <a:gd name="T38" fmla="*/ 30 w 36"/>
              <a:gd name="T39" fmla="*/ 44 h 44"/>
              <a:gd name="T40" fmla="*/ 34 w 36"/>
              <a:gd name="T41" fmla="*/ 42 h 44"/>
              <a:gd name="T42" fmla="*/ 36 w 36"/>
              <a:gd name="T43" fmla="*/ 40 h 44"/>
              <a:gd name="T44" fmla="*/ 36 w 36"/>
              <a:gd name="T45" fmla="*/ 36 h 44"/>
              <a:gd name="T46" fmla="*/ 36 w 36"/>
              <a:gd name="T47" fmla="*/ 4 h 44"/>
              <a:gd name="T48" fmla="*/ 14 w 36"/>
              <a:gd name="T49" fmla="*/ 4 h 44"/>
              <a:gd name="T50" fmla="*/ 14 w 36"/>
              <a:gd name="T51" fmla="*/ 10 h 44"/>
              <a:gd name="T52" fmla="*/ 30 w 36"/>
              <a:gd name="T53" fmla="*/ 10 h 44"/>
              <a:gd name="T54" fmla="*/ 30 w 36"/>
              <a:gd name="T55" fmla="*/ 36 h 44"/>
              <a:gd name="T56" fmla="*/ 30 w 36"/>
              <a:gd name="T57" fmla="*/ 36 h 44"/>
              <a:gd name="T58" fmla="*/ 28 w 36"/>
              <a:gd name="T59" fmla="*/ 38 h 44"/>
              <a:gd name="T60" fmla="*/ 24 w 36"/>
              <a:gd name="T61" fmla="*/ 38 h 44"/>
              <a:gd name="T62" fmla="*/ 24 w 36"/>
              <a:gd name="T63" fmla="*/ 38 h 44"/>
              <a:gd name="T64" fmla="*/ 24 w 36"/>
              <a:gd name="T65" fmla="*/ 38 h 44"/>
              <a:gd name="T66" fmla="*/ 4 w 36"/>
              <a:gd name="T67" fmla="*/ 42 h 44"/>
              <a:gd name="T68" fmla="*/ 4 w 36"/>
              <a:gd name="T69" fmla="*/ 12 h 44"/>
              <a:gd name="T70" fmla="*/ 4 w 36"/>
              <a:gd name="T71" fmla="*/ 12 h 44"/>
              <a:gd name="T72" fmla="*/ 6 w 36"/>
              <a:gd name="T73" fmla="*/ 8 h 44"/>
              <a:gd name="T74" fmla="*/ 6 w 36"/>
              <a:gd name="T75" fmla="*/ 8 h 44"/>
              <a:gd name="T76" fmla="*/ 6 w 36"/>
              <a:gd name="T77" fmla="*/ 8 h 44"/>
              <a:gd name="T78" fmla="*/ 6 w 36"/>
              <a:gd name="T79" fmla="*/ 8 h 44"/>
              <a:gd name="T80" fmla="*/ 4 w 36"/>
              <a:gd name="T81" fmla="*/ 8 h 44"/>
              <a:gd name="T82" fmla="*/ 4 w 36"/>
              <a:gd name="T83" fmla="*/ 8 h 44"/>
              <a:gd name="T84" fmla="*/ 2 w 36"/>
              <a:gd name="T85" fmla="*/ 8 h 44"/>
              <a:gd name="T86" fmla="*/ 0 w 36"/>
              <a:gd name="T87" fmla="*/ 8 h 44"/>
              <a:gd name="T88" fmla="*/ 0 w 36"/>
              <a:gd name="T89" fmla="*/ 42 h 44"/>
              <a:gd name="T90" fmla="*/ 4 w 36"/>
              <a:gd name="T91" fmla="*/ 42 h 44"/>
              <a:gd name="T92" fmla="*/ 4 w 36"/>
              <a:gd name="T93" fmla="*/ 4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6" h="44">
                <a:moveTo>
                  <a:pt x="12" y="10"/>
                </a:moveTo>
                <a:lnTo>
                  <a:pt x="12" y="10"/>
                </a:lnTo>
                <a:lnTo>
                  <a:pt x="14" y="10"/>
                </a:lnTo>
                <a:lnTo>
                  <a:pt x="14" y="10"/>
                </a:lnTo>
                <a:lnTo>
                  <a:pt x="10" y="0"/>
                </a:lnTo>
                <a:lnTo>
                  <a:pt x="10" y="0"/>
                </a:lnTo>
                <a:lnTo>
                  <a:pt x="4" y="2"/>
                </a:lnTo>
                <a:lnTo>
                  <a:pt x="4" y="2"/>
                </a:lnTo>
                <a:lnTo>
                  <a:pt x="8" y="10"/>
                </a:lnTo>
                <a:lnTo>
                  <a:pt x="8" y="10"/>
                </a:lnTo>
                <a:lnTo>
                  <a:pt x="12" y="10"/>
                </a:lnTo>
                <a:lnTo>
                  <a:pt x="12" y="10"/>
                </a:lnTo>
                <a:lnTo>
                  <a:pt x="12" y="10"/>
                </a:lnTo>
                <a:close/>
                <a:moveTo>
                  <a:pt x="24" y="38"/>
                </a:moveTo>
                <a:lnTo>
                  <a:pt x="24" y="38"/>
                </a:lnTo>
                <a:lnTo>
                  <a:pt x="26" y="42"/>
                </a:lnTo>
                <a:lnTo>
                  <a:pt x="26" y="42"/>
                </a:lnTo>
                <a:lnTo>
                  <a:pt x="26" y="44"/>
                </a:lnTo>
                <a:lnTo>
                  <a:pt x="26" y="44"/>
                </a:lnTo>
                <a:lnTo>
                  <a:pt x="30" y="44"/>
                </a:lnTo>
                <a:lnTo>
                  <a:pt x="34" y="42"/>
                </a:lnTo>
                <a:lnTo>
                  <a:pt x="36" y="40"/>
                </a:lnTo>
                <a:lnTo>
                  <a:pt x="36" y="36"/>
                </a:lnTo>
                <a:lnTo>
                  <a:pt x="36" y="4"/>
                </a:lnTo>
                <a:lnTo>
                  <a:pt x="14" y="4"/>
                </a:lnTo>
                <a:lnTo>
                  <a:pt x="14" y="10"/>
                </a:lnTo>
                <a:lnTo>
                  <a:pt x="30" y="10"/>
                </a:lnTo>
                <a:lnTo>
                  <a:pt x="30" y="36"/>
                </a:lnTo>
                <a:lnTo>
                  <a:pt x="30" y="36"/>
                </a:lnTo>
                <a:lnTo>
                  <a:pt x="28" y="38"/>
                </a:lnTo>
                <a:lnTo>
                  <a:pt x="24" y="38"/>
                </a:lnTo>
                <a:lnTo>
                  <a:pt x="24" y="38"/>
                </a:lnTo>
                <a:lnTo>
                  <a:pt x="24" y="38"/>
                </a:lnTo>
                <a:close/>
                <a:moveTo>
                  <a:pt x="4" y="42"/>
                </a:moveTo>
                <a:lnTo>
                  <a:pt x="4" y="12"/>
                </a:lnTo>
                <a:lnTo>
                  <a:pt x="4" y="12"/>
                </a:lnTo>
                <a:lnTo>
                  <a:pt x="6" y="8"/>
                </a:lnTo>
                <a:lnTo>
                  <a:pt x="6" y="8"/>
                </a:lnTo>
                <a:lnTo>
                  <a:pt x="6" y="8"/>
                </a:lnTo>
                <a:lnTo>
                  <a:pt x="6" y="8"/>
                </a:lnTo>
                <a:lnTo>
                  <a:pt x="4" y="8"/>
                </a:lnTo>
                <a:lnTo>
                  <a:pt x="4" y="8"/>
                </a:lnTo>
                <a:lnTo>
                  <a:pt x="2" y="8"/>
                </a:lnTo>
                <a:lnTo>
                  <a:pt x="0" y="8"/>
                </a:lnTo>
                <a:lnTo>
                  <a:pt x="0" y="42"/>
                </a:lnTo>
                <a:lnTo>
                  <a:pt x="4" y="42"/>
                </a:lnTo>
                <a:lnTo>
                  <a:pt x="4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0"/>
          <p:cNvSpPr>
            <a:spLocks/>
          </p:cNvSpPr>
          <p:nvPr/>
        </p:nvSpPr>
        <p:spPr bwMode="auto">
          <a:xfrm>
            <a:off x="9031290" y="4250783"/>
            <a:ext cx="162847" cy="162901"/>
          </a:xfrm>
          <a:custGeom>
            <a:avLst/>
            <a:gdLst>
              <a:gd name="T0" fmla="*/ 26 w 44"/>
              <a:gd name="T1" fmla="*/ 6 h 44"/>
              <a:gd name="T2" fmla="*/ 26 w 44"/>
              <a:gd name="T3" fmla="*/ 6 h 44"/>
              <a:gd name="T4" fmla="*/ 26 w 44"/>
              <a:gd name="T5" fmla="*/ 4 h 44"/>
              <a:gd name="T6" fmla="*/ 26 w 44"/>
              <a:gd name="T7" fmla="*/ 4 h 44"/>
              <a:gd name="T8" fmla="*/ 24 w 44"/>
              <a:gd name="T9" fmla="*/ 0 h 44"/>
              <a:gd name="T10" fmla="*/ 24 w 44"/>
              <a:gd name="T11" fmla="*/ 0 h 44"/>
              <a:gd name="T12" fmla="*/ 22 w 44"/>
              <a:gd name="T13" fmla="*/ 2 h 44"/>
              <a:gd name="T14" fmla="*/ 22 w 44"/>
              <a:gd name="T15" fmla="*/ 2 h 44"/>
              <a:gd name="T16" fmla="*/ 16 w 44"/>
              <a:gd name="T17" fmla="*/ 2 h 44"/>
              <a:gd name="T18" fmla="*/ 16 w 44"/>
              <a:gd name="T19" fmla="*/ 2 h 44"/>
              <a:gd name="T20" fmla="*/ 20 w 44"/>
              <a:gd name="T21" fmla="*/ 8 h 44"/>
              <a:gd name="T22" fmla="*/ 0 w 44"/>
              <a:gd name="T23" fmla="*/ 8 h 44"/>
              <a:gd name="T24" fmla="*/ 0 w 44"/>
              <a:gd name="T25" fmla="*/ 14 h 44"/>
              <a:gd name="T26" fmla="*/ 18 w 44"/>
              <a:gd name="T27" fmla="*/ 14 h 44"/>
              <a:gd name="T28" fmla="*/ 18 w 44"/>
              <a:gd name="T29" fmla="*/ 18 h 44"/>
              <a:gd name="T30" fmla="*/ 6 w 44"/>
              <a:gd name="T31" fmla="*/ 18 h 44"/>
              <a:gd name="T32" fmla="*/ 6 w 44"/>
              <a:gd name="T33" fmla="*/ 40 h 44"/>
              <a:gd name="T34" fmla="*/ 12 w 44"/>
              <a:gd name="T35" fmla="*/ 40 h 44"/>
              <a:gd name="T36" fmla="*/ 12 w 44"/>
              <a:gd name="T37" fmla="*/ 24 h 44"/>
              <a:gd name="T38" fmla="*/ 18 w 44"/>
              <a:gd name="T39" fmla="*/ 24 h 44"/>
              <a:gd name="T40" fmla="*/ 18 w 44"/>
              <a:gd name="T41" fmla="*/ 44 h 44"/>
              <a:gd name="T42" fmla="*/ 26 w 44"/>
              <a:gd name="T43" fmla="*/ 44 h 44"/>
              <a:gd name="T44" fmla="*/ 26 w 44"/>
              <a:gd name="T45" fmla="*/ 24 h 44"/>
              <a:gd name="T46" fmla="*/ 32 w 44"/>
              <a:gd name="T47" fmla="*/ 24 h 44"/>
              <a:gd name="T48" fmla="*/ 32 w 44"/>
              <a:gd name="T49" fmla="*/ 32 h 44"/>
              <a:gd name="T50" fmla="*/ 32 w 44"/>
              <a:gd name="T51" fmla="*/ 32 h 44"/>
              <a:gd name="T52" fmla="*/ 30 w 44"/>
              <a:gd name="T53" fmla="*/ 34 h 44"/>
              <a:gd name="T54" fmla="*/ 26 w 44"/>
              <a:gd name="T55" fmla="*/ 34 h 44"/>
              <a:gd name="T56" fmla="*/ 26 w 44"/>
              <a:gd name="T57" fmla="*/ 34 h 44"/>
              <a:gd name="T58" fmla="*/ 28 w 44"/>
              <a:gd name="T59" fmla="*/ 40 h 44"/>
              <a:gd name="T60" fmla="*/ 28 w 44"/>
              <a:gd name="T61" fmla="*/ 40 h 44"/>
              <a:gd name="T62" fmla="*/ 36 w 44"/>
              <a:gd name="T63" fmla="*/ 40 h 44"/>
              <a:gd name="T64" fmla="*/ 38 w 44"/>
              <a:gd name="T65" fmla="*/ 38 h 44"/>
              <a:gd name="T66" fmla="*/ 38 w 44"/>
              <a:gd name="T67" fmla="*/ 36 h 44"/>
              <a:gd name="T68" fmla="*/ 38 w 44"/>
              <a:gd name="T69" fmla="*/ 18 h 44"/>
              <a:gd name="T70" fmla="*/ 26 w 44"/>
              <a:gd name="T71" fmla="*/ 18 h 44"/>
              <a:gd name="T72" fmla="*/ 26 w 44"/>
              <a:gd name="T73" fmla="*/ 14 h 44"/>
              <a:gd name="T74" fmla="*/ 44 w 44"/>
              <a:gd name="T75" fmla="*/ 14 h 44"/>
              <a:gd name="T76" fmla="*/ 44 w 44"/>
              <a:gd name="T77" fmla="*/ 8 h 44"/>
              <a:gd name="T78" fmla="*/ 22 w 44"/>
              <a:gd name="T79" fmla="*/ 8 h 44"/>
              <a:gd name="T80" fmla="*/ 22 w 44"/>
              <a:gd name="T81" fmla="*/ 8 h 44"/>
              <a:gd name="T82" fmla="*/ 26 w 44"/>
              <a:gd name="T83" fmla="*/ 6 h 44"/>
              <a:gd name="T84" fmla="*/ 26 w 44"/>
              <a:gd name="T85" fmla="*/ 6 h 44"/>
              <a:gd name="T86" fmla="*/ 26 w 44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4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2" y="2"/>
                </a:lnTo>
                <a:lnTo>
                  <a:pt x="22" y="2"/>
                </a:lnTo>
                <a:lnTo>
                  <a:pt x="16" y="2"/>
                </a:lnTo>
                <a:lnTo>
                  <a:pt x="16" y="2"/>
                </a:lnTo>
                <a:lnTo>
                  <a:pt x="20" y="8"/>
                </a:lnTo>
                <a:lnTo>
                  <a:pt x="0" y="8"/>
                </a:lnTo>
                <a:lnTo>
                  <a:pt x="0" y="14"/>
                </a:lnTo>
                <a:lnTo>
                  <a:pt x="18" y="14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4"/>
                </a:lnTo>
                <a:lnTo>
                  <a:pt x="18" y="24"/>
                </a:lnTo>
                <a:lnTo>
                  <a:pt x="18" y="44"/>
                </a:lnTo>
                <a:lnTo>
                  <a:pt x="26" y="44"/>
                </a:lnTo>
                <a:lnTo>
                  <a:pt x="26" y="24"/>
                </a:lnTo>
                <a:lnTo>
                  <a:pt x="32" y="24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40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6" y="18"/>
                </a:lnTo>
                <a:lnTo>
                  <a:pt x="26" y="14"/>
                </a:lnTo>
                <a:lnTo>
                  <a:pt x="44" y="14"/>
                </a:lnTo>
                <a:lnTo>
                  <a:pt x="44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1"/>
          <p:cNvSpPr>
            <a:spLocks noEditPoints="1"/>
          </p:cNvSpPr>
          <p:nvPr/>
        </p:nvSpPr>
        <p:spPr bwMode="auto">
          <a:xfrm>
            <a:off x="8957269" y="2621774"/>
            <a:ext cx="155445" cy="162901"/>
          </a:xfrm>
          <a:custGeom>
            <a:avLst/>
            <a:gdLst>
              <a:gd name="T0" fmla="*/ 26 w 42"/>
              <a:gd name="T1" fmla="*/ 10 h 44"/>
              <a:gd name="T2" fmla="*/ 14 w 42"/>
              <a:gd name="T3" fmla="*/ 16 h 44"/>
              <a:gd name="T4" fmla="*/ 16 w 42"/>
              <a:gd name="T5" fmla="*/ 34 h 44"/>
              <a:gd name="T6" fmla="*/ 10 w 42"/>
              <a:gd name="T7" fmla="*/ 40 h 44"/>
              <a:gd name="T8" fmla="*/ 14 w 42"/>
              <a:gd name="T9" fmla="*/ 44 h 44"/>
              <a:gd name="T10" fmla="*/ 18 w 42"/>
              <a:gd name="T11" fmla="*/ 40 h 44"/>
              <a:gd name="T12" fmla="*/ 30 w 42"/>
              <a:gd name="T13" fmla="*/ 44 h 44"/>
              <a:gd name="T14" fmla="*/ 42 w 42"/>
              <a:gd name="T15" fmla="*/ 38 h 44"/>
              <a:gd name="T16" fmla="*/ 38 w 42"/>
              <a:gd name="T17" fmla="*/ 38 h 44"/>
              <a:gd name="T18" fmla="*/ 30 w 42"/>
              <a:gd name="T19" fmla="*/ 38 h 44"/>
              <a:gd name="T20" fmla="*/ 22 w 42"/>
              <a:gd name="T21" fmla="*/ 36 h 44"/>
              <a:gd name="T22" fmla="*/ 20 w 42"/>
              <a:gd name="T23" fmla="*/ 22 h 44"/>
              <a:gd name="T24" fmla="*/ 22 w 42"/>
              <a:gd name="T25" fmla="*/ 24 h 44"/>
              <a:gd name="T26" fmla="*/ 24 w 42"/>
              <a:gd name="T27" fmla="*/ 36 h 44"/>
              <a:gd name="T28" fmla="*/ 34 w 42"/>
              <a:gd name="T29" fmla="*/ 30 h 44"/>
              <a:gd name="T30" fmla="*/ 34 w 42"/>
              <a:gd name="T31" fmla="*/ 32 h 44"/>
              <a:gd name="T32" fmla="*/ 32 w 42"/>
              <a:gd name="T33" fmla="*/ 36 h 44"/>
              <a:gd name="T34" fmla="*/ 38 w 42"/>
              <a:gd name="T35" fmla="*/ 36 h 44"/>
              <a:gd name="T36" fmla="*/ 30 w 42"/>
              <a:gd name="T37" fmla="*/ 14 h 44"/>
              <a:gd name="T38" fmla="*/ 42 w 42"/>
              <a:gd name="T39" fmla="*/ 10 h 44"/>
              <a:gd name="T40" fmla="*/ 32 w 42"/>
              <a:gd name="T41" fmla="*/ 6 h 44"/>
              <a:gd name="T42" fmla="*/ 34 w 42"/>
              <a:gd name="T43" fmla="*/ 2 h 44"/>
              <a:gd name="T44" fmla="*/ 28 w 42"/>
              <a:gd name="T45" fmla="*/ 0 h 44"/>
              <a:gd name="T46" fmla="*/ 26 w 42"/>
              <a:gd name="T47" fmla="*/ 6 h 44"/>
              <a:gd name="T48" fmla="*/ 20 w 42"/>
              <a:gd name="T49" fmla="*/ 10 h 44"/>
              <a:gd name="T50" fmla="*/ 6 w 42"/>
              <a:gd name="T51" fmla="*/ 18 h 44"/>
              <a:gd name="T52" fmla="*/ 10 w 42"/>
              <a:gd name="T53" fmla="*/ 26 h 44"/>
              <a:gd name="T54" fmla="*/ 6 w 42"/>
              <a:gd name="T55" fmla="*/ 30 h 44"/>
              <a:gd name="T56" fmla="*/ 8 w 42"/>
              <a:gd name="T57" fmla="*/ 8 h 44"/>
              <a:gd name="T58" fmla="*/ 6 w 42"/>
              <a:gd name="T59" fmla="*/ 18 h 44"/>
              <a:gd name="T60" fmla="*/ 34 w 42"/>
              <a:gd name="T61" fmla="*/ 20 h 44"/>
              <a:gd name="T62" fmla="*/ 30 w 42"/>
              <a:gd name="T63" fmla="*/ 18 h 44"/>
              <a:gd name="T64" fmla="*/ 30 w 42"/>
              <a:gd name="T65" fmla="*/ 26 h 44"/>
              <a:gd name="T66" fmla="*/ 34 w 42"/>
              <a:gd name="T67" fmla="*/ 24 h 44"/>
              <a:gd name="T68" fmla="*/ 12 w 42"/>
              <a:gd name="T69" fmla="*/ 34 h 44"/>
              <a:gd name="T70" fmla="*/ 14 w 42"/>
              <a:gd name="T71" fmla="*/ 22 h 44"/>
              <a:gd name="T72" fmla="*/ 14 w 42"/>
              <a:gd name="T73" fmla="*/ 6 h 44"/>
              <a:gd name="T74" fmla="*/ 16 w 42"/>
              <a:gd name="T75" fmla="*/ 14 h 44"/>
              <a:gd name="T76" fmla="*/ 20 w 42"/>
              <a:gd name="T77" fmla="*/ 12 h 44"/>
              <a:gd name="T78" fmla="*/ 14 w 42"/>
              <a:gd name="T79" fmla="*/ 4 h 44"/>
              <a:gd name="T80" fmla="*/ 0 w 42"/>
              <a:gd name="T81" fmla="*/ 44 h 44"/>
              <a:gd name="T82" fmla="*/ 6 w 42"/>
              <a:gd name="T83" fmla="*/ 34 h 44"/>
              <a:gd name="T84" fmla="*/ 6 w 42"/>
              <a:gd name="T85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2" h="44">
                <a:moveTo>
                  <a:pt x="20" y="10"/>
                </a:moveTo>
                <a:lnTo>
                  <a:pt x="26" y="10"/>
                </a:lnTo>
                <a:lnTo>
                  <a:pt x="26" y="10"/>
                </a:lnTo>
                <a:lnTo>
                  <a:pt x="20" y="20"/>
                </a:lnTo>
                <a:lnTo>
                  <a:pt x="20" y="16"/>
                </a:lnTo>
                <a:lnTo>
                  <a:pt x="14" y="16"/>
                </a:lnTo>
                <a:lnTo>
                  <a:pt x="14" y="22"/>
                </a:lnTo>
                <a:lnTo>
                  <a:pt x="16" y="22"/>
                </a:lnTo>
                <a:lnTo>
                  <a:pt x="16" y="34"/>
                </a:lnTo>
                <a:lnTo>
                  <a:pt x="16" y="34"/>
                </a:lnTo>
                <a:lnTo>
                  <a:pt x="10" y="40"/>
                </a:lnTo>
                <a:lnTo>
                  <a:pt x="10" y="40"/>
                </a:lnTo>
                <a:lnTo>
                  <a:pt x="12" y="42"/>
                </a:lnTo>
                <a:lnTo>
                  <a:pt x="12" y="42"/>
                </a:lnTo>
                <a:lnTo>
                  <a:pt x="14" y="44"/>
                </a:lnTo>
                <a:lnTo>
                  <a:pt x="14" y="44"/>
                </a:lnTo>
                <a:lnTo>
                  <a:pt x="18" y="40"/>
                </a:lnTo>
                <a:lnTo>
                  <a:pt x="18" y="40"/>
                </a:lnTo>
                <a:lnTo>
                  <a:pt x="18" y="40"/>
                </a:lnTo>
                <a:lnTo>
                  <a:pt x="24" y="42"/>
                </a:lnTo>
                <a:lnTo>
                  <a:pt x="30" y="44"/>
                </a:lnTo>
                <a:lnTo>
                  <a:pt x="42" y="44"/>
                </a:lnTo>
                <a:lnTo>
                  <a:pt x="42" y="44"/>
                </a:lnTo>
                <a:lnTo>
                  <a:pt x="42" y="38"/>
                </a:lnTo>
                <a:lnTo>
                  <a:pt x="42" y="38"/>
                </a:lnTo>
                <a:lnTo>
                  <a:pt x="38" y="38"/>
                </a:lnTo>
                <a:lnTo>
                  <a:pt x="38" y="38"/>
                </a:lnTo>
                <a:lnTo>
                  <a:pt x="34" y="38"/>
                </a:lnTo>
                <a:lnTo>
                  <a:pt x="30" y="38"/>
                </a:lnTo>
                <a:lnTo>
                  <a:pt x="30" y="38"/>
                </a:lnTo>
                <a:lnTo>
                  <a:pt x="24" y="38"/>
                </a:lnTo>
                <a:lnTo>
                  <a:pt x="24" y="38"/>
                </a:lnTo>
                <a:lnTo>
                  <a:pt x="22" y="36"/>
                </a:lnTo>
                <a:lnTo>
                  <a:pt x="20" y="34"/>
                </a:lnTo>
                <a:lnTo>
                  <a:pt x="20" y="22"/>
                </a:lnTo>
                <a:lnTo>
                  <a:pt x="20" y="22"/>
                </a:lnTo>
                <a:lnTo>
                  <a:pt x="22" y="24"/>
                </a:lnTo>
                <a:lnTo>
                  <a:pt x="22" y="24"/>
                </a:lnTo>
                <a:lnTo>
                  <a:pt x="22" y="24"/>
                </a:lnTo>
                <a:lnTo>
                  <a:pt x="22" y="24"/>
                </a:lnTo>
                <a:lnTo>
                  <a:pt x="24" y="22"/>
                </a:lnTo>
                <a:lnTo>
                  <a:pt x="24" y="36"/>
                </a:lnTo>
                <a:lnTo>
                  <a:pt x="30" y="36"/>
                </a:lnTo>
                <a:lnTo>
                  <a:pt x="30" y="30"/>
                </a:lnTo>
                <a:lnTo>
                  <a:pt x="34" y="30"/>
                </a:lnTo>
                <a:lnTo>
                  <a:pt x="34" y="30"/>
                </a:lnTo>
                <a:lnTo>
                  <a:pt x="34" y="30"/>
                </a:lnTo>
                <a:lnTo>
                  <a:pt x="34" y="32"/>
                </a:lnTo>
                <a:lnTo>
                  <a:pt x="32" y="32"/>
                </a:lnTo>
                <a:lnTo>
                  <a:pt x="32" y="32"/>
                </a:lnTo>
                <a:lnTo>
                  <a:pt x="32" y="36"/>
                </a:lnTo>
                <a:lnTo>
                  <a:pt x="34" y="36"/>
                </a:lnTo>
                <a:lnTo>
                  <a:pt x="34" y="36"/>
                </a:lnTo>
                <a:lnTo>
                  <a:pt x="38" y="36"/>
                </a:lnTo>
                <a:lnTo>
                  <a:pt x="40" y="34"/>
                </a:lnTo>
                <a:lnTo>
                  <a:pt x="40" y="14"/>
                </a:lnTo>
                <a:lnTo>
                  <a:pt x="30" y="14"/>
                </a:lnTo>
                <a:lnTo>
                  <a:pt x="30" y="14"/>
                </a:lnTo>
                <a:lnTo>
                  <a:pt x="30" y="10"/>
                </a:lnTo>
                <a:lnTo>
                  <a:pt x="42" y="10"/>
                </a:lnTo>
                <a:lnTo>
                  <a:pt x="42" y="6"/>
                </a:lnTo>
                <a:lnTo>
                  <a:pt x="32" y="6"/>
                </a:lnTo>
                <a:lnTo>
                  <a:pt x="32" y="6"/>
                </a:lnTo>
                <a:lnTo>
                  <a:pt x="32" y="4"/>
                </a:lnTo>
                <a:lnTo>
                  <a:pt x="32" y="4"/>
                </a:lnTo>
                <a:lnTo>
                  <a:pt x="34" y="2"/>
                </a:lnTo>
                <a:lnTo>
                  <a:pt x="34" y="2"/>
                </a:lnTo>
                <a:lnTo>
                  <a:pt x="28" y="0"/>
                </a:lnTo>
                <a:lnTo>
                  <a:pt x="28" y="0"/>
                </a:lnTo>
                <a:lnTo>
                  <a:pt x="26" y="2"/>
                </a:lnTo>
                <a:lnTo>
                  <a:pt x="26" y="2"/>
                </a:lnTo>
                <a:lnTo>
                  <a:pt x="26" y="6"/>
                </a:lnTo>
                <a:lnTo>
                  <a:pt x="20" y="6"/>
                </a:lnTo>
                <a:lnTo>
                  <a:pt x="20" y="6"/>
                </a:lnTo>
                <a:lnTo>
                  <a:pt x="20" y="10"/>
                </a:lnTo>
                <a:lnTo>
                  <a:pt x="20" y="10"/>
                </a:lnTo>
                <a:close/>
                <a:moveTo>
                  <a:pt x="6" y="18"/>
                </a:moveTo>
                <a:lnTo>
                  <a:pt x="6" y="18"/>
                </a:lnTo>
                <a:lnTo>
                  <a:pt x="6" y="18"/>
                </a:lnTo>
                <a:lnTo>
                  <a:pt x="6" y="18"/>
                </a:lnTo>
                <a:lnTo>
                  <a:pt x="10" y="26"/>
                </a:lnTo>
                <a:lnTo>
                  <a:pt x="10" y="26"/>
                </a:lnTo>
                <a:lnTo>
                  <a:pt x="8" y="30"/>
                </a:lnTo>
                <a:lnTo>
                  <a:pt x="6" y="30"/>
                </a:lnTo>
                <a:lnTo>
                  <a:pt x="6" y="8"/>
                </a:lnTo>
                <a:lnTo>
                  <a:pt x="8" y="8"/>
                </a:lnTo>
                <a:lnTo>
                  <a:pt x="8" y="8"/>
                </a:lnTo>
                <a:lnTo>
                  <a:pt x="6" y="18"/>
                </a:lnTo>
                <a:lnTo>
                  <a:pt x="6" y="18"/>
                </a:lnTo>
                <a:lnTo>
                  <a:pt x="6" y="18"/>
                </a:lnTo>
                <a:close/>
                <a:moveTo>
                  <a:pt x="30" y="18"/>
                </a:moveTo>
                <a:lnTo>
                  <a:pt x="34" y="18"/>
                </a:lnTo>
                <a:lnTo>
                  <a:pt x="34" y="20"/>
                </a:lnTo>
                <a:lnTo>
                  <a:pt x="30" y="20"/>
                </a:lnTo>
                <a:lnTo>
                  <a:pt x="30" y="18"/>
                </a:lnTo>
                <a:lnTo>
                  <a:pt x="30" y="18"/>
                </a:lnTo>
                <a:close/>
                <a:moveTo>
                  <a:pt x="34" y="24"/>
                </a:moveTo>
                <a:lnTo>
                  <a:pt x="34" y="26"/>
                </a:lnTo>
                <a:lnTo>
                  <a:pt x="30" y="26"/>
                </a:lnTo>
                <a:lnTo>
                  <a:pt x="30" y="24"/>
                </a:lnTo>
                <a:lnTo>
                  <a:pt x="34" y="24"/>
                </a:lnTo>
                <a:lnTo>
                  <a:pt x="34" y="24"/>
                </a:lnTo>
                <a:close/>
                <a:moveTo>
                  <a:pt x="6" y="36"/>
                </a:moveTo>
                <a:lnTo>
                  <a:pt x="6" y="36"/>
                </a:lnTo>
                <a:lnTo>
                  <a:pt x="12" y="34"/>
                </a:lnTo>
                <a:lnTo>
                  <a:pt x="14" y="28"/>
                </a:lnTo>
                <a:lnTo>
                  <a:pt x="14" y="28"/>
                </a:lnTo>
                <a:lnTo>
                  <a:pt x="14" y="22"/>
                </a:lnTo>
                <a:lnTo>
                  <a:pt x="12" y="18"/>
                </a:lnTo>
                <a:lnTo>
                  <a:pt x="12" y="18"/>
                </a:lnTo>
                <a:lnTo>
                  <a:pt x="14" y="6"/>
                </a:lnTo>
                <a:lnTo>
                  <a:pt x="14" y="6"/>
                </a:lnTo>
                <a:lnTo>
                  <a:pt x="16" y="14"/>
                </a:lnTo>
                <a:lnTo>
                  <a:pt x="16" y="14"/>
                </a:lnTo>
                <a:lnTo>
                  <a:pt x="18" y="14"/>
                </a:lnTo>
                <a:lnTo>
                  <a:pt x="18" y="14"/>
                </a:lnTo>
                <a:lnTo>
                  <a:pt x="20" y="12"/>
                </a:lnTo>
                <a:lnTo>
                  <a:pt x="20" y="12"/>
                </a:lnTo>
                <a:lnTo>
                  <a:pt x="18" y="4"/>
                </a:lnTo>
                <a:lnTo>
                  <a:pt x="14" y="4"/>
                </a:lnTo>
                <a:lnTo>
                  <a:pt x="14" y="4"/>
                </a:lnTo>
                <a:lnTo>
                  <a:pt x="0" y="4"/>
                </a:lnTo>
                <a:lnTo>
                  <a:pt x="0" y="44"/>
                </a:lnTo>
                <a:lnTo>
                  <a:pt x="6" y="44"/>
                </a:lnTo>
                <a:lnTo>
                  <a:pt x="6" y="34"/>
                </a:lnTo>
                <a:lnTo>
                  <a:pt x="6" y="34"/>
                </a:lnTo>
                <a:lnTo>
                  <a:pt x="6" y="36"/>
                </a:lnTo>
                <a:lnTo>
                  <a:pt x="6" y="36"/>
                </a:lnTo>
                <a:lnTo>
                  <a:pt x="6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2"/>
          <p:cNvSpPr>
            <a:spLocks noEditPoints="1"/>
          </p:cNvSpPr>
          <p:nvPr/>
        </p:nvSpPr>
        <p:spPr bwMode="auto">
          <a:xfrm>
            <a:off x="9134920" y="2629179"/>
            <a:ext cx="148043" cy="155496"/>
          </a:xfrm>
          <a:custGeom>
            <a:avLst/>
            <a:gdLst>
              <a:gd name="T0" fmla="*/ 30 w 40"/>
              <a:gd name="T1" fmla="*/ 10 h 42"/>
              <a:gd name="T2" fmla="*/ 26 w 40"/>
              <a:gd name="T3" fmla="*/ 6 h 42"/>
              <a:gd name="T4" fmla="*/ 26 w 40"/>
              <a:gd name="T5" fmla="*/ 4 h 42"/>
              <a:gd name="T6" fmla="*/ 26 w 40"/>
              <a:gd name="T7" fmla="*/ 2 h 42"/>
              <a:gd name="T8" fmla="*/ 26 w 40"/>
              <a:gd name="T9" fmla="*/ 2 h 42"/>
              <a:gd name="T10" fmla="*/ 20 w 40"/>
              <a:gd name="T11" fmla="*/ 2 h 42"/>
              <a:gd name="T12" fmla="*/ 20 w 40"/>
              <a:gd name="T13" fmla="*/ 20 h 42"/>
              <a:gd name="T14" fmla="*/ 18 w 40"/>
              <a:gd name="T15" fmla="*/ 10 h 42"/>
              <a:gd name="T16" fmla="*/ 14 w 40"/>
              <a:gd name="T17" fmla="*/ 4 h 42"/>
              <a:gd name="T18" fmla="*/ 14 w 40"/>
              <a:gd name="T19" fmla="*/ 2 h 42"/>
              <a:gd name="T20" fmla="*/ 14 w 40"/>
              <a:gd name="T21" fmla="*/ 0 h 42"/>
              <a:gd name="T22" fmla="*/ 14 w 40"/>
              <a:gd name="T23" fmla="*/ 0 h 42"/>
              <a:gd name="T24" fmla="*/ 8 w 40"/>
              <a:gd name="T25" fmla="*/ 0 h 42"/>
              <a:gd name="T26" fmla="*/ 8 w 40"/>
              <a:gd name="T27" fmla="*/ 24 h 42"/>
              <a:gd name="T28" fmla="*/ 6 w 40"/>
              <a:gd name="T29" fmla="*/ 32 h 42"/>
              <a:gd name="T30" fmla="*/ 0 w 40"/>
              <a:gd name="T31" fmla="*/ 38 h 42"/>
              <a:gd name="T32" fmla="*/ 6 w 40"/>
              <a:gd name="T33" fmla="*/ 42 h 42"/>
              <a:gd name="T34" fmla="*/ 10 w 40"/>
              <a:gd name="T35" fmla="*/ 38 h 42"/>
              <a:gd name="T36" fmla="*/ 12 w 40"/>
              <a:gd name="T37" fmla="*/ 32 h 42"/>
              <a:gd name="T38" fmla="*/ 14 w 40"/>
              <a:gd name="T39" fmla="*/ 14 h 42"/>
              <a:gd name="T40" fmla="*/ 16 w 40"/>
              <a:gd name="T41" fmla="*/ 26 h 42"/>
              <a:gd name="T42" fmla="*/ 18 w 40"/>
              <a:gd name="T43" fmla="*/ 26 h 42"/>
              <a:gd name="T44" fmla="*/ 20 w 40"/>
              <a:gd name="T45" fmla="*/ 26 h 42"/>
              <a:gd name="T46" fmla="*/ 26 w 40"/>
              <a:gd name="T47" fmla="*/ 40 h 42"/>
              <a:gd name="T48" fmla="*/ 26 w 40"/>
              <a:gd name="T49" fmla="*/ 12 h 42"/>
              <a:gd name="T50" fmla="*/ 28 w 40"/>
              <a:gd name="T51" fmla="*/ 26 h 42"/>
              <a:gd name="T52" fmla="*/ 34 w 40"/>
              <a:gd name="T53" fmla="*/ 42 h 42"/>
              <a:gd name="T54" fmla="*/ 40 w 40"/>
              <a:gd name="T55" fmla="*/ 4 h 42"/>
              <a:gd name="T56" fmla="*/ 40 w 40"/>
              <a:gd name="T57" fmla="*/ 0 h 42"/>
              <a:gd name="T58" fmla="*/ 40 w 40"/>
              <a:gd name="T59" fmla="*/ 0 h 42"/>
              <a:gd name="T60" fmla="*/ 38 w 40"/>
              <a:gd name="T61" fmla="*/ 0 h 42"/>
              <a:gd name="T62" fmla="*/ 34 w 40"/>
              <a:gd name="T63" fmla="*/ 0 h 42"/>
              <a:gd name="T64" fmla="*/ 34 w 40"/>
              <a:gd name="T65" fmla="*/ 22 h 42"/>
              <a:gd name="T66" fmla="*/ 30 w 40"/>
              <a:gd name="T67" fmla="*/ 10 h 42"/>
              <a:gd name="T68" fmla="*/ 6 w 40"/>
              <a:gd name="T69" fmla="*/ 20 h 42"/>
              <a:gd name="T70" fmla="*/ 8 w 40"/>
              <a:gd name="T71" fmla="*/ 12 h 42"/>
              <a:gd name="T72" fmla="*/ 2 w 40"/>
              <a:gd name="T73" fmla="*/ 10 h 42"/>
              <a:gd name="T74" fmla="*/ 2 w 40"/>
              <a:gd name="T75" fmla="*/ 12 h 42"/>
              <a:gd name="T76" fmla="*/ 0 w 40"/>
              <a:gd name="T77" fmla="*/ 26 h 42"/>
              <a:gd name="T78" fmla="*/ 4 w 40"/>
              <a:gd name="T79" fmla="*/ 26 h 42"/>
              <a:gd name="T80" fmla="*/ 6 w 40"/>
              <a:gd name="T81" fmla="*/ 20 h 42"/>
              <a:gd name="T82" fmla="*/ 6 w 40"/>
              <a:gd name="T83" fmla="*/ 2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0" h="42">
                <a:moveTo>
                  <a:pt x="30" y="10"/>
                </a:moveTo>
                <a:lnTo>
                  <a:pt x="30" y="10"/>
                </a:lnTo>
                <a:lnTo>
                  <a:pt x="26" y="12"/>
                </a:lnTo>
                <a:lnTo>
                  <a:pt x="26" y="6"/>
                </a:ln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0" y="2"/>
                </a:lnTo>
                <a:lnTo>
                  <a:pt x="20" y="20"/>
                </a:lnTo>
                <a:lnTo>
                  <a:pt x="20" y="20"/>
                </a:lnTo>
                <a:lnTo>
                  <a:pt x="18" y="10"/>
                </a:lnTo>
                <a:lnTo>
                  <a:pt x="18" y="10"/>
                </a:lnTo>
                <a:lnTo>
                  <a:pt x="14" y="12"/>
                </a:lnTo>
                <a:lnTo>
                  <a:pt x="14" y="4"/>
                </a:lnTo>
                <a:lnTo>
                  <a:pt x="14" y="4"/>
                </a:lnTo>
                <a:lnTo>
                  <a:pt x="14" y="2"/>
                </a:lnTo>
                <a:lnTo>
                  <a:pt x="14" y="2"/>
                </a:ln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14" y="0"/>
                </a:lnTo>
                <a:lnTo>
                  <a:pt x="8" y="0"/>
                </a:lnTo>
                <a:lnTo>
                  <a:pt x="8" y="24"/>
                </a:lnTo>
                <a:lnTo>
                  <a:pt x="8" y="24"/>
                </a:lnTo>
                <a:lnTo>
                  <a:pt x="8" y="28"/>
                </a:lnTo>
                <a:lnTo>
                  <a:pt x="6" y="32"/>
                </a:lnTo>
                <a:lnTo>
                  <a:pt x="6" y="32"/>
                </a:lnTo>
                <a:lnTo>
                  <a:pt x="0" y="38"/>
                </a:lnTo>
                <a:lnTo>
                  <a:pt x="0" y="38"/>
                </a:lnTo>
                <a:lnTo>
                  <a:pt x="6" y="42"/>
                </a:lnTo>
                <a:lnTo>
                  <a:pt x="6" y="42"/>
                </a:lnTo>
                <a:lnTo>
                  <a:pt x="10" y="38"/>
                </a:lnTo>
                <a:lnTo>
                  <a:pt x="12" y="32"/>
                </a:lnTo>
                <a:lnTo>
                  <a:pt x="12" y="32"/>
                </a:lnTo>
                <a:lnTo>
                  <a:pt x="14" y="22"/>
                </a:lnTo>
                <a:lnTo>
                  <a:pt x="14" y="14"/>
                </a:lnTo>
                <a:lnTo>
                  <a:pt x="14" y="14"/>
                </a:lnTo>
                <a:lnTo>
                  <a:pt x="16" y="26"/>
                </a:lnTo>
                <a:lnTo>
                  <a:pt x="16" y="26"/>
                </a:lnTo>
                <a:lnTo>
                  <a:pt x="18" y="26"/>
                </a:lnTo>
                <a:lnTo>
                  <a:pt x="18" y="26"/>
                </a:lnTo>
                <a:lnTo>
                  <a:pt x="20" y="26"/>
                </a:lnTo>
                <a:lnTo>
                  <a:pt x="20" y="40"/>
                </a:lnTo>
                <a:lnTo>
                  <a:pt x="26" y="40"/>
                </a:lnTo>
                <a:lnTo>
                  <a:pt x="26" y="12"/>
                </a:lnTo>
                <a:lnTo>
                  <a:pt x="26" y="12"/>
                </a:lnTo>
                <a:lnTo>
                  <a:pt x="28" y="26"/>
                </a:lnTo>
                <a:lnTo>
                  <a:pt x="28" y="26"/>
                </a:lnTo>
                <a:lnTo>
                  <a:pt x="34" y="26"/>
                </a:lnTo>
                <a:lnTo>
                  <a:pt x="34" y="42"/>
                </a:lnTo>
                <a:lnTo>
                  <a:pt x="40" y="42"/>
                </a:lnTo>
                <a:lnTo>
                  <a:pt x="40" y="4"/>
                </a:lnTo>
                <a:lnTo>
                  <a:pt x="40" y="4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8" y="0"/>
                </a:lnTo>
                <a:lnTo>
                  <a:pt x="38" y="0"/>
                </a:lnTo>
                <a:lnTo>
                  <a:pt x="34" y="0"/>
                </a:lnTo>
                <a:lnTo>
                  <a:pt x="34" y="22"/>
                </a:lnTo>
                <a:lnTo>
                  <a:pt x="34" y="22"/>
                </a:lnTo>
                <a:lnTo>
                  <a:pt x="30" y="10"/>
                </a:lnTo>
                <a:lnTo>
                  <a:pt x="30" y="10"/>
                </a:lnTo>
                <a:lnTo>
                  <a:pt x="30" y="10"/>
                </a:lnTo>
                <a:close/>
                <a:moveTo>
                  <a:pt x="6" y="20"/>
                </a:moveTo>
                <a:lnTo>
                  <a:pt x="6" y="20"/>
                </a:lnTo>
                <a:lnTo>
                  <a:pt x="8" y="12"/>
                </a:lnTo>
                <a:lnTo>
                  <a:pt x="8" y="12"/>
                </a:lnTo>
                <a:lnTo>
                  <a:pt x="2" y="10"/>
                </a:lnTo>
                <a:lnTo>
                  <a:pt x="2" y="10"/>
                </a:lnTo>
                <a:lnTo>
                  <a:pt x="2" y="12"/>
                </a:lnTo>
                <a:lnTo>
                  <a:pt x="2" y="12"/>
                </a:lnTo>
                <a:lnTo>
                  <a:pt x="0" y="26"/>
                </a:lnTo>
                <a:lnTo>
                  <a:pt x="0" y="26"/>
                </a:lnTo>
                <a:lnTo>
                  <a:pt x="4" y="26"/>
                </a:lnTo>
                <a:lnTo>
                  <a:pt x="4" y="26"/>
                </a:lnTo>
                <a:lnTo>
                  <a:pt x="6" y="20"/>
                </a:lnTo>
                <a:lnTo>
                  <a:pt x="6" y="20"/>
                </a:lnTo>
                <a:lnTo>
                  <a:pt x="6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3"/>
          <p:cNvSpPr>
            <a:spLocks/>
          </p:cNvSpPr>
          <p:nvPr/>
        </p:nvSpPr>
        <p:spPr bwMode="auto">
          <a:xfrm>
            <a:off x="9312571" y="2629179"/>
            <a:ext cx="155445" cy="155496"/>
          </a:xfrm>
          <a:custGeom>
            <a:avLst/>
            <a:gdLst>
              <a:gd name="T0" fmla="*/ 26 w 42"/>
              <a:gd name="T1" fmla="*/ 6 h 42"/>
              <a:gd name="T2" fmla="*/ 26 w 42"/>
              <a:gd name="T3" fmla="*/ 6 h 42"/>
              <a:gd name="T4" fmla="*/ 24 w 42"/>
              <a:gd name="T5" fmla="*/ 4 h 42"/>
              <a:gd name="T6" fmla="*/ 24 w 42"/>
              <a:gd name="T7" fmla="*/ 4 h 42"/>
              <a:gd name="T8" fmla="*/ 24 w 42"/>
              <a:gd name="T9" fmla="*/ 0 h 42"/>
              <a:gd name="T10" fmla="*/ 24 w 42"/>
              <a:gd name="T11" fmla="*/ 0 h 42"/>
              <a:gd name="T12" fmla="*/ 20 w 42"/>
              <a:gd name="T13" fmla="*/ 0 h 42"/>
              <a:gd name="T14" fmla="*/ 20 w 42"/>
              <a:gd name="T15" fmla="*/ 0 h 42"/>
              <a:gd name="T16" fmla="*/ 16 w 42"/>
              <a:gd name="T17" fmla="*/ 0 h 42"/>
              <a:gd name="T18" fmla="*/ 16 w 42"/>
              <a:gd name="T19" fmla="*/ 0 h 42"/>
              <a:gd name="T20" fmla="*/ 18 w 42"/>
              <a:gd name="T21" fmla="*/ 6 h 42"/>
              <a:gd name="T22" fmla="*/ 0 w 42"/>
              <a:gd name="T23" fmla="*/ 6 h 42"/>
              <a:gd name="T24" fmla="*/ 0 w 42"/>
              <a:gd name="T25" fmla="*/ 12 h 42"/>
              <a:gd name="T26" fmla="*/ 18 w 42"/>
              <a:gd name="T27" fmla="*/ 12 h 42"/>
              <a:gd name="T28" fmla="*/ 18 w 42"/>
              <a:gd name="T29" fmla="*/ 16 h 42"/>
              <a:gd name="T30" fmla="*/ 6 w 42"/>
              <a:gd name="T31" fmla="*/ 16 h 42"/>
              <a:gd name="T32" fmla="*/ 6 w 42"/>
              <a:gd name="T33" fmla="*/ 38 h 42"/>
              <a:gd name="T34" fmla="*/ 12 w 42"/>
              <a:gd name="T35" fmla="*/ 38 h 42"/>
              <a:gd name="T36" fmla="*/ 12 w 42"/>
              <a:gd name="T37" fmla="*/ 22 h 42"/>
              <a:gd name="T38" fmla="*/ 18 w 42"/>
              <a:gd name="T39" fmla="*/ 22 h 42"/>
              <a:gd name="T40" fmla="*/ 18 w 42"/>
              <a:gd name="T41" fmla="*/ 42 h 42"/>
              <a:gd name="T42" fmla="*/ 24 w 42"/>
              <a:gd name="T43" fmla="*/ 42 h 42"/>
              <a:gd name="T44" fmla="*/ 24 w 42"/>
              <a:gd name="T45" fmla="*/ 22 h 42"/>
              <a:gd name="T46" fmla="*/ 30 w 42"/>
              <a:gd name="T47" fmla="*/ 22 h 42"/>
              <a:gd name="T48" fmla="*/ 30 w 42"/>
              <a:gd name="T49" fmla="*/ 32 h 42"/>
              <a:gd name="T50" fmla="*/ 30 w 42"/>
              <a:gd name="T51" fmla="*/ 32 h 42"/>
              <a:gd name="T52" fmla="*/ 30 w 42"/>
              <a:gd name="T53" fmla="*/ 32 h 42"/>
              <a:gd name="T54" fmla="*/ 26 w 42"/>
              <a:gd name="T55" fmla="*/ 32 h 42"/>
              <a:gd name="T56" fmla="*/ 26 w 42"/>
              <a:gd name="T57" fmla="*/ 32 h 42"/>
              <a:gd name="T58" fmla="*/ 28 w 42"/>
              <a:gd name="T59" fmla="*/ 38 h 42"/>
              <a:gd name="T60" fmla="*/ 28 w 42"/>
              <a:gd name="T61" fmla="*/ 38 h 42"/>
              <a:gd name="T62" fmla="*/ 34 w 42"/>
              <a:gd name="T63" fmla="*/ 38 h 42"/>
              <a:gd name="T64" fmla="*/ 36 w 42"/>
              <a:gd name="T65" fmla="*/ 36 h 42"/>
              <a:gd name="T66" fmla="*/ 36 w 42"/>
              <a:gd name="T67" fmla="*/ 34 h 42"/>
              <a:gd name="T68" fmla="*/ 36 w 42"/>
              <a:gd name="T69" fmla="*/ 16 h 42"/>
              <a:gd name="T70" fmla="*/ 24 w 42"/>
              <a:gd name="T71" fmla="*/ 16 h 42"/>
              <a:gd name="T72" fmla="*/ 24 w 42"/>
              <a:gd name="T73" fmla="*/ 12 h 42"/>
              <a:gd name="T74" fmla="*/ 42 w 42"/>
              <a:gd name="T75" fmla="*/ 12 h 42"/>
              <a:gd name="T76" fmla="*/ 42 w 42"/>
              <a:gd name="T77" fmla="*/ 6 h 42"/>
              <a:gd name="T78" fmla="*/ 20 w 42"/>
              <a:gd name="T79" fmla="*/ 6 h 42"/>
              <a:gd name="T80" fmla="*/ 20 w 42"/>
              <a:gd name="T81" fmla="*/ 6 h 42"/>
              <a:gd name="T82" fmla="*/ 26 w 42"/>
              <a:gd name="T83" fmla="*/ 6 h 42"/>
              <a:gd name="T84" fmla="*/ 26 w 42"/>
              <a:gd name="T85" fmla="*/ 6 h 42"/>
              <a:gd name="T86" fmla="*/ 26 w 42"/>
              <a:gd name="T87" fmla="*/ 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2">
                <a:moveTo>
                  <a:pt x="26" y="6"/>
                </a:moveTo>
                <a:lnTo>
                  <a:pt x="26" y="6"/>
                </a:lnTo>
                <a:lnTo>
                  <a:pt x="24" y="4"/>
                </a:lnTo>
                <a:lnTo>
                  <a:pt x="24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0"/>
                </a:lnTo>
                <a:lnTo>
                  <a:pt x="16" y="0"/>
                </a:lnTo>
                <a:lnTo>
                  <a:pt x="18" y="6"/>
                </a:lnTo>
                <a:lnTo>
                  <a:pt x="0" y="6"/>
                </a:lnTo>
                <a:lnTo>
                  <a:pt x="0" y="12"/>
                </a:lnTo>
                <a:lnTo>
                  <a:pt x="18" y="12"/>
                </a:lnTo>
                <a:lnTo>
                  <a:pt x="18" y="16"/>
                </a:lnTo>
                <a:lnTo>
                  <a:pt x="6" y="16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2"/>
                </a:lnTo>
                <a:lnTo>
                  <a:pt x="24" y="42"/>
                </a:lnTo>
                <a:lnTo>
                  <a:pt x="24" y="22"/>
                </a:lnTo>
                <a:lnTo>
                  <a:pt x="30" y="22"/>
                </a:lnTo>
                <a:lnTo>
                  <a:pt x="30" y="32"/>
                </a:lnTo>
                <a:lnTo>
                  <a:pt x="30" y="32"/>
                </a:lnTo>
                <a:lnTo>
                  <a:pt x="30" y="32"/>
                </a:lnTo>
                <a:lnTo>
                  <a:pt x="26" y="32"/>
                </a:lnTo>
                <a:lnTo>
                  <a:pt x="26" y="32"/>
                </a:lnTo>
                <a:lnTo>
                  <a:pt x="28" y="38"/>
                </a:lnTo>
                <a:lnTo>
                  <a:pt x="28" y="38"/>
                </a:lnTo>
                <a:lnTo>
                  <a:pt x="34" y="38"/>
                </a:lnTo>
                <a:lnTo>
                  <a:pt x="36" y="36"/>
                </a:lnTo>
                <a:lnTo>
                  <a:pt x="36" y="34"/>
                </a:lnTo>
                <a:lnTo>
                  <a:pt x="36" y="16"/>
                </a:lnTo>
                <a:lnTo>
                  <a:pt x="24" y="16"/>
                </a:lnTo>
                <a:lnTo>
                  <a:pt x="24" y="12"/>
                </a:lnTo>
                <a:lnTo>
                  <a:pt x="42" y="12"/>
                </a:lnTo>
                <a:lnTo>
                  <a:pt x="42" y="6"/>
                </a:lnTo>
                <a:lnTo>
                  <a:pt x="20" y="6"/>
                </a:lnTo>
                <a:lnTo>
                  <a:pt x="20" y="6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4"/>
          <p:cNvSpPr>
            <a:spLocks noEditPoints="1"/>
          </p:cNvSpPr>
          <p:nvPr/>
        </p:nvSpPr>
        <p:spPr bwMode="auto">
          <a:xfrm>
            <a:off x="7602679" y="2688415"/>
            <a:ext cx="162847" cy="162901"/>
          </a:xfrm>
          <a:custGeom>
            <a:avLst/>
            <a:gdLst>
              <a:gd name="T0" fmla="*/ 24 w 44"/>
              <a:gd name="T1" fmla="*/ 2 h 44"/>
              <a:gd name="T2" fmla="*/ 24 w 44"/>
              <a:gd name="T3" fmla="*/ 0 h 44"/>
              <a:gd name="T4" fmla="*/ 20 w 44"/>
              <a:gd name="T5" fmla="*/ 0 h 44"/>
              <a:gd name="T6" fmla="*/ 18 w 44"/>
              <a:gd name="T7" fmla="*/ 0 h 44"/>
              <a:gd name="T8" fmla="*/ 18 w 44"/>
              <a:gd name="T9" fmla="*/ 2 h 44"/>
              <a:gd name="T10" fmla="*/ 42 w 44"/>
              <a:gd name="T11" fmla="*/ 6 h 44"/>
              <a:gd name="T12" fmla="*/ 12 w 44"/>
              <a:gd name="T13" fmla="*/ 22 h 44"/>
              <a:gd name="T14" fmla="*/ 12 w 44"/>
              <a:gd name="T15" fmla="*/ 26 h 44"/>
              <a:gd name="T16" fmla="*/ 0 w 44"/>
              <a:gd name="T17" fmla="*/ 32 h 44"/>
              <a:gd name="T18" fmla="*/ 6 w 44"/>
              <a:gd name="T19" fmla="*/ 34 h 44"/>
              <a:gd name="T20" fmla="*/ 2 w 44"/>
              <a:gd name="T21" fmla="*/ 40 h 44"/>
              <a:gd name="T22" fmla="*/ 10 w 44"/>
              <a:gd name="T23" fmla="*/ 38 h 44"/>
              <a:gd name="T24" fmla="*/ 10 w 44"/>
              <a:gd name="T25" fmla="*/ 40 h 44"/>
              <a:gd name="T26" fmla="*/ 12 w 44"/>
              <a:gd name="T27" fmla="*/ 44 h 44"/>
              <a:gd name="T28" fmla="*/ 22 w 44"/>
              <a:gd name="T29" fmla="*/ 40 h 44"/>
              <a:gd name="T30" fmla="*/ 22 w 44"/>
              <a:gd name="T31" fmla="*/ 36 h 44"/>
              <a:gd name="T32" fmla="*/ 16 w 44"/>
              <a:gd name="T33" fmla="*/ 34 h 44"/>
              <a:gd name="T34" fmla="*/ 22 w 44"/>
              <a:gd name="T35" fmla="*/ 36 h 44"/>
              <a:gd name="T36" fmla="*/ 40 w 44"/>
              <a:gd name="T37" fmla="*/ 44 h 44"/>
              <a:gd name="T38" fmla="*/ 34 w 44"/>
              <a:gd name="T39" fmla="*/ 36 h 44"/>
              <a:gd name="T40" fmla="*/ 38 w 44"/>
              <a:gd name="T41" fmla="*/ 34 h 44"/>
              <a:gd name="T42" fmla="*/ 36 w 44"/>
              <a:gd name="T43" fmla="*/ 32 h 44"/>
              <a:gd name="T44" fmla="*/ 42 w 44"/>
              <a:gd name="T45" fmla="*/ 28 h 44"/>
              <a:gd name="T46" fmla="*/ 38 w 44"/>
              <a:gd name="T47" fmla="*/ 26 h 44"/>
              <a:gd name="T48" fmla="*/ 32 w 44"/>
              <a:gd name="T49" fmla="*/ 22 h 44"/>
              <a:gd name="T50" fmla="*/ 32 w 44"/>
              <a:gd name="T51" fmla="*/ 18 h 44"/>
              <a:gd name="T52" fmla="*/ 38 w 44"/>
              <a:gd name="T53" fmla="*/ 8 h 44"/>
              <a:gd name="T54" fmla="*/ 26 w 44"/>
              <a:gd name="T55" fmla="*/ 16 h 44"/>
              <a:gd name="T56" fmla="*/ 18 w 44"/>
              <a:gd name="T57" fmla="*/ 16 h 44"/>
              <a:gd name="T58" fmla="*/ 4 w 44"/>
              <a:gd name="T59" fmla="*/ 8 h 44"/>
              <a:gd name="T60" fmla="*/ 12 w 44"/>
              <a:gd name="T61" fmla="*/ 18 h 44"/>
              <a:gd name="T62" fmla="*/ 2 w 44"/>
              <a:gd name="T63" fmla="*/ 22 h 44"/>
              <a:gd name="T64" fmla="*/ 12 w 44"/>
              <a:gd name="T65" fmla="*/ 22 h 44"/>
              <a:gd name="T66" fmla="*/ 10 w 44"/>
              <a:gd name="T67" fmla="*/ 12 h 44"/>
              <a:gd name="T68" fmla="*/ 16 w 44"/>
              <a:gd name="T69" fmla="*/ 12 h 44"/>
              <a:gd name="T70" fmla="*/ 34 w 44"/>
              <a:gd name="T71" fmla="*/ 12 h 44"/>
              <a:gd name="T72" fmla="*/ 28 w 44"/>
              <a:gd name="T73" fmla="*/ 12 h 44"/>
              <a:gd name="T74" fmla="*/ 26 w 44"/>
              <a:gd name="T75" fmla="*/ 24 h 44"/>
              <a:gd name="T76" fmla="*/ 18 w 44"/>
              <a:gd name="T77" fmla="*/ 22 h 44"/>
              <a:gd name="T78" fmla="*/ 18 w 44"/>
              <a:gd name="T79" fmla="*/ 28 h 44"/>
              <a:gd name="T80" fmla="*/ 26 w 44"/>
              <a:gd name="T81" fmla="*/ 26 h 44"/>
              <a:gd name="T82" fmla="*/ 26 w 44"/>
              <a:gd name="T83" fmla="*/ 32 h 44"/>
              <a:gd name="T84" fmla="*/ 30 w 44"/>
              <a:gd name="T85" fmla="*/ 3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4" h="44">
                <a:moveTo>
                  <a:pt x="42" y="6"/>
                </a:moveTo>
                <a:lnTo>
                  <a:pt x="42" y="2"/>
                </a:lnTo>
                <a:lnTo>
                  <a:pt x="24" y="2"/>
                </a:lnTo>
                <a:lnTo>
                  <a:pt x="24" y="2"/>
                </a:lnTo>
                <a:lnTo>
                  <a:pt x="24" y="0"/>
                </a:lnTo>
                <a:lnTo>
                  <a:pt x="24" y="0"/>
                </a:lnTo>
                <a:lnTo>
                  <a:pt x="22" y="0"/>
                </a:lnTo>
                <a:lnTo>
                  <a:pt x="22" y="0"/>
                </a:lnTo>
                <a:lnTo>
                  <a:pt x="20" y="0"/>
                </a:lnTo>
                <a:lnTo>
                  <a:pt x="20" y="0"/>
                </a:lnTo>
                <a:lnTo>
                  <a:pt x="18" y="0"/>
                </a:lnTo>
                <a:lnTo>
                  <a:pt x="18" y="0"/>
                </a:lnTo>
                <a:lnTo>
                  <a:pt x="18" y="0"/>
                </a:lnTo>
                <a:lnTo>
                  <a:pt x="18" y="0"/>
                </a:lnTo>
                <a:lnTo>
                  <a:pt x="18" y="2"/>
                </a:lnTo>
                <a:lnTo>
                  <a:pt x="0" y="2"/>
                </a:lnTo>
                <a:lnTo>
                  <a:pt x="0" y="6"/>
                </a:lnTo>
                <a:lnTo>
                  <a:pt x="42" y="6"/>
                </a:lnTo>
                <a:lnTo>
                  <a:pt x="42" y="6"/>
                </a:lnTo>
                <a:close/>
                <a:moveTo>
                  <a:pt x="12" y="22"/>
                </a:moveTo>
                <a:lnTo>
                  <a:pt x="12" y="22"/>
                </a:lnTo>
                <a:lnTo>
                  <a:pt x="4" y="22"/>
                </a:lnTo>
                <a:lnTo>
                  <a:pt x="4" y="26"/>
                </a:lnTo>
                <a:lnTo>
                  <a:pt x="12" y="26"/>
                </a:lnTo>
                <a:lnTo>
                  <a:pt x="12" y="28"/>
                </a:lnTo>
                <a:lnTo>
                  <a:pt x="0" y="28"/>
                </a:lnTo>
                <a:lnTo>
                  <a:pt x="0" y="32"/>
                </a:lnTo>
                <a:lnTo>
                  <a:pt x="12" y="32"/>
                </a:lnTo>
                <a:lnTo>
                  <a:pt x="12" y="32"/>
                </a:lnTo>
                <a:lnTo>
                  <a:pt x="6" y="34"/>
                </a:lnTo>
                <a:lnTo>
                  <a:pt x="0" y="36"/>
                </a:lnTo>
                <a:lnTo>
                  <a:pt x="0" y="36"/>
                </a:lnTo>
                <a:lnTo>
                  <a:pt x="2" y="40"/>
                </a:lnTo>
                <a:lnTo>
                  <a:pt x="2" y="40"/>
                </a:lnTo>
                <a:lnTo>
                  <a:pt x="10" y="38"/>
                </a:lnTo>
                <a:lnTo>
                  <a:pt x="10" y="38"/>
                </a:lnTo>
                <a:lnTo>
                  <a:pt x="10" y="38"/>
                </a:lnTo>
                <a:lnTo>
                  <a:pt x="10" y="40"/>
                </a:lnTo>
                <a:lnTo>
                  <a:pt x="10" y="40"/>
                </a:lnTo>
                <a:lnTo>
                  <a:pt x="10" y="40"/>
                </a:lnTo>
                <a:lnTo>
                  <a:pt x="10" y="40"/>
                </a:lnTo>
                <a:lnTo>
                  <a:pt x="12" y="44"/>
                </a:lnTo>
                <a:lnTo>
                  <a:pt x="12" y="44"/>
                </a:lnTo>
                <a:lnTo>
                  <a:pt x="12" y="44"/>
                </a:lnTo>
                <a:lnTo>
                  <a:pt x="22" y="40"/>
                </a:lnTo>
                <a:lnTo>
                  <a:pt x="22" y="40"/>
                </a:lnTo>
                <a:lnTo>
                  <a:pt x="22" y="36"/>
                </a:lnTo>
                <a:lnTo>
                  <a:pt x="22" y="36"/>
                </a:lnTo>
                <a:lnTo>
                  <a:pt x="16" y="38"/>
                </a:lnTo>
                <a:lnTo>
                  <a:pt x="16" y="34"/>
                </a:lnTo>
                <a:lnTo>
                  <a:pt x="16" y="34"/>
                </a:lnTo>
                <a:lnTo>
                  <a:pt x="20" y="32"/>
                </a:lnTo>
                <a:lnTo>
                  <a:pt x="20" y="32"/>
                </a:lnTo>
                <a:lnTo>
                  <a:pt x="22" y="36"/>
                </a:lnTo>
                <a:lnTo>
                  <a:pt x="26" y="38"/>
                </a:lnTo>
                <a:lnTo>
                  <a:pt x="40" y="44"/>
                </a:lnTo>
                <a:lnTo>
                  <a:pt x="40" y="44"/>
                </a:lnTo>
                <a:lnTo>
                  <a:pt x="44" y="38"/>
                </a:lnTo>
                <a:lnTo>
                  <a:pt x="44" y="38"/>
                </a:lnTo>
                <a:lnTo>
                  <a:pt x="34" y="36"/>
                </a:lnTo>
                <a:lnTo>
                  <a:pt x="34" y="36"/>
                </a:lnTo>
                <a:lnTo>
                  <a:pt x="38" y="34"/>
                </a:lnTo>
                <a:lnTo>
                  <a:pt x="38" y="34"/>
                </a:lnTo>
                <a:lnTo>
                  <a:pt x="38" y="34"/>
                </a:lnTo>
                <a:lnTo>
                  <a:pt x="36" y="32"/>
                </a:lnTo>
                <a:lnTo>
                  <a:pt x="36" y="32"/>
                </a:lnTo>
                <a:lnTo>
                  <a:pt x="36" y="32"/>
                </a:lnTo>
                <a:lnTo>
                  <a:pt x="42" y="32"/>
                </a:lnTo>
                <a:lnTo>
                  <a:pt x="42" y="28"/>
                </a:lnTo>
                <a:lnTo>
                  <a:pt x="32" y="28"/>
                </a:lnTo>
                <a:lnTo>
                  <a:pt x="32" y="26"/>
                </a:lnTo>
                <a:lnTo>
                  <a:pt x="38" y="26"/>
                </a:lnTo>
                <a:lnTo>
                  <a:pt x="38" y="24"/>
                </a:lnTo>
                <a:lnTo>
                  <a:pt x="32" y="24"/>
                </a:lnTo>
                <a:lnTo>
                  <a:pt x="32" y="22"/>
                </a:lnTo>
                <a:lnTo>
                  <a:pt x="40" y="22"/>
                </a:lnTo>
                <a:lnTo>
                  <a:pt x="40" y="18"/>
                </a:lnTo>
                <a:lnTo>
                  <a:pt x="32" y="18"/>
                </a:lnTo>
                <a:lnTo>
                  <a:pt x="32" y="16"/>
                </a:lnTo>
                <a:lnTo>
                  <a:pt x="38" y="16"/>
                </a:lnTo>
                <a:lnTo>
                  <a:pt x="38" y="8"/>
                </a:lnTo>
                <a:lnTo>
                  <a:pt x="22" y="8"/>
                </a:lnTo>
                <a:lnTo>
                  <a:pt x="22" y="16"/>
                </a:lnTo>
                <a:lnTo>
                  <a:pt x="26" y="16"/>
                </a:lnTo>
                <a:lnTo>
                  <a:pt x="26" y="18"/>
                </a:lnTo>
                <a:lnTo>
                  <a:pt x="18" y="18"/>
                </a:lnTo>
                <a:lnTo>
                  <a:pt x="18" y="16"/>
                </a:lnTo>
                <a:lnTo>
                  <a:pt x="20" y="16"/>
                </a:lnTo>
                <a:lnTo>
                  <a:pt x="20" y="8"/>
                </a:lnTo>
                <a:lnTo>
                  <a:pt x="4" y="8"/>
                </a:lnTo>
                <a:lnTo>
                  <a:pt x="4" y="16"/>
                </a:lnTo>
                <a:lnTo>
                  <a:pt x="12" y="16"/>
                </a:lnTo>
                <a:lnTo>
                  <a:pt x="12" y="18"/>
                </a:lnTo>
                <a:lnTo>
                  <a:pt x="2" y="18"/>
                </a:lnTo>
                <a:lnTo>
                  <a:pt x="2" y="22"/>
                </a:lnTo>
                <a:lnTo>
                  <a:pt x="2" y="22"/>
                </a:lnTo>
                <a:lnTo>
                  <a:pt x="2" y="22"/>
                </a:lnTo>
                <a:lnTo>
                  <a:pt x="12" y="22"/>
                </a:lnTo>
                <a:lnTo>
                  <a:pt x="12" y="22"/>
                </a:lnTo>
                <a:close/>
                <a:moveTo>
                  <a:pt x="16" y="12"/>
                </a:moveTo>
                <a:lnTo>
                  <a:pt x="16" y="12"/>
                </a:lnTo>
                <a:lnTo>
                  <a:pt x="10" y="12"/>
                </a:lnTo>
                <a:lnTo>
                  <a:pt x="10" y="12"/>
                </a:lnTo>
                <a:lnTo>
                  <a:pt x="16" y="12"/>
                </a:lnTo>
                <a:lnTo>
                  <a:pt x="16" y="12"/>
                </a:lnTo>
                <a:close/>
                <a:moveTo>
                  <a:pt x="28" y="12"/>
                </a:moveTo>
                <a:lnTo>
                  <a:pt x="34" y="12"/>
                </a:lnTo>
                <a:lnTo>
                  <a:pt x="34" y="12"/>
                </a:lnTo>
                <a:lnTo>
                  <a:pt x="28" y="12"/>
                </a:lnTo>
                <a:lnTo>
                  <a:pt x="28" y="12"/>
                </a:lnTo>
                <a:lnTo>
                  <a:pt x="28" y="12"/>
                </a:lnTo>
                <a:close/>
                <a:moveTo>
                  <a:pt x="18" y="22"/>
                </a:moveTo>
                <a:lnTo>
                  <a:pt x="26" y="22"/>
                </a:lnTo>
                <a:lnTo>
                  <a:pt x="26" y="24"/>
                </a:lnTo>
                <a:lnTo>
                  <a:pt x="18" y="24"/>
                </a:lnTo>
                <a:lnTo>
                  <a:pt x="18" y="22"/>
                </a:lnTo>
                <a:lnTo>
                  <a:pt x="18" y="22"/>
                </a:lnTo>
                <a:close/>
                <a:moveTo>
                  <a:pt x="26" y="26"/>
                </a:moveTo>
                <a:lnTo>
                  <a:pt x="26" y="28"/>
                </a:lnTo>
                <a:lnTo>
                  <a:pt x="18" y="28"/>
                </a:lnTo>
                <a:lnTo>
                  <a:pt x="18" y="26"/>
                </a:lnTo>
                <a:lnTo>
                  <a:pt x="26" y="26"/>
                </a:lnTo>
                <a:lnTo>
                  <a:pt x="26" y="26"/>
                </a:lnTo>
                <a:close/>
                <a:moveTo>
                  <a:pt x="30" y="34"/>
                </a:moveTo>
                <a:lnTo>
                  <a:pt x="30" y="34"/>
                </a:lnTo>
                <a:lnTo>
                  <a:pt x="26" y="32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30" y="34"/>
                </a:lnTo>
                <a:lnTo>
                  <a:pt x="30" y="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5"/>
          <p:cNvSpPr>
            <a:spLocks noEditPoints="1"/>
          </p:cNvSpPr>
          <p:nvPr/>
        </p:nvSpPr>
        <p:spPr bwMode="auto">
          <a:xfrm>
            <a:off x="7780330" y="2688415"/>
            <a:ext cx="162847" cy="162901"/>
          </a:xfrm>
          <a:custGeom>
            <a:avLst/>
            <a:gdLst>
              <a:gd name="T0" fmla="*/ 24 w 44"/>
              <a:gd name="T1" fmla="*/ 6 h 44"/>
              <a:gd name="T2" fmla="*/ 28 w 44"/>
              <a:gd name="T3" fmla="*/ 4 h 44"/>
              <a:gd name="T4" fmla="*/ 24 w 44"/>
              <a:gd name="T5" fmla="*/ 0 h 44"/>
              <a:gd name="T6" fmla="*/ 24 w 44"/>
              <a:gd name="T7" fmla="*/ 0 h 44"/>
              <a:gd name="T8" fmla="*/ 22 w 44"/>
              <a:gd name="T9" fmla="*/ 4 h 44"/>
              <a:gd name="T10" fmla="*/ 20 w 44"/>
              <a:gd name="T11" fmla="*/ 2 h 44"/>
              <a:gd name="T12" fmla="*/ 14 w 44"/>
              <a:gd name="T13" fmla="*/ 4 h 44"/>
              <a:gd name="T14" fmla="*/ 16 w 44"/>
              <a:gd name="T15" fmla="*/ 6 h 44"/>
              <a:gd name="T16" fmla="*/ 14 w 44"/>
              <a:gd name="T17" fmla="*/ 10 h 44"/>
              <a:gd name="T18" fmla="*/ 12 w 44"/>
              <a:gd name="T19" fmla="*/ 4 h 44"/>
              <a:gd name="T20" fmla="*/ 12 w 44"/>
              <a:gd name="T21" fmla="*/ 2 h 44"/>
              <a:gd name="T22" fmla="*/ 6 w 44"/>
              <a:gd name="T23" fmla="*/ 0 h 44"/>
              <a:gd name="T24" fmla="*/ 0 w 44"/>
              <a:gd name="T25" fmla="*/ 12 h 44"/>
              <a:gd name="T26" fmla="*/ 2 w 44"/>
              <a:gd name="T27" fmla="*/ 16 h 44"/>
              <a:gd name="T28" fmla="*/ 4 w 44"/>
              <a:gd name="T29" fmla="*/ 24 h 44"/>
              <a:gd name="T30" fmla="*/ 6 w 44"/>
              <a:gd name="T31" fmla="*/ 26 h 44"/>
              <a:gd name="T32" fmla="*/ 12 w 44"/>
              <a:gd name="T33" fmla="*/ 18 h 44"/>
              <a:gd name="T34" fmla="*/ 12 w 44"/>
              <a:gd name="T35" fmla="*/ 22 h 44"/>
              <a:gd name="T36" fmla="*/ 16 w 44"/>
              <a:gd name="T37" fmla="*/ 20 h 44"/>
              <a:gd name="T38" fmla="*/ 12 w 44"/>
              <a:gd name="T39" fmla="*/ 12 h 44"/>
              <a:gd name="T40" fmla="*/ 18 w 44"/>
              <a:gd name="T41" fmla="*/ 14 h 44"/>
              <a:gd name="T42" fmla="*/ 22 w 44"/>
              <a:gd name="T43" fmla="*/ 10 h 44"/>
              <a:gd name="T44" fmla="*/ 24 w 44"/>
              <a:gd name="T45" fmla="*/ 12 h 44"/>
              <a:gd name="T46" fmla="*/ 22 w 44"/>
              <a:gd name="T47" fmla="*/ 16 h 44"/>
              <a:gd name="T48" fmla="*/ 20 w 44"/>
              <a:gd name="T49" fmla="*/ 16 h 44"/>
              <a:gd name="T50" fmla="*/ 18 w 44"/>
              <a:gd name="T51" fmla="*/ 14 h 44"/>
              <a:gd name="T52" fmla="*/ 18 w 44"/>
              <a:gd name="T53" fmla="*/ 20 h 44"/>
              <a:gd name="T54" fmla="*/ 12 w 44"/>
              <a:gd name="T55" fmla="*/ 24 h 44"/>
              <a:gd name="T56" fmla="*/ 22 w 44"/>
              <a:gd name="T57" fmla="*/ 22 h 44"/>
              <a:gd name="T58" fmla="*/ 24 w 44"/>
              <a:gd name="T59" fmla="*/ 24 h 44"/>
              <a:gd name="T60" fmla="*/ 26 w 44"/>
              <a:gd name="T61" fmla="*/ 24 h 44"/>
              <a:gd name="T62" fmla="*/ 28 w 44"/>
              <a:gd name="T63" fmla="*/ 24 h 44"/>
              <a:gd name="T64" fmla="*/ 30 w 44"/>
              <a:gd name="T65" fmla="*/ 24 h 44"/>
              <a:gd name="T66" fmla="*/ 32 w 44"/>
              <a:gd name="T67" fmla="*/ 26 h 44"/>
              <a:gd name="T68" fmla="*/ 36 w 44"/>
              <a:gd name="T69" fmla="*/ 20 h 44"/>
              <a:gd name="T70" fmla="*/ 40 w 44"/>
              <a:gd name="T71" fmla="*/ 24 h 44"/>
              <a:gd name="T72" fmla="*/ 40 w 44"/>
              <a:gd name="T73" fmla="*/ 14 h 44"/>
              <a:gd name="T74" fmla="*/ 42 w 44"/>
              <a:gd name="T75" fmla="*/ 12 h 44"/>
              <a:gd name="T76" fmla="*/ 36 w 44"/>
              <a:gd name="T77" fmla="*/ 4 h 44"/>
              <a:gd name="T78" fmla="*/ 36 w 44"/>
              <a:gd name="T79" fmla="*/ 2 h 44"/>
              <a:gd name="T80" fmla="*/ 36 w 44"/>
              <a:gd name="T81" fmla="*/ 0 h 44"/>
              <a:gd name="T82" fmla="*/ 32 w 44"/>
              <a:gd name="T83" fmla="*/ 8 h 44"/>
              <a:gd name="T84" fmla="*/ 26 w 44"/>
              <a:gd name="T85" fmla="*/ 10 h 44"/>
              <a:gd name="T86" fmla="*/ 26 w 44"/>
              <a:gd name="T87" fmla="*/ 20 h 44"/>
              <a:gd name="T88" fmla="*/ 24 w 44"/>
              <a:gd name="T89" fmla="*/ 18 h 44"/>
              <a:gd name="T90" fmla="*/ 26 w 44"/>
              <a:gd name="T91" fmla="*/ 16 h 44"/>
              <a:gd name="T92" fmla="*/ 26 w 44"/>
              <a:gd name="T93" fmla="*/ 12 h 44"/>
              <a:gd name="T94" fmla="*/ 30 w 44"/>
              <a:gd name="T95" fmla="*/ 12 h 44"/>
              <a:gd name="T96" fmla="*/ 26 w 44"/>
              <a:gd name="T97" fmla="*/ 20 h 44"/>
              <a:gd name="T98" fmla="*/ 26 w 44"/>
              <a:gd name="T99" fmla="*/ 26 h 44"/>
              <a:gd name="T100" fmla="*/ 18 w 44"/>
              <a:gd name="T101" fmla="*/ 28 h 44"/>
              <a:gd name="T102" fmla="*/ 16 w 44"/>
              <a:gd name="T103" fmla="*/ 34 h 44"/>
              <a:gd name="T104" fmla="*/ 2 w 44"/>
              <a:gd name="T105" fmla="*/ 40 h 44"/>
              <a:gd name="T106" fmla="*/ 4 w 44"/>
              <a:gd name="T107" fmla="*/ 44 h 44"/>
              <a:gd name="T108" fmla="*/ 22 w 44"/>
              <a:gd name="T109" fmla="*/ 36 h 44"/>
              <a:gd name="T110" fmla="*/ 40 w 44"/>
              <a:gd name="T111" fmla="*/ 44 h 44"/>
              <a:gd name="T112" fmla="*/ 34 w 44"/>
              <a:gd name="T113" fmla="*/ 36 h 44"/>
              <a:gd name="T114" fmla="*/ 42 w 44"/>
              <a:gd name="T115" fmla="*/ 28 h 44"/>
              <a:gd name="T116" fmla="*/ 26 w 44"/>
              <a:gd name="T117" fmla="*/ 2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4" h="44">
                <a:moveTo>
                  <a:pt x="26" y="10"/>
                </a:moveTo>
                <a:lnTo>
                  <a:pt x="26" y="10"/>
                </a:lnTo>
                <a:lnTo>
                  <a:pt x="24" y="6"/>
                </a:lnTo>
                <a:lnTo>
                  <a:pt x="24" y="6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2" y="4"/>
                </a:lnTo>
                <a:lnTo>
                  <a:pt x="22" y="4"/>
                </a:lnTo>
                <a:lnTo>
                  <a:pt x="20" y="2"/>
                </a:lnTo>
                <a:lnTo>
                  <a:pt x="20" y="2"/>
                </a:lnTo>
                <a:lnTo>
                  <a:pt x="18" y="2"/>
                </a:lnTo>
                <a:lnTo>
                  <a:pt x="18" y="2"/>
                </a:lnTo>
                <a:lnTo>
                  <a:pt x="14" y="4"/>
                </a:lnTo>
                <a:lnTo>
                  <a:pt x="14" y="4"/>
                </a:lnTo>
                <a:lnTo>
                  <a:pt x="16" y="6"/>
                </a:lnTo>
                <a:lnTo>
                  <a:pt x="16" y="6"/>
                </a:lnTo>
                <a:lnTo>
                  <a:pt x="18" y="8"/>
                </a:lnTo>
                <a:lnTo>
                  <a:pt x="18" y="8"/>
                </a:lnTo>
                <a:lnTo>
                  <a:pt x="14" y="10"/>
                </a:lnTo>
                <a:lnTo>
                  <a:pt x="14" y="8"/>
                </a:lnTo>
                <a:lnTo>
                  <a:pt x="12" y="8"/>
                </a:lnTo>
                <a:lnTo>
                  <a:pt x="12" y="4"/>
                </a:lnTo>
                <a:lnTo>
                  <a:pt x="12" y="4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lnTo>
                  <a:pt x="6" y="0"/>
                </a:lnTo>
                <a:lnTo>
                  <a:pt x="6" y="8"/>
                </a:lnTo>
                <a:lnTo>
                  <a:pt x="0" y="8"/>
                </a:lnTo>
                <a:lnTo>
                  <a:pt x="0" y="12"/>
                </a:lnTo>
                <a:lnTo>
                  <a:pt x="6" y="12"/>
                </a:lnTo>
                <a:lnTo>
                  <a:pt x="6" y="12"/>
                </a:lnTo>
                <a:lnTo>
                  <a:pt x="2" y="16"/>
                </a:lnTo>
                <a:lnTo>
                  <a:pt x="0" y="20"/>
                </a:lnTo>
                <a:lnTo>
                  <a:pt x="0" y="20"/>
                </a:lnTo>
                <a:lnTo>
                  <a:pt x="4" y="24"/>
                </a:lnTo>
                <a:lnTo>
                  <a:pt x="4" y="24"/>
                </a:lnTo>
                <a:lnTo>
                  <a:pt x="6" y="20"/>
                </a:lnTo>
                <a:lnTo>
                  <a:pt x="6" y="26"/>
                </a:lnTo>
                <a:lnTo>
                  <a:pt x="12" y="26"/>
                </a:lnTo>
                <a:lnTo>
                  <a:pt x="12" y="18"/>
                </a:lnTo>
                <a:lnTo>
                  <a:pt x="12" y="18"/>
                </a:lnTo>
                <a:lnTo>
                  <a:pt x="12" y="18"/>
                </a:lnTo>
                <a:lnTo>
                  <a:pt x="12" y="18"/>
                </a:lnTo>
                <a:lnTo>
                  <a:pt x="12" y="22"/>
                </a:lnTo>
                <a:lnTo>
                  <a:pt x="12" y="22"/>
                </a:lnTo>
                <a:lnTo>
                  <a:pt x="16" y="20"/>
                </a:lnTo>
                <a:lnTo>
                  <a:pt x="16" y="20"/>
                </a:lnTo>
                <a:lnTo>
                  <a:pt x="14" y="14"/>
                </a:lnTo>
                <a:lnTo>
                  <a:pt x="12" y="14"/>
                </a:lnTo>
                <a:lnTo>
                  <a:pt x="12" y="12"/>
                </a:lnTo>
                <a:lnTo>
                  <a:pt x="14" y="12"/>
                </a:lnTo>
                <a:lnTo>
                  <a:pt x="14" y="12"/>
                </a:lnTo>
                <a:lnTo>
                  <a:pt x="18" y="14"/>
                </a:lnTo>
                <a:lnTo>
                  <a:pt x="18" y="14"/>
                </a:lnTo>
                <a:lnTo>
                  <a:pt x="22" y="10"/>
                </a:lnTo>
                <a:lnTo>
                  <a:pt x="22" y="10"/>
                </a:lnTo>
                <a:lnTo>
                  <a:pt x="22" y="10"/>
                </a:lnTo>
                <a:lnTo>
                  <a:pt x="22" y="10"/>
                </a:lnTo>
                <a:lnTo>
                  <a:pt x="24" y="12"/>
                </a:lnTo>
                <a:lnTo>
                  <a:pt x="24" y="12"/>
                </a:lnTo>
                <a:lnTo>
                  <a:pt x="22" y="16"/>
                </a:lnTo>
                <a:lnTo>
                  <a:pt x="22" y="16"/>
                </a:lnTo>
                <a:lnTo>
                  <a:pt x="22" y="16"/>
                </a:lnTo>
                <a:lnTo>
                  <a:pt x="22" y="16"/>
                </a:lnTo>
                <a:lnTo>
                  <a:pt x="20" y="16"/>
                </a:lnTo>
                <a:lnTo>
                  <a:pt x="20" y="16"/>
                </a:lnTo>
                <a:lnTo>
                  <a:pt x="18" y="14"/>
                </a:lnTo>
                <a:lnTo>
                  <a:pt x="18" y="14"/>
                </a:lnTo>
                <a:lnTo>
                  <a:pt x="16" y="16"/>
                </a:lnTo>
                <a:lnTo>
                  <a:pt x="16" y="16"/>
                </a:lnTo>
                <a:lnTo>
                  <a:pt x="18" y="20"/>
                </a:lnTo>
                <a:lnTo>
                  <a:pt x="18" y="20"/>
                </a:lnTo>
                <a:lnTo>
                  <a:pt x="12" y="24"/>
                </a:lnTo>
                <a:lnTo>
                  <a:pt x="12" y="24"/>
                </a:lnTo>
                <a:lnTo>
                  <a:pt x="16" y="26"/>
                </a:lnTo>
                <a:lnTo>
                  <a:pt x="16" y="26"/>
                </a:lnTo>
                <a:lnTo>
                  <a:pt x="22" y="22"/>
                </a:lnTo>
                <a:lnTo>
                  <a:pt x="22" y="22"/>
                </a:lnTo>
                <a:lnTo>
                  <a:pt x="24" y="24"/>
                </a:lnTo>
                <a:lnTo>
                  <a:pt x="24" y="24"/>
                </a:lnTo>
                <a:lnTo>
                  <a:pt x="26" y="26"/>
                </a:lnTo>
                <a:lnTo>
                  <a:pt x="26" y="26"/>
                </a:lnTo>
                <a:lnTo>
                  <a:pt x="26" y="24"/>
                </a:lnTo>
                <a:lnTo>
                  <a:pt x="26" y="24"/>
                </a:lnTo>
                <a:lnTo>
                  <a:pt x="28" y="24"/>
                </a:lnTo>
                <a:lnTo>
                  <a:pt x="28" y="24"/>
                </a:lnTo>
                <a:lnTo>
                  <a:pt x="28" y="24"/>
                </a:lnTo>
                <a:lnTo>
                  <a:pt x="28" y="24"/>
                </a:lnTo>
                <a:lnTo>
                  <a:pt x="30" y="24"/>
                </a:lnTo>
                <a:lnTo>
                  <a:pt x="30" y="24"/>
                </a:lnTo>
                <a:lnTo>
                  <a:pt x="32" y="20"/>
                </a:lnTo>
                <a:lnTo>
                  <a:pt x="32" y="26"/>
                </a:lnTo>
                <a:lnTo>
                  <a:pt x="36" y="26"/>
                </a:lnTo>
                <a:lnTo>
                  <a:pt x="36" y="20"/>
                </a:lnTo>
                <a:lnTo>
                  <a:pt x="36" y="20"/>
                </a:lnTo>
                <a:lnTo>
                  <a:pt x="36" y="20"/>
                </a:lnTo>
                <a:lnTo>
                  <a:pt x="36" y="20"/>
                </a:lnTo>
                <a:lnTo>
                  <a:pt x="40" y="24"/>
                </a:lnTo>
                <a:lnTo>
                  <a:pt x="44" y="20"/>
                </a:lnTo>
                <a:lnTo>
                  <a:pt x="44" y="20"/>
                </a:lnTo>
                <a:lnTo>
                  <a:pt x="40" y="14"/>
                </a:lnTo>
                <a:lnTo>
                  <a:pt x="36" y="16"/>
                </a:lnTo>
                <a:lnTo>
                  <a:pt x="36" y="12"/>
                </a:lnTo>
                <a:lnTo>
                  <a:pt x="42" y="12"/>
                </a:lnTo>
                <a:lnTo>
                  <a:pt x="42" y="8"/>
                </a:lnTo>
                <a:lnTo>
                  <a:pt x="36" y="8"/>
                </a:lnTo>
                <a:lnTo>
                  <a:pt x="36" y="4"/>
                </a:lnTo>
                <a:lnTo>
                  <a:pt x="36" y="4"/>
                </a:lnTo>
                <a:lnTo>
                  <a:pt x="36" y="2"/>
                </a:lnTo>
                <a:lnTo>
                  <a:pt x="36" y="2"/>
                </a:lnTo>
                <a:lnTo>
                  <a:pt x="38" y="0"/>
                </a:lnTo>
                <a:lnTo>
                  <a:pt x="38" y="0"/>
                </a:lnTo>
                <a:lnTo>
                  <a:pt x="36" y="0"/>
                </a:lnTo>
                <a:lnTo>
                  <a:pt x="36" y="0"/>
                </a:lnTo>
                <a:lnTo>
                  <a:pt x="32" y="0"/>
                </a:lnTo>
                <a:lnTo>
                  <a:pt x="32" y="8"/>
                </a:lnTo>
                <a:lnTo>
                  <a:pt x="26" y="8"/>
                </a:lnTo>
                <a:lnTo>
                  <a:pt x="26" y="10"/>
                </a:lnTo>
                <a:lnTo>
                  <a:pt x="26" y="10"/>
                </a:lnTo>
                <a:close/>
                <a:moveTo>
                  <a:pt x="26" y="20"/>
                </a:moveTo>
                <a:lnTo>
                  <a:pt x="26" y="20"/>
                </a:lnTo>
                <a:lnTo>
                  <a:pt x="26" y="20"/>
                </a:lnTo>
                <a:lnTo>
                  <a:pt x="26" y="20"/>
                </a:lnTo>
                <a:lnTo>
                  <a:pt x="24" y="18"/>
                </a:lnTo>
                <a:lnTo>
                  <a:pt x="24" y="18"/>
                </a:lnTo>
                <a:lnTo>
                  <a:pt x="28" y="16"/>
                </a:lnTo>
                <a:lnTo>
                  <a:pt x="26" y="16"/>
                </a:lnTo>
                <a:lnTo>
                  <a:pt x="26" y="16"/>
                </a:lnTo>
                <a:lnTo>
                  <a:pt x="24" y="14"/>
                </a:lnTo>
                <a:lnTo>
                  <a:pt x="26" y="12"/>
                </a:lnTo>
                <a:lnTo>
                  <a:pt x="26" y="12"/>
                </a:lnTo>
                <a:lnTo>
                  <a:pt x="30" y="12"/>
                </a:lnTo>
                <a:lnTo>
                  <a:pt x="30" y="12"/>
                </a:lnTo>
                <a:lnTo>
                  <a:pt x="30" y="12"/>
                </a:lnTo>
                <a:lnTo>
                  <a:pt x="26" y="20"/>
                </a:lnTo>
                <a:lnTo>
                  <a:pt x="26" y="20"/>
                </a:lnTo>
                <a:lnTo>
                  <a:pt x="26" y="20"/>
                </a:lnTo>
                <a:close/>
                <a:moveTo>
                  <a:pt x="26" y="28"/>
                </a:moveTo>
                <a:lnTo>
                  <a:pt x="26" y="28"/>
                </a:lnTo>
                <a:lnTo>
                  <a:pt x="26" y="26"/>
                </a:lnTo>
                <a:lnTo>
                  <a:pt x="26" y="26"/>
                </a:lnTo>
                <a:lnTo>
                  <a:pt x="18" y="26"/>
                </a:lnTo>
                <a:lnTo>
                  <a:pt x="18" y="28"/>
                </a:lnTo>
                <a:lnTo>
                  <a:pt x="2" y="28"/>
                </a:lnTo>
                <a:lnTo>
                  <a:pt x="2" y="34"/>
                </a:lnTo>
                <a:lnTo>
                  <a:pt x="16" y="34"/>
                </a:lnTo>
                <a:lnTo>
                  <a:pt x="16" y="34"/>
                </a:lnTo>
                <a:lnTo>
                  <a:pt x="10" y="38"/>
                </a:lnTo>
                <a:lnTo>
                  <a:pt x="2" y="40"/>
                </a:lnTo>
                <a:lnTo>
                  <a:pt x="2" y="40"/>
                </a:lnTo>
                <a:lnTo>
                  <a:pt x="4" y="44"/>
                </a:lnTo>
                <a:lnTo>
                  <a:pt x="4" y="44"/>
                </a:lnTo>
                <a:lnTo>
                  <a:pt x="16" y="40"/>
                </a:lnTo>
                <a:lnTo>
                  <a:pt x="22" y="36"/>
                </a:lnTo>
                <a:lnTo>
                  <a:pt x="22" y="36"/>
                </a:lnTo>
                <a:lnTo>
                  <a:pt x="30" y="40"/>
                </a:lnTo>
                <a:lnTo>
                  <a:pt x="40" y="44"/>
                </a:lnTo>
                <a:lnTo>
                  <a:pt x="40" y="44"/>
                </a:lnTo>
                <a:lnTo>
                  <a:pt x="44" y="38"/>
                </a:lnTo>
                <a:lnTo>
                  <a:pt x="44" y="38"/>
                </a:lnTo>
                <a:lnTo>
                  <a:pt x="34" y="36"/>
                </a:lnTo>
                <a:lnTo>
                  <a:pt x="28" y="34"/>
                </a:lnTo>
                <a:lnTo>
                  <a:pt x="42" y="34"/>
                </a:lnTo>
                <a:lnTo>
                  <a:pt x="42" y="28"/>
                </a:lnTo>
                <a:lnTo>
                  <a:pt x="26" y="28"/>
                </a:lnTo>
                <a:lnTo>
                  <a:pt x="26" y="28"/>
                </a:lnTo>
                <a:lnTo>
                  <a:pt x="26" y="28"/>
                </a:lnTo>
                <a:lnTo>
                  <a:pt x="26" y="28"/>
                </a:lnTo>
                <a:lnTo>
                  <a:pt x="26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6"/>
          <p:cNvSpPr>
            <a:spLocks/>
          </p:cNvSpPr>
          <p:nvPr/>
        </p:nvSpPr>
        <p:spPr bwMode="auto">
          <a:xfrm>
            <a:off x="7957981" y="2688415"/>
            <a:ext cx="155445" cy="162901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6 w 42"/>
              <a:gd name="T5" fmla="*/ 4 h 44"/>
              <a:gd name="T6" fmla="*/ 26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2 w 42"/>
              <a:gd name="T13" fmla="*/ 0 h 44"/>
              <a:gd name="T14" fmla="*/ 22 w 42"/>
              <a:gd name="T15" fmla="*/ 0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2 h 44"/>
              <a:gd name="T26" fmla="*/ 18 w 42"/>
              <a:gd name="T27" fmla="*/ 12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38 h 44"/>
              <a:gd name="T34" fmla="*/ 12 w 42"/>
              <a:gd name="T35" fmla="*/ 38 h 44"/>
              <a:gd name="T36" fmla="*/ 12 w 42"/>
              <a:gd name="T37" fmla="*/ 22 h 44"/>
              <a:gd name="T38" fmla="*/ 18 w 42"/>
              <a:gd name="T39" fmla="*/ 22 h 44"/>
              <a:gd name="T40" fmla="*/ 18 w 42"/>
              <a:gd name="T41" fmla="*/ 44 h 44"/>
              <a:gd name="T42" fmla="*/ 26 w 42"/>
              <a:gd name="T43" fmla="*/ 44 h 44"/>
              <a:gd name="T44" fmla="*/ 26 w 42"/>
              <a:gd name="T45" fmla="*/ 22 h 44"/>
              <a:gd name="T46" fmla="*/ 32 w 42"/>
              <a:gd name="T47" fmla="*/ 22 h 44"/>
              <a:gd name="T48" fmla="*/ 32 w 42"/>
              <a:gd name="T49" fmla="*/ 32 h 44"/>
              <a:gd name="T50" fmla="*/ 32 w 42"/>
              <a:gd name="T51" fmla="*/ 32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6 w 42"/>
              <a:gd name="T63" fmla="*/ 38 h 44"/>
              <a:gd name="T64" fmla="*/ 38 w 42"/>
              <a:gd name="T65" fmla="*/ 38 h 44"/>
              <a:gd name="T66" fmla="*/ 38 w 42"/>
              <a:gd name="T67" fmla="*/ 36 h 44"/>
              <a:gd name="T68" fmla="*/ 38 w 42"/>
              <a:gd name="T69" fmla="*/ 18 h 44"/>
              <a:gd name="T70" fmla="*/ 26 w 42"/>
              <a:gd name="T71" fmla="*/ 18 h 44"/>
              <a:gd name="T72" fmla="*/ 26 w 42"/>
              <a:gd name="T73" fmla="*/ 12 h 44"/>
              <a:gd name="T74" fmla="*/ 42 w 42"/>
              <a:gd name="T75" fmla="*/ 12 h 44"/>
              <a:gd name="T76" fmla="*/ 42 w 42"/>
              <a:gd name="T77" fmla="*/ 8 h 44"/>
              <a:gd name="T78" fmla="*/ 22 w 42"/>
              <a:gd name="T79" fmla="*/ 8 h 44"/>
              <a:gd name="T80" fmla="*/ 22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2" y="0"/>
                </a:lnTo>
                <a:lnTo>
                  <a:pt x="22" y="0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4"/>
                </a:lnTo>
                <a:lnTo>
                  <a:pt x="26" y="44"/>
                </a:lnTo>
                <a:lnTo>
                  <a:pt x="26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6" y="18"/>
                </a:lnTo>
                <a:lnTo>
                  <a:pt x="26" y="12"/>
                </a:lnTo>
                <a:lnTo>
                  <a:pt x="42" y="12"/>
                </a:lnTo>
                <a:lnTo>
                  <a:pt x="42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7"/>
          <p:cNvSpPr>
            <a:spLocks noEditPoints="1"/>
          </p:cNvSpPr>
          <p:nvPr/>
        </p:nvSpPr>
        <p:spPr bwMode="auto">
          <a:xfrm>
            <a:off x="6892074" y="3962004"/>
            <a:ext cx="162847" cy="162901"/>
          </a:xfrm>
          <a:custGeom>
            <a:avLst/>
            <a:gdLst>
              <a:gd name="T0" fmla="*/ 26 w 44"/>
              <a:gd name="T1" fmla="*/ 2 h 44"/>
              <a:gd name="T2" fmla="*/ 26 w 44"/>
              <a:gd name="T3" fmla="*/ 2 h 44"/>
              <a:gd name="T4" fmla="*/ 26 w 44"/>
              <a:gd name="T5" fmla="*/ 0 h 44"/>
              <a:gd name="T6" fmla="*/ 26 w 44"/>
              <a:gd name="T7" fmla="*/ 0 h 44"/>
              <a:gd name="T8" fmla="*/ 18 w 44"/>
              <a:gd name="T9" fmla="*/ 2 h 44"/>
              <a:gd name="T10" fmla="*/ 18 w 44"/>
              <a:gd name="T11" fmla="*/ 2 h 44"/>
              <a:gd name="T12" fmla="*/ 18 w 44"/>
              <a:gd name="T13" fmla="*/ 6 h 44"/>
              <a:gd name="T14" fmla="*/ 2 w 44"/>
              <a:gd name="T15" fmla="*/ 6 h 44"/>
              <a:gd name="T16" fmla="*/ 2 w 44"/>
              <a:gd name="T17" fmla="*/ 16 h 44"/>
              <a:gd name="T18" fmla="*/ 8 w 44"/>
              <a:gd name="T19" fmla="*/ 16 h 44"/>
              <a:gd name="T20" fmla="*/ 8 w 44"/>
              <a:gd name="T21" fmla="*/ 10 h 44"/>
              <a:gd name="T22" fmla="*/ 36 w 44"/>
              <a:gd name="T23" fmla="*/ 10 h 44"/>
              <a:gd name="T24" fmla="*/ 36 w 44"/>
              <a:gd name="T25" fmla="*/ 16 h 44"/>
              <a:gd name="T26" fmla="*/ 42 w 44"/>
              <a:gd name="T27" fmla="*/ 16 h 44"/>
              <a:gd name="T28" fmla="*/ 42 w 44"/>
              <a:gd name="T29" fmla="*/ 6 h 44"/>
              <a:gd name="T30" fmla="*/ 26 w 44"/>
              <a:gd name="T31" fmla="*/ 6 h 44"/>
              <a:gd name="T32" fmla="*/ 26 w 44"/>
              <a:gd name="T33" fmla="*/ 6 h 44"/>
              <a:gd name="T34" fmla="*/ 26 w 44"/>
              <a:gd name="T35" fmla="*/ 2 h 44"/>
              <a:gd name="T36" fmla="*/ 26 w 44"/>
              <a:gd name="T37" fmla="*/ 2 h 44"/>
              <a:gd name="T38" fmla="*/ 26 w 44"/>
              <a:gd name="T39" fmla="*/ 2 h 44"/>
              <a:gd name="T40" fmla="*/ 44 w 44"/>
              <a:gd name="T41" fmla="*/ 44 h 44"/>
              <a:gd name="T42" fmla="*/ 44 w 44"/>
              <a:gd name="T43" fmla="*/ 38 h 44"/>
              <a:gd name="T44" fmla="*/ 34 w 44"/>
              <a:gd name="T45" fmla="*/ 38 h 44"/>
              <a:gd name="T46" fmla="*/ 34 w 44"/>
              <a:gd name="T47" fmla="*/ 14 h 44"/>
              <a:gd name="T48" fmla="*/ 10 w 44"/>
              <a:gd name="T49" fmla="*/ 14 h 44"/>
              <a:gd name="T50" fmla="*/ 10 w 44"/>
              <a:gd name="T51" fmla="*/ 38 h 44"/>
              <a:gd name="T52" fmla="*/ 0 w 44"/>
              <a:gd name="T53" fmla="*/ 38 h 44"/>
              <a:gd name="T54" fmla="*/ 0 w 44"/>
              <a:gd name="T55" fmla="*/ 44 h 44"/>
              <a:gd name="T56" fmla="*/ 44 w 44"/>
              <a:gd name="T57" fmla="*/ 44 h 44"/>
              <a:gd name="T58" fmla="*/ 44 w 44"/>
              <a:gd name="T59" fmla="*/ 44 h 44"/>
              <a:gd name="T60" fmla="*/ 16 w 44"/>
              <a:gd name="T61" fmla="*/ 18 h 44"/>
              <a:gd name="T62" fmla="*/ 28 w 44"/>
              <a:gd name="T63" fmla="*/ 18 h 44"/>
              <a:gd name="T64" fmla="*/ 28 w 44"/>
              <a:gd name="T65" fmla="*/ 22 h 44"/>
              <a:gd name="T66" fmla="*/ 16 w 44"/>
              <a:gd name="T67" fmla="*/ 22 h 44"/>
              <a:gd name="T68" fmla="*/ 16 w 44"/>
              <a:gd name="T69" fmla="*/ 18 h 44"/>
              <a:gd name="T70" fmla="*/ 16 w 44"/>
              <a:gd name="T71" fmla="*/ 18 h 44"/>
              <a:gd name="T72" fmla="*/ 28 w 44"/>
              <a:gd name="T73" fmla="*/ 26 h 44"/>
              <a:gd name="T74" fmla="*/ 28 w 44"/>
              <a:gd name="T75" fmla="*/ 30 h 44"/>
              <a:gd name="T76" fmla="*/ 16 w 44"/>
              <a:gd name="T77" fmla="*/ 30 h 44"/>
              <a:gd name="T78" fmla="*/ 16 w 44"/>
              <a:gd name="T79" fmla="*/ 26 h 44"/>
              <a:gd name="T80" fmla="*/ 28 w 44"/>
              <a:gd name="T81" fmla="*/ 26 h 44"/>
              <a:gd name="T82" fmla="*/ 28 w 44"/>
              <a:gd name="T83" fmla="*/ 26 h 44"/>
              <a:gd name="T84" fmla="*/ 14 w 44"/>
              <a:gd name="T85" fmla="*/ 38 h 44"/>
              <a:gd name="T86" fmla="*/ 14 w 44"/>
              <a:gd name="T87" fmla="*/ 34 h 44"/>
              <a:gd name="T88" fmla="*/ 28 w 44"/>
              <a:gd name="T89" fmla="*/ 34 h 44"/>
              <a:gd name="T90" fmla="*/ 28 w 44"/>
              <a:gd name="T91" fmla="*/ 38 h 44"/>
              <a:gd name="T92" fmla="*/ 14 w 44"/>
              <a:gd name="T93" fmla="*/ 38 h 44"/>
              <a:gd name="T94" fmla="*/ 14 w 44"/>
              <a:gd name="T95" fmla="*/ 3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" h="44">
                <a:moveTo>
                  <a:pt x="26" y="2"/>
                </a:moveTo>
                <a:lnTo>
                  <a:pt x="26" y="2"/>
                </a:lnTo>
                <a:lnTo>
                  <a:pt x="26" y="0"/>
                </a:lnTo>
                <a:lnTo>
                  <a:pt x="26" y="0"/>
                </a:lnTo>
                <a:lnTo>
                  <a:pt x="18" y="2"/>
                </a:lnTo>
                <a:lnTo>
                  <a:pt x="18" y="2"/>
                </a:lnTo>
                <a:lnTo>
                  <a:pt x="18" y="6"/>
                </a:lnTo>
                <a:lnTo>
                  <a:pt x="2" y="6"/>
                </a:lnTo>
                <a:lnTo>
                  <a:pt x="2" y="16"/>
                </a:lnTo>
                <a:lnTo>
                  <a:pt x="8" y="16"/>
                </a:lnTo>
                <a:lnTo>
                  <a:pt x="8" y="10"/>
                </a:lnTo>
                <a:lnTo>
                  <a:pt x="36" y="10"/>
                </a:lnTo>
                <a:lnTo>
                  <a:pt x="36" y="16"/>
                </a:lnTo>
                <a:lnTo>
                  <a:pt x="42" y="16"/>
                </a:lnTo>
                <a:lnTo>
                  <a:pt x="42" y="6"/>
                </a:lnTo>
                <a:lnTo>
                  <a:pt x="26" y="6"/>
                </a:lnTo>
                <a:lnTo>
                  <a:pt x="26" y="6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close/>
                <a:moveTo>
                  <a:pt x="44" y="44"/>
                </a:moveTo>
                <a:lnTo>
                  <a:pt x="44" y="38"/>
                </a:lnTo>
                <a:lnTo>
                  <a:pt x="34" y="38"/>
                </a:lnTo>
                <a:lnTo>
                  <a:pt x="34" y="14"/>
                </a:lnTo>
                <a:lnTo>
                  <a:pt x="10" y="14"/>
                </a:lnTo>
                <a:lnTo>
                  <a:pt x="10" y="38"/>
                </a:lnTo>
                <a:lnTo>
                  <a:pt x="0" y="38"/>
                </a:lnTo>
                <a:lnTo>
                  <a:pt x="0" y="44"/>
                </a:lnTo>
                <a:lnTo>
                  <a:pt x="44" y="44"/>
                </a:lnTo>
                <a:lnTo>
                  <a:pt x="44" y="44"/>
                </a:lnTo>
                <a:close/>
                <a:moveTo>
                  <a:pt x="16" y="18"/>
                </a:moveTo>
                <a:lnTo>
                  <a:pt x="28" y="18"/>
                </a:lnTo>
                <a:lnTo>
                  <a:pt x="28" y="22"/>
                </a:lnTo>
                <a:lnTo>
                  <a:pt x="16" y="22"/>
                </a:lnTo>
                <a:lnTo>
                  <a:pt x="16" y="18"/>
                </a:lnTo>
                <a:lnTo>
                  <a:pt x="16" y="18"/>
                </a:lnTo>
                <a:close/>
                <a:moveTo>
                  <a:pt x="28" y="26"/>
                </a:moveTo>
                <a:lnTo>
                  <a:pt x="28" y="30"/>
                </a:lnTo>
                <a:lnTo>
                  <a:pt x="16" y="30"/>
                </a:lnTo>
                <a:lnTo>
                  <a:pt x="16" y="26"/>
                </a:lnTo>
                <a:lnTo>
                  <a:pt x="28" y="26"/>
                </a:lnTo>
                <a:lnTo>
                  <a:pt x="28" y="26"/>
                </a:lnTo>
                <a:close/>
                <a:moveTo>
                  <a:pt x="14" y="38"/>
                </a:moveTo>
                <a:lnTo>
                  <a:pt x="14" y="34"/>
                </a:lnTo>
                <a:lnTo>
                  <a:pt x="28" y="34"/>
                </a:lnTo>
                <a:lnTo>
                  <a:pt x="28" y="38"/>
                </a:lnTo>
                <a:lnTo>
                  <a:pt x="14" y="38"/>
                </a:lnTo>
                <a:lnTo>
                  <a:pt x="14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8"/>
          <p:cNvSpPr>
            <a:spLocks noEditPoints="1"/>
          </p:cNvSpPr>
          <p:nvPr/>
        </p:nvSpPr>
        <p:spPr bwMode="auto">
          <a:xfrm>
            <a:off x="7084530" y="3969409"/>
            <a:ext cx="133238" cy="155496"/>
          </a:xfrm>
          <a:custGeom>
            <a:avLst/>
            <a:gdLst>
              <a:gd name="T0" fmla="*/ 2 w 36"/>
              <a:gd name="T1" fmla="*/ 0 h 42"/>
              <a:gd name="T2" fmla="*/ 2 w 36"/>
              <a:gd name="T3" fmla="*/ 18 h 42"/>
              <a:gd name="T4" fmla="*/ 34 w 36"/>
              <a:gd name="T5" fmla="*/ 18 h 42"/>
              <a:gd name="T6" fmla="*/ 34 w 36"/>
              <a:gd name="T7" fmla="*/ 0 h 42"/>
              <a:gd name="T8" fmla="*/ 2 w 36"/>
              <a:gd name="T9" fmla="*/ 0 h 42"/>
              <a:gd name="T10" fmla="*/ 2 w 36"/>
              <a:gd name="T11" fmla="*/ 0 h 42"/>
              <a:gd name="T12" fmla="*/ 26 w 36"/>
              <a:gd name="T13" fmla="*/ 4 h 42"/>
              <a:gd name="T14" fmla="*/ 26 w 36"/>
              <a:gd name="T15" fmla="*/ 8 h 42"/>
              <a:gd name="T16" fmla="*/ 8 w 36"/>
              <a:gd name="T17" fmla="*/ 8 h 42"/>
              <a:gd name="T18" fmla="*/ 8 w 36"/>
              <a:gd name="T19" fmla="*/ 4 h 42"/>
              <a:gd name="T20" fmla="*/ 26 w 36"/>
              <a:gd name="T21" fmla="*/ 4 h 42"/>
              <a:gd name="T22" fmla="*/ 26 w 36"/>
              <a:gd name="T23" fmla="*/ 4 h 42"/>
              <a:gd name="T24" fmla="*/ 26 w 36"/>
              <a:gd name="T25" fmla="*/ 12 h 42"/>
              <a:gd name="T26" fmla="*/ 26 w 36"/>
              <a:gd name="T27" fmla="*/ 14 h 42"/>
              <a:gd name="T28" fmla="*/ 8 w 36"/>
              <a:gd name="T29" fmla="*/ 14 h 42"/>
              <a:gd name="T30" fmla="*/ 8 w 36"/>
              <a:gd name="T31" fmla="*/ 12 h 42"/>
              <a:gd name="T32" fmla="*/ 26 w 36"/>
              <a:gd name="T33" fmla="*/ 12 h 42"/>
              <a:gd name="T34" fmla="*/ 26 w 36"/>
              <a:gd name="T35" fmla="*/ 12 h 42"/>
              <a:gd name="T36" fmla="*/ 6 w 36"/>
              <a:gd name="T37" fmla="*/ 42 h 42"/>
              <a:gd name="T38" fmla="*/ 6 w 36"/>
              <a:gd name="T39" fmla="*/ 40 h 42"/>
              <a:gd name="T40" fmla="*/ 30 w 36"/>
              <a:gd name="T41" fmla="*/ 40 h 42"/>
              <a:gd name="T42" fmla="*/ 30 w 36"/>
              <a:gd name="T43" fmla="*/ 42 h 42"/>
              <a:gd name="T44" fmla="*/ 36 w 36"/>
              <a:gd name="T45" fmla="*/ 42 h 42"/>
              <a:gd name="T46" fmla="*/ 36 w 36"/>
              <a:gd name="T47" fmla="*/ 20 h 42"/>
              <a:gd name="T48" fmla="*/ 0 w 36"/>
              <a:gd name="T49" fmla="*/ 20 h 42"/>
              <a:gd name="T50" fmla="*/ 0 w 36"/>
              <a:gd name="T51" fmla="*/ 42 h 42"/>
              <a:gd name="T52" fmla="*/ 6 w 36"/>
              <a:gd name="T53" fmla="*/ 42 h 42"/>
              <a:gd name="T54" fmla="*/ 6 w 36"/>
              <a:gd name="T55" fmla="*/ 42 h 42"/>
              <a:gd name="T56" fmla="*/ 30 w 36"/>
              <a:gd name="T57" fmla="*/ 28 h 42"/>
              <a:gd name="T58" fmla="*/ 6 w 36"/>
              <a:gd name="T59" fmla="*/ 28 h 42"/>
              <a:gd name="T60" fmla="*/ 6 w 36"/>
              <a:gd name="T61" fmla="*/ 26 h 42"/>
              <a:gd name="T62" fmla="*/ 30 w 36"/>
              <a:gd name="T63" fmla="*/ 26 h 42"/>
              <a:gd name="T64" fmla="*/ 30 w 36"/>
              <a:gd name="T65" fmla="*/ 28 h 42"/>
              <a:gd name="T66" fmla="*/ 30 w 36"/>
              <a:gd name="T67" fmla="*/ 28 h 42"/>
              <a:gd name="T68" fmla="*/ 30 w 36"/>
              <a:gd name="T69" fmla="*/ 36 h 42"/>
              <a:gd name="T70" fmla="*/ 6 w 36"/>
              <a:gd name="T71" fmla="*/ 36 h 42"/>
              <a:gd name="T72" fmla="*/ 6 w 36"/>
              <a:gd name="T73" fmla="*/ 34 h 42"/>
              <a:gd name="T74" fmla="*/ 30 w 36"/>
              <a:gd name="T75" fmla="*/ 34 h 42"/>
              <a:gd name="T76" fmla="*/ 30 w 36"/>
              <a:gd name="T77" fmla="*/ 36 h 42"/>
              <a:gd name="T78" fmla="*/ 30 w 36"/>
              <a:gd name="T79" fmla="*/ 3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6" h="42">
                <a:moveTo>
                  <a:pt x="2" y="0"/>
                </a:moveTo>
                <a:lnTo>
                  <a:pt x="2" y="18"/>
                </a:lnTo>
                <a:lnTo>
                  <a:pt x="34" y="18"/>
                </a:lnTo>
                <a:lnTo>
                  <a:pt x="34" y="0"/>
                </a:lnTo>
                <a:lnTo>
                  <a:pt x="2" y="0"/>
                </a:lnTo>
                <a:lnTo>
                  <a:pt x="2" y="0"/>
                </a:lnTo>
                <a:close/>
                <a:moveTo>
                  <a:pt x="26" y="4"/>
                </a:moveTo>
                <a:lnTo>
                  <a:pt x="26" y="8"/>
                </a:lnTo>
                <a:lnTo>
                  <a:pt x="8" y="8"/>
                </a:lnTo>
                <a:lnTo>
                  <a:pt x="8" y="4"/>
                </a:lnTo>
                <a:lnTo>
                  <a:pt x="26" y="4"/>
                </a:lnTo>
                <a:lnTo>
                  <a:pt x="26" y="4"/>
                </a:lnTo>
                <a:close/>
                <a:moveTo>
                  <a:pt x="26" y="12"/>
                </a:moveTo>
                <a:lnTo>
                  <a:pt x="26" y="14"/>
                </a:lnTo>
                <a:lnTo>
                  <a:pt x="8" y="14"/>
                </a:lnTo>
                <a:lnTo>
                  <a:pt x="8" y="12"/>
                </a:lnTo>
                <a:lnTo>
                  <a:pt x="26" y="12"/>
                </a:lnTo>
                <a:lnTo>
                  <a:pt x="26" y="12"/>
                </a:lnTo>
                <a:close/>
                <a:moveTo>
                  <a:pt x="6" y="42"/>
                </a:moveTo>
                <a:lnTo>
                  <a:pt x="6" y="40"/>
                </a:lnTo>
                <a:lnTo>
                  <a:pt x="30" y="40"/>
                </a:lnTo>
                <a:lnTo>
                  <a:pt x="30" y="42"/>
                </a:lnTo>
                <a:lnTo>
                  <a:pt x="36" y="42"/>
                </a:lnTo>
                <a:lnTo>
                  <a:pt x="36" y="20"/>
                </a:lnTo>
                <a:lnTo>
                  <a:pt x="0" y="20"/>
                </a:lnTo>
                <a:lnTo>
                  <a:pt x="0" y="42"/>
                </a:lnTo>
                <a:lnTo>
                  <a:pt x="6" y="42"/>
                </a:lnTo>
                <a:lnTo>
                  <a:pt x="6" y="42"/>
                </a:lnTo>
                <a:close/>
                <a:moveTo>
                  <a:pt x="30" y="28"/>
                </a:moveTo>
                <a:lnTo>
                  <a:pt x="6" y="28"/>
                </a:lnTo>
                <a:lnTo>
                  <a:pt x="6" y="26"/>
                </a:lnTo>
                <a:lnTo>
                  <a:pt x="30" y="26"/>
                </a:lnTo>
                <a:lnTo>
                  <a:pt x="30" y="28"/>
                </a:lnTo>
                <a:lnTo>
                  <a:pt x="30" y="28"/>
                </a:lnTo>
                <a:close/>
                <a:moveTo>
                  <a:pt x="30" y="36"/>
                </a:moveTo>
                <a:lnTo>
                  <a:pt x="6" y="36"/>
                </a:lnTo>
                <a:lnTo>
                  <a:pt x="6" y="34"/>
                </a:lnTo>
                <a:lnTo>
                  <a:pt x="30" y="34"/>
                </a:lnTo>
                <a:lnTo>
                  <a:pt x="30" y="36"/>
                </a:lnTo>
                <a:lnTo>
                  <a:pt x="30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79"/>
          <p:cNvSpPr>
            <a:spLocks/>
          </p:cNvSpPr>
          <p:nvPr/>
        </p:nvSpPr>
        <p:spPr bwMode="auto">
          <a:xfrm>
            <a:off x="7247377" y="3962004"/>
            <a:ext cx="162847" cy="162901"/>
          </a:xfrm>
          <a:custGeom>
            <a:avLst/>
            <a:gdLst>
              <a:gd name="T0" fmla="*/ 26 w 44"/>
              <a:gd name="T1" fmla="*/ 6 h 44"/>
              <a:gd name="T2" fmla="*/ 26 w 44"/>
              <a:gd name="T3" fmla="*/ 6 h 44"/>
              <a:gd name="T4" fmla="*/ 26 w 44"/>
              <a:gd name="T5" fmla="*/ 4 h 44"/>
              <a:gd name="T6" fmla="*/ 26 w 44"/>
              <a:gd name="T7" fmla="*/ 4 h 44"/>
              <a:gd name="T8" fmla="*/ 24 w 44"/>
              <a:gd name="T9" fmla="*/ 0 h 44"/>
              <a:gd name="T10" fmla="*/ 24 w 44"/>
              <a:gd name="T11" fmla="*/ 0 h 44"/>
              <a:gd name="T12" fmla="*/ 22 w 44"/>
              <a:gd name="T13" fmla="*/ 2 h 44"/>
              <a:gd name="T14" fmla="*/ 22 w 44"/>
              <a:gd name="T15" fmla="*/ 2 h 44"/>
              <a:gd name="T16" fmla="*/ 18 w 44"/>
              <a:gd name="T17" fmla="*/ 2 h 44"/>
              <a:gd name="T18" fmla="*/ 18 w 44"/>
              <a:gd name="T19" fmla="*/ 2 h 44"/>
              <a:gd name="T20" fmla="*/ 20 w 44"/>
              <a:gd name="T21" fmla="*/ 8 h 44"/>
              <a:gd name="T22" fmla="*/ 0 w 44"/>
              <a:gd name="T23" fmla="*/ 8 h 44"/>
              <a:gd name="T24" fmla="*/ 0 w 44"/>
              <a:gd name="T25" fmla="*/ 14 h 44"/>
              <a:gd name="T26" fmla="*/ 18 w 44"/>
              <a:gd name="T27" fmla="*/ 14 h 44"/>
              <a:gd name="T28" fmla="*/ 18 w 44"/>
              <a:gd name="T29" fmla="*/ 18 h 44"/>
              <a:gd name="T30" fmla="*/ 6 w 44"/>
              <a:gd name="T31" fmla="*/ 18 h 44"/>
              <a:gd name="T32" fmla="*/ 6 w 44"/>
              <a:gd name="T33" fmla="*/ 40 h 44"/>
              <a:gd name="T34" fmla="*/ 12 w 44"/>
              <a:gd name="T35" fmla="*/ 40 h 44"/>
              <a:gd name="T36" fmla="*/ 12 w 44"/>
              <a:gd name="T37" fmla="*/ 24 h 44"/>
              <a:gd name="T38" fmla="*/ 18 w 44"/>
              <a:gd name="T39" fmla="*/ 24 h 44"/>
              <a:gd name="T40" fmla="*/ 18 w 44"/>
              <a:gd name="T41" fmla="*/ 44 h 44"/>
              <a:gd name="T42" fmla="*/ 26 w 44"/>
              <a:gd name="T43" fmla="*/ 44 h 44"/>
              <a:gd name="T44" fmla="*/ 26 w 44"/>
              <a:gd name="T45" fmla="*/ 24 h 44"/>
              <a:gd name="T46" fmla="*/ 32 w 44"/>
              <a:gd name="T47" fmla="*/ 24 h 44"/>
              <a:gd name="T48" fmla="*/ 32 w 44"/>
              <a:gd name="T49" fmla="*/ 32 h 44"/>
              <a:gd name="T50" fmla="*/ 32 w 44"/>
              <a:gd name="T51" fmla="*/ 32 h 44"/>
              <a:gd name="T52" fmla="*/ 30 w 44"/>
              <a:gd name="T53" fmla="*/ 34 h 44"/>
              <a:gd name="T54" fmla="*/ 26 w 44"/>
              <a:gd name="T55" fmla="*/ 34 h 44"/>
              <a:gd name="T56" fmla="*/ 26 w 44"/>
              <a:gd name="T57" fmla="*/ 34 h 44"/>
              <a:gd name="T58" fmla="*/ 28 w 44"/>
              <a:gd name="T59" fmla="*/ 40 h 44"/>
              <a:gd name="T60" fmla="*/ 28 w 44"/>
              <a:gd name="T61" fmla="*/ 40 h 44"/>
              <a:gd name="T62" fmla="*/ 36 w 44"/>
              <a:gd name="T63" fmla="*/ 40 h 44"/>
              <a:gd name="T64" fmla="*/ 38 w 44"/>
              <a:gd name="T65" fmla="*/ 38 h 44"/>
              <a:gd name="T66" fmla="*/ 38 w 44"/>
              <a:gd name="T67" fmla="*/ 36 h 44"/>
              <a:gd name="T68" fmla="*/ 38 w 44"/>
              <a:gd name="T69" fmla="*/ 18 h 44"/>
              <a:gd name="T70" fmla="*/ 26 w 44"/>
              <a:gd name="T71" fmla="*/ 18 h 44"/>
              <a:gd name="T72" fmla="*/ 26 w 44"/>
              <a:gd name="T73" fmla="*/ 14 h 44"/>
              <a:gd name="T74" fmla="*/ 44 w 44"/>
              <a:gd name="T75" fmla="*/ 14 h 44"/>
              <a:gd name="T76" fmla="*/ 44 w 44"/>
              <a:gd name="T77" fmla="*/ 8 h 44"/>
              <a:gd name="T78" fmla="*/ 22 w 44"/>
              <a:gd name="T79" fmla="*/ 8 h 44"/>
              <a:gd name="T80" fmla="*/ 22 w 44"/>
              <a:gd name="T81" fmla="*/ 8 h 44"/>
              <a:gd name="T82" fmla="*/ 26 w 44"/>
              <a:gd name="T83" fmla="*/ 6 h 44"/>
              <a:gd name="T84" fmla="*/ 26 w 44"/>
              <a:gd name="T85" fmla="*/ 6 h 44"/>
              <a:gd name="T86" fmla="*/ 26 w 44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4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2" y="2"/>
                </a:lnTo>
                <a:lnTo>
                  <a:pt x="22" y="2"/>
                </a:lnTo>
                <a:lnTo>
                  <a:pt x="18" y="2"/>
                </a:lnTo>
                <a:lnTo>
                  <a:pt x="18" y="2"/>
                </a:lnTo>
                <a:lnTo>
                  <a:pt x="20" y="8"/>
                </a:lnTo>
                <a:lnTo>
                  <a:pt x="0" y="8"/>
                </a:lnTo>
                <a:lnTo>
                  <a:pt x="0" y="14"/>
                </a:lnTo>
                <a:lnTo>
                  <a:pt x="18" y="14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4"/>
                </a:lnTo>
                <a:lnTo>
                  <a:pt x="18" y="24"/>
                </a:lnTo>
                <a:lnTo>
                  <a:pt x="18" y="44"/>
                </a:lnTo>
                <a:lnTo>
                  <a:pt x="26" y="44"/>
                </a:lnTo>
                <a:lnTo>
                  <a:pt x="26" y="24"/>
                </a:lnTo>
                <a:lnTo>
                  <a:pt x="32" y="24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40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6" y="18"/>
                </a:lnTo>
                <a:lnTo>
                  <a:pt x="26" y="14"/>
                </a:lnTo>
                <a:lnTo>
                  <a:pt x="44" y="14"/>
                </a:lnTo>
                <a:lnTo>
                  <a:pt x="44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0"/>
          <p:cNvSpPr>
            <a:spLocks/>
          </p:cNvSpPr>
          <p:nvPr/>
        </p:nvSpPr>
        <p:spPr bwMode="auto">
          <a:xfrm>
            <a:off x="6322110" y="2014598"/>
            <a:ext cx="155445" cy="155496"/>
          </a:xfrm>
          <a:custGeom>
            <a:avLst/>
            <a:gdLst>
              <a:gd name="T0" fmla="*/ 18 w 42"/>
              <a:gd name="T1" fmla="*/ 22 h 42"/>
              <a:gd name="T2" fmla="*/ 18 w 42"/>
              <a:gd name="T3" fmla="*/ 42 h 42"/>
              <a:gd name="T4" fmla="*/ 26 w 42"/>
              <a:gd name="T5" fmla="*/ 42 h 42"/>
              <a:gd name="T6" fmla="*/ 26 w 42"/>
              <a:gd name="T7" fmla="*/ 22 h 42"/>
              <a:gd name="T8" fmla="*/ 42 w 42"/>
              <a:gd name="T9" fmla="*/ 22 h 42"/>
              <a:gd name="T10" fmla="*/ 42 w 42"/>
              <a:gd name="T11" fmla="*/ 16 h 42"/>
              <a:gd name="T12" fmla="*/ 26 w 42"/>
              <a:gd name="T13" fmla="*/ 16 h 42"/>
              <a:gd name="T14" fmla="*/ 26 w 42"/>
              <a:gd name="T15" fmla="*/ 6 h 42"/>
              <a:gd name="T16" fmla="*/ 26 w 42"/>
              <a:gd name="T17" fmla="*/ 6 h 42"/>
              <a:gd name="T18" fmla="*/ 26 w 42"/>
              <a:gd name="T19" fmla="*/ 0 h 42"/>
              <a:gd name="T20" fmla="*/ 26 w 42"/>
              <a:gd name="T21" fmla="*/ 0 h 42"/>
              <a:gd name="T22" fmla="*/ 26 w 42"/>
              <a:gd name="T23" fmla="*/ 0 h 42"/>
              <a:gd name="T24" fmla="*/ 26 w 42"/>
              <a:gd name="T25" fmla="*/ 0 h 42"/>
              <a:gd name="T26" fmla="*/ 24 w 42"/>
              <a:gd name="T27" fmla="*/ 0 h 42"/>
              <a:gd name="T28" fmla="*/ 24 w 42"/>
              <a:gd name="T29" fmla="*/ 0 h 42"/>
              <a:gd name="T30" fmla="*/ 22 w 42"/>
              <a:gd name="T31" fmla="*/ 0 h 42"/>
              <a:gd name="T32" fmla="*/ 18 w 42"/>
              <a:gd name="T33" fmla="*/ 0 h 42"/>
              <a:gd name="T34" fmla="*/ 18 w 42"/>
              <a:gd name="T35" fmla="*/ 16 h 42"/>
              <a:gd name="T36" fmla="*/ 0 w 42"/>
              <a:gd name="T37" fmla="*/ 16 h 42"/>
              <a:gd name="T38" fmla="*/ 0 w 42"/>
              <a:gd name="T39" fmla="*/ 22 h 42"/>
              <a:gd name="T40" fmla="*/ 18 w 42"/>
              <a:gd name="T41" fmla="*/ 22 h 42"/>
              <a:gd name="T42" fmla="*/ 18 w 42"/>
              <a:gd name="T43" fmla="*/ 2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2">
                <a:moveTo>
                  <a:pt x="18" y="22"/>
                </a:moveTo>
                <a:lnTo>
                  <a:pt x="18" y="42"/>
                </a:lnTo>
                <a:lnTo>
                  <a:pt x="26" y="42"/>
                </a:lnTo>
                <a:lnTo>
                  <a:pt x="26" y="22"/>
                </a:lnTo>
                <a:lnTo>
                  <a:pt x="42" y="22"/>
                </a:lnTo>
                <a:lnTo>
                  <a:pt x="42" y="16"/>
                </a:lnTo>
                <a:lnTo>
                  <a:pt x="26" y="16"/>
                </a:lnTo>
                <a:lnTo>
                  <a:pt x="26" y="6"/>
                </a:lnTo>
                <a:lnTo>
                  <a:pt x="26" y="6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4" y="0"/>
                </a:lnTo>
                <a:lnTo>
                  <a:pt x="24" y="0"/>
                </a:lnTo>
                <a:lnTo>
                  <a:pt x="22" y="0"/>
                </a:lnTo>
                <a:lnTo>
                  <a:pt x="18" y="0"/>
                </a:lnTo>
                <a:lnTo>
                  <a:pt x="18" y="16"/>
                </a:lnTo>
                <a:lnTo>
                  <a:pt x="0" y="16"/>
                </a:lnTo>
                <a:lnTo>
                  <a:pt x="0" y="22"/>
                </a:lnTo>
                <a:lnTo>
                  <a:pt x="18" y="22"/>
                </a:lnTo>
                <a:lnTo>
                  <a:pt x="18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1"/>
          <p:cNvSpPr>
            <a:spLocks noEditPoints="1"/>
          </p:cNvSpPr>
          <p:nvPr/>
        </p:nvSpPr>
        <p:spPr bwMode="auto">
          <a:xfrm>
            <a:off x="6499761" y="2014598"/>
            <a:ext cx="155445" cy="155496"/>
          </a:xfrm>
          <a:custGeom>
            <a:avLst/>
            <a:gdLst>
              <a:gd name="T0" fmla="*/ 0 w 42"/>
              <a:gd name="T1" fmla="*/ 30 h 42"/>
              <a:gd name="T2" fmla="*/ 0 w 42"/>
              <a:gd name="T3" fmla="*/ 30 h 42"/>
              <a:gd name="T4" fmla="*/ 0 w 42"/>
              <a:gd name="T5" fmla="*/ 36 h 42"/>
              <a:gd name="T6" fmla="*/ 2 w 42"/>
              <a:gd name="T7" fmla="*/ 36 h 42"/>
              <a:gd name="T8" fmla="*/ 14 w 42"/>
              <a:gd name="T9" fmla="*/ 30 h 42"/>
              <a:gd name="T10" fmla="*/ 12 w 42"/>
              <a:gd name="T11" fmla="*/ 26 h 42"/>
              <a:gd name="T12" fmla="*/ 10 w 42"/>
              <a:gd name="T13" fmla="*/ 16 h 42"/>
              <a:gd name="T14" fmla="*/ 12 w 42"/>
              <a:gd name="T15" fmla="*/ 12 h 42"/>
              <a:gd name="T16" fmla="*/ 10 w 42"/>
              <a:gd name="T17" fmla="*/ 4 h 42"/>
              <a:gd name="T18" fmla="*/ 10 w 42"/>
              <a:gd name="T19" fmla="*/ 2 h 42"/>
              <a:gd name="T20" fmla="*/ 10 w 42"/>
              <a:gd name="T21" fmla="*/ 0 h 42"/>
              <a:gd name="T22" fmla="*/ 8 w 42"/>
              <a:gd name="T23" fmla="*/ 0 h 42"/>
              <a:gd name="T24" fmla="*/ 4 w 42"/>
              <a:gd name="T25" fmla="*/ 0 h 42"/>
              <a:gd name="T26" fmla="*/ 0 w 42"/>
              <a:gd name="T27" fmla="*/ 12 h 42"/>
              <a:gd name="T28" fmla="*/ 4 w 42"/>
              <a:gd name="T29" fmla="*/ 16 h 42"/>
              <a:gd name="T30" fmla="*/ 4 w 42"/>
              <a:gd name="T31" fmla="*/ 30 h 42"/>
              <a:gd name="T32" fmla="*/ 0 w 42"/>
              <a:gd name="T33" fmla="*/ 30 h 42"/>
              <a:gd name="T34" fmla="*/ 26 w 42"/>
              <a:gd name="T35" fmla="*/ 12 h 42"/>
              <a:gd name="T36" fmla="*/ 34 w 42"/>
              <a:gd name="T37" fmla="*/ 10 h 42"/>
              <a:gd name="T38" fmla="*/ 26 w 42"/>
              <a:gd name="T39" fmla="*/ 12 h 42"/>
              <a:gd name="T40" fmla="*/ 26 w 42"/>
              <a:gd name="T41" fmla="*/ 16 h 42"/>
              <a:gd name="T42" fmla="*/ 34 w 42"/>
              <a:gd name="T43" fmla="*/ 16 h 42"/>
              <a:gd name="T44" fmla="*/ 26 w 42"/>
              <a:gd name="T45" fmla="*/ 16 h 42"/>
              <a:gd name="T46" fmla="*/ 32 w 42"/>
              <a:gd name="T47" fmla="*/ 26 h 42"/>
              <a:gd name="T48" fmla="*/ 32 w 42"/>
              <a:gd name="T49" fmla="*/ 28 h 42"/>
              <a:gd name="T50" fmla="*/ 30 w 42"/>
              <a:gd name="T51" fmla="*/ 26 h 42"/>
              <a:gd name="T52" fmla="*/ 32 w 42"/>
              <a:gd name="T53" fmla="*/ 26 h 42"/>
              <a:gd name="T54" fmla="*/ 22 w 42"/>
              <a:gd name="T55" fmla="*/ 30 h 42"/>
              <a:gd name="T56" fmla="*/ 24 w 42"/>
              <a:gd name="T57" fmla="*/ 30 h 42"/>
              <a:gd name="T58" fmla="*/ 28 w 42"/>
              <a:gd name="T59" fmla="*/ 32 h 42"/>
              <a:gd name="T60" fmla="*/ 20 w 42"/>
              <a:gd name="T61" fmla="*/ 32 h 42"/>
              <a:gd name="T62" fmla="*/ 22 w 42"/>
              <a:gd name="T63" fmla="*/ 36 h 42"/>
              <a:gd name="T64" fmla="*/ 20 w 42"/>
              <a:gd name="T65" fmla="*/ 26 h 42"/>
              <a:gd name="T66" fmla="*/ 24 w 42"/>
              <a:gd name="T67" fmla="*/ 26 h 42"/>
              <a:gd name="T68" fmla="*/ 22 w 42"/>
              <a:gd name="T69" fmla="*/ 28 h 42"/>
              <a:gd name="T70" fmla="*/ 22 w 42"/>
              <a:gd name="T71" fmla="*/ 28 h 42"/>
              <a:gd name="T72" fmla="*/ 34 w 42"/>
              <a:gd name="T73" fmla="*/ 34 h 42"/>
              <a:gd name="T74" fmla="*/ 24 w 42"/>
              <a:gd name="T75" fmla="*/ 36 h 42"/>
              <a:gd name="T76" fmla="*/ 34 w 42"/>
              <a:gd name="T77" fmla="*/ 34 h 42"/>
              <a:gd name="T78" fmla="*/ 34 w 42"/>
              <a:gd name="T79" fmla="*/ 34 h 42"/>
              <a:gd name="T80" fmla="*/ 42 w 42"/>
              <a:gd name="T81" fmla="*/ 42 h 42"/>
              <a:gd name="T82" fmla="*/ 40 w 42"/>
              <a:gd name="T83" fmla="*/ 36 h 42"/>
              <a:gd name="T84" fmla="*/ 40 w 42"/>
              <a:gd name="T85" fmla="*/ 34 h 42"/>
              <a:gd name="T86" fmla="*/ 42 w 42"/>
              <a:gd name="T87" fmla="*/ 32 h 42"/>
              <a:gd name="T88" fmla="*/ 36 w 42"/>
              <a:gd name="T89" fmla="*/ 30 h 42"/>
              <a:gd name="T90" fmla="*/ 38 w 42"/>
              <a:gd name="T91" fmla="*/ 28 h 42"/>
              <a:gd name="T92" fmla="*/ 42 w 42"/>
              <a:gd name="T93" fmla="*/ 26 h 42"/>
              <a:gd name="T94" fmla="*/ 32 w 42"/>
              <a:gd name="T95" fmla="*/ 22 h 42"/>
              <a:gd name="T96" fmla="*/ 30 w 42"/>
              <a:gd name="T97" fmla="*/ 20 h 42"/>
              <a:gd name="T98" fmla="*/ 40 w 42"/>
              <a:gd name="T99" fmla="*/ 6 h 42"/>
              <a:gd name="T100" fmla="*/ 22 w 42"/>
              <a:gd name="T101" fmla="*/ 20 h 42"/>
              <a:gd name="T102" fmla="*/ 26 w 42"/>
              <a:gd name="T103" fmla="*/ 22 h 42"/>
              <a:gd name="T104" fmla="*/ 20 w 42"/>
              <a:gd name="T105" fmla="*/ 6 h 42"/>
              <a:gd name="T106" fmla="*/ 42 w 42"/>
              <a:gd name="T107" fmla="*/ 0 h 42"/>
              <a:gd name="T108" fmla="*/ 14 w 42"/>
              <a:gd name="T109" fmla="*/ 0 h 42"/>
              <a:gd name="T110" fmla="*/ 14 w 42"/>
              <a:gd name="T111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2" h="42">
                <a:moveTo>
                  <a:pt x="0" y="30"/>
                </a:moveTo>
                <a:lnTo>
                  <a:pt x="0" y="30"/>
                </a:lnTo>
                <a:lnTo>
                  <a:pt x="0" y="30"/>
                </a:lnTo>
                <a:lnTo>
                  <a:pt x="0" y="30"/>
                </a:lnTo>
                <a:lnTo>
                  <a:pt x="0" y="36"/>
                </a:lnTo>
                <a:lnTo>
                  <a:pt x="0" y="36"/>
                </a:lnTo>
                <a:lnTo>
                  <a:pt x="2" y="36"/>
                </a:lnTo>
                <a:lnTo>
                  <a:pt x="2" y="36"/>
                </a:lnTo>
                <a:lnTo>
                  <a:pt x="14" y="30"/>
                </a:lnTo>
                <a:lnTo>
                  <a:pt x="14" y="30"/>
                </a:lnTo>
                <a:lnTo>
                  <a:pt x="12" y="26"/>
                </a:lnTo>
                <a:lnTo>
                  <a:pt x="12" y="26"/>
                </a:lnTo>
                <a:lnTo>
                  <a:pt x="10" y="28"/>
                </a:lnTo>
                <a:lnTo>
                  <a:pt x="10" y="16"/>
                </a:lnTo>
                <a:lnTo>
                  <a:pt x="12" y="16"/>
                </a:lnTo>
                <a:lnTo>
                  <a:pt x="12" y="12"/>
                </a:lnTo>
                <a:lnTo>
                  <a:pt x="10" y="12"/>
                </a:lnTo>
                <a:lnTo>
                  <a:pt x="10" y="4"/>
                </a:lnTo>
                <a:lnTo>
                  <a:pt x="10" y="4"/>
                </a:lnTo>
                <a:lnTo>
                  <a:pt x="10" y="2"/>
                </a:lnTo>
                <a:lnTo>
                  <a:pt x="10" y="2"/>
                </a:lnTo>
                <a:lnTo>
                  <a:pt x="10" y="0"/>
                </a:lnTo>
                <a:lnTo>
                  <a:pt x="10" y="0"/>
                </a:lnTo>
                <a:lnTo>
                  <a:pt x="8" y="0"/>
                </a:lnTo>
                <a:lnTo>
                  <a:pt x="8" y="0"/>
                </a:lnTo>
                <a:lnTo>
                  <a:pt x="4" y="0"/>
                </a:lnTo>
                <a:lnTo>
                  <a:pt x="4" y="12"/>
                </a:lnTo>
                <a:lnTo>
                  <a:pt x="0" y="12"/>
                </a:lnTo>
                <a:lnTo>
                  <a:pt x="0" y="16"/>
                </a:lnTo>
                <a:lnTo>
                  <a:pt x="4" y="16"/>
                </a:lnTo>
                <a:lnTo>
                  <a:pt x="4" y="30"/>
                </a:lnTo>
                <a:lnTo>
                  <a:pt x="4" y="30"/>
                </a:lnTo>
                <a:lnTo>
                  <a:pt x="0" y="30"/>
                </a:lnTo>
                <a:lnTo>
                  <a:pt x="0" y="30"/>
                </a:lnTo>
                <a:lnTo>
                  <a:pt x="0" y="30"/>
                </a:lnTo>
                <a:close/>
                <a:moveTo>
                  <a:pt x="26" y="12"/>
                </a:moveTo>
                <a:lnTo>
                  <a:pt x="26" y="10"/>
                </a:lnTo>
                <a:lnTo>
                  <a:pt x="34" y="10"/>
                </a:lnTo>
                <a:lnTo>
                  <a:pt x="34" y="12"/>
                </a:lnTo>
                <a:lnTo>
                  <a:pt x="26" y="12"/>
                </a:lnTo>
                <a:lnTo>
                  <a:pt x="26" y="12"/>
                </a:lnTo>
                <a:close/>
                <a:moveTo>
                  <a:pt x="26" y="16"/>
                </a:moveTo>
                <a:lnTo>
                  <a:pt x="26" y="16"/>
                </a:lnTo>
                <a:lnTo>
                  <a:pt x="34" y="16"/>
                </a:lnTo>
                <a:lnTo>
                  <a:pt x="34" y="16"/>
                </a:lnTo>
                <a:lnTo>
                  <a:pt x="26" y="16"/>
                </a:lnTo>
                <a:lnTo>
                  <a:pt x="26" y="16"/>
                </a:lnTo>
                <a:close/>
                <a:moveTo>
                  <a:pt x="32" y="26"/>
                </a:moveTo>
                <a:lnTo>
                  <a:pt x="32" y="26"/>
                </a:lnTo>
                <a:lnTo>
                  <a:pt x="32" y="28"/>
                </a:lnTo>
                <a:lnTo>
                  <a:pt x="28" y="28"/>
                </a:lnTo>
                <a:lnTo>
                  <a:pt x="30" y="26"/>
                </a:lnTo>
                <a:lnTo>
                  <a:pt x="32" y="26"/>
                </a:lnTo>
                <a:lnTo>
                  <a:pt x="32" y="26"/>
                </a:lnTo>
                <a:close/>
                <a:moveTo>
                  <a:pt x="22" y="28"/>
                </a:moveTo>
                <a:lnTo>
                  <a:pt x="22" y="30"/>
                </a:lnTo>
                <a:lnTo>
                  <a:pt x="22" y="30"/>
                </a:lnTo>
                <a:lnTo>
                  <a:pt x="24" y="30"/>
                </a:lnTo>
                <a:lnTo>
                  <a:pt x="24" y="30"/>
                </a:lnTo>
                <a:lnTo>
                  <a:pt x="28" y="32"/>
                </a:lnTo>
                <a:lnTo>
                  <a:pt x="28" y="32"/>
                </a:lnTo>
                <a:lnTo>
                  <a:pt x="20" y="32"/>
                </a:lnTo>
                <a:lnTo>
                  <a:pt x="20" y="32"/>
                </a:lnTo>
                <a:lnTo>
                  <a:pt x="22" y="36"/>
                </a:lnTo>
                <a:lnTo>
                  <a:pt x="20" y="36"/>
                </a:lnTo>
                <a:lnTo>
                  <a:pt x="20" y="26"/>
                </a:lnTo>
                <a:lnTo>
                  <a:pt x="24" y="26"/>
                </a:lnTo>
                <a:lnTo>
                  <a:pt x="24" y="26"/>
                </a:lnTo>
                <a:lnTo>
                  <a:pt x="24" y="26"/>
                </a:lnTo>
                <a:lnTo>
                  <a:pt x="22" y="28"/>
                </a:lnTo>
                <a:lnTo>
                  <a:pt x="22" y="28"/>
                </a:lnTo>
                <a:lnTo>
                  <a:pt x="22" y="28"/>
                </a:lnTo>
                <a:close/>
                <a:moveTo>
                  <a:pt x="34" y="34"/>
                </a:moveTo>
                <a:lnTo>
                  <a:pt x="34" y="34"/>
                </a:lnTo>
                <a:lnTo>
                  <a:pt x="38" y="36"/>
                </a:lnTo>
                <a:lnTo>
                  <a:pt x="24" y="36"/>
                </a:lnTo>
                <a:lnTo>
                  <a:pt x="24" y="36"/>
                </a:lnTo>
                <a:lnTo>
                  <a:pt x="34" y="34"/>
                </a:lnTo>
                <a:lnTo>
                  <a:pt x="34" y="34"/>
                </a:lnTo>
                <a:lnTo>
                  <a:pt x="34" y="34"/>
                </a:lnTo>
                <a:close/>
                <a:moveTo>
                  <a:pt x="14" y="42"/>
                </a:moveTo>
                <a:lnTo>
                  <a:pt x="42" y="42"/>
                </a:lnTo>
                <a:lnTo>
                  <a:pt x="42" y="36"/>
                </a:lnTo>
                <a:lnTo>
                  <a:pt x="40" y="36"/>
                </a:lnTo>
                <a:lnTo>
                  <a:pt x="40" y="36"/>
                </a:lnTo>
                <a:lnTo>
                  <a:pt x="40" y="34"/>
                </a:lnTo>
                <a:lnTo>
                  <a:pt x="40" y="34"/>
                </a:lnTo>
                <a:lnTo>
                  <a:pt x="42" y="32"/>
                </a:lnTo>
                <a:lnTo>
                  <a:pt x="42" y="32"/>
                </a:lnTo>
                <a:lnTo>
                  <a:pt x="36" y="30"/>
                </a:lnTo>
                <a:lnTo>
                  <a:pt x="38" y="28"/>
                </a:lnTo>
                <a:lnTo>
                  <a:pt x="38" y="28"/>
                </a:lnTo>
                <a:lnTo>
                  <a:pt x="38" y="26"/>
                </a:lnTo>
                <a:lnTo>
                  <a:pt x="42" y="26"/>
                </a:lnTo>
                <a:lnTo>
                  <a:pt x="42" y="22"/>
                </a:lnTo>
                <a:lnTo>
                  <a:pt x="32" y="22"/>
                </a:lnTo>
                <a:lnTo>
                  <a:pt x="32" y="22"/>
                </a:lnTo>
                <a:lnTo>
                  <a:pt x="30" y="20"/>
                </a:lnTo>
                <a:lnTo>
                  <a:pt x="40" y="20"/>
                </a:lnTo>
                <a:lnTo>
                  <a:pt x="40" y="6"/>
                </a:lnTo>
                <a:lnTo>
                  <a:pt x="22" y="6"/>
                </a:lnTo>
                <a:lnTo>
                  <a:pt x="22" y="20"/>
                </a:lnTo>
                <a:lnTo>
                  <a:pt x="26" y="20"/>
                </a:lnTo>
                <a:lnTo>
                  <a:pt x="26" y="22"/>
                </a:lnTo>
                <a:lnTo>
                  <a:pt x="20" y="22"/>
                </a:lnTo>
                <a:lnTo>
                  <a:pt x="20" y="6"/>
                </a:lnTo>
                <a:lnTo>
                  <a:pt x="42" y="6"/>
                </a:lnTo>
                <a:lnTo>
                  <a:pt x="42" y="0"/>
                </a:lnTo>
                <a:lnTo>
                  <a:pt x="14" y="0"/>
                </a:lnTo>
                <a:lnTo>
                  <a:pt x="14" y="0"/>
                </a:lnTo>
                <a:lnTo>
                  <a:pt x="14" y="42"/>
                </a:lnTo>
                <a:lnTo>
                  <a:pt x="14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2"/>
          <p:cNvSpPr>
            <a:spLocks/>
          </p:cNvSpPr>
          <p:nvPr/>
        </p:nvSpPr>
        <p:spPr bwMode="auto">
          <a:xfrm>
            <a:off x="6677413" y="2007194"/>
            <a:ext cx="155445" cy="162901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6 w 42"/>
              <a:gd name="T5" fmla="*/ 4 h 44"/>
              <a:gd name="T6" fmla="*/ 26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2 h 44"/>
              <a:gd name="T14" fmla="*/ 20 w 42"/>
              <a:gd name="T15" fmla="*/ 2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4 h 44"/>
              <a:gd name="T26" fmla="*/ 18 w 42"/>
              <a:gd name="T27" fmla="*/ 14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40 h 44"/>
              <a:gd name="T34" fmla="*/ 12 w 42"/>
              <a:gd name="T35" fmla="*/ 40 h 44"/>
              <a:gd name="T36" fmla="*/ 12 w 42"/>
              <a:gd name="T37" fmla="*/ 24 h 44"/>
              <a:gd name="T38" fmla="*/ 18 w 42"/>
              <a:gd name="T39" fmla="*/ 24 h 44"/>
              <a:gd name="T40" fmla="*/ 18 w 42"/>
              <a:gd name="T41" fmla="*/ 44 h 44"/>
              <a:gd name="T42" fmla="*/ 26 w 42"/>
              <a:gd name="T43" fmla="*/ 44 h 44"/>
              <a:gd name="T44" fmla="*/ 26 w 42"/>
              <a:gd name="T45" fmla="*/ 24 h 44"/>
              <a:gd name="T46" fmla="*/ 32 w 42"/>
              <a:gd name="T47" fmla="*/ 24 h 44"/>
              <a:gd name="T48" fmla="*/ 32 w 42"/>
              <a:gd name="T49" fmla="*/ 34 h 44"/>
              <a:gd name="T50" fmla="*/ 32 w 42"/>
              <a:gd name="T51" fmla="*/ 34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6 w 42"/>
              <a:gd name="T63" fmla="*/ 40 h 44"/>
              <a:gd name="T64" fmla="*/ 38 w 42"/>
              <a:gd name="T65" fmla="*/ 38 h 44"/>
              <a:gd name="T66" fmla="*/ 38 w 42"/>
              <a:gd name="T67" fmla="*/ 36 h 44"/>
              <a:gd name="T68" fmla="*/ 38 w 42"/>
              <a:gd name="T69" fmla="*/ 18 h 44"/>
              <a:gd name="T70" fmla="*/ 26 w 42"/>
              <a:gd name="T71" fmla="*/ 18 h 44"/>
              <a:gd name="T72" fmla="*/ 26 w 42"/>
              <a:gd name="T73" fmla="*/ 14 h 44"/>
              <a:gd name="T74" fmla="*/ 42 w 42"/>
              <a:gd name="T75" fmla="*/ 14 h 44"/>
              <a:gd name="T76" fmla="*/ 42 w 42"/>
              <a:gd name="T77" fmla="*/ 8 h 44"/>
              <a:gd name="T78" fmla="*/ 22 w 42"/>
              <a:gd name="T79" fmla="*/ 8 h 44"/>
              <a:gd name="T80" fmla="*/ 22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2"/>
                </a:lnTo>
                <a:lnTo>
                  <a:pt x="20" y="2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4"/>
                </a:lnTo>
                <a:lnTo>
                  <a:pt x="18" y="14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4"/>
                </a:lnTo>
                <a:lnTo>
                  <a:pt x="18" y="24"/>
                </a:lnTo>
                <a:lnTo>
                  <a:pt x="18" y="44"/>
                </a:lnTo>
                <a:lnTo>
                  <a:pt x="26" y="44"/>
                </a:lnTo>
                <a:lnTo>
                  <a:pt x="26" y="24"/>
                </a:lnTo>
                <a:lnTo>
                  <a:pt x="32" y="24"/>
                </a:lnTo>
                <a:lnTo>
                  <a:pt x="32" y="34"/>
                </a:lnTo>
                <a:lnTo>
                  <a:pt x="32" y="34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40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6" y="18"/>
                </a:lnTo>
                <a:lnTo>
                  <a:pt x="26" y="14"/>
                </a:lnTo>
                <a:lnTo>
                  <a:pt x="42" y="14"/>
                </a:lnTo>
                <a:lnTo>
                  <a:pt x="42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3"/>
          <p:cNvSpPr>
            <a:spLocks noEditPoints="1"/>
          </p:cNvSpPr>
          <p:nvPr/>
        </p:nvSpPr>
        <p:spPr bwMode="auto">
          <a:xfrm>
            <a:off x="4212503" y="4983837"/>
            <a:ext cx="162847" cy="155496"/>
          </a:xfrm>
          <a:custGeom>
            <a:avLst/>
            <a:gdLst>
              <a:gd name="T0" fmla="*/ 22 w 44"/>
              <a:gd name="T1" fmla="*/ 26 h 42"/>
              <a:gd name="T2" fmla="*/ 18 w 44"/>
              <a:gd name="T3" fmla="*/ 28 h 42"/>
              <a:gd name="T4" fmla="*/ 26 w 44"/>
              <a:gd name="T5" fmla="*/ 32 h 42"/>
              <a:gd name="T6" fmla="*/ 24 w 44"/>
              <a:gd name="T7" fmla="*/ 26 h 42"/>
              <a:gd name="T8" fmla="*/ 38 w 44"/>
              <a:gd name="T9" fmla="*/ 0 h 42"/>
              <a:gd name="T10" fmla="*/ 6 w 44"/>
              <a:gd name="T11" fmla="*/ 26 h 42"/>
              <a:gd name="T12" fmla="*/ 12 w 44"/>
              <a:gd name="T13" fmla="*/ 12 h 42"/>
              <a:gd name="T14" fmla="*/ 18 w 44"/>
              <a:gd name="T15" fmla="*/ 12 h 42"/>
              <a:gd name="T16" fmla="*/ 12 w 44"/>
              <a:gd name="T17" fmla="*/ 16 h 42"/>
              <a:gd name="T18" fmla="*/ 18 w 44"/>
              <a:gd name="T19" fmla="*/ 4 h 42"/>
              <a:gd name="T20" fmla="*/ 12 w 44"/>
              <a:gd name="T21" fmla="*/ 8 h 42"/>
              <a:gd name="T22" fmla="*/ 12 w 44"/>
              <a:gd name="T23" fmla="*/ 12 h 42"/>
              <a:gd name="T24" fmla="*/ 32 w 44"/>
              <a:gd name="T25" fmla="*/ 16 h 42"/>
              <a:gd name="T26" fmla="*/ 30 w 44"/>
              <a:gd name="T27" fmla="*/ 12 h 42"/>
              <a:gd name="T28" fmla="*/ 24 w 44"/>
              <a:gd name="T29" fmla="*/ 8 h 42"/>
              <a:gd name="T30" fmla="*/ 24 w 44"/>
              <a:gd name="T31" fmla="*/ 6 h 42"/>
              <a:gd name="T32" fmla="*/ 24 w 44"/>
              <a:gd name="T33" fmla="*/ 4 h 42"/>
              <a:gd name="T34" fmla="*/ 32 w 44"/>
              <a:gd name="T35" fmla="*/ 20 h 42"/>
              <a:gd name="T36" fmla="*/ 28 w 44"/>
              <a:gd name="T37" fmla="*/ 20 h 42"/>
              <a:gd name="T38" fmla="*/ 32 w 44"/>
              <a:gd name="T39" fmla="*/ 16 h 42"/>
              <a:gd name="T40" fmla="*/ 22 w 44"/>
              <a:gd name="T41" fmla="*/ 18 h 42"/>
              <a:gd name="T42" fmla="*/ 26 w 44"/>
              <a:gd name="T43" fmla="*/ 20 h 42"/>
              <a:gd name="T44" fmla="*/ 16 w 44"/>
              <a:gd name="T45" fmla="*/ 20 h 42"/>
              <a:gd name="T46" fmla="*/ 22 w 44"/>
              <a:gd name="T47" fmla="*/ 18 h 42"/>
              <a:gd name="T48" fmla="*/ 14 w 44"/>
              <a:gd name="T49" fmla="*/ 20 h 42"/>
              <a:gd name="T50" fmla="*/ 12 w 44"/>
              <a:gd name="T51" fmla="*/ 18 h 42"/>
              <a:gd name="T52" fmla="*/ 14 w 44"/>
              <a:gd name="T53" fmla="*/ 20 h 42"/>
              <a:gd name="T54" fmla="*/ 14 w 44"/>
              <a:gd name="T55" fmla="*/ 20 h 42"/>
              <a:gd name="T56" fmla="*/ 32 w 44"/>
              <a:gd name="T57" fmla="*/ 40 h 42"/>
              <a:gd name="T58" fmla="*/ 34 w 44"/>
              <a:gd name="T59" fmla="*/ 34 h 42"/>
              <a:gd name="T60" fmla="*/ 28 w 44"/>
              <a:gd name="T61" fmla="*/ 32 h 42"/>
              <a:gd name="T62" fmla="*/ 24 w 44"/>
              <a:gd name="T63" fmla="*/ 36 h 42"/>
              <a:gd name="T64" fmla="*/ 20 w 44"/>
              <a:gd name="T65" fmla="*/ 36 h 42"/>
              <a:gd name="T66" fmla="*/ 18 w 44"/>
              <a:gd name="T67" fmla="*/ 34 h 42"/>
              <a:gd name="T68" fmla="*/ 18 w 44"/>
              <a:gd name="T69" fmla="*/ 32 h 42"/>
              <a:gd name="T70" fmla="*/ 18 w 44"/>
              <a:gd name="T71" fmla="*/ 30 h 42"/>
              <a:gd name="T72" fmla="*/ 18 w 44"/>
              <a:gd name="T73" fmla="*/ 28 h 42"/>
              <a:gd name="T74" fmla="*/ 12 w 44"/>
              <a:gd name="T75" fmla="*/ 28 h 42"/>
              <a:gd name="T76" fmla="*/ 12 w 44"/>
              <a:gd name="T77" fmla="*/ 36 h 42"/>
              <a:gd name="T78" fmla="*/ 18 w 44"/>
              <a:gd name="T79" fmla="*/ 42 h 42"/>
              <a:gd name="T80" fmla="*/ 26 w 44"/>
              <a:gd name="T81" fmla="*/ 42 h 42"/>
              <a:gd name="T82" fmla="*/ 32 w 44"/>
              <a:gd name="T83" fmla="*/ 40 h 42"/>
              <a:gd name="T84" fmla="*/ 0 w 44"/>
              <a:gd name="T85" fmla="*/ 38 h 42"/>
              <a:gd name="T86" fmla="*/ 4 w 44"/>
              <a:gd name="T87" fmla="*/ 40 h 42"/>
              <a:gd name="T88" fmla="*/ 4 w 44"/>
              <a:gd name="T89" fmla="*/ 28 h 42"/>
              <a:gd name="T90" fmla="*/ 0 w 44"/>
              <a:gd name="T91" fmla="*/ 38 h 42"/>
              <a:gd name="T92" fmla="*/ 0 w 44"/>
              <a:gd name="T93" fmla="*/ 38 h 42"/>
              <a:gd name="T94" fmla="*/ 44 w 44"/>
              <a:gd name="T95" fmla="*/ 36 h 42"/>
              <a:gd name="T96" fmla="*/ 36 w 44"/>
              <a:gd name="T97" fmla="*/ 28 h 42"/>
              <a:gd name="T98" fmla="*/ 32 w 44"/>
              <a:gd name="T99" fmla="*/ 30 h 42"/>
              <a:gd name="T100" fmla="*/ 38 w 44"/>
              <a:gd name="T101" fmla="*/ 3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4" h="42">
                <a:moveTo>
                  <a:pt x="6" y="26"/>
                </a:moveTo>
                <a:lnTo>
                  <a:pt x="22" y="26"/>
                </a:lnTo>
                <a:lnTo>
                  <a:pt x="18" y="28"/>
                </a:lnTo>
                <a:lnTo>
                  <a:pt x="18" y="28"/>
                </a:lnTo>
                <a:lnTo>
                  <a:pt x="22" y="34"/>
                </a:lnTo>
                <a:lnTo>
                  <a:pt x="26" y="32"/>
                </a:lnTo>
                <a:lnTo>
                  <a:pt x="26" y="32"/>
                </a:lnTo>
                <a:lnTo>
                  <a:pt x="24" y="26"/>
                </a:lnTo>
                <a:lnTo>
                  <a:pt x="38" y="26"/>
                </a:lnTo>
                <a:lnTo>
                  <a:pt x="38" y="0"/>
                </a:lnTo>
                <a:lnTo>
                  <a:pt x="6" y="0"/>
                </a:lnTo>
                <a:lnTo>
                  <a:pt x="6" y="26"/>
                </a:lnTo>
                <a:lnTo>
                  <a:pt x="6" y="26"/>
                </a:lnTo>
                <a:close/>
                <a:moveTo>
                  <a:pt x="12" y="12"/>
                </a:moveTo>
                <a:lnTo>
                  <a:pt x="18" y="12"/>
                </a:lnTo>
                <a:lnTo>
                  <a:pt x="18" y="12"/>
                </a:lnTo>
                <a:lnTo>
                  <a:pt x="16" y="16"/>
                </a:lnTo>
                <a:lnTo>
                  <a:pt x="12" y="16"/>
                </a:lnTo>
                <a:lnTo>
                  <a:pt x="12" y="4"/>
                </a:lnTo>
                <a:lnTo>
                  <a:pt x="18" y="4"/>
                </a:lnTo>
                <a:lnTo>
                  <a:pt x="18" y="8"/>
                </a:lnTo>
                <a:lnTo>
                  <a:pt x="12" y="8"/>
                </a:lnTo>
                <a:lnTo>
                  <a:pt x="12" y="12"/>
                </a:lnTo>
                <a:lnTo>
                  <a:pt x="12" y="12"/>
                </a:lnTo>
                <a:close/>
                <a:moveTo>
                  <a:pt x="32" y="16"/>
                </a:moveTo>
                <a:lnTo>
                  <a:pt x="32" y="16"/>
                </a:lnTo>
                <a:lnTo>
                  <a:pt x="24" y="12"/>
                </a:lnTo>
                <a:lnTo>
                  <a:pt x="30" y="12"/>
                </a:lnTo>
                <a:lnTo>
                  <a:pt x="30" y="8"/>
                </a:lnTo>
                <a:lnTo>
                  <a:pt x="24" y="8"/>
                </a:lnTo>
                <a:lnTo>
                  <a:pt x="24" y="8"/>
                </a:lnTo>
                <a:lnTo>
                  <a:pt x="24" y="6"/>
                </a:lnTo>
                <a:lnTo>
                  <a:pt x="24" y="6"/>
                </a:lnTo>
                <a:lnTo>
                  <a:pt x="24" y="4"/>
                </a:lnTo>
                <a:lnTo>
                  <a:pt x="32" y="4"/>
                </a:lnTo>
                <a:lnTo>
                  <a:pt x="32" y="20"/>
                </a:lnTo>
                <a:lnTo>
                  <a:pt x="28" y="20"/>
                </a:lnTo>
                <a:lnTo>
                  <a:pt x="28" y="20"/>
                </a:lnTo>
                <a:lnTo>
                  <a:pt x="32" y="16"/>
                </a:lnTo>
                <a:lnTo>
                  <a:pt x="32" y="16"/>
                </a:lnTo>
                <a:lnTo>
                  <a:pt x="32" y="16"/>
                </a:lnTo>
                <a:close/>
                <a:moveTo>
                  <a:pt x="22" y="18"/>
                </a:moveTo>
                <a:lnTo>
                  <a:pt x="22" y="18"/>
                </a:lnTo>
                <a:lnTo>
                  <a:pt x="26" y="20"/>
                </a:lnTo>
                <a:lnTo>
                  <a:pt x="16" y="20"/>
                </a:lnTo>
                <a:lnTo>
                  <a:pt x="16" y="20"/>
                </a:lnTo>
                <a:lnTo>
                  <a:pt x="22" y="18"/>
                </a:lnTo>
                <a:lnTo>
                  <a:pt x="22" y="18"/>
                </a:lnTo>
                <a:lnTo>
                  <a:pt x="22" y="18"/>
                </a:lnTo>
                <a:close/>
                <a:moveTo>
                  <a:pt x="14" y="20"/>
                </a:moveTo>
                <a:lnTo>
                  <a:pt x="12" y="20"/>
                </a:lnTo>
                <a:lnTo>
                  <a:pt x="12" y="18"/>
                </a:lnTo>
                <a:lnTo>
                  <a:pt x="12" y="18"/>
                </a:lnTo>
                <a:lnTo>
                  <a:pt x="14" y="20"/>
                </a:lnTo>
                <a:lnTo>
                  <a:pt x="14" y="20"/>
                </a:lnTo>
                <a:lnTo>
                  <a:pt x="14" y="20"/>
                </a:lnTo>
                <a:close/>
                <a:moveTo>
                  <a:pt x="32" y="40"/>
                </a:moveTo>
                <a:lnTo>
                  <a:pt x="32" y="40"/>
                </a:lnTo>
                <a:lnTo>
                  <a:pt x="34" y="34"/>
                </a:lnTo>
                <a:lnTo>
                  <a:pt x="34" y="34"/>
                </a:lnTo>
                <a:lnTo>
                  <a:pt x="28" y="32"/>
                </a:lnTo>
                <a:lnTo>
                  <a:pt x="28" y="32"/>
                </a:lnTo>
                <a:lnTo>
                  <a:pt x="28" y="36"/>
                </a:lnTo>
                <a:lnTo>
                  <a:pt x="24" y="36"/>
                </a:lnTo>
                <a:lnTo>
                  <a:pt x="20" y="36"/>
                </a:lnTo>
                <a:lnTo>
                  <a:pt x="20" y="36"/>
                </a:lnTo>
                <a:lnTo>
                  <a:pt x="18" y="36"/>
                </a:lnTo>
                <a:lnTo>
                  <a:pt x="18" y="34"/>
                </a:lnTo>
                <a:lnTo>
                  <a:pt x="18" y="32"/>
                </a:lnTo>
                <a:lnTo>
                  <a:pt x="18" y="32"/>
                </a:lnTo>
                <a:lnTo>
                  <a:pt x="18" y="30"/>
                </a:lnTo>
                <a:lnTo>
                  <a:pt x="18" y="30"/>
                </a:lnTo>
                <a:lnTo>
                  <a:pt x="18" y="28"/>
                </a:lnTo>
                <a:lnTo>
                  <a:pt x="18" y="28"/>
                </a:lnTo>
                <a:lnTo>
                  <a:pt x="14" y="28"/>
                </a:lnTo>
                <a:lnTo>
                  <a:pt x="12" y="28"/>
                </a:lnTo>
                <a:lnTo>
                  <a:pt x="12" y="36"/>
                </a:lnTo>
                <a:lnTo>
                  <a:pt x="12" y="36"/>
                </a:lnTo>
                <a:lnTo>
                  <a:pt x="12" y="40"/>
                </a:lnTo>
                <a:lnTo>
                  <a:pt x="18" y="42"/>
                </a:lnTo>
                <a:lnTo>
                  <a:pt x="26" y="42"/>
                </a:lnTo>
                <a:lnTo>
                  <a:pt x="26" y="42"/>
                </a:lnTo>
                <a:lnTo>
                  <a:pt x="32" y="40"/>
                </a:lnTo>
                <a:lnTo>
                  <a:pt x="32" y="40"/>
                </a:lnTo>
                <a:lnTo>
                  <a:pt x="32" y="40"/>
                </a:lnTo>
                <a:close/>
                <a:moveTo>
                  <a:pt x="0" y="38"/>
                </a:moveTo>
                <a:lnTo>
                  <a:pt x="4" y="40"/>
                </a:lnTo>
                <a:lnTo>
                  <a:pt x="4" y="40"/>
                </a:lnTo>
                <a:lnTo>
                  <a:pt x="10" y="30"/>
                </a:lnTo>
                <a:lnTo>
                  <a:pt x="4" y="28"/>
                </a:lnTo>
                <a:lnTo>
                  <a:pt x="4" y="28"/>
                </a:lnTo>
                <a:lnTo>
                  <a:pt x="0" y="38"/>
                </a:lnTo>
                <a:lnTo>
                  <a:pt x="0" y="38"/>
                </a:lnTo>
                <a:lnTo>
                  <a:pt x="0" y="38"/>
                </a:lnTo>
                <a:close/>
                <a:moveTo>
                  <a:pt x="38" y="38"/>
                </a:moveTo>
                <a:lnTo>
                  <a:pt x="44" y="36"/>
                </a:lnTo>
                <a:lnTo>
                  <a:pt x="44" y="36"/>
                </a:lnTo>
                <a:lnTo>
                  <a:pt x="36" y="28"/>
                </a:lnTo>
                <a:lnTo>
                  <a:pt x="32" y="30"/>
                </a:lnTo>
                <a:lnTo>
                  <a:pt x="32" y="30"/>
                </a:lnTo>
                <a:lnTo>
                  <a:pt x="38" y="38"/>
                </a:lnTo>
                <a:lnTo>
                  <a:pt x="38" y="38"/>
                </a:lnTo>
                <a:lnTo>
                  <a:pt x="38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4"/>
          <p:cNvSpPr>
            <a:spLocks noEditPoints="1"/>
          </p:cNvSpPr>
          <p:nvPr/>
        </p:nvSpPr>
        <p:spPr bwMode="auto">
          <a:xfrm>
            <a:off x="4390154" y="4976432"/>
            <a:ext cx="162847" cy="162901"/>
          </a:xfrm>
          <a:custGeom>
            <a:avLst/>
            <a:gdLst>
              <a:gd name="T0" fmla="*/ 14 w 44"/>
              <a:gd name="T1" fmla="*/ 6 h 44"/>
              <a:gd name="T2" fmla="*/ 12 w 44"/>
              <a:gd name="T3" fmla="*/ 0 h 44"/>
              <a:gd name="T4" fmla="*/ 6 w 44"/>
              <a:gd name="T5" fmla="*/ 2 h 44"/>
              <a:gd name="T6" fmla="*/ 6 w 44"/>
              <a:gd name="T7" fmla="*/ 4 h 44"/>
              <a:gd name="T8" fmla="*/ 6 w 44"/>
              <a:gd name="T9" fmla="*/ 8 h 44"/>
              <a:gd name="T10" fmla="*/ 0 w 44"/>
              <a:gd name="T11" fmla="*/ 12 h 44"/>
              <a:gd name="T12" fmla="*/ 4 w 44"/>
              <a:gd name="T13" fmla="*/ 20 h 44"/>
              <a:gd name="T14" fmla="*/ 2 w 44"/>
              <a:gd name="T15" fmla="*/ 30 h 44"/>
              <a:gd name="T16" fmla="*/ 0 w 44"/>
              <a:gd name="T17" fmla="*/ 40 h 44"/>
              <a:gd name="T18" fmla="*/ 4 w 44"/>
              <a:gd name="T19" fmla="*/ 44 h 44"/>
              <a:gd name="T20" fmla="*/ 10 w 44"/>
              <a:gd name="T21" fmla="*/ 22 h 44"/>
              <a:gd name="T22" fmla="*/ 12 w 44"/>
              <a:gd name="T23" fmla="*/ 36 h 44"/>
              <a:gd name="T24" fmla="*/ 10 w 44"/>
              <a:gd name="T25" fmla="*/ 36 h 44"/>
              <a:gd name="T26" fmla="*/ 8 w 44"/>
              <a:gd name="T27" fmla="*/ 36 h 44"/>
              <a:gd name="T28" fmla="*/ 8 w 44"/>
              <a:gd name="T29" fmla="*/ 42 h 44"/>
              <a:gd name="T30" fmla="*/ 10 w 44"/>
              <a:gd name="T31" fmla="*/ 42 h 44"/>
              <a:gd name="T32" fmla="*/ 14 w 44"/>
              <a:gd name="T33" fmla="*/ 42 h 44"/>
              <a:gd name="T34" fmla="*/ 16 w 44"/>
              <a:gd name="T35" fmla="*/ 38 h 44"/>
              <a:gd name="T36" fmla="*/ 16 w 44"/>
              <a:gd name="T37" fmla="*/ 24 h 44"/>
              <a:gd name="T38" fmla="*/ 20 w 44"/>
              <a:gd name="T39" fmla="*/ 28 h 44"/>
              <a:gd name="T40" fmla="*/ 20 w 44"/>
              <a:gd name="T41" fmla="*/ 40 h 44"/>
              <a:gd name="T42" fmla="*/ 24 w 44"/>
              <a:gd name="T43" fmla="*/ 44 h 44"/>
              <a:gd name="T44" fmla="*/ 36 w 44"/>
              <a:gd name="T45" fmla="*/ 44 h 44"/>
              <a:gd name="T46" fmla="*/ 42 w 44"/>
              <a:gd name="T47" fmla="*/ 42 h 44"/>
              <a:gd name="T48" fmla="*/ 44 w 44"/>
              <a:gd name="T49" fmla="*/ 36 h 44"/>
              <a:gd name="T50" fmla="*/ 38 w 44"/>
              <a:gd name="T51" fmla="*/ 34 h 44"/>
              <a:gd name="T52" fmla="*/ 34 w 44"/>
              <a:gd name="T53" fmla="*/ 38 h 44"/>
              <a:gd name="T54" fmla="*/ 28 w 44"/>
              <a:gd name="T55" fmla="*/ 38 h 44"/>
              <a:gd name="T56" fmla="*/ 26 w 44"/>
              <a:gd name="T57" fmla="*/ 36 h 44"/>
              <a:gd name="T58" fmla="*/ 28 w 44"/>
              <a:gd name="T59" fmla="*/ 24 h 44"/>
              <a:gd name="T60" fmla="*/ 32 w 44"/>
              <a:gd name="T61" fmla="*/ 36 h 44"/>
              <a:gd name="T62" fmla="*/ 32 w 44"/>
              <a:gd name="T63" fmla="*/ 30 h 44"/>
              <a:gd name="T64" fmla="*/ 34 w 44"/>
              <a:gd name="T65" fmla="*/ 34 h 44"/>
              <a:gd name="T66" fmla="*/ 40 w 44"/>
              <a:gd name="T67" fmla="*/ 30 h 44"/>
              <a:gd name="T68" fmla="*/ 32 w 44"/>
              <a:gd name="T69" fmla="*/ 18 h 44"/>
              <a:gd name="T70" fmla="*/ 32 w 44"/>
              <a:gd name="T71" fmla="*/ 14 h 44"/>
              <a:gd name="T72" fmla="*/ 32 w 44"/>
              <a:gd name="T73" fmla="*/ 14 h 44"/>
              <a:gd name="T74" fmla="*/ 32 w 44"/>
              <a:gd name="T75" fmla="*/ 12 h 44"/>
              <a:gd name="T76" fmla="*/ 28 w 44"/>
              <a:gd name="T77" fmla="*/ 12 h 44"/>
              <a:gd name="T78" fmla="*/ 26 w 44"/>
              <a:gd name="T79" fmla="*/ 20 h 44"/>
              <a:gd name="T80" fmla="*/ 26 w 44"/>
              <a:gd name="T81" fmla="*/ 20 h 44"/>
              <a:gd name="T82" fmla="*/ 26 w 44"/>
              <a:gd name="T83" fmla="*/ 18 h 44"/>
              <a:gd name="T84" fmla="*/ 26 w 44"/>
              <a:gd name="T85" fmla="*/ 16 h 44"/>
              <a:gd name="T86" fmla="*/ 22 w 44"/>
              <a:gd name="T87" fmla="*/ 16 h 44"/>
              <a:gd name="T88" fmla="*/ 42 w 44"/>
              <a:gd name="T89" fmla="*/ 10 h 44"/>
              <a:gd name="T90" fmla="*/ 28 w 44"/>
              <a:gd name="T91" fmla="*/ 6 h 44"/>
              <a:gd name="T92" fmla="*/ 28 w 44"/>
              <a:gd name="T93" fmla="*/ 4 h 44"/>
              <a:gd name="T94" fmla="*/ 30 w 44"/>
              <a:gd name="T95" fmla="*/ 2 h 44"/>
              <a:gd name="T96" fmla="*/ 30 w 44"/>
              <a:gd name="T97" fmla="*/ 2 h 44"/>
              <a:gd name="T98" fmla="*/ 22 w 44"/>
              <a:gd name="T99" fmla="*/ 0 h 44"/>
              <a:gd name="T100" fmla="*/ 18 w 44"/>
              <a:gd name="T101" fmla="*/ 10 h 44"/>
              <a:gd name="T102" fmla="*/ 8 w 44"/>
              <a:gd name="T103" fmla="*/ 8 h 44"/>
              <a:gd name="T104" fmla="*/ 10 w 44"/>
              <a:gd name="T105" fmla="*/ 18 h 44"/>
              <a:gd name="T106" fmla="*/ 18 w 44"/>
              <a:gd name="T107" fmla="*/ 12 h 44"/>
              <a:gd name="T108" fmla="*/ 16 w 44"/>
              <a:gd name="T109" fmla="*/ 16 h 44"/>
              <a:gd name="T110" fmla="*/ 16 w 44"/>
              <a:gd name="T111" fmla="*/ 18 h 44"/>
              <a:gd name="T112" fmla="*/ 20 w 44"/>
              <a:gd name="T113" fmla="*/ 20 h 44"/>
              <a:gd name="T114" fmla="*/ 16 w 44"/>
              <a:gd name="T115" fmla="*/ 22 h 44"/>
              <a:gd name="T116" fmla="*/ 10 w 44"/>
              <a:gd name="T117" fmla="*/ 18 h 44"/>
              <a:gd name="T118" fmla="*/ 36 w 44"/>
              <a:gd name="T119" fmla="*/ 28 h 44"/>
              <a:gd name="T120" fmla="*/ 34 w 44"/>
              <a:gd name="T121" fmla="*/ 28 h 44"/>
              <a:gd name="T122" fmla="*/ 32 w 44"/>
              <a:gd name="T123" fmla="*/ 22 h 44"/>
              <a:gd name="T124" fmla="*/ 36 w 44"/>
              <a:gd name="T125" fmla="*/ 2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" h="44">
                <a:moveTo>
                  <a:pt x="8" y="8"/>
                </a:moveTo>
                <a:lnTo>
                  <a:pt x="14" y="6"/>
                </a:lnTo>
                <a:lnTo>
                  <a:pt x="14" y="6"/>
                </a:lnTo>
                <a:lnTo>
                  <a:pt x="12" y="0"/>
                </a:lnTo>
                <a:lnTo>
                  <a:pt x="12" y="0"/>
                </a:lnTo>
                <a:lnTo>
                  <a:pt x="6" y="2"/>
                </a:lnTo>
                <a:lnTo>
                  <a:pt x="6" y="2"/>
                </a:lnTo>
                <a:lnTo>
                  <a:pt x="6" y="4"/>
                </a:lnTo>
                <a:lnTo>
                  <a:pt x="6" y="4"/>
                </a:lnTo>
                <a:lnTo>
                  <a:pt x="6" y="8"/>
                </a:lnTo>
                <a:lnTo>
                  <a:pt x="0" y="8"/>
                </a:lnTo>
                <a:lnTo>
                  <a:pt x="0" y="12"/>
                </a:lnTo>
                <a:lnTo>
                  <a:pt x="4" y="12"/>
                </a:lnTo>
                <a:lnTo>
                  <a:pt x="4" y="20"/>
                </a:lnTo>
                <a:lnTo>
                  <a:pt x="4" y="20"/>
                </a:lnTo>
                <a:lnTo>
                  <a:pt x="2" y="30"/>
                </a:lnTo>
                <a:lnTo>
                  <a:pt x="0" y="40"/>
                </a:lnTo>
                <a:lnTo>
                  <a:pt x="0" y="40"/>
                </a:lnTo>
                <a:lnTo>
                  <a:pt x="4" y="44"/>
                </a:lnTo>
                <a:lnTo>
                  <a:pt x="4" y="44"/>
                </a:lnTo>
                <a:lnTo>
                  <a:pt x="8" y="34"/>
                </a:lnTo>
                <a:lnTo>
                  <a:pt x="10" y="22"/>
                </a:lnTo>
                <a:lnTo>
                  <a:pt x="12" y="22"/>
                </a:lnTo>
                <a:lnTo>
                  <a:pt x="12" y="36"/>
                </a:lnTo>
                <a:lnTo>
                  <a:pt x="12" y="36"/>
                </a:lnTo>
                <a:lnTo>
                  <a:pt x="10" y="36"/>
                </a:lnTo>
                <a:lnTo>
                  <a:pt x="8" y="36"/>
                </a:lnTo>
                <a:lnTo>
                  <a:pt x="8" y="36"/>
                </a:lnTo>
                <a:lnTo>
                  <a:pt x="8" y="42"/>
                </a:lnTo>
                <a:lnTo>
                  <a:pt x="8" y="42"/>
                </a:lnTo>
                <a:lnTo>
                  <a:pt x="10" y="42"/>
                </a:lnTo>
                <a:lnTo>
                  <a:pt x="10" y="42"/>
                </a:lnTo>
                <a:lnTo>
                  <a:pt x="14" y="42"/>
                </a:lnTo>
                <a:lnTo>
                  <a:pt x="14" y="42"/>
                </a:lnTo>
                <a:lnTo>
                  <a:pt x="16" y="40"/>
                </a:lnTo>
                <a:lnTo>
                  <a:pt x="16" y="38"/>
                </a:lnTo>
                <a:lnTo>
                  <a:pt x="16" y="24"/>
                </a:lnTo>
                <a:lnTo>
                  <a:pt x="16" y="24"/>
                </a:lnTo>
                <a:lnTo>
                  <a:pt x="18" y="28"/>
                </a:lnTo>
                <a:lnTo>
                  <a:pt x="20" y="28"/>
                </a:lnTo>
                <a:lnTo>
                  <a:pt x="20" y="40"/>
                </a:lnTo>
                <a:lnTo>
                  <a:pt x="20" y="40"/>
                </a:lnTo>
                <a:lnTo>
                  <a:pt x="20" y="42"/>
                </a:lnTo>
                <a:lnTo>
                  <a:pt x="24" y="44"/>
                </a:lnTo>
                <a:lnTo>
                  <a:pt x="36" y="44"/>
                </a:lnTo>
                <a:lnTo>
                  <a:pt x="36" y="44"/>
                </a:lnTo>
                <a:lnTo>
                  <a:pt x="40" y="42"/>
                </a:lnTo>
                <a:lnTo>
                  <a:pt x="42" y="42"/>
                </a:lnTo>
                <a:lnTo>
                  <a:pt x="44" y="36"/>
                </a:lnTo>
                <a:lnTo>
                  <a:pt x="44" y="36"/>
                </a:lnTo>
                <a:lnTo>
                  <a:pt x="38" y="34"/>
                </a:lnTo>
                <a:lnTo>
                  <a:pt x="38" y="34"/>
                </a:lnTo>
                <a:lnTo>
                  <a:pt x="36" y="38"/>
                </a:lnTo>
                <a:lnTo>
                  <a:pt x="34" y="38"/>
                </a:lnTo>
                <a:lnTo>
                  <a:pt x="28" y="38"/>
                </a:lnTo>
                <a:lnTo>
                  <a:pt x="28" y="38"/>
                </a:lnTo>
                <a:lnTo>
                  <a:pt x="26" y="38"/>
                </a:lnTo>
                <a:lnTo>
                  <a:pt x="26" y="36"/>
                </a:lnTo>
                <a:lnTo>
                  <a:pt x="26" y="26"/>
                </a:lnTo>
                <a:lnTo>
                  <a:pt x="28" y="24"/>
                </a:lnTo>
                <a:lnTo>
                  <a:pt x="28" y="36"/>
                </a:lnTo>
                <a:lnTo>
                  <a:pt x="32" y="36"/>
                </a:lnTo>
                <a:lnTo>
                  <a:pt x="32" y="30"/>
                </a:lnTo>
                <a:lnTo>
                  <a:pt x="32" y="30"/>
                </a:lnTo>
                <a:lnTo>
                  <a:pt x="34" y="34"/>
                </a:lnTo>
                <a:lnTo>
                  <a:pt x="34" y="34"/>
                </a:lnTo>
                <a:lnTo>
                  <a:pt x="38" y="32"/>
                </a:lnTo>
                <a:lnTo>
                  <a:pt x="40" y="30"/>
                </a:lnTo>
                <a:lnTo>
                  <a:pt x="40" y="14"/>
                </a:lnTo>
                <a:lnTo>
                  <a:pt x="32" y="18"/>
                </a:lnTo>
                <a:lnTo>
                  <a:pt x="32" y="14"/>
                </a:lnTo>
                <a:lnTo>
                  <a:pt x="32" y="14"/>
                </a:lnTo>
                <a:lnTo>
                  <a:pt x="32" y="14"/>
                </a:lnTo>
                <a:lnTo>
                  <a:pt x="32" y="14"/>
                </a:lnTo>
                <a:lnTo>
                  <a:pt x="32" y="12"/>
                </a:lnTo>
                <a:lnTo>
                  <a:pt x="32" y="12"/>
                </a:lnTo>
                <a:lnTo>
                  <a:pt x="30" y="12"/>
                </a:lnTo>
                <a:lnTo>
                  <a:pt x="28" y="12"/>
                </a:lnTo>
                <a:lnTo>
                  <a:pt x="28" y="20"/>
                </a:lnTo>
                <a:lnTo>
                  <a:pt x="26" y="20"/>
                </a:lnTo>
                <a:lnTo>
                  <a:pt x="26" y="20"/>
                </a:lnTo>
                <a:lnTo>
                  <a:pt x="26" y="20"/>
                </a:lnTo>
                <a:lnTo>
                  <a:pt x="26" y="18"/>
                </a:lnTo>
                <a:lnTo>
                  <a:pt x="26" y="18"/>
                </a:lnTo>
                <a:lnTo>
                  <a:pt x="26" y="16"/>
                </a:lnTo>
                <a:lnTo>
                  <a:pt x="26" y="16"/>
                </a:lnTo>
                <a:lnTo>
                  <a:pt x="22" y="16"/>
                </a:lnTo>
                <a:lnTo>
                  <a:pt x="22" y="16"/>
                </a:lnTo>
                <a:lnTo>
                  <a:pt x="26" y="10"/>
                </a:lnTo>
                <a:lnTo>
                  <a:pt x="42" y="10"/>
                </a:lnTo>
                <a:lnTo>
                  <a:pt x="42" y="6"/>
                </a:lnTo>
                <a:lnTo>
                  <a:pt x="28" y="6"/>
                </a:lnTo>
                <a:lnTo>
                  <a:pt x="28" y="6"/>
                </a:lnTo>
                <a:lnTo>
                  <a:pt x="28" y="4"/>
                </a:lnTo>
                <a:lnTo>
                  <a:pt x="28" y="4"/>
                </a:lnTo>
                <a:lnTo>
                  <a:pt x="30" y="2"/>
                </a:lnTo>
                <a:lnTo>
                  <a:pt x="30" y="2"/>
                </a:lnTo>
                <a:lnTo>
                  <a:pt x="30" y="2"/>
                </a:lnTo>
                <a:lnTo>
                  <a:pt x="30" y="2"/>
                </a:lnTo>
                <a:lnTo>
                  <a:pt x="22" y="0"/>
                </a:lnTo>
                <a:lnTo>
                  <a:pt x="22" y="0"/>
                </a:lnTo>
                <a:lnTo>
                  <a:pt x="18" y="10"/>
                </a:lnTo>
                <a:lnTo>
                  <a:pt x="18" y="8"/>
                </a:lnTo>
                <a:lnTo>
                  <a:pt x="8" y="8"/>
                </a:lnTo>
                <a:lnTo>
                  <a:pt x="8" y="8"/>
                </a:lnTo>
                <a:close/>
                <a:moveTo>
                  <a:pt x="10" y="18"/>
                </a:moveTo>
                <a:lnTo>
                  <a:pt x="10" y="12"/>
                </a:lnTo>
                <a:lnTo>
                  <a:pt x="18" y="12"/>
                </a:lnTo>
                <a:lnTo>
                  <a:pt x="18" y="12"/>
                </a:lnTo>
                <a:lnTo>
                  <a:pt x="16" y="16"/>
                </a:lnTo>
                <a:lnTo>
                  <a:pt x="16" y="16"/>
                </a:lnTo>
                <a:lnTo>
                  <a:pt x="16" y="18"/>
                </a:lnTo>
                <a:lnTo>
                  <a:pt x="16" y="18"/>
                </a:lnTo>
                <a:lnTo>
                  <a:pt x="20" y="20"/>
                </a:lnTo>
                <a:lnTo>
                  <a:pt x="20" y="22"/>
                </a:lnTo>
                <a:lnTo>
                  <a:pt x="16" y="22"/>
                </a:lnTo>
                <a:lnTo>
                  <a:pt x="16" y="18"/>
                </a:lnTo>
                <a:lnTo>
                  <a:pt x="10" y="18"/>
                </a:lnTo>
                <a:lnTo>
                  <a:pt x="10" y="18"/>
                </a:lnTo>
                <a:close/>
                <a:moveTo>
                  <a:pt x="36" y="28"/>
                </a:moveTo>
                <a:lnTo>
                  <a:pt x="36" y="28"/>
                </a:lnTo>
                <a:lnTo>
                  <a:pt x="34" y="28"/>
                </a:lnTo>
                <a:lnTo>
                  <a:pt x="32" y="28"/>
                </a:lnTo>
                <a:lnTo>
                  <a:pt x="32" y="22"/>
                </a:lnTo>
                <a:lnTo>
                  <a:pt x="36" y="22"/>
                </a:lnTo>
                <a:lnTo>
                  <a:pt x="36" y="28"/>
                </a:lnTo>
                <a:lnTo>
                  <a:pt x="36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5"/>
          <p:cNvSpPr>
            <a:spLocks/>
          </p:cNvSpPr>
          <p:nvPr/>
        </p:nvSpPr>
        <p:spPr bwMode="auto">
          <a:xfrm>
            <a:off x="4567805" y="4983837"/>
            <a:ext cx="155445" cy="148092"/>
          </a:xfrm>
          <a:custGeom>
            <a:avLst/>
            <a:gdLst>
              <a:gd name="T0" fmla="*/ 2 w 42"/>
              <a:gd name="T1" fmla="*/ 14 h 40"/>
              <a:gd name="T2" fmla="*/ 2 w 42"/>
              <a:gd name="T3" fmla="*/ 18 h 40"/>
              <a:gd name="T4" fmla="*/ 18 w 42"/>
              <a:gd name="T5" fmla="*/ 18 h 40"/>
              <a:gd name="T6" fmla="*/ 18 w 42"/>
              <a:gd name="T7" fmla="*/ 34 h 40"/>
              <a:gd name="T8" fmla="*/ 0 w 42"/>
              <a:gd name="T9" fmla="*/ 34 h 40"/>
              <a:gd name="T10" fmla="*/ 0 w 42"/>
              <a:gd name="T11" fmla="*/ 40 h 40"/>
              <a:gd name="T12" fmla="*/ 42 w 42"/>
              <a:gd name="T13" fmla="*/ 40 h 40"/>
              <a:gd name="T14" fmla="*/ 42 w 42"/>
              <a:gd name="T15" fmla="*/ 34 h 40"/>
              <a:gd name="T16" fmla="*/ 24 w 42"/>
              <a:gd name="T17" fmla="*/ 34 h 40"/>
              <a:gd name="T18" fmla="*/ 24 w 42"/>
              <a:gd name="T19" fmla="*/ 18 h 40"/>
              <a:gd name="T20" fmla="*/ 38 w 42"/>
              <a:gd name="T21" fmla="*/ 18 h 40"/>
              <a:gd name="T22" fmla="*/ 38 w 42"/>
              <a:gd name="T23" fmla="*/ 14 h 40"/>
              <a:gd name="T24" fmla="*/ 24 w 42"/>
              <a:gd name="T25" fmla="*/ 14 h 40"/>
              <a:gd name="T26" fmla="*/ 24 w 42"/>
              <a:gd name="T27" fmla="*/ 2 h 40"/>
              <a:gd name="T28" fmla="*/ 24 w 42"/>
              <a:gd name="T29" fmla="*/ 2 h 40"/>
              <a:gd name="T30" fmla="*/ 24 w 42"/>
              <a:gd name="T31" fmla="*/ 0 h 40"/>
              <a:gd name="T32" fmla="*/ 24 w 42"/>
              <a:gd name="T33" fmla="*/ 0 h 40"/>
              <a:gd name="T34" fmla="*/ 24 w 42"/>
              <a:gd name="T35" fmla="*/ 0 h 40"/>
              <a:gd name="T36" fmla="*/ 24 w 42"/>
              <a:gd name="T37" fmla="*/ 0 h 40"/>
              <a:gd name="T38" fmla="*/ 20 w 42"/>
              <a:gd name="T39" fmla="*/ 0 h 40"/>
              <a:gd name="T40" fmla="*/ 18 w 42"/>
              <a:gd name="T41" fmla="*/ 0 h 40"/>
              <a:gd name="T42" fmla="*/ 18 w 42"/>
              <a:gd name="T43" fmla="*/ 14 h 40"/>
              <a:gd name="T44" fmla="*/ 2 w 42"/>
              <a:gd name="T45" fmla="*/ 14 h 40"/>
              <a:gd name="T46" fmla="*/ 2 w 42"/>
              <a:gd name="T47" fmla="*/ 1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0">
                <a:moveTo>
                  <a:pt x="2" y="14"/>
                </a:moveTo>
                <a:lnTo>
                  <a:pt x="2" y="18"/>
                </a:lnTo>
                <a:lnTo>
                  <a:pt x="18" y="18"/>
                </a:lnTo>
                <a:lnTo>
                  <a:pt x="18" y="34"/>
                </a:lnTo>
                <a:lnTo>
                  <a:pt x="0" y="34"/>
                </a:lnTo>
                <a:lnTo>
                  <a:pt x="0" y="40"/>
                </a:lnTo>
                <a:lnTo>
                  <a:pt x="42" y="40"/>
                </a:lnTo>
                <a:lnTo>
                  <a:pt x="42" y="34"/>
                </a:lnTo>
                <a:lnTo>
                  <a:pt x="24" y="34"/>
                </a:lnTo>
                <a:lnTo>
                  <a:pt x="24" y="18"/>
                </a:lnTo>
                <a:lnTo>
                  <a:pt x="38" y="18"/>
                </a:lnTo>
                <a:lnTo>
                  <a:pt x="38" y="14"/>
                </a:lnTo>
                <a:lnTo>
                  <a:pt x="24" y="14"/>
                </a:lnTo>
                <a:lnTo>
                  <a:pt x="24" y="2"/>
                </a:lnTo>
                <a:lnTo>
                  <a:pt x="24" y="2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18" y="0"/>
                </a:lnTo>
                <a:lnTo>
                  <a:pt x="18" y="14"/>
                </a:lnTo>
                <a:lnTo>
                  <a:pt x="2" y="14"/>
                </a:lnTo>
                <a:lnTo>
                  <a:pt x="2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6"/>
          <p:cNvSpPr>
            <a:spLocks noEditPoints="1"/>
          </p:cNvSpPr>
          <p:nvPr/>
        </p:nvSpPr>
        <p:spPr bwMode="auto">
          <a:xfrm>
            <a:off x="4745456" y="4976432"/>
            <a:ext cx="162847" cy="162901"/>
          </a:xfrm>
          <a:custGeom>
            <a:avLst/>
            <a:gdLst>
              <a:gd name="T0" fmla="*/ 2 w 44"/>
              <a:gd name="T1" fmla="*/ 4 h 44"/>
              <a:gd name="T2" fmla="*/ 8 w 44"/>
              <a:gd name="T3" fmla="*/ 14 h 44"/>
              <a:gd name="T4" fmla="*/ 34 w 44"/>
              <a:gd name="T5" fmla="*/ 10 h 44"/>
              <a:gd name="T6" fmla="*/ 42 w 44"/>
              <a:gd name="T7" fmla="*/ 14 h 44"/>
              <a:gd name="T8" fmla="*/ 26 w 44"/>
              <a:gd name="T9" fmla="*/ 4 h 44"/>
              <a:gd name="T10" fmla="*/ 24 w 44"/>
              <a:gd name="T11" fmla="*/ 2 h 44"/>
              <a:gd name="T12" fmla="*/ 24 w 44"/>
              <a:gd name="T13" fmla="*/ 0 h 44"/>
              <a:gd name="T14" fmla="*/ 18 w 44"/>
              <a:gd name="T15" fmla="*/ 0 h 44"/>
              <a:gd name="T16" fmla="*/ 18 w 44"/>
              <a:gd name="T17" fmla="*/ 4 h 44"/>
              <a:gd name="T18" fmla="*/ 0 w 44"/>
              <a:gd name="T19" fmla="*/ 22 h 44"/>
              <a:gd name="T20" fmla="*/ 4 w 44"/>
              <a:gd name="T21" fmla="*/ 26 h 44"/>
              <a:gd name="T22" fmla="*/ 4 w 44"/>
              <a:gd name="T23" fmla="*/ 28 h 44"/>
              <a:gd name="T24" fmla="*/ 16 w 44"/>
              <a:gd name="T25" fmla="*/ 22 h 44"/>
              <a:gd name="T26" fmla="*/ 18 w 44"/>
              <a:gd name="T27" fmla="*/ 22 h 44"/>
              <a:gd name="T28" fmla="*/ 10 w 44"/>
              <a:gd name="T29" fmla="*/ 28 h 44"/>
              <a:gd name="T30" fmla="*/ 2 w 44"/>
              <a:gd name="T31" fmla="*/ 30 h 44"/>
              <a:gd name="T32" fmla="*/ 4 w 44"/>
              <a:gd name="T33" fmla="*/ 34 h 44"/>
              <a:gd name="T34" fmla="*/ 20 w 44"/>
              <a:gd name="T35" fmla="*/ 26 h 44"/>
              <a:gd name="T36" fmla="*/ 20 w 44"/>
              <a:gd name="T37" fmla="*/ 28 h 44"/>
              <a:gd name="T38" fmla="*/ 0 w 44"/>
              <a:gd name="T39" fmla="*/ 38 h 44"/>
              <a:gd name="T40" fmla="*/ 4 w 44"/>
              <a:gd name="T41" fmla="*/ 44 h 44"/>
              <a:gd name="T42" fmla="*/ 14 w 44"/>
              <a:gd name="T43" fmla="*/ 38 h 44"/>
              <a:gd name="T44" fmla="*/ 22 w 44"/>
              <a:gd name="T45" fmla="*/ 34 h 44"/>
              <a:gd name="T46" fmla="*/ 22 w 44"/>
              <a:gd name="T47" fmla="*/ 34 h 44"/>
              <a:gd name="T48" fmla="*/ 22 w 44"/>
              <a:gd name="T49" fmla="*/ 36 h 44"/>
              <a:gd name="T50" fmla="*/ 18 w 44"/>
              <a:gd name="T51" fmla="*/ 38 h 44"/>
              <a:gd name="T52" fmla="*/ 16 w 44"/>
              <a:gd name="T53" fmla="*/ 38 h 44"/>
              <a:gd name="T54" fmla="*/ 18 w 44"/>
              <a:gd name="T55" fmla="*/ 44 h 44"/>
              <a:gd name="T56" fmla="*/ 26 w 44"/>
              <a:gd name="T57" fmla="*/ 42 h 44"/>
              <a:gd name="T58" fmla="*/ 28 w 44"/>
              <a:gd name="T59" fmla="*/ 36 h 44"/>
              <a:gd name="T60" fmla="*/ 28 w 44"/>
              <a:gd name="T61" fmla="*/ 28 h 44"/>
              <a:gd name="T62" fmla="*/ 28 w 44"/>
              <a:gd name="T63" fmla="*/ 28 h 44"/>
              <a:gd name="T64" fmla="*/ 38 w 44"/>
              <a:gd name="T65" fmla="*/ 42 h 44"/>
              <a:gd name="T66" fmla="*/ 44 w 44"/>
              <a:gd name="T67" fmla="*/ 36 h 44"/>
              <a:gd name="T68" fmla="*/ 36 w 44"/>
              <a:gd name="T69" fmla="*/ 32 h 44"/>
              <a:gd name="T70" fmla="*/ 32 w 44"/>
              <a:gd name="T71" fmla="*/ 26 h 44"/>
              <a:gd name="T72" fmla="*/ 36 w 44"/>
              <a:gd name="T73" fmla="*/ 24 h 44"/>
              <a:gd name="T74" fmla="*/ 38 w 44"/>
              <a:gd name="T75" fmla="*/ 22 h 44"/>
              <a:gd name="T76" fmla="*/ 38 w 44"/>
              <a:gd name="T77" fmla="*/ 20 h 44"/>
              <a:gd name="T78" fmla="*/ 34 w 44"/>
              <a:gd name="T79" fmla="*/ 18 h 44"/>
              <a:gd name="T80" fmla="*/ 24 w 44"/>
              <a:gd name="T81" fmla="*/ 22 h 44"/>
              <a:gd name="T82" fmla="*/ 24 w 44"/>
              <a:gd name="T83" fmla="*/ 22 h 44"/>
              <a:gd name="T84" fmla="*/ 22 w 44"/>
              <a:gd name="T85" fmla="*/ 20 h 44"/>
              <a:gd name="T86" fmla="*/ 32 w 44"/>
              <a:gd name="T87" fmla="*/ 16 h 44"/>
              <a:gd name="T88" fmla="*/ 8 w 44"/>
              <a:gd name="T89" fmla="*/ 12 h 44"/>
              <a:gd name="T90" fmla="*/ 14 w 44"/>
              <a:gd name="T91" fmla="*/ 16 h 44"/>
              <a:gd name="T92" fmla="*/ 10 w 44"/>
              <a:gd name="T93" fmla="*/ 20 h 44"/>
              <a:gd name="T94" fmla="*/ 0 w 44"/>
              <a:gd name="T95" fmla="*/ 2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" h="44">
                <a:moveTo>
                  <a:pt x="18" y="4"/>
                </a:moveTo>
                <a:lnTo>
                  <a:pt x="2" y="4"/>
                </a:lnTo>
                <a:lnTo>
                  <a:pt x="2" y="14"/>
                </a:lnTo>
                <a:lnTo>
                  <a:pt x="8" y="14"/>
                </a:lnTo>
                <a:lnTo>
                  <a:pt x="8" y="10"/>
                </a:lnTo>
                <a:lnTo>
                  <a:pt x="34" y="10"/>
                </a:lnTo>
                <a:lnTo>
                  <a:pt x="34" y="14"/>
                </a:lnTo>
                <a:lnTo>
                  <a:pt x="42" y="14"/>
                </a:lnTo>
                <a:lnTo>
                  <a:pt x="42" y="4"/>
                </a:lnTo>
                <a:lnTo>
                  <a:pt x="26" y="4"/>
                </a:lnTo>
                <a:lnTo>
                  <a:pt x="26" y="4"/>
                </a:lnTo>
                <a:lnTo>
                  <a:pt x="24" y="2"/>
                </a:lnTo>
                <a:lnTo>
                  <a:pt x="24" y="2"/>
                </a:lnTo>
                <a:lnTo>
                  <a:pt x="24" y="0"/>
                </a:lnTo>
                <a:lnTo>
                  <a:pt x="18" y="0"/>
                </a:lnTo>
                <a:lnTo>
                  <a:pt x="18" y="0"/>
                </a:lnTo>
                <a:lnTo>
                  <a:pt x="18" y="4"/>
                </a:lnTo>
                <a:lnTo>
                  <a:pt x="18" y="4"/>
                </a:lnTo>
                <a:lnTo>
                  <a:pt x="18" y="4"/>
                </a:lnTo>
                <a:close/>
                <a:moveTo>
                  <a:pt x="0" y="22"/>
                </a:moveTo>
                <a:lnTo>
                  <a:pt x="0" y="22"/>
                </a:lnTo>
                <a:lnTo>
                  <a:pt x="4" y="26"/>
                </a:lnTo>
                <a:lnTo>
                  <a:pt x="4" y="26"/>
                </a:lnTo>
                <a:lnTo>
                  <a:pt x="4" y="28"/>
                </a:lnTo>
                <a:lnTo>
                  <a:pt x="4" y="28"/>
                </a:lnTo>
                <a:lnTo>
                  <a:pt x="16" y="22"/>
                </a:lnTo>
                <a:lnTo>
                  <a:pt x="16" y="22"/>
                </a:lnTo>
                <a:lnTo>
                  <a:pt x="18" y="22"/>
                </a:lnTo>
                <a:lnTo>
                  <a:pt x="18" y="22"/>
                </a:lnTo>
                <a:lnTo>
                  <a:pt x="10" y="28"/>
                </a:lnTo>
                <a:lnTo>
                  <a:pt x="2" y="30"/>
                </a:lnTo>
                <a:lnTo>
                  <a:pt x="2" y="30"/>
                </a:lnTo>
                <a:lnTo>
                  <a:pt x="4" y="34"/>
                </a:lnTo>
                <a:lnTo>
                  <a:pt x="4" y="34"/>
                </a:lnTo>
                <a:lnTo>
                  <a:pt x="20" y="26"/>
                </a:lnTo>
                <a:lnTo>
                  <a:pt x="20" y="26"/>
                </a:lnTo>
                <a:lnTo>
                  <a:pt x="20" y="28"/>
                </a:lnTo>
                <a:lnTo>
                  <a:pt x="20" y="28"/>
                </a:lnTo>
                <a:lnTo>
                  <a:pt x="10" y="34"/>
                </a:lnTo>
                <a:lnTo>
                  <a:pt x="0" y="38"/>
                </a:lnTo>
                <a:lnTo>
                  <a:pt x="0" y="38"/>
                </a:lnTo>
                <a:lnTo>
                  <a:pt x="4" y="44"/>
                </a:lnTo>
                <a:lnTo>
                  <a:pt x="4" y="44"/>
                </a:lnTo>
                <a:lnTo>
                  <a:pt x="14" y="38"/>
                </a:lnTo>
                <a:lnTo>
                  <a:pt x="22" y="34"/>
                </a:lnTo>
                <a:lnTo>
                  <a:pt x="22" y="34"/>
                </a:lnTo>
                <a:lnTo>
                  <a:pt x="22" y="34"/>
                </a:lnTo>
                <a:lnTo>
                  <a:pt x="22" y="34"/>
                </a:lnTo>
                <a:lnTo>
                  <a:pt x="22" y="36"/>
                </a:lnTo>
                <a:lnTo>
                  <a:pt x="22" y="36"/>
                </a:lnTo>
                <a:lnTo>
                  <a:pt x="22" y="38"/>
                </a:lnTo>
                <a:lnTo>
                  <a:pt x="18" y="38"/>
                </a:lnTo>
                <a:lnTo>
                  <a:pt x="16" y="38"/>
                </a:lnTo>
                <a:lnTo>
                  <a:pt x="16" y="38"/>
                </a:lnTo>
                <a:lnTo>
                  <a:pt x="18" y="44"/>
                </a:lnTo>
                <a:lnTo>
                  <a:pt x="18" y="44"/>
                </a:lnTo>
                <a:lnTo>
                  <a:pt x="22" y="44"/>
                </a:lnTo>
                <a:lnTo>
                  <a:pt x="26" y="42"/>
                </a:lnTo>
                <a:lnTo>
                  <a:pt x="26" y="42"/>
                </a:lnTo>
                <a:lnTo>
                  <a:pt x="28" y="36"/>
                </a:lnTo>
                <a:lnTo>
                  <a:pt x="28" y="36"/>
                </a:lnTo>
                <a:lnTo>
                  <a:pt x="28" y="28"/>
                </a:lnTo>
                <a:lnTo>
                  <a:pt x="28" y="28"/>
                </a:lnTo>
                <a:lnTo>
                  <a:pt x="28" y="28"/>
                </a:lnTo>
                <a:lnTo>
                  <a:pt x="32" y="36"/>
                </a:lnTo>
                <a:lnTo>
                  <a:pt x="38" y="42"/>
                </a:lnTo>
                <a:lnTo>
                  <a:pt x="38" y="42"/>
                </a:lnTo>
                <a:lnTo>
                  <a:pt x="44" y="36"/>
                </a:lnTo>
                <a:lnTo>
                  <a:pt x="44" y="36"/>
                </a:lnTo>
                <a:lnTo>
                  <a:pt x="36" y="32"/>
                </a:lnTo>
                <a:lnTo>
                  <a:pt x="32" y="26"/>
                </a:lnTo>
                <a:lnTo>
                  <a:pt x="32" y="26"/>
                </a:lnTo>
                <a:lnTo>
                  <a:pt x="36" y="24"/>
                </a:lnTo>
                <a:lnTo>
                  <a:pt x="36" y="24"/>
                </a:lnTo>
                <a:lnTo>
                  <a:pt x="38" y="22"/>
                </a:lnTo>
                <a:lnTo>
                  <a:pt x="38" y="22"/>
                </a:lnTo>
                <a:lnTo>
                  <a:pt x="38" y="20"/>
                </a:lnTo>
                <a:lnTo>
                  <a:pt x="38" y="20"/>
                </a:lnTo>
                <a:lnTo>
                  <a:pt x="34" y="18"/>
                </a:lnTo>
                <a:lnTo>
                  <a:pt x="34" y="18"/>
                </a:lnTo>
                <a:lnTo>
                  <a:pt x="24" y="22"/>
                </a:lnTo>
                <a:lnTo>
                  <a:pt x="24" y="22"/>
                </a:lnTo>
                <a:lnTo>
                  <a:pt x="24" y="22"/>
                </a:lnTo>
                <a:lnTo>
                  <a:pt x="24" y="22"/>
                </a:lnTo>
                <a:lnTo>
                  <a:pt x="22" y="20"/>
                </a:lnTo>
                <a:lnTo>
                  <a:pt x="22" y="20"/>
                </a:lnTo>
                <a:lnTo>
                  <a:pt x="24" y="16"/>
                </a:lnTo>
                <a:lnTo>
                  <a:pt x="32" y="16"/>
                </a:lnTo>
                <a:lnTo>
                  <a:pt x="32" y="12"/>
                </a:lnTo>
                <a:lnTo>
                  <a:pt x="8" y="12"/>
                </a:lnTo>
                <a:lnTo>
                  <a:pt x="8" y="16"/>
                </a:lnTo>
                <a:lnTo>
                  <a:pt x="14" y="16"/>
                </a:lnTo>
                <a:lnTo>
                  <a:pt x="14" y="16"/>
                </a:lnTo>
                <a:lnTo>
                  <a:pt x="10" y="20"/>
                </a:lnTo>
                <a:lnTo>
                  <a:pt x="0" y="22"/>
                </a:lnTo>
                <a:lnTo>
                  <a:pt x="0" y="22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7"/>
          <p:cNvSpPr>
            <a:spLocks noEditPoints="1"/>
          </p:cNvSpPr>
          <p:nvPr/>
        </p:nvSpPr>
        <p:spPr bwMode="auto">
          <a:xfrm>
            <a:off x="4915705" y="4976432"/>
            <a:ext cx="170249" cy="162901"/>
          </a:xfrm>
          <a:custGeom>
            <a:avLst/>
            <a:gdLst>
              <a:gd name="T0" fmla="*/ 8 w 46"/>
              <a:gd name="T1" fmla="*/ 8 h 44"/>
              <a:gd name="T2" fmla="*/ 14 w 46"/>
              <a:gd name="T3" fmla="*/ 6 h 44"/>
              <a:gd name="T4" fmla="*/ 12 w 46"/>
              <a:gd name="T5" fmla="*/ 0 h 44"/>
              <a:gd name="T6" fmla="*/ 6 w 46"/>
              <a:gd name="T7" fmla="*/ 2 h 44"/>
              <a:gd name="T8" fmla="*/ 8 w 46"/>
              <a:gd name="T9" fmla="*/ 8 h 44"/>
              <a:gd name="T10" fmla="*/ 20 w 46"/>
              <a:gd name="T11" fmla="*/ 40 h 44"/>
              <a:gd name="T12" fmla="*/ 12 w 46"/>
              <a:gd name="T13" fmla="*/ 16 h 44"/>
              <a:gd name="T14" fmla="*/ 18 w 46"/>
              <a:gd name="T15" fmla="*/ 12 h 44"/>
              <a:gd name="T16" fmla="*/ 16 w 46"/>
              <a:gd name="T17" fmla="*/ 14 h 44"/>
              <a:gd name="T18" fmla="*/ 22 w 46"/>
              <a:gd name="T19" fmla="*/ 16 h 44"/>
              <a:gd name="T20" fmla="*/ 44 w 46"/>
              <a:gd name="T21" fmla="*/ 10 h 44"/>
              <a:gd name="T22" fmla="*/ 28 w 46"/>
              <a:gd name="T23" fmla="*/ 4 h 44"/>
              <a:gd name="T24" fmla="*/ 28 w 46"/>
              <a:gd name="T25" fmla="*/ 4 h 44"/>
              <a:gd name="T26" fmla="*/ 30 w 46"/>
              <a:gd name="T27" fmla="*/ 2 h 44"/>
              <a:gd name="T28" fmla="*/ 24 w 46"/>
              <a:gd name="T29" fmla="*/ 0 h 44"/>
              <a:gd name="T30" fmla="*/ 22 w 46"/>
              <a:gd name="T31" fmla="*/ 2 h 44"/>
              <a:gd name="T32" fmla="*/ 20 w 46"/>
              <a:gd name="T33" fmla="*/ 10 h 44"/>
              <a:gd name="T34" fmla="*/ 0 w 46"/>
              <a:gd name="T35" fmla="*/ 8 h 44"/>
              <a:gd name="T36" fmla="*/ 6 w 46"/>
              <a:gd name="T37" fmla="*/ 12 h 44"/>
              <a:gd name="T38" fmla="*/ 6 w 46"/>
              <a:gd name="T39" fmla="*/ 22 h 44"/>
              <a:gd name="T40" fmla="*/ 0 w 46"/>
              <a:gd name="T41" fmla="*/ 40 h 44"/>
              <a:gd name="T42" fmla="*/ 2 w 46"/>
              <a:gd name="T43" fmla="*/ 42 h 44"/>
              <a:gd name="T44" fmla="*/ 6 w 46"/>
              <a:gd name="T45" fmla="*/ 44 h 44"/>
              <a:gd name="T46" fmla="*/ 10 w 46"/>
              <a:gd name="T47" fmla="*/ 34 h 44"/>
              <a:gd name="T48" fmla="*/ 14 w 46"/>
              <a:gd name="T49" fmla="*/ 22 h 44"/>
              <a:gd name="T50" fmla="*/ 14 w 46"/>
              <a:gd name="T51" fmla="*/ 36 h 44"/>
              <a:gd name="T52" fmla="*/ 8 w 46"/>
              <a:gd name="T53" fmla="*/ 38 h 44"/>
              <a:gd name="T54" fmla="*/ 10 w 46"/>
              <a:gd name="T55" fmla="*/ 42 h 44"/>
              <a:gd name="T56" fmla="*/ 16 w 46"/>
              <a:gd name="T57" fmla="*/ 42 h 44"/>
              <a:gd name="T58" fmla="*/ 18 w 46"/>
              <a:gd name="T59" fmla="*/ 40 h 44"/>
              <a:gd name="T60" fmla="*/ 24 w 46"/>
              <a:gd name="T61" fmla="*/ 44 h 44"/>
              <a:gd name="T62" fmla="*/ 32 w 46"/>
              <a:gd name="T63" fmla="*/ 34 h 44"/>
              <a:gd name="T64" fmla="*/ 36 w 46"/>
              <a:gd name="T65" fmla="*/ 40 h 44"/>
              <a:gd name="T66" fmla="*/ 42 w 46"/>
              <a:gd name="T67" fmla="*/ 44 h 44"/>
              <a:gd name="T68" fmla="*/ 46 w 46"/>
              <a:gd name="T69" fmla="*/ 38 h 44"/>
              <a:gd name="T70" fmla="*/ 36 w 46"/>
              <a:gd name="T71" fmla="*/ 30 h 44"/>
              <a:gd name="T72" fmla="*/ 44 w 46"/>
              <a:gd name="T73" fmla="*/ 24 h 44"/>
              <a:gd name="T74" fmla="*/ 34 w 46"/>
              <a:gd name="T75" fmla="*/ 20 h 44"/>
              <a:gd name="T76" fmla="*/ 42 w 46"/>
              <a:gd name="T77" fmla="*/ 14 h 44"/>
              <a:gd name="T78" fmla="*/ 30 w 46"/>
              <a:gd name="T79" fmla="*/ 14 h 44"/>
              <a:gd name="T80" fmla="*/ 32 w 46"/>
              <a:gd name="T81" fmla="*/ 12 h 44"/>
              <a:gd name="T82" fmla="*/ 26 w 46"/>
              <a:gd name="T83" fmla="*/ 12 h 44"/>
              <a:gd name="T84" fmla="*/ 24 w 46"/>
              <a:gd name="T85" fmla="*/ 16 h 44"/>
              <a:gd name="T86" fmla="*/ 20 w 46"/>
              <a:gd name="T87" fmla="*/ 22 h 44"/>
              <a:gd name="T88" fmla="*/ 22 w 46"/>
              <a:gd name="T89" fmla="*/ 24 h 44"/>
              <a:gd name="T90" fmla="*/ 24 w 46"/>
              <a:gd name="T91" fmla="*/ 24 h 44"/>
              <a:gd name="T92" fmla="*/ 30 w 46"/>
              <a:gd name="T93" fmla="*/ 20 h 44"/>
              <a:gd name="T94" fmla="*/ 20 w 46"/>
              <a:gd name="T95" fmla="*/ 24 h 44"/>
              <a:gd name="T96" fmla="*/ 28 w 46"/>
              <a:gd name="T97" fmla="*/ 30 h 44"/>
              <a:gd name="T98" fmla="*/ 28 w 46"/>
              <a:gd name="T99" fmla="*/ 30 h 44"/>
              <a:gd name="T100" fmla="*/ 20 w 46"/>
              <a:gd name="T101" fmla="*/ 40 h 44"/>
              <a:gd name="T102" fmla="*/ 20 w 46"/>
              <a:gd name="T103" fmla="*/ 4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6" h="44">
                <a:moveTo>
                  <a:pt x="8" y="8"/>
                </a:moveTo>
                <a:lnTo>
                  <a:pt x="8" y="8"/>
                </a:lnTo>
                <a:lnTo>
                  <a:pt x="14" y="6"/>
                </a:lnTo>
                <a:lnTo>
                  <a:pt x="14" y="6"/>
                </a:lnTo>
                <a:lnTo>
                  <a:pt x="12" y="0"/>
                </a:lnTo>
                <a:lnTo>
                  <a:pt x="12" y="0"/>
                </a:lnTo>
                <a:lnTo>
                  <a:pt x="6" y="2"/>
                </a:lnTo>
                <a:lnTo>
                  <a:pt x="6" y="2"/>
                </a:lnTo>
                <a:lnTo>
                  <a:pt x="8" y="8"/>
                </a:lnTo>
                <a:lnTo>
                  <a:pt x="8" y="8"/>
                </a:lnTo>
                <a:lnTo>
                  <a:pt x="8" y="8"/>
                </a:lnTo>
                <a:close/>
                <a:moveTo>
                  <a:pt x="20" y="40"/>
                </a:moveTo>
                <a:lnTo>
                  <a:pt x="20" y="16"/>
                </a:lnTo>
                <a:lnTo>
                  <a:pt x="12" y="16"/>
                </a:lnTo>
                <a:lnTo>
                  <a:pt x="12" y="12"/>
                </a:lnTo>
                <a:lnTo>
                  <a:pt x="18" y="12"/>
                </a:lnTo>
                <a:lnTo>
                  <a:pt x="16" y="14"/>
                </a:lnTo>
                <a:lnTo>
                  <a:pt x="16" y="14"/>
                </a:lnTo>
                <a:lnTo>
                  <a:pt x="22" y="16"/>
                </a:lnTo>
                <a:lnTo>
                  <a:pt x="22" y="16"/>
                </a:lnTo>
                <a:lnTo>
                  <a:pt x="26" y="10"/>
                </a:lnTo>
                <a:lnTo>
                  <a:pt x="44" y="10"/>
                </a:lnTo>
                <a:lnTo>
                  <a:pt x="44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30" y="2"/>
                </a:lnTo>
                <a:lnTo>
                  <a:pt x="30" y="2"/>
                </a:lnTo>
                <a:lnTo>
                  <a:pt x="24" y="0"/>
                </a:lnTo>
                <a:lnTo>
                  <a:pt x="24" y="0"/>
                </a:lnTo>
                <a:lnTo>
                  <a:pt x="22" y="2"/>
                </a:lnTo>
                <a:lnTo>
                  <a:pt x="22" y="2"/>
                </a:lnTo>
                <a:lnTo>
                  <a:pt x="20" y="10"/>
                </a:lnTo>
                <a:lnTo>
                  <a:pt x="20" y="8"/>
                </a:lnTo>
                <a:lnTo>
                  <a:pt x="0" y="8"/>
                </a:lnTo>
                <a:lnTo>
                  <a:pt x="0" y="12"/>
                </a:lnTo>
                <a:lnTo>
                  <a:pt x="6" y="12"/>
                </a:lnTo>
                <a:lnTo>
                  <a:pt x="6" y="22"/>
                </a:lnTo>
                <a:lnTo>
                  <a:pt x="6" y="22"/>
                </a:lnTo>
                <a:lnTo>
                  <a:pt x="4" y="32"/>
                </a:lnTo>
                <a:lnTo>
                  <a:pt x="0" y="40"/>
                </a:lnTo>
                <a:lnTo>
                  <a:pt x="0" y="40"/>
                </a:lnTo>
                <a:lnTo>
                  <a:pt x="2" y="42"/>
                </a:lnTo>
                <a:lnTo>
                  <a:pt x="2" y="42"/>
                </a:lnTo>
                <a:lnTo>
                  <a:pt x="6" y="44"/>
                </a:lnTo>
                <a:lnTo>
                  <a:pt x="6" y="44"/>
                </a:lnTo>
                <a:lnTo>
                  <a:pt x="10" y="34"/>
                </a:lnTo>
                <a:lnTo>
                  <a:pt x="12" y="22"/>
                </a:lnTo>
                <a:lnTo>
                  <a:pt x="14" y="22"/>
                </a:lnTo>
                <a:lnTo>
                  <a:pt x="14" y="36"/>
                </a:lnTo>
                <a:lnTo>
                  <a:pt x="14" y="36"/>
                </a:lnTo>
                <a:lnTo>
                  <a:pt x="12" y="38"/>
                </a:lnTo>
                <a:lnTo>
                  <a:pt x="8" y="38"/>
                </a:lnTo>
                <a:lnTo>
                  <a:pt x="8" y="38"/>
                </a:lnTo>
                <a:lnTo>
                  <a:pt x="10" y="42"/>
                </a:lnTo>
                <a:lnTo>
                  <a:pt x="10" y="42"/>
                </a:lnTo>
                <a:lnTo>
                  <a:pt x="16" y="42"/>
                </a:lnTo>
                <a:lnTo>
                  <a:pt x="18" y="40"/>
                </a:lnTo>
                <a:lnTo>
                  <a:pt x="18" y="40"/>
                </a:lnTo>
                <a:lnTo>
                  <a:pt x="24" y="44"/>
                </a:lnTo>
                <a:lnTo>
                  <a:pt x="24" y="44"/>
                </a:lnTo>
                <a:lnTo>
                  <a:pt x="28" y="40"/>
                </a:lnTo>
                <a:lnTo>
                  <a:pt x="32" y="34"/>
                </a:lnTo>
                <a:lnTo>
                  <a:pt x="32" y="34"/>
                </a:lnTo>
                <a:lnTo>
                  <a:pt x="36" y="40"/>
                </a:lnTo>
                <a:lnTo>
                  <a:pt x="42" y="44"/>
                </a:lnTo>
                <a:lnTo>
                  <a:pt x="42" y="44"/>
                </a:lnTo>
                <a:lnTo>
                  <a:pt x="46" y="38"/>
                </a:lnTo>
                <a:lnTo>
                  <a:pt x="46" y="38"/>
                </a:lnTo>
                <a:lnTo>
                  <a:pt x="40" y="34"/>
                </a:lnTo>
                <a:lnTo>
                  <a:pt x="36" y="30"/>
                </a:lnTo>
                <a:lnTo>
                  <a:pt x="44" y="30"/>
                </a:lnTo>
                <a:lnTo>
                  <a:pt x="44" y="24"/>
                </a:lnTo>
                <a:lnTo>
                  <a:pt x="34" y="24"/>
                </a:lnTo>
                <a:lnTo>
                  <a:pt x="34" y="20"/>
                </a:lnTo>
                <a:lnTo>
                  <a:pt x="42" y="20"/>
                </a:lnTo>
                <a:lnTo>
                  <a:pt x="42" y="14"/>
                </a:lnTo>
                <a:lnTo>
                  <a:pt x="30" y="14"/>
                </a:lnTo>
                <a:lnTo>
                  <a:pt x="30" y="14"/>
                </a:lnTo>
                <a:lnTo>
                  <a:pt x="30" y="14"/>
                </a:lnTo>
                <a:lnTo>
                  <a:pt x="32" y="12"/>
                </a:lnTo>
                <a:lnTo>
                  <a:pt x="32" y="12"/>
                </a:lnTo>
                <a:lnTo>
                  <a:pt x="26" y="12"/>
                </a:lnTo>
                <a:lnTo>
                  <a:pt x="26" y="12"/>
                </a:lnTo>
                <a:lnTo>
                  <a:pt x="24" y="16"/>
                </a:lnTo>
                <a:lnTo>
                  <a:pt x="20" y="22"/>
                </a:lnTo>
                <a:lnTo>
                  <a:pt x="20" y="22"/>
                </a:lnTo>
                <a:lnTo>
                  <a:pt x="22" y="24"/>
                </a:lnTo>
                <a:lnTo>
                  <a:pt x="22" y="24"/>
                </a:lnTo>
                <a:lnTo>
                  <a:pt x="24" y="24"/>
                </a:lnTo>
                <a:lnTo>
                  <a:pt x="24" y="24"/>
                </a:lnTo>
                <a:lnTo>
                  <a:pt x="28" y="20"/>
                </a:lnTo>
                <a:lnTo>
                  <a:pt x="30" y="20"/>
                </a:lnTo>
                <a:lnTo>
                  <a:pt x="30" y="24"/>
                </a:lnTo>
                <a:lnTo>
                  <a:pt x="20" y="24"/>
                </a:lnTo>
                <a:lnTo>
                  <a:pt x="20" y="30"/>
                </a:lnTo>
                <a:lnTo>
                  <a:pt x="28" y="30"/>
                </a:lnTo>
                <a:lnTo>
                  <a:pt x="28" y="30"/>
                </a:lnTo>
                <a:lnTo>
                  <a:pt x="28" y="30"/>
                </a:lnTo>
                <a:lnTo>
                  <a:pt x="26" y="36"/>
                </a:lnTo>
                <a:lnTo>
                  <a:pt x="20" y="40"/>
                </a:lnTo>
                <a:lnTo>
                  <a:pt x="20" y="40"/>
                </a:lnTo>
                <a:lnTo>
                  <a:pt x="20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8"/>
          <p:cNvSpPr>
            <a:spLocks noEditPoints="1"/>
          </p:cNvSpPr>
          <p:nvPr/>
        </p:nvSpPr>
        <p:spPr bwMode="auto">
          <a:xfrm>
            <a:off x="5100759" y="4976432"/>
            <a:ext cx="155445" cy="162901"/>
          </a:xfrm>
          <a:custGeom>
            <a:avLst/>
            <a:gdLst>
              <a:gd name="T0" fmla="*/ 18 w 42"/>
              <a:gd name="T1" fmla="*/ 2 h 44"/>
              <a:gd name="T2" fmla="*/ 18 w 42"/>
              <a:gd name="T3" fmla="*/ 2 h 44"/>
              <a:gd name="T4" fmla="*/ 16 w 42"/>
              <a:gd name="T5" fmla="*/ 2 h 44"/>
              <a:gd name="T6" fmla="*/ 12 w 42"/>
              <a:gd name="T7" fmla="*/ 2 h 44"/>
              <a:gd name="T8" fmla="*/ 0 w 42"/>
              <a:gd name="T9" fmla="*/ 6 h 44"/>
              <a:gd name="T10" fmla="*/ 12 w 42"/>
              <a:gd name="T11" fmla="*/ 10 h 44"/>
              <a:gd name="T12" fmla="*/ 18 w 42"/>
              <a:gd name="T13" fmla="*/ 14 h 44"/>
              <a:gd name="T14" fmla="*/ 26 w 42"/>
              <a:gd name="T15" fmla="*/ 10 h 44"/>
              <a:gd name="T16" fmla="*/ 32 w 42"/>
              <a:gd name="T17" fmla="*/ 14 h 44"/>
              <a:gd name="T18" fmla="*/ 42 w 42"/>
              <a:gd name="T19" fmla="*/ 10 h 44"/>
              <a:gd name="T20" fmla="*/ 32 w 42"/>
              <a:gd name="T21" fmla="*/ 6 h 44"/>
              <a:gd name="T22" fmla="*/ 32 w 42"/>
              <a:gd name="T23" fmla="*/ 4 h 44"/>
              <a:gd name="T24" fmla="*/ 32 w 42"/>
              <a:gd name="T25" fmla="*/ 2 h 44"/>
              <a:gd name="T26" fmla="*/ 32 w 42"/>
              <a:gd name="T27" fmla="*/ 2 h 44"/>
              <a:gd name="T28" fmla="*/ 24 w 42"/>
              <a:gd name="T29" fmla="*/ 0 h 44"/>
              <a:gd name="T30" fmla="*/ 18 w 42"/>
              <a:gd name="T31" fmla="*/ 6 h 44"/>
              <a:gd name="T32" fmla="*/ 18 w 42"/>
              <a:gd name="T33" fmla="*/ 4 h 44"/>
              <a:gd name="T34" fmla="*/ 18 w 42"/>
              <a:gd name="T35" fmla="*/ 2 h 44"/>
              <a:gd name="T36" fmla="*/ 10 w 42"/>
              <a:gd name="T37" fmla="*/ 44 h 44"/>
              <a:gd name="T38" fmla="*/ 32 w 42"/>
              <a:gd name="T39" fmla="*/ 40 h 44"/>
              <a:gd name="T40" fmla="*/ 38 w 42"/>
              <a:gd name="T41" fmla="*/ 44 h 44"/>
              <a:gd name="T42" fmla="*/ 4 w 42"/>
              <a:gd name="T43" fmla="*/ 16 h 44"/>
              <a:gd name="T44" fmla="*/ 10 w 42"/>
              <a:gd name="T45" fmla="*/ 44 h 44"/>
              <a:gd name="T46" fmla="*/ 24 w 42"/>
              <a:gd name="T47" fmla="*/ 22 h 44"/>
              <a:gd name="T48" fmla="*/ 32 w 42"/>
              <a:gd name="T49" fmla="*/ 26 h 44"/>
              <a:gd name="T50" fmla="*/ 24 w 42"/>
              <a:gd name="T51" fmla="*/ 22 h 44"/>
              <a:gd name="T52" fmla="*/ 18 w 42"/>
              <a:gd name="T53" fmla="*/ 22 h 44"/>
              <a:gd name="T54" fmla="*/ 10 w 42"/>
              <a:gd name="T55" fmla="*/ 26 h 44"/>
              <a:gd name="T56" fmla="*/ 18 w 42"/>
              <a:gd name="T57" fmla="*/ 22 h 44"/>
              <a:gd name="T58" fmla="*/ 18 w 42"/>
              <a:gd name="T59" fmla="*/ 30 h 44"/>
              <a:gd name="T60" fmla="*/ 10 w 42"/>
              <a:gd name="T61" fmla="*/ 36 h 44"/>
              <a:gd name="T62" fmla="*/ 18 w 42"/>
              <a:gd name="T63" fmla="*/ 30 h 44"/>
              <a:gd name="T64" fmla="*/ 32 w 42"/>
              <a:gd name="T65" fmla="*/ 36 h 44"/>
              <a:gd name="T66" fmla="*/ 24 w 42"/>
              <a:gd name="T67" fmla="*/ 30 h 44"/>
              <a:gd name="T68" fmla="*/ 32 w 42"/>
              <a:gd name="T69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2" h="44">
                <a:moveTo>
                  <a:pt x="18" y="2"/>
                </a:moveTo>
                <a:lnTo>
                  <a:pt x="18" y="2"/>
                </a:lnTo>
                <a:lnTo>
                  <a:pt x="18" y="2"/>
                </a:lnTo>
                <a:lnTo>
                  <a:pt x="18" y="2"/>
                </a:lnTo>
                <a:lnTo>
                  <a:pt x="16" y="2"/>
                </a:lnTo>
                <a:lnTo>
                  <a:pt x="16" y="2"/>
                </a:lnTo>
                <a:lnTo>
                  <a:pt x="14" y="2"/>
                </a:lnTo>
                <a:lnTo>
                  <a:pt x="12" y="2"/>
                </a:lnTo>
                <a:lnTo>
                  <a:pt x="12" y="6"/>
                </a:lnTo>
                <a:lnTo>
                  <a:pt x="0" y="6"/>
                </a:lnTo>
                <a:lnTo>
                  <a:pt x="0" y="10"/>
                </a:lnTo>
                <a:lnTo>
                  <a:pt x="12" y="10"/>
                </a:lnTo>
                <a:lnTo>
                  <a:pt x="12" y="14"/>
                </a:lnTo>
                <a:lnTo>
                  <a:pt x="18" y="14"/>
                </a:lnTo>
                <a:lnTo>
                  <a:pt x="18" y="10"/>
                </a:lnTo>
                <a:lnTo>
                  <a:pt x="26" y="10"/>
                </a:lnTo>
                <a:lnTo>
                  <a:pt x="26" y="14"/>
                </a:lnTo>
                <a:lnTo>
                  <a:pt x="32" y="14"/>
                </a:lnTo>
                <a:lnTo>
                  <a:pt x="32" y="10"/>
                </a:lnTo>
                <a:lnTo>
                  <a:pt x="42" y="10"/>
                </a:lnTo>
                <a:lnTo>
                  <a:pt x="42" y="6"/>
                </a:lnTo>
                <a:lnTo>
                  <a:pt x="32" y="6"/>
                </a:lnTo>
                <a:lnTo>
                  <a:pt x="32" y="4"/>
                </a:lnTo>
                <a:lnTo>
                  <a:pt x="32" y="4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28" y="0"/>
                </a:lnTo>
                <a:lnTo>
                  <a:pt x="24" y="0"/>
                </a:lnTo>
                <a:lnTo>
                  <a:pt x="24" y="6"/>
                </a:lnTo>
                <a:lnTo>
                  <a:pt x="18" y="6"/>
                </a:lnTo>
                <a:lnTo>
                  <a:pt x="18" y="4"/>
                </a:lnTo>
                <a:lnTo>
                  <a:pt x="18" y="4"/>
                </a:lnTo>
                <a:lnTo>
                  <a:pt x="18" y="2"/>
                </a:lnTo>
                <a:lnTo>
                  <a:pt x="18" y="2"/>
                </a:lnTo>
                <a:lnTo>
                  <a:pt x="18" y="2"/>
                </a:lnTo>
                <a:close/>
                <a:moveTo>
                  <a:pt x="10" y="44"/>
                </a:moveTo>
                <a:lnTo>
                  <a:pt x="10" y="40"/>
                </a:lnTo>
                <a:lnTo>
                  <a:pt x="32" y="40"/>
                </a:lnTo>
                <a:lnTo>
                  <a:pt x="32" y="44"/>
                </a:lnTo>
                <a:lnTo>
                  <a:pt x="38" y="44"/>
                </a:lnTo>
                <a:lnTo>
                  <a:pt x="38" y="16"/>
                </a:lnTo>
                <a:lnTo>
                  <a:pt x="4" y="16"/>
                </a:lnTo>
                <a:lnTo>
                  <a:pt x="4" y="44"/>
                </a:lnTo>
                <a:lnTo>
                  <a:pt x="10" y="44"/>
                </a:lnTo>
                <a:lnTo>
                  <a:pt x="10" y="44"/>
                </a:lnTo>
                <a:close/>
                <a:moveTo>
                  <a:pt x="24" y="22"/>
                </a:moveTo>
                <a:lnTo>
                  <a:pt x="32" y="22"/>
                </a:lnTo>
                <a:lnTo>
                  <a:pt x="32" y="26"/>
                </a:lnTo>
                <a:lnTo>
                  <a:pt x="24" y="26"/>
                </a:lnTo>
                <a:lnTo>
                  <a:pt x="24" y="22"/>
                </a:lnTo>
                <a:lnTo>
                  <a:pt x="24" y="22"/>
                </a:lnTo>
                <a:close/>
                <a:moveTo>
                  <a:pt x="18" y="22"/>
                </a:moveTo>
                <a:lnTo>
                  <a:pt x="18" y="26"/>
                </a:lnTo>
                <a:lnTo>
                  <a:pt x="10" y="26"/>
                </a:lnTo>
                <a:lnTo>
                  <a:pt x="10" y="22"/>
                </a:lnTo>
                <a:lnTo>
                  <a:pt x="18" y="22"/>
                </a:lnTo>
                <a:lnTo>
                  <a:pt x="18" y="22"/>
                </a:lnTo>
                <a:close/>
                <a:moveTo>
                  <a:pt x="18" y="30"/>
                </a:moveTo>
                <a:lnTo>
                  <a:pt x="18" y="36"/>
                </a:lnTo>
                <a:lnTo>
                  <a:pt x="10" y="36"/>
                </a:lnTo>
                <a:lnTo>
                  <a:pt x="10" y="30"/>
                </a:lnTo>
                <a:lnTo>
                  <a:pt x="18" y="30"/>
                </a:lnTo>
                <a:lnTo>
                  <a:pt x="18" y="30"/>
                </a:lnTo>
                <a:close/>
                <a:moveTo>
                  <a:pt x="32" y="36"/>
                </a:moveTo>
                <a:lnTo>
                  <a:pt x="24" y="36"/>
                </a:lnTo>
                <a:lnTo>
                  <a:pt x="24" y="30"/>
                </a:lnTo>
                <a:lnTo>
                  <a:pt x="32" y="30"/>
                </a:lnTo>
                <a:lnTo>
                  <a:pt x="32" y="36"/>
                </a:lnTo>
                <a:lnTo>
                  <a:pt x="32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89"/>
          <p:cNvSpPr>
            <a:spLocks noEditPoints="1"/>
          </p:cNvSpPr>
          <p:nvPr/>
        </p:nvSpPr>
        <p:spPr bwMode="auto">
          <a:xfrm>
            <a:off x="5271008" y="4976432"/>
            <a:ext cx="170249" cy="162901"/>
          </a:xfrm>
          <a:custGeom>
            <a:avLst/>
            <a:gdLst>
              <a:gd name="T0" fmla="*/ 8 w 46"/>
              <a:gd name="T1" fmla="*/ 8 h 44"/>
              <a:gd name="T2" fmla="*/ 14 w 46"/>
              <a:gd name="T3" fmla="*/ 6 h 44"/>
              <a:gd name="T4" fmla="*/ 12 w 46"/>
              <a:gd name="T5" fmla="*/ 0 h 44"/>
              <a:gd name="T6" fmla="*/ 6 w 46"/>
              <a:gd name="T7" fmla="*/ 2 h 44"/>
              <a:gd name="T8" fmla="*/ 8 w 46"/>
              <a:gd name="T9" fmla="*/ 8 h 44"/>
              <a:gd name="T10" fmla="*/ 20 w 46"/>
              <a:gd name="T11" fmla="*/ 40 h 44"/>
              <a:gd name="T12" fmla="*/ 12 w 46"/>
              <a:gd name="T13" fmla="*/ 16 h 44"/>
              <a:gd name="T14" fmla="*/ 18 w 46"/>
              <a:gd name="T15" fmla="*/ 12 h 44"/>
              <a:gd name="T16" fmla="*/ 16 w 46"/>
              <a:gd name="T17" fmla="*/ 14 h 44"/>
              <a:gd name="T18" fmla="*/ 22 w 46"/>
              <a:gd name="T19" fmla="*/ 16 h 44"/>
              <a:gd name="T20" fmla="*/ 44 w 46"/>
              <a:gd name="T21" fmla="*/ 10 h 44"/>
              <a:gd name="T22" fmla="*/ 28 w 46"/>
              <a:gd name="T23" fmla="*/ 4 h 44"/>
              <a:gd name="T24" fmla="*/ 28 w 46"/>
              <a:gd name="T25" fmla="*/ 4 h 44"/>
              <a:gd name="T26" fmla="*/ 30 w 46"/>
              <a:gd name="T27" fmla="*/ 2 h 44"/>
              <a:gd name="T28" fmla="*/ 24 w 46"/>
              <a:gd name="T29" fmla="*/ 0 h 44"/>
              <a:gd name="T30" fmla="*/ 22 w 46"/>
              <a:gd name="T31" fmla="*/ 2 h 44"/>
              <a:gd name="T32" fmla="*/ 20 w 46"/>
              <a:gd name="T33" fmla="*/ 10 h 44"/>
              <a:gd name="T34" fmla="*/ 0 w 46"/>
              <a:gd name="T35" fmla="*/ 8 h 44"/>
              <a:gd name="T36" fmla="*/ 6 w 46"/>
              <a:gd name="T37" fmla="*/ 12 h 44"/>
              <a:gd name="T38" fmla="*/ 6 w 46"/>
              <a:gd name="T39" fmla="*/ 22 h 44"/>
              <a:gd name="T40" fmla="*/ 0 w 46"/>
              <a:gd name="T41" fmla="*/ 40 h 44"/>
              <a:gd name="T42" fmla="*/ 2 w 46"/>
              <a:gd name="T43" fmla="*/ 42 h 44"/>
              <a:gd name="T44" fmla="*/ 6 w 46"/>
              <a:gd name="T45" fmla="*/ 44 h 44"/>
              <a:gd name="T46" fmla="*/ 10 w 46"/>
              <a:gd name="T47" fmla="*/ 34 h 44"/>
              <a:gd name="T48" fmla="*/ 14 w 46"/>
              <a:gd name="T49" fmla="*/ 22 h 44"/>
              <a:gd name="T50" fmla="*/ 14 w 46"/>
              <a:gd name="T51" fmla="*/ 36 h 44"/>
              <a:gd name="T52" fmla="*/ 8 w 46"/>
              <a:gd name="T53" fmla="*/ 38 h 44"/>
              <a:gd name="T54" fmla="*/ 10 w 46"/>
              <a:gd name="T55" fmla="*/ 42 h 44"/>
              <a:gd name="T56" fmla="*/ 16 w 46"/>
              <a:gd name="T57" fmla="*/ 42 h 44"/>
              <a:gd name="T58" fmla="*/ 18 w 46"/>
              <a:gd name="T59" fmla="*/ 40 h 44"/>
              <a:gd name="T60" fmla="*/ 24 w 46"/>
              <a:gd name="T61" fmla="*/ 44 h 44"/>
              <a:gd name="T62" fmla="*/ 32 w 46"/>
              <a:gd name="T63" fmla="*/ 34 h 44"/>
              <a:gd name="T64" fmla="*/ 36 w 46"/>
              <a:gd name="T65" fmla="*/ 40 h 44"/>
              <a:gd name="T66" fmla="*/ 42 w 46"/>
              <a:gd name="T67" fmla="*/ 44 h 44"/>
              <a:gd name="T68" fmla="*/ 46 w 46"/>
              <a:gd name="T69" fmla="*/ 38 h 44"/>
              <a:gd name="T70" fmla="*/ 36 w 46"/>
              <a:gd name="T71" fmla="*/ 30 h 44"/>
              <a:gd name="T72" fmla="*/ 44 w 46"/>
              <a:gd name="T73" fmla="*/ 24 h 44"/>
              <a:gd name="T74" fmla="*/ 34 w 46"/>
              <a:gd name="T75" fmla="*/ 20 h 44"/>
              <a:gd name="T76" fmla="*/ 42 w 46"/>
              <a:gd name="T77" fmla="*/ 14 h 44"/>
              <a:gd name="T78" fmla="*/ 30 w 46"/>
              <a:gd name="T79" fmla="*/ 14 h 44"/>
              <a:gd name="T80" fmla="*/ 32 w 46"/>
              <a:gd name="T81" fmla="*/ 12 h 44"/>
              <a:gd name="T82" fmla="*/ 26 w 46"/>
              <a:gd name="T83" fmla="*/ 12 h 44"/>
              <a:gd name="T84" fmla="*/ 24 w 46"/>
              <a:gd name="T85" fmla="*/ 16 h 44"/>
              <a:gd name="T86" fmla="*/ 20 w 46"/>
              <a:gd name="T87" fmla="*/ 22 h 44"/>
              <a:gd name="T88" fmla="*/ 22 w 46"/>
              <a:gd name="T89" fmla="*/ 24 h 44"/>
              <a:gd name="T90" fmla="*/ 24 w 46"/>
              <a:gd name="T91" fmla="*/ 24 h 44"/>
              <a:gd name="T92" fmla="*/ 30 w 46"/>
              <a:gd name="T93" fmla="*/ 20 h 44"/>
              <a:gd name="T94" fmla="*/ 20 w 46"/>
              <a:gd name="T95" fmla="*/ 24 h 44"/>
              <a:gd name="T96" fmla="*/ 28 w 46"/>
              <a:gd name="T97" fmla="*/ 30 h 44"/>
              <a:gd name="T98" fmla="*/ 28 w 46"/>
              <a:gd name="T99" fmla="*/ 30 h 44"/>
              <a:gd name="T100" fmla="*/ 20 w 46"/>
              <a:gd name="T101" fmla="*/ 40 h 44"/>
              <a:gd name="T102" fmla="*/ 20 w 46"/>
              <a:gd name="T103" fmla="*/ 4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6" h="44">
                <a:moveTo>
                  <a:pt x="8" y="8"/>
                </a:moveTo>
                <a:lnTo>
                  <a:pt x="8" y="8"/>
                </a:lnTo>
                <a:lnTo>
                  <a:pt x="14" y="6"/>
                </a:lnTo>
                <a:lnTo>
                  <a:pt x="14" y="6"/>
                </a:lnTo>
                <a:lnTo>
                  <a:pt x="12" y="0"/>
                </a:lnTo>
                <a:lnTo>
                  <a:pt x="12" y="0"/>
                </a:lnTo>
                <a:lnTo>
                  <a:pt x="6" y="2"/>
                </a:lnTo>
                <a:lnTo>
                  <a:pt x="6" y="2"/>
                </a:lnTo>
                <a:lnTo>
                  <a:pt x="8" y="8"/>
                </a:lnTo>
                <a:lnTo>
                  <a:pt x="8" y="8"/>
                </a:lnTo>
                <a:lnTo>
                  <a:pt x="8" y="8"/>
                </a:lnTo>
                <a:close/>
                <a:moveTo>
                  <a:pt x="20" y="40"/>
                </a:moveTo>
                <a:lnTo>
                  <a:pt x="20" y="16"/>
                </a:lnTo>
                <a:lnTo>
                  <a:pt x="12" y="16"/>
                </a:lnTo>
                <a:lnTo>
                  <a:pt x="12" y="12"/>
                </a:lnTo>
                <a:lnTo>
                  <a:pt x="18" y="12"/>
                </a:lnTo>
                <a:lnTo>
                  <a:pt x="16" y="14"/>
                </a:lnTo>
                <a:lnTo>
                  <a:pt x="16" y="14"/>
                </a:lnTo>
                <a:lnTo>
                  <a:pt x="22" y="16"/>
                </a:lnTo>
                <a:lnTo>
                  <a:pt x="22" y="16"/>
                </a:lnTo>
                <a:lnTo>
                  <a:pt x="26" y="10"/>
                </a:lnTo>
                <a:lnTo>
                  <a:pt x="44" y="10"/>
                </a:lnTo>
                <a:lnTo>
                  <a:pt x="44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30" y="2"/>
                </a:lnTo>
                <a:lnTo>
                  <a:pt x="30" y="2"/>
                </a:lnTo>
                <a:lnTo>
                  <a:pt x="24" y="0"/>
                </a:lnTo>
                <a:lnTo>
                  <a:pt x="24" y="0"/>
                </a:lnTo>
                <a:lnTo>
                  <a:pt x="22" y="2"/>
                </a:lnTo>
                <a:lnTo>
                  <a:pt x="22" y="2"/>
                </a:lnTo>
                <a:lnTo>
                  <a:pt x="20" y="10"/>
                </a:lnTo>
                <a:lnTo>
                  <a:pt x="20" y="8"/>
                </a:lnTo>
                <a:lnTo>
                  <a:pt x="0" y="8"/>
                </a:lnTo>
                <a:lnTo>
                  <a:pt x="0" y="12"/>
                </a:lnTo>
                <a:lnTo>
                  <a:pt x="6" y="12"/>
                </a:lnTo>
                <a:lnTo>
                  <a:pt x="6" y="22"/>
                </a:lnTo>
                <a:lnTo>
                  <a:pt x="6" y="22"/>
                </a:lnTo>
                <a:lnTo>
                  <a:pt x="4" y="32"/>
                </a:lnTo>
                <a:lnTo>
                  <a:pt x="0" y="40"/>
                </a:lnTo>
                <a:lnTo>
                  <a:pt x="0" y="40"/>
                </a:lnTo>
                <a:lnTo>
                  <a:pt x="2" y="42"/>
                </a:lnTo>
                <a:lnTo>
                  <a:pt x="2" y="42"/>
                </a:lnTo>
                <a:lnTo>
                  <a:pt x="6" y="44"/>
                </a:lnTo>
                <a:lnTo>
                  <a:pt x="6" y="44"/>
                </a:lnTo>
                <a:lnTo>
                  <a:pt x="10" y="34"/>
                </a:lnTo>
                <a:lnTo>
                  <a:pt x="12" y="22"/>
                </a:lnTo>
                <a:lnTo>
                  <a:pt x="14" y="22"/>
                </a:lnTo>
                <a:lnTo>
                  <a:pt x="14" y="36"/>
                </a:lnTo>
                <a:lnTo>
                  <a:pt x="14" y="36"/>
                </a:lnTo>
                <a:lnTo>
                  <a:pt x="12" y="38"/>
                </a:lnTo>
                <a:lnTo>
                  <a:pt x="8" y="38"/>
                </a:lnTo>
                <a:lnTo>
                  <a:pt x="8" y="38"/>
                </a:lnTo>
                <a:lnTo>
                  <a:pt x="10" y="42"/>
                </a:lnTo>
                <a:lnTo>
                  <a:pt x="10" y="42"/>
                </a:lnTo>
                <a:lnTo>
                  <a:pt x="16" y="42"/>
                </a:lnTo>
                <a:lnTo>
                  <a:pt x="18" y="40"/>
                </a:lnTo>
                <a:lnTo>
                  <a:pt x="18" y="40"/>
                </a:lnTo>
                <a:lnTo>
                  <a:pt x="24" y="44"/>
                </a:lnTo>
                <a:lnTo>
                  <a:pt x="24" y="44"/>
                </a:lnTo>
                <a:lnTo>
                  <a:pt x="28" y="40"/>
                </a:lnTo>
                <a:lnTo>
                  <a:pt x="32" y="34"/>
                </a:lnTo>
                <a:lnTo>
                  <a:pt x="32" y="34"/>
                </a:lnTo>
                <a:lnTo>
                  <a:pt x="36" y="40"/>
                </a:lnTo>
                <a:lnTo>
                  <a:pt x="42" y="44"/>
                </a:lnTo>
                <a:lnTo>
                  <a:pt x="42" y="44"/>
                </a:lnTo>
                <a:lnTo>
                  <a:pt x="46" y="38"/>
                </a:lnTo>
                <a:lnTo>
                  <a:pt x="46" y="38"/>
                </a:lnTo>
                <a:lnTo>
                  <a:pt x="40" y="34"/>
                </a:lnTo>
                <a:lnTo>
                  <a:pt x="36" y="30"/>
                </a:lnTo>
                <a:lnTo>
                  <a:pt x="44" y="30"/>
                </a:lnTo>
                <a:lnTo>
                  <a:pt x="44" y="24"/>
                </a:lnTo>
                <a:lnTo>
                  <a:pt x="34" y="24"/>
                </a:lnTo>
                <a:lnTo>
                  <a:pt x="34" y="20"/>
                </a:lnTo>
                <a:lnTo>
                  <a:pt x="42" y="20"/>
                </a:lnTo>
                <a:lnTo>
                  <a:pt x="42" y="14"/>
                </a:lnTo>
                <a:lnTo>
                  <a:pt x="30" y="14"/>
                </a:lnTo>
                <a:lnTo>
                  <a:pt x="30" y="14"/>
                </a:lnTo>
                <a:lnTo>
                  <a:pt x="30" y="14"/>
                </a:lnTo>
                <a:lnTo>
                  <a:pt x="32" y="12"/>
                </a:lnTo>
                <a:lnTo>
                  <a:pt x="32" y="12"/>
                </a:lnTo>
                <a:lnTo>
                  <a:pt x="26" y="12"/>
                </a:lnTo>
                <a:lnTo>
                  <a:pt x="26" y="12"/>
                </a:lnTo>
                <a:lnTo>
                  <a:pt x="24" y="16"/>
                </a:lnTo>
                <a:lnTo>
                  <a:pt x="20" y="22"/>
                </a:lnTo>
                <a:lnTo>
                  <a:pt x="20" y="22"/>
                </a:lnTo>
                <a:lnTo>
                  <a:pt x="22" y="24"/>
                </a:lnTo>
                <a:lnTo>
                  <a:pt x="22" y="24"/>
                </a:lnTo>
                <a:lnTo>
                  <a:pt x="24" y="24"/>
                </a:lnTo>
                <a:lnTo>
                  <a:pt x="24" y="24"/>
                </a:lnTo>
                <a:lnTo>
                  <a:pt x="28" y="20"/>
                </a:lnTo>
                <a:lnTo>
                  <a:pt x="30" y="20"/>
                </a:lnTo>
                <a:lnTo>
                  <a:pt x="30" y="24"/>
                </a:lnTo>
                <a:lnTo>
                  <a:pt x="20" y="24"/>
                </a:lnTo>
                <a:lnTo>
                  <a:pt x="20" y="30"/>
                </a:lnTo>
                <a:lnTo>
                  <a:pt x="28" y="30"/>
                </a:lnTo>
                <a:lnTo>
                  <a:pt x="28" y="30"/>
                </a:lnTo>
                <a:lnTo>
                  <a:pt x="28" y="30"/>
                </a:lnTo>
                <a:lnTo>
                  <a:pt x="26" y="36"/>
                </a:lnTo>
                <a:lnTo>
                  <a:pt x="20" y="40"/>
                </a:lnTo>
                <a:lnTo>
                  <a:pt x="20" y="40"/>
                </a:lnTo>
                <a:lnTo>
                  <a:pt x="20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0"/>
          <p:cNvSpPr>
            <a:spLocks noEditPoints="1"/>
          </p:cNvSpPr>
          <p:nvPr/>
        </p:nvSpPr>
        <p:spPr bwMode="auto">
          <a:xfrm>
            <a:off x="5478267" y="4976432"/>
            <a:ext cx="111032" cy="162901"/>
          </a:xfrm>
          <a:custGeom>
            <a:avLst/>
            <a:gdLst>
              <a:gd name="T0" fmla="*/ 6 w 30"/>
              <a:gd name="T1" fmla="*/ 44 h 44"/>
              <a:gd name="T2" fmla="*/ 6 w 30"/>
              <a:gd name="T3" fmla="*/ 42 h 44"/>
              <a:gd name="T4" fmla="*/ 24 w 30"/>
              <a:gd name="T5" fmla="*/ 42 h 44"/>
              <a:gd name="T6" fmla="*/ 24 w 30"/>
              <a:gd name="T7" fmla="*/ 44 h 44"/>
              <a:gd name="T8" fmla="*/ 30 w 30"/>
              <a:gd name="T9" fmla="*/ 44 h 44"/>
              <a:gd name="T10" fmla="*/ 30 w 30"/>
              <a:gd name="T11" fmla="*/ 8 h 44"/>
              <a:gd name="T12" fmla="*/ 14 w 30"/>
              <a:gd name="T13" fmla="*/ 8 h 44"/>
              <a:gd name="T14" fmla="*/ 14 w 30"/>
              <a:gd name="T15" fmla="*/ 8 h 44"/>
              <a:gd name="T16" fmla="*/ 16 w 30"/>
              <a:gd name="T17" fmla="*/ 4 h 44"/>
              <a:gd name="T18" fmla="*/ 16 w 30"/>
              <a:gd name="T19" fmla="*/ 4 h 44"/>
              <a:gd name="T20" fmla="*/ 16 w 30"/>
              <a:gd name="T21" fmla="*/ 4 h 44"/>
              <a:gd name="T22" fmla="*/ 18 w 30"/>
              <a:gd name="T23" fmla="*/ 2 h 44"/>
              <a:gd name="T24" fmla="*/ 18 w 30"/>
              <a:gd name="T25" fmla="*/ 2 h 44"/>
              <a:gd name="T26" fmla="*/ 10 w 30"/>
              <a:gd name="T27" fmla="*/ 0 h 44"/>
              <a:gd name="T28" fmla="*/ 10 w 30"/>
              <a:gd name="T29" fmla="*/ 0 h 44"/>
              <a:gd name="T30" fmla="*/ 10 w 30"/>
              <a:gd name="T31" fmla="*/ 2 h 44"/>
              <a:gd name="T32" fmla="*/ 10 w 30"/>
              <a:gd name="T33" fmla="*/ 2 h 44"/>
              <a:gd name="T34" fmla="*/ 8 w 30"/>
              <a:gd name="T35" fmla="*/ 6 h 44"/>
              <a:gd name="T36" fmla="*/ 0 w 30"/>
              <a:gd name="T37" fmla="*/ 6 h 44"/>
              <a:gd name="T38" fmla="*/ 0 w 30"/>
              <a:gd name="T39" fmla="*/ 44 h 44"/>
              <a:gd name="T40" fmla="*/ 0 w 30"/>
              <a:gd name="T41" fmla="*/ 44 h 44"/>
              <a:gd name="T42" fmla="*/ 6 w 30"/>
              <a:gd name="T43" fmla="*/ 44 h 44"/>
              <a:gd name="T44" fmla="*/ 6 w 30"/>
              <a:gd name="T45" fmla="*/ 44 h 44"/>
              <a:gd name="T46" fmla="*/ 24 w 30"/>
              <a:gd name="T47" fmla="*/ 12 h 44"/>
              <a:gd name="T48" fmla="*/ 24 w 30"/>
              <a:gd name="T49" fmla="*/ 18 h 44"/>
              <a:gd name="T50" fmla="*/ 6 w 30"/>
              <a:gd name="T51" fmla="*/ 18 h 44"/>
              <a:gd name="T52" fmla="*/ 6 w 30"/>
              <a:gd name="T53" fmla="*/ 12 h 44"/>
              <a:gd name="T54" fmla="*/ 24 w 30"/>
              <a:gd name="T55" fmla="*/ 12 h 44"/>
              <a:gd name="T56" fmla="*/ 24 w 30"/>
              <a:gd name="T57" fmla="*/ 12 h 44"/>
              <a:gd name="T58" fmla="*/ 24 w 30"/>
              <a:gd name="T59" fmla="*/ 26 h 44"/>
              <a:gd name="T60" fmla="*/ 6 w 30"/>
              <a:gd name="T61" fmla="*/ 26 h 44"/>
              <a:gd name="T62" fmla="*/ 6 w 30"/>
              <a:gd name="T63" fmla="*/ 22 h 44"/>
              <a:gd name="T64" fmla="*/ 24 w 30"/>
              <a:gd name="T65" fmla="*/ 22 h 44"/>
              <a:gd name="T66" fmla="*/ 24 w 30"/>
              <a:gd name="T67" fmla="*/ 26 h 44"/>
              <a:gd name="T68" fmla="*/ 24 w 30"/>
              <a:gd name="T69" fmla="*/ 26 h 44"/>
              <a:gd name="T70" fmla="*/ 24 w 30"/>
              <a:gd name="T71" fmla="*/ 32 h 44"/>
              <a:gd name="T72" fmla="*/ 24 w 30"/>
              <a:gd name="T73" fmla="*/ 36 h 44"/>
              <a:gd name="T74" fmla="*/ 6 w 30"/>
              <a:gd name="T75" fmla="*/ 36 h 44"/>
              <a:gd name="T76" fmla="*/ 6 w 30"/>
              <a:gd name="T77" fmla="*/ 32 h 44"/>
              <a:gd name="T78" fmla="*/ 24 w 30"/>
              <a:gd name="T79" fmla="*/ 32 h 44"/>
              <a:gd name="T80" fmla="*/ 24 w 30"/>
              <a:gd name="T81" fmla="*/ 3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0" h="44">
                <a:moveTo>
                  <a:pt x="6" y="44"/>
                </a:moveTo>
                <a:lnTo>
                  <a:pt x="6" y="42"/>
                </a:lnTo>
                <a:lnTo>
                  <a:pt x="24" y="42"/>
                </a:lnTo>
                <a:lnTo>
                  <a:pt x="24" y="44"/>
                </a:lnTo>
                <a:lnTo>
                  <a:pt x="30" y="44"/>
                </a:lnTo>
                <a:lnTo>
                  <a:pt x="30" y="8"/>
                </a:lnTo>
                <a:lnTo>
                  <a:pt x="14" y="8"/>
                </a:lnTo>
                <a:lnTo>
                  <a:pt x="14" y="8"/>
                </a:lnTo>
                <a:lnTo>
                  <a:pt x="16" y="4"/>
                </a:lnTo>
                <a:lnTo>
                  <a:pt x="16" y="4"/>
                </a:lnTo>
                <a:lnTo>
                  <a:pt x="16" y="4"/>
                </a:lnTo>
                <a:lnTo>
                  <a:pt x="18" y="2"/>
                </a:lnTo>
                <a:lnTo>
                  <a:pt x="18" y="2"/>
                </a:lnTo>
                <a:lnTo>
                  <a:pt x="10" y="0"/>
                </a:lnTo>
                <a:lnTo>
                  <a:pt x="10" y="0"/>
                </a:lnTo>
                <a:lnTo>
                  <a:pt x="10" y="2"/>
                </a:lnTo>
                <a:lnTo>
                  <a:pt x="10" y="2"/>
                </a:lnTo>
                <a:lnTo>
                  <a:pt x="8" y="6"/>
                </a:lnTo>
                <a:lnTo>
                  <a:pt x="0" y="6"/>
                </a:lnTo>
                <a:lnTo>
                  <a:pt x="0" y="44"/>
                </a:lnTo>
                <a:lnTo>
                  <a:pt x="0" y="44"/>
                </a:lnTo>
                <a:lnTo>
                  <a:pt x="6" y="44"/>
                </a:lnTo>
                <a:lnTo>
                  <a:pt x="6" y="44"/>
                </a:lnTo>
                <a:close/>
                <a:moveTo>
                  <a:pt x="24" y="12"/>
                </a:moveTo>
                <a:lnTo>
                  <a:pt x="24" y="18"/>
                </a:lnTo>
                <a:lnTo>
                  <a:pt x="6" y="18"/>
                </a:lnTo>
                <a:lnTo>
                  <a:pt x="6" y="12"/>
                </a:lnTo>
                <a:lnTo>
                  <a:pt x="24" y="12"/>
                </a:lnTo>
                <a:lnTo>
                  <a:pt x="24" y="12"/>
                </a:lnTo>
                <a:close/>
                <a:moveTo>
                  <a:pt x="24" y="26"/>
                </a:moveTo>
                <a:lnTo>
                  <a:pt x="6" y="26"/>
                </a:lnTo>
                <a:lnTo>
                  <a:pt x="6" y="22"/>
                </a:lnTo>
                <a:lnTo>
                  <a:pt x="24" y="22"/>
                </a:lnTo>
                <a:lnTo>
                  <a:pt x="24" y="26"/>
                </a:lnTo>
                <a:lnTo>
                  <a:pt x="24" y="26"/>
                </a:lnTo>
                <a:close/>
                <a:moveTo>
                  <a:pt x="24" y="32"/>
                </a:moveTo>
                <a:lnTo>
                  <a:pt x="24" y="36"/>
                </a:lnTo>
                <a:lnTo>
                  <a:pt x="6" y="36"/>
                </a:lnTo>
                <a:lnTo>
                  <a:pt x="6" y="32"/>
                </a:lnTo>
                <a:lnTo>
                  <a:pt x="24" y="32"/>
                </a:lnTo>
                <a:lnTo>
                  <a:pt x="24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1"/>
          <p:cNvSpPr>
            <a:spLocks noEditPoints="1"/>
          </p:cNvSpPr>
          <p:nvPr/>
        </p:nvSpPr>
        <p:spPr bwMode="auto">
          <a:xfrm>
            <a:off x="5633712" y="4976432"/>
            <a:ext cx="162847" cy="162901"/>
          </a:xfrm>
          <a:custGeom>
            <a:avLst/>
            <a:gdLst>
              <a:gd name="T0" fmla="*/ 30 w 44"/>
              <a:gd name="T1" fmla="*/ 4 h 44"/>
              <a:gd name="T2" fmla="*/ 32 w 44"/>
              <a:gd name="T3" fmla="*/ 2 h 44"/>
              <a:gd name="T4" fmla="*/ 24 w 44"/>
              <a:gd name="T5" fmla="*/ 0 h 44"/>
              <a:gd name="T6" fmla="*/ 20 w 44"/>
              <a:gd name="T7" fmla="*/ 8 h 44"/>
              <a:gd name="T8" fmla="*/ 14 w 44"/>
              <a:gd name="T9" fmla="*/ 14 h 44"/>
              <a:gd name="T10" fmla="*/ 14 w 44"/>
              <a:gd name="T11" fmla="*/ 22 h 44"/>
              <a:gd name="T12" fmla="*/ 36 w 44"/>
              <a:gd name="T13" fmla="*/ 20 h 44"/>
              <a:gd name="T14" fmla="*/ 38 w 44"/>
              <a:gd name="T15" fmla="*/ 22 h 44"/>
              <a:gd name="T16" fmla="*/ 42 w 44"/>
              <a:gd name="T17" fmla="*/ 20 h 44"/>
              <a:gd name="T18" fmla="*/ 44 w 44"/>
              <a:gd name="T19" fmla="*/ 20 h 44"/>
              <a:gd name="T20" fmla="*/ 36 w 44"/>
              <a:gd name="T21" fmla="*/ 6 h 44"/>
              <a:gd name="T22" fmla="*/ 30 w 44"/>
              <a:gd name="T23" fmla="*/ 10 h 44"/>
              <a:gd name="T24" fmla="*/ 24 w 44"/>
              <a:gd name="T25" fmla="*/ 14 h 44"/>
              <a:gd name="T26" fmla="*/ 30 w 44"/>
              <a:gd name="T27" fmla="*/ 4 h 44"/>
              <a:gd name="T28" fmla="*/ 30 w 44"/>
              <a:gd name="T29" fmla="*/ 4 h 44"/>
              <a:gd name="T30" fmla="*/ 16 w 44"/>
              <a:gd name="T31" fmla="*/ 6 h 44"/>
              <a:gd name="T32" fmla="*/ 8 w 44"/>
              <a:gd name="T33" fmla="*/ 0 h 44"/>
              <a:gd name="T34" fmla="*/ 4 w 44"/>
              <a:gd name="T35" fmla="*/ 6 h 44"/>
              <a:gd name="T36" fmla="*/ 6 w 44"/>
              <a:gd name="T37" fmla="*/ 8 h 44"/>
              <a:gd name="T38" fmla="*/ 12 w 44"/>
              <a:gd name="T39" fmla="*/ 12 h 44"/>
              <a:gd name="T40" fmla="*/ 16 w 44"/>
              <a:gd name="T41" fmla="*/ 6 h 44"/>
              <a:gd name="T42" fmla="*/ 10 w 44"/>
              <a:gd name="T43" fmla="*/ 16 h 44"/>
              <a:gd name="T44" fmla="*/ 4 w 44"/>
              <a:gd name="T45" fmla="*/ 12 h 44"/>
              <a:gd name="T46" fmla="*/ 0 w 44"/>
              <a:gd name="T47" fmla="*/ 16 h 44"/>
              <a:gd name="T48" fmla="*/ 8 w 44"/>
              <a:gd name="T49" fmla="*/ 22 h 44"/>
              <a:gd name="T50" fmla="*/ 10 w 44"/>
              <a:gd name="T51" fmla="*/ 16 h 44"/>
              <a:gd name="T52" fmla="*/ 10 w 44"/>
              <a:gd name="T53" fmla="*/ 16 h 44"/>
              <a:gd name="T54" fmla="*/ 6 w 44"/>
              <a:gd name="T55" fmla="*/ 42 h 44"/>
              <a:gd name="T56" fmla="*/ 6 w 44"/>
              <a:gd name="T57" fmla="*/ 44 h 44"/>
              <a:gd name="T58" fmla="*/ 12 w 44"/>
              <a:gd name="T59" fmla="*/ 26 h 44"/>
              <a:gd name="T60" fmla="*/ 10 w 44"/>
              <a:gd name="T61" fmla="*/ 24 h 44"/>
              <a:gd name="T62" fmla="*/ 6 w 44"/>
              <a:gd name="T63" fmla="*/ 24 h 44"/>
              <a:gd name="T64" fmla="*/ 0 w 44"/>
              <a:gd name="T65" fmla="*/ 40 h 44"/>
              <a:gd name="T66" fmla="*/ 6 w 44"/>
              <a:gd name="T67" fmla="*/ 42 h 44"/>
              <a:gd name="T68" fmla="*/ 22 w 44"/>
              <a:gd name="T69" fmla="*/ 40 h 44"/>
              <a:gd name="T70" fmla="*/ 32 w 44"/>
              <a:gd name="T71" fmla="*/ 44 h 44"/>
              <a:gd name="T72" fmla="*/ 38 w 44"/>
              <a:gd name="T73" fmla="*/ 24 h 44"/>
              <a:gd name="T74" fmla="*/ 16 w 44"/>
              <a:gd name="T75" fmla="*/ 44 h 44"/>
              <a:gd name="T76" fmla="*/ 22 w 44"/>
              <a:gd name="T77" fmla="*/ 40 h 44"/>
              <a:gd name="T78" fmla="*/ 32 w 44"/>
              <a:gd name="T79" fmla="*/ 28 h 44"/>
              <a:gd name="T80" fmla="*/ 22 w 44"/>
              <a:gd name="T81" fmla="*/ 36 h 44"/>
              <a:gd name="T82" fmla="*/ 32 w 44"/>
              <a:gd name="T83" fmla="*/ 2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4" h="44">
                <a:moveTo>
                  <a:pt x="30" y="4"/>
                </a:moveTo>
                <a:lnTo>
                  <a:pt x="30" y="4"/>
                </a:lnTo>
                <a:lnTo>
                  <a:pt x="32" y="2"/>
                </a:lnTo>
                <a:lnTo>
                  <a:pt x="32" y="2"/>
                </a:lnTo>
                <a:lnTo>
                  <a:pt x="24" y="0"/>
                </a:lnTo>
                <a:lnTo>
                  <a:pt x="24" y="0"/>
                </a:lnTo>
                <a:lnTo>
                  <a:pt x="20" y="8"/>
                </a:lnTo>
                <a:lnTo>
                  <a:pt x="20" y="8"/>
                </a:lnTo>
                <a:lnTo>
                  <a:pt x="18" y="14"/>
                </a:lnTo>
                <a:lnTo>
                  <a:pt x="14" y="14"/>
                </a:lnTo>
                <a:lnTo>
                  <a:pt x="14" y="22"/>
                </a:lnTo>
                <a:lnTo>
                  <a:pt x="14" y="22"/>
                </a:lnTo>
                <a:lnTo>
                  <a:pt x="30" y="20"/>
                </a:lnTo>
                <a:lnTo>
                  <a:pt x="36" y="20"/>
                </a:lnTo>
                <a:lnTo>
                  <a:pt x="38" y="22"/>
                </a:lnTo>
                <a:lnTo>
                  <a:pt x="38" y="22"/>
                </a:lnTo>
                <a:lnTo>
                  <a:pt x="42" y="20"/>
                </a:lnTo>
                <a:lnTo>
                  <a:pt x="42" y="20"/>
                </a:lnTo>
                <a:lnTo>
                  <a:pt x="44" y="20"/>
                </a:lnTo>
                <a:lnTo>
                  <a:pt x="44" y="20"/>
                </a:lnTo>
                <a:lnTo>
                  <a:pt x="36" y="6"/>
                </a:lnTo>
                <a:lnTo>
                  <a:pt x="36" y="6"/>
                </a:lnTo>
                <a:lnTo>
                  <a:pt x="30" y="10"/>
                </a:lnTo>
                <a:lnTo>
                  <a:pt x="30" y="10"/>
                </a:lnTo>
                <a:lnTo>
                  <a:pt x="34" y="14"/>
                </a:lnTo>
                <a:lnTo>
                  <a:pt x="24" y="14"/>
                </a:lnTo>
                <a:lnTo>
                  <a:pt x="24" y="14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close/>
                <a:moveTo>
                  <a:pt x="16" y="6"/>
                </a:moveTo>
                <a:lnTo>
                  <a:pt x="16" y="6"/>
                </a:lnTo>
                <a:lnTo>
                  <a:pt x="8" y="0"/>
                </a:lnTo>
                <a:lnTo>
                  <a:pt x="8" y="0"/>
                </a:lnTo>
                <a:lnTo>
                  <a:pt x="4" y="6"/>
                </a:lnTo>
                <a:lnTo>
                  <a:pt x="4" y="6"/>
                </a:lnTo>
                <a:lnTo>
                  <a:pt x="6" y="8"/>
                </a:lnTo>
                <a:lnTo>
                  <a:pt x="6" y="8"/>
                </a:lnTo>
                <a:lnTo>
                  <a:pt x="12" y="12"/>
                </a:lnTo>
                <a:lnTo>
                  <a:pt x="12" y="12"/>
                </a:lnTo>
                <a:lnTo>
                  <a:pt x="16" y="6"/>
                </a:lnTo>
                <a:lnTo>
                  <a:pt x="16" y="6"/>
                </a:lnTo>
                <a:lnTo>
                  <a:pt x="16" y="6"/>
                </a:lnTo>
                <a:close/>
                <a:moveTo>
                  <a:pt x="10" y="16"/>
                </a:moveTo>
                <a:lnTo>
                  <a:pt x="10" y="16"/>
                </a:lnTo>
                <a:lnTo>
                  <a:pt x="4" y="12"/>
                </a:lnTo>
                <a:lnTo>
                  <a:pt x="4" y="12"/>
                </a:lnTo>
                <a:lnTo>
                  <a:pt x="0" y="16"/>
                </a:lnTo>
                <a:lnTo>
                  <a:pt x="0" y="16"/>
                </a:lnTo>
                <a:lnTo>
                  <a:pt x="8" y="22"/>
                </a:lnTo>
                <a:lnTo>
                  <a:pt x="8" y="22"/>
                </a:lnTo>
                <a:lnTo>
                  <a:pt x="10" y="16"/>
                </a:lnTo>
                <a:lnTo>
                  <a:pt x="10" y="16"/>
                </a:lnTo>
                <a:lnTo>
                  <a:pt x="10" y="16"/>
                </a:lnTo>
                <a:close/>
                <a:moveTo>
                  <a:pt x="6" y="42"/>
                </a:moveTo>
                <a:lnTo>
                  <a:pt x="6" y="42"/>
                </a:lnTo>
                <a:lnTo>
                  <a:pt x="6" y="44"/>
                </a:lnTo>
                <a:lnTo>
                  <a:pt x="6" y="44"/>
                </a:lnTo>
                <a:lnTo>
                  <a:pt x="12" y="26"/>
                </a:lnTo>
                <a:lnTo>
                  <a:pt x="12" y="26"/>
                </a:lnTo>
                <a:lnTo>
                  <a:pt x="10" y="24"/>
                </a:lnTo>
                <a:lnTo>
                  <a:pt x="10" y="24"/>
                </a:lnTo>
                <a:lnTo>
                  <a:pt x="6" y="24"/>
                </a:lnTo>
                <a:lnTo>
                  <a:pt x="6" y="24"/>
                </a:lnTo>
                <a:lnTo>
                  <a:pt x="0" y="40"/>
                </a:lnTo>
                <a:lnTo>
                  <a:pt x="0" y="40"/>
                </a:lnTo>
                <a:lnTo>
                  <a:pt x="6" y="42"/>
                </a:lnTo>
                <a:lnTo>
                  <a:pt x="6" y="42"/>
                </a:lnTo>
                <a:lnTo>
                  <a:pt x="6" y="42"/>
                </a:lnTo>
                <a:close/>
                <a:moveTo>
                  <a:pt x="22" y="40"/>
                </a:moveTo>
                <a:lnTo>
                  <a:pt x="32" y="40"/>
                </a:lnTo>
                <a:lnTo>
                  <a:pt x="32" y="44"/>
                </a:lnTo>
                <a:lnTo>
                  <a:pt x="38" y="44"/>
                </a:lnTo>
                <a:lnTo>
                  <a:pt x="38" y="24"/>
                </a:lnTo>
                <a:lnTo>
                  <a:pt x="16" y="24"/>
                </a:lnTo>
                <a:lnTo>
                  <a:pt x="16" y="44"/>
                </a:lnTo>
                <a:lnTo>
                  <a:pt x="22" y="44"/>
                </a:lnTo>
                <a:lnTo>
                  <a:pt x="22" y="40"/>
                </a:lnTo>
                <a:lnTo>
                  <a:pt x="22" y="40"/>
                </a:lnTo>
                <a:close/>
                <a:moveTo>
                  <a:pt x="32" y="28"/>
                </a:moveTo>
                <a:lnTo>
                  <a:pt x="32" y="36"/>
                </a:lnTo>
                <a:lnTo>
                  <a:pt x="22" y="36"/>
                </a:lnTo>
                <a:lnTo>
                  <a:pt x="22" y="28"/>
                </a:lnTo>
                <a:lnTo>
                  <a:pt x="32" y="28"/>
                </a:lnTo>
                <a:lnTo>
                  <a:pt x="32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2"/>
          <p:cNvSpPr>
            <a:spLocks noEditPoints="1"/>
          </p:cNvSpPr>
          <p:nvPr/>
        </p:nvSpPr>
        <p:spPr bwMode="auto">
          <a:xfrm>
            <a:off x="5811363" y="4976432"/>
            <a:ext cx="148043" cy="162901"/>
          </a:xfrm>
          <a:custGeom>
            <a:avLst/>
            <a:gdLst>
              <a:gd name="T0" fmla="*/ 30 w 40"/>
              <a:gd name="T1" fmla="*/ 12 h 44"/>
              <a:gd name="T2" fmla="*/ 26 w 40"/>
              <a:gd name="T3" fmla="*/ 6 h 44"/>
              <a:gd name="T4" fmla="*/ 26 w 40"/>
              <a:gd name="T5" fmla="*/ 4 h 44"/>
              <a:gd name="T6" fmla="*/ 26 w 40"/>
              <a:gd name="T7" fmla="*/ 4 h 44"/>
              <a:gd name="T8" fmla="*/ 26 w 40"/>
              <a:gd name="T9" fmla="*/ 4 h 44"/>
              <a:gd name="T10" fmla="*/ 20 w 40"/>
              <a:gd name="T11" fmla="*/ 4 h 44"/>
              <a:gd name="T12" fmla="*/ 20 w 40"/>
              <a:gd name="T13" fmla="*/ 22 h 44"/>
              <a:gd name="T14" fmla="*/ 18 w 40"/>
              <a:gd name="T15" fmla="*/ 12 h 44"/>
              <a:gd name="T16" fmla="*/ 14 w 40"/>
              <a:gd name="T17" fmla="*/ 4 h 44"/>
              <a:gd name="T18" fmla="*/ 14 w 40"/>
              <a:gd name="T19" fmla="*/ 2 h 44"/>
              <a:gd name="T20" fmla="*/ 14 w 40"/>
              <a:gd name="T21" fmla="*/ 2 h 44"/>
              <a:gd name="T22" fmla="*/ 14 w 40"/>
              <a:gd name="T23" fmla="*/ 2 h 44"/>
              <a:gd name="T24" fmla="*/ 8 w 40"/>
              <a:gd name="T25" fmla="*/ 2 h 44"/>
              <a:gd name="T26" fmla="*/ 8 w 40"/>
              <a:gd name="T27" fmla="*/ 24 h 44"/>
              <a:gd name="T28" fmla="*/ 6 w 40"/>
              <a:gd name="T29" fmla="*/ 34 h 44"/>
              <a:gd name="T30" fmla="*/ 0 w 40"/>
              <a:gd name="T31" fmla="*/ 40 h 44"/>
              <a:gd name="T32" fmla="*/ 6 w 40"/>
              <a:gd name="T33" fmla="*/ 44 h 44"/>
              <a:gd name="T34" fmla="*/ 10 w 40"/>
              <a:gd name="T35" fmla="*/ 38 h 44"/>
              <a:gd name="T36" fmla="*/ 12 w 40"/>
              <a:gd name="T37" fmla="*/ 34 h 44"/>
              <a:gd name="T38" fmla="*/ 14 w 40"/>
              <a:gd name="T39" fmla="*/ 14 h 44"/>
              <a:gd name="T40" fmla="*/ 16 w 40"/>
              <a:gd name="T41" fmla="*/ 26 h 44"/>
              <a:gd name="T42" fmla="*/ 20 w 40"/>
              <a:gd name="T43" fmla="*/ 26 h 44"/>
              <a:gd name="T44" fmla="*/ 20 w 40"/>
              <a:gd name="T45" fmla="*/ 26 h 44"/>
              <a:gd name="T46" fmla="*/ 26 w 40"/>
              <a:gd name="T47" fmla="*/ 42 h 44"/>
              <a:gd name="T48" fmla="*/ 26 w 40"/>
              <a:gd name="T49" fmla="*/ 14 h 44"/>
              <a:gd name="T50" fmla="*/ 28 w 40"/>
              <a:gd name="T51" fmla="*/ 28 h 44"/>
              <a:gd name="T52" fmla="*/ 34 w 40"/>
              <a:gd name="T53" fmla="*/ 44 h 44"/>
              <a:gd name="T54" fmla="*/ 40 w 40"/>
              <a:gd name="T55" fmla="*/ 4 h 44"/>
              <a:gd name="T56" fmla="*/ 40 w 40"/>
              <a:gd name="T57" fmla="*/ 2 h 44"/>
              <a:gd name="T58" fmla="*/ 40 w 40"/>
              <a:gd name="T59" fmla="*/ 2 h 44"/>
              <a:gd name="T60" fmla="*/ 38 w 40"/>
              <a:gd name="T61" fmla="*/ 2 h 44"/>
              <a:gd name="T62" fmla="*/ 34 w 40"/>
              <a:gd name="T63" fmla="*/ 0 h 44"/>
              <a:gd name="T64" fmla="*/ 34 w 40"/>
              <a:gd name="T65" fmla="*/ 22 h 44"/>
              <a:gd name="T66" fmla="*/ 30 w 40"/>
              <a:gd name="T67" fmla="*/ 12 h 44"/>
              <a:gd name="T68" fmla="*/ 6 w 40"/>
              <a:gd name="T69" fmla="*/ 22 h 44"/>
              <a:gd name="T70" fmla="*/ 8 w 40"/>
              <a:gd name="T71" fmla="*/ 12 h 44"/>
              <a:gd name="T72" fmla="*/ 2 w 40"/>
              <a:gd name="T73" fmla="*/ 12 h 44"/>
              <a:gd name="T74" fmla="*/ 2 w 40"/>
              <a:gd name="T75" fmla="*/ 14 h 44"/>
              <a:gd name="T76" fmla="*/ 0 w 40"/>
              <a:gd name="T77" fmla="*/ 26 h 44"/>
              <a:gd name="T78" fmla="*/ 6 w 40"/>
              <a:gd name="T79" fmla="*/ 28 h 44"/>
              <a:gd name="T80" fmla="*/ 6 w 40"/>
              <a:gd name="T81" fmla="*/ 22 h 44"/>
              <a:gd name="T82" fmla="*/ 6 w 40"/>
              <a:gd name="T83" fmla="*/ 2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0" h="44">
                <a:moveTo>
                  <a:pt x="30" y="12"/>
                </a:moveTo>
                <a:lnTo>
                  <a:pt x="30" y="12"/>
                </a:lnTo>
                <a:lnTo>
                  <a:pt x="26" y="12"/>
                </a:lnTo>
                <a:lnTo>
                  <a:pt x="26" y="6"/>
                </a:ln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0" y="4"/>
                </a:lnTo>
                <a:lnTo>
                  <a:pt x="20" y="22"/>
                </a:lnTo>
                <a:lnTo>
                  <a:pt x="20" y="22"/>
                </a:lnTo>
                <a:lnTo>
                  <a:pt x="18" y="12"/>
                </a:lnTo>
                <a:lnTo>
                  <a:pt x="18" y="12"/>
                </a:lnTo>
                <a:lnTo>
                  <a:pt x="14" y="12"/>
                </a:lnTo>
                <a:lnTo>
                  <a:pt x="14" y="4"/>
                </a:lnTo>
                <a:lnTo>
                  <a:pt x="14" y="4"/>
                </a:lnTo>
                <a:lnTo>
                  <a:pt x="14" y="2"/>
                </a:lnTo>
                <a:lnTo>
                  <a:pt x="14" y="2"/>
                </a:lnTo>
                <a:lnTo>
                  <a:pt x="14" y="2"/>
                </a:lnTo>
                <a:lnTo>
                  <a:pt x="14" y="2"/>
                </a:lnTo>
                <a:lnTo>
                  <a:pt x="14" y="2"/>
                </a:lnTo>
                <a:lnTo>
                  <a:pt x="14" y="2"/>
                </a:lnTo>
                <a:lnTo>
                  <a:pt x="8" y="2"/>
                </a:lnTo>
                <a:lnTo>
                  <a:pt x="8" y="24"/>
                </a:lnTo>
                <a:lnTo>
                  <a:pt x="8" y="24"/>
                </a:lnTo>
                <a:lnTo>
                  <a:pt x="8" y="30"/>
                </a:lnTo>
                <a:lnTo>
                  <a:pt x="6" y="34"/>
                </a:lnTo>
                <a:lnTo>
                  <a:pt x="6" y="34"/>
                </a:lnTo>
                <a:lnTo>
                  <a:pt x="0" y="40"/>
                </a:lnTo>
                <a:lnTo>
                  <a:pt x="0" y="40"/>
                </a:lnTo>
                <a:lnTo>
                  <a:pt x="6" y="44"/>
                </a:lnTo>
                <a:lnTo>
                  <a:pt x="6" y="44"/>
                </a:lnTo>
                <a:lnTo>
                  <a:pt x="10" y="38"/>
                </a:lnTo>
                <a:lnTo>
                  <a:pt x="12" y="34"/>
                </a:lnTo>
                <a:lnTo>
                  <a:pt x="12" y="34"/>
                </a:lnTo>
                <a:lnTo>
                  <a:pt x="14" y="24"/>
                </a:lnTo>
                <a:lnTo>
                  <a:pt x="14" y="14"/>
                </a:lnTo>
                <a:lnTo>
                  <a:pt x="14" y="14"/>
                </a:lnTo>
                <a:lnTo>
                  <a:pt x="16" y="26"/>
                </a:lnTo>
                <a:lnTo>
                  <a:pt x="16" y="26"/>
                </a:lnTo>
                <a:lnTo>
                  <a:pt x="20" y="26"/>
                </a:lnTo>
                <a:lnTo>
                  <a:pt x="20" y="26"/>
                </a:lnTo>
                <a:lnTo>
                  <a:pt x="20" y="26"/>
                </a:lnTo>
                <a:lnTo>
                  <a:pt x="20" y="42"/>
                </a:lnTo>
                <a:lnTo>
                  <a:pt x="26" y="42"/>
                </a:lnTo>
                <a:lnTo>
                  <a:pt x="26" y="14"/>
                </a:lnTo>
                <a:lnTo>
                  <a:pt x="26" y="14"/>
                </a:lnTo>
                <a:lnTo>
                  <a:pt x="28" y="28"/>
                </a:lnTo>
                <a:lnTo>
                  <a:pt x="28" y="28"/>
                </a:lnTo>
                <a:lnTo>
                  <a:pt x="34" y="26"/>
                </a:lnTo>
                <a:lnTo>
                  <a:pt x="34" y="44"/>
                </a:lnTo>
                <a:lnTo>
                  <a:pt x="40" y="44"/>
                </a:lnTo>
                <a:lnTo>
                  <a:pt x="40" y="4"/>
                </a:lnTo>
                <a:lnTo>
                  <a:pt x="40" y="4"/>
                </a:lnTo>
                <a:lnTo>
                  <a:pt x="40" y="2"/>
                </a:lnTo>
                <a:lnTo>
                  <a:pt x="40" y="2"/>
                </a:lnTo>
                <a:lnTo>
                  <a:pt x="40" y="2"/>
                </a:lnTo>
                <a:lnTo>
                  <a:pt x="40" y="2"/>
                </a:lnTo>
                <a:lnTo>
                  <a:pt x="38" y="2"/>
                </a:lnTo>
                <a:lnTo>
                  <a:pt x="38" y="2"/>
                </a:lnTo>
                <a:lnTo>
                  <a:pt x="34" y="0"/>
                </a:lnTo>
                <a:lnTo>
                  <a:pt x="34" y="22"/>
                </a:lnTo>
                <a:lnTo>
                  <a:pt x="34" y="22"/>
                </a:lnTo>
                <a:lnTo>
                  <a:pt x="30" y="12"/>
                </a:lnTo>
                <a:lnTo>
                  <a:pt x="30" y="12"/>
                </a:lnTo>
                <a:lnTo>
                  <a:pt x="30" y="12"/>
                </a:lnTo>
                <a:close/>
                <a:moveTo>
                  <a:pt x="6" y="22"/>
                </a:moveTo>
                <a:lnTo>
                  <a:pt x="6" y="22"/>
                </a:lnTo>
                <a:lnTo>
                  <a:pt x="8" y="12"/>
                </a:lnTo>
                <a:lnTo>
                  <a:pt x="8" y="12"/>
                </a:lnTo>
                <a:lnTo>
                  <a:pt x="2" y="12"/>
                </a:lnTo>
                <a:lnTo>
                  <a:pt x="2" y="12"/>
                </a:lnTo>
                <a:lnTo>
                  <a:pt x="2" y="14"/>
                </a:lnTo>
                <a:lnTo>
                  <a:pt x="2" y="14"/>
                </a:lnTo>
                <a:lnTo>
                  <a:pt x="0" y="26"/>
                </a:lnTo>
                <a:lnTo>
                  <a:pt x="0" y="26"/>
                </a:lnTo>
                <a:lnTo>
                  <a:pt x="6" y="28"/>
                </a:lnTo>
                <a:lnTo>
                  <a:pt x="6" y="28"/>
                </a:lnTo>
                <a:lnTo>
                  <a:pt x="6" y="22"/>
                </a:lnTo>
                <a:lnTo>
                  <a:pt x="6" y="22"/>
                </a:lnTo>
                <a:lnTo>
                  <a:pt x="6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3"/>
          <p:cNvSpPr>
            <a:spLocks/>
          </p:cNvSpPr>
          <p:nvPr/>
        </p:nvSpPr>
        <p:spPr bwMode="auto">
          <a:xfrm>
            <a:off x="5700331" y="2880935"/>
            <a:ext cx="1021494" cy="688626"/>
          </a:xfrm>
          <a:custGeom>
            <a:avLst/>
            <a:gdLst>
              <a:gd name="T0" fmla="*/ 234 w 276"/>
              <a:gd name="T1" fmla="*/ 22 h 186"/>
              <a:gd name="T2" fmla="*/ 216 w 276"/>
              <a:gd name="T3" fmla="*/ 2 h 186"/>
              <a:gd name="T4" fmla="*/ 156 w 276"/>
              <a:gd name="T5" fmla="*/ 0 h 186"/>
              <a:gd name="T6" fmla="*/ 136 w 276"/>
              <a:gd name="T7" fmla="*/ 2 h 186"/>
              <a:gd name="T8" fmla="*/ 116 w 276"/>
              <a:gd name="T9" fmla="*/ 10 h 186"/>
              <a:gd name="T10" fmla="*/ 114 w 276"/>
              <a:gd name="T11" fmla="*/ 12 h 186"/>
              <a:gd name="T12" fmla="*/ 104 w 276"/>
              <a:gd name="T13" fmla="*/ 32 h 186"/>
              <a:gd name="T14" fmla="*/ 92 w 276"/>
              <a:gd name="T15" fmla="*/ 44 h 186"/>
              <a:gd name="T16" fmla="*/ 76 w 276"/>
              <a:gd name="T17" fmla="*/ 52 h 186"/>
              <a:gd name="T18" fmla="*/ 76 w 276"/>
              <a:gd name="T19" fmla="*/ 74 h 186"/>
              <a:gd name="T20" fmla="*/ 70 w 276"/>
              <a:gd name="T21" fmla="*/ 96 h 186"/>
              <a:gd name="T22" fmla="*/ 68 w 276"/>
              <a:gd name="T23" fmla="*/ 100 h 186"/>
              <a:gd name="T24" fmla="*/ 56 w 276"/>
              <a:gd name="T25" fmla="*/ 96 h 186"/>
              <a:gd name="T26" fmla="*/ 32 w 276"/>
              <a:gd name="T27" fmla="*/ 100 h 186"/>
              <a:gd name="T28" fmla="*/ 20 w 276"/>
              <a:gd name="T29" fmla="*/ 106 h 186"/>
              <a:gd name="T30" fmla="*/ 8 w 276"/>
              <a:gd name="T31" fmla="*/ 112 h 186"/>
              <a:gd name="T32" fmla="*/ 6 w 276"/>
              <a:gd name="T33" fmla="*/ 110 h 186"/>
              <a:gd name="T34" fmla="*/ 4 w 276"/>
              <a:gd name="T35" fmla="*/ 112 h 186"/>
              <a:gd name="T36" fmla="*/ 6 w 276"/>
              <a:gd name="T37" fmla="*/ 112 h 186"/>
              <a:gd name="T38" fmla="*/ 0 w 276"/>
              <a:gd name="T39" fmla="*/ 122 h 186"/>
              <a:gd name="T40" fmla="*/ 2 w 276"/>
              <a:gd name="T41" fmla="*/ 126 h 186"/>
              <a:gd name="T42" fmla="*/ 14 w 276"/>
              <a:gd name="T43" fmla="*/ 128 h 186"/>
              <a:gd name="T44" fmla="*/ 36 w 276"/>
              <a:gd name="T45" fmla="*/ 148 h 186"/>
              <a:gd name="T46" fmla="*/ 42 w 276"/>
              <a:gd name="T47" fmla="*/ 150 h 186"/>
              <a:gd name="T48" fmla="*/ 56 w 276"/>
              <a:gd name="T49" fmla="*/ 162 h 186"/>
              <a:gd name="T50" fmla="*/ 56 w 276"/>
              <a:gd name="T51" fmla="*/ 172 h 186"/>
              <a:gd name="T52" fmla="*/ 58 w 276"/>
              <a:gd name="T53" fmla="*/ 186 h 186"/>
              <a:gd name="T54" fmla="*/ 84 w 276"/>
              <a:gd name="T55" fmla="*/ 160 h 186"/>
              <a:gd name="T56" fmla="*/ 106 w 276"/>
              <a:gd name="T57" fmla="*/ 150 h 186"/>
              <a:gd name="T58" fmla="*/ 118 w 276"/>
              <a:gd name="T59" fmla="*/ 148 h 186"/>
              <a:gd name="T60" fmla="*/ 122 w 276"/>
              <a:gd name="T61" fmla="*/ 150 h 186"/>
              <a:gd name="T62" fmla="*/ 134 w 276"/>
              <a:gd name="T63" fmla="*/ 154 h 186"/>
              <a:gd name="T64" fmla="*/ 142 w 276"/>
              <a:gd name="T65" fmla="*/ 154 h 186"/>
              <a:gd name="T66" fmla="*/ 152 w 276"/>
              <a:gd name="T67" fmla="*/ 134 h 186"/>
              <a:gd name="T68" fmla="*/ 156 w 276"/>
              <a:gd name="T69" fmla="*/ 130 h 186"/>
              <a:gd name="T70" fmla="*/ 164 w 276"/>
              <a:gd name="T71" fmla="*/ 124 h 186"/>
              <a:gd name="T72" fmla="*/ 180 w 276"/>
              <a:gd name="T73" fmla="*/ 122 h 186"/>
              <a:gd name="T74" fmla="*/ 184 w 276"/>
              <a:gd name="T75" fmla="*/ 124 h 186"/>
              <a:gd name="T76" fmla="*/ 210 w 276"/>
              <a:gd name="T77" fmla="*/ 118 h 186"/>
              <a:gd name="T78" fmla="*/ 216 w 276"/>
              <a:gd name="T79" fmla="*/ 112 h 186"/>
              <a:gd name="T80" fmla="*/ 220 w 276"/>
              <a:gd name="T81" fmla="*/ 108 h 186"/>
              <a:gd name="T82" fmla="*/ 226 w 276"/>
              <a:gd name="T83" fmla="*/ 104 h 186"/>
              <a:gd name="T84" fmla="*/ 236 w 276"/>
              <a:gd name="T85" fmla="*/ 108 h 186"/>
              <a:gd name="T86" fmla="*/ 238 w 276"/>
              <a:gd name="T87" fmla="*/ 110 h 186"/>
              <a:gd name="T88" fmla="*/ 252 w 276"/>
              <a:gd name="T89" fmla="*/ 116 h 186"/>
              <a:gd name="T90" fmla="*/ 262 w 276"/>
              <a:gd name="T91" fmla="*/ 112 h 186"/>
              <a:gd name="T92" fmla="*/ 266 w 276"/>
              <a:gd name="T93" fmla="*/ 104 h 186"/>
              <a:gd name="T94" fmla="*/ 272 w 276"/>
              <a:gd name="T95" fmla="*/ 96 h 186"/>
              <a:gd name="T96" fmla="*/ 274 w 276"/>
              <a:gd name="T97" fmla="*/ 80 h 186"/>
              <a:gd name="T98" fmla="*/ 266 w 276"/>
              <a:gd name="T99" fmla="*/ 60 h 186"/>
              <a:gd name="T100" fmla="*/ 262 w 276"/>
              <a:gd name="T101" fmla="*/ 54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6" h="186">
                <a:moveTo>
                  <a:pt x="262" y="54"/>
                </a:moveTo>
                <a:lnTo>
                  <a:pt x="234" y="22"/>
                </a:lnTo>
                <a:lnTo>
                  <a:pt x="216" y="2"/>
                </a:lnTo>
                <a:lnTo>
                  <a:pt x="216" y="2"/>
                </a:lnTo>
                <a:lnTo>
                  <a:pt x="198" y="0"/>
                </a:lnTo>
                <a:lnTo>
                  <a:pt x="156" y="0"/>
                </a:lnTo>
                <a:lnTo>
                  <a:pt x="156" y="0"/>
                </a:lnTo>
                <a:lnTo>
                  <a:pt x="136" y="2"/>
                </a:lnTo>
                <a:lnTo>
                  <a:pt x="122" y="6"/>
                </a:lnTo>
                <a:lnTo>
                  <a:pt x="116" y="10"/>
                </a:lnTo>
                <a:lnTo>
                  <a:pt x="114" y="12"/>
                </a:lnTo>
                <a:lnTo>
                  <a:pt x="114" y="12"/>
                </a:lnTo>
                <a:lnTo>
                  <a:pt x="110" y="22"/>
                </a:lnTo>
                <a:lnTo>
                  <a:pt x="104" y="32"/>
                </a:lnTo>
                <a:lnTo>
                  <a:pt x="98" y="38"/>
                </a:lnTo>
                <a:lnTo>
                  <a:pt x="92" y="44"/>
                </a:lnTo>
                <a:lnTo>
                  <a:pt x="80" y="50"/>
                </a:lnTo>
                <a:lnTo>
                  <a:pt x="76" y="52"/>
                </a:lnTo>
                <a:lnTo>
                  <a:pt x="76" y="52"/>
                </a:lnTo>
                <a:lnTo>
                  <a:pt x="76" y="74"/>
                </a:lnTo>
                <a:lnTo>
                  <a:pt x="72" y="88"/>
                </a:lnTo>
                <a:lnTo>
                  <a:pt x="70" y="96"/>
                </a:lnTo>
                <a:lnTo>
                  <a:pt x="68" y="100"/>
                </a:lnTo>
                <a:lnTo>
                  <a:pt x="68" y="100"/>
                </a:lnTo>
                <a:lnTo>
                  <a:pt x="62" y="96"/>
                </a:lnTo>
                <a:lnTo>
                  <a:pt x="56" y="96"/>
                </a:lnTo>
                <a:lnTo>
                  <a:pt x="44" y="96"/>
                </a:lnTo>
                <a:lnTo>
                  <a:pt x="32" y="100"/>
                </a:lnTo>
                <a:lnTo>
                  <a:pt x="20" y="106"/>
                </a:lnTo>
                <a:lnTo>
                  <a:pt x="20" y="106"/>
                </a:lnTo>
                <a:lnTo>
                  <a:pt x="12" y="110"/>
                </a:lnTo>
                <a:lnTo>
                  <a:pt x="8" y="112"/>
                </a:lnTo>
                <a:lnTo>
                  <a:pt x="6" y="110"/>
                </a:lnTo>
                <a:lnTo>
                  <a:pt x="6" y="110"/>
                </a:lnTo>
                <a:lnTo>
                  <a:pt x="4" y="112"/>
                </a:lnTo>
                <a:lnTo>
                  <a:pt x="4" y="112"/>
                </a:lnTo>
                <a:lnTo>
                  <a:pt x="6" y="112"/>
                </a:lnTo>
                <a:lnTo>
                  <a:pt x="6" y="112"/>
                </a:lnTo>
                <a:lnTo>
                  <a:pt x="0" y="118"/>
                </a:lnTo>
                <a:lnTo>
                  <a:pt x="0" y="122"/>
                </a:lnTo>
                <a:lnTo>
                  <a:pt x="2" y="126"/>
                </a:lnTo>
                <a:lnTo>
                  <a:pt x="2" y="126"/>
                </a:lnTo>
                <a:lnTo>
                  <a:pt x="8" y="126"/>
                </a:lnTo>
                <a:lnTo>
                  <a:pt x="14" y="128"/>
                </a:lnTo>
                <a:lnTo>
                  <a:pt x="24" y="136"/>
                </a:lnTo>
                <a:lnTo>
                  <a:pt x="36" y="148"/>
                </a:lnTo>
                <a:lnTo>
                  <a:pt x="36" y="148"/>
                </a:lnTo>
                <a:lnTo>
                  <a:pt x="42" y="150"/>
                </a:lnTo>
                <a:lnTo>
                  <a:pt x="48" y="154"/>
                </a:lnTo>
                <a:lnTo>
                  <a:pt x="56" y="162"/>
                </a:lnTo>
                <a:lnTo>
                  <a:pt x="56" y="162"/>
                </a:lnTo>
                <a:lnTo>
                  <a:pt x="56" y="172"/>
                </a:lnTo>
                <a:lnTo>
                  <a:pt x="58" y="186"/>
                </a:lnTo>
                <a:lnTo>
                  <a:pt x="58" y="186"/>
                </a:lnTo>
                <a:lnTo>
                  <a:pt x="72" y="170"/>
                </a:lnTo>
                <a:lnTo>
                  <a:pt x="84" y="160"/>
                </a:lnTo>
                <a:lnTo>
                  <a:pt x="96" y="154"/>
                </a:lnTo>
                <a:lnTo>
                  <a:pt x="106" y="150"/>
                </a:lnTo>
                <a:lnTo>
                  <a:pt x="112" y="148"/>
                </a:lnTo>
                <a:lnTo>
                  <a:pt x="118" y="148"/>
                </a:lnTo>
                <a:lnTo>
                  <a:pt x="122" y="150"/>
                </a:lnTo>
                <a:lnTo>
                  <a:pt x="122" y="150"/>
                </a:lnTo>
                <a:lnTo>
                  <a:pt x="128" y="154"/>
                </a:lnTo>
                <a:lnTo>
                  <a:pt x="134" y="154"/>
                </a:lnTo>
                <a:lnTo>
                  <a:pt x="138" y="154"/>
                </a:lnTo>
                <a:lnTo>
                  <a:pt x="142" y="154"/>
                </a:lnTo>
                <a:lnTo>
                  <a:pt x="146" y="146"/>
                </a:lnTo>
                <a:lnTo>
                  <a:pt x="152" y="134"/>
                </a:lnTo>
                <a:lnTo>
                  <a:pt x="152" y="134"/>
                </a:lnTo>
                <a:lnTo>
                  <a:pt x="156" y="130"/>
                </a:lnTo>
                <a:lnTo>
                  <a:pt x="160" y="126"/>
                </a:lnTo>
                <a:lnTo>
                  <a:pt x="164" y="124"/>
                </a:lnTo>
                <a:lnTo>
                  <a:pt x="170" y="122"/>
                </a:lnTo>
                <a:lnTo>
                  <a:pt x="180" y="122"/>
                </a:lnTo>
                <a:lnTo>
                  <a:pt x="184" y="124"/>
                </a:lnTo>
                <a:lnTo>
                  <a:pt x="184" y="124"/>
                </a:lnTo>
                <a:lnTo>
                  <a:pt x="200" y="122"/>
                </a:lnTo>
                <a:lnTo>
                  <a:pt x="210" y="118"/>
                </a:lnTo>
                <a:lnTo>
                  <a:pt x="216" y="114"/>
                </a:lnTo>
                <a:lnTo>
                  <a:pt x="216" y="112"/>
                </a:lnTo>
                <a:lnTo>
                  <a:pt x="216" y="112"/>
                </a:lnTo>
                <a:lnTo>
                  <a:pt x="220" y="108"/>
                </a:lnTo>
                <a:lnTo>
                  <a:pt x="224" y="104"/>
                </a:lnTo>
                <a:lnTo>
                  <a:pt x="226" y="104"/>
                </a:lnTo>
                <a:lnTo>
                  <a:pt x="230" y="104"/>
                </a:lnTo>
                <a:lnTo>
                  <a:pt x="236" y="108"/>
                </a:lnTo>
                <a:lnTo>
                  <a:pt x="238" y="110"/>
                </a:lnTo>
                <a:lnTo>
                  <a:pt x="238" y="110"/>
                </a:lnTo>
                <a:lnTo>
                  <a:pt x="246" y="114"/>
                </a:lnTo>
                <a:lnTo>
                  <a:pt x="252" y="116"/>
                </a:lnTo>
                <a:lnTo>
                  <a:pt x="258" y="114"/>
                </a:lnTo>
                <a:lnTo>
                  <a:pt x="262" y="112"/>
                </a:lnTo>
                <a:lnTo>
                  <a:pt x="266" y="106"/>
                </a:lnTo>
                <a:lnTo>
                  <a:pt x="266" y="104"/>
                </a:lnTo>
                <a:lnTo>
                  <a:pt x="266" y="104"/>
                </a:lnTo>
                <a:lnTo>
                  <a:pt x="272" y="96"/>
                </a:lnTo>
                <a:lnTo>
                  <a:pt x="276" y="88"/>
                </a:lnTo>
                <a:lnTo>
                  <a:pt x="274" y="80"/>
                </a:lnTo>
                <a:lnTo>
                  <a:pt x="272" y="72"/>
                </a:lnTo>
                <a:lnTo>
                  <a:pt x="266" y="60"/>
                </a:lnTo>
                <a:lnTo>
                  <a:pt x="262" y="54"/>
                </a:lnTo>
                <a:lnTo>
                  <a:pt x="262" y="54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94"/>
          <p:cNvSpPr>
            <a:spLocks noEditPoints="1"/>
          </p:cNvSpPr>
          <p:nvPr/>
        </p:nvSpPr>
        <p:spPr bwMode="auto">
          <a:xfrm>
            <a:off x="5981612" y="3043835"/>
            <a:ext cx="155445" cy="162901"/>
          </a:xfrm>
          <a:custGeom>
            <a:avLst/>
            <a:gdLst>
              <a:gd name="T0" fmla="*/ 0 w 42"/>
              <a:gd name="T1" fmla="*/ 10 h 44"/>
              <a:gd name="T2" fmla="*/ 8 w 42"/>
              <a:gd name="T3" fmla="*/ 16 h 44"/>
              <a:gd name="T4" fmla="*/ 4 w 42"/>
              <a:gd name="T5" fmla="*/ 22 h 44"/>
              <a:gd name="T6" fmla="*/ 0 w 42"/>
              <a:gd name="T7" fmla="*/ 28 h 44"/>
              <a:gd name="T8" fmla="*/ 2 w 42"/>
              <a:gd name="T9" fmla="*/ 32 h 44"/>
              <a:gd name="T10" fmla="*/ 4 w 42"/>
              <a:gd name="T11" fmla="*/ 30 h 44"/>
              <a:gd name="T12" fmla="*/ 6 w 42"/>
              <a:gd name="T13" fmla="*/ 44 h 44"/>
              <a:gd name="T14" fmla="*/ 12 w 42"/>
              <a:gd name="T15" fmla="*/ 24 h 44"/>
              <a:gd name="T16" fmla="*/ 14 w 42"/>
              <a:gd name="T17" fmla="*/ 30 h 44"/>
              <a:gd name="T18" fmla="*/ 18 w 42"/>
              <a:gd name="T19" fmla="*/ 36 h 44"/>
              <a:gd name="T20" fmla="*/ 24 w 42"/>
              <a:gd name="T21" fmla="*/ 32 h 44"/>
              <a:gd name="T22" fmla="*/ 26 w 42"/>
              <a:gd name="T23" fmla="*/ 44 h 44"/>
              <a:gd name="T24" fmla="*/ 32 w 42"/>
              <a:gd name="T25" fmla="*/ 32 h 44"/>
              <a:gd name="T26" fmla="*/ 36 w 42"/>
              <a:gd name="T27" fmla="*/ 36 h 44"/>
              <a:gd name="T28" fmla="*/ 42 w 42"/>
              <a:gd name="T29" fmla="*/ 8 h 44"/>
              <a:gd name="T30" fmla="*/ 32 w 42"/>
              <a:gd name="T31" fmla="*/ 4 h 44"/>
              <a:gd name="T32" fmla="*/ 34 w 42"/>
              <a:gd name="T33" fmla="*/ 2 h 44"/>
              <a:gd name="T34" fmla="*/ 34 w 42"/>
              <a:gd name="T35" fmla="*/ 2 h 44"/>
              <a:gd name="T36" fmla="*/ 30 w 42"/>
              <a:gd name="T37" fmla="*/ 2 h 44"/>
              <a:gd name="T38" fmla="*/ 26 w 42"/>
              <a:gd name="T39" fmla="*/ 8 h 44"/>
              <a:gd name="T40" fmla="*/ 18 w 42"/>
              <a:gd name="T41" fmla="*/ 24 h 44"/>
              <a:gd name="T42" fmla="*/ 16 w 42"/>
              <a:gd name="T43" fmla="*/ 20 h 44"/>
              <a:gd name="T44" fmla="*/ 12 w 42"/>
              <a:gd name="T45" fmla="*/ 20 h 44"/>
              <a:gd name="T46" fmla="*/ 16 w 42"/>
              <a:gd name="T47" fmla="*/ 10 h 44"/>
              <a:gd name="T48" fmla="*/ 16 w 42"/>
              <a:gd name="T49" fmla="*/ 10 h 44"/>
              <a:gd name="T50" fmla="*/ 26 w 42"/>
              <a:gd name="T51" fmla="*/ 14 h 44"/>
              <a:gd name="T52" fmla="*/ 24 w 42"/>
              <a:gd name="T53" fmla="*/ 18 h 44"/>
              <a:gd name="T54" fmla="*/ 24 w 42"/>
              <a:gd name="T55" fmla="*/ 14 h 44"/>
              <a:gd name="T56" fmla="*/ 36 w 42"/>
              <a:gd name="T57" fmla="*/ 14 h 44"/>
              <a:gd name="T58" fmla="*/ 32 w 42"/>
              <a:gd name="T59" fmla="*/ 18 h 44"/>
              <a:gd name="T60" fmla="*/ 32 w 42"/>
              <a:gd name="T61" fmla="*/ 14 h 44"/>
              <a:gd name="T62" fmla="*/ 24 w 42"/>
              <a:gd name="T63" fmla="*/ 28 h 44"/>
              <a:gd name="T64" fmla="*/ 26 w 42"/>
              <a:gd name="T65" fmla="*/ 24 h 44"/>
              <a:gd name="T66" fmla="*/ 26 w 42"/>
              <a:gd name="T67" fmla="*/ 28 h 44"/>
              <a:gd name="T68" fmla="*/ 32 w 42"/>
              <a:gd name="T69" fmla="*/ 24 h 44"/>
              <a:gd name="T70" fmla="*/ 36 w 42"/>
              <a:gd name="T71" fmla="*/ 28 h 44"/>
              <a:gd name="T72" fmla="*/ 32 w 42"/>
              <a:gd name="T73" fmla="*/ 28 h 44"/>
              <a:gd name="T74" fmla="*/ 14 w 42"/>
              <a:gd name="T75" fmla="*/ 8 h 44"/>
              <a:gd name="T76" fmla="*/ 14 w 42"/>
              <a:gd name="T77" fmla="*/ 6 h 44"/>
              <a:gd name="T78" fmla="*/ 12 w 42"/>
              <a:gd name="T79" fmla="*/ 0 h 44"/>
              <a:gd name="T80" fmla="*/ 6 w 42"/>
              <a:gd name="T81" fmla="*/ 2 h 44"/>
              <a:gd name="T82" fmla="*/ 10 w 42"/>
              <a:gd name="T83" fmla="*/ 1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2" h="44">
                <a:moveTo>
                  <a:pt x="16" y="10"/>
                </a:moveTo>
                <a:lnTo>
                  <a:pt x="0" y="10"/>
                </a:lnTo>
                <a:lnTo>
                  <a:pt x="0" y="16"/>
                </a:lnTo>
                <a:lnTo>
                  <a:pt x="8" y="16"/>
                </a:lnTo>
                <a:lnTo>
                  <a:pt x="8" y="16"/>
                </a:lnTo>
                <a:lnTo>
                  <a:pt x="4" y="22"/>
                </a:lnTo>
                <a:lnTo>
                  <a:pt x="0" y="28"/>
                </a:lnTo>
                <a:lnTo>
                  <a:pt x="0" y="28"/>
                </a:lnTo>
                <a:lnTo>
                  <a:pt x="2" y="32"/>
                </a:lnTo>
                <a:lnTo>
                  <a:pt x="2" y="32"/>
                </a:lnTo>
                <a:lnTo>
                  <a:pt x="4" y="30"/>
                </a:lnTo>
                <a:lnTo>
                  <a:pt x="4" y="30"/>
                </a:lnTo>
                <a:lnTo>
                  <a:pt x="6" y="28"/>
                </a:lnTo>
                <a:lnTo>
                  <a:pt x="6" y="44"/>
                </a:lnTo>
                <a:lnTo>
                  <a:pt x="12" y="44"/>
                </a:lnTo>
                <a:lnTo>
                  <a:pt x="12" y="24"/>
                </a:lnTo>
                <a:lnTo>
                  <a:pt x="12" y="24"/>
                </a:lnTo>
                <a:lnTo>
                  <a:pt x="14" y="30"/>
                </a:lnTo>
                <a:lnTo>
                  <a:pt x="18" y="28"/>
                </a:lnTo>
                <a:lnTo>
                  <a:pt x="18" y="36"/>
                </a:lnTo>
                <a:lnTo>
                  <a:pt x="24" y="36"/>
                </a:lnTo>
                <a:lnTo>
                  <a:pt x="24" y="32"/>
                </a:lnTo>
                <a:lnTo>
                  <a:pt x="26" y="32"/>
                </a:lnTo>
                <a:lnTo>
                  <a:pt x="26" y="44"/>
                </a:lnTo>
                <a:lnTo>
                  <a:pt x="32" y="44"/>
                </a:lnTo>
                <a:lnTo>
                  <a:pt x="32" y="32"/>
                </a:lnTo>
                <a:lnTo>
                  <a:pt x="36" y="32"/>
                </a:lnTo>
                <a:lnTo>
                  <a:pt x="36" y="36"/>
                </a:lnTo>
                <a:lnTo>
                  <a:pt x="42" y="36"/>
                </a:lnTo>
                <a:lnTo>
                  <a:pt x="42" y="8"/>
                </a:lnTo>
                <a:lnTo>
                  <a:pt x="32" y="8"/>
                </a:lnTo>
                <a:lnTo>
                  <a:pt x="32" y="4"/>
                </a:lnTo>
                <a:lnTo>
                  <a:pt x="32" y="4"/>
                </a:lnTo>
                <a:lnTo>
                  <a:pt x="34" y="2"/>
                </a:lnTo>
                <a:lnTo>
                  <a:pt x="34" y="2"/>
                </a:lnTo>
                <a:lnTo>
                  <a:pt x="34" y="2"/>
                </a:lnTo>
                <a:lnTo>
                  <a:pt x="34" y="2"/>
                </a:lnTo>
                <a:lnTo>
                  <a:pt x="30" y="2"/>
                </a:lnTo>
                <a:lnTo>
                  <a:pt x="26" y="2"/>
                </a:lnTo>
                <a:lnTo>
                  <a:pt x="26" y="8"/>
                </a:lnTo>
                <a:lnTo>
                  <a:pt x="18" y="8"/>
                </a:lnTo>
                <a:lnTo>
                  <a:pt x="18" y="24"/>
                </a:lnTo>
                <a:lnTo>
                  <a:pt x="18" y="24"/>
                </a:lnTo>
                <a:lnTo>
                  <a:pt x="16" y="20"/>
                </a:lnTo>
                <a:lnTo>
                  <a:pt x="12" y="22"/>
                </a:lnTo>
                <a:lnTo>
                  <a:pt x="12" y="20"/>
                </a:lnTo>
                <a:lnTo>
                  <a:pt x="12" y="20"/>
                </a:lnTo>
                <a:lnTo>
                  <a:pt x="16" y="10"/>
                </a:lnTo>
                <a:lnTo>
                  <a:pt x="16" y="10"/>
                </a:lnTo>
                <a:lnTo>
                  <a:pt x="16" y="10"/>
                </a:lnTo>
                <a:close/>
                <a:moveTo>
                  <a:pt x="24" y="14"/>
                </a:moveTo>
                <a:lnTo>
                  <a:pt x="26" y="14"/>
                </a:lnTo>
                <a:lnTo>
                  <a:pt x="26" y="18"/>
                </a:lnTo>
                <a:lnTo>
                  <a:pt x="24" y="18"/>
                </a:lnTo>
                <a:lnTo>
                  <a:pt x="24" y="14"/>
                </a:lnTo>
                <a:lnTo>
                  <a:pt x="24" y="14"/>
                </a:lnTo>
                <a:close/>
                <a:moveTo>
                  <a:pt x="32" y="14"/>
                </a:moveTo>
                <a:lnTo>
                  <a:pt x="36" y="14"/>
                </a:lnTo>
                <a:lnTo>
                  <a:pt x="36" y="18"/>
                </a:lnTo>
                <a:lnTo>
                  <a:pt x="32" y="18"/>
                </a:lnTo>
                <a:lnTo>
                  <a:pt x="32" y="14"/>
                </a:lnTo>
                <a:lnTo>
                  <a:pt x="32" y="14"/>
                </a:lnTo>
                <a:close/>
                <a:moveTo>
                  <a:pt x="26" y="28"/>
                </a:moveTo>
                <a:lnTo>
                  <a:pt x="24" y="28"/>
                </a:lnTo>
                <a:lnTo>
                  <a:pt x="24" y="24"/>
                </a:lnTo>
                <a:lnTo>
                  <a:pt x="26" y="24"/>
                </a:lnTo>
                <a:lnTo>
                  <a:pt x="26" y="28"/>
                </a:lnTo>
                <a:lnTo>
                  <a:pt x="26" y="28"/>
                </a:lnTo>
                <a:close/>
                <a:moveTo>
                  <a:pt x="32" y="28"/>
                </a:moveTo>
                <a:lnTo>
                  <a:pt x="32" y="24"/>
                </a:lnTo>
                <a:lnTo>
                  <a:pt x="36" y="24"/>
                </a:lnTo>
                <a:lnTo>
                  <a:pt x="36" y="28"/>
                </a:lnTo>
                <a:lnTo>
                  <a:pt x="32" y="28"/>
                </a:lnTo>
                <a:lnTo>
                  <a:pt x="32" y="28"/>
                </a:lnTo>
                <a:close/>
                <a:moveTo>
                  <a:pt x="10" y="10"/>
                </a:moveTo>
                <a:lnTo>
                  <a:pt x="14" y="8"/>
                </a:lnTo>
                <a:lnTo>
                  <a:pt x="14" y="8"/>
                </a:lnTo>
                <a:lnTo>
                  <a:pt x="14" y="6"/>
                </a:lnTo>
                <a:lnTo>
                  <a:pt x="14" y="6"/>
                </a:lnTo>
                <a:lnTo>
                  <a:pt x="12" y="0"/>
                </a:lnTo>
                <a:lnTo>
                  <a:pt x="6" y="2"/>
                </a:lnTo>
                <a:lnTo>
                  <a:pt x="6" y="2"/>
                </a:lnTo>
                <a:lnTo>
                  <a:pt x="10" y="10"/>
                </a:lnTo>
                <a:lnTo>
                  <a:pt x="10" y="10"/>
                </a:lnTo>
                <a:lnTo>
                  <a:pt x="10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" name="Freeform 95"/>
          <p:cNvSpPr>
            <a:spLocks/>
          </p:cNvSpPr>
          <p:nvPr/>
        </p:nvSpPr>
        <p:spPr bwMode="auto">
          <a:xfrm>
            <a:off x="6159263" y="3043835"/>
            <a:ext cx="162847" cy="162901"/>
          </a:xfrm>
          <a:custGeom>
            <a:avLst/>
            <a:gdLst>
              <a:gd name="T0" fmla="*/ 10 w 44"/>
              <a:gd name="T1" fmla="*/ 12 h 44"/>
              <a:gd name="T2" fmla="*/ 18 w 44"/>
              <a:gd name="T3" fmla="*/ 12 h 44"/>
              <a:gd name="T4" fmla="*/ 12 w 44"/>
              <a:gd name="T5" fmla="*/ 22 h 44"/>
              <a:gd name="T6" fmla="*/ 0 w 44"/>
              <a:gd name="T7" fmla="*/ 32 h 44"/>
              <a:gd name="T8" fmla="*/ 4 w 44"/>
              <a:gd name="T9" fmla="*/ 36 h 44"/>
              <a:gd name="T10" fmla="*/ 12 w 44"/>
              <a:gd name="T11" fmla="*/ 36 h 44"/>
              <a:gd name="T12" fmla="*/ 12 w 44"/>
              <a:gd name="T13" fmla="*/ 38 h 44"/>
              <a:gd name="T14" fmla="*/ 10 w 44"/>
              <a:gd name="T15" fmla="*/ 40 h 44"/>
              <a:gd name="T16" fmla="*/ 14 w 44"/>
              <a:gd name="T17" fmla="*/ 44 h 44"/>
              <a:gd name="T18" fmla="*/ 26 w 44"/>
              <a:gd name="T19" fmla="*/ 40 h 44"/>
              <a:gd name="T20" fmla="*/ 26 w 44"/>
              <a:gd name="T21" fmla="*/ 38 h 44"/>
              <a:gd name="T22" fmla="*/ 26 w 44"/>
              <a:gd name="T23" fmla="*/ 34 h 44"/>
              <a:gd name="T24" fmla="*/ 18 w 44"/>
              <a:gd name="T25" fmla="*/ 24 h 44"/>
              <a:gd name="T26" fmla="*/ 20 w 44"/>
              <a:gd name="T27" fmla="*/ 22 h 44"/>
              <a:gd name="T28" fmla="*/ 22 w 44"/>
              <a:gd name="T29" fmla="*/ 20 h 44"/>
              <a:gd name="T30" fmla="*/ 24 w 44"/>
              <a:gd name="T31" fmla="*/ 26 h 44"/>
              <a:gd name="T32" fmla="*/ 34 w 44"/>
              <a:gd name="T33" fmla="*/ 38 h 44"/>
              <a:gd name="T34" fmla="*/ 40 w 44"/>
              <a:gd name="T35" fmla="*/ 42 h 44"/>
              <a:gd name="T36" fmla="*/ 44 w 44"/>
              <a:gd name="T37" fmla="*/ 36 h 44"/>
              <a:gd name="T38" fmla="*/ 32 w 44"/>
              <a:gd name="T39" fmla="*/ 28 h 44"/>
              <a:gd name="T40" fmla="*/ 40 w 44"/>
              <a:gd name="T41" fmla="*/ 22 h 44"/>
              <a:gd name="T42" fmla="*/ 34 w 44"/>
              <a:gd name="T43" fmla="*/ 18 h 44"/>
              <a:gd name="T44" fmla="*/ 32 w 44"/>
              <a:gd name="T45" fmla="*/ 20 h 44"/>
              <a:gd name="T46" fmla="*/ 28 w 44"/>
              <a:gd name="T47" fmla="*/ 22 h 44"/>
              <a:gd name="T48" fmla="*/ 26 w 44"/>
              <a:gd name="T49" fmla="*/ 18 h 44"/>
              <a:gd name="T50" fmla="*/ 34 w 44"/>
              <a:gd name="T51" fmla="*/ 12 h 44"/>
              <a:gd name="T52" fmla="*/ 40 w 44"/>
              <a:gd name="T53" fmla="*/ 18 h 44"/>
              <a:gd name="T54" fmla="*/ 26 w 44"/>
              <a:gd name="T55" fmla="*/ 8 h 44"/>
              <a:gd name="T56" fmla="*/ 26 w 44"/>
              <a:gd name="T57" fmla="*/ 2 h 44"/>
              <a:gd name="T58" fmla="*/ 26 w 44"/>
              <a:gd name="T59" fmla="*/ 2 h 44"/>
              <a:gd name="T60" fmla="*/ 26 w 44"/>
              <a:gd name="T61" fmla="*/ 2 h 44"/>
              <a:gd name="T62" fmla="*/ 20 w 44"/>
              <a:gd name="T63" fmla="*/ 0 h 44"/>
              <a:gd name="T64" fmla="*/ 20 w 44"/>
              <a:gd name="T65" fmla="*/ 6 h 44"/>
              <a:gd name="T66" fmla="*/ 18 w 44"/>
              <a:gd name="T67" fmla="*/ 8 h 44"/>
              <a:gd name="T68" fmla="*/ 4 w 44"/>
              <a:gd name="T69" fmla="*/ 18 h 44"/>
              <a:gd name="T70" fmla="*/ 4 w 44"/>
              <a:gd name="T71" fmla="*/ 18 h 44"/>
              <a:gd name="T72" fmla="*/ 10 w 44"/>
              <a:gd name="T73" fmla="*/ 1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4" h="44">
                <a:moveTo>
                  <a:pt x="10" y="18"/>
                </a:moveTo>
                <a:lnTo>
                  <a:pt x="10" y="12"/>
                </a:lnTo>
                <a:lnTo>
                  <a:pt x="18" y="12"/>
                </a:lnTo>
                <a:lnTo>
                  <a:pt x="18" y="12"/>
                </a:lnTo>
                <a:lnTo>
                  <a:pt x="16" y="18"/>
                </a:lnTo>
                <a:lnTo>
                  <a:pt x="12" y="22"/>
                </a:lnTo>
                <a:lnTo>
                  <a:pt x="0" y="32"/>
                </a:lnTo>
                <a:lnTo>
                  <a:pt x="0" y="32"/>
                </a:lnTo>
                <a:lnTo>
                  <a:pt x="4" y="36"/>
                </a:lnTo>
                <a:lnTo>
                  <a:pt x="4" y="36"/>
                </a:lnTo>
                <a:lnTo>
                  <a:pt x="12" y="28"/>
                </a:lnTo>
                <a:lnTo>
                  <a:pt x="12" y="36"/>
                </a:lnTo>
                <a:lnTo>
                  <a:pt x="12" y="36"/>
                </a:lnTo>
                <a:lnTo>
                  <a:pt x="12" y="38"/>
                </a:lnTo>
                <a:lnTo>
                  <a:pt x="10" y="40"/>
                </a:lnTo>
                <a:lnTo>
                  <a:pt x="10" y="40"/>
                </a:lnTo>
                <a:lnTo>
                  <a:pt x="14" y="44"/>
                </a:lnTo>
                <a:lnTo>
                  <a:pt x="14" y="44"/>
                </a:lnTo>
                <a:lnTo>
                  <a:pt x="14" y="44"/>
                </a:lnTo>
                <a:lnTo>
                  <a:pt x="26" y="40"/>
                </a:lnTo>
                <a:lnTo>
                  <a:pt x="26" y="38"/>
                </a:lnTo>
                <a:lnTo>
                  <a:pt x="26" y="38"/>
                </a:lnTo>
                <a:lnTo>
                  <a:pt x="26" y="34"/>
                </a:lnTo>
                <a:lnTo>
                  <a:pt x="26" y="34"/>
                </a:lnTo>
                <a:lnTo>
                  <a:pt x="18" y="36"/>
                </a:lnTo>
                <a:lnTo>
                  <a:pt x="18" y="24"/>
                </a:lnTo>
                <a:lnTo>
                  <a:pt x="18" y="24"/>
                </a:lnTo>
                <a:lnTo>
                  <a:pt x="20" y="22"/>
                </a:lnTo>
                <a:lnTo>
                  <a:pt x="20" y="22"/>
                </a:lnTo>
                <a:lnTo>
                  <a:pt x="22" y="20"/>
                </a:lnTo>
                <a:lnTo>
                  <a:pt x="22" y="20"/>
                </a:lnTo>
                <a:lnTo>
                  <a:pt x="24" y="26"/>
                </a:lnTo>
                <a:lnTo>
                  <a:pt x="28" y="32"/>
                </a:lnTo>
                <a:lnTo>
                  <a:pt x="34" y="38"/>
                </a:lnTo>
                <a:lnTo>
                  <a:pt x="40" y="42"/>
                </a:lnTo>
                <a:lnTo>
                  <a:pt x="40" y="42"/>
                </a:lnTo>
                <a:lnTo>
                  <a:pt x="44" y="36"/>
                </a:lnTo>
                <a:lnTo>
                  <a:pt x="44" y="36"/>
                </a:lnTo>
                <a:lnTo>
                  <a:pt x="36" y="32"/>
                </a:lnTo>
                <a:lnTo>
                  <a:pt x="32" y="28"/>
                </a:lnTo>
                <a:lnTo>
                  <a:pt x="32" y="28"/>
                </a:lnTo>
                <a:lnTo>
                  <a:pt x="40" y="22"/>
                </a:lnTo>
                <a:lnTo>
                  <a:pt x="40" y="22"/>
                </a:lnTo>
                <a:lnTo>
                  <a:pt x="34" y="18"/>
                </a:lnTo>
                <a:lnTo>
                  <a:pt x="34" y="18"/>
                </a:lnTo>
                <a:lnTo>
                  <a:pt x="32" y="20"/>
                </a:lnTo>
                <a:lnTo>
                  <a:pt x="32" y="20"/>
                </a:lnTo>
                <a:lnTo>
                  <a:pt x="28" y="22"/>
                </a:lnTo>
                <a:lnTo>
                  <a:pt x="28" y="22"/>
                </a:lnTo>
                <a:lnTo>
                  <a:pt x="26" y="18"/>
                </a:lnTo>
                <a:lnTo>
                  <a:pt x="26" y="12"/>
                </a:lnTo>
                <a:lnTo>
                  <a:pt x="34" y="12"/>
                </a:lnTo>
                <a:lnTo>
                  <a:pt x="34" y="18"/>
                </a:lnTo>
                <a:lnTo>
                  <a:pt x="40" y="18"/>
                </a:lnTo>
                <a:lnTo>
                  <a:pt x="40" y="8"/>
                </a:lnTo>
                <a:lnTo>
                  <a:pt x="26" y="8"/>
                </a:lnTo>
                <a:lnTo>
                  <a:pt x="26" y="8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0" y="0"/>
                </a:lnTo>
                <a:lnTo>
                  <a:pt x="20" y="0"/>
                </a:lnTo>
                <a:lnTo>
                  <a:pt x="20" y="6"/>
                </a:lnTo>
                <a:lnTo>
                  <a:pt x="20" y="6"/>
                </a:lnTo>
                <a:lnTo>
                  <a:pt x="18" y="8"/>
                </a:lnTo>
                <a:lnTo>
                  <a:pt x="4" y="8"/>
                </a:lnTo>
                <a:lnTo>
                  <a:pt x="4" y="18"/>
                </a:lnTo>
                <a:lnTo>
                  <a:pt x="4" y="18"/>
                </a:lnTo>
                <a:lnTo>
                  <a:pt x="4" y="18"/>
                </a:lnTo>
                <a:lnTo>
                  <a:pt x="10" y="18"/>
                </a:lnTo>
                <a:lnTo>
                  <a:pt x="10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Freeform 96"/>
          <p:cNvSpPr>
            <a:spLocks noEditPoints="1"/>
          </p:cNvSpPr>
          <p:nvPr/>
        </p:nvSpPr>
        <p:spPr bwMode="auto">
          <a:xfrm>
            <a:off x="6336915" y="3043835"/>
            <a:ext cx="162847" cy="162901"/>
          </a:xfrm>
          <a:custGeom>
            <a:avLst/>
            <a:gdLst>
              <a:gd name="T0" fmla="*/ 2 w 44"/>
              <a:gd name="T1" fmla="*/ 22 h 44"/>
              <a:gd name="T2" fmla="*/ 6 w 44"/>
              <a:gd name="T3" fmla="*/ 24 h 44"/>
              <a:gd name="T4" fmla="*/ 14 w 44"/>
              <a:gd name="T5" fmla="*/ 10 h 44"/>
              <a:gd name="T6" fmla="*/ 18 w 44"/>
              <a:gd name="T7" fmla="*/ 16 h 44"/>
              <a:gd name="T8" fmla="*/ 16 w 44"/>
              <a:gd name="T9" fmla="*/ 18 h 44"/>
              <a:gd name="T10" fmla="*/ 14 w 44"/>
              <a:gd name="T11" fmla="*/ 18 h 44"/>
              <a:gd name="T12" fmla="*/ 14 w 44"/>
              <a:gd name="T13" fmla="*/ 22 h 44"/>
              <a:gd name="T14" fmla="*/ 22 w 44"/>
              <a:gd name="T15" fmla="*/ 20 h 44"/>
              <a:gd name="T16" fmla="*/ 24 w 44"/>
              <a:gd name="T17" fmla="*/ 6 h 44"/>
              <a:gd name="T18" fmla="*/ 16 w 44"/>
              <a:gd name="T19" fmla="*/ 6 h 44"/>
              <a:gd name="T20" fmla="*/ 16 w 44"/>
              <a:gd name="T21" fmla="*/ 2 h 44"/>
              <a:gd name="T22" fmla="*/ 16 w 44"/>
              <a:gd name="T23" fmla="*/ 2 h 44"/>
              <a:gd name="T24" fmla="*/ 16 w 44"/>
              <a:gd name="T25" fmla="*/ 0 h 44"/>
              <a:gd name="T26" fmla="*/ 10 w 44"/>
              <a:gd name="T27" fmla="*/ 6 h 44"/>
              <a:gd name="T28" fmla="*/ 2 w 44"/>
              <a:gd name="T29" fmla="*/ 10 h 44"/>
              <a:gd name="T30" fmla="*/ 8 w 44"/>
              <a:gd name="T31" fmla="*/ 10 h 44"/>
              <a:gd name="T32" fmla="*/ 2 w 44"/>
              <a:gd name="T33" fmla="*/ 22 h 44"/>
              <a:gd name="T34" fmla="*/ 2 w 44"/>
              <a:gd name="T35" fmla="*/ 22 h 44"/>
              <a:gd name="T36" fmla="*/ 26 w 44"/>
              <a:gd name="T37" fmla="*/ 4 h 44"/>
              <a:gd name="T38" fmla="*/ 42 w 44"/>
              <a:gd name="T39" fmla="*/ 22 h 44"/>
              <a:gd name="T40" fmla="*/ 42 w 44"/>
              <a:gd name="T41" fmla="*/ 4 h 44"/>
              <a:gd name="T42" fmla="*/ 36 w 44"/>
              <a:gd name="T43" fmla="*/ 16 h 44"/>
              <a:gd name="T44" fmla="*/ 32 w 44"/>
              <a:gd name="T45" fmla="*/ 10 h 44"/>
              <a:gd name="T46" fmla="*/ 36 w 44"/>
              <a:gd name="T47" fmla="*/ 10 h 44"/>
              <a:gd name="T48" fmla="*/ 14 w 44"/>
              <a:gd name="T49" fmla="*/ 32 h 44"/>
              <a:gd name="T50" fmla="*/ 8 w 44"/>
              <a:gd name="T51" fmla="*/ 36 h 44"/>
              <a:gd name="T52" fmla="*/ 0 w 44"/>
              <a:gd name="T53" fmla="*/ 40 h 44"/>
              <a:gd name="T54" fmla="*/ 4 w 44"/>
              <a:gd name="T55" fmla="*/ 44 h 44"/>
              <a:gd name="T56" fmla="*/ 20 w 44"/>
              <a:gd name="T57" fmla="*/ 34 h 44"/>
              <a:gd name="T58" fmla="*/ 26 w 44"/>
              <a:gd name="T59" fmla="*/ 44 h 44"/>
              <a:gd name="T60" fmla="*/ 26 w 44"/>
              <a:gd name="T61" fmla="*/ 34 h 44"/>
              <a:gd name="T62" fmla="*/ 40 w 44"/>
              <a:gd name="T63" fmla="*/ 44 h 44"/>
              <a:gd name="T64" fmla="*/ 44 w 44"/>
              <a:gd name="T65" fmla="*/ 38 h 44"/>
              <a:gd name="T66" fmla="*/ 36 w 44"/>
              <a:gd name="T67" fmla="*/ 34 h 44"/>
              <a:gd name="T68" fmla="*/ 44 w 44"/>
              <a:gd name="T69" fmla="*/ 32 h 44"/>
              <a:gd name="T70" fmla="*/ 26 w 44"/>
              <a:gd name="T71" fmla="*/ 26 h 44"/>
              <a:gd name="T72" fmla="*/ 26 w 44"/>
              <a:gd name="T73" fmla="*/ 24 h 44"/>
              <a:gd name="T74" fmla="*/ 26 w 44"/>
              <a:gd name="T75" fmla="*/ 24 h 44"/>
              <a:gd name="T76" fmla="*/ 22 w 44"/>
              <a:gd name="T77" fmla="*/ 22 h 44"/>
              <a:gd name="T78" fmla="*/ 20 w 44"/>
              <a:gd name="T79" fmla="*/ 26 h 44"/>
              <a:gd name="T80" fmla="*/ 2 w 44"/>
              <a:gd name="T81" fmla="*/ 3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4" h="44">
                <a:moveTo>
                  <a:pt x="2" y="22"/>
                </a:moveTo>
                <a:lnTo>
                  <a:pt x="2" y="22"/>
                </a:lnTo>
                <a:lnTo>
                  <a:pt x="6" y="24"/>
                </a:lnTo>
                <a:lnTo>
                  <a:pt x="6" y="24"/>
                </a:lnTo>
                <a:lnTo>
                  <a:pt x="12" y="18"/>
                </a:lnTo>
                <a:lnTo>
                  <a:pt x="14" y="10"/>
                </a:lnTo>
                <a:lnTo>
                  <a:pt x="18" y="10"/>
                </a:lnTo>
                <a:lnTo>
                  <a:pt x="18" y="16"/>
                </a:lnTo>
                <a:lnTo>
                  <a:pt x="18" y="16"/>
                </a:lnTo>
                <a:lnTo>
                  <a:pt x="16" y="18"/>
                </a:lnTo>
                <a:lnTo>
                  <a:pt x="14" y="18"/>
                </a:lnTo>
                <a:lnTo>
                  <a:pt x="14" y="18"/>
                </a:lnTo>
                <a:lnTo>
                  <a:pt x="14" y="22"/>
                </a:lnTo>
                <a:lnTo>
                  <a:pt x="14" y="22"/>
                </a:lnTo>
                <a:lnTo>
                  <a:pt x="22" y="22"/>
                </a:lnTo>
                <a:lnTo>
                  <a:pt x="22" y="20"/>
                </a:lnTo>
                <a:lnTo>
                  <a:pt x="24" y="18"/>
                </a:lnTo>
                <a:lnTo>
                  <a:pt x="24" y="6"/>
                </a:lnTo>
                <a:lnTo>
                  <a:pt x="16" y="6"/>
                </a:lnTo>
                <a:lnTo>
                  <a:pt x="16" y="6"/>
                </a:lnTo>
                <a:lnTo>
                  <a:pt x="16" y="2"/>
                </a:lnTo>
                <a:lnTo>
                  <a:pt x="16" y="2"/>
                </a:lnTo>
                <a:lnTo>
                  <a:pt x="16" y="2"/>
                </a:lnTo>
                <a:lnTo>
                  <a:pt x="16" y="2"/>
                </a:lnTo>
                <a:lnTo>
                  <a:pt x="16" y="0"/>
                </a:lnTo>
                <a:lnTo>
                  <a:pt x="16" y="0"/>
                </a:lnTo>
                <a:lnTo>
                  <a:pt x="10" y="0"/>
                </a:lnTo>
                <a:lnTo>
                  <a:pt x="10" y="6"/>
                </a:lnTo>
                <a:lnTo>
                  <a:pt x="2" y="6"/>
                </a:lnTo>
                <a:lnTo>
                  <a:pt x="2" y="10"/>
                </a:lnTo>
                <a:lnTo>
                  <a:pt x="8" y="10"/>
                </a:lnTo>
                <a:lnTo>
                  <a:pt x="8" y="10"/>
                </a:lnTo>
                <a:lnTo>
                  <a:pt x="6" y="16"/>
                </a:lnTo>
                <a:lnTo>
                  <a:pt x="2" y="22"/>
                </a:lnTo>
                <a:lnTo>
                  <a:pt x="2" y="22"/>
                </a:lnTo>
                <a:lnTo>
                  <a:pt x="2" y="22"/>
                </a:lnTo>
                <a:close/>
                <a:moveTo>
                  <a:pt x="42" y="4"/>
                </a:moveTo>
                <a:lnTo>
                  <a:pt x="26" y="4"/>
                </a:lnTo>
                <a:lnTo>
                  <a:pt x="26" y="22"/>
                </a:lnTo>
                <a:lnTo>
                  <a:pt x="42" y="22"/>
                </a:lnTo>
                <a:lnTo>
                  <a:pt x="42" y="4"/>
                </a:lnTo>
                <a:lnTo>
                  <a:pt x="42" y="4"/>
                </a:lnTo>
                <a:close/>
                <a:moveTo>
                  <a:pt x="36" y="10"/>
                </a:moveTo>
                <a:lnTo>
                  <a:pt x="36" y="16"/>
                </a:lnTo>
                <a:lnTo>
                  <a:pt x="32" y="16"/>
                </a:lnTo>
                <a:lnTo>
                  <a:pt x="32" y="10"/>
                </a:lnTo>
                <a:lnTo>
                  <a:pt x="36" y="10"/>
                </a:lnTo>
                <a:lnTo>
                  <a:pt x="36" y="10"/>
                </a:lnTo>
                <a:close/>
                <a:moveTo>
                  <a:pt x="2" y="32"/>
                </a:moveTo>
                <a:lnTo>
                  <a:pt x="14" y="32"/>
                </a:lnTo>
                <a:lnTo>
                  <a:pt x="14" y="32"/>
                </a:lnTo>
                <a:lnTo>
                  <a:pt x="8" y="36"/>
                </a:lnTo>
                <a:lnTo>
                  <a:pt x="0" y="40"/>
                </a:lnTo>
                <a:lnTo>
                  <a:pt x="0" y="40"/>
                </a:lnTo>
                <a:lnTo>
                  <a:pt x="4" y="44"/>
                </a:lnTo>
                <a:lnTo>
                  <a:pt x="4" y="44"/>
                </a:lnTo>
                <a:lnTo>
                  <a:pt x="12" y="40"/>
                </a:lnTo>
                <a:lnTo>
                  <a:pt x="20" y="34"/>
                </a:lnTo>
                <a:lnTo>
                  <a:pt x="20" y="44"/>
                </a:lnTo>
                <a:lnTo>
                  <a:pt x="26" y="44"/>
                </a:lnTo>
                <a:lnTo>
                  <a:pt x="26" y="34"/>
                </a:lnTo>
                <a:lnTo>
                  <a:pt x="26" y="34"/>
                </a:lnTo>
                <a:lnTo>
                  <a:pt x="32" y="40"/>
                </a:lnTo>
                <a:lnTo>
                  <a:pt x="40" y="44"/>
                </a:lnTo>
                <a:lnTo>
                  <a:pt x="40" y="44"/>
                </a:lnTo>
                <a:lnTo>
                  <a:pt x="44" y="38"/>
                </a:lnTo>
                <a:lnTo>
                  <a:pt x="44" y="38"/>
                </a:lnTo>
                <a:lnTo>
                  <a:pt x="36" y="34"/>
                </a:lnTo>
                <a:lnTo>
                  <a:pt x="30" y="32"/>
                </a:lnTo>
                <a:lnTo>
                  <a:pt x="44" y="32"/>
                </a:lnTo>
                <a:lnTo>
                  <a:pt x="44" y="26"/>
                </a:lnTo>
                <a:lnTo>
                  <a:pt x="26" y="26"/>
                </a:lnTo>
                <a:lnTo>
                  <a:pt x="26" y="26"/>
                </a:lnTo>
                <a:lnTo>
                  <a:pt x="26" y="24"/>
                </a:lnTo>
                <a:lnTo>
                  <a:pt x="26" y="24"/>
                </a:lnTo>
                <a:lnTo>
                  <a:pt x="26" y="24"/>
                </a:lnTo>
                <a:lnTo>
                  <a:pt x="26" y="24"/>
                </a:lnTo>
                <a:lnTo>
                  <a:pt x="22" y="22"/>
                </a:lnTo>
                <a:lnTo>
                  <a:pt x="20" y="22"/>
                </a:lnTo>
                <a:lnTo>
                  <a:pt x="20" y="26"/>
                </a:lnTo>
                <a:lnTo>
                  <a:pt x="2" y="26"/>
                </a:lnTo>
                <a:lnTo>
                  <a:pt x="2" y="32"/>
                </a:lnTo>
                <a:lnTo>
                  <a:pt x="2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Freeform 97"/>
          <p:cNvSpPr>
            <a:spLocks noEditPoints="1"/>
          </p:cNvSpPr>
          <p:nvPr/>
        </p:nvSpPr>
        <p:spPr bwMode="auto">
          <a:xfrm>
            <a:off x="6514566" y="3051240"/>
            <a:ext cx="162847" cy="155496"/>
          </a:xfrm>
          <a:custGeom>
            <a:avLst/>
            <a:gdLst>
              <a:gd name="T0" fmla="*/ 8 w 44"/>
              <a:gd name="T1" fmla="*/ 14 h 42"/>
              <a:gd name="T2" fmla="*/ 4 w 44"/>
              <a:gd name="T3" fmla="*/ 22 h 42"/>
              <a:gd name="T4" fmla="*/ 0 w 44"/>
              <a:gd name="T5" fmla="*/ 28 h 42"/>
              <a:gd name="T6" fmla="*/ 4 w 44"/>
              <a:gd name="T7" fmla="*/ 34 h 42"/>
              <a:gd name="T8" fmla="*/ 8 w 44"/>
              <a:gd name="T9" fmla="*/ 42 h 42"/>
              <a:gd name="T10" fmla="*/ 14 w 44"/>
              <a:gd name="T11" fmla="*/ 20 h 42"/>
              <a:gd name="T12" fmla="*/ 16 w 44"/>
              <a:gd name="T13" fmla="*/ 26 h 42"/>
              <a:gd name="T14" fmla="*/ 22 w 44"/>
              <a:gd name="T15" fmla="*/ 22 h 42"/>
              <a:gd name="T16" fmla="*/ 16 w 44"/>
              <a:gd name="T17" fmla="*/ 16 h 42"/>
              <a:gd name="T18" fmla="*/ 14 w 44"/>
              <a:gd name="T19" fmla="*/ 14 h 42"/>
              <a:gd name="T20" fmla="*/ 20 w 44"/>
              <a:gd name="T21" fmla="*/ 8 h 42"/>
              <a:gd name="T22" fmla="*/ 14 w 44"/>
              <a:gd name="T23" fmla="*/ 4 h 42"/>
              <a:gd name="T24" fmla="*/ 14 w 44"/>
              <a:gd name="T25" fmla="*/ 2 h 42"/>
              <a:gd name="T26" fmla="*/ 14 w 44"/>
              <a:gd name="T27" fmla="*/ 0 h 42"/>
              <a:gd name="T28" fmla="*/ 12 w 44"/>
              <a:gd name="T29" fmla="*/ 0 h 42"/>
              <a:gd name="T30" fmla="*/ 10 w 44"/>
              <a:gd name="T31" fmla="*/ 8 h 42"/>
              <a:gd name="T32" fmla="*/ 2 w 44"/>
              <a:gd name="T33" fmla="*/ 14 h 42"/>
              <a:gd name="T34" fmla="*/ 16 w 44"/>
              <a:gd name="T35" fmla="*/ 32 h 42"/>
              <a:gd name="T36" fmla="*/ 16 w 44"/>
              <a:gd name="T37" fmla="*/ 32 h 42"/>
              <a:gd name="T38" fmla="*/ 20 w 44"/>
              <a:gd name="T39" fmla="*/ 36 h 42"/>
              <a:gd name="T40" fmla="*/ 28 w 44"/>
              <a:gd name="T41" fmla="*/ 26 h 42"/>
              <a:gd name="T42" fmla="*/ 34 w 44"/>
              <a:gd name="T43" fmla="*/ 42 h 42"/>
              <a:gd name="T44" fmla="*/ 34 w 44"/>
              <a:gd name="T45" fmla="*/ 26 h 42"/>
              <a:gd name="T46" fmla="*/ 40 w 44"/>
              <a:gd name="T47" fmla="*/ 36 h 42"/>
              <a:gd name="T48" fmla="*/ 44 w 44"/>
              <a:gd name="T49" fmla="*/ 30 h 42"/>
              <a:gd name="T50" fmla="*/ 34 w 44"/>
              <a:gd name="T51" fmla="*/ 14 h 42"/>
              <a:gd name="T52" fmla="*/ 42 w 44"/>
              <a:gd name="T53" fmla="*/ 8 h 42"/>
              <a:gd name="T54" fmla="*/ 34 w 44"/>
              <a:gd name="T55" fmla="*/ 4 h 42"/>
              <a:gd name="T56" fmla="*/ 34 w 44"/>
              <a:gd name="T57" fmla="*/ 2 h 42"/>
              <a:gd name="T58" fmla="*/ 34 w 44"/>
              <a:gd name="T59" fmla="*/ 0 h 42"/>
              <a:gd name="T60" fmla="*/ 30 w 44"/>
              <a:gd name="T61" fmla="*/ 0 h 42"/>
              <a:gd name="T62" fmla="*/ 28 w 44"/>
              <a:gd name="T63" fmla="*/ 8 h 42"/>
              <a:gd name="T64" fmla="*/ 22 w 44"/>
              <a:gd name="T65" fmla="*/ 14 h 42"/>
              <a:gd name="T66" fmla="*/ 26 w 44"/>
              <a:gd name="T67" fmla="*/ 14 h 42"/>
              <a:gd name="T68" fmla="*/ 22 w 44"/>
              <a:gd name="T69" fmla="*/ 24 h 42"/>
              <a:gd name="T70" fmla="*/ 16 w 44"/>
              <a:gd name="T71" fmla="*/ 3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" h="42">
                <a:moveTo>
                  <a:pt x="2" y="14"/>
                </a:moveTo>
                <a:lnTo>
                  <a:pt x="8" y="14"/>
                </a:lnTo>
                <a:lnTo>
                  <a:pt x="8" y="14"/>
                </a:lnTo>
                <a:lnTo>
                  <a:pt x="4" y="22"/>
                </a:lnTo>
                <a:lnTo>
                  <a:pt x="0" y="28"/>
                </a:lnTo>
                <a:lnTo>
                  <a:pt x="0" y="28"/>
                </a:lnTo>
                <a:lnTo>
                  <a:pt x="4" y="34"/>
                </a:lnTo>
                <a:lnTo>
                  <a:pt x="4" y="34"/>
                </a:lnTo>
                <a:lnTo>
                  <a:pt x="8" y="24"/>
                </a:lnTo>
                <a:lnTo>
                  <a:pt x="8" y="42"/>
                </a:lnTo>
                <a:lnTo>
                  <a:pt x="14" y="42"/>
                </a:lnTo>
                <a:lnTo>
                  <a:pt x="14" y="20"/>
                </a:lnTo>
                <a:lnTo>
                  <a:pt x="14" y="20"/>
                </a:lnTo>
                <a:lnTo>
                  <a:pt x="16" y="26"/>
                </a:lnTo>
                <a:lnTo>
                  <a:pt x="22" y="22"/>
                </a:lnTo>
                <a:lnTo>
                  <a:pt x="22" y="22"/>
                </a:lnTo>
                <a:lnTo>
                  <a:pt x="18" y="16"/>
                </a:lnTo>
                <a:lnTo>
                  <a:pt x="16" y="16"/>
                </a:lnTo>
                <a:lnTo>
                  <a:pt x="14" y="16"/>
                </a:lnTo>
                <a:lnTo>
                  <a:pt x="14" y="14"/>
                </a:lnTo>
                <a:lnTo>
                  <a:pt x="20" y="14"/>
                </a:lnTo>
                <a:lnTo>
                  <a:pt x="20" y="8"/>
                </a:lnTo>
                <a:lnTo>
                  <a:pt x="14" y="8"/>
                </a:lnTo>
                <a:lnTo>
                  <a:pt x="14" y="4"/>
                </a:lnTo>
                <a:lnTo>
                  <a:pt x="14" y="4"/>
                </a:lnTo>
                <a:lnTo>
                  <a:pt x="14" y="2"/>
                </a:lnTo>
                <a:lnTo>
                  <a:pt x="14" y="2"/>
                </a:lnTo>
                <a:lnTo>
                  <a:pt x="14" y="0"/>
                </a:lnTo>
                <a:lnTo>
                  <a:pt x="14" y="0"/>
                </a:lnTo>
                <a:lnTo>
                  <a:pt x="12" y="0"/>
                </a:lnTo>
                <a:lnTo>
                  <a:pt x="10" y="0"/>
                </a:lnTo>
                <a:lnTo>
                  <a:pt x="10" y="8"/>
                </a:lnTo>
                <a:lnTo>
                  <a:pt x="2" y="8"/>
                </a:lnTo>
                <a:lnTo>
                  <a:pt x="2" y="14"/>
                </a:lnTo>
                <a:lnTo>
                  <a:pt x="2" y="14"/>
                </a:lnTo>
                <a:close/>
                <a:moveTo>
                  <a:pt x="16" y="32"/>
                </a:moveTo>
                <a:lnTo>
                  <a:pt x="16" y="32"/>
                </a:lnTo>
                <a:lnTo>
                  <a:pt x="16" y="32"/>
                </a:lnTo>
                <a:lnTo>
                  <a:pt x="20" y="36"/>
                </a:lnTo>
                <a:lnTo>
                  <a:pt x="20" y="36"/>
                </a:lnTo>
                <a:lnTo>
                  <a:pt x="24" y="30"/>
                </a:lnTo>
                <a:lnTo>
                  <a:pt x="28" y="26"/>
                </a:lnTo>
                <a:lnTo>
                  <a:pt x="28" y="42"/>
                </a:lnTo>
                <a:lnTo>
                  <a:pt x="34" y="42"/>
                </a:lnTo>
                <a:lnTo>
                  <a:pt x="34" y="26"/>
                </a:lnTo>
                <a:lnTo>
                  <a:pt x="34" y="26"/>
                </a:lnTo>
                <a:lnTo>
                  <a:pt x="40" y="36"/>
                </a:lnTo>
                <a:lnTo>
                  <a:pt x="40" y="36"/>
                </a:lnTo>
                <a:lnTo>
                  <a:pt x="44" y="30"/>
                </a:lnTo>
                <a:lnTo>
                  <a:pt x="44" y="30"/>
                </a:lnTo>
                <a:lnTo>
                  <a:pt x="38" y="22"/>
                </a:lnTo>
                <a:lnTo>
                  <a:pt x="34" y="14"/>
                </a:lnTo>
                <a:lnTo>
                  <a:pt x="42" y="14"/>
                </a:lnTo>
                <a:lnTo>
                  <a:pt x="42" y="8"/>
                </a:lnTo>
                <a:lnTo>
                  <a:pt x="34" y="8"/>
                </a:lnTo>
                <a:lnTo>
                  <a:pt x="34" y="4"/>
                </a:lnTo>
                <a:lnTo>
                  <a:pt x="34" y="4"/>
                </a:lnTo>
                <a:lnTo>
                  <a:pt x="34" y="2"/>
                </a:lnTo>
                <a:lnTo>
                  <a:pt x="34" y="2"/>
                </a:lnTo>
                <a:lnTo>
                  <a:pt x="34" y="0"/>
                </a:lnTo>
                <a:lnTo>
                  <a:pt x="34" y="0"/>
                </a:lnTo>
                <a:lnTo>
                  <a:pt x="30" y="0"/>
                </a:lnTo>
                <a:lnTo>
                  <a:pt x="28" y="0"/>
                </a:lnTo>
                <a:lnTo>
                  <a:pt x="28" y="8"/>
                </a:lnTo>
                <a:lnTo>
                  <a:pt x="22" y="8"/>
                </a:lnTo>
                <a:lnTo>
                  <a:pt x="22" y="14"/>
                </a:lnTo>
                <a:lnTo>
                  <a:pt x="26" y="14"/>
                </a:lnTo>
                <a:lnTo>
                  <a:pt x="26" y="14"/>
                </a:lnTo>
                <a:lnTo>
                  <a:pt x="26" y="14"/>
                </a:lnTo>
                <a:lnTo>
                  <a:pt x="22" y="24"/>
                </a:lnTo>
                <a:lnTo>
                  <a:pt x="16" y="32"/>
                </a:lnTo>
                <a:lnTo>
                  <a:pt x="16" y="32"/>
                </a:lnTo>
                <a:lnTo>
                  <a:pt x="16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Freeform 98"/>
          <p:cNvSpPr>
            <a:spLocks noEditPoints="1"/>
          </p:cNvSpPr>
          <p:nvPr/>
        </p:nvSpPr>
        <p:spPr bwMode="auto">
          <a:xfrm>
            <a:off x="6707021" y="3058645"/>
            <a:ext cx="140640" cy="140687"/>
          </a:xfrm>
          <a:custGeom>
            <a:avLst/>
            <a:gdLst>
              <a:gd name="T0" fmla="*/ 38 w 38"/>
              <a:gd name="T1" fmla="*/ 38 h 38"/>
              <a:gd name="T2" fmla="*/ 38 w 38"/>
              <a:gd name="T3" fmla="*/ 34 h 38"/>
              <a:gd name="T4" fmla="*/ 6 w 38"/>
              <a:gd name="T5" fmla="*/ 34 h 38"/>
              <a:gd name="T6" fmla="*/ 6 w 38"/>
              <a:gd name="T7" fmla="*/ 4 h 38"/>
              <a:gd name="T8" fmla="*/ 36 w 38"/>
              <a:gd name="T9" fmla="*/ 4 h 38"/>
              <a:gd name="T10" fmla="*/ 36 w 38"/>
              <a:gd name="T11" fmla="*/ 0 h 38"/>
              <a:gd name="T12" fmla="*/ 0 w 38"/>
              <a:gd name="T13" fmla="*/ 0 h 38"/>
              <a:gd name="T14" fmla="*/ 0 w 38"/>
              <a:gd name="T15" fmla="*/ 38 h 38"/>
              <a:gd name="T16" fmla="*/ 38 w 38"/>
              <a:gd name="T17" fmla="*/ 38 h 38"/>
              <a:gd name="T18" fmla="*/ 38 w 38"/>
              <a:gd name="T19" fmla="*/ 38 h 38"/>
              <a:gd name="T20" fmla="*/ 32 w 38"/>
              <a:gd name="T21" fmla="*/ 30 h 38"/>
              <a:gd name="T22" fmla="*/ 32 w 38"/>
              <a:gd name="T23" fmla="*/ 30 h 38"/>
              <a:gd name="T24" fmla="*/ 34 w 38"/>
              <a:gd name="T25" fmla="*/ 28 h 38"/>
              <a:gd name="T26" fmla="*/ 34 w 38"/>
              <a:gd name="T27" fmla="*/ 28 h 38"/>
              <a:gd name="T28" fmla="*/ 26 w 38"/>
              <a:gd name="T29" fmla="*/ 20 h 38"/>
              <a:gd name="T30" fmla="*/ 26 w 38"/>
              <a:gd name="T31" fmla="*/ 20 h 38"/>
              <a:gd name="T32" fmla="*/ 32 w 38"/>
              <a:gd name="T33" fmla="*/ 12 h 38"/>
              <a:gd name="T34" fmla="*/ 32 w 38"/>
              <a:gd name="T35" fmla="*/ 12 h 38"/>
              <a:gd name="T36" fmla="*/ 32 w 38"/>
              <a:gd name="T37" fmla="*/ 10 h 38"/>
              <a:gd name="T38" fmla="*/ 32 w 38"/>
              <a:gd name="T39" fmla="*/ 10 h 38"/>
              <a:gd name="T40" fmla="*/ 26 w 38"/>
              <a:gd name="T41" fmla="*/ 6 h 38"/>
              <a:gd name="T42" fmla="*/ 26 w 38"/>
              <a:gd name="T43" fmla="*/ 6 h 38"/>
              <a:gd name="T44" fmla="*/ 22 w 38"/>
              <a:gd name="T45" fmla="*/ 14 h 38"/>
              <a:gd name="T46" fmla="*/ 22 w 38"/>
              <a:gd name="T47" fmla="*/ 14 h 38"/>
              <a:gd name="T48" fmla="*/ 14 w 38"/>
              <a:gd name="T49" fmla="*/ 8 h 38"/>
              <a:gd name="T50" fmla="*/ 14 w 38"/>
              <a:gd name="T51" fmla="*/ 8 h 38"/>
              <a:gd name="T52" fmla="*/ 12 w 38"/>
              <a:gd name="T53" fmla="*/ 6 h 38"/>
              <a:gd name="T54" fmla="*/ 12 w 38"/>
              <a:gd name="T55" fmla="*/ 6 h 38"/>
              <a:gd name="T56" fmla="*/ 10 w 38"/>
              <a:gd name="T57" fmla="*/ 8 h 38"/>
              <a:gd name="T58" fmla="*/ 10 w 38"/>
              <a:gd name="T59" fmla="*/ 8 h 38"/>
              <a:gd name="T60" fmla="*/ 8 w 38"/>
              <a:gd name="T61" fmla="*/ 12 h 38"/>
              <a:gd name="T62" fmla="*/ 8 w 38"/>
              <a:gd name="T63" fmla="*/ 12 h 38"/>
              <a:gd name="T64" fmla="*/ 18 w 38"/>
              <a:gd name="T65" fmla="*/ 20 h 38"/>
              <a:gd name="T66" fmla="*/ 18 w 38"/>
              <a:gd name="T67" fmla="*/ 20 h 38"/>
              <a:gd name="T68" fmla="*/ 6 w 38"/>
              <a:gd name="T69" fmla="*/ 28 h 38"/>
              <a:gd name="T70" fmla="*/ 6 w 38"/>
              <a:gd name="T71" fmla="*/ 28 h 38"/>
              <a:gd name="T72" fmla="*/ 12 w 38"/>
              <a:gd name="T73" fmla="*/ 32 h 38"/>
              <a:gd name="T74" fmla="*/ 12 w 38"/>
              <a:gd name="T75" fmla="*/ 32 h 38"/>
              <a:gd name="T76" fmla="*/ 22 w 38"/>
              <a:gd name="T77" fmla="*/ 24 h 38"/>
              <a:gd name="T78" fmla="*/ 22 w 38"/>
              <a:gd name="T79" fmla="*/ 24 h 38"/>
              <a:gd name="T80" fmla="*/ 30 w 38"/>
              <a:gd name="T81" fmla="*/ 32 h 38"/>
              <a:gd name="T82" fmla="*/ 30 w 38"/>
              <a:gd name="T83" fmla="*/ 32 h 38"/>
              <a:gd name="T84" fmla="*/ 32 w 38"/>
              <a:gd name="T85" fmla="*/ 30 h 38"/>
              <a:gd name="T86" fmla="*/ 32 w 38"/>
              <a:gd name="T87" fmla="*/ 30 h 38"/>
              <a:gd name="T88" fmla="*/ 32 w 38"/>
              <a:gd name="T8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8" h="38">
                <a:moveTo>
                  <a:pt x="38" y="38"/>
                </a:moveTo>
                <a:lnTo>
                  <a:pt x="38" y="34"/>
                </a:lnTo>
                <a:lnTo>
                  <a:pt x="6" y="34"/>
                </a:lnTo>
                <a:lnTo>
                  <a:pt x="6" y="4"/>
                </a:lnTo>
                <a:lnTo>
                  <a:pt x="36" y="4"/>
                </a:lnTo>
                <a:lnTo>
                  <a:pt x="36" y="0"/>
                </a:lnTo>
                <a:lnTo>
                  <a:pt x="0" y="0"/>
                </a:lnTo>
                <a:lnTo>
                  <a:pt x="0" y="38"/>
                </a:lnTo>
                <a:lnTo>
                  <a:pt x="38" y="38"/>
                </a:lnTo>
                <a:lnTo>
                  <a:pt x="38" y="38"/>
                </a:lnTo>
                <a:close/>
                <a:moveTo>
                  <a:pt x="32" y="30"/>
                </a:moveTo>
                <a:lnTo>
                  <a:pt x="32" y="30"/>
                </a:lnTo>
                <a:lnTo>
                  <a:pt x="34" y="28"/>
                </a:lnTo>
                <a:lnTo>
                  <a:pt x="34" y="28"/>
                </a:lnTo>
                <a:lnTo>
                  <a:pt x="26" y="20"/>
                </a:lnTo>
                <a:lnTo>
                  <a:pt x="26" y="20"/>
                </a:lnTo>
                <a:lnTo>
                  <a:pt x="32" y="12"/>
                </a:lnTo>
                <a:lnTo>
                  <a:pt x="32" y="12"/>
                </a:lnTo>
                <a:lnTo>
                  <a:pt x="32" y="10"/>
                </a:lnTo>
                <a:lnTo>
                  <a:pt x="32" y="10"/>
                </a:lnTo>
                <a:lnTo>
                  <a:pt x="26" y="6"/>
                </a:lnTo>
                <a:lnTo>
                  <a:pt x="26" y="6"/>
                </a:lnTo>
                <a:lnTo>
                  <a:pt x="22" y="14"/>
                </a:lnTo>
                <a:lnTo>
                  <a:pt x="22" y="14"/>
                </a:lnTo>
                <a:lnTo>
                  <a:pt x="14" y="8"/>
                </a:lnTo>
                <a:lnTo>
                  <a:pt x="14" y="8"/>
                </a:lnTo>
                <a:lnTo>
                  <a:pt x="12" y="6"/>
                </a:lnTo>
                <a:lnTo>
                  <a:pt x="12" y="6"/>
                </a:lnTo>
                <a:lnTo>
                  <a:pt x="10" y="8"/>
                </a:lnTo>
                <a:lnTo>
                  <a:pt x="10" y="8"/>
                </a:lnTo>
                <a:lnTo>
                  <a:pt x="8" y="12"/>
                </a:lnTo>
                <a:lnTo>
                  <a:pt x="8" y="12"/>
                </a:lnTo>
                <a:lnTo>
                  <a:pt x="18" y="20"/>
                </a:lnTo>
                <a:lnTo>
                  <a:pt x="18" y="20"/>
                </a:lnTo>
                <a:lnTo>
                  <a:pt x="6" y="28"/>
                </a:lnTo>
                <a:lnTo>
                  <a:pt x="6" y="28"/>
                </a:lnTo>
                <a:lnTo>
                  <a:pt x="12" y="32"/>
                </a:lnTo>
                <a:lnTo>
                  <a:pt x="12" y="32"/>
                </a:lnTo>
                <a:lnTo>
                  <a:pt x="22" y="24"/>
                </a:lnTo>
                <a:lnTo>
                  <a:pt x="22" y="24"/>
                </a:lnTo>
                <a:lnTo>
                  <a:pt x="30" y="32"/>
                </a:lnTo>
                <a:lnTo>
                  <a:pt x="30" y="32"/>
                </a:lnTo>
                <a:lnTo>
                  <a:pt x="32" y="30"/>
                </a:lnTo>
                <a:lnTo>
                  <a:pt x="32" y="30"/>
                </a:lnTo>
                <a:lnTo>
                  <a:pt x="32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Freeform 99"/>
          <p:cNvSpPr>
            <a:spLocks noEditPoints="1"/>
          </p:cNvSpPr>
          <p:nvPr/>
        </p:nvSpPr>
        <p:spPr bwMode="auto">
          <a:xfrm>
            <a:off x="8387305" y="4643226"/>
            <a:ext cx="162847" cy="162901"/>
          </a:xfrm>
          <a:custGeom>
            <a:avLst/>
            <a:gdLst>
              <a:gd name="T0" fmla="*/ 10 w 44"/>
              <a:gd name="T1" fmla="*/ 16 h 44"/>
              <a:gd name="T2" fmla="*/ 12 w 44"/>
              <a:gd name="T3" fmla="*/ 20 h 44"/>
              <a:gd name="T4" fmla="*/ 12 w 44"/>
              <a:gd name="T5" fmla="*/ 28 h 44"/>
              <a:gd name="T6" fmla="*/ 14 w 44"/>
              <a:gd name="T7" fmla="*/ 26 h 44"/>
              <a:gd name="T8" fmla="*/ 20 w 44"/>
              <a:gd name="T9" fmla="*/ 44 h 44"/>
              <a:gd name="T10" fmla="*/ 32 w 44"/>
              <a:gd name="T11" fmla="*/ 44 h 44"/>
              <a:gd name="T12" fmla="*/ 38 w 44"/>
              <a:gd name="T13" fmla="*/ 26 h 44"/>
              <a:gd name="T14" fmla="*/ 44 w 44"/>
              <a:gd name="T15" fmla="*/ 22 h 44"/>
              <a:gd name="T16" fmla="*/ 36 w 44"/>
              <a:gd name="T17" fmla="*/ 16 h 44"/>
              <a:gd name="T18" fmla="*/ 36 w 44"/>
              <a:gd name="T19" fmla="*/ 12 h 44"/>
              <a:gd name="T20" fmla="*/ 40 w 44"/>
              <a:gd name="T21" fmla="*/ 6 h 44"/>
              <a:gd name="T22" fmla="*/ 36 w 44"/>
              <a:gd name="T23" fmla="*/ 4 h 44"/>
              <a:gd name="T24" fmla="*/ 36 w 44"/>
              <a:gd name="T25" fmla="*/ 2 h 44"/>
              <a:gd name="T26" fmla="*/ 30 w 44"/>
              <a:gd name="T27" fmla="*/ 0 h 44"/>
              <a:gd name="T28" fmla="*/ 26 w 44"/>
              <a:gd name="T29" fmla="*/ 10 h 44"/>
              <a:gd name="T30" fmla="*/ 26 w 44"/>
              <a:gd name="T31" fmla="*/ 12 h 44"/>
              <a:gd name="T32" fmla="*/ 30 w 44"/>
              <a:gd name="T33" fmla="*/ 16 h 44"/>
              <a:gd name="T34" fmla="*/ 24 w 44"/>
              <a:gd name="T35" fmla="*/ 24 h 44"/>
              <a:gd name="T36" fmla="*/ 16 w 44"/>
              <a:gd name="T37" fmla="*/ 24 h 44"/>
              <a:gd name="T38" fmla="*/ 18 w 44"/>
              <a:gd name="T39" fmla="*/ 20 h 44"/>
              <a:gd name="T40" fmla="*/ 22 w 44"/>
              <a:gd name="T41" fmla="*/ 22 h 44"/>
              <a:gd name="T42" fmla="*/ 26 w 44"/>
              <a:gd name="T43" fmla="*/ 18 h 44"/>
              <a:gd name="T44" fmla="*/ 24 w 44"/>
              <a:gd name="T45" fmla="*/ 16 h 44"/>
              <a:gd name="T46" fmla="*/ 22 w 44"/>
              <a:gd name="T47" fmla="*/ 10 h 44"/>
              <a:gd name="T48" fmla="*/ 22 w 44"/>
              <a:gd name="T49" fmla="*/ 6 h 44"/>
              <a:gd name="T50" fmla="*/ 22 w 44"/>
              <a:gd name="T51" fmla="*/ 2 h 44"/>
              <a:gd name="T52" fmla="*/ 22 w 44"/>
              <a:gd name="T53" fmla="*/ 0 h 44"/>
              <a:gd name="T54" fmla="*/ 16 w 44"/>
              <a:gd name="T55" fmla="*/ 6 h 44"/>
              <a:gd name="T56" fmla="*/ 16 w 44"/>
              <a:gd name="T57" fmla="*/ 10 h 44"/>
              <a:gd name="T58" fmla="*/ 6 w 44"/>
              <a:gd name="T59" fmla="*/ 10 h 44"/>
              <a:gd name="T60" fmla="*/ 6 w 44"/>
              <a:gd name="T61" fmla="*/ 2 h 44"/>
              <a:gd name="T62" fmla="*/ 6 w 44"/>
              <a:gd name="T63" fmla="*/ 10 h 44"/>
              <a:gd name="T64" fmla="*/ 6 w 44"/>
              <a:gd name="T65" fmla="*/ 22 h 44"/>
              <a:gd name="T66" fmla="*/ 4 w 44"/>
              <a:gd name="T67" fmla="*/ 12 h 44"/>
              <a:gd name="T68" fmla="*/ 6 w 44"/>
              <a:gd name="T69" fmla="*/ 22 h 44"/>
              <a:gd name="T70" fmla="*/ 32 w 44"/>
              <a:gd name="T71" fmla="*/ 20 h 44"/>
              <a:gd name="T72" fmla="*/ 36 w 44"/>
              <a:gd name="T73" fmla="*/ 24 h 44"/>
              <a:gd name="T74" fmla="*/ 30 w 44"/>
              <a:gd name="T75" fmla="*/ 24 h 44"/>
              <a:gd name="T76" fmla="*/ 32 w 44"/>
              <a:gd name="T77" fmla="*/ 20 h 44"/>
              <a:gd name="T78" fmla="*/ 10 w 44"/>
              <a:gd name="T79" fmla="*/ 28 h 44"/>
              <a:gd name="T80" fmla="*/ 4 w 44"/>
              <a:gd name="T81" fmla="*/ 32 h 44"/>
              <a:gd name="T82" fmla="*/ 0 w 44"/>
              <a:gd name="T83" fmla="*/ 40 h 44"/>
              <a:gd name="T84" fmla="*/ 20 w 44"/>
              <a:gd name="T85" fmla="*/ 32 h 44"/>
              <a:gd name="T86" fmla="*/ 32 w 44"/>
              <a:gd name="T87" fmla="*/ 28 h 44"/>
              <a:gd name="T88" fmla="*/ 32 w 44"/>
              <a:gd name="T89" fmla="*/ 36 h 44"/>
              <a:gd name="T90" fmla="*/ 20 w 44"/>
              <a:gd name="T91" fmla="*/ 3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4" h="44">
                <a:moveTo>
                  <a:pt x="16" y="12"/>
                </a:moveTo>
                <a:lnTo>
                  <a:pt x="10" y="12"/>
                </a:lnTo>
                <a:lnTo>
                  <a:pt x="10" y="16"/>
                </a:lnTo>
                <a:lnTo>
                  <a:pt x="14" y="16"/>
                </a:lnTo>
                <a:lnTo>
                  <a:pt x="14" y="16"/>
                </a:lnTo>
                <a:lnTo>
                  <a:pt x="12" y="20"/>
                </a:lnTo>
                <a:lnTo>
                  <a:pt x="8" y="24"/>
                </a:lnTo>
                <a:lnTo>
                  <a:pt x="8" y="24"/>
                </a:lnTo>
                <a:lnTo>
                  <a:pt x="12" y="28"/>
                </a:lnTo>
                <a:lnTo>
                  <a:pt x="12" y="28"/>
                </a:lnTo>
                <a:lnTo>
                  <a:pt x="14" y="26"/>
                </a:lnTo>
                <a:lnTo>
                  <a:pt x="14" y="26"/>
                </a:lnTo>
                <a:lnTo>
                  <a:pt x="14" y="26"/>
                </a:lnTo>
                <a:lnTo>
                  <a:pt x="14" y="44"/>
                </a:lnTo>
                <a:lnTo>
                  <a:pt x="20" y="44"/>
                </a:lnTo>
                <a:lnTo>
                  <a:pt x="20" y="42"/>
                </a:lnTo>
                <a:lnTo>
                  <a:pt x="32" y="42"/>
                </a:lnTo>
                <a:lnTo>
                  <a:pt x="32" y="44"/>
                </a:lnTo>
                <a:lnTo>
                  <a:pt x="38" y="44"/>
                </a:lnTo>
                <a:lnTo>
                  <a:pt x="38" y="26"/>
                </a:lnTo>
                <a:lnTo>
                  <a:pt x="38" y="26"/>
                </a:lnTo>
                <a:lnTo>
                  <a:pt x="40" y="28"/>
                </a:lnTo>
                <a:lnTo>
                  <a:pt x="40" y="28"/>
                </a:lnTo>
                <a:lnTo>
                  <a:pt x="44" y="22"/>
                </a:lnTo>
                <a:lnTo>
                  <a:pt x="44" y="22"/>
                </a:lnTo>
                <a:lnTo>
                  <a:pt x="38" y="20"/>
                </a:lnTo>
                <a:lnTo>
                  <a:pt x="36" y="16"/>
                </a:lnTo>
                <a:lnTo>
                  <a:pt x="42" y="16"/>
                </a:lnTo>
                <a:lnTo>
                  <a:pt x="42" y="12"/>
                </a:lnTo>
                <a:lnTo>
                  <a:pt x="36" y="12"/>
                </a:lnTo>
                <a:lnTo>
                  <a:pt x="36" y="10"/>
                </a:lnTo>
                <a:lnTo>
                  <a:pt x="40" y="10"/>
                </a:lnTo>
                <a:lnTo>
                  <a:pt x="40" y="6"/>
                </a:lnTo>
                <a:lnTo>
                  <a:pt x="36" y="6"/>
                </a:lnTo>
                <a:lnTo>
                  <a:pt x="36" y="4"/>
                </a:lnTo>
                <a:lnTo>
                  <a:pt x="36" y="4"/>
                </a:lnTo>
                <a:lnTo>
                  <a:pt x="36" y="2"/>
                </a:lnTo>
                <a:lnTo>
                  <a:pt x="36" y="2"/>
                </a:lnTo>
                <a:lnTo>
                  <a:pt x="36" y="2"/>
                </a:lnTo>
                <a:lnTo>
                  <a:pt x="36" y="2"/>
                </a:lnTo>
                <a:lnTo>
                  <a:pt x="32" y="0"/>
                </a:lnTo>
                <a:lnTo>
                  <a:pt x="30" y="0"/>
                </a:lnTo>
                <a:lnTo>
                  <a:pt x="30" y="6"/>
                </a:lnTo>
                <a:lnTo>
                  <a:pt x="26" y="6"/>
                </a:lnTo>
                <a:lnTo>
                  <a:pt x="26" y="10"/>
                </a:lnTo>
                <a:lnTo>
                  <a:pt x="30" y="10"/>
                </a:lnTo>
                <a:lnTo>
                  <a:pt x="30" y="12"/>
                </a:lnTo>
                <a:lnTo>
                  <a:pt x="26" y="12"/>
                </a:lnTo>
                <a:lnTo>
                  <a:pt x="26" y="16"/>
                </a:lnTo>
                <a:lnTo>
                  <a:pt x="30" y="16"/>
                </a:lnTo>
                <a:lnTo>
                  <a:pt x="30" y="16"/>
                </a:lnTo>
                <a:lnTo>
                  <a:pt x="24" y="22"/>
                </a:lnTo>
                <a:lnTo>
                  <a:pt x="24" y="22"/>
                </a:lnTo>
                <a:lnTo>
                  <a:pt x="24" y="24"/>
                </a:lnTo>
                <a:lnTo>
                  <a:pt x="24" y="24"/>
                </a:lnTo>
                <a:lnTo>
                  <a:pt x="26" y="24"/>
                </a:lnTo>
                <a:lnTo>
                  <a:pt x="16" y="24"/>
                </a:lnTo>
                <a:lnTo>
                  <a:pt x="16" y="24"/>
                </a:lnTo>
                <a:lnTo>
                  <a:pt x="18" y="20"/>
                </a:lnTo>
                <a:lnTo>
                  <a:pt x="18" y="20"/>
                </a:lnTo>
                <a:lnTo>
                  <a:pt x="20" y="22"/>
                </a:lnTo>
                <a:lnTo>
                  <a:pt x="20" y="22"/>
                </a:lnTo>
                <a:lnTo>
                  <a:pt x="22" y="22"/>
                </a:lnTo>
                <a:lnTo>
                  <a:pt x="22" y="22"/>
                </a:lnTo>
                <a:lnTo>
                  <a:pt x="26" y="18"/>
                </a:lnTo>
                <a:lnTo>
                  <a:pt x="26" y="18"/>
                </a:lnTo>
                <a:lnTo>
                  <a:pt x="20" y="16"/>
                </a:lnTo>
                <a:lnTo>
                  <a:pt x="20" y="16"/>
                </a:lnTo>
                <a:lnTo>
                  <a:pt x="24" y="16"/>
                </a:lnTo>
                <a:lnTo>
                  <a:pt x="24" y="12"/>
                </a:lnTo>
                <a:lnTo>
                  <a:pt x="22" y="12"/>
                </a:lnTo>
                <a:lnTo>
                  <a:pt x="22" y="10"/>
                </a:lnTo>
                <a:lnTo>
                  <a:pt x="24" y="10"/>
                </a:lnTo>
                <a:lnTo>
                  <a:pt x="24" y="6"/>
                </a:lnTo>
                <a:lnTo>
                  <a:pt x="22" y="6"/>
                </a:lnTo>
                <a:lnTo>
                  <a:pt x="22" y="4"/>
                </a:lnTo>
                <a:lnTo>
                  <a:pt x="22" y="4"/>
                </a:lnTo>
                <a:lnTo>
                  <a:pt x="22" y="2"/>
                </a:lnTo>
                <a:lnTo>
                  <a:pt x="22" y="2"/>
                </a:lnTo>
                <a:lnTo>
                  <a:pt x="22" y="0"/>
                </a:lnTo>
                <a:lnTo>
                  <a:pt x="22" y="0"/>
                </a:lnTo>
                <a:lnTo>
                  <a:pt x="20" y="0"/>
                </a:lnTo>
                <a:lnTo>
                  <a:pt x="16" y="0"/>
                </a:lnTo>
                <a:lnTo>
                  <a:pt x="16" y="6"/>
                </a:lnTo>
                <a:lnTo>
                  <a:pt x="12" y="6"/>
                </a:lnTo>
                <a:lnTo>
                  <a:pt x="12" y="10"/>
                </a:lnTo>
                <a:lnTo>
                  <a:pt x="16" y="10"/>
                </a:lnTo>
                <a:lnTo>
                  <a:pt x="16" y="12"/>
                </a:lnTo>
                <a:lnTo>
                  <a:pt x="16" y="12"/>
                </a:lnTo>
                <a:close/>
                <a:moveTo>
                  <a:pt x="6" y="10"/>
                </a:moveTo>
                <a:lnTo>
                  <a:pt x="10" y="6"/>
                </a:lnTo>
                <a:lnTo>
                  <a:pt x="10" y="6"/>
                </a:lnTo>
                <a:lnTo>
                  <a:pt x="6" y="2"/>
                </a:lnTo>
                <a:lnTo>
                  <a:pt x="2" y="6"/>
                </a:lnTo>
                <a:lnTo>
                  <a:pt x="2" y="6"/>
                </a:lnTo>
                <a:lnTo>
                  <a:pt x="6" y="10"/>
                </a:lnTo>
                <a:lnTo>
                  <a:pt x="6" y="10"/>
                </a:lnTo>
                <a:lnTo>
                  <a:pt x="6" y="10"/>
                </a:lnTo>
                <a:close/>
                <a:moveTo>
                  <a:pt x="6" y="22"/>
                </a:moveTo>
                <a:lnTo>
                  <a:pt x="10" y="18"/>
                </a:lnTo>
                <a:lnTo>
                  <a:pt x="10" y="18"/>
                </a:lnTo>
                <a:lnTo>
                  <a:pt x="4" y="12"/>
                </a:lnTo>
                <a:lnTo>
                  <a:pt x="0" y="16"/>
                </a:lnTo>
                <a:lnTo>
                  <a:pt x="0" y="16"/>
                </a:lnTo>
                <a:lnTo>
                  <a:pt x="6" y="22"/>
                </a:lnTo>
                <a:lnTo>
                  <a:pt x="6" y="22"/>
                </a:lnTo>
                <a:lnTo>
                  <a:pt x="6" y="22"/>
                </a:lnTo>
                <a:close/>
                <a:moveTo>
                  <a:pt x="32" y="20"/>
                </a:moveTo>
                <a:lnTo>
                  <a:pt x="32" y="20"/>
                </a:lnTo>
                <a:lnTo>
                  <a:pt x="36" y="24"/>
                </a:lnTo>
                <a:lnTo>
                  <a:pt x="36" y="24"/>
                </a:lnTo>
                <a:lnTo>
                  <a:pt x="36" y="24"/>
                </a:lnTo>
                <a:lnTo>
                  <a:pt x="30" y="24"/>
                </a:lnTo>
                <a:lnTo>
                  <a:pt x="30" y="24"/>
                </a:lnTo>
                <a:lnTo>
                  <a:pt x="32" y="20"/>
                </a:lnTo>
                <a:lnTo>
                  <a:pt x="32" y="20"/>
                </a:lnTo>
                <a:lnTo>
                  <a:pt x="32" y="20"/>
                </a:lnTo>
                <a:close/>
                <a:moveTo>
                  <a:pt x="0" y="40"/>
                </a:moveTo>
                <a:lnTo>
                  <a:pt x="6" y="44"/>
                </a:lnTo>
                <a:lnTo>
                  <a:pt x="10" y="28"/>
                </a:lnTo>
                <a:lnTo>
                  <a:pt x="6" y="24"/>
                </a:lnTo>
                <a:lnTo>
                  <a:pt x="6" y="24"/>
                </a:lnTo>
                <a:lnTo>
                  <a:pt x="4" y="32"/>
                </a:lnTo>
                <a:lnTo>
                  <a:pt x="0" y="40"/>
                </a:lnTo>
                <a:lnTo>
                  <a:pt x="0" y="40"/>
                </a:lnTo>
                <a:lnTo>
                  <a:pt x="0" y="40"/>
                </a:lnTo>
                <a:close/>
                <a:moveTo>
                  <a:pt x="32" y="28"/>
                </a:moveTo>
                <a:lnTo>
                  <a:pt x="32" y="32"/>
                </a:lnTo>
                <a:lnTo>
                  <a:pt x="20" y="32"/>
                </a:lnTo>
                <a:lnTo>
                  <a:pt x="20" y="28"/>
                </a:lnTo>
                <a:lnTo>
                  <a:pt x="32" y="28"/>
                </a:lnTo>
                <a:lnTo>
                  <a:pt x="32" y="28"/>
                </a:lnTo>
                <a:close/>
                <a:moveTo>
                  <a:pt x="20" y="38"/>
                </a:moveTo>
                <a:lnTo>
                  <a:pt x="20" y="36"/>
                </a:lnTo>
                <a:lnTo>
                  <a:pt x="32" y="36"/>
                </a:lnTo>
                <a:lnTo>
                  <a:pt x="32" y="38"/>
                </a:lnTo>
                <a:lnTo>
                  <a:pt x="20" y="38"/>
                </a:lnTo>
                <a:lnTo>
                  <a:pt x="20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" name="Freeform 100"/>
          <p:cNvSpPr>
            <a:spLocks noEditPoints="1"/>
          </p:cNvSpPr>
          <p:nvPr/>
        </p:nvSpPr>
        <p:spPr bwMode="auto">
          <a:xfrm>
            <a:off x="8564956" y="4650630"/>
            <a:ext cx="155445" cy="155496"/>
          </a:xfrm>
          <a:custGeom>
            <a:avLst/>
            <a:gdLst>
              <a:gd name="T0" fmla="*/ 10 w 42"/>
              <a:gd name="T1" fmla="*/ 10 h 42"/>
              <a:gd name="T2" fmla="*/ 16 w 42"/>
              <a:gd name="T3" fmla="*/ 6 h 42"/>
              <a:gd name="T4" fmla="*/ 16 w 42"/>
              <a:gd name="T5" fmla="*/ 6 h 42"/>
              <a:gd name="T6" fmla="*/ 14 w 42"/>
              <a:gd name="T7" fmla="*/ 6 h 42"/>
              <a:gd name="T8" fmla="*/ 14 w 42"/>
              <a:gd name="T9" fmla="*/ 6 h 42"/>
              <a:gd name="T10" fmla="*/ 8 w 42"/>
              <a:gd name="T11" fmla="*/ 0 h 42"/>
              <a:gd name="T12" fmla="*/ 4 w 42"/>
              <a:gd name="T13" fmla="*/ 4 h 42"/>
              <a:gd name="T14" fmla="*/ 4 w 42"/>
              <a:gd name="T15" fmla="*/ 4 h 42"/>
              <a:gd name="T16" fmla="*/ 10 w 42"/>
              <a:gd name="T17" fmla="*/ 10 h 42"/>
              <a:gd name="T18" fmla="*/ 10 w 42"/>
              <a:gd name="T19" fmla="*/ 10 h 42"/>
              <a:gd name="T20" fmla="*/ 10 w 42"/>
              <a:gd name="T21" fmla="*/ 10 h 42"/>
              <a:gd name="T22" fmla="*/ 8 w 42"/>
              <a:gd name="T23" fmla="*/ 20 h 42"/>
              <a:gd name="T24" fmla="*/ 12 w 42"/>
              <a:gd name="T25" fmla="*/ 14 h 42"/>
              <a:gd name="T26" fmla="*/ 12 w 42"/>
              <a:gd name="T27" fmla="*/ 14 h 42"/>
              <a:gd name="T28" fmla="*/ 2 w 42"/>
              <a:gd name="T29" fmla="*/ 10 h 42"/>
              <a:gd name="T30" fmla="*/ 0 w 42"/>
              <a:gd name="T31" fmla="*/ 16 h 42"/>
              <a:gd name="T32" fmla="*/ 0 w 42"/>
              <a:gd name="T33" fmla="*/ 16 h 42"/>
              <a:gd name="T34" fmla="*/ 8 w 42"/>
              <a:gd name="T35" fmla="*/ 20 h 42"/>
              <a:gd name="T36" fmla="*/ 8 w 42"/>
              <a:gd name="T37" fmla="*/ 20 h 42"/>
              <a:gd name="T38" fmla="*/ 8 w 42"/>
              <a:gd name="T39" fmla="*/ 20 h 42"/>
              <a:gd name="T40" fmla="*/ 8 w 42"/>
              <a:gd name="T41" fmla="*/ 36 h 42"/>
              <a:gd name="T42" fmla="*/ 8 w 42"/>
              <a:gd name="T43" fmla="*/ 36 h 42"/>
              <a:gd name="T44" fmla="*/ 12 w 42"/>
              <a:gd name="T45" fmla="*/ 24 h 42"/>
              <a:gd name="T46" fmla="*/ 12 w 42"/>
              <a:gd name="T47" fmla="*/ 24 h 42"/>
              <a:gd name="T48" fmla="*/ 8 w 42"/>
              <a:gd name="T49" fmla="*/ 22 h 42"/>
              <a:gd name="T50" fmla="*/ 8 w 42"/>
              <a:gd name="T51" fmla="*/ 22 h 42"/>
              <a:gd name="T52" fmla="*/ 0 w 42"/>
              <a:gd name="T53" fmla="*/ 38 h 42"/>
              <a:gd name="T54" fmla="*/ 0 w 42"/>
              <a:gd name="T55" fmla="*/ 38 h 42"/>
              <a:gd name="T56" fmla="*/ 6 w 42"/>
              <a:gd name="T57" fmla="*/ 42 h 42"/>
              <a:gd name="T58" fmla="*/ 6 w 42"/>
              <a:gd name="T59" fmla="*/ 42 h 42"/>
              <a:gd name="T60" fmla="*/ 8 w 42"/>
              <a:gd name="T61" fmla="*/ 36 h 42"/>
              <a:gd name="T62" fmla="*/ 8 w 42"/>
              <a:gd name="T63" fmla="*/ 36 h 42"/>
              <a:gd name="T64" fmla="*/ 8 w 42"/>
              <a:gd name="T65" fmla="*/ 36 h 42"/>
              <a:gd name="T66" fmla="*/ 16 w 42"/>
              <a:gd name="T67" fmla="*/ 8 h 42"/>
              <a:gd name="T68" fmla="*/ 24 w 42"/>
              <a:gd name="T69" fmla="*/ 8 h 42"/>
              <a:gd name="T70" fmla="*/ 24 w 42"/>
              <a:gd name="T71" fmla="*/ 34 h 42"/>
              <a:gd name="T72" fmla="*/ 12 w 42"/>
              <a:gd name="T73" fmla="*/ 34 h 42"/>
              <a:gd name="T74" fmla="*/ 12 w 42"/>
              <a:gd name="T75" fmla="*/ 38 h 42"/>
              <a:gd name="T76" fmla="*/ 42 w 42"/>
              <a:gd name="T77" fmla="*/ 38 h 42"/>
              <a:gd name="T78" fmla="*/ 42 w 42"/>
              <a:gd name="T79" fmla="*/ 34 h 42"/>
              <a:gd name="T80" fmla="*/ 32 w 42"/>
              <a:gd name="T81" fmla="*/ 34 h 42"/>
              <a:gd name="T82" fmla="*/ 32 w 42"/>
              <a:gd name="T83" fmla="*/ 8 h 42"/>
              <a:gd name="T84" fmla="*/ 40 w 42"/>
              <a:gd name="T85" fmla="*/ 8 h 42"/>
              <a:gd name="T86" fmla="*/ 40 w 42"/>
              <a:gd name="T87" fmla="*/ 4 h 42"/>
              <a:gd name="T88" fmla="*/ 16 w 42"/>
              <a:gd name="T89" fmla="*/ 4 h 42"/>
              <a:gd name="T90" fmla="*/ 16 w 42"/>
              <a:gd name="T91" fmla="*/ 8 h 42"/>
              <a:gd name="T92" fmla="*/ 16 w 42"/>
              <a:gd name="T93" fmla="*/ 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2" h="42">
                <a:moveTo>
                  <a:pt x="10" y="10"/>
                </a:moveTo>
                <a:lnTo>
                  <a:pt x="16" y="6"/>
                </a:lnTo>
                <a:lnTo>
                  <a:pt x="16" y="6"/>
                </a:lnTo>
                <a:lnTo>
                  <a:pt x="14" y="6"/>
                </a:lnTo>
                <a:lnTo>
                  <a:pt x="14" y="6"/>
                </a:lnTo>
                <a:lnTo>
                  <a:pt x="8" y="0"/>
                </a:lnTo>
                <a:lnTo>
                  <a:pt x="4" y="4"/>
                </a:lnTo>
                <a:lnTo>
                  <a:pt x="4" y="4"/>
                </a:lnTo>
                <a:lnTo>
                  <a:pt x="10" y="10"/>
                </a:lnTo>
                <a:lnTo>
                  <a:pt x="10" y="10"/>
                </a:lnTo>
                <a:lnTo>
                  <a:pt x="10" y="10"/>
                </a:lnTo>
                <a:close/>
                <a:moveTo>
                  <a:pt x="8" y="20"/>
                </a:moveTo>
                <a:lnTo>
                  <a:pt x="12" y="14"/>
                </a:lnTo>
                <a:lnTo>
                  <a:pt x="12" y="14"/>
                </a:lnTo>
                <a:lnTo>
                  <a:pt x="2" y="10"/>
                </a:lnTo>
                <a:lnTo>
                  <a:pt x="0" y="16"/>
                </a:lnTo>
                <a:lnTo>
                  <a:pt x="0" y="16"/>
                </a:lnTo>
                <a:lnTo>
                  <a:pt x="8" y="20"/>
                </a:lnTo>
                <a:lnTo>
                  <a:pt x="8" y="20"/>
                </a:lnTo>
                <a:lnTo>
                  <a:pt x="8" y="20"/>
                </a:lnTo>
                <a:close/>
                <a:moveTo>
                  <a:pt x="8" y="36"/>
                </a:moveTo>
                <a:lnTo>
                  <a:pt x="8" y="36"/>
                </a:lnTo>
                <a:lnTo>
                  <a:pt x="12" y="24"/>
                </a:lnTo>
                <a:lnTo>
                  <a:pt x="12" y="24"/>
                </a:lnTo>
                <a:lnTo>
                  <a:pt x="8" y="22"/>
                </a:lnTo>
                <a:lnTo>
                  <a:pt x="8" y="22"/>
                </a:lnTo>
                <a:lnTo>
                  <a:pt x="0" y="38"/>
                </a:lnTo>
                <a:lnTo>
                  <a:pt x="0" y="38"/>
                </a:lnTo>
                <a:lnTo>
                  <a:pt x="6" y="42"/>
                </a:lnTo>
                <a:lnTo>
                  <a:pt x="6" y="42"/>
                </a:lnTo>
                <a:lnTo>
                  <a:pt x="8" y="36"/>
                </a:lnTo>
                <a:lnTo>
                  <a:pt x="8" y="36"/>
                </a:lnTo>
                <a:lnTo>
                  <a:pt x="8" y="36"/>
                </a:lnTo>
                <a:close/>
                <a:moveTo>
                  <a:pt x="16" y="8"/>
                </a:moveTo>
                <a:lnTo>
                  <a:pt x="24" y="8"/>
                </a:lnTo>
                <a:lnTo>
                  <a:pt x="24" y="34"/>
                </a:lnTo>
                <a:lnTo>
                  <a:pt x="12" y="34"/>
                </a:lnTo>
                <a:lnTo>
                  <a:pt x="12" y="38"/>
                </a:lnTo>
                <a:lnTo>
                  <a:pt x="42" y="38"/>
                </a:lnTo>
                <a:lnTo>
                  <a:pt x="42" y="34"/>
                </a:lnTo>
                <a:lnTo>
                  <a:pt x="32" y="34"/>
                </a:lnTo>
                <a:lnTo>
                  <a:pt x="32" y="8"/>
                </a:lnTo>
                <a:lnTo>
                  <a:pt x="40" y="8"/>
                </a:lnTo>
                <a:lnTo>
                  <a:pt x="40" y="4"/>
                </a:lnTo>
                <a:lnTo>
                  <a:pt x="16" y="4"/>
                </a:lnTo>
                <a:lnTo>
                  <a:pt x="16" y="8"/>
                </a:lnTo>
                <a:lnTo>
                  <a:pt x="16" y="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" name="Freeform 101"/>
          <p:cNvSpPr>
            <a:spLocks/>
          </p:cNvSpPr>
          <p:nvPr/>
        </p:nvSpPr>
        <p:spPr bwMode="auto">
          <a:xfrm>
            <a:off x="8742607" y="4643226"/>
            <a:ext cx="155445" cy="162901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4 w 42"/>
              <a:gd name="T5" fmla="*/ 4 h 44"/>
              <a:gd name="T6" fmla="*/ 24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2 h 44"/>
              <a:gd name="T14" fmla="*/ 20 w 42"/>
              <a:gd name="T15" fmla="*/ 2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2 h 44"/>
              <a:gd name="T26" fmla="*/ 18 w 42"/>
              <a:gd name="T27" fmla="*/ 12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40 h 44"/>
              <a:gd name="T34" fmla="*/ 12 w 42"/>
              <a:gd name="T35" fmla="*/ 40 h 44"/>
              <a:gd name="T36" fmla="*/ 12 w 42"/>
              <a:gd name="T37" fmla="*/ 22 h 44"/>
              <a:gd name="T38" fmla="*/ 18 w 42"/>
              <a:gd name="T39" fmla="*/ 22 h 44"/>
              <a:gd name="T40" fmla="*/ 18 w 42"/>
              <a:gd name="T41" fmla="*/ 44 h 44"/>
              <a:gd name="T42" fmla="*/ 24 w 42"/>
              <a:gd name="T43" fmla="*/ 44 h 44"/>
              <a:gd name="T44" fmla="*/ 24 w 42"/>
              <a:gd name="T45" fmla="*/ 22 h 44"/>
              <a:gd name="T46" fmla="*/ 32 w 42"/>
              <a:gd name="T47" fmla="*/ 22 h 44"/>
              <a:gd name="T48" fmla="*/ 32 w 42"/>
              <a:gd name="T49" fmla="*/ 32 h 44"/>
              <a:gd name="T50" fmla="*/ 32 w 42"/>
              <a:gd name="T51" fmla="*/ 32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6 w 42"/>
              <a:gd name="T63" fmla="*/ 38 h 44"/>
              <a:gd name="T64" fmla="*/ 36 w 42"/>
              <a:gd name="T65" fmla="*/ 38 h 44"/>
              <a:gd name="T66" fmla="*/ 38 w 42"/>
              <a:gd name="T67" fmla="*/ 36 h 44"/>
              <a:gd name="T68" fmla="*/ 38 w 42"/>
              <a:gd name="T69" fmla="*/ 18 h 44"/>
              <a:gd name="T70" fmla="*/ 24 w 42"/>
              <a:gd name="T71" fmla="*/ 18 h 44"/>
              <a:gd name="T72" fmla="*/ 24 w 42"/>
              <a:gd name="T73" fmla="*/ 12 h 44"/>
              <a:gd name="T74" fmla="*/ 42 w 42"/>
              <a:gd name="T75" fmla="*/ 12 h 44"/>
              <a:gd name="T76" fmla="*/ 42 w 42"/>
              <a:gd name="T77" fmla="*/ 8 h 44"/>
              <a:gd name="T78" fmla="*/ 20 w 42"/>
              <a:gd name="T79" fmla="*/ 8 h 44"/>
              <a:gd name="T80" fmla="*/ 20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4" y="4"/>
                </a:lnTo>
                <a:lnTo>
                  <a:pt x="24" y="4"/>
                </a:lnTo>
                <a:lnTo>
                  <a:pt x="24" y="0"/>
                </a:lnTo>
                <a:lnTo>
                  <a:pt x="24" y="0"/>
                </a:lnTo>
                <a:lnTo>
                  <a:pt x="20" y="2"/>
                </a:lnTo>
                <a:lnTo>
                  <a:pt x="20" y="2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2"/>
                </a:lnTo>
                <a:lnTo>
                  <a:pt x="18" y="22"/>
                </a:lnTo>
                <a:lnTo>
                  <a:pt x="18" y="44"/>
                </a:lnTo>
                <a:lnTo>
                  <a:pt x="24" y="44"/>
                </a:lnTo>
                <a:lnTo>
                  <a:pt x="24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6" y="38"/>
                </a:lnTo>
                <a:lnTo>
                  <a:pt x="38" y="36"/>
                </a:lnTo>
                <a:lnTo>
                  <a:pt x="38" y="18"/>
                </a:lnTo>
                <a:lnTo>
                  <a:pt x="24" y="18"/>
                </a:lnTo>
                <a:lnTo>
                  <a:pt x="24" y="12"/>
                </a:lnTo>
                <a:lnTo>
                  <a:pt x="42" y="12"/>
                </a:lnTo>
                <a:lnTo>
                  <a:pt x="42" y="8"/>
                </a:lnTo>
                <a:lnTo>
                  <a:pt x="20" y="8"/>
                </a:lnTo>
                <a:lnTo>
                  <a:pt x="20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Freeform 102"/>
          <p:cNvSpPr>
            <a:spLocks/>
          </p:cNvSpPr>
          <p:nvPr/>
        </p:nvSpPr>
        <p:spPr bwMode="auto">
          <a:xfrm>
            <a:off x="9016486" y="4243378"/>
            <a:ext cx="66619" cy="66641"/>
          </a:xfrm>
          <a:custGeom>
            <a:avLst/>
            <a:gdLst>
              <a:gd name="T0" fmla="*/ 18 w 18"/>
              <a:gd name="T1" fmla="*/ 8 h 18"/>
              <a:gd name="T2" fmla="*/ 18 w 18"/>
              <a:gd name="T3" fmla="*/ 8 h 18"/>
              <a:gd name="T4" fmla="*/ 16 w 18"/>
              <a:gd name="T5" fmla="*/ 12 h 18"/>
              <a:gd name="T6" fmla="*/ 14 w 18"/>
              <a:gd name="T7" fmla="*/ 16 h 18"/>
              <a:gd name="T8" fmla="*/ 12 w 18"/>
              <a:gd name="T9" fmla="*/ 18 h 18"/>
              <a:gd name="T10" fmla="*/ 8 w 18"/>
              <a:gd name="T11" fmla="*/ 18 h 18"/>
              <a:gd name="T12" fmla="*/ 8 w 18"/>
              <a:gd name="T13" fmla="*/ 18 h 18"/>
              <a:gd name="T14" fmla="*/ 6 w 18"/>
              <a:gd name="T15" fmla="*/ 18 h 18"/>
              <a:gd name="T16" fmla="*/ 2 w 18"/>
              <a:gd name="T17" fmla="*/ 16 h 18"/>
              <a:gd name="T18" fmla="*/ 0 w 18"/>
              <a:gd name="T19" fmla="*/ 12 h 18"/>
              <a:gd name="T20" fmla="*/ 0 w 18"/>
              <a:gd name="T21" fmla="*/ 8 h 18"/>
              <a:gd name="T22" fmla="*/ 0 w 18"/>
              <a:gd name="T23" fmla="*/ 8 h 18"/>
              <a:gd name="T24" fmla="*/ 0 w 18"/>
              <a:gd name="T25" fmla="*/ 6 h 18"/>
              <a:gd name="T26" fmla="*/ 2 w 18"/>
              <a:gd name="T27" fmla="*/ 2 h 18"/>
              <a:gd name="T28" fmla="*/ 6 w 18"/>
              <a:gd name="T29" fmla="*/ 0 h 18"/>
              <a:gd name="T30" fmla="*/ 8 w 18"/>
              <a:gd name="T31" fmla="*/ 0 h 18"/>
              <a:gd name="T32" fmla="*/ 8 w 18"/>
              <a:gd name="T33" fmla="*/ 0 h 18"/>
              <a:gd name="T34" fmla="*/ 12 w 18"/>
              <a:gd name="T35" fmla="*/ 0 h 18"/>
              <a:gd name="T36" fmla="*/ 14 w 18"/>
              <a:gd name="T37" fmla="*/ 2 h 18"/>
              <a:gd name="T38" fmla="*/ 16 w 18"/>
              <a:gd name="T39" fmla="*/ 6 h 18"/>
              <a:gd name="T40" fmla="*/ 18 w 18"/>
              <a:gd name="T41" fmla="*/ 8 h 18"/>
              <a:gd name="T42" fmla="*/ 18 w 18"/>
              <a:gd name="T43" fmla="*/ 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8" h="18">
                <a:moveTo>
                  <a:pt x="18" y="8"/>
                </a:moveTo>
                <a:lnTo>
                  <a:pt x="18" y="8"/>
                </a:lnTo>
                <a:lnTo>
                  <a:pt x="16" y="12"/>
                </a:lnTo>
                <a:lnTo>
                  <a:pt x="14" y="16"/>
                </a:lnTo>
                <a:lnTo>
                  <a:pt x="12" y="18"/>
                </a:lnTo>
                <a:lnTo>
                  <a:pt x="8" y="18"/>
                </a:lnTo>
                <a:lnTo>
                  <a:pt x="8" y="18"/>
                </a:lnTo>
                <a:lnTo>
                  <a:pt x="6" y="18"/>
                </a:lnTo>
                <a:lnTo>
                  <a:pt x="2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8" y="0"/>
                </a:lnTo>
                <a:lnTo>
                  <a:pt x="8" y="0"/>
                </a:lnTo>
                <a:lnTo>
                  <a:pt x="12" y="0"/>
                </a:lnTo>
                <a:lnTo>
                  <a:pt x="14" y="2"/>
                </a:lnTo>
                <a:lnTo>
                  <a:pt x="16" y="6"/>
                </a:lnTo>
                <a:lnTo>
                  <a:pt x="18" y="8"/>
                </a:lnTo>
                <a:lnTo>
                  <a:pt x="18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" name="Freeform 103"/>
          <p:cNvSpPr>
            <a:spLocks/>
          </p:cNvSpPr>
          <p:nvPr/>
        </p:nvSpPr>
        <p:spPr bwMode="auto">
          <a:xfrm>
            <a:off x="10459901" y="4613607"/>
            <a:ext cx="1014092" cy="992214"/>
          </a:xfrm>
          <a:custGeom>
            <a:avLst/>
            <a:gdLst>
              <a:gd name="T0" fmla="*/ 272 w 274"/>
              <a:gd name="T1" fmla="*/ 148 h 268"/>
              <a:gd name="T2" fmla="*/ 254 w 274"/>
              <a:gd name="T3" fmla="*/ 136 h 268"/>
              <a:gd name="T4" fmla="*/ 232 w 274"/>
              <a:gd name="T5" fmla="*/ 110 h 268"/>
              <a:gd name="T6" fmla="*/ 210 w 274"/>
              <a:gd name="T7" fmla="*/ 72 h 268"/>
              <a:gd name="T8" fmla="*/ 202 w 274"/>
              <a:gd name="T9" fmla="*/ 48 h 268"/>
              <a:gd name="T10" fmla="*/ 194 w 274"/>
              <a:gd name="T11" fmla="*/ 38 h 268"/>
              <a:gd name="T12" fmla="*/ 178 w 274"/>
              <a:gd name="T13" fmla="*/ 28 h 268"/>
              <a:gd name="T14" fmla="*/ 140 w 274"/>
              <a:gd name="T15" fmla="*/ 16 h 268"/>
              <a:gd name="T16" fmla="*/ 140 w 274"/>
              <a:gd name="T17" fmla="*/ 16 h 268"/>
              <a:gd name="T18" fmla="*/ 130 w 274"/>
              <a:gd name="T19" fmla="*/ 26 h 268"/>
              <a:gd name="T20" fmla="*/ 118 w 274"/>
              <a:gd name="T21" fmla="*/ 30 h 268"/>
              <a:gd name="T22" fmla="*/ 96 w 274"/>
              <a:gd name="T23" fmla="*/ 22 h 268"/>
              <a:gd name="T24" fmla="*/ 78 w 274"/>
              <a:gd name="T25" fmla="*/ 8 h 268"/>
              <a:gd name="T26" fmla="*/ 70 w 274"/>
              <a:gd name="T27" fmla="*/ 0 h 268"/>
              <a:gd name="T28" fmla="*/ 54 w 274"/>
              <a:gd name="T29" fmla="*/ 0 h 268"/>
              <a:gd name="T30" fmla="*/ 38 w 274"/>
              <a:gd name="T31" fmla="*/ 4 h 268"/>
              <a:gd name="T32" fmla="*/ 28 w 274"/>
              <a:gd name="T33" fmla="*/ 14 h 268"/>
              <a:gd name="T34" fmla="*/ 26 w 274"/>
              <a:gd name="T35" fmla="*/ 26 h 268"/>
              <a:gd name="T36" fmla="*/ 40 w 274"/>
              <a:gd name="T37" fmla="*/ 48 h 268"/>
              <a:gd name="T38" fmla="*/ 44 w 274"/>
              <a:gd name="T39" fmla="*/ 56 h 268"/>
              <a:gd name="T40" fmla="*/ 48 w 274"/>
              <a:gd name="T41" fmla="*/ 72 h 268"/>
              <a:gd name="T42" fmla="*/ 42 w 274"/>
              <a:gd name="T43" fmla="*/ 84 h 268"/>
              <a:gd name="T44" fmla="*/ 34 w 274"/>
              <a:gd name="T45" fmla="*/ 88 h 268"/>
              <a:gd name="T46" fmla="*/ 18 w 274"/>
              <a:gd name="T47" fmla="*/ 88 h 268"/>
              <a:gd name="T48" fmla="*/ 0 w 274"/>
              <a:gd name="T49" fmla="*/ 114 h 268"/>
              <a:gd name="T50" fmla="*/ 8 w 274"/>
              <a:gd name="T51" fmla="*/ 118 h 268"/>
              <a:gd name="T52" fmla="*/ 36 w 274"/>
              <a:gd name="T53" fmla="*/ 118 h 268"/>
              <a:gd name="T54" fmla="*/ 38 w 274"/>
              <a:gd name="T55" fmla="*/ 116 h 268"/>
              <a:gd name="T56" fmla="*/ 44 w 274"/>
              <a:gd name="T57" fmla="*/ 118 h 268"/>
              <a:gd name="T58" fmla="*/ 50 w 274"/>
              <a:gd name="T59" fmla="*/ 124 h 268"/>
              <a:gd name="T60" fmla="*/ 54 w 274"/>
              <a:gd name="T61" fmla="*/ 146 h 268"/>
              <a:gd name="T62" fmla="*/ 56 w 274"/>
              <a:gd name="T63" fmla="*/ 158 h 268"/>
              <a:gd name="T64" fmla="*/ 64 w 274"/>
              <a:gd name="T65" fmla="*/ 176 h 268"/>
              <a:gd name="T66" fmla="*/ 80 w 274"/>
              <a:gd name="T67" fmla="*/ 186 h 268"/>
              <a:gd name="T68" fmla="*/ 86 w 274"/>
              <a:gd name="T69" fmla="*/ 186 h 268"/>
              <a:gd name="T70" fmla="*/ 90 w 274"/>
              <a:gd name="T71" fmla="*/ 190 h 268"/>
              <a:gd name="T72" fmla="*/ 94 w 274"/>
              <a:gd name="T73" fmla="*/ 210 h 268"/>
              <a:gd name="T74" fmla="*/ 98 w 274"/>
              <a:gd name="T75" fmla="*/ 216 h 268"/>
              <a:gd name="T76" fmla="*/ 112 w 274"/>
              <a:gd name="T77" fmla="*/ 236 h 268"/>
              <a:gd name="T78" fmla="*/ 132 w 274"/>
              <a:gd name="T79" fmla="*/ 250 h 268"/>
              <a:gd name="T80" fmla="*/ 144 w 274"/>
              <a:gd name="T81" fmla="*/ 254 h 268"/>
              <a:gd name="T82" fmla="*/ 160 w 274"/>
              <a:gd name="T83" fmla="*/ 256 h 268"/>
              <a:gd name="T84" fmla="*/ 166 w 274"/>
              <a:gd name="T85" fmla="*/ 258 h 268"/>
              <a:gd name="T86" fmla="*/ 168 w 274"/>
              <a:gd name="T87" fmla="*/ 266 h 268"/>
              <a:gd name="T88" fmla="*/ 174 w 274"/>
              <a:gd name="T89" fmla="*/ 268 h 268"/>
              <a:gd name="T90" fmla="*/ 184 w 274"/>
              <a:gd name="T91" fmla="*/ 268 h 268"/>
              <a:gd name="T92" fmla="*/ 190 w 274"/>
              <a:gd name="T93" fmla="*/ 248 h 268"/>
              <a:gd name="T94" fmla="*/ 182 w 274"/>
              <a:gd name="T95" fmla="*/ 250 h 268"/>
              <a:gd name="T96" fmla="*/ 172 w 274"/>
              <a:gd name="T97" fmla="*/ 242 h 268"/>
              <a:gd name="T98" fmla="*/ 170 w 274"/>
              <a:gd name="T99" fmla="*/ 236 h 268"/>
              <a:gd name="T100" fmla="*/ 168 w 274"/>
              <a:gd name="T101" fmla="*/ 220 h 268"/>
              <a:gd name="T102" fmla="*/ 174 w 274"/>
              <a:gd name="T103" fmla="*/ 216 h 268"/>
              <a:gd name="T104" fmla="*/ 180 w 274"/>
              <a:gd name="T105" fmla="*/ 220 h 268"/>
              <a:gd name="T106" fmla="*/ 196 w 274"/>
              <a:gd name="T107" fmla="*/ 222 h 268"/>
              <a:gd name="T108" fmla="*/ 204 w 274"/>
              <a:gd name="T109" fmla="*/ 218 h 268"/>
              <a:gd name="T110" fmla="*/ 208 w 274"/>
              <a:gd name="T111" fmla="*/ 226 h 268"/>
              <a:gd name="T112" fmla="*/ 212 w 274"/>
              <a:gd name="T113" fmla="*/ 230 h 268"/>
              <a:gd name="T114" fmla="*/ 234 w 274"/>
              <a:gd name="T115" fmla="*/ 218 h 268"/>
              <a:gd name="T116" fmla="*/ 242 w 274"/>
              <a:gd name="T117" fmla="*/ 212 h 268"/>
              <a:gd name="T118" fmla="*/ 256 w 274"/>
              <a:gd name="T119" fmla="*/ 194 h 268"/>
              <a:gd name="T120" fmla="*/ 272 w 274"/>
              <a:gd name="T121" fmla="*/ 152 h 268"/>
              <a:gd name="T122" fmla="*/ 274 w 274"/>
              <a:gd name="T123" fmla="*/ 150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4" h="268">
                <a:moveTo>
                  <a:pt x="272" y="148"/>
                </a:moveTo>
                <a:lnTo>
                  <a:pt x="272" y="148"/>
                </a:lnTo>
                <a:lnTo>
                  <a:pt x="264" y="144"/>
                </a:lnTo>
                <a:lnTo>
                  <a:pt x="254" y="136"/>
                </a:lnTo>
                <a:lnTo>
                  <a:pt x="244" y="124"/>
                </a:lnTo>
                <a:lnTo>
                  <a:pt x="232" y="110"/>
                </a:lnTo>
                <a:lnTo>
                  <a:pt x="222" y="94"/>
                </a:lnTo>
                <a:lnTo>
                  <a:pt x="210" y="72"/>
                </a:lnTo>
                <a:lnTo>
                  <a:pt x="202" y="48"/>
                </a:lnTo>
                <a:lnTo>
                  <a:pt x="202" y="48"/>
                </a:lnTo>
                <a:lnTo>
                  <a:pt x="200" y="46"/>
                </a:lnTo>
                <a:lnTo>
                  <a:pt x="194" y="38"/>
                </a:lnTo>
                <a:lnTo>
                  <a:pt x="184" y="30"/>
                </a:lnTo>
                <a:lnTo>
                  <a:pt x="178" y="28"/>
                </a:lnTo>
                <a:lnTo>
                  <a:pt x="170" y="26"/>
                </a:lnTo>
                <a:lnTo>
                  <a:pt x="140" y="16"/>
                </a:lnTo>
                <a:lnTo>
                  <a:pt x="140" y="16"/>
                </a:lnTo>
                <a:lnTo>
                  <a:pt x="140" y="16"/>
                </a:lnTo>
                <a:lnTo>
                  <a:pt x="134" y="22"/>
                </a:lnTo>
                <a:lnTo>
                  <a:pt x="130" y="26"/>
                </a:lnTo>
                <a:lnTo>
                  <a:pt x="124" y="28"/>
                </a:lnTo>
                <a:lnTo>
                  <a:pt x="118" y="30"/>
                </a:lnTo>
                <a:lnTo>
                  <a:pt x="108" y="28"/>
                </a:lnTo>
                <a:lnTo>
                  <a:pt x="96" y="22"/>
                </a:lnTo>
                <a:lnTo>
                  <a:pt x="86" y="14"/>
                </a:lnTo>
                <a:lnTo>
                  <a:pt x="78" y="8"/>
                </a:lnTo>
                <a:lnTo>
                  <a:pt x="70" y="0"/>
                </a:lnTo>
                <a:lnTo>
                  <a:pt x="70" y="0"/>
                </a:lnTo>
                <a:lnTo>
                  <a:pt x="62" y="0"/>
                </a:lnTo>
                <a:lnTo>
                  <a:pt x="54" y="0"/>
                </a:lnTo>
                <a:lnTo>
                  <a:pt x="46" y="0"/>
                </a:lnTo>
                <a:lnTo>
                  <a:pt x="38" y="4"/>
                </a:lnTo>
                <a:lnTo>
                  <a:pt x="30" y="10"/>
                </a:lnTo>
                <a:lnTo>
                  <a:pt x="28" y="14"/>
                </a:lnTo>
                <a:lnTo>
                  <a:pt x="26" y="20"/>
                </a:lnTo>
                <a:lnTo>
                  <a:pt x="26" y="26"/>
                </a:lnTo>
                <a:lnTo>
                  <a:pt x="26" y="32"/>
                </a:lnTo>
                <a:lnTo>
                  <a:pt x="40" y="48"/>
                </a:lnTo>
                <a:lnTo>
                  <a:pt x="40" y="48"/>
                </a:lnTo>
                <a:lnTo>
                  <a:pt x="44" y="56"/>
                </a:lnTo>
                <a:lnTo>
                  <a:pt x="46" y="64"/>
                </a:lnTo>
                <a:lnTo>
                  <a:pt x="48" y="72"/>
                </a:lnTo>
                <a:lnTo>
                  <a:pt x="46" y="80"/>
                </a:lnTo>
                <a:lnTo>
                  <a:pt x="42" y="84"/>
                </a:lnTo>
                <a:lnTo>
                  <a:pt x="38" y="86"/>
                </a:lnTo>
                <a:lnTo>
                  <a:pt x="34" y="88"/>
                </a:lnTo>
                <a:lnTo>
                  <a:pt x="26" y="90"/>
                </a:lnTo>
                <a:lnTo>
                  <a:pt x="18" y="88"/>
                </a:lnTo>
                <a:lnTo>
                  <a:pt x="6" y="88"/>
                </a:lnTo>
                <a:lnTo>
                  <a:pt x="0" y="114"/>
                </a:lnTo>
                <a:lnTo>
                  <a:pt x="0" y="114"/>
                </a:lnTo>
                <a:lnTo>
                  <a:pt x="8" y="118"/>
                </a:lnTo>
                <a:lnTo>
                  <a:pt x="20" y="118"/>
                </a:lnTo>
                <a:lnTo>
                  <a:pt x="36" y="118"/>
                </a:lnTo>
                <a:lnTo>
                  <a:pt x="36" y="118"/>
                </a:lnTo>
                <a:lnTo>
                  <a:pt x="38" y="116"/>
                </a:lnTo>
                <a:lnTo>
                  <a:pt x="42" y="116"/>
                </a:lnTo>
                <a:lnTo>
                  <a:pt x="44" y="118"/>
                </a:lnTo>
                <a:lnTo>
                  <a:pt x="48" y="120"/>
                </a:lnTo>
                <a:lnTo>
                  <a:pt x="50" y="124"/>
                </a:lnTo>
                <a:lnTo>
                  <a:pt x="52" y="132"/>
                </a:lnTo>
                <a:lnTo>
                  <a:pt x="54" y="146"/>
                </a:lnTo>
                <a:lnTo>
                  <a:pt x="54" y="146"/>
                </a:lnTo>
                <a:lnTo>
                  <a:pt x="56" y="158"/>
                </a:lnTo>
                <a:lnTo>
                  <a:pt x="58" y="168"/>
                </a:lnTo>
                <a:lnTo>
                  <a:pt x="64" y="176"/>
                </a:lnTo>
                <a:lnTo>
                  <a:pt x="70" y="180"/>
                </a:lnTo>
                <a:lnTo>
                  <a:pt x="80" y="186"/>
                </a:lnTo>
                <a:lnTo>
                  <a:pt x="86" y="186"/>
                </a:lnTo>
                <a:lnTo>
                  <a:pt x="86" y="186"/>
                </a:lnTo>
                <a:lnTo>
                  <a:pt x="88" y="188"/>
                </a:lnTo>
                <a:lnTo>
                  <a:pt x="90" y="190"/>
                </a:lnTo>
                <a:lnTo>
                  <a:pt x="94" y="198"/>
                </a:lnTo>
                <a:lnTo>
                  <a:pt x="94" y="210"/>
                </a:lnTo>
                <a:lnTo>
                  <a:pt x="94" y="210"/>
                </a:lnTo>
                <a:lnTo>
                  <a:pt x="98" y="216"/>
                </a:lnTo>
                <a:lnTo>
                  <a:pt x="104" y="230"/>
                </a:lnTo>
                <a:lnTo>
                  <a:pt x="112" y="236"/>
                </a:lnTo>
                <a:lnTo>
                  <a:pt x="120" y="244"/>
                </a:lnTo>
                <a:lnTo>
                  <a:pt x="132" y="250"/>
                </a:lnTo>
                <a:lnTo>
                  <a:pt x="144" y="254"/>
                </a:lnTo>
                <a:lnTo>
                  <a:pt x="144" y="254"/>
                </a:lnTo>
                <a:lnTo>
                  <a:pt x="144" y="254"/>
                </a:lnTo>
                <a:lnTo>
                  <a:pt x="160" y="256"/>
                </a:lnTo>
                <a:lnTo>
                  <a:pt x="166" y="258"/>
                </a:lnTo>
                <a:lnTo>
                  <a:pt x="166" y="258"/>
                </a:lnTo>
                <a:lnTo>
                  <a:pt x="166" y="262"/>
                </a:lnTo>
                <a:lnTo>
                  <a:pt x="168" y="266"/>
                </a:lnTo>
                <a:lnTo>
                  <a:pt x="172" y="268"/>
                </a:lnTo>
                <a:lnTo>
                  <a:pt x="174" y="268"/>
                </a:lnTo>
                <a:lnTo>
                  <a:pt x="182" y="268"/>
                </a:lnTo>
                <a:lnTo>
                  <a:pt x="184" y="268"/>
                </a:lnTo>
                <a:lnTo>
                  <a:pt x="190" y="248"/>
                </a:lnTo>
                <a:lnTo>
                  <a:pt x="190" y="248"/>
                </a:lnTo>
                <a:lnTo>
                  <a:pt x="188" y="250"/>
                </a:lnTo>
                <a:lnTo>
                  <a:pt x="182" y="250"/>
                </a:lnTo>
                <a:lnTo>
                  <a:pt x="176" y="246"/>
                </a:lnTo>
                <a:lnTo>
                  <a:pt x="172" y="242"/>
                </a:lnTo>
                <a:lnTo>
                  <a:pt x="170" y="236"/>
                </a:lnTo>
                <a:lnTo>
                  <a:pt x="170" y="236"/>
                </a:lnTo>
                <a:lnTo>
                  <a:pt x="168" y="226"/>
                </a:lnTo>
                <a:lnTo>
                  <a:pt x="168" y="220"/>
                </a:lnTo>
                <a:lnTo>
                  <a:pt x="172" y="218"/>
                </a:lnTo>
                <a:lnTo>
                  <a:pt x="174" y="216"/>
                </a:lnTo>
                <a:lnTo>
                  <a:pt x="174" y="216"/>
                </a:lnTo>
                <a:lnTo>
                  <a:pt x="180" y="220"/>
                </a:lnTo>
                <a:lnTo>
                  <a:pt x="186" y="222"/>
                </a:lnTo>
                <a:lnTo>
                  <a:pt x="196" y="222"/>
                </a:lnTo>
                <a:lnTo>
                  <a:pt x="202" y="220"/>
                </a:lnTo>
                <a:lnTo>
                  <a:pt x="204" y="218"/>
                </a:lnTo>
                <a:lnTo>
                  <a:pt x="204" y="218"/>
                </a:lnTo>
                <a:lnTo>
                  <a:pt x="208" y="226"/>
                </a:lnTo>
                <a:lnTo>
                  <a:pt x="210" y="228"/>
                </a:lnTo>
                <a:lnTo>
                  <a:pt x="212" y="230"/>
                </a:lnTo>
                <a:lnTo>
                  <a:pt x="220" y="228"/>
                </a:lnTo>
                <a:lnTo>
                  <a:pt x="234" y="218"/>
                </a:lnTo>
                <a:lnTo>
                  <a:pt x="234" y="218"/>
                </a:lnTo>
                <a:lnTo>
                  <a:pt x="242" y="212"/>
                </a:lnTo>
                <a:lnTo>
                  <a:pt x="250" y="204"/>
                </a:lnTo>
                <a:lnTo>
                  <a:pt x="256" y="194"/>
                </a:lnTo>
                <a:lnTo>
                  <a:pt x="260" y="184"/>
                </a:lnTo>
                <a:lnTo>
                  <a:pt x="272" y="152"/>
                </a:lnTo>
                <a:lnTo>
                  <a:pt x="272" y="152"/>
                </a:lnTo>
                <a:lnTo>
                  <a:pt x="274" y="150"/>
                </a:lnTo>
                <a:lnTo>
                  <a:pt x="272" y="148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1" name="Freeform 104"/>
          <p:cNvSpPr>
            <a:spLocks/>
          </p:cNvSpPr>
          <p:nvPr/>
        </p:nvSpPr>
        <p:spPr bwMode="auto">
          <a:xfrm>
            <a:off x="9401397" y="4709867"/>
            <a:ext cx="1598860" cy="1532749"/>
          </a:xfrm>
          <a:custGeom>
            <a:avLst/>
            <a:gdLst>
              <a:gd name="T0" fmla="*/ 376 w 432"/>
              <a:gd name="T1" fmla="*/ 164 h 414"/>
              <a:gd name="T2" fmla="*/ 368 w 432"/>
              <a:gd name="T3" fmla="*/ 160 h 414"/>
              <a:gd name="T4" fmla="*/ 342 w 432"/>
              <a:gd name="T5" fmla="*/ 132 h 414"/>
              <a:gd name="T6" fmla="*/ 338 w 432"/>
              <a:gd name="T7" fmla="*/ 98 h 414"/>
              <a:gd name="T8" fmla="*/ 324 w 432"/>
              <a:gd name="T9" fmla="*/ 90 h 414"/>
              <a:gd name="T10" fmla="*/ 294 w 432"/>
              <a:gd name="T11" fmla="*/ 92 h 414"/>
              <a:gd name="T12" fmla="*/ 280 w 432"/>
              <a:gd name="T13" fmla="*/ 90 h 414"/>
              <a:gd name="T14" fmla="*/ 234 w 432"/>
              <a:gd name="T15" fmla="*/ 78 h 414"/>
              <a:gd name="T16" fmla="*/ 220 w 432"/>
              <a:gd name="T17" fmla="*/ 84 h 414"/>
              <a:gd name="T18" fmla="*/ 194 w 432"/>
              <a:gd name="T19" fmla="*/ 86 h 414"/>
              <a:gd name="T20" fmla="*/ 190 w 432"/>
              <a:gd name="T21" fmla="*/ 70 h 414"/>
              <a:gd name="T22" fmla="*/ 168 w 432"/>
              <a:gd name="T23" fmla="*/ 40 h 414"/>
              <a:gd name="T24" fmla="*/ 122 w 432"/>
              <a:gd name="T25" fmla="*/ 0 h 414"/>
              <a:gd name="T26" fmla="*/ 100 w 432"/>
              <a:gd name="T27" fmla="*/ 6 h 414"/>
              <a:gd name="T28" fmla="*/ 94 w 432"/>
              <a:gd name="T29" fmla="*/ 26 h 414"/>
              <a:gd name="T30" fmla="*/ 122 w 432"/>
              <a:gd name="T31" fmla="*/ 28 h 414"/>
              <a:gd name="T32" fmla="*/ 148 w 432"/>
              <a:gd name="T33" fmla="*/ 44 h 414"/>
              <a:gd name="T34" fmla="*/ 136 w 432"/>
              <a:gd name="T35" fmla="*/ 68 h 414"/>
              <a:gd name="T36" fmla="*/ 86 w 432"/>
              <a:gd name="T37" fmla="*/ 104 h 414"/>
              <a:gd name="T38" fmla="*/ 62 w 432"/>
              <a:gd name="T39" fmla="*/ 118 h 414"/>
              <a:gd name="T40" fmla="*/ 12 w 432"/>
              <a:gd name="T41" fmla="*/ 146 h 414"/>
              <a:gd name="T42" fmla="*/ 0 w 432"/>
              <a:gd name="T43" fmla="*/ 168 h 414"/>
              <a:gd name="T44" fmla="*/ 16 w 432"/>
              <a:gd name="T45" fmla="*/ 204 h 414"/>
              <a:gd name="T46" fmla="*/ 36 w 432"/>
              <a:gd name="T47" fmla="*/ 214 h 414"/>
              <a:gd name="T48" fmla="*/ 46 w 432"/>
              <a:gd name="T49" fmla="*/ 228 h 414"/>
              <a:gd name="T50" fmla="*/ 42 w 432"/>
              <a:gd name="T51" fmla="*/ 242 h 414"/>
              <a:gd name="T52" fmla="*/ 54 w 432"/>
              <a:gd name="T53" fmla="*/ 264 h 414"/>
              <a:gd name="T54" fmla="*/ 66 w 432"/>
              <a:gd name="T55" fmla="*/ 278 h 414"/>
              <a:gd name="T56" fmla="*/ 44 w 432"/>
              <a:gd name="T57" fmla="*/ 310 h 414"/>
              <a:gd name="T58" fmla="*/ 34 w 432"/>
              <a:gd name="T59" fmla="*/ 330 h 414"/>
              <a:gd name="T60" fmla="*/ 38 w 432"/>
              <a:gd name="T61" fmla="*/ 344 h 414"/>
              <a:gd name="T62" fmla="*/ 52 w 432"/>
              <a:gd name="T63" fmla="*/ 360 h 414"/>
              <a:gd name="T64" fmla="*/ 48 w 432"/>
              <a:gd name="T65" fmla="*/ 380 h 414"/>
              <a:gd name="T66" fmla="*/ 66 w 432"/>
              <a:gd name="T67" fmla="*/ 402 h 414"/>
              <a:gd name="T68" fmla="*/ 90 w 432"/>
              <a:gd name="T69" fmla="*/ 398 h 414"/>
              <a:gd name="T70" fmla="*/ 104 w 432"/>
              <a:gd name="T71" fmla="*/ 412 h 414"/>
              <a:gd name="T72" fmla="*/ 130 w 432"/>
              <a:gd name="T73" fmla="*/ 400 h 414"/>
              <a:gd name="T74" fmla="*/ 160 w 432"/>
              <a:gd name="T75" fmla="*/ 362 h 414"/>
              <a:gd name="T76" fmla="*/ 182 w 432"/>
              <a:gd name="T77" fmla="*/ 352 h 414"/>
              <a:gd name="T78" fmla="*/ 206 w 432"/>
              <a:gd name="T79" fmla="*/ 340 h 414"/>
              <a:gd name="T80" fmla="*/ 218 w 432"/>
              <a:gd name="T81" fmla="*/ 316 h 414"/>
              <a:gd name="T82" fmla="*/ 262 w 432"/>
              <a:gd name="T83" fmla="*/ 310 h 414"/>
              <a:gd name="T84" fmla="*/ 302 w 432"/>
              <a:gd name="T85" fmla="*/ 304 h 414"/>
              <a:gd name="T86" fmla="*/ 312 w 432"/>
              <a:gd name="T87" fmla="*/ 292 h 414"/>
              <a:gd name="T88" fmla="*/ 336 w 432"/>
              <a:gd name="T89" fmla="*/ 286 h 414"/>
              <a:gd name="T90" fmla="*/ 352 w 432"/>
              <a:gd name="T91" fmla="*/ 294 h 414"/>
              <a:gd name="T92" fmla="*/ 390 w 432"/>
              <a:gd name="T93" fmla="*/ 280 h 414"/>
              <a:gd name="T94" fmla="*/ 398 w 432"/>
              <a:gd name="T95" fmla="*/ 266 h 414"/>
              <a:gd name="T96" fmla="*/ 396 w 432"/>
              <a:gd name="T97" fmla="*/ 250 h 414"/>
              <a:gd name="T98" fmla="*/ 410 w 432"/>
              <a:gd name="T99" fmla="*/ 244 h 414"/>
              <a:gd name="T100" fmla="*/ 410 w 432"/>
              <a:gd name="T101" fmla="*/ 230 h 414"/>
              <a:gd name="T102" fmla="*/ 432 w 432"/>
              <a:gd name="T103" fmla="*/ 228 h 414"/>
              <a:gd name="T104" fmla="*/ 398 w 432"/>
              <a:gd name="T105" fmla="*/ 210 h 414"/>
              <a:gd name="T106" fmla="*/ 382 w 432"/>
              <a:gd name="T107" fmla="*/ 184 h 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32" h="414">
                <a:moveTo>
                  <a:pt x="382" y="184"/>
                </a:moveTo>
                <a:lnTo>
                  <a:pt x="382" y="184"/>
                </a:lnTo>
                <a:lnTo>
                  <a:pt x="380" y="172"/>
                </a:lnTo>
                <a:lnTo>
                  <a:pt x="376" y="164"/>
                </a:lnTo>
                <a:lnTo>
                  <a:pt x="374" y="162"/>
                </a:lnTo>
                <a:lnTo>
                  <a:pt x="372" y="160"/>
                </a:lnTo>
                <a:lnTo>
                  <a:pt x="372" y="160"/>
                </a:lnTo>
                <a:lnTo>
                  <a:pt x="368" y="160"/>
                </a:lnTo>
                <a:lnTo>
                  <a:pt x="356" y="154"/>
                </a:lnTo>
                <a:lnTo>
                  <a:pt x="350" y="150"/>
                </a:lnTo>
                <a:lnTo>
                  <a:pt x="344" y="142"/>
                </a:lnTo>
                <a:lnTo>
                  <a:pt x="342" y="132"/>
                </a:lnTo>
                <a:lnTo>
                  <a:pt x="340" y="120"/>
                </a:lnTo>
                <a:lnTo>
                  <a:pt x="340" y="120"/>
                </a:lnTo>
                <a:lnTo>
                  <a:pt x="340" y="106"/>
                </a:lnTo>
                <a:lnTo>
                  <a:pt x="338" y="98"/>
                </a:lnTo>
                <a:lnTo>
                  <a:pt x="334" y="94"/>
                </a:lnTo>
                <a:lnTo>
                  <a:pt x="330" y="92"/>
                </a:lnTo>
                <a:lnTo>
                  <a:pt x="328" y="90"/>
                </a:lnTo>
                <a:lnTo>
                  <a:pt x="324" y="90"/>
                </a:lnTo>
                <a:lnTo>
                  <a:pt x="322" y="92"/>
                </a:lnTo>
                <a:lnTo>
                  <a:pt x="322" y="92"/>
                </a:lnTo>
                <a:lnTo>
                  <a:pt x="306" y="92"/>
                </a:lnTo>
                <a:lnTo>
                  <a:pt x="294" y="92"/>
                </a:lnTo>
                <a:lnTo>
                  <a:pt x="286" y="88"/>
                </a:lnTo>
                <a:lnTo>
                  <a:pt x="284" y="88"/>
                </a:lnTo>
                <a:lnTo>
                  <a:pt x="280" y="90"/>
                </a:lnTo>
                <a:lnTo>
                  <a:pt x="280" y="90"/>
                </a:lnTo>
                <a:lnTo>
                  <a:pt x="266" y="82"/>
                </a:lnTo>
                <a:lnTo>
                  <a:pt x="254" y="78"/>
                </a:lnTo>
                <a:lnTo>
                  <a:pt x="244" y="76"/>
                </a:lnTo>
                <a:lnTo>
                  <a:pt x="234" y="78"/>
                </a:lnTo>
                <a:lnTo>
                  <a:pt x="228" y="80"/>
                </a:lnTo>
                <a:lnTo>
                  <a:pt x="222" y="82"/>
                </a:lnTo>
                <a:lnTo>
                  <a:pt x="220" y="84"/>
                </a:lnTo>
                <a:lnTo>
                  <a:pt x="220" y="84"/>
                </a:lnTo>
                <a:lnTo>
                  <a:pt x="214" y="86"/>
                </a:lnTo>
                <a:lnTo>
                  <a:pt x="204" y="88"/>
                </a:lnTo>
                <a:lnTo>
                  <a:pt x="198" y="88"/>
                </a:lnTo>
                <a:lnTo>
                  <a:pt x="194" y="86"/>
                </a:lnTo>
                <a:lnTo>
                  <a:pt x="190" y="82"/>
                </a:lnTo>
                <a:lnTo>
                  <a:pt x="190" y="76"/>
                </a:lnTo>
                <a:lnTo>
                  <a:pt x="190" y="76"/>
                </a:lnTo>
                <a:lnTo>
                  <a:pt x="190" y="70"/>
                </a:lnTo>
                <a:lnTo>
                  <a:pt x="188" y="62"/>
                </a:lnTo>
                <a:lnTo>
                  <a:pt x="180" y="52"/>
                </a:lnTo>
                <a:lnTo>
                  <a:pt x="172" y="44"/>
                </a:lnTo>
                <a:lnTo>
                  <a:pt x="168" y="40"/>
                </a:lnTo>
                <a:lnTo>
                  <a:pt x="168" y="40"/>
                </a:lnTo>
                <a:lnTo>
                  <a:pt x="152" y="24"/>
                </a:lnTo>
                <a:lnTo>
                  <a:pt x="138" y="12"/>
                </a:lnTo>
                <a:lnTo>
                  <a:pt x="122" y="0"/>
                </a:lnTo>
                <a:lnTo>
                  <a:pt x="122" y="0"/>
                </a:lnTo>
                <a:lnTo>
                  <a:pt x="112" y="0"/>
                </a:lnTo>
                <a:lnTo>
                  <a:pt x="104" y="2"/>
                </a:lnTo>
                <a:lnTo>
                  <a:pt x="100" y="6"/>
                </a:lnTo>
                <a:lnTo>
                  <a:pt x="96" y="10"/>
                </a:lnTo>
                <a:lnTo>
                  <a:pt x="92" y="20"/>
                </a:lnTo>
                <a:lnTo>
                  <a:pt x="92" y="24"/>
                </a:lnTo>
                <a:lnTo>
                  <a:pt x="94" y="26"/>
                </a:lnTo>
                <a:lnTo>
                  <a:pt x="94" y="26"/>
                </a:lnTo>
                <a:lnTo>
                  <a:pt x="104" y="26"/>
                </a:lnTo>
                <a:lnTo>
                  <a:pt x="104" y="26"/>
                </a:lnTo>
                <a:lnTo>
                  <a:pt x="122" y="28"/>
                </a:lnTo>
                <a:lnTo>
                  <a:pt x="130" y="30"/>
                </a:lnTo>
                <a:lnTo>
                  <a:pt x="138" y="34"/>
                </a:lnTo>
                <a:lnTo>
                  <a:pt x="144" y="38"/>
                </a:lnTo>
                <a:lnTo>
                  <a:pt x="148" y="44"/>
                </a:lnTo>
                <a:lnTo>
                  <a:pt x="148" y="52"/>
                </a:lnTo>
                <a:lnTo>
                  <a:pt x="144" y="62"/>
                </a:lnTo>
                <a:lnTo>
                  <a:pt x="136" y="68"/>
                </a:lnTo>
                <a:lnTo>
                  <a:pt x="136" y="68"/>
                </a:lnTo>
                <a:lnTo>
                  <a:pt x="114" y="82"/>
                </a:lnTo>
                <a:lnTo>
                  <a:pt x="96" y="94"/>
                </a:lnTo>
                <a:lnTo>
                  <a:pt x="90" y="100"/>
                </a:lnTo>
                <a:lnTo>
                  <a:pt x="86" y="104"/>
                </a:lnTo>
                <a:lnTo>
                  <a:pt x="86" y="104"/>
                </a:lnTo>
                <a:lnTo>
                  <a:pt x="84" y="110"/>
                </a:lnTo>
                <a:lnTo>
                  <a:pt x="78" y="112"/>
                </a:lnTo>
                <a:lnTo>
                  <a:pt x="62" y="118"/>
                </a:lnTo>
                <a:lnTo>
                  <a:pt x="40" y="120"/>
                </a:lnTo>
                <a:lnTo>
                  <a:pt x="40" y="120"/>
                </a:lnTo>
                <a:lnTo>
                  <a:pt x="24" y="134"/>
                </a:lnTo>
                <a:lnTo>
                  <a:pt x="12" y="146"/>
                </a:lnTo>
                <a:lnTo>
                  <a:pt x="6" y="154"/>
                </a:lnTo>
                <a:lnTo>
                  <a:pt x="0" y="162"/>
                </a:lnTo>
                <a:lnTo>
                  <a:pt x="0" y="168"/>
                </a:lnTo>
                <a:lnTo>
                  <a:pt x="0" y="168"/>
                </a:lnTo>
                <a:lnTo>
                  <a:pt x="2" y="180"/>
                </a:lnTo>
                <a:lnTo>
                  <a:pt x="6" y="194"/>
                </a:lnTo>
                <a:lnTo>
                  <a:pt x="10" y="200"/>
                </a:lnTo>
                <a:lnTo>
                  <a:pt x="16" y="204"/>
                </a:lnTo>
                <a:lnTo>
                  <a:pt x="22" y="210"/>
                </a:lnTo>
                <a:lnTo>
                  <a:pt x="28" y="212"/>
                </a:lnTo>
                <a:lnTo>
                  <a:pt x="28" y="212"/>
                </a:lnTo>
                <a:lnTo>
                  <a:pt x="36" y="214"/>
                </a:lnTo>
                <a:lnTo>
                  <a:pt x="42" y="216"/>
                </a:lnTo>
                <a:lnTo>
                  <a:pt x="44" y="220"/>
                </a:lnTo>
                <a:lnTo>
                  <a:pt x="46" y="222"/>
                </a:lnTo>
                <a:lnTo>
                  <a:pt x="46" y="228"/>
                </a:lnTo>
                <a:lnTo>
                  <a:pt x="46" y="230"/>
                </a:lnTo>
                <a:lnTo>
                  <a:pt x="46" y="230"/>
                </a:lnTo>
                <a:lnTo>
                  <a:pt x="44" y="232"/>
                </a:lnTo>
                <a:lnTo>
                  <a:pt x="42" y="242"/>
                </a:lnTo>
                <a:lnTo>
                  <a:pt x="42" y="246"/>
                </a:lnTo>
                <a:lnTo>
                  <a:pt x="44" y="252"/>
                </a:lnTo>
                <a:lnTo>
                  <a:pt x="48" y="258"/>
                </a:lnTo>
                <a:lnTo>
                  <a:pt x="54" y="264"/>
                </a:lnTo>
                <a:lnTo>
                  <a:pt x="54" y="264"/>
                </a:lnTo>
                <a:lnTo>
                  <a:pt x="62" y="268"/>
                </a:lnTo>
                <a:lnTo>
                  <a:pt x="64" y="272"/>
                </a:lnTo>
                <a:lnTo>
                  <a:pt x="66" y="278"/>
                </a:lnTo>
                <a:lnTo>
                  <a:pt x="66" y="284"/>
                </a:lnTo>
                <a:lnTo>
                  <a:pt x="62" y="290"/>
                </a:lnTo>
                <a:lnTo>
                  <a:pt x="58" y="296"/>
                </a:lnTo>
                <a:lnTo>
                  <a:pt x="44" y="310"/>
                </a:lnTo>
                <a:lnTo>
                  <a:pt x="44" y="310"/>
                </a:lnTo>
                <a:lnTo>
                  <a:pt x="38" y="318"/>
                </a:lnTo>
                <a:lnTo>
                  <a:pt x="34" y="324"/>
                </a:lnTo>
                <a:lnTo>
                  <a:pt x="34" y="330"/>
                </a:lnTo>
                <a:lnTo>
                  <a:pt x="34" y="334"/>
                </a:lnTo>
                <a:lnTo>
                  <a:pt x="36" y="342"/>
                </a:lnTo>
                <a:lnTo>
                  <a:pt x="38" y="344"/>
                </a:lnTo>
                <a:lnTo>
                  <a:pt x="38" y="344"/>
                </a:lnTo>
                <a:lnTo>
                  <a:pt x="40" y="346"/>
                </a:lnTo>
                <a:lnTo>
                  <a:pt x="48" y="350"/>
                </a:lnTo>
                <a:lnTo>
                  <a:pt x="50" y="354"/>
                </a:lnTo>
                <a:lnTo>
                  <a:pt x="52" y="360"/>
                </a:lnTo>
                <a:lnTo>
                  <a:pt x="54" y="366"/>
                </a:lnTo>
                <a:lnTo>
                  <a:pt x="50" y="374"/>
                </a:lnTo>
                <a:lnTo>
                  <a:pt x="50" y="374"/>
                </a:lnTo>
                <a:lnTo>
                  <a:pt x="48" y="380"/>
                </a:lnTo>
                <a:lnTo>
                  <a:pt x="50" y="386"/>
                </a:lnTo>
                <a:lnTo>
                  <a:pt x="52" y="392"/>
                </a:lnTo>
                <a:lnTo>
                  <a:pt x="56" y="396"/>
                </a:lnTo>
                <a:lnTo>
                  <a:pt x="66" y="402"/>
                </a:lnTo>
                <a:lnTo>
                  <a:pt x="70" y="404"/>
                </a:lnTo>
                <a:lnTo>
                  <a:pt x="70" y="404"/>
                </a:lnTo>
                <a:lnTo>
                  <a:pt x="82" y="400"/>
                </a:lnTo>
                <a:lnTo>
                  <a:pt x="90" y="398"/>
                </a:lnTo>
                <a:lnTo>
                  <a:pt x="90" y="398"/>
                </a:lnTo>
                <a:lnTo>
                  <a:pt x="94" y="404"/>
                </a:lnTo>
                <a:lnTo>
                  <a:pt x="98" y="408"/>
                </a:lnTo>
                <a:lnTo>
                  <a:pt x="104" y="412"/>
                </a:lnTo>
                <a:lnTo>
                  <a:pt x="110" y="414"/>
                </a:lnTo>
                <a:lnTo>
                  <a:pt x="118" y="414"/>
                </a:lnTo>
                <a:lnTo>
                  <a:pt x="124" y="408"/>
                </a:lnTo>
                <a:lnTo>
                  <a:pt x="130" y="400"/>
                </a:lnTo>
                <a:lnTo>
                  <a:pt x="130" y="400"/>
                </a:lnTo>
                <a:lnTo>
                  <a:pt x="138" y="388"/>
                </a:lnTo>
                <a:lnTo>
                  <a:pt x="146" y="378"/>
                </a:lnTo>
                <a:lnTo>
                  <a:pt x="160" y="362"/>
                </a:lnTo>
                <a:lnTo>
                  <a:pt x="172" y="354"/>
                </a:lnTo>
                <a:lnTo>
                  <a:pt x="178" y="350"/>
                </a:lnTo>
                <a:lnTo>
                  <a:pt x="178" y="350"/>
                </a:lnTo>
                <a:lnTo>
                  <a:pt x="182" y="352"/>
                </a:lnTo>
                <a:lnTo>
                  <a:pt x="190" y="352"/>
                </a:lnTo>
                <a:lnTo>
                  <a:pt x="196" y="350"/>
                </a:lnTo>
                <a:lnTo>
                  <a:pt x="202" y="346"/>
                </a:lnTo>
                <a:lnTo>
                  <a:pt x="206" y="340"/>
                </a:lnTo>
                <a:lnTo>
                  <a:pt x="210" y="330"/>
                </a:lnTo>
                <a:lnTo>
                  <a:pt x="210" y="330"/>
                </a:lnTo>
                <a:lnTo>
                  <a:pt x="214" y="322"/>
                </a:lnTo>
                <a:lnTo>
                  <a:pt x="218" y="316"/>
                </a:lnTo>
                <a:lnTo>
                  <a:pt x="222" y="312"/>
                </a:lnTo>
                <a:lnTo>
                  <a:pt x="226" y="310"/>
                </a:lnTo>
                <a:lnTo>
                  <a:pt x="242" y="308"/>
                </a:lnTo>
                <a:lnTo>
                  <a:pt x="262" y="310"/>
                </a:lnTo>
                <a:lnTo>
                  <a:pt x="262" y="310"/>
                </a:lnTo>
                <a:lnTo>
                  <a:pt x="282" y="308"/>
                </a:lnTo>
                <a:lnTo>
                  <a:pt x="296" y="306"/>
                </a:lnTo>
                <a:lnTo>
                  <a:pt x="302" y="304"/>
                </a:lnTo>
                <a:lnTo>
                  <a:pt x="302" y="304"/>
                </a:lnTo>
                <a:lnTo>
                  <a:pt x="302" y="304"/>
                </a:lnTo>
                <a:lnTo>
                  <a:pt x="308" y="298"/>
                </a:lnTo>
                <a:lnTo>
                  <a:pt x="312" y="292"/>
                </a:lnTo>
                <a:lnTo>
                  <a:pt x="324" y="288"/>
                </a:lnTo>
                <a:lnTo>
                  <a:pt x="332" y="286"/>
                </a:lnTo>
                <a:lnTo>
                  <a:pt x="336" y="286"/>
                </a:lnTo>
                <a:lnTo>
                  <a:pt x="336" y="286"/>
                </a:lnTo>
                <a:lnTo>
                  <a:pt x="340" y="290"/>
                </a:lnTo>
                <a:lnTo>
                  <a:pt x="346" y="292"/>
                </a:lnTo>
                <a:lnTo>
                  <a:pt x="352" y="294"/>
                </a:lnTo>
                <a:lnTo>
                  <a:pt x="352" y="294"/>
                </a:lnTo>
                <a:lnTo>
                  <a:pt x="360" y="290"/>
                </a:lnTo>
                <a:lnTo>
                  <a:pt x="382" y="284"/>
                </a:lnTo>
                <a:lnTo>
                  <a:pt x="382" y="284"/>
                </a:lnTo>
                <a:lnTo>
                  <a:pt x="390" y="280"/>
                </a:lnTo>
                <a:lnTo>
                  <a:pt x="394" y="278"/>
                </a:lnTo>
                <a:lnTo>
                  <a:pt x="398" y="274"/>
                </a:lnTo>
                <a:lnTo>
                  <a:pt x="400" y="268"/>
                </a:lnTo>
                <a:lnTo>
                  <a:pt x="398" y="266"/>
                </a:lnTo>
                <a:lnTo>
                  <a:pt x="380" y="262"/>
                </a:lnTo>
                <a:lnTo>
                  <a:pt x="386" y="246"/>
                </a:lnTo>
                <a:lnTo>
                  <a:pt x="396" y="250"/>
                </a:lnTo>
                <a:lnTo>
                  <a:pt x="396" y="250"/>
                </a:lnTo>
                <a:lnTo>
                  <a:pt x="402" y="250"/>
                </a:lnTo>
                <a:lnTo>
                  <a:pt x="406" y="248"/>
                </a:lnTo>
                <a:lnTo>
                  <a:pt x="410" y="246"/>
                </a:lnTo>
                <a:lnTo>
                  <a:pt x="410" y="244"/>
                </a:lnTo>
                <a:lnTo>
                  <a:pt x="408" y="238"/>
                </a:lnTo>
                <a:lnTo>
                  <a:pt x="406" y="234"/>
                </a:lnTo>
                <a:lnTo>
                  <a:pt x="406" y="234"/>
                </a:lnTo>
                <a:lnTo>
                  <a:pt x="410" y="230"/>
                </a:lnTo>
                <a:lnTo>
                  <a:pt x="418" y="228"/>
                </a:lnTo>
                <a:lnTo>
                  <a:pt x="424" y="226"/>
                </a:lnTo>
                <a:lnTo>
                  <a:pt x="432" y="228"/>
                </a:lnTo>
                <a:lnTo>
                  <a:pt x="432" y="228"/>
                </a:lnTo>
                <a:lnTo>
                  <a:pt x="432" y="228"/>
                </a:lnTo>
                <a:lnTo>
                  <a:pt x="418" y="224"/>
                </a:lnTo>
                <a:lnTo>
                  <a:pt x="406" y="218"/>
                </a:lnTo>
                <a:lnTo>
                  <a:pt x="398" y="210"/>
                </a:lnTo>
                <a:lnTo>
                  <a:pt x="392" y="204"/>
                </a:lnTo>
                <a:lnTo>
                  <a:pt x="384" y="190"/>
                </a:lnTo>
                <a:lnTo>
                  <a:pt x="382" y="184"/>
                </a:lnTo>
                <a:lnTo>
                  <a:pt x="382" y="184"/>
                </a:lnTo>
                <a:close/>
              </a:path>
            </a:pathLst>
          </a:custGeom>
          <a:solidFill>
            <a:srgbClr val="FFFCD1"/>
          </a:solidFill>
          <a:ln w="127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2" name="Freeform 105"/>
          <p:cNvSpPr>
            <a:spLocks/>
          </p:cNvSpPr>
          <p:nvPr/>
        </p:nvSpPr>
        <p:spPr bwMode="auto">
          <a:xfrm>
            <a:off x="10681965" y="4487730"/>
            <a:ext cx="44413" cy="51832"/>
          </a:xfrm>
          <a:custGeom>
            <a:avLst/>
            <a:gdLst>
              <a:gd name="T0" fmla="*/ 12 w 12"/>
              <a:gd name="T1" fmla="*/ 8 h 14"/>
              <a:gd name="T2" fmla="*/ 12 w 12"/>
              <a:gd name="T3" fmla="*/ 8 h 14"/>
              <a:gd name="T4" fmla="*/ 10 w 12"/>
              <a:gd name="T5" fmla="*/ 12 h 14"/>
              <a:gd name="T6" fmla="*/ 6 w 12"/>
              <a:gd name="T7" fmla="*/ 14 h 14"/>
              <a:gd name="T8" fmla="*/ 6 w 12"/>
              <a:gd name="T9" fmla="*/ 14 h 14"/>
              <a:gd name="T10" fmla="*/ 2 w 12"/>
              <a:gd name="T11" fmla="*/ 12 h 14"/>
              <a:gd name="T12" fmla="*/ 0 w 12"/>
              <a:gd name="T13" fmla="*/ 8 h 14"/>
              <a:gd name="T14" fmla="*/ 0 w 12"/>
              <a:gd name="T15" fmla="*/ 8 h 14"/>
              <a:gd name="T16" fmla="*/ 2 w 12"/>
              <a:gd name="T17" fmla="*/ 2 h 14"/>
              <a:gd name="T18" fmla="*/ 6 w 12"/>
              <a:gd name="T19" fmla="*/ 0 h 14"/>
              <a:gd name="T20" fmla="*/ 6 w 12"/>
              <a:gd name="T21" fmla="*/ 0 h 14"/>
              <a:gd name="T22" fmla="*/ 10 w 12"/>
              <a:gd name="T23" fmla="*/ 2 h 14"/>
              <a:gd name="T24" fmla="*/ 12 w 12"/>
              <a:gd name="T25" fmla="*/ 8 h 14"/>
              <a:gd name="T26" fmla="*/ 12 w 12"/>
              <a:gd name="T2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2" h="14">
                <a:moveTo>
                  <a:pt x="12" y="8"/>
                </a:moveTo>
                <a:lnTo>
                  <a:pt x="12" y="8"/>
                </a:lnTo>
                <a:lnTo>
                  <a:pt x="10" y="12"/>
                </a:lnTo>
                <a:lnTo>
                  <a:pt x="6" y="14"/>
                </a:lnTo>
                <a:lnTo>
                  <a:pt x="6" y="14"/>
                </a:ln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2" y="2"/>
                </a:lnTo>
                <a:lnTo>
                  <a:pt x="6" y="0"/>
                </a:lnTo>
                <a:lnTo>
                  <a:pt x="6" y="0"/>
                </a:lnTo>
                <a:lnTo>
                  <a:pt x="10" y="2"/>
                </a:lnTo>
                <a:lnTo>
                  <a:pt x="12" y="8"/>
                </a:lnTo>
                <a:lnTo>
                  <a:pt x="12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3" name="Freeform 106"/>
          <p:cNvSpPr>
            <a:spLocks/>
          </p:cNvSpPr>
          <p:nvPr/>
        </p:nvSpPr>
        <p:spPr bwMode="auto">
          <a:xfrm>
            <a:off x="10652357" y="4458111"/>
            <a:ext cx="111032" cy="111069"/>
          </a:xfrm>
          <a:custGeom>
            <a:avLst/>
            <a:gdLst>
              <a:gd name="T0" fmla="*/ 30 w 30"/>
              <a:gd name="T1" fmla="*/ 16 h 30"/>
              <a:gd name="T2" fmla="*/ 30 w 30"/>
              <a:gd name="T3" fmla="*/ 16 h 30"/>
              <a:gd name="T4" fmla="*/ 28 w 30"/>
              <a:gd name="T5" fmla="*/ 22 h 30"/>
              <a:gd name="T6" fmla="*/ 24 w 30"/>
              <a:gd name="T7" fmla="*/ 26 h 30"/>
              <a:gd name="T8" fmla="*/ 20 w 30"/>
              <a:gd name="T9" fmla="*/ 30 h 30"/>
              <a:gd name="T10" fmla="*/ 14 w 30"/>
              <a:gd name="T11" fmla="*/ 30 h 30"/>
              <a:gd name="T12" fmla="*/ 14 w 30"/>
              <a:gd name="T13" fmla="*/ 30 h 30"/>
              <a:gd name="T14" fmla="*/ 8 w 30"/>
              <a:gd name="T15" fmla="*/ 30 h 30"/>
              <a:gd name="T16" fmla="*/ 4 w 30"/>
              <a:gd name="T17" fmla="*/ 26 h 30"/>
              <a:gd name="T18" fmla="*/ 0 w 30"/>
              <a:gd name="T19" fmla="*/ 22 h 30"/>
              <a:gd name="T20" fmla="*/ 0 w 30"/>
              <a:gd name="T21" fmla="*/ 16 h 30"/>
              <a:gd name="T22" fmla="*/ 0 w 30"/>
              <a:gd name="T23" fmla="*/ 16 h 30"/>
              <a:gd name="T24" fmla="*/ 0 w 30"/>
              <a:gd name="T25" fmla="*/ 10 h 30"/>
              <a:gd name="T26" fmla="*/ 4 w 30"/>
              <a:gd name="T27" fmla="*/ 4 h 30"/>
              <a:gd name="T28" fmla="*/ 8 w 30"/>
              <a:gd name="T29" fmla="*/ 2 h 30"/>
              <a:gd name="T30" fmla="*/ 14 w 30"/>
              <a:gd name="T31" fmla="*/ 0 h 30"/>
              <a:gd name="T32" fmla="*/ 14 w 30"/>
              <a:gd name="T33" fmla="*/ 0 h 30"/>
              <a:gd name="T34" fmla="*/ 20 w 30"/>
              <a:gd name="T35" fmla="*/ 2 h 30"/>
              <a:gd name="T36" fmla="*/ 24 w 30"/>
              <a:gd name="T37" fmla="*/ 4 h 30"/>
              <a:gd name="T38" fmla="*/ 28 w 30"/>
              <a:gd name="T39" fmla="*/ 10 h 30"/>
              <a:gd name="T40" fmla="*/ 30 w 30"/>
              <a:gd name="T41" fmla="*/ 16 h 30"/>
              <a:gd name="T42" fmla="*/ 30 w 30"/>
              <a:gd name="T43" fmla="*/ 1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6"/>
                </a:moveTo>
                <a:lnTo>
                  <a:pt x="30" y="16"/>
                </a:lnTo>
                <a:lnTo>
                  <a:pt x="28" y="22"/>
                </a:lnTo>
                <a:lnTo>
                  <a:pt x="24" y="26"/>
                </a:lnTo>
                <a:lnTo>
                  <a:pt x="20" y="30"/>
                </a:lnTo>
                <a:lnTo>
                  <a:pt x="14" y="30"/>
                </a:lnTo>
                <a:lnTo>
                  <a:pt x="14" y="30"/>
                </a:lnTo>
                <a:lnTo>
                  <a:pt x="8" y="30"/>
                </a:lnTo>
                <a:lnTo>
                  <a:pt x="4" y="26"/>
                </a:lnTo>
                <a:lnTo>
                  <a:pt x="0" y="22"/>
                </a:lnTo>
                <a:lnTo>
                  <a:pt x="0" y="16"/>
                </a:lnTo>
                <a:lnTo>
                  <a:pt x="0" y="16"/>
                </a:lnTo>
                <a:lnTo>
                  <a:pt x="0" y="10"/>
                </a:lnTo>
                <a:lnTo>
                  <a:pt x="4" y="4"/>
                </a:lnTo>
                <a:lnTo>
                  <a:pt x="8" y="2"/>
                </a:lnTo>
                <a:lnTo>
                  <a:pt x="14" y="0"/>
                </a:lnTo>
                <a:lnTo>
                  <a:pt x="14" y="0"/>
                </a:lnTo>
                <a:lnTo>
                  <a:pt x="20" y="2"/>
                </a:lnTo>
                <a:lnTo>
                  <a:pt x="24" y="4"/>
                </a:lnTo>
                <a:lnTo>
                  <a:pt x="28" y="10"/>
                </a:lnTo>
                <a:lnTo>
                  <a:pt x="30" y="16"/>
                </a:lnTo>
                <a:lnTo>
                  <a:pt x="30" y="16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" name="Freeform 107"/>
          <p:cNvSpPr>
            <a:spLocks noEditPoints="1"/>
          </p:cNvSpPr>
          <p:nvPr/>
        </p:nvSpPr>
        <p:spPr bwMode="auto">
          <a:xfrm>
            <a:off x="10311859" y="4569180"/>
            <a:ext cx="155445" cy="155496"/>
          </a:xfrm>
          <a:custGeom>
            <a:avLst/>
            <a:gdLst>
              <a:gd name="T0" fmla="*/ 0 w 42"/>
              <a:gd name="T1" fmla="*/ 12 h 42"/>
              <a:gd name="T2" fmla="*/ 12 w 42"/>
              <a:gd name="T3" fmla="*/ 0 h 42"/>
              <a:gd name="T4" fmla="*/ 0 w 42"/>
              <a:gd name="T5" fmla="*/ 0 h 42"/>
              <a:gd name="T6" fmla="*/ 14 w 42"/>
              <a:gd name="T7" fmla="*/ 12 h 42"/>
              <a:gd name="T8" fmla="*/ 24 w 42"/>
              <a:gd name="T9" fmla="*/ 0 h 42"/>
              <a:gd name="T10" fmla="*/ 14 w 42"/>
              <a:gd name="T11" fmla="*/ 0 h 42"/>
              <a:gd name="T12" fmla="*/ 32 w 42"/>
              <a:gd name="T13" fmla="*/ 6 h 42"/>
              <a:gd name="T14" fmla="*/ 34 w 42"/>
              <a:gd name="T15" fmla="*/ 6 h 42"/>
              <a:gd name="T16" fmla="*/ 32 w 42"/>
              <a:gd name="T17" fmla="*/ 18 h 42"/>
              <a:gd name="T18" fmla="*/ 36 w 42"/>
              <a:gd name="T19" fmla="*/ 28 h 42"/>
              <a:gd name="T20" fmla="*/ 34 w 42"/>
              <a:gd name="T21" fmla="*/ 30 h 42"/>
              <a:gd name="T22" fmla="*/ 32 w 42"/>
              <a:gd name="T23" fmla="*/ 30 h 42"/>
              <a:gd name="T24" fmla="*/ 32 w 42"/>
              <a:gd name="T25" fmla="*/ 30 h 42"/>
              <a:gd name="T26" fmla="*/ 34 w 42"/>
              <a:gd name="T27" fmla="*/ 36 h 42"/>
              <a:gd name="T28" fmla="*/ 42 w 42"/>
              <a:gd name="T29" fmla="*/ 30 h 42"/>
              <a:gd name="T30" fmla="*/ 42 w 42"/>
              <a:gd name="T31" fmla="*/ 24 h 42"/>
              <a:gd name="T32" fmla="*/ 38 w 42"/>
              <a:gd name="T33" fmla="*/ 18 h 42"/>
              <a:gd name="T34" fmla="*/ 40 w 42"/>
              <a:gd name="T35" fmla="*/ 10 h 42"/>
              <a:gd name="T36" fmla="*/ 26 w 42"/>
              <a:gd name="T37" fmla="*/ 0 h 42"/>
              <a:gd name="T38" fmla="*/ 32 w 42"/>
              <a:gd name="T39" fmla="*/ 42 h 42"/>
              <a:gd name="T40" fmla="*/ 8 w 42"/>
              <a:gd name="T41" fmla="*/ 6 h 42"/>
              <a:gd name="T42" fmla="*/ 6 w 42"/>
              <a:gd name="T43" fmla="*/ 8 h 42"/>
              <a:gd name="T44" fmla="*/ 8 w 42"/>
              <a:gd name="T45" fmla="*/ 6 h 42"/>
              <a:gd name="T46" fmla="*/ 18 w 42"/>
              <a:gd name="T47" fmla="*/ 8 h 42"/>
              <a:gd name="T48" fmla="*/ 20 w 42"/>
              <a:gd name="T49" fmla="*/ 6 h 42"/>
              <a:gd name="T50" fmla="*/ 18 w 42"/>
              <a:gd name="T51" fmla="*/ 8 h 42"/>
              <a:gd name="T52" fmla="*/ 2 w 42"/>
              <a:gd name="T53" fmla="*/ 14 h 42"/>
              <a:gd name="T54" fmla="*/ 22 w 42"/>
              <a:gd name="T55" fmla="*/ 20 h 42"/>
              <a:gd name="T56" fmla="*/ 2 w 42"/>
              <a:gd name="T57" fmla="*/ 14 h 42"/>
              <a:gd name="T58" fmla="*/ 16 w 42"/>
              <a:gd name="T59" fmla="*/ 32 h 42"/>
              <a:gd name="T60" fmla="*/ 14 w 42"/>
              <a:gd name="T61" fmla="*/ 34 h 42"/>
              <a:gd name="T62" fmla="*/ 14 w 42"/>
              <a:gd name="T63" fmla="*/ 36 h 42"/>
              <a:gd name="T64" fmla="*/ 8 w 42"/>
              <a:gd name="T65" fmla="*/ 36 h 42"/>
              <a:gd name="T66" fmla="*/ 10 w 42"/>
              <a:gd name="T67" fmla="*/ 42 h 42"/>
              <a:gd name="T68" fmla="*/ 20 w 42"/>
              <a:gd name="T69" fmla="*/ 40 h 42"/>
              <a:gd name="T70" fmla="*/ 22 w 42"/>
              <a:gd name="T71" fmla="*/ 36 h 42"/>
              <a:gd name="T72" fmla="*/ 10 w 42"/>
              <a:gd name="T73" fmla="*/ 28 h 42"/>
              <a:gd name="T74" fmla="*/ 24 w 42"/>
              <a:gd name="T75" fmla="*/ 26 h 42"/>
              <a:gd name="T76" fmla="*/ 0 w 42"/>
              <a:gd name="T77" fmla="*/ 22 h 42"/>
              <a:gd name="T78" fmla="*/ 6 w 42"/>
              <a:gd name="T79" fmla="*/ 26 h 42"/>
              <a:gd name="T80" fmla="*/ 16 w 42"/>
              <a:gd name="T81" fmla="*/ 3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2" h="42">
                <a:moveTo>
                  <a:pt x="0" y="0"/>
                </a:moveTo>
                <a:lnTo>
                  <a:pt x="0" y="12"/>
                </a:lnTo>
                <a:lnTo>
                  <a:pt x="12" y="12"/>
                </a:lnTo>
                <a:lnTo>
                  <a:pt x="12" y="0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14" y="0"/>
                </a:moveTo>
                <a:lnTo>
                  <a:pt x="14" y="12"/>
                </a:lnTo>
                <a:lnTo>
                  <a:pt x="24" y="12"/>
                </a:lnTo>
                <a:lnTo>
                  <a:pt x="24" y="0"/>
                </a:lnTo>
                <a:lnTo>
                  <a:pt x="14" y="0"/>
                </a:lnTo>
                <a:lnTo>
                  <a:pt x="14" y="0"/>
                </a:lnTo>
                <a:close/>
                <a:moveTo>
                  <a:pt x="32" y="42"/>
                </a:moveTo>
                <a:lnTo>
                  <a:pt x="32" y="6"/>
                </a:lnTo>
                <a:lnTo>
                  <a:pt x="34" y="6"/>
                </a:lnTo>
                <a:lnTo>
                  <a:pt x="34" y="6"/>
                </a:lnTo>
                <a:lnTo>
                  <a:pt x="32" y="18"/>
                </a:lnTo>
                <a:lnTo>
                  <a:pt x="32" y="18"/>
                </a:lnTo>
                <a:lnTo>
                  <a:pt x="36" y="26"/>
                </a:lnTo>
                <a:lnTo>
                  <a:pt x="36" y="28"/>
                </a:lnTo>
                <a:lnTo>
                  <a:pt x="34" y="30"/>
                </a:lnTo>
                <a:lnTo>
                  <a:pt x="34" y="30"/>
                </a:lnTo>
                <a:lnTo>
                  <a:pt x="32" y="30"/>
                </a:lnTo>
                <a:lnTo>
                  <a:pt x="32" y="30"/>
                </a:lnTo>
                <a:lnTo>
                  <a:pt x="32" y="30"/>
                </a:lnTo>
                <a:lnTo>
                  <a:pt x="32" y="30"/>
                </a:lnTo>
                <a:lnTo>
                  <a:pt x="34" y="36"/>
                </a:lnTo>
                <a:lnTo>
                  <a:pt x="34" y="36"/>
                </a:lnTo>
                <a:lnTo>
                  <a:pt x="40" y="36"/>
                </a:lnTo>
                <a:lnTo>
                  <a:pt x="42" y="30"/>
                </a:lnTo>
                <a:lnTo>
                  <a:pt x="42" y="30"/>
                </a:lnTo>
                <a:lnTo>
                  <a:pt x="42" y="24"/>
                </a:lnTo>
                <a:lnTo>
                  <a:pt x="38" y="18"/>
                </a:lnTo>
                <a:lnTo>
                  <a:pt x="38" y="18"/>
                </a:lnTo>
                <a:lnTo>
                  <a:pt x="40" y="10"/>
                </a:lnTo>
                <a:lnTo>
                  <a:pt x="40" y="10"/>
                </a:lnTo>
                <a:lnTo>
                  <a:pt x="42" y="0"/>
                </a:lnTo>
                <a:lnTo>
                  <a:pt x="26" y="0"/>
                </a:lnTo>
                <a:lnTo>
                  <a:pt x="26" y="42"/>
                </a:lnTo>
                <a:lnTo>
                  <a:pt x="32" y="42"/>
                </a:lnTo>
                <a:lnTo>
                  <a:pt x="32" y="42"/>
                </a:lnTo>
                <a:close/>
                <a:moveTo>
                  <a:pt x="8" y="6"/>
                </a:moveTo>
                <a:lnTo>
                  <a:pt x="8" y="8"/>
                </a:lnTo>
                <a:lnTo>
                  <a:pt x="6" y="8"/>
                </a:lnTo>
                <a:lnTo>
                  <a:pt x="6" y="6"/>
                </a:lnTo>
                <a:lnTo>
                  <a:pt x="8" y="6"/>
                </a:lnTo>
                <a:lnTo>
                  <a:pt x="8" y="6"/>
                </a:lnTo>
                <a:close/>
                <a:moveTo>
                  <a:pt x="18" y="8"/>
                </a:moveTo>
                <a:lnTo>
                  <a:pt x="18" y="6"/>
                </a:lnTo>
                <a:lnTo>
                  <a:pt x="20" y="6"/>
                </a:lnTo>
                <a:lnTo>
                  <a:pt x="20" y="8"/>
                </a:lnTo>
                <a:lnTo>
                  <a:pt x="18" y="8"/>
                </a:lnTo>
                <a:lnTo>
                  <a:pt x="18" y="8"/>
                </a:lnTo>
                <a:close/>
                <a:moveTo>
                  <a:pt x="2" y="14"/>
                </a:moveTo>
                <a:lnTo>
                  <a:pt x="2" y="20"/>
                </a:lnTo>
                <a:lnTo>
                  <a:pt x="22" y="20"/>
                </a:lnTo>
                <a:lnTo>
                  <a:pt x="22" y="14"/>
                </a:lnTo>
                <a:lnTo>
                  <a:pt x="2" y="14"/>
                </a:lnTo>
                <a:lnTo>
                  <a:pt x="2" y="14"/>
                </a:lnTo>
                <a:close/>
                <a:moveTo>
                  <a:pt x="16" y="32"/>
                </a:moveTo>
                <a:lnTo>
                  <a:pt x="16" y="32"/>
                </a:lnTo>
                <a:lnTo>
                  <a:pt x="14" y="34"/>
                </a:lnTo>
                <a:lnTo>
                  <a:pt x="14" y="36"/>
                </a:lnTo>
                <a:lnTo>
                  <a:pt x="14" y="36"/>
                </a:lnTo>
                <a:lnTo>
                  <a:pt x="8" y="36"/>
                </a:lnTo>
                <a:lnTo>
                  <a:pt x="8" y="36"/>
                </a:lnTo>
                <a:lnTo>
                  <a:pt x="10" y="42"/>
                </a:lnTo>
                <a:lnTo>
                  <a:pt x="10" y="42"/>
                </a:lnTo>
                <a:lnTo>
                  <a:pt x="20" y="40"/>
                </a:lnTo>
                <a:lnTo>
                  <a:pt x="20" y="40"/>
                </a:lnTo>
                <a:lnTo>
                  <a:pt x="22" y="36"/>
                </a:lnTo>
                <a:lnTo>
                  <a:pt x="22" y="36"/>
                </a:lnTo>
                <a:lnTo>
                  <a:pt x="22" y="28"/>
                </a:lnTo>
                <a:lnTo>
                  <a:pt x="10" y="28"/>
                </a:lnTo>
                <a:lnTo>
                  <a:pt x="12" y="26"/>
                </a:lnTo>
                <a:lnTo>
                  <a:pt x="24" y="26"/>
                </a:lnTo>
                <a:lnTo>
                  <a:pt x="24" y="22"/>
                </a:lnTo>
                <a:lnTo>
                  <a:pt x="0" y="22"/>
                </a:lnTo>
                <a:lnTo>
                  <a:pt x="0" y="26"/>
                </a:lnTo>
                <a:lnTo>
                  <a:pt x="6" y="26"/>
                </a:lnTo>
                <a:lnTo>
                  <a:pt x="4" y="32"/>
                </a:lnTo>
                <a:lnTo>
                  <a:pt x="16" y="32"/>
                </a:lnTo>
                <a:lnTo>
                  <a:pt x="16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5" name="Freeform 108"/>
          <p:cNvSpPr>
            <a:spLocks noEditPoints="1"/>
          </p:cNvSpPr>
          <p:nvPr/>
        </p:nvSpPr>
        <p:spPr bwMode="auto">
          <a:xfrm>
            <a:off x="10489510" y="4569180"/>
            <a:ext cx="148043" cy="155496"/>
          </a:xfrm>
          <a:custGeom>
            <a:avLst/>
            <a:gdLst>
              <a:gd name="T0" fmla="*/ 30 w 40"/>
              <a:gd name="T1" fmla="*/ 10 h 42"/>
              <a:gd name="T2" fmla="*/ 26 w 40"/>
              <a:gd name="T3" fmla="*/ 6 h 42"/>
              <a:gd name="T4" fmla="*/ 26 w 40"/>
              <a:gd name="T5" fmla="*/ 2 h 42"/>
              <a:gd name="T6" fmla="*/ 26 w 40"/>
              <a:gd name="T7" fmla="*/ 2 h 42"/>
              <a:gd name="T8" fmla="*/ 26 w 40"/>
              <a:gd name="T9" fmla="*/ 2 h 42"/>
              <a:gd name="T10" fmla="*/ 20 w 40"/>
              <a:gd name="T11" fmla="*/ 2 h 42"/>
              <a:gd name="T12" fmla="*/ 20 w 40"/>
              <a:gd name="T13" fmla="*/ 20 h 42"/>
              <a:gd name="T14" fmla="*/ 18 w 40"/>
              <a:gd name="T15" fmla="*/ 10 h 42"/>
              <a:gd name="T16" fmla="*/ 14 w 40"/>
              <a:gd name="T17" fmla="*/ 4 h 42"/>
              <a:gd name="T18" fmla="*/ 14 w 40"/>
              <a:gd name="T19" fmla="*/ 2 h 42"/>
              <a:gd name="T20" fmla="*/ 14 w 40"/>
              <a:gd name="T21" fmla="*/ 0 h 42"/>
              <a:gd name="T22" fmla="*/ 12 w 40"/>
              <a:gd name="T23" fmla="*/ 0 h 42"/>
              <a:gd name="T24" fmla="*/ 8 w 40"/>
              <a:gd name="T25" fmla="*/ 0 h 42"/>
              <a:gd name="T26" fmla="*/ 8 w 40"/>
              <a:gd name="T27" fmla="*/ 24 h 42"/>
              <a:gd name="T28" fmla="*/ 6 w 40"/>
              <a:gd name="T29" fmla="*/ 32 h 42"/>
              <a:gd name="T30" fmla="*/ 0 w 40"/>
              <a:gd name="T31" fmla="*/ 38 h 42"/>
              <a:gd name="T32" fmla="*/ 6 w 40"/>
              <a:gd name="T33" fmla="*/ 42 h 42"/>
              <a:gd name="T34" fmla="*/ 10 w 40"/>
              <a:gd name="T35" fmla="*/ 36 h 42"/>
              <a:gd name="T36" fmla="*/ 12 w 40"/>
              <a:gd name="T37" fmla="*/ 32 h 42"/>
              <a:gd name="T38" fmla="*/ 14 w 40"/>
              <a:gd name="T39" fmla="*/ 14 h 42"/>
              <a:gd name="T40" fmla="*/ 16 w 40"/>
              <a:gd name="T41" fmla="*/ 26 h 42"/>
              <a:gd name="T42" fmla="*/ 18 w 40"/>
              <a:gd name="T43" fmla="*/ 26 h 42"/>
              <a:gd name="T44" fmla="*/ 20 w 40"/>
              <a:gd name="T45" fmla="*/ 24 h 42"/>
              <a:gd name="T46" fmla="*/ 26 w 40"/>
              <a:gd name="T47" fmla="*/ 40 h 42"/>
              <a:gd name="T48" fmla="*/ 26 w 40"/>
              <a:gd name="T49" fmla="*/ 12 h 42"/>
              <a:gd name="T50" fmla="*/ 28 w 40"/>
              <a:gd name="T51" fmla="*/ 26 h 42"/>
              <a:gd name="T52" fmla="*/ 34 w 40"/>
              <a:gd name="T53" fmla="*/ 42 h 42"/>
              <a:gd name="T54" fmla="*/ 40 w 40"/>
              <a:gd name="T55" fmla="*/ 2 h 42"/>
              <a:gd name="T56" fmla="*/ 40 w 40"/>
              <a:gd name="T57" fmla="*/ 0 h 42"/>
              <a:gd name="T58" fmla="*/ 40 w 40"/>
              <a:gd name="T59" fmla="*/ 0 h 42"/>
              <a:gd name="T60" fmla="*/ 38 w 40"/>
              <a:gd name="T61" fmla="*/ 0 h 42"/>
              <a:gd name="T62" fmla="*/ 34 w 40"/>
              <a:gd name="T63" fmla="*/ 0 h 42"/>
              <a:gd name="T64" fmla="*/ 34 w 40"/>
              <a:gd name="T65" fmla="*/ 20 h 42"/>
              <a:gd name="T66" fmla="*/ 30 w 40"/>
              <a:gd name="T67" fmla="*/ 10 h 42"/>
              <a:gd name="T68" fmla="*/ 6 w 40"/>
              <a:gd name="T69" fmla="*/ 20 h 42"/>
              <a:gd name="T70" fmla="*/ 8 w 40"/>
              <a:gd name="T71" fmla="*/ 12 h 42"/>
              <a:gd name="T72" fmla="*/ 2 w 40"/>
              <a:gd name="T73" fmla="*/ 10 h 42"/>
              <a:gd name="T74" fmla="*/ 2 w 40"/>
              <a:gd name="T75" fmla="*/ 12 h 42"/>
              <a:gd name="T76" fmla="*/ 0 w 40"/>
              <a:gd name="T77" fmla="*/ 24 h 42"/>
              <a:gd name="T78" fmla="*/ 4 w 40"/>
              <a:gd name="T79" fmla="*/ 26 h 42"/>
              <a:gd name="T80" fmla="*/ 6 w 40"/>
              <a:gd name="T81" fmla="*/ 20 h 42"/>
              <a:gd name="T82" fmla="*/ 6 w 40"/>
              <a:gd name="T83" fmla="*/ 2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0" h="42">
                <a:moveTo>
                  <a:pt x="30" y="10"/>
                </a:moveTo>
                <a:lnTo>
                  <a:pt x="30" y="10"/>
                </a:lnTo>
                <a:lnTo>
                  <a:pt x="26" y="12"/>
                </a:lnTo>
                <a:lnTo>
                  <a:pt x="26" y="6"/>
                </a:lnTo>
                <a:lnTo>
                  <a:pt x="26" y="6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6" y="2"/>
                </a:lnTo>
                <a:lnTo>
                  <a:pt x="20" y="2"/>
                </a:lnTo>
                <a:lnTo>
                  <a:pt x="20" y="20"/>
                </a:lnTo>
                <a:lnTo>
                  <a:pt x="20" y="20"/>
                </a:lnTo>
                <a:lnTo>
                  <a:pt x="18" y="10"/>
                </a:lnTo>
                <a:lnTo>
                  <a:pt x="18" y="10"/>
                </a:lnTo>
                <a:lnTo>
                  <a:pt x="14" y="12"/>
                </a:lnTo>
                <a:lnTo>
                  <a:pt x="14" y="4"/>
                </a:lnTo>
                <a:lnTo>
                  <a:pt x="14" y="4"/>
                </a:lnTo>
                <a:lnTo>
                  <a:pt x="14" y="2"/>
                </a:lnTo>
                <a:lnTo>
                  <a:pt x="14" y="2"/>
                </a:lnTo>
                <a:lnTo>
                  <a:pt x="14" y="0"/>
                </a:lnTo>
                <a:lnTo>
                  <a:pt x="14" y="0"/>
                </a:lnTo>
                <a:lnTo>
                  <a:pt x="12" y="0"/>
                </a:lnTo>
                <a:lnTo>
                  <a:pt x="12" y="0"/>
                </a:lnTo>
                <a:lnTo>
                  <a:pt x="8" y="0"/>
                </a:lnTo>
                <a:lnTo>
                  <a:pt x="8" y="24"/>
                </a:lnTo>
                <a:lnTo>
                  <a:pt x="8" y="24"/>
                </a:lnTo>
                <a:lnTo>
                  <a:pt x="8" y="28"/>
                </a:lnTo>
                <a:lnTo>
                  <a:pt x="6" y="32"/>
                </a:lnTo>
                <a:lnTo>
                  <a:pt x="6" y="32"/>
                </a:lnTo>
                <a:lnTo>
                  <a:pt x="0" y="38"/>
                </a:lnTo>
                <a:lnTo>
                  <a:pt x="0" y="38"/>
                </a:lnTo>
                <a:lnTo>
                  <a:pt x="6" y="42"/>
                </a:lnTo>
                <a:lnTo>
                  <a:pt x="6" y="42"/>
                </a:lnTo>
                <a:lnTo>
                  <a:pt x="10" y="36"/>
                </a:lnTo>
                <a:lnTo>
                  <a:pt x="12" y="32"/>
                </a:lnTo>
                <a:lnTo>
                  <a:pt x="12" y="32"/>
                </a:lnTo>
                <a:lnTo>
                  <a:pt x="14" y="22"/>
                </a:lnTo>
                <a:lnTo>
                  <a:pt x="14" y="14"/>
                </a:lnTo>
                <a:lnTo>
                  <a:pt x="14" y="14"/>
                </a:lnTo>
                <a:lnTo>
                  <a:pt x="16" y="26"/>
                </a:lnTo>
                <a:lnTo>
                  <a:pt x="16" y="26"/>
                </a:lnTo>
                <a:lnTo>
                  <a:pt x="18" y="26"/>
                </a:lnTo>
                <a:lnTo>
                  <a:pt x="18" y="26"/>
                </a:lnTo>
                <a:lnTo>
                  <a:pt x="20" y="24"/>
                </a:lnTo>
                <a:lnTo>
                  <a:pt x="20" y="40"/>
                </a:lnTo>
                <a:lnTo>
                  <a:pt x="26" y="40"/>
                </a:lnTo>
                <a:lnTo>
                  <a:pt x="26" y="12"/>
                </a:lnTo>
                <a:lnTo>
                  <a:pt x="26" y="12"/>
                </a:lnTo>
                <a:lnTo>
                  <a:pt x="28" y="26"/>
                </a:lnTo>
                <a:lnTo>
                  <a:pt x="28" y="26"/>
                </a:lnTo>
                <a:lnTo>
                  <a:pt x="34" y="24"/>
                </a:lnTo>
                <a:lnTo>
                  <a:pt x="34" y="42"/>
                </a:lnTo>
                <a:lnTo>
                  <a:pt x="40" y="42"/>
                </a:lnTo>
                <a:lnTo>
                  <a:pt x="40" y="2"/>
                </a:lnTo>
                <a:lnTo>
                  <a:pt x="40" y="2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8" y="0"/>
                </a:lnTo>
                <a:lnTo>
                  <a:pt x="38" y="0"/>
                </a:lnTo>
                <a:lnTo>
                  <a:pt x="34" y="0"/>
                </a:lnTo>
                <a:lnTo>
                  <a:pt x="34" y="20"/>
                </a:lnTo>
                <a:lnTo>
                  <a:pt x="34" y="20"/>
                </a:lnTo>
                <a:lnTo>
                  <a:pt x="30" y="10"/>
                </a:lnTo>
                <a:lnTo>
                  <a:pt x="30" y="10"/>
                </a:lnTo>
                <a:lnTo>
                  <a:pt x="30" y="10"/>
                </a:lnTo>
                <a:close/>
                <a:moveTo>
                  <a:pt x="6" y="20"/>
                </a:moveTo>
                <a:lnTo>
                  <a:pt x="6" y="20"/>
                </a:lnTo>
                <a:lnTo>
                  <a:pt x="8" y="12"/>
                </a:lnTo>
                <a:lnTo>
                  <a:pt x="8" y="12"/>
                </a:lnTo>
                <a:lnTo>
                  <a:pt x="2" y="10"/>
                </a:lnTo>
                <a:lnTo>
                  <a:pt x="2" y="10"/>
                </a:lnTo>
                <a:lnTo>
                  <a:pt x="2" y="12"/>
                </a:lnTo>
                <a:lnTo>
                  <a:pt x="2" y="12"/>
                </a:lnTo>
                <a:lnTo>
                  <a:pt x="0" y="24"/>
                </a:lnTo>
                <a:lnTo>
                  <a:pt x="0" y="24"/>
                </a:lnTo>
                <a:lnTo>
                  <a:pt x="4" y="26"/>
                </a:lnTo>
                <a:lnTo>
                  <a:pt x="4" y="26"/>
                </a:lnTo>
                <a:lnTo>
                  <a:pt x="6" y="20"/>
                </a:lnTo>
                <a:lnTo>
                  <a:pt x="6" y="20"/>
                </a:lnTo>
                <a:lnTo>
                  <a:pt x="6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" name="Freeform 109"/>
          <p:cNvSpPr>
            <a:spLocks/>
          </p:cNvSpPr>
          <p:nvPr/>
        </p:nvSpPr>
        <p:spPr bwMode="auto">
          <a:xfrm>
            <a:off x="10667161" y="4561775"/>
            <a:ext cx="155445" cy="162901"/>
          </a:xfrm>
          <a:custGeom>
            <a:avLst/>
            <a:gdLst>
              <a:gd name="T0" fmla="*/ 24 w 42"/>
              <a:gd name="T1" fmla="*/ 6 h 44"/>
              <a:gd name="T2" fmla="*/ 24 w 42"/>
              <a:gd name="T3" fmla="*/ 6 h 44"/>
              <a:gd name="T4" fmla="*/ 24 w 42"/>
              <a:gd name="T5" fmla="*/ 4 h 44"/>
              <a:gd name="T6" fmla="*/ 24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2 h 44"/>
              <a:gd name="T14" fmla="*/ 20 w 42"/>
              <a:gd name="T15" fmla="*/ 2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4 h 44"/>
              <a:gd name="T26" fmla="*/ 18 w 42"/>
              <a:gd name="T27" fmla="*/ 14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40 h 44"/>
              <a:gd name="T34" fmla="*/ 12 w 42"/>
              <a:gd name="T35" fmla="*/ 40 h 44"/>
              <a:gd name="T36" fmla="*/ 12 w 42"/>
              <a:gd name="T37" fmla="*/ 24 h 44"/>
              <a:gd name="T38" fmla="*/ 18 w 42"/>
              <a:gd name="T39" fmla="*/ 24 h 44"/>
              <a:gd name="T40" fmla="*/ 18 w 42"/>
              <a:gd name="T41" fmla="*/ 44 h 44"/>
              <a:gd name="T42" fmla="*/ 24 w 42"/>
              <a:gd name="T43" fmla="*/ 44 h 44"/>
              <a:gd name="T44" fmla="*/ 24 w 42"/>
              <a:gd name="T45" fmla="*/ 24 h 44"/>
              <a:gd name="T46" fmla="*/ 30 w 42"/>
              <a:gd name="T47" fmla="*/ 24 h 44"/>
              <a:gd name="T48" fmla="*/ 30 w 42"/>
              <a:gd name="T49" fmla="*/ 34 h 44"/>
              <a:gd name="T50" fmla="*/ 30 w 42"/>
              <a:gd name="T51" fmla="*/ 34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4 w 42"/>
              <a:gd name="T63" fmla="*/ 40 h 44"/>
              <a:gd name="T64" fmla="*/ 36 w 42"/>
              <a:gd name="T65" fmla="*/ 38 h 44"/>
              <a:gd name="T66" fmla="*/ 36 w 42"/>
              <a:gd name="T67" fmla="*/ 36 h 44"/>
              <a:gd name="T68" fmla="*/ 36 w 42"/>
              <a:gd name="T69" fmla="*/ 18 h 44"/>
              <a:gd name="T70" fmla="*/ 24 w 42"/>
              <a:gd name="T71" fmla="*/ 18 h 44"/>
              <a:gd name="T72" fmla="*/ 24 w 42"/>
              <a:gd name="T73" fmla="*/ 14 h 44"/>
              <a:gd name="T74" fmla="*/ 42 w 42"/>
              <a:gd name="T75" fmla="*/ 14 h 44"/>
              <a:gd name="T76" fmla="*/ 42 w 42"/>
              <a:gd name="T77" fmla="*/ 8 h 44"/>
              <a:gd name="T78" fmla="*/ 20 w 42"/>
              <a:gd name="T79" fmla="*/ 8 h 44"/>
              <a:gd name="T80" fmla="*/ 20 w 42"/>
              <a:gd name="T81" fmla="*/ 8 h 44"/>
              <a:gd name="T82" fmla="*/ 24 w 42"/>
              <a:gd name="T83" fmla="*/ 6 h 44"/>
              <a:gd name="T84" fmla="*/ 24 w 42"/>
              <a:gd name="T85" fmla="*/ 6 h 44"/>
              <a:gd name="T86" fmla="*/ 24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4" y="6"/>
                </a:moveTo>
                <a:lnTo>
                  <a:pt x="24" y="6"/>
                </a:lnTo>
                <a:lnTo>
                  <a:pt x="24" y="4"/>
                </a:lnTo>
                <a:lnTo>
                  <a:pt x="24" y="4"/>
                </a:lnTo>
                <a:lnTo>
                  <a:pt x="24" y="0"/>
                </a:lnTo>
                <a:lnTo>
                  <a:pt x="24" y="0"/>
                </a:lnTo>
                <a:lnTo>
                  <a:pt x="20" y="2"/>
                </a:lnTo>
                <a:lnTo>
                  <a:pt x="20" y="2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4"/>
                </a:lnTo>
                <a:lnTo>
                  <a:pt x="18" y="14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4"/>
                </a:lnTo>
                <a:lnTo>
                  <a:pt x="18" y="24"/>
                </a:lnTo>
                <a:lnTo>
                  <a:pt x="18" y="44"/>
                </a:lnTo>
                <a:lnTo>
                  <a:pt x="24" y="44"/>
                </a:lnTo>
                <a:lnTo>
                  <a:pt x="24" y="24"/>
                </a:lnTo>
                <a:lnTo>
                  <a:pt x="30" y="24"/>
                </a:lnTo>
                <a:lnTo>
                  <a:pt x="30" y="34"/>
                </a:lnTo>
                <a:lnTo>
                  <a:pt x="30" y="34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4" y="40"/>
                </a:lnTo>
                <a:lnTo>
                  <a:pt x="36" y="38"/>
                </a:lnTo>
                <a:lnTo>
                  <a:pt x="36" y="36"/>
                </a:lnTo>
                <a:lnTo>
                  <a:pt x="36" y="18"/>
                </a:lnTo>
                <a:lnTo>
                  <a:pt x="24" y="18"/>
                </a:lnTo>
                <a:lnTo>
                  <a:pt x="24" y="14"/>
                </a:lnTo>
                <a:lnTo>
                  <a:pt x="42" y="14"/>
                </a:lnTo>
                <a:lnTo>
                  <a:pt x="42" y="8"/>
                </a:lnTo>
                <a:lnTo>
                  <a:pt x="20" y="8"/>
                </a:lnTo>
                <a:lnTo>
                  <a:pt x="20" y="8"/>
                </a:lnTo>
                <a:lnTo>
                  <a:pt x="24" y="6"/>
                </a:lnTo>
                <a:lnTo>
                  <a:pt x="24" y="6"/>
                </a:lnTo>
                <a:lnTo>
                  <a:pt x="24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7" name="Freeform 110"/>
          <p:cNvSpPr>
            <a:spLocks/>
          </p:cNvSpPr>
          <p:nvPr/>
        </p:nvSpPr>
        <p:spPr bwMode="auto">
          <a:xfrm>
            <a:off x="10978051" y="4761699"/>
            <a:ext cx="51815" cy="44428"/>
          </a:xfrm>
          <a:custGeom>
            <a:avLst/>
            <a:gdLst>
              <a:gd name="T0" fmla="*/ 14 w 14"/>
              <a:gd name="T1" fmla="*/ 6 h 12"/>
              <a:gd name="T2" fmla="*/ 14 w 14"/>
              <a:gd name="T3" fmla="*/ 6 h 12"/>
              <a:gd name="T4" fmla="*/ 12 w 14"/>
              <a:gd name="T5" fmla="*/ 10 h 12"/>
              <a:gd name="T6" fmla="*/ 8 w 14"/>
              <a:gd name="T7" fmla="*/ 12 h 12"/>
              <a:gd name="T8" fmla="*/ 8 w 14"/>
              <a:gd name="T9" fmla="*/ 12 h 12"/>
              <a:gd name="T10" fmla="*/ 2 w 14"/>
              <a:gd name="T11" fmla="*/ 10 h 12"/>
              <a:gd name="T12" fmla="*/ 0 w 14"/>
              <a:gd name="T13" fmla="*/ 6 h 12"/>
              <a:gd name="T14" fmla="*/ 0 w 14"/>
              <a:gd name="T15" fmla="*/ 6 h 12"/>
              <a:gd name="T16" fmla="*/ 2 w 14"/>
              <a:gd name="T17" fmla="*/ 2 h 12"/>
              <a:gd name="T18" fmla="*/ 8 w 14"/>
              <a:gd name="T19" fmla="*/ 0 h 12"/>
              <a:gd name="T20" fmla="*/ 8 w 14"/>
              <a:gd name="T21" fmla="*/ 0 h 12"/>
              <a:gd name="T22" fmla="*/ 12 w 14"/>
              <a:gd name="T23" fmla="*/ 2 h 12"/>
              <a:gd name="T24" fmla="*/ 14 w 14"/>
              <a:gd name="T25" fmla="*/ 6 h 12"/>
              <a:gd name="T26" fmla="*/ 14 w 14"/>
              <a:gd name="T27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2">
                <a:moveTo>
                  <a:pt x="14" y="6"/>
                </a:moveTo>
                <a:lnTo>
                  <a:pt x="14" y="6"/>
                </a:lnTo>
                <a:lnTo>
                  <a:pt x="12" y="10"/>
                </a:lnTo>
                <a:lnTo>
                  <a:pt x="8" y="12"/>
                </a:lnTo>
                <a:lnTo>
                  <a:pt x="8" y="12"/>
                </a:lnTo>
                <a:lnTo>
                  <a:pt x="2" y="10"/>
                </a:lnTo>
                <a:lnTo>
                  <a:pt x="0" y="6"/>
                </a:lnTo>
                <a:lnTo>
                  <a:pt x="0" y="6"/>
                </a:lnTo>
                <a:lnTo>
                  <a:pt x="2" y="2"/>
                </a:lnTo>
                <a:lnTo>
                  <a:pt x="8" y="0"/>
                </a:lnTo>
                <a:lnTo>
                  <a:pt x="8" y="0"/>
                </a:lnTo>
                <a:lnTo>
                  <a:pt x="12" y="2"/>
                </a:lnTo>
                <a:lnTo>
                  <a:pt x="14" y="6"/>
                </a:lnTo>
                <a:lnTo>
                  <a:pt x="14" y="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" name="Freeform 111"/>
          <p:cNvSpPr>
            <a:spLocks/>
          </p:cNvSpPr>
          <p:nvPr/>
        </p:nvSpPr>
        <p:spPr bwMode="auto">
          <a:xfrm>
            <a:off x="10948442" y="4732081"/>
            <a:ext cx="111032" cy="111069"/>
          </a:xfrm>
          <a:custGeom>
            <a:avLst/>
            <a:gdLst>
              <a:gd name="T0" fmla="*/ 30 w 30"/>
              <a:gd name="T1" fmla="*/ 14 h 30"/>
              <a:gd name="T2" fmla="*/ 30 w 30"/>
              <a:gd name="T3" fmla="*/ 14 h 30"/>
              <a:gd name="T4" fmla="*/ 30 w 30"/>
              <a:gd name="T5" fmla="*/ 20 h 30"/>
              <a:gd name="T6" fmla="*/ 26 w 30"/>
              <a:gd name="T7" fmla="*/ 24 h 30"/>
              <a:gd name="T8" fmla="*/ 22 w 30"/>
              <a:gd name="T9" fmla="*/ 28 h 30"/>
              <a:gd name="T10" fmla="*/ 16 w 30"/>
              <a:gd name="T11" fmla="*/ 30 h 30"/>
              <a:gd name="T12" fmla="*/ 16 w 30"/>
              <a:gd name="T13" fmla="*/ 30 h 30"/>
              <a:gd name="T14" fmla="*/ 10 w 30"/>
              <a:gd name="T15" fmla="*/ 28 h 30"/>
              <a:gd name="T16" fmla="*/ 4 w 30"/>
              <a:gd name="T17" fmla="*/ 24 h 30"/>
              <a:gd name="T18" fmla="*/ 2 w 30"/>
              <a:gd name="T19" fmla="*/ 20 h 30"/>
              <a:gd name="T20" fmla="*/ 0 w 30"/>
              <a:gd name="T21" fmla="*/ 14 h 30"/>
              <a:gd name="T22" fmla="*/ 0 w 30"/>
              <a:gd name="T23" fmla="*/ 14 h 30"/>
              <a:gd name="T24" fmla="*/ 2 w 30"/>
              <a:gd name="T25" fmla="*/ 8 h 30"/>
              <a:gd name="T26" fmla="*/ 4 w 30"/>
              <a:gd name="T27" fmla="*/ 4 h 30"/>
              <a:gd name="T28" fmla="*/ 10 w 30"/>
              <a:gd name="T29" fmla="*/ 0 h 30"/>
              <a:gd name="T30" fmla="*/ 16 w 30"/>
              <a:gd name="T31" fmla="*/ 0 h 30"/>
              <a:gd name="T32" fmla="*/ 16 w 30"/>
              <a:gd name="T33" fmla="*/ 0 h 30"/>
              <a:gd name="T34" fmla="*/ 22 w 30"/>
              <a:gd name="T35" fmla="*/ 0 h 30"/>
              <a:gd name="T36" fmla="*/ 26 w 30"/>
              <a:gd name="T37" fmla="*/ 4 h 30"/>
              <a:gd name="T38" fmla="*/ 30 w 30"/>
              <a:gd name="T39" fmla="*/ 8 h 30"/>
              <a:gd name="T40" fmla="*/ 30 w 30"/>
              <a:gd name="T41" fmla="*/ 14 h 30"/>
              <a:gd name="T42" fmla="*/ 30 w 30"/>
              <a:gd name="T43" fmla="*/ 1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4"/>
                </a:moveTo>
                <a:lnTo>
                  <a:pt x="30" y="14"/>
                </a:lnTo>
                <a:lnTo>
                  <a:pt x="30" y="20"/>
                </a:lnTo>
                <a:lnTo>
                  <a:pt x="26" y="24"/>
                </a:lnTo>
                <a:lnTo>
                  <a:pt x="22" y="28"/>
                </a:lnTo>
                <a:lnTo>
                  <a:pt x="16" y="30"/>
                </a:lnTo>
                <a:lnTo>
                  <a:pt x="16" y="30"/>
                </a:lnTo>
                <a:lnTo>
                  <a:pt x="10" y="28"/>
                </a:lnTo>
                <a:lnTo>
                  <a:pt x="4" y="24"/>
                </a:lnTo>
                <a:lnTo>
                  <a:pt x="2" y="20"/>
                </a:lnTo>
                <a:lnTo>
                  <a:pt x="0" y="14"/>
                </a:lnTo>
                <a:lnTo>
                  <a:pt x="0" y="14"/>
                </a:lnTo>
                <a:lnTo>
                  <a:pt x="2" y="8"/>
                </a:lnTo>
                <a:lnTo>
                  <a:pt x="4" y="4"/>
                </a:lnTo>
                <a:lnTo>
                  <a:pt x="10" y="0"/>
                </a:lnTo>
                <a:lnTo>
                  <a:pt x="16" y="0"/>
                </a:lnTo>
                <a:lnTo>
                  <a:pt x="16" y="0"/>
                </a:lnTo>
                <a:lnTo>
                  <a:pt x="22" y="0"/>
                </a:lnTo>
                <a:lnTo>
                  <a:pt x="26" y="4"/>
                </a:lnTo>
                <a:lnTo>
                  <a:pt x="30" y="8"/>
                </a:lnTo>
                <a:lnTo>
                  <a:pt x="30" y="14"/>
                </a:lnTo>
                <a:lnTo>
                  <a:pt x="30" y="14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9" name="Freeform 112"/>
          <p:cNvSpPr>
            <a:spLocks noEditPoints="1"/>
          </p:cNvSpPr>
          <p:nvPr/>
        </p:nvSpPr>
        <p:spPr bwMode="auto">
          <a:xfrm>
            <a:off x="10726378" y="4924600"/>
            <a:ext cx="162847" cy="162901"/>
          </a:xfrm>
          <a:custGeom>
            <a:avLst/>
            <a:gdLst>
              <a:gd name="T0" fmla="*/ 12 w 44"/>
              <a:gd name="T1" fmla="*/ 8 h 44"/>
              <a:gd name="T2" fmla="*/ 0 w 44"/>
              <a:gd name="T3" fmla="*/ 10 h 44"/>
              <a:gd name="T4" fmla="*/ 18 w 44"/>
              <a:gd name="T5" fmla="*/ 16 h 44"/>
              <a:gd name="T6" fmla="*/ 6 w 44"/>
              <a:gd name="T7" fmla="*/ 18 h 44"/>
              <a:gd name="T8" fmla="*/ 12 w 44"/>
              <a:gd name="T9" fmla="*/ 34 h 44"/>
              <a:gd name="T10" fmla="*/ 8 w 44"/>
              <a:gd name="T11" fmla="*/ 38 h 44"/>
              <a:gd name="T12" fmla="*/ 2 w 44"/>
              <a:gd name="T13" fmla="*/ 40 h 44"/>
              <a:gd name="T14" fmla="*/ 6 w 44"/>
              <a:gd name="T15" fmla="*/ 44 h 44"/>
              <a:gd name="T16" fmla="*/ 16 w 44"/>
              <a:gd name="T17" fmla="*/ 34 h 44"/>
              <a:gd name="T18" fmla="*/ 24 w 44"/>
              <a:gd name="T19" fmla="*/ 38 h 44"/>
              <a:gd name="T20" fmla="*/ 36 w 44"/>
              <a:gd name="T21" fmla="*/ 44 h 44"/>
              <a:gd name="T22" fmla="*/ 40 w 44"/>
              <a:gd name="T23" fmla="*/ 40 h 44"/>
              <a:gd name="T24" fmla="*/ 38 w 44"/>
              <a:gd name="T25" fmla="*/ 34 h 44"/>
              <a:gd name="T26" fmla="*/ 24 w 44"/>
              <a:gd name="T27" fmla="*/ 18 h 44"/>
              <a:gd name="T28" fmla="*/ 44 w 44"/>
              <a:gd name="T29" fmla="*/ 16 h 44"/>
              <a:gd name="T30" fmla="*/ 32 w 44"/>
              <a:gd name="T31" fmla="*/ 10 h 44"/>
              <a:gd name="T32" fmla="*/ 40 w 44"/>
              <a:gd name="T33" fmla="*/ 8 h 44"/>
              <a:gd name="T34" fmla="*/ 32 w 44"/>
              <a:gd name="T35" fmla="*/ 4 h 44"/>
              <a:gd name="T36" fmla="*/ 32 w 44"/>
              <a:gd name="T37" fmla="*/ 2 h 44"/>
              <a:gd name="T38" fmla="*/ 32 w 44"/>
              <a:gd name="T39" fmla="*/ 2 h 44"/>
              <a:gd name="T40" fmla="*/ 32 w 44"/>
              <a:gd name="T41" fmla="*/ 2 h 44"/>
              <a:gd name="T42" fmla="*/ 24 w 44"/>
              <a:gd name="T43" fmla="*/ 0 h 44"/>
              <a:gd name="T44" fmla="*/ 18 w 44"/>
              <a:gd name="T45" fmla="*/ 4 h 44"/>
              <a:gd name="T46" fmla="*/ 18 w 44"/>
              <a:gd name="T47" fmla="*/ 4 h 44"/>
              <a:gd name="T48" fmla="*/ 18 w 44"/>
              <a:gd name="T49" fmla="*/ 2 h 44"/>
              <a:gd name="T50" fmla="*/ 20 w 44"/>
              <a:gd name="T51" fmla="*/ 2 h 44"/>
              <a:gd name="T52" fmla="*/ 12 w 44"/>
              <a:gd name="T53" fmla="*/ 0 h 44"/>
              <a:gd name="T54" fmla="*/ 4 w 44"/>
              <a:gd name="T55" fmla="*/ 4 h 44"/>
              <a:gd name="T56" fmla="*/ 4 w 44"/>
              <a:gd name="T57" fmla="*/ 8 h 44"/>
              <a:gd name="T58" fmla="*/ 24 w 44"/>
              <a:gd name="T59" fmla="*/ 10 h 44"/>
              <a:gd name="T60" fmla="*/ 18 w 44"/>
              <a:gd name="T61" fmla="*/ 8 h 44"/>
              <a:gd name="T62" fmla="*/ 24 w 44"/>
              <a:gd name="T63" fmla="*/ 8 h 44"/>
              <a:gd name="T64" fmla="*/ 18 w 44"/>
              <a:gd name="T65" fmla="*/ 24 h 44"/>
              <a:gd name="T66" fmla="*/ 12 w 44"/>
              <a:gd name="T67" fmla="*/ 22 h 44"/>
              <a:gd name="T68" fmla="*/ 18 w 44"/>
              <a:gd name="T69" fmla="*/ 22 h 44"/>
              <a:gd name="T70" fmla="*/ 30 w 44"/>
              <a:gd name="T71" fmla="*/ 22 h 44"/>
              <a:gd name="T72" fmla="*/ 24 w 44"/>
              <a:gd name="T73" fmla="*/ 24 h 44"/>
              <a:gd name="T74" fmla="*/ 24 w 44"/>
              <a:gd name="T75" fmla="*/ 22 h 44"/>
              <a:gd name="T76" fmla="*/ 18 w 44"/>
              <a:gd name="T77" fmla="*/ 30 h 44"/>
              <a:gd name="T78" fmla="*/ 12 w 44"/>
              <a:gd name="T79" fmla="*/ 28 h 44"/>
              <a:gd name="T80" fmla="*/ 18 w 44"/>
              <a:gd name="T81" fmla="*/ 28 h 44"/>
              <a:gd name="T82" fmla="*/ 24 w 44"/>
              <a:gd name="T83" fmla="*/ 28 h 44"/>
              <a:gd name="T84" fmla="*/ 30 w 44"/>
              <a:gd name="T85" fmla="*/ 30 h 44"/>
              <a:gd name="T86" fmla="*/ 24 w 44"/>
              <a:gd name="T87" fmla="*/ 3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4" h="44">
                <a:moveTo>
                  <a:pt x="4" y="8"/>
                </a:moveTo>
                <a:lnTo>
                  <a:pt x="12" y="8"/>
                </a:lnTo>
                <a:lnTo>
                  <a:pt x="12" y="10"/>
                </a:lnTo>
                <a:lnTo>
                  <a:pt x="0" y="10"/>
                </a:lnTo>
                <a:lnTo>
                  <a:pt x="0" y="16"/>
                </a:lnTo>
                <a:lnTo>
                  <a:pt x="18" y="16"/>
                </a:lnTo>
                <a:lnTo>
                  <a:pt x="18" y="18"/>
                </a:lnTo>
                <a:lnTo>
                  <a:pt x="6" y="18"/>
                </a:lnTo>
                <a:lnTo>
                  <a:pt x="6" y="34"/>
                </a:lnTo>
                <a:lnTo>
                  <a:pt x="12" y="34"/>
                </a:lnTo>
                <a:lnTo>
                  <a:pt x="12" y="34"/>
                </a:lnTo>
                <a:lnTo>
                  <a:pt x="8" y="38"/>
                </a:lnTo>
                <a:lnTo>
                  <a:pt x="2" y="40"/>
                </a:lnTo>
                <a:lnTo>
                  <a:pt x="2" y="40"/>
                </a:lnTo>
                <a:lnTo>
                  <a:pt x="6" y="44"/>
                </a:lnTo>
                <a:lnTo>
                  <a:pt x="6" y="44"/>
                </a:lnTo>
                <a:lnTo>
                  <a:pt x="20" y="38"/>
                </a:lnTo>
                <a:lnTo>
                  <a:pt x="16" y="34"/>
                </a:lnTo>
                <a:lnTo>
                  <a:pt x="26" y="34"/>
                </a:lnTo>
                <a:lnTo>
                  <a:pt x="24" y="38"/>
                </a:lnTo>
                <a:lnTo>
                  <a:pt x="24" y="38"/>
                </a:lnTo>
                <a:lnTo>
                  <a:pt x="36" y="44"/>
                </a:lnTo>
                <a:lnTo>
                  <a:pt x="40" y="40"/>
                </a:lnTo>
                <a:lnTo>
                  <a:pt x="40" y="40"/>
                </a:lnTo>
                <a:lnTo>
                  <a:pt x="30" y="34"/>
                </a:lnTo>
                <a:lnTo>
                  <a:pt x="38" y="34"/>
                </a:lnTo>
                <a:lnTo>
                  <a:pt x="38" y="18"/>
                </a:lnTo>
                <a:lnTo>
                  <a:pt x="24" y="18"/>
                </a:lnTo>
                <a:lnTo>
                  <a:pt x="24" y="16"/>
                </a:lnTo>
                <a:lnTo>
                  <a:pt x="44" y="16"/>
                </a:lnTo>
                <a:lnTo>
                  <a:pt x="44" y="10"/>
                </a:lnTo>
                <a:lnTo>
                  <a:pt x="32" y="10"/>
                </a:lnTo>
                <a:lnTo>
                  <a:pt x="32" y="8"/>
                </a:lnTo>
                <a:lnTo>
                  <a:pt x="40" y="8"/>
                </a:lnTo>
                <a:lnTo>
                  <a:pt x="40" y="4"/>
                </a:lnTo>
                <a:lnTo>
                  <a:pt x="32" y="4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32" y="2"/>
                </a:lnTo>
                <a:lnTo>
                  <a:pt x="28" y="0"/>
                </a:lnTo>
                <a:lnTo>
                  <a:pt x="24" y="0"/>
                </a:lnTo>
                <a:lnTo>
                  <a:pt x="24" y="4"/>
                </a:lnTo>
                <a:lnTo>
                  <a:pt x="18" y="4"/>
                </a:lnTo>
                <a:lnTo>
                  <a:pt x="18" y="4"/>
                </a:lnTo>
                <a:lnTo>
                  <a:pt x="18" y="4"/>
                </a:lnTo>
                <a:lnTo>
                  <a:pt x="18" y="2"/>
                </a:lnTo>
                <a:lnTo>
                  <a:pt x="18" y="2"/>
                </a:lnTo>
                <a:lnTo>
                  <a:pt x="20" y="2"/>
                </a:lnTo>
                <a:lnTo>
                  <a:pt x="20" y="2"/>
                </a:lnTo>
                <a:lnTo>
                  <a:pt x="16" y="0"/>
                </a:lnTo>
                <a:lnTo>
                  <a:pt x="12" y="0"/>
                </a:lnTo>
                <a:lnTo>
                  <a:pt x="12" y="4"/>
                </a:lnTo>
                <a:lnTo>
                  <a:pt x="4" y="4"/>
                </a:lnTo>
                <a:lnTo>
                  <a:pt x="4" y="8"/>
                </a:lnTo>
                <a:lnTo>
                  <a:pt x="4" y="8"/>
                </a:lnTo>
                <a:close/>
                <a:moveTo>
                  <a:pt x="24" y="8"/>
                </a:moveTo>
                <a:lnTo>
                  <a:pt x="24" y="10"/>
                </a:lnTo>
                <a:lnTo>
                  <a:pt x="18" y="10"/>
                </a:lnTo>
                <a:lnTo>
                  <a:pt x="18" y="8"/>
                </a:lnTo>
                <a:lnTo>
                  <a:pt x="24" y="8"/>
                </a:lnTo>
                <a:lnTo>
                  <a:pt x="24" y="8"/>
                </a:lnTo>
                <a:close/>
                <a:moveTo>
                  <a:pt x="18" y="22"/>
                </a:moveTo>
                <a:lnTo>
                  <a:pt x="18" y="24"/>
                </a:lnTo>
                <a:lnTo>
                  <a:pt x="12" y="24"/>
                </a:lnTo>
                <a:lnTo>
                  <a:pt x="12" y="22"/>
                </a:lnTo>
                <a:lnTo>
                  <a:pt x="18" y="22"/>
                </a:lnTo>
                <a:lnTo>
                  <a:pt x="18" y="22"/>
                </a:lnTo>
                <a:close/>
                <a:moveTo>
                  <a:pt x="24" y="22"/>
                </a:moveTo>
                <a:lnTo>
                  <a:pt x="30" y="22"/>
                </a:lnTo>
                <a:lnTo>
                  <a:pt x="30" y="24"/>
                </a:lnTo>
                <a:lnTo>
                  <a:pt x="24" y="24"/>
                </a:lnTo>
                <a:lnTo>
                  <a:pt x="24" y="22"/>
                </a:lnTo>
                <a:lnTo>
                  <a:pt x="24" y="22"/>
                </a:lnTo>
                <a:close/>
                <a:moveTo>
                  <a:pt x="18" y="28"/>
                </a:moveTo>
                <a:lnTo>
                  <a:pt x="18" y="30"/>
                </a:lnTo>
                <a:lnTo>
                  <a:pt x="12" y="30"/>
                </a:lnTo>
                <a:lnTo>
                  <a:pt x="12" y="28"/>
                </a:lnTo>
                <a:lnTo>
                  <a:pt x="18" y="28"/>
                </a:lnTo>
                <a:lnTo>
                  <a:pt x="18" y="28"/>
                </a:lnTo>
                <a:close/>
                <a:moveTo>
                  <a:pt x="24" y="30"/>
                </a:moveTo>
                <a:lnTo>
                  <a:pt x="24" y="28"/>
                </a:lnTo>
                <a:lnTo>
                  <a:pt x="30" y="28"/>
                </a:lnTo>
                <a:lnTo>
                  <a:pt x="30" y="30"/>
                </a:lnTo>
                <a:lnTo>
                  <a:pt x="24" y="30"/>
                </a:lnTo>
                <a:lnTo>
                  <a:pt x="24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" name="Freeform 113"/>
          <p:cNvSpPr>
            <a:spLocks noEditPoints="1"/>
          </p:cNvSpPr>
          <p:nvPr/>
        </p:nvSpPr>
        <p:spPr bwMode="auto">
          <a:xfrm>
            <a:off x="10904029" y="4939409"/>
            <a:ext cx="155445" cy="148092"/>
          </a:xfrm>
          <a:custGeom>
            <a:avLst/>
            <a:gdLst>
              <a:gd name="T0" fmla="*/ 16 w 42"/>
              <a:gd name="T1" fmla="*/ 6 h 40"/>
              <a:gd name="T2" fmla="*/ 16 w 42"/>
              <a:gd name="T3" fmla="*/ 6 h 40"/>
              <a:gd name="T4" fmla="*/ 10 w 42"/>
              <a:gd name="T5" fmla="*/ 16 h 40"/>
              <a:gd name="T6" fmla="*/ 0 w 42"/>
              <a:gd name="T7" fmla="*/ 24 h 40"/>
              <a:gd name="T8" fmla="*/ 0 w 42"/>
              <a:gd name="T9" fmla="*/ 24 h 40"/>
              <a:gd name="T10" fmla="*/ 4 w 42"/>
              <a:gd name="T11" fmla="*/ 30 h 40"/>
              <a:gd name="T12" fmla="*/ 4 w 42"/>
              <a:gd name="T13" fmla="*/ 30 h 40"/>
              <a:gd name="T14" fmla="*/ 12 w 42"/>
              <a:gd name="T15" fmla="*/ 22 h 40"/>
              <a:gd name="T16" fmla="*/ 12 w 42"/>
              <a:gd name="T17" fmla="*/ 40 h 40"/>
              <a:gd name="T18" fmla="*/ 18 w 42"/>
              <a:gd name="T19" fmla="*/ 40 h 40"/>
              <a:gd name="T20" fmla="*/ 18 w 42"/>
              <a:gd name="T21" fmla="*/ 36 h 40"/>
              <a:gd name="T22" fmla="*/ 32 w 42"/>
              <a:gd name="T23" fmla="*/ 36 h 40"/>
              <a:gd name="T24" fmla="*/ 32 w 42"/>
              <a:gd name="T25" fmla="*/ 38 h 40"/>
              <a:gd name="T26" fmla="*/ 38 w 42"/>
              <a:gd name="T27" fmla="*/ 38 h 40"/>
              <a:gd name="T28" fmla="*/ 38 w 42"/>
              <a:gd name="T29" fmla="*/ 14 h 40"/>
              <a:gd name="T30" fmla="*/ 20 w 42"/>
              <a:gd name="T31" fmla="*/ 14 h 40"/>
              <a:gd name="T32" fmla="*/ 20 w 42"/>
              <a:gd name="T33" fmla="*/ 14 h 40"/>
              <a:gd name="T34" fmla="*/ 24 w 42"/>
              <a:gd name="T35" fmla="*/ 6 h 40"/>
              <a:gd name="T36" fmla="*/ 42 w 42"/>
              <a:gd name="T37" fmla="*/ 6 h 40"/>
              <a:gd name="T38" fmla="*/ 42 w 42"/>
              <a:gd name="T39" fmla="*/ 0 h 40"/>
              <a:gd name="T40" fmla="*/ 2 w 42"/>
              <a:gd name="T41" fmla="*/ 0 h 40"/>
              <a:gd name="T42" fmla="*/ 2 w 42"/>
              <a:gd name="T43" fmla="*/ 6 h 40"/>
              <a:gd name="T44" fmla="*/ 16 w 42"/>
              <a:gd name="T45" fmla="*/ 6 h 40"/>
              <a:gd name="T46" fmla="*/ 16 w 42"/>
              <a:gd name="T47" fmla="*/ 6 h 40"/>
              <a:gd name="T48" fmla="*/ 32 w 42"/>
              <a:gd name="T49" fmla="*/ 30 h 40"/>
              <a:gd name="T50" fmla="*/ 18 w 42"/>
              <a:gd name="T51" fmla="*/ 30 h 40"/>
              <a:gd name="T52" fmla="*/ 18 w 42"/>
              <a:gd name="T53" fmla="*/ 20 h 40"/>
              <a:gd name="T54" fmla="*/ 32 w 42"/>
              <a:gd name="T55" fmla="*/ 20 h 40"/>
              <a:gd name="T56" fmla="*/ 32 w 42"/>
              <a:gd name="T57" fmla="*/ 30 h 40"/>
              <a:gd name="T58" fmla="*/ 32 w 42"/>
              <a:gd name="T59" fmla="*/ 3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2" h="40">
                <a:moveTo>
                  <a:pt x="16" y="6"/>
                </a:moveTo>
                <a:lnTo>
                  <a:pt x="16" y="6"/>
                </a:lnTo>
                <a:lnTo>
                  <a:pt x="10" y="16"/>
                </a:lnTo>
                <a:lnTo>
                  <a:pt x="0" y="24"/>
                </a:lnTo>
                <a:lnTo>
                  <a:pt x="0" y="24"/>
                </a:lnTo>
                <a:lnTo>
                  <a:pt x="4" y="30"/>
                </a:lnTo>
                <a:lnTo>
                  <a:pt x="4" y="30"/>
                </a:lnTo>
                <a:lnTo>
                  <a:pt x="12" y="22"/>
                </a:lnTo>
                <a:lnTo>
                  <a:pt x="12" y="40"/>
                </a:lnTo>
                <a:lnTo>
                  <a:pt x="18" y="40"/>
                </a:lnTo>
                <a:lnTo>
                  <a:pt x="18" y="36"/>
                </a:lnTo>
                <a:lnTo>
                  <a:pt x="32" y="36"/>
                </a:lnTo>
                <a:lnTo>
                  <a:pt x="32" y="38"/>
                </a:lnTo>
                <a:lnTo>
                  <a:pt x="38" y="38"/>
                </a:lnTo>
                <a:lnTo>
                  <a:pt x="38" y="14"/>
                </a:lnTo>
                <a:lnTo>
                  <a:pt x="20" y="14"/>
                </a:lnTo>
                <a:lnTo>
                  <a:pt x="20" y="14"/>
                </a:lnTo>
                <a:lnTo>
                  <a:pt x="24" y="6"/>
                </a:lnTo>
                <a:lnTo>
                  <a:pt x="42" y="6"/>
                </a:lnTo>
                <a:lnTo>
                  <a:pt x="42" y="0"/>
                </a:lnTo>
                <a:lnTo>
                  <a:pt x="2" y="0"/>
                </a:lnTo>
                <a:lnTo>
                  <a:pt x="2" y="6"/>
                </a:lnTo>
                <a:lnTo>
                  <a:pt x="16" y="6"/>
                </a:lnTo>
                <a:lnTo>
                  <a:pt x="16" y="6"/>
                </a:lnTo>
                <a:close/>
                <a:moveTo>
                  <a:pt x="32" y="30"/>
                </a:moveTo>
                <a:lnTo>
                  <a:pt x="18" y="30"/>
                </a:lnTo>
                <a:lnTo>
                  <a:pt x="18" y="20"/>
                </a:lnTo>
                <a:lnTo>
                  <a:pt x="32" y="20"/>
                </a:lnTo>
                <a:lnTo>
                  <a:pt x="32" y="30"/>
                </a:lnTo>
                <a:lnTo>
                  <a:pt x="32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1" name="Freeform 114"/>
          <p:cNvSpPr>
            <a:spLocks/>
          </p:cNvSpPr>
          <p:nvPr/>
        </p:nvSpPr>
        <p:spPr bwMode="auto">
          <a:xfrm>
            <a:off x="11081680" y="4924600"/>
            <a:ext cx="162847" cy="162901"/>
          </a:xfrm>
          <a:custGeom>
            <a:avLst/>
            <a:gdLst>
              <a:gd name="T0" fmla="*/ 26 w 44"/>
              <a:gd name="T1" fmla="*/ 6 h 44"/>
              <a:gd name="T2" fmla="*/ 26 w 44"/>
              <a:gd name="T3" fmla="*/ 6 h 44"/>
              <a:gd name="T4" fmla="*/ 26 w 44"/>
              <a:gd name="T5" fmla="*/ 4 h 44"/>
              <a:gd name="T6" fmla="*/ 26 w 44"/>
              <a:gd name="T7" fmla="*/ 4 h 44"/>
              <a:gd name="T8" fmla="*/ 24 w 44"/>
              <a:gd name="T9" fmla="*/ 0 h 44"/>
              <a:gd name="T10" fmla="*/ 24 w 44"/>
              <a:gd name="T11" fmla="*/ 0 h 44"/>
              <a:gd name="T12" fmla="*/ 22 w 44"/>
              <a:gd name="T13" fmla="*/ 2 h 44"/>
              <a:gd name="T14" fmla="*/ 22 w 44"/>
              <a:gd name="T15" fmla="*/ 2 h 44"/>
              <a:gd name="T16" fmla="*/ 18 w 44"/>
              <a:gd name="T17" fmla="*/ 2 h 44"/>
              <a:gd name="T18" fmla="*/ 18 w 44"/>
              <a:gd name="T19" fmla="*/ 2 h 44"/>
              <a:gd name="T20" fmla="*/ 20 w 44"/>
              <a:gd name="T21" fmla="*/ 8 h 44"/>
              <a:gd name="T22" fmla="*/ 0 w 44"/>
              <a:gd name="T23" fmla="*/ 8 h 44"/>
              <a:gd name="T24" fmla="*/ 0 w 44"/>
              <a:gd name="T25" fmla="*/ 12 h 44"/>
              <a:gd name="T26" fmla="*/ 18 w 44"/>
              <a:gd name="T27" fmla="*/ 12 h 44"/>
              <a:gd name="T28" fmla="*/ 18 w 44"/>
              <a:gd name="T29" fmla="*/ 18 h 44"/>
              <a:gd name="T30" fmla="*/ 6 w 44"/>
              <a:gd name="T31" fmla="*/ 18 h 44"/>
              <a:gd name="T32" fmla="*/ 6 w 44"/>
              <a:gd name="T33" fmla="*/ 40 h 44"/>
              <a:gd name="T34" fmla="*/ 12 w 44"/>
              <a:gd name="T35" fmla="*/ 40 h 44"/>
              <a:gd name="T36" fmla="*/ 12 w 44"/>
              <a:gd name="T37" fmla="*/ 22 h 44"/>
              <a:gd name="T38" fmla="*/ 18 w 44"/>
              <a:gd name="T39" fmla="*/ 22 h 44"/>
              <a:gd name="T40" fmla="*/ 18 w 44"/>
              <a:gd name="T41" fmla="*/ 44 h 44"/>
              <a:gd name="T42" fmla="*/ 26 w 44"/>
              <a:gd name="T43" fmla="*/ 44 h 44"/>
              <a:gd name="T44" fmla="*/ 26 w 44"/>
              <a:gd name="T45" fmla="*/ 22 h 44"/>
              <a:gd name="T46" fmla="*/ 32 w 44"/>
              <a:gd name="T47" fmla="*/ 22 h 44"/>
              <a:gd name="T48" fmla="*/ 32 w 44"/>
              <a:gd name="T49" fmla="*/ 32 h 44"/>
              <a:gd name="T50" fmla="*/ 32 w 44"/>
              <a:gd name="T51" fmla="*/ 32 h 44"/>
              <a:gd name="T52" fmla="*/ 30 w 44"/>
              <a:gd name="T53" fmla="*/ 34 h 44"/>
              <a:gd name="T54" fmla="*/ 26 w 44"/>
              <a:gd name="T55" fmla="*/ 34 h 44"/>
              <a:gd name="T56" fmla="*/ 26 w 44"/>
              <a:gd name="T57" fmla="*/ 34 h 44"/>
              <a:gd name="T58" fmla="*/ 28 w 44"/>
              <a:gd name="T59" fmla="*/ 40 h 44"/>
              <a:gd name="T60" fmla="*/ 28 w 44"/>
              <a:gd name="T61" fmla="*/ 40 h 44"/>
              <a:gd name="T62" fmla="*/ 36 w 44"/>
              <a:gd name="T63" fmla="*/ 38 h 44"/>
              <a:gd name="T64" fmla="*/ 38 w 44"/>
              <a:gd name="T65" fmla="*/ 38 h 44"/>
              <a:gd name="T66" fmla="*/ 38 w 44"/>
              <a:gd name="T67" fmla="*/ 36 h 44"/>
              <a:gd name="T68" fmla="*/ 38 w 44"/>
              <a:gd name="T69" fmla="*/ 18 h 44"/>
              <a:gd name="T70" fmla="*/ 26 w 44"/>
              <a:gd name="T71" fmla="*/ 18 h 44"/>
              <a:gd name="T72" fmla="*/ 26 w 44"/>
              <a:gd name="T73" fmla="*/ 12 h 44"/>
              <a:gd name="T74" fmla="*/ 44 w 44"/>
              <a:gd name="T75" fmla="*/ 12 h 44"/>
              <a:gd name="T76" fmla="*/ 44 w 44"/>
              <a:gd name="T77" fmla="*/ 8 h 44"/>
              <a:gd name="T78" fmla="*/ 22 w 44"/>
              <a:gd name="T79" fmla="*/ 8 h 44"/>
              <a:gd name="T80" fmla="*/ 22 w 44"/>
              <a:gd name="T81" fmla="*/ 8 h 44"/>
              <a:gd name="T82" fmla="*/ 26 w 44"/>
              <a:gd name="T83" fmla="*/ 6 h 44"/>
              <a:gd name="T84" fmla="*/ 26 w 44"/>
              <a:gd name="T85" fmla="*/ 6 h 44"/>
              <a:gd name="T86" fmla="*/ 26 w 44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4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2" y="2"/>
                </a:lnTo>
                <a:lnTo>
                  <a:pt x="22" y="2"/>
                </a:lnTo>
                <a:lnTo>
                  <a:pt x="18" y="2"/>
                </a:lnTo>
                <a:lnTo>
                  <a:pt x="18" y="2"/>
                </a:lnTo>
                <a:lnTo>
                  <a:pt x="20" y="8"/>
                </a:lnTo>
                <a:lnTo>
                  <a:pt x="0" y="8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2"/>
                </a:lnTo>
                <a:lnTo>
                  <a:pt x="18" y="22"/>
                </a:lnTo>
                <a:lnTo>
                  <a:pt x="18" y="44"/>
                </a:lnTo>
                <a:lnTo>
                  <a:pt x="26" y="44"/>
                </a:lnTo>
                <a:lnTo>
                  <a:pt x="26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6" y="18"/>
                </a:lnTo>
                <a:lnTo>
                  <a:pt x="26" y="12"/>
                </a:lnTo>
                <a:lnTo>
                  <a:pt x="44" y="12"/>
                </a:lnTo>
                <a:lnTo>
                  <a:pt x="44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" name="Freeform 115"/>
          <p:cNvSpPr>
            <a:spLocks/>
          </p:cNvSpPr>
          <p:nvPr/>
        </p:nvSpPr>
        <p:spPr bwMode="auto">
          <a:xfrm>
            <a:off x="10215631" y="5220783"/>
            <a:ext cx="51815" cy="51832"/>
          </a:xfrm>
          <a:custGeom>
            <a:avLst/>
            <a:gdLst>
              <a:gd name="T0" fmla="*/ 14 w 14"/>
              <a:gd name="T1" fmla="*/ 8 h 14"/>
              <a:gd name="T2" fmla="*/ 14 w 14"/>
              <a:gd name="T3" fmla="*/ 8 h 14"/>
              <a:gd name="T4" fmla="*/ 12 w 14"/>
              <a:gd name="T5" fmla="*/ 12 h 14"/>
              <a:gd name="T6" fmla="*/ 8 w 14"/>
              <a:gd name="T7" fmla="*/ 14 h 14"/>
              <a:gd name="T8" fmla="*/ 8 w 14"/>
              <a:gd name="T9" fmla="*/ 14 h 14"/>
              <a:gd name="T10" fmla="*/ 2 w 14"/>
              <a:gd name="T11" fmla="*/ 12 h 14"/>
              <a:gd name="T12" fmla="*/ 0 w 14"/>
              <a:gd name="T13" fmla="*/ 8 h 14"/>
              <a:gd name="T14" fmla="*/ 0 w 14"/>
              <a:gd name="T15" fmla="*/ 8 h 14"/>
              <a:gd name="T16" fmla="*/ 2 w 14"/>
              <a:gd name="T17" fmla="*/ 2 h 14"/>
              <a:gd name="T18" fmla="*/ 8 w 14"/>
              <a:gd name="T19" fmla="*/ 0 h 14"/>
              <a:gd name="T20" fmla="*/ 8 w 14"/>
              <a:gd name="T21" fmla="*/ 0 h 14"/>
              <a:gd name="T22" fmla="*/ 12 w 14"/>
              <a:gd name="T23" fmla="*/ 2 h 14"/>
              <a:gd name="T24" fmla="*/ 14 w 14"/>
              <a:gd name="T25" fmla="*/ 8 h 14"/>
              <a:gd name="T26" fmla="*/ 14 w 14"/>
              <a:gd name="T2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4">
                <a:moveTo>
                  <a:pt x="14" y="8"/>
                </a:moveTo>
                <a:lnTo>
                  <a:pt x="14" y="8"/>
                </a:lnTo>
                <a:lnTo>
                  <a:pt x="12" y="12"/>
                </a:lnTo>
                <a:lnTo>
                  <a:pt x="8" y="14"/>
                </a:lnTo>
                <a:lnTo>
                  <a:pt x="8" y="14"/>
                </a:ln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2" y="2"/>
                </a:lnTo>
                <a:lnTo>
                  <a:pt x="8" y="0"/>
                </a:lnTo>
                <a:lnTo>
                  <a:pt x="8" y="0"/>
                </a:lnTo>
                <a:lnTo>
                  <a:pt x="12" y="2"/>
                </a:lnTo>
                <a:lnTo>
                  <a:pt x="14" y="8"/>
                </a:lnTo>
                <a:lnTo>
                  <a:pt x="14" y="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" name="Freeform 116"/>
          <p:cNvSpPr>
            <a:spLocks/>
          </p:cNvSpPr>
          <p:nvPr/>
        </p:nvSpPr>
        <p:spPr bwMode="auto">
          <a:xfrm>
            <a:off x="10186023" y="5191165"/>
            <a:ext cx="111032" cy="111069"/>
          </a:xfrm>
          <a:custGeom>
            <a:avLst/>
            <a:gdLst>
              <a:gd name="T0" fmla="*/ 30 w 30"/>
              <a:gd name="T1" fmla="*/ 16 h 30"/>
              <a:gd name="T2" fmla="*/ 30 w 30"/>
              <a:gd name="T3" fmla="*/ 16 h 30"/>
              <a:gd name="T4" fmla="*/ 30 w 30"/>
              <a:gd name="T5" fmla="*/ 22 h 30"/>
              <a:gd name="T6" fmla="*/ 26 w 30"/>
              <a:gd name="T7" fmla="*/ 26 h 30"/>
              <a:gd name="T8" fmla="*/ 22 w 30"/>
              <a:gd name="T9" fmla="*/ 28 h 30"/>
              <a:gd name="T10" fmla="*/ 16 w 30"/>
              <a:gd name="T11" fmla="*/ 30 h 30"/>
              <a:gd name="T12" fmla="*/ 16 w 30"/>
              <a:gd name="T13" fmla="*/ 30 h 30"/>
              <a:gd name="T14" fmla="*/ 10 w 30"/>
              <a:gd name="T15" fmla="*/ 28 h 30"/>
              <a:gd name="T16" fmla="*/ 4 w 30"/>
              <a:gd name="T17" fmla="*/ 26 h 30"/>
              <a:gd name="T18" fmla="*/ 2 w 30"/>
              <a:gd name="T19" fmla="*/ 22 h 30"/>
              <a:gd name="T20" fmla="*/ 0 w 30"/>
              <a:gd name="T21" fmla="*/ 16 h 30"/>
              <a:gd name="T22" fmla="*/ 0 w 30"/>
              <a:gd name="T23" fmla="*/ 16 h 30"/>
              <a:gd name="T24" fmla="*/ 2 w 30"/>
              <a:gd name="T25" fmla="*/ 10 h 30"/>
              <a:gd name="T26" fmla="*/ 4 w 30"/>
              <a:gd name="T27" fmla="*/ 4 h 30"/>
              <a:gd name="T28" fmla="*/ 10 w 30"/>
              <a:gd name="T29" fmla="*/ 2 h 30"/>
              <a:gd name="T30" fmla="*/ 16 w 30"/>
              <a:gd name="T31" fmla="*/ 0 h 30"/>
              <a:gd name="T32" fmla="*/ 16 w 30"/>
              <a:gd name="T33" fmla="*/ 0 h 30"/>
              <a:gd name="T34" fmla="*/ 22 w 30"/>
              <a:gd name="T35" fmla="*/ 2 h 30"/>
              <a:gd name="T36" fmla="*/ 26 w 30"/>
              <a:gd name="T37" fmla="*/ 4 h 30"/>
              <a:gd name="T38" fmla="*/ 30 w 30"/>
              <a:gd name="T39" fmla="*/ 10 h 30"/>
              <a:gd name="T40" fmla="*/ 30 w 30"/>
              <a:gd name="T41" fmla="*/ 16 h 30"/>
              <a:gd name="T42" fmla="*/ 30 w 30"/>
              <a:gd name="T43" fmla="*/ 1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0">
                <a:moveTo>
                  <a:pt x="30" y="16"/>
                </a:moveTo>
                <a:lnTo>
                  <a:pt x="30" y="16"/>
                </a:lnTo>
                <a:lnTo>
                  <a:pt x="30" y="22"/>
                </a:lnTo>
                <a:lnTo>
                  <a:pt x="26" y="26"/>
                </a:lnTo>
                <a:lnTo>
                  <a:pt x="22" y="28"/>
                </a:lnTo>
                <a:lnTo>
                  <a:pt x="16" y="30"/>
                </a:lnTo>
                <a:lnTo>
                  <a:pt x="16" y="30"/>
                </a:lnTo>
                <a:lnTo>
                  <a:pt x="10" y="28"/>
                </a:lnTo>
                <a:lnTo>
                  <a:pt x="4" y="26"/>
                </a:lnTo>
                <a:lnTo>
                  <a:pt x="2" y="22"/>
                </a:lnTo>
                <a:lnTo>
                  <a:pt x="0" y="16"/>
                </a:lnTo>
                <a:lnTo>
                  <a:pt x="0" y="16"/>
                </a:lnTo>
                <a:lnTo>
                  <a:pt x="2" y="10"/>
                </a:lnTo>
                <a:lnTo>
                  <a:pt x="4" y="4"/>
                </a:lnTo>
                <a:lnTo>
                  <a:pt x="10" y="2"/>
                </a:lnTo>
                <a:lnTo>
                  <a:pt x="16" y="0"/>
                </a:lnTo>
                <a:lnTo>
                  <a:pt x="16" y="0"/>
                </a:lnTo>
                <a:lnTo>
                  <a:pt x="22" y="2"/>
                </a:lnTo>
                <a:lnTo>
                  <a:pt x="26" y="4"/>
                </a:lnTo>
                <a:lnTo>
                  <a:pt x="30" y="10"/>
                </a:lnTo>
                <a:lnTo>
                  <a:pt x="30" y="16"/>
                </a:lnTo>
                <a:lnTo>
                  <a:pt x="30" y="16"/>
                </a:lnTo>
                <a:close/>
              </a:path>
            </a:pathLst>
          </a:custGeom>
          <a:noFill/>
          <a:ln w="63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" name="Freeform 117"/>
          <p:cNvSpPr>
            <a:spLocks noEditPoints="1"/>
          </p:cNvSpPr>
          <p:nvPr/>
        </p:nvSpPr>
        <p:spPr bwMode="auto">
          <a:xfrm>
            <a:off x="10037980" y="5339257"/>
            <a:ext cx="162847" cy="162901"/>
          </a:xfrm>
          <a:custGeom>
            <a:avLst/>
            <a:gdLst>
              <a:gd name="T0" fmla="*/ 30 w 44"/>
              <a:gd name="T1" fmla="*/ 2 h 44"/>
              <a:gd name="T2" fmla="*/ 30 w 44"/>
              <a:gd name="T3" fmla="*/ 2 h 44"/>
              <a:gd name="T4" fmla="*/ 28 w 44"/>
              <a:gd name="T5" fmla="*/ 0 h 44"/>
              <a:gd name="T6" fmla="*/ 24 w 44"/>
              <a:gd name="T7" fmla="*/ 0 h 44"/>
              <a:gd name="T8" fmla="*/ 4 w 44"/>
              <a:gd name="T9" fmla="*/ 8 h 44"/>
              <a:gd name="T10" fmla="*/ 4 w 44"/>
              <a:gd name="T11" fmla="*/ 18 h 44"/>
              <a:gd name="T12" fmla="*/ 0 w 44"/>
              <a:gd name="T13" fmla="*/ 40 h 44"/>
              <a:gd name="T14" fmla="*/ 2 w 44"/>
              <a:gd name="T15" fmla="*/ 42 h 44"/>
              <a:gd name="T16" fmla="*/ 4 w 44"/>
              <a:gd name="T17" fmla="*/ 44 h 44"/>
              <a:gd name="T18" fmla="*/ 8 w 44"/>
              <a:gd name="T19" fmla="*/ 36 h 44"/>
              <a:gd name="T20" fmla="*/ 8 w 44"/>
              <a:gd name="T21" fmla="*/ 20 h 44"/>
              <a:gd name="T22" fmla="*/ 24 w 44"/>
              <a:gd name="T23" fmla="*/ 20 h 44"/>
              <a:gd name="T24" fmla="*/ 28 w 44"/>
              <a:gd name="T25" fmla="*/ 32 h 44"/>
              <a:gd name="T26" fmla="*/ 24 w 44"/>
              <a:gd name="T27" fmla="*/ 22 h 44"/>
              <a:gd name="T28" fmla="*/ 10 w 44"/>
              <a:gd name="T29" fmla="*/ 40 h 44"/>
              <a:gd name="T30" fmla="*/ 14 w 44"/>
              <a:gd name="T31" fmla="*/ 36 h 44"/>
              <a:gd name="T32" fmla="*/ 18 w 44"/>
              <a:gd name="T33" fmla="*/ 38 h 44"/>
              <a:gd name="T34" fmla="*/ 20 w 44"/>
              <a:gd name="T35" fmla="*/ 38 h 44"/>
              <a:gd name="T36" fmla="*/ 18 w 44"/>
              <a:gd name="T37" fmla="*/ 40 h 44"/>
              <a:gd name="T38" fmla="*/ 18 w 44"/>
              <a:gd name="T39" fmla="*/ 40 h 44"/>
              <a:gd name="T40" fmla="*/ 22 w 44"/>
              <a:gd name="T41" fmla="*/ 44 h 44"/>
              <a:gd name="T42" fmla="*/ 30 w 44"/>
              <a:gd name="T43" fmla="*/ 38 h 44"/>
              <a:gd name="T44" fmla="*/ 40 w 44"/>
              <a:gd name="T45" fmla="*/ 44 h 44"/>
              <a:gd name="T46" fmla="*/ 42 w 44"/>
              <a:gd name="T47" fmla="*/ 42 h 44"/>
              <a:gd name="T48" fmla="*/ 44 w 44"/>
              <a:gd name="T49" fmla="*/ 34 h 44"/>
              <a:gd name="T50" fmla="*/ 38 w 44"/>
              <a:gd name="T51" fmla="*/ 32 h 44"/>
              <a:gd name="T52" fmla="*/ 36 w 44"/>
              <a:gd name="T53" fmla="*/ 36 h 44"/>
              <a:gd name="T54" fmla="*/ 34 w 44"/>
              <a:gd name="T55" fmla="*/ 34 h 44"/>
              <a:gd name="T56" fmla="*/ 38 w 44"/>
              <a:gd name="T57" fmla="*/ 22 h 44"/>
              <a:gd name="T58" fmla="*/ 40 w 44"/>
              <a:gd name="T59" fmla="*/ 18 h 44"/>
              <a:gd name="T60" fmla="*/ 40 w 44"/>
              <a:gd name="T61" fmla="*/ 18 h 44"/>
              <a:gd name="T62" fmla="*/ 34 w 44"/>
              <a:gd name="T63" fmla="*/ 16 h 44"/>
              <a:gd name="T64" fmla="*/ 30 w 44"/>
              <a:gd name="T65" fmla="*/ 26 h 44"/>
              <a:gd name="T66" fmla="*/ 30 w 44"/>
              <a:gd name="T67" fmla="*/ 12 h 44"/>
              <a:gd name="T68" fmla="*/ 42 w 44"/>
              <a:gd name="T69" fmla="*/ 8 h 44"/>
              <a:gd name="T70" fmla="*/ 28 w 44"/>
              <a:gd name="T71" fmla="*/ 6 h 44"/>
              <a:gd name="T72" fmla="*/ 30 w 44"/>
              <a:gd name="T73" fmla="*/ 2 h 44"/>
              <a:gd name="T74" fmla="*/ 30 w 44"/>
              <a:gd name="T75" fmla="*/ 2 h 44"/>
              <a:gd name="T76" fmla="*/ 24 w 44"/>
              <a:gd name="T77" fmla="*/ 16 h 44"/>
              <a:gd name="T78" fmla="*/ 8 w 44"/>
              <a:gd name="T79" fmla="*/ 12 h 44"/>
              <a:gd name="T80" fmla="*/ 24 w 44"/>
              <a:gd name="T81" fmla="*/ 12 h 44"/>
              <a:gd name="T82" fmla="*/ 18 w 44"/>
              <a:gd name="T83" fmla="*/ 32 h 44"/>
              <a:gd name="T84" fmla="*/ 14 w 44"/>
              <a:gd name="T85" fmla="*/ 28 h 44"/>
              <a:gd name="T86" fmla="*/ 18 w 44"/>
              <a:gd name="T87" fmla="*/ 28 h 44"/>
              <a:gd name="T88" fmla="*/ 36 w 44"/>
              <a:gd name="T89" fmla="*/ 8 h 44"/>
              <a:gd name="T90" fmla="*/ 36 w 44"/>
              <a:gd name="T91" fmla="*/ 6 h 44"/>
              <a:gd name="T92" fmla="*/ 40 w 44"/>
              <a:gd name="T93" fmla="*/ 4 h 44"/>
              <a:gd name="T94" fmla="*/ 34 w 44"/>
              <a:gd name="T95" fmla="*/ 0 h 44"/>
              <a:gd name="T96" fmla="*/ 30 w 44"/>
              <a:gd name="T97" fmla="*/ 2 h 44"/>
              <a:gd name="T98" fmla="*/ 30 w 44"/>
              <a:gd name="T99" fmla="*/ 4 h 44"/>
              <a:gd name="T100" fmla="*/ 36 w 44"/>
              <a:gd name="T101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4" h="44">
                <a:moveTo>
                  <a:pt x="30" y="2"/>
                </a:moveTo>
                <a:lnTo>
                  <a:pt x="30" y="2"/>
                </a:lnTo>
                <a:lnTo>
                  <a:pt x="30" y="2"/>
                </a:lnTo>
                <a:lnTo>
                  <a:pt x="30" y="2"/>
                </a:lnTo>
                <a:lnTo>
                  <a:pt x="28" y="0"/>
                </a:lnTo>
                <a:lnTo>
                  <a:pt x="28" y="0"/>
                </a:lnTo>
                <a:lnTo>
                  <a:pt x="24" y="0"/>
                </a:lnTo>
                <a:lnTo>
                  <a:pt x="24" y="0"/>
                </a:lnTo>
                <a:lnTo>
                  <a:pt x="24" y="8"/>
                </a:lnTo>
                <a:lnTo>
                  <a:pt x="4" y="8"/>
                </a:lnTo>
                <a:lnTo>
                  <a:pt x="4" y="18"/>
                </a:lnTo>
                <a:lnTo>
                  <a:pt x="4" y="18"/>
                </a:lnTo>
                <a:lnTo>
                  <a:pt x="2" y="32"/>
                </a:lnTo>
                <a:lnTo>
                  <a:pt x="0" y="40"/>
                </a:lnTo>
                <a:lnTo>
                  <a:pt x="0" y="40"/>
                </a:lnTo>
                <a:lnTo>
                  <a:pt x="2" y="42"/>
                </a:lnTo>
                <a:lnTo>
                  <a:pt x="2" y="42"/>
                </a:lnTo>
                <a:lnTo>
                  <a:pt x="4" y="44"/>
                </a:lnTo>
                <a:lnTo>
                  <a:pt x="4" y="44"/>
                </a:lnTo>
                <a:lnTo>
                  <a:pt x="8" y="36"/>
                </a:lnTo>
                <a:lnTo>
                  <a:pt x="8" y="28"/>
                </a:lnTo>
                <a:lnTo>
                  <a:pt x="8" y="20"/>
                </a:lnTo>
                <a:lnTo>
                  <a:pt x="24" y="20"/>
                </a:lnTo>
                <a:lnTo>
                  <a:pt x="24" y="20"/>
                </a:lnTo>
                <a:lnTo>
                  <a:pt x="28" y="32"/>
                </a:lnTo>
                <a:lnTo>
                  <a:pt x="28" y="32"/>
                </a:lnTo>
                <a:lnTo>
                  <a:pt x="24" y="36"/>
                </a:lnTo>
                <a:lnTo>
                  <a:pt x="24" y="22"/>
                </a:lnTo>
                <a:lnTo>
                  <a:pt x="10" y="22"/>
                </a:lnTo>
                <a:lnTo>
                  <a:pt x="10" y="40"/>
                </a:lnTo>
                <a:lnTo>
                  <a:pt x="14" y="40"/>
                </a:lnTo>
                <a:lnTo>
                  <a:pt x="14" y="36"/>
                </a:lnTo>
                <a:lnTo>
                  <a:pt x="18" y="36"/>
                </a:lnTo>
                <a:lnTo>
                  <a:pt x="18" y="38"/>
                </a:lnTo>
                <a:lnTo>
                  <a:pt x="20" y="38"/>
                </a:lnTo>
                <a:lnTo>
                  <a:pt x="20" y="38"/>
                </a:lnTo>
                <a:lnTo>
                  <a:pt x="18" y="40"/>
                </a:lnTo>
                <a:lnTo>
                  <a:pt x="18" y="40"/>
                </a:lnTo>
                <a:lnTo>
                  <a:pt x="18" y="40"/>
                </a:lnTo>
                <a:lnTo>
                  <a:pt x="18" y="40"/>
                </a:lnTo>
                <a:lnTo>
                  <a:pt x="22" y="44"/>
                </a:lnTo>
                <a:lnTo>
                  <a:pt x="22" y="44"/>
                </a:lnTo>
                <a:lnTo>
                  <a:pt x="30" y="38"/>
                </a:lnTo>
                <a:lnTo>
                  <a:pt x="30" y="38"/>
                </a:lnTo>
                <a:lnTo>
                  <a:pt x="34" y="42"/>
                </a:lnTo>
                <a:lnTo>
                  <a:pt x="40" y="44"/>
                </a:lnTo>
                <a:lnTo>
                  <a:pt x="40" y="44"/>
                </a:lnTo>
                <a:lnTo>
                  <a:pt x="42" y="42"/>
                </a:lnTo>
                <a:lnTo>
                  <a:pt x="42" y="42"/>
                </a:lnTo>
                <a:lnTo>
                  <a:pt x="44" y="34"/>
                </a:lnTo>
                <a:lnTo>
                  <a:pt x="44" y="34"/>
                </a:lnTo>
                <a:lnTo>
                  <a:pt x="38" y="32"/>
                </a:lnTo>
                <a:lnTo>
                  <a:pt x="38" y="32"/>
                </a:lnTo>
                <a:lnTo>
                  <a:pt x="36" y="36"/>
                </a:lnTo>
                <a:lnTo>
                  <a:pt x="36" y="36"/>
                </a:lnTo>
                <a:lnTo>
                  <a:pt x="34" y="34"/>
                </a:lnTo>
                <a:lnTo>
                  <a:pt x="34" y="34"/>
                </a:lnTo>
                <a:lnTo>
                  <a:pt x="38" y="22"/>
                </a:lnTo>
                <a:lnTo>
                  <a:pt x="38" y="22"/>
                </a:lnTo>
                <a:lnTo>
                  <a:pt x="40" y="18"/>
                </a:lnTo>
                <a:lnTo>
                  <a:pt x="40" y="18"/>
                </a:lnTo>
                <a:lnTo>
                  <a:pt x="40" y="18"/>
                </a:lnTo>
                <a:lnTo>
                  <a:pt x="40" y="18"/>
                </a:lnTo>
                <a:lnTo>
                  <a:pt x="34" y="16"/>
                </a:lnTo>
                <a:lnTo>
                  <a:pt x="34" y="16"/>
                </a:lnTo>
                <a:lnTo>
                  <a:pt x="30" y="26"/>
                </a:lnTo>
                <a:lnTo>
                  <a:pt x="30" y="26"/>
                </a:lnTo>
                <a:lnTo>
                  <a:pt x="30" y="12"/>
                </a:lnTo>
                <a:lnTo>
                  <a:pt x="42" y="12"/>
                </a:lnTo>
                <a:lnTo>
                  <a:pt x="42" y="8"/>
                </a:lnTo>
                <a:lnTo>
                  <a:pt x="28" y="8"/>
                </a:lnTo>
                <a:lnTo>
                  <a:pt x="28" y="6"/>
                </a:lnTo>
                <a:lnTo>
                  <a:pt x="28" y="6"/>
                </a:lnTo>
                <a:lnTo>
                  <a:pt x="30" y="2"/>
                </a:lnTo>
                <a:lnTo>
                  <a:pt x="30" y="2"/>
                </a:lnTo>
                <a:lnTo>
                  <a:pt x="30" y="2"/>
                </a:lnTo>
                <a:close/>
                <a:moveTo>
                  <a:pt x="24" y="12"/>
                </a:moveTo>
                <a:lnTo>
                  <a:pt x="24" y="16"/>
                </a:lnTo>
                <a:lnTo>
                  <a:pt x="8" y="16"/>
                </a:lnTo>
                <a:lnTo>
                  <a:pt x="8" y="12"/>
                </a:lnTo>
                <a:lnTo>
                  <a:pt x="24" y="12"/>
                </a:lnTo>
                <a:lnTo>
                  <a:pt x="24" y="12"/>
                </a:lnTo>
                <a:close/>
                <a:moveTo>
                  <a:pt x="18" y="28"/>
                </a:moveTo>
                <a:lnTo>
                  <a:pt x="18" y="32"/>
                </a:lnTo>
                <a:lnTo>
                  <a:pt x="14" y="32"/>
                </a:lnTo>
                <a:lnTo>
                  <a:pt x="14" y="28"/>
                </a:lnTo>
                <a:lnTo>
                  <a:pt x="18" y="28"/>
                </a:lnTo>
                <a:lnTo>
                  <a:pt x="18" y="28"/>
                </a:lnTo>
                <a:close/>
                <a:moveTo>
                  <a:pt x="36" y="8"/>
                </a:moveTo>
                <a:lnTo>
                  <a:pt x="36" y="8"/>
                </a:lnTo>
                <a:lnTo>
                  <a:pt x="36" y="6"/>
                </a:lnTo>
                <a:lnTo>
                  <a:pt x="36" y="6"/>
                </a:lnTo>
                <a:lnTo>
                  <a:pt x="40" y="4"/>
                </a:lnTo>
                <a:lnTo>
                  <a:pt x="40" y="4"/>
                </a:lnTo>
                <a:lnTo>
                  <a:pt x="34" y="0"/>
                </a:lnTo>
                <a:lnTo>
                  <a:pt x="34" y="0"/>
                </a:lnTo>
                <a:lnTo>
                  <a:pt x="30" y="2"/>
                </a:lnTo>
                <a:lnTo>
                  <a:pt x="30" y="2"/>
                </a:lnTo>
                <a:lnTo>
                  <a:pt x="30" y="4"/>
                </a:lnTo>
                <a:lnTo>
                  <a:pt x="30" y="4"/>
                </a:lnTo>
                <a:lnTo>
                  <a:pt x="36" y="8"/>
                </a:lnTo>
                <a:lnTo>
                  <a:pt x="36" y="8"/>
                </a:lnTo>
                <a:lnTo>
                  <a:pt x="36" y="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5" name="Freeform 118"/>
          <p:cNvSpPr>
            <a:spLocks noEditPoints="1"/>
          </p:cNvSpPr>
          <p:nvPr/>
        </p:nvSpPr>
        <p:spPr bwMode="auto">
          <a:xfrm>
            <a:off x="10223033" y="5339257"/>
            <a:ext cx="148043" cy="162901"/>
          </a:xfrm>
          <a:custGeom>
            <a:avLst/>
            <a:gdLst>
              <a:gd name="T0" fmla="*/ 24 w 40"/>
              <a:gd name="T1" fmla="*/ 4 h 44"/>
              <a:gd name="T2" fmla="*/ 24 w 40"/>
              <a:gd name="T3" fmla="*/ 4 h 44"/>
              <a:gd name="T4" fmla="*/ 22 w 40"/>
              <a:gd name="T5" fmla="*/ 0 h 44"/>
              <a:gd name="T6" fmla="*/ 22 w 40"/>
              <a:gd name="T7" fmla="*/ 0 h 44"/>
              <a:gd name="T8" fmla="*/ 16 w 40"/>
              <a:gd name="T9" fmla="*/ 0 h 44"/>
              <a:gd name="T10" fmla="*/ 16 w 40"/>
              <a:gd name="T11" fmla="*/ 0 h 44"/>
              <a:gd name="T12" fmla="*/ 16 w 40"/>
              <a:gd name="T13" fmla="*/ 2 h 44"/>
              <a:gd name="T14" fmla="*/ 16 w 40"/>
              <a:gd name="T15" fmla="*/ 2 h 44"/>
              <a:gd name="T16" fmla="*/ 16 w 40"/>
              <a:gd name="T17" fmla="*/ 6 h 44"/>
              <a:gd name="T18" fmla="*/ 0 w 40"/>
              <a:gd name="T19" fmla="*/ 6 h 44"/>
              <a:gd name="T20" fmla="*/ 0 w 40"/>
              <a:gd name="T21" fmla="*/ 18 h 44"/>
              <a:gd name="T22" fmla="*/ 6 w 40"/>
              <a:gd name="T23" fmla="*/ 18 h 44"/>
              <a:gd name="T24" fmla="*/ 6 w 40"/>
              <a:gd name="T25" fmla="*/ 12 h 44"/>
              <a:gd name="T26" fmla="*/ 32 w 40"/>
              <a:gd name="T27" fmla="*/ 12 h 44"/>
              <a:gd name="T28" fmla="*/ 32 w 40"/>
              <a:gd name="T29" fmla="*/ 18 h 44"/>
              <a:gd name="T30" fmla="*/ 38 w 40"/>
              <a:gd name="T31" fmla="*/ 18 h 44"/>
              <a:gd name="T32" fmla="*/ 38 w 40"/>
              <a:gd name="T33" fmla="*/ 6 h 44"/>
              <a:gd name="T34" fmla="*/ 24 w 40"/>
              <a:gd name="T35" fmla="*/ 6 h 44"/>
              <a:gd name="T36" fmla="*/ 24 w 40"/>
              <a:gd name="T37" fmla="*/ 6 h 44"/>
              <a:gd name="T38" fmla="*/ 24 w 40"/>
              <a:gd name="T39" fmla="*/ 4 h 44"/>
              <a:gd name="T40" fmla="*/ 24 w 40"/>
              <a:gd name="T41" fmla="*/ 4 h 44"/>
              <a:gd name="T42" fmla="*/ 24 w 40"/>
              <a:gd name="T43" fmla="*/ 4 h 44"/>
              <a:gd name="T44" fmla="*/ 16 w 40"/>
              <a:gd name="T45" fmla="*/ 24 h 44"/>
              <a:gd name="T46" fmla="*/ 16 w 40"/>
              <a:gd name="T47" fmla="*/ 36 h 44"/>
              <a:gd name="T48" fmla="*/ 16 w 40"/>
              <a:gd name="T49" fmla="*/ 36 h 44"/>
              <a:gd name="T50" fmla="*/ 16 w 40"/>
              <a:gd name="T51" fmla="*/ 38 h 44"/>
              <a:gd name="T52" fmla="*/ 12 w 40"/>
              <a:gd name="T53" fmla="*/ 38 h 44"/>
              <a:gd name="T54" fmla="*/ 12 w 40"/>
              <a:gd name="T55" fmla="*/ 38 h 44"/>
              <a:gd name="T56" fmla="*/ 14 w 40"/>
              <a:gd name="T57" fmla="*/ 44 h 44"/>
              <a:gd name="T58" fmla="*/ 14 w 40"/>
              <a:gd name="T59" fmla="*/ 44 h 44"/>
              <a:gd name="T60" fmla="*/ 22 w 40"/>
              <a:gd name="T61" fmla="*/ 44 h 44"/>
              <a:gd name="T62" fmla="*/ 24 w 40"/>
              <a:gd name="T63" fmla="*/ 42 h 44"/>
              <a:gd name="T64" fmla="*/ 24 w 40"/>
              <a:gd name="T65" fmla="*/ 40 h 44"/>
              <a:gd name="T66" fmla="*/ 24 w 40"/>
              <a:gd name="T67" fmla="*/ 24 h 44"/>
              <a:gd name="T68" fmla="*/ 40 w 40"/>
              <a:gd name="T69" fmla="*/ 24 h 44"/>
              <a:gd name="T70" fmla="*/ 40 w 40"/>
              <a:gd name="T71" fmla="*/ 20 h 44"/>
              <a:gd name="T72" fmla="*/ 0 w 40"/>
              <a:gd name="T73" fmla="*/ 20 h 44"/>
              <a:gd name="T74" fmla="*/ 0 w 40"/>
              <a:gd name="T75" fmla="*/ 24 h 44"/>
              <a:gd name="T76" fmla="*/ 16 w 40"/>
              <a:gd name="T77" fmla="*/ 24 h 44"/>
              <a:gd name="T78" fmla="*/ 16 w 40"/>
              <a:gd name="T79" fmla="*/ 2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0" h="44">
                <a:moveTo>
                  <a:pt x="24" y="4"/>
                </a:moveTo>
                <a:lnTo>
                  <a:pt x="24" y="4"/>
                </a:lnTo>
                <a:lnTo>
                  <a:pt x="22" y="0"/>
                </a:lnTo>
                <a:lnTo>
                  <a:pt x="22" y="0"/>
                </a:lnTo>
                <a:lnTo>
                  <a:pt x="16" y="0"/>
                </a:lnTo>
                <a:lnTo>
                  <a:pt x="16" y="0"/>
                </a:lnTo>
                <a:lnTo>
                  <a:pt x="16" y="2"/>
                </a:lnTo>
                <a:lnTo>
                  <a:pt x="16" y="2"/>
                </a:lnTo>
                <a:lnTo>
                  <a:pt x="16" y="6"/>
                </a:lnTo>
                <a:lnTo>
                  <a:pt x="0" y="6"/>
                </a:lnTo>
                <a:lnTo>
                  <a:pt x="0" y="18"/>
                </a:lnTo>
                <a:lnTo>
                  <a:pt x="6" y="18"/>
                </a:lnTo>
                <a:lnTo>
                  <a:pt x="6" y="12"/>
                </a:lnTo>
                <a:lnTo>
                  <a:pt x="32" y="12"/>
                </a:lnTo>
                <a:lnTo>
                  <a:pt x="32" y="18"/>
                </a:lnTo>
                <a:lnTo>
                  <a:pt x="38" y="18"/>
                </a:lnTo>
                <a:lnTo>
                  <a:pt x="38" y="6"/>
                </a:lnTo>
                <a:lnTo>
                  <a:pt x="24" y="6"/>
                </a:lnTo>
                <a:lnTo>
                  <a:pt x="24" y="6"/>
                </a:lnTo>
                <a:lnTo>
                  <a:pt x="24" y="4"/>
                </a:lnTo>
                <a:lnTo>
                  <a:pt x="24" y="4"/>
                </a:lnTo>
                <a:lnTo>
                  <a:pt x="24" y="4"/>
                </a:lnTo>
                <a:close/>
                <a:moveTo>
                  <a:pt x="16" y="24"/>
                </a:moveTo>
                <a:lnTo>
                  <a:pt x="16" y="36"/>
                </a:lnTo>
                <a:lnTo>
                  <a:pt x="16" y="36"/>
                </a:lnTo>
                <a:lnTo>
                  <a:pt x="16" y="38"/>
                </a:lnTo>
                <a:lnTo>
                  <a:pt x="12" y="38"/>
                </a:lnTo>
                <a:lnTo>
                  <a:pt x="12" y="38"/>
                </a:lnTo>
                <a:lnTo>
                  <a:pt x="14" y="44"/>
                </a:lnTo>
                <a:lnTo>
                  <a:pt x="14" y="44"/>
                </a:lnTo>
                <a:lnTo>
                  <a:pt x="22" y="44"/>
                </a:lnTo>
                <a:lnTo>
                  <a:pt x="24" y="42"/>
                </a:lnTo>
                <a:lnTo>
                  <a:pt x="24" y="40"/>
                </a:lnTo>
                <a:lnTo>
                  <a:pt x="24" y="24"/>
                </a:lnTo>
                <a:lnTo>
                  <a:pt x="40" y="24"/>
                </a:lnTo>
                <a:lnTo>
                  <a:pt x="40" y="20"/>
                </a:lnTo>
                <a:lnTo>
                  <a:pt x="0" y="20"/>
                </a:lnTo>
                <a:lnTo>
                  <a:pt x="0" y="24"/>
                </a:lnTo>
                <a:lnTo>
                  <a:pt x="16" y="24"/>
                </a:lnTo>
                <a:lnTo>
                  <a:pt x="16" y="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6" name="Freeform 119"/>
          <p:cNvSpPr>
            <a:spLocks/>
          </p:cNvSpPr>
          <p:nvPr/>
        </p:nvSpPr>
        <p:spPr bwMode="auto">
          <a:xfrm>
            <a:off x="10393282" y="5339257"/>
            <a:ext cx="155445" cy="162901"/>
          </a:xfrm>
          <a:custGeom>
            <a:avLst/>
            <a:gdLst>
              <a:gd name="T0" fmla="*/ 26 w 42"/>
              <a:gd name="T1" fmla="*/ 6 h 44"/>
              <a:gd name="T2" fmla="*/ 26 w 42"/>
              <a:gd name="T3" fmla="*/ 6 h 44"/>
              <a:gd name="T4" fmla="*/ 26 w 42"/>
              <a:gd name="T5" fmla="*/ 4 h 44"/>
              <a:gd name="T6" fmla="*/ 26 w 42"/>
              <a:gd name="T7" fmla="*/ 4 h 44"/>
              <a:gd name="T8" fmla="*/ 24 w 42"/>
              <a:gd name="T9" fmla="*/ 0 h 44"/>
              <a:gd name="T10" fmla="*/ 24 w 42"/>
              <a:gd name="T11" fmla="*/ 0 h 44"/>
              <a:gd name="T12" fmla="*/ 20 w 42"/>
              <a:gd name="T13" fmla="*/ 2 h 44"/>
              <a:gd name="T14" fmla="*/ 20 w 42"/>
              <a:gd name="T15" fmla="*/ 2 h 44"/>
              <a:gd name="T16" fmla="*/ 16 w 42"/>
              <a:gd name="T17" fmla="*/ 2 h 44"/>
              <a:gd name="T18" fmla="*/ 16 w 42"/>
              <a:gd name="T19" fmla="*/ 2 h 44"/>
              <a:gd name="T20" fmla="*/ 18 w 42"/>
              <a:gd name="T21" fmla="*/ 8 h 44"/>
              <a:gd name="T22" fmla="*/ 0 w 42"/>
              <a:gd name="T23" fmla="*/ 8 h 44"/>
              <a:gd name="T24" fmla="*/ 0 w 42"/>
              <a:gd name="T25" fmla="*/ 14 h 44"/>
              <a:gd name="T26" fmla="*/ 18 w 42"/>
              <a:gd name="T27" fmla="*/ 14 h 44"/>
              <a:gd name="T28" fmla="*/ 18 w 42"/>
              <a:gd name="T29" fmla="*/ 18 h 44"/>
              <a:gd name="T30" fmla="*/ 6 w 42"/>
              <a:gd name="T31" fmla="*/ 18 h 44"/>
              <a:gd name="T32" fmla="*/ 6 w 42"/>
              <a:gd name="T33" fmla="*/ 40 h 44"/>
              <a:gd name="T34" fmla="*/ 12 w 42"/>
              <a:gd name="T35" fmla="*/ 40 h 44"/>
              <a:gd name="T36" fmla="*/ 12 w 42"/>
              <a:gd name="T37" fmla="*/ 24 h 44"/>
              <a:gd name="T38" fmla="*/ 18 w 42"/>
              <a:gd name="T39" fmla="*/ 24 h 44"/>
              <a:gd name="T40" fmla="*/ 18 w 42"/>
              <a:gd name="T41" fmla="*/ 44 h 44"/>
              <a:gd name="T42" fmla="*/ 24 w 42"/>
              <a:gd name="T43" fmla="*/ 44 h 44"/>
              <a:gd name="T44" fmla="*/ 24 w 42"/>
              <a:gd name="T45" fmla="*/ 24 h 44"/>
              <a:gd name="T46" fmla="*/ 32 w 42"/>
              <a:gd name="T47" fmla="*/ 24 h 44"/>
              <a:gd name="T48" fmla="*/ 32 w 42"/>
              <a:gd name="T49" fmla="*/ 34 h 44"/>
              <a:gd name="T50" fmla="*/ 32 w 42"/>
              <a:gd name="T51" fmla="*/ 34 h 44"/>
              <a:gd name="T52" fmla="*/ 30 w 42"/>
              <a:gd name="T53" fmla="*/ 34 h 44"/>
              <a:gd name="T54" fmla="*/ 26 w 42"/>
              <a:gd name="T55" fmla="*/ 34 h 44"/>
              <a:gd name="T56" fmla="*/ 26 w 42"/>
              <a:gd name="T57" fmla="*/ 34 h 44"/>
              <a:gd name="T58" fmla="*/ 28 w 42"/>
              <a:gd name="T59" fmla="*/ 40 h 44"/>
              <a:gd name="T60" fmla="*/ 28 w 42"/>
              <a:gd name="T61" fmla="*/ 40 h 44"/>
              <a:gd name="T62" fmla="*/ 36 w 42"/>
              <a:gd name="T63" fmla="*/ 40 h 44"/>
              <a:gd name="T64" fmla="*/ 38 w 42"/>
              <a:gd name="T65" fmla="*/ 38 h 44"/>
              <a:gd name="T66" fmla="*/ 38 w 42"/>
              <a:gd name="T67" fmla="*/ 36 h 44"/>
              <a:gd name="T68" fmla="*/ 38 w 42"/>
              <a:gd name="T69" fmla="*/ 18 h 44"/>
              <a:gd name="T70" fmla="*/ 24 w 42"/>
              <a:gd name="T71" fmla="*/ 18 h 44"/>
              <a:gd name="T72" fmla="*/ 24 w 42"/>
              <a:gd name="T73" fmla="*/ 14 h 44"/>
              <a:gd name="T74" fmla="*/ 42 w 42"/>
              <a:gd name="T75" fmla="*/ 14 h 44"/>
              <a:gd name="T76" fmla="*/ 42 w 42"/>
              <a:gd name="T77" fmla="*/ 8 h 44"/>
              <a:gd name="T78" fmla="*/ 22 w 42"/>
              <a:gd name="T79" fmla="*/ 8 h 44"/>
              <a:gd name="T80" fmla="*/ 22 w 42"/>
              <a:gd name="T81" fmla="*/ 8 h 44"/>
              <a:gd name="T82" fmla="*/ 26 w 42"/>
              <a:gd name="T83" fmla="*/ 6 h 44"/>
              <a:gd name="T84" fmla="*/ 26 w 42"/>
              <a:gd name="T85" fmla="*/ 6 h 44"/>
              <a:gd name="T86" fmla="*/ 26 w 42"/>
              <a:gd name="T87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4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2"/>
                </a:lnTo>
                <a:lnTo>
                  <a:pt x="20" y="2"/>
                </a:lnTo>
                <a:lnTo>
                  <a:pt x="16" y="2"/>
                </a:lnTo>
                <a:lnTo>
                  <a:pt x="16" y="2"/>
                </a:lnTo>
                <a:lnTo>
                  <a:pt x="18" y="8"/>
                </a:lnTo>
                <a:lnTo>
                  <a:pt x="0" y="8"/>
                </a:lnTo>
                <a:lnTo>
                  <a:pt x="0" y="14"/>
                </a:lnTo>
                <a:lnTo>
                  <a:pt x="18" y="14"/>
                </a:lnTo>
                <a:lnTo>
                  <a:pt x="18" y="18"/>
                </a:lnTo>
                <a:lnTo>
                  <a:pt x="6" y="18"/>
                </a:lnTo>
                <a:lnTo>
                  <a:pt x="6" y="40"/>
                </a:lnTo>
                <a:lnTo>
                  <a:pt x="12" y="40"/>
                </a:lnTo>
                <a:lnTo>
                  <a:pt x="12" y="24"/>
                </a:lnTo>
                <a:lnTo>
                  <a:pt x="18" y="24"/>
                </a:lnTo>
                <a:lnTo>
                  <a:pt x="18" y="44"/>
                </a:lnTo>
                <a:lnTo>
                  <a:pt x="24" y="44"/>
                </a:lnTo>
                <a:lnTo>
                  <a:pt x="24" y="24"/>
                </a:lnTo>
                <a:lnTo>
                  <a:pt x="32" y="24"/>
                </a:lnTo>
                <a:lnTo>
                  <a:pt x="32" y="34"/>
                </a:lnTo>
                <a:lnTo>
                  <a:pt x="32" y="34"/>
                </a:lnTo>
                <a:lnTo>
                  <a:pt x="30" y="34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40"/>
                </a:lnTo>
                <a:lnTo>
                  <a:pt x="38" y="38"/>
                </a:lnTo>
                <a:lnTo>
                  <a:pt x="38" y="36"/>
                </a:lnTo>
                <a:lnTo>
                  <a:pt x="38" y="18"/>
                </a:lnTo>
                <a:lnTo>
                  <a:pt x="24" y="18"/>
                </a:lnTo>
                <a:lnTo>
                  <a:pt x="24" y="14"/>
                </a:lnTo>
                <a:lnTo>
                  <a:pt x="42" y="14"/>
                </a:lnTo>
                <a:lnTo>
                  <a:pt x="42" y="8"/>
                </a:lnTo>
                <a:lnTo>
                  <a:pt x="22" y="8"/>
                </a:lnTo>
                <a:lnTo>
                  <a:pt x="22" y="8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7" name="Freeform 120"/>
          <p:cNvSpPr>
            <a:spLocks noEditPoints="1"/>
          </p:cNvSpPr>
          <p:nvPr/>
        </p:nvSpPr>
        <p:spPr bwMode="auto">
          <a:xfrm>
            <a:off x="9090507" y="4695058"/>
            <a:ext cx="162847" cy="162901"/>
          </a:xfrm>
          <a:custGeom>
            <a:avLst/>
            <a:gdLst>
              <a:gd name="T0" fmla="*/ 16 w 44"/>
              <a:gd name="T1" fmla="*/ 4 h 44"/>
              <a:gd name="T2" fmla="*/ 16 w 44"/>
              <a:gd name="T3" fmla="*/ 4 h 44"/>
              <a:gd name="T4" fmla="*/ 18 w 44"/>
              <a:gd name="T5" fmla="*/ 2 h 44"/>
              <a:gd name="T6" fmla="*/ 18 w 44"/>
              <a:gd name="T7" fmla="*/ 2 h 44"/>
              <a:gd name="T8" fmla="*/ 10 w 44"/>
              <a:gd name="T9" fmla="*/ 0 h 44"/>
              <a:gd name="T10" fmla="*/ 10 w 44"/>
              <a:gd name="T11" fmla="*/ 0 h 44"/>
              <a:gd name="T12" fmla="*/ 6 w 44"/>
              <a:gd name="T13" fmla="*/ 12 h 44"/>
              <a:gd name="T14" fmla="*/ 0 w 44"/>
              <a:gd name="T15" fmla="*/ 22 h 44"/>
              <a:gd name="T16" fmla="*/ 0 w 44"/>
              <a:gd name="T17" fmla="*/ 22 h 44"/>
              <a:gd name="T18" fmla="*/ 6 w 44"/>
              <a:gd name="T19" fmla="*/ 26 h 44"/>
              <a:gd name="T20" fmla="*/ 6 w 44"/>
              <a:gd name="T21" fmla="*/ 26 h 44"/>
              <a:gd name="T22" fmla="*/ 8 w 44"/>
              <a:gd name="T23" fmla="*/ 22 h 44"/>
              <a:gd name="T24" fmla="*/ 8 w 44"/>
              <a:gd name="T25" fmla="*/ 44 h 44"/>
              <a:gd name="T26" fmla="*/ 14 w 44"/>
              <a:gd name="T27" fmla="*/ 44 h 44"/>
              <a:gd name="T28" fmla="*/ 14 w 44"/>
              <a:gd name="T29" fmla="*/ 10 h 44"/>
              <a:gd name="T30" fmla="*/ 14 w 44"/>
              <a:gd name="T31" fmla="*/ 10 h 44"/>
              <a:gd name="T32" fmla="*/ 16 w 44"/>
              <a:gd name="T33" fmla="*/ 4 h 44"/>
              <a:gd name="T34" fmla="*/ 16 w 44"/>
              <a:gd name="T35" fmla="*/ 4 h 44"/>
              <a:gd name="T36" fmla="*/ 16 w 44"/>
              <a:gd name="T37" fmla="*/ 4 h 44"/>
              <a:gd name="T38" fmla="*/ 26 w 44"/>
              <a:gd name="T39" fmla="*/ 34 h 44"/>
              <a:gd name="T40" fmla="*/ 22 w 44"/>
              <a:gd name="T41" fmla="*/ 34 h 44"/>
              <a:gd name="T42" fmla="*/ 22 w 44"/>
              <a:gd name="T43" fmla="*/ 14 h 44"/>
              <a:gd name="T44" fmla="*/ 22 w 44"/>
              <a:gd name="T45" fmla="*/ 14 h 44"/>
              <a:gd name="T46" fmla="*/ 22 w 44"/>
              <a:gd name="T47" fmla="*/ 12 h 44"/>
              <a:gd name="T48" fmla="*/ 22 w 44"/>
              <a:gd name="T49" fmla="*/ 12 h 44"/>
              <a:gd name="T50" fmla="*/ 24 w 44"/>
              <a:gd name="T51" fmla="*/ 10 h 44"/>
              <a:gd name="T52" fmla="*/ 24 w 44"/>
              <a:gd name="T53" fmla="*/ 10 h 44"/>
              <a:gd name="T54" fmla="*/ 18 w 44"/>
              <a:gd name="T55" fmla="*/ 10 h 44"/>
              <a:gd name="T56" fmla="*/ 18 w 44"/>
              <a:gd name="T57" fmla="*/ 10 h 44"/>
              <a:gd name="T58" fmla="*/ 18 w 44"/>
              <a:gd name="T59" fmla="*/ 40 h 44"/>
              <a:gd name="T60" fmla="*/ 38 w 44"/>
              <a:gd name="T61" fmla="*/ 40 h 44"/>
              <a:gd name="T62" fmla="*/ 38 w 44"/>
              <a:gd name="T63" fmla="*/ 42 h 44"/>
              <a:gd name="T64" fmla="*/ 44 w 44"/>
              <a:gd name="T65" fmla="*/ 42 h 44"/>
              <a:gd name="T66" fmla="*/ 44 w 44"/>
              <a:gd name="T67" fmla="*/ 14 h 44"/>
              <a:gd name="T68" fmla="*/ 44 w 44"/>
              <a:gd name="T69" fmla="*/ 14 h 44"/>
              <a:gd name="T70" fmla="*/ 44 w 44"/>
              <a:gd name="T71" fmla="*/ 12 h 44"/>
              <a:gd name="T72" fmla="*/ 44 w 44"/>
              <a:gd name="T73" fmla="*/ 12 h 44"/>
              <a:gd name="T74" fmla="*/ 44 w 44"/>
              <a:gd name="T75" fmla="*/ 10 h 44"/>
              <a:gd name="T76" fmla="*/ 44 w 44"/>
              <a:gd name="T77" fmla="*/ 10 h 44"/>
              <a:gd name="T78" fmla="*/ 38 w 44"/>
              <a:gd name="T79" fmla="*/ 10 h 44"/>
              <a:gd name="T80" fmla="*/ 38 w 44"/>
              <a:gd name="T81" fmla="*/ 10 h 44"/>
              <a:gd name="T82" fmla="*/ 38 w 44"/>
              <a:gd name="T83" fmla="*/ 16 h 44"/>
              <a:gd name="T84" fmla="*/ 38 w 44"/>
              <a:gd name="T85" fmla="*/ 34 h 44"/>
              <a:gd name="T86" fmla="*/ 32 w 44"/>
              <a:gd name="T87" fmla="*/ 34 h 44"/>
              <a:gd name="T88" fmla="*/ 32 w 44"/>
              <a:gd name="T89" fmla="*/ 4 h 44"/>
              <a:gd name="T90" fmla="*/ 32 w 44"/>
              <a:gd name="T91" fmla="*/ 4 h 44"/>
              <a:gd name="T92" fmla="*/ 32 w 44"/>
              <a:gd name="T93" fmla="*/ 2 h 44"/>
              <a:gd name="T94" fmla="*/ 32 w 44"/>
              <a:gd name="T95" fmla="*/ 2 h 44"/>
              <a:gd name="T96" fmla="*/ 32 w 44"/>
              <a:gd name="T97" fmla="*/ 0 h 44"/>
              <a:gd name="T98" fmla="*/ 32 w 44"/>
              <a:gd name="T99" fmla="*/ 0 h 44"/>
              <a:gd name="T100" fmla="*/ 28 w 44"/>
              <a:gd name="T101" fmla="*/ 0 h 44"/>
              <a:gd name="T102" fmla="*/ 26 w 44"/>
              <a:gd name="T103" fmla="*/ 0 h 44"/>
              <a:gd name="T104" fmla="*/ 26 w 44"/>
              <a:gd name="T105" fmla="*/ 34 h 44"/>
              <a:gd name="T106" fmla="*/ 26 w 44"/>
              <a:gd name="T107" fmla="*/ 3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4" h="44">
                <a:moveTo>
                  <a:pt x="16" y="4"/>
                </a:moveTo>
                <a:lnTo>
                  <a:pt x="16" y="4"/>
                </a:lnTo>
                <a:lnTo>
                  <a:pt x="18" y="2"/>
                </a:lnTo>
                <a:lnTo>
                  <a:pt x="18" y="2"/>
                </a:lnTo>
                <a:lnTo>
                  <a:pt x="10" y="0"/>
                </a:lnTo>
                <a:lnTo>
                  <a:pt x="10" y="0"/>
                </a:lnTo>
                <a:lnTo>
                  <a:pt x="6" y="12"/>
                </a:lnTo>
                <a:lnTo>
                  <a:pt x="0" y="22"/>
                </a:lnTo>
                <a:lnTo>
                  <a:pt x="0" y="22"/>
                </a:lnTo>
                <a:lnTo>
                  <a:pt x="6" y="26"/>
                </a:lnTo>
                <a:lnTo>
                  <a:pt x="6" y="26"/>
                </a:lnTo>
                <a:lnTo>
                  <a:pt x="8" y="22"/>
                </a:lnTo>
                <a:lnTo>
                  <a:pt x="8" y="44"/>
                </a:lnTo>
                <a:lnTo>
                  <a:pt x="14" y="44"/>
                </a:lnTo>
                <a:lnTo>
                  <a:pt x="14" y="10"/>
                </a:lnTo>
                <a:lnTo>
                  <a:pt x="14" y="10"/>
                </a:lnTo>
                <a:lnTo>
                  <a:pt x="16" y="4"/>
                </a:lnTo>
                <a:lnTo>
                  <a:pt x="16" y="4"/>
                </a:lnTo>
                <a:lnTo>
                  <a:pt x="16" y="4"/>
                </a:lnTo>
                <a:close/>
                <a:moveTo>
                  <a:pt x="26" y="34"/>
                </a:moveTo>
                <a:lnTo>
                  <a:pt x="22" y="34"/>
                </a:lnTo>
                <a:lnTo>
                  <a:pt x="22" y="14"/>
                </a:lnTo>
                <a:lnTo>
                  <a:pt x="22" y="14"/>
                </a:lnTo>
                <a:lnTo>
                  <a:pt x="22" y="12"/>
                </a:lnTo>
                <a:lnTo>
                  <a:pt x="22" y="12"/>
                </a:lnTo>
                <a:lnTo>
                  <a:pt x="24" y="10"/>
                </a:lnTo>
                <a:lnTo>
                  <a:pt x="24" y="10"/>
                </a:lnTo>
                <a:lnTo>
                  <a:pt x="18" y="10"/>
                </a:lnTo>
                <a:lnTo>
                  <a:pt x="18" y="10"/>
                </a:lnTo>
                <a:lnTo>
                  <a:pt x="18" y="40"/>
                </a:lnTo>
                <a:lnTo>
                  <a:pt x="38" y="40"/>
                </a:lnTo>
                <a:lnTo>
                  <a:pt x="38" y="42"/>
                </a:lnTo>
                <a:lnTo>
                  <a:pt x="44" y="42"/>
                </a:lnTo>
                <a:lnTo>
                  <a:pt x="44" y="14"/>
                </a:lnTo>
                <a:lnTo>
                  <a:pt x="44" y="14"/>
                </a:lnTo>
                <a:lnTo>
                  <a:pt x="44" y="12"/>
                </a:lnTo>
                <a:lnTo>
                  <a:pt x="44" y="12"/>
                </a:lnTo>
                <a:lnTo>
                  <a:pt x="44" y="10"/>
                </a:lnTo>
                <a:lnTo>
                  <a:pt x="44" y="10"/>
                </a:lnTo>
                <a:lnTo>
                  <a:pt x="38" y="10"/>
                </a:lnTo>
                <a:lnTo>
                  <a:pt x="38" y="10"/>
                </a:lnTo>
                <a:lnTo>
                  <a:pt x="38" y="16"/>
                </a:lnTo>
                <a:lnTo>
                  <a:pt x="38" y="34"/>
                </a:lnTo>
                <a:lnTo>
                  <a:pt x="32" y="34"/>
                </a:lnTo>
                <a:lnTo>
                  <a:pt x="32" y="4"/>
                </a:lnTo>
                <a:lnTo>
                  <a:pt x="32" y="4"/>
                </a:lnTo>
                <a:lnTo>
                  <a:pt x="32" y="2"/>
                </a:lnTo>
                <a:lnTo>
                  <a:pt x="32" y="2"/>
                </a:lnTo>
                <a:lnTo>
                  <a:pt x="32" y="0"/>
                </a:lnTo>
                <a:lnTo>
                  <a:pt x="32" y="0"/>
                </a:lnTo>
                <a:lnTo>
                  <a:pt x="28" y="0"/>
                </a:lnTo>
                <a:lnTo>
                  <a:pt x="26" y="0"/>
                </a:lnTo>
                <a:lnTo>
                  <a:pt x="26" y="34"/>
                </a:lnTo>
                <a:lnTo>
                  <a:pt x="26" y="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" name="Freeform 121"/>
          <p:cNvSpPr>
            <a:spLocks noEditPoints="1"/>
          </p:cNvSpPr>
          <p:nvPr/>
        </p:nvSpPr>
        <p:spPr bwMode="auto">
          <a:xfrm>
            <a:off x="9268158" y="4695058"/>
            <a:ext cx="170249" cy="162901"/>
          </a:xfrm>
          <a:custGeom>
            <a:avLst/>
            <a:gdLst>
              <a:gd name="T0" fmla="*/ 4 w 46"/>
              <a:gd name="T1" fmla="*/ 22 h 44"/>
              <a:gd name="T2" fmla="*/ 4 w 46"/>
              <a:gd name="T3" fmla="*/ 34 h 44"/>
              <a:gd name="T4" fmla="*/ 6 w 46"/>
              <a:gd name="T5" fmla="*/ 30 h 44"/>
              <a:gd name="T6" fmla="*/ 12 w 46"/>
              <a:gd name="T7" fmla="*/ 44 h 44"/>
              <a:gd name="T8" fmla="*/ 14 w 46"/>
              <a:gd name="T9" fmla="*/ 26 h 44"/>
              <a:gd name="T10" fmla="*/ 16 w 46"/>
              <a:gd name="T11" fmla="*/ 24 h 44"/>
              <a:gd name="T12" fmla="*/ 16 w 46"/>
              <a:gd name="T13" fmla="*/ 20 h 44"/>
              <a:gd name="T14" fmla="*/ 12 w 46"/>
              <a:gd name="T15" fmla="*/ 18 h 44"/>
              <a:gd name="T16" fmla="*/ 16 w 46"/>
              <a:gd name="T17" fmla="*/ 10 h 44"/>
              <a:gd name="T18" fmla="*/ 20 w 46"/>
              <a:gd name="T19" fmla="*/ 18 h 44"/>
              <a:gd name="T20" fmla="*/ 22 w 46"/>
              <a:gd name="T21" fmla="*/ 22 h 44"/>
              <a:gd name="T22" fmla="*/ 18 w 46"/>
              <a:gd name="T23" fmla="*/ 32 h 44"/>
              <a:gd name="T24" fmla="*/ 20 w 46"/>
              <a:gd name="T25" fmla="*/ 30 h 44"/>
              <a:gd name="T26" fmla="*/ 20 w 46"/>
              <a:gd name="T27" fmla="*/ 34 h 44"/>
              <a:gd name="T28" fmla="*/ 18 w 46"/>
              <a:gd name="T29" fmla="*/ 42 h 44"/>
              <a:gd name="T30" fmla="*/ 26 w 46"/>
              <a:gd name="T31" fmla="*/ 34 h 44"/>
              <a:gd name="T32" fmla="*/ 28 w 46"/>
              <a:gd name="T33" fmla="*/ 4 h 44"/>
              <a:gd name="T34" fmla="*/ 28 w 46"/>
              <a:gd name="T35" fmla="*/ 2 h 44"/>
              <a:gd name="T36" fmla="*/ 26 w 46"/>
              <a:gd name="T37" fmla="*/ 0 h 44"/>
              <a:gd name="T38" fmla="*/ 22 w 46"/>
              <a:gd name="T39" fmla="*/ 12 h 44"/>
              <a:gd name="T40" fmla="*/ 22 w 46"/>
              <a:gd name="T41" fmla="*/ 10 h 44"/>
              <a:gd name="T42" fmla="*/ 18 w 46"/>
              <a:gd name="T43" fmla="*/ 8 h 44"/>
              <a:gd name="T44" fmla="*/ 16 w 46"/>
              <a:gd name="T45" fmla="*/ 8 h 44"/>
              <a:gd name="T46" fmla="*/ 12 w 46"/>
              <a:gd name="T47" fmla="*/ 4 h 44"/>
              <a:gd name="T48" fmla="*/ 12 w 46"/>
              <a:gd name="T49" fmla="*/ 2 h 44"/>
              <a:gd name="T50" fmla="*/ 10 w 46"/>
              <a:gd name="T51" fmla="*/ 0 h 44"/>
              <a:gd name="T52" fmla="*/ 6 w 46"/>
              <a:gd name="T53" fmla="*/ 10 h 44"/>
              <a:gd name="T54" fmla="*/ 6 w 46"/>
              <a:gd name="T55" fmla="*/ 14 h 44"/>
              <a:gd name="T56" fmla="*/ 46 w 46"/>
              <a:gd name="T57" fmla="*/ 34 h 44"/>
              <a:gd name="T58" fmla="*/ 40 w 46"/>
              <a:gd name="T59" fmla="*/ 34 h 44"/>
              <a:gd name="T60" fmla="*/ 38 w 46"/>
              <a:gd name="T61" fmla="*/ 38 h 44"/>
              <a:gd name="T62" fmla="*/ 36 w 46"/>
              <a:gd name="T63" fmla="*/ 36 h 44"/>
              <a:gd name="T64" fmla="*/ 40 w 46"/>
              <a:gd name="T65" fmla="*/ 30 h 44"/>
              <a:gd name="T66" fmla="*/ 44 w 46"/>
              <a:gd name="T67" fmla="*/ 26 h 44"/>
              <a:gd name="T68" fmla="*/ 36 w 46"/>
              <a:gd name="T69" fmla="*/ 18 h 44"/>
              <a:gd name="T70" fmla="*/ 40 w 46"/>
              <a:gd name="T71" fmla="*/ 20 h 44"/>
              <a:gd name="T72" fmla="*/ 42 w 46"/>
              <a:gd name="T73" fmla="*/ 16 h 44"/>
              <a:gd name="T74" fmla="*/ 42 w 46"/>
              <a:gd name="T75" fmla="*/ 8 h 44"/>
              <a:gd name="T76" fmla="*/ 38 w 46"/>
              <a:gd name="T77" fmla="*/ 8 h 44"/>
              <a:gd name="T78" fmla="*/ 36 w 46"/>
              <a:gd name="T79" fmla="*/ 4 h 44"/>
              <a:gd name="T80" fmla="*/ 36 w 46"/>
              <a:gd name="T81" fmla="*/ 2 h 44"/>
              <a:gd name="T82" fmla="*/ 34 w 46"/>
              <a:gd name="T83" fmla="*/ 0 h 44"/>
              <a:gd name="T84" fmla="*/ 30 w 46"/>
              <a:gd name="T85" fmla="*/ 40 h 44"/>
              <a:gd name="T86" fmla="*/ 34 w 46"/>
              <a:gd name="T87" fmla="*/ 42 h 44"/>
              <a:gd name="T88" fmla="*/ 38 w 46"/>
              <a:gd name="T89" fmla="*/ 42 h 44"/>
              <a:gd name="T90" fmla="*/ 46 w 46"/>
              <a:gd name="T91" fmla="*/ 3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6" h="44">
                <a:moveTo>
                  <a:pt x="6" y="14"/>
                </a:moveTo>
                <a:lnTo>
                  <a:pt x="6" y="14"/>
                </a:lnTo>
                <a:lnTo>
                  <a:pt x="4" y="22"/>
                </a:lnTo>
                <a:lnTo>
                  <a:pt x="0" y="30"/>
                </a:lnTo>
                <a:lnTo>
                  <a:pt x="0" y="30"/>
                </a:lnTo>
                <a:lnTo>
                  <a:pt x="4" y="34"/>
                </a:lnTo>
                <a:lnTo>
                  <a:pt x="4" y="34"/>
                </a:lnTo>
                <a:lnTo>
                  <a:pt x="6" y="30"/>
                </a:lnTo>
                <a:lnTo>
                  <a:pt x="6" y="30"/>
                </a:lnTo>
                <a:lnTo>
                  <a:pt x="6" y="28"/>
                </a:lnTo>
                <a:lnTo>
                  <a:pt x="6" y="44"/>
                </a:lnTo>
                <a:lnTo>
                  <a:pt x="12" y="44"/>
                </a:lnTo>
                <a:lnTo>
                  <a:pt x="12" y="22"/>
                </a:lnTo>
                <a:lnTo>
                  <a:pt x="12" y="22"/>
                </a:lnTo>
                <a:lnTo>
                  <a:pt x="14" y="26"/>
                </a:lnTo>
                <a:lnTo>
                  <a:pt x="14" y="26"/>
                </a:lnTo>
                <a:lnTo>
                  <a:pt x="16" y="24"/>
                </a:lnTo>
                <a:lnTo>
                  <a:pt x="16" y="24"/>
                </a:lnTo>
                <a:lnTo>
                  <a:pt x="18" y="22"/>
                </a:lnTo>
                <a:lnTo>
                  <a:pt x="18" y="22"/>
                </a:lnTo>
                <a:lnTo>
                  <a:pt x="16" y="20"/>
                </a:lnTo>
                <a:lnTo>
                  <a:pt x="16" y="20"/>
                </a:lnTo>
                <a:lnTo>
                  <a:pt x="14" y="18"/>
                </a:lnTo>
                <a:lnTo>
                  <a:pt x="12" y="18"/>
                </a:lnTo>
                <a:lnTo>
                  <a:pt x="12" y="14"/>
                </a:lnTo>
                <a:lnTo>
                  <a:pt x="16" y="14"/>
                </a:lnTo>
                <a:lnTo>
                  <a:pt x="16" y="10"/>
                </a:lnTo>
                <a:lnTo>
                  <a:pt x="16" y="10"/>
                </a:lnTo>
                <a:lnTo>
                  <a:pt x="20" y="18"/>
                </a:lnTo>
                <a:lnTo>
                  <a:pt x="20" y="18"/>
                </a:lnTo>
                <a:lnTo>
                  <a:pt x="22" y="18"/>
                </a:lnTo>
                <a:lnTo>
                  <a:pt x="22" y="22"/>
                </a:lnTo>
                <a:lnTo>
                  <a:pt x="22" y="22"/>
                </a:lnTo>
                <a:lnTo>
                  <a:pt x="14" y="26"/>
                </a:lnTo>
                <a:lnTo>
                  <a:pt x="14" y="26"/>
                </a:lnTo>
                <a:lnTo>
                  <a:pt x="18" y="32"/>
                </a:lnTo>
                <a:lnTo>
                  <a:pt x="18" y="32"/>
                </a:lnTo>
                <a:lnTo>
                  <a:pt x="20" y="30"/>
                </a:lnTo>
                <a:lnTo>
                  <a:pt x="20" y="30"/>
                </a:lnTo>
                <a:lnTo>
                  <a:pt x="22" y="28"/>
                </a:lnTo>
                <a:lnTo>
                  <a:pt x="22" y="28"/>
                </a:lnTo>
                <a:lnTo>
                  <a:pt x="20" y="34"/>
                </a:lnTo>
                <a:lnTo>
                  <a:pt x="14" y="40"/>
                </a:lnTo>
                <a:lnTo>
                  <a:pt x="14" y="40"/>
                </a:lnTo>
                <a:lnTo>
                  <a:pt x="18" y="42"/>
                </a:lnTo>
                <a:lnTo>
                  <a:pt x="18" y="42"/>
                </a:lnTo>
                <a:lnTo>
                  <a:pt x="22" y="40"/>
                </a:lnTo>
                <a:lnTo>
                  <a:pt x="26" y="34"/>
                </a:lnTo>
                <a:lnTo>
                  <a:pt x="28" y="30"/>
                </a:lnTo>
                <a:lnTo>
                  <a:pt x="28" y="24"/>
                </a:lnTo>
                <a:lnTo>
                  <a:pt x="28" y="4"/>
                </a:lnTo>
                <a:lnTo>
                  <a:pt x="28" y="4"/>
                </a:lnTo>
                <a:lnTo>
                  <a:pt x="28" y="2"/>
                </a:lnTo>
                <a:lnTo>
                  <a:pt x="28" y="2"/>
                </a:lnTo>
                <a:lnTo>
                  <a:pt x="28" y="0"/>
                </a:lnTo>
                <a:lnTo>
                  <a:pt x="28" y="0"/>
                </a:lnTo>
                <a:lnTo>
                  <a:pt x="26" y="0"/>
                </a:lnTo>
                <a:lnTo>
                  <a:pt x="26" y="0"/>
                </a:lnTo>
                <a:lnTo>
                  <a:pt x="22" y="0"/>
                </a:lnTo>
                <a:lnTo>
                  <a:pt x="22" y="12"/>
                </a:lnTo>
                <a:lnTo>
                  <a:pt x="22" y="12"/>
                </a:lnTo>
                <a:lnTo>
                  <a:pt x="22" y="10"/>
                </a:lnTo>
                <a:lnTo>
                  <a:pt x="22" y="10"/>
                </a:lnTo>
                <a:lnTo>
                  <a:pt x="20" y="6"/>
                </a:lnTo>
                <a:lnTo>
                  <a:pt x="20" y="6"/>
                </a:lnTo>
                <a:lnTo>
                  <a:pt x="18" y="8"/>
                </a:lnTo>
                <a:lnTo>
                  <a:pt x="18" y="8"/>
                </a:lnTo>
                <a:lnTo>
                  <a:pt x="16" y="8"/>
                </a:lnTo>
                <a:lnTo>
                  <a:pt x="16" y="8"/>
                </a:lnTo>
                <a:lnTo>
                  <a:pt x="16" y="10"/>
                </a:lnTo>
                <a:lnTo>
                  <a:pt x="12" y="10"/>
                </a:lnTo>
                <a:lnTo>
                  <a:pt x="12" y="4"/>
                </a:lnTo>
                <a:lnTo>
                  <a:pt x="12" y="4"/>
                </a:lnTo>
                <a:lnTo>
                  <a:pt x="12" y="2"/>
                </a:lnTo>
                <a:lnTo>
                  <a:pt x="12" y="2"/>
                </a:lnTo>
                <a:lnTo>
                  <a:pt x="12" y="0"/>
                </a:lnTo>
                <a:lnTo>
                  <a:pt x="12" y="0"/>
                </a:lnTo>
                <a:lnTo>
                  <a:pt x="10" y="0"/>
                </a:lnTo>
                <a:lnTo>
                  <a:pt x="10" y="0"/>
                </a:lnTo>
                <a:lnTo>
                  <a:pt x="6" y="0"/>
                </a:lnTo>
                <a:lnTo>
                  <a:pt x="6" y="10"/>
                </a:lnTo>
                <a:lnTo>
                  <a:pt x="2" y="10"/>
                </a:lnTo>
                <a:lnTo>
                  <a:pt x="2" y="14"/>
                </a:lnTo>
                <a:lnTo>
                  <a:pt x="6" y="14"/>
                </a:lnTo>
                <a:lnTo>
                  <a:pt x="6" y="14"/>
                </a:lnTo>
                <a:close/>
                <a:moveTo>
                  <a:pt x="46" y="34"/>
                </a:moveTo>
                <a:lnTo>
                  <a:pt x="46" y="34"/>
                </a:lnTo>
                <a:lnTo>
                  <a:pt x="40" y="32"/>
                </a:lnTo>
                <a:lnTo>
                  <a:pt x="40" y="32"/>
                </a:lnTo>
                <a:lnTo>
                  <a:pt x="40" y="34"/>
                </a:lnTo>
                <a:lnTo>
                  <a:pt x="40" y="34"/>
                </a:lnTo>
                <a:lnTo>
                  <a:pt x="38" y="36"/>
                </a:lnTo>
                <a:lnTo>
                  <a:pt x="38" y="38"/>
                </a:lnTo>
                <a:lnTo>
                  <a:pt x="36" y="38"/>
                </a:lnTo>
                <a:lnTo>
                  <a:pt x="36" y="38"/>
                </a:lnTo>
                <a:lnTo>
                  <a:pt x="36" y="36"/>
                </a:lnTo>
                <a:lnTo>
                  <a:pt x="36" y="26"/>
                </a:lnTo>
                <a:lnTo>
                  <a:pt x="36" y="26"/>
                </a:lnTo>
                <a:lnTo>
                  <a:pt x="40" y="30"/>
                </a:lnTo>
                <a:lnTo>
                  <a:pt x="40" y="30"/>
                </a:lnTo>
                <a:lnTo>
                  <a:pt x="44" y="26"/>
                </a:lnTo>
                <a:lnTo>
                  <a:pt x="44" y="26"/>
                </a:lnTo>
                <a:lnTo>
                  <a:pt x="36" y="18"/>
                </a:lnTo>
                <a:lnTo>
                  <a:pt x="36" y="18"/>
                </a:lnTo>
                <a:lnTo>
                  <a:pt x="36" y="18"/>
                </a:lnTo>
                <a:lnTo>
                  <a:pt x="38" y="18"/>
                </a:lnTo>
                <a:lnTo>
                  <a:pt x="38" y="18"/>
                </a:lnTo>
                <a:lnTo>
                  <a:pt x="40" y="20"/>
                </a:lnTo>
                <a:lnTo>
                  <a:pt x="40" y="20"/>
                </a:lnTo>
                <a:lnTo>
                  <a:pt x="42" y="16"/>
                </a:lnTo>
                <a:lnTo>
                  <a:pt x="42" y="16"/>
                </a:lnTo>
                <a:lnTo>
                  <a:pt x="44" y="8"/>
                </a:lnTo>
                <a:lnTo>
                  <a:pt x="42" y="8"/>
                </a:lnTo>
                <a:lnTo>
                  <a:pt x="42" y="8"/>
                </a:lnTo>
                <a:lnTo>
                  <a:pt x="40" y="6"/>
                </a:lnTo>
                <a:lnTo>
                  <a:pt x="40" y="6"/>
                </a:lnTo>
                <a:lnTo>
                  <a:pt x="38" y="8"/>
                </a:lnTo>
                <a:lnTo>
                  <a:pt x="38" y="8"/>
                </a:lnTo>
                <a:lnTo>
                  <a:pt x="36" y="14"/>
                </a:lnTo>
                <a:lnTo>
                  <a:pt x="36" y="4"/>
                </a:lnTo>
                <a:lnTo>
                  <a:pt x="36" y="4"/>
                </a:lnTo>
                <a:lnTo>
                  <a:pt x="36" y="2"/>
                </a:lnTo>
                <a:lnTo>
                  <a:pt x="36" y="2"/>
                </a:lnTo>
                <a:lnTo>
                  <a:pt x="36" y="0"/>
                </a:lnTo>
                <a:lnTo>
                  <a:pt x="36" y="0"/>
                </a:lnTo>
                <a:lnTo>
                  <a:pt x="34" y="0"/>
                </a:lnTo>
                <a:lnTo>
                  <a:pt x="34" y="0"/>
                </a:lnTo>
                <a:lnTo>
                  <a:pt x="30" y="0"/>
                </a:lnTo>
                <a:lnTo>
                  <a:pt x="30" y="40"/>
                </a:lnTo>
                <a:lnTo>
                  <a:pt x="30" y="40"/>
                </a:lnTo>
                <a:lnTo>
                  <a:pt x="32" y="42"/>
                </a:lnTo>
                <a:lnTo>
                  <a:pt x="34" y="42"/>
                </a:lnTo>
                <a:lnTo>
                  <a:pt x="38" y="42"/>
                </a:lnTo>
                <a:lnTo>
                  <a:pt x="38" y="42"/>
                </a:lnTo>
                <a:lnTo>
                  <a:pt x="38" y="42"/>
                </a:lnTo>
                <a:lnTo>
                  <a:pt x="42" y="42"/>
                </a:lnTo>
                <a:lnTo>
                  <a:pt x="44" y="40"/>
                </a:lnTo>
                <a:lnTo>
                  <a:pt x="46" y="34"/>
                </a:lnTo>
                <a:lnTo>
                  <a:pt x="46" y="34"/>
                </a:lnTo>
                <a:lnTo>
                  <a:pt x="46" y="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9" name="Freeform 122"/>
          <p:cNvSpPr>
            <a:spLocks/>
          </p:cNvSpPr>
          <p:nvPr/>
        </p:nvSpPr>
        <p:spPr bwMode="auto">
          <a:xfrm>
            <a:off x="9453212" y="4695058"/>
            <a:ext cx="155445" cy="155496"/>
          </a:xfrm>
          <a:custGeom>
            <a:avLst/>
            <a:gdLst>
              <a:gd name="T0" fmla="*/ 26 w 42"/>
              <a:gd name="T1" fmla="*/ 6 h 42"/>
              <a:gd name="T2" fmla="*/ 26 w 42"/>
              <a:gd name="T3" fmla="*/ 6 h 42"/>
              <a:gd name="T4" fmla="*/ 26 w 42"/>
              <a:gd name="T5" fmla="*/ 4 h 42"/>
              <a:gd name="T6" fmla="*/ 26 w 42"/>
              <a:gd name="T7" fmla="*/ 4 h 42"/>
              <a:gd name="T8" fmla="*/ 24 w 42"/>
              <a:gd name="T9" fmla="*/ 0 h 42"/>
              <a:gd name="T10" fmla="*/ 24 w 42"/>
              <a:gd name="T11" fmla="*/ 0 h 42"/>
              <a:gd name="T12" fmla="*/ 20 w 42"/>
              <a:gd name="T13" fmla="*/ 0 h 42"/>
              <a:gd name="T14" fmla="*/ 20 w 42"/>
              <a:gd name="T15" fmla="*/ 0 h 42"/>
              <a:gd name="T16" fmla="*/ 16 w 42"/>
              <a:gd name="T17" fmla="*/ 0 h 42"/>
              <a:gd name="T18" fmla="*/ 16 w 42"/>
              <a:gd name="T19" fmla="*/ 0 h 42"/>
              <a:gd name="T20" fmla="*/ 18 w 42"/>
              <a:gd name="T21" fmla="*/ 6 h 42"/>
              <a:gd name="T22" fmla="*/ 0 w 42"/>
              <a:gd name="T23" fmla="*/ 6 h 42"/>
              <a:gd name="T24" fmla="*/ 0 w 42"/>
              <a:gd name="T25" fmla="*/ 12 h 42"/>
              <a:gd name="T26" fmla="*/ 18 w 42"/>
              <a:gd name="T27" fmla="*/ 12 h 42"/>
              <a:gd name="T28" fmla="*/ 18 w 42"/>
              <a:gd name="T29" fmla="*/ 18 h 42"/>
              <a:gd name="T30" fmla="*/ 6 w 42"/>
              <a:gd name="T31" fmla="*/ 18 h 42"/>
              <a:gd name="T32" fmla="*/ 6 w 42"/>
              <a:gd name="T33" fmla="*/ 38 h 42"/>
              <a:gd name="T34" fmla="*/ 12 w 42"/>
              <a:gd name="T35" fmla="*/ 38 h 42"/>
              <a:gd name="T36" fmla="*/ 12 w 42"/>
              <a:gd name="T37" fmla="*/ 22 h 42"/>
              <a:gd name="T38" fmla="*/ 18 w 42"/>
              <a:gd name="T39" fmla="*/ 22 h 42"/>
              <a:gd name="T40" fmla="*/ 18 w 42"/>
              <a:gd name="T41" fmla="*/ 42 h 42"/>
              <a:gd name="T42" fmla="*/ 24 w 42"/>
              <a:gd name="T43" fmla="*/ 42 h 42"/>
              <a:gd name="T44" fmla="*/ 24 w 42"/>
              <a:gd name="T45" fmla="*/ 22 h 42"/>
              <a:gd name="T46" fmla="*/ 32 w 42"/>
              <a:gd name="T47" fmla="*/ 22 h 42"/>
              <a:gd name="T48" fmla="*/ 32 w 42"/>
              <a:gd name="T49" fmla="*/ 32 h 42"/>
              <a:gd name="T50" fmla="*/ 32 w 42"/>
              <a:gd name="T51" fmla="*/ 32 h 42"/>
              <a:gd name="T52" fmla="*/ 30 w 42"/>
              <a:gd name="T53" fmla="*/ 32 h 42"/>
              <a:gd name="T54" fmla="*/ 26 w 42"/>
              <a:gd name="T55" fmla="*/ 34 h 42"/>
              <a:gd name="T56" fmla="*/ 26 w 42"/>
              <a:gd name="T57" fmla="*/ 34 h 42"/>
              <a:gd name="T58" fmla="*/ 28 w 42"/>
              <a:gd name="T59" fmla="*/ 40 h 42"/>
              <a:gd name="T60" fmla="*/ 28 w 42"/>
              <a:gd name="T61" fmla="*/ 40 h 42"/>
              <a:gd name="T62" fmla="*/ 36 w 42"/>
              <a:gd name="T63" fmla="*/ 38 h 42"/>
              <a:gd name="T64" fmla="*/ 38 w 42"/>
              <a:gd name="T65" fmla="*/ 36 h 42"/>
              <a:gd name="T66" fmla="*/ 38 w 42"/>
              <a:gd name="T67" fmla="*/ 34 h 42"/>
              <a:gd name="T68" fmla="*/ 38 w 42"/>
              <a:gd name="T69" fmla="*/ 18 h 42"/>
              <a:gd name="T70" fmla="*/ 24 w 42"/>
              <a:gd name="T71" fmla="*/ 18 h 42"/>
              <a:gd name="T72" fmla="*/ 24 w 42"/>
              <a:gd name="T73" fmla="*/ 12 h 42"/>
              <a:gd name="T74" fmla="*/ 42 w 42"/>
              <a:gd name="T75" fmla="*/ 12 h 42"/>
              <a:gd name="T76" fmla="*/ 42 w 42"/>
              <a:gd name="T77" fmla="*/ 6 h 42"/>
              <a:gd name="T78" fmla="*/ 22 w 42"/>
              <a:gd name="T79" fmla="*/ 6 h 42"/>
              <a:gd name="T80" fmla="*/ 22 w 42"/>
              <a:gd name="T81" fmla="*/ 6 h 42"/>
              <a:gd name="T82" fmla="*/ 26 w 42"/>
              <a:gd name="T83" fmla="*/ 6 h 42"/>
              <a:gd name="T84" fmla="*/ 26 w 42"/>
              <a:gd name="T85" fmla="*/ 6 h 42"/>
              <a:gd name="T86" fmla="*/ 26 w 42"/>
              <a:gd name="T87" fmla="*/ 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" h="42">
                <a:moveTo>
                  <a:pt x="26" y="6"/>
                </a:moveTo>
                <a:lnTo>
                  <a:pt x="26" y="6"/>
                </a:lnTo>
                <a:lnTo>
                  <a:pt x="26" y="4"/>
                </a:lnTo>
                <a:lnTo>
                  <a:pt x="26" y="4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16" y="0"/>
                </a:lnTo>
                <a:lnTo>
                  <a:pt x="16" y="0"/>
                </a:lnTo>
                <a:lnTo>
                  <a:pt x="18" y="6"/>
                </a:lnTo>
                <a:lnTo>
                  <a:pt x="0" y="6"/>
                </a:lnTo>
                <a:lnTo>
                  <a:pt x="0" y="12"/>
                </a:lnTo>
                <a:lnTo>
                  <a:pt x="18" y="12"/>
                </a:lnTo>
                <a:lnTo>
                  <a:pt x="18" y="18"/>
                </a:lnTo>
                <a:lnTo>
                  <a:pt x="6" y="18"/>
                </a:lnTo>
                <a:lnTo>
                  <a:pt x="6" y="38"/>
                </a:lnTo>
                <a:lnTo>
                  <a:pt x="12" y="38"/>
                </a:lnTo>
                <a:lnTo>
                  <a:pt x="12" y="22"/>
                </a:lnTo>
                <a:lnTo>
                  <a:pt x="18" y="22"/>
                </a:lnTo>
                <a:lnTo>
                  <a:pt x="18" y="42"/>
                </a:lnTo>
                <a:lnTo>
                  <a:pt x="24" y="42"/>
                </a:lnTo>
                <a:lnTo>
                  <a:pt x="24" y="22"/>
                </a:lnTo>
                <a:lnTo>
                  <a:pt x="32" y="22"/>
                </a:lnTo>
                <a:lnTo>
                  <a:pt x="32" y="32"/>
                </a:lnTo>
                <a:lnTo>
                  <a:pt x="32" y="32"/>
                </a:lnTo>
                <a:lnTo>
                  <a:pt x="30" y="32"/>
                </a:lnTo>
                <a:lnTo>
                  <a:pt x="26" y="34"/>
                </a:lnTo>
                <a:lnTo>
                  <a:pt x="26" y="34"/>
                </a:lnTo>
                <a:lnTo>
                  <a:pt x="28" y="40"/>
                </a:lnTo>
                <a:lnTo>
                  <a:pt x="28" y="40"/>
                </a:lnTo>
                <a:lnTo>
                  <a:pt x="36" y="38"/>
                </a:lnTo>
                <a:lnTo>
                  <a:pt x="38" y="36"/>
                </a:lnTo>
                <a:lnTo>
                  <a:pt x="38" y="34"/>
                </a:lnTo>
                <a:lnTo>
                  <a:pt x="38" y="18"/>
                </a:lnTo>
                <a:lnTo>
                  <a:pt x="24" y="18"/>
                </a:lnTo>
                <a:lnTo>
                  <a:pt x="24" y="12"/>
                </a:lnTo>
                <a:lnTo>
                  <a:pt x="42" y="12"/>
                </a:lnTo>
                <a:lnTo>
                  <a:pt x="42" y="6"/>
                </a:lnTo>
                <a:lnTo>
                  <a:pt x="22" y="6"/>
                </a:lnTo>
                <a:lnTo>
                  <a:pt x="22" y="6"/>
                </a:lnTo>
                <a:lnTo>
                  <a:pt x="26" y="6"/>
                </a:lnTo>
                <a:lnTo>
                  <a:pt x="26" y="6"/>
                </a:lnTo>
                <a:lnTo>
                  <a:pt x="26" y="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Freeform 123"/>
          <p:cNvSpPr>
            <a:spLocks/>
          </p:cNvSpPr>
          <p:nvPr/>
        </p:nvSpPr>
        <p:spPr bwMode="auto">
          <a:xfrm>
            <a:off x="9290365" y="4643226"/>
            <a:ext cx="66619" cy="66641"/>
          </a:xfrm>
          <a:custGeom>
            <a:avLst/>
            <a:gdLst>
              <a:gd name="T0" fmla="*/ 18 w 18"/>
              <a:gd name="T1" fmla="*/ 10 h 18"/>
              <a:gd name="T2" fmla="*/ 18 w 18"/>
              <a:gd name="T3" fmla="*/ 10 h 18"/>
              <a:gd name="T4" fmla="*/ 18 w 18"/>
              <a:gd name="T5" fmla="*/ 12 h 18"/>
              <a:gd name="T6" fmla="*/ 16 w 18"/>
              <a:gd name="T7" fmla="*/ 16 h 18"/>
              <a:gd name="T8" fmla="*/ 14 w 18"/>
              <a:gd name="T9" fmla="*/ 18 h 18"/>
              <a:gd name="T10" fmla="*/ 10 w 18"/>
              <a:gd name="T11" fmla="*/ 18 h 18"/>
              <a:gd name="T12" fmla="*/ 10 w 18"/>
              <a:gd name="T13" fmla="*/ 18 h 18"/>
              <a:gd name="T14" fmla="*/ 6 w 18"/>
              <a:gd name="T15" fmla="*/ 18 h 18"/>
              <a:gd name="T16" fmla="*/ 4 w 18"/>
              <a:gd name="T17" fmla="*/ 16 h 18"/>
              <a:gd name="T18" fmla="*/ 2 w 18"/>
              <a:gd name="T19" fmla="*/ 12 h 18"/>
              <a:gd name="T20" fmla="*/ 0 w 18"/>
              <a:gd name="T21" fmla="*/ 10 h 18"/>
              <a:gd name="T22" fmla="*/ 0 w 18"/>
              <a:gd name="T23" fmla="*/ 10 h 18"/>
              <a:gd name="T24" fmla="*/ 2 w 18"/>
              <a:gd name="T25" fmla="*/ 6 h 18"/>
              <a:gd name="T26" fmla="*/ 4 w 18"/>
              <a:gd name="T27" fmla="*/ 2 h 18"/>
              <a:gd name="T28" fmla="*/ 6 w 18"/>
              <a:gd name="T29" fmla="*/ 0 h 18"/>
              <a:gd name="T30" fmla="*/ 10 w 18"/>
              <a:gd name="T31" fmla="*/ 0 h 18"/>
              <a:gd name="T32" fmla="*/ 10 w 18"/>
              <a:gd name="T33" fmla="*/ 0 h 18"/>
              <a:gd name="T34" fmla="*/ 14 w 18"/>
              <a:gd name="T35" fmla="*/ 0 h 18"/>
              <a:gd name="T36" fmla="*/ 16 w 18"/>
              <a:gd name="T37" fmla="*/ 2 h 18"/>
              <a:gd name="T38" fmla="*/ 18 w 18"/>
              <a:gd name="T39" fmla="*/ 6 h 18"/>
              <a:gd name="T40" fmla="*/ 18 w 18"/>
              <a:gd name="T41" fmla="*/ 10 h 18"/>
              <a:gd name="T42" fmla="*/ 18 w 18"/>
              <a:gd name="T43" fmla="*/ 1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8" h="18">
                <a:moveTo>
                  <a:pt x="18" y="10"/>
                </a:moveTo>
                <a:lnTo>
                  <a:pt x="18" y="10"/>
                </a:lnTo>
                <a:lnTo>
                  <a:pt x="18" y="12"/>
                </a:lnTo>
                <a:lnTo>
                  <a:pt x="16" y="16"/>
                </a:lnTo>
                <a:lnTo>
                  <a:pt x="14" y="18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4" y="16"/>
                </a:lnTo>
                <a:lnTo>
                  <a:pt x="2" y="12"/>
                </a:lnTo>
                <a:lnTo>
                  <a:pt x="0" y="10"/>
                </a:lnTo>
                <a:lnTo>
                  <a:pt x="0" y="10"/>
                </a:lnTo>
                <a:lnTo>
                  <a:pt x="2" y="6"/>
                </a:lnTo>
                <a:lnTo>
                  <a:pt x="4" y="2"/>
                </a:lnTo>
                <a:lnTo>
                  <a:pt x="6" y="0"/>
                </a:lnTo>
                <a:lnTo>
                  <a:pt x="10" y="0"/>
                </a:lnTo>
                <a:lnTo>
                  <a:pt x="10" y="0"/>
                </a:lnTo>
                <a:lnTo>
                  <a:pt x="14" y="0"/>
                </a:lnTo>
                <a:lnTo>
                  <a:pt x="16" y="2"/>
                </a:lnTo>
                <a:lnTo>
                  <a:pt x="18" y="6"/>
                </a:lnTo>
                <a:lnTo>
                  <a:pt x="18" y="10"/>
                </a:lnTo>
                <a:lnTo>
                  <a:pt x="18" y="1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1" name="标题 1"/>
          <p:cNvSpPr txBox="1">
            <a:spLocks/>
          </p:cNvSpPr>
          <p:nvPr/>
        </p:nvSpPr>
        <p:spPr>
          <a:xfrm>
            <a:off x="234538" y="1163071"/>
            <a:ext cx="2385422" cy="2337636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湖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北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299946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7113639" y="219075"/>
            <a:ext cx="4672013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7169202" y="274638"/>
            <a:ext cx="4560888" cy="6746875"/>
          </a:xfrm>
          <a:custGeom>
            <a:avLst/>
            <a:gdLst>
              <a:gd name="T0" fmla="*/ 924 w 2873"/>
              <a:gd name="T1" fmla="*/ 3667 h 4250"/>
              <a:gd name="T2" fmla="*/ 1145 w 2873"/>
              <a:gd name="T3" fmla="*/ 3664 h 4250"/>
              <a:gd name="T4" fmla="*/ 1031 w 2873"/>
              <a:gd name="T5" fmla="*/ 3878 h 4250"/>
              <a:gd name="T6" fmla="*/ 931 w 2873"/>
              <a:gd name="T7" fmla="*/ 4140 h 4250"/>
              <a:gd name="T8" fmla="*/ 1100 w 2873"/>
              <a:gd name="T9" fmla="*/ 4250 h 4250"/>
              <a:gd name="T10" fmla="*/ 1290 w 2873"/>
              <a:gd name="T11" fmla="*/ 4130 h 4250"/>
              <a:gd name="T12" fmla="*/ 1528 w 2873"/>
              <a:gd name="T13" fmla="*/ 3992 h 4250"/>
              <a:gd name="T14" fmla="*/ 1763 w 2873"/>
              <a:gd name="T15" fmla="*/ 3930 h 4250"/>
              <a:gd name="T16" fmla="*/ 1942 w 2873"/>
              <a:gd name="T17" fmla="*/ 3992 h 4250"/>
              <a:gd name="T18" fmla="*/ 1890 w 2873"/>
              <a:gd name="T19" fmla="*/ 3861 h 4250"/>
              <a:gd name="T20" fmla="*/ 1925 w 2873"/>
              <a:gd name="T21" fmla="*/ 3616 h 4250"/>
              <a:gd name="T22" fmla="*/ 1918 w 2873"/>
              <a:gd name="T23" fmla="*/ 3419 h 4250"/>
              <a:gd name="T24" fmla="*/ 1963 w 2873"/>
              <a:gd name="T25" fmla="*/ 2963 h 4250"/>
              <a:gd name="T26" fmla="*/ 2008 w 2873"/>
              <a:gd name="T27" fmla="*/ 2725 h 4250"/>
              <a:gd name="T28" fmla="*/ 2101 w 2873"/>
              <a:gd name="T29" fmla="*/ 2515 h 4250"/>
              <a:gd name="T30" fmla="*/ 1990 w 2873"/>
              <a:gd name="T31" fmla="*/ 2356 h 4250"/>
              <a:gd name="T32" fmla="*/ 2201 w 2873"/>
              <a:gd name="T33" fmla="*/ 2049 h 4250"/>
              <a:gd name="T34" fmla="*/ 2177 w 2873"/>
              <a:gd name="T35" fmla="*/ 1680 h 4250"/>
              <a:gd name="T36" fmla="*/ 2170 w 2873"/>
              <a:gd name="T37" fmla="*/ 1625 h 4250"/>
              <a:gd name="T38" fmla="*/ 2263 w 2873"/>
              <a:gd name="T39" fmla="*/ 1500 h 4250"/>
              <a:gd name="T40" fmla="*/ 2328 w 2873"/>
              <a:gd name="T41" fmla="*/ 1359 h 4250"/>
              <a:gd name="T42" fmla="*/ 2535 w 2873"/>
              <a:gd name="T43" fmla="*/ 1387 h 4250"/>
              <a:gd name="T44" fmla="*/ 2715 w 2873"/>
              <a:gd name="T45" fmla="*/ 1221 h 4250"/>
              <a:gd name="T46" fmla="*/ 2856 w 2873"/>
              <a:gd name="T47" fmla="*/ 1048 h 4250"/>
              <a:gd name="T48" fmla="*/ 2873 w 2873"/>
              <a:gd name="T49" fmla="*/ 907 h 4250"/>
              <a:gd name="T50" fmla="*/ 2815 w 2873"/>
              <a:gd name="T51" fmla="*/ 776 h 4250"/>
              <a:gd name="T52" fmla="*/ 2594 w 2873"/>
              <a:gd name="T53" fmla="*/ 527 h 4250"/>
              <a:gd name="T54" fmla="*/ 2432 w 2873"/>
              <a:gd name="T55" fmla="*/ 351 h 4250"/>
              <a:gd name="T56" fmla="*/ 2480 w 2873"/>
              <a:gd name="T57" fmla="*/ 207 h 4250"/>
              <a:gd name="T58" fmla="*/ 2290 w 2873"/>
              <a:gd name="T59" fmla="*/ 138 h 4250"/>
              <a:gd name="T60" fmla="*/ 2101 w 2873"/>
              <a:gd name="T61" fmla="*/ 175 h 4250"/>
              <a:gd name="T62" fmla="*/ 1890 w 2873"/>
              <a:gd name="T63" fmla="*/ 51 h 4250"/>
              <a:gd name="T64" fmla="*/ 1745 w 2873"/>
              <a:gd name="T65" fmla="*/ 58 h 4250"/>
              <a:gd name="T66" fmla="*/ 1714 w 2873"/>
              <a:gd name="T67" fmla="*/ 227 h 4250"/>
              <a:gd name="T68" fmla="*/ 1587 w 2873"/>
              <a:gd name="T69" fmla="*/ 300 h 4250"/>
              <a:gd name="T70" fmla="*/ 1524 w 2873"/>
              <a:gd name="T71" fmla="*/ 200 h 4250"/>
              <a:gd name="T72" fmla="*/ 1604 w 2873"/>
              <a:gd name="T73" fmla="*/ 37 h 4250"/>
              <a:gd name="T74" fmla="*/ 1362 w 2873"/>
              <a:gd name="T75" fmla="*/ 141 h 4250"/>
              <a:gd name="T76" fmla="*/ 1190 w 2873"/>
              <a:gd name="T77" fmla="*/ 244 h 4250"/>
              <a:gd name="T78" fmla="*/ 893 w 2873"/>
              <a:gd name="T79" fmla="*/ 313 h 4250"/>
              <a:gd name="T80" fmla="*/ 700 w 2873"/>
              <a:gd name="T81" fmla="*/ 514 h 4250"/>
              <a:gd name="T82" fmla="*/ 648 w 2873"/>
              <a:gd name="T83" fmla="*/ 617 h 4250"/>
              <a:gd name="T84" fmla="*/ 465 w 2873"/>
              <a:gd name="T85" fmla="*/ 679 h 4250"/>
              <a:gd name="T86" fmla="*/ 414 w 2873"/>
              <a:gd name="T87" fmla="*/ 769 h 4250"/>
              <a:gd name="T88" fmla="*/ 165 w 2873"/>
              <a:gd name="T89" fmla="*/ 855 h 4250"/>
              <a:gd name="T90" fmla="*/ 48 w 2873"/>
              <a:gd name="T91" fmla="*/ 979 h 4250"/>
              <a:gd name="T92" fmla="*/ 51 w 2873"/>
              <a:gd name="T93" fmla="*/ 1190 h 4250"/>
              <a:gd name="T94" fmla="*/ 158 w 2873"/>
              <a:gd name="T95" fmla="*/ 1407 h 4250"/>
              <a:gd name="T96" fmla="*/ 255 w 2873"/>
              <a:gd name="T97" fmla="*/ 1525 h 4250"/>
              <a:gd name="T98" fmla="*/ 193 w 2873"/>
              <a:gd name="T99" fmla="*/ 1718 h 4250"/>
              <a:gd name="T100" fmla="*/ 169 w 2873"/>
              <a:gd name="T101" fmla="*/ 1842 h 4250"/>
              <a:gd name="T102" fmla="*/ 37 w 2873"/>
              <a:gd name="T103" fmla="*/ 2149 h 4250"/>
              <a:gd name="T104" fmla="*/ 65 w 2873"/>
              <a:gd name="T105" fmla="*/ 2346 h 4250"/>
              <a:gd name="T106" fmla="*/ 224 w 2873"/>
              <a:gd name="T107" fmla="*/ 2339 h 4250"/>
              <a:gd name="T108" fmla="*/ 289 w 2873"/>
              <a:gd name="T109" fmla="*/ 2577 h 4250"/>
              <a:gd name="T110" fmla="*/ 496 w 2873"/>
              <a:gd name="T111" fmla="*/ 2853 h 4250"/>
              <a:gd name="T112" fmla="*/ 621 w 2873"/>
              <a:gd name="T113" fmla="*/ 3091 h 4250"/>
              <a:gd name="T114" fmla="*/ 565 w 2873"/>
              <a:gd name="T115" fmla="*/ 3246 h 4250"/>
              <a:gd name="T116" fmla="*/ 607 w 2873"/>
              <a:gd name="T117" fmla="*/ 3550 h 4250"/>
              <a:gd name="T118" fmla="*/ 693 w 2873"/>
              <a:gd name="T119" fmla="*/ 3692 h 4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873" h="4250">
                <a:moveTo>
                  <a:pt x="714" y="3764"/>
                </a:moveTo>
                <a:lnTo>
                  <a:pt x="714" y="3764"/>
                </a:lnTo>
                <a:lnTo>
                  <a:pt x="717" y="3754"/>
                </a:lnTo>
                <a:lnTo>
                  <a:pt x="724" y="3743"/>
                </a:lnTo>
                <a:lnTo>
                  <a:pt x="731" y="3733"/>
                </a:lnTo>
                <a:lnTo>
                  <a:pt x="745" y="3723"/>
                </a:lnTo>
                <a:lnTo>
                  <a:pt x="759" y="3716"/>
                </a:lnTo>
                <a:lnTo>
                  <a:pt x="779" y="3709"/>
                </a:lnTo>
                <a:lnTo>
                  <a:pt x="807" y="3712"/>
                </a:lnTo>
                <a:lnTo>
                  <a:pt x="807" y="3712"/>
                </a:lnTo>
                <a:lnTo>
                  <a:pt x="831" y="3712"/>
                </a:lnTo>
                <a:lnTo>
                  <a:pt x="855" y="3709"/>
                </a:lnTo>
                <a:lnTo>
                  <a:pt x="876" y="3702"/>
                </a:lnTo>
                <a:lnTo>
                  <a:pt x="893" y="3695"/>
                </a:lnTo>
                <a:lnTo>
                  <a:pt x="917" y="3678"/>
                </a:lnTo>
                <a:lnTo>
                  <a:pt x="924" y="3667"/>
                </a:lnTo>
                <a:lnTo>
                  <a:pt x="969" y="3598"/>
                </a:lnTo>
                <a:lnTo>
                  <a:pt x="969" y="3598"/>
                </a:lnTo>
                <a:lnTo>
                  <a:pt x="979" y="3595"/>
                </a:lnTo>
                <a:lnTo>
                  <a:pt x="1004" y="3591"/>
                </a:lnTo>
                <a:lnTo>
                  <a:pt x="1017" y="3591"/>
                </a:lnTo>
                <a:lnTo>
                  <a:pt x="1031" y="3591"/>
                </a:lnTo>
                <a:lnTo>
                  <a:pt x="1045" y="3598"/>
                </a:lnTo>
                <a:lnTo>
                  <a:pt x="1055" y="3605"/>
                </a:lnTo>
                <a:lnTo>
                  <a:pt x="1073" y="3626"/>
                </a:lnTo>
                <a:lnTo>
                  <a:pt x="1083" y="3619"/>
                </a:lnTo>
                <a:lnTo>
                  <a:pt x="1083" y="3619"/>
                </a:lnTo>
                <a:lnTo>
                  <a:pt x="1093" y="3619"/>
                </a:lnTo>
                <a:lnTo>
                  <a:pt x="1117" y="3629"/>
                </a:lnTo>
                <a:lnTo>
                  <a:pt x="1128" y="3640"/>
                </a:lnTo>
                <a:lnTo>
                  <a:pt x="1138" y="3650"/>
                </a:lnTo>
                <a:lnTo>
                  <a:pt x="1145" y="3664"/>
                </a:lnTo>
                <a:lnTo>
                  <a:pt x="1148" y="3685"/>
                </a:lnTo>
                <a:lnTo>
                  <a:pt x="1148" y="3685"/>
                </a:lnTo>
                <a:lnTo>
                  <a:pt x="1145" y="3705"/>
                </a:lnTo>
                <a:lnTo>
                  <a:pt x="1145" y="3726"/>
                </a:lnTo>
                <a:lnTo>
                  <a:pt x="1152" y="3750"/>
                </a:lnTo>
                <a:lnTo>
                  <a:pt x="1152" y="3750"/>
                </a:lnTo>
                <a:lnTo>
                  <a:pt x="1155" y="3754"/>
                </a:lnTo>
                <a:lnTo>
                  <a:pt x="1152" y="3767"/>
                </a:lnTo>
                <a:lnTo>
                  <a:pt x="1148" y="3774"/>
                </a:lnTo>
                <a:lnTo>
                  <a:pt x="1142" y="3785"/>
                </a:lnTo>
                <a:lnTo>
                  <a:pt x="1128" y="3798"/>
                </a:lnTo>
                <a:lnTo>
                  <a:pt x="1110" y="3809"/>
                </a:lnTo>
                <a:lnTo>
                  <a:pt x="1110" y="3809"/>
                </a:lnTo>
                <a:lnTo>
                  <a:pt x="1073" y="3840"/>
                </a:lnTo>
                <a:lnTo>
                  <a:pt x="1052" y="3861"/>
                </a:lnTo>
                <a:lnTo>
                  <a:pt x="1031" y="3878"/>
                </a:lnTo>
                <a:lnTo>
                  <a:pt x="1017" y="3899"/>
                </a:lnTo>
                <a:lnTo>
                  <a:pt x="1004" y="3919"/>
                </a:lnTo>
                <a:lnTo>
                  <a:pt x="997" y="3940"/>
                </a:lnTo>
                <a:lnTo>
                  <a:pt x="993" y="3961"/>
                </a:lnTo>
                <a:lnTo>
                  <a:pt x="993" y="3961"/>
                </a:lnTo>
                <a:lnTo>
                  <a:pt x="993" y="3981"/>
                </a:lnTo>
                <a:lnTo>
                  <a:pt x="997" y="3999"/>
                </a:lnTo>
                <a:lnTo>
                  <a:pt x="1004" y="4026"/>
                </a:lnTo>
                <a:lnTo>
                  <a:pt x="1004" y="4040"/>
                </a:lnTo>
                <a:lnTo>
                  <a:pt x="1000" y="4054"/>
                </a:lnTo>
                <a:lnTo>
                  <a:pt x="993" y="4071"/>
                </a:lnTo>
                <a:lnTo>
                  <a:pt x="976" y="4092"/>
                </a:lnTo>
                <a:lnTo>
                  <a:pt x="976" y="4092"/>
                </a:lnTo>
                <a:lnTo>
                  <a:pt x="962" y="4112"/>
                </a:lnTo>
                <a:lnTo>
                  <a:pt x="948" y="4126"/>
                </a:lnTo>
                <a:lnTo>
                  <a:pt x="931" y="4140"/>
                </a:lnTo>
                <a:lnTo>
                  <a:pt x="931" y="4140"/>
                </a:lnTo>
                <a:lnTo>
                  <a:pt x="917" y="4144"/>
                </a:lnTo>
                <a:lnTo>
                  <a:pt x="907" y="4147"/>
                </a:lnTo>
                <a:lnTo>
                  <a:pt x="903" y="4147"/>
                </a:lnTo>
                <a:lnTo>
                  <a:pt x="900" y="4154"/>
                </a:lnTo>
                <a:lnTo>
                  <a:pt x="900" y="4178"/>
                </a:lnTo>
                <a:lnTo>
                  <a:pt x="924" y="4175"/>
                </a:lnTo>
                <a:lnTo>
                  <a:pt x="986" y="4206"/>
                </a:lnTo>
                <a:lnTo>
                  <a:pt x="1028" y="4199"/>
                </a:lnTo>
                <a:lnTo>
                  <a:pt x="1028" y="4199"/>
                </a:lnTo>
                <a:lnTo>
                  <a:pt x="1038" y="4213"/>
                </a:lnTo>
                <a:lnTo>
                  <a:pt x="1048" y="4226"/>
                </a:lnTo>
                <a:lnTo>
                  <a:pt x="1062" y="4237"/>
                </a:lnTo>
                <a:lnTo>
                  <a:pt x="1076" y="4247"/>
                </a:lnTo>
                <a:lnTo>
                  <a:pt x="1093" y="4250"/>
                </a:lnTo>
                <a:lnTo>
                  <a:pt x="1100" y="4250"/>
                </a:lnTo>
                <a:lnTo>
                  <a:pt x="1110" y="4244"/>
                </a:lnTo>
                <a:lnTo>
                  <a:pt x="1117" y="4237"/>
                </a:lnTo>
                <a:lnTo>
                  <a:pt x="1128" y="4226"/>
                </a:lnTo>
                <a:lnTo>
                  <a:pt x="1128" y="4226"/>
                </a:lnTo>
                <a:lnTo>
                  <a:pt x="1142" y="4216"/>
                </a:lnTo>
                <a:lnTo>
                  <a:pt x="1173" y="4195"/>
                </a:lnTo>
                <a:lnTo>
                  <a:pt x="1193" y="4185"/>
                </a:lnTo>
                <a:lnTo>
                  <a:pt x="1214" y="4178"/>
                </a:lnTo>
                <a:lnTo>
                  <a:pt x="1235" y="4175"/>
                </a:lnTo>
                <a:lnTo>
                  <a:pt x="1255" y="4178"/>
                </a:lnTo>
                <a:lnTo>
                  <a:pt x="1273" y="4168"/>
                </a:lnTo>
                <a:lnTo>
                  <a:pt x="1273" y="4168"/>
                </a:lnTo>
                <a:lnTo>
                  <a:pt x="1273" y="4157"/>
                </a:lnTo>
                <a:lnTo>
                  <a:pt x="1276" y="4147"/>
                </a:lnTo>
                <a:lnTo>
                  <a:pt x="1283" y="4137"/>
                </a:lnTo>
                <a:lnTo>
                  <a:pt x="1290" y="4130"/>
                </a:lnTo>
                <a:lnTo>
                  <a:pt x="1304" y="4123"/>
                </a:lnTo>
                <a:lnTo>
                  <a:pt x="1321" y="4119"/>
                </a:lnTo>
                <a:lnTo>
                  <a:pt x="1345" y="4123"/>
                </a:lnTo>
                <a:lnTo>
                  <a:pt x="1345" y="4123"/>
                </a:lnTo>
                <a:lnTo>
                  <a:pt x="1369" y="4126"/>
                </a:lnTo>
                <a:lnTo>
                  <a:pt x="1383" y="4119"/>
                </a:lnTo>
                <a:lnTo>
                  <a:pt x="1390" y="4112"/>
                </a:lnTo>
                <a:lnTo>
                  <a:pt x="1390" y="4099"/>
                </a:lnTo>
                <a:lnTo>
                  <a:pt x="1390" y="4088"/>
                </a:lnTo>
                <a:lnTo>
                  <a:pt x="1386" y="4075"/>
                </a:lnTo>
                <a:lnTo>
                  <a:pt x="1383" y="4064"/>
                </a:lnTo>
                <a:lnTo>
                  <a:pt x="1414" y="4043"/>
                </a:lnTo>
                <a:lnTo>
                  <a:pt x="1449" y="4033"/>
                </a:lnTo>
                <a:lnTo>
                  <a:pt x="1449" y="4033"/>
                </a:lnTo>
                <a:lnTo>
                  <a:pt x="1490" y="4009"/>
                </a:lnTo>
                <a:lnTo>
                  <a:pt x="1528" y="3992"/>
                </a:lnTo>
                <a:lnTo>
                  <a:pt x="1559" y="3978"/>
                </a:lnTo>
                <a:lnTo>
                  <a:pt x="1559" y="3978"/>
                </a:lnTo>
                <a:lnTo>
                  <a:pt x="1569" y="3971"/>
                </a:lnTo>
                <a:lnTo>
                  <a:pt x="1580" y="3964"/>
                </a:lnTo>
                <a:lnTo>
                  <a:pt x="1593" y="3950"/>
                </a:lnTo>
                <a:lnTo>
                  <a:pt x="1607" y="3937"/>
                </a:lnTo>
                <a:lnTo>
                  <a:pt x="1614" y="3933"/>
                </a:lnTo>
                <a:lnTo>
                  <a:pt x="1625" y="3930"/>
                </a:lnTo>
                <a:lnTo>
                  <a:pt x="1652" y="3916"/>
                </a:lnTo>
                <a:lnTo>
                  <a:pt x="1652" y="3916"/>
                </a:lnTo>
                <a:lnTo>
                  <a:pt x="1662" y="3909"/>
                </a:lnTo>
                <a:lnTo>
                  <a:pt x="1673" y="3905"/>
                </a:lnTo>
                <a:lnTo>
                  <a:pt x="1690" y="3902"/>
                </a:lnTo>
                <a:lnTo>
                  <a:pt x="1711" y="3902"/>
                </a:lnTo>
                <a:lnTo>
                  <a:pt x="1735" y="3912"/>
                </a:lnTo>
                <a:lnTo>
                  <a:pt x="1763" y="3930"/>
                </a:lnTo>
                <a:lnTo>
                  <a:pt x="1794" y="3961"/>
                </a:lnTo>
                <a:lnTo>
                  <a:pt x="1794" y="3961"/>
                </a:lnTo>
                <a:lnTo>
                  <a:pt x="1797" y="3964"/>
                </a:lnTo>
                <a:lnTo>
                  <a:pt x="1804" y="3971"/>
                </a:lnTo>
                <a:lnTo>
                  <a:pt x="1814" y="3974"/>
                </a:lnTo>
                <a:lnTo>
                  <a:pt x="1821" y="3978"/>
                </a:lnTo>
                <a:lnTo>
                  <a:pt x="1835" y="3978"/>
                </a:lnTo>
                <a:lnTo>
                  <a:pt x="1852" y="3978"/>
                </a:lnTo>
                <a:lnTo>
                  <a:pt x="1880" y="4006"/>
                </a:lnTo>
                <a:lnTo>
                  <a:pt x="1880" y="4006"/>
                </a:lnTo>
                <a:lnTo>
                  <a:pt x="1883" y="4009"/>
                </a:lnTo>
                <a:lnTo>
                  <a:pt x="1897" y="4012"/>
                </a:lnTo>
                <a:lnTo>
                  <a:pt x="1904" y="4012"/>
                </a:lnTo>
                <a:lnTo>
                  <a:pt x="1914" y="4009"/>
                </a:lnTo>
                <a:lnTo>
                  <a:pt x="1928" y="4002"/>
                </a:lnTo>
                <a:lnTo>
                  <a:pt x="1942" y="3992"/>
                </a:lnTo>
                <a:lnTo>
                  <a:pt x="1942" y="3992"/>
                </a:lnTo>
                <a:lnTo>
                  <a:pt x="1952" y="3978"/>
                </a:lnTo>
                <a:lnTo>
                  <a:pt x="1956" y="3971"/>
                </a:lnTo>
                <a:lnTo>
                  <a:pt x="1956" y="3961"/>
                </a:lnTo>
                <a:lnTo>
                  <a:pt x="1956" y="3957"/>
                </a:lnTo>
                <a:lnTo>
                  <a:pt x="1942" y="3947"/>
                </a:lnTo>
                <a:lnTo>
                  <a:pt x="1925" y="3937"/>
                </a:lnTo>
                <a:lnTo>
                  <a:pt x="1925" y="3937"/>
                </a:lnTo>
                <a:lnTo>
                  <a:pt x="1918" y="3930"/>
                </a:lnTo>
                <a:lnTo>
                  <a:pt x="1914" y="3923"/>
                </a:lnTo>
                <a:lnTo>
                  <a:pt x="1907" y="3905"/>
                </a:lnTo>
                <a:lnTo>
                  <a:pt x="1907" y="3892"/>
                </a:lnTo>
                <a:lnTo>
                  <a:pt x="1907" y="3888"/>
                </a:lnTo>
                <a:lnTo>
                  <a:pt x="1890" y="3878"/>
                </a:lnTo>
                <a:lnTo>
                  <a:pt x="1890" y="3878"/>
                </a:lnTo>
                <a:lnTo>
                  <a:pt x="1890" y="3861"/>
                </a:lnTo>
                <a:lnTo>
                  <a:pt x="1890" y="3826"/>
                </a:lnTo>
                <a:lnTo>
                  <a:pt x="1897" y="3781"/>
                </a:lnTo>
                <a:lnTo>
                  <a:pt x="1901" y="3764"/>
                </a:lnTo>
                <a:lnTo>
                  <a:pt x="1911" y="3754"/>
                </a:lnTo>
                <a:lnTo>
                  <a:pt x="1945" y="3743"/>
                </a:lnTo>
                <a:lnTo>
                  <a:pt x="1945" y="3743"/>
                </a:lnTo>
                <a:lnTo>
                  <a:pt x="1942" y="3726"/>
                </a:lnTo>
                <a:lnTo>
                  <a:pt x="1945" y="3705"/>
                </a:lnTo>
                <a:lnTo>
                  <a:pt x="1952" y="3681"/>
                </a:lnTo>
                <a:lnTo>
                  <a:pt x="1925" y="3671"/>
                </a:lnTo>
                <a:lnTo>
                  <a:pt x="1925" y="3671"/>
                </a:lnTo>
                <a:lnTo>
                  <a:pt x="1921" y="3660"/>
                </a:lnTo>
                <a:lnTo>
                  <a:pt x="1921" y="3647"/>
                </a:lnTo>
                <a:lnTo>
                  <a:pt x="1925" y="3626"/>
                </a:lnTo>
                <a:lnTo>
                  <a:pt x="1925" y="3626"/>
                </a:lnTo>
                <a:lnTo>
                  <a:pt x="1925" y="3616"/>
                </a:lnTo>
                <a:lnTo>
                  <a:pt x="1921" y="3605"/>
                </a:lnTo>
                <a:lnTo>
                  <a:pt x="1911" y="3588"/>
                </a:lnTo>
                <a:lnTo>
                  <a:pt x="1901" y="3578"/>
                </a:lnTo>
                <a:lnTo>
                  <a:pt x="1897" y="3574"/>
                </a:lnTo>
                <a:lnTo>
                  <a:pt x="1873" y="3553"/>
                </a:lnTo>
                <a:lnTo>
                  <a:pt x="1873" y="3553"/>
                </a:lnTo>
                <a:lnTo>
                  <a:pt x="1873" y="3543"/>
                </a:lnTo>
                <a:lnTo>
                  <a:pt x="1876" y="3526"/>
                </a:lnTo>
                <a:lnTo>
                  <a:pt x="1887" y="3498"/>
                </a:lnTo>
                <a:lnTo>
                  <a:pt x="1897" y="3484"/>
                </a:lnTo>
                <a:lnTo>
                  <a:pt x="1911" y="3471"/>
                </a:lnTo>
                <a:lnTo>
                  <a:pt x="1911" y="3471"/>
                </a:lnTo>
                <a:lnTo>
                  <a:pt x="1914" y="3467"/>
                </a:lnTo>
                <a:lnTo>
                  <a:pt x="1918" y="3450"/>
                </a:lnTo>
                <a:lnTo>
                  <a:pt x="1921" y="3429"/>
                </a:lnTo>
                <a:lnTo>
                  <a:pt x="1918" y="3419"/>
                </a:lnTo>
                <a:lnTo>
                  <a:pt x="1914" y="3409"/>
                </a:lnTo>
                <a:lnTo>
                  <a:pt x="1914" y="3153"/>
                </a:lnTo>
                <a:lnTo>
                  <a:pt x="1914" y="3153"/>
                </a:lnTo>
                <a:lnTo>
                  <a:pt x="1914" y="3143"/>
                </a:lnTo>
                <a:lnTo>
                  <a:pt x="1914" y="3126"/>
                </a:lnTo>
                <a:lnTo>
                  <a:pt x="1918" y="3115"/>
                </a:lnTo>
                <a:lnTo>
                  <a:pt x="1928" y="3101"/>
                </a:lnTo>
                <a:lnTo>
                  <a:pt x="1939" y="3091"/>
                </a:lnTo>
                <a:lnTo>
                  <a:pt x="1959" y="3081"/>
                </a:lnTo>
                <a:lnTo>
                  <a:pt x="1928" y="3029"/>
                </a:lnTo>
                <a:lnTo>
                  <a:pt x="1928" y="3029"/>
                </a:lnTo>
                <a:lnTo>
                  <a:pt x="1928" y="3022"/>
                </a:lnTo>
                <a:lnTo>
                  <a:pt x="1935" y="2998"/>
                </a:lnTo>
                <a:lnTo>
                  <a:pt x="1939" y="2988"/>
                </a:lnTo>
                <a:lnTo>
                  <a:pt x="1949" y="2974"/>
                </a:lnTo>
                <a:lnTo>
                  <a:pt x="1963" y="2963"/>
                </a:lnTo>
                <a:lnTo>
                  <a:pt x="1980" y="2953"/>
                </a:lnTo>
                <a:lnTo>
                  <a:pt x="1980" y="2953"/>
                </a:lnTo>
                <a:lnTo>
                  <a:pt x="1990" y="2950"/>
                </a:lnTo>
                <a:lnTo>
                  <a:pt x="1997" y="2943"/>
                </a:lnTo>
                <a:lnTo>
                  <a:pt x="2014" y="2926"/>
                </a:lnTo>
                <a:lnTo>
                  <a:pt x="2025" y="2901"/>
                </a:lnTo>
                <a:lnTo>
                  <a:pt x="2035" y="2877"/>
                </a:lnTo>
                <a:lnTo>
                  <a:pt x="2049" y="2836"/>
                </a:lnTo>
                <a:lnTo>
                  <a:pt x="2052" y="2815"/>
                </a:lnTo>
                <a:lnTo>
                  <a:pt x="2080" y="2753"/>
                </a:lnTo>
                <a:lnTo>
                  <a:pt x="2032" y="2753"/>
                </a:lnTo>
                <a:lnTo>
                  <a:pt x="2032" y="2753"/>
                </a:lnTo>
                <a:lnTo>
                  <a:pt x="2025" y="2750"/>
                </a:lnTo>
                <a:lnTo>
                  <a:pt x="2018" y="2746"/>
                </a:lnTo>
                <a:lnTo>
                  <a:pt x="2011" y="2736"/>
                </a:lnTo>
                <a:lnTo>
                  <a:pt x="2008" y="2725"/>
                </a:lnTo>
                <a:lnTo>
                  <a:pt x="2004" y="2712"/>
                </a:lnTo>
                <a:lnTo>
                  <a:pt x="2008" y="2694"/>
                </a:lnTo>
                <a:lnTo>
                  <a:pt x="2014" y="2667"/>
                </a:lnTo>
                <a:lnTo>
                  <a:pt x="2014" y="2667"/>
                </a:lnTo>
                <a:lnTo>
                  <a:pt x="2021" y="2629"/>
                </a:lnTo>
                <a:lnTo>
                  <a:pt x="2028" y="2584"/>
                </a:lnTo>
                <a:lnTo>
                  <a:pt x="2042" y="2574"/>
                </a:lnTo>
                <a:lnTo>
                  <a:pt x="2042" y="2574"/>
                </a:lnTo>
                <a:lnTo>
                  <a:pt x="2059" y="2570"/>
                </a:lnTo>
                <a:lnTo>
                  <a:pt x="2077" y="2567"/>
                </a:lnTo>
                <a:lnTo>
                  <a:pt x="2094" y="2560"/>
                </a:lnTo>
                <a:lnTo>
                  <a:pt x="2104" y="2549"/>
                </a:lnTo>
                <a:lnTo>
                  <a:pt x="2108" y="2543"/>
                </a:lnTo>
                <a:lnTo>
                  <a:pt x="2108" y="2532"/>
                </a:lnTo>
                <a:lnTo>
                  <a:pt x="2108" y="2525"/>
                </a:lnTo>
                <a:lnTo>
                  <a:pt x="2101" y="2515"/>
                </a:lnTo>
                <a:lnTo>
                  <a:pt x="2090" y="2501"/>
                </a:lnTo>
                <a:lnTo>
                  <a:pt x="2080" y="2487"/>
                </a:lnTo>
                <a:lnTo>
                  <a:pt x="2080" y="2487"/>
                </a:lnTo>
                <a:lnTo>
                  <a:pt x="2073" y="2487"/>
                </a:lnTo>
                <a:lnTo>
                  <a:pt x="2056" y="2477"/>
                </a:lnTo>
                <a:lnTo>
                  <a:pt x="2049" y="2470"/>
                </a:lnTo>
                <a:lnTo>
                  <a:pt x="2039" y="2456"/>
                </a:lnTo>
                <a:lnTo>
                  <a:pt x="2032" y="2439"/>
                </a:lnTo>
                <a:lnTo>
                  <a:pt x="2028" y="2418"/>
                </a:lnTo>
                <a:lnTo>
                  <a:pt x="2028" y="2418"/>
                </a:lnTo>
                <a:lnTo>
                  <a:pt x="2014" y="2391"/>
                </a:lnTo>
                <a:lnTo>
                  <a:pt x="2001" y="2373"/>
                </a:lnTo>
                <a:lnTo>
                  <a:pt x="1994" y="2367"/>
                </a:lnTo>
                <a:lnTo>
                  <a:pt x="1983" y="2363"/>
                </a:lnTo>
                <a:lnTo>
                  <a:pt x="1983" y="2363"/>
                </a:lnTo>
                <a:lnTo>
                  <a:pt x="1990" y="2356"/>
                </a:lnTo>
                <a:lnTo>
                  <a:pt x="1994" y="2349"/>
                </a:lnTo>
                <a:lnTo>
                  <a:pt x="1994" y="2339"/>
                </a:lnTo>
                <a:lnTo>
                  <a:pt x="1997" y="2325"/>
                </a:lnTo>
                <a:lnTo>
                  <a:pt x="1994" y="2308"/>
                </a:lnTo>
                <a:lnTo>
                  <a:pt x="1987" y="2287"/>
                </a:lnTo>
                <a:lnTo>
                  <a:pt x="1976" y="2260"/>
                </a:lnTo>
                <a:lnTo>
                  <a:pt x="2004" y="2225"/>
                </a:lnTo>
                <a:lnTo>
                  <a:pt x="2035" y="2153"/>
                </a:lnTo>
                <a:lnTo>
                  <a:pt x="2080" y="2125"/>
                </a:lnTo>
                <a:lnTo>
                  <a:pt x="2121" y="2087"/>
                </a:lnTo>
                <a:lnTo>
                  <a:pt x="2121" y="2087"/>
                </a:lnTo>
                <a:lnTo>
                  <a:pt x="2132" y="2087"/>
                </a:lnTo>
                <a:lnTo>
                  <a:pt x="2156" y="2080"/>
                </a:lnTo>
                <a:lnTo>
                  <a:pt x="2173" y="2073"/>
                </a:lnTo>
                <a:lnTo>
                  <a:pt x="2187" y="2063"/>
                </a:lnTo>
                <a:lnTo>
                  <a:pt x="2201" y="2049"/>
                </a:lnTo>
                <a:lnTo>
                  <a:pt x="2215" y="2032"/>
                </a:lnTo>
                <a:lnTo>
                  <a:pt x="2215" y="2032"/>
                </a:lnTo>
                <a:lnTo>
                  <a:pt x="2235" y="1980"/>
                </a:lnTo>
                <a:lnTo>
                  <a:pt x="2259" y="1921"/>
                </a:lnTo>
                <a:lnTo>
                  <a:pt x="2287" y="1856"/>
                </a:lnTo>
                <a:lnTo>
                  <a:pt x="2287" y="1856"/>
                </a:lnTo>
                <a:lnTo>
                  <a:pt x="2287" y="1856"/>
                </a:lnTo>
                <a:lnTo>
                  <a:pt x="2287" y="1852"/>
                </a:lnTo>
                <a:lnTo>
                  <a:pt x="2277" y="1846"/>
                </a:lnTo>
                <a:lnTo>
                  <a:pt x="2256" y="1846"/>
                </a:lnTo>
                <a:lnTo>
                  <a:pt x="2256" y="1846"/>
                </a:lnTo>
                <a:lnTo>
                  <a:pt x="2242" y="1818"/>
                </a:lnTo>
                <a:lnTo>
                  <a:pt x="2232" y="1790"/>
                </a:lnTo>
                <a:lnTo>
                  <a:pt x="2225" y="1770"/>
                </a:lnTo>
                <a:lnTo>
                  <a:pt x="2194" y="1718"/>
                </a:lnTo>
                <a:lnTo>
                  <a:pt x="2177" y="1680"/>
                </a:lnTo>
                <a:lnTo>
                  <a:pt x="2177" y="1680"/>
                </a:lnTo>
                <a:lnTo>
                  <a:pt x="2173" y="1683"/>
                </a:lnTo>
                <a:lnTo>
                  <a:pt x="2166" y="1687"/>
                </a:lnTo>
                <a:lnTo>
                  <a:pt x="2152" y="1687"/>
                </a:lnTo>
                <a:lnTo>
                  <a:pt x="2149" y="1687"/>
                </a:lnTo>
                <a:lnTo>
                  <a:pt x="2142" y="1680"/>
                </a:lnTo>
                <a:lnTo>
                  <a:pt x="2142" y="1680"/>
                </a:lnTo>
                <a:lnTo>
                  <a:pt x="2132" y="1663"/>
                </a:lnTo>
                <a:lnTo>
                  <a:pt x="2125" y="1656"/>
                </a:lnTo>
                <a:lnTo>
                  <a:pt x="2118" y="1645"/>
                </a:lnTo>
                <a:lnTo>
                  <a:pt x="2121" y="1638"/>
                </a:lnTo>
                <a:lnTo>
                  <a:pt x="2125" y="1632"/>
                </a:lnTo>
                <a:lnTo>
                  <a:pt x="2139" y="1625"/>
                </a:lnTo>
                <a:lnTo>
                  <a:pt x="2163" y="1625"/>
                </a:lnTo>
                <a:lnTo>
                  <a:pt x="2163" y="1625"/>
                </a:lnTo>
                <a:lnTo>
                  <a:pt x="2170" y="1625"/>
                </a:lnTo>
                <a:lnTo>
                  <a:pt x="2177" y="1625"/>
                </a:lnTo>
                <a:lnTo>
                  <a:pt x="2180" y="1621"/>
                </a:lnTo>
                <a:lnTo>
                  <a:pt x="2180" y="1618"/>
                </a:lnTo>
                <a:lnTo>
                  <a:pt x="2180" y="1607"/>
                </a:lnTo>
                <a:lnTo>
                  <a:pt x="2173" y="1597"/>
                </a:lnTo>
                <a:lnTo>
                  <a:pt x="2173" y="1597"/>
                </a:lnTo>
                <a:lnTo>
                  <a:pt x="2194" y="1573"/>
                </a:lnTo>
                <a:lnTo>
                  <a:pt x="2215" y="1559"/>
                </a:lnTo>
                <a:lnTo>
                  <a:pt x="2221" y="1552"/>
                </a:lnTo>
                <a:lnTo>
                  <a:pt x="2232" y="1549"/>
                </a:lnTo>
                <a:lnTo>
                  <a:pt x="2232" y="1549"/>
                </a:lnTo>
                <a:lnTo>
                  <a:pt x="2239" y="1545"/>
                </a:lnTo>
                <a:lnTo>
                  <a:pt x="2249" y="1535"/>
                </a:lnTo>
                <a:lnTo>
                  <a:pt x="2256" y="1525"/>
                </a:lnTo>
                <a:lnTo>
                  <a:pt x="2259" y="1514"/>
                </a:lnTo>
                <a:lnTo>
                  <a:pt x="2263" y="1500"/>
                </a:lnTo>
                <a:lnTo>
                  <a:pt x="2263" y="1487"/>
                </a:lnTo>
                <a:lnTo>
                  <a:pt x="2263" y="1473"/>
                </a:lnTo>
                <a:lnTo>
                  <a:pt x="2256" y="1459"/>
                </a:lnTo>
                <a:lnTo>
                  <a:pt x="2256" y="1459"/>
                </a:lnTo>
                <a:lnTo>
                  <a:pt x="2242" y="1438"/>
                </a:lnTo>
                <a:lnTo>
                  <a:pt x="2239" y="1428"/>
                </a:lnTo>
                <a:lnTo>
                  <a:pt x="2239" y="1421"/>
                </a:lnTo>
                <a:lnTo>
                  <a:pt x="2242" y="1414"/>
                </a:lnTo>
                <a:lnTo>
                  <a:pt x="2249" y="1411"/>
                </a:lnTo>
                <a:lnTo>
                  <a:pt x="2259" y="1411"/>
                </a:lnTo>
                <a:lnTo>
                  <a:pt x="2277" y="1411"/>
                </a:lnTo>
                <a:lnTo>
                  <a:pt x="2277" y="1411"/>
                </a:lnTo>
                <a:lnTo>
                  <a:pt x="2284" y="1407"/>
                </a:lnTo>
                <a:lnTo>
                  <a:pt x="2301" y="1393"/>
                </a:lnTo>
                <a:lnTo>
                  <a:pt x="2318" y="1373"/>
                </a:lnTo>
                <a:lnTo>
                  <a:pt x="2328" y="1359"/>
                </a:lnTo>
                <a:lnTo>
                  <a:pt x="2339" y="1345"/>
                </a:lnTo>
                <a:lnTo>
                  <a:pt x="2339" y="1345"/>
                </a:lnTo>
                <a:lnTo>
                  <a:pt x="2346" y="1338"/>
                </a:lnTo>
                <a:lnTo>
                  <a:pt x="2359" y="1331"/>
                </a:lnTo>
                <a:lnTo>
                  <a:pt x="2370" y="1328"/>
                </a:lnTo>
                <a:lnTo>
                  <a:pt x="2380" y="1328"/>
                </a:lnTo>
                <a:lnTo>
                  <a:pt x="2390" y="1331"/>
                </a:lnTo>
                <a:lnTo>
                  <a:pt x="2401" y="1338"/>
                </a:lnTo>
                <a:lnTo>
                  <a:pt x="2401" y="1338"/>
                </a:lnTo>
                <a:lnTo>
                  <a:pt x="2415" y="1352"/>
                </a:lnTo>
                <a:lnTo>
                  <a:pt x="2435" y="1366"/>
                </a:lnTo>
                <a:lnTo>
                  <a:pt x="2459" y="1380"/>
                </a:lnTo>
                <a:lnTo>
                  <a:pt x="2484" y="1387"/>
                </a:lnTo>
                <a:lnTo>
                  <a:pt x="2508" y="1393"/>
                </a:lnTo>
                <a:lnTo>
                  <a:pt x="2528" y="1390"/>
                </a:lnTo>
                <a:lnTo>
                  <a:pt x="2535" y="1387"/>
                </a:lnTo>
                <a:lnTo>
                  <a:pt x="2539" y="1380"/>
                </a:lnTo>
                <a:lnTo>
                  <a:pt x="2542" y="1373"/>
                </a:lnTo>
                <a:lnTo>
                  <a:pt x="2542" y="1362"/>
                </a:lnTo>
                <a:lnTo>
                  <a:pt x="2542" y="1362"/>
                </a:lnTo>
                <a:lnTo>
                  <a:pt x="2553" y="1342"/>
                </a:lnTo>
                <a:lnTo>
                  <a:pt x="2573" y="1297"/>
                </a:lnTo>
                <a:lnTo>
                  <a:pt x="2591" y="1273"/>
                </a:lnTo>
                <a:lnTo>
                  <a:pt x="2604" y="1252"/>
                </a:lnTo>
                <a:lnTo>
                  <a:pt x="2622" y="1238"/>
                </a:lnTo>
                <a:lnTo>
                  <a:pt x="2632" y="1231"/>
                </a:lnTo>
                <a:lnTo>
                  <a:pt x="2639" y="1231"/>
                </a:lnTo>
                <a:lnTo>
                  <a:pt x="2639" y="1231"/>
                </a:lnTo>
                <a:lnTo>
                  <a:pt x="2670" y="1231"/>
                </a:lnTo>
                <a:lnTo>
                  <a:pt x="2698" y="1231"/>
                </a:lnTo>
                <a:lnTo>
                  <a:pt x="2708" y="1228"/>
                </a:lnTo>
                <a:lnTo>
                  <a:pt x="2715" y="1221"/>
                </a:lnTo>
                <a:lnTo>
                  <a:pt x="2722" y="1207"/>
                </a:lnTo>
                <a:lnTo>
                  <a:pt x="2722" y="1193"/>
                </a:lnTo>
                <a:lnTo>
                  <a:pt x="2722" y="1193"/>
                </a:lnTo>
                <a:lnTo>
                  <a:pt x="2725" y="1173"/>
                </a:lnTo>
                <a:lnTo>
                  <a:pt x="2735" y="1159"/>
                </a:lnTo>
                <a:lnTo>
                  <a:pt x="2749" y="1145"/>
                </a:lnTo>
                <a:lnTo>
                  <a:pt x="2767" y="1131"/>
                </a:lnTo>
                <a:lnTo>
                  <a:pt x="2794" y="1117"/>
                </a:lnTo>
                <a:lnTo>
                  <a:pt x="2808" y="1111"/>
                </a:lnTo>
                <a:lnTo>
                  <a:pt x="2808" y="1111"/>
                </a:lnTo>
                <a:lnTo>
                  <a:pt x="2822" y="1104"/>
                </a:lnTo>
                <a:lnTo>
                  <a:pt x="2836" y="1093"/>
                </a:lnTo>
                <a:lnTo>
                  <a:pt x="2846" y="1080"/>
                </a:lnTo>
                <a:lnTo>
                  <a:pt x="2856" y="1066"/>
                </a:lnTo>
                <a:lnTo>
                  <a:pt x="2856" y="1055"/>
                </a:lnTo>
                <a:lnTo>
                  <a:pt x="2856" y="1048"/>
                </a:lnTo>
                <a:lnTo>
                  <a:pt x="2853" y="1038"/>
                </a:lnTo>
                <a:lnTo>
                  <a:pt x="2846" y="1031"/>
                </a:lnTo>
                <a:lnTo>
                  <a:pt x="2839" y="1021"/>
                </a:lnTo>
                <a:lnTo>
                  <a:pt x="2825" y="1014"/>
                </a:lnTo>
                <a:lnTo>
                  <a:pt x="2825" y="1014"/>
                </a:lnTo>
                <a:lnTo>
                  <a:pt x="2822" y="1007"/>
                </a:lnTo>
                <a:lnTo>
                  <a:pt x="2815" y="993"/>
                </a:lnTo>
                <a:lnTo>
                  <a:pt x="2815" y="983"/>
                </a:lnTo>
                <a:lnTo>
                  <a:pt x="2818" y="973"/>
                </a:lnTo>
                <a:lnTo>
                  <a:pt x="2825" y="966"/>
                </a:lnTo>
                <a:lnTo>
                  <a:pt x="2839" y="955"/>
                </a:lnTo>
                <a:lnTo>
                  <a:pt x="2839" y="955"/>
                </a:lnTo>
                <a:lnTo>
                  <a:pt x="2853" y="945"/>
                </a:lnTo>
                <a:lnTo>
                  <a:pt x="2863" y="935"/>
                </a:lnTo>
                <a:lnTo>
                  <a:pt x="2870" y="921"/>
                </a:lnTo>
                <a:lnTo>
                  <a:pt x="2873" y="907"/>
                </a:lnTo>
                <a:lnTo>
                  <a:pt x="2870" y="890"/>
                </a:lnTo>
                <a:lnTo>
                  <a:pt x="2863" y="876"/>
                </a:lnTo>
                <a:lnTo>
                  <a:pt x="2849" y="866"/>
                </a:lnTo>
                <a:lnTo>
                  <a:pt x="2836" y="855"/>
                </a:lnTo>
                <a:lnTo>
                  <a:pt x="2836" y="855"/>
                </a:lnTo>
                <a:lnTo>
                  <a:pt x="2839" y="845"/>
                </a:lnTo>
                <a:lnTo>
                  <a:pt x="2846" y="828"/>
                </a:lnTo>
                <a:lnTo>
                  <a:pt x="2846" y="821"/>
                </a:lnTo>
                <a:lnTo>
                  <a:pt x="2846" y="814"/>
                </a:lnTo>
                <a:lnTo>
                  <a:pt x="2839" y="807"/>
                </a:lnTo>
                <a:lnTo>
                  <a:pt x="2825" y="807"/>
                </a:lnTo>
                <a:lnTo>
                  <a:pt x="2825" y="807"/>
                </a:lnTo>
                <a:lnTo>
                  <a:pt x="2825" y="803"/>
                </a:lnTo>
                <a:lnTo>
                  <a:pt x="2818" y="797"/>
                </a:lnTo>
                <a:lnTo>
                  <a:pt x="2815" y="783"/>
                </a:lnTo>
                <a:lnTo>
                  <a:pt x="2815" y="776"/>
                </a:lnTo>
                <a:lnTo>
                  <a:pt x="2815" y="766"/>
                </a:lnTo>
                <a:lnTo>
                  <a:pt x="2787" y="745"/>
                </a:lnTo>
                <a:lnTo>
                  <a:pt x="2784" y="672"/>
                </a:lnTo>
                <a:lnTo>
                  <a:pt x="2742" y="641"/>
                </a:lnTo>
                <a:lnTo>
                  <a:pt x="2742" y="641"/>
                </a:lnTo>
                <a:lnTo>
                  <a:pt x="2742" y="634"/>
                </a:lnTo>
                <a:lnTo>
                  <a:pt x="2742" y="624"/>
                </a:lnTo>
                <a:lnTo>
                  <a:pt x="2739" y="617"/>
                </a:lnTo>
                <a:lnTo>
                  <a:pt x="2732" y="607"/>
                </a:lnTo>
                <a:lnTo>
                  <a:pt x="2718" y="596"/>
                </a:lnTo>
                <a:lnTo>
                  <a:pt x="2701" y="586"/>
                </a:lnTo>
                <a:lnTo>
                  <a:pt x="2677" y="579"/>
                </a:lnTo>
                <a:lnTo>
                  <a:pt x="2639" y="524"/>
                </a:lnTo>
                <a:lnTo>
                  <a:pt x="2594" y="538"/>
                </a:lnTo>
                <a:lnTo>
                  <a:pt x="2594" y="538"/>
                </a:lnTo>
                <a:lnTo>
                  <a:pt x="2594" y="527"/>
                </a:lnTo>
                <a:lnTo>
                  <a:pt x="2587" y="510"/>
                </a:lnTo>
                <a:lnTo>
                  <a:pt x="2580" y="503"/>
                </a:lnTo>
                <a:lnTo>
                  <a:pt x="2570" y="496"/>
                </a:lnTo>
                <a:lnTo>
                  <a:pt x="2560" y="496"/>
                </a:lnTo>
                <a:lnTo>
                  <a:pt x="2546" y="496"/>
                </a:lnTo>
                <a:lnTo>
                  <a:pt x="2546" y="496"/>
                </a:lnTo>
                <a:lnTo>
                  <a:pt x="2539" y="500"/>
                </a:lnTo>
                <a:lnTo>
                  <a:pt x="2528" y="500"/>
                </a:lnTo>
                <a:lnTo>
                  <a:pt x="2515" y="496"/>
                </a:lnTo>
                <a:lnTo>
                  <a:pt x="2497" y="486"/>
                </a:lnTo>
                <a:lnTo>
                  <a:pt x="2480" y="472"/>
                </a:lnTo>
                <a:lnTo>
                  <a:pt x="2459" y="448"/>
                </a:lnTo>
                <a:lnTo>
                  <a:pt x="2435" y="410"/>
                </a:lnTo>
                <a:lnTo>
                  <a:pt x="2435" y="410"/>
                </a:lnTo>
                <a:lnTo>
                  <a:pt x="2435" y="393"/>
                </a:lnTo>
                <a:lnTo>
                  <a:pt x="2432" y="351"/>
                </a:lnTo>
                <a:lnTo>
                  <a:pt x="2435" y="331"/>
                </a:lnTo>
                <a:lnTo>
                  <a:pt x="2442" y="310"/>
                </a:lnTo>
                <a:lnTo>
                  <a:pt x="2446" y="303"/>
                </a:lnTo>
                <a:lnTo>
                  <a:pt x="2453" y="296"/>
                </a:lnTo>
                <a:lnTo>
                  <a:pt x="2459" y="293"/>
                </a:lnTo>
                <a:lnTo>
                  <a:pt x="2470" y="289"/>
                </a:lnTo>
                <a:lnTo>
                  <a:pt x="2470" y="289"/>
                </a:lnTo>
                <a:lnTo>
                  <a:pt x="2491" y="286"/>
                </a:lnTo>
                <a:lnTo>
                  <a:pt x="2501" y="276"/>
                </a:lnTo>
                <a:lnTo>
                  <a:pt x="2508" y="262"/>
                </a:lnTo>
                <a:lnTo>
                  <a:pt x="2511" y="244"/>
                </a:lnTo>
                <a:lnTo>
                  <a:pt x="2508" y="231"/>
                </a:lnTo>
                <a:lnTo>
                  <a:pt x="2501" y="220"/>
                </a:lnTo>
                <a:lnTo>
                  <a:pt x="2494" y="210"/>
                </a:lnTo>
                <a:lnTo>
                  <a:pt x="2480" y="207"/>
                </a:lnTo>
                <a:lnTo>
                  <a:pt x="2480" y="207"/>
                </a:lnTo>
                <a:lnTo>
                  <a:pt x="2470" y="203"/>
                </a:lnTo>
                <a:lnTo>
                  <a:pt x="2459" y="196"/>
                </a:lnTo>
                <a:lnTo>
                  <a:pt x="2449" y="189"/>
                </a:lnTo>
                <a:lnTo>
                  <a:pt x="2442" y="175"/>
                </a:lnTo>
                <a:lnTo>
                  <a:pt x="2432" y="155"/>
                </a:lnTo>
                <a:lnTo>
                  <a:pt x="2425" y="148"/>
                </a:lnTo>
                <a:lnTo>
                  <a:pt x="2425" y="148"/>
                </a:lnTo>
                <a:lnTo>
                  <a:pt x="2418" y="138"/>
                </a:lnTo>
                <a:lnTo>
                  <a:pt x="2404" y="127"/>
                </a:lnTo>
                <a:lnTo>
                  <a:pt x="2390" y="120"/>
                </a:lnTo>
                <a:lnTo>
                  <a:pt x="2370" y="113"/>
                </a:lnTo>
                <a:lnTo>
                  <a:pt x="2346" y="113"/>
                </a:lnTo>
                <a:lnTo>
                  <a:pt x="2321" y="120"/>
                </a:lnTo>
                <a:lnTo>
                  <a:pt x="2308" y="127"/>
                </a:lnTo>
                <a:lnTo>
                  <a:pt x="2290" y="138"/>
                </a:lnTo>
                <a:lnTo>
                  <a:pt x="2290" y="138"/>
                </a:lnTo>
                <a:lnTo>
                  <a:pt x="2290" y="144"/>
                </a:lnTo>
                <a:lnTo>
                  <a:pt x="2287" y="151"/>
                </a:lnTo>
                <a:lnTo>
                  <a:pt x="2280" y="158"/>
                </a:lnTo>
                <a:lnTo>
                  <a:pt x="2270" y="165"/>
                </a:lnTo>
                <a:lnTo>
                  <a:pt x="2256" y="169"/>
                </a:lnTo>
                <a:lnTo>
                  <a:pt x="2239" y="165"/>
                </a:lnTo>
                <a:lnTo>
                  <a:pt x="2215" y="158"/>
                </a:lnTo>
                <a:lnTo>
                  <a:pt x="2163" y="186"/>
                </a:lnTo>
                <a:lnTo>
                  <a:pt x="2163" y="186"/>
                </a:lnTo>
                <a:lnTo>
                  <a:pt x="2159" y="179"/>
                </a:lnTo>
                <a:lnTo>
                  <a:pt x="2146" y="169"/>
                </a:lnTo>
                <a:lnTo>
                  <a:pt x="2135" y="165"/>
                </a:lnTo>
                <a:lnTo>
                  <a:pt x="2125" y="162"/>
                </a:lnTo>
                <a:lnTo>
                  <a:pt x="2114" y="165"/>
                </a:lnTo>
                <a:lnTo>
                  <a:pt x="2101" y="175"/>
                </a:lnTo>
                <a:lnTo>
                  <a:pt x="2101" y="175"/>
                </a:lnTo>
                <a:lnTo>
                  <a:pt x="2090" y="186"/>
                </a:lnTo>
                <a:lnTo>
                  <a:pt x="2077" y="189"/>
                </a:lnTo>
                <a:lnTo>
                  <a:pt x="2066" y="189"/>
                </a:lnTo>
                <a:lnTo>
                  <a:pt x="2056" y="186"/>
                </a:lnTo>
                <a:lnTo>
                  <a:pt x="2045" y="175"/>
                </a:lnTo>
                <a:lnTo>
                  <a:pt x="2035" y="165"/>
                </a:lnTo>
                <a:lnTo>
                  <a:pt x="2025" y="138"/>
                </a:lnTo>
                <a:lnTo>
                  <a:pt x="1983" y="141"/>
                </a:lnTo>
                <a:lnTo>
                  <a:pt x="1956" y="69"/>
                </a:lnTo>
                <a:lnTo>
                  <a:pt x="1956" y="69"/>
                </a:lnTo>
                <a:lnTo>
                  <a:pt x="1956" y="65"/>
                </a:lnTo>
                <a:lnTo>
                  <a:pt x="1945" y="58"/>
                </a:lnTo>
                <a:lnTo>
                  <a:pt x="1939" y="51"/>
                </a:lnTo>
                <a:lnTo>
                  <a:pt x="1928" y="51"/>
                </a:lnTo>
                <a:lnTo>
                  <a:pt x="1911" y="48"/>
                </a:lnTo>
                <a:lnTo>
                  <a:pt x="1890" y="51"/>
                </a:lnTo>
                <a:lnTo>
                  <a:pt x="1890" y="51"/>
                </a:lnTo>
                <a:lnTo>
                  <a:pt x="1869" y="51"/>
                </a:lnTo>
                <a:lnTo>
                  <a:pt x="1856" y="51"/>
                </a:lnTo>
                <a:lnTo>
                  <a:pt x="1842" y="44"/>
                </a:lnTo>
                <a:lnTo>
                  <a:pt x="1832" y="41"/>
                </a:lnTo>
                <a:lnTo>
                  <a:pt x="1821" y="31"/>
                </a:lnTo>
                <a:lnTo>
                  <a:pt x="1818" y="24"/>
                </a:lnTo>
                <a:lnTo>
                  <a:pt x="1818" y="24"/>
                </a:lnTo>
                <a:lnTo>
                  <a:pt x="1814" y="17"/>
                </a:lnTo>
                <a:lnTo>
                  <a:pt x="1807" y="6"/>
                </a:lnTo>
                <a:lnTo>
                  <a:pt x="1800" y="3"/>
                </a:lnTo>
                <a:lnTo>
                  <a:pt x="1794" y="3"/>
                </a:lnTo>
                <a:lnTo>
                  <a:pt x="1780" y="10"/>
                </a:lnTo>
                <a:lnTo>
                  <a:pt x="1769" y="24"/>
                </a:lnTo>
                <a:lnTo>
                  <a:pt x="1769" y="24"/>
                </a:lnTo>
                <a:lnTo>
                  <a:pt x="1745" y="58"/>
                </a:lnTo>
                <a:lnTo>
                  <a:pt x="1738" y="72"/>
                </a:lnTo>
                <a:lnTo>
                  <a:pt x="1735" y="86"/>
                </a:lnTo>
                <a:lnTo>
                  <a:pt x="1735" y="93"/>
                </a:lnTo>
                <a:lnTo>
                  <a:pt x="1742" y="100"/>
                </a:lnTo>
                <a:lnTo>
                  <a:pt x="1752" y="106"/>
                </a:lnTo>
                <a:lnTo>
                  <a:pt x="1773" y="106"/>
                </a:lnTo>
                <a:lnTo>
                  <a:pt x="1773" y="144"/>
                </a:lnTo>
                <a:lnTo>
                  <a:pt x="1773" y="144"/>
                </a:lnTo>
                <a:lnTo>
                  <a:pt x="1773" y="155"/>
                </a:lnTo>
                <a:lnTo>
                  <a:pt x="1773" y="175"/>
                </a:lnTo>
                <a:lnTo>
                  <a:pt x="1769" y="186"/>
                </a:lnTo>
                <a:lnTo>
                  <a:pt x="1763" y="200"/>
                </a:lnTo>
                <a:lnTo>
                  <a:pt x="1752" y="210"/>
                </a:lnTo>
                <a:lnTo>
                  <a:pt x="1742" y="217"/>
                </a:lnTo>
                <a:lnTo>
                  <a:pt x="1742" y="217"/>
                </a:lnTo>
                <a:lnTo>
                  <a:pt x="1714" y="227"/>
                </a:lnTo>
                <a:lnTo>
                  <a:pt x="1690" y="244"/>
                </a:lnTo>
                <a:lnTo>
                  <a:pt x="1676" y="262"/>
                </a:lnTo>
                <a:lnTo>
                  <a:pt x="1662" y="293"/>
                </a:lnTo>
                <a:lnTo>
                  <a:pt x="1662" y="293"/>
                </a:lnTo>
                <a:lnTo>
                  <a:pt x="1656" y="307"/>
                </a:lnTo>
                <a:lnTo>
                  <a:pt x="1649" y="317"/>
                </a:lnTo>
                <a:lnTo>
                  <a:pt x="1645" y="324"/>
                </a:lnTo>
                <a:lnTo>
                  <a:pt x="1638" y="324"/>
                </a:lnTo>
                <a:lnTo>
                  <a:pt x="1631" y="320"/>
                </a:lnTo>
                <a:lnTo>
                  <a:pt x="1625" y="317"/>
                </a:lnTo>
                <a:lnTo>
                  <a:pt x="1607" y="300"/>
                </a:lnTo>
                <a:lnTo>
                  <a:pt x="1607" y="300"/>
                </a:lnTo>
                <a:lnTo>
                  <a:pt x="1600" y="293"/>
                </a:lnTo>
                <a:lnTo>
                  <a:pt x="1597" y="293"/>
                </a:lnTo>
                <a:lnTo>
                  <a:pt x="1590" y="293"/>
                </a:lnTo>
                <a:lnTo>
                  <a:pt x="1587" y="300"/>
                </a:lnTo>
                <a:lnTo>
                  <a:pt x="1587" y="310"/>
                </a:lnTo>
                <a:lnTo>
                  <a:pt x="1583" y="317"/>
                </a:lnTo>
                <a:lnTo>
                  <a:pt x="1518" y="307"/>
                </a:lnTo>
                <a:lnTo>
                  <a:pt x="1518" y="307"/>
                </a:lnTo>
                <a:lnTo>
                  <a:pt x="1514" y="303"/>
                </a:lnTo>
                <a:lnTo>
                  <a:pt x="1514" y="296"/>
                </a:lnTo>
                <a:lnTo>
                  <a:pt x="1518" y="282"/>
                </a:lnTo>
                <a:lnTo>
                  <a:pt x="1524" y="279"/>
                </a:lnTo>
                <a:lnTo>
                  <a:pt x="1531" y="276"/>
                </a:lnTo>
                <a:lnTo>
                  <a:pt x="1531" y="276"/>
                </a:lnTo>
                <a:lnTo>
                  <a:pt x="1524" y="272"/>
                </a:lnTo>
                <a:lnTo>
                  <a:pt x="1521" y="265"/>
                </a:lnTo>
                <a:lnTo>
                  <a:pt x="1514" y="255"/>
                </a:lnTo>
                <a:lnTo>
                  <a:pt x="1514" y="244"/>
                </a:lnTo>
                <a:lnTo>
                  <a:pt x="1518" y="224"/>
                </a:lnTo>
                <a:lnTo>
                  <a:pt x="1524" y="200"/>
                </a:lnTo>
                <a:lnTo>
                  <a:pt x="1545" y="165"/>
                </a:lnTo>
                <a:lnTo>
                  <a:pt x="1545" y="165"/>
                </a:lnTo>
                <a:lnTo>
                  <a:pt x="1556" y="165"/>
                </a:lnTo>
                <a:lnTo>
                  <a:pt x="1573" y="162"/>
                </a:lnTo>
                <a:lnTo>
                  <a:pt x="1583" y="155"/>
                </a:lnTo>
                <a:lnTo>
                  <a:pt x="1593" y="148"/>
                </a:lnTo>
                <a:lnTo>
                  <a:pt x="1597" y="134"/>
                </a:lnTo>
                <a:lnTo>
                  <a:pt x="1597" y="117"/>
                </a:lnTo>
                <a:lnTo>
                  <a:pt x="1597" y="117"/>
                </a:lnTo>
                <a:lnTo>
                  <a:pt x="1604" y="96"/>
                </a:lnTo>
                <a:lnTo>
                  <a:pt x="1618" y="62"/>
                </a:lnTo>
                <a:lnTo>
                  <a:pt x="1618" y="44"/>
                </a:lnTo>
                <a:lnTo>
                  <a:pt x="1618" y="41"/>
                </a:lnTo>
                <a:lnTo>
                  <a:pt x="1614" y="37"/>
                </a:lnTo>
                <a:lnTo>
                  <a:pt x="1611" y="34"/>
                </a:lnTo>
                <a:lnTo>
                  <a:pt x="1604" y="37"/>
                </a:lnTo>
                <a:lnTo>
                  <a:pt x="1583" y="55"/>
                </a:lnTo>
                <a:lnTo>
                  <a:pt x="1566" y="62"/>
                </a:lnTo>
                <a:lnTo>
                  <a:pt x="1566" y="62"/>
                </a:lnTo>
                <a:lnTo>
                  <a:pt x="1559" y="48"/>
                </a:lnTo>
                <a:lnTo>
                  <a:pt x="1542" y="20"/>
                </a:lnTo>
                <a:lnTo>
                  <a:pt x="1528" y="6"/>
                </a:lnTo>
                <a:lnTo>
                  <a:pt x="1514" y="0"/>
                </a:lnTo>
                <a:lnTo>
                  <a:pt x="1507" y="0"/>
                </a:lnTo>
                <a:lnTo>
                  <a:pt x="1500" y="0"/>
                </a:lnTo>
                <a:lnTo>
                  <a:pt x="1493" y="6"/>
                </a:lnTo>
                <a:lnTo>
                  <a:pt x="1487" y="10"/>
                </a:lnTo>
                <a:lnTo>
                  <a:pt x="1487" y="10"/>
                </a:lnTo>
                <a:lnTo>
                  <a:pt x="1400" y="106"/>
                </a:lnTo>
                <a:lnTo>
                  <a:pt x="1373" y="138"/>
                </a:lnTo>
                <a:lnTo>
                  <a:pt x="1373" y="138"/>
                </a:lnTo>
                <a:lnTo>
                  <a:pt x="1362" y="141"/>
                </a:lnTo>
                <a:lnTo>
                  <a:pt x="1345" y="148"/>
                </a:lnTo>
                <a:lnTo>
                  <a:pt x="1331" y="155"/>
                </a:lnTo>
                <a:lnTo>
                  <a:pt x="1321" y="162"/>
                </a:lnTo>
                <a:lnTo>
                  <a:pt x="1314" y="172"/>
                </a:lnTo>
                <a:lnTo>
                  <a:pt x="1307" y="182"/>
                </a:lnTo>
                <a:lnTo>
                  <a:pt x="1307" y="182"/>
                </a:lnTo>
                <a:lnTo>
                  <a:pt x="1297" y="210"/>
                </a:lnTo>
                <a:lnTo>
                  <a:pt x="1293" y="224"/>
                </a:lnTo>
                <a:lnTo>
                  <a:pt x="1286" y="234"/>
                </a:lnTo>
                <a:lnTo>
                  <a:pt x="1280" y="244"/>
                </a:lnTo>
                <a:lnTo>
                  <a:pt x="1269" y="248"/>
                </a:lnTo>
                <a:lnTo>
                  <a:pt x="1252" y="251"/>
                </a:lnTo>
                <a:lnTo>
                  <a:pt x="1231" y="248"/>
                </a:lnTo>
                <a:lnTo>
                  <a:pt x="1231" y="248"/>
                </a:lnTo>
                <a:lnTo>
                  <a:pt x="1207" y="244"/>
                </a:lnTo>
                <a:lnTo>
                  <a:pt x="1190" y="244"/>
                </a:lnTo>
                <a:lnTo>
                  <a:pt x="1176" y="248"/>
                </a:lnTo>
                <a:lnTo>
                  <a:pt x="1162" y="255"/>
                </a:lnTo>
                <a:lnTo>
                  <a:pt x="1152" y="269"/>
                </a:lnTo>
                <a:lnTo>
                  <a:pt x="1138" y="282"/>
                </a:lnTo>
                <a:lnTo>
                  <a:pt x="1117" y="327"/>
                </a:lnTo>
                <a:lnTo>
                  <a:pt x="1117" y="327"/>
                </a:lnTo>
                <a:lnTo>
                  <a:pt x="1107" y="331"/>
                </a:lnTo>
                <a:lnTo>
                  <a:pt x="1083" y="341"/>
                </a:lnTo>
                <a:lnTo>
                  <a:pt x="1066" y="345"/>
                </a:lnTo>
                <a:lnTo>
                  <a:pt x="1045" y="345"/>
                </a:lnTo>
                <a:lnTo>
                  <a:pt x="1021" y="341"/>
                </a:lnTo>
                <a:lnTo>
                  <a:pt x="993" y="331"/>
                </a:lnTo>
                <a:lnTo>
                  <a:pt x="993" y="331"/>
                </a:lnTo>
                <a:lnTo>
                  <a:pt x="972" y="327"/>
                </a:lnTo>
                <a:lnTo>
                  <a:pt x="921" y="317"/>
                </a:lnTo>
                <a:lnTo>
                  <a:pt x="893" y="313"/>
                </a:lnTo>
                <a:lnTo>
                  <a:pt x="865" y="313"/>
                </a:lnTo>
                <a:lnTo>
                  <a:pt x="845" y="313"/>
                </a:lnTo>
                <a:lnTo>
                  <a:pt x="841" y="317"/>
                </a:lnTo>
                <a:lnTo>
                  <a:pt x="834" y="320"/>
                </a:lnTo>
                <a:lnTo>
                  <a:pt x="834" y="320"/>
                </a:lnTo>
                <a:lnTo>
                  <a:pt x="824" y="338"/>
                </a:lnTo>
                <a:lnTo>
                  <a:pt x="810" y="348"/>
                </a:lnTo>
                <a:lnTo>
                  <a:pt x="793" y="358"/>
                </a:lnTo>
                <a:lnTo>
                  <a:pt x="793" y="393"/>
                </a:lnTo>
                <a:lnTo>
                  <a:pt x="772" y="403"/>
                </a:lnTo>
                <a:lnTo>
                  <a:pt x="779" y="434"/>
                </a:lnTo>
                <a:lnTo>
                  <a:pt x="734" y="493"/>
                </a:lnTo>
                <a:lnTo>
                  <a:pt x="717" y="503"/>
                </a:lnTo>
                <a:lnTo>
                  <a:pt x="717" y="503"/>
                </a:lnTo>
                <a:lnTo>
                  <a:pt x="710" y="507"/>
                </a:lnTo>
                <a:lnTo>
                  <a:pt x="700" y="514"/>
                </a:lnTo>
                <a:lnTo>
                  <a:pt x="693" y="514"/>
                </a:lnTo>
                <a:lnTo>
                  <a:pt x="686" y="510"/>
                </a:lnTo>
                <a:lnTo>
                  <a:pt x="683" y="507"/>
                </a:lnTo>
                <a:lnTo>
                  <a:pt x="676" y="496"/>
                </a:lnTo>
                <a:lnTo>
                  <a:pt x="645" y="507"/>
                </a:lnTo>
                <a:lnTo>
                  <a:pt x="607" y="486"/>
                </a:lnTo>
                <a:lnTo>
                  <a:pt x="607" y="486"/>
                </a:lnTo>
                <a:lnTo>
                  <a:pt x="600" y="493"/>
                </a:lnTo>
                <a:lnTo>
                  <a:pt x="589" y="500"/>
                </a:lnTo>
                <a:lnTo>
                  <a:pt x="583" y="507"/>
                </a:lnTo>
                <a:lnTo>
                  <a:pt x="583" y="514"/>
                </a:lnTo>
                <a:lnTo>
                  <a:pt x="589" y="521"/>
                </a:lnTo>
                <a:lnTo>
                  <a:pt x="603" y="524"/>
                </a:lnTo>
                <a:lnTo>
                  <a:pt x="624" y="558"/>
                </a:lnTo>
                <a:lnTo>
                  <a:pt x="655" y="558"/>
                </a:lnTo>
                <a:lnTo>
                  <a:pt x="648" y="617"/>
                </a:lnTo>
                <a:lnTo>
                  <a:pt x="600" y="624"/>
                </a:lnTo>
                <a:lnTo>
                  <a:pt x="600" y="596"/>
                </a:lnTo>
                <a:lnTo>
                  <a:pt x="565" y="603"/>
                </a:lnTo>
                <a:lnTo>
                  <a:pt x="565" y="603"/>
                </a:lnTo>
                <a:lnTo>
                  <a:pt x="555" y="603"/>
                </a:lnTo>
                <a:lnTo>
                  <a:pt x="538" y="603"/>
                </a:lnTo>
                <a:lnTo>
                  <a:pt x="527" y="610"/>
                </a:lnTo>
                <a:lnTo>
                  <a:pt x="517" y="617"/>
                </a:lnTo>
                <a:lnTo>
                  <a:pt x="514" y="631"/>
                </a:lnTo>
                <a:lnTo>
                  <a:pt x="514" y="648"/>
                </a:lnTo>
                <a:lnTo>
                  <a:pt x="486" y="648"/>
                </a:lnTo>
                <a:lnTo>
                  <a:pt x="486" y="648"/>
                </a:lnTo>
                <a:lnTo>
                  <a:pt x="479" y="652"/>
                </a:lnTo>
                <a:lnTo>
                  <a:pt x="469" y="665"/>
                </a:lnTo>
                <a:lnTo>
                  <a:pt x="465" y="672"/>
                </a:lnTo>
                <a:lnTo>
                  <a:pt x="465" y="679"/>
                </a:lnTo>
                <a:lnTo>
                  <a:pt x="472" y="686"/>
                </a:lnTo>
                <a:lnTo>
                  <a:pt x="486" y="690"/>
                </a:lnTo>
                <a:lnTo>
                  <a:pt x="486" y="690"/>
                </a:lnTo>
                <a:lnTo>
                  <a:pt x="493" y="690"/>
                </a:lnTo>
                <a:lnTo>
                  <a:pt x="507" y="693"/>
                </a:lnTo>
                <a:lnTo>
                  <a:pt x="510" y="697"/>
                </a:lnTo>
                <a:lnTo>
                  <a:pt x="514" y="703"/>
                </a:lnTo>
                <a:lnTo>
                  <a:pt x="510" y="714"/>
                </a:lnTo>
                <a:lnTo>
                  <a:pt x="503" y="728"/>
                </a:lnTo>
                <a:lnTo>
                  <a:pt x="503" y="728"/>
                </a:lnTo>
                <a:lnTo>
                  <a:pt x="489" y="745"/>
                </a:lnTo>
                <a:lnTo>
                  <a:pt x="476" y="755"/>
                </a:lnTo>
                <a:lnTo>
                  <a:pt x="462" y="762"/>
                </a:lnTo>
                <a:lnTo>
                  <a:pt x="448" y="766"/>
                </a:lnTo>
                <a:lnTo>
                  <a:pt x="424" y="769"/>
                </a:lnTo>
                <a:lnTo>
                  <a:pt x="414" y="769"/>
                </a:lnTo>
                <a:lnTo>
                  <a:pt x="414" y="769"/>
                </a:lnTo>
                <a:lnTo>
                  <a:pt x="403" y="766"/>
                </a:lnTo>
                <a:lnTo>
                  <a:pt x="389" y="766"/>
                </a:lnTo>
                <a:lnTo>
                  <a:pt x="376" y="766"/>
                </a:lnTo>
                <a:lnTo>
                  <a:pt x="362" y="769"/>
                </a:lnTo>
                <a:lnTo>
                  <a:pt x="345" y="776"/>
                </a:lnTo>
                <a:lnTo>
                  <a:pt x="324" y="790"/>
                </a:lnTo>
                <a:lnTo>
                  <a:pt x="307" y="807"/>
                </a:lnTo>
                <a:lnTo>
                  <a:pt x="307" y="807"/>
                </a:lnTo>
                <a:lnTo>
                  <a:pt x="289" y="828"/>
                </a:lnTo>
                <a:lnTo>
                  <a:pt x="269" y="838"/>
                </a:lnTo>
                <a:lnTo>
                  <a:pt x="244" y="848"/>
                </a:lnTo>
                <a:lnTo>
                  <a:pt x="220" y="852"/>
                </a:lnTo>
                <a:lnTo>
                  <a:pt x="182" y="855"/>
                </a:lnTo>
                <a:lnTo>
                  <a:pt x="165" y="855"/>
                </a:lnTo>
                <a:lnTo>
                  <a:pt x="165" y="855"/>
                </a:lnTo>
                <a:lnTo>
                  <a:pt x="162" y="855"/>
                </a:lnTo>
                <a:lnTo>
                  <a:pt x="148" y="859"/>
                </a:lnTo>
                <a:lnTo>
                  <a:pt x="144" y="866"/>
                </a:lnTo>
                <a:lnTo>
                  <a:pt x="138" y="876"/>
                </a:lnTo>
                <a:lnTo>
                  <a:pt x="134" y="886"/>
                </a:lnTo>
                <a:lnTo>
                  <a:pt x="134" y="904"/>
                </a:lnTo>
                <a:lnTo>
                  <a:pt x="134" y="904"/>
                </a:lnTo>
                <a:lnTo>
                  <a:pt x="131" y="935"/>
                </a:lnTo>
                <a:lnTo>
                  <a:pt x="131" y="945"/>
                </a:lnTo>
                <a:lnTo>
                  <a:pt x="127" y="952"/>
                </a:lnTo>
                <a:lnTo>
                  <a:pt x="120" y="959"/>
                </a:lnTo>
                <a:lnTo>
                  <a:pt x="113" y="962"/>
                </a:lnTo>
                <a:lnTo>
                  <a:pt x="89" y="969"/>
                </a:lnTo>
                <a:lnTo>
                  <a:pt x="89" y="969"/>
                </a:lnTo>
                <a:lnTo>
                  <a:pt x="65" y="973"/>
                </a:lnTo>
                <a:lnTo>
                  <a:pt x="48" y="979"/>
                </a:lnTo>
                <a:lnTo>
                  <a:pt x="44" y="986"/>
                </a:lnTo>
                <a:lnTo>
                  <a:pt x="37" y="993"/>
                </a:lnTo>
                <a:lnTo>
                  <a:pt x="34" y="1010"/>
                </a:lnTo>
                <a:lnTo>
                  <a:pt x="3" y="1055"/>
                </a:lnTo>
                <a:lnTo>
                  <a:pt x="0" y="1204"/>
                </a:lnTo>
                <a:lnTo>
                  <a:pt x="0" y="1204"/>
                </a:lnTo>
                <a:lnTo>
                  <a:pt x="3" y="1207"/>
                </a:lnTo>
                <a:lnTo>
                  <a:pt x="10" y="1214"/>
                </a:lnTo>
                <a:lnTo>
                  <a:pt x="13" y="1214"/>
                </a:lnTo>
                <a:lnTo>
                  <a:pt x="20" y="1214"/>
                </a:lnTo>
                <a:lnTo>
                  <a:pt x="27" y="1207"/>
                </a:lnTo>
                <a:lnTo>
                  <a:pt x="34" y="1200"/>
                </a:lnTo>
                <a:lnTo>
                  <a:pt x="34" y="1200"/>
                </a:lnTo>
                <a:lnTo>
                  <a:pt x="37" y="1193"/>
                </a:lnTo>
                <a:lnTo>
                  <a:pt x="44" y="1190"/>
                </a:lnTo>
                <a:lnTo>
                  <a:pt x="51" y="1190"/>
                </a:lnTo>
                <a:lnTo>
                  <a:pt x="55" y="1193"/>
                </a:lnTo>
                <a:lnTo>
                  <a:pt x="62" y="1204"/>
                </a:lnTo>
                <a:lnTo>
                  <a:pt x="65" y="1211"/>
                </a:lnTo>
                <a:lnTo>
                  <a:pt x="65" y="1211"/>
                </a:lnTo>
                <a:lnTo>
                  <a:pt x="89" y="1221"/>
                </a:lnTo>
                <a:lnTo>
                  <a:pt x="106" y="1235"/>
                </a:lnTo>
                <a:lnTo>
                  <a:pt x="113" y="1242"/>
                </a:lnTo>
                <a:lnTo>
                  <a:pt x="117" y="1252"/>
                </a:lnTo>
                <a:lnTo>
                  <a:pt x="141" y="1218"/>
                </a:lnTo>
                <a:lnTo>
                  <a:pt x="158" y="1262"/>
                </a:lnTo>
                <a:lnTo>
                  <a:pt x="162" y="1290"/>
                </a:lnTo>
                <a:lnTo>
                  <a:pt x="162" y="1290"/>
                </a:lnTo>
                <a:lnTo>
                  <a:pt x="158" y="1362"/>
                </a:lnTo>
                <a:lnTo>
                  <a:pt x="158" y="1362"/>
                </a:lnTo>
                <a:lnTo>
                  <a:pt x="158" y="1393"/>
                </a:lnTo>
                <a:lnTo>
                  <a:pt x="158" y="1407"/>
                </a:lnTo>
                <a:lnTo>
                  <a:pt x="162" y="1425"/>
                </a:lnTo>
                <a:lnTo>
                  <a:pt x="165" y="1438"/>
                </a:lnTo>
                <a:lnTo>
                  <a:pt x="175" y="1449"/>
                </a:lnTo>
                <a:lnTo>
                  <a:pt x="186" y="1456"/>
                </a:lnTo>
                <a:lnTo>
                  <a:pt x="203" y="1463"/>
                </a:lnTo>
                <a:lnTo>
                  <a:pt x="203" y="1463"/>
                </a:lnTo>
                <a:lnTo>
                  <a:pt x="234" y="1469"/>
                </a:lnTo>
                <a:lnTo>
                  <a:pt x="251" y="1476"/>
                </a:lnTo>
                <a:lnTo>
                  <a:pt x="255" y="1483"/>
                </a:lnTo>
                <a:lnTo>
                  <a:pt x="255" y="1487"/>
                </a:lnTo>
                <a:lnTo>
                  <a:pt x="248" y="1497"/>
                </a:lnTo>
                <a:lnTo>
                  <a:pt x="248" y="1497"/>
                </a:lnTo>
                <a:lnTo>
                  <a:pt x="241" y="1504"/>
                </a:lnTo>
                <a:lnTo>
                  <a:pt x="241" y="1511"/>
                </a:lnTo>
                <a:lnTo>
                  <a:pt x="244" y="1518"/>
                </a:lnTo>
                <a:lnTo>
                  <a:pt x="255" y="1525"/>
                </a:lnTo>
                <a:lnTo>
                  <a:pt x="255" y="1525"/>
                </a:lnTo>
                <a:lnTo>
                  <a:pt x="272" y="1532"/>
                </a:lnTo>
                <a:lnTo>
                  <a:pt x="289" y="1538"/>
                </a:lnTo>
                <a:lnTo>
                  <a:pt x="296" y="1545"/>
                </a:lnTo>
                <a:lnTo>
                  <a:pt x="300" y="1552"/>
                </a:lnTo>
                <a:lnTo>
                  <a:pt x="303" y="1563"/>
                </a:lnTo>
                <a:lnTo>
                  <a:pt x="303" y="1580"/>
                </a:lnTo>
                <a:lnTo>
                  <a:pt x="303" y="1580"/>
                </a:lnTo>
                <a:lnTo>
                  <a:pt x="300" y="1597"/>
                </a:lnTo>
                <a:lnTo>
                  <a:pt x="293" y="1618"/>
                </a:lnTo>
                <a:lnTo>
                  <a:pt x="282" y="1642"/>
                </a:lnTo>
                <a:lnTo>
                  <a:pt x="269" y="1663"/>
                </a:lnTo>
                <a:lnTo>
                  <a:pt x="255" y="1683"/>
                </a:lnTo>
                <a:lnTo>
                  <a:pt x="234" y="1701"/>
                </a:lnTo>
                <a:lnTo>
                  <a:pt x="217" y="1711"/>
                </a:lnTo>
                <a:lnTo>
                  <a:pt x="193" y="1718"/>
                </a:lnTo>
                <a:lnTo>
                  <a:pt x="193" y="1718"/>
                </a:lnTo>
                <a:lnTo>
                  <a:pt x="179" y="1718"/>
                </a:lnTo>
                <a:lnTo>
                  <a:pt x="155" y="1721"/>
                </a:lnTo>
                <a:lnTo>
                  <a:pt x="148" y="1725"/>
                </a:lnTo>
                <a:lnTo>
                  <a:pt x="144" y="1732"/>
                </a:lnTo>
                <a:lnTo>
                  <a:pt x="151" y="1739"/>
                </a:lnTo>
                <a:lnTo>
                  <a:pt x="169" y="1749"/>
                </a:lnTo>
                <a:lnTo>
                  <a:pt x="169" y="1749"/>
                </a:lnTo>
                <a:lnTo>
                  <a:pt x="189" y="1759"/>
                </a:lnTo>
                <a:lnTo>
                  <a:pt x="200" y="1773"/>
                </a:lnTo>
                <a:lnTo>
                  <a:pt x="207" y="1787"/>
                </a:lnTo>
                <a:lnTo>
                  <a:pt x="207" y="1797"/>
                </a:lnTo>
                <a:lnTo>
                  <a:pt x="203" y="1811"/>
                </a:lnTo>
                <a:lnTo>
                  <a:pt x="193" y="1821"/>
                </a:lnTo>
                <a:lnTo>
                  <a:pt x="182" y="1832"/>
                </a:lnTo>
                <a:lnTo>
                  <a:pt x="169" y="1842"/>
                </a:lnTo>
                <a:lnTo>
                  <a:pt x="169" y="1842"/>
                </a:lnTo>
                <a:lnTo>
                  <a:pt x="144" y="1849"/>
                </a:lnTo>
                <a:lnTo>
                  <a:pt x="124" y="1859"/>
                </a:lnTo>
                <a:lnTo>
                  <a:pt x="100" y="1873"/>
                </a:lnTo>
                <a:lnTo>
                  <a:pt x="89" y="1883"/>
                </a:lnTo>
                <a:lnTo>
                  <a:pt x="79" y="1897"/>
                </a:lnTo>
                <a:lnTo>
                  <a:pt x="72" y="1911"/>
                </a:lnTo>
                <a:lnTo>
                  <a:pt x="65" y="1928"/>
                </a:lnTo>
                <a:lnTo>
                  <a:pt x="62" y="1946"/>
                </a:lnTo>
                <a:lnTo>
                  <a:pt x="62" y="1966"/>
                </a:lnTo>
                <a:lnTo>
                  <a:pt x="65" y="1987"/>
                </a:lnTo>
                <a:lnTo>
                  <a:pt x="75" y="2015"/>
                </a:lnTo>
                <a:lnTo>
                  <a:pt x="55" y="2115"/>
                </a:lnTo>
                <a:lnTo>
                  <a:pt x="55" y="2115"/>
                </a:lnTo>
                <a:lnTo>
                  <a:pt x="44" y="2132"/>
                </a:lnTo>
                <a:lnTo>
                  <a:pt x="37" y="2149"/>
                </a:lnTo>
                <a:lnTo>
                  <a:pt x="31" y="2170"/>
                </a:lnTo>
                <a:lnTo>
                  <a:pt x="27" y="2194"/>
                </a:lnTo>
                <a:lnTo>
                  <a:pt x="31" y="2215"/>
                </a:lnTo>
                <a:lnTo>
                  <a:pt x="31" y="2225"/>
                </a:lnTo>
                <a:lnTo>
                  <a:pt x="37" y="2235"/>
                </a:lnTo>
                <a:lnTo>
                  <a:pt x="44" y="2246"/>
                </a:lnTo>
                <a:lnTo>
                  <a:pt x="55" y="2256"/>
                </a:lnTo>
                <a:lnTo>
                  <a:pt x="44" y="2287"/>
                </a:lnTo>
                <a:lnTo>
                  <a:pt x="44" y="2287"/>
                </a:lnTo>
                <a:lnTo>
                  <a:pt x="48" y="2291"/>
                </a:lnTo>
                <a:lnTo>
                  <a:pt x="55" y="2301"/>
                </a:lnTo>
                <a:lnTo>
                  <a:pt x="62" y="2318"/>
                </a:lnTo>
                <a:lnTo>
                  <a:pt x="62" y="2329"/>
                </a:lnTo>
                <a:lnTo>
                  <a:pt x="62" y="2342"/>
                </a:lnTo>
                <a:lnTo>
                  <a:pt x="62" y="2342"/>
                </a:lnTo>
                <a:lnTo>
                  <a:pt x="65" y="2346"/>
                </a:lnTo>
                <a:lnTo>
                  <a:pt x="72" y="2353"/>
                </a:lnTo>
                <a:lnTo>
                  <a:pt x="82" y="2356"/>
                </a:lnTo>
                <a:lnTo>
                  <a:pt x="96" y="2360"/>
                </a:lnTo>
                <a:lnTo>
                  <a:pt x="110" y="2360"/>
                </a:lnTo>
                <a:lnTo>
                  <a:pt x="131" y="2353"/>
                </a:lnTo>
                <a:lnTo>
                  <a:pt x="151" y="2342"/>
                </a:lnTo>
                <a:lnTo>
                  <a:pt x="151" y="2342"/>
                </a:lnTo>
                <a:lnTo>
                  <a:pt x="172" y="2329"/>
                </a:lnTo>
                <a:lnTo>
                  <a:pt x="189" y="2318"/>
                </a:lnTo>
                <a:lnTo>
                  <a:pt x="203" y="2315"/>
                </a:lnTo>
                <a:lnTo>
                  <a:pt x="213" y="2315"/>
                </a:lnTo>
                <a:lnTo>
                  <a:pt x="224" y="2318"/>
                </a:lnTo>
                <a:lnTo>
                  <a:pt x="224" y="2322"/>
                </a:lnTo>
                <a:lnTo>
                  <a:pt x="224" y="2322"/>
                </a:lnTo>
                <a:lnTo>
                  <a:pt x="224" y="2325"/>
                </a:lnTo>
                <a:lnTo>
                  <a:pt x="224" y="2339"/>
                </a:lnTo>
                <a:lnTo>
                  <a:pt x="224" y="2346"/>
                </a:lnTo>
                <a:lnTo>
                  <a:pt x="227" y="2353"/>
                </a:lnTo>
                <a:lnTo>
                  <a:pt x="234" y="2360"/>
                </a:lnTo>
                <a:lnTo>
                  <a:pt x="244" y="2363"/>
                </a:lnTo>
                <a:lnTo>
                  <a:pt x="244" y="2363"/>
                </a:lnTo>
                <a:lnTo>
                  <a:pt x="241" y="2380"/>
                </a:lnTo>
                <a:lnTo>
                  <a:pt x="238" y="2401"/>
                </a:lnTo>
                <a:lnTo>
                  <a:pt x="231" y="2432"/>
                </a:lnTo>
                <a:lnTo>
                  <a:pt x="231" y="2432"/>
                </a:lnTo>
                <a:lnTo>
                  <a:pt x="224" y="2449"/>
                </a:lnTo>
                <a:lnTo>
                  <a:pt x="224" y="2467"/>
                </a:lnTo>
                <a:lnTo>
                  <a:pt x="224" y="2487"/>
                </a:lnTo>
                <a:lnTo>
                  <a:pt x="227" y="2508"/>
                </a:lnTo>
                <a:lnTo>
                  <a:pt x="241" y="2529"/>
                </a:lnTo>
                <a:lnTo>
                  <a:pt x="262" y="2553"/>
                </a:lnTo>
                <a:lnTo>
                  <a:pt x="289" y="2577"/>
                </a:lnTo>
                <a:lnTo>
                  <a:pt x="327" y="2605"/>
                </a:lnTo>
                <a:lnTo>
                  <a:pt x="317" y="2636"/>
                </a:lnTo>
                <a:lnTo>
                  <a:pt x="327" y="2767"/>
                </a:lnTo>
                <a:lnTo>
                  <a:pt x="327" y="2767"/>
                </a:lnTo>
                <a:lnTo>
                  <a:pt x="327" y="2774"/>
                </a:lnTo>
                <a:lnTo>
                  <a:pt x="327" y="2784"/>
                </a:lnTo>
                <a:lnTo>
                  <a:pt x="331" y="2794"/>
                </a:lnTo>
                <a:lnTo>
                  <a:pt x="334" y="2805"/>
                </a:lnTo>
                <a:lnTo>
                  <a:pt x="348" y="2812"/>
                </a:lnTo>
                <a:lnTo>
                  <a:pt x="365" y="2822"/>
                </a:lnTo>
                <a:lnTo>
                  <a:pt x="389" y="2825"/>
                </a:lnTo>
                <a:lnTo>
                  <a:pt x="389" y="2825"/>
                </a:lnTo>
                <a:lnTo>
                  <a:pt x="441" y="2832"/>
                </a:lnTo>
                <a:lnTo>
                  <a:pt x="465" y="2836"/>
                </a:lnTo>
                <a:lnTo>
                  <a:pt x="483" y="2843"/>
                </a:lnTo>
                <a:lnTo>
                  <a:pt x="496" y="2853"/>
                </a:lnTo>
                <a:lnTo>
                  <a:pt x="507" y="2867"/>
                </a:lnTo>
                <a:lnTo>
                  <a:pt x="514" y="2891"/>
                </a:lnTo>
                <a:lnTo>
                  <a:pt x="517" y="2922"/>
                </a:lnTo>
                <a:lnTo>
                  <a:pt x="517" y="2922"/>
                </a:lnTo>
                <a:lnTo>
                  <a:pt x="510" y="3067"/>
                </a:lnTo>
                <a:lnTo>
                  <a:pt x="500" y="3091"/>
                </a:lnTo>
                <a:lnTo>
                  <a:pt x="500" y="3091"/>
                </a:lnTo>
                <a:lnTo>
                  <a:pt x="493" y="3098"/>
                </a:lnTo>
                <a:lnTo>
                  <a:pt x="489" y="3108"/>
                </a:lnTo>
                <a:lnTo>
                  <a:pt x="489" y="3119"/>
                </a:lnTo>
                <a:lnTo>
                  <a:pt x="489" y="3126"/>
                </a:lnTo>
                <a:lnTo>
                  <a:pt x="500" y="3136"/>
                </a:lnTo>
                <a:lnTo>
                  <a:pt x="517" y="3139"/>
                </a:lnTo>
                <a:lnTo>
                  <a:pt x="545" y="3136"/>
                </a:lnTo>
                <a:lnTo>
                  <a:pt x="621" y="3091"/>
                </a:lnTo>
                <a:lnTo>
                  <a:pt x="621" y="3091"/>
                </a:lnTo>
                <a:lnTo>
                  <a:pt x="631" y="3091"/>
                </a:lnTo>
                <a:lnTo>
                  <a:pt x="652" y="3098"/>
                </a:lnTo>
                <a:lnTo>
                  <a:pt x="658" y="3101"/>
                </a:lnTo>
                <a:lnTo>
                  <a:pt x="662" y="3108"/>
                </a:lnTo>
                <a:lnTo>
                  <a:pt x="662" y="3122"/>
                </a:lnTo>
                <a:lnTo>
                  <a:pt x="652" y="3136"/>
                </a:lnTo>
                <a:lnTo>
                  <a:pt x="652" y="3136"/>
                </a:lnTo>
                <a:lnTo>
                  <a:pt x="624" y="3164"/>
                </a:lnTo>
                <a:lnTo>
                  <a:pt x="607" y="3181"/>
                </a:lnTo>
                <a:lnTo>
                  <a:pt x="593" y="3191"/>
                </a:lnTo>
                <a:lnTo>
                  <a:pt x="593" y="3191"/>
                </a:lnTo>
                <a:lnTo>
                  <a:pt x="586" y="3195"/>
                </a:lnTo>
                <a:lnTo>
                  <a:pt x="576" y="3205"/>
                </a:lnTo>
                <a:lnTo>
                  <a:pt x="569" y="3215"/>
                </a:lnTo>
                <a:lnTo>
                  <a:pt x="565" y="3229"/>
                </a:lnTo>
                <a:lnTo>
                  <a:pt x="565" y="3246"/>
                </a:lnTo>
                <a:lnTo>
                  <a:pt x="565" y="3271"/>
                </a:lnTo>
                <a:lnTo>
                  <a:pt x="565" y="3271"/>
                </a:lnTo>
                <a:lnTo>
                  <a:pt x="565" y="3298"/>
                </a:lnTo>
                <a:lnTo>
                  <a:pt x="565" y="3326"/>
                </a:lnTo>
                <a:lnTo>
                  <a:pt x="558" y="3381"/>
                </a:lnTo>
                <a:lnTo>
                  <a:pt x="552" y="3419"/>
                </a:lnTo>
                <a:lnTo>
                  <a:pt x="548" y="3433"/>
                </a:lnTo>
                <a:lnTo>
                  <a:pt x="548" y="3433"/>
                </a:lnTo>
                <a:lnTo>
                  <a:pt x="548" y="3440"/>
                </a:lnTo>
                <a:lnTo>
                  <a:pt x="548" y="3460"/>
                </a:lnTo>
                <a:lnTo>
                  <a:pt x="558" y="3484"/>
                </a:lnTo>
                <a:lnTo>
                  <a:pt x="565" y="3495"/>
                </a:lnTo>
                <a:lnTo>
                  <a:pt x="572" y="3505"/>
                </a:lnTo>
                <a:lnTo>
                  <a:pt x="572" y="3505"/>
                </a:lnTo>
                <a:lnTo>
                  <a:pt x="593" y="3526"/>
                </a:lnTo>
                <a:lnTo>
                  <a:pt x="607" y="3550"/>
                </a:lnTo>
                <a:lnTo>
                  <a:pt x="617" y="3581"/>
                </a:lnTo>
                <a:lnTo>
                  <a:pt x="617" y="3595"/>
                </a:lnTo>
                <a:lnTo>
                  <a:pt x="614" y="3609"/>
                </a:lnTo>
                <a:lnTo>
                  <a:pt x="614" y="3609"/>
                </a:lnTo>
                <a:lnTo>
                  <a:pt x="614" y="3623"/>
                </a:lnTo>
                <a:lnTo>
                  <a:pt x="617" y="3633"/>
                </a:lnTo>
                <a:lnTo>
                  <a:pt x="624" y="3643"/>
                </a:lnTo>
                <a:lnTo>
                  <a:pt x="631" y="3650"/>
                </a:lnTo>
                <a:lnTo>
                  <a:pt x="648" y="3660"/>
                </a:lnTo>
                <a:lnTo>
                  <a:pt x="655" y="3664"/>
                </a:lnTo>
                <a:lnTo>
                  <a:pt x="655" y="3664"/>
                </a:lnTo>
                <a:lnTo>
                  <a:pt x="662" y="3664"/>
                </a:lnTo>
                <a:lnTo>
                  <a:pt x="676" y="3667"/>
                </a:lnTo>
                <a:lnTo>
                  <a:pt x="683" y="3671"/>
                </a:lnTo>
                <a:lnTo>
                  <a:pt x="690" y="3678"/>
                </a:lnTo>
                <a:lnTo>
                  <a:pt x="693" y="3692"/>
                </a:lnTo>
                <a:lnTo>
                  <a:pt x="696" y="3712"/>
                </a:lnTo>
                <a:lnTo>
                  <a:pt x="696" y="3712"/>
                </a:lnTo>
                <a:lnTo>
                  <a:pt x="700" y="3736"/>
                </a:lnTo>
                <a:lnTo>
                  <a:pt x="707" y="3754"/>
                </a:lnTo>
                <a:lnTo>
                  <a:pt x="710" y="3761"/>
                </a:lnTo>
                <a:lnTo>
                  <a:pt x="714" y="3764"/>
                </a:lnTo>
                <a:lnTo>
                  <a:pt x="714" y="3764"/>
                </a:lnTo>
                <a:close/>
              </a:path>
            </a:pathLst>
          </a:custGeom>
          <a:solidFill>
            <a:srgbClr val="C9CACB"/>
          </a:solidFill>
          <a:ln w="109538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7169202" y="274638"/>
            <a:ext cx="2568575" cy="2070100"/>
          </a:xfrm>
          <a:custGeom>
            <a:avLst/>
            <a:gdLst>
              <a:gd name="T0" fmla="*/ 1524 w 1618"/>
              <a:gd name="T1" fmla="*/ 310 h 1304"/>
              <a:gd name="T2" fmla="*/ 1524 w 1618"/>
              <a:gd name="T3" fmla="*/ 279 h 1304"/>
              <a:gd name="T4" fmla="*/ 1514 w 1618"/>
              <a:gd name="T5" fmla="*/ 244 h 1304"/>
              <a:gd name="T6" fmla="*/ 1573 w 1618"/>
              <a:gd name="T7" fmla="*/ 162 h 1304"/>
              <a:gd name="T8" fmla="*/ 1604 w 1618"/>
              <a:gd name="T9" fmla="*/ 96 h 1304"/>
              <a:gd name="T10" fmla="*/ 1604 w 1618"/>
              <a:gd name="T11" fmla="*/ 37 h 1304"/>
              <a:gd name="T12" fmla="*/ 1528 w 1618"/>
              <a:gd name="T13" fmla="*/ 6 h 1304"/>
              <a:gd name="T14" fmla="*/ 1487 w 1618"/>
              <a:gd name="T15" fmla="*/ 10 h 1304"/>
              <a:gd name="T16" fmla="*/ 1331 w 1618"/>
              <a:gd name="T17" fmla="*/ 155 h 1304"/>
              <a:gd name="T18" fmla="*/ 1293 w 1618"/>
              <a:gd name="T19" fmla="*/ 224 h 1304"/>
              <a:gd name="T20" fmla="*/ 1231 w 1618"/>
              <a:gd name="T21" fmla="*/ 248 h 1304"/>
              <a:gd name="T22" fmla="*/ 1138 w 1618"/>
              <a:gd name="T23" fmla="*/ 282 h 1304"/>
              <a:gd name="T24" fmla="*/ 1045 w 1618"/>
              <a:gd name="T25" fmla="*/ 345 h 1304"/>
              <a:gd name="T26" fmla="*/ 893 w 1618"/>
              <a:gd name="T27" fmla="*/ 313 h 1304"/>
              <a:gd name="T28" fmla="*/ 824 w 1618"/>
              <a:gd name="T29" fmla="*/ 338 h 1304"/>
              <a:gd name="T30" fmla="*/ 734 w 1618"/>
              <a:gd name="T31" fmla="*/ 493 h 1304"/>
              <a:gd name="T32" fmla="*/ 686 w 1618"/>
              <a:gd name="T33" fmla="*/ 510 h 1304"/>
              <a:gd name="T34" fmla="*/ 600 w 1618"/>
              <a:gd name="T35" fmla="*/ 493 h 1304"/>
              <a:gd name="T36" fmla="*/ 624 w 1618"/>
              <a:gd name="T37" fmla="*/ 558 h 1304"/>
              <a:gd name="T38" fmla="*/ 565 w 1618"/>
              <a:gd name="T39" fmla="*/ 603 h 1304"/>
              <a:gd name="T40" fmla="*/ 514 w 1618"/>
              <a:gd name="T41" fmla="*/ 648 h 1304"/>
              <a:gd name="T42" fmla="*/ 465 w 1618"/>
              <a:gd name="T43" fmla="*/ 679 h 1304"/>
              <a:gd name="T44" fmla="*/ 510 w 1618"/>
              <a:gd name="T45" fmla="*/ 697 h 1304"/>
              <a:gd name="T46" fmla="*/ 476 w 1618"/>
              <a:gd name="T47" fmla="*/ 755 h 1304"/>
              <a:gd name="T48" fmla="*/ 403 w 1618"/>
              <a:gd name="T49" fmla="*/ 766 h 1304"/>
              <a:gd name="T50" fmla="*/ 307 w 1618"/>
              <a:gd name="T51" fmla="*/ 807 h 1304"/>
              <a:gd name="T52" fmla="*/ 182 w 1618"/>
              <a:gd name="T53" fmla="*/ 855 h 1304"/>
              <a:gd name="T54" fmla="*/ 138 w 1618"/>
              <a:gd name="T55" fmla="*/ 876 h 1304"/>
              <a:gd name="T56" fmla="*/ 127 w 1618"/>
              <a:gd name="T57" fmla="*/ 952 h 1304"/>
              <a:gd name="T58" fmla="*/ 48 w 1618"/>
              <a:gd name="T59" fmla="*/ 979 h 1304"/>
              <a:gd name="T60" fmla="*/ 0 w 1618"/>
              <a:gd name="T61" fmla="*/ 1204 h 1304"/>
              <a:gd name="T62" fmla="*/ 34 w 1618"/>
              <a:gd name="T63" fmla="*/ 1200 h 1304"/>
              <a:gd name="T64" fmla="*/ 62 w 1618"/>
              <a:gd name="T65" fmla="*/ 1204 h 1304"/>
              <a:gd name="T66" fmla="*/ 117 w 1618"/>
              <a:gd name="T67" fmla="*/ 1252 h 1304"/>
              <a:gd name="T68" fmla="*/ 165 w 1618"/>
              <a:gd name="T69" fmla="*/ 1255 h 1304"/>
              <a:gd name="T70" fmla="*/ 241 w 1618"/>
              <a:gd name="T71" fmla="*/ 1259 h 1304"/>
              <a:gd name="T72" fmla="*/ 338 w 1618"/>
              <a:gd name="T73" fmla="*/ 1290 h 1304"/>
              <a:gd name="T74" fmla="*/ 414 w 1618"/>
              <a:gd name="T75" fmla="*/ 1238 h 1304"/>
              <a:gd name="T76" fmla="*/ 451 w 1618"/>
              <a:gd name="T77" fmla="*/ 1262 h 1304"/>
              <a:gd name="T78" fmla="*/ 534 w 1618"/>
              <a:gd name="T79" fmla="*/ 1228 h 1304"/>
              <a:gd name="T80" fmla="*/ 607 w 1618"/>
              <a:gd name="T81" fmla="*/ 1193 h 1304"/>
              <a:gd name="T82" fmla="*/ 621 w 1618"/>
              <a:gd name="T83" fmla="*/ 1038 h 1304"/>
              <a:gd name="T84" fmla="*/ 693 w 1618"/>
              <a:gd name="T85" fmla="*/ 955 h 1304"/>
              <a:gd name="T86" fmla="*/ 862 w 1618"/>
              <a:gd name="T87" fmla="*/ 914 h 1304"/>
              <a:gd name="T88" fmla="*/ 1000 w 1618"/>
              <a:gd name="T89" fmla="*/ 931 h 1304"/>
              <a:gd name="T90" fmla="*/ 1131 w 1618"/>
              <a:gd name="T91" fmla="*/ 955 h 1304"/>
              <a:gd name="T92" fmla="*/ 1166 w 1618"/>
              <a:gd name="T93" fmla="*/ 852 h 1304"/>
              <a:gd name="T94" fmla="*/ 1280 w 1618"/>
              <a:gd name="T95" fmla="*/ 714 h 1304"/>
              <a:gd name="T96" fmla="*/ 1359 w 1618"/>
              <a:gd name="T97" fmla="*/ 693 h 1304"/>
              <a:gd name="T98" fmla="*/ 1428 w 1618"/>
              <a:gd name="T99" fmla="*/ 721 h 1304"/>
              <a:gd name="T100" fmla="*/ 1476 w 1618"/>
              <a:gd name="T101" fmla="*/ 724 h 1304"/>
              <a:gd name="T102" fmla="*/ 1500 w 1618"/>
              <a:gd name="T103" fmla="*/ 645 h 1304"/>
              <a:gd name="T104" fmla="*/ 1542 w 1618"/>
              <a:gd name="T105" fmla="*/ 593 h 1304"/>
              <a:gd name="T106" fmla="*/ 1497 w 1618"/>
              <a:gd name="T107" fmla="*/ 507 h 1304"/>
              <a:gd name="T108" fmla="*/ 1435 w 1618"/>
              <a:gd name="T109" fmla="*/ 355 h 1304"/>
              <a:gd name="T110" fmla="*/ 1466 w 1618"/>
              <a:gd name="T111" fmla="*/ 341 h 1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18" h="1304">
                <a:moveTo>
                  <a:pt x="1466" y="341"/>
                </a:moveTo>
                <a:lnTo>
                  <a:pt x="1466" y="341"/>
                </a:lnTo>
                <a:lnTo>
                  <a:pt x="1487" y="338"/>
                </a:lnTo>
                <a:lnTo>
                  <a:pt x="1507" y="324"/>
                </a:lnTo>
                <a:lnTo>
                  <a:pt x="1524" y="310"/>
                </a:lnTo>
                <a:lnTo>
                  <a:pt x="1524" y="310"/>
                </a:lnTo>
                <a:lnTo>
                  <a:pt x="1518" y="307"/>
                </a:lnTo>
                <a:lnTo>
                  <a:pt x="1518" y="307"/>
                </a:lnTo>
                <a:lnTo>
                  <a:pt x="1514" y="303"/>
                </a:lnTo>
                <a:lnTo>
                  <a:pt x="1514" y="296"/>
                </a:lnTo>
                <a:lnTo>
                  <a:pt x="1518" y="282"/>
                </a:lnTo>
                <a:lnTo>
                  <a:pt x="1524" y="279"/>
                </a:lnTo>
                <a:lnTo>
                  <a:pt x="1531" y="276"/>
                </a:lnTo>
                <a:lnTo>
                  <a:pt x="1531" y="276"/>
                </a:lnTo>
                <a:lnTo>
                  <a:pt x="1524" y="272"/>
                </a:lnTo>
                <a:lnTo>
                  <a:pt x="1521" y="265"/>
                </a:lnTo>
                <a:lnTo>
                  <a:pt x="1514" y="255"/>
                </a:lnTo>
                <a:lnTo>
                  <a:pt x="1514" y="244"/>
                </a:lnTo>
                <a:lnTo>
                  <a:pt x="1518" y="224"/>
                </a:lnTo>
                <a:lnTo>
                  <a:pt x="1524" y="200"/>
                </a:lnTo>
                <a:lnTo>
                  <a:pt x="1545" y="165"/>
                </a:lnTo>
                <a:lnTo>
                  <a:pt x="1545" y="165"/>
                </a:lnTo>
                <a:lnTo>
                  <a:pt x="1556" y="165"/>
                </a:lnTo>
                <a:lnTo>
                  <a:pt x="1573" y="162"/>
                </a:lnTo>
                <a:lnTo>
                  <a:pt x="1583" y="155"/>
                </a:lnTo>
                <a:lnTo>
                  <a:pt x="1593" y="148"/>
                </a:lnTo>
                <a:lnTo>
                  <a:pt x="1597" y="134"/>
                </a:lnTo>
                <a:lnTo>
                  <a:pt x="1597" y="117"/>
                </a:lnTo>
                <a:lnTo>
                  <a:pt x="1597" y="117"/>
                </a:lnTo>
                <a:lnTo>
                  <a:pt x="1604" y="96"/>
                </a:lnTo>
                <a:lnTo>
                  <a:pt x="1618" y="62"/>
                </a:lnTo>
                <a:lnTo>
                  <a:pt x="1618" y="44"/>
                </a:lnTo>
                <a:lnTo>
                  <a:pt x="1618" y="41"/>
                </a:lnTo>
                <a:lnTo>
                  <a:pt x="1614" y="37"/>
                </a:lnTo>
                <a:lnTo>
                  <a:pt x="1611" y="34"/>
                </a:lnTo>
                <a:lnTo>
                  <a:pt x="1604" y="37"/>
                </a:lnTo>
                <a:lnTo>
                  <a:pt x="1583" y="55"/>
                </a:lnTo>
                <a:lnTo>
                  <a:pt x="1566" y="62"/>
                </a:lnTo>
                <a:lnTo>
                  <a:pt x="1566" y="62"/>
                </a:lnTo>
                <a:lnTo>
                  <a:pt x="1559" y="48"/>
                </a:lnTo>
                <a:lnTo>
                  <a:pt x="1542" y="20"/>
                </a:lnTo>
                <a:lnTo>
                  <a:pt x="1528" y="6"/>
                </a:lnTo>
                <a:lnTo>
                  <a:pt x="1514" y="0"/>
                </a:lnTo>
                <a:lnTo>
                  <a:pt x="1507" y="0"/>
                </a:lnTo>
                <a:lnTo>
                  <a:pt x="1500" y="0"/>
                </a:lnTo>
                <a:lnTo>
                  <a:pt x="1493" y="6"/>
                </a:lnTo>
                <a:lnTo>
                  <a:pt x="1487" y="10"/>
                </a:lnTo>
                <a:lnTo>
                  <a:pt x="1487" y="10"/>
                </a:lnTo>
                <a:lnTo>
                  <a:pt x="1400" y="106"/>
                </a:lnTo>
                <a:lnTo>
                  <a:pt x="1373" y="138"/>
                </a:lnTo>
                <a:lnTo>
                  <a:pt x="1373" y="138"/>
                </a:lnTo>
                <a:lnTo>
                  <a:pt x="1362" y="141"/>
                </a:lnTo>
                <a:lnTo>
                  <a:pt x="1345" y="148"/>
                </a:lnTo>
                <a:lnTo>
                  <a:pt x="1331" y="155"/>
                </a:lnTo>
                <a:lnTo>
                  <a:pt x="1321" y="162"/>
                </a:lnTo>
                <a:lnTo>
                  <a:pt x="1314" y="172"/>
                </a:lnTo>
                <a:lnTo>
                  <a:pt x="1307" y="182"/>
                </a:lnTo>
                <a:lnTo>
                  <a:pt x="1307" y="182"/>
                </a:lnTo>
                <a:lnTo>
                  <a:pt x="1297" y="210"/>
                </a:lnTo>
                <a:lnTo>
                  <a:pt x="1293" y="224"/>
                </a:lnTo>
                <a:lnTo>
                  <a:pt x="1286" y="234"/>
                </a:lnTo>
                <a:lnTo>
                  <a:pt x="1280" y="244"/>
                </a:lnTo>
                <a:lnTo>
                  <a:pt x="1269" y="248"/>
                </a:lnTo>
                <a:lnTo>
                  <a:pt x="1252" y="251"/>
                </a:lnTo>
                <a:lnTo>
                  <a:pt x="1231" y="248"/>
                </a:lnTo>
                <a:lnTo>
                  <a:pt x="1231" y="248"/>
                </a:lnTo>
                <a:lnTo>
                  <a:pt x="1207" y="244"/>
                </a:lnTo>
                <a:lnTo>
                  <a:pt x="1190" y="244"/>
                </a:lnTo>
                <a:lnTo>
                  <a:pt x="1176" y="248"/>
                </a:lnTo>
                <a:lnTo>
                  <a:pt x="1162" y="255"/>
                </a:lnTo>
                <a:lnTo>
                  <a:pt x="1152" y="269"/>
                </a:lnTo>
                <a:lnTo>
                  <a:pt x="1138" y="282"/>
                </a:lnTo>
                <a:lnTo>
                  <a:pt x="1117" y="327"/>
                </a:lnTo>
                <a:lnTo>
                  <a:pt x="1117" y="327"/>
                </a:lnTo>
                <a:lnTo>
                  <a:pt x="1107" y="331"/>
                </a:lnTo>
                <a:lnTo>
                  <a:pt x="1083" y="341"/>
                </a:lnTo>
                <a:lnTo>
                  <a:pt x="1066" y="345"/>
                </a:lnTo>
                <a:lnTo>
                  <a:pt x="1045" y="345"/>
                </a:lnTo>
                <a:lnTo>
                  <a:pt x="1021" y="341"/>
                </a:lnTo>
                <a:lnTo>
                  <a:pt x="993" y="331"/>
                </a:lnTo>
                <a:lnTo>
                  <a:pt x="993" y="331"/>
                </a:lnTo>
                <a:lnTo>
                  <a:pt x="972" y="327"/>
                </a:lnTo>
                <a:lnTo>
                  <a:pt x="921" y="317"/>
                </a:lnTo>
                <a:lnTo>
                  <a:pt x="893" y="313"/>
                </a:lnTo>
                <a:lnTo>
                  <a:pt x="865" y="313"/>
                </a:lnTo>
                <a:lnTo>
                  <a:pt x="845" y="313"/>
                </a:lnTo>
                <a:lnTo>
                  <a:pt x="841" y="317"/>
                </a:lnTo>
                <a:lnTo>
                  <a:pt x="834" y="320"/>
                </a:lnTo>
                <a:lnTo>
                  <a:pt x="834" y="320"/>
                </a:lnTo>
                <a:lnTo>
                  <a:pt x="824" y="338"/>
                </a:lnTo>
                <a:lnTo>
                  <a:pt x="810" y="348"/>
                </a:lnTo>
                <a:lnTo>
                  <a:pt x="793" y="358"/>
                </a:lnTo>
                <a:lnTo>
                  <a:pt x="793" y="393"/>
                </a:lnTo>
                <a:lnTo>
                  <a:pt x="772" y="403"/>
                </a:lnTo>
                <a:lnTo>
                  <a:pt x="779" y="434"/>
                </a:lnTo>
                <a:lnTo>
                  <a:pt x="734" y="493"/>
                </a:lnTo>
                <a:lnTo>
                  <a:pt x="717" y="503"/>
                </a:lnTo>
                <a:lnTo>
                  <a:pt x="717" y="503"/>
                </a:lnTo>
                <a:lnTo>
                  <a:pt x="710" y="507"/>
                </a:lnTo>
                <a:lnTo>
                  <a:pt x="700" y="514"/>
                </a:lnTo>
                <a:lnTo>
                  <a:pt x="693" y="514"/>
                </a:lnTo>
                <a:lnTo>
                  <a:pt x="686" y="510"/>
                </a:lnTo>
                <a:lnTo>
                  <a:pt x="683" y="507"/>
                </a:lnTo>
                <a:lnTo>
                  <a:pt x="676" y="496"/>
                </a:lnTo>
                <a:lnTo>
                  <a:pt x="645" y="507"/>
                </a:lnTo>
                <a:lnTo>
                  <a:pt x="607" y="486"/>
                </a:lnTo>
                <a:lnTo>
                  <a:pt x="607" y="486"/>
                </a:lnTo>
                <a:lnTo>
                  <a:pt x="600" y="493"/>
                </a:lnTo>
                <a:lnTo>
                  <a:pt x="589" y="500"/>
                </a:lnTo>
                <a:lnTo>
                  <a:pt x="583" y="507"/>
                </a:lnTo>
                <a:lnTo>
                  <a:pt x="583" y="514"/>
                </a:lnTo>
                <a:lnTo>
                  <a:pt x="589" y="521"/>
                </a:lnTo>
                <a:lnTo>
                  <a:pt x="603" y="524"/>
                </a:lnTo>
                <a:lnTo>
                  <a:pt x="624" y="558"/>
                </a:lnTo>
                <a:lnTo>
                  <a:pt x="655" y="558"/>
                </a:lnTo>
                <a:lnTo>
                  <a:pt x="648" y="617"/>
                </a:lnTo>
                <a:lnTo>
                  <a:pt x="600" y="624"/>
                </a:lnTo>
                <a:lnTo>
                  <a:pt x="600" y="596"/>
                </a:lnTo>
                <a:lnTo>
                  <a:pt x="565" y="603"/>
                </a:lnTo>
                <a:lnTo>
                  <a:pt x="565" y="603"/>
                </a:lnTo>
                <a:lnTo>
                  <a:pt x="555" y="603"/>
                </a:lnTo>
                <a:lnTo>
                  <a:pt x="538" y="603"/>
                </a:lnTo>
                <a:lnTo>
                  <a:pt x="527" y="610"/>
                </a:lnTo>
                <a:lnTo>
                  <a:pt x="517" y="617"/>
                </a:lnTo>
                <a:lnTo>
                  <a:pt x="514" y="631"/>
                </a:lnTo>
                <a:lnTo>
                  <a:pt x="514" y="648"/>
                </a:lnTo>
                <a:lnTo>
                  <a:pt x="486" y="648"/>
                </a:lnTo>
                <a:lnTo>
                  <a:pt x="486" y="648"/>
                </a:lnTo>
                <a:lnTo>
                  <a:pt x="479" y="652"/>
                </a:lnTo>
                <a:lnTo>
                  <a:pt x="469" y="665"/>
                </a:lnTo>
                <a:lnTo>
                  <a:pt x="465" y="672"/>
                </a:lnTo>
                <a:lnTo>
                  <a:pt x="465" y="679"/>
                </a:lnTo>
                <a:lnTo>
                  <a:pt x="472" y="686"/>
                </a:lnTo>
                <a:lnTo>
                  <a:pt x="486" y="690"/>
                </a:lnTo>
                <a:lnTo>
                  <a:pt x="486" y="690"/>
                </a:lnTo>
                <a:lnTo>
                  <a:pt x="493" y="690"/>
                </a:lnTo>
                <a:lnTo>
                  <a:pt x="507" y="693"/>
                </a:lnTo>
                <a:lnTo>
                  <a:pt x="510" y="697"/>
                </a:lnTo>
                <a:lnTo>
                  <a:pt x="514" y="703"/>
                </a:lnTo>
                <a:lnTo>
                  <a:pt x="510" y="714"/>
                </a:lnTo>
                <a:lnTo>
                  <a:pt x="503" y="728"/>
                </a:lnTo>
                <a:lnTo>
                  <a:pt x="503" y="728"/>
                </a:lnTo>
                <a:lnTo>
                  <a:pt x="489" y="745"/>
                </a:lnTo>
                <a:lnTo>
                  <a:pt x="476" y="755"/>
                </a:lnTo>
                <a:lnTo>
                  <a:pt x="462" y="762"/>
                </a:lnTo>
                <a:lnTo>
                  <a:pt x="448" y="766"/>
                </a:lnTo>
                <a:lnTo>
                  <a:pt x="424" y="769"/>
                </a:lnTo>
                <a:lnTo>
                  <a:pt x="414" y="769"/>
                </a:lnTo>
                <a:lnTo>
                  <a:pt x="414" y="769"/>
                </a:lnTo>
                <a:lnTo>
                  <a:pt x="403" y="766"/>
                </a:lnTo>
                <a:lnTo>
                  <a:pt x="389" y="766"/>
                </a:lnTo>
                <a:lnTo>
                  <a:pt x="376" y="766"/>
                </a:lnTo>
                <a:lnTo>
                  <a:pt x="362" y="769"/>
                </a:lnTo>
                <a:lnTo>
                  <a:pt x="345" y="776"/>
                </a:lnTo>
                <a:lnTo>
                  <a:pt x="324" y="790"/>
                </a:lnTo>
                <a:lnTo>
                  <a:pt x="307" y="807"/>
                </a:lnTo>
                <a:lnTo>
                  <a:pt x="307" y="807"/>
                </a:lnTo>
                <a:lnTo>
                  <a:pt x="289" y="828"/>
                </a:lnTo>
                <a:lnTo>
                  <a:pt x="269" y="838"/>
                </a:lnTo>
                <a:lnTo>
                  <a:pt x="244" y="848"/>
                </a:lnTo>
                <a:lnTo>
                  <a:pt x="220" y="852"/>
                </a:lnTo>
                <a:lnTo>
                  <a:pt x="182" y="855"/>
                </a:lnTo>
                <a:lnTo>
                  <a:pt x="165" y="855"/>
                </a:lnTo>
                <a:lnTo>
                  <a:pt x="165" y="855"/>
                </a:lnTo>
                <a:lnTo>
                  <a:pt x="162" y="855"/>
                </a:lnTo>
                <a:lnTo>
                  <a:pt x="148" y="859"/>
                </a:lnTo>
                <a:lnTo>
                  <a:pt x="144" y="866"/>
                </a:lnTo>
                <a:lnTo>
                  <a:pt x="138" y="876"/>
                </a:lnTo>
                <a:lnTo>
                  <a:pt x="134" y="886"/>
                </a:lnTo>
                <a:lnTo>
                  <a:pt x="134" y="904"/>
                </a:lnTo>
                <a:lnTo>
                  <a:pt x="134" y="904"/>
                </a:lnTo>
                <a:lnTo>
                  <a:pt x="131" y="935"/>
                </a:lnTo>
                <a:lnTo>
                  <a:pt x="131" y="945"/>
                </a:lnTo>
                <a:lnTo>
                  <a:pt x="127" y="952"/>
                </a:lnTo>
                <a:lnTo>
                  <a:pt x="120" y="959"/>
                </a:lnTo>
                <a:lnTo>
                  <a:pt x="113" y="962"/>
                </a:lnTo>
                <a:lnTo>
                  <a:pt x="89" y="969"/>
                </a:lnTo>
                <a:lnTo>
                  <a:pt x="89" y="969"/>
                </a:lnTo>
                <a:lnTo>
                  <a:pt x="65" y="973"/>
                </a:lnTo>
                <a:lnTo>
                  <a:pt x="48" y="979"/>
                </a:lnTo>
                <a:lnTo>
                  <a:pt x="44" y="986"/>
                </a:lnTo>
                <a:lnTo>
                  <a:pt x="37" y="993"/>
                </a:lnTo>
                <a:lnTo>
                  <a:pt x="34" y="1010"/>
                </a:lnTo>
                <a:lnTo>
                  <a:pt x="3" y="1055"/>
                </a:lnTo>
                <a:lnTo>
                  <a:pt x="0" y="1204"/>
                </a:lnTo>
                <a:lnTo>
                  <a:pt x="0" y="1204"/>
                </a:lnTo>
                <a:lnTo>
                  <a:pt x="3" y="1207"/>
                </a:lnTo>
                <a:lnTo>
                  <a:pt x="10" y="1214"/>
                </a:lnTo>
                <a:lnTo>
                  <a:pt x="13" y="1214"/>
                </a:lnTo>
                <a:lnTo>
                  <a:pt x="20" y="1214"/>
                </a:lnTo>
                <a:lnTo>
                  <a:pt x="27" y="1207"/>
                </a:lnTo>
                <a:lnTo>
                  <a:pt x="34" y="1200"/>
                </a:lnTo>
                <a:lnTo>
                  <a:pt x="34" y="1200"/>
                </a:lnTo>
                <a:lnTo>
                  <a:pt x="37" y="1193"/>
                </a:lnTo>
                <a:lnTo>
                  <a:pt x="44" y="1190"/>
                </a:lnTo>
                <a:lnTo>
                  <a:pt x="51" y="1190"/>
                </a:lnTo>
                <a:lnTo>
                  <a:pt x="55" y="1193"/>
                </a:lnTo>
                <a:lnTo>
                  <a:pt x="62" y="1204"/>
                </a:lnTo>
                <a:lnTo>
                  <a:pt x="65" y="1211"/>
                </a:lnTo>
                <a:lnTo>
                  <a:pt x="65" y="1211"/>
                </a:lnTo>
                <a:lnTo>
                  <a:pt x="89" y="1221"/>
                </a:lnTo>
                <a:lnTo>
                  <a:pt x="106" y="1235"/>
                </a:lnTo>
                <a:lnTo>
                  <a:pt x="113" y="1242"/>
                </a:lnTo>
                <a:lnTo>
                  <a:pt x="117" y="1252"/>
                </a:lnTo>
                <a:lnTo>
                  <a:pt x="141" y="1218"/>
                </a:lnTo>
                <a:lnTo>
                  <a:pt x="158" y="1262"/>
                </a:lnTo>
                <a:lnTo>
                  <a:pt x="158" y="1262"/>
                </a:lnTo>
                <a:lnTo>
                  <a:pt x="158" y="1262"/>
                </a:lnTo>
                <a:lnTo>
                  <a:pt x="158" y="1262"/>
                </a:lnTo>
                <a:lnTo>
                  <a:pt x="165" y="1255"/>
                </a:lnTo>
                <a:lnTo>
                  <a:pt x="186" y="1249"/>
                </a:lnTo>
                <a:lnTo>
                  <a:pt x="200" y="1245"/>
                </a:lnTo>
                <a:lnTo>
                  <a:pt x="213" y="1245"/>
                </a:lnTo>
                <a:lnTo>
                  <a:pt x="227" y="1252"/>
                </a:lnTo>
                <a:lnTo>
                  <a:pt x="241" y="1259"/>
                </a:lnTo>
                <a:lnTo>
                  <a:pt x="241" y="1259"/>
                </a:lnTo>
                <a:lnTo>
                  <a:pt x="269" y="1287"/>
                </a:lnTo>
                <a:lnTo>
                  <a:pt x="279" y="1297"/>
                </a:lnTo>
                <a:lnTo>
                  <a:pt x="293" y="1304"/>
                </a:lnTo>
                <a:lnTo>
                  <a:pt x="307" y="1304"/>
                </a:lnTo>
                <a:lnTo>
                  <a:pt x="320" y="1300"/>
                </a:lnTo>
                <a:lnTo>
                  <a:pt x="338" y="1290"/>
                </a:lnTo>
                <a:lnTo>
                  <a:pt x="355" y="1269"/>
                </a:lnTo>
                <a:lnTo>
                  <a:pt x="355" y="1269"/>
                </a:lnTo>
                <a:lnTo>
                  <a:pt x="372" y="1252"/>
                </a:lnTo>
                <a:lnTo>
                  <a:pt x="389" y="1242"/>
                </a:lnTo>
                <a:lnTo>
                  <a:pt x="403" y="1238"/>
                </a:lnTo>
                <a:lnTo>
                  <a:pt x="414" y="1238"/>
                </a:lnTo>
                <a:lnTo>
                  <a:pt x="420" y="1242"/>
                </a:lnTo>
                <a:lnTo>
                  <a:pt x="427" y="1245"/>
                </a:lnTo>
                <a:lnTo>
                  <a:pt x="431" y="1252"/>
                </a:lnTo>
                <a:lnTo>
                  <a:pt x="431" y="1252"/>
                </a:lnTo>
                <a:lnTo>
                  <a:pt x="441" y="1259"/>
                </a:lnTo>
                <a:lnTo>
                  <a:pt x="451" y="1262"/>
                </a:lnTo>
                <a:lnTo>
                  <a:pt x="465" y="1262"/>
                </a:lnTo>
                <a:lnTo>
                  <a:pt x="479" y="1262"/>
                </a:lnTo>
                <a:lnTo>
                  <a:pt x="496" y="1259"/>
                </a:lnTo>
                <a:lnTo>
                  <a:pt x="517" y="1249"/>
                </a:lnTo>
                <a:lnTo>
                  <a:pt x="534" y="1228"/>
                </a:lnTo>
                <a:lnTo>
                  <a:pt x="534" y="1228"/>
                </a:lnTo>
                <a:lnTo>
                  <a:pt x="558" y="1214"/>
                </a:lnTo>
                <a:lnTo>
                  <a:pt x="579" y="1207"/>
                </a:lnTo>
                <a:lnTo>
                  <a:pt x="600" y="1204"/>
                </a:lnTo>
                <a:lnTo>
                  <a:pt x="600" y="1204"/>
                </a:lnTo>
                <a:lnTo>
                  <a:pt x="603" y="1200"/>
                </a:lnTo>
                <a:lnTo>
                  <a:pt x="607" y="1193"/>
                </a:lnTo>
                <a:lnTo>
                  <a:pt x="614" y="1169"/>
                </a:lnTo>
                <a:lnTo>
                  <a:pt x="614" y="1121"/>
                </a:lnTo>
                <a:lnTo>
                  <a:pt x="631" y="1062"/>
                </a:lnTo>
                <a:lnTo>
                  <a:pt x="631" y="1062"/>
                </a:lnTo>
                <a:lnTo>
                  <a:pt x="627" y="1055"/>
                </a:lnTo>
                <a:lnTo>
                  <a:pt x="621" y="1038"/>
                </a:lnTo>
                <a:lnTo>
                  <a:pt x="621" y="1024"/>
                </a:lnTo>
                <a:lnTo>
                  <a:pt x="624" y="1010"/>
                </a:lnTo>
                <a:lnTo>
                  <a:pt x="631" y="997"/>
                </a:lnTo>
                <a:lnTo>
                  <a:pt x="645" y="986"/>
                </a:lnTo>
                <a:lnTo>
                  <a:pt x="645" y="986"/>
                </a:lnTo>
                <a:lnTo>
                  <a:pt x="693" y="955"/>
                </a:lnTo>
                <a:lnTo>
                  <a:pt x="724" y="941"/>
                </a:lnTo>
                <a:lnTo>
                  <a:pt x="755" y="924"/>
                </a:lnTo>
                <a:lnTo>
                  <a:pt x="793" y="914"/>
                </a:lnTo>
                <a:lnTo>
                  <a:pt x="828" y="910"/>
                </a:lnTo>
                <a:lnTo>
                  <a:pt x="845" y="910"/>
                </a:lnTo>
                <a:lnTo>
                  <a:pt x="862" y="914"/>
                </a:lnTo>
                <a:lnTo>
                  <a:pt x="879" y="921"/>
                </a:lnTo>
                <a:lnTo>
                  <a:pt x="893" y="928"/>
                </a:lnTo>
                <a:lnTo>
                  <a:pt x="893" y="928"/>
                </a:lnTo>
                <a:lnTo>
                  <a:pt x="893" y="928"/>
                </a:lnTo>
                <a:lnTo>
                  <a:pt x="934" y="928"/>
                </a:lnTo>
                <a:lnTo>
                  <a:pt x="1000" y="931"/>
                </a:lnTo>
                <a:lnTo>
                  <a:pt x="1086" y="938"/>
                </a:lnTo>
                <a:lnTo>
                  <a:pt x="1086" y="938"/>
                </a:lnTo>
                <a:lnTo>
                  <a:pt x="1104" y="952"/>
                </a:lnTo>
                <a:lnTo>
                  <a:pt x="1114" y="959"/>
                </a:lnTo>
                <a:lnTo>
                  <a:pt x="1124" y="959"/>
                </a:lnTo>
                <a:lnTo>
                  <a:pt x="1131" y="955"/>
                </a:lnTo>
                <a:lnTo>
                  <a:pt x="1135" y="952"/>
                </a:lnTo>
                <a:lnTo>
                  <a:pt x="1138" y="945"/>
                </a:lnTo>
                <a:lnTo>
                  <a:pt x="1138" y="938"/>
                </a:lnTo>
                <a:lnTo>
                  <a:pt x="1138" y="938"/>
                </a:lnTo>
                <a:lnTo>
                  <a:pt x="1152" y="893"/>
                </a:lnTo>
                <a:lnTo>
                  <a:pt x="1166" y="852"/>
                </a:lnTo>
                <a:lnTo>
                  <a:pt x="1190" y="807"/>
                </a:lnTo>
                <a:lnTo>
                  <a:pt x="1190" y="807"/>
                </a:lnTo>
                <a:lnTo>
                  <a:pt x="1204" y="790"/>
                </a:lnTo>
                <a:lnTo>
                  <a:pt x="1217" y="769"/>
                </a:lnTo>
                <a:lnTo>
                  <a:pt x="1252" y="734"/>
                </a:lnTo>
                <a:lnTo>
                  <a:pt x="1280" y="714"/>
                </a:lnTo>
                <a:lnTo>
                  <a:pt x="1290" y="703"/>
                </a:lnTo>
                <a:lnTo>
                  <a:pt x="1290" y="703"/>
                </a:lnTo>
                <a:lnTo>
                  <a:pt x="1314" y="707"/>
                </a:lnTo>
                <a:lnTo>
                  <a:pt x="1331" y="703"/>
                </a:lnTo>
                <a:lnTo>
                  <a:pt x="1349" y="700"/>
                </a:lnTo>
                <a:lnTo>
                  <a:pt x="1359" y="693"/>
                </a:lnTo>
                <a:lnTo>
                  <a:pt x="1376" y="683"/>
                </a:lnTo>
                <a:lnTo>
                  <a:pt x="1380" y="676"/>
                </a:lnTo>
                <a:lnTo>
                  <a:pt x="1380" y="676"/>
                </a:lnTo>
                <a:lnTo>
                  <a:pt x="1397" y="693"/>
                </a:lnTo>
                <a:lnTo>
                  <a:pt x="1414" y="710"/>
                </a:lnTo>
                <a:lnTo>
                  <a:pt x="1428" y="721"/>
                </a:lnTo>
                <a:lnTo>
                  <a:pt x="1442" y="728"/>
                </a:lnTo>
                <a:lnTo>
                  <a:pt x="1462" y="734"/>
                </a:lnTo>
                <a:lnTo>
                  <a:pt x="1476" y="738"/>
                </a:lnTo>
                <a:lnTo>
                  <a:pt x="1476" y="734"/>
                </a:lnTo>
                <a:lnTo>
                  <a:pt x="1476" y="734"/>
                </a:lnTo>
                <a:lnTo>
                  <a:pt x="1476" y="724"/>
                </a:lnTo>
                <a:lnTo>
                  <a:pt x="1476" y="724"/>
                </a:lnTo>
                <a:lnTo>
                  <a:pt x="1476" y="697"/>
                </a:lnTo>
                <a:lnTo>
                  <a:pt x="1480" y="676"/>
                </a:lnTo>
                <a:lnTo>
                  <a:pt x="1483" y="662"/>
                </a:lnTo>
                <a:lnTo>
                  <a:pt x="1490" y="652"/>
                </a:lnTo>
                <a:lnTo>
                  <a:pt x="1500" y="645"/>
                </a:lnTo>
                <a:lnTo>
                  <a:pt x="1507" y="638"/>
                </a:lnTo>
                <a:lnTo>
                  <a:pt x="1524" y="627"/>
                </a:lnTo>
                <a:lnTo>
                  <a:pt x="1524" y="627"/>
                </a:lnTo>
                <a:lnTo>
                  <a:pt x="1531" y="621"/>
                </a:lnTo>
                <a:lnTo>
                  <a:pt x="1538" y="610"/>
                </a:lnTo>
                <a:lnTo>
                  <a:pt x="1542" y="593"/>
                </a:lnTo>
                <a:lnTo>
                  <a:pt x="1545" y="572"/>
                </a:lnTo>
                <a:lnTo>
                  <a:pt x="1545" y="572"/>
                </a:lnTo>
                <a:lnTo>
                  <a:pt x="1521" y="545"/>
                </a:lnTo>
                <a:lnTo>
                  <a:pt x="1504" y="521"/>
                </a:lnTo>
                <a:lnTo>
                  <a:pt x="1497" y="507"/>
                </a:lnTo>
                <a:lnTo>
                  <a:pt x="1497" y="507"/>
                </a:lnTo>
                <a:lnTo>
                  <a:pt x="1493" y="489"/>
                </a:lnTo>
                <a:lnTo>
                  <a:pt x="1483" y="462"/>
                </a:lnTo>
                <a:lnTo>
                  <a:pt x="1466" y="424"/>
                </a:lnTo>
                <a:lnTo>
                  <a:pt x="1449" y="386"/>
                </a:lnTo>
                <a:lnTo>
                  <a:pt x="1449" y="386"/>
                </a:lnTo>
                <a:lnTo>
                  <a:pt x="1435" y="355"/>
                </a:lnTo>
                <a:lnTo>
                  <a:pt x="1435" y="348"/>
                </a:lnTo>
                <a:lnTo>
                  <a:pt x="1438" y="345"/>
                </a:lnTo>
                <a:lnTo>
                  <a:pt x="1442" y="341"/>
                </a:lnTo>
                <a:lnTo>
                  <a:pt x="1449" y="341"/>
                </a:lnTo>
                <a:lnTo>
                  <a:pt x="1466" y="341"/>
                </a:lnTo>
                <a:lnTo>
                  <a:pt x="1466" y="341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9161514" y="1982788"/>
            <a:ext cx="1638300" cy="2295525"/>
          </a:xfrm>
          <a:custGeom>
            <a:avLst/>
            <a:gdLst>
              <a:gd name="T0" fmla="*/ 970 w 1032"/>
              <a:gd name="T1" fmla="*/ 694 h 1446"/>
              <a:gd name="T2" fmla="*/ 911 w 1032"/>
              <a:gd name="T3" fmla="*/ 611 h 1446"/>
              <a:gd name="T4" fmla="*/ 877 w 1032"/>
              <a:gd name="T5" fmla="*/ 587 h 1446"/>
              <a:gd name="T6" fmla="*/ 884 w 1032"/>
              <a:gd name="T7" fmla="*/ 549 h 1446"/>
              <a:gd name="T8" fmla="*/ 925 w 1032"/>
              <a:gd name="T9" fmla="*/ 545 h 1446"/>
              <a:gd name="T10" fmla="*/ 939 w 1032"/>
              <a:gd name="T11" fmla="*/ 497 h 1446"/>
              <a:gd name="T12" fmla="*/ 984 w 1032"/>
              <a:gd name="T13" fmla="*/ 469 h 1446"/>
              <a:gd name="T14" fmla="*/ 1008 w 1032"/>
              <a:gd name="T15" fmla="*/ 411 h 1446"/>
              <a:gd name="T16" fmla="*/ 984 w 1032"/>
              <a:gd name="T17" fmla="*/ 355 h 1446"/>
              <a:gd name="T18" fmla="*/ 987 w 1032"/>
              <a:gd name="T19" fmla="*/ 331 h 1446"/>
              <a:gd name="T20" fmla="*/ 908 w 1032"/>
              <a:gd name="T21" fmla="*/ 328 h 1446"/>
              <a:gd name="T22" fmla="*/ 853 w 1032"/>
              <a:gd name="T23" fmla="*/ 335 h 1446"/>
              <a:gd name="T24" fmla="*/ 804 w 1032"/>
              <a:gd name="T25" fmla="*/ 359 h 1446"/>
              <a:gd name="T26" fmla="*/ 780 w 1032"/>
              <a:gd name="T27" fmla="*/ 293 h 1446"/>
              <a:gd name="T28" fmla="*/ 721 w 1032"/>
              <a:gd name="T29" fmla="*/ 242 h 1446"/>
              <a:gd name="T30" fmla="*/ 639 w 1032"/>
              <a:gd name="T31" fmla="*/ 235 h 1446"/>
              <a:gd name="T32" fmla="*/ 570 w 1032"/>
              <a:gd name="T33" fmla="*/ 179 h 1446"/>
              <a:gd name="T34" fmla="*/ 549 w 1032"/>
              <a:gd name="T35" fmla="*/ 162 h 1446"/>
              <a:gd name="T36" fmla="*/ 577 w 1032"/>
              <a:gd name="T37" fmla="*/ 121 h 1446"/>
              <a:gd name="T38" fmla="*/ 549 w 1032"/>
              <a:gd name="T39" fmla="*/ 62 h 1446"/>
              <a:gd name="T40" fmla="*/ 490 w 1032"/>
              <a:gd name="T41" fmla="*/ 69 h 1446"/>
              <a:gd name="T42" fmla="*/ 449 w 1032"/>
              <a:gd name="T43" fmla="*/ 76 h 1446"/>
              <a:gd name="T44" fmla="*/ 428 w 1032"/>
              <a:gd name="T45" fmla="*/ 17 h 1446"/>
              <a:gd name="T46" fmla="*/ 411 w 1032"/>
              <a:gd name="T47" fmla="*/ 110 h 1446"/>
              <a:gd name="T48" fmla="*/ 387 w 1032"/>
              <a:gd name="T49" fmla="*/ 193 h 1446"/>
              <a:gd name="T50" fmla="*/ 345 w 1032"/>
              <a:gd name="T51" fmla="*/ 231 h 1446"/>
              <a:gd name="T52" fmla="*/ 297 w 1032"/>
              <a:gd name="T53" fmla="*/ 280 h 1446"/>
              <a:gd name="T54" fmla="*/ 269 w 1032"/>
              <a:gd name="T55" fmla="*/ 290 h 1446"/>
              <a:gd name="T56" fmla="*/ 183 w 1032"/>
              <a:gd name="T57" fmla="*/ 304 h 1446"/>
              <a:gd name="T58" fmla="*/ 221 w 1032"/>
              <a:gd name="T59" fmla="*/ 431 h 1446"/>
              <a:gd name="T60" fmla="*/ 152 w 1032"/>
              <a:gd name="T61" fmla="*/ 531 h 1446"/>
              <a:gd name="T62" fmla="*/ 97 w 1032"/>
              <a:gd name="T63" fmla="*/ 683 h 1446"/>
              <a:gd name="T64" fmla="*/ 49 w 1032"/>
              <a:gd name="T65" fmla="*/ 697 h 1446"/>
              <a:gd name="T66" fmla="*/ 11 w 1032"/>
              <a:gd name="T67" fmla="*/ 776 h 1446"/>
              <a:gd name="T68" fmla="*/ 11 w 1032"/>
              <a:gd name="T69" fmla="*/ 863 h 1446"/>
              <a:gd name="T70" fmla="*/ 62 w 1032"/>
              <a:gd name="T71" fmla="*/ 901 h 1446"/>
              <a:gd name="T72" fmla="*/ 94 w 1032"/>
              <a:gd name="T73" fmla="*/ 928 h 1446"/>
              <a:gd name="T74" fmla="*/ 83 w 1032"/>
              <a:gd name="T75" fmla="*/ 1063 h 1446"/>
              <a:gd name="T76" fmla="*/ 111 w 1032"/>
              <a:gd name="T77" fmla="*/ 1121 h 1446"/>
              <a:gd name="T78" fmla="*/ 173 w 1032"/>
              <a:gd name="T79" fmla="*/ 1128 h 1446"/>
              <a:gd name="T80" fmla="*/ 225 w 1032"/>
              <a:gd name="T81" fmla="*/ 1135 h 1446"/>
              <a:gd name="T82" fmla="*/ 273 w 1032"/>
              <a:gd name="T83" fmla="*/ 1187 h 1446"/>
              <a:gd name="T84" fmla="*/ 314 w 1032"/>
              <a:gd name="T85" fmla="*/ 1201 h 1446"/>
              <a:gd name="T86" fmla="*/ 359 w 1032"/>
              <a:gd name="T87" fmla="*/ 1084 h 1446"/>
              <a:gd name="T88" fmla="*/ 397 w 1032"/>
              <a:gd name="T89" fmla="*/ 1066 h 1446"/>
              <a:gd name="T90" fmla="*/ 456 w 1032"/>
              <a:gd name="T91" fmla="*/ 1111 h 1446"/>
              <a:gd name="T92" fmla="*/ 483 w 1032"/>
              <a:gd name="T93" fmla="*/ 1225 h 1446"/>
              <a:gd name="T94" fmla="*/ 483 w 1032"/>
              <a:gd name="T95" fmla="*/ 1291 h 1446"/>
              <a:gd name="T96" fmla="*/ 490 w 1032"/>
              <a:gd name="T97" fmla="*/ 1335 h 1446"/>
              <a:gd name="T98" fmla="*/ 590 w 1032"/>
              <a:gd name="T99" fmla="*/ 1425 h 1446"/>
              <a:gd name="T100" fmla="*/ 649 w 1032"/>
              <a:gd name="T101" fmla="*/ 1442 h 1446"/>
              <a:gd name="T102" fmla="*/ 687 w 1032"/>
              <a:gd name="T103" fmla="*/ 1384 h 1446"/>
              <a:gd name="T104" fmla="*/ 777 w 1032"/>
              <a:gd name="T105" fmla="*/ 1366 h 1446"/>
              <a:gd name="T106" fmla="*/ 773 w 1032"/>
              <a:gd name="T107" fmla="*/ 1342 h 1446"/>
              <a:gd name="T108" fmla="*/ 728 w 1032"/>
              <a:gd name="T109" fmla="*/ 1287 h 1446"/>
              <a:gd name="T110" fmla="*/ 739 w 1032"/>
              <a:gd name="T111" fmla="*/ 1232 h 1446"/>
              <a:gd name="T112" fmla="*/ 825 w 1032"/>
              <a:gd name="T113" fmla="*/ 1049 h 1446"/>
              <a:gd name="T114" fmla="*/ 918 w 1032"/>
              <a:gd name="T115" fmla="*/ 997 h 1446"/>
              <a:gd name="T116" fmla="*/ 980 w 1032"/>
              <a:gd name="T117" fmla="*/ 904 h 1446"/>
              <a:gd name="T118" fmla="*/ 1032 w 1032"/>
              <a:gd name="T119" fmla="*/ 776 h 1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32" h="1446">
                <a:moveTo>
                  <a:pt x="1001" y="770"/>
                </a:moveTo>
                <a:lnTo>
                  <a:pt x="1001" y="770"/>
                </a:lnTo>
                <a:lnTo>
                  <a:pt x="987" y="742"/>
                </a:lnTo>
                <a:lnTo>
                  <a:pt x="977" y="714"/>
                </a:lnTo>
                <a:lnTo>
                  <a:pt x="970" y="694"/>
                </a:lnTo>
                <a:lnTo>
                  <a:pt x="939" y="642"/>
                </a:lnTo>
                <a:lnTo>
                  <a:pt x="922" y="604"/>
                </a:lnTo>
                <a:lnTo>
                  <a:pt x="922" y="604"/>
                </a:lnTo>
                <a:lnTo>
                  <a:pt x="918" y="607"/>
                </a:lnTo>
                <a:lnTo>
                  <a:pt x="911" y="611"/>
                </a:lnTo>
                <a:lnTo>
                  <a:pt x="897" y="611"/>
                </a:lnTo>
                <a:lnTo>
                  <a:pt x="894" y="611"/>
                </a:lnTo>
                <a:lnTo>
                  <a:pt x="887" y="604"/>
                </a:lnTo>
                <a:lnTo>
                  <a:pt x="887" y="604"/>
                </a:lnTo>
                <a:lnTo>
                  <a:pt x="877" y="587"/>
                </a:lnTo>
                <a:lnTo>
                  <a:pt x="870" y="580"/>
                </a:lnTo>
                <a:lnTo>
                  <a:pt x="863" y="569"/>
                </a:lnTo>
                <a:lnTo>
                  <a:pt x="866" y="562"/>
                </a:lnTo>
                <a:lnTo>
                  <a:pt x="870" y="556"/>
                </a:lnTo>
                <a:lnTo>
                  <a:pt x="884" y="549"/>
                </a:lnTo>
                <a:lnTo>
                  <a:pt x="908" y="549"/>
                </a:lnTo>
                <a:lnTo>
                  <a:pt x="908" y="549"/>
                </a:lnTo>
                <a:lnTo>
                  <a:pt x="915" y="549"/>
                </a:lnTo>
                <a:lnTo>
                  <a:pt x="922" y="549"/>
                </a:lnTo>
                <a:lnTo>
                  <a:pt x="925" y="545"/>
                </a:lnTo>
                <a:lnTo>
                  <a:pt x="925" y="542"/>
                </a:lnTo>
                <a:lnTo>
                  <a:pt x="925" y="531"/>
                </a:lnTo>
                <a:lnTo>
                  <a:pt x="918" y="521"/>
                </a:lnTo>
                <a:lnTo>
                  <a:pt x="918" y="521"/>
                </a:lnTo>
                <a:lnTo>
                  <a:pt x="939" y="497"/>
                </a:lnTo>
                <a:lnTo>
                  <a:pt x="960" y="483"/>
                </a:lnTo>
                <a:lnTo>
                  <a:pt x="966" y="476"/>
                </a:lnTo>
                <a:lnTo>
                  <a:pt x="977" y="473"/>
                </a:lnTo>
                <a:lnTo>
                  <a:pt x="977" y="473"/>
                </a:lnTo>
                <a:lnTo>
                  <a:pt x="984" y="469"/>
                </a:lnTo>
                <a:lnTo>
                  <a:pt x="994" y="459"/>
                </a:lnTo>
                <a:lnTo>
                  <a:pt x="1001" y="449"/>
                </a:lnTo>
                <a:lnTo>
                  <a:pt x="1004" y="438"/>
                </a:lnTo>
                <a:lnTo>
                  <a:pt x="1008" y="424"/>
                </a:lnTo>
                <a:lnTo>
                  <a:pt x="1008" y="411"/>
                </a:lnTo>
                <a:lnTo>
                  <a:pt x="1008" y="397"/>
                </a:lnTo>
                <a:lnTo>
                  <a:pt x="1001" y="383"/>
                </a:lnTo>
                <a:lnTo>
                  <a:pt x="1001" y="383"/>
                </a:lnTo>
                <a:lnTo>
                  <a:pt x="991" y="369"/>
                </a:lnTo>
                <a:lnTo>
                  <a:pt x="984" y="355"/>
                </a:lnTo>
                <a:lnTo>
                  <a:pt x="984" y="345"/>
                </a:lnTo>
                <a:lnTo>
                  <a:pt x="991" y="338"/>
                </a:lnTo>
                <a:lnTo>
                  <a:pt x="991" y="335"/>
                </a:lnTo>
                <a:lnTo>
                  <a:pt x="991" y="335"/>
                </a:lnTo>
                <a:lnTo>
                  <a:pt x="987" y="331"/>
                </a:lnTo>
                <a:lnTo>
                  <a:pt x="984" y="328"/>
                </a:lnTo>
                <a:lnTo>
                  <a:pt x="970" y="317"/>
                </a:lnTo>
                <a:lnTo>
                  <a:pt x="949" y="307"/>
                </a:lnTo>
                <a:lnTo>
                  <a:pt x="908" y="328"/>
                </a:lnTo>
                <a:lnTo>
                  <a:pt x="908" y="328"/>
                </a:lnTo>
                <a:lnTo>
                  <a:pt x="904" y="328"/>
                </a:lnTo>
                <a:lnTo>
                  <a:pt x="887" y="324"/>
                </a:lnTo>
                <a:lnTo>
                  <a:pt x="877" y="328"/>
                </a:lnTo>
                <a:lnTo>
                  <a:pt x="863" y="331"/>
                </a:lnTo>
                <a:lnTo>
                  <a:pt x="853" y="335"/>
                </a:lnTo>
                <a:lnTo>
                  <a:pt x="835" y="345"/>
                </a:lnTo>
                <a:lnTo>
                  <a:pt x="835" y="345"/>
                </a:lnTo>
                <a:lnTo>
                  <a:pt x="825" y="355"/>
                </a:lnTo>
                <a:lnTo>
                  <a:pt x="815" y="359"/>
                </a:lnTo>
                <a:lnTo>
                  <a:pt x="804" y="359"/>
                </a:lnTo>
                <a:lnTo>
                  <a:pt x="801" y="352"/>
                </a:lnTo>
                <a:lnTo>
                  <a:pt x="794" y="342"/>
                </a:lnTo>
                <a:lnTo>
                  <a:pt x="790" y="335"/>
                </a:lnTo>
                <a:lnTo>
                  <a:pt x="790" y="335"/>
                </a:lnTo>
                <a:lnTo>
                  <a:pt x="780" y="293"/>
                </a:lnTo>
                <a:lnTo>
                  <a:pt x="780" y="293"/>
                </a:lnTo>
                <a:lnTo>
                  <a:pt x="777" y="283"/>
                </a:lnTo>
                <a:lnTo>
                  <a:pt x="770" y="273"/>
                </a:lnTo>
                <a:lnTo>
                  <a:pt x="749" y="255"/>
                </a:lnTo>
                <a:lnTo>
                  <a:pt x="721" y="242"/>
                </a:lnTo>
                <a:lnTo>
                  <a:pt x="711" y="238"/>
                </a:lnTo>
                <a:lnTo>
                  <a:pt x="701" y="238"/>
                </a:lnTo>
                <a:lnTo>
                  <a:pt x="701" y="238"/>
                </a:lnTo>
                <a:lnTo>
                  <a:pt x="659" y="235"/>
                </a:lnTo>
                <a:lnTo>
                  <a:pt x="639" y="235"/>
                </a:lnTo>
                <a:lnTo>
                  <a:pt x="639" y="235"/>
                </a:lnTo>
                <a:lnTo>
                  <a:pt x="618" y="211"/>
                </a:lnTo>
                <a:lnTo>
                  <a:pt x="594" y="190"/>
                </a:lnTo>
                <a:lnTo>
                  <a:pt x="583" y="183"/>
                </a:lnTo>
                <a:lnTo>
                  <a:pt x="570" y="179"/>
                </a:lnTo>
                <a:lnTo>
                  <a:pt x="570" y="179"/>
                </a:lnTo>
                <a:lnTo>
                  <a:pt x="559" y="176"/>
                </a:lnTo>
                <a:lnTo>
                  <a:pt x="552" y="173"/>
                </a:lnTo>
                <a:lnTo>
                  <a:pt x="549" y="166"/>
                </a:lnTo>
                <a:lnTo>
                  <a:pt x="549" y="162"/>
                </a:lnTo>
                <a:lnTo>
                  <a:pt x="549" y="152"/>
                </a:lnTo>
                <a:lnTo>
                  <a:pt x="552" y="148"/>
                </a:lnTo>
                <a:lnTo>
                  <a:pt x="552" y="148"/>
                </a:lnTo>
                <a:lnTo>
                  <a:pt x="570" y="135"/>
                </a:lnTo>
                <a:lnTo>
                  <a:pt x="577" y="121"/>
                </a:lnTo>
                <a:lnTo>
                  <a:pt x="577" y="107"/>
                </a:lnTo>
                <a:lnTo>
                  <a:pt x="573" y="93"/>
                </a:lnTo>
                <a:lnTo>
                  <a:pt x="566" y="79"/>
                </a:lnTo>
                <a:lnTo>
                  <a:pt x="559" y="69"/>
                </a:lnTo>
                <a:lnTo>
                  <a:pt x="549" y="62"/>
                </a:lnTo>
                <a:lnTo>
                  <a:pt x="549" y="62"/>
                </a:lnTo>
                <a:lnTo>
                  <a:pt x="549" y="59"/>
                </a:lnTo>
                <a:lnTo>
                  <a:pt x="539" y="59"/>
                </a:lnTo>
                <a:lnTo>
                  <a:pt x="521" y="59"/>
                </a:lnTo>
                <a:lnTo>
                  <a:pt x="490" y="69"/>
                </a:lnTo>
                <a:lnTo>
                  <a:pt x="490" y="69"/>
                </a:lnTo>
                <a:lnTo>
                  <a:pt x="476" y="76"/>
                </a:lnTo>
                <a:lnTo>
                  <a:pt x="466" y="79"/>
                </a:lnTo>
                <a:lnTo>
                  <a:pt x="456" y="76"/>
                </a:lnTo>
                <a:lnTo>
                  <a:pt x="449" y="76"/>
                </a:lnTo>
                <a:lnTo>
                  <a:pt x="442" y="69"/>
                </a:lnTo>
                <a:lnTo>
                  <a:pt x="442" y="62"/>
                </a:lnTo>
                <a:lnTo>
                  <a:pt x="442" y="62"/>
                </a:lnTo>
                <a:lnTo>
                  <a:pt x="435" y="38"/>
                </a:lnTo>
                <a:lnTo>
                  <a:pt x="428" y="17"/>
                </a:lnTo>
                <a:lnTo>
                  <a:pt x="421" y="7"/>
                </a:lnTo>
                <a:lnTo>
                  <a:pt x="414" y="0"/>
                </a:lnTo>
                <a:lnTo>
                  <a:pt x="414" y="0"/>
                </a:lnTo>
                <a:lnTo>
                  <a:pt x="411" y="31"/>
                </a:lnTo>
                <a:lnTo>
                  <a:pt x="411" y="110"/>
                </a:lnTo>
                <a:lnTo>
                  <a:pt x="411" y="110"/>
                </a:lnTo>
                <a:lnTo>
                  <a:pt x="407" y="131"/>
                </a:lnTo>
                <a:lnTo>
                  <a:pt x="404" y="155"/>
                </a:lnTo>
                <a:lnTo>
                  <a:pt x="397" y="176"/>
                </a:lnTo>
                <a:lnTo>
                  <a:pt x="387" y="193"/>
                </a:lnTo>
                <a:lnTo>
                  <a:pt x="376" y="211"/>
                </a:lnTo>
                <a:lnTo>
                  <a:pt x="366" y="221"/>
                </a:lnTo>
                <a:lnTo>
                  <a:pt x="356" y="231"/>
                </a:lnTo>
                <a:lnTo>
                  <a:pt x="345" y="231"/>
                </a:lnTo>
                <a:lnTo>
                  <a:pt x="345" y="231"/>
                </a:lnTo>
                <a:lnTo>
                  <a:pt x="335" y="231"/>
                </a:lnTo>
                <a:lnTo>
                  <a:pt x="328" y="235"/>
                </a:lnTo>
                <a:lnTo>
                  <a:pt x="314" y="245"/>
                </a:lnTo>
                <a:lnTo>
                  <a:pt x="304" y="262"/>
                </a:lnTo>
                <a:lnTo>
                  <a:pt x="297" y="280"/>
                </a:lnTo>
                <a:lnTo>
                  <a:pt x="297" y="280"/>
                </a:lnTo>
                <a:lnTo>
                  <a:pt x="294" y="286"/>
                </a:lnTo>
                <a:lnTo>
                  <a:pt x="287" y="290"/>
                </a:lnTo>
                <a:lnTo>
                  <a:pt x="276" y="290"/>
                </a:lnTo>
                <a:lnTo>
                  <a:pt x="269" y="290"/>
                </a:lnTo>
                <a:lnTo>
                  <a:pt x="266" y="290"/>
                </a:lnTo>
                <a:lnTo>
                  <a:pt x="173" y="248"/>
                </a:lnTo>
                <a:lnTo>
                  <a:pt x="173" y="248"/>
                </a:lnTo>
                <a:lnTo>
                  <a:pt x="176" y="262"/>
                </a:lnTo>
                <a:lnTo>
                  <a:pt x="183" y="304"/>
                </a:lnTo>
                <a:lnTo>
                  <a:pt x="197" y="359"/>
                </a:lnTo>
                <a:lnTo>
                  <a:pt x="207" y="390"/>
                </a:lnTo>
                <a:lnTo>
                  <a:pt x="221" y="418"/>
                </a:lnTo>
                <a:lnTo>
                  <a:pt x="221" y="418"/>
                </a:lnTo>
                <a:lnTo>
                  <a:pt x="221" y="431"/>
                </a:lnTo>
                <a:lnTo>
                  <a:pt x="218" y="445"/>
                </a:lnTo>
                <a:lnTo>
                  <a:pt x="207" y="462"/>
                </a:lnTo>
                <a:lnTo>
                  <a:pt x="197" y="483"/>
                </a:lnTo>
                <a:lnTo>
                  <a:pt x="180" y="507"/>
                </a:lnTo>
                <a:lnTo>
                  <a:pt x="152" y="531"/>
                </a:lnTo>
                <a:lnTo>
                  <a:pt x="121" y="556"/>
                </a:lnTo>
                <a:lnTo>
                  <a:pt x="121" y="669"/>
                </a:lnTo>
                <a:lnTo>
                  <a:pt x="121" y="669"/>
                </a:lnTo>
                <a:lnTo>
                  <a:pt x="114" y="673"/>
                </a:lnTo>
                <a:lnTo>
                  <a:pt x="97" y="683"/>
                </a:lnTo>
                <a:lnTo>
                  <a:pt x="76" y="690"/>
                </a:lnTo>
                <a:lnTo>
                  <a:pt x="62" y="694"/>
                </a:lnTo>
                <a:lnTo>
                  <a:pt x="49" y="690"/>
                </a:lnTo>
                <a:lnTo>
                  <a:pt x="49" y="697"/>
                </a:lnTo>
                <a:lnTo>
                  <a:pt x="49" y="697"/>
                </a:lnTo>
                <a:lnTo>
                  <a:pt x="45" y="711"/>
                </a:lnTo>
                <a:lnTo>
                  <a:pt x="42" y="728"/>
                </a:lnTo>
                <a:lnTo>
                  <a:pt x="28" y="752"/>
                </a:lnTo>
                <a:lnTo>
                  <a:pt x="14" y="770"/>
                </a:lnTo>
                <a:lnTo>
                  <a:pt x="11" y="776"/>
                </a:lnTo>
                <a:lnTo>
                  <a:pt x="11" y="776"/>
                </a:lnTo>
                <a:lnTo>
                  <a:pt x="0" y="801"/>
                </a:lnTo>
                <a:lnTo>
                  <a:pt x="0" y="825"/>
                </a:lnTo>
                <a:lnTo>
                  <a:pt x="4" y="845"/>
                </a:lnTo>
                <a:lnTo>
                  <a:pt x="11" y="863"/>
                </a:lnTo>
                <a:lnTo>
                  <a:pt x="25" y="880"/>
                </a:lnTo>
                <a:lnTo>
                  <a:pt x="35" y="890"/>
                </a:lnTo>
                <a:lnTo>
                  <a:pt x="49" y="897"/>
                </a:lnTo>
                <a:lnTo>
                  <a:pt x="62" y="901"/>
                </a:lnTo>
                <a:lnTo>
                  <a:pt x="62" y="901"/>
                </a:lnTo>
                <a:lnTo>
                  <a:pt x="80" y="901"/>
                </a:lnTo>
                <a:lnTo>
                  <a:pt x="87" y="908"/>
                </a:lnTo>
                <a:lnTo>
                  <a:pt x="90" y="911"/>
                </a:lnTo>
                <a:lnTo>
                  <a:pt x="94" y="918"/>
                </a:lnTo>
                <a:lnTo>
                  <a:pt x="94" y="928"/>
                </a:lnTo>
                <a:lnTo>
                  <a:pt x="90" y="956"/>
                </a:lnTo>
                <a:lnTo>
                  <a:pt x="90" y="956"/>
                </a:lnTo>
                <a:lnTo>
                  <a:pt x="83" y="990"/>
                </a:lnTo>
                <a:lnTo>
                  <a:pt x="80" y="1028"/>
                </a:lnTo>
                <a:lnTo>
                  <a:pt x="83" y="1063"/>
                </a:lnTo>
                <a:lnTo>
                  <a:pt x="90" y="1090"/>
                </a:lnTo>
                <a:lnTo>
                  <a:pt x="90" y="1090"/>
                </a:lnTo>
                <a:lnTo>
                  <a:pt x="97" y="1104"/>
                </a:lnTo>
                <a:lnTo>
                  <a:pt x="100" y="1115"/>
                </a:lnTo>
                <a:lnTo>
                  <a:pt x="111" y="1121"/>
                </a:lnTo>
                <a:lnTo>
                  <a:pt x="118" y="1128"/>
                </a:lnTo>
                <a:lnTo>
                  <a:pt x="138" y="1132"/>
                </a:lnTo>
                <a:lnTo>
                  <a:pt x="156" y="1132"/>
                </a:lnTo>
                <a:lnTo>
                  <a:pt x="156" y="1132"/>
                </a:lnTo>
                <a:lnTo>
                  <a:pt x="173" y="1128"/>
                </a:lnTo>
                <a:lnTo>
                  <a:pt x="197" y="1125"/>
                </a:lnTo>
                <a:lnTo>
                  <a:pt x="214" y="1125"/>
                </a:lnTo>
                <a:lnTo>
                  <a:pt x="221" y="1128"/>
                </a:lnTo>
                <a:lnTo>
                  <a:pt x="225" y="1135"/>
                </a:lnTo>
                <a:lnTo>
                  <a:pt x="225" y="1135"/>
                </a:lnTo>
                <a:lnTo>
                  <a:pt x="228" y="1146"/>
                </a:lnTo>
                <a:lnTo>
                  <a:pt x="235" y="1153"/>
                </a:lnTo>
                <a:lnTo>
                  <a:pt x="252" y="1170"/>
                </a:lnTo>
                <a:lnTo>
                  <a:pt x="273" y="1187"/>
                </a:lnTo>
                <a:lnTo>
                  <a:pt x="273" y="1187"/>
                </a:lnTo>
                <a:lnTo>
                  <a:pt x="280" y="1197"/>
                </a:lnTo>
                <a:lnTo>
                  <a:pt x="290" y="1204"/>
                </a:lnTo>
                <a:lnTo>
                  <a:pt x="297" y="1208"/>
                </a:lnTo>
                <a:lnTo>
                  <a:pt x="304" y="1208"/>
                </a:lnTo>
                <a:lnTo>
                  <a:pt x="314" y="1201"/>
                </a:lnTo>
                <a:lnTo>
                  <a:pt x="321" y="1190"/>
                </a:lnTo>
                <a:lnTo>
                  <a:pt x="328" y="1173"/>
                </a:lnTo>
                <a:lnTo>
                  <a:pt x="335" y="1159"/>
                </a:lnTo>
                <a:lnTo>
                  <a:pt x="338" y="1146"/>
                </a:lnTo>
                <a:lnTo>
                  <a:pt x="359" y="1084"/>
                </a:lnTo>
                <a:lnTo>
                  <a:pt x="359" y="1084"/>
                </a:lnTo>
                <a:lnTo>
                  <a:pt x="370" y="1073"/>
                </a:lnTo>
                <a:lnTo>
                  <a:pt x="380" y="1070"/>
                </a:lnTo>
                <a:lnTo>
                  <a:pt x="390" y="1066"/>
                </a:lnTo>
                <a:lnTo>
                  <a:pt x="397" y="1066"/>
                </a:lnTo>
                <a:lnTo>
                  <a:pt x="414" y="1070"/>
                </a:lnTo>
                <a:lnTo>
                  <a:pt x="428" y="1077"/>
                </a:lnTo>
                <a:lnTo>
                  <a:pt x="442" y="1087"/>
                </a:lnTo>
                <a:lnTo>
                  <a:pt x="449" y="1097"/>
                </a:lnTo>
                <a:lnTo>
                  <a:pt x="456" y="1111"/>
                </a:lnTo>
                <a:lnTo>
                  <a:pt x="459" y="1180"/>
                </a:lnTo>
                <a:lnTo>
                  <a:pt x="459" y="1180"/>
                </a:lnTo>
                <a:lnTo>
                  <a:pt x="470" y="1194"/>
                </a:lnTo>
                <a:lnTo>
                  <a:pt x="476" y="1208"/>
                </a:lnTo>
                <a:lnTo>
                  <a:pt x="483" y="1225"/>
                </a:lnTo>
                <a:lnTo>
                  <a:pt x="487" y="1242"/>
                </a:lnTo>
                <a:lnTo>
                  <a:pt x="487" y="1273"/>
                </a:lnTo>
                <a:lnTo>
                  <a:pt x="487" y="1284"/>
                </a:lnTo>
                <a:lnTo>
                  <a:pt x="487" y="1284"/>
                </a:lnTo>
                <a:lnTo>
                  <a:pt x="483" y="1291"/>
                </a:lnTo>
                <a:lnTo>
                  <a:pt x="480" y="1304"/>
                </a:lnTo>
                <a:lnTo>
                  <a:pt x="476" y="1315"/>
                </a:lnTo>
                <a:lnTo>
                  <a:pt x="480" y="1322"/>
                </a:lnTo>
                <a:lnTo>
                  <a:pt x="483" y="1328"/>
                </a:lnTo>
                <a:lnTo>
                  <a:pt x="490" y="1335"/>
                </a:lnTo>
                <a:lnTo>
                  <a:pt x="490" y="1335"/>
                </a:lnTo>
                <a:lnTo>
                  <a:pt x="508" y="1349"/>
                </a:lnTo>
                <a:lnTo>
                  <a:pt x="532" y="1366"/>
                </a:lnTo>
                <a:lnTo>
                  <a:pt x="556" y="1391"/>
                </a:lnTo>
                <a:lnTo>
                  <a:pt x="590" y="1425"/>
                </a:lnTo>
                <a:lnTo>
                  <a:pt x="590" y="1425"/>
                </a:lnTo>
                <a:lnTo>
                  <a:pt x="608" y="1439"/>
                </a:lnTo>
                <a:lnTo>
                  <a:pt x="625" y="1446"/>
                </a:lnTo>
                <a:lnTo>
                  <a:pt x="639" y="1446"/>
                </a:lnTo>
                <a:lnTo>
                  <a:pt x="649" y="1442"/>
                </a:lnTo>
                <a:lnTo>
                  <a:pt x="659" y="1432"/>
                </a:lnTo>
                <a:lnTo>
                  <a:pt x="666" y="1422"/>
                </a:lnTo>
                <a:lnTo>
                  <a:pt x="680" y="1394"/>
                </a:lnTo>
                <a:lnTo>
                  <a:pt x="680" y="1394"/>
                </a:lnTo>
                <a:lnTo>
                  <a:pt x="687" y="1384"/>
                </a:lnTo>
                <a:lnTo>
                  <a:pt x="701" y="1373"/>
                </a:lnTo>
                <a:lnTo>
                  <a:pt x="718" y="1370"/>
                </a:lnTo>
                <a:lnTo>
                  <a:pt x="732" y="1366"/>
                </a:lnTo>
                <a:lnTo>
                  <a:pt x="763" y="1366"/>
                </a:lnTo>
                <a:lnTo>
                  <a:pt x="777" y="1366"/>
                </a:lnTo>
                <a:lnTo>
                  <a:pt x="777" y="1366"/>
                </a:lnTo>
                <a:lnTo>
                  <a:pt x="780" y="1370"/>
                </a:lnTo>
                <a:lnTo>
                  <a:pt x="780" y="1370"/>
                </a:lnTo>
                <a:lnTo>
                  <a:pt x="773" y="1342"/>
                </a:lnTo>
                <a:lnTo>
                  <a:pt x="773" y="1342"/>
                </a:lnTo>
                <a:lnTo>
                  <a:pt x="759" y="1315"/>
                </a:lnTo>
                <a:lnTo>
                  <a:pt x="746" y="1297"/>
                </a:lnTo>
                <a:lnTo>
                  <a:pt x="739" y="1291"/>
                </a:lnTo>
                <a:lnTo>
                  <a:pt x="728" y="1287"/>
                </a:lnTo>
                <a:lnTo>
                  <a:pt x="728" y="1287"/>
                </a:lnTo>
                <a:lnTo>
                  <a:pt x="735" y="1280"/>
                </a:lnTo>
                <a:lnTo>
                  <a:pt x="739" y="1273"/>
                </a:lnTo>
                <a:lnTo>
                  <a:pt x="739" y="1263"/>
                </a:lnTo>
                <a:lnTo>
                  <a:pt x="742" y="1249"/>
                </a:lnTo>
                <a:lnTo>
                  <a:pt x="739" y="1232"/>
                </a:lnTo>
                <a:lnTo>
                  <a:pt x="732" y="1211"/>
                </a:lnTo>
                <a:lnTo>
                  <a:pt x="721" y="1184"/>
                </a:lnTo>
                <a:lnTo>
                  <a:pt x="749" y="1149"/>
                </a:lnTo>
                <a:lnTo>
                  <a:pt x="780" y="1077"/>
                </a:lnTo>
                <a:lnTo>
                  <a:pt x="825" y="1049"/>
                </a:lnTo>
                <a:lnTo>
                  <a:pt x="866" y="1011"/>
                </a:lnTo>
                <a:lnTo>
                  <a:pt x="866" y="1011"/>
                </a:lnTo>
                <a:lnTo>
                  <a:pt x="877" y="1011"/>
                </a:lnTo>
                <a:lnTo>
                  <a:pt x="901" y="1004"/>
                </a:lnTo>
                <a:lnTo>
                  <a:pt x="918" y="997"/>
                </a:lnTo>
                <a:lnTo>
                  <a:pt x="932" y="987"/>
                </a:lnTo>
                <a:lnTo>
                  <a:pt x="946" y="973"/>
                </a:lnTo>
                <a:lnTo>
                  <a:pt x="960" y="956"/>
                </a:lnTo>
                <a:lnTo>
                  <a:pt x="960" y="956"/>
                </a:lnTo>
                <a:lnTo>
                  <a:pt x="980" y="904"/>
                </a:lnTo>
                <a:lnTo>
                  <a:pt x="1004" y="845"/>
                </a:lnTo>
                <a:lnTo>
                  <a:pt x="1032" y="780"/>
                </a:lnTo>
                <a:lnTo>
                  <a:pt x="1032" y="780"/>
                </a:lnTo>
                <a:lnTo>
                  <a:pt x="1032" y="780"/>
                </a:lnTo>
                <a:lnTo>
                  <a:pt x="1032" y="776"/>
                </a:lnTo>
                <a:lnTo>
                  <a:pt x="1022" y="770"/>
                </a:lnTo>
                <a:lnTo>
                  <a:pt x="1001" y="770"/>
                </a:lnTo>
                <a:lnTo>
                  <a:pt x="1001" y="770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7212064" y="3198813"/>
            <a:ext cx="630238" cy="1211263"/>
          </a:xfrm>
          <a:custGeom>
            <a:avLst/>
            <a:gdLst>
              <a:gd name="T0" fmla="*/ 324 w 397"/>
              <a:gd name="T1" fmla="*/ 649 h 763"/>
              <a:gd name="T2" fmla="*/ 373 w 397"/>
              <a:gd name="T3" fmla="*/ 549 h 763"/>
              <a:gd name="T4" fmla="*/ 383 w 397"/>
              <a:gd name="T5" fmla="*/ 504 h 763"/>
              <a:gd name="T6" fmla="*/ 331 w 397"/>
              <a:gd name="T7" fmla="*/ 456 h 763"/>
              <a:gd name="T8" fmla="*/ 300 w 397"/>
              <a:gd name="T9" fmla="*/ 424 h 763"/>
              <a:gd name="T10" fmla="*/ 311 w 397"/>
              <a:gd name="T11" fmla="*/ 400 h 763"/>
              <a:gd name="T12" fmla="*/ 345 w 397"/>
              <a:gd name="T13" fmla="*/ 390 h 763"/>
              <a:gd name="T14" fmla="*/ 373 w 397"/>
              <a:gd name="T15" fmla="*/ 362 h 763"/>
              <a:gd name="T16" fmla="*/ 390 w 397"/>
              <a:gd name="T17" fmla="*/ 311 h 763"/>
              <a:gd name="T18" fmla="*/ 397 w 397"/>
              <a:gd name="T19" fmla="*/ 280 h 763"/>
              <a:gd name="T20" fmla="*/ 390 w 397"/>
              <a:gd name="T21" fmla="*/ 255 h 763"/>
              <a:gd name="T22" fmla="*/ 362 w 397"/>
              <a:gd name="T23" fmla="*/ 224 h 763"/>
              <a:gd name="T24" fmla="*/ 318 w 397"/>
              <a:gd name="T25" fmla="*/ 176 h 763"/>
              <a:gd name="T26" fmla="*/ 283 w 397"/>
              <a:gd name="T27" fmla="*/ 166 h 763"/>
              <a:gd name="T28" fmla="*/ 252 w 397"/>
              <a:gd name="T29" fmla="*/ 173 h 763"/>
              <a:gd name="T30" fmla="*/ 200 w 397"/>
              <a:gd name="T31" fmla="*/ 173 h 763"/>
              <a:gd name="T32" fmla="*/ 155 w 397"/>
              <a:gd name="T33" fmla="*/ 155 h 763"/>
              <a:gd name="T34" fmla="*/ 128 w 397"/>
              <a:gd name="T35" fmla="*/ 142 h 763"/>
              <a:gd name="T36" fmla="*/ 124 w 397"/>
              <a:gd name="T37" fmla="*/ 107 h 763"/>
              <a:gd name="T38" fmla="*/ 169 w 397"/>
              <a:gd name="T39" fmla="*/ 73 h 763"/>
              <a:gd name="T40" fmla="*/ 183 w 397"/>
              <a:gd name="T41" fmla="*/ 62 h 763"/>
              <a:gd name="T42" fmla="*/ 183 w 397"/>
              <a:gd name="T43" fmla="*/ 41 h 763"/>
              <a:gd name="T44" fmla="*/ 142 w 397"/>
              <a:gd name="T45" fmla="*/ 0 h 763"/>
              <a:gd name="T46" fmla="*/ 97 w 397"/>
              <a:gd name="T47" fmla="*/ 17 h 763"/>
              <a:gd name="T48" fmla="*/ 52 w 397"/>
              <a:gd name="T49" fmla="*/ 55 h 763"/>
              <a:gd name="T50" fmla="*/ 35 w 397"/>
              <a:gd name="T51" fmla="*/ 104 h 763"/>
              <a:gd name="T52" fmla="*/ 48 w 397"/>
              <a:gd name="T53" fmla="*/ 173 h 763"/>
              <a:gd name="T54" fmla="*/ 17 w 397"/>
              <a:gd name="T55" fmla="*/ 290 h 763"/>
              <a:gd name="T56" fmla="*/ 0 w 397"/>
              <a:gd name="T57" fmla="*/ 352 h 763"/>
              <a:gd name="T58" fmla="*/ 10 w 397"/>
              <a:gd name="T59" fmla="*/ 393 h 763"/>
              <a:gd name="T60" fmla="*/ 17 w 397"/>
              <a:gd name="T61" fmla="*/ 445 h 763"/>
              <a:gd name="T62" fmla="*/ 28 w 397"/>
              <a:gd name="T63" fmla="*/ 459 h 763"/>
              <a:gd name="T64" fmla="*/ 35 w 397"/>
              <a:gd name="T65" fmla="*/ 500 h 763"/>
              <a:gd name="T66" fmla="*/ 45 w 397"/>
              <a:gd name="T67" fmla="*/ 511 h 763"/>
              <a:gd name="T68" fmla="*/ 83 w 397"/>
              <a:gd name="T69" fmla="*/ 518 h 763"/>
              <a:gd name="T70" fmla="*/ 124 w 397"/>
              <a:gd name="T71" fmla="*/ 500 h 763"/>
              <a:gd name="T72" fmla="*/ 176 w 397"/>
              <a:gd name="T73" fmla="*/ 473 h 763"/>
              <a:gd name="T74" fmla="*/ 197 w 397"/>
              <a:gd name="T75" fmla="*/ 480 h 763"/>
              <a:gd name="T76" fmla="*/ 197 w 397"/>
              <a:gd name="T77" fmla="*/ 497 h 763"/>
              <a:gd name="T78" fmla="*/ 207 w 397"/>
              <a:gd name="T79" fmla="*/ 518 h 763"/>
              <a:gd name="T80" fmla="*/ 214 w 397"/>
              <a:gd name="T81" fmla="*/ 538 h 763"/>
              <a:gd name="T82" fmla="*/ 204 w 397"/>
              <a:gd name="T83" fmla="*/ 590 h 763"/>
              <a:gd name="T84" fmla="*/ 197 w 397"/>
              <a:gd name="T85" fmla="*/ 645 h 763"/>
              <a:gd name="T86" fmla="*/ 235 w 397"/>
              <a:gd name="T87" fmla="*/ 711 h 763"/>
              <a:gd name="T88" fmla="*/ 300 w 397"/>
              <a:gd name="T89" fmla="*/ 763 h 763"/>
              <a:gd name="T90" fmla="*/ 318 w 397"/>
              <a:gd name="T91" fmla="*/ 669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97" h="763">
                <a:moveTo>
                  <a:pt x="318" y="669"/>
                </a:moveTo>
                <a:lnTo>
                  <a:pt x="318" y="669"/>
                </a:lnTo>
                <a:lnTo>
                  <a:pt x="324" y="649"/>
                </a:lnTo>
                <a:lnTo>
                  <a:pt x="338" y="618"/>
                </a:lnTo>
                <a:lnTo>
                  <a:pt x="373" y="549"/>
                </a:lnTo>
                <a:lnTo>
                  <a:pt x="373" y="549"/>
                </a:lnTo>
                <a:lnTo>
                  <a:pt x="387" y="521"/>
                </a:lnTo>
                <a:lnTo>
                  <a:pt x="387" y="511"/>
                </a:lnTo>
                <a:lnTo>
                  <a:pt x="383" y="504"/>
                </a:lnTo>
                <a:lnTo>
                  <a:pt x="380" y="493"/>
                </a:lnTo>
                <a:lnTo>
                  <a:pt x="366" y="483"/>
                </a:lnTo>
                <a:lnTo>
                  <a:pt x="331" y="456"/>
                </a:lnTo>
                <a:lnTo>
                  <a:pt x="331" y="456"/>
                </a:lnTo>
                <a:lnTo>
                  <a:pt x="311" y="438"/>
                </a:lnTo>
                <a:lnTo>
                  <a:pt x="300" y="424"/>
                </a:lnTo>
                <a:lnTo>
                  <a:pt x="300" y="414"/>
                </a:lnTo>
                <a:lnTo>
                  <a:pt x="304" y="407"/>
                </a:lnTo>
                <a:lnTo>
                  <a:pt x="311" y="400"/>
                </a:lnTo>
                <a:lnTo>
                  <a:pt x="321" y="397"/>
                </a:lnTo>
                <a:lnTo>
                  <a:pt x="345" y="390"/>
                </a:lnTo>
                <a:lnTo>
                  <a:pt x="345" y="390"/>
                </a:lnTo>
                <a:lnTo>
                  <a:pt x="355" y="387"/>
                </a:lnTo>
                <a:lnTo>
                  <a:pt x="366" y="376"/>
                </a:lnTo>
                <a:lnTo>
                  <a:pt x="373" y="362"/>
                </a:lnTo>
                <a:lnTo>
                  <a:pt x="380" y="349"/>
                </a:lnTo>
                <a:lnTo>
                  <a:pt x="387" y="321"/>
                </a:lnTo>
                <a:lnTo>
                  <a:pt x="390" y="311"/>
                </a:lnTo>
                <a:lnTo>
                  <a:pt x="390" y="311"/>
                </a:lnTo>
                <a:lnTo>
                  <a:pt x="393" y="293"/>
                </a:lnTo>
                <a:lnTo>
                  <a:pt x="397" y="280"/>
                </a:lnTo>
                <a:lnTo>
                  <a:pt x="393" y="266"/>
                </a:lnTo>
                <a:lnTo>
                  <a:pt x="390" y="255"/>
                </a:lnTo>
                <a:lnTo>
                  <a:pt x="390" y="255"/>
                </a:lnTo>
                <a:lnTo>
                  <a:pt x="383" y="242"/>
                </a:lnTo>
                <a:lnTo>
                  <a:pt x="373" y="231"/>
                </a:lnTo>
                <a:lnTo>
                  <a:pt x="362" y="224"/>
                </a:lnTo>
                <a:lnTo>
                  <a:pt x="321" y="179"/>
                </a:lnTo>
                <a:lnTo>
                  <a:pt x="321" y="179"/>
                </a:lnTo>
                <a:lnTo>
                  <a:pt x="318" y="176"/>
                </a:lnTo>
                <a:lnTo>
                  <a:pt x="304" y="169"/>
                </a:lnTo>
                <a:lnTo>
                  <a:pt x="293" y="166"/>
                </a:lnTo>
                <a:lnTo>
                  <a:pt x="283" y="166"/>
                </a:lnTo>
                <a:lnTo>
                  <a:pt x="266" y="166"/>
                </a:lnTo>
                <a:lnTo>
                  <a:pt x="252" y="173"/>
                </a:lnTo>
                <a:lnTo>
                  <a:pt x="252" y="173"/>
                </a:lnTo>
                <a:lnTo>
                  <a:pt x="235" y="176"/>
                </a:lnTo>
                <a:lnTo>
                  <a:pt x="217" y="176"/>
                </a:lnTo>
                <a:lnTo>
                  <a:pt x="200" y="173"/>
                </a:lnTo>
                <a:lnTo>
                  <a:pt x="186" y="169"/>
                </a:lnTo>
                <a:lnTo>
                  <a:pt x="166" y="162"/>
                </a:lnTo>
                <a:lnTo>
                  <a:pt x="155" y="155"/>
                </a:lnTo>
                <a:lnTo>
                  <a:pt x="155" y="155"/>
                </a:lnTo>
                <a:lnTo>
                  <a:pt x="138" y="148"/>
                </a:lnTo>
                <a:lnTo>
                  <a:pt x="128" y="142"/>
                </a:lnTo>
                <a:lnTo>
                  <a:pt x="121" y="131"/>
                </a:lnTo>
                <a:lnTo>
                  <a:pt x="121" y="117"/>
                </a:lnTo>
                <a:lnTo>
                  <a:pt x="124" y="107"/>
                </a:lnTo>
                <a:lnTo>
                  <a:pt x="135" y="93"/>
                </a:lnTo>
                <a:lnTo>
                  <a:pt x="148" y="83"/>
                </a:lnTo>
                <a:lnTo>
                  <a:pt x="169" y="73"/>
                </a:lnTo>
                <a:lnTo>
                  <a:pt x="169" y="73"/>
                </a:lnTo>
                <a:lnTo>
                  <a:pt x="176" y="69"/>
                </a:lnTo>
                <a:lnTo>
                  <a:pt x="183" y="62"/>
                </a:lnTo>
                <a:lnTo>
                  <a:pt x="186" y="59"/>
                </a:lnTo>
                <a:lnTo>
                  <a:pt x="186" y="52"/>
                </a:lnTo>
                <a:lnTo>
                  <a:pt x="183" y="41"/>
                </a:lnTo>
                <a:lnTo>
                  <a:pt x="176" y="28"/>
                </a:lnTo>
                <a:lnTo>
                  <a:pt x="152" y="7"/>
                </a:lnTo>
                <a:lnTo>
                  <a:pt x="142" y="0"/>
                </a:lnTo>
                <a:lnTo>
                  <a:pt x="142" y="0"/>
                </a:lnTo>
                <a:lnTo>
                  <a:pt x="117" y="7"/>
                </a:lnTo>
                <a:lnTo>
                  <a:pt x="97" y="17"/>
                </a:lnTo>
                <a:lnTo>
                  <a:pt x="73" y="31"/>
                </a:lnTo>
                <a:lnTo>
                  <a:pt x="62" y="41"/>
                </a:lnTo>
                <a:lnTo>
                  <a:pt x="52" y="55"/>
                </a:lnTo>
                <a:lnTo>
                  <a:pt x="45" y="69"/>
                </a:lnTo>
                <a:lnTo>
                  <a:pt x="38" y="86"/>
                </a:lnTo>
                <a:lnTo>
                  <a:pt x="35" y="104"/>
                </a:lnTo>
                <a:lnTo>
                  <a:pt x="35" y="124"/>
                </a:lnTo>
                <a:lnTo>
                  <a:pt x="38" y="145"/>
                </a:lnTo>
                <a:lnTo>
                  <a:pt x="48" y="173"/>
                </a:lnTo>
                <a:lnTo>
                  <a:pt x="28" y="273"/>
                </a:lnTo>
                <a:lnTo>
                  <a:pt x="28" y="273"/>
                </a:lnTo>
                <a:lnTo>
                  <a:pt x="17" y="290"/>
                </a:lnTo>
                <a:lnTo>
                  <a:pt x="10" y="307"/>
                </a:lnTo>
                <a:lnTo>
                  <a:pt x="4" y="328"/>
                </a:lnTo>
                <a:lnTo>
                  <a:pt x="0" y="352"/>
                </a:lnTo>
                <a:lnTo>
                  <a:pt x="4" y="373"/>
                </a:lnTo>
                <a:lnTo>
                  <a:pt x="4" y="383"/>
                </a:lnTo>
                <a:lnTo>
                  <a:pt x="10" y="393"/>
                </a:lnTo>
                <a:lnTo>
                  <a:pt x="17" y="404"/>
                </a:lnTo>
                <a:lnTo>
                  <a:pt x="28" y="414"/>
                </a:lnTo>
                <a:lnTo>
                  <a:pt x="17" y="445"/>
                </a:lnTo>
                <a:lnTo>
                  <a:pt x="17" y="445"/>
                </a:lnTo>
                <a:lnTo>
                  <a:pt x="21" y="449"/>
                </a:lnTo>
                <a:lnTo>
                  <a:pt x="28" y="459"/>
                </a:lnTo>
                <a:lnTo>
                  <a:pt x="35" y="476"/>
                </a:lnTo>
                <a:lnTo>
                  <a:pt x="35" y="487"/>
                </a:lnTo>
                <a:lnTo>
                  <a:pt x="35" y="500"/>
                </a:lnTo>
                <a:lnTo>
                  <a:pt x="35" y="500"/>
                </a:lnTo>
                <a:lnTo>
                  <a:pt x="38" y="504"/>
                </a:lnTo>
                <a:lnTo>
                  <a:pt x="45" y="511"/>
                </a:lnTo>
                <a:lnTo>
                  <a:pt x="55" y="514"/>
                </a:lnTo>
                <a:lnTo>
                  <a:pt x="69" y="518"/>
                </a:lnTo>
                <a:lnTo>
                  <a:pt x="83" y="518"/>
                </a:lnTo>
                <a:lnTo>
                  <a:pt x="104" y="511"/>
                </a:lnTo>
                <a:lnTo>
                  <a:pt x="124" y="500"/>
                </a:lnTo>
                <a:lnTo>
                  <a:pt x="124" y="500"/>
                </a:lnTo>
                <a:lnTo>
                  <a:pt x="145" y="487"/>
                </a:lnTo>
                <a:lnTo>
                  <a:pt x="162" y="476"/>
                </a:lnTo>
                <a:lnTo>
                  <a:pt x="176" y="473"/>
                </a:lnTo>
                <a:lnTo>
                  <a:pt x="186" y="473"/>
                </a:lnTo>
                <a:lnTo>
                  <a:pt x="197" y="476"/>
                </a:lnTo>
                <a:lnTo>
                  <a:pt x="197" y="480"/>
                </a:lnTo>
                <a:lnTo>
                  <a:pt x="197" y="480"/>
                </a:lnTo>
                <a:lnTo>
                  <a:pt x="197" y="483"/>
                </a:lnTo>
                <a:lnTo>
                  <a:pt x="197" y="497"/>
                </a:lnTo>
                <a:lnTo>
                  <a:pt x="197" y="504"/>
                </a:lnTo>
                <a:lnTo>
                  <a:pt x="200" y="511"/>
                </a:lnTo>
                <a:lnTo>
                  <a:pt x="207" y="518"/>
                </a:lnTo>
                <a:lnTo>
                  <a:pt x="217" y="521"/>
                </a:lnTo>
                <a:lnTo>
                  <a:pt x="217" y="521"/>
                </a:lnTo>
                <a:lnTo>
                  <a:pt x="214" y="538"/>
                </a:lnTo>
                <a:lnTo>
                  <a:pt x="211" y="559"/>
                </a:lnTo>
                <a:lnTo>
                  <a:pt x="204" y="590"/>
                </a:lnTo>
                <a:lnTo>
                  <a:pt x="204" y="590"/>
                </a:lnTo>
                <a:lnTo>
                  <a:pt x="197" y="607"/>
                </a:lnTo>
                <a:lnTo>
                  <a:pt x="197" y="625"/>
                </a:lnTo>
                <a:lnTo>
                  <a:pt x="197" y="645"/>
                </a:lnTo>
                <a:lnTo>
                  <a:pt x="200" y="666"/>
                </a:lnTo>
                <a:lnTo>
                  <a:pt x="214" y="687"/>
                </a:lnTo>
                <a:lnTo>
                  <a:pt x="235" y="711"/>
                </a:lnTo>
                <a:lnTo>
                  <a:pt x="262" y="735"/>
                </a:lnTo>
                <a:lnTo>
                  <a:pt x="300" y="763"/>
                </a:lnTo>
                <a:lnTo>
                  <a:pt x="300" y="763"/>
                </a:lnTo>
                <a:lnTo>
                  <a:pt x="307" y="745"/>
                </a:lnTo>
                <a:lnTo>
                  <a:pt x="314" y="721"/>
                </a:lnTo>
                <a:lnTo>
                  <a:pt x="318" y="669"/>
                </a:lnTo>
                <a:lnTo>
                  <a:pt x="318" y="669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8039152" y="3675063"/>
            <a:ext cx="2476500" cy="3346450"/>
          </a:xfrm>
          <a:custGeom>
            <a:avLst/>
            <a:gdLst>
              <a:gd name="T0" fmla="*/ 1456 w 1560"/>
              <a:gd name="T1" fmla="*/ 570 h 2108"/>
              <a:gd name="T2" fmla="*/ 1511 w 1560"/>
              <a:gd name="T3" fmla="*/ 428 h 2108"/>
              <a:gd name="T4" fmla="*/ 1542 w 1560"/>
              <a:gd name="T5" fmla="*/ 359 h 2108"/>
              <a:gd name="T6" fmla="*/ 1487 w 1560"/>
              <a:gd name="T7" fmla="*/ 304 h 2108"/>
              <a:gd name="T8" fmla="*/ 1387 w 1560"/>
              <a:gd name="T9" fmla="*/ 328 h 2108"/>
              <a:gd name="T10" fmla="*/ 1301 w 1560"/>
              <a:gd name="T11" fmla="*/ 359 h 2108"/>
              <a:gd name="T12" fmla="*/ 1187 w 1560"/>
              <a:gd name="T13" fmla="*/ 249 h 2108"/>
              <a:gd name="T14" fmla="*/ 1187 w 1560"/>
              <a:gd name="T15" fmla="*/ 142 h 2108"/>
              <a:gd name="T16" fmla="*/ 1125 w 1560"/>
              <a:gd name="T17" fmla="*/ 4 h 2108"/>
              <a:gd name="T18" fmla="*/ 1045 w 1560"/>
              <a:gd name="T19" fmla="*/ 90 h 2108"/>
              <a:gd name="T20" fmla="*/ 987 w 1560"/>
              <a:gd name="T21" fmla="*/ 200 h 2108"/>
              <a:gd name="T22" fmla="*/ 942 w 1560"/>
              <a:gd name="T23" fmla="*/ 249 h 2108"/>
              <a:gd name="T24" fmla="*/ 904 w 1560"/>
              <a:gd name="T25" fmla="*/ 307 h 2108"/>
              <a:gd name="T26" fmla="*/ 907 w 1560"/>
              <a:gd name="T27" fmla="*/ 407 h 2108"/>
              <a:gd name="T28" fmla="*/ 797 w 1560"/>
              <a:gd name="T29" fmla="*/ 394 h 2108"/>
              <a:gd name="T30" fmla="*/ 735 w 1560"/>
              <a:gd name="T31" fmla="*/ 432 h 2108"/>
              <a:gd name="T32" fmla="*/ 683 w 1560"/>
              <a:gd name="T33" fmla="*/ 504 h 2108"/>
              <a:gd name="T34" fmla="*/ 590 w 1560"/>
              <a:gd name="T35" fmla="*/ 594 h 2108"/>
              <a:gd name="T36" fmla="*/ 594 w 1560"/>
              <a:gd name="T37" fmla="*/ 718 h 2108"/>
              <a:gd name="T38" fmla="*/ 642 w 1560"/>
              <a:gd name="T39" fmla="*/ 849 h 2108"/>
              <a:gd name="T40" fmla="*/ 497 w 1560"/>
              <a:gd name="T41" fmla="*/ 839 h 2108"/>
              <a:gd name="T42" fmla="*/ 393 w 1560"/>
              <a:gd name="T43" fmla="*/ 884 h 2108"/>
              <a:gd name="T44" fmla="*/ 280 w 1560"/>
              <a:gd name="T45" fmla="*/ 890 h 2108"/>
              <a:gd name="T46" fmla="*/ 224 w 1560"/>
              <a:gd name="T47" fmla="*/ 991 h 2108"/>
              <a:gd name="T48" fmla="*/ 117 w 1560"/>
              <a:gd name="T49" fmla="*/ 1066 h 2108"/>
              <a:gd name="T50" fmla="*/ 17 w 1560"/>
              <a:gd name="T51" fmla="*/ 1129 h 2108"/>
              <a:gd name="T52" fmla="*/ 0 w 1560"/>
              <a:gd name="T53" fmla="*/ 1318 h 2108"/>
              <a:gd name="T54" fmla="*/ 69 w 1560"/>
              <a:gd name="T55" fmla="*/ 1453 h 2108"/>
              <a:gd name="T56" fmla="*/ 107 w 1560"/>
              <a:gd name="T57" fmla="*/ 1522 h 2108"/>
              <a:gd name="T58" fmla="*/ 148 w 1560"/>
              <a:gd name="T59" fmla="*/ 1570 h 2108"/>
              <a:gd name="T60" fmla="*/ 183 w 1560"/>
              <a:gd name="T61" fmla="*/ 1591 h 2108"/>
              <a:gd name="T62" fmla="*/ 328 w 1560"/>
              <a:gd name="T63" fmla="*/ 1560 h 2108"/>
              <a:gd name="T64" fmla="*/ 469 w 1560"/>
              <a:gd name="T65" fmla="*/ 1449 h 2108"/>
              <a:gd name="T66" fmla="*/ 569 w 1560"/>
              <a:gd name="T67" fmla="*/ 1487 h 2108"/>
              <a:gd name="T68" fmla="*/ 604 w 1560"/>
              <a:gd name="T69" fmla="*/ 1608 h 2108"/>
              <a:gd name="T70" fmla="*/ 562 w 1560"/>
              <a:gd name="T71" fmla="*/ 1667 h 2108"/>
              <a:gd name="T72" fmla="*/ 445 w 1560"/>
              <a:gd name="T73" fmla="*/ 1819 h 2108"/>
              <a:gd name="T74" fmla="*/ 428 w 1560"/>
              <a:gd name="T75" fmla="*/ 1950 h 2108"/>
              <a:gd name="T76" fmla="*/ 352 w 1560"/>
              <a:gd name="T77" fmla="*/ 2012 h 2108"/>
              <a:gd name="T78" fmla="*/ 514 w 1560"/>
              <a:gd name="T79" fmla="*/ 2095 h 2108"/>
              <a:gd name="T80" fmla="*/ 594 w 1560"/>
              <a:gd name="T81" fmla="*/ 2074 h 2108"/>
              <a:gd name="T82" fmla="*/ 725 w 1560"/>
              <a:gd name="T83" fmla="*/ 2015 h 2108"/>
              <a:gd name="T84" fmla="*/ 821 w 1560"/>
              <a:gd name="T85" fmla="*/ 1984 h 2108"/>
              <a:gd name="T86" fmla="*/ 901 w 1560"/>
              <a:gd name="T87" fmla="*/ 1891 h 2108"/>
              <a:gd name="T88" fmla="*/ 1045 w 1560"/>
              <a:gd name="T89" fmla="*/ 1808 h 2108"/>
              <a:gd name="T90" fmla="*/ 1142 w 1560"/>
              <a:gd name="T91" fmla="*/ 1760 h 2108"/>
              <a:gd name="T92" fmla="*/ 1266 w 1560"/>
              <a:gd name="T93" fmla="*/ 1832 h 2108"/>
              <a:gd name="T94" fmla="*/ 1356 w 1560"/>
              <a:gd name="T95" fmla="*/ 1870 h 2108"/>
              <a:gd name="T96" fmla="*/ 1408 w 1560"/>
              <a:gd name="T97" fmla="*/ 1815 h 2108"/>
              <a:gd name="T98" fmla="*/ 1359 w 1560"/>
              <a:gd name="T99" fmla="*/ 1746 h 2108"/>
              <a:gd name="T100" fmla="*/ 1397 w 1560"/>
              <a:gd name="T101" fmla="*/ 1601 h 2108"/>
              <a:gd name="T102" fmla="*/ 1373 w 1560"/>
              <a:gd name="T103" fmla="*/ 1505 h 2108"/>
              <a:gd name="T104" fmla="*/ 1325 w 1560"/>
              <a:gd name="T105" fmla="*/ 1411 h 2108"/>
              <a:gd name="T106" fmla="*/ 1366 w 1560"/>
              <a:gd name="T107" fmla="*/ 1325 h 2108"/>
              <a:gd name="T108" fmla="*/ 1366 w 1560"/>
              <a:gd name="T109" fmla="*/ 984 h 2108"/>
              <a:gd name="T110" fmla="*/ 1387 w 1560"/>
              <a:gd name="T111" fmla="*/ 856 h 2108"/>
              <a:gd name="T112" fmla="*/ 1466 w 1560"/>
              <a:gd name="T113" fmla="*/ 784 h 2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60" h="2108">
                <a:moveTo>
                  <a:pt x="1532" y="611"/>
                </a:moveTo>
                <a:lnTo>
                  <a:pt x="1484" y="611"/>
                </a:lnTo>
                <a:lnTo>
                  <a:pt x="1484" y="611"/>
                </a:lnTo>
                <a:lnTo>
                  <a:pt x="1477" y="608"/>
                </a:lnTo>
                <a:lnTo>
                  <a:pt x="1470" y="604"/>
                </a:lnTo>
                <a:lnTo>
                  <a:pt x="1463" y="594"/>
                </a:lnTo>
                <a:lnTo>
                  <a:pt x="1460" y="583"/>
                </a:lnTo>
                <a:lnTo>
                  <a:pt x="1456" y="570"/>
                </a:lnTo>
                <a:lnTo>
                  <a:pt x="1460" y="552"/>
                </a:lnTo>
                <a:lnTo>
                  <a:pt x="1466" y="525"/>
                </a:lnTo>
                <a:lnTo>
                  <a:pt x="1466" y="525"/>
                </a:lnTo>
                <a:lnTo>
                  <a:pt x="1473" y="487"/>
                </a:lnTo>
                <a:lnTo>
                  <a:pt x="1480" y="442"/>
                </a:lnTo>
                <a:lnTo>
                  <a:pt x="1494" y="432"/>
                </a:lnTo>
                <a:lnTo>
                  <a:pt x="1494" y="432"/>
                </a:lnTo>
                <a:lnTo>
                  <a:pt x="1511" y="428"/>
                </a:lnTo>
                <a:lnTo>
                  <a:pt x="1529" y="425"/>
                </a:lnTo>
                <a:lnTo>
                  <a:pt x="1546" y="418"/>
                </a:lnTo>
                <a:lnTo>
                  <a:pt x="1556" y="407"/>
                </a:lnTo>
                <a:lnTo>
                  <a:pt x="1560" y="401"/>
                </a:lnTo>
                <a:lnTo>
                  <a:pt x="1560" y="390"/>
                </a:lnTo>
                <a:lnTo>
                  <a:pt x="1560" y="383"/>
                </a:lnTo>
                <a:lnTo>
                  <a:pt x="1553" y="373"/>
                </a:lnTo>
                <a:lnTo>
                  <a:pt x="1542" y="359"/>
                </a:lnTo>
                <a:lnTo>
                  <a:pt x="1532" y="345"/>
                </a:lnTo>
                <a:lnTo>
                  <a:pt x="1532" y="345"/>
                </a:lnTo>
                <a:lnTo>
                  <a:pt x="1525" y="345"/>
                </a:lnTo>
                <a:lnTo>
                  <a:pt x="1515" y="338"/>
                </a:lnTo>
                <a:lnTo>
                  <a:pt x="1497" y="328"/>
                </a:lnTo>
                <a:lnTo>
                  <a:pt x="1494" y="318"/>
                </a:lnTo>
                <a:lnTo>
                  <a:pt x="1487" y="304"/>
                </a:lnTo>
                <a:lnTo>
                  <a:pt x="1487" y="304"/>
                </a:lnTo>
                <a:lnTo>
                  <a:pt x="1487" y="304"/>
                </a:lnTo>
                <a:lnTo>
                  <a:pt x="1473" y="300"/>
                </a:lnTo>
                <a:lnTo>
                  <a:pt x="1442" y="300"/>
                </a:lnTo>
                <a:lnTo>
                  <a:pt x="1425" y="304"/>
                </a:lnTo>
                <a:lnTo>
                  <a:pt x="1411" y="311"/>
                </a:lnTo>
                <a:lnTo>
                  <a:pt x="1397" y="318"/>
                </a:lnTo>
                <a:lnTo>
                  <a:pt x="1387" y="328"/>
                </a:lnTo>
                <a:lnTo>
                  <a:pt x="1387" y="328"/>
                </a:lnTo>
                <a:lnTo>
                  <a:pt x="1373" y="356"/>
                </a:lnTo>
                <a:lnTo>
                  <a:pt x="1366" y="366"/>
                </a:lnTo>
                <a:lnTo>
                  <a:pt x="1356" y="376"/>
                </a:lnTo>
                <a:lnTo>
                  <a:pt x="1346" y="383"/>
                </a:lnTo>
                <a:lnTo>
                  <a:pt x="1332" y="380"/>
                </a:lnTo>
                <a:lnTo>
                  <a:pt x="1318" y="373"/>
                </a:lnTo>
                <a:lnTo>
                  <a:pt x="1301" y="359"/>
                </a:lnTo>
                <a:lnTo>
                  <a:pt x="1301" y="359"/>
                </a:lnTo>
                <a:lnTo>
                  <a:pt x="1266" y="325"/>
                </a:lnTo>
                <a:lnTo>
                  <a:pt x="1239" y="300"/>
                </a:lnTo>
                <a:lnTo>
                  <a:pt x="1218" y="283"/>
                </a:lnTo>
                <a:lnTo>
                  <a:pt x="1201" y="273"/>
                </a:lnTo>
                <a:lnTo>
                  <a:pt x="1201" y="273"/>
                </a:lnTo>
                <a:lnTo>
                  <a:pt x="1190" y="266"/>
                </a:lnTo>
                <a:lnTo>
                  <a:pt x="1187" y="256"/>
                </a:lnTo>
                <a:lnTo>
                  <a:pt x="1187" y="249"/>
                </a:lnTo>
                <a:lnTo>
                  <a:pt x="1187" y="238"/>
                </a:lnTo>
                <a:lnTo>
                  <a:pt x="1194" y="225"/>
                </a:lnTo>
                <a:lnTo>
                  <a:pt x="1194" y="218"/>
                </a:lnTo>
                <a:lnTo>
                  <a:pt x="1194" y="218"/>
                </a:lnTo>
                <a:lnTo>
                  <a:pt x="1197" y="207"/>
                </a:lnTo>
                <a:lnTo>
                  <a:pt x="1194" y="176"/>
                </a:lnTo>
                <a:lnTo>
                  <a:pt x="1190" y="159"/>
                </a:lnTo>
                <a:lnTo>
                  <a:pt x="1187" y="142"/>
                </a:lnTo>
                <a:lnTo>
                  <a:pt x="1180" y="128"/>
                </a:lnTo>
                <a:lnTo>
                  <a:pt x="1166" y="114"/>
                </a:lnTo>
                <a:lnTo>
                  <a:pt x="1166" y="45"/>
                </a:lnTo>
                <a:lnTo>
                  <a:pt x="1166" y="45"/>
                </a:lnTo>
                <a:lnTo>
                  <a:pt x="1159" y="35"/>
                </a:lnTo>
                <a:lnTo>
                  <a:pt x="1149" y="21"/>
                </a:lnTo>
                <a:lnTo>
                  <a:pt x="1139" y="11"/>
                </a:lnTo>
                <a:lnTo>
                  <a:pt x="1125" y="4"/>
                </a:lnTo>
                <a:lnTo>
                  <a:pt x="1108" y="0"/>
                </a:lnTo>
                <a:lnTo>
                  <a:pt x="1097" y="0"/>
                </a:lnTo>
                <a:lnTo>
                  <a:pt x="1090" y="4"/>
                </a:lnTo>
                <a:lnTo>
                  <a:pt x="1080" y="11"/>
                </a:lnTo>
                <a:lnTo>
                  <a:pt x="1070" y="18"/>
                </a:lnTo>
                <a:lnTo>
                  <a:pt x="1045" y="80"/>
                </a:lnTo>
                <a:lnTo>
                  <a:pt x="1045" y="80"/>
                </a:lnTo>
                <a:lnTo>
                  <a:pt x="1045" y="90"/>
                </a:lnTo>
                <a:lnTo>
                  <a:pt x="1039" y="111"/>
                </a:lnTo>
                <a:lnTo>
                  <a:pt x="1032" y="121"/>
                </a:lnTo>
                <a:lnTo>
                  <a:pt x="1025" y="131"/>
                </a:lnTo>
                <a:lnTo>
                  <a:pt x="1018" y="138"/>
                </a:lnTo>
                <a:lnTo>
                  <a:pt x="1008" y="142"/>
                </a:lnTo>
                <a:lnTo>
                  <a:pt x="1008" y="142"/>
                </a:lnTo>
                <a:lnTo>
                  <a:pt x="987" y="200"/>
                </a:lnTo>
                <a:lnTo>
                  <a:pt x="987" y="200"/>
                </a:lnTo>
                <a:lnTo>
                  <a:pt x="987" y="218"/>
                </a:lnTo>
                <a:lnTo>
                  <a:pt x="983" y="231"/>
                </a:lnTo>
                <a:lnTo>
                  <a:pt x="976" y="242"/>
                </a:lnTo>
                <a:lnTo>
                  <a:pt x="966" y="249"/>
                </a:lnTo>
                <a:lnTo>
                  <a:pt x="959" y="249"/>
                </a:lnTo>
                <a:lnTo>
                  <a:pt x="949" y="252"/>
                </a:lnTo>
                <a:lnTo>
                  <a:pt x="942" y="249"/>
                </a:lnTo>
                <a:lnTo>
                  <a:pt x="942" y="249"/>
                </a:lnTo>
                <a:lnTo>
                  <a:pt x="928" y="249"/>
                </a:lnTo>
                <a:lnTo>
                  <a:pt x="918" y="252"/>
                </a:lnTo>
                <a:lnTo>
                  <a:pt x="907" y="256"/>
                </a:lnTo>
                <a:lnTo>
                  <a:pt x="901" y="262"/>
                </a:lnTo>
                <a:lnTo>
                  <a:pt x="897" y="269"/>
                </a:lnTo>
                <a:lnTo>
                  <a:pt x="897" y="276"/>
                </a:lnTo>
                <a:lnTo>
                  <a:pt x="897" y="290"/>
                </a:lnTo>
                <a:lnTo>
                  <a:pt x="904" y="307"/>
                </a:lnTo>
                <a:lnTo>
                  <a:pt x="911" y="325"/>
                </a:lnTo>
                <a:lnTo>
                  <a:pt x="921" y="338"/>
                </a:lnTo>
                <a:lnTo>
                  <a:pt x="921" y="338"/>
                </a:lnTo>
                <a:lnTo>
                  <a:pt x="925" y="359"/>
                </a:lnTo>
                <a:lnTo>
                  <a:pt x="925" y="376"/>
                </a:lnTo>
                <a:lnTo>
                  <a:pt x="921" y="390"/>
                </a:lnTo>
                <a:lnTo>
                  <a:pt x="914" y="397"/>
                </a:lnTo>
                <a:lnTo>
                  <a:pt x="907" y="407"/>
                </a:lnTo>
                <a:lnTo>
                  <a:pt x="897" y="411"/>
                </a:lnTo>
                <a:lnTo>
                  <a:pt x="876" y="414"/>
                </a:lnTo>
                <a:lnTo>
                  <a:pt x="856" y="414"/>
                </a:lnTo>
                <a:lnTo>
                  <a:pt x="835" y="407"/>
                </a:lnTo>
                <a:lnTo>
                  <a:pt x="818" y="401"/>
                </a:lnTo>
                <a:lnTo>
                  <a:pt x="818" y="401"/>
                </a:lnTo>
                <a:lnTo>
                  <a:pt x="811" y="401"/>
                </a:lnTo>
                <a:lnTo>
                  <a:pt x="797" y="394"/>
                </a:lnTo>
                <a:lnTo>
                  <a:pt x="780" y="394"/>
                </a:lnTo>
                <a:lnTo>
                  <a:pt x="773" y="397"/>
                </a:lnTo>
                <a:lnTo>
                  <a:pt x="769" y="404"/>
                </a:lnTo>
                <a:lnTo>
                  <a:pt x="769" y="404"/>
                </a:lnTo>
                <a:lnTo>
                  <a:pt x="759" y="418"/>
                </a:lnTo>
                <a:lnTo>
                  <a:pt x="749" y="428"/>
                </a:lnTo>
                <a:lnTo>
                  <a:pt x="735" y="432"/>
                </a:lnTo>
                <a:lnTo>
                  <a:pt x="735" y="432"/>
                </a:lnTo>
                <a:lnTo>
                  <a:pt x="718" y="435"/>
                </a:lnTo>
                <a:lnTo>
                  <a:pt x="707" y="438"/>
                </a:lnTo>
                <a:lnTo>
                  <a:pt x="697" y="442"/>
                </a:lnTo>
                <a:lnTo>
                  <a:pt x="690" y="449"/>
                </a:lnTo>
                <a:lnTo>
                  <a:pt x="687" y="463"/>
                </a:lnTo>
                <a:lnTo>
                  <a:pt x="683" y="470"/>
                </a:lnTo>
                <a:lnTo>
                  <a:pt x="683" y="470"/>
                </a:lnTo>
                <a:lnTo>
                  <a:pt x="683" y="504"/>
                </a:lnTo>
                <a:lnTo>
                  <a:pt x="680" y="532"/>
                </a:lnTo>
                <a:lnTo>
                  <a:pt x="673" y="549"/>
                </a:lnTo>
                <a:lnTo>
                  <a:pt x="663" y="563"/>
                </a:lnTo>
                <a:lnTo>
                  <a:pt x="649" y="573"/>
                </a:lnTo>
                <a:lnTo>
                  <a:pt x="631" y="580"/>
                </a:lnTo>
                <a:lnTo>
                  <a:pt x="597" y="590"/>
                </a:lnTo>
                <a:lnTo>
                  <a:pt x="597" y="590"/>
                </a:lnTo>
                <a:lnTo>
                  <a:pt x="590" y="594"/>
                </a:lnTo>
                <a:lnTo>
                  <a:pt x="583" y="601"/>
                </a:lnTo>
                <a:lnTo>
                  <a:pt x="573" y="618"/>
                </a:lnTo>
                <a:lnTo>
                  <a:pt x="569" y="635"/>
                </a:lnTo>
                <a:lnTo>
                  <a:pt x="569" y="656"/>
                </a:lnTo>
                <a:lnTo>
                  <a:pt x="576" y="690"/>
                </a:lnTo>
                <a:lnTo>
                  <a:pt x="580" y="704"/>
                </a:lnTo>
                <a:lnTo>
                  <a:pt x="580" y="704"/>
                </a:lnTo>
                <a:lnTo>
                  <a:pt x="594" y="718"/>
                </a:lnTo>
                <a:lnTo>
                  <a:pt x="600" y="732"/>
                </a:lnTo>
                <a:lnTo>
                  <a:pt x="618" y="766"/>
                </a:lnTo>
                <a:lnTo>
                  <a:pt x="628" y="801"/>
                </a:lnTo>
                <a:lnTo>
                  <a:pt x="628" y="801"/>
                </a:lnTo>
                <a:lnTo>
                  <a:pt x="642" y="828"/>
                </a:lnTo>
                <a:lnTo>
                  <a:pt x="645" y="842"/>
                </a:lnTo>
                <a:lnTo>
                  <a:pt x="645" y="849"/>
                </a:lnTo>
                <a:lnTo>
                  <a:pt x="642" y="849"/>
                </a:lnTo>
                <a:lnTo>
                  <a:pt x="631" y="853"/>
                </a:lnTo>
                <a:lnTo>
                  <a:pt x="604" y="842"/>
                </a:lnTo>
                <a:lnTo>
                  <a:pt x="583" y="832"/>
                </a:lnTo>
                <a:lnTo>
                  <a:pt x="583" y="832"/>
                </a:lnTo>
                <a:lnTo>
                  <a:pt x="566" y="832"/>
                </a:lnTo>
                <a:lnTo>
                  <a:pt x="535" y="832"/>
                </a:lnTo>
                <a:lnTo>
                  <a:pt x="518" y="835"/>
                </a:lnTo>
                <a:lnTo>
                  <a:pt x="497" y="839"/>
                </a:lnTo>
                <a:lnTo>
                  <a:pt x="480" y="849"/>
                </a:lnTo>
                <a:lnTo>
                  <a:pt x="459" y="859"/>
                </a:lnTo>
                <a:lnTo>
                  <a:pt x="459" y="859"/>
                </a:lnTo>
                <a:lnTo>
                  <a:pt x="445" y="873"/>
                </a:lnTo>
                <a:lnTo>
                  <a:pt x="428" y="880"/>
                </a:lnTo>
                <a:lnTo>
                  <a:pt x="418" y="884"/>
                </a:lnTo>
                <a:lnTo>
                  <a:pt x="404" y="884"/>
                </a:lnTo>
                <a:lnTo>
                  <a:pt x="393" y="884"/>
                </a:lnTo>
                <a:lnTo>
                  <a:pt x="383" y="877"/>
                </a:lnTo>
                <a:lnTo>
                  <a:pt x="359" y="863"/>
                </a:lnTo>
                <a:lnTo>
                  <a:pt x="359" y="863"/>
                </a:lnTo>
                <a:lnTo>
                  <a:pt x="345" y="859"/>
                </a:lnTo>
                <a:lnTo>
                  <a:pt x="328" y="859"/>
                </a:lnTo>
                <a:lnTo>
                  <a:pt x="311" y="866"/>
                </a:lnTo>
                <a:lnTo>
                  <a:pt x="297" y="877"/>
                </a:lnTo>
                <a:lnTo>
                  <a:pt x="280" y="890"/>
                </a:lnTo>
                <a:lnTo>
                  <a:pt x="269" y="908"/>
                </a:lnTo>
                <a:lnTo>
                  <a:pt x="262" y="925"/>
                </a:lnTo>
                <a:lnTo>
                  <a:pt x="259" y="946"/>
                </a:lnTo>
                <a:lnTo>
                  <a:pt x="259" y="946"/>
                </a:lnTo>
                <a:lnTo>
                  <a:pt x="255" y="959"/>
                </a:lnTo>
                <a:lnTo>
                  <a:pt x="245" y="973"/>
                </a:lnTo>
                <a:lnTo>
                  <a:pt x="235" y="984"/>
                </a:lnTo>
                <a:lnTo>
                  <a:pt x="224" y="991"/>
                </a:lnTo>
                <a:lnTo>
                  <a:pt x="200" y="997"/>
                </a:lnTo>
                <a:lnTo>
                  <a:pt x="190" y="1001"/>
                </a:lnTo>
                <a:lnTo>
                  <a:pt x="190" y="1001"/>
                </a:lnTo>
                <a:lnTo>
                  <a:pt x="179" y="1018"/>
                </a:lnTo>
                <a:lnTo>
                  <a:pt x="162" y="1039"/>
                </a:lnTo>
                <a:lnTo>
                  <a:pt x="138" y="1063"/>
                </a:lnTo>
                <a:lnTo>
                  <a:pt x="138" y="1063"/>
                </a:lnTo>
                <a:lnTo>
                  <a:pt x="117" y="1066"/>
                </a:lnTo>
                <a:lnTo>
                  <a:pt x="97" y="1073"/>
                </a:lnTo>
                <a:lnTo>
                  <a:pt x="76" y="1080"/>
                </a:lnTo>
                <a:lnTo>
                  <a:pt x="59" y="1094"/>
                </a:lnTo>
                <a:lnTo>
                  <a:pt x="28" y="1115"/>
                </a:lnTo>
                <a:lnTo>
                  <a:pt x="17" y="1125"/>
                </a:lnTo>
                <a:lnTo>
                  <a:pt x="17" y="1125"/>
                </a:lnTo>
                <a:lnTo>
                  <a:pt x="17" y="1129"/>
                </a:lnTo>
                <a:lnTo>
                  <a:pt x="17" y="1129"/>
                </a:lnTo>
                <a:lnTo>
                  <a:pt x="17" y="1156"/>
                </a:lnTo>
                <a:lnTo>
                  <a:pt x="17" y="1184"/>
                </a:lnTo>
                <a:lnTo>
                  <a:pt x="10" y="1239"/>
                </a:lnTo>
                <a:lnTo>
                  <a:pt x="4" y="1277"/>
                </a:lnTo>
                <a:lnTo>
                  <a:pt x="0" y="1291"/>
                </a:lnTo>
                <a:lnTo>
                  <a:pt x="0" y="1291"/>
                </a:lnTo>
                <a:lnTo>
                  <a:pt x="0" y="1298"/>
                </a:lnTo>
                <a:lnTo>
                  <a:pt x="0" y="1318"/>
                </a:lnTo>
                <a:lnTo>
                  <a:pt x="10" y="1342"/>
                </a:lnTo>
                <a:lnTo>
                  <a:pt x="17" y="1353"/>
                </a:lnTo>
                <a:lnTo>
                  <a:pt x="24" y="1363"/>
                </a:lnTo>
                <a:lnTo>
                  <a:pt x="24" y="1363"/>
                </a:lnTo>
                <a:lnTo>
                  <a:pt x="45" y="1384"/>
                </a:lnTo>
                <a:lnTo>
                  <a:pt x="59" y="1408"/>
                </a:lnTo>
                <a:lnTo>
                  <a:pt x="69" y="1439"/>
                </a:lnTo>
                <a:lnTo>
                  <a:pt x="69" y="1453"/>
                </a:lnTo>
                <a:lnTo>
                  <a:pt x="66" y="1467"/>
                </a:lnTo>
                <a:lnTo>
                  <a:pt x="66" y="1467"/>
                </a:lnTo>
                <a:lnTo>
                  <a:pt x="66" y="1481"/>
                </a:lnTo>
                <a:lnTo>
                  <a:pt x="69" y="1491"/>
                </a:lnTo>
                <a:lnTo>
                  <a:pt x="76" y="1501"/>
                </a:lnTo>
                <a:lnTo>
                  <a:pt x="83" y="1508"/>
                </a:lnTo>
                <a:lnTo>
                  <a:pt x="100" y="1518"/>
                </a:lnTo>
                <a:lnTo>
                  <a:pt x="107" y="1522"/>
                </a:lnTo>
                <a:lnTo>
                  <a:pt x="107" y="1522"/>
                </a:lnTo>
                <a:lnTo>
                  <a:pt x="114" y="1522"/>
                </a:lnTo>
                <a:lnTo>
                  <a:pt x="128" y="1525"/>
                </a:lnTo>
                <a:lnTo>
                  <a:pt x="135" y="1529"/>
                </a:lnTo>
                <a:lnTo>
                  <a:pt x="142" y="1536"/>
                </a:lnTo>
                <a:lnTo>
                  <a:pt x="145" y="1550"/>
                </a:lnTo>
                <a:lnTo>
                  <a:pt x="148" y="1570"/>
                </a:lnTo>
                <a:lnTo>
                  <a:pt x="148" y="1570"/>
                </a:lnTo>
                <a:lnTo>
                  <a:pt x="152" y="1594"/>
                </a:lnTo>
                <a:lnTo>
                  <a:pt x="159" y="1612"/>
                </a:lnTo>
                <a:lnTo>
                  <a:pt x="162" y="1619"/>
                </a:lnTo>
                <a:lnTo>
                  <a:pt x="166" y="1622"/>
                </a:lnTo>
                <a:lnTo>
                  <a:pt x="166" y="1622"/>
                </a:lnTo>
                <a:lnTo>
                  <a:pt x="169" y="1612"/>
                </a:lnTo>
                <a:lnTo>
                  <a:pt x="176" y="1601"/>
                </a:lnTo>
                <a:lnTo>
                  <a:pt x="183" y="1591"/>
                </a:lnTo>
                <a:lnTo>
                  <a:pt x="197" y="1581"/>
                </a:lnTo>
                <a:lnTo>
                  <a:pt x="211" y="1574"/>
                </a:lnTo>
                <a:lnTo>
                  <a:pt x="231" y="1567"/>
                </a:lnTo>
                <a:lnTo>
                  <a:pt x="259" y="1570"/>
                </a:lnTo>
                <a:lnTo>
                  <a:pt x="259" y="1570"/>
                </a:lnTo>
                <a:lnTo>
                  <a:pt x="283" y="1570"/>
                </a:lnTo>
                <a:lnTo>
                  <a:pt x="307" y="1567"/>
                </a:lnTo>
                <a:lnTo>
                  <a:pt x="328" y="1560"/>
                </a:lnTo>
                <a:lnTo>
                  <a:pt x="345" y="1553"/>
                </a:lnTo>
                <a:lnTo>
                  <a:pt x="369" y="1536"/>
                </a:lnTo>
                <a:lnTo>
                  <a:pt x="376" y="1525"/>
                </a:lnTo>
                <a:lnTo>
                  <a:pt x="421" y="1456"/>
                </a:lnTo>
                <a:lnTo>
                  <a:pt x="421" y="1456"/>
                </a:lnTo>
                <a:lnTo>
                  <a:pt x="431" y="1453"/>
                </a:lnTo>
                <a:lnTo>
                  <a:pt x="456" y="1449"/>
                </a:lnTo>
                <a:lnTo>
                  <a:pt x="469" y="1449"/>
                </a:lnTo>
                <a:lnTo>
                  <a:pt x="483" y="1449"/>
                </a:lnTo>
                <a:lnTo>
                  <a:pt x="497" y="1456"/>
                </a:lnTo>
                <a:lnTo>
                  <a:pt x="507" y="1463"/>
                </a:lnTo>
                <a:lnTo>
                  <a:pt x="525" y="1484"/>
                </a:lnTo>
                <a:lnTo>
                  <a:pt x="535" y="1477"/>
                </a:lnTo>
                <a:lnTo>
                  <a:pt x="535" y="1477"/>
                </a:lnTo>
                <a:lnTo>
                  <a:pt x="545" y="1477"/>
                </a:lnTo>
                <a:lnTo>
                  <a:pt x="569" y="1487"/>
                </a:lnTo>
                <a:lnTo>
                  <a:pt x="580" y="1498"/>
                </a:lnTo>
                <a:lnTo>
                  <a:pt x="590" y="1508"/>
                </a:lnTo>
                <a:lnTo>
                  <a:pt x="597" y="1522"/>
                </a:lnTo>
                <a:lnTo>
                  <a:pt x="600" y="1543"/>
                </a:lnTo>
                <a:lnTo>
                  <a:pt x="600" y="1543"/>
                </a:lnTo>
                <a:lnTo>
                  <a:pt x="597" y="1563"/>
                </a:lnTo>
                <a:lnTo>
                  <a:pt x="597" y="1584"/>
                </a:lnTo>
                <a:lnTo>
                  <a:pt x="604" y="1608"/>
                </a:lnTo>
                <a:lnTo>
                  <a:pt x="604" y="1608"/>
                </a:lnTo>
                <a:lnTo>
                  <a:pt x="607" y="1612"/>
                </a:lnTo>
                <a:lnTo>
                  <a:pt x="604" y="1625"/>
                </a:lnTo>
                <a:lnTo>
                  <a:pt x="600" y="1632"/>
                </a:lnTo>
                <a:lnTo>
                  <a:pt x="594" y="1643"/>
                </a:lnTo>
                <a:lnTo>
                  <a:pt x="580" y="1656"/>
                </a:lnTo>
                <a:lnTo>
                  <a:pt x="562" y="1667"/>
                </a:lnTo>
                <a:lnTo>
                  <a:pt x="562" y="1667"/>
                </a:lnTo>
                <a:lnTo>
                  <a:pt x="525" y="1698"/>
                </a:lnTo>
                <a:lnTo>
                  <a:pt x="504" y="1719"/>
                </a:lnTo>
                <a:lnTo>
                  <a:pt x="483" y="1736"/>
                </a:lnTo>
                <a:lnTo>
                  <a:pt x="469" y="1757"/>
                </a:lnTo>
                <a:lnTo>
                  <a:pt x="456" y="1777"/>
                </a:lnTo>
                <a:lnTo>
                  <a:pt x="449" y="1798"/>
                </a:lnTo>
                <a:lnTo>
                  <a:pt x="445" y="1819"/>
                </a:lnTo>
                <a:lnTo>
                  <a:pt x="445" y="1819"/>
                </a:lnTo>
                <a:lnTo>
                  <a:pt x="445" y="1839"/>
                </a:lnTo>
                <a:lnTo>
                  <a:pt x="449" y="1857"/>
                </a:lnTo>
                <a:lnTo>
                  <a:pt x="456" y="1884"/>
                </a:lnTo>
                <a:lnTo>
                  <a:pt x="456" y="1898"/>
                </a:lnTo>
                <a:lnTo>
                  <a:pt x="452" y="1912"/>
                </a:lnTo>
                <a:lnTo>
                  <a:pt x="445" y="1929"/>
                </a:lnTo>
                <a:lnTo>
                  <a:pt x="428" y="1950"/>
                </a:lnTo>
                <a:lnTo>
                  <a:pt x="428" y="1950"/>
                </a:lnTo>
                <a:lnTo>
                  <a:pt x="414" y="1970"/>
                </a:lnTo>
                <a:lnTo>
                  <a:pt x="400" y="1984"/>
                </a:lnTo>
                <a:lnTo>
                  <a:pt x="383" y="1998"/>
                </a:lnTo>
                <a:lnTo>
                  <a:pt x="383" y="1998"/>
                </a:lnTo>
                <a:lnTo>
                  <a:pt x="369" y="2002"/>
                </a:lnTo>
                <a:lnTo>
                  <a:pt x="359" y="2005"/>
                </a:lnTo>
                <a:lnTo>
                  <a:pt x="355" y="2005"/>
                </a:lnTo>
                <a:lnTo>
                  <a:pt x="352" y="2012"/>
                </a:lnTo>
                <a:lnTo>
                  <a:pt x="352" y="2036"/>
                </a:lnTo>
                <a:lnTo>
                  <a:pt x="376" y="2033"/>
                </a:lnTo>
                <a:lnTo>
                  <a:pt x="438" y="2064"/>
                </a:lnTo>
                <a:lnTo>
                  <a:pt x="480" y="2057"/>
                </a:lnTo>
                <a:lnTo>
                  <a:pt x="480" y="2057"/>
                </a:lnTo>
                <a:lnTo>
                  <a:pt x="490" y="2071"/>
                </a:lnTo>
                <a:lnTo>
                  <a:pt x="500" y="2084"/>
                </a:lnTo>
                <a:lnTo>
                  <a:pt x="514" y="2095"/>
                </a:lnTo>
                <a:lnTo>
                  <a:pt x="528" y="2105"/>
                </a:lnTo>
                <a:lnTo>
                  <a:pt x="545" y="2108"/>
                </a:lnTo>
                <a:lnTo>
                  <a:pt x="552" y="2108"/>
                </a:lnTo>
                <a:lnTo>
                  <a:pt x="562" y="2102"/>
                </a:lnTo>
                <a:lnTo>
                  <a:pt x="569" y="2095"/>
                </a:lnTo>
                <a:lnTo>
                  <a:pt x="580" y="2084"/>
                </a:lnTo>
                <a:lnTo>
                  <a:pt x="580" y="2084"/>
                </a:lnTo>
                <a:lnTo>
                  <a:pt x="594" y="2074"/>
                </a:lnTo>
                <a:lnTo>
                  <a:pt x="625" y="2053"/>
                </a:lnTo>
                <a:lnTo>
                  <a:pt x="645" y="2043"/>
                </a:lnTo>
                <a:lnTo>
                  <a:pt x="666" y="2036"/>
                </a:lnTo>
                <a:lnTo>
                  <a:pt x="687" y="2033"/>
                </a:lnTo>
                <a:lnTo>
                  <a:pt x="707" y="2036"/>
                </a:lnTo>
                <a:lnTo>
                  <a:pt x="725" y="2026"/>
                </a:lnTo>
                <a:lnTo>
                  <a:pt x="725" y="2026"/>
                </a:lnTo>
                <a:lnTo>
                  <a:pt x="725" y="2015"/>
                </a:lnTo>
                <a:lnTo>
                  <a:pt x="728" y="2005"/>
                </a:lnTo>
                <a:lnTo>
                  <a:pt x="735" y="1995"/>
                </a:lnTo>
                <a:lnTo>
                  <a:pt x="742" y="1988"/>
                </a:lnTo>
                <a:lnTo>
                  <a:pt x="756" y="1981"/>
                </a:lnTo>
                <a:lnTo>
                  <a:pt x="773" y="1977"/>
                </a:lnTo>
                <a:lnTo>
                  <a:pt x="797" y="1981"/>
                </a:lnTo>
                <a:lnTo>
                  <a:pt x="797" y="1981"/>
                </a:lnTo>
                <a:lnTo>
                  <a:pt x="821" y="1984"/>
                </a:lnTo>
                <a:lnTo>
                  <a:pt x="835" y="1977"/>
                </a:lnTo>
                <a:lnTo>
                  <a:pt x="842" y="1970"/>
                </a:lnTo>
                <a:lnTo>
                  <a:pt x="842" y="1957"/>
                </a:lnTo>
                <a:lnTo>
                  <a:pt x="842" y="1946"/>
                </a:lnTo>
                <a:lnTo>
                  <a:pt x="838" y="1933"/>
                </a:lnTo>
                <a:lnTo>
                  <a:pt x="835" y="1922"/>
                </a:lnTo>
                <a:lnTo>
                  <a:pt x="866" y="1901"/>
                </a:lnTo>
                <a:lnTo>
                  <a:pt x="901" y="1891"/>
                </a:lnTo>
                <a:lnTo>
                  <a:pt x="901" y="1891"/>
                </a:lnTo>
                <a:lnTo>
                  <a:pt x="942" y="1867"/>
                </a:lnTo>
                <a:lnTo>
                  <a:pt x="980" y="1850"/>
                </a:lnTo>
                <a:lnTo>
                  <a:pt x="1011" y="1836"/>
                </a:lnTo>
                <a:lnTo>
                  <a:pt x="1011" y="1836"/>
                </a:lnTo>
                <a:lnTo>
                  <a:pt x="1021" y="1829"/>
                </a:lnTo>
                <a:lnTo>
                  <a:pt x="1032" y="1822"/>
                </a:lnTo>
                <a:lnTo>
                  <a:pt x="1045" y="1808"/>
                </a:lnTo>
                <a:lnTo>
                  <a:pt x="1059" y="1795"/>
                </a:lnTo>
                <a:lnTo>
                  <a:pt x="1066" y="1791"/>
                </a:lnTo>
                <a:lnTo>
                  <a:pt x="1077" y="1788"/>
                </a:lnTo>
                <a:lnTo>
                  <a:pt x="1104" y="1774"/>
                </a:lnTo>
                <a:lnTo>
                  <a:pt x="1104" y="1774"/>
                </a:lnTo>
                <a:lnTo>
                  <a:pt x="1114" y="1767"/>
                </a:lnTo>
                <a:lnTo>
                  <a:pt x="1125" y="1763"/>
                </a:lnTo>
                <a:lnTo>
                  <a:pt x="1142" y="1760"/>
                </a:lnTo>
                <a:lnTo>
                  <a:pt x="1163" y="1760"/>
                </a:lnTo>
                <a:lnTo>
                  <a:pt x="1187" y="1770"/>
                </a:lnTo>
                <a:lnTo>
                  <a:pt x="1215" y="1788"/>
                </a:lnTo>
                <a:lnTo>
                  <a:pt x="1246" y="1819"/>
                </a:lnTo>
                <a:lnTo>
                  <a:pt x="1246" y="1819"/>
                </a:lnTo>
                <a:lnTo>
                  <a:pt x="1249" y="1822"/>
                </a:lnTo>
                <a:lnTo>
                  <a:pt x="1256" y="1829"/>
                </a:lnTo>
                <a:lnTo>
                  <a:pt x="1266" y="1832"/>
                </a:lnTo>
                <a:lnTo>
                  <a:pt x="1273" y="1836"/>
                </a:lnTo>
                <a:lnTo>
                  <a:pt x="1287" y="1836"/>
                </a:lnTo>
                <a:lnTo>
                  <a:pt x="1304" y="1836"/>
                </a:lnTo>
                <a:lnTo>
                  <a:pt x="1332" y="1864"/>
                </a:lnTo>
                <a:lnTo>
                  <a:pt x="1332" y="1864"/>
                </a:lnTo>
                <a:lnTo>
                  <a:pt x="1335" y="1867"/>
                </a:lnTo>
                <a:lnTo>
                  <a:pt x="1349" y="1870"/>
                </a:lnTo>
                <a:lnTo>
                  <a:pt x="1356" y="1870"/>
                </a:lnTo>
                <a:lnTo>
                  <a:pt x="1366" y="1867"/>
                </a:lnTo>
                <a:lnTo>
                  <a:pt x="1380" y="1860"/>
                </a:lnTo>
                <a:lnTo>
                  <a:pt x="1394" y="1850"/>
                </a:lnTo>
                <a:lnTo>
                  <a:pt x="1394" y="1850"/>
                </a:lnTo>
                <a:lnTo>
                  <a:pt x="1404" y="1836"/>
                </a:lnTo>
                <a:lnTo>
                  <a:pt x="1408" y="1829"/>
                </a:lnTo>
                <a:lnTo>
                  <a:pt x="1408" y="1819"/>
                </a:lnTo>
                <a:lnTo>
                  <a:pt x="1408" y="1815"/>
                </a:lnTo>
                <a:lnTo>
                  <a:pt x="1394" y="1805"/>
                </a:lnTo>
                <a:lnTo>
                  <a:pt x="1377" y="1795"/>
                </a:lnTo>
                <a:lnTo>
                  <a:pt x="1377" y="1795"/>
                </a:lnTo>
                <a:lnTo>
                  <a:pt x="1370" y="1788"/>
                </a:lnTo>
                <a:lnTo>
                  <a:pt x="1366" y="1781"/>
                </a:lnTo>
                <a:lnTo>
                  <a:pt x="1359" y="1763"/>
                </a:lnTo>
                <a:lnTo>
                  <a:pt x="1359" y="1750"/>
                </a:lnTo>
                <a:lnTo>
                  <a:pt x="1359" y="1746"/>
                </a:lnTo>
                <a:lnTo>
                  <a:pt x="1342" y="1736"/>
                </a:lnTo>
                <a:lnTo>
                  <a:pt x="1342" y="1736"/>
                </a:lnTo>
                <a:lnTo>
                  <a:pt x="1342" y="1719"/>
                </a:lnTo>
                <a:lnTo>
                  <a:pt x="1342" y="1684"/>
                </a:lnTo>
                <a:lnTo>
                  <a:pt x="1349" y="1639"/>
                </a:lnTo>
                <a:lnTo>
                  <a:pt x="1353" y="1622"/>
                </a:lnTo>
                <a:lnTo>
                  <a:pt x="1363" y="1612"/>
                </a:lnTo>
                <a:lnTo>
                  <a:pt x="1397" y="1601"/>
                </a:lnTo>
                <a:lnTo>
                  <a:pt x="1397" y="1601"/>
                </a:lnTo>
                <a:lnTo>
                  <a:pt x="1394" y="1584"/>
                </a:lnTo>
                <a:lnTo>
                  <a:pt x="1397" y="1563"/>
                </a:lnTo>
                <a:lnTo>
                  <a:pt x="1404" y="1539"/>
                </a:lnTo>
                <a:lnTo>
                  <a:pt x="1377" y="1529"/>
                </a:lnTo>
                <a:lnTo>
                  <a:pt x="1377" y="1529"/>
                </a:lnTo>
                <a:lnTo>
                  <a:pt x="1373" y="1518"/>
                </a:lnTo>
                <a:lnTo>
                  <a:pt x="1373" y="1505"/>
                </a:lnTo>
                <a:lnTo>
                  <a:pt x="1377" y="1484"/>
                </a:lnTo>
                <a:lnTo>
                  <a:pt x="1377" y="1484"/>
                </a:lnTo>
                <a:lnTo>
                  <a:pt x="1377" y="1474"/>
                </a:lnTo>
                <a:lnTo>
                  <a:pt x="1373" y="1463"/>
                </a:lnTo>
                <a:lnTo>
                  <a:pt x="1363" y="1446"/>
                </a:lnTo>
                <a:lnTo>
                  <a:pt x="1353" y="1436"/>
                </a:lnTo>
                <a:lnTo>
                  <a:pt x="1349" y="1432"/>
                </a:lnTo>
                <a:lnTo>
                  <a:pt x="1325" y="1411"/>
                </a:lnTo>
                <a:lnTo>
                  <a:pt x="1325" y="1411"/>
                </a:lnTo>
                <a:lnTo>
                  <a:pt x="1325" y="1401"/>
                </a:lnTo>
                <a:lnTo>
                  <a:pt x="1328" y="1384"/>
                </a:lnTo>
                <a:lnTo>
                  <a:pt x="1339" y="1356"/>
                </a:lnTo>
                <a:lnTo>
                  <a:pt x="1349" y="1342"/>
                </a:lnTo>
                <a:lnTo>
                  <a:pt x="1363" y="1329"/>
                </a:lnTo>
                <a:lnTo>
                  <a:pt x="1363" y="1329"/>
                </a:lnTo>
                <a:lnTo>
                  <a:pt x="1366" y="1325"/>
                </a:lnTo>
                <a:lnTo>
                  <a:pt x="1370" y="1308"/>
                </a:lnTo>
                <a:lnTo>
                  <a:pt x="1373" y="1287"/>
                </a:lnTo>
                <a:lnTo>
                  <a:pt x="1370" y="1277"/>
                </a:lnTo>
                <a:lnTo>
                  <a:pt x="1366" y="1267"/>
                </a:lnTo>
                <a:lnTo>
                  <a:pt x="1366" y="1011"/>
                </a:lnTo>
                <a:lnTo>
                  <a:pt x="1366" y="1011"/>
                </a:lnTo>
                <a:lnTo>
                  <a:pt x="1366" y="1001"/>
                </a:lnTo>
                <a:lnTo>
                  <a:pt x="1366" y="984"/>
                </a:lnTo>
                <a:lnTo>
                  <a:pt x="1370" y="973"/>
                </a:lnTo>
                <a:lnTo>
                  <a:pt x="1380" y="959"/>
                </a:lnTo>
                <a:lnTo>
                  <a:pt x="1391" y="949"/>
                </a:lnTo>
                <a:lnTo>
                  <a:pt x="1411" y="939"/>
                </a:lnTo>
                <a:lnTo>
                  <a:pt x="1380" y="887"/>
                </a:lnTo>
                <a:lnTo>
                  <a:pt x="1380" y="887"/>
                </a:lnTo>
                <a:lnTo>
                  <a:pt x="1380" y="880"/>
                </a:lnTo>
                <a:lnTo>
                  <a:pt x="1387" y="856"/>
                </a:lnTo>
                <a:lnTo>
                  <a:pt x="1391" y="846"/>
                </a:lnTo>
                <a:lnTo>
                  <a:pt x="1401" y="832"/>
                </a:lnTo>
                <a:lnTo>
                  <a:pt x="1415" y="821"/>
                </a:lnTo>
                <a:lnTo>
                  <a:pt x="1432" y="811"/>
                </a:lnTo>
                <a:lnTo>
                  <a:pt x="1432" y="811"/>
                </a:lnTo>
                <a:lnTo>
                  <a:pt x="1442" y="808"/>
                </a:lnTo>
                <a:lnTo>
                  <a:pt x="1449" y="801"/>
                </a:lnTo>
                <a:lnTo>
                  <a:pt x="1466" y="784"/>
                </a:lnTo>
                <a:lnTo>
                  <a:pt x="1477" y="759"/>
                </a:lnTo>
                <a:lnTo>
                  <a:pt x="1487" y="735"/>
                </a:lnTo>
                <a:lnTo>
                  <a:pt x="1501" y="694"/>
                </a:lnTo>
                <a:lnTo>
                  <a:pt x="1504" y="673"/>
                </a:lnTo>
                <a:lnTo>
                  <a:pt x="1532" y="611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7967714" y="2825750"/>
            <a:ext cx="876300" cy="746125"/>
          </a:xfrm>
          <a:custGeom>
            <a:avLst/>
            <a:gdLst>
              <a:gd name="T0" fmla="*/ 69 w 552"/>
              <a:gd name="T1" fmla="*/ 446 h 470"/>
              <a:gd name="T2" fmla="*/ 97 w 552"/>
              <a:gd name="T3" fmla="*/ 459 h 470"/>
              <a:gd name="T4" fmla="*/ 166 w 552"/>
              <a:gd name="T5" fmla="*/ 470 h 470"/>
              <a:gd name="T6" fmla="*/ 190 w 552"/>
              <a:gd name="T7" fmla="*/ 432 h 470"/>
              <a:gd name="T8" fmla="*/ 221 w 552"/>
              <a:gd name="T9" fmla="*/ 401 h 470"/>
              <a:gd name="T10" fmla="*/ 231 w 552"/>
              <a:gd name="T11" fmla="*/ 397 h 470"/>
              <a:gd name="T12" fmla="*/ 307 w 552"/>
              <a:gd name="T13" fmla="*/ 380 h 470"/>
              <a:gd name="T14" fmla="*/ 352 w 552"/>
              <a:gd name="T15" fmla="*/ 332 h 470"/>
              <a:gd name="T16" fmla="*/ 387 w 552"/>
              <a:gd name="T17" fmla="*/ 318 h 470"/>
              <a:gd name="T18" fmla="*/ 394 w 552"/>
              <a:gd name="T19" fmla="*/ 304 h 470"/>
              <a:gd name="T20" fmla="*/ 397 w 552"/>
              <a:gd name="T21" fmla="*/ 287 h 470"/>
              <a:gd name="T22" fmla="*/ 400 w 552"/>
              <a:gd name="T23" fmla="*/ 283 h 470"/>
              <a:gd name="T24" fmla="*/ 487 w 552"/>
              <a:gd name="T25" fmla="*/ 221 h 470"/>
              <a:gd name="T26" fmla="*/ 525 w 552"/>
              <a:gd name="T27" fmla="*/ 187 h 470"/>
              <a:gd name="T28" fmla="*/ 545 w 552"/>
              <a:gd name="T29" fmla="*/ 159 h 470"/>
              <a:gd name="T30" fmla="*/ 552 w 552"/>
              <a:gd name="T31" fmla="*/ 132 h 470"/>
              <a:gd name="T32" fmla="*/ 535 w 552"/>
              <a:gd name="T33" fmla="*/ 125 h 470"/>
              <a:gd name="T34" fmla="*/ 511 w 552"/>
              <a:gd name="T35" fmla="*/ 118 h 470"/>
              <a:gd name="T36" fmla="*/ 504 w 552"/>
              <a:gd name="T37" fmla="*/ 121 h 470"/>
              <a:gd name="T38" fmla="*/ 480 w 552"/>
              <a:gd name="T39" fmla="*/ 125 h 470"/>
              <a:gd name="T40" fmla="*/ 400 w 552"/>
              <a:gd name="T41" fmla="*/ 118 h 470"/>
              <a:gd name="T42" fmla="*/ 397 w 552"/>
              <a:gd name="T43" fmla="*/ 114 h 470"/>
              <a:gd name="T44" fmla="*/ 380 w 552"/>
              <a:gd name="T45" fmla="*/ 90 h 470"/>
              <a:gd name="T46" fmla="*/ 376 w 552"/>
              <a:gd name="T47" fmla="*/ 66 h 470"/>
              <a:gd name="T48" fmla="*/ 376 w 552"/>
              <a:gd name="T49" fmla="*/ 35 h 470"/>
              <a:gd name="T50" fmla="*/ 369 w 552"/>
              <a:gd name="T51" fmla="*/ 4 h 470"/>
              <a:gd name="T52" fmla="*/ 352 w 552"/>
              <a:gd name="T53" fmla="*/ 4 h 470"/>
              <a:gd name="T54" fmla="*/ 331 w 552"/>
              <a:gd name="T55" fmla="*/ 21 h 470"/>
              <a:gd name="T56" fmla="*/ 276 w 552"/>
              <a:gd name="T57" fmla="*/ 21 h 470"/>
              <a:gd name="T58" fmla="*/ 266 w 552"/>
              <a:gd name="T59" fmla="*/ 25 h 470"/>
              <a:gd name="T60" fmla="*/ 256 w 552"/>
              <a:gd name="T61" fmla="*/ 56 h 470"/>
              <a:gd name="T62" fmla="*/ 252 w 552"/>
              <a:gd name="T63" fmla="*/ 66 h 470"/>
              <a:gd name="T64" fmla="*/ 138 w 552"/>
              <a:gd name="T65" fmla="*/ 59 h 470"/>
              <a:gd name="T66" fmla="*/ 100 w 552"/>
              <a:gd name="T67" fmla="*/ 52 h 470"/>
              <a:gd name="T68" fmla="*/ 90 w 552"/>
              <a:gd name="T69" fmla="*/ 49 h 470"/>
              <a:gd name="T70" fmla="*/ 66 w 552"/>
              <a:gd name="T71" fmla="*/ 49 h 470"/>
              <a:gd name="T72" fmla="*/ 49 w 552"/>
              <a:gd name="T73" fmla="*/ 59 h 470"/>
              <a:gd name="T74" fmla="*/ 42 w 552"/>
              <a:gd name="T75" fmla="*/ 83 h 470"/>
              <a:gd name="T76" fmla="*/ 42 w 552"/>
              <a:gd name="T77" fmla="*/ 97 h 470"/>
              <a:gd name="T78" fmla="*/ 38 w 552"/>
              <a:gd name="T79" fmla="*/ 128 h 470"/>
              <a:gd name="T80" fmla="*/ 21 w 552"/>
              <a:gd name="T81" fmla="*/ 166 h 470"/>
              <a:gd name="T82" fmla="*/ 17 w 552"/>
              <a:gd name="T83" fmla="*/ 173 h 470"/>
              <a:gd name="T84" fmla="*/ 4 w 552"/>
              <a:gd name="T85" fmla="*/ 194 h 470"/>
              <a:gd name="T86" fmla="*/ 0 w 552"/>
              <a:gd name="T87" fmla="*/ 221 h 470"/>
              <a:gd name="T88" fmla="*/ 17 w 552"/>
              <a:gd name="T89" fmla="*/ 259 h 470"/>
              <a:gd name="T90" fmla="*/ 42 w 552"/>
              <a:gd name="T91" fmla="*/ 280 h 470"/>
              <a:gd name="T92" fmla="*/ 62 w 552"/>
              <a:gd name="T93" fmla="*/ 294 h 470"/>
              <a:gd name="T94" fmla="*/ 80 w 552"/>
              <a:gd name="T95" fmla="*/ 318 h 470"/>
              <a:gd name="T96" fmla="*/ 90 w 552"/>
              <a:gd name="T97" fmla="*/ 359 h 470"/>
              <a:gd name="T98" fmla="*/ 76 w 552"/>
              <a:gd name="T99" fmla="*/ 397 h 470"/>
              <a:gd name="T100" fmla="*/ 76 w 552"/>
              <a:gd name="T101" fmla="*/ 428 h 470"/>
              <a:gd name="T102" fmla="*/ 69 w 552"/>
              <a:gd name="T103" fmla="*/ 446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52" h="470">
                <a:moveTo>
                  <a:pt x="69" y="446"/>
                </a:moveTo>
                <a:lnTo>
                  <a:pt x="69" y="446"/>
                </a:lnTo>
                <a:lnTo>
                  <a:pt x="83" y="452"/>
                </a:lnTo>
                <a:lnTo>
                  <a:pt x="97" y="459"/>
                </a:lnTo>
                <a:lnTo>
                  <a:pt x="128" y="466"/>
                </a:lnTo>
                <a:lnTo>
                  <a:pt x="166" y="470"/>
                </a:lnTo>
                <a:lnTo>
                  <a:pt x="166" y="470"/>
                </a:lnTo>
                <a:lnTo>
                  <a:pt x="190" y="432"/>
                </a:lnTo>
                <a:lnTo>
                  <a:pt x="211" y="408"/>
                </a:lnTo>
                <a:lnTo>
                  <a:pt x="221" y="401"/>
                </a:lnTo>
                <a:lnTo>
                  <a:pt x="231" y="397"/>
                </a:lnTo>
                <a:lnTo>
                  <a:pt x="231" y="397"/>
                </a:lnTo>
                <a:lnTo>
                  <a:pt x="276" y="387"/>
                </a:lnTo>
                <a:lnTo>
                  <a:pt x="307" y="380"/>
                </a:lnTo>
                <a:lnTo>
                  <a:pt x="352" y="332"/>
                </a:lnTo>
                <a:lnTo>
                  <a:pt x="352" y="332"/>
                </a:lnTo>
                <a:lnTo>
                  <a:pt x="373" y="325"/>
                </a:lnTo>
                <a:lnTo>
                  <a:pt x="387" y="318"/>
                </a:lnTo>
                <a:lnTo>
                  <a:pt x="390" y="311"/>
                </a:lnTo>
                <a:lnTo>
                  <a:pt x="394" y="304"/>
                </a:lnTo>
                <a:lnTo>
                  <a:pt x="394" y="304"/>
                </a:lnTo>
                <a:lnTo>
                  <a:pt x="397" y="287"/>
                </a:lnTo>
                <a:lnTo>
                  <a:pt x="400" y="283"/>
                </a:lnTo>
                <a:lnTo>
                  <a:pt x="400" y="283"/>
                </a:lnTo>
                <a:lnTo>
                  <a:pt x="445" y="252"/>
                </a:lnTo>
                <a:lnTo>
                  <a:pt x="487" y="221"/>
                </a:lnTo>
                <a:lnTo>
                  <a:pt x="525" y="187"/>
                </a:lnTo>
                <a:lnTo>
                  <a:pt x="525" y="187"/>
                </a:lnTo>
                <a:lnTo>
                  <a:pt x="535" y="173"/>
                </a:lnTo>
                <a:lnTo>
                  <a:pt x="545" y="159"/>
                </a:lnTo>
                <a:lnTo>
                  <a:pt x="552" y="132"/>
                </a:lnTo>
                <a:lnTo>
                  <a:pt x="552" y="132"/>
                </a:lnTo>
                <a:lnTo>
                  <a:pt x="552" y="132"/>
                </a:lnTo>
                <a:lnTo>
                  <a:pt x="535" y="125"/>
                </a:lnTo>
                <a:lnTo>
                  <a:pt x="521" y="118"/>
                </a:lnTo>
                <a:lnTo>
                  <a:pt x="511" y="118"/>
                </a:lnTo>
                <a:lnTo>
                  <a:pt x="504" y="121"/>
                </a:lnTo>
                <a:lnTo>
                  <a:pt x="504" y="121"/>
                </a:lnTo>
                <a:lnTo>
                  <a:pt x="494" y="125"/>
                </a:lnTo>
                <a:lnTo>
                  <a:pt x="480" y="125"/>
                </a:lnTo>
                <a:lnTo>
                  <a:pt x="445" y="125"/>
                </a:lnTo>
                <a:lnTo>
                  <a:pt x="400" y="118"/>
                </a:lnTo>
                <a:lnTo>
                  <a:pt x="400" y="118"/>
                </a:lnTo>
                <a:lnTo>
                  <a:pt x="397" y="114"/>
                </a:lnTo>
                <a:lnTo>
                  <a:pt x="390" y="107"/>
                </a:lnTo>
                <a:lnTo>
                  <a:pt x="380" y="90"/>
                </a:lnTo>
                <a:lnTo>
                  <a:pt x="376" y="80"/>
                </a:lnTo>
                <a:lnTo>
                  <a:pt x="376" y="66"/>
                </a:lnTo>
                <a:lnTo>
                  <a:pt x="376" y="66"/>
                </a:lnTo>
                <a:lnTo>
                  <a:pt x="376" y="35"/>
                </a:lnTo>
                <a:lnTo>
                  <a:pt x="376" y="11"/>
                </a:lnTo>
                <a:lnTo>
                  <a:pt x="369" y="4"/>
                </a:lnTo>
                <a:lnTo>
                  <a:pt x="366" y="0"/>
                </a:lnTo>
                <a:lnTo>
                  <a:pt x="352" y="4"/>
                </a:lnTo>
                <a:lnTo>
                  <a:pt x="338" y="14"/>
                </a:lnTo>
                <a:lnTo>
                  <a:pt x="331" y="21"/>
                </a:lnTo>
                <a:lnTo>
                  <a:pt x="276" y="21"/>
                </a:lnTo>
                <a:lnTo>
                  <a:pt x="276" y="21"/>
                </a:lnTo>
                <a:lnTo>
                  <a:pt x="273" y="21"/>
                </a:lnTo>
                <a:lnTo>
                  <a:pt x="266" y="25"/>
                </a:lnTo>
                <a:lnTo>
                  <a:pt x="259" y="35"/>
                </a:lnTo>
                <a:lnTo>
                  <a:pt x="256" y="56"/>
                </a:lnTo>
                <a:lnTo>
                  <a:pt x="252" y="66"/>
                </a:lnTo>
                <a:lnTo>
                  <a:pt x="252" y="66"/>
                </a:lnTo>
                <a:lnTo>
                  <a:pt x="190" y="63"/>
                </a:lnTo>
                <a:lnTo>
                  <a:pt x="138" y="59"/>
                </a:lnTo>
                <a:lnTo>
                  <a:pt x="118" y="56"/>
                </a:lnTo>
                <a:lnTo>
                  <a:pt x="100" y="52"/>
                </a:lnTo>
                <a:lnTo>
                  <a:pt x="100" y="52"/>
                </a:lnTo>
                <a:lnTo>
                  <a:pt x="90" y="49"/>
                </a:lnTo>
                <a:lnTo>
                  <a:pt x="76" y="45"/>
                </a:lnTo>
                <a:lnTo>
                  <a:pt x="66" y="49"/>
                </a:lnTo>
                <a:lnTo>
                  <a:pt x="55" y="52"/>
                </a:lnTo>
                <a:lnTo>
                  <a:pt x="49" y="59"/>
                </a:lnTo>
                <a:lnTo>
                  <a:pt x="42" y="69"/>
                </a:lnTo>
                <a:lnTo>
                  <a:pt x="42" y="83"/>
                </a:lnTo>
                <a:lnTo>
                  <a:pt x="42" y="97"/>
                </a:lnTo>
                <a:lnTo>
                  <a:pt x="42" y="97"/>
                </a:lnTo>
                <a:lnTo>
                  <a:pt x="42" y="114"/>
                </a:lnTo>
                <a:lnTo>
                  <a:pt x="38" y="128"/>
                </a:lnTo>
                <a:lnTo>
                  <a:pt x="31" y="152"/>
                </a:lnTo>
                <a:lnTo>
                  <a:pt x="21" y="166"/>
                </a:lnTo>
                <a:lnTo>
                  <a:pt x="17" y="173"/>
                </a:lnTo>
                <a:lnTo>
                  <a:pt x="17" y="173"/>
                </a:lnTo>
                <a:lnTo>
                  <a:pt x="11" y="183"/>
                </a:lnTo>
                <a:lnTo>
                  <a:pt x="4" y="194"/>
                </a:lnTo>
                <a:lnTo>
                  <a:pt x="0" y="207"/>
                </a:lnTo>
                <a:lnTo>
                  <a:pt x="0" y="221"/>
                </a:lnTo>
                <a:lnTo>
                  <a:pt x="4" y="242"/>
                </a:lnTo>
                <a:lnTo>
                  <a:pt x="17" y="259"/>
                </a:lnTo>
                <a:lnTo>
                  <a:pt x="42" y="280"/>
                </a:lnTo>
                <a:lnTo>
                  <a:pt x="42" y="280"/>
                </a:lnTo>
                <a:lnTo>
                  <a:pt x="49" y="283"/>
                </a:lnTo>
                <a:lnTo>
                  <a:pt x="62" y="294"/>
                </a:lnTo>
                <a:lnTo>
                  <a:pt x="69" y="304"/>
                </a:lnTo>
                <a:lnTo>
                  <a:pt x="80" y="318"/>
                </a:lnTo>
                <a:lnTo>
                  <a:pt x="86" y="335"/>
                </a:lnTo>
                <a:lnTo>
                  <a:pt x="90" y="359"/>
                </a:lnTo>
                <a:lnTo>
                  <a:pt x="76" y="397"/>
                </a:lnTo>
                <a:lnTo>
                  <a:pt x="76" y="397"/>
                </a:lnTo>
                <a:lnTo>
                  <a:pt x="80" y="411"/>
                </a:lnTo>
                <a:lnTo>
                  <a:pt x="76" y="428"/>
                </a:lnTo>
                <a:lnTo>
                  <a:pt x="69" y="446"/>
                </a:lnTo>
                <a:lnTo>
                  <a:pt x="69" y="446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7672439" y="2886075"/>
            <a:ext cx="1966913" cy="2574925"/>
          </a:xfrm>
          <a:custGeom>
            <a:avLst/>
            <a:gdLst>
              <a:gd name="T0" fmla="*/ 1214 w 1239"/>
              <a:gd name="T1" fmla="*/ 621 h 1622"/>
              <a:gd name="T2" fmla="*/ 1166 w 1239"/>
              <a:gd name="T3" fmla="*/ 566 h 1622"/>
              <a:gd name="T4" fmla="*/ 1094 w 1239"/>
              <a:gd name="T5" fmla="*/ 563 h 1622"/>
              <a:gd name="T6" fmla="*/ 1042 w 1239"/>
              <a:gd name="T7" fmla="*/ 546 h 1622"/>
              <a:gd name="T8" fmla="*/ 1021 w 1239"/>
              <a:gd name="T9" fmla="*/ 459 h 1622"/>
              <a:gd name="T10" fmla="*/ 1035 w 1239"/>
              <a:gd name="T11" fmla="*/ 352 h 1622"/>
              <a:gd name="T12" fmla="*/ 1000 w 1239"/>
              <a:gd name="T13" fmla="*/ 332 h 1622"/>
              <a:gd name="T14" fmla="*/ 945 w 1239"/>
              <a:gd name="T15" fmla="*/ 276 h 1622"/>
              <a:gd name="T16" fmla="*/ 956 w 1239"/>
              <a:gd name="T17" fmla="*/ 201 h 1622"/>
              <a:gd name="T18" fmla="*/ 987 w 1239"/>
              <a:gd name="T19" fmla="*/ 121 h 1622"/>
              <a:gd name="T20" fmla="*/ 945 w 1239"/>
              <a:gd name="T21" fmla="*/ 90 h 1622"/>
              <a:gd name="T22" fmla="*/ 890 w 1239"/>
              <a:gd name="T23" fmla="*/ 76 h 1622"/>
              <a:gd name="T24" fmla="*/ 828 w 1239"/>
              <a:gd name="T25" fmla="*/ 25 h 1622"/>
              <a:gd name="T26" fmla="*/ 752 w 1239"/>
              <a:gd name="T27" fmla="*/ 7 h 1622"/>
              <a:gd name="T28" fmla="*/ 745 w 1239"/>
              <a:gd name="T29" fmla="*/ 69 h 1622"/>
              <a:gd name="T30" fmla="*/ 714 w 1239"/>
              <a:gd name="T31" fmla="*/ 149 h 1622"/>
              <a:gd name="T32" fmla="*/ 586 w 1239"/>
              <a:gd name="T33" fmla="*/ 249 h 1622"/>
              <a:gd name="T34" fmla="*/ 559 w 1239"/>
              <a:gd name="T35" fmla="*/ 287 h 1622"/>
              <a:gd name="T36" fmla="*/ 421 w 1239"/>
              <a:gd name="T37" fmla="*/ 359 h 1622"/>
              <a:gd name="T38" fmla="*/ 355 w 1239"/>
              <a:gd name="T39" fmla="*/ 432 h 1622"/>
              <a:gd name="T40" fmla="*/ 259 w 1239"/>
              <a:gd name="T41" fmla="*/ 408 h 1622"/>
              <a:gd name="T42" fmla="*/ 217 w 1239"/>
              <a:gd name="T43" fmla="*/ 449 h 1622"/>
              <a:gd name="T44" fmla="*/ 103 w 1239"/>
              <a:gd name="T45" fmla="*/ 463 h 1622"/>
              <a:gd name="T46" fmla="*/ 97 w 1239"/>
              <a:gd name="T47" fmla="*/ 518 h 1622"/>
              <a:gd name="T48" fmla="*/ 52 w 1239"/>
              <a:gd name="T49" fmla="*/ 587 h 1622"/>
              <a:gd name="T50" fmla="*/ 7 w 1239"/>
              <a:gd name="T51" fmla="*/ 611 h 1622"/>
              <a:gd name="T52" fmla="*/ 76 w 1239"/>
              <a:gd name="T53" fmla="*/ 680 h 1622"/>
              <a:gd name="T54" fmla="*/ 83 w 1239"/>
              <a:gd name="T55" fmla="*/ 746 h 1622"/>
              <a:gd name="T56" fmla="*/ 28 w 1239"/>
              <a:gd name="T57" fmla="*/ 866 h 1622"/>
              <a:gd name="T58" fmla="*/ 10 w 1239"/>
              <a:gd name="T59" fmla="*/ 960 h 1622"/>
              <a:gd name="T60" fmla="*/ 10 w 1239"/>
              <a:gd name="T61" fmla="*/ 1139 h 1622"/>
              <a:gd name="T62" fmla="*/ 72 w 1239"/>
              <a:gd name="T63" fmla="*/ 1180 h 1622"/>
              <a:gd name="T64" fmla="*/ 179 w 1239"/>
              <a:gd name="T65" fmla="*/ 1208 h 1622"/>
              <a:gd name="T66" fmla="*/ 193 w 1239"/>
              <a:gd name="T67" fmla="*/ 1422 h 1622"/>
              <a:gd name="T68" fmla="*/ 172 w 1239"/>
              <a:gd name="T69" fmla="*/ 1474 h 1622"/>
              <a:gd name="T70" fmla="*/ 304 w 1239"/>
              <a:gd name="T71" fmla="*/ 1446 h 1622"/>
              <a:gd name="T72" fmla="*/ 345 w 1239"/>
              <a:gd name="T73" fmla="*/ 1463 h 1622"/>
              <a:gd name="T74" fmla="*/ 290 w 1239"/>
              <a:gd name="T75" fmla="*/ 1536 h 1622"/>
              <a:gd name="T76" fmla="*/ 255 w 1239"/>
              <a:gd name="T77" fmla="*/ 1567 h 1622"/>
              <a:gd name="T78" fmla="*/ 266 w 1239"/>
              <a:gd name="T79" fmla="*/ 1608 h 1622"/>
              <a:gd name="T80" fmla="*/ 369 w 1239"/>
              <a:gd name="T81" fmla="*/ 1560 h 1622"/>
              <a:gd name="T82" fmla="*/ 421 w 1239"/>
              <a:gd name="T83" fmla="*/ 1498 h 1622"/>
              <a:gd name="T84" fmla="*/ 486 w 1239"/>
              <a:gd name="T85" fmla="*/ 1456 h 1622"/>
              <a:gd name="T86" fmla="*/ 511 w 1239"/>
              <a:gd name="T87" fmla="*/ 1387 h 1622"/>
              <a:gd name="T88" fmla="*/ 590 w 1239"/>
              <a:gd name="T89" fmla="*/ 1360 h 1622"/>
              <a:gd name="T90" fmla="*/ 649 w 1239"/>
              <a:gd name="T91" fmla="*/ 1381 h 1622"/>
              <a:gd name="T92" fmla="*/ 711 w 1239"/>
              <a:gd name="T93" fmla="*/ 1346 h 1622"/>
              <a:gd name="T94" fmla="*/ 814 w 1239"/>
              <a:gd name="T95" fmla="*/ 1329 h 1622"/>
              <a:gd name="T96" fmla="*/ 876 w 1239"/>
              <a:gd name="T97" fmla="*/ 1346 h 1622"/>
              <a:gd name="T98" fmla="*/ 849 w 1239"/>
              <a:gd name="T99" fmla="*/ 1263 h 1622"/>
              <a:gd name="T100" fmla="*/ 807 w 1239"/>
              <a:gd name="T101" fmla="*/ 1187 h 1622"/>
              <a:gd name="T102" fmla="*/ 818 w 1239"/>
              <a:gd name="T103" fmla="*/ 1091 h 1622"/>
              <a:gd name="T104" fmla="*/ 890 w 1239"/>
              <a:gd name="T105" fmla="*/ 1060 h 1622"/>
              <a:gd name="T106" fmla="*/ 914 w 1239"/>
              <a:gd name="T107" fmla="*/ 967 h 1622"/>
              <a:gd name="T108" fmla="*/ 949 w 1239"/>
              <a:gd name="T109" fmla="*/ 932 h 1622"/>
              <a:gd name="T110" fmla="*/ 1000 w 1239"/>
              <a:gd name="T111" fmla="*/ 901 h 1622"/>
              <a:gd name="T112" fmla="*/ 1042 w 1239"/>
              <a:gd name="T113" fmla="*/ 898 h 1622"/>
              <a:gd name="T114" fmla="*/ 1107 w 1239"/>
              <a:gd name="T115" fmla="*/ 911 h 1622"/>
              <a:gd name="T116" fmla="*/ 1152 w 1239"/>
              <a:gd name="T117" fmla="*/ 873 h 1622"/>
              <a:gd name="T118" fmla="*/ 1135 w 1239"/>
              <a:gd name="T119" fmla="*/ 804 h 1622"/>
              <a:gd name="T120" fmla="*/ 1138 w 1239"/>
              <a:gd name="T121" fmla="*/ 753 h 1622"/>
              <a:gd name="T122" fmla="*/ 1180 w 1239"/>
              <a:gd name="T123" fmla="*/ 746 h 1622"/>
              <a:gd name="T124" fmla="*/ 1218 w 1239"/>
              <a:gd name="T125" fmla="*/ 715 h 16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39" h="1622">
                <a:moveTo>
                  <a:pt x="1239" y="639"/>
                </a:moveTo>
                <a:lnTo>
                  <a:pt x="1239" y="639"/>
                </a:lnTo>
                <a:lnTo>
                  <a:pt x="1228" y="635"/>
                </a:lnTo>
                <a:lnTo>
                  <a:pt x="1214" y="621"/>
                </a:lnTo>
                <a:lnTo>
                  <a:pt x="1214" y="621"/>
                </a:lnTo>
                <a:lnTo>
                  <a:pt x="1190" y="601"/>
                </a:lnTo>
                <a:lnTo>
                  <a:pt x="1176" y="584"/>
                </a:lnTo>
                <a:lnTo>
                  <a:pt x="1170" y="577"/>
                </a:lnTo>
                <a:lnTo>
                  <a:pt x="1166" y="566"/>
                </a:lnTo>
                <a:lnTo>
                  <a:pt x="1166" y="566"/>
                </a:lnTo>
                <a:lnTo>
                  <a:pt x="1163" y="559"/>
                </a:lnTo>
                <a:lnTo>
                  <a:pt x="1156" y="556"/>
                </a:lnTo>
                <a:lnTo>
                  <a:pt x="1135" y="556"/>
                </a:lnTo>
                <a:lnTo>
                  <a:pt x="1114" y="559"/>
                </a:lnTo>
                <a:lnTo>
                  <a:pt x="1094" y="563"/>
                </a:lnTo>
                <a:lnTo>
                  <a:pt x="1094" y="563"/>
                </a:lnTo>
                <a:lnTo>
                  <a:pt x="1076" y="563"/>
                </a:lnTo>
                <a:lnTo>
                  <a:pt x="1059" y="559"/>
                </a:lnTo>
                <a:lnTo>
                  <a:pt x="1049" y="552"/>
                </a:lnTo>
                <a:lnTo>
                  <a:pt x="1042" y="546"/>
                </a:lnTo>
                <a:lnTo>
                  <a:pt x="1035" y="535"/>
                </a:lnTo>
                <a:lnTo>
                  <a:pt x="1032" y="521"/>
                </a:lnTo>
                <a:lnTo>
                  <a:pt x="1032" y="521"/>
                </a:lnTo>
                <a:lnTo>
                  <a:pt x="1025" y="494"/>
                </a:lnTo>
                <a:lnTo>
                  <a:pt x="1021" y="459"/>
                </a:lnTo>
                <a:lnTo>
                  <a:pt x="1025" y="421"/>
                </a:lnTo>
                <a:lnTo>
                  <a:pt x="1032" y="387"/>
                </a:lnTo>
                <a:lnTo>
                  <a:pt x="1032" y="387"/>
                </a:lnTo>
                <a:lnTo>
                  <a:pt x="1035" y="359"/>
                </a:lnTo>
                <a:lnTo>
                  <a:pt x="1035" y="352"/>
                </a:lnTo>
                <a:lnTo>
                  <a:pt x="1032" y="342"/>
                </a:lnTo>
                <a:lnTo>
                  <a:pt x="1025" y="339"/>
                </a:lnTo>
                <a:lnTo>
                  <a:pt x="1021" y="335"/>
                </a:lnTo>
                <a:lnTo>
                  <a:pt x="1000" y="332"/>
                </a:lnTo>
                <a:lnTo>
                  <a:pt x="1000" y="332"/>
                </a:lnTo>
                <a:lnTo>
                  <a:pt x="990" y="328"/>
                </a:lnTo>
                <a:lnTo>
                  <a:pt x="976" y="321"/>
                </a:lnTo>
                <a:lnTo>
                  <a:pt x="963" y="311"/>
                </a:lnTo>
                <a:lnTo>
                  <a:pt x="952" y="294"/>
                </a:lnTo>
                <a:lnTo>
                  <a:pt x="945" y="276"/>
                </a:lnTo>
                <a:lnTo>
                  <a:pt x="942" y="256"/>
                </a:lnTo>
                <a:lnTo>
                  <a:pt x="942" y="232"/>
                </a:lnTo>
                <a:lnTo>
                  <a:pt x="949" y="207"/>
                </a:lnTo>
                <a:lnTo>
                  <a:pt x="949" y="207"/>
                </a:lnTo>
                <a:lnTo>
                  <a:pt x="956" y="201"/>
                </a:lnTo>
                <a:lnTo>
                  <a:pt x="969" y="183"/>
                </a:lnTo>
                <a:lnTo>
                  <a:pt x="980" y="159"/>
                </a:lnTo>
                <a:lnTo>
                  <a:pt x="987" y="142"/>
                </a:lnTo>
                <a:lnTo>
                  <a:pt x="987" y="128"/>
                </a:lnTo>
                <a:lnTo>
                  <a:pt x="987" y="121"/>
                </a:lnTo>
                <a:lnTo>
                  <a:pt x="987" y="121"/>
                </a:lnTo>
                <a:lnTo>
                  <a:pt x="976" y="118"/>
                </a:lnTo>
                <a:lnTo>
                  <a:pt x="966" y="114"/>
                </a:lnTo>
                <a:lnTo>
                  <a:pt x="956" y="104"/>
                </a:lnTo>
                <a:lnTo>
                  <a:pt x="945" y="90"/>
                </a:lnTo>
                <a:lnTo>
                  <a:pt x="945" y="90"/>
                </a:lnTo>
                <a:lnTo>
                  <a:pt x="938" y="94"/>
                </a:lnTo>
                <a:lnTo>
                  <a:pt x="918" y="90"/>
                </a:lnTo>
                <a:lnTo>
                  <a:pt x="904" y="87"/>
                </a:lnTo>
                <a:lnTo>
                  <a:pt x="890" y="76"/>
                </a:lnTo>
                <a:lnTo>
                  <a:pt x="873" y="66"/>
                </a:lnTo>
                <a:lnTo>
                  <a:pt x="859" y="49"/>
                </a:lnTo>
                <a:lnTo>
                  <a:pt x="859" y="49"/>
                </a:lnTo>
                <a:lnTo>
                  <a:pt x="842" y="35"/>
                </a:lnTo>
                <a:lnTo>
                  <a:pt x="828" y="25"/>
                </a:lnTo>
                <a:lnTo>
                  <a:pt x="807" y="11"/>
                </a:lnTo>
                <a:lnTo>
                  <a:pt x="787" y="4"/>
                </a:lnTo>
                <a:lnTo>
                  <a:pt x="769" y="0"/>
                </a:lnTo>
                <a:lnTo>
                  <a:pt x="759" y="4"/>
                </a:lnTo>
                <a:lnTo>
                  <a:pt x="752" y="7"/>
                </a:lnTo>
                <a:lnTo>
                  <a:pt x="745" y="14"/>
                </a:lnTo>
                <a:lnTo>
                  <a:pt x="742" y="28"/>
                </a:lnTo>
                <a:lnTo>
                  <a:pt x="742" y="28"/>
                </a:lnTo>
                <a:lnTo>
                  <a:pt x="745" y="38"/>
                </a:lnTo>
                <a:lnTo>
                  <a:pt x="745" y="69"/>
                </a:lnTo>
                <a:lnTo>
                  <a:pt x="745" y="90"/>
                </a:lnTo>
                <a:lnTo>
                  <a:pt x="738" y="107"/>
                </a:lnTo>
                <a:lnTo>
                  <a:pt x="728" y="128"/>
                </a:lnTo>
                <a:lnTo>
                  <a:pt x="714" y="149"/>
                </a:lnTo>
                <a:lnTo>
                  <a:pt x="714" y="149"/>
                </a:lnTo>
                <a:lnTo>
                  <a:pt x="673" y="183"/>
                </a:lnTo>
                <a:lnTo>
                  <a:pt x="635" y="214"/>
                </a:lnTo>
                <a:lnTo>
                  <a:pt x="590" y="245"/>
                </a:lnTo>
                <a:lnTo>
                  <a:pt x="590" y="245"/>
                </a:lnTo>
                <a:lnTo>
                  <a:pt x="586" y="249"/>
                </a:lnTo>
                <a:lnTo>
                  <a:pt x="583" y="266"/>
                </a:lnTo>
                <a:lnTo>
                  <a:pt x="583" y="266"/>
                </a:lnTo>
                <a:lnTo>
                  <a:pt x="580" y="273"/>
                </a:lnTo>
                <a:lnTo>
                  <a:pt x="573" y="280"/>
                </a:lnTo>
                <a:lnTo>
                  <a:pt x="559" y="287"/>
                </a:lnTo>
                <a:lnTo>
                  <a:pt x="538" y="294"/>
                </a:lnTo>
                <a:lnTo>
                  <a:pt x="493" y="342"/>
                </a:lnTo>
                <a:lnTo>
                  <a:pt x="493" y="342"/>
                </a:lnTo>
                <a:lnTo>
                  <a:pt x="466" y="349"/>
                </a:lnTo>
                <a:lnTo>
                  <a:pt x="421" y="359"/>
                </a:lnTo>
                <a:lnTo>
                  <a:pt x="421" y="359"/>
                </a:lnTo>
                <a:lnTo>
                  <a:pt x="410" y="363"/>
                </a:lnTo>
                <a:lnTo>
                  <a:pt x="400" y="370"/>
                </a:lnTo>
                <a:lnTo>
                  <a:pt x="379" y="397"/>
                </a:lnTo>
                <a:lnTo>
                  <a:pt x="355" y="432"/>
                </a:lnTo>
                <a:lnTo>
                  <a:pt x="355" y="432"/>
                </a:lnTo>
                <a:lnTo>
                  <a:pt x="317" y="428"/>
                </a:lnTo>
                <a:lnTo>
                  <a:pt x="286" y="421"/>
                </a:lnTo>
                <a:lnTo>
                  <a:pt x="269" y="414"/>
                </a:lnTo>
                <a:lnTo>
                  <a:pt x="259" y="408"/>
                </a:lnTo>
                <a:lnTo>
                  <a:pt x="259" y="408"/>
                </a:lnTo>
                <a:lnTo>
                  <a:pt x="255" y="418"/>
                </a:lnTo>
                <a:lnTo>
                  <a:pt x="248" y="428"/>
                </a:lnTo>
                <a:lnTo>
                  <a:pt x="238" y="439"/>
                </a:lnTo>
                <a:lnTo>
                  <a:pt x="217" y="449"/>
                </a:lnTo>
                <a:lnTo>
                  <a:pt x="190" y="456"/>
                </a:lnTo>
                <a:lnTo>
                  <a:pt x="152" y="459"/>
                </a:lnTo>
                <a:lnTo>
                  <a:pt x="103" y="459"/>
                </a:lnTo>
                <a:lnTo>
                  <a:pt x="103" y="463"/>
                </a:lnTo>
                <a:lnTo>
                  <a:pt x="103" y="463"/>
                </a:lnTo>
                <a:lnTo>
                  <a:pt x="103" y="480"/>
                </a:lnTo>
                <a:lnTo>
                  <a:pt x="103" y="494"/>
                </a:lnTo>
                <a:lnTo>
                  <a:pt x="97" y="508"/>
                </a:lnTo>
                <a:lnTo>
                  <a:pt x="97" y="508"/>
                </a:lnTo>
                <a:lnTo>
                  <a:pt x="97" y="518"/>
                </a:lnTo>
                <a:lnTo>
                  <a:pt x="86" y="546"/>
                </a:lnTo>
                <a:lnTo>
                  <a:pt x="79" y="559"/>
                </a:lnTo>
                <a:lnTo>
                  <a:pt x="72" y="573"/>
                </a:lnTo>
                <a:lnTo>
                  <a:pt x="65" y="584"/>
                </a:lnTo>
                <a:lnTo>
                  <a:pt x="52" y="587"/>
                </a:lnTo>
                <a:lnTo>
                  <a:pt x="52" y="587"/>
                </a:lnTo>
                <a:lnTo>
                  <a:pt x="28" y="594"/>
                </a:lnTo>
                <a:lnTo>
                  <a:pt x="17" y="597"/>
                </a:lnTo>
                <a:lnTo>
                  <a:pt x="10" y="604"/>
                </a:lnTo>
                <a:lnTo>
                  <a:pt x="7" y="611"/>
                </a:lnTo>
                <a:lnTo>
                  <a:pt x="10" y="621"/>
                </a:lnTo>
                <a:lnTo>
                  <a:pt x="21" y="635"/>
                </a:lnTo>
                <a:lnTo>
                  <a:pt x="38" y="653"/>
                </a:lnTo>
                <a:lnTo>
                  <a:pt x="38" y="653"/>
                </a:lnTo>
                <a:lnTo>
                  <a:pt x="76" y="680"/>
                </a:lnTo>
                <a:lnTo>
                  <a:pt x="86" y="690"/>
                </a:lnTo>
                <a:lnTo>
                  <a:pt x="93" y="701"/>
                </a:lnTo>
                <a:lnTo>
                  <a:pt x="97" y="708"/>
                </a:lnTo>
                <a:lnTo>
                  <a:pt x="97" y="718"/>
                </a:lnTo>
                <a:lnTo>
                  <a:pt x="83" y="746"/>
                </a:lnTo>
                <a:lnTo>
                  <a:pt x="83" y="746"/>
                </a:lnTo>
                <a:lnTo>
                  <a:pt x="45" y="815"/>
                </a:lnTo>
                <a:lnTo>
                  <a:pt x="31" y="846"/>
                </a:lnTo>
                <a:lnTo>
                  <a:pt x="28" y="866"/>
                </a:lnTo>
                <a:lnTo>
                  <a:pt x="28" y="866"/>
                </a:lnTo>
                <a:lnTo>
                  <a:pt x="21" y="915"/>
                </a:lnTo>
                <a:lnTo>
                  <a:pt x="17" y="942"/>
                </a:lnTo>
                <a:lnTo>
                  <a:pt x="10" y="956"/>
                </a:lnTo>
                <a:lnTo>
                  <a:pt x="10" y="956"/>
                </a:lnTo>
                <a:lnTo>
                  <a:pt x="10" y="960"/>
                </a:lnTo>
                <a:lnTo>
                  <a:pt x="0" y="991"/>
                </a:lnTo>
                <a:lnTo>
                  <a:pt x="10" y="1122"/>
                </a:lnTo>
                <a:lnTo>
                  <a:pt x="10" y="1122"/>
                </a:lnTo>
                <a:lnTo>
                  <a:pt x="10" y="1129"/>
                </a:lnTo>
                <a:lnTo>
                  <a:pt x="10" y="1139"/>
                </a:lnTo>
                <a:lnTo>
                  <a:pt x="14" y="1149"/>
                </a:lnTo>
                <a:lnTo>
                  <a:pt x="17" y="1160"/>
                </a:lnTo>
                <a:lnTo>
                  <a:pt x="31" y="1167"/>
                </a:lnTo>
                <a:lnTo>
                  <a:pt x="48" y="1177"/>
                </a:lnTo>
                <a:lnTo>
                  <a:pt x="72" y="1180"/>
                </a:lnTo>
                <a:lnTo>
                  <a:pt x="72" y="1180"/>
                </a:lnTo>
                <a:lnTo>
                  <a:pt x="124" y="1187"/>
                </a:lnTo>
                <a:lnTo>
                  <a:pt x="148" y="1191"/>
                </a:lnTo>
                <a:lnTo>
                  <a:pt x="166" y="1198"/>
                </a:lnTo>
                <a:lnTo>
                  <a:pt x="179" y="1208"/>
                </a:lnTo>
                <a:lnTo>
                  <a:pt x="190" y="1222"/>
                </a:lnTo>
                <a:lnTo>
                  <a:pt x="197" y="1246"/>
                </a:lnTo>
                <a:lnTo>
                  <a:pt x="200" y="1277"/>
                </a:lnTo>
                <a:lnTo>
                  <a:pt x="200" y="1277"/>
                </a:lnTo>
                <a:lnTo>
                  <a:pt x="193" y="1422"/>
                </a:lnTo>
                <a:lnTo>
                  <a:pt x="183" y="1446"/>
                </a:lnTo>
                <a:lnTo>
                  <a:pt x="183" y="1446"/>
                </a:lnTo>
                <a:lnTo>
                  <a:pt x="176" y="1453"/>
                </a:lnTo>
                <a:lnTo>
                  <a:pt x="172" y="1463"/>
                </a:lnTo>
                <a:lnTo>
                  <a:pt x="172" y="1474"/>
                </a:lnTo>
                <a:lnTo>
                  <a:pt x="172" y="1481"/>
                </a:lnTo>
                <a:lnTo>
                  <a:pt x="183" y="1491"/>
                </a:lnTo>
                <a:lnTo>
                  <a:pt x="200" y="1494"/>
                </a:lnTo>
                <a:lnTo>
                  <a:pt x="228" y="1491"/>
                </a:lnTo>
                <a:lnTo>
                  <a:pt x="304" y="1446"/>
                </a:lnTo>
                <a:lnTo>
                  <a:pt x="304" y="1446"/>
                </a:lnTo>
                <a:lnTo>
                  <a:pt x="314" y="1446"/>
                </a:lnTo>
                <a:lnTo>
                  <a:pt x="335" y="1453"/>
                </a:lnTo>
                <a:lnTo>
                  <a:pt x="341" y="1456"/>
                </a:lnTo>
                <a:lnTo>
                  <a:pt x="345" y="1463"/>
                </a:lnTo>
                <a:lnTo>
                  <a:pt x="345" y="1477"/>
                </a:lnTo>
                <a:lnTo>
                  <a:pt x="335" y="1491"/>
                </a:lnTo>
                <a:lnTo>
                  <a:pt x="335" y="1491"/>
                </a:lnTo>
                <a:lnTo>
                  <a:pt x="307" y="1519"/>
                </a:lnTo>
                <a:lnTo>
                  <a:pt x="290" y="1536"/>
                </a:lnTo>
                <a:lnTo>
                  <a:pt x="276" y="1546"/>
                </a:lnTo>
                <a:lnTo>
                  <a:pt x="276" y="1546"/>
                </a:lnTo>
                <a:lnTo>
                  <a:pt x="269" y="1550"/>
                </a:lnTo>
                <a:lnTo>
                  <a:pt x="259" y="1557"/>
                </a:lnTo>
                <a:lnTo>
                  <a:pt x="255" y="1567"/>
                </a:lnTo>
                <a:lnTo>
                  <a:pt x="248" y="1581"/>
                </a:lnTo>
                <a:lnTo>
                  <a:pt x="248" y="1598"/>
                </a:lnTo>
                <a:lnTo>
                  <a:pt x="248" y="1622"/>
                </a:lnTo>
                <a:lnTo>
                  <a:pt x="248" y="1622"/>
                </a:lnTo>
                <a:lnTo>
                  <a:pt x="266" y="1608"/>
                </a:lnTo>
                <a:lnTo>
                  <a:pt x="293" y="1588"/>
                </a:lnTo>
                <a:lnTo>
                  <a:pt x="310" y="1577"/>
                </a:lnTo>
                <a:lnTo>
                  <a:pt x="331" y="1567"/>
                </a:lnTo>
                <a:lnTo>
                  <a:pt x="352" y="1560"/>
                </a:lnTo>
                <a:lnTo>
                  <a:pt x="369" y="1560"/>
                </a:lnTo>
                <a:lnTo>
                  <a:pt x="369" y="1560"/>
                </a:lnTo>
                <a:lnTo>
                  <a:pt x="393" y="1536"/>
                </a:lnTo>
                <a:lnTo>
                  <a:pt x="410" y="1515"/>
                </a:lnTo>
                <a:lnTo>
                  <a:pt x="421" y="1498"/>
                </a:lnTo>
                <a:lnTo>
                  <a:pt x="421" y="1498"/>
                </a:lnTo>
                <a:lnTo>
                  <a:pt x="431" y="1494"/>
                </a:lnTo>
                <a:lnTo>
                  <a:pt x="455" y="1488"/>
                </a:lnTo>
                <a:lnTo>
                  <a:pt x="466" y="1481"/>
                </a:lnTo>
                <a:lnTo>
                  <a:pt x="476" y="1470"/>
                </a:lnTo>
                <a:lnTo>
                  <a:pt x="486" y="1456"/>
                </a:lnTo>
                <a:lnTo>
                  <a:pt x="490" y="1439"/>
                </a:lnTo>
                <a:lnTo>
                  <a:pt x="490" y="1439"/>
                </a:lnTo>
                <a:lnTo>
                  <a:pt x="493" y="1422"/>
                </a:lnTo>
                <a:lnTo>
                  <a:pt x="500" y="1405"/>
                </a:lnTo>
                <a:lnTo>
                  <a:pt x="511" y="1387"/>
                </a:lnTo>
                <a:lnTo>
                  <a:pt x="528" y="1374"/>
                </a:lnTo>
                <a:lnTo>
                  <a:pt x="542" y="1363"/>
                </a:lnTo>
                <a:lnTo>
                  <a:pt x="559" y="1356"/>
                </a:lnTo>
                <a:lnTo>
                  <a:pt x="576" y="1356"/>
                </a:lnTo>
                <a:lnTo>
                  <a:pt x="590" y="1360"/>
                </a:lnTo>
                <a:lnTo>
                  <a:pt x="590" y="1360"/>
                </a:lnTo>
                <a:lnTo>
                  <a:pt x="614" y="1374"/>
                </a:lnTo>
                <a:lnTo>
                  <a:pt x="624" y="1381"/>
                </a:lnTo>
                <a:lnTo>
                  <a:pt x="635" y="1381"/>
                </a:lnTo>
                <a:lnTo>
                  <a:pt x="649" y="1381"/>
                </a:lnTo>
                <a:lnTo>
                  <a:pt x="659" y="1377"/>
                </a:lnTo>
                <a:lnTo>
                  <a:pt x="676" y="1370"/>
                </a:lnTo>
                <a:lnTo>
                  <a:pt x="690" y="1356"/>
                </a:lnTo>
                <a:lnTo>
                  <a:pt x="690" y="1356"/>
                </a:lnTo>
                <a:lnTo>
                  <a:pt x="711" y="1346"/>
                </a:lnTo>
                <a:lnTo>
                  <a:pt x="728" y="1336"/>
                </a:lnTo>
                <a:lnTo>
                  <a:pt x="745" y="1332"/>
                </a:lnTo>
                <a:lnTo>
                  <a:pt x="766" y="1329"/>
                </a:lnTo>
                <a:lnTo>
                  <a:pt x="797" y="1329"/>
                </a:lnTo>
                <a:lnTo>
                  <a:pt x="814" y="1329"/>
                </a:lnTo>
                <a:lnTo>
                  <a:pt x="814" y="1329"/>
                </a:lnTo>
                <a:lnTo>
                  <a:pt x="835" y="1339"/>
                </a:lnTo>
                <a:lnTo>
                  <a:pt x="862" y="1346"/>
                </a:lnTo>
                <a:lnTo>
                  <a:pt x="873" y="1346"/>
                </a:lnTo>
                <a:lnTo>
                  <a:pt x="876" y="1346"/>
                </a:lnTo>
                <a:lnTo>
                  <a:pt x="876" y="1339"/>
                </a:lnTo>
                <a:lnTo>
                  <a:pt x="873" y="1325"/>
                </a:lnTo>
                <a:lnTo>
                  <a:pt x="859" y="1298"/>
                </a:lnTo>
                <a:lnTo>
                  <a:pt x="859" y="1298"/>
                </a:lnTo>
                <a:lnTo>
                  <a:pt x="849" y="1263"/>
                </a:lnTo>
                <a:lnTo>
                  <a:pt x="831" y="1229"/>
                </a:lnTo>
                <a:lnTo>
                  <a:pt x="825" y="1215"/>
                </a:lnTo>
                <a:lnTo>
                  <a:pt x="811" y="1201"/>
                </a:lnTo>
                <a:lnTo>
                  <a:pt x="811" y="1201"/>
                </a:lnTo>
                <a:lnTo>
                  <a:pt x="807" y="1187"/>
                </a:lnTo>
                <a:lnTo>
                  <a:pt x="800" y="1149"/>
                </a:lnTo>
                <a:lnTo>
                  <a:pt x="800" y="1132"/>
                </a:lnTo>
                <a:lnTo>
                  <a:pt x="804" y="1111"/>
                </a:lnTo>
                <a:lnTo>
                  <a:pt x="814" y="1098"/>
                </a:lnTo>
                <a:lnTo>
                  <a:pt x="818" y="1091"/>
                </a:lnTo>
                <a:lnTo>
                  <a:pt x="828" y="1087"/>
                </a:lnTo>
                <a:lnTo>
                  <a:pt x="828" y="1087"/>
                </a:lnTo>
                <a:lnTo>
                  <a:pt x="862" y="1077"/>
                </a:lnTo>
                <a:lnTo>
                  <a:pt x="880" y="1070"/>
                </a:lnTo>
                <a:lnTo>
                  <a:pt x="890" y="1060"/>
                </a:lnTo>
                <a:lnTo>
                  <a:pt x="904" y="1046"/>
                </a:lnTo>
                <a:lnTo>
                  <a:pt x="911" y="1029"/>
                </a:lnTo>
                <a:lnTo>
                  <a:pt x="914" y="1001"/>
                </a:lnTo>
                <a:lnTo>
                  <a:pt x="914" y="967"/>
                </a:lnTo>
                <a:lnTo>
                  <a:pt x="914" y="967"/>
                </a:lnTo>
                <a:lnTo>
                  <a:pt x="918" y="960"/>
                </a:lnTo>
                <a:lnTo>
                  <a:pt x="921" y="946"/>
                </a:lnTo>
                <a:lnTo>
                  <a:pt x="928" y="939"/>
                </a:lnTo>
                <a:lnTo>
                  <a:pt x="935" y="935"/>
                </a:lnTo>
                <a:lnTo>
                  <a:pt x="949" y="932"/>
                </a:lnTo>
                <a:lnTo>
                  <a:pt x="966" y="929"/>
                </a:lnTo>
                <a:lnTo>
                  <a:pt x="966" y="929"/>
                </a:lnTo>
                <a:lnTo>
                  <a:pt x="980" y="925"/>
                </a:lnTo>
                <a:lnTo>
                  <a:pt x="990" y="915"/>
                </a:lnTo>
                <a:lnTo>
                  <a:pt x="1000" y="901"/>
                </a:lnTo>
                <a:lnTo>
                  <a:pt x="1000" y="901"/>
                </a:lnTo>
                <a:lnTo>
                  <a:pt x="1004" y="894"/>
                </a:lnTo>
                <a:lnTo>
                  <a:pt x="1011" y="891"/>
                </a:lnTo>
                <a:lnTo>
                  <a:pt x="1028" y="891"/>
                </a:lnTo>
                <a:lnTo>
                  <a:pt x="1042" y="898"/>
                </a:lnTo>
                <a:lnTo>
                  <a:pt x="1049" y="898"/>
                </a:lnTo>
                <a:lnTo>
                  <a:pt x="1049" y="898"/>
                </a:lnTo>
                <a:lnTo>
                  <a:pt x="1066" y="904"/>
                </a:lnTo>
                <a:lnTo>
                  <a:pt x="1087" y="911"/>
                </a:lnTo>
                <a:lnTo>
                  <a:pt x="1107" y="911"/>
                </a:lnTo>
                <a:lnTo>
                  <a:pt x="1128" y="908"/>
                </a:lnTo>
                <a:lnTo>
                  <a:pt x="1138" y="904"/>
                </a:lnTo>
                <a:lnTo>
                  <a:pt x="1145" y="894"/>
                </a:lnTo>
                <a:lnTo>
                  <a:pt x="1152" y="884"/>
                </a:lnTo>
                <a:lnTo>
                  <a:pt x="1152" y="873"/>
                </a:lnTo>
                <a:lnTo>
                  <a:pt x="1156" y="856"/>
                </a:lnTo>
                <a:lnTo>
                  <a:pt x="1152" y="835"/>
                </a:lnTo>
                <a:lnTo>
                  <a:pt x="1152" y="835"/>
                </a:lnTo>
                <a:lnTo>
                  <a:pt x="1142" y="822"/>
                </a:lnTo>
                <a:lnTo>
                  <a:pt x="1135" y="804"/>
                </a:lnTo>
                <a:lnTo>
                  <a:pt x="1128" y="787"/>
                </a:lnTo>
                <a:lnTo>
                  <a:pt x="1128" y="773"/>
                </a:lnTo>
                <a:lnTo>
                  <a:pt x="1128" y="763"/>
                </a:lnTo>
                <a:lnTo>
                  <a:pt x="1132" y="759"/>
                </a:lnTo>
                <a:lnTo>
                  <a:pt x="1138" y="753"/>
                </a:lnTo>
                <a:lnTo>
                  <a:pt x="1145" y="749"/>
                </a:lnTo>
                <a:lnTo>
                  <a:pt x="1159" y="746"/>
                </a:lnTo>
                <a:lnTo>
                  <a:pt x="1173" y="746"/>
                </a:lnTo>
                <a:lnTo>
                  <a:pt x="1173" y="746"/>
                </a:lnTo>
                <a:lnTo>
                  <a:pt x="1180" y="746"/>
                </a:lnTo>
                <a:lnTo>
                  <a:pt x="1190" y="746"/>
                </a:lnTo>
                <a:lnTo>
                  <a:pt x="1197" y="746"/>
                </a:lnTo>
                <a:lnTo>
                  <a:pt x="1207" y="739"/>
                </a:lnTo>
                <a:lnTo>
                  <a:pt x="1214" y="728"/>
                </a:lnTo>
                <a:lnTo>
                  <a:pt x="1218" y="715"/>
                </a:lnTo>
                <a:lnTo>
                  <a:pt x="1218" y="697"/>
                </a:lnTo>
                <a:lnTo>
                  <a:pt x="1239" y="639"/>
                </a:lnTo>
                <a:lnTo>
                  <a:pt x="1239" y="639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7397802" y="1725613"/>
            <a:ext cx="2120900" cy="1895475"/>
          </a:xfrm>
          <a:custGeom>
            <a:avLst/>
            <a:gdLst>
              <a:gd name="T0" fmla="*/ 1291 w 1336"/>
              <a:gd name="T1" fmla="*/ 438 h 1194"/>
              <a:gd name="T2" fmla="*/ 1222 w 1336"/>
              <a:gd name="T3" fmla="*/ 421 h 1194"/>
              <a:gd name="T4" fmla="*/ 1132 w 1336"/>
              <a:gd name="T5" fmla="*/ 400 h 1194"/>
              <a:gd name="T6" fmla="*/ 1087 w 1336"/>
              <a:gd name="T7" fmla="*/ 390 h 1194"/>
              <a:gd name="T8" fmla="*/ 1015 w 1336"/>
              <a:gd name="T9" fmla="*/ 438 h 1194"/>
              <a:gd name="T10" fmla="*/ 942 w 1336"/>
              <a:gd name="T11" fmla="*/ 414 h 1194"/>
              <a:gd name="T12" fmla="*/ 901 w 1336"/>
              <a:gd name="T13" fmla="*/ 397 h 1194"/>
              <a:gd name="T14" fmla="*/ 894 w 1336"/>
              <a:gd name="T15" fmla="*/ 279 h 1194"/>
              <a:gd name="T16" fmla="*/ 863 w 1336"/>
              <a:gd name="T17" fmla="*/ 217 h 1194"/>
              <a:gd name="T18" fmla="*/ 818 w 1336"/>
              <a:gd name="T19" fmla="*/ 134 h 1194"/>
              <a:gd name="T20" fmla="*/ 680 w 1336"/>
              <a:gd name="T21" fmla="*/ 0 h 1194"/>
              <a:gd name="T22" fmla="*/ 501 w 1336"/>
              <a:gd name="T23" fmla="*/ 72 h 1194"/>
              <a:gd name="T24" fmla="*/ 487 w 1336"/>
              <a:gd name="T25" fmla="*/ 152 h 1194"/>
              <a:gd name="T26" fmla="*/ 456 w 1336"/>
              <a:gd name="T27" fmla="*/ 290 h 1194"/>
              <a:gd name="T28" fmla="*/ 370 w 1336"/>
              <a:gd name="T29" fmla="*/ 335 h 1194"/>
              <a:gd name="T30" fmla="*/ 287 w 1336"/>
              <a:gd name="T31" fmla="*/ 341 h 1194"/>
              <a:gd name="T32" fmla="*/ 245 w 1336"/>
              <a:gd name="T33" fmla="*/ 328 h 1194"/>
              <a:gd name="T34" fmla="*/ 163 w 1336"/>
              <a:gd name="T35" fmla="*/ 393 h 1194"/>
              <a:gd name="T36" fmla="*/ 83 w 1336"/>
              <a:gd name="T37" fmla="*/ 338 h 1194"/>
              <a:gd name="T38" fmla="*/ 18 w 1336"/>
              <a:gd name="T39" fmla="*/ 376 h 1194"/>
              <a:gd name="T40" fmla="*/ 18 w 1336"/>
              <a:gd name="T41" fmla="*/ 511 h 1194"/>
              <a:gd name="T42" fmla="*/ 90 w 1336"/>
              <a:gd name="T43" fmla="*/ 555 h 1194"/>
              <a:gd name="T44" fmla="*/ 97 w 1336"/>
              <a:gd name="T45" fmla="*/ 590 h 1194"/>
              <a:gd name="T46" fmla="*/ 145 w 1336"/>
              <a:gd name="T47" fmla="*/ 624 h 1194"/>
              <a:gd name="T48" fmla="*/ 156 w 1336"/>
              <a:gd name="T49" fmla="*/ 683 h 1194"/>
              <a:gd name="T50" fmla="*/ 73 w 1336"/>
              <a:gd name="T51" fmla="*/ 797 h 1194"/>
              <a:gd name="T52" fmla="*/ 0 w 1336"/>
              <a:gd name="T53" fmla="*/ 818 h 1194"/>
              <a:gd name="T54" fmla="*/ 63 w 1336"/>
              <a:gd name="T55" fmla="*/ 873 h 1194"/>
              <a:gd name="T56" fmla="*/ 25 w 1336"/>
              <a:gd name="T57" fmla="*/ 928 h 1194"/>
              <a:gd name="T58" fmla="*/ 66 w 1336"/>
              <a:gd name="T59" fmla="*/ 969 h 1194"/>
              <a:gd name="T60" fmla="*/ 52 w 1336"/>
              <a:gd name="T61" fmla="*/ 1004 h 1194"/>
              <a:gd name="T62" fmla="*/ 11 w 1336"/>
              <a:gd name="T63" fmla="*/ 1070 h 1194"/>
              <a:gd name="T64" fmla="*/ 83 w 1336"/>
              <a:gd name="T65" fmla="*/ 1104 h 1194"/>
              <a:gd name="T66" fmla="*/ 163 w 1336"/>
              <a:gd name="T67" fmla="*/ 1094 h 1194"/>
              <a:gd name="T68" fmla="*/ 245 w 1336"/>
              <a:gd name="T69" fmla="*/ 1156 h 1194"/>
              <a:gd name="T70" fmla="*/ 328 w 1336"/>
              <a:gd name="T71" fmla="*/ 1194 h 1194"/>
              <a:gd name="T72" fmla="*/ 432 w 1336"/>
              <a:gd name="T73" fmla="*/ 1139 h 1194"/>
              <a:gd name="T74" fmla="*/ 452 w 1336"/>
              <a:gd name="T75" fmla="*/ 1056 h 1194"/>
              <a:gd name="T76" fmla="*/ 404 w 1336"/>
              <a:gd name="T77" fmla="*/ 973 h 1194"/>
              <a:gd name="T78" fmla="*/ 366 w 1336"/>
              <a:gd name="T79" fmla="*/ 887 h 1194"/>
              <a:gd name="T80" fmla="*/ 401 w 1336"/>
              <a:gd name="T81" fmla="*/ 825 h 1194"/>
              <a:gd name="T82" fmla="*/ 411 w 1336"/>
              <a:gd name="T83" fmla="*/ 756 h 1194"/>
              <a:gd name="T84" fmla="*/ 463 w 1336"/>
              <a:gd name="T85" fmla="*/ 745 h 1194"/>
              <a:gd name="T86" fmla="*/ 618 w 1336"/>
              <a:gd name="T87" fmla="*/ 749 h 1194"/>
              <a:gd name="T88" fmla="*/ 701 w 1336"/>
              <a:gd name="T89" fmla="*/ 711 h 1194"/>
              <a:gd name="T90" fmla="*/ 739 w 1336"/>
              <a:gd name="T91" fmla="*/ 728 h 1194"/>
              <a:gd name="T92" fmla="*/ 759 w 1336"/>
              <a:gd name="T93" fmla="*/ 811 h 1194"/>
              <a:gd name="T94" fmla="*/ 866 w 1336"/>
              <a:gd name="T95" fmla="*/ 818 h 1194"/>
              <a:gd name="T96" fmla="*/ 915 w 1336"/>
              <a:gd name="T97" fmla="*/ 828 h 1194"/>
              <a:gd name="T98" fmla="*/ 918 w 1336"/>
              <a:gd name="T99" fmla="*/ 749 h 1194"/>
              <a:gd name="T100" fmla="*/ 1001 w 1336"/>
              <a:gd name="T101" fmla="*/ 756 h 1194"/>
              <a:gd name="T102" fmla="*/ 1077 w 1336"/>
              <a:gd name="T103" fmla="*/ 818 h 1194"/>
              <a:gd name="T104" fmla="*/ 1136 w 1336"/>
              <a:gd name="T105" fmla="*/ 842 h 1194"/>
              <a:gd name="T106" fmla="*/ 1236 w 1336"/>
              <a:gd name="T107" fmla="*/ 831 h 1194"/>
              <a:gd name="T108" fmla="*/ 1322 w 1336"/>
              <a:gd name="T109" fmla="*/ 624 h 1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36" h="1194">
                <a:moveTo>
                  <a:pt x="1336" y="583"/>
                </a:moveTo>
                <a:lnTo>
                  <a:pt x="1336" y="583"/>
                </a:lnTo>
                <a:lnTo>
                  <a:pt x="1322" y="555"/>
                </a:lnTo>
                <a:lnTo>
                  <a:pt x="1311" y="531"/>
                </a:lnTo>
                <a:lnTo>
                  <a:pt x="1298" y="479"/>
                </a:lnTo>
                <a:lnTo>
                  <a:pt x="1291" y="438"/>
                </a:lnTo>
                <a:lnTo>
                  <a:pt x="1287" y="410"/>
                </a:lnTo>
                <a:lnTo>
                  <a:pt x="1267" y="400"/>
                </a:lnTo>
                <a:lnTo>
                  <a:pt x="1267" y="400"/>
                </a:lnTo>
                <a:lnTo>
                  <a:pt x="1256" y="410"/>
                </a:lnTo>
                <a:lnTo>
                  <a:pt x="1246" y="414"/>
                </a:lnTo>
                <a:lnTo>
                  <a:pt x="1222" y="421"/>
                </a:lnTo>
                <a:lnTo>
                  <a:pt x="1201" y="424"/>
                </a:lnTo>
                <a:lnTo>
                  <a:pt x="1180" y="421"/>
                </a:lnTo>
                <a:lnTo>
                  <a:pt x="1160" y="414"/>
                </a:lnTo>
                <a:lnTo>
                  <a:pt x="1146" y="407"/>
                </a:lnTo>
                <a:lnTo>
                  <a:pt x="1132" y="400"/>
                </a:lnTo>
                <a:lnTo>
                  <a:pt x="1132" y="400"/>
                </a:lnTo>
                <a:lnTo>
                  <a:pt x="1125" y="390"/>
                </a:lnTo>
                <a:lnTo>
                  <a:pt x="1118" y="383"/>
                </a:lnTo>
                <a:lnTo>
                  <a:pt x="1108" y="383"/>
                </a:lnTo>
                <a:lnTo>
                  <a:pt x="1101" y="383"/>
                </a:lnTo>
                <a:lnTo>
                  <a:pt x="1091" y="386"/>
                </a:lnTo>
                <a:lnTo>
                  <a:pt x="1087" y="390"/>
                </a:lnTo>
                <a:lnTo>
                  <a:pt x="1087" y="390"/>
                </a:lnTo>
                <a:lnTo>
                  <a:pt x="1077" y="400"/>
                </a:lnTo>
                <a:lnTo>
                  <a:pt x="1056" y="421"/>
                </a:lnTo>
                <a:lnTo>
                  <a:pt x="1042" y="431"/>
                </a:lnTo>
                <a:lnTo>
                  <a:pt x="1029" y="438"/>
                </a:lnTo>
                <a:lnTo>
                  <a:pt x="1015" y="438"/>
                </a:lnTo>
                <a:lnTo>
                  <a:pt x="1001" y="431"/>
                </a:lnTo>
                <a:lnTo>
                  <a:pt x="1001" y="431"/>
                </a:lnTo>
                <a:lnTo>
                  <a:pt x="977" y="417"/>
                </a:lnTo>
                <a:lnTo>
                  <a:pt x="956" y="414"/>
                </a:lnTo>
                <a:lnTo>
                  <a:pt x="946" y="414"/>
                </a:lnTo>
                <a:lnTo>
                  <a:pt x="942" y="414"/>
                </a:lnTo>
                <a:lnTo>
                  <a:pt x="942" y="414"/>
                </a:lnTo>
                <a:lnTo>
                  <a:pt x="925" y="421"/>
                </a:lnTo>
                <a:lnTo>
                  <a:pt x="915" y="421"/>
                </a:lnTo>
                <a:lnTo>
                  <a:pt x="908" y="417"/>
                </a:lnTo>
                <a:lnTo>
                  <a:pt x="901" y="410"/>
                </a:lnTo>
                <a:lnTo>
                  <a:pt x="901" y="397"/>
                </a:lnTo>
                <a:lnTo>
                  <a:pt x="901" y="379"/>
                </a:lnTo>
                <a:lnTo>
                  <a:pt x="904" y="335"/>
                </a:lnTo>
                <a:lnTo>
                  <a:pt x="904" y="335"/>
                </a:lnTo>
                <a:lnTo>
                  <a:pt x="904" y="310"/>
                </a:lnTo>
                <a:lnTo>
                  <a:pt x="901" y="293"/>
                </a:lnTo>
                <a:lnTo>
                  <a:pt x="894" y="279"/>
                </a:lnTo>
                <a:lnTo>
                  <a:pt x="891" y="269"/>
                </a:lnTo>
                <a:lnTo>
                  <a:pt x="877" y="259"/>
                </a:lnTo>
                <a:lnTo>
                  <a:pt x="873" y="255"/>
                </a:lnTo>
                <a:lnTo>
                  <a:pt x="873" y="255"/>
                </a:lnTo>
                <a:lnTo>
                  <a:pt x="870" y="235"/>
                </a:lnTo>
                <a:lnTo>
                  <a:pt x="863" y="217"/>
                </a:lnTo>
                <a:lnTo>
                  <a:pt x="856" y="203"/>
                </a:lnTo>
                <a:lnTo>
                  <a:pt x="846" y="193"/>
                </a:lnTo>
                <a:lnTo>
                  <a:pt x="835" y="186"/>
                </a:lnTo>
                <a:lnTo>
                  <a:pt x="825" y="183"/>
                </a:lnTo>
                <a:lnTo>
                  <a:pt x="818" y="183"/>
                </a:lnTo>
                <a:lnTo>
                  <a:pt x="818" y="134"/>
                </a:lnTo>
                <a:lnTo>
                  <a:pt x="749" y="14"/>
                </a:lnTo>
                <a:lnTo>
                  <a:pt x="749" y="14"/>
                </a:lnTo>
                <a:lnTo>
                  <a:pt x="732" y="7"/>
                </a:lnTo>
                <a:lnTo>
                  <a:pt x="715" y="3"/>
                </a:lnTo>
                <a:lnTo>
                  <a:pt x="701" y="0"/>
                </a:lnTo>
                <a:lnTo>
                  <a:pt x="680" y="0"/>
                </a:lnTo>
                <a:lnTo>
                  <a:pt x="646" y="3"/>
                </a:lnTo>
                <a:lnTo>
                  <a:pt x="611" y="14"/>
                </a:lnTo>
                <a:lnTo>
                  <a:pt x="580" y="27"/>
                </a:lnTo>
                <a:lnTo>
                  <a:pt x="549" y="45"/>
                </a:lnTo>
                <a:lnTo>
                  <a:pt x="501" y="72"/>
                </a:lnTo>
                <a:lnTo>
                  <a:pt x="501" y="72"/>
                </a:lnTo>
                <a:lnTo>
                  <a:pt x="487" y="86"/>
                </a:lnTo>
                <a:lnTo>
                  <a:pt x="480" y="100"/>
                </a:lnTo>
                <a:lnTo>
                  <a:pt x="477" y="110"/>
                </a:lnTo>
                <a:lnTo>
                  <a:pt x="477" y="124"/>
                </a:lnTo>
                <a:lnTo>
                  <a:pt x="480" y="145"/>
                </a:lnTo>
                <a:lnTo>
                  <a:pt x="487" y="152"/>
                </a:lnTo>
                <a:lnTo>
                  <a:pt x="470" y="207"/>
                </a:lnTo>
                <a:lnTo>
                  <a:pt x="470" y="207"/>
                </a:lnTo>
                <a:lnTo>
                  <a:pt x="466" y="255"/>
                </a:lnTo>
                <a:lnTo>
                  <a:pt x="463" y="279"/>
                </a:lnTo>
                <a:lnTo>
                  <a:pt x="456" y="290"/>
                </a:lnTo>
                <a:lnTo>
                  <a:pt x="456" y="290"/>
                </a:lnTo>
                <a:lnTo>
                  <a:pt x="456" y="290"/>
                </a:lnTo>
                <a:lnTo>
                  <a:pt x="435" y="293"/>
                </a:lnTo>
                <a:lnTo>
                  <a:pt x="414" y="304"/>
                </a:lnTo>
                <a:lnTo>
                  <a:pt x="390" y="317"/>
                </a:lnTo>
                <a:lnTo>
                  <a:pt x="390" y="317"/>
                </a:lnTo>
                <a:lnTo>
                  <a:pt x="370" y="335"/>
                </a:lnTo>
                <a:lnTo>
                  <a:pt x="352" y="345"/>
                </a:lnTo>
                <a:lnTo>
                  <a:pt x="335" y="352"/>
                </a:lnTo>
                <a:lnTo>
                  <a:pt x="318" y="352"/>
                </a:lnTo>
                <a:lnTo>
                  <a:pt x="304" y="348"/>
                </a:lnTo>
                <a:lnTo>
                  <a:pt x="297" y="345"/>
                </a:lnTo>
                <a:lnTo>
                  <a:pt x="287" y="341"/>
                </a:lnTo>
                <a:lnTo>
                  <a:pt x="287" y="341"/>
                </a:lnTo>
                <a:lnTo>
                  <a:pt x="283" y="335"/>
                </a:lnTo>
                <a:lnTo>
                  <a:pt x="276" y="328"/>
                </a:lnTo>
                <a:lnTo>
                  <a:pt x="270" y="324"/>
                </a:lnTo>
                <a:lnTo>
                  <a:pt x="256" y="324"/>
                </a:lnTo>
                <a:lnTo>
                  <a:pt x="245" y="328"/>
                </a:lnTo>
                <a:lnTo>
                  <a:pt x="228" y="338"/>
                </a:lnTo>
                <a:lnTo>
                  <a:pt x="211" y="359"/>
                </a:lnTo>
                <a:lnTo>
                  <a:pt x="211" y="359"/>
                </a:lnTo>
                <a:lnTo>
                  <a:pt x="194" y="376"/>
                </a:lnTo>
                <a:lnTo>
                  <a:pt x="176" y="390"/>
                </a:lnTo>
                <a:lnTo>
                  <a:pt x="163" y="393"/>
                </a:lnTo>
                <a:lnTo>
                  <a:pt x="149" y="390"/>
                </a:lnTo>
                <a:lnTo>
                  <a:pt x="135" y="383"/>
                </a:lnTo>
                <a:lnTo>
                  <a:pt x="121" y="373"/>
                </a:lnTo>
                <a:lnTo>
                  <a:pt x="97" y="348"/>
                </a:lnTo>
                <a:lnTo>
                  <a:pt x="97" y="348"/>
                </a:lnTo>
                <a:lnTo>
                  <a:pt x="83" y="338"/>
                </a:lnTo>
                <a:lnTo>
                  <a:pt x="69" y="335"/>
                </a:lnTo>
                <a:lnTo>
                  <a:pt x="56" y="335"/>
                </a:lnTo>
                <a:lnTo>
                  <a:pt x="45" y="335"/>
                </a:lnTo>
                <a:lnTo>
                  <a:pt x="25" y="341"/>
                </a:lnTo>
                <a:lnTo>
                  <a:pt x="14" y="348"/>
                </a:lnTo>
                <a:lnTo>
                  <a:pt x="18" y="376"/>
                </a:lnTo>
                <a:lnTo>
                  <a:pt x="18" y="376"/>
                </a:lnTo>
                <a:lnTo>
                  <a:pt x="14" y="448"/>
                </a:lnTo>
                <a:lnTo>
                  <a:pt x="14" y="448"/>
                </a:lnTo>
                <a:lnTo>
                  <a:pt x="14" y="479"/>
                </a:lnTo>
                <a:lnTo>
                  <a:pt x="14" y="493"/>
                </a:lnTo>
                <a:lnTo>
                  <a:pt x="18" y="511"/>
                </a:lnTo>
                <a:lnTo>
                  <a:pt x="21" y="524"/>
                </a:lnTo>
                <a:lnTo>
                  <a:pt x="31" y="535"/>
                </a:lnTo>
                <a:lnTo>
                  <a:pt x="42" y="542"/>
                </a:lnTo>
                <a:lnTo>
                  <a:pt x="59" y="549"/>
                </a:lnTo>
                <a:lnTo>
                  <a:pt x="59" y="549"/>
                </a:lnTo>
                <a:lnTo>
                  <a:pt x="90" y="555"/>
                </a:lnTo>
                <a:lnTo>
                  <a:pt x="107" y="562"/>
                </a:lnTo>
                <a:lnTo>
                  <a:pt x="111" y="569"/>
                </a:lnTo>
                <a:lnTo>
                  <a:pt x="111" y="573"/>
                </a:lnTo>
                <a:lnTo>
                  <a:pt x="104" y="583"/>
                </a:lnTo>
                <a:lnTo>
                  <a:pt x="104" y="583"/>
                </a:lnTo>
                <a:lnTo>
                  <a:pt x="97" y="590"/>
                </a:lnTo>
                <a:lnTo>
                  <a:pt x="97" y="597"/>
                </a:lnTo>
                <a:lnTo>
                  <a:pt x="100" y="604"/>
                </a:lnTo>
                <a:lnTo>
                  <a:pt x="111" y="611"/>
                </a:lnTo>
                <a:lnTo>
                  <a:pt x="111" y="611"/>
                </a:lnTo>
                <a:lnTo>
                  <a:pt x="128" y="618"/>
                </a:lnTo>
                <a:lnTo>
                  <a:pt x="145" y="624"/>
                </a:lnTo>
                <a:lnTo>
                  <a:pt x="152" y="631"/>
                </a:lnTo>
                <a:lnTo>
                  <a:pt x="156" y="638"/>
                </a:lnTo>
                <a:lnTo>
                  <a:pt x="159" y="649"/>
                </a:lnTo>
                <a:lnTo>
                  <a:pt x="159" y="666"/>
                </a:lnTo>
                <a:lnTo>
                  <a:pt x="159" y="666"/>
                </a:lnTo>
                <a:lnTo>
                  <a:pt x="156" y="683"/>
                </a:lnTo>
                <a:lnTo>
                  <a:pt x="149" y="704"/>
                </a:lnTo>
                <a:lnTo>
                  <a:pt x="138" y="728"/>
                </a:lnTo>
                <a:lnTo>
                  <a:pt x="125" y="749"/>
                </a:lnTo>
                <a:lnTo>
                  <a:pt x="111" y="769"/>
                </a:lnTo>
                <a:lnTo>
                  <a:pt x="90" y="787"/>
                </a:lnTo>
                <a:lnTo>
                  <a:pt x="73" y="797"/>
                </a:lnTo>
                <a:lnTo>
                  <a:pt x="49" y="804"/>
                </a:lnTo>
                <a:lnTo>
                  <a:pt x="49" y="804"/>
                </a:lnTo>
                <a:lnTo>
                  <a:pt x="35" y="804"/>
                </a:lnTo>
                <a:lnTo>
                  <a:pt x="11" y="807"/>
                </a:lnTo>
                <a:lnTo>
                  <a:pt x="4" y="811"/>
                </a:lnTo>
                <a:lnTo>
                  <a:pt x="0" y="818"/>
                </a:lnTo>
                <a:lnTo>
                  <a:pt x="7" y="825"/>
                </a:lnTo>
                <a:lnTo>
                  <a:pt x="25" y="835"/>
                </a:lnTo>
                <a:lnTo>
                  <a:pt x="25" y="835"/>
                </a:lnTo>
                <a:lnTo>
                  <a:pt x="45" y="845"/>
                </a:lnTo>
                <a:lnTo>
                  <a:pt x="56" y="859"/>
                </a:lnTo>
                <a:lnTo>
                  <a:pt x="63" y="873"/>
                </a:lnTo>
                <a:lnTo>
                  <a:pt x="63" y="883"/>
                </a:lnTo>
                <a:lnTo>
                  <a:pt x="59" y="897"/>
                </a:lnTo>
                <a:lnTo>
                  <a:pt x="49" y="907"/>
                </a:lnTo>
                <a:lnTo>
                  <a:pt x="38" y="918"/>
                </a:lnTo>
                <a:lnTo>
                  <a:pt x="25" y="928"/>
                </a:lnTo>
                <a:lnTo>
                  <a:pt x="25" y="928"/>
                </a:lnTo>
                <a:lnTo>
                  <a:pt x="21" y="928"/>
                </a:lnTo>
                <a:lnTo>
                  <a:pt x="25" y="928"/>
                </a:lnTo>
                <a:lnTo>
                  <a:pt x="25" y="928"/>
                </a:lnTo>
                <a:lnTo>
                  <a:pt x="35" y="938"/>
                </a:lnTo>
                <a:lnTo>
                  <a:pt x="59" y="959"/>
                </a:lnTo>
                <a:lnTo>
                  <a:pt x="66" y="969"/>
                </a:lnTo>
                <a:lnTo>
                  <a:pt x="69" y="983"/>
                </a:lnTo>
                <a:lnTo>
                  <a:pt x="69" y="987"/>
                </a:lnTo>
                <a:lnTo>
                  <a:pt x="66" y="994"/>
                </a:lnTo>
                <a:lnTo>
                  <a:pt x="59" y="1001"/>
                </a:lnTo>
                <a:lnTo>
                  <a:pt x="52" y="1004"/>
                </a:lnTo>
                <a:lnTo>
                  <a:pt x="52" y="1004"/>
                </a:lnTo>
                <a:lnTo>
                  <a:pt x="31" y="1014"/>
                </a:lnTo>
                <a:lnTo>
                  <a:pt x="18" y="1025"/>
                </a:lnTo>
                <a:lnTo>
                  <a:pt x="7" y="1035"/>
                </a:lnTo>
                <a:lnTo>
                  <a:pt x="4" y="1049"/>
                </a:lnTo>
                <a:lnTo>
                  <a:pt x="4" y="1059"/>
                </a:lnTo>
                <a:lnTo>
                  <a:pt x="11" y="1070"/>
                </a:lnTo>
                <a:lnTo>
                  <a:pt x="21" y="1080"/>
                </a:lnTo>
                <a:lnTo>
                  <a:pt x="38" y="1087"/>
                </a:lnTo>
                <a:lnTo>
                  <a:pt x="38" y="1087"/>
                </a:lnTo>
                <a:lnTo>
                  <a:pt x="49" y="1090"/>
                </a:lnTo>
                <a:lnTo>
                  <a:pt x="69" y="1101"/>
                </a:lnTo>
                <a:lnTo>
                  <a:pt x="83" y="1104"/>
                </a:lnTo>
                <a:lnTo>
                  <a:pt x="97" y="1107"/>
                </a:lnTo>
                <a:lnTo>
                  <a:pt x="114" y="1104"/>
                </a:lnTo>
                <a:lnTo>
                  <a:pt x="132" y="1101"/>
                </a:lnTo>
                <a:lnTo>
                  <a:pt x="132" y="1101"/>
                </a:lnTo>
                <a:lnTo>
                  <a:pt x="149" y="1097"/>
                </a:lnTo>
                <a:lnTo>
                  <a:pt x="163" y="1094"/>
                </a:lnTo>
                <a:lnTo>
                  <a:pt x="176" y="1097"/>
                </a:lnTo>
                <a:lnTo>
                  <a:pt x="187" y="1097"/>
                </a:lnTo>
                <a:lnTo>
                  <a:pt x="201" y="1104"/>
                </a:lnTo>
                <a:lnTo>
                  <a:pt x="204" y="1107"/>
                </a:lnTo>
                <a:lnTo>
                  <a:pt x="245" y="1156"/>
                </a:lnTo>
                <a:lnTo>
                  <a:pt x="245" y="1156"/>
                </a:lnTo>
                <a:lnTo>
                  <a:pt x="256" y="1163"/>
                </a:lnTo>
                <a:lnTo>
                  <a:pt x="266" y="1173"/>
                </a:lnTo>
                <a:lnTo>
                  <a:pt x="273" y="1183"/>
                </a:lnTo>
                <a:lnTo>
                  <a:pt x="276" y="1194"/>
                </a:lnTo>
                <a:lnTo>
                  <a:pt x="276" y="1194"/>
                </a:lnTo>
                <a:lnTo>
                  <a:pt x="328" y="1194"/>
                </a:lnTo>
                <a:lnTo>
                  <a:pt x="366" y="1190"/>
                </a:lnTo>
                <a:lnTo>
                  <a:pt x="390" y="1180"/>
                </a:lnTo>
                <a:lnTo>
                  <a:pt x="411" y="1170"/>
                </a:lnTo>
                <a:lnTo>
                  <a:pt x="421" y="1159"/>
                </a:lnTo>
                <a:lnTo>
                  <a:pt x="428" y="1149"/>
                </a:lnTo>
                <a:lnTo>
                  <a:pt x="432" y="1139"/>
                </a:lnTo>
                <a:lnTo>
                  <a:pt x="432" y="1139"/>
                </a:lnTo>
                <a:lnTo>
                  <a:pt x="439" y="1121"/>
                </a:lnTo>
                <a:lnTo>
                  <a:pt x="442" y="1107"/>
                </a:lnTo>
                <a:lnTo>
                  <a:pt x="439" y="1094"/>
                </a:lnTo>
                <a:lnTo>
                  <a:pt x="452" y="1056"/>
                </a:lnTo>
                <a:lnTo>
                  <a:pt x="452" y="1056"/>
                </a:lnTo>
                <a:lnTo>
                  <a:pt x="445" y="1032"/>
                </a:lnTo>
                <a:lnTo>
                  <a:pt x="439" y="1014"/>
                </a:lnTo>
                <a:lnTo>
                  <a:pt x="432" y="1001"/>
                </a:lnTo>
                <a:lnTo>
                  <a:pt x="425" y="990"/>
                </a:lnTo>
                <a:lnTo>
                  <a:pt x="411" y="976"/>
                </a:lnTo>
                <a:lnTo>
                  <a:pt x="404" y="973"/>
                </a:lnTo>
                <a:lnTo>
                  <a:pt x="404" y="973"/>
                </a:lnTo>
                <a:lnTo>
                  <a:pt x="380" y="956"/>
                </a:lnTo>
                <a:lnTo>
                  <a:pt x="366" y="935"/>
                </a:lnTo>
                <a:lnTo>
                  <a:pt x="359" y="918"/>
                </a:lnTo>
                <a:lnTo>
                  <a:pt x="363" y="900"/>
                </a:lnTo>
                <a:lnTo>
                  <a:pt x="366" y="887"/>
                </a:lnTo>
                <a:lnTo>
                  <a:pt x="370" y="876"/>
                </a:lnTo>
                <a:lnTo>
                  <a:pt x="380" y="866"/>
                </a:lnTo>
                <a:lnTo>
                  <a:pt x="380" y="866"/>
                </a:lnTo>
                <a:lnTo>
                  <a:pt x="383" y="863"/>
                </a:lnTo>
                <a:lnTo>
                  <a:pt x="394" y="845"/>
                </a:lnTo>
                <a:lnTo>
                  <a:pt x="401" y="825"/>
                </a:lnTo>
                <a:lnTo>
                  <a:pt x="404" y="807"/>
                </a:lnTo>
                <a:lnTo>
                  <a:pt x="401" y="793"/>
                </a:lnTo>
                <a:lnTo>
                  <a:pt x="401" y="793"/>
                </a:lnTo>
                <a:lnTo>
                  <a:pt x="401" y="776"/>
                </a:lnTo>
                <a:lnTo>
                  <a:pt x="404" y="766"/>
                </a:lnTo>
                <a:lnTo>
                  <a:pt x="411" y="756"/>
                </a:lnTo>
                <a:lnTo>
                  <a:pt x="418" y="749"/>
                </a:lnTo>
                <a:lnTo>
                  <a:pt x="428" y="742"/>
                </a:lnTo>
                <a:lnTo>
                  <a:pt x="439" y="742"/>
                </a:lnTo>
                <a:lnTo>
                  <a:pt x="449" y="742"/>
                </a:lnTo>
                <a:lnTo>
                  <a:pt x="463" y="745"/>
                </a:lnTo>
                <a:lnTo>
                  <a:pt x="463" y="745"/>
                </a:lnTo>
                <a:lnTo>
                  <a:pt x="480" y="752"/>
                </a:lnTo>
                <a:lnTo>
                  <a:pt x="501" y="756"/>
                </a:lnTo>
                <a:lnTo>
                  <a:pt x="552" y="759"/>
                </a:lnTo>
                <a:lnTo>
                  <a:pt x="615" y="759"/>
                </a:lnTo>
                <a:lnTo>
                  <a:pt x="618" y="749"/>
                </a:lnTo>
                <a:lnTo>
                  <a:pt x="618" y="749"/>
                </a:lnTo>
                <a:lnTo>
                  <a:pt x="621" y="731"/>
                </a:lnTo>
                <a:lnTo>
                  <a:pt x="628" y="721"/>
                </a:lnTo>
                <a:lnTo>
                  <a:pt x="635" y="718"/>
                </a:lnTo>
                <a:lnTo>
                  <a:pt x="639" y="718"/>
                </a:lnTo>
                <a:lnTo>
                  <a:pt x="694" y="718"/>
                </a:lnTo>
                <a:lnTo>
                  <a:pt x="701" y="711"/>
                </a:lnTo>
                <a:lnTo>
                  <a:pt x="701" y="711"/>
                </a:lnTo>
                <a:lnTo>
                  <a:pt x="715" y="700"/>
                </a:lnTo>
                <a:lnTo>
                  <a:pt x="725" y="697"/>
                </a:lnTo>
                <a:lnTo>
                  <a:pt x="732" y="697"/>
                </a:lnTo>
                <a:lnTo>
                  <a:pt x="735" y="704"/>
                </a:lnTo>
                <a:lnTo>
                  <a:pt x="739" y="728"/>
                </a:lnTo>
                <a:lnTo>
                  <a:pt x="739" y="759"/>
                </a:lnTo>
                <a:lnTo>
                  <a:pt x="739" y="759"/>
                </a:lnTo>
                <a:lnTo>
                  <a:pt x="739" y="773"/>
                </a:lnTo>
                <a:lnTo>
                  <a:pt x="742" y="787"/>
                </a:lnTo>
                <a:lnTo>
                  <a:pt x="749" y="804"/>
                </a:lnTo>
                <a:lnTo>
                  <a:pt x="759" y="811"/>
                </a:lnTo>
                <a:lnTo>
                  <a:pt x="763" y="811"/>
                </a:lnTo>
                <a:lnTo>
                  <a:pt x="763" y="811"/>
                </a:lnTo>
                <a:lnTo>
                  <a:pt x="808" y="818"/>
                </a:lnTo>
                <a:lnTo>
                  <a:pt x="842" y="821"/>
                </a:lnTo>
                <a:lnTo>
                  <a:pt x="856" y="821"/>
                </a:lnTo>
                <a:lnTo>
                  <a:pt x="866" y="818"/>
                </a:lnTo>
                <a:lnTo>
                  <a:pt x="866" y="818"/>
                </a:lnTo>
                <a:lnTo>
                  <a:pt x="873" y="814"/>
                </a:lnTo>
                <a:lnTo>
                  <a:pt x="880" y="814"/>
                </a:lnTo>
                <a:lnTo>
                  <a:pt x="897" y="818"/>
                </a:lnTo>
                <a:lnTo>
                  <a:pt x="915" y="828"/>
                </a:lnTo>
                <a:lnTo>
                  <a:pt x="915" y="828"/>
                </a:lnTo>
                <a:lnTo>
                  <a:pt x="915" y="828"/>
                </a:lnTo>
                <a:lnTo>
                  <a:pt x="918" y="804"/>
                </a:lnTo>
                <a:lnTo>
                  <a:pt x="918" y="780"/>
                </a:lnTo>
                <a:lnTo>
                  <a:pt x="915" y="759"/>
                </a:lnTo>
                <a:lnTo>
                  <a:pt x="915" y="759"/>
                </a:lnTo>
                <a:lnTo>
                  <a:pt x="918" y="749"/>
                </a:lnTo>
                <a:lnTo>
                  <a:pt x="925" y="738"/>
                </a:lnTo>
                <a:lnTo>
                  <a:pt x="932" y="735"/>
                </a:lnTo>
                <a:lnTo>
                  <a:pt x="942" y="731"/>
                </a:lnTo>
                <a:lnTo>
                  <a:pt x="960" y="735"/>
                </a:lnTo>
                <a:lnTo>
                  <a:pt x="980" y="742"/>
                </a:lnTo>
                <a:lnTo>
                  <a:pt x="1001" y="756"/>
                </a:lnTo>
                <a:lnTo>
                  <a:pt x="1015" y="769"/>
                </a:lnTo>
                <a:lnTo>
                  <a:pt x="1032" y="780"/>
                </a:lnTo>
                <a:lnTo>
                  <a:pt x="1032" y="780"/>
                </a:lnTo>
                <a:lnTo>
                  <a:pt x="1046" y="797"/>
                </a:lnTo>
                <a:lnTo>
                  <a:pt x="1063" y="811"/>
                </a:lnTo>
                <a:lnTo>
                  <a:pt x="1077" y="818"/>
                </a:lnTo>
                <a:lnTo>
                  <a:pt x="1091" y="821"/>
                </a:lnTo>
                <a:lnTo>
                  <a:pt x="1111" y="825"/>
                </a:lnTo>
                <a:lnTo>
                  <a:pt x="1118" y="825"/>
                </a:lnTo>
                <a:lnTo>
                  <a:pt x="1118" y="825"/>
                </a:lnTo>
                <a:lnTo>
                  <a:pt x="1125" y="835"/>
                </a:lnTo>
                <a:lnTo>
                  <a:pt x="1136" y="842"/>
                </a:lnTo>
                <a:lnTo>
                  <a:pt x="1156" y="852"/>
                </a:lnTo>
                <a:lnTo>
                  <a:pt x="1173" y="856"/>
                </a:lnTo>
                <a:lnTo>
                  <a:pt x="1194" y="852"/>
                </a:lnTo>
                <a:lnTo>
                  <a:pt x="1211" y="845"/>
                </a:lnTo>
                <a:lnTo>
                  <a:pt x="1222" y="838"/>
                </a:lnTo>
                <a:lnTo>
                  <a:pt x="1236" y="831"/>
                </a:lnTo>
                <a:lnTo>
                  <a:pt x="1236" y="721"/>
                </a:lnTo>
                <a:lnTo>
                  <a:pt x="1236" y="721"/>
                </a:lnTo>
                <a:lnTo>
                  <a:pt x="1267" y="693"/>
                </a:lnTo>
                <a:lnTo>
                  <a:pt x="1291" y="669"/>
                </a:lnTo>
                <a:lnTo>
                  <a:pt x="1308" y="645"/>
                </a:lnTo>
                <a:lnTo>
                  <a:pt x="1322" y="624"/>
                </a:lnTo>
                <a:lnTo>
                  <a:pt x="1329" y="607"/>
                </a:lnTo>
                <a:lnTo>
                  <a:pt x="1332" y="593"/>
                </a:lnTo>
                <a:lnTo>
                  <a:pt x="1336" y="583"/>
                </a:lnTo>
                <a:lnTo>
                  <a:pt x="1336" y="583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8586839" y="1347788"/>
            <a:ext cx="925513" cy="449263"/>
          </a:xfrm>
          <a:custGeom>
            <a:avLst/>
            <a:gdLst>
              <a:gd name="T0" fmla="*/ 583 w 583"/>
              <a:gd name="T1" fmla="*/ 62 h 283"/>
              <a:gd name="T2" fmla="*/ 583 w 583"/>
              <a:gd name="T3" fmla="*/ 62 h 283"/>
              <a:gd name="T4" fmla="*/ 576 w 583"/>
              <a:gd name="T5" fmla="*/ 62 h 283"/>
              <a:gd name="T6" fmla="*/ 556 w 583"/>
              <a:gd name="T7" fmla="*/ 55 h 283"/>
              <a:gd name="T8" fmla="*/ 538 w 583"/>
              <a:gd name="T9" fmla="*/ 48 h 283"/>
              <a:gd name="T10" fmla="*/ 525 w 583"/>
              <a:gd name="T11" fmla="*/ 34 h 283"/>
              <a:gd name="T12" fmla="*/ 507 w 583"/>
              <a:gd name="T13" fmla="*/ 21 h 283"/>
              <a:gd name="T14" fmla="*/ 487 w 583"/>
              <a:gd name="T15" fmla="*/ 0 h 283"/>
              <a:gd name="T16" fmla="*/ 487 w 583"/>
              <a:gd name="T17" fmla="*/ 0 h 283"/>
              <a:gd name="T18" fmla="*/ 483 w 583"/>
              <a:gd name="T19" fmla="*/ 7 h 283"/>
              <a:gd name="T20" fmla="*/ 466 w 583"/>
              <a:gd name="T21" fmla="*/ 17 h 283"/>
              <a:gd name="T22" fmla="*/ 456 w 583"/>
              <a:gd name="T23" fmla="*/ 24 h 283"/>
              <a:gd name="T24" fmla="*/ 438 w 583"/>
              <a:gd name="T25" fmla="*/ 27 h 283"/>
              <a:gd name="T26" fmla="*/ 421 w 583"/>
              <a:gd name="T27" fmla="*/ 31 h 283"/>
              <a:gd name="T28" fmla="*/ 397 w 583"/>
              <a:gd name="T29" fmla="*/ 27 h 283"/>
              <a:gd name="T30" fmla="*/ 397 w 583"/>
              <a:gd name="T31" fmla="*/ 27 h 283"/>
              <a:gd name="T32" fmla="*/ 387 w 583"/>
              <a:gd name="T33" fmla="*/ 38 h 283"/>
              <a:gd name="T34" fmla="*/ 359 w 583"/>
              <a:gd name="T35" fmla="*/ 58 h 283"/>
              <a:gd name="T36" fmla="*/ 324 w 583"/>
              <a:gd name="T37" fmla="*/ 93 h 283"/>
              <a:gd name="T38" fmla="*/ 311 w 583"/>
              <a:gd name="T39" fmla="*/ 114 h 283"/>
              <a:gd name="T40" fmla="*/ 293 w 583"/>
              <a:gd name="T41" fmla="*/ 131 h 283"/>
              <a:gd name="T42" fmla="*/ 293 w 583"/>
              <a:gd name="T43" fmla="*/ 131 h 283"/>
              <a:gd name="T44" fmla="*/ 273 w 583"/>
              <a:gd name="T45" fmla="*/ 176 h 283"/>
              <a:gd name="T46" fmla="*/ 259 w 583"/>
              <a:gd name="T47" fmla="*/ 217 h 283"/>
              <a:gd name="T48" fmla="*/ 245 w 583"/>
              <a:gd name="T49" fmla="*/ 262 h 283"/>
              <a:gd name="T50" fmla="*/ 245 w 583"/>
              <a:gd name="T51" fmla="*/ 262 h 283"/>
              <a:gd name="T52" fmla="*/ 245 w 583"/>
              <a:gd name="T53" fmla="*/ 269 h 283"/>
              <a:gd name="T54" fmla="*/ 242 w 583"/>
              <a:gd name="T55" fmla="*/ 276 h 283"/>
              <a:gd name="T56" fmla="*/ 238 w 583"/>
              <a:gd name="T57" fmla="*/ 279 h 283"/>
              <a:gd name="T58" fmla="*/ 231 w 583"/>
              <a:gd name="T59" fmla="*/ 283 h 283"/>
              <a:gd name="T60" fmla="*/ 221 w 583"/>
              <a:gd name="T61" fmla="*/ 283 h 283"/>
              <a:gd name="T62" fmla="*/ 211 w 583"/>
              <a:gd name="T63" fmla="*/ 276 h 283"/>
              <a:gd name="T64" fmla="*/ 193 w 583"/>
              <a:gd name="T65" fmla="*/ 262 h 283"/>
              <a:gd name="T66" fmla="*/ 193 w 583"/>
              <a:gd name="T67" fmla="*/ 262 h 283"/>
              <a:gd name="T68" fmla="*/ 107 w 583"/>
              <a:gd name="T69" fmla="*/ 255 h 283"/>
              <a:gd name="T70" fmla="*/ 41 w 583"/>
              <a:gd name="T71" fmla="*/ 252 h 283"/>
              <a:gd name="T72" fmla="*/ 0 w 583"/>
              <a:gd name="T73" fmla="*/ 252 h 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83" h="283">
                <a:moveTo>
                  <a:pt x="583" y="62"/>
                </a:moveTo>
                <a:lnTo>
                  <a:pt x="583" y="62"/>
                </a:lnTo>
                <a:lnTo>
                  <a:pt x="576" y="62"/>
                </a:lnTo>
                <a:lnTo>
                  <a:pt x="556" y="55"/>
                </a:lnTo>
                <a:lnTo>
                  <a:pt x="538" y="48"/>
                </a:lnTo>
                <a:lnTo>
                  <a:pt x="525" y="34"/>
                </a:lnTo>
                <a:lnTo>
                  <a:pt x="507" y="21"/>
                </a:lnTo>
                <a:lnTo>
                  <a:pt x="487" y="0"/>
                </a:lnTo>
                <a:lnTo>
                  <a:pt x="487" y="0"/>
                </a:lnTo>
                <a:lnTo>
                  <a:pt x="483" y="7"/>
                </a:lnTo>
                <a:lnTo>
                  <a:pt x="466" y="17"/>
                </a:lnTo>
                <a:lnTo>
                  <a:pt x="456" y="24"/>
                </a:lnTo>
                <a:lnTo>
                  <a:pt x="438" y="27"/>
                </a:lnTo>
                <a:lnTo>
                  <a:pt x="421" y="31"/>
                </a:lnTo>
                <a:lnTo>
                  <a:pt x="397" y="27"/>
                </a:lnTo>
                <a:lnTo>
                  <a:pt x="397" y="27"/>
                </a:lnTo>
                <a:lnTo>
                  <a:pt x="387" y="38"/>
                </a:lnTo>
                <a:lnTo>
                  <a:pt x="359" y="58"/>
                </a:lnTo>
                <a:lnTo>
                  <a:pt x="324" y="93"/>
                </a:lnTo>
                <a:lnTo>
                  <a:pt x="311" y="114"/>
                </a:lnTo>
                <a:lnTo>
                  <a:pt x="293" y="131"/>
                </a:lnTo>
                <a:lnTo>
                  <a:pt x="293" y="131"/>
                </a:lnTo>
                <a:lnTo>
                  <a:pt x="273" y="176"/>
                </a:lnTo>
                <a:lnTo>
                  <a:pt x="259" y="217"/>
                </a:lnTo>
                <a:lnTo>
                  <a:pt x="245" y="262"/>
                </a:lnTo>
                <a:lnTo>
                  <a:pt x="245" y="262"/>
                </a:lnTo>
                <a:lnTo>
                  <a:pt x="245" y="269"/>
                </a:lnTo>
                <a:lnTo>
                  <a:pt x="242" y="276"/>
                </a:lnTo>
                <a:lnTo>
                  <a:pt x="238" y="279"/>
                </a:lnTo>
                <a:lnTo>
                  <a:pt x="231" y="283"/>
                </a:lnTo>
                <a:lnTo>
                  <a:pt x="221" y="283"/>
                </a:lnTo>
                <a:lnTo>
                  <a:pt x="211" y="276"/>
                </a:lnTo>
                <a:lnTo>
                  <a:pt x="193" y="262"/>
                </a:lnTo>
                <a:lnTo>
                  <a:pt x="193" y="262"/>
                </a:lnTo>
                <a:lnTo>
                  <a:pt x="107" y="255"/>
                </a:lnTo>
                <a:lnTo>
                  <a:pt x="41" y="252"/>
                </a:lnTo>
                <a:lnTo>
                  <a:pt x="0" y="252"/>
                </a:lnTo>
              </a:path>
            </a:pathLst>
          </a:custGeom>
          <a:noFill/>
          <a:ln w="2222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8586839" y="1347788"/>
            <a:ext cx="1231900" cy="1095375"/>
          </a:xfrm>
          <a:custGeom>
            <a:avLst/>
            <a:gdLst>
              <a:gd name="T0" fmla="*/ 742 w 776"/>
              <a:gd name="T1" fmla="*/ 379 h 690"/>
              <a:gd name="T2" fmla="*/ 680 w 776"/>
              <a:gd name="T3" fmla="*/ 328 h 690"/>
              <a:gd name="T4" fmla="*/ 663 w 776"/>
              <a:gd name="T5" fmla="*/ 293 h 690"/>
              <a:gd name="T6" fmla="*/ 631 w 776"/>
              <a:gd name="T7" fmla="*/ 252 h 690"/>
              <a:gd name="T8" fmla="*/ 569 w 776"/>
              <a:gd name="T9" fmla="*/ 231 h 690"/>
              <a:gd name="T10" fmla="*/ 538 w 776"/>
              <a:gd name="T11" fmla="*/ 217 h 690"/>
              <a:gd name="T12" fmla="*/ 566 w 776"/>
              <a:gd name="T13" fmla="*/ 193 h 690"/>
              <a:gd name="T14" fmla="*/ 587 w 776"/>
              <a:gd name="T15" fmla="*/ 183 h 690"/>
              <a:gd name="T16" fmla="*/ 583 w 776"/>
              <a:gd name="T17" fmla="*/ 62 h 690"/>
              <a:gd name="T18" fmla="*/ 538 w 776"/>
              <a:gd name="T19" fmla="*/ 48 h 690"/>
              <a:gd name="T20" fmla="*/ 487 w 776"/>
              <a:gd name="T21" fmla="*/ 0 h 690"/>
              <a:gd name="T22" fmla="*/ 466 w 776"/>
              <a:gd name="T23" fmla="*/ 17 h 690"/>
              <a:gd name="T24" fmla="*/ 421 w 776"/>
              <a:gd name="T25" fmla="*/ 31 h 690"/>
              <a:gd name="T26" fmla="*/ 387 w 776"/>
              <a:gd name="T27" fmla="*/ 38 h 690"/>
              <a:gd name="T28" fmla="*/ 311 w 776"/>
              <a:gd name="T29" fmla="*/ 114 h 690"/>
              <a:gd name="T30" fmla="*/ 273 w 776"/>
              <a:gd name="T31" fmla="*/ 176 h 690"/>
              <a:gd name="T32" fmla="*/ 245 w 776"/>
              <a:gd name="T33" fmla="*/ 262 h 690"/>
              <a:gd name="T34" fmla="*/ 238 w 776"/>
              <a:gd name="T35" fmla="*/ 279 h 690"/>
              <a:gd name="T36" fmla="*/ 211 w 776"/>
              <a:gd name="T37" fmla="*/ 276 h 690"/>
              <a:gd name="T38" fmla="*/ 107 w 776"/>
              <a:gd name="T39" fmla="*/ 255 h 690"/>
              <a:gd name="T40" fmla="*/ 0 w 776"/>
              <a:gd name="T41" fmla="*/ 252 h 690"/>
              <a:gd name="T42" fmla="*/ 69 w 776"/>
              <a:gd name="T43" fmla="*/ 417 h 690"/>
              <a:gd name="T44" fmla="*/ 97 w 776"/>
              <a:gd name="T45" fmla="*/ 431 h 690"/>
              <a:gd name="T46" fmla="*/ 121 w 776"/>
              <a:gd name="T47" fmla="*/ 469 h 690"/>
              <a:gd name="T48" fmla="*/ 128 w 776"/>
              <a:gd name="T49" fmla="*/ 497 h 690"/>
              <a:gd name="T50" fmla="*/ 152 w 776"/>
              <a:gd name="T51" fmla="*/ 528 h 690"/>
              <a:gd name="T52" fmla="*/ 155 w 776"/>
              <a:gd name="T53" fmla="*/ 573 h 690"/>
              <a:gd name="T54" fmla="*/ 155 w 776"/>
              <a:gd name="T55" fmla="*/ 648 h 690"/>
              <a:gd name="T56" fmla="*/ 176 w 776"/>
              <a:gd name="T57" fmla="*/ 659 h 690"/>
              <a:gd name="T58" fmla="*/ 197 w 776"/>
              <a:gd name="T59" fmla="*/ 648 h 690"/>
              <a:gd name="T60" fmla="*/ 252 w 776"/>
              <a:gd name="T61" fmla="*/ 669 h 690"/>
              <a:gd name="T62" fmla="*/ 280 w 776"/>
              <a:gd name="T63" fmla="*/ 673 h 690"/>
              <a:gd name="T64" fmla="*/ 331 w 776"/>
              <a:gd name="T65" fmla="*/ 635 h 690"/>
              <a:gd name="T66" fmla="*/ 342 w 776"/>
              <a:gd name="T67" fmla="*/ 621 h 690"/>
              <a:gd name="T68" fmla="*/ 369 w 776"/>
              <a:gd name="T69" fmla="*/ 621 h 690"/>
              <a:gd name="T70" fmla="*/ 383 w 776"/>
              <a:gd name="T71" fmla="*/ 638 h 690"/>
              <a:gd name="T72" fmla="*/ 431 w 776"/>
              <a:gd name="T73" fmla="*/ 655 h 690"/>
              <a:gd name="T74" fmla="*/ 497 w 776"/>
              <a:gd name="T75" fmla="*/ 652 h 690"/>
              <a:gd name="T76" fmla="*/ 628 w 776"/>
              <a:gd name="T77" fmla="*/ 686 h 690"/>
              <a:gd name="T78" fmla="*/ 642 w 776"/>
              <a:gd name="T79" fmla="*/ 690 h 690"/>
              <a:gd name="T80" fmla="*/ 659 w 776"/>
              <a:gd name="T81" fmla="*/ 680 h 690"/>
              <a:gd name="T82" fmla="*/ 676 w 776"/>
              <a:gd name="T83" fmla="*/ 645 h 690"/>
              <a:gd name="T84" fmla="*/ 707 w 776"/>
              <a:gd name="T85" fmla="*/ 631 h 690"/>
              <a:gd name="T86" fmla="*/ 732 w 776"/>
              <a:gd name="T87" fmla="*/ 621 h 690"/>
              <a:gd name="T88" fmla="*/ 763 w 776"/>
              <a:gd name="T89" fmla="*/ 576 h 690"/>
              <a:gd name="T90" fmla="*/ 776 w 776"/>
              <a:gd name="T91" fmla="*/ 507 h 690"/>
              <a:gd name="T92" fmla="*/ 769 w 776"/>
              <a:gd name="T93" fmla="*/ 393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76" h="690">
                <a:moveTo>
                  <a:pt x="769" y="393"/>
                </a:moveTo>
                <a:lnTo>
                  <a:pt x="769" y="393"/>
                </a:lnTo>
                <a:lnTo>
                  <a:pt x="742" y="379"/>
                </a:lnTo>
                <a:lnTo>
                  <a:pt x="711" y="355"/>
                </a:lnTo>
                <a:lnTo>
                  <a:pt x="694" y="341"/>
                </a:lnTo>
                <a:lnTo>
                  <a:pt x="680" y="328"/>
                </a:lnTo>
                <a:lnTo>
                  <a:pt x="669" y="310"/>
                </a:lnTo>
                <a:lnTo>
                  <a:pt x="663" y="293"/>
                </a:lnTo>
                <a:lnTo>
                  <a:pt x="663" y="293"/>
                </a:lnTo>
                <a:lnTo>
                  <a:pt x="649" y="265"/>
                </a:lnTo>
                <a:lnTo>
                  <a:pt x="638" y="259"/>
                </a:lnTo>
                <a:lnTo>
                  <a:pt x="631" y="252"/>
                </a:lnTo>
                <a:lnTo>
                  <a:pt x="604" y="241"/>
                </a:lnTo>
                <a:lnTo>
                  <a:pt x="569" y="231"/>
                </a:lnTo>
                <a:lnTo>
                  <a:pt x="569" y="231"/>
                </a:lnTo>
                <a:lnTo>
                  <a:pt x="552" y="228"/>
                </a:lnTo>
                <a:lnTo>
                  <a:pt x="542" y="221"/>
                </a:lnTo>
                <a:lnTo>
                  <a:pt x="538" y="217"/>
                </a:lnTo>
                <a:lnTo>
                  <a:pt x="538" y="210"/>
                </a:lnTo>
                <a:lnTo>
                  <a:pt x="552" y="200"/>
                </a:lnTo>
                <a:lnTo>
                  <a:pt x="566" y="193"/>
                </a:lnTo>
                <a:lnTo>
                  <a:pt x="566" y="193"/>
                </a:lnTo>
                <a:lnTo>
                  <a:pt x="587" y="183"/>
                </a:lnTo>
                <a:lnTo>
                  <a:pt x="587" y="183"/>
                </a:lnTo>
                <a:lnTo>
                  <a:pt x="583" y="62"/>
                </a:lnTo>
                <a:lnTo>
                  <a:pt x="583" y="62"/>
                </a:lnTo>
                <a:lnTo>
                  <a:pt x="583" y="62"/>
                </a:lnTo>
                <a:lnTo>
                  <a:pt x="573" y="62"/>
                </a:lnTo>
                <a:lnTo>
                  <a:pt x="552" y="55"/>
                </a:lnTo>
                <a:lnTo>
                  <a:pt x="538" y="48"/>
                </a:lnTo>
                <a:lnTo>
                  <a:pt x="525" y="34"/>
                </a:lnTo>
                <a:lnTo>
                  <a:pt x="507" y="21"/>
                </a:lnTo>
                <a:lnTo>
                  <a:pt x="487" y="0"/>
                </a:lnTo>
                <a:lnTo>
                  <a:pt x="487" y="0"/>
                </a:lnTo>
                <a:lnTo>
                  <a:pt x="483" y="7"/>
                </a:lnTo>
                <a:lnTo>
                  <a:pt x="466" y="17"/>
                </a:lnTo>
                <a:lnTo>
                  <a:pt x="456" y="24"/>
                </a:lnTo>
                <a:lnTo>
                  <a:pt x="438" y="27"/>
                </a:lnTo>
                <a:lnTo>
                  <a:pt x="421" y="31"/>
                </a:lnTo>
                <a:lnTo>
                  <a:pt x="397" y="27"/>
                </a:lnTo>
                <a:lnTo>
                  <a:pt x="397" y="27"/>
                </a:lnTo>
                <a:lnTo>
                  <a:pt x="387" y="38"/>
                </a:lnTo>
                <a:lnTo>
                  <a:pt x="359" y="58"/>
                </a:lnTo>
                <a:lnTo>
                  <a:pt x="324" y="93"/>
                </a:lnTo>
                <a:lnTo>
                  <a:pt x="311" y="114"/>
                </a:lnTo>
                <a:lnTo>
                  <a:pt x="297" y="131"/>
                </a:lnTo>
                <a:lnTo>
                  <a:pt x="297" y="131"/>
                </a:lnTo>
                <a:lnTo>
                  <a:pt x="273" y="176"/>
                </a:lnTo>
                <a:lnTo>
                  <a:pt x="259" y="217"/>
                </a:lnTo>
                <a:lnTo>
                  <a:pt x="245" y="262"/>
                </a:lnTo>
                <a:lnTo>
                  <a:pt x="245" y="262"/>
                </a:lnTo>
                <a:lnTo>
                  <a:pt x="245" y="269"/>
                </a:lnTo>
                <a:lnTo>
                  <a:pt x="242" y="276"/>
                </a:lnTo>
                <a:lnTo>
                  <a:pt x="238" y="279"/>
                </a:lnTo>
                <a:lnTo>
                  <a:pt x="231" y="283"/>
                </a:lnTo>
                <a:lnTo>
                  <a:pt x="221" y="283"/>
                </a:lnTo>
                <a:lnTo>
                  <a:pt x="211" y="276"/>
                </a:lnTo>
                <a:lnTo>
                  <a:pt x="193" y="262"/>
                </a:lnTo>
                <a:lnTo>
                  <a:pt x="193" y="262"/>
                </a:lnTo>
                <a:lnTo>
                  <a:pt x="107" y="255"/>
                </a:lnTo>
                <a:lnTo>
                  <a:pt x="41" y="252"/>
                </a:lnTo>
                <a:lnTo>
                  <a:pt x="0" y="252"/>
                </a:lnTo>
                <a:lnTo>
                  <a:pt x="0" y="252"/>
                </a:lnTo>
                <a:lnTo>
                  <a:pt x="73" y="369"/>
                </a:lnTo>
                <a:lnTo>
                  <a:pt x="69" y="417"/>
                </a:lnTo>
                <a:lnTo>
                  <a:pt x="69" y="417"/>
                </a:lnTo>
                <a:lnTo>
                  <a:pt x="79" y="421"/>
                </a:lnTo>
                <a:lnTo>
                  <a:pt x="86" y="424"/>
                </a:lnTo>
                <a:lnTo>
                  <a:pt x="97" y="431"/>
                </a:lnTo>
                <a:lnTo>
                  <a:pt x="107" y="438"/>
                </a:lnTo>
                <a:lnTo>
                  <a:pt x="117" y="452"/>
                </a:lnTo>
                <a:lnTo>
                  <a:pt x="121" y="469"/>
                </a:lnTo>
                <a:lnTo>
                  <a:pt x="124" y="493"/>
                </a:lnTo>
                <a:lnTo>
                  <a:pt x="124" y="493"/>
                </a:lnTo>
                <a:lnTo>
                  <a:pt x="128" y="497"/>
                </a:lnTo>
                <a:lnTo>
                  <a:pt x="142" y="504"/>
                </a:lnTo>
                <a:lnTo>
                  <a:pt x="145" y="514"/>
                </a:lnTo>
                <a:lnTo>
                  <a:pt x="152" y="528"/>
                </a:lnTo>
                <a:lnTo>
                  <a:pt x="155" y="548"/>
                </a:lnTo>
                <a:lnTo>
                  <a:pt x="155" y="573"/>
                </a:lnTo>
                <a:lnTo>
                  <a:pt x="155" y="573"/>
                </a:lnTo>
                <a:lnTo>
                  <a:pt x="152" y="617"/>
                </a:lnTo>
                <a:lnTo>
                  <a:pt x="152" y="635"/>
                </a:lnTo>
                <a:lnTo>
                  <a:pt x="155" y="648"/>
                </a:lnTo>
                <a:lnTo>
                  <a:pt x="159" y="655"/>
                </a:lnTo>
                <a:lnTo>
                  <a:pt x="166" y="659"/>
                </a:lnTo>
                <a:lnTo>
                  <a:pt x="176" y="659"/>
                </a:lnTo>
                <a:lnTo>
                  <a:pt x="193" y="652"/>
                </a:lnTo>
                <a:lnTo>
                  <a:pt x="193" y="652"/>
                </a:lnTo>
                <a:lnTo>
                  <a:pt x="197" y="648"/>
                </a:lnTo>
                <a:lnTo>
                  <a:pt x="211" y="648"/>
                </a:lnTo>
                <a:lnTo>
                  <a:pt x="228" y="655"/>
                </a:lnTo>
                <a:lnTo>
                  <a:pt x="252" y="669"/>
                </a:lnTo>
                <a:lnTo>
                  <a:pt x="252" y="669"/>
                </a:lnTo>
                <a:lnTo>
                  <a:pt x="266" y="676"/>
                </a:lnTo>
                <a:lnTo>
                  <a:pt x="280" y="673"/>
                </a:lnTo>
                <a:lnTo>
                  <a:pt x="297" y="666"/>
                </a:lnTo>
                <a:lnTo>
                  <a:pt x="311" y="659"/>
                </a:lnTo>
                <a:lnTo>
                  <a:pt x="331" y="635"/>
                </a:lnTo>
                <a:lnTo>
                  <a:pt x="338" y="624"/>
                </a:lnTo>
                <a:lnTo>
                  <a:pt x="338" y="624"/>
                </a:lnTo>
                <a:lnTo>
                  <a:pt x="342" y="621"/>
                </a:lnTo>
                <a:lnTo>
                  <a:pt x="355" y="617"/>
                </a:lnTo>
                <a:lnTo>
                  <a:pt x="362" y="617"/>
                </a:lnTo>
                <a:lnTo>
                  <a:pt x="369" y="621"/>
                </a:lnTo>
                <a:lnTo>
                  <a:pt x="376" y="628"/>
                </a:lnTo>
                <a:lnTo>
                  <a:pt x="383" y="638"/>
                </a:lnTo>
                <a:lnTo>
                  <a:pt x="383" y="638"/>
                </a:lnTo>
                <a:lnTo>
                  <a:pt x="397" y="645"/>
                </a:lnTo>
                <a:lnTo>
                  <a:pt x="411" y="652"/>
                </a:lnTo>
                <a:lnTo>
                  <a:pt x="431" y="655"/>
                </a:lnTo>
                <a:lnTo>
                  <a:pt x="452" y="659"/>
                </a:lnTo>
                <a:lnTo>
                  <a:pt x="476" y="659"/>
                </a:lnTo>
                <a:lnTo>
                  <a:pt x="497" y="652"/>
                </a:lnTo>
                <a:lnTo>
                  <a:pt x="507" y="645"/>
                </a:lnTo>
                <a:lnTo>
                  <a:pt x="518" y="638"/>
                </a:lnTo>
                <a:lnTo>
                  <a:pt x="628" y="686"/>
                </a:lnTo>
                <a:lnTo>
                  <a:pt x="628" y="686"/>
                </a:lnTo>
                <a:lnTo>
                  <a:pt x="631" y="690"/>
                </a:lnTo>
                <a:lnTo>
                  <a:pt x="642" y="690"/>
                </a:lnTo>
                <a:lnTo>
                  <a:pt x="652" y="690"/>
                </a:lnTo>
                <a:lnTo>
                  <a:pt x="656" y="686"/>
                </a:lnTo>
                <a:lnTo>
                  <a:pt x="659" y="680"/>
                </a:lnTo>
                <a:lnTo>
                  <a:pt x="659" y="680"/>
                </a:lnTo>
                <a:lnTo>
                  <a:pt x="666" y="662"/>
                </a:lnTo>
                <a:lnTo>
                  <a:pt x="676" y="645"/>
                </a:lnTo>
                <a:lnTo>
                  <a:pt x="690" y="635"/>
                </a:lnTo>
                <a:lnTo>
                  <a:pt x="700" y="631"/>
                </a:lnTo>
                <a:lnTo>
                  <a:pt x="707" y="631"/>
                </a:lnTo>
                <a:lnTo>
                  <a:pt x="707" y="631"/>
                </a:lnTo>
                <a:lnTo>
                  <a:pt x="718" y="628"/>
                </a:lnTo>
                <a:lnTo>
                  <a:pt x="732" y="621"/>
                </a:lnTo>
                <a:lnTo>
                  <a:pt x="742" y="611"/>
                </a:lnTo>
                <a:lnTo>
                  <a:pt x="752" y="593"/>
                </a:lnTo>
                <a:lnTo>
                  <a:pt x="763" y="576"/>
                </a:lnTo>
                <a:lnTo>
                  <a:pt x="769" y="555"/>
                </a:lnTo>
                <a:lnTo>
                  <a:pt x="773" y="531"/>
                </a:lnTo>
                <a:lnTo>
                  <a:pt x="776" y="507"/>
                </a:lnTo>
                <a:lnTo>
                  <a:pt x="776" y="507"/>
                </a:lnTo>
                <a:lnTo>
                  <a:pt x="776" y="397"/>
                </a:lnTo>
                <a:lnTo>
                  <a:pt x="769" y="393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9440914" y="279400"/>
            <a:ext cx="2289175" cy="2206625"/>
          </a:xfrm>
          <a:custGeom>
            <a:avLst/>
            <a:gdLst>
              <a:gd name="T0" fmla="*/ 1336 w 1442"/>
              <a:gd name="T1" fmla="*/ 1128 h 1390"/>
              <a:gd name="T2" fmla="*/ 1415 w 1442"/>
              <a:gd name="T3" fmla="*/ 1077 h 1390"/>
              <a:gd name="T4" fmla="*/ 1408 w 1442"/>
              <a:gd name="T5" fmla="*/ 1018 h 1390"/>
              <a:gd name="T6" fmla="*/ 1387 w 1442"/>
              <a:gd name="T7" fmla="*/ 970 h 1390"/>
              <a:gd name="T8" fmla="*/ 1439 w 1442"/>
              <a:gd name="T9" fmla="*/ 918 h 1390"/>
              <a:gd name="T10" fmla="*/ 1405 w 1442"/>
              <a:gd name="T11" fmla="*/ 852 h 1390"/>
              <a:gd name="T12" fmla="*/ 1394 w 1442"/>
              <a:gd name="T13" fmla="*/ 804 h 1390"/>
              <a:gd name="T14" fmla="*/ 1384 w 1442"/>
              <a:gd name="T15" fmla="*/ 763 h 1390"/>
              <a:gd name="T16" fmla="*/ 1311 w 1442"/>
              <a:gd name="T17" fmla="*/ 621 h 1390"/>
              <a:gd name="T18" fmla="*/ 1208 w 1442"/>
              <a:gd name="T19" fmla="*/ 521 h 1390"/>
              <a:gd name="T20" fmla="*/ 1139 w 1442"/>
              <a:gd name="T21" fmla="*/ 493 h 1390"/>
              <a:gd name="T22" fmla="*/ 1084 w 1442"/>
              <a:gd name="T23" fmla="*/ 493 h 1390"/>
              <a:gd name="T24" fmla="*/ 1004 w 1442"/>
              <a:gd name="T25" fmla="*/ 390 h 1390"/>
              <a:gd name="T26" fmla="*/ 1028 w 1442"/>
              <a:gd name="T27" fmla="*/ 290 h 1390"/>
              <a:gd name="T28" fmla="*/ 1080 w 1442"/>
              <a:gd name="T29" fmla="*/ 241 h 1390"/>
              <a:gd name="T30" fmla="*/ 1039 w 1442"/>
              <a:gd name="T31" fmla="*/ 200 h 1390"/>
              <a:gd name="T32" fmla="*/ 994 w 1442"/>
              <a:gd name="T33" fmla="*/ 145 h 1390"/>
              <a:gd name="T34" fmla="*/ 890 w 1442"/>
              <a:gd name="T35" fmla="*/ 117 h 1390"/>
              <a:gd name="T36" fmla="*/ 849 w 1442"/>
              <a:gd name="T37" fmla="*/ 155 h 1390"/>
              <a:gd name="T38" fmla="*/ 732 w 1442"/>
              <a:gd name="T39" fmla="*/ 183 h 1390"/>
              <a:gd name="T40" fmla="*/ 670 w 1442"/>
              <a:gd name="T41" fmla="*/ 172 h 1390"/>
              <a:gd name="T42" fmla="*/ 614 w 1442"/>
              <a:gd name="T43" fmla="*/ 172 h 1390"/>
              <a:gd name="T44" fmla="*/ 525 w 1442"/>
              <a:gd name="T45" fmla="*/ 62 h 1390"/>
              <a:gd name="T46" fmla="*/ 459 w 1442"/>
              <a:gd name="T47" fmla="*/ 48 h 1390"/>
              <a:gd name="T48" fmla="*/ 387 w 1442"/>
              <a:gd name="T49" fmla="*/ 21 h 1390"/>
              <a:gd name="T50" fmla="*/ 349 w 1442"/>
              <a:gd name="T51" fmla="*/ 7 h 1390"/>
              <a:gd name="T52" fmla="*/ 304 w 1442"/>
              <a:gd name="T53" fmla="*/ 90 h 1390"/>
              <a:gd name="T54" fmla="*/ 342 w 1442"/>
              <a:gd name="T55" fmla="*/ 152 h 1390"/>
              <a:gd name="T56" fmla="*/ 311 w 1442"/>
              <a:gd name="T57" fmla="*/ 214 h 1390"/>
              <a:gd name="T58" fmla="*/ 225 w 1442"/>
              <a:gd name="T59" fmla="*/ 304 h 1390"/>
              <a:gd name="T60" fmla="*/ 176 w 1442"/>
              <a:gd name="T61" fmla="*/ 297 h 1390"/>
              <a:gd name="T62" fmla="*/ 156 w 1442"/>
              <a:gd name="T63" fmla="*/ 307 h 1390"/>
              <a:gd name="T64" fmla="*/ 56 w 1442"/>
              <a:gd name="T65" fmla="*/ 335 h 1390"/>
              <a:gd name="T66" fmla="*/ 4 w 1442"/>
              <a:gd name="T67" fmla="*/ 345 h 1390"/>
              <a:gd name="T68" fmla="*/ 62 w 1442"/>
              <a:gd name="T69" fmla="*/ 486 h 1390"/>
              <a:gd name="T70" fmla="*/ 118 w 1442"/>
              <a:gd name="T71" fmla="*/ 569 h 1390"/>
              <a:gd name="T72" fmla="*/ 80 w 1442"/>
              <a:gd name="T73" fmla="*/ 635 h 1390"/>
              <a:gd name="T74" fmla="*/ 45 w 1442"/>
              <a:gd name="T75" fmla="*/ 721 h 1390"/>
              <a:gd name="T76" fmla="*/ 28 w 1442"/>
              <a:gd name="T77" fmla="*/ 866 h 1390"/>
              <a:gd name="T78" fmla="*/ 31 w 1442"/>
              <a:gd name="T79" fmla="*/ 904 h 1390"/>
              <a:gd name="T80" fmla="*/ 125 w 1442"/>
              <a:gd name="T81" fmla="*/ 966 h 1390"/>
              <a:gd name="T82" fmla="*/ 204 w 1442"/>
              <a:gd name="T83" fmla="*/ 1052 h 1390"/>
              <a:gd name="T84" fmla="*/ 263 w 1442"/>
              <a:gd name="T85" fmla="*/ 1108 h 1390"/>
              <a:gd name="T86" fmla="*/ 283 w 1442"/>
              <a:gd name="T87" fmla="*/ 1149 h 1390"/>
              <a:gd name="T88" fmla="*/ 352 w 1442"/>
              <a:gd name="T89" fmla="*/ 1132 h 1390"/>
              <a:gd name="T90" fmla="*/ 428 w 1442"/>
              <a:gd name="T91" fmla="*/ 1111 h 1390"/>
              <a:gd name="T92" fmla="*/ 442 w 1442"/>
              <a:gd name="T93" fmla="*/ 1004 h 1390"/>
              <a:gd name="T94" fmla="*/ 518 w 1442"/>
              <a:gd name="T95" fmla="*/ 938 h 1390"/>
              <a:gd name="T96" fmla="*/ 611 w 1442"/>
              <a:gd name="T97" fmla="*/ 901 h 1390"/>
              <a:gd name="T98" fmla="*/ 673 w 1442"/>
              <a:gd name="T99" fmla="*/ 935 h 1390"/>
              <a:gd name="T100" fmla="*/ 704 w 1442"/>
              <a:gd name="T101" fmla="*/ 1097 h 1390"/>
              <a:gd name="T102" fmla="*/ 749 w 1442"/>
              <a:gd name="T103" fmla="*/ 1183 h 1390"/>
              <a:gd name="T104" fmla="*/ 856 w 1442"/>
              <a:gd name="T105" fmla="*/ 1211 h 1390"/>
              <a:gd name="T106" fmla="*/ 866 w 1442"/>
              <a:gd name="T107" fmla="*/ 1308 h 1390"/>
              <a:gd name="T108" fmla="*/ 908 w 1442"/>
              <a:gd name="T109" fmla="*/ 1342 h 1390"/>
              <a:gd name="T110" fmla="*/ 970 w 1442"/>
              <a:gd name="T111" fmla="*/ 1335 h 1390"/>
              <a:gd name="T112" fmla="*/ 1077 w 1442"/>
              <a:gd name="T113" fmla="*/ 1390 h 1390"/>
              <a:gd name="T114" fmla="*/ 1111 w 1442"/>
              <a:gd name="T115" fmla="*/ 1359 h 1390"/>
              <a:gd name="T116" fmla="*/ 1201 w 1442"/>
              <a:gd name="T117" fmla="*/ 1228 h 1390"/>
              <a:gd name="T118" fmla="*/ 1284 w 1442"/>
              <a:gd name="T119" fmla="*/ 1218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42" h="1390">
                <a:moveTo>
                  <a:pt x="1291" y="1190"/>
                </a:moveTo>
                <a:lnTo>
                  <a:pt x="1291" y="1190"/>
                </a:lnTo>
                <a:lnTo>
                  <a:pt x="1294" y="1170"/>
                </a:lnTo>
                <a:lnTo>
                  <a:pt x="1304" y="1156"/>
                </a:lnTo>
                <a:lnTo>
                  <a:pt x="1318" y="1142"/>
                </a:lnTo>
                <a:lnTo>
                  <a:pt x="1336" y="1128"/>
                </a:lnTo>
                <a:lnTo>
                  <a:pt x="1363" y="1114"/>
                </a:lnTo>
                <a:lnTo>
                  <a:pt x="1377" y="1108"/>
                </a:lnTo>
                <a:lnTo>
                  <a:pt x="1377" y="1108"/>
                </a:lnTo>
                <a:lnTo>
                  <a:pt x="1391" y="1101"/>
                </a:lnTo>
                <a:lnTo>
                  <a:pt x="1405" y="1090"/>
                </a:lnTo>
                <a:lnTo>
                  <a:pt x="1415" y="1077"/>
                </a:lnTo>
                <a:lnTo>
                  <a:pt x="1425" y="1063"/>
                </a:lnTo>
                <a:lnTo>
                  <a:pt x="1425" y="1052"/>
                </a:lnTo>
                <a:lnTo>
                  <a:pt x="1425" y="1045"/>
                </a:lnTo>
                <a:lnTo>
                  <a:pt x="1422" y="1035"/>
                </a:lnTo>
                <a:lnTo>
                  <a:pt x="1415" y="1028"/>
                </a:lnTo>
                <a:lnTo>
                  <a:pt x="1408" y="1018"/>
                </a:lnTo>
                <a:lnTo>
                  <a:pt x="1394" y="1011"/>
                </a:lnTo>
                <a:lnTo>
                  <a:pt x="1394" y="1011"/>
                </a:lnTo>
                <a:lnTo>
                  <a:pt x="1391" y="1004"/>
                </a:lnTo>
                <a:lnTo>
                  <a:pt x="1384" y="990"/>
                </a:lnTo>
                <a:lnTo>
                  <a:pt x="1384" y="980"/>
                </a:lnTo>
                <a:lnTo>
                  <a:pt x="1387" y="970"/>
                </a:lnTo>
                <a:lnTo>
                  <a:pt x="1394" y="963"/>
                </a:lnTo>
                <a:lnTo>
                  <a:pt x="1408" y="952"/>
                </a:lnTo>
                <a:lnTo>
                  <a:pt x="1408" y="952"/>
                </a:lnTo>
                <a:lnTo>
                  <a:pt x="1422" y="942"/>
                </a:lnTo>
                <a:lnTo>
                  <a:pt x="1432" y="932"/>
                </a:lnTo>
                <a:lnTo>
                  <a:pt x="1439" y="918"/>
                </a:lnTo>
                <a:lnTo>
                  <a:pt x="1442" y="904"/>
                </a:lnTo>
                <a:lnTo>
                  <a:pt x="1439" y="887"/>
                </a:lnTo>
                <a:lnTo>
                  <a:pt x="1432" y="873"/>
                </a:lnTo>
                <a:lnTo>
                  <a:pt x="1418" y="863"/>
                </a:lnTo>
                <a:lnTo>
                  <a:pt x="1405" y="852"/>
                </a:lnTo>
                <a:lnTo>
                  <a:pt x="1405" y="852"/>
                </a:lnTo>
                <a:lnTo>
                  <a:pt x="1408" y="842"/>
                </a:lnTo>
                <a:lnTo>
                  <a:pt x="1415" y="825"/>
                </a:lnTo>
                <a:lnTo>
                  <a:pt x="1415" y="818"/>
                </a:lnTo>
                <a:lnTo>
                  <a:pt x="1415" y="811"/>
                </a:lnTo>
                <a:lnTo>
                  <a:pt x="1408" y="804"/>
                </a:lnTo>
                <a:lnTo>
                  <a:pt x="1394" y="804"/>
                </a:lnTo>
                <a:lnTo>
                  <a:pt x="1394" y="804"/>
                </a:lnTo>
                <a:lnTo>
                  <a:pt x="1394" y="800"/>
                </a:lnTo>
                <a:lnTo>
                  <a:pt x="1387" y="794"/>
                </a:lnTo>
                <a:lnTo>
                  <a:pt x="1384" y="780"/>
                </a:lnTo>
                <a:lnTo>
                  <a:pt x="1384" y="773"/>
                </a:lnTo>
                <a:lnTo>
                  <a:pt x="1384" y="763"/>
                </a:lnTo>
                <a:lnTo>
                  <a:pt x="1356" y="742"/>
                </a:lnTo>
                <a:lnTo>
                  <a:pt x="1353" y="669"/>
                </a:lnTo>
                <a:lnTo>
                  <a:pt x="1311" y="638"/>
                </a:lnTo>
                <a:lnTo>
                  <a:pt x="1311" y="638"/>
                </a:lnTo>
                <a:lnTo>
                  <a:pt x="1311" y="631"/>
                </a:lnTo>
                <a:lnTo>
                  <a:pt x="1311" y="621"/>
                </a:lnTo>
                <a:lnTo>
                  <a:pt x="1308" y="614"/>
                </a:lnTo>
                <a:lnTo>
                  <a:pt x="1301" y="604"/>
                </a:lnTo>
                <a:lnTo>
                  <a:pt x="1287" y="593"/>
                </a:lnTo>
                <a:lnTo>
                  <a:pt x="1270" y="583"/>
                </a:lnTo>
                <a:lnTo>
                  <a:pt x="1246" y="576"/>
                </a:lnTo>
                <a:lnTo>
                  <a:pt x="1208" y="521"/>
                </a:lnTo>
                <a:lnTo>
                  <a:pt x="1163" y="535"/>
                </a:lnTo>
                <a:lnTo>
                  <a:pt x="1163" y="535"/>
                </a:lnTo>
                <a:lnTo>
                  <a:pt x="1163" y="524"/>
                </a:lnTo>
                <a:lnTo>
                  <a:pt x="1156" y="507"/>
                </a:lnTo>
                <a:lnTo>
                  <a:pt x="1149" y="500"/>
                </a:lnTo>
                <a:lnTo>
                  <a:pt x="1139" y="493"/>
                </a:lnTo>
                <a:lnTo>
                  <a:pt x="1129" y="493"/>
                </a:lnTo>
                <a:lnTo>
                  <a:pt x="1115" y="493"/>
                </a:lnTo>
                <a:lnTo>
                  <a:pt x="1115" y="493"/>
                </a:lnTo>
                <a:lnTo>
                  <a:pt x="1108" y="497"/>
                </a:lnTo>
                <a:lnTo>
                  <a:pt x="1097" y="497"/>
                </a:lnTo>
                <a:lnTo>
                  <a:pt x="1084" y="493"/>
                </a:lnTo>
                <a:lnTo>
                  <a:pt x="1066" y="483"/>
                </a:lnTo>
                <a:lnTo>
                  <a:pt x="1049" y="469"/>
                </a:lnTo>
                <a:lnTo>
                  <a:pt x="1028" y="445"/>
                </a:lnTo>
                <a:lnTo>
                  <a:pt x="1004" y="407"/>
                </a:lnTo>
                <a:lnTo>
                  <a:pt x="1004" y="407"/>
                </a:lnTo>
                <a:lnTo>
                  <a:pt x="1004" y="390"/>
                </a:lnTo>
                <a:lnTo>
                  <a:pt x="1001" y="348"/>
                </a:lnTo>
                <a:lnTo>
                  <a:pt x="1004" y="328"/>
                </a:lnTo>
                <a:lnTo>
                  <a:pt x="1011" y="307"/>
                </a:lnTo>
                <a:lnTo>
                  <a:pt x="1015" y="300"/>
                </a:lnTo>
                <a:lnTo>
                  <a:pt x="1022" y="293"/>
                </a:lnTo>
                <a:lnTo>
                  <a:pt x="1028" y="290"/>
                </a:lnTo>
                <a:lnTo>
                  <a:pt x="1039" y="286"/>
                </a:lnTo>
                <a:lnTo>
                  <a:pt x="1039" y="286"/>
                </a:lnTo>
                <a:lnTo>
                  <a:pt x="1060" y="283"/>
                </a:lnTo>
                <a:lnTo>
                  <a:pt x="1070" y="273"/>
                </a:lnTo>
                <a:lnTo>
                  <a:pt x="1077" y="259"/>
                </a:lnTo>
                <a:lnTo>
                  <a:pt x="1080" y="241"/>
                </a:lnTo>
                <a:lnTo>
                  <a:pt x="1077" y="228"/>
                </a:lnTo>
                <a:lnTo>
                  <a:pt x="1070" y="217"/>
                </a:lnTo>
                <a:lnTo>
                  <a:pt x="1063" y="207"/>
                </a:lnTo>
                <a:lnTo>
                  <a:pt x="1049" y="204"/>
                </a:lnTo>
                <a:lnTo>
                  <a:pt x="1049" y="204"/>
                </a:lnTo>
                <a:lnTo>
                  <a:pt x="1039" y="200"/>
                </a:lnTo>
                <a:lnTo>
                  <a:pt x="1028" y="193"/>
                </a:lnTo>
                <a:lnTo>
                  <a:pt x="1018" y="186"/>
                </a:lnTo>
                <a:lnTo>
                  <a:pt x="1011" y="172"/>
                </a:lnTo>
                <a:lnTo>
                  <a:pt x="1001" y="152"/>
                </a:lnTo>
                <a:lnTo>
                  <a:pt x="994" y="145"/>
                </a:lnTo>
                <a:lnTo>
                  <a:pt x="994" y="145"/>
                </a:lnTo>
                <a:lnTo>
                  <a:pt x="987" y="135"/>
                </a:lnTo>
                <a:lnTo>
                  <a:pt x="973" y="124"/>
                </a:lnTo>
                <a:lnTo>
                  <a:pt x="959" y="117"/>
                </a:lnTo>
                <a:lnTo>
                  <a:pt x="939" y="110"/>
                </a:lnTo>
                <a:lnTo>
                  <a:pt x="915" y="110"/>
                </a:lnTo>
                <a:lnTo>
                  <a:pt x="890" y="117"/>
                </a:lnTo>
                <a:lnTo>
                  <a:pt x="877" y="124"/>
                </a:lnTo>
                <a:lnTo>
                  <a:pt x="859" y="135"/>
                </a:lnTo>
                <a:lnTo>
                  <a:pt x="859" y="135"/>
                </a:lnTo>
                <a:lnTo>
                  <a:pt x="859" y="141"/>
                </a:lnTo>
                <a:lnTo>
                  <a:pt x="856" y="148"/>
                </a:lnTo>
                <a:lnTo>
                  <a:pt x="849" y="155"/>
                </a:lnTo>
                <a:lnTo>
                  <a:pt x="839" y="162"/>
                </a:lnTo>
                <a:lnTo>
                  <a:pt x="825" y="166"/>
                </a:lnTo>
                <a:lnTo>
                  <a:pt x="808" y="162"/>
                </a:lnTo>
                <a:lnTo>
                  <a:pt x="784" y="155"/>
                </a:lnTo>
                <a:lnTo>
                  <a:pt x="732" y="183"/>
                </a:lnTo>
                <a:lnTo>
                  <a:pt x="732" y="183"/>
                </a:lnTo>
                <a:lnTo>
                  <a:pt x="728" y="176"/>
                </a:lnTo>
                <a:lnTo>
                  <a:pt x="715" y="166"/>
                </a:lnTo>
                <a:lnTo>
                  <a:pt x="704" y="162"/>
                </a:lnTo>
                <a:lnTo>
                  <a:pt x="694" y="159"/>
                </a:lnTo>
                <a:lnTo>
                  <a:pt x="683" y="162"/>
                </a:lnTo>
                <a:lnTo>
                  <a:pt x="670" y="172"/>
                </a:lnTo>
                <a:lnTo>
                  <a:pt x="670" y="172"/>
                </a:lnTo>
                <a:lnTo>
                  <a:pt x="659" y="183"/>
                </a:lnTo>
                <a:lnTo>
                  <a:pt x="646" y="186"/>
                </a:lnTo>
                <a:lnTo>
                  <a:pt x="635" y="186"/>
                </a:lnTo>
                <a:lnTo>
                  <a:pt x="625" y="183"/>
                </a:lnTo>
                <a:lnTo>
                  <a:pt x="614" y="172"/>
                </a:lnTo>
                <a:lnTo>
                  <a:pt x="604" y="162"/>
                </a:lnTo>
                <a:lnTo>
                  <a:pt x="594" y="135"/>
                </a:lnTo>
                <a:lnTo>
                  <a:pt x="552" y="138"/>
                </a:lnTo>
                <a:lnTo>
                  <a:pt x="525" y="66"/>
                </a:lnTo>
                <a:lnTo>
                  <a:pt x="525" y="66"/>
                </a:lnTo>
                <a:lnTo>
                  <a:pt x="525" y="62"/>
                </a:lnTo>
                <a:lnTo>
                  <a:pt x="514" y="55"/>
                </a:lnTo>
                <a:lnTo>
                  <a:pt x="508" y="48"/>
                </a:lnTo>
                <a:lnTo>
                  <a:pt x="497" y="48"/>
                </a:lnTo>
                <a:lnTo>
                  <a:pt x="480" y="45"/>
                </a:lnTo>
                <a:lnTo>
                  <a:pt x="459" y="48"/>
                </a:lnTo>
                <a:lnTo>
                  <a:pt x="459" y="48"/>
                </a:lnTo>
                <a:lnTo>
                  <a:pt x="438" y="48"/>
                </a:lnTo>
                <a:lnTo>
                  <a:pt x="425" y="48"/>
                </a:lnTo>
                <a:lnTo>
                  <a:pt x="411" y="41"/>
                </a:lnTo>
                <a:lnTo>
                  <a:pt x="401" y="38"/>
                </a:lnTo>
                <a:lnTo>
                  <a:pt x="390" y="28"/>
                </a:lnTo>
                <a:lnTo>
                  <a:pt x="387" y="21"/>
                </a:lnTo>
                <a:lnTo>
                  <a:pt x="387" y="21"/>
                </a:lnTo>
                <a:lnTo>
                  <a:pt x="383" y="14"/>
                </a:lnTo>
                <a:lnTo>
                  <a:pt x="376" y="3"/>
                </a:lnTo>
                <a:lnTo>
                  <a:pt x="369" y="0"/>
                </a:lnTo>
                <a:lnTo>
                  <a:pt x="363" y="0"/>
                </a:lnTo>
                <a:lnTo>
                  <a:pt x="349" y="7"/>
                </a:lnTo>
                <a:lnTo>
                  <a:pt x="338" y="21"/>
                </a:lnTo>
                <a:lnTo>
                  <a:pt x="338" y="21"/>
                </a:lnTo>
                <a:lnTo>
                  <a:pt x="314" y="55"/>
                </a:lnTo>
                <a:lnTo>
                  <a:pt x="307" y="69"/>
                </a:lnTo>
                <a:lnTo>
                  <a:pt x="304" y="83"/>
                </a:lnTo>
                <a:lnTo>
                  <a:pt x="304" y="90"/>
                </a:lnTo>
                <a:lnTo>
                  <a:pt x="311" y="97"/>
                </a:lnTo>
                <a:lnTo>
                  <a:pt x="321" y="103"/>
                </a:lnTo>
                <a:lnTo>
                  <a:pt x="342" y="103"/>
                </a:lnTo>
                <a:lnTo>
                  <a:pt x="342" y="141"/>
                </a:lnTo>
                <a:lnTo>
                  <a:pt x="342" y="141"/>
                </a:lnTo>
                <a:lnTo>
                  <a:pt x="342" y="152"/>
                </a:lnTo>
                <a:lnTo>
                  <a:pt x="342" y="172"/>
                </a:lnTo>
                <a:lnTo>
                  <a:pt x="338" y="183"/>
                </a:lnTo>
                <a:lnTo>
                  <a:pt x="332" y="197"/>
                </a:lnTo>
                <a:lnTo>
                  <a:pt x="321" y="207"/>
                </a:lnTo>
                <a:lnTo>
                  <a:pt x="311" y="214"/>
                </a:lnTo>
                <a:lnTo>
                  <a:pt x="311" y="214"/>
                </a:lnTo>
                <a:lnTo>
                  <a:pt x="283" y="224"/>
                </a:lnTo>
                <a:lnTo>
                  <a:pt x="259" y="241"/>
                </a:lnTo>
                <a:lnTo>
                  <a:pt x="245" y="259"/>
                </a:lnTo>
                <a:lnTo>
                  <a:pt x="231" y="290"/>
                </a:lnTo>
                <a:lnTo>
                  <a:pt x="231" y="290"/>
                </a:lnTo>
                <a:lnTo>
                  <a:pt x="225" y="304"/>
                </a:lnTo>
                <a:lnTo>
                  <a:pt x="218" y="314"/>
                </a:lnTo>
                <a:lnTo>
                  <a:pt x="214" y="321"/>
                </a:lnTo>
                <a:lnTo>
                  <a:pt x="207" y="321"/>
                </a:lnTo>
                <a:lnTo>
                  <a:pt x="200" y="317"/>
                </a:lnTo>
                <a:lnTo>
                  <a:pt x="194" y="314"/>
                </a:lnTo>
                <a:lnTo>
                  <a:pt x="176" y="297"/>
                </a:lnTo>
                <a:lnTo>
                  <a:pt x="176" y="297"/>
                </a:lnTo>
                <a:lnTo>
                  <a:pt x="169" y="290"/>
                </a:lnTo>
                <a:lnTo>
                  <a:pt x="166" y="290"/>
                </a:lnTo>
                <a:lnTo>
                  <a:pt x="159" y="290"/>
                </a:lnTo>
                <a:lnTo>
                  <a:pt x="156" y="297"/>
                </a:lnTo>
                <a:lnTo>
                  <a:pt x="156" y="307"/>
                </a:lnTo>
                <a:lnTo>
                  <a:pt x="152" y="314"/>
                </a:lnTo>
                <a:lnTo>
                  <a:pt x="97" y="307"/>
                </a:lnTo>
                <a:lnTo>
                  <a:pt x="97" y="307"/>
                </a:lnTo>
                <a:lnTo>
                  <a:pt x="97" y="307"/>
                </a:lnTo>
                <a:lnTo>
                  <a:pt x="76" y="321"/>
                </a:lnTo>
                <a:lnTo>
                  <a:pt x="56" y="335"/>
                </a:lnTo>
                <a:lnTo>
                  <a:pt x="38" y="338"/>
                </a:lnTo>
                <a:lnTo>
                  <a:pt x="38" y="338"/>
                </a:lnTo>
                <a:lnTo>
                  <a:pt x="21" y="338"/>
                </a:lnTo>
                <a:lnTo>
                  <a:pt x="11" y="338"/>
                </a:lnTo>
                <a:lnTo>
                  <a:pt x="7" y="342"/>
                </a:lnTo>
                <a:lnTo>
                  <a:pt x="4" y="345"/>
                </a:lnTo>
                <a:lnTo>
                  <a:pt x="4" y="352"/>
                </a:lnTo>
                <a:lnTo>
                  <a:pt x="18" y="383"/>
                </a:lnTo>
                <a:lnTo>
                  <a:pt x="18" y="383"/>
                </a:lnTo>
                <a:lnTo>
                  <a:pt x="38" y="421"/>
                </a:lnTo>
                <a:lnTo>
                  <a:pt x="52" y="459"/>
                </a:lnTo>
                <a:lnTo>
                  <a:pt x="62" y="486"/>
                </a:lnTo>
                <a:lnTo>
                  <a:pt x="66" y="504"/>
                </a:lnTo>
                <a:lnTo>
                  <a:pt x="66" y="504"/>
                </a:lnTo>
                <a:lnTo>
                  <a:pt x="73" y="518"/>
                </a:lnTo>
                <a:lnTo>
                  <a:pt x="93" y="542"/>
                </a:lnTo>
                <a:lnTo>
                  <a:pt x="118" y="569"/>
                </a:lnTo>
                <a:lnTo>
                  <a:pt x="118" y="569"/>
                </a:lnTo>
                <a:lnTo>
                  <a:pt x="114" y="590"/>
                </a:lnTo>
                <a:lnTo>
                  <a:pt x="107" y="607"/>
                </a:lnTo>
                <a:lnTo>
                  <a:pt x="104" y="618"/>
                </a:lnTo>
                <a:lnTo>
                  <a:pt x="97" y="624"/>
                </a:lnTo>
                <a:lnTo>
                  <a:pt x="97" y="624"/>
                </a:lnTo>
                <a:lnTo>
                  <a:pt x="80" y="635"/>
                </a:lnTo>
                <a:lnTo>
                  <a:pt x="69" y="642"/>
                </a:lnTo>
                <a:lnTo>
                  <a:pt x="62" y="649"/>
                </a:lnTo>
                <a:lnTo>
                  <a:pt x="56" y="659"/>
                </a:lnTo>
                <a:lnTo>
                  <a:pt x="49" y="673"/>
                </a:lnTo>
                <a:lnTo>
                  <a:pt x="45" y="694"/>
                </a:lnTo>
                <a:lnTo>
                  <a:pt x="45" y="721"/>
                </a:lnTo>
                <a:lnTo>
                  <a:pt x="45" y="721"/>
                </a:lnTo>
                <a:lnTo>
                  <a:pt x="49" y="818"/>
                </a:lnTo>
                <a:lnTo>
                  <a:pt x="49" y="856"/>
                </a:lnTo>
                <a:lnTo>
                  <a:pt x="49" y="856"/>
                </a:lnTo>
                <a:lnTo>
                  <a:pt x="28" y="866"/>
                </a:lnTo>
                <a:lnTo>
                  <a:pt x="28" y="866"/>
                </a:lnTo>
                <a:lnTo>
                  <a:pt x="14" y="873"/>
                </a:lnTo>
                <a:lnTo>
                  <a:pt x="4" y="883"/>
                </a:lnTo>
                <a:lnTo>
                  <a:pt x="0" y="890"/>
                </a:lnTo>
                <a:lnTo>
                  <a:pt x="4" y="894"/>
                </a:lnTo>
                <a:lnTo>
                  <a:pt x="14" y="901"/>
                </a:lnTo>
                <a:lnTo>
                  <a:pt x="31" y="904"/>
                </a:lnTo>
                <a:lnTo>
                  <a:pt x="31" y="904"/>
                </a:lnTo>
                <a:lnTo>
                  <a:pt x="69" y="914"/>
                </a:lnTo>
                <a:lnTo>
                  <a:pt x="93" y="925"/>
                </a:lnTo>
                <a:lnTo>
                  <a:pt x="104" y="932"/>
                </a:lnTo>
                <a:lnTo>
                  <a:pt x="111" y="938"/>
                </a:lnTo>
                <a:lnTo>
                  <a:pt x="125" y="966"/>
                </a:lnTo>
                <a:lnTo>
                  <a:pt x="125" y="966"/>
                </a:lnTo>
                <a:lnTo>
                  <a:pt x="135" y="983"/>
                </a:lnTo>
                <a:lnTo>
                  <a:pt x="145" y="1001"/>
                </a:lnTo>
                <a:lnTo>
                  <a:pt x="159" y="1014"/>
                </a:lnTo>
                <a:lnTo>
                  <a:pt x="173" y="1028"/>
                </a:lnTo>
                <a:lnTo>
                  <a:pt x="204" y="1052"/>
                </a:lnTo>
                <a:lnTo>
                  <a:pt x="231" y="1066"/>
                </a:lnTo>
                <a:lnTo>
                  <a:pt x="231" y="1066"/>
                </a:lnTo>
                <a:lnTo>
                  <a:pt x="242" y="1073"/>
                </a:lnTo>
                <a:lnTo>
                  <a:pt x="252" y="1083"/>
                </a:lnTo>
                <a:lnTo>
                  <a:pt x="259" y="1094"/>
                </a:lnTo>
                <a:lnTo>
                  <a:pt x="263" y="1108"/>
                </a:lnTo>
                <a:lnTo>
                  <a:pt x="269" y="1128"/>
                </a:lnTo>
                <a:lnTo>
                  <a:pt x="269" y="1135"/>
                </a:lnTo>
                <a:lnTo>
                  <a:pt x="269" y="1135"/>
                </a:lnTo>
                <a:lnTo>
                  <a:pt x="269" y="1142"/>
                </a:lnTo>
                <a:lnTo>
                  <a:pt x="276" y="1149"/>
                </a:lnTo>
                <a:lnTo>
                  <a:pt x="283" y="1149"/>
                </a:lnTo>
                <a:lnTo>
                  <a:pt x="294" y="1152"/>
                </a:lnTo>
                <a:lnTo>
                  <a:pt x="304" y="1149"/>
                </a:lnTo>
                <a:lnTo>
                  <a:pt x="321" y="1142"/>
                </a:lnTo>
                <a:lnTo>
                  <a:pt x="321" y="1142"/>
                </a:lnTo>
                <a:lnTo>
                  <a:pt x="338" y="1135"/>
                </a:lnTo>
                <a:lnTo>
                  <a:pt x="352" y="1132"/>
                </a:lnTo>
                <a:lnTo>
                  <a:pt x="369" y="1132"/>
                </a:lnTo>
                <a:lnTo>
                  <a:pt x="373" y="1132"/>
                </a:lnTo>
                <a:lnTo>
                  <a:pt x="373" y="1132"/>
                </a:lnTo>
                <a:lnTo>
                  <a:pt x="401" y="1128"/>
                </a:lnTo>
                <a:lnTo>
                  <a:pt x="418" y="1121"/>
                </a:lnTo>
                <a:lnTo>
                  <a:pt x="428" y="1111"/>
                </a:lnTo>
                <a:lnTo>
                  <a:pt x="435" y="1097"/>
                </a:lnTo>
                <a:lnTo>
                  <a:pt x="438" y="1083"/>
                </a:lnTo>
                <a:lnTo>
                  <a:pt x="438" y="1066"/>
                </a:lnTo>
                <a:lnTo>
                  <a:pt x="438" y="1025"/>
                </a:lnTo>
                <a:lnTo>
                  <a:pt x="438" y="1025"/>
                </a:lnTo>
                <a:lnTo>
                  <a:pt x="442" y="1004"/>
                </a:lnTo>
                <a:lnTo>
                  <a:pt x="445" y="994"/>
                </a:lnTo>
                <a:lnTo>
                  <a:pt x="456" y="987"/>
                </a:lnTo>
                <a:lnTo>
                  <a:pt x="463" y="983"/>
                </a:lnTo>
                <a:lnTo>
                  <a:pt x="483" y="987"/>
                </a:lnTo>
                <a:lnTo>
                  <a:pt x="490" y="990"/>
                </a:lnTo>
                <a:lnTo>
                  <a:pt x="518" y="938"/>
                </a:lnTo>
                <a:lnTo>
                  <a:pt x="583" y="932"/>
                </a:lnTo>
                <a:lnTo>
                  <a:pt x="583" y="932"/>
                </a:lnTo>
                <a:lnTo>
                  <a:pt x="583" y="925"/>
                </a:lnTo>
                <a:lnTo>
                  <a:pt x="590" y="914"/>
                </a:lnTo>
                <a:lnTo>
                  <a:pt x="604" y="904"/>
                </a:lnTo>
                <a:lnTo>
                  <a:pt x="611" y="901"/>
                </a:lnTo>
                <a:lnTo>
                  <a:pt x="625" y="897"/>
                </a:lnTo>
                <a:lnTo>
                  <a:pt x="625" y="897"/>
                </a:lnTo>
                <a:lnTo>
                  <a:pt x="639" y="901"/>
                </a:lnTo>
                <a:lnTo>
                  <a:pt x="649" y="907"/>
                </a:lnTo>
                <a:lnTo>
                  <a:pt x="663" y="918"/>
                </a:lnTo>
                <a:lnTo>
                  <a:pt x="673" y="935"/>
                </a:lnTo>
                <a:lnTo>
                  <a:pt x="687" y="963"/>
                </a:lnTo>
                <a:lnTo>
                  <a:pt x="697" y="983"/>
                </a:lnTo>
                <a:lnTo>
                  <a:pt x="697" y="983"/>
                </a:lnTo>
                <a:lnTo>
                  <a:pt x="697" y="1007"/>
                </a:lnTo>
                <a:lnTo>
                  <a:pt x="701" y="1049"/>
                </a:lnTo>
                <a:lnTo>
                  <a:pt x="704" y="1097"/>
                </a:lnTo>
                <a:lnTo>
                  <a:pt x="708" y="1139"/>
                </a:lnTo>
                <a:lnTo>
                  <a:pt x="708" y="1139"/>
                </a:lnTo>
                <a:lnTo>
                  <a:pt x="711" y="1152"/>
                </a:lnTo>
                <a:lnTo>
                  <a:pt x="721" y="1166"/>
                </a:lnTo>
                <a:lnTo>
                  <a:pt x="735" y="1177"/>
                </a:lnTo>
                <a:lnTo>
                  <a:pt x="749" y="1183"/>
                </a:lnTo>
                <a:lnTo>
                  <a:pt x="787" y="1197"/>
                </a:lnTo>
                <a:lnTo>
                  <a:pt x="818" y="1201"/>
                </a:lnTo>
                <a:lnTo>
                  <a:pt x="818" y="1201"/>
                </a:lnTo>
                <a:lnTo>
                  <a:pt x="842" y="1204"/>
                </a:lnTo>
                <a:lnTo>
                  <a:pt x="853" y="1208"/>
                </a:lnTo>
                <a:lnTo>
                  <a:pt x="856" y="1211"/>
                </a:lnTo>
                <a:lnTo>
                  <a:pt x="863" y="1215"/>
                </a:lnTo>
                <a:lnTo>
                  <a:pt x="863" y="1225"/>
                </a:lnTo>
                <a:lnTo>
                  <a:pt x="863" y="1252"/>
                </a:lnTo>
                <a:lnTo>
                  <a:pt x="863" y="1252"/>
                </a:lnTo>
                <a:lnTo>
                  <a:pt x="863" y="1284"/>
                </a:lnTo>
                <a:lnTo>
                  <a:pt x="866" y="1308"/>
                </a:lnTo>
                <a:lnTo>
                  <a:pt x="873" y="1321"/>
                </a:lnTo>
                <a:lnTo>
                  <a:pt x="877" y="1328"/>
                </a:lnTo>
                <a:lnTo>
                  <a:pt x="901" y="1356"/>
                </a:lnTo>
                <a:lnTo>
                  <a:pt x="901" y="1356"/>
                </a:lnTo>
                <a:lnTo>
                  <a:pt x="908" y="1342"/>
                </a:lnTo>
                <a:lnTo>
                  <a:pt x="908" y="1342"/>
                </a:lnTo>
                <a:lnTo>
                  <a:pt x="915" y="1335"/>
                </a:lnTo>
                <a:lnTo>
                  <a:pt x="928" y="1328"/>
                </a:lnTo>
                <a:lnTo>
                  <a:pt x="939" y="1325"/>
                </a:lnTo>
                <a:lnTo>
                  <a:pt x="949" y="1325"/>
                </a:lnTo>
                <a:lnTo>
                  <a:pt x="959" y="1328"/>
                </a:lnTo>
                <a:lnTo>
                  <a:pt x="970" y="1335"/>
                </a:lnTo>
                <a:lnTo>
                  <a:pt x="970" y="1335"/>
                </a:lnTo>
                <a:lnTo>
                  <a:pt x="984" y="1349"/>
                </a:lnTo>
                <a:lnTo>
                  <a:pt x="1004" y="1363"/>
                </a:lnTo>
                <a:lnTo>
                  <a:pt x="1028" y="1377"/>
                </a:lnTo>
                <a:lnTo>
                  <a:pt x="1053" y="1384"/>
                </a:lnTo>
                <a:lnTo>
                  <a:pt x="1077" y="1390"/>
                </a:lnTo>
                <a:lnTo>
                  <a:pt x="1097" y="1387"/>
                </a:lnTo>
                <a:lnTo>
                  <a:pt x="1104" y="1384"/>
                </a:lnTo>
                <a:lnTo>
                  <a:pt x="1108" y="1377"/>
                </a:lnTo>
                <a:lnTo>
                  <a:pt x="1111" y="1370"/>
                </a:lnTo>
                <a:lnTo>
                  <a:pt x="1111" y="1359"/>
                </a:lnTo>
                <a:lnTo>
                  <a:pt x="1111" y="1359"/>
                </a:lnTo>
                <a:lnTo>
                  <a:pt x="1122" y="1339"/>
                </a:lnTo>
                <a:lnTo>
                  <a:pt x="1142" y="1294"/>
                </a:lnTo>
                <a:lnTo>
                  <a:pt x="1160" y="1270"/>
                </a:lnTo>
                <a:lnTo>
                  <a:pt x="1173" y="1249"/>
                </a:lnTo>
                <a:lnTo>
                  <a:pt x="1191" y="1235"/>
                </a:lnTo>
                <a:lnTo>
                  <a:pt x="1201" y="1228"/>
                </a:lnTo>
                <a:lnTo>
                  <a:pt x="1208" y="1228"/>
                </a:lnTo>
                <a:lnTo>
                  <a:pt x="1208" y="1228"/>
                </a:lnTo>
                <a:lnTo>
                  <a:pt x="1239" y="1228"/>
                </a:lnTo>
                <a:lnTo>
                  <a:pt x="1267" y="1228"/>
                </a:lnTo>
                <a:lnTo>
                  <a:pt x="1277" y="1225"/>
                </a:lnTo>
                <a:lnTo>
                  <a:pt x="1284" y="1218"/>
                </a:lnTo>
                <a:lnTo>
                  <a:pt x="1291" y="1204"/>
                </a:lnTo>
                <a:lnTo>
                  <a:pt x="1291" y="1190"/>
                </a:lnTo>
                <a:lnTo>
                  <a:pt x="1291" y="1190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10033052" y="1703388"/>
            <a:ext cx="838200" cy="849313"/>
          </a:xfrm>
          <a:custGeom>
            <a:avLst/>
            <a:gdLst>
              <a:gd name="T0" fmla="*/ 500 w 528"/>
              <a:gd name="T1" fmla="*/ 431 h 535"/>
              <a:gd name="T2" fmla="*/ 497 w 528"/>
              <a:gd name="T3" fmla="*/ 424 h 535"/>
              <a:gd name="T4" fmla="*/ 486 w 528"/>
              <a:gd name="T5" fmla="*/ 387 h 535"/>
              <a:gd name="T6" fmla="*/ 486 w 528"/>
              <a:gd name="T7" fmla="*/ 355 h 535"/>
              <a:gd name="T8" fmla="*/ 486 w 528"/>
              <a:gd name="T9" fmla="*/ 321 h 535"/>
              <a:gd name="T10" fmla="*/ 476 w 528"/>
              <a:gd name="T11" fmla="*/ 311 h 535"/>
              <a:gd name="T12" fmla="*/ 445 w 528"/>
              <a:gd name="T13" fmla="*/ 304 h 535"/>
              <a:gd name="T14" fmla="*/ 411 w 528"/>
              <a:gd name="T15" fmla="*/ 300 h 535"/>
              <a:gd name="T16" fmla="*/ 359 w 528"/>
              <a:gd name="T17" fmla="*/ 280 h 535"/>
              <a:gd name="T18" fmla="*/ 338 w 528"/>
              <a:gd name="T19" fmla="*/ 259 h 535"/>
              <a:gd name="T20" fmla="*/ 331 w 528"/>
              <a:gd name="T21" fmla="*/ 242 h 535"/>
              <a:gd name="T22" fmla="*/ 328 w 528"/>
              <a:gd name="T23" fmla="*/ 152 h 535"/>
              <a:gd name="T24" fmla="*/ 321 w 528"/>
              <a:gd name="T25" fmla="*/ 86 h 535"/>
              <a:gd name="T26" fmla="*/ 314 w 528"/>
              <a:gd name="T27" fmla="*/ 69 h 535"/>
              <a:gd name="T28" fmla="*/ 286 w 528"/>
              <a:gd name="T29" fmla="*/ 24 h 535"/>
              <a:gd name="T30" fmla="*/ 262 w 528"/>
              <a:gd name="T31" fmla="*/ 4 h 535"/>
              <a:gd name="T32" fmla="*/ 248 w 528"/>
              <a:gd name="T33" fmla="*/ 0 h 535"/>
              <a:gd name="T34" fmla="*/ 228 w 528"/>
              <a:gd name="T35" fmla="*/ 7 h 535"/>
              <a:gd name="T36" fmla="*/ 210 w 528"/>
              <a:gd name="T37" fmla="*/ 28 h 535"/>
              <a:gd name="T38" fmla="*/ 145 w 528"/>
              <a:gd name="T39" fmla="*/ 41 h 535"/>
              <a:gd name="T40" fmla="*/ 114 w 528"/>
              <a:gd name="T41" fmla="*/ 93 h 535"/>
              <a:gd name="T42" fmla="*/ 90 w 528"/>
              <a:gd name="T43" fmla="*/ 86 h 535"/>
              <a:gd name="T44" fmla="*/ 72 w 528"/>
              <a:gd name="T45" fmla="*/ 97 h 535"/>
              <a:gd name="T46" fmla="*/ 65 w 528"/>
              <a:gd name="T47" fmla="*/ 128 h 535"/>
              <a:gd name="T48" fmla="*/ 65 w 528"/>
              <a:gd name="T49" fmla="*/ 169 h 535"/>
              <a:gd name="T50" fmla="*/ 62 w 528"/>
              <a:gd name="T51" fmla="*/ 200 h 535"/>
              <a:gd name="T52" fmla="*/ 45 w 528"/>
              <a:gd name="T53" fmla="*/ 224 h 535"/>
              <a:gd name="T54" fmla="*/ 0 w 528"/>
              <a:gd name="T55" fmla="*/ 235 h 535"/>
              <a:gd name="T56" fmla="*/ 3 w 528"/>
              <a:gd name="T57" fmla="*/ 238 h 535"/>
              <a:gd name="T58" fmla="*/ 21 w 528"/>
              <a:gd name="T59" fmla="*/ 255 h 535"/>
              <a:gd name="T60" fmla="*/ 31 w 528"/>
              <a:gd name="T61" fmla="*/ 283 h 535"/>
              <a:gd name="T62" fmla="*/ 21 w 528"/>
              <a:gd name="T63" fmla="*/ 311 h 535"/>
              <a:gd name="T64" fmla="*/ 7 w 528"/>
              <a:gd name="T65" fmla="*/ 328 h 535"/>
              <a:gd name="T66" fmla="*/ 3 w 528"/>
              <a:gd name="T67" fmla="*/ 338 h 535"/>
              <a:gd name="T68" fmla="*/ 7 w 528"/>
              <a:gd name="T69" fmla="*/ 349 h 535"/>
              <a:gd name="T70" fmla="*/ 24 w 528"/>
              <a:gd name="T71" fmla="*/ 355 h 535"/>
              <a:gd name="T72" fmla="*/ 34 w 528"/>
              <a:gd name="T73" fmla="*/ 359 h 535"/>
              <a:gd name="T74" fmla="*/ 69 w 528"/>
              <a:gd name="T75" fmla="*/ 387 h 535"/>
              <a:gd name="T76" fmla="*/ 93 w 528"/>
              <a:gd name="T77" fmla="*/ 411 h 535"/>
              <a:gd name="T78" fmla="*/ 155 w 528"/>
              <a:gd name="T79" fmla="*/ 414 h 535"/>
              <a:gd name="T80" fmla="*/ 166 w 528"/>
              <a:gd name="T81" fmla="*/ 414 h 535"/>
              <a:gd name="T82" fmla="*/ 200 w 528"/>
              <a:gd name="T83" fmla="*/ 431 h 535"/>
              <a:gd name="T84" fmla="*/ 231 w 528"/>
              <a:gd name="T85" fmla="*/ 459 h 535"/>
              <a:gd name="T86" fmla="*/ 235 w 528"/>
              <a:gd name="T87" fmla="*/ 469 h 535"/>
              <a:gd name="T88" fmla="*/ 245 w 528"/>
              <a:gd name="T89" fmla="*/ 511 h 535"/>
              <a:gd name="T90" fmla="*/ 255 w 528"/>
              <a:gd name="T91" fmla="*/ 528 h 535"/>
              <a:gd name="T92" fmla="*/ 266 w 528"/>
              <a:gd name="T93" fmla="*/ 535 h 535"/>
              <a:gd name="T94" fmla="*/ 290 w 528"/>
              <a:gd name="T95" fmla="*/ 525 h 535"/>
              <a:gd name="T96" fmla="*/ 304 w 528"/>
              <a:gd name="T97" fmla="*/ 514 h 535"/>
              <a:gd name="T98" fmla="*/ 331 w 528"/>
              <a:gd name="T99" fmla="*/ 504 h 535"/>
              <a:gd name="T100" fmla="*/ 359 w 528"/>
              <a:gd name="T101" fmla="*/ 504 h 535"/>
              <a:gd name="T102" fmla="*/ 404 w 528"/>
              <a:gd name="T103" fmla="*/ 483 h 535"/>
              <a:gd name="T104" fmla="*/ 424 w 528"/>
              <a:gd name="T105" fmla="*/ 493 h 535"/>
              <a:gd name="T106" fmla="*/ 442 w 528"/>
              <a:gd name="T107" fmla="*/ 507 h 535"/>
              <a:gd name="T108" fmla="*/ 445 w 528"/>
              <a:gd name="T109" fmla="*/ 511 h 535"/>
              <a:gd name="T110" fmla="*/ 455 w 528"/>
              <a:gd name="T111" fmla="*/ 511 h 535"/>
              <a:gd name="T112" fmla="*/ 473 w 528"/>
              <a:gd name="T113" fmla="*/ 511 h 535"/>
              <a:gd name="T114" fmla="*/ 511 w 528"/>
              <a:gd name="T115" fmla="*/ 483 h 535"/>
              <a:gd name="T116" fmla="*/ 528 w 528"/>
              <a:gd name="T117" fmla="*/ 459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28" h="535">
                <a:moveTo>
                  <a:pt x="528" y="459"/>
                </a:moveTo>
                <a:lnTo>
                  <a:pt x="500" y="431"/>
                </a:lnTo>
                <a:lnTo>
                  <a:pt x="500" y="431"/>
                </a:lnTo>
                <a:lnTo>
                  <a:pt x="497" y="424"/>
                </a:lnTo>
                <a:lnTo>
                  <a:pt x="493" y="411"/>
                </a:lnTo>
                <a:lnTo>
                  <a:pt x="486" y="387"/>
                </a:lnTo>
                <a:lnTo>
                  <a:pt x="486" y="355"/>
                </a:lnTo>
                <a:lnTo>
                  <a:pt x="486" y="355"/>
                </a:lnTo>
                <a:lnTo>
                  <a:pt x="490" y="328"/>
                </a:lnTo>
                <a:lnTo>
                  <a:pt x="486" y="321"/>
                </a:lnTo>
                <a:lnTo>
                  <a:pt x="483" y="314"/>
                </a:lnTo>
                <a:lnTo>
                  <a:pt x="476" y="311"/>
                </a:lnTo>
                <a:lnTo>
                  <a:pt x="469" y="307"/>
                </a:lnTo>
                <a:lnTo>
                  <a:pt x="445" y="304"/>
                </a:lnTo>
                <a:lnTo>
                  <a:pt x="445" y="304"/>
                </a:lnTo>
                <a:lnTo>
                  <a:pt x="411" y="300"/>
                </a:lnTo>
                <a:lnTo>
                  <a:pt x="376" y="286"/>
                </a:lnTo>
                <a:lnTo>
                  <a:pt x="359" y="280"/>
                </a:lnTo>
                <a:lnTo>
                  <a:pt x="345" y="269"/>
                </a:lnTo>
                <a:lnTo>
                  <a:pt x="338" y="259"/>
                </a:lnTo>
                <a:lnTo>
                  <a:pt x="331" y="242"/>
                </a:lnTo>
                <a:lnTo>
                  <a:pt x="331" y="242"/>
                </a:lnTo>
                <a:lnTo>
                  <a:pt x="328" y="200"/>
                </a:lnTo>
                <a:lnTo>
                  <a:pt x="328" y="152"/>
                </a:lnTo>
                <a:lnTo>
                  <a:pt x="324" y="110"/>
                </a:lnTo>
                <a:lnTo>
                  <a:pt x="321" y="86"/>
                </a:lnTo>
                <a:lnTo>
                  <a:pt x="321" y="86"/>
                </a:lnTo>
                <a:lnTo>
                  <a:pt x="314" y="69"/>
                </a:lnTo>
                <a:lnTo>
                  <a:pt x="297" y="38"/>
                </a:lnTo>
                <a:lnTo>
                  <a:pt x="286" y="24"/>
                </a:lnTo>
                <a:lnTo>
                  <a:pt x="276" y="10"/>
                </a:lnTo>
                <a:lnTo>
                  <a:pt x="262" y="4"/>
                </a:lnTo>
                <a:lnTo>
                  <a:pt x="248" y="0"/>
                </a:lnTo>
                <a:lnTo>
                  <a:pt x="248" y="0"/>
                </a:lnTo>
                <a:lnTo>
                  <a:pt x="238" y="4"/>
                </a:lnTo>
                <a:lnTo>
                  <a:pt x="228" y="7"/>
                </a:lnTo>
                <a:lnTo>
                  <a:pt x="217" y="17"/>
                </a:lnTo>
                <a:lnTo>
                  <a:pt x="210" y="28"/>
                </a:lnTo>
                <a:lnTo>
                  <a:pt x="210" y="35"/>
                </a:lnTo>
                <a:lnTo>
                  <a:pt x="145" y="41"/>
                </a:lnTo>
                <a:lnTo>
                  <a:pt x="114" y="93"/>
                </a:lnTo>
                <a:lnTo>
                  <a:pt x="114" y="93"/>
                </a:lnTo>
                <a:lnTo>
                  <a:pt x="107" y="90"/>
                </a:lnTo>
                <a:lnTo>
                  <a:pt x="90" y="86"/>
                </a:lnTo>
                <a:lnTo>
                  <a:pt x="79" y="90"/>
                </a:lnTo>
                <a:lnTo>
                  <a:pt x="72" y="97"/>
                </a:lnTo>
                <a:lnTo>
                  <a:pt x="65" y="110"/>
                </a:lnTo>
                <a:lnTo>
                  <a:pt x="65" y="128"/>
                </a:lnTo>
                <a:lnTo>
                  <a:pt x="65" y="128"/>
                </a:lnTo>
                <a:lnTo>
                  <a:pt x="65" y="169"/>
                </a:lnTo>
                <a:lnTo>
                  <a:pt x="65" y="186"/>
                </a:lnTo>
                <a:lnTo>
                  <a:pt x="62" y="200"/>
                </a:lnTo>
                <a:lnTo>
                  <a:pt x="55" y="214"/>
                </a:lnTo>
                <a:lnTo>
                  <a:pt x="45" y="224"/>
                </a:lnTo>
                <a:lnTo>
                  <a:pt x="24" y="231"/>
                </a:lnTo>
                <a:lnTo>
                  <a:pt x="0" y="235"/>
                </a:lnTo>
                <a:lnTo>
                  <a:pt x="3" y="238"/>
                </a:lnTo>
                <a:lnTo>
                  <a:pt x="3" y="238"/>
                </a:lnTo>
                <a:lnTo>
                  <a:pt x="14" y="249"/>
                </a:lnTo>
                <a:lnTo>
                  <a:pt x="21" y="255"/>
                </a:lnTo>
                <a:lnTo>
                  <a:pt x="28" y="269"/>
                </a:lnTo>
                <a:lnTo>
                  <a:pt x="31" y="283"/>
                </a:lnTo>
                <a:lnTo>
                  <a:pt x="31" y="297"/>
                </a:lnTo>
                <a:lnTo>
                  <a:pt x="21" y="311"/>
                </a:lnTo>
                <a:lnTo>
                  <a:pt x="7" y="328"/>
                </a:lnTo>
                <a:lnTo>
                  <a:pt x="7" y="328"/>
                </a:lnTo>
                <a:lnTo>
                  <a:pt x="3" y="331"/>
                </a:lnTo>
                <a:lnTo>
                  <a:pt x="3" y="338"/>
                </a:lnTo>
                <a:lnTo>
                  <a:pt x="3" y="342"/>
                </a:lnTo>
                <a:lnTo>
                  <a:pt x="7" y="349"/>
                </a:lnTo>
                <a:lnTo>
                  <a:pt x="14" y="352"/>
                </a:lnTo>
                <a:lnTo>
                  <a:pt x="24" y="355"/>
                </a:lnTo>
                <a:lnTo>
                  <a:pt x="24" y="355"/>
                </a:lnTo>
                <a:lnTo>
                  <a:pt x="34" y="359"/>
                </a:lnTo>
                <a:lnTo>
                  <a:pt x="48" y="366"/>
                </a:lnTo>
                <a:lnTo>
                  <a:pt x="69" y="387"/>
                </a:lnTo>
                <a:lnTo>
                  <a:pt x="93" y="411"/>
                </a:lnTo>
                <a:lnTo>
                  <a:pt x="93" y="411"/>
                </a:lnTo>
                <a:lnTo>
                  <a:pt x="114" y="411"/>
                </a:lnTo>
                <a:lnTo>
                  <a:pt x="155" y="414"/>
                </a:lnTo>
                <a:lnTo>
                  <a:pt x="155" y="414"/>
                </a:lnTo>
                <a:lnTo>
                  <a:pt x="166" y="414"/>
                </a:lnTo>
                <a:lnTo>
                  <a:pt x="176" y="418"/>
                </a:lnTo>
                <a:lnTo>
                  <a:pt x="200" y="431"/>
                </a:lnTo>
                <a:lnTo>
                  <a:pt x="224" y="449"/>
                </a:lnTo>
                <a:lnTo>
                  <a:pt x="231" y="459"/>
                </a:lnTo>
                <a:lnTo>
                  <a:pt x="235" y="469"/>
                </a:lnTo>
                <a:lnTo>
                  <a:pt x="235" y="469"/>
                </a:lnTo>
                <a:lnTo>
                  <a:pt x="245" y="511"/>
                </a:lnTo>
                <a:lnTo>
                  <a:pt x="245" y="511"/>
                </a:lnTo>
                <a:lnTo>
                  <a:pt x="248" y="518"/>
                </a:lnTo>
                <a:lnTo>
                  <a:pt x="255" y="528"/>
                </a:lnTo>
                <a:lnTo>
                  <a:pt x="259" y="535"/>
                </a:lnTo>
                <a:lnTo>
                  <a:pt x="266" y="535"/>
                </a:lnTo>
                <a:lnTo>
                  <a:pt x="276" y="531"/>
                </a:lnTo>
                <a:lnTo>
                  <a:pt x="290" y="525"/>
                </a:lnTo>
                <a:lnTo>
                  <a:pt x="290" y="525"/>
                </a:lnTo>
                <a:lnTo>
                  <a:pt x="304" y="514"/>
                </a:lnTo>
                <a:lnTo>
                  <a:pt x="317" y="507"/>
                </a:lnTo>
                <a:lnTo>
                  <a:pt x="331" y="504"/>
                </a:lnTo>
                <a:lnTo>
                  <a:pt x="342" y="500"/>
                </a:lnTo>
                <a:lnTo>
                  <a:pt x="359" y="504"/>
                </a:lnTo>
                <a:lnTo>
                  <a:pt x="362" y="504"/>
                </a:lnTo>
                <a:lnTo>
                  <a:pt x="404" y="483"/>
                </a:lnTo>
                <a:lnTo>
                  <a:pt x="404" y="483"/>
                </a:lnTo>
                <a:lnTo>
                  <a:pt x="424" y="493"/>
                </a:lnTo>
                <a:lnTo>
                  <a:pt x="438" y="504"/>
                </a:lnTo>
                <a:lnTo>
                  <a:pt x="442" y="507"/>
                </a:lnTo>
                <a:lnTo>
                  <a:pt x="442" y="511"/>
                </a:lnTo>
                <a:lnTo>
                  <a:pt x="445" y="511"/>
                </a:lnTo>
                <a:lnTo>
                  <a:pt x="445" y="511"/>
                </a:lnTo>
                <a:lnTo>
                  <a:pt x="455" y="511"/>
                </a:lnTo>
                <a:lnTo>
                  <a:pt x="473" y="511"/>
                </a:lnTo>
                <a:lnTo>
                  <a:pt x="473" y="511"/>
                </a:lnTo>
                <a:lnTo>
                  <a:pt x="490" y="497"/>
                </a:lnTo>
                <a:lnTo>
                  <a:pt x="511" y="483"/>
                </a:lnTo>
                <a:lnTo>
                  <a:pt x="528" y="459"/>
                </a:lnTo>
                <a:lnTo>
                  <a:pt x="528" y="459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9923514" y="279400"/>
            <a:ext cx="739775" cy="1260475"/>
          </a:xfrm>
          <a:custGeom>
            <a:avLst/>
            <a:gdLst>
              <a:gd name="T0" fmla="*/ 207 w 466"/>
              <a:gd name="T1" fmla="*/ 769 h 794"/>
              <a:gd name="T2" fmla="*/ 262 w 466"/>
              <a:gd name="T3" fmla="*/ 783 h 794"/>
              <a:gd name="T4" fmla="*/ 276 w 466"/>
              <a:gd name="T5" fmla="*/ 790 h 794"/>
              <a:gd name="T6" fmla="*/ 324 w 466"/>
              <a:gd name="T7" fmla="*/ 787 h 794"/>
              <a:gd name="T8" fmla="*/ 359 w 466"/>
              <a:gd name="T9" fmla="*/ 759 h 794"/>
              <a:gd name="T10" fmla="*/ 435 w 466"/>
              <a:gd name="T11" fmla="*/ 683 h 794"/>
              <a:gd name="T12" fmla="*/ 466 w 466"/>
              <a:gd name="T13" fmla="*/ 652 h 794"/>
              <a:gd name="T14" fmla="*/ 435 w 466"/>
              <a:gd name="T15" fmla="*/ 628 h 794"/>
              <a:gd name="T16" fmla="*/ 397 w 466"/>
              <a:gd name="T17" fmla="*/ 618 h 794"/>
              <a:gd name="T18" fmla="*/ 383 w 466"/>
              <a:gd name="T19" fmla="*/ 590 h 794"/>
              <a:gd name="T20" fmla="*/ 390 w 466"/>
              <a:gd name="T21" fmla="*/ 552 h 794"/>
              <a:gd name="T22" fmla="*/ 383 w 466"/>
              <a:gd name="T23" fmla="*/ 507 h 794"/>
              <a:gd name="T24" fmla="*/ 348 w 466"/>
              <a:gd name="T25" fmla="*/ 473 h 794"/>
              <a:gd name="T26" fmla="*/ 317 w 466"/>
              <a:gd name="T27" fmla="*/ 466 h 794"/>
              <a:gd name="T28" fmla="*/ 286 w 466"/>
              <a:gd name="T29" fmla="*/ 459 h 794"/>
              <a:gd name="T30" fmla="*/ 290 w 466"/>
              <a:gd name="T31" fmla="*/ 442 h 794"/>
              <a:gd name="T32" fmla="*/ 314 w 466"/>
              <a:gd name="T33" fmla="*/ 414 h 794"/>
              <a:gd name="T34" fmla="*/ 331 w 466"/>
              <a:gd name="T35" fmla="*/ 380 h 794"/>
              <a:gd name="T36" fmla="*/ 331 w 466"/>
              <a:gd name="T37" fmla="*/ 307 h 794"/>
              <a:gd name="T38" fmla="*/ 362 w 466"/>
              <a:gd name="T39" fmla="*/ 252 h 794"/>
              <a:gd name="T40" fmla="*/ 393 w 466"/>
              <a:gd name="T41" fmla="*/ 217 h 794"/>
              <a:gd name="T42" fmla="*/ 407 w 466"/>
              <a:gd name="T43" fmla="*/ 169 h 794"/>
              <a:gd name="T44" fmla="*/ 404 w 466"/>
              <a:gd name="T45" fmla="*/ 162 h 794"/>
              <a:gd name="T46" fmla="*/ 376 w 466"/>
              <a:gd name="T47" fmla="*/ 166 h 794"/>
              <a:gd name="T48" fmla="*/ 355 w 466"/>
              <a:gd name="T49" fmla="*/ 183 h 794"/>
              <a:gd name="T50" fmla="*/ 321 w 466"/>
              <a:gd name="T51" fmla="*/ 183 h 794"/>
              <a:gd name="T52" fmla="*/ 290 w 466"/>
              <a:gd name="T53" fmla="*/ 135 h 794"/>
              <a:gd name="T54" fmla="*/ 221 w 466"/>
              <a:gd name="T55" fmla="*/ 66 h 794"/>
              <a:gd name="T56" fmla="*/ 204 w 466"/>
              <a:gd name="T57" fmla="*/ 48 h 794"/>
              <a:gd name="T58" fmla="*/ 155 w 466"/>
              <a:gd name="T59" fmla="*/ 48 h 794"/>
              <a:gd name="T60" fmla="*/ 121 w 466"/>
              <a:gd name="T61" fmla="*/ 48 h 794"/>
              <a:gd name="T62" fmla="*/ 86 w 466"/>
              <a:gd name="T63" fmla="*/ 28 h 794"/>
              <a:gd name="T64" fmla="*/ 79 w 466"/>
              <a:gd name="T65" fmla="*/ 14 h 794"/>
              <a:gd name="T66" fmla="*/ 59 w 466"/>
              <a:gd name="T67" fmla="*/ 0 h 794"/>
              <a:gd name="T68" fmla="*/ 34 w 466"/>
              <a:gd name="T69" fmla="*/ 21 h 794"/>
              <a:gd name="T70" fmla="*/ 0 w 466"/>
              <a:gd name="T71" fmla="*/ 83 h 794"/>
              <a:gd name="T72" fmla="*/ 17 w 466"/>
              <a:gd name="T73" fmla="*/ 103 h 794"/>
              <a:gd name="T74" fmla="*/ 38 w 466"/>
              <a:gd name="T75" fmla="*/ 141 h 794"/>
              <a:gd name="T76" fmla="*/ 34 w 466"/>
              <a:gd name="T77" fmla="*/ 186 h 794"/>
              <a:gd name="T78" fmla="*/ 21 w 466"/>
              <a:gd name="T79" fmla="*/ 204 h 794"/>
              <a:gd name="T80" fmla="*/ 24 w 466"/>
              <a:gd name="T81" fmla="*/ 307 h 794"/>
              <a:gd name="T82" fmla="*/ 34 w 466"/>
              <a:gd name="T83" fmla="*/ 342 h 794"/>
              <a:gd name="T84" fmla="*/ 90 w 466"/>
              <a:gd name="T85" fmla="*/ 452 h 794"/>
              <a:gd name="T86" fmla="*/ 107 w 466"/>
              <a:gd name="T87" fmla="*/ 521 h 794"/>
              <a:gd name="T88" fmla="*/ 110 w 466"/>
              <a:gd name="T89" fmla="*/ 707 h 794"/>
              <a:gd name="T90" fmla="*/ 121 w 466"/>
              <a:gd name="T91" fmla="*/ 756 h 794"/>
              <a:gd name="T92" fmla="*/ 155 w 466"/>
              <a:gd name="T93" fmla="*/ 769 h 7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66" h="794">
                <a:moveTo>
                  <a:pt x="190" y="769"/>
                </a:moveTo>
                <a:lnTo>
                  <a:pt x="190" y="769"/>
                </a:lnTo>
                <a:lnTo>
                  <a:pt x="207" y="769"/>
                </a:lnTo>
                <a:lnTo>
                  <a:pt x="224" y="769"/>
                </a:lnTo>
                <a:lnTo>
                  <a:pt x="248" y="776"/>
                </a:lnTo>
                <a:lnTo>
                  <a:pt x="262" y="783"/>
                </a:lnTo>
                <a:lnTo>
                  <a:pt x="269" y="787"/>
                </a:lnTo>
                <a:lnTo>
                  <a:pt x="269" y="787"/>
                </a:lnTo>
                <a:lnTo>
                  <a:pt x="276" y="790"/>
                </a:lnTo>
                <a:lnTo>
                  <a:pt x="297" y="794"/>
                </a:lnTo>
                <a:lnTo>
                  <a:pt x="310" y="790"/>
                </a:lnTo>
                <a:lnTo>
                  <a:pt x="324" y="787"/>
                </a:lnTo>
                <a:lnTo>
                  <a:pt x="342" y="776"/>
                </a:lnTo>
                <a:lnTo>
                  <a:pt x="359" y="759"/>
                </a:lnTo>
                <a:lnTo>
                  <a:pt x="359" y="759"/>
                </a:lnTo>
                <a:lnTo>
                  <a:pt x="414" y="700"/>
                </a:lnTo>
                <a:lnTo>
                  <a:pt x="435" y="683"/>
                </a:lnTo>
                <a:lnTo>
                  <a:pt x="435" y="683"/>
                </a:lnTo>
                <a:lnTo>
                  <a:pt x="445" y="676"/>
                </a:lnTo>
                <a:lnTo>
                  <a:pt x="459" y="662"/>
                </a:lnTo>
                <a:lnTo>
                  <a:pt x="466" y="652"/>
                </a:lnTo>
                <a:lnTo>
                  <a:pt x="462" y="642"/>
                </a:lnTo>
                <a:lnTo>
                  <a:pt x="455" y="635"/>
                </a:lnTo>
                <a:lnTo>
                  <a:pt x="435" y="628"/>
                </a:lnTo>
                <a:lnTo>
                  <a:pt x="435" y="628"/>
                </a:lnTo>
                <a:lnTo>
                  <a:pt x="411" y="621"/>
                </a:lnTo>
                <a:lnTo>
                  <a:pt x="397" y="618"/>
                </a:lnTo>
                <a:lnTo>
                  <a:pt x="386" y="607"/>
                </a:lnTo>
                <a:lnTo>
                  <a:pt x="383" y="600"/>
                </a:lnTo>
                <a:lnTo>
                  <a:pt x="383" y="590"/>
                </a:lnTo>
                <a:lnTo>
                  <a:pt x="383" y="580"/>
                </a:lnTo>
                <a:lnTo>
                  <a:pt x="390" y="552"/>
                </a:lnTo>
                <a:lnTo>
                  <a:pt x="390" y="552"/>
                </a:lnTo>
                <a:lnTo>
                  <a:pt x="390" y="535"/>
                </a:lnTo>
                <a:lnTo>
                  <a:pt x="386" y="521"/>
                </a:lnTo>
                <a:lnTo>
                  <a:pt x="383" y="507"/>
                </a:lnTo>
                <a:lnTo>
                  <a:pt x="373" y="493"/>
                </a:lnTo>
                <a:lnTo>
                  <a:pt x="362" y="483"/>
                </a:lnTo>
                <a:lnTo>
                  <a:pt x="348" y="473"/>
                </a:lnTo>
                <a:lnTo>
                  <a:pt x="335" y="469"/>
                </a:lnTo>
                <a:lnTo>
                  <a:pt x="317" y="466"/>
                </a:lnTo>
                <a:lnTo>
                  <a:pt x="317" y="466"/>
                </a:lnTo>
                <a:lnTo>
                  <a:pt x="300" y="466"/>
                </a:lnTo>
                <a:lnTo>
                  <a:pt x="290" y="462"/>
                </a:lnTo>
                <a:lnTo>
                  <a:pt x="286" y="459"/>
                </a:lnTo>
                <a:lnTo>
                  <a:pt x="283" y="452"/>
                </a:lnTo>
                <a:lnTo>
                  <a:pt x="286" y="449"/>
                </a:lnTo>
                <a:lnTo>
                  <a:pt x="290" y="442"/>
                </a:lnTo>
                <a:lnTo>
                  <a:pt x="300" y="428"/>
                </a:lnTo>
                <a:lnTo>
                  <a:pt x="300" y="428"/>
                </a:lnTo>
                <a:lnTo>
                  <a:pt x="314" y="414"/>
                </a:lnTo>
                <a:lnTo>
                  <a:pt x="321" y="404"/>
                </a:lnTo>
                <a:lnTo>
                  <a:pt x="324" y="393"/>
                </a:lnTo>
                <a:lnTo>
                  <a:pt x="331" y="380"/>
                </a:lnTo>
                <a:lnTo>
                  <a:pt x="331" y="362"/>
                </a:lnTo>
                <a:lnTo>
                  <a:pt x="335" y="338"/>
                </a:lnTo>
                <a:lnTo>
                  <a:pt x="331" y="307"/>
                </a:lnTo>
                <a:lnTo>
                  <a:pt x="331" y="307"/>
                </a:lnTo>
                <a:lnTo>
                  <a:pt x="345" y="276"/>
                </a:lnTo>
                <a:lnTo>
                  <a:pt x="362" y="252"/>
                </a:lnTo>
                <a:lnTo>
                  <a:pt x="376" y="231"/>
                </a:lnTo>
                <a:lnTo>
                  <a:pt x="376" y="231"/>
                </a:lnTo>
                <a:lnTo>
                  <a:pt x="393" y="217"/>
                </a:lnTo>
                <a:lnTo>
                  <a:pt x="404" y="197"/>
                </a:lnTo>
                <a:lnTo>
                  <a:pt x="407" y="176"/>
                </a:lnTo>
                <a:lnTo>
                  <a:pt x="407" y="169"/>
                </a:lnTo>
                <a:lnTo>
                  <a:pt x="404" y="162"/>
                </a:lnTo>
                <a:lnTo>
                  <a:pt x="404" y="162"/>
                </a:lnTo>
                <a:lnTo>
                  <a:pt x="404" y="162"/>
                </a:lnTo>
                <a:lnTo>
                  <a:pt x="393" y="159"/>
                </a:lnTo>
                <a:lnTo>
                  <a:pt x="386" y="162"/>
                </a:lnTo>
                <a:lnTo>
                  <a:pt x="376" y="166"/>
                </a:lnTo>
                <a:lnTo>
                  <a:pt x="366" y="172"/>
                </a:lnTo>
                <a:lnTo>
                  <a:pt x="366" y="172"/>
                </a:lnTo>
                <a:lnTo>
                  <a:pt x="355" y="183"/>
                </a:lnTo>
                <a:lnTo>
                  <a:pt x="342" y="186"/>
                </a:lnTo>
                <a:lnTo>
                  <a:pt x="331" y="186"/>
                </a:lnTo>
                <a:lnTo>
                  <a:pt x="321" y="183"/>
                </a:lnTo>
                <a:lnTo>
                  <a:pt x="310" y="172"/>
                </a:lnTo>
                <a:lnTo>
                  <a:pt x="300" y="162"/>
                </a:lnTo>
                <a:lnTo>
                  <a:pt x="290" y="135"/>
                </a:lnTo>
                <a:lnTo>
                  <a:pt x="248" y="138"/>
                </a:lnTo>
                <a:lnTo>
                  <a:pt x="221" y="66"/>
                </a:lnTo>
                <a:lnTo>
                  <a:pt x="221" y="66"/>
                </a:lnTo>
                <a:lnTo>
                  <a:pt x="221" y="62"/>
                </a:lnTo>
                <a:lnTo>
                  <a:pt x="210" y="55"/>
                </a:lnTo>
                <a:lnTo>
                  <a:pt x="204" y="48"/>
                </a:lnTo>
                <a:lnTo>
                  <a:pt x="193" y="48"/>
                </a:lnTo>
                <a:lnTo>
                  <a:pt x="176" y="45"/>
                </a:lnTo>
                <a:lnTo>
                  <a:pt x="155" y="48"/>
                </a:lnTo>
                <a:lnTo>
                  <a:pt x="155" y="48"/>
                </a:lnTo>
                <a:lnTo>
                  <a:pt x="134" y="48"/>
                </a:lnTo>
                <a:lnTo>
                  <a:pt x="121" y="48"/>
                </a:lnTo>
                <a:lnTo>
                  <a:pt x="107" y="41"/>
                </a:lnTo>
                <a:lnTo>
                  <a:pt x="97" y="38"/>
                </a:lnTo>
                <a:lnTo>
                  <a:pt x="86" y="28"/>
                </a:lnTo>
                <a:lnTo>
                  <a:pt x="83" y="21"/>
                </a:lnTo>
                <a:lnTo>
                  <a:pt x="83" y="21"/>
                </a:lnTo>
                <a:lnTo>
                  <a:pt x="79" y="14"/>
                </a:lnTo>
                <a:lnTo>
                  <a:pt x="72" y="3"/>
                </a:lnTo>
                <a:lnTo>
                  <a:pt x="65" y="0"/>
                </a:lnTo>
                <a:lnTo>
                  <a:pt x="59" y="0"/>
                </a:lnTo>
                <a:lnTo>
                  <a:pt x="45" y="7"/>
                </a:lnTo>
                <a:lnTo>
                  <a:pt x="34" y="21"/>
                </a:lnTo>
                <a:lnTo>
                  <a:pt x="34" y="21"/>
                </a:lnTo>
                <a:lnTo>
                  <a:pt x="10" y="55"/>
                </a:lnTo>
                <a:lnTo>
                  <a:pt x="3" y="69"/>
                </a:lnTo>
                <a:lnTo>
                  <a:pt x="0" y="83"/>
                </a:lnTo>
                <a:lnTo>
                  <a:pt x="0" y="90"/>
                </a:lnTo>
                <a:lnTo>
                  <a:pt x="7" y="97"/>
                </a:lnTo>
                <a:lnTo>
                  <a:pt x="17" y="103"/>
                </a:lnTo>
                <a:lnTo>
                  <a:pt x="38" y="103"/>
                </a:lnTo>
                <a:lnTo>
                  <a:pt x="38" y="141"/>
                </a:lnTo>
                <a:lnTo>
                  <a:pt x="38" y="141"/>
                </a:lnTo>
                <a:lnTo>
                  <a:pt x="38" y="148"/>
                </a:lnTo>
                <a:lnTo>
                  <a:pt x="38" y="166"/>
                </a:lnTo>
                <a:lnTo>
                  <a:pt x="34" y="186"/>
                </a:lnTo>
                <a:lnTo>
                  <a:pt x="28" y="197"/>
                </a:lnTo>
                <a:lnTo>
                  <a:pt x="21" y="204"/>
                </a:lnTo>
                <a:lnTo>
                  <a:pt x="21" y="204"/>
                </a:lnTo>
                <a:lnTo>
                  <a:pt x="21" y="228"/>
                </a:lnTo>
                <a:lnTo>
                  <a:pt x="21" y="266"/>
                </a:lnTo>
                <a:lnTo>
                  <a:pt x="24" y="307"/>
                </a:lnTo>
                <a:lnTo>
                  <a:pt x="28" y="328"/>
                </a:lnTo>
                <a:lnTo>
                  <a:pt x="34" y="342"/>
                </a:lnTo>
                <a:lnTo>
                  <a:pt x="34" y="342"/>
                </a:lnTo>
                <a:lnTo>
                  <a:pt x="55" y="380"/>
                </a:lnTo>
                <a:lnTo>
                  <a:pt x="79" y="428"/>
                </a:lnTo>
                <a:lnTo>
                  <a:pt x="90" y="452"/>
                </a:lnTo>
                <a:lnTo>
                  <a:pt x="97" y="476"/>
                </a:lnTo>
                <a:lnTo>
                  <a:pt x="103" y="500"/>
                </a:lnTo>
                <a:lnTo>
                  <a:pt x="107" y="521"/>
                </a:lnTo>
                <a:lnTo>
                  <a:pt x="107" y="521"/>
                </a:lnTo>
                <a:lnTo>
                  <a:pt x="110" y="707"/>
                </a:lnTo>
                <a:lnTo>
                  <a:pt x="110" y="707"/>
                </a:lnTo>
                <a:lnTo>
                  <a:pt x="110" y="728"/>
                </a:lnTo>
                <a:lnTo>
                  <a:pt x="114" y="742"/>
                </a:lnTo>
                <a:lnTo>
                  <a:pt x="121" y="756"/>
                </a:lnTo>
                <a:lnTo>
                  <a:pt x="131" y="763"/>
                </a:lnTo>
                <a:lnTo>
                  <a:pt x="141" y="766"/>
                </a:lnTo>
                <a:lnTo>
                  <a:pt x="155" y="769"/>
                </a:lnTo>
                <a:lnTo>
                  <a:pt x="190" y="769"/>
                </a:lnTo>
                <a:lnTo>
                  <a:pt x="190" y="769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 noEditPoints="1"/>
          </p:cNvSpPr>
          <p:nvPr/>
        </p:nvSpPr>
        <p:spPr bwMode="auto">
          <a:xfrm>
            <a:off x="9024989" y="1790700"/>
            <a:ext cx="115888" cy="120650"/>
          </a:xfrm>
          <a:custGeom>
            <a:avLst/>
            <a:gdLst>
              <a:gd name="T0" fmla="*/ 31 w 73"/>
              <a:gd name="T1" fmla="*/ 24 h 76"/>
              <a:gd name="T2" fmla="*/ 7 w 73"/>
              <a:gd name="T3" fmla="*/ 76 h 76"/>
              <a:gd name="T4" fmla="*/ 17 w 73"/>
              <a:gd name="T5" fmla="*/ 35 h 76"/>
              <a:gd name="T6" fmla="*/ 24 w 73"/>
              <a:gd name="T7" fmla="*/ 35 h 76"/>
              <a:gd name="T8" fmla="*/ 28 w 73"/>
              <a:gd name="T9" fmla="*/ 42 h 76"/>
              <a:gd name="T10" fmla="*/ 21 w 73"/>
              <a:gd name="T11" fmla="*/ 52 h 76"/>
              <a:gd name="T12" fmla="*/ 31 w 73"/>
              <a:gd name="T13" fmla="*/ 55 h 76"/>
              <a:gd name="T14" fmla="*/ 21 w 73"/>
              <a:gd name="T15" fmla="*/ 62 h 76"/>
              <a:gd name="T16" fmla="*/ 31 w 73"/>
              <a:gd name="T17" fmla="*/ 73 h 76"/>
              <a:gd name="T18" fmla="*/ 42 w 73"/>
              <a:gd name="T19" fmla="*/ 62 h 76"/>
              <a:gd name="T20" fmla="*/ 55 w 73"/>
              <a:gd name="T21" fmla="*/ 55 h 76"/>
              <a:gd name="T22" fmla="*/ 42 w 73"/>
              <a:gd name="T23" fmla="*/ 52 h 76"/>
              <a:gd name="T24" fmla="*/ 55 w 73"/>
              <a:gd name="T25" fmla="*/ 42 h 76"/>
              <a:gd name="T26" fmla="*/ 48 w 73"/>
              <a:gd name="T27" fmla="*/ 42 h 76"/>
              <a:gd name="T28" fmla="*/ 52 w 73"/>
              <a:gd name="T29" fmla="*/ 38 h 76"/>
              <a:gd name="T30" fmla="*/ 52 w 73"/>
              <a:gd name="T31" fmla="*/ 38 h 76"/>
              <a:gd name="T32" fmla="*/ 59 w 73"/>
              <a:gd name="T33" fmla="*/ 35 h 76"/>
              <a:gd name="T34" fmla="*/ 59 w 73"/>
              <a:gd name="T35" fmla="*/ 62 h 76"/>
              <a:gd name="T36" fmla="*/ 52 w 73"/>
              <a:gd name="T37" fmla="*/ 66 h 76"/>
              <a:gd name="T38" fmla="*/ 48 w 73"/>
              <a:gd name="T39" fmla="*/ 66 h 76"/>
              <a:gd name="T40" fmla="*/ 52 w 73"/>
              <a:gd name="T41" fmla="*/ 76 h 76"/>
              <a:gd name="T42" fmla="*/ 66 w 73"/>
              <a:gd name="T43" fmla="*/ 76 h 76"/>
              <a:gd name="T44" fmla="*/ 69 w 73"/>
              <a:gd name="T45" fmla="*/ 66 h 76"/>
              <a:gd name="T46" fmla="*/ 42 w 73"/>
              <a:gd name="T47" fmla="*/ 24 h 76"/>
              <a:gd name="T48" fmla="*/ 73 w 73"/>
              <a:gd name="T49" fmla="*/ 21 h 76"/>
              <a:gd name="T50" fmla="*/ 42 w 73"/>
              <a:gd name="T51" fmla="*/ 11 h 76"/>
              <a:gd name="T52" fmla="*/ 42 w 73"/>
              <a:gd name="T53" fmla="*/ 4 h 76"/>
              <a:gd name="T54" fmla="*/ 45 w 73"/>
              <a:gd name="T55" fmla="*/ 4 h 76"/>
              <a:gd name="T56" fmla="*/ 31 w 73"/>
              <a:gd name="T57" fmla="*/ 11 h 76"/>
              <a:gd name="T58" fmla="*/ 0 w 73"/>
              <a:gd name="T59" fmla="*/ 21 h 76"/>
              <a:gd name="T60" fmla="*/ 31 w 73"/>
              <a:gd name="T61" fmla="*/ 21 h 76"/>
              <a:gd name="T62" fmla="*/ 35 w 73"/>
              <a:gd name="T63" fmla="*/ 42 h 76"/>
              <a:gd name="T64" fmla="*/ 35 w 73"/>
              <a:gd name="T65" fmla="*/ 35 h 76"/>
              <a:gd name="T66" fmla="*/ 31 w 73"/>
              <a:gd name="T67" fmla="*/ 35 h 76"/>
              <a:gd name="T68" fmla="*/ 42 w 73"/>
              <a:gd name="T69" fmla="*/ 35 h 76"/>
              <a:gd name="T70" fmla="*/ 31 w 73"/>
              <a:gd name="T71" fmla="*/ 42 h 76"/>
              <a:gd name="T72" fmla="*/ 35 w 73"/>
              <a:gd name="T73" fmla="*/ 4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" h="76">
                <a:moveTo>
                  <a:pt x="31" y="21"/>
                </a:moveTo>
                <a:lnTo>
                  <a:pt x="31" y="24"/>
                </a:lnTo>
                <a:lnTo>
                  <a:pt x="7" y="24"/>
                </a:lnTo>
                <a:lnTo>
                  <a:pt x="7" y="76"/>
                </a:lnTo>
                <a:lnTo>
                  <a:pt x="17" y="76"/>
                </a:lnTo>
                <a:lnTo>
                  <a:pt x="17" y="35"/>
                </a:lnTo>
                <a:lnTo>
                  <a:pt x="31" y="35"/>
                </a:lnTo>
                <a:lnTo>
                  <a:pt x="24" y="35"/>
                </a:lnTo>
                <a:lnTo>
                  <a:pt x="24" y="35"/>
                </a:lnTo>
                <a:lnTo>
                  <a:pt x="28" y="42"/>
                </a:lnTo>
                <a:lnTo>
                  <a:pt x="21" y="42"/>
                </a:lnTo>
                <a:lnTo>
                  <a:pt x="21" y="52"/>
                </a:lnTo>
                <a:lnTo>
                  <a:pt x="31" y="52"/>
                </a:lnTo>
                <a:lnTo>
                  <a:pt x="31" y="55"/>
                </a:lnTo>
                <a:lnTo>
                  <a:pt x="21" y="55"/>
                </a:lnTo>
                <a:lnTo>
                  <a:pt x="21" y="62"/>
                </a:lnTo>
                <a:lnTo>
                  <a:pt x="31" y="62"/>
                </a:lnTo>
                <a:lnTo>
                  <a:pt x="31" y="73"/>
                </a:lnTo>
                <a:lnTo>
                  <a:pt x="42" y="73"/>
                </a:lnTo>
                <a:lnTo>
                  <a:pt x="42" y="62"/>
                </a:lnTo>
                <a:lnTo>
                  <a:pt x="55" y="62"/>
                </a:lnTo>
                <a:lnTo>
                  <a:pt x="55" y="55"/>
                </a:lnTo>
                <a:lnTo>
                  <a:pt x="42" y="55"/>
                </a:lnTo>
                <a:lnTo>
                  <a:pt x="42" y="52"/>
                </a:lnTo>
                <a:lnTo>
                  <a:pt x="55" y="52"/>
                </a:lnTo>
                <a:lnTo>
                  <a:pt x="55" y="42"/>
                </a:lnTo>
                <a:lnTo>
                  <a:pt x="48" y="42"/>
                </a:lnTo>
                <a:lnTo>
                  <a:pt x="48" y="42"/>
                </a:lnTo>
                <a:lnTo>
                  <a:pt x="52" y="38"/>
                </a:lnTo>
                <a:lnTo>
                  <a:pt x="52" y="38"/>
                </a:lnTo>
                <a:lnTo>
                  <a:pt x="52" y="38"/>
                </a:lnTo>
                <a:lnTo>
                  <a:pt x="52" y="38"/>
                </a:lnTo>
                <a:lnTo>
                  <a:pt x="48" y="35"/>
                </a:lnTo>
                <a:lnTo>
                  <a:pt x="59" y="35"/>
                </a:lnTo>
                <a:lnTo>
                  <a:pt x="59" y="62"/>
                </a:lnTo>
                <a:lnTo>
                  <a:pt x="59" y="62"/>
                </a:lnTo>
                <a:lnTo>
                  <a:pt x="55" y="66"/>
                </a:lnTo>
                <a:lnTo>
                  <a:pt x="52" y="66"/>
                </a:lnTo>
                <a:lnTo>
                  <a:pt x="48" y="66"/>
                </a:lnTo>
                <a:lnTo>
                  <a:pt x="48" y="66"/>
                </a:lnTo>
                <a:lnTo>
                  <a:pt x="52" y="76"/>
                </a:lnTo>
                <a:lnTo>
                  <a:pt x="52" y="76"/>
                </a:lnTo>
                <a:lnTo>
                  <a:pt x="66" y="76"/>
                </a:lnTo>
                <a:lnTo>
                  <a:pt x="66" y="76"/>
                </a:lnTo>
                <a:lnTo>
                  <a:pt x="69" y="73"/>
                </a:lnTo>
                <a:lnTo>
                  <a:pt x="69" y="66"/>
                </a:lnTo>
                <a:lnTo>
                  <a:pt x="69" y="24"/>
                </a:lnTo>
                <a:lnTo>
                  <a:pt x="42" y="24"/>
                </a:lnTo>
                <a:lnTo>
                  <a:pt x="42" y="21"/>
                </a:lnTo>
                <a:lnTo>
                  <a:pt x="73" y="21"/>
                </a:lnTo>
                <a:lnTo>
                  <a:pt x="73" y="11"/>
                </a:lnTo>
                <a:lnTo>
                  <a:pt x="42" y="11"/>
                </a:lnTo>
                <a:lnTo>
                  <a:pt x="42" y="11"/>
                </a:lnTo>
                <a:lnTo>
                  <a:pt x="42" y="4"/>
                </a:lnTo>
                <a:lnTo>
                  <a:pt x="42" y="4"/>
                </a:lnTo>
                <a:lnTo>
                  <a:pt x="45" y="4"/>
                </a:lnTo>
                <a:lnTo>
                  <a:pt x="35" y="0"/>
                </a:lnTo>
                <a:lnTo>
                  <a:pt x="31" y="11"/>
                </a:lnTo>
                <a:lnTo>
                  <a:pt x="0" y="11"/>
                </a:lnTo>
                <a:lnTo>
                  <a:pt x="0" y="21"/>
                </a:lnTo>
                <a:lnTo>
                  <a:pt x="0" y="21"/>
                </a:lnTo>
                <a:lnTo>
                  <a:pt x="31" y="21"/>
                </a:lnTo>
                <a:lnTo>
                  <a:pt x="31" y="21"/>
                </a:lnTo>
                <a:close/>
                <a:moveTo>
                  <a:pt x="35" y="42"/>
                </a:moveTo>
                <a:lnTo>
                  <a:pt x="35" y="42"/>
                </a:lnTo>
                <a:lnTo>
                  <a:pt x="35" y="35"/>
                </a:lnTo>
                <a:lnTo>
                  <a:pt x="35" y="35"/>
                </a:lnTo>
                <a:lnTo>
                  <a:pt x="31" y="35"/>
                </a:lnTo>
                <a:lnTo>
                  <a:pt x="42" y="35"/>
                </a:lnTo>
                <a:lnTo>
                  <a:pt x="42" y="35"/>
                </a:lnTo>
                <a:lnTo>
                  <a:pt x="38" y="42"/>
                </a:lnTo>
                <a:lnTo>
                  <a:pt x="31" y="42"/>
                </a:lnTo>
                <a:lnTo>
                  <a:pt x="35" y="42"/>
                </a:lnTo>
                <a:lnTo>
                  <a:pt x="35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 noEditPoints="1"/>
          </p:cNvSpPr>
          <p:nvPr/>
        </p:nvSpPr>
        <p:spPr bwMode="auto">
          <a:xfrm>
            <a:off x="9167864" y="1797050"/>
            <a:ext cx="98425" cy="114300"/>
          </a:xfrm>
          <a:custGeom>
            <a:avLst/>
            <a:gdLst>
              <a:gd name="T0" fmla="*/ 3 w 62"/>
              <a:gd name="T1" fmla="*/ 0 h 72"/>
              <a:gd name="T2" fmla="*/ 3 w 62"/>
              <a:gd name="T3" fmla="*/ 34 h 72"/>
              <a:gd name="T4" fmla="*/ 55 w 62"/>
              <a:gd name="T5" fmla="*/ 34 h 72"/>
              <a:gd name="T6" fmla="*/ 55 w 62"/>
              <a:gd name="T7" fmla="*/ 0 h 72"/>
              <a:gd name="T8" fmla="*/ 3 w 62"/>
              <a:gd name="T9" fmla="*/ 0 h 72"/>
              <a:gd name="T10" fmla="*/ 3 w 62"/>
              <a:gd name="T11" fmla="*/ 0 h 72"/>
              <a:gd name="T12" fmla="*/ 45 w 62"/>
              <a:gd name="T13" fmla="*/ 7 h 72"/>
              <a:gd name="T14" fmla="*/ 45 w 62"/>
              <a:gd name="T15" fmla="*/ 14 h 72"/>
              <a:gd name="T16" fmla="*/ 14 w 62"/>
              <a:gd name="T17" fmla="*/ 14 h 72"/>
              <a:gd name="T18" fmla="*/ 14 w 62"/>
              <a:gd name="T19" fmla="*/ 7 h 72"/>
              <a:gd name="T20" fmla="*/ 45 w 62"/>
              <a:gd name="T21" fmla="*/ 7 h 72"/>
              <a:gd name="T22" fmla="*/ 45 w 62"/>
              <a:gd name="T23" fmla="*/ 7 h 72"/>
              <a:gd name="T24" fmla="*/ 45 w 62"/>
              <a:gd name="T25" fmla="*/ 20 h 72"/>
              <a:gd name="T26" fmla="*/ 45 w 62"/>
              <a:gd name="T27" fmla="*/ 24 h 72"/>
              <a:gd name="T28" fmla="*/ 14 w 62"/>
              <a:gd name="T29" fmla="*/ 24 h 72"/>
              <a:gd name="T30" fmla="*/ 14 w 62"/>
              <a:gd name="T31" fmla="*/ 20 h 72"/>
              <a:gd name="T32" fmla="*/ 45 w 62"/>
              <a:gd name="T33" fmla="*/ 20 h 72"/>
              <a:gd name="T34" fmla="*/ 45 w 62"/>
              <a:gd name="T35" fmla="*/ 20 h 72"/>
              <a:gd name="T36" fmla="*/ 10 w 62"/>
              <a:gd name="T37" fmla="*/ 72 h 72"/>
              <a:gd name="T38" fmla="*/ 10 w 62"/>
              <a:gd name="T39" fmla="*/ 69 h 72"/>
              <a:gd name="T40" fmla="*/ 52 w 62"/>
              <a:gd name="T41" fmla="*/ 69 h 72"/>
              <a:gd name="T42" fmla="*/ 52 w 62"/>
              <a:gd name="T43" fmla="*/ 72 h 72"/>
              <a:gd name="T44" fmla="*/ 62 w 62"/>
              <a:gd name="T45" fmla="*/ 72 h 72"/>
              <a:gd name="T46" fmla="*/ 62 w 62"/>
              <a:gd name="T47" fmla="*/ 38 h 72"/>
              <a:gd name="T48" fmla="*/ 0 w 62"/>
              <a:gd name="T49" fmla="*/ 38 h 72"/>
              <a:gd name="T50" fmla="*/ 0 w 62"/>
              <a:gd name="T51" fmla="*/ 72 h 72"/>
              <a:gd name="T52" fmla="*/ 10 w 62"/>
              <a:gd name="T53" fmla="*/ 72 h 72"/>
              <a:gd name="T54" fmla="*/ 10 w 62"/>
              <a:gd name="T55" fmla="*/ 72 h 72"/>
              <a:gd name="T56" fmla="*/ 52 w 62"/>
              <a:gd name="T57" fmla="*/ 51 h 72"/>
              <a:gd name="T58" fmla="*/ 10 w 62"/>
              <a:gd name="T59" fmla="*/ 51 h 72"/>
              <a:gd name="T60" fmla="*/ 10 w 62"/>
              <a:gd name="T61" fmla="*/ 45 h 72"/>
              <a:gd name="T62" fmla="*/ 52 w 62"/>
              <a:gd name="T63" fmla="*/ 45 h 72"/>
              <a:gd name="T64" fmla="*/ 52 w 62"/>
              <a:gd name="T65" fmla="*/ 51 h 72"/>
              <a:gd name="T66" fmla="*/ 52 w 62"/>
              <a:gd name="T67" fmla="*/ 51 h 72"/>
              <a:gd name="T68" fmla="*/ 52 w 62"/>
              <a:gd name="T69" fmla="*/ 62 h 72"/>
              <a:gd name="T70" fmla="*/ 10 w 62"/>
              <a:gd name="T71" fmla="*/ 62 h 72"/>
              <a:gd name="T72" fmla="*/ 10 w 62"/>
              <a:gd name="T73" fmla="*/ 58 h 72"/>
              <a:gd name="T74" fmla="*/ 52 w 62"/>
              <a:gd name="T75" fmla="*/ 58 h 72"/>
              <a:gd name="T76" fmla="*/ 52 w 62"/>
              <a:gd name="T77" fmla="*/ 62 h 72"/>
              <a:gd name="T78" fmla="*/ 52 w 62"/>
              <a:gd name="T79" fmla="*/ 6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2" h="72">
                <a:moveTo>
                  <a:pt x="3" y="0"/>
                </a:moveTo>
                <a:lnTo>
                  <a:pt x="3" y="34"/>
                </a:lnTo>
                <a:lnTo>
                  <a:pt x="55" y="34"/>
                </a:lnTo>
                <a:lnTo>
                  <a:pt x="55" y="0"/>
                </a:lnTo>
                <a:lnTo>
                  <a:pt x="3" y="0"/>
                </a:lnTo>
                <a:lnTo>
                  <a:pt x="3" y="0"/>
                </a:lnTo>
                <a:close/>
                <a:moveTo>
                  <a:pt x="45" y="7"/>
                </a:moveTo>
                <a:lnTo>
                  <a:pt x="45" y="14"/>
                </a:lnTo>
                <a:lnTo>
                  <a:pt x="14" y="14"/>
                </a:lnTo>
                <a:lnTo>
                  <a:pt x="14" y="7"/>
                </a:lnTo>
                <a:lnTo>
                  <a:pt x="45" y="7"/>
                </a:lnTo>
                <a:lnTo>
                  <a:pt x="45" y="7"/>
                </a:lnTo>
                <a:close/>
                <a:moveTo>
                  <a:pt x="45" y="20"/>
                </a:moveTo>
                <a:lnTo>
                  <a:pt x="45" y="24"/>
                </a:lnTo>
                <a:lnTo>
                  <a:pt x="14" y="24"/>
                </a:lnTo>
                <a:lnTo>
                  <a:pt x="14" y="20"/>
                </a:lnTo>
                <a:lnTo>
                  <a:pt x="45" y="20"/>
                </a:lnTo>
                <a:lnTo>
                  <a:pt x="45" y="20"/>
                </a:lnTo>
                <a:close/>
                <a:moveTo>
                  <a:pt x="10" y="72"/>
                </a:moveTo>
                <a:lnTo>
                  <a:pt x="10" y="69"/>
                </a:lnTo>
                <a:lnTo>
                  <a:pt x="52" y="69"/>
                </a:lnTo>
                <a:lnTo>
                  <a:pt x="52" y="72"/>
                </a:lnTo>
                <a:lnTo>
                  <a:pt x="62" y="72"/>
                </a:lnTo>
                <a:lnTo>
                  <a:pt x="62" y="38"/>
                </a:lnTo>
                <a:lnTo>
                  <a:pt x="0" y="38"/>
                </a:lnTo>
                <a:lnTo>
                  <a:pt x="0" y="72"/>
                </a:lnTo>
                <a:lnTo>
                  <a:pt x="10" y="72"/>
                </a:lnTo>
                <a:lnTo>
                  <a:pt x="10" y="72"/>
                </a:lnTo>
                <a:close/>
                <a:moveTo>
                  <a:pt x="52" y="51"/>
                </a:moveTo>
                <a:lnTo>
                  <a:pt x="10" y="51"/>
                </a:lnTo>
                <a:lnTo>
                  <a:pt x="10" y="45"/>
                </a:lnTo>
                <a:lnTo>
                  <a:pt x="52" y="45"/>
                </a:lnTo>
                <a:lnTo>
                  <a:pt x="52" y="51"/>
                </a:lnTo>
                <a:lnTo>
                  <a:pt x="52" y="51"/>
                </a:lnTo>
                <a:close/>
                <a:moveTo>
                  <a:pt x="52" y="62"/>
                </a:moveTo>
                <a:lnTo>
                  <a:pt x="10" y="62"/>
                </a:lnTo>
                <a:lnTo>
                  <a:pt x="10" y="58"/>
                </a:lnTo>
                <a:lnTo>
                  <a:pt x="52" y="58"/>
                </a:lnTo>
                <a:lnTo>
                  <a:pt x="52" y="62"/>
                </a:lnTo>
                <a:lnTo>
                  <a:pt x="52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9288514" y="1797050"/>
            <a:ext cx="114300" cy="114300"/>
          </a:xfrm>
          <a:custGeom>
            <a:avLst/>
            <a:gdLst>
              <a:gd name="T0" fmla="*/ 45 w 72"/>
              <a:gd name="T1" fmla="*/ 10 h 72"/>
              <a:gd name="T2" fmla="*/ 45 w 72"/>
              <a:gd name="T3" fmla="*/ 10 h 72"/>
              <a:gd name="T4" fmla="*/ 45 w 72"/>
              <a:gd name="T5" fmla="*/ 7 h 72"/>
              <a:gd name="T6" fmla="*/ 45 w 72"/>
              <a:gd name="T7" fmla="*/ 7 h 72"/>
              <a:gd name="T8" fmla="*/ 41 w 72"/>
              <a:gd name="T9" fmla="*/ 0 h 72"/>
              <a:gd name="T10" fmla="*/ 41 w 72"/>
              <a:gd name="T11" fmla="*/ 0 h 72"/>
              <a:gd name="T12" fmla="*/ 38 w 72"/>
              <a:gd name="T13" fmla="*/ 0 h 72"/>
              <a:gd name="T14" fmla="*/ 38 w 72"/>
              <a:gd name="T15" fmla="*/ 0 h 72"/>
              <a:gd name="T16" fmla="*/ 27 w 72"/>
              <a:gd name="T17" fmla="*/ 0 h 72"/>
              <a:gd name="T18" fmla="*/ 27 w 72"/>
              <a:gd name="T19" fmla="*/ 0 h 72"/>
              <a:gd name="T20" fmla="*/ 31 w 72"/>
              <a:gd name="T21" fmla="*/ 10 h 72"/>
              <a:gd name="T22" fmla="*/ 0 w 72"/>
              <a:gd name="T23" fmla="*/ 10 h 72"/>
              <a:gd name="T24" fmla="*/ 0 w 72"/>
              <a:gd name="T25" fmla="*/ 20 h 72"/>
              <a:gd name="T26" fmla="*/ 31 w 72"/>
              <a:gd name="T27" fmla="*/ 20 h 72"/>
              <a:gd name="T28" fmla="*/ 31 w 72"/>
              <a:gd name="T29" fmla="*/ 27 h 72"/>
              <a:gd name="T30" fmla="*/ 10 w 72"/>
              <a:gd name="T31" fmla="*/ 27 h 72"/>
              <a:gd name="T32" fmla="*/ 10 w 72"/>
              <a:gd name="T33" fmla="*/ 65 h 72"/>
              <a:gd name="T34" fmla="*/ 20 w 72"/>
              <a:gd name="T35" fmla="*/ 65 h 72"/>
              <a:gd name="T36" fmla="*/ 20 w 72"/>
              <a:gd name="T37" fmla="*/ 38 h 72"/>
              <a:gd name="T38" fmla="*/ 31 w 72"/>
              <a:gd name="T39" fmla="*/ 38 h 72"/>
              <a:gd name="T40" fmla="*/ 31 w 72"/>
              <a:gd name="T41" fmla="*/ 72 h 72"/>
              <a:gd name="T42" fmla="*/ 45 w 72"/>
              <a:gd name="T43" fmla="*/ 72 h 72"/>
              <a:gd name="T44" fmla="*/ 45 w 72"/>
              <a:gd name="T45" fmla="*/ 38 h 72"/>
              <a:gd name="T46" fmla="*/ 55 w 72"/>
              <a:gd name="T47" fmla="*/ 38 h 72"/>
              <a:gd name="T48" fmla="*/ 55 w 72"/>
              <a:gd name="T49" fmla="*/ 55 h 72"/>
              <a:gd name="T50" fmla="*/ 55 w 72"/>
              <a:gd name="T51" fmla="*/ 55 h 72"/>
              <a:gd name="T52" fmla="*/ 51 w 72"/>
              <a:gd name="T53" fmla="*/ 55 h 72"/>
              <a:gd name="T54" fmla="*/ 45 w 72"/>
              <a:gd name="T55" fmla="*/ 55 h 72"/>
              <a:gd name="T56" fmla="*/ 45 w 72"/>
              <a:gd name="T57" fmla="*/ 55 h 72"/>
              <a:gd name="T58" fmla="*/ 48 w 72"/>
              <a:gd name="T59" fmla="*/ 65 h 72"/>
              <a:gd name="T60" fmla="*/ 48 w 72"/>
              <a:gd name="T61" fmla="*/ 65 h 72"/>
              <a:gd name="T62" fmla="*/ 62 w 72"/>
              <a:gd name="T63" fmla="*/ 65 h 72"/>
              <a:gd name="T64" fmla="*/ 65 w 72"/>
              <a:gd name="T65" fmla="*/ 62 h 72"/>
              <a:gd name="T66" fmla="*/ 65 w 72"/>
              <a:gd name="T67" fmla="*/ 58 h 72"/>
              <a:gd name="T68" fmla="*/ 65 w 72"/>
              <a:gd name="T69" fmla="*/ 27 h 72"/>
              <a:gd name="T70" fmla="*/ 45 w 72"/>
              <a:gd name="T71" fmla="*/ 27 h 72"/>
              <a:gd name="T72" fmla="*/ 45 w 72"/>
              <a:gd name="T73" fmla="*/ 20 h 72"/>
              <a:gd name="T74" fmla="*/ 72 w 72"/>
              <a:gd name="T75" fmla="*/ 20 h 72"/>
              <a:gd name="T76" fmla="*/ 72 w 72"/>
              <a:gd name="T77" fmla="*/ 10 h 72"/>
              <a:gd name="T78" fmla="*/ 38 w 72"/>
              <a:gd name="T79" fmla="*/ 10 h 72"/>
              <a:gd name="T80" fmla="*/ 38 w 72"/>
              <a:gd name="T81" fmla="*/ 10 h 72"/>
              <a:gd name="T82" fmla="*/ 45 w 72"/>
              <a:gd name="T83" fmla="*/ 10 h 72"/>
              <a:gd name="T84" fmla="*/ 45 w 72"/>
              <a:gd name="T85" fmla="*/ 10 h 72"/>
              <a:gd name="T86" fmla="*/ 45 w 72"/>
              <a:gd name="T87" fmla="*/ 1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2" h="72">
                <a:moveTo>
                  <a:pt x="45" y="10"/>
                </a:moveTo>
                <a:lnTo>
                  <a:pt x="45" y="10"/>
                </a:lnTo>
                <a:lnTo>
                  <a:pt x="45" y="7"/>
                </a:lnTo>
                <a:lnTo>
                  <a:pt x="45" y="7"/>
                </a:lnTo>
                <a:lnTo>
                  <a:pt x="41" y="0"/>
                </a:lnTo>
                <a:lnTo>
                  <a:pt x="41" y="0"/>
                </a:lnTo>
                <a:lnTo>
                  <a:pt x="38" y="0"/>
                </a:lnTo>
                <a:lnTo>
                  <a:pt x="38" y="0"/>
                </a:lnTo>
                <a:lnTo>
                  <a:pt x="27" y="0"/>
                </a:lnTo>
                <a:lnTo>
                  <a:pt x="27" y="0"/>
                </a:lnTo>
                <a:lnTo>
                  <a:pt x="31" y="10"/>
                </a:lnTo>
                <a:lnTo>
                  <a:pt x="0" y="10"/>
                </a:lnTo>
                <a:lnTo>
                  <a:pt x="0" y="20"/>
                </a:lnTo>
                <a:lnTo>
                  <a:pt x="31" y="20"/>
                </a:lnTo>
                <a:lnTo>
                  <a:pt x="31" y="27"/>
                </a:lnTo>
                <a:lnTo>
                  <a:pt x="10" y="27"/>
                </a:lnTo>
                <a:lnTo>
                  <a:pt x="10" y="65"/>
                </a:lnTo>
                <a:lnTo>
                  <a:pt x="20" y="65"/>
                </a:lnTo>
                <a:lnTo>
                  <a:pt x="20" y="38"/>
                </a:lnTo>
                <a:lnTo>
                  <a:pt x="31" y="38"/>
                </a:lnTo>
                <a:lnTo>
                  <a:pt x="31" y="72"/>
                </a:lnTo>
                <a:lnTo>
                  <a:pt x="45" y="72"/>
                </a:lnTo>
                <a:lnTo>
                  <a:pt x="45" y="38"/>
                </a:lnTo>
                <a:lnTo>
                  <a:pt x="55" y="38"/>
                </a:lnTo>
                <a:lnTo>
                  <a:pt x="55" y="55"/>
                </a:lnTo>
                <a:lnTo>
                  <a:pt x="55" y="55"/>
                </a:lnTo>
                <a:lnTo>
                  <a:pt x="51" y="55"/>
                </a:lnTo>
                <a:lnTo>
                  <a:pt x="45" y="55"/>
                </a:lnTo>
                <a:lnTo>
                  <a:pt x="45" y="55"/>
                </a:lnTo>
                <a:lnTo>
                  <a:pt x="48" y="65"/>
                </a:lnTo>
                <a:lnTo>
                  <a:pt x="48" y="65"/>
                </a:lnTo>
                <a:lnTo>
                  <a:pt x="62" y="65"/>
                </a:lnTo>
                <a:lnTo>
                  <a:pt x="65" y="62"/>
                </a:lnTo>
                <a:lnTo>
                  <a:pt x="65" y="58"/>
                </a:lnTo>
                <a:lnTo>
                  <a:pt x="65" y="27"/>
                </a:lnTo>
                <a:lnTo>
                  <a:pt x="45" y="27"/>
                </a:lnTo>
                <a:lnTo>
                  <a:pt x="45" y="20"/>
                </a:lnTo>
                <a:lnTo>
                  <a:pt x="72" y="20"/>
                </a:lnTo>
                <a:lnTo>
                  <a:pt x="72" y="10"/>
                </a:lnTo>
                <a:lnTo>
                  <a:pt x="38" y="10"/>
                </a:lnTo>
                <a:lnTo>
                  <a:pt x="38" y="10"/>
                </a:lnTo>
                <a:lnTo>
                  <a:pt x="45" y="10"/>
                </a:lnTo>
                <a:lnTo>
                  <a:pt x="45" y="10"/>
                </a:lnTo>
                <a:lnTo>
                  <a:pt x="45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9610777" y="2519363"/>
            <a:ext cx="120650" cy="115888"/>
          </a:xfrm>
          <a:custGeom>
            <a:avLst/>
            <a:gdLst>
              <a:gd name="T0" fmla="*/ 14 w 76"/>
              <a:gd name="T1" fmla="*/ 24 h 73"/>
              <a:gd name="T2" fmla="*/ 14 w 76"/>
              <a:gd name="T3" fmla="*/ 35 h 73"/>
              <a:gd name="T4" fmla="*/ 4 w 76"/>
              <a:gd name="T5" fmla="*/ 38 h 73"/>
              <a:gd name="T6" fmla="*/ 0 w 76"/>
              <a:gd name="T7" fmla="*/ 38 h 73"/>
              <a:gd name="T8" fmla="*/ 4 w 76"/>
              <a:gd name="T9" fmla="*/ 49 h 73"/>
              <a:gd name="T10" fmla="*/ 7 w 76"/>
              <a:gd name="T11" fmla="*/ 49 h 73"/>
              <a:gd name="T12" fmla="*/ 14 w 76"/>
              <a:gd name="T13" fmla="*/ 59 h 73"/>
              <a:gd name="T14" fmla="*/ 11 w 76"/>
              <a:gd name="T15" fmla="*/ 62 h 73"/>
              <a:gd name="T16" fmla="*/ 4 w 76"/>
              <a:gd name="T17" fmla="*/ 62 h 73"/>
              <a:gd name="T18" fmla="*/ 7 w 76"/>
              <a:gd name="T19" fmla="*/ 73 h 73"/>
              <a:gd name="T20" fmla="*/ 21 w 76"/>
              <a:gd name="T21" fmla="*/ 69 h 73"/>
              <a:gd name="T22" fmla="*/ 21 w 76"/>
              <a:gd name="T23" fmla="*/ 66 h 73"/>
              <a:gd name="T24" fmla="*/ 31 w 76"/>
              <a:gd name="T25" fmla="*/ 73 h 73"/>
              <a:gd name="T26" fmla="*/ 49 w 76"/>
              <a:gd name="T27" fmla="*/ 45 h 73"/>
              <a:gd name="T28" fmla="*/ 49 w 76"/>
              <a:gd name="T29" fmla="*/ 66 h 73"/>
              <a:gd name="T30" fmla="*/ 55 w 76"/>
              <a:gd name="T31" fmla="*/ 73 h 73"/>
              <a:gd name="T32" fmla="*/ 66 w 76"/>
              <a:gd name="T33" fmla="*/ 73 h 73"/>
              <a:gd name="T34" fmla="*/ 76 w 76"/>
              <a:gd name="T35" fmla="*/ 69 h 73"/>
              <a:gd name="T36" fmla="*/ 76 w 76"/>
              <a:gd name="T37" fmla="*/ 59 h 73"/>
              <a:gd name="T38" fmla="*/ 66 w 76"/>
              <a:gd name="T39" fmla="*/ 55 h 73"/>
              <a:gd name="T40" fmla="*/ 62 w 76"/>
              <a:gd name="T41" fmla="*/ 62 h 73"/>
              <a:gd name="T42" fmla="*/ 62 w 76"/>
              <a:gd name="T43" fmla="*/ 62 h 73"/>
              <a:gd name="T44" fmla="*/ 59 w 76"/>
              <a:gd name="T45" fmla="*/ 59 h 73"/>
              <a:gd name="T46" fmla="*/ 59 w 76"/>
              <a:gd name="T47" fmla="*/ 45 h 73"/>
              <a:gd name="T48" fmla="*/ 59 w 76"/>
              <a:gd name="T49" fmla="*/ 42 h 73"/>
              <a:gd name="T50" fmla="*/ 59 w 76"/>
              <a:gd name="T51" fmla="*/ 38 h 73"/>
              <a:gd name="T52" fmla="*/ 52 w 76"/>
              <a:gd name="T53" fmla="*/ 35 h 73"/>
              <a:gd name="T54" fmla="*/ 76 w 76"/>
              <a:gd name="T55" fmla="*/ 24 h 73"/>
              <a:gd name="T56" fmla="*/ 52 w 76"/>
              <a:gd name="T57" fmla="*/ 24 h 73"/>
              <a:gd name="T58" fmla="*/ 69 w 76"/>
              <a:gd name="T59" fmla="*/ 14 h 73"/>
              <a:gd name="T60" fmla="*/ 31 w 76"/>
              <a:gd name="T61" fmla="*/ 4 h 73"/>
              <a:gd name="T62" fmla="*/ 45 w 76"/>
              <a:gd name="T63" fmla="*/ 14 h 73"/>
              <a:gd name="T64" fmla="*/ 42 w 76"/>
              <a:gd name="T65" fmla="*/ 24 h 73"/>
              <a:gd name="T66" fmla="*/ 31 w 76"/>
              <a:gd name="T67" fmla="*/ 35 h 73"/>
              <a:gd name="T68" fmla="*/ 42 w 76"/>
              <a:gd name="T69" fmla="*/ 35 h 73"/>
              <a:gd name="T70" fmla="*/ 21 w 76"/>
              <a:gd name="T71" fmla="*/ 66 h 73"/>
              <a:gd name="T72" fmla="*/ 21 w 76"/>
              <a:gd name="T73" fmla="*/ 42 h 73"/>
              <a:gd name="T74" fmla="*/ 28 w 76"/>
              <a:gd name="T75" fmla="*/ 42 h 73"/>
              <a:gd name="T76" fmla="*/ 31 w 76"/>
              <a:gd name="T77" fmla="*/ 38 h 73"/>
              <a:gd name="T78" fmla="*/ 28 w 76"/>
              <a:gd name="T79" fmla="*/ 31 h 73"/>
              <a:gd name="T80" fmla="*/ 21 w 76"/>
              <a:gd name="T81" fmla="*/ 31 h 73"/>
              <a:gd name="T82" fmla="*/ 31 w 76"/>
              <a:gd name="T83" fmla="*/ 24 h 73"/>
              <a:gd name="T84" fmla="*/ 21 w 76"/>
              <a:gd name="T85" fmla="*/ 14 h 73"/>
              <a:gd name="T86" fmla="*/ 21 w 76"/>
              <a:gd name="T87" fmla="*/ 7 h 73"/>
              <a:gd name="T88" fmla="*/ 24 w 76"/>
              <a:gd name="T89" fmla="*/ 4 h 73"/>
              <a:gd name="T90" fmla="*/ 24 w 76"/>
              <a:gd name="T91" fmla="*/ 0 h 73"/>
              <a:gd name="T92" fmla="*/ 14 w 76"/>
              <a:gd name="T93" fmla="*/ 0 h 73"/>
              <a:gd name="T94" fmla="*/ 0 w 76"/>
              <a:gd name="T95" fmla="*/ 14 h 73"/>
              <a:gd name="T96" fmla="*/ 0 w 76"/>
              <a:gd name="T97" fmla="*/ 24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6" h="73">
                <a:moveTo>
                  <a:pt x="0" y="24"/>
                </a:moveTo>
                <a:lnTo>
                  <a:pt x="14" y="24"/>
                </a:lnTo>
                <a:lnTo>
                  <a:pt x="14" y="35"/>
                </a:lnTo>
                <a:lnTo>
                  <a:pt x="14" y="35"/>
                </a:lnTo>
                <a:lnTo>
                  <a:pt x="4" y="38"/>
                </a:lnTo>
                <a:lnTo>
                  <a:pt x="4" y="38"/>
                </a:lnTo>
                <a:lnTo>
                  <a:pt x="0" y="38"/>
                </a:lnTo>
                <a:lnTo>
                  <a:pt x="0" y="38"/>
                </a:lnTo>
                <a:lnTo>
                  <a:pt x="4" y="49"/>
                </a:lnTo>
                <a:lnTo>
                  <a:pt x="4" y="49"/>
                </a:lnTo>
                <a:lnTo>
                  <a:pt x="7" y="49"/>
                </a:lnTo>
                <a:lnTo>
                  <a:pt x="7" y="49"/>
                </a:lnTo>
                <a:lnTo>
                  <a:pt x="14" y="45"/>
                </a:lnTo>
                <a:lnTo>
                  <a:pt x="14" y="59"/>
                </a:lnTo>
                <a:lnTo>
                  <a:pt x="14" y="59"/>
                </a:lnTo>
                <a:lnTo>
                  <a:pt x="11" y="62"/>
                </a:lnTo>
                <a:lnTo>
                  <a:pt x="4" y="62"/>
                </a:lnTo>
                <a:lnTo>
                  <a:pt x="4" y="62"/>
                </a:lnTo>
                <a:lnTo>
                  <a:pt x="7" y="73"/>
                </a:lnTo>
                <a:lnTo>
                  <a:pt x="7" y="73"/>
                </a:lnTo>
                <a:lnTo>
                  <a:pt x="18" y="73"/>
                </a:lnTo>
                <a:lnTo>
                  <a:pt x="21" y="69"/>
                </a:lnTo>
                <a:lnTo>
                  <a:pt x="21" y="66"/>
                </a:lnTo>
                <a:lnTo>
                  <a:pt x="21" y="66"/>
                </a:lnTo>
                <a:lnTo>
                  <a:pt x="31" y="73"/>
                </a:lnTo>
                <a:lnTo>
                  <a:pt x="31" y="73"/>
                </a:lnTo>
                <a:lnTo>
                  <a:pt x="42" y="59"/>
                </a:lnTo>
                <a:lnTo>
                  <a:pt x="49" y="45"/>
                </a:lnTo>
                <a:lnTo>
                  <a:pt x="49" y="66"/>
                </a:lnTo>
                <a:lnTo>
                  <a:pt x="49" y="66"/>
                </a:lnTo>
                <a:lnTo>
                  <a:pt x="52" y="69"/>
                </a:lnTo>
                <a:lnTo>
                  <a:pt x="55" y="73"/>
                </a:lnTo>
                <a:lnTo>
                  <a:pt x="66" y="73"/>
                </a:lnTo>
                <a:lnTo>
                  <a:pt x="66" y="73"/>
                </a:lnTo>
                <a:lnTo>
                  <a:pt x="73" y="73"/>
                </a:lnTo>
                <a:lnTo>
                  <a:pt x="76" y="69"/>
                </a:lnTo>
                <a:lnTo>
                  <a:pt x="76" y="59"/>
                </a:lnTo>
                <a:lnTo>
                  <a:pt x="76" y="59"/>
                </a:lnTo>
                <a:lnTo>
                  <a:pt x="66" y="55"/>
                </a:lnTo>
                <a:lnTo>
                  <a:pt x="66" y="55"/>
                </a:lnTo>
                <a:lnTo>
                  <a:pt x="66" y="62"/>
                </a:lnTo>
                <a:lnTo>
                  <a:pt x="62" y="62"/>
                </a:lnTo>
                <a:lnTo>
                  <a:pt x="62" y="62"/>
                </a:lnTo>
                <a:lnTo>
                  <a:pt x="62" y="62"/>
                </a:lnTo>
                <a:lnTo>
                  <a:pt x="59" y="62"/>
                </a:lnTo>
                <a:lnTo>
                  <a:pt x="59" y="59"/>
                </a:lnTo>
                <a:lnTo>
                  <a:pt x="59" y="45"/>
                </a:lnTo>
                <a:lnTo>
                  <a:pt x="59" y="45"/>
                </a:lnTo>
                <a:lnTo>
                  <a:pt x="59" y="42"/>
                </a:lnTo>
                <a:lnTo>
                  <a:pt x="59" y="42"/>
                </a:lnTo>
                <a:lnTo>
                  <a:pt x="59" y="38"/>
                </a:lnTo>
                <a:lnTo>
                  <a:pt x="59" y="38"/>
                </a:lnTo>
                <a:lnTo>
                  <a:pt x="52" y="38"/>
                </a:lnTo>
                <a:lnTo>
                  <a:pt x="52" y="35"/>
                </a:lnTo>
                <a:lnTo>
                  <a:pt x="76" y="35"/>
                </a:lnTo>
                <a:lnTo>
                  <a:pt x="76" y="24"/>
                </a:lnTo>
                <a:lnTo>
                  <a:pt x="52" y="24"/>
                </a:lnTo>
                <a:lnTo>
                  <a:pt x="52" y="24"/>
                </a:lnTo>
                <a:lnTo>
                  <a:pt x="55" y="14"/>
                </a:lnTo>
                <a:lnTo>
                  <a:pt x="69" y="14"/>
                </a:lnTo>
                <a:lnTo>
                  <a:pt x="69" y="4"/>
                </a:lnTo>
                <a:lnTo>
                  <a:pt x="31" y="4"/>
                </a:lnTo>
                <a:lnTo>
                  <a:pt x="31" y="14"/>
                </a:lnTo>
                <a:lnTo>
                  <a:pt x="45" y="14"/>
                </a:lnTo>
                <a:lnTo>
                  <a:pt x="45" y="14"/>
                </a:lnTo>
                <a:lnTo>
                  <a:pt x="42" y="24"/>
                </a:lnTo>
                <a:lnTo>
                  <a:pt x="31" y="24"/>
                </a:lnTo>
                <a:lnTo>
                  <a:pt x="31" y="35"/>
                </a:lnTo>
                <a:lnTo>
                  <a:pt x="42" y="35"/>
                </a:lnTo>
                <a:lnTo>
                  <a:pt x="42" y="35"/>
                </a:lnTo>
                <a:lnTo>
                  <a:pt x="35" y="52"/>
                </a:lnTo>
                <a:lnTo>
                  <a:pt x="21" y="66"/>
                </a:lnTo>
                <a:lnTo>
                  <a:pt x="21" y="42"/>
                </a:lnTo>
                <a:lnTo>
                  <a:pt x="21" y="42"/>
                </a:lnTo>
                <a:lnTo>
                  <a:pt x="28" y="42"/>
                </a:lnTo>
                <a:lnTo>
                  <a:pt x="28" y="42"/>
                </a:lnTo>
                <a:lnTo>
                  <a:pt x="31" y="38"/>
                </a:lnTo>
                <a:lnTo>
                  <a:pt x="31" y="38"/>
                </a:lnTo>
                <a:lnTo>
                  <a:pt x="31" y="38"/>
                </a:lnTo>
                <a:lnTo>
                  <a:pt x="28" y="31"/>
                </a:lnTo>
                <a:lnTo>
                  <a:pt x="28" y="31"/>
                </a:lnTo>
                <a:lnTo>
                  <a:pt x="21" y="31"/>
                </a:lnTo>
                <a:lnTo>
                  <a:pt x="21" y="24"/>
                </a:lnTo>
                <a:lnTo>
                  <a:pt x="31" y="24"/>
                </a:lnTo>
                <a:lnTo>
                  <a:pt x="31" y="14"/>
                </a:lnTo>
                <a:lnTo>
                  <a:pt x="21" y="14"/>
                </a:lnTo>
                <a:lnTo>
                  <a:pt x="21" y="7"/>
                </a:lnTo>
                <a:lnTo>
                  <a:pt x="21" y="7"/>
                </a:lnTo>
                <a:lnTo>
                  <a:pt x="24" y="4"/>
                </a:lnTo>
                <a:lnTo>
                  <a:pt x="24" y="4"/>
                </a:lnTo>
                <a:lnTo>
                  <a:pt x="24" y="0"/>
                </a:lnTo>
                <a:lnTo>
                  <a:pt x="24" y="0"/>
                </a:lnTo>
                <a:lnTo>
                  <a:pt x="18" y="0"/>
                </a:lnTo>
                <a:lnTo>
                  <a:pt x="14" y="0"/>
                </a:lnTo>
                <a:lnTo>
                  <a:pt x="14" y="14"/>
                </a:lnTo>
                <a:lnTo>
                  <a:pt x="0" y="14"/>
                </a:lnTo>
                <a:lnTo>
                  <a:pt x="0" y="14"/>
                </a:lnTo>
                <a:lnTo>
                  <a:pt x="0" y="24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 noEditPoints="1"/>
          </p:cNvSpPr>
          <p:nvPr/>
        </p:nvSpPr>
        <p:spPr bwMode="auto">
          <a:xfrm>
            <a:off x="9748889" y="2519363"/>
            <a:ext cx="109538" cy="120650"/>
          </a:xfrm>
          <a:custGeom>
            <a:avLst/>
            <a:gdLst>
              <a:gd name="T0" fmla="*/ 51 w 69"/>
              <a:gd name="T1" fmla="*/ 17 h 76"/>
              <a:gd name="T2" fmla="*/ 44 w 69"/>
              <a:gd name="T3" fmla="*/ 11 h 76"/>
              <a:gd name="T4" fmla="*/ 44 w 69"/>
              <a:gd name="T5" fmla="*/ 7 h 76"/>
              <a:gd name="T6" fmla="*/ 44 w 69"/>
              <a:gd name="T7" fmla="*/ 4 h 76"/>
              <a:gd name="T8" fmla="*/ 41 w 69"/>
              <a:gd name="T9" fmla="*/ 4 h 76"/>
              <a:gd name="T10" fmla="*/ 34 w 69"/>
              <a:gd name="T11" fmla="*/ 4 h 76"/>
              <a:gd name="T12" fmla="*/ 34 w 69"/>
              <a:gd name="T13" fmla="*/ 38 h 76"/>
              <a:gd name="T14" fmla="*/ 31 w 69"/>
              <a:gd name="T15" fmla="*/ 17 h 76"/>
              <a:gd name="T16" fmla="*/ 24 w 69"/>
              <a:gd name="T17" fmla="*/ 7 h 76"/>
              <a:gd name="T18" fmla="*/ 24 w 69"/>
              <a:gd name="T19" fmla="*/ 4 h 76"/>
              <a:gd name="T20" fmla="*/ 24 w 69"/>
              <a:gd name="T21" fmla="*/ 4 h 76"/>
              <a:gd name="T22" fmla="*/ 20 w 69"/>
              <a:gd name="T23" fmla="*/ 0 h 76"/>
              <a:gd name="T24" fmla="*/ 13 w 69"/>
              <a:gd name="T25" fmla="*/ 0 h 76"/>
              <a:gd name="T26" fmla="*/ 13 w 69"/>
              <a:gd name="T27" fmla="*/ 42 h 76"/>
              <a:gd name="T28" fmla="*/ 10 w 69"/>
              <a:gd name="T29" fmla="*/ 59 h 76"/>
              <a:gd name="T30" fmla="*/ 0 w 69"/>
              <a:gd name="T31" fmla="*/ 69 h 76"/>
              <a:gd name="T32" fmla="*/ 6 w 69"/>
              <a:gd name="T33" fmla="*/ 73 h 76"/>
              <a:gd name="T34" fmla="*/ 17 w 69"/>
              <a:gd name="T35" fmla="*/ 66 h 76"/>
              <a:gd name="T36" fmla="*/ 20 w 69"/>
              <a:gd name="T37" fmla="*/ 59 h 76"/>
              <a:gd name="T38" fmla="*/ 24 w 69"/>
              <a:gd name="T39" fmla="*/ 24 h 76"/>
              <a:gd name="T40" fmla="*/ 27 w 69"/>
              <a:gd name="T41" fmla="*/ 45 h 76"/>
              <a:gd name="T42" fmla="*/ 31 w 69"/>
              <a:gd name="T43" fmla="*/ 45 h 76"/>
              <a:gd name="T44" fmla="*/ 34 w 69"/>
              <a:gd name="T45" fmla="*/ 45 h 76"/>
              <a:gd name="T46" fmla="*/ 44 w 69"/>
              <a:gd name="T47" fmla="*/ 69 h 76"/>
              <a:gd name="T48" fmla="*/ 44 w 69"/>
              <a:gd name="T49" fmla="*/ 24 h 76"/>
              <a:gd name="T50" fmla="*/ 48 w 69"/>
              <a:gd name="T51" fmla="*/ 45 h 76"/>
              <a:gd name="T52" fmla="*/ 58 w 69"/>
              <a:gd name="T53" fmla="*/ 76 h 76"/>
              <a:gd name="T54" fmla="*/ 65 w 69"/>
              <a:gd name="T55" fmla="*/ 7 h 76"/>
              <a:gd name="T56" fmla="*/ 69 w 69"/>
              <a:gd name="T57" fmla="*/ 4 h 76"/>
              <a:gd name="T58" fmla="*/ 69 w 69"/>
              <a:gd name="T59" fmla="*/ 0 h 76"/>
              <a:gd name="T60" fmla="*/ 65 w 69"/>
              <a:gd name="T61" fmla="*/ 0 h 76"/>
              <a:gd name="T62" fmla="*/ 58 w 69"/>
              <a:gd name="T63" fmla="*/ 0 h 76"/>
              <a:gd name="T64" fmla="*/ 58 w 69"/>
              <a:gd name="T65" fmla="*/ 38 h 76"/>
              <a:gd name="T66" fmla="*/ 51 w 69"/>
              <a:gd name="T67" fmla="*/ 17 h 76"/>
              <a:gd name="T68" fmla="*/ 10 w 69"/>
              <a:gd name="T69" fmla="*/ 35 h 76"/>
              <a:gd name="T70" fmla="*/ 10 w 69"/>
              <a:gd name="T71" fmla="*/ 21 h 76"/>
              <a:gd name="T72" fmla="*/ 3 w 69"/>
              <a:gd name="T73" fmla="*/ 17 h 76"/>
              <a:gd name="T74" fmla="*/ 3 w 69"/>
              <a:gd name="T75" fmla="*/ 21 h 76"/>
              <a:gd name="T76" fmla="*/ 0 w 69"/>
              <a:gd name="T77" fmla="*/ 45 h 76"/>
              <a:gd name="T78" fmla="*/ 6 w 69"/>
              <a:gd name="T79" fmla="*/ 45 h 76"/>
              <a:gd name="T80" fmla="*/ 10 w 69"/>
              <a:gd name="T81" fmla="*/ 35 h 76"/>
              <a:gd name="T82" fmla="*/ 10 w 69"/>
              <a:gd name="T83" fmla="*/ 35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9" h="76">
                <a:moveTo>
                  <a:pt x="51" y="17"/>
                </a:moveTo>
                <a:lnTo>
                  <a:pt x="51" y="17"/>
                </a:lnTo>
                <a:lnTo>
                  <a:pt x="44" y="21"/>
                </a:lnTo>
                <a:lnTo>
                  <a:pt x="44" y="11"/>
                </a:lnTo>
                <a:lnTo>
                  <a:pt x="44" y="11"/>
                </a:lnTo>
                <a:lnTo>
                  <a:pt x="44" y="7"/>
                </a:lnTo>
                <a:lnTo>
                  <a:pt x="44" y="7"/>
                </a:lnTo>
                <a:lnTo>
                  <a:pt x="44" y="4"/>
                </a:lnTo>
                <a:lnTo>
                  <a:pt x="44" y="4"/>
                </a:lnTo>
                <a:lnTo>
                  <a:pt x="41" y="4"/>
                </a:lnTo>
                <a:lnTo>
                  <a:pt x="41" y="4"/>
                </a:lnTo>
                <a:lnTo>
                  <a:pt x="34" y="4"/>
                </a:lnTo>
                <a:lnTo>
                  <a:pt x="34" y="38"/>
                </a:lnTo>
                <a:lnTo>
                  <a:pt x="34" y="38"/>
                </a:lnTo>
                <a:lnTo>
                  <a:pt x="31" y="17"/>
                </a:lnTo>
                <a:lnTo>
                  <a:pt x="31" y="17"/>
                </a:lnTo>
                <a:lnTo>
                  <a:pt x="24" y="21"/>
                </a:lnTo>
                <a:lnTo>
                  <a:pt x="24" y="7"/>
                </a:lnTo>
                <a:lnTo>
                  <a:pt x="24" y="7"/>
                </a:lnTo>
                <a:lnTo>
                  <a:pt x="24" y="4"/>
                </a:lnTo>
                <a:lnTo>
                  <a:pt x="24" y="4"/>
                </a:lnTo>
                <a:lnTo>
                  <a:pt x="24" y="4"/>
                </a:lnTo>
                <a:lnTo>
                  <a:pt x="24" y="4"/>
                </a:lnTo>
                <a:lnTo>
                  <a:pt x="20" y="0"/>
                </a:lnTo>
                <a:lnTo>
                  <a:pt x="20" y="0"/>
                </a:lnTo>
                <a:lnTo>
                  <a:pt x="13" y="0"/>
                </a:lnTo>
                <a:lnTo>
                  <a:pt x="13" y="42"/>
                </a:lnTo>
                <a:lnTo>
                  <a:pt x="13" y="42"/>
                </a:lnTo>
                <a:lnTo>
                  <a:pt x="13" y="49"/>
                </a:lnTo>
                <a:lnTo>
                  <a:pt x="10" y="59"/>
                </a:lnTo>
                <a:lnTo>
                  <a:pt x="10" y="59"/>
                </a:lnTo>
                <a:lnTo>
                  <a:pt x="0" y="69"/>
                </a:lnTo>
                <a:lnTo>
                  <a:pt x="0" y="69"/>
                </a:lnTo>
                <a:lnTo>
                  <a:pt x="6" y="73"/>
                </a:lnTo>
                <a:lnTo>
                  <a:pt x="6" y="73"/>
                </a:lnTo>
                <a:lnTo>
                  <a:pt x="17" y="66"/>
                </a:lnTo>
                <a:lnTo>
                  <a:pt x="20" y="59"/>
                </a:lnTo>
                <a:lnTo>
                  <a:pt x="20" y="59"/>
                </a:lnTo>
                <a:lnTo>
                  <a:pt x="24" y="42"/>
                </a:lnTo>
                <a:lnTo>
                  <a:pt x="24" y="24"/>
                </a:lnTo>
                <a:lnTo>
                  <a:pt x="24" y="24"/>
                </a:lnTo>
                <a:lnTo>
                  <a:pt x="27" y="45"/>
                </a:lnTo>
                <a:lnTo>
                  <a:pt x="27" y="45"/>
                </a:lnTo>
                <a:lnTo>
                  <a:pt x="31" y="45"/>
                </a:lnTo>
                <a:lnTo>
                  <a:pt x="31" y="45"/>
                </a:lnTo>
                <a:lnTo>
                  <a:pt x="34" y="45"/>
                </a:lnTo>
                <a:lnTo>
                  <a:pt x="34" y="69"/>
                </a:lnTo>
                <a:lnTo>
                  <a:pt x="44" y="69"/>
                </a:lnTo>
                <a:lnTo>
                  <a:pt x="44" y="24"/>
                </a:lnTo>
                <a:lnTo>
                  <a:pt x="44" y="24"/>
                </a:lnTo>
                <a:lnTo>
                  <a:pt x="48" y="45"/>
                </a:lnTo>
                <a:lnTo>
                  <a:pt x="48" y="45"/>
                </a:lnTo>
                <a:lnTo>
                  <a:pt x="58" y="45"/>
                </a:lnTo>
                <a:lnTo>
                  <a:pt x="58" y="76"/>
                </a:lnTo>
                <a:lnTo>
                  <a:pt x="65" y="76"/>
                </a:lnTo>
                <a:lnTo>
                  <a:pt x="65" y="7"/>
                </a:lnTo>
                <a:lnTo>
                  <a:pt x="65" y="7"/>
                </a:lnTo>
                <a:lnTo>
                  <a:pt x="69" y="4"/>
                </a:lnTo>
                <a:lnTo>
                  <a:pt x="69" y="4"/>
                </a:lnTo>
                <a:lnTo>
                  <a:pt x="69" y="0"/>
                </a:lnTo>
                <a:lnTo>
                  <a:pt x="69" y="0"/>
                </a:lnTo>
                <a:lnTo>
                  <a:pt x="65" y="0"/>
                </a:lnTo>
                <a:lnTo>
                  <a:pt x="65" y="0"/>
                </a:lnTo>
                <a:lnTo>
                  <a:pt x="58" y="0"/>
                </a:lnTo>
                <a:lnTo>
                  <a:pt x="58" y="38"/>
                </a:lnTo>
                <a:lnTo>
                  <a:pt x="58" y="38"/>
                </a:lnTo>
                <a:lnTo>
                  <a:pt x="51" y="17"/>
                </a:lnTo>
                <a:lnTo>
                  <a:pt x="51" y="17"/>
                </a:lnTo>
                <a:lnTo>
                  <a:pt x="51" y="17"/>
                </a:lnTo>
                <a:close/>
                <a:moveTo>
                  <a:pt x="10" y="35"/>
                </a:moveTo>
                <a:lnTo>
                  <a:pt x="10" y="35"/>
                </a:lnTo>
                <a:lnTo>
                  <a:pt x="10" y="21"/>
                </a:lnTo>
                <a:lnTo>
                  <a:pt x="10" y="21"/>
                </a:lnTo>
                <a:lnTo>
                  <a:pt x="3" y="17"/>
                </a:lnTo>
                <a:lnTo>
                  <a:pt x="3" y="17"/>
                </a:lnTo>
                <a:lnTo>
                  <a:pt x="3" y="21"/>
                </a:lnTo>
                <a:lnTo>
                  <a:pt x="3" y="21"/>
                </a:lnTo>
                <a:lnTo>
                  <a:pt x="0" y="45"/>
                </a:lnTo>
                <a:lnTo>
                  <a:pt x="0" y="45"/>
                </a:lnTo>
                <a:lnTo>
                  <a:pt x="6" y="45"/>
                </a:lnTo>
                <a:lnTo>
                  <a:pt x="6" y="45"/>
                </a:lnTo>
                <a:lnTo>
                  <a:pt x="10" y="35"/>
                </a:lnTo>
                <a:lnTo>
                  <a:pt x="10" y="35"/>
                </a:lnTo>
                <a:lnTo>
                  <a:pt x="10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9879064" y="2519363"/>
            <a:ext cx="115888" cy="115888"/>
          </a:xfrm>
          <a:custGeom>
            <a:avLst/>
            <a:gdLst>
              <a:gd name="T0" fmla="*/ 42 w 73"/>
              <a:gd name="T1" fmla="*/ 11 h 73"/>
              <a:gd name="T2" fmla="*/ 42 w 73"/>
              <a:gd name="T3" fmla="*/ 11 h 73"/>
              <a:gd name="T4" fmla="*/ 42 w 73"/>
              <a:gd name="T5" fmla="*/ 7 h 73"/>
              <a:gd name="T6" fmla="*/ 42 w 73"/>
              <a:gd name="T7" fmla="*/ 7 h 73"/>
              <a:gd name="T8" fmla="*/ 42 w 73"/>
              <a:gd name="T9" fmla="*/ 0 h 73"/>
              <a:gd name="T10" fmla="*/ 42 w 73"/>
              <a:gd name="T11" fmla="*/ 0 h 73"/>
              <a:gd name="T12" fmla="*/ 35 w 73"/>
              <a:gd name="T13" fmla="*/ 0 h 73"/>
              <a:gd name="T14" fmla="*/ 35 w 73"/>
              <a:gd name="T15" fmla="*/ 0 h 73"/>
              <a:gd name="T16" fmla="*/ 28 w 73"/>
              <a:gd name="T17" fmla="*/ 0 h 73"/>
              <a:gd name="T18" fmla="*/ 28 w 73"/>
              <a:gd name="T19" fmla="*/ 0 h 73"/>
              <a:gd name="T20" fmla="*/ 31 w 73"/>
              <a:gd name="T21" fmla="*/ 11 h 73"/>
              <a:gd name="T22" fmla="*/ 0 w 73"/>
              <a:gd name="T23" fmla="*/ 11 h 73"/>
              <a:gd name="T24" fmla="*/ 0 w 73"/>
              <a:gd name="T25" fmla="*/ 21 h 73"/>
              <a:gd name="T26" fmla="*/ 31 w 73"/>
              <a:gd name="T27" fmla="*/ 21 h 73"/>
              <a:gd name="T28" fmla="*/ 31 w 73"/>
              <a:gd name="T29" fmla="*/ 31 h 73"/>
              <a:gd name="T30" fmla="*/ 7 w 73"/>
              <a:gd name="T31" fmla="*/ 31 h 73"/>
              <a:gd name="T32" fmla="*/ 7 w 73"/>
              <a:gd name="T33" fmla="*/ 66 h 73"/>
              <a:gd name="T34" fmla="*/ 21 w 73"/>
              <a:gd name="T35" fmla="*/ 66 h 73"/>
              <a:gd name="T36" fmla="*/ 21 w 73"/>
              <a:gd name="T37" fmla="*/ 38 h 73"/>
              <a:gd name="T38" fmla="*/ 31 w 73"/>
              <a:gd name="T39" fmla="*/ 38 h 73"/>
              <a:gd name="T40" fmla="*/ 31 w 73"/>
              <a:gd name="T41" fmla="*/ 73 h 73"/>
              <a:gd name="T42" fmla="*/ 42 w 73"/>
              <a:gd name="T43" fmla="*/ 73 h 73"/>
              <a:gd name="T44" fmla="*/ 42 w 73"/>
              <a:gd name="T45" fmla="*/ 38 h 73"/>
              <a:gd name="T46" fmla="*/ 52 w 73"/>
              <a:gd name="T47" fmla="*/ 38 h 73"/>
              <a:gd name="T48" fmla="*/ 52 w 73"/>
              <a:gd name="T49" fmla="*/ 55 h 73"/>
              <a:gd name="T50" fmla="*/ 52 w 73"/>
              <a:gd name="T51" fmla="*/ 55 h 73"/>
              <a:gd name="T52" fmla="*/ 52 w 73"/>
              <a:gd name="T53" fmla="*/ 59 h 73"/>
              <a:gd name="T54" fmla="*/ 45 w 73"/>
              <a:gd name="T55" fmla="*/ 59 h 73"/>
              <a:gd name="T56" fmla="*/ 45 w 73"/>
              <a:gd name="T57" fmla="*/ 59 h 73"/>
              <a:gd name="T58" fmla="*/ 45 w 73"/>
              <a:gd name="T59" fmla="*/ 69 h 73"/>
              <a:gd name="T60" fmla="*/ 45 w 73"/>
              <a:gd name="T61" fmla="*/ 69 h 73"/>
              <a:gd name="T62" fmla="*/ 59 w 73"/>
              <a:gd name="T63" fmla="*/ 66 h 73"/>
              <a:gd name="T64" fmla="*/ 62 w 73"/>
              <a:gd name="T65" fmla="*/ 62 h 73"/>
              <a:gd name="T66" fmla="*/ 62 w 73"/>
              <a:gd name="T67" fmla="*/ 59 h 73"/>
              <a:gd name="T68" fmla="*/ 62 w 73"/>
              <a:gd name="T69" fmla="*/ 31 h 73"/>
              <a:gd name="T70" fmla="*/ 42 w 73"/>
              <a:gd name="T71" fmla="*/ 31 h 73"/>
              <a:gd name="T72" fmla="*/ 42 w 73"/>
              <a:gd name="T73" fmla="*/ 21 h 73"/>
              <a:gd name="T74" fmla="*/ 73 w 73"/>
              <a:gd name="T75" fmla="*/ 21 h 73"/>
              <a:gd name="T76" fmla="*/ 73 w 73"/>
              <a:gd name="T77" fmla="*/ 11 h 73"/>
              <a:gd name="T78" fmla="*/ 35 w 73"/>
              <a:gd name="T79" fmla="*/ 11 h 73"/>
              <a:gd name="T80" fmla="*/ 35 w 73"/>
              <a:gd name="T81" fmla="*/ 11 h 73"/>
              <a:gd name="T82" fmla="*/ 42 w 73"/>
              <a:gd name="T83" fmla="*/ 11 h 73"/>
              <a:gd name="T84" fmla="*/ 42 w 73"/>
              <a:gd name="T85" fmla="*/ 11 h 73"/>
              <a:gd name="T86" fmla="*/ 42 w 73"/>
              <a:gd name="T87" fmla="*/ 11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3" h="73">
                <a:moveTo>
                  <a:pt x="42" y="11"/>
                </a:moveTo>
                <a:lnTo>
                  <a:pt x="42" y="11"/>
                </a:lnTo>
                <a:lnTo>
                  <a:pt x="42" y="7"/>
                </a:lnTo>
                <a:lnTo>
                  <a:pt x="42" y="7"/>
                </a:lnTo>
                <a:lnTo>
                  <a:pt x="42" y="0"/>
                </a:lnTo>
                <a:lnTo>
                  <a:pt x="42" y="0"/>
                </a:lnTo>
                <a:lnTo>
                  <a:pt x="35" y="0"/>
                </a:lnTo>
                <a:lnTo>
                  <a:pt x="35" y="0"/>
                </a:lnTo>
                <a:lnTo>
                  <a:pt x="28" y="0"/>
                </a:lnTo>
                <a:lnTo>
                  <a:pt x="28" y="0"/>
                </a:lnTo>
                <a:lnTo>
                  <a:pt x="31" y="11"/>
                </a:lnTo>
                <a:lnTo>
                  <a:pt x="0" y="11"/>
                </a:lnTo>
                <a:lnTo>
                  <a:pt x="0" y="21"/>
                </a:lnTo>
                <a:lnTo>
                  <a:pt x="31" y="21"/>
                </a:lnTo>
                <a:lnTo>
                  <a:pt x="31" y="31"/>
                </a:lnTo>
                <a:lnTo>
                  <a:pt x="7" y="31"/>
                </a:lnTo>
                <a:lnTo>
                  <a:pt x="7" y="66"/>
                </a:lnTo>
                <a:lnTo>
                  <a:pt x="21" y="66"/>
                </a:lnTo>
                <a:lnTo>
                  <a:pt x="21" y="38"/>
                </a:lnTo>
                <a:lnTo>
                  <a:pt x="31" y="38"/>
                </a:lnTo>
                <a:lnTo>
                  <a:pt x="31" y="73"/>
                </a:lnTo>
                <a:lnTo>
                  <a:pt x="42" y="73"/>
                </a:lnTo>
                <a:lnTo>
                  <a:pt x="42" y="38"/>
                </a:lnTo>
                <a:lnTo>
                  <a:pt x="52" y="38"/>
                </a:lnTo>
                <a:lnTo>
                  <a:pt x="52" y="55"/>
                </a:lnTo>
                <a:lnTo>
                  <a:pt x="52" y="55"/>
                </a:lnTo>
                <a:lnTo>
                  <a:pt x="52" y="59"/>
                </a:lnTo>
                <a:lnTo>
                  <a:pt x="45" y="59"/>
                </a:lnTo>
                <a:lnTo>
                  <a:pt x="45" y="59"/>
                </a:lnTo>
                <a:lnTo>
                  <a:pt x="45" y="69"/>
                </a:lnTo>
                <a:lnTo>
                  <a:pt x="45" y="69"/>
                </a:lnTo>
                <a:lnTo>
                  <a:pt x="59" y="66"/>
                </a:lnTo>
                <a:lnTo>
                  <a:pt x="62" y="62"/>
                </a:lnTo>
                <a:lnTo>
                  <a:pt x="62" y="59"/>
                </a:lnTo>
                <a:lnTo>
                  <a:pt x="62" y="31"/>
                </a:lnTo>
                <a:lnTo>
                  <a:pt x="42" y="31"/>
                </a:lnTo>
                <a:lnTo>
                  <a:pt x="42" y="21"/>
                </a:lnTo>
                <a:lnTo>
                  <a:pt x="73" y="21"/>
                </a:lnTo>
                <a:lnTo>
                  <a:pt x="73" y="11"/>
                </a:lnTo>
                <a:lnTo>
                  <a:pt x="35" y="11"/>
                </a:lnTo>
                <a:lnTo>
                  <a:pt x="35" y="11"/>
                </a:lnTo>
                <a:lnTo>
                  <a:pt x="42" y="11"/>
                </a:lnTo>
                <a:lnTo>
                  <a:pt x="42" y="11"/>
                </a:lnTo>
                <a:lnTo>
                  <a:pt x="42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 noEditPoints="1"/>
          </p:cNvSpPr>
          <p:nvPr/>
        </p:nvSpPr>
        <p:spPr bwMode="auto">
          <a:xfrm>
            <a:off x="7567664" y="3111500"/>
            <a:ext cx="120650" cy="114300"/>
          </a:xfrm>
          <a:custGeom>
            <a:avLst/>
            <a:gdLst>
              <a:gd name="T0" fmla="*/ 45 w 76"/>
              <a:gd name="T1" fmla="*/ 3 h 72"/>
              <a:gd name="T2" fmla="*/ 45 w 76"/>
              <a:gd name="T3" fmla="*/ 3 h 72"/>
              <a:gd name="T4" fmla="*/ 45 w 76"/>
              <a:gd name="T5" fmla="*/ 0 h 72"/>
              <a:gd name="T6" fmla="*/ 45 w 76"/>
              <a:gd name="T7" fmla="*/ 0 h 72"/>
              <a:gd name="T8" fmla="*/ 31 w 76"/>
              <a:gd name="T9" fmla="*/ 0 h 72"/>
              <a:gd name="T10" fmla="*/ 31 w 76"/>
              <a:gd name="T11" fmla="*/ 0 h 72"/>
              <a:gd name="T12" fmla="*/ 31 w 76"/>
              <a:gd name="T13" fmla="*/ 7 h 72"/>
              <a:gd name="T14" fmla="*/ 4 w 76"/>
              <a:gd name="T15" fmla="*/ 7 h 72"/>
              <a:gd name="T16" fmla="*/ 4 w 76"/>
              <a:gd name="T17" fmla="*/ 24 h 72"/>
              <a:gd name="T18" fmla="*/ 14 w 76"/>
              <a:gd name="T19" fmla="*/ 24 h 72"/>
              <a:gd name="T20" fmla="*/ 14 w 76"/>
              <a:gd name="T21" fmla="*/ 17 h 72"/>
              <a:gd name="T22" fmla="*/ 62 w 76"/>
              <a:gd name="T23" fmla="*/ 17 h 72"/>
              <a:gd name="T24" fmla="*/ 62 w 76"/>
              <a:gd name="T25" fmla="*/ 24 h 72"/>
              <a:gd name="T26" fmla="*/ 73 w 76"/>
              <a:gd name="T27" fmla="*/ 24 h 72"/>
              <a:gd name="T28" fmla="*/ 73 w 76"/>
              <a:gd name="T29" fmla="*/ 7 h 72"/>
              <a:gd name="T30" fmla="*/ 45 w 76"/>
              <a:gd name="T31" fmla="*/ 7 h 72"/>
              <a:gd name="T32" fmla="*/ 45 w 76"/>
              <a:gd name="T33" fmla="*/ 7 h 72"/>
              <a:gd name="T34" fmla="*/ 45 w 76"/>
              <a:gd name="T35" fmla="*/ 3 h 72"/>
              <a:gd name="T36" fmla="*/ 45 w 76"/>
              <a:gd name="T37" fmla="*/ 3 h 72"/>
              <a:gd name="T38" fmla="*/ 45 w 76"/>
              <a:gd name="T39" fmla="*/ 3 h 72"/>
              <a:gd name="T40" fmla="*/ 76 w 76"/>
              <a:gd name="T41" fmla="*/ 72 h 72"/>
              <a:gd name="T42" fmla="*/ 76 w 76"/>
              <a:gd name="T43" fmla="*/ 65 h 72"/>
              <a:gd name="T44" fmla="*/ 59 w 76"/>
              <a:gd name="T45" fmla="*/ 65 h 72"/>
              <a:gd name="T46" fmla="*/ 59 w 76"/>
              <a:gd name="T47" fmla="*/ 24 h 72"/>
              <a:gd name="T48" fmla="*/ 18 w 76"/>
              <a:gd name="T49" fmla="*/ 24 h 72"/>
              <a:gd name="T50" fmla="*/ 18 w 76"/>
              <a:gd name="T51" fmla="*/ 65 h 72"/>
              <a:gd name="T52" fmla="*/ 0 w 76"/>
              <a:gd name="T53" fmla="*/ 65 h 72"/>
              <a:gd name="T54" fmla="*/ 0 w 76"/>
              <a:gd name="T55" fmla="*/ 72 h 72"/>
              <a:gd name="T56" fmla="*/ 76 w 76"/>
              <a:gd name="T57" fmla="*/ 72 h 72"/>
              <a:gd name="T58" fmla="*/ 76 w 76"/>
              <a:gd name="T59" fmla="*/ 72 h 72"/>
              <a:gd name="T60" fmla="*/ 28 w 76"/>
              <a:gd name="T61" fmla="*/ 31 h 72"/>
              <a:gd name="T62" fmla="*/ 49 w 76"/>
              <a:gd name="T63" fmla="*/ 31 h 72"/>
              <a:gd name="T64" fmla="*/ 49 w 76"/>
              <a:gd name="T65" fmla="*/ 38 h 72"/>
              <a:gd name="T66" fmla="*/ 28 w 76"/>
              <a:gd name="T67" fmla="*/ 38 h 72"/>
              <a:gd name="T68" fmla="*/ 28 w 76"/>
              <a:gd name="T69" fmla="*/ 31 h 72"/>
              <a:gd name="T70" fmla="*/ 28 w 76"/>
              <a:gd name="T71" fmla="*/ 31 h 72"/>
              <a:gd name="T72" fmla="*/ 49 w 76"/>
              <a:gd name="T73" fmla="*/ 45 h 72"/>
              <a:gd name="T74" fmla="*/ 49 w 76"/>
              <a:gd name="T75" fmla="*/ 52 h 72"/>
              <a:gd name="T76" fmla="*/ 28 w 76"/>
              <a:gd name="T77" fmla="*/ 52 h 72"/>
              <a:gd name="T78" fmla="*/ 28 w 76"/>
              <a:gd name="T79" fmla="*/ 45 h 72"/>
              <a:gd name="T80" fmla="*/ 49 w 76"/>
              <a:gd name="T81" fmla="*/ 45 h 72"/>
              <a:gd name="T82" fmla="*/ 49 w 76"/>
              <a:gd name="T83" fmla="*/ 45 h 72"/>
              <a:gd name="T84" fmla="*/ 25 w 76"/>
              <a:gd name="T85" fmla="*/ 65 h 72"/>
              <a:gd name="T86" fmla="*/ 25 w 76"/>
              <a:gd name="T87" fmla="*/ 59 h 72"/>
              <a:gd name="T88" fmla="*/ 49 w 76"/>
              <a:gd name="T89" fmla="*/ 59 h 72"/>
              <a:gd name="T90" fmla="*/ 49 w 76"/>
              <a:gd name="T91" fmla="*/ 65 h 72"/>
              <a:gd name="T92" fmla="*/ 25 w 76"/>
              <a:gd name="T93" fmla="*/ 65 h 72"/>
              <a:gd name="T94" fmla="*/ 25 w 76"/>
              <a:gd name="T95" fmla="*/ 6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" h="72">
                <a:moveTo>
                  <a:pt x="45" y="3"/>
                </a:moveTo>
                <a:lnTo>
                  <a:pt x="45" y="3"/>
                </a:lnTo>
                <a:lnTo>
                  <a:pt x="45" y="0"/>
                </a:lnTo>
                <a:lnTo>
                  <a:pt x="45" y="0"/>
                </a:lnTo>
                <a:lnTo>
                  <a:pt x="31" y="0"/>
                </a:lnTo>
                <a:lnTo>
                  <a:pt x="31" y="0"/>
                </a:lnTo>
                <a:lnTo>
                  <a:pt x="31" y="7"/>
                </a:lnTo>
                <a:lnTo>
                  <a:pt x="4" y="7"/>
                </a:lnTo>
                <a:lnTo>
                  <a:pt x="4" y="24"/>
                </a:lnTo>
                <a:lnTo>
                  <a:pt x="14" y="24"/>
                </a:lnTo>
                <a:lnTo>
                  <a:pt x="14" y="17"/>
                </a:lnTo>
                <a:lnTo>
                  <a:pt x="62" y="17"/>
                </a:lnTo>
                <a:lnTo>
                  <a:pt x="62" y="24"/>
                </a:lnTo>
                <a:lnTo>
                  <a:pt x="73" y="24"/>
                </a:lnTo>
                <a:lnTo>
                  <a:pt x="73" y="7"/>
                </a:lnTo>
                <a:lnTo>
                  <a:pt x="45" y="7"/>
                </a:lnTo>
                <a:lnTo>
                  <a:pt x="45" y="7"/>
                </a:lnTo>
                <a:lnTo>
                  <a:pt x="45" y="3"/>
                </a:lnTo>
                <a:lnTo>
                  <a:pt x="45" y="3"/>
                </a:lnTo>
                <a:lnTo>
                  <a:pt x="45" y="3"/>
                </a:lnTo>
                <a:close/>
                <a:moveTo>
                  <a:pt x="76" y="72"/>
                </a:moveTo>
                <a:lnTo>
                  <a:pt x="76" y="65"/>
                </a:lnTo>
                <a:lnTo>
                  <a:pt x="59" y="65"/>
                </a:lnTo>
                <a:lnTo>
                  <a:pt x="59" y="24"/>
                </a:lnTo>
                <a:lnTo>
                  <a:pt x="18" y="24"/>
                </a:lnTo>
                <a:lnTo>
                  <a:pt x="18" y="65"/>
                </a:lnTo>
                <a:lnTo>
                  <a:pt x="0" y="65"/>
                </a:lnTo>
                <a:lnTo>
                  <a:pt x="0" y="72"/>
                </a:lnTo>
                <a:lnTo>
                  <a:pt x="76" y="72"/>
                </a:lnTo>
                <a:lnTo>
                  <a:pt x="76" y="72"/>
                </a:lnTo>
                <a:close/>
                <a:moveTo>
                  <a:pt x="28" y="31"/>
                </a:moveTo>
                <a:lnTo>
                  <a:pt x="49" y="31"/>
                </a:lnTo>
                <a:lnTo>
                  <a:pt x="49" y="38"/>
                </a:lnTo>
                <a:lnTo>
                  <a:pt x="28" y="38"/>
                </a:lnTo>
                <a:lnTo>
                  <a:pt x="28" y="31"/>
                </a:lnTo>
                <a:lnTo>
                  <a:pt x="28" y="31"/>
                </a:lnTo>
                <a:close/>
                <a:moveTo>
                  <a:pt x="49" y="45"/>
                </a:moveTo>
                <a:lnTo>
                  <a:pt x="49" y="52"/>
                </a:lnTo>
                <a:lnTo>
                  <a:pt x="28" y="52"/>
                </a:lnTo>
                <a:lnTo>
                  <a:pt x="28" y="45"/>
                </a:lnTo>
                <a:lnTo>
                  <a:pt x="49" y="45"/>
                </a:lnTo>
                <a:lnTo>
                  <a:pt x="49" y="45"/>
                </a:lnTo>
                <a:close/>
                <a:moveTo>
                  <a:pt x="25" y="65"/>
                </a:moveTo>
                <a:lnTo>
                  <a:pt x="25" y="59"/>
                </a:lnTo>
                <a:lnTo>
                  <a:pt x="49" y="59"/>
                </a:lnTo>
                <a:lnTo>
                  <a:pt x="49" y="65"/>
                </a:lnTo>
                <a:lnTo>
                  <a:pt x="25" y="65"/>
                </a:lnTo>
                <a:lnTo>
                  <a:pt x="25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 noEditPoints="1"/>
          </p:cNvSpPr>
          <p:nvPr/>
        </p:nvSpPr>
        <p:spPr bwMode="auto">
          <a:xfrm>
            <a:off x="7699427" y="3111500"/>
            <a:ext cx="120650" cy="120650"/>
          </a:xfrm>
          <a:custGeom>
            <a:avLst/>
            <a:gdLst>
              <a:gd name="T0" fmla="*/ 31 w 76"/>
              <a:gd name="T1" fmla="*/ 14 h 76"/>
              <a:gd name="T2" fmla="*/ 31 w 76"/>
              <a:gd name="T3" fmla="*/ 14 h 76"/>
              <a:gd name="T4" fmla="*/ 11 w 76"/>
              <a:gd name="T5" fmla="*/ 17 h 76"/>
              <a:gd name="T6" fmla="*/ 28 w 76"/>
              <a:gd name="T7" fmla="*/ 24 h 76"/>
              <a:gd name="T8" fmla="*/ 24 w 76"/>
              <a:gd name="T9" fmla="*/ 27 h 76"/>
              <a:gd name="T10" fmla="*/ 4 w 76"/>
              <a:gd name="T11" fmla="*/ 34 h 76"/>
              <a:gd name="T12" fmla="*/ 21 w 76"/>
              <a:gd name="T13" fmla="*/ 34 h 76"/>
              <a:gd name="T14" fmla="*/ 0 w 76"/>
              <a:gd name="T15" fmla="*/ 48 h 76"/>
              <a:gd name="T16" fmla="*/ 7 w 76"/>
              <a:gd name="T17" fmla="*/ 55 h 76"/>
              <a:gd name="T18" fmla="*/ 17 w 76"/>
              <a:gd name="T19" fmla="*/ 52 h 76"/>
              <a:gd name="T20" fmla="*/ 28 w 76"/>
              <a:gd name="T21" fmla="*/ 76 h 76"/>
              <a:gd name="T22" fmla="*/ 48 w 76"/>
              <a:gd name="T23" fmla="*/ 72 h 76"/>
              <a:gd name="T24" fmla="*/ 59 w 76"/>
              <a:gd name="T25" fmla="*/ 76 h 76"/>
              <a:gd name="T26" fmla="*/ 59 w 76"/>
              <a:gd name="T27" fmla="*/ 52 h 76"/>
              <a:gd name="T28" fmla="*/ 69 w 76"/>
              <a:gd name="T29" fmla="*/ 55 h 76"/>
              <a:gd name="T30" fmla="*/ 76 w 76"/>
              <a:gd name="T31" fmla="*/ 45 h 76"/>
              <a:gd name="T32" fmla="*/ 55 w 76"/>
              <a:gd name="T33" fmla="*/ 34 h 76"/>
              <a:gd name="T34" fmla="*/ 73 w 76"/>
              <a:gd name="T35" fmla="*/ 27 h 76"/>
              <a:gd name="T36" fmla="*/ 35 w 76"/>
              <a:gd name="T37" fmla="*/ 27 h 76"/>
              <a:gd name="T38" fmla="*/ 66 w 76"/>
              <a:gd name="T39" fmla="*/ 24 h 76"/>
              <a:gd name="T40" fmla="*/ 42 w 76"/>
              <a:gd name="T41" fmla="*/ 17 h 76"/>
              <a:gd name="T42" fmla="*/ 42 w 76"/>
              <a:gd name="T43" fmla="*/ 14 h 76"/>
              <a:gd name="T44" fmla="*/ 42 w 76"/>
              <a:gd name="T45" fmla="*/ 14 h 76"/>
              <a:gd name="T46" fmla="*/ 69 w 76"/>
              <a:gd name="T47" fmla="*/ 3 h 76"/>
              <a:gd name="T48" fmla="*/ 42 w 76"/>
              <a:gd name="T49" fmla="*/ 3 h 76"/>
              <a:gd name="T50" fmla="*/ 45 w 76"/>
              <a:gd name="T51" fmla="*/ 0 h 76"/>
              <a:gd name="T52" fmla="*/ 31 w 76"/>
              <a:gd name="T53" fmla="*/ 0 h 76"/>
              <a:gd name="T54" fmla="*/ 7 w 76"/>
              <a:gd name="T55" fmla="*/ 3 h 76"/>
              <a:gd name="T56" fmla="*/ 31 w 76"/>
              <a:gd name="T57" fmla="*/ 14 h 76"/>
              <a:gd name="T58" fmla="*/ 48 w 76"/>
              <a:gd name="T59" fmla="*/ 41 h 76"/>
              <a:gd name="T60" fmla="*/ 28 w 76"/>
              <a:gd name="T61" fmla="*/ 41 h 76"/>
              <a:gd name="T62" fmla="*/ 31 w 76"/>
              <a:gd name="T63" fmla="*/ 38 h 76"/>
              <a:gd name="T64" fmla="*/ 42 w 76"/>
              <a:gd name="T65" fmla="*/ 34 h 76"/>
              <a:gd name="T66" fmla="*/ 48 w 76"/>
              <a:gd name="T67" fmla="*/ 41 h 76"/>
              <a:gd name="T68" fmla="*/ 48 w 76"/>
              <a:gd name="T69" fmla="*/ 41 h 76"/>
              <a:gd name="T70" fmla="*/ 28 w 76"/>
              <a:gd name="T71" fmla="*/ 48 h 76"/>
              <a:gd name="T72" fmla="*/ 48 w 76"/>
              <a:gd name="T73" fmla="*/ 52 h 76"/>
              <a:gd name="T74" fmla="*/ 28 w 76"/>
              <a:gd name="T75" fmla="*/ 52 h 76"/>
              <a:gd name="T76" fmla="*/ 48 w 76"/>
              <a:gd name="T77" fmla="*/ 65 h 76"/>
              <a:gd name="T78" fmla="*/ 28 w 76"/>
              <a:gd name="T79" fmla="*/ 59 h 76"/>
              <a:gd name="T80" fmla="*/ 48 w 76"/>
              <a:gd name="T81" fmla="*/ 59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6" h="76">
                <a:moveTo>
                  <a:pt x="31" y="14"/>
                </a:moveTo>
                <a:lnTo>
                  <a:pt x="31" y="14"/>
                </a:lnTo>
                <a:lnTo>
                  <a:pt x="31" y="14"/>
                </a:lnTo>
                <a:lnTo>
                  <a:pt x="31" y="14"/>
                </a:lnTo>
                <a:lnTo>
                  <a:pt x="31" y="17"/>
                </a:lnTo>
                <a:lnTo>
                  <a:pt x="11" y="17"/>
                </a:lnTo>
                <a:lnTo>
                  <a:pt x="11" y="24"/>
                </a:lnTo>
                <a:lnTo>
                  <a:pt x="28" y="24"/>
                </a:lnTo>
                <a:lnTo>
                  <a:pt x="28" y="24"/>
                </a:lnTo>
                <a:lnTo>
                  <a:pt x="24" y="27"/>
                </a:lnTo>
                <a:lnTo>
                  <a:pt x="4" y="27"/>
                </a:lnTo>
                <a:lnTo>
                  <a:pt x="4" y="34"/>
                </a:lnTo>
                <a:lnTo>
                  <a:pt x="21" y="34"/>
                </a:lnTo>
                <a:lnTo>
                  <a:pt x="21" y="34"/>
                </a:lnTo>
                <a:lnTo>
                  <a:pt x="11" y="45"/>
                </a:lnTo>
                <a:lnTo>
                  <a:pt x="0" y="48"/>
                </a:lnTo>
                <a:lnTo>
                  <a:pt x="0" y="48"/>
                </a:lnTo>
                <a:lnTo>
                  <a:pt x="7" y="55"/>
                </a:lnTo>
                <a:lnTo>
                  <a:pt x="7" y="55"/>
                </a:lnTo>
                <a:lnTo>
                  <a:pt x="17" y="52"/>
                </a:lnTo>
                <a:lnTo>
                  <a:pt x="17" y="76"/>
                </a:lnTo>
                <a:lnTo>
                  <a:pt x="28" y="76"/>
                </a:lnTo>
                <a:lnTo>
                  <a:pt x="28" y="72"/>
                </a:lnTo>
                <a:lnTo>
                  <a:pt x="48" y="72"/>
                </a:lnTo>
                <a:lnTo>
                  <a:pt x="48" y="76"/>
                </a:lnTo>
                <a:lnTo>
                  <a:pt x="59" y="76"/>
                </a:lnTo>
                <a:lnTo>
                  <a:pt x="59" y="52"/>
                </a:lnTo>
                <a:lnTo>
                  <a:pt x="59" y="52"/>
                </a:lnTo>
                <a:lnTo>
                  <a:pt x="69" y="55"/>
                </a:lnTo>
                <a:lnTo>
                  <a:pt x="69" y="55"/>
                </a:lnTo>
                <a:lnTo>
                  <a:pt x="76" y="45"/>
                </a:lnTo>
                <a:lnTo>
                  <a:pt x="76" y="45"/>
                </a:lnTo>
                <a:lnTo>
                  <a:pt x="62" y="41"/>
                </a:lnTo>
                <a:lnTo>
                  <a:pt x="55" y="34"/>
                </a:lnTo>
                <a:lnTo>
                  <a:pt x="73" y="34"/>
                </a:lnTo>
                <a:lnTo>
                  <a:pt x="73" y="27"/>
                </a:lnTo>
                <a:lnTo>
                  <a:pt x="35" y="27"/>
                </a:lnTo>
                <a:lnTo>
                  <a:pt x="35" y="27"/>
                </a:lnTo>
                <a:lnTo>
                  <a:pt x="38" y="24"/>
                </a:lnTo>
                <a:lnTo>
                  <a:pt x="66" y="24"/>
                </a:lnTo>
                <a:lnTo>
                  <a:pt x="66" y="17"/>
                </a:lnTo>
                <a:lnTo>
                  <a:pt x="42" y="17"/>
                </a:lnTo>
                <a:lnTo>
                  <a:pt x="42" y="17"/>
                </a:lnTo>
                <a:lnTo>
                  <a:pt x="42" y="14"/>
                </a:lnTo>
                <a:lnTo>
                  <a:pt x="42" y="14"/>
                </a:lnTo>
                <a:lnTo>
                  <a:pt x="42" y="14"/>
                </a:lnTo>
                <a:lnTo>
                  <a:pt x="69" y="14"/>
                </a:lnTo>
                <a:lnTo>
                  <a:pt x="69" y="3"/>
                </a:lnTo>
                <a:lnTo>
                  <a:pt x="42" y="3"/>
                </a:lnTo>
                <a:lnTo>
                  <a:pt x="42" y="3"/>
                </a:lnTo>
                <a:lnTo>
                  <a:pt x="45" y="0"/>
                </a:lnTo>
                <a:lnTo>
                  <a:pt x="45" y="0"/>
                </a:lnTo>
                <a:lnTo>
                  <a:pt x="38" y="0"/>
                </a:lnTo>
                <a:lnTo>
                  <a:pt x="31" y="0"/>
                </a:lnTo>
                <a:lnTo>
                  <a:pt x="31" y="3"/>
                </a:lnTo>
                <a:lnTo>
                  <a:pt x="7" y="3"/>
                </a:lnTo>
                <a:lnTo>
                  <a:pt x="7" y="14"/>
                </a:lnTo>
                <a:lnTo>
                  <a:pt x="31" y="14"/>
                </a:lnTo>
                <a:lnTo>
                  <a:pt x="31" y="14"/>
                </a:lnTo>
                <a:close/>
                <a:moveTo>
                  <a:pt x="48" y="41"/>
                </a:moveTo>
                <a:lnTo>
                  <a:pt x="28" y="41"/>
                </a:lnTo>
                <a:lnTo>
                  <a:pt x="28" y="41"/>
                </a:lnTo>
                <a:lnTo>
                  <a:pt x="31" y="38"/>
                </a:lnTo>
                <a:lnTo>
                  <a:pt x="31" y="38"/>
                </a:lnTo>
                <a:lnTo>
                  <a:pt x="31" y="34"/>
                </a:lnTo>
                <a:lnTo>
                  <a:pt x="42" y="34"/>
                </a:lnTo>
                <a:lnTo>
                  <a:pt x="42" y="34"/>
                </a:lnTo>
                <a:lnTo>
                  <a:pt x="48" y="41"/>
                </a:lnTo>
                <a:lnTo>
                  <a:pt x="48" y="41"/>
                </a:lnTo>
                <a:lnTo>
                  <a:pt x="48" y="41"/>
                </a:lnTo>
                <a:close/>
                <a:moveTo>
                  <a:pt x="28" y="52"/>
                </a:moveTo>
                <a:lnTo>
                  <a:pt x="28" y="48"/>
                </a:lnTo>
                <a:lnTo>
                  <a:pt x="48" y="48"/>
                </a:lnTo>
                <a:lnTo>
                  <a:pt x="48" y="52"/>
                </a:lnTo>
                <a:lnTo>
                  <a:pt x="28" y="52"/>
                </a:lnTo>
                <a:lnTo>
                  <a:pt x="28" y="52"/>
                </a:lnTo>
                <a:close/>
                <a:moveTo>
                  <a:pt x="48" y="59"/>
                </a:moveTo>
                <a:lnTo>
                  <a:pt x="48" y="65"/>
                </a:lnTo>
                <a:lnTo>
                  <a:pt x="28" y="65"/>
                </a:lnTo>
                <a:lnTo>
                  <a:pt x="28" y="59"/>
                </a:lnTo>
                <a:lnTo>
                  <a:pt x="48" y="59"/>
                </a:lnTo>
                <a:lnTo>
                  <a:pt x="48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7831189" y="3111500"/>
            <a:ext cx="120650" cy="120650"/>
          </a:xfrm>
          <a:custGeom>
            <a:avLst/>
            <a:gdLst>
              <a:gd name="T0" fmla="*/ 45 w 76"/>
              <a:gd name="T1" fmla="*/ 10 h 76"/>
              <a:gd name="T2" fmla="*/ 45 w 76"/>
              <a:gd name="T3" fmla="*/ 10 h 76"/>
              <a:gd name="T4" fmla="*/ 45 w 76"/>
              <a:gd name="T5" fmla="*/ 7 h 76"/>
              <a:gd name="T6" fmla="*/ 45 w 76"/>
              <a:gd name="T7" fmla="*/ 7 h 76"/>
              <a:gd name="T8" fmla="*/ 41 w 76"/>
              <a:gd name="T9" fmla="*/ 0 h 76"/>
              <a:gd name="T10" fmla="*/ 41 w 76"/>
              <a:gd name="T11" fmla="*/ 0 h 76"/>
              <a:gd name="T12" fmla="*/ 38 w 76"/>
              <a:gd name="T13" fmla="*/ 0 h 76"/>
              <a:gd name="T14" fmla="*/ 38 w 76"/>
              <a:gd name="T15" fmla="*/ 0 h 76"/>
              <a:gd name="T16" fmla="*/ 31 w 76"/>
              <a:gd name="T17" fmla="*/ 3 h 76"/>
              <a:gd name="T18" fmla="*/ 31 w 76"/>
              <a:gd name="T19" fmla="*/ 3 h 76"/>
              <a:gd name="T20" fmla="*/ 34 w 76"/>
              <a:gd name="T21" fmla="*/ 10 h 76"/>
              <a:gd name="T22" fmla="*/ 0 w 76"/>
              <a:gd name="T23" fmla="*/ 10 h 76"/>
              <a:gd name="T24" fmla="*/ 0 w 76"/>
              <a:gd name="T25" fmla="*/ 21 h 76"/>
              <a:gd name="T26" fmla="*/ 31 w 76"/>
              <a:gd name="T27" fmla="*/ 21 h 76"/>
              <a:gd name="T28" fmla="*/ 31 w 76"/>
              <a:gd name="T29" fmla="*/ 31 h 76"/>
              <a:gd name="T30" fmla="*/ 10 w 76"/>
              <a:gd name="T31" fmla="*/ 31 h 76"/>
              <a:gd name="T32" fmla="*/ 10 w 76"/>
              <a:gd name="T33" fmla="*/ 65 h 76"/>
              <a:gd name="T34" fmla="*/ 21 w 76"/>
              <a:gd name="T35" fmla="*/ 65 h 76"/>
              <a:gd name="T36" fmla="*/ 21 w 76"/>
              <a:gd name="T37" fmla="*/ 38 h 76"/>
              <a:gd name="T38" fmla="*/ 31 w 76"/>
              <a:gd name="T39" fmla="*/ 38 h 76"/>
              <a:gd name="T40" fmla="*/ 31 w 76"/>
              <a:gd name="T41" fmla="*/ 76 h 76"/>
              <a:gd name="T42" fmla="*/ 45 w 76"/>
              <a:gd name="T43" fmla="*/ 76 h 76"/>
              <a:gd name="T44" fmla="*/ 45 w 76"/>
              <a:gd name="T45" fmla="*/ 38 h 76"/>
              <a:gd name="T46" fmla="*/ 55 w 76"/>
              <a:gd name="T47" fmla="*/ 38 h 76"/>
              <a:gd name="T48" fmla="*/ 55 w 76"/>
              <a:gd name="T49" fmla="*/ 55 h 76"/>
              <a:gd name="T50" fmla="*/ 55 w 76"/>
              <a:gd name="T51" fmla="*/ 55 h 76"/>
              <a:gd name="T52" fmla="*/ 52 w 76"/>
              <a:gd name="T53" fmla="*/ 59 h 76"/>
              <a:gd name="T54" fmla="*/ 45 w 76"/>
              <a:gd name="T55" fmla="*/ 59 h 76"/>
              <a:gd name="T56" fmla="*/ 45 w 76"/>
              <a:gd name="T57" fmla="*/ 59 h 76"/>
              <a:gd name="T58" fmla="*/ 48 w 76"/>
              <a:gd name="T59" fmla="*/ 69 h 76"/>
              <a:gd name="T60" fmla="*/ 48 w 76"/>
              <a:gd name="T61" fmla="*/ 69 h 76"/>
              <a:gd name="T62" fmla="*/ 62 w 76"/>
              <a:gd name="T63" fmla="*/ 65 h 76"/>
              <a:gd name="T64" fmla="*/ 66 w 76"/>
              <a:gd name="T65" fmla="*/ 62 h 76"/>
              <a:gd name="T66" fmla="*/ 66 w 76"/>
              <a:gd name="T67" fmla="*/ 62 h 76"/>
              <a:gd name="T68" fmla="*/ 66 w 76"/>
              <a:gd name="T69" fmla="*/ 31 h 76"/>
              <a:gd name="T70" fmla="*/ 45 w 76"/>
              <a:gd name="T71" fmla="*/ 31 h 76"/>
              <a:gd name="T72" fmla="*/ 45 w 76"/>
              <a:gd name="T73" fmla="*/ 21 h 76"/>
              <a:gd name="T74" fmla="*/ 76 w 76"/>
              <a:gd name="T75" fmla="*/ 21 h 76"/>
              <a:gd name="T76" fmla="*/ 76 w 76"/>
              <a:gd name="T77" fmla="*/ 10 h 76"/>
              <a:gd name="T78" fmla="*/ 38 w 76"/>
              <a:gd name="T79" fmla="*/ 10 h 76"/>
              <a:gd name="T80" fmla="*/ 38 w 76"/>
              <a:gd name="T81" fmla="*/ 10 h 76"/>
              <a:gd name="T82" fmla="*/ 45 w 76"/>
              <a:gd name="T83" fmla="*/ 10 h 76"/>
              <a:gd name="T84" fmla="*/ 45 w 76"/>
              <a:gd name="T85" fmla="*/ 10 h 76"/>
              <a:gd name="T86" fmla="*/ 45 w 76"/>
              <a:gd name="T87" fmla="*/ 1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6" h="76">
                <a:moveTo>
                  <a:pt x="45" y="10"/>
                </a:moveTo>
                <a:lnTo>
                  <a:pt x="45" y="10"/>
                </a:lnTo>
                <a:lnTo>
                  <a:pt x="45" y="7"/>
                </a:lnTo>
                <a:lnTo>
                  <a:pt x="45" y="7"/>
                </a:lnTo>
                <a:lnTo>
                  <a:pt x="41" y="0"/>
                </a:lnTo>
                <a:lnTo>
                  <a:pt x="41" y="0"/>
                </a:lnTo>
                <a:lnTo>
                  <a:pt x="38" y="0"/>
                </a:lnTo>
                <a:lnTo>
                  <a:pt x="38" y="0"/>
                </a:lnTo>
                <a:lnTo>
                  <a:pt x="31" y="3"/>
                </a:lnTo>
                <a:lnTo>
                  <a:pt x="31" y="3"/>
                </a:lnTo>
                <a:lnTo>
                  <a:pt x="34" y="10"/>
                </a:lnTo>
                <a:lnTo>
                  <a:pt x="0" y="10"/>
                </a:lnTo>
                <a:lnTo>
                  <a:pt x="0" y="21"/>
                </a:lnTo>
                <a:lnTo>
                  <a:pt x="31" y="21"/>
                </a:lnTo>
                <a:lnTo>
                  <a:pt x="31" y="31"/>
                </a:lnTo>
                <a:lnTo>
                  <a:pt x="10" y="31"/>
                </a:lnTo>
                <a:lnTo>
                  <a:pt x="10" y="65"/>
                </a:lnTo>
                <a:lnTo>
                  <a:pt x="21" y="65"/>
                </a:lnTo>
                <a:lnTo>
                  <a:pt x="21" y="38"/>
                </a:lnTo>
                <a:lnTo>
                  <a:pt x="31" y="38"/>
                </a:lnTo>
                <a:lnTo>
                  <a:pt x="31" y="76"/>
                </a:lnTo>
                <a:lnTo>
                  <a:pt x="45" y="76"/>
                </a:lnTo>
                <a:lnTo>
                  <a:pt x="45" y="38"/>
                </a:lnTo>
                <a:lnTo>
                  <a:pt x="55" y="38"/>
                </a:lnTo>
                <a:lnTo>
                  <a:pt x="55" y="55"/>
                </a:lnTo>
                <a:lnTo>
                  <a:pt x="55" y="55"/>
                </a:lnTo>
                <a:lnTo>
                  <a:pt x="52" y="59"/>
                </a:lnTo>
                <a:lnTo>
                  <a:pt x="45" y="59"/>
                </a:lnTo>
                <a:lnTo>
                  <a:pt x="45" y="59"/>
                </a:lnTo>
                <a:lnTo>
                  <a:pt x="48" y="69"/>
                </a:lnTo>
                <a:lnTo>
                  <a:pt x="48" y="69"/>
                </a:lnTo>
                <a:lnTo>
                  <a:pt x="62" y="65"/>
                </a:lnTo>
                <a:lnTo>
                  <a:pt x="66" y="62"/>
                </a:lnTo>
                <a:lnTo>
                  <a:pt x="66" y="62"/>
                </a:lnTo>
                <a:lnTo>
                  <a:pt x="66" y="31"/>
                </a:lnTo>
                <a:lnTo>
                  <a:pt x="45" y="31"/>
                </a:lnTo>
                <a:lnTo>
                  <a:pt x="45" y="21"/>
                </a:lnTo>
                <a:lnTo>
                  <a:pt x="76" y="21"/>
                </a:lnTo>
                <a:lnTo>
                  <a:pt x="76" y="10"/>
                </a:lnTo>
                <a:lnTo>
                  <a:pt x="38" y="10"/>
                </a:lnTo>
                <a:lnTo>
                  <a:pt x="38" y="10"/>
                </a:lnTo>
                <a:lnTo>
                  <a:pt x="45" y="10"/>
                </a:lnTo>
                <a:lnTo>
                  <a:pt x="45" y="10"/>
                </a:lnTo>
                <a:lnTo>
                  <a:pt x="45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 noEditPoints="1"/>
          </p:cNvSpPr>
          <p:nvPr/>
        </p:nvSpPr>
        <p:spPr bwMode="auto">
          <a:xfrm>
            <a:off x="7272389" y="3741738"/>
            <a:ext cx="120650" cy="120650"/>
          </a:xfrm>
          <a:custGeom>
            <a:avLst/>
            <a:gdLst>
              <a:gd name="T0" fmla="*/ 24 w 76"/>
              <a:gd name="T1" fmla="*/ 17 h 76"/>
              <a:gd name="T2" fmla="*/ 31 w 76"/>
              <a:gd name="T3" fmla="*/ 20 h 76"/>
              <a:gd name="T4" fmla="*/ 45 w 76"/>
              <a:gd name="T5" fmla="*/ 17 h 76"/>
              <a:gd name="T6" fmla="*/ 55 w 76"/>
              <a:gd name="T7" fmla="*/ 20 h 76"/>
              <a:gd name="T8" fmla="*/ 73 w 76"/>
              <a:gd name="T9" fmla="*/ 17 h 76"/>
              <a:gd name="T10" fmla="*/ 55 w 76"/>
              <a:gd name="T11" fmla="*/ 7 h 76"/>
              <a:gd name="T12" fmla="*/ 55 w 76"/>
              <a:gd name="T13" fmla="*/ 7 h 76"/>
              <a:gd name="T14" fmla="*/ 55 w 76"/>
              <a:gd name="T15" fmla="*/ 3 h 76"/>
              <a:gd name="T16" fmla="*/ 55 w 76"/>
              <a:gd name="T17" fmla="*/ 3 h 76"/>
              <a:gd name="T18" fmla="*/ 52 w 76"/>
              <a:gd name="T19" fmla="*/ 0 h 76"/>
              <a:gd name="T20" fmla="*/ 45 w 76"/>
              <a:gd name="T21" fmla="*/ 0 h 76"/>
              <a:gd name="T22" fmla="*/ 31 w 76"/>
              <a:gd name="T23" fmla="*/ 7 h 76"/>
              <a:gd name="T24" fmla="*/ 31 w 76"/>
              <a:gd name="T25" fmla="*/ 7 h 76"/>
              <a:gd name="T26" fmla="*/ 31 w 76"/>
              <a:gd name="T27" fmla="*/ 3 h 76"/>
              <a:gd name="T28" fmla="*/ 35 w 76"/>
              <a:gd name="T29" fmla="*/ 3 h 76"/>
              <a:gd name="T30" fmla="*/ 24 w 76"/>
              <a:gd name="T31" fmla="*/ 3 h 76"/>
              <a:gd name="T32" fmla="*/ 4 w 76"/>
              <a:gd name="T33" fmla="*/ 7 h 76"/>
              <a:gd name="T34" fmla="*/ 4 w 76"/>
              <a:gd name="T35" fmla="*/ 17 h 76"/>
              <a:gd name="T36" fmla="*/ 24 w 76"/>
              <a:gd name="T37" fmla="*/ 27 h 76"/>
              <a:gd name="T38" fmla="*/ 14 w 76"/>
              <a:gd name="T39" fmla="*/ 20 h 76"/>
              <a:gd name="T40" fmla="*/ 7 w 76"/>
              <a:gd name="T41" fmla="*/ 27 h 76"/>
              <a:gd name="T42" fmla="*/ 17 w 76"/>
              <a:gd name="T43" fmla="*/ 34 h 76"/>
              <a:gd name="T44" fmla="*/ 24 w 76"/>
              <a:gd name="T45" fmla="*/ 51 h 76"/>
              <a:gd name="T46" fmla="*/ 45 w 76"/>
              <a:gd name="T47" fmla="*/ 58 h 76"/>
              <a:gd name="T48" fmla="*/ 55 w 76"/>
              <a:gd name="T49" fmla="*/ 76 h 76"/>
              <a:gd name="T50" fmla="*/ 76 w 76"/>
              <a:gd name="T51" fmla="*/ 58 h 76"/>
              <a:gd name="T52" fmla="*/ 55 w 76"/>
              <a:gd name="T53" fmla="*/ 51 h 76"/>
              <a:gd name="T54" fmla="*/ 73 w 76"/>
              <a:gd name="T55" fmla="*/ 31 h 76"/>
              <a:gd name="T56" fmla="*/ 28 w 76"/>
              <a:gd name="T57" fmla="*/ 24 h 76"/>
              <a:gd name="T58" fmla="*/ 45 w 76"/>
              <a:gd name="T59" fmla="*/ 31 h 76"/>
              <a:gd name="T60" fmla="*/ 24 w 76"/>
              <a:gd name="T61" fmla="*/ 51 h 76"/>
              <a:gd name="T62" fmla="*/ 10 w 76"/>
              <a:gd name="T63" fmla="*/ 48 h 76"/>
              <a:gd name="T64" fmla="*/ 14 w 76"/>
              <a:gd name="T65" fmla="*/ 48 h 76"/>
              <a:gd name="T66" fmla="*/ 17 w 76"/>
              <a:gd name="T67" fmla="*/ 41 h 76"/>
              <a:gd name="T68" fmla="*/ 7 w 76"/>
              <a:gd name="T69" fmla="*/ 34 h 76"/>
              <a:gd name="T70" fmla="*/ 0 w 76"/>
              <a:gd name="T71" fmla="*/ 41 h 76"/>
              <a:gd name="T72" fmla="*/ 10 w 76"/>
              <a:gd name="T73" fmla="*/ 48 h 76"/>
              <a:gd name="T74" fmla="*/ 17 w 76"/>
              <a:gd name="T75" fmla="*/ 51 h 76"/>
              <a:gd name="T76" fmla="*/ 14 w 76"/>
              <a:gd name="T77" fmla="*/ 48 h 76"/>
              <a:gd name="T78" fmla="*/ 4 w 76"/>
              <a:gd name="T79" fmla="*/ 69 h 76"/>
              <a:gd name="T80" fmla="*/ 10 w 76"/>
              <a:gd name="T81" fmla="*/ 76 h 76"/>
              <a:gd name="T82" fmla="*/ 14 w 76"/>
              <a:gd name="T83" fmla="*/ 76 h 76"/>
              <a:gd name="T84" fmla="*/ 24 w 76"/>
              <a:gd name="T85" fmla="*/ 55 h 76"/>
              <a:gd name="T86" fmla="*/ 17 w 76"/>
              <a:gd name="T87" fmla="*/ 51 h 76"/>
              <a:gd name="T88" fmla="*/ 17 w 76"/>
              <a:gd name="T89" fmla="*/ 51 h 76"/>
              <a:gd name="T90" fmla="*/ 31 w 76"/>
              <a:gd name="T91" fmla="*/ 48 h 76"/>
              <a:gd name="T92" fmla="*/ 35 w 76"/>
              <a:gd name="T93" fmla="*/ 48 h 76"/>
              <a:gd name="T94" fmla="*/ 41 w 76"/>
              <a:gd name="T95" fmla="*/ 48 h 76"/>
              <a:gd name="T96" fmla="*/ 41 w 76"/>
              <a:gd name="T97" fmla="*/ 48 h 76"/>
              <a:gd name="T98" fmla="*/ 28 w 76"/>
              <a:gd name="T99" fmla="*/ 38 h 76"/>
              <a:gd name="T100" fmla="*/ 31 w 76"/>
              <a:gd name="T101" fmla="*/ 48 h 76"/>
              <a:gd name="T102" fmla="*/ 31 w 76"/>
              <a:gd name="T103" fmla="*/ 48 h 76"/>
              <a:gd name="T104" fmla="*/ 66 w 76"/>
              <a:gd name="T105" fmla="*/ 48 h 76"/>
              <a:gd name="T106" fmla="*/ 73 w 76"/>
              <a:gd name="T107" fmla="*/ 38 h 76"/>
              <a:gd name="T108" fmla="*/ 62 w 76"/>
              <a:gd name="T109" fmla="*/ 34 h 76"/>
              <a:gd name="T110" fmla="*/ 59 w 76"/>
              <a:gd name="T111" fmla="*/ 48 h 76"/>
              <a:gd name="T112" fmla="*/ 66 w 76"/>
              <a:gd name="T113" fmla="*/ 4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6" h="76">
                <a:moveTo>
                  <a:pt x="4" y="17"/>
                </a:moveTo>
                <a:lnTo>
                  <a:pt x="24" y="17"/>
                </a:lnTo>
                <a:lnTo>
                  <a:pt x="24" y="20"/>
                </a:lnTo>
                <a:lnTo>
                  <a:pt x="31" y="20"/>
                </a:lnTo>
                <a:lnTo>
                  <a:pt x="31" y="17"/>
                </a:lnTo>
                <a:lnTo>
                  <a:pt x="45" y="17"/>
                </a:lnTo>
                <a:lnTo>
                  <a:pt x="45" y="20"/>
                </a:lnTo>
                <a:lnTo>
                  <a:pt x="55" y="20"/>
                </a:lnTo>
                <a:lnTo>
                  <a:pt x="55" y="17"/>
                </a:lnTo>
                <a:lnTo>
                  <a:pt x="73" y="17"/>
                </a:lnTo>
                <a:lnTo>
                  <a:pt x="73" y="7"/>
                </a:lnTo>
                <a:lnTo>
                  <a:pt x="55" y="7"/>
                </a:lnTo>
                <a:lnTo>
                  <a:pt x="55" y="7"/>
                </a:lnTo>
                <a:lnTo>
                  <a:pt x="55" y="7"/>
                </a:lnTo>
                <a:lnTo>
                  <a:pt x="55" y="3"/>
                </a:lnTo>
                <a:lnTo>
                  <a:pt x="55" y="3"/>
                </a:lnTo>
                <a:lnTo>
                  <a:pt x="55" y="3"/>
                </a:lnTo>
                <a:lnTo>
                  <a:pt x="55" y="3"/>
                </a:lnTo>
                <a:lnTo>
                  <a:pt x="52" y="0"/>
                </a:lnTo>
                <a:lnTo>
                  <a:pt x="52" y="0"/>
                </a:lnTo>
                <a:lnTo>
                  <a:pt x="52" y="0"/>
                </a:lnTo>
                <a:lnTo>
                  <a:pt x="45" y="0"/>
                </a:lnTo>
                <a:lnTo>
                  <a:pt x="45" y="7"/>
                </a:lnTo>
                <a:lnTo>
                  <a:pt x="31" y="7"/>
                </a:lnTo>
                <a:lnTo>
                  <a:pt x="31" y="7"/>
                </a:lnTo>
                <a:lnTo>
                  <a:pt x="31" y="7"/>
                </a:lnTo>
                <a:lnTo>
                  <a:pt x="31" y="3"/>
                </a:lnTo>
                <a:lnTo>
                  <a:pt x="31" y="3"/>
                </a:lnTo>
                <a:lnTo>
                  <a:pt x="35" y="3"/>
                </a:lnTo>
                <a:lnTo>
                  <a:pt x="35" y="3"/>
                </a:lnTo>
                <a:lnTo>
                  <a:pt x="28" y="3"/>
                </a:lnTo>
                <a:lnTo>
                  <a:pt x="24" y="3"/>
                </a:lnTo>
                <a:lnTo>
                  <a:pt x="24" y="7"/>
                </a:lnTo>
                <a:lnTo>
                  <a:pt x="4" y="7"/>
                </a:lnTo>
                <a:lnTo>
                  <a:pt x="4" y="17"/>
                </a:lnTo>
                <a:lnTo>
                  <a:pt x="4" y="17"/>
                </a:lnTo>
                <a:close/>
                <a:moveTo>
                  <a:pt x="17" y="34"/>
                </a:moveTo>
                <a:lnTo>
                  <a:pt x="24" y="27"/>
                </a:lnTo>
                <a:lnTo>
                  <a:pt x="24" y="27"/>
                </a:lnTo>
                <a:lnTo>
                  <a:pt x="14" y="20"/>
                </a:lnTo>
                <a:lnTo>
                  <a:pt x="7" y="27"/>
                </a:lnTo>
                <a:lnTo>
                  <a:pt x="7" y="27"/>
                </a:lnTo>
                <a:lnTo>
                  <a:pt x="17" y="34"/>
                </a:lnTo>
                <a:lnTo>
                  <a:pt x="17" y="34"/>
                </a:lnTo>
                <a:lnTo>
                  <a:pt x="17" y="34"/>
                </a:lnTo>
                <a:close/>
                <a:moveTo>
                  <a:pt x="24" y="51"/>
                </a:moveTo>
                <a:lnTo>
                  <a:pt x="24" y="58"/>
                </a:lnTo>
                <a:lnTo>
                  <a:pt x="45" y="58"/>
                </a:lnTo>
                <a:lnTo>
                  <a:pt x="45" y="76"/>
                </a:lnTo>
                <a:lnTo>
                  <a:pt x="55" y="76"/>
                </a:lnTo>
                <a:lnTo>
                  <a:pt x="55" y="58"/>
                </a:lnTo>
                <a:lnTo>
                  <a:pt x="76" y="58"/>
                </a:lnTo>
                <a:lnTo>
                  <a:pt x="76" y="51"/>
                </a:lnTo>
                <a:lnTo>
                  <a:pt x="55" y="51"/>
                </a:lnTo>
                <a:lnTo>
                  <a:pt x="55" y="31"/>
                </a:lnTo>
                <a:lnTo>
                  <a:pt x="73" y="31"/>
                </a:lnTo>
                <a:lnTo>
                  <a:pt x="73" y="24"/>
                </a:lnTo>
                <a:lnTo>
                  <a:pt x="28" y="24"/>
                </a:lnTo>
                <a:lnTo>
                  <a:pt x="28" y="31"/>
                </a:lnTo>
                <a:lnTo>
                  <a:pt x="45" y="31"/>
                </a:lnTo>
                <a:lnTo>
                  <a:pt x="45" y="51"/>
                </a:lnTo>
                <a:lnTo>
                  <a:pt x="24" y="51"/>
                </a:lnTo>
                <a:lnTo>
                  <a:pt x="24" y="51"/>
                </a:lnTo>
                <a:close/>
                <a:moveTo>
                  <a:pt x="10" y="48"/>
                </a:moveTo>
                <a:lnTo>
                  <a:pt x="10" y="48"/>
                </a:lnTo>
                <a:lnTo>
                  <a:pt x="14" y="48"/>
                </a:lnTo>
                <a:lnTo>
                  <a:pt x="14" y="48"/>
                </a:lnTo>
                <a:lnTo>
                  <a:pt x="17" y="41"/>
                </a:lnTo>
                <a:lnTo>
                  <a:pt x="17" y="41"/>
                </a:lnTo>
                <a:lnTo>
                  <a:pt x="7" y="34"/>
                </a:lnTo>
                <a:lnTo>
                  <a:pt x="0" y="41"/>
                </a:lnTo>
                <a:lnTo>
                  <a:pt x="0" y="41"/>
                </a:lnTo>
                <a:lnTo>
                  <a:pt x="10" y="48"/>
                </a:lnTo>
                <a:lnTo>
                  <a:pt x="10" y="48"/>
                </a:lnTo>
                <a:lnTo>
                  <a:pt x="10" y="48"/>
                </a:lnTo>
                <a:close/>
                <a:moveTo>
                  <a:pt x="17" y="51"/>
                </a:moveTo>
                <a:lnTo>
                  <a:pt x="17" y="51"/>
                </a:lnTo>
                <a:lnTo>
                  <a:pt x="14" y="48"/>
                </a:lnTo>
                <a:lnTo>
                  <a:pt x="14" y="48"/>
                </a:lnTo>
                <a:lnTo>
                  <a:pt x="4" y="69"/>
                </a:lnTo>
                <a:lnTo>
                  <a:pt x="4" y="69"/>
                </a:lnTo>
                <a:lnTo>
                  <a:pt x="10" y="76"/>
                </a:lnTo>
                <a:lnTo>
                  <a:pt x="10" y="76"/>
                </a:lnTo>
                <a:lnTo>
                  <a:pt x="14" y="76"/>
                </a:lnTo>
                <a:lnTo>
                  <a:pt x="14" y="76"/>
                </a:lnTo>
                <a:lnTo>
                  <a:pt x="24" y="55"/>
                </a:lnTo>
                <a:lnTo>
                  <a:pt x="24" y="55"/>
                </a:lnTo>
                <a:lnTo>
                  <a:pt x="17" y="51"/>
                </a:lnTo>
                <a:lnTo>
                  <a:pt x="17" y="51"/>
                </a:lnTo>
                <a:lnTo>
                  <a:pt x="17" y="51"/>
                </a:lnTo>
                <a:close/>
                <a:moveTo>
                  <a:pt x="31" y="48"/>
                </a:moveTo>
                <a:lnTo>
                  <a:pt x="31" y="48"/>
                </a:lnTo>
                <a:lnTo>
                  <a:pt x="35" y="48"/>
                </a:lnTo>
                <a:lnTo>
                  <a:pt x="35" y="48"/>
                </a:lnTo>
                <a:lnTo>
                  <a:pt x="41" y="48"/>
                </a:lnTo>
                <a:lnTo>
                  <a:pt x="41" y="48"/>
                </a:lnTo>
                <a:lnTo>
                  <a:pt x="41" y="48"/>
                </a:lnTo>
                <a:lnTo>
                  <a:pt x="41" y="48"/>
                </a:lnTo>
                <a:lnTo>
                  <a:pt x="38" y="34"/>
                </a:lnTo>
                <a:lnTo>
                  <a:pt x="28" y="38"/>
                </a:lnTo>
                <a:lnTo>
                  <a:pt x="28" y="38"/>
                </a:lnTo>
                <a:lnTo>
                  <a:pt x="31" y="48"/>
                </a:lnTo>
                <a:lnTo>
                  <a:pt x="31" y="48"/>
                </a:lnTo>
                <a:lnTo>
                  <a:pt x="31" y="48"/>
                </a:lnTo>
                <a:close/>
                <a:moveTo>
                  <a:pt x="66" y="48"/>
                </a:moveTo>
                <a:lnTo>
                  <a:pt x="66" y="48"/>
                </a:lnTo>
                <a:lnTo>
                  <a:pt x="73" y="38"/>
                </a:lnTo>
                <a:lnTo>
                  <a:pt x="73" y="38"/>
                </a:lnTo>
                <a:lnTo>
                  <a:pt x="62" y="34"/>
                </a:lnTo>
                <a:lnTo>
                  <a:pt x="62" y="34"/>
                </a:lnTo>
                <a:lnTo>
                  <a:pt x="59" y="48"/>
                </a:lnTo>
                <a:lnTo>
                  <a:pt x="59" y="48"/>
                </a:lnTo>
                <a:lnTo>
                  <a:pt x="66" y="48"/>
                </a:lnTo>
                <a:lnTo>
                  <a:pt x="66" y="48"/>
                </a:lnTo>
                <a:lnTo>
                  <a:pt x="66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7420027" y="3741738"/>
            <a:ext cx="93663" cy="120650"/>
          </a:xfrm>
          <a:custGeom>
            <a:avLst/>
            <a:gdLst>
              <a:gd name="T0" fmla="*/ 31 w 59"/>
              <a:gd name="T1" fmla="*/ 10 h 76"/>
              <a:gd name="T2" fmla="*/ 35 w 59"/>
              <a:gd name="T3" fmla="*/ 7 h 76"/>
              <a:gd name="T4" fmla="*/ 35 w 59"/>
              <a:gd name="T5" fmla="*/ 7 h 76"/>
              <a:gd name="T6" fmla="*/ 24 w 59"/>
              <a:gd name="T7" fmla="*/ 0 h 76"/>
              <a:gd name="T8" fmla="*/ 21 w 59"/>
              <a:gd name="T9" fmla="*/ 3 h 76"/>
              <a:gd name="T10" fmla="*/ 17 w 59"/>
              <a:gd name="T11" fmla="*/ 13 h 76"/>
              <a:gd name="T12" fmla="*/ 4 w 59"/>
              <a:gd name="T13" fmla="*/ 27 h 76"/>
              <a:gd name="T14" fmla="*/ 4 w 59"/>
              <a:gd name="T15" fmla="*/ 27 h 76"/>
              <a:gd name="T16" fmla="*/ 4 w 59"/>
              <a:gd name="T17" fmla="*/ 31 h 76"/>
              <a:gd name="T18" fmla="*/ 4 w 59"/>
              <a:gd name="T19" fmla="*/ 38 h 76"/>
              <a:gd name="T20" fmla="*/ 7 w 59"/>
              <a:gd name="T21" fmla="*/ 38 h 76"/>
              <a:gd name="T22" fmla="*/ 24 w 59"/>
              <a:gd name="T23" fmla="*/ 34 h 76"/>
              <a:gd name="T24" fmla="*/ 4 w 59"/>
              <a:gd name="T25" fmla="*/ 45 h 76"/>
              <a:gd name="T26" fmla="*/ 0 w 59"/>
              <a:gd name="T27" fmla="*/ 45 h 76"/>
              <a:gd name="T28" fmla="*/ 4 w 59"/>
              <a:gd name="T29" fmla="*/ 55 h 76"/>
              <a:gd name="T30" fmla="*/ 7 w 59"/>
              <a:gd name="T31" fmla="*/ 55 h 76"/>
              <a:gd name="T32" fmla="*/ 38 w 59"/>
              <a:gd name="T33" fmla="*/ 51 h 76"/>
              <a:gd name="T34" fmla="*/ 24 w 59"/>
              <a:gd name="T35" fmla="*/ 62 h 76"/>
              <a:gd name="T36" fmla="*/ 0 w 59"/>
              <a:gd name="T37" fmla="*/ 69 h 76"/>
              <a:gd name="T38" fmla="*/ 7 w 59"/>
              <a:gd name="T39" fmla="*/ 76 h 76"/>
              <a:gd name="T40" fmla="*/ 38 w 59"/>
              <a:gd name="T41" fmla="*/ 65 h 76"/>
              <a:gd name="T42" fmla="*/ 52 w 59"/>
              <a:gd name="T43" fmla="*/ 55 h 76"/>
              <a:gd name="T44" fmla="*/ 59 w 59"/>
              <a:gd name="T45" fmla="*/ 34 h 76"/>
              <a:gd name="T46" fmla="*/ 59 w 59"/>
              <a:gd name="T47" fmla="*/ 31 h 76"/>
              <a:gd name="T48" fmla="*/ 49 w 59"/>
              <a:gd name="T49" fmla="*/ 31 h 76"/>
              <a:gd name="T50" fmla="*/ 49 w 59"/>
              <a:gd name="T51" fmla="*/ 31 h 76"/>
              <a:gd name="T52" fmla="*/ 45 w 59"/>
              <a:gd name="T53" fmla="*/ 45 h 76"/>
              <a:gd name="T54" fmla="*/ 38 w 59"/>
              <a:gd name="T55" fmla="*/ 45 h 76"/>
              <a:gd name="T56" fmla="*/ 28 w 59"/>
              <a:gd name="T57" fmla="*/ 45 h 76"/>
              <a:gd name="T58" fmla="*/ 55 w 59"/>
              <a:gd name="T59" fmla="*/ 17 h 76"/>
              <a:gd name="T60" fmla="*/ 45 w 59"/>
              <a:gd name="T61" fmla="*/ 10 h 76"/>
              <a:gd name="T62" fmla="*/ 42 w 59"/>
              <a:gd name="T63" fmla="*/ 13 h 76"/>
              <a:gd name="T64" fmla="*/ 17 w 59"/>
              <a:gd name="T65" fmla="*/ 27 h 76"/>
              <a:gd name="T66" fmla="*/ 17 w 59"/>
              <a:gd name="T67" fmla="*/ 27 h 76"/>
              <a:gd name="T68" fmla="*/ 31 w 59"/>
              <a:gd name="T69" fmla="*/ 10 h 76"/>
              <a:gd name="T70" fmla="*/ 31 w 59"/>
              <a:gd name="T71" fmla="*/ 1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9" h="76">
                <a:moveTo>
                  <a:pt x="31" y="10"/>
                </a:moveTo>
                <a:lnTo>
                  <a:pt x="31" y="10"/>
                </a:lnTo>
                <a:lnTo>
                  <a:pt x="35" y="7"/>
                </a:lnTo>
                <a:lnTo>
                  <a:pt x="35" y="7"/>
                </a:lnTo>
                <a:lnTo>
                  <a:pt x="35" y="7"/>
                </a:lnTo>
                <a:lnTo>
                  <a:pt x="35" y="7"/>
                </a:lnTo>
                <a:lnTo>
                  <a:pt x="24" y="0"/>
                </a:lnTo>
                <a:lnTo>
                  <a:pt x="24" y="0"/>
                </a:lnTo>
                <a:lnTo>
                  <a:pt x="21" y="3"/>
                </a:lnTo>
                <a:lnTo>
                  <a:pt x="21" y="3"/>
                </a:lnTo>
                <a:lnTo>
                  <a:pt x="17" y="13"/>
                </a:lnTo>
                <a:lnTo>
                  <a:pt x="17" y="13"/>
                </a:lnTo>
                <a:lnTo>
                  <a:pt x="7" y="24"/>
                </a:lnTo>
                <a:lnTo>
                  <a:pt x="4" y="27"/>
                </a:lnTo>
                <a:lnTo>
                  <a:pt x="4" y="27"/>
                </a:lnTo>
                <a:lnTo>
                  <a:pt x="4" y="27"/>
                </a:lnTo>
                <a:lnTo>
                  <a:pt x="4" y="31"/>
                </a:lnTo>
                <a:lnTo>
                  <a:pt x="4" y="31"/>
                </a:lnTo>
                <a:lnTo>
                  <a:pt x="4" y="38"/>
                </a:lnTo>
                <a:lnTo>
                  <a:pt x="4" y="38"/>
                </a:lnTo>
                <a:lnTo>
                  <a:pt x="7" y="38"/>
                </a:lnTo>
                <a:lnTo>
                  <a:pt x="7" y="38"/>
                </a:lnTo>
                <a:lnTo>
                  <a:pt x="24" y="34"/>
                </a:lnTo>
                <a:lnTo>
                  <a:pt x="24" y="34"/>
                </a:lnTo>
                <a:lnTo>
                  <a:pt x="14" y="41"/>
                </a:lnTo>
                <a:lnTo>
                  <a:pt x="4" y="45"/>
                </a:lnTo>
                <a:lnTo>
                  <a:pt x="0" y="45"/>
                </a:lnTo>
                <a:lnTo>
                  <a:pt x="0" y="45"/>
                </a:lnTo>
                <a:lnTo>
                  <a:pt x="4" y="55"/>
                </a:lnTo>
                <a:lnTo>
                  <a:pt x="4" y="55"/>
                </a:lnTo>
                <a:lnTo>
                  <a:pt x="7" y="55"/>
                </a:lnTo>
                <a:lnTo>
                  <a:pt x="7" y="55"/>
                </a:lnTo>
                <a:lnTo>
                  <a:pt x="38" y="51"/>
                </a:lnTo>
                <a:lnTo>
                  <a:pt x="38" y="51"/>
                </a:lnTo>
                <a:lnTo>
                  <a:pt x="31" y="58"/>
                </a:lnTo>
                <a:lnTo>
                  <a:pt x="24" y="62"/>
                </a:lnTo>
                <a:lnTo>
                  <a:pt x="0" y="69"/>
                </a:lnTo>
                <a:lnTo>
                  <a:pt x="0" y="69"/>
                </a:lnTo>
                <a:lnTo>
                  <a:pt x="7" y="76"/>
                </a:lnTo>
                <a:lnTo>
                  <a:pt x="7" y="76"/>
                </a:lnTo>
                <a:lnTo>
                  <a:pt x="24" y="72"/>
                </a:lnTo>
                <a:lnTo>
                  <a:pt x="38" y="65"/>
                </a:lnTo>
                <a:lnTo>
                  <a:pt x="38" y="65"/>
                </a:lnTo>
                <a:lnTo>
                  <a:pt x="52" y="55"/>
                </a:lnTo>
                <a:lnTo>
                  <a:pt x="59" y="34"/>
                </a:ln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lnTo>
                  <a:pt x="49" y="31"/>
                </a:lnTo>
                <a:lnTo>
                  <a:pt x="49" y="31"/>
                </a:lnTo>
                <a:lnTo>
                  <a:pt x="49" y="31"/>
                </a:lnTo>
                <a:lnTo>
                  <a:pt x="49" y="31"/>
                </a:lnTo>
                <a:lnTo>
                  <a:pt x="45" y="45"/>
                </a:lnTo>
                <a:lnTo>
                  <a:pt x="45" y="45"/>
                </a:lnTo>
                <a:lnTo>
                  <a:pt x="38" y="45"/>
                </a:lnTo>
                <a:lnTo>
                  <a:pt x="38" y="45"/>
                </a:lnTo>
                <a:lnTo>
                  <a:pt x="28" y="45"/>
                </a:lnTo>
                <a:lnTo>
                  <a:pt x="28" y="45"/>
                </a:lnTo>
                <a:lnTo>
                  <a:pt x="55" y="17"/>
                </a:lnTo>
                <a:lnTo>
                  <a:pt x="55" y="17"/>
                </a:lnTo>
                <a:lnTo>
                  <a:pt x="45" y="10"/>
                </a:lnTo>
                <a:lnTo>
                  <a:pt x="45" y="10"/>
                </a:lnTo>
                <a:lnTo>
                  <a:pt x="42" y="13"/>
                </a:lnTo>
                <a:lnTo>
                  <a:pt x="42" y="13"/>
                </a:lnTo>
                <a:lnTo>
                  <a:pt x="31" y="27"/>
                </a:lnTo>
                <a:lnTo>
                  <a:pt x="17" y="27"/>
                </a:lnTo>
                <a:lnTo>
                  <a:pt x="17" y="27"/>
                </a:lnTo>
                <a:lnTo>
                  <a:pt x="17" y="27"/>
                </a:lnTo>
                <a:lnTo>
                  <a:pt x="17" y="27"/>
                </a:lnTo>
                <a:lnTo>
                  <a:pt x="31" y="10"/>
                </a:lnTo>
                <a:lnTo>
                  <a:pt x="31" y="10"/>
                </a:lnTo>
                <a:lnTo>
                  <a:pt x="31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7540677" y="3746500"/>
            <a:ext cx="115888" cy="115888"/>
          </a:xfrm>
          <a:custGeom>
            <a:avLst/>
            <a:gdLst>
              <a:gd name="T0" fmla="*/ 42 w 73"/>
              <a:gd name="T1" fmla="*/ 10 h 73"/>
              <a:gd name="T2" fmla="*/ 42 w 73"/>
              <a:gd name="T3" fmla="*/ 10 h 73"/>
              <a:gd name="T4" fmla="*/ 42 w 73"/>
              <a:gd name="T5" fmla="*/ 4 h 73"/>
              <a:gd name="T6" fmla="*/ 42 w 73"/>
              <a:gd name="T7" fmla="*/ 4 h 73"/>
              <a:gd name="T8" fmla="*/ 42 w 73"/>
              <a:gd name="T9" fmla="*/ 0 h 73"/>
              <a:gd name="T10" fmla="*/ 42 w 73"/>
              <a:gd name="T11" fmla="*/ 0 h 73"/>
              <a:gd name="T12" fmla="*/ 35 w 73"/>
              <a:gd name="T13" fmla="*/ 0 h 73"/>
              <a:gd name="T14" fmla="*/ 35 w 73"/>
              <a:gd name="T15" fmla="*/ 0 h 73"/>
              <a:gd name="T16" fmla="*/ 28 w 73"/>
              <a:gd name="T17" fmla="*/ 0 h 73"/>
              <a:gd name="T18" fmla="*/ 28 w 73"/>
              <a:gd name="T19" fmla="*/ 0 h 73"/>
              <a:gd name="T20" fmla="*/ 31 w 73"/>
              <a:gd name="T21" fmla="*/ 10 h 73"/>
              <a:gd name="T22" fmla="*/ 0 w 73"/>
              <a:gd name="T23" fmla="*/ 10 h 73"/>
              <a:gd name="T24" fmla="*/ 0 w 73"/>
              <a:gd name="T25" fmla="*/ 21 h 73"/>
              <a:gd name="T26" fmla="*/ 31 w 73"/>
              <a:gd name="T27" fmla="*/ 21 h 73"/>
              <a:gd name="T28" fmla="*/ 31 w 73"/>
              <a:gd name="T29" fmla="*/ 28 h 73"/>
              <a:gd name="T30" fmla="*/ 10 w 73"/>
              <a:gd name="T31" fmla="*/ 28 h 73"/>
              <a:gd name="T32" fmla="*/ 10 w 73"/>
              <a:gd name="T33" fmla="*/ 66 h 73"/>
              <a:gd name="T34" fmla="*/ 21 w 73"/>
              <a:gd name="T35" fmla="*/ 66 h 73"/>
              <a:gd name="T36" fmla="*/ 21 w 73"/>
              <a:gd name="T37" fmla="*/ 38 h 73"/>
              <a:gd name="T38" fmla="*/ 31 w 73"/>
              <a:gd name="T39" fmla="*/ 38 h 73"/>
              <a:gd name="T40" fmla="*/ 31 w 73"/>
              <a:gd name="T41" fmla="*/ 73 h 73"/>
              <a:gd name="T42" fmla="*/ 42 w 73"/>
              <a:gd name="T43" fmla="*/ 73 h 73"/>
              <a:gd name="T44" fmla="*/ 42 w 73"/>
              <a:gd name="T45" fmla="*/ 38 h 73"/>
              <a:gd name="T46" fmla="*/ 52 w 73"/>
              <a:gd name="T47" fmla="*/ 38 h 73"/>
              <a:gd name="T48" fmla="*/ 52 w 73"/>
              <a:gd name="T49" fmla="*/ 55 h 73"/>
              <a:gd name="T50" fmla="*/ 52 w 73"/>
              <a:gd name="T51" fmla="*/ 55 h 73"/>
              <a:gd name="T52" fmla="*/ 52 w 73"/>
              <a:gd name="T53" fmla="*/ 55 h 73"/>
              <a:gd name="T54" fmla="*/ 45 w 73"/>
              <a:gd name="T55" fmla="*/ 55 h 73"/>
              <a:gd name="T56" fmla="*/ 45 w 73"/>
              <a:gd name="T57" fmla="*/ 55 h 73"/>
              <a:gd name="T58" fmla="*/ 45 w 73"/>
              <a:gd name="T59" fmla="*/ 66 h 73"/>
              <a:gd name="T60" fmla="*/ 45 w 73"/>
              <a:gd name="T61" fmla="*/ 66 h 73"/>
              <a:gd name="T62" fmla="*/ 59 w 73"/>
              <a:gd name="T63" fmla="*/ 66 h 73"/>
              <a:gd name="T64" fmla="*/ 62 w 73"/>
              <a:gd name="T65" fmla="*/ 62 h 73"/>
              <a:gd name="T66" fmla="*/ 62 w 73"/>
              <a:gd name="T67" fmla="*/ 59 h 73"/>
              <a:gd name="T68" fmla="*/ 62 w 73"/>
              <a:gd name="T69" fmla="*/ 28 h 73"/>
              <a:gd name="T70" fmla="*/ 42 w 73"/>
              <a:gd name="T71" fmla="*/ 28 h 73"/>
              <a:gd name="T72" fmla="*/ 42 w 73"/>
              <a:gd name="T73" fmla="*/ 21 h 73"/>
              <a:gd name="T74" fmla="*/ 73 w 73"/>
              <a:gd name="T75" fmla="*/ 21 h 73"/>
              <a:gd name="T76" fmla="*/ 73 w 73"/>
              <a:gd name="T77" fmla="*/ 10 h 73"/>
              <a:gd name="T78" fmla="*/ 35 w 73"/>
              <a:gd name="T79" fmla="*/ 10 h 73"/>
              <a:gd name="T80" fmla="*/ 35 w 73"/>
              <a:gd name="T81" fmla="*/ 10 h 73"/>
              <a:gd name="T82" fmla="*/ 42 w 73"/>
              <a:gd name="T83" fmla="*/ 10 h 73"/>
              <a:gd name="T84" fmla="*/ 42 w 73"/>
              <a:gd name="T85" fmla="*/ 10 h 73"/>
              <a:gd name="T86" fmla="*/ 42 w 73"/>
              <a:gd name="T87" fmla="*/ 1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3" h="73">
                <a:moveTo>
                  <a:pt x="42" y="10"/>
                </a:moveTo>
                <a:lnTo>
                  <a:pt x="42" y="10"/>
                </a:lnTo>
                <a:lnTo>
                  <a:pt x="42" y="4"/>
                </a:lnTo>
                <a:lnTo>
                  <a:pt x="42" y="4"/>
                </a:lnTo>
                <a:lnTo>
                  <a:pt x="42" y="0"/>
                </a:lnTo>
                <a:lnTo>
                  <a:pt x="42" y="0"/>
                </a:lnTo>
                <a:lnTo>
                  <a:pt x="35" y="0"/>
                </a:lnTo>
                <a:lnTo>
                  <a:pt x="35" y="0"/>
                </a:lnTo>
                <a:lnTo>
                  <a:pt x="28" y="0"/>
                </a:lnTo>
                <a:lnTo>
                  <a:pt x="28" y="0"/>
                </a:lnTo>
                <a:lnTo>
                  <a:pt x="31" y="10"/>
                </a:lnTo>
                <a:lnTo>
                  <a:pt x="0" y="10"/>
                </a:lnTo>
                <a:lnTo>
                  <a:pt x="0" y="21"/>
                </a:lnTo>
                <a:lnTo>
                  <a:pt x="31" y="21"/>
                </a:lnTo>
                <a:lnTo>
                  <a:pt x="31" y="28"/>
                </a:lnTo>
                <a:lnTo>
                  <a:pt x="10" y="28"/>
                </a:lnTo>
                <a:lnTo>
                  <a:pt x="10" y="66"/>
                </a:lnTo>
                <a:lnTo>
                  <a:pt x="21" y="66"/>
                </a:lnTo>
                <a:lnTo>
                  <a:pt x="21" y="38"/>
                </a:lnTo>
                <a:lnTo>
                  <a:pt x="31" y="38"/>
                </a:lnTo>
                <a:lnTo>
                  <a:pt x="31" y="73"/>
                </a:lnTo>
                <a:lnTo>
                  <a:pt x="42" y="73"/>
                </a:lnTo>
                <a:lnTo>
                  <a:pt x="42" y="38"/>
                </a:lnTo>
                <a:lnTo>
                  <a:pt x="52" y="38"/>
                </a:lnTo>
                <a:lnTo>
                  <a:pt x="52" y="55"/>
                </a:lnTo>
                <a:lnTo>
                  <a:pt x="52" y="55"/>
                </a:lnTo>
                <a:lnTo>
                  <a:pt x="52" y="55"/>
                </a:lnTo>
                <a:lnTo>
                  <a:pt x="45" y="55"/>
                </a:lnTo>
                <a:lnTo>
                  <a:pt x="45" y="55"/>
                </a:lnTo>
                <a:lnTo>
                  <a:pt x="45" y="66"/>
                </a:lnTo>
                <a:lnTo>
                  <a:pt x="45" y="66"/>
                </a:lnTo>
                <a:lnTo>
                  <a:pt x="59" y="66"/>
                </a:lnTo>
                <a:lnTo>
                  <a:pt x="62" y="62"/>
                </a:lnTo>
                <a:lnTo>
                  <a:pt x="62" y="59"/>
                </a:lnTo>
                <a:lnTo>
                  <a:pt x="62" y="28"/>
                </a:lnTo>
                <a:lnTo>
                  <a:pt x="42" y="28"/>
                </a:lnTo>
                <a:lnTo>
                  <a:pt x="42" y="21"/>
                </a:lnTo>
                <a:lnTo>
                  <a:pt x="73" y="21"/>
                </a:lnTo>
                <a:lnTo>
                  <a:pt x="73" y="10"/>
                </a:lnTo>
                <a:lnTo>
                  <a:pt x="35" y="10"/>
                </a:lnTo>
                <a:lnTo>
                  <a:pt x="35" y="10"/>
                </a:lnTo>
                <a:lnTo>
                  <a:pt x="42" y="10"/>
                </a:lnTo>
                <a:lnTo>
                  <a:pt x="42" y="10"/>
                </a:lnTo>
                <a:lnTo>
                  <a:pt x="42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 noEditPoints="1"/>
          </p:cNvSpPr>
          <p:nvPr/>
        </p:nvSpPr>
        <p:spPr bwMode="auto">
          <a:xfrm>
            <a:off x="8559852" y="4070350"/>
            <a:ext cx="114300" cy="120650"/>
          </a:xfrm>
          <a:custGeom>
            <a:avLst/>
            <a:gdLst>
              <a:gd name="T0" fmla="*/ 0 w 72"/>
              <a:gd name="T1" fmla="*/ 20 h 76"/>
              <a:gd name="T2" fmla="*/ 31 w 72"/>
              <a:gd name="T3" fmla="*/ 20 h 76"/>
              <a:gd name="T4" fmla="*/ 31 w 72"/>
              <a:gd name="T5" fmla="*/ 27 h 76"/>
              <a:gd name="T6" fmla="*/ 7 w 72"/>
              <a:gd name="T7" fmla="*/ 27 h 76"/>
              <a:gd name="T8" fmla="*/ 7 w 72"/>
              <a:gd name="T9" fmla="*/ 38 h 76"/>
              <a:gd name="T10" fmla="*/ 65 w 72"/>
              <a:gd name="T11" fmla="*/ 38 h 76"/>
              <a:gd name="T12" fmla="*/ 65 w 72"/>
              <a:gd name="T13" fmla="*/ 27 h 76"/>
              <a:gd name="T14" fmla="*/ 41 w 72"/>
              <a:gd name="T15" fmla="*/ 27 h 76"/>
              <a:gd name="T16" fmla="*/ 41 w 72"/>
              <a:gd name="T17" fmla="*/ 20 h 76"/>
              <a:gd name="T18" fmla="*/ 72 w 72"/>
              <a:gd name="T19" fmla="*/ 20 h 76"/>
              <a:gd name="T20" fmla="*/ 72 w 72"/>
              <a:gd name="T21" fmla="*/ 10 h 76"/>
              <a:gd name="T22" fmla="*/ 41 w 72"/>
              <a:gd name="T23" fmla="*/ 10 h 76"/>
              <a:gd name="T24" fmla="*/ 41 w 72"/>
              <a:gd name="T25" fmla="*/ 7 h 76"/>
              <a:gd name="T26" fmla="*/ 41 w 72"/>
              <a:gd name="T27" fmla="*/ 7 h 76"/>
              <a:gd name="T28" fmla="*/ 41 w 72"/>
              <a:gd name="T29" fmla="*/ 3 h 76"/>
              <a:gd name="T30" fmla="*/ 41 w 72"/>
              <a:gd name="T31" fmla="*/ 3 h 76"/>
              <a:gd name="T32" fmla="*/ 41 w 72"/>
              <a:gd name="T33" fmla="*/ 0 h 76"/>
              <a:gd name="T34" fmla="*/ 41 w 72"/>
              <a:gd name="T35" fmla="*/ 0 h 76"/>
              <a:gd name="T36" fmla="*/ 34 w 72"/>
              <a:gd name="T37" fmla="*/ 0 h 76"/>
              <a:gd name="T38" fmla="*/ 31 w 72"/>
              <a:gd name="T39" fmla="*/ 0 h 76"/>
              <a:gd name="T40" fmla="*/ 31 w 72"/>
              <a:gd name="T41" fmla="*/ 10 h 76"/>
              <a:gd name="T42" fmla="*/ 0 w 72"/>
              <a:gd name="T43" fmla="*/ 10 h 76"/>
              <a:gd name="T44" fmla="*/ 0 w 72"/>
              <a:gd name="T45" fmla="*/ 20 h 76"/>
              <a:gd name="T46" fmla="*/ 0 w 72"/>
              <a:gd name="T47" fmla="*/ 20 h 76"/>
              <a:gd name="T48" fmla="*/ 21 w 72"/>
              <a:gd name="T49" fmla="*/ 76 h 76"/>
              <a:gd name="T50" fmla="*/ 21 w 72"/>
              <a:gd name="T51" fmla="*/ 69 h 76"/>
              <a:gd name="T52" fmla="*/ 48 w 72"/>
              <a:gd name="T53" fmla="*/ 69 h 76"/>
              <a:gd name="T54" fmla="*/ 48 w 72"/>
              <a:gd name="T55" fmla="*/ 76 h 76"/>
              <a:gd name="T56" fmla="*/ 62 w 72"/>
              <a:gd name="T57" fmla="*/ 76 h 76"/>
              <a:gd name="T58" fmla="*/ 62 w 72"/>
              <a:gd name="T59" fmla="*/ 45 h 76"/>
              <a:gd name="T60" fmla="*/ 10 w 72"/>
              <a:gd name="T61" fmla="*/ 45 h 76"/>
              <a:gd name="T62" fmla="*/ 10 w 72"/>
              <a:gd name="T63" fmla="*/ 76 h 76"/>
              <a:gd name="T64" fmla="*/ 21 w 72"/>
              <a:gd name="T65" fmla="*/ 76 h 76"/>
              <a:gd name="T66" fmla="*/ 21 w 72"/>
              <a:gd name="T67" fmla="*/ 76 h 76"/>
              <a:gd name="T68" fmla="*/ 21 w 72"/>
              <a:gd name="T69" fmla="*/ 51 h 76"/>
              <a:gd name="T70" fmla="*/ 48 w 72"/>
              <a:gd name="T71" fmla="*/ 51 h 76"/>
              <a:gd name="T72" fmla="*/ 48 w 72"/>
              <a:gd name="T73" fmla="*/ 62 h 76"/>
              <a:gd name="T74" fmla="*/ 21 w 72"/>
              <a:gd name="T75" fmla="*/ 62 h 76"/>
              <a:gd name="T76" fmla="*/ 21 w 72"/>
              <a:gd name="T77" fmla="*/ 51 h 76"/>
              <a:gd name="T78" fmla="*/ 21 w 72"/>
              <a:gd name="T79" fmla="*/ 51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2" h="76">
                <a:moveTo>
                  <a:pt x="0" y="20"/>
                </a:moveTo>
                <a:lnTo>
                  <a:pt x="31" y="20"/>
                </a:lnTo>
                <a:lnTo>
                  <a:pt x="31" y="27"/>
                </a:lnTo>
                <a:lnTo>
                  <a:pt x="7" y="27"/>
                </a:lnTo>
                <a:lnTo>
                  <a:pt x="7" y="38"/>
                </a:lnTo>
                <a:lnTo>
                  <a:pt x="65" y="38"/>
                </a:lnTo>
                <a:lnTo>
                  <a:pt x="65" y="27"/>
                </a:lnTo>
                <a:lnTo>
                  <a:pt x="41" y="27"/>
                </a:lnTo>
                <a:lnTo>
                  <a:pt x="41" y="20"/>
                </a:lnTo>
                <a:lnTo>
                  <a:pt x="72" y="20"/>
                </a:lnTo>
                <a:lnTo>
                  <a:pt x="72" y="10"/>
                </a:lnTo>
                <a:lnTo>
                  <a:pt x="41" y="10"/>
                </a:lnTo>
                <a:lnTo>
                  <a:pt x="41" y="7"/>
                </a:lnTo>
                <a:lnTo>
                  <a:pt x="41" y="7"/>
                </a:lnTo>
                <a:lnTo>
                  <a:pt x="41" y="3"/>
                </a:lnTo>
                <a:lnTo>
                  <a:pt x="41" y="3"/>
                </a:lnTo>
                <a:lnTo>
                  <a:pt x="41" y="0"/>
                </a:lnTo>
                <a:lnTo>
                  <a:pt x="41" y="0"/>
                </a:lnTo>
                <a:lnTo>
                  <a:pt x="34" y="0"/>
                </a:lnTo>
                <a:lnTo>
                  <a:pt x="31" y="0"/>
                </a:lnTo>
                <a:lnTo>
                  <a:pt x="31" y="10"/>
                </a:lnTo>
                <a:lnTo>
                  <a:pt x="0" y="10"/>
                </a:lnTo>
                <a:lnTo>
                  <a:pt x="0" y="20"/>
                </a:lnTo>
                <a:lnTo>
                  <a:pt x="0" y="20"/>
                </a:lnTo>
                <a:close/>
                <a:moveTo>
                  <a:pt x="21" y="76"/>
                </a:moveTo>
                <a:lnTo>
                  <a:pt x="21" y="69"/>
                </a:lnTo>
                <a:lnTo>
                  <a:pt x="48" y="69"/>
                </a:lnTo>
                <a:lnTo>
                  <a:pt x="48" y="76"/>
                </a:lnTo>
                <a:lnTo>
                  <a:pt x="62" y="76"/>
                </a:lnTo>
                <a:lnTo>
                  <a:pt x="62" y="45"/>
                </a:lnTo>
                <a:lnTo>
                  <a:pt x="10" y="45"/>
                </a:lnTo>
                <a:lnTo>
                  <a:pt x="10" y="76"/>
                </a:lnTo>
                <a:lnTo>
                  <a:pt x="21" y="76"/>
                </a:lnTo>
                <a:lnTo>
                  <a:pt x="21" y="76"/>
                </a:lnTo>
                <a:close/>
                <a:moveTo>
                  <a:pt x="21" y="51"/>
                </a:moveTo>
                <a:lnTo>
                  <a:pt x="48" y="51"/>
                </a:lnTo>
                <a:lnTo>
                  <a:pt x="48" y="62"/>
                </a:lnTo>
                <a:lnTo>
                  <a:pt x="21" y="62"/>
                </a:lnTo>
                <a:lnTo>
                  <a:pt x="21" y="51"/>
                </a:lnTo>
                <a:lnTo>
                  <a:pt x="21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 noEditPoints="1"/>
          </p:cNvSpPr>
          <p:nvPr/>
        </p:nvSpPr>
        <p:spPr bwMode="auto">
          <a:xfrm>
            <a:off x="8691614" y="4070350"/>
            <a:ext cx="114300" cy="120650"/>
          </a:xfrm>
          <a:custGeom>
            <a:avLst/>
            <a:gdLst>
              <a:gd name="T0" fmla="*/ 13 w 72"/>
              <a:gd name="T1" fmla="*/ 27 h 76"/>
              <a:gd name="T2" fmla="*/ 58 w 72"/>
              <a:gd name="T3" fmla="*/ 17 h 76"/>
              <a:gd name="T4" fmla="*/ 69 w 72"/>
              <a:gd name="T5" fmla="*/ 27 h 76"/>
              <a:gd name="T6" fmla="*/ 41 w 72"/>
              <a:gd name="T7" fmla="*/ 10 h 76"/>
              <a:gd name="T8" fmla="*/ 41 w 72"/>
              <a:gd name="T9" fmla="*/ 0 h 76"/>
              <a:gd name="T10" fmla="*/ 41 w 72"/>
              <a:gd name="T11" fmla="*/ 0 h 76"/>
              <a:gd name="T12" fmla="*/ 27 w 72"/>
              <a:gd name="T13" fmla="*/ 0 h 76"/>
              <a:gd name="T14" fmla="*/ 31 w 72"/>
              <a:gd name="T15" fmla="*/ 10 h 76"/>
              <a:gd name="T16" fmla="*/ 3 w 72"/>
              <a:gd name="T17" fmla="*/ 27 h 76"/>
              <a:gd name="T18" fmla="*/ 0 w 72"/>
              <a:gd name="T19" fmla="*/ 41 h 76"/>
              <a:gd name="T20" fmla="*/ 17 w 72"/>
              <a:gd name="T21" fmla="*/ 41 h 76"/>
              <a:gd name="T22" fmla="*/ 10 w 72"/>
              <a:gd name="T23" fmla="*/ 51 h 76"/>
              <a:gd name="T24" fmla="*/ 27 w 72"/>
              <a:gd name="T25" fmla="*/ 58 h 76"/>
              <a:gd name="T26" fmla="*/ 17 w 72"/>
              <a:gd name="T27" fmla="*/ 62 h 76"/>
              <a:gd name="T28" fmla="*/ 3 w 72"/>
              <a:gd name="T29" fmla="*/ 65 h 76"/>
              <a:gd name="T30" fmla="*/ 7 w 72"/>
              <a:gd name="T31" fmla="*/ 76 h 76"/>
              <a:gd name="T32" fmla="*/ 41 w 72"/>
              <a:gd name="T33" fmla="*/ 65 h 76"/>
              <a:gd name="T34" fmla="*/ 51 w 72"/>
              <a:gd name="T35" fmla="*/ 69 h 76"/>
              <a:gd name="T36" fmla="*/ 62 w 72"/>
              <a:gd name="T37" fmla="*/ 76 h 76"/>
              <a:gd name="T38" fmla="*/ 65 w 72"/>
              <a:gd name="T39" fmla="*/ 72 h 76"/>
              <a:gd name="T40" fmla="*/ 69 w 72"/>
              <a:gd name="T41" fmla="*/ 65 h 76"/>
              <a:gd name="T42" fmla="*/ 48 w 72"/>
              <a:gd name="T43" fmla="*/ 55 h 76"/>
              <a:gd name="T44" fmla="*/ 72 w 72"/>
              <a:gd name="T45" fmla="*/ 41 h 76"/>
              <a:gd name="T46" fmla="*/ 34 w 72"/>
              <a:gd name="T47" fmla="*/ 34 h 76"/>
              <a:gd name="T48" fmla="*/ 38 w 72"/>
              <a:gd name="T49" fmla="*/ 27 h 76"/>
              <a:gd name="T50" fmla="*/ 41 w 72"/>
              <a:gd name="T51" fmla="*/ 24 h 76"/>
              <a:gd name="T52" fmla="*/ 41 w 72"/>
              <a:gd name="T53" fmla="*/ 24 h 76"/>
              <a:gd name="T54" fmla="*/ 31 w 72"/>
              <a:gd name="T55" fmla="*/ 20 h 76"/>
              <a:gd name="T56" fmla="*/ 27 w 72"/>
              <a:gd name="T57" fmla="*/ 20 h 76"/>
              <a:gd name="T58" fmla="*/ 24 w 72"/>
              <a:gd name="T59" fmla="*/ 34 h 76"/>
              <a:gd name="T60" fmla="*/ 0 w 72"/>
              <a:gd name="T61" fmla="*/ 34 h 76"/>
              <a:gd name="T62" fmla="*/ 0 w 72"/>
              <a:gd name="T63" fmla="*/ 41 h 76"/>
              <a:gd name="T64" fmla="*/ 38 w 72"/>
              <a:gd name="T65" fmla="*/ 51 h 76"/>
              <a:gd name="T66" fmla="*/ 31 w 72"/>
              <a:gd name="T67" fmla="*/ 41 h 76"/>
              <a:gd name="T68" fmla="*/ 45 w 72"/>
              <a:gd name="T69" fmla="*/ 41 h 76"/>
              <a:gd name="T70" fmla="*/ 38 w 72"/>
              <a:gd name="T71" fmla="*/ 51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2" h="76">
                <a:moveTo>
                  <a:pt x="3" y="27"/>
                </a:moveTo>
                <a:lnTo>
                  <a:pt x="13" y="27"/>
                </a:lnTo>
                <a:lnTo>
                  <a:pt x="13" y="17"/>
                </a:lnTo>
                <a:lnTo>
                  <a:pt x="58" y="17"/>
                </a:lnTo>
                <a:lnTo>
                  <a:pt x="58" y="27"/>
                </a:lnTo>
                <a:lnTo>
                  <a:pt x="69" y="27"/>
                </a:lnTo>
                <a:lnTo>
                  <a:pt x="69" y="10"/>
                </a:lnTo>
                <a:lnTo>
                  <a:pt x="41" y="10"/>
                </a:lnTo>
                <a:lnTo>
                  <a:pt x="41" y="10"/>
                </a:lnTo>
                <a:lnTo>
                  <a:pt x="41" y="0"/>
                </a:lnTo>
                <a:lnTo>
                  <a:pt x="41" y="0"/>
                </a:lnTo>
                <a:lnTo>
                  <a:pt x="41" y="0"/>
                </a:lnTo>
                <a:lnTo>
                  <a:pt x="41" y="0"/>
                </a:lnTo>
                <a:lnTo>
                  <a:pt x="27" y="0"/>
                </a:lnTo>
                <a:lnTo>
                  <a:pt x="27" y="0"/>
                </a:lnTo>
                <a:lnTo>
                  <a:pt x="31" y="10"/>
                </a:lnTo>
                <a:lnTo>
                  <a:pt x="3" y="10"/>
                </a:lnTo>
                <a:lnTo>
                  <a:pt x="3" y="27"/>
                </a:lnTo>
                <a:lnTo>
                  <a:pt x="3" y="27"/>
                </a:lnTo>
                <a:close/>
                <a:moveTo>
                  <a:pt x="0" y="41"/>
                </a:moveTo>
                <a:lnTo>
                  <a:pt x="17" y="41"/>
                </a:lnTo>
                <a:lnTo>
                  <a:pt x="17" y="41"/>
                </a:lnTo>
                <a:lnTo>
                  <a:pt x="13" y="51"/>
                </a:lnTo>
                <a:lnTo>
                  <a:pt x="10" y="51"/>
                </a:lnTo>
                <a:lnTo>
                  <a:pt x="10" y="51"/>
                </a:lnTo>
                <a:lnTo>
                  <a:pt x="27" y="58"/>
                </a:lnTo>
                <a:lnTo>
                  <a:pt x="27" y="58"/>
                </a:lnTo>
                <a:lnTo>
                  <a:pt x="17" y="62"/>
                </a:lnTo>
                <a:lnTo>
                  <a:pt x="3" y="65"/>
                </a:lnTo>
                <a:lnTo>
                  <a:pt x="3" y="65"/>
                </a:lnTo>
                <a:lnTo>
                  <a:pt x="7" y="76"/>
                </a:lnTo>
                <a:lnTo>
                  <a:pt x="7" y="76"/>
                </a:lnTo>
                <a:lnTo>
                  <a:pt x="27" y="72"/>
                </a:lnTo>
                <a:lnTo>
                  <a:pt x="41" y="65"/>
                </a:lnTo>
                <a:lnTo>
                  <a:pt x="41" y="65"/>
                </a:lnTo>
                <a:lnTo>
                  <a:pt x="51" y="69"/>
                </a:lnTo>
                <a:lnTo>
                  <a:pt x="62" y="76"/>
                </a:lnTo>
                <a:lnTo>
                  <a:pt x="62" y="76"/>
                </a:lnTo>
                <a:lnTo>
                  <a:pt x="65" y="72"/>
                </a:lnTo>
                <a:lnTo>
                  <a:pt x="65" y="72"/>
                </a:lnTo>
                <a:lnTo>
                  <a:pt x="69" y="65"/>
                </a:lnTo>
                <a:lnTo>
                  <a:pt x="69" y="65"/>
                </a:lnTo>
                <a:lnTo>
                  <a:pt x="48" y="55"/>
                </a:lnTo>
                <a:lnTo>
                  <a:pt x="48" y="55"/>
                </a:lnTo>
                <a:lnTo>
                  <a:pt x="58" y="41"/>
                </a:lnTo>
                <a:lnTo>
                  <a:pt x="72" y="41"/>
                </a:lnTo>
                <a:lnTo>
                  <a:pt x="72" y="34"/>
                </a:lnTo>
                <a:lnTo>
                  <a:pt x="34" y="34"/>
                </a:lnTo>
                <a:lnTo>
                  <a:pt x="34" y="34"/>
                </a:lnTo>
                <a:lnTo>
                  <a:pt x="38" y="27"/>
                </a:lnTo>
                <a:lnTo>
                  <a:pt x="38" y="27"/>
                </a:lnTo>
                <a:lnTo>
                  <a:pt x="41" y="24"/>
                </a:lnTo>
                <a:lnTo>
                  <a:pt x="41" y="24"/>
                </a:lnTo>
                <a:lnTo>
                  <a:pt x="41" y="24"/>
                </a:lnTo>
                <a:lnTo>
                  <a:pt x="41" y="24"/>
                </a:lnTo>
                <a:lnTo>
                  <a:pt x="31" y="20"/>
                </a:lnTo>
                <a:lnTo>
                  <a:pt x="31" y="20"/>
                </a:lnTo>
                <a:lnTo>
                  <a:pt x="27" y="20"/>
                </a:lnTo>
                <a:lnTo>
                  <a:pt x="27" y="20"/>
                </a:lnTo>
                <a:lnTo>
                  <a:pt x="24" y="34"/>
                </a:lnTo>
                <a:lnTo>
                  <a:pt x="0" y="34"/>
                </a:lnTo>
                <a:lnTo>
                  <a:pt x="0" y="34"/>
                </a:lnTo>
                <a:lnTo>
                  <a:pt x="0" y="41"/>
                </a:lnTo>
                <a:lnTo>
                  <a:pt x="0" y="41"/>
                </a:lnTo>
                <a:close/>
                <a:moveTo>
                  <a:pt x="38" y="51"/>
                </a:moveTo>
                <a:lnTo>
                  <a:pt x="38" y="51"/>
                </a:lnTo>
                <a:lnTo>
                  <a:pt x="27" y="48"/>
                </a:lnTo>
                <a:lnTo>
                  <a:pt x="31" y="41"/>
                </a:lnTo>
                <a:lnTo>
                  <a:pt x="45" y="41"/>
                </a:lnTo>
                <a:lnTo>
                  <a:pt x="45" y="41"/>
                </a:lnTo>
                <a:lnTo>
                  <a:pt x="38" y="51"/>
                </a:lnTo>
                <a:lnTo>
                  <a:pt x="38" y="51"/>
                </a:lnTo>
                <a:lnTo>
                  <a:pt x="38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8821789" y="4070350"/>
            <a:ext cx="115888" cy="120650"/>
          </a:xfrm>
          <a:custGeom>
            <a:avLst/>
            <a:gdLst>
              <a:gd name="T0" fmla="*/ 45 w 73"/>
              <a:gd name="T1" fmla="*/ 10 h 76"/>
              <a:gd name="T2" fmla="*/ 45 w 73"/>
              <a:gd name="T3" fmla="*/ 10 h 76"/>
              <a:gd name="T4" fmla="*/ 42 w 73"/>
              <a:gd name="T5" fmla="*/ 7 h 76"/>
              <a:gd name="T6" fmla="*/ 42 w 73"/>
              <a:gd name="T7" fmla="*/ 7 h 76"/>
              <a:gd name="T8" fmla="*/ 42 w 73"/>
              <a:gd name="T9" fmla="*/ 0 h 76"/>
              <a:gd name="T10" fmla="*/ 42 w 73"/>
              <a:gd name="T11" fmla="*/ 0 h 76"/>
              <a:gd name="T12" fmla="*/ 35 w 73"/>
              <a:gd name="T13" fmla="*/ 0 h 76"/>
              <a:gd name="T14" fmla="*/ 35 w 73"/>
              <a:gd name="T15" fmla="*/ 0 h 76"/>
              <a:gd name="T16" fmla="*/ 28 w 73"/>
              <a:gd name="T17" fmla="*/ 3 h 76"/>
              <a:gd name="T18" fmla="*/ 28 w 73"/>
              <a:gd name="T19" fmla="*/ 3 h 76"/>
              <a:gd name="T20" fmla="*/ 32 w 73"/>
              <a:gd name="T21" fmla="*/ 13 h 76"/>
              <a:gd name="T22" fmla="*/ 0 w 73"/>
              <a:gd name="T23" fmla="*/ 13 h 76"/>
              <a:gd name="T24" fmla="*/ 0 w 73"/>
              <a:gd name="T25" fmla="*/ 20 h 76"/>
              <a:gd name="T26" fmla="*/ 32 w 73"/>
              <a:gd name="T27" fmla="*/ 20 h 76"/>
              <a:gd name="T28" fmla="*/ 32 w 73"/>
              <a:gd name="T29" fmla="*/ 31 h 76"/>
              <a:gd name="T30" fmla="*/ 11 w 73"/>
              <a:gd name="T31" fmla="*/ 31 h 76"/>
              <a:gd name="T32" fmla="*/ 11 w 73"/>
              <a:gd name="T33" fmla="*/ 65 h 76"/>
              <a:gd name="T34" fmla="*/ 21 w 73"/>
              <a:gd name="T35" fmla="*/ 65 h 76"/>
              <a:gd name="T36" fmla="*/ 21 w 73"/>
              <a:gd name="T37" fmla="*/ 38 h 76"/>
              <a:gd name="T38" fmla="*/ 32 w 73"/>
              <a:gd name="T39" fmla="*/ 38 h 76"/>
              <a:gd name="T40" fmla="*/ 32 w 73"/>
              <a:gd name="T41" fmla="*/ 76 h 76"/>
              <a:gd name="T42" fmla="*/ 42 w 73"/>
              <a:gd name="T43" fmla="*/ 76 h 76"/>
              <a:gd name="T44" fmla="*/ 42 w 73"/>
              <a:gd name="T45" fmla="*/ 38 h 76"/>
              <a:gd name="T46" fmla="*/ 52 w 73"/>
              <a:gd name="T47" fmla="*/ 38 h 76"/>
              <a:gd name="T48" fmla="*/ 52 w 73"/>
              <a:gd name="T49" fmla="*/ 55 h 76"/>
              <a:gd name="T50" fmla="*/ 52 w 73"/>
              <a:gd name="T51" fmla="*/ 55 h 76"/>
              <a:gd name="T52" fmla="*/ 52 w 73"/>
              <a:gd name="T53" fmla="*/ 58 h 76"/>
              <a:gd name="T54" fmla="*/ 45 w 73"/>
              <a:gd name="T55" fmla="*/ 58 h 76"/>
              <a:gd name="T56" fmla="*/ 45 w 73"/>
              <a:gd name="T57" fmla="*/ 58 h 76"/>
              <a:gd name="T58" fmla="*/ 49 w 73"/>
              <a:gd name="T59" fmla="*/ 69 h 76"/>
              <a:gd name="T60" fmla="*/ 49 w 73"/>
              <a:gd name="T61" fmla="*/ 69 h 76"/>
              <a:gd name="T62" fmla="*/ 59 w 73"/>
              <a:gd name="T63" fmla="*/ 65 h 76"/>
              <a:gd name="T64" fmla="*/ 63 w 73"/>
              <a:gd name="T65" fmla="*/ 65 h 76"/>
              <a:gd name="T66" fmla="*/ 63 w 73"/>
              <a:gd name="T67" fmla="*/ 62 h 76"/>
              <a:gd name="T68" fmla="*/ 63 w 73"/>
              <a:gd name="T69" fmla="*/ 31 h 76"/>
              <a:gd name="T70" fmla="*/ 42 w 73"/>
              <a:gd name="T71" fmla="*/ 31 h 76"/>
              <a:gd name="T72" fmla="*/ 42 w 73"/>
              <a:gd name="T73" fmla="*/ 20 h 76"/>
              <a:gd name="T74" fmla="*/ 73 w 73"/>
              <a:gd name="T75" fmla="*/ 20 h 76"/>
              <a:gd name="T76" fmla="*/ 73 w 73"/>
              <a:gd name="T77" fmla="*/ 13 h 76"/>
              <a:gd name="T78" fmla="*/ 35 w 73"/>
              <a:gd name="T79" fmla="*/ 13 h 76"/>
              <a:gd name="T80" fmla="*/ 35 w 73"/>
              <a:gd name="T81" fmla="*/ 13 h 76"/>
              <a:gd name="T82" fmla="*/ 45 w 73"/>
              <a:gd name="T83" fmla="*/ 10 h 76"/>
              <a:gd name="T84" fmla="*/ 45 w 73"/>
              <a:gd name="T85" fmla="*/ 10 h 76"/>
              <a:gd name="T86" fmla="*/ 45 w 73"/>
              <a:gd name="T87" fmla="*/ 1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3" h="76">
                <a:moveTo>
                  <a:pt x="45" y="10"/>
                </a:moveTo>
                <a:lnTo>
                  <a:pt x="45" y="10"/>
                </a:lnTo>
                <a:lnTo>
                  <a:pt x="42" y="7"/>
                </a:lnTo>
                <a:lnTo>
                  <a:pt x="42" y="7"/>
                </a:lnTo>
                <a:lnTo>
                  <a:pt x="42" y="0"/>
                </a:lnTo>
                <a:lnTo>
                  <a:pt x="42" y="0"/>
                </a:lnTo>
                <a:lnTo>
                  <a:pt x="35" y="0"/>
                </a:lnTo>
                <a:lnTo>
                  <a:pt x="35" y="0"/>
                </a:lnTo>
                <a:lnTo>
                  <a:pt x="28" y="3"/>
                </a:lnTo>
                <a:lnTo>
                  <a:pt x="28" y="3"/>
                </a:lnTo>
                <a:lnTo>
                  <a:pt x="32" y="13"/>
                </a:lnTo>
                <a:lnTo>
                  <a:pt x="0" y="13"/>
                </a:lnTo>
                <a:lnTo>
                  <a:pt x="0" y="20"/>
                </a:lnTo>
                <a:lnTo>
                  <a:pt x="32" y="20"/>
                </a:lnTo>
                <a:lnTo>
                  <a:pt x="32" y="31"/>
                </a:lnTo>
                <a:lnTo>
                  <a:pt x="11" y="31"/>
                </a:lnTo>
                <a:lnTo>
                  <a:pt x="11" y="65"/>
                </a:lnTo>
                <a:lnTo>
                  <a:pt x="21" y="65"/>
                </a:lnTo>
                <a:lnTo>
                  <a:pt x="21" y="38"/>
                </a:lnTo>
                <a:lnTo>
                  <a:pt x="32" y="38"/>
                </a:lnTo>
                <a:lnTo>
                  <a:pt x="32" y="76"/>
                </a:lnTo>
                <a:lnTo>
                  <a:pt x="42" y="76"/>
                </a:lnTo>
                <a:lnTo>
                  <a:pt x="42" y="38"/>
                </a:lnTo>
                <a:lnTo>
                  <a:pt x="52" y="38"/>
                </a:lnTo>
                <a:lnTo>
                  <a:pt x="52" y="55"/>
                </a:lnTo>
                <a:lnTo>
                  <a:pt x="52" y="55"/>
                </a:lnTo>
                <a:lnTo>
                  <a:pt x="52" y="58"/>
                </a:lnTo>
                <a:lnTo>
                  <a:pt x="45" y="58"/>
                </a:lnTo>
                <a:lnTo>
                  <a:pt x="45" y="58"/>
                </a:lnTo>
                <a:lnTo>
                  <a:pt x="49" y="69"/>
                </a:lnTo>
                <a:lnTo>
                  <a:pt x="49" y="69"/>
                </a:lnTo>
                <a:lnTo>
                  <a:pt x="59" y="65"/>
                </a:lnTo>
                <a:lnTo>
                  <a:pt x="63" y="65"/>
                </a:lnTo>
                <a:lnTo>
                  <a:pt x="63" y="62"/>
                </a:lnTo>
                <a:lnTo>
                  <a:pt x="63" y="31"/>
                </a:lnTo>
                <a:lnTo>
                  <a:pt x="42" y="31"/>
                </a:lnTo>
                <a:lnTo>
                  <a:pt x="42" y="20"/>
                </a:lnTo>
                <a:lnTo>
                  <a:pt x="73" y="20"/>
                </a:lnTo>
                <a:lnTo>
                  <a:pt x="73" y="13"/>
                </a:lnTo>
                <a:lnTo>
                  <a:pt x="35" y="13"/>
                </a:lnTo>
                <a:lnTo>
                  <a:pt x="35" y="13"/>
                </a:lnTo>
                <a:lnTo>
                  <a:pt x="45" y="10"/>
                </a:lnTo>
                <a:lnTo>
                  <a:pt x="45" y="10"/>
                </a:lnTo>
                <a:lnTo>
                  <a:pt x="45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 noEditPoints="1"/>
          </p:cNvSpPr>
          <p:nvPr/>
        </p:nvSpPr>
        <p:spPr bwMode="auto">
          <a:xfrm>
            <a:off x="9123414" y="5411788"/>
            <a:ext cx="120650" cy="125413"/>
          </a:xfrm>
          <a:custGeom>
            <a:avLst/>
            <a:gdLst>
              <a:gd name="T0" fmla="*/ 24 w 76"/>
              <a:gd name="T1" fmla="*/ 10 h 79"/>
              <a:gd name="T2" fmla="*/ 14 w 76"/>
              <a:gd name="T3" fmla="*/ 4 h 79"/>
              <a:gd name="T4" fmla="*/ 4 w 76"/>
              <a:gd name="T5" fmla="*/ 17 h 79"/>
              <a:gd name="T6" fmla="*/ 7 w 76"/>
              <a:gd name="T7" fmla="*/ 17 h 79"/>
              <a:gd name="T8" fmla="*/ 7 w 76"/>
              <a:gd name="T9" fmla="*/ 21 h 79"/>
              <a:gd name="T10" fmla="*/ 0 w 76"/>
              <a:gd name="T11" fmla="*/ 31 h 79"/>
              <a:gd name="T12" fmla="*/ 38 w 76"/>
              <a:gd name="T13" fmla="*/ 35 h 79"/>
              <a:gd name="T14" fmla="*/ 49 w 76"/>
              <a:gd name="T15" fmla="*/ 35 h 79"/>
              <a:gd name="T16" fmla="*/ 35 w 76"/>
              <a:gd name="T17" fmla="*/ 45 h 79"/>
              <a:gd name="T18" fmla="*/ 59 w 76"/>
              <a:gd name="T19" fmla="*/ 38 h 79"/>
              <a:gd name="T20" fmla="*/ 69 w 76"/>
              <a:gd name="T21" fmla="*/ 31 h 79"/>
              <a:gd name="T22" fmla="*/ 76 w 76"/>
              <a:gd name="T23" fmla="*/ 24 h 79"/>
              <a:gd name="T24" fmla="*/ 62 w 76"/>
              <a:gd name="T25" fmla="*/ 21 h 79"/>
              <a:gd name="T26" fmla="*/ 52 w 76"/>
              <a:gd name="T27" fmla="*/ 7 h 79"/>
              <a:gd name="T28" fmla="*/ 55 w 76"/>
              <a:gd name="T29" fmla="*/ 4 h 79"/>
              <a:gd name="T30" fmla="*/ 52 w 76"/>
              <a:gd name="T31" fmla="*/ 4 h 79"/>
              <a:gd name="T32" fmla="*/ 35 w 76"/>
              <a:gd name="T33" fmla="*/ 17 h 79"/>
              <a:gd name="T34" fmla="*/ 45 w 76"/>
              <a:gd name="T35" fmla="*/ 17 h 79"/>
              <a:gd name="T36" fmla="*/ 45 w 76"/>
              <a:gd name="T37" fmla="*/ 21 h 79"/>
              <a:gd name="T38" fmla="*/ 35 w 76"/>
              <a:gd name="T39" fmla="*/ 24 h 79"/>
              <a:gd name="T40" fmla="*/ 28 w 76"/>
              <a:gd name="T41" fmla="*/ 24 h 79"/>
              <a:gd name="T42" fmla="*/ 31 w 76"/>
              <a:gd name="T43" fmla="*/ 17 h 79"/>
              <a:gd name="T44" fmla="*/ 35 w 76"/>
              <a:gd name="T45" fmla="*/ 17 h 79"/>
              <a:gd name="T46" fmla="*/ 35 w 76"/>
              <a:gd name="T47" fmla="*/ 10 h 79"/>
              <a:gd name="T48" fmla="*/ 52 w 76"/>
              <a:gd name="T49" fmla="*/ 14 h 79"/>
              <a:gd name="T50" fmla="*/ 55 w 76"/>
              <a:gd name="T51" fmla="*/ 17 h 79"/>
              <a:gd name="T52" fmla="*/ 17 w 76"/>
              <a:gd name="T53" fmla="*/ 21 h 79"/>
              <a:gd name="T54" fmla="*/ 21 w 76"/>
              <a:gd name="T55" fmla="*/ 17 h 79"/>
              <a:gd name="T56" fmla="*/ 17 w 76"/>
              <a:gd name="T57" fmla="*/ 24 h 79"/>
              <a:gd name="T58" fmla="*/ 17 w 76"/>
              <a:gd name="T59" fmla="*/ 21 h 79"/>
              <a:gd name="T60" fmla="*/ 55 w 76"/>
              <a:gd name="T61" fmla="*/ 28 h 79"/>
              <a:gd name="T62" fmla="*/ 62 w 76"/>
              <a:gd name="T63" fmla="*/ 28 h 79"/>
              <a:gd name="T64" fmla="*/ 49 w 76"/>
              <a:gd name="T65" fmla="*/ 31 h 79"/>
              <a:gd name="T66" fmla="*/ 55 w 76"/>
              <a:gd name="T67" fmla="*/ 28 h 79"/>
              <a:gd name="T68" fmla="*/ 14 w 76"/>
              <a:gd name="T69" fmla="*/ 59 h 79"/>
              <a:gd name="T70" fmla="*/ 14 w 76"/>
              <a:gd name="T71" fmla="*/ 66 h 79"/>
              <a:gd name="T72" fmla="*/ 24 w 76"/>
              <a:gd name="T73" fmla="*/ 66 h 79"/>
              <a:gd name="T74" fmla="*/ 24 w 76"/>
              <a:gd name="T75" fmla="*/ 59 h 79"/>
              <a:gd name="T76" fmla="*/ 31 w 76"/>
              <a:gd name="T77" fmla="*/ 31 h 79"/>
              <a:gd name="T78" fmla="*/ 14 w 76"/>
              <a:gd name="T79" fmla="*/ 55 h 79"/>
              <a:gd name="T80" fmla="*/ 14 w 76"/>
              <a:gd name="T81" fmla="*/ 38 h 79"/>
              <a:gd name="T82" fmla="*/ 14 w 76"/>
              <a:gd name="T83" fmla="*/ 41 h 79"/>
              <a:gd name="T84" fmla="*/ 14 w 76"/>
              <a:gd name="T85" fmla="*/ 48 h 79"/>
              <a:gd name="T86" fmla="*/ 24 w 76"/>
              <a:gd name="T87" fmla="*/ 48 h 79"/>
              <a:gd name="T88" fmla="*/ 49 w 76"/>
              <a:gd name="T89" fmla="*/ 66 h 79"/>
              <a:gd name="T90" fmla="*/ 31 w 76"/>
              <a:gd name="T91" fmla="*/ 69 h 79"/>
              <a:gd name="T92" fmla="*/ 55 w 76"/>
              <a:gd name="T93" fmla="*/ 69 h 79"/>
              <a:gd name="T94" fmla="*/ 73 w 76"/>
              <a:gd name="T95" fmla="*/ 79 h 79"/>
              <a:gd name="T96" fmla="*/ 66 w 76"/>
              <a:gd name="T97" fmla="*/ 66 h 79"/>
              <a:gd name="T98" fmla="*/ 73 w 76"/>
              <a:gd name="T99" fmla="*/ 66 h 79"/>
              <a:gd name="T100" fmla="*/ 38 w 76"/>
              <a:gd name="T101" fmla="*/ 66 h 79"/>
              <a:gd name="T102" fmla="*/ 62 w 76"/>
              <a:gd name="T103" fmla="*/ 55 h 79"/>
              <a:gd name="T104" fmla="*/ 59 w 76"/>
              <a:gd name="T105" fmla="*/ 62 h 79"/>
              <a:gd name="T106" fmla="*/ 49 w 76"/>
              <a:gd name="T107" fmla="*/ 55 h 79"/>
              <a:gd name="T108" fmla="*/ 49 w 76"/>
              <a:gd name="T109" fmla="*/ 66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6" h="79">
                <a:moveTo>
                  <a:pt x="35" y="10"/>
                </a:moveTo>
                <a:lnTo>
                  <a:pt x="24" y="10"/>
                </a:lnTo>
                <a:lnTo>
                  <a:pt x="24" y="10"/>
                </a:lnTo>
                <a:lnTo>
                  <a:pt x="24" y="4"/>
                </a:lnTo>
                <a:lnTo>
                  <a:pt x="14" y="4"/>
                </a:lnTo>
                <a:lnTo>
                  <a:pt x="14" y="4"/>
                </a:lnTo>
                <a:lnTo>
                  <a:pt x="14" y="10"/>
                </a:lnTo>
                <a:lnTo>
                  <a:pt x="4" y="10"/>
                </a:lnTo>
                <a:lnTo>
                  <a:pt x="4" y="17"/>
                </a:lnTo>
                <a:lnTo>
                  <a:pt x="14" y="17"/>
                </a:lnTo>
                <a:lnTo>
                  <a:pt x="14" y="17"/>
                </a:lnTo>
                <a:lnTo>
                  <a:pt x="7" y="17"/>
                </a:lnTo>
                <a:lnTo>
                  <a:pt x="7" y="17"/>
                </a:lnTo>
                <a:lnTo>
                  <a:pt x="7" y="21"/>
                </a:lnTo>
                <a:lnTo>
                  <a:pt x="7" y="21"/>
                </a:lnTo>
                <a:lnTo>
                  <a:pt x="11" y="24"/>
                </a:lnTo>
                <a:lnTo>
                  <a:pt x="0" y="24"/>
                </a:lnTo>
                <a:lnTo>
                  <a:pt x="0" y="31"/>
                </a:lnTo>
                <a:lnTo>
                  <a:pt x="35" y="31"/>
                </a:lnTo>
                <a:lnTo>
                  <a:pt x="38" y="35"/>
                </a:lnTo>
                <a:lnTo>
                  <a:pt x="38" y="35"/>
                </a:lnTo>
                <a:lnTo>
                  <a:pt x="38" y="31"/>
                </a:lnTo>
                <a:lnTo>
                  <a:pt x="38" y="35"/>
                </a:lnTo>
                <a:lnTo>
                  <a:pt x="49" y="35"/>
                </a:lnTo>
                <a:lnTo>
                  <a:pt x="49" y="38"/>
                </a:lnTo>
                <a:lnTo>
                  <a:pt x="35" y="38"/>
                </a:lnTo>
                <a:lnTo>
                  <a:pt x="35" y="45"/>
                </a:lnTo>
                <a:lnTo>
                  <a:pt x="76" y="45"/>
                </a:lnTo>
                <a:lnTo>
                  <a:pt x="76" y="38"/>
                </a:lnTo>
                <a:lnTo>
                  <a:pt x="59" y="38"/>
                </a:lnTo>
                <a:lnTo>
                  <a:pt x="59" y="35"/>
                </a:lnTo>
                <a:lnTo>
                  <a:pt x="69" y="35"/>
                </a:lnTo>
                <a:lnTo>
                  <a:pt x="69" y="31"/>
                </a:lnTo>
                <a:lnTo>
                  <a:pt x="69" y="31"/>
                </a:lnTo>
                <a:lnTo>
                  <a:pt x="76" y="31"/>
                </a:lnTo>
                <a:lnTo>
                  <a:pt x="76" y="24"/>
                </a:lnTo>
                <a:lnTo>
                  <a:pt x="76" y="24"/>
                </a:lnTo>
                <a:lnTo>
                  <a:pt x="62" y="21"/>
                </a:lnTo>
                <a:lnTo>
                  <a:pt x="62" y="21"/>
                </a:lnTo>
                <a:lnTo>
                  <a:pt x="73" y="7"/>
                </a:lnTo>
                <a:lnTo>
                  <a:pt x="52" y="7"/>
                </a:lnTo>
                <a:lnTo>
                  <a:pt x="52" y="7"/>
                </a:lnTo>
                <a:lnTo>
                  <a:pt x="55" y="7"/>
                </a:lnTo>
                <a:lnTo>
                  <a:pt x="55" y="7"/>
                </a:lnTo>
                <a:lnTo>
                  <a:pt x="55" y="4"/>
                </a:lnTo>
                <a:lnTo>
                  <a:pt x="55" y="4"/>
                </a:lnTo>
                <a:lnTo>
                  <a:pt x="52" y="4"/>
                </a:lnTo>
                <a:lnTo>
                  <a:pt x="52" y="4"/>
                </a:lnTo>
                <a:lnTo>
                  <a:pt x="45" y="0"/>
                </a:lnTo>
                <a:lnTo>
                  <a:pt x="45" y="0"/>
                </a:lnTo>
                <a:lnTo>
                  <a:pt x="35" y="17"/>
                </a:lnTo>
                <a:lnTo>
                  <a:pt x="42" y="21"/>
                </a:lnTo>
                <a:lnTo>
                  <a:pt x="42" y="21"/>
                </a:lnTo>
                <a:lnTo>
                  <a:pt x="45" y="17"/>
                </a:lnTo>
                <a:lnTo>
                  <a:pt x="45" y="17"/>
                </a:lnTo>
                <a:lnTo>
                  <a:pt x="45" y="21"/>
                </a:lnTo>
                <a:lnTo>
                  <a:pt x="45" y="21"/>
                </a:lnTo>
                <a:lnTo>
                  <a:pt x="49" y="21"/>
                </a:lnTo>
                <a:lnTo>
                  <a:pt x="49" y="21"/>
                </a:lnTo>
                <a:lnTo>
                  <a:pt x="35" y="24"/>
                </a:lnTo>
                <a:lnTo>
                  <a:pt x="35" y="24"/>
                </a:lnTo>
                <a:lnTo>
                  <a:pt x="28" y="24"/>
                </a:lnTo>
                <a:lnTo>
                  <a:pt x="28" y="24"/>
                </a:lnTo>
                <a:lnTo>
                  <a:pt x="31" y="21"/>
                </a:lnTo>
                <a:lnTo>
                  <a:pt x="31" y="21"/>
                </a:lnTo>
                <a:lnTo>
                  <a:pt x="31" y="17"/>
                </a:lnTo>
                <a:lnTo>
                  <a:pt x="31" y="17"/>
                </a:lnTo>
                <a:lnTo>
                  <a:pt x="28" y="17"/>
                </a:lnTo>
                <a:lnTo>
                  <a:pt x="35" y="17"/>
                </a:lnTo>
                <a:lnTo>
                  <a:pt x="35" y="17"/>
                </a:lnTo>
                <a:lnTo>
                  <a:pt x="35" y="10"/>
                </a:lnTo>
                <a:lnTo>
                  <a:pt x="35" y="10"/>
                </a:lnTo>
                <a:close/>
                <a:moveTo>
                  <a:pt x="55" y="17"/>
                </a:moveTo>
                <a:lnTo>
                  <a:pt x="55" y="17"/>
                </a:lnTo>
                <a:lnTo>
                  <a:pt x="52" y="14"/>
                </a:lnTo>
                <a:lnTo>
                  <a:pt x="59" y="14"/>
                </a:lnTo>
                <a:lnTo>
                  <a:pt x="59" y="14"/>
                </a:lnTo>
                <a:lnTo>
                  <a:pt x="55" y="17"/>
                </a:lnTo>
                <a:lnTo>
                  <a:pt x="55" y="17"/>
                </a:lnTo>
                <a:lnTo>
                  <a:pt x="55" y="17"/>
                </a:lnTo>
                <a:close/>
                <a:moveTo>
                  <a:pt x="17" y="21"/>
                </a:moveTo>
                <a:lnTo>
                  <a:pt x="17" y="21"/>
                </a:lnTo>
                <a:lnTo>
                  <a:pt x="17" y="17"/>
                </a:lnTo>
                <a:lnTo>
                  <a:pt x="21" y="17"/>
                </a:lnTo>
                <a:lnTo>
                  <a:pt x="21" y="17"/>
                </a:lnTo>
                <a:lnTo>
                  <a:pt x="21" y="24"/>
                </a:lnTo>
                <a:lnTo>
                  <a:pt x="17" y="24"/>
                </a:lnTo>
                <a:lnTo>
                  <a:pt x="17" y="24"/>
                </a:lnTo>
                <a:lnTo>
                  <a:pt x="17" y="21"/>
                </a:lnTo>
                <a:lnTo>
                  <a:pt x="17" y="21"/>
                </a:lnTo>
                <a:lnTo>
                  <a:pt x="17" y="21"/>
                </a:lnTo>
                <a:close/>
                <a:moveTo>
                  <a:pt x="55" y="28"/>
                </a:moveTo>
                <a:lnTo>
                  <a:pt x="55" y="28"/>
                </a:lnTo>
                <a:lnTo>
                  <a:pt x="55" y="28"/>
                </a:lnTo>
                <a:lnTo>
                  <a:pt x="55" y="28"/>
                </a:lnTo>
                <a:lnTo>
                  <a:pt x="62" y="28"/>
                </a:lnTo>
                <a:lnTo>
                  <a:pt x="62" y="28"/>
                </a:lnTo>
                <a:lnTo>
                  <a:pt x="62" y="31"/>
                </a:lnTo>
                <a:lnTo>
                  <a:pt x="49" y="31"/>
                </a:lnTo>
                <a:lnTo>
                  <a:pt x="49" y="31"/>
                </a:lnTo>
                <a:lnTo>
                  <a:pt x="55" y="28"/>
                </a:lnTo>
                <a:lnTo>
                  <a:pt x="55" y="28"/>
                </a:lnTo>
                <a:lnTo>
                  <a:pt x="55" y="28"/>
                </a:lnTo>
                <a:close/>
                <a:moveTo>
                  <a:pt x="14" y="55"/>
                </a:moveTo>
                <a:lnTo>
                  <a:pt x="14" y="59"/>
                </a:lnTo>
                <a:lnTo>
                  <a:pt x="0" y="59"/>
                </a:lnTo>
                <a:lnTo>
                  <a:pt x="0" y="66"/>
                </a:lnTo>
                <a:lnTo>
                  <a:pt x="14" y="66"/>
                </a:lnTo>
                <a:lnTo>
                  <a:pt x="14" y="76"/>
                </a:lnTo>
                <a:lnTo>
                  <a:pt x="24" y="76"/>
                </a:lnTo>
                <a:lnTo>
                  <a:pt x="24" y="66"/>
                </a:lnTo>
                <a:lnTo>
                  <a:pt x="35" y="66"/>
                </a:lnTo>
                <a:lnTo>
                  <a:pt x="35" y="59"/>
                </a:lnTo>
                <a:lnTo>
                  <a:pt x="24" y="59"/>
                </a:lnTo>
                <a:lnTo>
                  <a:pt x="24" y="55"/>
                </a:lnTo>
                <a:lnTo>
                  <a:pt x="31" y="55"/>
                </a:lnTo>
                <a:lnTo>
                  <a:pt x="31" y="31"/>
                </a:lnTo>
                <a:lnTo>
                  <a:pt x="4" y="31"/>
                </a:lnTo>
                <a:lnTo>
                  <a:pt x="4" y="55"/>
                </a:lnTo>
                <a:lnTo>
                  <a:pt x="14" y="55"/>
                </a:lnTo>
                <a:lnTo>
                  <a:pt x="14" y="55"/>
                </a:lnTo>
                <a:close/>
                <a:moveTo>
                  <a:pt x="14" y="41"/>
                </a:moveTo>
                <a:lnTo>
                  <a:pt x="14" y="38"/>
                </a:lnTo>
                <a:lnTo>
                  <a:pt x="24" y="38"/>
                </a:lnTo>
                <a:lnTo>
                  <a:pt x="24" y="41"/>
                </a:lnTo>
                <a:lnTo>
                  <a:pt x="14" y="41"/>
                </a:lnTo>
                <a:lnTo>
                  <a:pt x="14" y="41"/>
                </a:lnTo>
                <a:close/>
                <a:moveTo>
                  <a:pt x="24" y="48"/>
                </a:moveTo>
                <a:lnTo>
                  <a:pt x="14" y="48"/>
                </a:lnTo>
                <a:lnTo>
                  <a:pt x="14" y="45"/>
                </a:lnTo>
                <a:lnTo>
                  <a:pt x="24" y="45"/>
                </a:lnTo>
                <a:lnTo>
                  <a:pt x="24" y="48"/>
                </a:lnTo>
                <a:lnTo>
                  <a:pt x="24" y="48"/>
                </a:lnTo>
                <a:close/>
                <a:moveTo>
                  <a:pt x="49" y="66"/>
                </a:moveTo>
                <a:lnTo>
                  <a:pt x="49" y="66"/>
                </a:lnTo>
                <a:lnTo>
                  <a:pt x="42" y="69"/>
                </a:lnTo>
                <a:lnTo>
                  <a:pt x="31" y="69"/>
                </a:lnTo>
                <a:lnTo>
                  <a:pt x="31" y="69"/>
                </a:lnTo>
                <a:lnTo>
                  <a:pt x="38" y="79"/>
                </a:lnTo>
                <a:lnTo>
                  <a:pt x="38" y="79"/>
                </a:lnTo>
                <a:lnTo>
                  <a:pt x="55" y="69"/>
                </a:lnTo>
                <a:lnTo>
                  <a:pt x="55" y="69"/>
                </a:lnTo>
                <a:lnTo>
                  <a:pt x="73" y="79"/>
                </a:lnTo>
                <a:lnTo>
                  <a:pt x="73" y="79"/>
                </a:lnTo>
                <a:lnTo>
                  <a:pt x="76" y="69"/>
                </a:lnTo>
                <a:lnTo>
                  <a:pt x="76" y="69"/>
                </a:lnTo>
                <a:lnTo>
                  <a:pt x="66" y="66"/>
                </a:lnTo>
                <a:lnTo>
                  <a:pt x="66" y="66"/>
                </a:lnTo>
                <a:lnTo>
                  <a:pt x="62" y="66"/>
                </a:lnTo>
                <a:lnTo>
                  <a:pt x="73" y="66"/>
                </a:lnTo>
                <a:lnTo>
                  <a:pt x="73" y="48"/>
                </a:lnTo>
                <a:lnTo>
                  <a:pt x="38" y="48"/>
                </a:lnTo>
                <a:lnTo>
                  <a:pt x="38" y="66"/>
                </a:lnTo>
                <a:lnTo>
                  <a:pt x="49" y="66"/>
                </a:lnTo>
                <a:lnTo>
                  <a:pt x="49" y="55"/>
                </a:lnTo>
                <a:lnTo>
                  <a:pt x="62" y="55"/>
                </a:lnTo>
                <a:lnTo>
                  <a:pt x="62" y="66"/>
                </a:lnTo>
                <a:lnTo>
                  <a:pt x="59" y="62"/>
                </a:lnTo>
                <a:lnTo>
                  <a:pt x="59" y="62"/>
                </a:lnTo>
                <a:lnTo>
                  <a:pt x="59" y="59"/>
                </a:lnTo>
                <a:lnTo>
                  <a:pt x="49" y="55"/>
                </a:lnTo>
                <a:lnTo>
                  <a:pt x="49" y="55"/>
                </a:lnTo>
                <a:lnTo>
                  <a:pt x="49" y="66"/>
                </a:lnTo>
                <a:lnTo>
                  <a:pt x="49" y="66"/>
                </a:lnTo>
                <a:lnTo>
                  <a:pt x="49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9259939" y="5418138"/>
            <a:ext cx="109538" cy="114300"/>
          </a:xfrm>
          <a:custGeom>
            <a:avLst/>
            <a:gdLst>
              <a:gd name="T0" fmla="*/ 52 w 69"/>
              <a:gd name="T1" fmla="*/ 17 h 72"/>
              <a:gd name="T2" fmla="*/ 45 w 69"/>
              <a:gd name="T3" fmla="*/ 10 h 72"/>
              <a:gd name="T4" fmla="*/ 45 w 69"/>
              <a:gd name="T5" fmla="*/ 6 h 72"/>
              <a:gd name="T6" fmla="*/ 45 w 69"/>
              <a:gd name="T7" fmla="*/ 3 h 72"/>
              <a:gd name="T8" fmla="*/ 45 w 69"/>
              <a:gd name="T9" fmla="*/ 3 h 72"/>
              <a:gd name="T10" fmla="*/ 35 w 69"/>
              <a:gd name="T11" fmla="*/ 3 h 72"/>
              <a:gd name="T12" fmla="*/ 35 w 69"/>
              <a:gd name="T13" fmla="*/ 34 h 72"/>
              <a:gd name="T14" fmla="*/ 32 w 69"/>
              <a:gd name="T15" fmla="*/ 17 h 72"/>
              <a:gd name="T16" fmla="*/ 25 w 69"/>
              <a:gd name="T17" fmla="*/ 6 h 72"/>
              <a:gd name="T18" fmla="*/ 25 w 69"/>
              <a:gd name="T19" fmla="*/ 3 h 72"/>
              <a:gd name="T20" fmla="*/ 25 w 69"/>
              <a:gd name="T21" fmla="*/ 0 h 72"/>
              <a:gd name="T22" fmla="*/ 21 w 69"/>
              <a:gd name="T23" fmla="*/ 0 h 72"/>
              <a:gd name="T24" fmla="*/ 14 w 69"/>
              <a:gd name="T25" fmla="*/ 0 h 72"/>
              <a:gd name="T26" fmla="*/ 14 w 69"/>
              <a:gd name="T27" fmla="*/ 41 h 72"/>
              <a:gd name="T28" fmla="*/ 11 w 69"/>
              <a:gd name="T29" fmla="*/ 58 h 72"/>
              <a:gd name="T30" fmla="*/ 0 w 69"/>
              <a:gd name="T31" fmla="*/ 69 h 72"/>
              <a:gd name="T32" fmla="*/ 11 w 69"/>
              <a:gd name="T33" fmla="*/ 72 h 72"/>
              <a:gd name="T34" fmla="*/ 18 w 69"/>
              <a:gd name="T35" fmla="*/ 65 h 72"/>
              <a:gd name="T36" fmla="*/ 21 w 69"/>
              <a:gd name="T37" fmla="*/ 55 h 72"/>
              <a:gd name="T38" fmla="*/ 25 w 69"/>
              <a:gd name="T39" fmla="*/ 24 h 72"/>
              <a:gd name="T40" fmla="*/ 28 w 69"/>
              <a:gd name="T41" fmla="*/ 44 h 72"/>
              <a:gd name="T42" fmla="*/ 32 w 69"/>
              <a:gd name="T43" fmla="*/ 44 h 72"/>
              <a:gd name="T44" fmla="*/ 35 w 69"/>
              <a:gd name="T45" fmla="*/ 44 h 72"/>
              <a:gd name="T46" fmla="*/ 45 w 69"/>
              <a:gd name="T47" fmla="*/ 69 h 72"/>
              <a:gd name="T48" fmla="*/ 45 w 69"/>
              <a:gd name="T49" fmla="*/ 20 h 72"/>
              <a:gd name="T50" fmla="*/ 49 w 69"/>
              <a:gd name="T51" fmla="*/ 44 h 72"/>
              <a:gd name="T52" fmla="*/ 59 w 69"/>
              <a:gd name="T53" fmla="*/ 72 h 72"/>
              <a:gd name="T54" fmla="*/ 69 w 69"/>
              <a:gd name="T55" fmla="*/ 6 h 72"/>
              <a:gd name="T56" fmla="*/ 69 w 69"/>
              <a:gd name="T57" fmla="*/ 0 h 72"/>
              <a:gd name="T58" fmla="*/ 69 w 69"/>
              <a:gd name="T59" fmla="*/ 0 h 72"/>
              <a:gd name="T60" fmla="*/ 66 w 69"/>
              <a:gd name="T61" fmla="*/ 0 h 72"/>
              <a:gd name="T62" fmla="*/ 59 w 69"/>
              <a:gd name="T63" fmla="*/ 0 h 72"/>
              <a:gd name="T64" fmla="*/ 59 w 69"/>
              <a:gd name="T65" fmla="*/ 37 h 72"/>
              <a:gd name="T66" fmla="*/ 52 w 69"/>
              <a:gd name="T67" fmla="*/ 17 h 72"/>
              <a:gd name="T68" fmla="*/ 11 w 69"/>
              <a:gd name="T69" fmla="*/ 34 h 72"/>
              <a:gd name="T70" fmla="*/ 14 w 69"/>
              <a:gd name="T71" fmla="*/ 20 h 72"/>
              <a:gd name="T72" fmla="*/ 4 w 69"/>
              <a:gd name="T73" fmla="*/ 17 h 72"/>
              <a:gd name="T74" fmla="*/ 4 w 69"/>
              <a:gd name="T75" fmla="*/ 20 h 72"/>
              <a:gd name="T76" fmla="*/ 0 w 69"/>
              <a:gd name="T77" fmla="*/ 44 h 72"/>
              <a:gd name="T78" fmla="*/ 7 w 69"/>
              <a:gd name="T79" fmla="*/ 44 h 72"/>
              <a:gd name="T80" fmla="*/ 11 w 69"/>
              <a:gd name="T81" fmla="*/ 34 h 72"/>
              <a:gd name="T82" fmla="*/ 11 w 69"/>
              <a:gd name="T83" fmla="*/ 3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9" h="72">
                <a:moveTo>
                  <a:pt x="52" y="17"/>
                </a:moveTo>
                <a:lnTo>
                  <a:pt x="52" y="17"/>
                </a:lnTo>
                <a:lnTo>
                  <a:pt x="45" y="20"/>
                </a:lnTo>
                <a:lnTo>
                  <a:pt x="45" y="10"/>
                </a:lnTo>
                <a:lnTo>
                  <a:pt x="45" y="10"/>
                </a:lnTo>
                <a:lnTo>
                  <a:pt x="45" y="6"/>
                </a:lnTo>
                <a:lnTo>
                  <a:pt x="45" y="6"/>
                </a:lnTo>
                <a:lnTo>
                  <a:pt x="45" y="3"/>
                </a:lnTo>
                <a:lnTo>
                  <a:pt x="45" y="3"/>
                </a:lnTo>
                <a:lnTo>
                  <a:pt x="45" y="3"/>
                </a:lnTo>
                <a:lnTo>
                  <a:pt x="45" y="3"/>
                </a:lnTo>
                <a:lnTo>
                  <a:pt x="35" y="3"/>
                </a:lnTo>
                <a:lnTo>
                  <a:pt x="35" y="34"/>
                </a:lnTo>
                <a:lnTo>
                  <a:pt x="35" y="34"/>
                </a:lnTo>
                <a:lnTo>
                  <a:pt x="32" y="17"/>
                </a:lnTo>
                <a:lnTo>
                  <a:pt x="32" y="17"/>
                </a:lnTo>
                <a:lnTo>
                  <a:pt x="25" y="20"/>
                </a:lnTo>
                <a:lnTo>
                  <a:pt x="25" y="6"/>
                </a:lnTo>
                <a:lnTo>
                  <a:pt x="25" y="6"/>
                </a:lnTo>
                <a:lnTo>
                  <a:pt x="25" y="3"/>
                </a:lnTo>
                <a:lnTo>
                  <a:pt x="25" y="3"/>
                </a:lnTo>
                <a:lnTo>
                  <a:pt x="25" y="0"/>
                </a:lnTo>
                <a:lnTo>
                  <a:pt x="25" y="0"/>
                </a:lnTo>
                <a:lnTo>
                  <a:pt x="21" y="0"/>
                </a:lnTo>
                <a:lnTo>
                  <a:pt x="21" y="0"/>
                </a:lnTo>
                <a:lnTo>
                  <a:pt x="14" y="0"/>
                </a:lnTo>
                <a:lnTo>
                  <a:pt x="14" y="41"/>
                </a:lnTo>
                <a:lnTo>
                  <a:pt x="14" y="41"/>
                </a:lnTo>
                <a:lnTo>
                  <a:pt x="14" y="48"/>
                </a:lnTo>
                <a:lnTo>
                  <a:pt x="11" y="58"/>
                </a:lnTo>
                <a:lnTo>
                  <a:pt x="11" y="58"/>
                </a:lnTo>
                <a:lnTo>
                  <a:pt x="0" y="69"/>
                </a:lnTo>
                <a:lnTo>
                  <a:pt x="0" y="69"/>
                </a:lnTo>
                <a:lnTo>
                  <a:pt x="11" y="72"/>
                </a:lnTo>
                <a:lnTo>
                  <a:pt x="11" y="72"/>
                </a:lnTo>
                <a:lnTo>
                  <a:pt x="18" y="65"/>
                </a:lnTo>
                <a:lnTo>
                  <a:pt x="21" y="55"/>
                </a:lnTo>
                <a:lnTo>
                  <a:pt x="21" y="55"/>
                </a:lnTo>
                <a:lnTo>
                  <a:pt x="25" y="37"/>
                </a:lnTo>
                <a:lnTo>
                  <a:pt x="25" y="24"/>
                </a:lnTo>
                <a:lnTo>
                  <a:pt x="25" y="24"/>
                </a:lnTo>
                <a:lnTo>
                  <a:pt x="28" y="44"/>
                </a:lnTo>
                <a:lnTo>
                  <a:pt x="28" y="44"/>
                </a:lnTo>
                <a:lnTo>
                  <a:pt x="32" y="44"/>
                </a:lnTo>
                <a:lnTo>
                  <a:pt x="32" y="44"/>
                </a:lnTo>
                <a:lnTo>
                  <a:pt x="35" y="44"/>
                </a:lnTo>
                <a:lnTo>
                  <a:pt x="35" y="69"/>
                </a:lnTo>
                <a:lnTo>
                  <a:pt x="45" y="69"/>
                </a:lnTo>
                <a:lnTo>
                  <a:pt x="45" y="20"/>
                </a:lnTo>
                <a:lnTo>
                  <a:pt x="45" y="20"/>
                </a:lnTo>
                <a:lnTo>
                  <a:pt x="49" y="44"/>
                </a:lnTo>
                <a:lnTo>
                  <a:pt x="49" y="44"/>
                </a:lnTo>
                <a:lnTo>
                  <a:pt x="59" y="44"/>
                </a:lnTo>
                <a:lnTo>
                  <a:pt x="59" y="72"/>
                </a:lnTo>
                <a:lnTo>
                  <a:pt x="69" y="72"/>
                </a:lnTo>
                <a:lnTo>
                  <a:pt x="69" y="6"/>
                </a:lnTo>
                <a:lnTo>
                  <a:pt x="69" y="6"/>
                </a:lnTo>
                <a:lnTo>
                  <a:pt x="69" y="0"/>
                </a:lnTo>
                <a:lnTo>
                  <a:pt x="69" y="0"/>
                </a:lnTo>
                <a:lnTo>
                  <a:pt x="69" y="0"/>
                </a:lnTo>
                <a:lnTo>
                  <a:pt x="69" y="0"/>
                </a:lnTo>
                <a:lnTo>
                  <a:pt x="66" y="0"/>
                </a:lnTo>
                <a:lnTo>
                  <a:pt x="66" y="0"/>
                </a:lnTo>
                <a:lnTo>
                  <a:pt x="59" y="0"/>
                </a:lnTo>
                <a:lnTo>
                  <a:pt x="59" y="37"/>
                </a:lnTo>
                <a:lnTo>
                  <a:pt x="59" y="37"/>
                </a:lnTo>
                <a:lnTo>
                  <a:pt x="52" y="17"/>
                </a:lnTo>
                <a:lnTo>
                  <a:pt x="52" y="17"/>
                </a:lnTo>
                <a:lnTo>
                  <a:pt x="52" y="17"/>
                </a:lnTo>
                <a:close/>
                <a:moveTo>
                  <a:pt x="11" y="34"/>
                </a:moveTo>
                <a:lnTo>
                  <a:pt x="11" y="34"/>
                </a:lnTo>
                <a:lnTo>
                  <a:pt x="14" y="20"/>
                </a:lnTo>
                <a:lnTo>
                  <a:pt x="14" y="20"/>
                </a:lnTo>
                <a:lnTo>
                  <a:pt x="4" y="17"/>
                </a:lnTo>
                <a:lnTo>
                  <a:pt x="4" y="17"/>
                </a:lnTo>
                <a:lnTo>
                  <a:pt x="4" y="20"/>
                </a:lnTo>
                <a:lnTo>
                  <a:pt x="4" y="20"/>
                </a:lnTo>
                <a:lnTo>
                  <a:pt x="0" y="44"/>
                </a:lnTo>
                <a:lnTo>
                  <a:pt x="0" y="44"/>
                </a:lnTo>
                <a:lnTo>
                  <a:pt x="7" y="44"/>
                </a:lnTo>
                <a:lnTo>
                  <a:pt x="7" y="44"/>
                </a:lnTo>
                <a:lnTo>
                  <a:pt x="11" y="34"/>
                </a:lnTo>
                <a:lnTo>
                  <a:pt x="11" y="34"/>
                </a:lnTo>
                <a:lnTo>
                  <a:pt x="11" y="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9391702" y="5418138"/>
            <a:ext cx="115888" cy="114300"/>
          </a:xfrm>
          <a:custGeom>
            <a:avLst/>
            <a:gdLst>
              <a:gd name="T0" fmla="*/ 42 w 73"/>
              <a:gd name="T1" fmla="*/ 10 h 72"/>
              <a:gd name="T2" fmla="*/ 42 w 73"/>
              <a:gd name="T3" fmla="*/ 10 h 72"/>
              <a:gd name="T4" fmla="*/ 42 w 73"/>
              <a:gd name="T5" fmla="*/ 6 h 72"/>
              <a:gd name="T6" fmla="*/ 42 w 73"/>
              <a:gd name="T7" fmla="*/ 6 h 72"/>
              <a:gd name="T8" fmla="*/ 42 w 73"/>
              <a:gd name="T9" fmla="*/ 0 h 72"/>
              <a:gd name="T10" fmla="*/ 42 w 73"/>
              <a:gd name="T11" fmla="*/ 0 h 72"/>
              <a:gd name="T12" fmla="*/ 35 w 73"/>
              <a:gd name="T13" fmla="*/ 0 h 72"/>
              <a:gd name="T14" fmla="*/ 35 w 73"/>
              <a:gd name="T15" fmla="*/ 0 h 72"/>
              <a:gd name="T16" fmla="*/ 28 w 73"/>
              <a:gd name="T17" fmla="*/ 0 h 72"/>
              <a:gd name="T18" fmla="*/ 28 w 73"/>
              <a:gd name="T19" fmla="*/ 0 h 72"/>
              <a:gd name="T20" fmla="*/ 31 w 73"/>
              <a:gd name="T21" fmla="*/ 10 h 72"/>
              <a:gd name="T22" fmla="*/ 0 w 73"/>
              <a:gd name="T23" fmla="*/ 10 h 72"/>
              <a:gd name="T24" fmla="*/ 0 w 73"/>
              <a:gd name="T25" fmla="*/ 20 h 72"/>
              <a:gd name="T26" fmla="*/ 31 w 73"/>
              <a:gd name="T27" fmla="*/ 20 h 72"/>
              <a:gd name="T28" fmla="*/ 31 w 73"/>
              <a:gd name="T29" fmla="*/ 27 h 72"/>
              <a:gd name="T30" fmla="*/ 11 w 73"/>
              <a:gd name="T31" fmla="*/ 27 h 72"/>
              <a:gd name="T32" fmla="*/ 11 w 73"/>
              <a:gd name="T33" fmla="*/ 65 h 72"/>
              <a:gd name="T34" fmla="*/ 21 w 73"/>
              <a:gd name="T35" fmla="*/ 65 h 72"/>
              <a:gd name="T36" fmla="*/ 21 w 73"/>
              <a:gd name="T37" fmla="*/ 37 h 72"/>
              <a:gd name="T38" fmla="*/ 31 w 73"/>
              <a:gd name="T39" fmla="*/ 37 h 72"/>
              <a:gd name="T40" fmla="*/ 31 w 73"/>
              <a:gd name="T41" fmla="*/ 72 h 72"/>
              <a:gd name="T42" fmla="*/ 42 w 73"/>
              <a:gd name="T43" fmla="*/ 72 h 72"/>
              <a:gd name="T44" fmla="*/ 42 w 73"/>
              <a:gd name="T45" fmla="*/ 37 h 72"/>
              <a:gd name="T46" fmla="*/ 52 w 73"/>
              <a:gd name="T47" fmla="*/ 37 h 72"/>
              <a:gd name="T48" fmla="*/ 52 w 73"/>
              <a:gd name="T49" fmla="*/ 55 h 72"/>
              <a:gd name="T50" fmla="*/ 52 w 73"/>
              <a:gd name="T51" fmla="*/ 55 h 72"/>
              <a:gd name="T52" fmla="*/ 52 w 73"/>
              <a:gd name="T53" fmla="*/ 55 h 72"/>
              <a:gd name="T54" fmla="*/ 45 w 73"/>
              <a:gd name="T55" fmla="*/ 55 h 72"/>
              <a:gd name="T56" fmla="*/ 45 w 73"/>
              <a:gd name="T57" fmla="*/ 55 h 72"/>
              <a:gd name="T58" fmla="*/ 49 w 73"/>
              <a:gd name="T59" fmla="*/ 65 h 72"/>
              <a:gd name="T60" fmla="*/ 49 w 73"/>
              <a:gd name="T61" fmla="*/ 65 h 72"/>
              <a:gd name="T62" fmla="*/ 59 w 73"/>
              <a:gd name="T63" fmla="*/ 65 h 72"/>
              <a:gd name="T64" fmla="*/ 62 w 73"/>
              <a:gd name="T65" fmla="*/ 62 h 72"/>
              <a:gd name="T66" fmla="*/ 62 w 73"/>
              <a:gd name="T67" fmla="*/ 58 h 72"/>
              <a:gd name="T68" fmla="*/ 62 w 73"/>
              <a:gd name="T69" fmla="*/ 27 h 72"/>
              <a:gd name="T70" fmla="*/ 42 w 73"/>
              <a:gd name="T71" fmla="*/ 27 h 72"/>
              <a:gd name="T72" fmla="*/ 42 w 73"/>
              <a:gd name="T73" fmla="*/ 20 h 72"/>
              <a:gd name="T74" fmla="*/ 73 w 73"/>
              <a:gd name="T75" fmla="*/ 20 h 72"/>
              <a:gd name="T76" fmla="*/ 73 w 73"/>
              <a:gd name="T77" fmla="*/ 10 h 72"/>
              <a:gd name="T78" fmla="*/ 35 w 73"/>
              <a:gd name="T79" fmla="*/ 10 h 72"/>
              <a:gd name="T80" fmla="*/ 35 w 73"/>
              <a:gd name="T81" fmla="*/ 10 h 72"/>
              <a:gd name="T82" fmla="*/ 42 w 73"/>
              <a:gd name="T83" fmla="*/ 10 h 72"/>
              <a:gd name="T84" fmla="*/ 42 w 73"/>
              <a:gd name="T85" fmla="*/ 10 h 72"/>
              <a:gd name="T86" fmla="*/ 42 w 73"/>
              <a:gd name="T87" fmla="*/ 1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3" h="72">
                <a:moveTo>
                  <a:pt x="42" y="10"/>
                </a:moveTo>
                <a:lnTo>
                  <a:pt x="42" y="10"/>
                </a:lnTo>
                <a:lnTo>
                  <a:pt x="42" y="6"/>
                </a:lnTo>
                <a:lnTo>
                  <a:pt x="42" y="6"/>
                </a:lnTo>
                <a:lnTo>
                  <a:pt x="42" y="0"/>
                </a:lnTo>
                <a:lnTo>
                  <a:pt x="42" y="0"/>
                </a:lnTo>
                <a:lnTo>
                  <a:pt x="35" y="0"/>
                </a:lnTo>
                <a:lnTo>
                  <a:pt x="35" y="0"/>
                </a:lnTo>
                <a:lnTo>
                  <a:pt x="28" y="0"/>
                </a:lnTo>
                <a:lnTo>
                  <a:pt x="28" y="0"/>
                </a:lnTo>
                <a:lnTo>
                  <a:pt x="31" y="10"/>
                </a:lnTo>
                <a:lnTo>
                  <a:pt x="0" y="10"/>
                </a:lnTo>
                <a:lnTo>
                  <a:pt x="0" y="20"/>
                </a:lnTo>
                <a:lnTo>
                  <a:pt x="31" y="20"/>
                </a:lnTo>
                <a:lnTo>
                  <a:pt x="31" y="27"/>
                </a:lnTo>
                <a:lnTo>
                  <a:pt x="11" y="27"/>
                </a:lnTo>
                <a:lnTo>
                  <a:pt x="11" y="65"/>
                </a:lnTo>
                <a:lnTo>
                  <a:pt x="21" y="65"/>
                </a:lnTo>
                <a:lnTo>
                  <a:pt x="21" y="37"/>
                </a:lnTo>
                <a:lnTo>
                  <a:pt x="31" y="37"/>
                </a:lnTo>
                <a:lnTo>
                  <a:pt x="31" y="72"/>
                </a:lnTo>
                <a:lnTo>
                  <a:pt x="42" y="72"/>
                </a:lnTo>
                <a:lnTo>
                  <a:pt x="42" y="37"/>
                </a:lnTo>
                <a:lnTo>
                  <a:pt x="52" y="37"/>
                </a:lnTo>
                <a:lnTo>
                  <a:pt x="52" y="55"/>
                </a:lnTo>
                <a:lnTo>
                  <a:pt x="52" y="55"/>
                </a:lnTo>
                <a:lnTo>
                  <a:pt x="52" y="55"/>
                </a:lnTo>
                <a:lnTo>
                  <a:pt x="45" y="55"/>
                </a:lnTo>
                <a:lnTo>
                  <a:pt x="45" y="55"/>
                </a:lnTo>
                <a:lnTo>
                  <a:pt x="49" y="65"/>
                </a:lnTo>
                <a:lnTo>
                  <a:pt x="49" y="65"/>
                </a:lnTo>
                <a:lnTo>
                  <a:pt x="59" y="65"/>
                </a:lnTo>
                <a:lnTo>
                  <a:pt x="62" y="62"/>
                </a:lnTo>
                <a:lnTo>
                  <a:pt x="62" y="58"/>
                </a:lnTo>
                <a:lnTo>
                  <a:pt x="62" y="27"/>
                </a:lnTo>
                <a:lnTo>
                  <a:pt x="42" y="27"/>
                </a:lnTo>
                <a:lnTo>
                  <a:pt x="42" y="20"/>
                </a:lnTo>
                <a:lnTo>
                  <a:pt x="73" y="20"/>
                </a:lnTo>
                <a:lnTo>
                  <a:pt x="73" y="10"/>
                </a:lnTo>
                <a:lnTo>
                  <a:pt x="35" y="10"/>
                </a:lnTo>
                <a:lnTo>
                  <a:pt x="35" y="10"/>
                </a:lnTo>
                <a:lnTo>
                  <a:pt x="42" y="10"/>
                </a:lnTo>
                <a:lnTo>
                  <a:pt x="42" y="10"/>
                </a:lnTo>
                <a:lnTo>
                  <a:pt x="42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10071152" y="1998663"/>
            <a:ext cx="120650" cy="127000"/>
          </a:xfrm>
          <a:custGeom>
            <a:avLst/>
            <a:gdLst>
              <a:gd name="T0" fmla="*/ 7 w 76"/>
              <a:gd name="T1" fmla="*/ 49 h 80"/>
              <a:gd name="T2" fmla="*/ 0 w 76"/>
              <a:gd name="T3" fmla="*/ 73 h 80"/>
              <a:gd name="T4" fmla="*/ 14 w 76"/>
              <a:gd name="T5" fmla="*/ 63 h 80"/>
              <a:gd name="T6" fmla="*/ 14 w 76"/>
              <a:gd name="T7" fmla="*/ 31 h 80"/>
              <a:gd name="T8" fmla="*/ 21 w 76"/>
              <a:gd name="T9" fmla="*/ 45 h 80"/>
              <a:gd name="T10" fmla="*/ 21 w 76"/>
              <a:gd name="T11" fmla="*/ 49 h 80"/>
              <a:gd name="T12" fmla="*/ 62 w 76"/>
              <a:gd name="T13" fmla="*/ 69 h 80"/>
              <a:gd name="T14" fmla="*/ 59 w 76"/>
              <a:gd name="T15" fmla="*/ 69 h 80"/>
              <a:gd name="T16" fmla="*/ 14 w 76"/>
              <a:gd name="T17" fmla="*/ 73 h 80"/>
              <a:gd name="T18" fmla="*/ 59 w 76"/>
              <a:gd name="T19" fmla="*/ 76 h 80"/>
              <a:gd name="T20" fmla="*/ 59 w 76"/>
              <a:gd name="T21" fmla="*/ 80 h 80"/>
              <a:gd name="T22" fmla="*/ 73 w 76"/>
              <a:gd name="T23" fmla="*/ 69 h 80"/>
              <a:gd name="T24" fmla="*/ 73 w 76"/>
              <a:gd name="T25" fmla="*/ 63 h 80"/>
              <a:gd name="T26" fmla="*/ 66 w 76"/>
              <a:gd name="T27" fmla="*/ 59 h 80"/>
              <a:gd name="T28" fmla="*/ 41 w 76"/>
              <a:gd name="T29" fmla="*/ 45 h 80"/>
              <a:gd name="T30" fmla="*/ 66 w 76"/>
              <a:gd name="T31" fmla="*/ 38 h 80"/>
              <a:gd name="T32" fmla="*/ 73 w 76"/>
              <a:gd name="T33" fmla="*/ 31 h 80"/>
              <a:gd name="T34" fmla="*/ 73 w 76"/>
              <a:gd name="T35" fmla="*/ 31 h 80"/>
              <a:gd name="T36" fmla="*/ 66 w 76"/>
              <a:gd name="T37" fmla="*/ 25 h 80"/>
              <a:gd name="T38" fmla="*/ 62 w 76"/>
              <a:gd name="T39" fmla="*/ 18 h 80"/>
              <a:gd name="T40" fmla="*/ 76 w 76"/>
              <a:gd name="T41" fmla="*/ 7 h 80"/>
              <a:gd name="T42" fmla="*/ 35 w 76"/>
              <a:gd name="T43" fmla="*/ 0 h 80"/>
              <a:gd name="T44" fmla="*/ 7 w 76"/>
              <a:gd name="T45" fmla="*/ 7 h 80"/>
              <a:gd name="T46" fmla="*/ 24 w 76"/>
              <a:gd name="T47" fmla="*/ 14 h 80"/>
              <a:gd name="T48" fmla="*/ 14 w 76"/>
              <a:gd name="T49" fmla="*/ 28 h 80"/>
              <a:gd name="T50" fmla="*/ 31 w 76"/>
              <a:gd name="T51" fmla="*/ 21 h 80"/>
              <a:gd name="T52" fmla="*/ 31 w 76"/>
              <a:gd name="T53" fmla="*/ 18 h 80"/>
              <a:gd name="T54" fmla="*/ 31 w 76"/>
              <a:gd name="T55" fmla="*/ 14 h 80"/>
              <a:gd name="T56" fmla="*/ 31 w 76"/>
              <a:gd name="T57" fmla="*/ 28 h 80"/>
              <a:gd name="T58" fmla="*/ 48 w 76"/>
              <a:gd name="T59" fmla="*/ 18 h 80"/>
              <a:gd name="T60" fmla="*/ 48 w 76"/>
              <a:gd name="T61" fmla="*/ 14 h 80"/>
              <a:gd name="T62" fmla="*/ 55 w 76"/>
              <a:gd name="T63" fmla="*/ 18 h 80"/>
              <a:gd name="T64" fmla="*/ 48 w 76"/>
              <a:gd name="T65" fmla="*/ 18 h 80"/>
              <a:gd name="T66" fmla="*/ 45 w 76"/>
              <a:gd name="T67" fmla="*/ 25 h 80"/>
              <a:gd name="T68" fmla="*/ 55 w 76"/>
              <a:gd name="T69" fmla="*/ 25 h 80"/>
              <a:gd name="T70" fmla="*/ 55 w 76"/>
              <a:gd name="T71" fmla="*/ 31 h 80"/>
              <a:gd name="T72" fmla="*/ 45 w 76"/>
              <a:gd name="T73" fmla="*/ 31 h 80"/>
              <a:gd name="T74" fmla="*/ 35 w 76"/>
              <a:gd name="T75" fmla="*/ 35 h 80"/>
              <a:gd name="T76" fmla="*/ 31 w 76"/>
              <a:gd name="T77" fmla="*/ 42 h 80"/>
              <a:gd name="T78" fmla="*/ 45 w 76"/>
              <a:gd name="T79" fmla="*/ 38 h 80"/>
              <a:gd name="T80" fmla="*/ 55 w 76"/>
              <a:gd name="T81" fmla="*/ 38 h 80"/>
              <a:gd name="T82" fmla="*/ 48 w 76"/>
              <a:gd name="T83" fmla="*/ 52 h 80"/>
              <a:gd name="T84" fmla="*/ 59 w 76"/>
              <a:gd name="T85" fmla="*/ 56 h 80"/>
              <a:gd name="T86" fmla="*/ 55 w 76"/>
              <a:gd name="T87" fmla="*/ 59 h 80"/>
              <a:gd name="T88" fmla="*/ 52 w 76"/>
              <a:gd name="T89" fmla="*/ 56 h 80"/>
              <a:gd name="T90" fmla="*/ 38 w 76"/>
              <a:gd name="T91" fmla="*/ 56 h 80"/>
              <a:gd name="T92" fmla="*/ 38 w 76"/>
              <a:gd name="T93" fmla="*/ 56 h 80"/>
              <a:gd name="T94" fmla="*/ 31 w 76"/>
              <a:gd name="T95" fmla="*/ 5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" h="80">
                <a:moveTo>
                  <a:pt x="7" y="7"/>
                </a:moveTo>
                <a:lnTo>
                  <a:pt x="7" y="49"/>
                </a:lnTo>
                <a:lnTo>
                  <a:pt x="7" y="49"/>
                </a:lnTo>
                <a:lnTo>
                  <a:pt x="4" y="59"/>
                </a:lnTo>
                <a:lnTo>
                  <a:pt x="0" y="73"/>
                </a:lnTo>
                <a:lnTo>
                  <a:pt x="0" y="73"/>
                </a:lnTo>
                <a:lnTo>
                  <a:pt x="10" y="76"/>
                </a:lnTo>
                <a:lnTo>
                  <a:pt x="10" y="76"/>
                </a:lnTo>
                <a:lnTo>
                  <a:pt x="14" y="63"/>
                </a:lnTo>
                <a:lnTo>
                  <a:pt x="14" y="49"/>
                </a:lnTo>
                <a:lnTo>
                  <a:pt x="14" y="31"/>
                </a:lnTo>
                <a:lnTo>
                  <a:pt x="14" y="31"/>
                </a:lnTo>
                <a:lnTo>
                  <a:pt x="17" y="35"/>
                </a:lnTo>
                <a:lnTo>
                  <a:pt x="21" y="35"/>
                </a:lnTo>
                <a:lnTo>
                  <a:pt x="21" y="45"/>
                </a:lnTo>
                <a:lnTo>
                  <a:pt x="31" y="45"/>
                </a:lnTo>
                <a:lnTo>
                  <a:pt x="31" y="49"/>
                </a:lnTo>
                <a:lnTo>
                  <a:pt x="21" y="49"/>
                </a:lnTo>
                <a:lnTo>
                  <a:pt x="21" y="66"/>
                </a:lnTo>
                <a:lnTo>
                  <a:pt x="62" y="66"/>
                </a:lnTo>
                <a:lnTo>
                  <a:pt x="62" y="69"/>
                </a:lnTo>
                <a:lnTo>
                  <a:pt x="62" y="69"/>
                </a:lnTo>
                <a:lnTo>
                  <a:pt x="62" y="69"/>
                </a:lnTo>
                <a:lnTo>
                  <a:pt x="59" y="69"/>
                </a:lnTo>
                <a:lnTo>
                  <a:pt x="59" y="66"/>
                </a:lnTo>
                <a:lnTo>
                  <a:pt x="14" y="66"/>
                </a:lnTo>
                <a:lnTo>
                  <a:pt x="14" y="73"/>
                </a:lnTo>
                <a:lnTo>
                  <a:pt x="59" y="73"/>
                </a:lnTo>
                <a:lnTo>
                  <a:pt x="59" y="73"/>
                </a:lnTo>
                <a:lnTo>
                  <a:pt x="59" y="76"/>
                </a:lnTo>
                <a:lnTo>
                  <a:pt x="59" y="76"/>
                </a:lnTo>
                <a:lnTo>
                  <a:pt x="59" y="80"/>
                </a:lnTo>
                <a:lnTo>
                  <a:pt x="59" y="80"/>
                </a:lnTo>
                <a:lnTo>
                  <a:pt x="69" y="76"/>
                </a:lnTo>
                <a:lnTo>
                  <a:pt x="69" y="76"/>
                </a:lnTo>
                <a:lnTo>
                  <a:pt x="73" y="69"/>
                </a:lnTo>
                <a:lnTo>
                  <a:pt x="73" y="69"/>
                </a:lnTo>
                <a:lnTo>
                  <a:pt x="73" y="63"/>
                </a:lnTo>
                <a:lnTo>
                  <a:pt x="73" y="63"/>
                </a:lnTo>
                <a:lnTo>
                  <a:pt x="73" y="59"/>
                </a:lnTo>
                <a:lnTo>
                  <a:pt x="66" y="59"/>
                </a:lnTo>
                <a:lnTo>
                  <a:pt x="66" y="59"/>
                </a:lnTo>
                <a:lnTo>
                  <a:pt x="69" y="49"/>
                </a:lnTo>
                <a:lnTo>
                  <a:pt x="41" y="49"/>
                </a:lnTo>
                <a:lnTo>
                  <a:pt x="41" y="45"/>
                </a:lnTo>
                <a:lnTo>
                  <a:pt x="76" y="45"/>
                </a:lnTo>
                <a:lnTo>
                  <a:pt x="76" y="38"/>
                </a:lnTo>
                <a:lnTo>
                  <a:pt x="66" y="38"/>
                </a:lnTo>
                <a:lnTo>
                  <a:pt x="66" y="38"/>
                </a:lnTo>
                <a:lnTo>
                  <a:pt x="73" y="38"/>
                </a:lnTo>
                <a:lnTo>
                  <a:pt x="73" y="31"/>
                </a:lnTo>
                <a:lnTo>
                  <a:pt x="66" y="31"/>
                </a:lnTo>
                <a:lnTo>
                  <a:pt x="66" y="31"/>
                </a:lnTo>
                <a:lnTo>
                  <a:pt x="73" y="31"/>
                </a:lnTo>
                <a:lnTo>
                  <a:pt x="73" y="25"/>
                </a:lnTo>
                <a:lnTo>
                  <a:pt x="66" y="25"/>
                </a:lnTo>
                <a:lnTo>
                  <a:pt x="66" y="25"/>
                </a:lnTo>
                <a:lnTo>
                  <a:pt x="73" y="25"/>
                </a:lnTo>
                <a:lnTo>
                  <a:pt x="73" y="18"/>
                </a:lnTo>
                <a:lnTo>
                  <a:pt x="62" y="18"/>
                </a:lnTo>
                <a:lnTo>
                  <a:pt x="62" y="14"/>
                </a:lnTo>
                <a:lnTo>
                  <a:pt x="76" y="14"/>
                </a:lnTo>
                <a:lnTo>
                  <a:pt x="76" y="7"/>
                </a:lnTo>
                <a:lnTo>
                  <a:pt x="48" y="7"/>
                </a:lnTo>
                <a:lnTo>
                  <a:pt x="45" y="0"/>
                </a:lnTo>
                <a:lnTo>
                  <a:pt x="35" y="0"/>
                </a:lnTo>
                <a:lnTo>
                  <a:pt x="35" y="7"/>
                </a:lnTo>
                <a:lnTo>
                  <a:pt x="7" y="7"/>
                </a:lnTo>
                <a:lnTo>
                  <a:pt x="7" y="7"/>
                </a:lnTo>
                <a:close/>
                <a:moveTo>
                  <a:pt x="14" y="28"/>
                </a:moveTo>
                <a:lnTo>
                  <a:pt x="14" y="14"/>
                </a:lnTo>
                <a:lnTo>
                  <a:pt x="24" y="14"/>
                </a:lnTo>
                <a:lnTo>
                  <a:pt x="24" y="14"/>
                </a:lnTo>
                <a:lnTo>
                  <a:pt x="14" y="28"/>
                </a:lnTo>
                <a:lnTo>
                  <a:pt x="14" y="28"/>
                </a:lnTo>
                <a:lnTo>
                  <a:pt x="14" y="28"/>
                </a:lnTo>
                <a:close/>
                <a:moveTo>
                  <a:pt x="31" y="28"/>
                </a:moveTo>
                <a:lnTo>
                  <a:pt x="31" y="21"/>
                </a:lnTo>
                <a:lnTo>
                  <a:pt x="31" y="21"/>
                </a:lnTo>
                <a:lnTo>
                  <a:pt x="31" y="18"/>
                </a:lnTo>
                <a:lnTo>
                  <a:pt x="31" y="18"/>
                </a:lnTo>
                <a:lnTo>
                  <a:pt x="35" y="18"/>
                </a:lnTo>
                <a:lnTo>
                  <a:pt x="35" y="18"/>
                </a:lnTo>
                <a:lnTo>
                  <a:pt x="31" y="14"/>
                </a:lnTo>
                <a:lnTo>
                  <a:pt x="38" y="14"/>
                </a:lnTo>
                <a:lnTo>
                  <a:pt x="38" y="14"/>
                </a:lnTo>
                <a:lnTo>
                  <a:pt x="31" y="28"/>
                </a:lnTo>
                <a:lnTo>
                  <a:pt x="31" y="28"/>
                </a:lnTo>
                <a:lnTo>
                  <a:pt x="31" y="28"/>
                </a:lnTo>
                <a:close/>
                <a:moveTo>
                  <a:pt x="48" y="18"/>
                </a:moveTo>
                <a:lnTo>
                  <a:pt x="48" y="18"/>
                </a:lnTo>
                <a:lnTo>
                  <a:pt x="48" y="18"/>
                </a:lnTo>
                <a:lnTo>
                  <a:pt x="48" y="14"/>
                </a:lnTo>
                <a:lnTo>
                  <a:pt x="45" y="14"/>
                </a:lnTo>
                <a:lnTo>
                  <a:pt x="52" y="14"/>
                </a:lnTo>
                <a:lnTo>
                  <a:pt x="55" y="18"/>
                </a:lnTo>
                <a:lnTo>
                  <a:pt x="48" y="18"/>
                </a:lnTo>
                <a:lnTo>
                  <a:pt x="48" y="18"/>
                </a:lnTo>
                <a:lnTo>
                  <a:pt x="48" y="18"/>
                </a:lnTo>
                <a:close/>
                <a:moveTo>
                  <a:pt x="55" y="25"/>
                </a:moveTo>
                <a:lnTo>
                  <a:pt x="45" y="25"/>
                </a:lnTo>
                <a:lnTo>
                  <a:pt x="45" y="25"/>
                </a:lnTo>
                <a:lnTo>
                  <a:pt x="55" y="25"/>
                </a:lnTo>
                <a:lnTo>
                  <a:pt x="55" y="25"/>
                </a:lnTo>
                <a:lnTo>
                  <a:pt x="55" y="25"/>
                </a:lnTo>
                <a:close/>
                <a:moveTo>
                  <a:pt x="45" y="31"/>
                </a:moveTo>
                <a:lnTo>
                  <a:pt x="55" y="31"/>
                </a:lnTo>
                <a:lnTo>
                  <a:pt x="55" y="31"/>
                </a:lnTo>
                <a:lnTo>
                  <a:pt x="45" y="31"/>
                </a:lnTo>
                <a:lnTo>
                  <a:pt x="45" y="31"/>
                </a:lnTo>
                <a:lnTo>
                  <a:pt x="45" y="31"/>
                </a:lnTo>
                <a:close/>
                <a:moveTo>
                  <a:pt x="31" y="42"/>
                </a:moveTo>
                <a:lnTo>
                  <a:pt x="31" y="31"/>
                </a:lnTo>
                <a:lnTo>
                  <a:pt x="35" y="35"/>
                </a:lnTo>
                <a:lnTo>
                  <a:pt x="38" y="31"/>
                </a:lnTo>
                <a:lnTo>
                  <a:pt x="38" y="42"/>
                </a:lnTo>
                <a:lnTo>
                  <a:pt x="31" y="42"/>
                </a:lnTo>
                <a:lnTo>
                  <a:pt x="31" y="42"/>
                </a:lnTo>
                <a:close/>
                <a:moveTo>
                  <a:pt x="55" y="38"/>
                </a:moveTo>
                <a:lnTo>
                  <a:pt x="45" y="38"/>
                </a:lnTo>
                <a:lnTo>
                  <a:pt x="45" y="38"/>
                </a:lnTo>
                <a:lnTo>
                  <a:pt x="55" y="38"/>
                </a:lnTo>
                <a:lnTo>
                  <a:pt x="55" y="38"/>
                </a:lnTo>
                <a:lnTo>
                  <a:pt x="55" y="38"/>
                </a:lnTo>
                <a:close/>
                <a:moveTo>
                  <a:pt x="52" y="56"/>
                </a:moveTo>
                <a:lnTo>
                  <a:pt x="48" y="52"/>
                </a:lnTo>
                <a:lnTo>
                  <a:pt x="59" y="52"/>
                </a:lnTo>
                <a:lnTo>
                  <a:pt x="59" y="52"/>
                </a:lnTo>
                <a:lnTo>
                  <a:pt x="59" y="56"/>
                </a:lnTo>
                <a:lnTo>
                  <a:pt x="55" y="56"/>
                </a:lnTo>
                <a:lnTo>
                  <a:pt x="55" y="56"/>
                </a:lnTo>
                <a:lnTo>
                  <a:pt x="55" y="59"/>
                </a:lnTo>
                <a:lnTo>
                  <a:pt x="48" y="59"/>
                </a:lnTo>
                <a:lnTo>
                  <a:pt x="52" y="56"/>
                </a:lnTo>
                <a:lnTo>
                  <a:pt x="52" y="56"/>
                </a:lnTo>
                <a:close/>
                <a:moveTo>
                  <a:pt x="31" y="52"/>
                </a:moveTo>
                <a:lnTo>
                  <a:pt x="38" y="52"/>
                </a:lnTo>
                <a:lnTo>
                  <a:pt x="38" y="56"/>
                </a:lnTo>
                <a:lnTo>
                  <a:pt x="38" y="56"/>
                </a:lnTo>
                <a:lnTo>
                  <a:pt x="38" y="56"/>
                </a:lnTo>
                <a:lnTo>
                  <a:pt x="38" y="56"/>
                </a:lnTo>
                <a:lnTo>
                  <a:pt x="41" y="59"/>
                </a:lnTo>
                <a:lnTo>
                  <a:pt x="31" y="59"/>
                </a:lnTo>
                <a:lnTo>
                  <a:pt x="31" y="52"/>
                </a:lnTo>
                <a:lnTo>
                  <a:pt x="31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10202914" y="2005013"/>
            <a:ext cx="120650" cy="120650"/>
          </a:xfrm>
          <a:custGeom>
            <a:avLst/>
            <a:gdLst>
              <a:gd name="T0" fmla="*/ 14 w 76"/>
              <a:gd name="T1" fmla="*/ 0 h 76"/>
              <a:gd name="T2" fmla="*/ 10 w 76"/>
              <a:gd name="T3" fmla="*/ 3 h 76"/>
              <a:gd name="T4" fmla="*/ 3 w 76"/>
              <a:gd name="T5" fmla="*/ 7 h 76"/>
              <a:gd name="T6" fmla="*/ 7 w 76"/>
              <a:gd name="T7" fmla="*/ 10 h 76"/>
              <a:gd name="T8" fmla="*/ 17 w 76"/>
              <a:gd name="T9" fmla="*/ 17 h 76"/>
              <a:gd name="T10" fmla="*/ 24 w 76"/>
              <a:gd name="T11" fmla="*/ 10 h 76"/>
              <a:gd name="T12" fmla="*/ 38 w 76"/>
              <a:gd name="T13" fmla="*/ 14 h 76"/>
              <a:gd name="T14" fmla="*/ 24 w 76"/>
              <a:gd name="T15" fmla="*/ 31 h 76"/>
              <a:gd name="T16" fmla="*/ 72 w 76"/>
              <a:gd name="T17" fmla="*/ 14 h 76"/>
              <a:gd name="T18" fmla="*/ 59 w 76"/>
              <a:gd name="T19" fmla="*/ 10 h 76"/>
              <a:gd name="T20" fmla="*/ 76 w 76"/>
              <a:gd name="T21" fmla="*/ 0 h 76"/>
              <a:gd name="T22" fmla="*/ 21 w 76"/>
              <a:gd name="T23" fmla="*/ 7 h 76"/>
              <a:gd name="T24" fmla="*/ 21 w 76"/>
              <a:gd name="T25" fmla="*/ 7 h 76"/>
              <a:gd name="T26" fmla="*/ 21 w 76"/>
              <a:gd name="T27" fmla="*/ 7 h 76"/>
              <a:gd name="T28" fmla="*/ 48 w 76"/>
              <a:gd name="T29" fmla="*/ 10 h 76"/>
              <a:gd name="T30" fmla="*/ 45 w 76"/>
              <a:gd name="T31" fmla="*/ 14 h 76"/>
              <a:gd name="T32" fmla="*/ 48 w 76"/>
              <a:gd name="T33" fmla="*/ 10 h 76"/>
              <a:gd name="T34" fmla="*/ 10 w 76"/>
              <a:gd name="T35" fmla="*/ 34 h 76"/>
              <a:gd name="T36" fmla="*/ 17 w 76"/>
              <a:gd name="T37" fmla="*/ 27 h 76"/>
              <a:gd name="T38" fmla="*/ 7 w 76"/>
              <a:gd name="T39" fmla="*/ 17 h 76"/>
              <a:gd name="T40" fmla="*/ 0 w 76"/>
              <a:gd name="T41" fmla="*/ 27 h 76"/>
              <a:gd name="T42" fmla="*/ 10 w 76"/>
              <a:gd name="T43" fmla="*/ 34 h 76"/>
              <a:gd name="T44" fmla="*/ 10 w 76"/>
              <a:gd name="T45" fmla="*/ 34 h 76"/>
              <a:gd name="T46" fmla="*/ 34 w 76"/>
              <a:gd name="T47" fmla="*/ 24 h 76"/>
              <a:gd name="T48" fmla="*/ 38 w 76"/>
              <a:gd name="T49" fmla="*/ 17 h 76"/>
              <a:gd name="T50" fmla="*/ 38 w 76"/>
              <a:gd name="T51" fmla="*/ 24 h 76"/>
              <a:gd name="T52" fmla="*/ 48 w 76"/>
              <a:gd name="T53" fmla="*/ 17 h 76"/>
              <a:gd name="T54" fmla="*/ 45 w 76"/>
              <a:gd name="T55" fmla="*/ 24 h 76"/>
              <a:gd name="T56" fmla="*/ 45 w 76"/>
              <a:gd name="T57" fmla="*/ 17 h 76"/>
              <a:gd name="T58" fmla="*/ 59 w 76"/>
              <a:gd name="T59" fmla="*/ 17 h 76"/>
              <a:gd name="T60" fmla="*/ 62 w 76"/>
              <a:gd name="T61" fmla="*/ 24 h 76"/>
              <a:gd name="T62" fmla="*/ 59 w 76"/>
              <a:gd name="T63" fmla="*/ 24 h 76"/>
              <a:gd name="T64" fmla="*/ 21 w 76"/>
              <a:gd name="T65" fmla="*/ 59 h 76"/>
              <a:gd name="T66" fmla="*/ 41 w 76"/>
              <a:gd name="T67" fmla="*/ 65 h 76"/>
              <a:gd name="T68" fmla="*/ 52 w 76"/>
              <a:gd name="T69" fmla="*/ 76 h 76"/>
              <a:gd name="T70" fmla="*/ 76 w 76"/>
              <a:gd name="T71" fmla="*/ 65 h 76"/>
              <a:gd name="T72" fmla="*/ 52 w 76"/>
              <a:gd name="T73" fmla="*/ 59 h 76"/>
              <a:gd name="T74" fmla="*/ 69 w 76"/>
              <a:gd name="T75" fmla="*/ 55 h 76"/>
              <a:gd name="T76" fmla="*/ 28 w 76"/>
              <a:gd name="T77" fmla="*/ 34 h 76"/>
              <a:gd name="T78" fmla="*/ 41 w 76"/>
              <a:gd name="T79" fmla="*/ 55 h 76"/>
              <a:gd name="T80" fmla="*/ 41 w 76"/>
              <a:gd name="T81" fmla="*/ 59 h 76"/>
              <a:gd name="T82" fmla="*/ 10 w 76"/>
              <a:gd name="T83" fmla="*/ 72 h 76"/>
              <a:gd name="T84" fmla="*/ 21 w 76"/>
              <a:gd name="T85" fmla="*/ 45 h 76"/>
              <a:gd name="T86" fmla="*/ 10 w 76"/>
              <a:gd name="T87" fmla="*/ 38 h 76"/>
              <a:gd name="T88" fmla="*/ 0 w 76"/>
              <a:gd name="T89" fmla="*/ 65 h 76"/>
              <a:gd name="T90" fmla="*/ 0 w 76"/>
              <a:gd name="T91" fmla="*/ 65 h 76"/>
              <a:gd name="T92" fmla="*/ 10 w 76"/>
              <a:gd name="T93" fmla="*/ 72 h 76"/>
              <a:gd name="T94" fmla="*/ 59 w 76"/>
              <a:gd name="T95" fmla="*/ 41 h 76"/>
              <a:gd name="T96" fmla="*/ 34 w 76"/>
              <a:gd name="T97" fmla="*/ 38 h 76"/>
              <a:gd name="T98" fmla="*/ 59 w 76"/>
              <a:gd name="T99" fmla="*/ 41 h 76"/>
              <a:gd name="T100" fmla="*/ 59 w 76"/>
              <a:gd name="T101" fmla="*/ 48 h 76"/>
              <a:gd name="T102" fmla="*/ 34 w 76"/>
              <a:gd name="T103" fmla="*/ 48 h 76"/>
              <a:gd name="T104" fmla="*/ 59 w 76"/>
              <a:gd name="T105" fmla="*/ 4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6" h="76">
                <a:moveTo>
                  <a:pt x="21" y="7"/>
                </a:moveTo>
                <a:lnTo>
                  <a:pt x="14" y="0"/>
                </a:lnTo>
                <a:lnTo>
                  <a:pt x="14" y="0"/>
                </a:lnTo>
                <a:lnTo>
                  <a:pt x="10" y="3"/>
                </a:lnTo>
                <a:lnTo>
                  <a:pt x="10" y="3"/>
                </a:lnTo>
                <a:lnTo>
                  <a:pt x="3" y="7"/>
                </a:lnTo>
                <a:lnTo>
                  <a:pt x="3" y="7"/>
                </a:lnTo>
                <a:lnTo>
                  <a:pt x="7" y="10"/>
                </a:lnTo>
                <a:lnTo>
                  <a:pt x="7" y="10"/>
                </a:lnTo>
                <a:lnTo>
                  <a:pt x="17" y="17"/>
                </a:lnTo>
                <a:lnTo>
                  <a:pt x="17" y="17"/>
                </a:lnTo>
                <a:lnTo>
                  <a:pt x="24" y="10"/>
                </a:lnTo>
                <a:lnTo>
                  <a:pt x="38" y="10"/>
                </a:lnTo>
                <a:lnTo>
                  <a:pt x="38" y="14"/>
                </a:lnTo>
                <a:lnTo>
                  <a:pt x="24" y="14"/>
                </a:lnTo>
                <a:lnTo>
                  <a:pt x="24" y="31"/>
                </a:lnTo>
                <a:lnTo>
                  <a:pt x="72" y="31"/>
                </a:lnTo>
                <a:lnTo>
                  <a:pt x="72" y="14"/>
                </a:lnTo>
                <a:lnTo>
                  <a:pt x="59" y="14"/>
                </a:lnTo>
                <a:lnTo>
                  <a:pt x="59" y="10"/>
                </a:lnTo>
                <a:lnTo>
                  <a:pt x="76" y="10"/>
                </a:lnTo>
                <a:lnTo>
                  <a:pt x="76" y="0"/>
                </a:lnTo>
                <a:lnTo>
                  <a:pt x="21" y="0"/>
                </a:lnTo>
                <a:lnTo>
                  <a:pt x="21" y="7"/>
                </a:lnTo>
                <a:lnTo>
                  <a:pt x="21" y="7"/>
                </a:lnTo>
                <a:lnTo>
                  <a:pt x="21" y="7"/>
                </a:lnTo>
                <a:lnTo>
                  <a:pt x="21" y="7"/>
                </a:lnTo>
                <a:lnTo>
                  <a:pt x="21" y="7"/>
                </a:lnTo>
                <a:lnTo>
                  <a:pt x="21" y="7"/>
                </a:lnTo>
                <a:close/>
                <a:moveTo>
                  <a:pt x="48" y="10"/>
                </a:moveTo>
                <a:lnTo>
                  <a:pt x="48" y="14"/>
                </a:lnTo>
                <a:lnTo>
                  <a:pt x="45" y="14"/>
                </a:lnTo>
                <a:lnTo>
                  <a:pt x="45" y="10"/>
                </a:lnTo>
                <a:lnTo>
                  <a:pt x="48" y="10"/>
                </a:lnTo>
                <a:lnTo>
                  <a:pt x="48" y="10"/>
                </a:lnTo>
                <a:close/>
                <a:moveTo>
                  <a:pt x="10" y="34"/>
                </a:moveTo>
                <a:lnTo>
                  <a:pt x="10" y="34"/>
                </a:lnTo>
                <a:lnTo>
                  <a:pt x="17" y="27"/>
                </a:lnTo>
                <a:lnTo>
                  <a:pt x="17" y="27"/>
                </a:lnTo>
                <a:lnTo>
                  <a:pt x="7" y="17"/>
                </a:lnTo>
                <a:lnTo>
                  <a:pt x="7" y="17"/>
                </a:lnTo>
                <a:lnTo>
                  <a:pt x="0" y="27"/>
                </a:lnTo>
                <a:lnTo>
                  <a:pt x="0" y="27"/>
                </a:lnTo>
                <a:lnTo>
                  <a:pt x="10" y="34"/>
                </a:lnTo>
                <a:lnTo>
                  <a:pt x="10" y="34"/>
                </a:lnTo>
                <a:lnTo>
                  <a:pt x="10" y="34"/>
                </a:lnTo>
                <a:close/>
                <a:moveTo>
                  <a:pt x="38" y="24"/>
                </a:moveTo>
                <a:lnTo>
                  <a:pt x="34" y="24"/>
                </a:lnTo>
                <a:lnTo>
                  <a:pt x="34" y="17"/>
                </a:lnTo>
                <a:lnTo>
                  <a:pt x="38" y="17"/>
                </a:lnTo>
                <a:lnTo>
                  <a:pt x="38" y="24"/>
                </a:lnTo>
                <a:lnTo>
                  <a:pt x="38" y="24"/>
                </a:lnTo>
                <a:close/>
                <a:moveTo>
                  <a:pt x="45" y="17"/>
                </a:moveTo>
                <a:lnTo>
                  <a:pt x="48" y="17"/>
                </a:lnTo>
                <a:lnTo>
                  <a:pt x="48" y="24"/>
                </a:lnTo>
                <a:lnTo>
                  <a:pt x="45" y="24"/>
                </a:lnTo>
                <a:lnTo>
                  <a:pt x="45" y="17"/>
                </a:lnTo>
                <a:lnTo>
                  <a:pt x="45" y="17"/>
                </a:lnTo>
                <a:close/>
                <a:moveTo>
                  <a:pt x="59" y="24"/>
                </a:moveTo>
                <a:lnTo>
                  <a:pt x="59" y="17"/>
                </a:lnTo>
                <a:lnTo>
                  <a:pt x="62" y="17"/>
                </a:lnTo>
                <a:lnTo>
                  <a:pt x="62" y="24"/>
                </a:lnTo>
                <a:lnTo>
                  <a:pt x="59" y="24"/>
                </a:lnTo>
                <a:lnTo>
                  <a:pt x="59" y="24"/>
                </a:lnTo>
                <a:close/>
                <a:moveTo>
                  <a:pt x="41" y="59"/>
                </a:moveTo>
                <a:lnTo>
                  <a:pt x="21" y="59"/>
                </a:lnTo>
                <a:lnTo>
                  <a:pt x="21" y="65"/>
                </a:lnTo>
                <a:lnTo>
                  <a:pt x="41" y="65"/>
                </a:lnTo>
                <a:lnTo>
                  <a:pt x="41" y="76"/>
                </a:lnTo>
                <a:lnTo>
                  <a:pt x="52" y="76"/>
                </a:lnTo>
                <a:lnTo>
                  <a:pt x="52" y="65"/>
                </a:lnTo>
                <a:lnTo>
                  <a:pt x="76" y="65"/>
                </a:lnTo>
                <a:lnTo>
                  <a:pt x="76" y="59"/>
                </a:lnTo>
                <a:lnTo>
                  <a:pt x="52" y="59"/>
                </a:lnTo>
                <a:lnTo>
                  <a:pt x="52" y="55"/>
                </a:lnTo>
                <a:lnTo>
                  <a:pt x="69" y="55"/>
                </a:lnTo>
                <a:lnTo>
                  <a:pt x="69" y="34"/>
                </a:lnTo>
                <a:lnTo>
                  <a:pt x="28" y="34"/>
                </a:lnTo>
                <a:lnTo>
                  <a:pt x="28" y="55"/>
                </a:lnTo>
                <a:lnTo>
                  <a:pt x="41" y="55"/>
                </a:lnTo>
                <a:lnTo>
                  <a:pt x="41" y="59"/>
                </a:lnTo>
                <a:lnTo>
                  <a:pt x="41" y="59"/>
                </a:lnTo>
                <a:close/>
                <a:moveTo>
                  <a:pt x="10" y="72"/>
                </a:moveTo>
                <a:lnTo>
                  <a:pt x="10" y="72"/>
                </a:lnTo>
                <a:lnTo>
                  <a:pt x="21" y="45"/>
                </a:lnTo>
                <a:lnTo>
                  <a:pt x="21" y="45"/>
                </a:lnTo>
                <a:lnTo>
                  <a:pt x="17" y="41"/>
                </a:lnTo>
                <a:lnTo>
                  <a:pt x="10" y="38"/>
                </a:lnTo>
                <a:lnTo>
                  <a:pt x="10" y="38"/>
                </a:lnTo>
                <a:lnTo>
                  <a:pt x="0" y="65"/>
                </a:lnTo>
                <a:lnTo>
                  <a:pt x="0" y="65"/>
                </a:lnTo>
                <a:lnTo>
                  <a:pt x="0" y="65"/>
                </a:lnTo>
                <a:lnTo>
                  <a:pt x="10" y="72"/>
                </a:lnTo>
                <a:lnTo>
                  <a:pt x="10" y="72"/>
                </a:lnTo>
                <a:lnTo>
                  <a:pt x="10" y="72"/>
                </a:lnTo>
                <a:close/>
                <a:moveTo>
                  <a:pt x="59" y="41"/>
                </a:moveTo>
                <a:lnTo>
                  <a:pt x="34" y="41"/>
                </a:lnTo>
                <a:lnTo>
                  <a:pt x="34" y="38"/>
                </a:lnTo>
                <a:lnTo>
                  <a:pt x="59" y="38"/>
                </a:lnTo>
                <a:lnTo>
                  <a:pt x="59" y="41"/>
                </a:lnTo>
                <a:lnTo>
                  <a:pt x="59" y="41"/>
                </a:lnTo>
                <a:close/>
                <a:moveTo>
                  <a:pt x="59" y="48"/>
                </a:moveTo>
                <a:lnTo>
                  <a:pt x="34" y="48"/>
                </a:lnTo>
                <a:lnTo>
                  <a:pt x="34" y="48"/>
                </a:lnTo>
                <a:lnTo>
                  <a:pt x="59" y="48"/>
                </a:lnTo>
                <a:lnTo>
                  <a:pt x="59" y="48"/>
                </a:lnTo>
                <a:lnTo>
                  <a:pt x="59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10339439" y="2005013"/>
            <a:ext cx="115888" cy="114300"/>
          </a:xfrm>
          <a:custGeom>
            <a:avLst/>
            <a:gdLst>
              <a:gd name="T0" fmla="*/ 42 w 73"/>
              <a:gd name="T1" fmla="*/ 10 h 72"/>
              <a:gd name="T2" fmla="*/ 42 w 73"/>
              <a:gd name="T3" fmla="*/ 10 h 72"/>
              <a:gd name="T4" fmla="*/ 42 w 73"/>
              <a:gd name="T5" fmla="*/ 7 h 72"/>
              <a:gd name="T6" fmla="*/ 42 w 73"/>
              <a:gd name="T7" fmla="*/ 7 h 72"/>
              <a:gd name="T8" fmla="*/ 42 w 73"/>
              <a:gd name="T9" fmla="*/ 0 h 72"/>
              <a:gd name="T10" fmla="*/ 42 w 73"/>
              <a:gd name="T11" fmla="*/ 0 h 72"/>
              <a:gd name="T12" fmla="*/ 35 w 73"/>
              <a:gd name="T13" fmla="*/ 0 h 72"/>
              <a:gd name="T14" fmla="*/ 35 w 73"/>
              <a:gd name="T15" fmla="*/ 0 h 72"/>
              <a:gd name="T16" fmla="*/ 28 w 73"/>
              <a:gd name="T17" fmla="*/ 0 h 72"/>
              <a:gd name="T18" fmla="*/ 28 w 73"/>
              <a:gd name="T19" fmla="*/ 0 h 72"/>
              <a:gd name="T20" fmla="*/ 31 w 73"/>
              <a:gd name="T21" fmla="*/ 10 h 72"/>
              <a:gd name="T22" fmla="*/ 0 w 73"/>
              <a:gd name="T23" fmla="*/ 10 h 72"/>
              <a:gd name="T24" fmla="*/ 0 w 73"/>
              <a:gd name="T25" fmla="*/ 21 h 72"/>
              <a:gd name="T26" fmla="*/ 31 w 73"/>
              <a:gd name="T27" fmla="*/ 21 h 72"/>
              <a:gd name="T28" fmla="*/ 31 w 73"/>
              <a:gd name="T29" fmla="*/ 27 h 72"/>
              <a:gd name="T30" fmla="*/ 7 w 73"/>
              <a:gd name="T31" fmla="*/ 27 h 72"/>
              <a:gd name="T32" fmla="*/ 7 w 73"/>
              <a:gd name="T33" fmla="*/ 65 h 72"/>
              <a:gd name="T34" fmla="*/ 21 w 73"/>
              <a:gd name="T35" fmla="*/ 65 h 72"/>
              <a:gd name="T36" fmla="*/ 21 w 73"/>
              <a:gd name="T37" fmla="*/ 38 h 72"/>
              <a:gd name="T38" fmla="*/ 31 w 73"/>
              <a:gd name="T39" fmla="*/ 38 h 72"/>
              <a:gd name="T40" fmla="*/ 31 w 73"/>
              <a:gd name="T41" fmla="*/ 72 h 72"/>
              <a:gd name="T42" fmla="*/ 42 w 73"/>
              <a:gd name="T43" fmla="*/ 72 h 72"/>
              <a:gd name="T44" fmla="*/ 42 w 73"/>
              <a:gd name="T45" fmla="*/ 38 h 72"/>
              <a:gd name="T46" fmla="*/ 52 w 73"/>
              <a:gd name="T47" fmla="*/ 38 h 72"/>
              <a:gd name="T48" fmla="*/ 52 w 73"/>
              <a:gd name="T49" fmla="*/ 55 h 72"/>
              <a:gd name="T50" fmla="*/ 52 w 73"/>
              <a:gd name="T51" fmla="*/ 55 h 72"/>
              <a:gd name="T52" fmla="*/ 52 w 73"/>
              <a:gd name="T53" fmla="*/ 55 h 72"/>
              <a:gd name="T54" fmla="*/ 45 w 73"/>
              <a:gd name="T55" fmla="*/ 55 h 72"/>
              <a:gd name="T56" fmla="*/ 45 w 73"/>
              <a:gd name="T57" fmla="*/ 55 h 72"/>
              <a:gd name="T58" fmla="*/ 45 w 73"/>
              <a:gd name="T59" fmla="*/ 65 h 72"/>
              <a:gd name="T60" fmla="*/ 45 w 73"/>
              <a:gd name="T61" fmla="*/ 65 h 72"/>
              <a:gd name="T62" fmla="*/ 59 w 73"/>
              <a:gd name="T63" fmla="*/ 65 h 72"/>
              <a:gd name="T64" fmla="*/ 62 w 73"/>
              <a:gd name="T65" fmla="*/ 62 h 72"/>
              <a:gd name="T66" fmla="*/ 62 w 73"/>
              <a:gd name="T67" fmla="*/ 59 h 72"/>
              <a:gd name="T68" fmla="*/ 62 w 73"/>
              <a:gd name="T69" fmla="*/ 27 h 72"/>
              <a:gd name="T70" fmla="*/ 42 w 73"/>
              <a:gd name="T71" fmla="*/ 27 h 72"/>
              <a:gd name="T72" fmla="*/ 42 w 73"/>
              <a:gd name="T73" fmla="*/ 21 h 72"/>
              <a:gd name="T74" fmla="*/ 73 w 73"/>
              <a:gd name="T75" fmla="*/ 21 h 72"/>
              <a:gd name="T76" fmla="*/ 73 w 73"/>
              <a:gd name="T77" fmla="*/ 10 h 72"/>
              <a:gd name="T78" fmla="*/ 35 w 73"/>
              <a:gd name="T79" fmla="*/ 10 h 72"/>
              <a:gd name="T80" fmla="*/ 35 w 73"/>
              <a:gd name="T81" fmla="*/ 10 h 72"/>
              <a:gd name="T82" fmla="*/ 42 w 73"/>
              <a:gd name="T83" fmla="*/ 10 h 72"/>
              <a:gd name="T84" fmla="*/ 42 w 73"/>
              <a:gd name="T85" fmla="*/ 10 h 72"/>
              <a:gd name="T86" fmla="*/ 42 w 73"/>
              <a:gd name="T87" fmla="*/ 1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3" h="72">
                <a:moveTo>
                  <a:pt x="42" y="10"/>
                </a:moveTo>
                <a:lnTo>
                  <a:pt x="42" y="10"/>
                </a:lnTo>
                <a:lnTo>
                  <a:pt x="42" y="7"/>
                </a:lnTo>
                <a:lnTo>
                  <a:pt x="42" y="7"/>
                </a:lnTo>
                <a:lnTo>
                  <a:pt x="42" y="0"/>
                </a:lnTo>
                <a:lnTo>
                  <a:pt x="42" y="0"/>
                </a:lnTo>
                <a:lnTo>
                  <a:pt x="35" y="0"/>
                </a:lnTo>
                <a:lnTo>
                  <a:pt x="35" y="0"/>
                </a:lnTo>
                <a:lnTo>
                  <a:pt x="28" y="0"/>
                </a:lnTo>
                <a:lnTo>
                  <a:pt x="28" y="0"/>
                </a:lnTo>
                <a:lnTo>
                  <a:pt x="31" y="10"/>
                </a:lnTo>
                <a:lnTo>
                  <a:pt x="0" y="10"/>
                </a:lnTo>
                <a:lnTo>
                  <a:pt x="0" y="21"/>
                </a:lnTo>
                <a:lnTo>
                  <a:pt x="31" y="21"/>
                </a:lnTo>
                <a:lnTo>
                  <a:pt x="31" y="27"/>
                </a:lnTo>
                <a:lnTo>
                  <a:pt x="7" y="27"/>
                </a:lnTo>
                <a:lnTo>
                  <a:pt x="7" y="65"/>
                </a:lnTo>
                <a:lnTo>
                  <a:pt x="21" y="65"/>
                </a:lnTo>
                <a:lnTo>
                  <a:pt x="21" y="38"/>
                </a:lnTo>
                <a:lnTo>
                  <a:pt x="31" y="38"/>
                </a:lnTo>
                <a:lnTo>
                  <a:pt x="31" y="72"/>
                </a:lnTo>
                <a:lnTo>
                  <a:pt x="42" y="72"/>
                </a:lnTo>
                <a:lnTo>
                  <a:pt x="42" y="38"/>
                </a:lnTo>
                <a:lnTo>
                  <a:pt x="52" y="38"/>
                </a:lnTo>
                <a:lnTo>
                  <a:pt x="52" y="55"/>
                </a:lnTo>
                <a:lnTo>
                  <a:pt x="52" y="55"/>
                </a:lnTo>
                <a:lnTo>
                  <a:pt x="52" y="55"/>
                </a:lnTo>
                <a:lnTo>
                  <a:pt x="45" y="55"/>
                </a:lnTo>
                <a:lnTo>
                  <a:pt x="45" y="55"/>
                </a:lnTo>
                <a:lnTo>
                  <a:pt x="45" y="65"/>
                </a:lnTo>
                <a:lnTo>
                  <a:pt x="45" y="65"/>
                </a:lnTo>
                <a:lnTo>
                  <a:pt x="59" y="65"/>
                </a:lnTo>
                <a:lnTo>
                  <a:pt x="62" y="62"/>
                </a:lnTo>
                <a:lnTo>
                  <a:pt x="62" y="59"/>
                </a:lnTo>
                <a:lnTo>
                  <a:pt x="62" y="27"/>
                </a:lnTo>
                <a:lnTo>
                  <a:pt x="42" y="27"/>
                </a:lnTo>
                <a:lnTo>
                  <a:pt x="42" y="21"/>
                </a:lnTo>
                <a:lnTo>
                  <a:pt x="73" y="21"/>
                </a:lnTo>
                <a:lnTo>
                  <a:pt x="73" y="10"/>
                </a:lnTo>
                <a:lnTo>
                  <a:pt x="35" y="10"/>
                </a:lnTo>
                <a:lnTo>
                  <a:pt x="35" y="10"/>
                </a:lnTo>
                <a:lnTo>
                  <a:pt x="42" y="10"/>
                </a:lnTo>
                <a:lnTo>
                  <a:pt x="42" y="10"/>
                </a:lnTo>
                <a:lnTo>
                  <a:pt x="42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10804577" y="1824038"/>
            <a:ext cx="115888" cy="109538"/>
          </a:xfrm>
          <a:custGeom>
            <a:avLst/>
            <a:gdLst>
              <a:gd name="T0" fmla="*/ 73 w 73"/>
              <a:gd name="T1" fmla="*/ 69 h 69"/>
              <a:gd name="T2" fmla="*/ 73 w 73"/>
              <a:gd name="T3" fmla="*/ 59 h 69"/>
              <a:gd name="T4" fmla="*/ 38 w 73"/>
              <a:gd name="T5" fmla="*/ 59 h 69"/>
              <a:gd name="T6" fmla="*/ 38 w 73"/>
              <a:gd name="T7" fmla="*/ 28 h 69"/>
              <a:gd name="T8" fmla="*/ 66 w 73"/>
              <a:gd name="T9" fmla="*/ 28 h 69"/>
              <a:gd name="T10" fmla="*/ 66 w 73"/>
              <a:gd name="T11" fmla="*/ 21 h 69"/>
              <a:gd name="T12" fmla="*/ 38 w 73"/>
              <a:gd name="T13" fmla="*/ 21 h 69"/>
              <a:gd name="T14" fmla="*/ 38 w 73"/>
              <a:gd name="T15" fmla="*/ 7 h 69"/>
              <a:gd name="T16" fmla="*/ 38 w 73"/>
              <a:gd name="T17" fmla="*/ 7 h 69"/>
              <a:gd name="T18" fmla="*/ 38 w 73"/>
              <a:gd name="T19" fmla="*/ 0 h 69"/>
              <a:gd name="T20" fmla="*/ 38 w 73"/>
              <a:gd name="T21" fmla="*/ 0 h 69"/>
              <a:gd name="T22" fmla="*/ 38 w 73"/>
              <a:gd name="T23" fmla="*/ 0 h 69"/>
              <a:gd name="T24" fmla="*/ 38 w 73"/>
              <a:gd name="T25" fmla="*/ 0 h 69"/>
              <a:gd name="T26" fmla="*/ 31 w 73"/>
              <a:gd name="T27" fmla="*/ 0 h 69"/>
              <a:gd name="T28" fmla="*/ 28 w 73"/>
              <a:gd name="T29" fmla="*/ 0 h 69"/>
              <a:gd name="T30" fmla="*/ 28 w 73"/>
              <a:gd name="T31" fmla="*/ 59 h 69"/>
              <a:gd name="T32" fmla="*/ 0 w 73"/>
              <a:gd name="T33" fmla="*/ 59 h 69"/>
              <a:gd name="T34" fmla="*/ 0 w 73"/>
              <a:gd name="T35" fmla="*/ 69 h 69"/>
              <a:gd name="T36" fmla="*/ 73 w 73"/>
              <a:gd name="T37" fmla="*/ 69 h 69"/>
              <a:gd name="T38" fmla="*/ 73 w 73"/>
              <a:gd name="T39" fmla="*/ 69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3" h="69">
                <a:moveTo>
                  <a:pt x="73" y="69"/>
                </a:moveTo>
                <a:lnTo>
                  <a:pt x="73" y="59"/>
                </a:lnTo>
                <a:lnTo>
                  <a:pt x="38" y="59"/>
                </a:lnTo>
                <a:lnTo>
                  <a:pt x="38" y="28"/>
                </a:lnTo>
                <a:lnTo>
                  <a:pt x="66" y="28"/>
                </a:lnTo>
                <a:lnTo>
                  <a:pt x="66" y="21"/>
                </a:lnTo>
                <a:lnTo>
                  <a:pt x="38" y="21"/>
                </a:lnTo>
                <a:lnTo>
                  <a:pt x="38" y="7"/>
                </a:lnTo>
                <a:lnTo>
                  <a:pt x="38" y="7"/>
                </a:lnTo>
                <a:lnTo>
                  <a:pt x="38" y="0"/>
                </a:lnTo>
                <a:lnTo>
                  <a:pt x="38" y="0"/>
                </a:lnTo>
                <a:lnTo>
                  <a:pt x="38" y="0"/>
                </a:lnTo>
                <a:lnTo>
                  <a:pt x="38" y="0"/>
                </a:lnTo>
                <a:lnTo>
                  <a:pt x="31" y="0"/>
                </a:lnTo>
                <a:lnTo>
                  <a:pt x="28" y="0"/>
                </a:lnTo>
                <a:lnTo>
                  <a:pt x="28" y="59"/>
                </a:lnTo>
                <a:lnTo>
                  <a:pt x="0" y="59"/>
                </a:lnTo>
                <a:lnTo>
                  <a:pt x="0" y="69"/>
                </a:lnTo>
                <a:lnTo>
                  <a:pt x="73" y="69"/>
                </a:lnTo>
                <a:lnTo>
                  <a:pt x="73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10931577" y="1819275"/>
            <a:ext cx="120650" cy="119063"/>
          </a:xfrm>
          <a:custGeom>
            <a:avLst/>
            <a:gdLst>
              <a:gd name="T0" fmla="*/ 24 w 76"/>
              <a:gd name="T1" fmla="*/ 3 h 75"/>
              <a:gd name="T2" fmla="*/ 10 w 76"/>
              <a:gd name="T3" fmla="*/ 0 h 75"/>
              <a:gd name="T4" fmla="*/ 0 w 76"/>
              <a:gd name="T5" fmla="*/ 31 h 75"/>
              <a:gd name="T6" fmla="*/ 10 w 76"/>
              <a:gd name="T7" fmla="*/ 34 h 75"/>
              <a:gd name="T8" fmla="*/ 7 w 76"/>
              <a:gd name="T9" fmla="*/ 65 h 75"/>
              <a:gd name="T10" fmla="*/ 14 w 76"/>
              <a:gd name="T11" fmla="*/ 75 h 75"/>
              <a:gd name="T12" fmla="*/ 27 w 76"/>
              <a:gd name="T13" fmla="*/ 58 h 75"/>
              <a:gd name="T14" fmla="*/ 20 w 76"/>
              <a:gd name="T15" fmla="*/ 55 h 75"/>
              <a:gd name="T16" fmla="*/ 20 w 76"/>
              <a:gd name="T17" fmla="*/ 31 h 75"/>
              <a:gd name="T18" fmla="*/ 20 w 76"/>
              <a:gd name="T19" fmla="*/ 31 h 75"/>
              <a:gd name="T20" fmla="*/ 17 w 76"/>
              <a:gd name="T21" fmla="*/ 20 h 75"/>
              <a:gd name="T22" fmla="*/ 17 w 76"/>
              <a:gd name="T23" fmla="*/ 27 h 75"/>
              <a:gd name="T24" fmla="*/ 31 w 76"/>
              <a:gd name="T25" fmla="*/ 24 h 75"/>
              <a:gd name="T26" fmla="*/ 31 w 76"/>
              <a:gd name="T27" fmla="*/ 24 h 75"/>
              <a:gd name="T28" fmla="*/ 41 w 76"/>
              <a:gd name="T29" fmla="*/ 20 h 75"/>
              <a:gd name="T30" fmla="*/ 45 w 76"/>
              <a:gd name="T31" fmla="*/ 27 h 75"/>
              <a:gd name="T32" fmla="*/ 27 w 76"/>
              <a:gd name="T33" fmla="*/ 31 h 75"/>
              <a:gd name="T34" fmla="*/ 48 w 76"/>
              <a:gd name="T35" fmla="*/ 34 h 75"/>
              <a:gd name="T36" fmla="*/ 69 w 76"/>
              <a:gd name="T37" fmla="*/ 41 h 75"/>
              <a:gd name="T38" fmla="*/ 76 w 76"/>
              <a:gd name="T39" fmla="*/ 31 h 75"/>
              <a:gd name="T40" fmla="*/ 69 w 76"/>
              <a:gd name="T41" fmla="*/ 24 h 75"/>
              <a:gd name="T42" fmla="*/ 62 w 76"/>
              <a:gd name="T43" fmla="*/ 31 h 75"/>
              <a:gd name="T44" fmla="*/ 58 w 76"/>
              <a:gd name="T45" fmla="*/ 27 h 75"/>
              <a:gd name="T46" fmla="*/ 62 w 76"/>
              <a:gd name="T47" fmla="*/ 27 h 75"/>
              <a:gd name="T48" fmla="*/ 72 w 76"/>
              <a:gd name="T49" fmla="*/ 20 h 75"/>
              <a:gd name="T50" fmla="*/ 69 w 76"/>
              <a:gd name="T51" fmla="*/ 3 h 75"/>
              <a:gd name="T52" fmla="*/ 48 w 76"/>
              <a:gd name="T53" fmla="*/ 10 h 75"/>
              <a:gd name="T54" fmla="*/ 48 w 76"/>
              <a:gd name="T55" fmla="*/ 0 h 75"/>
              <a:gd name="T56" fmla="*/ 38 w 76"/>
              <a:gd name="T57" fmla="*/ 0 h 75"/>
              <a:gd name="T58" fmla="*/ 38 w 76"/>
              <a:gd name="T59" fmla="*/ 13 h 75"/>
              <a:gd name="T60" fmla="*/ 31 w 76"/>
              <a:gd name="T61" fmla="*/ 10 h 75"/>
              <a:gd name="T62" fmla="*/ 17 w 76"/>
              <a:gd name="T63" fmla="*/ 10 h 75"/>
              <a:gd name="T64" fmla="*/ 20 w 76"/>
              <a:gd name="T65" fmla="*/ 6 h 75"/>
              <a:gd name="T66" fmla="*/ 62 w 76"/>
              <a:gd name="T67" fmla="*/ 17 h 75"/>
              <a:gd name="T68" fmla="*/ 52 w 76"/>
              <a:gd name="T69" fmla="*/ 20 h 75"/>
              <a:gd name="T70" fmla="*/ 52 w 76"/>
              <a:gd name="T71" fmla="*/ 17 h 75"/>
              <a:gd name="T72" fmla="*/ 55 w 76"/>
              <a:gd name="T73" fmla="*/ 17 h 75"/>
              <a:gd name="T74" fmla="*/ 20 w 76"/>
              <a:gd name="T75" fmla="*/ 69 h 75"/>
              <a:gd name="T76" fmla="*/ 34 w 76"/>
              <a:gd name="T77" fmla="*/ 72 h 75"/>
              <a:gd name="T78" fmla="*/ 48 w 76"/>
              <a:gd name="T79" fmla="*/ 51 h 75"/>
              <a:gd name="T80" fmla="*/ 52 w 76"/>
              <a:gd name="T81" fmla="*/ 69 h 75"/>
              <a:gd name="T82" fmla="*/ 69 w 76"/>
              <a:gd name="T83" fmla="*/ 75 h 75"/>
              <a:gd name="T84" fmla="*/ 76 w 76"/>
              <a:gd name="T85" fmla="*/ 62 h 75"/>
              <a:gd name="T86" fmla="*/ 65 w 76"/>
              <a:gd name="T87" fmla="*/ 58 h 75"/>
              <a:gd name="T88" fmla="*/ 62 w 76"/>
              <a:gd name="T89" fmla="*/ 65 h 75"/>
              <a:gd name="T90" fmla="*/ 58 w 76"/>
              <a:gd name="T91" fmla="*/ 51 h 75"/>
              <a:gd name="T92" fmla="*/ 27 w 76"/>
              <a:gd name="T93" fmla="*/ 41 h 75"/>
              <a:gd name="T94" fmla="*/ 34 w 76"/>
              <a:gd name="T95" fmla="*/ 51 h 75"/>
              <a:gd name="T96" fmla="*/ 27 w 76"/>
              <a:gd name="T97" fmla="*/ 65 h 75"/>
              <a:gd name="T98" fmla="*/ 20 w 76"/>
              <a:gd name="T99" fmla="*/ 69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6" h="75">
                <a:moveTo>
                  <a:pt x="20" y="6"/>
                </a:moveTo>
                <a:lnTo>
                  <a:pt x="20" y="6"/>
                </a:lnTo>
                <a:lnTo>
                  <a:pt x="24" y="3"/>
                </a:lnTo>
                <a:lnTo>
                  <a:pt x="24" y="3"/>
                </a:lnTo>
                <a:lnTo>
                  <a:pt x="10" y="0"/>
                </a:lnTo>
                <a:lnTo>
                  <a:pt x="10" y="0"/>
                </a:lnTo>
                <a:lnTo>
                  <a:pt x="7" y="17"/>
                </a:lnTo>
                <a:lnTo>
                  <a:pt x="0" y="31"/>
                </a:lnTo>
                <a:lnTo>
                  <a:pt x="0" y="31"/>
                </a:lnTo>
                <a:lnTo>
                  <a:pt x="7" y="37"/>
                </a:lnTo>
                <a:lnTo>
                  <a:pt x="7" y="37"/>
                </a:lnTo>
                <a:lnTo>
                  <a:pt x="10" y="34"/>
                </a:lnTo>
                <a:lnTo>
                  <a:pt x="10" y="58"/>
                </a:lnTo>
                <a:lnTo>
                  <a:pt x="10" y="58"/>
                </a:lnTo>
                <a:lnTo>
                  <a:pt x="7" y="65"/>
                </a:lnTo>
                <a:lnTo>
                  <a:pt x="7" y="65"/>
                </a:lnTo>
                <a:lnTo>
                  <a:pt x="14" y="75"/>
                </a:lnTo>
                <a:lnTo>
                  <a:pt x="14" y="75"/>
                </a:lnTo>
                <a:lnTo>
                  <a:pt x="14" y="72"/>
                </a:lnTo>
                <a:lnTo>
                  <a:pt x="14" y="72"/>
                </a:lnTo>
                <a:lnTo>
                  <a:pt x="27" y="58"/>
                </a:lnTo>
                <a:lnTo>
                  <a:pt x="27" y="58"/>
                </a:lnTo>
                <a:lnTo>
                  <a:pt x="24" y="51"/>
                </a:lnTo>
                <a:lnTo>
                  <a:pt x="20" y="55"/>
                </a:lnTo>
                <a:lnTo>
                  <a:pt x="20" y="37"/>
                </a:lnTo>
                <a:lnTo>
                  <a:pt x="20" y="37"/>
                </a:lnTo>
                <a:lnTo>
                  <a:pt x="20" y="31"/>
                </a:lnTo>
                <a:lnTo>
                  <a:pt x="20" y="31"/>
                </a:lnTo>
                <a:lnTo>
                  <a:pt x="20" y="31"/>
                </a:lnTo>
                <a:lnTo>
                  <a:pt x="20" y="31"/>
                </a:lnTo>
                <a:lnTo>
                  <a:pt x="14" y="27"/>
                </a:lnTo>
                <a:lnTo>
                  <a:pt x="14" y="27"/>
                </a:lnTo>
                <a:lnTo>
                  <a:pt x="17" y="20"/>
                </a:lnTo>
                <a:lnTo>
                  <a:pt x="20" y="20"/>
                </a:lnTo>
                <a:lnTo>
                  <a:pt x="17" y="27"/>
                </a:lnTo>
                <a:lnTo>
                  <a:pt x="17" y="27"/>
                </a:lnTo>
                <a:lnTo>
                  <a:pt x="27" y="27"/>
                </a:lnTo>
                <a:lnTo>
                  <a:pt x="27" y="27"/>
                </a:lnTo>
                <a:lnTo>
                  <a:pt x="31" y="24"/>
                </a:lnTo>
                <a:lnTo>
                  <a:pt x="31" y="24"/>
                </a:lnTo>
                <a:lnTo>
                  <a:pt x="31" y="17"/>
                </a:lnTo>
                <a:lnTo>
                  <a:pt x="31" y="24"/>
                </a:lnTo>
                <a:lnTo>
                  <a:pt x="31" y="24"/>
                </a:lnTo>
                <a:lnTo>
                  <a:pt x="41" y="20"/>
                </a:lnTo>
                <a:lnTo>
                  <a:pt x="41" y="20"/>
                </a:lnTo>
                <a:lnTo>
                  <a:pt x="41" y="24"/>
                </a:lnTo>
                <a:lnTo>
                  <a:pt x="41" y="24"/>
                </a:lnTo>
                <a:lnTo>
                  <a:pt x="45" y="27"/>
                </a:lnTo>
                <a:lnTo>
                  <a:pt x="45" y="27"/>
                </a:lnTo>
                <a:lnTo>
                  <a:pt x="27" y="31"/>
                </a:lnTo>
                <a:lnTo>
                  <a:pt x="27" y="31"/>
                </a:lnTo>
                <a:lnTo>
                  <a:pt x="34" y="37"/>
                </a:lnTo>
                <a:lnTo>
                  <a:pt x="34" y="37"/>
                </a:lnTo>
                <a:lnTo>
                  <a:pt x="48" y="34"/>
                </a:lnTo>
                <a:lnTo>
                  <a:pt x="48" y="34"/>
                </a:lnTo>
                <a:lnTo>
                  <a:pt x="58" y="41"/>
                </a:lnTo>
                <a:lnTo>
                  <a:pt x="69" y="41"/>
                </a:lnTo>
                <a:lnTo>
                  <a:pt x="69" y="41"/>
                </a:lnTo>
                <a:lnTo>
                  <a:pt x="72" y="37"/>
                </a:lnTo>
                <a:lnTo>
                  <a:pt x="76" y="31"/>
                </a:lnTo>
                <a:lnTo>
                  <a:pt x="76" y="27"/>
                </a:lnTo>
                <a:lnTo>
                  <a:pt x="76" y="27"/>
                </a:lnTo>
                <a:lnTo>
                  <a:pt x="69" y="24"/>
                </a:lnTo>
                <a:lnTo>
                  <a:pt x="69" y="24"/>
                </a:lnTo>
                <a:lnTo>
                  <a:pt x="65" y="31"/>
                </a:lnTo>
                <a:lnTo>
                  <a:pt x="62" y="31"/>
                </a:lnTo>
                <a:lnTo>
                  <a:pt x="62" y="31"/>
                </a:lnTo>
                <a:lnTo>
                  <a:pt x="58" y="27"/>
                </a:lnTo>
                <a:lnTo>
                  <a:pt x="58" y="27"/>
                </a:lnTo>
                <a:lnTo>
                  <a:pt x="58" y="27"/>
                </a:lnTo>
                <a:lnTo>
                  <a:pt x="58" y="27"/>
                </a:lnTo>
                <a:lnTo>
                  <a:pt x="62" y="27"/>
                </a:lnTo>
                <a:lnTo>
                  <a:pt x="62" y="27"/>
                </a:lnTo>
                <a:lnTo>
                  <a:pt x="72" y="20"/>
                </a:lnTo>
                <a:lnTo>
                  <a:pt x="72" y="20"/>
                </a:lnTo>
                <a:lnTo>
                  <a:pt x="62" y="13"/>
                </a:lnTo>
                <a:lnTo>
                  <a:pt x="72" y="13"/>
                </a:lnTo>
                <a:lnTo>
                  <a:pt x="69" y="3"/>
                </a:lnTo>
                <a:lnTo>
                  <a:pt x="69" y="3"/>
                </a:lnTo>
                <a:lnTo>
                  <a:pt x="48" y="10"/>
                </a:lnTo>
                <a:lnTo>
                  <a:pt x="48" y="10"/>
                </a:lnTo>
                <a:lnTo>
                  <a:pt x="48" y="3"/>
                </a:lnTo>
                <a:lnTo>
                  <a:pt x="48" y="3"/>
                </a:lnTo>
                <a:lnTo>
                  <a:pt x="48" y="0"/>
                </a:lnTo>
                <a:lnTo>
                  <a:pt x="48" y="0"/>
                </a:lnTo>
                <a:lnTo>
                  <a:pt x="38" y="0"/>
                </a:lnTo>
                <a:lnTo>
                  <a:pt x="38" y="0"/>
                </a:lnTo>
                <a:lnTo>
                  <a:pt x="38" y="10"/>
                </a:lnTo>
                <a:lnTo>
                  <a:pt x="38" y="10"/>
                </a:lnTo>
                <a:lnTo>
                  <a:pt x="38" y="13"/>
                </a:lnTo>
                <a:lnTo>
                  <a:pt x="38" y="13"/>
                </a:lnTo>
                <a:lnTo>
                  <a:pt x="31" y="13"/>
                </a:lnTo>
                <a:lnTo>
                  <a:pt x="31" y="10"/>
                </a:lnTo>
                <a:lnTo>
                  <a:pt x="17" y="10"/>
                </a:lnTo>
                <a:lnTo>
                  <a:pt x="17" y="10"/>
                </a:lnTo>
                <a:lnTo>
                  <a:pt x="17" y="10"/>
                </a:lnTo>
                <a:lnTo>
                  <a:pt x="20" y="6"/>
                </a:lnTo>
                <a:lnTo>
                  <a:pt x="20" y="6"/>
                </a:lnTo>
                <a:lnTo>
                  <a:pt x="20" y="6"/>
                </a:lnTo>
                <a:close/>
                <a:moveTo>
                  <a:pt x="55" y="17"/>
                </a:moveTo>
                <a:lnTo>
                  <a:pt x="55" y="17"/>
                </a:lnTo>
                <a:lnTo>
                  <a:pt x="62" y="17"/>
                </a:lnTo>
                <a:lnTo>
                  <a:pt x="62" y="17"/>
                </a:lnTo>
                <a:lnTo>
                  <a:pt x="52" y="20"/>
                </a:lnTo>
                <a:lnTo>
                  <a:pt x="52" y="20"/>
                </a:lnTo>
                <a:lnTo>
                  <a:pt x="52" y="20"/>
                </a:lnTo>
                <a:lnTo>
                  <a:pt x="52" y="20"/>
                </a:lnTo>
                <a:lnTo>
                  <a:pt x="52" y="17"/>
                </a:lnTo>
                <a:lnTo>
                  <a:pt x="52" y="17"/>
                </a:lnTo>
                <a:lnTo>
                  <a:pt x="55" y="17"/>
                </a:lnTo>
                <a:lnTo>
                  <a:pt x="55" y="17"/>
                </a:lnTo>
                <a:lnTo>
                  <a:pt x="55" y="17"/>
                </a:lnTo>
                <a:close/>
                <a:moveTo>
                  <a:pt x="20" y="69"/>
                </a:moveTo>
                <a:lnTo>
                  <a:pt x="20" y="69"/>
                </a:lnTo>
                <a:lnTo>
                  <a:pt x="24" y="75"/>
                </a:lnTo>
                <a:lnTo>
                  <a:pt x="24" y="75"/>
                </a:lnTo>
                <a:lnTo>
                  <a:pt x="34" y="72"/>
                </a:lnTo>
                <a:lnTo>
                  <a:pt x="41" y="69"/>
                </a:lnTo>
                <a:lnTo>
                  <a:pt x="45" y="58"/>
                </a:lnTo>
                <a:lnTo>
                  <a:pt x="48" y="51"/>
                </a:lnTo>
                <a:lnTo>
                  <a:pt x="52" y="51"/>
                </a:lnTo>
                <a:lnTo>
                  <a:pt x="52" y="69"/>
                </a:lnTo>
                <a:lnTo>
                  <a:pt x="52" y="69"/>
                </a:lnTo>
                <a:lnTo>
                  <a:pt x="52" y="72"/>
                </a:lnTo>
                <a:lnTo>
                  <a:pt x="58" y="75"/>
                </a:lnTo>
                <a:lnTo>
                  <a:pt x="69" y="75"/>
                </a:lnTo>
                <a:lnTo>
                  <a:pt x="69" y="75"/>
                </a:lnTo>
                <a:lnTo>
                  <a:pt x="72" y="72"/>
                </a:lnTo>
                <a:lnTo>
                  <a:pt x="76" y="62"/>
                </a:lnTo>
                <a:lnTo>
                  <a:pt x="76" y="62"/>
                </a:lnTo>
                <a:lnTo>
                  <a:pt x="65" y="58"/>
                </a:lnTo>
                <a:lnTo>
                  <a:pt x="65" y="58"/>
                </a:lnTo>
                <a:lnTo>
                  <a:pt x="65" y="65"/>
                </a:lnTo>
                <a:lnTo>
                  <a:pt x="65" y="65"/>
                </a:lnTo>
                <a:lnTo>
                  <a:pt x="62" y="65"/>
                </a:lnTo>
                <a:lnTo>
                  <a:pt x="62" y="65"/>
                </a:lnTo>
                <a:lnTo>
                  <a:pt x="58" y="65"/>
                </a:lnTo>
                <a:lnTo>
                  <a:pt x="58" y="51"/>
                </a:lnTo>
                <a:lnTo>
                  <a:pt x="72" y="51"/>
                </a:lnTo>
                <a:lnTo>
                  <a:pt x="72" y="41"/>
                </a:lnTo>
                <a:lnTo>
                  <a:pt x="27" y="41"/>
                </a:lnTo>
                <a:lnTo>
                  <a:pt x="27" y="51"/>
                </a:lnTo>
                <a:lnTo>
                  <a:pt x="34" y="51"/>
                </a:lnTo>
                <a:lnTo>
                  <a:pt x="34" y="51"/>
                </a:lnTo>
                <a:lnTo>
                  <a:pt x="34" y="58"/>
                </a:lnTo>
                <a:lnTo>
                  <a:pt x="31" y="62"/>
                </a:lnTo>
                <a:lnTo>
                  <a:pt x="27" y="65"/>
                </a:lnTo>
                <a:lnTo>
                  <a:pt x="20" y="69"/>
                </a:lnTo>
                <a:lnTo>
                  <a:pt x="20" y="69"/>
                </a:lnTo>
                <a:lnTo>
                  <a:pt x="20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11068102" y="1819275"/>
            <a:ext cx="114300" cy="119063"/>
          </a:xfrm>
          <a:custGeom>
            <a:avLst/>
            <a:gdLst>
              <a:gd name="T0" fmla="*/ 41 w 72"/>
              <a:gd name="T1" fmla="*/ 10 h 75"/>
              <a:gd name="T2" fmla="*/ 41 w 72"/>
              <a:gd name="T3" fmla="*/ 10 h 75"/>
              <a:gd name="T4" fmla="*/ 41 w 72"/>
              <a:gd name="T5" fmla="*/ 6 h 75"/>
              <a:gd name="T6" fmla="*/ 41 w 72"/>
              <a:gd name="T7" fmla="*/ 6 h 75"/>
              <a:gd name="T8" fmla="*/ 41 w 72"/>
              <a:gd name="T9" fmla="*/ 0 h 75"/>
              <a:gd name="T10" fmla="*/ 41 w 72"/>
              <a:gd name="T11" fmla="*/ 0 h 75"/>
              <a:gd name="T12" fmla="*/ 35 w 72"/>
              <a:gd name="T13" fmla="*/ 0 h 75"/>
              <a:gd name="T14" fmla="*/ 35 w 72"/>
              <a:gd name="T15" fmla="*/ 0 h 75"/>
              <a:gd name="T16" fmla="*/ 28 w 72"/>
              <a:gd name="T17" fmla="*/ 3 h 75"/>
              <a:gd name="T18" fmla="*/ 28 w 72"/>
              <a:gd name="T19" fmla="*/ 3 h 75"/>
              <a:gd name="T20" fmla="*/ 31 w 72"/>
              <a:gd name="T21" fmla="*/ 13 h 75"/>
              <a:gd name="T22" fmla="*/ 0 w 72"/>
              <a:gd name="T23" fmla="*/ 13 h 75"/>
              <a:gd name="T24" fmla="*/ 0 w 72"/>
              <a:gd name="T25" fmla="*/ 20 h 75"/>
              <a:gd name="T26" fmla="*/ 31 w 72"/>
              <a:gd name="T27" fmla="*/ 20 h 75"/>
              <a:gd name="T28" fmla="*/ 31 w 72"/>
              <a:gd name="T29" fmla="*/ 31 h 75"/>
              <a:gd name="T30" fmla="*/ 7 w 72"/>
              <a:gd name="T31" fmla="*/ 31 h 75"/>
              <a:gd name="T32" fmla="*/ 7 w 72"/>
              <a:gd name="T33" fmla="*/ 65 h 75"/>
              <a:gd name="T34" fmla="*/ 21 w 72"/>
              <a:gd name="T35" fmla="*/ 65 h 75"/>
              <a:gd name="T36" fmla="*/ 21 w 72"/>
              <a:gd name="T37" fmla="*/ 37 h 75"/>
              <a:gd name="T38" fmla="*/ 31 w 72"/>
              <a:gd name="T39" fmla="*/ 37 h 75"/>
              <a:gd name="T40" fmla="*/ 31 w 72"/>
              <a:gd name="T41" fmla="*/ 75 h 75"/>
              <a:gd name="T42" fmla="*/ 41 w 72"/>
              <a:gd name="T43" fmla="*/ 75 h 75"/>
              <a:gd name="T44" fmla="*/ 41 w 72"/>
              <a:gd name="T45" fmla="*/ 37 h 75"/>
              <a:gd name="T46" fmla="*/ 52 w 72"/>
              <a:gd name="T47" fmla="*/ 37 h 75"/>
              <a:gd name="T48" fmla="*/ 52 w 72"/>
              <a:gd name="T49" fmla="*/ 55 h 75"/>
              <a:gd name="T50" fmla="*/ 52 w 72"/>
              <a:gd name="T51" fmla="*/ 55 h 75"/>
              <a:gd name="T52" fmla="*/ 52 w 72"/>
              <a:gd name="T53" fmla="*/ 58 h 75"/>
              <a:gd name="T54" fmla="*/ 45 w 72"/>
              <a:gd name="T55" fmla="*/ 58 h 75"/>
              <a:gd name="T56" fmla="*/ 45 w 72"/>
              <a:gd name="T57" fmla="*/ 58 h 75"/>
              <a:gd name="T58" fmla="*/ 45 w 72"/>
              <a:gd name="T59" fmla="*/ 69 h 75"/>
              <a:gd name="T60" fmla="*/ 45 w 72"/>
              <a:gd name="T61" fmla="*/ 69 h 75"/>
              <a:gd name="T62" fmla="*/ 59 w 72"/>
              <a:gd name="T63" fmla="*/ 65 h 75"/>
              <a:gd name="T64" fmla="*/ 62 w 72"/>
              <a:gd name="T65" fmla="*/ 65 h 75"/>
              <a:gd name="T66" fmla="*/ 62 w 72"/>
              <a:gd name="T67" fmla="*/ 62 h 75"/>
              <a:gd name="T68" fmla="*/ 62 w 72"/>
              <a:gd name="T69" fmla="*/ 31 h 75"/>
              <a:gd name="T70" fmla="*/ 41 w 72"/>
              <a:gd name="T71" fmla="*/ 31 h 75"/>
              <a:gd name="T72" fmla="*/ 41 w 72"/>
              <a:gd name="T73" fmla="*/ 20 h 75"/>
              <a:gd name="T74" fmla="*/ 72 w 72"/>
              <a:gd name="T75" fmla="*/ 20 h 75"/>
              <a:gd name="T76" fmla="*/ 72 w 72"/>
              <a:gd name="T77" fmla="*/ 13 h 75"/>
              <a:gd name="T78" fmla="*/ 35 w 72"/>
              <a:gd name="T79" fmla="*/ 13 h 75"/>
              <a:gd name="T80" fmla="*/ 35 w 72"/>
              <a:gd name="T81" fmla="*/ 13 h 75"/>
              <a:gd name="T82" fmla="*/ 41 w 72"/>
              <a:gd name="T83" fmla="*/ 10 h 75"/>
              <a:gd name="T84" fmla="*/ 41 w 72"/>
              <a:gd name="T85" fmla="*/ 10 h 75"/>
              <a:gd name="T86" fmla="*/ 41 w 72"/>
              <a:gd name="T87" fmla="*/ 1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2" h="75">
                <a:moveTo>
                  <a:pt x="41" y="10"/>
                </a:moveTo>
                <a:lnTo>
                  <a:pt x="41" y="10"/>
                </a:lnTo>
                <a:lnTo>
                  <a:pt x="41" y="6"/>
                </a:lnTo>
                <a:lnTo>
                  <a:pt x="41" y="6"/>
                </a:lnTo>
                <a:lnTo>
                  <a:pt x="41" y="0"/>
                </a:lnTo>
                <a:lnTo>
                  <a:pt x="41" y="0"/>
                </a:lnTo>
                <a:lnTo>
                  <a:pt x="35" y="0"/>
                </a:lnTo>
                <a:lnTo>
                  <a:pt x="35" y="0"/>
                </a:lnTo>
                <a:lnTo>
                  <a:pt x="28" y="3"/>
                </a:lnTo>
                <a:lnTo>
                  <a:pt x="28" y="3"/>
                </a:lnTo>
                <a:lnTo>
                  <a:pt x="31" y="13"/>
                </a:lnTo>
                <a:lnTo>
                  <a:pt x="0" y="13"/>
                </a:lnTo>
                <a:lnTo>
                  <a:pt x="0" y="20"/>
                </a:lnTo>
                <a:lnTo>
                  <a:pt x="31" y="20"/>
                </a:lnTo>
                <a:lnTo>
                  <a:pt x="31" y="31"/>
                </a:lnTo>
                <a:lnTo>
                  <a:pt x="7" y="31"/>
                </a:lnTo>
                <a:lnTo>
                  <a:pt x="7" y="65"/>
                </a:lnTo>
                <a:lnTo>
                  <a:pt x="21" y="65"/>
                </a:lnTo>
                <a:lnTo>
                  <a:pt x="21" y="37"/>
                </a:lnTo>
                <a:lnTo>
                  <a:pt x="31" y="37"/>
                </a:lnTo>
                <a:lnTo>
                  <a:pt x="31" y="75"/>
                </a:lnTo>
                <a:lnTo>
                  <a:pt x="41" y="75"/>
                </a:lnTo>
                <a:lnTo>
                  <a:pt x="41" y="37"/>
                </a:lnTo>
                <a:lnTo>
                  <a:pt x="52" y="37"/>
                </a:lnTo>
                <a:lnTo>
                  <a:pt x="52" y="55"/>
                </a:lnTo>
                <a:lnTo>
                  <a:pt x="52" y="55"/>
                </a:lnTo>
                <a:lnTo>
                  <a:pt x="52" y="58"/>
                </a:lnTo>
                <a:lnTo>
                  <a:pt x="45" y="58"/>
                </a:lnTo>
                <a:lnTo>
                  <a:pt x="45" y="58"/>
                </a:lnTo>
                <a:lnTo>
                  <a:pt x="45" y="69"/>
                </a:lnTo>
                <a:lnTo>
                  <a:pt x="45" y="69"/>
                </a:lnTo>
                <a:lnTo>
                  <a:pt x="59" y="65"/>
                </a:lnTo>
                <a:lnTo>
                  <a:pt x="62" y="65"/>
                </a:lnTo>
                <a:lnTo>
                  <a:pt x="62" y="62"/>
                </a:lnTo>
                <a:lnTo>
                  <a:pt x="62" y="31"/>
                </a:lnTo>
                <a:lnTo>
                  <a:pt x="41" y="31"/>
                </a:lnTo>
                <a:lnTo>
                  <a:pt x="41" y="20"/>
                </a:lnTo>
                <a:lnTo>
                  <a:pt x="72" y="20"/>
                </a:lnTo>
                <a:lnTo>
                  <a:pt x="72" y="13"/>
                </a:lnTo>
                <a:lnTo>
                  <a:pt x="35" y="13"/>
                </a:lnTo>
                <a:lnTo>
                  <a:pt x="35" y="13"/>
                </a:lnTo>
                <a:lnTo>
                  <a:pt x="41" y="10"/>
                </a:lnTo>
                <a:lnTo>
                  <a:pt x="41" y="10"/>
                </a:lnTo>
                <a:lnTo>
                  <a:pt x="41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9923514" y="646113"/>
            <a:ext cx="114300" cy="115888"/>
          </a:xfrm>
          <a:custGeom>
            <a:avLst/>
            <a:gdLst>
              <a:gd name="T0" fmla="*/ 28 w 72"/>
              <a:gd name="T1" fmla="*/ 24 h 73"/>
              <a:gd name="T2" fmla="*/ 31 w 72"/>
              <a:gd name="T3" fmla="*/ 28 h 73"/>
              <a:gd name="T4" fmla="*/ 0 w 72"/>
              <a:gd name="T5" fmla="*/ 38 h 73"/>
              <a:gd name="T6" fmla="*/ 72 w 72"/>
              <a:gd name="T7" fmla="*/ 28 h 73"/>
              <a:gd name="T8" fmla="*/ 41 w 72"/>
              <a:gd name="T9" fmla="*/ 28 h 73"/>
              <a:gd name="T10" fmla="*/ 62 w 72"/>
              <a:gd name="T11" fmla="*/ 24 h 73"/>
              <a:gd name="T12" fmla="*/ 10 w 72"/>
              <a:gd name="T13" fmla="*/ 0 h 73"/>
              <a:gd name="T14" fmla="*/ 10 w 72"/>
              <a:gd name="T15" fmla="*/ 24 h 73"/>
              <a:gd name="T16" fmla="*/ 21 w 72"/>
              <a:gd name="T17" fmla="*/ 7 h 73"/>
              <a:gd name="T18" fmla="*/ 52 w 72"/>
              <a:gd name="T19" fmla="*/ 10 h 73"/>
              <a:gd name="T20" fmla="*/ 21 w 72"/>
              <a:gd name="T21" fmla="*/ 10 h 73"/>
              <a:gd name="T22" fmla="*/ 21 w 72"/>
              <a:gd name="T23" fmla="*/ 17 h 73"/>
              <a:gd name="T24" fmla="*/ 52 w 72"/>
              <a:gd name="T25" fmla="*/ 21 h 73"/>
              <a:gd name="T26" fmla="*/ 21 w 72"/>
              <a:gd name="T27" fmla="*/ 21 h 73"/>
              <a:gd name="T28" fmla="*/ 7 w 72"/>
              <a:gd name="T29" fmla="*/ 73 h 73"/>
              <a:gd name="T30" fmla="*/ 28 w 72"/>
              <a:gd name="T31" fmla="*/ 62 h 73"/>
              <a:gd name="T32" fmla="*/ 31 w 72"/>
              <a:gd name="T33" fmla="*/ 55 h 73"/>
              <a:gd name="T34" fmla="*/ 31 w 72"/>
              <a:gd name="T35" fmla="*/ 62 h 73"/>
              <a:gd name="T36" fmla="*/ 24 w 72"/>
              <a:gd name="T37" fmla="*/ 66 h 73"/>
              <a:gd name="T38" fmla="*/ 28 w 72"/>
              <a:gd name="T39" fmla="*/ 73 h 73"/>
              <a:gd name="T40" fmla="*/ 38 w 72"/>
              <a:gd name="T41" fmla="*/ 73 h 73"/>
              <a:gd name="T42" fmla="*/ 41 w 72"/>
              <a:gd name="T43" fmla="*/ 69 h 73"/>
              <a:gd name="T44" fmla="*/ 62 w 72"/>
              <a:gd name="T45" fmla="*/ 55 h 73"/>
              <a:gd name="T46" fmla="*/ 10 w 72"/>
              <a:gd name="T47" fmla="*/ 38 h 73"/>
              <a:gd name="T48" fmla="*/ 17 w 72"/>
              <a:gd name="T49" fmla="*/ 55 h 73"/>
              <a:gd name="T50" fmla="*/ 0 w 72"/>
              <a:gd name="T51" fmla="*/ 66 h 73"/>
              <a:gd name="T52" fmla="*/ 0 w 72"/>
              <a:gd name="T53" fmla="*/ 66 h 73"/>
              <a:gd name="T54" fmla="*/ 52 w 72"/>
              <a:gd name="T55" fmla="*/ 48 h 73"/>
              <a:gd name="T56" fmla="*/ 21 w 72"/>
              <a:gd name="T57" fmla="*/ 45 h 73"/>
              <a:gd name="T58" fmla="*/ 52 w 72"/>
              <a:gd name="T59" fmla="*/ 45 h 73"/>
              <a:gd name="T60" fmla="*/ 45 w 72"/>
              <a:gd name="T61" fmla="*/ 66 h 73"/>
              <a:gd name="T62" fmla="*/ 45 w 72"/>
              <a:gd name="T63" fmla="*/ 66 h 73"/>
              <a:gd name="T64" fmla="*/ 62 w 72"/>
              <a:gd name="T65" fmla="*/ 73 h 73"/>
              <a:gd name="T66" fmla="*/ 69 w 72"/>
              <a:gd name="T67" fmla="*/ 66 h 73"/>
              <a:gd name="T68" fmla="*/ 48 w 72"/>
              <a:gd name="T69" fmla="*/ 55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2" h="73">
                <a:moveTo>
                  <a:pt x="10" y="24"/>
                </a:moveTo>
                <a:lnTo>
                  <a:pt x="28" y="24"/>
                </a:lnTo>
                <a:lnTo>
                  <a:pt x="28" y="24"/>
                </a:lnTo>
                <a:lnTo>
                  <a:pt x="31" y="28"/>
                </a:lnTo>
                <a:lnTo>
                  <a:pt x="0" y="28"/>
                </a:lnTo>
                <a:lnTo>
                  <a:pt x="0" y="38"/>
                </a:lnTo>
                <a:lnTo>
                  <a:pt x="72" y="38"/>
                </a:lnTo>
                <a:lnTo>
                  <a:pt x="72" y="28"/>
                </a:lnTo>
                <a:lnTo>
                  <a:pt x="41" y="28"/>
                </a:lnTo>
                <a:lnTo>
                  <a:pt x="41" y="28"/>
                </a:lnTo>
                <a:lnTo>
                  <a:pt x="41" y="24"/>
                </a:lnTo>
                <a:lnTo>
                  <a:pt x="62" y="24"/>
                </a:lnTo>
                <a:lnTo>
                  <a:pt x="62" y="0"/>
                </a:lnTo>
                <a:lnTo>
                  <a:pt x="10" y="0"/>
                </a:lnTo>
                <a:lnTo>
                  <a:pt x="10" y="24"/>
                </a:lnTo>
                <a:lnTo>
                  <a:pt x="10" y="24"/>
                </a:lnTo>
                <a:close/>
                <a:moveTo>
                  <a:pt x="21" y="10"/>
                </a:moveTo>
                <a:lnTo>
                  <a:pt x="21" y="7"/>
                </a:lnTo>
                <a:lnTo>
                  <a:pt x="52" y="7"/>
                </a:lnTo>
                <a:lnTo>
                  <a:pt x="52" y="10"/>
                </a:lnTo>
                <a:lnTo>
                  <a:pt x="21" y="10"/>
                </a:lnTo>
                <a:lnTo>
                  <a:pt x="21" y="10"/>
                </a:lnTo>
                <a:close/>
                <a:moveTo>
                  <a:pt x="21" y="21"/>
                </a:moveTo>
                <a:lnTo>
                  <a:pt x="21" y="17"/>
                </a:lnTo>
                <a:lnTo>
                  <a:pt x="52" y="17"/>
                </a:lnTo>
                <a:lnTo>
                  <a:pt x="52" y="21"/>
                </a:lnTo>
                <a:lnTo>
                  <a:pt x="21" y="21"/>
                </a:lnTo>
                <a:lnTo>
                  <a:pt x="21" y="21"/>
                </a:lnTo>
                <a:close/>
                <a:moveTo>
                  <a:pt x="0" y="66"/>
                </a:moveTo>
                <a:lnTo>
                  <a:pt x="7" y="73"/>
                </a:lnTo>
                <a:lnTo>
                  <a:pt x="7" y="73"/>
                </a:lnTo>
                <a:lnTo>
                  <a:pt x="28" y="62"/>
                </a:lnTo>
                <a:lnTo>
                  <a:pt x="24" y="55"/>
                </a:lnTo>
                <a:lnTo>
                  <a:pt x="31" y="55"/>
                </a:lnTo>
                <a:lnTo>
                  <a:pt x="31" y="62"/>
                </a:lnTo>
                <a:lnTo>
                  <a:pt x="31" y="62"/>
                </a:lnTo>
                <a:lnTo>
                  <a:pt x="31" y="66"/>
                </a:lnTo>
                <a:lnTo>
                  <a:pt x="24" y="66"/>
                </a:lnTo>
                <a:lnTo>
                  <a:pt x="24" y="66"/>
                </a:lnTo>
                <a:lnTo>
                  <a:pt x="28" y="73"/>
                </a:lnTo>
                <a:lnTo>
                  <a:pt x="28" y="73"/>
                </a:lnTo>
                <a:lnTo>
                  <a:pt x="38" y="73"/>
                </a:lnTo>
                <a:lnTo>
                  <a:pt x="41" y="69"/>
                </a:lnTo>
                <a:lnTo>
                  <a:pt x="41" y="69"/>
                </a:lnTo>
                <a:lnTo>
                  <a:pt x="41" y="55"/>
                </a:lnTo>
                <a:lnTo>
                  <a:pt x="62" y="55"/>
                </a:lnTo>
                <a:lnTo>
                  <a:pt x="62" y="38"/>
                </a:lnTo>
                <a:lnTo>
                  <a:pt x="10" y="38"/>
                </a:lnTo>
                <a:lnTo>
                  <a:pt x="10" y="55"/>
                </a:lnTo>
                <a:lnTo>
                  <a:pt x="17" y="55"/>
                </a:lnTo>
                <a:lnTo>
                  <a:pt x="17" y="55"/>
                </a:lnTo>
                <a:lnTo>
                  <a:pt x="0" y="66"/>
                </a:lnTo>
                <a:lnTo>
                  <a:pt x="0" y="66"/>
                </a:lnTo>
                <a:lnTo>
                  <a:pt x="0" y="66"/>
                </a:lnTo>
                <a:close/>
                <a:moveTo>
                  <a:pt x="52" y="45"/>
                </a:moveTo>
                <a:lnTo>
                  <a:pt x="52" y="48"/>
                </a:lnTo>
                <a:lnTo>
                  <a:pt x="21" y="48"/>
                </a:lnTo>
                <a:lnTo>
                  <a:pt x="21" y="45"/>
                </a:lnTo>
                <a:lnTo>
                  <a:pt x="52" y="45"/>
                </a:lnTo>
                <a:lnTo>
                  <a:pt x="52" y="45"/>
                </a:lnTo>
                <a:close/>
                <a:moveTo>
                  <a:pt x="48" y="55"/>
                </a:moveTo>
                <a:lnTo>
                  <a:pt x="45" y="66"/>
                </a:lnTo>
                <a:lnTo>
                  <a:pt x="45" y="66"/>
                </a:lnTo>
                <a:lnTo>
                  <a:pt x="45" y="66"/>
                </a:lnTo>
                <a:lnTo>
                  <a:pt x="45" y="66"/>
                </a:lnTo>
                <a:lnTo>
                  <a:pt x="62" y="73"/>
                </a:lnTo>
                <a:lnTo>
                  <a:pt x="69" y="66"/>
                </a:lnTo>
                <a:lnTo>
                  <a:pt x="69" y="66"/>
                </a:lnTo>
                <a:lnTo>
                  <a:pt x="48" y="55"/>
                </a:lnTo>
                <a:lnTo>
                  <a:pt x="48" y="55"/>
                </a:lnTo>
                <a:lnTo>
                  <a:pt x="48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10048927" y="641350"/>
            <a:ext cx="120650" cy="120650"/>
          </a:xfrm>
          <a:custGeom>
            <a:avLst/>
            <a:gdLst>
              <a:gd name="T0" fmla="*/ 21 w 76"/>
              <a:gd name="T1" fmla="*/ 3 h 76"/>
              <a:gd name="T2" fmla="*/ 14 w 76"/>
              <a:gd name="T3" fmla="*/ 0 h 76"/>
              <a:gd name="T4" fmla="*/ 0 w 76"/>
              <a:gd name="T5" fmla="*/ 24 h 76"/>
              <a:gd name="T6" fmla="*/ 7 w 76"/>
              <a:gd name="T7" fmla="*/ 27 h 76"/>
              <a:gd name="T8" fmla="*/ 24 w 76"/>
              <a:gd name="T9" fmla="*/ 7 h 76"/>
              <a:gd name="T10" fmla="*/ 21 w 76"/>
              <a:gd name="T11" fmla="*/ 3 h 76"/>
              <a:gd name="T12" fmla="*/ 21 w 76"/>
              <a:gd name="T13" fmla="*/ 3 h 76"/>
              <a:gd name="T14" fmla="*/ 38 w 76"/>
              <a:gd name="T15" fmla="*/ 34 h 76"/>
              <a:gd name="T16" fmla="*/ 35 w 76"/>
              <a:gd name="T17" fmla="*/ 27 h 76"/>
              <a:gd name="T18" fmla="*/ 38 w 76"/>
              <a:gd name="T19" fmla="*/ 27 h 76"/>
              <a:gd name="T20" fmla="*/ 52 w 76"/>
              <a:gd name="T21" fmla="*/ 27 h 76"/>
              <a:gd name="T22" fmla="*/ 49 w 76"/>
              <a:gd name="T23" fmla="*/ 34 h 76"/>
              <a:gd name="T24" fmla="*/ 49 w 76"/>
              <a:gd name="T25" fmla="*/ 27 h 76"/>
              <a:gd name="T26" fmla="*/ 62 w 76"/>
              <a:gd name="T27" fmla="*/ 27 h 76"/>
              <a:gd name="T28" fmla="*/ 59 w 76"/>
              <a:gd name="T29" fmla="*/ 34 h 76"/>
              <a:gd name="T30" fmla="*/ 59 w 76"/>
              <a:gd name="T31" fmla="*/ 27 h 76"/>
              <a:gd name="T32" fmla="*/ 42 w 76"/>
              <a:gd name="T33" fmla="*/ 55 h 76"/>
              <a:gd name="T34" fmla="*/ 45 w 76"/>
              <a:gd name="T35" fmla="*/ 55 h 76"/>
              <a:gd name="T36" fmla="*/ 49 w 76"/>
              <a:gd name="T37" fmla="*/ 65 h 76"/>
              <a:gd name="T38" fmla="*/ 59 w 76"/>
              <a:gd name="T39" fmla="*/ 62 h 76"/>
              <a:gd name="T40" fmla="*/ 73 w 76"/>
              <a:gd name="T41" fmla="*/ 51 h 76"/>
              <a:gd name="T42" fmla="*/ 24 w 76"/>
              <a:gd name="T43" fmla="*/ 41 h 76"/>
              <a:gd name="T44" fmla="*/ 52 w 76"/>
              <a:gd name="T45" fmla="*/ 51 h 76"/>
              <a:gd name="T46" fmla="*/ 42 w 76"/>
              <a:gd name="T47" fmla="*/ 55 h 76"/>
              <a:gd name="T48" fmla="*/ 42 w 76"/>
              <a:gd name="T49" fmla="*/ 55 h 76"/>
              <a:gd name="T50" fmla="*/ 66 w 76"/>
              <a:gd name="T51" fmla="*/ 65 h 76"/>
              <a:gd name="T52" fmla="*/ 69 w 76"/>
              <a:gd name="T53" fmla="*/ 72 h 76"/>
              <a:gd name="T54" fmla="*/ 76 w 76"/>
              <a:gd name="T55" fmla="*/ 65 h 76"/>
              <a:gd name="T56" fmla="*/ 66 w 76"/>
              <a:gd name="T57" fmla="*/ 51 h 76"/>
              <a:gd name="T58" fmla="*/ 59 w 76"/>
              <a:gd name="T59" fmla="*/ 55 h 76"/>
              <a:gd name="T60" fmla="*/ 66 w 76"/>
              <a:gd name="T61" fmla="*/ 62 h 76"/>
              <a:gd name="T62" fmla="*/ 55 w 76"/>
              <a:gd name="T63" fmla="*/ 62 h 76"/>
              <a:gd name="T64" fmla="*/ 52 w 76"/>
              <a:gd name="T65" fmla="*/ 65 h 76"/>
              <a:gd name="T66" fmla="*/ 45 w 76"/>
              <a:gd name="T67" fmla="*/ 65 h 76"/>
              <a:gd name="T68" fmla="*/ 42 w 76"/>
              <a:gd name="T69" fmla="*/ 62 h 76"/>
              <a:gd name="T70" fmla="*/ 35 w 76"/>
              <a:gd name="T71" fmla="*/ 55 h 76"/>
              <a:gd name="T72" fmla="*/ 24 w 76"/>
              <a:gd name="T73" fmla="*/ 55 h 76"/>
              <a:gd name="T74" fmla="*/ 21 w 76"/>
              <a:gd name="T75" fmla="*/ 65 h 76"/>
              <a:gd name="T76" fmla="*/ 21 w 76"/>
              <a:gd name="T77" fmla="*/ 38 h 76"/>
              <a:gd name="T78" fmla="*/ 28 w 76"/>
              <a:gd name="T79" fmla="*/ 41 h 76"/>
              <a:gd name="T80" fmla="*/ 73 w 76"/>
              <a:gd name="T81" fmla="*/ 17 h 76"/>
              <a:gd name="T82" fmla="*/ 52 w 76"/>
              <a:gd name="T83" fmla="*/ 13 h 76"/>
              <a:gd name="T84" fmla="*/ 76 w 76"/>
              <a:gd name="T85" fmla="*/ 7 h 76"/>
              <a:gd name="T86" fmla="*/ 52 w 76"/>
              <a:gd name="T87" fmla="*/ 7 h 76"/>
              <a:gd name="T88" fmla="*/ 55 w 76"/>
              <a:gd name="T89" fmla="*/ 3 h 76"/>
              <a:gd name="T90" fmla="*/ 55 w 76"/>
              <a:gd name="T91" fmla="*/ 3 h 76"/>
              <a:gd name="T92" fmla="*/ 42 w 76"/>
              <a:gd name="T93" fmla="*/ 0 h 76"/>
              <a:gd name="T94" fmla="*/ 24 w 76"/>
              <a:gd name="T95" fmla="*/ 7 h 76"/>
              <a:gd name="T96" fmla="*/ 42 w 76"/>
              <a:gd name="T97" fmla="*/ 13 h 76"/>
              <a:gd name="T98" fmla="*/ 28 w 76"/>
              <a:gd name="T99" fmla="*/ 17 h 76"/>
              <a:gd name="T100" fmla="*/ 28 w 76"/>
              <a:gd name="T101" fmla="*/ 24 h 76"/>
              <a:gd name="T102" fmla="*/ 18 w 76"/>
              <a:gd name="T103" fmla="*/ 20 h 76"/>
              <a:gd name="T104" fmla="*/ 0 w 76"/>
              <a:gd name="T105" fmla="*/ 45 h 76"/>
              <a:gd name="T106" fmla="*/ 7 w 76"/>
              <a:gd name="T107" fmla="*/ 51 h 76"/>
              <a:gd name="T108" fmla="*/ 11 w 76"/>
              <a:gd name="T109" fmla="*/ 76 h 76"/>
              <a:gd name="T110" fmla="*/ 21 w 76"/>
              <a:gd name="T111" fmla="*/ 69 h 76"/>
              <a:gd name="T112" fmla="*/ 28 w 76"/>
              <a:gd name="T113" fmla="*/ 72 h 76"/>
              <a:gd name="T114" fmla="*/ 35 w 76"/>
              <a:gd name="T115" fmla="*/ 69 h 76"/>
              <a:gd name="T116" fmla="*/ 35 w 76"/>
              <a:gd name="T117" fmla="*/ 72 h 76"/>
              <a:gd name="T118" fmla="*/ 59 w 76"/>
              <a:gd name="T119" fmla="*/ 76 h 76"/>
              <a:gd name="T120" fmla="*/ 62 w 76"/>
              <a:gd name="T121" fmla="*/ 72 h 76"/>
              <a:gd name="T122" fmla="*/ 66 w 76"/>
              <a:gd name="T123" fmla="*/ 65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6" h="76">
                <a:moveTo>
                  <a:pt x="21" y="3"/>
                </a:moveTo>
                <a:lnTo>
                  <a:pt x="21" y="3"/>
                </a:lnTo>
                <a:lnTo>
                  <a:pt x="14" y="0"/>
                </a:lnTo>
                <a:lnTo>
                  <a:pt x="14" y="0"/>
                </a:lnTo>
                <a:lnTo>
                  <a:pt x="11" y="13"/>
                </a:lnTo>
                <a:lnTo>
                  <a:pt x="0" y="24"/>
                </a:lnTo>
                <a:lnTo>
                  <a:pt x="0" y="24"/>
                </a:lnTo>
                <a:lnTo>
                  <a:pt x="7" y="27"/>
                </a:lnTo>
                <a:lnTo>
                  <a:pt x="7" y="27"/>
                </a:lnTo>
                <a:lnTo>
                  <a:pt x="24" y="7"/>
                </a:lnTo>
                <a:lnTo>
                  <a:pt x="24" y="7"/>
                </a:lnTo>
                <a:lnTo>
                  <a:pt x="21" y="3"/>
                </a:lnTo>
                <a:lnTo>
                  <a:pt x="21" y="3"/>
                </a:lnTo>
                <a:lnTo>
                  <a:pt x="21" y="3"/>
                </a:lnTo>
                <a:close/>
                <a:moveTo>
                  <a:pt x="38" y="27"/>
                </a:moveTo>
                <a:lnTo>
                  <a:pt x="38" y="34"/>
                </a:lnTo>
                <a:lnTo>
                  <a:pt x="35" y="34"/>
                </a:lnTo>
                <a:lnTo>
                  <a:pt x="35" y="27"/>
                </a:lnTo>
                <a:lnTo>
                  <a:pt x="38" y="27"/>
                </a:lnTo>
                <a:lnTo>
                  <a:pt x="38" y="27"/>
                </a:lnTo>
                <a:close/>
                <a:moveTo>
                  <a:pt x="49" y="27"/>
                </a:moveTo>
                <a:lnTo>
                  <a:pt x="52" y="27"/>
                </a:lnTo>
                <a:lnTo>
                  <a:pt x="52" y="34"/>
                </a:lnTo>
                <a:lnTo>
                  <a:pt x="49" y="34"/>
                </a:lnTo>
                <a:lnTo>
                  <a:pt x="49" y="27"/>
                </a:lnTo>
                <a:lnTo>
                  <a:pt x="49" y="27"/>
                </a:lnTo>
                <a:close/>
                <a:moveTo>
                  <a:pt x="59" y="27"/>
                </a:moveTo>
                <a:lnTo>
                  <a:pt x="62" y="27"/>
                </a:lnTo>
                <a:lnTo>
                  <a:pt x="62" y="34"/>
                </a:lnTo>
                <a:lnTo>
                  <a:pt x="59" y="34"/>
                </a:lnTo>
                <a:lnTo>
                  <a:pt x="59" y="27"/>
                </a:lnTo>
                <a:lnTo>
                  <a:pt x="59" y="27"/>
                </a:lnTo>
                <a:close/>
                <a:moveTo>
                  <a:pt x="42" y="55"/>
                </a:moveTo>
                <a:lnTo>
                  <a:pt x="42" y="55"/>
                </a:lnTo>
                <a:lnTo>
                  <a:pt x="45" y="55"/>
                </a:lnTo>
                <a:lnTo>
                  <a:pt x="45" y="55"/>
                </a:lnTo>
                <a:lnTo>
                  <a:pt x="49" y="65"/>
                </a:lnTo>
                <a:lnTo>
                  <a:pt x="49" y="65"/>
                </a:lnTo>
                <a:lnTo>
                  <a:pt x="59" y="62"/>
                </a:lnTo>
                <a:lnTo>
                  <a:pt x="59" y="62"/>
                </a:lnTo>
                <a:lnTo>
                  <a:pt x="52" y="51"/>
                </a:lnTo>
                <a:lnTo>
                  <a:pt x="73" y="51"/>
                </a:lnTo>
                <a:lnTo>
                  <a:pt x="73" y="41"/>
                </a:lnTo>
                <a:lnTo>
                  <a:pt x="24" y="41"/>
                </a:lnTo>
                <a:lnTo>
                  <a:pt x="24" y="51"/>
                </a:lnTo>
                <a:lnTo>
                  <a:pt x="52" y="51"/>
                </a:lnTo>
                <a:lnTo>
                  <a:pt x="52" y="51"/>
                </a:lnTo>
                <a:lnTo>
                  <a:pt x="42" y="55"/>
                </a:lnTo>
                <a:lnTo>
                  <a:pt x="42" y="55"/>
                </a:lnTo>
                <a:lnTo>
                  <a:pt x="42" y="55"/>
                </a:lnTo>
                <a:close/>
                <a:moveTo>
                  <a:pt x="66" y="65"/>
                </a:moveTo>
                <a:lnTo>
                  <a:pt x="66" y="65"/>
                </a:lnTo>
                <a:lnTo>
                  <a:pt x="69" y="72"/>
                </a:lnTo>
                <a:lnTo>
                  <a:pt x="69" y="72"/>
                </a:lnTo>
                <a:lnTo>
                  <a:pt x="76" y="65"/>
                </a:lnTo>
                <a:lnTo>
                  <a:pt x="76" y="65"/>
                </a:lnTo>
                <a:lnTo>
                  <a:pt x="66" y="51"/>
                </a:lnTo>
                <a:lnTo>
                  <a:pt x="66" y="51"/>
                </a:lnTo>
                <a:lnTo>
                  <a:pt x="59" y="55"/>
                </a:lnTo>
                <a:lnTo>
                  <a:pt x="59" y="55"/>
                </a:lnTo>
                <a:lnTo>
                  <a:pt x="66" y="62"/>
                </a:lnTo>
                <a:lnTo>
                  <a:pt x="66" y="62"/>
                </a:lnTo>
                <a:lnTo>
                  <a:pt x="55" y="62"/>
                </a:lnTo>
                <a:lnTo>
                  <a:pt x="55" y="62"/>
                </a:lnTo>
                <a:lnTo>
                  <a:pt x="55" y="65"/>
                </a:lnTo>
                <a:lnTo>
                  <a:pt x="52" y="65"/>
                </a:lnTo>
                <a:lnTo>
                  <a:pt x="45" y="65"/>
                </a:lnTo>
                <a:lnTo>
                  <a:pt x="45" y="65"/>
                </a:lnTo>
                <a:lnTo>
                  <a:pt x="42" y="65"/>
                </a:lnTo>
                <a:lnTo>
                  <a:pt x="42" y="62"/>
                </a:lnTo>
                <a:lnTo>
                  <a:pt x="42" y="55"/>
                </a:lnTo>
                <a:lnTo>
                  <a:pt x="35" y="55"/>
                </a:lnTo>
                <a:lnTo>
                  <a:pt x="35" y="55"/>
                </a:lnTo>
                <a:lnTo>
                  <a:pt x="24" y="55"/>
                </a:lnTo>
                <a:lnTo>
                  <a:pt x="24" y="55"/>
                </a:lnTo>
                <a:lnTo>
                  <a:pt x="21" y="65"/>
                </a:lnTo>
                <a:lnTo>
                  <a:pt x="21" y="38"/>
                </a:lnTo>
                <a:lnTo>
                  <a:pt x="21" y="38"/>
                </a:lnTo>
                <a:lnTo>
                  <a:pt x="28" y="27"/>
                </a:lnTo>
                <a:lnTo>
                  <a:pt x="28" y="41"/>
                </a:lnTo>
                <a:lnTo>
                  <a:pt x="73" y="41"/>
                </a:lnTo>
                <a:lnTo>
                  <a:pt x="73" y="17"/>
                </a:lnTo>
                <a:lnTo>
                  <a:pt x="52" y="17"/>
                </a:lnTo>
                <a:lnTo>
                  <a:pt x="52" y="13"/>
                </a:lnTo>
                <a:lnTo>
                  <a:pt x="76" y="13"/>
                </a:lnTo>
                <a:lnTo>
                  <a:pt x="76" y="7"/>
                </a:lnTo>
                <a:lnTo>
                  <a:pt x="52" y="7"/>
                </a:lnTo>
                <a:lnTo>
                  <a:pt x="52" y="7"/>
                </a:lnTo>
                <a:lnTo>
                  <a:pt x="55" y="3"/>
                </a:lnTo>
                <a:lnTo>
                  <a:pt x="55" y="3"/>
                </a:lnTo>
                <a:lnTo>
                  <a:pt x="55" y="3"/>
                </a:lnTo>
                <a:lnTo>
                  <a:pt x="55" y="3"/>
                </a:lnTo>
                <a:lnTo>
                  <a:pt x="45" y="0"/>
                </a:lnTo>
                <a:lnTo>
                  <a:pt x="42" y="0"/>
                </a:lnTo>
                <a:lnTo>
                  <a:pt x="42" y="7"/>
                </a:lnTo>
                <a:lnTo>
                  <a:pt x="24" y="7"/>
                </a:lnTo>
                <a:lnTo>
                  <a:pt x="24" y="13"/>
                </a:lnTo>
                <a:lnTo>
                  <a:pt x="42" y="13"/>
                </a:lnTo>
                <a:lnTo>
                  <a:pt x="42" y="17"/>
                </a:lnTo>
                <a:lnTo>
                  <a:pt x="28" y="17"/>
                </a:lnTo>
                <a:lnTo>
                  <a:pt x="28" y="24"/>
                </a:lnTo>
                <a:lnTo>
                  <a:pt x="28" y="24"/>
                </a:lnTo>
                <a:lnTo>
                  <a:pt x="18" y="20"/>
                </a:lnTo>
                <a:lnTo>
                  <a:pt x="18" y="20"/>
                </a:lnTo>
                <a:lnTo>
                  <a:pt x="11" y="34"/>
                </a:lnTo>
                <a:lnTo>
                  <a:pt x="0" y="45"/>
                </a:lnTo>
                <a:lnTo>
                  <a:pt x="0" y="45"/>
                </a:lnTo>
                <a:lnTo>
                  <a:pt x="7" y="51"/>
                </a:lnTo>
                <a:lnTo>
                  <a:pt x="11" y="48"/>
                </a:lnTo>
                <a:lnTo>
                  <a:pt x="11" y="76"/>
                </a:lnTo>
                <a:lnTo>
                  <a:pt x="21" y="76"/>
                </a:lnTo>
                <a:lnTo>
                  <a:pt x="21" y="69"/>
                </a:lnTo>
                <a:lnTo>
                  <a:pt x="28" y="72"/>
                </a:lnTo>
                <a:lnTo>
                  <a:pt x="28" y="72"/>
                </a:lnTo>
                <a:lnTo>
                  <a:pt x="35" y="58"/>
                </a:lnTo>
                <a:lnTo>
                  <a:pt x="35" y="69"/>
                </a:lnTo>
                <a:lnTo>
                  <a:pt x="35" y="69"/>
                </a:lnTo>
                <a:lnTo>
                  <a:pt x="35" y="72"/>
                </a:lnTo>
                <a:lnTo>
                  <a:pt x="42" y="76"/>
                </a:lnTo>
                <a:lnTo>
                  <a:pt x="59" y="76"/>
                </a:lnTo>
                <a:lnTo>
                  <a:pt x="59" y="76"/>
                </a:lnTo>
                <a:lnTo>
                  <a:pt x="62" y="72"/>
                </a:lnTo>
                <a:lnTo>
                  <a:pt x="66" y="65"/>
                </a:lnTo>
                <a:lnTo>
                  <a:pt x="66" y="65"/>
                </a:lnTo>
                <a:lnTo>
                  <a:pt x="66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10180689" y="641350"/>
            <a:ext cx="120650" cy="120650"/>
          </a:xfrm>
          <a:custGeom>
            <a:avLst/>
            <a:gdLst>
              <a:gd name="T0" fmla="*/ 21 w 76"/>
              <a:gd name="T1" fmla="*/ 3 h 76"/>
              <a:gd name="T2" fmla="*/ 10 w 76"/>
              <a:gd name="T3" fmla="*/ 0 h 76"/>
              <a:gd name="T4" fmla="*/ 7 w 76"/>
              <a:gd name="T5" fmla="*/ 38 h 76"/>
              <a:gd name="T6" fmla="*/ 14 w 76"/>
              <a:gd name="T7" fmla="*/ 41 h 76"/>
              <a:gd name="T8" fmla="*/ 14 w 76"/>
              <a:gd name="T9" fmla="*/ 48 h 76"/>
              <a:gd name="T10" fmla="*/ 7 w 76"/>
              <a:gd name="T11" fmla="*/ 65 h 76"/>
              <a:gd name="T12" fmla="*/ 14 w 76"/>
              <a:gd name="T13" fmla="*/ 76 h 76"/>
              <a:gd name="T14" fmla="*/ 31 w 76"/>
              <a:gd name="T15" fmla="*/ 62 h 76"/>
              <a:gd name="T16" fmla="*/ 42 w 76"/>
              <a:gd name="T17" fmla="*/ 62 h 76"/>
              <a:gd name="T18" fmla="*/ 31 w 76"/>
              <a:gd name="T19" fmla="*/ 76 h 76"/>
              <a:gd name="T20" fmla="*/ 38 w 76"/>
              <a:gd name="T21" fmla="*/ 76 h 76"/>
              <a:gd name="T22" fmla="*/ 45 w 76"/>
              <a:gd name="T23" fmla="*/ 69 h 76"/>
              <a:gd name="T24" fmla="*/ 52 w 76"/>
              <a:gd name="T25" fmla="*/ 65 h 76"/>
              <a:gd name="T26" fmla="*/ 59 w 76"/>
              <a:gd name="T27" fmla="*/ 62 h 76"/>
              <a:gd name="T28" fmla="*/ 69 w 76"/>
              <a:gd name="T29" fmla="*/ 76 h 76"/>
              <a:gd name="T30" fmla="*/ 73 w 76"/>
              <a:gd name="T31" fmla="*/ 72 h 76"/>
              <a:gd name="T32" fmla="*/ 69 w 76"/>
              <a:gd name="T33" fmla="*/ 65 h 76"/>
              <a:gd name="T34" fmla="*/ 76 w 76"/>
              <a:gd name="T35" fmla="*/ 62 h 76"/>
              <a:gd name="T36" fmla="*/ 73 w 76"/>
              <a:gd name="T37" fmla="*/ 20 h 76"/>
              <a:gd name="T38" fmla="*/ 76 w 76"/>
              <a:gd name="T39" fmla="*/ 13 h 76"/>
              <a:gd name="T40" fmla="*/ 59 w 76"/>
              <a:gd name="T41" fmla="*/ 3 h 76"/>
              <a:gd name="T42" fmla="*/ 59 w 76"/>
              <a:gd name="T43" fmla="*/ 3 h 76"/>
              <a:gd name="T44" fmla="*/ 55 w 76"/>
              <a:gd name="T45" fmla="*/ 0 h 76"/>
              <a:gd name="T46" fmla="*/ 52 w 76"/>
              <a:gd name="T47" fmla="*/ 0 h 76"/>
              <a:gd name="T48" fmla="*/ 31 w 76"/>
              <a:gd name="T49" fmla="*/ 7 h 76"/>
              <a:gd name="T50" fmla="*/ 17 w 76"/>
              <a:gd name="T51" fmla="*/ 10 h 76"/>
              <a:gd name="T52" fmla="*/ 21 w 76"/>
              <a:gd name="T53" fmla="*/ 3 h 76"/>
              <a:gd name="T54" fmla="*/ 28 w 76"/>
              <a:gd name="T55" fmla="*/ 55 h 76"/>
              <a:gd name="T56" fmla="*/ 21 w 76"/>
              <a:gd name="T57" fmla="*/ 58 h 76"/>
              <a:gd name="T58" fmla="*/ 31 w 76"/>
              <a:gd name="T59" fmla="*/ 41 h 76"/>
              <a:gd name="T60" fmla="*/ 31 w 76"/>
              <a:gd name="T61" fmla="*/ 34 h 76"/>
              <a:gd name="T62" fmla="*/ 14 w 76"/>
              <a:gd name="T63" fmla="*/ 24 h 76"/>
              <a:gd name="T64" fmla="*/ 17 w 76"/>
              <a:gd name="T65" fmla="*/ 17 h 76"/>
              <a:gd name="T66" fmla="*/ 48 w 76"/>
              <a:gd name="T67" fmla="*/ 13 h 76"/>
              <a:gd name="T68" fmla="*/ 35 w 76"/>
              <a:gd name="T69" fmla="*/ 55 h 76"/>
              <a:gd name="T70" fmla="*/ 45 w 76"/>
              <a:gd name="T71" fmla="*/ 27 h 76"/>
              <a:gd name="T72" fmla="*/ 62 w 76"/>
              <a:gd name="T73" fmla="*/ 27 h 76"/>
              <a:gd name="T74" fmla="*/ 62 w 76"/>
              <a:gd name="T75" fmla="*/ 38 h 76"/>
              <a:gd name="T76" fmla="*/ 62 w 76"/>
              <a:gd name="T77" fmla="*/ 34 h 76"/>
              <a:gd name="T78" fmla="*/ 62 w 76"/>
              <a:gd name="T79" fmla="*/ 41 h 76"/>
              <a:gd name="T80" fmla="*/ 45 w 76"/>
              <a:gd name="T81" fmla="*/ 41 h 76"/>
              <a:gd name="T82" fmla="*/ 62 w 76"/>
              <a:gd name="T83" fmla="*/ 55 h 76"/>
              <a:gd name="T84" fmla="*/ 62 w 76"/>
              <a:gd name="T85" fmla="*/ 51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6" h="76">
                <a:moveTo>
                  <a:pt x="21" y="3"/>
                </a:moveTo>
                <a:lnTo>
                  <a:pt x="21" y="3"/>
                </a:lnTo>
                <a:lnTo>
                  <a:pt x="21" y="3"/>
                </a:lnTo>
                <a:lnTo>
                  <a:pt x="21" y="3"/>
                </a:lnTo>
                <a:lnTo>
                  <a:pt x="10" y="0"/>
                </a:lnTo>
                <a:lnTo>
                  <a:pt x="10" y="0"/>
                </a:lnTo>
                <a:lnTo>
                  <a:pt x="0" y="34"/>
                </a:lnTo>
                <a:lnTo>
                  <a:pt x="0" y="34"/>
                </a:lnTo>
                <a:lnTo>
                  <a:pt x="7" y="38"/>
                </a:lnTo>
                <a:lnTo>
                  <a:pt x="10" y="34"/>
                </a:lnTo>
                <a:lnTo>
                  <a:pt x="14" y="34"/>
                </a:lnTo>
                <a:lnTo>
                  <a:pt x="14" y="41"/>
                </a:lnTo>
                <a:lnTo>
                  <a:pt x="0" y="41"/>
                </a:lnTo>
                <a:lnTo>
                  <a:pt x="0" y="48"/>
                </a:lnTo>
                <a:lnTo>
                  <a:pt x="14" y="48"/>
                </a:lnTo>
                <a:lnTo>
                  <a:pt x="14" y="62"/>
                </a:lnTo>
                <a:lnTo>
                  <a:pt x="14" y="62"/>
                </a:lnTo>
                <a:lnTo>
                  <a:pt x="7" y="65"/>
                </a:lnTo>
                <a:lnTo>
                  <a:pt x="7" y="65"/>
                </a:lnTo>
                <a:lnTo>
                  <a:pt x="14" y="76"/>
                </a:lnTo>
                <a:lnTo>
                  <a:pt x="14" y="76"/>
                </a:lnTo>
                <a:lnTo>
                  <a:pt x="24" y="69"/>
                </a:lnTo>
                <a:lnTo>
                  <a:pt x="24" y="69"/>
                </a:lnTo>
                <a:lnTo>
                  <a:pt x="31" y="62"/>
                </a:lnTo>
                <a:lnTo>
                  <a:pt x="31" y="62"/>
                </a:lnTo>
                <a:lnTo>
                  <a:pt x="42" y="62"/>
                </a:lnTo>
                <a:lnTo>
                  <a:pt x="42" y="62"/>
                </a:lnTo>
                <a:lnTo>
                  <a:pt x="24" y="72"/>
                </a:lnTo>
                <a:lnTo>
                  <a:pt x="24" y="72"/>
                </a:lnTo>
                <a:lnTo>
                  <a:pt x="31" y="76"/>
                </a:lnTo>
                <a:lnTo>
                  <a:pt x="31" y="76"/>
                </a:lnTo>
                <a:lnTo>
                  <a:pt x="31" y="76"/>
                </a:lnTo>
                <a:lnTo>
                  <a:pt x="38" y="76"/>
                </a:lnTo>
                <a:lnTo>
                  <a:pt x="38" y="76"/>
                </a:lnTo>
                <a:lnTo>
                  <a:pt x="45" y="69"/>
                </a:lnTo>
                <a:lnTo>
                  <a:pt x="45" y="69"/>
                </a:lnTo>
                <a:lnTo>
                  <a:pt x="48" y="69"/>
                </a:lnTo>
                <a:lnTo>
                  <a:pt x="48" y="69"/>
                </a:lnTo>
                <a:lnTo>
                  <a:pt x="52" y="65"/>
                </a:lnTo>
                <a:lnTo>
                  <a:pt x="52" y="65"/>
                </a:lnTo>
                <a:lnTo>
                  <a:pt x="45" y="62"/>
                </a:lnTo>
                <a:lnTo>
                  <a:pt x="59" y="62"/>
                </a:lnTo>
                <a:lnTo>
                  <a:pt x="52" y="65"/>
                </a:lnTo>
                <a:lnTo>
                  <a:pt x="52" y="65"/>
                </a:lnTo>
                <a:lnTo>
                  <a:pt x="69" y="76"/>
                </a:lnTo>
                <a:lnTo>
                  <a:pt x="69" y="76"/>
                </a:lnTo>
                <a:lnTo>
                  <a:pt x="73" y="72"/>
                </a:lnTo>
                <a:lnTo>
                  <a:pt x="73" y="72"/>
                </a:lnTo>
                <a:lnTo>
                  <a:pt x="76" y="69"/>
                </a:lnTo>
                <a:lnTo>
                  <a:pt x="76" y="69"/>
                </a:lnTo>
                <a:lnTo>
                  <a:pt x="69" y="65"/>
                </a:lnTo>
                <a:lnTo>
                  <a:pt x="69" y="65"/>
                </a:lnTo>
                <a:lnTo>
                  <a:pt x="62" y="62"/>
                </a:lnTo>
                <a:lnTo>
                  <a:pt x="76" y="62"/>
                </a:lnTo>
                <a:lnTo>
                  <a:pt x="76" y="55"/>
                </a:lnTo>
                <a:lnTo>
                  <a:pt x="73" y="55"/>
                </a:lnTo>
                <a:lnTo>
                  <a:pt x="73" y="20"/>
                </a:lnTo>
                <a:lnTo>
                  <a:pt x="59" y="20"/>
                </a:lnTo>
                <a:lnTo>
                  <a:pt x="59" y="13"/>
                </a:lnTo>
                <a:lnTo>
                  <a:pt x="76" y="13"/>
                </a:lnTo>
                <a:lnTo>
                  <a:pt x="76" y="7"/>
                </a:lnTo>
                <a:lnTo>
                  <a:pt x="59" y="7"/>
                </a:lnTo>
                <a:lnTo>
                  <a:pt x="59" y="3"/>
                </a:lnTo>
                <a:lnTo>
                  <a:pt x="59" y="3"/>
                </a:lnTo>
                <a:lnTo>
                  <a:pt x="59" y="3"/>
                </a:lnTo>
                <a:lnTo>
                  <a:pt x="59" y="3"/>
                </a:lnTo>
                <a:lnTo>
                  <a:pt x="59" y="0"/>
                </a:lnTo>
                <a:lnTo>
                  <a:pt x="59" y="0"/>
                </a:lnTo>
                <a:lnTo>
                  <a:pt x="55" y="0"/>
                </a:lnTo>
                <a:lnTo>
                  <a:pt x="55" y="0"/>
                </a:lnTo>
                <a:lnTo>
                  <a:pt x="52" y="0"/>
                </a:lnTo>
                <a:lnTo>
                  <a:pt x="52" y="0"/>
                </a:lnTo>
                <a:lnTo>
                  <a:pt x="48" y="0"/>
                </a:lnTo>
                <a:lnTo>
                  <a:pt x="48" y="7"/>
                </a:lnTo>
                <a:lnTo>
                  <a:pt x="31" y="7"/>
                </a:lnTo>
                <a:lnTo>
                  <a:pt x="31" y="10"/>
                </a:lnTo>
                <a:lnTo>
                  <a:pt x="17" y="10"/>
                </a:lnTo>
                <a:lnTo>
                  <a:pt x="17" y="10"/>
                </a:lnTo>
                <a:lnTo>
                  <a:pt x="17" y="10"/>
                </a:lnTo>
                <a:lnTo>
                  <a:pt x="21" y="3"/>
                </a:lnTo>
                <a:lnTo>
                  <a:pt x="21" y="3"/>
                </a:lnTo>
                <a:lnTo>
                  <a:pt x="21" y="3"/>
                </a:lnTo>
                <a:close/>
                <a:moveTo>
                  <a:pt x="35" y="55"/>
                </a:moveTo>
                <a:lnTo>
                  <a:pt x="28" y="55"/>
                </a:lnTo>
                <a:lnTo>
                  <a:pt x="28" y="55"/>
                </a:lnTo>
                <a:lnTo>
                  <a:pt x="28" y="55"/>
                </a:lnTo>
                <a:lnTo>
                  <a:pt x="21" y="58"/>
                </a:lnTo>
                <a:lnTo>
                  <a:pt x="21" y="48"/>
                </a:lnTo>
                <a:lnTo>
                  <a:pt x="31" y="48"/>
                </a:lnTo>
                <a:lnTo>
                  <a:pt x="31" y="41"/>
                </a:lnTo>
                <a:lnTo>
                  <a:pt x="21" y="41"/>
                </a:lnTo>
                <a:lnTo>
                  <a:pt x="21" y="34"/>
                </a:lnTo>
                <a:lnTo>
                  <a:pt x="31" y="34"/>
                </a:lnTo>
                <a:lnTo>
                  <a:pt x="31" y="24"/>
                </a:lnTo>
                <a:lnTo>
                  <a:pt x="14" y="24"/>
                </a:lnTo>
                <a:lnTo>
                  <a:pt x="14" y="24"/>
                </a:lnTo>
                <a:lnTo>
                  <a:pt x="14" y="20"/>
                </a:lnTo>
                <a:lnTo>
                  <a:pt x="14" y="20"/>
                </a:lnTo>
                <a:lnTo>
                  <a:pt x="17" y="17"/>
                </a:lnTo>
                <a:lnTo>
                  <a:pt x="31" y="17"/>
                </a:lnTo>
                <a:lnTo>
                  <a:pt x="31" y="13"/>
                </a:lnTo>
                <a:lnTo>
                  <a:pt x="48" y="13"/>
                </a:lnTo>
                <a:lnTo>
                  <a:pt x="48" y="20"/>
                </a:lnTo>
                <a:lnTo>
                  <a:pt x="35" y="20"/>
                </a:lnTo>
                <a:lnTo>
                  <a:pt x="35" y="55"/>
                </a:lnTo>
                <a:lnTo>
                  <a:pt x="35" y="55"/>
                </a:lnTo>
                <a:close/>
                <a:moveTo>
                  <a:pt x="62" y="27"/>
                </a:moveTo>
                <a:lnTo>
                  <a:pt x="45" y="27"/>
                </a:lnTo>
                <a:lnTo>
                  <a:pt x="45" y="27"/>
                </a:lnTo>
                <a:lnTo>
                  <a:pt x="62" y="27"/>
                </a:lnTo>
                <a:lnTo>
                  <a:pt x="62" y="27"/>
                </a:lnTo>
                <a:lnTo>
                  <a:pt x="62" y="27"/>
                </a:lnTo>
                <a:close/>
                <a:moveTo>
                  <a:pt x="62" y="34"/>
                </a:moveTo>
                <a:lnTo>
                  <a:pt x="62" y="38"/>
                </a:lnTo>
                <a:lnTo>
                  <a:pt x="45" y="38"/>
                </a:lnTo>
                <a:lnTo>
                  <a:pt x="45" y="34"/>
                </a:lnTo>
                <a:lnTo>
                  <a:pt x="62" y="34"/>
                </a:lnTo>
                <a:lnTo>
                  <a:pt x="62" y="34"/>
                </a:lnTo>
                <a:close/>
                <a:moveTo>
                  <a:pt x="45" y="41"/>
                </a:moveTo>
                <a:lnTo>
                  <a:pt x="62" y="41"/>
                </a:lnTo>
                <a:lnTo>
                  <a:pt x="62" y="45"/>
                </a:lnTo>
                <a:lnTo>
                  <a:pt x="45" y="45"/>
                </a:lnTo>
                <a:lnTo>
                  <a:pt x="45" y="41"/>
                </a:lnTo>
                <a:lnTo>
                  <a:pt x="45" y="41"/>
                </a:lnTo>
                <a:close/>
                <a:moveTo>
                  <a:pt x="62" y="51"/>
                </a:moveTo>
                <a:lnTo>
                  <a:pt x="62" y="55"/>
                </a:lnTo>
                <a:lnTo>
                  <a:pt x="45" y="55"/>
                </a:lnTo>
                <a:lnTo>
                  <a:pt x="45" y="51"/>
                </a:lnTo>
                <a:lnTo>
                  <a:pt x="62" y="51"/>
                </a:lnTo>
                <a:lnTo>
                  <a:pt x="62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10317214" y="641350"/>
            <a:ext cx="115888" cy="120650"/>
          </a:xfrm>
          <a:custGeom>
            <a:avLst/>
            <a:gdLst>
              <a:gd name="T0" fmla="*/ 45 w 73"/>
              <a:gd name="T1" fmla="*/ 10 h 76"/>
              <a:gd name="T2" fmla="*/ 45 w 73"/>
              <a:gd name="T3" fmla="*/ 10 h 76"/>
              <a:gd name="T4" fmla="*/ 42 w 73"/>
              <a:gd name="T5" fmla="*/ 7 h 76"/>
              <a:gd name="T6" fmla="*/ 42 w 73"/>
              <a:gd name="T7" fmla="*/ 7 h 76"/>
              <a:gd name="T8" fmla="*/ 42 w 73"/>
              <a:gd name="T9" fmla="*/ 0 h 76"/>
              <a:gd name="T10" fmla="*/ 42 w 73"/>
              <a:gd name="T11" fmla="*/ 0 h 76"/>
              <a:gd name="T12" fmla="*/ 35 w 73"/>
              <a:gd name="T13" fmla="*/ 3 h 76"/>
              <a:gd name="T14" fmla="*/ 35 w 73"/>
              <a:gd name="T15" fmla="*/ 3 h 76"/>
              <a:gd name="T16" fmla="*/ 28 w 73"/>
              <a:gd name="T17" fmla="*/ 3 h 76"/>
              <a:gd name="T18" fmla="*/ 28 w 73"/>
              <a:gd name="T19" fmla="*/ 3 h 76"/>
              <a:gd name="T20" fmla="*/ 31 w 73"/>
              <a:gd name="T21" fmla="*/ 13 h 76"/>
              <a:gd name="T22" fmla="*/ 0 w 73"/>
              <a:gd name="T23" fmla="*/ 13 h 76"/>
              <a:gd name="T24" fmla="*/ 0 w 73"/>
              <a:gd name="T25" fmla="*/ 24 h 76"/>
              <a:gd name="T26" fmla="*/ 31 w 73"/>
              <a:gd name="T27" fmla="*/ 24 h 76"/>
              <a:gd name="T28" fmla="*/ 31 w 73"/>
              <a:gd name="T29" fmla="*/ 31 h 76"/>
              <a:gd name="T30" fmla="*/ 11 w 73"/>
              <a:gd name="T31" fmla="*/ 31 h 76"/>
              <a:gd name="T32" fmla="*/ 11 w 73"/>
              <a:gd name="T33" fmla="*/ 69 h 76"/>
              <a:gd name="T34" fmla="*/ 21 w 73"/>
              <a:gd name="T35" fmla="*/ 69 h 76"/>
              <a:gd name="T36" fmla="*/ 21 w 73"/>
              <a:gd name="T37" fmla="*/ 41 h 76"/>
              <a:gd name="T38" fmla="*/ 31 w 73"/>
              <a:gd name="T39" fmla="*/ 41 h 76"/>
              <a:gd name="T40" fmla="*/ 31 w 73"/>
              <a:gd name="T41" fmla="*/ 76 h 76"/>
              <a:gd name="T42" fmla="*/ 42 w 73"/>
              <a:gd name="T43" fmla="*/ 76 h 76"/>
              <a:gd name="T44" fmla="*/ 42 w 73"/>
              <a:gd name="T45" fmla="*/ 41 h 76"/>
              <a:gd name="T46" fmla="*/ 52 w 73"/>
              <a:gd name="T47" fmla="*/ 41 h 76"/>
              <a:gd name="T48" fmla="*/ 52 w 73"/>
              <a:gd name="T49" fmla="*/ 55 h 76"/>
              <a:gd name="T50" fmla="*/ 52 w 73"/>
              <a:gd name="T51" fmla="*/ 55 h 76"/>
              <a:gd name="T52" fmla="*/ 52 w 73"/>
              <a:gd name="T53" fmla="*/ 58 h 76"/>
              <a:gd name="T54" fmla="*/ 45 w 73"/>
              <a:gd name="T55" fmla="*/ 58 h 76"/>
              <a:gd name="T56" fmla="*/ 45 w 73"/>
              <a:gd name="T57" fmla="*/ 58 h 76"/>
              <a:gd name="T58" fmla="*/ 49 w 73"/>
              <a:gd name="T59" fmla="*/ 69 h 76"/>
              <a:gd name="T60" fmla="*/ 49 w 73"/>
              <a:gd name="T61" fmla="*/ 69 h 76"/>
              <a:gd name="T62" fmla="*/ 59 w 73"/>
              <a:gd name="T63" fmla="*/ 69 h 76"/>
              <a:gd name="T64" fmla="*/ 62 w 73"/>
              <a:gd name="T65" fmla="*/ 65 h 76"/>
              <a:gd name="T66" fmla="*/ 62 w 73"/>
              <a:gd name="T67" fmla="*/ 62 h 76"/>
              <a:gd name="T68" fmla="*/ 62 w 73"/>
              <a:gd name="T69" fmla="*/ 31 h 76"/>
              <a:gd name="T70" fmla="*/ 42 w 73"/>
              <a:gd name="T71" fmla="*/ 31 h 76"/>
              <a:gd name="T72" fmla="*/ 42 w 73"/>
              <a:gd name="T73" fmla="*/ 24 h 76"/>
              <a:gd name="T74" fmla="*/ 73 w 73"/>
              <a:gd name="T75" fmla="*/ 24 h 76"/>
              <a:gd name="T76" fmla="*/ 73 w 73"/>
              <a:gd name="T77" fmla="*/ 13 h 76"/>
              <a:gd name="T78" fmla="*/ 35 w 73"/>
              <a:gd name="T79" fmla="*/ 13 h 76"/>
              <a:gd name="T80" fmla="*/ 35 w 73"/>
              <a:gd name="T81" fmla="*/ 13 h 76"/>
              <a:gd name="T82" fmla="*/ 45 w 73"/>
              <a:gd name="T83" fmla="*/ 10 h 76"/>
              <a:gd name="T84" fmla="*/ 45 w 73"/>
              <a:gd name="T85" fmla="*/ 10 h 76"/>
              <a:gd name="T86" fmla="*/ 45 w 73"/>
              <a:gd name="T87" fmla="*/ 1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3" h="76">
                <a:moveTo>
                  <a:pt x="45" y="10"/>
                </a:moveTo>
                <a:lnTo>
                  <a:pt x="45" y="10"/>
                </a:lnTo>
                <a:lnTo>
                  <a:pt x="42" y="7"/>
                </a:lnTo>
                <a:lnTo>
                  <a:pt x="42" y="7"/>
                </a:lnTo>
                <a:lnTo>
                  <a:pt x="42" y="0"/>
                </a:lnTo>
                <a:lnTo>
                  <a:pt x="42" y="0"/>
                </a:lnTo>
                <a:lnTo>
                  <a:pt x="35" y="3"/>
                </a:lnTo>
                <a:lnTo>
                  <a:pt x="35" y="3"/>
                </a:lnTo>
                <a:lnTo>
                  <a:pt x="28" y="3"/>
                </a:lnTo>
                <a:lnTo>
                  <a:pt x="28" y="3"/>
                </a:lnTo>
                <a:lnTo>
                  <a:pt x="31" y="13"/>
                </a:lnTo>
                <a:lnTo>
                  <a:pt x="0" y="13"/>
                </a:lnTo>
                <a:lnTo>
                  <a:pt x="0" y="24"/>
                </a:lnTo>
                <a:lnTo>
                  <a:pt x="31" y="24"/>
                </a:lnTo>
                <a:lnTo>
                  <a:pt x="31" y="31"/>
                </a:lnTo>
                <a:lnTo>
                  <a:pt x="11" y="31"/>
                </a:lnTo>
                <a:lnTo>
                  <a:pt x="11" y="69"/>
                </a:lnTo>
                <a:lnTo>
                  <a:pt x="21" y="69"/>
                </a:lnTo>
                <a:lnTo>
                  <a:pt x="21" y="41"/>
                </a:lnTo>
                <a:lnTo>
                  <a:pt x="31" y="41"/>
                </a:lnTo>
                <a:lnTo>
                  <a:pt x="31" y="76"/>
                </a:lnTo>
                <a:lnTo>
                  <a:pt x="42" y="76"/>
                </a:lnTo>
                <a:lnTo>
                  <a:pt x="42" y="41"/>
                </a:lnTo>
                <a:lnTo>
                  <a:pt x="52" y="41"/>
                </a:lnTo>
                <a:lnTo>
                  <a:pt x="52" y="55"/>
                </a:lnTo>
                <a:lnTo>
                  <a:pt x="52" y="55"/>
                </a:lnTo>
                <a:lnTo>
                  <a:pt x="52" y="58"/>
                </a:lnTo>
                <a:lnTo>
                  <a:pt x="45" y="58"/>
                </a:lnTo>
                <a:lnTo>
                  <a:pt x="45" y="58"/>
                </a:lnTo>
                <a:lnTo>
                  <a:pt x="49" y="69"/>
                </a:lnTo>
                <a:lnTo>
                  <a:pt x="49" y="69"/>
                </a:lnTo>
                <a:lnTo>
                  <a:pt x="59" y="69"/>
                </a:lnTo>
                <a:lnTo>
                  <a:pt x="62" y="65"/>
                </a:lnTo>
                <a:lnTo>
                  <a:pt x="62" y="62"/>
                </a:lnTo>
                <a:lnTo>
                  <a:pt x="62" y="31"/>
                </a:lnTo>
                <a:lnTo>
                  <a:pt x="42" y="31"/>
                </a:lnTo>
                <a:lnTo>
                  <a:pt x="42" y="24"/>
                </a:lnTo>
                <a:lnTo>
                  <a:pt x="73" y="24"/>
                </a:lnTo>
                <a:lnTo>
                  <a:pt x="73" y="13"/>
                </a:lnTo>
                <a:lnTo>
                  <a:pt x="35" y="13"/>
                </a:lnTo>
                <a:lnTo>
                  <a:pt x="35" y="13"/>
                </a:lnTo>
                <a:lnTo>
                  <a:pt x="45" y="10"/>
                </a:lnTo>
                <a:lnTo>
                  <a:pt x="45" y="10"/>
                </a:lnTo>
                <a:lnTo>
                  <a:pt x="45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8877352" y="1019175"/>
            <a:ext cx="114300" cy="114300"/>
          </a:xfrm>
          <a:custGeom>
            <a:avLst/>
            <a:gdLst>
              <a:gd name="T0" fmla="*/ 3 w 72"/>
              <a:gd name="T1" fmla="*/ 17 h 72"/>
              <a:gd name="T2" fmla="*/ 3 w 72"/>
              <a:gd name="T3" fmla="*/ 27 h 72"/>
              <a:gd name="T4" fmla="*/ 21 w 72"/>
              <a:gd name="T5" fmla="*/ 27 h 72"/>
              <a:gd name="T6" fmla="*/ 21 w 72"/>
              <a:gd name="T7" fmla="*/ 27 h 72"/>
              <a:gd name="T8" fmla="*/ 21 w 72"/>
              <a:gd name="T9" fmla="*/ 41 h 72"/>
              <a:gd name="T10" fmla="*/ 17 w 72"/>
              <a:gd name="T11" fmla="*/ 52 h 72"/>
              <a:gd name="T12" fmla="*/ 17 w 72"/>
              <a:gd name="T13" fmla="*/ 52 h 72"/>
              <a:gd name="T14" fmla="*/ 10 w 72"/>
              <a:gd name="T15" fmla="*/ 58 h 72"/>
              <a:gd name="T16" fmla="*/ 0 w 72"/>
              <a:gd name="T17" fmla="*/ 65 h 72"/>
              <a:gd name="T18" fmla="*/ 0 w 72"/>
              <a:gd name="T19" fmla="*/ 65 h 72"/>
              <a:gd name="T20" fmla="*/ 10 w 72"/>
              <a:gd name="T21" fmla="*/ 72 h 72"/>
              <a:gd name="T22" fmla="*/ 10 w 72"/>
              <a:gd name="T23" fmla="*/ 72 h 72"/>
              <a:gd name="T24" fmla="*/ 21 w 72"/>
              <a:gd name="T25" fmla="*/ 65 h 72"/>
              <a:gd name="T26" fmla="*/ 28 w 72"/>
              <a:gd name="T27" fmla="*/ 55 h 72"/>
              <a:gd name="T28" fmla="*/ 31 w 72"/>
              <a:gd name="T29" fmla="*/ 41 h 72"/>
              <a:gd name="T30" fmla="*/ 34 w 72"/>
              <a:gd name="T31" fmla="*/ 27 h 72"/>
              <a:gd name="T32" fmla="*/ 45 w 72"/>
              <a:gd name="T33" fmla="*/ 24 h 72"/>
              <a:gd name="T34" fmla="*/ 45 w 72"/>
              <a:gd name="T35" fmla="*/ 24 h 72"/>
              <a:gd name="T36" fmla="*/ 41 w 72"/>
              <a:gd name="T37" fmla="*/ 62 h 72"/>
              <a:gd name="T38" fmla="*/ 41 w 72"/>
              <a:gd name="T39" fmla="*/ 62 h 72"/>
              <a:gd name="T40" fmla="*/ 45 w 72"/>
              <a:gd name="T41" fmla="*/ 69 h 72"/>
              <a:gd name="T42" fmla="*/ 52 w 72"/>
              <a:gd name="T43" fmla="*/ 72 h 72"/>
              <a:gd name="T44" fmla="*/ 62 w 72"/>
              <a:gd name="T45" fmla="*/ 72 h 72"/>
              <a:gd name="T46" fmla="*/ 62 w 72"/>
              <a:gd name="T47" fmla="*/ 72 h 72"/>
              <a:gd name="T48" fmla="*/ 66 w 72"/>
              <a:gd name="T49" fmla="*/ 69 h 72"/>
              <a:gd name="T50" fmla="*/ 69 w 72"/>
              <a:gd name="T51" fmla="*/ 69 h 72"/>
              <a:gd name="T52" fmla="*/ 72 w 72"/>
              <a:gd name="T53" fmla="*/ 52 h 72"/>
              <a:gd name="T54" fmla="*/ 72 w 72"/>
              <a:gd name="T55" fmla="*/ 52 h 72"/>
              <a:gd name="T56" fmla="*/ 62 w 72"/>
              <a:gd name="T57" fmla="*/ 48 h 72"/>
              <a:gd name="T58" fmla="*/ 62 w 72"/>
              <a:gd name="T59" fmla="*/ 48 h 72"/>
              <a:gd name="T60" fmla="*/ 62 w 72"/>
              <a:gd name="T61" fmla="*/ 58 h 72"/>
              <a:gd name="T62" fmla="*/ 55 w 72"/>
              <a:gd name="T63" fmla="*/ 58 h 72"/>
              <a:gd name="T64" fmla="*/ 55 w 72"/>
              <a:gd name="T65" fmla="*/ 58 h 72"/>
              <a:gd name="T66" fmla="*/ 55 w 72"/>
              <a:gd name="T67" fmla="*/ 58 h 72"/>
              <a:gd name="T68" fmla="*/ 52 w 72"/>
              <a:gd name="T69" fmla="*/ 58 h 72"/>
              <a:gd name="T70" fmla="*/ 52 w 72"/>
              <a:gd name="T71" fmla="*/ 58 h 72"/>
              <a:gd name="T72" fmla="*/ 52 w 72"/>
              <a:gd name="T73" fmla="*/ 55 h 72"/>
              <a:gd name="T74" fmla="*/ 52 w 72"/>
              <a:gd name="T75" fmla="*/ 55 h 72"/>
              <a:gd name="T76" fmla="*/ 55 w 72"/>
              <a:gd name="T77" fmla="*/ 17 h 72"/>
              <a:gd name="T78" fmla="*/ 55 w 72"/>
              <a:gd name="T79" fmla="*/ 17 h 72"/>
              <a:gd name="T80" fmla="*/ 52 w 72"/>
              <a:gd name="T81" fmla="*/ 17 h 72"/>
              <a:gd name="T82" fmla="*/ 52 w 72"/>
              <a:gd name="T83" fmla="*/ 17 h 72"/>
              <a:gd name="T84" fmla="*/ 45 w 72"/>
              <a:gd name="T85" fmla="*/ 17 h 72"/>
              <a:gd name="T86" fmla="*/ 45 w 72"/>
              <a:gd name="T87" fmla="*/ 17 h 72"/>
              <a:gd name="T88" fmla="*/ 34 w 72"/>
              <a:gd name="T89" fmla="*/ 17 h 72"/>
              <a:gd name="T90" fmla="*/ 34 w 72"/>
              <a:gd name="T91" fmla="*/ 7 h 72"/>
              <a:gd name="T92" fmla="*/ 34 w 72"/>
              <a:gd name="T93" fmla="*/ 7 h 72"/>
              <a:gd name="T94" fmla="*/ 34 w 72"/>
              <a:gd name="T95" fmla="*/ 3 h 72"/>
              <a:gd name="T96" fmla="*/ 34 w 72"/>
              <a:gd name="T97" fmla="*/ 3 h 72"/>
              <a:gd name="T98" fmla="*/ 34 w 72"/>
              <a:gd name="T99" fmla="*/ 0 h 72"/>
              <a:gd name="T100" fmla="*/ 34 w 72"/>
              <a:gd name="T101" fmla="*/ 0 h 72"/>
              <a:gd name="T102" fmla="*/ 31 w 72"/>
              <a:gd name="T103" fmla="*/ 0 h 72"/>
              <a:gd name="T104" fmla="*/ 31 w 72"/>
              <a:gd name="T105" fmla="*/ 0 h 72"/>
              <a:gd name="T106" fmla="*/ 24 w 72"/>
              <a:gd name="T107" fmla="*/ 0 h 72"/>
              <a:gd name="T108" fmla="*/ 24 w 72"/>
              <a:gd name="T109" fmla="*/ 0 h 72"/>
              <a:gd name="T110" fmla="*/ 24 w 72"/>
              <a:gd name="T111" fmla="*/ 17 h 72"/>
              <a:gd name="T112" fmla="*/ 3 w 72"/>
              <a:gd name="T113" fmla="*/ 17 h 72"/>
              <a:gd name="T114" fmla="*/ 3 w 72"/>
              <a:gd name="T115" fmla="*/ 17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2" h="72">
                <a:moveTo>
                  <a:pt x="3" y="17"/>
                </a:moveTo>
                <a:lnTo>
                  <a:pt x="3" y="27"/>
                </a:lnTo>
                <a:lnTo>
                  <a:pt x="21" y="27"/>
                </a:lnTo>
                <a:lnTo>
                  <a:pt x="21" y="27"/>
                </a:lnTo>
                <a:lnTo>
                  <a:pt x="21" y="41"/>
                </a:lnTo>
                <a:lnTo>
                  <a:pt x="17" y="52"/>
                </a:lnTo>
                <a:lnTo>
                  <a:pt x="17" y="52"/>
                </a:lnTo>
                <a:lnTo>
                  <a:pt x="10" y="58"/>
                </a:lnTo>
                <a:lnTo>
                  <a:pt x="0" y="65"/>
                </a:lnTo>
                <a:lnTo>
                  <a:pt x="0" y="65"/>
                </a:lnTo>
                <a:lnTo>
                  <a:pt x="10" y="72"/>
                </a:lnTo>
                <a:lnTo>
                  <a:pt x="10" y="72"/>
                </a:lnTo>
                <a:lnTo>
                  <a:pt x="21" y="65"/>
                </a:lnTo>
                <a:lnTo>
                  <a:pt x="28" y="55"/>
                </a:lnTo>
                <a:lnTo>
                  <a:pt x="31" y="41"/>
                </a:lnTo>
                <a:lnTo>
                  <a:pt x="34" y="27"/>
                </a:lnTo>
                <a:lnTo>
                  <a:pt x="45" y="24"/>
                </a:lnTo>
                <a:lnTo>
                  <a:pt x="45" y="24"/>
                </a:lnTo>
                <a:lnTo>
                  <a:pt x="41" y="62"/>
                </a:lnTo>
                <a:lnTo>
                  <a:pt x="41" y="62"/>
                </a:lnTo>
                <a:lnTo>
                  <a:pt x="45" y="69"/>
                </a:lnTo>
                <a:lnTo>
                  <a:pt x="52" y="72"/>
                </a:lnTo>
                <a:lnTo>
                  <a:pt x="62" y="72"/>
                </a:lnTo>
                <a:lnTo>
                  <a:pt x="62" y="72"/>
                </a:lnTo>
                <a:lnTo>
                  <a:pt x="66" y="69"/>
                </a:lnTo>
                <a:lnTo>
                  <a:pt x="69" y="69"/>
                </a:lnTo>
                <a:lnTo>
                  <a:pt x="72" y="52"/>
                </a:lnTo>
                <a:lnTo>
                  <a:pt x="72" y="52"/>
                </a:lnTo>
                <a:lnTo>
                  <a:pt x="62" y="48"/>
                </a:lnTo>
                <a:lnTo>
                  <a:pt x="62" y="48"/>
                </a:lnTo>
                <a:lnTo>
                  <a:pt x="62" y="58"/>
                </a:lnTo>
                <a:lnTo>
                  <a:pt x="55" y="58"/>
                </a:lnTo>
                <a:lnTo>
                  <a:pt x="55" y="58"/>
                </a:lnTo>
                <a:lnTo>
                  <a:pt x="55" y="58"/>
                </a:lnTo>
                <a:lnTo>
                  <a:pt x="52" y="58"/>
                </a:lnTo>
                <a:lnTo>
                  <a:pt x="52" y="58"/>
                </a:lnTo>
                <a:lnTo>
                  <a:pt x="52" y="55"/>
                </a:lnTo>
                <a:lnTo>
                  <a:pt x="52" y="55"/>
                </a:lnTo>
                <a:lnTo>
                  <a:pt x="55" y="17"/>
                </a:lnTo>
                <a:lnTo>
                  <a:pt x="55" y="17"/>
                </a:lnTo>
                <a:lnTo>
                  <a:pt x="52" y="17"/>
                </a:lnTo>
                <a:lnTo>
                  <a:pt x="52" y="17"/>
                </a:lnTo>
                <a:lnTo>
                  <a:pt x="45" y="17"/>
                </a:lnTo>
                <a:lnTo>
                  <a:pt x="45" y="17"/>
                </a:lnTo>
                <a:lnTo>
                  <a:pt x="34" y="17"/>
                </a:lnTo>
                <a:lnTo>
                  <a:pt x="34" y="7"/>
                </a:lnTo>
                <a:lnTo>
                  <a:pt x="34" y="7"/>
                </a:lnTo>
                <a:lnTo>
                  <a:pt x="34" y="3"/>
                </a:lnTo>
                <a:lnTo>
                  <a:pt x="34" y="3"/>
                </a:lnTo>
                <a:lnTo>
                  <a:pt x="34" y="0"/>
                </a:lnTo>
                <a:lnTo>
                  <a:pt x="34" y="0"/>
                </a:lnTo>
                <a:lnTo>
                  <a:pt x="31" y="0"/>
                </a:lnTo>
                <a:lnTo>
                  <a:pt x="31" y="0"/>
                </a:lnTo>
                <a:lnTo>
                  <a:pt x="24" y="0"/>
                </a:lnTo>
                <a:lnTo>
                  <a:pt x="24" y="0"/>
                </a:lnTo>
                <a:lnTo>
                  <a:pt x="24" y="17"/>
                </a:lnTo>
                <a:lnTo>
                  <a:pt x="3" y="17"/>
                </a:lnTo>
                <a:lnTo>
                  <a:pt x="3" y="1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9009114" y="1019175"/>
            <a:ext cx="114300" cy="114300"/>
          </a:xfrm>
          <a:custGeom>
            <a:avLst/>
            <a:gdLst>
              <a:gd name="T0" fmla="*/ 17 w 72"/>
              <a:gd name="T1" fmla="*/ 20 h 72"/>
              <a:gd name="T2" fmla="*/ 24 w 72"/>
              <a:gd name="T3" fmla="*/ 10 h 72"/>
              <a:gd name="T4" fmla="*/ 24 w 72"/>
              <a:gd name="T5" fmla="*/ 10 h 72"/>
              <a:gd name="T6" fmla="*/ 24 w 72"/>
              <a:gd name="T7" fmla="*/ 10 h 72"/>
              <a:gd name="T8" fmla="*/ 24 w 72"/>
              <a:gd name="T9" fmla="*/ 10 h 72"/>
              <a:gd name="T10" fmla="*/ 14 w 72"/>
              <a:gd name="T11" fmla="*/ 0 h 72"/>
              <a:gd name="T12" fmla="*/ 3 w 72"/>
              <a:gd name="T13" fmla="*/ 7 h 72"/>
              <a:gd name="T14" fmla="*/ 3 w 72"/>
              <a:gd name="T15" fmla="*/ 7 h 72"/>
              <a:gd name="T16" fmla="*/ 17 w 72"/>
              <a:gd name="T17" fmla="*/ 20 h 72"/>
              <a:gd name="T18" fmla="*/ 17 w 72"/>
              <a:gd name="T19" fmla="*/ 20 h 72"/>
              <a:gd name="T20" fmla="*/ 17 w 72"/>
              <a:gd name="T21" fmla="*/ 20 h 72"/>
              <a:gd name="T22" fmla="*/ 14 w 72"/>
              <a:gd name="T23" fmla="*/ 34 h 72"/>
              <a:gd name="T24" fmla="*/ 20 w 72"/>
              <a:gd name="T25" fmla="*/ 27 h 72"/>
              <a:gd name="T26" fmla="*/ 20 w 72"/>
              <a:gd name="T27" fmla="*/ 27 h 72"/>
              <a:gd name="T28" fmla="*/ 3 w 72"/>
              <a:gd name="T29" fmla="*/ 17 h 72"/>
              <a:gd name="T30" fmla="*/ 0 w 72"/>
              <a:gd name="T31" fmla="*/ 27 h 72"/>
              <a:gd name="T32" fmla="*/ 0 w 72"/>
              <a:gd name="T33" fmla="*/ 27 h 72"/>
              <a:gd name="T34" fmla="*/ 14 w 72"/>
              <a:gd name="T35" fmla="*/ 34 h 72"/>
              <a:gd name="T36" fmla="*/ 14 w 72"/>
              <a:gd name="T37" fmla="*/ 34 h 72"/>
              <a:gd name="T38" fmla="*/ 14 w 72"/>
              <a:gd name="T39" fmla="*/ 34 h 72"/>
              <a:gd name="T40" fmla="*/ 14 w 72"/>
              <a:gd name="T41" fmla="*/ 62 h 72"/>
              <a:gd name="T42" fmla="*/ 14 w 72"/>
              <a:gd name="T43" fmla="*/ 62 h 72"/>
              <a:gd name="T44" fmla="*/ 20 w 72"/>
              <a:gd name="T45" fmla="*/ 45 h 72"/>
              <a:gd name="T46" fmla="*/ 20 w 72"/>
              <a:gd name="T47" fmla="*/ 45 h 72"/>
              <a:gd name="T48" fmla="*/ 14 w 72"/>
              <a:gd name="T49" fmla="*/ 38 h 72"/>
              <a:gd name="T50" fmla="*/ 14 w 72"/>
              <a:gd name="T51" fmla="*/ 38 h 72"/>
              <a:gd name="T52" fmla="*/ 0 w 72"/>
              <a:gd name="T53" fmla="*/ 65 h 72"/>
              <a:gd name="T54" fmla="*/ 0 w 72"/>
              <a:gd name="T55" fmla="*/ 65 h 72"/>
              <a:gd name="T56" fmla="*/ 10 w 72"/>
              <a:gd name="T57" fmla="*/ 72 h 72"/>
              <a:gd name="T58" fmla="*/ 10 w 72"/>
              <a:gd name="T59" fmla="*/ 72 h 72"/>
              <a:gd name="T60" fmla="*/ 14 w 72"/>
              <a:gd name="T61" fmla="*/ 62 h 72"/>
              <a:gd name="T62" fmla="*/ 14 w 72"/>
              <a:gd name="T63" fmla="*/ 62 h 72"/>
              <a:gd name="T64" fmla="*/ 14 w 72"/>
              <a:gd name="T65" fmla="*/ 62 h 72"/>
              <a:gd name="T66" fmla="*/ 24 w 72"/>
              <a:gd name="T67" fmla="*/ 17 h 72"/>
              <a:gd name="T68" fmla="*/ 41 w 72"/>
              <a:gd name="T69" fmla="*/ 17 h 72"/>
              <a:gd name="T70" fmla="*/ 41 w 72"/>
              <a:gd name="T71" fmla="*/ 58 h 72"/>
              <a:gd name="T72" fmla="*/ 20 w 72"/>
              <a:gd name="T73" fmla="*/ 58 h 72"/>
              <a:gd name="T74" fmla="*/ 20 w 72"/>
              <a:gd name="T75" fmla="*/ 69 h 72"/>
              <a:gd name="T76" fmla="*/ 72 w 72"/>
              <a:gd name="T77" fmla="*/ 69 h 72"/>
              <a:gd name="T78" fmla="*/ 72 w 72"/>
              <a:gd name="T79" fmla="*/ 58 h 72"/>
              <a:gd name="T80" fmla="*/ 52 w 72"/>
              <a:gd name="T81" fmla="*/ 58 h 72"/>
              <a:gd name="T82" fmla="*/ 52 w 72"/>
              <a:gd name="T83" fmla="*/ 17 h 72"/>
              <a:gd name="T84" fmla="*/ 69 w 72"/>
              <a:gd name="T85" fmla="*/ 17 h 72"/>
              <a:gd name="T86" fmla="*/ 69 w 72"/>
              <a:gd name="T87" fmla="*/ 7 h 72"/>
              <a:gd name="T88" fmla="*/ 24 w 72"/>
              <a:gd name="T89" fmla="*/ 7 h 72"/>
              <a:gd name="T90" fmla="*/ 24 w 72"/>
              <a:gd name="T91" fmla="*/ 17 h 72"/>
              <a:gd name="T92" fmla="*/ 24 w 72"/>
              <a:gd name="T93" fmla="*/ 17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2" h="72">
                <a:moveTo>
                  <a:pt x="17" y="20"/>
                </a:moveTo>
                <a:lnTo>
                  <a:pt x="24" y="10"/>
                </a:lnTo>
                <a:lnTo>
                  <a:pt x="24" y="10"/>
                </a:lnTo>
                <a:lnTo>
                  <a:pt x="24" y="10"/>
                </a:lnTo>
                <a:lnTo>
                  <a:pt x="24" y="10"/>
                </a:lnTo>
                <a:lnTo>
                  <a:pt x="14" y="0"/>
                </a:lnTo>
                <a:lnTo>
                  <a:pt x="3" y="7"/>
                </a:lnTo>
                <a:lnTo>
                  <a:pt x="3" y="7"/>
                </a:lnTo>
                <a:lnTo>
                  <a:pt x="17" y="20"/>
                </a:lnTo>
                <a:lnTo>
                  <a:pt x="17" y="20"/>
                </a:lnTo>
                <a:lnTo>
                  <a:pt x="17" y="20"/>
                </a:lnTo>
                <a:close/>
                <a:moveTo>
                  <a:pt x="14" y="34"/>
                </a:moveTo>
                <a:lnTo>
                  <a:pt x="20" y="27"/>
                </a:lnTo>
                <a:lnTo>
                  <a:pt x="20" y="27"/>
                </a:lnTo>
                <a:lnTo>
                  <a:pt x="3" y="17"/>
                </a:lnTo>
                <a:lnTo>
                  <a:pt x="0" y="27"/>
                </a:lnTo>
                <a:lnTo>
                  <a:pt x="0" y="27"/>
                </a:lnTo>
                <a:lnTo>
                  <a:pt x="14" y="34"/>
                </a:lnTo>
                <a:lnTo>
                  <a:pt x="14" y="34"/>
                </a:lnTo>
                <a:lnTo>
                  <a:pt x="14" y="34"/>
                </a:lnTo>
                <a:close/>
                <a:moveTo>
                  <a:pt x="14" y="62"/>
                </a:moveTo>
                <a:lnTo>
                  <a:pt x="14" y="62"/>
                </a:lnTo>
                <a:lnTo>
                  <a:pt x="20" y="45"/>
                </a:lnTo>
                <a:lnTo>
                  <a:pt x="20" y="45"/>
                </a:lnTo>
                <a:lnTo>
                  <a:pt x="14" y="38"/>
                </a:lnTo>
                <a:lnTo>
                  <a:pt x="14" y="38"/>
                </a:lnTo>
                <a:lnTo>
                  <a:pt x="0" y="65"/>
                </a:lnTo>
                <a:lnTo>
                  <a:pt x="0" y="65"/>
                </a:lnTo>
                <a:lnTo>
                  <a:pt x="10" y="72"/>
                </a:lnTo>
                <a:lnTo>
                  <a:pt x="10" y="72"/>
                </a:lnTo>
                <a:lnTo>
                  <a:pt x="14" y="62"/>
                </a:lnTo>
                <a:lnTo>
                  <a:pt x="14" y="62"/>
                </a:lnTo>
                <a:lnTo>
                  <a:pt x="14" y="62"/>
                </a:lnTo>
                <a:close/>
                <a:moveTo>
                  <a:pt x="24" y="17"/>
                </a:moveTo>
                <a:lnTo>
                  <a:pt x="41" y="17"/>
                </a:lnTo>
                <a:lnTo>
                  <a:pt x="41" y="58"/>
                </a:lnTo>
                <a:lnTo>
                  <a:pt x="20" y="58"/>
                </a:lnTo>
                <a:lnTo>
                  <a:pt x="20" y="69"/>
                </a:lnTo>
                <a:lnTo>
                  <a:pt x="72" y="69"/>
                </a:lnTo>
                <a:lnTo>
                  <a:pt x="72" y="58"/>
                </a:lnTo>
                <a:lnTo>
                  <a:pt x="52" y="58"/>
                </a:lnTo>
                <a:lnTo>
                  <a:pt x="52" y="17"/>
                </a:lnTo>
                <a:lnTo>
                  <a:pt x="69" y="17"/>
                </a:lnTo>
                <a:lnTo>
                  <a:pt x="69" y="7"/>
                </a:lnTo>
                <a:lnTo>
                  <a:pt x="24" y="7"/>
                </a:lnTo>
                <a:lnTo>
                  <a:pt x="24" y="17"/>
                </a:lnTo>
                <a:lnTo>
                  <a:pt x="24" y="1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9140877" y="1012825"/>
            <a:ext cx="114300" cy="120650"/>
          </a:xfrm>
          <a:custGeom>
            <a:avLst/>
            <a:gdLst>
              <a:gd name="T0" fmla="*/ 44 w 72"/>
              <a:gd name="T1" fmla="*/ 11 h 76"/>
              <a:gd name="T2" fmla="*/ 44 w 72"/>
              <a:gd name="T3" fmla="*/ 11 h 76"/>
              <a:gd name="T4" fmla="*/ 41 w 72"/>
              <a:gd name="T5" fmla="*/ 7 h 76"/>
              <a:gd name="T6" fmla="*/ 41 w 72"/>
              <a:gd name="T7" fmla="*/ 7 h 76"/>
              <a:gd name="T8" fmla="*/ 41 w 72"/>
              <a:gd name="T9" fmla="*/ 0 h 76"/>
              <a:gd name="T10" fmla="*/ 41 w 72"/>
              <a:gd name="T11" fmla="*/ 0 h 76"/>
              <a:gd name="T12" fmla="*/ 34 w 72"/>
              <a:gd name="T13" fmla="*/ 4 h 76"/>
              <a:gd name="T14" fmla="*/ 34 w 72"/>
              <a:gd name="T15" fmla="*/ 4 h 76"/>
              <a:gd name="T16" fmla="*/ 27 w 72"/>
              <a:gd name="T17" fmla="*/ 4 h 76"/>
              <a:gd name="T18" fmla="*/ 27 w 72"/>
              <a:gd name="T19" fmla="*/ 4 h 76"/>
              <a:gd name="T20" fmla="*/ 31 w 72"/>
              <a:gd name="T21" fmla="*/ 14 h 76"/>
              <a:gd name="T22" fmla="*/ 0 w 72"/>
              <a:gd name="T23" fmla="*/ 14 h 76"/>
              <a:gd name="T24" fmla="*/ 0 w 72"/>
              <a:gd name="T25" fmla="*/ 24 h 76"/>
              <a:gd name="T26" fmla="*/ 31 w 72"/>
              <a:gd name="T27" fmla="*/ 24 h 76"/>
              <a:gd name="T28" fmla="*/ 31 w 72"/>
              <a:gd name="T29" fmla="*/ 31 h 76"/>
              <a:gd name="T30" fmla="*/ 10 w 72"/>
              <a:gd name="T31" fmla="*/ 31 h 76"/>
              <a:gd name="T32" fmla="*/ 10 w 72"/>
              <a:gd name="T33" fmla="*/ 69 h 76"/>
              <a:gd name="T34" fmla="*/ 20 w 72"/>
              <a:gd name="T35" fmla="*/ 69 h 76"/>
              <a:gd name="T36" fmla="*/ 20 w 72"/>
              <a:gd name="T37" fmla="*/ 42 h 76"/>
              <a:gd name="T38" fmla="*/ 31 w 72"/>
              <a:gd name="T39" fmla="*/ 42 h 76"/>
              <a:gd name="T40" fmla="*/ 31 w 72"/>
              <a:gd name="T41" fmla="*/ 76 h 76"/>
              <a:gd name="T42" fmla="*/ 41 w 72"/>
              <a:gd name="T43" fmla="*/ 76 h 76"/>
              <a:gd name="T44" fmla="*/ 41 w 72"/>
              <a:gd name="T45" fmla="*/ 42 h 76"/>
              <a:gd name="T46" fmla="*/ 51 w 72"/>
              <a:gd name="T47" fmla="*/ 42 h 76"/>
              <a:gd name="T48" fmla="*/ 51 w 72"/>
              <a:gd name="T49" fmla="*/ 59 h 76"/>
              <a:gd name="T50" fmla="*/ 51 w 72"/>
              <a:gd name="T51" fmla="*/ 59 h 76"/>
              <a:gd name="T52" fmla="*/ 51 w 72"/>
              <a:gd name="T53" fmla="*/ 59 h 76"/>
              <a:gd name="T54" fmla="*/ 44 w 72"/>
              <a:gd name="T55" fmla="*/ 59 h 76"/>
              <a:gd name="T56" fmla="*/ 44 w 72"/>
              <a:gd name="T57" fmla="*/ 59 h 76"/>
              <a:gd name="T58" fmla="*/ 48 w 72"/>
              <a:gd name="T59" fmla="*/ 69 h 76"/>
              <a:gd name="T60" fmla="*/ 48 w 72"/>
              <a:gd name="T61" fmla="*/ 69 h 76"/>
              <a:gd name="T62" fmla="*/ 58 w 72"/>
              <a:gd name="T63" fmla="*/ 69 h 76"/>
              <a:gd name="T64" fmla="*/ 62 w 72"/>
              <a:gd name="T65" fmla="*/ 66 h 76"/>
              <a:gd name="T66" fmla="*/ 65 w 72"/>
              <a:gd name="T67" fmla="*/ 62 h 76"/>
              <a:gd name="T68" fmla="*/ 65 w 72"/>
              <a:gd name="T69" fmla="*/ 31 h 76"/>
              <a:gd name="T70" fmla="*/ 41 w 72"/>
              <a:gd name="T71" fmla="*/ 31 h 76"/>
              <a:gd name="T72" fmla="*/ 41 w 72"/>
              <a:gd name="T73" fmla="*/ 24 h 76"/>
              <a:gd name="T74" fmla="*/ 72 w 72"/>
              <a:gd name="T75" fmla="*/ 24 h 76"/>
              <a:gd name="T76" fmla="*/ 72 w 72"/>
              <a:gd name="T77" fmla="*/ 14 h 76"/>
              <a:gd name="T78" fmla="*/ 34 w 72"/>
              <a:gd name="T79" fmla="*/ 14 h 76"/>
              <a:gd name="T80" fmla="*/ 34 w 72"/>
              <a:gd name="T81" fmla="*/ 14 h 76"/>
              <a:gd name="T82" fmla="*/ 44 w 72"/>
              <a:gd name="T83" fmla="*/ 11 h 76"/>
              <a:gd name="T84" fmla="*/ 44 w 72"/>
              <a:gd name="T85" fmla="*/ 11 h 76"/>
              <a:gd name="T86" fmla="*/ 44 w 72"/>
              <a:gd name="T87" fmla="*/ 11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2" h="76">
                <a:moveTo>
                  <a:pt x="44" y="11"/>
                </a:moveTo>
                <a:lnTo>
                  <a:pt x="44" y="11"/>
                </a:lnTo>
                <a:lnTo>
                  <a:pt x="41" y="7"/>
                </a:lnTo>
                <a:lnTo>
                  <a:pt x="41" y="7"/>
                </a:lnTo>
                <a:lnTo>
                  <a:pt x="41" y="0"/>
                </a:lnTo>
                <a:lnTo>
                  <a:pt x="41" y="0"/>
                </a:lnTo>
                <a:lnTo>
                  <a:pt x="34" y="4"/>
                </a:lnTo>
                <a:lnTo>
                  <a:pt x="34" y="4"/>
                </a:lnTo>
                <a:lnTo>
                  <a:pt x="27" y="4"/>
                </a:lnTo>
                <a:lnTo>
                  <a:pt x="27" y="4"/>
                </a:lnTo>
                <a:lnTo>
                  <a:pt x="31" y="14"/>
                </a:lnTo>
                <a:lnTo>
                  <a:pt x="0" y="14"/>
                </a:lnTo>
                <a:lnTo>
                  <a:pt x="0" y="24"/>
                </a:lnTo>
                <a:lnTo>
                  <a:pt x="31" y="24"/>
                </a:lnTo>
                <a:lnTo>
                  <a:pt x="31" y="31"/>
                </a:lnTo>
                <a:lnTo>
                  <a:pt x="10" y="31"/>
                </a:lnTo>
                <a:lnTo>
                  <a:pt x="10" y="69"/>
                </a:lnTo>
                <a:lnTo>
                  <a:pt x="20" y="69"/>
                </a:lnTo>
                <a:lnTo>
                  <a:pt x="20" y="42"/>
                </a:lnTo>
                <a:lnTo>
                  <a:pt x="31" y="42"/>
                </a:lnTo>
                <a:lnTo>
                  <a:pt x="31" y="76"/>
                </a:lnTo>
                <a:lnTo>
                  <a:pt x="41" y="76"/>
                </a:lnTo>
                <a:lnTo>
                  <a:pt x="41" y="42"/>
                </a:lnTo>
                <a:lnTo>
                  <a:pt x="51" y="42"/>
                </a:lnTo>
                <a:lnTo>
                  <a:pt x="51" y="59"/>
                </a:lnTo>
                <a:lnTo>
                  <a:pt x="51" y="59"/>
                </a:lnTo>
                <a:lnTo>
                  <a:pt x="51" y="59"/>
                </a:lnTo>
                <a:lnTo>
                  <a:pt x="44" y="59"/>
                </a:lnTo>
                <a:lnTo>
                  <a:pt x="44" y="59"/>
                </a:lnTo>
                <a:lnTo>
                  <a:pt x="48" y="69"/>
                </a:lnTo>
                <a:lnTo>
                  <a:pt x="48" y="69"/>
                </a:lnTo>
                <a:lnTo>
                  <a:pt x="58" y="69"/>
                </a:lnTo>
                <a:lnTo>
                  <a:pt x="62" y="66"/>
                </a:lnTo>
                <a:lnTo>
                  <a:pt x="65" y="62"/>
                </a:lnTo>
                <a:lnTo>
                  <a:pt x="65" y="31"/>
                </a:lnTo>
                <a:lnTo>
                  <a:pt x="41" y="31"/>
                </a:lnTo>
                <a:lnTo>
                  <a:pt x="41" y="24"/>
                </a:lnTo>
                <a:lnTo>
                  <a:pt x="72" y="24"/>
                </a:lnTo>
                <a:lnTo>
                  <a:pt x="72" y="14"/>
                </a:lnTo>
                <a:lnTo>
                  <a:pt x="34" y="14"/>
                </a:lnTo>
                <a:lnTo>
                  <a:pt x="34" y="14"/>
                </a:lnTo>
                <a:lnTo>
                  <a:pt x="44" y="11"/>
                </a:lnTo>
                <a:lnTo>
                  <a:pt x="44" y="11"/>
                </a:lnTo>
                <a:lnTo>
                  <a:pt x="44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8077252" y="3006725"/>
            <a:ext cx="127000" cy="120650"/>
          </a:xfrm>
          <a:custGeom>
            <a:avLst/>
            <a:gdLst>
              <a:gd name="T0" fmla="*/ 17 w 80"/>
              <a:gd name="T1" fmla="*/ 18 h 76"/>
              <a:gd name="T2" fmla="*/ 11 w 80"/>
              <a:gd name="T3" fmla="*/ 24 h 76"/>
              <a:gd name="T4" fmla="*/ 4 w 80"/>
              <a:gd name="T5" fmla="*/ 28 h 76"/>
              <a:gd name="T6" fmla="*/ 17 w 80"/>
              <a:gd name="T7" fmla="*/ 38 h 76"/>
              <a:gd name="T8" fmla="*/ 17 w 80"/>
              <a:gd name="T9" fmla="*/ 49 h 76"/>
              <a:gd name="T10" fmla="*/ 17 w 80"/>
              <a:gd name="T11" fmla="*/ 62 h 76"/>
              <a:gd name="T12" fmla="*/ 14 w 80"/>
              <a:gd name="T13" fmla="*/ 62 h 76"/>
              <a:gd name="T14" fmla="*/ 14 w 80"/>
              <a:gd name="T15" fmla="*/ 73 h 76"/>
              <a:gd name="T16" fmla="*/ 28 w 80"/>
              <a:gd name="T17" fmla="*/ 66 h 76"/>
              <a:gd name="T18" fmla="*/ 42 w 80"/>
              <a:gd name="T19" fmla="*/ 38 h 76"/>
              <a:gd name="T20" fmla="*/ 42 w 80"/>
              <a:gd name="T21" fmla="*/ 35 h 76"/>
              <a:gd name="T22" fmla="*/ 35 w 80"/>
              <a:gd name="T23" fmla="*/ 28 h 76"/>
              <a:gd name="T24" fmla="*/ 38 w 80"/>
              <a:gd name="T25" fmla="*/ 18 h 76"/>
              <a:gd name="T26" fmla="*/ 28 w 80"/>
              <a:gd name="T27" fmla="*/ 18 h 76"/>
              <a:gd name="T28" fmla="*/ 17 w 80"/>
              <a:gd name="T29" fmla="*/ 28 h 76"/>
              <a:gd name="T30" fmla="*/ 21 w 80"/>
              <a:gd name="T31" fmla="*/ 21 h 76"/>
              <a:gd name="T32" fmla="*/ 42 w 80"/>
              <a:gd name="T33" fmla="*/ 18 h 76"/>
              <a:gd name="T34" fmla="*/ 28 w 80"/>
              <a:gd name="T35" fmla="*/ 7 h 76"/>
              <a:gd name="T36" fmla="*/ 28 w 80"/>
              <a:gd name="T37" fmla="*/ 0 h 76"/>
              <a:gd name="T38" fmla="*/ 17 w 80"/>
              <a:gd name="T39" fmla="*/ 0 h 76"/>
              <a:gd name="T40" fmla="*/ 4 w 80"/>
              <a:gd name="T41" fmla="*/ 7 h 76"/>
              <a:gd name="T42" fmla="*/ 4 w 80"/>
              <a:gd name="T43" fmla="*/ 18 h 76"/>
              <a:gd name="T44" fmla="*/ 42 w 80"/>
              <a:gd name="T45" fmla="*/ 59 h 76"/>
              <a:gd name="T46" fmla="*/ 35 w 80"/>
              <a:gd name="T47" fmla="*/ 49 h 76"/>
              <a:gd name="T48" fmla="*/ 31 w 80"/>
              <a:gd name="T49" fmla="*/ 52 h 76"/>
              <a:gd name="T50" fmla="*/ 35 w 80"/>
              <a:gd name="T51" fmla="*/ 66 h 76"/>
              <a:gd name="T52" fmla="*/ 38 w 80"/>
              <a:gd name="T53" fmla="*/ 62 h 76"/>
              <a:gd name="T54" fmla="*/ 35 w 80"/>
              <a:gd name="T55" fmla="*/ 69 h 76"/>
              <a:gd name="T56" fmla="*/ 42 w 80"/>
              <a:gd name="T57" fmla="*/ 76 h 76"/>
              <a:gd name="T58" fmla="*/ 42 w 80"/>
              <a:gd name="T59" fmla="*/ 76 h 76"/>
              <a:gd name="T60" fmla="*/ 55 w 80"/>
              <a:gd name="T61" fmla="*/ 35 h 76"/>
              <a:gd name="T62" fmla="*/ 69 w 80"/>
              <a:gd name="T63" fmla="*/ 76 h 76"/>
              <a:gd name="T64" fmla="*/ 80 w 80"/>
              <a:gd name="T65" fmla="*/ 24 h 76"/>
              <a:gd name="T66" fmla="*/ 55 w 80"/>
              <a:gd name="T67" fmla="*/ 14 h 76"/>
              <a:gd name="T68" fmla="*/ 76 w 80"/>
              <a:gd name="T69" fmla="*/ 11 h 76"/>
              <a:gd name="T70" fmla="*/ 76 w 80"/>
              <a:gd name="T71" fmla="*/ 11 h 76"/>
              <a:gd name="T72" fmla="*/ 55 w 80"/>
              <a:gd name="T73" fmla="*/ 4 h 76"/>
              <a:gd name="T74" fmla="*/ 45 w 80"/>
              <a:gd name="T75" fmla="*/ 45 h 76"/>
              <a:gd name="T76" fmla="*/ 42 w 80"/>
              <a:gd name="T77" fmla="*/ 59 h 76"/>
              <a:gd name="T78" fmla="*/ 11 w 80"/>
              <a:gd name="T79" fmla="*/ 49 h 76"/>
              <a:gd name="T80" fmla="*/ 7 w 80"/>
              <a:gd name="T81" fmla="*/ 56 h 76"/>
              <a:gd name="T82" fmla="*/ 7 w 80"/>
              <a:gd name="T83" fmla="*/ 66 h 76"/>
              <a:gd name="T84" fmla="*/ 7 w 80"/>
              <a:gd name="T85" fmla="*/ 69 h 76"/>
              <a:gd name="T86" fmla="*/ 17 w 80"/>
              <a:gd name="T87" fmla="*/ 5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76">
                <a:moveTo>
                  <a:pt x="4" y="18"/>
                </a:moveTo>
                <a:lnTo>
                  <a:pt x="17" y="18"/>
                </a:lnTo>
                <a:lnTo>
                  <a:pt x="17" y="18"/>
                </a:lnTo>
                <a:lnTo>
                  <a:pt x="11" y="18"/>
                </a:lnTo>
                <a:lnTo>
                  <a:pt x="11" y="18"/>
                </a:lnTo>
                <a:lnTo>
                  <a:pt x="11" y="24"/>
                </a:lnTo>
                <a:lnTo>
                  <a:pt x="11" y="24"/>
                </a:lnTo>
                <a:lnTo>
                  <a:pt x="11" y="28"/>
                </a:lnTo>
                <a:lnTo>
                  <a:pt x="4" y="28"/>
                </a:lnTo>
                <a:lnTo>
                  <a:pt x="4" y="35"/>
                </a:lnTo>
                <a:lnTo>
                  <a:pt x="17" y="35"/>
                </a:lnTo>
                <a:lnTo>
                  <a:pt x="17" y="38"/>
                </a:lnTo>
                <a:lnTo>
                  <a:pt x="7" y="38"/>
                </a:lnTo>
                <a:lnTo>
                  <a:pt x="7" y="49"/>
                </a:lnTo>
                <a:lnTo>
                  <a:pt x="17" y="49"/>
                </a:lnTo>
                <a:lnTo>
                  <a:pt x="17" y="62"/>
                </a:lnTo>
                <a:lnTo>
                  <a:pt x="17" y="62"/>
                </a:lnTo>
                <a:lnTo>
                  <a:pt x="17" y="62"/>
                </a:lnTo>
                <a:lnTo>
                  <a:pt x="14" y="62"/>
                </a:lnTo>
                <a:lnTo>
                  <a:pt x="14" y="62"/>
                </a:lnTo>
                <a:lnTo>
                  <a:pt x="14" y="62"/>
                </a:lnTo>
                <a:lnTo>
                  <a:pt x="14" y="62"/>
                </a:lnTo>
                <a:lnTo>
                  <a:pt x="14" y="73"/>
                </a:lnTo>
                <a:lnTo>
                  <a:pt x="14" y="73"/>
                </a:lnTo>
                <a:lnTo>
                  <a:pt x="24" y="73"/>
                </a:lnTo>
                <a:lnTo>
                  <a:pt x="28" y="69"/>
                </a:lnTo>
                <a:lnTo>
                  <a:pt x="28" y="66"/>
                </a:lnTo>
                <a:lnTo>
                  <a:pt x="28" y="49"/>
                </a:lnTo>
                <a:lnTo>
                  <a:pt x="42" y="49"/>
                </a:lnTo>
                <a:lnTo>
                  <a:pt x="42" y="38"/>
                </a:lnTo>
                <a:lnTo>
                  <a:pt x="28" y="38"/>
                </a:lnTo>
                <a:lnTo>
                  <a:pt x="28" y="35"/>
                </a:lnTo>
                <a:lnTo>
                  <a:pt x="42" y="35"/>
                </a:lnTo>
                <a:lnTo>
                  <a:pt x="42" y="28"/>
                </a:lnTo>
                <a:lnTo>
                  <a:pt x="35" y="28"/>
                </a:lnTo>
                <a:lnTo>
                  <a:pt x="35" y="28"/>
                </a:lnTo>
                <a:lnTo>
                  <a:pt x="38" y="21"/>
                </a:lnTo>
                <a:lnTo>
                  <a:pt x="38" y="21"/>
                </a:lnTo>
                <a:lnTo>
                  <a:pt x="38" y="18"/>
                </a:lnTo>
                <a:lnTo>
                  <a:pt x="35" y="18"/>
                </a:lnTo>
                <a:lnTo>
                  <a:pt x="35" y="18"/>
                </a:lnTo>
                <a:lnTo>
                  <a:pt x="28" y="18"/>
                </a:lnTo>
                <a:lnTo>
                  <a:pt x="24" y="28"/>
                </a:lnTo>
                <a:lnTo>
                  <a:pt x="17" y="28"/>
                </a:lnTo>
                <a:lnTo>
                  <a:pt x="17" y="28"/>
                </a:lnTo>
                <a:lnTo>
                  <a:pt x="21" y="24"/>
                </a:lnTo>
                <a:lnTo>
                  <a:pt x="21" y="24"/>
                </a:lnTo>
                <a:lnTo>
                  <a:pt x="21" y="21"/>
                </a:lnTo>
                <a:lnTo>
                  <a:pt x="21" y="21"/>
                </a:lnTo>
                <a:lnTo>
                  <a:pt x="17" y="18"/>
                </a:lnTo>
                <a:lnTo>
                  <a:pt x="42" y="18"/>
                </a:lnTo>
                <a:lnTo>
                  <a:pt x="42" y="7"/>
                </a:lnTo>
                <a:lnTo>
                  <a:pt x="28" y="7"/>
                </a:lnTo>
                <a:lnTo>
                  <a:pt x="28" y="7"/>
                </a:lnTo>
                <a:lnTo>
                  <a:pt x="28" y="0"/>
                </a:lnTo>
                <a:lnTo>
                  <a:pt x="28" y="0"/>
                </a:lnTo>
                <a:lnTo>
                  <a:pt x="28" y="0"/>
                </a:lnTo>
                <a:lnTo>
                  <a:pt x="24" y="0"/>
                </a:lnTo>
                <a:lnTo>
                  <a:pt x="24" y="0"/>
                </a:lnTo>
                <a:lnTo>
                  <a:pt x="17" y="0"/>
                </a:lnTo>
                <a:lnTo>
                  <a:pt x="17" y="0"/>
                </a:lnTo>
                <a:lnTo>
                  <a:pt x="17" y="7"/>
                </a:lnTo>
                <a:lnTo>
                  <a:pt x="4" y="7"/>
                </a:lnTo>
                <a:lnTo>
                  <a:pt x="4" y="7"/>
                </a:lnTo>
                <a:lnTo>
                  <a:pt x="4" y="7"/>
                </a:lnTo>
                <a:lnTo>
                  <a:pt x="4" y="18"/>
                </a:lnTo>
                <a:lnTo>
                  <a:pt x="4" y="18"/>
                </a:lnTo>
                <a:close/>
                <a:moveTo>
                  <a:pt x="42" y="59"/>
                </a:moveTo>
                <a:lnTo>
                  <a:pt x="42" y="59"/>
                </a:lnTo>
                <a:lnTo>
                  <a:pt x="38" y="56"/>
                </a:lnTo>
                <a:lnTo>
                  <a:pt x="38" y="56"/>
                </a:lnTo>
                <a:lnTo>
                  <a:pt x="35" y="49"/>
                </a:lnTo>
                <a:lnTo>
                  <a:pt x="35" y="49"/>
                </a:lnTo>
                <a:lnTo>
                  <a:pt x="31" y="52"/>
                </a:lnTo>
                <a:lnTo>
                  <a:pt x="31" y="52"/>
                </a:lnTo>
                <a:lnTo>
                  <a:pt x="28" y="52"/>
                </a:lnTo>
                <a:lnTo>
                  <a:pt x="35" y="66"/>
                </a:lnTo>
                <a:lnTo>
                  <a:pt x="35" y="66"/>
                </a:lnTo>
                <a:lnTo>
                  <a:pt x="38" y="62"/>
                </a:lnTo>
                <a:lnTo>
                  <a:pt x="38" y="62"/>
                </a:lnTo>
                <a:lnTo>
                  <a:pt x="38" y="62"/>
                </a:lnTo>
                <a:lnTo>
                  <a:pt x="38" y="62"/>
                </a:lnTo>
                <a:lnTo>
                  <a:pt x="35" y="69"/>
                </a:lnTo>
                <a:lnTo>
                  <a:pt x="35" y="69"/>
                </a:lnTo>
                <a:lnTo>
                  <a:pt x="35" y="69"/>
                </a:lnTo>
                <a:lnTo>
                  <a:pt x="35" y="69"/>
                </a:lnTo>
                <a:lnTo>
                  <a:pt x="42" y="76"/>
                </a:lnTo>
                <a:lnTo>
                  <a:pt x="42" y="76"/>
                </a:lnTo>
                <a:lnTo>
                  <a:pt x="42" y="76"/>
                </a:lnTo>
                <a:lnTo>
                  <a:pt x="42" y="76"/>
                </a:lnTo>
                <a:lnTo>
                  <a:pt x="52" y="62"/>
                </a:lnTo>
                <a:lnTo>
                  <a:pt x="55" y="45"/>
                </a:lnTo>
                <a:lnTo>
                  <a:pt x="55" y="35"/>
                </a:lnTo>
                <a:lnTo>
                  <a:pt x="59" y="35"/>
                </a:lnTo>
                <a:lnTo>
                  <a:pt x="59" y="76"/>
                </a:lnTo>
                <a:lnTo>
                  <a:pt x="69" y="76"/>
                </a:lnTo>
                <a:lnTo>
                  <a:pt x="69" y="35"/>
                </a:lnTo>
                <a:lnTo>
                  <a:pt x="80" y="35"/>
                </a:lnTo>
                <a:lnTo>
                  <a:pt x="80" y="24"/>
                </a:lnTo>
                <a:lnTo>
                  <a:pt x="55" y="24"/>
                </a:lnTo>
                <a:lnTo>
                  <a:pt x="55" y="14"/>
                </a:lnTo>
                <a:lnTo>
                  <a:pt x="55" y="14"/>
                </a:lnTo>
                <a:lnTo>
                  <a:pt x="69" y="11"/>
                </a:lnTo>
                <a:lnTo>
                  <a:pt x="69" y="11"/>
                </a:lnTo>
                <a:lnTo>
                  <a:pt x="76" y="11"/>
                </a:lnTo>
                <a:lnTo>
                  <a:pt x="76" y="11"/>
                </a:lnTo>
                <a:lnTo>
                  <a:pt x="76" y="11"/>
                </a:lnTo>
                <a:lnTo>
                  <a:pt x="76" y="11"/>
                </a:lnTo>
                <a:lnTo>
                  <a:pt x="69" y="0"/>
                </a:lnTo>
                <a:lnTo>
                  <a:pt x="69" y="0"/>
                </a:lnTo>
                <a:lnTo>
                  <a:pt x="55" y="4"/>
                </a:lnTo>
                <a:lnTo>
                  <a:pt x="45" y="7"/>
                </a:lnTo>
                <a:lnTo>
                  <a:pt x="45" y="45"/>
                </a:lnTo>
                <a:lnTo>
                  <a:pt x="45" y="45"/>
                </a:lnTo>
                <a:lnTo>
                  <a:pt x="42" y="59"/>
                </a:lnTo>
                <a:lnTo>
                  <a:pt x="42" y="59"/>
                </a:lnTo>
                <a:lnTo>
                  <a:pt x="42" y="59"/>
                </a:lnTo>
                <a:close/>
                <a:moveTo>
                  <a:pt x="17" y="56"/>
                </a:moveTo>
                <a:lnTo>
                  <a:pt x="17" y="56"/>
                </a:lnTo>
                <a:lnTo>
                  <a:pt x="11" y="49"/>
                </a:lnTo>
                <a:lnTo>
                  <a:pt x="11" y="49"/>
                </a:lnTo>
                <a:lnTo>
                  <a:pt x="7" y="56"/>
                </a:lnTo>
                <a:lnTo>
                  <a:pt x="7" y="56"/>
                </a:lnTo>
                <a:lnTo>
                  <a:pt x="0" y="62"/>
                </a:lnTo>
                <a:lnTo>
                  <a:pt x="0" y="62"/>
                </a:lnTo>
                <a:lnTo>
                  <a:pt x="7" y="66"/>
                </a:lnTo>
                <a:lnTo>
                  <a:pt x="7" y="66"/>
                </a:lnTo>
                <a:lnTo>
                  <a:pt x="7" y="69"/>
                </a:lnTo>
                <a:lnTo>
                  <a:pt x="7" y="69"/>
                </a:lnTo>
                <a:lnTo>
                  <a:pt x="17" y="56"/>
                </a:lnTo>
                <a:lnTo>
                  <a:pt x="17" y="56"/>
                </a:lnTo>
                <a:lnTo>
                  <a:pt x="17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8209014" y="3006725"/>
            <a:ext cx="125413" cy="120650"/>
          </a:xfrm>
          <a:custGeom>
            <a:avLst/>
            <a:gdLst>
              <a:gd name="T0" fmla="*/ 72 w 79"/>
              <a:gd name="T1" fmla="*/ 38 h 76"/>
              <a:gd name="T2" fmla="*/ 79 w 79"/>
              <a:gd name="T3" fmla="*/ 24 h 76"/>
              <a:gd name="T4" fmla="*/ 59 w 79"/>
              <a:gd name="T5" fmla="*/ 18 h 76"/>
              <a:gd name="T6" fmla="*/ 45 w 79"/>
              <a:gd name="T7" fmla="*/ 4 h 76"/>
              <a:gd name="T8" fmla="*/ 45 w 79"/>
              <a:gd name="T9" fmla="*/ 4 h 76"/>
              <a:gd name="T10" fmla="*/ 45 w 79"/>
              <a:gd name="T11" fmla="*/ 0 h 76"/>
              <a:gd name="T12" fmla="*/ 38 w 79"/>
              <a:gd name="T13" fmla="*/ 0 h 76"/>
              <a:gd name="T14" fmla="*/ 31 w 79"/>
              <a:gd name="T15" fmla="*/ 0 h 76"/>
              <a:gd name="T16" fmla="*/ 28 w 79"/>
              <a:gd name="T17" fmla="*/ 11 h 76"/>
              <a:gd name="T18" fmla="*/ 0 w 79"/>
              <a:gd name="T19" fmla="*/ 31 h 76"/>
              <a:gd name="T20" fmla="*/ 3 w 79"/>
              <a:gd name="T21" fmla="*/ 35 h 76"/>
              <a:gd name="T22" fmla="*/ 7 w 79"/>
              <a:gd name="T23" fmla="*/ 38 h 76"/>
              <a:gd name="T24" fmla="*/ 21 w 79"/>
              <a:gd name="T25" fmla="*/ 31 h 76"/>
              <a:gd name="T26" fmla="*/ 35 w 79"/>
              <a:gd name="T27" fmla="*/ 31 h 76"/>
              <a:gd name="T28" fmla="*/ 7 w 79"/>
              <a:gd name="T29" fmla="*/ 42 h 76"/>
              <a:gd name="T30" fmla="*/ 35 w 79"/>
              <a:gd name="T31" fmla="*/ 49 h 76"/>
              <a:gd name="T32" fmla="*/ 35 w 79"/>
              <a:gd name="T33" fmla="*/ 62 h 76"/>
              <a:gd name="T34" fmla="*/ 28 w 79"/>
              <a:gd name="T35" fmla="*/ 66 h 76"/>
              <a:gd name="T36" fmla="*/ 31 w 79"/>
              <a:gd name="T37" fmla="*/ 76 h 76"/>
              <a:gd name="T38" fmla="*/ 41 w 79"/>
              <a:gd name="T39" fmla="*/ 76 h 76"/>
              <a:gd name="T40" fmla="*/ 45 w 79"/>
              <a:gd name="T41" fmla="*/ 69 h 76"/>
              <a:gd name="T42" fmla="*/ 72 w 79"/>
              <a:gd name="T43" fmla="*/ 49 h 76"/>
              <a:gd name="T44" fmla="*/ 45 w 79"/>
              <a:gd name="T45" fmla="*/ 42 h 76"/>
              <a:gd name="T46" fmla="*/ 59 w 79"/>
              <a:gd name="T47" fmla="*/ 31 h 76"/>
              <a:gd name="T48" fmla="*/ 59 w 79"/>
              <a:gd name="T49" fmla="*/ 31 h 76"/>
              <a:gd name="T50" fmla="*/ 72 w 79"/>
              <a:gd name="T51" fmla="*/ 38 h 76"/>
              <a:gd name="T52" fmla="*/ 38 w 79"/>
              <a:gd name="T53" fmla="*/ 11 h 76"/>
              <a:gd name="T54" fmla="*/ 48 w 79"/>
              <a:gd name="T55" fmla="*/ 24 h 76"/>
              <a:gd name="T56" fmla="*/ 28 w 79"/>
              <a:gd name="T57" fmla="*/ 24 h 76"/>
              <a:gd name="T58" fmla="*/ 38 w 79"/>
              <a:gd name="T59" fmla="*/ 11 h 76"/>
              <a:gd name="T60" fmla="*/ 14 w 79"/>
              <a:gd name="T61" fmla="*/ 73 h 76"/>
              <a:gd name="T62" fmla="*/ 28 w 79"/>
              <a:gd name="T63" fmla="*/ 59 h 76"/>
              <a:gd name="T64" fmla="*/ 28 w 79"/>
              <a:gd name="T65" fmla="*/ 59 h 76"/>
              <a:gd name="T66" fmla="*/ 31 w 79"/>
              <a:gd name="T67" fmla="*/ 59 h 76"/>
              <a:gd name="T68" fmla="*/ 21 w 79"/>
              <a:gd name="T69" fmla="*/ 52 h 76"/>
              <a:gd name="T70" fmla="*/ 14 w 79"/>
              <a:gd name="T71" fmla="*/ 59 h 76"/>
              <a:gd name="T72" fmla="*/ 3 w 79"/>
              <a:gd name="T73" fmla="*/ 66 h 76"/>
              <a:gd name="T74" fmla="*/ 14 w 79"/>
              <a:gd name="T75" fmla="*/ 73 h 76"/>
              <a:gd name="T76" fmla="*/ 72 w 79"/>
              <a:gd name="T77" fmla="*/ 66 h 76"/>
              <a:gd name="T78" fmla="*/ 55 w 79"/>
              <a:gd name="T79" fmla="*/ 52 h 76"/>
              <a:gd name="T80" fmla="*/ 48 w 79"/>
              <a:gd name="T81" fmla="*/ 59 h 76"/>
              <a:gd name="T82" fmla="*/ 66 w 79"/>
              <a:gd name="T83" fmla="*/ 73 h 76"/>
              <a:gd name="T84" fmla="*/ 72 w 79"/>
              <a:gd name="T85" fmla="*/ 66 h 76"/>
              <a:gd name="T86" fmla="*/ 72 w 79"/>
              <a:gd name="T87" fmla="*/ 6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76">
                <a:moveTo>
                  <a:pt x="72" y="38"/>
                </a:moveTo>
                <a:lnTo>
                  <a:pt x="72" y="38"/>
                </a:lnTo>
                <a:lnTo>
                  <a:pt x="79" y="24"/>
                </a:lnTo>
                <a:lnTo>
                  <a:pt x="79" y="24"/>
                </a:lnTo>
                <a:lnTo>
                  <a:pt x="69" y="24"/>
                </a:lnTo>
                <a:lnTo>
                  <a:pt x="59" y="18"/>
                </a:lnTo>
                <a:lnTo>
                  <a:pt x="52" y="14"/>
                </a:lnTo>
                <a:lnTo>
                  <a:pt x="45" y="4"/>
                </a:lnTo>
                <a:lnTo>
                  <a:pt x="45" y="4"/>
                </a:lnTo>
                <a:lnTo>
                  <a:pt x="45" y="4"/>
                </a:lnTo>
                <a:lnTo>
                  <a:pt x="45" y="4"/>
                </a:lnTo>
                <a:lnTo>
                  <a:pt x="45" y="0"/>
                </a:lnTo>
                <a:lnTo>
                  <a:pt x="45" y="0"/>
                </a:lnTo>
                <a:lnTo>
                  <a:pt x="38" y="0"/>
                </a:lnTo>
                <a:lnTo>
                  <a:pt x="38" y="0"/>
                </a:lnTo>
                <a:lnTo>
                  <a:pt x="31" y="0"/>
                </a:lnTo>
                <a:lnTo>
                  <a:pt x="31" y="0"/>
                </a:lnTo>
                <a:lnTo>
                  <a:pt x="28" y="11"/>
                </a:lnTo>
                <a:lnTo>
                  <a:pt x="21" y="18"/>
                </a:lnTo>
                <a:lnTo>
                  <a:pt x="0" y="31"/>
                </a:lnTo>
                <a:lnTo>
                  <a:pt x="0" y="31"/>
                </a:lnTo>
                <a:lnTo>
                  <a:pt x="3" y="35"/>
                </a:lnTo>
                <a:lnTo>
                  <a:pt x="3" y="35"/>
                </a:lnTo>
                <a:lnTo>
                  <a:pt x="7" y="38"/>
                </a:lnTo>
                <a:lnTo>
                  <a:pt x="7" y="38"/>
                </a:lnTo>
                <a:lnTo>
                  <a:pt x="21" y="31"/>
                </a:lnTo>
                <a:lnTo>
                  <a:pt x="21" y="31"/>
                </a:lnTo>
                <a:lnTo>
                  <a:pt x="35" y="31"/>
                </a:lnTo>
                <a:lnTo>
                  <a:pt x="35" y="42"/>
                </a:lnTo>
                <a:lnTo>
                  <a:pt x="7" y="42"/>
                </a:lnTo>
                <a:lnTo>
                  <a:pt x="7" y="49"/>
                </a:lnTo>
                <a:lnTo>
                  <a:pt x="35" y="49"/>
                </a:lnTo>
                <a:lnTo>
                  <a:pt x="35" y="62"/>
                </a:lnTo>
                <a:lnTo>
                  <a:pt x="35" y="62"/>
                </a:lnTo>
                <a:lnTo>
                  <a:pt x="31" y="66"/>
                </a:lnTo>
                <a:lnTo>
                  <a:pt x="28" y="66"/>
                </a:lnTo>
                <a:lnTo>
                  <a:pt x="28" y="66"/>
                </a:lnTo>
                <a:lnTo>
                  <a:pt x="31" y="76"/>
                </a:lnTo>
                <a:lnTo>
                  <a:pt x="31" y="76"/>
                </a:lnTo>
                <a:lnTo>
                  <a:pt x="41" y="76"/>
                </a:lnTo>
                <a:lnTo>
                  <a:pt x="45" y="73"/>
                </a:lnTo>
                <a:lnTo>
                  <a:pt x="45" y="69"/>
                </a:lnTo>
                <a:lnTo>
                  <a:pt x="45" y="49"/>
                </a:lnTo>
                <a:lnTo>
                  <a:pt x="72" y="49"/>
                </a:lnTo>
                <a:lnTo>
                  <a:pt x="72" y="42"/>
                </a:lnTo>
                <a:lnTo>
                  <a:pt x="45" y="42"/>
                </a:lnTo>
                <a:lnTo>
                  <a:pt x="45" y="31"/>
                </a:lnTo>
                <a:lnTo>
                  <a:pt x="59" y="31"/>
                </a:lnTo>
                <a:lnTo>
                  <a:pt x="59" y="31"/>
                </a:lnTo>
                <a:lnTo>
                  <a:pt x="59" y="31"/>
                </a:lnTo>
                <a:lnTo>
                  <a:pt x="72" y="38"/>
                </a:lnTo>
                <a:lnTo>
                  <a:pt x="72" y="38"/>
                </a:lnTo>
                <a:lnTo>
                  <a:pt x="72" y="38"/>
                </a:lnTo>
                <a:close/>
                <a:moveTo>
                  <a:pt x="38" y="11"/>
                </a:moveTo>
                <a:lnTo>
                  <a:pt x="38" y="11"/>
                </a:lnTo>
                <a:lnTo>
                  <a:pt x="48" y="24"/>
                </a:lnTo>
                <a:lnTo>
                  <a:pt x="28" y="24"/>
                </a:lnTo>
                <a:lnTo>
                  <a:pt x="28" y="24"/>
                </a:lnTo>
                <a:lnTo>
                  <a:pt x="38" y="11"/>
                </a:lnTo>
                <a:lnTo>
                  <a:pt x="38" y="11"/>
                </a:lnTo>
                <a:lnTo>
                  <a:pt x="38" y="11"/>
                </a:lnTo>
                <a:close/>
                <a:moveTo>
                  <a:pt x="14" y="73"/>
                </a:moveTo>
                <a:lnTo>
                  <a:pt x="14" y="73"/>
                </a:lnTo>
                <a:lnTo>
                  <a:pt x="28" y="59"/>
                </a:lnTo>
                <a:lnTo>
                  <a:pt x="28" y="59"/>
                </a:lnTo>
                <a:lnTo>
                  <a:pt x="28" y="59"/>
                </a:lnTo>
                <a:lnTo>
                  <a:pt x="28" y="59"/>
                </a:lnTo>
                <a:lnTo>
                  <a:pt x="31" y="59"/>
                </a:lnTo>
                <a:lnTo>
                  <a:pt x="31" y="59"/>
                </a:lnTo>
                <a:lnTo>
                  <a:pt x="21" y="52"/>
                </a:lnTo>
                <a:lnTo>
                  <a:pt x="21" y="52"/>
                </a:lnTo>
                <a:lnTo>
                  <a:pt x="14" y="59"/>
                </a:lnTo>
                <a:lnTo>
                  <a:pt x="3" y="66"/>
                </a:lnTo>
                <a:lnTo>
                  <a:pt x="3" y="66"/>
                </a:lnTo>
                <a:lnTo>
                  <a:pt x="14" y="73"/>
                </a:lnTo>
                <a:lnTo>
                  <a:pt x="14" y="73"/>
                </a:lnTo>
                <a:lnTo>
                  <a:pt x="14" y="73"/>
                </a:lnTo>
                <a:close/>
                <a:moveTo>
                  <a:pt x="72" y="66"/>
                </a:moveTo>
                <a:lnTo>
                  <a:pt x="72" y="66"/>
                </a:lnTo>
                <a:lnTo>
                  <a:pt x="55" y="52"/>
                </a:lnTo>
                <a:lnTo>
                  <a:pt x="55" y="52"/>
                </a:lnTo>
                <a:lnTo>
                  <a:pt x="48" y="59"/>
                </a:lnTo>
                <a:lnTo>
                  <a:pt x="48" y="59"/>
                </a:lnTo>
                <a:lnTo>
                  <a:pt x="66" y="73"/>
                </a:lnTo>
                <a:lnTo>
                  <a:pt x="66" y="73"/>
                </a:lnTo>
                <a:lnTo>
                  <a:pt x="72" y="66"/>
                </a:lnTo>
                <a:lnTo>
                  <a:pt x="72" y="66"/>
                </a:lnTo>
                <a:lnTo>
                  <a:pt x="72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8345539" y="3006725"/>
            <a:ext cx="115888" cy="120650"/>
          </a:xfrm>
          <a:custGeom>
            <a:avLst/>
            <a:gdLst>
              <a:gd name="T0" fmla="*/ 45 w 73"/>
              <a:gd name="T1" fmla="*/ 11 h 76"/>
              <a:gd name="T2" fmla="*/ 45 w 73"/>
              <a:gd name="T3" fmla="*/ 11 h 76"/>
              <a:gd name="T4" fmla="*/ 42 w 73"/>
              <a:gd name="T5" fmla="*/ 7 h 76"/>
              <a:gd name="T6" fmla="*/ 42 w 73"/>
              <a:gd name="T7" fmla="*/ 7 h 76"/>
              <a:gd name="T8" fmla="*/ 42 w 73"/>
              <a:gd name="T9" fmla="*/ 0 h 76"/>
              <a:gd name="T10" fmla="*/ 42 w 73"/>
              <a:gd name="T11" fmla="*/ 0 h 76"/>
              <a:gd name="T12" fmla="*/ 35 w 73"/>
              <a:gd name="T13" fmla="*/ 0 h 76"/>
              <a:gd name="T14" fmla="*/ 35 w 73"/>
              <a:gd name="T15" fmla="*/ 0 h 76"/>
              <a:gd name="T16" fmla="*/ 28 w 73"/>
              <a:gd name="T17" fmla="*/ 4 h 76"/>
              <a:gd name="T18" fmla="*/ 28 w 73"/>
              <a:gd name="T19" fmla="*/ 4 h 76"/>
              <a:gd name="T20" fmla="*/ 31 w 73"/>
              <a:gd name="T21" fmla="*/ 11 h 76"/>
              <a:gd name="T22" fmla="*/ 0 w 73"/>
              <a:gd name="T23" fmla="*/ 11 h 76"/>
              <a:gd name="T24" fmla="*/ 0 w 73"/>
              <a:gd name="T25" fmla="*/ 21 h 76"/>
              <a:gd name="T26" fmla="*/ 31 w 73"/>
              <a:gd name="T27" fmla="*/ 21 h 76"/>
              <a:gd name="T28" fmla="*/ 31 w 73"/>
              <a:gd name="T29" fmla="*/ 31 h 76"/>
              <a:gd name="T30" fmla="*/ 11 w 73"/>
              <a:gd name="T31" fmla="*/ 31 h 76"/>
              <a:gd name="T32" fmla="*/ 11 w 73"/>
              <a:gd name="T33" fmla="*/ 66 h 76"/>
              <a:gd name="T34" fmla="*/ 21 w 73"/>
              <a:gd name="T35" fmla="*/ 66 h 76"/>
              <a:gd name="T36" fmla="*/ 21 w 73"/>
              <a:gd name="T37" fmla="*/ 38 h 76"/>
              <a:gd name="T38" fmla="*/ 31 w 73"/>
              <a:gd name="T39" fmla="*/ 38 h 76"/>
              <a:gd name="T40" fmla="*/ 31 w 73"/>
              <a:gd name="T41" fmla="*/ 76 h 76"/>
              <a:gd name="T42" fmla="*/ 42 w 73"/>
              <a:gd name="T43" fmla="*/ 76 h 76"/>
              <a:gd name="T44" fmla="*/ 42 w 73"/>
              <a:gd name="T45" fmla="*/ 38 h 76"/>
              <a:gd name="T46" fmla="*/ 52 w 73"/>
              <a:gd name="T47" fmla="*/ 38 h 76"/>
              <a:gd name="T48" fmla="*/ 52 w 73"/>
              <a:gd name="T49" fmla="*/ 56 h 76"/>
              <a:gd name="T50" fmla="*/ 52 w 73"/>
              <a:gd name="T51" fmla="*/ 56 h 76"/>
              <a:gd name="T52" fmla="*/ 52 w 73"/>
              <a:gd name="T53" fmla="*/ 59 h 76"/>
              <a:gd name="T54" fmla="*/ 45 w 73"/>
              <a:gd name="T55" fmla="*/ 59 h 76"/>
              <a:gd name="T56" fmla="*/ 45 w 73"/>
              <a:gd name="T57" fmla="*/ 59 h 76"/>
              <a:gd name="T58" fmla="*/ 49 w 73"/>
              <a:gd name="T59" fmla="*/ 69 h 76"/>
              <a:gd name="T60" fmla="*/ 49 w 73"/>
              <a:gd name="T61" fmla="*/ 69 h 76"/>
              <a:gd name="T62" fmla="*/ 59 w 73"/>
              <a:gd name="T63" fmla="*/ 66 h 76"/>
              <a:gd name="T64" fmla="*/ 62 w 73"/>
              <a:gd name="T65" fmla="*/ 66 h 76"/>
              <a:gd name="T66" fmla="*/ 66 w 73"/>
              <a:gd name="T67" fmla="*/ 62 h 76"/>
              <a:gd name="T68" fmla="*/ 66 w 73"/>
              <a:gd name="T69" fmla="*/ 31 h 76"/>
              <a:gd name="T70" fmla="*/ 42 w 73"/>
              <a:gd name="T71" fmla="*/ 31 h 76"/>
              <a:gd name="T72" fmla="*/ 42 w 73"/>
              <a:gd name="T73" fmla="*/ 21 h 76"/>
              <a:gd name="T74" fmla="*/ 73 w 73"/>
              <a:gd name="T75" fmla="*/ 21 h 76"/>
              <a:gd name="T76" fmla="*/ 73 w 73"/>
              <a:gd name="T77" fmla="*/ 11 h 76"/>
              <a:gd name="T78" fmla="*/ 35 w 73"/>
              <a:gd name="T79" fmla="*/ 11 h 76"/>
              <a:gd name="T80" fmla="*/ 35 w 73"/>
              <a:gd name="T81" fmla="*/ 11 h 76"/>
              <a:gd name="T82" fmla="*/ 45 w 73"/>
              <a:gd name="T83" fmla="*/ 11 h 76"/>
              <a:gd name="T84" fmla="*/ 45 w 73"/>
              <a:gd name="T85" fmla="*/ 11 h 76"/>
              <a:gd name="T86" fmla="*/ 45 w 73"/>
              <a:gd name="T87" fmla="*/ 11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3" h="76">
                <a:moveTo>
                  <a:pt x="45" y="11"/>
                </a:moveTo>
                <a:lnTo>
                  <a:pt x="45" y="11"/>
                </a:lnTo>
                <a:lnTo>
                  <a:pt x="42" y="7"/>
                </a:lnTo>
                <a:lnTo>
                  <a:pt x="42" y="7"/>
                </a:lnTo>
                <a:lnTo>
                  <a:pt x="42" y="0"/>
                </a:lnTo>
                <a:lnTo>
                  <a:pt x="42" y="0"/>
                </a:lnTo>
                <a:lnTo>
                  <a:pt x="35" y="0"/>
                </a:lnTo>
                <a:lnTo>
                  <a:pt x="35" y="0"/>
                </a:lnTo>
                <a:lnTo>
                  <a:pt x="28" y="4"/>
                </a:lnTo>
                <a:lnTo>
                  <a:pt x="28" y="4"/>
                </a:lnTo>
                <a:lnTo>
                  <a:pt x="31" y="11"/>
                </a:lnTo>
                <a:lnTo>
                  <a:pt x="0" y="11"/>
                </a:lnTo>
                <a:lnTo>
                  <a:pt x="0" y="21"/>
                </a:lnTo>
                <a:lnTo>
                  <a:pt x="31" y="21"/>
                </a:lnTo>
                <a:lnTo>
                  <a:pt x="31" y="31"/>
                </a:lnTo>
                <a:lnTo>
                  <a:pt x="11" y="31"/>
                </a:lnTo>
                <a:lnTo>
                  <a:pt x="11" y="66"/>
                </a:lnTo>
                <a:lnTo>
                  <a:pt x="21" y="66"/>
                </a:lnTo>
                <a:lnTo>
                  <a:pt x="21" y="38"/>
                </a:lnTo>
                <a:lnTo>
                  <a:pt x="31" y="38"/>
                </a:lnTo>
                <a:lnTo>
                  <a:pt x="31" y="76"/>
                </a:lnTo>
                <a:lnTo>
                  <a:pt x="42" y="76"/>
                </a:lnTo>
                <a:lnTo>
                  <a:pt x="42" y="38"/>
                </a:lnTo>
                <a:lnTo>
                  <a:pt x="52" y="38"/>
                </a:lnTo>
                <a:lnTo>
                  <a:pt x="52" y="56"/>
                </a:lnTo>
                <a:lnTo>
                  <a:pt x="52" y="56"/>
                </a:lnTo>
                <a:lnTo>
                  <a:pt x="52" y="59"/>
                </a:lnTo>
                <a:lnTo>
                  <a:pt x="45" y="59"/>
                </a:lnTo>
                <a:lnTo>
                  <a:pt x="45" y="59"/>
                </a:lnTo>
                <a:lnTo>
                  <a:pt x="49" y="69"/>
                </a:lnTo>
                <a:lnTo>
                  <a:pt x="49" y="69"/>
                </a:lnTo>
                <a:lnTo>
                  <a:pt x="59" y="66"/>
                </a:lnTo>
                <a:lnTo>
                  <a:pt x="62" y="66"/>
                </a:lnTo>
                <a:lnTo>
                  <a:pt x="66" y="62"/>
                </a:lnTo>
                <a:lnTo>
                  <a:pt x="66" y="31"/>
                </a:lnTo>
                <a:lnTo>
                  <a:pt x="42" y="31"/>
                </a:lnTo>
                <a:lnTo>
                  <a:pt x="42" y="21"/>
                </a:lnTo>
                <a:lnTo>
                  <a:pt x="73" y="21"/>
                </a:lnTo>
                <a:lnTo>
                  <a:pt x="73" y="11"/>
                </a:lnTo>
                <a:lnTo>
                  <a:pt x="35" y="11"/>
                </a:lnTo>
                <a:lnTo>
                  <a:pt x="35" y="11"/>
                </a:lnTo>
                <a:lnTo>
                  <a:pt x="45" y="11"/>
                </a:lnTo>
                <a:lnTo>
                  <a:pt x="45" y="11"/>
                </a:lnTo>
                <a:lnTo>
                  <a:pt x="45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9764764" y="2711450"/>
            <a:ext cx="33338" cy="38100"/>
          </a:xfrm>
          <a:custGeom>
            <a:avLst/>
            <a:gdLst>
              <a:gd name="T0" fmla="*/ 21 w 21"/>
              <a:gd name="T1" fmla="*/ 14 h 24"/>
              <a:gd name="T2" fmla="*/ 21 w 21"/>
              <a:gd name="T3" fmla="*/ 14 h 24"/>
              <a:gd name="T4" fmla="*/ 21 w 21"/>
              <a:gd name="T5" fmla="*/ 21 h 24"/>
              <a:gd name="T6" fmla="*/ 10 w 21"/>
              <a:gd name="T7" fmla="*/ 24 h 24"/>
              <a:gd name="T8" fmla="*/ 10 w 21"/>
              <a:gd name="T9" fmla="*/ 24 h 24"/>
              <a:gd name="T10" fmla="*/ 3 w 21"/>
              <a:gd name="T11" fmla="*/ 21 h 24"/>
              <a:gd name="T12" fmla="*/ 0 w 21"/>
              <a:gd name="T13" fmla="*/ 14 h 24"/>
              <a:gd name="T14" fmla="*/ 0 w 21"/>
              <a:gd name="T15" fmla="*/ 14 h 24"/>
              <a:gd name="T16" fmla="*/ 3 w 21"/>
              <a:gd name="T17" fmla="*/ 3 h 24"/>
              <a:gd name="T18" fmla="*/ 10 w 21"/>
              <a:gd name="T19" fmla="*/ 0 h 24"/>
              <a:gd name="T20" fmla="*/ 10 w 21"/>
              <a:gd name="T21" fmla="*/ 0 h 24"/>
              <a:gd name="T22" fmla="*/ 21 w 21"/>
              <a:gd name="T23" fmla="*/ 3 h 24"/>
              <a:gd name="T24" fmla="*/ 21 w 21"/>
              <a:gd name="T25" fmla="*/ 14 h 24"/>
              <a:gd name="T26" fmla="*/ 21 w 21"/>
              <a:gd name="T27" fmla="*/ 1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4">
                <a:moveTo>
                  <a:pt x="21" y="14"/>
                </a:moveTo>
                <a:lnTo>
                  <a:pt x="21" y="14"/>
                </a:lnTo>
                <a:lnTo>
                  <a:pt x="21" y="21"/>
                </a:lnTo>
                <a:lnTo>
                  <a:pt x="10" y="24"/>
                </a:lnTo>
                <a:lnTo>
                  <a:pt x="10" y="24"/>
                </a:lnTo>
                <a:lnTo>
                  <a:pt x="3" y="21"/>
                </a:lnTo>
                <a:lnTo>
                  <a:pt x="0" y="14"/>
                </a:lnTo>
                <a:lnTo>
                  <a:pt x="0" y="14"/>
                </a:lnTo>
                <a:lnTo>
                  <a:pt x="3" y="3"/>
                </a:lnTo>
                <a:lnTo>
                  <a:pt x="10" y="0"/>
                </a:lnTo>
                <a:lnTo>
                  <a:pt x="10" y="0"/>
                </a:lnTo>
                <a:lnTo>
                  <a:pt x="21" y="3"/>
                </a:lnTo>
                <a:lnTo>
                  <a:pt x="21" y="14"/>
                </a:lnTo>
                <a:lnTo>
                  <a:pt x="21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/>
          </p:cNvSpPr>
          <p:nvPr/>
        </p:nvSpPr>
        <p:spPr bwMode="auto">
          <a:xfrm>
            <a:off x="9742539" y="2689225"/>
            <a:ext cx="82550" cy="82550"/>
          </a:xfrm>
          <a:custGeom>
            <a:avLst/>
            <a:gdLst>
              <a:gd name="T0" fmla="*/ 52 w 52"/>
              <a:gd name="T1" fmla="*/ 28 h 52"/>
              <a:gd name="T2" fmla="*/ 52 w 52"/>
              <a:gd name="T3" fmla="*/ 28 h 52"/>
              <a:gd name="T4" fmla="*/ 48 w 52"/>
              <a:gd name="T5" fmla="*/ 38 h 52"/>
              <a:gd name="T6" fmla="*/ 41 w 52"/>
              <a:gd name="T7" fmla="*/ 45 h 52"/>
              <a:gd name="T8" fmla="*/ 35 w 52"/>
              <a:gd name="T9" fmla="*/ 52 h 52"/>
              <a:gd name="T10" fmla="*/ 24 w 52"/>
              <a:gd name="T11" fmla="*/ 52 h 52"/>
              <a:gd name="T12" fmla="*/ 24 w 52"/>
              <a:gd name="T13" fmla="*/ 52 h 52"/>
              <a:gd name="T14" fmla="*/ 14 w 52"/>
              <a:gd name="T15" fmla="*/ 52 h 52"/>
              <a:gd name="T16" fmla="*/ 7 w 52"/>
              <a:gd name="T17" fmla="*/ 45 h 52"/>
              <a:gd name="T18" fmla="*/ 0 w 52"/>
              <a:gd name="T19" fmla="*/ 38 h 52"/>
              <a:gd name="T20" fmla="*/ 0 w 52"/>
              <a:gd name="T21" fmla="*/ 28 h 52"/>
              <a:gd name="T22" fmla="*/ 0 w 52"/>
              <a:gd name="T23" fmla="*/ 28 h 52"/>
              <a:gd name="T24" fmla="*/ 0 w 52"/>
              <a:gd name="T25" fmla="*/ 17 h 52"/>
              <a:gd name="T26" fmla="*/ 7 w 52"/>
              <a:gd name="T27" fmla="*/ 7 h 52"/>
              <a:gd name="T28" fmla="*/ 14 w 52"/>
              <a:gd name="T29" fmla="*/ 4 h 52"/>
              <a:gd name="T30" fmla="*/ 24 w 52"/>
              <a:gd name="T31" fmla="*/ 0 h 52"/>
              <a:gd name="T32" fmla="*/ 24 w 52"/>
              <a:gd name="T33" fmla="*/ 0 h 52"/>
              <a:gd name="T34" fmla="*/ 35 w 52"/>
              <a:gd name="T35" fmla="*/ 4 h 52"/>
              <a:gd name="T36" fmla="*/ 41 w 52"/>
              <a:gd name="T37" fmla="*/ 7 h 52"/>
              <a:gd name="T38" fmla="*/ 48 w 52"/>
              <a:gd name="T39" fmla="*/ 17 h 52"/>
              <a:gd name="T40" fmla="*/ 52 w 52"/>
              <a:gd name="T41" fmla="*/ 28 h 52"/>
              <a:gd name="T42" fmla="*/ 52 w 52"/>
              <a:gd name="T43" fmla="*/ 2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2">
                <a:moveTo>
                  <a:pt x="52" y="28"/>
                </a:moveTo>
                <a:lnTo>
                  <a:pt x="52" y="28"/>
                </a:lnTo>
                <a:lnTo>
                  <a:pt x="48" y="38"/>
                </a:lnTo>
                <a:lnTo>
                  <a:pt x="41" y="45"/>
                </a:lnTo>
                <a:lnTo>
                  <a:pt x="35" y="52"/>
                </a:lnTo>
                <a:lnTo>
                  <a:pt x="24" y="52"/>
                </a:lnTo>
                <a:lnTo>
                  <a:pt x="24" y="52"/>
                </a:lnTo>
                <a:lnTo>
                  <a:pt x="14" y="52"/>
                </a:lnTo>
                <a:lnTo>
                  <a:pt x="7" y="45"/>
                </a:lnTo>
                <a:lnTo>
                  <a:pt x="0" y="38"/>
                </a:lnTo>
                <a:lnTo>
                  <a:pt x="0" y="28"/>
                </a:lnTo>
                <a:lnTo>
                  <a:pt x="0" y="28"/>
                </a:lnTo>
                <a:lnTo>
                  <a:pt x="0" y="17"/>
                </a:lnTo>
                <a:lnTo>
                  <a:pt x="7" y="7"/>
                </a:lnTo>
                <a:lnTo>
                  <a:pt x="14" y="4"/>
                </a:lnTo>
                <a:lnTo>
                  <a:pt x="24" y="0"/>
                </a:lnTo>
                <a:lnTo>
                  <a:pt x="24" y="0"/>
                </a:lnTo>
                <a:lnTo>
                  <a:pt x="35" y="4"/>
                </a:lnTo>
                <a:lnTo>
                  <a:pt x="41" y="7"/>
                </a:lnTo>
                <a:lnTo>
                  <a:pt x="48" y="17"/>
                </a:lnTo>
                <a:lnTo>
                  <a:pt x="52" y="28"/>
                </a:lnTo>
                <a:lnTo>
                  <a:pt x="52" y="28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10372777" y="2190750"/>
            <a:ext cx="33338" cy="33338"/>
          </a:xfrm>
          <a:custGeom>
            <a:avLst/>
            <a:gdLst>
              <a:gd name="T0" fmla="*/ 21 w 21"/>
              <a:gd name="T1" fmla="*/ 11 h 21"/>
              <a:gd name="T2" fmla="*/ 21 w 21"/>
              <a:gd name="T3" fmla="*/ 11 h 21"/>
              <a:gd name="T4" fmla="*/ 17 w 21"/>
              <a:gd name="T5" fmla="*/ 17 h 21"/>
              <a:gd name="T6" fmla="*/ 10 w 21"/>
              <a:gd name="T7" fmla="*/ 21 h 21"/>
              <a:gd name="T8" fmla="*/ 10 w 21"/>
              <a:gd name="T9" fmla="*/ 21 h 21"/>
              <a:gd name="T10" fmla="*/ 3 w 21"/>
              <a:gd name="T11" fmla="*/ 17 h 21"/>
              <a:gd name="T12" fmla="*/ 0 w 21"/>
              <a:gd name="T13" fmla="*/ 11 h 21"/>
              <a:gd name="T14" fmla="*/ 0 w 21"/>
              <a:gd name="T15" fmla="*/ 11 h 21"/>
              <a:gd name="T16" fmla="*/ 3 w 21"/>
              <a:gd name="T17" fmla="*/ 4 h 21"/>
              <a:gd name="T18" fmla="*/ 10 w 21"/>
              <a:gd name="T19" fmla="*/ 0 h 21"/>
              <a:gd name="T20" fmla="*/ 10 w 21"/>
              <a:gd name="T21" fmla="*/ 0 h 21"/>
              <a:gd name="T22" fmla="*/ 17 w 21"/>
              <a:gd name="T23" fmla="*/ 4 h 21"/>
              <a:gd name="T24" fmla="*/ 21 w 21"/>
              <a:gd name="T25" fmla="*/ 11 h 21"/>
              <a:gd name="T26" fmla="*/ 21 w 21"/>
              <a:gd name="T27" fmla="*/ 1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1">
                <a:moveTo>
                  <a:pt x="21" y="11"/>
                </a:moveTo>
                <a:lnTo>
                  <a:pt x="21" y="11"/>
                </a:lnTo>
                <a:lnTo>
                  <a:pt x="17" y="17"/>
                </a:lnTo>
                <a:lnTo>
                  <a:pt x="10" y="21"/>
                </a:lnTo>
                <a:lnTo>
                  <a:pt x="10" y="21"/>
                </a:lnTo>
                <a:lnTo>
                  <a:pt x="3" y="17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0" y="0"/>
                </a:lnTo>
                <a:lnTo>
                  <a:pt x="10" y="0"/>
                </a:lnTo>
                <a:lnTo>
                  <a:pt x="17" y="4"/>
                </a:lnTo>
                <a:lnTo>
                  <a:pt x="21" y="11"/>
                </a:lnTo>
                <a:lnTo>
                  <a:pt x="21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10350552" y="2168525"/>
            <a:ext cx="82550" cy="82550"/>
          </a:xfrm>
          <a:custGeom>
            <a:avLst/>
            <a:gdLst>
              <a:gd name="T0" fmla="*/ 52 w 52"/>
              <a:gd name="T1" fmla="*/ 25 h 52"/>
              <a:gd name="T2" fmla="*/ 52 w 52"/>
              <a:gd name="T3" fmla="*/ 25 h 52"/>
              <a:gd name="T4" fmla="*/ 48 w 52"/>
              <a:gd name="T5" fmla="*/ 35 h 52"/>
              <a:gd name="T6" fmla="*/ 41 w 52"/>
              <a:gd name="T7" fmla="*/ 42 h 52"/>
              <a:gd name="T8" fmla="*/ 35 w 52"/>
              <a:gd name="T9" fmla="*/ 49 h 52"/>
              <a:gd name="T10" fmla="*/ 24 w 52"/>
              <a:gd name="T11" fmla="*/ 52 h 52"/>
              <a:gd name="T12" fmla="*/ 24 w 52"/>
              <a:gd name="T13" fmla="*/ 52 h 52"/>
              <a:gd name="T14" fmla="*/ 14 w 52"/>
              <a:gd name="T15" fmla="*/ 49 h 52"/>
              <a:gd name="T16" fmla="*/ 7 w 52"/>
              <a:gd name="T17" fmla="*/ 42 h 52"/>
              <a:gd name="T18" fmla="*/ 0 w 52"/>
              <a:gd name="T19" fmla="*/ 35 h 52"/>
              <a:gd name="T20" fmla="*/ 0 w 52"/>
              <a:gd name="T21" fmla="*/ 25 h 52"/>
              <a:gd name="T22" fmla="*/ 0 w 52"/>
              <a:gd name="T23" fmla="*/ 25 h 52"/>
              <a:gd name="T24" fmla="*/ 0 w 52"/>
              <a:gd name="T25" fmla="*/ 14 h 52"/>
              <a:gd name="T26" fmla="*/ 7 w 52"/>
              <a:gd name="T27" fmla="*/ 7 h 52"/>
              <a:gd name="T28" fmla="*/ 14 w 52"/>
              <a:gd name="T29" fmla="*/ 0 h 52"/>
              <a:gd name="T30" fmla="*/ 24 w 52"/>
              <a:gd name="T31" fmla="*/ 0 h 52"/>
              <a:gd name="T32" fmla="*/ 24 w 52"/>
              <a:gd name="T33" fmla="*/ 0 h 52"/>
              <a:gd name="T34" fmla="*/ 35 w 52"/>
              <a:gd name="T35" fmla="*/ 0 h 52"/>
              <a:gd name="T36" fmla="*/ 41 w 52"/>
              <a:gd name="T37" fmla="*/ 7 h 52"/>
              <a:gd name="T38" fmla="*/ 48 w 52"/>
              <a:gd name="T39" fmla="*/ 14 h 52"/>
              <a:gd name="T40" fmla="*/ 52 w 52"/>
              <a:gd name="T41" fmla="*/ 25 h 52"/>
              <a:gd name="T42" fmla="*/ 52 w 52"/>
              <a:gd name="T43" fmla="*/ 2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2">
                <a:moveTo>
                  <a:pt x="52" y="25"/>
                </a:moveTo>
                <a:lnTo>
                  <a:pt x="52" y="25"/>
                </a:lnTo>
                <a:lnTo>
                  <a:pt x="48" y="35"/>
                </a:lnTo>
                <a:lnTo>
                  <a:pt x="41" y="42"/>
                </a:lnTo>
                <a:lnTo>
                  <a:pt x="35" y="49"/>
                </a:lnTo>
                <a:lnTo>
                  <a:pt x="24" y="52"/>
                </a:lnTo>
                <a:lnTo>
                  <a:pt x="24" y="52"/>
                </a:lnTo>
                <a:lnTo>
                  <a:pt x="14" y="49"/>
                </a:lnTo>
                <a:lnTo>
                  <a:pt x="7" y="42"/>
                </a:lnTo>
                <a:lnTo>
                  <a:pt x="0" y="35"/>
                </a:lnTo>
                <a:lnTo>
                  <a:pt x="0" y="25"/>
                </a:lnTo>
                <a:lnTo>
                  <a:pt x="0" y="25"/>
                </a:lnTo>
                <a:lnTo>
                  <a:pt x="0" y="14"/>
                </a:lnTo>
                <a:lnTo>
                  <a:pt x="7" y="7"/>
                </a:lnTo>
                <a:lnTo>
                  <a:pt x="14" y="0"/>
                </a:lnTo>
                <a:lnTo>
                  <a:pt x="24" y="0"/>
                </a:lnTo>
                <a:lnTo>
                  <a:pt x="24" y="0"/>
                </a:lnTo>
                <a:lnTo>
                  <a:pt x="35" y="0"/>
                </a:lnTo>
                <a:lnTo>
                  <a:pt x="41" y="7"/>
                </a:lnTo>
                <a:lnTo>
                  <a:pt x="48" y="14"/>
                </a:lnTo>
                <a:lnTo>
                  <a:pt x="52" y="25"/>
                </a:lnTo>
                <a:lnTo>
                  <a:pt x="52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/>
          </p:cNvSpPr>
          <p:nvPr/>
        </p:nvSpPr>
        <p:spPr bwMode="auto">
          <a:xfrm>
            <a:off x="11166527" y="1687513"/>
            <a:ext cx="33338" cy="38100"/>
          </a:xfrm>
          <a:custGeom>
            <a:avLst/>
            <a:gdLst>
              <a:gd name="T0" fmla="*/ 21 w 21"/>
              <a:gd name="T1" fmla="*/ 10 h 24"/>
              <a:gd name="T2" fmla="*/ 21 w 21"/>
              <a:gd name="T3" fmla="*/ 10 h 24"/>
              <a:gd name="T4" fmla="*/ 17 w 21"/>
              <a:gd name="T5" fmla="*/ 20 h 24"/>
              <a:gd name="T6" fmla="*/ 10 w 21"/>
              <a:gd name="T7" fmla="*/ 24 h 24"/>
              <a:gd name="T8" fmla="*/ 10 w 21"/>
              <a:gd name="T9" fmla="*/ 24 h 24"/>
              <a:gd name="T10" fmla="*/ 4 w 21"/>
              <a:gd name="T11" fmla="*/ 20 h 24"/>
              <a:gd name="T12" fmla="*/ 0 w 21"/>
              <a:gd name="T13" fmla="*/ 10 h 24"/>
              <a:gd name="T14" fmla="*/ 0 w 21"/>
              <a:gd name="T15" fmla="*/ 10 h 24"/>
              <a:gd name="T16" fmla="*/ 4 w 21"/>
              <a:gd name="T17" fmla="*/ 3 h 24"/>
              <a:gd name="T18" fmla="*/ 10 w 21"/>
              <a:gd name="T19" fmla="*/ 0 h 24"/>
              <a:gd name="T20" fmla="*/ 10 w 21"/>
              <a:gd name="T21" fmla="*/ 0 h 24"/>
              <a:gd name="T22" fmla="*/ 17 w 21"/>
              <a:gd name="T23" fmla="*/ 3 h 24"/>
              <a:gd name="T24" fmla="*/ 21 w 21"/>
              <a:gd name="T25" fmla="*/ 10 h 24"/>
              <a:gd name="T26" fmla="*/ 21 w 21"/>
              <a:gd name="T27" fmla="*/ 1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4">
                <a:moveTo>
                  <a:pt x="21" y="10"/>
                </a:moveTo>
                <a:lnTo>
                  <a:pt x="21" y="10"/>
                </a:lnTo>
                <a:lnTo>
                  <a:pt x="17" y="20"/>
                </a:lnTo>
                <a:lnTo>
                  <a:pt x="10" y="24"/>
                </a:lnTo>
                <a:lnTo>
                  <a:pt x="10" y="24"/>
                </a:lnTo>
                <a:lnTo>
                  <a:pt x="4" y="20"/>
                </a:lnTo>
                <a:lnTo>
                  <a:pt x="0" y="10"/>
                </a:lnTo>
                <a:lnTo>
                  <a:pt x="0" y="10"/>
                </a:lnTo>
                <a:lnTo>
                  <a:pt x="4" y="3"/>
                </a:lnTo>
                <a:lnTo>
                  <a:pt x="10" y="0"/>
                </a:lnTo>
                <a:lnTo>
                  <a:pt x="10" y="0"/>
                </a:lnTo>
                <a:lnTo>
                  <a:pt x="17" y="3"/>
                </a:lnTo>
                <a:lnTo>
                  <a:pt x="21" y="10"/>
                </a:lnTo>
                <a:lnTo>
                  <a:pt x="21" y="1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11144302" y="1665288"/>
            <a:ext cx="82550" cy="82550"/>
          </a:xfrm>
          <a:custGeom>
            <a:avLst/>
            <a:gdLst>
              <a:gd name="T0" fmla="*/ 52 w 52"/>
              <a:gd name="T1" fmla="*/ 24 h 52"/>
              <a:gd name="T2" fmla="*/ 52 w 52"/>
              <a:gd name="T3" fmla="*/ 24 h 52"/>
              <a:gd name="T4" fmla="*/ 49 w 52"/>
              <a:gd name="T5" fmla="*/ 34 h 52"/>
              <a:gd name="T6" fmla="*/ 42 w 52"/>
              <a:gd name="T7" fmla="*/ 45 h 52"/>
              <a:gd name="T8" fmla="*/ 35 w 52"/>
              <a:gd name="T9" fmla="*/ 48 h 52"/>
              <a:gd name="T10" fmla="*/ 24 w 52"/>
              <a:gd name="T11" fmla="*/ 52 h 52"/>
              <a:gd name="T12" fmla="*/ 24 w 52"/>
              <a:gd name="T13" fmla="*/ 52 h 52"/>
              <a:gd name="T14" fmla="*/ 14 w 52"/>
              <a:gd name="T15" fmla="*/ 48 h 52"/>
              <a:gd name="T16" fmla="*/ 7 w 52"/>
              <a:gd name="T17" fmla="*/ 45 h 52"/>
              <a:gd name="T18" fmla="*/ 0 w 52"/>
              <a:gd name="T19" fmla="*/ 34 h 52"/>
              <a:gd name="T20" fmla="*/ 0 w 52"/>
              <a:gd name="T21" fmla="*/ 24 h 52"/>
              <a:gd name="T22" fmla="*/ 0 w 52"/>
              <a:gd name="T23" fmla="*/ 24 h 52"/>
              <a:gd name="T24" fmla="*/ 0 w 52"/>
              <a:gd name="T25" fmla="*/ 14 h 52"/>
              <a:gd name="T26" fmla="*/ 7 w 52"/>
              <a:gd name="T27" fmla="*/ 7 h 52"/>
              <a:gd name="T28" fmla="*/ 14 w 52"/>
              <a:gd name="T29" fmla="*/ 0 h 52"/>
              <a:gd name="T30" fmla="*/ 24 w 52"/>
              <a:gd name="T31" fmla="*/ 0 h 52"/>
              <a:gd name="T32" fmla="*/ 24 w 52"/>
              <a:gd name="T33" fmla="*/ 0 h 52"/>
              <a:gd name="T34" fmla="*/ 35 w 52"/>
              <a:gd name="T35" fmla="*/ 0 h 52"/>
              <a:gd name="T36" fmla="*/ 42 w 52"/>
              <a:gd name="T37" fmla="*/ 7 h 52"/>
              <a:gd name="T38" fmla="*/ 49 w 52"/>
              <a:gd name="T39" fmla="*/ 14 h 52"/>
              <a:gd name="T40" fmla="*/ 52 w 52"/>
              <a:gd name="T41" fmla="*/ 24 h 52"/>
              <a:gd name="T42" fmla="*/ 52 w 52"/>
              <a:gd name="T43" fmla="*/ 2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2">
                <a:moveTo>
                  <a:pt x="52" y="24"/>
                </a:moveTo>
                <a:lnTo>
                  <a:pt x="52" y="24"/>
                </a:lnTo>
                <a:lnTo>
                  <a:pt x="49" y="34"/>
                </a:lnTo>
                <a:lnTo>
                  <a:pt x="42" y="45"/>
                </a:lnTo>
                <a:lnTo>
                  <a:pt x="35" y="48"/>
                </a:lnTo>
                <a:lnTo>
                  <a:pt x="24" y="52"/>
                </a:lnTo>
                <a:lnTo>
                  <a:pt x="24" y="52"/>
                </a:lnTo>
                <a:lnTo>
                  <a:pt x="14" y="48"/>
                </a:lnTo>
                <a:lnTo>
                  <a:pt x="7" y="45"/>
                </a:lnTo>
                <a:lnTo>
                  <a:pt x="0" y="34"/>
                </a:lnTo>
                <a:lnTo>
                  <a:pt x="0" y="24"/>
                </a:lnTo>
                <a:lnTo>
                  <a:pt x="0" y="24"/>
                </a:lnTo>
                <a:lnTo>
                  <a:pt x="0" y="14"/>
                </a:lnTo>
                <a:lnTo>
                  <a:pt x="7" y="7"/>
                </a:lnTo>
                <a:lnTo>
                  <a:pt x="14" y="0"/>
                </a:lnTo>
                <a:lnTo>
                  <a:pt x="24" y="0"/>
                </a:lnTo>
                <a:lnTo>
                  <a:pt x="24" y="0"/>
                </a:lnTo>
                <a:lnTo>
                  <a:pt x="35" y="0"/>
                </a:lnTo>
                <a:lnTo>
                  <a:pt x="42" y="7"/>
                </a:lnTo>
                <a:lnTo>
                  <a:pt x="49" y="14"/>
                </a:lnTo>
                <a:lnTo>
                  <a:pt x="52" y="24"/>
                </a:lnTo>
                <a:lnTo>
                  <a:pt x="52" y="24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10218789" y="985838"/>
            <a:ext cx="38100" cy="38100"/>
          </a:xfrm>
          <a:custGeom>
            <a:avLst/>
            <a:gdLst>
              <a:gd name="T0" fmla="*/ 24 w 24"/>
              <a:gd name="T1" fmla="*/ 14 h 24"/>
              <a:gd name="T2" fmla="*/ 24 w 24"/>
              <a:gd name="T3" fmla="*/ 14 h 24"/>
              <a:gd name="T4" fmla="*/ 21 w 24"/>
              <a:gd name="T5" fmla="*/ 21 h 24"/>
              <a:gd name="T6" fmla="*/ 14 w 24"/>
              <a:gd name="T7" fmla="*/ 24 h 24"/>
              <a:gd name="T8" fmla="*/ 14 w 24"/>
              <a:gd name="T9" fmla="*/ 24 h 24"/>
              <a:gd name="T10" fmla="*/ 4 w 24"/>
              <a:gd name="T11" fmla="*/ 21 h 24"/>
              <a:gd name="T12" fmla="*/ 0 w 24"/>
              <a:gd name="T13" fmla="*/ 14 h 24"/>
              <a:gd name="T14" fmla="*/ 0 w 24"/>
              <a:gd name="T15" fmla="*/ 14 h 24"/>
              <a:gd name="T16" fmla="*/ 4 w 24"/>
              <a:gd name="T17" fmla="*/ 4 h 24"/>
              <a:gd name="T18" fmla="*/ 14 w 24"/>
              <a:gd name="T19" fmla="*/ 0 h 24"/>
              <a:gd name="T20" fmla="*/ 14 w 24"/>
              <a:gd name="T21" fmla="*/ 0 h 24"/>
              <a:gd name="T22" fmla="*/ 21 w 24"/>
              <a:gd name="T23" fmla="*/ 4 h 24"/>
              <a:gd name="T24" fmla="*/ 24 w 24"/>
              <a:gd name="T25" fmla="*/ 14 h 24"/>
              <a:gd name="T26" fmla="*/ 24 w 24"/>
              <a:gd name="T27" fmla="*/ 1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4">
                <a:moveTo>
                  <a:pt x="24" y="14"/>
                </a:moveTo>
                <a:lnTo>
                  <a:pt x="24" y="14"/>
                </a:lnTo>
                <a:lnTo>
                  <a:pt x="21" y="21"/>
                </a:lnTo>
                <a:lnTo>
                  <a:pt x="14" y="24"/>
                </a:lnTo>
                <a:lnTo>
                  <a:pt x="14" y="24"/>
                </a:lnTo>
                <a:lnTo>
                  <a:pt x="4" y="21"/>
                </a:lnTo>
                <a:lnTo>
                  <a:pt x="0" y="14"/>
                </a:lnTo>
                <a:lnTo>
                  <a:pt x="0" y="14"/>
                </a:lnTo>
                <a:lnTo>
                  <a:pt x="4" y="4"/>
                </a:lnTo>
                <a:lnTo>
                  <a:pt x="14" y="0"/>
                </a:lnTo>
                <a:lnTo>
                  <a:pt x="14" y="0"/>
                </a:lnTo>
                <a:lnTo>
                  <a:pt x="21" y="4"/>
                </a:lnTo>
                <a:lnTo>
                  <a:pt x="24" y="14"/>
                </a:lnTo>
                <a:lnTo>
                  <a:pt x="24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10196564" y="963613"/>
            <a:ext cx="82550" cy="82550"/>
          </a:xfrm>
          <a:custGeom>
            <a:avLst/>
            <a:gdLst>
              <a:gd name="T0" fmla="*/ 52 w 52"/>
              <a:gd name="T1" fmla="*/ 28 h 52"/>
              <a:gd name="T2" fmla="*/ 52 w 52"/>
              <a:gd name="T3" fmla="*/ 28 h 52"/>
              <a:gd name="T4" fmla="*/ 52 w 52"/>
              <a:gd name="T5" fmla="*/ 38 h 52"/>
              <a:gd name="T6" fmla="*/ 45 w 52"/>
              <a:gd name="T7" fmla="*/ 45 h 52"/>
              <a:gd name="T8" fmla="*/ 38 w 52"/>
              <a:gd name="T9" fmla="*/ 52 h 52"/>
              <a:gd name="T10" fmla="*/ 28 w 52"/>
              <a:gd name="T11" fmla="*/ 52 h 52"/>
              <a:gd name="T12" fmla="*/ 28 w 52"/>
              <a:gd name="T13" fmla="*/ 52 h 52"/>
              <a:gd name="T14" fmla="*/ 18 w 52"/>
              <a:gd name="T15" fmla="*/ 52 h 52"/>
              <a:gd name="T16" fmla="*/ 7 w 52"/>
              <a:gd name="T17" fmla="*/ 45 h 52"/>
              <a:gd name="T18" fmla="*/ 4 w 52"/>
              <a:gd name="T19" fmla="*/ 38 h 52"/>
              <a:gd name="T20" fmla="*/ 0 w 52"/>
              <a:gd name="T21" fmla="*/ 28 h 52"/>
              <a:gd name="T22" fmla="*/ 0 w 52"/>
              <a:gd name="T23" fmla="*/ 28 h 52"/>
              <a:gd name="T24" fmla="*/ 4 w 52"/>
              <a:gd name="T25" fmla="*/ 18 h 52"/>
              <a:gd name="T26" fmla="*/ 7 w 52"/>
              <a:gd name="T27" fmla="*/ 7 h 52"/>
              <a:gd name="T28" fmla="*/ 18 w 52"/>
              <a:gd name="T29" fmla="*/ 4 h 52"/>
              <a:gd name="T30" fmla="*/ 28 w 52"/>
              <a:gd name="T31" fmla="*/ 0 h 52"/>
              <a:gd name="T32" fmla="*/ 28 w 52"/>
              <a:gd name="T33" fmla="*/ 0 h 52"/>
              <a:gd name="T34" fmla="*/ 38 w 52"/>
              <a:gd name="T35" fmla="*/ 4 h 52"/>
              <a:gd name="T36" fmla="*/ 45 w 52"/>
              <a:gd name="T37" fmla="*/ 7 h 52"/>
              <a:gd name="T38" fmla="*/ 52 w 52"/>
              <a:gd name="T39" fmla="*/ 18 h 52"/>
              <a:gd name="T40" fmla="*/ 52 w 52"/>
              <a:gd name="T41" fmla="*/ 28 h 52"/>
              <a:gd name="T42" fmla="*/ 52 w 52"/>
              <a:gd name="T43" fmla="*/ 2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2">
                <a:moveTo>
                  <a:pt x="52" y="28"/>
                </a:moveTo>
                <a:lnTo>
                  <a:pt x="52" y="28"/>
                </a:lnTo>
                <a:lnTo>
                  <a:pt x="52" y="38"/>
                </a:lnTo>
                <a:lnTo>
                  <a:pt x="45" y="45"/>
                </a:lnTo>
                <a:lnTo>
                  <a:pt x="38" y="52"/>
                </a:lnTo>
                <a:lnTo>
                  <a:pt x="28" y="52"/>
                </a:lnTo>
                <a:lnTo>
                  <a:pt x="28" y="52"/>
                </a:lnTo>
                <a:lnTo>
                  <a:pt x="18" y="52"/>
                </a:lnTo>
                <a:lnTo>
                  <a:pt x="7" y="45"/>
                </a:lnTo>
                <a:lnTo>
                  <a:pt x="4" y="38"/>
                </a:lnTo>
                <a:lnTo>
                  <a:pt x="0" y="28"/>
                </a:lnTo>
                <a:lnTo>
                  <a:pt x="0" y="28"/>
                </a:lnTo>
                <a:lnTo>
                  <a:pt x="4" y="18"/>
                </a:lnTo>
                <a:lnTo>
                  <a:pt x="7" y="7"/>
                </a:lnTo>
                <a:lnTo>
                  <a:pt x="18" y="4"/>
                </a:lnTo>
                <a:lnTo>
                  <a:pt x="28" y="0"/>
                </a:lnTo>
                <a:lnTo>
                  <a:pt x="28" y="0"/>
                </a:lnTo>
                <a:lnTo>
                  <a:pt x="38" y="4"/>
                </a:lnTo>
                <a:lnTo>
                  <a:pt x="45" y="7"/>
                </a:lnTo>
                <a:lnTo>
                  <a:pt x="52" y="18"/>
                </a:lnTo>
                <a:lnTo>
                  <a:pt x="52" y="28"/>
                </a:lnTo>
                <a:lnTo>
                  <a:pt x="52" y="28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8942439" y="865188"/>
            <a:ext cx="39688" cy="33338"/>
          </a:xfrm>
          <a:custGeom>
            <a:avLst/>
            <a:gdLst>
              <a:gd name="T0" fmla="*/ 25 w 25"/>
              <a:gd name="T1" fmla="*/ 11 h 21"/>
              <a:gd name="T2" fmla="*/ 25 w 25"/>
              <a:gd name="T3" fmla="*/ 11 h 21"/>
              <a:gd name="T4" fmla="*/ 21 w 25"/>
              <a:gd name="T5" fmla="*/ 17 h 21"/>
              <a:gd name="T6" fmla="*/ 14 w 25"/>
              <a:gd name="T7" fmla="*/ 21 h 21"/>
              <a:gd name="T8" fmla="*/ 14 w 25"/>
              <a:gd name="T9" fmla="*/ 21 h 21"/>
              <a:gd name="T10" fmla="*/ 4 w 25"/>
              <a:gd name="T11" fmla="*/ 17 h 21"/>
              <a:gd name="T12" fmla="*/ 0 w 25"/>
              <a:gd name="T13" fmla="*/ 11 h 21"/>
              <a:gd name="T14" fmla="*/ 0 w 25"/>
              <a:gd name="T15" fmla="*/ 11 h 21"/>
              <a:gd name="T16" fmla="*/ 4 w 25"/>
              <a:gd name="T17" fmla="*/ 0 h 21"/>
              <a:gd name="T18" fmla="*/ 14 w 25"/>
              <a:gd name="T19" fmla="*/ 0 h 21"/>
              <a:gd name="T20" fmla="*/ 14 w 25"/>
              <a:gd name="T21" fmla="*/ 0 h 21"/>
              <a:gd name="T22" fmla="*/ 21 w 25"/>
              <a:gd name="T23" fmla="*/ 0 h 21"/>
              <a:gd name="T24" fmla="*/ 25 w 25"/>
              <a:gd name="T25" fmla="*/ 11 h 21"/>
              <a:gd name="T26" fmla="*/ 25 w 25"/>
              <a:gd name="T27" fmla="*/ 1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1">
                <a:moveTo>
                  <a:pt x="25" y="11"/>
                </a:moveTo>
                <a:lnTo>
                  <a:pt x="25" y="11"/>
                </a:lnTo>
                <a:lnTo>
                  <a:pt x="21" y="17"/>
                </a:lnTo>
                <a:lnTo>
                  <a:pt x="14" y="21"/>
                </a:lnTo>
                <a:lnTo>
                  <a:pt x="14" y="21"/>
                </a:lnTo>
                <a:lnTo>
                  <a:pt x="4" y="17"/>
                </a:lnTo>
                <a:lnTo>
                  <a:pt x="0" y="11"/>
                </a:lnTo>
                <a:lnTo>
                  <a:pt x="0" y="11"/>
                </a:lnTo>
                <a:lnTo>
                  <a:pt x="4" y="0"/>
                </a:lnTo>
                <a:lnTo>
                  <a:pt x="14" y="0"/>
                </a:lnTo>
                <a:lnTo>
                  <a:pt x="14" y="0"/>
                </a:lnTo>
                <a:lnTo>
                  <a:pt x="21" y="0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8921802" y="838200"/>
            <a:ext cx="80963" cy="82550"/>
          </a:xfrm>
          <a:custGeom>
            <a:avLst/>
            <a:gdLst>
              <a:gd name="T0" fmla="*/ 51 w 51"/>
              <a:gd name="T1" fmla="*/ 28 h 52"/>
              <a:gd name="T2" fmla="*/ 51 w 51"/>
              <a:gd name="T3" fmla="*/ 28 h 52"/>
              <a:gd name="T4" fmla="*/ 51 w 51"/>
              <a:gd name="T5" fmla="*/ 38 h 52"/>
              <a:gd name="T6" fmla="*/ 44 w 51"/>
              <a:gd name="T7" fmla="*/ 45 h 52"/>
              <a:gd name="T8" fmla="*/ 38 w 51"/>
              <a:gd name="T9" fmla="*/ 52 h 52"/>
              <a:gd name="T10" fmla="*/ 27 w 51"/>
              <a:gd name="T11" fmla="*/ 52 h 52"/>
              <a:gd name="T12" fmla="*/ 27 w 51"/>
              <a:gd name="T13" fmla="*/ 52 h 52"/>
              <a:gd name="T14" fmla="*/ 17 w 51"/>
              <a:gd name="T15" fmla="*/ 52 h 52"/>
              <a:gd name="T16" fmla="*/ 6 w 51"/>
              <a:gd name="T17" fmla="*/ 45 h 52"/>
              <a:gd name="T18" fmla="*/ 3 w 51"/>
              <a:gd name="T19" fmla="*/ 38 h 52"/>
              <a:gd name="T20" fmla="*/ 0 w 51"/>
              <a:gd name="T21" fmla="*/ 28 h 52"/>
              <a:gd name="T22" fmla="*/ 0 w 51"/>
              <a:gd name="T23" fmla="*/ 28 h 52"/>
              <a:gd name="T24" fmla="*/ 3 w 51"/>
              <a:gd name="T25" fmla="*/ 17 h 52"/>
              <a:gd name="T26" fmla="*/ 6 w 51"/>
              <a:gd name="T27" fmla="*/ 10 h 52"/>
              <a:gd name="T28" fmla="*/ 17 w 51"/>
              <a:gd name="T29" fmla="*/ 3 h 52"/>
              <a:gd name="T30" fmla="*/ 27 w 51"/>
              <a:gd name="T31" fmla="*/ 0 h 52"/>
              <a:gd name="T32" fmla="*/ 27 w 51"/>
              <a:gd name="T33" fmla="*/ 0 h 52"/>
              <a:gd name="T34" fmla="*/ 38 w 51"/>
              <a:gd name="T35" fmla="*/ 3 h 52"/>
              <a:gd name="T36" fmla="*/ 44 w 51"/>
              <a:gd name="T37" fmla="*/ 10 h 52"/>
              <a:gd name="T38" fmla="*/ 51 w 51"/>
              <a:gd name="T39" fmla="*/ 17 h 52"/>
              <a:gd name="T40" fmla="*/ 51 w 51"/>
              <a:gd name="T41" fmla="*/ 28 h 52"/>
              <a:gd name="T42" fmla="*/ 51 w 51"/>
              <a:gd name="T43" fmla="*/ 2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1" h="52">
                <a:moveTo>
                  <a:pt x="51" y="28"/>
                </a:moveTo>
                <a:lnTo>
                  <a:pt x="51" y="28"/>
                </a:lnTo>
                <a:lnTo>
                  <a:pt x="51" y="38"/>
                </a:lnTo>
                <a:lnTo>
                  <a:pt x="44" y="45"/>
                </a:lnTo>
                <a:lnTo>
                  <a:pt x="38" y="52"/>
                </a:lnTo>
                <a:lnTo>
                  <a:pt x="27" y="52"/>
                </a:lnTo>
                <a:lnTo>
                  <a:pt x="27" y="52"/>
                </a:lnTo>
                <a:lnTo>
                  <a:pt x="17" y="52"/>
                </a:lnTo>
                <a:lnTo>
                  <a:pt x="6" y="45"/>
                </a:lnTo>
                <a:lnTo>
                  <a:pt x="3" y="38"/>
                </a:lnTo>
                <a:lnTo>
                  <a:pt x="0" y="28"/>
                </a:lnTo>
                <a:lnTo>
                  <a:pt x="0" y="28"/>
                </a:lnTo>
                <a:lnTo>
                  <a:pt x="3" y="17"/>
                </a:lnTo>
                <a:lnTo>
                  <a:pt x="6" y="10"/>
                </a:lnTo>
                <a:lnTo>
                  <a:pt x="17" y="3"/>
                </a:lnTo>
                <a:lnTo>
                  <a:pt x="27" y="0"/>
                </a:lnTo>
                <a:lnTo>
                  <a:pt x="27" y="0"/>
                </a:lnTo>
                <a:lnTo>
                  <a:pt x="38" y="3"/>
                </a:lnTo>
                <a:lnTo>
                  <a:pt x="44" y="10"/>
                </a:lnTo>
                <a:lnTo>
                  <a:pt x="51" y="17"/>
                </a:lnTo>
                <a:lnTo>
                  <a:pt x="51" y="28"/>
                </a:lnTo>
                <a:lnTo>
                  <a:pt x="51" y="28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/>
          </p:cNvSpPr>
          <p:nvPr/>
        </p:nvSpPr>
        <p:spPr bwMode="auto">
          <a:xfrm>
            <a:off x="7869289" y="3390900"/>
            <a:ext cx="38100" cy="33338"/>
          </a:xfrm>
          <a:custGeom>
            <a:avLst/>
            <a:gdLst>
              <a:gd name="T0" fmla="*/ 24 w 24"/>
              <a:gd name="T1" fmla="*/ 10 h 21"/>
              <a:gd name="T2" fmla="*/ 24 w 24"/>
              <a:gd name="T3" fmla="*/ 10 h 21"/>
              <a:gd name="T4" fmla="*/ 21 w 24"/>
              <a:gd name="T5" fmla="*/ 17 h 21"/>
              <a:gd name="T6" fmla="*/ 10 w 24"/>
              <a:gd name="T7" fmla="*/ 21 h 21"/>
              <a:gd name="T8" fmla="*/ 10 w 24"/>
              <a:gd name="T9" fmla="*/ 21 h 21"/>
              <a:gd name="T10" fmla="*/ 4 w 24"/>
              <a:gd name="T11" fmla="*/ 17 h 21"/>
              <a:gd name="T12" fmla="*/ 0 w 24"/>
              <a:gd name="T13" fmla="*/ 10 h 21"/>
              <a:gd name="T14" fmla="*/ 0 w 24"/>
              <a:gd name="T15" fmla="*/ 10 h 21"/>
              <a:gd name="T16" fmla="*/ 4 w 24"/>
              <a:gd name="T17" fmla="*/ 0 h 21"/>
              <a:gd name="T18" fmla="*/ 10 w 24"/>
              <a:gd name="T19" fmla="*/ 0 h 21"/>
              <a:gd name="T20" fmla="*/ 10 w 24"/>
              <a:gd name="T21" fmla="*/ 0 h 21"/>
              <a:gd name="T22" fmla="*/ 21 w 24"/>
              <a:gd name="T23" fmla="*/ 0 h 21"/>
              <a:gd name="T24" fmla="*/ 24 w 24"/>
              <a:gd name="T25" fmla="*/ 10 h 21"/>
              <a:gd name="T26" fmla="*/ 24 w 24"/>
              <a:gd name="T27" fmla="*/ 1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1">
                <a:moveTo>
                  <a:pt x="24" y="10"/>
                </a:moveTo>
                <a:lnTo>
                  <a:pt x="24" y="10"/>
                </a:lnTo>
                <a:lnTo>
                  <a:pt x="21" y="17"/>
                </a:lnTo>
                <a:lnTo>
                  <a:pt x="10" y="21"/>
                </a:lnTo>
                <a:lnTo>
                  <a:pt x="10" y="21"/>
                </a:lnTo>
                <a:lnTo>
                  <a:pt x="4" y="17"/>
                </a:lnTo>
                <a:lnTo>
                  <a:pt x="0" y="10"/>
                </a:lnTo>
                <a:lnTo>
                  <a:pt x="0" y="10"/>
                </a:lnTo>
                <a:lnTo>
                  <a:pt x="4" y="0"/>
                </a:lnTo>
                <a:lnTo>
                  <a:pt x="10" y="0"/>
                </a:lnTo>
                <a:lnTo>
                  <a:pt x="10" y="0"/>
                </a:lnTo>
                <a:lnTo>
                  <a:pt x="21" y="0"/>
                </a:lnTo>
                <a:lnTo>
                  <a:pt x="24" y="10"/>
                </a:lnTo>
                <a:lnTo>
                  <a:pt x="24" y="1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/>
          </p:cNvSpPr>
          <p:nvPr/>
        </p:nvSpPr>
        <p:spPr bwMode="auto">
          <a:xfrm>
            <a:off x="7847064" y="3363913"/>
            <a:ext cx="82550" cy="80963"/>
          </a:xfrm>
          <a:custGeom>
            <a:avLst/>
            <a:gdLst>
              <a:gd name="T0" fmla="*/ 52 w 52"/>
              <a:gd name="T1" fmla="*/ 27 h 51"/>
              <a:gd name="T2" fmla="*/ 52 w 52"/>
              <a:gd name="T3" fmla="*/ 27 h 51"/>
              <a:gd name="T4" fmla="*/ 49 w 52"/>
              <a:gd name="T5" fmla="*/ 38 h 51"/>
              <a:gd name="T6" fmla="*/ 45 w 52"/>
              <a:gd name="T7" fmla="*/ 44 h 51"/>
              <a:gd name="T8" fmla="*/ 35 w 52"/>
              <a:gd name="T9" fmla="*/ 51 h 51"/>
              <a:gd name="T10" fmla="*/ 24 w 52"/>
              <a:gd name="T11" fmla="*/ 51 h 51"/>
              <a:gd name="T12" fmla="*/ 24 w 52"/>
              <a:gd name="T13" fmla="*/ 51 h 51"/>
              <a:gd name="T14" fmla="*/ 18 w 52"/>
              <a:gd name="T15" fmla="*/ 51 h 51"/>
              <a:gd name="T16" fmla="*/ 7 w 52"/>
              <a:gd name="T17" fmla="*/ 44 h 51"/>
              <a:gd name="T18" fmla="*/ 4 w 52"/>
              <a:gd name="T19" fmla="*/ 38 h 51"/>
              <a:gd name="T20" fmla="*/ 0 w 52"/>
              <a:gd name="T21" fmla="*/ 27 h 51"/>
              <a:gd name="T22" fmla="*/ 0 w 52"/>
              <a:gd name="T23" fmla="*/ 27 h 51"/>
              <a:gd name="T24" fmla="*/ 4 w 52"/>
              <a:gd name="T25" fmla="*/ 17 h 51"/>
              <a:gd name="T26" fmla="*/ 7 w 52"/>
              <a:gd name="T27" fmla="*/ 6 h 51"/>
              <a:gd name="T28" fmla="*/ 18 w 52"/>
              <a:gd name="T29" fmla="*/ 3 h 51"/>
              <a:gd name="T30" fmla="*/ 24 w 52"/>
              <a:gd name="T31" fmla="*/ 0 h 51"/>
              <a:gd name="T32" fmla="*/ 24 w 52"/>
              <a:gd name="T33" fmla="*/ 0 h 51"/>
              <a:gd name="T34" fmla="*/ 35 w 52"/>
              <a:gd name="T35" fmla="*/ 3 h 51"/>
              <a:gd name="T36" fmla="*/ 45 w 52"/>
              <a:gd name="T37" fmla="*/ 6 h 51"/>
              <a:gd name="T38" fmla="*/ 49 w 52"/>
              <a:gd name="T39" fmla="*/ 17 h 51"/>
              <a:gd name="T40" fmla="*/ 52 w 52"/>
              <a:gd name="T41" fmla="*/ 27 h 51"/>
              <a:gd name="T42" fmla="*/ 52 w 52"/>
              <a:gd name="T43" fmla="*/ 2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1">
                <a:moveTo>
                  <a:pt x="52" y="27"/>
                </a:moveTo>
                <a:lnTo>
                  <a:pt x="52" y="27"/>
                </a:lnTo>
                <a:lnTo>
                  <a:pt x="49" y="38"/>
                </a:lnTo>
                <a:lnTo>
                  <a:pt x="45" y="44"/>
                </a:lnTo>
                <a:lnTo>
                  <a:pt x="35" y="51"/>
                </a:lnTo>
                <a:lnTo>
                  <a:pt x="24" y="51"/>
                </a:lnTo>
                <a:lnTo>
                  <a:pt x="24" y="51"/>
                </a:lnTo>
                <a:lnTo>
                  <a:pt x="18" y="51"/>
                </a:lnTo>
                <a:lnTo>
                  <a:pt x="7" y="44"/>
                </a:lnTo>
                <a:lnTo>
                  <a:pt x="4" y="38"/>
                </a:lnTo>
                <a:lnTo>
                  <a:pt x="0" y="27"/>
                </a:lnTo>
                <a:lnTo>
                  <a:pt x="0" y="27"/>
                </a:lnTo>
                <a:lnTo>
                  <a:pt x="4" y="17"/>
                </a:lnTo>
                <a:lnTo>
                  <a:pt x="7" y="6"/>
                </a:lnTo>
                <a:lnTo>
                  <a:pt x="18" y="3"/>
                </a:lnTo>
                <a:lnTo>
                  <a:pt x="24" y="0"/>
                </a:lnTo>
                <a:lnTo>
                  <a:pt x="24" y="0"/>
                </a:lnTo>
                <a:lnTo>
                  <a:pt x="35" y="3"/>
                </a:lnTo>
                <a:lnTo>
                  <a:pt x="45" y="6"/>
                </a:lnTo>
                <a:lnTo>
                  <a:pt x="49" y="17"/>
                </a:lnTo>
                <a:lnTo>
                  <a:pt x="52" y="27"/>
                </a:lnTo>
                <a:lnTo>
                  <a:pt x="52" y="27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7370814" y="3643313"/>
            <a:ext cx="38100" cy="38100"/>
          </a:xfrm>
          <a:custGeom>
            <a:avLst/>
            <a:gdLst>
              <a:gd name="T0" fmla="*/ 24 w 24"/>
              <a:gd name="T1" fmla="*/ 10 h 24"/>
              <a:gd name="T2" fmla="*/ 24 w 24"/>
              <a:gd name="T3" fmla="*/ 10 h 24"/>
              <a:gd name="T4" fmla="*/ 21 w 24"/>
              <a:gd name="T5" fmla="*/ 20 h 24"/>
              <a:gd name="T6" fmla="*/ 14 w 24"/>
              <a:gd name="T7" fmla="*/ 24 h 24"/>
              <a:gd name="T8" fmla="*/ 14 w 24"/>
              <a:gd name="T9" fmla="*/ 24 h 24"/>
              <a:gd name="T10" fmla="*/ 4 w 24"/>
              <a:gd name="T11" fmla="*/ 20 h 24"/>
              <a:gd name="T12" fmla="*/ 0 w 24"/>
              <a:gd name="T13" fmla="*/ 10 h 24"/>
              <a:gd name="T14" fmla="*/ 0 w 24"/>
              <a:gd name="T15" fmla="*/ 10 h 24"/>
              <a:gd name="T16" fmla="*/ 4 w 24"/>
              <a:gd name="T17" fmla="*/ 3 h 24"/>
              <a:gd name="T18" fmla="*/ 14 w 24"/>
              <a:gd name="T19" fmla="*/ 0 h 24"/>
              <a:gd name="T20" fmla="*/ 14 w 24"/>
              <a:gd name="T21" fmla="*/ 0 h 24"/>
              <a:gd name="T22" fmla="*/ 21 w 24"/>
              <a:gd name="T23" fmla="*/ 3 h 24"/>
              <a:gd name="T24" fmla="*/ 24 w 24"/>
              <a:gd name="T25" fmla="*/ 10 h 24"/>
              <a:gd name="T26" fmla="*/ 24 w 24"/>
              <a:gd name="T27" fmla="*/ 1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4">
                <a:moveTo>
                  <a:pt x="24" y="10"/>
                </a:moveTo>
                <a:lnTo>
                  <a:pt x="24" y="10"/>
                </a:lnTo>
                <a:lnTo>
                  <a:pt x="21" y="20"/>
                </a:lnTo>
                <a:lnTo>
                  <a:pt x="14" y="24"/>
                </a:lnTo>
                <a:lnTo>
                  <a:pt x="14" y="24"/>
                </a:lnTo>
                <a:lnTo>
                  <a:pt x="4" y="20"/>
                </a:lnTo>
                <a:lnTo>
                  <a:pt x="0" y="10"/>
                </a:lnTo>
                <a:lnTo>
                  <a:pt x="0" y="10"/>
                </a:lnTo>
                <a:lnTo>
                  <a:pt x="4" y="3"/>
                </a:lnTo>
                <a:lnTo>
                  <a:pt x="14" y="0"/>
                </a:lnTo>
                <a:lnTo>
                  <a:pt x="14" y="0"/>
                </a:lnTo>
                <a:lnTo>
                  <a:pt x="21" y="3"/>
                </a:lnTo>
                <a:lnTo>
                  <a:pt x="24" y="10"/>
                </a:lnTo>
                <a:lnTo>
                  <a:pt x="24" y="1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7348589" y="3621088"/>
            <a:ext cx="82550" cy="82550"/>
          </a:xfrm>
          <a:custGeom>
            <a:avLst/>
            <a:gdLst>
              <a:gd name="T0" fmla="*/ 52 w 52"/>
              <a:gd name="T1" fmla="*/ 24 h 52"/>
              <a:gd name="T2" fmla="*/ 52 w 52"/>
              <a:gd name="T3" fmla="*/ 24 h 52"/>
              <a:gd name="T4" fmla="*/ 49 w 52"/>
              <a:gd name="T5" fmla="*/ 34 h 52"/>
              <a:gd name="T6" fmla="*/ 45 w 52"/>
              <a:gd name="T7" fmla="*/ 45 h 52"/>
              <a:gd name="T8" fmla="*/ 35 w 52"/>
              <a:gd name="T9" fmla="*/ 48 h 52"/>
              <a:gd name="T10" fmla="*/ 28 w 52"/>
              <a:gd name="T11" fmla="*/ 52 h 52"/>
              <a:gd name="T12" fmla="*/ 28 w 52"/>
              <a:gd name="T13" fmla="*/ 52 h 52"/>
              <a:gd name="T14" fmla="*/ 18 w 52"/>
              <a:gd name="T15" fmla="*/ 48 h 52"/>
              <a:gd name="T16" fmla="*/ 7 w 52"/>
              <a:gd name="T17" fmla="*/ 45 h 52"/>
              <a:gd name="T18" fmla="*/ 4 w 52"/>
              <a:gd name="T19" fmla="*/ 34 h 52"/>
              <a:gd name="T20" fmla="*/ 0 w 52"/>
              <a:gd name="T21" fmla="*/ 24 h 52"/>
              <a:gd name="T22" fmla="*/ 0 w 52"/>
              <a:gd name="T23" fmla="*/ 24 h 52"/>
              <a:gd name="T24" fmla="*/ 4 w 52"/>
              <a:gd name="T25" fmla="*/ 14 h 52"/>
              <a:gd name="T26" fmla="*/ 7 w 52"/>
              <a:gd name="T27" fmla="*/ 7 h 52"/>
              <a:gd name="T28" fmla="*/ 18 w 52"/>
              <a:gd name="T29" fmla="*/ 3 h 52"/>
              <a:gd name="T30" fmla="*/ 28 w 52"/>
              <a:gd name="T31" fmla="*/ 0 h 52"/>
              <a:gd name="T32" fmla="*/ 28 w 52"/>
              <a:gd name="T33" fmla="*/ 0 h 52"/>
              <a:gd name="T34" fmla="*/ 35 w 52"/>
              <a:gd name="T35" fmla="*/ 3 h 52"/>
              <a:gd name="T36" fmla="*/ 45 w 52"/>
              <a:gd name="T37" fmla="*/ 7 h 52"/>
              <a:gd name="T38" fmla="*/ 49 w 52"/>
              <a:gd name="T39" fmla="*/ 14 h 52"/>
              <a:gd name="T40" fmla="*/ 52 w 52"/>
              <a:gd name="T41" fmla="*/ 24 h 52"/>
              <a:gd name="T42" fmla="*/ 52 w 52"/>
              <a:gd name="T43" fmla="*/ 2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2">
                <a:moveTo>
                  <a:pt x="52" y="24"/>
                </a:moveTo>
                <a:lnTo>
                  <a:pt x="52" y="24"/>
                </a:lnTo>
                <a:lnTo>
                  <a:pt x="49" y="34"/>
                </a:lnTo>
                <a:lnTo>
                  <a:pt x="45" y="45"/>
                </a:lnTo>
                <a:lnTo>
                  <a:pt x="35" y="48"/>
                </a:lnTo>
                <a:lnTo>
                  <a:pt x="28" y="52"/>
                </a:lnTo>
                <a:lnTo>
                  <a:pt x="28" y="52"/>
                </a:lnTo>
                <a:lnTo>
                  <a:pt x="18" y="48"/>
                </a:lnTo>
                <a:lnTo>
                  <a:pt x="7" y="45"/>
                </a:lnTo>
                <a:lnTo>
                  <a:pt x="4" y="34"/>
                </a:lnTo>
                <a:lnTo>
                  <a:pt x="0" y="24"/>
                </a:lnTo>
                <a:lnTo>
                  <a:pt x="0" y="24"/>
                </a:lnTo>
                <a:lnTo>
                  <a:pt x="4" y="14"/>
                </a:lnTo>
                <a:lnTo>
                  <a:pt x="7" y="7"/>
                </a:lnTo>
                <a:lnTo>
                  <a:pt x="18" y="3"/>
                </a:lnTo>
                <a:lnTo>
                  <a:pt x="28" y="0"/>
                </a:lnTo>
                <a:lnTo>
                  <a:pt x="28" y="0"/>
                </a:lnTo>
                <a:lnTo>
                  <a:pt x="35" y="3"/>
                </a:lnTo>
                <a:lnTo>
                  <a:pt x="45" y="7"/>
                </a:lnTo>
                <a:lnTo>
                  <a:pt x="49" y="14"/>
                </a:lnTo>
                <a:lnTo>
                  <a:pt x="52" y="24"/>
                </a:lnTo>
                <a:lnTo>
                  <a:pt x="52" y="24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8702727" y="3960813"/>
            <a:ext cx="31750" cy="38100"/>
          </a:xfrm>
          <a:custGeom>
            <a:avLst/>
            <a:gdLst>
              <a:gd name="T0" fmla="*/ 20 w 20"/>
              <a:gd name="T1" fmla="*/ 10 h 24"/>
              <a:gd name="T2" fmla="*/ 20 w 20"/>
              <a:gd name="T3" fmla="*/ 10 h 24"/>
              <a:gd name="T4" fmla="*/ 17 w 20"/>
              <a:gd name="T5" fmla="*/ 20 h 24"/>
              <a:gd name="T6" fmla="*/ 10 w 20"/>
              <a:gd name="T7" fmla="*/ 24 h 24"/>
              <a:gd name="T8" fmla="*/ 10 w 20"/>
              <a:gd name="T9" fmla="*/ 24 h 24"/>
              <a:gd name="T10" fmla="*/ 0 w 20"/>
              <a:gd name="T11" fmla="*/ 20 h 24"/>
              <a:gd name="T12" fmla="*/ 0 w 20"/>
              <a:gd name="T13" fmla="*/ 10 h 24"/>
              <a:gd name="T14" fmla="*/ 0 w 20"/>
              <a:gd name="T15" fmla="*/ 10 h 24"/>
              <a:gd name="T16" fmla="*/ 0 w 20"/>
              <a:gd name="T17" fmla="*/ 3 h 24"/>
              <a:gd name="T18" fmla="*/ 10 w 20"/>
              <a:gd name="T19" fmla="*/ 0 h 24"/>
              <a:gd name="T20" fmla="*/ 10 w 20"/>
              <a:gd name="T21" fmla="*/ 0 h 24"/>
              <a:gd name="T22" fmla="*/ 17 w 20"/>
              <a:gd name="T23" fmla="*/ 3 h 24"/>
              <a:gd name="T24" fmla="*/ 20 w 20"/>
              <a:gd name="T25" fmla="*/ 10 h 24"/>
              <a:gd name="T26" fmla="*/ 20 w 20"/>
              <a:gd name="T27" fmla="*/ 1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" h="24">
                <a:moveTo>
                  <a:pt x="20" y="10"/>
                </a:moveTo>
                <a:lnTo>
                  <a:pt x="20" y="10"/>
                </a:lnTo>
                <a:lnTo>
                  <a:pt x="17" y="20"/>
                </a:lnTo>
                <a:lnTo>
                  <a:pt x="10" y="24"/>
                </a:lnTo>
                <a:lnTo>
                  <a:pt x="10" y="24"/>
                </a:lnTo>
                <a:lnTo>
                  <a:pt x="0" y="20"/>
                </a:lnTo>
                <a:lnTo>
                  <a:pt x="0" y="10"/>
                </a:lnTo>
                <a:lnTo>
                  <a:pt x="0" y="10"/>
                </a:lnTo>
                <a:lnTo>
                  <a:pt x="0" y="3"/>
                </a:lnTo>
                <a:lnTo>
                  <a:pt x="10" y="0"/>
                </a:lnTo>
                <a:lnTo>
                  <a:pt x="10" y="0"/>
                </a:lnTo>
                <a:lnTo>
                  <a:pt x="17" y="3"/>
                </a:lnTo>
                <a:lnTo>
                  <a:pt x="20" y="10"/>
                </a:lnTo>
                <a:lnTo>
                  <a:pt x="20" y="1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/>
          </p:cNvSpPr>
          <p:nvPr/>
        </p:nvSpPr>
        <p:spPr bwMode="auto">
          <a:xfrm>
            <a:off x="8674152" y="3938588"/>
            <a:ext cx="82550" cy="82550"/>
          </a:xfrm>
          <a:custGeom>
            <a:avLst/>
            <a:gdLst>
              <a:gd name="T0" fmla="*/ 52 w 52"/>
              <a:gd name="T1" fmla="*/ 24 h 52"/>
              <a:gd name="T2" fmla="*/ 52 w 52"/>
              <a:gd name="T3" fmla="*/ 24 h 52"/>
              <a:gd name="T4" fmla="*/ 52 w 52"/>
              <a:gd name="T5" fmla="*/ 34 h 52"/>
              <a:gd name="T6" fmla="*/ 45 w 52"/>
              <a:gd name="T7" fmla="*/ 45 h 52"/>
              <a:gd name="T8" fmla="*/ 38 w 52"/>
              <a:gd name="T9" fmla="*/ 48 h 52"/>
              <a:gd name="T10" fmla="*/ 28 w 52"/>
              <a:gd name="T11" fmla="*/ 52 h 52"/>
              <a:gd name="T12" fmla="*/ 28 w 52"/>
              <a:gd name="T13" fmla="*/ 52 h 52"/>
              <a:gd name="T14" fmla="*/ 18 w 52"/>
              <a:gd name="T15" fmla="*/ 48 h 52"/>
              <a:gd name="T16" fmla="*/ 7 w 52"/>
              <a:gd name="T17" fmla="*/ 45 h 52"/>
              <a:gd name="T18" fmla="*/ 4 w 52"/>
              <a:gd name="T19" fmla="*/ 34 h 52"/>
              <a:gd name="T20" fmla="*/ 0 w 52"/>
              <a:gd name="T21" fmla="*/ 24 h 52"/>
              <a:gd name="T22" fmla="*/ 0 w 52"/>
              <a:gd name="T23" fmla="*/ 24 h 52"/>
              <a:gd name="T24" fmla="*/ 4 w 52"/>
              <a:gd name="T25" fmla="*/ 17 h 52"/>
              <a:gd name="T26" fmla="*/ 7 w 52"/>
              <a:gd name="T27" fmla="*/ 7 h 52"/>
              <a:gd name="T28" fmla="*/ 18 w 52"/>
              <a:gd name="T29" fmla="*/ 3 h 52"/>
              <a:gd name="T30" fmla="*/ 28 w 52"/>
              <a:gd name="T31" fmla="*/ 0 h 52"/>
              <a:gd name="T32" fmla="*/ 28 w 52"/>
              <a:gd name="T33" fmla="*/ 0 h 52"/>
              <a:gd name="T34" fmla="*/ 38 w 52"/>
              <a:gd name="T35" fmla="*/ 3 h 52"/>
              <a:gd name="T36" fmla="*/ 45 w 52"/>
              <a:gd name="T37" fmla="*/ 7 h 52"/>
              <a:gd name="T38" fmla="*/ 52 w 52"/>
              <a:gd name="T39" fmla="*/ 17 h 52"/>
              <a:gd name="T40" fmla="*/ 52 w 52"/>
              <a:gd name="T41" fmla="*/ 24 h 52"/>
              <a:gd name="T42" fmla="*/ 52 w 52"/>
              <a:gd name="T43" fmla="*/ 2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2">
                <a:moveTo>
                  <a:pt x="52" y="24"/>
                </a:moveTo>
                <a:lnTo>
                  <a:pt x="52" y="24"/>
                </a:lnTo>
                <a:lnTo>
                  <a:pt x="52" y="34"/>
                </a:lnTo>
                <a:lnTo>
                  <a:pt x="45" y="45"/>
                </a:lnTo>
                <a:lnTo>
                  <a:pt x="38" y="48"/>
                </a:lnTo>
                <a:lnTo>
                  <a:pt x="28" y="52"/>
                </a:lnTo>
                <a:lnTo>
                  <a:pt x="28" y="52"/>
                </a:lnTo>
                <a:lnTo>
                  <a:pt x="18" y="48"/>
                </a:lnTo>
                <a:lnTo>
                  <a:pt x="7" y="45"/>
                </a:lnTo>
                <a:lnTo>
                  <a:pt x="4" y="34"/>
                </a:lnTo>
                <a:lnTo>
                  <a:pt x="0" y="24"/>
                </a:lnTo>
                <a:lnTo>
                  <a:pt x="0" y="24"/>
                </a:lnTo>
                <a:lnTo>
                  <a:pt x="4" y="17"/>
                </a:lnTo>
                <a:lnTo>
                  <a:pt x="7" y="7"/>
                </a:lnTo>
                <a:lnTo>
                  <a:pt x="18" y="3"/>
                </a:lnTo>
                <a:lnTo>
                  <a:pt x="28" y="0"/>
                </a:lnTo>
                <a:lnTo>
                  <a:pt x="28" y="0"/>
                </a:lnTo>
                <a:lnTo>
                  <a:pt x="38" y="3"/>
                </a:lnTo>
                <a:lnTo>
                  <a:pt x="45" y="7"/>
                </a:lnTo>
                <a:lnTo>
                  <a:pt x="52" y="17"/>
                </a:lnTo>
                <a:lnTo>
                  <a:pt x="52" y="24"/>
                </a:lnTo>
                <a:lnTo>
                  <a:pt x="52" y="24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/>
          </p:cNvSpPr>
          <p:nvPr/>
        </p:nvSpPr>
        <p:spPr bwMode="auto">
          <a:xfrm>
            <a:off x="8998002" y="5427663"/>
            <a:ext cx="38100" cy="33338"/>
          </a:xfrm>
          <a:custGeom>
            <a:avLst/>
            <a:gdLst>
              <a:gd name="T0" fmla="*/ 24 w 24"/>
              <a:gd name="T1" fmla="*/ 11 h 21"/>
              <a:gd name="T2" fmla="*/ 24 w 24"/>
              <a:gd name="T3" fmla="*/ 11 h 21"/>
              <a:gd name="T4" fmla="*/ 21 w 24"/>
              <a:gd name="T5" fmla="*/ 18 h 21"/>
              <a:gd name="T6" fmla="*/ 14 w 24"/>
              <a:gd name="T7" fmla="*/ 21 h 21"/>
              <a:gd name="T8" fmla="*/ 14 w 24"/>
              <a:gd name="T9" fmla="*/ 21 h 21"/>
              <a:gd name="T10" fmla="*/ 3 w 24"/>
              <a:gd name="T11" fmla="*/ 18 h 21"/>
              <a:gd name="T12" fmla="*/ 0 w 24"/>
              <a:gd name="T13" fmla="*/ 11 h 21"/>
              <a:gd name="T14" fmla="*/ 0 w 24"/>
              <a:gd name="T15" fmla="*/ 11 h 21"/>
              <a:gd name="T16" fmla="*/ 3 w 24"/>
              <a:gd name="T17" fmla="*/ 4 h 21"/>
              <a:gd name="T18" fmla="*/ 14 w 24"/>
              <a:gd name="T19" fmla="*/ 0 h 21"/>
              <a:gd name="T20" fmla="*/ 14 w 24"/>
              <a:gd name="T21" fmla="*/ 0 h 21"/>
              <a:gd name="T22" fmla="*/ 21 w 24"/>
              <a:gd name="T23" fmla="*/ 4 h 21"/>
              <a:gd name="T24" fmla="*/ 24 w 24"/>
              <a:gd name="T25" fmla="*/ 11 h 21"/>
              <a:gd name="T26" fmla="*/ 24 w 24"/>
              <a:gd name="T27" fmla="*/ 1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1">
                <a:moveTo>
                  <a:pt x="24" y="11"/>
                </a:moveTo>
                <a:lnTo>
                  <a:pt x="24" y="11"/>
                </a:lnTo>
                <a:lnTo>
                  <a:pt x="21" y="18"/>
                </a:lnTo>
                <a:lnTo>
                  <a:pt x="14" y="21"/>
                </a:lnTo>
                <a:lnTo>
                  <a:pt x="14" y="21"/>
                </a:lnTo>
                <a:lnTo>
                  <a:pt x="3" y="18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4" y="0"/>
                </a:lnTo>
                <a:lnTo>
                  <a:pt x="14" y="0"/>
                </a:lnTo>
                <a:lnTo>
                  <a:pt x="21" y="4"/>
                </a:lnTo>
                <a:lnTo>
                  <a:pt x="24" y="11"/>
                </a:lnTo>
                <a:lnTo>
                  <a:pt x="24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/>
          </p:cNvSpPr>
          <p:nvPr/>
        </p:nvSpPr>
        <p:spPr bwMode="auto">
          <a:xfrm>
            <a:off x="8975777" y="5400675"/>
            <a:ext cx="82550" cy="82550"/>
          </a:xfrm>
          <a:custGeom>
            <a:avLst/>
            <a:gdLst>
              <a:gd name="T0" fmla="*/ 52 w 52"/>
              <a:gd name="T1" fmla="*/ 28 h 52"/>
              <a:gd name="T2" fmla="*/ 52 w 52"/>
              <a:gd name="T3" fmla="*/ 28 h 52"/>
              <a:gd name="T4" fmla="*/ 52 w 52"/>
              <a:gd name="T5" fmla="*/ 38 h 52"/>
              <a:gd name="T6" fmla="*/ 45 w 52"/>
              <a:gd name="T7" fmla="*/ 45 h 52"/>
              <a:gd name="T8" fmla="*/ 38 w 52"/>
              <a:gd name="T9" fmla="*/ 52 h 52"/>
              <a:gd name="T10" fmla="*/ 28 w 52"/>
              <a:gd name="T11" fmla="*/ 52 h 52"/>
              <a:gd name="T12" fmla="*/ 28 w 52"/>
              <a:gd name="T13" fmla="*/ 52 h 52"/>
              <a:gd name="T14" fmla="*/ 17 w 52"/>
              <a:gd name="T15" fmla="*/ 52 h 52"/>
              <a:gd name="T16" fmla="*/ 7 w 52"/>
              <a:gd name="T17" fmla="*/ 45 h 52"/>
              <a:gd name="T18" fmla="*/ 4 w 52"/>
              <a:gd name="T19" fmla="*/ 38 h 52"/>
              <a:gd name="T20" fmla="*/ 0 w 52"/>
              <a:gd name="T21" fmla="*/ 28 h 52"/>
              <a:gd name="T22" fmla="*/ 0 w 52"/>
              <a:gd name="T23" fmla="*/ 28 h 52"/>
              <a:gd name="T24" fmla="*/ 4 w 52"/>
              <a:gd name="T25" fmla="*/ 17 h 52"/>
              <a:gd name="T26" fmla="*/ 7 w 52"/>
              <a:gd name="T27" fmla="*/ 11 h 52"/>
              <a:gd name="T28" fmla="*/ 17 w 52"/>
              <a:gd name="T29" fmla="*/ 4 h 52"/>
              <a:gd name="T30" fmla="*/ 28 w 52"/>
              <a:gd name="T31" fmla="*/ 0 h 52"/>
              <a:gd name="T32" fmla="*/ 28 w 52"/>
              <a:gd name="T33" fmla="*/ 0 h 52"/>
              <a:gd name="T34" fmla="*/ 38 w 52"/>
              <a:gd name="T35" fmla="*/ 4 h 52"/>
              <a:gd name="T36" fmla="*/ 45 w 52"/>
              <a:gd name="T37" fmla="*/ 11 h 52"/>
              <a:gd name="T38" fmla="*/ 52 w 52"/>
              <a:gd name="T39" fmla="*/ 17 h 52"/>
              <a:gd name="T40" fmla="*/ 52 w 52"/>
              <a:gd name="T41" fmla="*/ 28 h 52"/>
              <a:gd name="T42" fmla="*/ 52 w 52"/>
              <a:gd name="T43" fmla="*/ 2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2">
                <a:moveTo>
                  <a:pt x="52" y="28"/>
                </a:moveTo>
                <a:lnTo>
                  <a:pt x="52" y="28"/>
                </a:lnTo>
                <a:lnTo>
                  <a:pt x="52" y="38"/>
                </a:lnTo>
                <a:lnTo>
                  <a:pt x="45" y="45"/>
                </a:lnTo>
                <a:lnTo>
                  <a:pt x="38" y="52"/>
                </a:lnTo>
                <a:lnTo>
                  <a:pt x="28" y="52"/>
                </a:lnTo>
                <a:lnTo>
                  <a:pt x="28" y="52"/>
                </a:lnTo>
                <a:lnTo>
                  <a:pt x="17" y="52"/>
                </a:lnTo>
                <a:lnTo>
                  <a:pt x="7" y="45"/>
                </a:lnTo>
                <a:lnTo>
                  <a:pt x="4" y="38"/>
                </a:lnTo>
                <a:lnTo>
                  <a:pt x="0" y="28"/>
                </a:lnTo>
                <a:lnTo>
                  <a:pt x="0" y="28"/>
                </a:lnTo>
                <a:lnTo>
                  <a:pt x="4" y="17"/>
                </a:lnTo>
                <a:lnTo>
                  <a:pt x="7" y="11"/>
                </a:lnTo>
                <a:lnTo>
                  <a:pt x="17" y="4"/>
                </a:lnTo>
                <a:lnTo>
                  <a:pt x="28" y="0"/>
                </a:lnTo>
                <a:lnTo>
                  <a:pt x="28" y="0"/>
                </a:lnTo>
                <a:lnTo>
                  <a:pt x="38" y="4"/>
                </a:lnTo>
                <a:lnTo>
                  <a:pt x="45" y="11"/>
                </a:lnTo>
                <a:lnTo>
                  <a:pt x="52" y="17"/>
                </a:lnTo>
                <a:lnTo>
                  <a:pt x="52" y="28"/>
                </a:lnTo>
                <a:lnTo>
                  <a:pt x="52" y="28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/>
          </p:cNvSpPr>
          <p:nvPr/>
        </p:nvSpPr>
        <p:spPr bwMode="auto">
          <a:xfrm>
            <a:off x="8405864" y="3187700"/>
            <a:ext cx="38100" cy="33338"/>
          </a:xfrm>
          <a:custGeom>
            <a:avLst/>
            <a:gdLst>
              <a:gd name="T0" fmla="*/ 24 w 24"/>
              <a:gd name="T1" fmla="*/ 11 h 21"/>
              <a:gd name="T2" fmla="*/ 24 w 24"/>
              <a:gd name="T3" fmla="*/ 11 h 21"/>
              <a:gd name="T4" fmla="*/ 21 w 24"/>
              <a:gd name="T5" fmla="*/ 17 h 21"/>
              <a:gd name="T6" fmla="*/ 11 w 24"/>
              <a:gd name="T7" fmla="*/ 21 h 21"/>
              <a:gd name="T8" fmla="*/ 11 w 24"/>
              <a:gd name="T9" fmla="*/ 21 h 21"/>
              <a:gd name="T10" fmla="*/ 4 w 24"/>
              <a:gd name="T11" fmla="*/ 17 h 21"/>
              <a:gd name="T12" fmla="*/ 0 w 24"/>
              <a:gd name="T13" fmla="*/ 11 h 21"/>
              <a:gd name="T14" fmla="*/ 0 w 24"/>
              <a:gd name="T15" fmla="*/ 11 h 21"/>
              <a:gd name="T16" fmla="*/ 4 w 24"/>
              <a:gd name="T17" fmla="*/ 4 h 21"/>
              <a:gd name="T18" fmla="*/ 11 w 24"/>
              <a:gd name="T19" fmla="*/ 0 h 21"/>
              <a:gd name="T20" fmla="*/ 11 w 24"/>
              <a:gd name="T21" fmla="*/ 0 h 21"/>
              <a:gd name="T22" fmla="*/ 21 w 24"/>
              <a:gd name="T23" fmla="*/ 4 h 21"/>
              <a:gd name="T24" fmla="*/ 24 w 24"/>
              <a:gd name="T25" fmla="*/ 11 h 21"/>
              <a:gd name="T26" fmla="*/ 24 w 24"/>
              <a:gd name="T27" fmla="*/ 1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1">
                <a:moveTo>
                  <a:pt x="24" y="11"/>
                </a:moveTo>
                <a:lnTo>
                  <a:pt x="24" y="11"/>
                </a:lnTo>
                <a:lnTo>
                  <a:pt x="21" y="17"/>
                </a:lnTo>
                <a:lnTo>
                  <a:pt x="11" y="21"/>
                </a:lnTo>
                <a:lnTo>
                  <a:pt x="11" y="21"/>
                </a:lnTo>
                <a:lnTo>
                  <a:pt x="4" y="17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21" y="4"/>
                </a:lnTo>
                <a:lnTo>
                  <a:pt x="24" y="11"/>
                </a:lnTo>
                <a:lnTo>
                  <a:pt x="24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/>
          </p:cNvSpPr>
          <p:nvPr/>
        </p:nvSpPr>
        <p:spPr bwMode="auto">
          <a:xfrm>
            <a:off x="8383639" y="3160713"/>
            <a:ext cx="82550" cy="82550"/>
          </a:xfrm>
          <a:custGeom>
            <a:avLst/>
            <a:gdLst>
              <a:gd name="T0" fmla="*/ 52 w 52"/>
              <a:gd name="T1" fmla="*/ 28 h 52"/>
              <a:gd name="T2" fmla="*/ 52 w 52"/>
              <a:gd name="T3" fmla="*/ 28 h 52"/>
              <a:gd name="T4" fmla="*/ 49 w 52"/>
              <a:gd name="T5" fmla="*/ 38 h 52"/>
              <a:gd name="T6" fmla="*/ 45 w 52"/>
              <a:gd name="T7" fmla="*/ 45 h 52"/>
              <a:gd name="T8" fmla="*/ 35 w 52"/>
              <a:gd name="T9" fmla="*/ 52 h 52"/>
              <a:gd name="T10" fmla="*/ 25 w 52"/>
              <a:gd name="T11" fmla="*/ 52 h 52"/>
              <a:gd name="T12" fmla="*/ 25 w 52"/>
              <a:gd name="T13" fmla="*/ 52 h 52"/>
              <a:gd name="T14" fmla="*/ 18 w 52"/>
              <a:gd name="T15" fmla="*/ 52 h 52"/>
              <a:gd name="T16" fmla="*/ 7 w 52"/>
              <a:gd name="T17" fmla="*/ 45 h 52"/>
              <a:gd name="T18" fmla="*/ 4 w 52"/>
              <a:gd name="T19" fmla="*/ 38 h 52"/>
              <a:gd name="T20" fmla="*/ 0 w 52"/>
              <a:gd name="T21" fmla="*/ 28 h 52"/>
              <a:gd name="T22" fmla="*/ 0 w 52"/>
              <a:gd name="T23" fmla="*/ 28 h 52"/>
              <a:gd name="T24" fmla="*/ 4 w 52"/>
              <a:gd name="T25" fmla="*/ 17 h 52"/>
              <a:gd name="T26" fmla="*/ 7 w 52"/>
              <a:gd name="T27" fmla="*/ 10 h 52"/>
              <a:gd name="T28" fmla="*/ 18 w 52"/>
              <a:gd name="T29" fmla="*/ 3 h 52"/>
              <a:gd name="T30" fmla="*/ 25 w 52"/>
              <a:gd name="T31" fmla="*/ 0 h 52"/>
              <a:gd name="T32" fmla="*/ 25 w 52"/>
              <a:gd name="T33" fmla="*/ 0 h 52"/>
              <a:gd name="T34" fmla="*/ 35 w 52"/>
              <a:gd name="T35" fmla="*/ 3 h 52"/>
              <a:gd name="T36" fmla="*/ 45 w 52"/>
              <a:gd name="T37" fmla="*/ 10 h 52"/>
              <a:gd name="T38" fmla="*/ 49 w 52"/>
              <a:gd name="T39" fmla="*/ 17 h 52"/>
              <a:gd name="T40" fmla="*/ 52 w 52"/>
              <a:gd name="T41" fmla="*/ 28 h 52"/>
              <a:gd name="T42" fmla="*/ 52 w 52"/>
              <a:gd name="T43" fmla="*/ 2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2">
                <a:moveTo>
                  <a:pt x="52" y="28"/>
                </a:moveTo>
                <a:lnTo>
                  <a:pt x="52" y="28"/>
                </a:lnTo>
                <a:lnTo>
                  <a:pt x="49" y="38"/>
                </a:lnTo>
                <a:lnTo>
                  <a:pt x="45" y="45"/>
                </a:lnTo>
                <a:lnTo>
                  <a:pt x="35" y="52"/>
                </a:lnTo>
                <a:lnTo>
                  <a:pt x="25" y="52"/>
                </a:lnTo>
                <a:lnTo>
                  <a:pt x="25" y="52"/>
                </a:lnTo>
                <a:lnTo>
                  <a:pt x="18" y="52"/>
                </a:lnTo>
                <a:lnTo>
                  <a:pt x="7" y="45"/>
                </a:lnTo>
                <a:lnTo>
                  <a:pt x="4" y="38"/>
                </a:lnTo>
                <a:lnTo>
                  <a:pt x="0" y="28"/>
                </a:lnTo>
                <a:lnTo>
                  <a:pt x="0" y="28"/>
                </a:lnTo>
                <a:lnTo>
                  <a:pt x="4" y="17"/>
                </a:lnTo>
                <a:lnTo>
                  <a:pt x="7" y="10"/>
                </a:lnTo>
                <a:lnTo>
                  <a:pt x="18" y="3"/>
                </a:lnTo>
                <a:lnTo>
                  <a:pt x="25" y="0"/>
                </a:lnTo>
                <a:lnTo>
                  <a:pt x="25" y="0"/>
                </a:lnTo>
                <a:lnTo>
                  <a:pt x="35" y="3"/>
                </a:lnTo>
                <a:lnTo>
                  <a:pt x="45" y="10"/>
                </a:lnTo>
                <a:lnTo>
                  <a:pt x="49" y="17"/>
                </a:lnTo>
                <a:lnTo>
                  <a:pt x="52" y="28"/>
                </a:lnTo>
                <a:lnTo>
                  <a:pt x="52" y="28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/>
          </p:cNvSpPr>
          <p:nvPr/>
        </p:nvSpPr>
        <p:spPr bwMode="auto">
          <a:xfrm>
            <a:off x="9129764" y="1955800"/>
            <a:ext cx="103188" cy="109538"/>
          </a:xfrm>
          <a:custGeom>
            <a:avLst/>
            <a:gdLst>
              <a:gd name="T0" fmla="*/ 65 w 65"/>
              <a:gd name="T1" fmla="*/ 34 h 69"/>
              <a:gd name="T2" fmla="*/ 65 w 65"/>
              <a:gd name="T3" fmla="*/ 34 h 69"/>
              <a:gd name="T4" fmla="*/ 65 w 65"/>
              <a:gd name="T5" fmla="*/ 45 h 69"/>
              <a:gd name="T6" fmla="*/ 58 w 65"/>
              <a:gd name="T7" fmla="*/ 58 h 69"/>
              <a:gd name="T8" fmla="*/ 45 w 65"/>
              <a:gd name="T9" fmla="*/ 65 h 69"/>
              <a:gd name="T10" fmla="*/ 31 w 65"/>
              <a:gd name="T11" fmla="*/ 69 h 69"/>
              <a:gd name="T12" fmla="*/ 31 w 65"/>
              <a:gd name="T13" fmla="*/ 69 h 69"/>
              <a:gd name="T14" fmla="*/ 20 w 65"/>
              <a:gd name="T15" fmla="*/ 65 h 69"/>
              <a:gd name="T16" fmla="*/ 7 w 65"/>
              <a:gd name="T17" fmla="*/ 58 h 69"/>
              <a:gd name="T18" fmla="*/ 0 w 65"/>
              <a:gd name="T19" fmla="*/ 45 h 69"/>
              <a:gd name="T20" fmla="*/ 0 w 65"/>
              <a:gd name="T21" fmla="*/ 34 h 69"/>
              <a:gd name="T22" fmla="*/ 0 w 65"/>
              <a:gd name="T23" fmla="*/ 34 h 69"/>
              <a:gd name="T24" fmla="*/ 0 w 65"/>
              <a:gd name="T25" fmla="*/ 21 h 69"/>
              <a:gd name="T26" fmla="*/ 7 w 65"/>
              <a:gd name="T27" fmla="*/ 10 h 69"/>
              <a:gd name="T28" fmla="*/ 20 w 65"/>
              <a:gd name="T29" fmla="*/ 0 h 69"/>
              <a:gd name="T30" fmla="*/ 31 w 65"/>
              <a:gd name="T31" fmla="*/ 0 h 69"/>
              <a:gd name="T32" fmla="*/ 31 w 65"/>
              <a:gd name="T33" fmla="*/ 0 h 69"/>
              <a:gd name="T34" fmla="*/ 45 w 65"/>
              <a:gd name="T35" fmla="*/ 0 h 69"/>
              <a:gd name="T36" fmla="*/ 58 w 65"/>
              <a:gd name="T37" fmla="*/ 10 h 69"/>
              <a:gd name="T38" fmla="*/ 65 w 65"/>
              <a:gd name="T39" fmla="*/ 21 h 69"/>
              <a:gd name="T40" fmla="*/ 65 w 65"/>
              <a:gd name="T41" fmla="*/ 34 h 69"/>
              <a:gd name="T42" fmla="*/ 65 w 65"/>
              <a:gd name="T43" fmla="*/ 34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" h="69">
                <a:moveTo>
                  <a:pt x="65" y="34"/>
                </a:moveTo>
                <a:lnTo>
                  <a:pt x="65" y="34"/>
                </a:lnTo>
                <a:lnTo>
                  <a:pt x="65" y="45"/>
                </a:lnTo>
                <a:lnTo>
                  <a:pt x="58" y="58"/>
                </a:lnTo>
                <a:lnTo>
                  <a:pt x="45" y="65"/>
                </a:lnTo>
                <a:lnTo>
                  <a:pt x="31" y="69"/>
                </a:lnTo>
                <a:lnTo>
                  <a:pt x="31" y="69"/>
                </a:lnTo>
                <a:lnTo>
                  <a:pt x="20" y="65"/>
                </a:lnTo>
                <a:lnTo>
                  <a:pt x="7" y="58"/>
                </a:lnTo>
                <a:lnTo>
                  <a:pt x="0" y="45"/>
                </a:lnTo>
                <a:lnTo>
                  <a:pt x="0" y="34"/>
                </a:lnTo>
                <a:lnTo>
                  <a:pt x="0" y="34"/>
                </a:lnTo>
                <a:lnTo>
                  <a:pt x="0" y="21"/>
                </a:lnTo>
                <a:lnTo>
                  <a:pt x="7" y="10"/>
                </a:lnTo>
                <a:lnTo>
                  <a:pt x="20" y="0"/>
                </a:lnTo>
                <a:lnTo>
                  <a:pt x="31" y="0"/>
                </a:lnTo>
                <a:lnTo>
                  <a:pt x="31" y="0"/>
                </a:lnTo>
                <a:lnTo>
                  <a:pt x="45" y="0"/>
                </a:lnTo>
                <a:lnTo>
                  <a:pt x="58" y="10"/>
                </a:lnTo>
                <a:lnTo>
                  <a:pt x="65" y="21"/>
                </a:lnTo>
                <a:lnTo>
                  <a:pt x="65" y="34"/>
                </a:lnTo>
                <a:lnTo>
                  <a:pt x="65" y="34"/>
                </a:lnTo>
                <a:close/>
              </a:path>
            </a:pathLst>
          </a:custGeom>
          <a:noFill/>
          <a:ln w="222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/>
          </p:cNvSpPr>
          <p:nvPr/>
        </p:nvSpPr>
        <p:spPr bwMode="auto">
          <a:xfrm>
            <a:off x="9156752" y="1982788"/>
            <a:ext cx="49213" cy="49213"/>
          </a:xfrm>
          <a:custGeom>
            <a:avLst/>
            <a:gdLst>
              <a:gd name="T0" fmla="*/ 31 w 31"/>
              <a:gd name="T1" fmla="*/ 17 h 31"/>
              <a:gd name="T2" fmla="*/ 31 w 31"/>
              <a:gd name="T3" fmla="*/ 17 h 31"/>
              <a:gd name="T4" fmla="*/ 31 w 31"/>
              <a:gd name="T5" fmla="*/ 21 h 31"/>
              <a:gd name="T6" fmla="*/ 28 w 31"/>
              <a:gd name="T7" fmla="*/ 28 h 31"/>
              <a:gd name="T8" fmla="*/ 21 w 31"/>
              <a:gd name="T9" fmla="*/ 31 h 31"/>
              <a:gd name="T10" fmla="*/ 14 w 31"/>
              <a:gd name="T11" fmla="*/ 31 h 31"/>
              <a:gd name="T12" fmla="*/ 14 w 31"/>
              <a:gd name="T13" fmla="*/ 31 h 31"/>
              <a:gd name="T14" fmla="*/ 10 w 31"/>
              <a:gd name="T15" fmla="*/ 31 h 31"/>
              <a:gd name="T16" fmla="*/ 3 w 31"/>
              <a:gd name="T17" fmla="*/ 28 h 31"/>
              <a:gd name="T18" fmla="*/ 0 w 31"/>
              <a:gd name="T19" fmla="*/ 21 h 31"/>
              <a:gd name="T20" fmla="*/ 0 w 31"/>
              <a:gd name="T21" fmla="*/ 17 h 31"/>
              <a:gd name="T22" fmla="*/ 0 w 31"/>
              <a:gd name="T23" fmla="*/ 17 h 31"/>
              <a:gd name="T24" fmla="*/ 0 w 31"/>
              <a:gd name="T25" fmla="*/ 10 h 31"/>
              <a:gd name="T26" fmla="*/ 3 w 31"/>
              <a:gd name="T27" fmla="*/ 4 h 31"/>
              <a:gd name="T28" fmla="*/ 10 w 31"/>
              <a:gd name="T29" fmla="*/ 4 h 31"/>
              <a:gd name="T30" fmla="*/ 14 w 31"/>
              <a:gd name="T31" fmla="*/ 0 h 31"/>
              <a:gd name="T32" fmla="*/ 14 w 31"/>
              <a:gd name="T33" fmla="*/ 0 h 31"/>
              <a:gd name="T34" fmla="*/ 21 w 31"/>
              <a:gd name="T35" fmla="*/ 4 h 31"/>
              <a:gd name="T36" fmla="*/ 28 w 31"/>
              <a:gd name="T37" fmla="*/ 4 h 31"/>
              <a:gd name="T38" fmla="*/ 31 w 31"/>
              <a:gd name="T39" fmla="*/ 10 h 31"/>
              <a:gd name="T40" fmla="*/ 31 w 31"/>
              <a:gd name="T41" fmla="*/ 17 h 31"/>
              <a:gd name="T42" fmla="*/ 31 w 31"/>
              <a:gd name="T43" fmla="*/ 1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1" h="31">
                <a:moveTo>
                  <a:pt x="31" y="17"/>
                </a:moveTo>
                <a:lnTo>
                  <a:pt x="31" y="17"/>
                </a:lnTo>
                <a:lnTo>
                  <a:pt x="31" y="21"/>
                </a:lnTo>
                <a:lnTo>
                  <a:pt x="28" y="28"/>
                </a:lnTo>
                <a:lnTo>
                  <a:pt x="21" y="31"/>
                </a:lnTo>
                <a:lnTo>
                  <a:pt x="14" y="31"/>
                </a:lnTo>
                <a:lnTo>
                  <a:pt x="14" y="31"/>
                </a:lnTo>
                <a:lnTo>
                  <a:pt x="10" y="31"/>
                </a:lnTo>
                <a:lnTo>
                  <a:pt x="3" y="28"/>
                </a:lnTo>
                <a:lnTo>
                  <a:pt x="0" y="21"/>
                </a:lnTo>
                <a:lnTo>
                  <a:pt x="0" y="17"/>
                </a:lnTo>
                <a:lnTo>
                  <a:pt x="0" y="17"/>
                </a:lnTo>
                <a:lnTo>
                  <a:pt x="0" y="10"/>
                </a:lnTo>
                <a:lnTo>
                  <a:pt x="3" y="4"/>
                </a:lnTo>
                <a:lnTo>
                  <a:pt x="10" y="4"/>
                </a:lnTo>
                <a:lnTo>
                  <a:pt x="14" y="0"/>
                </a:lnTo>
                <a:lnTo>
                  <a:pt x="14" y="0"/>
                </a:lnTo>
                <a:lnTo>
                  <a:pt x="21" y="4"/>
                </a:lnTo>
                <a:lnTo>
                  <a:pt x="28" y="4"/>
                </a:lnTo>
                <a:lnTo>
                  <a:pt x="31" y="10"/>
                </a:lnTo>
                <a:lnTo>
                  <a:pt x="31" y="17"/>
                </a:lnTo>
                <a:lnTo>
                  <a:pt x="31" y="17"/>
                </a:lnTo>
                <a:close/>
              </a:path>
            </a:pathLst>
          </a:custGeom>
          <a:noFill/>
          <a:ln w="222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标题 1"/>
          <p:cNvSpPr txBox="1">
            <a:spLocks/>
          </p:cNvSpPr>
          <p:nvPr/>
        </p:nvSpPr>
        <p:spPr>
          <a:xfrm>
            <a:off x="171450" y="742156"/>
            <a:ext cx="2647950" cy="285273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江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西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16650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6622333" y="96217"/>
            <a:ext cx="5648325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6682658" y="162892"/>
            <a:ext cx="5521325" cy="6731000"/>
          </a:xfrm>
          <a:custGeom>
            <a:avLst/>
            <a:gdLst>
              <a:gd name="T0" fmla="*/ 1354 w 3478"/>
              <a:gd name="T1" fmla="*/ 4044 h 4240"/>
              <a:gd name="T2" fmla="*/ 1400 w 3478"/>
              <a:gd name="T3" fmla="*/ 4199 h 4240"/>
              <a:gd name="T4" fmla="*/ 1528 w 3478"/>
              <a:gd name="T5" fmla="*/ 3942 h 4240"/>
              <a:gd name="T6" fmla="*/ 1577 w 3478"/>
              <a:gd name="T7" fmla="*/ 4003 h 4240"/>
              <a:gd name="T8" fmla="*/ 1664 w 3478"/>
              <a:gd name="T9" fmla="*/ 3855 h 4240"/>
              <a:gd name="T10" fmla="*/ 1773 w 3478"/>
              <a:gd name="T11" fmla="*/ 3667 h 4240"/>
              <a:gd name="T12" fmla="*/ 1852 w 3478"/>
              <a:gd name="T13" fmla="*/ 3520 h 4240"/>
              <a:gd name="T14" fmla="*/ 1724 w 3478"/>
              <a:gd name="T15" fmla="*/ 3471 h 4240"/>
              <a:gd name="T16" fmla="*/ 1849 w 3478"/>
              <a:gd name="T17" fmla="*/ 3467 h 4240"/>
              <a:gd name="T18" fmla="*/ 2116 w 3478"/>
              <a:gd name="T19" fmla="*/ 3289 h 4240"/>
              <a:gd name="T20" fmla="*/ 2343 w 3478"/>
              <a:gd name="T21" fmla="*/ 3184 h 4240"/>
              <a:gd name="T22" fmla="*/ 2294 w 3478"/>
              <a:gd name="T23" fmla="*/ 3022 h 4240"/>
              <a:gd name="T24" fmla="*/ 2558 w 3478"/>
              <a:gd name="T25" fmla="*/ 2874 h 4240"/>
              <a:gd name="T26" fmla="*/ 2513 w 3478"/>
              <a:gd name="T27" fmla="*/ 2746 h 4240"/>
              <a:gd name="T28" fmla="*/ 2565 w 3478"/>
              <a:gd name="T29" fmla="*/ 2693 h 4240"/>
              <a:gd name="T30" fmla="*/ 2648 w 3478"/>
              <a:gd name="T31" fmla="*/ 2784 h 4240"/>
              <a:gd name="T32" fmla="*/ 2709 w 3478"/>
              <a:gd name="T33" fmla="*/ 2720 h 4240"/>
              <a:gd name="T34" fmla="*/ 2690 w 3478"/>
              <a:gd name="T35" fmla="*/ 2580 h 4240"/>
              <a:gd name="T36" fmla="*/ 2754 w 3478"/>
              <a:gd name="T37" fmla="*/ 2403 h 4240"/>
              <a:gd name="T38" fmla="*/ 2875 w 3478"/>
              <a:gd name="T39" fmla="*/ 2418 h 4240"/>
              <a:gd name="T40" fmla="*/ 3007 w 3478"/>
              <a:gd name="T41" fmla="*/ 2527 h 4240"/>
              <a:gd name="T42" fmla="*/ 2954 w 3478"/>
              <a:gd name="T43" fmla="*/ 2339 h 4240"/>
              <a:gd name="T44" fmla="*/ 2852 w 3478"/>
              <a:gd name="T45" fmla="*/ 2282 h 4240"/>
              <a:gd name="T46" fmla="*/ 2980 w 3478"/>
              <a:gd name="T47" fmla="*/ 2052 h 4240"/>
              <a:gd name="T48" fmla="*/ 2946 w 3478"/>
              <a:gd name="T49" fmla="*/ 1909 h 4240"/>
              <a:gd name="T50" fmla="*/ 3131 w 3478"/>
              <a:gd name="T51" fmla="*/ 1652 h 4240"/>
              <a:gd name="T52" fmla="*/ 3041 w 3478"/>
              <a:gd name="T53" fmla="*/ 1595 h 4240"/>
              <a:gd name="T54" fmla="*/ 2901 w 3478"/>
              <a:gd name="T55" fmla="*/ 1528 h 4240"/>
              <a:gd name="T56" fmla="*/ 3045 w 3478"/>
              <a:gd name="T57" fmla="*/ 1501 h 4240"/>
              <a:gd name="T58" fmla="*/ 2909 w 3478"/>
              <a:gd name="T59" fmla="*/ 1184 h 4240"/>
              <a:gd name="T60" fmla="*/ 3033 w 3478"/>
              <a:gd name="T61" fmla="*/ 1297 h 4240"/>
              <a:gd name="T62" fmla="*/ 3188 w 3478"/>
              <a:gd name="T63" fmla="*/ 1222 h 4240"/>
              <a:gd name="T64" fmla="*/ 3177 w 3478"/>
              <a:gd name="T65" fmla="*/ 1346 h 4240"/>
              <a:gd name="T66" fmla="*/ 3143 w 3478"/>
              <a:gd name="T67" fmla="*/ 1452 h 4240"/>
              <a:gd name="T68" fmla="*/ 3271 w 3478"/>
              <a:gd name="T69" fmla="*/ 1199 h 4240"/>
              <a:gd name="T70" fmla="*/ 3324 w 3478"/>
              <a:gd name="T71" fmla="*/ 1041 h 4240"/>
              <a:gd name="T72" fmla="*/ 3467 w 3478"/>
              <a:gd name="T73" fmla="*/ 803 h 4240"/>
              <a:gd name="T74" fmla="*/ 3335 w 3478"/>
              <a:gd name="T75" fmla="*/ 656 h 4240"/>
              <a:gd name="T76" fmla="*/ 3124 w 3478"/>
              <a:gd name="T77" fmla="*/ 705 h 4240"/>
              <a:gd name="T78" fmla="*/ 2845 w 3478"/>
              <a:gd name="T79" fmla="*/ 603 h 4240"/>
              <a:gd name="T80" fmla="*/ 2686 w 3478"/>
              <a:gd name="T81" fmla="*/ 599 h 4240"/>
              <a:gd name="T82" fmla="*/ 2456 w 3478"/>
              <a:gd name="T83" fmla="*/ 728 h 4240"/>
              <a:gd name="T84" fmla="*/ 2218 w 3478"/>
              <a:gd name="T85" fmla="*/ 577 h 4240"/>
              <a:gd name="T86" fmla="*/ 2052 w 3478"/>
              <a:gd name="T87" fmla="*/ 22 h 4240"/>
              <a:gd name="T88" fmla="*/ 1818 w 3478"/>
              <a:gd name="T89" fmla="*/ 67 h 4240"/>
              <a:gd name="T90" fmla="*/ 1747 w 3478"/>
              <a:gd name="T91" fmla="*/ 203 h 4240"/>
              <a:gd name="T92" fmla="*/ 1343 w 3478"/>
              <a:gd name="T93" fmla="*/ 418 h 4240"/>
              <a:gd name="T94" fmla="*/ 1079 w 3478"/>
              <a:gd name="T95" fmla="*/ 426 h 4240"/>
              <a:gd name="T96" fmla="*/ 754 w 3478"/>
              <a:gd name="T97" fmla="*/ 709 h 4240"/>
              <a:gd name="T98" fmla="*/ 841 w 3478"/>
              <a:gd name="T99" fmla="*/ 973 h 4240"/>
              <a:gd name="T100" fmla="*/ 585 w 3478"/>
              <a:gd name="T101" fmla="*/ 1290 h 4240"/>
              <a:gd name="T102" fmla="*/ 486 w 3478"/>
              <a:gd name="T103" fmla="*/ 1678 h 4240"/>
              <a:gd name="T104" fmla="*/ 388 w 3478"/>
              <a:gd name="T105" fmla="*/ 2022 h 4240"/>
              <a:gd name="T106" fmla="*/ 313 w 3478"/>
              <a:gd name="T107" fmla="*/ 2278 h 4240"/>
              <a:gd name="T108" fmla="*/ 185 w 3478"/>
              <a:gd name="T109" fmla="*/ 2456 h 4240"/>
              <a:gd name="T110" fmla="*/ 4 w 3478"/>
              <a:gd name="T111" fmla="*/ 2980 h 4240"/>
              <a:gd name="T112" fmla="*/ 200 w 3478"/>
              <a:gd name="T113" fmla="*/ 3233 h 4240"/>
              <a:gd name="T114" fmla="*/ 422 w 3478"/>
              <a:gd name="T115" fmla="*/ 3214 h 4240"/>
              <a:gd name="T116" fmla="*/ 569 w 3478"/>
              <a:gd name="T117" fmla="*/ 3350 h 4240"/>
              <a:gd name="T118" fmla="*/ 818 w 3478"/>
              <a:gd name="T119" fmla="*/ 3399 h 4240"/>
              <a:gd name="T120" fmla="*/ 1011 w 3478"/>
              <a:gd name="T121" fmla="*/ 3795 h 4240"/>
              <a:gd name="T122" fmla="*/ 1162 w 3478"/>
              <a:gd name="T123" fmla="*/ 4233 h 4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78" h="4240">
                <a:moveTo>
                  <a:pt x="1162" y="4233"/>
                </a:moveTo>
                <a:lnTo>
                  <a:pt x="1200" y="4221"/>
                </a:lnTo>
                <a:lnTo>
                  <a:pt x="1230" y="4203"/>
                </a:lnTo>
                <a:lnTo>
                  <a:pt x="1230" y="4146"/>
                </a:lnTo>
                <a:lnTo>
                  <a:pt x="1283" y="4142"/>
                </a:lnTo>
                <a:lnTo>
                  <a:pt x="1279" y="4089"/>
                </a:lnTo>
                <a:lnTo>
                  <a:pt x="1279" y="4089"/>
                </a:lnTo>
                <a:lnTo>
                  <a:pt x="1283" y="4074"/>
                </a:lnTo>
                <a:lnTo>
                  <a:pt x="1290" y="4067"/>
                </a:lnTo>
                <a:lnTo>
                  <a:pt x="1298" y="4067"/>
                </a:lnTo>
                <a:lnTo>
                  <a:pt x="1305" y="4067"/>
                </a:lnTo>
                <a:lnTo>
                  <a:pt x="1305" y="4067"/>
                </a:lnTo>
                <a:lnTo>
                  <a:pt x="1309" y="4070"/>
                </a:lnTo>
                <a:lnTo>
                  <a:pt x="1317" y="4070"/>
                </a:lnTo>
                <a:lnTo>
                  <a:pt x="1332" y="4063"/>
                </a:lnTo>
                <a:lnTo>
                  <a:pt x="1343" y="4048"/>
                </a:lnTo>
                <a:lnTo>
                  <a:pt x="1343" y="4048"/>
                </a:lnTo>
                <a:lnTo>
                  <a:pt x="1347" y="4044"/>
                </a:lnTo>
                <a:lnTo>
                  <a:pt x="1354" y="4044"/>
                </a:lnTo>
                <a:lnTo>
                  <a:pt x="1354" y="4044"/>
                </a:lnTo>
                <a:lnTo>
                  <a:pt x="1358" y="4052"/>
                </a:lnTo>
                <a:lnTo>
                  <a:pt x="1358" y="4082"/>
                </a:lnTo>
                <a:lnTo>
                  <a:pt x="1339" y="4116"/>
                </a:lnTo>
                <a:lnTo>
                  <a:pt x="1328" y="4135"/>
                </a:lnTo>
                <a:lnTo>
                  <a:pt x="1347" y="4146"/>
                </a:lnTo>
                <a:lnTo>
                  <a:pt x="1366" y="4146"/>
                </a:lnTo>
                <a:lnTo>
                  <a:pt x="1369" y="4146"/>
                </a:lnTo>
                <a:lnTo>
                  <a:pt x="1373" y="4161"/>
                </a:lnTo>
                <a:lnTo>
                  <a:pt x="1373" y="4176"/>
                </a:lnTo>
                <a:lnTo>
                  <a:pt x="1362" y="4191"/>
                </a:lnTo>
                <a:lnTo>
                  <a:pt x="1350" y="4203"/>
                </a:lnTo>
                <a:lnTo>
                  <a:pt x="1339" y="4218"/>
                </a:lnTo>
                <a:lnTo>
                  <a:pt x="1335" y="4229"/>
                </a:lnTo>
                <a:lnTo>
                  <a:pt x="1335" y="4240"/>
                </a:lnTo>
                <a:lnTo>
                  <a:pt x="1377" y="4240"/>
                </a:lnTo>
                <a:lnTo>
                  <a:pt x="1384" y="4233"/>
                </a:lnTo>
                <a:lnTo>
                  <a:pt x="1388" y="4218"/>
                </a:lnTo>
                <a:lnTo>
                  <a:pt x="1388" y="4195"/>
                </a:lnTo>
                <a:lnTo>
                  <a:pt x="1388" y="4195"/>
                </a:lnTo>
                <a:lnTo>
                  <a:pt x="1400" y="4199"/>
                </a:lnTo>
                <a:lnTo>
                  <a:pt x="1430" y="4199"/>
                </a:lnTo>
                <a:lnTo>
                  <a:pt x="1430" y="4199"/>
                </a:lnTo>
                <a:lnTo>
                  <a:pt x="1464" y="4199"/>
                </a:lnTo>
                <a:lnTo>
                  <a:pt x="1483" y="4195"/>
                </a:lnTo>
                <a:lnTo>
                  <a:pt x="1498" y="4187"/>
                </a:lnTo>
                <a:lnTo>
                  <a:pt x="1513" y="4180"/>
                </a:lnTo>
                <a:lnTo>
                  <a:pt x="1517" y="4172"/>
                </a:lnTo>
                <a:lnTo>
                  <a:pt x="1517" y="4165"/>
                </a:lnTo>
                <a:lnTo>
                  <a:pt x="1517" y="4157"/>
                </a:lnTo>
                <a:lnTo>
                  <a:pt x="1517" y="4150"/>
                </a:lnTo>
                <a:lnTo>
                  <a:pt x="1501" y="4123"/>
                </a:lnTo>
                <a:lnTo>
                  <a:pt x="1475" y="4067"/>
                </a:lnTo>
                <a:lnTo>
                  <a:pt x="1464" y="4052"/>
                </a:lnTo>
                <a:lnTo>
                  <a:pt x="1464" y="3957"/>
                </a:lnTo>
                <a:lnTo>
                  <a:pt x="1396" y="3920"/>
                </a:lnTo>
                <a:lnTo>
                  <a:pt x="1396" y="3920"/>
                </a:lnTo>
                <a:lnTo>
                  <a:pt x="1456" y="3923"/>
                </a:lnTo>
                <a:lnTo>
                  <a:pt x="1501" y="3931"/>
                </a:lnTo>
                <a:lnTo>
                  <a:pt x="1520" y="3935"/>
                </a:lnTo>
                <a:lnTo>
                  <a:pt x="1528" y="3942"/>
                </a:lnTo>
                <a:lnTo>
                  <a:pt x="1528" y="3942"/>
                </a:lnTo>
                <a:lnTo>
                  <a:pt x="1543" y="3957"/>
                </a:lnTo>
                <a:lnTo>
                  <a:pt x="1550" y="3965"/>
                </a:lnTo>
                <a:lnTo>
                  <a:pt x="1554" y="3972"/>
                </a:lnTo>
                <a:lnTo>
                  <a:pt x="1558" y="3984"/>
                </a:lnTo>
                <a:lnTo>
                  <a:pt x="1558" y="3999"/>
                </a:lnTo>
                <a:lnTo>
                  <a:pt x="1554" y="4021"/>
                </a:lnTo>
                <a:lnTo>
                  <a:pt x="1543" y="4044"/>
                </a:lnTo>
                <a:lnTo>
                  <a:pt x="1543" y="4044"/>
                </a:lnTo>
                <a:lnTo>
                  <a:pt x="1539" y="4055"/>
                </a:lnTo>
                <a:lnTo>
                  <a:pt x="1535" y="4074"/>
                </a:lnTo>
                <a:lnTo>
                  <a:pt x="1535" y="4086"/>
                </a:lnTo>
                <a:lnTo>
                  <a:pt x="1539" y="4089"/>
                </a:lnTo>
                <a:lnTo>
                  <a:pt x="1543" y="4086"/>
                </a:lnTo>
                <a:lnTo>
                  <a:pt x="1554" y="4074"/>
                </a:lnTo>
                <a:lnTo>
                  <a:pt x="1554" y="4074"/>
                </a:lnTo>
                <a:lnTo>
                  <a:pt x="1566" y="4059"/>
                </a:lnTo>
                <a:lnTo>
                  <a:pt x="1573" y="4040"/>
                </a:lnTo>
                <a:lnTo>
                  <a:pt x="1577" y="4021"/>
                </a:lnTo>
                <a:lnTo>
                  <a:pt x="1577" y="4003"/>
                </a:lnTo>
                <a:lnTo>
                  <a:pt x="1573" y="3972"/>
                </a:lnTo>
                <a:lnTo>
                  <a:pt x="1569" y="3957"/>
                </a:lnTo>
                <a:lnTo>
                  <a:pt x="1569" y="3957"/>
                </a:lnTo>
                <a:lnTo>
                  <a:pt x="1569" y="3946"/>
                </a:lnTo>
                <a:lnTo>
                  <a:pt x="1573" y="3935"/>
                </a:lnTo>
                <a:lnTo>
                  <a:pt x="1573" y="3912"/>
                </a:lnTo>
                <a:lnTo>
                  <a:pt x="1584" y="3904"/>
                </a:lnTo>
                <a:lnTo>
                  <a:pt x="1584" y="3904"/>
                </a:lnTo>
                <a:lnTo>
                  <a:pt x="1584" y="3889"/>
                </a:lnTo>
                <a:lnTo>
                  <a:pt x="1581" y="3863"/>
                </a:lnTo>
                <a:lnTo>
                  <a:pt x="1584" y="3848"/>
                </a:lnTo>
                <a:lnTo>
                  <a:pt x="1588" y="3833"/>
                </a:lnTo>
                <a:lnTo>
                  <a:pt x="1596" y="3825"/>
                </a:lnTo>
                <a:lnTo>
                  <a:pt x="1607" y="3821"/>
                </a:lnTo>
                <a:lnTo>
                  <a:pt x="1607" y="3821"/>
                </a:lnTo>
                <a:lnTo>
                  <a:pt x="1622" y="3821"/>
                </a:lnTo>
                <a:lnTo>
                  <a:pt x="1637" y="3818"/>
                </a:lnTo>
                <a:lnTo>
                  <a:pt x="1652" y="3814"/>
                </a:lnTo>
                <a:lnTo>
                  <a:pt x="1664" y="3825"/>
                </a:lnTo>
                <a:lnTo>
                  <a:pt x="1664" y="3855"/>
                </a:lnTo>
                <a:lnTo>
                  <a:pt x="1615" y="3916"/>
                </a:lnTo>
                <a:lnTo>
                  <a:pt x="1615" y="3916"/>
                </a:lnTo>
                <a:lnTo>
                  <a:pt x="1618" y="3920"/>
                </a:lnTo>
                <a:lnTo>
                  <a:pt x="1626" y="3931"/>
                </a:lnTo>
                <a:lnTo>
                  <a:pt x="1633" y="3935"/>
                </a:lnTo>
                <a:lnTo>
                  <a:pt x="1637" y="3931"/>
                </a:lnTo>
                <a:lnTo>
                  <a:pt x="1645" y="3923"/>
                </a:lnTo>
                <a:lnTo>
                  <a:pt x="1652" y="3908"/>
                </a:lnTo>
                <a:lnTo>
                  <a:pt x="1652" y="3908"/>
                </a:lnTo>
                <a:lnTo>
                  <a:pt x="1667" y="3874"/>
                </a:lnTo>
                <a:lnTo>
                  <a:pt x="1679" y="3852"/>
                </a:lnTo>
                <a:lnTo>
                  <a:pt x="1690" y="3837"/>
                </a:lnTo>
                <a:lnTo>
                  <a:pt x="1720" y="3825"/>
                </a:lnTo>
                <a:lnTo>
                  <a:pt x="1743" y="3825"/>
                </a:lnTo>
                <a:lnTo>
                  <a:pt x="1743" y="3765"/>
                </a:lnTo>
                <a:lnTo>
                  <a:pt x="1773" y="3716"/>
                </a:lnTo>
                <a:lnTo>
                  <a:pt x="1762" y="3689"/>
                </a:lnTo>
                <a:lnTo>
                  <a:pt x="1762" y="3689"/>
                </a:lnTo>
                <a:lnTo>
                  <a:pt x="1766" y="3682"/>
                </a:lnTo>
                <a:lnTo>
                  <a:pt x="1773" y="3667"/>
                </a:lnTo>
                <a:lnTo>
                  <a:pt x="1777" y="3663"/>
                </a:lnTo>
                <a:lnTo>
                  <a:pt x="1781" y="3659"/>
                </a:lnTo>
                <a:lnTo>
                  <a:pt x="1788" y="3659"/>
                </a:lnTo>
                <a:lnTo>
                  <a:pt x="1792" y="3667"/>
                </a:lnTo>
                <a:lnTo>
                  <a:pt x="1796" y="3697"/>
                </a:lnTo>
                <a:lnTo>
                  <a:pt x="1811" y="3689"/>
                </a:lnTo>
                <a:lnTo>
                  <a:pt x="1818" y="3659"/>
                </a:lnTo>
                <a:lnTo>
                  <a:pt x="1852" y="3644"/>
                </a:lnTo>
                <a:lnTo>
                  <a:pt x="1916" y="3595"/>
                </a:lnTo>
                <a:lnTo>
                  <a:pt x="1916" y="3595"/>
                </a:lnTo>
                <a:lnTo>
                  <a:pt x="1920" y="3584"/>
                </a:lnTo>
                <a:lnTo>
                  <a:pt x="1920" y="3561"/>
                </a:lnTo>
                <a:lnTo>
                  <a:pt x="1920" y="3554"/>
                </a:lnTo>
                <a:lnTo>
                  <a:pt x="1913" y="3542"/>
                </a:lnTo>
                <a:lnTo>
                  <a:pt x="1901" y="3535"/>
                </a:lnTo>
                <a:lnTo>
                  <a:pt x="1886" y="3531"/>
                </a:lnTo>
                <a:lnTo>
                  <a:pt x="1841" y="3546"/>
                </a:lnTo>
                <a:lnTo>
                  <a:pt x="1830" y="3535"/>
                </a:lnTo>
                <a:lnTo>
                  <a:pt x="1852" y="3520"/>
                </a:lnTo>
                <a:lnTo>
                  <a:pt x="1852" y="3520"/>
                </a:lnTo>
                <a:lnTo>
                  <a:pt x="1860" y="3512"/>
                </a:lnTo>
                <a:lnTo>
                  <a:pt x="1864" y="3497"/>
                </a:lnTo>
                <a:lnTo>
                  <a:pt x="1860" y="3489"/>
                </a:lnTo>
                <a:lnTo>
                  <a:pt x="1852" y="3482"/>
                </a:lnTo>
                <a:lnTo>
                  <a:pt x="1841" y="3482"/>
                </a:lnTo>
                <a:lnTo>
                  <a:pt x="1818" y="3486"/>
                </a:lnTo>
                <a:lnTo>
                  <a:pt x="1818" y="3486"/>
                </a:lnTo>
                <a:lnTo>
                  <a:pt x="1777" y="3497"/>
                </a:lnTo>
                <a:lnTo>
                  <a:pt x="1754" y="3508"/>
                </a:lnTo>
                <a:lnTo>
                  <a:pt x="1743" y="3516"/>
                </a:lnTo>
                <a:lnTo>
                  <a:pt x="1743" y="3516"/>
                </a:lnTo>
                <a:lnTo>
                  <a:pt x="1705" y="3501"/>
                </a:lnTo>
                <a:lnTo>
                  <a:pt x="1694" y="3493"/>
                </a:lnTo>
                <a:lnTo>
                  <a:pt x="1690" y="3489"/>
                </a:lnTo>
                <a:lnTo>
                  <a:pt x="1690" y="3482"/>
                </a:lnTo>
                <a:lnTo>
                  <a:pt x="1701" y="3482"/>
                </a:lnTo>
                <a:lnTo>
                  <a:pt x="1701" y="3482"/>
                </a:lnTo>
                <a:lnTo>
                  <a:pt x="1716" y="3478"/>
                </a:lnTo>
                <a:lnTo>
                  <a:pt x="1724" y="3474"/>
                </a:lnTo>
                <a:lnTo>
                  <a:pt x="1724" y="3471"/>
                </a:lnTo>
                <a:lnTo>
                  <a:pt x="1724" y="3467"/>
                </a:lnTo>
                <a:lnTo>
                  <a:pt x="1720" y="3456"/>
                </a:lnTo>
                <a:lnTo>
                  <a:pt x="1713" y="3452"/>
                </a:lnTo>
                <a:lnTo>
                  <a:pt x="1713" y="3452"/>
                </a:lnTo>
                <a:lnTo>
                  <a:pt x="1713" y="3448"/>
                </a:lnTo>
                <a:lnTo>
                  <a:pt x="1716" y="3433"/>
                </a:lnTo>
                <a:lnTo>
                  <a:pt x="1720" y="3429"/>
                </a:lnTo>
                <a:lnTo>
                  <a:pt x="1724" y="3429"/>
                </a:lnTo>
                <a:lnTo>
                  <a:pt x="1732" y="3433"/>
                </a:lnTo>
                <a:lnTo>
                  <a:pt x="1739" y="3444"/>
                </a:lnTo>
                <a:lnTo>
                  <a:pt x="1739" y="3444"/>
                </a:lnTo>
                <a:lnTo>
                  <a:pt x="1750" y="3456"/>
                </a:lnTo>
                <a:lnTo>
                  <a:pt x="1766" y="3463"/>
                </a:lnTo>
                <a:lnTo>
                  <a:pt x="1777" y="3467"/>
                </a:lnTo>
                <a:lnTo>
                  <a:pt x="1788" y="3467"/>
                </a:lnTo>
                <a:lnTo>
                  <a:pt x="1811" y="3467"/>
                </a:lnTo>
                <a:lnTo>
                  <a:pt x="1818" y="3463"/>
                </a:lnTo>
                <a:lnTo>
                  <a:pt x="1818" y="3463"/>
                </a:lnTo>
                <a:lnTo>
                  <a:pt x="1830" y="3463"/>
                </a:lnTo>
                <a:lnTo>
                  <a:pt x="1849" y="3467"/>
                </a:lnTo>
                <a:lnTo>
                  <a:pt x="1871" y="3474"/>
                </a:lnTo>
                <a:lnTo>
                  <a:pt x="1882" y="3478"/>
                </a:lnTo>
                <a:lnTo>
                  <a:pt x="1890" y="3489"/>
                </a:lnTo>
                <a:lnTo>
                  <a:pt x="1890" y="3489"/>
                </a:lnTo>
                <a:lnTo>
                  <a:pt x="1894" y="3497"/>
                </a:lnTo>
                <a:lnTo>
                  <a:pt x="1898" y="3501"/>
                </a:lnTo>
                <a:lnTo>
                  <a:pt x="1901" y="3501"/>
                </a:lnTo>
                <a:lnTo>
                  <a:pt x="1905" y="3497"/>
                </a:lnTo>
                <a:lnTo>
                  <a:pt x="1913" y="3493"/>
                </a:lnTo>
                <a:lnTo>
                  <a:pt x="1913" y="3489"/>
                </a:lnTo>
                <a:lnTo>
                  <a:pt x="1913" y="3489"/>
                </a:lnTo>
                <a:lnTo>
                  <a:pt x="1947" y="3433"/>
                </a:lnTo>
                <a:lnTo>
                  <a:pt x="1977" y="3395"/>
                </a:lnTo>
                <a:lnTo>
                  <a:pt x="1992" y="3380"/>
                </a:lnTo>
                <a:lnTo>
                  <a:pt x="2003" y="3372"/>
                </a:lnTo>
                <a:lnTo>
                  <a:pt x="2003" y="3372"/>
                </a:lnTo>
                <a:lnTo>
                  <a:pt x="2067" y="3339"/>
                </a:lnTo>
                <a:lnTo>
                  <a:pt x="2109" y="3316"/>
                </a:lnTo>
                <a:lnTo>
                  <a:pt x="2116" y="3305"/>
                </a:lnTo>
                <a:lnTo>
                  <a:pt x="2116" y="3289"/>
                </a:lnTo>
                <a:lnTo>
                  <a:pt x="2124" y="3282"/>
                </a:lnTo>
                <a:lnTo>
                  <a:pt x="2132" y="3180"/>
                </a:lnTo>
                <a:lnTo>
                  <a:pt x="2158" y="3210"/>
                </a:lnTo>
                <a:lnTo>
                  <a:pt x="2169" y="3248"/>
                </a:lnTo>
                <a:lnTo>
                  <a:pt x="2169" y="3248"/>
                </a:lnTo>
                <a:lnTo>
                  <a:pt x="2173" y="3252"/>
                </a:lnTo>
                <a:lnTo>
                  <a:pt x="2181" y="3263"/>
                </a:lnTo>
                <a:lnTo>
                  <a:pt x="2192" y="3267"/>
                </a:lnTo>
                <a:lnTo>
                  <a:pt x="2203" y="3271"/>
                </a:lnTo>
                <a:lnTo>
                  <a:pt x="2222" y="3274"/>
                </a:lnTo>
                <a:lnTo>
                  <a:pt x="2248" y="3274"/>
                </a:lnTo>
                <a:lnTo>
                  <a:pt x="2256" y="3282"/>
                </a:lnTo>
                <a:lnTo>
                  <a:pt x="2264" y="3335"/>
                </a:lnTo>
                <a:lnTo>
                  <a:pt x="2324" y="3289"/>
                </a:lnTo>
                <a:lnTo>
                  <a:pt x="2331" y="3252"/>
                </a:lnTo>
                <a:lnTo>
                  <a:pt x="2316" y="3237"/>
                </a:lnTo>
                <a:lnTo>
                  <a:pt x="2309" y="3225"/>
                </a:lnTo>
                <a:lnTo>
                  <a:pt x="2301" y="3210"/>
                </a:lnTo>
                <a:lnTo>
                  <a:pt x="2301" y="3191"/>
                </a:lnTo>
                <a:lnTo>
                  <a:pt x="2343" y="3184"/>
                </a:lnTo>
                <a:lnTo>
                  <a:pt x="2365" y="3180"/>
                </a:lnTo>
                <a:lnTo>
                  <a:pt x="2392" y="3146"/>
                </a:lnTo>
                <a:lnTo>
                  <a:pt x="2403" y="3139"/>
                </a:lnTo>
                <a:lnTo>
                  <a:pt x="2403" y="3120"/>
                </a:lnTo>
                <a:lnTo>
                  <a:pt x="2388" y="3105"/>
                </a:lnTo>
                <a:lnTo>
                  <a:pt x="2362" y="3105"/>
                </a:lnTo>
                <a:lnTo>
                  <a:pt x="2347" y="3082"/>
                </a:lnTo>
                <a:lnTo>
                  <a:pt x="2347" y="3082"/>
                </a:lnTo>
                <a:lnTo>
                  <a:pt x="2339" y="3082"/>
                </a:lnTo>
                <a:lnTo>
                  <a:pt x="2335" y="3082"/>
                </a:lnTo>
                <a:lnTo>
                  <a:pt x="2331" y="3086"/>
                </a:lnTo>
                <a:lnTo>
                  <a:pt x="2331" y="3086"/>
                </a:lnTo>
                <a:lnTo>
                  <a:pt x="2324" y="3090"/>
                </a:lnTo>
                <a:lnTo>
                  <a:pt x="2316" y="3093"/>
                </a:lnTo>
                <a:lnTo>
                  <a:pt x="2305" y="3097"/>
                </a:lnTo>
                <a:lnTo>
                  <a:pt x="2286" y="3086"/>
                </a:lnTo>
                <a:lnTo>
                  <a:pt x="2264" y="3056"/>
                </a:lnTo>
                <a:lnTo>
                  <a:pt x="2264" y="3044"/>
                </a:lnTo>
                <a:lnTo>
                  <a:pt x="2275" y="3037"/>
                </a:lnTo>
                <a:lnTo>
                  <a:pt x="2294" y="3022"/>
                </a:lnTo>
                <a:lnTo>
                  <a:pt x="2305" y="3007"/>
                </a:lnTo>
                <a:lnTo>
                  <a:pt x="2309" y="2999"/>
                </a:lnTo>
                <a:lnTo>
                  <a:pt x="2331" y="3007"/>
                </a:lnTo>
                <a:lnTo>
                  <a:pt x="2331" y="3025"/>
                </a:lnTo>
                <a:lnTo>
                  <a:pt x="2335" y="3040"/>
                </a:lnTo>
                <a:lnTo>
                  <a:pt x="2362" y="3052"/>
                </a:lnTo>
                <a:lnTo>
                  <a:pt x="2388" y="3048"/>
                </a:lnTo>
                <a:lnTo>
                  <a:pt x="2418" y="3025"/>
                </a:lnTo>
                <a:lnTo>
                  <a:pt x="2441" y="3010"/>
                </a:lnTo>
                <a:lnTo>
                  <a:pt x="2471" y="3007"/>
                </a:lnTo>
                <a:lnTo>
                  <a:pt x="2501" y="3003"/>
                </a:lnTo>
                <a:lnTo>
                  <a:pt x="2531" y="2991"/>
                </a:lnTo>
                <a:lnTo>
                  <a:pt x="2543" y="2991"/>
                </a:lnTo>
                <a:lnTo>
                  <a:pt x="2558" y="2965"/>
                </a:lnTo>
                <a:lnTo>
                  <a:pt x="2558" y="2965"/>
                </a:lnTo>
                <a:lnTo>
                  <a:pt x="2558" y="2939"/>
                </a:lnTo>
                <a:lnTo>
                  <a:pt x="2558" y="2939"/>
                </a:lnTo>
                <a:lnTo>
                  <a:pt x="2554" y="2920"/>
                </a:lnTo>
                <a:lnTo>
                  <a:pt x="2554" y="2901"/>
                </a:lnTo>
                <a:lnTo>
                  <a:pt x="2558" y="2874"/>
                </a:lnTo>
                <a:lnTo>
                  <a:pt x="2547" y="2856"/>
                </a:lnTo>
                <a:lnTo>
                  <a:pt x="2531" y="2874"/>
                </a:lnTo>
                <a:lnTo>
                  <a:pt x="2520" y="2901"/>
                </a:lnTo>
                <a:lnTo>
                  <a:pt x="2501" y="2901"/>
                </a:lnTo>
                <a:lnTo>
                  <a:pt x="2475" y="2890"/>
                </a:lnTo>
                <a:lnTo>
                  <a:pt x="2445" y="2859"/>
                </a:lnTo>
                <a:lnTo>
                  <a:pt x="2418" y="2833"/>
                </a:lnTo>
                <a:lnTo>
                  <a:pt x="2418" y="2833"/>
                </a:lnTo>
                <a:lnTo>
                  <a:pt x="2426" y="2833"/>
                </a:lnTo>
                <a:lnTo>
                  <a:pt x="2441" y="2833"/>
                </a:lnTo>
                <a:lnTo>
                  <a:pt x="2441" y="2833"/>
                </a:lnTo>
                <a:lnTo>
                  <a:pt x="2448" y="2825"/>
                </a:lnTo>
                <a:lnTo>
                  <a:pt x="2464" y="2822"/>
                </a:lnTo>
                <a:lnTo>
                  <a:pt x="2464" y="2822"/>
                </a:lnTo>
                <a:lnTo>
                  <a:pt x="2490" y="2818"/>
                </a:lnTo>
                <a:lnTo>
                  <a:pt x="2490" y="2818"/>
                </a:lnTo>
                <a:lnTo>
                  <a:pt x="2509" y="2818"/>
                </a:lnTo>
                <a:lnTo>
                  <a:pt x="2513" y="2803"/>
                </a:lnTo>
                <a:lnTo>
                  <a:pt x="2513" y="2780"/>
                </a:lnTo>
                <a:lnTo>
                  <a:pt x="2513" y="2746"/>
                </a:lnTo>
                <a:lnTo>
                  <a:pt x="2490" y="2727"/>
                </a:lnTo>
                <a:lnTo>
                  <a:pt x="2467" y="2727"/>
                </a:lnTo>
                <a:lnTo>
                  <a:pt x="2441" y="2701"/>
                </a:lnTo>
                <a:lnTo>
                  <a:pt x="2441" y="2701"/>
                </a:lnTo>
                <a:lnTo>
                  <a:pt x="2445" y="2693"/>
                </a:lnTo>
                <a:lnTo>
                  <a:pt x="2471" y="2675"/>
                </a:lnTo>
                <a:lnTo>
                  <a:pt x="2490" y="2667"/>
                </a:lnTo>
                <a:lnTo>
                  <a:pt x="2513" y="2659"/>
                </a:lnTo>
                <a:lnTo>
                  <a:pt x="2543" y="2652"/>
                </a:lnTo>
                <a:lnTo>
                  <a:pt x="2577" y="2652"/>
                </a:lnTo>
                <a:lnTo>
                  <a:pt x="2581" y="2659"/>
                </a:lnTo>
                <a:lnTo>
                  <a:pt x="2562" y="2671"/>
                </a:lnTo>
                <a:lnTo>
                  <a:pt x="2543" y="2675"/>
                </a:lnTo>
                <a:lnTo>
                  <a:pt x="2524" y="2675"/>
                </a:lnTo>
                <a:lnTo>
                  <a:pt x="2520" y="2690"/>
                </a:lnTo>
                <a:lnTo>
                  <a:pt x="2520" y="2690"/>
                </a:lnTo>
                <a:lnTo>
                  <a:pt x="2535" y="2697"/>
                </a:lnTo>
                <a:lnTo>
                  <a:pt x="2562" y="2693"/>
                </a:lnTo>
                <a:lnTo>
                  <a:pt x="2562" y="2693"/>
                </a:lnTo>
                <a:lnTo>
                  <a:pt x="2565" y="2693"/>
                </a:lnTo>
                <a:lnTo>
                  <a:pt x="2573" y="2693"/>
                </a:lnTo>
                <a:lnTo>
                  <a:pt x="2573" y="2693"/>
                </a:lnTo>
                <a:lnTo>
                  <a:pt x="2592" y="2697"/>
                </a:lnTo>
                <a:lnTo>
                  <a:pt x="2603" y="2716"/>
                </a:lnTo>
                <a:lnTo>
                  <a:pt x="2592" y="2739"/>
                </a:lnTo>
                <a:lnTo>
                  <a:pt x="2573" y="2754"/>
                </a:lnTo>
                <a:lnTo>
                  <a:pt x="2554" y="2761"/>
                </a:lnTo>
                <a:lnTo>
                  <a:pt x="2569" y="2765"/>
                </a:lnTo>
                <a:lnTo>
                  <a:pt x="2569" y="2765"/>
                </a:lnTo>
                <a:lnTo>
                  <a:pt x="2573" y="2769"/>
                </a:lnTo>
                <a:lnTo>
                  <a:pt x="2584" y="2773"/>
                </a:lnTo>
                <a:lnTo>
                  <a:pt x="2584" y="2773"/>
                </a:lnTo>
                <a:lnTo>
                  <a:pt x="2599" y="2773"/>
                </a:lnTo>
                <a:lnTo>
                  <a:pt x="2618" y="2784"/>
                </a:lnTo>
                <a:lnTo>
                  <a:pt x="2618" y="2784"/>
                </a:lnTo>
                <a:lnTo>
                  <a:pt x="2622" y="2788"/>
                </a:lnTo>
                <a:lnTo>
                  <a:pt x="2633" y="2788"/>
                </a:lnTo>
                <a:lnTo>
                  <a:pt x="2633" y="2788"/>
                </a:lnTo>
                <a:lnTo>
                  <a:pt x="2645" y="2788"/>
                </a:lnTo>
                <a:lnTo>
                  <a:pt x="2648" y="2784"/>
                </a:lnTo>
                <a:lnTo>
                  <a:pt x="2656" y="2773"/>
                </a:lnTo>
                <a:lnTo>
                  <a:pt x="2656" y="2773"/>
                </a:lnTo>
                <a:lnTo>
                  <a:pt x="2656" y="2769"/>
                </a:lnTo>
                <a:lnTo>
                  <a:pt x="2652" y="2761"/>
                </a:lnTo>
                <a:lnTo>
                  <a:pt x="2652" y="2761"/>
                </a:lnTo>
                <a:lnTo>
                  <a:pt x="2645" y="2754"/>
                </a:lnTo>
                <a:lnTo>
                  <a:pt x="2637" y="2750"/>
                </a:lnTo>
                <a:lnTo>
                  <a:pt x="2630" y="2735"/>
                </a:lnTo>
                <a:lnTo>
                  <a:pt x="2630" y="2716"/>
                </a:lnTo>
                <a:lnTo>
                  <a:pt x="2633" y="2697"/>
                </a:lnTo>
                <a:lnTo>
                  <a:pt x="2633" y="2675"/>
                </a:lnTo>
                <a:lnTo>
                  <a:pt x="2641" y="2667"/>
                </a:lnTo>
                <a:lnTo>
                  <a:pt x="2652" y="2671"/>
                </a:lnTo>
                <a:lnTo>
                  <a:pt x="2660" y="2693"/>
                </a:lnTo>
                <a:lnTo>
                  <a:pt x="2660" y="2693"/>
                </a:lnTo>
                <a:lnTo>
                  <a:pt x="2664" y="2701"/>
                </a:lnTo>
                <a:lnTo>
                  <a:pt x="2667" y="2705"/>
                </a:lnTo>
                <a:lnTo>
                  <a:pt x="2675" y="2708"/>
                </a:lnTo>
                <a:lnTo>
                  <a:pt x="2675" y="2708"/>
                </a:lnTo>
                <a:lnTo>
                  <a:pt x="2709" y="2720"/>
                </a:lnTo>
                <a:lnTo>
                  <a:pt x="2739" y="2720"/>
                </a:lnTo>
                <a:lnTo>
                  <a:pt x="2769" y="2716"/>
                </a:lnTo>
                <a:lnTo>
                  <a:pt x="2773" y="2690"/>
                </a:lnTo>
                <a:lnTo>
                  <a:pt x="2777" y="2667"/>
                </a:lnTo>
                <a:lnTo>
                  <a:pt x="2807" y="2663"/>
                </a:lnTo>
                <a:lnTo>
                  <a:pt x="2818" y="2633"/>
                </a:lnTo>
                <a:lnTo>
                  <a:pt x="2792" y="2614"/>
                </a:lnTo>
                <a:lnTo>
                  <a:pt x="2758" y="2599"/>
                </a:lnTo>
                <a:lnTo>
                  <a:pt x="2739" y="2599"/>
                </a:lnTo>
                <a:lnTo>
                  <a:pt x="2731" y="2614"/>
                </a:lnTo>
                <a:lnTo>
                  <a:pt x="2720" y="2633"/>
                </a:lnTo>
                <a:lnTo>
                  <a:pt x="2709" y="2652"/>
                </a:lnTo>
                <a:lnTo>
                  <a:pt x="2694" y="2648"/>
                </a:lnTo>
                <a:lnTo>
                  <a:pt x="2690" y="2637"/>
                </a:lnTo>
                <a:lnTo>
                  <a:pt x="2701" y="2614"/>
                </a:lnTo>
                <a:lnTo>
                  <a:pt x="2705" y="2595"/>
                </a:lnTo>
                <a:lnTo>
                  <a:pt x="2705" y="2595"/>
                </a:lnTo>
                <a:lnTo>
                  <a:pt x="2701" y="2588"/>
                </a:lnTo>
                <a:lnTo>
                  <a:pt x="2697" y="2584"/>
                </a:lnTo>
                <a:lnTo>
                  <a:pt x="2690" y="2580"/>
                </a:lnTo>
                <a:lnTo>
                  <a:pt x="2690" y="2580"/>
                </a:lnTo>
                <a:lnTo>
                  <a:pt x="2652" y="2569"/>
                </a:lnTo>
                <a:lnTo>
                  <a:pt x="2630" y="2546"/>
                </a:lnTo>
                <a:lnTo>
                  <a:pt x="2630" y="2546"/>
                </a:lnTo>
                <a:lnTo>
                  <a:pt x="2630" y="2542"/>
                </a:lnTo>
                <a:lnTo>
                  <a:pt x="2626" y="2535"/>
                </a:lnTo>
                <a:lnTo>
                  <a:pt x="2626" y="2527"/>
                </a:lnTo>
                <a:lnTo>
                  <a:pt x="2626" y="2520"/>
                </a:lnTo>
                <a:lnTo>
                  <a:pt x="2633" y="2512"/>
                </a:lnTo>
                <a:lnTo>
                  <a:pt x="2641" y="2505"/>
                </a:lnTo>
                <a:lnTo>
                  <a:pt x="2641" y="2505"/>
                </a:lnTo>
                <a:lnTo>
                  <a:pt x="2686" y="2475"/>
                </a:lnTo>
                <a:lnTo>
                  <a:pt x="2709" y="2444"/>
                </a:lnTo>
                <a:lnTo>
                  <a:pt x="2724" y="2418"/>
                </a:lnTo>
                <a:lnTo>
                  <a:pt x="2735" y="2369"/>
                </a:lnTo>
                <a:lnTo>
                  <a:pt x="2735" y="2369"/>
                </a:lnTo>
                <a:lnTo>
                  <a:pt x="2735" y="2373"/>
                </a:lnTo>
                <a:lnTo>
                  <a:pt x="2747" y="2376"/>
                </a:lnTo>
                <a:lnTo>
                  <a:pt x="2754" y="2392"/>
                </a:lnTo>
                <a:lnTo>
                  <a:pt x="2754" y="2403"/>
                </a:lnTo>
                <a:lnTo>
                  <a:pt x="2758" y="2418"/>
                </a:lnTo>
                <a:lnTo>
                  <a:pt x="2758" y="2418"/>
                </a:lnTo>
                <a:lnTo>
                  <a:pt x="2758" y="2448"/>
                </a:lnTo>
                <a:lnTo>
                  <a:pt x="2758" y="2471"/>
                </a:lnTo>
                <a:lnTo>
                  <a:pt x="2762" y="2482"/>
                </a:lnTo>
                <a:lnTo>
                  <a:pt x="2765" y="2486"/>
                </a:lnTo>
                <a:lnTo>
                  <a:pt x="2773" y="2490"/>
                </a:lnTo>
                <a:lnTo>
                  <a:pt x="2784" y="2486"/>
                </a:lnTo>
                <a:lnTo>
                  <a:pt x="2780" y="2471"/>
                </a:lnTo>
                <a:lnTo>
                  <a:pt x="2780" y="2456"/>
                </a:lnTo>
                <a:lnTo>
                  <a:pt x="2788" y="2410"/>
                </a:lnTo>
                <a:lnTo>
                  <a:pt x="2792" y="2388"/>
                </a:lnTo>
                <a:lnTo>
                  <a:pt x="2773" y="2369"/>
                </a:lnTo>
                <a:lnTo>
                  <a:pt x="2773" y="2339"/>
                </a:lnTo>
                <a:lnTo>
                  <a:pt x="2780" y="2331"/>
                </a:lnTo>
                <a:lnTo>
                  <a:pt x="2807" y="2392"/>
                </a:lnTo>
                <a:lnTo>
                  <a:pt x="2807" y="2392"/>
                </a:lnTo>
                <a:lnTo>
                  <a:pt x="2833" y="2407"/>
                </a:lnTo>
                <a:lnTo>
                  <a:pt x="2856" y="2414"/>
                </a:lnTo>
                <a:lnTo>
                  <a:pt x="2875" y="2418"/>
                </a:lnTo>
                <a:lnTo>
                  <a:pt x="2875" y="2418"/>
                </a:lnTo>
                <a:lnTo>
                  <a:pt x="2886" y="2422"/>
                </a:lnTo>
                <a:lnTo>
                  <a:pt x="2886" y="2425"/>
                </a:lnTo>
                <a:lnTo>
                  <a:pt x="2879" y="2429"/>
                </a:lnTo>
                <a:lnTo>
                  <a:pt x="2871" y="2475"/>
                </a:lnTo>
                <a:lnTo>
                  <a:pt x="2905" y="2456"/>
                </a:lnTo>
                <a:lnTo>
                  <a:pt x="2916" y="2475"/>
                </a:lnTo>
                <a:lnTo>
                  <a:pt x="2920" y="2550"/>
                </a:lnTo>
                <a:lnTo>
                  <a:pt x="2973" y="2520"/>
                </a:lnTo>
                <a:lnTo>
                  <a:pt x="2969" y="2508"/>
                </a:lnTo>
                <a:lnTo>
                  <a:pt x="2950" y="2486"/>
                </a:lnTo>
                <a:lnTo>
                  <a:pt x="2950" y="2475"/>
                </a:lnTo>
                <a:lnTo>
                  <a:pt x="2958" y="2463"/>
                </a:lnTo>
                <a:lnTo>
                  <a:pt x="2977" y="2463"/>
                </a:lnTo>
                <a:lnTo>
                  <a:pt x="2977" y="2463"/>
                </a:lnTo>
                <a:lnTo>
                  <a:pt x="2984" y="2475"/>
                </a:lnTo>
                <a:lnTo>
                  <a:pt x="2988" y="2493"/>
                </a:lnTo>
                <a:lnTo>
                  <a:pt x="2988" y="2493"/>
                </a:lnTo>
                <a:lnTo>
                  <a:pt x="2999" y="2512"/>
                </a:lnTo>
                <a:lnTo>
                  <a:pt x="3007" y="2527"/>
                </a:lnTo>
                <a:lnTo>
                  <a:pt x="3026" y="2535"/>
                </a:lnTo>
                <a:lnTo>
                  <a:pt x="3056" y="2508"/>
                </a:lnTo>
                <a:lnTo>
                  <a:pt x="3045" y="2459"/>
                </a:lnTo>
                <a:lnTo>
                  <a:pt x="3045" y="2459"/>
                </a:lnTo>
                <a:lnTo>
                  <a:pt x="3018" y="2441"/>
                </a:lnTo>
                <a:lnTo>
                  <a:pt x="3018" y="2441"/>
                </a:lnTo>
                <a:lnTo>
                  <a:pt x="3014" y="2433"/>
                </a:lnTo>
                <a:lnTo>
                  <a:pt x="3007" y="2429"/>
                </a:lnTo>
                <a:lnTo>
                  <a:pt x="2996" y="2425"/>
                </a:lnTo>
                <a:lnTo>
                  <a:pt x="2996" y="2425"/>
                </a:lnTo>
                <a:lnTo>
                  <a:pt x="2965" y="2425"/>
                </a:lnTo>
                <a:lnTo>
                  <a:pt x="2973" y="2407"/>
                </a:lnTo>
                <a:lnTo>
                  <a:pt x="2977" y="2380"/>
                </a:lnTo>
                <a:lnTo>
                  <a:pt x="2977" y="2380"/>
                </a:lnTo>
                <a:lnTo>
                  <a:pt x="2973" y="2358"/>
                </a:lnTo>
                <a:lnTo>
                  <a:pt x="2973" y="2358"/>
                </a:lnTo>
                <a:lnTo>
                  <a:pt x="2969" y="2342"/>
                </a:lnTo>
                <a:lnTo>
                  <a:pt x="2965" y="2339"/>
                </a:lnTo>
                <a:lnTo>
                  <a:pt x="2965" y="2339"/>
                </a:lnTo>
                <a:lnTo>
                  <a:pt x="2954" y="2339"/>
                </a:lnTo>
                <a:lnTo>
                  <a:pt x="2943" y="2339"/>
                </a:lnTo>
                <a:lnTo>
                  <a:pt x="2943" y="2339"/>
                </a:lnTo>
                <a:lnTo>
                  <a:pt x="2935" y="2346"/>
                </a:lnTo>
                <a:lnTo>
                  <a:pt x="2935" y="2354"/>
                </a:lnTo>
                <a:lnTo>
                  <a:pt x="2931" y="2369"/>
                </a:lnTo>
                <a:lnTo>
                  <a:pt x="2909" y="2369"/>
                </a:lnTo>
                <a:lnTo>
                  <a:pt x="2897" y="2354"/>
                </a:lnTo>
                <a:lnTo>
                  <a:pt x="2894" y="2331"/>
                </a:lnTo>
                <a:lnTo>
                  <a:pt x="2894" y="2331"/>
                </a:lnTo>
                <a:lnTo>
                  <a:pt x="2894" y="2327"/>
                </a:lnTo>
                <a:lnTo>
                  <a:pt x="2894" y="2324"/>
                </a:lnTo>
                <a:lnTo>
                  <a:pt x="2886" y="2320"/>
                </a:lnTo>
                <a:lnTo>
                  <a:pt x="2886" y="2320"/>
                </a:lnTo>
                <a:lnTo>
                  <a:pt x="2860" y="2301"/>
                </a:lnTo>
                <a:lnTo>
                  <a:pt x="2860" y="2301"/>
                </a:lnTo>
                <a:lnTo>
                  <a:pt x="2852" y="2301"/>
                </a:lnTo>
                <a:lnTo>
                  <a:pt x="2852" y="2297"/>
                </a:lnTo>
                <a:lnTo>
                  <a:pt x="2848" y="2290"/>
                </a:lnTo>
                <a:lnTo>
                  <a:pt x="2848" y="2290"/>
                </a:lnTo>
                <a:lnTo>
                  <a:pt x="2852" y="2282"/>
                </a:lnTo>
                <a:lnTo>
                  <a:pt x="2856" y="2271"/>
                </a:lnTo>
                <a:lnTo>
                  <a:pt x="2856" y="2271"/>
                </a:lnTo>
                <a:lnTo>
                  <a:pt x="2863" y="2259"/>
                </a:lnTo>
                <a:lnTo>
                  <a:pt x="2875" y="2248"/>
                </a:lnTo>
                <a:lnTo>
                  <a:pt x="2969" y="2241"/>
                </a:lnTo>
                <a:lnTo>
                  <a:pt x="2969" y="2241"/>
                </a:lnTo>
                <a:lnTo>
                  <a:pt x="2973" y="2229"/>
                </a:lnTo>
                <a:lnTo>
                  <a:pt x="2984" y="2203"/>
                </a:lnTo>
                <a:lnTo>
                  <a:pt x="2988" y="2188"/>
                </a:lnTo>
                <a:lnTo>
                  <a:pt x="2992" y="2173"/>
                </a:lnTo>
                <a:lnTo>
                  <a:pt x="2988" y="2154"/>
                </a:lnTo>
                <a:lnTo>
                  <a:pt x="2984" y="2143"/>
                </a:lnTo>
                <a:lnTo>
                  <a:pt x="2984" y="2143"/>
                </a:lnTo>
                <a:lnTo>
                  <a:pt x="2962" y="2116"/>
                </a:lnTo>
                <a:lnTo>
                  <a:pt x="2950" y="2105"/>
                </a:lnTo>
                <a:lnTo>
                  <a:pt x="2943" y="2097"/>
                </a:lnTo>
                <a:lnTo>
                  <a:pt x="2939" y="2086"/>
                </a:lnTo>
                <a:lnTo>
                  <a:pt x="2943" y="2075"/>
                </a:lnTo>
                <a:lnTo>
                  <a:pt x="2958" y="2063"/>
                </a:lnTo>
                <a:lnTo>
                  <a:pt x="2980" y="2052"/>
                </a:lnTo>
                <a:lnTo>
                  <a:pt x="2980" y="2052"/>
                </a:lnTo>
                <a:lnTo>
                  <a:pt x="2988" y="2052"/>
                </a:lnTo>
                <a:lnTo>
                  <a:pt x="3007" y="2041"/>
                </a:lnTo>
                <a:lnTo>
                  <a:pt x="3014" y="2037"/>
                </a:lnTo>
                <a:lnTo>
                  <a:pt x="3022" y="2026"/>
                </a:lnTo>
                <a:lnTo>
                  <a:pt x="3026" y="2018"/>
                </a:lnTo>
                <a:lnTo>
                  <a:pt x="3030" y="2003"/>
                </a:lnTo>
                <a:lnTo>
                  <a:pt x="3037" y="1977"/>
                </a:lnTo>
                <a:lnTo>
                  <a:pt x="3037" y="1961"/>
                </a:lnTo>
                <a:lnTo>
                  <a:pt x="3030" y="1946"/>
                </a:lnTo>
                <a:lnTo>
                  <a:pt x="3022" y="1935"/>
                </a:lnTo>
                <a:lnTo>
                  <a:pt x="2980" y="1943"/>
                </a:lnTo>
                <a:lnTo>
                  <a:pt x="2962" y="1943"/>
                </a:lnTo>
                <a:lnTo>
                  <a:pt x="2946" y="1935"/>
                </a:lnTo>
                <a:lnTo>
                  <a:pt x="2897" y="1931"/>
                </a:lnTo>
                <a:lnTo>
                  <a:pt x="2879" y="1927"/>
                </a:lnTo>
                <a:lnTo>
                  <a:pt x="2867" y="1916"/>
                </a:lnTo>
                <a:lnTo>
                  <a:pt x="2867" y="1905"/>
                </a:lnTo>
                <a:lnTo>
                  <a:pt x="2897" y="1909"/>
                </a:lnTo>
                <a:lnTo>
                  <a:pt x="2946" y="1909"/>
                </a:lnTo>
                <a:lnTo>
                  <a:pt x="2984" y="1897"/>
                </a:lnTo>
                <a:lnTo>
                  <a:pt x="3003" y="1878"/>
                </a:lnTo>
                <a:lnTo>
                  <a:pt x="2962" y="1844"/>
                </a:lnTo>
                <a:lnTo>
                  <a:pt x="2935" y="1826"/>
                </a:lnTo>
                <a:lnTo>
                  <a:pt x="2924" y="1822"/>
                </a:lnTo>
                <a:lnTo>
                  <a:pt x="2939" y="1795"/>
                </a:lnTo>
                <a:lnTo>
                  <a:pt x="2962" y="1777"/>
                </a:lnTo>
                <a:lnTo>
                  <a:pt x="2977" y="1765"/>
                </a:lnTo>
                <a:lnTo>
                  <a:pt x="2977" y="1765"/>
                </a:lnTo>
                <a:lnTo>
                  <a:pt x="2973" y="1758"/>
                </a:lnTo>
                <a:lnTo>
                  <a:pt x="2958" y="1743"/>
                </a:lnTo>
                <a:lnTo>
                  <a:pt x="2958" y="1731"/>
                </a:lnTo>
                <a:lnTo>
                  <a:pt x="2962" y="1724"/>
                </a:lnTo>
                <a:lnTo>
                  <a:pt x="2969" y="1716"/>
                </a:lnTo>
                <a:lnTo>
                  <a:pt x="2988" y="1712"/>
                </a:lnTo>
                <a:lnTo>
                  <a:pt x="2988" y="1712"/>
                </a:lnTo>
                <a:lnTo>
                  <a:pt x="3018" y="1697"/>
                </a:lnTo>
                <a:lnTo>
                  <a:pt x="3048" y="1678"/>
                </a:lnTo>
                <a:lnTo>
                  <a:pt x="3075" y="1660"/>
                </a:lnTo>
                <a:lnTo>
                  <a:pt x="3131" y="1652"/>
                </a:lnTo>
                <a:lnTo>
                  <a:pt x="3184" y="1622"/>
                </a:lnTo>
                <a:lnTo>
                  <a:pt x="3184" y="1622"/>
                </a:lnTo>
                <a:lnTo>
                  <a:pt x="3184" y="1618"/>
                </a:lnTo>
                <a:lnTo>
                  <a:pt x="3188" y="1614"/>
                </a:lnTo>
                <a:lnTo>
                  <a:pt x="3188" y="1611"/>
                </a:lnTo>
                <a:lnTo>
                  <a:pt x="3184" y="1607"/>
                </a:lnTo>
                <a:lnTo>
                  <a:pt x="3169" y="1607"/>
                </a:lnTo>
                <a:lnTo>
                  <a:pt x="3169" y="1607"/>
                </a:lnTo>
                <a:lnTo>
                  <a:pt x="3150" y="1611"/>
                </a:lnTo>
                <a:lnTo>
                  <a:pt x="3139" y="1611"/>
                </a:lnTo>
                <a:lnTo>
                  <a:pt x="3128" y="1607"/>
                </a:lnTo>
                <a:lnTo>
                  <a:pt x="3113" y="1577"/>
                </a:lnTo>
                <a:lnTo>
                  <a:pt x="3113" y="1577"/>
                </a:lnTo>
                <a:lnTo>
                  <a:pt x="3105" y="1573"/>
                </a:lnTo>
                <a:lnTo>
                  <a:pt x="3101" y="1569"/>
                </a:lnTo>
                <a:lnTo>
                  <a:pt x="3094" y="1569"/>
                </a:lnTo>
                <a:lnTo>
                  <a:pt x="3094" y="1569"/>
                </a:lnTo>
                <a:lnTo>
                  <a:pt x="3075" y="1573"/>
                </a:lnTo>
                <a:lnTo>
                  <a:pt x="3060" y="1577"/>
                </a:lnTo>
                <a:lnTo>
                  <a:pt x="3041" y="1595"/>
                </a:lnTo>
                <a:lnTo>
                  <a:pt x="3041" y="1595"/>
                </a:lnTo>
                <a:lnTo>
                  <a:pt x="3033" y="1607"/>
                </a:lnTo>
                <a:lnTo>
                  <a:pt x="3026" y="1629"/>
                </a:lnTo>
                <a:lnTo>
                  <a:pt x="3026" y="1629"/>
                </a:lnTo>
                <a:lnTo>
                  <a:pt x="3014" y="1656"/>
                </a:lnTo>
                <a:lnTo>
                  <a:pt x="3003" y="1663"/>
                </a:lnTo>
                <a:lnTo>
                  <a:pt x="2965" y="1644"/>
                </a:lnTo>
                <a:lnTo>
                  <a:pt x="2954" y="1618"/>
                </a:lnTo>
                <a:lnTo>
                  <a:pt x="2954" y="1595"/>
                </a:lnTo>
                <a:lnTo>
                  <a:pt x="2954" y="1577"/>
                </a:lnTo>
                <a:lnTo>
                  <a:pt x="2946" y="1565"/>
                </a:lnTo>
                <a:lnTo>
                  <a:pt x="2935" y="1565"/>
                </a:lnTo>
                <a:lnTo>
                  <a:pt x="2916" y="1569"/>
                </a:lnTo>
                <a:lnTo>
                  <a:pt x="2897" y="1573"/>
                </a:lnTo>
                <a:lnTo>
                  <a:pt x="2886" y="1569"/>
                </a:lnTo>
                <a:lnTo>
                  <a:pt x="2875" y="1561"/>
                </a:lnTo>
                <a:lnTo>
                  <a:pt x="2867" y="1554"/>
                </a:lnTo>
                <a:lnTo>
                  <a:pt x="2867" y="1546"/>
                </a:lnTo>
                <a:lnTo>
                  <a:pt x="2875" y="1531"/>
                </a:lnTo>
                <a:lnTo>
                  <a:pt x="2901" y="1528"/>
                </a:lnTo>
                <a:lnTo>
                  <a:pt x="2931" y="1528"/>
                </a:lnTo>
                <a:lnTo>
                  <a:pt x="2954" y="1535"/>
                </a:lnTo>
                <a:lnTo>
                  <a:pt x="2969" y="1543"/>
                </a:lnTo>
                <a:lnTo>
                  <a:pt x="2996" y="1546"/>
                </a:lnTo>
                <a:lnTo>
                  <a:pt x="3011" y="1546"/>
                </a:lnTo>
                <a:lnTo>
                  <a:pt x="3037" y="1573"/>
                </a:lnTo>
                <a:lnTo>
                  <a:pt x="3037" y="1573"/>
                </a:lnTo>
                <a:lnTo>
                  <a:pt x="3041" y="1573"/>
                </a:lnTo>
                <a:lnTo>
                  <a:pt x="3052" y="1569"/>
                </a:lnTo>
                <a:lnTo>
                  <a:pt x="3060" y="1561"/>
                </a:lnTo>
                <a:lnTo>
                  <a:pt x="3063" y="1558"/>
                </a:lnTo>
                <a:lnTo>
                  <a:pt x="3067" y="1546"/>
                </a:lnTo>
                <a:lnTo>
                  <a:pt x="3071" y="1535"/>
                </a:lnTo>
                <a:lnTo>
                  <a:pt x="3071" y="1535"/>
                </a:lnTo>
                <a:lnTo>
                  <a:pt x="3067" y="1520"/>
                </a:lnTo>
                <a:lnTo>
                  <a:pt x="3067" y="1512"/>
                </a:lnTo>
                <a:lnTo>
                  <a:pt x="3063" y="1505"/>
                </a:lnTo>
                <a:lnTo>
                  <a:pt x="3056" y="1501"/>
                </a:lnTo>
                <a:lnTo>
                  <a:pt x="3048" y="1501"/>
                </a:lnTo>
                <a:lnTo>
                  <a:pt x="3045" y="1501"/>
                </a:lnTo>
                <a:lnTo>
                  <a:pt x="3033" y="1437"/>
                </a:lnTo>
                <a:lnTo>
                  <a:pt x="3060" y="1388"/>
                </a:lnTo>
                <a:lnTo>
                  <a:pt x="3060" y="1388"/>
                </a:lnTo>
                <a:lnTo>
                  <a:pt x="3060" y="1380"/>
                </a:lnTo>
                <a:lnTo>
                  <a:pt x="3056" y="1365"/>
                </a:lnTo>
                <a:lnTo>
                  <a:pt x="3052" y="1354"/>
                </a:lnTo>
                <a:lnTo>
                  <a:pt x="3045" y="1343"/>
                </a:lnTo>
                <a:lnTo>
                  <a:pt x="3033" y="1335"/>
                </a:lnTo>
                <a:lnTo>
                  <a:pt x="3022" y="1328"/>
                </a:lnTo>
                <a:lnTo>
                  <a:pt x="3022" y="1328"/>
                </a:lnTo>
                <a:lnTo>
                  <a:pt x="2962" y="1301"/>
                </a:lnTo>
                <a:lnTo>
                  <a:pt x="2946" y="1279"/>
                </a:lnTo>
                <a:lnTo>
                  <a:pt x="2939" y="1256"/>
                </a:lnTo>
                <a:lnTo>
                  <a:pt x="2939" y="1233"/>
                </a:lnTo>
                <a:lnTo>
                  <a:pt x="2939" y="1233"/>
                </a:lnTo>
                <a:lnTo>
                  <a:pt x="2935" y="1226"/>
                </a:lnTo>
                <a:lnTo>
                  <a:pt x="2928" y="1214"/>
                </a:lnTo>
                <a:lnTo>
                  <a:pt x="2928" y="1214"/>
                </a:lnTo>
                <a:lnTo>
                  <a:pt x="2916" y="1196"/>
                </a:lnTo>
                <a:lnTo>
                  <a:pt x="2909" y="1184"/>
                </a:lnTo>
                <a:lnTo>
                  <a:pt x="2905" y="1169"/>
                </a:lnTo>
                <a:lnTo>
                  <a:pt x="2905" y="1154"/>
                </a:lnTo>
                <a:lnTo>
                  <a:pt x="2913" y="1154"/>
                </a:lnTo>
                <a:lnTo>
                  <a:pt x="2928" y="1184"/>
                </a:lnTo>
                <a:lnTo>
                  <a:pt x="2962" y="1248"/>
                </a:lnTo>
                <a:lnTo>
                  <a:pt x="2984" y="1282"/>
                </a:lnTo>
                <a:lnTo>
                  <a:pt x="2996" y="1290"/>
                </a:lnTo>
                <a:lnTo>
                  <a:pt x="2996" y="1245"/>
                </a:lnTo>
                <a:lnTo>
                  <a:pt x="2996" y="1214"/>
                </a:lnTo>
                <a:lnTo>
                  <a:pt x="3003" y="1192"/>
                </a:lnTo>
                <a:lnTo>
                  <a:pt x="3026" y="1184"/>
                </a:lnTo>
                <a:lnTo>
                  <a:pt x="3037" y="1184"/>
                </a:lnTo>
                <a:lnTo>
                  <a:pt x="3030" y="1199"/>
                </a:lnTo>
                <a:lnTo>
                  <a:pt x="3022" y="1218"/>
                </a:lnTo>
                <a:lnTo>
                  <a:pt x="3022" y="1229"/>
                </a:lnTo>
                <a:lnTo>
                  <a:pt x="3030" y="1233"/>
                </a:lnTo>
                <a:lnTo>
                  <a:pt x="3045" y="1233"/>
                </a:lnTo>
                <a:lnTo>
                  <a:pt x="3048" y="1256"/>
                </a:lnTo>
                <a:lnTo>
                  <a:pt x="3033" y="1275"/>
                </a:lnTo>
                <a:lnTo>
                  <a:pt x="3033" y="1297"/>
                </a:lnTo>
                <a:lnTo>
                  <a:pt x="3041" y="1309"/>
                </a:lnTo>
                <a:lnTo>
                  <a:pt x="3060" y="1312"/>
                </a:lnTo>
                <a:lnTo>
                  <a:pt x="3067" y="1312"/>
                </a:lnTo>
                <a:lnTo>
                  <a:pt x="3086" y="1335"/>
                </a:lnTo>
                <a:lnTo>
                  <a:pt x="3105" y="1343"/>
                </a:lnTo>
                <a:lnTo>
                  <a:pt x="3113" y="1335"/>
                </a:lnTo>
                <a:lnTo>
                  <a:pt x="3124" y="1301"/>
                </a:lnTo>
                <a:lnTo>
                  <a:pt x="3131" y="1290"/>
                </a:lnTo>
                <a:lnTo>
                  <a:pt x="3131" y="1260"/>
                </a:lnTo>
                <a:lnTo>
                  <a:pt x="3131" y="1260"/>
                </a:lnTo>
                <a:lnTo>
                  <a:pt x="3131" y="1241"/>
                </a:lnTo>
                <a:lnTo>
                  <a:pt x="3131" y="1241"/>
                </a:lnTo>
                <a:lnTo>
                  <a:pt x="3131" y="1222"/>
                </a:lnTo>
                <a:lnTo>
                  <a:pt x="3131" y="1222"/>
                </a:lnTo>
                <a:lnTo>
                  <a:pt x="3146" y="1222"/>
                </a:lnTo>
                <a:lnTo>
                  <a:pt x="3146" y="1222"/>
                </a:lnTo>
                <a:lnTo>
                  <a:pt x="3162" y="1222"/>
                </a:lnTo>
                <a:lnTo>
                  <a:pt x="3162" y="1222"/>
                </a:lnTo>
                <a:lnTo>
                  <a:pt x="3188" y="1222"/>
                </a:lnTo>
                <a:lnTo>
                  <a:pt x="3188" y="1222"/>
                </a:lnTo>
                <a:lnTo>
                  <a:pt x="3211" y="1222"/>
                </a:lnTo>
                <a:lnTo>
                  <a:pt x="3211" y="1222"/>
                </a:lnTo>
                <a:lnTo>
                  <a:pt x="3229" y="1222"/>
                </a:lnTo>
                <a:lnTo>
                  <a:pt x="3229" y="1222"/>
                </a:lnTo>
                <a:lnTo>
                  <a:pt x="3237" y="1226"/>
                </a:lnTo>
                <a:lnTo>
                  <a:pt x="3237" y="1229"/>
                </a:lnTo>
                <a:lnTo>
                  <a:pt x="3237" y="1237"/>
                </a:lnTo>
                <a:lnTo>
                  <a:pt x="3237" y="1237"/>
                </a:lnTo>
                <a:lnTo>
                  <a:pt x="3226" y="1245"/>
                </a:lnTo>
                <a:lnTo>
                  <a:pt x="3222" y="1248"/>
                </a:lnTo>
                <a:lnTo>
                  <a:pt x="3218" y="1256"/>
                </a:lnTo>
                <a:lnTo>
                  <a:pt x="3218" y="1256"/>
                </a:lnTo>
                <a:lnTo>
                  <a:pt x="3211" y="1267"/>
                </a:lnTo>
                <a:lnTo>
                  <a:pt x="3199" y="1282"/>
                </a:lnTo>
                <a:lnTo>
                  <a:pt x="3188" y="1297"/>
                </a:lnTo>
                <a:lnTo>
                  <a:pt x="3184" y="1305"/>
                </a:lnTo>
                <a:lnTo>
                  <a:pt x="3180" y="1312"/>
                </a:lnTo>
                <a:lnTo>
                  <a:pt x="3180" y="1312"/>
                </a:lnTo>
                <a:lnTo>
                  <a:pt x="3180" y="1331"/>
                </a:lnTo>
                <a:lnTo>
                  <a:pt x="3177" y="1346"/>
                </a:lnTo>
                <a:lnTo>
                  <a:pt x="3169" y="1365"/>
                </a:lnTo>
                <a:lnTo>
                  <a:pt x="3143" y="1377"/>
                </a:lnTo>
                <a:lnTo>
                  <a:pt x="3143" y="1377"/>
                </a:lnTo>
                <a:lnTo>
                  <a:pt x="3135" y="1377"/>
                </a:lnTo>
                <a:lnTo>
                  <a:pt x="3116" y="1380"/>
                </a:lnTo>
                <a:lnTo>
                  <a:pt x="3109" y="1384"/>
                </a:lnTo>
                <a:lnTo>
                  <a:pt x="3097" y="1388"/>
                </a:lnTo>
                <a:lnTo>
                  <a:pt x="3090" y="1399"/>
                </a:lnTo>
                <a:lnTo>
                  <a:pt x="3082" y="1411"/>
                </a:lnTo>
                <a:lnTo>
                  <a:pt x="3082" y="1411"/>
                </a:lnTo>
                <a:lnTo>
                  <a:pt x="3075" y="1437"/>
                </a:lnTo>
                <a:lnTo>
                  <a:pt x="3071" y="1460"/>
                </a:lnTo>
                <a:lnTo>
                  <a:pt x="3071" y="1471"/>
                </a:lnTo>
                <a:lnTo>
                  <a:pt x="3075" y="1478"/>
                </a:lnTo>
                <a:lnTo>
                  <a:pt x="3086" y="1478"/>
                </a:lnTo>
                <a:lnTo>
                  <a:pt x="3101" y="1478"/>
                </a:lnTo>
                <a:lnTo>
                  <a:pt x="3101" y="1478"/>
                </a:lnTo>
                <a:lnTo>
                  <a:pt x="3120" y="1475"/>
                </a:lnTo>
                <a:lnTo>
                  <a:pt x="3131" y="1463"/>
                </a:lnTo>
                <a:lnTo>
                  <a:pt x="3143" y="1452"/>
                </a:lnTo>
                <a:lnTo>
                  <a:pt x="3150" y="1441"/>
                </a:lnTo>
                <a:lnTo>
                  <a:pt x="3158" y="1414"/>
                </a:lnTo>
                <a:lnTo>
                  <a:pt x="3162" y="1407"/>
                </a:lnTo>
                <a:lnTo>
                  <a:pt x="3162" y="1407"/>
                </a:lnTo>
                <a:lnTo>
                  <a:pt x="3192" y="1395"/>
                </a:lnTo>
                <a:lnTo>
                  <a:pt x="3214" y="1380"/>
                </a:lnTo>
                <a:lnTo>
                  <a:pt x="3226" y="1373"/>
                </a:lnTo>
                <a:lnTo>
                  <a:pt x="3233" y="1362"/>
                </a:lnTo>
                <a:lnTo>
                  <a:pt x="3256" y="1354"/>
                </a:lnTo>
                <a:lnTo>
                  <a:pt x="3290" y="1350"/>
                </a:lnTo>
                <a:lnTo>
                  <a:pt x="3297" y="1335"/>
                </a:lnTo>
                <a:lnTo>
                  <a:pt x="3282" y="1316"/>
                </a:lnTo>
                <a:lnTo>
                  <a:pt x="3286" y="1301"/>
                </a:lnTo>
                <a:lnTo>
                  <a:pt x="3305" y="1279"/>
                </a:lnTo>
                <a:lnTo>
                  <a:pt x="3305" y="1271"/>
                </a:lnTo>
                <a:lnTo>
                  <a:pt x="3290" y="1260"/>
                </a:lnTo>
                <a:lnTo>
                  <a:pt x="3275" y="1252"/>
                </a:lnTo>
                <a:lnTo>
                  <a:pt x="3275" y="1229"/>
                </a:lnTo>
                <a:lnTo>
                  <a:pt x="3275" y="1211"/>
                </a:lnTo>
                <a:lnTo>
                  <a:pt x="3271" y="1199"/>
                </a:lnTo>
                <a:lnTo>
                  <a:pt x="3248" y="1188"/>
                </a:lnTo>
                <a:lnTo>
                  <a:pt x="3226" y="1177"/>
                </a:lnTo>
                <a:lnTo>
                  <a:pt x="3207" y="1169"/>
                </a:lnTo>
                <a:lnTo>
                  <a:pt x="3199" y="1154"/>
                </a:lnTo>
                <a:lnTo>
                  <a:pt x="3199" y="1139"/>
                </a:lnTo>
                <a:lnTo>
                  <a:pt x="3222" y="1131"/>
                </a:lnTo>
                <a:lnTo>
                  <a:pt x="3241" y="1124"/>
                </a:lnTo>
                <a:lnTo>
                  <a:pt x="3252" y="1116"/>
                </a:lnTo>
                <a:lnTo>
                  <a:pt x="3267" y="1101"/>
                </a:lnTo>
                <a:lnTo>
                  <a:pt x="3267" y="1090"/>
                </a:lnTo>
                <a:lnTo>
                  <a:pt x="3346" y="1090"/>
                </a:lnTo>
                <a:lnTo>
                  <a:pt x="3358" y="1071"/>
                </a:lnTo>
                <a:lnTo>
                  <a:pt x="3358" y="1052"/>
                </a:lnTo>
                <a:lnTo>
                  <a:pt x="3358" y="1052"/>
                </a:lnTo>
                <a:lnTo>
                  <a:pt x="3354" y="1048"/>
                </a:lnTo>
                <a:lnTo>
                  <a:pt x="3346" y="1045"/>
                </a:lnTo>
                <a:lnTo>
                  <a:pt x="3346" y="1045"/>
                </a:lnTo>
                <a:lnTo>
                  <a:pt x="3312" y="1045"/>
                </a:lnTo>
                <a:lnTo>
                  <a:pt x="3309" y="1041"/>
                </a:lnTo>
                <a:lnTo>
                  <a:pt x="3324" y="1041"/>
                </a:lnTo>
                <a:lnTo>
                  <a:pt x="3339" y="1033"/>
                </a:lnTo>
                <a:lnTo>
                  <a:pt x="3358" y="1030"/>
                </a:lnTo>
                <a:lnTo>
                  <a:pt x="3377" y="1011"/>
                </a:lnTo>
                <a:lnTo>
                  <a:pt x="3377" y="992"/>
                </a:lnTo>
                <a:lnTo>
                  <a:pt x="3373" y="969"/>
                </a:lnTo>
                <a:lnTo>
                  <a:pt x="3373" y="969"/>
                </a:lnTo>
                <a:lnTo>
                  <a:pt x="3373" y="965"/>
                </a:lnTo>
                <a:lnTo>
                  <a:pt x="3369" y="950"/>
                </a:lnTo>
                <a:lnTo>
                  <a:pt x="3369" y="950"/>
                </a:lnTo>
                <a:lnTo>
                  <a:pt x="3362" y="939"/>
                </a:lnTo>
                <a:lnTo>
                  <a:pt x="3350" y="916"/>
                </a:lnTo>
                <a:lnTo>
                  <a:pt x="3362" y="913"/>
                </a:lnTo>
                <a:lnTo>
                  <a:pt x="3426" y="935"/>
                </a:lnTo>
                <a:lnTo>
                  <a:pt x="3445" y="928"/>
                </a:lnTo>
                <a:lnTo>
                  <a:pt x="3448" y="909"/>
                </a:lnTo>
                <a:lnTo>
                  <a:pt x="3463" y="882"/>
                </a:lnTo>
                <a:lnTo>
                  <a:pt x="3478" y="856"/>
                </a:lnTo>
                <a:lnTo>
                  <a:pt x="3478" y="856"/>
                </a:lnTo>
                <a:lnTo>
                  <a:pt x="3471" y="830"/>
                </a:lnTo>
                <a:lnTo>
                  <a:pt x="3467" y="803"/>
                </a:lnTo>
                <a:lnTo>
                  <a:pt x="3471" y="792"/>
                </a:lnTo>
                <a:lnTo>
                  <a:pt x="3475" y="777"/>
                </a:lnTo>
                <a:lnTo>
                  <a:pt x="3475" y="777"/>
                </a:lnTo>
                <a:lnTo>
                  <a:pt x="3478" y="765"/>
                </a:lnTo>
                <a:lnTo>
                  <a:pt x="3478" y="754"/>
                </a:lnTo>
                <a:lnTo>
                  <a:pt x="3475" y="747"/>
                </a:lnTo>
                <a:lnTo>
                  <a:pt x="3471" y="743"/>
                </a:lnTo>
                <a:lnTo>
                  <a:pt x="3467" y="739"/>
                </a:lnTo>
                <a:lnTo>
                  <a:pt x="3463" y="735"/>
                </a:lnTo>
                <a:lnTo>
                  <a:pt x="3463" y="735"/>
                </a:lnTo>
                <a:lnTo>
                  <a:pt x="3452" y="731"/>
                </a:lnTo>
                <a:lnTo>
                  <a:pt x="3429" y="713"/>
                </a:lnTo>
                <a:lnTo>
                  <a:pt x="3414" y="701"/>
                </a:lnTo>
                <a:lnTo>
                  <a:pt x="3403" y="686"/>
                </a:lnTo>
                <a:lnTo>
                  <a:pt x="3395" y="671"/>
                </a:lnTo>
                <a:lnTo>
                  <a:pt x="3395" y="656"/>
                </a:lnTo>
                <a:lnTo>
                  <a:pt x="3395" y="656"/>
                </a:lnTo>
                <a:lnTo>
                  <a:pt x="3369" y="656"/>
                </a:lnTo>
                <a:lnTo>
                  <a:pt x="3369" y="656"/>
                </a:lnTo>
                <a:lnTo>
                  <a:pt x="3335" y="656"/>
                </a:lnTo>
                <a:lnTo>
                  <a:pt x="3324" y="645"/>
                </a:lnTo>
                <a:lnTo>
                  <a:pt x="3324" y="645"/>
                </a:lnTo>
                <a:lnTo>
                  <a:pt x="3324" y="641"/>
                </a:lnTo>
                <a:lnTo>
                  <a:pt x="3312" y="637"/>
                </a:lnTo>
                <a:lnTo>
                  <a:pt x="3312" y="637"/>
                </a:lnTo>
                <a:lnTo>
                  <a:pt x="3297" y="637"/>
                </a:lnTo>
                <a:lnTo>
                  <a:pt x="3286" y="637"/>
                </a:lnTo>
                <a:lnTo>
                  <a:pt x="3286" y="637"/>
                </a:lnTo>
                <a:lnTo>
                  <a:pt x="3237" y="645"/>
                </a:lnTo>
                <a:lnTo>
                  <a:pt x="3211" y="667"/>
                </a:lnTo>
                <a:lnTo>
                  <a:pt x="3211" y="667"/>
                </a:lnTo>
                <a:lnTo>
                  <a:pt x="3188" y="694"/>
                </a:lnTo>
                <a:lnTo>
                  <a:pt x="3188" y="694"/>
                </a:lnTo>
                <a:lnTo>
                  <a:pt x="3177" y="709"/>
                </a:lnTo>
                <a:lnTo>
                  <a:pt x="3169" y="716"/>
                </a:lnTo>
                <a:lnTo>
                  <a:pt x="3162" y="716"/>
                </a:lnTo>
                <a:lnTo>
                  <a:pt x="3162" y="716"/>
                </a:lnTo>
                <a:lnTo>
                  <a:pt x="3128" y="713"/>
                </a:lnTo>
                <a:lnTo>
                  <a:pt x="3128" y="713"/>
                </a:lnTo>
                <a:lnTo>
                  <a:pt x="3124" y="705"/>
                </a:lnTo>
                <a:lnTo>
                  <a:pt x="3116" y="701"/>
                </a:lnTo>
                <a:lnTo>
                  <a:pt x="3105" y="705"/>
                </a:lnTo>
                <a:lnTo>
                  <a:pt x="3105" y="705"/>
                </a:lnTo>
                <a:lnTo>
                  <a:pt x="3067" y="739"/>
                </a:lnTo>
                <a:lnTo>
                  <a:pt x="3041" y="762"/>
                </a:lnTo>
                <a:lnTo>
                  <a:pt x="2999" y="792"/>
                </a:lnTo>
                <a:lnTo>
                  <a:pt x="2999" y="792"/>
                </a:lnTo>
                <a:lnTo>
                  <a:pt x="2992" y="796"/>
                </a:lnTo>
                <a:lnTo>
                  <a:pt x="2980" y="796"/>
                </a:lnTo>
                <a:lnTo>
                  <a:pt x="2969" y="796"/>
                </a:lnTo>
                <a:lnTo>
                  <a:pt x="2954" y="788"/>
                </a:lnTo>
                <a:lnTo>
                  <a:pt x="2939" y="777"/>
                </a:lnTo>
                <a:lnTo>
                  <a:pt x="2920" y="754"/>
                </a:lnTo>
                <a:lnTo>
                  <a:pt x="2901" y="724"/>
                </a:lnTo>
                <a:lnTo>
                  <a:pt x="2890" y="697"/>
                </a:lnTo>
                <a:lnTo>
                  <a:pt x="2886" y="671"/>
                </a:lnTo>
                <a:lnTo>
                  <a:pt x="2886" y="648"/>
                </a:lnTo>
                <a:lnTo>
                  <a:pt x="2875" y="618"/>
                </a:lnTo>
                <a:lnTo>
                  <a:pt x="2845" y="603"/>
                </a:lnTo>
                <a:lnTo>
                  <a:pt x="2845" y="603"/>
                </a:lnTo>
                <a:lnTo>
                  <a:pt x="2845" y="603"/>
                </a:lnTo>
                <a:lnTo>
                  <a:pt x="2841" y="596"/>
                </a:lnTo>
                <a:lnTo>
                  <a:pt x="2841" y="596"/>
                </a:lnTo>
                <a:lnTo>
                  <a:pt x="2841" y="562"/>
                </a:lnTo>
                <a:lnTo>
                  <a:pt x="2837" y="547"/>
                </a:lnTo>
                <a:lnTo>
                  <a:pt x="2814" y="520"/>
                </a:lnTo>
                <a:lnTo>
                  <a:pt x="2792" y="490"/>
                </a:lnTo>
                <a:lnTo>
                  <a:pt x="2792" y="490"/>
                </a:lnTo>
                <a:lnTo>
                  <a:pt x="2777" y="486"/>
                </a:lnTo>
                <a:lnTo>
                  <a:pt x="2762" y="482"/>
                </a:lnTo>
                <a:lnTo>
                  <a:pt x="2747" y="482"/>
                </a:lnTo>
                <a:lnTo>
                  <a:pt x="2731" y="486"/>
                </a:lnTo>
                <a:lnTo>
                  <a:pt x="2720" y="494"/>
                </a:lnTo>
                <a:lnTo>
                  <a:pt x="2713" y="501"/>
                </a:lnTo>
                <a:lnTo>
                  <a:pt x="2705" y="513"/>
                </a:lnTo>
                <a:lnTo>
                  <a:pt x="2701" y="524"/>
                </a:lnTo>
                <a:lnTo>
                  <a:pt x="2694" y="562"/>
                </a:lnTo>
                <a:lnTo>
                  <a:pt x="2694" y="562"/>
                </a:lnTo>
                <a:lnTo>
                  <a:pt x="2694" y="577"/>
                </a:lnTo>
                <a:lnTo>
                  <a:pt x="2686" y="599"/>
                </a:lnTo>
                <a:lnTo>
                  <a:pt x="2682" y="611"/>
                </a:lnTo>
                <a:lnTo>
                  <a:pt x="2671" y="618"/>
                </a:lnTo>
                <a:lnTo>
                  <a:pt x="2656" y="622"/>
                </a:lnTo>
                <a:lnTo>
                  <a:pt x="2637" y="611"/>
                </a:lnTo>
                <a:lnTo>
                  <a:pt x="2637" y="611"/>
                </a:lnTo>
                <a:lnTo>
                  <a:pt x="2626" y="622"/>
                </a:lnTo>
                <a:lnTo>
                  <a:pt x="2614" y="630"/>
                </a:lnTo>
                <a:lnTo>
                  <a:pt x="2599" y="648"/>
                </a:lnTo>
                <a:lnTo>
                  <a:pt x="2599" y="648"/>
                </a:lnTo>
                <a:lnTo>
                  <a:pt x="2588" y="664"/>
                </a:lnTo>
                <a:lnTo>
                  <a:pt x="2584" y="679"/>
                </a:lnTo>
                <a:lnTo>
                  <a:pt x="2573" y="694"/>
                </a:lnTo>
                <a:lnTo>
                  <a:pt x="2554" y="709"/>
                </a:lnTo>
                <a:lnTo>
                  <a:pt x="2554" y="709"/>
                </a:lnTo>
                <a:lnTo>
                  <a:pt x="2524" y="724"/>
                </a:lnTo>
                <a:lnTo>
                  <a:pt x="2497" y="731"/>
                </a:lnTo>
                <a:lnTo>
                  <a:pt x="2475" y="735"/>
                </a:lnTo>
                <a:lnTo>
                  <a:pt x="2464" y="731"/>
                </a:lnTo>
                <a:lnTo>
                  <a:pt x="2456" y="728"/>
                </a:lnTo>
                <a:lnTo>
                  <a:pt x="2456" y="728"/>
                </a:lnTo>
                <a:lnTo>
                  <a:pt x="2426" y="701"/>
                </a:lnTo>
                <a:lnTo>
                  <a:pt x="2411" y="694"/>
                </a:lnTo>
                <a:lnTo>
                  <a:pt x="2411" y="694"/>
                </a:lnTo>
                <a:lnTo>
                  <a:pt x="2365" y="694"/>
                </a:lnTo>
                <a:lnTo>
                  <a:pt x="2365" y="694"/>
                </a:lnTo>
                <a:lnTo>
                  <a:pt x="2252" y="697"/>
                </a:lnTo>
                <a:lnTo>
                  <a:pt x="2252" y="697"/>
                </a:lnTo>
                <a:lnTo>
                  <a:pt x="2233" y="694"/>
                </a:lnTo>
                <a:lnTo>
                  <a:pt x="2218" y="690"/>
                </a:lnTo>
                <a:lnTo>
                  <a:pt x="2211" y="682"/>
                </a:lnTo>
                <a:lnTo>
                  <a:pt x="2211" y="682"/>
                </a:lnTo>
                <a:lnTo>
                  <a:pt x="2207" y="679"/>
                </a:lnTo>
                <a:lnTo>
                  <a:pt x="2203" y="675"/>
                </a:lnTo>
                <a:lnTo>
                  <a:pt x="2203" y="667"/>
                </a:lnTo>
                <a:lnTo>
                  <a:pt x="2211" y="652"/>
                </a:lnTo>
                <a:lnTo>
                  <a:pt x="2211" y="652"/>
                </a:lnTo>
                <a:lnTo>
                  <a:pt x="2226" y="611"/>
                </a:lnTo>
                <a:lnTo>
                  <a:pt x="2226" y="611"/>
                </a:lnTo>
                <a:lnTo>
                  <a:pt x="2226" y="596"/>
                </a:lnTo>
                <a:lnTo>
                  <a:pt x="2218" y="577"/>
                </a:lnTo>
                <a:lnTo>
                  <a:pt x="2211" y="550"/>
                </a:lnTo>
                <a:lnTo>
                  <a:pt x="2177" y="441"/>
                </a:lnTo>
                <a:lnTo>
                  <a:pt x="2158" y="392"/>
                </a:lnTo>
                <a:lnTo>
                  <a:pt x="2150" y="373"/>
                </a:lnTo>
                <a:lnTo>
                  <a:pt x="2090" y="320"/>
                </a:lnTo>
                <a:lnTo>
                  <a:pt x="2090" y="320"/>
                </a:lnTo>
                <a:lnTo>
                  <a:pt x="2082" y="313"/>
                </a:lnTo>
                <a:lnTo>
                  <a:pt x="2075" y="301"/>
                </a:lnTo>
                <a:lnTo>
                  <a:pt x="2067" y="286"/>
                </a:lnTo>
                <a:lnTo>
                  <a:pt x="2060" y="264"/>
                </a:lnTo>
                <a:lnTo>
                  <a:pt x="2056" y="241"/>
                </a:lnTo>
                <a:lnTo>
                  <a:pt x="2060" y="211"/>
                </a:lnTo>
                <a:lnTo>
                  <a:pt x="2067" y="177"/>
                </a:lnTo>
                <a:lnTo>
                  <a:pt x="2067" y="177"/>
                </a:lnTo>
                <a:lnTo>
                  <a:pt x="2075" y="147"/>
                </a:lnTo>
                <a:lnTo>
                  <a:pt x="2079" y="113"/>
                </a:lnTo>
                <a:lnTo>
                  <a:pt x="2082" y="86"/>
                </a:lnTo>
                <a:lnTo>
                  <a:pt x="2079" y="64"/>
                </a:lnTo>
                <a:lnTo>
                  <a:pt x="2067" y="41"/>
                </a:lnTo>
                <a:lnTo>
                  <a:pt x="2052" y="22"/>
                </a:lnTo>
                <a:lnTo>
                  <a:pt x="2030" y="11"/>
                </a:lnTo>
                <a:lnTo>
                  <a:pt x="2003" y="0"/>
                </a:lnTo>
                <a:lnTo>
                  <a:pt x="2003" y="0"/>
                </a:lnTo>
                <a:lnTo>
                  <a:pt x="1977" y="18"/>
                </a:lnTo>
                <a:lnTo>
                  <a:pt x="1962" y="33"/>
                </a:lnTo>
                <a:lnTo>
                  <a:pt x="1950" y="37"/>
                </a:lnTo>
                <a:lnTo>
                  <a:pt x="1950" y="37"/>
                </a:lnTo>
                <a:lnTo>
                  <a:pt x="1935" y="37"/>
                </a:lnTo>
                <a:lnTo>
                  <a:pt x="1928" y="37"/>
                </a:lnTo>
                <a:lnTo>
                  <a:pt x="1920" y="33"/>
                </a:lnTo>
                <a:lnTo>
                  <a:pt x="1920" y="33"/>
                </a:lnTo>
                <a:lnTo>
                  <a:pt x="1905" y="26"/>
                </a:lnTo>
                <a:lnTo>
                  <a:pt x="1890" y="22"/>
                </a:lnTo>
                <a:lnTo>
                  <a:pt x="1890" y="22"/>
                </a:lnTo>
                <a:lnTo>
                  <a:pt x="1879" y="26"/>
                </a:lnTo>
                <a:lnTo>
                  <a:pt x="1860" y="41"/>
                </a:lnTo>
                <a:lnTo>
                  <a:pt x="1833" y="56"/>
                </a:lnTo>
                <a:lnTo>
                  <a:pt x="1833" y="56"/>
                </a:lnTo>
                <a:lnTo>
                  <a:pt x="1826" y="64"/>
                </a:lnTo>
                <a:lnTo>
                  <a:pt x="1818" y="67"/>
                </a:lnTo>
                <a:lnTo>
                  <a:pt x="1815" y="71"/>
                </a:lnTo>
                <a:lnTo>
                  <a:pt x="1815" y="71"/>
                </a:lnTo>
                <a:lnTo>
                  <a:pt x="1796" y="67"/>
                </a:lnTo>
                <a:lnTo>
                  <a:pt x="1784" y="60"/>
                </a:lnTo>
                <a:lnTo>
                  <a:pt x="1773" y="56"/>
                </a:lnTo>
                <a:lnTo>
                  <a:pt x="1735" y="60"/>
                </a:lnTo>
                <a:lnTo>
                  <a:pt x="1735" y="60"/>
                </a:lnTo>
                <a:lnTo>
                  <a:pt x="1732" y="64"/>
                </a:lnTo>
                <a:lnTo>
                  <a:pt x="1724" y="71"/>
                </a:lnTo>
                <a:lnTo>
                  <a:pt x="1724" y="79"/>
                </a:lnTo>
                <a:lnTo>
                  <a:pt x="1724" y="90"/>
                </a:lnTo>
                <a:lnTo>
                  <a:pt x="1728" y="101"/>
                </a:lnTo>
                <a:lnTo>
                  <a:pt x="1739" y="124"/>
                </a:lnTo>
                <a:lnTo>
                  <a:pt x="1739" y="124"/>
                </a:lnTo>
                <a:lnTo>
                  <a:pt x="1750" y="143"/>
                </a:lnTo>
                <a:lnTo>
                  <a:pt x="1758" y="158"/>
                </a:lnTo>
                <a:lnTo>
                  <a:pt x="1762" y="173"/>
                </a:lnTo>
                <a:lnTo>
                  <a:pt x="1758" y="184"/>
                </a:lnTo>
                <a:lnTo>
                  <a:pt x="1754" y="196"/>
                </a:lnTo>
                <a:lnTo>
                  <a:pt x="1747" y="203"/>
                </a:lnTo>
                <a:lnTo>
                  <a:pt x="1735" y="211"/>
                </a:lnTo>
                <a:lnTo>
                  <a:pt x="1720" y="215"/>
                </a:lnTo>
                <a:lnTo>
                  <a:pt x="1720" y="215"/>
                </a:lnTo>
                <a:lnTo>
                  <a:pt x="1679" y="230"/>
                </a:lnTo>
                <a:lnTo>
                  <a:pt x="1633" y="252"/>
                </a:lnTo>
                <a:lnTo>
                  <a:pt x="1611" y="267"/>
                </a:lnTo>
                <a:lnTo>
                  <a:pt x="1596" y="282"/>
                </a:lnTo>
                <a:lnTo>
                  <a:pt x="1581" y="305"/>
                </a:lnTo>
                <a:lnTo>
                  <a:pt x="1577" y="324"/>
                </a:lnTo>
                <a:lnTo>
                  <a:pt x="1539" y="335"/>
                </a:lnTo>
                <a:lnTo>
                  <a:pt x="1486" y="339"/>
                </a:lnTo>
                <a:lnTo>
                  <a:pt x="1486" y="339"/>
                </a:lnTo>
                <a:lnTo>
                  <a:pt x="1467" y="339"/>
                </a:lnTo>
                <a:lnTo>
                  <a:pt x="1449" y="343"/>
                </a:lnTo>
                <a:lnTo>
                  <a:pt x="1422" y="347"/>
                </a:lnTo>
                <a:lnTo>
                  <a:pt x="1396" y="358"/>
                </a:lnTo>
                <a:lnTo>
                  <a:pt x="1373" y="377"/>
                </a:lnTo>
                <a:lnTo>
                  <a:pt x="1362" y="388"/>
                </a:lnTo>
                <a:lnTo>
                  <a:pt x="1350" y="399"/>
                </a:lnTo>
                <a:lnTo>
                  <a:pt x="1343" y="418"/>
                </a:lnTo>
                <a:lnTo>
                  <a:pt x="1339" y="433"/>
                </a:lnTo>
                <a:lnTo>
                  <a:pt x="1339" y="433"/>
                </a:lnTo>
                <a:lnTo>
                  <a:pt x="1332" y="448"/>
                </a:lnTo>
                <a:lnTo>
                  <a:pt x="1328" y="464"/>
                </a:lnTo>
                <a:lnTo>
                  <a:pt x="1317" y="479"/>
                </a:lnTo>
                <a:lnTo>
                  <a:pt x="1301" y="494"/>
                </a:lnTo>
                <a:lnTo>
                  <a:pt x="1283" y="501"/>
                </a:lnTo>
                <a:lnTo>
                  <a:pt x="1271" y="501"/>
                </a:lnTo>
                <a:lnTo>
                  <a:pt x="1256" y="501"/>
                </a:lnTo>
                <a:lnTo>
                  <a:pt x="1241" y="494"/>
                </a:lnTo>
                <a:lnTo>
                  <a:pt x="1226" y="486"/>
                </a:lnTo>
                <a:lnTo>
                  <a:pt x="1192" y="467"/>
                </a:lnTo>
                <a:lnTo>
                  <a:pt x="1188" y="437"/>
                </a:lnTo>
                <a:lnTo>
                  <a:pt x="1177" y="407"/>
                </a:lnTo>
                <a:lnTo>
                  <a:pt x="1162" y="392"/>
                </a:lnTo>
                <a:lnTo>
                  <a:pt x="1139" y="377"/>
                </a:lnTo>
                <a:lnTo>
                  <a:pt x="1113" y="384"/>
                </a:lnTo>
                <a:lnTo>
                  <a:pt x="1113" y="384"/>
                </a:lnTo>
                <a:lnTo>
                  <a:pt x="1105" y="396"/>
                </a:lnTo>
                <a:lnTo>
                  <a:pt x="1079" y="426"/>
                </a:lnTo>
                <a:lnTo>
                  <a:pt x="1056" y="441"/>
                </a:lnTo>
                <a:lnTo>
                  <a:pt x="1030" y="456"/>
                </a:lnTo>
                <a:lnTo>
                  <a:pt x="1000" y="471"/>
                </a:lnTo>
                <a:lnTo>
                  <a:pt x="962" y="486"/>
                </a:lnTo>
                <a:lnTo>
                  <a:pt x="962" y="486"/>
                </a:lnTo>
                <a:lnTo>
                  <a:pt x="958" y="513"/>
                </a:lnTo>
                <a:lnTo>
                  <a:pt x="954" y="543"/>
                </a:lnTo>
                <a:lnTo>
                  <a:pt x="943" y="577"/>
                </a:lnTo>
                <a:lnTo>
                  <a:pt x="928" y="611"/>
                </a:lnTo>
                <a:lnTo>
                  <a:pt x="917" y="622"/>
                </a:lnTo>
                <a:lnTo>
                  <a:pt x="901" y="637"/>
                </a:lnTo>
                <a:lnTo>
                  <a:pt x="886" y="648"/>
                </a:lnTo>
                <a:lnTo>
                  <a:pt x="871" y="656"/>
                </a:lnTo>
                <a:lnTo>
                  <a:pt x="849" y="660"/>
                </a:lnTo>
                <a:lnTo>
                  <a:pt x="826" y="660"/>
                </a:lnTo>
                <a:lnTo>
                  <a:pt x="815" y="660"/>
                </a:lnTo>
                <a:lnTo>
                  <a:pt x="807" y="705"/>
                </a:lnTo>
                <a:lnTo>
                  <a:pt x="781" y="705"/>
                </a:lnTo>
                <a:lnTo>
                  <a:pt x="766" y="705"/>
                </a:lnTo>
                <a:lnTo>
                  <a:pt x="754" y="709"/>
                </a:lnTo>
                <a:lnTo>
                  <a:pt x="754" y="731"/>
                </a:lnTo>
                <a:lnTo>
                  <a:pt x="754" y="731"/>
                </a:lnTo>
                <a:lnTo>
                  <a:pt x="751" y="747"/>
                </a:lnTo>
                <a:lnTo>
                  <a:pt x="747" y="758"/>
                </a:lnTo>
                <a:lnTo>
                  <a:pt x="747" y="773"/>
                </a:lnTo>
                <a:lnTo>
                  <a:pt x="751" y="784"/>
                </a:lnTo>
                <a:lnTo>
                  <a:pt x="762" y="792"/>
                </a:lnTo>
                <a:lnTo>
                  <a:pt x="781" y="796"/>
                </a:lnTo>
                <a:lnTo>
                  <a:pt x="807" y="788"/>
                </a:lnTo>
                <a:lnTo>
                  <a:pt x="815" y="799"/>
                </a:lnTo>
                <a:lnTo>
                  <a:pt x="815" y="830"/>
                </a:lnTo>
                <a:lnTo>
                  <a:pt x="826" y="848"/>
                </a:lnTo>
                <a:lnTo>
                  <a:pt x="841" y="871"/>
                </a:lnTo>
                <a:lnTo>
                  <a:pt x="852" y="882"/>
                </a:lnTo>
                <a:lnTo>
                  <a:pt x="852" y="882"/>
                </a:lnTo>
                <a:lnTo>
                  <a:pt x="845" y="894"/>
                </a:lnTo>
                <a:lnTo>
                  <a:pt x="837" y="928"/>
                </a:lnTo>
                <a:lnTo>
                  <a:pt x="834" y="943"/>
                </a:lnTo>
                <a:lnTo>
                  <a:pt x="834" y="962"/>
                </a:lnTo>
                <a:lnTo>
                  <a:pt x="841" y="973"/>
                </a:lnTo>
                <a:lnTo>
                  <a:pt x="849" y="977"/>
                </a:lnTo>
                <a:lnTo>
                  <a:pt x="856" y="980"/>
                </a:lnTo>
                <a:lnTo>
                  <a:pt x="856" y="980"/>
                </a:lnTo>
                <a:lnTo>
                  <a:pt x="875" y="988"/>
                </a:lnTo>
                <a:lnTo>
                  <a:pt x="886" y="996"/>
                </a:lnTo>
                <a:lnTo>
                  <a:pt x="894" y="999"/>
                </a:lnTo>
                <a:lnTo>
                  <a:pt x="894" y="1011"/>
                </a:lnTo>
                <a:lnTo>
                  <a:pt x="894" y="1022"/>
                </a:lnTo>
                <a:lnTo>
                  <a:pt x="886" y="1033"/>
                </a:lnTo>
                <a:lnTo>
                  <a:pt x="868" y="1067"/>
                </a:lnTo>
                <a:lnTo>
                  <a:pt x="868" y="1067"/>
                </a:lnTo>
                <a:lnTo>
                  <a:pt x="815" y="1139"/>
                </a:lnTo>
                <a:lnTo>
                  <a:pt x="788" y="1173"/>
                </a:lnTo>
                <a:lnTo>
                  <a:pt x="720" y="1241"/>
                </a:lnTo>
                <a:lnTo>
                  <a:pt x="720" y="1241"/>
                </a:lnTo>
                <a:lnTo>
                  <a:pt x="694" y="1260"/>
                </a:lnTo>
                <a:lnTo>
                  <a:pt x="675" y="1275"/>
                </a:lnTo>
                <a:lnTo>
                  <a:pt x="660" y="1279"/>
                </a:lnTo>
                <a:lnTo>
                  <a:pt x="660" y="1279"/>
                </a:lnTo>
                <a:lnTo>
                  <a:pt x="585" y="1290"/>
                </a:lnTo>
                <a:lnTo>
                  <a:pt x="585" y="1290"/>
                </a:lnTo>
                <a:lnTo>
                  <a:pt x="566" y="1309"/>
                </a:lnTo>
                <a:lnTo>
                  <a:pt x="520" y="1354"/>
                </a:lnTo>
                <a:lnTo>
                  <a:pt x="494" y="1380"/>
                </a:lnTo>
                <a:lnTo>
                  <a:pt x="471" y="1411"/>
                </a:lnTo>
                <a:lnTo>
                  <a:pt x="452" y="1441"/>
                </a:lnTo>
                <a:lnTo>
                  <a:pt x="441" y="1467"/>
                </a:lnTo>
                <a:lnTo>
                  <a:pt x="441" y="1467"/>
                </a:lnTo>
                <a:lnTo>
                  <a:pt x="445" y="1478"/>
                </a:lnTo>
                <a:lnTo>
                  <a:pt x="449" y="1505"/>
                </a:lnTo>
                <a:lnTo>
                  <a:pt x="449" y="1520"/>
                </a:lnTo>
                <a:lnTo>
                  <a:pt x="449" y="1535"/>
                </a:lnTo>
                <a:lnTo>
                  <a:pt x="445" y="1550"/>
                </a:lnTo>
                <a:lnTo>
                  <a:pt x="434" y="1565"/>
                </a:lnTo>
                <a:lnTo>
                  <a:pt x="434" y="1565"/>
                </a:lnTo>
                <a:lnTo>
                  <a:pt x="452" y="1588"/>
                </a:lnTo>
                <a:lnTo>
                  <a:pt x="464" y="1611"/>
                </a:lnTo>
                <a:lnTo>
                  <a:pt x="475" y="1637"/>
                </a:lnTo>
                <a:lnTo>
                  <a:pt x="475" y="1637"/>
                </a:lnTo>
                <a:lnTo>
                  <a:pt x="486" y="1678"/>
                </a:lnTo>
                <a:lnTo>
                  <a:pt x="490" y="1694"/>
                </a:lnTo>
                <a:lnTo>
                  <a:pt x="543" y="1780"/>
                </a:lnTo>
                <a:lnTo>
                  <a:pt x="543" y="1780"/>
                </a:lnTo>
                <a:lnTo>
                  <a:pt x="539" y="1788"/>
                </a:lnTo>
                <a:lnTo>
                  <a:pt x="532" y="1814"/>
                </a:lnTo>
                <a:lnTo>
                  <a:pt x="524" y="1826"/>
                </a:lnTo>
                <a:lnTo>
                  <a:pt x="517" y="1837"/>
                </a:lnTo>
                <a:lnTo>
                  <a:pt x="505" y="1844"/>
                </a:lnTo>
                <a:lnTo>
                  <a:pt x="490" y="1848"/>
                </a:lnTo>
                <a:lnTo>
                  <a:pt x="490" y="1848"/>
                </a:lnTo>
                <a:lnTo>
                  <a:pt x="475" y="1848"/>
                </a:lnTo>
                <a:lnTo>
                  <a:pt x="460" y="1852"/>
                </a:lnTo>
                <a:lnTo>
                  <a:pt x="434" y="1871"/>
                </a:lnTo>
                <a:lnTo>
                  <a:pt x="415" y="1886"/>
                </a:lnTo>
                <a:lnTo>
                  <a:pt x="411" y="1894"/>
                </a:lnTo>
                <a:lnTo>
                  <a:pt x="411" y="1894"/>
                </a:lnTo>
                <a:lnTo>
                  <a:pt x="403" y="1916"/>
                </a:lnTo>
                <a:lnTo>
                  <a:pt x="388" y="1969"/>
                </a:lnTo>
                <a:lnTo>
                  <a:pt x="385" y="1995"/>
                </a:lnTo>
                <a:lnTo>
                  <a:pt x="388" y="2022"/>
                </a:lnTo>
                <a:lnTo>
                  <a:pt x="388" y="2029"/>
                </a:lnTo>
                <a:lnTo>
                  <a:pt x="396" y="2037"/>
                </a:lnTo>
                <a:lnTo>
                  <a:pt x="403" y="2044"/>
                </a:lnTo>
                <a:lnTo>
                  <a:pt x="411" y="2044"/>
                </a:lnTo>
                <a:lnTo>
                  <a:pt x="411" y="2044"/>
                </a:lnTo>
                <a:lnTo>
                  <a:pt x="422" y="2044"/>
                </a:lnTo>
                <a:lnTo>
                  <a:pt x="430" y="2048"/>
                </a:lnTo>
                <a:lnTo>
                  <a:pt x="441" y="2052"/>
                </a:lnTo>
                <a:lnTo>
                  <a:pt x="449" y="2060"/>
                </a:lnTo>
                <a:lnTo>
                  <a:pt x="452" y="2067"/>
                </a:lnTo>
                <a:lnTo>
                  <a:pt x="449" y="2082"/>
                </a:lnTo>
                <a:lnTo>
                  <a:pt x="441" y="2101"/>
                </a:lnTo>
                <a:lnTo>
                  <a:pt x="441" y="2101"/>
                </a:lnTo>
                <a:lnTo>
                  <a:pt x="377" y="2199"/>
                </a:lnTo>
                <a:lnTo>
                  <a:pt x="343" y="2248"/>
                </a:lnTo>
                <a:lnTo>
                  <a:pt x="343" y="2248"/>
                </a:lnTo>
                <a:lnTo>
                  <a:pt x="339" y="2256"/>
                </a:lnTo>
                <a:lnTo>
                  <a:pt x="336" y="2263"/>
                </a:lnTo>
                <a:lnTo>
                  <a:pt x="324" y="2271"/>
                </a:lnTo>
                <a:lnTo>
                  <a:pt x="313" y="2278"/>
                </a:lnTo>
                <a:lnTo>
                  <a:pt x="294" y="2286"/>
                </a:lnTo>
                <a:lnTo>
                  <a:pt x="264" y="2290"/>
                </a:lnTo>
                <a:lnTo>
                  <a:pt x="230" y="2290"/>
                </a:lnTo>
                <a:lnTo>
                  <a:pt x="196" y="2305"/>
                </a:lnTo>
                <a:lnTo>
                  <a:pt x="196" y="2305"/>
                </a:lnTo>
                <a:lnTo>
                  <a:pt x="188" y="2309"/>
                </a:lnTo>
                <a:lnTo>
                  <a:pt x="181" y="2327"/>
                </a:lnTo>
                <a:lnTo>
                  <a:pt x="177" y="2339"/>
                </a:lnTo>
                <a:lnTo>
                  <a:pt x="181" y="2354"/>
                </a:lnTo>
                <a:lnTo>
                  <a:pt x="188" y="2369"/>
                </a:lnTo>
                <a:lnTo>
                  <a:pt x="203" y="2384"/>
                </a:lnTo>
                <a:lnTo>
                  <a:pt x="203" y="2384"/>
                </a:lnTo>
                <a:lnTo>
                  <a:pt x="215" y="2399"/>
                </a:lnTo>
                <a:lnTo>
                  <a:pt x="222" y="2414"/>
                </a:lnTo>
                <a:lnTo>
                  <a:pt x="222" y="2425"/>
                </a:lnTo>
                <a:lnTo>
                  <a:pt x="222" y="2437"/>
                </a:lnTo>
                <a:lnTo>
                  <a:pt x="215" y="2444"/>
                </a:lnTo>
                <a:lnTo>
                  <a:pt x="203" y="2448"/>
                </a:lnTo>
                <a:lnTo>
                  <a:pt x="185" y="2456"/>
                </a:lnTo>
                <a:lnTo>
                  <a:pt x="185" y="2456"/>
                </a:lnTo>
                <a:lnTo>
                  <a:pt x="177" y="2459"/>
                </a:lnTo>
                <a:lnTo>
                  <a:pt x="170" y="2471"/>
                </a:lnTo>
                <a:lnTo>
                  <a:pt x="158" y="2493"/>
                </a:lnTo>
                <a:lnTo>
                  <a:pt x="151" y="2524"/>
                </a:lnTo>
                <a:lnTo>
                  <a:pt x="139" y="2592"/>
                </a:lnTo>
                <a:lnTo>
                  <a:pt x="98" y="2690"/>
                </a:lnTo>
                <a:lnTo>
                  <a:pt x="102" y="2807"/>
                </a:lnTo>
                <a:lnTo>
                  <a:pt x="102" y="2807"/>
                </a:lnTo>
                <a:lnTo>
                  <a:pt x="102" y="2818"/>
                </a:lnTo>
                <a:lnTo>
                  <a:pt x="94" y="2844"/>
                </a:lnTo>
                <a:lnTo>
                  <a:pt x="87" y="2859"/>
                </a:lnTo>
                <a:lnTo>
                  <a:pt x="75" y="2878"/>
                </a:lnTo>
                <a:lnTo>
                  <a:pt x="64" y="2893"/>
                </a:lnTo>
                <a:lnTo>
                  <a:pt x="41" y="2912"/>
                </a:lnTo>
                <a:lnTo>
                  <a:pt x="41" y="2912"/>
                </a:lnTo>
                <a:lnTo>
                  <a:pt x="22" y="2927"/>
                </a:lnTo>
                <a:lnTo>
                  <a:pt x="11" y="2942"/>
                </a:lnTo>
                <a:lnTo>
                  <a:pt x="4" y="2954"/>
                </a:lnTo>
                <a:lnTo>
                  <a:pt x="0" y="2965"/>
                </a:lnTo>
                <a:lnTo>
                  <a:pt x="4" y="2980"/>
                </a:lnTo>
                <a:lnTo>
                  <a:pt x="7" y="2991"/>
                </a:lnTo>
                <a:lnTo>
                  <a:pt x="30" y="3022"/>
                </a:lnTo>
                <a:lnTo>
                  <a:pt x="30" y="3022"/>
                </a:lnTo>
                <a:lnTo>
                  <a:pt x="45" y="3037"/>
                </a:lnTo>
                <a:lnTo>
                  <a:pt x="49" y="3052"/>
                </a:lnTo>
                <a:lnTo>
                  <a:pt x="53" y="3067"/>
                </a:lnTo>
                <a:lnTo>
                  <a:pt x="53" y="3082"/>
                </a:lnTo>
                <a:lnTo>
                  <a:pt x="49" y="3101"/>
                </a:lnTo>
                <a:lnTo>
                  <a:pt x="49" y="3108"/>
                </a:lnTo>
                <a:lnTo>
                  <a:pt x="49" y="3108"/>
                </a:lnTo>
                <a:lnTo>
                  <a:pt x="45" y="3116"/>
                </a:lnTo>
                <a:lnTo>
                  <a:pt x="41" y="3139"/>
                </a:lnTo>
                <a:lnTo>
                  <a:pt x="41" y="3154"/>
                </a:lnTo>
                <a:lnTo>
                  <a:pt x="49" y="3165"/>
                </a:lnTo>
                <a:lnTo>
                  <a:pt x="60" y="3176"/>
                </a:lnTo>
                <a:lnTo>
                  <a:pt x="79" y="3188"/>
                </a:lnTo>
                <a:lnTo>
                  <a:pt x="79" y="3188"/>
                </a:lnTo>
                <a:lnTo>
                  <a:pt x="124" y="3203"/>
                </a:lnTo>
                <a:lnTo>
                  <a:pt x="162" y="3218"/>
                </a:lnTo>
                <a:lnTo>
                  <a:pt x="200" y="3233"/>
                </a:lnTo>
                <a:lnTo>
                  <a:pt x="245" y="3244"/>
                </a:lnTo>
                <a:lnTo>
                  <a:pt x="245" y="3244"/>
                </a:lnTo>
                <a:lnTo>
                  <a:pt x="279" y="3240"/>
                </a:lnTo>
                <a:lnTo>
                  <a:pt x="279" y="3240"/>
                </a:lnTo>
                <a:lnTo>
                  <a:pt x="305" y="3237"/>
                </a:lnTo>
                <a:lnTo>
                  <a:pt x="305" y="3237"/>
                </a:lnTo>
                <a:lnTo>
                  <a:pt x="351" y="3244"/>
                </a:lnTo>
                <a:lnTo>
                  <a:pt x="351" y="3244"/>
                </a:lnTo>
                <a:lnTo>
                  <a:pt x="354" y="3248"/>
                </a:lnTo>
                <a:lnTo>
                  <a:pt x="354" y="3256"/>
                </a:lnTo>
                <a:lnTo>
                  <a:pt x="358" y="3267"/>
                </a:lnTo>
                <a:lnTo>
                  <a:pt x="366" y="3271"/>
                </a:lnTo>
                <a:lnTo>
                  <a:pt x="366" y="3271"/>
                </a:lnTo>
                <a:lnTo>
                  <a:pt x="377" y="3271"/>
                </a:lnTo>
                <a:lnTo>
                  <a:pt x="396" y="3263"/>
                </a:lnTo>
                <a:lnTo>
                  <a:pt x="407" y="3248"/>
                </a:lnTo>
                <a:lnTo>
                  <a:pt x="415" y="3237"/>
                </a:lnTo>
                <a:lnTo>
                  <a:pt x="419" y="3225"/>
                </a:lnTo>
                <a:lnTo>
                  <a:pt x="419" y="3225"/>
                </a:lnTo>
                <a:lnTo>
                  <a:pt x="422" y="3214"/>
                </a:lnTo>
                <a:lnTo>
                  <a:pt x="434" y="3206"/>
                </a:lnTo>
                <a:lnTo>
                  <a:pt x="445" y="3199"/>
                </a:lnTo>
                <a:lnTo>
                  <a:pt x="456" y="3195"/>
                </a:lnTo>
                <a:lnTo>
                  <a:pt x="468" y="3199"/>
                </a:lnTo>
                <a:lnTo>
                  <a:pt x="475" y="3203"/>
                </a:lnTo>
                <a:lnTo>
                  <a:pt x="479" y="3218"/>
                </a:lnTo>
                <a:lnTo>
                  <a:pt x="475" y="3237"/>
                </a:lnTo>
                <a:lnTo>
                  <a:pt x="475" y="3237"/>
                </a:lnTo>
                <a:lnTo>
                  <a:pt x="468" y="3240"/>
                </a:lnTo>
                <a:lnTo>
                  <a:pt x="456" y="3256"/>
                </a:lnTo>
                <a:lnTo>
                  <a:pt x="456" y="3263"/>
                </a:lnTo>
                <a:lnTo>
                  <a:pt x="456" y="3274"/>
                </a:lnTo>
                <a:lnTo>
                  <a:pt x="468" y="3282"/>
                </a:lnTo>
                <a:lnTo>
                  <a:pt x="486" y="3293"/>
                </a:lnTo>
                <a:lnTo>
                  <a:pt x="486" y="3293"/>
                </a:lnTo>
                <a:lnTo>
                  <a:pt x="502" y="3297"/>
                </a:lnTo>
                <a:lnTo>
                  <a:pt x="528" y="3308"/>
                </a:lnTo>
                <a:lnTo>
                  <a:pt x="543" y="3320"/>
                </a:lnTo>
                <a:lnTo>
                  <a:pt x="558" y="3335"/>
                </a:lnTo>
                <a:lnTo>
                  <a:pt x="569" y="3350"/>
                </a:lnTo>
                <a:lnTo>
                  <a:pt x="577" y="3369"/>
                </a:lnTo>
                <a:lnTo>
                  <a:pt x="577" y="3369"/>
                </a:lnTo>
                <a:lnTo>
                  <a:pt x="585" y="3403"/>
                </a:lnTo>
                <a:lnTo>
                  <a:pt x="592" y="3410"/>
                </a:lnTo>
                <a:lnTo>
                  <a:pt x="600" y="3418"/>
                </a:lnTo>
                <a:lnTo>
                  <a:pt x="607" y="3422"/>
                </a:lnTo>
                <a:lnTo>
                  <a:pt x="615" y="3418"/>
                </a:lnTo>
                <a:lnTo>
                  <a:pt x="645" y="3406"/>
                </a:lnTo>
                <a:lnTo>
                  <a:pt x="645" y="3406"/>
                </a:lnTo>
                <a:lnTo>
                  <a:pt x="683" y="3384"/>
                </a:lnTo>
                <a:lnTo>
                  <a:pt x="728" y="3369"/>
                </a:lnTo>
                <a:lnTo>
                  <a:pt x="777" y="3350"/>
                </a:lnTo>
                <a:lnTo>
                  <a:pt x="777" y="3350"/>
                </a:lnTo>
                <a:lnTo>
                  <a:pt x="788" y="3346"/>
                </a:lnTo>
                <a:lnTo>
                  <a:pt x="796" y="3342"/>
                </a:lnTo>
                <a:lnTo>
                  <a:pt x="807" y="3342"/>
                </a:lnTo>
                <a:lnTo>
                  <a:pt x="818" y="3346"/>
                </a:lnTo>
                <a:lnTo>
                  <a:pt x="826" y="3357"/>
                </a:lnTo>
                <a:lnTo>
                  <a:pt x="826" y="3372"/>
                </a:lnTo>
                <a:lnTo>
                  <a:pt x="818" y="3399"/>
                </a:lnTo>
                <a:lnTo>
                  <a:pt x="818" y="3399"/>
                </a:lnTo>
                <a:lnTo>
                  <a:pt x="811" y="3425"/>
                </a:lnTo>
                <a:lnTo>
                  <a:pt x="811" y="3448"/>
                </a:lnTo>
                <a:lnTo>
                  <a:pt x="815" y="3459"/>
                </a:lnTo>
                <a:lnTo>
                  <a:pt x="818" y="3471"/>
                </a:lnTo>
                <a:lnTo>
                  <a:pt x="826" y="3474"/>
                </a:lnTo>
                <a:lnTo>
                  <a:pt x="834" y="3478"/>
                </a:lnTo>
                <a:lnTo>
                  <a:pt x="841" y="3478"/>
                </a:lnTo>
                <a:lnTo>
                  <a:pt x="841" y="3478"/>
                </a:lnTo>
                <a:lnTo>
                  <a:pt x="860" y="3508"/>
                </a:lnTo>
                <a:lnTo>
                  <a:pt x="883" y="3539"/>
                </a:lnTo>
                <a:lnTo>
                  <a:pt x="905" y="3584"/>
                </a:lnTo>
                <a:lnTo>
                  <a:pt x="905" y="3584"/>
                </a:lnTo>
                <a:lnTo>
                  <a:pt x="932" y="3633"/>
                </a:lnTo>
                <a:lnTo>
                  <a:pt x="954" y="3674"/>
                </a:lnTo>
                <a:lnTo>
                  <a:pt x="981" y="3708"/>
                </a:lnTo>
                <a:lnTo>
                  <a:pt x="1022" y="3780"/>
                </a:lnTo>
                <a:lnTo>
                  <a:pt x="1022" y="3780"/>
                </a:lnTo>
                <a:lnTo>
                  <a:pt x="1015" y="3788"/>
                </a:lnTo>
                <a:lnTo>
                  <a:pt x="1011" y="3795"/>
                </a:lnTo>
                <a:lnTo>
                  <a:pt x="1003" y="3806"/>
                </a:lnTo>
                <a:lnTo>
                  <a:pt x="996" y="3825"/>
                </a:lnTo>
                <a:lnTo>
                  <a:pt x="992" y="3844"/>
                </a:lnTo>
                <a:lnTo>
                  <a:pt x="988" y="3871"/>
                </a:lnTo>
                <a:lnTo>
                  <a:pt x="992" y="3901"/>
                </a:lnTo>
                <a:lnTo>
                  <a:pt x="992" y="3901"/>
                </a:lnTo>
                <a:lnTo>
                  <a:pt x="1018" y="4003"/>
                </a:lnTo>
                <a:lnTo>
                  <a:pt x="1030" y="4037"/>
                </a:lnTo>
                <a:lnTo>
                  <a:pt x="1030" y="4037"/>
                </a:lnTo>
                <a:lnTo>
                  <a:pt x="1049" y="4055"/>
                </a:lnTo>
                <a:lnTo>
                  <a:pt x="1060" y="4074"/>
                </a:lnTo>
                <a:lnTo>
                  <a:pt x="1071" y="4093"/>
                </a:lnTo>
                <a:lnTo>
                  <a:pt x="1071" y="4093"/>
                </a:lnTo>
                <a:lnTo>
                  <a:pt x="1090" y="4142"/>
                </a:lnTo>
                <a:lnTo>
                  <a:pt x="1101" y="4176"/>
                </a:lnTo>
                <a:lnTo>
                  <a:pt x="1101" y="4176"/>
                </a:lnTo>
                <a:lnTo>
                  <a:pt x="1120" y="4199"/>
                </a:lnTo>
                <a:lnTo>
                  <a:pt x="1143" y="4218"/>
                </a:lnTo>
                <a:lnTo>
                  <a:pt x="1162" y="4233"/>
                </a:lnTo>
                <a:lnTo>
                  <a:pt x="1162" y="4233"/>
                </a:lnTo>
                <a:close/>
              </a:path>
            </a:pathLst>
          </a:custGeom>
          <a:solidFill>
            <a:srgbClr val="C9CACB"/>
          </a:solidFill>
          <a:ln w="119063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9324258" y="4960317"/>
            <a:ext cx="717550" cy="747713"/>
          </a:xfrm>
          <a:custGeom>
            <a:avLst/>
            <a:gdLst>
              <a:gd name="T0" fmla="*/ 392 w 452"/>
              <a:gd name="T1" fmla="*/ 230 h 471"/>
              <a:gd name="T2" fmla="*/ 381 w 452"/>
              <a:gd name="T3" fmla="*/ 218 h 471"/>
              <a:gd name="T4" fmla="*/ 343 w 452"/>
              <a:gd name="T5" fmla="*/ 173 h 471"/>
              <a:gd name="T6" fmla="*/ 324 w 452"/>
              <a:gd name="T7" fmla="*/ 132 h 471"/>
              <a:gd name="T8" fmla="*/ 294 w 452"/>
              <a:gd name="T9" fmla="*/ 71 h 471"/>
              <a:gd name="T10" fmla="*/ 234 w 452"/>
              <a:gd name="T11" fmla="*/ 11 h 471"/>
              <a:gd name="T12" fmla="*/ 222 w 452"/>
              <a:gd name="T13" fmla="*/ 0 h 471"/>
              <a:gd name="T14" fmla="*/ 218 w 452"/>
              <a:gd name="T15" fmla="*/ 0 h 471"/>
              <a:gd name="T16" fmla="*/ 143 w 452"/>
              <a:gd name="T17" fmla="*/ 34 h 471"/>
              <a:gd name="T18" fmla="*/ 86 w 452"/>
              <a:gd name="T19" fmla="*/ 41 h 471"/>
              <a:gd name="T20" fmla="*/ 11 w 452"/>
              <a:gd name="T21" fmla="*/ 41 h 471"/>
              <a:gd name="T22" fmla="*/ 26 w 452"/>
              <a:gd name="T23" fmla="*/ 52 h 471"/>
              <a:gd name="T24" fmla="*/ 37 w 452"/>
              <a:gd name="T25" fmla="*/ 68 h 471"/>
              <a:gd name="T26" fmla="*/ 45 w 452"/>
              <a:gd name="T27" fmla="*/ 98 h 471"/>
              <a:gd name="T28" fmla="*/ 34 w 452"/>
              <a:gd name="T29" fmla="*/ 124 h 471"/>
              <a:gd name="T30" fmla="*/ 19 w 452"/>
              <a:gd name="T31" fmla="*/ 151 h 471"/>
              <a:gd name="T32" fmla="*/ 26 w 452"/>
              <a:gd name="T33" fmla="*/ 181 h 471"/>
              <a:gd name="T34" fmla="*/ 30 w 452"/>
              <a:gd name="T35" fmla="*/ 215 h 471"/>
              <a:gd name="T36" fmla="*/ 30 w 452"/>
              <a:gd name="T37" fmla="*/ 226 h 471"/>
              <a:gd name="T38" fmla="*/ 0 w 452"/>
              <a:gd name="T39" fmla="*/ 275 h 471"/>
              <a:gd name="T40" fmla="*/ 0 w 452"/>
              <a:gd name="T41" fmla="*/ 286 h 471"/>
              <a:gd name="T42" fmla="*/ 26 w 452"/>
              <a:gd name="T43" fmla="*/ 313 h 471"/>
              <a:gd name="T44" fmla="*/ 37 w 452"/>
              <a:gd name="T45" fmla="*/ 320 h 471"/>
              <a:gd name="T46" fmla="*/ 52 w 452"/>
              <a:gd name="T47" fmla="*/ 347 h 471"/>
              <a:gd name="T48" fmla="*/ 60 w 452"/>
              <a:gd name="T49" fmla="*/ 388 h 471"/>
              <a:gd name="T50" fmla="*/ 60 w 452"/>
              <a:gd name="T51" fmla="*/ 400 h 471"/>
              <a:gd name="T52" fmla="*/ 75 w 452"/>
              <a:gd name="T53" fmla="*/ 415 h 471"/>
              <a:gd name="T54" fmla="*/ 86 w 452"/>
              <a:gd name="T55" fmla="*/ 426 h 471"/>
              <a:gd name="T56" fmla="*/ 113 w 452"/>
              <a:gd name="T57" fmla="*/ 437 h 471"/>
              <a:gd name="T58" fmla="*/ 147 w 452"/>
              <a:gd name="T59" fmla="*/ 437 h 471"/>
              <a:gd name="T60" fmla="*/ 154 w 452"/>
              <a:gd name="T61" fmla="*/ 434 h 471"/>
              <a:gd name="T62" fmla="*/ 185 w 452"/>
              <a:gd name="T63" fmla="*/ 437 h 471"/>
              <a:gd name="T64" fmla="*/ 218 w 452"/>
              <a:gd name="T65" fmla="*/ 452 h 471"/>
              <a:gd name="T66" fmla="*/ 226 w 452"/>
              <a:gd name="T67" fmla="*/ 460 h 471"/>
              <a:gd name="T68" fmla="*/ 234 w 452"/>
              <a:gd name="T69" fmla="*/ 471 h 471"/>
              <a:gd name="T70" fmla="*/ 241 w 452"/>
              <a:gd name="T71" fmla="*/ 467 h 471"/>
              <a:gd name="T72" fmla="*/ 249 w 452"/>
              <a:gd name="T73" fmla="*/ 460 h 471"/>
              <a:gd name="T74" fmla="*/ 283 w 452"/>
              <a:gd name="T75" fmla="*/ 407 h 471"/>
              <a:gd name="T76" fmla="*/ 328 w 452"/>
              <a:gd name="T77" fmla="*/ 350 h 471"/>
              <a:gd name="T78" fmla="*/ 339 w 452"/>
              <a:gd name="T79" fmla="*/ 343 h 471"/>
              <a:gd name="T80" fmla="*/ 445 w 452"/>
              <a:gd name="T81" fmla="*/ 286 h 471"/>
              <a:gd name="T82" fmla="*/ 452 w 452"/>
              <a:gd name="T83" fmla="*/ 264 h 471"/>
              <a:gd name="T84" fmla="*/ 452 w 452"/>
              <a:gd name="T85" fmla="*/ 264 h 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52" h="471">
                <a:moveTo>
                  <a:pt x="452" y="264"/>
                </a:moveTo>
                <a:lnTo>
                  <a:pt x="392" y="230"/>
                </a:lnTo>
                <a:lnTo>
                  <a:pt x="392" y="230"/>
                </a:lnTo>
                <a:lnTo>
                  <a:pt x="381" y="218"/>
                </a:lnTo>
                <a:lnTo>
                  <a:pt x="358" y="192"/>
                </a:lnTo>
                <a:lnTo>
                  <a:pt x="343" y="173"/>
                </a:lnTo>
                <a:lnTo>
                  <a:pt x="332" y="154"/>
                </a:lnTo>
                <a:lnTo>
                  <a:pt x="324" y="132"/>
                </a:lnTo>
                <a:lnTo>
                  <a:pt x="320" y="105"/>
                </a:lnTo>
                <a:lnTo>
                  <a:pt x="294" y="71"/>
                </a:lnTo>
                <a:lnTo>
                  <a:pt x="234" y="11"/>
                </a:lnTo>
                <a:lnTo>
                  <a:pt x="234" y="11"/>
                </a:lnTo>
                <a:lnTo>
                  <a:pt x="230" y="3"/>
                </a:lnTo>
                <a:lnTo>
                  <a:pt x="222" y="0"/>
                </a:lnTo>
                <a:lnTo>
                  <a:pt x="218" y="0"/>
                </a:lnTo>
                <a:lnTo>
                  <a:pt x="218" y="0"/>
                </a:lnTo>
                <a:lnTo>
                  <a:pt x="173" y="7"/>
                </a:lnTo>
                <a:lnTo>
                  <a:pt x="143" y="34"/>
                </a:lnTo>
                <a:lnTo>
                  <a:pt x="120" y="37"/>
                </a:lnTo>
                <a:lnTo>
                  <a:pt x="86" y="41"/>
                </a:lnTo>
                <a:lnTo>
                  <a:pt x="37" y="45"/>
                </a:lnTo>
                <a:lnTo>
                  <a:pt x="11" y="41"/>
                </a:lnTo>
                <a:lnTo>
                  <a:pt x="11" y="41"/>
                </a:lnTo>
                <a:lnTo>
                  <a:pt x="26" y="52"/>
                </a:lnTo>
                <a:lnTo>
                  <a:pt x="37" y="68"/>
                </a:lnTo>
                <a:lnTo>
                  <a:pt x="37" y="68"/>
                </a:lnTo>
                <a:lnTo>
                  <a:pt x="45" y="83"/>
                </a:lnTo>
                <a:lnTo>
                  <a:pt x="45" y="98"/>
                </a:lnTo>
                <a:lnTo>
                  <a:pt x="41" y="109"/>
                </a:lnTo>
                <a:lnTo>
                  <a:pt x="34" y="124"/>
                </a:lnTo>
                <a:lnTo>
                  <a:pt x="22" y="143"/>
                </a:lnTo>
                <a:lnTo>
                  <a:pt x="19" y="151"/>
                </a:lnTo>
                <a:lnTo>
                  <a:pt x="19" y="151"/>
                </a:lnTo>
                <a:lnTo>
                  <a:pt x="26" y="181"/>
                </a:lnTo>
                <a:lnTo>
                  <a:pt x="30" y="207"/>
                </a:lnTo>
                <a:lnTo>
                  <a:pt x="30" y="215"/>
                </a:lnTo>
                <a:lnTo>
                  <a:pt x="30" y="226"/>
                </a:lnTo>
                <a:lnTo>
                  <a:pt x="30" y="226"/>
                </a:lnTo>
                <a:lnTo>
                  <a:pt x="0" y="275"/>
                </a:lnTo>
                <a:lnTo>
                  <a:pt x="0" y="275"/>
                </a:lnTo>
                <a:lnTo>
                  <a:pt x="0" y="275"/>
                </a:lnTo>
                <a:lnTo>
                  <a:pt x="0" y="286"/>
                </a:lnTo>
                <a:lnTo>
                  <a:pt x="7" y="298"/>
                </a:lnTo>
                <a:lnTo>
                  <a:pt x="26" y="313"/>
                </a:lnTo>
                <a:lnTo>
                  <a:pt x="26" y="313"/>
                </a:lnTo>
                <a:lnTo>
                  <a:pt x="37" y="320"/>
                </a:lnTo>
                <a:lnTo>
                  <a:pt x="49" y="335"/>
                </a:lnTo>
                <a:lnTo>
                  <a:pt x="52" y="347"/>
                </a:lnTo>
                <a:lnTo>
                  <a:pt x="56" y="362"/>
                </a:lnTo>
                <a:lnTo>
                  <a:pt x="60" y="388"/>
                </a:lnTo>
                <a:lnTo>
                  <a:pt x="60" y="400"/>
                </a:lnTo>
                <a:lnTo>
                  <a:pt x="60" y="400"/>
                </a:lnTo>
                <a:lnTo>
                  <a:pt x="68" y="403"/>
                </a:lnTo>
                <a:lnTo>
                  <a:pt x="75" y="415"/>
                </a:lnTo>
                <a:lnTo>
                  <a:pt x="75" y="415"/>
                </a:lnTo>
                <a:lnTo>
                  <a:pt x="86" y="426"/>
                </a:lnTo>
                <a:lnTo>
                  <a:pt x="102" y="434"/>
                </a:lnTo>
                <a:lnTo>
                  <a:pt x="113" y="437"/>
                </a:lnTo>
                <a:lnTo>
                  <a:pt x="124" y="437"/>
                </a:lnTo>
                <a:lnTo>
                  <a:pt x="147" y="437"/>
                </a:lnTo>
                <a:lnTo>
                  <a:pt x="154" y="434"/>
                </a:lnTo>
                <a:lnTo>
                  <a:pt x="154" y="434"/>
                </a:lnTo>
                <a:lnTo>
                  <a:pt x="166" y="434"/>
                </a:lnTo>
                <a:lnTo>
                  <a:pt x="185" y="437"/>
                </a:lnTo>
                <a:lnTo>
                  <a:pt x="207" y="445"/>
                </a:lnTo>
                <a:lnTo>
                  <a:pt x="218" y="452"/>
                </a:lnTo>
                <a:lnTo>
                  <a:pt x="226" y="460"/>
                </a:lnTo>
                <a:lnTo>
                  <a:pt x="226" y="460"/>
                </a:lnTo>
                <a:lnTo>
                  <a:pt x="230" y="467"/>
                </a:lnTo>
                <a:lnTo>
                  <a:pt x="234" y="471"/>
                </a:lnTo>
                <a:lnTo>
                  <a:pt x="237" y="471"/>
                </a:lnTo>
                <a:lnTo>
                  <a:pt x="241" y="467"/>
                </a:lnTo>
                <a:lnTo>
                  <a:pt x="249" y="464"/>
                </a:lnTo>
                <a:lnTo>
                  <a:pt x="249" y="460"/>
                </a:lnTo>
                <a:lnTo>
                  <a:pt x="249" y="460"/>
                </a:lnTo>
                <a:lnTo>
                  <a:pt x="283" y="407"/>
                </a:lnTo>
                <a:lnTo>
                  <a:pt x="313" y="366"/>
                </a:lnTo>
                <a:lnTo>
                  <a:pt x="328" y="350"/>
                </a:lnTo>
                <a:lnTo>
                  <a:pt x="339" y="343"/>
                </a:lnTo>
                <a:lnTo>
                  <a:pt x="339" y="343"/>
                </a:lnTo>
                <a:lnTo>
                  <a:pt x="403" y="313"/>
                </a:lnTo>
                <a:lnTo>
                  <a:pt x="445" y="286"/>
                </a:lnTo>
                <a:lnTo>
                  <a:pt x="452" y="275"/>
                </a:lnTo>
                <a:lnTo>
                  <a:pt x="452" y="264"/>
                </a:lnTo>
                <a:lnTo>
                  <a:pt x="452" y="264"/>
                </a:lnTo>
                <a:lnTo>
                  <a:pt x="452" y="264"/>
                </a:lnTo>
                <a:lnTo>
                  <a:pt x="452" y="264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7304958" y="3606180"/>
            <a:ext cx="1682750" cy="1012825"/>
          </a:xfrm>
          <a:custGeom>
            <a:avLst/>
            <a:gdLst>
              <a:gd name="T0" fmla="*/ 970 w 1060"/>
              <a:gd name="T1" fmla="*/ 638 h 638"/>
              <a:gd name="T2" fmla="*/ 1011 w 1060"/>
              <a:gd name="T3" fmla="*/ 547 h 638"/>
              <a:gd name="T4" fmla="*/ 1053 w 1060"/>
              <a:gd name="T5" fmla="*/ 434 h 638"/>
              <a:gd name="T6" fmla="*/ 1060 w 1060"/>
              <a:gd name="T7" fmla="*/ 373 h 638"/>
              <a:gd name="T8" fmla="*/ 1057 w 1060"/>
              <a:gd name="T9" fmla="*/ 321 h 638"/>
              <a:gd name="T10" fmla="*/ 1034 w 1060"/>
              <a:gd name="T11" fmla="*/ 275 h 638"/>
              <a:gd name="T12" fmla="*/ 1000 w 1060"/>
              <a:gd name="T13" fmla="*/ 241 h 638"/>
              <a:gd name="T14" fmla="*/ 936 w 1060"/>
              <a:gd name="T15" fmla="*/ 200 h 638"/>
              <a:gd name="T16" fmla="*/ 883 w 1060"/>
              <a:gd name="T17" fmla="*/ 189 h 638"/>
              <a:gd name="T18" fmla="*/ 842 w 1060"/>
              <a:gd name="T19" fmla="*/ 204 h 638"/>
              <a:gd name="T20" fmla="*/ 826 w 1060"/>
              <a:gd name="T21" fmla="*/ 219 h 638"/>
              <a:gd name="T22" fmla="*/ 804 w 1060"/>
              <a:gd name="T23" fmla="*/ 234 h 638"/>
              <a:gd name="T24" fmla="*/ 785 w 1060"/>
              <a:gd name="T25" fmla="*/ 219 h 638"/>
              <a:gd name="T26" fmla="*/ 770 w 1060"/>
              <a:gd name="T27" fmla="*/ 185 h 638"/>
              <a:gd name="T28" fmla="*/ 759 w 1060"/>
              <a:gd name="T29" fmla="*/ 181 h 638"/>
              <a:gd name="T30" fmla="*/ 717 w 1060"/>
              <a:gd name="T31" fmla="*/ 181 h 638"/>
              <a:gd name="T32" fmla="*/ 691 w 1060"/>
              <a:gd name="T33" fmla="*/ 200 h 638"/>
              <a:gd name="T34" fmla="*/ 679 w 1060"/>
              <a:gd name="T35" fmla="*/ 219 h 638"/>
              <a:gd name="T36" fmla="*/ 664 w 1060"/>
              <a:gd name="T37" fmla="*/ 298 h 638"/>
              <a:gd name="T38" fmla="*/ 657 w 1060"/>
              <a:gd name="T39" fmla="*/ 332 h 638"/>
              <a:gd name="T40" fmla="*/ 645 w 1060"/>
              <a:gd name="T41" fmla="*/ 343 h 638"/>
              <a:gd name="T42" fmla="*/ 630 w 1060"/>
              <a:gd name="T43" fmla="*/ 347 h 638"/>
              <a:gd name="T44" fmla="*/ 608 w 1060"/>
              <a:gd name="T45" fmla="*/ 339 h 638"/>
              <a:gd name="T46" fmla="*/ 581 w 1060"/>
              <a:gd name="T47" fmla="*/ 321 h 638"/>
              <a:gd name="T48" fmla="*/ 540 w 1060"/>
              <a:gd name="T49" fmla="*/ 275 h 638"/>
              <a:gd name="T50" fmla="*/ 540 w 1060"/>
              <a:gd name="T51" fmla="*/ 241 h 638"/>
              <a:gd name="T52" fmla="*/ 521 w 1060"/>
              <a:gd name="T53" fmla="*/ 170 h 638"/>
              <a:gd name="T54" fmla="*/ 506 w 1060"/>
              <a:gd name="T55" fmla="*/ 140 h 638"/>
              <a:gd name="T56" fmla="*/ 479 w 1060"/>
              <a:gd name="T57" fmla="*/ 117 h 638"/>
              <a:gd name="T58" fmla="*/ 445 w 1060"/>
              <a:gd name="T59" fmla="*/ 113 h 638"/>
              <a:gd name="T60" fmla="*/ 400 w 1060"/>
              <a:gd name="T61" fmla="*/ 136 h 638"/>
              <a:gd name="T62" fmla="*/ 393 w 1060"/>
              <a:gd name="T63" fmla="*/ 147 h 638"/>
              <a:gd name="T64" fmla="*/ 374 w 1060"/>
              <a:gd name="T65" fmla="*/ 170 h 638"/>
              <a:gd name="T66" fmla="*/ 343 w 1060"/>
              <a:gd name="T67" fmla="*/ 177 h 638"/>
              <a:gd name="T68" fmla="*/ 310 w 1060"/>
              <a:gd name="T69" fmla="*/ 155 h 638"/>
              <a:gd name="T70" fmla="*/ 283 w 1060"/>
              <a:gd name="T71" fmla="*/ 117 h 638"/>
              <a:gd name="T72" fmla="*/ 257 w 1060"/>
              <a:gd name="T73" fmla="*/ 94 h 638"/>
              <a:gd name="T74" fmla="*/ 245 w 1060"/>
              <a:gd name="T75" fmla="*/ 87 h 638"/>
              <a:gd name="T76" fmla="*/ 189 w 1060"/>
              <a:gd name="T77" fmla="*/ 41 h 638"/>
              <a:gd name="T78" fmla="*/ 174 w 1060"/>
              <a:gd name="T79" fmla="*/ 15 h 638"/>
              <a:gd name="T80" fmla="*/ 170 w 1060"/>
              <a:gd name="T81" fmla="*/ 11 h 638"/>
              <a:gd name="T82" fmla="*/ 151 w 1060"/>
              <a:gd name="T83" fmla="*/ 0 h 638"/>
              <a:gd name="T84" fmla="*/ 128 w 1060"/>
              <a:gd name="T85" fmla="*/ 4 h 638"/>
              <a:gd name="T86" fmla="*/ 113 w 1060"/>
              <a:gd name="T87" fmla="*/ 11 h 638"/>
              <a:gd name="T88" fmla="*/ 83 w 1060"/>
              <a:gd name="T89" fmla="*/ 26 h 638"/>
              <a:gd name="T90" fmla="*/ 45 w 1060"/>
              <a:gd name="T91" fmla="*/ 30 h 638"/>
              <a:gd name="T92" fmla="*/ 15 w 1060"/>
              <a:gd name="T93" fmla="*/ 23 h 638"/>
              <a:gd name="T94" fmla="*/ 0 w 1060"/>
              <a:gd name="T95" fmla="*/ 7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60" h="638">
                <a:moveTo>
                  <a:pt x="970" y="638"/>
                </a:moveTo>
                <a:lnTo>
                  <a:pt x="970" y="638"/>
                </a:lnTo>
                <a:lnTo>
                  <a:pt x="992" y="592"/>
                </a:lnTo>
                <a:lnTo>
                  <a:pt x="1011" y="547"/>
                </a:lnTo>
                <a:lnTo>
                  <a:pt x="1034" y="494"/>
                </a:lnTo>
                <a:lnTo>
                  <a:pt x="1053" y="434"/>
                </a:lnTo>
                <a:lnTo>
                  <a:pt x="1060" y="404"/>
                </a:lnTo>
                <a:lnTo>
                  <a:pt x="1060" y="373"/>
                </a:lnTo>
                <a:lnTo>
                  <a:pt x="1060" y="347"/>
                </a:lnTo>
                <a:lnTo>
                  <a:pt x="1057" y="321"/>
                </a:lnTo>
                <a:lnTo>
                  <a:pt x="1049" y="298"/>
                </a:lnTo>
                <a:lnTo>
                  <a:pt x="1034" y="275"/>
                </a:lnTo>
                <a:lnTo>
                  <a:pt x="1034" y="275"/>
                </a:lnTo>
                <a:lnTo>
                  <a:pt x="1000" y="241"/>
                </a:lnTo>
                <a:lnTo>
                  <a:pt x="966" y="219"/>
                </a:lnTo>
                <a:lnTo>
                  <a:pt x="936" y="200"/>
                </a:lnTo>
                <a:lnTo>
                  <a:pt x="909" y="192"/>
                </a:lnTo>
                <a:lnTo>
                  <a:pt x="883" y="189"/>
                </a:lnTo>
                <a:lnTo>
                  <a:pt x="860" y="192"/>
                </a:lnTo>
                <a:lnTo>
                  <a:pt x="842" y="204"/>
                </a:lnTo>
                <a:lnTo>
                  <a:pt x="826" y="219"/>
                </a:lnTo>
                <a:lnTo>
                  <a:pt x="826" y="219"/>
                </a:lnTo>
                <a:lnTo>
                  <a:pt x="815" y="230"/>
                </a:lnTo>
                <a:lnTo>
                  <a:pt x="804" y="234"/>
                </a:lnTo>
                <a:lnTo>
                  <a:pt x="792" y="226"/>
                </a:lnTo>
                <a:lnTo>
                  <a:pt x="785" y="219"/>
                </a:lnTo>
                <a:lnTo>
                  <a:pt x="774" y="196"/>
                </a:lnTo>
                <a:lnTo>
                  <a:pt x="770" y="185"/>
                </a:lnTo>
                <a:lnTo>
                  <a:pt x="770" y="185"/>
                </a:lnTo>
                <a:lnTo>
                  <a:pt x="759" y="181"/>
                </a:lnTo>
                <a:lnTo>
                  <a:pt x="732" y="177"/>
                </a:lnTo>
                <a:lnTo>
                  <a:pt x="717" y="181"/>
                </a:lnTo>
                <a:lnTo>
                  <a:pt x="702" y="189"/>
                </a:lnTo>
                <a:lnTo>
                  <a:pt x="691" y="200"/>
                </a:lnTo>
                <a:lnTo>
                  <a:pt x="679" y="219"/>
                </a:lnTo>
                <a:lnTo>
                  <a:pt x="679" y="219"/>
                </a:lnTo>
                <a:lnTo>
                  <a:pt x="668" y="260"/>
                </a:lnTo>
                <a:lnTo>
                  <a:pt x="664" y="298"/>
                </a:lnTo>
                <a:lnTo>
                  <a:pt x="657" y="332"/>
                </a:lnTo>
                <a:lnTo>
                  <a:pt x="657" y="332"/>
                </a:lnTo>
                <a:lnTo>
                  <a:pt x="657" y="336"/>
                </a:lnTo>
                <a:lnTo>
                  <a:pt x="645" y="343"/>
                </a:lnTo>
                <a:lnTo>
                  <a:pt x="642" y="347"/>
                </a:lnTo>
                <a:lnTo>
                  <a:pt x="630" y="347"/>
                </a:lnTo>
                <a:lnTo>
                  <a:pt x="623" y="343"/>
                </a:lnTo>
                <a:lnTo>
                  <a:pt x="608" y="339"/>
                </a:lnTo>
                <a:lnTo>
                  <a:pt x="608" y="339"/>
                </a:lnTo>
                <a:lnTo>
                  <a:pt x="581" y="321"/>
                </a:lnTo>
                <a:lnTo>
                  <a:pt x="562" y="298"/>
                </a:lnTo>
                <a:lnTo>
                  <a:pt x="540" y="275"/>
                </a:lnTo>
                <a:lnTo>
                  <a:pt x="540" y="275"/>
                </a:lnTo>
                <a:lnTo>
                  <a:pt x="540" y="241"/>
                </a:lnTo>
                <a:lnTo>
                  <a:pt x="532" y="207"/>
                </a:lnTo>
                <a:lnTo>
                  <a:pt x="521" y="170"/>
                </a:lnTo>
                <a:lnTo>
                  <a:pt x="513" y="155"/>
                </a:lnTo>
                <a:lnTo>
                  <a:pt x="506" y="140"/>
                </a:lnTo>
                <a:lnTo>
                  <a:pt x="494" y="124"/>
                </a:lnTo>
                <a:lnTo>
                  <a:pt x="479" y="117"/>
                </a:lnTo>
                <a:lnTo>
                  <a:pt x="464" y="113"/>
                </a:lnTo>
                <a:lnTo>
                  <a:pt x="445" y="113"/>
                </a:lnTo>
                <a:lnTo>
                  <a:pt x="423" y="121"/>
                </a:lnTo>
                <a:lnTo>
                  <a:pt x="400" y="136"/>
                </a:lnTo>
                <a:lnTo>
                  <a:pt x="400" y="136"/>
                </a:lnTo>
                <a:lnTo>
                  <a:pt x="393" y="147"/>
                </a:lnTo>
                <a:lnTo>
                  <a:pt x="385" y="158"/>
                </a:lnTo>
                <a:lnTo>
                  <a:pt x="374" y="170"/>
                </a:lnTo>
                <a:lnTo>
                  <a:pt x="359" y="177"/>
                </a:lnTo>
                <a:lnTo>
                  <a:pt x="343" y="177"/>
                </a:lnTo>
                <a:lnTo>
                  <a:pt x="328" y="173"/>
                </a:lnTo>
                <a:lnTo>
                  <a:pt x="310" y="155"/>
                </a:lnTo>
                <a:lnTo>
                  <a:pt x="310" y="155"/>
                </a:lnTo>
                <a:lnTo>
                  <a:pt x="283" y="117"/>
                </a:lnTo>
                <a:lnTo>
                  <a:pt x="268" y="102"/>
                </a:lnTo>
                <a:lnTo>
                  <a:pt x="257" y="94"/>
                </a:lnTo>
                <a:lnTo>
                  <a:pt x="257" y="94"/>
                </a:lnTo>
                <a:lnTo>
                  <a:pt x="245" y="87"/>
                </a:lnTo>
                <a:lnTo>
                  <a:pt x="215" y="68"/>
                </a:lnTo>
                <a:lnTo>
                  <a:pt x="189" y="41"/>
                </a:lnTo>
                <a:lnTo>
                  <a:pt x="177" y="26"/>
                </a:lnTo>
                <a:lnTo>
                  <a:pt x="174" y="15"/>
                </a:lnTo>
                <a:lnTo>
                  <a:pt x="174" y="15"/>
                </a:lnTo>
                <a:lnTo>
                  <a:pt x="170" y="11"/>
                </a:lnTo>
                <a:lnTo>
                  <a:pt x="159" y="4"/>
                </a:lnTo>
                <a:lnTo>
                  <a:pt x="151" y="0"/>
                </a:lnTo>
                <a:lnTo>
                  <a:pt x="140" y="4"/>
                </a:lnTo>
                <a:lnTo>
                  <a:pt x="128" y="4"/>
                </a:lnTo>
                <a:lnTo>
                  <a:pt x="113" y="11"/>
                </a:lnTo>
                <a:lnTo>
                  <a:pt x="113" y="11"/>
                </a:lnTo>
                <a:lnTo>
                  <a:pt x="98" y="23"/>
                </a:lnTo>
                <a:lnTo>
                  <a:pt x="83" y="26"/>
                </a:lnTo>
                <a:lnTo>
                  <a:pt x="64" y="30"/>
                </a:lnTo>
                <a:lnTo>
                  <a:pt x="45" y="30"/>
                </a:lnTo>
                <a:lnTo>
                  <a:pt x="30" y="26"/>
                </a:lnTo>
                <a:lnTo>
                  <a:pt x="15" y="23"/>
                </a:lnTo>
                <a:lnTo>
                  <a:pt x="4" y="15"/>
                </a:lnTo>
                <a:lnTo>
                  <a:pt x="0" y="7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6682658" y="3599830"/>
            <a:ext cx="2305050" cy="2259013"/>
          </a:xfrm>
          <a:custGeom>
            <a:avLst/>
            <a:gdLst>
              <a:gd name="T0" fmla="*/ 1328 w 1452"/>
              <a:gd name="T1" fmla="*/ 200 h 1423"/>
              <a:gd name="T2" fmla="*/ 1218 w 1452"/>
              <a:gd name="T3" fmla="*/ 215 h 1423"/>
              <a:gd name="T4" fmla="*/ 1177 w 1452"/>
              <a:gd name="T5" fmla="*/ 215 h 1423"/>
              <a:gd name="T6" fmla="*/ 1124 w 1452"/>
              <a:gd name="T7" fmla="*/ 177 h 1423"/>
              <a:gd name="T8" fmla="*/ 1071 w 1452"/>
              <a:gd name="T9" fmla="*/ 215 h 1423"/>
              <a:gd name="T10" fmla="*/ 1049 w 1452"/>
              <a:gd name="T11" fmla="*/ 336 h 1423"/>
              <a:gd name="T12" fmla="*/ 1000 w 1452"/>
              <a:gd name="T13" fmla="*/ 336 h 1423"/>
              <a:gd name="T14" fmla="*/ 935 w 1452"/>
              <a:gd name="T15" fmla="*/ 276 h 1423"/>
              <a:gd name="T16" fmla="*/ 898 w 1452"/>
              <a:gd name="T17" fmla="*/ 136 h 1423"/>
              <a:gd name="T18" fmla="*/ 815 w 1452"/>
              <a:gd name="T19" fmla="*/ 121 h 1423"/>
              <a:gd name="T20" fmla="*/ 766 w 1452"/>
              <a:gd name="T21" fmla="*/ 166 h 1423"/>
              <a:gd name="T22" fmla="*/ 702 w 1452"/>
              <a:gd name="T23" fmla="*/ 151 h 1423"/>
              <a:gd name="T24" fmla="*/ 637 w 1452"/>
              <a:gd name="T25" fmla="*/ 83 h 1423"/>
              <a:gd name="T26" fmla="*/ 569 w 1452"/>
              <a:gd name="T27" fmla="*/ 11 h 1423"/>
              <a:gd name="T28" fmla="*/ 520 w 1452"/>
              <a:gd name="T29" fmla="*/ 4 h 1423"/>
              <a:gd name="T30" fmla="*/ 456 w 1452"/>
              <a:gd name="T31" fmla="*/ 27 h 1423"/>
              <a:gd name="T32" fmla="*/ 392 w 1452"/>
              <a:gd name="T33" fmla="*/ 8 h 1423"/>
              <a:gd name="T34" fmla="*/ 336 w 1452"/>
              <a:gd name="T35" fmla="*/ 91 h 1423"/>
              <a:gd name="T36" fmla="*/ 230 w 1452"/>
              <a:gd name="T37" fmla="*/ 117 h 1423"/>
              <a:gd name="T38" fmla="*/ 177 w 1452"/>
              <a:gd name="T39" fmla="*/ 170 h 1423"/>
              <a:gd name="T40" fmla="*/ 215 w 1452"/>
              <a:gd name="T41" fmla="*/ 227 h 1423"/>
              <a:gd name="T42" fmla="*/ 203 w 1452"/>
              <a:gd name="T43" fmla="*/ 279 h 1423"/>
              <a:gd name="T44" fmla="*/ 158 w 1452"/>
              <a:gd name="T45" fmla="*/ 321 h 1423"/>
              <a:gd name="T46" fmla="*/ 102 w 1452"/>
              <a:gd name="T47" fmla="*/ 634 h 1423"/>
              <a:gd name="T48" fmla="*/ 64 w 1452"/>
              <a:gd name="T49" fmla="*/ 721 h 1423"/>
              <a:gd name="T50" fmla="*/ 4 w 1452"/>
              <a:gd name="T51" fmla="*/ 781 h 1423"/>
              <a:gd name="T52" fmla="*/ 30 w 1452"/>
              <a:gd name="T53" fmla="*/ 849 h 1423"/>
              <a:gd name="T54" fmla="*/ 49 w 1452"/>
              <a:gd name="T55" fmla="*/ 928 h 1423"/>
              <a:gd name="T56" fmla="*/ 41 w 1452"/>
              <a:gd name="T57" fmla="*/ 981 h 1423"/>
              <a:gd name="T58" fmla="*/ 124 w 1452"/>
              <a:gd name="T59" fmla="*/ 1030 h 1423"/>
              <a:gd name="T60" fmla="*/ 279 w 1452"/>
              <a:gd name="T61" fmla="*/ 1068 h 1423"/>
              <a:gd name="T62" fmla="*/ 351 w 1452"/>
              <a:gd name="T63" fmla="*/ 1072 h 1423"/>
              <a:gd name="T64" fmla="*/ 366 w 1452"/>
              <a:gd name="T65" fmla="*/ 1098 h 1423"/>
              <a:gd name="T66" fmla="*/ 419 w 1452"/>
              <a:gd name="T67" fmla="*/ 1057 h 1423"/>
              <a:gd name="T68" fmla="*/ 456 w 1452"/>
              <a:gd name="T69" fmla="*/ 1026 h 1423"/>
              <a:gd name="T70" fmla="*/ 475 w 1452"/>
              <a:gd name="T71" fmla="*/ 1064 h 1423"/>
              <a:gd name="T72" fmla="*/ 468 w 1452"/>
              <a:gd name="T73" fmla="*/ 1113 h 1423"/>
              <a:gd name="T74" fmla="*/ 543 w 1452"/>
              <a:gd name="T75" fmla="*/ 1151 h 1423"/>
              <a:gd name="T76" fmla="*/ 585 w 1452"/>
              <a:gd name="T77" fmla="*/ 1230 h 1423"/>
              <a:gd name="T78" fmla="*/ 645 w 1452"/>
              <a:gd name="T79" fmla="*/ 1234 h 1423"/>
              <a:gd name="T80" fmla="*/ 777 w 1452"/>
              <a:gd name="T81" fmla="*/ 1177 h 1423"/>
              <a:gd name="T82" fmla="*/ 826 w 1452"/>
              <a:gd name="T83" fmla="*/ 1185 h 1423"/>
              <a:gd name="T84" fmla="*/ 811 w 1452"/>
              <a:gd name="T85" fmla="*/ 1275 h 1423"/>
              <a:gd name="T86" fmla="*/ 841 w 1452"/>
              <a:gd name="T87" fmla="*/ 1306 h 1423"/>
              <a:gd name="T88" fmla="*/ 905 w 1452"/>
              <a:gd name="T89" fmla="*/ 1415 h 1423"/>
              <a:gd name="T90" fmla="*/ 928 w 1452"/>
              <a:gd name="T91" fmla="*/ 1366 h 1423"/>
              <a:gd name="T92" fmla="*/ 913 w 1452"/>
              <a:gd name="T93" fmla="*/ 1306 h 1423"/>
              <a:gd name="T94" fmla="*/ 966 w 1452"/>
              <a:gd name="T95" fmla="*/ 1253 h 1423"/>
              <a:gd name="T96" fmla="*/ 988 w 1452"/>
              <a:gd name="T97" fmla="*/ 1211 h 1423"/>
              <a:gd name="T98" fmla="*/ 962 w 1452"/>
              <a:gd name="T99" fmla="*/ 1143 h 1423"/>
              <a:gd name="T100" fmla="*/ 973 w 1452"/>
              <a:gd name="T101" fmla="*/ 1026 h 1423"/>
              <a:gd name="T102" fmla="*/ 1000 w 1452"/>
              <a:gd name="T103" fmla="*/ 1034 h 1423"/>
              <a:gd name="T104" fmla="*/ 1056 w 1452"/>
              <a:gd name="T105" fmla="*/ 1011 h 1423"/>
              <a:gd name="T106" fmla="*/ 1147 w 1452"/>
              <a:gd name="T107" fmla="*/ 845 h 1423"/>
              <a:gd name="T108" fmla="*/ 1207 w 1452"/>
              <a:gd name="T109" fmla="*/ 849 h 1423"/>
              <a:gd name="T110" fmla="*/ 1298 w 1452"/>
              <a:gd name="T111" fmla="*/ 842 h 1423"/>
              <a:gd name="T112" fmla="*/ 1313 w 1452"/>
              <a:gd name="T113" fmla="*/ 706 h 1423"/>
              <a:gd name="T114" fmla="*/ 1358 w 1452"/>
              <a:gd name="T115" fmla="*/ 634 h 1423"/>
              <a:gd name="T116" fmla="*/ 1445 w 1452"/>
              <a:gd name="T117" fmla="*/ 434 h 1423"/>
              <a:gd name="T118" fmla="*/ 1441 w 1452"/>
              <a:gd name="T119" fmla="*/ 294 h 1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52" h="1423">
                <a:moveTo>
                  <a:pt x="1426" y="276"/>
                </a:moveTo>
                <a:lnTo>
                  <a:pt x="1426" y="276"/>
                </a:lnTo>
                <a:lnTo>
                  <a:pt x="1392" y="242"/>
                </a:lnTo>
                <a:lnTo>
                  <a:pt x="1358" y="215"/>
                </a:lnTo>
                <a:lnTo>
                  <a:pt x="1328" y="200"/>
                </a:lnTo>
                <a:lnTo>
                  <a:pt x="1301" y="189"/>
                </a:lnTo>
                <a:lnTo>
                  <a:pt x="1275" y="185"/>
                </a:lnTo>
                <a:lnTo>
                  <a:pt x="1252" y="189"/>
                </a:lnTo>
                <a:lnTo>
                  <a:pt x="1234" y="200"/>
                </a:lnTo>
                <a:lnTo>
                  <a:pt x="1218" y="215"/>
                </a:lnTo>
                <a:lnTo>
                  <a:pt x="1218" y="215"/>
                </a:lnTo>
                <a:lnTo>
                  <a:pt x="1207" y="227"/>
                </a:lnTo>
                <a:lnTo>
                  <a:pt x="1196" y="230"/>
                </a:lnTo>
                <a:lnTo>
                  <a:pt x="1184" y="227"/>
                </a:lnTo>
                <a:lnTo>
                  <a:pt x="1177" y="215"/>
                </a:lnTo>
                <a:lnTo>
                  <a:pt x="1166" y="193"/>
                </a:lnTo>
                <a:lnTo>
                  <a:pt x="1162" y="181"/>
                </a:lnTo>
                <a:lnTo>
                  <a:pt x="1162" y="181"/>
                </a:lnTo>
                <a:lnTo>
                  <a:pt x="1151" y="177"/>
                </a:lnTo>
                <a:lnTo>
                  <a:pt x="1124" y="177"/>
                </a:lnTo>
                <a:lnTo>
                  <a:pt x="1109" y="177"/>
                </a:lnTo>
                <a:lnTo>
                  <a:pt x="1094" y="185"/>
                </a:lnTo>
                <a:lnTo>
                  <a:pt x="1083" y="196"/>
                </a:lnTo>
                <a:lnTo>
                  <a:pt x="1071" y="215"/>
                </a:lnTo>
                <a:lnTo>
                  <a:pt x="1071" y="215"/>
                </a:lnTo>
                <a:lnTo>
                  <a:pt x="1060" y="257"/>
                </a:lnTo>
                <a:lnTo>
                  <a:pt x="1056" y="294"/>
                </a:lnTo>
                <a:lnTo>
                  <a:pt x="1049" y="328"/>
                </a:lnTo>
                <a:lnTo>
                  <a:pt x="1049" y="328"/>
                </a:lnTo>
                <a:lnTo>
                  <a:pt x="1049" y="336"/>
                </a:lnTo>
                <a:lnTo>
                  <a:pt x="1037" y="343"/>
                </a:lnTo>
                <a:lnTo>
                  <a:pt x="1034" y="343"/>
                </a:lnTo>
                <a:lnTo>
                  <a:pt x="1022" y="343"/>
                </a:lnTo>
                <a:lnTo>
                  <a:pt x="1015" y="343"/>
                </a:lnTo>
                <a:lnTo>
                  <a:pt x="1000" y="336"/>
                </a:lnTo>
                <a:lnTo>
                  <a:pt x="1000" y="336"/>
                </a:lnTo>
                <a:lnTo>
                  <a:pt x="977" y="317"/>
                </a:lnTo>
                <a:lnTo>
                  <a:pt x="954" y="298"/>
                </a:lnTo>
                <a:lnTo>
                  <a:pt x="935" y="276"/>
                </a:lnTo>
                <a:lnTo>
                  <a:pt x="935" y="276"/>
                </a:lnTo>
                <a:lnTo>
                  <a:pt x="932" y="238"/>
                </a:lnTo>
                <a:lnTo>
                  <a:pt x="924" y="204"/>
                </a:lnTo>
                <a:lnTo>
                  <a:pt x="913" y="166"/>
                </a:lnTo>
                <a:lnTo>
                  <a:pt x="905" y="151"/>
                </a:lnTo>
                <a:lnTo>
                  <a:pt x="898" y="136"/>
                </a:lnTo>
                <a:lnTo>
                  <a:pt x="886" y="125"/>
                </a:lnTo>
                <a:lnTo>
                  <a:pt x="871" y="117"/>
                </a:lnTo>
                <a:lnTo>
                  <a:pt x="856" y="113"/>
                </a:lnTo>
                <a:lnTo>
                  <a:pt x="837" y="113"/>
                </a:lnTo>
                <a:lnTo>
                  <a:pt x="815" y="121"/>
                </a:lnTo>
                <a:lnTo>
                  <a:pt x="792" y="136"/>
                </a:lnTo>
                <a:lnTo>
                  <a:pt x="792" y="136"/>
                </a:lnTo>
                <a:lnTo>
                  <a:pt x="785" y="147"/>
                </a:lnTo>
                <a:lnTo>
                  <a:pt x="777" y="155"/>
                </a:lnTo>
                <a:lnTo>
                  <a:pt x="766" y="166"/>
                </a:lnTo>
                <a:lnTo>
                  <a:pt x="751" y="174"/>
                </a:lnTo>
                <a:lnTo>
                  <a:pt x="735" y="177"/>
                </a:lnTo>
                <a:lnTo>
                  <a:pt x="720" y="170"/>
                </a:lnTo>
                <a:lnTo>
                  <a:pt x="702" y="151"/>
                </a:lnTo>
                <a:lnTo>
                  <a:pt x="702" y="151"/>
                </a:lnTo>
                <a:lnTo>
                  <a:pt x="675" y="117"/>
                </a:lnTo>
                <a:lnTo>
                  <a:pt x="660" y="98"/>
                </a:lnTo>
                <a:lnTo>
                  <a:pt x="652" y="91"/>
                </a:lnTo>
                <a:lnTo>
                  <a:pt x="652" y="91"/>
                </a:lnTo>
                <a:lnTo>
                  <a:pt x="637" y="83"/>
                </a:lnTo>
                <a:lnTo>
                  <a:pt x="607" y="64"/>
                </a:lnTo>
                <a:lnTo>
                  <a:pt x="581" y="38"/>
                </a:lnTo>
                <a:lnTo>
                  <a:pt x="569" y="27"/>
                </a:lnTo>
                <a:lnTo>
                  <a:pt x="569" y="11"/>
                </a:lnTo>
                <a:lnTo>
                  <a:pt x="569" y="11"/>
                </a:lnTo>
                <a:lnTo>
                  <a:pt x="566" y="8"/>
                </a:lnTo>
                <a:lnTo>
                  <a:pt x="554" y="0"/>
                </a:lnTo>
                <a:lnTo>
                  <a:pt x="543" y="0"/>
                </a:lnTo>
                <a:lnTo>
                  <a:pt x="536" y="0"/>
                </a:lnTo>
                <a:lnTo>
                  <a:pt x="520" y="4"/>
                </a:lnTo>
                <a:lnTo>
                  <a:pt x="509" y="11"/>
                </a:lnTo>
                <a:lnTo>
                  <a:pt x="509" y="11"/>
                </a:lnTo>
                <a:lnTo>
                  <a:pt x="490" y="19"/>
                </a:lnTo>
                <a:lnTo>
                  <a:pt x="475" y="27"/>
                </a:lnTo>
                <a:lnTo>
                  <a:pt x="456" y="27"/>
                </a:lnTo>
                <a:lnTo>
                  <a:pt x="437" y="27"/>
                </a:lnTo>
                <a:lnTo>
                  <a:pt x="422" y="27"/>
                </a:lnTo>
                <a:lnTo>
                  <a:pt x="411" y="23"/>
                </a:lnTo>
                <a:lnTo>
                  <a:pt x="400" y="15"/>
                </a:lnTo>
                <a:lnTo>
                  <a:pt x="392" y="8"/>
                </a:lnTo>
                <a:lnTo>
                  <a:pt x="392" y="8"/>
                </a:lnTo>
                <a:lnTo>
                  <a:pt x="343" y="79"/>
                </a:lnTo>
                <a:lnTo>
                  <a:pt x="343" y="79"/>
                </a:lnTo>
                <a:lnTo>
                  <a:pt x="339" y="83"/>
                </a:lnTo>
                <a:lnTo>
                  <a:pt x="336" y="91"/>
                </a:lnTo>
                <a:lnTo>
                  <a:pt x="324" y="98"/>
                </a:lnTo>
                <a:lnTo>
                  <a:pt x="313" y="106"/>
                </a:lnTo>
                <a:lnTo>
                  <a:pt x="294" y="113"/>
                </a:lnTo>
                <a:lnTo>
                  <a:pt x="264" y="117"/>
                </a:lnTo>
                <a:lnTo>
                  <a:pt x="230" y="117"/>
                </a:lnTo>
                <a:lnTo>
                  <a:pt x="196" y="132"/>
                </a:lnTo>
                <a:lnTo>
                  <a:pt x="196" y="132"/>
                </a:lnTo>
                <a:lnTo>
                  <a:pt x="188" y="140"/>
                </a:lnTo>
                <a:lnTo>
                  <a:pt x="181" y="155"/>
                </a:lnTo>
                <a:lnTo>
                  <a:pt x="177" y="170"/>
                </a:lnTo>
                <a:lnTo>
                  <a:pt x="181" y="181"/>
                </a:lnTo>
                <a:lnTo>
                  <a:pt x="188" y="196"/>
                </a:lnTo>
                <a:lnTo>
                  <a:pt x="203" y="211"/>
                </a:lnTo>
                <a:lnTo>
                  <a:pt x="203" y="211"/>
                </a:lnTo>
                <a:lnTo>
                  <a:pt x="215" y="227"/>
                </a:lnTo>
                <a:lnTo>
                  <a:pt x="222" y="242"/>
                </a:lnTo>
                <a:lnTo>
                  <a:pt x="222" y="253"/>
                </a:lnTo>
                <a:lnTo>
                  <a:pt x="222" y="264"/>
                </a:lnTo>
                <a:lnTo>
                  <a:pt x="215" y="272"/>
                </a:lnTo>
                <a:lnTo>
                  <a:pt x="203" y="279"/>
                </a:lnTo>
                <a:lnTo>
                  <a:pt x="185" y="287"/>
                </a:lnTo>
                <a:lnTo>
                  <a:pt x="185" y="287"/>
                </a:lnTo>
                <a:lnTo>
                  <a:pt x="177" y="291"/>
                </a:lnTo>
                <a:lnTo>
                  <a:pt x="170" y="298"/>
                </a:lnTo>
                <a:lnTo>
                  <a:pt x="158" y="321"/>
                </a:lnTo>
                <a:lnTo>
                  <a:pt x="151" y="355"/>
                </a:lnTo>
                <a:lnTo>
                  <a:pt x="139" y="419"/>
                </a:lnTo>
                <a:lnTo>
                  <a:pt x="98" y="517"/>
                </a:lnTo>
                <a:lnTo>
                  <a:pt x="102" y="634"/>
                </a:lnTo>
                <a:lnTo>
                  <a:pt x="102" y="634"/>
                </a:lnTo>
                <a:lnTo>
                  <a:pt x="102" y="645"/>
                </a:lnTo>
                <a:lnTo>
                  <a:pt x="94" y="672"/>
                </a:lnTo>
                <a:lnTo>
                  <a:pt x="87" y="687"/>
                </a:lnTo>
                <a:lnTo>
                  <a:pt x="75" y="706"/>
                </a:lnTo>
                <a:lnTo>
                  <a:pt x="64" y="721"/>
                </a:lnTo>
                <a:lnTo>
                  <a:pt x="41" y="740"/>
                </a:lnTo>
                <a:lnTo>
                  <a:pt x="41" y="740"/>
                </a:lnTo>
                <a:lnTo>
                  <a:pt x="22" y="755"/>
                </a:lnTo>
                <a:lnTo>
                  <a:pt x="11" y="770"/>
                </a:lnTo>
                <a:lnTo>
                  <a:pt x="4" y="781"/>
                </a:lnTo>
                <a:lnTo>
                  <a:pt x="0" y="796"/>
                </a:lnTo>
                <a:lnTo>
                  <a:pt x="4" y="808"/>
                </a:lnTo>
                <a:lnTo>
                  <a:pt x="7" y="819"/>
                </a:lnTo>
                <a:lnTo>
                  <a:pt x="30" y="849"/>
                </a:lnTo>
                <a:lnTo>
                  <a:pt x="30" y="849"/>
                </a:lnTo>
                <a:lnTo>
                  <a:pt x="45" y="864"/>
                </a:lnTo>
                <a:lnTo>
                  <a:pt x="49" y="883"/>
                </a:lnTo>
                <a:lnTo>
                  <a:pt x="53" y="894"/>
                </a:lnTo>
                <a:lnTo>
                  <a:pt x="53" y="909"/>
                </a:lnTo>
                <a:lnTo>
                  <a:pt x="49" y="928"/>
                </a:lnTo>
                <a:lnTo>
                  <a:pt x="49" y="936"/>
                </a:lnTo>
                <a:lnTo>
                  <a:pt x="49" y="936"/>
                </a:lnTo>
                <a:lnTo>
                  <a:pt x="45" y="947"/>
                </a:lnTo>
                <a:lnTo>
                  <a:pt x="41" y="970"/>
                </a:lnTo>
                <a:lnTo>
                  <a:pt x="41" y="981"/>
                </a:lnTo>
                <a:lnTo>
                  <a:pt x="49" y="996"/>
                </a:lnTo>
                <a:lnTo>
                  <a:pt x="60" y="1008"/>
                </a:lnTo>
                <a:lnTo>
                  <a:pt x="79" y="1015"/>
                </a:lnTo>
                <a:lnTo>
                  <a:pt x="79" y="1015"/>
                </a:lnTo>
                <a:lnTo>
                  <a:pt x="124" y="1030"/>
                </a:lnTo>
                <a:lnTo>
                  <a:pt x="162" y="1045"/>
                </a:lnTo>
                <a:lnTo>
                  <a:pt x="200" y="1060"/>
                </a:lnTo>
                <a:lnTo>
                  <a:pt x="245" y="1072"/>
                </a:lnTo>
                <a:lnTo>
                  <a:pt x="245" y="1072"/>
                </a:lnTo>
                <a:lnTo>
                  <a:pt x="279" y="1068"/>
                </a:lnTo>
                <a:lnTo>
                  <a:pt x="279" y="1068"/>
                </a:lnTo>
                <a:lnTo>
                  <a:pt x="305" y="1064"/>
                </a:lnTo>
                <a:lnTo>
                  <a:pt x="305" y="1064"/>
                </a:lnTo>
                <a:lnTo>
                  <a:pt x="351" y="1072"/>
                </a:lnTo>
                <a:lnTo>
                  <a:pt x="351" y="1072"/>
                </a:lnTo>
                <a:lnTo>
                  <a:pt x="354" y="1079"/>
                </a:lnTo>
                <a:lnTo>
                  <a:pt x="354" y="1087"/>
                </a:lnTo>
                <a:lnTo>
                  <a:pt x="358" y="1094"/>
                </a:lnTo>
                <a:lnTo>
                  <a:pt x="366" y="1098"/>
                </a:lnTo>
                <a:lnTo>
                  <a:pt x="366" y="1098"/>
                </a:lnTo>
                <a:lnTo>
                  <a:pt x="377" y="1098"/>
                </a:lnTo>
                <a:lnTo>
                  <a:pt x="396" y="1091"/>
                </a:lnTo>
                <a:lnTo>
                  <a:pt x="407" y="1075"/>
                </a:lnTo>
                <a:lnTo>
                  <a:pt x="415" y="1068"/>
                </a:lnTo>
                <a:lnTo>
                  <a:pt x="419" y="1057"/>
                </a:lnTo>
                <a:lnTo>
                  <a:pt x="419" y="1057"/>
                </a:lnTo>
                <a:lnTo>
                  <a:pt x="422" y="1041"/>
                </a:lnTo>
                <a:lnTo>
                  <a:pt x="434" y="1034"/>
                </a:lnTo>
                <a:lnTo>
                  <a:pt x="445" y="1026"/>
                </a:lnTo>
                <a:lnTo>
                  <a:pt x="456" y="1026"/>
                </a:lnTo>
                <a:lnTo>
                  <a:pt x="468" y="1026"/>
                </a:lnTo>
                <a:lnTo>
                  <a:pt x="475" y="1034"/>
                </a:lnTo>
                <a:lnTo>
                  <a:pt x="479" y="1045"/>
                </a:lnTo>
                <a:lnTo>
                  <a:pt x="475" y="1064"/>
                </a:lnTo>
                <a:lnTo>
                  <a:pt x="475" y="1064"/>
                </a:lnTo>
                <a:lnTo>
                  <a:pt x="468" y="1072"/>
                </a:lnTo>
                <a:lnTo>
                  <a:pt x="456" y="1083"/>
                </a:lnTo>
                <a:lnTo>
                  <a:pt x="456" y="1094"/>
                </a:lnTo>
                <a:lnTo>
                  <a:pt x="456" y="1102"/>
                </a:lnTo>
                <a:lnTo>
                  <a:pt x="468" y="1113"/>
                </a:lnTo>
                <a:lnTo>
                  <a:pt x="486" y="1121"/>
                </a:lnTo>
                <a:lnTo>
                  <a:pt x="486" y="1121"/>
                </a:lnTo>
                <a:lnTo>
                  <a:pt x="502" y="1124"/>
                </a:lnTo>
                <a:lnTo>
                  <a:pt x="528" y="1140"/>
                </a:lnTo>
                <a:lnTo>
                  <a:pt x="543" y="1151"/>
                </a:lnTo>
                <a:lnTo>
                  <a:pt x="558" y="1162"/>
                </a:lnTo>
                <a:lnTo>
                  <a:pt x="569" y="1177"/>
                </a:lnTo>
                <a:lnTo>
                  <a:pt x="577" y="1196"/>
                </a:lnTo>
                <a:lnTo>
                  <a:pt x="577" y="1196"/>
                </a:lnTo>
                <a:lnTo>
                  <a:pt x="585" y="1230"/>
                </a:lnTo>
                <a:lnTo>
                  <a:pt x="592" y="1241"/>
                </a:lnTo>
                <a:lnTo>
                  <a:pt x="600" y="1245"/>
                </a:lnTo>
                <a:lnTo>
                  <a:pt x="607" y="1249"/>
                </a:lnTo>
                <a:lnTo>
                  <a:pt x="615" y="1249"/>
                </a:lnTo>
                <a:lnTo>
                  <a:pt x="645" y="1234"/>
                </a:lnTo>
                <a:lnTo>
                  <a:pt x="645" y="1234"/>
                </a:lnTo>
                <a:lnTo>
                  <a:pt x="683" y="1215"/>
                </a:lnTo>
                <a:lnTo>
                  <a:pt x="728" y="1196"/>
                </a:lnTo>
                <a:lnTo>
                  <a:pt x="777" y="1177"/>
                </a:lnTo>
                <a:lnTo>
                  <a:pt x="777" y="1177"/>
                </a:lnTo>
                <a:lnTo>
                  <a:pt x="788" y="1174"/>
                </a:lnTo>
                <a:lnTo>
                  <a:pt x="796" y="1174"/>
                </a:lnTo>
                <a:lnTo>
                  <a:pt x="807" y="1170"/>
                </a:lnTo>
                <a:lnTo>
                  <a:pt x="818" y="1174"/>
                </a:lnTo>
                <a:lnTo>
                  <a:pt x="826" y="1185"/>
                </a:lnTo>
                <a:lnTo>
                  <a:pt x="826" y="1200"/>
                </a:lnTo>
                <a:lnTo>
                  <a:pt x="818" y="1226"/>
                </a:lnTo>
                <a:lnTo>
                  <a:pt x="818" y="1226"/>
                </a:lnTo>
                <a:lnTo>
                  <a:pt x="811" y="1257"/>
                </a:lnTo>
                <a:lnTo>
                  <a:pt x="811" y="1275"/>
                </a:lnTo>
                <a:lnTo>
                  <a:pt x="815" y="1291"/>
                </a:lnTo>
                <a:lnTo>
                  <a:pt x="818" y="1298"/>
                </a:lnTo>
                <a:lnTo>
                  <a:pt x="826" y="1306"/>
                </a:lnTo>
                <a:lnTo>
                  <a:pt x="834" y="1306"/>
                </a:lnTo>
                <a:lnTo>
                  <a:pt x="841" y="1306"/>
                </a:lnTo>
                <a:lnTo>
                  <a:pt x="841" y="1306"/>
                </a:lnTo>
                <a:lnTo>
                  <a:pt x="860" y="1336"/>
                </a:lnTo>
                <a:lnTo>
                  <a:pt x="883" y="1370"/>
                </a:lnTo>
                <a:lnTo>
                  <a:pt x="905" y="1415"/>
                </a:lnTo>
                <a:lnTo>
                  <a:pt x="905" y="1415"/>
                </a:lnTo>
                <a:lnTo>
                  <a:pt x="909" y="1423"/>
                </a:lnTo>
                <a:lnTo>
                  <a:pt x="909" y="1423"/>
                </a:lnTo>
                <a:lnTo>
                  <a:pt x="917" y="1411"/>
                </a:lnTo>
                <a:lnTo>
                  <a:pt x="924" y="1381"/>
                </a:lnTo>
                <a:lnTo>
                  <a:pt x="928" y="1366"/>
                </a:lnTo>
                <a:lnTo>
                  <a:pt x="928" y="1347"/>
                </a:lnTo>
                <a:lnTo>
                  <a:pt x="924" y="1328"/>
                </a:lnTo>
                <a:lnTo>
                  <a:pt x="913" y="1309"/>
                </a:lnTo>
                <a:lnTo>
                  <a:pt x="913" y="1309"/>
                </a:lnTo>
                <a:lnTo>
                  <a:pt x="913" y="1306"/>
                </a:lnTo>
                <a:lnTo>
                  <a:pt x="917" y="1287"/>
                </a:lnTo>
                <a:lnTo>
                  <a:pt x="924" y="1279"/>
                </a:lnTo>
                <a:lnTo>
                  <a:pt x="932" y="1268"/>
                </a:lnTo>
                <a:lnTo>
                  <a:pt x="947" y="1260"/>
                </a:lnTo>
                <a:lnTo>
                  <a:pt x="966" y="1253"/>
                </a:lnTo>
                <a:lnTo>
                  <a:pt x="966" y="1253"/>
                </a:lnTo>
                <a:lnTo>
                  <a:pt x="973" y="1249"/>
                </a:lnTo>
                <a:lnTo>
                  <a:pt x="985" y="1234"/>
                </a:lnTo>
                <a:lnTo>
                  <a:pt x="988" y="1223"/>
                </a:lnTo>
                <a:lnTo>
                  <a:pt x="988" y="1211"/>
                </a:lnTo>
                <a:lnTo>
                  <a:pt x="988" y="1200"/>
                </a:lnTo>
                <a:lnTo>
                  <a:pt x="981" y="1185"/>
                </a:lnTo>
                <a:lnTo>
                  <a:pt x="981" y="1185"/>
                </a:lnTo>
                <a:lnTo>
                  <a:pt x="969" y="1166"/>
                </a:lnTo>
                <a:lnTo>
                  <a:pt x="962" y="1143"/>
                </a:lnTo>
                <a:lnTo>
                  <a:pt x="958" y="1117"/>
                </a:lnTo>
                <a:lnTo>
                  <a:pt x="954" y="1091"/>
                </a:lnTo>
                <a:lnTo>
                  <a:pt x="958" y="1064"/>
                </a:lnTo>
                <a:lnTo>
                  <a:pt x="966" y="1041"/>
                </a:lnTo>
                <a:lnTo>
                  <a:pt x="973" y="1026"/>
                </a:lnTo>
                <a:lnTo>
                  <a:pt x="981" y="1019"/>
                </a:lnTo>
                <a:lnTo>
                  <a:pt x="988" y="1019"/>
                </a:lnTo>
                <a:lnTo>
                  <a:pt x="988" y="1019"/>
                </a:lnTo>
                <a:lnTo>
                  <a:pt x="996" y="1026"/>
                </a:lnTo>
                <a:lnTo>
                  <a:pt x="1000" y="1034"/>
                </a:lnTo>
                <a:lnTo>
                  <a:pt x="1011" y="1038"/>
                </a:lnTo>
                <a:lnTo>
                  <a:pt x="1022" y="1041"/>
                </a:lnTo>
                <a:lnTo>
                  <a:pt x="1034" y="1038"/>
                </a:lnTo>
                <a:lnTo>
                  <a:pt x="1045" y="1030"/>
                </a:lnTo>
                <a:lnTo>
                  <a:pt x="1056" y="1011"/>
                </a:lnTo>
                <a:lnTo>
                  <a:pt x="1056" y="1011"/>
                </a:lnTo>
                <a:lnTo>
                  <a:pt x="1132" y="860"/>
                </a:lnTo>
                <a:lnTo>
                  <a:pt x="1132" y="860"/>
                </a:lnTo>
                <a:lnTo>
                  <a:pt x="1135" y="853"/>
                </a:lnTo>
                <a:lnTo>
                  <a:pt x="1147" y="845"/>
                </a:lnTo>
                <a:lnTo>
                  <a:pt x="1154" y="842"/>
                </a:lnTo>
                <a:lnTo>
                  <a:pt x="1169" y="842"/>
                </a:lnTo>
                <a:lnTo>
                  <a:pt x="1184" y="842"/>
                </a:lnTo>
                <a:lnTo>
                  <a:pt x="1207" y="849"/>
                </a:lnTo>
                <a:lnTo>
                  <a:pt x="1207" y="849"/>
                </a:lnTo>
                <a:lnTo>
                  <a:pt x="1245" y="860"/>
                </a:lnTo>
                <a:lnTo>
                  <a:pt x="1264" y="860"/>
                </a:lnTo>
                <a:lnTo>
                  <a:pt x="1275" y="860"/>
                </a:lnTo>
                <a:lnTo>
                  <a:pt x="1286" y="853"/>
                </a:lnTo>
                <a:lnTo>
                  <a:pt x="1298" y="842"/>
                </a:lnTo>
                <a:lnTo>
                  <a:pt x="1301" y="819"/>
                </a:lnTo>
                <a:lnTo>
                  <a:pt x="1305" y="789"/>
                </a:lnTo>
                <a:lnTo>
                  <a:pt x="1305" y="789"/>
                </a:lnTo>
                <a:lnTo>
                  <a:pt x="1309" y="728"/>
                </a:lnTo>
                <a:lnTo>
                  <a:pt x="1313" y="706"/>
                </a:lnTo>
                <a:lnTo>
                  <a:pt x="1317" y="687"/>
                </a:lnTo>
                <a:lnTo>
                  <a:pt x="1320" y="672"/>
                </a:lnTo>
                <a:lnTo>
                  <a:pt x="1332" y="660"/>
                </a:lnTo>
                <a:lnTo>
                  <a:pt x="1343" y="649"/>
                </a:lnTo>
                <a:lnTo>
                  <a:pt x="1358" y="634"/>
                </a:lnTo>
                <a:lnTo>
                  <a:pt x="1358" y="634"/>
                </a:lnTo>
                <a:lnTo>
                  <a:pt x="1384" y="593"/>
                </a:lnTo>
                <a:lnTo>
                  <a:pt x="1403" y="547"/>
                </a:lnTo>
                <a:lnTo>
                  <a:pt x="1426" y="494"/>
                </a:lnTo>
                <a:lnTo>
                  <a:pt x="1445" y="434"/>
                </a:lnTo>
                <a:lnTo>
                  <a:pt x="1452" y="404"/>
                </a:lnTo>
                <a:lnTo>
                  <a:pt x="1452" y="374"/>
                </a:lnTo>
                <a:lnTo>
                  <a:pt x="1452" y="343"/>
                </a:lnTo>
                <a:lnTo>
                  <a:pt x="1449" y="317"/>
                </a:lnTo>
                <a:lnTo>
                  <a:pt x="1441" y="294"/>
                </a:lnTo>
                <a:lnTo>
                  <a:pt x="1426" y="276"/>
                </a:lnTo>
                <a:lnTo>
                  <a:pt x="1426" y="276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7868521" y="162892"/>
            <a:ext cx="2820988" cy="2814638"/>
          </a:xfrm>
          <a:custGeom>
            <a:avLst/>
            <a:gdLst>
              <a:gd name="T0" fmla="*/ 1735 w 1777"/>
              <a:gd name="T1" fmla="*/ 909 h 1773"/>
              <a:gd name="T2" fmla="*/ 1777 w 1777"/>
              <a:gd name="T3" fmla="*/ 864 h 1773"/>
              <a:gd name="T4" fmla="*/ 1766 w 1777"/>
              <a:gd name="T5" fmla="*/ 728 h 1773"/>
              <a:gd name="T6" fmla="*/ 1679 w 1777"/>
              <a:gd name="T7" fmla="*/ 701 h 1773"/>
              <a:gd name="T8" fmla="*/ 1505 w 1777"/>
              <a:gd name="T9" fmla="*/ 697 h 1773"/>
              <a:gd name="T10" fmla="*/ 1456 w 1777"/>
              <a:gd name="T11" fmla="*/ 675 h 1773"/>
              <a:gd name="T12" fmla="*/ 1479 w 1777"/>
              <a:gd name="T13" fmla="*/ 596 h 1773"/>
              <a:gd name="T14" fmla="*/ 1343 w 1777"/>
              <a:gd name="T15" fmla="*/ 320 h 1773"/>
              <a:gd name="T16" fmla="*/ 1309 w 1777"/>
              <a:gd name="T17" fmla="*/ 241 h 1773"/>
              <a:gd name="T18" fmla="*/ 1335 w 1777"/>
              <a:gd name="T19" fmla="*/ 86 h 1773"/>
              <a:gd name="T20" fmla="*/ 1256 w 1777"/>
              <a:gd name="T21" fmla="*/ 0 h 1773"/>
              <a:gd name="T22" fmla="*/ 1181 w 1777"/>
              <a:gd name="T23" fmla="*/ 37 h 1773"/>
              <a:gd name="T24" fmla="*/ 1132 w 1777"/>
              <a:gd name="T25" fmla="*/ 26 h 1773"/>
              <a:gd name="T26" fmla="*/ 1068 w 1777"/>
              <a:gd name="T27" fmla="*/ 71 h 1773"/>
              <a:gd name="T28" fmla="*/ 988 w 1777"/>
              <a:gd name="T29" fmla="*/ 60 h 1773"/>
              <a:gd name="T30" fmla="*/ 992 w 1777"/>
              <a:gd name="T31" fmla="*/ 124 h 1773"/>
              <a:gd name="T32" fmla="*/ 1007 w 1777"/>
              <a:gd name="T33" fmla="*/ 196 h 1773"/>
              <a:gd name="T34" fmla="*/ 886 w 1777"/>
              <a:gd name="T35" fmla="*/ 252 h 1773"/>
              <a:gd name="T36" fmla="*/ 739 w 1777"/>
              <a:gd name="T37" fmla="*/ 339 h 1773"/>
              <a:gd name="T38" fmla="*/ 626 w 1777"/>
              <a:gd name="T39" fmla="*/ 377 h 1773"/>
              <a:gd name="T40" fmla="*/ 585 w 1777"/>
              <a:gd name="T41" fmla="*/ 448 h 1773"/>
              <a:gd name="T42" fmla="*/ 509 w 1777"/>
              <a:gd name="T43" fmla="*/ 501 h 1773"/>
              <a:gd name="T44" fmla="*/ 415 w 1777"/>
              <a:gd name="T45" fmla="*/ 392 h 1773"/>
              <a:gd name="T46" fmla="*/ 309 w 1777"/>
              <a:gd name="T47" fmla="*/ 441 h 1773"/>
              <a:gd name="T48" fmla="*/ 207 w 1777"/>
              <a:gd name="T49" fmla="*/ 543 h 1773"/>
              <a:gd name="T50" fmla="*/ 124 w 1777"/>
              <a:gd name="T51" fmla="*/ 656 h 1773"/>
              <a:gd name="T52" fmla="*/ 19 w 1777"/>
              <a:gd name="T53" fmla="*/ 705 h 1773"/>
              <a:gd name="T54" fmla="*/ 0 w 1777"/>
              <a:gd name="T55" fmla="*/ 773 h 1773"/>
              <a:gd name="T56" fmla="*/ 68 w 1777"/>
              <a:gd name="T57" fmla="*/ 830 h 1773"/>
              <a:gd name="T58" fmla="*/ 90 w 1777"/>
              <a:gd name="T59" fmla="*/ 928 h 1773"/>
              <a:gd name="T60" fmla="*/ 109 w 1777"/>
              <a:gd name="T61" fmla="*/ 980 h 1773"/>
              <a:gd name="T62" fmla="*/ 139 w 1777"/>
              <a:gd name="T63" fmla="*/ 1033 h 1773"/>
              <a:gd name="T64" fmla="*/ 56 w 1777"/>
              <a:gd name="T65" fmla="*/ 1173 h 1773"/>
              <a:gd name="T66" fmla="*/ 181 w 1777"/>
              <a:gd name="T67" fmla="*/ 1207 h 1773"/>
              <a:gd name="T68" fmla="*/ 222 w 1777"/>
              <a:gd name="T69" fmla="*/ 1184 h 1773"/>
              <a:gd name="T70" fmla="*/ 234 w 1777"/>
              <a:gd name="T71" fmla="*/ 1146 h 1773"/>
              <a:gd name="T72" fmla="*/ 362 w 1777"/>
              <a:gd name="T73" fmla="*/ 1211 h 1773"/>
              <a:gd name="T74" fmla="*/ 453 w 1777"/>
              <a:gd name="T75" fmla="*/ 1290 h 1773"/>
              <a:gd name="T76" fmla="*/ 505 w 1777"/>
              <a:gd name="T77" fmla="*/ 1358 h 1773"/>
              <a:gd name="T78" fmla="*/ 566 w 1777"/>
              <a:gd name="T79" fmla="*/ 1407 h 1773"/>
              <a:gd name="T80" fmla="*/ 588 w 1777"/>
              <a:gd name="T81" fmla="*/ 1501 h 1773"/>
              <a:gd name="T82" fmla="*/ 686 w 1777"/>
              <a:gd name="T83" fmla="*/ 1494 h 1773"/>
              <a:gd name="T84" fmla="*/ 788 w 1777"/>
              <a:gd name="T85" fmla="*/ 1580 h 1773"/>
              <a:gd name="T86" fmla="*/ 864 w 1777"/>
              <a:gd name="T87" fmla="*/ 1599 h 1773"/>
              <a:gd name="T88" fmla="*/ 920 w 1777"/>
              <a:gd name="T89" fmla="*/ 1697 h 1773"/>
              <a:gd name="T90" fmla="*/ 1060 w 1777"/>
              <a:gd name="T91" fmla="*/ 1686 h 1773"/>
              <a:gd name="T92" fmla="*/ 1207 w 1777"/>
              <a:gd name="T93" fmla="*/ 1690 h 1773"/>
              <a:gd name="T94" fmla="*/ 1377 w 1777"/>
              <a:gd name="T95" fmla="*/ 1773 h 1773"/>
              <a:gd name="T96" fmla="*/ 1392 w 1777"/>
              <a:gd name="T97" fmla="*/ 1735 h 1773"/>
              <a:gd name="T98" fmla="*/ 1309 w 1777"/>
              <a:gd name="T99" fmla="*/ 1701 h 1773"/>
              <a:gd name="T100" fmla="*/ 1283 w 1777"/>
              <a:gd name="T101" fmla="*/ 1614 h 1773"/>
              <a:gd name="T102" fmla="*/ 1305 w 1777"/>
              <a:gd name="T103" fmla="*/ 1554 h 1773"/>
              <a:gd name="T104" fmla="*/ 1298 w 1777"/>
              <a:gd name="T105" fmla="*/ 1365 h 1773"/>
              <a:gd name="T106" fmla="*/ 1362 w 1777"/>
              <a:gd name="T107" fmla="*/ 1226 h 1773"/>
              <a:gd name="T108" fmla="*/ 1403 w 1777"/>
              <a:gd name="T109" fmla="*/ 1162 h 1773"/>
              <a:gd name="T110" fmla="*/ 1464 w 1777"/>
              <a:gd name="T111" fmla="*/ 1105 h 1773"/>
              <a:gd name="T112" fmla="*/ 1547 w 1777"/>
              <a:gd name="T113" fmla="*/ 965 h 1773"/>
              <a:gd name="T114" fmla="*/ 1652 w 1777"/>
              <a:gd name="T115" fmla="*/ 1014 h 1773"/>
              <a:gd name="T116" fmla="*/ 1743 w 1777"/>
              <a:gd name="T117" fmla="*/ 977 h 17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77" h="1773">
                <a:moveTo>
                  <a:pt x="1743" y="947"/>
                </a:moveTo>
                <a:lnTo>
                  <a:pt x="1743" y="947"/>
                </a:lnTo>
                <a:lnTo>
                  <a:pt x="1739" y="939"/>
                </a:lnTo>
                <a:lnTo>
                  <a:pt x="1732" y="924"/>
                </a:lnTo>
                <a:lnTo>
                  <a:pt x="1732" y="916"/>
                </a:lnTo>
                <a:lnTo>
                  <a:pt x="1735" y="909"/>
                </a:lnTo>
                <a:lnTo>
                  <a:pt x="1743" y="901"/>
                </a:lnTo>
                <a:lnTo>
                  <a:pt x="1754" y="894"/>
                </a:lnTo>
                <a:lnTo>
                  <a:pt x="1754" y="894"/>
                </a:lnTo>
                <a:lnTo>
                  <a:pt x="1769" y="886"/>
                </a:lnTo>
                <a:lnTo>
                  <a:pt x="1777" y="875"/>
                </a:lnTo>
                <a:lnTo>
                  <a:pt x="1777" y="864"/>
                </a:lnTo>
                <a:lnTo>
                  <a:pt x="1777" y="852"/>
                </a:lnTo>
                <a:lnTo>
                  <a:pt x="1766" y="833"/>
                </a:lnTo>
                <a:lnTo>
                  <a:pt x="1762" y="822"/>
                </a:lnTo>
                <a:lnTo>
                  <a:pt x="1766" y="728"/>
                </a:lnTo>
                <a:lnTo>
                  <a:pt x="1766" y="728"/>
                </a:lnTo>
                <a:lnTo>
                  <a:pt x="1766" y="728"/>
                </a:lnTo>
                <a:lnTo>
                  <a:pt x="1747" y="735"/>
                </a:lnTo>
                <a:lnTo>
                  <a:pt x="1732" y="735"/>
                </a:lnTo>
                <a:lnTo>
                  <a:pt x="1720" y="731"/>
                </a:lnTo>
                <a:lnTo>
                  <a:pt x="1709" y="728"/>
                </a:lnTo>
                <a:lnTo>
                  <a:pt x="1709" y="728"/>
                </a:lnTo>
                <a:lnTo>
                  <a:pt x="1679" y="701"/>
                </a:lnTo>
                <a:lnTo>
                  <a:pt x="1664" y="694"/>
                </a:lnTo>
                <a:lnTo>
                  <a:pt x="1664" y="694"/>
                </a:lnTo>
                <a:lnTo>
                  <a:pt x="1618" y="694"/>
                </a:lnTo>
                <a:lnTo>
                  <a:pt x="1618" y="694"/>
                </a:lnTo>
                <a:lnTo>
                  <a:pt x="1505" y="697"/>
                </a:lnTo>
                <a:lnTo>
                  <a:pt x="1505" y="697"/>
                </a:lnTo>
                <a:lnTo>
                  <a:pt x="1486" y="694"/>
                </a:lnTo>
                <a:lnTo>
                  <a:pt x="1471" y="690"/>
                </a:lnTo>
                <a:lnTo>
                  <a:pt x="1464" y="682"/>
                </a:lnTo>
                <a:lnTo>
                  <a:pt x="1464" y="682"/>
                </a:lnTo>
                <a:lnTo>
                  <a:pt x="1460" y="679"/>
                </a:lnTo>
                <a:lnTo>
                  <a:pt x="1456" y="675"/>
                </a:lnTo>
                <a:lnTo>
                  <a:pt x="1456" y="667"/>
                </a:lnTo>
                <a:lnTo>
                  <a:pt x="1464" y="652"/>
                </a:lnTo>
                <a:lnTo>
                  <a:pt x="1464" y="652"/>
                </a:lnTo>
                <a:lnTo>
                  <a:pt x="1479" y="611"/>
                </a:lnTo>
                <a:lnTo>
                  <a:pt x="1479" y="611"/>
                </a:lnTo>
                <a:lnTo>
                  <a:pt x="1479" y="596"/>
                </a:lnTo>
                <a:lnTo>
                  <a:pt x="1471" y="577"/>
                </a:lnTo>
                <a:lnTo>
                  <a:pt x="1464" y="550"/>
                </a:lnTo>
                <a:lnTo>
                  <a:pt x="1430" y="441"/>
                </a:lnTo>
                <a:lnTo>
                  <a:pt x="1411" y="392"/>
                </a:lnTo>
                <a:lnTo>
                  <a:pt x="1403" y="373"/>
                </a:lnTo>
                <a:lnTo>
                  <a:pt x="1343" y="320"/>
                </a:lnTo>
                <a:lnTo>
                  <a:pt x="1343" y="320"/>
                </a:lnTo>
                <a:lnTo>
                  <a:pt x="1335" y="313"/>
                </a:lnTo>
                <a:lnTo>
                  <a:pt x="1328" y="301"/>
                </a:lnTo>
                <a:lnTo>
                  <a:pt x="1320" y="286"/>
                </a:lnTo>
                <a:lnTo>
                  <a:pt x="1313" y="264"/>
                </a:lnTo>
                <a:lnTo>
                  <a:pt x="1309" y="241"/>
                </a:lnTo>
                <a:lnTo>
                  <a:pt x="1313" y="211"/>
                </a:lnTo>
                <a:lnTo>
                  <a:pt x="1320" y="177"/>
                </a:lnTo>
                <a:lnTo>
                  <a:pt x="1320" y="177"/>
                </a:lnTo>
                <a:lnTo>
                  <a:pt x="1328" y="147"/>
                </a:lnTo>
                <a:lnTo>
                  <a:pt x="1332" y="113"/>
                </a:lnTo>
                <a:lnTo>
                  <a:pt x="1335" y="86"/>
                </a:lnTo>
                <a:lnTo>
                  <a:pt x="1332" y="64"/>
                </a:lnTo>
                <a:lnTo>
                  <a:pt x="1320" y="41"/>
                </a:lnTo>
                <a:lnTo>
                  <a:pt x="1305" y="22"/>
                </a:lnTo>
                <a:lnTo>
                  <a:pt x="1283" y="11"/>
                </a:lnTo>
                <a:lnTo>
                  <a:pt x="1256" y="0"/>
                </a:lnTo>
                <a:lnTo>
                  <a:pt x="1256" y="0"/>
                </a:lnTo>
                <a:lnTo>
                  <a:pt x="1230" y="18"/>
                </a:lnTo>
                <a:lnTo>
                  <a:pt x="1215" y="33"/>
                </a:lnTo>
                <a:lnTo>
                  <a:pt x="1203" y="37"/>
                </a:lnTo>
                <a:lnTo>
                  <a:pt x="1203" y="37"/>
                </a:lnTo>
                <a:lnTo>
                  <a:pt x="1188" y="37"/>
                </a:lnTo>
                <a:lnTo>
                  <a:pt x="1181" y="37"/>
                </a:lnTo>
                <a:lnTo>
                  <a:pt x="1173" y="33"/>
                </a:lnTo>
                <a:lnTo>
                  <a:pt x="1173" y="33"/>
                </a:lnTo>
                <a:lnTo>
                  <a:pt x="1158" y="26"/>
                </a:lnTo>
                <a:lnTo>
                  <a:pt x="1143" y="22"/>
                </a:lnTo>
                <a:lnTo>
                  <a:pt x="1143" y="22"/>
                </a:lnTo>
                <a:lnTo>
                  <a:pt x="1132" y="26"/>
                </a:lnTo>
                <a:lnTo>
                  <a:pt x="1113" y="41"/>
                </a:lnTo>
                <a:lnTo>
                  <a:pt x="1086" y="56"/>
                </a:lnTo>
                <a:lnTo>
                  <a:pt x="1086" y="56"/>
                </a:lnTo>
                <a:lnTo>
                  <a:pt x="1079" y="64"/>
                </a:lnTo>
                <a:lnTo>
                  <a:pt x="1071" y="67"/>
                </a:lnTo>
                <a:lnTo>
                  <a:pt x="1068" y="71"/>
                </a:lnTo>
                <a:lnTo>
                  <a:pt x="1068" y="71"/>
                </a:lnTo>
                <a:lnTo>
                  <a:pt x="1049" y="67"/>
                </a:lnTo>
                <a:lnTo>
                  <a:pt x="1037" y="60"/>
                </a:lnTo>
                <a:lnTo>
                  <a:pt x="1026" y="56"/>
                </a:lnTo>
                <a:lnTo>
                  <a:pt x="988" y="60"/>
                </a:lnTo>
                <a:lnTo>
                  <a:pt x="988" y="60"/>
                </a:lnTo>
                <a:lnTo>
                  <a:pt x="985" y="64"/>
                </a:lnTo>
                <a:lnTo>
                  <a:pt x="977" y="71"/>
                </a:lnTo>
                <a:lnTo>
                  <a:pt x="977" y="79"/>
                </a:lnTo>
                <a:lnTo>
                  <a:pt x="977" y="90"/>
                </a:lnTo>
                <a:lnTo>
                  <a:pt x="981" y="101"/>
                </a:lnTo>
                <a:lnTo>
                  <a:pt x="992" y="124"/>
                </a:lnTo>
                <a:lnTo>
                  <a:pt x="992" y="124"/>
                </a:lnTo>
                <a:lnTo>
                  <a:pt x="1003" y="143"/>
                </a:lnTo>
                <a:lnTo>
                  <a:pt x="1011" y="158"/>
                </a:lnTo>
                <a:lnTo>
                  <a:pt x="1015" y="173"/>
                </a:lnTo>
                <a:lnTo>
                  <a:pt x="1011" y="184"/>
                </a:lnTo>
                <a:lnTo>
                  <a:pt x="1007" y="196"/>
                </a:lnTo>
                <a:lnTo>
                  <a:pt x="1000" y="203"/>
                </a:lnTo>
                <a:lnTo>
                  <a:pt x="988" y="211"/>
                </a:lnTo>
                <a:lnTo>
                  <a:pt x="973" y="215"/>
                </a:lnTo>
                <a:lnTo>
                  <a:pt x="973" y="215"/>
                </a:lnTo>
                <a:lnTo>
                  <a:pt x="932" y="230"/>
                </a:lnTo>
                <a:lnTo>
                  <a:pt x="886" y="252"/>
                </a:lnTo>
                <a:lnTo>
                  <a:pt x="864" y="267"/>
                </a:lnTo>
                <a:lnTo>
                  <a:pt x="849" y="282"/>
                </a:lnTo>
                <a:lnTo>
                  <a:pt x="834" y="305"/>
                </a:lnTo>
                <a:lnTo>
                  <a:pt x="830" y="324"/>
                </a:lnTo>
                <a:lnTo>
                  <a:pt x="792" y="335"/>
                </a:lnTo>
                <a:lnTo>
                  <a:pt x="739" y="339"/>
                </a:lnTo>
                <a:lnTo>
                  <a:pt x="739" y="339"/>
                </a:lnTo>
                <a:lnTo>
                  <a:pt x="720" y="339"/>
                </a:lnTo>
                <a:lnTo>
                  <a:pt x="702" y="343"/>
                </a:lnTo>
                <a:lnTo>
                  <a:pt x="675" y="347"/>
                </a:lnTo>
                <a:lnTo>
                  <a:pt x="649" y="358"/>
                </a:lnTo>
                <a:lnTo>
                  <a:pt x="626" y="377"/>
                </a:lnTo>
                <a:lnTo>
                  <a:pt x="615" y="388"/>
                </a:lnTo>
                <a:lnTo>
                  <a:pt x="603" y="399"/>
                </a:lnTo>
                <a:lnTo>
                  <a:pt x="596" y="418"/>
                </a:lnTo>
                <a:lnTo>
                  <a:pt x="592" y="433"/>
                </a:lnTo>
                <a:lnTo>
                  <a:pt x="592" y="433"/>
                </a:lnTo>
                <a:lnTo>
                  <a:pt x="585" y="448"/>
                </a:lnTo>
                <a:lnTo>
                  <a:pt x="581" y="464"/>
                </a:lnTo>
                <a:lnTo>
                  <a:pt x="570" y="479"/>
                </a:lnTo>
                <a:lnTo>
                  <a:pt x="554" y="494"/>
                </a:lnTo>
                <a:lnTo>
                  <a:pt x="536" y="501"/>
                </a:lnTo>
                <a:lnTo>
                  <a:pt x="524" y="501"/>
                </a:lnTo>
                <a:lnTo>
                  <a:pt x="509" y="501"/>
                </a:lnTo>
                <a:lnTo>
                  <a:pt x="494" y="494"/>
                </a:lnTo>
                <a:lnTo>
                  <a:pt x="479" y="486"/>
                </a:lnTo>
                <a:lnTo>
                  <a:pt x="445" y="467"/>
                </a:lnTo>
                <a:lnTo>
                  <a:pt x="441" y="437"/>
                </a:lnTo>
                <a:lnTo>
                  <a:pt x="430" y="407"/>
                </a:lnTo>
                <a:lnTo>
                  <a:pt x="415" y="392"/>
                </a:lnTo>
                <a:lnTo>
                  <a:pt x="392" y="377"/>
                </a:lnTo>
                <a:lnTo>
                  <a:pt x="366" y="384"/>
                </a:lnTo>
                <a:lnTo>
                  <a:pt x="366" y="384"/>
                </a:lnTo>
                <a:lnTo>
                  <a:pt x="358" y="396"/>
                </a:lnTo>
                <a:lnTo>
                  <a:pt x="332" y="426"/>
                </a:lnTo>
                <a:lnTo>
                  <a:pt x="309" y="441"/>
                </a:lnTo>
                <a:lnTo>
                  <a:pt x="283" y="456"/>
                </a:lnTo>
                <a:lnTo>
                  <a:pt x="253" y="471"/>
                </a:lnTo>
                <a:lnTo>
                  <a:pt x="215" y="486"/>
                </a:lnTo>
                <a:lnTo>
                  <a:pt x="215" y="486"/>
                </a:lnTo>
                <a:lnTo>
                  <a:pt x="211" y="513"/>
                </a:lnTo>
                <a:lnTo>
                  <a:pt x="207" y="543"/>
                </a:lnTo>
                <a:lnTo>
                  <a:pt x="196" y="577"/>
                </a:lnTo>
                <a:lnTo>
                  <a:pt x="181" y="611"/>
                </a:lnTo>
                <a:lnTo>
                  <a:pt x="170" y="622"/>
                </a:lnTo>
                <a:lnTo>
                  <a:pt x="154" y="637"/>
                </a:lnTo>
                <a:lnTo>
                  <a:pt x="139" y="648"/>
                </a:lnTo>
                <a:lnTo>
                  <a:pt x="124" y="656"/>
                </a:lnTo>
                <a:lnTo>
                  <a:pt x="102" y="660"/>
                </a:lnTo>
                <a:lnTo>
                  <a:pt x="79" y="660"/>
                </a:lnTo>
                <a:lnTo>
                  <a:pt x="68" y="660"/>
                </a:lnTo>
                <a:lnTo>
                  <a:pt x="60" y="705"/>
                </a:lnTo>
                <a:lnTo>
                  <a:pt x="34" y="705"/>
                </a:lnTo>
                <a:lnTo>
                  <a:pt x="19" y="705"/>
                </a:lnTo>
                <a:lnTo>
                  <a:pt x="7" y="709"/>
                </a:lnTo>
                <a:lnTo>
                  <a:pt x="7" y="731"/>
                </a:lnTo>
                <a:lnTo>
                  <a:pt x="7" y="731"/>
                </a:lnTo>
                <a:lnTo>
                  <a:pt x="4" y="747"/>
                </a:lnTo>
                <a:lnTo>
                  <a:pt x="0" y="758"/>
                </a:lnTo>
                <a:lnTo>
                  <a:pt x="0" y="773"/>
                </a:lnTo>
                <a:lnTo>
                  <a:pt x="4" y="784"/>
                </a:lnTo>
                <a:lnTo>
                  <a:pt x="15" y="792"/>
                </a:lnTo>
                <a:lnTo>
                  <a:pt x="34" y="796"/>
                </a:lnTo>
                <a:lnTo>
                  <a:pt x="60" y="788"/>
                </a:lnTo>
                <a:lnTo>
                  <a:pt x="68" y="799"/>
                </a:lnTo>
                <a:lnTo>
                  <a:pt x="68" y="830"/>
                </a:lnTo>
                <a:lnTo>
                  <a:pt x="79" y="848"/>
                </a:lnTo>
                <a:lnTo>
                  <a:pt x="94" y="871"/>
                </a:lnTo>
                <a:lnTo>
                  <a:pt x="105" y="882"/>
                </a:lnTo>
                <a:lnTo>
                  <a:pt x="105" y="882"/>
                </a:lnTo>
                <a:lnTo>
                  <a:pt x="98" y="894"/>
                </a:lnTo>
                <a:lnTo>
                  <a:pt x="90" y="928"/>
                </a:lnTo>
                <a:lnTo>
                  <a:pt x="87" y="943"/>
                </a:lnTo>
                <a:lnTo>
                  <a:pt x="87" y="962"/>
                </a:lnTo>
                <a:lnTo>
                  <a:pt x="94" y="973"/>
                </a:lnTo>
                <a:lnTo>
                  <a:pt x="102" y="977"/>
                </a:lnTo>
                <a:lnTo>
                  <a:pt x="109" y="980"/>
                </a:lnTo>
                <a:lnTo>
                  <a:pt x="109" y="980"/>
                </a:lnTo>
                <a:lnTo>
                  <a:pt x="128" y="988"/>
                </a:lnTo>
                <a:lnTo>
                  <a:pt x="139" y="996"/>
                </a:lnTo>
                <a:lnTo>
                  <a:pt x="147" y="999"/>
                </a:lnTo>
                <a:lnTo>
                  <a:pt x="147" y="1011"/>
                </a:lnTo>
                <a:lnTo>
                  <a:pt x="147" y="1022"/>
                </a:lnTo>
                <a:lnTo>
                  <a:pt x="139" y="1033"/>
                </a:lnTo>
                <a:lnTo>
                  <a:pt x="121" y="1067"/>
                </a:lnTo>
                <a:lnTo>
                  <a:pt x="121" y="1067"/>
                </a:lnTo>
                <a:lnTo>
                  <a:pt x="68" y="1139"/>
                </a:lnTo>
                <a:lnTo>
                  <a:pt x="41" y="1173"/>
                </a:lnTo>
                <a:lnTo>
                  <a:pt x="41" y="1173"/>
                </a:lnTo>
                <a:lnTo>
                  <a:pt x="56" y="1173"/>
                </a:lnTo>
                <a:lnTo>
                  <a:pt x="90" y="1177"/>
                </a:lnTo>
                <a:lnTo>
                  <a:pt x="132" y="1184"/>
                </a:lnTo>
                <a:lnTo>
                  <a:pt x="151" y="1188"/>
                </a:lnTo>
                <a:lnTo>
                  <a:pt x="166" y="1199"/>
                </a:lnTo>
                <a:lnTo>
                  <a:pt x="166" y="1199"/>
                </a:lnTo>
                <a:lnTo>
                  <a:pt x="181" y="1207"/>
                </a:lnTo>
                <a:lnTo>
                  <a:pt x="192" y="1211"/>
                </a:lnTo>
                <a:lnTo>
                  <a:pt x="204" y="1214"/>
                </a:lnTo>
                <a:lnTo>
                  <a:pt x="211" y="1211"/>
                </a:lnTo>
                <a:lnTo>
                  <a:pt x="215" y="1203"/>
                </a:lnTo>
                <a:lnTo>
                  <a:pt x="219" y="1196"/>
                </a:lnTo>
                <a:lnTo>
                  <a:pt x="222" y="1184"/>
                </a:lnTo>
                <a:lnTo>
                  <a:pt x="219" y="1169"/>
                </a:lnTo>
                <a:lnTo>
                  <a:pt x="219" y="1169"/>
                </a:lnTo>
                <a:lnTo>
                  <a:pt x="219" y="1162"/>
                </a:lnTo>
                <a:lnTo>
                  <a:pt x="222" y="1158"/>
                </a:lnTo>
                <a:lnTo>
                  <a:pt x="226" y="1150"/>
                </a:lnTo>
                <a:lnTo>
                  <a:pt x="234" y="1146"/>
                </a:lnTo>
                <a:lnTo>
                  <a:pt x="245" y="1146"/>
                </a:lnTo>
                <a:lnTo>
                  <a:pt x="260" y="1150"/>
                </a:lnTo>
                <a:lnTo>
                  <a:pt x="283" y="1162"/>
                </a:lnTo>
                <a:lnTo>
                  <a:pt x="283" y="1162"/>
                </a:lnTo>
                <a:lnTo>
                  <a:pt x="328" y="1192"/>
                </a:lnTo>
                <a:lnTo>
                  <a:pt x="362" y="1211"/>
                </a:lnTo>
                <a:lnTo>
                  <a:pt x="392" y="1226"/>
                </a:lnTo>
                <a:lnTo>
                  <a:pt x="392" y="1226"/>
                </a:lnTo>
                <a:lnTo>
                  <a:pt x="404" y="1229"/>
                </a:lnTo>
                <a:lnTo>
                  <a:pt x="422" y="1248"/>
                </a:lnTo>
                <a:lnTo>
                  <a:pt x="441" y="1275"/>
                </a:lnTo>
                <a:lnTo>
                  <a:pt x="453" y="1290"/>
                </a:lnTo>
                <a:lnTo>
                  <a:pt x="460" y="1309"/>
                </a:lnTo>
                <a:lnTo>
                  <a:pt x="460" y="1309"/>
                </a:lnTo>
                <a:lnTo>
                  <a:pt x="468" y="1324"/>
                </a:lnTo>
                <a:lnTo>
                  <a:pt x="479" y="1339"/>
                </a:lnTo>
                <a:lnTo>
                  <a:pt x="490" y="1350"/>
                </a:lnTo>
                <a:lnTo>
                  <a:pt x="505" y="1358"/>
                </a:lnTo>
                <a:lnTo>
                  <a:pt x="532" y="1369"/>
                </a:lnTo>
                <a:lnTo>
                  <a:pt x="543" y="1373"/>
                </a:lnTo>
                <a:lnTo>
                  <a:pt x="543" y="1373"/>
                </a:lnTo>
                <a:lnTo>
                  <a:pt x="551" y="1380"/>
                </a:lnTo>
                <a:lnTo>
                  <a:pt x="562" y="1395"/>
                </a:lnTo>
                <a:lnTo>
                  <a:pt x="566" y="1407"/>
                </a:lnTo>
                <a:lnTo>
                  <a:pt x="566" y="1418"/>
                </a:lnTo>
                <a:lnTo>
                  <a:pt x="566" y="1429"/>
                </a:lnTo>
                <a:lnTo>
                  <a:pt x="558" y="1445"/>
                </a:lnTo>
                <a:lnTo>
                  <a:pt x="554" y="1501"/>
                </a:lnTo>
                <a:lnTo>
                  <a:pt x="554" y="1501"/>
                </a:lnTo>
                <a:lnTo>
                  <a:pt x="588" y="1501"/>
                </a:lnTo>
                <a:lnTo>
                  <a:pt x="611" y="1501"/>
                </a:lnTo>
                <a:lnTo>
                  <a:pt x="626" y="1497"/>
                </a:lnTo>
                <a:lnTo>
                  <a:pt x="626" y="1497"/>
                </a:lnTo>
                <a:lnTo>
                  <a:pt x="641" y="1494"/>
                </a:lnTo>
                <a:lnTo>
                  <a:pt x="660" y="1494"/>
                </a:lnTo>
                <a:lnTo>
                  <a:pt x="686" y="1494"/>
                </a:lnTo>
                <a:lnTo>
                  <a:pt x="736" y="1546"/>
                </a:lnTo>
                <a:lnTo>
                  <a:pt x="736" y="1546"/>
                </a:lnTo>
                <a:lnTo>
                  <a:pt x="739" y="1554"/>
                </a:lnTo>
                <a:lnTo>
                  <a:pt x="751" y="1561"/>
                </a:lnTo>
                <a:lnTo>
                  <a:pt x="773" y="1577"/>
                </a:lnTo>
                <a:lnTo>
                  <a:pt x="788" y="1580"/>
                </a:lnTo>
                <a:lnTo>
                  <a:pt x="807" y="1580"/>
                </a:lnTo>
                <a:lnTo>
                  <a:pt x="807" y="1580"/>
                </a:lnTo>
                <a:lnTo>
                  <a:pt x="826" y="1584"/>
                </a:lnTo>
                <a:lnTo>
                  <a:pt x="841" y="1588"/>
                </a:lnTo>
                <a:lnTo>
                  <a:pt x="853" y="1592"/>
                </a:lnTo>
                <a:lnTo>
                  <a:pt x="864" y="1599"/>
                </a:lnTo>
                <a:lnTo>
                  <a:pt x="879" y="1618"/>
                </a:lnTo>
                <a:lnTo>
                  <a:pt x="890" y="1641"/>
                </a:lnTo>
                <a:lnTo>
                  <a:pt x="890" y="1641"/>
                </a:lnTo>
                <a:lnTo>
                  <a:pt x="902" y="1667"/>
                </a:lnTo>
                <a:lnTo>
                  <a:pt x="909" y="1682"/>
                </a:lnTo>
                <a:lnTo>
                  <a:pt x="920" y="1697"/>
                </a:lnTo>
                <a:lnTo>
                  <a:pt x="936" y="1709"/>
                </a:lnTo>
                <a:lnTo>
                  <a:pt x="954" y="1716"/>
                </a:lnTo>
                <a:lnTo>
                  <a:pt x="977" y="1716"/>
                </a:lnTo>
                <a:lnTo>
                  <a:pt x="1003" y="1709"/>
                </a:lnTo>
                <a:lnTo>
                  <a:pt x="1003" y="1709"/>
                </a:lnTo>
                <a:lnTo>
                  <a:pt x="1060" y="1686"/>
                </a:lnTo>
                <a:lnTo>
                  <a:pt x="1086" y="1678"/>
                </a:lnTo>
                <a:lnTo>
                  <a:pt x="1113" y="1675"/>
                </a:lnTo>
                <a:lnTo>
                  <a:pt x="1135" y="1671"/>
                </a:lnTo>
                <a:lnTo>
                  <a:pt x="1162" y="1675"/>
                </a:lnTo>
                <a:lnTo>
                  <a:pt x="1185" y="1678"/>
                </a:lnTo>
                <a:lnTo>
                  <a:pt x="1207" y="1690"/>
                </a:lnTo>
                <a:lnTo>
                  <a:pt x="1207" y="1690"/>
                </a:lnTo>
                <a:lnTo>
                  <a:pt x="1252" y="1720"/>
                </a:lnTo>
                <a:lnTo>
                  <a:pt x="1305" y="1754"/>
                </a:lnTo>
                <a:lnTo>
                  <a:pt x="1332" y="1765"/>
                </a:lnTo>
                <a:lnTo>
                  <a:pt x="1354" y="1773"/>
                </a:lnTo>
                <a:lnTo>
                  <a:pt x="1377" y="1773"/>
                </a:lnTo>
                <a:lnTo>
                  <a:pt x="1385" y="1769"/>
                </a:lnTo>
                <a:lnTo>
                  <a:pt x="1392" y="1761"/>
                </a:lnTo>
                <a:lnTo>
                  <a:pt x="1392" y="1761"/>
                </a:lnTo>
                <a:lnTo>
                  <a:pt x="1392" y="1754"/>
                </a:lnTo>
                <a:lnTo>
                  <a:pt x="1392" y="1746"/>
                </a:lnTo>
                <a:lnTo>
                  <a:pt x="1392" y="1735"/>
                </a:lnTo>
                <a:lnTo>
                  <a:pt x="1385" y="1724"/>
                </a:lnTo>
                <a:lnTo>
                  <a:pt x="1373" y="1716"/>
                </a:lnTo>
                <a:lnTo>
                  <a:pt x="1358" y="1709"/>
                </a:lnTo>
                <a:lnTo>
                  <a:pt x="1332" y="1705"/>
                </a:lnTo>
                <a:lnTo>
                  <a:pt x="1332" y="1705"/>
                </a:lnTo>
                <a:lnTo>
                  <a:pt x="1309" y="1701"/>
                </a:lnTo>
                <a:lnTo>
                  <a:pt x="1290" y="1694"/>
                </a:lnTo>
                <a:lnTo>
                  <a:pt x="1279" y="1678"/>
                </a:lnTo>
                <a:lnTo>
                  <a:pt x="1275" y="1663"/>
                </a:lnTo>
                <a:lnTo>
                  <a:pt x="1271" y="1648"/>
                </a:lnTo>
                <a:lnTo>
                  <a:pt x="1275" y="1633"/>
                </a:lnTo>
                <a:lnTo>
                  <a:pt x="1283" y="1614"/>
                </a:lnTo>
                <a:lnTo>
                  <a:pt x="1290" y="1603"/>
                </a:lnTo>
                <a:lnTo>
                  <a:pt x="1290" y="1603"/>
                </a:lnTo>
                <a:lnTo>
                  <a:pt x="1298" y="1588"/>
                </a:lnTo>
                <a:lnTo>
                  <a:pt x="1305" y="1577"/>
                </a:lnTo>
                <a:lnTo>
                  <a:pt x="1305" y="1565"/>
                </a:lnTo>
                <a:lnTo>
                  <a:pt x="1305" y="1554"/>
                </a:lnTo>
                <a:lnTo>
                  <a:pt x="1302" y="1531"/>
                </a:lnTo>
                <a:lnTo>
                  <a:pt x="1294" y="1505"/>
                </a:lnTo>
                <a:lnTo>
                  <a:pt x="1294" y="1505"/>
                </a:lnTo>
                <a:lnTo>
                  <a:pt x="1290" y="1467"/>
                </a:lnTo>
                <a:lnTo>
                  <a:pt x="1294" y="1414"/>
                </a:lnTo>
                <a:lnTo>
                  <a:pt x="1298" y="1365"/>
                </a:lnTo>
                <a:lnTo>
                  <a:pt x="1313" y="1320"/>
                </a:lnTo>
                <a:lnTo>
                  <a:pt x="1313" y="1320"/>
                </a:lnTo>
                <a:lnTo>
                  <a:pt x="1328" y="1286"/>
                </a:lnTo>
                <a:lnTo>
                  <a:pt x="1339" y="1260"/>
                </a:lnTo>
                <a:lnTo>
                  <a:pt x="1351" y="1245"/>
                </a:lnTo>
                <a:lnTo>
                  <a:pt x="1362" y="1226"/>
                </a:lnTo>
                <a:lnTo>
                  <a:pt x="1362" y="1226"/>
                </a:lnTo>
                <a:lnTo>
                  <a:pt x="1366" y="1214"/>
                </a:lnTo>
                <a:lnTo>
                  <a:pt x="1373" y="1192"/>
                </a:lnTo>
                <a:lnTo>
                  <a:pt x="1381" y="1180"/>
                </a:lnTo>
                <a:lnTo>
                  <a:pt x="1392" y="1169"/>
                </a:lnTo>
                <a:lnTo>
                  <a:pt x="1403" y="1162"/>
                </a:lnTo>
                <a:lnTo>
                  <a:pt x="1422" y="1154"/>
                </a:lnTo>
                <a:lnTo>
                  <a:pt x="1422" y="1154"/>
                </a:lnTo>
                <a:lnTo>
                  <a:pt x="1437" y="1139"/>
                </a:lnTo>
                <a:lnTo>
                  <a:pt x="1452" y="1124"/>
                </a:lnTo>
                <a:lnTo>
                  <a:pt x="1464" y="1105"/>
                </a:lnTo>
                <a:lnTo>
                  <a:pt x="1464" y="1105"/>
                </a:lnTo>
                <a:lnTo>
                  <a:pt x="1471" y="1094"/>
                </a:lnTo>
                <a:lnTo>
                  <a:pt x="1479" y="1086"/>
                </a:lnTo>
                <a:lnTo>
                  <a:pt x="1498" y="1075"/>
                </a:lnTo>
                <a:lnTo>
                  <a:pt x="1520" y="1067"/>
                </a:lnTo>
                <a:lnTo>
                  <a:pt x="1539" y="1003"/>
                </a:lnTo>
                <a:lnTo>
                  <a:pt x="1547" y="965"/>
                </a:lnTo>
                <a:lnTo>
                  <a:pt x="1562" y="962"/>
                </a:lnTo>
                <a:lnTo>
                  <a:pt x="1581" y="977"/>
                </a:lnTo>
                <a:lnTo>
                  <a:pt x="1600" y="1003"/>
                </a:lnTo>
                <a:lnTo>
                  <a:pt x="1600" y="1003"/>
                </a:lnTo>
                <a:lnTo>
                  <a:pt x="1626" y="1011"/>
                </a:lnTo>
                <a:lnTo>
                  <a:pt x="1652" y="1014"/>
                </a:lnTo>
                <a:lnTo>
                  <a:pt x="1679" y="1014"/>
                </a:lnTo>
                <a:lnTo>
                  <a:pt x="1709" y="1011"/>
                </a:lnTo>
                <a:lnTo>
                  <a:pt x="1720" y="1003"/>
                </a:lnTo>
                <a:lnTo>
                  <a:pt x="1732" y="999"/>
                </a:lnTo>
                <a:lnTo>
                  <a:pt x="1739" y="988"/>
                </a:lnTo>
                <a:lnTo>
                  <a:pt x="1743" y="977"/>
                </a:lnTo>
                <a:lnTo>
                  <a:pt x="1747" y="965"/>
                </a:lnTo>
                <a:lnTo>
                  <a:pt x="1743" y="947"/>
                </a:lnTo>
                <a:lnTo>
                  <a:pt x="1743" y="947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9886233" y="934417"/>
            <a:ext cx="2317750" cy="2043113"/>
          </a:xfrm>
          <a:custGeom>
            <a:avLst/>
            <a:gdLst>
              <a:gd name="T0" fmla="*/ 1449 w 1460"/>
              <a:gd name="T1" fmla="*/ 257 h 1287"/>
              <a:gd name="T2" fmla="*/ 1377 w 1460"/>
              <a:gd name="T3" fmla="*/ 189 h 1287"/>
              <a:gd name="T4" fmla="*/ 1306 w 1460"/>
              <a:gd name="T5" fmla="*/ 162 h 1287"/>
              <a:gd name="T6" fmla="*/ 1219 w 1460"/>
              <a:gd name="T7" fmla="*/ 162 h 1287"/>
              <a:gd name="T8" fmla="*/ 1144 w 1460"/>
              <a:gd name="T9" fmla="*/ 234 h 1287"/>
              <a:gd name="T10" fmla="*/ 1087 w 1460"/>
              <a:gd name="T11" fmla="*/ 223 h 1287"/>
              <a:gd name="T12" fmla="*/ 951 w 1460"/>
              <a:gd name="T13" fmla="*/ 313 h 1287"/>
              <a:gd name="T14" fmla="*/ 868 w 1460"/>
              <a:gd name="T15" fmla="*/ 166 h 1287"/>
              <a:gd name="T16" fmla="*/ 823 w 1460"/>
              <a:gd name="T17" fmla="*/ 79 h 1287"/>
              <a:gd name="T18" fmla="*/ 729 w 1460"/>
              <a:gd name="T19" fmla="*/ 0 h 1287"/>
              <a:gd name="T20" fmla="*/ 676 w 1460"/>
              <a:gd name="T21" fmla="*/ 83 h 1287"/>
              <a:gd name="T22" fmla="*/ 619 w 1460"/>
              <a:gd name="T23" fmla="*/ 132 h 1287"/>
              <a:gd name="T24" fmla="*/ 555 w 1460"/>
              <a:gd name="T25" fmla="*/ 215 h 1287"/>
              <a:gd name="T26" fmla="*/ 491 w 1460"/>
              <a:gd name="T27" fmla="*/ 340 h 1287"/>
              <a:gd name="T28" fmla="*/ 483 w 1460"/>
              <a:gd name="T29" fmla="*/ 411 h 1287"/>
              <a:gd name="T30" fmla="*/ 472 w 1460"/>
              <a:gd name="T31" fmla="*/ 464 h 1287"/>
              <a:gd name="T32" fmla="*/ 408 w 1460"/>
              <a:gd name="T33" fmla="*/ 532 h 1287"/>
              <a:gd name="T34" fmla="*/ 268 w 1460"/>
              <a:gd name="T35" fmla="*/ 525 h 1287"/>
              <a:gd name="T36" fmla="*/ 193 w 1460"/>
              <a:gd name="T37" fmla="*/ 623 h 1287"/>
              <a:gd name="T38" fmla="*/ 110 w 1460"/>
              <a:gd name="T39" fmla="*/ 698 h 1287"/>
              <a:gd name="T40" fmla="*/ 57 w 1460"/>
              <a:gd name="T41" fmla="*/ 804 h 1287"/>
              <a:gd name="T42" fmla="*/ 23 w 1460"/>
              <a:gd name="T43" fmla="*/ 1023 h 1287"/>
              <a:gd name="T44" fmla="*/ 19 w 1460"/>
              <a:gd name="T45" fmla="*/ 1121 h 1287"/>
              <a:gd name="T46" fmla="*/ 38 w 1460"/>
              <a:gd name="T47" fmla="*/ 1219 h 1287"/>
              <a:gd name="T48" fmla="*/ 121 w 1460"/>
              <a:gd name="T49" fmla="*/ 1264 h 1287"/>
              <a:gd name="T50" fmla="*/ 151 w 1460"/>
              <a:gd name="T51" fmla="*/ 1253 h 1287"/>
              <a:gd name="T52" fmla="*/ 212 w 1460"/>
              <a:gd name="T53" fmla="*/ 1192 h 1287"/>
              <a:gd name="T54" fmla="*/ 185 w 1460"/>
              <a:gd name="T55" fmla="*/ 1106 h 1287"/>
              <a:gd name="T56" fmla="*/ 234 w 1460"/>
              <a:gd name="T57" fmla="*/ 1109 h 1287"/>
              <a:gd name="T58" fmla="*/ 389 w 1460"/>
              <a:gd name="T59" fmla="*/ 985 h 1287"/>
              <a:gd name="T60" fmla="*/ 544 w 1460"/>
              <a:gd name="T61" fmla="*/ 989 h 1287"/>
              <a:gd name="T62" fmla="*/ 679 w 1460"/>
              <a:gd name="T63" fmla="*/ 917 h 1287"/>
              <a:gd name="T64" fmla="*/ 762 w 1460"/>
              <a:gd name="T65" fmla="*/ 909 h 1287"/>
              <a:gd name="T66" fmla="*/ 895 w 1460"/>
              <a:gd name="T67" fmla="*/ 966 h 1287"/>
              <a:gd name="T68" fmla="*/ 1015 w 1460"/>
              <a:gd name="T69" fmla="*/ 955 h 1287"/>
              <a:gd name="T70" fmla="*/ 1015 w 1460"/>
              <a:gd name="T71" fmla="*/ 853 h 1287"/>
              <a:gd name="T72" fmla="*/ 921 w 1460"/>
              <a:gd name="T73" fmla="*/ 751 h 1287"/>
              <a:gd name="T74" fmla="*/ 887 w 1460"/>
              <a:gd name="T75" fmla="*/ 672 h 1287"/>
              <a:gd name="T76" fmla="*/ 978 w 1460"/>
              <a:gd name="T77" fmla="*/ 732 h 1287"/>
              <a:gd name="T78" fmla="*/ 1012 w 1460"/>
              <a:gd name="T79" fmla="*/ 751 h 1287"/>
              <a:gd name="T80" fmla="*/ 1049 w 1460"/>
              <a:gd name="T81" fmla="*/ 830 h 1287"/>
              <a:gd name="T82" fmla="*/ 1113 w 1460"/>
              <a:gd name="T83" fmla="*/ 777 h 1287"/>
              <a:gd name="T84" fmla="*/ 1144 w 1460"/>
              <a:gd name="T85" fmla="*/ 740 h 1287"/>
              <a:gd name="T86" fmla="*/ 1211 w 1460"/>
              <a:gd name="T87" fmla="*/ 740 h 1287"/>
              <a:gd name="T88" fmla="*/ 1200 w 1460"/>
              <a:gd name="T89" fmla="*/ 774 h 1287"/>
              <a:gd name="T90" fmla="*/ 1162 w 1460"/>
              <a:gd name="T91" fmla="*/ 830 h 1287"/>
              <a:gd name="T92" fmla="*/ 1098 w 1460"/>
              <a:gd name="T93" fmla="*/ 898 h 1287"/>
              <a:gd name="T94" fmla="*/ 1053 w 1460"/>
              <a:gd name="T95" fmla="*/ 977 h 1287"/>
              <a:gd name="T96" fmla="*/ 1113 w 1460"/>
              <a:gd name="T97" fmla="*/ 985 h 1287"/>
              <a:gd name="T98" fmla="*/ 1196 w 1460"/>
              <a:gd name="T99" fmla="*/ 898 h 1287"/>
              <a:gd name="T100" fmla="*/ 1268 w 1460"/>
              <a:gd name="T101" fmla="*/ 823 h 1287"/>
              <a:gd name="T102" fmla="*/ 1253 w 1460"/>
              <a:gd name="T103" fmla="*/ 717 h 1287"/>
              <a:gd name="T104" fmla="*/ 1223 w 1460"/>
              <a:gd name="T105" fmla="*/ 645 h 1287"/>
              <a:gd name="T106" fmla="*/ 1340 w 1460"/>
              <a:gd name="T107" fmla="*/ 570 h 1287"/>
              <a:gd name="T108" fmla="*/ 1321 w 1460"/>
              <a:gd name="T109" fmla="*/ 555 h 1287"/>
              <a:gd name="T110" fmla="*/ 1351 w 1460"/>
              <a:gd name="T111" fmla="*/ 468 h 1287"/>
              <a:gd name="T112" fmla="*/ 1430 w 1460"/>
              <a:gd name="T113" fmla="*/ 427 h 1287"/>
              <a:gd name="T114" fmla="*/ 1457 w 1460"/>
              <a:gd name="T115" fmla="*/ 294 h 1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60" h="1287">
                <a:moveTo>
                  <a:pt x="1457" y="294"/>
                </a:moveTo>
                <a:lnTo>
                  <a:pt x="1457" y="294"/>
                </a:lnTo>
                <a:lnTo>
                  <a:pt x="1460" y="283"/>
                </a:lnTo>
                <a:lnTo>
                  <a:pt x="1460" y="272"/>
                </a:lnTo>
                <a:lnTo>
                  <a:pt x="1457" y="264"/>
                </a:lnTo>
                <a:lnTo>
                  <a:pt x="1453" y="261"/>
                </a:lnTo>
                <a:lnTo>
                  <a:pt x="1449" y="257"/>
                </a:lnTo>
                <a:lnTo>
                  <a:pt x="1445" y="253"/>
                </a:lnTo>
                <a:lnTo>
                  <a:pt x="1445" y="253"/>
                </a:lnTo>
                <a:lnTo>
                  <a:pt x="1434" y="249"/>
                </a:lnTo>
                <a:lnTo>
                  <a:pt x="1411" y="230"/>
                </a:lnTo>
                <a:lnTo>
                  <a:pt x="1396" y="219"/>
                </a:lnTo>
                <a:lnTo>
                  <a:pt x="1385" y="204"/>
                </a:lnTo>
                <a:lnTo>
                  <a:pt x="1377" y="189"/>
                </a:lnTo>
                <a:lnTo>
                  <a:pt x="1377" y="174"/>
                </a:lnTo>
                <a:lnTo>
                  <a:pt x="1377" y="174"/>
                </a:lnTo>
                <a:lnTo>
                  <a:pt x="1351" y="174"/>
                </a:lnTo>
                <a:lnTo>
                  <a:pt x="1351" y="174"/>
                </a:lnTo>
                <a:lnTo>
                  <a:pt x="1317" y="174"/>
                </a:lnTo>
                <a:lnTo>
                  <a:pt x="1306" y="162"/>
                </a:lnTo>
                <a:lnTo>
                  <a:pt x="1306" y="162"/>
                </a:lnTo>
                <a:lnTo>
                  <a:pt x="1306" y="159"/>
                </a:lnTo>
                <a:lnTo>
                  <a:pt x="1294" y="155"/>
                </a:lnTo>
                <a:lnTo>
                  <a:pt x="1294" y="155"/>
                </a:lnTo>
                <a:lnTo>
                  <a:pt x="1279" y="155"/>
                </a:lnTo>
                <a:lnTo>
                  <a:pt x="1268" y="155"/>
                </a:lnTo>
                <a:lnTo>
                  <a:pt x="1268" y="155"/>
                </a:lnTo>
                <a:lnTo>
                  <a:pt x="1219" y="162"/>
                </a:lnTo>
                <a:lnTo>
                  <a:pt x="1193" y="185"/>
                </a:lnTo>
                <a:lnTo>
                  <a:pt x="1193" y="185"/>
                </a:lnTo>
                <a:lnTo>
                  <a:pt x="1170" y="211"/>
                </a:lnTo>
                <a:lnTo>
                  <a:pt x="1170" y="211"/>
                </a:lnTo>
                <a:lnTo>
                  <a:pt x="1159" y="227"/>
                </a:lnTo>
                <a:lnTo>
                  <a:pt x="1151" y="234"/>
                </a:lnTo>
                <a:lnTo>
                  <a:pt x="1144" y="234"/>
                </a:lnTo>
                <a:lnTo>
                  <a:pt x="1144" y="234"/>
                </a:lnTo>
                <a:lnTo>
                  <a:pt x="1110" y="230"/>
                </a:lnTo>
                <a:lnTo>
                  <a:pt x="1110" y="230"/>
                </a:lnTo>
                <a:lnTo>
                  <a:pt x="1106" y="223"/>
                </a:lnTo>
                <a:lnTo>
                  <a:pt x="1098" y="219"/>
                </a:lnTo>
                <a:lnTo>
                  <a:pt x="1087" y="223"/>
                </a:lnTo>
                <a:lnTo>
                  <a:pt x="1087" y="223"/>
                </a:lnTo>
                <a:lnTo>
                  <a:pt x="1049" y="257"/>
                </a:lnTo>
                <a:lnTo>
                  <a:pt x="1023" y="279"/>
                </a:lnTo>
                <a:lnTo>
                  <a:pt x="981" y="310"/>
                </a:lnTo>
                <a:lnTo>
                  <a:pt x="981" y="310"/>
                </a:lnTo>
                <a:lnTo>
                  <a:pt x="974" y="313"/>
                </a:lnTo>
                <a:lnTo>
                  <a:pt x="962" y="313"/>
                </a:lnTo>
                <a:lnTo>
                  <a:pt x="951" y="313"/>
                </a:lnTo>
                <a:lnTo>
                  <a:pt x="936" y="306"/>
                </a:lnTo>
                <a:lnTo>
                  <a:pt x="921" y="294"/>
                </a:lnTo>
                <a:lnTo>
                  <a:pt x="902" y="272"/>
                </a:lnTo>
                <a:lnTo>
                  <a:pt x="883" y="242"/>
                </a:lnTo>
                <a:lnTo>
                  <a:pt x="872" y="215"/>
                </a:lnTo>
                <a:lnTo>
                  <a:pt x="868" y="189"/>
                </a:lnTo>
                <a:lnTo>
                  <a:pt x="868" y="166"/>
                </a:lnTo>
                <a:lnTo>
                  <a:pt x="857" y="136"/>
                </a:lnTo>
                <a:lnTo>
                  <a:pt x="827" y="121"/>
                </a:lnTo>
                <a:lnTo>
                  <a:pt x="827" y="121"/>
                </a:lnTo>
                <a:lnTo>
                  <a:pt x="827" y="121"/>
                </a:lnTo>
                <a:lnTo>
                  <a:pt x="823" y="113"/>
                </a:lnTo>
                <a:lnTo>
                  <a:pt x="823" y="113"/>
                </a:lnTo>
                <a:lnTo>
                  <a:pt x="823" y="79"/>
                </a:lnTo>
                <a:lnTo>
                  <a:pt x="819" y="64"/>
                </a:lnTo>
                <a:lnTo>
                  <a:pt x="796" y="42"/>
                </a:lnTo>
                <a:lnTo>
                  <a:pt x="774" y="8"/>
                </a:lnTo>
                <a:lnTo>
                  <a:pt x="774" y="8"/>
                </a:lnTo>
                <a:lnTo>
                  <a:pt x="759" y="4"/>
                </a:lnTo>
                <a:lnTo>
                  <a:pt x="744" y="0"/>
                </a:lnTo>
                <a:lnTo>
                  <a:pt x="729" y="0"/>
                </a:lnTo>
                <a:lnTo>
                  <a:pt x="713" y="4"/>
                </a:lnTo>
                <a:lnTo>
                  <a:pt x="702" y="12"/>
                </a:lnTo>
                <a:lnTo>
                  <a:pt x="695" y="19"/>
                </a:lnTo>
                <a:lnTo>
                  <a:pt x="687" y="30"/>
                </a:lnTo>
                <a:lnTo>
                  <a:pt x="683" y="45"/>
                </a:lnTo>
                <a:lnTo>
                  <a:pt x="676" y="83"/>
                </a:lnTo>
                <a:lnTo>
                  <a:pt x="676" y="83"/>
                </a:lnTo>
                <a:lnTo>
                  <a:pt x="676" y="95"/>
                </a:lnTo>
                <a:lnTo>
                  <a:pt x="668" y="121"/>
                </a:lnTo>
                <a:lnTo>
                  <a:pt x="664" y="132"/>
                </a:lnTo>
                <a:lnTo>
                  <a:pt x="653" y="136"/>
                </a:lnTo>
                <a:lnTo>
                  <a:pt x="638" y="140"/>
                </a:lnTo>
                <a:lnTo>
                  <a:pt x="619" y="132"/>
                </a:lnTo>
                <a:lnTo>
                  <a:pt x="619" y="132"/>
                </a:lnTo>
                <a:lnTo>
                  <a:pt x="608" y="140"/>
                </a:lnTo>
                <a:lnTo>
                  <a:pt x="596" y="151"/>
                </a:lnTo>
                <a:lnTo>
                  <a:pt x="581" y="166"/>
                </a:lnTo>
                <a:lnTo>
                  <a:pt x="581" y="166"/>
                </a:lnTo>
                <a:lnTo>
                  <a:pt x="570" y="185"/>
                </a:lnTo>
                <a:lnTo>
                  <a:pt x="566" y="200"/>
                </a:lnTo>
                <a:lnTo>
                  <a:pt x="555" y="215"/>
                </a:lnTo>
                <a:lnTo>
                  <a:pt x="536" y="230"/>
                </a:lnTo>
                <a:lnTo>
                  <a:pt x="536" y="230"/>
                </a:lnTo>
                <a:lnTo>
                  <a:pt x="495" y="245"/>
                </a:lnTo>
                <a:lnTo>
                  <a:pt x="495" y="245"/>
                </a:lnTo>
                <a:lnTo>
                  <a:pt x="495" y="245"/>
                </a:lnTo>
                <a:lnTo>
                  <a:pt x="491" y="340"/>
                </a:lnTo>
                <a:lnTo>
                  <a:pt x="491" y="340"/>
                </a:lnTo>
                <a:lnTo>
                  <a:pt x="495" y="351"/>
                </a:lnTo>
                <a:lnTo>
                  <a:pt x="506" y="370"/>
                </a:lnTo>
                <a:lnTo>
                  <a:pt x="506" y="381"/>
                </a:lnTo>
                <a:lnTo>
                  <a:pt x="506" y="393"/>
                </a:lnTo>
                <a:lnTo>
                  <a:pt x="498" y="404"/>
                </a:lnTo>
                <a:lnTo>
                  <a:pt x="483" y="411"/>
                </a:lnTo>
                <a:lnTo>
                  <a:pt x="483" y="411"/>
                </a:lnTo>
                <a:lnTo>
                  <a:pt x="472" y="419"/>
                </a:lnTo>
                <a:lnTo>
                  <a:pt x="464" y="427"/>
                </a:lnTo>
                <a:lnTo>
                  <a:pt x="461" y="434"/>
                </a:lnTo>
                <a:lnTo>
                  <a:pt x="461" y="445"/>
                </a:lnTo>
                <a:lnTo>
                  <a:pt x="468" y="461"/>
                </a:lnTo>
                <a:lnTo>
                  <a:pt x="472" y="464"/>
                </a:lnTo>
                <a:lnTo>
                  <a:pt x="472" y="464"/>
                </a:lnTo>
                <a:lnTo>
                  <a:pt x="476" y="483"/>
                </a:lnTo>
                <a:lnTo>
                  <a:pt x="472" y="494"/>
                </a:lnTo>
                <a:lnTo>
                  <a:pt x="468" y="510"/>
                </a:lnTo>
                <a:lnTo>
                  <a:pt x="461" y="517"/>
                </a:lnTo>
                <a:lnTo>
                  <a:pt x="449" y="525"/>
                </a:lnTo>
                <a:lnTo>
                  <a:pt x="438" y="528"/>
                </a:lnTo>
                <a:lnTo>
                  <a:pt x="408" y="532"/>
                </a:lnTo>
                <a:lnTo>
                  <a:pt x="381" y="532"/>
                </a:lnTo>
                <a:lnTo>
                  <a:pt x="355" y="528"/>
                </a:lnTo>
                <a:lnTo>
                  <a:pt x="329" y="525"/>
                </a:lnTo>
                <a:lnTo>
                  <a:pt x="310" y="494"/>
                </a:lnTo>
                <a:lnTo>
                  <a:pt x="291" y="479"/>
                </a:lnTo>
                <a:lnTo>
                  <a:pt x="276" y="483"/>
                </a:lnTo>
                <a:lnTo>
                  <a:pt x="268" y="525"/>
                </a:lnTo>
                <a:lnTo>
                  <a:pt x="249" y="585"/>
                </a:lnTo>
                <a:lnTo>
                  <a:pt x="249" y="585"/>
                </a:lnTo>
                <a:lnTo>
                  <a:pt x="227" y="593"/>
                </a:lnTo>
                <a:lnTo>
                  <a:pt x="208" y="604"/>
                </a:lnTo>
                <a:lnTo>
                  <a:pt x="200" y="611"/>
                </a:lnTo>
                <a:lnTo>
                  <a:pt x="193" y="623"/>
                </a:lnTo>
                <a:lnTo>
                  <a:pt x="193" y="623"/>
                </a:lnTo>
                <a:lnTo>
                  <a:pt x="181" y="642"/>
                </a:lnTo>
                <a:lnTo>
                  <a:pt x="166" y="657"/>
                </a:lnTo>
                <a:lnTo>
                  <a:pt x="151" y="672"/>
                </a:lnTo>
                <a:lnTo>
                  <a:pt x="151" y="672"/>
                </a:lnTo>
                <a:lnTo>
                  <a:pt x="132" y="679"/>
                </a:lnTo>
                <a:lnTo>
                  <a:pt x="121" y="687"/>
                </a:lnTo>
                <a:lnTo>
                  <a:pt x="110" y="698"/>
                </a:lnTo>
                <a:lnTo>
                  <a:pt x="102" y="710"/>
                </a:lnTo>
                <a:lnTo>
                  <a:pt x="95" y="732"/>
                </a:lnTo>
                <a:lnTo>
                  <a:pt x="91" y="743"/>
                </a:lnTo>
                <a:lnTo>
                  <a:pt x="80" y="762"/>
                </a:lnTo>
                <a:lnTo>
                  <a:pt x="80" y="762"/>
                </a:lnTo>
                <a:lnTo>
                  <a:pt x="68" y="781"/>
                </a:lnTo>
                <a:lnTo>
                  <a:pt x="57" y="804"/>
                </a:lnTo>
                <a:lnTo>
                  <a:pt x="42" y="838"/>
                </a:lnTo>
                <a:lnTo>
                  <a:pt x="42" y="838"/>
                </a:lnTo>
                <a:lnTo>
                  <a:pt x="27" y="883"/>
                </a:lnTo>
                <a:lnTo>
                  <a:pt x="23" y="936"/>
                </a:lnTo>
                <a:lnTo>
                  <a:pt x="19" y="985"/>
                </a:lnTo>
                <a:lnTo>
                  <a:pt x="23" y="1023"/>
                </a:lnTo>
                <a:lnTo>
                  <a:pt x="23" y="1023"/>
                </a:lnTo>
                <a:lnTo>
                  <a:pt x="31" y="1053"/>
                </a:lnTo>
                <a:lnTo>
                  <a:pt x="34" y="1075"/>
                </a:lnTo>
                <a:lnTo>
                  <a:pt x="34" y="1083"/>
                </a:lnTo>
                <a:lnTo>
                  <a:pt x="34" y="1094"/>
                </a:lnTo>
                <a:lnTo>
                  <a:pt x="27" y="1106"/>
                </a:lnTo>
                <a:lnTo>
                  <a:pt x="19" y="1121"/>
                </a:lnTo>
                <a:lnTo>
                  <a:pt x="19" y="1121"/>
                </a:lnTo>
                <a:lnTo>
                  <a:pt x="12" y="1136"/>
                </a:lnTo>
                <a:lnTo>
                  <a:pt x="4" y="1151"/>
                </a:lnTo>
                <a:lnTo>
                  <a:pt x="0" y="1166"/>
                </a:lnTo>
                <a:lnTo>
                  <a:pt x="4" y="1185"/>
                </a:lnTo>
                <a:lnTo>
                  <a:pt x="8" y="1196"/>
                </a:lnTo>
                <a:lnTo>
                  <a:pt x="19" y="1211"/>
                </a:lnTo>
                <a:lnTo>
                  <a:pt x="38" y="1219"/>
                </a:lnTo>
                <a:lnTo>
                  <a:pt x="61" y="1223"/>
                </a:lnTo>
                <a:lnTo>
                  <a:pt x="61" y="1223"/>
                </a:lnTo>
                <a:lnTo>
                  <a:pt x="87" y="1226"/>
                </a:lnTo>
                <a:lnTo>
                  <a:pt x="102" y="1234"/>
                </a:lnTo>
                <a:lnTo>
                  <a:pt x="114" y="1245"/>
                </a:lnTo>
                <a:lnTo>
                  <a:pt x="121" y="1253"/>
                </a:lnTo>
                <a:lnTo>
                  <a:pt x="121" y="1264"/>
                </a:lnTo>
                <a:lnTo>
                  <a:pt x="121" y="1272"/>
                </a:lnTo>
                <a:lnTo>
                  <a:pt x="121" y="1283"/>
                </a:lnTo>
                <a:lnTo>
                  <a:pt x="121" y="1287"/>
                </a:lnTo>
                <a:lnTo>
                  <a:pt x="121" y="1287"/>
                </a:lnTo>
                <a:lnTo>
                  <a:pt x="132" y="1264"/>
                </a:lnTo>
                <a:lnTo>
                  <a:pt x="144" y="1257"/>
                </a:lnTo>
                <a:lnTo>
                  <a:pt x="151" y="1253"/>
                </a:lnTo>
                <a:lnTo>
                  <a:pt x="155" y="1253"/>
                </a:lnTo>
                <a:lnTo>
                  <a:pt x="155" y="1253"/>
                </a:lnTo>
                <a:lnTo>
                  <a:pt x="174" y="1238"/>
                </a:lnTo>
                <a:lnTo>
                  <a:pt x="189" y="1223"/>
                </a:lnTo>
                <a:lnTo>
                  <a:pt x="200" y="1208"/>
                </a:lnTo>
                <a:lnTo>
                  <a:pt x="200" y="1208"/>
                </a:lnTo>
                <a:lnTo>
                  <a:pt x="212" y="1192"/>
                </a:lnTo>
                <a:lnTo>
                  <a:pt x="215" y="1177"/>
                </a:lnTo>
                <a:lnTo>
                  <a:pt x="212" y="1158"/>
                </a:lnTo>
                <a:lnTo>
                  <a:pt x="197" y="1136"/>
                </a:lnTo>
                <a:lnTo>
                  <a:pt x="197" y="1136"/>
                </a:lnTo>
                <a:lnTo>
                  <a:pt x="189" y="1125"/>
                </a:lnTo>
                <a:lnTo>
                  <a:pt x="185" y="1113"/>
                </a:lnTo>
                <a:lnTo>
                  <a:pt x="185" y="1106"/>
                </a:lnTo>
                <a:lnTo>
                  <a:pt x="185" y="1098"/>
                </a:lnTo>
                <a:lnTo>
                  <a:pt x="193" y="1091"/>
                </a:lnTo>
                <a:lnTo>
                  <a:pt x="197" y="1091"/>
                </a:lnTo>
                <a:lnTo>
                  <a:pt x="197" y="1091"/>
                </a:lnTo>
                <a:lnTo>
                  <a:pt x="204" y="1098"/>
                </a:lnTo>
                <a:lnTo>
                  <a:pt x="212" y="1106"/>
                </a:lnTo>
                <a:lnTo>
                  <a:pt x="234" y="1109"/>
                </a:lnTo>
                <a:lnTo>
                  <a:pt x="261" y="1113"/>
                </a:lnTo>
                <a:lnTo>
                  <a:pt x="370" y="1019"/>
                </a:lnTo>
                <a:lnTo>
                  <a:pt x="370" y="1019"/>
                </a:lnTo>
                <a:lnTo>
                  <a:pt x="370" y="1011"/>
                </a:lnTo>
                <a:lnTo>
                  <a:pt x="374" y="1000"/>
                </a:lnTo>
                <a:lnTo>
                  <a:pt x="381" y="992"/>
                </a:lnTo>
                <a:lnTo>
                  <a:pt x="389" y="985"/>
                </a:lnTo>
                <a:lnTo>
                  <a:pt x="408" y="977"/>
                </a:lnTo>
                <a:lnTo>
                  <a:pt x="430" y="977"/>
                </a:lnTo>
                <a:lnTo>
                  <a:pt x="461" y="985"/>
                </a:lnTo>
                <a:lnTo>
                  <a:pt x="461" y="985"/>
                </a:lnTo>
                <a:lnTo>
                  <a:pt x="495" y="989"/>
                </a:lnTo>
                <a:lnTo>
                  <a:pt x="521" y="992"/>
                </a:lnTo>
                <a:lnTo>
                  <a:pt x="544" y="989"/>
                </a:lnTo>
                <a:lnTo>
                  <a:pt x="563" y="989"/>
                </a:lnTo>
                <a:lnTo>
                  <a:pt x="581" y="977"/>
                </a:lnTo>
                <a:lnTo>
                  <a:pt x="589" y="974"/>
                </a:lnTo>
                <a:lnTo>
                  <a:pt x="589" y="974"/>
                </a:lnTo>
                <a:lnTo>
                  <a:pt x="612" y="959"/>
                </a:lnTo>
                <a:lnTo>
                  <a:pt x="642" y="943"/>
                </a:lnTo>
                <a:lnTo>
                  <a:pt x="679" y="917"/>
                </a:lnTo>
                <a:lnTo>
                  <a:pt x="679" y="917"/>
                </a:lnTo>
                <a:lnTo>
                  <a:pt x="695" y="906"/>
                </a:lnTo>
                <a:lnTo>
                  <a:pt x="710" y="898"/>
                </a:lnTo>
                <a:lnTo>
                  <a:pt x="721" y="894"/>
                </a:lnTo>
                <a:lnTo>
                  <a:pt x="736" y="894"/>
                </a:lnTo>
                <a:lnTo>
                  <a:pt x="747" y="898"/>
                </a:lnTo>
                <a:lnTo>
                  <a:pt x="762" y="909"/>
                </a:lnTo>
                <a:lnTo>
                  <a:pt x="804" y="936"/>
                </a:lnTo>
                <a:lnTo>
                  <a:pt x="804" y="936"/>
                </a:lnTo>
                <a:lnTo>
                  <a:pt x="827" y="951"/>
                </a:lnTo>
                <a:lnTo>
                  <a:pt x="845" y="962"/>
                </a:lnTo>
                <a:lnTo>
                  <a:pt x="864" y="966"/>
                </a:lnTo>
                <a:lnTo>
                  <a:pt x="876" y="970"/>
                </a:lnTo>
                <a:lnTo>
                  <a:pt x="895" y="966"/>
                </a:lnTo>
                <a:lnTo>
                  <a:pt x="898" y="966"/>
                </a:lnTo>
                <a:lnTo>
                  <a:pt x="898" y="966"/>
                </a:lnTo>
                <a:lnTo>
                  <a:pt x="928" y="959"/>
                </a:lnTo>
                <a:lnTo>
                  <a:pt x="951" y="951"/>
                </a:lnTo>
                <a:lnTo>
                  <a:pt x="985" y="951"/>
                </a:lnTo>
                <a:lnTo>
                  <a:pt x="1008" y="955"/>
                </a:lnTo>
                <a:lnTo>
                  <a:pt x="1015" y="955"/>
                </a:lnTo>
                <a:lnTo>
                  <a:pt x="1042" y="906"/>
                </a:lnTo>
                <a:lnTo>
                  <a:pt x="1042" y="906"/>
                </a:lnTo>
                <a:lnTo>
                  <a:pt x="1042" y="898"/>
                </a:lnTo>
                <a:lnTo>
                  <a:pt x="1038" y="883"/>
                </a:lnTo>
                <a:lnTo>
                  <a:pt x="1034" y="872"/>
                </a:lnTo>
                <a:lnTo>
                  <a:pt x="1027" y="860"/>
                </a:lnTo>
                <a:lnTo>
                  <a:pt x="1015" y="853"/>
                </a:lnTo>
                <a:lnTo>
                  <a:pt x="1004" y="845"/>
                </a:lnTo>
                <a:lnTo>
                  <a:pt x="1004" y="845"/>
                </a:lnTo>
                <a:lnTo>
                  <a:pt x="944" y="819"/>
                </a:lnTo>
                <a:lnTo>
                  <a:pt x="928" y="796"/>
                </a:lnTo>
                <a:lnTo>
                  <a:pt x="921" y="774"/>
                </a:lnTo>
                <a:lnTo>
                  <a:pt x="921" y="751"/>
                </a:lnTo>
                <a:lnTo>
                  <a:pt x="921" y="751"/>
                </a:lnTo>
                <a:lnTo>
                  <a:pt x="917" y="743"/>
                </a:lnTo>
                <a:lnTo>
                  <a:pt x="910" y="732"/>
                </a:lnTo>
                <a:lnTo>
                  <a:pt x="910" y="732"/>
                </a:lnTo>
                <a:lnTo>
                  <a:pt x="898" y="717"/>
                </a:lnTo>
                <a:lnTo>
                  <a:pt x="891" y="706"/>
                </a:lnTo>
                <a:lnTo>
                  <a:pt x="887" y="687"/>
                </a:lnTo>
                <a:lnTo>
                  <a:pt x="887" y="672"/>
                </a:lnTo>
                <a:lnTo>
                  <a:pt x="895" y="672"/>
                </a:lnTo>
                <a:lnTo>
                  <a:pt x="910" y="702"/>
                </a:lnTo>
                <a:lnTo>
                  <a:pt x="944" y="766"/>
                </a:lnTo>
                <a:lnTo>
                  <a:pt x="966" y="804"/>
                </a:lnTo>
                <a:lnTo>
                  <a:pt x="978" y="808"/>
                </a:lnTo>
                <a:lnTo>
                  <a:pt x="978" y="762"/>
                </a:lnTo>
                <a:lnTo>
                  <a:pt x="978" y="732"/>
                </a:lnTo>
                <a:lnTo>
                  <a:pt x="985" y="710"/>
                </a:lnTo>
                <a:lnTo>
                  <a:pt x="1008" y="706"/>
                </a:lnTo>
                <a:lnTo>
                  <a:pt x="1019" y="706"/>
                </a:lnTo>
                <a:lnTo>
                  <a:pt x="1012" y="717"/>
                </a:lnTo>
                <a:lnTo>
                  <a:pt x="1004" y="736"/>
                </a:lnTo>
                <a:lnTo>
                  <a:pt x="1004" y="747"/>
                </a:lnTo>
                <a:lnTo>
                  <a:pt x="1012" y="751"/>
                </a:lnTo>
                <a:lnTo>
                  <a:pt x="1027" y="751"/>
                </a:lnTo>
                <a:lnTo>
                  <a:pt x="1030" y="774"/>
                </a:lnTo>
                <a:lnTo>
                  <a:pt x="1015" y="793"/>
                </a:lnTo>
                <a:lnTo>
                  <a:pt x="1015" y="815"/>
                </a:lnTo>
                <a:lnTo>
                  <a:pt x="1023" y="826"/>
                </a:lnTo>
                <a:lnTo>
                  <a:pt x="1042" y="830"/>
                </a:lnTo>
                <a:lnTo>
                  <a:pt x="1049" y="830"/>
                </a:lnTo>
                <a:lnTo>
                  <a:pt x="1068" y="853"/>
                </a:lnTo>
                <a:lnTo>
                  <a:pt x="1087" y="864"/>
                </a:lnTo>
                <a:lnTo>
                  <a:pt x="1095" y="853"/>
                </a:lnTo>
                <a:lnTo>
                  <a:pt x="1106" y="823"/>
                </a:lnTo>
                <a:lnTo>
                  <a:pt x="1113" y="808"/>
                </a:lnTo>
                <a:lnTo>
                  <a:pt x="1113" y="777"/>
                </a:lnTo>
                <a:lnTo>
                  <a:pt x="1113" y="777"/>
                </a:lnTo>
                <a:lnTo>
                  <a:pt x="1113" y="759"/>
                </a:lnTo>
                <a:lnTo>
                  <a:pt x="1113" y="759"/>
                </a:lnTo>
                <a:lnTo>
                  <a:pt x="1113" y="740"/>
                </a:lnTo>
                <a:lnTo>
                  <a:pt x="1113" y="740"/>
                </a:lnTo>
                <a:lnTo>
                  <a:pt x="1128" y="740"/>
                </a:lnTo>
                <a:lnTo>
                  <a:pt x="1128" y="740"/>
                </a:lnTo>
                <a:lnTo>
                  <a:pt x="1144" y="740"/>
                </a:lnTo>
                <a:lnTo>
                  <a:pt x="1144" y="740"/>
                </a:lnTo>
                <a:lnTo>
                  <a:pt x="1170" y="740"/>
                </a:lnTo>
                <a:lnTo>
                  <a:pt x="1170" y="740"/>
                </a:lnTo>
                <a:lnTo>
                  <a:pt x="1193" y="740"/>
                </a:lnTo>
                <a:lnTo>
                  <a:pt x="1193" y="740"/>
                </a:lnTo>
                <a:lnTo>
                  <a:pt x="1211" y="740"/>
                </a:lnTo>
                <a:lnTo>
                  <a:pt x="1211" y="740"/>
                </a:lnTo>
                <a:lnTo>
                  <a:pt x="1219" y="743"/>
                </a:lnTo>
                <a:lnTo>
                  <a:pt x="1219" y="747"/>
                </a:lnTo>
                <a:lnTo>
                  <a:pt x="1219" y="755"/>
                </a:lnTo>
                <a:lnTo>
                  <a:pt x="1219" y="755"/>
                </a:lnTo>
                <a:lnTo>
                  <a:pt x="1208" y="762"/>
                </a:lnTo>
                <a:lnTo>
                  <a:pt x="1204" y="766"/>
                </a:lnTo>
                <a:lnTo>
                  <a:pt x="1200" y="774"/>
                </a:lnTo>
                <a:lnTo>
                  <a:pt x="1200" y="774"/>
                </a:lnTo>
                <a:lnTo>
                  <a:pt x="1193" y="785"/>
                </a:lnTo>
                <a:lnTo>
                  <a:pt x="1181" y="800"/>
                </a:lnTo>
                <a:lnTo>
                  <a:pt x="1170" y="815"/>
                </a:lnTo>
                <a:lnTo>
                  <a:pt x="1166" y="823"/>
                </a:lnTo>
                <a:lnTo>
                  <a:pt x="1162" y="830"/>
                </a:lnTo>
                <a:lnTo>
                  <a:pt x="1162" y="830"/>
                </a:lnTo>
                <a:lnTo>
                  <a:pt x="1162" y="849"/>
                </a:lnTo>
                <a:lnTo>
                  <a:pt x="1159" y="864"/>
                </a:lnTo>
                <a:lnTo>
                  <a:pt x="1151" y="883"/>
                </a:lnTo>
                <a:lnTo>
                  <a:pt x="1125" y="894"/>
                </a:lnTo>
                <a:lnTo>
                  <a:pt x="1125" y="894"/>
                </a:lnTo>
                <a:lnTo>
                  <a:pt x="1117" y="894"/>
                </a:lnTo>
                <a:lnTo>
                  <a:pt x="1098" y="898"/>
                </a:lnTo>
                <a:lnTo>
                  <a:pt x="1091" y="902"/>
                </a:lnTo>
                <a:lnTo>
                  <a:pt x="1079" y="909"/>
                </a:lnTo>
                <a:lnTo>
                  <a:pt x="1072" y="917"/>
                </a:lnTo>
                <a:lnTo>
                  <a:pt x="1064" y="928"/>
                </a:lnTo>
                <a:lnTo>
                  <a:pt x="1064" y="928"/>
                </a:lnTo>
                <a:lnTo>
                  <a:pt x="1057" y="955"/>
                </a:lnTo>
                <a:lnTo>
                  <a:pt x="1053" y="977"/>
                </a:lnTo>
                <a:lnTo>
                  <a:pt x="1053" y="989"/>
                </a:lnTo>
                <a:lnTo>
                  <a:pt x="1057" y="996"/>
                </a:lnTo>
                <a:lnTo>
                  <a:pt x="1068" y="1000"/>
                </a:lnTo>
                <a:lnTo>
                  <a:pt x="1083" y="1000"/>
                </a:lnTo>
                <a:lnTo>
                  <a:pt x="1083" y="1000"/>
                </a:lnTo>
                <a:lnTo>
                  <a:pt x="1102" y="992"/>
                </a:lnTo>
                <a:lnTo>
                  <a:pt x="1113" y="985"/>
                </a:lnTo>
                <a:lnTo>
                  <a:pt x="1125" y="970"/>
                </a:lnTo>
                <a:lnTo>
                  <a:pt x="1132" y="959"/>
                </a:lnTo>
                <a:lnTo>
                  <a:pt x="1140" y="936"/>
                </a:lnTo>
                <a:lnTo>
                  <a:pt x="1144" y="925"/>
                </a:lnTo>
                <a:lnTo>
                  <a:pt x="1144" y="925"/>
                </a:lnTo>
                <a:lnTo>
                  <a:pt x="1174" y="913"/>
                </a:lnTo>
                <a:lnTo>
                  <a:pt x="1196" y="898"/>
                </a:lnTo>
                <a:lnTo>
                  <a:pt x="1208" y="891"/>
                </a:lnTo>
                <a:lnTo>
                  <a:pt x="1215" y="883"/>
                </a:lnTo>
                <a:lnTo>
                  <a:pt x="1238" y="872"/>
                </a:lnTo>
                <a:lnTo>
                  <a:pt x="1272" y="872"/>
                </a:lnTo>
                <a:lnTo>
                  <a:pt x="1279" y="853"/>
                </a:lnTo>
                <a:lnTo>
                  <a:pt x="1264" y="834"/>
                </a:lnTo>
                <a:lnTo>
                  <a:pt x="1268" y="823"/>
                </a:lnTo>
                <a:lnTo>
                  <a:pt x="1287" y="796"/>
                </a:lnTo>
                <a:lnTo>
                  <a:pt x="1287" y="789"/>
                </a:lnTo>
                <a:lnTo>
                  <a:pt x="1272" y="777"/>
                </a:lnTo>
                <a:lnTo>
                  <a:pt x="1257" y="774"/>
                </a:lnTo>
                <a:lnTo>
                  <a:pt x="1257" y="747"/>
                </a:lnTo>
                <a:lnTo>
                  <a:pt x="1257" y="728"/>
                </a:lnTo>
                <a:lnTo>
                  <a:pt x="1253" y="717"/>
                </a:lnTo>
                <a:lnTo>
                  <a:pt x="1230" y="706"/>
                </a:lnTo>
                <a:lnTo>
                  <a:pt x="1208" y="694"/>
                </a:lnTo>
                <a:lnTo>
                  <a:pt x="1189" y="687"/>
                </a:lnTo>
                <a:lnTo>
                  <a:pt x="1181" y="676"/>
                </a:lnTo>
                <a:lnTo>
                  <a:pt x="1181" y="657"/>
                </a:lnTo>
                <a:lnTo>
                  <a:pt x="1204" y="649"/>
                </a:lnTo>
                <a:lnTo>
                  <a:pt x="1223" y="645"/>
                </a:lnTo>
                <a:lnTo>
                  <a:pt x="1234" y="634"/>
                </a:lnTo>
                <a:lnTo>
                  <a:pt x="1249" y="619"/>
                </a:lnTo>
                <a:lnTo>
                  <a:pt x="1249" y="608"/>
                </a:lnTo>
                <a:lnTo>
                  <a:pt x="1328" y="608"/>
                </a:lnTo>
                <a:lnTo>
                  <a:pt x="1340" y="589"/>
                </a:lnTo>
                <a:lnTo>
                  <a:pt x="1340" y="570"/>
                </a:lnTo>
                <a:lnTo>
                  <a:pt x="1340" y="570"/>
                </a:lnTo>
                <a:lnTo>
                  <a:pt x="1336" y="570"/>
                </a:lnTo>
                <a:lnTo>
                  <a:pt x="1328" y="566"/>
                </a:lnTo>
                <a:lnTo>
                  <a:pt x="1328" y="566"/>
                </a:lnTo>
                <a:lnTo>
                  <a:pt x="1294" y="566"/>
                </a:lnTo>
                <a:lnTo>
                  <a:pt x="1291" y="559"/>
                </a:lnTo>
                <a:lnTo>
                  <a:pt x="1306" y="559"/>
                </a:lnTo>
                <a:lnTo>
                  <a:pt x="1321" y="555"/>
                </a:lnTo>
                <a:lnTo>
                  <a:pt x="1340" y="547"/>
                </a:lnTo>
                <a:lnTo>
                  <a:pt x="1359" y="528"/>
                </a:lnTo>
                <a:lnTo>
                  <a:pt x="1359" y="510"/>
                </a:lnTo>
                <a:lnTo>
                  <a:pt x="1355" y="487"/>
                </a:lnTo>
                <a:lnTo>
                  <a:pt x="1355" y="487"/>
                </a:lnTo>
                <a:lnTo>
                  <a:pt x="1355" y="483"/>
                </a:lnTo>
                <a:lnTo>
                  <a:pt x="1351" y="468"/>
                </a:lnTo>
                <a:lnTo>
                  <a:pt x="1351" y="468"/>
                </a:lnTo>
                <a:lnTo>
                  <a:pt x="1344" y="457"/>
                </a:lnTo>
                <a:lnTo>
                  <a:pt x="1332" y="434"/>
                </a:lnTo>
                <a:lnTo>
                  <a:pt x="1344" y="430"/>
                </a:lnTo>
                <a:lnTo>
                  <a:pt x="1408" y="453"/>
                </a:lnTo>
                <a:lnTo>
                  <a:pt x="1427" y="445"/>
                </a:lnTo>
                <a:lnTo>
                  <a:pt x="1430" y="427"/>
                </a:lnTo>
                <a:lnTo>
                  <a:pt x="1445" y="400"/>
                </a:lnTo>
                <a:lnTo>
                  <a:pt x="1460" y="374"/>
                </a:lnTo>
                <a:lnTo>
                  <a:pt x="1460" y="374"/>
                </a:lnTo>
                <a:lnTo>
                  <a:pt x="1453" y="347"/>
                </a:lnTo>
                <a:lnTo>
                  <a:pt x="1449" y="321"/>
                </a:lnTo>
                <a:lnTo>
                  <a:pt x="1453" y="310"/>
                </a:lnTo>
                <a:lnTo>
                  <a:pt x="1457" y="294"/>
                </a:lnTo>
                <a:lnTo>
                  <a:pt x="1457" y="294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7293846" y="1982167"/>
            <a:ext cx="2784475" cy="2181225"/>
          </a:xfrm>
          <a:custGeom>
            <a:avLst/>
            <a:gdLst>
              <a:gd name="T0" fmla="*/ 1747 w 1754"/>
              <a:gd name="T1" fmla="*/ 646 h 1374"/>
              <a:gd name="T2" fmla="*/ 1747 w 1754"/>
              <a:gd name="T3" fmla="*/ 623 h 1374"/>
              <a:gd name="T4" fmla="*/ 1614 w 1754"/>
              <a:gd name="T5" fmla="*/ 574 h 1374"/>
              <a:gd name="T6" fmla="*/ 1497 w 1754"/>
              <a:gd name="T7" fmla="*/ 525 h 1374"/>
              <a:gd name="T8" fmla="*/ 1365 w 1754"/>
              <a:gd name="T9" fmla="*/ 563 h 1374"/>
              <a:gd name="T10" fmla="*/ 1271 w 1754"/>
              <a:gd name="T11" fmla="*/ 536 h 1374"/>
              <a:gd name="T12" fmla="*/ 1226 w 1754"/>
              <a:gd name="T13" fmla="*/ 453 h 1374"/>
              <a:gd name="T14" fmla="*/ 1169 w 1754"/>
              <a:gd name="T15" fmla="*/ 434 h 1374"/>
              <a:gd name="T16" fmla="*/ 1098 w 1754"/>
              <a:gd name="T17" fmla="*/ 400 h 1374"/>
              <a:gd name="T18" fmla="*/ 988 w 1754"/>
              <a:gd name="T19" fmla="*/ 351 h 1374"/>
              <a:gd name="T20" fmla="*/ 920 w 1754"/>
              <a:gd name="T21" fmla="*/ 299 h 1374"/>
              <a:gd name="T22" fmla="*/ 924 w 1754"/>
              <a:gd name="T23" fmla="*/ 249 h 1374"/>
              <a:gd name="T24" fmla="*/ 867 w 1754"/>
              <a:gd name="T25" fmla="*/ 212 h 1374"/>
              <a:gd name="T26" fmla="*/ 822 w 1754"/>
              <a:gd name="T27" fmla="*/ 163 h 1374"/>
              <a:gd name="T28" fmla="*/ 754 w 1754"/>
              <a:gd name="T29" fmla="*/ 80 h 1374"/>
              <a:gd name="T30" fmla="*/ 645 w 1754"/>
              <a:gd name="T31" fmla="*/ 16 h 1374"/>
              <a:gd name="T32" fmla="*/ 584 w 1754"/>
              <a:gd name="T33" fmla="*/ 12 h 1374"/>
              <a:gd name="T34" fmla="*/ 581 w 1754"/>
              <a:gd name="T35" fmla="*/ 50 h 1374"/>
              <a:gd name="T36" fmla="*/ 543 w 1754"/>
              <a:gd name="T37" fmla="*/ 61 h 1374"/>
              <a:gd name="T38" fmla="*/ 452 w 1754"/>
              <a:gd name="T39" fmla="*/ 31 h 1374"/>
              <a:gd name="T40" fmla="*/ 309 w 1754"/>
              <a:gd name="T41" fmla="*/ 114 h 1374"/>
              <a:gd name="T42" fmla="*/ 200 w 1754"/>
              <a:gd name="T43" fmla="*/ 144 h 1374"/>
              <a:gd name="T44" fmla="*/ 67 w 1754"/>
              <a:gd name="T45" fmla="*/ 295 h 1374"/>
              <a:gd name="T46" fmla="*/ 64 w 1754"/>
              <a:gd name="T47" fmla="*/ 374 h 1374"/>
              <a:gd name="T48" fmla="*/ 67 w 1754"/>
              <a:gd name="T49" fmla="*/ 442 h 1374"/>
              <a:gd name="T50" fmla="*/ 105 w 1754"/>
              <a:gd name="T51" fmla="*/ 548 h 1374"/>
              <a:gd name="T52" fmla="*/ 139 w 1754"/>
              <a:gd name="T53" fmla="*/ 680 h 1374"/>
              <a:gd name="T54" fmla="*/ 90 w 1754"/>
              <a:gd name="T55" fmla="*/ 702 h 1374"/>
              <a:gd name="T56" fmla="*/ 26 w 1754"/>
              <a:gd name="T57" fmla="*/ 748 h 1374"/>
              <a:gd name="T58" fmla="*/ 3 w 1754"/>
              <a:gd name="T59" fmla="*/ 883 h 1374"/>
              <a:gd name="T60" fmla="*/ 37 w 1754"/>
              <a:gd name="T61" fmla="*/ 898 h 1374"/>
              <a:gd name="T62" fmla="*/ 64 w 1754"/>
              <a:gd name="T63" fmla="*/ 936 h 1374"/>
              <a:gd name="T64" fmla="*/ 15 w 1754"/>
              <a:gd name="T65" fmla="*/ 1042 h 1374"/>
              <a:gd name="T66" fmla="*/ 90 w 1754"/>
              <a:gd name="T67" fmla="*/ 1049 h 1374"/>
              <a:gd name="T68" fmla="*/ 147 w 1754"/>
              <a:gd name="T69" fmla="*/ 1027 h 1374"/>
              <a:gd name="T70" fmla="*/ 181 w 1754"/>
              <a:gd name="T71" fmla="*/ 1038 h 1374"/>
              <a:gd name="T72" fmla="*/ 264 w 1754"/>
              <a:gd name="T73" fmla="*/ 1117 h 1374"/>
              <a:gd name="T74" fmla="*/ 317 w 1754"/>
              <a:gd name="T75" fmla="*/ 1178 h 1374"/>
              <a:gd name="T76" fmla="*/ 392 w 1754"/>
              <a:gd name="T77" fmla="*/ 1181 h 1374"/>
              <a:gd name="T78" fmla="*/ 452 w 1754"/>
              <a:gd name="T79" fmla="*/ 1136 h 1374"/>
              <a:gd name="T80" fmla="*/ 520 w 1754"/>
              <a:gd name="T81" fmla="*/ 1178 h 1374"/>
              <a:gd name="T82" fmla="*/ 547 w 1754"/>
              <a:gd name="T83" fmla="*/ 1298 h 1374"/>
              <a:gd name="T84" fmla="*/ 630 w 1754"/>
              <a:gd name="T85" fmla="*/ 1366 h 1374"/>
              <a:gd name="T86" fmla="*/ 664 w 1754"/>
              <a:gd name="T87" fmla="*/ 1355 h 1374"/>
              <a:gd name="T88" fmla="*/ 686 w 1754"/>
              <a:gd name="T89" fmla="*/ 1242 h 1374"/>
              <a:gd name="T90" fmla="*/ 766 w 1754"/>
              <a:gd name="T91" fmla="*/ 1204 h 1374"/>
              <a:gd name="T92" fmla="*/ 799 w 1754"/>
              <a:gd name="T93" fmla="*/ 1249 h 1374"/>
              <a:gd name="T94" fmla="*/ 849 w 1754"/>
              <a:gd name="T95" fmla="*/ 1227 h 1374"/>
              <a:gd name="T96" fmla="*/ 973 w 1754"/>
              <a:gd name="T97" fmla="*/ 1242 h 1374"/>
              <a:gd name="T98" fmla="*/ 1060 w 1754"/>
              <a:gd name="T99" fmla="*/ 1329 h 1374"/>
              <a:gd name="T100" fmla="*/ 1196 w 1754"/>
              <a:gd name="T101" fmla="*/ 1374 h 1374"/>
              <a:gd name="T102" fmla="*/ 1282 w 1754"/>
              <a:gd name="T103" fmla="*/ 1313 h 1374"/>
              <a:gd name="T104" fmla="*/ 1305 w 1754"/>
              <a:gd name="T105" fmla="*/ 1264 h 1374"/>
              <a:gd name="T106" fmla="*/ 1245 w 1754"/>
              <a:gd name="T107" fmla="*/ 1249 h 1374"/>
              <a:gd name="T108" fmla="*/ 1252 w 1754"/>
              <a:gd name="T109" fmla="*/ 1204 h 1374"/>
              <a:gd name="T110" fmla="*/ 1267 w 1754"/>
              <a:gd name="T111" fmla="*/ 1076 h 1374"/>
              <a:gd name="T112" fmla="*/ 1267 w 1754"/>
              <a:gd name="T113" fmla="*/ 1012 h 1374"/>
              <a:gd name="T114" fmla="*/ 1392 w 1754"/>
              <a:gd name="T115" fmla="*/ 993 h 1374"/>
              <a:gd name="T116" fmla="*/ 1524 w 1754"/>
              <a:gd name="T117" fmla="*/ 978 h 1374"/>
              <a:gd name="T118" fmla="*/ 1611 w 1754"/>
              <a:gd name="T119" fmla="*/ 978 h 1374"/>
              <a:gd name="T120" fmla="*/ 1664 w 1754"/>
              <a:gd name="T121" fmla="*/ 891 h 1374"/>
              <a:gd name="T122" fmla="*/ 1690 w 1754"/>
              <a:gd name="T123" fmla="*/ 819 h 1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54" h="1374">
                <a:moveTo>
                  <a:pt x="1724" y="721"/>
                </a:moveTo>
                <a:lnTo>
                  <a:pt x="1724" y="721"/>
                </a:lnTo>
                <a:lnTo>
                  <a:pt x="1731" y="706"/>
                </a:lnTo>
                <a:lnTo>
                  <a:pt x="1747" y="646"/>
                </a:lnTo>
                <a:lnTo>
                  <a:pt x="1747" y="646"/>
                </a:lnTo>
                <a:lnTo>
                  <a:pt x="1750" y="631"/>
                </a:lnTo>
                <a:lnTo>
                  <a:pt x="1754" y="619"/>
                </a:lnTo>
                <a:lnTo>
                  <a:pt x="1754" y="619"/>
                </a:lnTo>
                <a:lnTo>
                  <a:pt x="1754" y="619"/>
                </a:lnTo>
                <a:lnTo>
                  <a:pt x="1747" y="623"/>
                </a:lnTo>
                <a:lnTo>
                  <a:pt x="1739" y="627"/>
                </a:lnTo>
                <a:lnTo>
                  <a:pt x="1716" y="627"/>
                </a:lnTo>
                <a:lnTo>
                  <a:pt x="1694" y="619"/>
                </a:lnTo>
                <a:lnTo>
                  <a:pt x="1667" y="608"/>
                </a:lnTo>
                <a:lnTo>
                  <a:pt x="1614" y="574"/>
                </a:lnTo>
                <a:lnTo>
                  <a:pt x="1569" y="544"/>
                </a:lnTo>
                <a:lnTo>
                  <a:pt x="1569" y="544"/>
                </a:lnTo>
                <a:lnTo>
                  <a:pt x="1547" y="532"/>
                </a:lnTo>
                <a:lnTo>
                  <a:pt x="1524" y="529"/>
                </a:lnTo>
                <a:lnTo>
                  <a:pt x="1497" y="525"/>
                </a:lnTo>
                <a:lnTo>
                  <a:pt x="1475" y="529"/>
                </a:lnTo>
                <a:lnTo>
                  <a:pt x="1448" y="532"/>
                </a:lnTo>
                <a:lnTo>
                  <a:pt x="1422" y="540"/>
                </a:lnTo>
                <a:lnTo>
                  <a:pt x="1365" y="563"/>
                </a:lnTo>
                <a:lnTo>
                  <a:pt x="1365" y="563"/>
                </a:lnTo>
                <a:lnTo>
                  <a:pt x="1339" y="570"/>
                </a:lnTo>
                <a:lnTo>
                  <a:pt x="1316" y="570"/>
                </a:lnTo>
                <a:lnTo>
                  <a:pt x="1298" y="563"/>
                </a:lnTo>
                <a:lnTo>
                  <a:pt x="1282" y="551"/>
                </a:lnTo>
                <a:lnTo>
                  <a:pt x="1271" y="536"/>
                </a:lnTo>
                <a:lnTo>
                  <a:pt x="1264" y="521"/>
                </a:lnTo>
                <a:lnTo>
                  <a:pt x="1252" y="495"/>
                </a:lnTo>
                <a:lnTo>
                  <a:pt x="1252" y="495"/>
                </a:lnTo>
                <a:lnTo>
                  <a:pt x="1241" y="472"/>
                </a:lnTo>
                <a:lnTo>
                  <a:pt x="1226" y="453"/>
                </a:lnTo>
                <a:lnTo>
                  <a:pt x="1215" y="446"/>
                </a:lnTo>
                <a:lnTo>
                  <a:pt x="1203" y="442"/>
                </a:lnTo>
                <a:lnTo>
                  <a:pt x="1188" y="438"/>
                </a:lnTo>
                <a:lnTo>
                  <a:pt x="1169" y="434"/>
                </a:lnTo>
                <a:lnTo>
                  <a:pt x="1169" y="434"/>
                </a:lnTo>
                <a:lnTo>
                  <a:pt x="1150" y="434"/>
                </a:lnTo>
                <a:lnTo>
                  <a:pt x="1135" y="431"/>
                </a:lnTo>
                <a:lnTo>
                  <a:pt x="1113" y="415"/>
                </a:lnTo>
                <a:lnTo>
                  <a:pt x="1101" y="408"/>
                </a:lnTo>
                <a:lnTo>
                  <a:pt x="1098" y="400"/>
                </a:lnTo>
                <a:lnTo>
                  <a:pt x="1048" y="348"/>
                </a:lnTo>
                <a:lnTo>
                  <a:pt x="1048" y="348"/>
                </a:lnTo>
                <a:lnTo>
                  <a:pt x="1022" y="348"/>
                </a:lnTo>
                <a:lnTo>
                  <a:pt x="1003" y="348"/>
                </a:lnTo>
                <a:lnTo>
                  <a:pt x="988" y="351"/>
                </a:lnTo>
                <a:lnTo>
                  <a:pt x="988" y="351"/>
                </a:lnTo>
                <a:lnTo>
                  <a:pt x="973" y="355"/>
                </a:lnTo>
                <a:lnTo>
                  <a:pt x="950" y="355"/>
                </a:lnTo>
                <a:lnTo>
                  <a:pt x="916" y="355"/>
                </a:lnTo>
                <a:lnTo>
                  <a:pt x="920" y="299"/>
                </a:lnTo>
                <a:lnTo>
                  <a:pt x="920" y="299"/>
                </a:lnTo>
                <a:lnTo>
                  <a:pt x="928" y="283"/>
                </a:lnTo>
                <a:lnTo>
                  <a:pt x="928" y="272"/>
                </a:lnTo>
                <a:lnTo>
                  <a:pt x="928" y="261"/>
                </a:lnTo>
                <a:lnTo>
                  <a:pt x="924" y="249"/>
                </a:lnTo>
                <a:lnTo>
                  <a:pt x="913" y="234"/>
                </a:lnTo>
                <a:lnTo>
                  <a:pt x="905" y="227"/>
                </a:lnTo>
                <a:lnTo>
                  <a:pt x="905" y="227"/>
                </a:lnTo>
                <a:lnTo>
                  <a:pt x="894" y="223"/>
                </a:lnTo>
                <a:lnTo>
                  <a:pt x="867" y="212"/>
                </a:lnTo>
                <a:lnTo>
                  <a:pt x="852" y="204"/>
                </a:lnTo>
                <a:lnTo>
                  <a:pt x="841" y="193"/>
                </a:lnTo>
                <a:lnTo>
                  <a:pt x="830" y="178"/>
                </a:lnTo>
                <a:lnTo>
                  <a:pt x="822" y="163"/>
                </a:lnTo>
                <a:lnTo>
                  <a:pt x="822" y="163"/>
                </a:lnTo>
                <a:lnTo>
                  <a:pt x="815" y="144"/>
                </a:lnTo>
                <a:lnTo>
                  <a:pt x="803" y="129"/>
                </a:lnTo>
                <a:lnTo>
                  <a:pt x="784" y="102"/>
                </a:lnTo>
                <a:lnTo>
                  <a:pt x="766" y="83"/>
                </a:lnTo>
                <a:lnTo>
                  <a:pt x="754" y="80"/>
                </a:lnTo>
                <a:lnTo>
                  <a:pt x="754" y="80"/>
                </a:lnTo>
                <a:lnTo>
                  <a:pt x="724" y="65"/>
                </a:lnTo>
                <a:lnTo>
                  <a:pt x="690" y="46"/>
                </a:lnTo>
                <a:lnTo>
                  <a:pt x="645" y="16"/>
                </a:lnTo>
                <a:lnTo>
                  <a:pt x="645" y="16"/>
                </a:lnTo>
                <a:lnTo>
                  <a:pt x="622" y="4"/>
                </a:lnTo>
                <a:lnTo>
                  <a:pt x="607" y="0"/>
                </a:lnTo>
                <a:lnTo>
                  <a:pt x="596" y="0"/>
                </a:lnTo>
                <a:lnTo>
                  <a:pt x="588" y="4"/>
                </a:lnTo>
                <a:lnTo>
                  <a:pt x="584" y="12"/>
                </a:lnTo>
                <a:lnTo>
                  <a:pt x="581" y="16"/>
                </a:lnTo>
                <a:lnTo>
                  <a:pt x="581" y="23"/>
                </a:lnTo>
                <a:lnTo>
                  <a:pt x="581" y="23"/>
                </a:lnTo>
                <a:lnTo>
                  <a:pt x="584" y="38"/>
                </a:lnTo>
                <a:lnTo>
                  <a:pt x="581" y="50"/>
                </a:lnTo>
                <a:lnTo>
                  <a:pt x="577" y="57"/>
                </a:lnTo>
                <a:lnTo>
                  <a:pt x="573" y="65"/>
                </a:lnTo>
                <a:lnTo>
                  <a:pt x="566" y="68"/>
                </a:lnTo>
                <a:lnTo>
                  <a:pt x="554" y="65"/>
                </a:lnTo>
                <a:lnTo>
                  <a:pt x="543" y="61"/>
                </a:lnTo>
                <a:lnTo>
                  <a:pt x="528" y="53"/>
                </a:lnTo>
                <a:lnTo>
                  <a:pt x="528" y="53"/>
                </a:lnTo>
                <a:lnTo>
                  <a:pt x="513" y="42"/>
                </a:lnTo>
                <a:lnTo>
                  <a:pt x="494" y="38"/>
                </a:lnTo>
                <a:lnTo>
                  <a:pt x="452" y="31"/>
                </a:lnTo>
                <a:lnTo>
                  <a:pt x="418" y="27"/>
                </a:lnTo>
                <a:lnTo>
                  <a:pt x="403" y="27"/>
                </a:lnTo>
                <a:lnTo>
                  <a:pt x="335" y="95"/>
                </a:lnTo>
                <a:lnTo>
                  <a:pt x="335" y="95"/>
                </a:lnTo>
                <a:lnTo>
                  <a:pt x="309" y="114"/>
                </a:lnTo>
                <a:lnTo>
                  <a:pt x="290" y="129"/>
                </a:lnTo>
                <a:lnTo>
                  <a:pt x="275" y="133"/>
                </a:lnTo>
                <a:lnTo>
                  <a:pt x="275" y="133"/>
                </a:lnTo>
                <a:lnTo>
                  <a:pt x="200" y="144"/>
                </a:lnTo>
                <a:lnTo>
                  <a:pt x="200" y="144"/>
                </a:lnTo>
                <a:lnTo>
                  <a:pt x="181" y="163"/>
                </a:lnTo>
                <a:lnTo>
                  <a:pt x="135" y="208"/>
                </a:lnTo>
                <a:lnTo>
                  <a:pt x="109" y="234"/>
                </a:lnTo>
                <a:lnTo>
                  <a:pt x="86" y="265"/>
                </a:lnTo>
                <a:lnTo>
                  <a:pt x="67" y="295"/>
                </a:lnTo>
                <a:lnTo>
                  <a:pt x="56" y="321"/>
                </a:lnTo>
                <a:lnTo>
                  <a:pt x="56" y="321"/>
                </a:lnTo>
                <a:lnTo>
                  <a:pt x="60" y="332"/>
                </a:lnTo>
                <a:lnTo>
                  <a:pt x="64" y="359"/>
                </a:lnTo>
                <a:lnTo>
                  <a:pt x="64" y="374"/>
                </a:lnTo>
                <a:lnTo>
                  <a:pt x="64" y="389"/>
                </a:lnTo>
                <a:lnTo>
                  <a:pt x="60" y="404"/>
                </a:lnTo>
                <a:lnTo>
                  <a:pt x="49" y="419"/>
                </a:lnTo>
                <a:lnTo>
                  <a:pt x="49" y="419"/>
                </a:lnTo>
                <a:lnTo>
                  <a:pt x="67" y="442"/>
                </a:lnTo>
                <a:lnTo>
                  <a:pt x="79" y="465"/>
                </a:lnTo>
                <a:lnTo>
                  <a:pt x="90" y="491"/>
                </a:lnTo>
                <a:lnTo>
                  <a:pt x="90" y="491"/>
                </a:lnTo>
                <a:lnTo>
                  <a:pt x="101" y="532"/>
                </a:lnTo>
                <a:lnTo>
                  <a:pt x="105" y="548"/>
                </a:lnTo>
                <a:lnTo>
                  <a:pt x="158" y="634"/>
                </a:lnTo>
                <a:lnTo>
                  <a:pt x="158" y="634"/>
                </a:lnTo>
                <a:lnTo>
                  <a:pt x="154" y="642"/>
                </a:lnTo>
                <a:lnTo>
                  <a:pt x="147" y="668"/>
                </a:lnTo>
                <a:lnTo>
                  <a:pt x="139" y="680"/>
                </a:lnTo>
                <a:lnTo>
                  <a:pt x="132" y="691"/>
                </a:lnTo>
                <a:lnTo>
                  <a:pt x="120" y="698"/>
                </a:lnTo>
                <a:lnTo>
                  <a:pt x="105" y="702"/>
                </a:lnTo>
                <a:lnTo>
                  <a:pt x="105" y="702"/>
                </a:lnTo>
                <a:lnTo>
                  <a:pt x="90" y="702"/>
                </a:lnTo>
                <a:lnTo>
                  <a:pt x="75" y="706"/>
                </a:lnTo>
                <a:lnTo>
                  <a:pt x="49" y="725"/>
                </a:lnTo>
                <a:lnTo>
                  <a:pt x="30" y="740"/>
                </a:lnTo>
                <a:lnTo>
                  <a:pt x="26" y="748"/>
                </a:lnTo>
                <a:lnTo>
                  <a:pt x="26" y="748"/>
                </a:lnTo>
                <a:lnTo>
                  <a:pt x="18" y="770"/>
                </a:lnTo>
                <a:lnTo>
                  <a:pt x="3" y="823"/>
                </a:lnTo>
                <a:lnTo>
                  <a:pt x="0" y="849"/>
                </a:lnTo>
                <a:lnTo>
                  <a:pt x="3" y="876"/>
                </a:lnTo>
                <a:lnTo>
                  <a:pt x="3" y="883"/>
                </a:lnTo>
                <a:lnTo>
                  <a:pt x="11" y="891"/>
                </a:lnTo>
                <a:lnTo>
                  <a:pt x="18" y="898"/>
                </a:lnTo>
                <a:lnTo>
                  <a:pt x="26" y="898"/>
                </a:lnTo>
                <a:lnTo>
                  <a:pt x="26" y="898"/>
                </a:lnTo>
                <a:lnTo>
                  <a:pt x="37" y="898"/>
                </a:lnTo>
                <a:lnTo>
                  <a:pt x="45" y="902"/>
                </a:lnTo>
                <a:lnTo>
                  <a:pt x="56" y="906"/>
                </a:lnTo>
                <a:lnTo>
                  <a:pt x="64" y="914"/>
                </a:lnTo>
                <a:lnTo>
                  <a:pt x="67" y="921"/>
                </a:lnTo>
                <a:lnTo>
                  <a:pt x="64" y="936"/>
                </a:lnTo>
                <a:lnTo>
                  <a:pt x="56" y="955"/>
                </a:lnTo>
                <a:lnTo>
                  <a:pt x="56" y="955"/>
                </a:lnTo>
                <a:lnTo>
                  <a:pt x="7" y="1030"/>
                </a:lnTo>
                <a:lnTo>
                  <a:pt x="7" y="1030"/>
                </a:lnTo>
                <a:lnTo>
                  <a:pt x="15" y="1042"/>
                </a:lnTo>
                <a:lnTo>
                  <a:pt x="26" y="1046"/>
                </a:lnTo>
                <a:lnTo>
                  <a:pt x="37" y="1049"/>
                </a:lnTo>
                <a:lnTo>
                  <a:pt x="56" y="1053"/>
                </a:lnTo>
                <a:lnTo>
                  <a:pt x="71" y="1053"/>
                </a:lnTo>
                <a:lnTo>
                  <a:pt x="90" y="1049"/>
                </a:lnTo>
                <a:lnTo>
                  <a:pt x="105" y="1046"/>
                </a:lnTo>
                <a:lnTo>
                  <a:pt x="120" y="1034"/>
                </a:lnTo>
                <a:lnTo>
                  <a:pt x="120" y="1034"/>
                </a:lnTo>
                <a:lnTo>
                  <a:pt x="135" y="1027"/>
                </a:lnTo>
                <a:lnTo>
                  <a:pt x="147" y="1027"/>
                </a:lnTo>
                <a:lnTo>
                  <a:pt x="158" y="1023"/>
                </a:lnTo>
                <a:lnTo>
                  <a:pt x="166" y="1027"/>
                </a:lnTo>
                <a:lnTo>
                  <a:pt x="177" y="1034"/>
                </a:lnTo>
                <a:lnTo>
                  <a:pt x="181" y="1038"/>
                </a:lnTo>
                <a:lnTo>
                  <a:pt x="181" y="1038"/>
                </a:lnTo>
                <a:lnTo>
                  <a:pt x="184" y="1049"/>
                </a:lnTo>
                <a:lnTo>
                  <a:pt x="196" y="1064"/>
                </a:lnTo>
                <a:lnTo>
                  <a:pt x="222" y="1091"/>
                </a:lnTo>
                <a:lnTo>
                  <a:pt x="252" y="1110"/>
                </a:lnTo>
                <a:lnTo>
                  <a:pt x="264" y="1117"/>
                </a:lnTo>
                <a:lnTo>
                  <a:pt x="264" y="1117"/>
                </a:lnTo>
                <a:lnTo>
                  <a:pt x="275" y="1125"/>
                </a:lnTo>
                <a:lnTo>
                  <a:pt x="290" y="1140"/>
                </a:lnTo>
                <a:lnTo>
                  <a:pt x="317" y="1178"/>
                </a:lnTo>
                <a:lnTo>
                  <a:pt x="317" y="1178"/>
                </a:lnTo>
                <a:lnTo>
                  <a:pt x="335" y="1196"/>
                </a:lnTo>
                <a:lnTo>
                  <a:pt x="350" y="1200"/>
                </a:lnTo>
                <a:lnTo>
                  <a:pt x="366" y="1200"/>
                </a:lnTo>
                <a:lnTo>
                  <a:pt x="381" y="1193"/>
                </a:lnTo>
                <a:lnTo>
                  <a:pt x="392" y="1181"/>
                </a:lnTo>
                <a:lnTo>
                  <a:pt x="400" y="1170"/>
                </a:lnTo>
                <a:lnTo>
                  <a:pt x="407" y="1159"/>
                </a:lnTo>
                <a:lnTo>
                  <a:pt x="407" y="1159"/>
                </a:lnTo>
                <a:lnTo>
                  <a:pt x="430" y="1144"/>
                </a:lnTo>
                <a:lnTo>
                  <a:pt x="452" y="1136"/>
                </a:lnTo>
                <a:lnTo>
                  <a:pt x="471" y="1136"/>
                </a:lnTo>
                <a:lnTo>
                  <a:pt x="486" y="1140"/>
                </a:lnTo>
                <a:lnTo>
                  <a:pt x="501" y="1147"/>
                </a:lnTo>
                <a:lnTo>
                  <a:pt x="513" y="1163"/>
                </a:lnTo>
                <a:lnTo>
                  <a:pt x="520" y="1178"/>
                </a:lnTo>
                <a:lnTo>
                  <a:pt x="528" y="1193"/>
                </a:lnTo>
                <a:lnTo>
                  <a:pt x="539" y="1230"/>
                </a:lnTo>
                <a:lnTo>
                  <a:pt x="547" y="1264"/>
                </a:lnTo>
                <a:lnTo>
                  <a:pt x="547" y="1298"/>
                </a:lnTo>
                <a:lnTo>
                  <a:pt x="547" y="1298"/>
                </a:lnTo>
                <a:lnTo>
                  <a:pt x="569" y="1321"/>
                </a:lnTo>
                <a:lnTo>
                  <a:pt x="588" y="1344"/>
                </a:lnTo>
                <a:lnTo>
                  <a:pt x="615" y="1362"/>
                </a:lnTo>
                <a:lnTo>
                  <a:pt x="615" y="1362"/>
                </a:lnTo>
                <a:lnTo>
                  <a:pt x="630" y="1366"/>
                </a:lnTo>
                <a:lnTo>
                  <a:pt x="637" y="1370"/>
                </a:lnTo>
                <a:lnTo>
                  <a:pt x="649" y="1370"/>
                </a:lnTo>
                <a:lnTo>
                  <a:pt x="652" y="1366"/>
                </a:lnTo>
                <a:lnTo>
                  <a:pt x="664" y="1359"/>
                </a:lnTo>
                <a:lnTo>
                  <a:pt x="664" y="1355"/>
                </a:lnTo>
                <a:lnTo>
                  <a:pt x="664" y="1355"/>
                </a:lnTo>
                <a:lnTo>
                  <a:pt x="671" y="1321"/>
                </a:lnTo>
                <a:lnTo>
                  <a:pt x="675" y="1283"/>
                </a:lnTo>
                <a:lnTo>
                  <a:pt x="686" y="1242"/>
                </a:lnTo>
                <a:lnTo>
                  <a:pt x="686" y="1242"/>
                </a:lnTo>
                <a:lnTo>
                  <a:pt x="698" y="1223"/>
                </a:lnTo>
                <a:lnTo>
                  <a:pt x="709" y="1212"/>
                </a:lnTo>
                <a:lnTo>
                  <a:pt x="724" y="1204"/>
                </a:lnTo>
                <a:lnTo>
                  <a:pt x="739" y="1200"/>
                </a:lnTo>
                <a:lnTo>
                  <a:pt x="766" y="1204"/>
                </a:lnTo>
                <a:lnTo>
                  <a:pt x="777" y="1208"/>
                </a:lnTo>
                <a:lnTo>
                  <a:pt x="777" y="1208"/>
                </a:lnTo>
                <a:lnTo>
                  <a:pt x="781" y="1219"/>
                </a:lnTo>
                <a:lnTo>
                  <a:pt x="792" y="1242"/>
                </a:lnTo>
                <a:lnTo>
                  <a:pt x="799" y="1249"/>
                </a:lnTo>
                <a:lnTo>
                  <a:pt x="811" y="1257"/>
                </a:lnTo>
                <a:lnTo>
                  <a:pt x="822" y="1253"/>
                </a:lnTo>
                <a:lnTo>
                  <a:pt x="833" y="1242"/>
                </a:lnTo>
                <a:lnTo>
                  <a:pt x="833" y="1242"/>
                </a:lnTo>
                <a:lnTo>
                  <a:pt x="849" y="1227"/>
                </a:lnTo>
                <a:lnTo>
                  <a:pt x="867" y="1215"/>
                </a:lnTo>
                <a:lnTo>
                  <a:pt x="890" y="1212"/>
                </a:lnTo>
                <a:lnTo>
                  <a:pt x="916" y="1215"/>
                </a:lnTo>
                <a:lnTo>
                  <a:pt x="943" y="1223"/>
                </a:lnTo>
                <a:lnTo>
                  <a:pt x="973" y="1242"/>
                </a:lnTo>
                <a:lnTo>
                  <a:pt x="1007" y="1264"/>
                </a:lnTo>
                <a:lnTo>
                  <a:pt x="1041" y="1298"/>
                </a:lnTo>
                <a:lnTo>
                  <a:pt x="1041" y="1298"/>
                </a:lnTo>
                <a:lnTo>
                  <a:pt x="1052" y="1313"/>
                </a:lnTo>
                <a:lnTo>
                  <a:pt x="1060" y="1329"/>
                </a:lnTo>
                <a:lnTo>
                  <a:pt x="1064" y="1347"/>
                </a:lnTo>
                <a:lnTo>
                  <a:pt x="1067" y="1366"/>
                </a:lnTo>
                <a:lnTo>
                  <a:pt x="1067" y="1366"/>
                </a:lnTo>
                <a:lnTo>
                  <a:pt x="1150" y="1370"/>
                </a:lnTo>
                <a:lnTo>
                  <a:pt x="1196" y="1374"/>
                </a:lnTo>
                <a:lnTo>
                  <a:pt x="1196" y="1374"/>
                </a:lnTo>
                <a:lnTo>
                  <a:pt x="1230" y="1355"/>
                </a:lnTo>
                <a:lnTo>
                  <a:pt x="1256" y="1336"/>
                </a:lnTo>
                <a:lnTo>
                  <a:pt x="1282" y="1313"/>
                </a:lnTo>
                <a:lnTo>
                  <a:pt x="1282" y="1313"/>
                </a:lnTo>
                <a:lnTo>
                  <a:pt x="1301" y="1295"/>
                </a:lnTo>
                <a:lnTo>
                  <a:pt x="1316" y="1279"/>
                </a:lnTo>
                <a:lnTo>
                  <a:pt x="1316" y="1272"/>
                </a:lnTo>
                <a:lnTo>
                  <a:pt x="1313" y="1268"/>
                </a:lnTo>
                <a:lnTo>
                  <a:pt x="1305" y="1264"/>
                </a:lnTo>
                <a:lnTo>
                  <a:pt x="1290" y="1264"/>
                </a:lnTo>
                <a:lnTo>
                  <a:pt x="1290" y="1264"/>
                </a:lnTo>
                <a:lnTo>
                  <a:pt x="1260" y="1257"/>
                </a:lnTo>
                <a:lnTo>
                  <a:pt x="1252" y="1253"/>
                </a:lnTo>
                <a:lnTo>
                  <a:pt x="1245" y="1249"/>
                </a:lnTo>
                <a:lnTo>
                  <a:pt x="1241" y="1238"/>
                </a:lnTo>
                <a:lnTo>
                  <a:pt x="1241" y="1230"/>
                </a:lnTo>
                <a:lnTo>
                  <a:pt x="1245" y="1219"/>
                </a:lnTo>
                <a:lnTo>
                  <a:pt x="1252" y="1204"/>
                </a:lnTo>
                <a:lnTo>
                  <a:pt x="1252" y="1204"/>
                </a:lnTo>
                <a:lnTo>
                  <a:pt x="1260" y="1189"/>
                </a:lnTo>
                <a:lnTo>
                  <a:pt x="1267" y="1166"/>
                </a:lnTo>
                <a:lnTo>
                  <a:pt x="1271" y="1147"/>
                </a:lnTo>
                <a:lnTo>
                  <a:pt x="1271" y="1121"/>
                </a:lnTo>
                <a:lnTo>
                  <a:pt x="1267" y="1076"/>
                </a:lnTo>
                <a:lnTo>
                  <a:pt x="1260" y="1034"/>
                </a:lnTo>
                <a:lnTo>
                  <a:pt x="1260" y="1034"/>
                </a:lnTo>
                <a:lnTo>
                  <a:pt x="1260" y="1027"/>
                </a:lnTo>
                <a:lnTo>
                  <a:pt x="1264" y="1019"/>
                </a:lnTo>
                <a:lnTo>
                  <a:pt x="1267" y="1012"/>
                </a:lnTo>
                <a:lnTo>
                  <a:pt x="1275" y="1008"/>
                </a:lnTo>
                <a:lnTo>
                  <a:pt x="1298" y="1000"/>
                </a:lnTo>
                <a:lnTo>
                  <a:pt x="1320" y="993"/>
                </a:lnTo>
                <a:lnTo>
                  <a:pt x="1369" y="993"/>
                </a:lnTo>
                <a:lnTo>
                  <a:pt x="1392" y="993"/>
                </a:lnTo>
                <a:lnTo>
                  <a:pt x="1456" y="993"/>
                </a:lnTo>
                <a:lnTo>
                  <a:pt x="1456" y="993"/>
                </a:lnTo>
                <a:lnTo>
                  <a:pt x="1464" y="989"/>
                </a:lnTo>
                <a:lnTo>
                  <a:pt x="1486" y="981"/>
                </a:lnTo>
                <a:lnTo>
                  <a:pt x="1524" y="978"/>
                </a:lnTo>
                <a:lnTo>
                  <a:pt x="1550" y="978"/>
                </a:lnTo>
                <a:lnTo>
                  <a:pt x="1584" y="981"/>
                </a:lnTo>
                <a:lnTo>
                  <a:pt x="1584" y="981"/>
                </a:lnTo>
                <a:lnTo>
                  <a:pt x="1599" y="981"/>
                </a:lnTo>
                <a:lnTo>
                  <a:pt x="1611" y="978"/>
                </a:lnTo>
                <a:lnTo>
                  <a:pt x="1626" y="974"/>
                </a:lnTo>
                <a:lnTo>
                  <a:pt x="1633" y="966"/>
                </a:lnTo>
                <a:lnTo>
                  <a:pt x="1648" y="944"/>
                </a:lnTo>
                <a:lnTo>
                  <a:pt x="1660" y="917"/>
                </a:lnTo>
                <a:lnTo>
                  <a:pt x="1664" y="891"/>
                </a:lnTo>
                <a:lnTo>
                  <a:pt x="1667" y="868"/>
                </a:lnTo>
                <a:lnTo>
                  <a:pt x="1667" y="846"/>
                </a:lnTo>
                <a:lnTo>
                  <a:pt x="1667" y="846"/>
                </a:lnTo>
                <a:lnTo>
                  <a:pt x="1679" y="834"/>
                </a:lnTo>
                <a:lnTo>
                  <a:pt x="1690" y="819"/>
                </a:lnTo>
                <a:lnTo>
                  <a:pt x="1709" y="778"/>
                </a:lnTo>
                <a:lnTo>
                  <a:pt x="1720" y="740"/>
                </a:lnTo>
                <a:lnTo>
                  <a:pt x="1724" y="721"/>
                </a:lnTo>
                <a:lnTo>
                  <a:pt x="1724" y="721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11145121" y="2306017"/>
            <a:ext cx="34925" cy="42863"/>
          </a:xfrm>
          <a:custGeom>
            <a:avLst/>
            <a:gdLst>
              <a:gd name="T0" fmla="*/ 22 w 22"/>
              <a:gd name="T1" fmla="*/ 12 h 27"/>
              <a:gd name="T2" fmla="*/ 22 w 22"/>
              <a:gd name="T3" fmla="*/ 12 h 27"/>
              <a:gd name="T4" fmla="*/ 19 w 22"/>
              <a:gd name="T5" fmla="*/ 23 h 27"/>
              <a:gd name="T6" fmla="*/ 11 w 22"/>
              <a:gd name="T7" fmla="*/ 27 h 27"/>
              <a:gd name="T8" fmla="*/ 11 w 22"/>
              <a:gd name="T9" fmla="*/ 27 h 27"/>
              <a:gd name="T10" fmla="*/ 3 w 22"/>
              <a:gd name="T11" fmla="*/ 23 h 27"/>
              <a:gd name="T12" fmla="*/ 0 w 22"/>
              <a:gd name="T13" fmla="*/ 12 h 27"/>
              <a:gd name="T14" fmla="*/ 0 w 22"/>
              <a:gd name="T15" fmla="*/ 12 h 27"/>
              <a:gd name="T16" fmla="*/ 3 w 22"/>
              <a:gd name="T17" fmla="*/ 4 h 27"/>
              <a:gd name="T18" fmla="*/ 11 w 22"/>
              <a:gd name="T19" fmla="*/ 0 h 27"/>
              <a:gd name="T20" fmla="*/ 11 w 22"/>
              <a:gd name="T21" fmla="*/ 0 h 27"/>
              <a:gd name="T22" fmla="*/ 19 w 22"/>
              <a:gd name="T23" fmla="*/ 4 h 27"/>
              <a:gd name="T24" fmla="*/ 22 w 22"/>
              <a:gd name="T25" fmla="*/ 12 h 27"/>
              <a:gd name="T26" fmla="*/ 22 w 22"/>
              <a:gd name="T27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7">
                <a:moveTo>
                  <a:pt x="22" y="12"/>
                </a:moveTo>
                <a:lnTo>
                  <a:pt x="22" y="12"/>
                </a:lnTo>
                <a:lnTo>
                  <a:pt x="19" y="23"/>
                </a:lnTo>
                <a:lnTo>
                  <a:pt x="11" y="27"/>
                </a:lnTo>
                <a:lnTo>
                  <a:pt x="11" y="27"/>
                </a:lnTo>
                <a:lnTo>
                  <a:pt x="3" y="23"/>
                </a:lnTo>
                <a:lnTo>
                  <a:pt x="0" y="12"/>
                </a:lnTo>
                <a:lnTo>
                  <a:pt x="0" y="12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2" y="12"/>
                </a:lnTo>
                <a:lnTo>
                  <a:pt x="22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11121308" y="2282205"/>
            <a:ext cx="82550" cy="90488"/>
          </a:xfrm>
          <a:custGeom>
            <a:avLst/>
            <a:gdLst>
              <a:gd name="T0" fmla="*/ 52 w 52"/>
              <a:gd name="T1" fmla="*/ 27 h 57"/>
              <a:gd name="T2" fmla="*/ 52 w 52"/>
              <a:gd name="T3" fmla="*/ 27 h 57"/>
              <a:gd name="T4" fmla="*/ 52 w 52"/>
              <a:gd name="T5" fmla="*/ 38 h 57"/>
              <a:gd name="T6" fmla="*/ 45 w 52"/>
              <a:gd name="T7" fmla="*/ 49 h 57"/>
              <a:gd name="T8" fmla="*/ 37 w 52"/>
              <a:gd name="T9" fmla="*/ 53 h 57"/>
              <a:gd name="T10" fmla="*/ 26 w 52"/>
              <a:gd name="T11" fmla="*/ 57 h 57"/>
              <a:gd name="T12" fmla="*/ 26 w 52"/>
              <a:gd name="T13" fmla="*/ 57 h 57"/>
              <a:gd name="T14" fmla="*/ 15 w 52"/>
              <a:gd name="T15" fmla="*/ 53 h 57"/>
              <a:gd name="T16" fmla="*/ 7 w 52"/>
              <a:gd name="T17" fmla="*/ 49 h 57"/>
              <a:gd name="T18" fmla="*/ 0 w 52"/>
              <a:gd name="T19" fmla="*/ 38 h 57"/>
              <a:gd name="T20" fmla="*/ 0 w 52"/>
              <a:gd name="T21" fmla="*/ 27 h 57"/>
              <a:gd name="T22" fmla="*/ 0 w 52"/>
              <a:gd name="T23" fmla="*/ 27 h 57"/>
              <a:gd name="T24" fmla="*/ 0 w 52"/>
              <a:gd name="T25" fmla="*/ 15 h 57"/>
              <a:gd name="T26" fmla="*/ 7 w 52"/>
              <a:gd name="T27" fmla="*/ 8 h 57"/>
              <a:gd name="T28" fmla="*/ 15 w 52"/>
              <a:gd name="T29" fmla="*/ 0 h 57"/>
              <a:gd name="T30" fmla="*/ 26 w 52"/>
              <a:gd name="T31" fmla="*/ 0 h 57"/>
              <a:gd name="T32" fmla="*/ 26 w 52"/>
              <a:gd name="T33" fmla="*/ 0 h 57"/>
              <a:gd name="T34" fmla="*/ 37 w 52"/>
              <a:gd name="T35" fmla="*/ 0 h 57"/>
              <a:gd name="T36" fmla="*/ 45 w 52"/>
              <a:gd name="T37" fmla="*/ 8 h 57"/>
              <a:gd name="T38" fmla="*/ 52 w 52"/>
              <a:gd name="T39" fmla="*/ 15 h 57"/>
              <a:gd name="T40" fmla="*/ 52 w 52"/>
              <a:gd name="T41" fmla="*/ 27 h 57"/>
              <a:gd name="T42" fmla="*/ 52 w 52"/>
              <a:gd name="T43" fmla="*/ 2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2" h="57">
                <a:moveTo>
                  <a:pt x="52" y="27"/>
                </a:moveTo>
                <a:lnTo>
                  <a:pt x="52" y="27"/>
                </a:lnTo>
                <a:lnTo>
                  <a:pt x="52" y="38"/>
                </a:lnTo>
                <a:lnTo>
                  <a:pt x="45" y="49"/>
                </a:lnTo>
                <a:lnTo>
                  <a:pt x="37" y="53"/>
                </a:lnTo>
                <a:lnTo>
                  <a:pt x="26" y="57"/>
                </a:lnTo>
                <a:lnTo>
                  <a:pt x="26" y="57"/>
                </a:lnTo>
                <a:lnTo>
                  <a:pt x="15" y="53"/>
                </a:lnTo>
                <a:lnTo>
                  <a:pt x="7" y="49"/>
                </a:lnTo>
                <a:lnTo>
                  <a:pt x="0" y="38"/>
                </a:lnTo>
                <a:lnTo>
                  <a:pt x="0" y="27"/>
                </a:lnTo>
                <a:lnTo>
                  <a:pt x="0" y="27"/>
                </a:lnTo>
                <a:lnTo>
                  <a:pt x="0" y="15"/>
                </a:lnTo>
                <a:lnTo>
                  <a:pt x="7" y="8"/>
                </a:lnTo>
                <a:lnTo>
                  <a:pt x="15" y="0"/>
                </a:lnTo>
                <a:lnTo>
                  <a:pt x="26" y="0"/>
                </a:lnTo>
                <a:lnTo>
                  <a:pt x="26" y="0"/>
                </a:lnTo>
                <a:lnTo>
                  <a:pt x="37" y="0"/>
                </a:lnTo>
                <a:lnTo>
                  <a:pt x="45" y="8"/>
                </a:lnTo>
                <a:lnTo>
                  <a:pt x="52" y="15"/>
                </a:lnTo>
                <a:lnTo>
                  <a:pt x="52" y="27"/>
                </a:lnTo>
                <a:lnTo>
                  <a:pt x="52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9382996" y="2545730"/>
            <a:ext cx="36513" cy="36513"/>
          </a:xfrm>
          <a:custGeom>
            <a:avLst/>
            <a:gdLst>
              <a:gd name="T0" fmla="*/ 23 w 23"/>
              <a:gd name="T1" fmla="*/ 11 h 23"/>
              <a:gd name="T2" fmla="*/ 23 w 23"/>
              <a:gd name="T3" fmla="*/ 11 h 23"/>
              <a:gd name="T4" fmla="*/ 19 w 23"/>
              <a:gd name="T5" fmla="*/ 19 h 23"/>
              <a:gd name="T6" fmla="*/ 12 w 23"/>
              <a:gd name="T7" fmla="*/ 23 h 23"/>
              <a:gd name="T8" fmla="*/ 12 w 23"/>
              <a:gd name="T9" fmla="*/ 23 h 23"/>
              <a:gd name="T10" fmla="*/ 4 w 23"/>
              <a:gd name="T11" fmla="*/ 19 h 23"/>
              <a:gd name="T12" fmla="*/ 0 w 23"/>
              <a:gd name="T13" fmla="*/ 11 h 23"/>
              <a:gd name="T14" fmla="*/ 0 w 23"/>
              <a:gd name="T15" fmla="*/ 11 h 23"/>
              <a:gd name="T16" fmla="*/ 4 w 23"/>
              <a:gd name="T17" fmla="*/ 4 h 23"/>
              <a:gd name="T18" fmla="*/ 12 w 23"/>
              <a:gd name="T19" fmla="*/ 0 h 23"/>
              <a:gd name="T20" fmla="*/ 12 w 23"/>
              <a:gd name="T21" fmla="*/ 0 h 23"/>
              <a:gd name="T22" fmla="*/ 19 w 23"/>
              <a:gd name="T23" fmla="*/ 4 h 23"/>
              <a:gd name="T24" fmla="*/ 23 w 23"/>
              <a:gd name="T25" fmla="*/ 11 h 23"/>
              <a:gd name="T26" fmla="*/ 23 w 23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3">
                <a:moveTo>
                  <a:pt x="23" y="11"/>
                </a:moveTo>
                <a:lnTo>
                  <a:pt x="23" y="11"/>
                </a:lnTo>
                <a:lnTo>
                  <a:pt x="19" y="19"/>
                </a:lnTo>
                <a:lnTo>
                  <a:pt x="12" y="23"/>
                </a:lnTo>
                <a:lnTo>
                  <a:pt x="12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19" y="4"/>
                </a:lnTo>
                <a:lnTo>
                  <a:pt x="23" y="11"/>
                </a:lnTo>
                <a:lnTo>
                  <a:pt x="23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9359183" y="2515567"/>
            <a:ext cx="90488" cy="90488"/>
          </a:xfrm>
          <a:custGeom>
            <a:avLst/>
            <a:gdLst>
              <a:gd name="T0" fmla="*/ 57 w 57"/>
              <a:gd name="T1" fmla="*/ 30 h 57"/>
              <a:gd name="T2" fmla="*/ 57 w 57"/>
              <a:gd name="T3" fmla="*/ 30 h 57"/>
              <a:gd name="T4" fmla="*/ 53 w 57"/>
              <a:gd name="T5" fmla="*/ 42 h 57"/>
              <a:gd name="T6" fmla="*/ 46 w 57"/>
              <a:gd name="T7" fmla="*/ 49 h 57"/>
              <a:gd name="T8" fmla="*/ 38 w 57"/>
              <a:gd name="T9" fmla="*/ 57 h 57"/>
              <a:gd name="T10" fmla="*/ 27 w 57"/>
              <a:gd name="T11" fmla="*/ 57 h 57"/>
              <a:gd name="T12" fmla="*/ 27 w 57"/>
              <a:gd name="T13" fmla="*/ 57 h 57"/>
              <a:gd name="T14" fmla="*/ 15 w 57"/>
              <a:gd name="T15" fmla="*/ 57 h 57"/>
              <a:gd name="T16" fmla="*/ 8 w 57"/>
              <a:gd name="T17" fmla="*/ 49 h 57"/>
              <a:gd name="T18" fmla="*/ 0 w 57"/>
              <a:gd name="T19" fmla="*/ 42 h 57"/>
              <a:gd name="T20" fmla="*/ 0 w 57"/>
              <a:gd name="T21" fmla="*/ 30 h 57"/>
              <a:gd name="T22" fmla="*/ 0 w 57"/>
              <a:gd name="T23" fmla="*/ 30 h 57"/>
              <a:gd name="T24" fmla="*/ 0 w 57"/>
              <a:gd name="T25" fmla="*/ 19 h 57"/>
              <a:gd name="T26" fmla="*/ 8 w 57"/>
              <a:gd name="T27" fmla="*/ 12 h 57"/>
              <a:gd name="T28" fmla="*/ 15 w 57"/>
              <a:gd name="T29" fmla="*/ 4 h 57"/>
              <a:gd name="T30" fmla="*/ 27 w 57"/>
              <a:gd name="T31" fmla="*/ 0 h 57"/>
              <a:gd name="T32" fmla="*/ 27 w 57"/>
              <a:gd name="T33" fmla="*/ 0 h 57"/>
              <a:gd name="T34" fmla="*/ 38 w 57"/>
              <a:gd name="T35" fmla="*/ 4 h 57"/>
              <a:gd name="T36" fmla="*/ 46 w 57"/>
              <a:gd name="T37" fmla="*/ 12 h 57"/>
              <a:gd name="T38" fmla="*/ 53 w 57"/>
              <a:gd name="T39" fmla="*/ 19 h 57"/>
              <a:gd name="T40" fmla="*/ 57 w 57"/>
              <a:gd name="T41" fmla="*/ 30 h 57"/>
              <a:gd name="T42" fmla="*/ 57 w 57"/>
              <a:gd name="T43" fmla="*/ 3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57">
                <a:moveTo>
                  <a:pt x="57" y="30"/>
                </a:moveTo>
                <a:lnTo>
                  <a:pt x="57" y="30"/>
                </a:lnTo>
                <a:lnTo>
                  <a:pt x="53" y="42"/>
                </a:lnTo>
                <a:lnTo>
                  <a:pt x="46" y="49"/>
                </a:lnTo>
                <a:lnTo>
                  <a:pt x="38" y="57"/>
                </a:lnTo>
                <a:lnTo>
                  <a:pt x="27" y="57"/>
                </a:lnTo>
                <a:lnTo>
                  <a:pt x="27" y="57"/>
                </a:lnTo>
                <a:lnTo>
                  <a:pt x="15" y="57"/>
                </a:lnTo>
                <a:lnTo>
                  <a:pt x="8" y="49"/>
                </a:lnTo>
                <a:lnTo>
                  <a:pt x="0" y="42"/>
                </a:lnTo>
                <a:lnTo>
                  <a:pt x="0" y="30"/>
                </a:lnTo>
                <a:lnTo>
                  <a:pt x="0" y="30"/>
                </a:lnTo>
                <a:lnTo>
                  <a:pt x="0" y="19"/>
                </a:lnTo>
                <a:lnTo>
                  <a:pt x="8" y="12"/>
                </a:lnTo>
                <a:lnTo>
                  <a:pt x="15" y="4"/>
                </a:lnTo>
                <a:lnTo>
                  <a:pt x="27" y="0"/>
                </a:lnTo>
                <a:lnTo>
                  <a:pt x="27" y="0"/>
                </a:lnTo>
                <a:lnTo>
                  <a:pt x="38" y="4"/>
                </a:lnTo>
                <a:lnTo>
                  <a:pt x="46" y="12"/>
                </a:lnTo>
                <a:lnTo>
                  <a:pt x="53" y="19"/>
                </a:lnTo>
                <a:lnTo>
                  <a:pt x="57" y="30"/>
                </a:lnTo>
                <a:lnTo>
                  <a:pt x="57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8767046" y="3234705"/>
            <a:ext cx="34925" cy="41275"/>
          </a:xfrm>
          <a:custGeom>
            <a:avLst/>
            <a:gdLst>
              <a:gd name="T0" fmla="*/ 22 w 22"/>
              <a:gd name="T1" fmla="*/ 11 h 26"/>
              <a:gd name="T2" fmla="*/ 22 w 22"/>
              <a:gd name="T3" fmla="*/ 11 h 26"/>
              <a:gd name="T4" fmla="*/ 19 w 22"/>
              <a:gd name="T5" fmla="*/ 23 h 26"/>
              <a:gd name="T6" fmla="*/ 11 w 22"/>
              <a:gd name="T7" fmla="*/ 26 h 26"/>
              <a:gd name="T8" fmla="*/ 11 w 22"/>
              <a:gd name="T9" fmla="*/ 26 h 26"/>
              <a:gd name="T10" fmla="*/ 4 w 22"/>
              <a:gd name="T11" fmla="*/ 23 h 26"/>
              <a:gd name="T12" fmla="*/ 0 w 22"/>
              <a:gd name="T13" fmla="*/ 11 h 26"/>
              <a:gd name="T14" fmla="*/ 0 w 22"/>
              <a:gd name="T15" fmla="*/ 11 h 26"/>
              <a:gd name="T16" fmla="*/ 4 w 22"/>
              <a:gd name="T17" fmla="*/ 4 h 26"/>
              <a:gd name="T18" fmla="*/ 11 w 22"/>
              <a:gd name="T19" fmla="*/ 0 h 26"/>
              <a:gd name="T20" fmla="*/ 11 w 22"/>
              <a:gd name="T21" fmla="*/ 0 h 26"/>
              <a:gd name="T22" fmla="*/ 19 w 22"/>
              <a:gd name="T23" fmla="*/ 4 h 26"/>
              <a:gd name="T24" fmla="*/ 22 w 22"/>
              <a:gd name="T25" fmla="*/ 11 h 26"/>
              <a:gd name="T26" fmla="*/ 22 w 22"/>
              <a:gd name="T27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6">
                <a:moveTo>
                  <a:pt x="22" y="11"/>
                </a:moveTo>
                <a:lnTo>
                  <a:pt x="22" y="11"/>
                </a:lnTo>
                <a:lnTo>
                  <a:pt x="19" y="23"/>
                </a:lnTo>
                <a:lnTo>
                  <a:pt x="11" y="26"/>
                </a:lnTo>
                <a:lnTo>
                  <a:pt x="11" y="26"/>
                </a:lnTo>
                <a:lnTo>
                  <a:pt x="4" y="23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2" y="11"/>
                </a:lnTo>
                <a:lnTo>
                  <a:pt x="22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8743233" y="3210892"/>
            <a:ext cx="88900" cy="90488"/>
          </a:xfrm>
          <a:custGeom>
            <a:avLst/>
            <a:gdLst>
              <a:gd name="T0" fmla="*/ 56 w 56"/>
              <a:gd name="T1" fmla="*/ 26 h 57"/>
              <a:gd name="T2" fmla="*/ 56 w 56"/>
              <a:gd name="T3" fmla="*/ 26 h 57"/>
              <a:gd name="T4" fmla="*/ 52 w 56"/>
              <a:gd name="T5" fmla="*/ 38 h 57"/>
              <a:gd name="T6" fmla="*/ 45 w 56"/>
              <a:gd name="T7" fmla="*/ 49 h 57"/>
              <a:gd name="T8" fmla="*/ 37 w 56"/>
              <a:gd name="T9" fmla="*/ 53 h 57"/>
              <a:gd name="T10" fmla="*/ 26 w 56"/>
              <a:gd name="T11" fmla="*/ 57 h 57"/>
              <a:gd name="T12" fmla="*/ 26 w 56"/>
              <a:gd name="T13" fmla="*/ 57 h 57"/>
              <a:gd name="T14" fmla="*/ 15 w 56"/>
              <a:gd name="T15" fmla="*/ 53 h 57"/>
              <a:gd name="T16" fmla="*/ 7 w 56"/>
              <a:gd name="T17" fmla="*/ 49 h 57"/>
              <a:gd name="T18" fmla="*/ 0 w 56"/>
              <a:gd name="T19" fmla="*/ 38 h 57"/>
              <a:gd name="T20" fmla="*/ 0 w 56"/>
              <a:gd name="T21" fmla="*/ 26 h 57"/>
              <a:gd name="T22" fmla="*/ 0 w 56"/>
              <a:gd name="T23" fmla="*/ 26 h 57"/>
              <a:gd name="T24" fmla="*/ 0 w 56"/>
              <a:gd name="T25" fmla="*/ 19 h 57"/>
              <a:gd name="T26" fmla="*/ 7 w 56"/>
              <a:gd name="T27" fmla="*/ 7 h 57"/>
              <a:gd name="T28" fmla="*/ 15 w 56"/>
              <a:gd name="T29" fmla="*/ 4 h 57"/>
              <a:gd name="T30" fmla="*/ 26 w 56"/>
              <a:gd name="T31" fmla="*/ 0 h 57"/>
              <a:gd name="T32" fmla="*/ 26 w 56"/>
              <a:gd name="T33" fmla="*/ 0 h 57"/>
              <a:gd name="T34" fmla="*/ 37 w 56"/>
              <a:gd name="T35" fmla="*/ 4 h 57"/>
              <a:gd name="T36" fmla="*/ 45 w 56"/>
              <a:gd name="T37" fmla="*/ 7 h 57"/>
              <a:gd name="T38" fmla="*/ 52 w 56"/>
              <a:gd name="T39" fmla="*/ 19 h 57"/>
              <a:gd name="T40" fmla="*/ 56 w 56"/>
              <a:gd name="T41" fmla="*/ 26 h 57"/>
              <a:gd name="T42" fmla="*/ 56 w 56"/>
              <a:gd name="T43" fmla="*/ 26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7">
                <a:moveTo>
                  <a:pt x="56" y="26"/>
                </a:moveTo>
                <a:lnTo>
                  <a:pt x="56" y="26"/>
                </a:lnTo>
                <a:lnTo>
                  <a:pt x="52" y="38"/>
                </a:lnTo>
                <a:lnTo>
                  <a:pt x="45" y="49"/>
                </a:lnTo>
                <a:lnTo>
                  <a:pt x="37" y="53"/>
                </a:lnTo>
                <a:lnTo>
                  <a:pt x="26" y="57"/>
                </a:lnTo>
                <a:lnTo>
                  <a:pt x="26" y="57"/>
                </a:lnTo>
                <a:lnTo>
                  <a:pt x="15" y="53"/>
                </a:lnTo>
                <a:lnTo>
                  <a:pt x="7" y="49"/>
                </a:lnTo>
                <a:lnTo>
                  <a:pt x="0" y="38"/>
                </a:lnTo>
                <a:lnTo>
                  <a:pt x="0" y="26"/>
                </a:lnTo>
                <a:lnTo>
                  <a:pt x="0" y="26"/>
                </a:lnTo>
                <a:lnTo>
                  <a:pt x="0" y="19"/>
                </a:lnTo>
                <a:lnTo>
                  <a:pt x="7" y="7"/>
                </a:lnTo>
                <a:lnTo>
                  <a:pt x="15" y="4"/>
                </a:lnTo>
                <a:lnTo>
                  <a:pt x="26" y="0"/>
                </a:lnTo>
                <a:lnTo>
                  <a:pt x="26" y="0"/>
                </a:lnTo>
                <a:lnTo>
                  <a:pt x="37" y="4"/>
                </a:lnTo>
                <a:lnTo>
                  <a:pt x="45" y="7"/>
                </a:lnTo>
                <a:lnTo>
                  <a:pt x="52" y="19"/>
                </a:lnTo>
                <a:lnTo>
                  <a:pt x="56" y="26"/>
                </a:lnTo>
                <a:lnTo>
                  <a:pt x="56" y="26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9676683" y="5595317"/>
            <a:ext cx="36513" cy="34925"/>
          </a:xfrm>
          <a:custGeom>
            <a:avLst/>
            <a:gdLst>
              <a:gd name="T0" fmla="*/ 23 w 23"/>
              <a:gd name="T1" fmla="*/ 11 h 22"/>
              <a:gd name="T2" fmla="*/ 23 w 23"/>
              <a:gd name="T3" fmla="*/ 11 h 22"/>
              <a:gd name="T4" fmla="*/ 19 w 23"/>
              <a:gd name="T5" fmla="*/ 18 h 22"/>
              <a:gd name="T6" fmla="*/ 12 w 23"/>
              <a:gd name="T7" fmla="*/ 22 h 22"/>
              <a:gd name="T8" fmla="*/ 12 w 23"/>
              <a:gd name="T9" fmla="*/ 22 h 22"/>
              <a:gd name="T10" fmla="*/ 4 w 23"/>
              <a:gd name="T11" fmla="*/ 18 h 22"/>
              <a:gd name="T12" fmla="*/ 0 w 23"/>
              <a:gd name="T13" fmla="*/ 11 h 22"/>
              <a:gd name="T14" fmla="*/ 0 w 23"/>
              <a:gd name="T15" fmla="*/ 11 h 22"/>
              <a:gd name="T16" fmla="*/ 4 w 23"/>
              <a:gd name="T17" fmla="*/ 3 h 22"/>
              <a:gd name="T18" fmla="*/ 12 w 23"/>
              <a:gd name="T19" fmla="*/ 0 h 22"/>
              <a:gd name="T20" fmla="*/ 12 w 23"/>
              <a:gd name="T21" fmla="*/ 0 h 22"/>
              <a:gd name="T22" fmla="*/ 19 w 23"/>
              <a:gd name="T23" fmla="*/ 3 h 22"/>
              <a:gd name="T24" fmla="*/ 23 w 23"/>
              <a:gd name="T25" fmla="*/ 11 h 22"/>
              <a:gd name="T26" fmla="*/ 23 w 23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2">
                <a:moveTo>
                  <a:pt x="23" y="11"/>
                </a:moveTo>
                <a:lnTo>
                  <a:pt x="23" y="11"/>
                </a:lnTo>
                <a:lnTo>
                  <a:pt x="19" y="18"/>
                </a:lnTo>
                <a:lnTo>
                  <a:pt x="12" y="22"/>
                </a:lnTo>
                <a:lnTo>
                  <a:pt x="12" y="22"/>
                </a:lnTo>
                <a:lnTo>
                  <a:pt x="4" y="18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2" y="0"/>
                </a:lnTo>
                <a:lnTo>
                  <a:pt x="12" y="0"/>
                </a:lnTo>
                <a:lnTo>
                  <a:pt x="19" y="3"/>
                </a:lnTo>
                <a:lnTo>
                  <a:pt x="23" y="11"/>
                </a:lnTo>
                <a:lnTo>
                  <a:pt x="23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9652871" y="5565155"/>
            <a:ext cx="90488" cy="88900"/>
          </a:xfrm>
          <a:custGeom>
            <a:avLst/>
            <a:gdLst>
              <a:gd name="T0" fmla="*/ 57 w 57"/>
              <a:gd name="T1" fmla="*/ 30 h 56"/>
              <a:gd name="T2" fmla="*/ 57 w 57"/>
              <a:gd name="T3" fmla="*/ 30 h 56"/>
              <a:gd name="T4" fmla="*/ 53 w 57"/>
              <a:gd name="T5" fmla="*/ 41 h 56"/>
              <a:gd name="T6" fmla="*/ 45 w 57"/>
              <a:gd name="T7" fmla="*/ 49 h 56"/>
              <a:gd name="T8" fmla="*/ 38 w 57"/>
              <a:gd name="T9" fmla="*/ 56 h 56"/>
              <a:gd name="T10" fmla="*/ 27 w 57"/>
              <a:gd name="T11" fmla="*/ 56 h 56"/>
              <a:gd name="T12" fmla="*/ 27 w 57"/>
              <a:gd name="T13" fmla="*/ 56 h 56"/>
              <a:gd name="T14" fmla="*/ 15 w 57"/>
              <a:gd name="T15" fmla="*/ 56 h 56"/>
              <a:gd name="T16" fmla="*/ 8 w 57"/>
              <a:gd name="T17" fmla="*/ 49 h 56"/>
              <a:gd name="T18" fmla="*/ 0 w 57"/>
              <a:gd name="T19" fmla="*/ 41 h 56"/>
              <a:gd name="T20" fmla="*/ 0 w 57"/>
              <a:gd name="T21" fmla="*/ 30 h 56"/>
              <a:gd name="T22" fmla="*/ 0 w 57"/>
              <a:gd name="T23" fmla="*/ 30 h 56"/>
              <a:gd name="T24" fmla="*/ 0 w 57"/>
              <a:gd name="T25" fmla="*/ 19 h 56"/>
              <a:gd name="T26" fmla="*/ 8 w 57"/>
              <a:gd name="T27" fmla="*/ 11 h 56"/>
              <a:gd name="T28" fmla="*/ 15 w 57"/>
              <a:gd name="T29" fmla="*/ 3 h 56"/>
              <a:gd name="T30" fmla="*/ 27 w 57"/>
              <a:gd name="T31" fmla="*/ 0 h 56"/>
              <a:gd name="T32" fmla="*/ 27 w 57"/>
              <a:gd name="T33" fmla="*/ 0 h 56"/>
              <a:gd name="T34" fmla="*/ 38 w 57"/>
              <a:gd name="T35" fmla="*/ 3 h 56"/>
              <a:gd name="T36" fmla="*/ 45 w 57"/>
              <a:gd name="T37" fmla="*/ 11 h 56"/>
              <a:gd name="T38" fmla="*/ 53 w 57"/>
              <a:gd name="T39" fmla="*/ 19 h 56"/>
              <a:gd name="T40" fmla="*/ 57 w 57"/>
              <a:gd name="T41" fmla="*/ 30 h 56"/>
              <a:gd name="T42" fmla="*/ 57 w 57"/>
              <a:gd name="T43" fmla="*/ 3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56">
                <a:moveTo>
                  <a:pt x="57" y="30"/>
                </a:moveTo>
                <a:lnTo>
                  <a:pt x="57" y="30"/>
                </a:lnTo>
                <a:lnTo>
                  <a:pt x="53" y="41"/>
                </a:lnTo>
                <a:lnTo>
                  <a:pt x="45" y="49"/>
                </a:lnTo>
                <a:lnTo>
                  <a:pt x="38" y="56"/>
                </a:lnTo>
                <a:lnTo>
                  <a:pt x="27" y="56"/>
                </a:lnTo>
                <a:lnTo>
                  <a:pt x="27" y="56"/>
                </a:lnTo>
                <a:lnTo>
                  <a:pt x="15" y="56"/>
                </a:lnTo>
                <a:lnTo>
                  <a:pt x="8" y="49"/>
                </a:lnTo>
                <a:lnTo>
                  <a:pt x="0" y="41"/>
                </a:lnTo>
                <a:lnTo>
                  <a:pt x="0" y="30"/>
                </a:lnTo>
                <a:lnTo>
                  <a:pt x="0" y="30"/>
                </a:lnTo>
                <a:lnTo>
                  <a:pt x="0" y="19"/>
                </a:lnTo>
                <a:lnTo>
                  <a:pt x="8" y="11"/>
                </a:lnTo>
                <a:lnTo>
                  <a:pt x="15" y="3"/>
                </a:lnTo>
                <a:lnTo>
                  <a:pt x="27" y="0"/>
                </a:lnTo>
                <a:lnTo>
                  <a:pt x="27" y="0"/>
                </a:lnTo>
                <a:lnTo>
                  <a:pt x="38" y="3"/>
                </a:lnTo>
                <a:lnTo>
                  <a:pt x="45" y="11"/>
                </a:lnTo>
                <a:lnTo>
                  <a:pt x="53" y="19"/>
                </a:lnTo>
                <a:lnTo>
                  <a:pt x="57" y="30"/>
                </a:lnTo>
                <a:lnTo>
                  <a:pt x="57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 noEditPoints="1"/>
          </p:cNvSpPr>
          <p:nvPr/>
        </p:nvSpPr>
        <p:spPr bwMode="auto">
          <a:xfrm>
            <a:off x="9425858" y="5295280"/>
            <a:ext cx="131763" cy="125413"/>
          </a:xfrm>
          <a:custGeom>
            <a:avLst/>
            <a:gdLst>
              <a:gd name="T0" fmla="*/ 0 w 83"/>
              <a:gd name="T1" fmla="*/ 72 h 79"/>
              <a:gd name="T2" fmla="*/ 11 w 83"/>
              <a:gd name="T3" fmla="*/ 75 h 79"/>
              <a:gd name="T4" fmla="*/ 19 w 83"/>
              <a:gd name="T5" fmla="*/ 38 h 79"/>
              <a:gd name="T6" fmla="*/ 79 w 83"/>
              <a:gd name="T7" fmla="*/ 7 h 79"/>
              <a:gd name="T8" fmla="*/ 7 w 83"/>
              <a:gd name="T9" fmla="*/ 0 h 79"/>
              <a:gd name="T10" fmla="*/ 7 w 83"/>
              <a:gd name="T11" fmla="*/ 38 h 79"/>
              <a:gd name="T12" fmla="*/ 0 w 83"/>
              <a:gd name="T13" fmla="*/ 72 h 79"/>
              <a:gd name="T14" fmla="*/ 0 w 83"/>
              <a:gd name="T15" fmla="*/ 72 h 79"/>
              <a:gd name="T16" fmla="*/ 34 w 83"/>
              <a:gd name="T17" fmla="*/ 30 h 79"/>
              <a:gd name="T18" fmla="*/ 60 w 83"/>
              <a:gd name="T19" fmla="*/ 26 h 79"/>
              <a:gd name="T20" fmla="*/ 60 w 83"/>
              <a:gd name="T21" fmla="*/ 30 h 79"/>
              <a:gd name="T22" fmla="*/ 60 w 83"/>
              <a:gd name="T23" fmla="*/ 34 h 79"/>
              <a:gd name="T24" fmla="*/ 34 w 83"/>
              <a:gd name="T25" fmla="*/ 34 h 79"/>
              <a:gd name="T26" fmla="*/ 60 w 83"/>
              <a:gd name="T27" fmla="*/ 34 h 79"/>
              <a:gd name="T28" fmla="*/ 60 w 83"/>
              <a:gd name="T29" fmla="*/ 41 h 79"/>
              <a:gd name="T30" fmla="*/ 34 w 83"/>
              <a:gd name="T31" fmla="*/ 41 h 79"/>
              <a:gd name="T32" fmla="*/ 60 w 83"/>
              <a:gd name="T33" fmla="*/ 41 h 79"/>
              <a:gd name="T34" fmla="*/ 49 w 83"/>
              <a:gd name="T35" fmla="*/ 64 h 79"/>
              <a:gd name="T36" fmla="*/ 56 w 83"/>
              <a:gd name="T37" fmla="*/ 60 h 79"/>
              <a:gd name="T38" fmla="*/ 49 w 83"/>
              <a:gd name="T39" fmla="*/ 64 h 79"/>
              <a:gd name="T40" fmla="*/ 49 w 83"/>
              <a:gd name="T41" fmla="*/ 64 h 79"/>
              <a:gd name="T42" fmla="*/ 15 w 83"/>
              <a:gd name="T43" fmla="*/ 60 h 79"/>
              <a:gd name="T44" fmla="*/ 22 w 83"/>
              <a:gd name="T45" fmla="*/ 68 h 79"/>
              <a:gd name="T46" fmla="*/ 34 w 83"/>
              <a:gd name="T47" fmla="*/ 64 h 79"/>
              <a:gd name="T48" fmla="*/ 34 w 83"/>
              <a:gd name="T49" fmla="*/ 60 h 79"/>
              <a:gd name="T50" fmla="*/ 38 w 83"/>
              <a:gd name="T51" fmla="*/ 68 h 79"/>
              <a:gd name="T52" fmla="*/ 38 w 83"/>
              <a:gd name="T53" fmla="*/ 68 h 79"/>
              <a:gd name="T54" fmla="*/ 19 w 83"/>
              <a:gd name="T55" fmla="*/ 68 h 79"/>
              <a:gd name="T56" fmla="*/ 15 w 83"/>
              <a:gd name="T57" fmla="*/ 72 h 79"/>
              <a:gd name="T58" fmla="*/ 19 w 83"/>
              <a:gd name="T59" fmla="*/ 79 h 79"/>
              <a:gd name="T60" fmla="*/ 49 w 83"/>
              <a:gd name="T61" fmla="*/ 72 h 79"/>
              <a:gd name="T62" fmla="*/ 79 w 83"/>
              <a:gd name="T63" fmla="*/ 79 h 79"/>
              <a:gd name="T64" fmla="*/ 83 w 83"/>
              <a:gd name="T65" fmla="*/ 68 h 79"/>
              <a:gd name="T66" fmla="*/ 60 w 83"/>
              <a:gd name="T67" fmla="*/ 68 h 79"/>
              <a:gd name="T68" fmla="*/ 45 w 83"/>
              <a:gd name="T69" fmla="*/ 53 h 79"/>
              <a:gd name="T70" fmla="*/ 71 w 83"/>
              <a:gd name="T71" fmla="*/ 49 h 79"/>
              <a:gd name="T72" fmla="*/ 53 w 83"/>
              <a:gd name="T73" fmla="*/ 19 h 79"/>
              <a:gd name="T74" fmla="*/ 75 w 83"/>
              <a:gd name="T75" fmla="*/ 19 h 79"/>
              <a:gd name="T76" fmla="*/ 19 w 83"/>
              <a:gd name="T77" fmla="*/ 11 h 79"/>
              <a:gd name="T78" fmla="*/ 41 w 83"/>
              <a:gd name="T79" fmla="*/ 19 h 79"/>
              <a:gd name="T80" fmla="*/ 22 w 83"/>
              <a:gd name="T81" fmla="*/ 19 h 79"/>
              <a:gd name="T82" fmla="*/ 34 w 83"/>
              <a:gd name="T83" fmla="*/ 49 h 79"/>
              <a:gd name="T84" fmla="*/ 15 w 83"/>
              <a:gd name="T85" fmla="*/ 60 h 79"/>
              <a:gd name="T86" fmla="*/ 15 w 83"/>
              <a:gd name="T87" fmla="*/ 6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3" h="79">
                <a:moveTo>
                  <a:pt x="0" y="72"/>
                </a:moveTo>
                <a:lnTo>
                  <a:pt x="0" y="72"/>
                </a:lnTo>
                <a:lnTo>
                  <a:pt x="11" y="75"/>
                </a:lnTo>
                <a:lnTo>
                  <a:pt x="11" y="75"/>
                </a:lnTo>
                <a:lnTo>
                  <a:pt x="15" y="56"/>
                </a:lnTo>
                <a:lnTo>
                  <a:pt x="19" y="38"/>
                </a:lnTo>
                <a:lnTo>
                  <a:pt x="19" y="7"/>
                </a:lnTo>
                <a:lnTo>
                  <a:pt x="79" y="7"/>
                </a:lnTo>
                <a:lnTo>
                  <a:pt x="79" y="0"/>
                </a:lnTo>
                <a:lnTo>
                  <a:pt x="7" y="0"/>
                </a:lnTo>
                <a:lnTo>
                  <a:pt x="7" y="38"/>
                </a:lnTo>
                <a:lnTo>
                  <a:pt x="7" y="38"/>
                </a:lnTo>
                <a:lnTo>
                  <a:pt x="4" y="56"/>
                </a:lnTo>
                <a:lnTo>
                  <a:pt x="0" y="72"/>
                </a:lnTo>
                <a:lnTo>
                  <a:pt x="0" y="72"/>
                </a:lnTo>
                <a:lnTo>
                  <a:pt x="0" y="72"/>
                </a:lnTo>
                <a:close/>
                <a:moveTo>
                  <a:pt x="60" y="30"/>
                </a:moveTo>
                <a:lnTo>
                  <a:pt x="34" y="30"/>
                </a:lnTo>
                <a:lnTo>
                  <a:pt x="34" y="26"/>
                </a:lnTo>
                <a:lnTo>
                  <a:pt x="60" y="26"/>
                </a:lnTo>
                <a:lnTo>
                  <a:pt x="60" y="30"/>
                </a:lnTo>
                <a:lnTo>
                  <a:pt x="60" y="30"/>
                </a:lnTo>
                <a:close/>
                <a:moveTo>
                  <a:pt x="60" y="34"/>
                </a:moveTo>
                <a:lnTo>
                  <a:pt x="60" y="34"/>
                </a:lnTo>
                <a:lnTo>
                  <a:pt x="34" y="34"/>
                </a:lnTo>
                <a:lnTo>
                  <a:pt x="34" y="34"/>
                </a:lnTo>
                <a:lnTo>
                  <a:pt x="60" y="34"/>
                </a:lnTo>
                <a:lnTo>
                  <a:pt x="60" y="34"/>
                </a:lnTo>
                <a:close/>
                <a:moveTo>
                  <a:pt x="60" y="41"/>
                </a:moveTo>
                <a:lnTo>
                  <a:pt x="60" y="41"/>
                </a:lnTo>
                <a:lnTo>
                  <a:pt x="34" y="41"/>
                </a:lnTo>
                <a:lnTo>
                  <a:pt x="34" y="41"/>
                </a:lnTo>
                <a:lnTo>
                  <a:pt x="60" y="41"/>
                </a:lnTo>
                <a:lnTo>
                  <a:pt x="60" y="41"/>
                </a:lnTo>
                <a:close/>
                <a:moveTo>
                  <a:pt x="49" y="64"/>
                </a:moveTo>
                <a:lnTo>
                  <a:pt x="49" y="64"/>
                </a:lnTo>
                <a:lnTo>
                  <a:pt x="45" y="60"/>
                </a:lnTo>
                <a:lnTo>
                  <a:pt x="56" y="60"/>
                </a:lnTo>
                <a:lnTo>
                  <a:pt x="56" y="60"/>
                </a:lnTo>
                <a:lnTo>
                  <a:pt x="49" y="64"/>
                </a:lnTo>
                <a:lnTo>
                  <a:pt x="49" y="64"/>
                </a:lnTo>
                <a:lnTo>
                  <a:pt x="49" y="64"/>
                </a:lnTo>
                <a:close/>
                <a:moveTo>
                  <a:pt x="15" y="60"/>
                </a:moveTo>
                <a:lnTo>
                  <a:pt x="15" y="60"/>
                </a:lnTo>
                <a:lnTo>
                  <a:pt x="22" y="68"/>
                </a:lnTo>
                <a:lnTo>
                  <a:pt x="22" y="68"/>
                </a:lnTo>
                <a:lnTo>
                  <a:pt x="34" y="64"/>
                </a:lnTo>
                <a:lnTo>
                  <a:pt x="34" y="64"/>
                </a:lnTo>
                <a:lnTo>
                  <a:pt x="34" y="60"/>
                </a:lnTo>
                <a:lnTo>
                  <a:pt x="34" y="60"/>
                </a:lnTo>
                <a:lnTo>
                  <a:pt x="38" y="68"/>
                </a:lnTo>
                <a:lnTo>
                  <a:pt x="38" y="68"/>
                </a:lnTo>
                <a:lnTo>
                  <a:pt x="38" y="68"/>
                </a:lnTo>
                <a:lnTo>
                  <a:pt x="38" y="68"/>
                </a:lnTo>
                <a:lnTo>
                  <a:pt x="19" y="68"/>
                </a:lnTo>
                <a:lnTo>
                  <a:pt x="19" y="68"/>
                </a:lnTo>
                <a:lnTo>
                  <a:pt x="15" y="72"/>
                </a:lnTo>
                <a:lnTo>
                  <a:pt x="15" y="72"/>
                </a:lnTo>
                <a:lnTo>
                  <a:pt x="19" y="79"/>
                </a:lnTo>
                <a:lnTo>
                  <a:pt x="19" y="79"/>
                </a:lnTo>
                <a:lnTo>
                  <a:pt x="49" y="72"/>
                </a:lnTo>
                <a:lnTo>
                  <a:pt x="49" y="72"/>
                </a:lnTo>
                <a:lnTo>
                  <a:pt x="79" y="79"/>
                </a:lnTo>
                <a:lnTo>
                  <a:pt x="79" y="79"/>
                </a:lnTo>
                <a:lnTo>
                  <a:pt x="83" y="68"/>
                </a:lnTo>
                <a:lnTo>
                  <a:pt x="83" y="68"/>
                </a:lnTo>
                <a:lnTo>
                  <a:pt x="60" y="68"/>
                </a:lnTo>
                <a:lnTo>
                  <a:pt x="60" y="68"/>
                </a:lnTo>
                <a:lnTo>
                  <a:pt x="71" y="53"/>
                </a:lnTo>
                <a:lnTo>
                  <a:pt x="45" y="53"/>
                </a:lnTo>
                <a:lnTo>
                  <a:pt x="49" y="49"/>
                </a:lnTo>
                <a:lnTo>
                  <a:pt x="71" y="49"/>
                </a:lnTo>
                <a:lnTo>
                  <a:pt x="71" y="19"/>
                </a:lnTo>
                <a:lnTo>
                  <a:pt x="53" y="19"/>
                </a:lnTo>
                <a:lnTo>
                  <a:pt x="53" y="19"/>
                </a:lnTo>
                <a:lnTo>
                  <a:pt x="75" y="19"/>
                </a:lnTo>
                <a:lnTo>
                  <a:pt x="75" y="11"/>
                </a:lnTo>
                <a:lnTo>
                  <a:pt x="19" y="11"/>
                </a:lnTo>
                <a:lnTo>
                  <a:pt x="19" y="19"/>
                </a:lnTo>
                <a:lnTo>
                  <a:pt x="41" y="19"/>
                </a:lnTo>
                <a:lnTo>
                  <a:pt x="41" y="19"/>
                </a:lnTo>
                <a:lnTo>
                  <a:pt x="22" y="19"/>
                </a:lnTo>
                <a:lnTo>
                  <a:pt x="22" y="49"/>
                </a:lnTo>
                <a:lnTo>
                  <a:pt x="34" y="49"/>
                </a:lnTo>
                <a:lnTo>
                  <a:pt x="34" y="49"/>
                </a:lnTo>
                <a:lnTo>
                  <a:pt x="15" y="60"/>
                </a:lnTo>
                <a:lnTo>
                  <a:pt x="15" y="60"/>
                </a:lnTo>
                <a:lnTo>
                  <a:pt x="15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 noEditPoints="1"/>
          </p:cNvSpPr>
          <p:nvPr/>
        </p:nvSpPr>
        <p:spPr bwMode="auto">
          <a:xfrm>
            <a:off x="9581433" y="5288930"/>
            <a:ext cx="107950" cy="131763"/>
          </a:xfrm>
          <a:custGeom>
            <a:avLst/>
            <a:gdLst>
              <a:gd name="T0" fmla="*/ 23 w 68"/>
              <a:gd name="T1" fmla="*/ 19 h 83"/>
              <a:gd name="T2" fmla="*/ 23 w 68"/>
              <a:gd name="T3" fmla="*/ 19 h 83"/>
              <a:gd name="T4" fmla="*/ 23 w 68"/>
              <a:gd name="T5" fmla="*/ 19 h 83"/>
              <a:gd name="T6" fmla="*/ 23 w 68"/>
              <a:gd name="T7" fmla="*/ 19 h 83"/>
              <a:gd name="T8" fmla="*/ 19 w 68"/>
              <a:gd name="T9" fmla="*/ 0 h 83"/>
              <a:gd name="T10" fmla="*/ 19 w 68"/>
              <a:gd name="T11" fmla="*/ 0 h 83"/>
              <a:gd name="T12" fmla="*/ 7 w 68"/>
              <a:gd name="T13" fmla="*/ 4 h 83"/>
              <a:gd name="T14" fmla="*/ 7 w 68"/>
              <a:gd name="T15" fmla="*/ 4 h 83"/>
              <a:gd name="T16" fmla="*/ 11 w 68"/>
              <a:gd name="T17" fmla="*/ 19 h 83"/>
              <a:gd name="T18" fmla="*/ 11 w 68"/>
              <a:gd name="T19" fmla="*/ 19 h 83"/>
              <a:gd name="T20" fmla="*/ 23 w 68"/>
              <a:gd name="T21" fmla="*/ 19 h 83"/>
              <a:gd name="T22" fmla="*/ 23 w 68"/>
              <a:gd name="T23" fmla="*/ 19 h 83"/>
              <a:gd name="T24" fmla="*/ 23 w 68"/>
              <a:gd name="T25" fmla="*/ 19 h 83"/>
              <a:gd name="T26" fmla="*/ 45 w 68"/>
              <a:gd name="T27" fmla="*/ 72 h 83"/>
              <a:gd name="T28" fmla="*/ 45 w 68"/>
              <a:gd name="T29" fmla="*/ 72 h 83"/>
              <a:gd name="T30" fmla="*/ 49 w 68"/>
              <a:gd name="T31" fmla="*/ 79 h 83"/>
              <a:gd name="T32" fmla="*/ 49 w 68"/>
              <a:gd name="T33" fmla="*/ 79 h 83"/>
              <a:gd name="T34" fmla="*/ 49 w 68"/>
              <a:gd name="T35" fmla="*/ 83 h 83"/>
              <a:gd name="T36" fmla="*/ 49 w 68"/>
              <a:gd name="T37" fmla="*/ 83 h 83"/>
              <a:gd name="T38" fmla="*/ 56 w 68"/>
              <a:gd name="T39" fmla="*/ 83 h 83"/>
              <a:gd name="T40" fmla="*/ 64 w 68"/>
              <a:gd name="T41" fmla="*/ 79 h 83"/>
              <a:gd name="T42" fmla="*/ 68 w 68"/>
              <a:gd name="T43" fmla="*/ 76 h 83"/>
              <a:gd name="T44" fmla="*/ 68 w 68"/>
              <a:gd name="T45" fmla="*/ 68 h 83"/>
              <a:gd name="T46" fmla="*/ 68 w 68"/>
              <a:gd name="T47" fmla="*/ 8 h 83"/>
              <a:gd name="T48" fmla="*/ 26 w 68"/>
              <a:gd name="T49" fmla="*/ 8 h 83"/>
              <a:gd name="T50" fmla="*/ 26 w 68"/>
              <a:gd name="T51" fmla="*/ 15 h 83"/>
              <a:gd name="T52" fmla="*/ 56 w 68"/>
              <a:gd name="T53" fmla="*/ 15 h 83"/>
              <a:gd name="T54" fmla="*/ 56 w 68"/>
              <a:gd name="T55" fmla="*/ 68 h 83"/>
              <a:gd name="T56" fmla="*/ 56 w 68"/>
              <a:gd name="T57" fmla="*/ 68 h 83"/>
              <a:gd name="T58" fmla="*/ 53 w 68"/>
              <a:gd name="T59" fmla="*/ 72 h 83"/>
              <a:gd name="T60" fmla="*/ 45 w 68"/>
              <a:gd name="T61" fmla="*/ 72 h 83"/>
              <a:gd name="T62" fmla="*/ 45 w 68"/>
              <a:gd name="T63" fmla="*/ 72 h 83"/>
              <a:gd name="T64" fmla="*/ 45 w 68"/>
              <a:gd name="T65" fmla="*/ 72 h 83"/>
              <a:gd name="T66" fmla="*/ 7 w 68"/>
              <a:gd name="T67" fmla="*/ 79 h 83"/>
              <a:gd name="T68" fmla="*/ 7 w 68"/>
              <a:gd name="T69" fmla="*/ 23 h 83"/>
              <a:gd name="T70" fmla="*/ 7 w 68"/>
              <a:gd name="T71" fmla="*/ 23 h 83"/>
              <a:gd name="T72" fmla="*/ 11 w 68"/>
              <a:gd name="T73" fmla="*/ 15 h 83"/>
              <a:gd name="T74" fmla="*/ 11 w 68"/>
              <a:gd name="T75" fmla="*/ 15 h 83"/>
              <a:gd name="T76" fmla="*/ 11 w 68"/>
              <a:gd name="T77" fmla="*/ 11 h 83"/>
              <a:gd name="T78" fmla="*/ 11 w 68"/>
              <a:gd name="T79" fmla="*/ 11 h 83"/>
              <a:gd name="T80" fmla="*/ 7 w 68"/>
              <a:gd name="T81" fmla="*/ 11 h 83"/>
              <a:gd name="T82" fmla="*/ 7 w 68"/>
              <a:gd name="T83" fmla="*/ 11 h 83"/>
              <a:gd name="T84" fmla="*/ 4 w 68"/>
              <a:gd name="T85" fmla="*/ 11 h 83"/>
              <a:gd name="T86" fmla="*/ 0 w 68"/>
              <a:gd name="T87" fmla="*/ 11 h 83"/>
              <a:gd name="T88" fmla="*/ 0 w 68"/>
              <a:gd name="T89" fmla="*/ 79 h 83"/>
              <a:gd name="T90" fmla="*/ 7 w 68"/>
              <a:gd name="T91" fmla="*/ 79 h 83"/>
              <a:gd name="T92" fmla="*/ 7 w 68"/>
              <a:gd name="T93" fmla="*/ 79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8" h="83">
                <a:moveTo>
                  <a:pt x="23" y="19"/>
                </a:moveTo>
                <a:lnTo>
                  <a:pt x="23" y="19"/>
                </a:lnTo>
                <a:lnTo>
                  <a:pt x="23" y="19"/>
                </a:lnTo>
                <a:lnTo>
                  <a:pt x="23" y="19"/>
                </a:lnTo>
                <a:lnTo>
                  <a:pt x="19" y="0"/>
                </a:lnTo>
                <a:lnTo>
                  <a:pt x="19" y="0"/>
                </a:lnTo>
                <a:lnTo>
                  <a:pt x="7" y="4"/>
                </a:lnTo>
                <a:lnTo>
                  <a:pt x="7" y="4"/>
                </a:lnTo>
                <a:lnTo>
                  <a:pt x="11" y="19"/>
                </a:lnTo>
                <a:lnTo>
                  <a:pt x="11" y="19"/>
                </a:lnTo>
                <a:lnTo>
                  <a:pt x="23" y="19"/>
                </a:lnTo>
                <a:lnTo>
                  <a:pt x="23" y="19"/>
                </a:lnTo>
                <a:lnTo>
                  <a:pt x="23" y="19"/>
                </a:lnTo>
                <a:close/>
                <a:moveTo>
                  <a:pt x="45" y="72"/>
                </a:moveTo>
                <a:lnTo>
                  <a:pt x="45" y="72"/>
                </a:lnTo>
                <a:lnTo>
                  <a:pt x="49" y="79"/>
                </a:lnTo>
                <a:lnTo>
                  <a:pt x="49" y="79"/>
                </a:lnTo>
                <a:lnTo>
                  <a:pt x="49" y="83"/>
                </a:lnTo>
                <a:lnTo>
                  <a:pt x="49" y="83"/>
                </a:lnTo>
                <a:lnTo>
                  <a:pt x="56" y="83"/>
                </a:lnTo>
                <a:lnTo>
                  <a:pt x="64" y="79"/>
                </a:lnTo>
                <a:lnTo>
                  <a:pt x="68" y="76"/>
                </a:lnTo>
                <a:lnTo>
                  <a:pt x="68" y="68"/>
                </a:lnTo>
                <a:lnTo>
                  <a:pt x="68" y="8"/>
                </a:lnTo>
                <a:lnTo>
                  <a:pt x="26" y="8"/>
                </a:lnTo>
                <a:lnTo>
                  <a:pt x="26" y="15"/>
                </a:lnTo>
                <a:lnTo>
                  <a:pt x="56" y="15"/>
                </a:lnTo>
                <a:lnTo>
                  <a:pt x="56" y="68"/>
                </a:lnTo>
                <a:lnTo>
                  <a:pt x="56" y="68"/>
                </a:lnTo>
                <a:lnTo>
                  <a:pt x="53" y="72"/>
                </a:lnTo>
                <a:lnTo>
                  <a:pt x="45" y="72"/>
                </a:lnTo>
                <a:lnTo>
                  <a:pt x="45" y="72"/>
                </a:lnTo>
                <a:lnTo>
                  <a:pt x="45" y="72"/>
                </a:lnTo>
                <a:close/>
                <a:moveTo>
                  <a:pt x="7" y="79"/>
                </a:moveTo>
                <a:lnTo>
                  <a:pt x="7" y="23"/>
                </a:lnTo>
                <a:lnTo>
                  <a:pt x="7" y="23"/>
                </a:lnTo>
                <a:lnTo>
                  <a:pt x="11" y="15"/>
                </a:lnTo>
                <a:lnTo>
                  <a:pt x="11" y="15"/>
                </a:lnTo>
                <a:lnTo>
                  <a:pt x="11" y="11"/>
                </a:lnTo>
                <a:lnTo>
                  <a:pt x="11" y="11"/>
                </a:lnTo>
                <a:lnTo>
                  <a:pt x="7" y="11"/>
                </a:lnTo>
                <a:lnTo>
                  <a:pt x="7" y="11"/>
                </a:lnTo>
                <a:lnTo>
                  <a:pt x="4" y="11"/>
                </a:lnTo>
                <a:lnTo>
                  <a:pt x="0" y="11"/>
                </a:lnTo>
                <a:lnTo>
                  <a:pt x="0" y="79"/>
                </a:lnTo>
                <a:lnTo>
                  <a:pt x="7" y="79"/>
                </a:lnTo>
                <a:lnTo>
                  <a:pt x="7" y="7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9713196" y="5288930"/>
            <a:ext cx="125413" cy="131763"/>
          </a:xfrm>
          <a:custGeom>
            <a:avLst/>
            <a:gdLst>
              <a:gd name="T0" fmla="*/ 49 w 79"/>
              <a:gd name="T1" fmla="*/ 11 h 83"/>
              <a:gd name="T2" fmla="*/ 49 w 79"/>
              <a:gd name="T3" fmla="*/ 11 h 83"/>
              <a:gd name="T4" fmla="*/ 49 w 79"/>
              <a:gd name="T5" fmla="*/ 8 h 83"/>
              <a:gd name="T6" fmla="*/ 49 w 79"/>
              <a:gd name="T7" fmla="*/ 8 h 83"/>
              <a:gd name="T8" fmla="*/ 45 w 79"/>
              <a:gd name="T9" fmla="*/ 0 h 83"/>
              <a:gd name="T10" fmla="*/ 45 w 79"/>
              <a:gd name="T11" fmla="*/ 0 h 83"/>
              <a:gd name="T12" fmla="*/ 38 w 79"/>
              <a:gd name="T13" fmla="*/ 0 h 83"/>
              <a:gd name="T14" fmla="*/ 38 w 79"/>
              <a:gd name="T15" fmla="*/ 0 h 83"/>
              <a:gd name="T16" fmla="*/ 30 w 79"/>
              <a:gd name="T17" fmla="*/ 4 h 83"/>
              <a:gd name="T18" fmla="*/ 30 w 79"/>
              <a:gd name="T19" fmla="*/ 4 h 83"/>
              <a:gd name="T20" fmla="*/ 34 w 79"/>
              <a:gd name="T21" fmla="*/ 15 h 83"/>
              <a:gd name="T22" fmla="*/ 0 w 79"/>
              <a:gd name="T23" fmla="*/ 15 h 83"/>
              <a:gd name="T24" fmla="*/ 0 w 79"/>
              <a:gd name="T25" fmla="*/ 23 h 83"/>
              <a:gd name="T26" fmla="*/ 34 w 79"/>
              <a:gd name="T27" fmla="*/ 23 h 83"/>
              <a:gd name="T28" fmla="*/ 34 w 79"/>
              <a:gd name="T29" fmla="*/ 34 h 83"/>
              <a:gd name="T30" fmla="*/ 11 w 79"/>
              <a:gd name="T31" fmla="*/ 34 h 83"/>
              <a:gd name="T32" fmla="*/ 11 w 79"/>
              <a:gd name="T33" fmla="*/ 72 h 83"/>
              <a:gd name="T34" fmla="*/ 23 w 79"/>
              <a:gd name="T35" fmla="*/ 72 h 83"/>
              <a:gd name="T36" fmla="*/ 23 w 79"/>
              <a:gd name="T37" fmla="*/ 42 h 83"/>
              <a:gd name="T38" fmla="*/ 34 w 79"/>
              <a:gd name="T39" fmla="*/ 42 h 83"/>
              <a:gd name="T40" fmla="*/ 34 w 79"/>
              <a:gd name="T41" fmla="*/ 83 h 83"/>
              <a:gd name="T42" fmla="*/ 45 w 79"/>
              <a:gd name="T43" fmla="*/ 83 h 83"/>
              <a:gd name="T44" fmla="*/ 45 w 79"/>
              <a:gd name="T45" fmla="*/ 42 h 83"/>
              <a:gd name="T46" fmla="*/ 60 w 79"/>
              <a:gd name="T47" fmla="*/ 42 h 83"/>
              <a:gd name="T48" fmla="*/ 60 w 79"/>
              <a:gd name="T49" fmla="*/ 60 h 83"/>
              <a:gd name="T50" fmla="*/ 60 w 79"/>
              <a:gd name="T51" fmla="*/ 60 h 83"/>
              <a:gd name="T52" fmla="*/ 56 w 79"/>
              <a:gd name="T53" fmla="*/ 64 h 83"/>
              <a:gd name="T54" fmla="*/ 49 w 79"/>
              <a:gd name="T55" fmla="*/ 64 h 83"/>
              <a:gd name="T56" fmla="*/ 49 w 79"/>
              <a:gd name="T57" fmla="*/ 64 h 83"/>
              <a:gd name="T58" fmla="*/ 53 w 79"/>
              <a:gd name="T59" fmla="*/ 76 h 83"/>
              <a:gd name="T60" fmla="*/ 53 w 79"/>
              <a:gd name="T61" fmla="*/ 76 h 83"/>
              <a:gd name="T62" fmla="*/ 68 w 79"/>
              <a:gd name="T63" fmla="*/ 72 h 83"/>
              <a:gd name="T64" fmla="*/ 72 w 79"/>
              <a:gd name="T65" fmla="*/ 72 h 83"/>
              <a:gd name="T66" fmla="*/ 72 w 79"/>
              <a:gd name="T67" fmla="*/ 68 h 83"/>
              <a:gd name="T68" fmla="*/ 72 w 79"/>
              <a:gd name="T69" fmla="*/ 34 h 83"/>
              <a:gd name="T70" fmla="*/ 45 w 79"/>
              <a:gd name="T71" fmla="*/ 34 h 83"/>
              <a:gd name="T72" fmla="*/ 45 w 79"/>
              <a:gd name="T73" fmla="*/ 23 h 83"/>
              <a:gd name="T74" fmla="*/ 79 w 79"/>
              <a:gd name="T75" fmla="*/ 23 h 83"/>
              <a:gd name="T76" fmla="*/ 79 w 79"/>
              <a:gd name="T77" fmla="*/ 15 h 83"/>
              <a:gd name="T78" fmla="*/ 41 w 79"/>
              <a:gd name="T79" fmla="*/ 15 h 83"/>
              <a:gd name="T80" fmla="*/ 41 w 79"/>
              <a:gd name="T81" fmla="*/ 15 h 83"/>
              <a:gd name="T82" fmla="*/ 49 w 79"/>
              <a:gd name="T83" fmla="*/ 11 h 83"/>
              <a:gd name="T84" fmla="*/ 49 w 79"/>
              <a:gd name="T85" fmla="*/ 11 h 83"/>
              <a:gd name="T86" fmla="*/ 49 w 79"/>
              <a:gd name="T87" fmla="*/ 1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83">
                <a:moveTo>
                  <a:pt x="49" y="11"/>
                </a:moveTo>
                <a:lnTo>
                  <a:pt x="49" y="11"/>
                </a:lnTo>
                <a:lnTo>
                  <a:pt x="49" y="8"/>
                </a:lnTo>
                <a:lnTo>
                  <a:pt x="49" y="8"/>
                </a:lnTo>
                <a:lnTo>
                  <a:pt x="45" y="0"/>
                </a:lnTo>
                <a:lnTo>
                  <a:pt x="45" y="0"/>
                </a:lnTo>
                <a:lnTo>
                  <a:pt x="38" y="0"/>
                </a:lnTo>
                <a:lnTo>
                  <a:pt x="38" y="0"/>
                </a:lnTo>
                <a:lnTo>
                  <a:pt x="30" y="4"/>
                </a:lnTo>
                <a:lnTo>
                  <a:pt x="30" y="4"/>
                </a:lnTo>
                <a:lnTo>
                  <a:pt x="34" y="15"/>
                </a:lnTo>
                <a:lnTo>
                  <a:pt x="0" y="15"/>
                </a:lnTo>
                <a:lnTo>
                  <a:pt x="0" y="23"/>
                </a:lnTo>
                <a:lnTo>
                  <a:pt x="34" y="23"/>
                </a:lnTo>
                <a:lnTo>
                  <a:pt x="34" y="34"/>
                </a:lnTo>
                <a:lnTo>
                  <a:pt x="11" y="34"/>
                </a:lnTo>
                <a:lnTo>
                  <a:pt x="11" y="72"/>
                </a:lnTo>
                <a:lnTo>
                  <a:pt x="23" y="72"/>
                </a:lnTo>
                <a:lnTo>
                  <a:pt x="23" y="42"/>
                </a:lnTo>
                <a:lnTo>
                  <a:pt x="34" y="42"/>
                </a:lnTo>
                <a:lnTo>
                  <a:pt x="34" y="83"/>
                </a:lnTo>
                <a:lnTo>
                  <a:pt x="45" y="83"/>
                </a:lnTo>
                <a:lnTo>
                  <a:pt x="45" y="42"/>
                </a:lnTo>
                <a:lnTo>
                  <a:pt x="60" y="42"/>
                </a:lnTo>
                <a:lnTo>
                  <a:pt x="60" y="60"/>
                </a:lnTo>
                <a:lnTo>
                  <a:pt x="60" y="60"/>
                </a:lnTo>
                <a:lnTo>
                  <a:pt x="56" y="64"/>
                </a:lnTo>
                <a:lnTo>
                  <a:pt x="49" y="64"/>
                </a:lnTo>
                <a:lnTo>
                  <a:pt x="49" y="64"/>
                </a:lnTo>
                <a:lnTo>
                  <a:pt x="53" y="76"/>
                </a:lnTo>
                <a:lnTo>
                  <a:pt x="53" y="76"/>
                </a:lnTo>
                <a:lnTo>
                  <a:pt x="68" y="72"/>
                </a:lnTo>
                <a:lnTo>
                  <a:pt x="72" y="72"/>
                </a:lnTo>
                <a:lnTo>
                  <a:pt x="72" y="68"/>
                </a:lnTo>
                <a:lnTo>
                  <a:pt x="72" y="34"/>
                </a:lnTo>
                <a:lnTo>
                  <a:pt x="45" y="34"/>
                </a:lnTo>
                <a:lnTo>
                  <a:pt x="45" y="23"/>
                </a:lnTo>
                <a:lnTo>
                  <a:pt x="79" y="23"/>
                </a:lnTo>
                <a:lnTo>
                  <a:pt x="79" y="15"/>
                </a:lnTo>
                <a:lnTo>
                  <a:pt x="41" y="15"/>
                </a:lnTo>
                <a:lnTo>
                  <a:pt x="41" y="15"/>
                </a:lnTo>
                <a:lnTo>
                  <a:pt x="49" y="11"/>
                </a:lnTo>
                <a:lnTo>
                  <a:pt x="49" y="11"/>
                </a:lnTo>
                <a:lnTo>
                  <a:pt x="49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 noEditPoints="1"/>
          </p:cNvSpPr>
          <p:nvPr/>
        </p:nvSpPr>
        <p:spPr bwMode="auto">
          <a:xfrm>
            <a:off x="8503521" y="3061667"/>
            <a:ext cx="125413" cy="107950"/>
          </a:xfrm>
          <a:custGeom>
            <a:avLst/>
            <a:gdLst>
              <a:gd name="T0" fmla="*/ 7 w 79"/>
              <a:gd name="T1" fmla="*/ 11 h 68"/>
              <a:gd name="T2" fmla="*/ 75 w 79"/>
              <a:gd name="T3" fmla="*/ 11 h 68"/>
              <a:gd name="T4" fmla="*/ 75 w 79"/>
              <a:gd name="T5" fmla="*/ 0 h 68"/>
              <a:gd name="T6" fmla="*/ 7 w 79"/>
              <a:gd name="T7" fmla="*/ 0 h 68"/>
              <a:gd name="T8" fmla="*/ 7 w 79"/>
              <a:gd name="T9" fmla="*/ 11 h 68"/>
              <a:gd name="T10" fmla="*/ 7 w 79"/>
              <a:gd name="T11" fmla="*/ 11 h 68"/>
              <a:gd name="T12" fmla="*/ 68 w 79"/>
              <a:gd name="T13" fmla="*/ 30 h 68"/>
              <a:gd name="T14" fmla="*/ 11 w 79"/>
              <a:gd name="T15" fmla="*/ 30 h 68"/>
              <a:gd name="T16" fmla="*/ 11 w 79"/>
              <a:gd name="T17" fmla="*/ 41 h 68"/>
              <a:gd name="T18" fmla="*/ 68 w 79"/>
              <a:gd name="T19" fmla="*/ 41 h 68"/>
              <a:gd name="T20" fmla="*/ 68 w 79"/>
              <a:gd name="T21" fmla="*/ 30 h 68"/>
              <a:gd name="T22" fmla="*/ 68 w 79"/>
              <a:gd name="T23" fmla="*/ 30 h 68"/>
              <a:gd name="T24" fmla="*/ 79 w 79"/>
              <a:gd name="T25" fmla="*/ 68 h 68"/>
              <a:gd name="T26" fmla="*/ 79 w 79"/>
              <a:gd name="T27" fmla="*/ 60 h 68"/>
              <a:gd name="T28" fmla="*/ 0 w 79"/>
              <a:gd name="T29" fmla="*/ 60 h 68"/>
              <a:gd name="T30" fmla="*/ 0 w 79"/>
              <a:gd name="T31" fmla="*/ 68 h 68"/>
              <a:gd name="T32" fmla="*/ 79 w 79"/>
              <a:gd name="T33" fmla="*/ 68 h 68"/>
              <a:gd name="T34" fmla="*/ 79 w 79"/>
              <a:gd name="T35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9" h="68">
                <a:moveTo>
                  <a:pt x="7" y="11"/>
                </a:moveTo>
                <a:lnTo>
                  <a:pt x="75" y="11"/>
                </a:lnTo>
                <a:lnTo>
                  <a:pt x="75" y="0"/>
                </a:lnTo>
                <a:lnTo>
                  <a:pt x="7" y="0"/>
                </a:lnTo>
                <a:lnTo>
                  <a:pt x="7" y="11"/>
                </a:lnTo>
                <a:lnTo>
                  <a:pt x="7" y="11"/>
                </a:lnTo>
                <a:close/>
                <a:moveTo>
                  <a:pt x="68" y="30"/>
                </a:moveTo>
                <a:lnTo>
                  <a:pt x="11" y="30"/>
                </a:lnTo>
                <a:lnTo>
                  <a:pt x="11" y="41"/>
                </a:lnTo>
                <a:lnTo>
                  <a:pt x="68" y="41"/>
                </a:lnTo>
                <a:lnTo>
                  <a:pt x="68" y="30"/>
                </a:lnTo>
                <a:lnTo>
                  <a:pt x="68" y="30"/>
                </a:lnTo>
                <a:close/>
                <a:moveTo>
                  <a:pt x="79" y="68"/>
                </a:moveTo>
                <a:lnTo>
                  <a:pt x="79" y="60"/>
                </a:lnTo>
                <a:lnTo>
                  <a:pt x="0" y="60"/>
                </a:lnTo>
                <a:lnTo>
                  <a:pt x="0" y="68"/>
                </a:lnTo>
                <a:lnTo>
                  <a:pt x="79" y="68"/>
                </a:lnTo>
                <a:lnTo>
                  <a:pt x="79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 noEditPoints="1"/>
          </p:cNvSpPr>
          <p:nvPr/>
        </p:nvSpPr>
        <p:spPr bwMode="auto">
          <a:xfrm>
            <a:off x="8652746" y="3055317"/>
            <a:ext cx="114300" cy="125413"/>
          </a:xfrm>
          <a:custGeom>
            <a:avLst/>
            <a:gdLst>
              <a:gd name="T0" fmla="*/ 34 w 72"/>
              <a:gd name="T1" fmla="*/ 56 h 79"/>
              <a:gd name="T2" fmla="*/ 34 w 72"/>
              <a:gd name="T3" fmla="*/ 56 h 79"/>
              <a:gd name="T4" fmla="*/ 30 w 72"/>
              <a:gd name="T5" fmla="*/ 64 h 79"/>
              <a:gd name="T6" fmla="*/ 19 w 72"/>
              <a:gd name="T7" fmla="*/ 72 h 79"/>
              <a:gd name="T8" fmla="*/ 19 w 72"/>
              <a:gd name="T9" fmla="*/ 72 h 79"/>
              <a:gd name="T10" fmla="*/ 26 w 72"/>
              <a:gd name="T11" fmla="*/ 79 h 79"/>
              <a:gd name="T12" fmla="*/ 26 w 72"/>
              <a:gd name="T13" fmla="*/ 79 h 79"/>
              <a:gd name="T14" fmla="*/ 42 w 72"/>
              <a:gd name="T15" fmla="*/ 68 h 79"/>
              <a:gd name="T16" fmla="*/ 49 w 72"/>
              <a:gd name="T17" fmla="*/ 56 h 79"/>
              <a:gd name="T18" fmla="*/ 49 w 72"/>
              <a:gd name="T19" fmla="*/ 49 h 79"/>
              <a:gd name="T20" fmla="*/ 60 w 72"/>
              <a:gd name="T21" fmla="*/ 49 h 79"/>
              <a:gd name="T22" fmla="*/ 60 w 72"/>
              <a:gd name="T23" fmla="*/ 64 h 79"/>
              <a:gd name="T24" fmla="*/ 60 w 72"/>
              <a:gd name="T25" fmla="*/ 64 h 79"/>
              <a:gd name="T26" fmla="*/ 57 w 72"/>
              <a:gd name="T27" fmla="*/ 68 h 79"/>
              <a:gd name="T28" fmla="*/ 49 w 72"/>
              <a:gd name="T29" fmla="*/ 68 h 79"/>
              <a:gd name="T30" fmla="*/ 49 w 72"/>
              <a:gd name="T31" fmla="*/ 68 h 79"/>
              <a:gd name="T32" fmla="*/ 53 w 72"/>
              <a:gd name="T33" fmla="*/ 79 h 79"/>
              <a:gd name="T34" fmla="*/ 53 w 72"/>
              <a:gd name="T35" fmla="*/ 79 h 79"/>
              <a:gd name="T36" fmla="*/ 68 w 72"/>
              <a:gd name="T37" fmla="*/ 75 h 79"/>
              <a:gd name="T38" fmla="*/ 72 w 72"/>
              <a:gd name="T39" fmla="*/ 75 h 79"/>
              <a:gd name="T40" fmla="*/ 72 w 72"/>
              <a:gd name="T41" fmla="*/ 68 h 79"/>
              <a:gd name="T42" fmla="*/ 72 w 72"/>
              <a:gd name="T43" fmla="*/ 0 h 79"/>
              <a:gd name="T44" fmla="*/ 38 w 72"/>
              <a:gd name="T45" fmla="*/ 0 h 79"/>
              <a:gd name="T46" fmla="*/ 38 w 72"/>
              <a:gd name="T47" fmla="*/ 38 h 79"/>
              <a:gd name="T48" fmla="*/ 38 w 72"/>
              <a:gd name="T49" fmla="*/ 38 h 79"/>
              <a:gd name="T50" fmla="*/ 38 w 72"/>
              <a:gd name="T51" fmla="*/ 49 h 79"/>
              <a:gd name="T52" fmla="*/ 34 w 72"/>
              <a:gd name="T53" fmla="*/ 56 h 79"/>
              <a:gd name="T54" fmla="*/ 34 w 72"/>
              <a:gd name="T55" fmla="*/ 56 h 79"/>
              <a:gd name="T56" fmla="*/ 34 w 72"/>
              <a:gd name="T57" fmla="*/ 56 h 79"/>
              <a:gd name="T58" fmla="*/ 19 w 72"/>
              <a:gd name="T59" fmla="*/ 56 h 79"/>
              <a:gd name="T60" fmla="*/ 30 w 72"/>
              <a:gd name="T61" fmla="*/ 56 h 79"/>
              <a:gd name="T62" fmla="*/ 30 w 72"/>
              <a:gd name="T63" fmla="*/ 4 h 79"/>
              <a:gd name="T64" fmla="*/ 0 w 72"/>
              <a:gd name="T65" fmla="*/ 4 h 79"/>
              <a:gd name="T66" fmla="*/ 0 w 72"/>
              <a:gd name="T67" fmla="*/ 60 h 79"/>
              <a:gd name="T68" fmla="*/ 11 w 72"/>
              <a:gd name="T69" fmla="*/ 60 h 79"/>
              <a:gd name="T70" fmla="*/ 11 w 72"/>
              <a:gd name="T71" fmla="*/ 53 h 79"/>
              <a:gd name="T72" fmla="*/ 19 w 72"/>
              <a:gd name="T73" fmla="*/ 53 h 79"/>
              <a:gd name="T74" fmla="*/ 19 w 72"/>
              <a:gd name="T75" fmla="*/ 56 h 79"/>
              <a:gd name="T76" fmla="*/ 19 w 72"/>
              <a:gd name="T77" fmla="*/ 56 h 79"/>
              <a:gd name="T78" fmla="*/ 60 w 72"/>
              <a:gd name="T79" fmla="*/ 11 h 79"/>
              <a:gd name="T80" fmla="*/ 60 w 72"/>
              <a:gd name="T81" fmla="*/ 19 h 79"/>
              <a:gd name="T82" fmla="*/ 49 w 72"/>
              <a:gd name="T83" fmla="*/ 19 h 79"/>
              <a:gd name="T84" fmla="*/ 49 w 72"/>
              <a:gd name="T85" fmla="*/ 11 h 79"/>
              <a:gd name="T86" fmla="*/ 60 w 72"/>
              <a:gd name="T87" fmla="*/ 11 h 79"/>
              <a:gd name="T88" fmla="*/ 60 w 72"/>
              <a:gd name="T89" fmla="*/ 11 h 79"/>
              <a:gd name="T90" fmla="*/ 19 w 72"/>
              <a:gd name="T91" fmla="*/ 11 h 79"/>
              <a:gd name="T92" fmla="*/ 19 w 72"/>
              <a:gd name="T93" fmla="*/ 22 h 79"/>
              <a:gd name="T94" fmla="*/ 11 w 72"/>
              <a:gd name="T95" fmla="*/ 22 h 79"/>
              <a:gd name="T96" fmla="*/ 11 w 72"/>
              <a:gd name="T97" fmla="*/ 11 h 79"/>
              <a:gd name="T98" fmla="*/ 19 w 72"/>
              <a:gd name="T99" fmla="*/ 11 h 79"/>
              <a:gd name="T100" fmla="*/ 19 w 72"/>
              <a:gd name="T101" fmla="*/ 11 h 79"/>
              <a:gd name="T102" fmla="*/ 60 w 72"/>
              <a:gd name="T103" fmla="*/ 30 h 79"/>
              <a:gd name="T104" fmla="*/ 60 w 72"/>
              <a:gd name="T105" fmla="*/ 38 h 79"/>
              <a:gd name="T106" fmla="*/ 49 w 72"/>
              <a:gd name="T107" fmla="*/ 38 h 79"/>
              <a:gd name="T108" fmla="*/ 49 w 72"/>
              <a:gd name="T109" fmla="*/ 30 h 79"/>
              <a:gd name="T110" fmla="*/ 60 w 72"/>
              <a:gd name="T111" fmla="*/ 30 h 79"/>
              <a:gd name="T112" fmla="*/ 60 w 72"/>
              <a:gd name="T113" fmla="*/ 30 h 79"/>
              <a:gd name="T114" fmla="*/ 11 w 72"/>
              <a:gd name="T115" fmla="*/ 45 h 79"/>
              <a:gd name="T116" fmla="*/ 11 w 72"/>
              <a:gd name="T117" fmla="*/ 34 h 79"/>
              <a:gd name="T118" fmla="*/ 19 w 72"/>
              <a:gd name="T119" fmla="*/ 34 h 79"/>
              <a:gd name="T120" fmla="*/ 19 w 72"/>
              <a:gd name="T121" fmla="*/ 45 h 79"/>
              <a:gd name="T122" fmla="*/ 11 w 72"/>
              <a:gd name="T123" fmla="*/ 45 h 79"/>
              <a:gd name="T124" fmla="*/ 11 w 72"/>
              <a:gd name="T125" fmla="*/ 45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2" h="79">
                <a:moveTo>
                  <a:pt x="34" y="56"/>
                </a:moveTo>
                <a:lnTo>
                  <a:pt x="34" y="56"/>
                </a:lnTo>
                <a:lnTo>
                  <a:pt x="30" y="64"/>
                </a:lnTo>
                <a:lnTo>
                  <a:pt x="19" y="72"/>
                </a:lnTo>
                <a:lnTo>
                  <a:pt x="19" y="72"/>
                </a:lnTo>
                <a:lnTo>
                  <a:pt x="26" y="79"/>
                </a:lnTo>
                <a:lnTo>
                  <a:pt x="26" y="79"/>
                </a:lnTo>
                <a:lnTo>
                  <a:pt x="42" y="68"/>
                </a:lnTo>
                <a:lnTo>
                  <a:pt x="49" y="56"/>
                </a:lnTo>
                <a:lnTo>
                  <a:pt x="49" y="49"/>
                </a:lnTo>
                <a:lnTo>
                  <a:pt x="60" y="49"/>
                </a:lnTo>
                <a:lnTo>
                  <a:pt x="60" y="64"/>
                </a:lnTo>
                <a:lnTo>
                  <a:pt x="60" y="64"/>
                </a:lnTo>
                <a:lnTo>
                  <a:pt x="57" y="68"/>
                </a:lnTo>
                <a:lnTo>
                  <a:pt x="49" y="68"/>
                </a:lnTo>
                <a:lnTo>
                  <a:pt x="49" y="68"/>
                </a:lnTo>
                <a:lnTo>
                  <a:pt x="53" y="79"/>
                </a:lnTo>
                <a:lnTo>
                  <a:pt x="53" y="79"/>
                </a:lnTo>
                <a:lnTo>
                  <a:pt x="68" y="75"/>
                </a:lnTo>
                <a:lnTo>
                  <a:pt x="72" y="75"/>
                </a:lnTo>
                <a:lnTo>
                  <a:pt x="72" y="68"/>
                </a:lnTo>
                <a:lnTo>
                  <a:pt x="72" y="0"/>
                </a:lnTo>
                <a:lnTo>
                  <a:pt x="38" y="0"/>
                </a:lnTo>
                <a:lnTo>
                  <a:pt x="38" y="38"/>
                </a:lnTo>
                <a:lnTo>
                  <a:pt x="38" y="38"/>
                </a:lnTo>
                <a:lnTo>
                  <a:pt x="38" y="49"/>
                </a:lnTo>
                <a:lnTo>
                  <a:pt x="34" y="56"/>
                </a:lnTo>
                <a:lnTo>
                  <a:pt x="34" y="56"/>
                </a:lnTo>
                <a:lnTo>
                  <a:pt x="34" y="56"/>
                </a:lnTo>
                <a:close/>
                <a:moveTo>
                  <a:pt x="19" y="56"/>
                </a:moveTo>
                <a:lnTo>
                  <a:pt x="30" y="56"/>
                </a:lnTo>
                <a:lnTo>
                  <a:pt x="30" y="4"/>
                </a:lnTo>
                <a:lnTo>
                  <a:pt x="0" y="4"/>
                </a:lnTo>
                <a:lnTo>
                  <a:pt x="0" y="60"/>
                </a:lnTo>
                <a:lnTo>
                  <a:pt x="11" y="60"/>
                </a:lnTo>
                <a:lnTo>
                  <a:pt x="11" y="53"/>
                </a:lnTo>
                <a:lnTo>
                  <a:pt x="19" y="53"/>
                </a:lnTo>
                <a:lnTo>
                  <a:pt x="19" y="56"/>
                </a:lnTo>
                <a:lnTo>
                  <a:pt x="19" y="56"/>
                </a:lnTo>
                <a:close/>
                <a:moveTo>
                  <a:pt x="60" y="11"/>
                </a:moveTo>
                <a:lnTo>
                  <a:pt x="60" y="19"/>
                </a:lnTo>
                <a:lnTo>
                  <a:pt x="49" y="19"/>
                </a:lnTo>
                <a:lnTo>
                  <a:pt x="49" y="11"/>
                </a:lnTo>
                <a:lnTo>
                  <a:pt x="60" y="11"/>
                </a:lnTo>
                <a:lnTo>
                  <a:pt x="60" y="11"/>
                </a:lnTo>
                <a:close/>
                <a:moveTo>
                  <a:pt x="19" y="11"/>
                </a:moveTo>
                <a:lnTo>
                  <a:pt x="19" y="22"/>
                </a:lnTo>
                <a:lnTo>
                  <a:pt x="11" y="22"/>
                </a:lnTo>
                <a:lnTo>
                  <a:pt x="11" y="11"/>
                </a:lnTo>
                <a:lnTo>
                  <a:pt x="19" y="11"/>
                </a:lnTo>
                <a:lnTo>
                  <a:pt x="19" y="11"/>
                </a:lnTo>
                <a:close/>
                <a:moveTo>
                  <a:pt x="60" y="30"/>
                </a:moveTo>
                <a:lnTo>
                  <a:pt x="60" y="38"/>
                </a:lnTo>
                <a:lnTo>
                  <a:pt x="49" y="38"/>
                </a:lnTo>
                <a:lnTo>
                  <a:pt x="49" y="30"/>
                </a:lnTo>
                <a:lnTo>
                  <a:pt x="60" y="30"/>
                </a:lnTo>
                <a:lnTo>
                  <a:pt x="60" y="30"/>
                </a:lnTo>
                <a:close/>
                <a:moveTo>
                  <a:pt x="11" y="45"/>
                </a:moveTo>
                <a:lnTo>
                  <a:pt x="11" y="34"/>
                </a:lnTo>
                <a:lnTo>
                  <a:pt x="19" y="34"/>
                </a:lnTo>
                <a:lnTo>
                  <a:pt x="19" y="45"/>
                </a:lnTo>
                <a:lnTo>
                  <a:pt x="11" y="45"/>
                </a:lnTo>
                <a:lnTo>
                  <a:pt x="11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8790858" y="3048967"/>
            <a:ext cx="125413" cy="131763"/>
          </a:xfrm>
          <a:custGeom>
            <a:avLst/>
            <a:gdLst>
              <a:gd name="T0" fmla="*/ 49 w 79"/>
              <a:gd name="T1" fmla="*/ 11 h 83"/>
              <a:gd name="T2" fmla="*/ 49 w 79"/>
              <a:gd name="T3" fmla="*/ 11 h 83"/>
              <a:gd name="T4" fmla="*/ 49 w 79"/>
              <a:gd name="T5" fmla="*/ 8 h 83"/>
              <a:gd name="T6" fmla="*/ 49 w 79"/>
              <a:gd name="T7" fmla="*/ 8 h 83"/>
              <a:gd name="T8" fmla="*/ 45 w 79"/>
              <a:gd name="T9" fmla="*/ 0 h 83"/>
              <a:gd name="T10" fmla="*/ 45 w 79"/>
              <a:gd name="T11" fmla="*/ 0 h 83"/>
              <a:gd name="T12" fmla="*/ 38 w 79"/>
              <a:gd name="T13" fmla="*/ 4 h 83"/>
              <a:gd name="T14" fmla="*/ 38 w 79"/>
              <a:gd name="T15" fmla="*/ 4 h 83"/>
              <a:gd name="T16" fmla="*/ 30 w 79"/>
              <a:gd name="T17" fmla="*/ 4 h 83"/>
              <a:gd name="T18" fmla="*/ 30 w 79"/>
              <a:gd name="T19" fmla="*/ 4 h 83"/>
              <a:gd name="T20" fmla="*/ 34 w 79"/>
              <a:gd name="T21" fmla="*/ 15 h 83"/>
              <a:gd name="T22" fmla="*/ 0 w 79"/>
              <a:gd name="T23" fmla="*/ 15 h 83"/>
              <a:gd name="T24" fmla="*/ 0 w 79"/>
              <a:gd name="T25" fmla="*/ 26 h 83"/>
              <a:gd name="T26" fmla="*/ 34 w 79"/>
              <a:gd name="T27" fmla="*/ 26 h 83"/>
              <a:gd name="T28" fmla="*/ 34 w 79"/>
              <a:gd name="T29" fmla="*/ 34 h 83"/>
              <a:gd name="T30" fmla="*/ 11 w 79"/>
              <a:gd name="T31" fmla="*/ 34 h 83"/>
              <a:gd name="T32" fmla="*/ 11 w 79"/>
              <a:gd name="T33" fmla="*/ 76 h 83"/>
              <a:gd name="T34" fmla="*/ 22 w 79"/>
              <a:gd name="T35" fmla="*/ 76 h 83"/>
              <a:gd name="T36" fmla="*/ 22 w 79"/>
              <a:gd name="T37" fmla="*/ 45 h 83"/>
              <a:gd name="T38" fmla="*/ 34 w 79"/>
              <a:gd name="T39" fmla="*/ 45 h 83"/>
              <a:gd name="T40" fmla="*/ 34 w 79"/>
              <a:gd name="T41" fmla="*/ 83 h 83"/>
              <a:gd name="T42" fmla="*/ 45 w 79"/>
              <a:gd name="T43" fmla="*/ 83 h 83"/>
              <a:gd name="T44" fmla="*/ 49 w 79"/>
              <a:gd name="T45" fmla="*/ 45 h 83"/>
              <a:gd name="T46" fmla="*/ 60 w 79"/>
              <a:gd name="T47" fmla="*/ 45 h 83"/>
              <a:gd name="T48" fmla="*/ 60 w 79"/>
              <a:gd name="T49" fmla="*/ 64 h 83"/>
              <a:gd name="T50" fmla="*/ 60 w 79"/>
              <a:gd name="T51" fmla="*/ 64 h 83"/>
              <a:gd name="T52" fmla="*/ 56 w 79"/>
              <a:gd name="T53" fmla="*/ 64 h 83"/>
              <a:gd name="T54" fmla="*/ 49 w 79"/>
              <a:gd name="T55" fmla="*/ 64 h 83"/>
              <a:gd name="T56" fmla="*/ 49 w 79"/>
              <a:gd name="T57" fmla="*/ 64 h 83"/>
              <a:gd name="T58" fmla="*/ 53 w 79"/>
              <a:gd name="T59" fmla="*/ 76 h 83"/>
              <a:gd name="T60" fmla="*/ 53 w 79"/>
              <a:gd name="T61" fmla="*/ 76 h 83"/>
              <a:gd name="T62" fmla="*/ 68 w 79"/>
              <a:gd name="T63" fmla="*/ 76 h 83"/>
              <a:gd name="T64" fmla="*/ 72 w 79"/>
              <a:gd name="T65" fmla="*/ 72 h 83"/>
              <a:gd name="T66" fmla="*/ 72 w 79"/>
              <a:gd name="T67" fmla="*/ 68 h 83"/>
              <a:gd name="T68" fmla="*/ 72 w 79"/>
              <a:gd name="T69" fmla="*/ 34 h 83"/>
              <a:gd name="T70" fmla="*/ 49 w 79"/>
              <a:gd name="T71" fmla="*/ 34 h 83"/>
              <a:gd name="T72" fmla="*/ 49 w 79"/>
              <a:gd name="T73" fmla="*/ 26 h 83"/>
              <a:gd name="T74" fmla="*/ 79 w 79"/>
              <a:gd name="T75" fmla="*/ 26 h 83"/>
              <a:gd name="T76" fmla="*/ 79 w 79"/>
              <a:gd name="T77" fmla="*/ 15 h 83"/>
              <a:gd name="T78" fmla="*/ 41 w 79"/>
              <a:gd name="T79" fmla="*/ 15 h 83"/>
              <a:gd name="T80" fmla="*/ 41 w 79"/>
              <a:gd name="T81" fmla="*/ 15 h 83"/>
              <a:gd name="T82" fmla="*/ 49 w 79"/>
              <a:gd name="T83" fmla="*/ 11 h 83"/>
              <a:gd name="T84" fmla="*/ 49 w 79"/>
              <a:gd name="T85" fmla="*/ 11 h 83"/>
              <a:gd name="T86" fmla="*/ 49 w 79"/>
              <a:gd name="T87" fmla="*/ 1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83">
                <a:moveTo>
                  <a:pt x="49" y="11"/>
                </a:moveTo>
                <a:lnTo>
                  <a:pt x="49" y="11"/>
                </a:lnTo>
                <a:lnTo>
                  <a:pt x="49" y="8"/>
                </a:lnTo>
                <a:lnTo>
                  <a:pt x="49" y="8"/>
                </a:lnTo>
                <a:lnTo>
                  <a:pt x="45" y="0"/>
                </a:lnTo>
                <a:lnTo>
                  <a:pt x="45" y="0"/>
                </a:lnTo>
                <a:lnTo>
                  <a:pt x="38" y="4"/>
                </a:lnTo>
                <a:lnTo>
                  <a:pt x="38" y="4"/>
                </a:lnTo>
                <a:lnTo>
                  <a:pt x="30" y="4"/>
                </a:lnTo>
                <a:lnTo>
                  <a:pt x="30" y="4"/>
                </a:lnTo>
                <a:lnTo>
                  <a:pt x="34" y="15"/>
                </a:lnTo>
                <a:lnTo>
                  <a:pt x="0" y="15"/>
                </a:lnTo>
                <a:lnTo>
                  <a:pt x="0" y="26"/>
                </a:lnTo>
                <a:lnTo>
                  <a:pt x="34" y="26"/>
                </a:lnTo>
                <a:lnTo>
                  <a:pt x="34" y="34"/>
                </a:lnTo>
                <a:lnTo>
                  <a:pt x="11" y="34"/>
                </a:lnTo>
                <a:lnTo>
                  <a:pt x="11" y="76"/>
                </a:lnTo>
                <a:lnTo>
                  <a:pt x="22" y="76"/>
                </a:lnTo>
                <a:lnTo>
                  <a:pt x="22" y="45"/>
                </a:lnTo>
                <a:lnTo>
                  <a:pt x="34" y="45"/>
                </a:lnTo>
                <a:lnTo>
                  <a:pt x="34" y="83"/>
                </a:lnTo>
                <a:lnTo>
                  <a:pt x="45" y="83"/>
                </a:lnTo>
                <a:lnTo>
                  <a:pt x="49" y="45"/>
                </a:lnTo>
                <a:lnTo>
                  <a:pt x="60" y="45"/>
                </a:lnTo>
                <a:lnTo>
                  <a:pt x="60" y="64"/>
                </a:lnTo>
                <a:lnTo>
                  <a:pt x="60" y="64"/>
                </a:lnTo>
                <a:lnTo>
                  <a:pt x="56" y="64"/>
                </a:lnTo>
                <a:lnTo>
                  <a:pt x="49" y="64"/>
                </a:lnTo>
                <a:lnTo>
                  <a:pt x="49" y="64"/>
                </a:lnTo>
                <a:lnTo>
                  <a:pt x="53" y="76"/>
                </a:lnTo>
                <a:lnTo>
                  <a:pt x="53" y="76"/>
                </a:lnTo>
                <a:lnTo>
                  <a:pt x="68" y="76"/>
                </a:lnTo>
                <a:lnTo>
                  <a:pt x="72" y="72"/>
                </a:lnTo>
                <a:lnTo>
                  <a:pt x="72" y="68"/>
                </a:lnTo>
                <a:lnTo>
                  <a:pt x="72" y="34"/>
                </a:lnTo>
                <a:lnTo>
                  <a:pt x="49" y="34"/>
                </a:lnTo>
                <a:lnTo>
                  <a:pt x="49" y="26"/>
                </a:lnTo>
                <a:lnTo>
                  <a:pt x="79" y="26"/>
                </a:lnTo>
                <a:lnTo>
                  <a:pt x="79" y="15"/>
                </a:lnTo>
                <a:lnTo>
                  <a:pt x="41" y="15"/>
                </a:lnTo>
                <a:lnTo>
                  <a:pt x="41" y="15"/>
                </a:lnTo>
                <a:lnTo>
                  <a:pt x="49" y="11"/>
                </a:lnTo>
                <a:lnTo>
                  <a:pt x="49" y="11"/>
                </a:lnTo>
                <a:lnTo>
                  <a:pt x="49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 noEditPoints="1"/>
          </p:cNvSpPr>
          <p:nvPr/>
        </p:nvSpPr>
        <p:spPr bwMode="auto">
          <a:xfrm>
            <a:off x="9263933" y="2372692"/>
            <a:ext cx="131763" cy="125413"/>
          </a:xfrm>
          <a:custGeom>
            <a:avLst/>
            <a:gdLst>
              <a:gd name="T0" fmla="*/ 34 w 83"/>
              <a:gd name="T1" fmla="*/ 22 h 79"/>
              <a:gd name="T2" fmla="*/ 7 w 83"/>
              <a:gd name="T3" fmla="*/ 79 h 79"/>
              <a:gd name="T4" fmla="*/ 19 w 83"/>
              <a:gd name="T5" fmla="*/ 34 h 79"/>
              <a:gd name="T6" fmla="*/ 26 w 83"/>
              <a:gd name="T7" fmla="*/ 37 h 79"/>
              <a:gd name="T8" fmla="*/ 30 w 83"/>
              <a:gd name="T9" fmla="*/ 41 h 79"/>
              <a:gd name="T10" fmla="*/ 23 w 83"/>
              <a:gd name="T11" fmla="*/ 53 h 79"/>
              <a:gd name="T12" fmla="*/ 34 w 83"/>
              <a:gd name="T13" fmla="*/ 56 h 79"/>
              <a:gd name="T14" fmla="*/ 23 w 83"/>
              <a:gd name="T15" fmla="*/ 64 h 79"/>
              <a:gd name="T16" fmla="*/ 34 w 83"/>
              <a:gd name="T17" fmla="*/ 75 h 79"/>
              <a:gd name="T18" fmla="*/ 45 w 83"/>
              <a:gd name="T19" fmla="*/ 64 h 79"/>
              <a:gd name="T20" fmla="*/ 60 w 83"/>
              <a:gd name="T21" fmla="*/ 56 h 79"/>
              <a:gd name="T22" fmla="*/ 45 w 83"/>
              <a:gd name="T23" fmla="*/ 53 h 79"/>
              <a:gd name="T24" fmla="*/ 60 w 83"/>
              <a:gd name="T25" fmla="*/ 41 h 79"/>
              <a:gd name="T26" fmla="*/ 53 w 83"/>
              <a:gd name="T27" fmla="*/ 41 h 79"/>
              <a:gd name="T28" fmla="*/ 57 w 83"/>
              <a:gd name="T29" fmla="*/ 37 h 79"/>
              <a:gd name="T30" fmla="*/ 57 w 83"/>
              <a:gd name="T31" fmla="*/ 37 h 79"/>
              <a:gd name="T32" fmla="*/ 64 w 83"/>
              <a:gd name="T33" fmla="*/ 34 h 79"/>
              <a:gd name="T34" fmla="*/ 64 w 83"/>
              <a:gd name="T35" fmla="*/ 64 h 79"/>
              <a:gd name="T36" fmla="*/ 57 w 83"/>
              <a:gd name="T37" fmla="*/ 68 h 79"/>
              <a:gd name="T38" fmla="*/ 53 w 83"/>
              <a:gd name="T39" fmla="*/ 68 h 79"/>
              <a:gd name="T40" fmla="*/ 57 w 83"/>
              <a:gd name="T41" fmla="*/ 79 h 79"/>
              <a:gd name="T42" fmla="*/ 72 w 83"/>
              <a:gd name="T43" fmla="*/ 79 h 79"/>
              <a:gd name="T44" fmla="*/ 75 w 83"/>
              <a:gd name="T45" fmla="*/ 68 h 79"/>
              <a:gd name="T46" fmla="*/ 45 w 83"/>
              <a:gd name="T47" fmla="*/ 22 h 79"/>
              <a:gd name="T48" fmla="*/ 83 w 83"/>
              <a:gd name="T49" fmla="*/ 19 h 79"/>
              <a:gd name="T50" fmla="*/ 45 w 83"/>
              <a:gd name="T51" fmla="*/ 7 h 79"/>
              <a:gd name="T52" fmla="*/ 49 w 83"/>
              <a:gd name="T53" fmla="*/ 0 h 79"/>
              <a:gd name="T54" fmla="*/ 49 w 83"/>
              <a:gd name="T55" fmla="*/ 0 h 79"/>
              <a:gd name="T56" fmla="*/ 38 w 83"/>
              <a:gd name="T57" fmla="*/ 7 h 79"/>
              <a:gd name="T58" fmla="*/ 0 w 83"/>
              <a:gd name="T59" fmla="*/ 19 h 79"/>
              <a:gd name="T60" fmla="*/ 34 w 83"/>
              <a:gd name="T61" fmla="*/ 19 h 79"/>
              <a:gd name="T62" fmla="*/ 41 w 83"/>
              <a:gd name="T63" fmla="*/ 41 h 79"/>
              <a:gd name="T64" fmla="*/ 38 w 83"/>
              <a:gd name="T65" fmla="*/ 34 h 79"/>
              <a:gd name="T66" fmla="*/ 38 w 83"/>
              <a:gd name="T67" fmla="*/ 34 h 79"/>
              <a:gd name="T68" fmla="*/ 45 w 83"/>
              <a:gd name="T69" fmla="*/ 34 h 79"/>
              <a:gd name="T70" fmla="*/ 34 w 83"/>
              <a:gd name="T71" fmla="*/ 41 h 79"/>
              <a:gd name="T72" fmla="*/ 41 w 83"/>
              <a:gd name="T73" fmla="*/ 4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3" h="79">
                <a:moveTo>
                  <a:pt x="34" y="19"/>
                </a:moveTo>
                <a:lnTo>
                  <a:pt x="34" y="22"/>
                </a:lnTo>
                <a:lnTo>
                  <a:pt x="7" y="22"/>
                </a:lnTo>
                <a:lnTo>
                  <a:pt x="7" y="79"/>
                </a:lnTo>
                <a:lnTo>
                  <a:pt x="19" y="79"/>
                </a:lnTo>
                <a:lnTo>
                  <a:pt x="19" y="34"/>
                </a:lnTo>
                <a:lnTo>
                  <a:pt x="34" y="34"/>
                </a:lnTo>
                <a:lnTo>
                  <a:pt x="26" y="37"/>
                </a:lnTo>
                <a:lnTo>
                  <a:pt x="26" y="37"/>
                </a:lnTo>
                <a:lnTo>
                  <a:pt x="30" y="41"/>
                </a:lnTo>
                <a:lnTo>
                  <a:pt x="23" y="41"/>
                </a:lnTo>
                <a:lnTo>
                  <a:pt x="23" y="53"/>
                </a:lnTo>
                <a:lnTo>
                  <a:pt x="34" y="53"/>
                </a:lnTo>
                <a:lnTo>
                  <a:pt x="34" y="56"/>
                </a:lnTo>
                <a:lnTo>
                  <a:pt x="23" y="56"/>
                </a:lnTo>
                <a:lnTo>
                  <a:pt x="23" y="64"/>
                </a:lnTo>
                <a:lnTo>
                  <a:pt x="34" y="64"/>
                </a:lnTo>
                <a:lnTo>
                  <a:pt x="34" y="75"/>
                </a:lnTo>
                <a:lnTo>
                  <a:pt x="45" y="75"/>
                </a:lnTo>
                <a:lnTo>
                  <a:pt x="45" y="64"/>
                </a:lnTo>
                <a:lnTo>
                  <a:pt x="60" y="64"/>
                </a:lnTo>
                <a:lnTo>
                  <a:pt x="60" y="56"/>
                </a:lnTo>
                <a:lnTo>
                  <a:pt x="45" y="56"/>
                </a:lnTo>
                <a:lnTo>
                  <a:pt x="45" y="53"/>
                </a:lnTo>
                <a:lnTo>
                  <a:pt x="60" y="53"/>
                </a:lnTo>
                <a:lnTo>
                  <a:pt x="60" y="41"/>
                </a:lnTo>
                <a:lnTo>
                  <a:pt x="53" y="41"/>
                </a:lnTo>
                <a:lnTo>
                  <a:pt x="53" y="41"/>
                </a:lnTo>
                <a:lnTo>
                  <a:pt x="57" y="37"/>
                </a:lnTo>
                <a:lnTo>
                  <a:pt x="57" y="37"/>
                </a:lnTo>
                <a:lnTo>
                  <a:pt x="57" y="37"/>
                </a:lnTo>
                <a:lnTo>
                  <a:pt x="57" y="37"/>
                </a:lnTo>
                <a:lnTo>
                  <a:pt x="53" y="34"/>
                </a:lnTo>
                <a:lnTo>
                  <a:pt x="64" y="34"/>
                </a:lnTo>
                <a:lnTo>
                  <a:pt x="64" y="64"/>
                </a:lnTo>
                <a:lnTo>
                  <a:pt x="64" y="64"/>
                </a:lnTo>
                <a:lnTo>
                  <a:pt x="60" y="68"/>
                </a:lnTo>
                <a:lnTo>
                  <a:pt x="57" y="68"/>
                </a:lnTo>
                <a:lnTo>
                  <a:pt x="53" y="68"/>
                </a:lnTo>
                <a:lnTo>
                  <a:pt x="53" y="68"/>
                </a:lnTo>
                <a:lnTo>
                  <a:pt x="57" y="79"/>
                </a:lnTo>
                <a:lnTo>
                  <a:pt x="57" y="79"/>
                </a:lnTo>
                <a:lnTo>
                  <a:pt x="72" y="79"/>
                </a:lnTo>
                <a:lnTo>
                  <a:pt x="72" y="79"/>
                </a:lnTo>
                <a:lnTo>
                  <a:pt x="75" y="75"/>
                </a:lnTo>
                <a:lnTo>
                  <a:pt x="75" y="68"/>
                </a:lnTo>
                <a:lnTo>
                  <a:pt x="75" y="22"/>
                </a:lnTo>
                <a:lnTo>
                  <a:pt x="45" y="22"/>
                </a:lnTo>
                <a:lnTo>
                  <a:pt x="45" y="19"/>
                </a:lnTo>
                <a:lnTo>
                  <a:pt x="83" y="19"/>
                </a:lnTo>
                <a:lnTo>
                  <a:pt x="83" y="7"/>
                </a:lnTo>
                <a:lnTo>
                  <a:pt x="45" y="7"/>
                </a:lnTo>
                <a:lnTo>
                  <a:pt x="45" y="7"/>
                </a:lnTo>
                <a:lnTo>
                  <a:pt x="49" y="0"/>
                </a:lnTo>
                <a:lnTo>
                  <a:pt x="49" y="0"/>
                </a:lnTo>
                <a:lnTo>
                  <a:pt x="49" y="0"/>
                </a:lnTo>
                <a:lnTo>
                  <a:pt x="38" y="0"/>
                </a:lnTo>
                <a:lnTo>
                  <a:pt x="38" y="7"/>
                </a:lnTo>
                <a:lnTo>
                  <a:pt x="0" y="7"/>
                </a:lnTo>
                <a:lnTo>
                  <a:pt x="0" y="19"/>
                </a:lnTo>
                <a:lnTo>
                  <a:pt x="0" y="19"/>
                </a:lnTo>
                <a:lnTo>
                  <a:pt x="34" y="19"/>
                </a:lnTo>
                <a:lnTo>
                  <a:pt x="34" y="19"/>
                </a:lnTo>
                <a:close/>
                <a:moveTo>
                  <a:pt x="41" y="41"/>
                </a:moveTo>
                <a:lnTo>
                  <a:pt x="41" y="41"/>
                </a:lnTo>
                <a:lnTo>
                  <a:pt x="38" y="34"/>
                </a:lnTo>
                <a:lnTo>
                  <a:pt x="38" y="34"/>
                </a:lnTo>
                <a:lnTo>
                  <a:pt x="38" y="34"/>
                </a:lnTo>
                <a:lnTo>
                  <a:pt x="45" y="34"/>
                </a:lnTo>
                <a:lnTo>
                  <a:pt x="45" y="34"/>
                </a:lnTo>
                <a:lnTo>
                  <a:pt x="41" y="41"/>
                </a:lnTo>
                <a:lnTo>
                  <a:pt x="34" y="41"/>
                </a:lnTo>
                <a:lnTo>
                  <a:pt x="41" y="41"/>
                </a:lnTo>
                <a:lnTo>
                  <a:pt x="41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 noEditPoints="1"/>
          </p:cNvSpPr>
          <p:nvPr/>
        </p:nvSpPr>
        <p:spPr bwMode="auto">
          <a:xfrm>
            <a:off x="9406808" y="2372692"/>
            <a:ext cx="131763" cy="131763"/>
          </a:xfrm>
          <a:custGeom>
            <a:avLst/>
            <a:gdLst>
              <a:gd name="T0" fmla="*/ 34 w 83"/>
              <a:gd name="T1" fmla="*/ 11 h 83"/>
              <a:gd name="T2" fmla="*/ 34 w 83"/>
              <a:gd name="T3" fmla="*/ 41 h 83"/>
              <a:gd name="T4" fmla="*/ 0 w 83"/>
              <a:gd name="T5" fmla="*/ 41 h 83"/>
              <a:gd name="T6" fmla="*/ 0 w 83"/>
              <a:gd name="T7" fmla="*/ 53 h 83"/>
              <a:gd name="T8" fmla="*/ 34 w 83"/>
              <a:gd name="T9" fmla="*/ 53 h 83"/>
              <a:gd name="T10" fmla="*/ 34 w 83"/>
              <a:gd name="T11" fmla="*/ 83 h 83"/>
              <a:gd name="T12" fmla="*/ 46 w 83"/>
              <a:gd name="T13" fmla="*/ 83 h 83"/>
              <a:gd name="T14" fmla="*/ 46 w 83"/>
              <a:gd name="T15" fmla="*/ 53 h 83"/>
              <a:gd name="T16" fmla="*/ 83 w 83"/>
              <a:gd name="T17" fmla="*/ 53 h 83"/>
              <a:gd name="T18" fmla="*/ 83 w 83"/>
              <a:gd name="T19" fmla="*/ 41 h 83"/>
              <a:gd name="T20" fmla="*/ 46 w 83"/>
              <a:gd name="T21" fmla="*/ 41 h 83"/>
              <a:gd name="T22" fmla="*/ 46 w 83"/>
              <a:gd name="T23" fmla="*/ 11 h 83"/>
              <a:gd name="T24" fmla="*/ 72 w 83"/>
              <a:gd name="T25" fmla="*/ 11 h 83"/>
              <a:gd name="T26" fmla="*/ 72 w 83"/>
              <a:gd name="T27" fmla="*/ 0 h 83"/>
              <a:gd name="T28" fmla="*/ 8 w 83"/>
              <a:gd name="T29" fmla="*/ 0 h 83"/>
              <a:gd name="T30" fmla="*/ 8 w 83"/>
              <a:gd name="T31" fmla="*/ 11 h 83"/>
              <a:gd name="T32" fmla="*/ 34 w 83"/>
              <a:gd name="T33" fmla="*/ 11 h 83"/>
              <a:gd name="T34" fmla="*/ 34 w 83"/>
              <a:gd name="T35" fmla="*/ 11 h 83"/>
              <a:gd name="T36" fmla="*/ 19 w 83"/>
              <a:gd name="T37" fmla="*/ 34 h 83"/>
              <a:gd name="T38" fmla="*/ 19 w 83"/>
              <a:gd name="T39" fmla="*/ 34 h 83"/>
              <a:gd name="T40" fmla="*/ 23 w 83"/>
              <a:gd name="T41" fmla="*/ 41 h 83"/>
              <a:gd name="T42" fmla="*/ 23 w 83"/>
              <a:gd name="T43" fmla="*/ 41 h 83"/>
              <a:gd name="T44" fmla="*/ 31 w 83"/>
              <a:gd name="T45" fmla="*/ 34 h 83"/>
              <a:gd name="T46" fmla="*/ 31 w 83"/>
              <a:gd name="T47" fmla="*/ 34 h 83"/>
              <a:gd name="T48" fmla="*/ 19 w 83"/>
              <a:gd name="T49" fmla="*/ 15 h 83"/>
              <a:gd name="T50" fmla="*/ 19 w 83"/>
              <a:gd name="T51" fmla="*/ 15 h 83"/>
              <a:gd name="T52" fmla="*/ 12 w 83"/>
              <a:gd name="T53" fmla="*/ 19 h 83"/>
              <a:gd name="T54" fmla="*/ 12 w 83"/>
              <a:gd name="T55" fmla="*/ 19 h 83"/>
              <a:gd name="T56" fmla="*/ 19 w 83"/>
              <a:gd name="T57" fmla="*/ 34 h 83"/>
              <a:gd name="T58" fmla="*/ 19 w 83"/>
              <a:gd name="T59" fmla="*/ 34 h 83"/>
              <a:gd name="T60" fmla="*/ 19 w 83"/>
              <a:gd name="T61" fmla="*/ 34 h 83"/>
              <a:gd name="T62" fmla="*/ 61 w 83"/>
              <a:gd name="T63" fmla="*/ 41 h 83"/>
              <a:gd name="T64" fmla="*/ 61 w 83"/>
              <a:gd name="T65" fmla="*/ 41 h 83"/>
              <a:gd name="T66" fmla="*/ 61 w 83"/>
              <a:gd name="T67" fmla="*/ 41 h 83"/>
              <a:gd name="T68" fmla="*/ 61 w 83"/>
              <a:gd name="T69" fmla="*/ 41 h 83"/>
              <a:gd name="T70" fmla="*/ 68 w 83"/>
              <a:gd name="T71" fmla="*/ 26 h 83"/>
              <a:gd name="T72" fmla="*/ 68 w 83"/>
              <a:gd name="T73" fmla="*/ 26 h 83"/>
              <a:gd name="T74" fmla="*/ 72 w 83"/>
              <a:gd name="T75" fmla="*/ 19 h 83"/>
              <a:gd name="T76" fmla="*/ 61 w 83"/>
              <a:gd name="T77" fmla="*/ 15 h 83"/>
              <a:gd name="T78" fmla="*/ 61 w 83"/>
              <a:gd name="T79" fmla="*/ 15 h 83"/>
              <a:gd name="T80" fmla="*/ 50 w 83"/>
              <a:gd name="T81" fmla="*/ 34 h 83"/>
              <a:gd name="T82" fmla="*/ 50 w 83"/>
              <a:gd name="T83" fmla="*/ 34 h 83"/>
              <a:gd name="T84" fmla="*/ 50 w 83"/>
              <a:gd name="T85" fmla="*/ 34 h 83"/>
              <a:gd name="T86" fmla="*/ 61 w 83"/>
              <a:gd name="T87" fmla="*/ 41 h 83"/>
              <a:gd name="T88" fmla="*/ 61 w 83"/>
              <a:gd name="T89" fmla="*/ 41 h 83"/>
              <a:gd name="T90" fmla="*/ 61 w 83"/>
              <a:gd name="T91" fmla="*/ 4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3" h="83">
                <a:moveTo>
                  <a:pt x="34" y="11"/>
                </a:moveTo>
                <a:lnTo>
                  <a:pt x="34" y="41"/>
                </a:lnTo>
                <a:lnTo>
                  <a:pt x="0" y="41"/>
                </a:lnTo>
                <a:lnTo>
                  <a:pt x="0" y="53"/>
                </a:lnTo>
                <a:lnTo>
                  <a:pt x="34" y="53"/>
                </a:lnTo>
                <a:lnTo>
                  <a:pt x="34" y="83"/>
                </a:lnTo>
                <a:lnTo>
                  <a:pt x="46" y="83"/>
                </a:lnTo>
                <a:lnTo>
                  <a:pt x="46" y="53"/>
                </a:lnTo>
                <a:lnTo>
                  <a:pt x="83" y="53"/>
                </a:lnTo>
                <a:lnTo>
                  <a:pt x="83" y="41"/>
                </a:lnTo>
                <a:lnTo>
                  <a:pt x="46" y="41"/>
                </a:lnTo>
                <a:lnTo>
                  <a:pt x="46" y="11"/>
                </a:lnTo>
                <a:lnTo>
                  <a:pt x="72" y="11"/>
                </a:lnTo>
                <a:lnTo>
                  <a:pt x="72" y="0"/>
                </a:lnTo>
                <a:lnTo>
                  <a:pt x="8" y="0"/>
                </a:lnTo>
                <a:lnTo>
                  <a:pt x="8" y="11"/>
                </a:lnTo>
                <a:lnTo>
                  <a:pt x="34" y="11"/>
                </a:lnTo>
                <a:lnTo>
                  <a:pt x="34" y="11"/>
                </a:lnTo>
                <a:close/>
                <a:moveTo>
                  <a:pt x="19" y="34"/>
                </a:moveTo>
                <a:lnTo>
                  <a:pt x="19" y="34"/>
                </a:lnTo>
                <a:lnTo>
                  <a:pt x="23" y="41"/>
                </a:lnTo>
                <a:lnTo>
                  <a:pt x="23" y="41"/>
                </a:lnTo>
                <a:lnTo>
                  <a:pt x="31" y="34"/>
                </a:lnTo>
                <a:lnTo>
                  <a:pt x="31" y="34"/>
                </a:lnTo>
                <a:lnTo>
                  <a:pt x="19" y="15"/>
                </a:lnTo>
                <a:lnTo>
                  <a:pt x="19" y="15"/>
                </a:lnTo>
                <a:lnTo>
                  <a:pt x="12" y="19"/>
                </a:lnTo>
                <a:lnTo>
                  <a:pt x="12" y="19"/>
                </a:lnTo>
                <a:lnTo>
                  <a:pt x="19" y="34"/>
                </a:lnTo>
                <a:lnTo>
                  <a:pt x="19" y="34"/>
                </a:lnTo>
                <a:lnTo>
                  <a:pt x="19" y="34"/>
                </a:lnTo>
                <a:close/>
                <a:moveTo>
                  <a:pt x="61" y="41"/>
                </a:moveTo>
                <a:lnTo>
                  <a:pt x="61" y="41"/>
                </a:lnTo>
                <a:lnTo>
                  <a:pt x="61" y="41"/>
                </a:lnTo>
                <a:lnTo>
                  <a:pt x="61" y="41"/>
                </a:lnTo>
                <a:lnTo>
                  <a:pt x="68" y="26"/>
                </a:lnTo>
                <a:lnTo>
                  <a:pt x="68" y="26"/>
                </a:lnTo>
                <a:lnTo>
                  <a:pt x="72" y="19"/>
                </a:lnTo>
                <a:lnTo>
                  <a:pt x="61" y="15"/>
                </a:lnTo>
                <a:lnTo>
                  <a:pt x="61" y="15"/>
                </a:lnTo>
                <a:lnTo>
                  <a:pt x="50" y="34"/>
                </a:lnTo>
                <a:lnTo>
                  <a:pt x="50" y="34"/>
                </a:lnTo>
                <a:lnTo>
                  <a:pt x="50" y="34"/>
                </a:lnTo>
                <a:lnTo>
                  <a:pt x="61" y="41"/>
                </a:lnTo>
                <a:lnTo>
                  <a:pt x="61" y="41"/>
                </a:lnTo>
                <a:lnTo>
                  <a:pt x="61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9557621" y="2372692"/>
            <a:ext cx="125413" cy="125413"/>
          </a:xfrm>
          <a:custGeom>
            <a:avLst/>
            <a:gdLst>
              <a:gd name="T0" fmla="*/ 45 w 79"/>
              <a:gd name="T1" fmla="*/ 11 h 79"/>
              <a:gd name="T2" fmla="*/ 45 w 79"/>
              <a:gd name="T3" fmla="*/ 11 h 79"/>
              <a:gd name="T4" fmla="*/ 45 w 79"/>
              <a:gd name="T5" fmla="*/ 7 h 79"/>
              <a:gd name="T6" fmla="*/ 45 w 79"/>
              <a:gd name="T7" fmla="*/ 7 h 79"/>
              <a:gd name="T8" fmla="*/ 41 w 79"/>
              <a:gd name="T9" fmla="*/ 0 h 79"/>
              <a:gd name="T10" fmla="*/ 41 w 79"/>
              <a:gd name="T11" fmla="*/ 0 h 79"/>
              <a:gd name="T12" fmla="*/ 38 w 79"/>
              <a:gd name="T13" fmla="*/ 0 h 79"/>
              <a:gd name="T14" fmla="*/ 38 w 79"/>
              <a:gd name="T15" fmla="*/ 0 h 79"/>
              <a:gd name="T16" fmla="*/ 30 w 79"/>
              <a:gd name="T17" fmla="*/ 0 h 79"/>
              <a:gd name="T18" fmla="*/ 30 w 79"/>
              <a:gd name="T19" fmla="*/ 0 h 79"/>
              <a:gd name="T20" fmla="*/ 34 w 79"/>
              <a:gd name="T21" fmla="*/ 11 h 79"/>
              <a:gd name="T22" fmla="*/ 0 w 79"/>
              <a:gd name="T23" fmla="*/ 11 h 79"/>
              <a:gd name="T24" fmla="*/ 0 w 79"/>
              <a:gd name="T25" fmla="*/ 22 h 79"/>
              <a:gd name="T26" fmla="*/ 34 w 79"/>
              <a:gd name="T27" fmla="*/ 22 h 79"/>
              <a:gd name="T28" fmla="*/ 34 w 79"/>
              <a:gd name="T29" fmla="*/ 30 h 79"/>
              <a:gd name="T30" fmla="*/ 7 w 79"/>
              <a:gd name="T31" fmla="*/ 30 h 79"/>
              <a:gd name="T32" fmla="*/ 7 w 79"/>
              <a:gd name="T33" fmla="*/ 71 h 79"/>
              <a:gd name="T34" fmla="*/ 19 w 79"/>
              <a:gd name="T35" fmla="*/ 71 h 79"/>
              <a:gd name="T36" fmla="*/ 19 w 79"/>
              <a:gd name="T37" fmla="*/ 41 h 79"/>
              <a:gd name="T38" fmla="*/ 34 w 79"/>
              <a:gd name="T39" fmla="*/ 41 h 79"/>
              <a:gd name="T40" fmla="*/ 34 w 79"/>
              <a:gd name="T41" fmla="*/ 79 h 79"/>
              <a:gd name="T42" fmla="*/ 45 w 79"/>
              <a:gd name="T43" fmla="*/ 79 h 79"/>
              <a:gd name="T44" fmla="*/ 45 w 79"/>
              <a:gd name="T45" fmla="*/ 41 h 79"/>
              <a:gd name="T46" fmla="*/ 56 w 79"/>
              <a:gd name="T47" fmla="*/ 41 h 79"/>
              <a:gd name="T48" fmla="*/ 56 w 79"/>
              <a:gd name="T49" fmla="*/ 60 h 79"/>
              <a:gd name="T50" fmla="*/ 56 w 79"/>
              <a:gd name="T51" fmla="*/ 60 h 79"/>
              <a:gd name="T52" fmla="*/ 53 w 79"/>
              <a:gd name="T53" fmla="*/ 60 h 79"/>
              <a:gd name="T54" fmla="*/ 49 w 79"/>
              <a:gd name="T55" fmla="*/ 60 h 79"/>
              <a:gd name="T56" fmla="*/ 49 w 79"/>
              <a:gd name="T57" fmla="*/ 60 h 79"/>
              <a:gd name="T58" fmla="*/ 49 w 79"/>
              <a:gd name="T59" fmla="*/ 71 h 79"/>
              <a:gd name="T60" fmla="*/ 49 w 79"/>
              <a:gd name="T61" fmla="*/ 71 h 79"/>
              <a:gd name="T62" fmla="*/ 64 w 79"/>
              <a:gd name="T63" fmla="*/ 71 h 79"/>
              <a:gd name="T64" fmla="*/ 68 w 79"/>
              <a:gd name="T65" fmla="*/ 68 h 79"/>
              <a:gd name="T66" fmla="*/ 68 w 79"/>
              <a:gd name="T67" fmla="*/ 64 h 79"/>
              <a:gd name="T68" fmla="*/ 68 w 79"/>
              <a:gd name="T69" fmla="*/ 30 h 79"/>
              <a:gd name="T70" fmla="*/ 45 w 79"/>
              <a:gd name="T71" fmla="*/ 30 h 79"/>
              <a:gd name="T72" fmla="*/ 45 w 79"/>
              <a:gd name="T73" fmla="*/ 22 h 79"/>
              <a:gd name="T74" fmla="*/ 79 w 79"/>
              <a:gd name="T75" fmla="*/ 22 h 79"/>
              <a:gd name="T76" fmla="*/ 79 w 79"/>
              <a:gd name="T77" fmla="*/ 11 h 79"/>
              <a:gd name="T78" fmla="*/ 38 w 79"/>
              <a:gd name="T79" fmla="*/ 11 h 79"/>
              <a:gd name="T80" fmla="*/ 38 w 79"/>
              <a:gd name="T81" fmla="*/ 11 h 79"/>
              <a:gd name="T82" fmla="*/ 45 w 79"/>
              <a:gd name="T83" fmla="*/ 11 h 79"/>
              <a:gd name="T84" fmla="*/ 45 w 79"/>
              <a:gd name="T85" fmla="*/ 11 h 79"/>
              <a:gd name="T86" fmla="*/ 45 w 79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79">
                <a:moveTo>
                  <a:pt x="45" y="11"/>
                </a:moveTo>
                <a:lnTo>
                  <a:pt x="45" y="11"/>
                </a:lnTo>
                <a:lnTo>
                  <a:pt x="45" y="7"/>
                </a:lnTo>
                <a:lnTo>
                  <a:pt x="45" y="7"/>
                </a:lnTo>
                <a:lnTo>
                  <a:pt x="41" y="0"/>
                </a:lnTo>
                <a:lnTo>
                  <a:pt x="41" y="0"/>
                </a:lnTo>
                <a:lnTo>
                  <a:pt x="38" y="0"/>
                </a:lnTo>
                <a:lnTo>
                  <a:pt x="38" y="0"/>
                </a:lnTo>
                <a:lnTo>
                  <a:pt x="30" y="0"/>
                </a:lnTo>
                <a:lnTo>
                  <a:pt x="30" y="0"/>
                </a:lnTo>
                <a:lnTo>
                  <a:pt x="34" y="11"/>
                </a:lnTo>
                <a:lnTo>
                  <a:pt x="0" y="11"/>
                </a:lnTo>
                <a:lnTo>
                  <a:pt x="0" y="22"/>
                </a:lnTo>
                <a:lnTo>
                  <a:pt x="34" y="22"/>
                </a:lnTo>
                <a:lnTo>
                  <a:pt x="34" y="30"/>
                </a:lnTo>
                <a:lnTo>
                  <a:pt x="7" y="30"/>
                </a:lnTo>
                <a:lnTo>
                  <a:pt x="7" y="71"/>
                </a:lnTo>
                <a:lnTo>
                  <a:pt x="19" y="71"/>
                </a:lnTo>
                <a:lnTo>
                  <a:pt x="19" y="41"/>
                </a:lnTo>
                <a:lnTo>
                  <a:pt x="34" y="41"/>
                </a:lnTo>
                <a:lnTo>
                  <a:pt x="34" y="79"/>
                </a:lnTo>
                <a:lnTo>
                  <a:pt x="45" y="79"/>
                </a:lnTo>
                <a:lnTo>
                  <a:pt x="45" y="41"/>
                </a:lnTo>
                <a:lnTo>
                  <a:pt x="56" y="41"/>
                </a:lnTo>
                <a:lnTo>
                  <a:pt x="56" y="60"/>
                </a:lnTo>
                <a:lnTo>
                  <a:pt x="56" y="60"/>
                </a:lnTo>
                <a:lnTo>
                  <a:pt x="53" y="60"/>
                </a:lnTo>
                <a:lnTo>
                  <a:pt x="49" y="60"/>
                </a:lnTo>
                <a:lnTo>
                  <a:pt x="49" y="60"/>
                </a:lnTo>
                <a:lnTo>
                  <a:pt x="49" y="71"/>
                </a:lnTo>
                <a:lnTo>
                  <a:pt x="49" y="71"/>
                </a:lnTo>
                <a:lnTo>
                  <a:pt x="64" y="71"/>
                </a:lnTo>
                <a:lnTo>
                  <a:pt x="68" y="68"/>
                </a:lnTo>
                <a:lnTo>
                  <a:pt x="68" y="64"/>
                </a:lnTo>
                <a:lnTo>
                  <a:pt x="68" y="30"/>
                </a:lnTo>
                <a:lnTo>
                  <a:pt x="45" y="30"/>
                </a:lnTo>
                <a:lnTo>
                  <a:pt x="45" y="22"/>
                </a:lnTo>
                <a:lnTo>
                  <a:pt x="79" y="22"/>
                </a:lnTo>
                <a:lnTo>
                  <a:pt x="79" y="11"/>
                </a:lnTo>
                <a:lnTo>
                  <a:pt x="38" y="11"/>
                </a:lnTo>
                <a:lnTo>
                  <a:pt x="38" y="11"/>
                </a:lnTo>
                <a:lnTo>
                  <a:pt x="45" y="11"/>
                </a:lnTo>
                <a:lnTo>
                  <a:pt x="45" y="11"/>
                </a:lnTo>
                <a:lnTo>
                  <a:pt x="45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10629183" y="2193305"/>
            <a:ext cx="120650" cy="131763"/>
          </a:xfrm>
          <a:custGeom>
            <a:avLst/>
            <a:gdLst>
              <a:gd name="T0" fmla="*/ 45 w 76"/>
              <a:gd name="T1" fmla="*/ 3 h 83"/>
              <a:gd name="T2" fmla="*/ 45 w 76"/>
              <a:gd name="T3" fmla="*/ 3 h 83"/>
              <a:gd name="T4" fmla="*/ 45 w 76"/>
              <a:gd name="T5" fmla="*/ 0 h 83"/>
              <a:gd name="T6" fmla="*/ 45 w 76"/>
              <a:gd name="T7" fmla="*/ 0 h 83"/>
              <a:gd name="T8" fmla="*/ 30 w 76"/>
              <a:gd name="T9" fmla="*/ 0 h 83"/>
              <a:gd name="T10" fmla="*/ 30 w 76"/>
              <a:gd name="T11" fmla="*/ 0 h 83"/>
              <a:gd name="T12" fmla="*/ 30 w 76"/>
              <a:gd name="T13" fmla="*/ 0 h 83"/>
              <a:gd name="T14" fmla="*/ 30 w 76"/>
              <a:gd name="T15" fmla="*/ 0 h 83"/>
              <a:gd name="T16" fmla="*/ 34 w 76"/>
              <a:gd name="T17" fmla="*/ 11 h 83"/>
              <a:gd name="T18" fmla="*/ 4 w 76"/>
              <a:gd name="T19" fmla="*/ 11 h 83"/>
              <a:gd name="T20" fmla="*/ 4 w 76"/>
              <a:gd name="T21" fmla="*/ 30 h 83"/>
              <a:gd name="T22" fmla="*/ 15 w 76"/>
              <a:gd name="T23" fmla="*/ 30 h 83"/>
              <a:gd name="T24" fmla="*/ 15 w 76"/>
              <a:gd name="T25" fmla="*/ 18 h 83"/>
              <a:gd name="T26" fmla="*/ 64 w 76"/>
              <a:gd name="T27" fmla="*/ 18 h 83"/>
              <a:gd name="T28" fmla="*/ 64 w 76"/>
              <a:gd name="T29" fmla="*/ 30 h 83"/>
              <a:gd name="T30" fmla="*/ 76 w 76"/>
              <a:gd name="T31" fmla="*/ 30 h 83"/>
              <a:gd name="T32" fmla="*/ 76 w 76"/>
              <a:gd name="T33" fmla="*/ 11 h 83"/>
              <a:gd name="T34" fmla="*/ 45 w 76"/>
              <a:gd name="T35" fmla="*/ 11 h 83"/>
              <a:gd name="T36" fmla="*/ 45 w 76"/>
              <a:gd name="T37" fmla="*/ 11 h 83"/>
              <a:gd name="T38" fmla="*/ 45 w 76"/>
              <a:gd name="T39" fmla="*/ 3 h 83"/>
              <a:gd name="T40" fmla="*/ 45 w 76"/>
              <a:gd name="T41" fmla="*/ 3 h 83"/>
              <a:gd name="T42" fmla="*/ 45 w 76"/>
              <a:gd name="T43" fmla="*/ 3 h 83"/>
              <a:gd name="T44" fmla="*/ 34 w 76"/>
              <a:gd name="T45" fmla="*/ 45 h 83"/>
              <a:gd name="T46" fmla="*/ 34 w 76"/>
              <a:gd name="T47" fmla="*/ 64 h 83"/>
              <a:gd name="T48" fmla="*/ 34 w 76"/>
              <a:gd name="T49" fmla="*/ 64 h 83"/>
              <a:gd name="T50" fmla="*/ 30 w 76"/>
              <a:gd name="T51" fmla="*/ 67 h 83"/>
              <a:gd name="T52" fmla="*/ 23 w 76"/>
              <a:gd name="T53" fmla="*/ 67 h 83"/>
              <a:gd name="T54" fmla="*/ 23 w 76"/>
              <a:gd name="T55" fmla="*/ 67 h 83"/>
              <a:gd name="T56" fmla="*/ 27 w 76"/>
              <a:gd name="T57" fmla="*/ 83 h 83"/>
              <a:gd name="T58" fmla="*/ 27 w 76"/>
              <a:gd name="T59" fmla="*/ 83 h 83"/>
              <a:gd name="T60" fmla="*/ 42 w 76"/>
              <a:gd name="T61" fmla="*/ 79 h 83"/>
              <a:gd name="T62" fmla="*/ 45 w 76"/>
              <a:gd name="T63" fmla="*/ 75 h 83"/>
              <a:gd name="T64" fmla="*/ 45 w 76"/>
              <a:gd name="T65" fmla="*/ 71 h 83"/>
              <a:gd name="T66" fmla="*/ 45 w 76"/>
              <a:gd name="T67" fmla="*/ 45 h 83"/>
              <a:gd name="T68" fmla="*/ 76 w 76"/>
              <a:gd name="T69" fmla="*/ 45 h 83"/>
              <a:gd name="T70" fmla="*/ 76 w 76"/>
              <a:gd name="T71" fmla="*/ 33 h 83"/>
              <a:gd name="T72" fmla="*/ 0 w 76"/>
              <a:gd name="T73" fmla="*/ 33 h 83"/>
              <a:gd name="T74" fmla="*/ 0 w 76"/>
              <a:gd name="T75" fmla="*/ 45 h 83"/>
              <a:gd name="T76" fmla="*/ 34 w 76"/>
              <a:gd name="T77" fmla="*/ 45 h 83"/>
              <a:gd name="T78" fmla="*/ 34 w 76"/>
              <a:gd name="T79" fmla="*/ 45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6" h="83">
                <a:moveTo>
                  <a:pt x="45" y="3"/>
                </a:moveTo>
                <a:lnTo>
                  <a:pt x="45" y="3"/>
                </a:lnTo>
                <a:lnTo>
                  <a:pt x="45" y="0"/>
                </a:lnTo>
                <a:lnTo>
                  <a:pt x="45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4" y="11"/>
                </a:lnTo>
                <a:lnTo>
                  <a:pt x="4" y="11"/>
                </a:lnTo>
                <a:lnTo>
                  <a:pt x="4" y="30"/>
                </a:lnTo>
                <a:lnTo>
                  <a:pt x="15" y="30"/>
                </a:lnTo>
                <a:lnTo>
                  <a:pt x="15" y="18"/>
                </a:lnTo>
                <a:lnTo>
                  <a:pt x="64" y="18"/>
                </a:lnTo>
                <a:lnTo>
                  <a:pt x="64" y="30"/>
                </a:lnTo>
                <a:lnTo>
                  <a:pt x="76" y="30"/>
                </a:lnTo>
                <a:lnTo>
                  <a:pt x="76" y="11"/>
                </a:lnTo>
                <a:lnTo>
                  <a:pt x="45" y="11"/>
                </a:lnTo>
                <a:lnTo>
                  <a:pt x="45" y="11"/>
                </a:lnTo>
                <a:lnTo>
                  <a:pt x="45" y="3"/>
                </a:lnTo>
                <a:lnTo>
                  <a:pt x="45" y="3"/>
                </a:lnTo>
                <a:lnTo>
                  <a:pt x="45" y="3"/>
                </a:lnTo>
                <a:close/>
                <a:moveTo>
                  <a:pt x="34" y="45"/>
                </a:moveTo>
                <a:lnTo>
                  <a:pt x="34" y="64"/>
                </a:lnTo>
                <a:lnTo>
                  <a:pt x="34" y="64"/>
                </a:lnTo>
                <a:lnTo>
                  <a:pt x="30" y="67"/>
                </a:lnTo>
                <a:lnTo>
                  <a:pt x="23" y="67"/>
                </a:lnTo>
                <a:lnTo>
                  <a:pt x="23" y="67"/>
                </a:lnTo>
                <a:lnTo>
                  <a:pt x="27" y="83"/>
                </a:lnTo>
                <a:lnTo>
                  <a:pt x="27" y="83"/>
                </a:lnTo>
                <a:lnTo>
                  <a:pt x="42" y="79"/>
                </a:lnTo>
                <a:lnTo>
                  <a:pt x="45" y="75"/>
                </a:lnTo>
                <a:lnTo>
                  <a:pt x="45" y="71"/>
                </a:lnTo>
                <a:lnTo>
                  <a:pt x="45" y="45"/>
                </a:lnTo>
                <a:lnTo>
                  <a:pt x="76" y="45"/>
                </a:lnTo>
                <a:lnTo>
                  <a:pt x="76" y="33"/>
                </a:lnTo>
                <a:lnTo>
                  <a:pt x="0" y="33"/>
                </a:lnTo>
                <a:lnTo>
                  <a:pt x="0" y="45"/>
                </a:lnTo>
                <a:lnTo>
                  <a:pt x="34" y="45"/>
                </a:lnTo>
                <a:lnTo>
                  <a:pt x="34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 noEditPoints="1"/>
          </p:cNvSpPr>
          <p:nvPr/>
        </p:nvSpPr>
        <p:spPr bwMode="auto">
          <a:xfrm>
            <a:off x="10767296" y="2193305"/>
            <a:ext cx="131763" cy="125413"/>
          </a:xfrm>
          <a:custGeom>
            <a:avLst/>
            <a:gdLst>
              <a:gd name="T0" fmla="*/ 23 w 83"/>
              <a:gd name="T1" fmla="*/ 3 h 79"/>
              <a:gd name="T2" fmla="*/ 15 w 83"/>
              <a:gd name="T3" fmla="*/ 0 h 79"/>
              <a:gd name="T4" fmla="*/ 0 w 83"/>
              <a:gd name="T5" fmla="*/ 22 h 79"/>
              <a:gd name="T6" fmla="*/ 8 w 83"/>
              <a:gd name="T7" fmla="*/ 30 h 79"/>
              <a:gd name="T8" fmla="*/ 26 w 83"/>
              <a:gd name="T9" fmla="*/ 3 h 79"/>
              <a:gd name="T10" fmla="*/ 23 w 83"/>
              <a:gd name="T11" fmla="*/ 3 h 79"/>
              <a:gd name="T12" fmla="*/ 23 w 83"/>
              <a:gd name="T13" fmla="*/ 3 h 79"/>
              <a:gd name="T14" fmla="*/ 41 w 83"/>
              <a:gd name="T15" fmla="*/ 33 h 79"/>
              <a:gd name="T16" fmla="*/ 38 w 83"/>
              <a:gd name="T17" fmla="*/ 26 h 79"/>
              <a:gd name="T18" fmla="*/ 41 w 83"/>
              <a:gd name="T19" fmla="*/ 26 h 79"/>
              <a:gd name="T20" fmla="*/ 57 w 83"/>
              <a:gd name="T21" fmla="*/ 26 h 79"/>
              <a:gd name="T22" fmla="*/ 49 w 83"/>
              <a:gd name="T23" fmla="*/ 33 h 79"/>
              <a:gd name="T24" fmla="*/ 49 w 83"/>
              <a:gd name="T25" fmla="*/ 26 h 79"/>
              <a:gd name="T26" fmla="*/ 68 w 83"/>
              <a:gd name="T27" fmla="*/ 26 h 79"/>
              <a:gd name="T28" fmla="*/ 64 w 83"/>
              <a:gd name="T29" fmla="*/ 33 h 79"/>
              <a:gd name="T30" fmla="*/ 64 w 83"/>
              <a:gd name="T31" fmla="*/ 26 h 79"/>
              <a:gd name="T32" fmla="*/ 45 w 83"/>
              <a:gd name="T33" fmla="*/ 56 h 79"/>
              <a:gd name="T34" fmla="*/ 49 w 83"/>
              <a:gd name="T35" fmla="*/ 60 h 79"/>
              <a:gd name="T36" fmla="*/ 49 w 83"/>
              <a:gd name="T37" fmla="*/ 67 h 79"/>
              <a:gd name="T38" fmla="*/ 60 w 83"/>
              <a:gd name="T39" fmla="*/ 64 h 79"/>
              <a:gd name="T40" fmla="*/ 79 w 83"/>
              <a:gd name="T41" fmla="*/ 52 h 79"/>
              <a:gd name="T42" fmla="*/ 26 w 83"/>
              <a:gd name="T43" fmla="*/ 45 h 79"/>
              <a:gd name="T44" fmla="*/ 57 w 83"/>
              <a:gd name="T45" fmla="*/ 52 h 79"/>
              <a:gd name="T46" fmla="*/ 45 w 83"/>
              <a:gd name="T47" fmla="*/ 56 h 79"/>
              <a:gd name="T48" fmla="*/ 45 w 83"/>
              <a:gd name="T49" fmla="*/ 56 h 79"/>
              <a:gd name="T50" fmla="*/ 72 w 83"/>
              <a:gd name="T51" fmla="*/ 67 h 79"/>
              <a:gd name="T52" fmla="*/ 75 w 83"/>
              <a:gd name="T53" fmla="*/ 75 h 79"/>
              <a:gd name="T54" fmla="*/ 83 w 83"/>
              <a:gd name="T55" fmla="*/ 67 h 79"/>
              <a:gd name="T56" fmla="*/ 72 w 83"/>
              <a:gd name="T57" fmla="*/ 52 h 79"/>
              <a:gd name="T58" fmla="*/ 64 w 83"/>
              <a:gd name="T59" fmla="*/ 60 h 79"/>
              <a:gd name="T60" fmla="*/ 68 w 83"/>
              <a:gd name="T61" fmla="*/ 67 h 79"/>
              <a:gd name="T62" fmla="*/ 60 w 83"/>
              <a:gd name="T63" fmla="*/ 64 h 79"/>
              <a:gd name="T64" fmla="*/ 57 w 83"/>
              <a:gd name="T65" fmla="*/ 71 h 79"/>
              <a:gd name="T66" fmla="*/ 49 w 83"/>
              <a:gd name="T67" fmla="*/ 71 h 79"/>
              <a:gd name="T68" fmla="*/ 45 w 83"/>
              <a:gd name="T69" fmla="*/ 67 h 79"/>
              <a:gd name="T70" fmla="*/ 34 w 83"/>
              <a:gd name="T71" fmla="*/ 56 h 79"/>
              <a:gd name="T72" fmla="*/ 26 w 83"/>
              <a:gd name="T73" fmla="*/ 56 h 79"/>
              <a:gd name="T74" fmla="*/ 23 w 83"/>
              <a:gd name="T75" fmla="*/ 71 h 79"/>
              <a:gd name="T76" fmla="*/ 23 w 83"/>
              <a:gd name="T77" fmla="*/ 41 h 79"/>
              <a:gd name="T78" fmla="*/ 26 w 83"/>
              <a:gd name="T79" fmla="*/ 41 h 79"/>
              <a:gd name="T80" fmla="*/ 79 w 83"/>
              <a:gd name="T81" fmla="*/ 18 h 79"/>
              <a:gd name="T82" fmla="*/ 57 w 83"/>
              <a:gd name="T83" fmla="*/ 15 h 79"/>
              <a:gd name="T84" fmla="*/ 79 w 83"/>
              <a:gd name="T85" fmla="*/ 3 h 79"/>
              <a:gd name="T86" fmla="*/ 57 w 83"/>
              <a:gd name="T87" fmla="*/ 3 h 79"/>
              <a:gd name="T88" fmla="*/ 60 w 83"/>
              <a:gd name="T89" fmla="*/ 3 h 79"/>
              <a:gd name="T90" fmla="*/ 60 w 83"/>
              <a:gd name="T91" fmla="*/ 0 h 79"/>
              <a:gd name="T92" fmla="*/ 45 w 83"/>
              <a:gd name="T93" fmla="*/ 0 h 79"/>
              <a:gd name="T94" fmla="*/ 26 w 83"/>
              <a:gd name="T95" fmla="*/ 3 h 79"/>
              <a:gd name="T96" fmla="*/ 45 w 83"/>
              <a:gd name="T97" fmla="*/ 15 h 79"/>
              <a:gd name="T98" fmla="*/ 26 w 83"/>
              <a:gd name="T99" fmla="*/ 18 h 79"/>
              <a:gd name="T100" fmla="*/ 26 w 83"/>
              <a:gd name="T101" fmla="*/ 22 h 79"/>
              <a:gd name="T102" fmla="*/ 19 w 83"/>
              <a:gd name="T103" fmla="*/ 18 h 79"/>
              <a:gd name="T104" fmla="*/ 0 w 83"/>
              <a:gd name="T105" fmla="*/ 49 h 79"/>
              <a:gd name="T106" fmla="*/ 8 w 83"/>
              <a:gd name="T107" fmla="*/ 56 h 79"/>
              <a:gd name="T108" fmla="*/ 11 w 83"/>
              <a:gd name="T109" fmla="*/ 79 h 79"/>
              <a:gd name="T110" fmla="*/ 23 w 83"/>
              <a:gd name="T111" fmla="*/ 75 h 79"/>
              <a:gd name="T112" fmla="*/ 30 w 83"/>
              <a:gd name="T113" fmla="*/ 79 h 79"/>
              <a:gd name="T114" fmla="*/ 34 w 83"/>
              <a:gd name="T115" fmla="*/ 71 h 79"/>
              <a:gd name="T116" fmla="*/ 38 w 83"/>
              <a:gd name="T117" fmla="*/ 79 h 79"/>
              <a:gd name="T118" fmla="*/ 64 w 83"/>
              <a:gd name="T119" fmla="*/ 79 h 79"/>
              <a:gd name="T120" fmla="*/ 68 w 83"/>
              <a:gd name="T121" fmla="*/ 79 h 79"/>
              <a:gd name="T122" fmla="*/ 72 w 83"/>
              <a:gd name="T123" fmla="*/ 67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3" h="79">
                <a:moveTo>
                  <a:pt x="23" y="3"/>
                </a:moveTo>
                <a:lnTo>
                  <a:pt x="23" y="3"/>
                </a:lnTo>
                <a:lnTo>
                  <a:pt x="15" y="0"/>
                </a:lnTo>
                <a:lnTo>
                  <a:pt x="15" y="0"/>
                </a:lnTo>
                <a:lnTo>
                  <a:pt x="8" y="11"/>
                </a:lnTo>
                <a:lnTo>
                  <a:pt x="0" y="22"/>
                </a:lnTo>
                <a:lnTo>
                  <a:pt x="0" y="22"/>
                </a:lnTo>
                <a:lnTo>
                  <a:pt x="8" y="30"/>
                </a:lnTo>
                <a:lnTo>
                  <a:pt x="8" y="30"/>
                </a:lnTo>
                <a:lnTo>
                  <a:pt x="26" y="3"/>
                </a:lnTo>
                <a:lnTo>
                  <a:pt x="26" y="3"/>
                </a:lnTo>
                <a:lnTo>
                  <a:pt x="23" y="3"/>
                </a:lnTo>
                <a:lnTo>
                  <a:pt x="23" y="3"/>
                </a:lnTo>
                <a:lnTo>
                  <a:pt x="23" y="3"/>
                </a:lnTo>
                <a:close/>
                <a:moveTo>
                  <a:pt x="41" y="26"/>
                </a:moveTo>
                <a:lnTo>
                  <a:pt x="41" y="33"/>
                </a:lnTo>
                <a:lnTo>
                  <a:pt x="38" y="33"/>
                </a:lnTo>
                <a:lnTo>
                  <a:pt x="38" y="26"/>
                </a:lnTo>
                <a:lnTo>
                  <a:pt x="41" y="26"/>
                </a:lnTo>
                <a:lnTo>
                  <a:pt x="41" y="26"/>
                </a:lnTo>
                <a:close/>
                <a:moveTo>
                  <a:pt x="49" y="26"/>
                </a:moveTo>
                <a:lnTo>
                  <a:pt x="57" y="26"/>
                </a:lnTo>
                <a:lnTo>
                  <a:pt x="57" y="33"/>
                </a:lnTo>
                <a:lnTo>
                  <a:pt x="49" y="33"/>
                </a:lnTo>
                <a:lnTo>
                  <a:pt x="49" y="26"/>
                </a:lnTo>
                <a:lnTo>
                  <a:pt x="49" y="26"/>
                </a:lnTo>
                <a:close/>
                <a:moveTo>
                  <a:pt x="64" y="26"/>
                </a:moveTo>
                <a:lnTo>
                  <a:pt x="68" y="26"/>
                </a:lnTo>
                <a:lnTo>
                  <a:pt x="68" y="33"/>
                </a:lnTo>
                <a:lnTo>
                  <a:pt x="64" y="33"/>
                </a:lnTo>
                <a:lnTo>
                  <a:pt x="64" y="26"/>
                </a:lnTo>
                <a:lnTo>
                  <a:pt x="64" y="26"/>
                </a:lnTo>
                <a:close/>
                <a:moveTo>
                  <a:pt x="45" y="56"/>
                </a:moveTo>
                <a:lnTo>
                  <a:pt x="45" y="56"/>
                </a:lnTo>
                <a:lnTo>
                  <a:pt x="49" y="60"/>
                </a:lnTo>
                <a:lnTo>
                  <a:pt x="49" y="60"/>
                </a:lnTo>
                <a:lnTo>
                  <a:pt x="49" y="67"/>
                </a:lnTo>
                <a:lnTo>
                  <a:pt x="49" y="67"/>
                </a:lnTo>
                <a:lnTo>
                  <a:pt x="60" y="64"/>
                </a:lnTo>
                <a:lnTo>
                  <a:pt x="60" y="64"/>
                </a:lnTo>
                <a:lnTo>
                  <a:pt x="57" y="52"/>
                </a:lnTo>
                <a:lnTo>
                  <a:pt x="79" y="52"/>
                </a:lnTo>
                <a:lnTo>
                  <a:pt x="79" y="45"/>
                </a:lnTo>
                <a:lnTo>
                  <a:pt x="26" y="45"/>
                </a:lnTo>
                <a:lnTo>
                  <a:pt x="26" y="52"/>
                </a:lnTo>
                <a:lnTo>
                  <a:pt x="57" y="52"/>
                </a:lnTo>
                <a:lnTo>
                  <a:pt x="57" y="52"/>
                </a:lnTo>
                <a:lnTo>
                  <a:pt x="45" y="56"/>
                </a:lnTo>
                <a:lnTo>
                  <a:pt x="45" y="56"/>
                </a:lnTo>
                <a:lnTo>
                  <a:pt x="45" y="56"/>
                </a:lnTo>
                <a:close/>
                <a:moveTo>
                  <a:pt x="72" y="67"/>
                </a:moveTo>
                <a:lnTo>
                  <a:pt x="72" y="67"/>
                </a:lnTo>
                <a:lnTo>
                  <a:pt x="75" y="75"/>
                </a:lnTo>
                <a:lnTo>
                  <a:pt x="75" y="75"/>
                </a:lnTo>
                <a:lnTo>
                  <a:pt x="83" y="67"/>
                </a:lnTo>
                <a:lnTo>
                  <a:pt x="83" y="67"/>
                </a:lnTo>
                <a:lnTo>
                  <a:pt x="72" y="52"/>
                </a:lnTo>
                <a:lnTo>
                  <a:pt x="72" y="52"/>
                </a:lnTo>
                <a:lnTo>
                  <a:pt x="64" y="60"/>
                </a:lnTo>
                <a:lnTo>
                  <a:pt x="64" y="60"/>
                </a:lnTo>
                <a:lnTo>
                  <a:pt x="68" y="67"/>
                </a:lnTo>
                <a:lnTo>
                  <a:pt x="68" y="67"/>
                </a:lnTo>
                <a:lnTo>
                  <a:pt x="60" y="64"/>
                </a:lnTo>
                <a:lnTo>
                  <a:pt x="60" y="64"/>
                </a:lnTo>
                <a:lnTo>
                  <a:pt x="60" y="71"/>
                </a:lnTo>
                <a:lnTo>
                  <a:pt x="57" y="71"/>
                </a:lnTo>
                <a:lnTo>
                  <a:pt x="49" y="71"/>
                </a:lnTo>
                <a:lnTo>
                  <a:pt x="49" y="71"/>
                </a:lnTo>
                <a:lnTo>
                  <a:pt x="45" y="71"/>
                </a:lnTo>
                <a:lnTo>
                  <a:pt x="45" y="67"/>
                </a:lnTo>
                <a:lnTo>
                  <a:pt x="45" y="56"/>
                </a:lnTo>
                <a:lnTo>
                  <a:pt x="34" y="56"/>
                </a:lnTo>
                <a:lnTo>
                  <a:pt x="34" y="60"/>
                </a:lnTo>
                <a:lnTo>
                  <a:pt x="26" y="56"/>
                </a:lnTo>
                <a:lnTo>
                  <a:pt x="26" y="56"/>
                </a:lnTo>
                <a:lnTo>
                  <a:pt x="23" y="71"/>
                </a:lnTo>
                <a:lnTo>
                  <a:pt x="23" y="41"/>
                </a:lnTo>
                <a:lnTo>
                  <a:pt x="23" y="41"/>
                </a:lnTo>
                <a:lnTo>
                  <a:pt x="26" y="30"/>
                </a:lnTo>
                <a:lnTo>
                  <a:pt x="26" y="41"/>
                </a:lnTo>
                <a:lnTo>
                  <a:pt x="79" y="41"/>
                </a:lnTo>
                <a:lnTo>
                  <a:pt x="79" y="18"/>
                </a:lnTo>
                <a:lnTo>
                  <a:pt x="57" y="18"/>
                </a:lnTo>
                <a:lnTo>
                  <a:pt x="57" y="15"/>
                </a:lnTo>
                <a:lnTo>
                  <a:pt x="79" y="15"/>
                </a:lnTo>
                <a:lnTo>
                  <a:pt x="79" y="3"/>
                </a:lnTo>
                <a:lnTo>
                  <a:pt x="57" y="3"/>
                </a:lnTo>
                <a:lnTo>
                  <a:pt x="57" y="3"/>
                </a:lnTo>
                <a:lnTo>
                  <a:pt x="60" y="3"/>
                </a:lnTo>
                <a:lnTo>
                  <a:pt x="60" y="3"/>
                </a:lnTo>
                <a:lnTo>
                  <a:pt x="60" y="0"/>
                </a:lnTo>
                <a:lnTo>
                  <a:pt x="60" y="0"/>
                </a:lnTo>
                <a:lnTo>
                  <a:pt x="49" y="0"/>
                </a:lnTo>
                <a:lnTo>
                  <a:pt x="45" y="0"/>
                </a:lnTo>
                <a:lnTo>
                  <a:pt x="45" y="3"/>
                </a:lnTo>
                <a:lnTo>
                  <a:pt x="26" y="3"/>
                </a:lnTo>
                <a:lnTo>
                  <a:pt x="26" y="15"/>
                </a:lnTo>
                <a:lnTo>
                  <a:pt x="45" y="15"/>
                </a:lnTo>
                <a:lnTo>
                  <a:pt x="45" y="18"/>
                </a:lnTo>
                <a:lnTo>
                  <a:pt x="26" y="18"/>
                </a:lnTo>
                <a:lnTo>
                  <a:pt x="26" y="22"/>
                </a:lnTo>
                <a:lnTo>
                  <a:pt x="26" y="22"/>
                </a:lnTo>
                <a:lnTo>
                  <a:pt x="19" y="18"/>
                </a:lnTo>
                <a:lnTo>
                  <a:pt x="19" y="18"/>
                </a:lnTo>
                <a:lnTo>
                  <a:pt x="11" y="33"/>
                </a:lnTo>
                <a:lnTo>
                  <a:pt x="0" y="49"/>
                </a:lnTo>
                <a:lnTo>
                  <a:pt x="0" y="49"/>
                </a:lnTo>
                <a:lnTo>
                  <a:pt x="8" y="56"/>
                </a:lnTo>
                <a:lnTo>
                  <a:pt x="11" y="52"/>
                </a:lnTo>
                <a:lnTo>
                  <a:pt x="11" y="79"/>
                </a:lnTo>
                <a:lnTo>
                  <a:pt x="23" y="79"/>
                </a:lnTo>
                <a:lnTo>
                  <a:pt x="23" y="75"/>
                </a:lnTo>
                <a:lnTo>
                  <a:pt x="30" y="79"/>
                </a:lnTo>
                <a:lnTo>
                  <a:pt x="30" y="79"/>
                </a:lnTo>
                <a:lnTo>
                  <a:pt x="34" y="64"/>
                </a:lnTo>
                <a:lnTo>
                  <a:pt x="34" y="71"/>
                </a:lnTo>
                <a:lnTo>
                  <a:pt x="34" y="71"/>
                </a:lnTo>
                <a:lnTo>
                  <a:pt x="38" y="79"/>
                </a:lnTo>
                <a:lnTo>
                  <a:pt x="45" y="79"/>
                </a:lnTo>
                <a:lnTo>
                  <a:pt x="64" y="79"/>
                </a:lnTo>
                <a:lnTo>
                  <a:pt x="64" y="79"/>
                </a:lnTo>
                <a:lnTo>
                  <a:pt x="68" y="79"/>
                </a:lnTo>
                <a:lnTo>
                  <a:pt x="72" y="67"/>
                </a:lnTo>
                <a:lnTo>
                  <a:pt x="72" y="67"/>
                </a:lnTo>
                <a:lnTo>
                  <a:pt x="72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10916521" y="2193305"/>
            <a:ext cx="127000" cy="125413"/>
          </a:xfrm>
          <a:custGeom>
            <a:avLst/>
            <a:gdLst>
              <a:gd name="T0" fmla="*/ 46 w 80"/>
              <a:gd name="T1" fmla="*/ 11 h 79"/>
              <a:gd name="T2" fmla="*/ 46 w 80"/>
              <a:gd name="T3" fmla="*/ 11 h 79"/>
              <a:gd name="T4" fmla="*/ 46 w 80"/>
              <a:gd name="T5" fmla="*/ 7 h 79"/>
              <a:gd name="T6" fmla="*/ 46 w 80"/>
              <a:gd name="T7" fmla="*/ 7 h 79"/>
              <a:gd name="T8" fmla="*/ 46 w 80"/>
              <a:gd name="T9" fmla="*/ 0 h 79"/>
              <a:gd name="T10" fmla="*/ 46 w 80"/>
              <a:gd name="T11" fmla="*/ 0 h 79"/>
              <a:gd name="T12" fmla="*/ 38 w 80"/>
              <a:gd name="T13" fmla="*/ 0 h 79"/>
              <a:gd name="T14" fmla="*/ 38 w 80"/>
              <a:gd name="T15" fmla="*/ 0 h 79"/>
              <a:gd name="T16" fmla="*/ 30 w 80"/>
              <a:gd name="T17" fmla="*/ 0 h 79"/>
              <a:gd name="T18" fmla="*/ 30 w 80"/>
              <a:gd name="T19" fmla="*/ 0 h 79"/>
              <a:gd name="T20" fmla="*/ 34 w 80"/>
              <a:gd name="T21" fmla="*/ 11 h 79"/>
              <a:gd name="T22" fmla="*/ 0 w 80"/>
              <a:gd name="T23" fmla="*/ 11 h 79"/>
              <a:gd name="T24" fmla="*/ 0 w 80"/>
              <a:gd name="T25" fmla="*/ 22 h 79"/>
              <a:gd name="T26" fmla="*/ 34 w 80"/>
              <a:gd name="T27" fmla="*/ 22 h 79"/>
              <a:gd name="T28" fmla="*/ 34 w 80"/>
              <a:gd name="T29" fmla="*/ 33 h 79"/>
              <a:gd name="T30" fmla="*/ 8 w 80"/>
              <a:gd name="T31" fmla="*/ 33 h 79"/>
              <a:gd name="T32" fmla="*/ 8 w 80"/>
              <a:gd name="T33" fmla="*/ 71 h 79"/>
              <a:gd name="T34" fmla="*/ 23 w 80"/>
              <a:gd name="T35" fmla="*/ 71 h 79"/>
              <a:gd name="T36" fmla="*/ 23 w 80"/>
              <a:gd name="T37" fmla="*/ 41 h 79"/>
              <a:gd name="T38" fmla="*/ 34 w 80"/>
              <a:gd name="T39" fmla="*/ 41 h 79"/>
              <a:gd name="T40" fmla="*/ 34 w 80"/>
              <a:gd name="T41" fmla="*/ 79 h 79"/>
              <a:gd name="T42" fmla="*/ 46 w 80"/>
              <a:gd name="T43" fmla="*/ 79 h 79"/>
              <a:gd name="T44" fmla="*/ 46 w 80"/>
              <a:gd name="T45" fmla="*/ 41 h 79"/>
              <a:gd name="T46" fmla="*/ 57 w 80"/>
              <a:gd name="T47" fmla="*/ 41 h 79"/>
              <a:gd name="T48" fmla="*/ 57 w 80"/>
              <a:gd name="T49" fmla="*/ 60 h 79"/>
              <a:gd name="T50" fmla="*/ 57 w 80"/>
              <a:gd name="T51" fmla="*/ 60 h 79"/>
              <a:gd name="T52" fmla="*/ 57 w 80"/>
              <a:gd name="T53" fmla="*/ 64 h 79"/>
              <a:gd name="T54" fmla="*/ 49 w 80"/>
              <a:gd name="T55" fmla="*/ 64 h 79"/>
              <a:gd name="T56" fmla="*/ 49 w 80"/>
              <a:gd name="T57" fmla="*/ 64 h 79"/>
              <a:gd name="T58" fmla="*/ 49 w 80"/>
              <a:gd name="T59" fmla="*/ 75 h 79"/>
              <a:gd name="T60" fmla="*/ 49 w 80"/>
              <a:gd name="T61" fmla="*/ 75 h 79"/>
              <a:gd name="T62" fmla="*/ 64 w 80"/>
              <a:gd name="T63" fmla="*/ 71 h 79"/>
              <a:gd name="T64" fmla="*/ 68 w 80"/>
              <a:gd name="T65" fmla="*/ 67 h 79"/>
              <a:gd name="T66" fmla="*/ 68 w 80"/>
              <a:gd name="T67" fmla="*/ 64 h 79"/>
              <a:gd name="T68" fmla="*/ 68 w 80"/>
              <a:gd name="T69" fmla="*/ 33 h 79"/>
              <a:gd name="T70" fmla="*/ 46 w 80"/>
              <a:gd name="T71" fmla="*/ 33 h 79"/>
              <a:gd name="T72" fmla="*/ 46 w 80"/>
              <a:gd name="T73" fmla="*/ 22 h 79"/>
              <a:gd name="T74" fmla="*/ 80 w 80"/>
              <a:gd name="T75" fmla="*/ 22 h 79"/>
              <a:gd name="T76" fmla="*/ 80 w 80"/>
              <a:gd name="T77" fmla="*/ 11 h 79"/>
              <a:gd name="T78" fmla="*/ 38 w 80"/>
              <a:gd name="T79" fmla="*/ 11 h 79"/>
              <a:gd name="T80" fmla="*/ 38 w 80"/>
              <a:gd name="T81" fmla="*/ 11 h 79"/>
              <a:gd name="T82" fmla="*/ 46 w 80"/>
              <a:gd name="T83" fmla="*/ 11 h 79"/>
              <a:gd name="T84" fmla="*/ 46 w 80"/>
              <a:gd name="T85" fmla="*/ 11 h 79"/>
              <a:gd name="T86" fmla="*/ 46 w 80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79">
                <a:moveTo>
                  <a:pt x="46" y="11"/>
                </a:moveTo>
                <a:lnTo>
                  <a:pt x="46" y="11"/>
                </a:lnTo>
                <a:lnTo>
                  <a:pt x="46" y="7"/>
                </a:lnTo>
                <a:lnTo>
                  <a:pt x="46" y="7"/>
                </a:lnTo>
                <a:lnTo>
                  <a:pt x="46" y="0"/>
                </a:lnTo>
                <a:lnTo>
                  <a:pt x="46" y="0"/>
                </a:lnTo>
                <a:lnTo>
                  <a:pt x="38" y="0"/>
                </a:lnTo>
                <a:lnTo>
                  <a:pt x="38" y="0"/>
                </a:lnTo>
                <a:lnTo>
                  <a:pt x="30" y="0"/>
                </a:lnTo>
                <a:lnTo>
                  <a:pt x="30" y="0"/>
                </a:lnTo>
                <a:lnTo>
                  <a:pt x="34" y="11"/>
                </a:lnTo>
                <a:lnTo>
                  <a:pt x="0" y="11"/>
                </a:lnTo>
                <a:lnTo>
                  <a:pt x="0" y="22"/>
                </a:lnTo>
                <a:lnTo>
                  <a:pt x="34" y="22"/>
                </a:lnTo>
                <a:lnTo>
                  <a:pt x="34" y="33"/>
                </a:lnTo>
                <a:lnTo>
                  <a:pt x="8" y="33"/>
                </a:lnTo>
                <a:lnTo>
                  <a:pt x="8" y="71"/>
                </a:lnTo>
                <a:lnTo>
                  <a:pt x="23" y="71"/>
                </a:lnTo>
                <a:lnTo>
                  <a:pt x="23" y="41"/>
                </a:lnTo>
                <a:lnTo>
                  <a:pt x="34" y="41"/>
                </a:lnTo>
                <a:lnTo>
                  <a:pt x="34" y="79"/>
                </a:lnTo>
                <a:lnTo>
                  <a:pt x="46" y="79"/>
                </a:lnTo>
                <a:lnTo>
                  <a:pt x="46" y="41"/>
                </a:lnTo>
                <a:lnTo>
                  <a:pt x="57" y="41"/>
                </a:lnTo>
                <a:lnTo>
                  <a:pt x="57" y="60"/>
                </a:lnTo>
                <a:lnTo>
                  <a:pt x="57" y="60"/>
                </a:lnTo>
                <a:lnTo>
                  <a:pt x="57" y="64"/>
                </a:lnTo>
                <a:lnTo>
                  <a:pt x="49" y="64"/>
                </a:lnTo>
                <a:lnTo>
                  <a:pt x="49" y="64"/>
                </a:lnTo>
                <a:lnTo>
                  <a:pt x="49" y="75"/>
                </a:lnTo>
                <a:lnTo>
                  <a:pt x="49" y="75"/>
                </a:lnTo>
                <a:lnTo>
                  <a:pt x="64" y="71"/>
                </a:lnTo>
                <a:lnTo>
                  <a:pt x="68" y="67"/>
                </a:lnTo>
                <a:lnTo>
                  <a:pt x="68" y="64"/>
                </a:lnTo>
                <a:lnTo>
                  <a:pt x="68" y="33"/>
                </a:lnTo>
                <a:lnTo>
                  <a:pt x="46" y="33"/>
                </a:lnTo>
                <a:lnTo>
                  <a:pt x="46" y="22"/>
                </a:lnTo>
                <a:lnTo>
                  <a:pt x="80" y="22"/>
                </a:lnTo>
                <a:lnTo>
                  <a:pt x="80" y="11"/>
                </a:lnTo>
                <a:lnTo>
                  <a:pt x="38" y="11"/>
                </a:lnTo>
                <a:lnTo>
                  <a:pt x="38" y="11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8125696" y="4619005"/>
            <a:ext cx="1604963" cy="2274888"/>
          </a:xfrm>
          <a:custGeom>
            <a:avLst/>
            <a:gdLst>
              <a:gd name="T0" fmla="*/ 951 w 1011"/>
              <a:gd name="T1" fmla="*/ 705 h 1433"/>
              <a:gd name="T2" fmla="*/ 909 w 1011"/>
              <a:gd name="T3" fmla="*/ 679 h 1433"/>
              <a:gd name="T4" fmla="*/ 785 w 1011"/>
              <a:gd name="T5" fmla="*/ 686 h 1433"/>
              <a:gd name="T6" fmla="*/ 815 w 1011"/>
              <a:gd name="T7" fmla="*/ 667 h 1433"/>
              <a:gd name="T8" fmla="*/ 807 w 1011"/>
              <a:gd name="T9" fmla="*/ 633 h 1433"/>
              <a:gd name="T10" fmla="*/ 815 w 1011"/>
              <a:gd name="T11" fmla="*/ 611 h 1433"/>
              <a:gd name="T12" fmla="*/ 781 w 1011"/>
              <a:gd name="T13" fmla="*/ 532 h 1433"/>
              <a:gd name="T14" fmla="*/ 785 w 1011"/>
              <a:gd name="T15" fmla="*/ 445 h 1433"/>
              <a:gd name="T16" fmla="*/ 774 w 1011"/>
              <a:gd name="T17" fmla="*/ 373 h 1433"/>
              <a:gd name="T18" fmla="*/ 792 w 1011"/>
              <a:gd name="T19" fmla="*/ 286 h 1433"/>
              <a:gd name="T20" fmla="*/ 717 w 1011"/>
              <a:gd name="T21" fmla="*/ 249 h 1433"/>
              <a:gd name="T22" fmla="*/ 660 w 1011"/>
              <a:gd name="T23" fmla="*/ 260 h 1433"/>
              <a:gd name="T24" fmla="*/ 596 w 1011"/>
              <a:gd name="T25" fmla="*/ 260 h 1433"/>
              <a:gd name="T26" fmla="*/ 555 w 1011"/>
              <a:gd name="T27" fmla="*/ 271 h 1433"/>
              <a:gd name="T28" fmla="*/ 513 w 1011"/>
              <a:gd name="T29" fmla="*/ 222 h 1433"/>
              <a:gd name="T30" fmla="*/ 558 w 1011"/>
              <a:gd name="T31" fmla="*/ 162 h 1433"/>
              <a:gd name="T32" fmla="*/ 540 w 1011"/>
              <a:gd name="T33" fmla="*/ 83 h 1433"/>
              <a:gd name="T34" fmla="*/ 411 w 1011"/>
              <a:gd name="T35" fmla="*/ 37 h 1433"/>
              <a:gd name="T36" fmla="*/ 392 w 1011"/>
              <a:gd name="T37" fmla="*/ 181 h 1433"/>
              <a:gd name="T38" fmla="*/ 298 w 1011"/>
              <a:gd name="T39" fmla="*/ 211 h 1433"/>
              <a:gd name="T40" fmla="*/ 226 w 1011"/>
              <a:gd name="T41" fmla="*/ 218 h 1433"/>
              <a:gd name="T42" fmla="*/ 125 w 1011"/>
              <a:gd name="T43" fmla="*/ 403 h 1433"/>
              <a:gd name="T44" fmla="*/ 79 w 1011"/>
              <a:gd name="T45" fmla="*/ 381 h 1433"/>
              <a:gd name="T46" fmla="*/ 49 w 1011"/>
              <a:gd name="T47" fmla="*/ 479 h 1433"/>
              <a:gd name="T48" fmla="*/ 83 w 1011"/>
              <a:gd name="T49" fmla="*/ 577 h 1433"/>
              <a:gd name="T50" fmla="*/ 38 w 1011"/>
              <a:gd name="T51" fmla="*/ 622 h 1433"/>
              <a:gd name="T52" fmla="*/ 4 w 1011"/>
              <a:gd name="T53" fmla="*/ 675 h 1433"/>
              <a:gd name="T54" fmla="*/ 0 w 1011"/>
              <a:gd name="T55" fmla="*/ 784 h 1433"/>
              <a:gd name="T56" fmla="*/ 113 w 1011"/>
              <a:gd name="T57" fmla="*/ 973 h 1433"/>
              <a:gd name="T58" fmla="*/ 83 w 1011"/>
              <a:gd name="T59" fmla="*/ 1037 h 1433"/>
              <a:gd name="T60" fmla="*/ 121 w 1011"/>
              <a:gd name="T61" fmla="*/ 1230 h 1433"/>
              <a:gd name="T62" fmla="*/ 192 w 1011"/>
              <a:gd name="T63" fmla="*/ 1369 h 1433"/>
              <a:gd name="T64" fmla="*/ 321 w 1011"/>
              <a:gd name="T65" fmla="*/ 1396 h 1433"/>
              <a:gd name="T66" fmla="*/ 381 w 1011"/>
              <a:gd name="T67" fmla="*/ 1260 h 1433"/>
              <a:gd name="T68" fmla="*/ 423 w 1011"/>
              <a:gd name="T69" fmla="*/ 1256 h 1433"/>
              <a:gd name="T70" fmla="*/ 449 w 1011"/>
              <a:gd name="T71" fmla="*/ 1245 h 1433"/>
              <a:gd name="T72" fmla="*/ 460 w 1011"/>
              <a:gd name="T73" fmla="*/ 1339 h 1433"/>
              <a:gd name="T74" fmla="*/ 426 w 1011"/>
              <a:gd name="T75" fmla="*/ 1422 h 1433"/>
              <a:gd name="T76" fmla="*/ 479 w 1011"/>
              <a:gd name="T77" fmla="*/ 1388 h 1433"/>
              <a:gd name="T78" fmla="*/ 589 w 1011"/>
              <a:gd name="T79" fmla="*/ 1380 h 1433"/>
              <a:gd name="T80" fmla="*/ 592 w 1011"/>
              <a:gd name="T81" fmla="*/ 1316 h 1433"/>
              <a:gd name="T82" fmla="*/ 547 w 1011"/>
              <a:gd name="T83" fmla="*/ 1116 h 1433"/>
              <a:gd name="T84" fmla="*/ 641 w 1011"/>
              <a:gd name="T85" fmla="*/ 1158 h 1433"/>
              <a:gd name="T86" fmla="*/ 634 w 1011"/>
              <a:gd name="T87" fmla="*/ 1237 h 1433"/>
              <a:gd name="T88" fmla="*/ 645 w 1011"/>
              <a:gd name="T89" fmla="*/ 1267 h 1433"/>
              <a:gd name="T90" fmla="*/ 664 w 1011"/>
              <a:gd name="T91" fmla="*/ 1165 h 1433"/>
              <a:gd name="T92" fmla="*/ 675 w 1011"/>
              <a:gd name="T93" fmla="*/ 1097 h 1433"/>
              <a:gd name="T94" fmla="*/ 687 w 1011"/>
              <a:gd name="T95" fmla="*/ 1018 h 1433"/>
              <a:gd name="T96" fmla="*/ 755 w 1011"/>
              <a:gd name="T97" fmla="*/ 1018 h 1433"/>
              <a:gd name="T98" fmla="*/ 724 w 1011"/>
              <a:gd name="T99" fmla="*/ 1128 h 1433"/>
              <a:gd name="T100" fmla="*/ 770 w 1011"/>
              <a:gd name="T101" fmla="*/ 1045 h 1433"/>
              <a:gd name="T102" fmla="*/ 853 w 1011"/>
              <a:gd name="T103" fmla="*/ 882 h 1433"/>
              <a:gd name="T104" fmla="*/ 879 w 1011"/>
              <a:gd name="T105" fmla="*/ 852 h 1433"/>
              <a:gd name="T106" fmla="*/ 1007 w 1011"/>
              <a:gd name="T107" fmla="*/ 788 h 1433"/>
              <a:gd name="T108" fmla="*/ 992 w 1011"/>
              <a:gd name="T109" fmla="*/ 728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11" h="1433">
                <a:moveTo>
                  <a:pt x="977" y="724"/>
                </a:moveTo>
                <a:lnTo>
                  <a:pt x="932" y="739"/>
                </a:lnTo>
                <a:lnTo>
                  <a:pt x="921" y="728"/>
                </a:lnTo>
                <a:lnTo>
                  <a:pt x="943" y="713"/>
                </a:lnTo>
                <a:lnTo>
                  <a:pt x="943" y="713"/>
                </a:lnTo>
                <a:lnTo>
                  <a:pt x="951" y="705"/>
                </a:lnTo>
                <a:lnTo>
                  <a:pt x="955" y="690"/>
                </a:lnTo>
                <a:lnTo>
                  <a:pt x="951" y="682"/>
                </a:lnTo>
                <a:lnTo>
                  <a:pt x="943" y="675"/>
                </a:lnTo>
                <a:lnTo>
                  <a:pt x="932" y="675"/>
                </a:lnTo>
                <a:lnTo>
                  <a:pt x="909" y="679"/>
                </a:lnTo>
                <a:lnTo>
                  <a:pt x="909" y="679"/>
                </a:lnTo>
                <a:lnTo>
                  <a:pt x="868" y="690"/>
                </a:lnTo>
                <a:lnTo>
                  <a:pt x="845" y="701"/>
                </a:lnTo>
                <a:lnTo>
                  <a:pt x="834" y="709"/>
                </a:lnTo>
                <a:lnTo>
                  <a:pt x="834" y="709"/>
                </a:lnTo>
                <a:lnTo>
                  <a:pt x="796" y="694"/>
                </a:lnTo>
                <a:lnTo>
                  <a:pt x="785" y="686"/>
                </a:lnTo>
                <a:lnTo>
                  <a:pt x="781" y="682"/>
                </a:lnTo>
                <a:lnTo>
                  <a:pt x="781" y="675"/>
                </a:lnTo>
                <a:lnTo>
                  <a:pt x="792" y="675"/>
                </a:lnTo>
                <a:lnTo>
                  <a:pt x="792" y="675"/>
                </a:lnTo>
                <a:lnTo>
                  <a:pt x="807" y="671"/>
                </a:lnTo>
                <a:lnTo>
                  <a:pt x="815" y="667"/>
                </a:lnTo>
                <a:lnTo>
                  <a:pt x="815" y="664"/>
                </a:lnTo>
                <a:lnTo>
                  <a:pt x="815" y="660"/>
                </a:lnTo>
                <a:lnTo>
                  <a:pt x="811" y="649"/>
                </a:lnTo>
                <a:lnTo>
                  <a:pt x="804" y="645"/>
                </a:lnTo>
                <a:lnTo>
                  <a:pt x="804" y="645"/>
                </a:lnTo>
                <a:lnTo>
                  <a:pt x="807" y="633"/>
                </a:lnTo>
                <a:lnTo>
                  <a:pt x="807" y="626"/>
                </a:lnTo>
                <a:lnTo>
                  <a:pt x="811" y="622"/>
                </a:lnTo>
                <a:lnTo>
                  <a:pt x="815" y="622"/>
                </a:lnTo>
                <a:lnTo>
                  <a:pt x="815" y="622"/>
                </a:lnTo>
                <a:lnTo>
                  <a:pt x="815" y="622"/>
                </a:lnTo>
                <a:lnTo>
                  <a:pt x="815" y="611"/>
                </a:lnTo>
                <a:lnTo>
                  <a:pt x="811" y="584"/>
                </a:lnTo>
                <a:lnTo>
                  <a:pt x="807" y="569"/>
                </a:lnTo>
                <a:lnTo>
                  <a:pt x="804" y="554"/>
                </a:lnTo>
                <a:lnTo>
                  <a:pt x="792" y="543"/>
                </a:lnTo>
                <a:lnTo>
                  <a:pt x="781" y="532"/>
                </a:lnTo>
                <a:lnTo>
                  <a:pt x="781" y="532"/>
                </a:lnTo>
                <a:lnTo>
                  <a:pt x="762" y="516"/>
                </a:lnTo>
                <a:lnTo>
                  <a:pt x="755" y="505"/>
                </a:lnTo>
                <a:lnTo>
                  <a:pt x="755" y="498"/>
                </a:lnTo>
                <a:lnTo>
                  <a:pt x="755" y="494"/>
                </a:lnTo>
                <a:lnTo>
                  <a:pt x="755" y="494"/>
                </a:lnTo>
                <a:lnTo>
                  <a:pt x="785" y="445"/>
                </a:lnTo>
                <a:lnTo>
                  <a:pt x="785" y="445"/>
                </a:lnTo>
                <a:lnTo>
                  <a:pt x="785" y="437"/>
                </a:lnTo>
                <a:lnTo>
                  <a:pt x="785" y="426"/>
                </a:lnTo>
                <a:lnTo>
                  <a:pt x="781" y="403"/>
                </a:lnTo>
                <a:lnTo>
                  <a:pt x="774" y="373"/>
                </a:lnTo>
                <a:lnTo>
                  <a:pt x="774" y="373"/>
                </a:lnTo>
                <a:lnTo>
                  <a:pt x="777" y="366"/>
                </a:lnTo>
                <a:lnTo>
                  <a:pt x="792" y="343"/>
                </a:lnTo>
                <a:lnTo>
                  <a:pt x="796" y="332"/>
                </a:lnTo>
                <a:lnTo>
                  <a:pt x="800" y="316"/>
                </a:lnTo>
                <a:lnTo>
                  <a:pt x="800" y="301"/>
                </a:lnTo>
                <a:lnTo>
                  <a:pt x="792" y="286"/>
                </a:lnTo>
                <a:lnTo>
                  <a:pt x="792" y="286"/>
                </a:lnTo>
                <a:lnTo>
                  <a:pt x="785" y="275"/>
                </a:lnTo>
                <a:lnTo>
                  <a:pt x="770" y="264"/>
                </a:lnTo>
                <a:lnTo>
                  <a:pt x="758" y="260"/>
                </a:lnTo>
                <a:lnTo>
                  <a:pt x="743" y="252"/>
                </a:lnTo>
                <a:lnTo>
                  <a:pt x="717" y="249"/>
                </a:lnTo>
                <a:lnTo>
                  <a:pt x="706" y="249"/>
                </a:lnTo>
                <a:lnTo>
                  <a:pt x="706" y="249"/>
                </a:lnTo>
                <a:lnTo>
                  <a:pt x="702" y="252"/>
                </a:lnTo>
                <a:lnTo>
                  <a:pt x="687" y="260"/>
                </a:lnTo>
                <a:lnTo>
                  <a:pt x="668" y="264"/>
                </a:lnTo>
                <a:lnTo>
                  <a:pt x="660" y="260"/>
                </a:lnTo>
                <a:lnTo>
                  <a:pt x="649" y="256"/>
                </a:lnTo>
                <a:lnTo>
                  <a:pt x="649" y="256"/>
                </a:lnTo>
                <a:lnTo>
                  <a:pt x="638" y="252"/>
                </a:lnTo>
                <a:lnTo>
                  <a:pt x="630" y="252"/>
                </a:lnTo>
                <a:lnTo>
                  <a:pt x="611" y="252"/>
                </a:lnTo>
                <a:lnTo>
                  <a:pt x="596" y="260"/>
                </a:lnTo>
                <a:lnTo>
                  <a:pt x="592" y="260"/>
                </a:lnTo>
                <a:lnTo>
                  <a:pt x="592" y="260"/>
                </a:lnTo>
                <a:lnTo>
                  <a:pt x="589" y="264"/>
                </a:lnTo>
                <a:lnTo>
                  <a:pt x="574" y="271"/>
                </a:lnTo>
                <a:lnTo>
                  <a:pt x="566" y="271"/>
                </a:lnTo>
                <a:lnTo>
                  <a:pt x="555" y="271"/>
                </a:lnTo>
                <a:lnTo>
                  <a:pt x="543" y="267"/>
                </a:lnTo>
                <a:lnTo>
                  <a:pt x="528" y="260"/>
                </a:lnTo>
                <a:lnTo>
                  <a:pt x="528" y="260"/>
                </a:lnTo>
                <a:lnTo>
                  <a:pt x="517" y="252"/>
                </a:lnTo>
                <a:lnTo>
                  <a:pt x="513" y="237"/>
                </a:lnTo>
                <a:lnTo>
                  <a:pt x="513" y="222"/>
                </a:lnTo>
                <a:lnTo>
                  <a:pt x="521" y="211"/>
                </a:lnTo>
                <a:lnTo>
                  <a:pt x="536" y="188"/>
                </a:lnTo>
                <a:lnTo>
                  <a:pt x="543" y="177"/>
                </a:lnTo>
                <a:lnTo>
                  <a:pt x="543" y="177"/>
                </a:lnTo>
                <a:lnTo>
                  <a:pt x="547" y="173"/>
                </a:lnTo>
                <a:lnTo>
                  <a:pt x="558" y="162"/>
                </a:lnTo>
                <a:lnTo>
                  <a:pt x="562" y="143"/>
                </a:lnTo>
                <a:lnTo>
                  <a:pt x="562" y="132"/>
                </a:lnTo>
                <a:lnTo>
                  <a:pt x="562" y="117"/>
                </a:lnTo>
                <a:lnTo>
                  <a:pt x="562" y="117"/>
                </a:lnTo>
                <a:lnTo>
                  <a:pt x="551" y="101"/>
                </a:lnTo>
                <a:lnTo>
                  <a:pt x="540" y="83"/>
                </a:lnTo>
                <a:lnTo>
                  <a:pt x="502" y="41"/>
                </a:lnTo>
                <a:lnTo>
                  <a:pt x="453" y="0"/>
                </a:lnTo>
                <a:lnTo>
                  <a:pt x="453" y="0"/>
                </a:lnTo>
                <a:lnTo>
                  <a:pt x="434" y="11"/>
                </a:lnTo>
                <a:lnTo>
                  <a:pt x="423" y="22"/>
                </a:lnTo>
                <a:lnTo>
                  <a:pt x="411" y="37"/>
                </a:lnTo>
                <a:lnTo>
                  <a:pt x="408" y="49"/>
                </a:lnTo>
                <a:lnTo>
                  <a:pt x="404" y="67"/>
                </a:lnTo>
                <a:lnTo>
                  <a:pt x="400" y="90"/>
                </a:lnTo>
                <a:lnTo>
                  <a:pt x="396" y="150"/>
                </a:lnTo>
                <a:lnTo>
                  <a:pt x="396" y="150"/>
                </a:lnTo>
                <a:lnTo>
                  <a:pt x="392" y="181"/>
                </a:lnTo>
                <a:lnTo>
                  <a:pt x="389" y="203"/>
                </a:lnTo>
                <a:lnTo>
                  <a:pt x="381" y="218"/>
                </a:lnTo>
                <a:lnTo>
                  <a:pt x="370" y="222"/>
                </a:lnTo>
                <a:lnTo>
                  <a:pt x="355" y="226"/>
                </a:lnTo>
                <a:lnTo>
                  <a:pt x="336" y="222"/>
                </a:lnTo>
                <a:lnTo>
                  <a:pt x="298" y="211"/>
                </a:lnTo>
                <a:lnTo>
                  <a:pt x="298" y="211"/>
                </a:lnTo>
                <a:lnTo>
                  <a:pt x="275" y="207"/>
                </a:lnTo>
                <a:lnTo>
                  <a:pt x="260" y="203"/>
                </a:lnTo>
                <a:lnTo>
                  <a:pt x="245" y="207"/>
                </a:lnTo>
                <a:lnTo>
                  <a:pt x="238" y="207"/>
                </a:lnTo>
                <a:lnTo>
                  <a:pt x="226" y="218"/>
                </a:lnTo>
                <a:lnTo>
                  <a:pt x="223" y="222"/>
                </a:lnTo>
                <a:lnTo>
                  <a:pt x="223" y="222"/>
                </a:lnTo>
                <a:lnTo>
                  <a:pt x="147" y="373"/>
                </a:lnTo>
                <a:lnTo>
                  <a:pt x="147" y="373"/>
                </a:lnTo>
                <a:lnTo>
                  <a:pt x="136" y="392"/>
                </a:lnTo>
                <a:lnTo>
                  <a:pt x="125" y="403"/>
                </a:lnTo>
                <a:lnTo>
                  <a:pt x="113" y="403"/>
                </a:lnTo>
                <a:lnTo>
                  <a:pt x="102" y="399"/>
                </a:lnTo>
                <a:lnTo>
                  <a:pt x="94" y="396"/>
                </a:lnTo>
                <a:lnTo>
                  <a:pt x="87" y="388"/>
                </a:lnTo>
                <a:lnTo>
                  <a:pt x="79" y="381"/>
                </a:lnTo>
                <a:lnTo>
                  <a:pt x="79" y="381"/>
                </a:lnTo>
                <a:lnTo>
                  <a:pt x="72" y="384"/>
                </a:lnTo>
                <a:lnTo>
                  <a:pt x="64" y="388"/>
                </a:lnTo>
                <a:lnTo>
                  <a:pt x="57" y="403"/>
                </a:lnTo>
                <a:lnTo>
                  <a:pt x="49" y="426"/>
                </a:lnTo>
                <a:lnTo>
                  <a:pt x="49" y="452"/>
                </a:lnTo>
                <a:lnTo>
                  <a:pt x="49" y="479"/>
                </a:lnTo>
                <a:lnTo>
                  <a:pt x="53" y="505"/>
                </a:lnTo>
                <a:lnTo>
                  <a:pt x="60" y="532"/>
                </a:lnTo>
                <a:lnTo>
                  <a:pt x="72" y="547"/>
                </a:lnTo>
                <a:lnTo>
                  <a:pt x="72" y="547"/>
                </a:lnTo>
                <a:lnTo>
                  <a:pt x="79" y="562"/>
                </a:lnTo>
                <a:lnTo>
                  <a:pt x="83" y="577"/>
                </a:lnTo>
                <a:lnTo>
                  <a:pt x="79" y="588"/>
                </a:lnTo>
                <a:lnTo>
                  <a:pt x="76" y="596"/>
                </a:lnTo>
                <a:lnTo>
                  <a:pt x="64" y="611"/>
                </a:lnTo>
                <a:lnTo>
                  <a:pt x="57" y="615"/>
                </a:lnTo>
                <a:lnTo>
                  <a:pt x="57" y="615"/>
                </a:lnTo>
                <a:lnTo>
                  <a:pt x="38" y="622"/>
                </a:lnTo>
                <a:lnTo>
                  <a:pt x="26" y="630"/>
                </a:lnTo>
                <a:lnTo>
                  <a:pt x="15" y="641"/>
                </a:lnTo>
                <a:lnTo>
                  <a:pt x="8" y="649"/>
                </a:lnTo>
                <a:lnTo>
                  <a:pt x="4" y="667"/>
                </a:lnTo>
                <a:lnTo>
                  <a:pt x="4" y="675"/>
                </a:lnTo>
                <a:lnTo>
                  <a:pt x="4" y="675"/>
                </a:lnTo>
                <a:lnTo>
                  <a:pt x="15" y="694"/>
                </a:lnTo>
                <a:lnTo>
                  <a:pt x="19" y="713"/>
                </a:lnTo>
                <a:lnTo>
                  <a:pt x="19" y="732"/>
                </a:lnTo>
                <a:lnTo>
                  <a:pt x="15" y="747"/>
                </a:lnTo>
                <a:lnTo>
                  <a:pt x="8" y="777"/>
                </a:lnTo>
                <a:lnTo>
                  <a:pt x="0" y="784"/>
                </a:lnTo>
                <a:lnTo>
                  <a:pt x="0" y="788"/>
                </a:lnTo>
                <a:lnTo>
                  <a:pt x="0" y="788"/>
                </a:lnTo>
                <a:lnTo>
                  <a:pt x="26" y="833"/>
                </a:lnTo>
                <a:lnTo>
                  <a:pt x="49" y="867"/>
                </a:lnTo>
                <a:lnTo>
                  <a:pt x="72" y="901"/>
                </a:lnTo>
                <a:lnTo>
                  <a:pt x="113" y="973"/>
                </a:lnTo>
                <a:lnTo>
                  <a:pt x="113" y="973"/>
                </a:lnTo>
                <a:lnTo>
                  <a:pt x="106" y="981"/>
                </a:lnTo>
                <a:lnTo>
                  <a:pt x="102" y="988"/>
                </a:lnTo>
                <a:lnTo>
                  <a:pt x="94" y="999"/>
                </a:lnTo>
                <a:lnTo>
                  <a:pt x="87" y="1018"/>
                </a:lnTo>
                <a:lnTo>
                  <a:pt x="83" y="1037"/>
                </a:lnTo>
                <a:lnTo>
                  <a:pt x="79" y="1064"/>
                </a:lnTo>
                <a:lnTo>
                  <a:pt x="83" y="1094"/>
                </a:lnTo>
                <a:lnTo>
                  <a:pt x="83" y="1094"/>
                </a:lnTo>
                <a:lnTo>
                  <a:pt x="109" y="1196"/>
                </a:lnTo>
                <a:lnTo>
                  <a:pt x="121" y="1230"/>
                </a:lnTo>
                <a:lnTo>
                  <a:pt x="121" y="1230"/>
                </a:lnTo>
                <a:lnTo>
                  <a:pt x="140" y="1248"/>
                </a:lnTo>
                <a:lnTo>
                  <a:pt x="151" y="1267"/>
                </a:lnTo>
                <a:lnTo>
                  <a:pt x="162" y="1286"/>
                </a:lnTo>
                <a:lnTo>
                  <a:pt x="162" y="1286"/>
                </a:lnTo>
                <a:lnTo>
                  <a:pt x="181" y="1335"/>
                </a:lnTo>
                <a:lnTo>
                  <a:pt x="192" y="1369"/>
                </a:lnTo>
                <a:lnTo>
                  <a:pt x="192" y="1369"/>
                </a:lnTo>
                <a:lnTo>
                  <a:pt x="211" y="1392"/>
                </a:lnTo>
                <a:lnTo>
                  <a:pt x="234" y="1411"/>
                </a:lnTo>
                <a:lnTo>
                  <a:pt x="253" y="1426"/>
                </a:lnTo>
                <a:lnTo>
                  <a:pt x="291" y="1414"/>
                </a:lnTo>
                <a:lnTo>
                  <a:pt x="321" y="1396"/>
                </a:lnTo>
                <a:lnTo>
                  <a:pt x="321" y="1339"/>
                </a:lnTo>
                <a:lnTo>
                  <a:pt x="374" y="1335"/>
                </a:lnTo>
                <a:lnTo>
                  <a:pt x="370" y="1282"/>
                </a:lnTo>
                <a:lnTo>
                  <a:pt x="370" y="1282"/>
                </a:lnTo>
                <a:lnTo>
                  <a:pt x="374" y="1267"/>
                </a:lnTo>
                <a:lnTo>
                  <a:pt x="381" y="1260"/>
                </a:lnTo>
                <a:lnTo>
                  <a:pt x="389" y="1260"/>
                </a:lnTo>
                <a:lnTo>
                  <a:pt x="396" y="1260"/>
                </a:lnTo>
                <a:lnTo>
                  <a:pt x="396" y="1260"/>
                </a:lnTo>
                <a:lnTo>
                  <a:pt x="400" y="1263"/>
                </a:lnTo>
                <a:lnTo>
                  <a:pt x="408" y="1263"/>
                </a:lnTo>
                <a:lnTo>
                  <a:pt x="423" y="1256"/>
                </a:lnTo>
                <a:lnTo>
                  <a:pt x="434" y="1241"/>
                </a:lnTo>
                <a:lnTo>
                  <a:pt x="434" y="1241"/>
                </a:lnTo>
                <a:lnTo>
                  <a:pt x="438" y="1237"/>
                </a:lnTo>
                <a:lnTo>
                  <a:pt x="445" y="1237"/>
                </a:lnTo>
                <a:lnTo>
                  <a:pt x="445" y="1237"/>
                </a:lnTo>
                <a:lnTo>
                  <a:pt x="449" y="1245"/>
                </a:lnTo>
                <a:lnTo>
                  <a:pt x="449" y="1275"/>
                </a:lnTo>
                <a:lnTo>
                  <a:pt x="430" y="1309"/>
                </a:lnTo>
                <a:lnTo>
                  <a:pt x="419" y="1328"/>
                </a:lnTo>
                <a:lnTo>
                  <a:pt x="438" y="1339"/>
                </a:lnTo>
                <a:lnTo>
                  <a:pt x="457" y="1339"/>
                </a:lnTo>
                <a:lnTo>
                  <a:pt x="460" y="1339"/>
                </a:lnTo>
                <a:lnTo>
                  <a:pt x="464" y="1354"/>
                </a:lnTo>
                <a:lnTo>
                  <a:pt x="464" y="1369"/>
                </a:lnTo>
                <a:lnTo>
                  <a:pt x="453" y="1384"/>
                </a:lnTo>
                <a:lnTo>
                  <a:pt x="441" y="1396"/>
                </a:lnTo>
                <a:lnTo>
                  <a:pt x="430" y="1411"/>
                </a:lnTo>
                <a:lnTo>
                  <a:pt x="426" y="1422"/>
                </a:lnTo>
                <a:lnTo>
                  <a:pt x="426" y="1433"/>
                </a:lnTo>
                <a:lnTo>
                  <a:pt x="468" y="1433"/>
                </a:lnTo>
                <a:lnTo>
                  <a:pt x="475" y="1426"/>
                </a:lnTo>
                <a:lnTo>
                  <a:pt x="479" y="1411"/>
                </a:lnTo>
                <a:lnTo>
                  <a:pt x="479" y="1388"/>
                </a:lnTo>
                <a:lnTo>
                  <a:pt x="479" y="1388"/>
                </a:lnTo>
                <a:lnTo>
                  <a:pt x="491" y="1392"/>
                </a:lnTo>
                <a:lnTo>
                  <a:pt x="521" y="1392"/>
                </a:lnTo>
                <a:lnTo>
                  <a:pt x="521" y="1392"/>
                </a:lnTo>
                <a:lnTo>
                  <a:pt x="555" y="1392"/>
                </a:lnTo>
                <a:lnTo>
                  <a:pt x="574" y="1388"/>
                </a:lnTo>
                <a:lnTo>
                  <a:pt x="589" y="1380"/>
                </a:lnTo>
                <a:lnTo>
                  <a:pt x="604" y="1373"/>
                </a:lnTo>
                <a:lnTo>
                  <a:pt x="608" y="1365"/>
                </a:lnTo>
                <a:lnTo>
                  <a:pt x="608" y="1358"/>
                </a:lnTo>
                <a:lnTo>
                  <a:pt x="608" y="1350"/>
                </a:lnTo>
                <a:lnTo>
                  <a:pt x="608" y="1343"/>
                </a:lnTo>
                <a:lnTo>
                  <a:pt x="592" y="1316"/>
                </a:lnTo>
                <a:lnTo>
                  <a:pt x="566" y="1260"/>
                </a:lnTo>
                <a:lnTo>
                  <a:pt x="555" y="1245"/>
                </a:lnTo>
                <a:lnTo>
                  <a:pt x="555" y="1150"/>
                </a:lnTo>
                <a:lnTo>
                  <a:pt x="487" y="1113"/>
                </a:lnTo>
                <a:lnTo>
                  <a:pt x="487" y="1113"/>
                </a:lnTo>
                <a:lnTo>
                  <a:pt x="547" y="1116"/>
                </a:lnTo>
                <a:lnTo>
                  <a:pt x="592" y="1124"/>
                </a:lnTo>
                <a:lnTo>
                  <a:pt x="611" y="1128"/>
                </a:lnTo>
                <a:lnTo>
                  <a:pt x="619" y="1135"/>
                </a:lnTo>
                <a:lnTo>
                  <a:pt x="619" y="1135"/>
                </a:lnTo>
                <a:lnTo>
                  <a:pt x="634" y="1150"/>
                </a:lnTo>
                <a:lnTo>
                  <a:pt x="641" y="1158"/>
                </a:lnTo>
                <a:lnTo>
                  <a:pt x="645" y="1165"/>
                </a:lnTo>
                <a:lnTo>
                  <a:pt x="649" y="1177"/>
                </a:lnTo>
                <a:lnTo>
                  <a:pt x="649" y="1192"/>
                </a:lnTo>
                <a:lnTo>
                  <a:pt x="645" y="1214"/>
                </a:lnTo>
                <a:lnTo>
                  <a:pt x="634" y="1237"/>
                </a:lnTo>
                <a:lnTo>
                  <a:pt x="634" y="1237"/>
                </a:lnTo>
                <a:lnTo>
                  <a:pt x="630" y="1248"/>
                </a:lnTo>
                <a:lnTo>
                  <a:pt x="626" y="1267"/>
                </a:lnTo>
                <a:lnTo>
                  <a:pt x="626" y="1279"/>
                </a:lnTo>
                <a:lnTo>
                  <a:pt x="630" y="1282"/>
                </a:lnTo>
                <a:lnTo>
                  <a:pt x="634" y="1279"/>
                </a:lnTo>
                <a:lnTo>
                  <a:pt x="645" y="1267"/>
                </a:lnTo>
                <a:lnTo>
                  <a:pt x="645" y="1267"/>
                </a:lnTo>
                <a:lnTo>
                  <a:pt x="657" y="1252"/>
                </a:lnTo>
                <a:lnTo>
                  <a:pt x="664" y="1233"/>
                </a:lnTo>
                <a:lnTo>
                  <a:pt x="668" y="1214"/>
                </a:lnTo>
                <a:lnTo>
                  <a:pt x="668" y="1196"/>
                </a:lnTo>
                <a:lnTo>
                  <a:pt x="664" y="1165"/>
                </a:lnTo>
                <a:lnTo>
                  <a:pt x="660" y="1150"/>
                </a:lnTo>
                <a:lnTo>
                  <a:pt x="660" y="1150"/>
                </a:lnTo>
                <a:lnTo>
                  <a:pt x="660" y="1139"/>
                </a:lnTo>
                <a:lnTo>
                  <a:pt x="664" y="1128"/>
                </a:lnTo>
                <a:lnTo>
                  <a:pt x="664" y="1105"/>
                </a:lnTo>
                <a:lnTo>
                  <a:pt x="675" y="1097"/>
                </a:lnTo>
                <a:lnTo>
                  <a:pt x="675" y="1097"/>
                </a:lnTo>
                <a:lnTo>
                  <a:pt x="675" y="1082"/>
                </a:lnTo>
                <a:lnTo>
                  <a:pt x="672" y="1056"/>
                </a:lnTo>
                <a:lnTo>
                  <a:pt x="675" y="1041"/>
                </a:lnTo>
                <a:lnTo>
                  <a:pt x="679" y="1026"/>
                </a:lnTo>
                <a:lnTo>
                  <a:pt x="687" y="1018"/>
                </a:lnTo>
                <a:lnTo>
                  <a:pt x="698" y="1014"/>
                </a:lnTo>
                <a:lnTo>
                  <a:pt x="698" y="1014"/>
                </a:lnTo>
                <a:lnTo>
                  <a:pt x="713" y="1014"/>
                </a:lnTo>
                <a:lnTo>
                  <a:pt x="728" y="1011"/>
                </a:lnTo>
                <a:lnTo>
                  <a:pt x="743" y="1007"/>
                </a:lnTo>
                <a:lnTo>
                  <a:pt x="755" y="1018"/>
                </a:lnTo>
                <a:lnTo>
                  <a:pt x="755" y="1048"/>
                </a:lnTo>
                <a:lnTo>
                  <a:pt x="706" y="1109"/>
                </a:lnTo>
                <a:lnTo>
                  <a:pt x="706" y="1109"/>
                </a:lnTo>
                <a:lnTo>
                  <a:pt x="709" y="1113"/>
                </a:lnTo>
                <a:lnTo>
                  <a:pt x="717" y="1124"/>
                </a:lnTo>
                <a:lnTo>
                  <a:pt x="724" y="1128"/>
                </a:lnTo>
                <a:lnTo>
                  <a:pt x="728" y="1124"/>
                </a:lnTo>
                <a:lnTo>
                  <a:pt x="736" y="1116"/>
                </a:lnTo>
                <a:lnTo>
                  <a:pt x="743" y="1101"/>
                </a:lnTo>
                <a:lnTo>
                  <a:pt x="743" y="1101"/>
                </a:lnTo>
                <a:lnTo>
                  <a:pt x="758" y="1067"/>
                </a:lnTo>
                <a:lnTo>
                  <a:pt x="770" y="1045"/>
                </a:lnTo>
                <a:lnTo>
                  <a:pt x="781" y="1030"/>
                </a:lnTo>
                <a:lnTo>
                  <a:pt x="811" y="1018"/>
                </a:lnTo>
                <a:lnTo>
                  <a:pt x="834" y="1018"/>
                </a:lnTo>
                <a:lnTo>
                  <a:pt x="834" y="958"/>
                </a:lnTo>
                <a:lnTo>
                  <a:pt x="864" y="909"/>
                </a:lnTo>
                <a:lnTo>
                  <a:pt x="853" y="882"/>
                </a:lnTo>
                <a:lnTo>
                  <a:pt x="853" y="882"/>
                </a:lnTo>
                <a:lnTo>
                  <a:pt x="857" y="875"/>
                </a:lnTo>
                <a:lnTo>
                  <a:pt x="864" y="860"/>
                </a:lnTo>
                <a:lnTo>
                  <a:pt x="868" y="856"/>
                </a:lnTo>
                <a:lnTo>
                  <a:pt x="872" y="852"/>
                </a:lnTo>
                <a:lnTo>
                  <a:pt x="879" y="852"/>
                </a:lnTo>
                <a:lnTo>
                  <a:pt x="883" y="860"/>
                </a:lnTo>
                <a:lnTo>
                  <a:pt x="887" y="890"/>
                </a:lnTo>
                <a:lnTo>
                  <a:pt x="902" y="882"/>
                </a:lnTo>
                <a:lnTo>
                  <a:pt x="909" y="852"/>
                </a:lnTo>
                <a:lnTo>
                  <a:pt x="943" y="837"/>
                </a:lnTo>
                <a:lnTo>
                  <a:pt x="1007" y="788"/>
                </a:lnTo>
                <a:lnTo>
                  <a:pt x="1007" y="788"/>
                </a:lnTo>
                <a:lnTo>
                  <a:pt x="1011" y="777"/>
                </a:lnTo>
                <a:lnTo>
                  <a:pt x="1011" y="754"/>
                </a:lnTo>
                <a:lnTo>
                  <a:pt x="1011" y="747"/>
                </a:lnTo>
                <a:lnTo>
                  <a:pt x="1004" y="735"/>
                </a:lnTo>
                <a:lnTo>
                  <a:pt x="992" y="728"/>
                </a:lnTo>
                <a:lnTo>
                  <a:pt x="977" y="724"/>
                </a:lnTo>
                <a:lnTo>
                  <a:pt x="977" y="724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9802096" y="2348880"/>
            <a:ext cx="1941513" cy="1862138"/>
          </a:xfrm>
          <a:custGeom>
            <a:avLst/>
            <a:gdLst>
              <a:gd name="T0" fmla="*/ 1144 w 1223"/>
              <a:gd name="T1" fmla="*/ 203 h 1173"/>
              <a:gd name="T2" fmla="*/ 1110 w 1223"/>
              <a:gd name="T3" fmla="*/ 196 h 1173"/>
              <a:gd name="T4" fmla="*/ 1061 w 1223"/>
              <a:gd name="T5" fmla="*/ 252 h 1173"/>
              <a:gd name="T6" fmla="*/ 985 w 1223"/>
              <a:gd name="T7" fmla="*/ 200 h 1173"/>
              <a:gd name="T8" fmla="*/ 910 w 1223"/>
              <a:gd name="T9" fmla="*/ 184 h 1173"/>
              <a:gd name="T10" fmla="*/ 989 w 1223"/>
              <a:gd name="T11" fmla="*/ 158 h 1173"/>
              <a:gd name="T12" fmla="*/ 1076 w 1223"/>
              <a:gd name="T13" fmla="*/ 196 h 1173"/>
              <a:gd name="T14" fmla="*/ 1102 w 1223"/>
              <a:gd name="T15" fmla="*/ 158 h 1173"/>
              <a:gd name="T16" fmla="*/ 1080 w 1223"/>
              <a:gd name="T17" fmla="*/ 124 h 1173"/>
              <a:gd name="T18" fmla="*/ 1004 w 1223"/>
              <a:gd name="T19" fmla="*/ 60 h 1173"/>
              <a:gd name="T20" fmla="*/ 917 w 1223"/>
              <a:gd name="T21" fmla="*/ 71 h 1173"/>
              <a:gd name="T22" fmla="*/ 800 w 1223"/>
              <a:gd name="T23" fmla="*/ 7 h 1173"/>
              <a:gd name="T24" fmla="*/ 729 w 1223"/>
              <a:gd name="T25" fmla="*/ 26 h 1173"/>
              <a:gd name="T26" fmla="*/ 612 w 1223"/>
              <a:gd name="T27" fmla="*/ 94 h 1173"/>
              <a:gd name="T28" fmla="*/ 483 w 1223"/>
              <a:gd name="T29" fmla="*/ 83 h 1173"/>
              <a:gd name="T30" fmla="*/ 423 w 1223"/>
              <a:gd name="T31" fmla="*/ 124 h 1173"/>
              <a:gd name="T32" fmla="*/ 246 w 1223"/>
              <a:gd name="T33" fmla="*/ 196 h 1173"/>
              <a:gd name="T34" fmla="*/ 242 w 1223"/>
              <a:gd name="T35" fmla="*/ 230 h 1173"/>
              <a:gd name="T36" fmla="*/ 253 w 1223"/>
              <a:gd name="T37" fmla="*/ 313 h 1173"/>
              <a:gd name="T38" fmla="*/ 204 w 1223"/>
              <a:gd name="T39" fmla="*/ 358 h 1173"/>
              <a:gd name="T40" fmla="*/ 163 w 1223"/>
              <a:gd name="T41" fmla="*/ 418 h 1173"/>
              <a:gd name="T42" fmla="*/ 110 w 1223"/>
              <a:gd name="T43" fmla="*/ 592 h 1173"/>
              <a:gd name="T44" fmla="*/ 80 w 1223"/>
              <a:gd name="T45" fmla="*/ 690 h 1173"/>
              <a:gd name="T46" fmla="*/ 0 w 1223"/>
              <a:gd name="T47" fmla="*/ 750 h 1173"/>
              <a:gd name="T48" fmla="*/ 16 w 1223"/>
              <a:gd name="T49" fmla="*/ 875 h 1173"/>
              <a:gd name="T50" fmla="*/ 114 w 1223"/>
              <a:gd name="T51" fmla="*/ 932 h 1173"/>
              <a:gd name="T52" fmla="*/ 200 w 1223"/>
              <a:gd name="T53" fmla="*/ 898 h 1173"/>
              <a:gd name="T54" fmla="*/ 314 w 1223"/>
              <a:gd name="T55" fmla="*/ 886 h 1173"/>
              <a:gd name="T56" fmla="*/ 423 w 1223"/>
              <a:gd name="T57" fmla="*/ 845 h 1173"/>
              <a:gd name="T58" fmla="*/ 540 w 1223"/>
              <a:gd name="T59" fmla="*/ 815 h 1173"/>
              <a:gd name="T60" fmla="*/ 616 w 1223"/>
              <a:gd name="T61" fmla="*/ 818 h 1173"/>
              <a:gd name="T62" fmla="*/ 714 w 1223"/>
              <a:gd name="T63" fmla="*/ 1003 h 1173"/>
              <a:gd name="T64" fmla="*/ 736 w 1223"/>
              <a:gd name="T65" fmla="*/ 1079 h 1173"/>
              <a:gd name="T66" fmla="*/ 778 w 1223"/>
              <a:gd name="T67" fmla="*/ 1003 h 1173"/>
              <a:gd name="T68" fmla="*/ 793 w 1223"/>
              <a:gd name="T69" fmla="*/ 1098 h 1173"/>
              <a:gd name="T70" fmla="*/ 815 w 1223"/>
              <a:gd name="T71" fmla="*/ 1079 h 1173"/>
              <a:gd name="T72" fmla="*/ 838 w 1223"/>
              <a:gd name="T73" fmla="*/ 1015 h 1173"/>
              <a:gd name="T74" fmla="*/ 921 w 1223"/>
              <a:gd name="T75" fmla="*/ 1045 h 1173"/>
              <a:gd name="T76" fmla="*/ 955 w 1223"/>
              <a:gd name="T77" fmla="*/ 1173 h 1173"/>
              <a:gd name="T78" fmla="*/ 1008 w 1223"/>
              <a:gd name="T79" fmla="*/ 1086 h 1173"/>
              <a:gd name="T80" fmla="*/ 1042 w 1223"/>
              <a:gd name="T81" fmla="*/ 1154 h 1173"/>
              <a:gd name="T82" fmla="*/ 1053 w 1223"/>
              <a:gd name="T83" fmla="*/ 1064 h 1173"/>
              <a:gd name="T84" fmla="*/ 1008 w 1223"/>
              <a:gd name="T85" fmla="*/ 1030 h 1173"/>
              <a:gd name="T86" fmla="*/ 997 w 1223"/>
              <a:gd name="T87" fmla="*/ 962 h 1173"/>
              <a:gd name="T88" fmla="*/ 966 w 1223"/>
              <a:gd name="T89" fmla="*/ 981 h 1173"/>
              <a:gd name="T90" fmla="*/ 929 w 1223"/>
              <a:gd name="T91" fmla="*/ 950 h 1173"/>
              <a:gd name="T92" fmla="*/ 887 w 1223"/>
              <a:gd name="T93" fmla="*/ 924 h 1173"/>
              <a:gd name="T94" fmla="*/ 887 w 1223"/>
              <a:gd name="T95" fmla="*/ 898 h 1173"/>
              <a:gd name="T96" fmla="*/ 1019 w 1223"/>
              <a:gd name="T97" fmla="*/ 830 h 1173"/>
              <a:gd name="T98" fmla="*/ 997 w 1223"/>
              <a:gd name="T99" fmla="*/ 743 h 1173"/>
              <a:gd name="T100" fmla="*/ 1015 w 1223"/>
              <a:gd name="T101" fmla="*/ 679 h 1173"/>
              <a:gd name="T102" fmla="*/ 1061 w 1223"/>
              <a:gd name="T103" fmla="*/ 641 h 1173"/>
              <a:gd name="T104" fmla="*/ 1015 w 1223"/>
              <a:gd name="T105" fmla="*/ 566 h 1173"/>
              <a:gd name="T106" fmla="*/ 902 w 1223"/>
              <a:gd name="T107" fmla="*/ 528 h 1173"/>
              <a:gd name="T108" fmla="*/ 970 w 1223"/>
              <a:gd name="T109" fmla="*/ 452 h 1173"/>
              <a:gd name="T110" fmla="*/ 1004 w 1223"/>
              <a:gd name="T111" fmla="*/ 381 h 1173"/>
              <a:gd name="T112" fmla="*/ 1023 w 1223"/>
              <a:gd name="T113" fmla="*/ 339 h 1173"/>
              <a:gd name="T114" fmla="*/ 1219 w 1223"/>
              <a:gd name="T115" fmla="*/ 245 h 1173"/>
              <a:gd name="T116" fmla="*/ 1204 w 1223"/>
              <a:gd name="T117" fmla="*/ 234 h 1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23" h="1173">
                <a:moveTo>
                  <a:pt x="1204" y="234"/>
                </a:moveTo>
                <a:lnTo>
                  <a:pt x="1204" y="234"/>
                </a:lnTo>
                <a:lnTo>
                  <a:pt x="1185" y="234"/>
                </a:lnTo>
                <a:lnTo>
                  <a:pt x="1174" y="234"/>
                </a:lnTo>
                <a:lnTo>
                  <a:pt x="1163" y="234"/>
                </a:lnTo>
                <a:lnTo>
                  <a:pt x="1144" y="203"/>
                </a:lnTo>
                <a:lnTo>
                  <a:pt x="1144" y="203"/>
                </a:lnTo>
                <a:lnTo>
                  <a:pt x="1140" y="200"/>
                </a:lnTo>
                <a:lnTo>
                  <a:pt x="1136" y="196"/>
                </a:lnTo>
                <a:lnTo>
                  <a:pt x="1129" y="192"/>
                </a:lnTo>
                <a:lnTo>
                  <a:pt x="1129" y="192"/>
                </a:lnTo>
                <a:lnTo>
                  <a:pt x="1110" y="196"/>
                </a:lnTo>
                <a:lnTo>
                  <a:pt x="1095" y="200"/>
                </a:lnTo>
                <a:lnTo>
                  <a:pt x="1072" y="222"/>
                </a:lnTo>
                <a:lnTo>
                  <a:pt x="1072" y="222"/>
                </a:lnTo>
                <a:lnTo>
                  <a:pt x="1068" y="234"/>
                </a:lnTo>
                <a:lnTo>
                  <a:pt x="1061" y="252"/>
                </a:lnTo>
                <a:lnTo>
                  <a:pt x="1061" y="252"/>
                </a:lnTo>
                <a:lnTo>
                  <a:pt x="1049" y="283"/>
                </a:lnTo>
                <a:lnTo>
                  <a:pt x="1034" y="290"/>
                </a:lnTo>
                <a:lnTo>
                  <a:pt x="1000" y="267"/>
                </a:lnTo>
                <a:lnTo>
                  <a:pt x="985" y="245"/>
                </a:lnTo>
                <a:lnTo>
                  <a:pt x="985" y="222"/>
                </a:lnTo>
                <a:lnTo>
                  <a:pt x="985" y="200"/>
                </a:lnTo>
                <a:lnTo>
                  <a:pt x="981" y="192"/>
                </a:lnTo>
                <a:lnTo>
                  <a:pt x="970" y="192"/>
                </a:lnTo>
                <a:lnTo>
                  <a:pt x="951" y="196"/>
                </a:lnTo>
                <a:lnTo>
                  <a:pt x="932" y="196"/>
                </a:lnTo>
                <a:lnTo>
                  <a:pt x="921" y="192"/>
                </a:lnTo>
                <a:lnTo>
                  <a:pt x="910" y="184"/>
                </a:lnTo>
                <a:lnTo>
                  <a:pt x="902" y="181"/>
                </a:lnTo>
                <a:lnTo>
                  <a:pt x="902" y="169"/>
                </a:lnTo>
                <a:lnTo>
                  <a:pt x="910" y="154"/>
                </a:lnTo>
                <a:lnTo>
                  <a:pt x="936" y="151"/>
                </a:lnTo>
                <a:lnTo>
                  <a:pt x="966" y="151"/>
                </a:lnTo>
                <a:lnTo>
                  <a:pt x="989" y="158"/>
                </a:lnTo>
                <a:lnTo>
                  <a:pt x="1004" y="166"/>
                </a:lnTo>
                <a:lnTo>
                  <a:pt x="1031" y="169"/>
                </a:lnTo>
                <a:lnTo>
                  <a:pt x="1042" y="169"/>
                </a:lnTo>
                <a:lnTo>
                  <a:pt x="1072" y="196"/>
                </a:lnTo>
                <a:lnTo>
                  <a:pt x="1072" y="196"/>
                </a:lnTo>
                <a:lnTo>
                  <a:pt x="1076" y="196"/>
                </a:lnTo>
                <a:lnTo>
                  <a:pt x="1087" y="192"/>
                </a:lnTo>
                <a:lnTo>
                  <a:pt x="1091" y="188"/>
                </a:lnTo>
                <a:lnTo>
                  <a:pt x="1098" y="181"/>
                </a:lnTo>
                <a:lnTo>
                  <a:pt x="1102" y="169"/>
                </a:lnTo>
                <a:lnTo>
                  <a:pt x="1102" y="158"/>
                </a:lnTo>
                <a:lnTo>
                  <a:pt x="1102" y="158"/>
                </a:lnTo>
                <a:lnTo>
                  <a:pt x="1102" y="147"/>
                </a:lnTo>
                <a:lnTo>
                  <a:pt x="1102" y="135"/>
                </a:lnTo>
                <a:lnTo>
                  <a:pt x="1095" y="132"/>
                </a:lnTo>
                <a:lnTo>
                  <a:pt x="1091" y="128"/>
                </a:lnTo>
                <a:lnTo>
                  <a:pt x="1083" y="124"/>
                </a:lnTo>
                <a:lnTo>
                  <a:pt x="1080" y="124"/>
                </a:lnTo>
                <a:lnTo>
                  <a:pt x="1065" y="64"/>
                </a:lnTo>
                <a:lnTo>
                  <a:pt x="1068" y="64"/>
                </a:lnTo>
                <a:lnTo>
                  <a:pt x="1068" y="64"/>
                </a:lnTo>
                <a:lnTo>
                  <a:pt x="1061" y="60"/>
                </a:lnTo>
                <a:lnTo>
                  <a:pt x="1038" y="56"/>
                </a:lnTo>
                <a:lnTo>
                  <a:pt x="1004" y="60"/>
                </a:lnTo>
                <a:lnTo>
                  <a:pt x="978" y="64"/>
                </a:lnTo>
                <a:lnTo>
                  <a:pt x="951" y="71"/>
                </a:lnTo>
                <a:lnTo>
                  <a:pt x="951" y="71"/>
                </a:lnTo>
                <a:lnTo>
                  <a:pt x="948" y="75"/>
                </a:lnTo>
                <a:lnTo>
                  <a:pt x="929" y="75"/>
                </a:lnTo>
                <a:lnTo>
                  <a:pt x="917" y="71"/>
                </a:lnTo>
                <a:lnTo>
                  <a:pt x="898" y="68"/>
                </a:lnTo>
                <a:lnTo>
                  <a:pt x="880" y="56"/>
                </a:lnTo>
                <a:lnTo>
                  <a:pt x="857" y="41"/>
                </a:lnTo>
                <a:lnTo>
                  <a:pt x="857" y="41"/>
                </a:lnTo>
                <a:lnTo>
                  <a:pt x="815" y="15"/>
                </a:lnTo>
                <a:lnTo>
                  <a:pt x="800" y="7"/>
                </a:lnTo>
                <a:lnTo>
                  <a:pt x="785" y="0"/>
                </a:lnTo>
                <a:lnTo>
                  <a:pt x="774" y="0"/>
                </a:lnTo>
                <a:lnTo>
                  <a:pt x="763" y="3"/>
                </a:lnTo>
                <a:lnTo>
                  <a:pt x="748" y="11"/>
                </a:lnTo>
                <a:lnTo>
                  <a:pt x="729" y="26"/>
                </a:lnTo>
                <a:lnTo>
                  <a:pt x="729" y="26"/>
                </a:lnTo>
                <a:lnTo>
                  <a:pt x="695" y="49"/>
                </a:lnTo>
                <a:lnTo>
                  <a:pt x="665" y="64"/>
                </a:lnTo>
                <a:lnTo>
                  <a:pt x="642" y="79"/>
                </a:lnTo>
                <a:lnTo>
                  <a:pt x="642" y="79"/>
                </a:lnTo>
                <a:lnTo>
                  <a:pt x="634" y="83"/>
                </a:lnTo>
                <a:lnTo>
                  <a:pt x="612" y="94"/>
                </a:lnTo>
                <a:lnTo>
                  <a:pt x="597" y="98"/>
                </a:lnTo>
                <a:lnTo>
                  <a:pt x="574" y="98"/>
                </a:lnTo>
                <a:lnTo>
                  <a:pt x="548" y="94"/>
                </a:lnTo>
                <a:lnTo>
                  <a:pt x="514" y="90"/>
                </a:lnTo>
                <a:lnTo>
                  <a:pt x="514" y="90"/>
                </a:lnTo>
                <a:lnTo>
                  <a:pt x="483" y="83"/>
                </a:lnTo>
                <a:lnTo>
                  <a:pt x="461" y="83"/>
                </a:lnTo>
                <a:lnTo>
                  <a:pt x="442" y="90"/>
                </a:lnTo>
                <a:lnTo>
                  <a:pt x="431" y="98"/>
                </a:lnTo>
                <a:lnTo>
                  <a:pt x="427" y="105"/>
                </a:lnTo>
                <a:lnTo>
                  <a:pt x="423" y="117"/>
                </a:lnTo>
                <a:lnTo>
                  <a:pt x="423" y="124"/>
                </a:lnTo>
                <a:lnTo>
                  <a:pt x="314" y="218"/>
                </a:lnTo>
                <a:lnTo>
                  <a:pt x="314" y="218"/>
                </a:lnTo>
                <a:lnTo>
                  <a:pt x="287" y="215"/>
                </a:lnTo>
                <a:lnTo>
                  <a:pt x="265" y="211"/>
                </a:lnTo>
                <a:lnTo>
                  <a:pt x="257" y="203"/>
                </a:lnTo>
                <a:lnTo>
                  <a:pt x="246" y="196"/>
                </a:lnTo>
                <a:lnTo>
                  <a:pt x="246" y="196"/>
                </a:lnTo>
                <a:lnTo>
                  <a:pt x="246" y="200"/>
                </a:lnTo>
                <a:lnTo>
                  <a:pt x="238" y="203"/>
                </a:lnTo>
                <a:lnTo>
                  <a:pt x="238" y="211"/>
                </a:lnTo>
                <a:lnTo>
                  <a:pt x="238" y="218"/>
                </a:lnTo>
                <a:lnTo>
                  <a:pt x="242" y="230"/>
                </a:lnTo>
                <a:lnTo>
                  <a:pt x="250" y="241"/>
                </a:lnTo>
                <a:lnTo>
                  <a:pt x="250" y="241"/>
                </a:lnTo>
                <a:lnTo>
                  <a:pt x="265" y="267"/>
                </a:lnTo>
                <a:lnTo>
                  <a:pt x="268" y="283"/>
                </a:lnTo>
                <a:lnTo>
                  <a:pt x="265" y="298"/>
                </a:lnTo>
                <a:lnTo>
                  <a:pt x="253" y="313"/>
                </a:lnTo>
                <a:lnTo>
                  <a:pt x="253" y="313"/>
                </a:lnTo>
                <a:lnTo>
                  <a:pt x="242" y="332"/>
                </a:lnTo>
                <a:lnTo>
                  <a:pt x="227" y="343"/>
                </a:lnTo>
                <a:lnTo>
                  <a:pt x="208" y="358"/>
                </a:lnTo>
                <a:lnTo>
                  <a:pt x="208" y="358"/>
                </a:lnTo>
                <a:lnTo>
                  <a:pt x="204" y="358"/>
                </a:lnTo>
                <a:lnTo>
                  <a:pt x="193" y="366"/>
                </a:lnTo>
                <a:lnTo>
                  <a:pt x="185" y="373"/>
                </a:lnTo>
                <a:lnTo>
                  <a:pt x="178" y="381"/>
                </a:lnTo>
                <a:lnTo>
                  <a:pt x="170" y="396"/>
                </a:lnTo>
                <a:lnTo>
                  <a:pt x="163" y="418"/>
                </a:lnTo>
                <a:lnTo>
                  <a:pt x="163" y="418"/>
                </a:lnTo>
                <a:lnTo>
                  <a:pt x="148" y="479"/>
                </a:lnTo>
                <a:lnTo>
                  <a:pt x="144" y="494"/>
                </a:lnTo>
                <a:lnTo>
                  <a:pt x="144" y="494"/>
                </a:lnTo>
                <a:lnTo>
                  <a:pt x="140" y="509"/>
                </a:lnTo>
                <a:lnTo>
                  <a:pt x="129" y="550"/>
                </a:lnTo>
                <a:lnTo>
                  <a:pt x="110" y="592"/>
                </a:lnTo>
                <a:lnTo>
                  <a:pt x="99" y="607"/>
                </a:lnTo>
                <a:lnTo>
                  <a:pt x="87" y="615"/>
                </a:lnTo>
                <a:lnTo>
                  <a:pt x="87" y="615"/>
                </a:lnTo>
                <a:lnTo>
                  <a:pt x="87" y="641"/>
                </a:lnTo>
                <a:lnTo>
                  <a:pt x="84" y="664"/>
                </a:lnTo>
                <a:lnTo>
                  <a:pt x="80" y="690"/>
                </a:lnTo>
                <a:lnTo>
                  <a:pt x="68" y="713"/>
                </a:lnTo>
                <a:lnTo>
                  <a:pt x="53" y="735"/>
                </a:lnTo>
                <a:lnTo>
                  <a:pt x="42" y="743"/>
                </a:lnTo>
                <a:lnTo>
                  <a:pt x="31" y="750"/>
                </a:lnTo>
                <a:lnTo>
                  <a:pt x="19" y="750"/>
                </a:lnTo>
                <a:lnTo>
                  <a:pt x="0" y="750"/>
                </a:lnTo>
                <a:lnTo>
                  <a:pt x="0" y="754"/>
                </a:lnTo>
                <a:lnTo>
                  <a:pt x="0" y="754"/>
                </a:lnTo>
                <a:lnTo>
                  <a:pt x="4" y="788"/>
                </a:lnTo>
                <a:lnTo>
                  <a:pt x="8" y="856"/>
                </a:lnTo>
                <a:lnTo>
                  <a:pt x="8" y="856"/>
                </a:lnTo>
                <a:lnTo>
                  <a:pt x="16" y="875"/>
                </a:lnTo>
                <a:lnTo>
                  <a:pt x="27" y="886"/>
                </a:lnTo>
                <a:lnTo>
                  <a:pt x="46" y="901"/>
                </a:lnTo>
                <a:lnTo>
                  <a:pt x="65" y="913"/>
                </a:lnTo>
                <a:lnTo>
                  <a:pt x="99" y="924"/>
                </a:lnTo>
                <a:lnTo>
                  <a:pt x="114" y="932"/>
                </a:lnTo>
                <a:lnTo>
                  <a:pt x="114" y="932"/>
                </a:lnTo>
                <a:lnTo>
                  <a:pt x="129" y="939"/>
                </a:lnTo>
                <a:lnTo>
                  <a:pt x="129" y="939"/>
                </a:lnTo>
                <a:lnTo>
                  <a:pt x="136" y="932"/>
                </a:lnTo>
                <a:lnTo>
                  <a:pt x="155" y="916"/>
                </a:lnTo>
                <a:lnTo>
                  <a:pt x="185" y="901"/>
                </a:lnTo>
                <a:lnTo>
                  <a:pt x="200" y="898"/>
                </a:lnTo>
                <a:lnTo>
                  <a:pt x="216" y="894"/>
                </a:lnTo>
                <a:lnTo>
                  <a:pt x="216" y="894"/>
                </a:lnTo>
                <a:lnTo>
                  <a:pt x="250" y="894"/>
                </a:lnTo>
                <a:lnTo>
                  <a:pt x="280" y="890"/>
                </a:lnTo>
                <a:lnTo>
                  <a:pt x="314" y="886"/>
                </a:lnTo>
                <a:lnTo>
                  <a:pt x="314" y="886"/>
                </a:lnTo>
                <a:lnTo>
                  <a:pt x="329" y="875"/>
                </a:lnTo>
                <a:lnTo>
                  <a:pt x="348" y="864"/>
                </a:lnTo>
                <a:lnTo>
                  <a:pt x="378" y="852"/>
                </a:lnTo>
                <a:lnTo>
                  <a:pt x="412" y="845"/>
                </a:lnTo>
                <a:lnTo>
                  <a:pt x="412" y="845"/>
                </a:lnTo>
                <a:lnTo>
                  <a:pt x="423" y="845"/>
                </a:lnTo>
                <a:lnTo>
                  <a:pt x="453" y="845"/>
                </a:lnTo>
                <a:lnTo>
                  <a:pt x="476" y="841"/>
                </a:lnTo>
                <a:lnTo>
                  <a:pt x="495" y="837"/>
                </a:lnTo>
                <a:lnTo>
                  <a:pt x="517" y="826"/>
                </a:lnTo>
                <a:lnTo>
                  <a:pt x="540" y="815"/>
                </a:lnTo>
                <a:lnTo>
                  <a:pt x="540" y="815"/>
                </a:lnTo>
                <a:lnTo>
                  <a:pt x="563" y="803"/>
                </a:lnTo>
                <a:lnTo>
                  <a:pt x="578" y="799"/>
                </a:lnTo>
                <a:lnTo>
                  <a:pt x="593" y="799"/>
                </a:lnTo>
                <a:lnTo>
                  <a:pt x="604" y="803"/>
                </a:lnTo>
                <a:lnTo>
                  <a:pt x="612" y="811"/>
                </a:lnTo>
                <a:lnTo>
                  <a:pt x="616" y="818"/>
                </a:lnTo>
                <a:lnTo>
                  <a:pt x="623" y="826"/>
                </a:lnTo>
                <a:lnTo>
                  <a:pt x="638" y="939"/>
                </a:lnTo>
                <a:lnTo>
                  <a:pt x="695" y="962"/>
                </a:lnTo>
                <a:lnTo>
                  <a:pt x="710" y="973"/>
                </a:lnTo>
                <a:lnTo>
                  <a:pt x="710" y="973"/>
                </a:lnTo>
                <a:lnTo>
                  <a:pt x="714" y="1003"/>
                </a:lnTo>
                <a:lnTo>
                  <a:pt x="714" y="1026"/>
                </a:lnTo>
                <a:lnTo>
                  <a:pt x="717" y="1045"/>
                </a:lnTo>
                <a:lnTo>
                  <a:pt x="721" y="1056"/>
                </a:lnTo>
                <a:lnTo>
                  <a:pt x="732" y="1071"/>
                </a:lnTo>
                <a:lnTo>
                  <a:pt x="736" y="1075"/>
                </a:lnTo>
                <a:lnTo>
                  <a:pt x="736" y="1079"/>
                </a:lnTo>
                <a:lnTo>
                  <a:pt x="744" y="1071"/>
                </a:lnTo>
                <a:lnTo>
                  <a:pt x="759" y="1045"/>
                </a:lnTo>
                <a:lnTo>
                  <a:pt x="766" y="996"/>
                </a:lnTo>
                <a:lnTo>
                  <a:pt x="766" y="996"/>
                </a:lnTo>
                <a:lnTo>
                  <a:pt x="770" y="996"/>
                </a:lnTo>
                <a:lnTo>
                  <a:pt x="778" y="1003"/>
                </a:lnTo>
                <a:lnTo>
                  <a:pt x="785" y="1015"/>
                </a:lnTo>
                <a:lnTo>
                  <a:pt x="789" y="1026"/>
                </a:lnTo>
                <a:lnTo>
                  <a:pt x="789" y="1041"/>
                </a:lnTo>
                <a:lnTo>
                  <a:pt x="789" y="1041"/>
                </a:lnTo>
                <a:lnTo>
                  <a:pt x="789" y="1071"/>
                </a:lnTo>
                <a:lnTo>
                  <a:pt x="793" y="1098"/>
                </a:lnTo>
                <a:lnTo>
                  <a:pt x="797" y="1105"/>
                </a:lnTo>
                <a:lnTo>
                  <a:pt x="800" y="1113"/>
                </a:lnTo>
                <a:lnTo>
                  <a:pt x="808" y="1113"/>
                </a:lnTo>
                <a:lnTo>
                  <a:pt x="819" y="1113"/>
                </a:lnTo>
                <a:lnTo>
                  <a:pt x="815" y="1098"/>
                </a:lnTo>
                <a:lnTo>
                  <a:pt x="815" y="1079"/>
                </a:lnTo>
                <a:lnTo>
                  <a:pt x="819" y="1037"/>
                </a:lnTo>
                <a:lnTo>
                  <a:pt x="827" y="1011"/>
                </a:lnTo>
                <a:lnTo>
                  <a:pt x="808" y="992"/>
                </a:lnTo>
                <a:lnTo>
                  <a:pt x="808" y="965"/>
                </a:lnTo>
                <a:lnTo>
                  <a:pt x="815" y="954"/>
                </a:lnTo>
                <a:lnTo>
                  <a:pt x="838" y="1015"/>
                </a:lnTo>
                <a:lnTo>
                  <a:pt x="838" y="1015"/>
                </a:lnTo>
                <a:lnTo>
                  <a:pt x="865" y="1030"/>
                </a:lnTo>
                <a:lnTo>
                  <a:pt x="887" y="1041"/>
                </a:lnTo>
                <a:lnTo>
                  <a:pt x="910" y="1045"/>
                </a:lnTo>
                <a:lnTo>
                  <a:pt x="910" y="1045"/>
                </a:lnTo>
                <a:lnTo>
                  <a:pt x="921" y="1045"/>
                </a:lnTo>
                <a:lnTo>
                  <a:pt x="921" y="1048"/>
                </a:lnTo>
                <a:lnTo>
                  <a:pt x="914" y="1052"/>
                </a:lnTo>
                <a:lnTo>
                  <a:pt x="906" y="1101"/>
                </a:lnTo>
                <a:lnTo>
                  <a:pt x="940" y="1082"/>
                </a:lnTo>
                <a:lnTo>
                  <a:pt x="951" y="1101"/>
                </a:lnTo>
                <a:lnTo>
                  <a:pt x="955" y="1173"/>
                </a:lnTo>
                <a:lnTo>
                  <a:pt x="1008" y="1143"/>
                </a:lnTo>
                <a:lnTo>
                  <a:pt x="1004" y="1131"/>
                </a:lnTo>
                <a:lnTo>
                  <a:pt x="985" y="1113"/>
                </a:lnTo>
                <a:lnTo>
                  <a:pt x="985" y="1101"/>
                </a:lnTo>
                <a:lnTo>
                  <a:pt x="993" y="1086"/>
                </a:lnTo>
                <a:lnTo>
                  <a:pt x="1008" y="1086"/>
                </a:lnTo>
                <a:lnTo>
                  <a:pt x="1008" y="1086"/>
                </a:lnTo>
                <a:lnTo>
                  <a:pt x="1015" y="1101"/>
                </a:lnTo>
                <a:lnTo>
                  <a:pt x="1023" y="1120"/>
                </a:lnTo>
                <a:lnTo>
                  <a:pt x="1023" y="1120"/>
                </a:lnTo>
                <a:lnTo>
                  <a:pt x="1031" y="1139"/>
                </a:lnTo>
                <a:lnTo>
                  <a:pt x="1042" y="1154"/>
                </a:lnTo>
                <a:lnTo>
                  <a:pt x="1061" y="1162"/>
                </a:lnTo>
                <a:lnTo>
                  <a:pt x="1091" y="1131"/>
                </a:lnTo>
                <a:lnTo>
                  <a:pt x="1076" y="1086"/>
                </a:lnTo>
                <a:lnTo>
                  <a:pt x="1076" y="1086"/>
                </a:lnTo>
                <a:lnTo>
                  <a:pt x="1053" y="1064"/>
                </a:lnTo>
                <a:lnTo>
                  <a:pt x="1053" y="1064"/>
                </a:lnTo>
                <a:lnTo>
                  <a:pt x="1049" y="1056"/>
                </a:lnTo>
                <a:lnTo>
                  <a:pt x="1042" y="1052"/>
                </a:lnTo>
                <a:lnTo>
                  <a:pt x="1031" y="1052"/>
                </a:lnTo>
                <a:lnTo>
                  <a:pt x="1031" y="1052"/>
                </a:lnTo>
                <a:lnTo>
                  <a:pt x="997" y="1052"/>
                </a:lnTo>
                <a:lnTo>
                  <a:pt x="1008" y="1030"/>
                </a:lnTo>
                <a:lnTo>
                  <a:pt x="1008" y="1003"/>
                </a:lnTo>
                <a:lnTo>
                  <a:pt x="1008" y="1003"/>
                </a:lnTo>
                <a:lnTo>
                  <a:pt x="1008" y="984"/>
                </a:lnTo>
                <a:lnTo>
                  <a:pt x="1008" y="984"/>
                </a:lnTo>
                <a:lnTo>
                  <a:pt x="1000" y="969"/>
                </a:lnTo>
                <a:lnTo>
                  <a:pt x="997" y="962"/>
                </a:lnTo>
                <a:lnTo>
                  <a:pt x="997" y="962"/>
                </a:lnTo>
                <a:lnTo>
                  <a:pt x="989" y="962"/>
                </a:lnTo>
                <a:lnTo>
                  <a:pt x="974" y="965"/>
                </a:lnTo>
                <a:lnTo>
                  <a:pt x="974" y="965"/>
                </a:lnTo>
                <a:lnTo>
                  <a:pt x="970" y="969"/>
                </a:lnTo>
                <a:lnTo>
                  <a:pt x="966" y="981"/>
                </a:lnTo>
                <a:lnTo>
                  <a:pt x="966" y="992"/>
                </a:lnTo>
                <a:lnTo>
                  <a:pt x="944" y="996"/>
                </a:lnTo>
                <a:lnTo>
                  <a:pt x="929" y="977"/>
                </a:lnTo>
                <a:lnTo>
                  <a:pt x="929" y="954"/>
                </a:lnTo>
                <a:lnTo>
                  <a:pt x="929" y="954"/>
                </a:lnTo>
                <a:lnTo>
                  <a:pt x="929" y="950"/>
                </a:lnTo>
                <a:lnTo>
                  <a:pt x="925" y="947"/>
                </a:lnTo>
                <a:lnTo>
                  <a:pt x="921" y="943"/>
                </a:lnTo>
                <a:lnTo>
                  <a:pt x="921" y="943"/>
                </a:lnTo>
                <a:lnTo>
                  <a:pt x="895" y="928"/>
                </a:lnTo>
                <a:lnTo>
                  <a:pt x="895" y="928"/>
                </a:lnTo>
                <a:lnTo>
                  <a:pt x="887" y="924"/>
                </a:lnTo>
                <a:lnTo>
                  <a:pt x="883" y="924"/>
                </a:lnTo>
                <a:lnTo>
                  <a:pt x="883" y="916"/>
                </a:lnTo>
                <a:lnTo>
                  <a:pt x="883" y="916"/>
                </a:lnTo>
                <a:lnTo>
                  <a:pt x="883" y="909"/>
                </a:lnTo>
                <a:lnTo>
                  <a:pt x="887" y="898"/>
                </a:lnTo>
                <a:lnTo>
                  <a:pt x="887" y="898"/>
                </a:lnTo>
                <a:lnTo>
                  <a:pt x="895" y="882"/>
                </a:lnTo>
                <a:lnTo>
                  <a:pt x="906" y="871"/>
                </a:lnTo>
                <a:lnTo>
                  <a:pt x="1004" y="867"/>
                </a:lnTo>
                <a:lnTo>
                  <a:pt x="1004" y="867"/>
                </a:lnTo>
                <a:lnTo>
                  <a:pt x="1008" y="856"/>
                </a:lnTo>
                <a:lnTo>
                  <a:pt x="1019" y="830"/>
                </a:lnTo>
                <a:lnTo>
                  <a:pt x="1023" y="811"/>
                </a:lnTo>
                <a:lnTo>
                  <a:pt x="1023" y="796"/>
                </a:lnTo>
                <a:lnTo>
                  <a:pt x="1023" y="781"/>
                </a:lnTo>
                <a:lnTo>
                  <a:pt x="1015" y="766"/>
                </a:lnTo>
                <a:lnTo>
                  <a:pt x="1015" y="766"/>
                </a:lnTo>
                <a:lnTo>
                  <a:pt x="997" y="743"/>
                </a:lnTo>
                <a:lnTo>
                  <a:pt x="985" y="732"/>
                </a:lnTo>
                <a:lnTo>
                  <a:pt x="978" y="720"/>
                </a:lnTo>
                <a:lnTo>
                  <a:pt x="974" y="709"/>
                </a:lnTo>
                <a:lnTo>
                  <a:pt x="978" y="698"/>
                </a:lnTo>
                <a:lnTo>
                  <a:pt x="993" y="690"/>
                </a:lnTo>
                <a:lnTo>
                  <a:pt x="1015" y="679"/>
                </a:lnTo>
                <a:lnTo>
                  <a:pt x="1015" y="679"/>
                </a:lnTo>
                <a:lnTo>
                  <a:pt x="1023" y="675"/>
                </a:lnTo>
                <a:lnTo>
                  <a:pt x="1038" y="667"/>
                </a:lnTo>
                <a:lnTo>
                  <a:pt x="1049" y="660"/>
                </a:lnTo>
                <a:lnTo>
                  <a:pt x="1057" y="652"/>
                </a:lnTo>
                <a:lnTo>
                  <a:pt x="1061" y="641"/>
                </a:lnTo>
                <a:lnTo>
                  <a:pt x="1065" y="630"/>
                </a:lnTo>
                <a:lnTo>
                  <a:pt x="1072" y="600"/>
                </a:lnTo>
                <a:lnTo>
                  <a:pt x="1072" y="584"/>
                </a:lnTo>
                <a:lnTo>
                  <a:pt x="1065" y="569"/>
                </a:lnTo>
                <a:lnTo>
                  <a:pt x="1053" y="562"/>
                </a:lnTo>
                <a:lnTo>
                  <a:pt x="1015" y="566"/>
                </a:lnTo>
                <a:lnTo>
                  <a:pt x="997" y="566"/>
                </a:lnTo>
                <a:lnTo>
                  <a:pt x="981" y="558"/>
                </a:lnTo>
                <a:lnTo>
                  <a:pt x="932" y="554"/>
                </a:lnTo>
                <a:lnTo>
                  <a:pt x="914" y="550"/>
                </a:lnTo>
                <a:lnTo>
                  <a:pt x="902" y="543"/>
                </a:lnTo>
                <a:lnTo>
                  <a:pt x="902" y="528"/>
                </a:lnTo>
                <a:lnTo>
                  <a:pt x="932" y="532"/>
                </a:lnTo>
                <a:lnTo>
                  <a:pt x="981" y="532"/>
                </a:lnTo>
                <a:lnTo>
                  <a:pt x="1015" y="520"/>
                </a:lnTo>
                <a:lnTo>
                  <a:pt x="1038" y="501"/>
                </a:lnTo>
                <a:lnTo>
                  <a:pt x="993" y="467"/>
                </a:lnTo>
                <a:lnTo>
                  <a:pt x="970" y="452"/>
                </a:lnTo>
                <a:lnTo>
                  <a:pt x="959" y="445"/>
                </a:lnTo>
                <a:lnTo>
                  <a:pt x="974" y="422"/>
                </a:lnTo>
                <a:lnTo>
                  <a:pt x="997" y="403"/>
                </a:lnTo>
                <a:lnTo>
                  <a:pt x="1012" y="388"/>
                </a:lnTo>
                <a:lnTo>
                  <a:pt x="1012" y="388"/>
                </a:lnTo>
                <a:lnTo>
                  <a:pt x="1004" y="381"/>
                </a:lnTo>
                <a:lnTo>
                  <a:pt x="993" y="366"/>
                </a:lnTo>
                <a:lnTo>
                  <a:pt x="993" y="358"/>
                </a:lnTo>
                <a:lnTo>
                  <a:pt x="993" y="347"/>
                </a:lnTo>
                <a:lnTo>
                  <a:pt x="1004" y="343"/>
                </a:lnTo>
                <a:lnTo>
                  <a:pt x="1023" y="339"/>
                </a:lnTo>
                <a:lnTo>
                  <a:pt x="1023" y="339"/>
                </a:lnTo>
                <a:lnTo>
                  <a:pt x="1053" y="320"/>
                </a:lnTo>
                <a:lnTo>
                  <a:pt x="1083" y="305"/>
                </a:lnTo>
                <a:lnTo>
                  <a:pt x="1110" y="283"/>
                </a:lnTo>
                <a:lnTo>
                  <a:pt x="1166" y="279"/>
                </a:lnTo>
                <a:lnTo>
                  <a:pt x="1219" y="245"/>
                </a:lnTo>
                <a:lnTo>
                  <a:pt x="1219" y="245"/>
                </a:lnTo>
                <a:lnTo>
                  <a:pt x="1219" y="245"/>
                </a:lnTo>
                <a:lnTo>
                  <a:pt x="1223" y="237"/>
                </a:lnTo>
                <a:lnTo>
                  <a:pt x="1219" y="234"/>
                </a:lnTo>
                <a:lnTo>
                  <a:pt x="1219" y="234"/>
                </a:lnTo>
                <a:lnTo>
                  <a:pt x="1204" y="234"/>
                </a:lnTo>
                <a:lnTo>
                  <a:pt x="1204" y="234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8192371" y="4869830"/>
            <a:ext cx="41275" cy="36513"/>
          </a:xfrm>
          <a:custGeom>
            <a:avLst/>
            <a:gdLst>
              <a:gd name="T0" fmla="*/ 26 w 26"/>
              <a:gd name="T1" fmla="*/ 11 h 23"/>
              <a:gd name="T2" fmla="*/ 26 w 26"/>
              <a:gd name="T3" fmla="*/ 11 h 23"/>
              <a:gd name="T4" fmla="*/ 22 w 26"/>
              <a:gd name="T5" fmla="*/ 19 h 23"/>
              <a:gd name="T6" fmla="*/ 15 w 26"/>
              <a:gd name="T7" fmla="*/ 23 h 23"/>
              <a:gd name="T8" fmla="*/ 15 w 26"/>
              <a:gd name="T9" fmla="*/ 23 h 23"/>
              <a:gd name="T10" fmla="*/ 3 w 26"/>
              <a:gd name="T11" fmla="*/ 19 h 23"/>
              <a:gd name="T12" fmla="*/ 0 w 26"/>
              <a:gd name="T13" fmla="*/ 11 h 23"/>
              <a:gd name="T14" fmla="*/ 0 w 26"/>
              <a:gd name="T15" fmla="*/ 11 h 23"/>
              <a:gd name="T16" fmla="*/ 3 w 26"/>
              <a:gd name="T17" fmla="*/ 0 h 23"/>
              <a:gd name="T18" fmla="*/ 15 w 26"/>
              <a:gd name="T19" fmla="*/ 0 h 23"/>
              <a:gd name="T20" fmla="*/ 15 w 26"/>
              <a:gd name="T21" fmla="*/ 0 h 23"/>
              <a:gd name="T22" fmla="*/ 22 w 26"/>
              <a:gd name="T23" fmla="*/ 0 h 23"/>
              <a:gd name="T24" fmla="*/ 26 w 26"/>
              <a:gd name="T25" fmla="*/ 11 h 23"/>
              <a:gd name="T26" fmla="*/ 26 w 26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3">
                <a:moveTo>
                  <a:pt x="26" y="11"/>
                </a:moveTo>
                <a:lnTo>
                  <a:pt x="26" y="11"/>
                </a:lnTo>
                <a:lnTo>
                  <a:pt x="22" y="19"/>
                </a:lnTo>
                <a:lnTo>
                  <a:pt x="15" y="23"/>
                </a:lnTo>
                <a:lnTo>
                  <a:pt x="15" y="23"/>
                </a:lnTo>
                <a:lnTo>
                  <a:pt x="3" y="19"/>
                </a:lnTo>
                <a:lnTo>
                  <a:pt x="0" y="11"/>
                </a:lnTo>
                <a:lnTo>
                  <a:pt x="0" y="11"/>
                </a:lnTo>
                <a:lnTo>
                  <a:pt x="3" y="0"/>
                </a:lnTo>
                <a:lnTo>
                  <a:pt x="15" y="0"/>
                </a:lnTo>
                <a:lnTo>
                  <a:pt x="15" y="0"/>
                </a:lnTo>
                <a:lnTo>
                  <a:pt x="22" y="0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8166971" y="4839667"/>
            <a:ext cx="90488" cy="90488"/>
          </a:xfrm>
          <a:custGeom>
            <a:avLst/>
            <a:gdLst>
              <a:gd name="T0" fmla="*/ 57 w 57"/>
              <a:gd name="T1" fmla="*/ 30 h 57"/>
              <a:gd name="T2" fmla="*/ 57 w 57"/>
              <a:gd name="T3" fmla="*/ 30 h 57"/>
              <a:gd name="T4" fmla="*/ 57 w 57"/>
              <a:gd name="T5" fmla="*/ 42 h 57"/>
              <a:gd name="T6" fmla="*/ 50 w 57"/>
              <a:gd name="T7" fmla="*/ 49 h 57"/>
              <a:gd name="T8" fmla="*/ 42 w 57"/>
              <a:gd name="T9" fmla="*/ 57 h 57"/>
              <a:gd name="T10" fmla="*/ 31 w 57"/>
              <a:gd name="T11" fmla="*/ 57 h 57"/>
              <a:gd name="T12" fmla="*/ 31 w 57"/>
              <a:gd name="T13" fmla="*/ 57 h 57"/>
              <a:gd name="T14" fmla="*/ 19 w 57"/>
              <a:gd name="T15" fmla="*/ 57 h 57"/>
              <a:gd name="T16" fmla="*/ 8 w 57"/>
              <a:gd name="T17" fmla="*/ 49 h 57"/>
              <a:gd name="T18" fmla="*/ 4 w 57"/>
              <a:gd name="T19" fmla="*/ 42 h 57"/>
              <a:gd name="T20" fmla="*/ 0 w 57"/>
              <a:gd name="T21" fmla="*/ 30 h 57"/>
              <a:gd name="T22" fmla="*/ 0 w 57"/>
              <a:gd name="T23" fmla="*/ 30 h 57"/>
              <a:gd name="T24" fmla="*/ 4 w 57"/>
              <a:gd name="T25" fmla="*/ 19 h 57"/>
              <a:gd name="T26" fmla="*/ 8 w 57"/>
              <a:gd name="T27" fmla="*/ 8 h 57"/>
              <a:gd name="T28" fmla="*/ 19 w 57"/>
              <a:gd name="T29" fmla="*/ 4 h 57"/>
              <a:gd name="T30" fmla="*/ 31 w 57"/>
              <a:gd name="T31" fmla="*/ 0 h 57"/>
              <a:gd name="T32" fmla="*/ 31 w 57"/>
              <a:gd name="T33" fmla="*/ 0 h 57"/>
              <a:gd name="T34" fmla="*/ 42 w 57"/>
              <a:gd name="T35" fmla="*/ 4 h 57"/>
              <a:gd name="T36" fmla="*/ 50 w 57"/>
              <a:gd name="T37" fmla="*/ 8 h 57"/>
              <a:gd name="T38" fmla="*/ 57 w 57"/>
              <a:gd name="T39" fmla="*/ 19 h 57"/>
              <a:gd name="T40" fmla="*/ 57 w 57"/>
              <a:gd name="T41" fmla="*/ 30 h 57"/>
              <a:gd name="T42" fmla="*/ 57 w 57"/>
              <a:gd name="T43" fmla="*/ 3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57">
                <a:moveTo>
                  <a:pt x="57" y="30"/>
                </a:moveTo>
                <a:lnTo>
                  <a:pt x="57" y="30"/>
                </a:lnTo>
                <a:lnTo>
                  <a:pt x="57" y="42"/>
                </a:lnTo>
                <a:lnTo>
                  <a:pt x="50" y="49"/>
                </a:lnTo>
                <a:lnTo>
                  <a:pt x="42" y="57"/>
                </a:lnTo>
                <a:lnTo>
                  <a:pt x="31" y="57"/>
                </a:lnTo>
                <a:lnTo>
                  <a:pt x="31" y="57"/>
                </a:lnTo>
                <a:lnTo>
                  <a:pt x="19" y="57"/>
                </a:lnTo>
                <a:lnTo>
                  <a:pt x="8" y="49"/>
                </a:lnTo>
                <a:lnTo>
                  <a:pt x="4" y="42"/>
                </a:lnTo>
                <a:lnTo>
                  <a:pt x="0" y="30"/>
                </a:lnTo>
                <a:lnTo>
                  <a:pt x="0" y="30"/>
                </a:lnTo>
                <a:lnTo>
                  <a:pt x="4" y="19"/>
                </a:lnTo>
                <a:lnTo>
                  <a:pt x="8" y="8"/>
                </a:lnTo>
                <a:lnTo>
                  <a:pt x="19" y="4"/>
                </a:lnTo>
                <a:lnTo>
                  <a:pt x="31" y="0"/>
                </a:lnTo>
                <a:lnTo>
                  <a:pt x="31" y="0"/>
                </a:lnTo>
                <a:lnTo>
                  <a:pt x="42" y="4"/>
                </a:lnTo>
                <a:lnTo>
                  <a:pt x="50" y="8"/>
                </a:lnTo>
                <a:lnTo>
                  <a:pt x="57" y="19"/>
                </a:lnTo>
                <a:lnTo>
                  <a:pt x="57" y="30"/>
                </a:lnTo>
                <a:lnTo>
                  <a:pt x="57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9036921" y="5541342"/>
            <a:ext cx="41275" cy="34925"/>
          </a:xfrm>
          <a:custGeom>
            <a:avLst/>
            <a:gdLst>
              <a:gd name="T0" fmla="*/ 26 w 26"/>
              <a:gd name="T1" fmla="*/ 11 h 22"/>
              <a:gd name="T2" fmla="*/ 26 w 26"/>
              <a:gd name="T3" fmla="*/ 11 h 22"/>
              <a:gd name="T4" fmla="*/ 22 w 26"/>
              <a:gd name="T5" fmla="*/ 18 h 22"/>
              <a:gd name="T6" fmla="*/ 11 w 26"/>
              <a:gd name="T7" fmla="*/ 22 h 22"/>
              <a:gd name="T8" fmla="*/ 11 w 26"/>
              <a:gd name="T9" fmla="*/ 22 h 22"/>
              <a:gd name="T10" fmla="*/ 3 w 26"/>
              <a:gd name="T11" fmla="*/ 18 h 22"/>
              <a:gd name="T12" fmla="*/ 0 w 26"/>
              <a:gd name="T13" fmla="*/ 11 h 22"/>
              <a:gd name="T14" fmla="*/ 0 w 26"/>
              <a:gd name="T15" fmla="*/ 11 h 22"/>
              <a:gd name="T16" fmla="*/ 3 w 26"/>
              <a:gd name="T17" fmla="*/ 0 h 22"/>
              <a:gd name="T18" fmla="*/ 11 w 26"/>
              <a:gd name="T19" fmla="*/ 0 h 22"/>
              <a:gd name="T20" fmla="*/ 11 w 26"/>
              <a:gd name="T21" fmla="*/ 0 h 22"/>
              <a:gd name="T22" fmla="*/ 22 w 26"/>
              <a:gd name="T23" fmla="*/ 0 h 22"/>
              <a:gd name="T24" fmla="*/ 26 w 26"/>
              <a:gd name="T25" fmla="*/ 11 h 22"/>
              <a:gd name="T26" fmla="*/ 26 w 26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2">
                <a:moveTo>
                  <a:pt x="26" y="11"/>
                </a:moveTo>
                <a:lnTo>
                  <a:pt x="26" y="11"/>
                </a:lnTo>
                <a:lnTo>
                  <a:pt x="22" y="18"/>
                </a:lnTo>
                <a:lnTo>
                  <a:pt x="11" y="22"/>
                </a:lnTo>
                <a:lnTo>
                  <a:pt x="11" y="22"/>
                </a:lnTo>
                <a:lnTo>
                  <a:pt x="3" y="18"/>
                </a:lnTo>
                <a:lnTo>
                  <a:pt x="0" y="11"/>
                </a:lnTo>
                <a:lnTo>
                  <a:pt x="0" y="11"/>
                </a:lnTo>
                <a:lnTo>
                  <a:pt x="3" y="0"/>
                </a:lnTo>
                <a:lnTo>
                  <a:pt x="11" y="0"/>
                </a:lnTo>
                <a:lnTo>
                  <a:pt x="11" y="0"/>
                </a:lnTo>
                <a:lnTo>
                  <a:pt x="22" y="0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9011521" y="5511180"/>
            <a:ext cx="90488" cy="88900"/>
          </a:xfrm>
          <a:custGeom>
            <a:avLst/>
            <a:gdLst>
              <a:gd name="T0" fmla="*/ 57 w 57"/>
              <a:gd name="T1" fmla="*/ 30 h 56"/>
              <a:gd name="T2" fmla="*/ 57 w 57"/>
              <a:gd name="T3" fmla="*/ 30 h 56"/>
              <a:gd name="T4" fmla="*/ 53 w 57"/>
              <a:gd name="T5" fmla="*/ 41 h 56"/>
              <a:gd name="T6" fmla="*/ 50 w 57"/>
              <a:gd name="T7" fmla="*/ 49 h 56"/>
              <a:gd name="T8" fmla="*/ 38 w 57"/>
              <a:gd name="T9" fmla="*/ 56 h 56"/>
              <a:gd name="T10" fmla="*/ 27 w 57"/>
              <a:gd name="T11" fmla="*/ 56 h 56"/>
              <a:gd name="T12" fmla="*/ 27 w 57"/>
              <a:gd name="T13" fmla="*/ 56 h 56"/>
              <a:gd name="T14" fmla="*/ 16 w 57"/>
              <a:gd name="T15" fmla="*/ 56 h 56"/>
              <a:gd name="T16" fmla="*/ 8 w 57"/>
              <a:gd name="T17" fmla="*/ 49 h 56"/>
              <a:gd name="T18" fmla="*/ 0 w 57"/>
              <a:gd name="T19" fmla="*/ 41 h 56"/>
              <a:gd name="T20" fmla="*/ 0 w 57"/>
              <a:gd name="T21" fmla="*/ 30 h 56"/>
              <a:gd name="T22" fmla="*/ 0 w 57"/>
              <a:gd name="T23" fmla="*/ 30 h 56"/>
              <a:gd name="T24" fmla="*/ 0 w 57"/>
              <a:gd name="T25" fmla="*/ 19 h 56"/>
              <a:gd name="T26" fmla="*/ 8 w 57"/>
              <a:gd name="T27" fmla="*/ 7 h 56"/>
              <a:gd name="T28" fmla="*/ 16 w 57"/>
              <a:gd name="T29" fmla="*/ 3 h 56"/>
              <a:gd name="T30" fmla="*/ 27 w 57"/>
              <a:gd name="T31" fmla="*/ 0 h 56"/>
              <a:gd name="T32" fmla="*/ 27 w 57"/>
              <a:gd name="T33" fmla="*/ 0 h 56"/>
              <a:gd name="T34" fmla="*/ 38 w 57"/>
              <a:gd name="T35" fmla="*/ 3 h 56"/>
              <a:gd name="T36" fmla="*/ 50 w 57"/>
              <a:gd name="T37" fmla="*/ 7 h 56"/>
              <a:gd name="T38" fmla="*/ 53 w 57"/>
              <a:gd name="T39" fmla="*/ 19 h 56"/>
              <a:gd name="T40" fmla="*/ 57 w 57"/>
              <a:gd name="T41" fmla="*/ 30 h 56"/>
              <a:gd name="T42" fmla="*/ 57 w 57"/>
              <a:gd name="T43" fmla="*/ 3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56">
                <a:moveTo>
                  <a:pt x="57" y="30"/>
                </a:moveTo>
                <a:lnTo>
                  <a:pt x="57" y="30"/>
                </a:lnTo>
                <a:lnTo>
                  <a:pt x="53" y="41"/>
                </a:lnTo>
                <a:lnTo>
                  <a:pt x="50" y="49"/>
                </a:lnTo>
                <a:lnTo>
                  <a:pt x="38" y="56"/>
                </a:lnTo>
                <a:lnTo>
                  <a:pt x="27" y="56"/>
                </a:lnTo>
                <a:lnTo>
                  <a:pt x="27" y="56"/>
                </a:lnTo>
                <a:lnTo>
                  <a:pt x="16" y="56"/>
                </a:lnTo>
                <a:lnTo>
                  <a:pt x="8" y="49"/>
                </a:lnTo>
                <a:lnTo>
                  <a:pt x="0" y="41"/>
                </a:lnTo>
                <a:lnTo>
                  <a:pt x="0" y="30"/>
                </a:lnTo>
                <a:lnTo>
                  <a:pt x="0" y="30"/>
                </a:lnTo>
                <a:lnTo>
                  <a:pt x="0" y="19"/>
                </a:lnTo>
                <a:lnTo>
                  <a:pt x="8" y="7"/>
                </a:lnTo>
                <a:lnTo>
                  <a:pt x="16" y="3"/>
                </a:lnTo>
                <a:lnTo>
                  <a:pt x="27" y="0"/>
                </a:lnTo>
                <a:lnTo>
                  <a:pt x="27" y="0"/>
                </a:lnTo>
                <a:lnTo>
                  <a:pt x="38" y="3"/>
                </a:lnTo>
                <a:lnTo>
                  <a:pt x="50" y="7"/>
                </a:lnTo>
                <a:lnTo>
                  <a:pt x="53" y="19"/>
                </a:lnTo>
                <a:lnTo>
                  <a:pt x="57" y="30"/>
                </a:lnTo>
                <a:lnTo>
                  <a:pt x="57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8747996" y="5649292"/>
            <a:ext cx="131763" cy="131763"/>
          </a:xfrm>
          <a:custGeom>
            <a:avLst/>
            <a:gdLst>
              <a:gd name="T0" fmla="*/ 42 w 83"/>
              <a:gd name="T1" fmla="*/ 18 h 83"/>
              <a:gd name="T2" fmla="*/ 34 w 83"/>
              <a:gd name="T3" fmla="*/ 18 h 83"/>
              <a:gd name="T4" fmla="*/ 23 w 83"/>
              <a:gd name="T5" fmla="*/ 22 h 83"/>
              <a:gd name="T6" fmla="*/ 83 w 83"/>
              <a:gd name="T7" fmla="*/ 33 h 83"/>
              <a:gd name="T8" fmla="*/ 65 w 83"/>
              <a:gd name="T9" fmla="*/ 22 h 83"/>
              <a:gd name="T10" fmla="*/ 68 w 83"/>
              <a:gd name="T11" fmla="*/ 22 h 83"/>
              <a:gd name="T12" fmla="*/ 68 w 83"/>
              <a:gd name="T13" fmla="*/ 18 h 83"/>
              <a:gd name="T14" fmla="*/ 68 w 83"/>
              <a:gd name="T15" fmla="*/ 18 h 83"/>
              <a:gd name="T16" fmla="*/ 68 w 83"/>
              <a:gd name="T17" fmla="*/ 18 h 83"/>
              <a:gd name="T18" fmla="*/ 80 w 83"/>
              <a:gd name="T19" fmla="*/ 7 h 83"/>
              <a:gd name="T20" fmla="*/ 57 w 83"/>
              <a:gd name="T21" fmla="*/ 0 h 83"/>
              <a:gd name="T22" fmla="*/ 53 w 83"/>
              <a:gd name="T23" fmla="*/ 3 h 83"/>
              <a:gd name="T24" fmla="*/ 46 w 83"/>
              <a:gd name="T25" fmla="*/ 3 h 83"/>
              <a:gd name="T26" fmla="*/ 27 w 83"/>
              <a:gd name="T27" fmla="*/ 7 h 83"/>
              <a:gd name="T28" fmla="*/ 27 w 83"/>
              <a:gd name="T29" fmla="*/ 18 h 83"/>
              <a:gd name="T30" fmla="*/ 12 w 83"/>
              <a:gd name="T31" fmla="*/ 3 h 83"/>
              <a:gd name="T32" fmla="*/ 4 w 83"/>
              <a:gd name="T33" fmla="*/ 11 h 83"/>
              <a:gd name="T34" fmla="*/ 16 w 83"/>
              <a:gd name="T35" fmla="*/ 22 h 83"/>
              <a:gd name="T36" fmla="*/ 19 w 83"/>
              <a:gd name="T37" fmla="*/ 18 h 83"/>
              <a:gd name="T38" fmla="*/ 27 w 83"/>
              <a:gd name="T39" fmla="*/ 15 h 83"/>
              <a:gd name="T40" fmla="*/ 12 w 83"/>
              <a:gd name="T41" fmla="*/ 3 h 83"/>
              <a:gd name="T42" fmla="*/ 49 w 83"/>
              <a:gd name="T43" fmla="*/ 22 h 83"/>
              <a:gd name="T44" fmla="*/ 46 w 83"/>
              <a:gd name="T45" fmla="*/ 18 h 83"/>
              <a:gd name="T46" fmla="*/ 57 w 83"/>
              <a:gd name="T47" fmla="*/ 22 h 83"/>
              <a:gd name="T48" fmla="*/ 49 w 83"/>
              <a:gd name="T49" fmla="*/ 22 h 83"/>
              <a:gd name="T50" fmla="*/ 49 w 83"/>
              <a:gd name="T51" fmla="*/ 22 h 83"/>
              <a:gd name="T52" fmla="*/ 12 w 83"/>
              <a:gd name="T53" fmla="*/ 41 h 83"/>
              <a:gd name="T54" fmla="*/ 19 w 83"/>
              <a:gd name="T55" fmla="*/ 33 h 83"/>
              <a:gd name="T56" fmla="*/ 0 w 83"/>
              <a:gd name="T57" fmla="*/ 30 h 83"/>
              <a:gd name="T58" fmla="*/ 12 w 83"/>
              <a:gd name="T59" fmla="*/ 41 h 83"/>
              <a:gd name="T60" fmla="*/ 12 w 83"/>
              <a:gd name="T61" fmla="*/ 41 h 83"/>
              <a:gd name="T62" fmla="*/ 23 w 83"/>
              <a:gd name="T63" fmla="*/ 75 h 83"/>
              <a:gd name="T64" fmla="*/ 46 w 83"/>
              <a:gd name="T65" fmla="*/ 83 h 83"/>
              <a:gd name="T66" fmla="*/ 57 w 83"/>
              <a:gd name="T67" fmla="*/ 75 h 83"/>
              <a:gd name="T68" fmla="*/ 80 w 83"/>
              <a:gd name="T69" fmla="*/ 67 h 83"/>
              <a:gd name="T70" fmla="*/ 57 w 83"/>
              <a:gd name="T71" fmla="*/ 64 h 83"/>
              <a:gd name="T72" fmla="*/ 76 w 83"/>
              <a:gd name="T73" fmla="*/ 33 h 83"/>
              <a:gd name="T74" fmla="*/ 27 w 83"/>
              <a:gd name="T75" fmla="*/ 64 h 83"/>
              <a:gd name="T76" fmla="*/ 46 w 83"/>
              <a:gd name="T77" fmla="*/ 67 h 83"/>
              <a:gd name="T78" fmla="*/ 23 w 83"/>
              <a:gd name="T79" fmla="*/ 67 h 83"/>
              <a:gd name="T80" fmla="*/ 38 w 83"/>
              <a:gd name="T81" fmla="*/ 41 h 83"/>
              <a:gd name="T82" fmla="*/ 65 w 83"/>
              <a:gd name="T83" fmla="*/ 45 h 83"/>
              <a:gd name="T84" fmla="*/ 38 w 83"/>
              <a:gd name="T85" fmla="*/ 45 h 83"/>
              <a:gd name="T86" fmla="*/ 23 w 83"/>
              <a:gd name="T87" fmla="*/ 49 h 83"/>
              <a:gd name="T88" fmla="*/ 16 w 83"/>
              <a:gd name="T89" fmla="*/ 49 h 83"/>
              <a:gd name="T90" fmla="*/ 12 w 83"/>
              <a:gd name="T91" fmla="*/ 45 h 83"/>
              <a:gd name="T92" fmla="*/ 0 w 83"/>
              <a:gd name="T93" fmla="*/ 75 h 83"/>
              <a:gd name="T94" fmla="*/ 12 w 83"/>
              <a:gd name="T95" fmla="*/ 83 h 83"/>
              <a:gd name="T96" fmla="*/ 23 w 83"/>
              <a:gd name="T97" fmla="*/ 49 h 83"/>
              <a:gd name="T98" fmla="*/ 65 w 83"/>
              <a:gd name="T99" fmla="*/ 52 h 83"/>
              <a:gd name="T100" fmla="*/ 38 w 83"/>
              <a:gd name="T101" fmla="*/ 56 h 83"/>
              <a:gd name="T102" fmla="*/ 65 w 83"/>
              <a:gd name="T103" fmla="*/ 5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3" h="83">
                <a:moveTo>
                  <a:pt x="27" y="18"/>
                </a:moveTo>
                <a:lnTo>
                  <a:pt x="42" y="18"/>
                </a:lnTo>
                <a:lnTo>
                  <a:pt x="42" y="18"/>
                </a:lnTo>
                <a:lnTo>
                  <a:pt x="34" y="18"/>
                </a:lnTo>
                <a:lnTo>
                  <a:pt x="38" y="22"/>
                </a:lnTo>
                <a:lnTo>
                  <a:pt x="23" y="22"/>
                </a:lnTo>
                <a:lnTo>
                  <a:pt x="23" y="33"/>
                </a:lnTo>
                <a:lnTo>
                  <a:pt x="83" y="33"/>
                </a:lnTo>
                <a:lnTo>
                  <a:pt x="83" y="22"/>
                </a:lnTo>
                <a:lnTo>
                  <a:pt x="65" y="22"/>
                </a:lnTo>
                <a:lnTo>
                  <a:pt x="65" y="22"/>
                </a:lnTo>
                <a:lnTo>
                  <a:pt x="68" y="22"/>
                </a:lnTo>
                <a:lnTo>
                  <a:pt x="68" y="22"/>
                </a:lnTo>
                <a:lnTo>
                  <a:pt x="68" y="18"/>
                </a:lnTo>
                <a:lnTo>
                  <a:pt x="68" y="18"/>
                </a:lnTo>
                <a:lnTo>
                  <a:pt x="68" y="18"/>
                </a:lnTo>
                <a:lnTo>
                  <a:pt x="68" y="18"/>
                </a:lnTo>
                <a:lnTo>
                  <a:pt x="68" y="18"/>
                </a:lnTo>
                <a:lnTo>
                  <a:pt x="80" y="18"/>
                </a:lnTo>
                <a:lnTo>
                  <a:pt x="80" y="7"/>
                </a:lnTo>
                <a:lnTo>
                  <a:pt x="57" y="7"/>
                </a:lnTo>
                <a:lnTo>
                  <a:pt x="57" y="0"/>
                </a:lnTo>
                <a:lnTo>
                  <a:pt x="57" y="0"/>
                </a:lnTo>
                <a:lnTo>
                  <a:pt x="53" y="3"/>
                </a:lnTo>
                <a:lnTo>
                  <a:pt x="53" y="3"/>
                </a:lnTo>
                <a:lnTo>
                  <a:pt x="46" y="3"/>
                </a:lnTo>
                <a:lnTo>
                  <a:pt x="46" y="7"/>
                </a:lnTo>
                <a:lnTo>
                  <a:pt x="27" y="7"/>
                </a:lnTo>
                <a:lnTo>
                  <a:pt x="27" y="18"/>
                </a:lnTo>
                <a:lnTo>
                  <a:pt x="27" y="18"/>
                </a:lnTo>
                <a:close/>
                <a:moveTo>
                  <a:pt x="12" y="3"/>
                </a:moveTo>
                <a:lnTo>
                  <a:pt x="12" y="3"/>
                </a:lnTo>
                <a:lnTo>
                  <a:pt x="4" y="11"/>
                </a:lnTo>
                <a:lnTo>
                  <a:pt x="4" y="11"/>
                </a:lnTo>
                <a:lnTo>
                  <a:pt x="16" y="22"/>
                </a:lnTo>
                <a:lnTo>
                  <a:pt x="16" y="22"/>
                </a:lnTo>
                <a:lnTo>
                  <a:pt x="19" y="18"/>
                </a:lnTo>
                <a:lnTo>
                  <a:pt x="19" y="18"/>
                </a:lnTo>
                <a:lnTo>
                  <a:pt x="27" y="15"/>
                </a:lnTo>
                <a:lnTo>
                  <a:pt x="27" y="15"/>
                </a:lnTo>
                <a:lnTo>
                  <a:pt x="12" y="3"/>
                </a:lnTo>
                <a:lnTo>
                  <a:pt x="12" y="3"/>
                </a:lnTo>
                <a:lnTo>
                  <a:pt x="12" y="3"/>
                </a:lnTo>
                <a:close/>
                <a:moveTo>
                  <a:pt x="49" y="22"/>
                </a:moveTo>
                <a:lnTo>
                  <a:pt x="49" y="22"/>
                </a:lnTo>
                <a:lnTo>
                  <a:pt x="46" y="18"/>
                </a:lnTo>
                <a:lnTo>
                  <a:pt x="57" y="18"/>
                </a:lnTo>
                <a:lnTo>
                  <a:pt x="57" y="22"/>
                </a:lnTo>
                <a:lnTo>
                  <a:pt x="49" y="22"/>
                </a:lnTo>
                <a:lnTo>
                  <a:pt x="49" y="22"/>
                </a:lnTo>
                <a:lnTo>
                  <a:pt x="49" y="22"/>
                </a:lnTo>
                <a:lnTo>
                  <a:pt x="49" y="22"/>
                </a:lnTo>
                <a:lnTo>
                  <a:pt x="49" y="22"/>
                </a:lnTo>
                <a:close/>
                <a:moveTo>
                  <a:pt x="12" y="41"/>
                </a:moveTo>
                <a:lnTo>
                  <a:pt x="19" y="33"/>
                </a:lnTo>
                <a:lnTo>
                  <a:pt x="19" y="33"/>
                </a:lnTo>
                <a:lnTo>
                  <a:pt x="8" y="22"/>
                </a:lnTo>
                <a:lnTo>
                  <a:pt x="0" y="30"/>
                </a:lnTo>
                <a:lnTo>
                  <a:pt x="0" y="30"/>
                </a:lnTo>
                <a:lnTo>
                  <a:pt x="12" y="41"/>
                </a:lnTo>
                <a:lnTo>
                  <a:pt x="12" y="41"/>
                </a:lnTo>
                <a:lnTo>
                  <a:pt x="12" y="41"/>
                </a:lnTo>
                <a:close/>
                <a:moveTo>
                  <a:pt x="23" y="67"/>
                </a:moveTo>
                <a:lnTo>
                  <a:pt x="23" y="75"/>
                </a:lnTo>
                <a:lnTo>
                  <a:pt x="46" y="75"/>
                </a:lnTo>
                <a:lnTo>
                  <a:pt x="46" y="83"/>
                </a:lnTo>
                <a:lnTo>
                  <a:pt x="57" y="83"/>
                </a:lnTo>
                <a:lnTo>
                  <a:pt x="57" y="75"/>
                </a:lnTo>
                <a:lnTo>
                  <a:pt x="80" y="75"/>
                </a:lnTo>
                <a:lnTo>
                  <a:pt x="80" y="67"/>
                </a:lnTo>
                <a:lnTo>
                  <a:pt x="57" y="67"/>
                </a:lnTo>
                <a:lnTo>
                  <a:pt x="57" y="64"/>
                </a:lnTo>
                <a:lnTo>
                  <a:pt x="76" y="64"/>
                </a:lnTo>
                <a:lnTo>
                  <a:pt x="76" y="33"/>
                </a:lnTo>
                <a:lnTo>
                  <a:pt x="31" y="33"/>
                </a:lnTo>
                <a:lnTo>
                  <a:pt x="27" y="64"/>
                </a:lnTo>
                <a:lnTo>
                  <a:pt x="46" y="64"/>
                </a:lnTo>
                <a:lnTo>
                  <a:pt x="46" y="67"/>
                </a:lnTo>
                <a:lnTo>
                  <a:pt x="23" y="67"/>
                </a:lnTo>
                <a:lnTo>
                  <a:pt x="23" y="67"/>
                </a:lnTo>
                <a:close/>
                <a:moveTo>
                  <a:pt x="38" y="45"/>
                </a:moveTo>
                <a:lnTo>
                  <a:pt x="38" y="41"/>
                </a:lnTo>
                <a:lnTo>
                  <a:pt x="65" y="41"/>
                </a:lnTo>
                <a:lnTo>
                  <a:pt x="65" y="45"/>
                </a:lnTo>
                <a:lnTo>
                  <a:pt x="38" y="45"/>
                </a:lnTo>
                <a:lnTo>
                  <a:pt x="38" y="45"/>
                </a:lnTo>
                <a:close/>
                <a:moveTo>
                  <a:pt x="23" y="49"/>
                </a:moveTo>
                <a:lnTo>
                  <a:pt x="23" y="49"/>
                </a:lnTo>
                <a:lnTo>
                  <a:pt x="16" y="49"/>
                </a:lnTo>
                <a:lnTo>
                  <a:pt x="16" y="49"/>
                </a:lnTo>
                <a:lnTo>
                  <a:pt x="12" y="45"/>
                </a:lnTo>
                <a:lnTo>
                  <a:pt x="12" y="45"/>
                </a:lnTo>
                <a:lnTo>
                  <a:pt x="0" y="75"/>
                </a:lnTo>
                <a:lnTo>
                  <a:pt x="0" y="75"/>
                </a:lnTo>
                <a:lnTo>
                  <a:pt x="12" y="83"/>
                </a:lnTo>
                <a:lnTo>
                  <a:pt x="12" y="83"/>
                </a:lnTo>
                <a:lnTo>
                  <a:pt x="23" y="49"/>
                </a:lnTo>
                <a:lnTo>
                  <a:pt x="23" y="49"/>
                </a:lnTo>
                <a:lnTo>
                  <a:pt x="23" y="49"/>
                </a:lnTo>
                <a:close/>
                <a:moveTo>
                  <a:pt x="65" y="52"/>
                </a:moveTo>
                <a:lnTo>
                  <a:pt x="65" y="56"/>
                </a:lnTo>
                <a:lnTo>
                  <a:pt x="38" y="56"/>
                </a:lnTo>
                <a:lnTo>
                  <a:pt x="38" y="52"/>
                </a:lnTo>
                <a:lnTo>
                  <a:pt x="65" y="52"/>
                </a:lnTo>
                <a:lnTo>
                  <a:pt x="65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8892458" y="5654055"/>
            <a:ext cx="125413" cy="127000"/>
          </a:xfrm>
          <a:custGeom>
            <a:avLst/>
            <a:gdLst>
              <a:gd name="T0" fmla="*/ 60 w 79"/>
              <a:gd name="T1" fmla="*/ 19 h 80"/>
              <a:gd name="T2" fmla="*/ 53 w 79"/>
              <a:gd name="T3" fmla="*/ 12 h 80"/>
              <a:gd name="T4" fmla="*/ 53 w 79"/>
              <a:gd name="T5" fmla="*/ 8 h 80"/>
              <a:gd name="T6" fmla="*/ 53 w 79"/>
              <a:gd name="T7" fmla="*/ 4 h 80"/>
              <a:gd name="T8" fmla="*/ 49 w 79"/>
              <a:gd name="T9" fmla="*/ 4 h 80"/>
              <a:gd name="T10" fmla="*/ 41 w 79"/>
              <a:gd name="T11" fmla="*/ 4 h 80"/>
              <a:gd name="T12" fmla="*/ 41 w 79"/>
              <a:gd name="T13" fmla="*/ 38 h 80"/>
              <a:gd name="T14" fmla="*/ 38 w 79"/>
              <a:gd name="T15" fmla="*/ 19 h 80"/>
              <a:gd name="T16" fmla="*/ 30 w 79"/>
              <a:gd name="T17" fmla="*/ 8 h 80"/>
              <a:gd name="T18" fmla="*/ 30 w 79"/>
              <a:gd name="T19" fmla="*/ 4 h 80"/>
              <a:gd name="T20" fmla="*/ 30 w 79"/>
              <a:gd name="T21" fmla="*/ 0 h 80"/>
              <a:gd name="T22" fmla="*/ 26 w 79"/>
              <a:gd name="T23" fmla="*/ 0 h 80"/>
              <a:gd name="T24" fmla="*/ 19 w 79"/>
              <a:gd name="T25" fmla="*/ 0 h 80"/>
              <a:gd name="T26" fmla="*/ 19 w 79"/>
              <a:gd name="T27" fmla="*/ 46 h 80"/>
              <a:gd name="T28" fmla="*/ 15 w 79"/>
              <a:gd name="T29" fmla="*/ 61 h 80"/>
              <a:gd name="T30" fmla="*/ 0 w 79"/>
              <a:gd name="T31" fmla="*/ 72 h 80"/>
              <a:gd name="T32" fmla="*/ 11 w 79"/>
              <a:gd name="T33" fmla="*/ 80 h 80"/>
              <a:gd name="T34" fmla="*/ 23 w 79"/>
              <a:gd name="T35" fmla="*/ 68 h 80"/>
              <a:gd name="T36" fmla="*/ 26 w 79"/>
              <a:gd name="T37" fmla="*/ 61 h 80"/>
              <a:gd name="T38" fmla="*/ 30 w 79"/>
              <a:gd name="T39" fmla="*/ 27 h 80"/>
              <a:gd name="T40" fmla="*/ 34 w 79"/>
              <a:gd name="T41" fmla="*/ 49 h 80"/>
              <a:gd name="T42" fmla="*/ 38 w 79"/>
              <a:gd name="T43" fmla="*/ 49 h 80"/>
              <a:gd name="T44" fmla="*/ 41 w 79"/>
              <a:gd name="T45" fmla="*/ 46 h 80"/>
              <a:gd name="T46" fmla="*/ 53 w 79"/>
              <a:gd name="T47" fmla="*/ 76 h 80"/>
              <a:gd name="T48" fmla="*/ 53 w 79"/>
              <a:gd name="T49" fmla="*/ 23 h 80"/>
              <a:gd name="T50" fmla="*/ 57 w 79"/>
              <a:gd name="T51" fmla="*/ 49 h 80"/>
              <a:gd name="T52" fmla="*/ 64 w 79"/>
              <a:gd name="T53" fmla="*/ 80 h 80"/>
              <a:gd name="T54" fmla="*/ 75 w 79"/>
              <a:gd name="T55" fmla="*/ 8 h 80"/>
              <a:gd name="T56" fmla="*/ 75 w 79"/>
              <a:gd name="T57" fmla="*/ 0 h 80"/>
              <a:gd name="T58" fmla="*/ 79 w 79"/>
              <a:gd name="T59" fmla="*/ 0 h 80"/>
              <a:gd name="T60" fmla="*/ 75 w 79"/>
              <a:gd name="T61" fmla="*/ 0 h 80"/>
              <a:gd name="T62" fmla="*/ 64 w 79"/>
              <a:gd name="T63" fmla="*/ 0 h 80"/>
              <a:gd name="T64" fmla="*/ 64 w 79"/>
              <a:gd name="T65" fmla="*/ 38 h 80"/>
              <a:gd name="T66" fmla="*/ 60 w 79"/>
              <a:gd name="T67" fmla="*/ 19 h 80"/>
              <a:gd name="T68" fmla="*/ 15 w 79"/>
              <a:gd name="T69" fmla="*/ 38 h 80"/>
              <a:gd name="T70" fmla="*/ 15 w 79"/>
              <a:gd name="T71" fmla="*/ 23 h 80"/>
              <a:gd name="T72" fmla="*/ 8 w 79"/>
              <a:gd name="T73" fmla="*/ 19 h 80"/>
              <a:gd name="T74" fmla="*/ 8 w 79"/>
              <a:gd name="T75" fmla="*/ 23 h 80"/>
              <a:gd name="T76" fmla="*/ 0 w 79"/>
              <a:gd name="T77" fmla="*/ 46 h 80"/>
              <a:gd name="T78" fmla="*/ 11 w 79"/>
              <a:gd name="T79" fmla="*/ 49 h 80"/>
              <a:gd name="T80" fmla="*/ 15 w 79"/>
              <a:gd name="T81" fmla="*/ 38 h 80"/>
              <a:gd name="T82" fmla="*/ 15 w 79"/>
              <a:gd name="T83" fmla="*/ 3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9" h="80">
                <a:moveTo>
                  <a:pt x="60" y="19"/>
                </a:moveTo>
                <a:lnTo>
                  <a:pt x="60" y="19"/>
                </a:lnTo>
                <a:lnTo>
                  <a:pt x="53" y="23"/>
                </a:lnTo>
                <a:lnTo>
                  <a:pt x="53" y="12"/>
                </a:lnTo>
                <a:lnTo>
                  <a:pt x="53" y="12"/>
                </a:lnTo>
                <a:lnTo>
                  <a:pt x="53" y="8"/>
                </a:lnTo>
                <a:lnTo>
                  <a:pt x="53" y="8"/>
                </a:lnTo>
                <a:lnTo>
                  <a:pt x="53" y="4"/>
                </a:lnTo>
                <a:lnTo>
                  <a:pt x="53" y="4"/>
                </a:lnTo>
                <a:lnTo>
                  <a:pt x="49" y="4"/>
                </a:lnTo>
                <a:lnTo>
                  <a:pt x="49" y="4"/>
                </a:lnTo>
                <a:lnTo>
                  <a:pt x="41" y="4"/>
                </a:lnTo>
                <a:lnTo>
                  <a:pt x="41" y="38"/>
                </a:lnTo>
                <a:lnTo>
                  <a:pt x="41" y="38"/>
                </a:lnTo>
                <a:lnTo>
                  <a:pt x="38" y="19"/>
                </a:lnTo>
                <a:lnTo>
                  <a:pt x="38" y="19"/>
                </a:lnTo>
                <a:lnTo>
                  <a:pt x="30" y="23"/>
                </a:lnTo>
                <a:lnTo>
                  <a:pt x="30" y="8"/>
                </a:lnTo>
                <a:lnTo>
                  <a:pt x="30" y="8"/>
                </a:lnTo>
                <a:lnTo>
                  <a:pt x="30" y="4"/>
                </a:lnTo>
                <a:lnTo>
                  <a:pt x="30" y="4"/>
                </a:lnTo>
                <a:lnTo>
                  <a:pt x="30" y="0"/>
                </a:lnTo>
                <a:lnTo>
                  <a:pt x="30" y="0"/>
                </a:lnTo>
                <a:lnTo>
                  <a:pt x="26" y="0"/>
                </a:lnTo>
                <a:lnTo>
                  <a:pt x="26" y="0"/>
                </a:lnTo>
                <a:lnTo>
                  <a:pt x="19" y="0"/>
                </a:lnTo>
                <a:lnTo>
                  <a:pt x="19" y="46"/>
                </a:lnTo>
                <a:lnTo>
                  <a:pt x="19" y="46"/>
                </a:lnTo>
                <a:lnTo>
                  <a:pt x="15" y="53"/>
                </a:lnTo>
                <a:lnTo>
                  <a:pt x="15" y="61"/>
                </a:lnTo>
                <a:lnTo>
                  <a:pt x="15" y="61"/>
                </a:lnTo>
                <a:lnTo>
                  <a:pt x="0" y="72"/>
                </a:lnTo>
                <a:lnTo>
                  <a:pt x="0" y="72"/>
                </a:lnTo>
                <a:lnTo>
                  <a:pt x="11" y="80"/>
                </a:lnTo>
                <a:lnTo>
                  <a:pt x="11" y="80"/>
                </a:lnTo>
                <a:lnTo>
                  <a:pt x="23" y="68"/>
                </a:lnTo>
                <a:lnTo>
                  <a:pt x="26" y="61"/>
                </a:lnTo>
                <a:lnTo>
                  <a:pt x="26" y="61"/>
                </a:lnTo>
                <a:lnTo>
                  <a:pt x="30" y="42"/>
                </a:lnTo>
                <a:lnTo>
                  <a:pt x="30" y="27"/>
                </a:lnTo>
                <a:lnTo>
                  <a:pt x="30" y="27"/>
                </a:lnTo>
                <a:lnTo>
                  <a:pt x="34" y="49"/>
                </a:lnTo>
                <a:lnTo>
                  <a:pt x="34" y="49"/>
                </a:lnTo>
                <a:lnTo>
                  <a:pt x="38" y="49"/>
                </a:lnTo>
                <a:lnTo>
                  <a:pt x="38" y="49"/>
                </a:lnTo>
                <a:lnTo>
                  <a:pt x="41" y="46"/>
                </a:lnTo>
                <a:lnTo>
                  <a:pt x="41" y="76"/>
                </a:lnTo>
                <a:lnTo>
                  <a:pt x="53" y="76"/>
                </a:lnTo>
                <a:lnTo>
                  <a:pt x="53" y="23"/>
                </a:lnTo>
                <a:lnTo>
                  <a:pt x="53" y="23"/>
                </a:lnTo>
                <a:lnTo>
                  <a:pt x="57" y="49"/>
                </a:lnTo>
                <a:lnTo>
                  <a:pt x="57" y="49"/>
                </a:lnTo>
                <a:lnTo>
                  <a:pt x="64" y="49"/>
                </a:lnTo>
                <a:lnTo>
                  <a:pt x="64" y="80"/>
                </a:lnTo>
                <a:lnTo>
                  <a:pt x="75" y="80"/>
                </a:lnTo>
                <a:lnTo>
                  <a:pt x="75" y="8"/>
                </a:lnTo>
                <a:lnTo>
                  <a:pt x="75" y="8"/>
                </a:lnTo>
                <a:lnTo>
                  <a:pt x="75" y="0"/>
                </a:lnTo>
                <a:lnTo>
                  <a:pt x="75" y="0"/>
                </a:lnTo>
                <a:lnTo>
                  <a:pt x="79" y="0"/>
                </a:lnTo>
                <a:lnTo>
                  <a:pt x="79" y="0"/>
                </a:lnTo>
                <a:lnTo>
                  <a:pt x="75" y="0"/>
                </a:lnTo>
                <a:lnTo>
                  <a:pt x="75" y="0"/>
                </a:lnTo>
                <a:lnTo>
                  <a:pt x="64" y="0"/>
                </a:lnTo>
                <a:lnTo>
                  <a:pt x="64" y="38"/>
                </a:lnTo>
                <a:lnTo>
                  <a:pt x="64" y="38"/>
                </a:lnTo>
                <a:lnTo>
                  <a:pt x="60" y="19"/>
                </a:lnTo>
                <a:lnTo>
                  <a:pt x="60" y="19"/>
                </a:lnTo>
                <a:lnTo>
                  <a:pt x="60" y="19"/>
                </a:lnTo>
                <a:close/>
                <a:moveTo>
                  <a:pt x="15" y="38"/>
                </a:moveTo>
                <a:lnTo>
                  <a:pt x="15" y="38"/>
                </a:lnTo>
                <a:lnTo>
                  <a:pt x="15" y="23"/>
                </a:lnTo>
                <a:lnTo>
                  <a:pt x="15" y="23"/>
                </a:lnTo>
                <a:lnTo>
                  <a:pt x="8" y="19"/>
                </a:lnTo>
                <a:lnTo>
                  <a:pt x="8" y="19"/>
                </a:lnTo>
                <a:lnTo>
                  <a:pt x="8" y="23"/>
                </a:lnTo>
                <a:lnTo>
                  <a:pt x="8" y="23"/>
                </a:lnTo>
                <a:lnTo>
                  <a:pt x="0" y="46"/>
                </a:lnTo>
                <a:lnTo>
                  <a:pt x="0" y="46"/>
                </a:lnTo>
                <a:lnTo>
                  <a:pt x="11" y="49"/>
                </a:lnTo>
                <a:lnTo>
                  <a:pt x="11" y="49"/>
                </a:lnTo>
                <a:lnTo>
                  <a:pt x="15" y="38"/>
                </a:lnTo>
                <a:lnTo>
                  <a:pt x="15" y="38"/>
                </a:lnTo>
                <a:lnTo>
                  <a:pt x="15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9041683" y="5649292"/>
            <a:ext cx="127000" cy="131763"/>
          </a:xfrm>
          <a:custGeom>
            <a:avLst/>
            <a:gdLst>
              <a:gd name="T0" fmla="*/ 46 w 80"/>
              <a:gd name="T1" fmla="*/ 11 h 83"/>
              <a:gd name="T2" fmla="*/ 46 w 80"/>
              <a:gd name="T3" fmla="*/ 11 h 83"/>
              <a:gd name="T4" fmla="*/ 46 w 80"/>
              <a:gd name="T5" fmla="*/ 7 h 83"/>
              <a:gd name="T6" fmla="*/ 46 w 80"/>
              <a:gd name="T7" fmla="*/ 7 h 83"/>
              <a:gd name="T8" fmla="*/ 42 w 80"/>
              <a:gd name="T9" fmla="*/ 0 h 83"/>
              <a:gd name="T10" fmla="*/ 42 w 80"/>
              <a:gd name="T11" fmla="*/ 0 h 83"/>
              <a:gd name="T12" fmla="*/ 38 w 80"/>
              <a:gd name="T13" fmla="*/ 3 h 83"/>
              <a:gd name="T14" fmla="*/ 38 w 80"/>
              <a:gd name="T15" fmla="*/ 3 h 83"/>
              <a:gd name="T16" fmla="*/ 31 w 80"/>
              <a:gd name="T17" fmla="*/ 3 h 83"/>
              <a:gd name="T18" fmla="*/ 31 w 80"/>
              <a:gd name="T19" fmla="*/ 3 h 83"/>
              <a:gd name="T20" fmla="*/ 34 w 80"/>
              <a:gd name="T21" fmla="*/ 15 h 83"/>
              <a:gd name="T22" fmla="*/ 0 w 80"/>
              <a:gd name="T23" fmla="*/ 15 h 83"/>
              <a:gd name="T24" fmla="*/ 0 w 80"/>
              <a:gd name="T25" fmla="*/ 26 h 83"/>
              <a:gd name="T26" fmla="*/ 34 w 80"/>
              <a:gd name="T27" fmla="*/ 26 h 83"/>
              <a:gd name="T28" fmla="*/ 34 w 80"/>
              <a:gd name="T29" fmla="*/ 33 h 83"/>
              <a:gd name="T30" fmla="*/ 8 w 80"/>
              <a:gd name="T31" fmla="*/ 33 h 83"/>
              <a:gd name="T32" fmla="*/ 8 w 80"/>
              <a:gd name="T33" fmla="*/ 75 h 83"/>
              <a:gd name="T34" fmla="*/ 19 w 80"/>
              <a:gd name="T35" fmla="*/ 75 h 83"/>
              <a:gd name="T36" fmla="*/ 19 w 80"/>
              <a:gd name="T37" fmla="*/ 45 h 83"/>
              <a:gd name="T38" fmla="*/ 34 w 80"/>
              <a:gd name="T39" fmla="*/ 45 h 83"/>
              <a:gd name="T40" fmla="*/ 34 w 80"/>
              <a:gd name="T41" fmla="*/ 83 h 83"/>
              <a:gd name="T42" fmla="*/ 46 w 80"/>
              <a:gd name="T43" fmla="*/ 83 h 83"/>
              <a:gd name="T44" fmla="*/ 46 w 80"/>
              <a:gd name="T45" fmla="*/ 45 h 83"/>
              <a:gd name="T46" fmla="*/ 57 w 80"/>
              <a:gd name="T47" fmla="*/ 45 h 83"/>
              <a:gd name="T48" fmla="*/ 57 w 80"/>
              <a:gd name="T49" fmla="*/ 64 h 83"/>
              <a:gd name="T50" fmla="*/ 57 w 80"/>
              <a:gd name="T51" fmla="*/ 64 h 83"/>
              <a:gd name="T52" fmla="*/ 53 w 80"/>
              <a:gd name="T53" fmla="*/ 64 h 83"/>
              <a:gd name="T54" fmla="*/ 46 w 80"/>
              <a:gd name="T55" fmla="*/ 64 h 83"/>
              <a:gd name="T56" fmla="*/ 46 w 80"/>
              <a:gd name="T57" fmla="*/ 64 h 83"/>
              <a:gd name="T58" fmla="*/ 49 w 80"/>
              <a:gd name="T59" fmla="*/ 75 h 83"/>
              <a:gd name="T60" fmla="*/ 49 w 80"/>
              <a:gd name="T61" fmla="*/ 75 h 83"/>
              <a:gd name="T62" fmla="*/ 64 w 80"/>
              <a:gd name="T63" fmla="*/ 75 h 83"/>
              <a:gd name="T64" fmla="*/ 68 w 80"/>
              <a:gd name="T65" fmla="*/ 71 h 83"/>
              <a:gd name="T66" fmla="*/ 68 w 80"/>
              <a:gd name="T67" fmla="*/ 67 h 83"/>
              <a:gd name="T68" fmla="*/ 68 w 80"/>
              <a:gd name="T69" fmla="*/ 33 h 83"/>
              <a:gd name="T70" fmla="*/ 46 w 80"/>
              <a:gd name="T71" fmla="*/ 33 h 83"/>
              <a:gd name="T72" fmla="*/ 46 w 80"/>
              <a:gd name="T73" fmla="*/ 26 h 83"/>
              <a:gd name="T74" fmla="*/ 80 w 80"/>
              <a:gd name="T75" fmla="*/ 26 h 83"/>
              <a:gd name="T76" fmla="*/ 80 w 80"/>
              <a:gd name="T77" fmla="*/ 15 h 83"/>
              <a:gd name="T78" fmla="*/ 38 w 80"/>
              <a:gd name="T79" fmla="*/ 15 h 83"/>
              <a:gd name="T80" fmla="*/ 38 w 80"/>
              <a:gd name="T81" fmla="*/ 15 h 83"/>
              <a:gd name="T82" fmla="*/ 46 w 80"/>
              <a:gd name="T83" fmla="*/ 11 h 83"/>
              <a:gd name="T84" fmla="*/ 46 w 80"/>
              <a:gd name="T85" fmla="*/ 11 h 83"/>
              <a:gd name="T86" fmla="*/ 46 w 80"/>
              <a:gd name="T87" fmla="*/ 1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83">
                <a:moveTo>
                  <a:pt x="46" y="11"/>
                </a:moveTo>
                <a:lnTo>
                  <a:pt x="46" y="11"/>
                </a:lnTo>
                <a:lnTo>
                  <a:pt x="46" y="7"/>
                </a:lnTo>
                <a:lnTo>
                  <a:pt x="46" y="7"/>
                </a:lnTo>
                <a:lnTo>
                  <a:pt x="42" y="0"/>
                </a:lnTo>
                <a:lnTo>
                  <a:pt x="42" y="0"/>
                </a:lnTo>
                <a:lnTo>
                  <a:pt x="38" y="3"/>
                </a:lnTo>
                <a:lnTo>
                  <a:pt x="38" y="3"/>
                </a:lnTo>
                <a:lnTo>
                  <a:pt x="31" y="3"/>
                </a:lnTo>
                <a:lnTo>
                  <a:pt x="31" y="3"/>
                </a:lnTo>
                <a:lnTo>
                  <a:pt x="34" y="15"/>
                </a:lnTo>
                <a:lnTo>
                  <a:pt x="0" y="15"/>
                </a:lnTo>
                <a:lnTo>
                  <a:pt x="0" y="26"/>
                </a:lnTo>
                <a:lnTo>
                  <a:pt x="34" y="26"/>
                </a:lnTo>
                <a:lnTo>
                  <a:pt x="34" y="33"/>
                </a:lnTo>
                <a:lnTo>
                  <a:pt x="8" y="33"/>
                </a:lnTo>
                <a:lnTo>
                  <a:pt x="8" y="75"/>
                </a:lnTo>
                <a:lnTo>
                  <a:pt x="19" y="75"/>
                </a:lnTo>
                <a:lnTo>
                  <a:pt x="19" y="45"/>
                </a:lnTo>
                <a:lnTo>
                  <a:pt x="34" y="45"/>
                </a:lnTo>
                <a:lnTo>
                  <a:pt x="34" y="83"/>
                </a:lnTo>
                <a:lnTo>
                  <a:pt x="46" y="83"/>
                </a:lnTo>
                <a:lnTo>
                  <a:pt x="46" y="45"/>
                </a:lnTo>
                <a:lnTo>
                  <a:pt x="57" y="45"/>
                </a:lnTo>
                <a:lnTo>
                  <a:pt x="57" y="64"/>
                </a:lnTo>
                <a:lnTo>
                  <a:pt x="57" y="64"/>
                </a:lnTo>
                <a:lnTo>
                  <a:pt x="53" y="64"/>
                </a:lnTo>
                <a:lnTo>
                  <a:pt x="46" y="64"/>
                </a:lnTo>
                <a:lnTo>
                  <a:pt x="46" y="64"/>
                </a:lnTo>
                <a:lnTo>
                  <a:pt x="49" y="75"/>
                </a:lnTo>
                <a:lnTo>
                  <a:pt x="49" y="75"/>
                </a:lnTo>
                <a:lnTo>
                  <a:pt x="64" y="75"/>
                </a:lnTo>
                <a:lnTo>
                  <a:pt x="68" y="71"/>
                </a:lnTo>
                <a:lnTo>
                  <a:pt x="68" y="67"/>
                </a:lnTo>
                <a:lnTo>
                  <a:pt x="68" y="33"/>
                </a:lnTo>
                <a:lnTo>
                  <a:pt x="46" y="33"/>
                </a:lnTo>
                <a:lnTo>
                  <a:pt x="46" y="26"/>
                </a:lnTo>
                <a:lnTo>
                  <a:pt x="80" y="26"/>
                </a:lnTo>
                <a:lnTo>
                  <a:pt x="80" y="15"/>
                </a:lnTo>
                <a:lnTo>
                  <a:pt x="38" y="15"/>
                </a:lnTo>
                <a:lnTo>
                  <a:pt x="38" y="15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7670083" y="4822205"/>
            <a:ext cx="127000" cy="125413"/>
          </a:xfrm>
          <a:custGeom>
            <a:avLst/>
            <a:gdLst>
              <a:gd name="T0" fmla="*/ 0 w 80"/>
              <a:gd name="T1" fmla="*/ 72 h 79"/>
              <a:gd name="T2" fmla="*/ 12 w 80"/>
              <a:gd name="T3" fmla="*/ 79 h 79"/>
              <a:gd name="T4" fmla="*/ 27 w 80"/>
              <a:gd name="T5" fmla="*/ 56 h 79"/>
              <a:gd name="T6" fmla="*/ 38 w 80"/>
              <a:gd name="T7" fmla="*/ 26 h 79"/>
              <a:gd name="T8" fmla="*/ 38 w 80"/>
              <a:gd name="T9" fmla="*/ 56 h 79"/>
              <a:gd name="T10" fmla="*/ 23 w 80"/>
              <a:gd name="T11" fmla="*/ 68 h 79"/>
              <a:gd name="T12" fmla="*/ 30 w 80"/>
              <a:gd name="T13" fmla="*/ 75 h 79"/>
              <a:gd name="T14" fmla="*/ 34 w 80"/>
              <a:gd name="T15" fmla="*/ 75 h 79"/>
              <a:gd name="T16" fmla="*/ 38 w 80"/>
              <a:gd name="T17" fmla="*/ 72 h 79"/>
              <a:gd name="T18" fmla="*/ 38 w 80"/>
              <a:gd name="T19" fmla="*/ 72 h 79"/>
              <a:gd name="T20" fmla="*/ 49 w 80"/>
              <a:gd name="T21" fmla="*/ 79 h 79"/>
              <a:gd name="T22" fmla="*/ 68 w 80"/>
              <a:gd name="T23" fmla="*/ 79 h 79"/>
              <a:gd name="T24" fmla="*/ 76 w 80"/>
              <a:gd name="T25" fmla="*/ 75 h 79"/>
              <a:gd name="T26" fmla="*/ 80 w 80"/>
              <a:gd name="T27" fmla="*/ 60 h 79"/>
              <a:gd name="T28" fmla="*/ 68 w 80"/>
              <a:gd name="T29" fmla="*/ 56 h 79"/>
              <a:gd name="T30" fmla="*/ 64 w 80"/>
              <a:gd name="T31" fmla="*/ 68 h 79"/>
              <a:gd name="T32" fmla="*/ 53 w 80"/>
              <a:gd name="T33" fmla="*/ 68 h 79"/>
              <a:gd name="T34" fmla="*/ 49 w 80"/>
              <a:gd name="T35" fmla="*/ 64 h 79"/>
              <a:gd name="T36" fmla="*/ 64 w 80"/>
              <a:gd name="T37" fmla="*/ 49 h 79"/>
              <a:gd name="T38" fmla="*/ 72 w 80"/>
              <a:gd name="T39" fmla="*/ 38 h 79"/>
              <a:gd name="T40" fmla="*/ 61 w 80"/>
              <a:gd name="T41" fmla="*/ 30 h 79"/>
              <a:gd name="T42" fmla="*/ 49 w 80"/>
              <a:gd name="T43" fmla="*/ 49 h 79"/>
              <a:gd name="T44" fmla="*/ 80 w 80"/>
              <a:gd name="T45" fmla="*/ 26 h 79"/>
              <a:gd name="T46" fmla="*/ 61 w 80"/>
              <a:gd name="T47" fmla="*/ 15 h 79"/>
              <a:gd name="T48" fmla="*/ 68 w 80"/>
              <a:gd name="T49" fmla="*/ 11 h 79"/>
              <a:gd name="T50" fmla="*/ 49 w 80"/>
              <a:gd name="T51" fmla="*/ 4 h 79"/>
              <a:gd name="T52" fmla="*/ 57 w 80"/>
              <a:gd name="T53" fmla="*/ 15 h 79"/>
              <a:gd name="T54" fmla="*/ 38 w 80"/>
              <a:gd name="T55" fmla="*/ 15 h 79"/>
              <a:gd name="T56" fmla="*/ 38 w 80"/>
              <a:gd name="T57" fmla="*/ 7 h 79"/>
              <a:gd name="T58" fmla="*/ 38 w 80"/>
              <a:gd name="T59" fmla="*/ 0 h 79"/>
              <a:gd name="T60" fmla="*/ 27 w 80"/>
              <a:gd name="T61" fmla="*/ 0 h 79"/>
              <a:gd name="T62" fmla="*/ 27 w 80"/>
              <a:gd name="T63" fmla="*/ 4 h 79"/>
              <a:gd name="T64" fmla="*/ 0 w 80"/>
              <a:gd name="T65" fmla="*/ 15 h 79"/>
              <a:gd name="T66" fmla="*/ 27 w 80"/>
              <a:gd name="T67" fmla="*/ 26 h 79"/>
              <a:gd name="T68" fmla="*/ 23 w 80"/>
              <a:gd name="T69" fmla="*/ 41 h 79"/>
              <a:gd name="T70" fmla="*/ 12 w 80"/>
              <a:gd name="T71" fmla="*/ 64 h 79"/>
              <a:gd name="T72" fmla="*/ 0 w 80"/>
              <a:gd name="T73" fmla="*/ 7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79">
                <a:moveTo>
                  <a:pt x="0" y="72"/>
                </a:moveTo>
                <a:lnTo>
                  <a:pt x="0" y="72"/>
                </a:lnTo>
                <a:lnTo>
                  <a:pt x="12" y="79"/>
                </a:lnTo>
                <a:lnTo>
                  <a:pt x="12" y="79"/>
                </a:lnTo>
                <a:lnTo>
                  <a:pt x="23" y="68"/>
                </a:lnTo>
                <a:lnTo>
                  <a:pt x="27" y="56"/>
                </a:lnTo>
                <a:lnTo>
                  <a:pt x="34" y="41"/>
                </a:lnTo>
                <a:lnTo>
                  <a:pt x="38" y="26"/>
                </a:lnTo>
                <a:lnTo>
                  <a:pt x="38" y="26"/>
                </a:lnTo>
                <a:lnTo>
                  <a:pt x="38" y="56"/>
                </a:lnTo>
                <a:lnTo>
                  <a:pt x="38" y="56"/>
                </a:lnTo>
                <a:lnTo>
                  <a:pt x="23" y="68"/>
                </a:lnTo>
                <a:lnTo>
                  <a:pt x="23" y="68"/>
                </a:lnTo>
                <a:lnTo>
                  <a:pt x="30" y="75"/>
                </a:lnTo>
                <a:lnTo>
                  <a:pt x="30" y="75"/>
                </a:lnTo>
                <a:lnTo>
                  <a:pt x="34" y="75"/>
                </a:lnTo>
                <a:lnTo>
                  <a:pt x="34" y="75"/>
                </a:lnTo>
                <a:lnTo>
                  <a:pt x="38" y="72"/>
                </a:lnTo>
                <a:lnTo>
                  <a:pt x="38" y="72"/>
                </a:lnTo>
                <a:lnTo>
                  <a:pt x="38" y="72"/>
                </a:lnTo>
                <a:lnTo>
                  <a:pt x="42" y="75"/>
                </a:lnTo>
                <a:lnTo>
                  <a:pt x="49" y="79"/>
                </a:lnTo>
                <a:lnTo>
                  <a:pt x="68" y="79"/>
                </a:lnTo>
                <a:lnTo>
                  <a:pt x="68" y="79"/>
                </a:lnTo>
                <a:lnTo>
                  <a:pt x="72" y="79"/>
                </a:lnTo>
                <a:lnTo>
                  <a:pt x="76" y="75"/>
                </a:lnTo>
                <a:lnTo>
                  <a:pt x="80" y="60"/>
                </a:lnTo>
                <a:lnTo>
                  <a:pt x="80" y="60"/>
                </a:lnTo>
                <a:lnTo>
                  <a:pt x="68" y="56"/>
                </a:lnTo>
                <a:lnTo>
                  <a:pt x="68" y="56"/>
                </a:lnTo>
                <a:lnTo>
                  <a:pt x="68" y="68"/>
                </a:lnTo>
                <a:lnTo>
                  <a:pt x="64" y="68"/>
                </a:lnTo>
                <a:lnTo>
                  <a:pt x="53" y="68"/>
                </a:lnTo>
                <a:lnTo>
                  <a:pt x="53" y="68"/>
                </a:lnTo>
                <a:lnTo>
                  <a:pt x="49" y="68"/>
                </a:lnTo>
                <a:lnTo>
                  <a:pt x="49" y="64"/>
                </a:lnTo>
                <a:lnTo>
                  <a:pt x="49" y="64"/>
                </a:lnTo>
                <a:lnTo>
                  <a:pt x="64" y="49"/>
                </a:lnTo>
                <a:lnTo>
                  <a:pt x="64" y="49"/>
                </a:lnTo>
                <a:lnTo>
                  <a:pt x="72" y="38"/>
                </a:lnTo>
                <a:lnTo>
                  <a:pt x="72" y="38"/>
                </a:lnTo>
                <a:lnTo>
                  <a:pt x="61" y="30"/>
                </a:lnTo>
                <a:lnTo>
                  <a:pt x="61" y="30"/>
                </a:lnTo>
                <a:lnTo>
                  <a:pt x="49" y="49"/>
                </a:lnTo>
                <a:lnTo>
                  <a:pt x="49" y="26"/>
                </a:lnTo>
                <a:lnTo>
                  <a:pt x="80" y="26"/>
                </a:lnTo>
                <a:lnTo>
                  <a:pt x="80" y="15"/>
                </a:lnTo>
                <a:lnTo>
                  <a:pt x="61" y="15"/>
                </a:lnTo>
                <a:lnTo>
                  <a:pt x="68" y="11"/>
                </a:lnTo>
                <a:lnTo>
                  <a:pt x="68" y="11"/>
                </a:lnTo>
                <a:lnTo>
                  <a:pt x="61" y="0"/>
                </a:lnTo>
                <a:lnTo>
                  <a:pt x="49" y="4"/>
                </a:lnTo>
                <a:lnTo>
                  <a:pt x="49" y="4"/>
                </a:lnTo>
                <a:lnTo>
                  <a:pt x="57" y="15"/>
                </a:lnTo>
                <a:lnTo>
                  <a:pt x="38" y="15"/>
                </a:lnTo>
                <a:lnTo>
                  <a:pt x="38" y="15"/>
                </a:lnTo>
                <a:lnTo>
                  <a:pt x="38" y="7"/>
                </a:lnTo>
                <a:lnTo>
                  <a:pt x="38" y="7"/>
                </a:lnTo>
                <a:lnTo>
                  <a:pt x="38" y="0"/>
                </a:lnTo>
                <a:lnTo>
                  <a:pt x="38" y="0"/>
                </a:lnTo>
                <a:lnTo>
                  <a:pt x="27" y="0"/>
                </a:lnTo>
                <a:lnTo>
                  <a:pt x="27" y="0"/>
                </a:lnTo>
                <a:lnTo>
                  <a:pt x="27" y="4"/>
                </a:lnTo>
                <a:lnTo>
                  <a:pt x="27" y="4"/>
                </a:lnTo>
                <a:lnTo>
                  <a:pt x="27" y="15"/>
                </a:lnTo>
                <a:lnTo>
                  <a:pt x="0" y="15"/>
                </a:lnTo>
                <a:lnTo>
                  <a:pt x="0" y="26"/>
                </a:lnTo>
                <a:lnTo>
                  <a:pt x="27" y="26"/>
                </a:lnTo>
                <a:lnTo>
                  <a:pt x="27" y="26"/>
                </a:lnTo>
                <a:lnTo>
                  <a:pt x="23" y="41"/>
                </a:lnTo>
                <a:lnTo>
                  <a:pt x="19" y="53"/>
                </a:lnTo>
                <a:lnTo>
                  <a:pt x="12" y="64"/>
                </a:lnTo>
                <a:lnTo>
                  <a:pt x="0" y="72"/>
                </a:lnTo>
                <a:lnTo>
                  <a:pt x="0" y="72"/>
                </a:lnTo>
                <a:lnTo>
                  <a:pt x="0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7814546" y="4815855"/>
            <a:ext cx="125413" cy="131763"/>
          </a:xfrm>
          <a:custGeom>
            <a:avLst/>
            <a:gdLst>
              <a:gd name="T0" fmla="*/ 22 w 79"/>
              <a:gd name="T1" fmla="*/ 15 h 83"/>
              <a:gd name="T2" fmla="*/ 22 w 79"/>
              <a:gd name="T3" fmla="*/ 8 h 83"/>
              <a:gd name="T4" fmla="*/ 22 w 79"/>
              <a:gd name="T5" fmla="*/ 8 h 83"/>
              <a:gd name="T6" fmla="*/ 19 w 79"/>
              <a:gd name="T7" fmla="*/ 8 h 83"/>
              <a:gd name="T8" fmla="*/ 11 w 79"/>
              <a:gd name="T9" fmla="*/ 30 h 83"/>
              <a:gd name="T10" fmla="*/ 72 w 79"/>
              <a:gd name="T11" fmla="*/ 15 h 83"/>
              <a:gd name="T12" fmla="*/ 72 w 79"/>
              <a:gd name="T13" fmla="*/ 8 h 83"/>
              <a:gd name="T14" fmla="*/ 72 w 79"/>
              <a:gd name="T15" fmla="*/ 8 h 83"/>
              <a:gd name="T16" fmla="*/ 72 w 79"/>
              <a:gd name="T17" fmla="*/ 8 h 83"/>
              <a:gd name="T18" fmla="*/ 60 w 79"/>
              <a:gd name="T19" fmla="*/ 8 h 83"/>
              <a:gd name="T20" fmla="*/ 45 w 79"/>
              <a:gd name="T21" fmla="*/ 19 h 83"/>
              <a:gd name="T22" fmla="*/ 45 w 79"/>
              <a:gd name="T23" fmla="*/ 8 h 83"/>
              <a:gd name="T24" fmla="*/ 45 w 79"/>
              <a:gd name="T25" fmla="*/ 4 h 83"/>
              <a:gd name="T26" fmla="*/ 49 w 79"/>
              <a:gd name="T27" fmla="*/ 4 h 83"/>
              <a:gd name="T28" fmla="*/ 45 w 79"/>
              <a:gd name="T29" fmla="*/ 4 h 83"/>
              <a:gd name="T30" fmla="*/ 34 w 79"/>
              <a:gd name="T31" fmla="*/ 19 h 83"/>
              <a:gd name="T32" fmla="*/ 22 w 79"/>
              <a:gd name="T33" fmla="*/ 19 h 83"/>
              <a:gd name="T34" fmla="*/ 0 w 79"/>
              <a:gd name="T35" fmla="*/ 45 h 83"/>
              <a:gd name="T36" fmla="*/ 26 w 79"/>
              <a:gd name="T37" fmla="*/ 45 h 83"/>
              <a:gd name="T38" fmla="*/ 0 w 79"/>
              <a:gd name="T39" fmla="*/ 68 h 83"/>
              <a:gd name="T40" fmla="*/ 0 w 79"/>
              <a:gd name="T41" fmla="*/ 68 h 83"/>
              <a:gd name="T42" fmla="*/ 7 w 79"/>
              <a:gd name="T43" fmla="*/ 76 h 83"/>
              <a:gd name="T44" fmla="*/ 19 w 79"/>
              <a:gd name="T45" fmla="*/ 68 h 83"/>
              <a:gd name="T46" fmla="*/ 30 w 79"/>
              <a:gd name="T47" fmla="*/ 83 h 83"/>
              <a:gd name="T48" fmla="*/ 60 w 79"/>
              <a:gd name="T49" fmla="*/ 79 h 83"/>
              <a:gd name="T50" fmla="*/ 72 w 79"/>
              <a:gd name="T51" fmla="*/ 83 h 83"/>
              <a:gd name="T52" fmla="*/ 34 w 79"/>
              <a:gd name="T53" fmla="*/ 53 h 83"/>
              <a:gd name="T54" fmla="*/ 41 w 79"/>
              <a:gd name="T55" fmla="*/ 45 h 83"/>
              <a:gd name="T56" fmla="*/ 79 w 79"/>
              <a:gd name="T57" fmla="*/ 34 h 83"/>
              <a:gd name="T58" fmla="*/ 0 w 79"/>
              <a:gd name="T59" fmla="*/ 45 h 83"/>
              <a:gd name="T60" fmla="*/ 30 w 79"/>
              <a:gd name="T61" fmla="*/ 72 h 83"/>
              <a:gd name="T62" fmla="*/ 60 w 79"/>
              <a:gd name="T63" fmla="*/ 60 h 83"/>
              <a:gd name="T64" fmla="*/ 30 w 79"/>
              <a:gd name="T65" fmla="*/ 7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9" h="83">
                <a:moveTo>
                  <a:pt x="22" y="19"/>
                </a:moveTo>
                <a:lnTo>
                  <a:pt x="22" y="15"/>
                </a:lnTo>
                <a:lnTo>
                  <a:pt x="22" y="15"/>
                </a:lnTo>
                <a:lnTo>
                  <a:pt x="22" y="8"/>
                </a:lnTo>
                <a:lnTo>
                  <a:pt x="22" y="8"/>
                </a:lnTo>
                <a:lnTo>
                  <a:pt x="22" y="8"/>
                </a:lnTo>
                <a:lnTo>
                  <a:pt x="19" y="8"/>
                </a:lnTo>
                <a:lnTo>
                  <a:pt x="19" y="8"/>
                </a:lnTo>
                <a:lnTo>
                  <a:pt x="11" y="8"/>
                </a:lnTo>
                <a:lnTo>
                  <a:pt x="11" y="30"/>
                </a:lnTo>
                <a:lnTo>
                  <a:pt x="72" y="30"/>
                </a:lnTo>
                <a:lnTo>
                  <a:pt x="72" y="15"/>
                </a:lnTo>
                <a:lnTo>
                  <a:pt x="72" y="15"/>
                </a:lnTo>
                <a:lnTo>
                  <a:pt x="72" y="8"/>
                </a:lnTo>
                <a:lnTo>
                  <a:pt x="72" y="8"/>
                </a:lnTo>
                <a:lnTo>
                  <a:pt x="72" y="8"/>
                </a:lnTo>
                <a:lnTo>
                  <a:pt x="72" y="8"/>
                </a:lnTo>
                <a:lnTo>
                  <a:pt x="72" y="8"/>
                </a:lnTo>
                <a:lnTo>
                  <a:pt x="72" y="8"/>
                </a:lnTo>
                <a:lnTo>
                  <a:pt x="60" y="8"/>
                </a:lnTo>
                <a:lnTo>
                  <a:pt x="60" y="19"/>
                </a:lnTo>
                <a:lnTo>
                  <a:pt x="45" y="19"/>
                </a:lnTo>
                <a:lnTo>
                  <a:pt x="45" y="8"/>
                </a:lnTo>
                <a:lnTo>
                  <a:pt x="45" y="8"/>
                </a:lnTo>
                <a:lnTo>
                  <a:pt x="45" y="4"/>
                </a:lnTo>
                <a:lnTo>
                  <a:pt x="45" y="4"/>
                </a:lnTo>
                <a:lnTo>
                  <a:pt x="49" y="4"/>
                </a:lnTo>
                <a:lnTo>
                  <a:pt x="49" y="4"/>
                </a:lnTo>
                <a:lnTo>
                  <a:pt x="45" y="4"/>
                </a:lnTo>
                <a:lnTo>
                  <a:pt x="45" y="4"/>
                </a:lnTo>
                <a:lnTo>
                  <a:pt x="34" y="0"/>
                </a:lnTo>
                <a:lnTo>
                  <a:pt x="34" y="19"/>
                </a:lnTo>
                <a:lnTo>
                  <a:pt x="34" y="19"/>
                </a:lnTo>
                <a:lnTo>
                  <a:pt x="22" y="19"/>
                </a:lnTo>
                <a:lnTo>
                  <a:pt x="22" y="19"/>
                </a:lnTo>
                <a:close/>
                <a:moveTo>
                  <a:pt x="0" y="45"/>
                </a:moveTo>
                <a:lnTo>
                  <a:pt x="26" y="45"/>
                </a:lnTo>
                <a:lnTo>
                  <a:pt x="26" y="45"/>
                </a:lnTo>
                <a:lnTo>
                  <a:pt x="15" y="57"/>
                </a:lnTo>
                <a:lnTo>
                  <a:pt x="0" y="68"/>
                </a:lnTo>
                <a:lnTo>
                  <a:pt x="0" y="68"/>
                </a:lnTo>
                <a:lnTo>
                  <a:pt x="0" y="68"/>
                </a:lnTo>
                <a:lnTo>
                  <a:pt x="0" y="68"/>
                </a:lnTo>
                <a:lnTo>
                  <a:pt x="7" y="76"/>
                </a:lnTo>
                <a:lnTo>
                  <a:pt x="7" y="76"/>
                </a:lnTo>
                <a:lnTo>
                  <a:pt x="19" y="68"/>
                </a:lnTo>
                <a:lnTo>
                  <a:pt x="19" y="83"/>
                </a:lnTo>
                <a:lnTo>
                  <a:pt x="30" y="83"/>
                </a:lnTo>
                <a:lnTo>
                  <a:pt x="30" y="79"/>
                </a:lnTo>
                <a:lnTo>
                  <a:pt x="60" y="79"/>
                </a:lnTo>
                <a:lnTo>
                  <a:pt x="60" y="83"/>
                </a:lnTo>
                <a:lnTo>
                  <a:pt x="72" y="83"/>
                </a:lnTo>
                <a:lnTo>
                  <a:pt x="72" y="53"/>
                </a:lnTo>
                <a:lnTo>
                  <a:pt x="34" y="53"/>
                </a:lnTo>
                <a:lnTo>
                  <a:pt x="34" y="53"/>
                </a:lnTo>
                <a:lnTo>
                  <a:pt x="41" y="45"/>
                </a:lnTo>
                <a:lnTo>
                  <a:pt x="79" y="45"/>
                </a:lnTo>
                <a:lnTo>
                  <a:pt x="79" y="34"/>
                </a:lnTo>
                <a:lnTo>
                  <a:pt x="0" y="34"/>
                </a:lnTo>
                <a:lnTo>
                  <a:pt x="0" y="45"/>
                </a:lnTo>
                <a:lnTo>
                  <a:pt x="0" y="45"/>
                </a:lnTo>
                <a:close/>
                <a:moveTo>
                  <a:pt x="30" y="72"/>
                </a:moveTo>
                <a:lnTo>
                  <a:pt x="30" y="60"/>
                </a:lnTo>
                <a:lnTo>
                  <a:pt x="60" y="60"/>
                </a:lnTo>
                <a:lnTo>
                  <a:pt x="60" y="72"/>
                </a:lnTo>
                <a:lnTo>
                  <a:pt x="30" y="72"/>
                </a:lnTo>
                <a:lnTo>
                  <a:pt x="30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7957421" y="4822205"/>
            <a:ext cx="127000" cy="125413"/>
          </a:xfrm>
          <a:custGeom>
            <a:avLst/>
            <a:gdLst>
              <a:gd name="T0" fmla="*/ 49 w 80"/>
              <a:gd name="T1" fmla="*/ 11 h 79"/>
              <a:gd name="T2" fmla="*/ 49 w 80"/>
              <a:gd name="T3" fmla="*/ 11 h 79"/>
              <a:gd name="T4" fmla="*/ 46 w 80"/>
              <a:gd name="T5" fmla="*/ 7 h 79"/>
              <a:gd name="T6" fmla="*/ 46 w 80"/>
              <a:gd name="T7" fmla="*/ 7 h 79"/>
              <a:gd name="T8" fmla="*/ 46 w 80"/>
              <a:gd name="T9" fmla="*/ 0 h 79"/>
              <a:gd name="T10" fmla="*/ 46 w 80"/>
              <a:gd name="T11" fmla="*/ 0 h 79"/>
              <a:gd name="T12" fmla="*/ 38 w 80"/>
              <a:gd name="T13" fmla="*/ 0 h 79"/>
              <a:gd name="T14" fmla="*/ 38 w 80"/>
              <a:gd name="T15" fmla="*/ 0 h 79"/>
              <a:gd name="T16" fmla="*/ 31 w 80"/>
              <a:gd name="T17" fmla="*/ 0 h 79"/>
              <a:gd name="T18" fmla="*/ 31 w 80"/>
              <a:gd name="T19" fmla="*/ 0 h 79"/>
              <a:gd name="T20" fmla="*/ 34 w 80"/>
              <a:gd name="T21" fmla="*/ 11 h 79"/>
              <a:gd name="T22" fmla="*/ 0 w 80"/>
              <a:gd name="T23" fmla="*/ 11 h 79"/>
              <a:gd name="T24" fmla="*/ 0 w 80"/>
              <a:gd name="T25" fmla="*/ 22 h 79"/>
              <a:gd name="T26" fmla="*/ 34 w 80"/>
              <a:gd name="T27" fmla="*/ 22 h 79"/>
              <a:gd name="T28" fmla="*/ 34 w 80"/>
              <a:gd name="T29" fmla="*/ 30 h 79"/>
              <a:gd name="T30" fmla="*/ 12 w 80"/>
              <a:gd name="T31" fmla="*/ 30 h 79"/>
              <a:gd name="T32" fmla="*/ 12 w 80"/>
              <a:gd name="T33" fmla="*/ 72 h 79"/>
              <a:gd name="T34" fmla="*/ 23 w 80"/>
              <a:gd name="T35" fmla="*/ 72 h 79"/>
              <a:gd name="T36" fmla="*/ 23 w 80"/>
              <a:gd name="T37" fmla="*/ 41 h 79"/>
              <a:gd name="T38" fmla="*/ 34 w 80"/>
              <a:gd name="T39" fmla="*/ 41 h 79"/>
              <a:gd name="T40" fmla="*/ 34 w 80"/>
              <a:gd name="T41" fmla="*/ 79 h 79"/>
              <a:gd name="T42" fmla="*/ 46 w 80"/>
              <a:gd name="T43" fmla="*/ 79 h 79"/>
              <a:gd name="T44" fmla="*/ 46 w 80"/>
              <a:gd name="T45" fmla="*/ 41 h 79"/>
              <a:gd name="T46" fmla="*/ 61 w 80"/>
              <a:gd name="T47" fmla="*/ 41 h 79"/>
              <a:gd name="T48" fmla="*/ 61 w 80"/>
              <a:gd name="T49" fmla="*/ 60 h 79"/>
              <a:gd name="T50" fmla="*/ 61 w 80"/>
              <a:gd name="T51" fmla="*/ 60 h 79"/>
              <a:gd name="T52" fmla="*/ 57 w 80"/>
              <a:gd name="T53" fmla="*/ 60 h 79"/>
              <a:gd name="T54" fmla="*/ 49 w 80"/>
              <a:gd name="T55" fmla="*/ 60 h 79"/>
              <a:gd name="T56" fmla="*/ 49 w 80"/>
              <a:gd name="T57" fmla="*/ 60 h 79"/>
              <a:gd name="T58" fmla="*/ 53 w 80"/>
              <a:gd name="T59" fmla="*/ 72 h 79"/>
              <a:gd name="T60" fmla="*/ 53 w 80"/>
              <a:gd name="T61" fmla="*/ 72 h 79"/>
              <a:gd name="T62" fmla="*/ 68 w 80"/>
              <a:gd name="T63" fmla="*/ 72 h 79"/>
              <a:gd name="T64" fmla="*/ 68 w 80"/>
              <a:gd name="T65" fmla="*/ 68 h 79"/>
              <a:gd name="T66" fmla="*/ 72 w 80"/>
              <a:gd name="T67" fmla="*/ 64 h 79"/>
              <a:gd name="T68" fmla="*/ 72 w 80"/>
              <a:gd name="T69" fmla="*/ 30 h 79"/>
              <a:gd name="T70" fmla="*/ 46 w 80"/>
              <a:gd name="T71" fmla="*/ 30 h 79"/>
              <a:gd name="T72" fmla="*/ 46 w 80"/>
              <a:gd name="T73" fmla="*/ 22 h 79"/>
              <a:gd name="T74" fmla="*/ 80 w 80"/>
              <a:gd name="T75" fmla="*/ 22 h 79"/>
              <a:gd name="T76" fmla="*/ 80 w 80"/>
              <a:gd name="T77" fmla="*/ 11 h 79"/>
              <a:gd name="T78" fmla="*/ 38 w 80"/>
              <a:gd name="T79" fmla="*/ 11 h 79"/>
              <a:gd name="T80" fmla="*/ 38 w 80"/>
              <a:gd name="T81" fmla="*/ 11 h 79"/>
              <a:gd name="T82" fmla="*/ 49 w 80"/>
              <a:gd name="T83" fmla="*/ 11 h 79"/>
              <a:gd name="T84" fmla="*/ 49 w 80"/>
              <a:gd name="T85" fmla="*/ 11 h 79"/>
              <a:gd name="T86" fmla="*/ 49 w 80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79">
                <a:moveTo>
                  <a:pt x="49" y="11"/>
                </a:moveTo>
                <a:lnTo>
                  <a:pt x="49" y="11"/>
                </a:lnTo>
                <a:lnTo>
                  <a:pt x="46" y="7"/>
                </a:lnTo>
                <a:lnTo>
                  <a:pt x="46" y="7"/>
                </a:lnTo>
                <a:lnTo>
                  <a:pt x="46" y="0"/>
                </a:lnTo>
                <a:lnTo>
                  <a:pt x="46" y="0"/>
                </a:lnTo>
                <a:lnTo>
                  <a:pt x="38" y="0"/>
                </a:lnTo>
                <a:lnTo>
                  <a:pt x="38" y="0"/>
                </a:lnTo>
                <a:lnTo>
                  <a:pt x="31" y="0"/>
                </a:lnTo>
                <a:lnTo>
                  <a:pt x="31" y="0"/>
                </a:lnTo>
                <a:lnTo>
                  <a:pt x="34" y="11"/>
                </a:lnTo>
                <a:lnTo>
                  <a:pt x="0" y="11"/>
                </a:lnTo>
                <a:lnTo>
                  <a:pt x="0" y="22"/>
                </a:lnTo>
                <a:lnTo>
                  <a:pt x="34" y="22"/>
                </a:lnTo>
                <a:lnTo>
                  <a:pt x="34" y="30"/>
                </a:lnTo>
                <a:lnTo>
                  <a:pt x="12" y="30"/>
                </a:lnTo>
                <a:lnTo>
                  <a:pt x="12" y="72"/>
                </a:lnTo>
                <a:lnTo>
                  <a:pt x="23" y="72"/>
                </a:lnTo>
                <a:lnTo>
                  <a:pt x="23" y="41"/>
                </a:lnTo>
                <a:lnTo>
                  <a:pt x="34" y="41"/>
                </a:lnTo>
                <a:lnTo>
                  <a:pt x="34" y="79"/>
                </a:lnTo>
                <a:lnTo>
                  <a:pt x="46" y="79"/>
                </a:lnTo>
                <a:lnTo>
                  <a:pt x="46" y="41"/>
                </a:lnTo>
                <a:lnTo>
                  <a:pt x="61" y="41"/>
                </a:lnTo>
                <a:lnTo>
                  <a:pt x="61" y="60"/>
                </a:lnTo>
                <a:lnTo>
                  <a:pt x="61" y="60"/>
                </a:lnTo>
                <a:lnTo>
                  <a:pt x="57" y="60"/>
                </a:lnTo>
                <a:lnTo>
                  <a:pt x="49" y="60"/>
                </a:lnTo>
                <a:lnTo>
                  <a:pt x="49" y="60"/>
                </a:lnTo>
                <a:lnTo>
                  <a:pt x="53" y="72"/>
                </a:lnTo>
                <a:lnTo>
                  <a:pt x="53" y="72"/>
                </a:lnTo>
                <a:lnTo>
                  <a:pt x="68" y="72"/>
                </a:lnTo>
                <a:lnTo>
                  <a:pt x="68" y="68"/>
                </a:lnTo>
                <a:lnTo>
                  <a:pt x="72" y="64"/>
                </a:lnTo>
                <a:lnTo>
                  <a:pt x="72" y="30"/>
                </a:lnTo>
                <a:lnTo>
                  <a:pt x="46" y="30"/>
                </a:lnTo>
                <a:lnTo>
                  <a:pt x="46" y="22"/>
                </a:lnTo>
                <a:lnTo>
                  <a:pt x="80" y="22"/>
                </a:lnTo>
                <a:lnTo>
                  <a:pt x="80" y="11"/>
                </a:lnTo>
                <a:lnTo>
                  <a:pt x="38" y="11"/>
                </a:lnTo>
                <a:lnTo>
                  <a:pt x="38" y="11"/>
                </a:lnTo>
                <a:lnTo>
                  <a:pt x="49" y="11"/>
                </a:lnTo>
                <a:lnTo>
                  <a:pt x="49" y="11"/>
                </a:lnTo>
                <a:lnTo>
                  <a:pt x="49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/>
          </p:cNvSpPr>
          <p:nvPr/>
        </p:nvSpPr>
        <p:spPr bwMode="auto">
          <a:xfrm>
            <a:off x="8838483" y="3528392"/>
            <a:ext cx="1905000" cy="1928813"/>
          </a:xfrm>
          <a:custGeom>
            <a:avLst/>
            <a:gdLst>
              <a:gd name="T0" fmla="*/ 1143 w 1200"/>
              <a:gd name="T1" fmla="*/ 781 h 1215"/>
              <a:gd name="T2" fmla="*/ 1068 w 1200"/>
              <a:gd name="T3" fmla="*/ 713 h 1215"/>
              <a:gd name="T4" fmla="*/ 1106 w 1200"/>
              <a:gd name="T5" fmla="*/ 702 h 1215"/>
              <a:gd name="T6" fmla="*/ 1155 w 1200"/>
              <a:gd name="T7" fmla="*/ 660 h 1215"/>
              <a:gd name="T8" fmla="*/ 1083 w 1200"/>
              <a:gd name="T9" fmla="*/ 581 h 1215"/>
              <a:gd name="T10" fmla="*/ 1128 w 1200"/>
              <a:gd name="T11" fmla="*/ 543 h 1215"/>
              <a:gd name="T12" fmla="*/ 1045 w 1200"/>
              <a:gd name="T13" fmla="*/ 539 h 1215"/>
              <a:gd name="T14" fmla="*/ 928 w 1200"/>
              <a:gd name="T15" fmla="*/ 615 h 1215"/>
              <a:gd name="T16" fmla="*/ 894 w 1200"/>
              <a:gd name="T17" fmla="*/ 581 h 1215"/>
              <a:gd name="T18" fmla="*/ 879 w 1200"/>
              <a:gd name="T19" fmla="*/ 536 h 1215"/>
              <a:gd name="T20" fmla="*/ 766 w 1200"/>
              <a:gd name="T21" fmla="*/ 517 h 1215"/>
              <a:gd name="T22" fmla="*/ 698 w 1200"/>
              <a:gd name="T23" fmla="*/ 441 h 1215"/>
              <a:gd name="T24" fmla="*/ 687 w 1200"/>
              <a:gd name="T25" fmla="*/ 347 h 1215"/>
              <a:gd name="T26" fmla="*/ 736 w 1200"/>
              <a:gd name="T27" fmla="*/ 287 h 1215"/>
              <a:gd name="T28" fmla="*/ 740 w 1200"/>
              <a:gd name="T29" fmla="*/ 200 h 1215"/>
              <a:gd name="T30" fmla="*/ 653 w 1200"/>
              <a:gd name="T31" fmla="*/ 155 h 1215"/>
              <a:gd name="T32" fmla="*/ 611 w 1200"/>
              <a:gd name="T33" fmla="*/ 64 h 1215"/>
              <a:gd name="T34" fmla="*/ 551 w 1200"/>
              <a:gd name="T35" fmla="*/ 0 h 1215"/>
              <a:gd name="T36" fmla="*/ 419 w 1200"/>
              <a:gd name="T37" fmla="*/ 15 h 1215"/>
              <a:gd name="T38" fmla="*/ 294 w 1200"/>
              <a:gd name="T39" fmla="*/ 38 h 1215"/>
              <a:gd name="T40" fmla="*/ 294 w 1200"/>
              <a:gd name="T41" fmla="*/ 102 h 1215"/>
              <a:gd name="T42" fmla="*/ 279 w 1200"/>
              <a:gd name="T43" fmla="*/ 230 h 1215"/>
              <a:gd name="T44" fmla="*/ 272 w 1200"/>
              <a:gd name="T45" fmla="*/ 272 h 1215"/>
              <a:gd name="T46" fmla="*/ 332 w 1200"/>
              <a:gd name="T47" fmla="*/ 290 h 1215"/>
              <a:gd name="T48" fmla="*/ 309 w 1200"/>
              <a:gd name="T49" fmla="*/ 339 h 1215"/>
              <a:gd name="T50" fmla="*/ 177 w 1200"/>
              <a:gd name="T51" fmla="*/ 392 h 1215"/>
              <a:gd name="T52" fmla="*/ 94 w 1200"/>
              <a:gd name="T53" fmla="*/ 438 h 1215"/>
              <a:gd name="T54" fmla="*/ 0 w 1200"/>
              <a:gd name="T55" fmla="*/ 683 h 1215"/>
              <a:gd name="T56" fmla="*/ 102 w 1200"/>
              <a:gd name="T57" fmla="*/ 785 h 1215"/>
              <a:gd name="T58" fmla="*/ 106 w 1200"/>
              <a:gd name="T59" fmla="*/ 849 h 1215"/>
              <a:gd name="T60" fmla="*/ 72 w 1200"/>
              <a:gd name="T61" fmla="*/ 894 h 1215"/>
              <a:gd name="T62" fmla="*/ 79 w 1200"/>
              <a:gd name="T63" fmla="*/ 947 h 1215"/>
              <a:gd name="T64" fmla="*/ 136 w 1200"/>
              <a:gd name="T65" fmla="*/ 951 h 1215"/>
              <a:gd name="T66" fmla="*/ 181 w 1200"/>
              <a:gd name="T67" fmla="*/ 936 h 1215"/>
              <a:gd name="T68" fmla="*/ 219 w 1200"/>
              <a:gd name="T69" fmla="*/ 947 h 1215"/>
              <a:gd name="T70" fmla="*/ 279 w 1200"/>
              <a:gd name="T71" fmla="*/ 936 h 1215"/>
              <a:gd name="T72" fmla="*/ 392 w 1200"/>
              <a:gd name="T73" fmla="*/ 947 h 1215"/>
              <a:gd name="T74" fmla="*/ 524 w 1200"/>
              <a:gd name="T75" fmla="*/ 905 h 1215"/>
              <a:gd name="T76" fmla="*/ 600 w 1200"/>
              <a:gd name="T77" fmla="*/ 977 h 1215"/>
              <a:gd name="T78" fmla="*/ 649 w 1200"/>
              <a:gd name="T79" fmla="*/ 1083 h 1215"/>
              <a:gd name="T80" fmla="*/ 758 w 1200"/>
              <a:gd name="T81" fmla="*/ 1169 h 1215"/>
              <a:gd name="T82" fmla="*/ 811 w 1200"/>
              <a:gd name="T83" fmla="*/ 1128 h 1215"/>
              <a:gd name="T84" fmla="*/ 864 w 1200"/>
              <a:gd name="T85" fmla="*/ 1154 h 1215"/>
              <a:gd name="T86" fmla="*/ 973 w 1200"/>
              <a:gd name="T87" fmla="*/ 1132 h 1215"/>
              <a:gd name="T88" fmla="*/ 985 w 1200"/>
              <a:gd name="T89" fmla="*/ 1064 h 1215"/>
              <a:gd name="T90" fmla="*/ 1030 w 1200"/>
              <a:gd name="T91" fmla="*/ 985 h 1215"/>
              <a:gd name="T92" fmla="*/ 977 w 1200"/>
              <a:gd name="T93" fmla="*/ 962 h 1215"/>
              <a:gd name="T94" fmla="*/ 947 w 1200"/>
              <a:gd name="T95" fmla="*/ 977 h 1215"/>
              <a:gd name="T96" fmla="*/ 936 w 1200"/>
              <a:gd name="T97" fmla="*/ 902 h 1215"/>
              <a:gd name="T98" fmla="*/ 977 w 1200"/>
              <a:gd name="T99" fmla="*/ 920 h 1215"/>
              <a:gd name="T100" fmla="*/ 1113 w 1200"/>
              <a:gd name="T101" fmla="*/ 887 h 1215"/>
              <a:gd name="T102" fmla="*/ 1200 w 1200"/>
              <a:gd name="T103" fmla="*/ 845 h 1215"/>
              <a:gd name="T104" fmla="*/ 1200 w 1200"/>
              <a:gd name="T105" fmla="*/ 754 h 1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0" h="1215">
                <a:moveTo>
                  <a:pt x="1200" y="754"/>
                </a:moveTo>
                <a:lnTo>
                  <a:pt x="1189" y="736"/>
                </a:lnTo>
                <a:lnTo>
                  <a:pt x="1173" y="754"/>
                </a:lnTo>
                <a:lnTo>
                  <a:pt x="1162" y="781"/>
                </a:lnTo>
                <a:lnTo>
                  <a:pt x="1143" y="781"/>
                </a:lnTo>
                <a:lnTo>
                  <a:pt x="1117" y="770"/>
                </a:lnTo>
                <a:lnTo>
                  <a:pt x="1087" y="739"/>
                </a:lnTo>
                <a:lnTo>
                  <a:pt x="1060" y="713"/>
                </a:lnTo>
                <a:lnTo>
                  <a:pt x="1060" y="713"/>
                </a:lnTo>
                <a:lnTo>
                  <a:pt x="1068" y="713"/>
                </a:lnTo>
                <a:lnTo>
                  <a:pt x="1083" y="713"/>
                </a:lnTo>
                <a:lnTo>
                  <a:pt x="1083" y="713"/>
                </a:lnTo>
                <a:lnTo>
                  <a:pt x="1090" y="705"/>
                </a:lnTo>
                <a:lnTo>
                  <a:pt x="1106" y="702"/>
                </a:lnTo>
                <a:lnTo>
                  <a:pt x="1106" y="702"/>
                </a:lnTo>
                <a:lnTo>
                  <a:pt x="1132" y="698"/>
                </a:lnTo>
                <a:lnTo>
                  <a:pt x="1132" y="698"/>
                </a:lnTo>
                <a:lnTo>
                  <a:pt x="1151" y="698"/>
                </a:lnTo>
                <a:lnTo>
                  <a:pt x="1155" y="683"/>
                </a:lnTo>
                <a:lnTo>
                  <a:pt x="1155" y="660"/>
                </a:lnTo>
                <a:lnTo>
                  <a:pt x="1155" y="626"/>
                </a:lnTo>
                <a:lnTo>
                  <a:pt x="1132" y="607"/>
                </a:lnTo>
                <a:lnTo>
                  <a:pt x="1109" y="607"/>
                </a:lnTo>
                <a:lnTo>
                  <a:pt x="1083" y="581"/>
                </a:lnTo>
                <a:lnTo>
                  <a:pt x="1083" y="581"/>
                </a:lnTo>
                <a:lnTo>
                  <a:pt x="1090" y="570"/>
                </a:lnTo>
                <a:lnTo>
                  <a:pt x="1106" y="558"/>
                </a:lnTo>
                <a:lnTo>
                  <a:pt x="1128" y="547"/>
                </a:lnTo>
                <a:lnTo>
                  <a:pt x="1128" y="543"/>
                </a:lnTo>
                <a:lnTo>
                  <a:pt x="1128" y="543"/>
                </a:lnTo>
                <a:lnTo>
                  <a:pt x="1117" y="539"/>
                </a:lnTo>
                <a:lnTo>
                  <a:pt x="1106" y="536"/>
                </a:lnTo>
                <a:lnTo>
                  <a:pt x="1090" y="532"/>
                </a:lnTo>
                <a:lnTo>
                  <a:pt x="1068" y="536"/>
                </a:lnTo>
                <a:lnTo>
                  <a:pt x="1045" y="539"/>
                </a:lnTo>
                <a:lnTo>
                  <a:pt x="1015" y="555"/>
                </a:lnTo>
                <a:lnTo>
                  <a:pt x="985" y="577"/>
                </a:lnTo>
                <a:lnTo>
                  <a:pt x="985" y="577"/>
                </a:lnTo>
                <a:lnTo>
                  <a:pt x="955" y="600"/>
                </a:lnTo>
                <a:lnTo>
                  <a:pt x="928" y="615"/>
                </a:lnTo>
                <a:lnTo>
                  <a:pt x="913" y="619"/>
                </a:lnTo>
                <a:lnTo>
                  <a:pt x="902" y="619"/>
                </a:lnTo>
                <a:lnTo>
                  <a:pt x="894" y="615"/>
                </a:lnTo>
                <a:lnTo>
                  <a:pt x="890" y="600"/>
                </a:lnTo>
                <a:lnTo>
                  <a:pt x="894" y="581"/>
                </a:lnTo>
                <a:lnTo>
                  <a:pt x="902" y="555"/>
                </a:lnTo>
                <a:lnTo>
                  <a:pt x="902" y="555"/>
                </a:lnTo>
                <a:lnTo>
                  <a:pt x="898" y="551"/>
                </a:lnTo>
                <a:lnTo>
                  <a:pt x="894" y="543"/>
                </a:lnTo>
                <a:lnTo>
                  <a:pt x="879" y="536"/>
                </a:lnTo>
                <a:lnTo>
                  <a:pt x="849" y="532"/>
                </a:lnTo>
                <a:lnTo>
                  <a:pt x="849" y="532"/>
                </a:lnTo>
                <a:lnTo>
                  <a:pt x="807" y="528"/>
                </a:lnTo>
                <a:lnTo>
                  <a:pt x="785" y="524"/>
                </a:lnTo>
                <a:lnTo>
                  <a:pt x="766" y="517"/>
                </a:lnTo>
                <a:lnTo>
                  <a:pt x="743" y="505"/>
                </a:lnTo>
                <a:lnTo>
                  <a:pt x="724" y="490"/>
                </a:lnTo>
                <a:lnTo>
                  <a:pt x="709" y="468"/>
                </a:lnTo>
                <a:lnTo>
                  <a:pt x="698" y="441"/>
                </a:lnTo>
                <a:lnTo>
                  <a:pt x="698" y="441"/>
                </a:lnTo>
                <a:lnTo>
                  <a:pt x="687" y="396"/>
                </a:lnTo>
                <a:lnTo>
                  <a:pt x="683" y="366"/>
                </a:lnTo>
                <a:lnTo>
                  <a:pt x="687" y="351"/>
                </a:lnTo>
                <a:lnTo>
                  <a:pt x="687" y="347"/>
                </a:lnTo>
                <a:lnTo>
                  <a:pt x="687" y="347"/>
                </a:lnTo>
                <a:lnTo>
                  <a:pt x="706" y="328"/>
                </a:lnTo>
                <a:lnTo>
                  <a:pt x="717" y="317"/>
                </a:lnTo>
                <a:lnTo>
                  <a:pt x="724" y="302"/>
                </a:lnTo>
                <a:lnTo>
                  <a:pt x="724" y="302"/>
                </a:lnTo>
                <a:lnTo>
                  <a:pt x="736" y="287"/>
                </a:lnTo>
                <a:lnTo>
                  <a:pt x="743" y="272"/>
                </a:lnTo>
                <a:lnTo>
                  <a:pt x="751" y="253"/>
                </a:lnTo>
                <a:lnTo>
                  <a:pt x="755" y="238"/>
                </a:lnTo>
                <a:lnTo>
                  <a:pt x="751" y="219"/>
                </a:lnTo>
                <a:lnTo>
                  <a:pt x="740" y="200"/>
                </a:lnTo>
                <a:lnTo>
                  <a:pt x="721" y="185"/>
                </a:lnTo>
                <a:lnTo>
                  <a:pt x="721" y="185"/>
                </a:lnTo>
                <a:lnTo>
                  <a:pt x="706" y="181"/>
                </a:lnTo>
                <a:lnTo>
                  <a:pt x="672" y="166"/>
                </a:lnTo>
                <a:lnTo>
                  <a:pt x="653" y="155"/>
                </a:lnTo>
                <a:lnTo>
                  <a:pt x="634" y="143"/>
                </a:lnTo>
                <a:lnTo>
                  <a:pt x="623" y="128"/>
                </a:lnTo>
                <a:lnTo>
                  <a:pt x="615" y="109"/>
                </a:lnTo>
                <a:lnTo>
                  <a:pt x="615" y="109"/>
                </a:lnTo>
                <a:lnTo>
                  <a:pt x="611" y="64"/>
                </a:lnTo>
                <a:lnTo>
                  <a:pt x="611" y="7"/>
                </a:lnTo>
                <a:lnTo>
                  <a:pt x="607" y="4"/>
                </a:lnTo>
                <a:lnTo>
                  <a:pt x="607" y="4"/>
                </a:lnTo>
                <a:lnTo>
                  <a:pt x="577" y="0"/>
                </a:lnTo>
                <a:lnTo>
                  <a:pt x="551" y="0"/>
                </a:lnTo>
                <a:lnTo>
                  <a:pt x="513" y="7"/>
                </a:lnTo>
                <a:lnTo>
                  <a:pt x="491" y="15"/>
                </a:lnTo>
                <a:lnTo>
                  <a:pt x="483" y="19"/>
                </a:lnTo>
                <a:lnTo>
                  <a:pt x="419" y="15"/>
                </a:lnTo>
                <a:lnTo>
                  <a:pt x="419" y="15"/>
                </a:lnTo>
                <a:lnTo>
                  <a:pt x="396" y="15"/>
                </a:lnTo>
                <a:lnTo>
                  <a:pt x="347" y="19"/>
                </a:lnTo>
                <a:lnTo>
                  <a:pt x="325" y="23"/>
                </a:lnTo>
                <a:lnTo>
                  <a:pt x="302" y="30"/>
                </a:lnTo>
                <a:lnTo>
                  <a:pt x="294" y="38"/>
                </a:lnTo>
                <a:lnTo>
                  <a:pt x="287" y="41"/>
                </a:lnTo>
                <a:lnTo>
                  <a:pt x="287" y="49"/>
                </a:lnTo>
                <a:lnTo>
                  <a:pt x="287" y="60"/>
                </a:lnTo>
                <a:lnTo>
                  <a:pt x="287" y="60"/>
                </a:lnTo>
                <a:lnTo>
                  <a:pt x="294" y="102"/>
                </a:lnTo>
                <a:lnTo>
                  <a:pt x="298" y="147"/>
                </a:lnTo>
                <a:lnTo>
                  <a:pt x="294" y="170"/>
                </a:lnTo>
                <a:lnTo>
                  <a:pt x="294" y="192"/>
                </a:lnTo>
                <a:lnTo>
                  <a:pt x="287" y="211"/>
                </a:lnTo>
                <a:lnTo>
                  <a:pt x="279" y="230"/>
                </a:lnTo>
                <a:lnTo>
                  <a:pt x="279" y="230"/>
                </a:lnTo>
                <a:lnTo>
                  <a:pt x="272" y="241"/>
                </a:lnTo>
                <a:lnTo>
                  <a:pt x="268" y="256"/>
                </a:lnTo>
                <a:lnTo>
                  <a:pt x="268" y="264"/>
                </a:lnTo>
                <a:lnTo>
                  <a:pt x="272" y="272"/>
                </a:lnTo>
                <a:lnTo>
                  <a:pt x="279" y="279"/>
                </a:lnTo>
                <a:lnTo>
                  <a:pt x="287" y="283"/>
                </a:lnTo>
                <a:lnTo>
                  <a:pt x="317" y="287"/>
                </a:lnTo>
                <a:lnTo>
                  <a:pt x="317" y="287"/>
                </a:lnTo>
                <a:lnTo>
                  <a:pt x="332" y="290"/>
                </a:lnTo>
                <a:lnTo>
                  <a:pt x="340" y="294"/>
                </a:lnTo>
                <a:lnTo>
                  <a:pt x="343" y="298"/>
                </a:lnTo>
                <a:lnTo>
                  <a:pt x="340" y="305"/>
                </a:lnTo>
                <a:lnTo>
                  <a:pt x="328" y="321"/>
                </a:lnTo>
                <a:lnTo>
                  <a:pt x="309" y="339"/>
                </a:lnTo>
                <a:lnTo>
                  <a:pt x="309" y="339"/>
                </a:lnTo>
                <a:lnTo>
                  <a:pt x="283" y="362"/>
                </a:lnTo>
                <a:lnTo>
                  <a:pt x="253" y="381"/>
                </a:lnTo>
                <a:lnTo>
                  <a:pt x="223" y="400"/>
                </a:lnTo>
                <a:lnTo>
                  <a:pt x="177" y="392"/>
                </a:lnTo>
                <a:lnTo>
                  <a:pt x="94" y="388"/>
                </a:lnTo>
                <a:lnTo>
                  <a:pt x="94" y="392"/>
                </a:lnTo>
                <a:lnTo>
                  <a:pt x="94" y="392"/>
                </a:lnTo>
                <a:lnTo>
                  <a:pt x="94" y="415"/>
                </a:lnTo>
                <a:lnTo>
                  <a:pt x="94" y="438"/>
                </a:lnTo>
                <a:lnTo>
                  <a:pt x="83" y="487"/>
                </a:lnTo>
                <a:lnTo>
                  <a:pt x="72" y="536"/>
                </a:lnTo>
                <a:lnTo>
                  <a:pt x="53" y="581"/>
                </a:lnTo>
                <a:lnTo>
                  <a:pt x="19" y="656"/>
                </a:lnTo>
                <a:lnTo>
                  <a:pt x="0" y="683"/>
                </a:lnTo>
                <a:lnTo>
                  <a:pt x="0" y="683"/>
                </a:lnTo>
                <a:lnTo>
                  <a:pt x="0" y="683"/>
                </a:lnTo>
                <a:lnTo>
                  <a:pt x="53" y="728"/>
                </a:lnTo>
                <a:lnTo>
                  <a:pt x="91" y="766"/>
                </a:lnTo>
                <a:lnTo>
                  <a:pt x="102" y="785"/>
                </a:lnTo>
                <a:lnTo>
                  <a:pt x="109" y="804"/>
                </a:lnTo>
                <a:lnTo>
                  <a:pt x="109" y="804"/>
                </a:lnTo>
                <a:lnTo>
                  <a:pt x="113" y="815"/>
                </a:lnTo>
                <a:lnTo>
                  <a:pt x="113" y="830"/>
                </a:lnTo>
                <a:lnTo>
                  <a:pt x="106" y="849"/>
                </a:lnTo>
                <a:lnTo>
                  <a:pt x="98" y="860"/>
                </a:lnTo>
                <a:lnTo>
                  <a:pt x="94" y="864"/>
                </a:lnTo>
                <a:lnTo>
                  <a:pt x="94" y="864"/>
                </a:lnTo>
                <a:lnTo>
                  <a:pt x="87" y="871"/>
                </a:lnTo>
                <a:lnTo>
                  <a:pt x="72" y="894"/>
                </a:lnTo>
                <a:lnTo>
                  <a:pt x="64" y="909"/>
                </a:lnTo>
                <a:lnTo>
                  <a:pt x="64" y="924"/>
                </a:lnTo>
                <a:lnTo>
                  <a:pt x="68" y="936"/>
                </a:lnTo>
                <a:lnTo>
                  <a:pt x="79" y="947"/>
                </a:lnTo>
                <a:lnTo>
                  <a:pt x="79" y="947"/>
                </a:lnTo>
                <a:lnTo>
                  <a:pt x="94" y="954"/>
                </a:lnTo>
                <a:lnTo>
                  <a:pt x="106" y="958"/>
                </a:lnTo>
                <a:lnTo>
                  <a:pt x="117" y="958"/>
                </a:lnTo>
                <a:lnTo>
                  <a:pt x="125" y="958"/>
                </a:lnTo>
                <a:lnTo>
                  <a:pt x="136" y="951"/>
                </a:lnTo>
                <a:lnTo>
                  <a:pt x="140" y="947"/>
                </a:lnTo>
                <a:lnTo>
                  <a:pt x="140" y="947"/>
                </a:lnTo>
                <a:lnTo>
                  <a:pt x="147" y="943"/>
                </a:lnTo>
                <a:lnTo>
                  <a:pt x="162" y="939"/>
                </a:lnTo>
                <a:lnTo>
                  <a:pt x="181" y="936"/>
                </a:lnTo>
                <a:lnTo>
                  <a:pt x="189" y="939"/>
                </a:lnTo>
                <a:lnTo>
                  <a:pt x="200" y="943"/>
                </a:lnTo>
                <a:lnTo>
                  <a:pt x="200" y="943"/>
                </a:lnTo>
                <a:lnTo>
                  <a:pt x="208" y="947"/>
                </a:lnTo>
                <a:lnTo>
                  <a:pt x="219" y="947"/>
                </a:lnTo>
                <a:lnTo>
                  <a:pt x="238" y="947"/>
                </a:lnTo>
                <a:lnTo>
                  <a:pt x="253" y="939"/>
                </a:lnTo>
                <a:lnTo>
                  <a:pt x="257" y="936"/>
                </a:lnTo>
                <a:lnTo>
                  <a:pt x="257" y="936"/>
                </a:lnTo>
                <a:lnTo>
                  <a:pt x="279" y="936"/>
                </a:lnTo>
                <a:lnTo>
                  <a:pt x="298" y="939"/>
                </a:lnTo>
                <a:lnTo>
                  <a:pt x="321" y="951"/>
                </a:lnTo>
                <a:lnTo>
                  <a:pt x="321" y="951"/>
                </a:lnTo>
                <a:lnTo>
                  <a:pt x="343" y="951"/>
                </a:lnTo>
                <a:lnTo>
                  <a:pt x="392" y="947"/>
                </a:lnTo>
                <a:lnTo>
                  <a:pt x="426" y="947"/>
                </a:lnTo>
                <a:lnTo>
                  <a:pt x="445" y="939"/>
                </a:lnTo>
                <a:lnTo>
                  <a:pt x="479" y="913"/>
                </a:lnTo>
                <a:lnTo>
                  <a:pt x="479" y="913"/>
                </a:lnTo>
                <a:lnTo>
                  <a:pt x="524" y="905"/>
                </a:lnTo>
                <a:lnTo>
                  <a:pt x="524" y="905"/>
                </a:lnTo>
                <a:lnTo>
                  <a:pt x="528" y="905"/>
                </a:lnTo>
                <a:lnTo>
                  <a:pt x="532" y="909"/>
                </a:lnTo>
                <a:lnTo>
                  <a:pt x="540" y="917"/>
                </a:lnTo>
                <a:lnTo>
                  <a:pt x="600" y="977"/>
                </a:lnTo>
                <a:lnTo>
                  <a:pt x="623" y="1011"/>
                </a:lnTo>
                <a:lnTo>
                  <a:pt x="623" y="1011"/>
                </a:lnTo>
                <a:lnTo>
                  <a:pt x="630" y="1037"/>
                </a:lnTo>
                <a:lnTo>
                  <a:pt x="638" y="1060"/>
                </a:lnTo>
                <a:lnTo>
                  <a:pt x="649" y="1083"/>
                </a:lnTo>
                <a:lnTo>
                  <a:pt x="660" y="1102"/>
                </a:lnTo>
                <a:lnTo>
                  <a:pt x="687" y="1128"/>
                </a:lnTo>
                <a:lnTo>
                  <a:pt x="694" y="1136"/>
                </a:lnTo>
                <a:lnTo>
                  <a:pt x="758" y="1169"/>
                </a:lnTo>
                <a:lnTo>
                  <a:pt x="758" y="1169"/>
                </a:lnTo>
                <a:lnTo>
                  <a:pt x="766" y="1162"/>
                </a:lnTo>
                <a:lnTo>
                  <a:pt x="774" y="1060"/>
                </a:lnTo>
                <a:lnTo>
                  <a:pt x="800" y="1090"/>
                </a:lnTo>
                <a:lnTo>
                  <a:pt x="811" y="1128"/>
                </a:lnTo>
                <a:lnTo>
                  <a:pt x="811" y="1128"/>
                </a:lnTo>
                <a:lnTo>
                  <a:pt x="815" y="1132"/>
                </a:lnTo>
                <a:lnTo>
                  <a:pt x="823" y="1143"/>
                </a:lnTo>
                <a:lnTo>
                  <a:pt x="834" y="1147"/>
                </a:lnTo>
                <a:lnTo>
                  <a:pt x="845" y="1151"/>
                </a:lnTo>
                <a:lnTo>
                  <a:pt x="864" y="1154"/>
                </a:lnTo>
                <a:lnTo>
                  <a:pt x="890" y="1154"/>
                </a:lnTo>
                <a:lnTo>
                  <a:pt x="898" y="1162"/>
                </a:lnTo>
                <a:lnTo>
                  <a:pt x="906" y="1215"/>
                </a:lnTo>
                <a:lnTo>
                  <a:pt x="966" y="1169"/>
                </a:lnTo>
                <a:lnTo>
                  <a:pt x="973" y="1132"/>
                </a:lnTo>
                <a:lnTo>
                  <a:pt x="958" y="1117"/>
                </a:lnTo>
                <a:lnTo>
                  <a:pt x="951" y="1105"/>
                </a:lnTo>
                <a:lnTo>
                  <a:pt x="943" y="1090"/>
                </a:lnTo>
                <a:lnTo>
                  <a:pt x="943" y="1071"/>
                </a:lnTo>
                <a:lnTo>
                  <a:pt x="985" y="1064"/>
                </a:lnTo>
                <a:lnTo>
                  <a:pt x="1007" y="1060"/>
                </a:lnTo>
                <a:lnTo>
                  <a:pt x="1034" y="1026"/>
                </a:lnTo>
                <a:lnTo>
                  <a:pt x="1045" y="1019"/>
                </a:lnTo>
                <a:lnTo>
                  <a:pt x="1045" y="1000"/>
                </a:lnTo>
                <a:lnTo>
                  <a:pt x="1030" y="985"/>
                </a:lnTo>
                <a:lnTo>
                  <a:pt x="1004" y="985"/>
                </a:lnTo>
                <a:lnTo>
                  <a:pt x="989" y="962"/>
                </a:lnTo>
                <a:lnTo>
                  <a:pt x="989" y="962"/>
                </a:lnTo>
                <a:lnTo>
                  <a:pt x="981" y="962"/>
                </a:lnTo>
                <a:lnTo>
                  <a:pt x="977" y="962"/>
                </a:lnTo>
                <a:lnTo>
                  <a:pt x="973" y="966"/>
                </a:lnTo>
                <a:lnTo>
                  <a:pt x="973" y="966"/>
                </a:lnTo>
                <a:lnTo>
                  <a:pt x="966" y="970"/>
                </a:lnTo>
                <a:lnTo>
                  <a:pt x="958" y="973"/>
                </a:lnTo>
                <a:lnTo>
                  <a:pt x="947" y="977"/>
                </a:lnTo>
                <a:lnTo>
                  <a:pt x="928" y="966"/>
                </a:lnTo>
                <a:lnTo>
                  <a:pt x="906" y="936"/>
                </a:lnTo>
                <a:lnTo>
                  <a:pt x="906" y="924"/>
                </a:lnTo>
                <a:lnTo>
                  <a:pt x="917" y="917"/>
                </a:lnTo>
                <a:lnTo>
                  <a:pt x="936" y="902"/>
                </a:lnTo>
                <a:lnTo>
                  <a:pt x="947" y="887"/>
                </a:lnTo>
                <a:lnTo>
                  <a:pt x="951" y="879"/>
                </a:lnTo>
                <a:lnTo>
                  <a:pt x="973" y="887"/>
                </a:lnTo>
                <a:lnTo>
                  <a:pt x="973" y="905"/>
                </a:lnTo>
                <a:lnTo>
                  <a:pt x="977" y="920"/>
                </a:lnTo>
                <a:lnTo>
                  <a:pt x="1004" y="932"/>
                </a:lnTo>
                <a:lnTo>
                  <a:pt x="1030" y="928"/>
                </a:lnTo>
                <a:lnTo>
                  <a:pt x="1060" y="905"/>
                </a:lnTo>
                <a:lnTo>
                  <a:pt x="1083" y="890"/>
                </a:lnTo>
                <a:lnTo>
                  <a:pt x="1113" y="887"/>
                </a:lnTo>
                <a:lnTo>
                  <a:pt x="1143" y="883"/>
                </a:lnTo>
                <a:lnTo>
                  <a:pt x="1173" y="871"/>
                </a:lnTo>
                <a:lnTo>
                  <a:pt x="1185" y="871"/>
                </a:lnTo>
                <a:lnTo>
                  <a:pt x="1200" y="845"/>
                </a:lnTo>
                <a:lnTo>
                  <a:pt x="1200" y="845"/>
                </a:lnTo>
                <a:lnTo>
                  <a:pt x="1200" y="819"/>
                </a:lnTo>
                <a:lnTo>
                  <a:pt x="1200" y="819"/>
                </a:lnTo>
                <a:lnTo>
                  <a:pt x="1196" y="800"/>
                </a:lnTo>
                <a:lnTo>
                  <a:pt x="1196" y="781"/>
                </a:lnTo>
                <a:lnTo>
                  <a:pt x="1200" y="754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10203733" y="4887292"/>
            <a:ext cx="36513" cy="36513"/>
          </a:xfrm>
          <a:custGeom>
            <a:avLst/>
            <a:gdLst>
              <a:gd name="T0" fmla="*/ 23 w 23"/>
              <a:gd name="T1" fmla="*/ 12 h 23"/>
              <a:gd name="T2" fmla="*/ 23 w 23"/>
              <a:gd name="T3" fmla="*/ 12 h 23"/>
              <a:gd name="T4" fmla="*/ 19 w 23"/>
              <a:gd name="T5" fmla="*/ 19 h 23"/>
              <a:gd name="T6" fmla="*/ 12 w 23"/>
              <a:gd name="T7" fmla="*/ 23 h 23"/>
              <a:gd name="T8" fmla="*/ 12 w 23"/>
              <a:gd name="T9" fmla="*/ 23 h 23"/>
              <a:gd name="T10" fmla="*/ 4 w 23"/>
              <a:gd name="T11" fmla="*/ 19 h 23"/>
              <a:gd name="T12" fmla="*/ 0 w 23"/>
              <a:gd name="T13" fmla="*/ 12 h 23"/>
              <a:gd name="T14" fmla="*/ 0 w 23"/>
              <a:gd name="T15" fmla="*/ 12 h 23"/>
              <a:gd name="T16" fmla="*/ 4 w 23"/>
              <a:gd name="T17" fmla="*/ 4 h 23"/>
              <a:gd name="T18" fmla="*/ 12 w 23"/>
              <a:gd name="T19" fmla="*/ 0 h 23"/>
              <a:gd name="T20" fmla="*/ 12 w 23"/>
              <a:gd name="T21" fmla="*/ 0 h 23"/>
              <a:gd name="T22" fmla="*/ 19 w 23"/>
              <a:gd name="T23" fmla="*/ 4 h 23"/>
              <a:gd name="T24" fmla="*/ 23 w 23"/>
              <a:gd name="T25" fmla="*/ 12 h 23"/>
              <a:gd name="T26" fmla="*/ 23 w 23"/>
              <a:gd name="T2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3">
                <a:moveTo>
                  <a:pt x="23" y="12"/>
                </a:moveTo>
                <a:lnTo>
                  <a:pt x="23" y="12"/>
                </a:lnTo>
                <a:lnTo>
                  <a:pt x="19" y="19"/>
                </a:lnTo>
                <a:lnTo>
                  <a:pt x="12" y="23"/>
                </a:lnTo>
                <a:lnTo>
                  <a:pt x="12" y="23"/>
                </a:lnTo>
                <a:lnTo>
                  <a:pt x="4" y="19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19" y="4"/>
                </a:lnTo>
                <a:lnTo>
                  <a:pt x="23" y="12"/>
                </a:lnTo>
                <a:lnTo>
                  <a:pt x="23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10179921" y="4857130"/>
            <a:ext cx="84138" cy="90488"/>
          </a:xfrm>
          <a:custGeom>
            <a:avLst/>
            <a:gdLst>
              <a:gd name="T0" fmla="*/ 53 w 53"/>
              <a:gd name="T1" fmla="*/ 31 h 57"/>
              <a:gd name="T2" fmla="*/ 53 w 53"/>
              <a:gd name="T3" fmla="*/ 31 h 57"/>
              <a:gd name="T4" fmla="*/ 53 w 53"/>
              <a:gd name="T5" fmla="*/ 42 h 57"/>
              <a:gd name="T6" fmla="*/ 45 w 53"/>
              <a:gd name="T7" fmla="*/ 50 h 57"/>
              <a:gd name="T8" fmla="*/ 38 w 53"/>
              <a:gd name="T9" fmla="*/ 57 h 57"/>
              <a:gd name="T10" fmla="*/ 27 w 53"/>
              <a:gd name="T11" fmla="*/ 57 h 57"/>
              <a:gd name="T12" fmla="*/ 27 w 53"/>
              <a:gd name="T13" fmla="*/ 57 h 57"/>
              <a:gd name="T14" fmla="*/ 15 w 53"/>
              <a:gd name="T15" fmla="*/ 57 h 57"/>
              <a:gd name="T16" fmla="*/ 8 w 53"/>
              <a:gd name="T17" fmla="*/ 50 h 57"/>
              <a:gd name="T18" fmla="*/ 0 w 53"/>
              <a:gd name="T19" fmla="*/ 42 h 57"/>
              <a:gd name="T20" fmla="*/ 0 w 53"/>
              <a:gd name="T21" fmla="*/ 31 h 57"/>
              <a:gd name="T22" fmla="*/ 0 w 53"/>
              <a:gd name="T23" fmla="*/ 31 h 57"/>
              <a:gd name="T24" fmla="*/ 0 w 53"/>
              <a:gd name="T25" fmla="*/ 19 h 57"/>
              <a:gd name="T26" fmla="*/ 8 w 53"/>
              <a:gd name="T27" fmla="*/ 12 h 57"/>
              <a:gd name="T28" fmla="*/ 15 w 53"/>
              <a:gd name="T29" fmla="*/ 4 h 57"/>
              <a:gd name="T30" fmla="*/ 27 w 53"/>
              <a:gd name="T31" fmla="*/ 0 h 57"/>
              <a:gd name="T32" fmla="*/ 27 w 53"/>
              <a:gd name="T33" fmla="*/ 0 h 57"/>
              <a:gd name="T34" fmla="*/ 38 w 53"/>
              <a:gd name="T35" fmla="*/ 4 h 57"/>
              <a:gd name="T36" fmla="*/ 45 w 53"/>
              <a:gd name="T37" fmla="*/ 12 h 57"/>
              <a:gd name="T38" fmla="*/ 53 w 53"/>
              <a:gd name="T39" fmla="*/ 19 h 57"/>
              <a:gd name="T40" fmla="*/ 53 w 53"/>
              <a:gd name="T41" fmla="*/ 31 h 57"/>
              <a:gd name="T42" fmla="*/ 53 w 53"/>
              <a:gd name="T43" fmla="*/ 31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57">
                <a:moveTo>
                  <a:pt x="53" y="31"/>
                </a:moveTo>
                <a:lnTo>
                  <a:pt x="53" y="31"/>
                </a:lnTo>
                <a:lnTo>
                  <a:pt x="53" y="42"/>
                </a:lnTo>
                <a:lnTo>
                  <a:pt x="45" y="50"/>
                </a:lnTo>
                <a:lnTo>
                  <a:pt x="38" y="57"/>
                </a:lnTo>
                <a:lnTo>
                  <a:pt x="27" y="57"/>
                </a:lnTo>
                <a:lnTo>
                  <a:pt x="27" y="57"/>
                </a:lnTo>
                <a:lnTo>
                  <a:pt x="15" y="57"/>
                </a:lnTo>
                <a:lnTo>
                  <a:pt x="8" y="50"/>
                </a:lnTo>
                <a:lnTo>
                  <a:pt x="0" y="42"/>
                </a:lnTo>
                <a:lnTo>
                  <a:pt x="0" y="31"/>
                </a:lnTo>
                <a:lnTo>
                  <a:pt x="0" y="31"/>
                </a:lnTo>
                <a:lnTo>
                  <a:pt x="0" y="19"/>
                </a:lnTo>
                <a:lnTo>
                  <a:pt x="8" y="12"/>
                </a:lnTo>
                <a:lnTo>
                  <a:pt x="15" y="4"/>
                </a:lnTo>
                <a:lnTo>
                  <a:pt x="27" y="0"/>
                </a:lnTo>
                <a:lnTo>
                  <a:pt x="27" y="0"/>
                </a:lnTo>
                <a:lnTo>
                  <a:pt x="38" y="4"/>
                </a:lnTo>
                <a:lnTo>
                  <a:pt x="45" y="12"/>
                </a:lnTo>
                <a:lnTo>
                  <a:pt x="53" y="19"/>
                </a:lnTo>
                <a:lnTo>
                  <a:pt x="53" y="31"/>
                </a:lnTo>
                <a:lnTo>
                  <a:pt x="53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10037046" y="4647580"/>
            <a:ext cx="131763" cy="131763"/>
          </a:xfrm>
          <a:custGeom>
            <a:avLst/>
            <a:gdLst>
              <a:gd name="T0" fmla="*/ 34 w 83"/>
              <a:gd name="T1" fmla="*/ 72 h 83"/>
              <a:gd name="T2" fmla="*/ 34 w 83"/>
              <a:gd name="T3" fmla="*/ 72 h 83"/>
              <a:gd name="T4" fmla="*/ 26 w 83"/>
              <a:gd name="T5" fmla="*/ 72 h 83"/>
              <a:gd name="T6" fmla="*/ 34 w 83"/>
              <a:gd name="T7" fmla="*/ 83 h 83"/>
              <a:gd name="T8" fmla="*/ 45 w 83"/>
              <a:gd name="T9" fmla="*/ 83 h 83"/>
              <a:gd name="T10" fmla="*/ 45 w 83"/>
              <a:gd name="T11" fmla="*/ 61 h 83"/>
              <a:gd name="T12" fmla="*/ 56 w 83"/>
              <a:gd name="T13" fmla="*/ 76 h 83"/>
              <a:gd name="T14" fmla="*/ 75 w 83"/>
              <a:gd name="T15" fmla="*/ 83 h 83"/>
              <a:gd name="T16" fmla="*/ 83 w 83"/>
              <a:gd name="T17" fmla="*/ 72 h 83"/>
              <a:gd name="T18" fmla="*/ 64 w 83"/>
              <a:gd name="T19" fmla="*/ 65 h 83"/>
              <a:gd name="T20" fmla="*/ 75 w 83"/>
              <a:gd name="T21" fmla="*/ 57 h 83"/>
              <a:gd name="T22" fmla="*/ 79 w 83"/>
              <a:gd name="T23" fmla="*/ 53 h 83"/>
              <a:gd name="T24" fmla="*/ 71 w 83"/>
              <a:gd name="T25" fmla="*/ 49 h 83"/>
              <a:gd name="T26" fmla="*/ 68 w 83"/>
              <a:gd name="T27" fmla="*/ 8 h 83"/>
              <a:gd name="T28" fmla="*/ 45 w 83"/>
              <a:gd name="T29" fmla="*/ 8 h 83"/>
              <a:gd name="T30" fmla="*/ 45 w 83"/>
              <a:gd name="T31" fmla="*/ 8 h 83"/>
              <a:gd name="T32" fmla="*/ 45 w 83"/>
              <a:gd name="T33" fmla="*/ 4 h 83"/>
              <a:gd name="T34" fmla="*/ 41 w 83"/>
              <a:gd name="T35" fmla="*/ 4 h 83"/>
              <a:gd name="T36" fmla="*/ 34 w 83"/>
              <a:gd name="T37" fmla="*/ 0 h 83"/>
              <a:gd name="T38" fmla="*/ 30 w 83"/>
              <a:gd name="T39" fmla="*/ 8 h 83"/>
              <a:gd name="T40" fmla="*/ 11 w 83"/>
              <a:gd name="T41" fmla="*/ 46 h 83"/>
              <a:gd name="T42" fmla="*/ 11 w 83"/>
              <a:gd name="T43" fmla="*/ 46 h 83"/>
              <a:gd name="T44" fmla="*/ 34 w 83"/>
              <a:gd name="T45" fmla="*/ 46 h 83"/>
              <a:gd name="T46" fmla="*/ 56 w 83"/>
              <a:gd name="T47" fmla="*/ 19 h 83"/>
              <a:gd name="T48" fmla="*/ 22 w 83"/>
              <a:gd name="T49" fmla="*/ 23 h 83"/>
              <a:gd name="T50" fmla="*/ 22 w 83"/>
              <a:gd name="T51" fmla="*/ 19 h 83"/>
              <a:gd name="T52" fmla="*/ 22 w 83"/>
              <a:gd name="T53" fmla="*/ 31 h 83"/>
              <a:gd name="T54" fmla="*/ 56 w 83"/>
              <a:gd name="T55" fmla="*/ 34 h 83"/>
              <a:gd name="T56" fmla="*/ 22 w 83"/>
              <a:gd name="T57" fmla="*/ 34 h 83"/>
              <a:gd name="T58" fmla="*/ 52 w 83"/>
              <a:gd name="T59" fmla="*/ 57 h 83"/>
              <a:gd name="T60" fmla="*/ 68 w 83"/>
              <a:gd name="T61" fmla="*/ 46 h 83"/>
              <a:gd name="T62" fmla="*/ 52 w 83"/>
              <a:gd name="T63" fmla="*/ 57 h 83"/>
              <a:gd name="T64" fmla="*/ 52 w 83"/>
              <a:gd name="T65" fmla="*/ 57 h 83"/>
              <a:gd name="T66" fmla="*/ 0 w 83"/>
              <a:gd name="T67" fmla="*/ 76 h 83"/>
              <a:gd name="T68" fmla="*/ 7 w 83"/>
              <a:gd name="T69" fmla="*/ 83 h 83"/>
              <a:gd name="T70" fmla="*/ 30 w 83"/>
              <a:gd name="T71" fmla="*/ 61 h 83"/>
              <a:gd name="T72" fmla="*/ 0 w 83"/>
              <a:gd name="T73" fmla="*/ 49 h 83"/>
              <a:gd name="T74" fmla="*/ 19 w 83"/>
              <a:gd name="T75" fmla="*/ 61 h 83"/>
              <a:gd name="T76" fmla="*/ 11 w 83"/>
              <a:gd name="T77" fmla="*/ 68 h 83"/>
              <a:gd name="T78" fmla="*/ 0 w 83"/>
              <a:gd name="T79" fmla="*/ 76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3" h="83">
                <a:moveTo>
                  <a:pt x="34" y="46"/>
                </a:moveTo>
                <a:lnTo>
                  <a:pt x="34" y="72"/>
                </a:lnTo>
                <a:lnTo>
                  <a:pt x="34" y="72"/>
                </a:lnTo>
                <a:lnTo>
                  <a:pt x="34" y="72"/>
                </a:lnTo>
                <a:lnTo>
                  <a:pt x="26" y="72"/>
                </a:lnTo>
                <a:lnTo>
                  <a:pt x="26" y="72"/>
                </a:lnTo>
                <a:lnTo>
                  <a:pt x="30" y="83"/>
                </a:lnTo>
                <a:lnTo>
                  <a:pt x="34" y="83"/>
                </a:lnTo>
                <a:lnTo>
                  <a:pt x="34" y="83"/>
                </a:lnTo>
                <a:lnTo>
                  <a:pt x="45" y="83"/>
                </a:lnTo>
                <a:lnTo>
                  <a:pt x="45" y="76"/>
                </a:lnTo>
                <a:lnTo>
                  <a:pt x="45" y="61"/>
                </a:lnTo>
                <a:lnTo>
                  <a:pt x="45" y="61"/>
                </a:lnTo>
                <a:lnTo>
                  <a:pt x="56" y="76"/>
                </a:lnTo>
                <a:lnTo>
                  <a:pt x="75" y="83"/>
                </a:lnTo>
                <a:lnTo>
                  <a:pt x="75" y="83"/>
                </a:lnTo>
                <a:lnTo>
                  <a:pt x="83" y="72"/>
                </a:lnTo>
                <a:lnTo>
                  <a:pt x="83" y="72"/>
                </a:lnTo>
                <a:lnTo>
                  <a:pt x="71" y="68"/>
                </a:lnTo>
                <a:lnTo>
                  <a:pt x="64" y="65"/>
                </a:lnTo>
                <a:lnTo>
                  <a:pt x="64" y="65"/>
                </a:lnTo>
                <a:lnTo>
                  <a:pt x="75" y="57"/>
                </a:lnTo>
                <a:lnTo>
                  <a:pt x="75" y="57"/>
                </a:lnTo>
                <a:lnTo>
                  <a:pt x="79" y="53"/>
                </a:lnTo>
                <a:lnTo>
                  <a:pt x="71" y="49"/>
                </a:lnTo>
                <a:lnTo>
                  <a:pt x="71" y="49"/>
                </a:lnTo>
                <a:lnTo>
                  <a:pt x="68" y="46"/>
                </a:lnTo>
                <a:lnTo>
                  <a:pt x="68" y="8"/>
                </a:lnTo>
                <a:lnTo>
                  <a:pt x="45" y="8"/>
                </a:lnTo>
                <a:lnTo>
                  <a:pt x="45" y="8"/>
                </a:lnTo>
                <a:lnTo>
                  <a:pt x="45" y="8"/>
                </a:lnTo>
                <a:lnTo>
                  <a:pt x="45" y="8"/>
                </a:lnTo>
                <a:lnTo>
                  <a:pt x="45" y="4"/>
                </a:lnTo>
                <a:lnTo>
                  <a:pt x="45" y="4"/>
                </a:lnTo>
                <a:lnTo>
                  <a:pt x="41" y="4"/>
                </a:lnTo>
                <a:lnTo>
                  <a:pt x="41" y="4"/>
                </a:lnTo>
                <a:lnTo>
                  <a:pt x="34" y="0"/>
                </a:lnTo>
                <a:lnTo>
                  <a:pt x="34" y="0"/>
                </a:lnTo>
                <a:lnTo>
                  <a:pt x="30" y="8"/>
                </a:lnTo>
                <a:lnTo>
                  <a:pt x="30" y="8"/>
                </a:lnTo>
                <a:lnTo>
                  <a:pt x="11" y="8"/>
                </a:lnTo>
                <a:lnTo>
                  <a:pt x="11" y="46"/>
                </a:lnTo>
                <a:lnTo>
                  <a:pt x="11" y="46"/>
                </a:lnTo>
                <a:lnTo>
                  <a:pt x="11" y="46"/>
                </a:lnTo>
                <a:lnTo>
                  <a:pt x="34" y="46"/>
                </a:lnTo>
                <a:lnTo>
                  <a:pt x="34" y="46"/>
                </a:lnTo>
                <a:close/>
                <a:moveTo>
                  <a:pt x="22" y="19"/>
                </a:moveTo>
                <a:lnTo>
                  <a:pt x="56" y="19"/>
                </a:lnTo>
                <a:lnTo>
                  <a:pt x="56" y="23"/>
                </a:lnTo>
                <a:lnTo>
                  <a:pt x="22" y="23"/>
                </a:lnTo>
                <a:lnTo>
                  <a:pt x="22" y="19"/>
                </a:lnTo>
                <a:lnTo>
                  <a:pt x="22" y="19"/>
                </a:lnTo>
                <a:close/>
                <a:moveTo>
                  <a:pt x="22" y="34"/>
                </a:moveTo>
                <a:lnTo>
                  <a:pt x="22" y="31"/>
                </a:lnTo>
                <a:lnTo>
                  <a:pt x="56" y="31"/>
                </a:lnTo>
                <a:lnTo>
                  <a:pt x="56" y="34"/>
                </a:lnTo>
                <a:lnTo>
                  <a:pt x="22" y="34"/>
                </a:lnTo>
                <a:lnTo>
                  <a:pt x="22" y="34"/>
                </a:lnTo>
                <a:close/>
                <a:moveTo>
                  <a:pt x="52" y="57"/>
                </a:moveTo>
                <a:lnTo>
                  <a:pt x="52" y="57"/>
                </a:lnTo>
                <a:lnTo>
                  <a:pt x="49" y="46"/>
                </a:lnTo>
                <a:lnTo>
                  <a:pt x="68" y="46"/>
                </a:lnTo>
                <a:lnTo>
                  <a:pt x="68" y="46"/>
                </a:lnTo>
                <a:lnTo>
                  <a:pt x="52" y="57"/>
                </a:lnTo>
                <a:lnTo>
                  <a:pt x="52" y="57"/>
                </a:lnTo>
                <a:lnTo>
                  <a:pt x="52" y="57"/>
                </a:lnTo>
                <a:close/>
                <a:moveTo>
                  <a:pt x="0" y="76"/>
                </a:moveTo>
                <a:lnTo>
                  <a:pt x="0" y="76"/>
                </a:lnTo>
                <a:lnTo>
                  <a:pt x="7" y="83"/>
                </a:lnTo>
                <a:lnTo>
                  <a:pt x="7" y="83"/>
                </a:lnTo>
                <a:lnTo>
                  <a:pt x="26" y="68"/>
                </a:lnTo>
                <a:lnTo>
                  <a:pt x="30" y="61"/>
                </a:lnTo>
                <a:lnTo>
                  <a:pt x="34" y="49"/>
                </a:lnTo>
                <a:lnTo>
                  <a:pt x="0" y="49"/>
                </a:lnTo>
                <a:lnTo>
                  <a:pt x="0" y="61"/>
                </a:lnTo>
                <a:lnTo>
                  <a:pt x="19" y="61"/>
                </a:lnTo>
                <a:lnTo>
                  <a:pt x="19" y="61"/>
                </a:lnTo>
                <a:lnTo>
                  <a:pt x="11" y="68"/>
                </a:lnTo>
                <a:lnTo>
                  <a:pt x="0" y="76"/>
                </a:lnTo>
                <a:lnTo>
                  <a:pt x="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10179921" y="4653930"/>
            <a:ext cx="120650" cy="125413"/>
          </a:xfrm>
          <a:custGeom>
            <a:avLst/>
            <a:gdLst>
              <a:gd name="T0" fmla="*/ 61 w 76"/>
              <a:gd name="T1" fmla="*/ 19 h 79"/>
              <a:gd name="T2" fmla="*/ 49 w 76"/>
              <a:gd name="T3" fmla="*/ 12 h 79"/>
              <a:gd name="T4" fmla="*/ 53 w 76"/>
              <a:gd name="T5" fmla="*/ 8 h 79"/>
              <a:gd name="T6" fmla="*/ 53 w 76"/>
              <a:gd name="T7" fmla="*/ 4 h 79"/>
              <a:gd name="T8" fmla="*/ 49 w 76"/>
              <a:gd name="T9" fmla="*/ 4 h 79"/>
              <a:gd name="T10" fmla="*/ 42 w 76"/>
              <a:gd name="T11" fmla="*/ 4 h 79"/>
              <a:gd name="T12" fmla="*/ 42 w 76"/>
              <a:gd name="T13" fmla="*/ 38 h 79"/>
              <a:gd name="T14" fmla="*/ 34 w 76"/>
              <a:gd name="T15" fmla="*/ 19 h 79"/>
              <a:gd name="T16" fmla="*/ 27 w 76"/>
              <a:gd name="T17" fmla="*/ 8 h 79"/>
              <a:gd name="T18" fmla="*/ 27 w 76"/>
              <a:gd name="T19" fmla="*/ 4 h 79"/>
              <a:gd name="T20" fmla="*/ 30 w 76"/>
              <a:gd name="T21" fmla="*/ 0 h 79"/>
              <a:gd name="T22" fmla="*/ 27 w 76"/>
              <a:gd name="T23" fmla="*/ 0 h 79"/>
              <a:gd name="T24" fmla="*/ 19 w 76"/>
              <a:gd name="T25" fmla="*/ 0 h 79"/>
              <a:gd name="T26" fmla="*/ 19 w 76"/>
              <a:gd name="T27" fmla="*/ 45 h 79"/>
              <a:gd name="T28" fmla="*/ 12 w 76"/>
              <a:gd name="T29" fmla="*/ 61 h 79"/>
              <a:gd name="T30" fmla="*/ 0 w 76"/>
              <a:gd name="T31" fmla="*/ 72 h 79"/>
              <a:gd name="T32" fmla="*/ 12 w 76"/>
              <a:gd name="T33" fmla="*/ 79 h 79"/>
              <a:gd name="T34" fmla="*/ 19 w 76"/>
              <a:gd name="T35" fmla="*/ 72 h 79"/>
              <a:gd name="T36" fmla="*/ 23 w 76"/>
              <a:gd name="T37" fmla="*/ 61 h 79"/>
              <a:gd name="T38" fmla="*/ 27 w 76"/>
              <a:gd name="T39" fmla="*/ 27 h 79"/>
              <a:gd name="T40" fmla="*/ 30 w 76"/>
              <a:gd name="T41" fmla="*/ 49 h 79"/>
              <a:gd name="T42" fmla="*/ 38 w 76"/>
              <a:gd name="T43" fmla="*/ 49 h 79"/>
              <a:gd name="T44" fmla="*/ 42 w 76"/>
              <a:gd name="T45" fmla="*/ 45 h 79"/>
              <a:gd name="T46" fmla="*/ 49 w 76"/>
              <a:gd name="T47" fmla="*/ 76 h 79"/>
              <a:gd name="T48" fmla="*/ 49 w 76"/>
              <a:gd name="T49" fmla="*/ 23 h 79"/>
              <a:gd name="T50" fmla="*/ 57 w 76"/>
              <a:gd name="T51" fmla="*/ 49 h 79"/>
              <a:gd name="T52" fmla="*/ 64 w 76"/>
              <a:gd name="T53" fmla="*/ 79 h 79"/>
              <a:gd name="T54" fmla="*/ 76 w 76"/>
              <a:gd name="T55" fmla="*/ 8 h 79"/>
              <a:gd name="T56" fmla="*/ 76 w 76"/>
              <a:gd name="T57" fmla="*/ 0 h 79"/>
              <a:gd name="T58" fmla="*/ 76 w 76"/>
              <a:gd name="T59" fmla="*/ 0 h 79"/>
              <a:gd name="T60" fmla="*/ 76 w 76"/>
              <a:gd name="T61" fmla="*/ 0 h 79"/>
              <a:gd name="T62" fmla="*/ 64 w 76"/>
              <a:gd name="T63" fmla="*/ 0 h 79"/>
              <a:gd name="T64" fmla="*/ 64 w 76"/>
              <a:gd name="T65" fmla="*/ 42 h 79"/>
              <a:gd name="T66" fmla="*/ 61 w 76"/>
              <a:gd name="T67" fmla="*/ 19 h 79"/>
              <a:gd name="T68" fmla="*/ 12 w 76"/>
              <a:gd name="T69" fmla="*/ 38 h 79"/>
              <a:gd name="T70" fmla="*/ 15 w 76"/>
              <a:gd name="T71" fmla="*/ 23 h 79"/>
              <a:gd name="T72" fmla="*/ 8 w 76"/>
              <a:gd name="T73" fmla="*/ 19 h 79"/>
              <a:gd name="T74" fmla="*/ 4 w 76"/>
              <a:gd name="T75" fmla="*/ 23 h 79"/>
              <a:gd name="T76" fmla="*/ 0 w 76"/>
              <a:gd name="T77" fmla="*/ 49 h 79"/>
              <a:gd name="T78" fmla="*/ 12 w 76"/>
              <a:gd name="T79" fmla="*/ 49 h 79"/>
              <a:gd name="T80" fmla="*/ 12 w 76"/>
              <a:gd name="T81" fmla="*/ 38 h 79"/>
              <a:gd name="T82" fmla="*/ 12 w 76"/>
              <a:gd name="T83" fmla="*/ 3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6" h="79">
                <a:moveTo>
                  <a:pt x="61" y="19"/>
                </a:moveTo>
                <a:lnTo>
                  <a:pt x="61" y="19"/>
                </a:lnTo>
                <a:lnTo>
                  <a:pt x="49" y="23"/>
                </a:lnTo>
                <a:lnTo>
                  <a:pt x="49" y="12"/>
                </a:lnTo>
                <a:lnTo>
                  <a:pt x="49" y="12"/>
                </a:lnTo>
                <a:lnTo>
                  <a:pt x="53" y="8"/>
                </a:lnTo>
                <a:lnTo>
                  <a:pt x="53" y="8"/>
                </a:lnTo>
                <a:lnTo>
                  <a:pt x="53" y="4"/>
                </a:lnTo>
                <a:lnTo>
                  <a:pt x="53" y="4"/>
                </a:lnTo>
                <a:lnTo>
                  <a:pt x="49" y="4"/>
                </a:lnTo>
                <a:lnTo>
                  <a:pt x="49" y="4"/>
                </a:lnTo>
                <a:lnTo>
                  <a:pt x="42" y="4"/>
                </a:lnTo>
                <a:lnTo>
                  <a:pt x="42" y="38"/>
                </a:lnTo>
                <a:lnTo>
                  <a:pt x="42" y="38"/>
                </a:lnTo>
                <a:lnTo>
                  <a:pt x="34" y="19"/>
                </a:lnTo>
                <a:lnTo>
                  <a:pt x="34" y="19"/>
                </a:lnTo>
                <a:lnTo>
                  <a:pt x="27" y="23"/>
                </a:lnTo>
                <a:lnTo>
                  <a:pt x="27" y="8"/>
                </a:lnTo>
                <a:lnTo>
                  <a:pt x="27" y="8"/>
                </a:lnTo>
                <a:lnTo>
                  <a:pt x="27" y="4"/>
                </a:lnTo>
                <a:lnTo>
                  <a:pt x="27" y="4"/>
                </a:lnTo>
                <a:lnTo>
                  <a:pt x="30" y="0"/>
                </a:lnTo>
                <a:lnTo>
                  <a:pt x="30" y="0"/>
                </a:lnTo>
                <a:lnTo>
                  <a:pt x="27" y="0"/>
                </a:lnTo>
                <a:lnTo>
                  <a:pt x="27" y="0"/>
                </a:lnTo>
                <a:lnTo>
                  <a:pt x="19" y="0"/>
                </a:lnTo>
                <a:lnTo>
                  <a:pt x="19" y="45"/>
                </a:lnTo>
                <a:lnTo>
                  <a:pt x="19" y="45"/>
                </a:lnTo>
                <a:lnTo>
                  <a:pt x="15" y="53"/>
                </a:lnTo>
                <a:lnTo>
                  <a:pt x="12" y="61"/>
                </a:lnTo>
                <a:lnTo>
                  <a:pt x="12" y="61"/>
                </a:lnTo>
                <a:lnTo>
                  <a:pt x="0" y="72"/>
                </a:lnTo>
                <a:lnTo>
                  <a:pt x="0" y="72"/>
                </a:lnTo>
                <a:lnTo>
                  <a:pt x="12" y="79"/>
                </a:lnTo>
                <a:lnTo>
                  <a:pt x="12" y="79"/>
                </a:lnTo>
                <a:lnTo>
                  <a:pt x="19" y="72"/>
                </a:lnTo>
                <a:lnTo>
                  <a:pt x="23" y="61"/>
                </a:lnTo>
                <a:lnTo>
                  <a:pt x="23" y="61"/>
                </a:lnTo>
                <a:lnTo>
                  <a:pt x="27" y="42"/>
                </a:lnTo>
                <a:lnTo>
                  <a:pt x="27" y="27"/>
                </a:lnTo>
                <a:lnTo>
                  <a:pt x="27" y="27"/>
                </a:lnTo>
                <a:lnTo>
                  <a:pt x="30" y="49"/>
                </a:lnTo>
                <a:lnTo>
                  <a:pt x="30" y="49"/>
                </a:lnTo>
                <a:lnTo>
                  <a:pt x="38" y="49"/>
                </a:lnTo>
                <a:lnTo>
                  <a:pt x="38" y="49"/>
                </a:lnTo>
                <a:lnTo>
                  <a:pt x="42" y="45"/>
                </a:lnTo>
                <a:lnTo>
                  <a:pt x="42" y="76"/>
                </a:lnTo>
                <a:lnTo>
                  <a:pt x="49" y="76"/>
                </a:lnTo>
                <a:lnTo>
                  <a:pt x="49" y="23"/>
                </a:lnTo>
                <a:lnTo>
                  <a:pt x="49" y="23"/>
                </a:lnTo>
                <a:lnTo>
                  <a:pt x="57" y="49"/>
                </a:lnTo>
                <a:lnTo>
                  <a:pt x="57" y="49"/>
                </a:lnTo>
                <a:lnTo>
                  <a:pt x="64" y="49"/>
                </a:lnTo>
                <a:lnTo>
                  <a:pt x="64" y="79"/>
                </a:lnTo>
                <a:lnTo>
                  <a:pt x="76" y="79"/>
                </a:lnTo>
                <a:lnTo>
                  <a:pt x="76" y="8"/>
                </a:lnTo>
                <a:lnTo>
                  <a:pt x="76" y="8"/>
                </a:lnTo>
                <a:lnTo>
                  <a:pt x="76" y="0"/>
                </a:lnTo>
                <a:lnTo>
                  <a:pt x="76" y="0"/>
                </a:lnTo>
                <a:lnTo>
                  <a:pt x="76" y="0"/>
                </a:lnTo>
                <a:lnTo>
                  <a:pt x="76" y="0"/>
                </a:lnTo>
                <a:lnTo>
                  <a:pt x="76" y="0"/>
                </a:lnTo>
                <a:lnTo>
                  <a:pt x="76" y="0"/>
                </a:lnTo>
                <a:lnTo>
                  <a:pt x="64" y="0"/>
                </a:lnTo>
                <a:lnTo>
                  <a:pt x="64" y="42"/>
                </a:lnTo>
                <a:lnTo>
                  <a:pt x="64" y="42"/>
                </a:lnTo>
                <a:lnTo>
                  <a:pt x="61" y="19"/>
                </a:lnTo>
                <a:lnTo>
                  <a:pt x="61" y="19"/>
                </a:lnTo>
                <a:lnTo>
                  <a:pt x="61" y="19"/>
                </a:lnTo>
                <a:close/>
                <a:moveTo>
                  <a:pt x="12" y="38"/>
                </a:moveTo>
                <a:lnTo>
                  <a:pt x="12" y="38"/>
                </a:lnTo>
                <a:lnTo>
                  <a:pt x="15" y="23"/>
                </a:lnTo>
                <a:lnTo>
                  <a:pt x="15" y="23"/>
                </a:lnTo>
                <a:lnTo>
                  <a:pt x="8" y="19"/>
                </a:lnTo>
                <a:lnTo>
                  <a:pt x="8" y="19"/>
                </a:lnTo>
                <a:lnTo>
                  <a:pt x="4" y="23"/>
                </a:lnTo>
                <a:lnTo>
                  <a:pt x="4" y="23"/>
                </a:lnTo>
                <a:lnTo>
                  <a:pt x="0" y="49"/>
                </a:lnTo>
                <a:lnTo>
                  <a:pt x="0" y="49"/>
                </a:lnTo>
                <a:lnTo>
                  <a:pt x="12" y="49"/>
                </a:lnTo>
                <a:lnTo>
                  <a:pt x="12" y="49"/>
                </a:lnTo>
                <a:lnTo>
                  <a:pt x="12" y="38"/>
                </a:lnTo>
                <a:lnTo>
                  <a:pt x="12" y="38"/>
                </a:lnTo>
                <a:lnTo>
                  <a:pt x="12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10324383" y="4653930"/>
            <a:ext cx="125413" cy="125413"/>
          </a:xfrm>
          <a:custGeom>
            <a:avLst/>
            <a:gdLst>
              <a:gd name="T0" fmla="*/ 49 w 79"/>
              <a:gd name="T1" fmla="*/ 12 h 79"/>
              <a:gd name="T2" fmla="*/ 49 w 79"/>
              <a:gd name="T3" fmla="*/ 12 h 79"/>
              <a:gd name="T4" fmla="*/ 49 w 79"/>
              <a:gd name="T5" fmla="*/ 8 h 79"/>
              <a:gd name="T6" fmla="*/ 49 w 79"/>
              <a:gd name="T7" fmla="*/ 8 h 79"/>
              <a:gd name="T8" fmla="*/ 45 w 79"/>
              <a:gd name="T9" fmla="*/ 0 h 79"/>
              <a:gd name="T10" fmla="*/ 45 w 79"/>
              <a:gd name="T11" fmla="*/ 0 h 79"/>
              <a:gd name="T12" fmla="*/ 37 w 79"/>
              <a:gd name="T13" fmla="*/ 0 h 79"/>
              <a:gd name="T14" fmla="*/ 37 w 79"/>
              <a:gd name="T15" fmla="*/ 0 h 79"/>
              <a:gd name="T16" fmla="*/ 30 w 79"/>
              <a:gd name="T17" fmla="*/ 0 h 79"/>
              <a:gd name="T18" fmla="*/ 30 w 79"/>
              <a:gd name="T19" fmla="*/ 0 h 79"/>
              <a:gd name="T20" fmla="*/ 34 w 79"/>
              <a:gd name="T21" fmla="*/ 12 h 79"/>
              <a:gd name="T22" fmla="*/ 0 w 79"/>
              <a:gd name="T23" fmla="*/ 12 h 79"/>
              <a:gd name="T24" fmla="*/ 0 w 79"/>
              <a:gd name="T25" fmla="*/ 23 h 79"/>
              <a:gd name="T26" fmla="*/ 34 w 79"/>
              <a:gd name="T27" fmla="*/ 23 h 79"/>
              <a:gd name="T28" fmla="*/ 34 w 79"/>
              <a:gd name="T29" fmla="*/ 30 h 79"/>
              <a:gd name="T30" fmla="*/ 11 w 79"/>
              <a:gd name="T31" fmla="*/ 30 h 79"/>
              <a:gd name="T32" fmla="*/ 11 w 79"/>
              <a:gd name="T33" fmla="*/ 72 h 79"/>
              <a:gd name="T34" fmla="*/ 22 w 79"/>
              <a:gd name="T35" fmla="*/ 72 h 79"/>
              <a:gd name="T36" fmla="*/ 22 w 79"/>
              <a:gd name="T37" fmla="*/ 42 h 79"/>
              <a:gd name="T38" fmla="*/ 34 w 79"/>
              <a:gd name="T39" fmla="*/ 42 h 79"/>
              <a:gd name="T40" fmla="*/ 34 w 79"/>
              <a:gd name="T41" fmla="*/ 79 h 79"/>
              <a:gd name="T42" fmla="*/ 45 w 79"/>
              <a:gd name="T43" fmla="*/ 79 h 79"/>
              <a:gd name="T44" fmla="*/ 45 w 79"/>
              <a:gd name="T45" fmla="*/ 42 h 79"/>
              <a:gd name="T46" fmla="*/ 60 w 79"/>
              <a:gd name="T47" fmla="*/ 42 h 79"/>
              <a:gd name="T48" fmla="*/ 60 w 79"/>
              <a:gd name="T49" fmla="*/ 61 h 79"/>
              <a:gd name="T50" fmla="*/ 60 w 79"/>
              <a:gd name="T51" fmla="*/ 61 h 79"/>
              <a:gd name="T52" fmla="*/ 56 w 79"/>
              <a:gd name="T53" fmla="*/ 61 h 79"/>
              <a:gd name="T54" fmla="*/ 49 w 79"/>
              <a:gd name="T55" fmla="*/ 61 h 79"/>
              <a:gd name="T56" fmla="*/ 49 w 79"/>
              <a:gd name="T57" fmla="*/ 61 h 79"/>
              <a:gd name="T58" fmla="*/ 53 w 79"/>
              <a:gd name="T59" fmla="*/ 72 h 79"/>
              <a:gd name="T60" fmla="*/ 53 w 79"/>
              <a:gd name="T61" fmla="*/ 72 h 79"/>
              <a:gd name="T62" fmla="*/ 68 w 79"/>
              <a:gd name="T63" fmla="*/ 72 h 79"/>
              <a:gd name="T64" fmla="*/ 71 w 79"/>
              <a:gd name="T65" fmla="*/ 68 h 79"/>
              <a:gd name="T66" fmla="*/ 71 w 79"/>
              <a:gd name="T67" fmla="*/ 64 h 79"/>
              <a:gd name="T68" fmla="*/ 71 w 79"/>
              <a:gd name="T69" fmla="*/ 30 h 79"/>
              <a:gd name="T70" fmla="*/ 45 w 79"/>
              <a:gd name="T71" fmla="*/ 30 h 79"/>
              <a:gd name="T72" fmla="*/ 45 w 79"/>
              <a:gd name="T73" fmla="*/ 23 h 79"/>
              <a:gd name="T74" fmla="*/ 79 w 79"/>
              <a:gd name="T75" fmla="*/ 23 h 79"/>
              <a:gd name="T76" fmla="*/ 79 w 79"/>
              <a:gd name="T77" fmla="*/ 12 h 79"/>
              <a:gd name="T78" fmla="*/ 41 w 79"/>
              <a:gd name="T79" fmla="*/ 12 h 79"/>
              <a:gd name="T80" fmla="*/ 41 w 79"/>
              <a:gd name="T81" fmla="*/ 12 h 79"/>
              <a:gd name="T82" fmla="*/ 49 w 79"/>
              <a:gd name="T83" fmla="*/ 12 h 79"/>
              <a:gd name="T84" fmla="*/ 49 w 79"/>
              <a:gd name="T85" fmla="*/ 12 h 79"/>
              <a:gd name="T86" fmla="*/ 49 w 79"/>
              <a:gd name="T87" fmla="*/ 1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79">
                <a:moveTo>
                  <a:pt x="49" y="12"/>
                </a:moveTo>
                <a:lnTo>
                  <a:pt x="49" y="12"/>
                </a:lnTo>
                <a:lnTo>
                  <a:pt x="49" y="8"/>
                </a:lnTo>
                <a:lnTo>
                  <a:pt x="49" y="8"/>
                </a:lnTo>
                <a:lnTo>
                  <a:pt x="45" y="0"/>
                </a:lnTo>
                <a:lnTo>
                  <a:pt x="45" y="0"/>
                </a:lnTo>
                <a:lnTo>
                  <a:pt x="37" y="0"/>
                </a:lnTo>
                <a:lnTo>
                  <a:pt x="37" y="0"/>
                </a:lnTo>
                <a:lnTo>
                  <a:pt x="30" y="0"/>
                </a:lnTo>
                <a:lnTo>
                  <a:pt x="30" y="0"/>
                </a:lnTo>
                <a:lnTo>
                  <a:pt x="34" y="12"/>
                </a:lnTo>
                <a:lnTo>
                  <a:pt x="0" y="12"/>
                </a:lnTo>
                <a:lnTo>
                  <a:pt x="0" y="23"/>
                </a:lnTo>
                <a:lnTo>
                  <a:pt x="34" y="23"/>
                </a:lnTo>
                <a:lnTo>
                  <a:pt x="34" y="30"/>
                </a:lnTo>
                <a:lnTo>
                  <a:pt x="11" y="30"/>
                </a:lnTo>
                <a:lnTo>
                  <a:pt x="11" y="72"/>
                </a:lnTo>
                <a:lnTo>
                  <a:pt x="22" y="72"/>
                </a:lnTo>
                <a:lnTo>
                  <a:pt x="22" y="42"/>
                </a:lnTo>
                <a:lnTo>
                  <a:pt x="34" y="42"/>
                </a:lnTo>
                <a:lnTo>
                  <a:pt x="34" y="79"/>
                </a:lnTo>
                <a:lnTo>
                  <a:pt x="45" y="79"/>
                </a:lnTo>
                <a:lnTo>
                  <a:pt x="45" y="42"/>
                </a:lnTo>
                <a:lnTo>
                  <a:pt x="60" y="42"/>
                </a:lnTo>
                <a:lnTo>
                  <a:pt x="60" y="61"/>
                </a:lnTo>
                <a:lnTo>
                  <a:pt x="60" y="61"/>
                </a:lnTo>
                <a:lnTo>
                  <a:pt x="56" y="61"/>
                </a:lnTo>
                <a:lnTo>
                  <a:pt x="49" y="61"/>
                </a:lnTo>
                <a:lnTo>
                  <a:pt x="49" y="61"/>
                </a:lnTo>
                <a:lnTo>
                  <a:pt x="53" y="72"/>
                </a:lnTo>
                <a:lnTo>
                  <a:pt x="53" y="72"/>
                </a:lnTo>
                <a:lnTo>
                  <a:pt x="68" y="72"/>
                </a:lnTo>
                <a:lnTo>
                  <a:pt x="71" y="68"/>
                </a:lnTo>
                <a:lnTo>
                  <a:pt x="71" y="64"/>
                </a:lnTo>
                <a:lnTo>
                  <a:pt x="71" y="30"/>
                </a:lnTo>
                <a:lnTo>
                  <a:pt x="45" y="30"/>
                </a:lnTo>
                <a:lnTo>
                  <a:pt x="45" y="23"/>
                </a:lnTo>
                <a:lnTo>
                  <a:pt x="79" y="23"/>
                </a:lnTo>
                <a:lnTo>
                  <a:pt x="79" y="12"/>
                </a:lnTo>
                <a:lnTo>
                  <a:pt x="41" y="12"/>
                </a:lnTo>
                <a:lnTo>
                  <a:pt x="41" y="12"/>
                </a:lnTo>
                <a:lnTo>
                  <a:pt x="49" y="12"/>
                </a:lnTo>
                <a:lnTo>
                  <a:pt x="49" y="12"/>
                </a:lnTo>
                <a:lnTo>
                  <a:pt x="49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/>
          </p:cNvSpPr>
          <p:nvPr/>
        </p:nvSpPr>
        <p:spPr bwMode="auto">
          <a:xfrm>
            <a:off x="10899058" y="3133105"/>
            <a:ext cx="119063" cy="114300"/>
          </a:xfrm>
          <a:custGeom>
            <a:avLst/>
            <a:gdLst>
              <a:gd name="T0" fmla="*/ 75 w 75"/>
              <a:gd name="T1" fmla="*/ 34 h 72"/>
              <a:gd name="T2" fmla="*/ 75 w 75"/>
              <a:gd name="T3" fmla="*/ 34 h 72"/>
              <a:gd name="T4" fmla="*/ 72 w 75"/>
              <a:gd name="T5" fmla="*/ 49 h 72"/>
              <a:gd name="T6" fmla="*/ 64 w 75"/>
              <a:gd name="T7" fmla="*/ 60 h 72"/>
              <a:gd name="T8" fmla="*/ 53 w 75"/>
              <a:gd name="T9" fmla="*/ 72 h 72"/>
              <a:gd name="T10" fmla="*/ 38 w 75"/>
              <a:gd name="T11" fmla="*/ 72 h 72"/>
              <a:gd name="T12" fmla="*/ 38 w 75"/>
              <a:gd name="T13" fmla="*/ 72 h 72"/>
              <a:gd name="T14" fmla="*/ 26 w 75"/>
              <a:gd name="T15" fmla="*/ 72 h 72"/>
              <a:gd name="T16" fmla="*/ 11 w 75"/>
              <a:gd name="T17" fmla="*/ 64 h 72"/>
              <a:gd name="T18" fmla="*/ 4 w 75"/>
              <a:gd name="T19" fmla="*/ 53 h 72"/>
              <a:gd name="T20" fmla="*/ 0 w 75"/>
              <a:gd name="T21" fmla="*/ 38 h 72"/>
              <a:gd name="T22" fmla="*/ 0 w 75"/>
              <a:gd name="T23" fmla="*/ 38 h 72"/>
              <a:gd name="T24" fmla="*/ 4 w 75"/>
              <a:gd name="T25" fmla="*/ 23 h 72"/>
              <a:gd name="T26" fmla="*/ 11 w 75"/>
              <a:gd name="T27" fmla="*/ 11 h 72"/>
              <a:gd name="T28" fmla="*/ 23 w 75"/>
              <a:gd name="T29" fmla="*/ 0 h 72"/>
              <a:gd name="T30" fmla="*/ 38 w 75"/>
              <a:gd name="T31" fmla="*/ 0 h 72"/>
              <a:gd name="T32" fmla="*/ 38 w 75"/>
              <a:gd name="T33" fmla="*/ 0 h 72"/>
              <a:gd name="T34" fmla="*/ 53 w 75"/>
              <a:gd name="T35" fmla="*/ 0 h 72"/>
              <a:gd name="T36" fmla="*/ 64 w 75"/>
              <a:gd name="T37" fmla="*/ 7 h 72"/>
              <a:gd name="T38" fmla="*/ 72 w 75"/>
              <a:gd name="T39" fmla="*/ 19 h 72"/>
              <a:gd name="T40" fmla="*/ 75 w 75"/>
              <a:gd name="T41" fmla="*/ 34 h 72"/>
              <a:gd name="T42" fmla="*/ 75 w 75"/>
              <a:gd name="T43" fmla="*/ 3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2">
                <a:moveTo>
                  <a:pt x="75" y="34"/>
                </a:moveTo>
                <a:lnTo>
                  <a:pt x="75" y="34"/>
                </a:lnTo>
                <a:lnTo>
                  <a:pt x="72" y="49"/>
                </a:lnTo>
                <a:lnTo>
                  <a:pt x="64" y="60"/>
                </a:lnTo>
                <a:lnTo>
                  <a:pt x="53" y="72"/>
                </a:lnTo>
                <a:lnTo>
                  <a:pt x="38" y="72"/>
                </a:lnTo>
                <a:lnTo>
                  <a:pt x="38" y="72"/>
                </a:lnTo>
                <a:lnTo>
                  <a:pt x="26" y="72"/>
                </a:lnTo>
                <a:lnTo>
                  <a:pt x="11" y="64"/>
                </a:lnTo>
                <a:lnTo>
                  <a:pt x="4" y="53"/>
                </a:lnTo>
                <a:lnTo>
                  <a:pt x="0" y="38"/>
                </a:lnTo>
                <a:lnTo>
                  <a:pt x="0" y="38"/>
                </a:lnTo>
                <a:lnTo>
                  <a:pt x="4" y="23"/>
                </a:lnTo>
                <a:lnTo>
                  <a:pt x="11" y="11"/>
                </a:lnTo>
                <a:lnTo>
                  <a:pt x="23" y="0"/>
                </a:lnTo>
                <a:lnTo>
                  <a:pt x="38" y="0"/>
                </a:lnTo>
                <a:lnTo>
                  <a:pt x="38" y="0"/>
                </a:lnTo>
                <a:lnTo>
                  <a:pt x="53" y="0"/>
                </a:lnTo>
                <a:lnTo>
                  <a:pt x="64" y="7"/>
                </a:lnTo>
                <a:lnTo>
                  <a:pt x="72" y="19"/>
                </a:lnTo>
                <a:lnTo>
                  <a:pt x="75" y="34"/>
                </a:lnTo>
                <a:lnTo>
                  <a:pt x="75" y="34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10935571" y="3163267"/>
            <a:ext cx="47625" cy="53975"/>
          </a:xfrm>
          <a:custGeom>
            <a:avLst/>
            <a:gdLst>
              <a:gd name="T0" fmla="*/ 30 w 30"/>
              <a:gd name="T1" fmla="*/ 15 h 34"/>
              <a:gd name="T2" fmla="*/ 30 w 30"/>
              <a:gd name="T3" fmla="*/ 15 h 34"/>
              <a:gd name="T4" fmla="*/ 30 w 30"/>
              <a:gd name="T5" fmla="*/ 22 h 34"/>
              <a:gd name="T6" fmla="*/ 26 w 30"/>
              <a:gd name="T7" fmla="*/ 26 h 34"/>
              <a:gd name="T8" fmla="*/ 22 w 30"/>
              <a:gd name="T9" fmla="*/ 30 h 34"/>
              <a:gd name="T10" fmla="*/ 15 w 30"/>
              <a:gd name="T11" fmla="*/ 34 h 34"/>
              <a:gd name="T12" fmla="*/ 15 w 30"/>
              <a:gd name="T13" fmla="*/ 34 h 34"/>
              <a:gd name="T14" fmla="*/ 11 w 30"/>
              <a:gd name="T15" fmla="*/ 34 h 34"/>
              <a:gd name="T16" fmla="*/ 3 w 30"/>
              <a:gd name="T17" fmla="*/ 30 h 34"/>
              <a:gd name="T18" fmla="*/ 0 w 30"/>
              <a:gd name="T19" fmla="*/ 22 h 34"/>
              <a:gd name="T20" fmla="*/ 0 w 30"/>
              <a:gd name="T21" fmla="*/ 19 h 34"/>
              <a:gd name="T22" fmla="*/ 0 w 30"/>
              <a:gd name="T23" fmla="*/ 19 h 34"/>
              <a:gd name="T24" fmla="*/ 0 w 30"/>
              <a:gd name="T25" fmla="*/ 11 h 34"/>
              <a:gd name="T26" fmla="*/ 3 w 30"/>
              <a:gd name="T27" fmla="*/ 7 h 34"/>
              <a:gd name="T28" fmla="*/ 7 w 30"/>
              <a:gd name="T29" fmla="*/ 4 h 34"/>
              <a:gd name="T30" fmla="*/ 15 w 30"/>
              <a:gd name="T31" fmla="*/ 0 h 34"/>
              <a:gd name="T32" fmla="*/ 15 w 30"/>
              <a:gd name="T33" fmla="*/ 0 h 34"/>
              <a:gd name="T34" fmla="*/ 22 w 30"/>
              <a:gd name="T35" fmla="*/ 0 h 34"/>
              <a:gd name="T36" fmla="*/ 26 w 30"/>
              <a:gd name="T37" fmla="*/ 4 h 34"/>
              <a:gd name="T38" fmla="*/ 30 w 30"/>
              <a:gd name="T39" fmla="*/ 11 h 34"/>
              <a:gd name="T40" fmla="*/ 30 w 30"/>
              <a:gd name="T41" fmla="*/ 15 h 34"/>
              <a:gd name="T42" fmla="*/ 30 w 30"/>
              <a:gd name="T43" fmla="*/ 15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" h="34">
                <a:moveTo>
                  <a:pt x="30" y="15"/>
                </a:moveTo>
                <a:lnTo>
                  <a:pt x="30" y="15"/>
                </a:lnTo>
                <a:lnTo>
                  <a:pt x="30" y="22"/>
                </a:lnTo>
                <a:lnTo>
                  <a:pt x="26" y="26"/>
                </a:lnTo>
                <a:lnTo>
                  <a:pt x="22" y="30"/>
                </a:lnTo>
                <a:lnTo>
                  <a:pt x="15" y="34"/>
                </a:lnTo>
                <a:lnTo>
                  <a:pt x="15" y="34"/>
                </a:lnTo>
                <a:lnTo>
                  <a:pt x="11" y="34"/>
                </a:lnTo>
                <a:lnTo>
                  <a:pt x="3" y="30"/>
                </a:lnTo>
                <a:lnTo>
                  <a:pt x="0" y="22"/>
                </a:lnTo>
                <a:lnTo>
                  <a:pt x="0" y="19"/>
                </a:lnTo>
                <a:lnTo>
                  <a:pt x="0" y="19"/>
                </a:lnTo>
                <a:lnTo>
                  <a:pt x="0" y="11"/>
                </a:lnTo>
                <a:lnTo>
                  <a:pt x="3" y="7"/>
                </a:lnTo>
                <a:lnTo>
                  <a:pt x="7" y="4"/>
                </a:lnTo>
                <a:lnTo>
                  <a:pt x="15" y="0"/>
                </a:lnTo>
                <a:lnTo>
                  <a:pt x="15" y="0"/>
                </a:lnTo>
                <a:lnTo>
                  <a:pt x="22" y="0"/>
                </a:lnTo>
                <a:lnTo>
                  <a:pt x="26" y="4"/>
                </a:lnTo>
                <a:lnTo>
                  <a:pt x="30" y="11"/>
                </a:lnTo>
                <a:lnTo>
                  <a:pt x="30" y="15"/>
                </a:lnTo>
                <a:lnTo>
                  <a:pt x="30" y="15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10545046" y="3336305"/>
            <a:ext cx="131763" cy="131763"/>
          </a:xfrm>
          <a:custGeom>
            <a:avLst/>
            <a:gdLst>
              <a:gd name="T0" fmla="*/ 4 w 83"/>
              <a:gd name="T1" fmla="*/ 15 h 83"/>
              <a:gd name="T2" fmla="*/ 19 w 83"/>
              <a:gd name="T3" fmla="*/ 27 h 83"/>
              <a:gd name="T4" fmla="*/ 12 w 83"/>
              <a:gd name="T5" fmla="*/ 38 h 83"/>
              <a:gd name="T6" fmla="*/ 0 w 83"/>
              <a:gd name="T7" fmla="*/ 49 h 83"/>
              <a:gd name="T8" fmla="*/ 8 w 83"/>
              <a:gd name="T9" fmla="*/ 61 h 83"/>
              <a:gd name="T10" fmla="*/ 15 w 83"/>
              <a:gd name="T11" fmla="*/ 83 h 83"/>
              <a:gd name="T12" fmla="*/ 23 w 83"/>
              <a:gd name="T13" fmla="*/ 45 h 83"/>
              <a:gd name="T14" fmla="*/ 27 w 83"/>
              <a:gd name="T15" fmla="*/ 53 h 83"/>
              <a:gd name="T16" fmla="*/ 27 w 83"/>
              <a:gd name="T17" fmla="*/ 53 h 83"/>
              <a:gd name="T18" fmla="*/ 34 w 83"/>
              <a:gd name="T19" fmla="*/ 53 h 83"/>
              <a:gd name="T20" fmla="*/ 46 w 83"/>
              <a:gd name="T21" fmla="*/ 83 h 83"/>
              <a:gd name="T22" fmla="*/ 72 w 83"/>
              <a:gd name="T23" fmla="*/ 79 h 83"/>
              <a:gd name="T24" fmla="*/ 83 w 83"/>
              <a:gd name="T25" fmla="*/ 83 h 83"/>
              <a:gd name="T26" fmla="*/ 34 w 83"/>
              <a:gd name="T27" fmla="*/ 42 h 83"/>
              <a:gd name="T28" fmla="*/ 34 w 83"/>
              <a:gd name="T29" fmla="*/ 42 h 83"/>
              <a:gd name="T30" fmla="*/ 34 w 83"/>
              <a:gd name="T31" fmla="*/ 42 h 83"/>
              <a:gd name="T32" fmla="*/ 23 w 83"/>
              <a:gd name="T33" fmla="*/ 38 h 83"/>
              <a:gd name="T34" fmla="*/ 34 w 83"/>
              <a:gd name="T35" fmla="*/ 15 h 83"/>
              <a:gd name="T36" fmla="*/ 34 w 83"/>
              <a:gd name="T37" fmla="*/ 15 h 83"/>
              <a:gd name="T38" fmla="*/ 34 w 83"/>
              <a:gd name="T39" fmla="*/ 11 h 83"/>
              <a:gd name="T40" fmla="*/ 83 w 83"/>
              <a:gd name="T41" fmla="*/ 4 h 83"/>
              <a:gd name="T42" fmla="*/ 34 w 83"/>
              <a:gd name="T43" fmla="*/ 4 h 83"/>
              <a:gd name="T44" fmla="*/ 80 w 83"/>
              <a:gd name="T45" fmla="*/ 38 h 83"/>
              <a:gd name="T46" fmla="*/ 38 w 83"/>
              <a:gd name="T47" fmla="*/ 15 h 83"/>
              <a:gd name="T48" fmla="*/ 38 w 83"/>
              <a:gd name="T49" fmla="*/ 38 h 83"/>
              <a:gd name="T50" fmla="*/ 49 w 83"/>
              <a:gd name="T51" fmla="*/ 23 h 83"/>
              <a:gd name="T52" fmla="*/ 68 w 83"/>
              <a:gd name="T53" fmla="*/ 30 h 83"/>
              <a:gd name="T54" fmla="*/ 49 w 83"/>
              <a:gd name="T55" fmla="*/ 30 h 83"/>
              <a:gd name="T56" fmla="*/ 46 w 83"/>
              <a:gd name="T57" fmla="*/ 57 h 83"/>
              <a:gd name="T58" fmla="*/ 53 w 83"/>
              <a:gd name="T59" fmla="*/ 49 h 83"/>
              <a:gd name="T60" fmla="*/ 53 w 83"/>
              <a:gd name="T61" fmla="*/ 57 h 83"/>
              <a:gd name="T62" fmla="*/ 72 w 83"/>
              <a:gd name="T63" fmla="*/ 57 h 83"/>
              <a:gd name="T64" fmla="*/ 64 w 83"/>
              <a:gd name="T65" fmla="*/ 49 h 83"/>
              <a:gd name="T66" fmla="*/ 72 w 83"/>
              <a:gd name="T67" fmla="*/ 49 h 83"/>
              <a:gd name="T68" fmla="*/ 53 w 83"/>
              <a:gd name="T69" fmla="*/ 68 h 83"/>
              <a:gd name="T70" fmla="*/ 46 w 83"/>
              <a:gd name="T71" fmla="*/ 64 h 83"/>
              <a:gd name="T72" fmla="*/ 53 w 83"/>
              <a:gd name="T73" fmla="*/ 64 h 83"/>
              <a:gd name="T74" fmla="*/ 72 w 83"/>
              <a:gd name="T75" fmla="*/ 64 h 83"/>
              <a:gd name="T76" fmla="*/ 64 w 83"/>
              <a:gd name="T77" fmla="*/ 72 h 83"/>
              <a:gd name="T78" fmla="*/ 64 w 83"/>
              <a:gd name="T79" fmla="*/ 64 h 83"/>
              <a:gd name="T80" fmla="*/ 15 w 83"/>
              <a:gd name="T81" fmla="*/ 15 h 83"/>
              <a:gd name="T82" fmla="*/ 31 w 83"/>
              <a:gd name="T83" fmla="*/ 11 h 83"/>
              <a:gd name="T84" fmla="*/ 12 w 83"/>
              <a:gd name="T85" fmla="*/ 4 h 83"/>
              <a:gd name="T86" fmla="*/ 15 w 83"/>
              <a:gd name="T87" fmla="*/ 15 h 83"/>
              <a:gd name="T88" fmla="*/ 15 w 83"/>
              <a:gd name="T89" fmla="*/ 15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3" h="83">
                <a:moveTo>
                  <a:pt x="34" y="15"/>
                </a:moveTo>
                <a:lnTo>
                  <a:pt x="4" y="15"/>
                </a:lnTo>
                <a:lnTo>
                  <a:pt x="4" y="27"/>
                </a:lnTo>
                <a:lnTo>
                  <a:pt x="19" y="27"/>
                </a:lnTo>
                <a:lnTo>
                  <a:pt x="19" y="27"/>
                </a:lnTo>
                <a:lnTo>
                  <a:pt x="12" y="38"/>
                </a:lnTo>
                <a:lnTo>
                  <a:pt x="0" y="49"/>
                </a:lnTo>
                <a:lnTo>
                  <a:pt x="0" y="49"/>
                </a:lnTo>
                <a:lnTo>
                  <a:pt x="8" y="61"/>
                </a:lnTo>
                <a:lnTo>
                  <a:pt x="8" y="61"/>
                </a:lnTo>
                <a:lnTo>
                  <a:pt x="15" y="53"/>
                </a:lnTo>
                <a:lnTo>
                  <a:pt x="15" y="83"/>
                </a:lnTo>
                <a:lnTo>
                  <a:pt x="23" y="83"/>
                </a:lnTo>
                <a:lnTo>
                  <a:pt x="23" y="45"/>
                </a:lnTo>
                <a:lnTo>
                  <a:pt x="23" y="45"/>
                </a:lnTo>
                <a:lnTo>
                  <a:pt x="27" y="53"/>
                </a:lnTo>
                <a:lnTo>
                  <a:pt x="27" y="53"/>
                </a:lnTo>
                <a:lnTo>
                  <a:pt x="27" y="53"/>
                </a:lnTo>
                <a:lnTo>
                  <a:pt x="27" y="53"/>
                </a:lnTo>
                <a:lnTo>
                  <a:pt x="34" y="53"/>
                </a:lnTo>
                <a:lnTo>
                  <a:pt x="34" y="83"/>
                </a:lnTo>
                <a:lnTo>
                  <a:pt x="46" y="83"/>
                </a:lnTo>
                <a:lnTo>
                  <a:pt x="46" y="79"/>
                </a:lnTo>
                <a:lnTo>
                  <a:pt x="72" y="79"/>
                </a:lnTo>
                <a:lnTo>
                  <a:pt x="72" y="83"/>
                </a:lnTo>
                <a:lnTo>
                  <a:pt x="83" y="83"/>
                </a:lnTo>
                <a:lnTo>
                  <a:pt x="83" y="42"/>
                </a:lnTo>
                <a:lnTo>
                  <a:pt x="34" y="42"/>
                </a:lnTo>
                <a:lnTo>
                  <a:pt x="34" y="42"/>
                </a:lnTo>
                <a:lnTo>
                  <a:pt x="34" y="42"/>
                </a:lnTo>
                <a:lnTo>
                  <a:pt x="34" y="42"/>
                </a:lnTo>
                <a:lnTo>
                  <a:pt x="34" y="42"/>
                </a:lnTo>
                <a:lnTo>
                  <a:pt x="31" y="38"/>
                </a:lnTo>
                <a:lnTo>
                  <a:pt x="23" y="38"/>
                </a:lnTo>
                <a:lnTo>
                  <a:pt x="23" y="38"/>
                </a:lnTo>
                <a:lnTo>
                  <a:pt x="34" y="15"/>
                </a:lnTo>
                <a:lnTo>
                  <a:pt x="34" y="15"/>
                </a:lnTo>
                <a:lnTo>
                  <a:pt x="34" y="15"/>
                </a:lnTo>
                <a:close/>
                <a:moveTo>
                  <a:pt x="34" y="4"/>
                </a:moveTo>
                <a:lnTo>
                  <a:pt x="34" y="11"/>
                </a:lnTo>
                <a:lnTo>
                  <a:pt x="83" y="11"/>
                </a:lnTo>
                <a:lnTo>
                  <a:pt x="83" y="4"/>
                </a:lnTo>
                <a:lnTo>
                  <a:pt x="34" y="4"/>
                </a:lnTo>
                <a:lnTo>
                  <a:pt x="34" y="4"/>
                </a:lnTo>
                <a:close/>
                <a:moveTo>
                  <a:pt x="38" y="38"/>
                </a:moveTo>
                <a:lnTo>
                  <a:pt x="80" y="38"/>
                </a:lnTo>
                <a:lnTo>
                  <a:pt x="80" y="15"/>
                </a:lnTo>
                <a:lnTo>
                  <a:pt x="38" y="15"/>
                </a:lnTo>
                <a:lnTo>
                  <a:pt x="38" y="38"/>
                </a:lnTo>
                <a:lnTo>
                  <a:pt x="38" y="38"/>
                </a:lnTo>
                <a:close/>
                <a:moveTo>
                  <a:pt x="49" y="30"/>
                </a:moveTo>
                <a:lnTo>
                  <a:pt x="49" y="23"/>
                </a:lnTo>
                <a:lnTo>
                  <a:pt x="68" y="23"/>
                </a:lnTo>
                <a:lnTo>
                  <a:pt x="68" y="30"/>
                </a:lnTo>
                <a:lnTo>
                  <a:pt x="49" y="30"/>
                </a:lnTo>
                <a:lnTo>
                  <a:pt x="49" y="30"/>
                </a:lnTo>
                <a:close/>
                <a:moveTo>
                  <a:pt x="53" y="57"/>
                </a:moveTo>
                <a:lnTo>
                  <a:pt x="46" y="57"/>
                </a:lnTo>
                <a:lnTo>
                  <a:pt x="46" y="49"/>
                </a:lnTo>
                <a:lnTo>
                  <a:pt x="53" y="49"/>
                </a:lnTo>
                <a:lnTo>
                  <a:pt x="53" y="57"/>
                </a:lnTo>
                <a:lnTo>
                  <a:pt x="53" y="57"/>
                </a:lnTo>
                <a:close/>
                <a:moveTo>
                  <a:pt x="72" y="49"/>
                </a:moveTo>
                <a:lnTo>
                  <a:pt x="72" y="57"/>
                </a:lnTo>
                <a:lnTo>
                  <a:pt x="64" y="57"/>
                </a:lnTo>
                <a:lnTo>
                  <a:pt x="64" y="49"/>
                </a:lnTo>
                <a:lnTo>
                  <a:pt x="72" y="49"/>
                </a:lnTo>
                <a:lnTo>
                  <a:pt x="72" y="49"/>
                </a:lnTo>
                <a:close/>
                <a:moveTo>
                  <a:pt x="53" y="64"/>
                </a:moveTo>
                <a:lnTo>
                  <a:pt x="53" y="68"/>
                </a:lnTo>
                <a:lnTo>
                  <a:pt x="46" y="68"/>
                </a:lnTo>
                <a:lnTo>
                  <a:pt x="46" y="64"/>
                </a:lnTo>
                <a:lnTo>
                  <a:pt x="53" y="64"/>
                </a:lnTo>
                <a:lnTo>
                  <a:pt x="53" y="64"/>
                </a:lnTo>
                <a:close/>
                <a:moveTo>
                  <a:pt x="64" y="64"/>
                </a:moveTo>
                <a:lnTo>
                  <a:pt x="72" y="64"/>
                </a:lnTo>
                <a:lnTo>
                  <a:pt x="72" y="72"/>
                </a:lnTo>
                <a:lnTo>
                  <a:pt x="64" y="72"/>
                </a:lnTo>
                <a:lnTo>
                  <a:pt x="64" y="64"/>
                </a:lnTo>
                <a:lnTo>
                  <a:pt x="64" y="64"/>
                </a:lnTo>
                <a:close/>
                <a:moveTo>
                  <a:pt x="15" y="15"/>
                </a:moveTo>
                <a:lnTo>
                  <a:pt x="15" y="15"/>
                </a:lnTo>
                <a:lnTo>
                  <a:pt x="31" y="11"/>
                </a:lnTo>
                <a:lnTo>
                  <a:pt x="31" y="11"/>
                </a:lnTo>
                <a:lnTo>
                  <a:pt x="23" y="0"/>
                </a:lnTo>
                <a:lnTo>
                  <a:pt x="12" y="4"/>
                </a:lnTo>
                <a:lnTo>
                  <a:pt x="12" y="4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10695858" y="3336305"/>
            <a:ext cx="119063" cy="131763"/>
          </a:xfrm>
          <a:custGeom>
            <a:avLst/>
            <a:gdLst>
              <a:gd name="T0" fmla="*/ 60 w 75"/>
              <a:gd name="T1" fmla="*/ 23 h 83"/>
              <a:gd name="T2" fmla="*/ 49 w 75"/>
              <a:gd name="T3" fmla="*/ 11 h 83"/>
              <a:gd name="T4" fmla="*/ 49 w 75"/>
              <a:gd name="T5" fmla="*/ 8 h 83"/>
              <a:gd name="T6" fmla="*/ 49 w 75"/>
              <a:gd name="T7" fmla="*/ 8 h 83"/>
              <a:gd name="T8" fmla="*/ 49 w 75"/>
              <a:gd name="T9" fmla="*/ 8 h 83"/>
              <a:gd name="T10" fmla="*/ 37 w 75"/>
              <a:gd name="T11" fmla="*/ 8 h 83"/>
              <a:gd name="T12" fmla="*/ 37 w 75"/>
              <a:gd name="T13" fmla="*/ 42 h 83"/>
              <a:gd name="T14" fmla="*/ 34 w 75"/>
              <a:gd name="T15" fmla="*/ 23 h 83"/>
              <a:gd name="T16" fmla="*/ 26 w 75"/>
              <a:gd name="T17" fmla="*/ 8 h 83"/>
              <a:gd name="T18" fmla="*/ 26 w 75"/>
              <a:gd name="T19" fmla="*/ 4 h 83"/>
              <a:gd name="T20" fmla="*/ 26 w 75"/>
              <a:gd name="T21" fmla="*/ 4 h 83"/>
              <a:gd name="T22" fmla="*/ 26 w 75"/>
              <a:gd name="T23" fmla="*/ 4 h 83"/>
              <a:gd name="T24" fmla="*/ 15 w 75"/>
              <a:gd name="T25" fmla="*/ 4 h 83"/>
              <a:gd name="T26" fmla="*/ 15 w 75"/>
              <a:gd name="T27" fmla="*/ 45 h 83"/>
              <a:gd name="T28" fmla="*/ 11 w 75"/>
              <a:gd name="T29" fmla="*/ 64 h 83"/>
              <a:gd name="T30" fmla="*/ 0 w 75"/>
              <a:gd name="T31" fmla="*/ 76 h 83"/>
              <a:gd name="T32" fmla="*/ 11 w 75"/>
              <a:gd name="T33" fmla="*/ 79 h 83"/>
              <a:gd name="T34" fmla="*/ 19 w 75"/>
              <a:gd name="T35" fmla="*/ 72 h 83"/>
              <a:gd name="T36" fmla="*/ 22 w 75"/>
              <a:gd name="T37" fmla="*/ 64 h 83"/>
              <a:gd name="T38" fmla="*/ 26 w 75"/>
              <a:gd name="T39" fmla="*/ 27 h 83"/>
              <a:gd name="T40" fmla="*/ 30 w 75"/>
              <a:gd name="T41" fmla="*/ 49 h 83"/>
              <a:gd name="T42" fmla="*/ 37 w 75"/>
              <a:gd name="T43" fmla="*/ 49 h 83"/>
              <a:gd name="T44" fmla="*/ 37 w 75"/>
              <a:gd name="T45" fmla="*/ 49 h 83"/>
              <a:gd name="T46" fmla="*/ 49 w 75"/>
              <a:gd name="T47" fmla="*/ 79 h 83"/>
              <a:gd name="T48" fmla="*/ 49 w 75"/>
              <a:gd name="T49" fmla="*/ 27 h 83"/>
              <a:gd name="T50" fmla="*/ 53 w 75"/>
              <a:gd name="T51" fmla="*/ 53 h 83"/>
              <a:gd name="T52" fmla="*/ 64 w 75"/>
              <a:gd name="T53" fmla="*/ 83 h 83"/>
              <a:gd name="T54" fmla="*/ 75 w 75"/>
              <a:gd name="T55" fmla="*/ 8 h 83"/>
              <a:gd name="T56" fmla="*/ 75 w 75"/>
              <a:gd name="T57" fmla="*/ 4 h 83"/>
              <a:gd name="T58" fmla="*/ 75 w 75"/>
              <a:gd name="T59" fmla="*/ 4 h 83"/>
              <a:gd name="T60" fmla="*/ 75 w 75"/>
              <a:gd name="T61" fmla="*/ 0 h 83"/>
              <a:gd name="T62" fmla="*/ 64 w 75"/>
              <a:gd name="T63" fmla="*/ 0 h 83"/>
              <a:gd name="T64" fmla="*/ 64 w 75"/>
              <a:gd name="T65" fmla="*/ 42 h 83"/>
              <a:gd name="T66" fmla="*/ 60 w 75"/>
              <a:gd name="T67" fmla="*/ 23 h 83"/>
              <a:gd name="T68" fmla="*/ 11 w 75"/>
              <a:gd name="T69" fmla="*/ 38 h 83"/>
              <a:gd name="T70" fmla="*/ 15 w 75"/>
              <a:gd name="T71" fmla="*/ 23 h 83"/>
              <a:gd name="T72" fmla="*/ 3 w 75"/>
              <a:gd name="T73" fmla="*/ 23 h 83"/>
              <a:gd name="T74" fmla="*/ 3 w 75"/>
              <a:gd name="T75" fmla="*/ 27 h 83"/>
              <a:gd name="T76" fmla="*/ 0 w 75"/>
              <a:gd name="T77" fmla="*/ 49 h 83"/>
              <a:gd name="T78" fmla="*/ 11 w 75"/>
              <a:gd name="T79" fmla="*/ 53 h 83"/>
              <a:gd name="T80" fmla="*/ 11 w 75"/>
              <a:gd name="T81" fmla="*/ 38 h 83"/>
              <a:gd name="T82" fmla="*/ 11 w 75"/>
              <a:gd name="T83" fmla="*/ 38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5" h="83">
                <a:moveTo>
                  <a:pt x="60" y="23"/>
                </a:moveTo>
                <a:lnTo>
                  <a:pt x="60" y="23"/>
                </a:lnTo>
                <a:lnTo>
                  <a:pt x="49" y="23"/>
                </a:lnTo>
                <a:lnTo>
                  <a:pt x="49" y="11"/>
                </a:lnTo>
                <a:lnTo>
                  <a:pt x="49" y="11"/>
                </a:lnTo>
                <a:lnTo>
                  <a:pt x="49" y="8"/>
                </a:lnTo>
                <a:lnTo>
                  <a:pt x="49" y="8"/>
                </a:lnTo>
                <a:lnTo>
                  <a:pt x="49" y="8"/>
                </a:lnTo>
                <a:lnTo>
                  <a:pt x="49" y="8"/>
                </a:lnTo>
                <a:lnTo>
                  <a:pt x="49" y="8"/>
                </a:lnTo>
                <a:lnTo>
                  <a:pt x="49" y="8"/>
                </a:lnTo>
                <a:lnTo>
                  <a:pt x="37" y="8"/>
                </a:lnTo>
                <a:lnTo>
                  <a:pt x="37" y="42"/>
                </a:lnTo>
                <a:lnTo>
                  <a:pt x="37" y="42"/>
                </a:lnTo>
                <a:lnTo>
                  <a:pt x="34" y="23"/>
                </a:lnTo>
                <a:lnTo>
                  <a:pt x="34" y="23"/>
                </a:lnTo>
                <a:lnTo>
                  <a:pt x="26" y="23"/>
                </a:lnTo>
                <a:lnTo>
                  <a:pt x="26" y="8"/>
                </a:lnTo>
                <a:lnTo>
                  <a:pt x="26" y="8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15" y="4"/>
                </a:lnTo>
                <a:lnTo>
                  <a:pt x="15" y="45"/>
                </a:lnTo>
                <a:lnTo>
                  <a:pt x="15" y="45"/>
                </a:lnTo>
                <a:lnTo>
                  <a:pt x="15" y="57"/>
                </a:lnTo>
                <a:lnTo>
                  <a:pt x="11" y="64"/>
                </a:lnTo>
                <a:lnTo>
                  <a:pt x="11" y="64"/>
                </a:lnTo>
                <a:lnTo>
                  <a:pt x="0" y="76"/>
                </a:lnTo>
                <a:lnTo>
                  <a:pt x="0" y="76"/>
                </a:lnTo>
                <a:lnTo>
                  <a:pt x="11" y="79"/>
                </a:lnTo>
                <a:lnTo>
                  <a:pt x="11" y="79"/>
                </a:lnTo>
                <a:lnTo>
                  <a:pt x="19" y="72"/>
                </a:lnTo>
                <a:lnTo>
                  <a:pt x="22" y="64"/>
                </a:lnTo>
                <a:lnTo>
                  <a:pt x="22" y="64"/>
                </a:lnTo>
                <a:lnTo>
                  <a:pt x="26" y="45"/>
                </a:lnTo>
                <a:lnTo>
                  <a:pt x="26" y="27"/>
                </a:lnTo>
                <a:lnTo>
                  <a:pt x="26" y="27"/>
                </a:lnTo>
                <a:lnTo>
                  <a:pt x="30" y="49"/>
                </a:lnTo>
                <a:lnTo>
                  <a:pt x="30" y="49"/>
                </a:lnTo>
                <a:lnTo>
                  <a:pt x="37" y="49"/>
                </a:lnTo>
                <a:lnTo>
                  <a:pt x="37" y="49"/>
                </a:lnTo>
                <a:lnTo>
                  <a:pt x="37" y="49"/>
                </a:lnTo>
                <a:lnTo>
                  <a:pt x="37" y="79"/>
                </a:lnTo>
                <a:lnTo>
                  <a:pt x="49" y="79"/>
                </a:lnTo>
                <a:lnTo>
                  <a:pt x="49" y="27"/>
                </a:lnTo>
                <a:lnTo>
                  <a:pt x="49" y="27"/>
                </a:lnTo>
                <a:lnTo>
                  <a:pt x="53" y="53"/>
                </a:lnTo>
                <a:lnTo>
                  <a:pt x="53" y="53"/>
                </a:lnTo>
                <a:lnTo>
                  <a:pt x="64" y="49"/>
                </a:lnTo>
                <a:lnTo>
                  <a:pt x="64" y="83"/>
                </a:lnTo>
                <a:lnTo>
                  <a:pt x="75" y="83"/>
                </a:lnTo>
                <a:lnTo>
                  <a:pt x="75" y="8"/>
                </a:lnTo>
                <a:lnTo>
                  <a:pt x="75" y="8"/>
                </a:lnTo>
                <a:lnTo>
                  <a:pt x="75" y="4"/>
                </a:lnTo>
                <a:lnTo>
                  <a:pt x="75" y="4"/>
                </a:lnTo>
                <a:lnTo>
                  <a:pt x="75" y="4"/>
                </a:lnTo>
                <a:lnTo>
                  <a:pt x="75" y="4"/>
                </a:lnTo>
                <a:lnTo>
                  <a:pt x="75" y="0"/>
                </a:lnTo>
                <a:lnTo>
                  <a:pt x="75" y="0"/>
                </a:lnTo>
                <a:lnTo>
                  <a:pt x="64" y="0"/>
                </a:lnTo>
                <a:lnTo>
                  <a:pt x="64" y="42"/>
                </a:lnTo>
                <a:lnTo>
                  <a:pt x="64" y="42"/>
                </a:lnTo>
                <a:lnTo>
                  <a:pt x="60" y="23"/>
                </a:lnTo>
                <a:lnTo>
                  <a:pt x="60" y="23"/>
                </a:lnTo>
                <a:lnTo>
                  <a:pt x="60" y="23"/>
                </a:lnTo>
                <a:close/>
                <a:moveTo>
                  <a:pt x="11" y="38"/>
                </a:moveTo>
                <a:lnTo>
                  <a:pt x="11" y="38"/>
                </a:lnTo>
                <a:lnTo>
                  <a:pt x="15" y="23"/>
                </a:lnTo>
                <a:lnTo>
                  <a:pt x="15" y="23"/>
                </a:lnTo>
                <a:lnTo>
                  <a:pt x="3" y="23"/>
                </a:lnTo>
                <a:lnTo>
                  <a:pt x="3" y="23"/>
                </a:lnTo>
                <a:lnTo>
                  <a:pt x="3" y="27"/>
                </a:lnTo>
                <a:lnTo>
                  <a:pt x="3" y="27"/>
                </a:lnTo>
                <a:lnTo>
                  <a:pt x="0" y="49"/>
                </a:lnTo>
                <a:lnTo>
                  <a:pt x="0" y="49"/>
                </a:lnTo>
                <a:lnTo>
                  <a:pt x="11" y="53"/>
                </a:lnTo>
                <a:lnTo>
                  <a:pt x="11" y="53"/>
                </a:lnTo>
                <a:lnTo>
                  <a:pt x="11" y="38"/>
                </a:lnTo>
                <a:lnTo>
                  <a:pt x="11" y="38"/>
                </a:lnTo>
                <a:lnTo>
                  <a:pt x="11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10838733" y="3336305"/>
            <a:ext cx="125413" cy="131763"/>
          </a:xfrm>
          <a:custGeom>
            <a:avLst/>
            <a:gdLst>
              <a:gd name="T0" fmla="*/ 49 w 79"/>
              <a:gd name="T1" fmla="*/ 11 h 83"/>
              <a:gd name="T2" fmla="*/ 49 w 79"/>
              <a:gd name="T3" fmla="*/ 11 h 83"/>
              <a:gd name="T4" fmla="*/ 46 w 79"/>
              <a:gd name="T5" fmla="*/ 8 h 83"/>
              <a:gd name="T6" fmla="*/ 46 w 79"/>
              <a:gd name="T7" fmla="*/ 8 h 83"/>
              <a:gd name="T8" fmla="*/ 46 w 79"/>
              <a:gd name="T9" fmla="*/ 0 h 83"/>
              <a:gd name="T10" fmla="*/ 46 w 79"/>
              <a:gd name="T11" fmla="*/ 0 h 83"/>
              <a:gd name="T12" fmla="*/ 38 w 79"/>
              <a:gd name="T13" fmla="*/ 0 h 83"/>
              <a:gd name="T14" fmla="*/ 38 w 79"/>
              <a:gd name="T15" fmla="*/ 0 h 83"/>
              <a:gd name="T16" fmla="*/ 30 w 79"/>
              <a:gd name="T17" fmla="*/ 4 h 83"/>
              <a:gd name="T18" fmla="*/ 30 w 79"/>
              <a:gd name="T19" fmla="*/ 4 h 83"/>
              <a:gd name="T20" fmla="*/ 34 w 79"/>
              <a:gd name="T21" fmla="*/ 15 h 83"/>
              <a:gd name="T22" fmla="*/ 0 w 79"/>
              <a:gd name="T23" fmla="*/ 15 h 83"/>
              <a:gd name="T24" fmla="*/ 0 w 79"/>
              <a:gd name="T25" fmla="*/ 23 h 83"/>
              <a:gd name="T26" fmla="*/ 34 w 79"/>
              <a:gd name="T27" fmla="*/ 23 h 83"/>
              <a:gd name="T28" fmla="*/ 34 w 79"/>
              <a:gd name="T29" fmla="*/ 34 h 83"/>
              <a:gd name="T30" fmla="*/ 12 w 79"/>
              <a:gd name="T31" fmla="*/ 34 h 83"/>
              <a:gd name="T32" fmla="*/ 12 w 79"/>
              <a:gd name="T33" fmla="*/ 72 h 83"/>
              <a:gd name="T34" fmla="*/ 23 w 79"/>
              <a:gd name="T35" fmla="*/ 72 h 83"/>
              <a:gd name="T36" fmla="*/ 23 w 79"/>
              <a:gd name="T37" fmla="*/ 42 h 83"/>
              <a:gd name="T38" fmla="*/ 34 w 79"/>
              <a:gd name="T39" fmla="*/ 42 h 83"/>
              <a:gd name="T40" fmla="*/ 34 w 79"/>
              <a:gd name="T41" fmla="*/ 83 h 83"/>
              <a:gd name="T42" fmla="*/ 46 w 79"/>
              <a:gd name="T43" fmla="*/ 83 h 83"/>
              <a:gd name="T44" fmla="*/ 46 w 79"/>
              <a:gd name="T45" fmla="*/ 42 h 83"/>
              <a:gd name="T46" fmla="*/ 61 w 79"/>
              <a:gd name="T47" fmla="*/ 42 h 83"/>
              <a:gd name="T48" fmla="*/ 61 w 79"/>
              <a:gd name="T49" fmla="*/ 61 h 83"/>
              <a:gd name="T50" fmla="*/ 61 w 79"/>
              <a:gd name="T51" fmla="*/ 61 h 83"/>
              <a:gd name="T52" fmla="*/ 57 w 79"/>
              <a:gd name="T53" fmla="*/ 64 h 83"/>
              <a:gd name="T54" fmla="*/ 49 w 79"/>
              <a:gd name="T55" fmla="*/ 64 h 83"/>
              <a:gd name="T56" fmla="*/ 49 w 79"/>
              <a:gd name="T57" fmla="*/ 64 h 83"/>
              <a:gd name="T58" fmla="*/ 53 w 79"/>
              <a:gd name="T59" fmla="*/ 76 h 83"/>
              <a:gd name="T60" fmla="*/ 53 w 79"/>
              <a:gd name="T61" fmla="*/ 76 h 83"/>
              <a:gd name="T62" fmla="*/ 64 w 79"/>
              <a:gd name="T63" fmla="*/ 72 h 83"/>
              <a:gd name="T64" fmla="*/ 68 w 79"/>
              <a:gd name="T65" fmla="*/ 72 h 83"/>
              <a:gd name="T66" fmla="*/ 72 w 79"/>
              <a:gd name="T67" fmla="*/ 68 h 83"/>
              <a:gd name="T68" fmla="*/ 72 w 79"/>
              <a:gd name="T69" fmla="*/ 34 h 83"/>
              <a:gd name="T70" fmla="*/ 46 w 79"/>
              <a:gd name="T71" fmla="*/ 34 h 83"/>
              <a:gd name="T72" fmla="*/ 46 w 79"/>
              <a:gd name="T73" fmla="*/ 23 h 83"/>
              <a:gd name="T74" fmla="*/ 79 w 79"/>
              <a:gd name="T75" fmla="*/ 23 h 83"/>
              <a:gd name="T76" fmla="*/ 79 w 79"/>
              <a:gd name="T77" fmla="*/ 15 h 83"/>
              <a:gd name="T78" fmla="*/ 38 w 79"/>
              <a:gd name="T79" fmla="*/ 15 h 83"/>
              <a:gd name="T80" fmla="*/ 38 w 79"/>
              <a:gd name="T81" fmla="*/ 15 h 83"/>
              <a:gd name="T82" fmla="*/ 49 w 79"/>
              <a:gd name="T83" fmla="*/ 11 h 83"/>
              <a:gd name="T84" fmla="*/ 49 w 79"/>
              <a:gd name="T85" fmla="*/ 11 h 83"/>
              <a:gd name="T86" fmla="*/ 49 w 79"/>
              <a:gd name="T87" fmla="*/ 1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83">
                <a:moveTo>
                  <a:pt x="49" y="11"/>
                </a:moveTo>
                <a:lnTo>
                  <a:pt x="49" y="11"/>
                </a:lnTo>
                <a:lnTo>
                  <a:pt x="46" y="8"/>
                </a:lnTo>
                <a:lnTo>
                  <a:pt x="46" y="8"/>
                </a:lnTo>
                <a:lnTo>
                  <a:pt x="46" y="0"/>
                </a:lnTo>
                <a:lnTo>
                  <a:pt x="46" y="0"/>
                </a:lnTo>
                <a:lnTo>
                  <a:pt x="38" y="0"/>
                </a:lnTo>
                <a:lnTo>
                  <a:pt x="38" y="0"/>
                </a:lnTo>
                <a:lnTo>
                  <a:pt x="30" y="4"/>
                </a:lnTo>
                <a:lnTo>
                  <a:pt x="30" y="4"/>
                </a:lnTo>
                <a:lnTo>
                  <a:pt x="34" y="15"/>
                </a:lnTo>
                <a:lnTo>
                  <a:pt x="0" y="15"/>
                </a:lnTo>
                <a:lnTo>
                  <a:pt x="0" y="23"/>
                </a:lnTo>
                <a:lnTo>
                  <a:pt x="34" y="23"/>
                </a:lnTo>
                <a:lnTo>
                  <a:pt x="34" y="34"/>
                </a:lnTo>
                <a:lnTo>
                  <a:pt x="12" y="34"/>
                </a:lnTo>
                <a:lnTo>
                  <a:pt x="12" y="72"/>
                </a:lnTo>
                <a:lnTo>
                  <a:pt x="23" y="72"/>
                </a:lnTo>
                <a:lnTo>
                  <a:pt x="23" y="42"/>
                </a:lnTo>
                <a:lnTo>
                  <a:pt x="34" y="42"/>
                </a:lnTo>
                <a:lnTo>
                  <a:pt x="34" y="83"/>
                </a:lnTo>
                <a:lnTo>
                  <a:pt x="46" y="83"/>
                </a:lnTo>
                <a:lnTo>
                  <a:pt x="46" y="42"/>
                </a:lnTo>
                <a:lnTo>
                  <a:pt x="61" y="42"/>
                </a:lnTo>
                <a:lnTo>
                  <a:pt x="61" y="61"/>
                </a:lnTo>
                <a:lnTo>
                  <a:pt x="61" y="61"/>
                </a:lnTo>
                <a:lnTo>
                  <a:pt x="57" y="64"/>
                </a:lnTo>
                <a:lnTo>
                  <a:pt x="49" y="64"/>
                </a:lnTo>
                <a:lnTo>
                  <a:pt x="49" y="64"/>
                </a:lnTo>
                <a:lnTo>
                  <a:pt x="53" y="76"/>
                </a:lnTo>
                <a:lnTo>
                  <a:pt x="53" y="76"/>
                </a:lnTo>
                <a:lnTo>
                  <a:pt x="64" y="72"/>
                </a:lnTo>
                <a:lnTo>
                  <a:pt x="68" y="72"/>
                </a:lnTo>
                <a:lnTo>
                  <a:pt x="72" y="68"/>
                </a:lnTo>
                <a:lnTo>
                  <a:pt x="72" y="34"/>
                </a:lnTo>
                <a:lnTo>
                  <a:pt x="46" y="34"/>
                </a:lnTo>
                <a:lnTo>
                  <a:pt x="46" y="23"/>
                </a:lnTo>
                <a:lnTo>
                  <a:pt x="79" y="23"/>
                </a:lnTo>
                <a:lnTo>
                  <a:pt x="79" y="15"/>
                </a:lnTo>
                <a:lnTo>
                  <a:pt x="38" y="15"/>
                </a:lnTo>
                <a:lnTo>
                  <a:pt x="38" y="15"/>
                </a:lnTo>
                <a:lnTo>
                  <a:pt x="49" y="11"/>
                </a:lnTo>
                <a:lnTo>
                  <a:pt x="49" y="11"/>
                </a:lnTo>
                <a:lnTo>
                  <a:pt x="49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9922746" y="3599830"/>
            <a:ext cx="1227138" cy="982663"/>
          </a:xfrm>
          <a:custGeom>
            <a:avLst/>
            <a:gdLst>
              <a:gd name="T0" fmla="*/ 717 w 773"/>
              <a:gd name="T1" fmla="*/ 427 h 619"/>
              <a:gd name="T2" fmla="*/ 679 w 773"/>
              <a:gd name="T3" fmla="*/ 460 h 619"/>
              <a:gd name="T4" fmla="*/ 645 w 773"/>
              <a:gd name="T5" fmla="*/ 464 h 619"/>
              <a:gd name="T6" fmla="*/ 664 w 773"/>
              <a:gd name="T7" fmla="*/ 423 h 619"/>
              <a:gd name="T8" fmla="*/ 649 w 773"/>
              <a:gd name="T9" fmla="*/ 408 h 619"/>
              <a:gd name="T10" fmla="*/ 589 w 773"/>
              <a:gd name="T11" fmla="*/ 374 h 619"/>
              <a:gd name="T12" fmla="*/ 581 w 773"/>
              <a:gd name="T13" fmla="*/ 362 h 619"/>
              <a:gd name="T14" fmla="*/ 589 w 773"/>
              <a:gd name="T15" fmla="*/ 340 h 619"/>
              <a:gd name="T16" fmla="*/ 645 w 773"/>
              <a:gd name="T17" fmla="*/ 302 h 619"/>
              <a:gd name="T18" fmla="*/ 660 w 773"/>
              <a:gd name="T19" fmla="*/ 279 h 619"/>
              <a:gd name="T20" fmla="*/ 641 w 773"/>
              <a:gd name="T21" fmla="*/ 245 h 619"/>
              <a:gd name="T22" fmla="*/ 634 w 773"/>
              <a:gd name="T23" fmla="*/ 174 h 619"/>
              <a:gd name="T24" fmla="*/ 547 w 773"/>
              <a:gd name="T25" fmla="*/ 27 h 619"/>
              <a:gd name="T26" fmla="*/ 536 w 773"/>
              <a:gd name="T27" fmla="*/ 15 h 619"/>
              <a:gd name="T28" fmla="*/ 502 w 773"/>
              <a:gd name="T29" fmla="*/ 0 h 619"/>
              <a:gd name="T30" fmla="*/ 464 w 773"/>
              <a:gd name="T31" fmla="*/ 15 h 619"/>
              <a:gd name="T32" fmla="*/ 396 w 773"/>
              <a:gd name="T33" fmla="*/ 45 h 619"/>
              <a:gd name="T34" fmla="*/ 336 w 773"/>
              <a:gd name="T35" fmla="*/ 49 h 619"/>
              <a:gd name="T36" fmla="*/ 272 w 773"/>
              <a:gd name="T37" fmla="*/ 68 h 619"/>
              <a:gd name="T38" fmla="*/ 238 w 773"/>
              <a:gd name="T39" fmla="*/ 87 h 619"/>
              <a:gd name="T40" fmla="*/ 140 w 773"/>
              <a:gd name="T41" fmla="*/ 98 h 619"/>
              <a:gd name="T42" fmla="*/ 109 w 773"/>
              <a:gd name="T43" fmla="*/ 106 h 619"/>
              <a:gd name="T44" fmla="*/ 53 w 773"/>
              <a:gd name="T45" fmla="*/ 144 h 619"/>
              <a:gd name="T46" fmla="*/ 64 w 773"/>
              <a:gd name="T47" fmla="*/ 162 h 619"/>
              <a:gd name="T48" fmla="*/ 68 w 773"/>
              <a:gd name="T49" fmla="*/ 211 h 619"/>
              <a:gd name="T50" fmla="*/ 41 w 773"/>
              <a:gd name="T51" fmla="*/ 257 h 619"/>
              <a:gd name="T52" fmla="*/ 4 w 773"/>
              <a:gd name="T53" fmla="*/ 298 h 619"/>
              <a:gd name="T54" fmla="*/ 0 w 773"/>
              <a:gd name="T55" fmla="*/ 317 h 619"/>
              <a:gd name="T56" fmla="*/ 15 w 773"/>
              <a:gd name="T57" fmla="*/ 393 h 619"/>
              <a:gd name="T58" fmla="*/ 60 w 773"/>
              <a:gd name="T59" fmla="*/ 457 h 619"/>
              <a:gd name="T60" fmla="*/ 124 w 773"/>
              <a:gd name="T61" fmla="*/ 479 h 619"/>
              <a:gd name="T62" fmla="*/ 196 w 773"/>
              <a:gd name="T63" fmla="*/ 487 h 619"/>
              <a:gd name="T64" fmla="*/ 219 w 773"/>
              <a:gd name="T65" fmla="*/ 506 h 619"/>
              <a:gd name="T66" fmla="*/ 207 w 773"/>
              <a:gd name="T67" fmla="*/ 551 h 619"/>
              <a:gd name="T68" fmla="*/ 226 w 773"/>
              <a:gd name="T69" fmla="*/ 574 h 619"/>
              <a:gd name="T70" fmla="*/ 302 w 773"/>
              <a:gd name="T71" fmla="*/ 528 h 619"/>
              <a:gd name="T72" fmla="*/ 358 w 773"/>
              <a:gd name="T73" fmla="*/ 494 h 619"/>
              <a:gd name="T74" fmla="*/ 419 w 773"/>
              <a:gd name="T75" fmla="*/ 487 h 619"/>
              <a:gd name="T76" fmla="*/ 445 w 773"/>
              <a:gd name="T77" fmla="*/ 494 h 619"/>
              <a:gd name="T78" fmla="*/ 506 w 773"/>
              <a:gd name="T79" fmla="*/ 479 h 619"/>
              <a:gd name="T80" fmla="*/ 521 w 773"/>
              <a:gd name="T81" fmla="*/ 498 h 619"/>
              <a:gd name="T82" fmla="*/ 479 w 773"/>
              <a:gd name="T83" fmla="*/ 521 h 619"/>
              <a:gd name="T84" fmla="*/ 521 w 773"/>
              <a:gd name="T85" fmla="*/ 521 h 619"/>
              <a:gd name="T86" fmla="*/ 532 w 773"/>
              <a:gd name="T87" fmla="*/ 521 h 619"/>
              <a:gd name="T88" fmla="*/ 562 w 773"/>
              <a:gd name="T89" fmla="*/ 543 h 619"/>
              <a:gd name="T90" fmla="*/ 513 w 773"/>
              <a:gd name="T91" fmla="*/ 589 h 619"/>
              <a:gd name="T92" fmla="*/ 532 w 773"/>
              <a:gd name="T93" fmla="*/ 596 h 619"/>
              <a:gd name="T94" fmla="*/ 558 w 773"/>
              <a:gd name="T95" fmla="*/ 600 h 619"/>
              <a:gd name="T96" fmla="*/ 577 w 773"/>
              <a:gd name="T97" fmla="*/ 615 h 619"/>
              <a:gd name="T98" fmla="*/ 604 w 773"/>
              <a:gd name="T99" fmla="*/ 615 h 619"/>
              <a:gd name="T100" fmla="*/ 615 w 773"/>
              <a:gd name="T101" fmla="*/ 600 h 619"/>
              <a:gd name="T102" fmla="*/ 611 w 773"/>
              <a:gd name="T103" fmla="*/ 589 h 619"/>
              <a:gd name="T104" fmla="*/ 585 w 773"/>
              <a:gd name="T105" fmla="*/ 562 h 619"/>
              <a:gd name="T106" fmla="*/ 592 w 773"/>
              <a:gd name="T107" fmla="*/ 502 h 619"/>
              <a:gd name="T108" fmla="*/ 619 w 773"/>
              <a:gd name="T109" fmla="*/ 521 h 619"/>
              <a:gd name="T110" fmla="*/ 626 w 773"/>
              <a:gd name="T111" fmla="*/ 532 h 619"/>
              <a:gd name="T112" fmla="*/ 668 w 773"/>
              <a:gd name="T113" fmla="*/ 547 h 619"/>
              <a:gd name="T114" fmla="*/ 732 w 773"/>
              <a:gd name="T115" fmla="*/ 517 h 619"/>
              <a:gd name="T116" fmla="*/ 773 w 773"/>
              <a:gd name="T117" fmla="*/ 460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3" h="619">
                <a:moveTo>
                  <a:pt x="773" y="460"/>
                </a:moveTo>
                <a:lnTo>
                  <a:pt x="751" y="442"/>
                </a:lnTo>
                <a:lnTo>
                  <a:pt x="717" y="427"/>
                </a:lnTo>
                <a:lnTo>
                  <a:pt x="698" y="427"/>
                </a:lnTo>
                <a:lnTo>
                  <a:pt x="690" y="442"/>
                </a:lnTo>
                <a:lnTo>
                  <a:pt x="679" y="460"/>
                </a:lnTo>
                <a:lnTo>
                  <a:pt x="668" y="479"/>
                </a:lnTo>
                <a:lnTo>
                  <a:pt x="653" y="476"/>
                </a:lnTo>
                <a:lnTo>
                  <a:pt x="645" y="464"/>
                </a:lnTo>
                <a:lnTo>
                  <a:pt x="656" y="442"/>
                </a:lnTo>
                <a:lnTo>
                  <a:pt x="664" y="423"/>
                </a:lnTo>
                <a:lnTo>
                  <a:pt x="664" y="423"/>
                </a:lnTo>
                <a:lnTo>
                  <a:pt x="660" y="415"/>
                </a:lnTo>
                <a:lnTo>
                  <a:pt x="656" y="411"/>
                </a:lnTo>
                <a:lnTo>
                  <a:pt x="649" y="408"/>
                </a:lnTo>
                <a:lnTo>
                  <a:pt x="649" y="408"/>
                </a:lnTo>
                <a:lnTo>
                  <a:pt x="611" y="396"/>
                </a:lnTo>
                <a:lnTo>
                  <a:pt x="589" y="374"/>
                </a:lnTo>
                <a:lnTo>
                  <a:pt x="589" y="374"/>
                </a:lnTo>
                <a:lnTo>
                  <a:pt x="585" y="370"/>
                </a:lnTo>
                <a:lnTo>
                  <a:pt x="581" y="362"/>
                </a:lnTo>
                <a:lnTo>
                  <a:pt x="581" y="355"/>
                </a:lnTo>
                <a:lnTo>
                  <a:pt x="585" y="347"/>
                </a:lnTo>
                <a:lnTo>
                  <a:pt x="589" y="340"/>
                </a:lnTo>
                <a:lnTo>
                  <a:pt x="600" y="332"/>
                </a:lnTo>
                <a:lnTo>
                  <a:pt x="600" y="332"/>
                </a:lnTo>
                <a:lnTo>
                  <a:pt x="645" y="302"/>
                </a:lnTo>
                <a:lnTo>
                  <a:pt x="660" y="279"/>
                </a:lnTo>
                <a:lnTo>
                  <a:pt x="660" y="279"/>
                </a:lnTo>
                <a:lnTo>
                  <a:pt x="660" y="279"/>
                </a:lnTo>
                <a:lnTo>
                  <a:pt x="656" y="276"/>
                </a:lnTo>
                <a:lnTo>
                  <a:pt x="645" y="260"/>
                </a:lnTo>
                <a:lnTo>
                  <a:pt x="641" y="245"/>
                </a:lnTo>
                <a:lnTo>
                  <a:pt x="638" y="230"/>
                </a:lnTo>
                <a:lnTo>
                  <a:pt x="634" y="204"/>
                </a:lnTo>
                <a:lnTo>
                  <a:pt x="634" y="174"/>
                </a:lnTo>
                <a:lnTo>
                  <a:pt x="619" y="166"/>
                </a:lnTo>
                <a:lnTo>
                  <a:pt x="562" y="140"/>
                </a:lnTo>
                <a:lnTo>
                  <a:pt x="547" y="27"/>
                </a:lnTo>
                <a:lnTo>
                  <a:pt x="547" y="27"/>
                </a:lnTo>
                <a:lnTo>
                  <a:pt x="540" y="19"/>
                </a:lnTo>
                <a:lnTo>
                  <a:pt x="536" y="15"/>
                </a:lnTo>
                <a:lnTo>
                  <a:pt x="528" y="8"/>
                </a:lnTo>
                <a:lnTo>
                  <a:pt x="517" y="0"/>
                </a:lnTo>
                <a:lnTo>
                  <a:pt x="502" y="0"/>
                </a:lnTo>
                <a:lnTo>
                  <a:pt x="487" y="4"/>
                </a:lnTo>
                <a:lnTo>
                  <a:pt x="464" y="15"/>
                </a:lnTo>
                <a:lnTo>
                  <a:pt x="464" y="15"/>
                </a:lnTo>
                <a:lnTo>
                  <a:pt x="441" y="30"/>
                </a:lnTo>
                <a:lnTo>
                  <a:pt x="419" y="42"/>
                </a:lnTo>
                <a:lnTo>
                  <a:pt x="396" y="45"/>
                </a:lnTo>
                <a:lnTo>
                  <a:pt x="377" y="49"/>
                </a:lnTo>
                <a:lnTo>
                  <a:pt x="347" y="49"/>
                </a:lnTo>
                <a:lnTo>
                  <a:pt x="336" y="49"/>
                </a:lnTo>
                <a:lnTo>
                  <a:pt x="336" y="49"/>
                </a:lnTo>
                <a:lnTo>
                  <a:pt x="302" y="57"/>
                </a:lnTo>
                <a:lnTo>
                  <a:pt x="272" y="68"/>
                </a:lnTo>
                <a:lnTo>
                  <a:pt x="253" y="76"/>
                </a:lnTo>
                <a:lnTo>
                  <a:pt x="238" y="87"/>
                </a:lnTo>
                <a:lnTo>
                  <a:pt x="238" y="87"/>
                </a:lnTo>
                <a:lnTo>
                  <a:pt x="204" y="94"/>
                </a:lnTo>
                <a:lnTo>
                  <a:pt x="174" y="98"/>
                </a:lnTo>
                <a:lnTo>
                  <a:pt x="140" y="98"/>
                </a:lnTo>
                <a:lnTo>
                  <a:pt x="140" y="98"/>
                </a:lnTo>
                <a:lnTo>
                  <a:pt x="124" y="98"/>
                </a:lnTo>
                <a:lnTo>
                  <a:pt x="109" y="106"/>
                </a:lnTo>
                <a:lnTo>
                  <a:pt x="79" y="121"/>
                </a:lnTo>
                <a:lnTo>
                  <a:pt x="60" y="136"/>
                </a:lnTo>
                <a:lnTo>
                  <a:pt x="53" y="144"/>
                </a:lnTo>
                <a:lnTo>
                  <a:pt x="53" y="147"/>
                </a:lnTo>
                <a:lnTo>
                  <a:pt x="53" y="147"/>
                </a:lnTo>
                <a:lnTo>
                  <a:pt x="64" y="162"/>
                </a:lnTo>
                <a:lnTo>
                  <a:pt x="72" y="177"/>
                </a:lnTo>
                <a:lnTo>
                  <a:pt x="72" y="196"/>
                </a:lnTo>
                <a:lnTo>
                  <a:pt x="68" y="211"/>
                </a:lnTo>
                <a:lnTo>
                  <a:pt x="53" y="238"/>
                </a:lnTo>
                <a:lnTo>
                  <a:pt x="41" y="257"/>
                </a:lnTo>
                <a:lnTo>
                  <a:pt x="41" y="257"/>
                </a:lnTo>
                <a:lnTo>
                  <a:pt x="34" y="268"/>
                </a:lnTo>
                <a:lnTo>
                  <a:pt x="19" y="283"/>
                </a:lnTo>
                <a:lnTo>
                  <a:pt x="4" y="298"/>
                </a:lnTo>
                <a:lnTo>
                  <a:pt x="4" y="298"/>
                </a:lnTo>
                <a:lnTo>
                  <a:pt x="4" y="302"/>
                </a:lnTo>
                <a:lnTo>
                  <a:pt x="0" y="317"/>
                </a:lnTo>
                <a:lnTo>
                  <a:pt x="4" y="347"/>
                </a:lnTo>
                <a:lnTo>
                  <a:pt x="15" y="393"/>
                </a:lnTo>
                <a:lnTo>
                  <a:pt x="15" y="393"/>
                </a:lnTo>
                <a:lnTo>
                  <a:pt x="26" y="419"/>
                </a:lnTo>
                <a:lnTo>
                  <a:pt x="41" y="442"/>
                </a:lnTo>
                <a:lnTo>
                  <a:pt x="60" y="457"/>
                </a:lnTo>
                <a:lnTo>
                  <a:pt x="83" y="468"/>
                </a:lnTo>
                <a:lnTo>
                  <a:pt x="102" y="476"/>
                </a:lnTo>
                <a:lnTo>
                  <a:pt x="124" y="479"/>
                </a:lnTo>
                <a:lnTo>
                  <a:pt x="166" y="483"/>
                </a:lnTo>
                <a:lnTo>
                  <a:pt x="166" y="483"/>
                </a:lnTo>
                <a:lnTo>
                  <a:pt x="196" y="487"/>
                </a:lnTo>
                <a:lnTo>
                  <a:pt x="211" y="494"/>
                </a:lnTo>
                <a:lnTo>
                  <a:pt x="215" y="502"/>
                </a:lnTo>
                <a:lnTo>
                  <a:pt x="219" y="506"/>
                </a:lnTo>
                <a:lnTo>
                  <a:pt x="219" y="506"/>
                </a:lnTo>
                <a:lnTo>
                  <a:pt x="211" y="532"/>
                </a:lnTo>
                <a:lnTo>
                  <a:pt x="207" y="551"/>
                </a:lnTo>
                <a:lnTo>
                  <a:pt x="211" y="566"/>
                </a:lnTo>
                <a:lnTo>
                  <a:pt x="215" y="574"/>
                </a:lnTo>
                <a:lnTo>
                  <a:pt x="226" y="574"/>
                </a:lnTo>
                <a:lnTo>
                  <a:pt x="245" y="566"/>
                </a:lnTo>
                <a:lnTo>
                  <a:pt x="268" y="551"/>
                </a:lnTo>
                <a:lnTo>
                  <a:pt x="302" y="528"/>
                </a:lnTo>
                <a:lnTo>
                  <a:pt x="302" y="528"/>
                </a:lnTo>
                <a:lnTo>
                  <a:pt x="332" y="506"/>
                </a:lnTo>
                <a:lnTo>
                  <a:pt x="358" y="494"/>
                </a:lnTo>
                <a:lnTo>
                  <a:pt x="385" y="487"/>
                </a:lnTo>
                <a:lnTo>
                  <a:pt x="404" y="483"/>
                </a:lnTo>
                <a:lnTo>
                  <a:pt x="419" y="487"/>
                </a:lnTo>
                <a:lnTo>
                  <a:pt x="430" y="491"/>
                </a:lnTo>
                <a:lnTo>
                  <a:pt x="445" y="494"/>
                </a:lnTo>
                <a:lnTo>
                  <a:pt x="445" y="494"/>
                </a:lnTo>
                <a:lnTo>
                  <a:pt x="460" y="491"/>
                </a:lnTo>
                <a:lnTo>
                  <a:pt x="483" y="483"/>
                </a:lnTo>
                <a:lnTo>
                  <a:pt x="506" y="479"/>
                </a:lnTo>
                <a:lnTo>
                  <a:pt x="536" y="479"/>
                </a:lnTo>
                <a:lnTo>
                  <a:pt x="536" y="491"/>
                </a:lnTo>
                <a:lnTo>
                  <a:pt x="521" y="498"/>
                </a:lnTo>
                <a:lnTo>
                  <a:pt x="498" y="502"/>
                </a:lnTo>
                <a:lnTo>
                  <a:pt x="483" y="502"/>
                </a:lnTo>
                <a:lnTo>
                  <a:pt x="479" y="521"/>
                </a:lnTo>
                <a:lnTo>
                  <a:pt x="479" y="521"/>
                </a:lnTo>
                <a:lnTo>
                  <a:pt x="494" y="525"/>
                </a:lnTo>
                <a:lnTo>
                  <a:pt x="521" y="521"/>
                </a:lnTo>
                <a:lnTo>
                  <a:pt x="521" y="521"/>
                </a:lnTo>
                <a:lnTo>
                  <a:pt x="524" y="521"/>
                </a:lnTo>
                <a:lnTo>
                  <a:pt x="532" y="521"/>
                </a:lnTo>
                <a:lnTo>
                  <a:pt x="532" y="521"/>
                </a:lnTo>
                <a:lnTo>
                  <a:pt x="551" y="525"/>
                </a:lnTo>
                <a:lnTo>
                  <a:pt x="562" y="543"/>
                </a:lnTo>
                <a:lnTo>
                  <a:pt x="547" y="570"/>
                </a:lnTo>
                <a:lnTo>
                  <a:pt x="528" y="581"/>
                </a:lnTo>
                <a:lnTo>
                  <a:pt x="513" y="589"/>
                </a:lnTo>
                <a:lnTo>
                  <a:pt x="524" y="593"/>
                </a:lnTo>
                <a:lnTo>
                  <a:pt x="524" y="593"/>
                </a:lnTo>
                <a:lnTo>
                  <a:pt x="532" y="596"/>
                </a:lnTo>
                <a:lnTo>
                  <a:pt x="543" y="600"/>
                </a:lnTo>
                <a:lnTo>
                  <a:pt x="543" y="600"/>
                </a:lnTo>
                <a:lnTo>
                  <a:pt x="558" y="600"/>
                </a:lnTo>
                <a:lnTo>
                  <a:pt x="573" y="611"/>
                </a:lnTo>
                <a:lnTo>
                  <a:pt x="573" y="611"/>
                </a:lnTo>
                <a:lnTo>
                  <a:pt x="577" y="615"/>
                </a:lnTo>
                <a:lnTo>
                  <a:pt x="592" y="619"/>
                </a:lnTo>
                <a:lnTo>
                  <a:pt x="592" y="619"/>
                </a:lnTo>
                <a:lnTo>
                  <a:pt x="604" y="615"/>
                </a:lnTo>
                <a:lnTo>
                  <a:pt x="607" y="611"/>
                </a:lnTo>
                <a:lnTo>
                  <a:pt x="615" y="600"/>
                </a:lnTo>
                <a:lnTo>
                  <a:pt x="615" y="600"/>
                </a:lnTo>
                <a:lnTo>
                  <a:pt x="615" y="596"/>
                </a:lnTo>
                <a:lnTo>
                  <a:pt x="611" y="589"/>
                </a:lnTo>
                <a:lnTo>
                  <a:pt x="611" y="589"/>
                </a:lnTo>
                <a:lnTo>
                  <a:pt x="600" y="581"/>
                </a:lnTo>
                <a:lnTo>
                  <a:pt x="596" y="577"/>
                </a:lnTo>
                <a:lnTo>
                  <a:pt x="585" y="562"/>
                </a:lnTo>
                <a:lnTo>
                  <a:pt x="589" y="543"/>
                </a:lnTo>
                <a:lnTo>
                  <a:pt x="592" y="525"/>
                </a:lnTo>
                <a:lnTo>
                  <a:pt x="592" y="502"/>
                </a:lnTo>
                <a:lnTo>
                  <a:pt x="596" y="494"/>
                </a:lnTo>
                <a:lnTo>
                  <a:pt x="611" y="498"/>
                </a:lnTo>
                <a:lnTo>
                  <a:pt x="619" y="521"/>
                </a:lnTo>
                <a:lnTo>
                  <a:pt x="619" y="521"/>
                </a:lnTo>
                <a:lnTo>
                  <a:pt x="619" y="528"/>
                </a:lnTo>
                <a:lnTo>
                  <a:pt x="626" y="532"/>
                </a:lnTo>
                <a:lnTo>
                  <a:pt x="634" y="540"/>
                </a:lnTo>
                <a:lnTo>
                  <a:pt x="634" y="540"/>
                </a:lnTo>
                <a:lnTo>
                  <a:pt x="668" y="547"/>
                </a:lnTo>
                <a:lnTo>
                  <a:pt x="694" y="547"/>
                </a:lnTo>
                <a:lnTo>
                  <a:pt x="728" y="543"/>
                </a:lnTo>
                <a:lnTo>
                  <a:pt x="732" y="517"/>
                </a:lnTo>
                <a:lnTo>
                  <a:pt x="736" y="494"/>
                </a:lnTo>
                <a:lnTo>
                  <a:pt x="766" y="491"/>
                </a:lnTo>
                <a:lnTo>
                  <a:pt x="773" y="460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/>
          </p:cNvSpPr>
          <p:nvPr/>
        </p:nvSpPr>
        <p:spPr bwMode="auto">
          <a:xfrm>
            <a:off x="10641883" y="4103067"/>
            <a:ext cx="34925" cy="36513"/>
          </a:xfrm>
          <a:custGeom>
            <a:avLst/>
            <a:gdLst>
              <a:gd name="T0" fmla="*/ 22 w 22"/>
              <a:gd name="T1" fmla="*/ 11 h 23"/>
              <a:gd name="T2" fmla="*/ 22 w 22"/>
              <a:gd name="T3" fmla="*/ 11 h 23"/>
              <a:gd name="T4" fmla="*/ 19 w 22"/>
              <a:gd name="T5" fmla="*/ 19 h 23"/>
              <a:gd name="T6" fmla="*/ 11 w 22"/>
              <a:gd name="T7" fmla="*/ 23 h 23"/>
              <a:gd name="T8" fmla="*/ 11 w 22"/>
              <a:gd name="T9" fmla="*/ 23 h 23"/>
              <a:gd name="T10" fmla="*/ 3 w 22"/>
              <a:gd name="T11" fmla="*/ 19 h 23"/>
              <a:gd name="T12" fmla="*/ 0 w 22"/>
              <a:gd name="T13" fmla="*/ 11 h 23"/>
              <a:gd name="T14" fmla="*/ 0 w 22"/>
              <a:gd name="T15" fmla="*/ 11 h 23"/>
              <a:gd name="T16" fmla="*/ 3 w 22"/>
              <a:gd name="T17" fmla="*/ 4 h 23"/>
              <a:gd name="T18" fmla="*/ 11 w 22"/>
              <a:gd name="T19" fmla="*/ 0 h 23"/>
              <a:gd name="T20" fmla="*/ 11 w 22"/>
              <a:gd name="T21" fmla="*/ 0 h 23"/>
              <a:gd name="T22" fmla="*/ 19 w 22"/>
              <a:gd name="T23" fmla="*/ 4 h 23"/>
              <a:gd name="T24" fmla="*/ 22 w 22"/>
              <a:gd name="T25" fmla="*/ 11 h 23"/>
              <a:gd name="T26" fmla="*/ 22 w 22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3">
                <a:moveTo>
                  <a:pt x="22" y="11"/>
                </a:moveTo>
                <a:lnTo>
                  <a:pt x="22" y="11"/>
                </a:lnTo>
                <a:lnTo>
                  <a:pt x="19" y="19"/>
                </a:lnTo>
                <a:lnTo>
                  <a:pt x="11" y="23"/>
                </a:lnTo>
                <a:lnTo>
                  <a:pt x="11" y="23"/>
                </a:lnTo>
                <a:lnTo>
                  <a:pt x="3" y="19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2" y="11"/>
                </a:lnTo>
                <a:lnTo>
                  <a:pt x="22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10611721" y="4072905"/>
            <a:ext cx="88900" cy="90488"/>
          </a:xfrm>
          <a:custGeom>
            <a:avLst/>
            <a:gdLst>
              <a:gd name="T0" fmla="*/ 56 w 56"/>
              <a:gd name="T1" fmla="*/ 30 h 57"/>
              <a:gd name="T2" fmla="*/ 56 w 56"/>
              <a:gd name="T3" fmla="*/ 30 h 57"/>
              <a:gd name="T4" fmla="*/ 56 w 56"/>
              <a:gd name="T5" fmla="*/ 42 h 57"/>
              <a:gd name="T6" fmla="*/ 49 w 56"/>
              <a:gd name="T7" fmla="*/ 49 h 57"/>
              <a:gd name="T8" fmla="*/ 41 w 56"/>
              <a:gd name="T9" fmla="*/ 57 h 57"/>
              <a:gd name="T10" fmla="*/ 30 w 56"/>
              <a:gd name="T11" fmla="*/ 57 h 57"/>
              <a:gd name="T12" fmla="*/ 30 w 56"/>
              <a:gd name="T13" fmla="*/ 57 h 57"/>
              <a:gd name="T14" fmla="*/ 19 w 56"/>
              <a:gd name="T15" fmla="*/ 57 h 57"/>
              <a:gd name="T16" fmla="*/ 11 w 56"/>
              <a:gd name="T17" fmla="*/ 49 h 57"/>
              <a:gd name="T18" fmla="*/ 4 w 56"/>
              <a:gd name="T19" fmla="*/ 42 h 57"/>
              <a:gd name="T20" fmla="*/ 0 w 56"/>
              <a:gd name="T21" fmla="*/ 30 h 57"/>
              <a:gd name="T22" fmla="*/ 0 w 56"/>
              <a:gd name="T23" fmla="*/ 30 h 57"/>
              <a:gd name="T24" fmla="*/ 4 w 56"/>
              <a:gd name="T25" fmla="*/ 19 h 57"/>
              <a:gd name="T26" fmla="*/ 11 w 56"/>
              <a:gd name="T27" fmla="*/ 12 h 57"/>
              <a:gd name="T28" fmla="*/ 19 w 56"/>
              <a:gd name="T29" fmla="*/ 4 h 57"/>
              <a:gd name="T30" fmla="*/ 30 w 56"/>
              <a:gd name="T31" fmla="*/ 0 h 57"/>
              <a:gd name="T32" fmla="*/ 30 w 56"/>
              <a:gd name="T33" fmla="*/ 0 h 57"/>
              <a:gd name="T34" fmla="*/ 41 w 56"/>
              <a:gd name="T35" fmla="*/ 4 h 57"/>
              <a:gd name="T36" fmla="*/ 49 w 56"/>
              <a:gd name="T37" fmla="*/ 12 h 57"/>
              <a:gd name="T38" fmla="*/ 56 w 56"/>
              <a:gd name="T39" fmla="*/ 19 h 57"/>
              <a:gd name="T40" fmla="*/ 56 w 56"/>
              <a:gd name="T41" fmla="*/ 30 h 57"/>
              <a:gd name="T42" fmla="*/ 56 w 56"/>
              <a:gd name="T43" fmla="*/ 3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7">
                <a:moveTo>
                  <a:pt x="56" y="30"/>
                </a:moveTo>
                <a:lnTo>
                  <a:pt x="56" y="30"/>
                </a:lnTo>
                <a:lnTo>
                  <a:pt x="56" y="42"/>
                </a:lnTo>
                <a:lnTo>
                  <a:pt x="49" y="49"/>
                </a:lnTo>
                <a:lnTo>
                  <a:pt x="41" y="57"/>
                </a:lnTo>
                <a:lnTo>
                  <a:pt x="30" y="57"/>
                </a:lnTo>
                <a:lnTo>
                  <a:pt x="30" y="57"/>
                </a:lnTo>
                <a:lnTo>
                  <a:pt x="19" y="57"/>
                </a:lnTo>
                <a:lnTo>
                  <a:pt x="11" y="49"/>
                </a:lnTo>
                <a:lnTo>
                  <a:pt x="4" y="42"/>
                </a:lnTo>
                <a:lnTo>
                  <a:pt x="0" y="30"/>
                </a:lnTo>
                <a:lnTo>
                  <a:pt x="0" y="30"/>
                </a:lnTo>
                <a:lnTo>
                  <a:pt x="4" y="19"/>
                </a:lnTo>
                <a:lnTo>
                  <a:pt x="11" y="12"/>
                </a:lnTo>
                <a:lnTo>
                  <a:pt x="19" y="4"/>
                </a:lnTo>
                <a:lnTo>
                  <a:pt x="30" y="0"/>
                </a:lnTo>
                <a:lnTo>
                  <a:pt x="30" y="0"/>
                </a:lnTo>
                <a:lnTo>
                  <a:pt x="41" y="4"/>
                </a:lnTo>
                <a:lnTo>
                  <a:pt x="49" y="12"/>
                </a:lnTo>
                <a:lnTo>
                  <a:pt x="56" y="19"/>
                </a:lnTo>
                <a:lnTo>
                  <a:pt x="56" y="30"/>
                </a:lnTo>
                <a:lnTo>
                  <a:pt x="56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10222783" y="3880817"/>
            <a:ext cx="131763" cy="131763"/>
          </a:xfrm>
          <a:custGeom>
            <a:avLst/>
            <a:gdLst>
              <a:gd name="T0" fmla="*/ 22 w 83"/>
              <a:gd name="T1" fmla="*/ 19 h 83"/>
              <a:gd name="T2" fmla="*/ 34 w 83"/>
              <a:gd name="T3" fmla="*/ 16 h 83"/>
              <a:gd name="T4" fmla="*/ 49 w 83"/>
              <a:gd name="T5" fmla="*/ 19 h 83"/>
              <a:gd name="T6" fmla="*/ 56 w 83"/>
              <a:gd name="T7" fmla="*/ 19 h 83"/>
              <a:gd name="T8" fmla="*/ 49 w 83"/>
              <a:gd name="T9" fmla="*/ 23 h 83"/>
              <a:gd name="T10" fmla="*/ 49 w 83"/>
              <a:gd name="T11" fmla="*/ 23 h 83"/>
              <a:gd name="T12" fmla="*/ 49 w 83"/>
              <a:gd name="T13" fmla="*/ 19 h 83"/>
              <a:gd name="T14" fmla="*/ 49 w 83"/>
              <a:gd name="T15" fmla="*/ 19 h 83"/>
              <a:gd name="T16" fmla="*/ 37 w 83"/>
              <a:gd name="T17" fmla="*/ 16 h 83"/>
              <a:gd name="T18" fmla="*/ 0 w 83"/>
              <a:gd name="T19" fmla="*/ 23 h 83"/>
              <a:gd name="T20" fmla="*/ 37 w 83"/>
              <a:gd name="T21" fmla="*/ 31 h 83"/>
              <a:gd name="T22" fmla="*/ 11 w 83"/>
              <a:gd name="T23" fmla="*/ 34 h 83"/>
              <a:gd name="T24" fmla="*/ 22 w 83"/>
              <a:gd name="T25" fmla="*/ 80 h 83"/>
              <a:gd name="T26" fmla="*/ 37 w 83"/>
              <a:gd name="T27" fmla="*/ 65 h 83"/>
              <a:gd name="T28" fmla="*/ 49 w 83"/>
              <a:gd name="T29" fmla="*/ 80 h 83"/>
              <a:gd name="T30" fmla="*/ 60 w 83"/>
              <a:gd name="T31" fmla="*/ 65 h 83"/>
              <a:gd name="T32" fmla="*/ 60 w 83"/>
              <a:gd name="T33" fmla="*/ 68 h 83"/>
              <a:gd name="T34" fmla="*/ 60 w 83"/>
              <a:gd name="T35" fmla="*/ 72 h 83"/>
              <a:gd name="T36" fmla="*/ 52 w 83"/>
              <a:gd name="T37" fmla="*/ 72 h 83"/>
              <a:gd name="T38" fmla="*/ 56 w 83"/>
              <a:gd name="T39" fmla="*/ 83 h 83"/>
              <a:gd name="T40" fmla="*/ 71 w 83"/>
              <a:gd name="T41" fmla="*/ 76 h 83"/>
              <a:gd name="T42" fmla="*/ 75 w 83"/>
              <a:gd name="T43" fmla="*/ 34 h 83"/>
              <a:gd name="T44" fmla="*/ 49 w 83"/>
              <a:gd name="T45" fmla="*/ 31 h 83"/>
              <a:gd name="T46" fmla="*/ 83 w 83"/>
              <a:gd name="T47" fmla="*/ 23 h 83"/>
              <a:gd name="T48" fmla="*/ 71 w 83"/>
              <a:gd name="T49" fmla="*/ 23 h 83"/>
              <a:gd name="T50" fmla="*/ 68 w 83"/>
              <a:gd name="T51" fmla="*/ 16 h 83"/>
              <a:gd name="T52" fmla="*/ 60 w 83"/>
              <a:gd name="T53" fmla="*/ 19 h 83"/>
              <a:gd name="T54" fmla="*/ 83 w 83"/>
              <a:gd name="T55" fmla="*/ 16 h 83"/>
              <a:gd name="T56" fmla="*/ 60 w 83"/>
              <a:gd name="T57" fmla="*/ 4 h 83"/>
              <a:gd name="T58" fmla="*/ 60 w 83"/>
              <a:gd name="T59" fmla="*/ 4 h 83"/>
              <a:gd name="T60" fmla="*/ 64 w 83"/>
              <a:gd name="T61" fmla="*/ 0 h 83"/>
              <a:gd name="T62" fmla="*/ 64 w 83"/>
              <a:gd name="T63" fmla="*/ 0 h 83"/>
              <a:gd name="T64" fmla="*/ 49 w 83"/>
              <a:gd name="T65" fmla="*/ 0 h 83"/>
              <a:gd name="T66" fmla="*/ 34 w 83"/>
              <a:gd name="T67" fmla="*/ 4 h 83"/>
              <a:gd name="T68" fmla="*/ 34 w 83"/>
              <a:gd name="T69" fmla="*/ 4 h 83"/>
              <a:gd name="T70" fmla="*/ 34 w 83"/>
              <a:gd name="T71" fmla="*/ 0 h 83"/>
              <a:gd name="T72" fmla="*/ 34 w 83"/>
              <a:gd name="T73" fmla="*/ 0 h 83"/>
              <a:gd name="T74" fmla="*/ 22 w 83"/>
              <a:gd name="T75" fmla="*/ 0 h 83"/>
              <a:gd name="T76" fmla="*/ 3 w 83"/>
              <a:gd name="T77" fmla="*/ 4 h 83"/>
              <a:gd name="T78" fmla="*/ 22 w 83"/>
              <a:gd name="T79" fmla="*/ 16 h 83"/>
              <a:gd name="T80" fmla="*/ 37 w 83"/>
              <a:gd name="T81" fmla="*/ 42 h 83"/>
              <a:gd name="T82" fmla="*/ 22 w 83"/>
              <a:gd name="T83" fmla="*/ 46 h 83"/>
              <a:gd name="T84" fmla="*/ 37 w 83"/>
              <a:gd name="T85" fmla="*/ 42 h 83"/>
              <a:gd name="T86" fmla="*/ 49 w 83"/>
              <a:gd name="T87" fmla="*/ 46 h 83"/>
              <a:gd name="T88" fmla="*/ 60 w 83"/>
              <a:gd name="T89" fmla="*/ 42 h 83"/>
              <a:gd name="T90" fmla="*/ 49 w 83"/>
              <a:gd name="T91" fmla="*/ 46 h 83"/>
              <a:gd name="T92" fmla="*/ 37 w 83"/>
              <a:gd name="T93" fmla="*/ 53 h 83"/>
              <a:gd name="T94" fmla="*/ 22 w 83"/>
              <a:gd name="T95" fmla="*/ 57 h 83"/>
              <a:gd name="T96" fmla="*/ 37 w 83"/>
              <a:gd name="T97" fmla="*/ 53 h 83"/>
              <a:gd name="T98" fmla="*/ 60 w 83"/>
              <a:gd name="T99" fmla="*/ 57 h 83"/>
              <a:gd name="T100" fmla="*/ 49 w 83"/>
              <a:gd name="T101" fmla="*/ 53 h 83"/>
              <a:gd name="T102" fmla="*/ 60 w 83"/>
              <a:gd name="T103" fmla="*/ 57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3" h="83">
                <a:moveTo>
                  <a:pt x="22" y="16"/>
                </a:moveTo>
                <a:lnTo>
                  <a:pt x="22" y="19"/>
                </a:lnTo>
                <a:lnTo>
                  <a:pt x="34" y="19"/>
                </a:lnTo>
                <a:lnTo>
                  <a:pt x="34" y="16"/>
                </a:lnTo>
                <a:lnTo>
                  <a:pt x="49" y="16"/>
                </a:lnTo>
                <a:lnTo>
                  <a:pt x="49" y="19"/>
                </a:lnTo>
                <a:lnTo>
                  <a:pt x="56" y="19"/>
                </a:lnTo>
                <a:lnTo>
                  <a:pt x="56" y="19"/>
                </a:lnTo>
                <a:lnTo>
                  <a:pt x="60" y="23"/>
                </a:lnTo>
                <a:lnTo>
                  <a:pt x="49" y="23"/>
                </a:lnTo>
                <a:lnTo>
                  <a:pt x="49" y="23"/>
                </a:lnTo>
                <a:lnTo>
                  <a:pt x="49" y="23"/>
                </a:lnTo>
                <a:lnTo>
                  <a:pt x="49" y="19"/>
                </a:lnTo>
                <a:lnTo>
                  <a:pt x="49" y="19"/>
                </a:lnTo>
                <a:lnTo>
                  <a:pt x="49" y="19"/>
                </a:lnTo>
                <a:lnTo>
                  <a:pt x="49" y="19"/>
                </a:lnTo>
                <a:lnTo>
                  <a:pt x="45" y="16"/>
                </a:lnTo>
                <a:lnTo>
                  <a:pt x="37" y="16"/>
                </a:lnTo>
                <a:lnTo>
                  <a:pt x="37" y="23"/>
                </a:lnTo>
                <a:lnTo>
                  <a:pt x="0" y="23"/>
                </a:lnTo>
                <a:lnTo>
                  <a:pt x="0" y="31"/>
                </a:lnTo>
                <a:lnTo>
                  <a:pt x="37" y="31"/>
                </a:lnTo>
                <a:lnTo>
                  <a:pt x="37" y="34"/>
                </a:lnTo>
                <a:lnTo>
                  <a:pt x="11" y="34"/>
                </a:lnTo>
                <a:lnTo>
                  <a:pt x="11" y="80"/>
                </a:lnTo>
                <a:lnTo>
                  <a:pt x="22" y="80"/>
                </a:lnTo>
                <a:lnTo>
                  <a:pt x="22" y="65"/>
                </a:lnTo>
                <a:lnTo>
                  <a:pt x="37" y="65"/>
                </a:lnTo>
                <a:lnTo>
                  <a:pt x="37" y="80"/>
                </a:lnTo>
                <a:lnTo>
                  <a:pt x="49" y="80"/>
                </a:lnTo>
                <a:lnTo>
                  <a:pt x="49" y="65"/>
                </a:lnTo>
                <a:lnTo>
                  <a:pt x="60" y="65"/>
                </a:lnTo>
                <a:lnTo>
                  <a:pt x="60" y="68"/>
                </a:lnTo>
                <a:lnTo>
                  <a:pt x="60" y="68"/>
                </a:lnTo>
                <a:lnTo>
                  <a:pt x="60" y="72"/>
                </a:lnTo>
                <a:lnTo>
                  <a:pt x="60" y="72"/>
                </a:lnTo>
                <a:lnTo>
                  <a:pt x="52" y="72"/>
                </a:lnTo>
                <a:lnTo>
                  <a:pt x="52" y="72"/>
                </a:lnTo>
                <a:lnTo>
                  <a:pt x="56" y="83"/>
                </a:lnTo>
                <a:lnTo>
                  <a:pt x="56" y="83"/>
                </a:lnTo>
                <a:lnTo>
                  <a:pt x="71" y="80"/>
                </a:lnTo>
                <a:lnTo>
                  <a:pt x="71" y="76"/>
                </a:lnTo>
                <a:lnTo>
                  <a:pt x="75" y="72"/>
                </a:lnTo>
                <a:lnTo>
                  <a:pt x="75" y="34"/>
                </a:lnTo>
                <a:lnTo>
                  <a:pt x="49" y="34"/>
                </a:lnTo>
                <a:lnTo>
                  <a:pt x="49" y="31"/>
                </a:lnTo>
                <a:lnTo>
                  <a:pt x="83" y="31"/>
                </a:lnTo>
                <a:lnTo>
                  <a:pt x="83" y="23"/>
                </a:lnTo>
                <a:lnTo>
                  <a:pt x="71" y="23"/>
                </a:lnTo>
                <a:lnTo>
                  <a:pt x="71" y="23"/>
                </a:lnTo>
                <a:lnTo>
                  <a:pt x="71" y="23"/>
                </a:lnTo>
                <a:lnTo>
                  <a:pt x="68" y="16"/>
                </a:lnTo>
                <a:lnTo>
                  <a:pt x="68" y="16"/>
                </a:lnTo>
                <a:lnTo>
                  <a:pt x="60" y="19"/>
                </a:lnTo>
                <a:lnTo>
                  <a:pt x="60" y="16"/>
                </a:lnTo>
                <a:lnTo>
                  <a:pt x="83" y="16"/>
                </a:lnTo>
                <a:lnTo>
                  <a:pt x="83" y="4"/>
                </a:lnTo>
                <a:lnTo>
                  <a:pt x="60" y="4"/>
                </a:lnTo>
                <a:lnTo>
                  <a:pt x="60" y="4"/>
                </a:lnTo>
                <a:lnTo>
                  <a:pt x="60" y="4"/>
                </a:lnTo>
                <a:lnTo>
                  <a:pt x="64" y="0"/>
                </a:lnTo>
                <a:lnTo>
                  <a:pt x="64" y="0"/>
                </a:lnTo>
                <a:lnTo>
                  <a:pt x="64" y="0"/>
                </a:lnTo>
                <a:lnTo>
                  <a:pt x="64" y="0"/>
                </a:lnTo>
                <a:lnTo>
                  <a:pt x="56" y="0"/>
                </a:lnTo>
                <a:lnTo>
                  <a:pt x="49" y="0"/>
                </a:lnTo>
                <a:lnTo>
                  <a:pt x="49" y="4"/>
                </a:lnTo>
                <a:lnTo>
                  <a:pt x="34" y="4"/>
                </a:lnTo>
                <a:lnTo>
                  <a:pt x="34" y="4"/>
                </a:lnTo>
                <a:lnTo>
                  <a:pt x="34" y="4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0" y="0"/>
                </a:lnTo>
                <a:lnTo>
                  <a:pt x="22" y="0"/>
                </a:lnTo>
                <a:lnTo>
                  <a:pt x="22" y="4"/>
                </a:lnTo>
                <a:lnTo>
                  <a:pt x="3" y="4"/>
                </a:lnTo>
                <a:lnTo>
                  <a:pt x="3" y="16"/>
                </a:lnTo>
                <a:lnTo>
                  <a:pt x="22" y="16"/>
                </a:lnTo>
                <a:lnTo>
                  <a:pt x="22" y="16"/>
                </a:lnTo>
                <a:close/>
                <a:moveTo>
                  <a:pt x="37" y="42"/>
                </a:moveTo>
                <a:lnTo>
                  <a:pt x="37" y="46"/>
                </a:lnTo>
                <a:lnTo>
                  <a:pt x="22" y="46"/>
                </a:lnTo>
                <a:lnTo>
                  <a:pt x="22" y="42"/>
                </a:lnTo>
                <a:lnTo>
                  <a:pt x="37" y="42"/>
                </a:lnTo>
                <a:lnTo>
                  <a:pt x="37" y="42"/>
                </a:lnTo>
                <a:close/>
                <a:moveTo>
                  <a:pt x="49" y="46"/>
                </a:moveTo>
                <a:lnTo>
                  <a:pt x="49" y="42"/>
                </a:lnTo>
                <a:lnTo>
                  <a:pt x="60" y="42"/>
                </a:lnTo>
                <a:lnTo>
                  <a:pt x="60" y="46"/>
                </a:lnTo>
                <a:lnTo>
                  <a:pt x="49" y="46"/>
                </a:lnTo>
                <a:lnTo>
                  <a:pt x="49" y="46"/>
                </a:lnTo>
                <a:close/>
                <a:moveTo>
                  <a:pt x="37" y="53"/>
                </a:moveTo>
                <a:lnTo>
                  <a:pt x="37" y="57"/>
                </a:lnTo>
                <a:lnTo>
                  <a:pt x="22" y="57"/>
                </a:lnTo>
                <a:lnTo>
                  <a:pt x="22" y="53"/>
                </a:lnTo>
                <a:lnTo>
                  <a:pt x="37" y="53"/>
                </a:lnTo>
                <a:lnTo>
                  <a:pt x="37" y="53"/>
                </a:lnTo>
                <a:close/>
                <a:moveTo>
                  <a:pt x="60" y="57"/>
                </a:moveTo>
                <a:lnTo>
                  <a:pt x="49" y="57"/>
                </a:lnTo>
                <a:lnTo>
                  <a:pt x="49" y="53"/>
                </a:lnTo>
                <a:lnTo>
                  <a:pt x="60" y="53"/>
                </a:lnTo>
                <a:lnTo>
                  <a:pt x="60" y="57"/>
                </a:lnTo>
                <a:lnTo>
                  <a:pt x="60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10383121" y="3893517"/>
            <a:ext cx="103188" cy="107950"/>
          </a:xfrm>
          <a:custGeom>
            <a:avLst/>
            <a:gdLst>
              <a:gd name="T0" fmla="*/ 12 w 65"/>
              <a:gd name="T1" fmla="*/ 64 h 68"/>
              <a:gd name="T2" fmla="*/ 53 w 65"/>
              <a:gd name="T3" fmla="*/ 64 h 68"/>
              <a:gd name="T4" fmla="*/ 53 w 65"/>
              <a:gd name="T5" fmla="*/ 68 h 68"/>
              <a:gd name="T6" fmla="*/ 65 w 65"/>
              <a:gd name="T7" fmla="*/ 68 h 68"/>
              <a:gd name="T8" fmla="*/ 65 w 65"/>
              <a:gd name="T9" fmla="*/ 0 h 68"/>
              <a:gd name="T10" fmla="*/ 0 w 65"/>
              <a:gd name="T11" fmla="*/ 0 h 68"/>
              <a:gd name="T12" fmla="*/ 0 w 65"/>
              <a:gd name="T13" fmla="*/ 68 h 68"/>
              <a:gd name="T14" fmla="*/ 12 w 65"/>
              <a:gd name="T15" fmla="*/ 68 h 68"/>
              <a:gd name="T16" fmla="*/ 12 w 65"/>
              <a:gd name="T17" fmla="*/ 64 h 68"/>
              <a:gd name="T18" fmla="*/ 12 w 65"/>
              <a:gd name="T19" fmla="*/ 64 h 68"/>
              <a:gd name="T20" fmla="*/ 27 w 65"/>
              <a:gd name="T21" fmla="*/ 8 h 68"/>
              <a:gd name="T22" fmla="*/ 27 w 65"/>
              <a:gd name="T23" fmla="*/ 26 h 68"/>
              <a:gd name="T24" fmla="*/ 12 w 65"/>
              <a:gd name="T25" fmla="*/ 26 h 68"/>
              <a:gd name="T26" fmla="*/ 12 w 65"/>
              <a:gd name="T27" fmla="*/ 8 h 68"/>
              <a:gd name="T28" fmla="*/ 27 w 65"/>
              <a:gd name="T29" fmla="*/ 8 h 68"/>
              <a:gd name="T30" fmla="*/ 27 w 65"/>
              <a:gd name="T31" fmla="*/ 8 h 68"/>
              <a:gd name="T32" fmla="*/ 53 w 65"/>
              <a:gd name="T33" fmla="*/ 26 h 68"/>
              <a:gd name="T34" fmla="*/ 38 w 65"/>
              <a:gd name="T35" fmla="*/ 26 h 68"/>
              <a:gd name="T36" fmla="*/ 38 w 65"/>
              <a:gd name="T37" fmla="*/ 8 h 68"/>
              <a:gd name="T38" fmla="*/ 53 w 65"/>
              <a:gd name="T39" fmla="*/ 8 h 68"/>
              <a:gd name="T40" fmla="*/ 53 w 65"/>
              <a:gd name="T41" fmla="*/ 26 h 68"/>
              <a:gd name="T42" fmla="*/ 53 w 65"/>
              <a:gd name="T43" fmla="*/ 26 h 68"/>
              <a:gd name="T44" fmla="*/ 12 w 65"/>
              <a:gd name="T45" fmla="*/ 53 h 68"/>
              <a:gd name="T46" fmla="*/ 12 w 65"/>
              <a:gd name="T47" fmla="*/ 34 h 68"/>
              <a:gd name="T48" fmla="*/ 27 w 65"/>
              <a:gd name="T49" fmla="*/ 34 h 68"/>
              <a:gd name="T50" fmla="*/ 27 w 65"/>
              <a:gd name="T51" fmla="*/ 53 h 68"/>
              <a:gd name="T52" fmla="*/ 12 w 65"/>
              <a:gd name="T53" fmla="*/ 53 h 68"/>
              <a:gd name="T54" fmla="*/ 12 w 65"/>
              <a:gd name="T55" fmla="*/ 53 h 68"/>
              <a:gd name="T56" fmla="*/ 53 w 65"/>
              <a:gd name="T57" fmla="*/ 34 h 68"/>
              <a:gd name="T58" fmla="*/ 53 w 65"/>
              <a:gd name="T59" fmla="*/ 53 h 68"/>
              <a:gd name="T60" fmla="*/ 38 w 65"/>
              <a:gd name="T61" fmla="*/ 53 h 68"/>
              <a:gd name="T62" fmla="*/ 38 w 65"/>
              <a:gd name="T63" fmla="*/ 34 h 68"/>
              <a:gd name="T64" fmla="*/ 53 w 65"/>
              <a:gd name="T65" fmla="*/ 34 h 68"/>
              <a:gd name="T66" fmla="*/ 53 w 65"/>
              <a:gd name="T67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" h="68">
                <a:moveTo>
                  <a:pt x="12" y="64"/>
                </a:moveTo>
                <a:lnTo>
                  <a:pt x="53" y="64"/>
                </a:lnTo>
                <a:lnTo>
                  <a:pt x="53" y="68"/>
                </a:lnTo>
                <a:lnTo>
                  <a:pt x="65" y="68"/>
                </a:lnTo>
                <a:lnTo>
                  <a:pt x="65" y="0"/>
                </a:lnTo>
                <a:lnTo>
                  <a:pt x="0" y="0"/>
                </a:lnTo>
                <a:lnTo>
                  <a:pt x="0" y="68"/>
                </a:lnTo>
                <a:lnTo>
                  <a:pt x="12" y="68"/>
                </a:lnTo>
                <a:lnTo>
                  <a:pt x="12" y="64"/>
                </a:lnTo>
                <a:lnTo>
                  <a:pt x="12" y="64"/>
                </a:lnTo>
                <a:close/>
                <a:moveTo>
                  <a:pt x="27" y="8"/>
                </a:moveTo>
                <a:lnTo>
                  <a:pt x="27" y="26"/>
                </a:lnTo>
                <a:lnTo>
                  <a:pt x="12" y="26"/>
                </a:lnTo>
                <a:lnTo>
                  <a:pt x="12" y="8"/>
                </a:lnTo>
                <a:lnTo>
                  <a:pt x="27" y="8"/>
                </a:lnTo>
                <a:lnTo>
                  <a:pt x="27" y="8"/>
                </a:lnTo>
                <a:close/>
                <a:moveTo>
                  <a:pt x="53" y="26"/>
                </a:moveTo>
                <a:lnTo>
                  <a:pt x="38" y="26"/>
                </a:lnTo>
                <a:lnTo>
                  <a:pt x="38" y="8"/>
                </a:lnTo>
                <a:lnTo>
                  <a:pt x="53" y="8"/>
                </a:lnTo>
                <a:lnTo>
                  <a:pt x="53" y="26"/>
                </a:lnTo>
                <a:lnTo>
                  <a:pt x="53" y="26"/>
                </a:lnTo>
                <a:close/>
                <a:moveTo>
                  <a:pt x="12" y="53"/>
                </a:moveTo>
                <a:lnTo>
                  <a:pt x="12" y="34"/>
                </a:lnTo>
                <a:lnTo>
                  <a:pt x="27" y="34"/>
                </a:lnTo>
                <a:lnTo>
                  <a:pt x="27" y="53"/>
                </a:lnTo>
                <a:lnTo>
                  <a:pt x="12" y="53"/>
                </a:lnTo>
                <a:lnTo>
                  <a:pt x="12" y="53"/>
                </a:lnTo>
                <a:close/>
                <a:moveTo>
                  <a:pt x="53" y="34"/>
                </a:moveTo>
                <a:lnTo>
                  <a:pt x="53" y="53"/>
                </a:lnTo>
                <a:lnTo>
                  <a:pt x="38" y="53"/>
                </a:lnTo>
                <a:lnTo>
                  <a:pt x="38" y="34"/>
                </a:lnTo>
                <a:lnTo>
                  <a:pt x="53" y="34"/>
                </a:lnTo>
                <a:lnTo>
                  <a:pt x="53" y="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10514883" y="3880817"/>
            <a:ext cx="127000" cy="127000"/>
          </a:xfrm>
          <a:custGeom>
            <a:avLst/>
            <a:gdLst>
              <a:gd name="T0" fmla="*/ 50 w 80"/>
              <a:gd name="T1" fmla="*/ 12 h 80"/>
              <a:gd name="T2" fmla="*/ 50 w 80"/>
              <a:gd name="T3" fmla="*/ 12 h 80"/>
              <a:gd name="T4" fmla="*/ 46 w 80"/>
              <a:gd name="T5" fmla="*/ 8 h 80"/>
              <a:gd name="T6" fmla="*/ 46 w 80"/>
              <a:gd name="T7" fmla="*/ 8 h 80"/>
              <a:gd name="T8" fmla="*/ 46 w 80"/>
              <a:gd name="T9" fmla="*/ 0 h 80"/>
              <a:gd name="T10" fmla="*/ 46 w 80"/>
              <a:gd name="T11" fmla="*/ 0 h 80"/>
              <a:gd name="T12" fmla="*/ 38 w 80"/>
              <a:gd name="T13" fmla="*/ 0 h 80"/>
              <a:gd name="T14" fmla="*/ 38 w 80"/>
              <a:gd name="T15" fmla="*/ 0 h 80"/>
              <a:gd name="T16" fmla="*/ 31 w 80"/>
              <a:gd name="T17" fmla="*/ 0 h 80"/>
              <a:gd name="T18" fmla="*/ 31 w 80"/>
              <a:gd name="T19" fmla="*/ 0 h 80"/>
              <a:gd name="T20" fmla="*/ 34 w 80"/>
              <a:gd name="T21" fmla="*/ 12 h 80"/>
              <a:gd name="T22" fmla="*/ 0 w 80"/>
              <a:gd name="T23" fmla="*/ 12 h 80"/>
              <a:gd name="T24" fmla="*/ 0 w 80"/>
              <a:gd name="T25" fmla="*/ 23 h 80"/>
              <a:gd name="T26" fmla="*/ 34 w 80"/>
              <a:gd name="T27" fmla="*/ 23 h 80"/>
              <a:gd name="T28" fmla="*/ 34 w 80"/>
              <a:gd name="T29" fmla="*/ 31 h 80"/>
              <a:gd name="T30" fmla="*/ 12 w 80"/>
              <a:gd name="T31" fmla="*/ 31 h 80"/>
              <a:gd name="T32" fmla="*/ 12 w 80"/>
              <a:gd name="T33" fmla="*/ 72 h 80"/>
              <a:gd name="T34" fmla="*/ 23 w 80"/>
              <a:gd name="T35" fmla="*/ 72 h 80"/>
              <a:gd name="T36" fmla="*/ 23 w 80"/>
              <a:gd name="T37" fmla="*/ 42 h 80"/>
              <a:gd name="T38" fmla="*/ 34 w 80"/>
              <a:gd name="T39" fmla="*/ 42 h 80"/>
              <a:gd name="T40" fmla="*/ 34 w 80"/>
              <a:gd name="T41" fmla="*/ 80 h 80"/>
              <a:gd name="T42" fmla="*/ 46 w 80"/>
              <a:gd name="T43" fmla="*/ 80 h 80"/>
              <a:gd name="T44" fmla="*/ 46 w 80"/>
              <a:gd name="T45" fmla="*/ 42 h 80"/>
              <a:gd name="T46" fmla="*/ 57 w 80"/>
              <a:gd name="T47" fmla="*/ 42 h 80"/>
              <a:gd name="T48" fmla="*/ 57 w 80"/>
              <a:gd name="T49" fmla="*/ 61 h 80"/>
              <a:gd name="T50" fmla="*/ 57 w 80"/>
              <a:gd name="T51" fmla="*/ 61 h 80"/>
              <a:gd name="T52" fmla="*/ 57 w 80"/>
              <a:gd name="T53" fmla="*/ 61 h 80"/>
              <a:gd name="T54" fmla="*/ 50 w 80"/>
              <a:gd name="T55" fmla="*/ 61 h 80"/>
              <a:gd name="T56" fmla="*/ 50 w 80"/>
              <a:gd name="T57" fmla="*/ 61 h 80"/>
              <a:gd name="T58" fmla="*/ 53 w 80"/>
              <a:gd name="T59" fmla="*/ 72 h 80"/>
              <a:gd name="T60" fmla="*/ 53 w 80"/>
              <a:gd name="T61" fmla="*/ 72 h 80"/>
              <a:gd name="T62" fmla="*/ 65 w 80"/>
              <a:gd name="T63" fmla="*/ 72 h 80"/>
              <a:gd name="T64" fmla="*/ 68 w 80"/>
              <a:gd name="T65" fmla="*/ 68 h 80"/>
              <a:gd name="T66" fmla="*/ 68 w 80"/>
              <a:gd name="T67" fmla="*/ 65 h 80"/>
              <a:gd name="T68" fmla="*/ 68 w 80"/>
              <a:gd name="T69" fmla="*/ 31 h 80"/>
              <a:gd name="T70" fmla="*/ 46 w 80"/>
              <a:gd name="T71" fmla="*/ 31 h 80"/>
              <a:gd name="T72" fmla="*/ 46 w 80"/>
              <a:gd name="T73" fmla="*/ 23 h 80"/>
              <a:gd name="T74" fmla="*/ 80 w 80"/>
              <a:gd name="T75" fmla="*/ 23 h 80"/>
              <a:gd name="T76" fmla="*/ 80 w 80"/>
              <a:gd name="T77" fmla="*/ 12 h 80"/>
              <a:gd name="T78" fmla="*/ 38 w 80"/>
              <a:gd name="T79" fmla="*/ 12 h 80"/>
              <a:gd name="T80" fmla="*/ 38 w 80"/>
              <a:gd name="T81" fmla="*/ 12 h 80"/>
              <a:gd name="T82" fmla="*/ 50 w 80"/>
              <a:gd name="T83" fmla="*/ 12 h 80"/>
              <a:gd name="T84" fmla="*/ 50 w 80"/>
              <a:gd name="T85" fmla="*/ 12 h 80"/>
              <a:gd name="T86" fmla="*/ 50 w 80"/>
              <a:gd name="T87" fmla="*/ 1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80">
                <a:moveTo>
                  <a:pt x="50" y="12"/>
                </a:moveTo>
                <a:lnTo>
                  <a:pt x="50" y="12"/>
                </a:lnTo>
                <a:lnTo>
                  <a:pt x="46" y="8"/>
                </a:lnTo>
                <a:lnTo>
                  <a:pt x="46" y="8"/>
                </a:lnTo>
                <a:lnTo>
                  <a:pt x="46" y="0"/>
                </a:lnTo>
                <a:lnTo>
                  <a:pt x="46" y="0"/>
                </a:lnTo>
                <a:lnTo>
                  <a:pt x="38" y="0"/>
                </a:lnTo>
                <a:lnTo>
                  <a:pt x="38" y="0"/>
                </a:lnTo>
                <a:lnTo>
                  <a:pt x="31" y="0"/>
                </a:lnTo>
                <a:lnTo>
                  <a:pt x="31" y="0"/>
                </a:lnTo>
                <a:lnTo>
                  <a:pt x="34" y="12"/>
                </a:lnTo>
                <a:lnTo>
                  <a:pt x="0" y="12"/>
                </a:lnTo>
                <a:lnTo>
                  <a:pt x="0" y="23"/>
                </a:lnTo>
                <a:lnTo>
                  <a:pt x="34" y="23"/>
                </a:lnTo>
                <a:lnTo>
                  <a:pt x="34" y="31"/>
                </a:lnTo>
                <a:lnTo>
                  <a:pt x="12" y="31"/>
                </a:lnTo>
                <a:lnTo>
                  <a:pt x="12" y="72"/>
                </a:lnTo>
                <a:lnTo>
                  <a:pt x="23" y="72"/>
                </a:lnTo>
                <a:lnTo>
                  <a:pt x="23" y="42"/>
                </a:lnTo>
                <a:lnTo>
                  <a:pt x="34" y="42"/>
                </a:lnTo>
                <a:lnTo>
                  <a:pt x="34" y="80"/>
                </a:lnTo>
                <a:lnTo>
                  <a:pt x="46" y="80"/>
                </a:lnTo>
                <a:lnTo>
                  <a:pt x="46" y="42"/>
                </a:lnTo>
                <a:lnTo>
                  <a:pt x="57" y="42"/>
                </a:lnTo>
                <a:lnTo>
                  <a:pt x="57" y="61"/>
                </a:lnTo>
                <a:lnTo>
                  <a:pt x="57" y="61"/>
                </a:lnTo>
                <a:lnTo>
                  <a:pt x="57" y="61"/>
                </a:lnTo>
                <a:lnTo>
                  <a:pt x="50" y="61"/>
                </a:lnTo>
                <a:lnTo>
                  <a:pt x="50" y="61"/>
                </a:lnTo>
                <a:lnTo>
                  <a:pt x="53" y="72"/>
                </a:lnTo>
                <a:lnTo>
                  <a:pt x="53" y="72"/>
                </a:lnTo>
                <a:lnTo>
                  <a:pt x="65" y="72"/>
                </a:lnTo>
                <a:lnTo>
                  <a:pt x="68" y="68"/>
                </a:lnTo>
                <a:lnTo>
                  <a:pt x="68" y="65"/>
                </a:lnTo>
                <a:lnTo>
                  <a:pt x="68" y="31"/>
                </a:lnTo>
                <a:lnTo>
                  <a:pt x="46" y="31"/>
                </a:lnTo>
                <a:lnTo>
                  <a:pt x="46" y="23"/>
                </a:lnTo>
                <a:lnTo>
                  <a:pt x="80" y="23"/>
                </a:lnTo>
                <a:lnTo>
                  <a:pt x="80" y="12"/>
                </a:lnTo>
                <a:lnTo>
                  <a:pt x="38" y="12"/>
                </a:lnTo>
                <a:lnTo>
                  <a:pt x="38" y="12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标题 1"/>
          <p:cNvSpPr txBox="1">
            <a:spLocks/>
          </p:cNvSpPr>
          <p:nvPr/>
        </p:nvSpPr>
        <p:spPr>
          <a:xfrm>
            <a:off x="247650" y="1089025"/>
            <a:ext cx="2419350" cy="2436192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福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建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24594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3600450" y="1117600"/>
            <a:ext cx="8367713" cy="462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8556625" y="4059238"/>
            <a:ext cx="1778000" cy="1449388"/>
          </a:xfrm>
          <a:custGeom>
            <a:avLst/>
            <a:gdLst>
              <a:gd name="T0" fmla="*/ 1047 w 1120"/>
              <a:gd name="T1" fmla="*/ 356 h 913"/>
              <a:gd name="T2" fmla="*/ 1008 w 1120"/>
              <a:gd name="T3" fmla="*/ 300 h 913"/>
              <a:gd name="T4" fmla="*/ 961 w 1120"/>
              <a:gd name="T5" fmla="*/ 261 h 913"/>
              <a:gd name="T6" fmla="*/ 901 w 1120"/>
              <a:gd name="T7" fmla="*/ 227 h 913"/>
              <a:gd name="T8" fmla="*/ 871 w 1120"/>
              <a:gd name="T9" fmla="*/ 244 h 913"/>
              <a:gd name="T10" fmla="*/ 729 w 1120"/>
              <a:gd name="T11" fmla="*/ 283 h 913"/>
              <a:gd name="T12" fmla="*/ 635 w 1120"/>
              <a:gd name="T13" fmla="*/ 287 h 913"/>
              <a:gd name="T14" fmla="*/ 626 w 1120"/>
              <a:gd name="T15" fmla="*/ 244 h 913"/>
              <a:gd name="T16" fmla="*/ 678 w 1120"/>
              <a:gd name="T17" fmla="*/ 94 h 913"/>
              <a:gd name="T18" fmla="*/ 652 w 1120"/>
              <a:gd name="T19" fmla="*/ 17 h 913"/>
              <a:gd name="T20" fmla="*/ 584 w 1120"/>
              <a:gd name="T21" fmla="*/ 8 h 913"/>
              <a:gd name="T22" fmla="*/ 554 w 1120"/>
              <a:gd name="T23" fmla="*/ 13 h 913"/>
              <a:gd name="T24" fmla="*/ 511 w 1120"/>
              <a:gd name="T25" fmla="*/ 73 h 913"/>
              <a:gd name="T26" fmla="*/ 408 w 1120"/>
              <a:gd name="T27" fmla="*/ 111 h 913"/>
              <a:gd name="T28" fmla="*/ 305 w 1120"/>
              <a:gd name="T29" fmla="*/ 137 h 913"/>
              <a:gd name="T30" fmla="*/ 275 w 1120"/>
              <a:gd name="T31" fmla="*/ 154 h 913"/>
              <a:gd name="T32" fmla="*/ 228 w 1120"/>
              <a:gd name="T33" fmla="*/ 163 h 913"/>
              <a:gd name="T34" fmla="*/ 56 w 1120"/>
              <a:gd name="T35" fmla="*/ 291 h 913"/>
              <a:gd name="T36" fmla="*/ 17 w 1120"/>
              <a:gd name="T37" fmla="*/ 291 h 913"/>
              <a:gd name="T38" fmla="*/ 17 w 1120"/>
              <a:gd name="T39" fmla="*/ 381 h 913"/>
              <a:gd name="T40" fmla="*/ 0 w 1120"/>
              <a:gd name="T41" fmla="*/ 484 h 913"/>
              <a:gd name="T42" fmla="*/ 60 w 1120"/>
              <a:gd name="T43" fmla="*/ 604 h 913"/>
              <a:gd name="T44" fmla="*/ 103 w 1120"/>
              <a:gd name="T45" fmla="*/ 660 h 913"/>
              <a:gd name="T46" fmla="*/ 150 w 1120"/>
              <a:gd name="T47" fmla="*/ 664 h 913"/>
              <a:gd name="T48" fmla="*/ 172 w 1120"/>
              <a:gd name="T49" fmla="*/ 647 h 913"/>
              <a:gd name="T50" fmla="*/ 185 w 1120"/>
              <a:gd name="T51" fmla="*/ 647 h 913"/>
              <a:gd name="T52" fmla="*/ 236 w 1120"/>
              <a:gd name="T53" fmla="*/ 664 h 913"/>
              <a:gd name="T54" fmla="*/ 283 w 1120"/>
              <a:gd name="T55" fmla="*/ 664 h 913"/>
              <a:gd name="T56" fmla="*/ 309 w 1120"/>
              <a:gd name="T57" fmla="*/ 647 h 913"/>
              <a:gd name="T58" fmla="*/ 331 w 1120"/>
              <a:gd name="T59" fmla="*/ 643 h 913"/>
              <a:gd name="T60" fmla="*/ 356 w 1120"/>
              <a:gd name="T61" fmla="*/ 604 h 913"/>
              <a:gd name="T62" fmla="*/ 378 w 1120"/>
              <a:gd name="T63" fmla="*/ 630 h 913"/>
              <a:gd name="T64" fmla="*/ 425 w 1120"/>
              <a:gd name="T65" fmla="*/ 634 h 913"/>
              <a:gd name="T66" fmla="*/ 442 w 1120"/>
              <a:gd name="T67" fmla="*/ 712 h 913"/>
              <a:gd name="T68" fmla="*/ 459 w 1120"/>
              <a:gd name="T69" fmla="*/ 746 h 913"/>
              <a:gd name="T70" fmla="*/ 489 w 1120"/>
              <a:gd name="T71" fmla="*/ 755 h 913"/>
              <a:gd name="T72" fmla="*/ 506 w 1120"/>
              <a:gd name="T73" fmla="*/ 746 h 913"/>
              <a:gd name="T74" fmla="*/ 541 w 1120"/>
              <a:gd name="T75" fmla="*/ 742 h 913"/>
              <a:gd name="T76" fmla="*/ 558 w 1120"/>
              <a:gd name="T77" fmla="*/ 733 h 913"/>
              <a:gd name="T78" fmla="*/ 588 w 1120"/>
              <a:gd name="T79" fmla="*/ 755 h 913"/>
              <a:gd name="T80" fmla="*/ 596 w 1120"/>
              <a:gd name="T81" fmla="*/ 802 h 913"/>
              <a:gd name="T82" fmla="*/ 592 w 1120"/>
              <a:gd name="T83" fmla="*/ 836 h 913"/>
              <a:gd name="T84" fmla="*/ 622 w 1120"/>
              <a:gd name="T85" fmla="*/ 875 h 913"/>
              <a:gd name="T86" fmla="*/ 635 w 1120"/>
              <a:gd name="T87" fmla="*/ 905 h 913"/>
              <a:gd name="T88" fmla="*/ 661 w 1120"/>
              <a:gd name="T89" fmla="*/ 900 h 913"/>
              <a:gd name="T90" fmla="*/ 687 w 1120"/>
              <a:gd name="T91" fmla="*/ 883 h 913"/>
              <a:gd name="T92" fmla="*/ 734 w 1120"/>
              <a:gd name="T93" fmla="*/ 857 h 913"/>
              <a:gd name="T94" fmla="*/ 794 w 1120"/>
              <a:gd name="T95" fmla="*/ 853 h 913"/>
              <a:gd name="T96" fmla="*/ 832 w 1120"/>
              <a:gd name="T97" fmla="*/ 836 h 913"/>
              <a:gd name="T98" fmla="*/ 867 w 1120"/>
              <a:gd name="T99" fmla="*/ 840 h 913"/>
              <a:gd name="T100" fmla="*/ 897 w 1120"/>
              <a:gd name="T101" fmla="*/ 827 h 913"/>
              <a:gd name="T102" fmla="*/ 978 w 1120"/>
              <a:gd name="T103" fmla="*/ 785 h 913"/>
              <a:gd name="T104" fmla="*/ 1017 w 1120"/>
              <a:gd name="T105" fmla="*/ 755 h 913"/>
              <a:gd name="T106" fmla="*/ 1034 w 1120"/>
              <a:gd name="T107" fmla="*/ 690 h 913"/>
              <a:gd name="T108" fmla="*/ 1081 w 1120"/>
              <a:gd name="T109" fmla="*/ 540 h 913"/>
              <a:gd name="T110" fmla="*/ 1111 w 1120"/>
              <a:gd name="T111" fmla="*/ 506 h 913"/>
              <a:gd name="T112" fmla="*/ 1115 w 1120"/>
              <a:gd name="T113" fmla="*/ 459 h 913"/>
              <a:gd name="T114" fmla="*/ 1042 w 1120"/>
              <a:gd name="T115" fmla="*/ 377 h 9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20" h="913">
                <a:moveTo>
                  <a:pt x="1042" y="377"/>
                </a:moveTo>
                <a:lnTo>
                  <a:pt x="1042" y="377"/>
                </a:lnTo>
                <a:lnTo>
                  <a:pt x="1042" y="369"/>
                </a:lnTo>
                <a:lnTo>
                  <a:pt x="1047" y="356"/>
                </a:lnTo>
                <a:lnTo>
                  <a:pt x="1042" y="343"/>
                </a:lnTo>
                <a:lnTo>
                  <a:pt x="1038" y="330"/>
                </a:lnTo>
                <a:lnTo>
                  <a:pt x="1030" y="313"/>
                </a:lnTo>
                <a:lnTo>
                  <a:pt x="1008" y="300"/>
                </a:lnTo>
                <a:lnTo>
                  <a:pt x="982" y="291"/>
                </a:lnTo>
                <a:lnTo>
                  <a:pt x="982" y="291"/>
                </a:lnTo>
                <a:lnTo>
                  <a:pt x="974" y="274"/>
                </a:lnTo>
                <a:lnTo>
                  <a:pt x="961" y="261"/>
                </a:lnTo>
                <a:lnTo>
                  <a:pt x="948" y="244"/>
                </a:lnTo>
                <a:lnTo>
                  <a:pt x="931" y="231"/>
                </a:lnTo>
                <a:lnTo>
                  <a:pt x="910" y="227"/>
                </a:lnTo>
                <a:lnTo>
                  <a:pt x="901" y="227"/>
                </a:lnTo>
                <a:lnTo>
                  <a:pt x="892" y="231"/>
                </a:lnTo>
                <a:lnTo>
                  <a:pt x="879" y="236"/>
                </a:lnTo>
                <a:lnTo>
                  <a:pt x="871" y="244"/>
                </a:lnTo>
                <a:lnTo>
                  <a:pt x="871" y="244"/>
                </a:lnTo>
                <a:lnTo>
                  <a:pt x="811" y="253"/>
                </a:lnTo>
                <a:lnTo>
                  <a:pt x="764" y="266"/>
                </a:lnTo>
                <a:lnTo>
                  <a:pt x="742" y="270"/>
                </a:lnTo>
                <a:lnTo>
                  <a:pt x="729" y="283"/>
                </a:lnTo>
                <a:lnTo>
                  <a:pt x="678" y="287"/>
                </a:lnTo>
                <a:lnTo>
                  <a:pt x="661" y="291"/>
                </a:lnTo>
                <a:lnTo>
                  <a:pt x="635" y="287"/>
                </a:lnTo>
                <a:lnTo>
                  <a:pt x="635" y="287"/>
                </a:lnTo>
                <a:lnTo>
                  <a:pt x="631" y="283"/>
                </a:lnTo>
                <a:lnTo>
                  <a:pt x="626" y="274"/>
                </a:lnTo>
                <a:lnTo>
                  <a:pt x="626" y="274"/>
                </a:lnTo>
                <a:lnTo>
                  <a:pt x="626" y="244"/>
                </a:lnTo>
                <a:lnTo>
                  <a:pt x="635" y="201"/>
                </a:lnTo>
                <a:lnTo>
                  <a:pt x="652" y="163"/>
                </a:lnTo>
                <a:lnTo>
                  <a:pt x="669" y="133"/>
                </a:lnTo>
                <a:lnTo>
                  <a:pt x="678" y="94"/>
                </a:lnTo>
                <a:lnTo>
                  <a:pt x="678" y="64"/>
                </a:lnTo>
                <a:lnTo>
                  <a:pt x="678" y="51"/>
                </a:lnTo>
                <a:lnTo>
                  <a:pt x="669" y="34"/>
                </a:lnTo>
                <a:lnTo>
                  <a:pt x="652" y="17"/>
                </a:lnTo>
                <a:lnTo>
                  <a:pt x="639" y="4"/>
                </a:lnTo>
                <a:lnTo>
                  <a:pt x="622" y="0"/>
                </a:lnTo>
                <a:lnTo>
                  <a:pt x="601" y="0"/>
                </a:lnTo>
                <a:lnTo>
                  <a:pt x="584" y="8"/>
                </a:lnTo>
                <a:lnTo>
                  <a:pt x="566" y="8"/>
                </a:lnTo>
                <a:lnTo>
                  <a:pt x="566" y="8"/>
                </a:lnTo>
                <a:lnTo>
                  <a:pt x="554" y="13"/>
                </a:lnTo>
                <a:lnTo>
                  <a:pt x="554" y="13"/>
                </a:lnTo>
                <a:lnTo>
                  <a:pt x="536" y="17"/>
                </a:lnTo>
                <a:lnTo>
                  <a:pt x="528" y="34"/>
                </a:lnTo>
                <a:lnTo>
                  <a:pt x="519" y="38"/>
                </a:lnTo>
                <a:lnTo>
                  <a:pt x="511" y="73"/>
                </a:lnTo>
                <a:lnTo>
                  <a:pt x="463" y="81"/>
                </a:lnTo>
                <a:lnTo>
                  <a:pt x="446" y="90"/>
                </a:lnTo>
                <a:lnTo>
                  <a:pt x="408" y="111"/>
                </a:lnTo>
                <a:lnTo>
                  <a:pt x="408" y="111"/>
                </a:lnTo>
                <a:lnTo>
                  <a:pt x="395" y="120"/>
                </a:lnTo>
                <a:lnTo>
                  <a:pt x="361" y="128"/>
                </a:lnTo>
                <a:lnTo>
                  <a:pt x="322" y="137"/>
                </a:lnTo>
                <a:lnTo>
                  <a:pt x="305" y="137"/>
                </a:lnTo>
                <a:lnTo>
                  <a:pt x="292" y="133"/>
                </a:lnTo>
                <a:lnTo>
                  <a:pt x="292" y="133"/>
                </a:lnTo>
                <a:lnTo>
                  <a:pt x="288" y="137"/>
                </a:lnTo>
                <a:lnTo>
                  <a:pt x="275" y="154"/>
                </a:lnTo>
                <a:lnTo>
                  <a:pt x="253" y="163"/>
                </a:lnTo>
                <a:lnTo>
                  <a:pt x="240" y="167"/>
                </a:lnTo>
                <a:lnTo>
                  <a:pt x="228" y="163"/>
                </a:lnTo>
                <a:lnTo>
                  <a:pt x="228" y="163"/>
                </a:lnTo>
                <a:lnTo>
                  <a:pt x="125" y="278"/>
                </a:lnTo>
                <a:lnTo>
                  <a:pt x="82" y="291"/>
                </a:lnTo>
                <a:lnTo>
                  <a:pt x="82" y="291"/>
                </a:lnTo>
                <a:lnTo>
                  <a:pt x="56" y="291"/>
                </a:lnTo>
                <a:lnTo>
                  <a:pt x="56" y="291"/>
                </a:lnTo>
                <a:lnTo>
                  <a:pt x="35" y="291"/>
                </a:lnTo>
                <a:lnTo>
                  <a:pt x="35" y="291"/>
                </a:lnTo>
                <a:lnTo>
                  <a:pt x="17" y="291"/>
                </a:lnTo>
                <a:lnTo>
                  <a:pt x="17" y="300"/>
                </a:lnTo>
                <a:lnTo>
                  <a:pt x="17" y="334"/>
                </a:lnTo>
                <a:lnTo>
                  <a:pt x="17" y="334"/>
                </a:lnTo>
                <a:lnTo>
                  <a:pt x="17" y="381"/>
                </a:lnTo>
                <a:lnTo>
                  <a:pt x="17" y="381"/>
                </a:lnTo>
                <a:lnTo>
                  <a:pt x="13" y="411"/>
                </a:lnTo>
                <a:lnTo>
                  <a:pt x="13" y="450"/>
                </a:lnTo>
                <a:lnTo>
                  <a:pt x="0" y="484"/>
                </a:lnTo>
                <a:lnTo>
                  <a:pt x="17" y="510"/>
                </a:lnTo>
                <a:lnTo>
                  <a:pt x="17" y="531"/>
                </a:lnTo>
                <a:lnTo>
                  <a:pt x="39" y="583"/>
                </a:lnTo>
                <a:lnTo>
                  <a:pt x="60" y="604"/>
                </a:lnTo>
                <a:lnTo>
                  <a:pt x="65" y="647"/>
                </a:lnTo>
                <a:lnTo>
                  <a:pt x="69" y="656"/>
                </a:lnTo>
                <a:lnTo>
                  <a:pt x="90" y="656"/>
                </a:lnTo>
                <a:lnTo>
                  <a:pt x="103" y="660"/>
                </a:lnTo>
                <a:lnTo>
                  <a:pt x="129" y="664"/>
                </a:lnTo>
                <a:lnTo>
                  <a:pt x="129" y="664"/>
                </a:lnTo>
                <a:lnTo>
                  <a:pt x="150" y="664"/>
                </a:lnTo>
                <a:lnTo>
                  <a:pt x="150" y="664"/>
                </a:lnTo>
                <a:lnTo>
                  <a:pt x="159" y="664"/>
                </a:lnTo>
                <a:lnTo>
                  <a:pt x="163" y="656"/>
                </a:lnTo>
                <a:lnTo>
                  <a:pt x="168" y="652"/>
                </a:lnTo>
                <a:lnTo>
                  <a:pt x="172" y="647"/>
                </a:lnTo>
                <a:lnTo>
                  <a:pt x="172" y="647"/>
                </a:lnTo>
                <a:lnTo>
                  <a:pt x="176" y="647"/>
                </a:lnTo>
                <a:lnTo>
                  <a:pt x="185" y="647"/>
                </a:lnTo>
                <a:lnTo>
                  <a:pt x="185" y="647"/>
                </a:lnTo>
                <a:lnTo>
                  <a:pt x="206" y="652"/>
                </a:lnTo>
                <a:lnTo>
                  <a:pt x="206" y="652"/>
                </a:lnTo>
                <a:lnTo>
                  <a:pt x="223" y="660"/>
                </a:lnTo>
                <a:lnTo>
                  <a:pt x="236" y="664"/>
                </a:lnTo>
                <a:lnTo>
                  <a:pt x="236" y="664"/>
                </a:lnTo>
                <a:lnTo>
                  <a:pt x="266" y="664"/>
                </a:lnTo>
                <a:lnTo>
                  <a:pt x="266" y="664"/>
                </a:lnTo>
                <a:lnTo>
                  <a:pt x="283" y="664"/>
                </a:lnTo>
                <a:lnTo>
                  <a:pt x="288" y="664"/>
                </a:lnTo>
                <a:lnTo>
                  <a:pt x="305" y="652"/>
                </a:lnTo>
                <a:lnTo>
                  <a:pt x="305" y="652"/>
                </a:lnTo>
                <a:lnTo>
                  <a:pt x="309" y="647"/>
                </a:lnTo>
                <a:lnTo>
                  <a:pt x="318" y="643"/>
                </a:lnTo>
                <a:lnTo>
                  <a:pt x="318" y="643"/>
                </a:lnTo>
                <a:lnTo>
                  <a:pt x="326" y="643"/>
                </a:lnTo>
                <a:lnTo>
                  <a:pt x="331" y="643"/>
                </a:lnTo>
                <a:lnTo>
                  <a:pt x="335" y="639"/>
                </a:lnTo>
                <a:lnTo>
                  <a:pt x="335" y="639"/>
                </a:lnTo>
                <a:lnTo>
                  <a:pt x="343" y="613"/>
                </a:lnTo>
                <a:lnTo>
                  <a:pt x="356" y="604"/>
                </a:lnTo>
                <a:lnTo>
                  <a:pt x="369" y="604"/>
                </a:lnTo>
                <a:lnTo>
                  <a:pt x="369" y="604"/>
                </a:lnTo>
                <a:lnTo>
                  <a:pt x="373" y="617"/>
                </a:lnTo>
                <a:lnTo>
                  <a:pt x="378" y="630"/>
                </a:lnTo>
                <a:lnTo>
                  <a:pt x="386" y="634"/>
                </a:lnTo>
                <a:lnTo>
                  <a:pt x="386" y="634"/>
                </a:lnTo>
                <a:lnTo>
                  <a:pt x="421" y="634"/>
                </a:lnTo>
                <a:lnTo>
                  <a:pt x="425" y="634"/>
                </a:lnTo>
                <a:lnTo>
                  <a:pt x="425" y="656"/>
                </a:lnTo>
                <a:lnTo>
                  <a:pt x="438" y="673"/>
                </a:lnTo>
                <a:lnTo>
                  <a:pt x="442" y="712"/>
                </a:lnTo>
                <a:lnTo>
                  <a:pt x="442" y="712"/>
                </a:lnTo>
                <a:lnTo>
                  <a:pt x="446" y="729"/>
                </a:lnTo>
                <a:lnTo>
                  <a:pt x="455" y="742"/>
                </a:lnTo>
                <a:lnTo>
                  <a:pt x="459" y="746"/>
                </a:lnTo>
                <a:lnTo>
                  <a:pt x="459" y="746"/>
                </a:lnTo>
                <a:lnTo>
                  <a:pt x="468" y="755"/>
                </a:lnTo>
                <a:lnTo>
                  <a:pt x="476" y="755"/>
                </a:lnTo>
                <a:lnTo>
                  <a:pt x="476" y="755"/>
                </a:lnTo>
                <a:lnTo>
                  <a:pt x="489" y="755"/>
                </a:lnTo>
                <a:lnTo>
                  <a:pt x="498" y="750"/>
                </a:lnTo>
                <a:lnTo>
                  <a:pt x="498" y="750"/>
                </a:lnTo>
                <a:lnTo>
                  <a:pt x="502" y="750"/>
                </a:lnTo>
                <a:lnTo>
                  <a:pt x="506" y="746"/>
                </a:lnTo>
                <a:lnTo>
                  <a:pt x="511" y="746"/>
                </a:lnTo>
                <a:lnTo>
                  <a:pt x="519" y="746"/>
                </a:lnTo>
                <a:lnTo>
                  <a:pt x="519" y="746"/>
                </a:lnTo>
                <a:lnTo>
                  <a:pt x="541" y="742"/>
                </a:lnTo>
                <a:lnTo>
                  <a:pt x="541" y="742"/>
                </a:lnTo>
                <a:lnTo>
                  <a:pt x="545" y="737"/>
                </a:lnTo>
                <a:lnTo>
                  <a:pt x="558" y="733"/>
                </a:lnTo>
                <a:lnTo>
                  <a:pt x="558" y="733"/>
                </a:lnTo>
                <a:lnTo>
                  <a:pt x="575" y="742"/>
                </a:lnTo>
                <a:lnTo>
                  <a:pt x="588" y="750"/>
                </a:lnTo>
                <a:lnTo>
                  <a:pt x="588" y="750"/>
                </a:lnTo>
                <a:lnTo>
                  <a:pt x="588" y="755"/>
                </a:lnTo>
                <a:lnTo>
                  <a:pt x="596" y="767"/>
                </a:lnTo>
                <a:lnTo>
                  <a:pt x="601" y="780"/>
                </a:lnTo>
                <a:lnTo>
                  <a:pt x="601" y="793"/>
                </a:lnTo>
                <a:lnTo>
                  <a:pt x="596" y="802"/>
                </a:lnTo>
                <a:lnTo>
                  <a:pt x="596" y="802"/>
                </a:lnTo>
                <a:lnTo>
                  <a:pt x="588" y="819"/>
                </a:lnTo>
                <a:lnTo>
                  <a:pt x="588" y="832"/>
                </a:lnTo>
                <a:lnTo>
                  <a:pt x="592" y="836"/>
                </a:lnTo>
                <a:lnTo>
                  <a:pt x="592" y="836"/>
                </a:lnTo>
                <a:lnTo>
                  <a:pt x="592" y="836"/>
                </a:lnTo>
                <a:lnTo>
                  <a:pt x="609" y="857"/>
                </a:lnTo>
                <a:lnTo>
                  <a:pt x="622" y="875"/>
                </a:lnTo>
                <a:lnTo>
                  <a:pt x="626" y="887"/>
                </a:lnTo>
                <a:lnTo>
                  <a:pt x="626" y="887"/>
                </a:lnTo>
                <a:lnTo>
                  <a:pt x="631" y="900"/>
                </a:lnTo>
                <a:lnTo>
                  <a:pt x="635" y="905"/>
                </a:lnTo>
                <a:lnTo>
                  <a:pt x="639" y="913"/>
                </a:lnTo>
                <a:lnTo>
                  <a:pt x="639" y="913"/>
                </a:lnTo>
                <a:lnTo>
                  <a:pt x="652" y="909"/>
                </a:lnTo>
                <a:lnTo>
                  <a:pt x="661" y="900"/>
                </a:lnTo>
                <a:lnTo>
                  <a:pt x="665" y="896"/>
                </a:lnTo>
                <a:lnTo>
                  <a:pt x="665" y="896"/>
                </a:lnTo>
                <a:lnTo>
                  <a:pt x="674" y="892"/>
                </a:lnTo>
                <a:lnTo>
                  <a:pt x="687" y="883"/>
                </a:lnTo>
                <a:lnTo>
                  <a:pt x="708" y="875"/>
                </a:lnTo>
                <a:lnTo>
                  <a:pt x="729" y="870"/>
                </a:lnTo>
                <a:lnTo>
                  <a:pt x="729" y="870"/>
                </a:lnTo>
                <a:lnTo>
                  <a:pt x="734" y="857"/>
                </a:lnTo>
                <a:lnTo>
                  <a:pt x="738" y="849"/>
                </a:lnTo>
                <a:lnTo>
                  <a:pt x="742" y="849"/>
                </a:lnTo>
                <a:lnTo>
                  <a:pt x="742" y="849"/>
                </a:lnTo>
                <a:lnTo>
                  <a:pt x="794" y="853"/>
                </a:lnTo>
                <a:lnTo>
                  <a:pt x="811" y="845"/>
                </a:lnTo>
                <a:lnTo>
                  <a:pt x="811" y="845"/>
                </a:lnTo>
                <a:lnTo>
                  <a:pt x="819" y="840"/>
                </a:lnTo>
                <a:lnTo>
                  <a:pt x="832" y="836"/>
                </a:lnTo>
                <a:lnTo>
                  <a:pt x="845" y="836"/>
                </a:lnTo>
                <a:lnTo>
                  <a:pt x="845" y="836"/>
                </a:lnTo>
                <a:lnTo>
                  <a:pt x="867" y="840"/>
                </a:lnTo>
                <a:lnTo>
                  <a:pt x="867" y="840"/>
                </a:lnTo>
                <a:lnTo>
                  <a:pt x="867" y="836"/>
                </a:lnTo>
                <a:lnTo>
                  <a:pt x="879" y="836"/>
                </a:lnTo>
                <a:lnTo>
                  <a:pt x="879" y="836"/>
                </a:lnTo>
                <a:lnTo>
                  <a:pt x="897" y="827"/>
                </a:lnTo>
                <a:lnTo>
                  <a:pt x="922" y="810"/>
                </a:lnTo>
                <a:lnTo>
                  <a:pt x="952" y="793"/>
                </a:lnTo>
                <a:lnTo>
                  <a:pt x="965" y="785"/>
                </a:lnTo>
                <a:lnTo>
                  <a:pt x="978" y="785"/>
                </a:lnTo>
                <a:lnTo>
                  <a:pt x="978" y="785"/>
                </a:lnTo>
                <a:lnTo>
                  <a:pt x="991" y="780"/>
                </a:lnTo>
                <a:lnTo>
                  <a:pt x="1000" y="776"/>
                </a:lnTo>
                <a:lnTo>
                  <a:pt x="1017" y="755"/>
                </a:lnTo>
                <a:lnTo>
                  <a:pt x="1030" y="733"/>
                </a:lnTo>
                <a:lnTo>
                  <a:pt x="1034" y="716"/>
                </a:lnTo>
                <a:lnTo>
                  <a:pt x="1034" y="716"/>
                </a:lnTo>
                <a:lnTo>
                  <a:pt x="1034" y="690"/>
                </a:lnTo>
                <a:lnTo>
                  <a:pt x="1034" y="690"/>
                </a:lnTo>
                <a:lnTo>
                  <a:pt x="1055" y="613"/>
                </a:lnTo>
                <a:lnTo>
                  <a:pt x="1072" y="562"/>
                </a:lnTo>
                <a:lnTo>
                  <a:pt x="1081" y="540"/>
                </a:lnTo>
                <a:lnTo>
                  <a:pt x="1085" y="527"/>
                </a:lnTo>
                <a:lnTo>
                  <a:pt x="1085" y="527"/>
                </a:lnTo>
                <a:lnTo>
                  <a:pt x="1107" y="514"/>
                </a:lnTo>
                <a:lnTo>
                  <a:pt x="1111" y="506"/>
                </a:lnTo>
                <a:lnTo>
                  <a:pt x="1111" y="506"/>
                </a:lnTo>
                <a:lnTo>
                  <a:pt x="1115" y="493"/>
                </a:lnTo>
                <a:lnTo>
                  <a:pt x="1120" y="476"/>
                </a:lnTo>
                <a:lnTo>
                  <a:pt x="1115" y="459"/>
                </a:lnTo>
                <a:lnTo>
                  <a:pt x="1111" y="437"/>
                </a:lnTo>
                <a:lnTo>
                  <a:pt x="1098" y="416"/>
                </a:lnTo>
                <a:lnTo>
                  <a:pt x="1077" y="399"/>
                </a:lnTo>
                <a:lnTo>
                  <a:pt x="1042" y="377"/>
                </a:lnTo>
                <a:lnTo>
                  <a:pt x="1042" y="377"/>
                </a:lnTo>
                <a:close/>
              </a:path>
            </a:pathLst>
          </a:custGeom>
          <a:solidFill>
            <a:srgbClr val="C9CACB"/>
          </a:solidFill>
          <a:ln w="1365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3757613" y="2051050"/>
            <a:ext cx="3043238" cy="2954338"/>
          </a:xfrm>
          <a:custGeom>
            <a:avLst/>
            <a:gdLst>
              <a:gd name="T0" fmla="*/ 1063 w 1917"/>
              <a:gd name="T1" fmla="*/ 1518 h 1861"/>
              <a:gd name="T2" fmla="*/ 1192 w 1917"/>
              <a:gd name="T3" fmla="*/ 1599 h 1861"/>
              <a:gd name="T4" fmla="*/ 1209 w 1917"/>
              <a:gd name="T5" fmla="*/ 1389 h 1861"/>
              <a:gd name="T6" fmla="*/ 1265 w 1917"/>
              <a:gd name="T7" fmla="*/ 1239 h 1861"/>
              <a:gd name="T8" fmla="*/ 1449 w 1917"/>
              <a:gd name="T9" fmla="*/ 1157 h 1861"/>
              <a:gd name="T10" fmla="*/ 1488 w 1917"/>
              <a:gd name="T11" fmla="*/ 1222 h 1861"/>
              <a:gd name="T12" fmla="*/ 1556 w 1917"/>
              <a:gd name="T13" fmla="*/ 1359 h 1861"/>
              <a:gd name="T14" fmla="*/ 1599 w 1917"/>
              <a:gd name="T15" fmla="*/ 1599 h 1861"/>
              <a:gd name="T16" fmla="*/ 1689 w 1917"/>
              <a:gd name="T17" fmla="*/ 1702 h 1861"/>
              <a:gd name="T18" fmla="*/ 1878 w 1917"/>
              <a:gd name="T19" fmla="*/ 1629 h 1861"/>
              <a:gd name="T20" fmla="*/ 1870 w 1917"/>
              <a:gd name="T21" fmla="*/ 1453 h 1861"/>
              <a:gd name="T22" fmla="*/ 1870 w 1917"/>
              <a:gd name="T23" fmla="*/ 1389 h 1861"/>
              <a:gd name="T24" fmla="*/ 1904 w 1917"/>
              <a:gd name="T25" fmla="*/ 1239 h 1861"/>
              <a:gd name="T26" fmla="*/ 1741 w 1917"/>
              <a:gd name="T27" fmla="*/ 1162 h 1861"/>
              <a:gd name="T28" fmla="*/ 1634 w 1917"/>
              <a:gd name="T29" fmla="*/ 1055 h 1861"/>
              <a:gd name="T30" fmla="*/ 1629 w 1917"/>
              <a:gd name="T31" fmla="*/ 862 h 1861"/>
              <a:gd name="T32" fmla="*/ 1762 w 1917"/>
              <a:gd name="T33" fmla="*/ 763 h 1861"/>
              <a:gd name="T34" fmla="*/ 1672 w 1917"/>
              <a:gd name="T35" fmla="*/ 510 h 1861"/>
              <a:gd name="T36" fmla="*/ 1376 w 1917"/>
              <a:gd name="T37" fmla="*/ 433 h 1861"/>
              <a:gd name="T38" fmla="*/ 1333 w 1917"/>
              <a:gd name="T39" fmla="*/ 244 h 1861"/>
              <a:gd name="T40" fmla="*/ 1175 w 1917"/>
              <a:gd name="T41" fmla="*/ 141 h 1861"/>
              <a:gd name="T42" fmla="*/ 947 w 1917"/>
              <a:gd name="T43" fmla="*/ 64 h 1861"/>
              <a:gd name="T44" fmla="*/ 870 w 1917"/>
              <a:gd name="T45" fmla="*/ 12 h 1861"/>
              <a:gd name="T46" fmla="*/ 793 w 1917"/>
              <a:gd name="T47" fmla="*/ 21 h 1861"/>
              <a:gd name="T48" fmla="*/ 754 w 1917"/>
              <a:gd name="T49" fmla="*/ 85 h 1861"/>
              <a:gd name="T50" fmla="*/ 686 w 1917"/>
              <a:gd name="T51" fmla="*/ 175 h 1861"/>
              <a:gd name="T52" fmla="*/ 592 w 1917"/>
              <a:gd name="T53" fmla="*/ 171 h 1861"/>
              <a:gd name="T54" fmla="*/ 497 w 1917"/>
              <a:gd name="T55" fmla="*/ 167 h 1861"/>
              <a:gd name="T56" fmla="*/ 471 w 1917"/>
              <a:gd name="T57" fmla="*/ 201 h 1861"/>
              <a:gd name="T58" fmla="*/ 403 w 1917"/>
              <a:gd name="T59" fmla="*/ 201 h 1861"/>
              <a:gd name="T60" fmla="*/ 338 w 1917"/>
              <a:gd name="T61" fmla="*/ 188 h 1861"/>
              <a:gd name="T62" fmla="*/ 334 w 1917"/>
              <a:gd name="T63" fmla="*/ 253 h 1861"/>
              <a:gd name="T64" fmla="*/ 278 w 1917"/>
              <a:gd name="T65" fmla="*/ 313 h 1861"/>
              <a:gd name="T66" fmla="*/ 266 w 1917"/>
              <a:gd name="T67" fmla="*/ 377 h 1861"/>
              <a:gd name="T68" fmla="*/ 253 w 1917"/>
              <a:gd name="T69" fmla="*/ 454 h 1861"/>
              <a:gd name="T70" fmla="*/ 193 w 1917"/>
              <a:gd name="T71" fmla="*/ 536 h 1861"/>
              <a:gd name="T72" fmla="*/ 77 w 1917"/>
              <a:gd name="T73" fmla="*/ 570 h 1861"/>
              <a:gd name="T74" fmla="*/ 17 w 1917"/>
              <a:gd name="T75" fmla="*/ 664 h 1861"/>
              <a:gd name="T76" fmla="*/ 34 w 1917"/>
              <a:gd name="T77" fmla="*/ 746 h 1861"/>
              <a:gd name="T78" fmla="*/ 25 w 1917"/>
              <a:gd name="T79" fmla="*/ 810 h 1861"/>
              <a:gd name="T80" fmla="*/ 47 w 1917"/>
              <a:gd name="T81" fmla="*/ 857 h 1861"/>
              <a:gd name="T82" fmla="*/ 171 w 1917"/>
              <a:gd name="T83" fmla="*/ 1016 h 1861"/>
              <a:gd name="T84" fmla="*/ 201 w 1917"/>
              <a:gd name="T85" fmla="*/ 1119 h 1861"/>
              <a:gd name="T86" fmla="*/ 137 w 1917"/>
              <a:gd name="T87" fmla="*/ 1213 h 1861"/>
              <a:gd name="T88" fmla="*/ 81 w 1917"/>
              <a:gd name="T89" fmla="*/ 1157 h 1861"/>
              <a:gd name="T90" fmla="*/ 47 w 1917"/>
              <a:gd name="T91" fmla="*/ 1132 h 1861"/>
              <a:gd name="T92" fmla="*/ 8 w 1917"/>
              <a:gd name="T93" fmla="*/ 1213 h 1861"/>
              <a:gd name="T94" fmla="*/ 25 w 1917"/>
              <a:gd name="T95" fmla="*/ 1265 h 1861"/>
              <a:gd name="T96" fmla="*/ 55 w 1917"/>
              <a:gd name="T97" fmla="*/ 1316 h 1861"/>
              <a:gd name="T98" fmla="*/ 103 w 1917"/>
              <a:gd name="T99" fmla="*/ 1350 h 1861"/>
              <a:gd name="T100" fmla="*/ 120 w 1917"/>
              <a:gd name="T101" fmla="*/ 1432 h 1861"/>
              <a:gd name="T102" fmla="*/ 124 w 1917"/>
              <a:gd name="T103" fmla="*/ 1496 h 1861"/>
              <a:gd name="T104" fmla="*/ 171 w 1917"/>
              <a:gd name="T105" fmla="*/ 1552 h 1861"/>
              <a:gd name="T106" fmla="*/ 261 w 1917"/>
              <a:gd name="T107" fmla="*/ 1638 h 1861"/>
              <a:gd name="T108" fmla="*/ 347 w 1917"/>
              <a:gd name="T109" fmla="*/ 1634 h 1861"/>
              <a:gd name="T110" fmla="*/ 429 w 1917"/>
              <a:gd name="T111" fmla="*/ 1664 h 1861"/>
              <a:gd name="T112" fmla="*/ 540 w 1917"/>
              <a:gd name="T113" fmla="*/ 1724 h 1861"/>
              <a:gd name="T114" fmla="*/ 600 w 1917"/>
              <a:gd name="T115" fmla="*/ 1745 h 1861"/>
              <a:gd name="T116" fmla="*/ 664 w 1917"/>
              <a:gd name="T117" fmla="*/ 1779 h 1861"/>
              <a:gd name="T118" fmla="*/ 724 w 1917"/>
              <a:gd name="T119" fmla="*/ 1792 h 1861"/>
              <a:gd name="T120" fmla="*/ 793 w 1917"/>
              <a:gd name="T121" fmla="*/ 1818 h 1861"/>
              <a:gd name="T122" fmla="*/ 875 w 1917"/>
              <a:gd name="T123" fmla="*/ 1706 h 1861"/>
              <a:gd name="T124" fmla="*/ 930 w 1917"/>
              <a:gd name="T125" fmla="*/ 1728 h 1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17" h="1861">
                <a:moveTo>
                  <a:pt x="956" y="1706"/>
                </a:moveTo>
                <a:lnTo>
                  <a:pt x="956" y="1706"/>
                </a:lnTo>
                <a:lnTo>
                  <a:pt x="965" y="1651"/>
                </a:lnTo>
                <a:lnTo>
                  <a:pt x="978" y="1642"/>
                </a:lnTo>
                <a:lnTo>
                  <a:pt x="999" y="1642"/>
                </a:lnTo>
                <a:lnTo>
                  <a:pt x="1029" y="1634"/>
                </a:lnTo>
                <a:lnTo>
                  <a:pt x="1050" y="1612"/>
                </a:lnTo>
                <a:lnTo>
                  <a:pt x="1055" y="1548"/>
                </a:lnTo>
                <a:lnTo>
                  <a:pt x="1059" y="1526"/>
                </a:lnTo>
                <a:lnTo>
                  <a:pt x="1063" y="1518"/>
                </a:lnTo>
                <a:lnTo>
                  <a:pt x="1063" y="1518"/>
                </a:lnTo>
                <a:lnTo>
                  <a:pt x="1085" y="1518"/>
                </a:lnTo>
                <a:lnTo>
                  <a:pt x="1085" y="1518"/>
                </a:lnTo>
                <a:lnTo>
                  <a:pt x="1093" y="1518"/>
                </a:lnTo>
                <a:lnTo>
                  <a:pt x="1093" y="1518"/>
                </a:lnTo>
                <a:lnTo>
                  <a:pt x="1110" y="1518"/>
                </a:lnTo>
                <a:lnTo>
                  <a:pt x="1132" y="1531"/>
                </a:lnTo>
                <a:lnTo>
                  <a:pt x="1145" y="1548"/>
                </a:lnTo>
                <a:lnTo>
                  <a:pt x="1166" y="1578"/>
                </a:lnTo>
                <a:lnTo>
                  <a:pt x="1179" y="1595"/>
                </a:lnTo>
                <a:lnTo>
                  <a:pt x="1192" y="1599"/>
                </a:lnTo>
                <a:lnTo>
                  <a:pt x="1192" y="1599"/>
                </a:lnTo>
                <a:lnTo>
                  <a:pt x="1213" y="1595"/>
                </a:lnTo>
                <a:lnTo>
                  <a:pt x="1226" y="1582"/>
                </a:lnTo>
                <a:lnTo>
                  <a:pt x="1231" y="1569"/>
                </a:lnTo>
                <a:lnTo>
                  <a:pt x="1226" y="1552"/>
                </a:lnTo>
                <a:lnTo>
                  <a:pt x="1218" y="1526"/>
                </a:lnTo>
                <a:lnTo>
                  <a:pt x="1209" y="1513"/>
                </a:lnTo>
                <a:lnTo>
                  <a:pt x="1188" y="1483"/>
                </a:lnTo>
                <a:lnTo>
                  <a:pt x="1196" y="1479"/>
                </a:lnTo>
                <a:lnTo>
                  <a:pt x="1205" y="1458"/>
                </a:lnTo>
                <a:lnTo>
                  <a:pt x="1205" y="1423"/>
                </a:lnTo>
                <a:lnTo>
                  <a:pt x="1209" y="1389"/>
                </a:lnTo>
                <a:lnTo>
                  <a:pt x="1218" y="1372"/>
                </a:lnTo>
                <a:lnTo>
                  <a:pt x="1218" y="1342"/>
                </a:lnTo>
                <a:lnTo>
                  <a:pt x="1205" y="1325"/>
                </a:lnTo>
                <a:lnTo>
                  <a:pt x="1188" y="1320"/>
                </a:lnTo>
                <a:lnTo>
                  <a:pt x="1171" y="1312"/>
                </a:lnTo>
                <a:lnTo>
                  <a:pt x="1166" y="1290"/>
                </a:lnTo>
                <a:lnTo>
                  <a:pt x="1175" y="1252"/>
                </a:lnTo>
                <a:lnTo>
                  <a:pt x="1205" y="1230"/>
                </a:lnTo>
                <a:lnTo>
                  <a:pt x="1226" y="1230"/>
                </a:lnTo>
                <a:lnTo>
                  <a:pt x="1239" y="1239"/>
                </a:lnTo>
                <a:lnTo>
                  <a:pt x="1265" y="1239"/>
                </a:lnTo>
                <a:lnTo>
                  <a:pt x="1295" y="1243"/>
                </a:lnTo>
                <a:lnTo>
                  <a:pt x="1321" y="1230"/>
                </a:lnTo>
                <a:lnTo>
                  <a:pt x="1338" y="1205"/>
                </a:lnTo>
                <a:lnTo>
                  <a:pt x="1359" y="1200"/>
                </a:lnTo>
                <a:lnTo>
                  <a:pt x="1363" y="1192"/>
                </a:lnTo>
                <a:lnTo>
                  <a:pt x="1381" y="1209"/>
                </a:lnTo>
                <a:lnTo>
                  <a:pt x="1398" y="1205"/>
                </a:lnTo>
                <a:lnTo>
                  <a:pt x="1415" y="1188"/>
                </a:lnTo>
                <a:lnTo>
                  <a:pt x="1432" y="1192"/>
                </a:lnTo>
                <a:lnTo>
                  <a:pt x="1454" y="1179"/>
                </a:lnTo>
                <a:lnTo>
                  <a:pt x="1449" y="1157"/>
                </a:lnTo>
                <a:lnTo>
                  <a:pt x="1454" y="1127"/>
                </a:lnTo>
                <a:lnTo>
                  <a:pt x="1471" y="1127"/>
                </a:lnTo>
                <a:lnTo>
                  <a:pt x="1488" y="1145"/>
                </a:lnTo>
                <a:lnTo>
                  <a:pt x="1509" y="1157"/>
                </a:lnTo>
                <a:lnTo>
                  <a:pt x="1522" y="1175"/>
                </a:lnTo>
                <a:lnTo>
                  <a:pt x="1522" y="1188"/>
                </a:lnTo>
                <a:lnTo>
                  <a:pt x="1522" y="1200"/>
                </a:lnTo>
                <a:lnTo>
                  <a:pt x="1514" y="1222"/>
                </a:lnTo>
                <a:lnTo>
                  <a:pt x="1496" y="1222"/>
                </a:lnTo>
                <a:lnTo>
                  <a:pt x="1488" y="1222"/>
                </a:lnTo>
                <a:lnTo>
                  <a:pt x="1488" y="1222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52"/>
                </a:lnTo>
                <a:lnTo>
                  <a:pt x="1488" y="1252"/>
                </a:lnTo>
                <a:lnTo>
                  <a:pt x="1492" y="1260"/>
                </a:lnTo>
                <a:lnTo>
                  <a:pt x="1496" y="1273"/>
                </a:lnTo>
                <a:lnTo>
                  <a:pt x="1496" y="1273"/>
                </a:lnTo>
                <a:lnTo>
                  <a:pt x="1496" y="1282"/>
                </a:lnTo>
                <a:lnTo>
                  <a:pt x="1505" y="1295"/>
                </a:lnTo>
                <a:lnTo>
                  <a:pt x="1514" y="1303"/>
                </a:lnTo>
                <a:lnTo>
                  <a:pt x="1556" y="1359"/>
                </a:lnTo>
                <a:lnTo>
                  <a:pt x="1578" y="1385"/>
                </a:lnTo>
                <a:lnTo>
                  <a:pt x="1574" y="1406"/>
                </a:lnTo>
                <a:lnTo>
                  <a:pt x="1561" y="1428"/>
                </a:lnTo>
                <a:lnTo>
                  <a:pt x="1561" y="1428"/>
                </a:lnTo>
                <a:lnTo>
                  <a:pt x="1552" y="1441"/>
                </a:lnTo>
                <a:lnTo>
                  <a:pt x="1552" y="1458"/>
                </a:lnTo>
                <a:lnTo>
                  <a:pt x="1552" y="1488"/>
                </a:lnTo>
                <a:lnTo>
                  <a:pt x="1556" y="1513"/>
                </a:lnTo>
                <a:lnTo>
                  <a:pt x="1561" y="1522"/>
                </a:lnTo>
                <a:lnTo>
                  <a:pt x="1569" y="1573"/>
                </a:lnTo>
                <a:lnTo>
                  <a:pt x="1599" y="1599"/>
                </a:lnTo>
                <a:lnTo>
                  <a:pt x="1617" y="1621"/>
                </a:lnTo>
                <a:lnTo>
                  <a:pt x="1634" y="1642"/>
                </a:lnTo>
                <a:lnTo>
                  <a:pt x="1634" y="1668"/>
                </a:lnTo>
                <a:lnTo>
                  <a:pt x="1642" y="1689"/>
                </a:lnTo>
                <a:lnTo>
                  <a:pt x="1642" y="1689"/>
                </a:lnTo>
                <a:lnTo>
                  <a:pt x="1651" y="1689"/>
                </a:lnTo>
                <a:lnTo>
                  <a:pt x="1651" y="1689"/>
                </a:lnTo>
                <a:lnTo>
                  <a:pt x="1668" y="1689"/>
                </a:lnTo>
                <a:lnTo>
                  <a:pt x="1668" y="1689"/>
                </a:lnTo>
                <a:lnTo>
                  <a:pt x="1689" y="1702"/>
                </a:lnTo>
                <a:lnTo>
                  <a:pt x="1689" y="1702"/>
                </a:lnTo>
                <a:lnTo>
                  <a:pt x="1715" y="1719"/>
                </a:lnTo>
                <a:lnTo>
                  <a:pt x="1737" y="1749"/>
                </a:lnTo>
                <a:lnTo>
                  <a:pt x="1767" y="1758"/>
                </a:lnTo>
                <a:lnTo>
                  <a:pt x="1784" y="1758"/>
                </a:lnTo>
                <a:lnTo>
                  <a:pt x="1797" y="1736"/>
                </a:lnTo>
                <a:lnTo>
                  <a:pt x="1810" y="1706"/>
                </a:lnTo>
                <a:lnTo>
                  <a:pt x="1827" y="1694"/>
                </a:lnTo>
                <a:lnTo>
                  <a:pt x="1848" y="1685"/>
                </a:lnTo>
                <a:lnTo>
                  <a:pt x="1848" y="1659"/>
                </a:lnTo>
                <a:lnTo>
                  <a:pt x="1857" y="1642"/>
                </a:lnTo>
                <a:lnTo>
                  <a:pt x="1878" y="1629"/>
                </a:lnTo>
                <a:lnTo>
                  <a:pt x="1900" y="1621"/>
                </a:lnTo>
                <a:lnTo>
                  <a:pt x="1900" y="1599"/>
                </a:lnTo>
                <a:lnTo>
                  <a:pt x="1891" y="1561"/>
                </a:lnTo>
                <a:lnTo>
                  <a:pt x="1878" y="1539"/>
                </a:lnTo>
                <a:lnTo>
                  <a:pt x="1878" y="1539"/>
                </a:lnTo>
                <a:lnTo>
                  <a:pt x="1887" y="1518"/>
                </a:lnTo>
                <a:lnTo>
                  <a:pt x="1887" y="1496"/>
                </a:lnTo>
                <a:lnTo>
                  <a:pt x="1887" y="1475"/>
                </a:lnTo>
                <a:lnTo>
                  <a:pt x="1887" y="1475"/>
                </a:lnTo>
                <a:lnTo>
                  <a:pt x="1878" y="1462"/>
                </a:lnTo>
                <a:lnTo>
                  <a:pt x="1870" y="1453"/>
                </a:lnTo>
                <a:lnTo>
                  <a:pt x="1857" y="1449"/>
                </a:lnTo>
                <a:lnTo>
                  <a:pt x="1857" y="1449"/>
                </a:lnTo>
                <a:lnTo>
                  <a:pt x="1848" y="1445"/>
                </a:lnTo>
                <a:lnTo>
                  <a:pt x="1844" y="1441"/>
                </a:lnTo>
                <a:lnTo>
                  <a:pt x="1840" y="1428"/>
                </a:lnTo>
                <a:lnTo>
                  <a:pt x="1840" y="1428"/>
                </a:lnTo>
                <a:lnTo>
                  <a:pt x="1852" y="1428"/>
                </a:lnTo>
                <a:lnTo>
                  <a:pt x="1861" y="1423"/>
                </a:lnTo>
                <a:lnTo>
                  <a:pt x="1870" y="1415"/>
                </a:lnTo>
                <a:lnTo>
                  <a:pt x="1870" y="1406"/>
                </a:lnTo>
                <a:lnTo>
                  <a:pt x="1870" y="1389"/>
                </a:lnTo>
                <a:lnTo>
                  <a:pt x="1870" y="1380"/>
                </a:lnTo>
                <a:lnTo>
                  <a:pt x="1870" y="1380"/>
                </a:lnTo>
                <a:lnTo>
                  <a:pt x="1891" y="1376"/>
                </a:lnTo>
                <a:lnTo>
                  <a:pt x="1908" y="1372"/>
                </a:lnTo>
                <a:lnTo>
                  <a:pt x="1912" y="1359"/>
                </a:lnTo>
                <a:lnTo>
                  <a:pt x="1917" y="1342"/>
                </a:lnTo>
                <a:lnTo>
                  <a:pt x="1912" y="1316"/>
                </a:lnTo>
                <a:lnTo>
                  <a:pt x="1908" y="1303"/>
                </a:lnTo>
                <a:lnTo>
                  <a:pt x="1908" y="1286"/>
                </a:lnTo>
                <a:lnTo>
                  <a:pt x="1908" y="1256"/>
                </a:lnTo>
                <a:lnTo>
                  <a:pt x="1904" y="1239"/>
                </a:lnTo>
                <a:lnTo>
                  <a:pt x="1891" y="1235"/>
                </a:lnTo>
                <a:lnTo>
                  <a:pt x="1891" y="1235"/>
                </a:lnTo>
                <a:lnTo>
                  <a:pt x="1857" y="1230"/>
                </a:lnTo>
                <a:lnTo>
                  <a:pt x="1857" y="1230"/>
                </a:lnTo>
                <a:lnTo>
                  <a:pt x="1831" y="1226"/>
                </a:lnTo>
                <a:lnTo>
                  <a:pt x="1810" y="1209"/>
                </a:lnTo>
                <a:lnTo>
                  <a:pt x="1762" y="1209"/>
                </a:lnTo>
                <a:lnTo>
                  <a:pt x="1762" y="1209"/>
                </a:lnTo>
                <a:lnTo>
                  <a:pt x="1758" y="1183"/>
                </a:lnTo>
                <a:lnTo>
                  <a:pt x="1749" y="1170"/>
                </a:lnTo>
                <a:lnTo>
                  <a:pt x="1741" y="1162"/>
                </a:lnTo>
                <a:lnTo>
                  <a:pt x="1737" y="1157"/>
                </a:lnTo>
                <a:lnTo>
                  <a:pt x="1715" y="1157"/>
                </a:lnTo>
                <a:lnTo>
                  <a:pt x="1702" y="1162"/>
                </a:lnTo>
                <a:lnTo>
                  <a:pt x="1689" y="1153"/>
                </a:lnTo>
                <a:lnTo>
                  <a:pt x="1685" y="1145"/>
                </a:lnTo>
                <a:lnTo>
                  <a:pt x="1685" y="1145"/>
                </a:lnTo>
                <a:lnTo>
                  <a:pt x="1668" y="1140"/>
                </a:lnTo>
                <a:lnTo>
                  <a:pt x="1668" y="1140"/>
                </a:lnTo>
                <a:lnTo>
                  <a:pt x="1647" y="1140"/>
                </a:lnTo>
                <a:lnTo>
                  <a:pt x="1634" y="1127"/>
                </a:lnTo>
                <a:lnTo>
                  <a:pt x="1634" y="1055"/>
                </a:lnTo>
                <a:lnTo>
                  <a:pt x="1634" y="1055"/>
                </a:lnTo>
                <a:lnTo>
                  <a:pt x="1617" y="1033"/>
                </a:lnTo>
                <a:lnTo>
                  <a:pt x="1604" y="1016"/>
                </a:lnTo>
                <a:lnTo>
                  <a:pt x="1604" y="1003"/>
                </a:lnTo>
                <a:lnTo>
                  <a:pt x="1604" y="995"/>
                </a:lnTo>
                <a:lnTo>
                  <a:pt x="1604" y="995"/>
                </a:lnTo>
                <a:lnTo>
                  <a:pt x="1617" y="952"/>
                </a:lnTo>
                <a:lnTo>
                  <a:pt x="1625" y="913"/>
                </a:lnTo>
                <a:lnTo>
                  <a:pt x="1629" y="879"/>
                </a:lnTo>
                <a:lnTo>
                  <a:pt x="1629" y="879"/>
                </a:lnTo>
                <a:lnTo>
                  <a:pt x="1629" y="862"/>
                </a:lnTo>
                <a:lnTo>
                  <a:pt x="1638" y="849"/>
                </a:lnTo>
                <a:lnTo>
                  <a:pt x="1647" y="840"/>
                </a:lnTo>
                <a:lnTo>
                  <a:pt x="1659" y="832"/>
                </a:lnTo>
                <a:lnTo>
                  <a:pt x="1681" y="823"/>
                </a:lnTo>
                <a:lnTo>
                  <a:pt x="1694" y="819"/>
                </a:lnTo>
                <a:lnTo>
                  <a:pt x="1694" y="819"/>
                </a:lnTo>
                <a:lnTo>
                  <a:pt x="1702" y="806"/>
                </a:lnTo>
                <a:lnTo>
                  <a:pt x="1715" y="793"/>
                </a:lnTo>
                <a:lnTo>
                  <a:pt x="1741" y="772"/>
                </a:lnTo>
                <a:lnTo>
                  <a:pt x="1741" y="772"/>
                </a:lnTo>
                <a:lnTo>
                  <a:pt x="1762" y="763"/>
                </a:lnTo>
                <a:lnTo>
                  <a:pt x="1775" y="754"/>
                </a:lnTo>
                <a:lnTo>
                  <a:pt x="1784" y="746"/>
                </a:lnTo>
                <a:lnTo>
                  <a:pt x="1788" y="733"/>
                </a:lnTo>
                <a:lnTo>
                  <a:pt x="1784" y="711"/>
                </a:lnTo>
                <a:lnTo>
                  <a:pt x="1784" y="703"/>
                </a:lnTo>
                <a:lnTo>
                  <a:pt x="1758" y="596"/>
                </a:lnTo>
                <a:lnTo>
                  <a:pt x="1754" y="574"/>
                </a:lnTo>
                <a:lnTo>
                  <a:pt x="1719" y="557"/>
                </a:lnTo>
                <a:lnTo>
                  <a:pt x="1707" y="557"/>
                </a:lnTo>
                <a:lnTo>
                  <a:pt x="1689" y="544"/>
                </a:lnTo>
                <a:lnTo>
                  <a:pt x="1672" y="510"/>
                </a:lnTo>
                <a:lnTo>
                  <a:pt x="1634" y="501"/>
                </a:lnTo>
                <a:lnTo>
                  <a:pt x="1587" y="488"/>
                </a:lnTo>
                <a:lnTo>
                  <a:pt x="1544" y="463"/>
                </a:lnTo>
                <a:lnTo>
                  <a:pt x="1522" y="441"/>
                </a:lnTo>
                <a:lnTo>
                  <a:pt x="1505" y="441"/>
                </a:lnTo>
                <a:lnTo>
                  <a:pt x="1479" y="441"/>
                </a:lnTo>
                <a:lnTo>
                  <a:pt x="1411" y="428"/>
                </a:lnTo>
                <a:lnTo>
                  <a:pt x="1411" y="428"/>
                </a:lnTo>
                <a:lnTo>
                  <a:pt x="1398" y="433"/>
                </a:lnTo>
                <a:lnTo>
                  <a:pt x="1389" y="433"/>
                </a:lnTo>
                <a:lnTo>
                  <a:pt x="1376" y="433"/>
                </a:lnTo>
                <a:lnTo>
                  <a:pt x="1368" y="428"/>
                </a:lnTo>
                <a:lnTo>
                  <a:pt x="1355" y="416"/>
                </a:lnTo>
                <a:lnTo>
                  <a:pt x="1342" y="398"/>
                </a:lnTo>
                <a:lnTo>
                  <a:pt x="1325" y="360"/>
                </a:lnTo>
                <a:lnTo>
                  <a:pt x="1321" y="343"/>
                </a:lnTo>
                <a:lnTo>
                  <a:pt x="1321" y="343"/>
                </a:lnTo>
                <a:lnTo>
                  <a:pt x="1333" y="295"/>
                </a:lnTo>
                <a:lnTo>
                  <a:pt x="1338" y="265"/>
                </a:lnTo>
                <a:lnTo>
                  <a:pt x="1333" y="248"/>
                </a:lnTo>
                <a:lnTo>
                  <a:pt x="1333" y="244"/>
                </a:lnTo>
                <a:lnTo>
                  <a:pt x="1333" y="244"/>
                </a:lnTo>
                <a:lnTo>
                  <a:pt x="1316" y="235"/>
                </a:lnTo>
                <a:lnTo>
                  <a:pt x="1299" y="227"/>
                </a:lnTo>
                <a:lnTo>
                  <a:pt x="1278" y="205"/>
                </a:lnTo>
                <a:lnTo>
                  <a:pt x="1265" y="184"/>
                </a:lnTo>
                <a:lnTo>
                  <a:pt x="1256" y="175"/>
                </a:lnTo>
                <a:lnTo>
                  <a:pt x="1256" y="175"/>
                </a:lnTo>
                <a:lnTo>
                  <a:pt x="1226" y="171"/>
                </a:lnTo>
                <a:lnTo>
                  <a:pt x="1201" y="163"/>
                </a:lnTo>
                <a:lnTo>
                  <a:pt x="1183" y="150"/>
                </a:lnTo>
                <a:lnTo>
                  <a:pt x="1175" y="141"/>
                </a:lnTo>
                <a:lnTo>
                  <a:pt x="1175" y="141"/>
                </a:lnTo>
                <a:lnTo>
                  <a:pt x="1166" y="120"/>
                </a:lnTo>
                <a:lnTo>
                  <a:pt x="1162" y="90"/>
                </a:lnTo>
                <a:lnTo>
                  <a:pt x="1153" y="47"/>
                </a:lnTo>
                <a:lnTo>
                  <a:pt x="1149" y="17"/>
                </a:lnTo>
                <a:lnTo>
                  <a:pt x="1093" y="60"/>
                </a:lnTo>
                <a:lnTo>
                  <a:pt x="1093" y="60"/>
                </a:lnTo>
                <a:lnTo>
                  <a:pt x="1046" y="64"/>
                </a:lnTo>
                <a:lnTo>
                  <a:pt x="1046" y="64"/>
                </a:lnTo>
                <a:lnTo>
                  <a:pt x="969" y="68"/>
                </a:lnTo>
                <a:lnTo>
                  <a:pt x="969" y="68"/>
                </a:lnTo>
                <a:lnTo>
                  <a:pt x="947" y="64"/>
                </a:lnTo>
                <a:lnTo>
                  <a:pt x="930" y="55"/>
                </a:lnTo>
                <a:lnTo>
                  <a:pt x="922" y="42"/>
                </a:lnTo>
                <a:lnTo>
                  <a:pt x="917" y="12"/>
                </a:lnTo>
                <a:lnTo>
                  <a:pt x="917" y="12"/>
                </a:lnTo>
                <a:lnTo>
                  <a:pt x="917" y="8"/>
                </a:lnTo>
                <a:lnTo>
                  <a:pt x="913" y="0"/>
                </a:lnTo>
                <a:lnTo>
                  <a:pt x="905" y="0"/>
                </a:lnTo>
                <a:lnTo>
                  <a:pt x="905" y="0"/>
                </a:lnTo>
                <a:lnTo>
                  <a:pt x="892" y="0"/>
                </a:lnTo>
                <a:lnTo>
                  <a:pt x="879" y="4"/>
                </a:lnTo>
                <a:lnTo>
                  <a:pt x="870" y="12"/>
                </a:lnTo>
                <a:lnTo>
                  <a:pt x="870" y="12"/>
                </a:lnTo>
                <a:lnTo>
                  <a:pt x="866" y="17"/>
                </a:lnTo>
                <a:lnTo>
                  <a:pt x="862" y="21"/>
                </a:lnTo>
                <a:lnTo>
                  <a:pt x="862" y="21"/>
                </a:lnTo>
                <a:lnTo>
                  <a:pt x="853" y="21"/>
                </a:lnTo>
                <a:lnTo>
                  <a:pt x="853" y="21"/>
                </a:lnTo>
                <a:lnTo>
                  <a:pt x="836" y="21"/>
                </a:lnTo>
                <a:lnTo>
                  <a:pt x="836" y="21"/>
                </a:lnTo>
                <a:lnTo>
                  <a:pt x="806" y="21"/>
                </a:lnTo>
                <a:lnTo>
                  <a:pt x="806" y="21"/>
                </a:lnTo>
                <a:lnTo>
                  <a:pt x="793" y="21"/>
                </a:lnTo>
                <a:lnTo>
                  <a:pt x="793" y="21"/>
                </a:lnTo>
                <a:lnTo>
                  <a:pt x="780" y="25"/>
                </a:lnTo>
                <a:lnTo>
                  <a:pt x="780" y="25"/>
                </a:lnTo>
                <a:lnTo>
                  <a:pt x="776" y="30"/>
                </a:lnTo>
                <a:lnTo>
                  <a:pt x="776" y="30"/>
                </a:lnTo>
                <a:lnTo>
                  <a:pt x="780" y="34"/>
                </a:lnTo>
                <a:lnTo>
                  <a:pt x="780" y="34"/>
                </a:lnTo>
                <a:lnTo>
                  <a:pt x="780" y="51"/>
                </a:lnTo>
                <a:lnTo>
                  <a:pt x="776" y="64"/>
                </a:lnTo>
                <a:lnTo>
                  <a:pt x="767" y="72"/>
                </a:lnTo>
                <a:lnTo>
                  <a:pt x="754" y="85"/>
                </a:lnTo>
                <a:lnTo>
                  <a:pt x="754" y="85"/>
                </a:lnTo>
                <a:lnTo>
                  <a:pt x="724" y="107"/>
                </a:lnTo>
                <a:lnTo>
                  <a:pt x="724" y="107"/>
                </a:lnTo>
                <a:lnTo>
                  <a:pt x="720" y="107"/>
                </a:lnTo>
                <a:lnTo>
                  <a:pt x="720" y="111"/>
                </a:lnTo>
                <a:lnTo>
                  <a:pt x="720" y="120"/>
                </a:lnTo>
                <a:lnTo>
                  <a:pt x="720" y="120"/>
                </a:lnTo>
                <a:lnTo>
                  <a:pt x="720" y="132"/>
                </a:lnTo>
                <a:lnTo>
                  <a:pt x="720" y="150"/>
                </a:lnTo>
                <a:lnTo>
                  <a:pt x="686" y="175"/>
                </a:lnTo>
                <a:lnTo>
                  <a:pt x="686" y="175"/>
                </a:lnTo>
                <a:lnTo>
                  <a:pt x="652" y="193"/>
                </a:lnTo>
                <a:lnTo>
                  <a:pt x="652" y="193"/>
                </a:lnTo>
                <a:lnTo>
                  <a:pt x="643" y="197"/>
                </a:lnTo>
                <a:lnTo>
                  <a:pt x="630" y="197"/>
                </a:lnTo>
                <a:lnTo>
                  <a:pt x="630" y="197"/>
                </a:lnTo>
                <a:lnTo>
                  <a:pt x="609" y="201"/>
                </a:lnTo>
                <a:lnTo>
                  <a:pt x="609" y="193"/>
                </a:lnTo>
                <a:lnTo>
                  <a:pt x="609" y="184"/>
                </a:lnTo>
                <a:lnTo>
                  <a:pt x="609" y="184"/>
                </a:lnTo>
                <a:lnTo>
                  <a:pt x="592" y="171"/>
                </a:lnTo>
                <a:lnTo>
                  <a:pt x="592" y="171"/>
                </a:lnTo>
                <a:lnTo>
                  <a:pt x="583" y="171"/>
                </a:lnTo>
                <a:lnTo>
                  <a:pt x="583" y="171"/>
                </a:lnTo>
                <a:lnTo>
                  <a:pt x="574" y="171"/>
                </a:lnTo>
                <a:lnTo>
                  <a:pt x="574" y="171"/>
                </a:lnTo>
                <a:lnTo>
                  <a:pt x="553" y="171"/>
                </a:lnTo>
                <a:lnTo>
                  <a:pt x="553" y="171"/>
                </a:lnTo>
                <a:lnTo>
                  <a:pt x="540" y="171"/>
                </a:lnTo>
                <a:lnTo>
                  <a:pt x="540" y="171"/>
                </a:lnTo>
                <a:lnTo>
                  <a:pt x="514" y="167"/>
                </a:lnTo>
                <a:lnTo>
                  <a:pt x="514" y="167"/>
                </a:lnTo>
                <a:lnTo>
                  <a:pt x="497" y="167"/>
                </a:lnTo>
                <a:lnTo>
                  <a:pt x="497" y="167"/>
                </a:lnTo>
                <a:lnTo>
                  <a:pt x="493" y="167"/>
                </a:lnTo>
                <a:lnTo>
                  <a:pt x="493" y="171"/>
                </a:lnTo>
                <a:lnTo>
                  <a:pt x="493" y="175"/>
                </a:lnTo>
                <a:lnTo>
                  <a:pt x="493" y="175"/>
                </a:lnTo>
                <a:lnTo>
                  <a:pt x="489" y="184"/>
                </a:lnTo>
                <a:lnTo>
                  <a:pt x="489" y="184"/>
                </a:lnTo>
                <a:lnTo>
                  <a:pt x="484" y="193"/>
                </a:lnTo>
                <a:lnTo>
                  <a:pt x="484" y="193"/>
                </a:lnTo>
                <a:lnTo>
                  <a:pt x="476" y="197"/>
                </a:lnTo>
                <a:lnTo>
                  <a:pt x="471" y="201"/>
                </a:lnTo>
                <a:lnTo>
                  <a:pt x="471" y="201"/>
                </a:lnTo>
                <a:lnTo>
                  <a:pt x="459" y="201"/>
                </a:lnTo>
                <a:lnTo>
                  <a:pt x="459" y="201"/>
                </a:lnTo>
                <a:lnTo>
                  <a:pt x="446" y="201"/>
                </a:lnTo>
                <a:lnTo>
                  <a:pt x="446" y="201"/>
                </a:lnTo>
                <a:lnTo>
                  <a:pt x="429" y="201"/>
                </a:lnTo>
                <a:lnTo>
                  <a:pt x="429" y="201"/>
                </a:lnTo>
                <a:lnTo>
                  <a:pt x="416" y="201"/>
                </a:lnTo>
                <a:lnTo>
                  <a:pt x="416" y="201"/>
                </a:lnTo>
                <a:lnTo>
                  <a:pt x="403" y="201"/>
                </a:lnTo>
                <a:lnTo>
                  <a:pt x="403" y="201"/>
                </a:lnTo>
                <a:lnTo>
                  <a:pt x="386" y="201"/>
                </a:lnTo>
                <a:lnTo>
                  <a:pt x="381" y="201"/>
                </a:lnTo>
                <a:lnTo>
                  <a:pt x="373" y="197"/>
                </a:lnTo>
                <a:lnTo>
                  <a:pt x="373" y="197"/>
                </a:lnTo>
                <a:lnTo>
                  <a:pt x="364" y="188"/>
                </a:lnTo>
                <a:lnTo>
                  <a:pt x="364" y="188"/>
                </a:lnTo>
                <a:lnTo>
                  <a:pt x="360" y="184"/>
                </a:lnTo>
                <a:lnTo>
                  <a:pt x="360" y="184"/>
                </a:lnTo>
                <a:lnTo>
                  <a:pt x="347" y="184"/>
                </a:lnTo>
                <a:lnTo>
                  <a:pt x="347" y="184"/>
                </a:lnTo>
                <a:lnTo>
                  <a:pt x="338" y="188"/>
                </a:lnTo>
                <a:lnTo>
                  <a:pt x="334" y="188"/>
                </a:lnTo>
                <a:lnTo>
                  <a:pt x="326" y="197"/>
                </a:lnTo>
                <a:lnTo>
                  <a:pt x="317" y="214"/>
                </a:lnTo>
                <a:lnTo>
                  <a:pt x="317" y="214"/>
                </a:lnTo>
                <a:lnTo>
                  <a:pt x="313" y="227"/>
                </a:lnTo>
                <a:lnTo>
                  <a:pt x="313" y="227"/>
                </a:lnTo>
                <a:lnTo>
                  <a:pt x="317" y="231"/>
                </a:lnTo>
                <a:lnTo>
                  <a:pt x="321" y="231"/>
                </a:lnTo>
                <a:lnTo>
                  <a:pt x="330" y="240"/>
                </a:lnTo>
                <a:lnTo>
                  <a:pt x="334" y="244"/>
                </a:lnTo>
                <a:lnTo>
                  <a:pt x="334" y="253"/>
                </a:lnTo>
                <a:lnTo>
                  <a:pt x="330" y="257"/>
                </a:lnTo>
                <a:lnTo>
                  <a:pt x="326" y="270"/>
                </a:lnTo>
                <a:lnTo>
                  <a:pt x="313" y="287"/>
                </a:lnTo>
                <a:lnTo>
                  <a:pt x="304" y="300"/>
                </a:lnTo>
                <a:lnTo>
                  <a:pt x="304" y="300"/>
                </a:lnTo>
                <a:lnTo>
                  <a:pt x="296" y="304"/>
                </a:lnTo>
                <a:lnTo>
                  <a:pt x="296" y="304"/>
                </a:lnTo>
                <a:lnTo>
                  <a:pt x="291" y="308"/>
                </a:lnTo>
                <a:lnTo>
                  <a:pt x="283" y="308"/>
                </a:lnTo>
                <a:lnTo>
                  <a:pt x="283" y="308"/>
                </a:lnTo>
                <a:lnTo>
                  <a:pt x="278" y="313"/>
                </a:lnTo>
                <a:lnTo>
                  <a:pt x="274" y="317"/>
                </a:lnTo>
                <a:lnTo>
                  <a:pt x="274" y="325"/>
                </a:lnTo>
                <a:lnTo>
                  <a:pt x="274" y="334"/>
                </a:lnTo>
                <a:lnTo>
                  <a:pt x="274" y="343"/>
                </a:lnTo>
                <a:lnTo>
                  <a:pt x="274" y="343"/>
                </a:lnTo>
                <a:lnTo>
                  <a:pt x="274" y="351"/>
                </a:lnTo>
                <a:lnTo>
                  <a:pt x="274" y="351"/>
                </a:lnTo>
                <a:lnTo>
                  <a:pt x="270" y="360"/>
                </a:lnTo>
                <a:lnTo>
                  <a:pt x="270" y="360"/>
                </a:lnTo>
                <a:lnTo>
                  <a:pt x="270" y="364"/>
                </a:lnTo>
                <a:lnTo>
                  <a:pt x="266" y="377"/>
                </a:lnTo>
                <a:lnTo>
                  <a:pt x="266" y="377"/>
                </a:lnTo>
                <a:lnTo>
                  <a:pt x="261" y="381"/>
                </a:lnTo>
                <a:lnTo>
                  <a:pt x="261" y="390"/>
                </a:lnTo>
                <a:lnTo>
                  <a:pt x="261" y="390"/>
                </a:lnTo>
                <a:lnTo>
                  <a:pt x="261" y="398"/>
                </a:lnTo>
                <a:lnTo>
                  <a:pt x="261" y="398"/>
                </a:lnTo>
                <a:lnTo>
                  <a:pt x="257" y="416"/>
                </a:lnTo>
                <a:lnTo>
                  <a:pt x="257" y="416"/>
                </a:lnTo>
                <a:lnTo>
                  <a:pt x="253" y="433"/>
                </a:lnTo>
                <a:lnTo>
                  <a:pt x="253" y="433"/>
                </a:lnTo>
                <a:lnTo>
                  <a:pt x="253" y="454"/>
                </a:lnTo>
                <a:lnTo>
                  <a:pt x="253" y="454"/>
                </a:lnTo>
                <a:lnTo>
                  <a:pt x="248" y="467"/>
                </a:lnTo>
                <a:lnTo>
                  <a:pt x="244" y="471"/>
                </a:lnTo>
                <a:lnTo>
                  <a:pt x="240" y="480"/>
                </a:lnTo>
                <a:lnTo>
                  <a:pt x="240" y="480"/>
                </a:lnTo>
                <a:lnTo>
                  <a:pt x="240" y="493"/>
                </a:lnTo>
                <a:lnTo>
                  <a:pt x="240" y="493"/>
                </a:lnTo>
                <a:lnTo>
                  <a:pt x="240" y="506"/>
                </a:lnTo>
                <a:lnTo>
                  <a:pt x="231" y="514"/>
                </a:lnTo>
                <a:lnTo>
                  <a:pt x="214" y="527"/>
                </a:lnTo>
                <a:lnTo>
                  <a:pt x="193" y="536"/>
                </a:lnTo>
                <a:lnTo>
                  <a:pt x="158" y="544"/>
                </a:lnTo>
                <a:lnTo>
                  <a:pt x="141" y="548"/>
                </a:lnTo>
                <a:lnTo>
                  <a:pt x="141" y="548"/>
                </a:lnTo>
                <a:lnTo>
                  <a:pt x="124" y="544"/>
                </a:lnTo>
                <a:lnTo>
                  <a:pt x="124" y="544"/>
                </a:lnTo>
                <a:lnTo>
                  <a:pt x="107" y="544"/>
                </a:lnTo>
                <a:lnTo>
                  <a:pt x="107" y="544"/>
                </a:lnTo>
                <a:lnTo>
                  <a:pt x="85" y="544"/>
                </a:lnTo>
                <a:lnTo>
                  <a:pt x="77" y="548"/>
                </a:lnTo>
                <a:lnTo>
                  <a:pt x="77" y="557"/>
                </a:lnTo>
                <a:lnTo>
                  <a:pt x="77" y="570"/>
                </a:lnTo>
                <a:lnTo>
                  <a:pt x="68" y="583"/>
                </a:lnTo>
                <a:lnTo>
                  <a:pt x="64" y="587"/>
                </a:lnTo>
                <a:lnTo>
                  <a:pt x="55" y="604"/>
                </a:lnTo>
                <a:lnTo>
                  <a:pt x="55" y="613"/>
                </a:lnTo>
                <a:lnTo>
                  <a:pt x="55" y="626"/>
                </a:lnTo>
                <a:lnTo>
                  <a:pt x="55" y="643"/>
                </a:lnTo>
                <a:lnTo>
                  <a:pt x="43" y="651"/>
                </a:lnTo>
                <a:lnTo>
                  <a:pt x="30" y="656"/>
                </a:lnTo>
                <a:lnTo>
                  <a:pt x="30" y="656"/>
                </a:lnTo>
                <a:lnTo>
                  <a:pt x="17" y="664"/>
                </a:lnTo>
                <a:lnTo>
                  <a:pt x="17" y="664"/>
                </a:lnTo>
                <a:lnTo>
                  <a:pt x="13" y="673"/>
                </a:lnTo>
                <a:lnTo>
                  <a:pt x="8" y="677"/>
                </a:lnTo>
                <a:lnTo>
                  <a:pt x="4" y="690"/>
                </a:lnTo>
                <a:lnTo>
                  <a:pt x="4" y="690"/>
                </a:lnTo>
                <a:lnTo>
                  <a:pt x="8" y="703"/>
                </a:lnTo>
                <a:lnTo>
                  <a:pt x="8" y="703"/>
                </a:lnTo>
                <a:lnTo>
                  <a:pt x="17" y="711"/>
                </a:lnTo>
                <a:lnTo>
                  <a:pt x="25" y="729"/>
                </a:lnTo>
                <a:lnTo>
                  <a:pt x="25" y="729"/>
                </a:lnTo>
                <a:lnTo>
                  <a:pt x="30" y="733"/>
                </a:lnTo>
                <a:lnTo>
                  <a:pt x="34" y="746"/>
                </a:lnTo>
                <a:lnTo>
                  <a:pt x="34" y="746"/>
                </a:lnTo>
                <a:lnTo>
                  <a:pt x="38" y="754"/>
                </a:lnTo>
                <a:lnTo>
                  <a:pt x="38" y="754"/>
                </a:lnTo>
                <a:lnTo>
                  <a:pt x="38" y="763"/>
                </a:lnTo>
                <a:lnTo>
                  <a:pt x="38" y="767"/>
                </a:lnTo>
                <a:lnTo>
                  <a:pt x="38" y="767"/>
                </a:lnTo>
                <a:lnTo>
                  <a:pt x="38" y="776"/>
                </a:lnTo>
                <a:lnTo>
                  <a:pt x="38" y="776"/>
                </a:lnTo>
                <a:lnTo>
                  <a:pt x="30" y="793"/>
                </a:lnTo>
                <a:lnTo>
                  <a:pt x="30" y="793"/>
                </a:lnTo>
                <a:lnTo>
                  <a:pt x="25" y="810"/>
                </a:lnTo>
                <a:lnTo>
                  <a:pt x="25" y="814"/>
                </a:lnTo>
                <a:lnTo>
                  <a:pt x="34" y="819"/>
                </a:lnTo>
                <a:lnTo>
                  <a:pt x="34" y="827"/>
                </a:lnTo>
                <a:lnTo>
                  <a:pt x="34" y="827"/>
                </a:lnTo>
                <a:lnTo>
                  <a:pt x="34" y="836"/>
                </a:lnTo>
                <a:lnTo>
                  <a:pt x="34" y="836"/>
                </a:lnTo>
                <a:lnTo>
                  <a:pt x="34" y="844"/>
                </a:lnTo>
                <a:lnTo>
                  <a:pt x="38" y="849"/>
                </a:lnTo>
                <a:lnTo>
                  <a:pt x="38" y="849"/>
                </a:lnTo>
                <a:lnTo>
                  <a:pt x="47" y="853"/>
                </a:lnTo>
                <a:lnTo>
                  <a:pt x="47" y="857"/>
                </a:lnTo>
                <a:lnTo>
                  <a:pt x="68" y="870"/>
                </a:lnTo>
                <a:lnTo>
                  <a:pt x="81" y="883"/>
                </a:lnTo>
                <a:lnTo>
                  <a:pt x="103" y="900"/>
                </a:lnTo>
                <a:lnTo>
                  <a:pt x="120" y="913"/>
                </a:lnTo>
                <a:lnTo>
                  <a:pt x="133" y="939"/>
                </a:lnTo>
                <a:lnTo>
                  <a:pt x="145" y="956"/>
                </a:lnTo>
                <a:lnTo>
                  <a:pt x="145" y="964"/>
                </a:lnTo>
                <a:lnTo>
                  <a:pt x="145" y="982"/>
                </a:lnTo>
                <a:lnTo>
                  <a:pt x="154" y="995"/>
                </a:lnTo>
                <a:lnTo>
                  <a:pt x="163" y="1007"/>
                </a:lnTo>
                <a:lnTo>
                  <a:pt x="171" y="1016"/>
                </a:lnTo>
                <a:lnTo>
                  <a:pt x="180" y="1033"/>
                </a:lnTo>
                <a:lnTo>
                  <a:pt x="180" y="1042"/>
                </a:lnTo>
                <a:lnTo>
                  <a:pt x="180" y="1042"/>
                </a:lnTo>
                <a:lnTo>
                  <a:pt x="180" y="1055"/>
                </a:lnTo>
                <a:lnTo>
                  <a:pt x="180" y="1055"/>
                </a:lnTo>
                <a:lnTo>
                  <a:pt x="180" y="1067"/>
                </a:lnTo>
                <a:lnTo>
                  <a:pt x="188" y="1080"/>
                </a:lnTo>
                <a:lnTo>
                  <a:pt x="201" y="1106"/>
                </a:lnTo>
                <a:lnTo>
                  <a:pt x="201" y="1106"/>
                </a:lnTo>
                <a:lnTo>
                  <a:pt x="201" y="1119"/>
                </a:lnTo>
                <a:lnTo>
                  <a:pt x="201" y="1119"/>
                </a:lnTo>
                <a:lnTo>
                  <a:pt x="201" y="1140"/>
                </a:lnTo>
                <a:lnTo>
                  <a:pt x="201" y="1140"/>
                </a:lnTo>
                <a:lnTo>
                  <a:pt x="197" y="1149"/>
                </a:lnTo>
                <a:lnTo>
                  <a:pt x="188" y="1157"/>
                </a:lnTo>
                <a:lnTo>
                  <a:pt x="188" y="1157"/>
                </a:lnTo>
                <a:lnTo>
                  <a:pt x="180" y="1188"/>
                </a:lnTo>
                <a:lnTo>
                  <a:pt x="180" y="1188"/>
                </a:lnTo>
                <a:lnTo>
                  <a:pt x="171" y="1200"/>
                </a:lnTo>
                <a:lnTo>
                  <a:pt x="163" y="1209"/>
                </a:lnTo>
                <a:lnTo>
                  <a:pt x="150" y="1213"/>
                </a:lnTo>
                <a:lnTo>
                  <a:pt x="137" y="1213"/>
                </a:lnTo>
                <a:lnTo>
                  <a:pt x="137" y="1213"/>
                </a:lnTo>
                <a:lnTo>
                  <a:pt x="120" y="1209"/>
                </a:lnTo>
                <a:lnTo>
                  <a:pt x="111" y="1205"/>
                </a:lnTo>
                <a:lnTo>
                  <a:pt x="111" y="1205"/>
                </a:lnTo>
                <a:lnTo>
                  <a:pt x="94" y="1188"/>
                </a:lnTo>
                <a:lnTo>
                  <a:pt x="94" y="1188"/>
                </a:lnTo>
                <a:lnTo>
                  <a:pt x="90" y="1179"/>
                </a:lnTo>
                <a:lnTo>
                  <a:pt x="85" y="1170"/>
                </a:lnTo>
                <a:lnTo>
                  <a:pt x="85" y="1170"/>
                </a:lnTo>
                <a:lnTo>
                  <a:pt x="81" y="1157"/>
                </a:lnTo>
                <a:lnTo>
                  <a:pt x="81" y="1157"/>
                </a:lnTo>
                <a:lnTo>
                  <a:pt x="81" y="1140"/>
                </a:lnTo>
                <a:lnTo>
                  <a:pt x="81" y="1140"/>
                </a:lnTo>
                <a:lnTo>
                  <a:pt x="81" y="1127"/>
                </a:lnTo>
                <a:lnTo>
                  <a:pt x="77" y="1127"/>
                </a:lnTo>
                <a:lnTo>
                  <a:pt x="77" y="1127"/>
                </a:lnTo>
                <a:lnTo>
                  <a:pt x="77" y="1123"/>
                </a:lnTo>
                <a:lnTo>
                  <a:pt x="68" y="1119"/>
                </a:lnTo>
                <a:lnTo>
                  <a:pt x="68" y="1119"/>
                </a:lnTo>
                <a:lnTo>
                  <a:pt x="55" y="1123"/>
                </a:lnTo>
                <a:lnTo>
                  <a:pt x="55" y="1123"/>
                </a:lnTo>
                <a:lnTo>
                  <a:pt x="47" y="1132"/>
                </a:lnTo>
                <a:lnTo>
                  <a:pt x="34" y="1149"/>
                </a:lnTo>
                <a:lnTo>
                  <a:pt x="34" y="1149"/>
                </a:lnTo>
                <a:lnTo>
                  <a:pt x="21" y="1157"/>
                </a:lnTo>
                <a:lnTo>
                  <a:pt x="17" y="1162"/>
                </a:lnTo>
                <a:lnTo>
                  <a:pt x="4" y="1175"/>
                </a:lnTo>
                <a:lnTo>
                  <a:pt x="4" y="1175"/>
                </a:lnTo>
                <a:lnTo>
                  <a:pt x="0" y="1196"/>
                </a:lnTo>
                <a:lnTo>
                  <a:pt x="0" y="1196"/>
                </a:lnTo>
                <a:lnTo>
                  <a:pt x="4" y="1205"/>
                </a:lnTo>
                <a:lnTo>
                  <a:pt x="8" y="1213"/>
                </a:lnTo>
                <a:lnTo>
                  <a:pt x="8" y="1213"/>
                </a:lnTo>
                <a:lnTo>
                  <a:pt x="21" y="1226"/>
                </a:lnTo>
                <a:lnTo>
                  <a:pt x="21" y="1226"/>
                </a:lnTo>
                <a:lnTo>
                  <a:pt x="25" y="1230"/>
                </a:lnTo>
                <a:lnTo>
                  <a:pt x="25" y="1230"/>
                </a:lnTo>
                <a:lnTo>
                  <a:pt x="25" y="1230"/>
                </a:lnTo>
                <a:lnTo>
                  <a:pt x="25" y="1243"/>
                </a:lnTo>
                <a:lnTo>
                  <a:pt x="25" y="1243"/>
                </a:lnTo>
                <a:lnTo>
                  <a:pt x="25" y="1252"/>
                </a:lnTo>
                <a:lnTo>
                  <a:pt x="25" y="1252"/>
                </a:lnTo>
                <a:lnTo>
                  <a:pt x="25" y="1265"/>
                </a:lnTo>
                <a:lnTo>
                  <a:pt x="25" y="1265"/>
                </a:lnTo>
                <a:lnTo>
                  <a:pt x="25" y="1282"/>
                </a:lnTo>
                <a:lnTo>
                  <a:pt x="25" y="1282"/>
                </a:lnTo>
                <a:lnTo>
                  <a:pt x="30" y="1295"/>
                </a:lnTo>
                <a:lnTo>
                  <a:pt x="30" y="1295"/>
                </a:lnTo>
                <a:lnTo>
                  <a:pt x="30" y="1308"/>
                </a:lnTo>
                <a:lnTo>
                  <a:pt x="34" y="1308"/>
                </a:lnTo>
                <a:lnTo>
                  <a:pt x="43" y="1312"/>
                </a:lnTo>
                <a:lnTo>
                  <a:pt x="43" y="1312"/>
                </a:lnTo>
                <a:lnTo>
                  <a:pt x="51" y="1312"/>
                </a:lnTo>
                <a:lnTo>
                  <a:pt x="51" y="1312"/>
                </a:lnTo>
                <a:lnTo>
                  <a:pt x="55" y="1316"/>
                </a:lnTo>
                <a:lnTo>
                  <a:pt x="64" y="1320"/>
                </a:lnTo>
                <a:lnTo>
                  <a:pt x="64" y="1320"/>
                </a:lnTo>
                <a:lnTo>
                  <a:pt x="68" y="1325"/>
                </a:lnTo>
                <a:lnTo>
                  <a:pt x="68" y="1325"/>
                </a:lnTo>
                <a:lnTo>
                  <a:pt x="81" y="1333"/>
                </a:lnTo>
                <a:lnTo>
                  <a:pt x="81" y="1333"/>
                </a:lnTo>
                <a:lnTo>
                  <a:pt x="90" y="1338"/>
                </a:lnTo>
                <a:lnTo>
                  <a:pt x="90" y="1338"/>
                </a:lnTo>
                <a:lnTo>
                  <a:pt x="94" y="1342"/>
                </a:lnTo>
                <a:lnTo>
                  <a:pt x="98" y="1342"/>
                </a:lnTo>
                <a:lnTo>
                  <a:pt x="103" y="1350"/>
                </a:lnTo>
                <a:lnTo>
                  <a:pt x="103" y="1359"/>
                </a:lnTo>
                <a:lnTo>
                  <a:pt x="98" y="1372"/>
                </a:lnTo>
                <a:lnTo>
                  <a:pt x="98" y="1372"/>
                </a:lnTo>
                <a:lnTo>
                  <a:pt x="94" y="1385"/>
                </a:lnTo>
                <a:lnTo>
                  <a:pt x="94" y="1385"/>
                </a:lnTo>
                <a:lnTo>
                  <a:pt x="94" y="1389"/>
                </a:lnTo>
                <a:lnTo>
                  <a:pt x="94" y="1389"/>
                </a:lnTo>
                <a:lnTo>
                  <a:pt x="98" y="1398"/>
                </a:lnTo>
                <a:lnTo>
                  <a:pt x="103" y="1406"/>
                </a:lnTo>
                <a:lnTo>
                  <a:pt x="111" y="1415"/>
                </a:lnTo>
                <a:lnTo>
                  <a:pt x="120" y="1432"/>
                </a:lnTo>
                <a:lnTo>
                  <a:pt x="120" y="1432"/>
                </a:lnTo>
                <a:lnTo>
                  <a:pt x="128" y="1445"/>
                </a:lnTo>
                <a:lnTo>
                  <a:pt x="128" y="1445"/>
                </a:lnTo>
                <a:lnTo>
                  <a:pt x="133" y="1449"/>
                </a:lnTo>
                <a:lnTo>
                  <a:pt x="133" y="1453"/>
                </a:lnTo>
                <a:lnTo>
                  <a:pt x="133" y="1466"/>
                </a:lnTo>
                <a:lnTo>
                  <a:pt x="128" y="1475"/>
                </a:lnTo>
                <a:lnTo>
                  <a:pt x="124" y="1488"/>
                </a:lnTo>
                <a:lnTo>
                  <a:pt x="124" y="1488"/>
                </a:lnTo>
                <a:lnTo>
                  <a:pt x="120" y="1492"/>
                </a:lnTo>
                <a:lnTo>
                  <a:pt x="124" y="1496"/>
                </a:lnTo>
                <a:lnTo>
                  <a:pt x="128" y="1496"/>
                </a:lnTo>
                <a:lnTo>
                  <a:pt x="133" y="1505"/>
                </a:lnTo>
                <a:lnTo>
                  <a:pt x="133" y="1513"/>
                </a:lnTo>
                <a:lnTo>
                  <a:pt x="133" y="1539"/>
                </a:lnTo>
                <a:lnTo>
                  <a:pt x="141" y="1548"/>
                </a:lnTo>
                <a:lnTo>
                  <a:pt x="154" y="1548"/>
                </a:lnTo>
                <a:lnTo>
                  <a:pt x="154" y="1548"/>
                </a:lnTo>
                <a:lnTo>
                  <a:pt x="163" y="1548"/>
                </a:lnTo>
                <a:lnTo>
                  <a:pt x="163" y="1548"/>
                </a:lnTo>
                <a:lnTo>
                  <a:pt x="171" y="1552"/>
                </a:lnTo>
                <a:lnTo>
                  <a:pt x="171" y="1552"/>
                </a:lnTo>
                <a:lnTo>
                  <a:pt x="180" y="1561"/>
                </a:lnTo>
                <a:lnTo>
                  <a:pt x="184" y="1578"/>
                </a:lnTo>
                <a:lnTo>
                  <a:pt x="193" y="1604"/>
                </a:lnTo>
                <a:lnTo>
                  <a:pt x="193" y="1604"/>
                </a:lnTo>
                <a:lnTo>
                  <a:pt x="197" y="1616"/>
                </a:lnTo>
                <a:lnTo>
                  <a:pt x="201" y="1634"/>
                </a:lnTo>
                <a:lnTo>
                  <a:pt x="214" y="1634"/>
                </a:lnTo>
                <a:lnTo>
                  <a:pt x="231" y="1629"/>
                </a:lnTo>
                <a:lnTo>
                  <a:pt x="248" y="1625"/>
                </a:lnTo>
                <a:lnTo>
                  <a:pt x="253" y="1625"/>
                </a:lnTo>
                <a:lnTo>
                  <a:pt x="261" y="1638"/>
                </a:lnTo>
                <a:lnTo>
                  <a:pt x="278" y="1646"/>
                </a:lnTo>
                <a:lnTo>
                  <a:pt x="283" y="1634"/>
                </a:lnTo>
                <a:lnTo>
                  <a:pt x="283" y="1625"/>
                </a:lnTo>
                <a:lnTo>
                  <a:pt x="283" y="1612"/>
                </a:lnTo>
                <a:lnTo>
                  <a:pt x="283" y="1612"/>
                </a:lnTo>
                <a:lnTo>
                  <a:pt x="300" y="1608"/>
                </a:lnTo>
                <a:lnTo>
                  <a:pt x="300" y="1608"/>
                </a:lnTo>
                <a:lnTo>
                  <a:pt x="308" y="1608"/>
                </a:lnTo>
                <a:lnTo>
                  <a:pt x="313" y="1612"/>
                </a:lnTo>
                <a:lnTo>
                  <a:pt x="326" y="1625"/>
                </a:lnTo>
                <a:lnTo>
                  <a:pt x="347" y="1634"/>
                </a:lnTo>
                <a:lnTo>
                  <a:pt x="347" y="1634"/>
                </a:lnTo>
                <a:lnTo>
                  <a:pt x="351" y="1629"/>
                </a:lnTo>
                <a:lnTo>
                  <a:pt x="360" y="1625"/>
                </a:lnTo>
                <a:lnTo>
                  <a:pt x="373" y="1625"/>
                </a:lnTo>
                <a:lnTo>
                  <a:pt x="373" y="1625"/>
                </a:lnTo>
                <a:lnTo>
                  <a:pt x="386" y="1625"/>
                </a:lnTo>
                <a:lnTo>
                  <a:pt x="394" y="1629"/>
                </a:lnTo>
                <a:lnTo>
                  <a:pt x="403" y="1634"/>
                </a:lnTo>
                <a:lnTo>
                  <a:pt x="416" y="1642"/>
                </a:lnTo>
                <a:lnTo>
                  <a:pt x="416" y="1642"/>
                </a:lnTo>
                <a:lnTo>
                  <a:pt x="429" y="1664"/>
                </a:lnTo>
                <a:lnTo>
                  <a:pt x="450" y="1694"/>
                </a:lnTo>
                <a:lnTo>
                  <a:pt x="450" y="1694"/>
                </a:lnTo>
                <a:lnTo>
                  <a:pt x="459" y="1702"/>
                </a:lnTo>
                <a:lnTo>
                  <a:pt x="463" y="1706"/>
                </a:lnTo>
                <a:lnTo>
                  <a:pt x="480" y="1724"/>
                </a:lnTo>
                <a:lnTo>
                  <a:pt x="480" y="1724"/>
                </a:lnTo>
                <a:lnTo>
                  <a:pt x="497" y="1724"/>
                </a:lnTo>
                <a:lnTo>
                  <a:pt x="497" y="1724"/>
                </a:lnTo>
                <a:lnTo>
                  <a:pt x="523" y="1724"/>
                </a:lnTo>
                <a:lnTo>
                  <a:pt x="523" y="1724"/>
                </a:lnTo>
                <a:lnTo>
                  <a:pt x="540" y="1724"/>
                </a:lnTo>
                <a:lnTo>
                  <a:pt x="540" y="1724"/>
                </a:lnTo>
                <a:lnTo>
                  <a:pt x="549" y="1724"/>
                </a:lnTo>
                <a:lnTo>
                  <a:pt x="549" y="1728"/>
                </a:lnTo>
                <a:lnTo>
                  <a:pt x="549" y="1728"/>
                </a:lnTo>
                <a:lnTo>
                  <a:pt x="570" y="1745"/>
                </a:lnTo>
                <a:lnTo>
                  <a:pt x="570" y="1745"/>
                </a:lnTo>
                <a:lnTo>
                  <a:pt x="574" y="1749"/>
                </a:lnTo>
                <a:lnTo>
                  <a:pt x="579" y="1749"/>
                </a:lnTo>
                <a:lnTo>
                  <a:pt x="579" y="1745"/>
                </a:lnTo>
                <a:lnTo>
                  <a:pt x="579" y="1745"/>
                </a:lnTo>
                <a:lnTo>
                  <a:pt x="600" y="1745"/>
                </a:lnTo>
                <a:lnTo>
                  <a:pt x="600" y="1745"/>
                </a:lnTo>
                <a:lnTo>
                  <a:pt x="609" y="1745"/>
                </a:lnTo>
                <a:lnTo>
                  <a:pt x="609" y="1745"/>
                </a:lnTo>
                <a:lnTo>
                  <a:pt x="622" y="1745"/>
                </a:lnTo>
                <a:lnTo>
                  <a:pt x="622" y="1745"/>
                </a:lnTo>
                <a:lnTo>
                  <a:pt x="639" y="1758"/>
                </a:lnTo>
                <a:lnTo>
                  <a:pt x="639" y="1758"/>
                </a:lnTo>
                <a:lnTo>
                  <a:pt x="647" y="1766"/>
                </a:lnTo>
                <a:lnTo>
                  <a:pt x="647" y="1766"/>
                </a:lnTo>
                <a:lnTo>
                  <a:pt x="656" y="1771"/>
                </a:lnTo>
                <a:lnTo>
                  <a:pt x="664" y="1779"/>
                </a:lnTo>
                <a:lnTo>
                  <a:pt x="664" y="1779"/>
                </a:lnTo>
                <a:lnTo>
                  <a:pt x="673" y="1788"/>
                </a:lnTo>
                <a:lnTo>
                  <a:pt x="673" y="1788"/>
                </a:lnTo>
                <a:lnTo>
                  <a:pt x="673" y="1788"/>
                </a:lnTo>
                <a:lnTo>
                  <a:pt x="677" y="1788"/>
                </a:lnTo>
                <a:lnTo>
                  <a:pt x="690" y="1792"/>
                </a:lnTo>
                <a:lnTo>
                  <a:pt x="690" y="1792"/>
                </a:lnTo>
                <a:lnTo>
                  <a:pt x="699" y="1796"/>
                </a:lnTo>
                <a:lnTo>
                  <a:pt x="707" y="1792"/>
                </a:lnTo>
                <a:lnTo>
                  <a:pt x="707" y="1792"/>
                </a:lnTo>
                <a:lnTo>
                  <a:pt x="724" y="1792"/>
                </a:lnTo>
                <a:lnTo>
                  <a:pt x="724" y="1792"/>
                </a:lnTo>
                <a:lnTo>
                  <a:pt x="737" y="1792"/>
                </a:lnTo>
                <a:lnTo>
                  <a:pt x="746" y="1809"/>
                </a:lnTo>
                <a:lnTo>
                  <a:pt x="750" y="1827"/>
                </a:lnTo>
                <a:lnTo>
                  <a:pt x="750" y="1839"/>
                </a:lnTo>
                <a:lnTo>
                  <a:pt x="759" y="1861"/>
                </a:lnTo>
                <a:lnTo>
                  <a:pt x="776" y="1861"/>
                </a:lnTo>
                <a:lnTo>
                  <a:pt x="797" y="1861"/>
                </a:lnTo>
                <a:lnTo>
                  <a:pt x="810" y="1857"/>
                </a:lnTo>
                <a:lnTo>
                  <a:pt x="810" y="1844"/>
                </a:lnTo>
                <a:lnTo>
                  <a:pt x="793" y="1818"/>
                </a:lnTo>
                <a:lnTo>
                  <a:pt x="802" y="1814"/>
                </a:lnTo>
                <a:lnTo>
                  <a:pt x="819" y="1796"/>
                </a:lnTo>
                <a:lnTo>
                  <a:pt x="819" y="1736"/>
                </a:lnTo>
                <a:lnTo>
                  <a:pt x="819" y="1736"/>
                </a:lnTo>
                <a:lnTo>
                  <a:pt x="827" y="1732"/>
                </a:lnTo>
                <a:lnTo>
                  <a:pt x="840" y="1728"/>
                </a:lnTo>
                <a:lnTo>
                  <a:pt x="840" y="1728"/>
                </a:lnTo>
                <a:lnTo>
                  <a:pt x="849" y="1728"/>
                </a:lnTo>
                <a:lnTo>
                  <a:pt x="853" y="1728"/>
                </a:lnTo>
                <a:lnTo>
                  <a:pt x="862" y="1719"/>
                </a:lnTo>
                <a:lnTo>
                  <a:pt x="875" y="1706"/>
                </a:lnTo>
                <a:lnTo>
                  <a:pt x="875" y="1706"/>
                </a:lnTo>
                <a:lnTo>
                  <a:pt x="896" y="1711"/>
                </a:lnTo>
                <a:lnTo>
                  <a:pt x="896" y="1711"/>
                </a:lnTo>
                <a:lnTo>
                  <a:pt x="905" y="1711"/>
                </a:lnTo>
                <a:lnTo>
                  <a:pt x="909" y="1715"/>
                </a:lnTo>
                <a:lnTo>
                  <a:pt x="909" y="1719"/>
                </a:lnTo>
                <a:lnTo>
                  <a:pt x="909" y="1719"/>
                </a:lnTo>
                <a:lnTo>
                  <a:pt x="917" y="1724"/>
                </a:lnTo>
                <a:lnTo>
                  <a:pt x="922" y="1728"/>
                </a:lnTo>
                <a:lnTo>
                  <a:pt x="930" y="1728"/>
                </a:lnTo>
                <a:lnTo>
                  <a:pt x="930" y="1728"/>
                </a:lnTo>
                <a:lnTo>
                  <a:pt x="947" y="1728"/>
                </a:lnTo>
                <a:lnTo>
                  <a:pt x="960" y="1728"/>
                </a:lnTo>
                <a:lnTo>
                  <a:pt x="965" y="1719"/>
                </a:lnTo>
                <a:lnTo>
                  <a:pt x="965" y="1719"/>
                </a:lnTo>
                <a:lnTo>
                  <a:pt x="960" y="1715"/>
                </a:lnTo>
                <a:lnTo>
                  <a:pt x="956" y="1711"/>
                </a:lnTo>
                <a:lnTo>
                  <a:pt x="956" y="1706"/>
                </a:lnTo>
                <a:lnTo>
                  <a:pt x="956" y="1706"/>
                </a:lnTo>
                <a:close/>
              </a:path>
            </a:pathLst>
          </a:custGeom>
          <a:solidFill>
            <a:srgbClr val="C9CACB"/>
          </a:solidFill>
          <a:ln w="1365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8277225" y="3595688"/>
            <a:ext cx="1103313" cy="973138"/>
          </a:xfrm>
          <a:custGeom>
            <a:avLst/>
            <a:gdLst>
              <a:gd name="T0" fmla="*/ 52 w 695"/>
              <a:gd name="T1" fmla="*/ 489 h 613"/>
              <a:gd name="T2" fmla="*/ 56 w 695"/>
              <a:gd name="T3" fmla="*/ 536 h 613"/>
              <a:gd name="T4" fmla="*/ 48 w 695"/>
              <a:gd name="T5" fmla="*/ 575 h 613"/>
              <a:gd name="T6" fmla="*/ 86 w 695"/>
              <a:gd name="T7" fmla="*/ 605 h 613"/>
              <a:gd name="T8" fmla="*/ 125 w 695"/>
              <a:gd name="T9" fmla="*/ 592 h 613"/>
              <a:gd name="T10" fmla="*/ 176 w 695"/>
              <a:gd name="T11" fmla="*/ 579 h 613"/>
              <a:gd name="T12" fmla="*/ 193 w 695"/>
              <a:gd name="T13" fmla="*/ 583 h 613"/>
              <a:gd name="T14" fmla="*/ 232 w 695"/>
              <a:gd name="T15" fmla="*/ 583 h 613"/>
              <a:gd name="T16" fmla="*/ 301 w 695"/>
              <a:gd name="T17" fmla="*/ 570 h 613"/>
              <a:gd name="T18" fmla="*/ 404 w 695"/>
              <a:gd name="T19" fmla="*/ 455 h 613"/>
              <a:gd name="T20" fmla="*/ 451 w 695"/>
              <a:gd name="T21" fmla="*/ 446 h 613"/>
              <a:gd name="T22" fmla="*/ 468 w 695"/>
              <a:gd name="T23" fmla="*/ 425 h 613"/>
              <a:gd name="T24" fmla="*/ 537 w 695"/>
              <a:gd name="T25" fmla="*/ 420 h 613"/>
              <a:gd name="T26" fmla="*/ 622 w 695"/>
              <a:gd name="T27" fmla="*/ 382 h 613"/>
              <a:gd name="T28" fmla="*/ 695 w 695"/>
              <a:gd name="T29" fmla="*/ 330 h 613"/>
              <a:gd name="T30" fmla="*/ 691 w 695"/>
              <a:gd name="T31" fmla="*/ 305 h 613"/>
              <a:gd name="T32" fmla="*/ 661 w 695"/>
              <a:gd name="T33" fmla="*/ 287 h 613"/>
              <a:gd name="T34" fmla="*/ 631 w 695"/>
              <a:gd name="T35" fmla="*/ 287 h 613"/>
              <a:gd name="T36" fmla="*/ 609 w 695"/>
              <a:gd name="T37" fmla="*/ 270 h 613"/>
              <a:gd name="T38" fmla="*/ 627 w 695"/>
              <a:gd name="T39" fmla="*/ 249 h 613"/>
              <a:gd name="T40" fmla="*/ 661 w 695"/>
              <a:gd name="T41" fmla="*/ 215 h 613"/>
              <a:gd name="T42" fmla="*/ 665 w 695"/>
              <a:gd name="T43" fmla="*/ 163 h 613"/>
              <a:gd name="T44" fmla="*/ 554 w 695"/>
              <a:gd name="T45" fmla="*/ 180 h 613"/>
              <a:gd name="T46" fmla="*/ 502 w 695"/>
              <a:gd name="T47" fmla="*/ 193 h 613"/>
              <a:gd name="T48" fmla="*/ 472 w 695"/>
              <a:gd name="T49" fmla="*/ 146 h 613"/>
              <a:gd name="T50" fmla="*/ 464 w 695"/>
              <a:gd name="T51" fmla="*/ 99 h 613"/>
              <a:gd name="T52" fmla="*/ 438 w 695"/>
              <a:gd name="T53" fmla="*/ 69 h 613"/>
              <a:gd name="T54" fmla="*/ 416 w 695"/>
              <a:gd name="T55" fmla="*/ 69 h 613"/>
              <a:gd name="T56" fmla="*/ 382 w 695"/>
              <a:gd name="T57" fmla="*/ 86 h 613"/>
              <a:gd name="T58" fmla="*/ 335 w 695"/>
              <a:gd name="T59" fmla="*/ 26 h 613"/>
              <a:gd name="T60" fmla="*/ 301 w 695"/>
              <a:gd name="T61" fmla="*/ 0 h 613"/>
              <a:gd name="T62" fmla="*/ 279 w 695"/>
              <a:gd name="T63" fmla="*/ 17 h 613"/>
              <a:gd name="T64" fmla="*/ 271 w 695"/>
              <a:gd name="T65" fmla="*/ 39 h 613"/>
              <a:gd name="T66" fmla="*/ 185 w 695"/>
              <a:gd name="T67" fmla="*/ 39 h 613"/>
              <a:gd name="T68" fmla="*/ 176 w 695"/>
              <a:gd name="T69" fmla="*/ 47 h 613"/>
              <a:gd name="T70" fmla="*/ 181 w 695"/>
              <a:gd name="T71" fmla="*/ 176 h 613"/>
              <a:gd name="T72" fmla="*/ 185 w 695"/>
              <a:gd name="T73" fmla="*/ 227 h 613"/>
              <a:gd name="T74" fmla="*/ 142 w 695"/>
              <a:gd name="T75" fmla="*/ 292 h 613"/>
              <a:gd name="T76" fmla="*/ 112 w 695"/>
              <a:gd name="T77" fmla="*/ 365 h 613"/>
              <a:gd name="T78" fmla="*/ 82 w 695"/>
              <a:gd name="T79" fmla="*/ 416 h 613"/>
              <a:gd name="T80" fmla="*/ 65 w 695"/>
              <a:gd name="T81" fmla="*/ 403 h 613"/>
              <a:gd name="T82" fmla="*/ 30 w 695"/>
              <a:gd name="T83" fmla="*/ 395 h 613"/>
              <a:gd name="T84" fmla="*/ 0 w 695"/>
              <a:gd name="T85" fmla="*/ 429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95" h="613">
                <a:moveTo>
                  <a:pt x="18" y="450"/>
                </a:moveTo>
                <a:lnTo>
                  <a:pt x="35" y="472"/>
                </a:lnTo>
                <a:lnTo>
                  <a:pt x="52" y="489"/>
                </a:lnTo>
                <a:lnTo>
                  <a:pt x="60" y="510"/>
                </a:lnTo>
                <a:lnTo>
                  <a:pt x="56" y="536"/>
                </a:lnTo>
                <a:lnTo>
                  <a:pt x="56" y="536"/>
                </a:lnTo>
                <a:lnTo>
                  <a:pt x="52" y="553"/>
                </a:lnTo>
                <a:lnTo>
                  <a:pt x="48" y="575"/>
                </a:lnTo>
                <a:lnTo>
                  <a:pt x="48" y="575"/>
                </a:lnTo>
                <a:lnTo>
                  <a:pt x="48" y="588"/>
                </a:lnTo>
                <a:lnTo>
                  <a:pt x="69" y="613"/>
                </a:lnTo>
                <a:lnTo>
                  <a:pt x="86" y="605"/>
                </a:lnTo>
                <a:lnTo>
                  <a:pt x="95" y="596"/>
                </a:lnTo>
                <a:lnTo>
                  <a:pt x="95" y="596"/>
                </a:lnTo>
                <a:lnTo>
                  <a:pt x="125" y="592"/>
                </a:lnTo>
                <a:lnTo>
                  <a:pt x="125" y="592"/>
                </a:lnTo>
                <a:lnTo>
                  <a:pt x="151" y="579"/>
                </a:lnTo>
                <a:lnTo>
                  <a:pt x="176" y="579"/>
                </a:lnTo>
                <a:lnTo>
                  <a:pt x="189" y="579"/>
                </a:lnTo>
                <a:lnTo>
                  <a:pt x="193" y="583"/>
                </a:lnTo>
                <a:lnTo>
                  <a:pt x="193" y="583"/>
                </a:lnTo>
                <a:lnTo>
                  <a:pt x="211" y="583"/>
                </a:lnTo>
                <a:lnTo>
                  <a:pt x="211" y="583"/>
                </a:lnTo>
                <a:lnTo>
                  <a:pt x="232" y="583"/>
                </a:lnTo>
                <a:lnTo>
                  <a:pt x="232" y="583"/>
                </a:lnTo>
                <a:lnTo>
                  <a:pt x="258" y="583"/>
                </a:lnTo>
                <a:lnTo>
                  <a:pt x="301" y="570"/>
                </a:lnTo>
                <a:lnTo>
                  <a:pt x="301" y="570"/>
                </a:lnTo>
                <a:lnTo>
                  <a:pt x="404" y="455"/>
                </a:lnTo>
                <a:lnTo>
                  <a:pt x="404" y="455"/>
                </a:lnTo>
                <a:lnTo>
                  <a:pt x="416" y="459"/>
                </a:lnTo>
                <a:lnTo>
                  <a:pt x="429" y="455"/>
                </a:lnTo>
                <a:lnTo>
                  <a:pt x="451" y="446"/>
                </a:lnTo>
                <a:lnTo>
                  <a:pt x="464" y="429"/>
                </a:lnTo>
                <a:lnTo>
                  <a:pt x="468" y="425"/>
                </a:lnTo>
                <a:lnTo>
                  <a:pt x="468" y="425"/>
                </a:lnTo>
                <a:lnTo>
                  <a:pt x="481" y="429"/>
                </a:lnTo>
                <a:lnTo>
                  <a:pt x="498" y="429"/>
                </a:lnTo>
                <a:lnTo>
                  <a:pt x="537" y="420"/>
                </a:lnTo>
                <a:lnTo>
                  <a:pt x="571" y="412"/>
                </a:lnTo>
                <a:lnTo>
                  <a:pt x="584" y="403"/>
                </a:lnTo>
                <a:lnTo>
                  <a:pt x="622" y="382"/>
                </a:lnTo>
                <a:lnTo>
                  <a:pt x="639" y="373"/>
                </a:lnTo>
                <a:lnTo>
                  <a:pt x="687" y="365"/>
                </a:lnTo>
                <a:lnTo>
                  <a:pt x="695" y="330"/>
                </a:lnTo>
                <a:lnTo>
                  <a:pt x="695" y="330"/>
                </a:lnTo>
                <a:lnTo>
                  <a:pt x="695" y="313"/>
                </a:lnTo>
                <a:lnTo>
                  <a:pt x="691" y="305"/>
                </a:lnTo>
                <a:lnTo>
                  <a:pt x="687" y="296"/>
                </a:lnTo>
                <a:lnTo>
                  <a:pt x="678" y="292"/>
                </a:lnTo>
                <a:lnTo>
                  <a:pt x="661" y="287"/>
                </a:lnTo>
                <a:lnTo>
                  <a:pt x="657" y="287"/>
                </a:lnTo>
                <a:lnTo>
                  <a:pt x="657" y="287"/>
                </a:lnTo>
                <a:lnTo>
                  <a:pt x="631" y="287"/>
                </a:lnTo>
                <a:lnTo>
                  <a:pt x="618" y="283"/>
                </a:lnTo>
                <a:lnTo>
                  <a:pt x="609" y="275"/>
                </a:lnTo>
                <a:lnTo>
                  <a:pt x="609" y="270"/>
                </a:lnTo>
                <a:lnTo>
                  <a:pt x="618" y="253"/>
                </a:lnTo>
                <a:lnTo>
                  <a:pt x="627" y="249"/>
                </a:lnTo>
                <a:lnTo>
                  <a:pt x="627" y="249"/>
                </a:lnTo>
                <a:lnTo>
                  <a:pt x="644" y="240"/>
                </a:lnTo>
                <a:lnTo>
                  <a:pt x="657" y="227"/>
                </a:lnTo>
                <a:lnTo>
                  <a:pt x="661" y="215"/>
                </a:lnTo>
                <a:lnTo>
                  <a:pt x="665" y="197"/>
                </a:lnTo>
                <a:lnTo>
                  <a:pt x="665" y="172"/>
                </a:lnTo>
                <a:lnTo>
                  <a:pt x="665" y="163"/>
                </a:lnTo>
                <a:lnTo>
                  <a:pt x="571" y="163"/>
                </a:lnTo>
                <a:lnTo>
                  <a:pt x="571" y="163"/>
                </a:lnTo>
                <a:lnTo>
                  <a:pt x="554" y="180"/>
                </a:lnTo>
                <a:lnTo>
                  <a:pt x="532" y="193"/>
                </a:lnTo>
                <a:lnTo>
                  <a:pt x="515" y="197"/>
                </a:lnTo>
                <a:lnTo>
                  <a:pt x="502" y="193"/>
                </a:lnTo>
                <a:lnTo>
                  <a:pt x="489" y="184"/>
                </a:lnTo>
                <a:lnTo>
                  <a:pt x="481" y="167"/>
                </a:lnTo>
                <a:lnTo>
                  <a:pt x="472" y="146"/>
                </a:lnTo>
                <a:lnTo>
                  <a:pt x="468" y="124"/>
                </a:lnTo>
                <a:lnTo>
                  <a:pt x="468" y="124"/>
                </a:lnTo>
                <a:lnTo>
                  <a:pt x="464" y="99"/>
                </a:lnTo>
                <a:lnTo>
                  <a:pt x="455" y="86"/>
                </a:lnTo>
                <a:lnTo>
                  <a:pt x="446" y="73"/>
                </a:lnTo>
                <a:lnTo>
                  <a:pt x="438" y="69"/>
                </a:lnTo>
                <a:lnTo>
                  <a:pt x="421" y="69"/>
                </a:lnTo>
                <a:lnTo>
                  <a:pt x="416" y="69"/>
                </a:lnTo>
                <a:lnTo>
                  <a:pt x="416" y="69"/>
                </a:lnTo>
                <a:lnTo>
                  <a:pt x="399" y="86"/>
                </a:lnTo>
                <a:lnTo>
                  <a:pt x="391" y="86"/>
                </a:lnTo>
                <a:lnTo>
                  <a:pt x="382" y="86"/>
                </a:lnTo>
                <a:lnTo>
                  <a:pt x="374" y="77"/>
                </a:lnTo>
                <a:lnTo>
                  <a:pt x="365" y="69"/>
                </a:lnTo>
                <a:lnTo>
                  <a:pt x="335" y="26"/>
                </a:lnTo>
                <a:lnTo>
                  <a:pt x="335" y="26"/>
                </a:lnTo>
                <a:lnTo>
                  <a:pt x="318" y="9"/>
                </a:lnTo>
                <a:lnTo>
                  <a:pt x="301" y="0"/>
                </a:lnTo>
                <a:lnTo>
                  <a:pt x="292" y="0"/>
                </a:lnTo>
                <a:lnTo>
                  <a:pt x="284" y="4"/>
                </a:lnTo>
                <a:lnTo>
                  <a:pt x="279" y="17"/>
                </a:lnTo>
                <a:lnTo>
                  <a:pt x="275" y="26"/>
                </a:lnTo>
                <a:lnTo>
                  <a:pt x="271" y="39"/>
                </a:lnTo>
                <a:lnTo>
                  <a:pt x="271" y="39"/>
                </a:lnTo>
                <a:lnTo>
                  <a:pt x="211" y="34"/>
                </a:lnTo>
                <a:lnTo>
                  <a:pt x="193" y="34"/>
                </a:lnTo>
                <a:lnTo>
                  <a:pt x="185" y="39"/>
                </a:lnTo>
                <a:lnTo>
                  <a:pt x="176" y="43"/>
                </a:lnTo>
                <a:lnTo>
                  <a:pt x="176" y="47"/>
                </a:lnTo>
                <a:lnTo>
                  <a:pt x="176" y="47"/>
                </a:lnTo>
                <a:lnTo>
                  <a:pt x="172" y="167"/>
                </a:lnTo>
                <a:lnTo>
                  <a:pt x="172" y="167"/>
                </a:lnTo>
                <a:lnTo>
                  <a:pt x="181" y="176"/>
                </a:lnTo>
                <a:lnTo>
                  <a:pt x="185" y="184"/>
                </a:lnTo>
                <a:lnTo>
                  <a:pt x="189" y="206"/>
                </a:lnTo>
                <a:lnTo>
                  <a:pt x="185" y="227"/>
                </a:lnTo>
                <a:lnTo>
                  <a:pt x="181" y="245"/>
                </a:lnTo>
                <a:lnTo>
                  <a:pt x="181" y="245"/>
                </a:lnTo>
                <a:lnTo>
                  <a:pt x="142" y="292"/>
                </a:lnTo>
                <a:lnTo>
                  <a:pt x="125" y="326"/>
                </a:lnTo>
                <a:lnTo>
                  <a:pt x="112" y="365"/>
                </a:lnTo>
                <a:lnTo>
                  <a:pt x="112" y="365"/>
                </a:lnTo>
                <a:lnTo>
                  <a:pt x="103" y="390"/>
                </a:lnTo>
                <a:lnTo>
                  <a:pt x="91" y="407"/>
                </a:lnTo>
                <a:lnTo>
                  <a:pt x="82" y="416"/>
                </a:lnTo>
                <a:lnTo>
                  <a:pt x="78" y="416"/>
                </a:lnTo>
                <a:lnTo>
                  <a:pt x="78" y="416"/>
                </a:lnTo>
                <a:lnTo>
                  <a:pt x="65" y="403"/>
                </a:lnTo>
                <a:lnTo>
                  <a:pt x="52" y="399"/>
                </a:lnTo>
                <a:lnTo>
                  <a:pt x="39" y="395"/>
                </a:lnTo>
                <a:lnTo>
                  <a:pt x="30" y="395"/>
                </a:lnTo>
                <a:lnTo>
                  <a:pt x="13" y="399"/>
                </a:lnTo>
                <a:lnTo>
                  <a:pt x="5" y="399"/>
                </a:lnTo>
                <a:lnTo>
                  <a:pt x="0" y="429"/>
                </a:lnTo>
                <a:lnTo>
                  <a:pt x="18" y="450"/>
                </a:lnTo>
                <a:close/>
              </a:path>
            </a:pathLst>
          </a:custGeom>
          <a:solidFill>
            <a:srgbClr val="C9CACB"/>
          </a:solidFill>
          <a:ln w="1365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9244013" y="3282950"/>
            <a:ext cx="2471738" cy="1579563"/>
          </a:xfrm>
          <a:custGeom>
            <a:avLst/>
            <a:gdLst>
              <a:gd name="T0" fmla="*/ 1407 w 1557"/>
              <a:gd name="T1" fmla="*/ 244 h 995"/>
              <a:gd name="T2" fmla="*/ 1351 w 1557"/>
              <a:gd name="T3" fmla="*/ 223 h 995"/>
              <a:gd name="T4" fmla="*/ 1317 w 1557"/>
              <a:gd name="T5" fmla="*/ 227 h 995"/>
              <a:gd name="T6" fmla="*/ 1279 w 1557"/>
              <a:gd name="T7" fmla="*/ 266 h 995"/>
              <a:gd name="T8" fmla="*/ 1249 w 1557"/>
              <a:gd name="T9" fmla="*/ 188 h 995"/>
              <a:gd name="T10" fmla="*/ 1201 w 1557"/>
              <a:gd name="T11" fmla="*/ 201 h 995"/>
              <a:gd name="T12" fmla="*/ 1167 w 1557"/>
              <a:gd name="T13" fmla="*/ 176 h 995"/>
              <a:gd name="T14" fmla="*/ 1154 w 1557"/>
              <a:gd name="T15" fmla="*/ 274 h 995"/>
              <a:gd name="T16" fmla="*/ 1081 w 1557"/>
              <a:gd name="T17" fmla="*/ 296 h 995"/>
              <a:gd name="T18" fmla="*/ 1017 w 1557"/>
              <a:gd name="T19" fmla="*/ 180 h 995"/>
              <a:gd name="T20" fmla="*/ 1013 w 1557"/>
              <a:gd name="T21" fmla="*/ 81 h 995"/>
              <a:gd name="T22" fmla="*/ 918 w 1557"/>
              <a:gd name="T23" fmla="*/ 0 h 995"/>
              <a:gd name="T24" fmla="*/ 867 w 1557"/>
              <a:gd name="T25" fmla="*/ 77 h 995"/>
              <a:gd name="T26" fmla="*/ 781 w 1557"/>
              <a:gd name="T27" fmla="*/ 30 h 995"/>
              <a:gd name="T28" fmla="*/ 678 w 1557"/>
              <a:gd name="T29" fmla="*/ 21 h 995"/>
              <a:gd name="T30" fmla="*/ 627 w 1557"/>
              <a:gd name="T31" fmla="*/ 21 h 995"/>
              <a:gd name="T32" fmla="*/ 519 w 1557"/>
              <a:gd name="T33" fmla="*/ 56 h 995"/>
              <a:gd name="T34" fmla="*/ 438 w 1557"/>
              <a:gd name="T35" fmla="*/ 111 h 995"/>
              <a:gd name="T36" fmla="*/ 369 w 1557"/>
              <a:gd name="T37" fmla="*/ 210 h 995"/>
              <a:gd name="T38" fmla="*/ 266 w 1557"/>
              <a:gd name="T39" fmla="*/ 240 h 995"/>
              <a:gd name="T40" fmla="*/ 172 w 1557"/>
              <a:gd name="T41" fmla="*/ 227 h 995"/>
              <a:gd name="T42" fmla="*/ 116 w 1557"/>
              <a:gd name="T43" fmla="*/ 210 h 995"/>
              <a:gd name="T44" fmla="*/ 73 w 1557"/>
              <a:gd name="T45" fmla="*/ 330 h 995"/>
              <a:gd name="T46" fmla="*/ 48 w 1557"/>
              <a:gd name="T47" fmla="*/ 424 h 995"/>
              <a:gd name="T48" fmla="*/ 0 w 1557"/>
              <a:gd name="T49" fmla="*/ 472 h 995"/>
              <a:gd name="T50" fmla="*/ 69 w 1557"/>
              <a:gd name="T51" fmla="*/ 489 h 995"/>
              <a:gd name="T52" fmla="*/ 103 w 1557"/>
              <a:gd name="T53" fmla="*/ 506 h 995"/>
              <a:gd name="T54" fmla="*/ 168 w 1557"/>
              <a:gd name="T55" fmla="*/ 489 h 995"/>
              <a:gd name="T56" fmla="*/ 245 w 1557"/>
              <a:gd name="T57" fmla="*/ 553 h 995"/>
              <a:gd name="T58" fmla="*/ 193 w 1557"/>
              <a:gd name="T59" fmla="*/ 733 h 995"/>
              <a:gd name="T60" fmla="*/ 245 w 1557"/>
              <a:gd name="T61" fmla="*/ 776 h 995"/>
              <a:gd name="T62" fmla="*/ 438 w 1557"/>
              <a:gd name="T63" fmla="*/ 733 h 995"/>
              <a:gd name="T64" fmla="*/ 498 w 1557"/>
              <a:gd name="T65" fmla="*/ 720 h 995"/>
              <a:gd name="T66" fmla="*/ 575 w 1557"/>
              <a:gd name="T67" fmla="*/ 789 h 995"/>
              <a:gd name="T68" fmla="*/ 609 w 1557"/>
              <a:gd name="T69" fmla="*/ 866 h 995"/>
              <a:gd name="T70" fmla="*/ 687 w 1557"/>
              <a:gd name="T71" fmla="*/ 965 h 995"/>
              <a:gd name="T72" fmla="*/ 777 w 1557"/>
              <a:gd name="T73" fmla="*/ 922 h 995"/>
              <a:gd name="T74" fmla="*/ 867 w 1557"/>
              <a:gd name="T75" fmla="*/ 767 h 995"/>
              <a:gd name="T76" fmla="*/ 1064 w 1557"/>
              <a:gd name="T77" fmla="*/ 652 h 995"/>
              <a:gd name="T78" fmla="*/ 1120 w 1557"/>
              <a:gd name="T79" fmla="*/ 665 h 995"/>
              <a:gd name="T80" fmla="*/ 1218 w 1557"/>
              <a:gd name="T81" fmla="*/ 690 h 995"/>
              <a:gd name="T82" fmla="*/ 1270 w 1557"/>
              <a:gd name="T83" fmla="*/ 690 h 995"/>
              <a:gd name="T84" fmla="*/ 1321 w 1557"/>
              <a:gd name="T85" fmla="*/ 707 h 995"/>
              <a:gd name="T86" fmla="*/ 1347 w 1557"/>
              <a:gd name="T87" fmla="*/ 656 h 995"/>
              <a:gd name="T88" fmla="*/ 1386 w 1557"/>
              <a:gd name="T89" fmla="*/ 639 h 995"/>
              <a:gd name="T90" fmla="*/ 1334 w 1557"/>
              <a:gd name="T91" fmla="*/ 519 h 995"/>
              <a:gd name="T92" fmla="*/ 1360 w 1557"/>
              <a:gd name="T93" fmla="*/ 472 h 995"/>
              <a:gd name="T94" fmla="*/ 1386 w 1557"/>
              <a:gd name="T95" fmla="*/ 437 h 995"/>
              <a:gd name="T96" fmla="*/ 1416 w 1557"/>
              <a:gd name="T97" fmla="*/ 450 h 995"/>
              <a:gd name="T98" fmla="*/ 1446 w 1557"/>
              <a:gd name="T99" fmla="*/ 476 h 995"/>
              <a:gd name="T100" fmla="*/ 1476 w 1557"/>
              <a:gd name="T101" fmla="*/ 463 h 995"/>
              <a:gd name="T102" fmla="*/ 1506 w 1557"/>
              <a:gd name="T103" fmla="*/ 497 h 995"/>
              <a:gd name="T104" fmla="*/ 1557 w 1557"/>
              <a:gd name="T105" fmla="*/ 454 h 995"/>
              <a:gd name="T106" fmla="*/ 1540 w 1557"/>
              <a:gd name="T107" fmla="*/ 403 h 995"/>
              <a:gd name="T108" fmla="*/ 1454 w 1557"/>
              <a:gd name="T109" fmla="*/ 304 h 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57" h="995">
                <a:moveTo>
                  <a:pt x="1454" y="304"/>
                </a:moveTo>
                <a:lnTo>
                  <a:pt x="1454" y="304"/>
                </a:lnTo>
                <a:lnTo>
                  <a:pt x="1450" y="227"/>
                </a:lnTo>
                <a:lnTo>
                  <a:pt x="1429" y="231"/>
                </a:lnTo>
                <a:lnTo>
                  <a:pt x="1416" y="240"/>
                </a:lnTo>
                <a:lnTo>
                  <a:pt x="1407" y="244"/>
                </a:lnTo>
                <a:lnTo>
                  <a:pt x="1390" y="244"/>
                </a:lnTo>
                <a:lnTo>
                  <a:pt x="1373" y="240"/>
                </a:lnTo>
                <a:lnTo>
                  <a:pt x="1360" y="227"/>
                </a:lnTo>
                <a:lnTo>
                  <a:pt x="1360" y="227"/>
                </a:lnTo>
                <a:lnTo>
                  <a:pt x="1360" y="227"/>
                </a:lnTo>
                <a:lnTo>
                  <a:pt x="1351" y="223"/>
                </a:lnTo>
                <a:lnTo>
                  <a:pt x="1351" y="223"/>
                </a:lnTo>
                <a:lnTo>
                  <a:pt x="1339" y="223"/>
                </a:lnTo>
                <a:lnTo>
                  <a:pt x="1339" y="223"/>
                </a:lnTo>
                <a:lnTo>
                  <a:pt x="1326" y="223"/>
                </a:lnTo>
                <a:lnTo>
                  <a:pt x="1326" y="223"/>
                </a:lnTo>
                <a:lnTo>
                  <a:pt x="1317" y="227"/>
                </a:lnTo>
                <a:lnTo>
                  <a:pt x="1313" y="236"/>
                </a:lnTo>
                <a:lnTo>
                  <a:pt x="1313" y="236"/>
                </a:lnTo>
                <a:lnTo>
                  <a:pt x="1313" y="253"/>
                </a:lnTo>
                <a:lnTo>
                  <a:pt x="1313" y="274"/>
                </a:lnTo>
                <a:lnTo>
                  <a:pt x="1300" y="274"/>
                </a:lnTo>
                <a:lnTo>
                  <a:pt x="1279" y="266"/>
                </a:lnTo>
                <a:lnTo>
                  <a:pt x="1279" y="266"/>
                </a:lnTo>
                <a:lnTo>
                  <a:pt x="1279" y="249"/>
                </a:lnTo>
                <a:lnTo>
                  <a:pt x="1279" y="249"/>
                </a:lnTo>
                <a:lnTo>
                  <a:pt x="1270" y="231"/>
                </a:lnTo>
                <a:lnTo>
                  <a:pt x="1266" y="214"/>
                </a:lnTo>
                <a:lnTo>
                  <a:pt x="1249" y="188"/>
                </a:lnTo>
                <a:lnTo>
                  <a:pt x="1240" y="184"/>
                </a:lnTo>
                <a:lnTo>
                  <a:pt x="1240" y="184"/>
                </a:lnTo>
                <a:lnTo>
                  <a:pt x="1231" y="184"/>
                </a:lnTo>
                <a:lnTo>
                  <a:pt x="1231" y="184"/>
                </a:lnTo>
                <a:lnTo>
                  <a:pt x="1214" y="184"/>
                </a:lnTo>
                <a:lnTo>
                  <a:pt x="1201" y="201"/>
                </a:lnTo>
                <a:lnTo>
                  <a:pt x="1201" y="201"/>
                </a:lnTo>
                <a:lnTo>
                  <a:pt x="1180" y="188"/>
                </a:lnTo>
                <a:lnTo>
                  <a:pt x="1180" y="188"/>
                </a:lnTo>
                <a:lnTo>
                  <a:pt x="1171" y="180"/>
                </a:lnTo>
                <a:lnTo>
                  <a:pt x="1171" y="180"/>
                </a:lnTo>
                <a:lnTo>
                  <a:pt x="1167" y="176"/>
                </a:lnTo>
                <a:lnTo>
                  <a:pt x="1158" y="176"/>
                </a:lnTo>
                <a:lnTo>
                  <a:pt x="1158" y="176"/>
                </a:lnTo>
                <a:lnTo>
                  <a:pt x="1150" y="180"/>
                </a:lnTo>
                <a:lnTo>
                  <a:pt x="1146" y="180"/>
                </a:lnTo>
                <a:lnTo>
                  <a:pt x="1154" y="274"/>
                </a:lnTo>
                <a:lnTo>
                  <a:pt x="1154" y="274"/>
                </a:lnTo>
                <a:lnTo>
                  <a:pt x="1146" y="287"/>
                </a:lnTo>
                <a:lnTo>
                  <a:pt x="1137" y="300"/>
                </a:lnTo>
                <a:lnTo>
                  <a:pt x="1124" y="309"/>
                </a:lnTo>
                <a:lnTo>
                  <a:pt x="1111" y="313"/>
                </a:lnTo>
                <a:lnTo>
                  <a:pt x="1098" y="309"/>
                </a:lnTo>
                <a:lnTo>
                  <a:pt x="1081" y="296"/>
                </a:lnTo>
                <a:lnTo>
                  <a:pt x="1064" y="266"/>
                </a:lnTo>
                <a:lnTo>
                  <a:pt x="1064" y="219"/>
                </a:lnTo>
                <a:lnTo>
                  <a:pt x="1064" y="219"/>
                </a:lnTo>
                <a:lnTo>
                  <a:pt x="1038" y="201"/>
                </a:lnTo>
                <a:lnTo>
                  <a:pt x="1021" y="188"/>
                </a:lnTo>
                <a:lnTo>
                  <a:pt x="1017" y="180"/>
                </a:lnTo>
                <a:lnTo>
                  <a:pt x="1013" y="176"/>
                </a:lnTo>
                <a:lnTo>
                  <a:pt x="1013" y="176"/>
                </a:lnTo>
                <a:lnTo>
                  <a:pt x="1013" y="120"/>
                </a:lnTo>
                <a:lnTo>
                  <a:pt x="1013" y="120"/>
                </a:lnTo>
                <a:lnTo>
                  <a:pt x="1013" y="81"/>
                </a:lnTo>
                <a:lnTo>
                  <a:pt x="1013" y="81"/>
                </a:lnTo>
                <a:lnTo>
                  <a:pt x="1013" y="47"/>
                </a:lnTo>
                <a:lnTo>
                  <a:pt x="1013" y="43"/>
                </a:lnTo>
                <a:lnTo>
                  <a:pt x="974" y="21"/>
                </a:lnTo>
                <a:lnTo>
                  <a:pt x="931" y="0"/>
                </a:lnTo>
                <a:lnTo>
                  <a:pt x="918" y="0"/>
                </a:lnTo>
                <a:lnTo>
                  <a:pt x="918" y="0"/>
                </a:lnTo>
                <a:lnTo>
                  <a:pt x="914" y="21"/>
                </a:lnTo>
                <a:lnTo>
                  <a:pt x="910" y="34"/>
                </a:lnTo>
                <a:lnTo>
                  <a:pt x="901" y="51"/>
                </a:lnTo>
                <a:lnTo>
                  <a:pt x="888" y="68"/>
                </a:lnTo>
                <a:lnTo>
                  <a:pt x="880" y="73"/>
                </a:lnTo>
                <a:lnTo>
                  <a:pt x="867" y="77"/>
                </a:lnTo>
                <a:lnTo>
                  <a:pt x="854" y="77"/>
                </a:lnTo>
                <a:lnTo>
                  <a:pt x="841" y="73"/>
                </a:lnTo>
                <a:lnTo>
                  <a:pt x="828" y="64"/>
                </a:lnTo>
                <a:lnTo>
                  <a:pt x="807" y="56"/>
                </a:lnTo>
                <a:lnTo>
                  <a:pt x="807" y="56"/>
                </a:lnTo>
                <a:lnTo>
                  <a:pt x="781" y="30"/>
                </a:lnTo>
                <a:lnTo>
                  <a:pt x="742" y="0"/>
                </a:lnTo>
                <a:lnTo>
                  <a:pt x="742" y="0"/>
                </a:lnTo>
                <a:lnTo>
                  <a:pt x="730" y="0"/>
                </a:lnTo>
                <a:lnTo>
                  <a:pt x="717" y="8"/>
                </a:lnTo>
                <a:lnTo>
                  <a:pt x="700" y="17"/>
                </a:lnTo>
                <a:lnTo>
                  <a:pt x="678" y="21"/>
                </a:lnTo>
                <a:lnTo>
                  <a:pt x="661" y="13"/>
                </a:lnTo>
                <a:lnTo>
                  <a:pt x="661" y="13"/>
                </a:lnTo>
                <a:lnTo>
                  <a:pt x="657" y="8"/>
                </a:lnTo>
                <a:lnTo>
                  <a:pt x="644" y="13"/>
                </a:lnTo>
                <a:lnTo>
                  <a:pt x="644" y="13"/>
                </a:lnTo>
                <a:lnTo>
                  <a:pt x="627" y="21"/>
                </a:lnTo>
                <a:lnTo>
                  <a:pt x="605" y="38"/>
                </a:lnTo>
                <a:lnTo>
                  <a:pt x="605" y="38"/>
                </a:lnTo>
                <a:lnTo>
                  <a:pt x="592" y="51"/>
                </a:lnTo>
                <a:lnTo>
                  <a:pt x="584" y="56"/>
                </a:lnTo>
                <a:lnTo>
                  <a:pt x="584" y="56"/>
                </a:lnTo>
                <a:lnTo>
                  <a:pt x="519" y="56"/>
                </a:lnTo>
                <a:lnTo>
                  <a:pt x="519" y="56"/>
                </a:lnTo>
                <a:lnTo>
                  <a:pt x="511" y="68"/>
                </a:lnTo>
                <a:lnTo>
                  <a:pt x="489" y="90"/>
                </a:lnTo>
                <a:lnTo>
                  <a:pt x="464" y="107"/>
                </a:lnTo>
                <a:lnTo>
                  <a:pt x="451" y="111"/>
                </a:lnTo>
                <a:lnTo>
                  <a:pt x="438" y="111"/>
                </a:lnTo>
                <a:lnTo>
                  <a:pt x="438" y="111"/>
                </a:lnTo>
                <a:lnTo>
                  <a:pt x="425" y="120"/>
                </a:lnTo>
                <a:lnTo>
                  <a:pt x="412" y="128"/>
                </a:lnTo>
                <a:lnTo>
                  <a:pt x="404" y="146"/>
                </a:lnTo>
                <a:lnTo>
                  <a:pt x="395" y="193"/>
                </a:lnTo>
                <a:lnTo>
                  <a:pt x="369" y="210"/>
                </a:lnTo>
                <a:lnTo>
                  <a:pt x="322" y="227"/>
                </a:lnTo>
                <a:lnTo>
                  <a:pt x="292" y="240"/>
                </a:lnTo>
                <a:lnTo>
                  <a:pt x="292" y="240"/>
                </a:lnTo>
                <a:lnTo>
                  <a:pt x="284" y="240"/>
                </a:lnTo>
                <a:lnTo>
                  <a:pt x="275" y="240"/>
                </a:lnTo>
                <a:lnTo>
                  <a:pt x="266" y="240"/>
                </a:lnTo>
                <a:lnTo>
                  <a:pt x="266" y="240"/>
                </a:lnTo>
                <a:lnTo>
                  <a:pt x="249" y="223"/>
                </a:lnTo>
                <a:lnTo>
                  <a:pt x="223" y="210"/>
                </a:lnTo>
                <a:lnTo>
                  <a:pt x="219" y="210"/>
                </a:lnTo>
                <a:lnTo>
                  <a:pt x="198" y="210"/>
                </a:lnTo>
                <a:lnTo>
                  <a:pt x="172" y="227"/>
                </a:lnTo>
                <a:lnTo>
                  <a:pt x="159" y="240"/>
                </a:lnTo>
                <a:lnTo>
                  <a:pt x="146" y="223"/>
                </a:lnTo>
                <a:lnTo>
                  <a:pt x="133" y="214"/>
                </a:lnTo>
                <a:lnTo>
                  <a:pt x="125" y="210"/>
                </a:lnTo>
                <a:lnTo>
                  <a:pt x="125" y="210"/>
                </a:lnTo>
                <a:lnTo>
                  <a:pt x="116" y="210"/>
                </a:lnTo>
                <a:lnTo>
                  <a:pt x="116" y="210"/>
                </a:lnTo>
                <a:lnTo>
                  <a:pt x="103" y="210"/>
                </a:lnTo>
                <a:lnTo>
                  <a:pt x="95" y="210"/>
                </a:lnTo>
                <a:lnTo>
                  <a:pt x="86" y="261"/>
                </a:lnTo>
                <a:lnTo>
                  <a:pt x="86" y="296"/>
                </a:lnTo>
                <a:lnTo>
                  <a:pt x="73" y="330"/>
                </a:lnTo>
                <a:lnTo>
                  <a:pt x="56" y="360"/>
                </a:lnTo>
                <a:lnTo>
                  <a:pt x="56" y="360"/>
                </a:lnTo>
                <a:lnTo>
                  <a:pt x="56" y="369"/>
                </a:lnTo>
                <a:lnTo>
                  <a:pt x="56" y="394"/>
                </a:lnTo>
                <a:lnTo>
                  <a:pt x="52" y="412"/>
                </a:lnTo>
                <a:lnTo>
                  <a:pt x="48" y="424"/>
                </a:lnTo>
                <a:lnTo>
                  <a:pt x="35" y="437"/>
                </a:lnTo>
                <a:lnTo>
                  <a:pt x="18" y="446"/>
                </a:lnTo>
                <a:lnTo>
                  <a:pt x="18" y="446"/>
                </a:lnTo>
                <a:lnTo>
                  <a:pt x="9" y="450"/>
                </a:lnTo>
                <a:lnTo>
                  <a:pt x="0" y="467"/>
                </a:lnTo>
                <a:lnTo>
                  <a:pt x="0" y="472"/>
                </a:lnTo>
                <a:lnTo>
                  <a:pt x="9" y="480"/>
                </a:lnTo>
                <a:lnTo>
                  <a:pt x="22" y="484"/>
                </a:lnTo>
                <a:lnTo>
                  <a:pt x="48" y="484"/>
                </a:lnTo>
                <a:lnTo>
                  <a:pt x="48" y="484"/>
                </a:lnTo>
                <a:lnTo>
                  <a:pt x="52" y="484"/>
                </a:lnTo>
                <a:lnTo>
                  <a:pt x="69" y="489"/>
                </a:lnTo>
                <a:lnTo>
                  <a:pt x="78" y="493"/>
                </a:lnTo>
                <a:lnTo>
                  <a:pt x="82" y="502"/>
                </a:lnTo>
                <a:lnTo>
                  <a:pt x="86" y="510"/>
                </a:lnTo>
                <a:lnTo>
                  <a:pt x="86" y="527"/>
                </a:lnTo>
                <a:lnTo>
                  <a:pt x="95" y="523"/>
                </a:lnTo>
                <a:lnTo>
                  <a:pt x="103" y="506"/>
                </a:lnTo>
                <a:lnTo>
                  <a:pt x="103" y="506"/>
                </a:lnTo>
                <a:lnTo>
                  <a:pt x="121" y="502"/>
                </a:lnTo>
                <a:lnTo>
                  <a:pt x="121" y="502"/>
                </a:lnTo>
                <a:lnTo>
                  <a:pt x="133" y="497"/>
                </a:lnTo>
                <a:lnTo>
                  <a:pt x="151" y="497"/>
                </a:lnTo>
                <a:lnTo>
                  <a:pt x="168" y="489"/>
                </a:lnTo>
                <a:lnTo>
                  <a:pt x="189" y="489"/>
                </a:lnTo>
                <a:lnTo>
                  <a:pt x="206" y="493"/>
                </a:lnTo>
                <a:lnTo>
                  <a:pt x="219" y="506"/>
                </a:lnTo>
                <a:lnTo>
                  <a:pt x="236" y="523"/>
                </a:lnTo>
                <a:lnTo>
                  <a:pt x="245" y="540"/>
                </a:lnTo>
                <a:lnTo>
                  <a:pt x="245" y="553"/>
                </a:lnTo>
                <a:lnTo>
                  <a:pt x="245" y="583"/>
                </a:lnTo>
                <a:lnTo>
                  <a:pt x="236" y="622"/>
                </a:lnTo>
                <a:lnTo>
                  <a:pt x="219" y="652"/>
                </a:lnTo>
                <a:lnTo>
                  <a:pt x="202" y="690"/>
                </a:lnTo>
                <a:lnTo>
                  <a:pt x="193" y="733"/>
                </a:lnTo>
                <a:lnTo>
                  <a:pt x="193" y="733"/>
                </a:lnTo>
                <a:lnTo>
                  <a:pt x="193" y="763"/>
                </a:lnTo>
                <a:lnTo>
                  <a:pt x="193" y="763"/>
                </a:lnTo>
                <a:lnTo>
                  <a:pt x="198" y="772"/>
                </a:lnTo>
                <a:lnTo>
                  <a:pt x="202" y="776"/>
                </a:lnTo>
                <a:lnTo>
                  <a:pt x="228" y="780"/>
                </a:lnTo>
                <a:lnTo>
                  <a:pt x="245" y="776"/>
                </a:lnTo>
                <a:lnTo>
                  <a:pt x="296" y="772"/>
                </a:lnTo>
                <a:lnTo>
                  <a:pt x="296" y="772"/>
                </a:lnTo>
                <a:lnTo>
                  <a:pt x="309" y="759"/>
                </a:lnTo>
                <a:lnTo>
                  <a:pt x="331" y="755"/>
                </a:lnTo>
                <a:lnTo>
                  <a:pt x="378" y="742"/>
                </a:lnTo>
                <a:lnTo>
                  <a:pt x="438" y="733"/>
                </a:lnTo>
                <a:lnTo>
                  <a:pt x="438" y="733"/>
                </a:lnTo>
                <a:lnTo>
                  <a:pt x="446" y="725"/>
                </a:lnTo>
                <a:lnTo>
                  <a:pt x="459" y="720"/>
                </a:lnTo>
                <a:lnTo>
                  <a:pt x="468" y="716"/>
                </a:lnTo>
                <a:lnTo>
                  <a:pt x="477" y="716"/>
                </a:lnTo>
                <a:lnTo>
                  <a:pt x="498" y="720"/>
                </a:lnTo>
                <a:lnTo>
                  <a:pt x="515" y="733"/>
                </a:lnTo>
                <a:lnTo>
                  <a:pt x="528" y="750"/>
                </a:lnTo>
                <a:lnTo>
                  <a:pt x="541" y="763"/>
                </a:lnTo>
                <a:lnTo>
                  <a:pt x="549" y="780"/>
                </a:lnTo>
                <a:lnTo>
                  <a:pt x="549" y="780"/>
                </a:lnTo>
                <a:lnTo>
                  <a:pt x="575" y="789"/>
                </a:lnTo>
                <a:lnTo>
                  <a:pt x="597" y="802"/>
                </a:lnTo>
                <a:lnTo>
                  <a:pt x="605" y="819"/>
                </a:lnTo>
                <a:lnTo>
                  <a:pt x="609" y="832"/>
                </a:lnTo>
                <a:lnTo>
                  <a:pt x="614" y="845"/>
                </a:lnTo>
                <a:lnTo>
                  <a:pt x="609" y="858"/>
                </a:lnTo>
                <a:lnTo>
                  <a:pt x="609" y="866"/>
                </a:lnTo>
                <a:lnTo>
                  <a:pt x="609" y="866"/>
                </a:lnTo>
                <a:lnTo>
                  <a:pt x="644" y="888"/>
                </a:lnTo>
                <a:lnTo>
                  <a:pt x="665" y="905"/>
                </a:lnTo>
                <a:lnTo>
                  <a:pt x="678" y="926"/>
                </a:lnTo>
                <a:lnTo>
                  <a:pt x="682" y="948"/>
                </a:lnTo>
                <a:lnTo>
                  <a:pt x="687" y="965"/>
                </a:lnTo>
                <a:lnTo>
                  <a:pt x="682" y="982"/>
                </a:lnTo>
                <a:lnTo>
                  <a:pt x="678" y="995"/>
                </a:lnTo>
                <a:lnTo>
                  <a:pt x="678" y="995"/>
                </a:lnTo>
                <a:lnTo>
                  <a:pt x="708" y="973"/>
                </a:lnTo>
                <a:lnTo>
                  <a:pt x="742" y="952"/>
                </a:lnTo>
                <a:lnTo>
                  <a:pt x="777" y="922"/>
                </a:lnTo>
                <a:lnTo>
                  <a:pt x="815" y="888"/>
                </a:lnTo>
                <a:lnTo>
                  <a:pt x="841" y="849"/>
                </a:lnTo>
                <a:lnTo>
                  <a:pt x="854" y="832"/>
                </a:lnTo>
                <a:lnTo>
                  <a:pt x="863" y="810"/>
                </a:lnTo>
                <a:lnTo>
                  <a:pt x="867" y="789"/>
                </a:lnTo>
                <a:lnTo>
                  <a:pt x="867" y="767"/>
                </a:lnTo>
                <a:lnTo>
                  <a:pt x="957" y="677"/>
                </a:lnTo>
                <a:lnTo>
                  <a:pt x="1030" y="677"/>
                </a:lnTo>
                <a:lnTo>
                  <a:pt x="1043" y="669"/>
                </a:lnTo>
                <a:lnTo>
                  <a:pt x="1043" y="669"/>
                </a:lnTo>
                <a:lnTo>
                  <a:pt x="1051" y="665"/>
                </a:lnTo>
                <a:lnTo>
                  <a:pt x="1064" y="652"/>
                </a:lnTo>
                <a:lnTo>
                  <a:pt x="1073" y="652"/>
                </a:lnTo>
                <a:lnTo>
                  <a:pt x="1086" y="652"/>
                </a:lnTo>
                <a:lnTo>
                  <a:pt x="1094" y="660"/>
                </a:lnTo>
                <a:lnTo>
                  <a:pt x="1103" y="673"/>
                </a:lnTo>
                <a:lnTo>
                  <a:pt x="1111" y="673"/>
                </a:lnTo>
                <a:lnTo>
                  <a:pt x="1120" y="665"/>
                </a:lnTo>
                <a:lnTo>
                  <a:pt x="1133" y="652"/>
                </a:lnTo>
                <a:lnTo>
                  <a:pt x="1150" y="656"/>
                </a:lnTo>
                <a:lnTo>
                  <a:pt x="1197" y="682"/>
                </a:lnTo>
                <a:lnTo>
                  <a:pt x="1206" y="686"/>
                </a:lnTo>
                <a:lnTo>
                  <a:pt x="1206" y="686"/>
                </a:lnTo>
                <a:lnTo>
                  <a:pt x="1218" y="690"/>
                </a:lnTo>
                <a:lnTo>
                  <a:pt x="1218" y="690"/>
                </a:lnTo>
                <a:lnTo>
                  <a:pt x="1236" y="690"/>
                </a:lnTo>
                <a:lnTo>
                  <a:pt x="1236" y="690"/>
                </a:lnTo>
                <a:lnTo>
                  <a:pt x="1253" y="690"/>
                </a:lnTo>
                <a:lnTo>
                  <a:pt x="1253" y="690"/>
                </a:lnTo>
                <a:lnTo>
                  <a:pt x="1270" y="690"/>
                </a:lnTo>
                <a:lnTo>
                  <a:pt x="1270" y="690"/>
                </a:lnTo>
                <a:lnTo>
                  <a:pt x="1274" y="686"/>
                </a:lnTo>
                <a:lnTo>
                  <a:pt x="1296" y="690"/>
                </a:lnTo>
                <a:lnTo>
                  <a:pt x="1296" y="690"/>
                </a:lnTo>
                <a:lnTo>
                  <a:pt x="1309" y="695"/>
                </a:lnTo>
                <a:lnTo>
                  <a:pt x="1321" y="707"/>
                </a:lnTo>
                <a:lnTo>
                  <a:pt x="1334" y="703"/>
                </a:lnTo>
                <a:lnTo>
                  <a:pt x="1334" y="703"/>
                </a:lnTo>
                <a:lnTo>
                  <a:pt x="1334" y="703"/>
                </a:lnTo>
                <a:lnTo>
                  <a:pt x="1339" y="699"/>
                </a:lnTo>
                <a:lnTo>
                  <a:pt x="1347" y="682"/>
                </a:lnTo>
                <a:lnTo>
                  <a:pt x="1347" y="656"/>
                </a:lnTo>
                <a:lnTo>
                  <a:pt x="1360" y="652"/>
                </a:lnTo>
                <a:lnTo>
                  <a:pt x="1373" y="652"/>
                </a:lnTo>
                <a:lnTo>
                  <a:pt x="1381" y="652"/>
                </a:lnTo>
                <a:lnTo>
                  <a:pt x="1381" y="652"/>
                </a:lnTo>
                <a:lnTo>
                  <a:pt x="1386" y="643"/>
                </a:lnTo>
                <a:lnTo>
                  <a:pt x="1386" y="639"/>
                </a:lnTo>
                <a:lnTo>
                  <a:pt x="1386" y="626"/>
                </a:lnTo>
                <a:lnTo>
                  <a:pt x="1377" y="613"/>
                </a:lnTo>
                <a:lnTo>
                  <a:pt x="1356" y="592"/>
                </a:lnTo>
                <a:lnTo>
                  <a:pt x="1334" y="574"/>
                </a:lnTo>
                <a:lnTo>
                  <a:pt x="1334" y="532"/>
                </a:lnTo>
                <a:lnTo>
                  <a:pt x="1334" y="519"/>
                </a:lnTo>
                <a:lnTo>
                  <a:pt x="1334" y="519"/>
                </a:lnTo>
                <a:lnTo>
                  <a:pt x="1351" y="514"/>
                </a:lnTo>
                <a:lnTo>
                  <a:pt x="1356" y="514"/>
                </a:lnTo>
                <a:lnTo>
                  <a:pt x="1369" y="506"/>
                </a:lnTo>
                <a:lnTo>
                  <a:pt x="1369" y="484"/>
                </a:lnTo>
                <a:lnTo>
                  <a:pt x="1360" y="472"/>
                </a:lnTo>
                <a:lnTo>
                  <a:pt x="1356" y="463"/>
                </a:lnTo>
                <a:lnTo>
                  <a:pt x="1356" y="454"/>
                </a:lnTo>
                <a:lnTo>
                  <a:pt x="1373" y="442"/>
                </a:lnTo>
                <a:lnTo>
                  <a:pt x="1373" y="442"/>
                </a:lnTo>
                <a:lnTo>
                  <a:pt x="1377" y="442"/>
                </a:lnTo>
                <a:lnTo>
                  <a:pt x="1386" y="437"/>
                </a:lnTo>
                <a:lnTo>
                  <a:pt x="1386" y="437"/>
                </a:lnTo>
                <a:lnTo>
                  <a:pt x="1386" y="437"/>
                </a:lnTo>
                <a:lnTo>
                  <a:pt x="1386" y="433"/>
                </a:lnTo>
                <a:lnTo>
                  <a:pt x="1394" y="437"/>
                </a:lnTo>
                <a:lnTo>
                  <a:pt x="1394" y="437"/>
                </a:lnTo>
                <a:lnTo>
                  <a:pt x="1416" y="450"/>
                </a:lnTo>
                <a:lnTo>
                  <a:pt x="1424" y="459"/>
                </a:lnTo>
                <a:lnTo>
                  <a:pt x="1424" y="459"/>
                </a:lnTo>
                <a:lnTo>
                  <a:pt x="1433" y="467"/>
                </a:lnTo>
                <a:lnTo>
                  <a:pt x="1433" y="476"/>
                </a:lnTo>
                <a:lnTo>
                  <a:pt x="1446" y="476"/>
                </a:lnTo>
                <a:lnTo>
                  <a:pt x="1446" y="476"/>
                </a:lnTo>
                <a:lnTo>
                  <a:pt x="1446" y="467"/>
                </a:lnTo>
                <a:lnTo>
                  <a:pt x="1446" y="459"/>
                </a:lnTo>
                <a:lnTo>
                  <a:pt x="1450" y="459"/>
                </a:lnTo>
                <a:lnTo>
                  <a:pt x="1450" y="459"/>
                </a:lnTo>
                <a:lnTo>
                  <a:pt x="1467" y="459"/>
                </a:lnTo>
                <a:lnTo>
                  <a:pt x="1476" y="463"/>
                </a:lnTo>
                <a:lnTo>
                  <a:pt x="1480" y="472"/>
                </a:lnTo>
                <a:lnTo>
                  <a:pt x="1480" y="472"/>
                </a:lnTo>
                <a:lnTo>
                  <a:pt x="1489" y="484"/>
                </a:lnTo>
                <a:lnTo>
                  <a:pt x="1493" y="489"/>
                </a:lnTo>
                <a:lnTo>
                  <a:pt x="1506" y="497"/>
                </a:lnTo>
                <a:lnTo>
                  <a:pt x="1506" y="497"/>
                </a:lnTo>
                <a:lnTo>
                  <a:pt x="1514" y="506"/>
                </a:lnTo>
                <a:lnTo>
                  <a:pt x="1523" y="506"/>
                </a:lnTo>
                <a:lnTo>
                  <a:pt x="1540" y="497"/>
                </a:lnTo>
                <a:lnTo>
                  <a:pt x="1540" y="497"/>
                </a:lnTo>
                <a:lnTo>
                  <a:pt x="1557" y="480"/>
                </a:lnTo>
                <a:lnTo>
                  <a:pt x="1557" y="454"/>
                </a:lnTo>
                <a:lnTo>
                  <a:pt x="1557" y="446"/>
                </a:lnTo>
                <a:lnTo>
                  <a:pt x="1544" y="433"/>
                </a:lnTo>
                <a:lnTo>
                  <a:pt x="1536" y="424"/>
                </a:lnTo>
                <a:lnTo>
                  <a:pt x="1536" y="412"/>
                </a:lnTo>
                <a:lnTo>
                  <a:pt x="1540" y="403"/>
                </a:lnTo>
                <a:lnTo>
                  <a:pt x="1540" y="403"/>
                </a:lnTo>
                <a:lnTo>
                  <a:pt x="1527" y="399"/>
                </a:lnTo>
                <a:lnTo>
                  <a:pt x="1502" y="381"/>
                </a:lnTo>
                <a:lnTo>
                  <a:pt x="1484" y="369"/>
                </a:lnTo>
                <a:lnTo>
                  <a:pt x="1472" y="351"/>
                </a:lnTo>
                <a:lnTo>
                  <a:pt x="1463" y="330"/>
                </a:lnTo>
                <a:lnTo>
                  <a:pt x="1454" y="304"/>
                </a:lnTo>
                <a:lnTo>
                  <a:pt x="1454" y="304"/>
                </a:lnTo>
                <a:close/>
              </a:path>
            </a:pathLst>
          </a:custGeom>
          <a:solidFill>
            <a:srgbClr val="C9CACB"/>
          </a:solidFill>
          <a:ln w="1365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5581650" y="1185863"/>
            <a:ext cx="6311900" cy="3200400"/>
          </a:xfrm>
          <a:custGeom>
            <a:avLst/>
            <a:gdLst>
              <a:gd name="T0" fmla="*/ 3929 w 3976"/>
              <a:gd name="T1" fmla="*/ 1501 h 2016"/>
              <a:gd name="T2" fmla="*/ 3946 w 3976"/>
              <a:gd name="T3" fmla="*/ 1441 h 2016"/>
              <a:gd name="T4" fmla="*/ 3791 w 3976"/>
              <a:gd name="T5" fmla="*/ 999 h 2016"/>
              <a:gd name="T6" fmla="*/ 3667 w 3976"/>
              <a:gd name="T7" fmla="*/ 785 h 2016"/>
              <a:gd name="T8" fmla="*/ 3358 w 3976"/>
              <a:gd name="T9" fmla="*/ 506 h 2016"/>
              <a:gd name="T10" fmla="*/ 3251 w 3976"/>
              <a:gd name="T11" fmla="*/ 665 h 2016"/>
              <a:gd name="T12" fmla="*/ 3187 w 3976"/>
              <a:gd name="T13" fmla="*/ 785 h 2016"/>
              <a:gd name="T14" fmla="*/ 3178 w 3976"/>
              <a:gd name="T15" fmla="*/ 888 h 2016"/>
              <a:gd name="T16" fmla="*/ 3037 w 3976"/>
              <a:gd name="T17" fmla="*/ 948 h 2016"/>
              <a:gd name="T18" fmla="*/ 2964 w 3976"/>
              <a:gd name="T19" fmla="*/ 952 h 2016"/>
              <a:gd name="T20" fmla="*/ 2844 w 3976"/>
              <a:gd name="T21" fmla="*/ 918 h 2016"/>
              <a:gd name="T22" fmla="*/ 2749 w 3976"/>
              <a:gd name="T23" fmla="*/ 832 h 2016"/>
              <a:gd name="T24" fmla="*/ 2779 w 3976"/>
              <a:gd name="T25" fmla="*/ 1068 h 2016"/>
              <a:gd name="T26" fmla="*/ 2784 w 3976"/>
              <a:gd name="T27" fmla="*/ 1162 h 2016"/>
              <a:gd name="T28" fmla="*/ 2689 w 3976"/>
              <a:gd name="T29" fmla="*/ 1269 h 2016"/>
              <a:gd name="T30" fmla="*/ 2573 w 3976"/>
              <a:gd name="T31" fmla="*/ 1359 h 2016"/>
              <a:gd name="T32" fmla="*/ 2646 w 3976"/>
              <a:gd name="T33" fmla="*/ 1437 h 2016"/>
              <a:gd name="T34" fmla="*/ 2651 w 3976"/>
              <a:gd name="T35" fmla="*/ 1347 h 2016"/>
              <a:gd name="T36" fmla="*/ 2719 w 3976"/>
              <a:gd name="T37" fmla="*/ 1154 h 2016"/>
              <a:gd name="T38" fmla="*/ 2852 w 3976"/>
              <a:gd name="T39" fmla="*/ 1158 h 2016"/>
              <a:gd name="T40" fmla="*/ 2719 w 3976"/>
              <a:gd name="T41" fmla="*/ 991 h 2016"/>
              <a:gd name="T42" fmla="*/ 2745 w 3976"/>
              <a:gd name="T43" fmla="*/ 793 h 2016"/>
              <a:gd name="T44" fmla="*/ 2578 w 3976"/>
              <a:gd name="T45" fmla="*/ 798 h 2016"/>
              <a:gd name="T46" fmla="*/ 2393 w 3976"/>
              <a:gd name="T47" fmla="*/ 870 h 2016"/>
              <a:gd name="T48" fmla="*/ 2273 w 3976"/>
              <a:gd name="T49" fmla="*/ 875 h 2016"/>
              <a:gd name="T50" fmla="*/ 2175 w 3976"/>
              <a:gd name="T51" fmla="*/ 888 h 2016"/>
              <a:gd name="T52" fmla="*/ 1926 w 3976"/>
              <a:gd name="T53" fmla="*/ 888 h 2016"/>
              <a:gd name="T54" fmla="*/ 1540 w 3976"/>
              <a:gd name="T55" fmla="*/ 840 h 2016"/>
              <a:gd name="T56" fmla="*/ 1398 w 3976"/>
              <a:gd name="T57" fmla="*/ 583 h 2016"/>
              <a:gd name="T58" fmla="*/ 1317 w 3976"/>
              <a:gd name="T59" fmla="*/ 420 h 2016"/>
              <a:gd name="T60" fmla="*/ 1240 w 3976"/>
              <a:gd name="T61" fmla="*/ 326 h 2016"/>
              <a:gd name="T62" fmla="*/ 1274 w 3976"/>
              <a:gd name="T63" fmla="*/ 154 h 2016"/>
              <a:gd name="T64" fmla="*/ 1197 w 3976"/>
              <a:gd name="T65" fmla="*/ 124 h 2016"/>
              <a:gd name="T66" fmla="*/ 1201 w 3976"/>
              <a:gd name="T67" fmla="*/ 77 h 2016"/>
              <a:gd name="T68" fmla="*/ 1145 w 3976"/>
              <a:gd name="T69" fmla="*/ 30 h 2016"/>
              <a:gd name="T70" fmla="*/ 1034 w 3976"/>
              <a:gd name="T71" fmla="*/ 21 h 2016"/>
              <a:gd name="T72" fmla="*/ 922 w 3976"/>
              <a:gd name="T73" fmla="*/ 4 h 2016"/>
              <a:gd name="T74" fmla="*/ 742 w 3976"/>
              <a:gd name="T75" fmla="*/ 90 h 2016"/>
              <a:gd name="T76" fmla="*/ 463 w 3976"/>
              <a:gd name="T77" fmla="*/ 227 h 2016"/>
              <a:gd name="T78" fmla="*/ 326 w 3976"/>
              <a:gd name="T79" fmla="*/ 429 h 2016"/>
              <a:gd name="T80" fmla="*/ 202 w 3976"/>
              <a:gd name="T81" fmla="*/ 442 h 2016"/>
              <a:gd name="T82" fmla="*/ 0 w 3976"/>
              <a:gd name="T83" fmla="*/ 562 h 2016"/>
              <a:gd name="T84" fmla="*/ 189 w 3976"/>
              <a:gd name="T85" fmla="*/ 810 h 2016"/>
              <a:gd name="T86" fmla="*/ 540 w 3976"/>
              <a:gd name="T87" fmla="*/ 1089 h 2016"/>
              <a:gd name="T88" fmla="*/ 510 w 3976"/>
              <a:gd name="T89" fmla="*/ 1377 h 2016"/>
              <a:gd name="T90" fmla="*/ 536 w 3976"/>
              <a:gd name="T91" fmla="*/ 1690 h 2016"/>
              <a:gd name="T92" fmla="*/ 759 w 3976"/>
              <a:gd name="T93" fmla="*/ 1848 h 2016"/>
              <a:gd name="T94" fmla="*/ 982 w 3976"/>
              <a:gd name="T95" fmla="*/ 1968 h 2016"/>
              <a:gd name="T96" fmla="*/ 986 w 3976"/>
              <a:gd name="T97" fmla="*/ 1895 h 2016"/>
              <a:gd name="T98" fmla="*/ 1184 w 3976"/>
              <a:gd name="T99" fmla="*/ 1968 h 2016"/>
              <a:gd name="T100" fmla="*/ 1398 w 3976"/>
              <a:gd name="T101" fmla="*/ 1990 h 2016"/>
              <a:gd name="T102" fmla="*/ 1750 w 3976"/>
              <a:gd name="T103" fmla="*/ 1917 h 2016"/>
              <a:gd name="T104" fmla="*/ 1874 w 3976"/>
              <a:gd name="T105" fmla="*/ 1565 h 2016"/>
              <a:gd name="T106" fmla="*/ 2089 w 3976"/>
              <a:gd name="T107" fmla="*/ 1604 h 2016"/>
              <a:gd name="T108" fmla="*/ 2363 w 3976"/>
              <a:gd name="T109" fmla="*/ 1681 h 2016"/>
              <a:gd name="T110" fmla="*/ 2573 w 3976"/>
              <a:gd name="T111" fmla="*/ 1561 h 2016"/>
              <a:gd name="T112" fmla="*/ 2826 w 3976"/>
              <a:gd name="T113" fmla="*/ 1377 h 2016"/>
              <a:gd name="T114" fmla="*/ 3114 w 3976"/>
              <a:gd name="T115" fmla="*/ 1377 h 2016"/>
              <a:gd name="T116" fmla="*/ 3320 w 3976"/>
              <a:gd name="T117" fmla="*/ 1441 h 2016"/>
              <a:gd name="T118" fmla="*/ 3457 w 3976"/>
              <a:gd name="T119" fmla="*/ 1501 h 2016"/>
              <a:gd name="T120" fmla="*/ 3586 w 3976"/>
              <a:gd name="T121" fmla="*/ 1570 h 2016"/>
              <a:gd name="T122" fmla="*/ 3714 w 3976"/>
              <a:gd name="T123" fmla="*/ 1565 h 2016"/>
              <a:gd name="T124" fmla="*/ 3899 w 3976"/>
              <a:gd name="T125" fmla="*/ 1767 h 2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76" h="2016">
                <a:moveTo>
                  <a:pt x="3976" y="1698"/>
                </a:moveTo>
                <a:lnTo>
                  <a:pt x="3972" y="1690"/>
                </a:lnTo>
                <a:lnTo>
                  <a:pt x="3929" y="1655"/>
                </a:lnTo>
                <a:lnTo>
                  <a:pt x="3911" y="1642"/>
                </a:lnTo>
                <a:lnTo>
                  <a:pt x="3903" y="1630"/>
                </a:lnTo>
                <a:lnTo>
                  <a:pt x="3903" y="1621"/>
                </a:lnTo>
                <a:lnTo>
                  <a:pt x="3911" y="1608"/>
                </a:lnTo>
                <a:lnTo>
                  <a:pt x="3920" y="1600"/>
                </a:lnTo>
                <a:lnTo>
                  <a:pt x="3924" y="1587"/>
                </a:lnTo>
                <a:lnTo>
                  <a:pt x="3924" y="1574"/>
                </a:lnTo>
                <a:lnTo>
                  <a:pt x="3907" y="1561"/>
                </a:lnTo>
                <a:lnTo>
                  <a:pt x="3899" y="1552"/>
                </a:lnTo>
                <a:lnTo>
                  <a:pt x="3890" y="1540"/>
                </a:lnTo>
                <a:lnTo>
                  <a:pt x="3890" y="1531"/>
                </a:lnTo>
                <a:lnTo>
                  <a:pt x="3890" y="1527"/>
                </a:lnTo>
                <a:lnTo>
                  <a:pt x="3890" y="1522"/>
                </a:lnTo>
                <a:lnTo>
                  <a:pt x="3911" y="1514"/>
                </a:lnTo>
                <a:lnTo>
                  <a:pt x="3916" y="1501"/>
                </a:lnTo>
                <a:lnTo>
                  <a:pt x="3929" y="1501"/>
                </a:lnTo>
                <a:lnTo>
                  <a:pt x="3942" y="1535"/>
                </a:lnTo>
                <a:lnTo>
                  <a:pt x="3950" y="1548"/>
                </a:lnTo>
                <a:lnTo>
                  <a:pt x="3950" y="1548"/>
                </a:lnTo>
                <a:lnTo>
                  <a:pt x="3963" y="1548"/>
                </a:lnTo>
                <a:lnTo>
                  <a:pt x="3972" y="1548"/>
                </a:lnTo>
                <a:lnTo>
                  <a:pt x="3972" y="1540"/>
                </a:lnTo>
                <a:lnTo>
                  <a:pt x="3972" y="1540"/>
                </a:lnTo>
                <a:lnTo>
                  <a:pt x="3972" y="1522"/>
                </a:lnTo>
                <a:lnTo>
                  <a:pt x="3967" y="1509"/>
                </a:lnTo>
                <a:lnTo>
                  <a:pt x="3959" y="1501"/>
                </a:lnTo>
                <a:lnTo>
                  <a:pt x="3950" y="1488"/>
                </a:lnTo>
                <a:lnTo>
                  <a:pt x="3950" y="1488"/>
                </a:lnTo>
                <a:lnTo>
                  <a:pt x="3967" y="1475"/>
                </a:lnTo>
                <a:lnTo>
                  <a:pt x="3972" y="1462"/>
                </a:lnTo>
                <a:lnTo>
                  <a:pt x="3972" y="1458"/>
                </a:lnTo>
                <a:lnTo>
                  <a:pt x="3963" y="1454"/>
                </a:lnTo>
                <a:lnTo>
                  <a:pt x="3963" y="1454"/>
                </a:lnTo>
                <a:lnTo>
                  <a:pt x="3950" y="1445"/>
                </a:lnTo>
                <a:lnTo>
                  <a:pt x="3946" y="1441"/>
                </a:lnTo>
                <a:lnTo>
                  <a:pt x="3946" y="1437"/>
                </a:lnTo>
                <a:lnTo>
                  <a:pt x="3942" y="1424"/>
                </a:lnTo>
                <a:lnTo>
                  <a:pt x="3959" y="1415"/>
                </a:lnTo>
                <a:lnTo>
                  <a:pt x="3972" y="1402"/>
                </a:lnTo>
                <a:lnTo>
                  <a:pt x="3959" y="1381"/>
                </a:lnTo>
                <a:lnTo>
                  <a:pt x="3924" y="1304"/>
                </a:lnTo>
                <a:lnTo>
                  <a:pt x="3907" y="1286"/>
                </a:lnTo>
                <a:lnTo>
                  <a:pt x="3894" y="1274"/>
                </a:lnTo>
                <a:lnTo>
                  <a:pt x="3886" y="1265"/>
                </a:lnTo>
                <a:lnTo>
                  <a:pt x="3881" y="1256"/>
                </a:lnTo>
                <a:lnTo>
                  <a:pt x="3881" y="1239"/>
                </a:lnTo>
                <a:lnTo>
                  <a:pt x="3881" y="1214"/>
                </a:lnTo>
                <a:lnTo>
                  <a:pt x="3881" y="1192"/>
                </a:lnTo>
                <a:lnTo>
                  <a:pt x="3881" y="1166"/>
                </a:lnTo>
                <a:lnTo>
                  <a:pt x="3864" y="1141"/>
                </a:lnTo>
                <a:lnTo>
                  <a:pt x="3839" y="1089"/>
                </a:lnTo>
                <a:lnTo>
                  <a:pt x="3817" y="1042"/>
                </a:lnTo>
                <a:lnTo>
                  <a:pt x="3804" y="1021"/>
                </a:lnTo>
                <a:lnTo>
                  <a:pt x="3791" y="999"/>
                </a:lnTo>
                <a:lnTo>
                  <a:pt x="3774" y="978"/>
                </a:lnTo>
                <a:lnTo>
                  <a:pt x="3774" y="956"/>
                </a:lnTo>
                <a:lnTo>
                  <a:pt x="3774" y="939"/>
                </a:lnTo>
                <a:lnTo>
                  <a:pt x="3766" y="918"/>
                </a:lnTo>
                <a:lnTo>
                  <a:pt x="3753" y="913"/>
                </a:lnTo>
                <a:lnTo>
                  <a:pt x="3753" y="913"/>
                </a:lnTo>
                <a:lnTo>
                  <a:pt x="3736" y="909"/>
                </a:lnTo>
                <a:lnTo>
                  <a:pt x="3736" y="909"/>
                </a:lnTo>
                <a:lnTo>
                  <a:pt x="3714" y="896"/>
                </a:lnTo>
                <a:lnTo>
                  <a:pt x="3714" y="879"/>
                </a:lnTo>
                <a:lnTo>
                  <a:pt x="3701" y="862"/>
                </a:lnTo>
                <a:lnTo>
                  <a:pt x="3680" y="849"/>
                </a:lnTo>
                <a:lnTo>
                  <a:pt x="3663" y="832"/>
                </a:lnTo>
                <a:lnTo>
                  <a:pt x="3646" y="819"/>
                </a:lnTo>
                <a:lnTo>
                  <a:pt x="3641" y="810"/>
                </a:lnTo>
                <a:lnTo>
                  <a:pt x="3641" y="798"/>
                </a:lnTo>
                <a:lnTo>
                  <a:pt x="3641" y="789"/>
                </a:lnTo>
                <a:lnTo>
                  <a:pt x="3654" y="785"/>
                </a:lnTo>
                <a:lnTo>
                  <a:pt x="3667" y="785"/>
                </a:lnTo>
                <a:lnTo>
                  <a:pt x="3680" y="785"/>
                </a:lnTo>
                <a:lnTo>
                  <a:pt x="3684" y="768"/>
                </a:lnTo>
                <a:lnTo>
                  <a:pt x="3684" y="755"/>
                </a:lnTo>
                <a:lnTo>
                  <a:pt x="3680" y="742"/>
                </a:lnTo>
                <a:lnTo>
                  <a:pt x="3641" y="720"/>
                </a:lnTo>
                <a:lnTo>
                  <a:pt x="3620" y="712"/>
                </a:lnTo>
                <a:lnTo>
                  <a:pt x="3590" y="695"/>
                </a:lnTo>
                <a:lnTo>
                  <a:pt x="3564" y="669"/>
                </a:lnTo>
                <a:lnTo>
                  <a:pt x="3543" y="669"/>
                </a:lnTo>
                <a:lnTo>
                  <a:pt x="3530" y="643"/>
                </a:lnTo>
                <a:lnTo>
                  <a:pt x="3530" y="622"/>
                </a:lnTo>
                <a:lnTo>
                  <a:pt x="3513" y="605"/>
                </a:lnTo>
                <a:lnTo>
                  <a:pt x="3500" y="592"/>
                </a:lnTo>
                <a:lnTo>
                  <a:pt x="3487" y="579"/>
                </a:lnTo>
                <a:lnTo>
                  <a:pt x="3461" y="557"/>
                </a:lnTo>
                <a:lnTo>
                  <a:pt x="3448" y="545"/>
                </a:lnTo>
                <a:lnTo>
                  <a:pt x="3448" y="519"/>
                </a:lnTo>
                <a:lnTo>
                  <a:pt x="3440" y="506"/>
                </a:lnTo>
                <a:lnTo>
                  <a:pt x="3358" y="506"/>
                </a:lnTo>
                <a:lnTo>
                  <a:pt x="3337" y="523"/>
                </a:lnTo>
                <a:lnTo>
                  <a:pt x="3320" y="540"/>
                </a:lnTo>
                <a:lnTo>
                  <a:pt x="3298" y="545"/>
                </a:lnTo>
                <a:lnTo>
                  <a:pt x="3264" y="545"/>
                </a:lnTo>
                <a:lnTo>
                  <a:pt x="3242" y="549"/>
                </a:lnTo>
                <a:lnTo>
                  <a:pt x="3242" y="549"/>
                </a:lnTo>
                <a:lnTo>
                  <a:pt x="3238" y="557"/>
                </a:lnTo>
                <a:lnTo>
                  <a:pt x="3242" y="566"/>
                </a:lnTo>
                <a:lnTo>
                  <a:pt x="3242" y="570"/>
                </a:lnTo>
                <a:lnTo>
                  <a:pt x="3255" y="605"/>
                </a:lnTo>
                <a:lnTo>
                  <a:pt x="3255" y="617"/>
                </a:lnTo>
                <a:lnTo>
                  <a:pt x="3255" y="617"/>
                </a:lnTo>
                <a:lnTo>
                  <a:pt x="3260" y="622"/>
                </a:lnTo>
                <a:lnTo>
                  <a:pt x="3260" y="630"/>
                </a:lnTo>
                <a:lnTo>
                  <a:pt x="3260" y="630"/>
                </a:lnTo>
                <a:lnTo>
                  <a:pt x="3251" y="652"/>
                </a:lnTo>
                <a:lnTo>
                  <a:pt x="3242" y="660"/>
                </a:lnTo>
                <a:lnTo>
                  <a:pt x="3242" y="660"/>
                </a:lnTo>
                <a:lnTo>
                  <a:pt x="3251" y="665"/>
                </a:lnTo>
                <a:lnTo>
                  <a:pt x="3255" y="673"/>
                </a:lnTo>
                <a:lnTo>
                  <a:pt x="3260" y="682"/>
                </a:lnTo>
                <a:lnTo>
                  <a:pt x="3260" y="682"/>
                </a:lnTo>
                <a:lnTo>
                  <a:pt x="3260" y="716"/>
                </a:lnTo>
                <a:lnTo>
                  <a:pt x="3260" y="716"/>
                </a:lnTo>
                <a:lnTo>
                  <a:pt x="3251" y="720"/>
                </a:lnTo>
                <a:lnTo>
                  <a:pt x="3238" y="729"/>
                </a:lnTo>
                <a:lnTo>
                  <a:pt x="3238" y="729"/>
                </a:lnTo>
                <a:lnTo>
                  <a:pt x="3212" y="729"/>
                </a:lnTo>
                <a:lnTo>
                  <a:pt x="3212" y="729"/>
                </a:lnTo>
                <a:lnTo>
                  <a:pt x="3200" y="729"/>
                </a:lnTo>
                <a:lnTo>
                  <a:pt x="3200" y="729"/>
                </a:lnTo>
                <a:lnTo>
                  <a:pt x="3195" y="729"/>
                </a:lnTo>
                <a:lnTo>
                  <a:pt x="3191" y="733"/>
                </a:lnTo>
                <a:lnTo>
                  <a:pt x="3187" y="742"/>
                </a:lnTo>
                <a:lnTo>
                  <a:pt x="3195" y="755"/>
                </a:lnTo>
                <a:lnTo>
                  <a:pt x="3195" y="768"/>
                </a:lnTo>
                <a:lnTo>
                  <a:pt x="3191" y="780"/>
                </a:lnTo>
                <a:lnTo>
                  <a:pt x="3187" y="785"/>
                </a:lnTo>
                <a:lnTo>
                  <a:pt x="3187" y="785"/>
                </a:lnTo>
                <a:lnTo>
                  <a:pt x="3174" y="785"/>
                </a:lnTo>
                <a:lnTo>
                  <a:pt x="3174" y="785"/>
                </a:lnTo>
                <a:lnTo>
                  <a:pt x="3174" y="785"/>
                </a:lnTo>
                <a:lnTo>
                  <a:pt x="3174" y="785"/>
                </a:lnTo>
                <a:lnTo>
                  <a:pt x="3174" y="785"/>
                </a:lnTo>
                <a:lnTo>
                  <a:pt x="3174" y="785"/>
                </a:lnTo>
                <a:lnTo>
                  <a:pt x="3170" y="785"/>
                </a:lnTo>
                <a:lnTo>
                  <a:pt x="3170" y="785"/>
                </a:lnTo>
                <a:lnTo>
                  <a:pt x="3152" y="785"/>
                </a:lnTo>
                <a:lnTo>
                  <a:pt x="3144" y="785"/>
                </a:lnTo>
                <a:lnTo>
                  <a:pt x="3144" y="793"/>
                </a:lnTo>
                <a:lnTo>
                  <a:pt x="3161" y="815"/>
                </a:lnTo>
                <a:lnTo>
                  <a:pt x="3170" y="828"/>
                </a:lnTo>
                <a:lnTo>
                  <a:pt x="3178" y="840"/>
                </a:lnTo>
                <a:lnTo>
                  <a:pt x="3187" y="853"/>
                </a:lnTo>
                <a:lnTo>
                  <a:pt x="3187" y="862"/>
                </a:lnTo>
                <a:lnTo>
                  <a:pt x="3187" y="879"/>
                </a:lnTo>
                <a:lnTo>
                  <a:pt x="3178" y="888"/>
                </a:lnTo>
                <a:lnTo>
                  <a:pt x="3161" y="892"/>
                </a:lnTo>
                <a:lnTo>
                  <a:pt x="3139" y="896"/>
                </a:lnTo>
                <a:lnTo>
                  <a:pt x="3114" y="888"/>
                </a:lnTo>
                <a:lnTo>
                  <a:pt x="3097" y="875"/>
                </a:lnTo>
                <a:lnTo>
                  <a:pt x="3079" y="858"/>
                </a:lnTo>
                <a:lnTo>
                  <a:pt x="3067" y="849"/>
                </a:lnTo>
                <a:lnTo>
                  <a:pt x="3067" y="849"/>
                </a:lnTo>
                <a:lnTo>
                  <a:pt x="3054" y="849"/>
                </a:lnTo>
                <a:lnTo>
                  <a:pt x="3041" y="853"/>
                </a:lnTo>
                <a:lnTo>
                  <a:pt x="3037" y="862"/>
                </a:lnTo>
                <a:lnTo>
                  <a:pt x="3037" y="862"/>
                </a:lnTo>
                <a:lnTo>
                  <a:pt x="3037" y="888"/>
                </a:lnTo>
                <a:lnTo>
                  <a:pt x="3049" y="901"/>
                </a:lnTo>
                <a:lnTo>
                  <a:pt x="3067" y="913"/>
                </a:lnTo>
                <a:lnTo>
                  <a:pt x="3071" y="926"/>
                </a:lnTo>
                <a:lnTo>
                  <a:pt x="3067" y="939"/>
                </a:lnTo>
                <a:lnTo>
                  <a:pt x="3058" y="948"/>
                </a:lnTo>
                <a:lnTo>
                  <a:pt x="3049" y="952"/>
                </a:lnTo>
                <a:lnTo>
                  <a:pt x="3037" y="948"/>
                </a:lnTo>
                <a:lnTo>
                  <a:pt x="3041" y="931"/>
                </a:lnTo>
                <a:lnTo>
                  <a:pt x="3024" y="926"/>
                </a:lnTo>
                <a:lnTo>
                  <a:pt x="3024" y="926"/>
                </a:lnTo>
                <a:lnTo>
                  <a:pt x="3015" y="926"/>
                </a:lnTo>
                <a:lnTo>
                  <a:pt x="3015" y="926"/>
                </a:lnTo>
                <a:lnTo>
                  <a:pt x="3011" y="926"/>
                </a:lnTo>
                <a:lnTo>
                  <a:pt x="3002" y="922"/>
                </a:lnTo>
                <a:lnTo>
                  <a:pt x="3002" y="922"/>
                </a:lnTo>
                <a:lnTo>
                  <a:pt x="2998" y="918"/>
                </a:lnTo>
                <a:lnTo>
                  <a:pt x="2998" y="918"/>
                </a:lnTo>
                <a:lnTo>
                  <a:pt x="2994" y="913"/>
                </a:lnTo>
                <a:lnTo>
                  <a:pt x="2989" y="909"/>
                </a:lnTo>
                <a:lnTo>
                  <a:pt x="2985" y="909"/>
                </a:lnTo>
                <a:lnTo>
                  <a:pt x="2985" y="909"/>
                </a:lnTo>
                <a:lnTo>
                  <a:pt x="2981" y="913"/>
                </a:lnTo>
                <a:lnTo>
                  <a:pt x="2977" y="918"/>
                </a:lnTo>
                <a:lnTo>
                  <a:pt x="2977" y="935"/>
                </a:lnTo>
                <a:lnTo>
                  <a:pt x="2977" y="952"/>
                </a:lnTo>
                <a:lnTo>
                  <a:pt x="2964" y="952"/>
                </a:lnTo>
                <a:lnTo>
                  <a:pt x="2959" y="948"/>
                </a:lnTo>
                <a:lnTo>
                  <a:pt x="2946" y="939"/>
                </a:lnTo>
                <a:lnTo>
                  <a:pt x="2946" y="939"/>
                </a:lnTo>
                <a:lnTo>
                  <a:pt x="2938" y="939"/>
                </a:lnTo>
                <a:lnTo>
                  <a:pt x="2938" y="939"/>
                </a:lnTo>
                <a:lnTo>
                  <a:pt x="2925" y="943"/>
                </a:lnTo>
                <a:lnTo>
                  <a:pt x="2912" y="952"/>
                </a:lnTo>
                <a:lnTo>
                  <a:pt x="2908" y="956"/>
                </a:lnTo>
                <a:lnTo>
                  <a:pt x="2908" y="965"/>
                </a:lnTo>
                <a:lnTo>
                  <a:pt x="2895" y="965"/>
                </a:lnTo>
                <a:lnTo>
                  <a:pt x="2874" y="948"/>
                </a:lnTo>
                <a:lnTo>
                  <a:pt x="2874" y="948"/>
                </a:lnTo>
                <a:lnTo>
                  <a:pt x="2874" y="952"/>
                </a:lnTo>
                <a:lnTo>
                  <a:pt x="2865" y="943"/>
                </a:lnTo>
                <a:lnTo>
                  <a:pt x="2865" y="943"/>
                </a:lnTo>
                <a:lnTo>
                  <a:pt x="2856" y="931"/>
                </a:lnTo>
                <a:lnTo>
                  <a:pt x="2856" y="931"/>
                </a:lnTo>
                <a:lnTo>
                  <a:pt x="2852" y="926"/>
                </a:lnTo>
                <a:lnTo>
                  <a:pt x="2844" y="918"/>
                </a:lnTo>
                <a:lnTo>
                  <a:pt x="2844" y="918"/>
                </a:lnTo>
                <a:lnTo>
                  <a:pt x="2844" y="892"/>
                </a:lnTo>
                <a:lnTo>
                  <a:pt x="2852" y="875"/>
                </a:lnTo>
                <a:lnTo>
                  <a:pt x="2844" y="853"/>
                </a:lnTo>
                <a:lnTo>
                  <a:pt x="2835" y="849"/>
                </a:lnTo>
                <a:lnTo>
                  <a:pt x="2818" y="853"/>
                </a:lnTo>
                <a:lnTo>
                  <a:pt x="2801" y="862"/>
                </a:lnTo>
                <a:lnTo>
                  <a:pt x="2796" y="853"/>
                </a:lnTo>
                <a:lnTo>
                  <a:pt x="2796" y="840"/>
                </a:lnTo>
                <a:lnTo>
                  <a:pt x="2796" y="840"/>
                </a:lnTo>
                <a:lnTo>
                  <a:pt x="2796" y="836"/>
                </a:lnTo>
                <a:lnTo>
                  <a:pt x="2796" y="832"/>
                </a:lnTo>
                <a:lnTo>
                  <a:pt x="2792" y="832"/>
                </a:lnTo>
                <a:lnTo>
                  <a:pt x="2792" y="832"/>
                </a:lnTo>
                <a:lnTo>
                  <a:pt x="2788" y="828"/>
                </a:lnTo>
                <a:lnTo>
                  <a:pt x="2775" y="832"/>
                </a:lnTo>
                <a:lnTo>
                  <a:pt x="2758" y="828"/>
                </a:lnTo>
                <a:lnTo>
                  <a:pt x="2749" y="832"/>
                </a:lnTo>
                <a:lnTo>
                  <a:pt x="2749" y="832"/>
                </a:lnTo>
                <a:lnTo>
                  <a:pt x="2732" y="845"/>
                </a:lnTo>
                <a:lnTo>
                  <a:pt x="2719" y="858"/>
                </a:lnTo>
                <a:lnTo>
                  <a:pt x="2715" y="875"/>
                </a:lnTo>
                <a:lnTo>
                  <a:pt x="2715" y="875"/>
                </a:lnTo>
                <a:lnTo>
                  <a:pt x="2711" y="909"/>
                </a:lnTo>
                <a:lnTo>
                  <a:pt x="2711" y="926"/>
                </a:lnTo>
                <a:lnTo>
                  <a:pt x="2711" y="961"/>
                </a:lnTo>
                <a:lnTo>
                  <a:pt x="2715" y="982"/>
                </a:lnTo>
                <a:lnTo>
                  <a:pt x="2719" y="991"/>
                </a:lnTo>
                <a:lnTo>
                  <a:pt x="2719" y="991"/>
                </a:lnTo>
                <a:lnTo>
                  <a:pt x="2732" y="995"/>
                </a:lnTo>
                <a:lnTo>
                  <a:pt x="2741" y="1003"/>
                </a:lnTo>
                <a:lnTo>
                  <a:pt x="2745" y="1012"/>
                </a:lnTo>
                <a:lnTo>
                  <a:pt x="2745" y="1012"/>
                </a:lnTo>
                <a:lnTo>
                  <a:pt x="2745" y="1038"/>
                </a:lnTo>
                <a:lnTo>
                  <a:pt x="2745" y="1055"/>
                </a:lnTo>
                <a:lnTo>
                  <a:pt x="2758" y="1059"/>
                </a:lnTo>
                <a:lnTo>
                  <a:pt x="2775" y="1059"/>
                </a:lnTo>
                <a:lnTo>
                  <a:pt x="2779" y="1068"/>
                </a:lnTo>
                <a:lnTo>
                  <a:pt x="2784" y="1068"/>
                </a:lnTo>
                <a:lnTo>
                  <a:pt x="2784" y="1068"/>
                </a:lnTo>
                <a:lnTo>
                  <a:pt x="2809" y="1102"/>
                </a:lnTo>
                <a:lnTo>
                  <a:pt x="2831" y="1119"/>
                </a:lnTo>
                <a:lnTo>
                  <a:pt x="2839" y="1128"/>
                </a:lnTo>
                <a:lnTo>
                  <a:pt x="2848" y="1132"/>
                </a:lnTo>
                <a:lnTo>
                  <a:pt x="2848" y="1132"/>
                </a:lnTo>
                <a:lnTo>
                  <a:pt x="2848" y="1136"/>
                </a:lnTo>
                <a:lnTo>
                  <a:pt x="2852" y="1149"/>
                </a:lnTo>
                <a:lnTo>
                  <a:pt x="2852" y="1158"/>
                </a:lnTo>
                <a:lnTo>
                  <a:pt x="2848" y="1166"/>
                </a:lnTo>
                <a:lnTo>
                  <a:pt x="2844" y="1179"/>
                </a:lnTo>
                <a:lnTo>
                  <a:pt x="2831" y="1192"/>
                </a:lnTo>
                <a:lnTo>
                  <a:pt x="2805" y="1214"/>
                </a:lnTo>
                <a:lnTo>
                  <a:pt x="2788" y="1214"/>
                </a:lnTo>
                <a:lnTo>
                  <a:pt x="2784" y="1205"/>
                </a:lnTo>
                <a:lnTo>
                  <a:pt x="2784" y="1192"/>
                </a:lnTo>
                <a:lnTo>
                  <a:pt x="2784" y="1179"/>
                </a:lnTo>
                <a:lnTo>
                  <a:pt x="2784" y="1162"/>
                </a:lnTo>
                <a:lnTo>
                  <a:pt x="2775" y="1154"/>
                </a:lnTo>
                <a:lnTo>
                  <a:pt x="2775" y="1154"/>
                </a:lnTo>
                <a:lnTo>
                  <a:pt x="2771" y="1154"/>
                </a:lnTo>
                <a:lnTo>
                  <a:pt x="2771" y="1154"/>
                </a:lnTo>
                <a:lnTo>
                  <a:pt x="2758" y="1154"/>
                </a:lnTo>
                <a:lnTo>
                  <a:pt x="2749" y="1154"/>
                </a:lnTo>
                <a:lnTo>
                  <a:pt x="2749" y="1154"/>
                </a:lnTo>
                <a:lnTo>
                  <a:pt x="2736" y="1154"/>
                </a:lnTo>
                <a:lnTo>
                  <a:pt x="2736" y="1154"/>
                </a:lnTo>
                <a:lnTo>
                  <a:pt x="2719" y="1154"/>
                </a:lnTo>
                <a:lnTo>
                  <a:pt x="2719" y="1154"/>
                </a:lnTo>
                <a:lnTo>
                  <a:pt x="2711" y="1158"/>
                </a:lnTo>
                <a:lnTo>
                  <a:pt x="2698" y="1171"/>
                </a:lnTo>
                <a:lnTo>
                  <a:pt x="2689" y="1184"/>
                </a:lnTo>
                <a:lnTo>
                  <a:pt x="2681" y="1201"/>
                </a:lnTo>
                <a:lnTo>
                  <a:pt x="2676" y="1218"/>
                </a:lnTo>
                <a:lnTo>
                  <a:pt x="2681" y="1244"/>
                </a:lnTo>
                <a:lnTo>
                  <a:pt x="2689" y="1269"/>
                </a:lnTo>
                <a:lnTo>
                  <a:pt x="2689" y="1269"/>
                </a:lnTo>
                <a:lnTo>
                  <a:pt x="2698" y="1278"/>
                </a:lnTo>
                <a:lnTo>
                  <a:pt x="2715" y="1299"/>
                </a:lnTo>
                <a:lnTo>
                  <a:pt x="2719" y="1308"/>
                </a:lnTo>
                <a:lnTo>
                  <a:pt x="2715" y="1317"/>
                </a:lnTo>
                <a:lnTo>
                  <a:pt x="2711" y="1325"/>
                </a:lnTo>
                <a:lnTo>
                  <a:pt x="2693" y="1329"/>
                </a:lnTo>
                <a:lnTo>
                  <a:pt x="2676" y="1338"/>
                </a:lnTo>
                <a:lnTo>
                  <a:pt x="2655" y="1342"/>
                </a:lnTo>
                <a:lnTo>
                  <a:pt x="2651" y="1347"/>
                </a:lnTo>
                <a:lnTo>
                  <a:pt x="2638" y="1355"/>
                </a:lnTo>
                <a:lnTo>
                  <a:pt x="2633" y="1364"/>
                </a:lnTo>
                <a:lnTo>
                  <a:pt x="2616" y="1355"/>
                </a:lnTo>
                <a:lnTo>
                  <a:pt x="2608" y="1355"/>
                </a:lnTo>
                <a:lnTo>
                  <a:pt x="2608" y="1355"/>
                </a:lnTo>
                <a:lnTo>
                  <a:pt x="2599" y="1351"/>
                </a:lnTo>
                <a:lnTo>
                  <a:pt x="2591" y="1351"/>
                </a:lnTo>
                <a:lnTo>
                  <a:pt x="2582" y="1355"/>
                </a:lnTo>
                <a:lnTo>
                  <a:pt x="2582" y="1355"/>
                </a:lnTo>
                <a:lnTo>
                  <a:pt x="2573" y="1359"/>
                </a:lnTo>
                <a:lnTo>
                  <a:pt x="2569" y="1364"/>
                </a:lnTo>
                <a:lnTo>
                  <a:pt x="2565" y="1377"/>
                </a:lnTo>
                <a:lnTo>
                  <a:pt x="2565" y="1377"/>
                </a:lnTo>
                <a:lnTo>
                  <a:pt x="2565" y="1389"/>
                </a:lnTo>
                <a:lnTo>
                  <a:pt x="2582" y="1402"/>
                </a:lnTo>
                <a:lnTo>
                  <a:pt x="2595" y="1411"/>
                </a:lnTo>
                <a:lnTo>
                  <a:pt x="2599" y="1432"/>
                </a:lnTo>
                <a:lnTo>
                  <a:pt x="2599" y="1432"/>
                </a:lnTo>
                <a:lnTo>
                  <a:pt x="2612" y="1432"/>
                </a:lnTo>
                <a:lnTo>
                  <a:pt x="2646" y="1437"/>
                </a:lnTo>
                <a:lnTo>
                  <a:pt x="2663" y="1441"/>
                </a:lnTo>
                <a:lnTo>
                  <a:pt x="2681" y="1449"/>
                </a:lnTo>
                <a:lnTo>
                  <a:pt x="2698" y="1462"/>
                </a:lnTo>
                <a:lnTo>
                  <a:pt x="2706" y="1475"/>
                </a:lnTo>
                <a:lnTo>
                  <a:pt x="2706" y="1475"/>
                </a:lnTo>
                <a:lnTo>
                  <a:pt x="2698" y="1462"/>
                </a:lnTo>
                <a:lnTo>
                  <a:pt x="2681" y="1449"/>
                </a:lnTo>
                <a:lnTo>
                  <a:pt x="2663" y="1441"/>
                </a:lnTo>
                <a:lnTo>
                  <a:pt x="2646" y="1437"/>
                </a:lnTo>
                <a:lnTo>
                  <a:pt x="2612" y="1432"/>
                </a:lnTo>
                <a:lnTo>
                  <a:pt x="2599" y="1432"/>
                </a:lnTo>
                <a:lnTo>
                  <a:pt x="2595" y="1411"/>
                </a:lnTo>
                <a:lnTo>
                  <a:pt x="2582" y="1402"/>
                </a:lnTo>
                <a:lnTo>
                  <a:pt x="2565" y="1389"/>
                </a:lnTo>
                <a:lnTo>
                  <a:pt x="2565" y="1389"/>
                </a:lnTo>
                <a:lnTo>
                  <a:pt x="2565" y="1377"/>
                </a:lnTo>
                <a:lnTo>
                  <a:pt x="2565" y="1377"/>
                </a:lnTo>
                <a:lnTo>
                  <a:pt x="2569" y="1364"/>
                </a:lnTo>
                <a:lnTo>
                  <a:pt x="2573" y="1359"/>
                </a:lnTo>
                <a:lnTo>
                  <a:pt x="2582" y="1355"/>
                </a:lnTo>
                <a:lnTo>
                  <a:pt x="2582" y="1355"/>
                </a:lnTo>
                <a:lnTo>
                  <a:pt x="2591" y="1351"/>
                </a:lnTo>
                <a:lnTo>
                  <a:pt x="2599" y="1351"/>
                </a:lnTo>
                <a:lnTo>
                  <a:pt x="2608" y="1355"/>
                </a:lnTo>
                <a:lnTo>
                  <a:pt x="2616" y="1355"/>
                </a:lnTo>
                <a:lnTo>
                  <a:pt x="2633" y="1364"/>
                </a:lnTo>
                <a:lnTo>
                  <a:pt x="2638" y="1355"/>
                </a:lnTo>
                <a:lnTo>
                  <a:pt x="2651" y="1347"/>
                </a:lnTo>
                <a:lnTo>
                  <a:pt x="2655" y="1342"/>
                </a:lnTo>
                <a:lnTo>
                  <a:pt x="2676" y="1338"/>
                </a:lnTo>
                <a:lnTo>
                  <a:pt x="2693" y="1329"/>
                </a:lnTo>
                <a:lnTo>
                  <a:pt x="2693" y="1329"/>
                </a:lnTo>
                <a:lnTo>
                  <a:pt x="2711" y="1325"/>
                </a:lnTo>
                <a:lnTo>
                  <a:pt x="2715" y="1317"/>
                </a:lnTo>
                <a:lnTo>
                  <a:pt x="2719" y="1308"/>
                </a:lnTo>
                <a:lnTo>
                  <a:pt x="2715" y="1299"/>
                </a:lnTo>
                <a:lnTo>
                  <a:pt x="2698" y="1278"/>
                </a:lnTo>
                <a:lnTo>
                  <a:pt x="2689" y="1269"/>
                </a:lnTo>
                <a:lnTo>
                  <a:pt x="2689" y="1269"/>
                </a:lnTo>
                <a:lnTo>
                  <a:pt x="2681" y="1244"/>
                </a:lnTo>
                <a:lnTo>
                  <a:pt x="2676" y="1218"/>
                </a:lnTo>
                <a:lnTo>
                  <a:pt x="2681" y="1201"/>
                </a:lnTo>
                <a:lnTo>
                  <a:pt x="2689" y="1184"/>
                </a:lnTo>
                <a:lnTo>
                  <a:pt x="2698" y="1171"/>
                </a:lnTo>
                <a:lnTo>
                  <a:pt x="2711" y="1158"/>
                </a:lnTo>
                <a:lnTo>
                  <a:pt x="2719" y="1154"/>
                </a:lnTo>
                <a:lnTo>
                  <a:pt x="2719" y="1154"/>
                </a:lnTo>
                <a:lnTo>
                  <a:pt x="2736" y="1154"/>
                </a:lnTo>
                <a:lnTo>
                  <a:pt x="2736" y="1154"/>
                </a:lnTo>
                <a:lnTo>
                  <a:pt x="2749" y="1154"/>
                </a:lnTo>
                <a:lnTo>
                  <a:pt x="2758" y="1154"/>
                </a:lnTo>
                <a:lnTo>
                  <a:pt x="2758" y="1154"/>
                </a:lnTo>
                <a:lnTo>
                  <a:pt x="2771" y="1154"/>
                </a:lnTo>
                <a:lnTo>
                  <a:pt x="2771" y="1154"/>
                </a:lnTo>
                <a:lnTo>
                  <a:pt x="2775" y="1154"/>
                </a:lnTo>
                <a:lnTo>
                  <a:pt x="2784" y="1162"/>
                </a:lnTo>
                <a:lnTo>
                  <a:pt x="2784" y="1179"/>
                </a:lnTo>
                <a:lnTo>
                  <a:pt x="2784" y="1192"/>
                </a:lnTo>
                <a:lnTo>
                  <a:pt x="2784" y="1205"/>
                </a:lnTo>
                <a:lnTo>
                  <a:pt x="2788" y="1214"/>
                </a:lnTo>
                <a:lnTo>
                  <a:pt x="2805" y="1214"/>
                </a:lnTo>
                <a:lnTo>
                  <a:pt x="2831" y="1192"/>
                </a:lnTo>
                <a:lnTo>
                  <a:pt x="2831" y="1192"/>
                </a:lnTo>
                <a:lnTo>
                  <a:pt x="2844" y="1179"/>
                </a:lnTo>
                <a:lnTo>
                  <a:pt x="2848" y="1166"/>
                </a:lnTo>
                <a:lnTo>
                  <a:pt x="2852" y="1158"/>
                </a:lnTo>
                <a:lnTo>
                  <a:pt x="2852" y="1149"/>
                </a:lnTo>
                <a:lnTo>
                  <a:pt x="2848" y="1136"/>
                </a:lnTo>
                <a:lnTo>
                  <a:pt x="2848" y="1132"/>
                </a:lnTo>
                <a:lnTo>
                  <a:pt x="2848" y="1132"/>
                </a:lnTo>
                <a:lnTo>
                  <a:pt x="2839" y="1128"/>
                </a:lnTo>
                <a:lnTo>
                  <a:pt x="2831" y="1119"/>
                </a:lnTo>
                <a:lnTo>
                  <a:pt x="2809" y="1102"/>
                </a:lnTo>
                <a:lnTo>
                  <a:pt x="2784" y="1068"/>
                </a:lnTo>
                <a:lnTo>
                  <a:pt x="2779" y="1068"/>
                </a:lnTo>
                <a:lnTo>
                  <a:pt x="2775" y="1059"/>
                </a:lnTo>
                <a:lnTo>
                  <a:pt x="2758" y="1059"/>
                </a:lnTo>
                <a:lnTo>
                  <a:pt x="2745" y="1055"/>
                </a:lnTo>
                <a:lnTo>
                  <a:pt x="2745" y="1038"/>
                </a:lnTo>
                <a:lnTo>
                  <a:pt x="2745" y="1038"/>
                </a:lnTo>
                <a:lnTo>
                  <a:pt x="2745" y="1012"/>
                </a:lnTo>
                <a:lnTo>
                  <a:pt x="2745" y="1012"/>
                </a:lnTo>
                <a:lnTo>
                  <a:pt x="2741" y="1003"/>
                </a:lnTo>
                <a:lnTo>
                  <a:pt x="2732" y="995"/>
                </a:lnTo>
                <a:lnTo>
                  <a:pt x="2719" y="991"/>
                </a:lnTo>
                <a:lnTo>
                  <a:pt x="2715" y="982"/>
                </a:lnTo>
                <a:lnTo>
                  <a:pt x="2711" y="961"/>
                </a:lnTo>
                <a:lnTo>
                  <a:pt x="2711" y="926"/>
                </a:lnTo>
                <a:lnTo>
                  <a:pt x="2711" y="926"/>
                </a:lnTo>
                <a:lnTo>
                  <a:pt x="2711" y="909"/>
                </a:lnTo>
                <a:lnTo>
                  <a:pt x="2715" y="875"/>
                </a:lnTo>
                <a:lnTo>
                  <a:pt x="2715" y="875"/>
                </a:lnTo>
                <a:lnTo>
                  <a:pt x="2719" y="858"/>
                </a:lnTo>
                <a:lnTo>
                  <a:pt x="2732" y="845"/>
                </a:lnTo>
                <a:lnTo>
                  <a:pt x="2749" y="832"/>
                </a:lnTo>
                <a:lnTo>
                  <a:pt x="2758" y="828"/>
                </a:lnTo>
                <a:lnTo>
                  <a:pt x="2766" y="815"/>
                </a:lnTo>
                <a:lnTo>
                  <a:pt x="2771" y="806"/>
                </a:lnTo>
                <a:lnTo>
                  <a:pt x="2775" y="793"/>
                </a:lnTo>
                <a:lnTo>
                  <a:pt x="2775" y="793"/>
                </a:lnTo>
                <a:lnTo>
                  <a:pt x="2775" y="789"/>
                </a:lnTo>
                <a:lnTo>
                  <a:pt x="2766" y="789"/>
                </a:lnTo>
                <a:lnTo>
                  <a:pt x="2766" y="789"/>
                </a:lnTo>
                <a:lnTo>
                  <a:pt x="2745" y="793"/>
                </a:lnTo>
                <a:lnTo>
                  <a:pt x="2745" y="793"/>
                </a:lnTo>
                <a:lnTo>
                  <a:pt x="2732" y="793"/>
                </a:lnTo>
                <a:lnTo>
                  <a:pt x="2732" y="793"/>
                </a:lnTo>
                <a:lnTo>
                  <a:pt x="2723" y="793"/>
                </a:lnTo>
                <a:lnTo>
                  <a:pt x="2719" y="793"/>
                </a:lnTo>
                <a:lnTo>
                  <a:pt x="2698" y="798"/>
                </a:lnTo>
                <a:lnTo>
                  <a:pt x="2681" y="798"/>
                </a:lnTo>
                <a:lnTo>
                  <a:pt x="2668" y="789"/>
                </a:lnTo>
                <a:lnTo>
                  <a:pt x="2651" y="772"/>
                </a:lnTo>
                <a:lnTo>
                  <a:pt x="2651" y="772"/>
                </a:lnTo>
                <a:lnTo>
                  <a:pt x="2646" y="768"/>
                </a:lnTo>
                <a:lnTo>
                  <a:pt x="2642" y="763"/>
                </a:lnTo>
                <a:lnTo>
                  <a:pt x="2642" y="763"/>
                </a:lnTo>
                <a:lnTo>
                  <a:pt x="2625" y="763"/>
                </a:lnTo>
                <a:lnTo>
                  <a:pt x="2608" y="763"/>
                </a:lnTo>
                <a:lnTo>
                  <a:pt x="2599" y="768"/>
                </a:lnTo>
                <a:lnTo>
                  <a:pt x="2599" y="768"/>
                </a:lnTo>
                <a:lnTo>
                  <a:pt x="2586" y="785"/>
                </a:lnTo>
                <a:lnTo>
                  <a:pt x="2578" y="798"/>
                </a:lnTo>
                <a:lnTo>
                  <a:pt x="2565" y="802"/>
                </a:lnTo>
                <a:lnTo>
                  <a:pt x="2565" y="802"/>
                </a:lnTo>
                <a:lnTo>
                  <a:pt x="2552" y="815"/>
                </a:lnTo>
                <a:lnTo>
                  <a:pt x="2535" y="832"/>
                </a:lnTo>
                <a:lnTo>
                  <a:pt x="2518" y="853"/>
                </a:lnTo>
                <a:lnTo>
                  <a:pt x="2500" y="870"/>
                </a:lnTo>
                <a:lnTo>
                  <a:pt x="2500" y="870"/>
                </a:lnTo>
                <a:lnTo>
                  <a:pt x="2483" y="870"/>
                </a:lnTo>
                <a:lnTo>
                  <a:pt x="2483" y="870"/>
                </a:lnTo>
                <a:lnTo>
                  <a:pt x="2466" y="870"/>
                </a:lnTo>
                <a:lnTo>
                  <a:pt x="2466" y="870"/>
                </a:lnTo>
                <a:lnTo>
                  <a:pt x="2458" y="862"/>
                </a:lnTo>
                <a:lnTo>
                  <a:pt x="2453" y="858"/>
                </a:lnTo>
                <a:lnTo>
                  <a:pt x="2445" y="858"/>
                </a:lnTo>
                <a:lnTo>
                  <a:pt x="2445" y="858"/>
                </a:lnTo>
                <a:lnTo>
                  <a:pt x="2432" y="858"/>
                </a:lnTo>
                <a:lnTo>
                  <a:pt x="2406" y="862"/>
                </a:lnTo>
                <a:lnTo>
                  <a:pt x="2406" y="862"/>
                </a:lnTo>
                <a:lnTo>
                  <a:pt x="2393" y="870"/>
                </a:lnTo>
                <a:lnTo>
                  <a:pt x="2385" y="883"/>
                </a:lnTo>
                <a:lnTo>
                  <a:pt x="2385" y="883"/>
                </a:lnTo>
                <a:lnTo>
                  <a:pt x="2385" y="892"/>
                </a:lnTo>
                <a:lnTo>
                  <a:pt x="2380" y="896"/>
                </a:lnTo>
                <a:lnTo>
                  <a:pt x="2368" y="901"/>
                </a:lnTo>
                <a:lnTo>
                  <a:pt x="2355" y="896"/>
                </a:lnTo>
                <a:lnTo>
                  <a:pt x="2355" y="896"/>
                </a:lnTo>
                <a:lnTo>
                  <a:pt x="2355" y="901"/>
                </a:lnTo>
                <a:lnTo>
                  <a:pt x="2350" y="896"/>
                </a:lnTo>
                <a:lnTo>
                  <a:pt x="2350" y="896"/>
                </a:lnTo>
                <a:lnTo>
                  <a:pt x="2333" y="879"/>
                </a:lnTo>
                <a:lnTo>
                  <a:pt x="2333" y="879"/>
                </a:lnTo>
                <a:lnTo>
                  <a:pt x="2333" y="879"/>
                </a:lnTo>
                <a:lnTo>
                  <a:pt x="2325" y="875"/>
                </a:lnTo>
                <a:lnTo>
                  <a:pt x="2325" y="875"/>
                </a:lnTo>
                <a:lnTo>
                  <a:pt x="2307" y="866"/>
                </a:lnTo>
                <a:lnTo>
                  <a:pt x="2295" y="866"/>
                </a:lnTo>
                <a:lnTo>
                  <a:pt x="2282" y="866"/>
                </a:lnTo>
                <a:lnTo>
                  <a:pt x="2273" y="875"/>
                </a:lnTo>
                <a:lnTo>
                  <a:pt x="2260" y="883"/>
                </a:lnTo>
                <a:lnTo>
                  <a:pt x="2260" y="883"/>
                </a:lnTo>
                <a:lnTo>
                  <a:pt x="2256" y="888"/>
                </a:lnTo>
                <a:lnTo>
                  <a:pt x="2252" y="883"/>
                </a:lnTo>
                <a:lnTo>
                  <a:pt x="2252" y="883"/>
                </a:lnTo>
                <a:lnTo>
                  <a:pt x="2235" y="870"/>
                </a:lnTo>
                <a:lnTo>
                  <a:pt x="2235" y="870"/>
                </a:lnTo>
                <a:lnTo>
                  <a:pt x="2239" y="866"/>
                </a:lnTo>
                <a:lnTo>
                  <a:pt x="2235" y="862"/>
                </a:lnTo>
                <a:lnTo>
                  <a:pt x="2226" y="862"/>
                </a:lnTo>
                <a:lnTo>
                  <a:pt x="2226" y="862"/>
                </a:lnTo>
                <a:lnTo>
                  <a:pt x="2217" y="866"/>
                </a:lnTo>
                <a:lnTo>
                  <a:pt x="2213" y="875"/>
                </a:lnTo>
                <a:lnTo>
                  <a:pt x="2209" y="883"/>
                </a:lnTo>
                <a:lnTo>
                  <a:pt x="2209" y="883"/>
                </a:lnTo>
                <a:lnTo>
                  <a:pt x="2205" y="883"/>
                </a:lnTo>
                <a:lnTo>
                  <a:pt x="2192" y="888"/>
                </a:lnTo>
                <a:lnTo>
                  <a:pt x="2192" y="888"/>
                </a:lnTo>
                <a:lnTo>
                  <a:pt x="2175" y="888"/>
                </a:lnTo>
                <a:lnTo>
                  <a:pt x="2175" y="888"/>
                </a:lnTo>
                <a:lnTo>
                  <a:pt x="2132" y="892"/>
                </a:lnTo>
                <a:lnTo>
                  <a:pt x="2102" y="896"/>
                </a:lnTo>
                <a:lnTo>
                  <a:pt x="2093" y="905"/>
                </a:lnTo>
                <a:lnTo>
                  <a:pt x="2067" y="909"/>
                </a:lnTo>
                <a:lnTo>
                  <a:pt x="2042" y="909"/>
                </a:lnTo>
                <a:lnTo>
                  <a:pt x="2037" y="896"/>
                </a:lnTo>
                <a:lnTo>
                  <a:pt x="2029" y="883"/>
                </a:lnTo>
                <a:lnTo>
                  <a:pt x="2029" y="883"/>
                </a:lnTo>
                <a:lnTo>
                  <a:pt x="2029" y="883"/>
                </a:lnTo>
                <a:lnTo>
                  <a:pt x="2020" y="879"/>
                </a:lnTo>
                <a:lnTo>
                  <a:pt x="2020" y="879"/>
                </a:lnTo>
                <a:lnTo>
                  <a:pt x="2016" y="879"/>
                </a:lnTo>
                <a:lnTo>
                  <a:pt x="1999" y="883"/>
                </a:lnTo>
                <a:lnTo>
                  <a:pt x="1994" y="892"/>
                </a:lnTo>
                <a:lnTo>
                  <a:pt x="1990" y="905"/>
                </a:lnTo>
                <a:lnTo>
                  <a:pt x="1990" y="905"/>
                </a:lnTo>
                <a:lnTo>
                  <a:pt x="1951" y="896"/>
                </a:lnTo>
                <a:lnTo>
                  <a:pt x="1926" y="888"/>
                </a:lnTo>
                <a:lnTo>
                  <a:pt x="1904" y="879"/>
                </a:lnTo>
                <a:lnTo>
                  <a:pt x="1904" y="879"/>
                </a:lnTo>
                <a:lnTo>
                  <a:pt x="1883" y="866"/>
                </a:lnTo>
                <a:lnTo>
                  <a:pt x="1870" y="866"/>
                </a:lnTo>
                <a:lnTo>
                  <a:pt x="1853" y="866"/>
                </a:lnTo>
                <a:lnTo>
                  <a:pt x="1836" y="866"/>
                </a:lnTo>
                <a:lnTo>
                  <a:pt x="1823" y="875"/>
                </a:lnTo>
                <a:lnTo>
                  <a:pt x="1801" y="858"/>
                </a:lnTo>
                <a:lnTo>
                  <a:pt x="1776" y="862"/>
                </a:lnTo>
                <a:lnTo>
                  <a:pt x="1711" y="879"/>
                </a:lnTo>
                <a:lnTo>
                  <a:pt x="1673" y="888"/>
                </a:lnTo>
                <a:lnTo>
                  <a:pt x="1651" y="888"/>
                </a:lnTo>
                <a:lnTo>
                  <a:pt x="1643" y="879"/>
                </a:lnTo>
                <a:lnTo>
                  <a:pt x="1626" y="870"/>
                </a:lnTo>
                <a:lnTo>
                  <a:pt x="1604" y="888"/>
                </a:lnTo>
                <a:lnTo>
                  <a:pt x="1587" y="888"/>
                </a:lnTo>
                <a:lnTo>
                  <a:pt x="1570" y="870"/>
                </a:lnTo>
                <a:lnTo>
                  <a:pt x="1565" y="853"/>
                </a:lnTo>
                <a:lnTo>
                  <a:pt x="1540" y="840"/>
                </a:lnTo>
                <a:lnTo>
                  <a:pt x="1518" y="836"/>
                </a:lnTo>
                <a:lnTo>
                  <a:pt x="1501" y="836"/>
                </a:lnTo>
                <a:lnTo>
                  <a:pt x="1488" y="836"/>
                </a:lnTo>
                <a:lnTo>
                  <a:pt x="1471" y="828"/>
                </a:lnTo>
                <a:lnTo>
                  <a:pt x="1463" y="798"/>
                </a:lnTo>
                <a:lnTo>
                  <a:pt x="1450" y="780"/>
                </a:lnTo>
                <a:lnTo>
                  <a:pt x="1450" y="763"/>
                </a:lnTo>
                <a:lnTo>
                  <a:pt x="1441" y="750"/>
                </a:lnTo>
                <a:lnTo>
                  <a:pt x="1424" y="738"/>
                </a:lnTo>
                <a:lnTo>
                  <a:pt x="1377" y="708"/>
                </a:lnTo>
                <a:lnTo>
                  <a:pt x="1368" y="690"/>
                </a:lnTo>
                <a:lnTo>
                  <a:pt x="1372" y="677"/>
                </a:lnTo>
                <a:lnTo>
                  <a:pt x="1381" y="665"/>
                </a:lnTo>
                <a:lnTo>
                  <a:pt x="1390" y="652"/>
                </a:lnTo>
                <a:lnTo>
                  <a:pt x="1398" y="639"/>
                </a:lnTo>
                <a:lnTo>
                  <a:pt x="1398" y="626"/>
                </a:lnTo>
                <a:lnTo>
                  <a:pt x="1398" y="613"/>
                </a:lnTo>
                <a:lnTo>
                  <a:pt x="1398" y="605"/>
                </a:lnTo>
                <a:lnTo>
                  <a:pt x="1398" y="583"/>
                </a:lnTo>
                <a:lnTo>
                  <a:pt x="1390" y="570"/>
                </a:lnTo>
                <a:lnTo>
                  <a:pt x="1377" y="553"/>
                </a:lnTo>
                <a:lnTo>
                  <a:pt x="1377" y="545"/>
                </a:lnTo>
                <a:lnTo>
                  <a:pt x="1368" y="536"/>
                </a:lnTo>
                <a:lnTo>
                  <a:pt x="1368" y="523"/>
                </a:lnTo>
                <a:lnTo>
                  <a:pt x="1368" y="515"/>
                </a:lnTo>
                <a:lnTo>
                  <a:pt x="1368" y="506"/>
                </a:lnTo>
                <a:lnTo>
                  <a:pt x="1360" y="502"/>
                </a:lnTo>
                <a:lnTo>
                  <a:pt x="1355" y="497"/>
                </a:lnTo>
                <a:lnTo>
                  <a:pt x="1347" y="489"/>
                </a:lnTo>
                <a:lnTo>
                  <a:pt x="1347" y="476"/>
                </a:lnTo>
                <a:lnTo>
                  <a:pt x="1355" y="454"/>
                </a:lnTo>
                <a:lnTo>
                  <a:pt x="1364" y="442"/>
                </a:lnTo>
                <a:lnTo>
                  <a:pt x="1364" y="429"/>
                </a:lnTo>
                <a:lnTo>
                  <a:pt x="1355" y="420"/>
                </a:lnTo>
                <a:lnTo>
                  <a:pt x="1347" y="416"/>
                </a:lnTo>
                <a:lnTo>
                  <a:pt x="1338" y="416"/>
                </a:lnTo>
                <a:lnTo>
                  <a:pt x="1330" y="416"/>
                </a:lnTo>
                <a:lnTo>
                  <a:pt x="1317" y="420"/>
                </a:lnTo>
                <a:lnTo>
                  <a:pt x="1308" y="437"/>
                </a:lnTo>
                <a:lnTo>
                  <a:pt x="1304" y="442"/>
                </a:lnTo>
                <a:lnTo>
                  <a:pt x="1304" y="442"/>
                </a:lnTo>
                <a:lnTo>
                  <a:pt x="1300" y="446"/>
                </a:lnTo>
                <a:lnTo>
                  <a:pt x="1291" y="442"/>
                </a:lnTo>
                <a:lnTo>
                  <a:pt x="1291" y="442"/>
                </a:lnTo>
                <a:lnTo>
                  <a:pt x="1282" y="437"/>
                </a:lnTo>
                <a:lnTo>
                  <a:pt x="1282" y="420"/>
                </a:lnTo>
                <a:lnTo>
                  <a:pt x="1282" y="420"/>
                </a:lnTo>
                <a:lnTo>
                  <a:pt x="1282" y="399"/>
                </a:lnTo>
                <a:lnTo>
                  <a:pt x="1282" y="399"/>
                </a:lnTo>
                <a:lnTo>
                  <a:pt x="1287" y="369"/>
                </a:lnTo>
                <a:lnTo>
                  <a:pt x="1274" y="360"/>
                </a:lnTo>
                <a:lnTo>
                  <a:pt x="1274" y="360"/>
                </a:lnTo>
                <a:lnTo>
                  <a:pt x="1274" y="360"/>
                </a:lnTo>
                <a:lnTo>
                  <a:pt x="1261" y="352"/>
                </a:lnTo>
                <a:lnTo>
                  <a:pt x="1261" y="352"/>
                </a:lnTo>
                <a:lnTo>
                  <a:pt x="1248" y="339"/>
                </a:lnTo>
                <a:lnTo>
                  <a:pt x="1240" y="326"/>
                </a:lnTo>
                <a:lnTo>
                  <a:pt x="1240" y="313"/>
                </a:lnTo>
                <a:lnTo>
                  <a:pt x="1240" y="300"/>
                </a:lnTo>
                <a:lnTo>
                  <a:pt x="1244" y="292"/>
                </a:lnTo>
                <a:lnTo>
                  <a:pt x="1252" y="279"/>
                </a:lnTo>
                <a:lnTo>
                  <a:pt x="1265" y="270"/>
                </a:lnTo>
                <a:lnTo>
                  <a:pt x="1287" y="249"/>
                </a:lnTo>
                <a:lnTo>
                  <a:pt x="1287" y="249"/>
                </a:lnTo>
                <a:lnTo>
                  <a:pt x="1291" y="236"/>
                </a:lnTo>
                <a:lnTo>
                  <a:pt x="1291" y="236"/>
                </a:lnTo>
                <a:lnTo>
                  <a:pt x="1291" y="219"/>
                </a:lnTo>
                <a:lnTo>
                  <a:pt x="1282" y="210"/>
                </a:lnTo>
                <a:lnTo>
                  <a:pt x="1282" y="210"/>
                </a:lnTo>
                <a:lnTo>
                  <a:pt x="1278" y="206"/>
                </a:lnTo>
                <a:lnTo>
                  <a:pt x="1274" y="197"/>
                </a:lnTo>
                <a:lnTo>
                  <a:pt x="1274" y="197"/>
                </a:lnTo>
                <a:lnTo>
                  <a:pt x="1274" y="184"/>
                </a:lnTo>
                <a:lnTo>
                  <a:pt x="1274" y="184"/>
                </a:lnTo>
                <a:lnTo>
                  <a:pt x="1274" y="163"/>
                </a:lnTo>
                <a:lnTo>
                  <a:pt x="1274" y="154"/>
                </a:lnTo>
                <a:lnTo>
                  <a:pt x="1270" y="133"/>
                </a:lnTo>
                <a:lnTo>
                  <a:pt x="1265" y="124"/>
                </a:lnTo>
                <a:lnTo>
                  <a:pt x="1257" y="124"/>
                </a:lnTo>
                <a:lnTo>
                  <a:pt x="1257" y="124"/>
                </a:lnTo>
                <a:lnTo>
                  <a:pt x="1257" y="124"/>
                </a:lnTo>
                <a:lnTo>
                  <a:pt x="1248" y="124"/>
                </a:lnTo>
                <a:lnTo>
                  <a:pt x="1248" y="124"/>
                </a:lnTo>
                <a:lnTo>
                  <a:pt x="1248" y="124"/>
                </a:lnTo>
                <a:lnTo>
                  <a:pt x="1244" y="129"/>
                </a:lnTo>
                <a:lnTo>
                  <a:pt x="1244" y="129"/>
                </a:lnTo>
                <a:lnTo>
                  <a:pt x="1235" y="129"/>
                </a:lnTo>
                <a:lnTo>
                  <a:pt x="1231" y="129"/>
                </a:lnTo>
                <a:lnTo>
                  <a:pt x="1231" y="129"/>
                </a:lnTo>
                <a:lnTo>
                  <a:pt x="1218" y="133"/>
                </a:lnTo>
                <a:lnTo>
                  <a:pt x="1218" y="133"/>
                </a:lnTo>
                <a:lnTo>
                  <a:pt x="1214" y="137"/>
                </a:lnTo>
                <a:lnTo>
                  <a:pt x="1210" y="133"/>
                </a:lnTo>
                <a:lnTo>
                  <a:pt x="1210" y="133"/>
                </a:lnTo>
                <a:lnTo>
                  <a:pt x="1197" y="124"/>
                </a:lnTo>
                <a:lnTo>
                  <a:pt x="1184" y="111"/>
                </a:lnTo>
                <a:lnTo>
                  <a:pt x="1184" y="111"/>
                </a:lnTo>
                <a:lnTo>
                  <a:pt x="1184" y="111"/>
                </a:lnTo>
                <a:lnTo>
                  <a:pt x="1175" y="107"/>
                </a:lnTo>
                <a:lnTo>
                  <a:pt x="1175" y="107"/>
                </a:lnTo>
                <a:lnTo>
                  <a:pt x="1167" y="94"/>
                </a:lnTo>
                <a:lnTo>
                  <a:pt x="1167" y="94"/>
                </a:lnTo>
                <a:lnTo>
                  <a:pt x="1167" y="86"/>
                </a:lnTo>
                <a:lnTo>
                  <a:pt x="1167" y="86"/>
                </a:lnTo>
                <a:lnTo>
                  <a:pt x="1167" y="81"/>
                </a:lnTo>
                <a:lnTo>
                  <a:pt x="1179" y="77"/>
                </a:lnTo>
                <a:lnTo>
                  <a:pt x="1179" y="77"/>
                </a:lnTo>
                <a:lnTo>
                  <a:pt x="1179" y="77"/>
                </a:lnTo>
                <a:lnTo>
                  <a:pt x="1179" y="77"/>
                </a:lnTo>
                <a:lnTo>
                  <a:pt x="1179" y="77"/>
                </a:lnTo>
                <a:lnTo>
                  <a:pt x="1179" y="77"/>
                </a:lnTo>
                <a:lnTo>
                  <a:pt x="1188" y="77"/>
                </a:lnTo>
                <a:lnTo>
                  <a:pt x="1188" y="77"/>
                </a:lnTo>
                <a:lnTo>
                  <a:pt x="1201" y="77"/>
                </a:lnTo>
                <a:lnTo>
                  <a:pt x="1214" y="77"/>
                </a:lnTo>
                <a:lnTo>
                  <a:pt x="1222" y="64"/>
                </a:lnTo>
                <a:lnTo>
                  <a:pt x="1227" y="56"/>
                </a:lnTo>
                <a:lnTo>
                  <a:pt x="1227" y="47"/>
                </a:lnTo>
                <a:lnTo>
                  <a:pt x="1218" y="38"/>
                </a:lnTo>
                <a:lnTo>
                  <a:pt x="1205" y="38"/>
                </a:lnTo>
                <a:lnTo>
                  <a:pt x="1205" y="38"/>
                </a:lnTo>
                <a:lnTo>
                  <a:pt x="1201" y="38"/>
                </a:lnTo>
                <a:lnTo>
                  <a:pt x="1201" y="38"/>
                </a:lnTo>
                <a:lnTo>
                  <a:pt x="1188" y="38"/>
                </a:lnTo>
                <a:lnTo>
                  <a:pt x="1188" y="38"/>
                </a:lnTo>
                <a:lnTo>
                  <a:pt x="1175" y="38"/>
                </a:lnTo>
                <a:lnTo>
                  <a:pt x="1175" y="38"/>
                </a:lnTo>
                <a:lnTo>
                  <a:pt x="1171" y="43"/>
                </a:lnTo>
                <a:lnTo>
                  <a:pt x="1167" y="43"/>
                </a:lnTo>
                <a:lnTo>
                  <a:pt x="1162" y="38"/>
                </a:lnTo>
                <a:lnTo>
                  <a:pt x="1162" y="38"/>
                </a:lnTo>
                <a:lnTo>
                  <a:pt x="1145" y="30"/>
                </a:lnTo>
                <a:lnTo>
                  <a:pt x="1145" y="30"/>
                </a:lnTo>
                <a:lnTo>
                  <a:pt x="1137" y="17"/>
                </a:lnTo>
                <a:lnTo>
                  <a:pt x="1137" y="17"/>
                </a:lnTo>
                <a:lnTo>
                  <a:pt x="1124" y="8"/>
                </a:lnTo>
                <a:lnTo>
                  <a:pt x="1111" y="4"/>
                </a:lnTo>
                <a:lnTo>
                  <a:pt x="1111" y="4"/>
                </a:lnTo>
                <a:lnTo>
                  <a:pt x="1102" y="26"/>
                </a:lnTo>
                <a:lnTo>
                  <a:pt x="1102" y="26"/>
                </a:lnTo>
                <a:lnTo>
                  <a:pt x="1098" y="34"/>
                </a:lnTo>
                <a:lnTo>
                  <a:pt x="1081" y="38"/>
                </a:lnTo>
                <a:lnTo>
                  <a:pt x="1059" y="26"/>
                </a:lnTo>
                <a:lnTo>
                  <a:pt x="1059" y="26"/>
                </a:lnTo>
                <a:lnTo>
                  <a:pt x="1059" y="21"/>
                </a:lnTo>
                <a:lnTo>
                  <a:pt x="1055" y="17"/>
                </a:lnTo>
                <a:lnTo>
                  <a:pt x="1051" y="17"/>
                </a:lnTo>
                <a:lnTo>
                  <a:pt x="1051" y="17"/>
                </a:lnTo>
                <a:lnTo>
                  <a:pt x="1042" y="13"/>
                </a:lnTo>
                <a:lnTo>
                  <a:pt x="1038" y="17"/>
                </a:lnTo>
                <a:lnTo>
                  <a:pt x="1038" y="17"/>
                </a:lnTo>
                <a:lnTo>
                  <a:pt x="1034" y="21"/>
                </a:lnTo>
                <a:lnTo>
                  <a:pt x="1029" y="26"/>
                </a:lnTo>
                <a:lnTo>
                  <a:pt x="1029" y="26"/>
                </a:lnTo>
                <a:lnTo>
                  <a:pt x="1021" y="34"/>
                </a:lnTo>
                <a:lnTo>
                  <a:pt x="1021" y="34"/>
                </a:lnTo>
                <a:lnTo>
                  <a:pt x="999" y="26"/>
                </a:lnTo>
                <a:lnTo>
                  <a:pt x="999" y="26"/>
                </a:lnTo>
                <a:lnTo>
                  <a:pt x="995" y="21"/>
                </a:lnTo>
                <a:lnTo>
                  <a:pt x="986" y="17"/>
                </a:lnTo>
                <a:lnTo>
                  <a:pt x="986" y="17"/>
                </a:lnTo>
                <a:lnTo>
                  <a:pt x="982" y="13"/>
                </a:lnTo>
                <a:lnTo>
                  <a:pt x="978" y="8"/>
                </a:lnTo>
                <a:lnTo>
                  <a:pt x="978" y="8"/>
                </a:lnTo>
                <a:lnTo>
                  <a:pt x="969" y="4"/>
                </a:lnTo>
                <a:lnTo>
                  <a:pt x="956" y="4"/>
                </a:lnTo>
                <a:lnTo>
                  <a:pt x="956" y="4"/>
                </a:lnTo>
                <a:lnTo>
                  <a:pt x="948" y="4"/>
                </a:lnTo>
                <a:lnTo>
                  <a:pt x="948" y="4"/>
                </a:lnTo>
                <a:lnTo>
                  <a:pt x="922" y="4"/>
                </a:lnTo>
                <a:lnTo>
                  <a:pt x="922" y="4"/>
                </a:lnTo>
                <a:lnTo>
                  <a:pt x="918" y="0"/>
                </a:lnTo>
                <a:lnTo>
                  <a:pt x="909" y="4"/>
                </a:lnTo>
                <a:lnTo>
                  <a:pt x="909" y="4"/>
                </a:lnTo>
                <a:lnTo>
                  <a:pt x="888" y="17"/>
                </a:lnTo>
                <a:lnTo>
                  <a:pt x="866" y="26"/>
                </a:lnTo>
                <a:lnTo>
                  <a:pt x="866" y="26"/>
                </a:lnTo>
                <a:lnTo>
                  <a:pt x="849" y="30"/>
                </a:lnTo>
                <a:lnTo>
                  <a:pt x="836" y="38"/>
                </a:lnTo>
                <a:lnTo>
                  <a:pt x="828" y="38"/>
                </a:lnTo>
                <a:lnTo>
                  <a:pt x="819" y="38"/>
                </a:lnTo>
                <a:lnTo>
                  <a:pt x="806" y="38"/>
                </a:lnTo>
                <a:lnTo>
                  <a:pt x="806" y="47"/>
                </a:lnTo>
                <a:lnTo>
                  <a:pt x="802" y="60"/>
                </a:lnTo>
                <a:lnTo>
                  <a:pt x="798" y="69"/>
                </a:lnTo>
                <a:lnTo>
                  <a:pt x="798" y="69"/>
                </a:lnTo>
                <a:lnTo>
                  <a:pt x="781" y="77"/>
                </a:lnTo>
                <a:lnTo>
                  <a:pt x="759" y="86"/>
                </a:lnTo>
                <a:lnTo>
                  <a:pt x="759" y="86"/>
                </a:lnTo>
                <a:lnTo>
                  <a:pt x="742" y="90"/>
                </a:lnTo>
                <a:lnTo>
                  <a:pt x="733" y="90"/>
                </a:lnTo>
                <a:lnTo>
                  <a:pt x="733" y="90"/>
                </a:lnTo>
                <a:lnTo>
                  <a:pt x="712" y="81"/>
                </a:lnTo>
                <a:lnTo>
                  <a:pt x="699" y="77"/>
                </a:lnTo>
                <a:lnTo>
                  <a:pt x="673" y="107"/>
                </a:lnTo>
                <a:lnTo>
                  <a:pt x="631" y="129"/>
                </a:lnTo>
                <a:lnTo>
                  <a:pt x="588" y="154"/>
                </a:lnTo>
                <a:lnTo>
                  <a:pt x="558" y="171"/>
                </a:lnTo>
                <a:lnTo>
                  <a:pt x="528" y="193"/>
                </a:lnTo>
                <a:lnTo>
                  <a:pt x="515" y="193"/>
                </a:lnTo>
                <a:lnTo>
                  <a:pt x="515" y="193"/>
                </a:lnTo>
                <a:lnTo>
                  <a:pt x="498" y="197"/>
                </a:lnTo>
                <a:lnTo>
                  <a:pt x="498" y="197"/>
                </a:lnTo>
                <a:lnTo>
                  <a:pt x="485" y="201"/>
                </a:lnTo>
                <a:lnTo>
                  <a:pt x="476" y="210"/>
                </a:lnTo>
                <a:lnTo>
                  <a:pt x="476" y="210"/>
                </a:lnTo>
                <a:lnTo>
                  <a:pt x="472" y="219"/>
                </a:lnTo>
                <a:lnTo>
                  <a:pt x="463" y="227"/>
                </a:lnTo>
                <a:lnTo>
                  <a:pt x="463" y="227"/>
                </a:lnTo>
                <a:lnTo>
                  <a:pt x="455" y="231"/>
                </a:lnTo>
                <a:lnTo>
                  <a:pt x="450" y="240"/>
                </a:lnTo>
                <a:lnTo>
                  <a:pt x="450" y="240"/>
                </a:lnTo>
                <a:lnTo>
                  <a:pt x="450" y="266"/>
                </a:lnTo>
                <a:lnTo>
                  <a:pt x="446" y="296"/>
                </a:lnTo>
                <a:lnTo>
                  <a:pt x="446" y="309"/>
                </a:lnTo>
                <a:lnTo>
                  <a:pt x="429" y="330"/>
                </a:lnTo>
                <a:lnTo>
                  <a:pt x="407" y="352"/>
                </a:lnTo>
                <a:lnTo>
                  <a:pt x="382" y="377"/>
                </a:lnTo>
                <a:lnTo>
                  <a:pt x="382" y="377"/>
                </a:lnTo>
                <a:lnTo>
                  <a:pt x="369" y="386"/>
                </a:lnTo>
                <a:lnTo>
                  <a:pt x="365" y="399"/>
                </a:lnTo>
                <a:lnTo>
                  <a:pt x="360" y="407"/>
                </a:lnTo>
                <a:lnTo>
                  <a:pt x="360" y="407"/>
                </a:lnTo>
                <a:lnTo>
                  <a:pt x="356" y="416"/>
                </a:lnTo>
                <a:lnTo>
                  <a:pt x="347" y="424"/>
                </a:lnTo>
                <a:lnTo>
                  <a:pt x="339" y="433"/>
                </a:lnTo>
                <a:lnTo>
                  <a:pt x="330" y="433"/>
                </a:lnTo>
                <a:lnTo>
                  <a:pt x="326" y="429"/>
                </a:lnTo>
                <a:lnTo>
                  <a:pt x="326" y="429"/>
                </a:lnTo>
                <a:lnTo>
                  <a:pt x="296" y="399"/>
                </a:lnTo>
                <a:lnTo>
                  <a:pt x="296" y="399"/>
                </a:lnTo>
                <a:lnTo>
                  <a:pt x="296" y="394"/>
                </a:lnTo>
                <a:lnTo>
                  <a:pt x="287" y="390"/>
                </a:lnTo>
                <a:lnTo>
                  <a:pt x="287" y="390"/>
                </a:lnTo>
                <a:lnTo>
                  <a:pt x="283" y="386"/>
                </a:lnTo>
                <a:lnTo>
                  <a:pt x="279" y="386"/>
                </a:lnTo>
                <a:lnTo>
                  <a:pt x="279" y="386"/>
                </a:lnTo>
                <a:lnTo>
                  <a:pt x="275" y="386"/>
                </a:lnTo>
                <a:lnTo>
                  <a:pt x="270" y="390"/>
                </a:lnTo>
                <a:lnTo>
                  <a:pt x="270" y="394"/>
                </a:lnTo>
                <a:lnTo>
                  <a:pt x="257" y="407"/>
                </a:lnTo>
                <a:lnTo>
                  <a:pt x="249" y="416"/>
                </a:lnTo>
                <a:lnTo>
                  <a:pt x="227" y="416"/>
                </a:lnTo>
                <a:lnTo>
                  <a:pt x="219" y="416"/>
                </a:lnTo>
                <a:lnTo>
                  <a:pt x="214" y="416"/>
                </a:lnTo>
                <a:lnTo>
                  <a:pt x="214" y="416"/>
                </a:lnTo>
                <a:lnTo>
                  <a:pt x="202" y="442"/>
                </a:lnTo>
                <a:lnTo>
                  <a:pt x="202" y="442"/>
                </a:lnTo>
                <a:lnTo>
                  <a:pt x="197" y="450"/>
                </a:lnTo>
                <a:lnTo>
                  <a:pt x="189" y="454"/>
                </a:lnTo>
                <a:lnTo>
                  <a:pt x="184" y="459"/>
                </a:lnTo>
                <a:lnTo>
                  <a:pt x="167" y="472"/>
                </a:lnTo>
                <a:lnTo>
                  <a:pt x="146" y="480"/>
                </a:lnTo>
                <a:lnTo>
                  <a:pt x="129" y="485"/>
                </a:lnTo>
                <a:lnTo>
                  <a:pt x="107" y="489"/>
                </a:lnTo>
                <a:lnTo>
                  <a:pt x="103" y="506"/>
                </a:lnTo>
                <a:lnTo>
                  <a:pt x="103" y="540"/>
                </a:lnTo>
                <a:lnTo>
                  <a:pt x="86" y="553"/>
                </a:lnTo>
                <a:lnTo>
                  <a:pt x="64" y="566"/>
                </a:lnTo>
                <a:lnTo>
                  <a:pt x="47" y="570"/>
                </a:lnTo>
                <a:lnTo>
                  <a:pt x="47" y="570"/>
                </a:lnTo>
                <a:lnTo>
                  <a:pt x="43" y="570"/>
                </a:lnTo>
                <a:lnTo>
                  <a:pt x="34" y="570"/>
                </a:lnTo>
                <a:lnTo>
                  <a:pt x="34" y="570"/>
                </a:lnTo>
                <a:lnTo>
                  <a:pt x="22" y="562"/>
                </a:lnTo>
                <a:lnTo>
                  <a:pt x="0" y="562"/>
                </a:lnTo>
                <a:lnTo>
                  <a:pt x="4" y="592"/>
                </a:lnTo>
                <a:lnTo>
                  <a:pt x="4" y="592"/>
                </a:lnTo>
                <a:lnTo>
                  <a:pt x="13" y="635"/>
                </a:lnTo>
                <a:lnTo>
                  <a:pt x="17" y="665"/>
                </a:lnTo>
                <a:lnTo>
                  <a:pt x="26" y="686"/>
                </a:lnTo>
                <a:lnTo>
                  <a:pt x="26" y="686"/>
                </a:lnTo>
                <a:lnTo>
                  <a:pt x="34" y="695"/>
                </a:lnTo>
                <a:lnTo>
                  <a:pt x="52" y="708"/>
                </a:lnTo>
                <a:lnTo>
                  <a:pt x="77" y="716"/>
                </a:lnTo>
                <a:lnTo>
                  <a:pt x="107" y="720"/>
                </a:lnTo>
                <a:lnTo>
                  <a:pt x="107" y="720"/>
                </a:lnTo>
                <a:lnTo>
                  <a:pt x="116" y="729"/>
                </a:lnTo>
                <a:lnTo>
                  <a:pt x="129" y="750"/>
                </a:lnTo>
                <a:lnTo>
                  <a:pt x="150" y="772"/>
                </a:lnTo>
                <a:lnTo>
                  <a:pt x="167" y="780"/>
                </a:lnTo>
                <a:lnTo>
                  <a:pt x="184" y="789"/>
                </a:lnTo>
                <a:lnTo>
                  <a:pt x="184" y="789"/>
                </a:lnTo>
                <a:lnTo>
                  <a:pt x="184" y="793"/>
                </a:lnTo>
                <a:lnTo>
                  <a:pt x="189" y="810"/>
                </a:lnTo>
                <a:lnTo>
                  <a:pt x="184" y="840"/>
                </a:lnTo>
                <a:lnTo>
                  <a:pt x="172" y="888"/>
                </a:lnTo>
                <a:lnTo>
                  <a:pt x="172" y="888"/>
                </a:lnTo>
                <a:lnTo>
                  <a:pt x="176" y="905"/>
                </a:lnTo>
                <a:lnTo>
                  <a:pt x="193" y="943"/>
                </a:lnTo>
                <a:lnTo>
                  <a:pt x="206" y="961"/>
                </a:lnTo>
                <a:lnTo>
                  <a:pt x="219" y="973"/>
                </a:lnTo>
                <a:lnTo>
                  <a:pt x="227" y="978"/>
                </a:lnTo>
                <a:lnTo>
                  <a:pt x="240" y="978"/>
                </a:lnTo>
                <a:lnTo>
                  <a:pt x="249" y="978"/>
                </a:lnTo>
                <a:lnTo>
                  <a:pt x="262" y="973"/>
                </a:lnTo>
                <a:lnTo>
                  <a:pt x="330" y="986"/>
                </a:lnTo>
                <a:lnTo>
                  <a:pt x="356" y="986"/>
                </a:lnTo>
                <a:lnTo>
                  <a:pt x="373" y="986"/>
                </a:lnTo>
                <a:lnTo>
                  <a:pt x="395" y="1008"/>
                </a:lnTo>
                <a:lnTo>
                  <a:pt x="438" y="1033"/>
                </a:lnTo>
                <a:lnTo>
                  <a:pt x="485" y="1046"/>
                </a:lnTo>
                <a:lnTo>
                  <a:pt x="523" y="1055"/>
                </a:lnTo>
                <a:lnTo>
                  <a:pt x="540" y="1089"/>
                </a:lnTo>
                <a:lnTo>
                  <a:pt x="558" y="1102"/>
                </a:lnTo>
                <a:lnTo>
                  <a:pt x="570" y="1102"/>
                </a:lnTo>
                <a:lnTo>
                  <a:pt x="605" y="1119"/>
                </a:lnTo>
                <a:lnTo>
                  <a:pt x="609" y="1141"/>
                </a:lnTo>
                <a:lnTo>
                  <a:pt x="635" y="1248"/>
                </a:lnTo>
                <a:lnTo>
                  <a:pt x="635" y="1248"/>
                </a:lnTo>
                <a:lnTo>
                  <a:pt x="635" y="1256"/>
                </a:lnTo>
                <a:lnTo>
                  <a:pt x="639" y="1278"/>
                </a:lnTo>
                <a:lnTo>
                  <a:pt x="635" y="1291"/>
                </a:lnTo>
                <a:lnTo>
                  <a:pt x="626" y="1299"/>
                </a:lnTo>
                <a:lnTo>
                  <a:pt x="613" y="1308"/>
                </a:lnTo>
                <a:lnTo>
                  <a:pt x="592" y="1317"/>
                </a:lnTo>
                <a:lnTo>
                  <a:pt x="592" y="1317"/>
                </a:lnTo>
                <a:lnTo>
                  <a:pt x="566" y="1338"/>
                </a:lnTo>
                <a:lnTo>
                  <a:pt x="553" y="1351"/>
                </a:lnTo>
                <a:lnTo>
                  <a:pt x="545" y="1364"/>
                </a:lnTo>
                <a:lnTo>
                  <a:pt x="545" y="1364"/>
                </a:lnTo>
                <a:lnTo>
                  <a:pt x="532" y="1368"/>
                </a:lnTo>
                <a:lnTo>
                  <a:pt x="510" y="1377"/>
                </a:lnTo>
                <a:lnTo>
                  <a:pt x="498" y="1385"/>
                </a:lnTo>
                <a:lnTo>
                  <a:pt x="489" y="1394"/>
                </a:lnTo>
                <a:lnTo>
                  <a:pt x="480" y="1407"/>
                </a:lnTo>
                <a:lnTo>
                  <a:pt x="480" y="1424"/>
                </a:lnTo>
                <a:lnTo>
                  <a:pt x="480" y="1424"/>
                </a:lnTo>
                <a:lnTo>
                  <a:pt x="476" y="1458"/>
                </a:lnTo>
                <a:lnTo>
                  <a:pt x="468" y="1497"/>
                </a:lnTo>
                <a:lnTo>
                  <a:pt x="455" y="1540"/>
                </a:lnTo>
                <a:lnTo>
                  <a:pt x="455" y="1540"/>
                </a:lnTo>
                <a:lnTo>
                  <a:pt x="455" y="1548"/>
                </a:lnTo>
                <a:lnTo>
                  <a:pt x="455" y="1561"/>
                </a:lnTo>
                <a:lnTo>
                  <a:pt x="468" y="1578"/>
                </a:lnTo>
                <a:lnTo>
                  <a:pt x="485" y="1600"/>
                </a:lnTo>
                <a:lnTo>
                  <a:pt x="485" y="1672"/>
                </a:lnTo>
                <a:lnTo>
                  <a:pt x="498" y="1685"/>
                </a:lnTo>
                <a:lnTo>
                  <a:pt x="498" y="1685"/>
                </a:lnTo>
                <a:lnTo>
                  <a:pt x="519" y="1685"/>
                </a:lnTo>
                <a:lnTo>
                  <a:pt x="519" y="1685"/>
                </a:lnTo>
                <a:lnTo>
                  <a:pt x="536" y="1690"/>
                </a:lnTo>
                <a:lnTo>
                  <a:pt x="540" y="1698"/>
                </a:lnTo>
                <a:lnTo>
                  <a:pt x="553" y="1707"/>
                </a:lnTo>
                <a:lnTo>
                  <a:pt x="566" y="1702"/>
                </a:lnTo>
                <a:lnTo>
                  <a:pt x="588" y="1702"/>
                </a:lnTo>
                <a:lnTo>
                  <a:pt x="588" y="1702"/>
                </a:lnTo>
                <a:lnTo>
                  <a:pt x="592" y="1707"/>
                </a:lnTo>
                <a:lnTo>
                  <a:pt x="600" y="1715"/>
                </a:lnTo>
                <a:lnTo>
                  <a:pt x="609" y="1728"/>
                </a:lnTo>
                <a:lnTo>
                  <a:pt x="613" y="1754"/>
                </a:lnTo>
                <a:lnTo>
                  <a:pt x="661" y="1754"/>
                </a:lnTo>
                <a:lnTo>
                  <a:pt x="682" y="1771"/>
                </a:lnTo>
                <a:lnTo>
                  <a:pt x="682" y="1771"/>
                </a:lnTo>
                <a:lnTo>
                  <a:pt x="708" y="1775"/>
                </a:lnTo>
                <a:lnTo>
                  <a:pt x="708" y="1775"/>
                </a:lnTo>
                <a:lnTo>
                  <a:pt x="742" y="1780"/>
                </a:lnTo>
                <a:lnTo>
                  <a:pt x="755" y="1784"/>
                </a:lnTo>
                <a:lnTo>
                  <a:pt x="759" y="1801"/>
                </a:lnTo>
                <a:lnTo>
                  <a:pt x="759" y="1831"/>
                </a:lnTo>
                <a:lnTo>
                  <a:pt x="759" y="1848"/>
                </a:lnTo>
                <a:lnTo>
                  <a:pt x="772" y="1848"/>
                </a:lnTo>
                <a:lnTo>
                  <a:pt x="798" y="1853"/>
                </a:lnTo>
                <a:lnTo>
                  <a:pt x="815" y="1857"/>
                </a:lnTo>
                <a:lnTo>
                  <a:pt x="828" y="1874"/>
                </a:lnTo>
                <a:lnTo>
                  <a:pt x="854" y="1895"/>
                </a:lnTo>
                <a:lnTo>
                  <a:pt x="862" y="1917"/>
                </a:lnTo>
                <a:lnTo>
                  <a:pt x="875" y="1951"/>
                </a:lnTo>
                <a:lnTo>
                  <a:pt x="884" y="1981"/>
                </a:lnTo>
                <a:lnTo>
                  <a:pt x="905" y="2003"/>
                </a:lnTo>
                <a:lnTo>
                  <a:pt x="926" y="2016"/>
                </a:lnTo>
                <a:lnTo>
                  <a:pt x="939" y="2011"/>
                </a:lnTo>
                <a:lnTo>
                  <a:pt x="939" y="2011"/>
                </a:lnTo>
                <a:lnTo>
                  <a:pt x="939" y="2007"/>
                </a:lnTo>
                <a:lnTo>
                  <a:pt x="944" y="1994"/>
                </a:lnTo>
                <a:lnTo>
                  <a:pt x="944" y="1994"/>
                </a:lnTo>
                <a:lnTo>
                  <a:pt x="948" y="1990"/>
                </a:lnTo>
                <a:lnTo>
                  <a:pt x="952" y="1981"/>
                </a:lnTo>
                <a:lnTo>
                  <a:pt x="961" y="1968"/>
                </a:lnTo>
                <a:lnTo>
                  <a:pt x="982" y="1968"/>
                </a:lnTo>
                <a:lnTo>
                  <a:pt x="1004" y="1956"/>
                </a:lnTo>
                <a:lnTo>
                  <a:pt x="1008" y="1938"/>
                </a:lnTo>
                <a:lnTo>
                  <a:pt x="986" y="1925"/>
                </a:lnTo>
                <a:lnTo>
                  <a:pt x="956" y="1917"/>
                </a:lnTo>
                <a:lnTo>
                  <a:pt x="939" y="1891"/>
                </a:lnTo>
                <a:lnTo>
                  <a:pt x="939" y="1865"/>
                </a:lnTo>
                <a:lnTo>
                  <a:pt x="939" y="1865"/>
                </a:lnTo>
                <a:lnTo>
                  <a:pt x="952" y="1853"/>
                </a:lnTo>
                <a:lnTo>
                  <a:pt x="961" y="1844"/>
                </a:lnTo>
                <a:lnTo>
                  <a:pt x="969" y="1840"/>
                </a:lnTo>
                <a:lnTo>
                  <a:pt x="969" y="1840"/>
                </a:lnTo>
                <a:lnTo>
                  <a:pt x="978" y="1835"/>
                </a:lnTo>
                <a:lnTo>
                  <a:pt x="978" y="1835"/>
                </a:lnTo>
                <a:lnTo>
                  <a:pt x="978" y="1835"/>
                </a:lnTo>
                <a:lnTo>
                  <a:pt x="978" y="1835"/>
                </a:lnTo>
                <a:lnTo>
                  <a:pt x="982" y="1844"/>
                </a:lnTo>
                <a:lnTo>
                  <a:pt x="982" y="1865"/>
                </a:lnTo>
                <a:lnTo>
                  <a:pt x="978" y="1883"/>
                </a:lnTo>
                <a:lnTo>
                  <a:pt x="986" y="1895"/>
                </a:lnTo>
                <a:lnTo>
                  <a:pt x="1008" y="1857"/>
                </a:lnTo>
                <a:lnTo>
                  <a:pt x="1012" y="1823"/>
                </a:lnTo>
                <a:lnTo>
                  <a:pt x="1034" y="1823"/>
                </a:lnTo>
                <a:lnTo>
                  <a:pt x="1042" y="1835"/>
                </a:lnTo>
                <a:lnTo>
                  <a:pt x="1042" y="1878"/>
                </a:lnTo>
                <a:lnTo>
                  <a:pt x="1042" y="1921"/>
                </a:lnTo>
                <a:lnTo>
                  <a:pt x="1055" y="1934"/>
                </a:lnTo>
                <a:lnTo>
                  <a:pt x="1064" y="1938"/>
                </a:lnTo>
                <a:lnTo>
                  <a:pt x="1064" y="1938"/>
                </a:lnTo>
                <a:lnTo>
                  <a:pt x="1089" y="1921"/>
                </a:lnTo>
                <a:lnTo>
                  <a:pt x="1107" y="1917"/>
                </a:lnTo>
                <a:lnTo>
                  <a:pt x="1119" y="1921"/>
                </a:lnTo>
                <a:lnTo>
                  <a:pt x="1132" y="1925"/>
                </a:lnTo>
                <a:lnTo>
                  <a:pt x="1137" y="1934"/>
                </a:lnTo>
                <a:lnTo>
                  <a:pt x="1145" y="1943"/>
                </a:lnTo>
                <a:lnTo>
                  <a:pt x="1145" y="1951"/>
                </a:lnTo>
                <a:lnTo>
                  <a:pt x="1145" y="1951"/>
                </a:lnTo>
                <a:lnTo>
                  <a:pt x="1167" y="1964"/>
                </a:lnTo>
                <a:lnTo>
                  <a:pt x="1184" y="1968"/>
                </a:lnTo>
                <a:lnTo>
                  <a:pt x="1205" y="1964"/>
                </a:lnTo>
                <a:lnTo>
                  <a:pt x="1222" y="1956"/>
                </a:lnTo>
                <a:lnTo>
                  <a:pt x="1252" y="1938"/>
                </a:lnTo>
                <a:lnTo>
                  <a:pt x="1270" y="1930"/>
                </a:lnTo>
                <a:lnTo>
                  <a:pt x="1270" y="1930"/>
                </a:lnTo>
                <a:lnTo>
                  <a:pt x="1274" y="1930"/>
                </a:lnTo>
                <a:lnTo>
                  <a:pt x="1278" y="1934"/>
                </a:lnTo>
                <a:lnTo>
                  <a:pt x="1287" y="1943"/>
                </a:lnTo>
                <a:lnTo>
                  <a:pt x="1287" y="1943"/>
                </a:lnTo>
                <a:lnTo>
                  <a:pt x="1291" y="1947"/>
                </a:lnTo>
                <a:lnTo>
                  <a:pt x="1304" y="1960"/>
                </a:lnTo>
                <a:lnTo>
                  <a:pt x="1304" y="1960"/>
                </a:lnTo>
                <a:lnTo>
                  <a:pt x="1317" y="1968"/>
                </a:lnTo>
                <a:lnTo>
                  <a:pt x="1330" y="1960"/>
                </a:lnTo>
                <a:lnTo>
                  <a:pt x="1351" y="1960"/>
                </a:lnTo>
                <a:lnTo>
                  <a:pt x="1364" y="1960"/>
                </a:lnTo>
                <a:lnTo>
                  <a:pt x="1377" y="1964"/>
                </a:lnTo>
                <a:lnTo>
                  <a:pt x="1390" y="1981"/>
                </a:lnTo>
                <a:lnTo>
                  <a:pt x="1398" y="1990"/>
                </a:lnTo>
                <a:lnTo>
                  <a:pt x="1411" y="1986"/>
                </a:lnTo>
                <a:lnTo>
                  <a:pt x="1454" y="1921"/>
                </a:lnTo>
                <a:lnTo>
                  <a:pt x="1475" y="1921"/>
                </a:lnTo>
                <a:lnTo>
                  <a:pt x="1505" y="1917"/>
                </a:lnTo>
                <a:lnTo>
                  <a:pt x="1518" y="1908"/>
                </a:lnTo>
                <a:lnTo>
                  <a:pt x="1557" y="1878"/>
                </a:lnTo>
                <a:lnTo>
                  <a:pt x="1583" y="1878"/>
                </a:lnTo>
                <a:lnTo>
                  <a:pt x="1638" y="1874"/>
                </a:lnTo>
                <a:lnTo>
                  <a:pt x="1638" y="1874"/>
                </a:lnTo>
                <a:lnTo>
                  <a:pt x="1651" y="1874"/>
                </a:lnTo>
                <a:lnTo>
                  <a:pt x="1673" y="1883"/>
                </a:lnTo>
                <a:lnTo>
                  <a:pt x="1673" y="1883"/>
                </a:lnTo>
                <a:lnTo>
                  <a:pt x="1694" y="1900"/>
                </a:lnTo>
                <a:lnTo>
                  <a:pt x="1703" y="1917"/>
                </a:lnTo>
                <a:lnTo>
                  <a:pt x="1703" y="1917"/>
                </a:lnTo>
                <a:lnTo>
                  <a:pt x="1711" y="1917"/>
                </a:lnTo>
                <a:lnTo>
                  <a:pt x="1728" y="1913"/>
                </a:lnTo>
                <a:lnTo>
                  <a:pt x="1737" y="1913"/>
                </a:lnTo>
                <a:lnTo>
                  <a:pt x="1750" y="1917"/>
                </a:lnTo>
                <a:lnTo>
                  <a:pt x="1763" y="1921"/>
                </a:lnTo>
                <a:lnTo>
                  <a:pt x="1776" y="1934"/>
                </a:lnTo>
                <a:lnTo>
                  <a:pt x="1776" y="1934"/>
                </a:lnTo>
                <a:lnTo>
                  <a:pt x="1780" y="1934"/>
                </a:lnTo>
                <a:lnTo>
                  <a:pt x="1789" y="1925"/>
                </a:lnTo>
                <a:lnTo>
                  <a:pt x="1801" y="1908"/>
                </a:lnTo>
                <a:lnTo>
                  <a:pt x="1810" y="1883"/>
                </a:lnTo>
                <a:lnTo>
                  <a:pt x="1810" y="1883"/>
                </a:lnTo>
                <a:lnTo>
                  <a:pt x="1823" y="1844"/>
                </a:lnTo>
                <a:lnTo>
                  <a:pt x="1840" y="1810"/>
                </a:lnTo>
                <a:lnTo>
                  <a:pt x="1879" y="1763"/>
                </a:lnTo>
                <a:lnTo>
                  <a:pt x="1879" y="1763"/>
                </a:lnTo>
                <a:lnTo>
                  <a:pt x="1883" y="1745"/>
                </a:lnTo>
                <a:lnTo>
                  <a:pt x="1887" y="1724"/>
                </a:lnTo>
                <a:lnTo>
                  <a:pt x="1883" y="1702"/>
                </a:lnTo>
                <a:lnTo>
                  <a:pt x="1879" y="1694"/>
                </a:lnTo>
                <a:lnTo>
                  <a:pt x="1870" y="1685"/>
                </a:lnTo>
                <a:lnTo>
                  <a:pt x="1874" y="1565"/>
                </a:lnTo>
                <a:lnTo>
                  <a:pt x="1874" y="1565"/>
                </a:lnTo>
                <a:lnTo>
                  <a:pt x="1874" y="1565"/>
                </a:lnTo>
                <a:lnTo>
                  <a:pt x="1874" y="1561"/>
                </a:lnTo>
                <a:lnTo>
                  <a:pt x="1883" y="1557"/>
                </a:lnTo>
                <a:lnTo>
                  <a:pt x="1891" y="1552"/>
                </a:lnTo>
                <a:lnTo>
                  <a:pt x="1909" y="1552"/>
                </a:lnTo>
                <a:lnTo>
                  <a:pt x="1969" y="1557"/>
                </a:lnTo>
                <a:lnTo>
                  <a:pt x="1969" y="1557"/>
                </a:lnTo>
                <a:lnTo>
                  <a:pt x="1973" y="1544"/>
                </a:lnTo>
                <a:lnTo>
                  <a:pt x="1977" y="1535"/>
                </a:lnTo>
                <a:lnTo>
                  <a:pt x="1982" y="1522"/>
                </a:lnTo>
                <a:lnTo>
                  <a:pt x="1990" y="1518"/>
                </a:lnTo>
                <a:lnTo>
                  <a:pt x="1999" y="1518"/>
                </a:lnTo>
                <a:lnTo>
                  <a:pt x="2016" y="1527"/>
                </a:lnTo>
                <a:lnTo>
                  <a:pt x="2033" y="1544"/>
                </a:lnTo>
                <a:lnTo>
                  <a:pt x="2033" y="1544"/>
                </a:lnTo>
                <a:lnTo>
                  <a:pt x="2063" y="1587"/>
                </a:lnTo>
                <a:lnTo>
                  <a:pt x="2072" y="1595"/>
                </a:lnTo>
                <a:lnTo>
                  <a:pt x="2080" y="1604"/>
                </a:lnTo>
                <a:lnTo>
                  <a:pt x="2089" y="1604"/>
                </a:lnTo>
                <a:lnTo>
                  <a:pt x="2097" y="1604"/>
                </a:lnTo>
                <a:lnTo>
                  <a:pt x="2114" y="1587"/>
                </a:lnTo>
                <a:lnTo>
                  <a:pt x="2114" y="1587"/>
                </a:lnTo>
                <a:lnTo>
                  <a:pt x="2119" y="1587"/>
                </a:lnTo>
                <a:lnTo>
                  <a:pt x="2136" y="1587"/>
                </a:lnTo>
                <a:lnTo>
                  <a:pt x="2144" y="1591"/>
                </a:lnTo>
                <a:lnTo>
                  <a:pt x="2153" y="1604"/>
                </a:lnTo>
                <a:lnTo>
                  <a:pt x="2162" y="1617"/>
                </a:lnTo>
                <a:lnTo>
                  <a:pt x="2166" y="1642"/>
                </a:lnTo>
                <a:lnTo>
                  <a:pt x="2166" y="1642"/>
                </a:lnTo>
                <a:lnTo>
                  <a:pt x="2170" y="1664"/>
                </a:lnTo>
                <a:lnTo>
                  <a:pt x="2179" y="1685"/>
                </a:lnTo>
                <a:lnTo>
                  <a:pt x="2187" y="1702"/>
                </a:lnTo>
                <a:lnTo>
                  <a:pt x="2200" y="1711"/>
                </a:lnTo>
                <a:lnTo>
                  <a:pt x="2213" y="1715"/>
                </a:lnTo>
                <a:lnTo>
                  <a:pt x="2230" y="1711"/>
                </a:lnTo>
                <a:lnTo>
                  <a:pt x="2252" y="1698"/>
                </a:lnTo>
                <a:lnTo>
                  <a:pt x="2269" y="1681"/>
                </a:lnTo>
                <a:lnTo>
                  <a:pt x="2363" y="1681"/>
                </a:lnTo>
                <a:lnTo>
                  <a:pt x="2380" y="1651"/>
                </a:lnTo>
                <a:lnTo>
                  <a:pt x="2393" y="1617"/>
                </a:lnTo>
                <a:lnTo>
                  <a:pt x="2393" y="1582"/>
                </a:lnTo>
                <a:lnTo>
                  <a:pt x="2402" y="1531"/>
                </a:lnTo>
                <a:lnTo>
                  <a:pt x="2410" y="1531"/>
                </a:lnTo>
                <a:lnTo>
                  <a:pt x="2410" y="1531"/>
                </a:lnTo>
                <a:lnTo>
                  <a:pt x="2423" y="1531"/>
                </a:lnTo>
                <a:lnTo>
                  <a:pt x="2423" y="1531"/>
                </a:lnTo>
                <a:lnTo>
                  <a:pt x="2432" y="1531"/>
                </a:lnTo>
                <a:lnTo>
                  <a:pt x="2440" y="1535"/>
                </a:lnTo>
                <a:lnTo>
                  <a:pt x="2453" y="1544"/>
                </a:lnTo>
                <a:lnTo>
                  <a:pt x="2466" y="1561"/>
                </a:lnTo>
                <a:lnTo>
                  <a:pt x="2479" y="1548"/>
                </a:lnTo>
                <a:lnTo>
                  <a:pt x="2505" y="1531"/>
                </a:lnTo>
                <a:lnTo>
                  <a:pt x="2526" y="1531"/>
                </a:lnTo>
                <a:lnTo>
                  <a:pt x="2530" y="1531"/>
                </a:lnTo>
                <a:lnTo>
                  <a:pt x="2556" y="1544"/>
                </a:lnTo>
                <a:lnTo>
                  <a:pt x="2556" y="1544"/>
                </a:lnTo>
                <a:lnTo>
                  <a:pt x="2573" y="1561"/>
                </a:lnTo>
                <a:lnTo>
                  <a:pt x="2573" y="1561"/>
                </a:lnTo>
                <a:lnTo>
                  <a:pt x="2582" y="1561"/>
                </a:lnTo>
                <a:lnTo>
                  <a:pt x="2591" y="1561"/>
                </a:lnTo>
                <a:lnTo>
                  <a:pt x="2599" y="1561"/>
                </a:lnTo>
                <a:lnTo>
                  <a:pt x="2629" y="1548"/>
                </a:lnTo>
                <a:lnTo>
                  <a:pt x="2676" y="1531"/>
                </a:lnTo>
                <a:lnTo>
                  <a:pt x="2702" y="1514"/>
                </a:lnTo>
                <a:lnTo>
                  <a:pt x="2711" y="1467"/>
                </a:lnTo>
                <a:lnTo>
                  <a:pt x="2711" y="1467"/>
                </a:lnTo>
                <a:lnTo>
                  <a:pt x="2719" y="1449"/>
                </a:lnTo>
                <a:lnTo>
                  <a:pt x="2732" y="1441"/>
                </a:lnTo>
                <a:lnTo>
                  <a:pt x="2745" y="1432"/>
                </a:lnTo>
                <a:lnTo>
                  <a:pt x="2745" y="1432"/>
                </a:lnTo>
                <a:lnTo>
                  <a:pt x="2758" y="1432"/>
                </a:lnTo>
                <a:lnTo>
                  <a:pt x="2771" y="1428"/>
                </a:lnTo>
                <a:lnTo>
                  <a:pt x="2796" y="1411"/>
                </a:lnTo>
                <a:lnTo>
                  <a:pt x="2818" y="1389"/>
                </a:lnTo>
                <a:lnTo>
                  <a:pt x="2826" y="1377"/>
                </a:lnTo>
                <a:lnTo>
                  <a:pt x="2826" y="1377"/>
                </a:lnTo>
                <a:lnTo>
                  <a:pt x="2891" y="1377"/>
                </a:lnTo>
                <a:lnTo>
                  <a:pt x="2891" y="1377"/>
                </a:lnTo>
                <a:lnTo>
                  <a:pt x="2899" y="1372"/>
                </a:lnTo>
                <a:lnTo>
                  <a:pt x="2912" y="1359"/>
                </a:lnTo>
                <a:lnTo>
                  <a:pt x="2912" y="1359"/>
                </a:lnTo>
                <a:lnTo>
                  <a:pt x="2934" y="1342"/>
                </a:lnTo>
                <a:lnTo>
                  <a:pt x="2951" y="1334"/>
                </a:lnTo>
                <a:lnTo>
                  <a:pt x="2951" y="1334"/>
                </a:lnTo>
                <a:lnTo>
                  <a:pt x="2964" y="1329"/>
                </a:lnTo>
                <a:lnTo>
                  <a:pt x="2968" y="1334"/>
                </a:lnTo>
                <a:lnTo>
                  <a:pt x="2985" y="1342"/>
                </a:lnTo>
                <a:lnTo>
                  <a:pt x="3007" y="1338"/>
                </a:lnTo>
                <a:lnTo>
                  <a:pt x="3007" y="1338"/>
                </a:lnTo>
                <a:lnTo>
                  <a:pt x="3024" y="1329"/>
                </a:lnTo>
                <a:lnTo>
                  <a:pt x="3037" y="1321"/>
                </a:lnTo>
                <a:lnTo>
                  <a:pt x="3049" y="1321"/>
                </a:lnTo>
                <a:lnTo>
                  <a:pt x="3049" y="1321"/>
                </a:lnTo>
                <a:lnTo>
                  <a:pt x="3088" y="1351"/>
                </a:lnTo>
                <a:lnTo>
                  <a:pt x="3114" y="1377"/>
                </a:lnTo>
                <a:lnTo>
                  <a:pt x="3114" y="1377"/>
                </a:lnTo>
                <a:lnTo>
                  <a:pt x="3135" y="1385"/>
                </a:lnTo>
                <a:lnTo>
                  <a:pt x="3148" y="1394"/>
                </a:lnTo>
                <a:lnTo>
                  <a:pt x="3161" y="1398"/>
                </a:lnTo>
                <a:lnTo>
                  <a:pt x="3174" y="1398"/>
                </a:lnTo>
                <a:lnTo>
                  <a:pt x="3187" y="1394"/>
                </a:lnTo>
                <a:lnTo>
                  <a:pt x="3195" y="1389"/>
                </a:lnTo>
                <a:lnTo>
                  <a:pt x="3208" y="1372"/>
                </a:lnTo>
                <a:lnTo>
                  <a:pt x="3217" y="1355"/>
                </a:lnTo>
                <a:lnTo>
                  <a:pt x="3221" y="1342"/>
                </a:lnTo>
                <a:lnTo>
                  <a:pt x="3225" y="1321"/>
                </a:lnTo>
                <a:lnTo>
                  <a:pt x="3238" y="1321"/>
                </a:lnTo>
                <a:lnTo>
                  <a:pt x="3281" y="1342"/>
                </a:lnTo>
                <a:lnTo>
                  <a:pt x="3320" y="1364"/>
                </a:lnTo>
                <a:lnTo>
                  <a:pt x="3320" y="1368"/>
                </a:lnTo>
                <a:lnTo>
                  <a:pt x="3320" y="1368"/>
                </a:lnTo>
                <a:lnTo>
                  <a:pt x="3320" y="1402"/>
                </a:lnTo>
                <a:lnTo>
                  <a:pt x="3320" y="1402"/>
                </a:lnTo>
                <a:lnTo>
                  <a:pt x="3320" y="1441"/>
                </a:lnTo>
                <a:lnTo>
                  <a:pt x="3320" y="1441"/>
                </a:lnTo>
                <a:lnTo>
                  <a:pt x="3320" y="1497"/>
                </a:lnTo>
                <a:lnTo>
                  <a:pt x="3320" y="1497"/>
                </a:lnTo>
                <a:lnTo>
                  <a:pt x="3324" y="1501"/>
                </a:lnTo>
                <a:lnTo>
                  <a:pt x="3328" y="1509"/>
                </a:lnTo>
                <a:lnTo>
                  <a:pt x="3345" y="1522"/>
                </a:lnTo>
                <a:lnTo>
                  <a:pt x="3371" y="1540"/>
                </a:lnTo>
                <a:lnTo>
                  <a:pt x="3371" y="1587"/>
                </a:lnTo>
                <a:lnTo>
                  <a:pt x="3371" y="1587"/>
                </a:lnTo>
                <a:lnTo>
                  <a:pt x="3388" y="1617"/>
                </a:lnTo>
                <a:lnTo>
                  <a:pt x="3405" y="1630"/>
                </a:lnTo>
                <a:lnTo>
                  <a:pt x="3418" y="1634"/>
                </a:lnTo>
                <a:lnTo>
                  <a:pt x="3431" y="1630"/>
                </a:lnTo>
                <a:lnTo>
                  <a:pt x="3444" y="1621"/>
                </a:lnTo>
                <a:lnTo>
                  <a:pt x="3453" y="1608"/>
                </a:lnTo>
                <a:lnTo>
                  <a:pt x="3461" y="1595"/>
                </a:lnTo>
                <a:lnTo>
                  <a:pt x="3453" y="1501"/>
                </a:lnTo>
                <a:lnTo>
                  <a:pt x="3453" y="1501"/>
                </a:lnTo>
                <a:lnTo>
                  <a:pt x="3457" y="1501"/>
                </a:lnTo>
                <a:lnTo>
                  <a:pt x="3465" y="1497"/>
                </a:lnTo>
                <a:lnTo>
                  <a:pt x="3465" y="1497"/>
                </a:lnTo>
                <a:lnTo>
                  <a:pt x="3474" y="1497"/>
                </a:lnTo>
                <a:lnTo>
                  <a:pt x="3478" y="1501"/>
                </a:lnTo>
                <a:lnTo>
                  <a:pt x="3478" y="1501"/>
                </a:lnTo>
                <a:lnTo>
                  <a:pt x="3487" y="1509"/>
                </a:lnTo>
                <a:lnTo>
                  <a:pt x="3487" y="1509"/>
                </a:lnTo>
                <a:lnTo>
                  <a:pt x="3508" y="1522"/>
                </a:lnTo>
                <a:lnTo>
                  <a:pt x="3521" y="1505"/>
                </a:lnTo>
                <a:lnTo>
                  <a:pt x="3521" y="1505"/>
                </a:lnTo>
                <a:lnTo>
                  <a:pt x="3538" y="1505"/>
                </a:lnTo>
                <a:lnTo>
                  <a:pt x="3538" y="1505"/>
                </a:lnTo>
                <a:lnTo>
                  <a:pt x="3547" y="1505"/>
                </a:lnTo>
                <a:lnTo>
                  <a:pt x="3556" y="1509"/>
                </a:lnTo>
                <a:lnTo>
                  <a:pt x="3573" y="1535"/>
                </a:lnTo>
                <a:lnTo>
                  <a:pt x="3573" y="1535"/>
                </a:lnTo>
                <a:lnTo>
                  <a:pt x="3577" y="1552"/>
                </a:lnTo>
                <a:lnTo>
                  <a:pt x="3586" y="1570"/>
                </a:lnTo>
                <a:lnTo>
                  <a:pt x="3586" y="1570"/>
                </a:lnTo>
                <a:lnTo>
                  <a:pt x="3586" y="1587"/>
                </a:lnTo>
                <a:lnTo>
                  <a:pt x="3607" y="1595"/>
                </a:lnTo>
                <a:lnTo>
                  <a:pt x="3620" y="1595"/>
                </a:lnTo>
                <a:lnTo>
                  <a:pt x="3620" y="1574"/>
                </a:lnTo>
                <a:lnTo>
                  <a:pt x="3620" y="1574"/>
                </a:lnTo>
                <a:lnTo>
                  <a:pt x="3620" y="1557"/>
                </a:lnTo>
                <a:lnTo>
                  <a:pt x="3620" y="1557"/>
                </a:lnTo>
                <a:lnTo>
                  <a:pt x="3624" y="1548"/>
                </a:lnTo>
                <a:lnTo>
                  <a:pt x="3633" y="1544"/>
                </a:lnTo>
                <a:lnTo>
                  <a:pt x="3633" y="1544"/>
                </a:lnTo>
                <a:lnTo>
                  <a:pt x="3646" y="1544"/>
                </a:lnTo>
                <a:lnTo>
                  <a:pt x="3646" y="1544"/>
                </a:lnTo>
                <a:lnTo>
                  <a:pt x="3658" y="1544"/>
                </a:lnTo>
                <a:lnTo>
                  <a:pt x="3658" y="1544"/>
                </a:lnTo>
                <a:lnTo>
                  <a:pt x="3667" y="1548"/>
                </a:lnTo>
                <a:lnTo>
                  <a:pt x="3667" y="1548"/>
                </a:lnTo>
                <a:lnTo>
                  <a:pt x="3680" y="1561"/>
                </a:lnTo>
                <a:lnTo>
                  <a:pt x="3697" y="1565"/>
                </a:lnTo>
                <a:lnTo>
                  <a:pt x="3714" y="1565"/>
                </a:lnTo>
                <a:lnTo>
                  <a:pt x="3723" y="1561"/>
                </a:lnTo>
                <a:lnTo>
                  <a:pt x="3736" y="1552"/>
                </a:lnTo>
                <a:lnTo>
                  <a:pt x="3757" y="1548"/>
                </a:lnTo>
                <a:lnTo>
                  <a:pt x="3757" y="1548"/>
                </a:lnTo>
                <a:lnTo>
                  <a:pt x="3761" y="1625"/>
                </a:lnTo>
                <a:lnTo>
                  <a:pt x="3761" y="1625"/>
                </a:lnTo>
                <a:lnTo>
                  <a:pt x="3770" y="1651"/>
                </a:lnTo>
                <a:lnTo>
                  <a:pt x="3779" y="1672"/>
                </a:lnTo>
                <a:lnTo>
                  <a:pt x="3791" y="1690"/>
                </a:lnTo>
                <a:lnTo>
                  <a:pt x="3809" y="1702"/>
                </a:lnTo>
                <a:lnTo>
                  <a:pt x="3834" y="1720"/>
                </a:lnTo>
                <a:lnTo>
                  <a:pt x="3847" y="1724"/>
                </a:lnTo>
                <a:lnTo>
                  <a:pt x="3847" y="1724"/>
                </a:lnTo>
                <a:lnTo>
                  <a:pt x="3860" y="1724"/>
                </a:lnTo>
                <a:lnTo>
                  <a:pt x="3873" y="1728"/>
                </a:lnTo>
                <a:lnTo>
                  <a:pt x="3881" y="1737"/>
                </a:lnTo>
                <a:lnTo>
                  <a:pt x="3881" y="1737"/>
                </a:lnTo>
                <a:lnTo>
                  <a:pt x="3890" y="1754"/>
                </a:lnTo>
                <a:lnTo>
                  <a:pt x="3899" y="1767"/>
                </a:lnTo>
                <a:lnTo>
                  <a:pt x="3907" y="1788"/>
                </a:lnTo>
                <a:lnTo>
                  <a:pt x="3907" y="1801"/>
                </a:lnTo>
                <a:lnTo>
                  <a:pt x="3907" y="1801"/>
                </a:lnTo>
                <a:lnTo>
                  <a:pt x="3911" y="1805"/>
                </a:lnTo>
                <a:lnTo>
                  <a:pt x="3929" y="1801"/>
                </a:lnTo>
                <a:lnTo>
                  <a:pt x="3929" y="1788"/>
                </a:lnTo>
                <a:lnTo>
                  <a:pt x="3929" y="1780"/>
                </a:lnTo>
                <a:lnTo>
                  <a:pt x="3937" y="1767"/>
                </a:lnTo>
                <a:lnTo>
                  <a:pt x="3967" y="1758"/>
                </a:lnTo>
                <a:lnTo>
                  <a:pt x="3976" y="1758"/>
                </a:lnTo>
                <a:lnTo>
                  <a:pt x="3976" y="1737"/>
                </a:lnTo>
                <a:lnTo>
                  <a:pt x="3976" y="1715"/>
                </a:lnTo>
                <a:lnTo>
                  <a:pt x="3976" y="1698"/>
                </a:lnTo>
                <a:close/>
              </a:path>
            </a:pathLst>
          </a:custGeom>
          <a:solidFill>
            <a:srgbClr val="C9CACB"/>
          </a:solidFill>
          <a:ln w="1365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Rectangle 12"/>
          <p:cNvSpPr>
            <a:spLocks noChangeArrowheads="1"/>
          </p:cNvSpPr>
          <p:nvPr/>
        </p:nvSpPr>
        <p:spPr bwMode="auto">
          <a:xfrm>
            <a:off x="7134225" y="4098925"/>
            <a:ext cx="1588" cy="1588"/>
          </a:xfrm>
          <a:prstGeom prst="rect">
            <a:avLst/>
          </a:prstGeom>
          <a:solidFill>
            <a:srgbClr val="C9CACB"/>
          </a:solidFill>
          <a:ln w="136525">
            <a:solidFill>
              <a:srgbClr val="C9CACB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5275263" y="3840163"/>
            <a:ext cx="3384550" cy="1831975"/>
          </a:xfrm>
          <a:custGeom>
            <a:avLst/>
            <a:gdLst>
              <a:gd name="T0" fmla="*/ 2084 w 2132"/>
              <a:gd name="T1" fmla="*/ 519 h 1154"/>
              <a:gd name="T2" fmla="*/ 2042 w 2132"/>
              <a:gd name="T3" fmla="*/ 425 h 1154"/>
              <a:gd name="T4" fmla="*/ 1939 w 2132"/>
              <a:gd name="T5" fmla="*/ 421 h 1154"/>
              <a:gd name="T6" fmla="*/ 1891 w 2132"/>
              <a:gd name="T7" fmla="*/ 275 h 1154"/>
              <a:gd name="T8" fmla="*/ 1776 w 2132"/>
              <a:gd name="T9" fmla="*/ 206 h 1154"/>
              <a:gd name="T10" fmla="*/ 1583 w 2132"/>
              <a:gd name="T11" fmla="*/ 309 h 1154"/>
              <a:gd name="T12" fmla="*/ 1497 w 2132"/>
              <a:gd name="T13" fmla="*/ 288 h 1154"/>
              <a:gd name="T14" fmla="*/ 1445 w 2132"/>
              <a:gd name="T15" fmla="*/ 266 h 1154"/>
              <a:gd name="T16" fmla="*/ 1330 w 2132"/>
              <a:gd name="T17" fmla="*/ 262 h 1154"/>
              <a:gd name="T18" fmla="*/ 1235 w 2132"/>
              <a:gd name="T19" fmla="*/ 206 h 1154"/>
              <a:gd name="T20" fmla="*/ 1175 w 2132"/>
              <a:gd name="T21" fmla="*/ 172 h 1154"/>
              <a:gd name="T22" fmla="*/ 1132 w 2132"/>
              <a:gd name="T23" fmla="*/ 219 h 1154"/>
              <a:gd name="T24" fmla="*/ 1145 w 2132"/>
              <a:gd name="T25" fmla="*/ 309 h 1154"/>
              <a:gd name="T26" fmla="*/ 1077 w 2132"/>
              <a:gd name="T27" fmla="*/ 309 h 1154"/>
              <a:gd name="T28" fmla="*/ 952 w 2132"/>
              <a:gd name="T29" fmla="*/ 176 h 1154"/>
              <a:gd name="T30" fmla="*/ 914 w 2132"/>
              <a:gd name="T31" fmla="*/ 253 h 1154"/>
              <a:gd name="T32" fmla="*/ 888 w 2132"/>
              <a:gd name="T33" fmla="*/ 314 h 1154"/>
              <a:gd name="T34" fmla="*/ 931 w 2132"/>
              <a:gd name="T35" fmla="*/ 369 h 1154"/>
              <a:gd name="T36" fmla="*/ 892 w 2132"/>
              <a:gd name="T37" fmla="*/ 532 h 1154"/>
              <a:gd name="T38" fmla="*/ 759 w 2132"/>
              <a:gd name="T39" fmla="*/ 592 h 1154"/>
              <a:gd name="T40" fmla="*/ 686 w 2132"/>
              <a:gd name="T41" fmla="*/ 562 h 1154"/>
              <a:gd name="T42" fmla="*/ 600 w 2132"/>
              <a:gd name="T43" fmla="*/ 386 h 1154"/>
              <a:gd name="T44" fmla="*/ 558 w 2132"/>
              <a:gd name="T45" fmla="*/ 176 h 1154"/>
              <a:gd name="T46" fmla="*/ 532 w 2132"/>
              <a:gd name="T47" fmla="*/ 125 h 1154"/>
              <a:gd name="T48" fmla="*/ 566 w 2132"/>
              <a:gd name="T49" fmla="*/ 48 h 1154"/>
              <a:gd name="T50" fmla="*/ 459 w 2132"/>
              <a:gd name="T51" fmla="*/ 61 h 1154"/>
              <a:gd name="T52" fmla="*/ 309 w 2132"/>
              <a:gd name="T53" fmla="*/ 112 h 1154"/>
              <a:gd name="T54" fmla="*/ 249 w 2132"/>
              <a:gd name="T55" fmla="*/ 198 h 1154"/>
              <a:gd name="T56" fmla="*/ 253 w 2132"/>
              <a:gd name="T57" fmla="*/ 386 h 1154"/>
              <a:gd name="T58" fmla="*/ 223 w 2132"/>
              <a:gd name="T59" fmla="*/ 468 h 1154"/>
              <a:gd name="T60" fmla="*/ 129 w 2132"/>
              <a:gd name="T61" fmla="*/ 391 h 1154"/>
              <a:gd name="T62" fmla="*/ 22 w 2132"/>
              <a:gd name="T63" fmla="*/ 515 h 1154"/>
              <a:gd name="T64" fmla="*/ 22 w 2132"/>
              <a:gd name="T65" fmla="*/ 592 h 1154"/>
              <a:gd name="T66" fmla="*/ 86 w 2132"/>
              <a:gd name="T67" fmla="*/ 674 h 1154"/>
              <a:gd name="T68" fmla="*/ 193 w 2132"/>
              <a:gd name="T69" fmla="*/ 717 h 1154"/>
              <a:gd name="T70" fmla="*/ 279 w 2132"/>
              <a:gd name="T71" fmla="*/ 751 h 1154"/>
              <a:gd name="T72" fmla="*/ 395 w 2132"/>
              <a:gd name="T73" fmla="*/ 824 h 1154"/>
              <a:gd name="T74" fmla="*/ 455 w 2132"/>
              <a:gd name="T75" fmla="*/ 880 h 1154"/>
              <a:gd name="T76" fmla="*/ 515 w 2132"/>
              <a:gd name="T77" fmla="*/ 824 h 1154"/>
              <a:gd name="T78" fmla="*/ 588 w 2132"/>
              <a:gd name="T79" fmla="*/ 862 h 1154"/>
              <a:gd name="T80" fmla="*/ 618 w 2132"/>
              <a:gd name="T81" fmla="*/ 931 h 1154"/>
              <a:gd name="T82" fmla="*/ 738 w 2132"/>
              <a:gd name="T83" fmla="*/ 965 h 1154"/>
              <a:gd name="T84" fmla="*/ 828 w 2132"/>
              <a:gd name="T85" fmla="*/ 961 h 1154"/>
              <a:gd name="T86" fmla="*/ 862 w 2132"/>
              <a:gd name="T87" fmla="*/ 1013 h 1154"/>
              <a:gd name="T88" fmla="*/ 926 w 2132"/>
              <a:gd name="T89" fmla="*/ 1055 h 1154"/>
              <a:gd name="T90" fmla="*/ 1017 w 2132"/>
              <a:gd name="T91" fmla="*/ 1021 h 1154"/>
              <a:gd name="T92" fmla="*/ 1102 w 2132"/>
              <a:gd name="T93" fmla="*/ 1120 h 1154"/>
              <a:gd name="T94" fmla="*/ 1141 w 2132"/>
              <a:gd name="T95" fmla="*/ 1055 h 1154"/>
              <a:gd name="T96" fmla="*/ 1235 w 2132"/>
              <a:gd name="T97" fmla="*/ 1116 h 1154"/>
              <a:gd name="T98" fmla="*/ 1278 w 2132"/>
              <a:gd name="T99" fmla="*/ 1051 h 1154"/>
              <a:gd name="T100" fmla="*/ 1398 w 2132"/>
              <a:gd name="T101" fmla="*/ 1094 h 1154"/>
              <a:gd name="T102" fmla="*/ 1544 w 2132"/>
              <a:gd name="T103" fmla="*/ 1077 h 1154"/>
              <a:gd name="T104" fmla="*/ 1656 w 2132"/>
              <a:gd name="T105" fmla="*/ 1013 h 1154"/>
              <a:gd name="T106" fmla="*/ 1801 w 2132"/>
              <a:gd name="T107" fmla="*/ 944 h 1154"/>
              <a:gd name="T108" fmla="*/ 1887 w 2132"/>
              <a:gd name="T109" fmla="*/ 1150 h 1154"/>
              <a:gd name="T110" fmla="*/ 1913 w 2132"/>
              <a:gd name="T111" fmla="*/ 1085 h 1154"/>
              <a:gd name="T112" fmla="*/ 1943 w 2132"/>
              <a:gd name="T113" fmla="*/ 905 h 1154"/>
              <a:gd name="T114" fmla="*/ 2046 w 2132"/>
              <a:gd name="T115" fmla="*/ 794 h 1154"/>
              <a:gd name="T116" fmla="*/ 2106 w 2132"/>
              <a:gd name="T117" fmla="*/ 721 h 1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132" h="1154">
                <a:moveTo>
                  <a:pt x="2106" y="721"/>
                </a:moveTo>
                <a:lnTo>
                  <a:pt x="2084" y="669"/>
                </a:lnTo>
                <a:lnTo>
                  <a:pt x="2084" y="648"/>
                </a:lnTo>
                <a:lnTo>
                  <a:pt x="2067" y="622"/>
                </a:lnTo>
                <a:lnTo>
                  <a:pt x="2080" y="588"/>
                </a:lnTo>
                <a:lnTo>
                  <a:pt x="2080" y="549"/>
                </a:lnTo>
                <a:lnTo>
                  <a:pt x="2080" y="549"/>
                </a:lnTo>
                <a:lnTo>
                  <a:pt x="2084" y="519"/>
                </a:lnTo>
                <a:lnTo>
                  <a:pt x="2084" y="519"/>
                </a:lnTo>
                <a:lnTo>
                  <a:pt x="2084" y="472"/>
                </a:lnTo>
                <a:lnTo>
                  <a:pt x="2084" y="438"/>
                </a:lnTo>
                <a:lnTo>
                  <a:pt x="2084" y="429"/>
                </a:lnTo>
                <a:lnTo>
                  <a:pt x="2080" y="425"/>
                </a:lnTo>
                <a:lnTo>
                  <a:pt x="2067" y="425"/>
                </a:lnTo>
                <a:lnTo>
                  <a:pt x="2042" y="425"/>
                </a:lnTo>
                <a:lnTo>
                  <a:pt x="2042" y="425"/>
                </a:lnTo>
                <a:lnTo>
                  <a:pt x="2016" y="438"/>
                </a:lnTo>
                <a:lnTo>
                  <a:pt x="2016" y="438"/>
                </a:lnTo>
                <a:lnTo>
                  <a:pt x="1986" y="442"/>
                </a:lnTo>
                <a:lnTo>
                  <a:pt x="1977" y="451"/>
                </a:lnTo>
                <a:lnTo>
                  <a:pt x="1960" y="459"/>
                </a:lnTo>
                <a:lnTo>
                  <a:pt x="1939" y="434"/>
                </a:lnTo>
                <a:lnTo>
                  <a:pt x="1939" y="434"/>
                </a:lnTo>
                <a:lnTo>
                  <a:pt x="1939" y="421"/>
                </a:lnTo>
                <a:lnTo>
                  <a:pt x="1939" y="421"/>
                </a:lnTo>
                <a:lnTo>
                  <a:pt x="1943" y="399"/>
                </a:lnTo>
                <a:lnTo>
                  <a:pt x="1947" y="382"/>
                </a:lnTo>
                <a:lnTo>
                  <a:pt x="1951" y="356"/>
                </a:lnTo>
                <a:lnTo>
                  <a:pt x="1943" y="335"/>
                </a:lnTo>
                <a:lnTo>
                  <a:pt x="1926" y="318"/>
                </a:lnTo>
                <a:lnTo>
                  <a:pt x="1909" y="296"/>
                </a:lnTo>
                <a:lnTo>
                  <a:pt x="1891" y="275"/>
                </a:lnTo>
                <a:lnTo>
                  <a:pt x="1896" y="245"/>
                </a:lnTo>
                <a:lnTo>
                  <a:pt x="1887" y="228"/>
                </a:lnTo>
                <a:lnTo>
                  <a:pt x="1887" y="228"/>
                </a:lnTo>
                <a:lnTo>
                  <a:pt x="1866" y="211"/>
                </a:lnTo>
                <a:lnTo>
                  <a:pt x="1866" y="211"/>
                </a:lnTo>
                <a:lnTo>
                  <a:pt x="1844" y="202"/>
                </a:lnTo>
                <a:lnTo>
                  <a:pt x="1831" y="202"/>
                </a:lnTo>
                <a:lnTo>
                  <a:pt x="1776" y="206"/>
                </a:lnTo>
                <a:lnTo>
                  <a:pt x="1750" y="206"/>
                </a:lnTo>
                <a:lnTo>
                  <a:pt x="1711" y="236"/>
                </a:lnTo>
                <a:lnTo>
                  <a:pt x="1698" y="245"/>
                </a:lnTo>
                <a:lnTo>
                  <a:pt x="1668" y="249"/>
                </a:lnTo>
                <a:lnTo>
                  <a:pt x="1647" y="249"/>
                </a:lnTo>
                <a:lnTo>
                  <a:pt x="1604" y="314"/>
                </a:lnTo>
                <a:lnTo>
                  <a:pt x="1591" y="318"/>
                </a:lnTo>
                <a:lnTo>
                  <a:pt x="1583" y="309"/>
                </a:lnTo>
                <a:lnTo>
                  <a:pt x="1570" y="292"/>
                </a:lnTo>
                <a:lnTo>
                  <a:pt x="1557" y="288"/>
                </a:lnTo>
                <a:lnTo>
                  <a:pt x="1544" y="288"/>
                </a:lnTo>
                <a:lnTo>
                  <a:pt x="1523" y="288"/>
                </a:lnTo>
                <a:lnTo>
                  <a:pt x="1510" y="296"/>
                </a:lnTo>
                <a:lnTo>
                  <a:pt x="1510" y="296"/>
                </a:lnTo>
                <a:lnTo>
                  <a:pt x="1497" y="288"/>
                </a:lnTo>
                <a:lnTo>
                  <a:pt x="1497" y="288"/>
                </a:lnTo>
                <a:lnTo>
                  <a:pt x="1484" y="275"/>
                </a:lnTo>
                <a:lnTo>
                  <a:pt x="1480" y="271"/>
                </a:lnTo>
                <a:lnTo>
                  <a:pt x="1471" y="262"/>
                </a:lnTo>
                <a:lnTo>
                  <a:pt x="1471" y="262"/>
                </a:lnTo>
                <a:lnTo>
                  <a:pt x="1467" y="258"/>
                </a:lnTo>
                <a:lnTo>
                  <a:pt x="1463" y="258"/>
                </a:lnTo>
                <a:lnTo>
                  <a:pt x="1463" y="258"/>
                </a:lnTo>
                <a:lnTo>
                  <a:pt x="1445" y="266"/>
                </a:lnTo>
                <a:lnTo>
                  <a:pt x="1415" y="284"/>
                </a:lnTo>
                <a:lnTo>
                  <a:pt x="1398" y="292"/>
                </a:lnTo>
                <a:lnTo>
                  <a:pt x="1377" y="296"/>
                </a:lnTo>
                <a:lnTo>
                  <a:pt x="1360" y="292"/>
                </a:lnTo>
                <a:lnTo>
                  <a:pt x="1338" y="279"/>
                </a:lnTo>
                <a:lnTo>
                  <a:pt x="1338" y="279"/>
                </a:lnTo>
                <a:lnTo>
                  <a:pt x="1338" y="271"/>
                </a:lnTo>
                <a:lnTo>
                  <a:pt x="1330" y="262"/>
                </a:lnTo>
                <a:lnTo>
                  <a:pt x="1325" y="253"/>
                </a:lnTo>
                <a:lnTo>
                  <a:pt x="1312" y="249"/>
                </a:lnTo>
                <a:lnTo>
                  <a:pt x="1300" y="245"/>
                </a:lnTo>
                <a:lnTo>
                  <a:pt x="1282" y="249"/>
                </a:lnTo>
                <a:lnTo>
                  <a:pt x="1257" y="266"/>
                </a:lnTo>
                <a:lnTo>
                  <a:pt x="1248" y="262"/>
                </a:lnTo>
                <a:lnTo>
                  <a:pt x="1235" y="249"/>
                </a:lnTo>
                <a:lnTo>
                  <a:pt x="1235" y="206"/>
                </a:lnTo>
                <a:lnTo>
                  <a:pt x="1235" y="163"/>
                </a:lnTo>
                <a:lnTo>
                  <a:pt x="1227" y="151"/>
                </a:lnTo>
                <a:lnTo>
                  <a:pt x="1205" y="151"/>
                </a:lnTo>
                <a:lnTo>
                  <a:pt x="1201" y="185"/>
                </a:lnTo>
                <a:lnTo>
                  <a:pt x="1179" y="223"/>
                </a:lnTo>
                <a:lnTo>
                  <a:pt x="1171" y="211"/>
                </a:lnTo>
                <a:lnTo>
                  <a:pt x="1175" y="193"/>
                </a:lnTo>
                <a:lnTo>
                  <a:pt x="1175" y="172"/>
                </a:lnTo>
                <a:lnTo>
                  <a:pt x="1171" y="163"/>
                </a:lnTo>
                <a:lnTo>
                  <a:pt x="1171" y="163"/>
                </a:lnTo>
                <a:lnTo>
                  <a:pt x="1162" y="168"/>
                </a:lnTo>
                <a:lnTo>
                  <a:pt x="1162" y="168"/>
                </a:lnTo>
                <a:lnTo>
                  <a:pt x="1154" y="172"/>
                </a:lnTo>
                <a:lnTo>
                  <a:pt x="1145" y="181"/>
                </a:lnTo>
                <a:lnTo>
                  <a:pt x="1132" y="193"/>
                </a:lnTo>
                <a:lnTo>
                  <a:pt x="1132" y="219"/>
                </a:lnTo>
                <a:lnTo>
                  <a:pt x="1149" y="245"/>
                </a:lnTo>
                <a:lnTo>
                  <a:pt x="1179" y="253"/>
                </a:lnTo>
                <a:lnTo>
                  <a:pt x="1201" y="266"/>
                </a:lnTo>
                <a:lnTo>
                  <a:pt x="1197" y="284"/>
                </a:lnTo>
                <a:lnTo>
                  <a:pt x="1175" y="296"/>
                </a:lnTo>
                <a:lnTo>
                  <a:pt x="1154" y="296"/>
                </a:lnTo>
                <a:lnTo>
                  <a:pt x="1154" y="296"/>
                </a:lnTo>
                <a:lnTo>
                  <a:pt x="1145" y="309"/>
                </a:lnTo>
                <a:lnTo>
                  <a:pt x="1141" y="318"/>
                </a:lnTo>
                <a:lnTo>
                  <a:pt x="1137" y="322"/>
                </a:lnTo>
                <a:lnTo>
                  <a:pt x="1137" y="322"/>
                </a:lnTo>
                <a:lnTo>
                  <a:pt x="1132" y="335"/>
                </a:lnTo>
                <a:lnTo>
                  <a:pt x="1132" y="339"/>
                </a:lnTo>
                <a:lnTo>
                  <a:pt x="1119" y="344"/>
                </a:lnTo>
                <a:lnTo>
                  <a:pt x="1098" y="331"/>
                </a:lnTo>
                <a:lnTo>
                  <a:pt x="1077" y="309"/>
                </a:lnTo>
                <a:lnTo>
                  <a:pt x="1068" y="279"/>
                </a:lnTo>
                <a:lnTo>
                  <a:pt x="1055" y="245"/>
                </a:lnTo>
                <a:lnTo>
                  <a:pt x="1047" y="223"/>
                </a:lnTo>
                <a:lnTo>
                  <a:pt x="1021" y="202"/>
                </a:lnTo>
                <a:lnTo>
                  <a:pt x="1008" y="185"/>
                </a:lnTo>
                <a:lnTo>
                  <a:pt x="991" y="181"/>
                </a:lnTo>
                <a:lnTo>
                  <a:pt x="965" y="176"/>
                </a:lnTo>
                <a:lnTo>
                  <a:pt x="952" y="176"/>
                </a:lnTo>
                <a:lnTo>
                  <a:pt x="952" y="176"/>
                </a:lnTo>
                <a:lnTo>
                  <a:pt x="956" y="189"/>
                </a:lnTo>
                <a:lnTo>
                  <a:pt x="961" y="215"/>
                </a:lnTo>
                <a:lnTo>
                  <a:pt x="956" y="232"/>
                </a:lnTo>
                <a:lnTo>
                  <a:pt x="952" y="245"/>
                </a:lnTo>
                <a:lnTo>
                  <a:pt x="935" y="249"/>
                </a:lnTo>
                <a:lnTo>
                  <a:pt x="914" y="253"/>
                </a:lnTo>
                <a:lnTo>
                  <a:pt x="914" y="253"/>
                </a:lnTo>
                <a:lnTo>
                  <a:pt x="914" y="262"/>
                </a:lnTo>
                <a:lnTo>
                  <a:pt x="914" y="279"/>
                </a:lnTo>
                <a:lnTo>
                  <a:pt x="914" y="288"/>
                </a:lnTo>
                <a:lnTo>
                  <a:pt x="905" y="296"/>
                </a:lnTo>
                <a:lnTo>
                  <a:pt x="896" y="301"/>
                </a:lnTo>
                <a:lnTo>
                  <a:pt x="884" y="301"/>
                </a:lnTo>
                <a:lnTo>
                  <a:pt x="884" y="301"/>
                </a:lnTo>
                <a:lnTo>
                  <a:pt x="888" y="314"/>
                </a:lnTo>
                <a:lnTo>
                  <a:pt x="892" y="318"/>
                </a:lnTo>
                <a:lnTo>
                  <a:pt x="901" y="322"/>
                </a:lnTo>
                <a:lnTo>
                  <a:pt x="901" y="322"/>
                </a:lnTo>
                <a:lnTo>
                  <a:pt x="914" y="326"/>
                </a:lnTo>
                <a:lnTo>
                  <a:pt x="922" y="335"/>
                </a:lnTo>
                <a:lnTo>
                  <a:pt x="931" y="348"/>
                </a:lnTo>
                <a:lnTo>
                  <a:pt x="931" y="348"/>
                </a:lnTo>
                <a:lnTo>
                  <a:pt x="931" y="369"/>
                </a:lnTo>
                <a:lnTo>
                  <a:pt x="931" y="391"/>
                </a:lnTo>
                <a:lnTo>
                  <a:pt x="922" y="412"/>
                </a:lnTo>
                <a:lnTo>
                  <a:pt x="935" y="434"/>
                </a:lnTo>
                <a:lnTo>
                  <a:pt x="944" y="472"/>
                </a:lnTo>
                <a:lnTo>
                  <a:pt x="944" y="494"/>
                </a:lnTo>
                <a:lnTo>
                  <a:pt x="922" y="502"/>
                </a:lnTo>
                <a:lnTo>
                  <a:pt x="901" y="515"/>
                </a:lnTo>
                <a:lnTo>
                  <a:pt x="892" y="532"/>
                </a:lnTo>
                <a:lnTo>
                  <a:pt x="892" y="558"/>
                </a:lnTo>
                <a:lnTo>
                  <a:pt x="871" y="567"/>
                </a:lnTo>
                <a:lnTo>
                  <a:pt x="854" y="579"/>
                </a:lnTo>
                <a:lnTo>
                  <a:pt x="841" y="609"/>
                </a:lnTo>
                <a:lnTo>
                  <a:pt x="828" y="631"/>
                </a:lnTo>
                <a:lnTo>
                  <a:pt x="811" y="631"/>
                </a:lnTo>
                <a:lnTo>
                  <a:pt x="781" y="622"/>
                </a:lnTo>
                <a:lnTo>
                  <a:pt x="759" y="592"/>
                </a:lnTo>
                <a:lnTo>
                  <a:pt x="759" y="592"/>
                </a:lnTo>
                <a:lnTo>
                  <a:pt x="733" y="575"/>
                </a:lnTo>
                <a:lnTo>
                  <a:pt x="733" y="575"/>
                </a:lnTo>
                <a:lnTo>
                  <a:pt x="712" y="562"/>
                </a:lnTo>
                <a:lnTo>
                  <a:pt x="712" y="562"/>
                </a:lnTo>
                <a:lnTo>
                  <a:pt x="695" y="562"/>
                </a:lnTo>
                <a:lnTo>
                  <a:pt x="695" y="562"/>
                </a:lnTo>
                <a:lnTo>
                  <a:pt x="686" y="562"/>
                </a:lnTo>
                <a:lnTo>
                  <a:pt x="678" y="541"/>
                </a:lnTo>
                <a:lnTo>
                  <a:pt x="678" y="515"/>
                </a:lnTo>
                <a:lnTo>
                  <a:pt x="661" y="494"/>
                </a:lnTo>
                <a:lnTo>
                  <a:pt x="643" y="472"/>
                </a:lnTo>
                <a:lnTo>
                  <a:pt x="613" y="446"/>
                </a:lnTo>
                <a:lnTo>
                  <a:pt x="605" y="395"/>
                </a:lnTo>
                <a:lnTo>
                  <a:pt x="605" y="395"/>
                </a:lnTo>
                <a:lnTo>
                  <a:pt x="600" y="386"/>
                </a:lnTo>
                <a:lnTo>
                  <a:pt x="596" y="361"/>
                </a:lnTo>
                <a:lnTo>
                  <a:pt x="596" y="331"/>
                </a:lnTo>
                <a:lnTo>
                  <a:pt x="596" y="314"/>
                </a:lnTo>
                <a:lnTo>
                  <a:pt x="605" y="301"/>
                </a:lnTo>
                <a:lnTo>
                  <a:pt x="618" y="279"/>
                </a:lnTo>
                <a:lnTo>
                  <a:pt x="622" y="258"/>
                </a:lnTo>
                <a:lnTo>
                  <a:pt x="600" y="232"/>
                </a:lnTo>
                <a:lnTo>
                  <a:pt x="558" y="176"/>
                </a:lnTo>
                <a:lnTo>
                  <a:pt x="558" y="176"/>
                </a:lnTo>
                <a:lnTo>
                  <a:pt x="549" y="168"/>
                </a:lnTo>
                <a:lnTo>
                  <a:pt x="540" y="155"/>
                </a:lnTo>
                <a:lnTo>
                  <a:pt x="540" y="146"/>
                </a:lnTo>
                <a:lnTo>
                  <a:pt x="540" y="146"/>
                </a:lnTo>
                <a:lnTo>
                  <a:pt x="536" y="133"/>
                </a:lnTo>
                <a:lnTo>
                  <a:pt x="532" y="125"/>
                </a:lnTo>
                <a:lnTo>
                  <a:pt x="532" y="125"/>
                </a:lnTo>
                <a:lnTo>
                  <a:pt x="532" y="112"/>
                </a:lnTo>
                <a:lnTo>
                  <a:pt x="532" y="112"/>
                </a:lnTo>
                <a:lnTo>
                  <a:pt x="532" y="95"/>
                </a:lnTo>
                <a:lnTo>
                  <a:pt x="540" y="95"/>
                </a:lnTo>
                <a:lnTo>
                  <a:pt x="558" y="95"/>
                </a:lnTo>
                <a:lnTo>
                  <a:pt x="566" y="73"/>
                </a:lnTo>
                <a:lnTo>
                  <a:pt x="566" y="61"/>
                </a:lnTo>
                <a:lnTo>
                  <a:pt x="566" y="48"/>
                </a:lnTo>
                <a:lnTo>
                  <a:pt x="553" y="30"/>
                </a:lnTo>
                <a:lnTo>
                  <a:pt x="532" y="18"/>
                </a:lnTo>
                <a:lnTo>
                  <a:pt x="515" y="0"/>
                </a:lnTo>
                <a:lnTo>
                  <a:pt x="498" y="0"/>
                </a:lnTo>
                <a:lnTo>
                  <a:pt x="493" y="30"/>
                </a:lnTo>
                <a:lnTo>
                  <a:pt x="498" y="52"/>
                </a:lnTo>
                <a:lnTo>
                  <a:pt x="476" y="65"/>
                </a:lnTo>
                <a:lnTo>
                  <a:pt x="459" y="61"/>
                </a:lnTo>
                <a:lnTo>
                  <a:pt x="442" y="78"/>
                </a:lnTo>
                <a:lnTo>
                  <a:pt x="425" y="82"/>
                </a:lnTo>
                <a:lnTo>
                  <a:pt x="407" y="65"/>
                </a:lnTo>
                <a:lnTo>
                  <a:pt x="403" y="73"/>
                </a:lnTo>
                <a:lnTo>
                  <a:pt x="382" y="78"/>
                </a:lnTo>
                <a:lnTo>
                  <a:pt x="365" y="103"/>
                </a:lnTo>
                <a:lnTo>
                  <a:pt x="339" y="116"/>
                </a:lnTo>
                <a:lnTo>
                  <a:pt x="309" y="112"/>
                </a:lnTo>
                <a:lnTo>
                  <a:pt x="283" y="112"/>
                </a:lnTo>
                <a:lnTo>
                  <a:pt x="270" y="103"/>
                </a:lnTo>
                <a:lnTo>
                  <a:pt x="249" y="103"/>
                </a:lnTo>
                <a:lnTo>
                  <a:pt x="219" y="125"/>
                </a:lnTo>
                <a:lnTo>
                  <a:pt x="210" y="163"/>
                </a:lnTo>
                <a:lnTo>
                  <a:pt x="215" y="185"/>
                </a:lnTo>
                <a:lnTo>
                  <a:pt x="232" y="193"/>
                </a:lnTo>
                <a:lnTo>
                  <a:pt x="249" y="198"/>
                </a:lnTo>
                <a:lnTo>
                  <a:pt x="262" y="215"/>
                </a:lnTo>
                <a:lnTo>
                  <a:pt x="262" y="245"/>
                </a:lnTo>
                <a:lnTo>
                  <a:pt x="253" y="262"/>
                </a:lnTo>
                <a:lnTo>
                  <a:pt x="249" y="296"/>
                </a:lnTo>
                <a:lnTo>
                  <a:pt x="249" y="331"/>
                </a:lnTo>
                <a:lnTo>
                  <a:pt x="240" y="352"/>
                </a:lnTo>
                <a:lnTo>
                  <a:pt x="232" y="356"/>
                </a:lnTo>
                <a:lnTo>
                  <a:pt x="253" y="386"/>
                </a:lnTo>
                <a:lnTo>
                  <a:pt x="253" y="386"/>
                </a:lnTo>
                <a:lnTo>
                  <a:pt x="262" y="399"/>
                </a:lnTo>
                <a:lnTo>
                  <a:pt x="270" y="425"/>
                </a:lnTo>
                <a:lnTo>
                  <a:pt x="275" y="442"/>
                </a:lnTo>
                <a:lnTo>
                  <a:pt x="270" y="455"/>
                </a:lnTo>
                <a:lnTo>
                  <a:pt x="257" y="468"/>
                </a:lnTo>
                <a:lnTo>
                  <a:pt x="236" y="472"/>
                </a:lnTo>
                <a:lnTo>
                  <a:pt x="223" y="468"/>
                </a:lnTo>
                <a:lnTo>
                  <a:pt x="210" y="451"/>
                </a:lnTo>
                <a:lnTo>
                  <a:pt x="189" y="421"/>
                </a:lnTo>
                <a:lnTo>
                  <a:pt x="176" y="404"/>
                </a:lnTo>
                <a:lnTo>
                  <a:pt x="154" y="391"/>
                </a:lnTo>
                <a:lnTo>
                  <a:pt x="154" y="391"/>
                </a:lnTo>
                <a:lnTo>
                  <a:pt x="137" y="391"/>
                </a:lnTo>
                <a:lnTo>
                  <a:pt x="137" y="391"/>
                </a:lnTo>
                <a:lnTo>
                  <a:pt x="129" y="391"/>
                </a:lnTo>
                <a:lnTo>
                  <a:pt x="129" y="391"/>
                </a:lnTo>
                <a:lnTo>
                  <a:pt x="107" y="391"/>
                </a:lnTo>
                <a:lnTo>
                  <a:pt x="103" y="399"/>
                </a:lnTo>
                <a:lnTo>
                  <a:pt x="99" y="421"/>
                </a:lnTo>
                <a:lnTo>
                  <a:pt x="94" y="485"/>
                </a:lnTo>
                <a:lnTo>
                  <a:pt x="73" y="507"/>
                </a:lnTo>
                <a:lnTo>
                  <a:pt x="43" y="515"/>
                </a:lnTo>
                <a:lnTo>
                  <a:pt x="22" y="515"/>
                </a:lnTo>
                <a:lnTo>
                  <a:pt x="9" y="524"/>
                </a:lnTo>
                <a:lnTo>
                  <a:pt x="9" y="524"/>
                </a:lnTo>
                <a:lnTo>
                  <a:pt x="0" y="579"/>
                </a:lnTo>
                <a:lnTo>
                  <a:pt x="0" y="579"/>
                </a:lnTo>
                <a:lnTo>
                  <a:pt x="0" y="584"/>
                </a:lnTo>
                <a:lnTo>
                  <a:pt x="4" y="588"/>
                </a:lnTo>
                <a:lnTo>
                  <a:pt x="9" y="592"/>
                </a:lnTo>
                <a:lnTo>
                  <a:pt x="22" y="592"/>
                </a:lnTo>
                <a:lnTo>
                  <a:pt x="30" y="601"/>
                </a:lnTo>
                <a:lnTo>
                  <a:pt x="39" y="609"/>
                </a:lnTo>
                <a:lnTo>
                  <a:pt x="39" y="631"/>
                </a:lnTo>
                <a:lnTo>
                  <a:pt x="43" y="639"/>
                </a:lnTo>
                <a:lnTo>
                  <a:pt x="60" y="639"/>
                </a:lnTo>
                <a:lnTo>
                  <a:pt x="60" y="652"/>
                </a:lnTo>
                <a:lnTo>
                  <a:pt x="64" y="674"/>
                </a:lnTo>
                <a:lnTo>
                  <a:pt x="86" y="674"/>
                </a:lnTo>
                <a:lnTo>
                  <a:pt x="116" y="674"/>
                </a:lnTo>
                <a:lnTo>
                  <a:pt x="116" y="674"/>
                </a:lnTo>
                <a:lnTo>
                  <a:pt x="137" y="682"/>
                </a:lnTo>
                <a:lnTo>
                  <a:pt x="137" y="682"/>
                </a:lnTo>
                <a:lnTo>
                  <a:pt x="167" y="691"/>
                </a:lnTo>
                <a:lnTo>
                  <a:pt x="172" y="712"/>
                </a:lnTo>
                <a:lnTo>
                  <a:pt x="176" y="721"/>
                </a:lnTo>
                <a:lnTo>
                  <a:pt x="193" y="717"/>
                </a:lnTo>
                <a:lnTo>
                  <a:pt x="210" y="725"/>
                </a:lnTo>
                <a:lnTo>
                  <a:pt x="210" y="751"/>
                </a:lnTo>
                <a:lnTo>
                  <a:pt x="236" y="755"/>
                </a:lnTo>
                <a:lnTo>
                  <a:pt x="236" y="755"/>
                </a:lnTo>
                <a:lnTo>
                  <a:pt x="240" y="751"/>
                </a:lnTo>
                <a:lnTo>
                  <a:pt x="257" y="751"/>
                </a:lnTo>
                <a:lnTo>
                  <a:pt x="257" y="751"/>
                </a:lnTo>
                <a:lnTo>
                  <a:pt x="279" y="751"/>
                </a:lnTo>
                <a:lnTo>
                  <a:pt x="313" y="760"/>
                </a:lnTo>
                <a:lnTo>
                  <a:pt x="343" y="764"/>
                </a:lnTo>
                <a:lnTo>
                  <a:pt x="356" y="768"/>
                </a:lnTo>
                <a:lnTo>
                  <a:pt x="360" y="790"/>
                </a:lnTo>
                <a:lnTo>
                  <a:pt x="360" y="790"/>
                </a:lnTo>
                <a:lnTo>
                  <a:pt x="369" y="794"/>
                </a:lnTo>
                <a:lnTo>
                  <a:pt x="382" y="807"/>
                </a:lnTo>
                <a:lnTo>
                  <a:pt x="395" y="824"/>
                </a:lnTo>
                <a:lnTo>
                  <a:pt x="399" y="832"/>
                </a:lnTo>
                <a:lnTo>
                  <a:pt x="403" y="845"/>
                </a:lnTo>
                <a:lnTo>
                  <a:pt x="403" y="845"/>
                </a:lnTo>
                <a:lnTo>
                  <a:pt x="407" y="858"/>
                </a:lnTo>
                <a:lnTo>
                  <a:pt x="416" y="867"/>
                </a:lnTo>
                <a:lnTo>
                  <a:pt x="429" y="875"/>
                </a:lnTo>
                <a:lnTo>
                  <a:pt x="442" y="875"/>
                </a:lnTo>
                <a:lnTo>
                  <a:pt x="455" y="880"/>
                </a:lnTo>
                <a:lnTo>
                  <a:pt x="468" y="875"/>
                </a:lnTo>
                <a:lnTo>
                  <a:pt x="476" y="871"/>
                </a:lnTo>
                <a:lnTo>
                  <a:pt x="476" y="862"/>
                </a:lnTo>
                <a:lnTo>
                  <a:pt x="476" y="862"/>
                </a:lnTo>
                <a:lnTo>
                  <a:pt x="489" y="850"/>
                </a:lnTo>
                <a:lnTo>
                  <a:pt x="502" y="841"/>
                </a:lnTo>
                <a:lnTo>
                  <a:pt x="515" y="824"/>
                </a:lnTo>
                <a:lnTo>
                  <a:pt x="515" y="824"/>
                </a:lnTo>
                <a:lnTo>
                  <a:pt x="519" y="815"/>
                </a:lnTo>
                <a:lnTo>
                  <a:pt x="528" y="811"/>
                </a:lnTo>
                <a:lnTo>
                  <a:pt x="545" y="811"/>
                </a:lnTo>
                <a:lnTo>
                  <a:pt x="583" y="815"/>
                </a:lnTo>
                <a:lnTo>
                  <a:pt x="583" y="815"/>
                </a:lnTo>
                <a:lnTo>
                  <a:pt x="588" y="837"/>
                </a:lnTo>
                <a:lnTo>
                  <a:pt x="592" y="854"/>
                </a:lnTo>
                <a:lnTo>
                  <a:pt x="588" y="862"/>
                </a:lnTo>
                <a:lnTo>
                  <a:pt x="588" y="862"/>
                </a:lnTo>
                <a:lnTo>
                  <a:pt x="588" y="862"/>
                </a:lnTo>
                <a:lnTo>
                  <a:pt x="592" y="867"/>
                </a:lnTo>
                <a:lnTo>
                  <a:pt x="605" y="875"/>
                </a:lnTo>
                <a:lnTo>
                  <a:pt x="609" y="880"/>
                </a:lnTo>
                <a:lnTo>
                  <a:pt x="618" y="893"/>
                </a:lnTo>
                <a:lnTo>
                  <a:pt x="618" y="910"/>
                </a:lnTo>
                <a:lnTo>
                  <a:pt x="618" y="931"/>
                </a:lnTo>
                <a:lnTo>
                  <a:pt x="618" y="931"/>
                </a:lnTo>
                <a:lnTo>
                  <a:pt x="631" y="935"/>
                </a:lnTo>
                <a:lnTo>
                  <a:pt x="648" y="940"/>
                </a:lnTo>
                <a:lnTo>
                  <a:pt x="665" y="940"/>
                </a:lnTo>
                <a:lnTo>
                  <a:pt x="678" y="961"/>
                </a:lnTo>
                <a:lnTo>
                  <a:pt x="729" y="961"/>
                </a:lnTo>
                <a:lnTo>
                  <a:pt x="729" y="961"/>
                </a:lnTo>
                <a:lnTo>
                  <a:pt x="738" y="965"/>
                </a:lnTo>
                <a:lnTo>
                  <a:pt x="751" y="978"/>
                </a:lnTo>
                <a:lnTo>
                  <a:pt x="759" y="987"/>
                </a:lnTo>
                <a:lnTo>
                  <a:pt x="772" y="991"/>
                </a:lnTo>
                <a:lnTo>
                  <a:pt x="785" y="991"/>
                </a:lnTo>
                <a:lnTo>
                  <a:pt x="802" y="987"/>
                </a:lnTo>
                <a:lnTo>
                  <a:pt x="802" y="987"/>
                </a:lnTo>
                <a:lnTo>
                  <a:pt x="815" y="974"/>
                </a:lnTo>
                <a:lnTo>
                  <a:pt x="828" y="961"/>
                </a:lnTo>
                <a:lnTo>
                  <a:pt x="845" y="953"/>
                </a:lnTo>
                <a:lnTo>
                  <a:pt x="858" y="948"/>
                </a:lnTo>
                <a:lnTo>
                  <a:pt x="862" y="953"/>
                </a:lnTo>
                <a:lnTo>
                  <a:pt x="866" y="957"/>
                </a:lnTo>
                <a:lnTo>
                  <a:pt x="871" y="965"/>
                </a:lnTo>
                <a:lnTo>
                  <a:pt x="871" y="974"/>
                </a:lnTo>
                <a:lnTo>
                  <a:pt x="862" y="1013"/>
                </a:lnTo>
                <a:lnTo>
                  <a:pt x="862" y="1013"/>
                </a:lnTo>
                <a:lnTo>
                  <a:pt x="858" y="1021"/>
                </a:lnTo>
                <a:lnTo>
                  <a:pt x="858" y="1025"/>
                </a:lnTo>
                <a:lnTo>
                  <a:pt x="858" y="1034"/>
                </a:lnTo>
                <a:lnTo>
                  <a:pt x="862" y="1043"/>
                </a:lnTo>
                <a:lnTo>
                  <a:pt x="875" y="1051"/>
                </a:lnTo>
                <a:lnTo>
                  <a:pt x="896" y="1055"/>
                </a:lnTo>
                <a:lnTo>
                  <a:pt x="926" y="1055"/>
                </a:lnTo>
                <a:lnTo>
                  <a:pt x="926" y="1055"/>
                </a:lnTo>
                <a:lnTo>
                  <a:pt x="956" y="1047"/>
                </a:lnTo>
                <a:lnTo>
                  <a:pt x="978" y="1043"/>
                </a:lnTo>
                <a:lnTo>
                  <a:pt x="986" y="1043"/>
                </a:lnTo>
                <a:lnTo>
                  <a:pt x="991" y="1047"/>
                </a:lnTo>
                <a:lnTo>
                  <a:pt x="999" y="1034"/>
                </a:lnTo>
                <a:lnTo>
                  <a:pt x="999" y="1034"/>
                </a:lnTo>
                <a:lnTo>
                  <a:pt x="1008" y="1025"/>
                </a:lnTo>
                <a:lnTo>
                  <a:pt x="1017" y="1021"/>
                </a:lnTo>
                <a:lnTo>
                  <a:pt x="1021" y="1017"/>
                </a:lnTo>
                <a:lnTo>
                  <a:pt x="1029" y="1021"/>
                </a:lnTo>
                <a:lnTo>
                  <a:pt x="1034" y="1030"/>
                </a:lnTo>
                <a:lnTo>
                  <a:pt x="1034" y="1047"/>
                </a:lnTo>
                <a:lnTo>
                  <a:pt x="1089" y="1107"/>
                </a:lnTo>
                <a:lnTo>
                  <a:pt x="1089" y="1107"/>
                </a:lnTo>
                <a:lnTo>
                  <a:pt x="1094" y="1111"/>
                </a:lnTo>
                <a:lnTo>
                  <a:pt x="1102" y="1120"/>
                </a:lnTo>
                <a:lnTo>
                  <a:pt x="1111" y="1120"/>
                </a:lnTo>
                <a:lnTo>
                  <a:pt x="1119" y="1120"/>
                </a:lnTo>
                <a:lnTo>
                  <a:pt x="1124" y="1111"/>
                </a:lnTo>
                <a:lnTo>
                  <a:pt x="1124" y="1111"/>
                </a:lnTo>
                <a:lnTo>
                  <a:pt x="1128" y="1085"/>
                </a:lnTo>
                <a:lnTo>
                  <a:pt x="1132" y="1064"/>
                </a:lnTo>
                <a:lnTo>
                  <a:pt x="1137" y="1060"/>
                </a:lnTo>
                <a:lnTo>
                  <a:pt x="1141" y="1055"/>
                </a:lnTo>
                <a:lnTo>
                  <a:pt x="1149" y="1060"/>
                </a:lnTo>
                <a:lnTo>
                  <a:pt x="1154" y="1068"/>
                </a:lnTo>
                <a:lnTo>
                  <a:pt x="1154" y="1098"/>
                </a:lnTo>
                <a:lnTo>
                  <a:pt x="1154" y="1098"/>
                </a:lnTo>
                <a:lnTo>
                  <a:pt x="1179" y="1111"/>
                </a:lnTo>
                <a:lnTo>
                  <a:pt x="1205" y="1116"/>
                </a:lnTo>
                <a:lnTo>
                  <a:pt x="1222" y="1116"/>
                </a:lnTo>
                <a:lnTo>
                  <a:pt x="1235" y="1116"/>
                </a:lnTo>
                <a:lnTo>
                  <a:pt x="1235" y="1055"/>
                </a:lnTo>
                <a:lnTo>
                  <a:pt x="1235" y="1055"/>
                </a:lnTo>
                <a:lnTo>
                  <a:pt x="1244" y="1051"/>
                </a:lnTo>
                <a:lnTo>
                  <a:pt x="1252" y="1051"/>
                </a:lnTo>
                <a:lnTo>
                  <a:pt x="1265" y="1060"/>
                </a:lnTo>
                <a:lnTo>
                  <a:pt x="1265" y="1060"/>
                </a:lnTo>
                <a:lnTo>
                  <a:pt x="1270" y="1055"/>
                </a:lnTo>
                <a:lnTo>
                  <a:pt x="1278" y="1051"/>
                </a:lnTo>
                <a:lnTo>
                  <a:pt x="1287" y="1051"/>
                </a:lnTo>
                <a:lnTo>
                  <a:pt x="1300" y="1051"/>
                </a:lnTo>
                <a:lnTo>
                  <a:pt x="1312" y="1060"/>
                </a:lnTo>
                <a:lnTo>
                  <a:pt x="1330" y="1077"/>
                </a:lnTo>
                <a:lnTo>
                  <a:pt x="1372" y="1073"/>
                </a:lnTo>
                <a:lnTo>
                  <a:pt x="1372" y="1073"/>
                </a:lnTo>
                <a:lnTo>
                  <a:pt x="1381" y="1081"/>
                </a:lnTo>
                <a:lnTo>
                  <a:pt x="1398" y="1094"/>
                </a:lnTo>
                <a:lnTo>
                  <a:pt x="1411" y="1098"/>
                </a:lnTo>
                <a:lnTo>
                  <a:pt x="1424" y="1103"/>
                </a:lnTo>
                <a:lnTo>
                  <a:pt x="1437" y="1103"/>
                </a:lnTo>
                <a:lnTo>
                  <a:pt x="1450" y="1094"/>
                </a:lnTo>
                <a:lnTo>
                  <a:pt x="1484" y="1085"/>
                </a:lnTo>
                <a:lnTo>
                  <a:pt x="1518" y="1064"/>
                </a:lnTo>
                <a:lnTo>
                  <a:pt x="1531" y="1073"/>
                </a:lnTo>
                <a:lnTo>
                  <a:pt x="1544" y="1077"/>
                </a:lnTo>
                <a:lnTo>
                  <a:pt x="1553" y="1073"/>
                </a:lnTo>
                <a:lnTo>
                  <a:pt x="1553" y="1047"/>
                </a:lnTo>
                <a:lnTo>
                  <a:pt x="1565" y="1030"/>
                </a:lnTo>
                <a:lnTo>
                  <a:pt x="1578" y="1025"/>
                </a:lnTo>
                <a:lnTo>
                  <a:pt x="1600" y="1034"/>
                </a:lnTo>
                <a:lnTo>
                  <a:pt x="1621" y="1030"/>
                </a:lnTo>
                <a:lnTo>
                  <a:pt x="1643" y="1017"/>
                </a:lnTo>
                <a:lnTo>
                  <a:pt x="1656" y="1013"/>
                </a:lnTo>
                <a:lnTo>
                  <a:pt x="1668" y="1013"/>
                </a:lnTo>
                <a:lnTo>
                  <a:pt x="1690" y="995"/>
                </a:lnTo>
                <a:lnTo>
                  <a:pt x="1716" y="965"/>
                </a:lnTo>
                <a:lnTo>
                  <a:pt x="1733" y="940"/>
                </a:lnTo>
                <a:lnTo>
                  <a:pt x="1746" y="923"/>
                </a:lnTo>
                <a:lnTo>
                  <a:pt x="1771" y="923"/>
                </a:lnTo>
                <a:lnTo>
                  <a:pt x="1789" y="927"/>
                </a:lnTo>
                <a:lnTo>
                  <a:pt x="1801" y="944"/>
                </a:lnTo>
                <a:lnTo>
                  <a:pt x="1814" y="965"/>
                </a:lnTo>
                <a:lnTo>
                  <a:pt x="1823" y="983"/>
                </a:lnTo>
                <a:lnTo>
                  <a:pt x="1823" y="1064"/>
                </a:lnTo>
                <a:lnTo>
                  <a:pt x="1823" y="1081"/>
                </a:lnTo>
                <a:lnTo>
                  <a:pt x="1823" y="1094"/>
                </a:lnTo>
                <a:lnTo>
                  <a:pt x="1823" y="1107"/>
                </a:lnTo>
                <a:lnTo>
                  <a:pt x="1887" y="1150"/>
                </a:lnTo>
                <a:lnTo>
                  <a:pt x="1887" y="1150"/>
                </a:lnTo>
                <a:lnTo>
                  <a:pt x="1896" y="1154"/>
                </a:lnTo>
                <a:lnTo>
                  <a:pt x="1904" y="1154"/>
                </a:lnTo>
                <a:lnTo>
                  <a:pt x="1913" y="1154"/>
                </a:lnTo>
                <a:lnTo>
                  <a:pt x="1921" y="1146"/>
                </a:lnTo>
                <a:lnTo>
                  <a:pt x="1926" y="1137"/>
                </a:lnTo>
                <a:lnTo>
                  <a:pt x="1921" y="1116"/>
                </a:lnTo>
                <a:lnTo>
                  <a:pt x="1913" y="1085"/>
                </a:lnTo>
                <a:lnTo>
                  <a:pt x="1913" y="1085"/>
                </a:lnTo>
                <a:lnTo>
                  <a:pt x="1909" y="1025"/>
                </a:lnTo>
                <a:lnTo>
                  <a:pt x="1909" y="987"/>
                </a:lnTo>
                <a:lnTo>
                  <a:pt x="1913" y="970"/>
                </a:lnTo>
                <a:lnTo>
                  <a:pt x="1921" y="961"/>
                </a:lnTo>
                <a:lnTo>
                  <a:pt x="1921" y="961"/>
                </a:lnTo>
                <a:lnTo>
                  <a:pt x="1930" y="953"/>
                </a:lnTo>
                <a:lnTo>
                  <a:pt x="1934" y="940"/>
                </a:lnTo>
                <a:lnTo>
                  <a:pt x="1943" y="905"/>
                </a:lnTo>
                <a:lnTo>
                  <a:pt x="1951" y="858"/>
                </a:lnTo>
                <a:lnTo>
                  <a:pt x="1982" y="832"/>
                </a:lnTo>
                <a:lnTo>
                  <a:pt x="1994" y="832"/>
                </a:lnTo>
                <a:lnTo>
                  <a:pt x="2012" y="820"/>
                </a:lnTo>
                <a:lnTo>
                  <a:pt x="2016" y="807"/>
                </a:lnTo>
                <a:lnTo>
                  <a:pt x="2020" y="794"/>
                </a:lnTo>
                <a:lnTo>
                  <a:pt x="2033" y="794"/>
                </a:lnTo>
                <a:lnTo>
                  <a:pt x="2046" y="794"/>
                </a:lnTo>
                <a:lnTo>
                  <a:pt x="2067" y="807"/>
                </a:lnTo>
                <a:lnTo>
                  <a:pt x="2084" y="811"/>
                </a:lnTo>
                <a:lnTo>
                  <a:pt x="2102" y="807"/>
                </a:lnTo>
                <a:lnTo>
                  <a:pt x="2110" y="785"/>
                </a:lnTo>
                <a:lnTo>
                  <a:pt x="2127" y="785"/>
                </a:lnTo>
                <a:lnTo>
                  <a:pt x="2132" y="785"/>
                </a:lnTo>
                <a:lnTo>
                  <a:pt x="2127" y="742"/>
                </a:lnTo>
                <a:lnTo>
                  <a:pt x="2106" y="721"/>
                </a:lnTo>
                <a:close/>
              </a:path>
            </a:pathLst>
          </a:custGeom>
          <a:solidFill>
            <a:srgbClr val="C9CACB"/>
          </a:solidFill>
          <a:ln w="1365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8556625" y="4059238"/>
            <a:ext cx="1778000" cy="1449388"/>
          </a:xfrm>
          <a:custGeom>
            <a:avLst/>
            <a:gdLst>
              <a:gd name="T0" fmla="*/ 1047 w 1120"/>
              <a:gd name="T1" fmla="*/ 356 h 913"/>
              <a:gd name="T2" fmla="*/ 1008 w 1120"/>
              <a:gd name="T3" fmla="*/ 300 h 913"/>
              <a:gd name="T4" fmla="*/ 961 w 1120"/>
              <a:gd name="T5" fmla="*/ 261 h 913"/>
              <a:gd name="T6" fmla="*/ 901 w 1120"/>
              <a:gd name="T7" fmla="*/ 227 h 913"/>
              <a:gd name="T8" fmla="*/ 871 w 1120"/>
              <a:gd name="T9" fmla="*/ 244 h 913"/>
              <a:gd name="T10" fmla="*/ 729 w 1120"/>
              <a:gd name="T11" fmla="*/ 283 h 913"/>
              <a:gd name="T12" fmla="*/ 635 w 1120"/>
              <a:gd name="T13" fmla="*/ 287 h 913"/>
              <a:gd name="T14" fmla="*/ 626 w 1120"/>
              <a:gd name="T15" fmla="*/ 244 h 913"/>
              <a:gd name="T16" fmla="*/ 678 w 1120"/>
              <a:gd name="T17" fmla="*/ 94 h 913"/>
              <a:gd name="T18" fmla="*/ 652 w 1120"/>
              <a:gd name="T19" fmla="*/ 17 h 913"/>
              <a:gd name="T20" fmla="*/ 584 w 1120"/>
              <a:gd name="T21" fmla="*/ 8 h 913"/>
              <a:gd name="T22" fmla="*/ 554 w 1120"/>
              <a:gd name="T23" fmla="*/ 13 h 913"/>
              <a:gd name="T24" fmla="*/ 511 w 1120"/>
              <a:gd name="T25" fmla="*/ 73 h 913"/>
              <a:gd name="T26" fmla="*/ 408 w 1120"/>
              <a:gd name="T27" fmla="*/ 111 h 913"/>
              <a:gd name="T28" fmla="*/ 305 w 1120"/>
              <a:gd name="T29" fmla="*/ 137 h 913"/>
              <a:gd name="T30" fmla="*/ 275 w 1120"/>
              <a:gd name="T31" fmla="*/ 154 h 913"/>
              <a:gd name="T32" fmla="*/ 228 w 1120"/>
              <a:gd name="T33" fmla="*/ 163 h 913"/>
              <a:gd name="T34" fmla="*/ 56 w 1120"/>
              <a:gd name="T35" fmla="*/ 291 h 913"/>
              <a:gd name="T36" fmla="*/ 17 w 1120"/>
              <a:gd name="T37" fmla="*/ 291 h 913"/>
              <a:gd name="T38" fmla="*/ 17 w 1120"/>
              <a:gd name="T39" fmla="*/ 381 h 913"/>
              <a:gd name="T40" fmla="*/ 0 w 1120"/>
              <a:gd name="T41" fmla="*/ 484 h 913"/>
              <a:gd name="T42" fmla="*/ 60 w 1120"/>
              <a:gd name="T43" fmla="*/ 604 h 913"/>
              <a:gd name="T44" fmla="*/ 103 w 1120"/>
              <a:gd name="T45" fmla="*/ 660 h 913"/>
              <a:gd name="T46" fmla="*/ 150 w 1120"/>
              <a:gd name="T47" fmla="*/ 664 h 913"/>
              <a:gd name="T48" fmla="*/ 172 w 1120"/>
              <a:gd name="T49" fmla="*/ 647 h 913"/>
              <a:gd name="T50" fmla="*/ 185 w 1120"/>
              <a:gd name="T51" fmla="*/ 647 h 913"/>
              <a:gd name="T52" fmla="*/ 236 w 1120"/>
              <a:gd name="T53" fmla="*/ 664 h 913"/>
              <a:gd name="T54" fmla="*/ 283 w 1120"/>
              <a:gd name="T55" fmla="*/ 664 h 913"/>
              <a:gd name="T56" fmla="*/ 309 w 1120"/>
              <a:gd name="T57" fmla="*/ 647 h 913"/>
              <a:gd name="T58" fmla="*/ 331 w 1120"/>
              <a:gd name="T59" fmla="*/ 643 h 913"/>
              <a:gd name="T60" fmla="*/ 356 w 1120"/>
              <a:gd name="T61" fmla="*/ 604 h 913"/>
              <a:gd name="T62" fmla="*/ 378 w 1120"/>
              <a:gd name="T63" fmla="*/ 630 h 913"/>
              <a:gd name="T64" fmla="*/ 425 w 1120"/>
              <a:gd name="T65" fmla="*/ 634 h 913"/>
              <a:gd name="T66" fmla="*/ 442 w 1120"/>
              <a:gd name="T67" fmla="*/ 712 h 913"/>
              <a:gd name="T68" fmla="*/ 459 w 1120"/>
              <a:gd name="T69" fmla="*/ 746 h 913"/>
              <a:gd name="T70" fmla="*/ 489 w 1120"/>
              <a:gd name="T71" fmla="*/ 755 h 913"/>
              <a:gd name="T72" fmla="*/ 506 w 1120"/>
              <a:gd name="T73" fmla="*/ 746 h 913"/>
              <a:gd name="T74" fmla="*/ 541 w 1120"/>
              <a:gd name="T75" fmla="*/ 742 h 913"/>
              <a:gd name="T76" fmla="*/ 558 w 1120"/>
              <a:gd name="T77" fmla="*/ 733 h 913"/>
              <a:gd name="T78" fmla="*/ 588 w 1120"/>
              <a:gd name="T79" fmla="*/ 755 h 913"/>
              <a:gd name="T80" fmla="*/ 596 w 1120"/>
              <a:gd name="T81" fmla="*/ 802 h 913"/>
              <a:gd name="T82" fmla="*/ 592 w 1120"/>
              <a:gd name="T83" fmla="*/ 836 h 913"/>
              <a:gd name="T84" fmla="*/ 622 w 1120"/>
              <a:gd name="T85" fmla="*/ 875 h 913"/>
              <a:gd name="T86" fmla="*/ 635 w 1120"/>
              <a:gd name="T87" fmla="*/ 905 h 913"/>
              <a:gd name="T88" fmla="*/ 661 w 1120"/>
              <a:gd name="T89" fmla="*/ 900 h 913"/>
              <a:gd name="T90" fmla="*/ 687 w 1120"/>
              <a:gd name="T91" fmla="*/ 883 h 913"/>
              <a:gd name="T92" fmla="*/ 734 w 1120"/>
              <a:gd name="T93" fmla="*/ 857 h 913"/>
              <a:gd name="T94" fmla="*/ 794 w 1120"/>
              <a:gd name="T95" fmla="*/ 853 h 913"/>
              <a:gd name="T96" fmla="*/ 832 w 1120"/>
              <a:gd name="T97" fmla="*/ 836 h 913"/>
              <a:gd name="T98" fmla="*/ 867 w 1120"/>
              <a:gd name="T99" fmla="*/ 840 h 913"/>
              <a:gd name="T100" fmla="*/ 897 w 1120"/>
              <a:gd name="T101" fmla="*/ 827 h 913"/>
              <a:gd name="T102" fmla="*/ 978 w 1120"/>
              <a:gd name="T103" fmla="*/ 785 h 913"/>
              <a:gd name="T104" fmla="*/ 1017 w 1120"/>
              <a:gd name="T105" fmla="*/ 755 h 913"/>
              <a:gd name="T106" fmla="*/ 1034 w 1120"/>
              <a:gd name="T107" fmla="*/ 690 h 913"/>
              <a:gd name="T108" fmla="*/ 1081 w 1120"/>
              <a:gd name="T109" fmla="*/ 540 h 913"/>
              <a:gd name="T110" fmla="*/ 1111 w 1120"/>
              <a:gd name="T111" fmla="*/ 506 h 913"/>
              <a:gd name="T112" fmla="*/ 1115 w 1120"/>
              <a:gd name="T113" fmla="*/ 459 h 913"/>
              <a:gd name="T114" fmla="*/ 1042 w 1120"/>
              <a:gd name="T115" fmla="*/ 377 h 9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20" h="913">
                <a:moveTo>
                  <a:pt x="1042" y="377"/>
                </a:moveTo>
                <a:lnTo>
                  <a:pt x="1042" y="377"/>
                </a:lnTo>
                <a:lnTo>
                  <a:pt x="1042" y="369"/>
                </a:lnTo>
                <a:lnTo>
                  <a:pt x="1047" y="356"/>
                </a:lnTo>
                <a:lnTo>
                  <a:pt x="1042" y="343"/>
                </a:lnTo>
                <a:lnTo>
                  <a:pt x="1038" y="330"/>
                </a:lnTo>
                <a:lnTo>
                  <a:pt x="1030" y="313"/>
                </a:lnTo>
                <a:lnTo>
                  <a:pt x="1008" y="300"/>
                </a:lnTo>
                <a:lnTo>
                  <a:pt x="982" y="291"/>
                </a:lnTo>
                <a:lnTo>
                  <a:pt x="982" y="291"/>
                </a:lnTo>
                <a:lnTo>
                  <a:pt x="974" y="274"/>
                </a:lnTo>
                <a:lnTo>
                  <a:pt x="961" y="261"/>
                </a:lnTo>
                <a:lnTo>
                  <a:pt x="948" y="244"/>
                </a:lnTo>
                <a:lnTo>
                  <a:pt x="931" y="231"/>
                </a:lnTo>
                <a:lnTo>
                  <a:pt x="910" y="227"/>
                </a:lnTo>
                <a:lnTo>
                  <a:pt x="901" y="227"/>
                </a:lnTo>
                <a:lnTo>
                  <a:pt x="892" y="231"/>
                </a:lnTo>
                <a:lnTo>
                  <a:pt x="879" y="236"/>
                </a:lnTo>
                <a:lnTo>
                  <a:pt x="871" y="244"/>
                </a:lnTo>
                <a:lnTo>
                  <a:pt x="871" y="244"/>
                </a:lnTo>
                <a:lnTo>
                  <a:pt x="811" y="253"/>
                </a:lnTo>
                <a:lnTo>
                  <a:pt x="764" y="266"/>
                </a:lnTo>
                <a:lnTo>
                  <a:pt x="742" y="270"/>
                </a:lnTo>
                <a:lnTo>
                  <a:pt x="729" y="283"/>
                </a:lnTo>
                <a:lnTo>
                  <a:pt x="678" y="287"/>
                </a:lnTo>
                <a:lnTo>
                  <a:pt x="661" y="291"/>
                </a:lnTo>
                <a:lnTo>
                  <a:pt x="635" y="287"/>
                </a:lnTo>
                <a:lnTo>
                  <a:pt x="635" y="287"/>
                </a:lnTo>
                <a:lnTo>
                  <a:pt x="631" y="283"/>
                </a:lnTo>
                <a:lnTo>
                  <a:pt x="626" y="274"/>
                </a:lnTo>
                <a:lnTo>
                  <a:pt x="626" y="274"/>
                </a:lnTo>
                <a:lnTo>
                  <a:pt x="626" y="244"/>
                </a:lnTo>
                <a:lnTo>
                  <a:pt x="635" y="201"/>
                </a:lnTo>
                <a:lnTo>
                  <a:pt x="652" y="163"/>
                </a:lnTo>
                <a:lnTo>
                  <a:pt x="669" y="133"/>
                </a:lnTo>
                <a:lnTo>
                  <a:pt x="678" y="94"/>
                </a:lnTo>
                <a:lnTo>
                  <a:pt x="678" y="64"/>
                </a:lnTo>
                <a:lnTo>
                  <a:pt x="678" y="51"/>
                </a:lnTo>
                <a:lnTo>
                  <a:pt x="669" y="34"/>
                </a:lnTo>
                <a:lnTo>
                  <a:pt x="652" y="17"/>
                </a:lnTo>
                <a:lnTo>
                  <a:pt x="639" y="4"/>
                </a:lnTo>
                <a:lnTo>
                  <a:pt x="622" y="0"/>
                </a:lnTo>
                <a:lnTo>
                  <a:pt x="601" y="0"/>
                </a:lnTo>
                <a:lnTo>
                  <a:pt x="584" y="8"/>
                </a:lnTo>
                <a:lnTo>
                  <a:pt x="566" y="8"/>
                </a:lnTo>
                <a:lnTo>
                  <a:pt x="566" y="8"/>
                </a:lnTo>
                <a:lnTo>
                  <a:pt x="554" y="13"/>
                </a:lnTo>
                <a:lnTo>
                  <a:pt x="554" y="13"/>
                </a:lnTo>
                <a:lnTo>
                  <a:pt x="536" y="17"/>
                </a:lnTo>
                <a:lnTo>
                  <a:pt x="528" y="34"/>
                </a:lnTo>
                <a:lnTo>
                  <a:pt x="519" y="38"/>
                </a:lnTo>
                <a:lnTo>
                  <a:pt x="511" y="73"/>
                </a:lnTo>
                <a:lnTo>
                  <a:pt x="463" y="81"/>
                </a:lnTo>
                <a:lnTo>
                  <a:pt x="446" y="90"/>
                </a:lnTo>
                <a:lnTo>
                  <a:pt x="408" y="111"/>
                </a:lnTo>
                <a:lnTo>
                  <a:pt x="408" y="111"/>
                </a:lnTo>
                <a:lnTo>
                  <a:pt x="395" y="120"/>
                </a:lnTo>
                <a:lnTo>
                  <a:pt x="361" y="128"/>
                </a:lnTo>
                <a:lnTo>
                  <a:pt x="322" y="137"/>
                </a:lnTo>
                <a:lnTo>
                  <a:pt x="305" y="137"/>
                </a:lnTo>
                <a:lnTo>
                  <a:pt x="292" y="133"/>
                </a:lnTo>
                <a:lnTo>
                  <a:pt x="292" y="133"/>
                </a:lnTo>
                <a:lnTo>
                  <a:pt x="288" y="137"/>
                </a:lnTo>
                <a:lnTo>
                  <a:pt x="275" y="154"/>
                </a:lnTo>
                <a:lnTo>
                  <a:pt x="253" y="163"/>
                </a:lnTo>
                <a:lnTo>
                  <a:pt x="240" y="167"/>
                </a:lnTo>
                <a:lnTo>
                  <a:pt x="228" y="163"/>
                </a:lnTo>
                <a:lnTo>
                  <a:pt x="228" y="163"/>
                </a:lnTo>
                <a:lnTo>
                  <a:pt x="125" y="278"/>
                </a:lnTo>
                <a:lnTo>
                  <a:pt x="82" y="291"/>
                </a:lnTo>
                <a:lnTo>
                  <a:pt x="82" y="291"/>
                </a:lnTo>
                <a:lnTo>
                  <a:pt x="56" y="291"/>
                </a:lnTo>
                <a:lnTo>
                  <a:pt x="56" y="291"/>
                </a:lnTo>
                <a:lnTo>
                  <a:pt x="35" y="291"/>
                </a:lnTo>
                <a:lnTo>
                  <a:pt x="35" y="291"/>
                </a:lnTo>
                <a:lnTo>
                  <a:pt x="17" y="291"/>
                </a:lnTo>
                <a:lnTo>
                  <a:pt x="17" y="300"/>
                </a:lnTo>
                <a:lnTo>
                  <a:pt x="17" y="334"/>
                </a:lnTo>
                <a:lnTo>
                  <a:pt x="17" y="334"/>
                </a:lnTo>
                <a:lnTo>
                  <a:pt x="17" y="381"/>
                </a:lnTo>
                <a:lnTo>
                  <a:pt x="17" y="381"/>
                </a:lnTo>
                <a:lnTo>
                  <a:pt x="13" y="411"/>
                </a:lnTo>
                <a:lnTo>
                  <a:pt x="13" y="450"/>
                </a:lnTo>
                <a:lnTo>
                  <a:pt x="0" y="484"/>
                </a:lnTo>
                <a:lnTo>
                  <a:pt x="17" y="510"/>
                </a:lnTo>
                <a:lnTo>
                  <a:pt x="17" y="531"/>
                </a:lnTo>
                <a:lnTo>
                  <a:pt x="39" y="583"/>
                </a:lnTo>
                <a:lnTo>
                  <a:pt x="60" y="604"/>
                </a:lnTo>
                <a:lnTo>
                  <a:pt x="65" y="647"/>
                </a:lnTo>
                <a:lnTo>
                  <a:pt x="69" y="656"/>
                </a:lnTo>
                <a:lnTo>
                  <a:pt x="90" y="656"/>
                </a:lnTo>
                <a:lnTo>
                  <a:pt x="103" y="660"/>
                </a:lnTo>
                <a:lnTo>
                  <a:pt x="129" y="664"/>
                </a:lnTo>
                <a:lnTo>
                  <a:pt x="129" y="664"/>
                </a:lnTo>
                <a:lnTo>
                  <a:pt x="150" y="664"/>
                </a:lnTo>
                <a:lnTo>
                  <a:pt x="150" y="664"/>
                </a:lnTo>
                <a:lnTo>
                  <a:pt x="159" y="664"/>
                </a:lnTo>
                <a:lnTo>
                  <a:pt x="163" y="656"/>
                </a:lnTo>
                <a:lnTo>
                  <a:pt x="168" y="652"/>
                </a:lnTo>
                <a:lnTo>
                  <a:pt x="172" y="647"/>
                </a:lnTo>
                <a:lnTo>
                  <a:pt x="172" y="647"/>
                </a:lnTo>
                <a:lnTo>
                  <a:pt x="176" y="647"/>
                </a:lnTo>
                <a:lnTo>
                  <a:pt x="185" y="647"/>
                </a:lnTo>
                <a:lnTo>
                  <a:pt x="185" y="647"/>
                </a:lnTo>
                <a:lnTo>
                  <a:pt x="206" y="652"/>
                </a:lnTo>
                <a:lnTo>
                  <a:pt x="206" y="652"/>
                </a:lnTo>
                <a:lnTo>
                  <a:pt x="223" y="660"/>
                </a:lnTo>
                <a:lnTo>
                  <a:pt x="236" y="664"/>
                </a:lnTo>
                <a:lnTo>
                  <a:pt x="236" y="664"/>
                </a:lnTo>
                <a:lnTo>
                  <a:pt x="266" y="664"/>
                </a:lnTo>
                <a:lnTo>
                  <a:pt x="266" y="664"/>
                </a:lnTo>
                <a:lnTo>
                  <a:pt x="283" y="664"/>
                </a:lnTo>
                <a:lnTo>
                  <a:pt x="288" y="664"/>
                </a:lnTo>
                <a:lnTo>
                  <a:pt x="305" y="652"/>
                </a:lnTo>
                <a:lnTo>
                  <a:pt x="305" y="652"/>
                </a:lnTo>
                <a:lnTo>
                  <a:pt x="309" y="647"/>
                </a:lnTo>
                <a:lnTo>
                  <a:pt x="318" y="643"/>
                </a:lnTo>
                <a:lnTo>
                  <a:pt x="318" y="643"/>
                </a:lnTo>
                <a:lnTo>
                  <a:pt x="326" y="643"/>
                </a:lnTo>
                <a:lnTo>
                  <a:pt x="331" y="643"/>
                </a:lnTo>
                <a:lnTo>
                  <a:pt x="335" y="639"/>
                </a:lnTo>
                <a:lnTo>
                  <a:pt x="335" y="639"/>
                </a:lnTo>
                <a:lnTo>
                  <a:pt x="343" y="613"/>
                </a:lnTo>
                <a:lnTo>
                  <a:pt x="356" y="604"/>
                </a:lnTo>
                <a:lnTo>
                  <a:pt x="369" y="604"/>
                </a:lnTo>
                <a:lnTo>
                  <a:pt x="369" y="604"/>
                </a:lnTo>
                <a:lnTo>
                  <a:pt x="373" y="617"/>
                </a:lnTo>
                <a:lnTo>
                  <a:pt x="378" y="630"/>
                </a:lnTo>
                <a:lnTo>
                  <a:pt x="386" y="634"/>
                </a:lnTo>
                <a:lnTo>
                  <a:pt x="386" y="634"/>
                </a:lnTo>
                <a:lnTo>
                  <a:pt x="421" y="634"/>
                </a:lnTo>
                <a:lnTo>
                  <a:pt x="425" y="634"/>
                </a:lnTo>
                <a:lnTo>
                  <a:pt x="425" y="656"/>
                </a:lnTo>
                <a:lnTo>
                  <a:pt x="438" y="673"/>
                </a:lnTo>
                <a:lnTo>
                  <a:pt x="442" y="712"/>
                </a:lnTo>
                <a:lnTo>
                  <a:pt x="442" y="712"/>
                </a:lnTo>
                <a:lnTo>
                  <a:pt x="446" y="729"/>
                </a:lnTo>
                <a:lnTo>
                  <a:pt x="455" y="742"/>
                </a:lnTo>
                <a:lnTo>
                  <a:pt x="459" y="746"/>
                </a:lnTo>
                <a:lnTo>
                  <a:pt x="459" y="746"/>
                </a:lnTo>
                <a:lnTo>
                  <a:pt x="468" y="755"/>
                </a:lnTo>
                <a:lnTo>
                  <a:pt x="476" y="755"/>
                </a:lnTo>
                <a:lnTo>
                  <a:pt x="476" y="755"/>
                </a:lnTo>
                <a:lnTo>
                  <a:pt x="489" y="755"/>
                </a:lnTo>
                <a:lnTo>
                  <a:pt x="498" y="750"/>
                </a:lnTo>
                <a:lnTo>
                  <a:pt x="498" y="750"/>
                </a:lnTo>
                <a:lnTo>
                  <a:pt x="502" y="750"/>
                </a:lnTo>
                <a:lnTo>
                  <a:pt x="506" y="746"/>
                </a:lnTo>
                <a:lnTo>
                  <a:pt x="511" y="746"/>
                </a:lnTo>
                <a:lnTo>
                  <a:pt x="519" y="746"/>
                </a:lnTo>
                <a:lnTo>
                  <a:pt x="519" y="746"/>
                </a:lnTo>
                <a:lnTo>
                  <a:pt x="541" y="742"/>
                </a:lnTo>
                <a:lnTo>
                  <a:pt x="541" y="742"/>
                </a:lnTo>
                <a:lnTo>
                  <a:pt x="545" y="737"/>
                </a:lnTo>
                <a:lnTo>
                  <a:pt x="558" y="733"/>
                </a:lnTo>
                <a:lnTo>
                  <a:pt x="558" y="733"/>
                </a:lnTo>
                <a:lnTo>
                  <a:pt x="575" y="742"/>
                </a:lnTo>
                <a:lnTo>
                  <a:pt x="588" y="750"/>
                </a:lnTo>
                <a:lnTo>
                  <a:pt x="588" y="750"/>
                </a:lnTo>
                <a:lnTo>
                  <a:pt x="588" y="755"/>
                </a:lnTo>
                <a:lnTo>
                  <a:pt x="596" y="767"/>
                </a:lnTo>
                <a:lnTo>
                  <a:pt x="601" y="780"/>
                </a:lnTo>
                <a:lnTo>
                  <a:pt x="601" y="793"/>
                </a:lnTo>
                <a:lnTo>
                  <a:pt x="596" y="802"/>
                </a:lnTo>
                <a:lnTo>
                  <a:pt x="596" y="802"/>
                </a:lnTo>
                <a:lnTo>
                  <a:pt x="588" y="819"/>
                </a:lnTo>
                <a:lnTo>
                  <a:pt x="588" y="832"/>
                </a:lnTo>
                <a:lnTo>
                  <a:pt x="592" y="836"/>
                </a:lnTo>
                <a:lnTo>
                  <a:pt x="592" y="836"/>
                </a:lnTo>
                <a:lnTo>
                  <a:pt x="592" y="836"/>
                </a:lnTo>
                <a:lnTo>
                  <a:pt x="609" y="857"/>
                </a:lnTo>
                <a:lnTo>
                  <a:pt x="622" y="875"/>
                </a:lnTo>
                <a:lnTo>
                  <a:pt x="626" y="887"/>
                </a:lnTo>
                <a:lnTo>
                  <a:pt x="626" y="887"/>
                </a:lnTo>
                <a:lnTo>
                  <a:pt x="631" y="900"/>
                </a:lnTo>
                <a:lnTo>
                  <a:pt x="635" y="905"/>
                </a:lnTo>
                <a:lnTo>
                  <a:pt x="639" y="913"/>
                </a:lnTo>
                <a:lnTo>
                  <a:pt x="639" y="913"/>
                </a:lnTo>
                <a:lnTo>
                  <a:pt x="652" y="909"/>
                </a:lnTo>
                <a:lnTo>
                  <a:pt x="661" y="900"/>
                </a:lnTo>
                <a:lnTo>
                  <a:pt x="665" y="896"/>
                </a:lnTo>
                <a:lnTo>
                  <a:pt x="665" y="896"/>
                </a:lnTo>
                <a:lnTo>
                  <a:pt x="674" y="892"/>
                </a:lnTo>
                <a:lnTo>
                  <a:pt x="687" y="883"/>
                </a:lnTo>
                <a:lnTo>
                  <a:pt x="708" y="875"/>
                </a:lnTo>
                <a:lnTo>
                  <a:pt x="729" y="870"/>
                </a:lnTo>
                <a:lnTo>
                  <a:pt x="729" y="870"/>
                </a:lnTo>
                <a:lnTo>
                  <a:pt x="734" y="857"/>
                </a:lnTo>
                <a:lnTo>
                  <a:pt x="738" y="849"/>
                </a:lnTo>
                <a:lnTo>
                  <a:pt x="742" y="849"/>
                </a:lnTo>
                <a:lnTo>
                  <a:pt x="742" y="849"/>
                </a:lnTo>
                <a:lnTo>
                  <a:pt x="794" y="853"/>
                </a:lnTo>
                <a:lnTo>
                  <a:pt x="811" y="845"/>
                </a:lnTo>
                <a:lnTo>
                  <a:pt x="811" y="845"/>
                </a:lnTo>
                <a:lnTo>
                  <a:pt x="819" y="840"/>
                </a:lnTo>
                <a:lnTo>
                  <a:pt x="832" y="836"/>
                </a:lnTo>
                <a:lnTo>
                  <a:pt x="845" y="836"/>
                </a:lnTo>
                <a:lnTo>
                  <a:pt x="845" y="836"/>
                </a:lnTo>
                <a:lnTo>
                  <a:pt x="867" y="840"/>
                </a:lnTo>
                <a:lnTo>
                  <a:pt x="867" y="840"/>
                </a:lnTo>
                <a:lnTo>
                  <a:pt x="867" y="836"/>
                </a:lnTo>
                <a:lnTo>
                  <a:pt x="879" y="836"/>
                </a:lnTo>
                <a:lnTo>
                  <a:pt x="879" y="836"/>
                </a:lnTo>
                <a:lnTo>
                  <a:pt x="897" y="827"/>
                </a:lnTo>
                <a:lnTo>
                  <a:pt x="922" y="810"/>
                </a:lnTo>
                <a:lnTo>
                  <a:pt x="952" y="793"/>
                </a:lnTo>
                <a:lnTo>
                  <a:pt x="965" y="785"/>
                </a:lnTo>
                <a:lnTo>
                  <a:pt x="978" y="785"/>
                </a:lnTo>
                <a:lnTo>
                  <a:pt x="978" y="785"/>
                </a:lnTo>
                <a:lnTo>
                  <a:pt x="991" y="780"/>
                </a:lnTo>
                <a:lnTo>
                  <a:pt x="1000" y="776"/>
                </a:lnTo>
                <a:lnTo>
                  <a:pt x="1017" y="755"/>
                </a:lnTo>
                <a:lnTo>
                  <a:pt x="1030" y="733"/>
                </a:lnTo>
                <a:lnTo>
                  <a:pt x="1034" y="716"/>
                </a:lnTo>
                <a:lnTo>
                  <a:pt x="1034" y="716"/>
                </a:lnTo>
                <a:lnTo>
                  <a:pt x="1034" y="690"/>
                </a:lnTo>
                <a:lnTo>
                  <a:pt x="1034" y="690"/>
                </a:lnTo>
                <a:lnTo>
                  <a:pt x="1055" y="613"/>
                </a:lnTo>
                <a:lnTo>
                  <a:pt x="1072" y="562"/>
                </a:lnTo>
                <a:lnTo>
                  <a:pt x="1081" y="540"/>
                </a:lnTo>
                <a:lnTo>
                  <a:pt x="1085" y="527"/>
                </a:lnTo>
                <a:lnTo>
                  <a:pt x="1085" y="527"/>
                </a:lnTo>
                <a:lnTo>
                  <a:pt x="1107" y="514"/>
                </a:lnTo>
                <a:lnTo>
                  <a:pt x="1111" y="506"/>
                </a:lnTo>
                <a:lnTo>
                  <a:pt x="1111" y="506"/>
                </a:lnTo>
                <a:lnTo>
                  <a:pt x="1115" y="493"/>
                </a:lnTo>
                <a:lnTo>
                  <a:pt x="1120" y="476"/>
                </a:lnTo>
                <a:lnTo>
                  <a:pt x="1115" y="459"/>
                </a:lnTo>
                <a:lnTo>
                  <a:pt x="1111" y="437"/>
                </a:lnTo>
                <a:lnTo>
                  <a:pt x="1098" y="416"/>
                </a:lnTo>
                <a:lnTo>
                  <a:pt x="1077" y="399"/>
                </a:lnTo>
                <a:lnTo>
                  <a:pt x="1042" y="377"/>
                </a:lnTo>
                <a:lnTo>
                  <a:pt x="1042" y="377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3757613" y="2051050"/>
            <a:ext cx="3043238" cy="2954338"/>
          </a:xfrm>
          <a:custGeom>
            <a:avLst/>
            <a:gdLst>
              <a:gd name="T0" fmla="*/ 1063 w 1917"/>
              <a:gd name="T1" fmla="*/ 1518 h 1861"/>
              <a:gd name="T2" fmla="*/ 1192 w 1917"/>
              <a:gd name="T3" fmla="*/ 1599 h 1861"/>
              <a:gd name="T4" fmla="*/ 1209 w 1917"/>
              <a:gd name="T5" fmla="*/ 1389 h 1861"/>
              <a:gd name="T6" fmla="*/ 1265 w 1917"/>
              <a:gd name="T7" fmla="*/ 1239 h 1861"/>
              <a:gd name="T8" fmla="*/ 1449 w 1917"/>
              <a:gd name="T9" fmla="*/ 1157 h 1861"/>
              <a:gd name="T10" fmla="*/ 1488 w 1917"/>
              <a:gd name="T11" fmla="*/ 1222 h 1861"/>
              <a:gd name="T12" fmla="*/ 1556 w 1917"/>
              <a:gd name="T13" fmla="*/ 1359 h 1861"/>
              <a:gd name="T14" fmla="*/ 1599 w 1917"/>
              <a:gd name="T15" fmla="*/ 1599 h 1861"/>
              <a:gd name="T16" fmla="*/ 1689 w 1917"/>
              <a:gd name="T17" fmla="*/ 1702 h 1861"/>
              <a:gd name="T18" fmla="*/ 1878 w 1917"/>
              <a:gd name="T19" fmla="*/ 1629 h 1861"/>
              <a:gd name="T20" fmla="*/ 1870 w 1917"/>
              <a:gd name="T21" fmla="*/ 1453 h 1861"/>
              <a:gd name="T22" fmla="*/ 1870 w 1917"/>
              <a:gd name="T23" fmla="*/ 1389 h 1861"/>
              <a:gd name="T24" fmla="*/ 1904 w 1917"/>
              <a:gd name="T25" fmla="*/ 1239 h 1861"/>
              <a:gd name="T26" fmla="*/ 1741 w 1917"/>
              <a:gd name="T27" fmla="*/ 1162 h 1861"/>
              <a:gd name="T28" fmla="*/ 1634 w 1917"/>
              <a:gd name="T29" fmla="*/ 1055 h 1861"/>
              <a:gd name="T30" fmla="*/ 1629 w 1917"/>
              <a:gd name="T31" fmla="*/ 862 h 1861"/>
              <a:gd name="T32" fmla="*/ 1762 w 1917"/>
              <a:gd name="T33" fmla="*/ 763 h 1861"/>
              <a:gd name="T34" fmla="*/ 1672 w 1917"/>
              <a:gd name="T35" fmla="*/ 510 h 1861"/>
              <a:gd name="T36" fmla="*/ 1376 w 1917"/>
              <a:gd name="T37" fmla="*/ 433 h 1861"/>
              <a:gd name="T38" fmla="*/ 1333 w 1917"/>
              <a:gd name="T39" fmla="*/ 244 h 1861"/>
              <a:gd name="T40" fmla="*/ 1175 w 1917"/>
              <a:gd name="T41" fmla="*/ 141 h 1861"/>
              <a:gd name="T42" fmla="*/ 947 w 1917"/>
              <a:gd name="T43" fmla="*/ 64 h 1861"/>
              <a:gd name="T44" fmla="*/ 870 w 1917"/>
              <a:gd name="T45" fmla="*/ 12 h 1861"/>
              <a:gd name="T46" fmla="*/ 793 w 1917"/>
              <a:gd name="T47" fmla="*/ 21 h 1861"/>
              <a:gd name="T48" fmla="*/ 754 w 1917"/>
              <a:gd name="T49" fmla="*/ 85 h 1861"/>
              <a:gd name="T50" fmla="*/ 686 w 1917"/>
              <a:gd name="T51" fmla="*/ 175 h 1861"/>
              <a:gd name="T52" fmla="*/ 592 w 1917"/>
              <a:gd name="T53" fmla="*/ 171 h 1861"/>
              <a:gd name="T54" fmla="*/ 497 w 1917"/>
              <a:gd name="T55" fmla="*/ 167 h 1861"/>
              <a:gd name="T56" fmla="*/ 471 w 1917"/>
              <a:gd name="T57" fmla="*/ 201 h 1861"/>
              <a:gd name="T58" fmla="*/ 403 w 1917"/>
              <a:gd name="T59" fmla="*/ 201 h 1861"/>
              <a:gd name="T60" fmla="*/ 338 w 1917"/>
              <a:gd name="T61" fmla="*/ 188 h 1861"/>
              <a:gd name="T62" fmla="*/ 334 w 1917"/>
              <a:gd name="T63" fmla="*/ 253 h 1861"/>
              <a:gd name="T64" fmla="*/ 278 w 1917"/>
              <a:gd name="T65" fmla="*/ 313 h 1861"/>
              <a:gd name="T66" fmla="*/ 266 w 1917"/>
              <a:gd name="T67" fmla="*/ 377 h 1861"/>
              <a:gd name="T68" fmla="*/ 253 w 1917"/>
              <a:gd name="T69" fmla="*/ 454 h 1861"/>
              <a:gd name="T70" fmla="*/ 193 w 1917"/>
              <a:gd name="T71" fmla="*/ 536 h 1861"/>
              <a:gd name="T72" fmla="*/ 77 w 1917"/>
              <a:gd name="T73" fmla="*/ 570 h 1861"/>
              <a:gd name="T74" fmla="*/ 17 w 1917"/>
              <a:gd name="T75" fmla="*/ 664 h 1861"/>
              <a:gd name="T76" fmla="*/ 34 w 1917"/>
              <a:gd name="T77" fmla="*/ 746 h 1861"/>
              <a:gd name="T78" fmla="*/ 25 w 1917"/>
              <a:gd name="T79" fmla="*/ 810 h 1861"/>
              <a:gd name="T80" fmla="*/ 47 w 1917"/>
              <a:gd name="T81" fmla="*/ 857 h 1861"/>
              <a:gd name="T82" fmla="*/ 171 w 1917"/>
              <a:gd name="T83" fmla="*/ 1016 h 1861"/>
              <a:gd name="T84" fmla="*/ 201 w 1917"/>
              <a:gd name="T85" fmla="*/ 1119 h 1861"/>
              <a:gd name="T86" fmla="*/ 137 w 1917"/>
              <a:gd name="T87" fmla="*/ 1213 h 1861"/>
              <a:gd name="T88" fmla="*/ 81 w 1917"/>
              <a:gd name="T89" fmla="*/ 1157 h 1861"/>
              <a:gd name="T90" fmla="*/ 47 w 1917"/>
              <a:gd name="T91" fmla="*/ 1132 h 1861"/>
              <a:gd name="T92" fmla="*/ 8 w 1917"/>
              <a:gd name="T93" fmla="*/ 1213 h 1861"/>
              <a:gd name="T94" fmla="*/ 25 w 1917"/>
              <a:gd name="T95" fmla="*/ 1265 h 1861"/>
              <a:gd name="T96" fmla="*/ 55 w 1917"/>
              <a:gd name="T97" fmla="*/ 1316 h 1861"/>
              <a:gd name="T98" fmla="*/ 103 w 1917"/>
              <a:gd name="T99" fmla="*/ 1350 h 1861"/>
              <a:gd name="T100" fmla="*/ 120 w 1917"/>
              <a:gd name="T101" fmla="*/ 1432 h 1861"/>
              <a:gd name="T102" fmla="*/ 124 w 1917"/>
              <a:gd name="T103" fmla="*/ 1496 h 1861"/>
              <a:gd name="T104" fmla="*/ 171 w 1917"/>
              <a:gd name="T105" fmla="*/ 1552 h 1861"/>
              <a:gd name="T106" fmla="*/ 261 w 1917"/>
              <a:gd name="T107" fmla="*/ 1638 h 1861"/>
              <a:gd name="T108" fmla="*/ 347 w 1917"/>
              <a:gd name="T109" fmla="*/ 1634 h 1861"/>
              <a:gd name="T110" fmla="*/ 429 w 1917"/>
              <a:gd name="T111" fmla="*/ 1664 h 1861"/>
              <a:gd name="T112" fmla="*/ 540 w 1917"/>
              <a:gd name="T113" fmla="*/ 1724 h 1861"/>
              <a:gd name="T114" fmla="*/ 600 w 1917"/>
              <a:gd name="T115" fmla="*/ 1745 h 1861"/>
              <a:gd name="T116" fmla="*/ 664 w 1917"/>
              <a:gd name="T117" fmla="*/ 1779 h 1861"/>
              <a:gd name="T118" fmla="*/ 724 w 1917"/>
              <a:gd name="T119" fmla="*/ 1792 h 1861"/>
              <a:gd name="T120" fmla="*/ 793 w 1917"/>
              <a:gd name="T121" fmla="*/ 1818 h 1861"/>
              <a:gd name="T122" fmla="*/ 875 w 1917"/>
              <a:gd name="T123" fmla="*/ 1706 h 1861"/>
              <a:gd name="T124" fmla="*/ 930 w 1917"/>
              <a:gd name="T125" fmla="*/ 1728 h 1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17" h="1861">
                <a:moveTo>
                  <a:pt x="956" y="1706"/>
                </a:moveTo>
                <a:lnTo>
                  <a:pt x="956" y="1706"/>
                </a:lnTo>
                <a:lnTo>
                  <a:pt x="965" y="1651"/>
                </a:lnTo>
                <a:lnTo>
                  <a:pt x="978" y="1642"/>
                </a:lnTo>
                <a:lnTo>
                  <a:pt x="999" y="1642"/>
                </a:lnTo>
                <a:lnTo>
                  <a:pt x="1029" y="1634"/>
                </a:lnTo>
                <a:lnTo>
                  <a:pt x="1050" y="1612"/>
                </a:lnTo>
                <a:lnTo>
                  <a:pt x="1055" y="1548"/>
                </a:lnTo>
                <a:lnTo>
                  <a:pt x="1059" y="1526"/>
                </a:lnTo>
                <a:lnTo>
                  <a:pt x="1063" y="1518"/>
                </a:lnTo>
                <a:lnTo>
                  <a:pt x="1063" y="1518"/>
                </a:lnTo>
                <a:lnTo>
                  <a:pt x="1085" y="1518"/>
                </a:lnTo>
                <a:lnTo>
                  <a:pt x="1085" y="1518"/>
                </a:lnTo>
                <a:lnTo>
                  <a:pt x="1093" y="1518"/>
                </a:lnTo>
                <a:lnTo>
                  <a:pt x="1093" y="1518"/>
                </a:lnTo>
                <a:lnTo>
                  <a:pt x="1110" y="1518"/>
                </a:lnTo>
                <a:lnTo>
                  <a:pt x="1132" y="1531"/>
                </a:lnTo>
                <a:lnTo>
                  <a:pt x="1145" y="1548"/>
                </a:lnTo>
                <a:lnTo>
                  <a:pt x="1166" y="1578"/>
                </a:lnTo>
                <a:lnTo>
                  <a:pt x="1179" y="1595"/>
                </a:lnTo>
                <a:lnTo>
                  <a:pt x="1192" y="1599"/>
                </a:lnTo>
                <a:lnTo>
                  <a:pt x="1192" y="1599"/>
                </a:lnTo>
                <a:lnTo>
                  <a:pt x="1213" y="1595"/>
                </a:lnTo>
                <a:lnTo>
                  <a:pt x="1226" y="1582"/>
                </a:lnTo>
                <a:lnTo>
                  <a:pt x="1231" y="1569"/>
                </a:lnTo>
                <a:lnTo>
                  <a:pt x="1226" y="1552"/>
                </a:lnTo>
                <a:lnTo>
                  <a:pt x="1218" y="1526"/>
                </a:lnTo>
                <a:lnTo>
                  <a:pt x="1209" y="1513"/>
                </a:lnTo>
                <a:lnTo>
                  <a:pt x="1188" y="1483"/>
                </a:lnTo>
                <a:lnTo>
                  <a:pt x="1196" y="1479"/>
                </a:lnTo>
                <a:lnTo>
                  <a:pt x="1205" y="1458"/>
                </a:lnTo>
                <a:lnTo>
                  <a:pt x="1205" y="1423"/>
                </a:lnTo>
                <a:lnTo>
                  <a:pt x="1209" y="1389"/>
                </a:lnTo>
                <a:lnTo>
                  <a:pt x="1218" y="1372"/>
                </a:lnTo>
                <a:lnTo>
                  <a:pt x="1218" y="1342"/>
                </a:lnTo>
                <a:lnTo>
                  <a:pt x="1205" y="1325"/>
                </a:lnTo>
                <a:lnTo>
                  <a:pt x="1188" y="1320"/>
                </a:lnTo>
                <a:lnTo>
                  <a:pt x="1171" y="1312"/>
                </a:lnTo>
                <a:lnTo>
                  <a:pt x="1166" y="1290"/>
                </a:lnTo>
                <a:lnTo>
                  <a:pt x="1175" y="1252"/>
                </a:lnTo>
                <a:lnTo>
                  <a:pt x="1205" y="1230"/>
                </a:lnTo>
                <a:lnTo>
                  <a:pt x="1226" y="1230"/>
                </a:lnTo>
                <a:lnTo>
                  <a:pt x="1239" y="1239"/>
                </a:lnTo>
                <a:lnTo>
                  <a:pt x="1265" y="1239"/>
                </a:lnTo>
                <a:lnTo>
                  <a:pt x="1295" y="1243"/>
                </a:lnTo>
                <a:lnTo>
                  <a:pt x="1321" y="1230"/>
                </a:lnTo>
                <a:lnTo>
                  <a:pt x="1338" y="1205"/>
                </a:lnTo>
                <a:lnTo>
                  <a:pt x="1359" y="1200"/>
                </a:lnTo>
                <a:lnTo>
                  <a:pt x="1363" y="1192"/>
                </a:lnTo>
                <a:lnTo>
                  <a:pt x="1381" y="1209"/>
                </a:lnTo>
                <a:lnTo>
                  <a:pt x="1398" y="1205"/>
                </a:lnTo>
                <a:lnTo>
                  <a:pt x="1415" y="1188"/>
                </a:lnTo>
                <a:lnTo>
                  <a:pt x="1432" y="1192"/>
                </a:lnTo>
                <a:lnTo>
                  <a:pt x="1454" y="1179"/>
                </a:lnTo>
                <a:lnTo>
                  <a:pt x="1449" y="1157"/>
                </a:lnTo>
                <a:lnTo>
                  <a:pt x="1454" y="1127"/>
                </a:lnTo>
                <a:lnTo>
                  <a:pt x="1471" y="1127"/>
                </a:lnTo>
                <a:lnTo>
                  <a:pt x="1488" y="1145"/>
                </a:lnTo>
                <a:lnTo>
                  <a:pt x="1509" y="1157"/>
                </a:lnTo>
                <a:lnTo>
                  <a:pt x="1522" y="1175"/>
                </a:lnTo>
                <a:lnTo>
                  <a:pt x="1522" y="1188"/>
                </a:lnTo>
                <a:lnTo>
                  <a:pt x="1522" y="1200"/>
                </a:lnTo>
                <a:lnTo>
                  <a:pt x="1514" y="1222"/>
                </a:lnTo>
                <a:lnTo>
                  <a:pt x="1496" y="1222"/>
                </a:lnTo>
                <a:lnTo>
                  <a:pt x="1488" y="1222"/>
                </a:lnTo>
                <a:lnTo>
                  <a:pt x="1488" y="1222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52"/>
                </a:lnTo>
                <a:lnTo>
                  <a:pt x="1488" y="1252"/>
                </a:lnTo>
                <a:lnTo>
                  <a:pt x="1492" y="1260"/>
                </a:lnTo>
                <a:lnTo>
                  <a:pt x="1496" y="1273"/>
                </a:lnTo>
                <a:lnTo>
                  <a:pt x="1496" y="1273"/>
                </a:lnTo>
                <a:lnTo>
                  <a:pt x="1496" y="1282"/>
                </a:lnTo>
                <a:lnTo>
                  <a:pt x="1505" y="1295"/>
                </a:lnTo>
                <a:lnTo>
                  <a:pt x="1514" y="1303"/>
                </a:lnTo>
                <a:lnTo>
                  <a:pt x="1556" y="1359"/>
                </a:lnTo>
                <a:lnTo>
                  <a:pt x="1578" y="1385"/>
                </a:lnTo>
                <a:lnTo>
                  <a:pt x="1574" y="1406"/>
                </a:lnTo>
                <a:lnTo>
                  <a:pt x="1561" y="1428"/>
                </a:lnTo>
                <a:lnTo>
                  <a:pt x="1561" y="1428"/>
                </a:lnTo>
                <a:lnTo>
                  <a:pt x="1552" y="1441"/>
                </a:lnTo>
                <a:lnTo>
                  <a:pt x="1552" y="1458"/>
                </a:lnTo>
                <a:lnTo>
                  <a:pt x="1552" y="1488"/>
                </a:lnTo>
                <a:lnTo>
                  <a:pt x="1556" y="1513"/>
                </a:lnTo>
                <a:lnTo>
                  <a:pt x="1561" y="1522"/>
                </a:lnTo>
                <a:lnTo>
                  <a:pt x="1569" y="1573"/>
                </a:lnTo>
                <a:lnTo>
                  <a:pt x="1599" y="1599"/>
                </a:lnTo>
                <a:lnTo>
                  <a:pt x="1617" y="1621"/>
                </a:lnTo>
                <a:lnTo>
                  <a:pt x="1634" y="1642"/>
                </a:lnTo>
                <a:lnTo>
                  <a:pt x="1634" y="1668"/>
                </a:lnTo>
                <a:lnTo>
                  <a:pt x="1642" y="1689"/>
                </a:lnTo>
                <a:lnTo>
                  <a:pt x="1642" y="1689"/>
                </a:lnTo>
                <a:lnTo>
                  <a:pt x="1651" y="1689"/>
                </a:lnTo>
                <a:lnTo>
                  <a:pt x="1651" y="1689"/>
                </a:lnTo>
                <a:lnTo>
                  <a:pt x="1668" y="1689"/>
                </a:lnTo>
                <a:lnTo>
                  <a:pt x="1668" y="1689"/>
                </a:lnTo>
                <a:lnTo>
                  <a:pt x="1689" y="1702"/>
                </a:lnTo>
                <a:lnTo>
                  <a:pt x="1689" y="1702"/>
                </a:lnTo>
                <a:lnTo>
                  <a:pt x="1715" y="1719"/>
                </a:lnTo>
                <a:lnTo>
                  <a:pt x="1737" y="1749"/>
                </a:lnTo>
                <a:lnTo>
                  <a:pt x="1767" y="1758"/>
                </a:lnTo>
                <a:lnTo>
                  <a:pt x="1784" y="1758"/>
                </a:lnTo>
                <a:lnTo>
                  <a:pt x="1797" y="1736"/>
                </a:lnTo>
                <a:lnTo>
                  <a:pt x="1810" y="1706"/>
                </a:lnTo>
                <a:lnTo>
                  <a:pt x="1827" y="1694"/>
                </a:lnTo>
                <a:lnTo>
                  <a:pt x="1848" y="1685"/>
                </a:lnTo>
                <a:lnTo>
                  <a:pt x="1848" y="1659"/>
                </a:lnTo>
                <a:lnTo>
                  <a:pt x="1857" y="1642"/>
                </a:lnTo>
                <a:lnTo>
                  <a:pt x="1878" y="1629"/>
                </a:lnTo>
                <a:lnTo>
                  <a:pt x="1900" y="1621"/>
                </a:lnTo>
                <a:lnTo>
                  <a:pt x="1900" y="1599"/>
                </a:lnTo>
                <a:lnTo>
                  <a:pt x="1891" y="1561"/>
                </a:lnTo>
                <a:lnTo>
                  <a:pt x="1878" y="1539"/>
                </a:lnTo>
                <a:lnTo>
                  <a:pt x="1878" y="1539"/>
                </a:lnTo>
                <a:lnTo>
                  <a:pt x="1887" y="1518"/>
                </a:lnTo>
                <a:lnTo>
                  <a:pt x="1887" y="1496"/>
                </a:lnTo>
                <a:lnTo>
                  <a:pt x="1887" y="1475"/>
                </a:lnTo>
                <a:lnTo>
                  <a:pt x="1887" y="1475"/>
                </a:lnTo>
                <a:lnTo>
                  <a:pt x="1878" y="1462"/>
                </a:lnTo>
                <a:lnTo>
                  <a:pt x="1870" y="1453"/>
                </a:lnTo>
                <a:lnTo>
                  <a:pt x="1857" y="1449"/>
                </a:lnTo>
                <a:lnTo>
                  <a:pt x="1857" y="1449"/>
                </a:lnTo>
                <a:lnTo>
                  <a:pt x="1848" y="1445"/>
                </a:lnTo>
                <a:lnTo>
                  <a:pt x="1844" y="1441"/>
                </a:lnTo>
                <a:lnTo>
                  <a:pt x="1840" y="1428"/>
                </a:lnTo>
                <a:lnTo>
                  <a:pt x="1840" y="1428"/>
                </a:lnTo>
                <a:lnTo>
                  <a:pt x="1852" y="1428"/>
                </a:lnTo>
                <a:lnTo>
                  <a:pt x="1861" y="1423"/>
                </a:lnTo>
                <a:lnTo>
                  <a:pt x="1870" y="1415"/>
                </a:lnTo>
                <a:lnTo>
                  <a:pt x="1870" y="1406"/>
                </a:lnTo>
                <a:lnTo>
                  <a:pt x="1870" y="1389"/>
                </a:lnTo>
                <a:lnTo>
                  <a:pt x="1870" y="1380"/>
                </a:lnTo>
                <a:lnTo>
                  <a:pt x="1870" y="1380"/>
                </a:lnTo>
                <a:lnTo>
                  <a:pt x="1891" y="1376"/>
                </a:lnTo>
                <a:lnTo>
                  <a:pt x="1908" y="1372"/>
                </a:lnTo>
                <a:lnTo>
                  <a:pt x="1912" y="1359"/>
                </a:lnTo>
                <a:lnTo>
                  <a:pt x="1917" y="1342"/>
                </a:lnTo>
                <a:lnTo>
                  <a:pt x="1912" y="1316"/>
                </a:lnTo>
                <a:lnTo>
                  <a:pt x="1908" y="1303"/>
                </a:lnTo>
                <a:lnTo>
                  <a:pt x="1908" y="1286"/>
                </a:lnTo>
                <a:lnTo>
                  <a:pt x="1908" y="1256"/>
                </a:lnTo>
                <a:lnTo>
                  <a:pt x="1904" y="1239"/>
                </a:lnTo>
                <a:lnTo>
                  <a:pt x="1891" y="1235"/>
                </a:lnTo>
                <a:lnTo>
                  <a:pt x="1891" y="1235"/>
                </a:lnTo>
                <a:lnTo>
                  <a:pt x="1857" y="1230"/>
                </a:lnTo>
                <a:lnTo>
                  <a:pt x="1857" y="1230"/>
                </a:lnTo>
                <a:lnTo>
                  <a:pt x="1831" y="1226"/>
                </a:lnTo>
                <a:lnTo>
                  <a:pt x="1810" y="1209"/>
                </a:lnTo>
                <a:lnTo>
                  <a:pt x="1762" y="1209"/>
                </a:lnTo>
                <a:lnTo>
                  <a:pt x="1762" y="1209"/>
                </a:lnTo>
                <a:lnTo>
                  <a:pt x="1758" y="1183"/>
                </a:lnTo>
                <a:lnTo>
                  <a:pt x="1749" y="1170"/>
                </a:lnTo>
                <a:lnTo>
                  <a:pt x="1741" y="1162"/>
                </a:lnTo>
                <a:lnTo>
                  <a:pt x="1737" y="1157"/>
                </a:lnTo>
                <a:lnTo>
                  <a:pt x="1715" y="1157"/>
                </a:lnTo>
                <a:lnTo>
                  <a:pt x="1702" y="1162"/>
                </a:lnTo>
                <a:lnTo>
                  <a:pt x="1689" y="1153"/>
                </a:lnTo>
                <a:lnTo>
                  <a:pt x="1685" y="1145"/>
                </a:lnTo>
                <a:lnTo>
                  <a:pt x="1685" y="1145"/>
                </a:lnTo>
                <a:lnTo>
                  <a:pt x="1668" y="1140"/>
                </a:lnTo>
                <a:lnTo>
                  <a:pt x="1668" y="1140"/>
                </a:lnTo>
                <a:lnTo>
                  <a:pt x="1647" y="1140"/>
                </a:lnTo>
                <a:lnTo>
                  <a:pt x="1634" y="1127"/>
                </a:lnTo>
                <a:lnTo>
                  <a:pt x="1634" y="1055"/>
                </a:lnTo>
                <a:lnTo>
                  <a:pt x="1634" y="1055"/>
                </a:lnTo>
                <a:lnTo>
                  <a:pt x="1617" y="1033"/>
                </a:lnTo>
                <a:lnTo>
                  <a:pt x="1604" y="1016"/>
                </a:lnTo>
                <a:lnTo>
                  <a:pt x="1604" y="1003"/>
                </a:lnTo>
                <a:lnTo>
                  <a:pt x="1604" y="995"/>
                </a:lnTo>
                <a:lnTo>
                  <a:pt x="1604" y="995"/>
                </a:lnTo>
                <a:lnTo>
                  <a:pt x="1617" y="952"/>
                </a:lnTo>
                <a:lnTo>
                  <a:pt x="1625" y="913"/>
                </a:lnTo>
                <a:lnTo>
                  <a:pt x="1629" y="879"/>
                </a:lnTo>
                <a:lnTo>
                  <a:pt x="1629" y="879"/>
                </a:lnTo>
                <a:lnTo>
                  <a:pt x="1629" y="862"/>
                </a:lnTo>
                <a:lnTo>
                  <a:pt x="1638" y="849"/>
                </a:lnTo>
                <a:lnTo>
                  <a:pt x="1647" y="840"/>
                </a:lnTo>
                <a:lnTo>
                  <a:pt x="1659" y="832"/>
                </a:lnTo>
                <a:lnTo>
                  <a:pt x="1681" y="823"/>
                </a:lnTo>
                <a:lnTo>
                  <a:pt x="1694" y="819"/>
                </a:lnTo>
                <a:lnTo>
                  <a:pt x="1694" y="819"/>
                </a:lnTo>
                <a:lnTo>
                  <a:pt x="1702" y="806"/>
                </a:lnTo>
                <a:lnTo>
                  <a:pt x="1715" y="793"/>
                </a:lnTo>
                <a:lnTo>
                  <a:pt x="1741" y="772"/>
                </a:lnTo>
                <a:lnTo>
                  <a:pt x="1741" y="772"/>
                </a:lnTo>
                <a:lnTo>
                  <a:pt x="1762" y="763"/>
                </a:lnTo>
                <a:lnTo>
                  <a:pt x="1775" y="754"/>
                </a:lnTo>
                <a:lnTo>
                  <a:pt x="1784" y="746"/>
                </a:lnTo>
                <a:lnTo>
                  <a:pt x="1788" y="733"/>
                </a:lnTo>
                <a:lnTo>
                  <a:pt x="1784" y="711"/>
                </a:lnTo>
                <a:lnTo>
                  <a:pt x="1784" y="703"/>
                </a:lnTo>
                <a:lnTo>
                  <a:pt x="1758" y="596"/>
                </a:lnTo>
                <a:lnTo>
                  <a:pt x="1754" y="574"/>
                </a:lnTo>
                <a:lnTo>
                  <a:pt x="1719" y="557"/>
                </a:lnTo>
                <a:lnTo>
                  <a:pt x="1707" y="557"/>
                </a:lnTo>
                <a:lnTo>
                  <a:pt x="1689" y="544"/>
                </a:lnTo>
                <a:lnTo>
                  <a:pt x="1672" y="510"/>
                </a:lnTo>
                <a:lnTo>
                  <a:pt x="1634" y="501"/>
                </a:lnTo>
                <a:lnTo>
                  <a:pt x="1587" y="488"/>
                </a:lnTo>
                <a:lnTo>
                  <a:pt x="1544" y="463"/>
                </a:lnTo>
                <a:lnTo>
                  <a:pt x="1522" y="441"/>
                </a:lnTo>
                <a:lnTo>
                  <a:pt x="1505" y="441"/>
                </a:lnTo>
                <a:lnTo>
                  <a:pt x="1479" y="441"/>
                </a:lnTo>
                <a:lnTo>
                  <a:pt x="1411" y="428"/>
                </a:lnTo>
                <a:lnTo>
                  <a:pt x="1411" y="428"/>
                </a:lnTo>
                <a:lnTo>
                  <a:pt x="1398" y="433"/>
                </a:lnTo>
                <a:lnTo>
                  <a:pt x="1389" y="433"/>
                </a:lnTo>
                <a:lnTo>
                  <a:pt x="1376" y="433"/>
                </a:lnTo>
                <a:lnTo>
                  <a:pt x="1368" y="428"/>
                </a:lnTo>
                <a:lnTo>
                  <a:pt x="1355" y="416"/>
                </a:lnTo>
                <a:lnTo>
                  <a:pt x="1342" y="398"/>
                </a:lnTo>
                <a:lnTo>
                  <a:pt x="1325" y="360"/>
                </a:lnTo>
                <a:lnTo>
                  <a:pt x="1321" y="343"/>
                </a:lnTo>
                <a:lnTo>
                  <a:pt x="1321" y="343"/>
                </a:lnTo>
                <a:lnTo>
                  <a:pt x="1333" y="295"/>
                </a:lnTo>
                <a:lnTo>
                  <a:pt x="1338" y="265"/>
                </a:lnTo>
                <a:lnTo>
                  <a:pt x="1333" y="248"/>
                </a:lnTo>
                <a:lnTo>
                  <a:pt x="1333" y="244"/>
                </a:lnTo>
                <a:lnTo>
                  <a:pt x="1333" y="244"/>
                </a:lnTo>
                <a:lnTo>
                  <a:pt x="1316" y="235"/>
                </a:lnTo>
                <a:lnTo>
                  <a:pt x="1299" y="227"/>
                </a:lnTo>
                <a:lnTo>
                  <a:pt x="1278" y="205"/>
                </a:lnTo>
                <a:lnTo>
                  <a:pt x="1265" y="184"/>
                </a:lnTo>
                <a:lnTo>
                  <a:pt x="1256" y="175"/>
                </a:lnTo>
                <a:lnTo>
                  <a:pt x="1256" y="175"/>
                </a:lnTo>
                <a:lnTo>
                  <a:pt x="1226" y="171"/>
                </a:lnTo>
                <a:lnTo>
                  <a:pt x="1201" y="163"/>
                </a:lnTo>
                <a:lnTo>
                  <a:pt x="1183" y="150"/>
                </a:lnTo>
                <a:lnTo>
                  <a:pt x="1175" y="141"/>
                </a:lnTo>
                <a:lnTo>
                  <a:pt x="1175" y="141"/>
                </a:lnTo>
                <a:lnTo>
                  <a:pt x="1166" y="120"/>
                </a:lnTo>
                <a:lnTo>
                  <a:pt x="1162" y="90"/>
                </a:lnTo>
                <a:lnTo>
                  <a:pt x="1153" y="47"/>
                </a:lnTo>
                <a:lnTo>
                  <a:pt x="1149" y="17"/>
                </a:lnTo>
                <a:lnTo>
                  <a:pt x="1093" y="60"/>
                </a:lnTo>
                <a:lnTo>
                  <a:pt x="1093" y="60"/>
                </a:lnTo>
                <a:lnTo>
                  <a:pt x="1046" y="64"/>
                </a:lnTo>
                <a:lnTo>
                  <a:pt x="1046" y="64"/>
                </a:lnTo>
                <a:lnTo>
                  <a:pt x="969" y="68"/>
                </a:lnTo>
                <a:lnTo>
                  <a:pt x="969" y="68"/>
                </a:lnTo>
                <a:lnTo>
                  <a:pt x="947" y="64"/>
                </a:lnTo>
                <a:lnTo>
                  <a:pt x="930" y="55"/>
                </a:lnTo>
                <a:lnTo>
                  <a:pt x="922" y="42"/>
                </a:lnTo>
                <a:lnTo>
                  <a:pt x="917" y="12"/>
                </a:lnTo>
                <a:lnTo>
                  <a:pt x="917" y="12"/>
                </a:lnTo>
                <a:lnTo>
                  <a:pt x="917" y="8"/>
                </a:lnTo>
                <a:lnTo>
                  <a:pt x="913" y="0"/>
                </a:lnTo>
                <a:lnTo>
                  <a:pt x="905" y="0"/>
                </a:lnTo>
                <a:lnTo>
                  <a:pt x="905" y="0"/>
                </a:lnTo>
                <a:lnTo>
                  <a:pt x="892" y="0"/>
                </a:lnTo>
                <a:lnTo>
                  <a:pt x="879" y="4"/>
                </a:lnTo>
                <a:lnTo>
                  <a:pt x="870" y="12"/>
                </a:lnTo>
                <a:lnTo>
                  <a:pt x="870" y="12"/>
                </a:lnTo>
                <a:lnTo>
                  <a:pt x="866" y="17"/>
                </a:lnTo>
                <a:lnTo>
                  <a:pt x="862" y="21"/>
                </a:lnTo>
                <a:lnTo>
                  <a:pt x="862" y="21"/>
                </a:lnTo>
                <a:lnTo>
                  <a:pt x="853" y="21"/>
                </a:lnTo>
                <a:lnTo>
                  <a:pt x="853" y="21"/>
                </a:lnTo>
                <a:lnTo>
                  <a:pt x="836" y="21"/>
                </a:lnTo>
                <a:lnTo>
                  <a:pt x="836" y="21"/>
                </a:lnTo>
                <a:lnTo>
                  <a:pt x="806" y="21"/>
                </a:lnTo>
                <a:lnTo>
                  <a:pt x="806" y="21"/>
                </a:lnTo>
                <a:lnTo>
                  <a:pt x="793" y="21"/>
                </a:lnTo>
                <a:lnTo>
                  <a:pt x="793" y="21"/>
                </a:lnTo>
                <a:lnTo>
                  <a:pt x="780" y="25"/>
                </a:lnTo>
                <a:lnTo>
                  <a:pt x="780" y="25"/>
                </a:lnTo>
                <a:lnTo>
                  <a:pt x="776" y="30"/>
                </a:lnTo>
                <a:lnTo>
                  <a:pt x="776" y="30"/>
                </a:lnTo>
                <a:lnTo>
                  <a:pt x="780" y="34"/>
                </a:lnTo>
                <a:lnTo>
                  <a:pt x="780" y="34"/>
                </a:lnTo>
                <a:lnTo>
                  <a:pt x="780" y="51"/>
                </a:lnTo>
                <a:lnTo>
                  <a:pt x="776" y="64"/>
                </a:lnTo>
                <a:lnTo>
                  <a:pt x="767" y="72"/>
                </a:lnTo>
                <a:lnTo>
                  <a:pt x="754" y="85"/>
                </a:lnTo>
                <a:lnTo>
                  <a:pt x="754" y="85"/>
                </a:lnTo>
                <a:lnTo>
                  <a:pt x="724" y="107"/>
                </a:lnTo>
                <a:lnTo>
                  <a:pt x="724" y="107"/>
                </a:lnTo>
                <a:lnTo>
                  <a:pt x="720" y="107"/>
                </a:lnTo>
                <a:lnTo>
                  <a:pt x="720" y="111"/>
                </a:lnTo>
                <a:lnTo>
                  <a:pt x="720" y="120"/>
                </a:lnTo>
                <a:lnTo>
                  <a:pt x="720" y="120"/>
                </a:lnTo>
                <a:lnTo>
                  <a:pt x="720" y="132"/>
                </a:lnTo>
                <a:lnTo>
                  <a:pt x="720" y="150"/>
                </a:lnTo>
                <a:lnTo>
                  <a:pt x="686" y="175"/>
                </a:lnTo>
                <a:lnTo>
                  <a:pt x="686" y="175"/>
                </a:lnTo>
                <a:lnTo>
                  <a:pt x="652" y="193"/>
                </a:lnTo>
                <a:lnTo>
                  <a:pt x="652" y="193"/>
                </a:lnTo>
                <a:lnTo>
                  <a:pt x="643" y="197"/>
                </a:lnTo>
                <a:lnTo>
                  <a:pt x="630" y="197"/>
                </a:lnTo>
                <a:lnTo>
                  <a:pt x="630" y="197"/>
                </a:lnTo>
                <a:lnTo>
                  <a:pt x="609" y="201"/>
                </a:lnTo>
                <a:lnTo>
                  <a:pt x="609" y="193"/>
                </a:lnTo>
                <a:lnTo>
                  <a:pt x="609" y="184"/>
                </a:lnTo>
                <a:lnTo>
                  <a:pt x="609" y="184"/>
                </a:lnTo>
                <a:lnTo>
                  <a:pt x="592" y="171"/>
                </a:lnTo>
                <a:lnTo>
                  <a:pt x="592" y="171"/>
                </a:lnTo>
                <a:lnTo>
                  <a:pt x="583" y="171"/>
                </a:lnTo>
                <a:lnTo>
                  <a:pt x="583" y="171"/>
                </a:lnTo>
                <a:lnTo>
                  <a:pt x="574" y="171"/>
                </a:lnTo>
                <a:lnTo>
                  <a:pt x="574" y="171"/>
                </a:lnTo>
                <a:lnTo>
                  <a:pt x="553" y="171"/>
                </a:lnTo>
                <a:lnTo>
                  <a:pt x="553" y="171"/>
                </a:lnTo>
                <a:lnTo>
                  <a:pt x="540" y="171"/>
                </a:lnTo>
                <a:lnTo>
                  <a:pt x="540" y="171"/>
                </a:lnTo>
                <a:lnTo>
                  <a:pt x="514" y="167"/>
                </a:lnTo>
                <a:lnTo>
                  <a:pt x="514" y="167"/>
                </a:lnTo>
                <a:lnTo>
                  <a:pt x="497" y="167"/>
                </a:lnTo>
                <a:lnTo>
                  <a:pt x="497" y="167"/>
                </a:lnTo>
                <a:lnTo>
                  <a:pt x="493" y="167"/>
                </a:lnTo>
                <a:lnTo>
                  <a:pt x="493" y="171"/>
                </a:lnTo>
                <a:lnTo>
                  <a:pt x="493" y="175"/>
                </a:lnTo>
                <a:lnTo>
                  <a:pt x="493" y="175"/>
                </a:lnTo>
                <a:lnTo>
                  <a:pt x="489" y="184"/>
                </a:lnTo>
                <a:lnTo>
                  <a:pt x="489" y="184"/>
                </a:lnTo>
                <a:lnTo>
                  <a:pt x="484" y="193"/>
                </a:lnTo>
                <a:lnTo>
                  <a:pt x="484" y="193"/>
                </a:lnTo>
                <a:lnTo>
                  <a:pt x="476" y="197"/>
                </a:lnTo>
                <a:lnTo>
                  <a:pt x="471" y="201"/>
                </a:lnTo>
                <a:lnTo>
                  <a:pt x="471" y="201"/>
                </a:lnTo>
                <a:lnTo>
                  <a:pt x="459" y="201"/>
                </a:lnTo>
                <a:lnTo>
                  <a:pt x="459" y="201"/>
                </a:lnTo>
                <a:lnTo>
                  <a:pt x="446" y="201"/>
                </a:lnTo>
                <a:lnTo>
                  <a:pt x="446" y="201"/>
                </a:lnTo>
                <a:lnTo>
                  <a:pt x="429" y="201"/>
                </a:lnTo>
                <a:lnTo>
                  <a:pt x="429" y="201"/>
                </a:lnTo>
                <a:lnTo>
                  <a:pt x="416" y="201"/>
                </a:lnTo>
                <a:lnTo>
                  <a:pt x="416" y="201"/>
                </a:lnTo>
                <a:lnTo>
                  <a:pt x="403" y="201"/>
                </a:lnTo>
                <a:lnTo>
                  <a:pt x="403" y="201"/>
                </a:lnTo>
                <a:lnTo>
                  <a:pt x="386" y="201"/>
                </a:lnTo>
                <a:lnTo>
                  <a:pt x="381" y="201"/>
                </a:lnTo>
                <a:lnTo>
                  <a:pt x="373" y="197"/>
                </a:lnTo>
                <a:lnTo>
                  <a:pt x="373" y="197"/>
                </a:lnTo>
                <a:lnTo>
                  <a:pt x="364" y="188"/>
                </a:lnTo>
                <a:lnTo>
                  <a:pt x="364" y="188"/>
                </a:lnTo>
                <a:lnTo>
                  <a:pt x="360" y="184"/>
                </a:lnTo>
                <a:lnTo>
                  <a:pt x="360" y="184"/>
                </a:lnTo>
                <a:lnTo>
                  <a:pt x="347" y="184"/>
                </a:lnTo>
                <a:lnTo>
                  <a:pt x="347" y="184"/>
                </a:lnTo>
                <a:lnTo>
                  <a:pt x="338" y="188"/>
                </a:lnTo>
                <a:lnTo>
                  <a:pt x="334" y="188"/>
                </a:lnTo>
                <a:lnTo>
                  <a:pt x="326" y="197"/>
                </a:lnTo>
                <a:lnTo>
                  <a:pt x="317" y="214"/>
                </a:lnTo>
                <a:lnTo>
                  <a:pt x="317" y="214"/>
                </a:lnTo>
                <a:lnTo>
                  <a:pt x="313" y="227"/>
                </a:lnTo>
                <a:lnTo>
                  <a:pt x="313" y="227"/>
                </a:lnTo>
                <a:lnTo>
                  <a:pt x="317" y="231"/>
                </a:lnTo>
                <a:lnTo>
                  <a:pt x="321" y="231"/>
                </a:lnTo>
                <a:lnTo>
                  <a:pt x="330" y="240"/>
                </a:lnTo>
                <a:lnTo>
                  <a:pt x="334" y="244"/>
                </a:lnTo>
                <a:lnTo>
                  <a:pt x="334" y="253"/>
                </a:lnTo>
                <a:lnTo>
                  <a:pt x="330" y="257"/>
                </a:lnTo>
                <a:lnTo>
                  <a:pt x="326" y="270"/>
                </a:lnTo>
                <a:lnTo>
                  <a:pt x="313" y="287"/>
                </a:lnTo>
                <a:lnTo>
                  <a:pt x="304" y="300"/>
                </a:lnTo>
                <a:lnTo>
                  <a:pt x="304" y="300"/>
                </a:lnTo>
                <a:lnTo>
                  <a:pt x="296" y="304"/>
                </a:lnTo>
                <a:lnTo>
                  <a:pt x="296" y="304"/>
                </a:lnTo>
                <a:lnTo>
                  <a:pt x="291" y="308"/>
                </a:lnTo>
                <a:lnTo>
                  <a:pt x="283" y="308"/>
                </a:lnTo>
                <a:lnTo>
                  <a:pt x="283" y="308"/>
                </a:lnTo>
                <a:lnTo>
                  <a:pt x="278" y="313"/>
                </a:lnTo>
                <a:lnTo>
                  <a:pt x="274" y="317"/>
                </a:lnTo>
                <a:lnTo>
                  <a:pt x="274" y="325"/>
                </a:lnTo>
                <a:lnTo>
                  <a:pt x="274" y="334"/>
                </a:lnTo>
                <a:lnTo>
                  <a:pt x="274" y="343"/>
                </a:lnTo>
                <a:lnTo>
                  <a:pt x="274" y="343"/>
                </a:lnTo>
                <a:lnTo>
                  <a:pt x="274" y="351"/>
                </a:lnTo>
                <a:lnTo>
                  <a:pt x="274" y="351"/>
                </a:lnTo>
                <a:lnTo>
                  <a:pt x="270" y="360"/>
                </a:lnTo>
                <a:lnTo>
                  <a:pt x="270" y="360"/>
                </a:lnTo>
                <a:lnTo>
                  <a:pt x="270" y="364"/>
                </a:lnTo>
                <a:lnTo>
                  <a:pt x="266" y="377"/>
                </a:lnTo>
                <a:lnTo>
                  <a:pt x="266" y="377"/>
                </a:lnTo>
                <a:lnTo>
                  <a:pt x="261" y="381"/>
                </a:lnTo>
                <a:lnTo>
                  <a:pt x="261" y="390"/>
                </a:lnTo>
                <a:lnTo>
                  <a:pt x="261" y="390"/>
                </a:lnTo>
                <a:lnTo>
                  <a:pt x="261" y="398"/>
                </a:lnTo>
                <a:lnTo>
                  <a:pt x="261" y="398"/>
                </a:lnTo>
                <a:lnTo>
                  <a:pt x="257" y="416"/>
                </a:lnTo>
                <a:lnTo>
                  <a:pt x="257" y="416"/>
                </a:lnTo>
                <a:lnTo>
                  <a:pt x="253" y="433"/>
                </a:lnTo>
                <a:lnTo>
                  <a:pt x="253" y="433"/>
                </a:lnTo>
                <a:lnTo>
                  <a:pt x="253" y="454"/>
                </a:lnTo>
                <a:lnTo>
                  <a:pt x="253" y="454"/>
                </a:lnTo>
                <a:lnTo>
                  <a:pt x="248" y="467"/>
                </a:lnTo>
                <a:lnTo>
                  <a:pt x="244" y="471"/>
                </a:lnTo>
                <a:lnTo>
                  <a:pt x="240" y="480"/>
                </a:lnTo>
                <a:lnTo>
                  <a:pt x="240" y="480"/>
                </a:lnTo>
                <a:lnTo>
                  <a:pt x="240" y="493"/>
                </a:lnTo>
                <a:lnTo>
                  <a:pt x="240" y="493"/>
                </a:lnTo>
                <a:lnTo>
                  <a:pt x="240" y="506"/>
                </a:lnTo>
                <a:lnTo>
                  <a:pt x="231" y="514"/>
                </a:lnTo>
                <a:lnTo>
                  <a:pt x="214" y="527"/>
                </a:lnTo>
                <a:lnTo>
                  <a:pt x="193" y="536"/>
                </a:lnTo>
                <a:lnTo>
                  <a:pt x="158" y="544"/>
                </a:lnTo>
                <a:lnTo>
                  <a:pt x="141" y="548"/>
                </a:lnTo>
                <a:lnTo>
                  <a:pt x="141" y="548"/>
                </a:lnTo>
                <a:lnTo>
                  <a:pt x="124" y="544"/>
                </a:lnTo>
                <a:lnTo>
                  <a:pt x="124" y="544"/>
                </a:lnTo>
                <a:lnTo>
                  <a:pt x="107" y="544"/>
                </a:lnTo>
                <a:lnTo>
                  <a:pt x="107" y="544"/>
                </a:lnTo>
                <a:lnTo>
                  <a:pt x="85" y="544"/>
                </a:lnTo>
                <a:lnTo>
                  <a:pt x="77" y="548"/>
                </a:lnTo>
                <a:lnTo>
                  <a:pt x="77" y="557"/>
                </a:lnTo>
                <a:lnTo>
                  <a:pt x="77" y="570"/>
                </a:lnTo>
                <a:lnTo>
                  <a:pt x="68" y="583"/>
                </a:lnTo>
                <a:lnTo>
                  <a:pt x="64" y="587"/>
                </a:lnTo>
                <a:lnTo>
                  <a:pt x="55" y="604"/>
                </a:lnTo>
                <a:lnTo>
                  <a:pt x="55" y="613"/>
                </a:lnTo>
                <a:lnTo>
                  <a:pt x="55" y="626"/>
                </a:lnTo>
                <a:lnTo>
                  <a:pt x="55" y="643"/>
                </a:lnTo>
                <a:lnTo>
                  <a:pt x="43" y="651"/>
                </a:lnTo>
                <a:lnTo>
                  <a:pt x="30" y="656"/>
                </a:lnTo>
                <a:lnTo>
                  <a:pt x="30" y="656"/>
                </a:lnTo>
                <a:lnTo>
                  <a:pt x="17" y="664"/>
                </a:lnTo>
                <a:lnTo>
                  <a:pt x="17" y="664"/>
                </a:lnTo>
                <a:lnTo>
                  <a:pt x="13" y="673"/>
                </a:lnTo>
                <a:lnTo>
                  <a:pt x="8" y="677"/>
                </a:lnTo>
                <a:lnTo>
                  <a:pt x="4" y="690"/>
                </a:lnTo>
                <a:lnTo>
                  <a:pt x="4" y="690"/>
                </a:lnTo>
                <a:lnTo>
                  <a:pt x="8" y="703"/>
                </a:lnTo>
                <a:lnTo>
                  <a:pt x="8" y="703"/>
                </a:lnTo>
                <a:lnTo>
                  <a:pt x="17" y="711"/>
                </a:lnTo>
                <a:lnTo>
                  <a:pt x="25" y="729"/>
                </a:lnTo>
                <a:lnTo>
                  <a:pt x="25" y="729"/>
                </a:lnTo>
                <a:lnTo>
                  <a:pt x="30" y="733"/>
                </a:lnTo>
                <a:lnTo>
                  <a:pt x="34" y="746"/>
                </a:lnTo>
                <a:lnTo>
                  <a:pt x="34" y="746"/>
                </a:lnTo>
                <a:lnTo>
                  <a:pt x="38" y="754"/>
                </a:lnTo>
                <a:lnTo>
                  <a:pt x="38" y="754"/>
                </a:lnTo>
                <a:lnTo>
                  <a:pt x="38" y="763"/>
                </a:lnTo>
                <a:lnTo>
                  <a:pt x="38" y="767"/>
                </a:lnTo>
                <a:lnTo>
                  <a:pt x="38" y="767"/>
                </a:lnTo>
                <a:lnTo>
                  <a:pt x="38" y="776"/>
                </a:lnTo>
                <a:lnTo>
                  <a:pt x="38" y="776"/>
                </a:lnTo>
                <a:lnTo>
                  <a:pt x="30" y="793"/>
                </a:lnTo>
                <a:lnTo>
                  <a:pt x="30" y="793"/>
                </a:lnTo>
                <a:lnTo>
                  <a:pt x="25" y="810"/>
                </a:lnTo>
                <a:lnTo>
                  <a:pt x="25" y="814"/>
                </a:lnTo>
                <a:lnTo>
                  <a:pt x="34" y="819"/>
                </a:lnTo>
                <a:lnTo>
                  <a:pt x="34" y="827"/>
                </a:lnTo>
                <a:lnTo>
                  <a:pt x="34" y="827"/>
                </a:lnTo>
                <a:lnTo>
                  <a:pt x="34" y="836"/>
                </a:lnTo>
                <a:lnTo>
                  <a:pt x="34" y="836"/>
                </a:lnTo>
                <a:lnTo>
                  <a:pt x="34" y="844"/>
                </a:lnTo>
                <a:lnTo>
                  <a:pt x="38" y="849"/>
                </a:lnTo>
                <a:lnTo>
                  <a:pt x="38" y="849"/>
                </a:lnTo>
                <a:lnTo>
                  <a:pt x="47" y="853"/>
                </a:lnTo>
                <a:lnTo>
                  <a:pt x="47" y="857"/>
                </a:lnTo>
                <a:lnTo>
                  <a:pt x="68" y="870"/>
                </a:lnTo>
                <a:lnTo>
                  <a:pt x="81" y="883"/>
                </a:lnTo>
                <a:lnTo>
                  <a:pt x="103" y="900"/>
                </a:lnTo>
                <a:lnTo>
                  <a:pt x="120" y="913"/>
                </a:lnTo>
                <a:lnTo>
                  <a:pt x="133" y="939"/>
                </a:lnTo>
                <a:lnTo>
                  <a:pt x="145" y="956"/>
                </a:lnTo>
                <a:lnTo>
                  <a:pt x="145" y="964"/>
                </a:lnTo>
                <a:lnTo>
                  <a:pt x="145" y="982"/>
                </a:lnTo>
                <a:lnTo>
                  <a:pt x="154" y="995"/>
                </a:lnTo>
                <a:lnTo>
                  <a:pt x="163" y="1007"/>
                </a:lnTo>
                <a:lnTo>
                  <a:pt x="171" y="1016"/>
                </a:lnTo>
                <a:lnTo>
                  <a:pt x="180" y="1033"/>
                </a:lnTo>
                <a:lnTo>
                  <a:pt x="180" y="1042"/>
                </a:lnTo>
                <a:lnTo>
                  <a:pt x="180" y="1042"/>
                </a:lnTo>
                <a:lnTo>
                  <a:pt x="180" y="1055"/>
                </a:lnTo>
                <a:lnTo>
                  <a:pt x="180" y="1055"/>
                </a:lnTo>
                <a:lnTo>
                  <a:pt x="180" y="1067"/>
                </a:lnTo>
                <a:lnTo>
                  <a:pt x="188" y="1080"/>
                </a:lnTo>
                <a:lnTo>
                  <a:pt x="201" y="1106"/>
                </a:lnTo>
                <a:lnTo>
                  <a:pt x="201" y="1106"/>
                </a:lnTo>
                <a:lnTo>
                  <a:pt x="201" y="1119"/>
                </a:lnTo>
                <a:lnTo>
                  <a:pt x="201" y="1119"/>
                </a:lnTo>
                <a:lnTo>
                  <a:pt x="201" y="1140"/>
                </a:lnTo>
                <a:lnTo>
                  <a:pt x="201" y="1140"/>
                </a:lnTo>
                <a:lnTo>
                  <a:pt x="197" y="1149"/>
                </a:lnTo>
                <a:lnTo>
                  <a:pt x="188" y="1157"/>
                </a:lnTo>
                <a:lnTo>
                  <a:pt x="188" y="1157"/>
                </a:lnTo>
                <a:lnTo>
                  <a:pt x="180" y="1188"/>
                </a:lnTo>
                <a:lnTo>
                  <a:pt x="180" y="1188"/>
                </a:lnTo>
                <a:lnTo>
                  <a:pt x="171" y="1200"/>
                </a:lnTo>
                <a:lnTo>
                  <a:pt x="163" y="1209"/>
                </a:lnTo>
                <a:lnTo>
                  <a:pt x="150" y="1213"/>
                </a:lnTo>
                <a:lnTo>
                  <a:pt x="137" y="1213"/>
                </a:lnTo>
                <a:lnTo>
                  <a:pt x="137" y="1213"/>
                </a:lnTo>
                <a:lnTo>
                  <a:pt x="120" y="1209"/>
                </a:lnTo>
                <a:lnTo>
                  <a:pt x="111" y="1205"/>
                </a:lnTo>
                <a:lnTo>
                  <a:pt x="111" y="1205"/>
                </a:lnTo>
                <a:lnTo>
                  <a:pt x="94" y="1188"/>
                </a:lnTo>
                <a:lnTo>
                  <a:pt x="94" y="1188"/>
                </a:lnTo>
                <a:lnTo>
                  <a:pt x="90" y="1179"/>
                </a:lnTo>
                <a:lnTo>
                  <a:pt x="85" y="1170"/>
                </a:lnTo>
                <a:lnTo>
                  <a:pt x="85" y="1170"/>
                </a:lnTo>
                <a:lnTo>
                  <a:pt x="81" y="1157"/>
                </a:lnTo>
                <a:lnTo>
                  <a:pt x="81" y="1157"/>
                </a:lnTo>
                <a:lnTo>
                  <a:pt x="81" y="1140"/>
                </a:lnTo>
                <a:lnTo>
                  <a:pt x="81" y="1140"/>
                </a:lnTo>
                <a:lnTo>
                  <a:pt x="81" y="1127"/>
                </a:lnTo>
                <a:lnTo>
                  <a:pt x="77" y="1127"/>
                </a:lnTo>
                <a:lnTo>
                  <a:pt x="77" y="1127"/>
                </a:lnTo>
                <a:lnTo>
                  <a:pt x="77" y="1123"/>
                </a:lnTo>
                <a:lnTo>
                  <a:pt x="68" y="1119"/>
                </a:lnTo>
                <a:lnTo>
                  <a:pt x="68" y="1119"/>
                </a:lnTo>
                <a:lnTo>
                  <a:pt x="55" y="1123"/>
                </a:lnTo>
                <a:lnTo>
                  <a:pt x="55" y="1123"/>
                </a:lnTo>
                <a:lnTo>
                  <a:pt x="47" y="1132"/>
                </a:lnTo>
                <a:lnTo>
                  <a:pt x="34" y="1149"/>
                </a:lnTo>
                <a:lnTo>
                  <a:pt x="34" y="1149"/>
                </a:lnTo>
                <a:lnTo>
                  <a:pt x="21" y="1157"/>
                </a:lnTo>
                <a:lnTo>
                  <a:pt x="17" y="1162"/>
                </a:lnTo>
                <a:lnTo>
                  <a:pt x="4" y="1175"/>
                </a:lnTo>
                <a:lnTo>
                  <a:pt x="4" y="1175"/>
                </a:lnTo>
                <a:lnTo>
                  <a:pt x="0" y="1196"/>
                </a:lnTo>
                <a:lnTo>
                  <a:pt x="0" y="1196"/>
                </a:lnTo>
                <a:lnTo>
                  <a:pt x="4" y="1205"/>
                </a:lnTo>
                <a:lnTo>
                  <a:pt x="8" y="1213"/>
                </a:lnTo>
                <a:lnTo>
                  <a:pt x="8" y="1213"/>
                </a:lnTo>
                <a:lnTo>
                  <a:pt x="21" y="1226"/>
                </a:lnTo>
                <a:lnTo>
                  <a:pt x="21" y="1226"/>
                </a:lnTo>
                <a:lnTo>
                  <a:pt x="25" y="1230"/>
                </a:lnTo>
                <a:lnTo>
                  <a:pt x="25" y="1230"/>
                </a:lnTo>
                <a:lnTo>
                  <a:pt x="25" y="1230"/>
                </a:lnTo>
                <a:lnTo>
                  <a:pt x="25" y="1243"/>
                </a:lnTo>
                <a:lnTo>
                  <a:pt x="25" y="1243"/>
                </a:lnTo>
                <a:lnTo>
                  <a:pt x="25" y="1252"/>
                </a:lnTo>
                <a:lnTo>
                  <a:pt x="25" y="1252"/>
                </a:lnTo>
                <a:lnTo>
                  <a:pt x="25" y="1265"/>
                </a:lnTo>
                <a:lnTo>
                  <a:pt x="25" y="1265"/>
                </a:lnTo>
                <a:lnTo>
                  <a:pt x="25" y="1282"/>
                </a:lnTo>
                <a:lnTo>
                  <a:pt x="25" y="1282"/>
                </a:lnTo>
                <a:lnTo>
                  <a:pt x="30" y="1295"/>
                </a:lnTo>
                <a:lnTo>
                  <a:pt x="30" y="1295"/>
                </a:lnTo>
                <a:lnTo>
                  <a:pt x="30" y="1308"/>
                </a:lnTo>
                <a:lnTo>
                  <a:pt x="34" y="1308"/>
                </a:lnTo>
                <a:lnTo>
                  <a:pt x="43" y="1312"/>
                </a:lnTo>
                <a:lnTo>
                  <a:pt x="43" y="1312"/>
                </a:lnTo>
                <a:lnTo>
                  <a:pt x="51" y="1312"/>
                </a:lnTo>
                <a:lnTo>
                  <a:pt x="51" y="1312"/>
                </a:lnTo>
                <a:lnTo>
                  <a:pt x="55" y="1316"/>
                </a:lnTo>
                <a:lnTo>
                  <a:pt x="64" y="1320"/>
                </a:lnTo>
                <a:lnTo>
                  <a:pt x="64" y="1320"/>
                </a:lnTo>
                <a:lnTo>
                  <a:pt x="68" y="1325"/>
                </a:lnTo>
                <a:lnTo>
                  <a:pt x="68" y="1325"/>
                </a:lnTo>
                <a:lnTo>
                  <a:pt x="81" y="1333"/>
                </a:lnTo>
                <a:lnTo>
                  <a:pt x="81" y="1333"/>
                </a:lnTo>
                <a:lnTo>
                  <a:pt x="90" y="1338"/>
                </a:lnTo>
                <a:lnTo>
                  <a:pt x="90" y="1338"/>
                </a:lnTo>
                <a:lnTo>
                  <a:pt x="94" y="1342"/>
                </a:lnTo>
                <a:lnTo>
                  <a:pt x="98" y="1342"/>
                </a:lnTo>
                <a:lnTo>
                  <a:pt x="103" y="1350"/>
                </a:lnTo>
                <a:lnTo>
                  <a:pt x="103" y="1359"/>
                </a:lnTo>
                <a:lnTo>
                  <a:pt x="98" y="1372"/>
                </a:lnTo>
                <a:lnTo>
                  <a:pt x="98" y="1372"/>
                </a:lnTo>
                <a:lnTo>
                  <a:pt x="94" y="1385"/>
                </a:lnTo>
                <a:lnTo>
                  <a:pt x="94" y="1385"/>
                </a:lnTo>
                <a:lnTo>
                  <a:pt x="94" y="1389"/>
                </a:lnTo>
                <a:lnTo>
                  <a:pt x="94" y="1389"/>
                </a:lnTo>
                <a:lnTo>
                  <a:pt x="98" y="1398"/>
                </a:lnTo>
                <a:lnTo>
                  <a:pt x="103" y="1406"/>
                </a:lnTo>
                <a:lnTo>
                  <a:pt x="111" y="1415"/>
                </a:lnTo>
                <a:lnTo>
                  <a:pt x="120" y="1432"/>
                </a:lnTo>
                <a:lnTo>
                  <a:pt x="120" y="1432"/>
                </a:lnTo>
                <a:lnTo>
                  <a:pt x="128" y="1445"/>
                </a:lnTo>
                <a:lnTo>
                  <a:pt x="128" y="1445"/>
                </a:lnTo>
                <a:lnTo>
                  <a:pt x="133" y="1449"/>
                </a:lnTo>
                <a:lnTo>
                  <a:pt x="133" y="1453"/>
                </a:lnTo>
                <a:lnTo>
                  <a:pt x="133" y="1466"/>
                </a:lnTo>
                <a:lnTo>
                  <a:pt x="128" y="1475"/>
                </a:lnTo>
                <a:lnTo>
                  <a:pt x="124" y="1488"/>
                </a:lnTo>
                <a:lnTo>
                  <a:pt x="124" y="1488"/>
                </a:lnTo>
                <a:lnTo>
                  <a:pt x="120" y="1492"/>
                </a:lnTo>
                <a:lnTo>
                  <a:pt x="124" y="1496"/>
                </a:lnTo>
                <a:lnTo>
                  <a:pt x="128" y="1496"/>
                </a:lnTo>
                <a:lnTo>
                  <a:pt x="133" y="1505"/>
                </a:lnTo>
                <a:lnTo>
                  <a:pt x="133" y="1513"/>
                </a:lnTo>
                <a:lnTo>
                  <a:pt x="133" y="1539"/>
                </a:lnTo>
                <a:lnTo>
                  <a:pt x="141" y="1548"/>
                </a:lnTo>
                <a:lnTo>
                  <a:pt x="154" y="1548"/>
                </a:lnTo>
                <a:lnTo>
                  <a:pt x="154" y="1548"/>
                </a:lnTo>
                <a:lnTo>
                  <a:pt x="163" y="1548"/>
                </a:lnTo>
                <a:lnTo>
                  <a:pt x="163" y="1548"/>
                </a:lnTo>
                <a:lnTo>
                  <a:pt x="171" y="1552"/>
                </a:lnTo>
                <a:lnTo>
                  <a:pt x="171" y="1552"/>
                </a:lnTo>
                <a:lnTo>
                  <a:pt x="180" y="1561"/>
                </a:lnTo>
                <a:lnTo>
                  <a:pt x="184" y="1578"/>
                </a:lnTo>
                <a:lnTo>
                  <a:pt x="193" y="1604"/>
                </a:lnTo>
                <a:lnTo>
                  <a:pt x="193" y="1604"/>
                </a:lnTo>
                <a:lnTo>
                  <a:pt x="197" y="1616"/>
                </a:lnTo>
                <a:lnTo>
                  <a:pt x="201" y="1634"/>
                </a:lnTo>
                <a:lnTo>
                  <a:pt x="214" y="1634"/>
                </a:lnTo>
                <a:lnTo>
                  <a:pt x="231" y="1629"/>
                </a:lnTo>
                <a:lnTo>
                  <a:pt x="248" y="1625"/>
                </a:lnTo>
                <a:lnTo>
                  <a:pt x="253" y="1625"/>
                </a:lnTo>
                <a:lnTo>
                  <a:pt x="261" y="1638"/>
                </a:lnTo>
                <a:lnTo>
                  <a:pt x="278" y="1646"/>
                </a:lnTo>
                <a:lnTo>
                  <a:pt x="283" y="1634"/>
                </a:lnTo>
                <a:lnTo>
                  <a:pt x="283" y="1625"/>
                </a:lnTo>
                <a:lnTo>
                  <a:pt x="283" y="1612"/>
                </a:lnTo>
                <a:lnTo>
                  <a:pt x="283" y="1612"/>
                </a:lnTo>
                <a:lnTo>
                  <a:pt x="300" y="1608"/>
                </a:lnTo>
                <a:lnTo>
                  <a:pt x="300" y="1608"/>
                </a:lnTo>
                <a:lnTo>
                  <a:pt x="308" y="1608"/>
                </a:lnTo>
                <a:lnTo>
                  <a:pt x="313" y="1612"/>
                </a:lnTo>
                <a:lnTo>
                  <a:pt x="326" y="1625"/>
                </a:lnTo>
                <a:lnTo>
                  <a:pt x="347" y="1634"/>
                </a:lnTo>
                <a:lnTo>
                  <a:pt x="347" y="1634"/>
                </a:lnTo>
                <a:lnTo>
                  <a:pt x="351" y="1629"/>
                </a:lnTo>
                <a:lnTo>
                  <a:pt x="360" y="1625"/>
                </a:lnTo>
                <a:lnTo>
                  <a:pt x="373" y="1625"/>
                </a:lnTo>
                <a:lnTo>
                  <a:pt x="373" y="1625"/>
                </a:lnTo>
                <a:lnTo>
                  <a:pt x="386" y="1625"/>
                </a:lnTo>
                <a:lnTo>
                  <a:pt x="394" y="1629"/>
                </a:lnTo>
                <a:lnTo>
                  <a:pt x="403" y="1634"/>
                </a:lnTo>
                <a:lnTo>
                  <a:pt x="416" y="1642"/>
                </a:lnTo>
                <a:lnTo>
                  <a:pt x="416" y="1642"/>
                </a:lnTo>
                <a:lnTo>
                  <a:pt x="429" y="1664"/>
                </a:lnTo>
                <a:lnTo>
                  <a:pt x="450" y="1694"/>
                </a:lnTo>
                <a:lnTo>
                  <a:pt x="450" y="1694"/>
                </a:lnTo>
                <a:lnTo>
                  <a:pt x="459" y="1702"/>
                </a:lnTo>
                <a:lnTo>
                  <a:pt x="463" y="1706"/>
                </a:lnTo>
                <a:lnTo>
                  <a:pt x="480" y="1724"/>
                </a:lnTo>
                <a:lnTo>
                  <a:pt x="480" y="1724"/>
                </a:lnTo>
                <a:lnTo>
                  <a:pt x="497" y="1724"/>
                </a:lnTo>
                <a:lnTo>
                  <a:pt x="497" y="1724"/>
                </a:lnTo>
                <a:lnTo>
                  <a:pt x="523" y="1724"/>
                </a:lnTo>
                <a:lnTo>
                  <a:pt x="523" y="1724"/>
                </a:lnTo>
                <a:lnTo>
                  <a:pt x="540" y="1724"/>
                </a:lnTo>
                <a:lnTo>
                  <a:pt x="540" y="1724"/>
                </a:lnTo>
                <a:lnTo>
                  <a:pt x="549" y="1724"/>
                </a:lnTo>
                <a:lnTo>
                  <a:pt x="549" y="1728"/>
                </a:lnTo>
                <a:lnTo>
                  <a:pt x="549" y="1728"/>
                </a:lnTo>
                <a:lnTo>
                  <a:pt x="570" y="1745"/>
                </a:lnTo>
                <a:lnTo>
                  <a:pt x="570" y="1745"/>
                </a:lnTo>
                <a:lnTo>
                  <a:pt x="574" y="1749"/>
                </a:lnTo>
                <a:lnTo>
                  <a:pt x="579" y="1749"/>
                </a:lnTo>
                <a:lnTo>
                  <a:pt x="579" y="1745"/>
                </a:lnTo>
                <a:lnTo>
                  <a:pt x="579" y="1745"/>
                </a:lnTo>
                <a:lnTo>
                  <a:pt x="600" y="1745"/>
                </a:lnTo>
                <a:lnTo>
                  <a:pt x="600" y="1745"/>
                </a:lnTo>
                <a:lnTo>
                  <a:pt x="609" y="1745"/>
                </a:lnTo>
                <a:lnTo>
                  <a:pt x="609" y="1745"/>
                </a:lnTo>
                <a:lnTo>
                  <a:pt x="622" y="1745"/>
                </a:lnTo>
                <a:lnTo>
                  <a:pt x="622" y="1745"/>
                </a:lnTo>
                <a:lnTo>
                  <a:pt x="639" y="1758"/>
                </a:lnTo>
                <a:lnTo>
                  <a:pt x="639" y="1758"/>
                </a:lnTo>
                <a:lnTo>
                  <a:pt x="647" y="1766"/>
                </a:lnTo>
                <a:lnTo>
                  <a:pt x="647" y="1766"/>
                </a:lnTo>
                <a:lnTo>
                  <a:pt x="656" y="1771"/>
                </a:lnTo>
                <a:lnTo>
                  <a:pt x="664" y="1779"/>
                </a:lnTo>
                <a:lnTo>
                  <a:pt x="664" y="1779"/>
                </a:lnTo>
                <a:lnTo>
                  <a:pt x="673" y="1788"/>
                </a:lnTo>
                <a:lnTo>
                  <a:pt x="673" y="1788"/>
                </a:lnTo>
                <a:lnTo>
                  <a:pt x="673" y="1788"/>
                </a:lnTo>
                <a:lnTo>
                  <a:pt x="677" y="1788"/>
                </a:lnTo>
                <a:lnTo>
                  <a:pt x="690" y="1792"/>
                </a:lnTo>
                <a:lnTo>
                  <a:pt x="690" y="1792"/>
                </a:lnTo>
                <a:lnTo>
                  <a:pt x="699" y="1796"/>
                </a:lnTo>
                <a:lnTo>
                  <a:pt x="707" y="1792"/>
                </a:lnTo>
                <a:lnTo>
                  <a:pt x="707" y="1792"/>
                </a:lnTo>
                <a:lnTo>
                  <a:pt x="724" y="1792"/>
                </a:lnTo>
                <a:lnTo>
                  <a:pt x="724" y="1792"/>
                </a:lnTo>
                <a:lnTo>
                  <a:pt x="737" y="1792"/>
                </a:lnTo>
                <a:lnTo>
                  <a:pt x="746" y="1809"/>
                </a:lnTo>
                <a:lnTo>
                  <a:pt x="750" y="1827"/>
                </a:lnTo>
                <a:lnTo>
                  <a:pt x="750" y="1839"/>
                </a:lnTo>
                <a:lnTo>
                  <a:pt x="759" y="1861"/>
                </a:lnTo>
                <a:lnTo>
                  <a:pt x="776" y="1861"/>
                </a:lnTo>
                <a:lnTo>
                  <a:pt x="797" y="1861"/>
                </a:lnTo>
                <a:lnTo>
                  <a:pt x="810" y="1857"/>
                </a:lnTo>
                <a:lnTo>
                  <a:pt x="810" y="1844"/>
                </a:lnTo>
                <a:lnTo>
                  <a:pt x="793" y="1818"/>
                </a:lnTo>
                <a:lnTo>
                  <a:pt x="802" y="1814"/>
                </a:lnTo>
                <a:lnTo>
                  <a:pt x="819" y="1796"/>
                </a:lnTo>
                <a:lnTo>
                  <a:pt x="819" y="1736"/>
                </a:lnTo>
                <a:lnTo>
                  <a:pt x="819" y="1736"/>
                </a:lnTo>
                <a:lnTo>
                  <a:pt x="827" y="1732"/>
                </a:lnTo>
                <a:lnTo>
                  <a:pt x="840" y="1728"/>
                </a:lnTo>
                <a:lnTo>
                  <a:pt x="840" y="1728"/>
                </a:lnTo>
                <a:lnTo>
                  <a:pt x="849" y="1728"/>
                </a:lnTo>
                <a:lnTo>
                  <a:pt x="853" y="1728"/>
                </a:lnTo>
                <a:lnTo>
                  <a:pt x="862" y="1719"/>
                </a:lnTo>
                <a:lnTo>
                  <a:pt x="875" y="1706"/>
                </a:lnTo>
                <a:lnTo>
                  <a:pt x="875" y="1706"/>
                </a:lnTo>
                <a:lnTo>
                  <a:pt x="896" y="1711"/>
                </a:lnTo>
                <a:lnTo>
                  <a:pt x="896" y="1711"/>
                </a:lnTo>
                <a:lnTo>
                  <a:pt x="905" y="1711"/>
                </a:lnTo>
                <a:lnTo>
                  <a:pt x="909" y="1715"/>
                </a:lnTo>
                <a:lnTo>
                  <a:pt x="909" y="1719"/>
                </a:lnTo>
                <a:lnTo>
                  <a:pt x="909" y="1719"/>
                </a:lnTo>
                <a:lnTo>
                  <a:pt x="917" y="1724"/>
                </a:lnTo>
                <a:lnTo>
                  <a:pt x="922" y="1728"/>
                </a:lnTo>
                <a:lnTo>
                  <a:pt x="930" y="1728"/>
                </a:lnTo>
                <a:lnTo>
                  <a:pt x="930" y="1728"/>
                </a:lnTo>
                <a:lnTo>
                  <a:pt x="947" y="1728"/>
                </a:lnTo>
                <a:lnTo>
                  <a:pt x="960" y="1728"/>
                </a:lnTo>
                <a:lnTo>
                  <a:pt x="965" y="1719"/>
                </a:lnTo>
                <a:lnTo>
                  <a:pt x="965" y="1719"/>
                </a:lnTo>
                <a:lnTo>
                  <a:pt x="960" y="1715"/>
                </a:lnTo>
                <a:lnTo>
                  <a:pt x="956" y="1711"/>
                </a:lnTo>
                <a:lnTo>
                  <a:pt x="956" y="1706"/>
                </a:lnTo>
                <a:lnTo>
                  <a:pt x="956" y="1706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8277225" y="3595688"/>
            <a:ext cx="1103313" cy="973138"/>
          </a:xfrm>
          <a:custGeom>
            <a:avLst/>
            <a:gdLst>
              <a:gd name="T0" fmla="*/ 52 w 695"/>
              <a:gd name="T1" fmla="*/ 489 h 613"/>
              <a:gd name="T2" fmla="*/ 56 w 695"/>
              <a:gd name="T3" fmla="*/ 536 h 613"/>
              <a:gd name="T4" fmla="*/ 48 w 695"/>
              <a:gd name="T5" fmla="*/ 575 h 613"/>
              <a:gd name="T6" fmla="*/ 86 w 695"/>
              <a:gd name="T7" fmla="*/ 605 h 613"/>
              <a:gd name="T8" fmla="*/ 125 w 695"/>
              <a:gd name="T9" fmla="*/ 592 h 613"/>
              <a:gd name="T10" fmla="*/ 176 w 695"/>
              <a:gd name="T11" fmla="*/ 579 h 613"/>
              <a:gd name="T12" fmla="*/ 193 w 695"/>
              <a:gd name="T13" fmla="*/ 583 h 613"/>
              <a:gd name="T14" fmla="*/ 232 w 695"/>
              <a:gd name="T15" fmla="*/ 583 h 613"/>
              <a:gd name="T16" fmla="*/ 301 w 695"/>
              <a:gd name="T17" fmla="*/ 570 h 613"/>
              <a:gd name="T18" fmla="*/ 404 w 695"/>
              <a:gd name="T19" fmla="*/ 455 h 613"/>
              <a:gd name="T20" fmla="*/ 451 w 695"/>
              <a:gd name="T21" fmla="*/ 446 h 613"/>
              <a:gd name="T22" fmla="*/ 468 w 695"/>
              <a:gd name="T23" fmla="*/ 425 h 613"/>
              <a:gd name="T24" fmla="*/ 537 w 695"/>
              <a:gd name="T25" fmla="*/ 420 h 613"/>
              <a:gd name="T26" fmla="*/ 622 w 695"/>
              <a:gd name="T27" fmla="*/ 382 h 613"/>
              <a:gd name="T28" fmla="*/ 695 w 695"/>
              <a:gd name="T29" fmla="*/ 330 h 613"/>
              <a:gd name="T30" fmla="*/ 691 w 695"/>
              <a:gd name="T31" fmla="*/ 305 h 613"/>
              <a:gd name="T32" fmla="*/ 661 w 695"/>
              <a:gd name="T33" fmla="*/ 287 h 613"/>
              <a:gd name="T34" fmla="*/ 631 w 695"/>
              <a:gd name="T35" fmla="*/ 287 h 613"/>
              <a:gd name="T36" fmla="*/ 609 w 695"/>
              <a:gd name="T37" fmla="*/ 270 h 613"/>
              <a:gd name="T38" fmla="*/ 627 w 695"/>
              <a:gd name="T39" fmla="*/ 249 h 613"/>
              <a:gd name="T40" fmla="*/ 661 w 695"/>
              <a:gd name="T41" fmla="*/ 215 h 613"/>
              <a:gd name="T42" fmla="*/ 665 w 695"/>
              <a:gd name="T43" fmla="*/ 163 h 613"/>
              <a:gd name="T44" fmla="*/ 554 w 695"/>
              <a:gd name="T45" fmla="*/ 180 h 613"/>
              <a:gd name="T46" fmla="*/ 502 w 695"/>
              <a:gd name="T47" fmla="*/ 193 h 613"/>
              <a:gd name="T48" fmla="*/ 472 w 695"/>
              <a:gd name="T49" fmla="*/ 146 h 613"/>
              <a:gd name="T50" fmla="*/ 464 w 695"/>
              <a:gd name="T51" fmla="*/ 99 h 613"/>
              <a:gd name="T52" fmla="*/ 438 w 695"/>
              <a:gd name="T53" fmla="*/ 69 h 613"/>
              <a:gd name="T54" fmla="*/ 416 w 695"/>
              <a:gd name="T55" fmla="*/ 69 h 613"/>
              <a:gd name="T56" fmla="*/ 382 w 695"/>
              <a:gd name="T57" fmla="*/ 86 h 613"/>
              <a:gd name="T58" fmla="*/ 335 w 695"/>
              <a:gd name="T59" fmla="*/ 26 h 613"/>
              <a:gd name="T60" fmla="*/ 301 w 695"/>
              <a:gd name="T61" fmla="*/ 0 h 613"/>
              <a:gd name="T62" fmla="*/ 279 w 695"/>
              <a:gd name="T63" fmla="*/ 17 h 613"/>
              <a:gd name="T64" fmla="*/ 271 w 695"/>
              <a:gd name="T65" fmla="*/ 39 h 613"/>
              <a:gd name="T66" fmla="*/ 185 w 695"/>
              <a:gd name="T67" fmla="*/ 39 h 613"/>
              <a:gd name="T68" fmla="*/ 176 w 695"/>
              <a:gd name="T69" fmla="*/ 47 h 613"/>
              <a:gd name="T70" fmla="*/ 181 w 695"/>
              <a:gd name="T71" fmla="*/ 176 h 613"/>
              <a:gd name="T72" fmla="*/ 185 w 695"/>
              <a:gd name="T73" fmla="*/ 227 h 613"/>
              <a:gd name="T74" fmla="*/ 142 w 695"/>
              <a:gd name="T75" fmla="*/ 292 h 613"/>
              <a:gd name="T76" fmla="*/ 112 w 695"/>
              <a:gd name="T77" fmla="*/ 365 h 613"/>
              <a:gd name="T78" fmla="*/ 82 w 695"/>
              <a:gd name="T79" fmla="*/ 416 h 613"/>
              <a:gd name="T80" fmla="*/ 65 w 695"/>
              <a:gd name="T81" fmla="*/ 403 h 613"/>
              <a:gd name="T82" fmla="*/ 30 w 695"/>
              <a:gd name="T83" fmla="*/ 395 h 613"/>
              <a:gd name="T84" fmla="*/ 0 w 695"/>
              <a:gd name="T85" fmla="*/ 429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95" h="613">
                <a:moveTo>
                  <a:pt x="18" y="450"/>
                </a:moveTo>
                <a:lnTo>
                  <a:pt x="35" y="472"/>
                </a:lnTo>
                <a:lnTo>
                  <a:pt x="52" y="489"/>
                </a:lnTo>
                <a:lnTo>
                  <a:pt x="60" y="510"/>
                </a:lnTo>
                <a:lnTo>
                  <a:pt x="56" y="536"/>
                </a:lnTo>
                <a:lnTo>
                  <a:pt x="56" y="536"/>
                </a:lnTo>
                <a:lnTo>
                  <a:pt x="52" y="553"/>
                </a:lnTo>
                <a:lnTo>
                  <a:pt x="48" y="575"/>
                </a:lnTo>
                <a:lnTo>
                  <a:pt x="48" y="575"/>
                </a:lnTo>
                <a:lnTo>
                  <a:pt x="48" y="588"/>
                </a:lnTo>
                <a:lnTo>
                  <a:pt x="69" y="613"/>
                </a:lnTo>
                <a:lnTo>
                  <a:pt x="86" y="605"/>
                </a:lnTo>
                <a:lnTo>
                  <a:pt x="95" y="596"/>
                </a:lnTo>
                <a:lnTo>
                  <a:pt x="95" y="596"/>
                </a:lnTo>
                <a:lnTo>
                  <a:pt x="125" y="592"/>
                </a:lnTo>
                <a:lnTo>
                  <a:pt x="125" y="592"/>
                </a:lnTo>
                <a:lnTo>
                  <a:pt x="151" y="579"/>
                </a:lnTo>
                <a:lnTo>
                  <a:pt x="176" y="579"/>
                </a:lnTo>
                <a:lnTo>
                  <a:pt x="189" y="579"/>
                </a:lnTo>
                <a:lnTo>
                  <a:pt x="193" y="583"/>
                </a:lnTo>
                <a:lnTo>
                  <a:pt x="193" y="583"/>
                </a:lnTo>
                <a:lnTo>
                  <a:pt x="211" y="583"/>
                </a:lnTo>
                <a:lnTo>
                  <a:pt x="211" y="583"/>
                </a:lnTo>
                <a:lnTo>
                  <a:pt x="232" y="583"/>
                </a:lnTo>
                <a:lnTo>
                  <a:pt x="232" y="583"/>
                </a:lnTo>
                <a:lnTo>
                  <a:pt x="258" y="583"/>
                </a:lnTo>
                <a:lnTo>
                  <a:pt x="301" y="570"/>
                </a:lnTo>
                <a:lnTo>
                  <a:pt x="301" y="570"/>
                </a:lnTo>
                <a:lnTo>
                  <a:pt x="404" y="455"/>
                </a:lnTo>
                <a:lnTo>
                  <a:pt x="404" y="455"/>
                </a:lnTo>
                <a:lnTo>
                  <a:pt x="416" y="459"/>
                </a:lnTo>
                <a:lnTo>
                  <a:pt x="429" y="455"/>
                </a:lnTo>
                <a:lnTo>
                  <a:pt x="451" y="446"/>
                </a:lnTo>
                <a:lnTo>
                  <a:pt x="464" y="429"/>
                </a:lnTo>
                <a:lnTo>
                  <a:pt x="468" y="425"/>
                </a:lnTo>
                <a:lnTo>
                  <a:pt x="468" y="425"/>
                </a:lnTo>
                <a:lnTo>
                  <a:pt x="481" y="429"/>
                </a:lnTo>
                <a:lnTo>
                  <a:pt x="498" y="429"/>
                </a:lnTo>
                <a:lnTo>
                  <a:pt x="537" y="420"/>
                </a:lnTo>
                <a:lnTo>
                  <a:pt x="571" y="412"/>
                </a:lnTo>
                <a:lnTo>
                  <a:pt x="584" y="403"/>
                </a:lnTo>
                <a:lnTo>
                  <a:pt x="622" y="382"/>
                </a:lnTo>
                <a:lnTo>
                  <a:pt x="639" y="373"/>
                </a:lnTo>
                <a:lnTo>
                  <a:pt x="687" y="365"/>
                </a:lnTo>
                <a:lnTo>
                  <a:pt x="695" y="330"/>
                </a:lnTo>
                <a:lnTo>
                  <a:pt x="695" y="330"/>
                </a:lnTo>
                <a:lnTo>
                  <a:pt x="695" y="313"/>
                </a:lnTo>
                <a:lnTo>
                  <a:pt x="691" y="305"/>
                </a:lnTo>
                <a:lnTo>
                  <a:pt x="687" y="296"/>
                </a:lnTo>
                <a:lnTo>
                  <a:pt x="678" y="292"/>
                </a:lnTo>
                <a:lnTo>
                  <a:pt x="661" y="287"/>
                </a:lnTo>
                <a:lnTo>
                  <a:pt x="657" y="287"/>
                </a:lnTo>
                <a:lnTo>
                  <a:pt x="657" y="287"/>
                </a:lnTo>
                <a:lnTo>
                  <a:pt x="631" y="287"/>
                </a:lnTo>
                <a:lnTo>
                  <a:pt x="618" y="283"/>
                </a:lnTo>
                <a:lnTo>
                  <a:pt x="609" y="275"/>
                </a:lnTo>
                <a:lnTo>
                  <a:pt x="609" y="270"/>
                </a:lnTo>
                <a:lnTo>
                  <a:pt x="618" y="253"/>
                </a:lnTo>
                <a:lnTo>
                  <a:pt x="627" y="249"/>
                </a:lnTo>
                <a:lnTo>
                  <a:pt x="627" y="249"/>
                </a:lnTo>
                <a:lnTo>
                  <a:pt x="644" y="240"/>
                </a:lnTo>
                <a:lnTo>
                  <a:pt x="657" y="227"/>
                </a:lnTo>
                <a:lnTo>
                  <a:pt x="661" y="215"/>
                </a:lnTo>
                <a:lnTo>
                  <a:pt x="665" y="197"/>
                </a:lnTo>
                <a:lnTo>
                  <a:pt x="665" y="172"/>
                </a:lnTo>
                <a:lnTo>
                  <a:pt x="665" y="163"/>
                </a:lnTo>
                <a:lnTo>
                  <a:pt x="571" y="163"/>
                </a:lnTo>
                <a:lnTo>
                  <a:pt x="571" y="163"/>
                </a:lnTo>
                <a:lnTo>
                  <a:pt x="554" y="180"/>
                </a:lnTo>
                <a:lnTo>
                  <a:pt x="532" y="193"/>
                </a:lnTo>
                <a:lnTo>
                  <a:pt x="515" y="197"/>
                </a:lnTo>
                <a:lnTo>
                  <a:pt x="502" y="193"/>
                </a:lnTo>
                <a:lnTo>
                  <a:pt x="489" y="184"/>
                </a:lnTo>
                <a:lnTo>
                  <a:pt x="481" y="167"/>
                </a:lnTo>
                <a:lnTo>
                  <a:pt x="472" y="146"/>
                </a:lnTo>
                <a:lnTo>
                  <a:pt x="468" y="124"/>
                </a:lnTo>
                <a:lnTo>
                  <a:pt x="468" y="124"/>
                </a:lnTo>
                <a:lnTo>
                  <a:pt x="464" y="99"/>
                </a:lnTo>
                <a:lnTo>
                  <a:pt x="455" y="86"/>
                </a:lnTo>
                <a:lnTo>
                  <a:pt x="446" y="73"/>
                </a:lnTo>
                <a:lnTo>
                  <a:pt x="438" y="69"/>
                </a:lnTo>
                <a:lnTo>
                  <a:pt x="421" y="69"/>
                </a:lnTo>
                <a:lnTo>
                  <a:pt x="416" y="69"/>
                </a:lnTo>
                <a:lnTo>
                  <a:pt x="416" y="69"/>
                </a:lnTo>
                <a:lnTo>
                  <a:pt x="399" y="86"/>
                </a:lnTo>
                <a:lnTo>
                  <a:pt x="391" y="86"/>
                </a:lnTo>
                <a:lnTo>
                  <a:pt x="382" y="86"/>
                </a:lnTo>
                <a:lnTo>
                  <a:pt x="374" y="77"/>
                </a:lnTo>
                <a:lnTo>
                  <a:pt x="365" y="69"/>
                </a:lnTo>
                <a:lnTo>
                  <a:pt x="335" y="26"/>
                </a:lnTo>
                <a:lnTo>
                  <a:pt x="335" y="26"/>
                </a:lnTo>
                <a:lnTo>
                  <a:pt x="318" y="9"/>
                </a:lnTo>
                <a:lnTo>
                  <a:pt x="301" y="0"/>
                </a:lnTo>
                <a:lnTo>
                  <a:pt x="292" y="0"/>
                </a:lnTo>
                <a:lnTo>
                  <a:pt x="284" y="4"/>
                </a:lnTo>
                <a:lnTo>
                  <a:pt x="279" y="17"/>
                </a:lnTo>
                <a:lnTo>
                  <a:pt x="275" y="26"/>
                </a:lnTo>
                <a:lnTo>
                  <a:pt x="271" y="39"/>
                </a:lnTo>
                <a:lnTo>
                  <a:pt x="271" y="39"/>
                </a:lnTo>
                <a:lnTo>
                  <a:pt x="211" y="34"/>
                </a:lnTo>
                <a:lnTo>
                  <a:pt x="193" y="34"/>
                </a:lnTo>
                <a:lnTo>
                  <a:pt x="185" y="39"/>
                </a:lnTo>
                <a:lnTo>
                  <a:pt x="176" y="43"/>
                </a:lnTo>
                <a:lnTo>
                  <a:pt x="176" y="47"/>
                </a:lnTo>
                <a:lnTo>
                  <a:pt x="176" y="47"/>
                </a:lnTo>
                <a:lnTo>
                  <a:pt x="172" y="167"/>
                </a:lnTo>
                <a:lnTo>
                  <a:pt x="172" y="167"/>
                </a:lnTo>
                <a:lnTo>
                  <a:pt x="181" y="176"/>
                </a:lnTo>
                <a:lnTo>
                  <a:pt x="185" y="184"/>
                </a:lnTo>
                <a:lnTo>
                  <a:pt x="189" y="206"/>
                </a:lnTo>
                <a:lnTo>
                  <a:pt x="185" y="227"/>
                </a:lnTo>
                <a:lnTo>
                  <a:pt x="181" y="245"/>
                </a:lnTo>
                <a:lnTo>
                  <a:pt x="181" y="245"/>
                </a:lnTo>
                <a:lnTo>
                  <a:pt x="142" y="292"/>
                </a:lnTo>
                <a:lnTo>
                  <a:pt x="125" y="326"/>
                </a:lnTo>
                <a:lnTo>
                  <a:pt x="112" y="365"/>
                </a:lnTo>
                <a:lnTo>
                  <a:pt x="112" y="365"/>
                </a:lnTo>
                <a:lnTo>
                  <a:pt x="103" y="390"/>
                </a:lnTo>
                <a:lnTo>
                  <a:pt x="91" y="407"/>
                </a:lnTo>
                <a:lnTo>
                  <a:pt x="82" y="416"/>
                </a:lnTo>
                <a:lnTo>
                  <a:pt x="78" y="416"/>
                </a:lnTo>
                <a:lnTo>
                  <a:pt x="78" y="416"/>
                </a:lnTo>
                <a:lnTo>
                  <a:pt x="65" y="403"/>
                </a:lnTo>
                <a:lnTo>
                  <a:pt x="52" y="399"/>
                </a:lnTo>
                <a:lnTo>
                  <a:pt x="39" y="395"/>
                </a:lnTo>
                <a:lnTo>
                  <a:pt x="30" y="395"/>
                </a:lnTo>
                <a:lnTo>
                  <a:pt x="13" y="399"/>
                </a:lnTo>
                <a:lnTo>
                  <a:pt x="5" y="399"/>
                </a:lnTo>
                <a:lnTo>
                  <a:pt x="0" y="429"/>
                </a:lnTo>
                <a:lnTo>
                  <a:pt x="18" y="450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9244013" y="3282950"/>
            <a:ext cx="2471738" cy="1579563"/>
          </a:xfrm>
          <a:custGeom>
            <a:avLst/>
            <a:gdLst>
              <a:gd name="T0" fmla="*/ 1407 w 1557"/>
              <a:gd name="T1" fmla="*/ 244 h 995"/>
              <a:gd name="T2" fmla="*/ 1351 w 1557"/>
              <a:gd name="T3" fmla="*/ 223 h 995"/>
              <a:gd name="T4" fmla="*/ 1317 w 1557"/>
              <a:gd name="T5" fmla="*/ 227 h 995"/>
              <a:gd name="T6" fmla="*/ 1279 w 1557"/>
              <a:gd name="T7" fmla="*/ 266 h 995"/>
              <a:gd name="T8" fmla="*/ 1249 w 1557"/>
              <a:gd name="T9" fmla="*/ 188 h 995"/>
              <a:gd name="T10" fmla="*/ 1201 w 1557"/>
              <a:gd name="T11" fmla="*/ 201 h 995"/>
              <a:gd name="T12" fmla="*/ 1167 w 1557"/>
              <a:gd name="T13" fmla="*/ 176 h 995"/>
              <a:gd name="T14" fmla="*/ 1154 w 1557"/>
              <a:gd name="T15" fmla="*/ 274 h 995"/>
              <a:gd name="T16" fmla="*/ 1081 w 1557"/>
              <a:gd name="T17" fmla="*/ 296 h 995"/>
              <a:gd name="T18" fmla="*/ 1017 w 1557"/>
              <a:gd name="T19" fmla="*/ 180 h 995"/>
              <a:gd name="T20" fmla="*/ 1013 w 1557"/>
              <a:gd name="T21" fmla="*/ 81 h 995"/>
              <a:gd name="T22" fmla="*/ 918 w 1557"/>
              <a:gd name="T23" fmla="*/ 0 h 995"/>
              <a:gd name="T24" fmla="*/ 867 w 1557"/>
              <a:gd name="T25" fmla="*/ 77 h 995"/>
              <a:gd name="T26" fmla="*/ 781 w 1557"/>
              <a:gd name="T27" fmla="*/ 30 h 995"/>
              <a:gd name="T28" fmla="*/ 678 w 1557"/>
              <a:gd name="T29" fmla="*/ 21 h 995"/>
              <a:gd name="T30" fmla="*/ 627 w 1557"/>
              <a:gd name="T31" fmla="*/ 21 h 995"/>
              <a:gd name="T32" fmla="*/ 519 w 1557"/>
              <a:gd name="T33" fmla="*/ 56 h 995"/>
              <a:gd name="T34" fmla="*/ 438 w 1557"/>
              <a:gd name="T35" fmla="*/ 111 h 995"/>
              <a:gd name="T36" fmla="*/ 369 w 1557"/>
              <a:gd name="T37" fmla="*/ 210 h 995"/>
              <a:gd name="T38" fmla="*/ 266 w 1557"/>
              <a:gd name="T39" fmla="*/ 240 h 995"/>
              <a:gd name="T40" fmla="*/ 172 w 1557"/>
              <a:gd name="T41" fmla="*/ 227 h 995"/>
              <a:gd name="T42" fmla="*/ 116 w 1557"/>
              <a:gd name="T43" fmla="*/ 210 h 995"/>
              <a:gd name="T44" fmla="*/ 73 w 1557"/>
              <a:gd name="T45" fmla="*/ 330 h 995"/>
              <a:gd name="T46" fmla="*/ 48 w 1557"/>
              <a:gd name="T47" fmla="*/ 424 h 995"/>
              <a:gd name="T48" fmla="*/ 0 w 1557"/>
              <a:gd name="T49" fmla="*/ 472 h 995"/>
              <a:gd name="T50" fmla="*/ 69 w 1557"/>
              <a:gd name="T51" fmla="*/ 489 h 995"/>
              <a:gd name="T52" fmla="*/ 103 w 1557"/>
              <a:gd name="T53" fmla="*/ 506 h 995"/>
              <a:gd name="T54" fmla="*/ 168 w 1557"/>
              <a:gd name="T55" fmla="*/ 489 h 995"/>
              <a:gd name="T56" fmla="*/ 245 w 1557"/>
              <a:gd name="T57" fmla="*/ 553 h 995"/>
              <a:gd name="T58" fmla="*/ 193 w 1557"/>
              <a:gd name="T59" fmla="*/ 733 h 995"/>
              <a:gd name="T60" fmla="*/ 245 w 1557"/>
              <a:gd name="T61" fmla="*/ 776 h 995"/>
              <a:gd name="T62" fmla="*/ 438 w 1557"/>
              <a:gd name="T63" fmla="*/ 733 h 995"/>
              <a:gd name="T64" fmla="*/ 498 w 1557"/>
              <a:gd name="T65" fmla="*/ 720 h 995"/>
              <a:gd name="T66" fmla="*/ 575 w 1557"/>
              <a:gd name="T67" fmla="*/ 789 h 995"/>
              <a:gd name="T68" fmla="*/ 609 w 1557"/>
              <a:gd name="T69" fmla="*/ 866 h 995"/>
              <a:gd name="T70" fmla="*/ 687 w 1557"/>
              <a:gd name="T71" fmla="*/ 965 h 995"/>
              <a:gd name="T72" fmla="*/ 777 w 1557"/>
              <a:gd name="T73" fmla="*/ 922 h 995"/>
              <a:gd name="T74" fmla="*/ 867 w 1557"/>
              <a:gd name="T75" fmla="*/ 767 h 995"/>
              <a:gd name="T76" fmla="*/ 1064 w 1557"/>
              <a:gd name="T77" fmla="*/ 652 h 995"/>
              <a:gd name="T78" fmla="*/ 1120 w 1557"/>
              <a:gd name="T79" fmla="*/ 665 h 995"/>
              <a:gd name="T80" fmla="*/ 1218 w 1557"/>
              <a:gd name="T81" fmla="*/ 690 h 995"/>
              <a:gd name="T82" fmla="*/ 1270 w 1557"/>
              <a:gd name="T83" fmla="*/ 690 h 995"/>
              <a:gd name="T84" fmla="*/ 1321 w 1557"/>
              <a:gd name="T85" fmla="*/ 707 h 995"/>
              <a:gd name="T86" fmla="*/ 1347 w 1557"/>
              <a:gd name="T87" fmla="*/ 656 h 995"/>
              <a:gd name="T88" fmla="*/ 1386 w 1557"/>
              <a:gd name="T89" fmla="*/ 639 h 995"/>
              <a:gd name="T90" fmla="*/ 1334 w 1557"/>
              <a:gd name="T91" fmla="*/ 519 h 995"/>
              <a:gd name="T92" fmla="*/ 1360 w 1557"/>
              <a:gd name="T93" fmla="*/ 472 h 995"/>
              <a:gd name="T94" fmla="*/ 1386 w 1557"/>
              <a:gd name="T95" fmla="*/ 437 h 995"/>
              <a:gd name="T96" fmla="*/ 1416 w 1557"/>
              <a:gd name="T97" fmla="*/ 450 h 995"/>
              <a:gd name="T98" fmla="*/ 1446 w 1557"/>
              <a:gd name="T99" fmla="*/ 476 h 995"/>
              <a:gd name="T100" fmla="*/ 1476 w 1557"/>
              <a:gd name="T101" fmla="*/ 463 h 995"/>
              <a:gd name="T102" fmla="*/ 1506 w 1557"/>
              <a:gd name="T103" fmla="*/ 497 h 995"/>
              <a:gd name="T104" fmla="*/ 1557 w 1557"/>
              <a:gd name="T105" fmla="*/ 454 h 995"/>
              <a:gd name="T106" fmla="*/ 1540 w 1557"/>
              <a:gd name="T107" fmla="*/ 403 h 995"/>
              <a:gd name="T108" fmla="*/ 1454 w 1557"/>
              <a:gd name="T109" fmla="*/ 304 h 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57" h="995">
                <a:moveTo>
                  <a:pt x="1454" y="304"/>
                </a:moveTo>
                <a:lnTo>
                  <a:pt x="1454" y="304"/>
                </a:lnTo>
                <a:lnTo>
                  <a:pt x="1450" y="227"/>
                </a:lnTo>
                <a:lnTo>
                  <a:pt x="1429" y="231"/>
                </a:lnTo>
                <a:lnTo>
                  <a:pt x="1416" y="240"/>
                </a:lnTo>
                <a:lnTo>
                  <a:pt x="1407" y="244"/>
                </a:lnTo>
                <a:lnTo>
                  <a:pt x="1390" y="244"/>
                </a:lnTo>
                <a:lnTo>
                  <a:pt x="1373" y="240"/>
                </a:lnTo>
                <a:lnTo>
                  <a:pt x="1360" y="227"/>
                </a:lnTo>
                <a:lnTo>
                  <a:pt x="1360" y="227"/>
                </a:lnTo>
                <a:lnTo>
                  <a:pt x="1360" y="227"/>
                </a:lnTo>
                <a:lnTo>
                  <a:pt x="1351" y="223"/>
                </a:lnTo>
                <a:lnTo>
                  <a:pt x="1351" y="223"/>
                </a:lnTo>
                <a:lnTo>
                  <a:pt x="1339" y="223"/>
                </a:lnTo>
                <a:lnTo>
                  <a:pt x="1339" y="223"/>
                </a:lnTo>
                <a:lnTo>
                  <a:pt x="1326" y="223"/>
                </a:lnTo>
                <a:lnTo>
                  <a:pt x="1326" y="223"/>
                </a:lnTo>
                <a:lnTo>
                  <a:pt x="1317" y="227"/>
                </a:lnTo>
                <a:lnTo>
                  <a:pt x="1313" y="236"/>
                </a:lnTo>
                <a:lnTo>
                  <a:pt x="1313" y="236"/>
                </a:lnTo>
                <a:lnTo>
                  <a:pt x="1313" y="253"/>
                </a:lnTo>
                <a:lnTo>
                  <a:pt x="1313" y="274"/>
                </a:lnTo>
                <a:lnTo>
                  <a:pt x="1300" y="274"/>
                </a:lnTo>
                <a:lnTo>
                  <a:pt x="1279" y="266"/>
                </a:lnTo>
                <a:lnTo>
                  <a:pt x="1279" y="266"/>
                </a:lnTo>
                <a:lnTo>
                  <a:pt x="1279" y="249"/>
                </a:lnTo>
                <a:lnTo>
                  <a:pt x="1279" y="249"/>
                </a:lnTo>
                <a:lnTo>
                  <a:pt x="1270" y="231"/>
                </a:lnTo>
                <a:lnTo>
                  <a:pt x="1266" y="214"/>
                </a:lnTo>
                <a:lnTo>
                  <a:pt x="1249" y="188"/>
                </a:lnTo>
                <a:lnTo>
                  <a:pt x="1240" y="184"/>
                </a:lnTo>
                <a:lnTo>
                  <a:pt x="1240" y="184"/>
                </a:lnTo>
                <a:lnTo>
                  <a:pt x="1231" y="184"/>
                </a:lnTo>
                <a:lnTo>
                  <a:pt x="1231" y="184"/>
                </a:lnTo>
                <a:lnTo>
                  <a:pt x="1214" y="184"/>
                </a:lnTo>
                <a:lnTo>
                  <a:pt x="1201" y="201"/>
                </a:lnTo>
                <a:lnTo>
                  <a:pt x="1201" y="201"/>
                </a:lnTo>
                <a:lnTo>
                  <a:pt x="1180" y="188"/>
                </a:lnTo>
                <a:lnTo>
                  <a:pt x="1180" y="188"/>
                </a:lnTo>
                <a:lnTo>
                  <a:pt x="1171" y="180"/>
                </a:lnTo>
                <a:lnTo>
                  <a:pt x="1171" y="180"/>
                </a:lnTo>
                <a:lnTo>
                  <a:pt x="1167" y="176"/>
                </a:lnTo>
                <a:lnTo>
                  <a:pt x="1158" y="176"/>
                </a:lnTo>
                <a:lnTo>
                  <a:pt x="1158" y="176"/>
                </a:lnTo>
                <a:lnTo>
                  <a:pt x="1150" y="180"/>
                </a:lnTo>
                <a:lnTo>
                  <a:pt x="1146" y="180"/>
                </a:lnTo>
                <a:lnTo>
                  <a:pt x="1154" y="274"/>
                </a:lnTo>
                <a:lnTo>
                  <a:pt x="1154" y="274"/>
                </a:lnTo>
                <a:lnTo>
                  <a:pt x="1146" y="287"/>
                </a:lnTo>
                <a:lnTo>
                  <a:pt x="1137" y="300"/>
                </a:lnTo>
                <a:lnTo>
                  <a:pt x="1124" y="309"/>
                </a:lnTo>
                <a:lnTo>
                  <a:pt x="1111" y="313"/>
                </a:lnTo>
                <a:lnTo>
                  <a:pt x="1098" y="309"/>
                </a:lnTo>
                <a:lnTo>
                  <a:pt x="1081" y="296"/>
                </a:lnTo>
                <a:lnTo>
                  <a:pt x="1064" y="266"/>
                </a:lnTo>
                <a:lnTo>
                  <a:pt x="1064" y="219"/>
                </a:lnTo>
                <a:lnTo>
                  <a:pt x="1064" y="219"/>
                </a:lnTo>
                <a:lnTo>
                  <a:pt x="1038" y="201"/>
                </a:lnTo>
                <a:lnTo>
                  <a:pt x="1021" y="188"/>
                </a:lnTo>
                <a:lnTo>
                  <a:pt x="1017" y="180"/>
                </a:lnTo>
                <a:lnTo>
                  <a:pt x="1013" y="176"/>
                </a:lnTo>
                <a:lnTo>
                  <a:pt x="1013" y="176"/>
                </a:lnTo>
                <a:lnTo>
                  <a:pt x="1013" y="120"/>
                </a:lnTo>
                <a:lnTo>
                  <a:pt x="1013" y="120"/>
                </a:lnTo>
                <a:lnTo>
                  <a:pt x="1013" y="81"/>
                </a:lnTo>
                <a:lnTo>
                  <a:pt x="1013" y="81"/>
                </a:lnTo>
                <a:lnTo>
                  <a:pt x="1013" y="47"/>
                </a:lnTo>
                <a:lnTo>
                  <a:pt x="1013" y="43"/>
                </a:lnTo>
                <a:lnTo>
                  <a:pt x="974" y="21"/>
                </a:lnTo>
                <a:lnTo>
                  <a:pt x="931" y="0"/>
                </a:lnTo>
                <a:lnTo>
                  <a:pt x="918" y="0"/>
                </a:lnTo>
                <a:lnTo>
                  <a:pt x="918" y="0"/>
                </a:lnTo>
                <a:lnTo>
                  <a:pt x="914" y="21"/>
                </a:lnTo>
                <a:lnTo>
                  <a:pt x="910" y="34"/>
                </a:lnTo>
                <a:lnTo>
                  <a:pt x="901" y="51"/>
                </a:lnTo>
                <a:lnTo>
                  <a:pt x="888" y="68"/>
                </a:lnTo>
                <a:lnTo>
                  <a:pt x="880" y="73"/>
                </a:lnTo>
                <a:lnTo>
                  <a:pt x="867" y="77"/>
                </a:lnTo>
                <a:lnTo>
                  <a:pt x="854" y="77"/>
                </a:lnTo>
                <a:lnTo>
                  <a:pt x="841" y="73"/>
                </a:lnTo>
                <a:lnTo>
                  <a:pt x="828" y="64"/>
                </a:lnTo>
                <a:lnTo>
                  <a:pt x="807" y="56"/>
                </a:lnTo>
                <a:lnTo>
                  <a:pt x="807" y="56"/>
                </a:lnTo>
                <a:lnTo>
                  <a:pt x="781" y="30"/>
                </a:lnTo>
                <a:lnTo>
                  <a:pt x="742" y="0"/>
                </a:lnTo>
                <a:lnTo>
                  <a:pt x="742" y="0"/>
                </a:lnTo>
                <a:lnTo>
                  <a:pt x="730" y="0"/>
                </a:lnTo>
                <a:lnTo>
                  <a:pt x="717" y="8"/>
                </a:lnTo>
                <a:lnTo>
                  <a:pt x="700" y="17"/>
                </a:lnTo>
                <a:lnTo>
                  <a:pt x="678" y="21"/>
                </a:lnTo>
                <a:lnTo>
                  <a:pt x="661" y="13"/>
                </a:lnTo>
                <a:lnTo>
                  <a:pt x="661" y="13"/>
                </a:lnTo>
                <a:lnTo>
                  <a:pt x="657" y="8"/>
                </a:lnTo>
                <a:lnTo>
                  <a:pt x="644" y="13"/>
                </a:lnTo>
                <a:lnTo>
                  <a:pt x="644" y="13"/>
                </a:lnTo>
                <a:lnTo>
                  <a:pt x="627" y="21"/>
                </a:lnTo>
                <a:lnTo>
                  <a:pt x="605" y="38"/>
                </a:lnTo>
                <a:lnTo>
                  <a:pt x="605" y="38"/>
                </a:lnTo>
                <a:lnTo>
                  <a:pt x="592" y="51"/>
                </a:lnTo>
                <a:lnTo>
                  <a:pt x="584" y="56"/>
                </a:lnTo>
                <a:lnTo>
                  <a:pt x="584" y="56"/>
                </a:lnTo>
                <a:lnTo>
                  <a:pt x="519" y="56"/>
                </a:lnTo>
                <a:lnTo>
                  <a:pt x="519" y="56"/>
                </a:lnTo>
                <a:lnTo>
                  <a:pt x="511" y="68"/>
                </a:lnTo>
                <a:lnTo>
                  <a:pt x="489" y="90"/>
                </a:lnTo>
                <a:lnTo>
                  <a:pt x="464" y="107"/>
                </a:lnTo>
                <a:lnTo>
                  <a:pt x="451" y="111"/>
                </a:lnTo>
                <a:lnTo>
                  <a:pt x="438" y="111"/>
                </a:lnTo>
                <a:lnTo>
                  <a:pt x="438" y="111"/>
                </a:lnTo>
                <a:lnTo>
                  <a:pt x="425" y="120"/>
                </a:lnTo>
                <a:lnTo>
                  <a:pt x="412" y="128"/>
                </a:lnTo>
                <a:lnTo>
                  <a:pt x="404" y="146"/>
                </a:lnTo>
                <a:lnTo>
                  <a:pt x="395" y="193"/>
                </a:lnTo>
                <a:lnTo>
                  <a:pt x="369" y="210"/>
                </a:lnTo>
                <a:lnTo>
                  <a:pt x="322" y="227"/>
                </a:lnTo>
                <a:lnTo>
                  <a:pt x="292" y="240"/>
                </a:lnTo>
                <a:lnTo>
                  <a:pt x="292" y="240"/>
                </a:lnTo>
                <a:lnTo>
                  <a:pt x="284" y="240"/>
                </a:lnTo>
                <a:lnTo>
                  <a:pt x="275" y="240"/>
                </a:lnTo>
                <a:lnTo>
                  <a:pt x="266" y="240"/>
                </a:lnTo>
                <a:lnTo>
                  <a:pt x="266" y="240"/>
                </a:lnTo>
                <a:lnTo>
                  <a:pt x="249" y="223"/>
                </a:lnTo>
                <a:lnTo>
                  <a:pt x="223" y="210"/>
                </a:lnTo>
                <a:lnTo>
                  <a:pt x="219" y="210"/>
                </a:lnTo>
                <a:lnTo>
                  <a:pt x="198" y="210"/>
                </a:lnTo>
                <a:lnTo>
                  <a:pt x="172" y="227"/>
                </a:lnTo>
                <a:lnTo>
                  <a:pt x="159" y="240"/>
                </a:lnTo>
                <a:lnTo>
                  <a:pt x="146" y="223"/>
                </a:lnTo>
                <a:lnTo>
                  <a:pt x="133" y="214"/>
                </a:lnTo>
                <a:lnTo>
                  <a:pt x="125" y="210"/>
                </a:lnTo>
                <a:lnTo>
                  <a:pt x="125" y="210"/>
                </a:lnTo>
                <a:lnTo>
                  <a:pt x="116" y="210"/>
                </a:lnTo>
                <a:lnTo>
                  <a:pt x="116" y="210"/>
                </a:lnTo>
                <a:lnTo>
                  <a:pt x="103" y="210"/>
                </a:lnTo>
                <a:lnTo>
                  <a:pt x="95" y="210"/>
                </a:lnTo>
                <a:lnTo>
                  <a:pt x="86" y="261"/>
                </a:lnTo>
                <a:lnTo>
                  <a:pt x="86" y="296"/>
                </a:lnTo>
                <a:lnTo>
                  <a:pt x="73" y="330"/>
                </a:lnTo>
                <a:lnTo>
                  <a:pt x="56" y="360"/>
                </a:lnTo>
                <a:lnTo>
                  <a:pt x="56" y="360"/>
                </a:lnTo>
                <a:lnTo>
                  <a:pt x="56" y="369"/>
                </a:lnTo>
                <a:lnTo>
                  <a:pt x="56" y="394"/>
                </a:lnTo>
                <a:lnTo>
                  <a:pt x="52" y="412"/>
                </a:lnTo>
                <a:lnTo>
                  <a:pt x="48" y="424"/>
                </a:lnTo>
                <a:lnTo>
                  <a:pt x="35" y="437"/>
                </a:lnTo>
                <a:lnTo>
                  <a:pt x="18" y="446"/>
                </a:lnTo>
                <a:lnTo>
                  <a:pt x="18" y="446"/>
                </a:lnTo>
                <a:lnTo>
                  <a:pt x="9" y="450"/>
                </a:lnTo>
                <a:lnTo>
                  <a:pt x="0" y="467"/>
                </a:lnTo>
                <a:lnTo>
                  <a:pt x="0" y="472"/>
                </a:lnTo>
                <a:lnTo>
                  <a:pt x="9" y="480"/>
                </a:lnTo>
                <a:lnTo>
                  <a:pt x="22" y="484"/>
                </a:lnTo>
                <a:lnTo>
                  <a:pt x="48" y="484"/>
                </a:lnTo>
                <a:lnTo>
                  <a:pt x="48" y="484"/>
                </a:lnTo>
                <a:lnTo>
                  <a:pt x="52" y="484"/>
                </a:lnTo>
                <a:lnTo>
                  <a:pt x="69" y="489"/>
                </a:lnTo>
                <a:lnTo>
                  <a:pt x="78" y="493"/>
                </a:lnTo>
                <a:lnTo>
                  <a:pt x="82" y="502"/>
                </a:lnTo>
                <a:lnTo>
                  <a:pt x="86" y="510"/>
                </a:lnTo>
                <a:lnTo>
                  <a:pt x="86" y="527"/>
                </a:lnTo>
                <a:lnTo>
                  <a:pt x="95" y="523"/>
                </a:lnTo>
                <a:lnTo>
                  <a:pt x="103" y="506"/>
                </a:lnTo>
                <a:lnTo>
                  <a:pt x="103" y="506"/>
                </a:lnTo>
                <a:lnTo>
                  <a:pt x="121" y="502"/>
                </a:lnTo>
                <a:lnTo>
                  <a:pt x="121" y="502"/>
                </a:lnTo>
                <a:lnTo>
                  <a:pt x="133" y="497"/>
                </a:lnTo>
                <a:lnTo>
                  <a:pt x="151" y="497"/>
                </a:lnTo>
                <a:lnTo>
                  <a:pt x="168" y="489"/>
                </a:lnTo>
                <a:lnTo>
                  <a:pt x="189" y="489"/>
                </a:lnTo>
                <a:lnTo>
                  <a:pt x="206" y="493"/>
                </a:lnTo>
                <a:lnTo>
                  <a:pt x="219" y="506"/>
                </a:lnTo>
                <a:lnTo>
                  <a:pt x="236" y="523"/>
                </a:lnTo>
                <a:lnTo>
                  <a:pt x="245" y="540"/>
                </a:lnTo>
                <a:lnTo>
                  <a:pt x="245" y="553"/>
                </a:lnTo>
                <a:lnTo>
                  <a:pt x="245" y="583"/>
                </a:lnTo>
                <a:lnTo>
                  <a:pt x="236" y="622"/>
                </a:lnTo>
                <a:lnTo>
                  <a:pt x="219" y="652"/>
                </a:lnTo>
                <a:lnTo>
                  <a:pt x="202" y="690"/>
                </a:lnTo>
                <a:lnTo>
                  <a:pt x="193" y="733"/>
                </a:lnTo>
                <a:lnTo>
                  <a:pt x="193" y="733"/>
                </a:lnTo>
                <a:lnTo>
                  <a:pt x="193" y="763"/>
                </a:lnTo>
                <a:lnTo>
                  <a:pt x="193" y="763"/>
                </a:lnTo>
                <a:lnTo>
                  <a:pt x="198" y="772"/>
                </a:lnTo>
                <a:lnTo>
                  <a:pt x="202" y="776"/>
                </a:lnTo>
                <a:lnTo>
                  <a:pt x="228" y="780"/>
                </a:lnTo>
                <a:lnTo>
                  <a:pt x="245" y="776"/>
                </a:lnTo>
                <a:lnTo>
                  <a:pt x="296" y="772"/>
                </a:lnTo>
                <a:lnTo>
                  <a:pt x="296" y="772"/>
                </a:lnTo>
                <a:lnTo>
                  <a:pt x="309" y="759"/>
                </a:lnTo>
                <a:lnTo>
                  <a:pt x="331" y="755"/>
                </a:lnTo>
                <a:lnTo>
                  <a:pt x="378" y="742"/>
                </a:lnTo>
                <a:lnTo>
                  <a:pt x="438" y="733"/>
                </a:lnTo>
                <a:lnTo>
                  <a:pt x="438" y="733"/>
                </a:lnTo>
                <a:lnTo>
                  <a:pt x="446" y="725"/>
                </a:lnTo>
                <a:lnTo>
                  <a:pt x="459" y="720"/>
                </a:lnTo>
                <a:lnTo>
                  <a:pt x="468" y="716"/>
                </a:lnTo>
                <a:lnTo>
                  <a:pt x="477" y="716"/>
                </a:lnTo>
                <a:lnTo>
                  <a:pt x="498" y="720"/>
                </a:lnTo>
                <a:lnTo>
                  <a:pt x="515" y="733"/>
                </a:lnTo>
                <a:lnTo>
                  <a:pt x="528" y="750"/>
                </a:lnTo>
                <a:lnTo>
                  <a:pt x="541" y="763"/>
                </a:lnTo>
                <a:lnTo>
                  <a:pt x="549" y="780"/>
                </a:lnTo>
                <a:lnTo>
                  <a:pt x="549" y="780"/>
                </a:lnTo>
                <a:lnTo>
                  <a:pt x="575" y="789"/>
                </a:lnTo>
                <a:lnTo>
                  <a:pt x="597" y="802"/>
                </a:lnTo>
                <a:lnTo>
                  <a:pt x="605" y="819"/>
                </a:lnTo>
                <a:lnTo>
                  <a:pt x="609" y="832"/>
                </a:lnTo>
                <a:lnTo>
                  <a:pt x="614" y="845"/>
                </a:lnTo>
                <a:lnTo>
                  <a:pt x="609" y="858"/>
                </a:lnTo>
                <a:lnTo>
                  <a:pt x="609" y="866"/>
                </a:lnTo>
                <a:lnTo>
                  <a:pt x="609" y="866"/>
                </a:lnTo>
                <a:lnTo>
                  <a:pt x="644" y="888"/>
                </a:lnTo>
                <a:lnTo>
                  <a:pt x="665" y="905"/>
                </a:lnTo>
                <a:lnTo>
                  <a:pt x="678" y="926"/>
                </a:lnTo>
                <a:lnTo>
                  <a:pt x="682" y="948"/>
                </a:lnTo>
                <a:lnTo>
                  <a:pt x="687" y="965"/>
                </a:lnTo>
                <a:lnTo>
                  <a:pt x="682" y="982"/>
                </a:lnTo>
                <a:lnTo>
                  <a:pt x="678" y="995"/>
                </a:lnTo>
                <a:lnTo>
                  <a:pt x="678" y="995"/>
                </a:lnTo>
                <a:lnTo>
                  <a:pt x="708" y="973"/>
                </a:lnTo>
                <a:lnTo>
                  <a:pt x="742" y="952"/>
                </a:lnTo>
                <a:lnTo>
                  <a:pt x="777" y="922"/>
                </a:lnTo>
                <a:lnTo>
                  <a:pt x="815" y="888"/>
                </a:lnTo>
                <a:lnTo>
                  <a:pt x="841" y="849"/>
                </a:lnTo>
                <a:lnTo>
                  <a:pt x="854" y="832"/>
                </a:lnTo>
                <a:lnTo>
                  <a:pt x="863" y="810"/>
                </a:lnTo>
                <a:lnTo>
                  <a:pt x="867" y="789"/>
                </a:lnTo>
                <a:lnTo>
                  <a:pt x="867" y="767"/>
                </a:lnTo>
                <a:lnTo>
                  <a:pt x="957" y="677"/>
                </a:lnTo>
                <a:lnTo>
                  <a:pt x="1030" y="677"/>
                </a:lnTo>
                <a:lnTo>
                  <a:pt x="1043" y="669"/>
                </a:lnTo>
                <a:lnTo>
                  <a:pt x="1043" y="669"/>
                </a:lnTo>
                <a:lnTo>
                  <a:pt x="1051" y="665"/>
                </a:lnTo>
                <a:lnTo>
                  <a:pt x="1064" y="652"/>
                </a:lnTo>
                <a:lnTo>
                  <a:pt x="1073" y="652"/>
                </a:lnTo>
                <a:lnTo>
                  <a:pt x="1086" y="652"/>
                </a:lnTo>
                <a:lnTo>
                  <a:pt x="1094" y="660"/>
                </a:lnTo>
                <a:lnTo>
                  <a:pt x="1103" y="673"/>
                </a:lnTo>
                <a:lnTo>
                  <a:pt x="1111" y="673"/>
                </a:lnTo>
                <a:lnTo>
                  <a:pt x="1120" y="665"/>
                </a:lnTo>
                <a:lnTo>
                  <a:pt x="1133" y="652"/>
                </a:lnTo>
                <a:lnTo>
                  <a:pt x="1150" y="656"/>
                </a:lnTo>
                <a:lnTo>
                  <a:pt x="1197" y="682"/>
                </a:lnTo>
                <a:lnTo>
                  <a:pt x="1206" y="686"/>
                </a:lnTo>
                <a:lnTo>
                  <a:pt x="1206" y="686"/>
                </a:lnTo>
                <a:lnTo>
                  <a:pt x="1218" y="690"/>
                </a:lnTo>
                <a:lnTo>
                  <a:pt x="1218" y="690"/>
                </a:lnTo>
                <a:lnTo>
                  <a:pt x="1236" y="690"/>
                </a:lnTo>
                <a:lnTo>
                  <a:pt x="1236" y="690"/>
                </a:lnTo>
                <a:lnTo>
                  <a:pt x="1253" y="690"/>
                </a:lnTo>
                <a:lnTo>
                  <a:pt x="1253" y="690"/>
                </a:lnTo>
                <a:lnTo>
                  <a:pt x="1270" y="690"/>
                </a:lnTo>
                <a:lnTo>
                  <a:pt x="1270" y="690"/>
                </a:lnTo>
                <a:lnTo>
                  <a:pt x="1274" y="686"/>
                </a:lnTo>
                <a:lnTo>
                  <a:pt x="1296" y="690"/>
                </a:lnTo>
                <a:lnTo>
                  <a:pt x="1296" y="690"/>
                </a:lnTo>
                <a:lnTo>
                  <a:pt x="1309" y="695"/>
                </a:lnTo>
                <a:lnTo>
                  <a:pt x="1321" y="707"/>
                </a:lnTo>
                <a:lnTo>
                  <a:pt x="1334" y="703"/>
                </a:lnTo>
                <a:lnTo>
                  <a:pt x="1334" y="703"/>
                </a:lnTo>
                <a:lnTo>
                  <a:pt x="1334" y="703"/>
                </a:lnTo>
                <a:lnTo>
                  <a:pt x="1339" y="699"/>
                </a:lnTo>
                <a:lnTo>
                  <a:pt x="1347" y="682"/>
                </a:lnTo>
                <a:lnTo>
                  <a:pt x="1347" y="656"/>
                </a:lnTo>
                <a:lnTo>
                  <a:pt x="1360" y="652"/>
                </a:lnTo>
                <a:lnTo>
                  <a:pt x="1373" y="652"/>
                </a:lnTo>
                <a:lnTo>
                  <a:pt x="1381" y="652"/>
                </a:lnTo>
                <a:lnTo>
                  <a:pt x="1381" y="652"/>
                </a:lnTo>
                <a:lnTo>
                  <a:pt x="1386" y="643"/>
                </a:lnTo>
                <a:lnTo>
                  <a:pt x="1386" y="639"/>
                </a:lnTo>
                <a:lnTo>
                  <a:pt x="1386" y="626"/>
                </a:lnTo>
                <a:lnTo>
                  <a:pt x="1377" y="613"/>
                </a:lnTo>
                <a:lnTo>
                  <a:pt x="1356" y="592"/>
                </a:lnTo>
                <a:lnTo>
                  <a:pt x="1334" y="574"/>
                </a:lnTo>
                <a:lnTo>
                  <a:pt x="1334" y="532"/>
                </a:lnTo>
                <a:lnTo>
                  <a:pt x="1334" y="519"/>
                </a:lnTo>
                <a:lnTo>
                  <a:pt x="1334" y="519"/>
                </a:lnTo>
                <a:lnTo>
                  <a:pt x="1351" y="514"/>
                </a:lnTo>
                <a:lnTo>
                  <a:pt x="1356" y="514"/>
                </a:lnTo>
                <a:lnTo>
                  <a:pt x="1369" y="506"/>
                </a:lnTo>
                <a:lnTo>
                  <a:pt x="1369" y="484"/>
                </a:lnTo>
                <a:lnTo>
                  <a:pt x="1360" y="472"/>
                </a:lnTo>
                <a:lnTo>
                  <a:pt x="1356" y="463"/>
                </a:lnTo>
                <a:lnTo>
                  <a:pt x="1356" y="454"/>
                </a:lnTo>
                <a:lnTo>
                  <a:pt x="1373" y="442"/>
                </a:lnTo>
                <a:lnTo>
                  <a:pt x="1373" y="442"/>
                </a:lnTo>
                <a:lnTo>
                  <a:pt x="1377" y="442"/>
                </a:lnTo>
                <a:lnTo>
                  <a:pt x="1386" y="437"/>
                </a:lnTo>
                <a:lnTo>
                  <a:pt x="1386" y="437"/>
                </a:lnTo>
                <a:lnTo>
                  <a:pt x="1386" y="437"/>
                </a:lnTo>
                <a:lnTo>
                  <a:pt x="1386" y="433"/>
                </a:lnTo>
                <a:lnTo>
                  <a:pt x="1394" y="437"/>
                </a:lnTo>
                <a:lnTo>
                  <a:pt x="1394" y="437"/>
                </a:lnTo>
                <a:lnTo>
                  <a:pt x="1416" y="450"/>
                </a:lnTo>
                <a:lnTo>
                  <a:pt x="1424" y="459"/>
                </a:lnTo>
                <a:lnTo>
                  <a:pt x="1424" y="459"/>
                </a:lnTo>
                <a:lnTo>
                  <a:pt x="1433" y="467"/>
                </a:lnTo>
                <a:lnTo>
                  <a:pt x="1433" y="476"/>
                </a:lnTo>
                <a:lnTo>
                  <a:pt x="1446" y="476"/>
                </a:lnTo>
                <a:lnTo>
                  <a:pt x="1446" y="476"/>
                </a:lnTo>
                <a:lnTo>
                  <a:pt x="1446" y="467"/>
                </a:lnTo>
                <a:lnTo>
                  <a:pt x="1446" y="459"/>
                </a:lnTo>
                <a:lnTo>
                  <a:pt x="1450" y="459"/>
                </a:lnTo>
                <a:lnTo>
                  <a:pt x="1450" y="459"/>
                </a:lnTo>
                <a:lnTo>
                  <a:pt x="1467" y="459"/>
                </a:lnTo>
                <a:lnTo>
                  <a:pt x="1476" y="463"/>
                </a:lnTo>
                <a:lnTo>
                  <a:pt x="1480" y="472"/>
                </a:lnTo>
                <a:lnTo>
                  <a:pt x="1480" y="472"/>
                </a:lnTo>
                <a:lnTo>
                  <a:pt x="1489" y="484"/>
                </a:lnTo>
                <a:lnTo>
                  <a:pt x="1493" y="489"/>
                </a:lnTo>
                <a:lnTo>
                  <a:pt x="1506" y="497"/>
                </a:lnTo>
                <a:lnTo>
                  <a:pt x="1506" y="497"/>
                </a:lnTo>
                <a:lnTo>
                  <a:pt x="1514" y="506"/>
                </a:lnTo>
                <a:lnTo>
                  <a:pt x="1523" y="506"/>
                </a:lnTo>
                <a:lnTo>
                  <a:pt x="1540" y="497"/>
                </a:lnTo>
                <a:lnTo>
                  <a:pt x="1540" y="497"/>
                </a:lnTo>
                <a:lnTo>
                  <a:pt x="1557" y="480"/>
                </a:lnTo>
                <a:lnTo>
                  <a:pt x="1557" y="454"/>
                </a:lnTo>
                <a:lnTo>
                  <a:pt x="1557" y="446"/>
                </a:lnTo>
                <a:lnTo>
                  <a:pt x="1544" y="433"/>
                </a:lnTo>
                <a:lnTo>
                  <a:pt x="1536" y="424"/>
                </a:lnTo>
                <a:lnTo>
                  <a:pt x="1536" y="412"/>
                </a:lnTo>
                <a:lnTo>
                  <a:pt x="1540" y="403"/>
                </a:lnTo>
                <a:lnTo>
                  <a:pt x="1540" y="403"/>
                </a:lnTo>
                <a:lnTo>
                  <a:pt x="1527" y="399"/>
                </a:lnTo>
                <a:lnTo>
                  <a:pt x="1502" y="381"/>
                </a:lnTo>
                <a:lnTo>
                  <a:pt x="1484" y="369"/>
                </a:lnTo>
                <a:lnTo>
                  <a:pt x="1472" y="351"/>
                </a:lnTo>
                <a:lnTo>
                  <a:pt x="1463" y="330"/>
                </a:lnTo>
                <a:lnTo>
                  <a:pt x="1454" y="304"/>
                </a:lnTo>
                <a:lnTo>
                  <a:pt x="1454" y="304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5581650" y="1185863"/>
            <a:ext cx="6311900" cy="3200400"/>
          </a:xfrm>
          <a:custGeom>
            <a:avLst/>
            <a:gdLst>
              <a:gd name="T0" fmla="*/ 3929 w 3976"/>
              <a:gd name="T1" fmla="*/ 1501 h 2016"/>
              <a:gd name="T2" fmla="*/ 3946 w 3976"/>
              <a:gd name="T3" fmla="*/ 1441 h 2016"/>
              <a:gd name="T4" fmla="*/ 3791 w 3976"/>
              <a:gd name="T5" fmla="*/ 999 h 2016"/>
              <a:gd name="T6" fmla="*/ 3667 w 3976"/>
              <a:gd name="T7" fmla="*/ 785 h 2016"/>
              <a:gd name="T8" fmla="*/ 3358 w 3976"/>
              <a:gd name="T9" fmla="*/ 506 h 2016"/>
              <a:gd name="T10" fmla="*/ 3251 w 3976"/>
              <a:gd name="T11" fmla="*/ 665 h 2016"/>
              <a:gd name="T12" fmla="*/ 3187 w 3976"/>
              <a:gd name="T13" fmla="*/ 785 h 2016"/>
              <a:gd name="T14" fmla="*/ 3178 w 3976"/>
              <a:gd name="T15" fmla="*/ 888 h 2016"/>
              <a:gd name="T16" fmla="*/ 3037 w 3976"/>
              <a:gd name="T17" fmla="*/ 948 h 2016"/>
              <a:gd name="T18" fmla="*/ 2964 w 3976"/>
              <a:gd name="T19" fmla="*/ 952 h 2016"/>
              <a:gd name="T20" fmla="*/ 2844 w 3976"/>
              <a:gd name="T21" fmla="*/ 918 h 2016"/>
              <a:gd name="T22" fmla="*/ 2749 w 3976"/>
              <a:gd name="T23" fmla="*/ 832 h 2016"/>
              <a:gd name="T24" fmla="*/ 2779 w 3976"/>
              <a:gd name="T25" fmla="*/ 1068 h 2016"/>
              <a:gd name="T26" fmla="*/ 2784 w 3976"/>
              <a:gd name="T27" fmla="*/ 1162 h 2016"/>
              <a:gd name="T28" fmla="*/ 2689 w 3976"/>
              <a:gd name="T29" fmla="*/ 1269 h 2016"/>
              <a:gd name="T30" fmla="*/ 2573 w 3976"/>
              <a:gd name="T31" fmla="*/ 1359 h 2016"/>
              <a:gd name="T32" fmla="*/ 2646 w 3976"/>
              <a:gd name="T33" fmla="*/ 1437 h 2016"/>
              <a:gd name="T34" fmla="*/ 2651 w 3976"/>
              <a:gd name="T35" fmla="*/ 1347 h 2016"/>
              <a:gd name="T36" fmla="*/ 2719 w 3976"/>
              <a:gd name="T37" fmla="*/ 1154 h 2016"/>
              <a:gd name="T38" fmla="*/ 2852 w 3976"/>
              <a:gd name="T39" fmla="*/ 1158 h 2016"/>
              <a:gd name="T40" fmla="*/ 2719 w 3976"/>
              <a:gd name="T41" fmla="*/ 991 h 2016"/>
              <a:gd name="T42" fmla="*/ 2745 w 3976"/>
              <a:gd name="T43" fmla="*/ 793 h 2016"/>
              <a:gd name="T44" fmla="*/ 2578 w 3976"/>
              <a:gd name="T45" fmla="*/ 798 h 2016"/>
              <a:gd name="T46" fmla="*/ 2393 w 3976"/>
              <a:gd name="T47" fmla="*/ 870 h 2016"/>
              <a:gd name="T48" fmla="*/ 2273 w 3976"/>
              <a:gd name="T49" fmla="*/ 875 h 2016"/>
              <a:gd name="T50" fmla="*/ 2175 w 3976"/>
              <a:gd name="T51" fmla="*/ 888 h 2016"/>
              <a:gd name="T52" fmla="*/ 1926 w 3976"/>
              <a:gd name="T53" fmla="*/ 888 h 2016"/>
              <a:gd name="T54" fmla="*/ 1540 w 3976"/>
              <a:gd name="T55" fmla="*/ 840 h 2016"/>
              <a:gd name="T56" fmla="*/ 1398 w 3976"/>
              <a:gd name="T57" fmla="*/ 583 h 2016"/>
              <a:gd name="T58" fmla="*/ 1317 w 3976"/>
              <a:gd name="T59" fmla="*/ 420 h 2016"/>
              <a:gd name="T60" fmla="*/ 1240 w 3976"/>
              <a:gd name="T61" fmla="*/ 326 h 2016"/>
              <a:gd name="T62" fmla="*/ 1274 w 3976"/>
              <a:gd name="T63" fmla="*/ 154 h 2016"/>
              <a:gd name="T64" fmla="*/ 1197 w 3976"/>
              <a:gd name="T65" fmla="*/ 124 h 2016"/>
              <a:gd name="T66" fmla="*/ 1201 w 3976"/>
              <a:gd name="T67" fmla="*/ 77 h 2016"/>
              <a:gd name="T68" fmla="*/ 1145 w 3976"/>
              <a:gd name="T69" fmla="*/ 30 h 2016"/>
              <a:gd name="T70" fmla="*/ 1034 w 3976"/>
              <a:gd name="T71" fmla="*/ 21 h 2016"/>
              <a:gd name="T72" fmla="*/ 922 w 3976"/>
              <a:gd name="T73" fmla="*/ 4 h 2016"/>
              <a:gd name="T74" fmla="*/ 742 w 3976"/>
              <a:gd name="T75" fmla="*/ 90 h 2016"/>
              <a:gd name="T76" fmla="*/ 463 w 3976"/>
              <a:gd name="T77" fmla="*/ 227 h 2016"/>
              <a:gd name="T78" fmla="*/ 326 w 3976"/>
              <a:gd name="T79" fmla="*/ 429 h 2016"/>
              <a:gd name="T80" fmla="*/ 202 w 3976"/>
              <a:gd name="T81" fmla="*/ 442 h 2016"/>
              <a:gd name="T82" fmla="*/ 0 w 3976"/>
              <a:gd name="T83" fmla="*/ 562 h 2016"/>
              <a:gd name="T84" fmla="*/ 189 w 3976"/>
              <a:gd name="T85" fmla="*/ 810 h 2016"/>
              <a:gd name="T86" fmla="*/ 540 w 3976"/>
              <a:gd name="T87" fmla="*/ 1089 h 2016"/>
              <a:gd name="T88" fmla="*/ 510 w 3976"/>
              <a:gd name="T89" fmla="*/ 1377 h 2016"/>
              <a:gd name="T90" fmla="*/ 536 w 3976"/>
              <a:gd name="T91" fmla="*/ 1690 h 2016"/>
              <a:gd name="T92" fmla="*/ 759 w 3976"/>
              <a:gd name="T93" fmla="*/ 1848 h 2016"/>
              <a:gd name="T94" fmla="*/ 982 w 3976"/>
              <a:gd name="T95" fmla="*/ 1968 h 2016"/>
              <a:gd name="T96" fmla="*/ 986 w 3976"/>
              <a:gd name="T97" fmla="*/ 1895 h 2016"/>
              <a:gd name="T98" fmla="*/ 1184 w 3976"/>
              <a:gd name="T99" fmla="*/ 1968 h 2016"/>
              <a:gd name="T100" fmla="*/ 1398 w 3976"/>
              <a:gd name="T101" fmla="*/ 1990 h 2016"/>
              <a:gd name="T102" fmla="*/ 1750 w 3976"/>
              <a:gd name="T103" fmla="*/ 1917 h 2016"/>
              <a:gd name="T104" fmla="*/ 1874 w 3976"/>
              <a:gd name="T105" fmla="*/ 1565 h 2016"/>
              <a:gd name="T106" fmla="*/ 2089 w 3976"/>
              <a:gd name="T107" fmla="*/ 1604 h 2016"/>
              <a:gd name="T108" fmla="*/ 2363 w 3976"/>
              <a:gd name="T109" fmla="*/ 1681 h 2016"/>
              <a:gd name="T110" fmla="*/ 2573 w 3976"/>
              <a:gd name="T111" fmla="*/ 1561 h 2016"/>
              <a:gd name="T112" fmla="*/ 2826 w 3976"/>
              <a:gd name="T113" fmla="*/ 1377 h 2016"/>
              <a:gd name="T114" fmla="*/ 3114 w 3976"/>
              <a:gd name="T115" fmla="*/ 1377 h 2016"/>
              <a:gd name="T116" fmla="*/ 3320 w 3976"/>
              <a:gd name="T117" fmla="*/ 1441 h 2016"/>
              <a:gd name="T118" fmla="*/ 3457 w 3976"/>
              <a:gd name="T119" fmla="*/ 1501 h 2016"/>
              <a:gd name="T120" fmla="*/ 3586 w 3976"/>
              <a:gd name="T121" fmla="*/ 1570 h 2016"/>
              <a:gd name="T122" fmla="*/ 3714 w 3976"/>
              <a:gd name="T123" fmla="*/ 1565 h 2016"/>
              <a:gd name="T124" fmla="*/ 3899 w 3976"/>
              <a:gd name="T125" fmla="*/ 1767 h 2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76" h="2016">
                <a:moveTo>
                  <a:pt x="3976" y="1698"/>
                </a:moveTo>
                <a:lnTo>
                  <a:pt x="3972" y="1690"/>
                </a:lnTo>
                <a:lnTo>
                  <a:pt x="3929" y="1655"/>
                </a:lnTo>
                <a:lnTo>
                  <a:pt x="3911" y="1642"/>
                </a:lnTo>
                <a:lnTo>
                  <a:pt x="3903" y="1630"/>
                </a:lnTo>
                <a:lnTo>
                  <a:pt x="3903" y="1621"/>
                </a:lnTo>
                <a:lnTo>
                  <a:pt x="3911" y="1608"/>
                </a:lnTo>
                <a:lnTo>
                  <a:pt x="3920" y="1600"/>
                </a:lnTo>
                <a:lnTo>
                  <a:pt x="3924" y="1587"/>
                </a:lnTo>
                <a:lnTo>
                  <a:pt x="3924" y="1574"/>
                </a:lnTo>
                <a:lnTo>
                  <a:pt x="3907" y="1561"/>
                </a:lnTo>
                <a:lnTo>
                  <a:pt x="3899" y="1552"/>
                </a:lnTo>
                <a:lnTo>
                  <a:pt x="3890" y="1540"/>
                </a:lnTo>
                <a:lnTo>
                  <a:pt x="3890" y="1531"/>
                </a:lnTo>
                <a:lnTo>
                  <a:pt x="3890" y="1527"/>
                </a:lnTo>
                <a:lnTo>
                  <a:pt x="3890" y="1522"/>
                </a:lnTo>
                <a:lnTo>
                  <a:pt x="3911" y="1514"/>
                </a:lnTo>
                <a:lnTo>
                  <a:pt x="3916" y="1501"/>
                </a:lnTo>
                <a:lnTo>
                  <a:pt x="3929" y="1501"/>
                </a:lnTo>
                <a:lnTo>
                  <a:pt x="3942" y="1535"/>
                </a:lnTo>
                <a:lnTo>
                  <a:pt x="3950" y="1548"/>
                </a:lnTo>
                <a:lnTo>
                  <a:pt x="3950" y="1548"/>
                </a:lnTo>
                <a:lnTo>
                  <a:pt x="3963" y="1548"/>
                </a:lnTo>
                <a:lnTo>
                  <a:pt x="3972" y="1548"/>
                </a:lnTo>
                <a:lnTo>
                  <a:pt x="3972" y="1540"/>
                </a:lnTo>
                <a:lnTo>
                  <a:pt x="3972" y="1540"/>
                </a:lnTo>
                <a:lnTo>
                  <a:pt x="3972" y="1522"/>
                </a:lnTo>
                <a:lnTo>
                  <a:pt x="3967" y="1509"/>
                </a:lnTo>
                <a:lnTo>
                  <a:pt x="3959" y="1501"/>
                </a:lnTo>
                <a:lnTo>
                  <a:pt x="3950" y="1488"/>
                </a:lnTo>
                <a:lnTo>
                  <a:pt x="3950" y="1488"/>
                </a:lnTo>
                <a:lnTo>
                  <a:pt x="3967" y="1475"/>
                </a:lnTo>
                <a:lnTo>
                  <a:pt x="3972" y="1462"/>
                </a:lnTo>
                <a:lnTo>
                  <a:pt x="3972" y="1458"/>
                </a:lnTo>
                <a:lnTo>
                  <a:pt x="3963" y="1454"/>
                </a:lnTo>
                <a:lnTo>
                  <a:pt x="3963" y="1454"/>
                </a:lnTo>
                <a:lnTo>
                  <a:pt x="3950" y="1445"/>
                </a:lnTo>
                <a:lnTo>
                  <a:pt x="3946" y="1441"/>
                </a:lnTo>
                <a:lnTo>
                  <a:pt x="3946" y="1437"/>
                </a:lnTo>
                <a:lnTo>
                  <a:pt x="3942" y="1424"/>
                </a:lnTo>
                <a:lnTo>
                  <a:pt x="3959" y="1415"/>
                </a:lnTo>
                <a:lnTo>
                  <a:pt x="3972" y="1402"/>
                </a:lnTo>
                <a:lnTo>
                  <a:pt x="3959" y="1381"/>
                </a:lnTo>
                <a:lnTo>
                  <a:pt x="3924" y="1304"/>
                </a:lnTo>
                <a:lnTo>
                  <a:pt x="3907" y="1286"/>
                </a:lnTo>
                <a:lnTo>
                  <a:pt x="3894" y="1274"/>
                </a:lnTo>
                <a:lnTo>
                  <a:pt x="3886" y="1265"/>
                </a:lnTo>
                <a:lnTo>
                  <a:pt x="3881" y="1256"/>
                </a:lnTo>
                <a:lnTo>
                  <a:pt x="3881" y="1239"/>
                </a:lnTo>
                <a:lnTo>
                  <a:pt x="3881" y="1214"/>
                </a:lnTo>
                <a:lnTo>
                  <a:pt x="3881" y="1192"/>
                </a:lnTo>
                <a:lnTo>
                  <a:pt x="3881" y="1166"/>
                </a:lnTo>
                <a:lnTo>
                  <a:pt x="3864" y="1141"/>
                </a:lnTo>
                <a:lnTo>
                  <a:pt x="3839" y="1089"/>
                </a:lnTo>
                <a:lnTo>
                  <a:pt x="3817" y="1042"/>
                </a:lnTo>
                <a:lnTo>
                  <a:pt x="3804" y="1021"/>
                </a:lnTo>
                <a:lnTo>
                  <a:pt x="3791" y="999"/>
                </a:lnTo>
                <a:lnTo>
                  <a:pt x="3774" y="978"/>
                </a:lnTo>
                <a:lnTo>
                  <a:pt x="3774" y="956"/>
                </a:lnTo>
                <a:lnTo>
                  <a:pt x="3774" y="939"/>
                </a:lnTo>
                <a:lnTo>
                  <a:pt x="3766" y="918"/>
                </a:lnTo>
                <a:lnTo>
                  <a:pt x="3753" y="913"/>
                </a:lnTo>
                <a:lnTo>
                  <a:pt x="3753" y="913"/>
                </a:lnTo>
                <a:lnTo>
                  <a:pt x="3736" y="909"/>
                </a:lnTo>
                <a:lnTo>
                  <a:pt x="3736" y="909"/>
                </a:lnTo>
                <a:lnTo>
                  <a:pt x="3714" y="896"/>
                </a:lnTo>
                <a:lnTo>
                  <a:pt x="3714" y="879"/>
                </a:lnTo>
                <a:lnTo>
                  <a:pt x="3701" y="862"/>
                </a:lnTo>
                <a:lnTo>
                  <a:pt x="3680" y="849"/>
                </a:lnTo>
                <a:lnTo>
                  <a:pt x="3663" y="832"/>
                </a:lnTo>
                <a:lnTo>
                  <a:pt x="3646" y="819"/>
                </a:lnTo>
                <a:lnTo>
                  <a:pt x="3641" y="810"/>
                </a:lnTo>
                <a:lnTo>
                  <a:pt x="3641" y="798"/>
                </a:lnTo>
                <a:lnTo>
                  <a:pt x="3641" y="789"/>
                </a:lnTo>
                <a:lnTo>
                  <a:pt x="3654" y="785"/>
                </a:lnTo>
                <a:lnTo>
                  <a:pt x="3667" y="785"/>
                </a:lnTo>
                <a:lnTo>
                  <a:pt x="3680" y="785"/>
                </a:lnTo>
                <a:lnTo>
                  <a:pt x="3684" y="768"/>
                </a:lnTo>
                <a:lnTo>
                  <a:pt x="3684" y="755"/>
                </a:lnTo>
                <a:lnTo>
                  <a:pt x="3680" y="742"/>
                </a:lnTo>
                <a:lnTo>
                  <a:pt x="3641" y="720"/>
                </a:lnTo>
                <a:lnTo>
                  <a:pt x="3620" y="712"/>
                </a:lnTo>
                <a:lnTo>
                  <a:pt x="3590" y="695"/>
                </a:lnTo>
                <a:lnTo>
                  <a:pt x="3564" y="669"/>
                </a:lnTo>
                <a:lnTo>
                  <a:pt x="3543" y="669"/>
                </a:lnTo>
                <a:lnTo>
                  <a:pt x="3530" y="643"/>
                </a:lnTo>
                <a:lnTo>
                  <a:pt x="3530" y="622"/>
                </a:lnTo>
                <a:lnTo>
                  <a:pt x="3513" y="605"/>
                </a:lnTo>
                <a:lnTo>
                  <a:pt x="3500" y="592"/>
                </a:lnTo>
                <a:lnTo>
                  <a:pt x="3487" y="579"/>
                </a:lnTo>
                <a:lnTo>
                  <a:pt x="3461" y="557"/>
                </a:lnTo>
                <a:lnTo>
                  <a:pt x="3448" y="545"/>
                </a:lnTo>
                <a:lnTo>
                  <a:pt x="3448" y="519"/>
                </a:lnTo>
                <a:lnTo>
                  <a:pt x="3440" y="506"/>
                </a:lnTo>
                <a:lnTo>
                  <a:pt x="3358" y="506"/>
                </a:lnTo>
                <a:lnTo>
                  <a:pt x="3337" y="523"/>
                </a:lnTo>
                <a:lnTo>
                  <a:pt x="3320" y="540"/>
                </a:lnTo>
                <a:lnTo>
                  <a:pt x="3298" y="545"/>
                </a:lnTo>
                <a:lnTo>
                  <a:pt x="3264" y="545"/>
                </a:lnTo>
                <a:lnTo>
                  <a:pt x="3242" y="549"/>
                </a:lnTo>
                <a:lnTo>
                  <a:pt x="3242" y="549"/>
                </a:lnTo>
                <a:lnTo>
                  <a:pt x="3238" y="557"/>
                </a:lnTo>
                <a:lnTo>
                  <a:pt x="3242" y="566"/>
                </a:lnTo>
                <a:lnTo>
                  <a:pt x="3242" y="570"/>
                </a:lnTo>
                <a:lnTo>
                  <a:pt x="3255" y="605"/>
                </a:lnTo>
                <a:lnTo>
                  <a:pt x="3255" y="617"/>
                </a:lnTo>
                <a:lnTo>
                  <a:pt x="3255" y="617"/>
                </a:lnTo>
                <a:lnTo>
                  <a:pt x="3260" y="622"/>
                </a:lnTo>
                <a:lnTo>
                  <a:pt x="3260" y="630"/>
                </a:lnTo>
                <a:lnTo>
                  <a:pt x="3260" y="630"/>
                </a:lnTo>
                <a:lnTo>
                  <a:pt x="3251" y="652"/>
                </a:lnTo>
                <a:lnTo>
                  <a:pt x="3242" y="660"/>
                </a:lnTo>
                <a:lnTo>
                  <a:pt x="3242" y="660"/>
                </a:lnTo>
                <a:lnTo>
                  <a:pt x="3251" y="665"/>
                </a:lnTo>
                <a:lnTo>
                  <a:pt x="3255" y="673"/>
                </a:lnTo>
                <a:lnTo>
                  <a:pt x="3260" y="682"/>
                </a:lnTo>
                <a:lnTo>
                  <a:pt x="3260" y="682"/>
                </a:lnTo>
                <a:lnTo>
                  <a:pt x="3260" y="716"/>
                </a:lnTo>
                <a:lnTo>
                  <a:pt x="3260" y="716"/>
                </a:lnTo>
                <a:lnTo>
                  <a:pt x="3251" y="720"/>
                </a:lnTo>
                <a:lnTo>
                  <a:pt x="3238" y="729"/>
                </a:lnTo>
                <a:lnTo>
                  <a:pt x="3238" y="729"/>
                </a:lnTo>
                <a:lnTo>
                  <a:pt x="3212" y="729"/>
                </a:lnTo>
                <a:lnTo>
                  <a:pt x="3212" y="729"/>
                </a:lnTo>
                <a:lnTo>
                  <a:pt x="3200" y="729"/>
                </a:lnTo>
                <a:lnTo>
                  <a:pt x="3200" y="729"/>
                </a:lnTo>
                <a:lnTo>
                  <a:pt x="3195" y="729"/>
                </a:lnTo>
                <a:lnTo>
                  <a:pt x="3191" y="733"/>
                </a:lnTo>
                <a:lnTo>
                  <a:pt x="3187" y="742"/>
                </a:lnTo>
                <a:lnTo>
                  <a:pt x="3195" y="755"/>
                </a:lnTo>
                <a:lnTo>
                  <a:pt x="3195" y="768"/>
                </a:lnTo>
                <a:lnTo>
                  <a:pt x="3191" y="780"/>
                </a:lnTo>
                <a:lnTo>
                  <a:pt x="3187" y="785"/>
                </a:lnTo>
                <a:lnTo>
                  <a:pt x="3187" y="785"/>
                </a:lnTo>
                <a:lnTo>
                  <a:pt x="3174" y="785"/>
                </a:lnTo>
                <a:lnTo>
                  <a:pt x="3174" y="785"/>
                </a:lnTo>
                <a:lnTo>
                  <a:pt x="3174" y="785"/>
                </a:lnTo>
                <a:lnTo>
                  <a:pt x="3174" y="785"/>
                </a:lnTo>
                <a:lnTo>
                  <a:pt x="3174" y="785"/>
                </a:lnTo>
                <a:lnTo>
                  <a:pt x="3174" y="785"/>
                </a:lnTo>
                <a:lnTo>
                  <a:pt x="3170" y="785"/>
                </a:lnTo>
                <a:lnTo>
                  <a:pt x="3170" y="785"/>
                </a:lnTo>
                <a:lnTo>
                  <a:pt x="3152" y="785"/>
                </a:lnTo>
                <a:lnTo>
                  <a:pt x="3144" y="785"/>
                </a:lnTo>
                <a:lnTo>
                  <a:pt x="3144" y="793"/>
                </a:lnTo>
                <a:lnTo>
                  <a:pt x="3161" y="815"/>
                </a:lnTo>
                <a:lnTo>
                  <a:pt x="3170" y="828"/>
                </a:lnTo>
                <a:lnTo>
                  <a:pt x="3178" y="840"/>
                </a:lnTo>
                <a:lnTo>
                  <a:pt x="3187" y="853"/>
                </a:lnTo>
                <a:lnTo>
                  <a:pt x="3187" y="862"/>
                </a:lnTo>
                <a:lnTo>
                  <a:pt x="3187" y="879"/>
                </a:lnTo>
                <a:lnTo>
                  <a:pt x="3178" y="888"/>
                </a:lnTo>
                <a:lnTo>
                  <a:pt x="3161" y="892"/>
                </a:lnTo>
                <a:lnTo>
                  <a:pt x="3139" y="896"/>
                </a:lnTo>
                <a:lnTo>
                  <a:pt x="3114" y="888"/>
                </a:lnTo>
                <a:lnTo>
                  <a:pt x="3097" y="875"/>
                </a:lnTo>
                <a:lnTo>
                  <a:pt x="3079" y="858"/>
                </a:lnTo>
                <a:lnTo>
                  <a:pt x="3067" y="849"/>
                </a:lnTo>
                <a:lnTo>
                  <a:pt x="3067" y="849"/>
                </a:lnTo>
                <a:lnTo>
                  <a:pt x="3054" y="849"/>
                </a:lnTo>
                <a:lnTo>
                  <a:pt x="3041" y="853"/>
                </a:lnTo>
                <a:lnTo>
                  <a:pt x="3037" y="862"/>
                </a:lnTo>
                <a:lnTo>
                  <a:pt x="3037" y="862"/>
                </a:lnTo>
                <a:lnTo>
                  <a:pt x="3037" y="888"/>
                </a:lnTo>
                <a:lnTo>
                  <a:pt x="3049" y="901"/>
                </a:lnTo>
                <a:lnTo>
                  <a:pt x="3067" y="913"/>
                </a:lnTo>
                <a:lnTo>
                  <a:pt x="3071" y="926"/>
                </a:lnTo>
                <a:lnTo>
                  <a:pt x="3067" y="939"/>
                </a:lnTo>
                <a:lnTo>
                  <a:pt x="3058" y="948"/>
                </a:lnTo>
                <a:lnTo>
                  <a:pt x="3049" y="952"/>
                </a:lnTo>
                <a:lnTo>
                  <a:pt x="3037" y="948"/>
                </a:lnTo>
                <a:lnTo>
                  <a:pt x="3041" y="931"/>
                </a:lnTo>
                <a:lnTo>
                  <a:pt x="3024" y="926"/>
                </a:lnTo>
                <a:lnTo>
                  <a:pt x="3024" y="926"/>
                </a:lnTo>
                <a:lnTo>
                  <a:pt x="3015" y="926"/>
                </a:lnTo>
                <a:lnTo>
                  <a:pt x="3015" y="926"/>
                </a:lnTo>
                <a:lnTo>
                  <a:pt x="3011" y="926"/>
                </a:lnTo>
                <a:lnTo>
                  <a:pt x="3002" y="922"/>
                </a:lnTo>
                <a:lnTo>
                  <a:pt x="3002" y="922"/>
                </a:lnTo>
                <a:lnTo>
                  <a:pt x="2998" y="918"/>
                </a:lnTo>
                <a:lnTo>
                  <a:pt x="2998" y="918"/>
                </a:lnTo>
                <a:lnTo>
                  <a:pt x="2994" y="913"/>
                </a:lnTo>
                <a:lnTo>
                  <a:pt x="2989" y="909"/>
                </a:lnTo>
                <a:lnTo>
                  <a:pt x="2985" y="909"/>
                </a:lnTo>
                <a:lnTo>
                  <a:pt x="2985" y="909"/>
                </a:lnTo>
                <a:lnTo>
                  <a:pt x="2981" y="913"/>
                </a:lnTo>
                <a:lnTo>
                  <a:pt x="2977" y="918"/>
                </a:lnTo>
                <a:lnTo>
                  <a:pt x="2977" y="935"/>
                </a:lnTo>
                <a:lnTo>
                  <a:pt x="2977" y="952"/>
                </a:lnTo>
                <a:lnTo>
                  <a:pt x="2964" y="952"/>
                </a:lnTo>
                <a:lnTo>
                  <a:pt x="2959" y="948"/>
                </a:lnTo>
                <a:lnTo>
                  <a:pt x="2946" y="939"/>
                </a:lnTo>
                <a:lnTo>
                  <a:pt x="2946" y="939"/>
                </a:lnTo>
                <a:lnTo>
                  <a:pt x="2938" y="939"/>
                </a:lnTo>
                <a:lnTo>
                  <a:pt x="2938" y="939"/>
                </a:lnTo>
                <a:lnTo>
                  <a:pt x="2925" y="943"/>
                </a:lnTo>
                <a:lnTo>
                  <a:pt x="2912" y="952"/>
                </a:lnTo>
                <a:lnTo>
                  <a:pt x="2908" y="956"/>
                </a:lnTo>
                <a:lnTo>
                  <a:pt x="2908" y="965"/>
                </a:lnTo>
                <a:lnTo>
                  <a:pt x="2895" y="965"/>
                </a:lnTo>
                <a:lnTo>
                  <a:pt x="2874" y="948"/>
                </a:lnTo>
                <a:lnTo>
                  <a:pt x="2874" y="948"/>
                </a:lnTo>
                <a:lnTo>
                  <a:pt x="2874" y="952"/>
                </a:lnTo>
                <a:lnTo>
                  <a:pt x="2865" y="943"/>
                </a:lnTo>
                <a:lnTo>
                  <a:pt x="2865" y="943"/>
                </a:lnTo>
                <a:lnTo>
                  <a:pt x="2856" y="931"/>
                </a:lnTo>
                <a:lnTo>
                  <a:pt x="2856" y="931"/>
                </a:lnTo>
                <a:lnTo>
                  <a:pt x="2852" y="926"/>
                </a:lnTo>
                <a:lnTo>
                  <a:pt x="2844" y="918"/>
                </a:lnTo>
                <a:lnTo>
                  <a:pt x="2844" y="918"/>
                </a:lnTo>
                <a:lnTo>
                  <a:pt x="2844" y="892"/>
                </a:lnTo>
                <a:lnTo>
                  <a:pt x="2852" y="875"/>
                </a:lnTo>
                <a:lnTo>
                  <a:pt x="2844" y="853"/>
                </a:lnTo>
                <a:lnTo>
                  <a:pt x="2835" y="849"/>
                </a:lnTo>
                <a:lnTo>
                  <a:pt x="2818" y="853"/>
                </a:lnTo>
                <a:lnTo>
                  <a:pt x="2801" y="862"/>
                </a:lnTo>
                <a:lnTo>
                  <a:pt x="2796" y="853"/>
                </a:lnTo>
                <a:lnTo>
                  <a:pt x="2796" y="840"/>
                </a:lnTo>
                <a:lnTo>
                  <a:pt x="2796" y="840"/>
                </a:lnTo>
                <a:lnTo>
                  <a:pt x="2796" y="836"/>
                </a:lnTo>
                <a:lnTo>
                  <a:pt x="2796" y="832"/>
                </a:lnTo>
                <a:lnTo>
                  <a:pt x="2792" y="832"/>
                </a:lnTo>
                <a:lnTo>
                  <a:pt x="2792" y="832"/>
                </a:lnTo>
                <a:lnTo>
                  <a:pt x="2788" y="828"/>
                </a:lnTo>
                <a:lnTo>
                  <a:pt x="2775" y="832"/>
                </a:lnTo>
                <a:lnTo>
                  <a:pt x="2758" y="828"/>
                </a:lnTo>
                <a:lnTo>
                  <a:pt x="2749" y="832"/>
                </a:lnTo>
                <a:lnTo>
                  <a:pt x="2749" y="832"/>
                </a:lnTo>
                <a:lnTo>
                  <a:pt x="2732" y="845"/>
                </a:lnTo>
                <a:lnTo>
                  <a:pt x="2719" y="858"/>
                </a:lnTo>
                <a:lnTo>
                  <a:pt x="2715" y="875"/>
                </a:lnTo>
                <a:lnTo>
                  <a:pt x="2715" y="875"/>
                </a:lnTo>
                <a:lnTo>
                  <a:pt x="2711" y="909"/>
                </a:lnTo>
                <a:lnTo>
                  <a:pt x="2711" y="926"/>
                </a:lnTo>
                <a:lnTo>
                  <a:pt x="2711" y="961"/>
                </a:lnTo>
                <a:lnTo>
                  <a:pt x="2715" y="982"/>
                </a:lnTo>
                <a:lnTo>
                  <a:pt x="2719" y="991"/>
                </a:lnTo>
                <a:lnTo>
                  <a:pt x="2719" y="991"/>
                </a:lnTo>
                <a:lnTo>
                  <a:pt x="2732" y="995"/>
                </a:lnTo>
                <a:lnTo>
                  <a:pt x="2741" y="1003"/>
                </a:lnTo>
                <a:lnTo>
                  <a:pt x="2745" y="1012"/>
                </a:lnTo>
                <a:lnTo>
                  <a:pt x="2745" y="1012"/>
                </a:lnTo>
                <a:lnTo>
                  <a:pt x="2745" y="1038"/>
                </a:lnTo>
                <a:lnTo>
                  <a:pt x="2745" y="1055"/>
                </a:lnTo>
                <a:lnTo>
                  <a:pt x="2758" y="1059"/>
                </a:lnTo>
                <a:lnTo>
                  <a:pt x="2775" y="1059"/>
                </a:lnTo>
                <a:lnTo>
                  <a:pt x="2779" y="1068"/>
                </a:lnTo>
                <a:lnTo>
                  <a:pt x="2784" y="1068"/>
                </a:lnTo>
                <a:lnTo>
                  <a:pt x="2784" y="1068"/>
                </a:lnTo>
                <a:lnTo>
                  <a:pt x="2809" y="1102"/>
                </a:lnTo>
                <a:lnTo>
                  <a:pt x="2831" y="1119"/>
                </a:lnTo>
                <a:lnTo>
                  <a:pt x="2839" y="1128"/>
                </a:lnTo>
                <a:lnTo>
                  <a:pt x="2848" y="1132"/>
                </a:lnTo>
                <a:lnTo>
                  <a:pt x="2848" y="1132"/>
                </a:lnTo>
                <a:lnTo>
                  <a:pt x="2848" y="1136"/>
                </a:lnTo>
                <a:lnTo>
                  <a:pt x="2852" y="1149"/>
                </a:lnTo>
                <a:lnTo>
                  <a:pt x="2852" y="1158"/>
                </a:lnTo>
                <a:lnTo>
                  <a:pt x="2848" y="1166"/>
                </a:lnTo>
                <a:lnTo>
                  <a:pt x="2844" y="1179"/>
                </a:lnTo>
                <a:lnTo>
                  <a:pt x="2831" y="1192"/>
                </a:lnTo>
                <a:lnTo>
                  <a:pt x="2805" y="1214"/>
                </a:lnTo>
                <a:lnTo>
                  <a:pt x="2788" y="1214"/>
                </a:lnTo>
                <a:lnTo>
                  <a:pt x="2784" y="1205"/>
                </a:lnTo>
                <a:lnTo>
                  <a:pt x="2784" y="1192"/>
                </a:lnTo>
                <a:lnTo>
                  <a:pt x="2784" y="1179"/>
                </a:lnTo>
                <a:lnTo>
                  <a:pt x="2784" y="1162"/>
                </a:lnTo>
                <a:lnTo>
                  <a:pt x="2775" y="1154"/>
                </a:lnTo>
                <a:lnTo>
                  <a:pt x="2775" y="1154"/>
                </a:lnTo>
                <a:lnTo>
                  <a:pt x="2771" y="1154"/>
                </a:lnTo>
                <a:lnTo>
                  <a:pt x="2771" y="1154"/>
                </a:lnTo>
                <a:lnTo>
                  <a:pt x="2758" y="1154"/>
                </a:lnTo>
                <a:lnTo>
                  <a:pt x="2749" y="1154"/>
                </a:lnTo>
                <a:lnTo>
                  <a:pt x="2749" y="1154"/>
                </a:lnTo>
                <a:lnTo>
                  <a:pt x="2736" y="1154"/>
                </a:lnTo>
                <a:lnTo>
                  <a:pt x="2736" y="1154"/>
                </a:lnTo>
                <a:lnTo>
                  <a:pt x="2719" y="1154"/>
                </a:lnTo>
                <a:lnTo>
                  <a:pt x="2719" y="1154"/>
                </a:lnTo>
                <a:lnTo>
                  <a:pt x="2711" y="1158"/>
                </a:lnTo>
                <a:lnTo>
                  <a:pt x="2698" y="1171"/>
                </a:lnTo>
                <a:lnTo>
                  <a:pt x="2689" y="1184"/>
                </a:lnTo>
                <a:lnTo>
                  <a:pt x="2681" y="1201"/>
                </a:lnTo>
                <a:lnTo>
                  <a:pt x="2676" y="1218"/>
                </a:lnTo>
                <a:lnTo>
                  <a:pt x="2681" y="1244"/>
                </a:lnTo>
                <a:lnTo>
                  <a:pt x="2689" y="1269"/>
                </a:lnTo>
                <a:lnTo>
                  <a:pt x="2689" y="1269"/>
                </a:lnTo>
                <a:lnTo>
                  <a:pt x="2698" y="1278"/>
                </a:lnTo>
                <a:lnTo>
                  <a:pt x="2715" y="1299"/>
                </a:lnTo>
                <a:lnTo>
                  <a:pt x="2719" y="1308"/>
                </a:lnTo>
                <a:lnTo>
                  <a:pt x="2715" y="1317"/>
                </a:lnTo>
                <a:lnTo>
                  <a:pt x="2711" y="1325"/>
                </a:lnTo>
                <a:lnTo>
                  <a:pt x="2693" y="1329"/>
                </a:lnTo>
                <a:lnTo>
                  <a:pt x="2676" y="1338"/>
                </a:lnTo>
                <a:lnTo>
                  <a:pt x="2655" y="1342"/>
                </a:lnTo>
                <a:lnTo>
                  <a:pt x="2651" y="1347"/>
                </a:lnTo>
                <a:lnTo>
                  <a:pt x="2638" y="1355"/>
                </a:lnTo>
                <a:lnTo>
                  <a:pt x="2633" y="1364"/>
                </a:lnTo>
                <a:lnTo>
                  <a:pt x="2616" y="1355"/>
                </a:lnTo>
                <a:lnTo>
                  <a:pt x="2608" y="1355"/>
                </a:lnTo>
                <a:lnTo>
                  <a:pt x="2608" y="1355"/>
                </a:lnTo>
                <a:lnTo>
                  <a:pt x="2599" y="1351"/>
                </a:lnTo>
                <a:lnTo>
                  <a:pt x="2591" y="1351"/>
                </a:lnTo>
                <a:lnTo>
                  <a:pt x="2582" y="1355"/>
                </a:lnTo>
                <a:lnTo>
                  <a:pt x="2582" y="1355"/>
                </a:lnTo>
                <a:lnTo>
                  <a:pt x="2573" y="1359"/>
                </a:lnTo>
                <a:lnTo>
                  <a:pt x="2569" y="1364"/>
                </a:lnTo>
                <a:lnTo>
                  <a:pt x="2565" y="1377"/>
                </a:lnTo>
                <a:lnTo>
                  <a:pt x="2565" y="1377"/>
                </a:lnTo>
                <a:lnTo>
                  <a:pt x="2565" y="1389"/>
                </a:lnTo>
                <a:lnTo>
                  <a:pt x="2582" y="1402"/>
                </a:lnTo>
                <a:lnTo>
                  <a:pt x="2595" y="1411"/>
                </a:lnTo>
                <a:lnTo>
                  <a:pt x="2599" y="1432"/>
                </a:lnTo>
                <a:lnTo>
                  <a:pt x="2599" y="1432"/>
                </a:lnTo>
                <a:lnTo>
                  <a:pt x="2612" y="1432"/>
                </a:lnTo>
                <a:lnTo>
                  <a:pt x="2646" y="1437"/>
                </a:lnTo>
                <a:lnTo>
                  <a:pt x="2663" y="1441"/>
                </a:lnTo>
                <a:lnTo>
                  <a:pt x="2681" y="1449"/>
                </a:lnTo>
                <a:lnTo>
                  <a:pt x="2698" y="1462"/>
                </a:lnTo>
                <a:lnTo>
                  <a:pt x="2706" y="1475"/>
                </a:lnTo>
                <a:lnTo>
                  <a:pt x="2706" y="1475"/>
                </a:lnTo>
                <a:lnTo>
                  <a:pt x="2698" y="1462"/>
                </a:lnTo>
                <a:lnTo>
                  <a:pt x="2681" y="1449"/>
                </a:lnTo>
                <a:lnTo>
                  <a:pt x="2663" y="1441"/>
                </a:lnTo>
                <a:lnTo>
                  <a:pt x="2646" y="1437"/>
                </a:lnTo>
                <a:lnTo>
                  <a:pt x="2612" y="1432"/>
                </a:lnTo>
                <a:lnTo>
                  <a:pt x="2599" y="1432"/>
                </a:lnTo>
                <a:lnTo>
                  <a:pt x="2595" y="1411"/>
                </a:lnTo>
                <a:lnTo>
                  <a:pt x="2582" y="1402"/>
                </a:lnTo>
                <a:lnTo>
                  <a:pt x="2565" y="1389"/>
                </a:lnTo>
                <a:lnTo>
                  <a:pt x="2565" y="1389"/>
                </a:lnTo>
                <a:lnTo>
                  <a:pt x="2565" y="1377"/>
                </a:lnTo>
                <a:lnTo>
                  <a:pt x="2565" y="1377"/>
                </a:lnTo>
                <a:lnTo>
                  <a:pt x="2569" y="1364"/>
                </a:lnTo>
                <a:lnTo>
                  <a:pt x="2573" y="1359"/>
                </a:lnTo>
                <a:lnTo>
                  <a:pt x="2582" y="1355"/>
                </a:lnTo>
                <a:lnTo>
                  <a:pt x="2582" y="1355"/>
                </a:lnTo>
                <a:lnTo>
                  <a:pt x="2591" y="1351"/>
                </a:lnTo>
                <a:lnTo>
                  <a:pt x="2599" y="1351"/>
                </a:lnTo>
                <a:lnTo>
                  <a:pt x="2608" y="1355"/>
                </a:lnTo>
                <a:lnTo>
                  <a:pt x="2616" y="1355"/>
                </a:lnTo>
                <a:lnTo>
                  <a:pt x="2633" y="1364"/>
                </a:lnTo>
                <a:lnTo>
                  <a:pt x="2638" y="1355"/>
                </a:lnTo>
                <a:lnTo>
                  <a:pt x="2651" y="1347"/>
                </a:lnTo>
                <a:lnTo>
                  <a:pt x="2655" y="1342"/>
                </a:lnTo>
                <a:lnTo>
                  <a:pt x="2676" y="1338"/>
                </a:lnTo>
                <a:lnTo>
                  <a:pt x="2693" y="1329"/>
                </a:lnTo>
                <a:lnTo>
                  <a:pt x="2693" y="1329"/>
                </a:lnTo>
                <a:lnTo>
                  <a:pt x="2711" y="1325"/>
                </a:lnTo>
                <a:lnTo>
                  <a:pt x="2715" y="1317"/>
                </a:lnTo>
                <a:lnTo>
                  <a:pt x="2719" y="1308"/>
                </a:lnTo>
                <a:lnTo>
                  <a:pt x="2715" y="1299"/>
                </a:lnTo>
                <a:lnTo>
                  <a:pt x="2698" y="1278"/>
                </a:lnTo>
                <a:lnTo>
                  <a:pt x="2689" y="1269"/>
                </a:lnTo>
                <a:lnTo>
                  <a:pt x="2689" y="1269"/>
                </a:lnTo>
                <a:lnTo>
                  <a:pt x="2681" y="1244"/>
                </a:lnTo>
                <a:lnTo>
                  <a:pt x="2676" y="1218"/>
                </a:lnTo>
                <a:lnTo>
                  <a:pt x="2681" y="1201"/>
                </a:lnTo>
                <a:lnTo>
                  <a:pt x="2689" y="1184"/>
                </a:lnTo>
                <a:lnTo>
                  <a:pt x="2698" y="1171"/>
                </a:lnTo>
                <a:lnTo>
                  <a:pt x="2711" y="1158"/>
                </a:lnTo>
                <a:lnTo>
                  <a:pt x="2719" y="1154"/>
                </a:lnTo>
                <a:lnTo>
                  <a:pt x="2719" y="1154"/>
                </a:lnTo>
                <a:lnTo>
                  <a:pt x="2736" y="1154"/>
                </a:lnTo>
                <a:lnTo>
                  <a:pt x="2736" y="1154"/>
                </a:lnTo>
                <a:lnTo>
                  <a:pt x="2749" y="1154"/>
                </a:lnTo>
                <a:lnTo>
                  <a:pt x="2758" y="1154"/>
                </a:lnTo>
                <a:lnTo>
                  <a:pt x="2758" y="1154"/>
                </a:lnTo>
                <a:lnTo>
                  <a:pt x="2771" y="1154"/>
                </a:lnTo>
                <a:lnTo>
                  <a:pt x="2771" y="1154"/>
                </a:lnTo>
                <a:lnTo>
                  <a:pt x="2775" y="1154"/>
                </a:lnTo>
                <a:lnTo>
                  <a:pt x="2784" y="1162"/>
                </a:lnTo>
                <a:lnTo>
                  <a:pt x="2784" y="1179"/>
                </a:lnTo>
                <a:lnTo>
                  <a:pt x="2784" y="1192"/>
                </a:lnTo>
                <a:lnTo>
                  <a:pt x="2784" y="1205"/>
                </a:lnTo>
                <a:lnTo>
                  <a:pt x="2788" y="1214"/>
                </a:lnTo>
                <a:lnTo>
                  <a:pt x="2805" y="1214"/>
                </a:lnTo>
                <a:lnTo>
                  <a:pt x="2831" y="1192"/>
                </a:lnTo>
                <a:lnTo>
                  <a:pt x="2831" y="1192"/>
                </a:lnTo>
                <a:lnTo>
                  <a:pt x="2844" y="1179"/>
                </a:lnTo>
                <a:lnTo>
                  <a:pt x="2848" y="1166"/>
                </a:lnTo>
                <a:lnTo>
                  <a:pt x="2852" y="1158"/>
                </a:lnTo>
                <a:lnTo>
                  <a:pt x="2852" y="1149"/>
                </a:lnTo>
                <a:lnTo>
                  <a:pt x="2848" y="1136"/>
                </a:lnTo>
                <a:lnTo>
                  <a:pt x="2848" y="1132"/>
                </a:lnTo>
                <a:lnTo>
                  <a:pt x="2848" y="1132"/>
                </a:lnTo>
                <a:lnTo>
                  <a:pt x="2839" y="1128"/>
                </a:lnTo>
                <a:lnTo>
                  <a:pt x="2831" y="1119"/>
                </a:lnTo>
                <a:lnTo>
                  <a:pt x="2809" y="1102"/>
                </a:lnTo>
                <a:lnTo>
                  <a:pt x="2784" y="1068"/>
                </a:lnTo>
                <a:lnTo>
                  <a:pt x="2779" y="1068"/>
                </a:lnTo>
                <a:lnTo>
                  <a:pt x="2775" y="1059"/>
                </a:lnTo>
                <a:lnTo>
                  <a:pt x="2758" y="1059"/>
                </a:lnTo>
                <a:lnTo>
                  <a:pt x="2745" y="1055"/>
                </a:lnTo>
                <a:lnTo>
                  <a:pt x="2745" y="1038"/>
                </a:lnTo>
                <a:lnTo>
                  <a:pt x="2745" y="1038"/>
                </a:lnTo>
                <a:lnTo>
                  <a:pt x="2745" y="1012"/>
                </a:lnTo>
                <a:lnTo>
                  <a:pt x="2745" y="1012"/>
                </a:lnTo>
                <a:lnTo>
                  <a:pt x="2741" y="1003"/>
                </a:lnTo>
                <a:lnTo>
                  <a:pt x="2732" y="995"/>
                </a:lnTo>
                <a:lnTo>
                  <a:pt x="2719" y="991"/>
                </a:lnTo>
                <a:lnTo>
                  <a:pt x="2715" y="982"/>
                </a:lnTo>
                <a:lnTo>
                  <a:pt x="2711" y="961"/>
                </a:lnTo>
                <a:lnTo>
                  <a:pt x="2711" y="926"/>
                </a:lnTo>
                <a:lnTo>
                  <a:pt x="2711" y="926"/>
                </a:lnTo>
                <a:lnTo>
                  <a:pt x="2711" y="909"/>
                </a:lnTo>
                <a:lnTo>
                  <a:pt x="2715" y="875"/>
                </a:lnTo>
                <a:lnTo>
                  <a:pt x="2715" y="875"/>
                </a:lnTo>
                <a:lnTo>
                  <a:pt x="2719" y="858"/>
                </a:lnTo>
                <a:lnTo>
                  <a:pt x="2732" y="845"/>
                </a:lnTo>
                <a:lnTo>
                  <a:pt x="2749" y="832"/>
                </a:lnTo>
                <a:lnTo>
                  <a:pt x="2758" y="828"/>
                </a:lnTo>
                <a:lnTo>
                  <a:pt x="2766" y="815"/>
                </a:lnTo>
                <a:lnTo>
                  <a:pt x="2771" y="806"/>
                </a:lnTo>
                <a:lnTo>
                  <a:pt x="2775" y="793"/>
                </a:lnTo>
                <a:lnTo>
                  <a:pt x="2775" y="793"/>
                </a:lnTo>
                <a:lnTo>
                  <a:pt x="2775" y="789"/>
                </a:lnTo>
                <a:lnTo>
                  <a:pt x="2766" y="789"/>
                </a:lnTo>
                <a:lnTo>
                  <a:pt x="2766" y="789"/>
                </a:lnTo>
                <a:lnTo>
                  <a:pt x="2745" y="793"/>
                </a:lnTo>
                <a:lnTo>
                  <a:pt x="2745" y="793"/>
                </a:lnTo>
                <a:lnTo>
                  <a:pt x="2732" y="793"/>
                </a:lnTo>
                <a:lnTo>
                  <a:pt x="2732" y="793"/>
                </a:lnTo>
                <a:lnTo>
                  <a:pt x="2723" y="793"/>
                </a:lnTo>
                <a:lnTo>
                  <a:pt x="2719" y="793"/>
                </a:lnTo>
                <a:lnTo>
                  <a:pt x="2698" y="798"/>
                </a:lnTo>
                <a:lnTo>
                  <a:pt x="2681" y="798"/>
                </a:lnTo>
                <a:lnTo>
                  <a:pt x="2668" y="789"/>
                </a:lnTo>
                <a:lnTo>
                  <a:pt x="2651" y="772"/>
                </a:lnTo>
                <a:lnTo>
                  <a:pt x="2651" y="772"/>
                </a:lnTo>
                <a:lnTo>
                  <a:pt x="2646" y="768"/>
                </a:lnTo>
                <a:lnTo>
                  <a:pt x="2642" y="763"/>
                </a:lnTo>
                <a:lnTo>
                  <a:pt x="2642" y="763"/>
                </a:lnTo>
                <a:lnTo>
                  <a:pt x="2625" y="763"/>
                </a:lnTo>
                <a:lnTo>
                  <a:pt x="2608" y="763"/>
                </a:lnTo>
                <a:lnTo>
                  <a:pt x="2599" y="768"/>
                </a:lnTo>
                <a:lnTo>
                  <a:pt x="2599" y="768"/>
                </a:lnTo>
                <a:lnTo>
                  <a:pt x="2586" y="785"/>
                </a:lnTo>
                <a:lnTo>
                  <a:pt x="2578" y="798"/>
                </a:lnTo>
                <a:lnTo>
                  <a:pt x="2565" y="802"/>
                </a:lnTo>
                <a:lnTo>
                  <a:pt x="2565" y="802"/>
                </a:lnTo>
                <a:lnTo>
                  <a:pt x="2552" y="815"/>
                </a:lnTo>
                <a:lnTo>
                  <a:pt x="2535" y="832"/>
                </a:lnTo>
                <a:lnTo>
                  <a:pt x="2518" y="853"/>
                </a:lnTo>
                <a:lnTo>
                  <a:pt x="2500" y="870"/>
                </a:lnTo>
                <a:lnTo>
                  <a:pt x="2500" y="870"/>
                </a:lnTo>
                <a:lnTo>
                  <a:pt x="2483" y="870"/>
                </a:lnTo>
                <a:lnTo>
                  <a:pt x="2483" y="870"/>
                </a:lnTo>
                <a:lnTo>
                  <a:pt x="2466" y="870"/>
                </a:lnTo>
                <a:lnTo>
                  <a:pt x="2466" y="870"/>
                </a:lnTo>
                <a:lnTo>
                  <a:pt x="2458" y="862"/>
                </a:lnTo>
                <a:lnTo>
                  <a:pt x="2453" y="858"/>
                </a:lnTo>
                <a:lnTo>
                  <a:pt x="2445" y="858"/>
                </a:lnTo>
                <a:lnTo>
                  <a:pt x="2445" y="858"/>
                </a:lnTo>
                <a:lnTo>
                  <a:pt x="2432" y="858"/>
                </a:lnTo>
                <a:lnTo>
                  <a:pt x="2406" y="862"/>
                </a:lnTo>
                <a:lnTo>
                  <a:pt x="2406" y="862"/>
                </a:lnTo>
                <a:lnTo>
                  <a:pt x="2393" y="870"/>
                </a:lnTo>
                <a:lnTo>
                  <a:pt x="2385" y="883"/>
                </a:lnTo>
                <a:lnTo>
                  <a:pt x="2385" y="883"/>
                </a:lnTo>
                <a:lnTo>
                  <a:pt x="2385" y="892"/>
                </a:lnTo>
                <a:lnTo>
                  <a:pt x="2380" y="896"/>
                </a:lnTo>
                <a:lnTo>
                  <a:pt x="2368" y="901"/>
                </a:lnTo>
                <a:lnTo>
                  <a:pt x="2355" y="896"/>
                </a:lnTo>
                <a:lnTo>
                  <a:pt x="2355" y="896"/>
                </a:lnTo>
                <a:lnTo>
                  <a:pt x="2355" y="901"/>
                </a:lnTo>
                <a:lnTo>
                  <a:pt x="2350" y="896"/>
                </a:lnTo>
                <a:lnTo>
                  <a:pt x="2350" y="896"/>
                </a:lnTo>
                <a:lnTo>
                  <a:pt x="2333" y="879"/>
                </a:lnTo>
                <a:lnTo>
                  <a:pt x="2333" y="879"/>
                </a:lnTo>
                <a:lnTo>
                  <a:pt x="2333" y="879"/>
                </a:lnTo>
                <a:lnTo>
                  <a:pt x="2325" y="875"/>
                </a:lnTo>
                <a:lnTo>
                  <a:pt x="2325" y="875"/>
                </a:lnTo>
                <a:lnTo>
                  <a:pt x="2307" y="866"/>
                </a:lnTo>
                <a:lnTo>
                  <a:pt x="2295" y="866"/>
                </a:lnTo>
                <a:lnTo>
                  <a:pt x="2282" y="866"/>
                </a:lnTo>
                <a:lnTo>
                  <a:pt x="2273" y="875"/>
                </a:lnTo>
                <a:lnTo>
                  <a:pt x="2260" y="883"/>
                </a:lnTo>
                <a:lnTo>
                  <a:pt x="2260" y="883"/>
                </a:lnTo>
                <a:lnTo>
                  <a:pt x="2256" y="888"/>
                </a:lnTo>
                <a:lnTo>
                  <a:pt x="2252" y="883"/>
                </a:lnTo>
                <a:lnTo>
                  <a:pt x="2252" y="883"/>
                </a:lnTo>
                <a:lnTo>
                  <a:pt x="2235" y="870"/>
                </a:lnTo>
                <a:lnTo>
                  <a:pt x="2235" y="870"/>
                </a:lnTo>
                <a:lnTo>
                  <a:pt x="2239" y="866"/>
                </a:lnTo>
                <a:lnTo>
                  <a:pt x="2235" y="862"/>
                </a:lnTo>
                <a:lnTo>
                  <a:pt x="2226" y="862"/>
                </a:lnTo>
                <a:lnTo>
                  <a:pt x="2226" y="862"/>
                </a:lnTo>
                <a:lnTo>
                  <a:pt x="2217" y="866"/>
                </a:lnTo>
                <a:lnTo>
                  <a:pt x="2213" y="875"/>
                </a:lnTo>
                <a:lnTo>
                  <a:pt x="2209" y="883"/>
                </a:lnTo>
                <a:lnTo>
                  <a:pt x="2209" y="883"/>
                </a:lnTo>
                <a:lnTo>
                  <a:pt x="2205" y="883"/>
                </a:lnTo>
                <a:lnTo>
                  <a:pt x="2192" y="888"/>
                </a:lnTo>
                <a:lnTo>
                  <a:pt x="2192" y="888"/>
                </a:lnTo>
                <a:lnTo>
                  <a:pt x="2175" y="888"/>
                </a:lnTo>
                <a:lnTo>
                  <a:pt x="2175" y="888"/>
                </a:lnTo>
                <a:lnTo>
                  <a:pt x="2132" y="892"/>
                </a:lnTo>
                <a:lnTo>
                  <a:pt x="2102" y="896"/>
                </a:lnTo>
                <a:lnTo>
                  <a:pt x="2093" y="905"/>
                </a:lnTo>
                <a:lnTo>
                  <a:pt x="2067" y="909"/>
                </a:lnTo>
                <a:lnTo>
                  <a:pt x="2042" y="909"/>
                </a:lnTo>
                <a:lnTo>
                  <a:pt x="2037" y="896"/>
                </a:lnTo>
                <a:lnTo>
                  <a:pt x="2029" y="883"/>
                </a:lnTo>
                <a:lnTo>
                  <a:pt x="2029" y="883"/>
                </a:lnTo>
                <a:lnTo>
                  <a:pt x="2029" y="883"/>
                </a:lnTo>
                <a:lnTo>
                  <a:pt x="2020" y="879"/>
                </a:lnTo>
                <a:lnTo>
                  <a:pt x="2020" y="879"/>
                </a:lnTo>
                <a:lnTo>
                  <a:pt x="2016" y="879"/>
                </a:lnTo>
                <a:lnTo>
                  <a:pt x="1999" y="883"/>
                </a:lnTo>
                <a:lnTo>
                  <a:pt x="1994" y="892"/>
                </a:lnTo>
                <a:lnTo>
                  <a:pt x="1990" y="905"/>
                </a:lnTo>
                <a:lnTo>
                  <a:pt x="1990" y="905"/>
                </a:lnTo>
                <a:lnTo>
                  <a:pt x="1951" y="896"/>
                </a:lnTo>
                <a:lnTo>
                  <a:pt x="1926" y="888"/>
                </a:lnTo>
                <a:lnTo>
                  <a:pt x="1904" y="879"/>
                </a:lnTo>
                <a:lnTo>
                  <a:pt x="1904" y="879"/>
                </a:lnTo>
                <a:lnTo>
                  <a:pt x="1883" y="866"/>
                </a:lnTo>
                <a:lnTo>
                  <a:pt x="1870" y="866"/>
                </a:lnTo>
                <a:lnTo>
                  <a:pt x="1853" y="866"/>
                </a:lnTo>
                <a:lnTo>
                  <a:pt x="1836" y="866"/>
                </a:lnTo>
                <a:lnTo>
                  <a:pt x="1823" y="875"/>
                </a:lnTo>
                <a:lnTo>
                  <a:pt x="1801" y="858"/>
                </a:lnTo>
                <a:lnTo>
                  <a:pt x="1776" y="862"/>
                </a:lnTo>
                <a:lnTo>
                  <a:pt x="1711" y="879"/>
                </a:lnTo>
                <a:lnTo>
                  <a:pt x="1673" y="888"/>
                </a:lnTo>
                <a:lnTo>
                  <a:pt x="1651" y="888"/>
                </a:lnTo>
                <a:lnTo>
                  <a:pt x="1643" y="879"/>
                </a:lnTo>
                <a:lnTo>
                  <a:pt x="1626" y="870"/>
                </a:lnTo>
                <a:lnTo>
                  <a:pt x="1604" y="888"/>
                </a:lnTo>
                <a:lnTo>
                  <a:pt x="1587" y="888"/>
                </a:lnTo>
                <a:lnTo>
                  <a:pt x="1570" y="870"/>
                </a:lnTo>
                <a:lnTo>
                  <a:pt x="1565" y="853"/>
                </a:lnTo>
                <a:lnTo>
                  <a:pt x="1540" y="840"/>
                </a:lnTo>
                <a:lnTo>
                  <a:pt x="1518" y="836"/>
                </a:lnTo>
                <a:lnTo>
                  <a:pt x="1501" y="836"/>
                </a:lnTo>
                <a:lnTo>
                  <a:pt x="1488" y="836"/>
                </a:lnTo>
                <a:lnTo>
                  <a:pt x="1471" y="828"/>
                </a:lnTo>
                <a:lnTo>
                  <a:pt x="1463" y="798"/>
                </a:lnTo>
                <a:lnTo>
                  <a:pt x="1450" y="780"/>
                </a:lnTo>
                <a:lnTo>
                  <a:pt x="1450" y="763"/>
                </a:lnTo>
                <a:lnTo>
                  <a:pt x="1441" y="750"/>
                </a:lnTo>
                <a:lnTo>
                  <a:pt x="1424" y="738"/>
                </a:lnTo>
                <a:lnTo>
                  <a:pt x="1377" y="708"/>
                </a:lnTo>
                <a:lnTo>
                  <a:pt x="1368" y="690"/>
                </a:lnTo>
                <a:lnTo>
                  <a:pt x="1372" y="677"/>
                </a:lnTo>
                <a:lnTo>
                  <a:pt x="1381" y="665"/>
                </a:lnTo>
                <a:lnTo>
                  <a:pt x="1390" y="652"/>
                </a:lnTo>
                <a:lnTo>
                  <a:pt x="1398" y="639"/>
                </a:lnTo>
                <a:lnTo>
                  <a:pt x="1398" y="626"/>
                </a:lnTo>
                <a:lnTo>
                  <a:pt x="1398" y="613"/>
                </a:lnTo>
                <a:lnTo>
                  <a:pt x="1398" y="605"/>
                </a:lnTo>
                <a:lnTo>
                  <a:pt x="1398" y="583"/>
                </a:lnTo>
                <a:lnTo>
                  <a:pt x="1390" y="570"/>
                </a:lnTo>
                <a:lnTo>
                  <a:pt x="1377" y="553"/>
                </a:lnTo>
                <a:lnTo>
                  <a:pt x="1377" y="545"/>
                </a:lnTo>
                <a:lnTo>
                  <a:pt x="1368" y="536"/>
                </a:lnTo>
                <a:lnTo>
                  <a:pt x="1368" y="523"/>
                </a:lnTo>
                <a:lnTo>
                  <a:pt x="1368" y="515"/>
                </a:lnTo>
                <a:lnTo>
                  <a:pt x="1368" y="506"/>
                </a:lnTo>
                <a:lnTo>
                  <a:pt x="1360" y="502"/>
                </a:lnTo>
                <a:lnTo>
                  <a:pt x="1355" y="497"/>
                </a:lnTo>
                <a:lnTo>
                  <a:pt x="1347" y="489"/>
                </a:lnTo>
                <a:lnTo>
                  <a:pt x="1347" y="476"/>
                </a:lnTo>
                <a:lnTo>
                  <a:pt x="1355" y="454"/>
                </a:lnTo>
                <a:lnTo>
                  <a:pt x="1364" y="442"/>
                </a:lnTo>
                <a:lnTo>
                  <a:pt x="1364" y="429"/>
                </a:lnTo>
                <a:lnTo>
                  <a:pt x="1355" y="420"/>
                </a:lnTo>
                <a:lnTo>
                  <a:pt x="1347" y="416"/>
                </a:lnTo>
                <a:lnTo>
                  <a:pt x="1338" y="416"/>
                </a:lnTo>
                <a:lnTo>
                  <a:pt x="1330" y="416"/>
                </a:lnTo>
                <a:lnTo>
                  <a:pt x="1317" y="420"/>
                </a:lnTo>
                <a:lnTo>
                  <a:pt x="1308" y="437"/>
                </a:lnTo>
                <a:lnTo>
                  <a:pt x="1304" y="442"/>
                </a:lnTo>
                <a:lnTo>
                  <a:pt x="1304" y="442"/>
                </a:lnTo>
                <a:lnTo>
                  <a:pt x="1300" y="446"/>
                </a:lnTo>
                <a:lnTo>
                  <a:pt x="1291" y="442"/>
                </a:lnTo>
                <a:lnTo>
                  <a:pt x="1291" y="442"/>
                </a:lnTo>
                <a:lnTo>
                  <a:pt x="1282" y="437"/>
                </a:lnTo>
                <a:lnTo>
                  <a:pt x="1282" y="420"/>
                </a:lnTo>
                <a:lnTo>
                  <a:pt x="1282" y="420"/>
                </a:lnTo>
                <a:lnTo>
                  <a:pt x="1282" y="399"/>
                </a:lnTo>
                <a:lnTo>
                  <a:pt x="1282" y="399"/>
                </a:lnTo>
                <a:lnTo>
                  <a:pt x="1287" y="369"/>
                </a:lnTo>
                <a:lnTo>
                  <a:pt x="1274" y="360"/>
                </a:lnTo>
                <a:lnTo>
                  <a:pt x="1274" y="360"/>
                </a:lnTo>
                <a:lnTo>
                  <a:pt x="1274" y="360"/>
                </a:lnTo>
                <a:lnTo>
                  <a:pt x="1261" y="352"/>
                </a:lnTo>
                <a:lnTo>
                  <a:pt x="1261" y="352"/>
                </a:lnTo>
                <a:lnTo>
                  <a:pt x="1248" y="339"/>
                </a:lnTo>
                <a:lnTo>
                  <a:pt x="1240" y="326"/>
                </a:lnTo>
                <a:lnTo>
                  <a:pt x="1240" y="313"/>
                </a:lnTo>
                <a:lnTo>
                  <a:pt x="1240" y="300"/>
                </a:lnTo>
                <a:lnTo>
                  <a:pt x="1244" y="292"/>
                </a:lnTo>
                <a:lnTo>
                  <a:pt x="1252" y="279"/>
                </a:lnTo>
                <a:lnTo>
                  <a:pt x="1265" y="270"/>
                </a:lnTo>
                <a:lnTo>
                  <a:pt x="1287" y="249"/>
                </a:lnTo>
                <a:lnTo>
                  <a:pt x="1287" y="249"/>
                </a:lnTo>
                <a:lnTo>
                  <a:pt x="1291" y="236"/>
                </a:lnTo>
                <a:lnTo>
                  <a:pt x="1291" y="236"/>
                </a:lnTo>
                <a:lnTo>
                  <a:pt x="1291" y="219"/>
                </a:lnTo>
                <a:lnTo>
                  <a:pt x="1282" y="210"/>
                </a:lnTo>
                <a:lnTo>
                  <a:pt x="1282" y="210"/>
                </a:lnTo>
                <a:lnTo>
                  <a:pt x="1278" y="206"/>
                </a:lnTo>
                <a:lnTo>
                  <a:pt x="1274" y="197"/>
                </a:lnTo>
                <a:lnTo>
                  <a:pt x="1274" y="197"/>
                </a:lnTo>
                <a:lnTo>
                  <a:pt x="1274" y="184"/>
                </a:lnTo>
                <a:lnTo>
                  <a:pt x="1274" y="184"/>
                </a:lnTo>
                <a:lnTo>
                  <a:pt x="1274" y="163"/>
                </a:lnTo>
                <a:lnTo>
                  <a:pt x="1274" y="154"/>
                </a:lnTo>
                <a:lnTo>
                  <a:pt x="1270" y="133"/>
                </a:lnTo>
                <a:lnTo>
                  <a:pt x="1265" y="124"/>
                </a:lnTo>
                <a:lnTo>
                  <a:pt x="1257" y="124"/>
                </a:lnTo>
                <a:lnTo>
                  <a:pt x="1257" y="124"/>
                </a:lnTo>
                <a:lnTo>
                  <a:pt x="1257" y="124"/>
                </a:lnTo>
                <a:lnTo>
                  <a:pt x="1248" y="124"/>
                </a:lnTo>
                <a:lnTo>
                  <a:pt x="1248" y="124"/>
                </a:lnTo>
                <a:lnTo>
                  <a:pt x="1248" y="124"/>
                </a:lnTo>
                <a:lnTo>
                  <a:pt x="1244" y="129"/>
                </a:lnTo>
                <a:lnTo>
                  <a:pt x="1244" y="129"/>
                </a:lnTo>
                <a:lnTo>
                  <a:pt x="1235" y="129"/>
                </a:lnTo>
                <a:lnTo>
                  <a:pt x="1231" y="129"/>
                </a:lnTo>
                <a:lnTo>
                  <a:pt x="1231" y="129"/>
                </a:lnTo>
                <a:lnTo>
                  <a:pt x="1218" y="133"/>
                </a:lnTo>
                <a:lnTo>
                  <a:pt x="1218" y="133"/>
                </a:lnTo>
                <a:lnTo>
                  <a:pt x="1214" y="137"/>
                </a:lnTo>
                <a:lnTo>
                  <a:pt x="1210" y="133"/>
                </a:lnTo>
                <a:lnTo>
                  <a:pt x="1210" y="133"/>
                </a:lnTo>
                <a:lnTo>
                  <a:pt x="1197" y="124"/>
                </a:lnTo>
                <a:lnTo>
                  <a:pt x="1184" y="111"/>
                </a:lnTo>
                <a:lnTo>
                  <a:pt x="1184" y="111"/>
                </a:lnTo>
                <a:lnTo>
                  <a:pt x="1184" y="111"/>
                </a:lnTo>
                <a:lnTo>
                  <a:pt x="1175" y="107"/>
                </a:lnTo>
                <a:lnTo>
                  <a:pt x="1175" y="107"/>
                </a:lnTo>
                <a:lnTo>
                  <a:pt x="1167" y="94"/>
                </a:lnTo>
                <a:lnTo>
                  <a:pt x="1167" y="94"/>
                </a:lnTo>
                <a:lnTo>
                  <a:pt x="1167" y="86"/>
                </a:lnTo>
                <a:lnTo>
                  <a:pt x="1167" y="86"/>
                </a:lnTo>
                <a:lnTo>
                  <a:pt x="1167" y="81"/>
                </a:lnTo>
                <a:lnTo>
                  <a:pt x="1179" y="77"/>
                </a:lnTo>
                <a:lnTo>
                  <a:pt x="1179" y="77"/>
                </a:lnTo>
                <a:lnTo>
                  <a:pt x="1179" y="77"/>
                </a:lnTo>
                <a:lnTo>
                  <a:pt x="1179" y="77"/>
                </a:lnTo>
                <a:lnTo>
                  <a:pt x="1179" y="77"/>
                </a:lnTo>
                <a:lnTo>
                  <a:pt x="1179" y="77"/>
                </a:lnTo>
                <a:lnTo>
                  <a:pt x="1188" y="77"/>
                </a:lnTo>
                <a:lnTo>
                  <a:pt x="1188" y="77"/>
                </a:lnTo>
                <a:lnTo>
                  <a:pt x="1201" y="77"/>
                </a:lnTo>
                <a:lnTo>
                  <a:pt x="1214" y="77"/>
                </a:lnTo>
                <a:lnTo>
                  <a:pt x="1222" y="64"/>
                </a:lnTo>
                <a:lnTo>
                  <a:pt x="1227" y="56"/>
                </a:lnTo>
                <a:lnTo>
                  <a:pt x="1227" y="47"/>
                </a:lnTo>
                <a:lnTo>
                  <a:pt x="1218" y="38"/>
                </a:lnTo>
                <a:lnTo>
                  <a:pt x="1205" y="38"/>
                </a:lnTo>
                <a:lnTo>
                  <a:pt x="1205" y="38"/>
                </a:lnTo>
                <a:lnTo>
                  <a:pt x="1201" y="38"/>
                </a:lnTo>
                <a:lnTo>
                  <a:pt x="1201" y="38"/>
                </a:lnTo>
                <a:lnTo>
                  <a:pt x="1188" y="38"/>
                </a:lnTo>
                <a:lnTo>
                  <a:pt x="1188" y="38"/>
                </a:lnTo>
                <a:lnTo>
                  <a:pt x="1175" y="38"/>
                </a:lnTo>
                <a:lnTo>
                  <a:pt x="1175" y="38"/>
                </a:lnTo>
                <a:lnTo>
                  <a:pt x="1171" y="43"/>
                </a:lnTo>
                <a:lnTo>
                  <a:pt x="1167" y="43"/>
                </a:lnTo>
                <a:lnTo>
                  <a:pt x="1162" y="38"/>
                </a:lnTo>
                <a:lnTo>
                  <a:pt x="1162" y="38"/>
                </a:lnTo>
                <a:lnTo>
                  <a:pt x="1145" y="30"/>
                </a:lnTo>
                <a:lnTo>
                  <a:pt x="1145" y="30"/>
                </a:lnTo>
                <a:lnTo>
                  <a:pt x="1137" y="17"/>
                </a:lnTo>
                <a:lnTo>
                  <a:pt x="1137" y="17"/>
                </a:lnTo>
                <a:lnTo>
                  <a:pt x="1124" y="8"/>
                </a:lnTo>
                <a:lnTo>
                  <a:pt x="1111" y="4"/>
                </a:lnTo>
                <a:lnTo>
                  <a:pt x="1111" y="4"/>
                </a:lnTo>
                <a:lnTo>
                  <a:pt x="1102" y="26"/>
                </a:lnTo>
                <a:lnTo>
                  <a:pt x="1102" y="26"/>
                </a:lnTo>
                <a:lnTo>
                  <a:pt x="1098" y="34"/>
                </a:lnTo>
                <a:lnTo>
                  <a:pt x="1081" y="38"/>
                </a:lnTo>
                <a:lnTo>
                  <a:pt x="1059" y="26"/>
                </a:lnTo>
                <a:lnTo>
                  <a:pt x="1059" y="26"/>
                </a:lnTo>
                <a:lnTo>
                  <a:pt x="1059" y="21"/>
                </a:lnTo>
                <a:lnTo>
                  <a:pt x="1055" y="17"/>
                </a:lnTo>
                <a:lnTo>
                  <a:pt x="1051" y="17"/>
                </a:lnTo>
                <a:lnTo>
                  <a:pt x="1051" y="17"/>
                </a:lnTo>
                <a:lnTo>
                  <a:pt x="1042" y="13"/>
                </a:lnTo>
                <a:lnTo>
                  <a:pt x="1038" y="17"/>
                </a:lnTo>
                <a:lnTo>
                  <a:pt x="1038" y="17"/>
                </a:lnTo>
                <a:lnTo>
                  <a:pt x="1034" y="21"/>
                </a:lnTo>
                <a:lnTo>
                  <a:pt x="1029" y="26"/>
                </a:lnTo>
                <a:lnTo>
                  <a:pt x="1029" y="26"/>
                </a:lnTo>
                <a:lnTo>
                  <a:pt x="1021" y="34"/>
                </a:lnTo>
                <a:lnTo>
                  <a:pt x="1021" y="34"/>
                </a:lnTo>
                <a:lnTo>
                  <a:pt x="999" y="26"/>
                </a:lnTo>
                <a:lnTo>
                  <a:pt x="999" y="26"/>
                </a:lnTo>
                <a:lnTo>
                  <a:pt x="995" y="21"/>
                </a:lnTo>
                <a:lnTo>
                  <a:pt x="986" y="17"/>
                </a:lnTo>
                <a:lnTo>
                  <a:pt x="986" y="17"/>
                </a:lnTo>
                <a:lnTo>
                  <a:pt x="982" y="13"/>
                </a:lnTo>
                <a:lnTo>
                  <a:pt x="978" y="8"/>
                </a:lnTo>
                <a:lnTo>
                  <a:pt x="978" y="8"/>
                </a:lnTo>
                <a:lnTo>
                  <a:pt x="969" y="4"/>
                </a:lnTo>
                <a:lnTo>
                  <a:pt x="956" y="4"/>
                </a:lnTo>
                <a:lnTo>
                  <a:pt x="956" y="4"/>
                </a:lnTo>
                <a:lnTo>
                  <a:pt x="948" y="4"/>
                </a:lnTo>
                <a:lnTo>
                  <a:pt x="948" y="4"/>
                </a:lnTo>
                <a:lnTo>
                  <a:pt x="922" y="4"/>
                </a:lnTo>
                <a:lnTo>
                  <a:pt x="922" y="4"/>
                </a:lnTo>
                <a:lnTo>
                  <a:pt x="918" y="0"/>
                </a:lnTo>
                <a:lnTo>
                  <a:pt x="909" y="4"/>
                </a:lnTo>
                <a:lnTo>
                  <a:pt x="909" y="4"/>
                </a:lnTo>
                <a:lnTo>
                  <a:pt x="888" y="17"/>
                </a:lnTo>
                <a:lnTo>
                  <a:pt x="866" y="26"/>
                </a:lnTo>
                <a:lnTo>
                  <a:pt x="866" y="26"/>
                </a:lnTo>
                <a:lnTo>
                  <a:pt x="849" y="30"/>
                </a:lnTo>
                <a:lnTo>
                  <a:pt x="836" y="38"/>
                </a:lnTo>
                <a:lnTo>
                  <a:pt x="828" y="38"/>
                </a:lnTo>
                <a:lnTo>
                  <a:pt x="819" y="38"/>
                </a:lnTo>
                <a:lnTo>
                  <a:pt x="806" y="38"/>
                </a:lnTo>
                <a:lnTo>
                  <a:pt x="806" y="47"/>
                </a:lnTo>
                <a:lnTo>
                  <a:pt x="802" y="60"/>
                </a:lnTo>
                <a:lnTo>
                  <a:pt x="798" y="69"/>
                </a:lnTo>
                <a:lnTo>
                  <a:pt x="798" y="69"/>
                </a:lnTo>
                <a:lnTo>
                  <a:pt x="781" y="77"/>
                </a:lnTo>
                <a:lnTo>
                  <a:pt x="759" y="86"/>
                </a:lnTo>
                <a:lnTo>
                  <a:pt x="759" y="86"/>
                </a:lnTo>
                <a:lnTo>
                  <a:pt x="742" y="90"/>
                </a:lnTo>
                <a:lnTo>
                  <a:pt x="733" y="90"/>
                </a:lnTo>
                <a:lnTo>
                  <a:pt x="733" y="90"/>
                </a:lnTo>
                <a:lnTo>
                  <a:pt x="712" y="81"/>
                </a:lnTo>
                <a:lnTo>
                  <a:pt x="699" y="77"/>
                </a:lnTo>
                <a:lnTo>
                  <a:pt x="673" y="107"/>
                </a:lnTo>
                <a:lnTo>
                  <a:pt x="631" y="129"/>
                </a:lnTo>
                <a:lnTo>
                  <a:pt x="588" y="154"/>
                </a:lnTo>
                <a:lnTo>
                  <a:pt x="558" y="171"/>
                </a:lnTo>
                <a:lnTo>
                  <a:pt x="528" y="193"/>
                </a:lnTo>
                <a:lnTo>
                  <a:pt x="515" y="193"/>
                </a:lnTo>
                <a:lnTo>
                  <a:pt x="515" y="193"/>
                </a:lnTo>
                <a:lnTo>
                  <a:pt x="498" y="197"/>
                </a:lnTo>
                <a:lnTo>
                  <a:pt x="498" y="197"/>
                </a:lnTo>
                <a:lnTo>
                  <a:pt x="485" y="201"/>
                </a:lnTo>
                <a:lnTo>
                  <a:pt x="476" y="210"/>
                </a:lnTo>
                <a:lnTo>
                  <a:pt x="476" y="210"/>
                </a:lnTo>
                <a:lnTo>
                  <a:pt x="472" y="219"/>
                </a:lnTo>
                <a:lnTo>
                  <a:pt x="463" y="227"/>
                </a:lnTo>
                <a:lnTo>
                  <a:pt x="463" y="227"/>
                </a:lnTo>
                <a:lnTo>
                  <a:pt x="455" y="231"/>
                </a:lnTo>
                <a:lnTo>
                  <a:pt x="450" y="240"/>
                </a:lnTo>
                <a:lnTo>
                  <a:pt x="450" y="240"/>
                </a:lnTo>
                <a:lnTo>
                  <a:pt x="450" y="266"/>
                </a:lnTo>
                <a:lnTo>
                  <a:pt x="446" y="296"/>
                </a:lnTo>
                <a:lnTo>
                  <a:pt x="446" y="309"/>
                </a:lnTo>
                <a:lnTo>
                  <a:pt x="429" y="330"/>
                </a:lnTo>
                <a:lnTo>
                  <a:pt x="407" y="352"/>
                </a:lnTo>
                <a:lnTo>
                  <a:pt x="382" y="377"/>
                </a:lnTo>
                <a:lnTo>
                  <a:pt x="382" y="377"/>
                </a:lnTo>
                <a:lnTo>
                  <a:pt x="369" y="386"/>
                </a:lnTo>
                <a:lnTo>
                  <a:pt x="365" y="399"/>
                </a:lnTo>
                <a:lnTo>
                  <a:pt x="360" y="407"/>
                </a:lnTo>
                <a:lnTo>
                  <a:pt x="360" y="407"/>
                </a:lnTo>
                <a:lnTo>
                  <a:pt x="356" y="416"/>
                </a:lnTo>
                <a:lnTo>
                  <a:pt x="347" y="424"/>
                </a:lnTo>
                <a:lnTo>
                  <a:pt x="339" y="433"/>
                </a:lnTo>
                <a:lnTo>
                  <a:pt x="330" y="433"/>
                </a:lnTo>
                <a:lnTo>
                  <a:pt x="326" y="429"/>
                </a:lnTo>
                <a:lnTo>
                  <a:pt x="326" y="429"/>
                </a:lnTo>
                <a:lnTo>
                  <a:pt x="296" y="399"/>
                </a:lnTo>
                <a:lnTo>
                  <a:pt x="296" y="399"/>
                </a:lnTo>
                <a:lnTo>
                  <a:pt x="296" y="394"/>
                </a:lnTo>
                <a:lnTo>
                  <a:pt x="287" y="390"/>
                </a:lnTo>
                <a:lnTo>
                  <a:pt x="287" y="390"/>
                </a:lnTo>
                <a:lnTo>
                  <a:pt x="283" y="386"/>
                </a:lnTo>
                <a:lnTo>
                  <a:pt x="279" y="386"/>
                </a:lnTo>
                <a:lnTo>
                  <a:pt x="279" y="386"/>
                </a:lnTo>
                <a:lnTo>
                  <a:pt x="275" y="386"/>
                </a:lnTo>
                <a:lnTo>
                  <a:pt x="270" y="390"/>
                </a:lnTo>
                <a:lnTo>
                  <a:pt x="270" y="394"/>
                </a:lnTo>
                <a:lnTo>
                  <a:pt x="257" y="407"/>
                </a:lnTo>
                <a:lnTo>
                  <a:pt x="249" y="416"/>
                </a:lnTo>
                <a:lnTo>
                  <a:pt x="227" y="416"/>
                </a:lnTo>
                <a:lnTo>
                  <a:pt x="219" y="416"/>
                </a:lnTo>
                <a:lnTo>
                  <a:pt x="214" y="416"/>
                </a:lnTo>
                <a:lnTo>
                  <a:pt x="214" y="416"/>
                </a:lnTo>
                <a:lnTo>
                  <a:pt x="202" y="442"/>
                </a:lnTo>
                <a:lnTo>
                  <a:pt x="202" y="442"/>
                </a:lnTo>
                <a:lnTo>
                  <a:pt x="197" y="450"/>
                </a:lnTo>
                <a:lnTo>
                  <a:pt x="189" y="454"/>
                </a:lnTo>
                <a:lnTo>
                  <a:pt x="184" y="459"/>
                </a:lnTo>
                <a:lnTo>
                  <a:pt x="167" y="472"/>
                </a:lnTo>
                <a:lnTo>
                  <a:pt x="146" y="480"/>
                </a:lnTo>
                <a:lnTo>
                  <a:pt x="129" y="485"/>
                </a:lnTo>
                <a:lnTo>
                  <a:pt x="107" y="489"/>
                </a:lnTo>
                <a:lnTo>
                  <a:pt x="103" y="506"/>
                </a:lnTo>
                <a:lnTo>
                  <a:pt x="103" y="540"/>
                </a:lnTo>
                <a:lnTo>
                  <a:pt x="86" y="553"/>
                </a:lnTo>
                <a:lnTo>
                  <a:pt x="64" y="566"/>
                </a:lnTo>
                <a:lnTo>
                  <a:pt x="47" y="570"/>
                </a:lnTo>
                <a:lnTo>
                  <a:pt x="47" y="570"/>
                </a:lnTo>
                <a:lnTo>
                  <a:pt x="43" y="570"/>
                </a:lnTo>
                <a:lnTo>
                  <a:pt x="34" y="570"/>
                </a:lnTo>
                <a:lnTo>
                  <a:pt x="34" y="570"/>
                </a:lnTo>
                <a:lnTo>
                  <a:pt x="22" y="562"/>
                </a:lnTo>
                <a:lnTo>
                  <a:pt x="0" y="562"/>
                </a:lnTo>
                <a:lnTo>
                  <a:pt x="4" y="592"/>
                </a:lnTo>
                <a:lnTo>
                  <a:pt x="4" y="592"/>
                </a:lnTo>
                <a:lnTo>
                  <a:pt x="13" y="635"/>
                </a:lnTo>
                <a:lnTo>
                  <a:pt x="17" y="665"/>
                </a:lnTo>
                <a:lnTo>
                  <a:pt x="26" y="686"/>
                </a:lnTo>
                <a:lnTo>
                  <a:pt x="26" y="686"/>
                </a:lnTo>
                <a:lnTo>
                  <a:pt x="34" y="695"/>
                </a:lnTo>
                <a:lnTo>
                  <a:pt x="52" y="708"/>
                </a:lnTo>
                <a:lnTo>
                  <a:pt x="77" y="716"/>
                </a:lnTo>
                <a:lnTo>
                  <a:pt x="107" y="720"/>
                </a:lnTo>
                <a:lnTo>
                  <a:pt x="107" y="720"/>
                </a:lnTo>
                <a:lnTo>
                  <a:pt x="116" y="729"/>
                </a:lnTo>
                <a:lnTo>
                  <a:pt x="129" y="750"/>
                </a:lnTo>
                <a:lnTo>
                  <a:pt x="150" y="772"/>
                </a:lnTo>
                <a:lnTo>
                  <a:pt x="167" y="780"/>
                </a:lnTo>
                <a:lnTo>
                  <a:pt x="184" y="789"/>
                </a:lnTo>
                <a:lnTo>
                  <a:pt x="184" y="789"/>
                </a:lnTo>
                <a:lnTo>
                  <a:pt x="184" y="793"/>
                </a:lnTo>
                <a:lnTo>
                  <a:pt x="189" y="810"/>
                </a:lnTo>
                <a:lnTo>
                  <a:pt x="184" y="840"/>
                </a:lnTo>
                <a:lnTo>
                  <a:pt x="172" y="888"/>
                </a:lnTo>
                <a:lnTo>
                  <a:pt x="172" y="888"/>
                </a:lnTo>
                <a:lnTo>
                  <a:pt x="176" y="905"/>
                </a:lnTo>
                <a:lnTo>
                  <a:pt x="193" y="943"/>
                </a:lnTo>
                <a:lnTo>
                  <a:pt x="206" y="961"/>
                </a:lnTo>
                <a:lnTo>
                  <a:pt x="219" y="973"/>
                </a:lnTo>
                <a:lnTo>
                  <a:pt x="227" y="978"/>
                </a:lnTo>
                <a:lnTo>
                  <a:pt x="240" y="978"/>
                </a:lnTo>
                <a:lnTo>
                  <a:pt x="249" y="978"/>
                </a:lnTo>
                <a:lnTo>
                  <a:pt x="262" y="973"/>
                </a:lnTo>
                <a:lnTo>
                  <a:pt x="330" y="986"/>
                </a:lnTo>
                <a:lnTo>
                  <a:pt x="356" y="986"/>
                </a:lnTo>
                <a:lnTo>
                  <a:pt x="373" y="986"/>
                </a:lnTo>
                <a:lnTo>
                  <a:pt x="395" y="1008"/>
                </a:lnTo>
                <a:lnTo>
                  <a:pt x="438" y="1033"/>
                </a:lnTo>
                <a:lnTo>
                  <a:pt x="485" y="1046"/>
                </a:lnTo>
                <a:lnTo>
                  <a:pt x="523" y="1055"/>
                </a:lnTo>
                <a:lnTo>
                  <a:pt x="540" y="1089"/>
                </a:lnTo>
                <a:lnTo>
                  <a:pt x="558" y="1102"/>
                </a:lnTo>
                <a:lnTo>
                  <a:pt x="570" y="1102"/>
                </a:lnTo>
                <a:lnTo>
                  <a:pt x="605" y="1119"/>
                </a:lnTo>
                <a:lnTo>
                  <a:pt x="609" y="1141"/>
                </a:lnTo>
                <a:lnTo>
                  <a:pt x="635" y="1248"/>
                </a:lnTo>
                <a:lnTo>
                  <a:pt x="635" y="1248"/>
                </a:lnTo>
                <a:lnTo>
                  <a:pt x="635" y="1256"/>
                </a:lnTo>
                <a:lnTo>
                  <a:pt x="639" y="1278"/>
                </a:lnTo>
                <a:lnTo>
                  <a:pt x="635" y="1291"/>
                </a:lnTo>
                <a:lnTo>
                  <a:pt x="626" y="1299"/>
                </a:lnTo>
                <a:lnTo>
                  <a:pt x="613" y="1308"/>
                </a:lnTo>
                <a:lnTo>
                  <a:pt x="592" y="1317"/>
                </a:lnTo>
                <a:lnTo>
                  <a:pt x="592" y="1317"/>
                </a:lnTo>
                <a:lnTo>
                  <a:pt x="566" y="1338"/>
                </a:lnTo>
                <a:lnTo>
                  <a:pt x="553" y="1351"/>
                </a:lnTo>
                <a:lnTo>
                  <a:pt x="545" y="1364"/>
                </a:lnTo>
                <a:lnTo>
                  <a:pt x="545" y="1364"/>
                </a:lnTo>
                <a:lnTo>
                  <a:pt x="532" y="1368"/>
                </a:lnTo>
                <a:lnTo>
                  <a:pt x="510" y="1377"/>
                </a:lnTo>
                <a:lnTo>
                  <a:pt x="498" y="1385"/>
                </a:lnTo>
                <a:lnTo>
                  <a:pt x="489" y="1394"/>
                </a:lnTo>
                <a:lnTo>
                  <a:pt x="480" y="1407"/>
                </a:lnTo>
                <a:lnTo>
                  <a:pt x="480" y="1424"/>
                </a:lnTo>
                <a:lnTo>
                  <a:pt x="480" y="1424"/>
                </a:lnTo>
                <a:lnTo>
                  <a:pt x="476" y="1458"/>
                </a:lnTo>
                <a:lnTo>
                  <a:pt x="468" y="1497"/>
                </a:lnTo>
                <a:lnTo>
                  <a:pt x="455" y="1540"/>
                </a:lnTo>
                <a:lnTo>
                  <a:pt x="455" y="1540"/>
                </a:lnTo>
                <a:lnTo>
                  <a:pt x="455" y="1548"/>
                </a:lnTo>
                <a:lnTo>
                  <a:pt x="455" y="1561"/>
                </a:lnTo>
                <a:lnTo>
                  <a:pt x="468" y="1578"/>
                </a:lnTo>
                <a:lnTo>
                  <a:pt x="485" y="1600"/>
                </a:lnTo>
                <a:lnTo>
                  <a:pt x="485" y="1672"/>
                </a:lnTo>
                <a:lnTo>
                  <a:pt x="498" y="1685"/>
                </a:lnTo>
                <a:lnTo>
                  <a:pt x="498" y="1685"/>
                </a:lnTo>
                <a:lnTo>
                  <a:pt x="519" y="1685"/>
                </a:lnTo>
                <a:lnTo>
                  <a:pt x="519" y="1685"/>
                </a:lnTo>
                <a:lnTo>
                  <a:pt x="536" y="1690"/>
                </a:lnTo>
                <a:lnTo>
                  <a:pt x="540" y="1698"/>
                </a:lnTo>
                <a:lnTo>
                  <a:pt x="553" y="1707"/>
                </a:lnTo>
                <a:lnTo>
                  <a:pt x="566" y="1702"/>
                </a:lnTo>
                <a:lnTo>
                  <a:pt x="588" y="1702"/>
                </a:lnTo>
                <a:lnTo>
                  <a:pt x="588" y="1702"/>
                </a:lnTo>
                <a:lnTo>
                  <a:pt x="592" y="1707"/>
                </a:lnTo>
                <a:lnTo>
                  <a:pt x="600" y="1715"/>
                </a:lnTo>
                <a:lnTo>
                  <a:pt x="609" y="1728"/>
                </a:lnTo>
                <a:lnTo>
                  <a:pt x="613" y="1754"/>
                </a:lnTo>
                <a:lnTo>
                  <a:pt x="661" y="1754"/>
                </a:lnTo>
                <a:lnTo>
                  <a:pt x="682" y="1771"/>
                </a:lnTo>
                <a:lnTo>
                  <a:pt x="682" y="1771"/>
                </a:lnTo>
                <a:lnTo>
                  <a:pt x="708" y="1775"/>
                </a:lnTo>
                <a:lnTo>
                  <a:pt x="708" y="1775"/>
                </a:lnTo>
                <a:lnTo>
                  <a:pt x="742" y="1780"/>
                </a:lnTo>
                <a:lnTo>
                  <a:pt x="755" y="1784"/>
                </a:lnTo>
                <a:lnTo>
                  <a:pt x="759" y="1801"/>
                </a:lnTo>
                <a:lnTo>
                  <a:pt x="759" y="1831"/>
                </a:lnTo>
                <a:lnTo>
                  <a:pt x="759" y="1848"/>
                </a:lnTo>
                <a:lnTo>
                  <a:pt x="772" y="1848"/>
                </a:lnTo>
                <a:lnTo>
                  <a:pt x="798" y="1853"/>
                </a:lnTo>
                <a:lnTo>
                  <a:pt x="815" y="1857"/>
                </a:lnTo>
                <a:lnTo>
                  <a:pt x="828" y="1874"/>
                </a:lnTo>
                <a:lnTo>
                  <a:pt x="854" y="1895"/>
                </a:lnTo>
                <a:lnTo>
                  <a:pt x="862" y="1917"/>
                </a:lnTo>
                <a:lnTo>
                  <a:pt x="875" y="1951"/>
                </a:lnTo>
                <a:lnTo>
                  <a:pt x="884" y="1981"/>
                </a:lnTo>
                <a:lnTo>
                  <a:pt x="905" y="2003"/>
                </a:lnTo>
                <a:lnTo>
                  <a:pt x="926" y="2016"/>
                </a:lnTo>
                <a:lnTo>
                  <a:pt x="939" y="2011"/>
                </a:lnTo>
                <a:lnTo>
                  <a:pt x="939" y="2011"/>
                </a:lnTo>
                <a:lnTo>
                  <a:pt x="939" y="2007"/>
                </a:lnTo>
                <a:lnTo>
                  <a:pt x="944" y="1994"/>
                </a:lnTo>
                <a:lnTo>
                  <a:pt x="944" y="1994"/>
                </a:lnTo>
                <a:lnTo>
                  <a:pt x="948" y="1990"/>
                </a:lnTo>
                <a:lnTo>
                  <a:pt x="952" y="1981"/>
                </a:lnTo>
                <a:lnTo>
                  <a:pt x="961" y="1968"/>
                </a:lnTo>
                <a:lnTo>
                  <a:pt x="982" y="1968"/>
                </a:lnTo>
                <a:lnTo>
                  <a:pt x="1004" y="1956"/>
                </a:lnTo>
                <a:lnTo>
                  <a:pt x="1008" y="1938"/>
                </a:lnTo>
                <a:lnTo>
                  <a:pt x="986" y="1925"/>
                </a:lnTo>
                <a:lnTo>
                  <a:pt x="956" y="1917"/>
                </a:lnTo>
                <a:lnTo>
                  <a:pt x="939" y="1891"/>
                </a:lnTo>
                <a:lnTo>
                  <a:pt x="939" y="1865"/>
                </a:lnTo>
                <a:lnTo>
                  <a:pt x="939" y="1865"/>
                </a:lnTo>
                <a:lnTo>
                  <a:pt x="952" y="1853"/>
                </a:lnTo>
                <a:lnTo>
                  <a:pt x="961" y="1844"/>
                </a:lnTo>
                <a:lnTo>
                  <a:pt x="969" y="1840"/>
                </a:lnTo>
                <a:lnTo>
                  <a:pt x="969" y="1840"/>
                </a:lnTo>
                <a:lnTo>
                  <a:pt x="978" y="1835"/>
                </a:lnTo>
                <a:lnTo>
                  <a:pt x="978" y="1835"/>
                </a:lnTo>
                <a:lnTo>
                  <a:pt x="978" y="1835"/>
                </a:lnTo>
                <a:lnTo>
                  <a:pt x="978" y="1835"/>
                </a:lnTo>
                <a:lnTo>
                  <a:pt x="982" y="1844"/>
                </a:lnTo>
                <a:lnTo>
                  <a:pt x="982" y="1865"/>
                </a:lnTo>
                <a:lnTo>
                  <a:pt x="978" y="1883"/>
                </a:lnTo>
                <a:lnTo>
                  <a:pt x="986" y="1895"/>
                </a:lnTo>
                <a:lnTo>
                  <a:pt x="1008" y="1857"/>
                </a:lnTo>
                <a:lnTo>
                  <a:pt x="1012" y="1823"/>
                </a:lnTo>
                <a:lnTo>
                  <a:pt x="1034" y="1823"/>
                </a:lnTo>
                <a:lnTo>
                  <a:pt x="1042" y="1835"/>
                </a:lnTo>
                <a:lnTo>
                  <a:pt x="1042" y="1878"/>
                </a:lnTo>
                <a:lnTo>
                  <a:pt x="1042" y="1921"/>
                </a:lnTo>
                <a:lnTo>
                  <a:pt x="1055" y="1934"/>
                </a:lnTo>
                <a:lnTo>
                  <a:pt x="1064" y="1938"/>
                </a:lnTo>
                <a:lnTo>
                  <a:pt x="1064" y="1938"/>
                </a:lnTo>
                <a:lnTo>
                  <a:pt x="1089" y="1921"/>
                </a:lnTo>
                <a:lnTo>
                  <a:pt x="1107" y="1917"/>
                </a:lnTo>
                <a:lnTo>
                  <a:pt x="1119" y="1921"/>
                </a:lnTo>
                <a:lnTo>
                  <a:pt x="1132" y="1925"/>
                </a:lnTo>
                <a:lnTo>
                  <a:pt x="1137" y="1934"/>
                </a:lnTo>
                <a:lnTo>
                  <a:pt x="1145" y="1943"/>
                </a:lnTo>
                <a:lnTo>
                  <a:pt x="1145" y="1951"/>
                </a:lnTo>
                <a:lnTo>
                  <a:pt x="1145" y="1951"/>
                </a:lnTo>
                <a:lnTo>
                  <a:pt x="1167" y="1964"/>
                </a:lnTo>
                <a:lnTo>
                  <a:pt x="1184" y="1968"/>
                </a:lnTo>
                <a:lnTo>
                  <a:pt x="1205" y="1964"/>
                </a:lnTo>
                <a:lnTo>
                  <a:pt x="1222" y="1956"/>
                </a:lnTo>
                <a:lnTo>
                  <a:pt x="1252" y="1938"/>
                </a:lnTo>
                <a:lnTo>
                  <a:pt x="1270" y="1930"/>
                </a:lnTo>
                <a:lnTo>
                  <a:pt x="1270" y="1930"/>
                </a:lnTo>
                <a:lnTo>
                  <a:pt x="1274" y="1930"/>
                </a:lnTo>
                <a:lnTo>
                  <a:pt x="1278" y="1934"/>
                </a:lnTo>
                <a:lnTo>
                  <a:pt x="1287" y="1943"/>
                </a:lnTo>
                <a:lnTo>
                  <a:pt x="1287" y="1943"/>
                </a:lnTo>
                <a:lnTo>
                  <a:pt x="1291" y="1947"/>
                </a:lnTo>
                <a:lnTo>
                  <a:pt x="1304" y="1960"/>
                </a:lnTo>
                <a:lnTo>
                  <a:pt x="1304" y="1960"/>
                </a:lnTo>
                <a:lnTo>
                  <a:pt x="1317" y="1968"/>
                </a:lnTo>
                <a:lnTo>
                  <a:pt x="1330" y="1960"/>
                </a:lnTo>
                <a:lnTo>
                  <a:pt x="1351" y="1960"/>
                </a:lnTo>
                <a:lnTo>
                  <a:pt x="1364" y="1960"/>
                </a:lnTo>
                <a:lnTo>
                  <a:pt x="1377" y="1964"/>
                </a:lnTo>
                <a:lnTo>
                  <a:pt x="1390" y="1981"/>
                </a:lnTo>
                <a:lnTo>
                  <a:pt x="1398" y="1990"/>
                </a:lnTo>
                <a:lnTo>
                  <a:pt x="1411" y="1986"/>
                </a:lnTo>
                <a:lnTo>
                  <a:pt x="1454" y="1921"/>
                </a:lnTo>
                <a:lnTo>
                  <a:pt x="1475" y="1921"/>
                </a:lnTo>
                <a:lnTo>
                  <a:pt x="1505" y="1917"/>
                </a:lnTo>
                <a:lnTo>
                  <a:pt x="1518" y="1908"/>
                </a:lnTo>
                <a:lnTo>
                  <a:pt x="1557" y="1878"/>
                </a:lnTo>
                <a:lnTo>
                  <a:pt x="1583" y="1878"/>
                </a:lnTo>
                <a:lnTo>
                  <a:pt x="1638" y="1874"/>
                </a:lnTo>
                <a:lnTo>
                  <a:pt x="1638" y="1874"/>
                </a:lnTo>
                <a:lnTo>
                  <a:pt x="1651" y="1874"/>
                </a:lnTo>
                <a:lnTo>
                  <a:pt x="1673" y="1883"/>
                </a:lnTo>
                <a:lnTo>
                  <a:pt x="1673" y="1883"/>
                </a:lnTo>
                <a:lnTo>
                  <a:pt x="1694" y="1900"/>
                </a:lnTo>
                <a:lnTo>
                  <a:pt x="1703" y="1917"/>
                </a:lnTo>
                <a:lnTo>
                  <a:pt x="1703" y="1917"/>
                </a:lnTo>
                <a:lnTo>
                  <a:pt x="1711" y="1917"/>
                </a:lnTo>
                <a:lnTo>
                  <a:pt x="1728" y="1913"/>
                </a:lnTo>
                <a:lnTo>
                  <a:pt x="1737" y="1913"/>
                </a:lnTo>
                <a:lnTo>
                  <a:pt x="1750" y="1917"/>
                </a:lnTo>
                <a:lnTo>
                  <a:pt x="1763" y="1921"/>
                </a:lnTo>
                <a:lnTo>
                  <a:pt x="1776" y="1934"/>
                </a:lnTo>
                <a:lnTo>
                  <a:pt x="1776" y="1934"/>
                </a:lnTo>
                <a:lnTo>
                  <a:pt x="1780" y="1934"/>
                </a:lnTo>
                <a:lnTo>
                  <a:pt x="1789" y="1925"/>
                </a:lnTo>
                <a:lnTo>
                  <a:pt x="1801" y="1908"/>
                </a:lnTo>
                <a:lnTo>
                  <a:pt x="1810" y="1883"/>
                </a:lnTo>
                <a:lnTo>
                  <a:pt x="1810" y="1883"/>
                </a:lnTo>
                <a:lnTo>
                  <a:pt x="1823" y="1844"/>
                </a:lnTo>
                <a:lnTo>
                  <a:pt x="1840" y="1810"/>
                </a:lnTo>
                <a:lnTo>
                  <a:pt x="1879" y="1763"/>
                </a:lnTo>
                <a:lnTo>
                  <a:pt x="1879" y="1763"/>
                </a:lnTo>
                <a:lnTo>
                  <a:pt x="1883" y="1745"/>
                </a:lnTo>
                <a:lnTo>
                  <a:pt x="1887" y="1724"/>
                </a:lnTo>
                <a:lnTo>
                  <a:pt x="1883" y="1702"/>
                </a:lnTo>
                <a:lnTo>
                  <a:pt x="1879" y="1694"/>
                </a:lnTo>
                <a:lnTo>
                  <a:pt x="1870" y="1685"/>
                </a:lnTo>
                <a:lnTo>
                  <a:pt x="1874" y="1565"/>
                </a:lnTo>
                <a:lnTo>
                  <a:pt x="1874" y="1565"/>
                </a:lnTo>
                <a:lnTo>
                  <a:pt x="1874" y="1565"/>
                </a:lnTo>
                <a:lnTo>
                  <a:pt x="1874" y="1561"/>
                </a:lnTo>
                <a:lnTo>
                  <a:pt x="1883" y="1557"/>
                </a:lnTo>
                <a:lnTo>
                  <a:pt x="1891" y="1552"/>
                </a:lnTo>
                <a:lnTo>
                  <a:pt x="1909" y="1552"/>
                </a:lnTo>
                <a:lnTo>
                  <a:pt x="1969" y="1557"/>
                </a:lnTo>
                <a:lnTo>
                  <a:pt x="1969" y="1557"/>
                </a:lnTo>
                <a:lnTo>
                  <a:pt x="1973" y="1544"/>
                </a:lnTo>
                <a:lnTo>
                  <a:pt x="1977" y="1535"/>
                </a:lnTo>
                <a:lnTo>
                  <a:pt x="1982" y="1522"/>
                </a:lnTo>
                <a:lnTo>
                  <a:pt x="1990" y="1518"/>
                </a:lnTo>
                <a:lnTo>
                  <a:pt x="1999" y="1518"/>
                </a:lnTo>
                <a:lnTo>
                  <a:pt x="2016" y="1527"/>
                </a:lnTo>
                <a:lnTo>
                  <a:pt x="2033" y="1544"/>
                </a:lnTo>
                <a:lnTo>
                  <a:pt x="2033" y="1544"/>
                </a:lnTo>
                <a:lnTo>
                  <a:pt x="2063" y="1587"/>
                </a:lnTo>
                <a:lnTo>
                  <a:pt x="2072" y="1595"/>
                </a:lnTo>
                <a:lnTo>
                  <a:pt x="2080" y="1604"/>
                </a:lnTo>
                <a:lnTo>
                  <a:pt x="2089" y="1604"/>
                </a:lnTo>
                <a:lnTo>
                  <a:pt x="2097" y="1604"/>
                </a:lnTo>
                <a:lnTo>
                  <a:pt x="2114" y="1587"/>
                </a:lnTo>
                <a:lnTo>
                  <a:pt x="2114" y="1587"/>
                </a:lnTo>
                <a:lnTo>
                  <a:pt x="2119" y="1587"/>
                </a:lnTo>
                <a:lnTo>
                  <a:pt x="2136" y="1587"/>
                </a:lnTo>
                <a:lnTo>
                  <a:pt x="2144" y="1591"/>
                </a:lnTo>
                <a:lnTo>
                  <a:pt x="2153" y="1604"/>
                </a:lnTo>
                <a:lnTo>
                  <a:pt x="2162" y="1617"/>
                </a:lnTo>
                <a:lnTo>
                  <a:pt x="2166" y="1642"/>
                </a:lnTo>
                <a:lnTo>
                  <a:pt x="2166" y="1642"/>
                </a:lnTo>
                <a:lnTo>
                  <a:pt x="2170" y="1664"/>
                </a:lnTo>
                <a:lnTo>
                  <a:pt x="2179" y="1685"/>
                </a:lnTo>
                <a:lnTo>
                  <a:pt x="2187" y="1702"/>
                </a:lnTo>
                <a:lnTo>
                  <a:pt x="2200" y="1711"/>
                </a:lnTo>
                <a:lnTo>
                  <a:pt x="2213" y="1715"/>
                </a:lnTo>
                <a:lnTo>
                  <a:pt x="2230" y="1711"/>
                </a:lnTo>
                <a:lnTo>
                  <a:pt x="2252" y="1698"/>
                </a:lnTo>
                <a:lnTo>
                  <a:pt x="2269" y="1681"/>
                </a:lnTo>
                <a:lnTo>
                  <a:pt x="2363" y="1681"/>
                </a:lnTo>
                <a:lnTo>
                  <a:pt x="2380" y="1651"/>
                </a:lnTo>
                <a:lnTo>
                  <a:pt x="2393" y="1617"/>
                </a:lnTo>
                <a:lnTo>
                  <a:pt x="2393" y="1582"/>
                </a:lnTo>
                <a:lnTo>
                  <a:pt x="2402" y="1531"/>
                </a:lnTo>
                <a:lnTo>
                  <a:pt x="2410" y="1531"/>
                </a:lnTo>
                <a:lnTo>
                  <a:pt x="2410" y="1531"/>
                </a:lnTo>
                <a:lnTo>
                  <a:pt x="2423" y="1531"/>
                </a:lnTo>
                <a:lnTo>
                  <a:pt x="2423" y="1531"/>
                </a:lnTo>
                <a:lnTo>
                  <a:pt x="2432" y="1531"/>
                </a:lnTo>
                <a:lnTo>
                  <a:pt x="2440" y="1535"/>
                </a:lnTo>
                <a:lnTo>
                  <a:pt x="2453" y="1544"/>
                </a:lnTo>
                <a:lnTo>
                  <a:pt x="2466" y="1561"/>
                </a:lnTo>
                <a:lnTo>
                  <a:pt x="2479" y="1548"/>
                </a:lnTo>
                <a:lnTo>
                  <a:pt x="2505" y="1531"/>
                </a:lnTo>
                <a:lnTo>
                  <a:pt x="2526" y="1531"/>
                </a:lnTo>
                <a:lnTo>
                  <a:pt x="2530" y="1531"/>
                </a:lnTo>
                <a:lnTo>
                  <a:pt x="2556" y="1544"/>
                </a:lnTo>
                <a:lnTo>
                  <a:pt x="2556" y="1544"/>
                </a:lnTo>
                <a:lnTo>
                  <a:pt x="2573" y="1561"/>
                </a:lnTo>
                <a:lnTo>
                  <a:pt x="2573" y="1561"/>
                </a:lnTo>
                <a:lnTo>
                  <a:pt x="2582" y="1561"/>
                </a:lnTo>
                <a:lnTo>
                  <a:pt x="2591" y="1561"/>
                </a:lnTo>
                <a:lnTo>
                  <a:pt x="2599" y="1561"/>
                </a:lnTo>
                <a:lnTo>
                  <a:pt x="2629" y="1548"/>
                </a:lnTo>
                <a:lnTo>
                  <a:pt x="2676" y="1531"/>
                </a:lnTo>
                <a:lnTo>
                  <a:pt x="2702" y="1514"/>
                </a:lnTo>
                <a:lnTo>
                  <a:pt x="2711" y="1467"/>
                </a:lnTo>
                <a:lnTo>
                  <a:pt x="2711" y="1467"/>
                </a:lnTo>
                <a:lnTo>
                  <a:pt x="2719" y="1449"/>
                </a:lnTo>
                <a:lnTo>
                  <a:pt x="2732" y="1441"/>
                </a:lnTo>
                <a:lnTo>
                  <a:pt x="2745" y="1432"/>
                </a:lnTo>
                <a:lnTo>
                  <a:pt x="2745" y="1432"/>
                </a:lnTo>
                <a:lnTo>
                  <a:pt x="2758" y="1432"/>
                </a:lnTo>
                <a:lnTo>
                  <a:pt x="2771" y="1428"/>
                </a:lnTo>
                <a:lnTo>
                  <a:pt x="2796" y="1411"/>
                </a:lnTo>
                <a:lnTo>
                  <a:pt x="2818" y="1389"/>
                </a:lnTo>
                <a:lnTo>
                  <a:pt x="2826" y="1377"/>
                </a:lnTo>
                <a:lnTo>
                  <a:pt x="2826" y="1377"/>
                </a:lnTo>
                <a:lnTo>
                  <a:pt x="2891" y="1377"/>
                </a:lnTo>
                <a:lnTo>
                  <a:pt x="2891" y="1377"/>
                </a:lnTo>
                <a:lnTo>
                  <a:pt x="2899" y="1372"/>
                </a:lnTo>
                <a:lnTo>
                  <a:pt x="2912" y="1359"/>
                </a:lnTo>
                <a:lnTo>
                  <a:pt x="2912" y="1359"/>
                </a:lnTo>
                <a:lnTo>
                  <a:pt x="2934" y="1342"/>
                </a:lnTo>
                <a:lnTo>
                  <a:pt x="2951" y="1334"/>
                </a:lnTo>
                <a:lnTo>
                  <a:pt x="2951" y="1334"/>
                </a:lnTo>
                <a:lnTo>
                  <a:pt x="2964" y="1329"/>
                </a:lnTo>
                <a:lnTo>
                  <a:pt x="2968" y="1334"/>
                </a:lnTo>
                <a:lnTo>
                  <a:pt x="2985" y="1342"/>
                </a:lnTo>
                <a:lnTo>
                  <a:pt x="3007" y="1338"/>
                </a:lnTo>
                <a:lnTo>
                  <a:pt x="3007" y="1338"/>
                </a:lnTo>
                <a:lnTo>
                  <a:pt x="3024" y="1329"/>
                </a:lnTo>
                <a:lnTo>
                  <a:pt x="3037" y="1321"/>
                </a:lnTo>
                <a:lnTo>
                  <a:pt x="3049" y="1321"/>
                </a:lnTo>
                <a:lnTo>
                  <a:pt x="3049" y="1321"/>
                </a:lnTo>
                <a:lnTo>
                  <a:pt x="3088" y="1351"/>
                </a:lnTo>
                <a:lnTo>
                  <a:pt x="3114" y="1377"/>
                </a:lnTo>
                <a:lnTo>
                  <a:pt x="3114" y="1377"/>
                </a:lnTo>
                <a:lnTo>
                  <a:pt x="3135" y="1385"/>
                </a:lnTo>
                <a:lnTo>
                  <a:pt x="3148" y="1394"/>
                </a:lnTo>
                <a:lnTo>
                  <a:pt x="3161" y="1398"/>
                </a:lnTo>
                <a:lnTo>
                  <a:pt x="3174" y="1398"/>
                </a:lnTo>
                <a:lnTo>
                  <a:pt x="3187" y="1394"/>
                </a:lnTo>
                <a:lnTo>
                  <a:pt x="3195" y="1389"/>
                </a:lnTo>
                <a:lnTo>
                  <a:pt x="3208" y="1372"/>
                </a:lnTo>
                <a:lnTo>
                  <a:pt x="3217" y="1355"/>
                </a:lnTo>
                <a:lnTo>
                  <a:pt x="3221" y="1342"/>
                </a:lnTo>
                <a:lnTo>
                  <a:pt x="3225" y="1321"/>
                </a:lnTo>
                <a:lnTo>
                  <a:pt x="3238" y="1321"/>
                </a:lnTo>
                <a:lnTo>
                  <a:pt x="3281" y="1342"/>
                </a:lnTo>
                <a:lnTo>
                  <a:pt x="3320" y="1364"/>
                </a:lnTo>
                <a:lnTo>
                  <a:pt x="3320" y="1368"/>
                </a:lnTo>
                <a:lnTo>
                  <a:pt x="3320" y="1368"/>
                </a:lnTo>
                <a:lnTo>
                  <a:pt x="3320" y="1402"/>
                </a:lnTo>
                <a:lnTo>
                  <a:pt x="3320" y="1402"/>
                </a:lnTo>
                <a:lnTo>
                  <a:pt x="3320" y="1441"/>
                </a:lnTo>
                <a:lnTo>
                  <a:pt x="3320" y="1441"/>
                </a:lnTo>
                <a:lnTo>
                  <a:pt x="3320" y="1497"/>
                </a:lnTo>
                <a:lnTo>
                  <a:pt x="3320" y="1497"/>
                </a:lnTo>
                <a:lnTo>
                  <a:pt x="3324" y="1501"/>
                </a:lnTo>
                <a:lnTo>
                  <a:pt x="3328" y="1509"/>
                </a:lnTo>
                <a:lnTo>
                  <a:pt x="3345" y="1522"/>
                </a:lnTo>
                <a:lnTo>
                  <a:pt x="3371" y="1540"/>
                </a:lnTo>
                <a:lnTo>
                  <a:pt x="3371" y="1587"/>
                </a:lnTo>
                <a:lnTo>
                  <a:pt x="3371" y="1587"/>
                </a:lnTo>
                <a:lnTo>
                  <a:pt x="3388" y="1617"/>
                </a:lnTo>
                <a:lnTo>
                  <a:pt x="3405" y="1630"/>
                </a:lnTo>
                <a:lnTo>
                  <a:pt x="3418" y="1634"/>
                </a:lnTo>
                <a:lnTo>
                  <a:pt x="3431" y="1630"/>
                </a:lnTo>
                <a:lnTo>
                  <a:pt x="3444" y="1621"/>
                </a:lnTo>
                <a:lnTo>
                  <a:pt x="3453" y="1608"/>
                </a:lnTo>
                <a:lnTo>
                  <a:pt x="3461" y="1595"/>
                </a:lnTo>
                <a:lnTo>
                  <a:pt x="3453" y="1501"/>
                </a:lnTo>
                <a:lnTo>
                  <a:pt x="3453" y="1501"/>
                </a:lnTo>
                <a:lnTo>
                  <a:pt x="3457" y="1501"/>
                </a:lnTo>
                <a:lnTo>
                  <a:pt x="3465" y="1497"/>
                </a:lnTo>
                <a:lnTo>
                  <a:pt x="3465" y="1497"/>
                </a:lnTo>
                <a:lnTo>
                  <a:pt x="3474" y="1497"/>
                </a:lnTo>
                <a:lnTo>
                  <a:pt x="3478" y="1501"/>
                </a:lnTo>
                <a:lnTo>
                  <a:pt x="3478" y="1501"/>
                </a:lnTo>
                <a:lnTo>
                  <a:pt x="3487" y="1509"/>
                </a:lnTo>
                <a:lnTo>
                  <a:pt x="3487" y="1509"/>
                </a:lnTo>
                <a:lnTo>
                  <a:pt x="3508" y="1522"/>
                </a:lnTo>
                <a:lnTo>
                  <a:pt x="3521" y="1505"/>
                </a:lnTo>
                <a:lnTo>
                  <a:pt x="3521" y="1505"/>
                </a:lnTo>
                <a:lnTo>
                  <a:pt x="3538" y="1505"/>
                </a:lnTo>
                <a:lnTo>
                  <a:pt x="3538" y="1505"/>
                </a:lnTo>
                <a:lnTo>
                  <a:pt x="3547" y="1505"/>
                </a:lnTo>
                <a:lnTo>
                  <a:pt x="3556" y="1509"/>
                </a:lnTo>
                <a:lnTo>
                  <a:pt x="3573" y="1535"/>
                </a:lnTo>
                <a:lnTo>
                  <a:pt x="3573" y="1535"/>
                </a:lnTo>
                <a:lnTo>
                  <a:pt x="3577" y="1552"/>
                </a:lnTo>
                <a:lnTo>
                  <a:pt x="3586" y="1570"/>
                </a:lnTo>
                <a:lnTo>
                  <a:pt x="3586" y="1570"/>
                </a:lnTo>
                <a:lnTo>
                  <a:pt x="3586" y="1587"/>
                </a:lnTo>
                <a:lnTo>
                  <a:pt x="3607" y="1595"/>
                </a:lnTo>
                <a:lnTo>
                  <a:pt x="3620" y="1595"/>
                </a:lnTo>
                <a:lnTo>
                  <a:pt x="3620" y="1574"/>
                </a:lnTo>
                <a:lnTo>
                  <a:pt x="3620" y="1574"/>
                </a:lnTo>
                <a:lnTo>
                  <a:pt x="3620" y="1557"/>
                </a:lnTo>
                <a:lnTo>
                  <a:pt x="3620" y="1557"/>
                </a:lnTo>
                <a:lnTo>
                  <a:pt x="3624" y="1548"/>
                </a:lnTo>
                <a:lnTo>
                  <a:pt x="3633" y="1544"/>
                </a:lnTo>
                <a:lnTo>
                  <a:pt x="3633" y="1544"/>
                </a:lnTo>
                <a:lnTo>
                  <a:pt x="3646" y="1544"/>
                </a:lnTo>
                <a:lnTo>
                  <a:pt x="3646" y="1544"/>
                </a:lnTo>
                <a:lnTo>
                  <a:pt x="3658" y="1544"/>
                </a:lnTo>
                <a:lnTo>
                  <a:pt x="3658" y="1544"/>
                </a:lnTo>
                <a:lnTo>
                  <a:pt x="3667" y="1548"/>
                </a:lnTo>
                <a:lnTo>
                  <a:pt x="3667" y="1548"/>
                </a:lnTo>
                <a:lnTo>
                  <a:pt x="3680" y="1561"/>
                </a:lnTo>
                <a:lnTo>
                  <a:pt x="3697" y="1565"/>
                </a:lnTo>
                <a:lnTo>
                  <a:pt x="3714" y="1565"/>
                </a:lnTo>
                <a:lnTo>
                  <a:pt x="3723" y="1561"/>
                </a:lnTo>
                <a:lnTo>
                  <a:pt x="3736" y="1552"/>
                </a:lnTo>
                <a:lnTo>
                  <a:pt x="3757" y="1548"/>
                </a:lnTo>
                <a:lnTo>
                  <a:pt x="3757" y="1548"/>
                </a:lnTo>
                <a:lnTo>
                  <a:pt x="3761" y="1625"/>
                </a:lnTo>
                <a:lnTo>
                  <a:pt x="3761" y="1625"/>
                </a:lnTo>
                <a:lnTo>
                  <a:pt x="3770" y="1651"/>
                </a:lnTo>
                <a:lnTo>
                  <a:pt x="3779" y="1672"/>
                </a:lnTo>
                <a:lnTo>
                  <a:pt x="3791" y="1690"/>
                </a:lnTo>
                <a:lnTo>
                  <a:pt x="3809" y="1702"/>
                </a:lnTo>
                <a:lnTo>
                  <a:pt x="3834" y="1720"/>
                </a:lnTo>
                <a:lnTo>
                  <a:pt x="3847" y="1724"/>
                </a:lnTo>
                <a:lnTo>
                  <a:pt x="3847" y="1724"/>
                </a:lnTo>
                <a:lnTo>
                  <a:pt x="3860" y="1724"/>
                </a:lnTo>
                <a:lnTo>
                  <a:pt x="3873" y="1728"/>
                </a:lnTo>
                <a:lnTo>
                  <a:pt x="3881" y="1737"/>
                </a:lnTo>
                <a:lnTo>
                  <a:pt x="3881" y="1737"/>
                </a:lnTo>
                <a:lnTo>
                  <a:pt x="3890" y="1754"/>
                </a:lnTo>
                <a:lnTo>
                  <a:pt x="3899" y="1767"/>
                </a:lnTo>
                <a:lnTo>
                  <a:pt x="3907" y="1788"/>
                </a:lnTo>
                <a:lnTo>
                  <a:pt x="3907" y="1801"/>
                </a:lnTo>
                <a:lnTo>
                  <a:pt x="3907" y="1801"/>
                </a:lnTo>
                <a:lnTo>
                  <a:pt x="3911" y="1805"/>
                </a:lnTo>
                <a:lnTo>
                  <a:pt x="3929" y="1801"/>
                </a:lnTo>
                <a:lnTo>
                  <a:pt x="3929" y="1788"/>
                </a:lnTo>
                <a:lnTo>
                  <a:pt x="3929" y="1780"/>
                </a:lnTo>
                <a:lnTo>
                  <a:pt x="3937" y="1767"/>
                </a:lnTo>
                <a:lnTo>
                  <a:pt x="3967" y="1758"/>
                </a:lnTo>
                <a:lnTo>
                  <a:pt x="3976" y="1758"/>
                </a:lnTo>
                <a:lnTo>
                  <a:pt x="3976" y="1737"/>
                </a:lnTo>
                <a:lnTo>
                  <a:pt x="3976" y="1715"/>
                </a:lnTo>
                <a:lnTo>
                  <a:pt x="3976" y="1698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Rectangle 19"/>
          <p:cNvSpPr>
            <a:spLocks noChangeArrowheads="1"/>
          </p:cNvSpPr>
          <p:nvPr/>
        </p:nvSpPr>
        <p:spPr bwMode="auto">
          <a:xfrm>
            <a:off x="7134225" y="4098925"/>
            <a:ext cx="1588" cy="1588"/>
          </a:xfrm>
          <a:prstGeom prst="rect">
            <a:avLst/>
          </a:prstGeom>
          <a:solidFill>
            <a:srgbClr val="FFFCD1"/>
          </a:solidFill>
          <a:ln w="26988">
            <a:solidFill>
              <a:srgbClr val="5DB7E8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5275263" y="3840163"/>
            <a:ext cx="3384550" cy="1831975"/>
          </a:xfrm>
          <a:custGeom>
            <a:avLst/>
            <a:gdLst>
              <a:gd name="T0" fmla="*/ 2084 w 2132"/>
              <a:gd name="T1" fmla="*/ 519 h 1154"/>
              <a:gd name="T2" fmla="*/ 2042 w 2132"/>
              <a:gd name="T3" fmla="*/ 425 h 1154"/>
              <a:gd name="T4" fmla="*/ 1939 w 2132"/>
              <a:gd name="T5" fmla="*/ 421 h 1154"/>
              <a:gd name="T6" fmla="*/ 1891 w 2132"/>
              <a:gd name="T7" fmla="*/ 275 h 1154"/>
              <a:gd name="T8" fmla="*/ 1776 w 2132"/>
              <a:gd name="T9" fmla="*/ 206 h 1154"/>
              <a:gd name="T10" fmla="*/ 1583 w 2132"/>
              <a:gd name="T11" fmla="*/ 309 h 1154"/>
              <a:gd name="T12" fmla="*/ 1497 w 2132"/>
              <a:gd name="T13" fmla="*/ 288 h 1154"/>
              <a:gd name="T14" fmla="*/ 1445 w 2132"/>
              <a:gd name="T15" fmla="*/ 266 h 1154"/>
              <a:gd name="T16" fmla="*/ 1330 w 2132"/>
              <a:gd name="T17" fmla="*/ 262 h 1154"/>
              <a:gd name="T18" fmla="*/ 1235 w 2132"/>
              <a:gd name="T19" fmla="*/ 206 h 1154"/>
              <a:gd name="T20" fmla="*/ 1175 w 2132"/>
              <a:gd name="T21" fmla="*/ 172 h 1154"/>
              <a:gd name="T22" fmla="*/ 1132 w 2132"/>
              <a:gd name="T23" fmla="*/ 219 h 1154"/>
              <a:gd name="T24" fmla="*/ 1145 w 2132"/>
              <a:gd name="T25" fmla="*/ 309 h 1154"/>
              <a:gd name="T26" fmla="*/ 1077 w 2132"/>
              <a:gd name="T27" fmla="*/ 309 h 1154"/>
              <a:gd name="T28" fmla="*/ 952 w 2132"/>
              <a:gd name="T29" fmla="*/ 176 h 1154"/>
              <a:gd name="T30" fmla="*/ 914 w 2132"/>
              <a:gd name="T31" fmla="*/ 253 h 1154"/>
              <a:gd name="T32" fmla="*/ 888 w 2132"/>
              <a:gd name="T33" fmla="*/ 314 h 1154"/>
              <a:gd name="T34" fmla="*/ 931 w 2132"/>
              <a:gd name="T35" fmla="*/ 369 h 1154"/>
              <a:gd name="T36" fmla="*/ 892 w 2132"/>
              <a:gd name="T37" fmla="*/ 532 h 1154"/>
              <a:gd name="T38" fmla="*/ 759 w 2132"/>
              <a:gd name="T39" fmla="*/ 592 h 1154"/>
              <a:gd name="T40" fmla="*/ 686 w 2132"/>
              <a:gd name="T41" fmla="*/ 562 h 1154"/>
              <a:gd name="T42" fmla="*/ 600 w 2132"/>
              <a:gd name="T43" fmla="*/ 386 h 1154"/>
              <a:gd name="T44" fmla="*/ 558 w 2132"/>
              <a:gd name="T45" fmla="*/ 176 h 1154"/>
              <a:gd name="T46" fmla="*/ 532 w 2132"/>
              <a:gd name="T47" fmla="*/ 125 h 1154"/>
              <a:gd name="T48" fmla="*/ 566 w 2132"/>
              <a:gd name="T49" fmla="*/ 48 h 1154"/>
              <a:gd name="T50" fmla="*/ 459 w 2132"/>
              <a:gd name="T51" fmla="*/ 61 h 1154"/>
              <a:gd name="T52" fmla="*/ 309 w 2132"/>
              <a:gd name="T53" fmla="*/ 112 h 1154"/>
              <a:gd name="T54" fmla="*/ 249 w 2132"/>
              <a:gd name="T55" fmla="*/ 198 h 1154"/>
              <a:gd name="T56" fmla="*/ 253 w 2132"/>
              <a:gd name="T57" fmla="*/ 386 h 1154"/>
              <a:gd name="T58" fmla="*/ 223 w 2132"/>
              <a:gd name="T59" fmla="*/ 468 h 1154"/>
              <a:gd name="T60" fmla="*/ 129 w 2132"/>
              <a:gd name="T61" fmla="*/ 391 h 1154"/>
              <a:gd name="T62" fmla="*/ 22 w 2132"/>
              <a:gd name="T63" fmla="*/ 515 h 1154"/>
              <a:gd name="T64" fmla="*/ 22 w 2132"/>
              <a:gd name="T65" fmla="*/ 592 h 1154"/>
              <a:gd name="T66" fmla="*/ 86 w 2132"/>
              <a:gd name="T67" fmla="*/ 674 h 1154"/>
              <a:gd name="T68" fmla="*/ 193 w 2132"/>
              <a:gd name="T69" fmla="*/ 717 h 1154"/>
              <a:gd name="T70" fmla="*/ 279 w 2132"/>
              <a:gd name="T71" fmla="*/ 751 h 1154"/>
              <a:gd name="T72" fmla="*/ 395 w 2132"/>
              <a:gd name="T73" fmla="*/ 824 h 1154"/>
              <a:gd name="T74" fmla="*/ 455 w 2132"/>
              <a:gd name="T75" fmla="*/ 880 h 1154"/>
              <a:gd name="T76" fmla="*/ 515 w 2132"/>
              <a:gd name="T77" fmla="*/ 824 h 1154"/>
              <a:gd name="T78" fmla="*/ 588 w 2132"/>
              <a:gd name="T79" fmla="*/ 862 h 1154"/>
              <a:gd name="T80" fmla="*/ 618 w 2132"/>
              <a:gd name="T81" fmla="*/ 931 h 1154"/>
              <a:gd name="T82" fmla="*/ 738 w 2132"/>
              <a:gd name="T83" fmla="*/ 965 h 1154"/>
              <a:gd name="T84" fmla="*/ 828 w 2132"/>
              <a:gd name="T85" fmla="*/ 961 h 1154"/>
              <a:gd name="T86" fmla="*/ 862 w 2132"/>
              <a:gd name="T87" fmla="*/ 1013 h 1154"/>
              <a:gd name="T88" fmla="*/ 926 w 2132"/>
              <a:gd name="T89" fmla="*/ 1055 h 1154"/>
              <a:gd name="T90" fmla="*/ 1017 w 2132"/>
              <a:gd name="T91" fmla="*/ 1021 h 1154"/>
              <a:gd name="T92" fmla="*/ 1102 w 2132"/>
              <a:gd name="T93" fmla="*/ 1120 h 1154"/>
              <a:gd name="T94" fmla="*/ 1141 w 2132"/>
              <a:gd name="T95" fmla="*/ 1055 h 1154"/>
              <a:gd name="T96" fmla="*/ 1235 w 2132"/>
              <a:gd name="T97" fmla="*/ 1116 h 1154"/>
              <a:gd name="T98" fmla="*/ 1278 w 2132"/>
              <a:gd name="T99" fmla="*/ 1051 h 1154"/>
              <a:gd name="T100" fmla="*/ 1398 w 2132"/>
              <a:gd name="T101" fmla="*/ 1094 h 1154"/>
              <a:gd name="T102" fmla="*/ 1544 w 2132"/>
              <a:gd name="T103" fmla="*/ 1077 h 1154"/>
              <a:gd name="T104" fmla="*/ 1656 w 2132"/>
              <a:gd name="T105" fmla="*/ 1013 h 1154"/>
              <a:gd name="T106" fmla="*/ 1801 w 2132"/>
              <a:gd name="T107" fmla="*/ 944 h 1154"/>
              <a:gd name="T108" fmla="*/ 1887 w 2132"/>
              <a:gd name="T109" fmla="*/ 1150 h 1154"/>
              <a:gd name="T110" fmla="*/ 1913 w 2132"/>
              <a:gd name="T111" fmla="*/ 1085 h 1154"/>
              <a:gd name="T112" fmla="*/ 1943 w 2132"/>
              <a:gd name="T113" fmla="*/ 905 h 1154"/>
              <a:gd name="T114" fmla="*/ 2046 w 2132"/>
              <a:gd name="T115" fmla="*/ 794 h 1154"/>
              <a:gd name="T116" fmla="*/ 2106 w 2132"/>
              <a:gd name="T117" fmla="*/ 721 h 1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132" h="1154">
                <a:moveTo>
                  <a:pt x="2106" y="721"/>
                </a:moveTo>
                <a:lnTo>
                  <a:pt x="2084" y="669"/>
                </a:lnTo>
                <a:lnTo>
                  <a:pt x="2084" y="648"/>
                </a:lnTo>
                <a:lnTo>
                  <a:pt x="2067" y="622"/>
                </a:lnTo>
                <a:lnTo>
                  <a:pt x="2080" y="588"/>
                </a:lnTo>
                <a:lnTo>
                  <a:pt x="2080" y="549"/>
                </a:lnTo>
                <a:lnTo>
                  <a:pt x="2080" y="549"/>
                </a:lnTo>
                <a:lnTo>
                  <a:pt x="2084" y="519"/>
                </a:lnTo>
                <a:lnTo>
                  <a:pt x="2084" y="519"/>
                </a:lnTo>
                <a:lnTo>
                  <a:pt x="2084" y="472"/>
                </a:lnTo>
                <a:lnTo>
                  <a:pt x="2084" y="438"/>
                </a:lnTo>
                <a:lnTo>
                  <a:pt x="2084" y="429"/>
                </a:lnTo>
                <a:lnTo>
                  <a:pt x="2080" y="425"/>
                </a:lnTo>
                <a:lnTo>
                  <a:pt x="2067" y="425"/>
                </a:lnTo>
                <a:lnTo>
                  <a:pt x="2042" y="425"/>
                </a:lnTo>
                <a:lnTo>
                  <a:pt x="2042" y="425"/>
                </a:lnTo>
                <a:lnTo>
                  <a:pt x="2016" y="438"/>
                </a:lnTo>
                <a:lnTo>
                  <a:pt x="2016" y="438"/>
                </a:lnTo>
                <a:lnTo>
                  <a:pt x="1986" y="442"/>
                </a:lnTo>
                <a:lnTo>
                  <a:pt x="1977" y="451"/>
                </a:lnTo>
                <a:lnTo>
                  <a:pt x="1960" y="459"/>
                </a:lnTo>
                <a:lnTo>
                  <a:pt x="1939" y="434"/>
                </a:lnTo>
                <a:lnTo>
                  <a:pt x="1939" y="434"/>
                </a:lnTo>
                <a:lnTo>
                  <a:pt x="1939" y="421"/>
                </a:lnTo>
                <a:lnTo>
                  <a:pt x="1939" y="421"/>
                </a:lnTo>
                <a:lnTo>
                  <a:pt x="1943" y="399"/>
                </a:lnTo>
                <a:lnTo>
                  <a:pt x="1947" y="382"/>
                </a:lnTo>
                <a:lnTo>
                  <a:pt x="1951" y="356"/>
                </a:lnTo>
                <a:lnTo>
                  <a:pt x="1943" y="335"/>
                </a:lnTo>
                <a:lnTo>
                  <a:pt x="1926" y="318"/>
                </a:lnTo>
                <a:lnTo>
                  <a:pt x="1909" y="296"/>
                </a:lnTo>
                <a:lnTo>
                  <a:pt x="1891" y="275"/>
                </a:lnTo>
                <a:lnTo>
                  <a:pt x="1896" y="245"/>
                </a:lnTo>
                <a:lnTo>
                  <a:pt x="1887" y="228"/>
                </a:lnTo>
                <a:lnTo>
                  <a:pt x="1887" y="228"/>
                </a:lnTo>
                <a:lnTo>
                  <a:pt x="1866" y="211"/>
                </a:lnTo>
                <a:lnTo>
                  <a:pt x="1866" y="211"/>
                </a:lnTo>
                <a:lnTo>
                  <a:pt x="1844" y="202"/>
                </a:lnTo>
                <a:lnTo>
                  <a:pt x="1831" y="202"/>
                </a:lnTo>
                <a:lnTo>
                  <a:pt x="1776" y="206"/>
                </a:lnTo>
                <a:lnTo>
                  <a:pt x="1750" y="206"/>
                </a:lnTo>
                <a:lnTo>
                  <a:pt x="1711" y="236"/>
                </a:lnTo>
                <a:lnTo>
                  <a:pt x="1698" y="245"/>
                </a:lnTo>
                <a:lnTo>
                  <a:pt x="1668" y="249"/>
                </a:lnTo>
                <a:lnTo>
                  <a:pt x="1647" y="249"/>
                </a:lnTo>
                <a:lnTo>
                  <a:pt x="1604" y="314"/>
                </a:lnTo>
                <a:lnTo>
                  <a:pt x="1591" y="318"/>
                </a:lnTo>
                <a:lnTo>
                  <a:pt x="1583" y="309"/>
                </a:lnTo>
                <a:lnTo>
                  <a:pt x="1570" y="292"/>
                </a:lnTo>
                <a:lnTo>
                  <a:pt x="1557" y="288"/>
                </a:lnTo>
                <a:lnTo>
                  <a:pt x="1544" y="288"/>
                </a:lnTo>
                <a:lnTo>
                  <a:pt x="1523" y="288"/>
                </a:lnTo>
                <a:lnTo>
                  <a:pt x="1510" y="296"/>
                </a:lnTo>
                <a:lnTo>
                  <a:pt x="1510" y="296"/>
                </a:lnTo>
                <a:lnTo>
                  <a:pt x="1497" y="288"/>
                </a:lnTo>
                <a:lnTo>
                  <a:pt x="1497" y="288"/>
                </a:lnTo>
                <a:lnTo>
                  <a:pt x="1484" y="275"/>
                </a:lnTo>
                <a:lnTo>
                  <a:pt x="1480" y="271"/>
                </a:lnTo>
                <a:lnTo>
                  <a:pt x="1471" y="262"/>
                </a:lnTo>
                <a:lnTo>
                  <a:pt x="1471" y="262"/>
                </a:lnTo>
                <a:lnTo>
                  <a:pt x="1467" y="258"/>
                </a:lnTo>
                <a:lnTo>
                  <a:pt x="1463" y="258"/>
                </a:lnTo>
                <a:lnTo>
                  <a:pt x="1463" y="258"/>
                </a:lnTo>
                <a:lnTo>
                  <a:pt x="1445" y="266"/>
                </a:lnTo>
                <a:lnTo>
                  <a:pt x="1415" y="284"/>
                </a:lnTo>
                <a:lnTo>
                  <a:pt x="1398" y="292"/>
                </a:lnTo>
                <a:lnTo>
                  <a:pt x="1377" y="296"/>
                </a:lnTo>
                <a:lnTo>
                  <a:pt x="1360" y="292"/>
                </a:lnTo>
                <a:lnTo>
                  <a:pt x="1338" y="279"/>
                </a:lnTo>
                <a:lnTo>
                  <a:pt x="1338" y="279"/>
                </a:lnTo>
                <a:lnTo>
                  <a:pt x="1338" y="271"/>
                </a:lnTo>
                <a:lnTo>
                  <a:pt x="1330" y="262"/>
                </a:lnTo>
                <a:lnTo>
                  <a:pt x="1325" y="253"/>
                </a:lnTo>
                <a:lnTo>
                  <a:pt x="1312" y="249"/>
                </a:lnTo>
                <a:lnTo>
                  <a:pt x="1300" y="245"/>
                </a:lnTo>
                <a:lnTo>
                  <a:pt x="1282" y="249"/>
                </a:lnTo>
                <a:lnTo>
                  <a:pt x="1257" y="266"/>
                </a:lnTo>
                <a:lnTo>
                  <a:pt x="1248" y="262"/>
                </a:lnTo>
                <a:lnTo>
                  <a:pt x="1235" y="249"/>
                </a:lnTo>
                <a:lnTo>
                  <a:pt x="1235" y="206"/>
                </a:lnTo>
                <a:lnTo>
                  <a:pt x="1235" y="163"/>
                </a:lnTo>
                <a:lnTo>
                  <a:pt x="1227" y="151"/>
                </a:lnTo>
                <a:lnTo>
                  <a:pt x="1205" y="151"/>
                </a:lnTo>
                <a:lnTo>
                  <a:pt x="1201" y="185"/>
                </a:lnTo>
                <a:lnTo>
                  <a:pt x="1179" y="223"/>
                </a:lnTo>
                <a:lnTo>
                  <a:pt x="1171" y="211"/>
                </a:lnTo>
                <a:lnTo>
                  <a:pt x="1175" y="193"/>
                </a:lnTo>
                <a:lnTo>
                  <a:pt x="1175" y="172"/>
                </a:lnTo>
                <a:lnTo>
                  <a:pt x="1171" y="163"/>
                </a:lnTo>
                <a:lnTo>
                  <a:pt x="1171" y="163"/>
                </a:lnTo>
                <a:lnTo>
                  <a:pt x="1162" y="168"/>
                </a:lnTo>
                <a:lnTo>
                  <a:pt x="1162" y="168"/>
                </a:lnTo>
                <a:lnTo>
                  <a:pt x="1154" y="172"/>
                </a:lnTo>
                <a:lnTo>
                  <a:pt x="1145" y="181"/>
                </a:lnTo>
                <a:lnTo>
                  <a:pt x="1132" y="193"/>
                </a:lnTo>
                <a:lnTo>
                  <a:pt x="1132" y="219"/>
                </a:lnTo>
                <a:lnTo>
                  <a:pt x="1149" y="245"/>
                </a:lnTo>
                <a:lnTo>
                  <a:pt x="1179" y="253"/>
                </a:lnTo>
                <a:lnTo>
                  <a:pt x="1201" y="266"/>
                </a:lnTo>
                <a:lnTo>
                  <a:pt x="1197" y="284"/>
                </a:lnTo>
                <a:lnTo>
                  <a:pt x="1175" y="296"/>
                </a:lnTo>
                <a:lnTo>
                  <a:pt x="1154" y="296"/>
                </a:lnTo>
                <a:lnTo>
                  <a:pt x="1154" y="296"/>
                </a:lnTo>
                <a:lnTo>
                  <a:pt x="1145" y="309"/>
                </a:lnTo>
                <a:lnTo>
                  <a:pt x="1141" y="318"/>
                </a:lnTo>
                <a:lnTo>
                  <a:pt x="1137" y="322"/>
                </a:lnTo>
                <a:lnTo>
                  <a:pt x="1137" y="322"/>
                </a:lnTo>
                <a:lnTo>
                  <a:pt x="1132" y="335"/>
                </a:lnTo>
                <a:lnTo>
                  <a:pt x="1132" y="339"/>
                </a:lnTo>
                <a:lnTo>
                  <a:pt x="1119" y="344"/>
                </a:lnTo>
                <a:lnTo>
                  <a:pt x="1098" y="331"/>
                </a:lnTo>
                <a:lnTo>
                  <a:pt x="1077" y="309"/>
                </a:lnTo>
                <a:lnTo>
                  <a:pt x="1068" y="279"/>
                </a:lnTo>
                <a:lnTo>
                  <a:pt x="1055" y="245"/>
                </a:lnTo>
                <a:lnTo>
                  <a:pt x="1047" y="223"/>
                </a:lnTo>
                <a:lnTo>
                  <a:pt x="1021" y="202"/>
                </a:lnTo>
                <a:lnTo>
                  <a:pt x="1008" y="185"/>
                </a:lnTo>
                <a:lnTo>
                  <a:pt x="991" y="181"/>
                </a:lnTo>
                <a:lnTo>
                  <a:pt x="965" y="176"/>
                </a:lnTo>
                <a:lnTo>
                  <a:pt x="952" y="176"/>
                </a:lnTo>
                <a:lnTo>
                  <a:pt x="952" y="176"/>
                </a:lnTo>
                <a:lnTo>
                  <a:pt x="956" y="189"/>
                </a:lnTo>
                <a:lnTo>
                  <a:pt x="961" y="215"/>
                </a:lnTo>
                <a:lnTo>
                  <a:pt x="956" y="232"/>
                </a:lnTo>
                <a:lnTo>
                  <a:pt x="952" y="245"/>
                </a:lnTo>
                <a:lnTo>
                  <a:pt x="935" y="249"/>
                </a:lnTo>
                <a:lnTo>
                  <a:pt x="914" y="253"/>
                </a:lnTo>
                <a:lnTo>
                  <a:pt x="914" y="253"/>
                </a:lnTo>
                <a:lnTo>
                  <a:pt x="914" y="262"/>
                </a:lnTo>
                <a:lnTo>
                  <a:pt x="914" y="279"/>
                </a:lnTo>
                <a:lnTo>
                  <a:pt x="914" y="288"/>
                </a:lnTo>
                <a:lnTo>
                  <a:pt x="905" y="296"/>
                </a:lnTo>
                <a:lnTo>
                  <a:pt x="896" y="301"/>
                </a:lnTo>
                <a:lnTo>
                  <a:pt x="884" y="301"/>
                </a:lnTo>
                <a:lnTo>
                  <a:pt x="884" y="301"/>
                </a:lnTo>
                <a:lnTo>
                  <a:pt x="888" y="314"/>
                </a:lnTo>
                <a:lnTo>
                  <a:pt x="892" y="318"/>
                </a:lnTo>
                <a:lnTo>
                  <a:pt x="901" y="322"/>
                </a:lnTo>
                <a:lnTo>
                  <a:pt x="901" y="322"/>
                </a:lnTo>
                <a:lnTo>
                  <a:pt x="914" y="326"/>
                </a:lnTo>
                <a:lnTo>
                  <a:pt x="922" y="335"/>
                </a:lnTo>
                <a:lnTo>
                  <a:pt x="931" y="348"/>
                </a:lnTo>
                <a:lnTo>
                  <a:pt x="931" y="348"/>
                </a:lnTo>
                <a:lnTo>
                  <a:pt x="931" y="369"/>
                </a:lnTo>
                <a:lnTo>
                  <a:pt x="931" y="391"/>
                </a:lnTo>
                <a:lnTo>
                  <a:pt x="922" y="412"/>
                </a:lnTo>
                <a:lnTo>
                  <a:pt x="935" y="434"/>
                </a:lnTo>
                <a:lnTo>
                  <a:pt x="944" y="472"/>
                </a:lnTo>
                <a:lnTo>
                  <a:pt x="944" y="494"/>
                </a:lnTo>
                <a:lnTo>
                  <a:pt x="922" y="502"/>
                </a:lnTo>
                <a:lnTo>
                  <a:pt x="901" y="515"/>
                </a:lnTo>
                <a:lnTo>
                  <a:pt x="892" y="532"/>
                </a:lnTo>
                <a:lnTo>
                  <a:pt x="892" y="558"/>
                </a:lnTo>
                <a:lnTo>
                  <a:pt x="871" y="567"/>
                </a:lnTo>
                <a:lnTo>
                  <a:pt x="854" y="579"/>
                </a:lnTo>
                <a:lnTo>
                  <a:pt x="841" y="609"/>
                </a:lnTo>
                <a:lnTo>
                  <a:pt x="828" y="631"/>
                </a:lnTo>
                <a:lnTo>
                  <a:pt x="811" y="631"/>
                </a:lnTo>
                <a:lnTo>
                  <a:pt x="781" y="622"/>
                </a:lnTo>
                <a:lnTo>
                  <a:pt x="759" y="592"/>
                </a:lnTo>
                <a:lnTo>
                  <a:pt x="759" y="592"/>
                </a:lnTo>
                <a:lnTo>
                  <a:pt x="733" y="575"/>
                </a:lnTo>
                <a:lnTo>
                  <a:pt x="733" y="575"/>
                </a:lnTo>
                <a:lnTo>
                  <a:pt x="712" y="562"/>
                </a:lnTo>
                <a:lnTo>
                  <a:pt x="712" y="562"/>
                </a:lnTo>
                <a:lnTo>
                  <a:pt x="695" y="562"/>
                </a:lnTo>
                <a:lnTo>
                  <a:pt x="695" y="562"/>
                </a:lnTo>
                <a:lnTo>
                  <a:pt x="686" y="562"/>
                </a:lnTo>
                <a:lnTo>
                  <a:pt x="678" y="541"/>
                </a:lnTo>
                <a:lnTo>
                  <a:pt x="678" y="515"/>
                </a:lnTo>
                <a:lnTo>
                  <a:pt x="661" y="494"/>
                </a:lnTo>
                <a:lnTo>
                  <a:pt x="643" y="472"/>
                </a:lnTo>
                <a:lnTo>
                  <a:pt x="613" y="446"/>
                </a:lnTo>
                <a:lnTo>
                  <a:pt x="605" y="395"/>
                </a:lnTo>
                <a:lnTo>
                  <a:pt x="605" y="395"/>
                </a:lnTo>
                <a:lnTo>
                  <a:pt x="600" y="386"/>
                </a:lnTo>
                <a:lnTo>
                  <a:pt x="596" y="361"/>
                </a:lnTo>
                <a:lnTo>
                  <a:pt x="596" y="331"/>
                </a:lnTo>
                <a:lnTo>
                  <a:pt x="596" y="314"/>
                </a:lnTo>
                <a:lnTo>
                  <a:pt x="605" y="301"/>
                </a:lnTo>
                <a:lnTo>
                  <a:pt x="618" y="279"/>
                </a:lnTo>
                <a:lnTo>
                  <a:pt x="622" y="258"/>
                </a:lnTo>
                <a:lnTo>
                  <a:pt x="600" y="232"/>
                </a:lnTo>
                <a:lnTo>
                  <a:pt x="558" y="176"/>
                </a:lnTo>
                <a:lnTo>
                  <a:pt x="558" y="176"/>
                </a:lnTo>
                <a:lnTo>
                  <a:pt x="549" y="168"/>
                </a:lnTo>
                <a:lnTo>
                  <a:pt x="540" y="155"/>
                </a:lnTo>
                <a:lnTo>
                  <a:pt x="540" y="146"/>
                </a:lnTo>
                <a:lnTo>
                  <a:pt x="540" y="146"/>
                </a:lnTo>
                <a:lnTo>
                  <a:pt x="536" y="133"/>
                </a:lnTo>
                <a:lnTo>
                  <a:pt x="532" y="125"/>
                </a:lnTo>
                <a:lnTo>
                  <a:pt x="532" y="125"/>
                </a:lnTo>
                <a:lnTo>
                  <a:pt x="532" y="112"/>
                </a:lnTo>
                <a:lnTo>
                  <a:pt x="532" y="112"/>
                </a:lnTo>
                <a:lnTo>
                  <a:pt x="532" y="95"/>
                </a:lnTo>
                <a:lnTo>
                  <a:pt x="540" y="95"/>
                </a:lnTo>
                <a:lnTo>
                  <a:pt x="558" y="95"/>
                </a:lnTo>
                <a:lnTo>
                  <a:pt x="566" y="73"/>
                </a:lnTo>
                <a:lnTo>
                  <a:pt x="566" y="61"/>
                </a:lnTo>
                <a:lnTo>
                  <a:pt x="566" y="48"/>
                </a:lnTo>
                <a:lnTo>
                  <a:pt x="553" y="30"/>
                </a:lnTo>
                <a:lnTo>
                  <a:pt x="532" y="18"/>
                </a:lnTo>
                <a:lnTo>
                  <a:pt x="515" y="0"/>
                </a:lnTo>
                <a:lnTo>
                  <a:pt x="498" y="0"/>
                </a:lnTo>
                <a:lnTo>
                  <a:pt x="493" y="30"/>
                </a:lnTo>
                <a:lnTo>
                  <a:pt x="498" y="52"/>
                </a:lnTo>
                <a:lnTo>
                  <a:pt x="476" y="65"/>
                </a:lnTo>
                <a:lnTo>
                  <a:pt x="459" y="61"/>
                </a:lnTo>
                <a:lnTo>
                  <a:pt x="442" y="78"/>
                </a:lnTo>
                <a:lnTo>
                  <a:pt x="425" y="82"/>
                </a:lnTo>
                <a:lnTo>
                  <a:pt x="407" y="65"/>
                </a:lnTo>
                <a:lnTo>
                  <a:pt x="403" y="73"/>
                </a:lnTo>
                <a:lnTo>
                  <a:pt x="382" y="78"/>
                </a:lnTo>
                <a:lnTo>
                  <a:pt x="365" y="103"/>
                </a:lnTo>
                <a:lnTo>
                  <a:pt x="339" y="116"/>
                </a:lnTo>
                <a:lnTo>
                  <a:pt x="309" y="112"/>
                </a:lnTo>
                <a:lnTo>
                  <a:pt x="283" y="112"/>
                </a:lnTo>
                <a:lnTo>
                  <a:pt x="270" y="103"/>
                </a:lnTo>
                <a:lnTo>
                  <a:pt x="249" y="103"/>
                </a:lnTo>
                <a:lnTo>
                  <a:pt x="219" y="125"/>
                </a:lnTo>
                <a:lnTo>
                  <a:pt x="210" y="163"/>
                </a:lnTo>
                <a:lnTo>
                  <a:pt x="215" y="185"/>
                </a:lnTo>
                <a:lnTo>
                  <a:pt x="232" y="193"/>
                </a:lnTo>
                <a:lnTo>
                  <a:pt x="249" y="198"/>
                </a:lnTo>
                <a:lnTo>
                  <a:pt x="262" y="215"/>
                </a:lnTo>
                <a:lnTo>
                  <a:pt x="262" y="245"/>
                </a:lnTo>
                <a:lnTo>
                  <a:pt x="253" y="262"/>
                </a:lnTo>
                <a:lnTo>
                  <a:pt x="249" y="296"/>
                </a:lnTo>
                <a:lnTo>
                  <a:pt x="249" y="331"/>
                </a:lnTo>
                <a:lnTo>
                  <a:pt x="240" y="352"/>
                </a:lnTo>
                <a:lnTo>
                  <a:pt x="232" y="356"/>
                </a:lnTo>
                <a:lnTo>
                  <a:pt x="253" y="386"/>
                </a:lnTo>
                <a:lnTo>
                  <a:pt x="253" y="386"/>
                </a:lnTo>
                <a:lnTo>
                  <a:pt x="262" y="399"/>
                </a:lnTo>
                <a:lnTo>
                  <a:pt x="270" y="425"/>
                </a:lnTo>
                <a:lnTo>
                  <a:pt x="275" y="442"/>
                </a:lnTo>
                <a:lnTo>
                  <a:pt x="270" y="455"/>
                </a:lnTo>
                <a:lnTo>
                  <a:pt x="257" y="468"/>
                </a:lnTo>
                <a:lnTo>
                  <a:pt x="236" y="472"/>
                </a:lnTo>
                <a:lnTo>
                  <a:pt x="223" y="468"/>
                </a:lnTo>
                <a:lnTo>
                  <a:pt x="210" y="451"/>
                </a:lnTo>
                <a:lnTo>
                  <a:pt x="189" y="421"/>
                </a:lnTo>
                <a:lnTo>
                  <a:pt x="176" y="404"/>
                </a:lnTo>
                <a:lnTo>
                  <a:pt x="154" y="391"/>
                </a:lnTo>
                <a:lnTo>
                  <a:pt x="154" y="391"/>
                </a:lnTo>
                <a:lnTo>
                  <a:pt x="137" y="391"/>
                </a:lnTo>
                <a:lnTo>
                  <a:pt x="137" y="391"/>
                </a:lnTo>
                <a:lnTo>
                  <a:pt x="129" y="391"/>
                </a:lnTo>
                <a:lnTo>
                  <a:pt x="129" y="391"/>
                </a:lnTo>
                <a:lnTo>
                  <a:pt x="107" y="391"/>
                </a:lnTo>
                <a:lnTo>
                  <a:pt x="103" y="399"/>
                </a:lnTo>
                <a:lnTo>
                  <a:pt x="99" y="421"/>
                </a:lnTo>
                <a:lnTo>
                  <a:pt x="94" y="485"/>
                </a:lnTo>
                <a:lnTo>
                  <a:pt x="73" y="507"/>
                </a:lnTo>
                <a:lnTo>
                  <a:pt x="43" y="515"/>
                </a:lnTo>
                <a:lnTo>
                  <a:pt x="22" y="515"/>
                </a:lnTo>
                <a:lnTo>
                  <a:pt x="9" y="524"/>
                </a:lnTo>
                <a:lnTo>
                  <a:pt x="9" y="524"/>
                </a:lnTo>
                <a:lnTo>
                  <a:pt x="0" y="579"/>
                </a:lnTo>
                <a:lnTo>
                  <a:pt x="0" y="579"/>
                </a:lnTo>
                <a:lnTo>
                  <a:pt x="0" y="584"/>
                </a:lnTo>
                <a:lnTo>
                  <a:pt x="4" y="588"/>
                </a:lnTo>
                <a:lnTo>
                  <a:pt x="9" y="592"/>
                </a:lnTo>
                <a:lnTo>
                  <a:pt x="22" y="592"/>
                </a:lnTo>
                <a:lnTo>
                  <a:pt x="30" y="601"/>
                </a:lnTo>
                <a:lnTo>
                  <a:pt x="39" y="609"/>
                </a:lnTo>
                <a:lnTo>
                  <a:pt x="39" y="631"/>
                </a:lnTo>
                <a:lnTo>
                  <a:pt x="43" y="639"/>
                </a:lnTo>
                <a:lnTo>
                  <a:pt x="60" y="639"/>
                </a:lnTo>
                <a:lnTo>
                  <a:pt x="60" y="652"/>
                </a:lnTo>
                <a:lnTo>
                  <a:pt x="64" y="674"/>
                </a:lnTo>
                <a:lnTo>
                  <a:pt x="86" y="674"/>
                </a:lnTo>
                <a:lnTo>
                  <a:pt x="116" y="674"/>
                </a:lnTo>
                <a:lnTo>
                  <a:pt x="116" y="674"/>
                </a:lnTo>
                <a:lnTo>
                  <a:pt x="137" y="682"/>
                </a:lnTo>
                <a:lnTo>
                  <a:pt x="137" y="682"/>
                </a:lnTo>
                <a:lnTo>
                  <a:pt x="167" y="691"/>
                </a:lnTo>
                <a:lnTo>
                  <a:pt x="172" y="712"/>
                </a:lnTo>
                <a:lnTo>
                  <a:pt x="176" y="721"/>
                </a:lnTo>
                <a:lnTo>
                  <a:pt x="193" y="717"/>
                </a:lnTo>
                <a:lnTo>
                  <a:pt x="210" y="725"/>
                </a:lnTo>
                <a:lnTo>
                  <a:pt x="210" y="751"/>
                </a:lnTo>
                <a:lnTo>
                  <a:pt x="236" y="755"/>
                </a:lnTo>
                <a:lnTo>
                  <a:pt x="236" y="755"/>
                </a:lnTo>
                <a:lnTo>
                  <a:pt x="240" y="751"/>
                </a:lnTo>
                <a:lnTo>
                  <a:pt x="257" y="751"/>
                </a:lnTo>
                <a:lnTo>
                  <a:pt x="257" y="751"/>
                </a:lnTo>
                <a:lnTo>
                  <a:pt x="279" y="751"/>
                </a:lnTo>
                <a:lnTo>
                  <a:pt x="313" y="760"/>
                </a:lnTo>
                <a:lnTo>
                  <a:pt x="343" y="764"/>
                </a:lnTo>
                <a:lnTo>
                  <a:pt x="356" y="768"/>
                </a:lnTo>
                <a:lnTo>
                  <a:pt x="360" y="790"/>
                </a:lnTo>
                <a:lnTo>
                  <a:pt x="360" y="790"/>
                </a:lnTo>
                <a:lnTo>
                  <a:pt x="369" y="794"/>
                </a:lnTo>
                <a:lnTo>
                  <a:pt x="382" y="807"/>
                </a:lnTo>
                <a:lnTo>
                  <a:pt x="395" y="824"/>
                </a:lnTo>
                <a:lnTo>
                  <a:pt x="399" y="832"/>
                </a:lnTo>
                <a:lnTo>
                  <a:pt x="403" y="845"/>
                </a:lnTo>
                <a:lnTo>
                  <a:pt x="403" y="845"/>
                </a:lnTo>
                <a:lnTo>
                  <a:pt x="407" y="858"/>
                </a:lnTo>
                <a:lnTo>
                  <a:pt x="416" y="867"/>
                </a:lnTo>
                <a:lnTo>
                  <a:pt x="429" y="875"/>
                </a:lnTo>
                <a:lnTo>
                  <a:pt x="442" y="875"/>
                </a:lnTo>
                <a:lnTo>
                  <a:pt x="455" y="880"/>
                </a:lnTo>
                <a:lnTo>
                  <a:pt x="468" y="875"/>
                </a:lnTo>
                <a:lnTo>
                  <a:pt x="476" y="871"/>
                </a:lnTo>
                <a:lnTo>
                  <a:pt x="476" y="862"/>
                </a:lnTo>
                <a:lnTo>
                  <a:pt x="476" y="862"/>
                </a:lnTo>
                <a:lnTo>
                  <a:pt x="489" y="850"/>
                </a:lnTo>
                <a:lnTo>
                  <a:pt x="502" y="841"/>
                </a:lnTo>
                <a:lnTo>
                  <a:pt x="515" y="824"/>
                </a:lnTo>
                <a:lnTo>
                  <a:pt x="515" y="824"/>
                </a:lnTo>
                <a:lnTo>
                  <a:pt x="519" y="815"/>
                </a:lnTo>
                <a:lnTo>
                  <a:pt x="528" y="811"/>
                </a:lnTo>
                <a:lnTo>
                  <a:pt x="545" y="811"/>
                </a:lnTo>
                <a:lnTo>
                  <a:pt x="583" y="815"/>
                </a:lnTo>
                <a:lnTo>
                  <a:pt x="583" y="815"/>
                </a:lnTo>
                <a:lnTo>
                  <a:pt x="588" y="837"/>
                </a:lnTo>
                <a:lnTo>
                  <a:pt x="592" y="854"/>
                </a:lnTo>
                <a:lnTo>
                  <a:pt x="588" y="862"/>
                </a:lnTo>
                <a:lnTo>
                  <a:pt x="588" y="862"/>
                </a:lnTo>
                <a:lnTo>
                  <a:pt x="588" y="862"/>
                </a:lnTo>
                <a:lnTo>
                  <a:pt x="592" y="867"/>
                </a:lnTo>
                <a:lnTo>
                  <a:pt x="605" y="875"/>
                </a:lnTo>
                <a:lnTo>
                  <a:pt x="609" y="880"/>
                </a:lnTo>
                <a:lnTo>
                  <a:pt x="618" y="893"/>
                </a:lnTo>
                <a:lnTo>
                  <a:pt x="618" y="910"/>
                </a:lnTo>
                <a:lnTo>
                  <a:pt x="618" y="931"/>
                </a:lnTo>
                <a:lnTo>
                  <a:pt x="618" y="931"/>
                </a:lnTo>
                <a:lnTo>
                  <a:pt x="631" y="935"/>
                </a:lnTo>
                <a:lnTo>
                  <a:pt x="648" y="940"/>
                </a:lnTo>
                <a:lnTo>
                  <a:pt x="665" y="940"/>
                </a:lnTo>
                <a:lnTo>
                  <a:pt x="678" y="961"/>
                </a:lnTo>
                <a:lnTo>
                  <a:pt x="729" y="961"/>
                </a:lnTo>
                <a:lnTo>
                  <a:pt x="729" y="961"/>
                </a:lnTo>
                <a:lnTo>
                  <a:pt x="738" y="965"/>
                </a:lnTo>
                <a:lnTo>
                  <a:pt x="751" y="978"/>
                </a:lnTo>
                <a:lnTo>
                  <a:pt x="759" y="987"/>
                </a:lnTo>
                <a:lnTo>
                  <a:pt x="772" y="991"/>
                </a:lnTo>
                <a:lnTo>
                  <a:pt x="785" y="991"/>
                </a:lnTo>
                <a:lnTo>
                  <a:pt x="802" y="987"/>
                </a:lnTo>
                <a:lnTo>
                  <a:pt x="802" y="987"/>
                </a:lnTo>
                <a:lnTo>
                  <a:pt x="815" y="974"/>
                </a:lnTo>
                <a:lnTo>
                  <a:pt x="828" y="961"/>
                </a:lnTo>
                <a:lnTo>
                  <a:pt x="845" y="953"/>
                </a:lnTo>
                <a:lnTo>
                  <a:pt x="858" y="948"/>
                </a:lnTo>
                <a:lnTo>
                  <a:pt x="862" y="953"/>
                </a:lnTo>
                <a:lnTo>
                  <a:pt x="866" y="957"/>
                </a:lnTo>
                <a:lnTo>
                  <a:pt x="871" y="965"/>
                </a:lnTo>
                <a:lnTo>
                  <a:pt x="871" y="974"/>
                </a:lnTo>
                <a:lnTo>
                  <a:pt x="862" y="1013"/>
                </a:lnTo>
                <a:lnTo>
                  <a:pt x="862" y="1013"/>
                </a:lnTo>
                <a:lnTo>
                  <a:pt x="858" y="1021"/>
                </a:lnTo>
                <a:lnTo>
                  <a:pt x="858" y="1025"/>
                </a:lnTo>
                <a:lnTo>
                  <a:pt x="858" y="1034"/>
                </a:lnTo>
                <a:lnTo>
                  <a:pt x="862" y="1043"/>
                </a:lnTo>
                <a:lnTo>
                  <a:pt x="875" y="1051"/>
                </a:lnTo>
                <a:lnTo>
                  <a:pt x="896" y="1055"/>
                </a:lnTo>
                <a:lnTo>
                  <a:pt x="926" y="1055"/>
                </a:lnTo>
                <a:lnTo>
                  <a:pt x="926" y="1055"/>
                </a:lnTo>
                <a:lnTo>
                  <a:pt x="956" y="1047"/>
                </a:lnTo>
                <a:lnTo>
                  <a:pt x="978" y="1043"/>
                </a:lnTo>
                <a:lnTo>
                  <a:pt x="986" y="1043"/>
                </a:lnTo>
                <a:lnTo>
                  <a:pt x="991" y="1047"/>
                </a:lnTo>
                <a:lnTo>
                  <a:pt x="999" y="1034"/>
                </a:lnTo>
                <a:lnTo>
                  <a:pt x="999" y="1034"/>
                </a:lnTo>
                <a:lnTo>
                  <a:pt x="1008" y="1025"/>
                </a:lnTo>
                <a:lnTo>
                  <a:pt x="1017" y="1021"/>
                </a:lnTo>
                <a:lnTo>
                  <a:pt x="1021" y="1017"/>
                </a:lnTo>
                <a:lnTo>
                  <a:pt x="1029" y="1021"/>
                </a:lnTo>
                <a:lnTo>
                  <a:pt x="1034" y="1030"/>
                </a:lnTo>
                <a:lnTo>
                  <a:pt x="1034" y="1047"/>
                </a:lnTo>
                <a:lnTo>
                  <a:pt x="1089" y="1107"/>
                </a:lnTo>
                <a:lnTo>
                  <a:pt x="1089" y="1107"/>
                </a:lnTo>
                <a:lnTo>
                  <a:pt x="1094" y="1111"/>
                </a:lnTo>
                <a:lnTo>
                  <a:pt x="1102" y="1120"/>
                </a:lnTo>
                <a:lnTo>
                  <a:pt x="1111" y="1120"/>
                </a:lnTo>
                <a:lnTo>
                  <a:pt x="1119" y="1120"/>
                </a:lnTo>
                <a:lnTo>
                  <a:pt x="1124" y="1111"/>
                </a:lnTo>
                <a:lnTo>
                  <a:pt x="1124" y="1111"/>
                </a:lnTo>
                <a:lnTo>
                  <a:pt x="1128" y="1085"/>
                </a:lnTo>
                <a:lnTo>
                  <a:pt x="1132" y="1064"/>
                </a:lnTo>
                <a:lnTo>
                  <a:pt x="1137" y="1060"/>
                </a:lnTo>
                <a:lnTo>
                  <a:pt x="1141" y="1055"/>
                </a:lnTo>
                <a:lnTo>
                  <a:pt x="1149" y="1060"/>
                </a:lnTo>
                <a:lnTo>
                  <a:pt x="1154" y="1068"/>
                </a:lnTo>
                <a:lnTo>
                  <a:pt x="1154" y="1098"/>
                </a:lnTo>
                <a:lnTo>
                  <a:pt x="1154" y="1098"/>
                </a:lnTo>
                <a:lnTo>
                  <a:pt x="1179" y="1111"/>
                </a:lnTo>
                <a:lnTo>
                  <a:pt x="1205" y="1116"/>
                </a:lnTo>
                <a:lnTo>
                  <a:pt x="1222" y="1116"/>
                </a:lnTo>
                <a:lnTo>
                  <a:pt x="1235" y="1116"/>
                </a:lnTo>
                <a:lnTo>
                  <a:pt x="1235" y="1055"/>
                </a:lnTo>
                <a:lnTo>
                  <a:pt x="1235" y="1055"/>
                </a:lnTo>
                <a:lnTo>
                  <a:pt x="1244" y="1051"/>
                </a:lnTo>
                <a:lnTo>
                  <a:pt x="1252" y="1051"/>
                </a:lnTo>
                <a:lnTo>
                  <a:pt x="1265" y="1060"/>
                </a:lnTo>
                <a:lnTo>
                  <a:pt x="1265" y="1060"/>
                </a:lnTo>
                <a:lnTo>
                  <a:pt x="1270" y="1055"/>
                </a:lnTo>
                <a:lnTo>
                  <a:pt x="1278" y="1051"/>
                </a:lnTo>
                <a:lnTo>
                  <a:pt x="1287" y="1051"/>
                </a:lnTo>
                <a:lnTo>
                  <a:pt x="1300" y="1051"/>
                </a:lnTo>
                <a:lnTo>
                  <a:pt x="1312" y="1060"/>
                </a:lnTo>
                <a:lnTo>
                  <a:pt x="1330" y="1077"/>
                </a:lnTo>
                <a:lnTo>
                  <a:pt x="1372" y="1073"/>
                </a:lnTo>
                <a:lnTo>
                  <a:pt x="1372" y="1073"/>
                </a:lnTo>
                <a:lnTo>
                  <a:pt x="1381" y="1081"/>
                </a:lnTo>
                <a:lnTo>
                  <a:pt x="1398" y="1094"/>
                </a:lnTo>
                <a:lnTo>
                  <a:pt x="1411" y="1098"/>
                </a:lnTo>
                <a:lnTo>
                  <a:pt x="1424" y="1103"/>
                </a:lnTo>
                <a:lnTo>
                  <a:pt x="1437" y="1103"/>
                </a:lnTo>
                <a:lnTo>
                  <a:pt x="1450" y="1094"/>
                </a:lnTo>
                <a:lnTo>
                  <a:pt x="1484" y="1085"/>
                </a:lnTo>
                <a:lnTo>
                  <a:pt x="1518" y="1064"/>
                </a:lnTo>
                <a:lnTo>
                  <a:pt x="1531" y="1073"/>
                </a:lnTo>
                <a:lnTo>
                  <a:pt x="1544" y="1077"/>
                </a:lnTo>
                <a:lnTo>
                  <a:pt x="1553" y="1073"/>
                </a:lnTo>
                <a:lnTo>
                  <a:pt x="1553" y="1047"/>
                </a:lnTo>
                <a:lnTo>
                  <a:pt x="1565" y="1030"/>
                </a:lnTo>
                <a:lnTo>
                  <a:pt x="1578" y="1025"/>
                </a:lnTo>
                <a:lnTo>
                  <a:pt x="1600" y="1034"/>
                </a:lnTo>
                <a:lnTo>
                  <a:pt x="1621" y="1030"/>
                </a:lnTo>
                <a:lnTo>
                  <a:pt x="1643" y="1017"/>
                </a:lnTo>
                <a:lnTo>
                  <a:pt x="1656" y="1013"/>
                </a:lnTo>
                <a:lnTo>
                  <a:pt x="1668" y="1013"/>
                </a:lnTo>
                <a:lnTo>
                  <a:pt x="1690" y="995"/>
                </a:lnTo>
                <a:lnTo>
                  <a:pt x="1716" y="965"/>
                </a:lnTo>
                <a:lnTo>
                  <a:pt x="1733" y="940"/>
                </a:lnTo>
                <a:lnTo>
                  <a:pt x="1746" y="923"/>
                </a:lnTo>
                <a:lnTo>
                  <a:pt x="1771" y="923"/>
                </a:lnTo>
                <a:lnTo>
                  <a:pt x="1789" y="927"/>
                </a:lnTo>
                <a:lnTo>
                  <a:pt x="1801" y="944"/>
                </a:lnTo>
                <a:lnTo>
                  <a:pt x="1814" y="965"/>
                </a:lnTo>
                <a:lnTo>
                  <a:pt x="1823" y="983"/>
                </a:lnTo>
                <a:lnTo>
                  <a:pt x="1823" y="1064"/>
                </a:lnTo>
                <a:lnTo>
                  <a:pt x="1823" y="1081"/>
                </a:lnTo>
                <a:lnTo>
                  <a:pt x="1823" y="1094"/>
                </a:lnTo>
                <a:lnTo>
                  <a:pt x="1823" y="1107"/>
                </a:lnTo>
                <a:lnTo>
                  <a:pt x="1887" y="1150"/>
                </a:lnTo>
                <a:lnTo>
                  <a:pt x="1887" y="1150"/>
                </a:lnTo>
                <a:lnTo>
                  <a:pt x="1896" y="1154"/>
                </a:lnTo>
                <a:lnTo>
                  <a:pt x="1904" y="1154"/>
                </a:lnTo>
                <a:lnTo>
                  <a:pt x="1913" y="1154"/>
                </a:lnTo>
                <a:lnTo>
                  <a:pt x="1921" y="1146"/>
                </a:lnTo>
                <a:lnTo>
                  <a:pt x="1926" y="1137"/>
                </a:lnTo>
                <a:lnTo>
                  <a:pt x="1921" y="1116"/>
                </a:lnTo>
                <a:lnTo>
                  <a:pt x="1913" y="1085"/>
                </a:lnTo>
                <a:lnTo>
                  <a:pt x="1913" y="1085"/>
                </a:lnTo>
                <a:lnTo>
                  <a:pt x="1909" y="1025"/>
                </a:lnTo>
                <a:lnTo>
                  <a:pt x="1909" y="987"/>
                </a:lnTo>
                <a:lnTo>
                  <a:pt x="1913" y="970"/>
                </a:lnTo>
                <a:lnTo>
                  <a:pt x="1921" y="961"/>
                </a:lnTo>
                <a:lnTo>
                  <a:pt x="1921" y="961"/>
                </a:lnTo>
                <a:lnTo>
                  <a:pt x="1930" y="953"/>
                </a:lnTo>
                <a:lnTo>
                  <a:pt x="1934" y="940"/>
                </a:lnTo>
                <a:lnTo>
                  <a:pt x="1943" y="905"/>
                </a:lnTo>
                <a:lnTo>
                  <a:pt x="1951" y="858"/>
                </a:lnTo>
                <a:lnTo>
                  <a:pt x="1982" y="832"/>
                </a:lnTo>
                <a:lnTo>
                  <a:pt x="1994" y="832"/>
                </a:lnTo>
                <a:lnTo>
                  <a:pt x="2012" y="820"/>
                </a:lnTo>
                <a:lnTo>
                  <a:pt x="2016" y="807"/>
                </a:lnTo>
                <a:lnTo>
                  <a:pt x="2020" y="794"/>
                </a:lnTo>
                <a:lnTo>
                  <a:pt x="2033" y="794"/>
                </a:lnTo>
                <a:lnTo>
                  <a:pt x="2046" y="794"/>
                </a:lnTo>
                <a:lnTo>
                  <a:pt x="2067" y="807"/>
                </a:lnTo>
                <a:lnTo>
                  <a:pt x="2084" y="811"/>
                </a:lnTo>
                <a:lnTo>
                  <a:pt x="2102" y="807"/>
                </a:lnTo>
                <a:lnTo>
                  <a:pt x="2110" y="785"/>
                </a:lnTo>
                <a:lnTo>
                  <a:pt x="2127" y="785"/>
                </a:lnTo>
                <a:lnTo>
                  <a:pt x="2132" y="785"/>
                </a:lnTo>
                <a:lnTo>
                  <a:pt x="2127" y="742"/>
                </a:lnTo>
                <a:lnTo>
                  <a:pt x="2106" y="721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8740775" y="4249738"/>
            <a:ext cx="101600" cy="101600"/>
          </a:xfrm>
          <a:custGeom>
            <a:avLst/>
            <a:gdLst>
              <a:gd name="T0" fmla="*/ 64 w 64"/>
              <a:gd name="T1" fmla="*/ 34 h 64"/>
              <a:gd name="T2" fmla="*/ 64 w 64"/>
              <a:gd name="T3" fmla="*/ 34 h 64"/>
              <a:gd name="T4" fmla="*/ 64 w 64"/>
              <a:gd name="T5" fmla="*/ 43 h 64"/>
              <a:gd name="T6" fmla="*/ 56 w 64"/>
              <a:gd name="T7" fmla="*/ 56 h 64"/>
              <a:gd name="T8" fmla="*/ 47 w 64"/>
              <a:gd name="T9" fmla="*/ 64 h 64"/>
              <a:gd name="T10" fmla="*/ 34 w 64"/>
              <a:gd name="T11" fmla="*/ 64 h 64"/>
              <a:gd name="T12" fmla="*/ 34 w 64"/>
              <a:gd name="T13" fmla="*/ 64 h 64"/>
              <a:gd name="T14" fmla="*/ 22 w 64"/>
              <a:gd name="T15" fmla="*/ 64 h 64"/>
              <a:gd name="T16" fmla="*/ 9 w 64"/>
              <a:gd name="T17" fmla="*/ 56 h 64"/>
              <a:gd name="T18" fmla="*/ 4 w 64"/>
              <a:gd name="T19" fmla="*/ 47 h 64"/>
              <a:gd name="T20" fmla="*/ 0 w 64"/>
              <a:gd name="T21" fmla="*/ 34 h 64"/>
              <a:gd name="T22" fmla="*/ 0 w 64"/>
              <a:gd name="T23" fmla="*/ 34 h 64"/>
              <a:gd name="T24" fmla="*/ 4 w 64"/>
              <a:gd name="T25" fmla="*/ 21 h 64"/>
              <a:gd name="T26" fmla="*/ 9 w 64"/>
              <a:gd name="T27" fmla="*/ 13 h 64"/>
              <a:gd name="T28" fmla="*/ 17 w 64"/>
              <a:gd name="T29" fmla="*/ 4 h 64"/>
              <a:gd name="T30" fmla="*/ 30 w 64"/>
              <a:gd name="T31" fmla="*/ 0 h 64"/>
              <a:gd name="T32" fmla="*/ 30 w 64"/>
              <a:gd name="T33" fmla="*/ 0 h 64"/>
              <a:gd name="T34" fmla="*/ 43 w 64"/>
              <a:gd name="T35" fmla="*/ 4 h 64"/>
              <a:gd name="T36" fmla="*/ 56 w 64"/>
              <a:gd name="T37" fmla="*/ 8 h 64"/>
              <a:gd name="T38" fmla="*/ 60 w 64"/>
              <a:gd name="T39" fmla="*/ 21 h 64"/>
              <a:gd name="T40" fmla="*/ 64 w 64"/>
              <a:gd name="T41" fmla="*/ 34 h 64"/>
              <a:gd name="T42" fmla="*/ 64 w 64"/>
              <a:gd name="T43" fmla="*/ 3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" h="64">
                <a:moveTo>
                  <a:pt x="64" y="34"/>
                </a:moveTo>
                <a:lnTo>
                  <a:pt x="64" y="34"/>
                </a:lnTo>
                <a:lnTo>
                  <a:pt x="64" y="43"/>
                </a:lnTo>
                <a:lnTo>
                  <a:pt x="56" y="56"/>
                </a:lnTo>
                <a:lnTo>
                  <a:pt x="47" y="64"/>
                </a:lnTo>
                <a:lnTo>
                  <a:pt x="34" y="64"/>
                </a:lnTo>
                <a:lnTo>
                  <a:pt x="34" y="64"/>
                </a:lnTo>
                <a:lnTo>
                  <a:pt x="22" y="64"/>
                </a:lnTo>
                <a:lnTo>
                  <a:pt x="9" y="56"/>
                </a:lnTo>
                <a:lnTo>
                  <a:pt x="4" y="47"/>
                </a:lnTo>
                <a:lnTo>
                  <a:pt x="0" y="34"/>
                </a:lnTo>
                <a:lnTo>
                  <a:pt x="0" y="34"/>
                </a:lnTo>
                <a:lnTo>
                  <a:pt x="4" y="21"/>
                </a:lnTo>
                <a:lnTo>
                  <a:pt x="9" y="13"/>
                </a:lnTo>
                <a:lnTo>
                  <a:pt x="17" y="4"/>
                </a:lnTo>
                <a:lnTo>
                  <a:pt x="30" y="0"/>
                </a:lnTo>
                <a:lnTo>
                  <a:pt x="30" y="0"/>
                </a:lnTo>
                <a:lnTo>
                  <a:pt x="43" y="4"/>
                </a:lnTo>
                <a:lnTo>
                  <a:pt x="56" y="8"/>
                </a:lnTo>
                <a:lnTo>
                  <a:pt x="60" y="21"/>
                </a:lnTo>
                <a:lnTo>
                  <a:pt x="64" y="34"/>
                </a:lnTo>
                <a:lnTo>
                  <a:pt x="64" y="34"/>
                </a:lnTo>
                <a:close/>
              </a:path>
            </a:pathLst>
          </a:custGeom>
          <a:noFill/>
          <a:ln w="269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8767763" y="4283075"/>
            <a:ext cx="47625" cy="41275"/>
          </a:xfrm>
          <a:custGeom>
            <a:avLst/>
            <a:gdLst>
              <a:gd name="T0" fmla="*/ 30 w 30"/>
              <a:gd name="T1" fmla="*/ 13 h 26"/>
              <a:gd name="T2" fmla="*/ 30 w 30"/>
              <a:gd name="T3" fmla="*/ 13 h 26"/>
              <a:gd name="T4" fmla="*/ 26 w 30"/>
              <a:gd name="T5" fmla="*/ 22 h 26"/>
              <a:gd name="T6" fmla="*/ 17 w 30"/>
              <a:gd name="T7" fmla="*/ 26 h 26"/>
              <a:gd name="T8" fmla="*/ 17 w 30"/>
              <a:gd name="T9" fmla="*/ 26 h 26"/>
              <a:gd name="T10" fmla="*/ 5 w 30"/>
              <a:gd name="T11" fmla="*/ 22 h 26"/>
              <a:gd name="T12" fmla="*/ 0 w 30"/>
              <a:gd name="T13" fmla="*/ 13 h 26"/>
              <a:gd name="T14" fmla="*/ 0 w 30"/>
              <a:gd name="T15" fmla="*/ 13 h 26"/>
              <a:gd name="T16" fmla="*/ 5 w 30"/>
              <a:gd name="T17" fmla="*/ 5 h 26"/>
              <a:gd name="T18" fmla="*/ 13 w 30"/>
              <a:gd name="T19" fmla="*/ 0 h 26"/>
              <a:gd name="T20" fmla="*/ 13 w 30"/>
              <a:gd name="T21" fmla="*/ 0 h 26"/>
              <a:gd name="T22" fmla="*/ 26 w 30"/>
              <a:gd name="T23" fmla="*/ 0 h 26"/>
              <a:gd name="T24" fmla="*/ 30 w 30"/>
              <a:gd name="T25" fmla="*/ 13 h 26"/>
              <a:gd name="T26" fmla="*/ 30 w 30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26">
                <a:moveTo>
                  <a:pt x="30" y="13"/>
                </a:moveTo>
                <a:lnTo>
                  <a:pt x="30" y="13"/>
                </a:lnTo>
                <a:lnTo>
                  <a:pt x="26" y="22"/>
                </a:lnTo>
                <a:lnTo>
                  <a:pt x="17" y="26"/>
                </a:lnTo>
                <a:lnTo>
                  <a:pt x="17" y="26"/>
                </a:lnTo>
                <a:lnTo>
                  <a:pt x="5" y="22"/>
                </a:lnTo>
                <a:lnTo>
                  <a:pt x="0" y="13"/>
                </a:lnTo>
                <a:lnTo>
                  <a:pt x="0" y="13"/>
                </a:lnTo>
                <a:lnTo>
                  <a:pt x="5" y="5"/>
                </a:lnTo>
                <a:lnTo>
                  <a:pt x="13" y="0"/>
                </a:lnTo>
                <a:lnTo>
                  <a:pt x="13" y="0"/>
                </a:lnTo>
                <a:lnTo>
                  <a:pt x="26" y="0"/>
                </a:lnTo>
                <a:lnTo>
                  <a:pt x="30" y="13"/>
                </a:lnTo>
                <a:lnTo>
                  <a:pt x="30" y="13"/>
                </a:lnTo>
                <a:close/>
              </a:path>
            </a:pathLst>
          </a:custGeom>
          <a:noFill/>
          <a:ln w="269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 noEditPoints="1"/>
          </p:cNvSpPr>
          <p:nvPr/>
        </p:nvSpPr>
        <p:spPr bwMode="auto">
          <a:xfrm>
            <a:off x="6753225" y="2533650"/>
            <a:ext cx="142875" cy="142875"/>
          </a:xfrm>
          <a:custGeom>
            <a:avLst/>
            <a:gdLst>
              <a:gd name="T0" fmla="*/ 43 w 90"/>
              <a:gd name="T1" fmla="*/ 47 h 90"/>
              <a:gd name="T2" fmla="*/ 30 w 90"/>
              <a:gd name="T3" fmla="*/ 26 h 90"/>
              <a:gd name="T4" fmla="*/ 25 w 90"/>
              <a:gd name="T5" fmla="*/ 47 h 90"/>
              <a:gd name="T6" fmla="*/ 25 w 90"/>
              <a:gd name="T7" fmla="*/ 47 h 90"/>
              <a:gd name="T8" fmla="*/ 38 w 90"/>
              <a:gd name="T9" fmla="*/ 73 h 90"/>
              <a:gd name="T10" fmla="*/ 43 w 90"/>
              <a:gd name="T11" fmla="*/ 64 h 90"/>
              <a:gd name="T12" fmla="*/ 25 w 90"/>
              <a:gd name="T13" fmla="*/ 47 h 90"/>
              <a:gd name="T14" fmla="*/ 25 w 90"/>
              <a:gd name="T15" fmla="*/ 60 h 90"/>
              <a:gd name="T16" fmla="*/ 0 w 90"/>
              <a:gd name="T17" fmla="*/ 86 h 90"/>
              <a:gd name="T18" fmla="*/ 0 w 90"/>
              <a:gd name="T19" fmla="*/ 86 h 90"/>
              <a:gd name="T20" fmla="*/ 21 w 90"/>
              <a:gd name="T21" fmla="*/ 47 h 90"/>
              <a:gd name="T22" fmla="*/ 17 w 90"/>
              <a:gd name="T23" fmla="*/ 47 h 90"/>
              <a:gd name="T24" fmla="*/ 4 w 90"/>
              <a:gd name="T25" fmla="*/ 47 h 90"/>
              <a:gd name="T26" fmla="*/ 21 w 90"/>
              <a:gd name="T27" fmla="*/ 47 h 90"/>
              <a:gd name="T28" fmla="*/ 17 w 90"/>
              <a:gd name="T29" fmla="*/ 26 h 90"/>
              <a:gd name="T30" fmla="*/ 8 w 90"/>
              <a:gd name="T31" fmla="*/ 30 h 90"/>
              <a:gd name="T32" fmla="*/ 21 w 90"/>
              <a:gd name="T33" fmla="*/ 26 h 90"/>
              <a:gd name="T34" fmla="*/ 17 w 90"/>
              <a:gd name="T35" fmla="*/ 4 h 90"/>
              <a:gd name="T36" fmla="*/ 8 w 90"/>
              <a:gd name="T37" fmla="*/ 4 h 90"/>
              <a:gd name="T38" fmla="*/ 43 w 90"/>
              <a:gd name="T39" fmla="*/ 4 h 90"/>
              <a:gd name="T40" fmla="*/ 51 w 90"/>
              <a:gd name="T41" fmla="*/ 4 h 90"/>
              <a:gd name="T42" fmla="*/ 47 w 90"/>
              <a:gd name="T43" fmla="*/ 69 h 90"/>
              <a:gd name="T44" fmla="*/ 43 w 90"/>
              <a:gd name="T45" fmla="*/ 77 h 90"/>
              <a:gd name="T46" fmla="*/ 34 w 90"/>
              <a:gd name="T47" fmla="*/ 82 h 90"/>
              <a:gd name="T48" fmla="*/ 25 w 90"/>
              <a:gd name="T49" fmla="*/ 73 h 90"/>
              <a:gd name="T50" fmla="*/ 25 w 90"/>
              <a:gd name="T51" fmla="*/ 73 h 90"/>
              <a:gd name="T52" fmla="*/ 38 w 90"/>
              <a:gd name="T53" fmla="*/ 73 h 90"/>
              <a:gd name="T54" fmla="*/ 43 w 90"/>
              <a:gd name="T55" fmla="*/ 26 h 90"/>
              <a:gd name="T56" fmla="*/ 30 w 90"/>
              <a:gd name="T57" fmla="*/ 4 h 90"/>
              <a:gd name="T58" fmla="*/ 30 w 90"/>
              <a:gd name="T59" fmla="*/ 26 h 90"/>
              <a:gd name="T60" fmla="*/ 55 w 90"/>
              <a:gd name="T61" fmla="*/ 90 h 90"/>
              <a:gd name="T62" fmla="*/ 55 w 90"/>
              <a:gd name="T63" fmla="*/ 39 h 90"/>
              <a:gd name="T64" fmla="*/ 55 w 90"/>
              <a:gd name="T65" fmla="*/ 0 h 90"/>
              <a:gd name="T66" fmla="*/ 81 w 90"/>
              <a:gd name="T67" fmla="*/ 4 h 90"/>
              <a:gd name="T68" fmla="*/ 90 w 90"/>
              <a:gd name="T69" fmla="*/ 4 h 90"/>
              <a:gd name="T70" fmla="*/ 86 w 90"/>
              <a:gd name="T71" fmla="*/ 9 h 90"/>
              <a:gd name="T72" fmla="*/ 81 w 90"/>
              <a:gd name="T73" fmla="*/ 13 h 90"/>
              <a:gd name="T74" fmla="*/ 73 w 90"/>
              <a:gd name="T75" fmla="*/ 30 h 90"/>
              <a:gd name="T76" fmla="*/ 90 w 90"/>
              <a:gd name="T77" fmla="*/ 52 h 90"/>
              <a:gd name="T78" fmla="*/ 90 w 90"/>
              <a:gd name="T79" fmla="*/ 60 h 90"/>
              <a:gd name="T80" fmla="*/ 86 w 90"/>
              <a:gd name="T81" fmla="*/ 64 h 90"/>
              <a:gd name="T82" fmla="*/ 77 w 90"/>
              <a:gd name="T83" fmla="*/ 73 h 90"/>
              <a:gd name="T84" fmla="*/ 64 w 90"/>
              <a:gd name="T85" fmla="*/ 64 h 90"/>
              <a:gd name="T86" fmla="*/ 64 w 90"/>
              <a:gd name="T87" fmla="*/ 64 h 90"/>
              <a:gd name="T88" fmla="*/ 77 w 90"/>
              <a:gd name="T89" fmla="*/ 64 h 90"/>
              <a:gd name="T90" fmla="*/ 81 w 90"/>
              <a:gd name="T91" fmla="*/ 60 h 90"/>
              <a:gd name="T92" fmla="*/ 81 w 90"/>
              <a:gd name="T93" fmla="*/ 47 h 90"/>
              <a:gd name="T94" fmla="*/ 81 w 90"/>
              <a:gd name="T95" fmla="*/ 4 h 90"/>
              <a:gd name="T96" fmla="*/ 60 w 90"/>
              <a:gd name="T97" fmla="*/ 60 h 90"/>
              <a:gd name="T98" fmla="*/ 60 w 90"/>
              <a:gd name="T99" fmla="*/ 86 h 90"/>
              <a:gd name="T100" fmla="*/ 60 w 90"/>
              <a:gd name="T101" fmla="*/ 8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0" h="90">
                <a:moveTo>
                  <a:pt x="25" y="47"/>
                </a:moveTo>
                <a:lnTo>
                  <a:pt x="43" y="47"/>
                </a:lnTo>
                <a:lnTo>
                  <a:pt x="43" y="26"/>
                </a:lnTo>
                <a:lnTo>
                  <a:pt x="30" y="26"/>
                </a:lnTo>
                <a:lnTo>
                  <a:pt x="30" y="26"/>
                </a:lnTo>
                <a:lnTo>
                  <a:pt x="25" y="47"/>
                </a:lnTo>
                <a:lnTo>
                  <a:pt x="25" y="47"/>
                </a:lnTo>
                <a:lnTo>
                  <a:pt x="25" y="47"/>
                </a:lnTo>
                <a:close/>
                <a:moveTo>
                  <a:pt x="38" y="73"/>
                </a:moveTo>
                <a:lnTo>
                  <a:pt x="38" y="73"/>
                </a:lnTo>
                <a:lnTo>
                  <a:pt x="43" y="73"/>
                </a:lnTo>
                <a:lnTo>
                  <a:pt x="43" y="64"/>
                </a:lnTo>
                <a:lnTo>
                  <a:pt x="43" y="47"/>
                </a:lnTo>
                <a:lnTo>
                  <a:pt x="25" y="47"/>
                </a:lnTo>
                <a:lnTo>
                  <a:pt x="25" y="47"/>
                </a:lnTo>
                <a:lnTo>
                  <a:pt x="25" y="60"/>
                </a:lnTo>
                <a:lnTo>
                  <a:pt x="17" y="69"/>
                </a:lnTo>
                <a:lnTo>
                  <a:pt x="0" y="86"/>
                </a:lnTo>
                <a:lnTo>
                  <a:pt x="0" y="86"/>
                </a:lnTo>
                <a:lnTo>
                  <a:pt x="0" y="86"/>
                </a:lnTo>
                <a:lnTo>
                  <a:pt x="13" y="69"/>
                </a:lnTo>
                <a:lnTo>
                  <a:pt x="21" y="47"/>
                </a:lnTo>
                <a:lnTo>
                  <a:pt x="17" y="47"/>
                </a:lnTo>
                <a:lnTo>
                  <a:pt x="17" y="47"/>
                </a:lnTo>
                <a:lnTo>
                  <a:pt x="8" y="47"/>
                </a:lnTo>
                <a:lnTo>
                  <a:pt x="4" y="47"/>
                </a:lnTo>
                <a:lnTo>
                  <a:pt x="21" y="47"/>
                </a:lnTo>
                <a:lnTo>
                  <a:pt x="21" y="47"/>
                </a:lnTo>
                <a:lnTo>
                  <a:pt x="21" y="26"/>
                </a:lnTo>
                <a:lnTo>
                  <a:pt x="17" y="26"/>
                </a:lnTo>
                <a:lnTo>
                  <a:pt x="17" y="26"/>
                </a:lnTo>
                <a:lnTo>
                  <a:pt x="8" y="30"/>
                </a:lnTo>
                <a:lnTo>
                  <a:pt x="4" y="26"/>
                </a:lnTo>
                <a:lnTo>
                  <a:pt x="21" y="26"/>
                </a:lnTo>
                <a:lnTo>
                  <a:pt x="21" y="4"/>
                </a:lnTo>
                <a:lnTo>
                  <a:pt x="17" y="4"/>
                </a:lnTo>
                <a:lnTo>
                  <a:pt x="17" y="4"/>
                </a:lnTo>
                <a:lnTo>
                  <a:pt x="8" y="4"/>
                </a:lnTo>
                <a:lnTo>
                  <a:pt x="4" y="4"/>
                </a:lnTo>
                <a:lnTo>
                  <a:pt x="43" y="4"/>
                </a:lnTo>
                <a:lnTo>
                  <a:pt x="43" y="0"/>
                </a:lnTo>
                <a:lnTo>
                  <a:pt x="51" y="4"/>
                </a:lnTo>
                <a:lnTo>
                  <a:pt x="47" y="9"/>
                </a:lnTo>
                <a:lnTo>
                  <a:pt x="47" y="69"/>
                </a:lnTo>
                <a:lnTo>
                  <a:pt x="47" y="69"/>
                </a:lnTo>
                <a:lnTo>
                  <a:pt x="43" y="77"/>
                </a:lnTo>
                <a:lnTo>
                  <a:pt x="34" y="82"/>
                </a:lnTo>
                <a:lnTo>
                  <a:pt x="34" y="82"/>
                </a:lnTo>
                <a:lnTo>
                  <a:pt x="34" y="77"/>
                </a:lnTo>
                <a:lnTo>
                  <a:pt x="25" y="73"/>
                </a:lnTo>
                <a:lnTo>
                  <a:pt x="25" y="73"/>
                </a:lnTo>
                <a:lnTo>
                  <a:pt x="25" y="73"/>
                </a:lnTo>
                <a:lnTo>
                  <a:pt x="38" y="73"/>
                </a:lnTo>
                <a:lnTo>
                  <a:pt x="38" y="73"/>
                </a:lnTo>
                <a:close/>
                <a:moveTo>
                  <a:pt x="30" y="26"/>
                </a:moveTo>
                <a:lnTo>
                  <a:pt x="43" y="26"/>
                </a:lnTo>
                <a:lnTo>
                  <a:pt x="43" y="4"/>
                </a:lnTo>
                <a:lnTo>
                  <a:pt x="30" y="4"/>
                </a:lnTo>
                <a:lnTo>
                  <a:pt x="30" y="26"/>
                </a:lnTo>
                <a:lnTo>
                  <a:pt x="30" y="26"/>
                </a:lnTo>
                <a:close/>
                <a:moveTo>
                  <a:pt x="60" y="86"/>
                </a:moveTo>
                <a:lnTo>
                  <a:pt x="55" y="90"/>
                </a:lnTo>
                <a:lnTo>
                  <a:pt x="55" y="90"/>
                </a:lnTo>
                <a:lnTo>
                  <a:pt x="55" y="39"/>
                </a:lnTo>
                <a:lnTo>
                  <a:pt x="55" y="39"/>
                </a:lnTo>
                <a:lnTo>
                  <a:pt x="55" y="0"/>
                </a:lnTo>
                <a:lnTo>
                  <a:pt x="60" y="4"/>
                </a:lnTo>
                <a:lnTo>
                  <a:pt x="81" y="4"/>
                </a:lnTo>
                <a:lnTo>
                  <a:pt x="86" y="0"/>
                </a:lnTo>
                <a:lnTo>
                  <a:pt x="90" y="4"/>
                </a:lnTo>
                <a:lnTo>
                  <a:pt x="90" y="4"/>
                </a:lnTo>
                <a:lnTo>
                  <a:pt x="86" y="9"/>
                </a:lnTo>
                <a:lnTo>
                  <a:pt x="81" y="13"/>
                </a:lnTo>
                <a:lnTo>
                  <a:pt x="81" y="13"/>
                </a:lnTo>
                <a:lnTo>
                  <a:pt x="73" y="30"/>
                </a:lnTo>
                <a:lnTo>
                  <a:pt x="73" y="30"/>
                </a:lnTo>
                <a:lnTo>
                  <a:pt x="81" y="43"/>
                </a:lnTo>
                <a:lnTo>
                  <a:pt x="90" y="52"/>
                </a:lnTo>
                <a:lnTo>
                  <a:pt x="90" y="52"/>
                </a:lnTo>
                <a:lnTo>
                  <a:pt x="90" y="60"/>
                </a:lnTo>
                <a:lnTo>
                  <a:pt x="86" y="64"/>
                </a:lnTo>
                <a:lnTo>
                  <a:pt x="86" y="64"/>
                </a:lnTo>
                <a:lnTo>
                  <a:pt x="77" y="73"/>
                </a:lnTo>
                <a:lnTo>
                  <a:pt x="77" y="73"/>
                </a:lnTo>
                <a:lnTo>
                  <a:pt x="73" y="69"/>
                </a:lnTo>
                <a:lnTo>
                  <a:pt x="64" y="64"/>
                </a:lnTo>
                <a:lnTo>
                  <a:pt x="64" y="64"/>
                </a:lnTo>
                <a:lnTo>
                  <a:pt x="64" y="64"/>
                </a:lnTo>
                <a:lnTo>
                  <a:pt x="77" y="64"/>
                </a:lnTo>
                <a:lnTo>
                  <a:pt x="77" y="64"/>
                </a:lnTo>
                <a:lnTo>
                  <a:pt x="81" y="60"/>
                </a:lnTo>
                <a:lnTo>
                  <a:pt x="81" y="60"/>
                </a:lnTo>
                <a:lnTo>
                  <a:pt x="81" y="47"/>
                </a:lnTo>
                <a:lnTo>
                  <a:pt x="81" y="47"/>
                </a:lnTo>
                <a:lnTo>
                  <a:pt x="73" y="30"/>
                </a:lnTo>
                <a:lnTo>
                  <a:pt x="81" y="4"/>
                </a:lnTo>
                <a:lnTo>
                  <a:pt x="60" y="4"/>
                </a:lnTo>
                <a:lnTo>
                  <a:pt x="60" y="60"/>
                </a:lnTo>
                <a:lnTo>
                  <a:pt x="60" y="60"/>
                </a:lnTo>
                <a:lnTo>
                  <a:pt x="60" y="86"/>
                </a:lnTo>
                <a:lnTo>
                  <a:pt x="60" y="86"/>
                </a:lnTo>
                <a:lnTo>
                  <a:pt x="60" y="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 noEditPoints="1"/>
          </p:cNvSpPr>
          <p:nvPr/>
        </p:nvSpPr>
        <p:spPr bwMode="auto">
          <a:xfrm>
            <a:off x="7672388" y="2928938"/>
            <a:ext cx="122238" cy="149225"/>
          </a:xfrm>
          <a:custGeom>
            <a:avLst/>
            <a:gdLst>
              <a:gd name="T0" fmla="*/ 64 w 77"/>
              <a:gd name="T1" fmla="*/ 81 h 94"/>
              <a:gd name="T2" fmla="*/ 47 w 77"/>
              <a:gd name="T3" fmla="*/ 51 h 94"/>
              <a:gd name="T4" fmla="*/ 47 w 77"/>
              <a:gd name="T5" fmla="*/ 81 h 94"/>
              <a:gd name="T6" fmla="*/ 21 w 77"/>
              <a:gd name="T7" fmla="*/ 21 h 94"/>
              <a:gd name="T8" fmla="*/ 21 w 77"/>
              <a:gd name="T9" fmla="*/ 0 h 94"/>
              <a:gd name="T10" fmla="*/ 25 w 77"/>
              <a:gd name="T11" fmla="*/ 8 h 94"/>
              <a:gd name="T12" fmla="*/ 43 w 77"/>
              <a:gd name="T13" fmla="*/ 21 h 94"/>
              <a:gd name="T14" fmla="*/ 43 w 77"/>
              <a:gd name="T15" fmla="*/ 0 h 94"/>
              <a:gd name="T16" fmla="*/ 47 w 77"/>
              <a:gd name="T17" fmla="*/ 8 h 94"/>
              <a:gd name="T18" fmla="*/ 64 w 77"/>
              <a:gd name="T19" fmla="*/ 21 h 94"/>
              <a:gd name="T20" fmla="*/ 77 w 77"/>
              <a:gd name="T21" fmla="*/ 26 h 94"/>
              <a:gd name="T22" fmla="*/ 73 w 77"/>
              <a:gd name="T23" fmla="*/ 26 h 94"/>
              <a:gd name="T24" fmla="*/ 64 w 77"/>
              <a:gd name="T25" fmla="*/ 90 h 94"/>
              <a:gd name="T26" fmla="*/ 4 w 77"/>
              <a:gd name="T27" fmla="*/ 81 h 94"/>
              <a:gd name="T28" fmla="*/ 0 w 77"/>
              <a:gd name="T29" fmla="*/ 94 h 94"/>
              <a:gd name="T30" fmla="*/ 0 w 77"/>
              <a:gd name="T31" fmla="*/ 56 h 94"/>
              <a:gd name="T32" fmla="*/ 0 w 77"/>
              <a:gd name="T33" fmla="*/ 17 h 94"/>
              <a:gd name="T34" fmla="*/ 8 w 77"/>
              <a:gd name="T35" fmla="*/ 21 h 94"/>
              <a:gd name="T36" fmla="*/ 21 w 77"/>
              <a:gd name="T37" fmla="*/ 51 h 94"/>
              <a:gd name="T38" fmla="*/ 4 w 77"/>
              <a:gd name="T39" fmla="*/ 26 h 94"/>
              <a:gd name="T40" fmla="*/ 4 w 77"/>
              <a:gd name="T41" fmla="*/ 51 h 94"/>
              <a:gd name="T42" fmla="*/ 43 w 77"/>
              <a:gd name="T43" fmla="*/ 51 h 94"/>
              <a:gd name="T44" fmla="*/ 25 w 77"/>
              <a:gd name="T45" fmla="*/ 26 h 94"/>
              <a:gd name="T46" fmla="*/ 25 w 77"/>
              <a:gd name="T47" fmla="*/ 51 h 94"/>
              <a:gd name="T48" fmla="*/ 64 w 77"/>
              <a:gd name="T49" fmla="*/ 51 h 94"/>
              <a:gd name="T50" fmla="*/ 47 w 77"/>
              <a:gd name="T51" fmla="*/ 26 h 94"/>
              <a:gd name="T52" fmla="*/ 47 w 77"/>
              <a:gd name="T53" fmla="*/ 51 h 94"/>
              <a:gd name="T54" fmla="*/ 21 w 77"/>
              <a:gd name="T55" fmla="*/ 81 h 94"/>
              <a:gd name="T56" fmla="*/ 4 w 77"/>
              <a:gd name="T57" fmla="*/ 51 h 94"/>
              <a:gd name="T58" fmla="*/ 4 w 77"/>
              <a:gd name="T59" fmla="*/ 81 h 94"/>
              <a:gd name="T60" fmla="*/ 43 w 77"/>
              <a:gd name="T61" fmla="*/ 81 h 94"/>
              <a:gd name="T62" fmla="*/ 25 w 77"/>
              <a:gd name="T63" fmla="*/ 51 h 94"/>
              <a:gd name="T64" fmla="*/ 25 w 77"/>
              <a:gd name="T65" fmla="*/ 81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7" h="94">
                <a:moveTo>
                  <a:pt x="47" y="81"/>
                </a:moveTo>
                <a:lnTo>
                  <a:pt x="64" y="81"/>
                </a:lnTo>
                <a:lnTo>
                  <a:pt x="64" y="51"/>
                </a:lnTo>
                <a:lnTo>
                  <a:pt x="47" y="51"/>
                </a:lnTo>
                <a:lnTo>
                  <a:pt x="47" y="81"/>
                </a:lnTo>
                <a:lnTo>
                  <a:pt x="47" y="81"/>
                </a:lnTo>
                <a:close/>
                <a:moveTo>
                  <a:pt x="8" y="21"/>
                </a:moveTo>
                <a:lnTo>
                  <a:pt x="21" y="21"/>
                </a:lnTo>
                <a:lnTo>
                  <a:pt x="21" y="21"/>
                </a:lnTo>
                <a:lnTo>
                  <a:pt x="21" y="0"/>
                </a:lnTo>
                <a:lnTo>
                  <a:pt x="30" y="4"/>
                </a:lnTo>
                <a:lnTo>
                  <a:pt x="25" y="8"/>
                </a:lnTo>
                <a:lnTo>
                  <a:pt x="25" y="21"/>
                </a:lnTo>
                <a:lnTo>
                  <a:pt x="43" y="21"/>
                </a:lnTo>
                <a:lnTo>
                  <a:pt x="43" y="21"/>
                </a:lnTo>
                <a:lnTo>
                  <a:pt x="43" y="0"/>
                </a:lnTo>
                <a:lnTo>
                  <a:pt x="51" y="4"/>
                </a:lnTo>
                <a:lnTo>
                  <a:pt x="47" y="8"/>
                </a:lnTo>
                <a:lnTo>
                  <a:pt x="47" y="21"/>
                </a:lnTo>
                <a:lnTo>
                  <a:pt x="64" y="21"/>
                </a:lnTo>
                <a:lnTo>
                  <a:pt x="68" y="17"/>
                </a:lnTo>
                <a:lnTo>
                  <a:pt x="77" y="26"/>
                </a:lnTo>
                <a:lnTo>
                  <a:pt x="73" y="26"/>
                </a:lnTo>
                <a:lnTo>
                  <a:pt x="73" y="26"/>
                </a:lnTo>
                <a:lnTo>
                  <a:pt x="73" y="90"/>
                </a:lnTo>
                <a:lnTo>
                  <a:pt x="64" y="90"/>
                </a:lnTo>
                <a:lnTo>
                  <a:pt x="64" y="81"/>
                </a:lnTo>
                <a:lnTo>
                  <a:pt x="4" y="81"/>
                </a:lnTo>
                <a:lnTo>
                  <a:pt x="4" y="90"/>
                </a:lnTo>
                <a:lnTo>
                  <a:pt x="0" y="94"/>
                </a:lnTo>
                <a:lnTo>
                  <a:pt x="0" y="94"/>
                </a:lnTo>
                <a:lnTo>
                  <a:pt x="0" y="56"/>
                </a:lnTo>
                <a:lnTo>
                  <a:pt x="0" y="56"/>
                </a:lnTo>
                <a:lnTo>
                  <a:pt x="0" y="17"/>
                </a:lnTo>
                <a:lnTo>
                  <a:pt x="8" y="21"/>
                </a:lnTo>
                <a:lnTo>
                  <a:pt x="8" y="21"/>
                </a:lnTo>
                <a:close/>
                <a:moveTo>
                  <a:pt x="4" y="51"/>
                </a:moveTo>
                <a:lnTo>
                  <a:pt x="21" y="51"/>
                </a:lnTo>
                <a:lnTo>
                  <a:pt x="21" y="26"/>
                </a:lnTo>
                <a:lnTo>
                  <a:pt x="4" y="26"/>
                </a:lnTo>
                <a:lnTo>
                  <a:pt x="4" y="51"/>
                </a:lnTo>
                <a:lnTo>
                  <a:pt x="4" y="51"/>
                </a:lnTo>
                <a:close/>
                <a:moveTo>
                  <a:pt x="25" y="51"/>
                </a:moveTo>
                <a:lnTo>
                  <a:pt x="43" y="51"/>
                </a:lnTo>
                <a:lnTo>
                  <a:pt x="43" y="26"/>
                </a:lnTo>
                <a:lnTo>
                  <a:pt x="25" y="26"/>
                </a:lnTo>
                <a:lnTo>
                  <a:pt x="25" y="51"/>
                </a:lnTo>
                <a:lnTo>
                  <a:pt x="25" y="51"/>
                </a:lnTo>
                <a:close/>
                <a:moveTo>
                  <a:pt x="47" y="51"/>
                </a:moveTo>
                <a:lnTo>
                  <a:pt x="64" y="51"/>
                </a:lnTo>
                <a:lnTo>
                  <a:pt x="64" y="26"/>
                </a:lnTo>
                <a:lnTo>
                  <a:pt x="47" y="26"/>
                </a:lnTo>
                <a:lnTo>
                  <a:pt x="47" y="51"/>
                </a:lnTo>
                <a:lnTo>
                  <a:pt x="47" y="51"/>
                </a:lnTo>
                <a:close/>
                <a:moveTo>
                  <a:pt x="4" y="81"/>
                </a:moveTo>
                <a:lnTo>
                  <a:pt x="21" y="81"/>
                </a:lnTo>
                <a:lnTo>
                  <a:pt x="21" y="51"/>
                </a:lnTo>
                <a:lnTo>
                  <a:pt x="4" y="51"/>
                </a:lnTo>
                <a:lnTo>
                  <a:pt x="4" y="81"/>
                </a:lnTo>
                <a:lnTo>
                  <a:pt x="4" y="81"/>
                </a:lnTo>
                <a:close/>
                <a:moveTo>
                  <a:pt x="25" y="81"/>
                </a:moveTo>
                <a:lnTo>
                  <a:pt x="43" y="81"/>
                </a:lnTo>
                <a:lnTo>
                  <a:pt x="43" y="51"/>
                </a:lnTo>
                <a:lnTo>
                  <a:pt x="25" y="51"/>
                </a:lnTo>
                <a:lnTo>
                  <a:pt x="25" y="81"/>
                </a:lnTo>
                <a:lnTo>
                  <a:pt x="25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 noEditPoints="1"/>
          </p:cNvSpPr>
          <p:nvPr/>
        </p:nvSpPr>
        <p:spPr bwMode="auto">
          <a:xfrm>
            <a:off x="4465638" y="3506788"/>
            <a:ext cx="142875" cy="142875"/>
          </a:xfrm>
          <a:custGeom>
            <a:avLst/>
            <a:gdLst>
              <a:gd name="T0" fmla="*/ 51 w 90"/>
              <a:gd name="T1" fmla="*/ 52 h 90"/>
              <a:gd name="T2" fmla="*/ 38 w 90"/>
              <a:gd name="T3" fmla="*/ 26 h 90"/>
              <a:gd name="T4" fmla="*/ 38 w 90"/>
              <a:gd name="T5" fmla="*/ 52 h 90"/>
              <a:gd name="T6" fmla="*/ 68 w 90"/>
              <a:gd name="T7" fmla="*/ 78 h 90"/>
              <a:gd name="T8" fmla="*/ 68 w 90"/>
              <a:gd name="T9" fmla="*/ 5 h 90"/>
              <a:gd name="T10" fmla="*/ 43 w 90"/>
              <a:gd name="T11" fmla="*/ 5 h 90"/>
              <a:gd name="T12" fmla="*/ 30 w 90"/>
              <a:gd name="T13" fmla="*/ 5 h 90"/>
              <a:gd name="T14" fmla="*/ 81 w 90"/>
              <a:gd name="T15" fmla="*/ 0 h 90"/>
              <a:gd name="T16" fmla="*/ 77 w 90"/>
              <a:gd name="T17" fmla="*/ 5 h 90"/>
              <a:gd name="T18" fmla="*/ 77 w 90"/>
              <a:gd name="T19" fmla="*/ 78 h 90"/>
              <a:gd name="T20" fmla="*/ 73 w 90"/>
              <a:gd name="T21" fmla="*/ 82 h 90"/>
              <a:gd name="T22" fmla="*/ 68 w 90"/>
              <a:gd name="T23" fmla="*/ 86 h 90"/>
              <a:gd name="T24" fmla="*/ 55 w 90"/>
              <a:gd name="T25" fmla="*/ 78 h 90"/>
              <a:gd name="T26" fmla="*/ 55 w 90"/>
              <a:gd name="T27" fmla="*/ 78 h 90"/>
              <a:gd name="T28" fmla="*/ 68 w 90"/>
              <a:gd name="T29" fmla="*/ 78 h 90"/>
              <a:gd name="T30" fmla="*/ 51 w 90"/>
              <a:gd name="T31" fmla="*/ 22 h 90"/>
              <a:gd name="T32" fmla="*/ 60 w 90"/>
              <a:gd name="T33" fmla="*/ 26 h 90"/>
              <a:gd name="T34" fmla="*/ 55 w 90"/>
              <a:gd name="T35" fmla="*/ 26 h 90"/>
              <a:gd name="T36" fmla="*/ 51 w 90"/>
              <a:gd name="T37" fmla="*/ 60 h 90"/>
              <a:gd name="T38" fmla="*/ 38 w 90"/>
              <a:gd name="T39" fmla="*/ 52 h 90"/>
              <a:gd name="T40" fmla="*/ 34 w 90"/>
              <a:gd name="T41" fmla="*/ 65 h 90"/>
              <a:gd name="T42" fmla="*/ 34 w 90"/>
              <a:gd name="T43" fmla="*/ 43 h 90"/>
              <a:gd name="T44" fmla="*/ 34 w 90"/>
              <a:gd name="T45" fmla="*/ 22 h 90"/>
              <a:gd name="T46" fmla="*/ 38 w 90"/>
              <a:gd name="T47" fmla="*/ 22 h 90"/>
              <a:gd name="T48" fmla="*/ 0 w 90"/>
              <a:gd name="T49" fmla="*/ 39 h 90"/>
              <a:gd name="T50" fmla="*/ 4 w 90"/>
              <a:gd name="T51" fmla="*/ 0 h 90"/>
              <a:gd name="T52" fmla="*/ 21 w 90"/>
              <a:gd name="T53" fmla="*/ 0 h 90"/>
              <a:gd name="T54" fmla="*/ 25 w 90"/>
              <a:gd name="T55" fmla="*/ 5 h 90"/>
              <a:gd name="T56" fmla="*/ 13 w 90"/>
              <a:gd name="T57" fmla="*/ 30 h 90"/>
              <a:gd name="T58" fmla="*/ 25 w 90"/>
              <a:gd name="T59" fmla="*/ 43 h 90"/>
              <a:gd name="T60" fmla="*/ 25 w 90"/>
              <a:gd name="T61" fmla="*/ 52 h 90"/>
              <a:gd name="T62" fmla="*/ 25 w 90"/>
              <a:gd name="T63" fmla="*/ 60 h 90"/>
              <a:gd name="T64" fmla="*/ 13 w 90"/>
              <a:gd name="T65" fmla="*/ 69 h 90"/>
              <a:gd name="T66" fmla="*/ 13 w 90"/>
              <a:gd name="T67" fmla="*/ 65 h 90"/>
              <a:gd name="T68" fmla="*/ 4 w 90"/>
              <a:gd name="T69" fmla="*/ 60 h 90"/>
              <a:gd name="T70" fmla="*/ 17 w 90"/>
              <a:gd name="T71" fmla="*/ 60 h 90"/>
              <a:gd name="T72" fmla="*/ 21 w 90"/>
              <a:gd name="T73" fmla="*/ 52 h 90"/>
              <a:gd name="T74" fmla="*/ 17 w 90"/>
              <a:gd name="T75" fmla="*/ 39 h 90"/>
              <a:gd name="T76" fmla="*/ 17 w 90"/>
              <a:gd name="T77" fmla="*/ 5 h 90"/>
              <a:gd name="T78" fmla="*/ 4 w 90"/>
              <a:gd name="T79" fmla="*/ 86 h 90"/>
              <a:gd name="T80" fmla="*/ 0 w 90"/>
              <a:gd name="T81" fmla="*/ 90 h 90"/>
              <a:gd name="T82" fmla="*/ 0 w 90"/>
              <a:gd name="T83" fmla="*/ 39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0" h="90">
                <a:moveTo>
                  <a:pt x="38" y="52"/>
                </a:moveTo>
                <a:lnTo>
                  <a:pt x="51" y="52"/>
                </a:lnTo>
                <a:lnTo>
                  <a:pt x="51" y="26"/>
                </a:lnTo>
                <a:lnTo>
                  <a:pt x="38" y="26"/>
                </a:lnTo>
                <a:lnTo>
                  <a:pt x="38" y="52"/>
                </a:lnTo>
                <a:lnTo>
                  <a:pt x="38" y="52"/>
                </a:lnTo>
                <a:close/>
                <a:moveTo>
                  <a:pt x="68" y="78"/>
                </a:moveTo>
                <a:lnTo>
                  <a:pt x="68" y="78"/>
                </a:lnTo>
                <a:lnTo>
                  <a:pt x="68" y="73"/>
                </a:lnTo>
                <a:lnTo>
                  <a:pt x="68" y="5"/>
                </a:lnTo>
                <a:lnTo>
                  <a:pt x="43" y="5"/>
                </a:lnTo>
                <a:lnTo>
                  <a:pt x="43" y="5"/>
                </a:lnTo>
                <a:lnTo>
                  <a:pt x="34" y="9"/>
                </a:lnTo>
                <a:lnTo>
                  <a:pt x="30" y="5"/>
                </a:lnTo>
                <a:lnTo>
                  <a:pt x="77" y="5"/>
                </a:lnTo>
                <a:lnTo>
                  <a:pt x="81" y="0"/>
                </a:lnTo>
                <a:lnTo>
                  <a:pt x="90" y="5"/>
                </a:lnTo>
                <a:lnTo>
                  <a:pt x="77" y="5"/>
                </a:lnTo>
                <a:lnTo>
                  <a:pt x="77" y="78"/>
                </a:lnTo>
                <a:lnTo>
                  <a:pt x="77" y="78"/>
                </a:lnTo>
                <a:lnTo>
                  <a:pt x="73" y="82"/>
                </a:lnTo>
                <a:lnTo>
                  <a:pt x="73" y="82"/>
                </a:lnTo>
                <a:lnTo>
                  <a:pt x="68" y="86"/>
                </a:lnTo>
                <a:lnTo>
                  <a:pt x="68" y="86"/>
                </a:lnTo>
                <a:lnTo>
                  <a:pt x="60" y="82"/>
                </a:lnTo>
                <a:lnTo>
                  <a:pt x="55" y="78"/>
                </a:lnTo>
                <a:lnTo>
                  <a:pt x="55" y="78"/>
                </a:lnTo>
                <a:lnTo>
                  <a:pt x="55" y="78"/>
                </a:lnTo>
                <a:lnTo>
                  <a:pt x="68" y="78"/>
                </a:lnTo>
                <a:lnTo>
                  <a:pt x="68" y="78"/>
                </a:lnTo>
                <a:close/>
                <a:moveTo>
                  <a:pt x="38" y="22"/>
                </a:moveTo>
                <a:lnTo>
                  <a:pt x="51" y="22"/>
                </a:lnTo>
                <a:lnTo>
                  <a:pt x="55" y="22"/>
                </a:lnTo>
                <a:lnTo>
                  <a:pt x="60" y="26"/>
                </a:lnTo>
                <a:lnTo>
                  <a:pt x="55" y="26"/>
                </a:lnTo>
                <a:lnTo>
                  <a:pt x="55" y="26"/>
                </a:lnTo>
                <a:lnTo>
                  <a:pt x="55" y="56"/>
                </a:lnTo>
                <a:lnTo>
                  <a:pt x="51" y="60"/>
                </a:lnTo>
                <a:lnTo>
                  <a:pt x="51" y="52"/>
                </a:lnTo>
                <a:lnTo>
                  <a:pt x="38" y="52"/>
                </a:lnTo>
                <a:lnTo>
                  <a:pt x="38" y="60"/>
                </a:lnTo>
                <a:lnTo>
                  <a:pt x="34" y="65"/>
                </a:lnTo>
                <a:lnTo>
                  <a:pt x="34" y="65"/>
                </a:lnTo>
                <a:lnTo>
                  <a:pt x="34" y="43"/>
                </a:lnTo>
                <a:lnTo>
                  <a:pt x="34" y="43"/>
                </a:lnTo>
                <a:lnTo>
                  <a:pt x="34" y="22"/>
                </a:lnTo>
                <a:lnTo>
                  <a:pt x="38" y="22"/>
                </a:lnTo>
                <a:lnTo>
                  <a:pt x="38" y="22"/>
                </a:lnTo>
                <a:close/>
                <a:moveTo>
                  <a:pt x="0" y="39"/>
                </a:moveTo>
                <a:lnTo>
                  <a:pt x="0" y="39"/>
                </a:lnTo>
                <a:lnTo>
                  <a:pt x="0" y="0"/>
                </a:lnTo>
                <a:lnTo>
                  <a:pt x="4" y="0"/>
                </a:lnTo>
                <a:lnTo>
                  <a:pt x="17" y="0"/>
                </a:lnTo>
                <a:lnTo>
                  <a:pt x="21" y="0"/>
                </a:lnTo>
                <a:lnTo>
                  <a:pt x="30" y="5"/>
                </a:lnTo>
                <a:lnTo>
                  <a:pt x="25" y="5"/>
                </a:lnTo>
                <a:lnTo>
                  <a:pt x="25" y="5"/>
                </a:lnTo>
                <a:lnTo>
                  <a:pt x="13" y="30"/>
                </a:lnTo>
                <a:lnTo>
                  <a:pt x="13" y="30"/>
                </a:lnTo>
                <a:lnTo>
                  <a:pt x="25" y="43"/>
                </a:lnTo>
                <a:lnTo>
                  <a:pt x="25" y="43"/>
                </a:lnTo>
                <a:lnTo>
                  <a:pt x="25" y="52"/>
                </a:lnTo>
                <a:lnTo>
                  <a:pt x="25" y="52"/>
                </a:lnTo>
                <a:lnTo>
                  <a:pt x="25" y="60"/>
                </a:lnTo>
                <a:lnTo>
                  <a:pt x="25" y="60"/>
                </a:lnTo>
                <a:lnTo>
                  <a:pt x="13" y="69"/>
                </a:lnTo>
                <a:lnTo>
                  <a:pt x="13" y="69"/>
                </a:lnTo>
                <a:lnTo>
                  <a:pt x="13" y="65"/>
                </a:lnTo>
                <a:lnTo>
                  <a:pt x="4" y="60"/>
                </a:lnTo>
                <a:lnTo>
                  <a:pt x="4" y="60"/>
                </a:lnTo>
                <a:lnTo>
                  <a:pt x="4" y="60"/>
                </a:lnTo>
                <a:lnTo>
                  <a:pt x="17" y="60"/>
                </a:lnTo>
                <a:lnTo>
                  <a:pt x="17" y="60"/>
                </a:lnTo>
                <a:lnTo>
                  <a:pt x="21" y="52"/>
                </a:lnTo>
                <a:lnTo>
                  <a:pt x="21" y="52"/>
                </a:lnTo>
                <a:lnTo>
                  <a:pt x="17" y="39"/>
                </a:lnTo>
                <a:lnTo>
                  <a:pt x="8" y="30"/>
                </a:lnTo>
                <a:lnTo>
                  <a:pt x="17" y="5"/>
                </a:lnTo>
                <a:lnTo>
                  <a:pt x="4" y="5"/>
                </a:lnTo>
                <a:lnTo>
                  <a:pt x="4" y="86"/>
                </a:lnTo>
                <a:lnTo>
                  <a:pt x="0" y="90"/>
                </a:lnTo>
                <a:lnTo>
                  <a:pt x="0" y="90"/>
                </a:lnTo>
                <a:lnTo>
                  <a:pt x="0" y="39"/>
                </a:lnTo>
                <a:lnTo>
                  <a:pt x="0" y="3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 noEditPoints="1"/>
          </p:cNvSpPr>
          <p:nvPr/>
        </p:nvSpPr>
        <p:spPr bwMode="auto">
          <a:xfrm>
            <a:off x="4867275" y="3506788"/>
            <a:ext cx="142875" cy="136525"/>
          </a:xfrm>
          <a:custGeom>
            <a:avLst/>
            <a:gdLst>
              <a:gd name="T0" fmla="*/ 43 w 90"/>
              <a:gd name="T1" fmla="*/ 22 h 86"/>
              <a:gd name="T2" fmla="*/ 21 w 90"/>
              <a:gd name="T3" fmla="*/ 5 h 86"/>
              <a:gd name="T4" fmla="*/ 21 w 90"/>
              <a:gd name="T5" fmla="*/ 22 h 86"/>
              <a:gd name="T6" fmla="*/ 68 w 90"/>
              <a:gd name="T7" fmla="*/ 22 h 86"/>
              <a:gd name="T8" fmla="*/ 47 w 90"/>
              <a:gd name="T9" fmla="*/ 5 h 86"/>
              <a:gd name="T10" fmla="*/ 47 w 90"/>
              <a:gd name="T11" fmla="*/ 22 h 86"/>
              <a:gd name="T12" fmla="*/ 43 w 90"/>
              <a:gd name="T13" fmla="*/ 43 h 86"/>
              <a:gd name="T14" fmla="*/ 21 w 90"/>
              <a:gd name="T15" fmla="*/ 26 h 86"/>
              <a:gd name="T16" fmla="*/ 21 w 90"/>
              <a:gd name="T17" fmla="*/ 43 h 86"/>
              <a:gd name="T18" fmla="*/ 68 w 90"/>
              <a:gd name="T19" fmla="*/ 43 h 86"/>
              <a:gd name="T20" fmla="*/ 47 w 90"/>
              <a:gd name="T21" fmla="*/ 26 h 86"/>
              <a:gd name="T22" fmla="*/ 47 w 90"/>
              <a:gd name="T23" fmla="*/ 43 h 86"/>
              <a:gd name="T24" fmla="*/ 17 w 90"/>
              <a:gd name="T25" fmla="*/ 26 h 86"/>
              <a:gd name="T26" fmla="*/ 21 w 90"/>
              <a:gd name="T27" fmla="*/ 5 h 86"/>
              <a:gd name="T28" fmla="*/ 73 w 90"/>
              <a:gd name="T29" fmla="*/ 0 h 86"/>
              <a:gd name="T30" fmla="*/ 73 w 90"/>
              <a:gd name="T31" fmla="*/ 9 h 86"/>
              <a:gd name="T32" fmla="*/ 73 w 90"/>
              <a:gd name="T33" fmla="*/ 47 h 86"/>
              <a:gd name="T34" fmla="*/ 68 w 90"/>
              <a:gd name="T35" fmla="*/ 43 h 86"/>
              <a:gd name="T36" fmla="*/ 47 w 90"/>
              <a:gd name="T37" fmla="*/ 60 h 86"/>
              <a:gd name="T38" fmla="*/ 77 w 90"/>
              <a:gd name="T39" fmla="*/ 56 h 86"/>
              <a:gd name="T40" fmla="*/ 47 w 90"/>
              <a:gd name="T41" fmla="*/ 65 h 86"/>
              <a:gd name="T42" fmla="*/ 77 w 90"/>
              <a:gd name="T43" fmla="*/ 82 h 86"/>
              <a:gd name="T44" fmla="*/ 90 w 90"/>
              <a:gd name="T45" fmla="*/ 86 h 86"/>
              <a:gd name="T46" fmla="*/ 8 w 90"/>
              <a:gd name="T47" fmla="*/ 86 h 86"/>
              <a:gd name="T48" fmla="*/ 0 w 90"/>
              <a:gd name="T49" fmla="*/ 82 h 86"/>
              <a:gd name="T50" fmla="*/ 43 w 90"/>
              <a:gd name="T51" fmla="*/ 65 h 86"/>
              <a:gd name="T52" fmla="*/ 17 w 90"/>
              <a:gd name="T53" fmla="*/ 65 h 86"/>
              <a:gd name="T54" fmla="*/ 4 w 90"/>
              <a:gd name="T55" fmla="*/ 60 h 86"/>
              <a:gd name="T56" fmla="*/ 43 w 90"/>
              <a:gd name="T57" fmla="*/ 43 h 86"/>
              <a:gd name="T58" fmla="*/ 21 w 90"/>
              <a:gd name="T59" fmla="*/ 52 h 86"/>
              <a:gd name="T60" fmla="*/ 17 w 90"/>
              <a:gd name="T61" fmla="*/ 52 h 86"/>
              <a:gd name="T62" fmla="*/ 17 w 90"/>
              <a:gd name="T63" fmla="*/ 2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0" h="86">
                <a:moveTo>
                  <a:pt x="21" y="22"/>
                </a:moveTo>
                <a:lnTo>
                  <a:pt x="43" y="22"/>
                </a:lnTo>
                <a:lnTo>
                  <a:pt x="43" y="5"/>
                </a:lnTo>
                <a:lnTo>
                  <a:pt x="21" y="5"/>
                </a:lnTo>
                <a:lnTo>
                  <a:pt x="21" y="22"/>
                </a:lnTo>
                <a:lnTo>
                  <a:pt x="21" y="22"/>
                </a:lnTo>
                <a:close/>
                <a:moveTo>
                  <a:pt x="47" y="22"/>
                </a:moveTo>
                <a:lnTo>
                  <a:pt x="68" y="22"/>
                </a:lnTo>
                <a:lnTo>
                  <a:pt x="68" y="5"/>
                </a:lnTo>
                <a:lnTo>
                  <a:pt x="47" y="5"/>
                </a:lnTo>
                <a:lnTo>
                  <a:pt x="47" y="22"/>
                </a:lnTo>
                <a:lnTo>
                  <a:pt x="47" y="22"/>
                </a:lnTo>
                <a:close/>
                <a:moveTo>
                  <a:pt x="21" y="43"/>
                </a:moveTo>
                <a:lnTo>
                  <a:pt x="43" y="43"/>
                </a:lnTo>
                <a:lnTo>
                  <a:pt x="43" y="26"/>
                </a:lnTo>
                <a:lnTo>
                  <a:pt x="21" y="26"/>
                </a:lnTo>
                <a:lnTo>
                  <a:pt x="21" y="43"/>
                </a:lnTo>
                <a:lnTo>
                  <a:pt x="21" y="43"/>
                </a:lnTo>
                <a:close/>
                <a:moveTo>
                  <a:pt x="47" y="43"/>
                </a:moveTo>
                <a:lnTo>
                  <a:pt x="68" y="43"/>
                </a:lnTo>
                <a:lnTo>
                  <a:pt x="68" y="26"/>
                </a:lnTo>
                <a:lnTo>
                  <a:pt x="47" y="26"/>
                </a:lnTo>
                <a:lnTo>
                  <a:pt x="47" y="43"/>
                </a:lnTo>
                <a:lnTo>
                  <a:pt x="47" y="43"/>
                </a:lnTo>
                <a:close/>
                <a:moveTo>
                  <a:pt x="17" y="26"/>
                </a:moveTo>
                <a:lnTo>
                  <a:pt x="17" y="26"/>
                </a:lnTo>
                <a:lnTo>
                  <a:pt x="17" y="0"/>
                </a:lnTo>
                <a:lnTo>
                  <a:pt x="21" y="5"/>
                </a:lnTo>
                <a:lnTo>
                  <a:pt x="68" y="5"/>
                </a:lnTo>
                <a:lnTo>
                  <a:pt x="73" y="0"/>
                </a:lnTo>
                <a:lnTo>
                  <a:pt x="77" y="5"/>
                </a:lnTo>
                <a:lnTo>
                  <a:pt x="73" y="9"/>
                </a:lnTo>
                <a:lnTo>
                  <a:pt x="73" y="9"/>
                </a:lnTo>
                <a:lnTo>
                  <a:pt x="73" y="47"/>
                </a:lnTo>
                <a:lnTo>
                  <a:pt x="68" y="52"/>
                </a:lnTo>
                <a:lnTo>
                  <a:pt x="68" y="43"/>
                </a:lnTo>
                <a:lnTo>
                  <a:pt x="47" y="43"/>
                </a:lnTo>
                <a:lnTo>
                  <a:pt x="47" y="60"/>
                </a:lnTo>
                <a:lnTo>
                  <a:pt x="68" y="60"/>
                </a:lnTo>
                <a:lnTo>
                  <a:pt x="77" y="56"/>
                </a:lnTo>
                <a:lnTo>
                  <a:pt x="81" y="65"/>
                </a:lnTo>
                <a:lnTo>
                  <a:pt x="47" y="65"/>
                </a:lnTo>
                <a:lnTo>
                  <a:pt x="47" y="82"/>
                </a:lnTo>
                <a:lnTo>
                  <a:pt x="77" y="82"/>
                </a:lnTo>
                <a:lnTo>
                  <a:pt x="81" y="78"/>
                </a:lnTo>
                <a:lnTo>
                  <a:pt x="90" y="86"/>
                </a:lnTo>
                <a:lnTo>
                  <a:pt x="8" y="86"/>
                </a:lnTo>
                <a:lnTo>
                  <a:pt x="8" y="86"/>
                </a:lnTo>
                <a:lnTo>
                  <a:pt x="0" y="86"/>
                </a:lnTo>
                <a:lnTo>
                  <a:pt x="0" y="82"/>
                </a:lnTo>
                <a:lnTo>
                  <a:pt x="43" y="82"/>
                </a:lnTo>
                <a:lnTo>
                  <a:pt x="43" y="65"/>
                </a:lnTo>
                <a:lnTo>
                  <a:pt x="17" y="65"/>
                </a:lnTo>
                <a:lnTo>
                  <a:pt x="17" y="65"/>
                </a:lnTo>
                <a:lnTo>
                  <a:pt x="8" y="65"/>
                </a:lnTo>
                <a:lnTo>
                  <a:pt x="4" y="60"/>
                </a:lnTo>
                <a:lnTo>
                  <a:pt x="43" y="60"/>
                </a:lnTo>
                <a:lnTo>
                  <a:pt x="43" y="43"/>
                </a:lnTo>
                <a:lnTo>
                  <a:pt x="21" y="43"/>
                </a:lnTo>
                <a:lnTo>
                  <a:pt x="21" y="52"/>
                </a:lnTo>
                <a:lnTo>
                  <a:pt x="17" y="52"/>
                </a:lnTo>
                <a:lnTo>
                  <a:pt x="17" y="52"/>
                </a:lnTo>
                <a:lnTo>
                  <a:pt x="17" y="26"/>
                </a:lnTo>
                <a:lnTo>
                  <a:pt x="17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 noEditPoints="1"/>
          </p:cNvSpPr>
          <p:nvPr/>
        </p:nvSpPr>
        <p:spPr bwMode="auto">
          <a:xfrm>
            <a:off x="10204450" y="2901950"/>
            <a:ext cx="115888" cy="142875"/>
          </a:xfrm>
          <a:custGeom>
            <a:avLst/>
            <a:gdLst>
              <a:gd name="T0" fmla="*/ 4 w 73"/>
              <a:gd name="T1" fmla="*/ 64 h 90"/>
              <a:gd name="T2" fmla="*/ 65 w 73"/>
              <a:gd name="T3" fmla="*/ 64 h 90"/>
              <a:gd name="T4" fmla="*/ 65 w 73"/>
              <a:gd name="T5" fmla="*/ 51 h 90"/>
              <a:gd name="T6" fmla="*/ 4 w 73"/>
              <a:gd name="T7" fmla="*/ 51 h 90"/>
              <a:gd name="T8" fmla="*/ 4 w 73"/>
              <a:gd name="T9" fmla="*/ 64 h 90"/>
              <a:gd name="T10" fmla="*/ 4 w 73"/>
              <a:gd name="T11" fmla="*/ 64 h 90"/>
              <a:gd name="T12" fmla="*/ 4 w 73"/>
              <a:gd name="T13" fmla="*/ 81 h 90"/>
              <a:gd name="T14" fmla="*/ 65 w 73"/>
              <a:gd name="T15" fmla="*/ 81 h 90"/>
              <a:gd name="T16" fmla="*/ 65 w 73"/>
              <a:gd name="T17" fmla="*/ 64 h 90"/>
              <a:gd name="T18" fmla="*/ 4 w 73"/>
              <a:gd name="T19" fmla="*/ 64 h 90"/>
              <a:gd name="T20" fmla="*/ 4 w 73"/>
              <a:gd name="T21" fmla="*/ 81 h 90"/>
              <a:gd name="T22" fmla="*/ 4 w 73"/>
              <a:gd name="T23" fmla="*/ 81 h 90"/>
              <a:gd name="T24" fmla="*/ 0 w 73"/>
              <a:gd name="T25" fmla="*/ 68 h 90"/>
              <a:gd name="T26" fmla="*/ 0 w 73"/>
              <a:gd name="T27" fmla="*/ 68 h 90"/>
              <a:gd name="T28" fmla="*/ 0 w 73"/>
              <a:gd name="T29" fmla="*/ 47 h 90"/>
              <a:gd name="T30" fmla="*/ 4 w 73"/>
              <a:gd name="T31" fmla="*/ 47 h 90"/>
              <a:gd name="T32" fmla="*/ 60 w 73"/>
              <a:gd name="T33" fmla="*/ 47 h 90"/>
              <a:gd name="T34" fmla="*/ 69 w 73"/>
              <a:gd name="T35" fmla="*/ 43 h 90"/>
              <a:gd name="T36" fmla="*/ 73 w 73"/>
              <a:gd name="T37" fmla="*/ 51 h 90"/>
              <a:gd name="T38" fmla="*/ 69 w 73"/>
              <a:gd name="T39" fmla="*/ 51 h 90"/>
              <a:gd name="T40" fmla="*/ 69 w 73"/>
              <a:gd name="T41" fmla="*/ 51 h 90"/>
              <a:gd name="T42" fmla="*/ 69 w 73"/>
              <a:gd name="T43" fmla="*/ 68 h 90"/>
              <a:gd name="T44" fmla="*/ 69 w 73"/>
              <a:gd name="T45" fmla="*/ 68 h 90"/>
              <a:gd name="T46" fmla="*/ 69 w 73"/>
              <a:gd name="T47" fmla="*/ 85 h 90"/>
              <a:gd name="T48" fmla="*/ 65 w 73"/>
              <a:gd name="T49" fmla="*/ 90 h 90"/>
              <a:gd name="T50" fmla="*/ 65 w 73"/>
              <a:gd name="T51" fmla="*/ 81 h 90"/>
              <a:gd name="T52" fmla="*/ 4 w 73"/>
              <a:gd name="T53" fmla="*/ 81 h 90"/>
              <a:gd name="T54" fmla="*/ 4 w 73"/>
              <a:gd name="T55" fmla="*/ 90 h 90"/>
              <a:gd name="T56" fmla="*/ 0 w 73"/>
              <a:gd name="T57" fmla="*/ 90 h 90"/>
              <a:gd name="T58" fmla="*/ 0 w 73"/>
              <a:gd name="T59" fmla="*/ 90 h 90"/>
              <a:gd name="T60" fmla="*/ 0 w 73"/>
              <a:gd name="T61" fmla="*/ 68 h 90"/>
              <a:gd name="T62" fmla="*/ 0 w 73"/>
              <a:gd name="T63" fmla="*/ 68 h 90"/>
              <a:gd name="T64" fmla="*/ 13 w 73"/>
              <a:gd name="T65" fmla="*/ 34 h 90"/>
              <a:gd name="T66" fmla="*/ 56 w 73"/>
              <a:gd name="T67" fmla="*/ 34 h 90"/>
              <a:gd name="T68" fmla="*/ 56 w 73"/>
              <a:gd name="T69" fmla="*/ 21 h 90"/>
              <a:gd name="T70" fmla="*/ 13 w 73"/>
              <a:gd name="T71" fmla="*/ 21 h 90"/>
              <a:gd name="T72" fmla="*/ 13 w 73"/>
              <a:gd name="T73" fmla="*/ 34 h 90"/>
              <a:gd name="T74" fmla="*/ 13 w 73"/>
              <a:gd name="T75" fmla="*/ 34 h 90"/>
              <a:gd name="T76" fmla="*/ 9 w 73"/>
              <a:gd name="T77" fmla="*/ 21 h 90"/>
              <a:gd name="T78" fmla="*/ 9 w 73"/>
              <a:gd name="T79" fmla="*/ 21 h 90"/>
              <a:gd name="T80" fmla="*/ 9 w 73"/>
              <a:gd name="T81" fmla="*/ 0 h 90"/>
              <a:gd name="T82" fmla="*/ 17 w 73"/>
              <a:gd name="T83" fmla="*/ 4 h 90"/>
              <a:gd name="T84" fmla="*/ 56 w 73"/>
              <a:gd name="T85" fmla="*/ 4 h 90"/>
              <a:gd name="T86" fmla="*/ 60 w 73"/>
              <a:gd name="T87" fmla="*/ 0 h 90"/>
              <a:gd name="T88" fmla="*/ 65 w 73"/>
              <a:gd name="T89" fmla="*/ 4 h 90"/>
              <a:gd name="T90" fmla="*/ 60 w 73"/>
              <a:gd name="T91" fmla="*/ 8 h 90"/>
              <a:gd name="T92" fmla="*/ 60 w 73"/>
              <a:gd name="T93" fmla="*/ 8 h 90"/>
              <a:gd name="T94" fmla="*/ 60 w 73"/>
              <a:gd name="T95" fmla="*/ 38 h 90"/>
              <a:gd name="T96" fmla="*/ 56 w 73"/>
              <a:gd name="T97" fmla="*/ 38 h 90"/>
              <a:gd name="T98" fmla="*/ 56 w 73"/>
              <a:gd name="T99" fmla="*/ 34 h 90"/>
              <a:gd name="T100" fmla="*/ 13 w 73"/>
              <a:gd name="T101" fmla="*/ 34 h 90"/>
              <a:gd name="T102" fmla="*/ 13 w 73"/>
              <a:gd name="T103" fmla="*/ 38 h 90"/>
              <a:gd name="T104" fmla="*/ 9 w 73"/>
              <a:gd name="T105" fmla="*/ 43 h 90"/>
              <a:gd name="T106" fmla="*/ 9 w 73"/>
              <a:gd name="T107" fmla="*/ 43 h 90"/>
              <a:gd name="T108" fmla="*/ 9 w 73"/>
              <a:gd name="T109" fmla="*/ 21 h 90"/>
              <a:gd name="T110" fmla="*/ 9 w 73"/>
              <a:gd name="T111" fmla="*/ 21 h 90"/>
              <a:gd name="T112" fmla="*/ 13 w 73"/>
              <a:gd name="T113" fmla="*/ 17 h 90"/>
              <a:gd name="T114" fmla="*/ 56 w 73"/>
              <a:gd name="T115" fmla="*/ 17 h 90"/>
              <a:gd name="T116" fmla="*/ 56 w 73"/>
              <a:gd name="T117" fmla="*/ 4 h 90"/>
              <a:gd name="T118" fmla="*/ 13 w 73"/>
              <a:gd name="T119" fmla="*/ 4 h 90"/>
              <a:gd name="T120" fmla="*/ 13 w 73"/>
              <a:gd name="T121" fmla="*/ 17 h 90"/>
              <a:gd name="T122" fmla="*/ 13 w 73"/>
              <a:gd name="T123" fmla="*/ 17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3" h="90">
                <a:moveTo>
                  <a:pt x="4" y="64"/>
                </a:moveTo>
                <a:lnTo>
                  <a:pt x="65" y="64"/>
                </a:lnTo>
                <a:lnTo>
                  <a:pt x="65" y="51"/>
                </a:lnTo>
                <a:lnTo>
                  <a:pt x="4" y="51"/>
                </a:lnTo>
                <a:lnTo>
                  <a:pt x="4" y="64"/>
                </a:lnTo>
                <a:lnTo>
                  <a:pt x="4" y="64"/>
                </a:lnTo>
                <a:close/>
                <a:moveTo>
                  <a:pt x="4" y="81"/>
                </a:moveTo>
                <a:lnTo>
                  <a:pt x="65" y="81"/>
                </a:lnTo>
                <a:lnTo>
                  <a:pt x="65" y="64"/>
                </a:lnTo>
                <a:lnTo>
                  <a:pt x="4" y="64"/>
                </a:lnTo>
                <a:lnTo>
                  <a:pt x="4" y="81"/>
                </a:lnTo>
                <a:lnTo>
                  <a:pt x="4" y="81"/>
                </a:lnTo>
                <a:close/>
                <a:moveTo>
                  <a:pt x="0" y="68"/>
                </a:moveTo>
                <a:lnTo>
                  <a:pt x="0" y="68"/>
                </a:lnTo>
                <a:lnTo>
                  <a:pt x="0" y="47"/>
                </a:lnTo>
                <a:lnTo>
                  <a:pt x="4" y="47"/>
                </a:lnTo>
                <a:lnTo>
                  <a:pt x="60" y="47"/>
                </a:lnTo>
                <a:lnTo>
                  <a:pt x="69" y="43"/>
                </a:lnTo>
                <a:lnTo>
                  <a:pt x="73" y="51"/>
                </a:lnTo>
                <a:lnTo>
                  <a:pt x="69" y="51"/>
                </a:lnTo>
                <a:lnTo>
                  <a:pt x="69" y="51"/>
                </a:lnTo>
                <a:lnTo>
                  <a:pt x="69" y="68"/>
                </a:lnTo>
                <a:lnTo>
                  <a:pt x="69" y="68"/>
                </a:lnTo>
                <a:lnTo>
                  <a:pt x="69" y="85"/>
                </a:lnTo>
                <a:lnTo>
                  <a:pt x="65" y="90"/>
                </a:lnTo>
                <a:lnTo>
                  <a:pt x="65" y="81"/>
                </a:lnTo>
                <a:lnTo>
                  <a:pt x="4" y="81"/>
                </a:lnTo>
                <a:lnTo>
                  <a:pt x="4" y="90"/>
                </a:lnTo>
                <a:lnTo>
                  <a:pt x="0" y="90"/>
                </a:lnTo>
                <a:lnTo>
                  <a:pt x="0" y="90"/>
                </a:lnTo>
                <a:lnTo>
                  <a:pt x="0" y="68"/>
                </a:lnTo>
                <a:lnTo>
                  <a:pt x="0" y="68"/>
                </a:lnTo>
                <a:close/>
                <a:moveTo>
                  <a:pt x="13" y="34"/>
                </a:moveTo>
                <a:lnTo>
                  <a:pt x="56" y="34"/>
                </a:lnTo>
                <a:lnTo>
                  <a:pt x="56" y="21"/>
                </a:lnTo>
                <a:lnTo>
                  <a:pt x="13" y="21"/>
                </a:lnTo>
                <a:lnTo>
                  <a:pt x="13" y="34"/>
                </a:lnTo>
                <a:lnTo>
                  <a:pt x="13" y="34"/>
                </a:lnTo>
                <a:close/>
                <a:moveTo>
                  <a:pt x="9" y="21"/>
                </a:moveTo>
                <a:lnTo>
                  <a:pt x="9" y="21"/>
                </a:lnTo>
                <a:lnTo>
                  <a:pt x="9" y="0"/>
                </a:lnTo>
                <a:lnTo>
                  <a:pt x="17" y="4"/>
                </a:lnTo>
                <a:lnTo>
                  <a:pt x="56" y="4"/>
                </a:lnTo>
                <a:lnTo>
                  <a:pt x="60" y="0"/>
                </a:lnTo>
                <a:lnTo>
                  <a:pt x="65" y="4"/>
                </a:lnTo>
                <a:lnTo>
                  <a:pt x="60" y="8"/>
                </a:lnTo>
                <a:lnTo>
                  <a:pt x="60" y="8"/>
                </a:lnTo>
                <a:lnTo>
                  <a:pt x="60" y="38"/>
                </a:lnTo>
                <a:lnTo>
                  <a:pt x="56" y="38"/>
                </a:lnTo>
                <a:lnTo>
                  <a:pt x="56" y="34"/>
                </a:lnTo>
                <a:lnTo>
                  <a:pt x="13" y="34"/>
                </a:lnTo>
                <a:lnTo>
                  <a:pt x="13" y="38"/>
                </a:lnTo>
                <a:lnTo>
                  <a:pt x="9" y="43"/>
                </a:lnTo>
                <a:lnTo>
                  <a:pt x="9" y="43"/>
                </a:lnTo>
                <a:lnTo>
                  <a:pt x="9" y="21"/>
                </a:lnTo>
                <a:lnTo>
                  <a:pt x="9" y="21"/>
                </a:lnTo>
                <a:close/>
                <a:moveTo>
                  <a:pt x="13" y="17"/>
                </a:moveTo>
                <a:lnTo>
                  <a:pt x="56" y="17"/>
                </a:lnTo>
                <a:lnTo>
                  <a:pt x="56" y="4"/>
                </a:lnTo>
                <a:lnTo>
                  <a:pt x="13" y="4"/>
                </a:lnTo>
                <a:lnTo>
                  <a:pt x="13" y="17"/>
                </a:lnTo>
                <a:lnTo>
                  <a:pt x="13" y="1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 noEditPoints="1"/>
          </p:cNvSpPr>
          <p:nvPr/>
        </p:nvSpPr>
        <p:spPr bwMode="auto">
          <a:xfrm>
            <a:off x="10429875" y="2894013"/>
            <a:ext cx="149225" cy="157163"/>
          </a:xfrm>
          <a:custGeom>
            <a:avLst/>
            <a:gdLst>
              <a:gd name="T0" fmla="*/ 60 w 94"/>
              <a:gd name="T1" fmla="*/ 52 h 99"/>
              <a:gd name="T2" fmla="*/ 68 w 94"/>
              <a:gd name="T3" fmla="*/ 13 h 99"/>
              <a:gd name="T4" fmla="*/ 90 w 94"/>
              <a:gd name="T5" fmla="*/ 9 h 99"/>
              <a:gd name="T6" fmla="*/ 90 w 94"/>
              <a:gd name="T7" fmla="*/ 17 h 99"/>
              <a:gd name="T8" fmla="*/ 77 w 94"/>
              <a:gd name="T9" fmla="*/ 43 h 99"/>
              <a:gd name="T10" fmla="*/ 90 w 94"/>
              <a:gd name="T11" fmla="*/ 65 h 99"/>
              <a:gd name="T12" fmla="*/ 90 w 94"/>
              <a:gd name="T13" fmla="*/ 73 h 99"/>
              <a:gd name="T14" fmla="*/ 81 w 94"/>
              <a:gd name="T15" fmla="*/ 82 h 99"/>
              <a:gd name="T16" fmla="*/ 77 w 94"/>
              <a:gd name="T17" fmla="*/ 78 h 99"/>
              <a:gd name="T18" fmla="*/ 68 w 94"/>
              <a:gd name="T19" fmla="*/ 73 h 99"/>
              <a:gd name="T20" fmla="*/ 81 w 94"/>
              <a:gd name="T21" fmla="*/ 73 h 99"/>
              <a:gd name="T22" fmla="*/ 85 w 94"/>
              <a:gd name="T23" fmla="*/ 73 h 99"/>
              <a:gd name="T24" fmla="*/ 85 w 94"/>
              <a:gd name="T25" fmla="*/ 60 h 99"/>
              <a:gd name="T26" fmla="*/ 85 w 94"/>
              <a:gd name="T27" fmla="*/ 13 h 99"/>
              <a:gd name="T28" fmla="*/ 68 w 94"/>
              <a:gd name="T29" fmla="*/ 95 h 99"/>
              <a:gd name="T30" fmla="*/ 60 w 94"/>
              <a:gd name="T31" fmla="*/ 99 h 99"/>
              <a:gd name="T32" fmla="*/ 60 w 94"/>
              <a:gd name="T33" fmla="*/ 52 h 99"/>
              <a:gd name="T34" fmla="*/ 34 w 94"/>
              <a:gd name="T35" fmla="*/ 5 h 99"/>
              <a:gd name="T36" fmla="*/ 30 w 94"/>
              <a:gd name="T37" fmla="*/ 17 h 99"/>
              <a:gd name="T38" fmla="*/ 38 w 94"/>
              <a:gd name="T39" fmla="*/ 13 h 99"/>
              <a:gd name="T40" fmla="*/ 43 w 94"/>
              <a:gd name="T41" fmla="*/ 22 h 99"/>
              <a:gd name="T42" fmla="*/ 55 w 94"/>
              <a:gd name="T43" fmla="*/ 17 h 99"/>
              <a:gd name="T44" fmla="*/ 51 w 94"/>
              <a:gd name="T45" fmla="*/ 22 h 99"/>
              <a:gd name="T46" fmla="*/ 38 w 94"/>
              <a:gd name="T47" fmla="*/ 35 h 99"/>
              <a:gd name="T48" fmla="*/ 55 w 94"/>
              <a:gd name="T49" fmla="*/ 30 h 99"/>
              <a:gd name="T50" fmla="*/ 38 w 94"/>
              <a:gd name="T51" fmla="*/ 39 h 99"/>
              <a:gd name="T52" fmla="*/ 25 w 94"/>
              <a:gd name="T53" fmla="*/ 52 h 99"/>
              <a:gd name="T54" fmla="*/ 47 w 94"/>
              <a:gd name="T55" fmla="*/ 48 h 99"/>
              <a:gd name="T56" fmla="*/ 47 w 94"/>
              <a:gd name="T57" fmla="*/ 56 h 99"/>
              <a:gd name="T58" fmla="*/ 47 w 94"/>
              <a:gd name="T59" fmla="*/ 90 h 99"/>
              <a:gd name="T60" fmla="*/ 43 w 94"/>
              <a:gd name="T61" fmla="*/ 86 h 99"/>
              <a:gd name="T62" fmla="*/ 21 w 94"/>
              <a:gd name="T63" fmla="*/ 95 h 99"/>
              <a:gd name="T64" fmla="*/ 17 w 94"/>
              <a:gd name="T65" fmla="*/ 95 h 99"/>
              <a:gd name="T66" fmla="*/ 17 w 94"/>
              <a:gd name="T67" fmla="*/ 56 h 99"/>
              <a:gd name="T68" fmla="*/ 0 w 94"/>
              <a:gd name="T69" fmla="*/ 65 h 99"/>
              <a:gd name="T70" fmla="*/ 17 w 94"/>
              <a:gd name="T71" fmla="*/ 52 h 99"/>
              <a:gd name="T72" fmla="*/ 17 w 94"/>
              <a:gd name="T73" fmla="*/ 48 h 99"/>
              <a:gd name="T74" fmla="*/ 21 w 94"/>
              <a:gd name="T75" fmla="*/ 52 h 99"/>
              <a:gd name="T76" fmla="*/ 13 w 94"/>
              <a:gd name="T77" fmla="*/ 39 h 99"/>
              <a:gd name="T78" fmla="*/ 4 w 94"/>
              <a:gd name="T79" fmla="*/ 39 h 99"/>
              <a:gd name="T80" fmla="*/ 25 w 94"/>
              <a:gd name="T81" fmla="*/ 35 h 99"/>
              <a:gd name="T82" fmla="*/ 17 w 94"/>
              <a:gd name="T83" fmla="*/ 22 h 99"/>
              <a:gd name="T84" fmla="*/ 13 w 94"/>
              <a:gd name="T85" fmla="*/ 22 h 99"/>
              <a:gd name="T86" fmla="*/ 25 w 94"/>
              <a:gd name="T87" fmla="*/ 17 h 99"/>
              <a:gd name="T88" fmla="*/ 25 w 94"/>
              <a:gd name="T89" fmla="*/ 0 h 99"/>
              <a:gd name="T90" fmla="*/ 25 w 94"/>
              <a:gd name="T91" fmla="*/ 0 h 99"/>
              <a:gd name="T92" fmla="*/ 34 w 94"/>
              <a:gd name="T93" fmla="*/ 35 h 99"/>
              <a:gd name="T94" fmla="*/ 43 w 94"/>
              <a:gd name="T95" fmla="*/ 22 h 99"/>
              <a:gd name="T96" fmla="*/ 30 w 94"/>
              <a:gd name="T97" fmla="*/ 35 h 99"/>
              <a:gd name="T98" fmla="*/ 21 w 94"/>
              <a:gd name="T99" fmla="*/ 65 h 99"/>
              <a:gd name="T100" fmla="*/ 43 w 94"/>
              <a:gd name="T101" fmla="*/ 52 h 99"/>
              <a:gd name="T102" fmla="*/ 21 w 94"/>
              <a:gd name="T103" fmla="*/ 56 h 99"/>
              <a:gd name="T104" fmla="*/ 21 w 94"/>
              <a:gd name="T105" fmla="*/ 65 h 99"/>
              <a:gd name="T106" fmla="*/ 43 w 94"/>
              <a:gd name="T107" fmla="*/ 82 h 99"/>
              <a:gd name="T108" fmla="*/ 21 w 94"/>
              <a:gd name="T109" fmla="*/ 69 h 99"/>
              <a:gd name="T110" fmla="*/ 21 w 94"/>
              <a:gd name="T111" fmla="*/ 82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4" h="99">
                <a:moveTo>
                  <a:pt x="60" y="52"/>
                </a:moveTo>
                <a:lnTo>
                  <a:pt x="60" y="52"/>
                </a:lnTo>
                <a:lnTo>
                  <a:pt x="60" y="9"/>
                </a:lnTo>
                <a:lnTo>
                  <a:pt x="68" y="13"/>
                </a:lnTo>
                <a:lnTo>
                  <a:pt x="85" y="13"/>
                </a:lnTo>
                <a:lnTo>
                  <a:pt x="90" y="9"/>
                </a:lnTo>
                <a:lnTo>
                  <a:pt x="94" y="13"/>
                </a:lnTo>
                <a:lnTo>
                  <a:pt x="90" y="17"/>
                </a:lnTo>
                <a:lnTo>
                  <a:pt x="77" y="43"/>
                </a:lnTo>
                <a:lnTo>
                  <a:pt x="77" y="43"/>
                </a:lnTo>
                <a:lnTo>
                  <a:pt x="90" y="52"/>
                </a:lnTo>
                <a:lnTo>
                  <a:pt x="90" y="65"/>
                </a:lnTo>
                <a:lnTo>
                  <a:pt x="90" y="65"/>
                </a:lnTo>
                <a:lnTo>
                  <a:pt x="90" y="73"/>
                </a:lnTo>
                <a:lnTo>
                  <a:pt x="90" y="73"/>
                </a:lnTo>
                <a:lnTo>
                  <a:pt x="81" y="82"/>
                </a:lnTo>
                <a:lnTo>
                  <a:pt x="81" y="82"/>
                </a:lnTo>
                <a:lnTo>
                  <a:pt x="77" y="78"/>
                </a:lnTo>
                <a:lnTo>
                  <a:pt x="68" y="73"/>
                </a:lnTo>
                <a:lnTo>
                  <a:pt x="68" y="73"/>
                </a:lnTo>
                <a:lnTo>
                  <a:pt x="68" y="73"/>
                </a:lnTo>
                <a:lnTo>
                  <a:pt x="81" y="73"/>
                </a:lnTo>
                <a:lnTo>
                  <a:pt x="85" y="73"/>
                </a:lnTo>
                <a:lnTo>
                  <a:pt x="85" y="73"/>
                </a:lnTo>
                <a:lnTo>
                  <a:pt x="85" y="60"/>
                </a:lnTo>
                <a:lnTo>
                  <a:pt x="85" y="60"/>
                </a:lnTo>
                <a:lnTo>
                  <a:pt x="77" y="43"/>
                </a:lnTo>
                <a:lnTo>
                  <a:pt x="85" y="13"/>
                </a:lnTo>
                <a:lnTo>
                  <a:pt x="68" y="13"/>
                </a:lnTo>
                <a:lnTo>
                  <a:pt x="68" y="95"/>
                </a:lnTo>
                <a:lnTo>
                  <a:pt x="60" y="99"/>
                </a:lnTo>
                <a:lnTo>
                  <a:pt x="60" y="99"/>
                </a:lnTo>
                <a:lnTo>
                  <a:pt x="60" y="52"/>
                </a:lnTo>
                <a:lnTo>
                  <a:pt x="60" y="52"/>
                </a:lnTo>
                <a:close/>
                <a:moveTo>
                  <a:pt x="25" y="0"/>
                </a:moveTo>
                <a:lnTo>
                  <a:pt x="34" y="5"/>
                </a:lnTo>
                <a:lnTo>
                  <a:pt x="30" y="9"/>
                </a:lnTo>
                <a:lnTo>
                  <a:pt x="30" y="17"/>
                </a:lnTo>
                <a:lnTo>
                  <a:pt x="34" y="17"/>
                </a:lnTo>
                <a:lnTo>
                  <a:pt x="38" y="13"/>
                </a:lnTo>
                <a:lnTo>
                  <a:pt x="43" y="22"/>
                </a:lnTo>
                <a:lnTo>
                  <a:pt x="43" y="22"/>
                </a:lnTo>
                <a:lnTo>
                  <a:pt x="47" y="9"/>
                </a:lnTo>
                <a:lnTo>
                  <a:pt x="55" y="17"/>
                </a:lnTo>
                <a:lnTo>
                  <a:pt x="55" y="17"/>
                </a:lnTo>
                <a:lnTo>
                  <a:pt x="51" y="22"/>
                </a:lnTo>
                <a:lnTo>
                  <a:pt x="51" y="22"/>
                </a:lnTo>
                <a:lnTo>
                  <a:pt x="38" y="35"/>
                </a:lnTo>
                <a:lnTo>
                  <a:pt x="47" y="35"/>
                </a:lnTo>
                <a:lnTo>
                  <a:pt x="55" y="30"/>
                </a:lnTo>
                <a:lnTo>
                  <a:pt x="60" y="39"/>
                </a:lnTo>
                <a:lnTo>
                  <a:pt x="38" y="39"/>
                </a:lnTo>
                <a:lnTo>
                  <a:pt x="38" y="39"/>
                </a:lnTo>
                <a:lnTo>
                  <a:pt x="25" y="52"/>
                </a:lnTo>
                <a:lnTo>
                  <a:pt x="43" y="52"/>
                </a:lnTo>
                <a:lnTo>
                  <a:pt x="47" y="48"/>
                </a:lnTo>
                <a:lnTo>
                  <a:pt x="51" y="52"/>
                </a:lnTo>
                <a:lnTo>
                  <a:pt x="47" y="56"/>
                </a:lnTo>
                <a:lnTo>
                  <a:pt x="47" y="56"/>
                </a:lnTo>
                <a:lnTo>
                  <a:pt x="47" y="90"/>
                </a:lnTo>
                <a:lnTo>
                  <a:pt x="43" y="95"/>
                </a:lnTo>
                <a:lnTo>
                  <a:pt x="43" y="86"/>
                </a:lnTo>
                <a:lnTo>
                  <a:pt x="21" y="86"/>
                </a:lnTo>
                <a:lnTo>
                  <a:pt x="21" y="95"/>
                </a:lnTo>
                <a:lnTo>
                  <a:pt x="17" y="95"/>
                </a:lnTo>
                <a:lnTo>
                  <a:pt x="17" y="95"/>
                </a:lnTo>
                <a:lnTo>
                  <a:pt x="17" y="56"/>
                </a:lnTo>
                <a:lnTo>
                  <a:pt x="17" y="56"/>
                </a:lnTo>
                <a:lnTo>
                  <a:pt x="0" y="65"/>
                </a:lnTo>
                <a:lnTo>
                  <a:pt x="0" y="65"/>
                </a:lnTo>
                <a:lnTo>
                  <a:pt x="0" y="65"/>
                </a:lnTo>
                <a:lnTo>
                  <a:pt x="17" y="52"/>
                </a:lnTo>
                <a:lnTo>
                  <a:pt x="17" y="52"/>
                </a:lnTo>
                <a:lnTo>
                  <a:pt x="17" y="48"/>
                </a:lnTo>
                <a:lnTo>
                  <a:pt x="21" y="52"/>
                </a:lnTo>
                <a:lnTo>
                  <a:pt x="21" y="52"/>
                </a:lnTo>
                <a:lnTo>
                  <a:pt x="30" y="39"/>
                </a:lnTo>
                <a:lnTo>
                  <a:pt x="13" y="39"/>
                </a:lnTo>
                <a:lnTo>
                  <a:pt x="13" y="39"/>
                </a:lnTo>
                <a:lnTo>
                  <a:pt x="4" y="39"/>
                </a:lnTo>
                <a:lnTo>
                  <a:pt x="0" y="35"/>
                </a:lnTo>
                <a:lnTo>
                  <a:pt x="25" y="35"/>
                </a:lnTo>
                <a:lnTo>
                  <a:pt x="25" y="22"/>
                </a:lnTo>
                <a:lnTo>
                  <a:pt x="17" y="22"/>
                </a:lnTo>
                <a:lnTo>
                  <a:pt x="17" y="22"/>
                </a:lnTo>
                <a:lnTo>
                  <a:pt x="13" y="22"/>
                </a:lnTo>
                <a:lnTo>
                  <a:pt x="8" y="17"/>
                </a:lnTo>
                <a:lnTo>
                  <a:pt x="25" y="17"/>
                </a:lnTo>
                <a:lnTo>
                  <a:pt x="25" y="17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close/>
                <a:moveTo>
                  <a:pt x="30" y="35"/>
                </a:moveTo>
                <a:lnTo>
                  <a:pt x="34" y="35"/>
                </a:lnTo>
                <a:lnTo>
                  <a:pt x="34" y="35"/>
                </a:lnTo>
                <a:lnTo>
                  <a:pt x="43" y="22"/>
                </a:lnTo>
                <a:lnTo>
                  <a:pt x="30" y="22"/>
                </a:lnTo>
                <a:lnTo>
                  <a:pt x="30" y="35"/>
                </a:lnTo>
                <a:lnTo>
                  <a:pt x="30" y="35"/>
                </a:lnTo>
                <a:close/>
                <a:moveTo>
                  <a:pt x="21" y="65"/>
                </a:moveTo>
                <a:lnTo>
                  <a:pt x="43" y="65"/>
                </a:lnTo>
                <a:lnTo>
                  <a:pt x="43" y="52"/>
                </a:lnTo>
                <a:lnTo>
                  <a:pt x="25" y="52"/>
                </a:lnTo>
                <a:lnTo>
                  <a:pt x="21" y="56"/>
                </a:lnTo>
                <a:lnTo>
                  <a:pt x="21" y="65"/>
                </a:lnTo>
                <a:lnTo>
                  <a:pt x="21" y="65"/>
                </a:lnTo>
                <a:close/>
                <a:moveTo>
                  <a:pt x="21" y="82"/>
                </a:moveTo>
                <a:lnTo>
                  <a:pt x="43" y="82"/>
                </a:lnTo>
                <a:lnTo>
                  <a:pt x="43" y="69"/>
                </a:lnTo>
                <a:lnTo>
                  <a:pt x="21" y="69"/>
                </a:lnTo>
                <a:lnTo>
                  <a:pt x="21" y="82"/>
                </a:lnTo>
                <a:lnTo>
                  <a:pt x="21" y="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 noEditPoints="1"/>
          </p:cNvSpPr>
          <p:nvPr/>
        </p:nvSpPr>
        <p:spPr bwMode="auto">
          <a:xfrm>
            <a:off x="10674350" y="2901950"/>
            <a:ext cx="149225" cy="134938"/>
          </a:xfrm>
          <a:custGeom>
            <a:avLst/>
            <a:gdLst>
              <a:gd name="T0" fmla="*/ 77 w 94"/>
              <a:gd name="T1" fmla="*/ 60 h 85"/>
              <a:gd name="T2" fmla="*/ 77 w 94"/>
              <a:gd name="T3" fmla="*/ 25 h 85"/>
              <a:gd name="T4" fmla="*/ 64 w 94"/>
              <a:gd name="T5" fmla="*/ 30 h 85"/>
              <a:gd name="T6" fmla="*/ 56 w 94"/>
              <a:gd name="T7" fmla="*/ 73 h 85"/>
              <a:gd name="T8" fmla="*/ 60 w 94"/>
              <a:gd name="T9" fmla="*/ 34 h 85"/>
              <a:gd name="T10" fmla="*/ 47 w 94"/>
              <a:gd name="T11" fmla="*/ 77 h 85"/>
              <a:gd name="T12" fmla="*/ 47 w 94"/>
              <a:gd name="T13" fmla="*/ 81 h 85"/>
              <a:gd name="T14" fmla="*/ 82 w 94"/>
              <a:gd name="T15" fmla="*/ 81 h 85"/>
              <a:gd name="T16" fmla="*/ 86 w 94"/>
              <a:gd name="T17" fmla="*/ 81 h 85"/>
              <a:gd name="T18" fmla="*/ 86 w 94"/>
              <a:gd name="T19" fmla="*/ 77 h 85"/>
              <a:gd name="T20" fmla="*/ 90 w 94"/>
              <a:gd name="T21" fmla="*/ 64 h 85"/>
              <a:gd name="T22" fmla="*/ 90 w 94"/>
              <a:gd name="T23" fmla="*/ 73 h 85"/>
              <a:gd name="T24" fmla="*/ 94 w 94"/>
              <a:gd name="T25" fmla="*/ 81 h 85"/>
              <a:gd name="T26" fmla="*/ 90 w 94"/>
              <a:gd name="T27" fmla="*/ 85 h 85"/>
              <a:gd name="T28" fmla="*/ 47 w 94"/>
              <a:gd name="T29" fmla="*/ 85 h 85"/>
              <a:gd name="T30" fmla="*/ 43 w 94"/>
              <a:gd name="T31" fmla="*/ 85 h 85"/>
              <a:gd name="T32" fmla="*/ 39 w 94"/>
              <a:gd name="T33" fmla="*/ 38 h 85"/>
              <a:gd name="T34" fmla="*/ 30 w 94"/>
              <a:gd name="T35" fmla="*/ 47 h 85"/>
              <a:gd name="T36" fmla="*/ 39 w 94"/>
              <a:gd name="T37" fmla="*/ 38 h 85"/>
              <a:gd name="T38" fmla="*/ 39 w 94"/>
              <a:gd name="T39" fmla="*/ 21 h 85"/>
              <a:gd name="T40" fmla="*/ 47 w 94"/>
              <a:gd name="T41" fmla="*/ 17 h 85"/>
              <a:gd name="T42" fmla="*/ 47 w 94"/>
              <a:gd name="T43" fmla="*/ 34 h 85"/>
              <a:gd name="T44" fmla="*/ 60 w 94"/>
              <a:gd name="T45" fmla="*/ 12 h 85"/>
              <a:gd name="T46" fmla="*/ 56 w 94"/>
              <a:gd name="T47" fmla="*/ 0 h 85"/>
              <a:gd name="T48" fmla="*/ 64 w 94"/>
              <a:gd name="T49" fmla="*/ 4 h 85"/>
              <a:gd name="T50" fmla="*/ 77 w 94"/>
              <a:gd name="T51" fmla="*/ 25 h 85"/>
              <a:gd name="T52" fmla="*/ 86 w 94"/>
              <a:gd name="T53" fmla="*/ 25 h 85"/>
              <a:gd name="T54" fmla="*/ 82 w 94"/>
              <a:gd name="T55" fmla="*/ 60 h 85"/>
              <a:gd name="T56" fmla="*/ 82 w 94"/>
              <a:gd name="T57" fmla="*/ 64 h 85"/>
              <a:gd name="T58" fmla="*/ 77 w 94"/>
              <a:gd name="T59" fmla="*/ 68 h 85"/>
              <a:gd name="T60" fmla="*/ 73 w 94"/>
              <a:gd name="T61" fmla="*/ 64 h 85"/>
              <a:gd name="T62" fmla="*/ 64 w 94"/>
              <a:gd name="T63" fmla="*/ 55 h 85"/>
              <a:gd name="T64" fmla="*/ 77 w 94"/>
              <a:gd name="T65" fmla="*/ 60 h 85"/>
              <a:gd name="T66" fmla="*/ 39 w 94"/>
              <a:gd name="T67" fmla="*/ 64 h 85"/>
              <a:gd name="T68" fmla="*/ 39 w 94"/>
              <a:gd name="T69" fmla="*/ 68 h 85"/>
              <a:gd name="T70" fmla="*/ 0 w 94"/>
              <a:gd name="T71" fmla="*/ 77 h 85"/>
              <a:gd name="T72" fmla="*/ 17 w 94"/>
              <a:gd name="T73" fmla="*/ 73 h 85"/>
              <a:gd name="T74" fmla="*/ 13 w 94"/>
              <a:gd name="T75" fmla="*/ 34 h 85"/>
              <a:gd name="T76" fmla="*/ 4 w 94"/>
              <a:gd name="T77" fmla="*/ 34 h 85"/>
              <a:gd name="T78" fmla="*/ 17 w 94"/>
              <a:gd name="T79" fmla="*/ 34 h 85"/>
              <a:gd name="T80" fmla="*/ 17 w 94"/>
              <a:gd name="T81" fmla="*/ 12 h 85"/>
              <a:gd name="T82" fmla="*/ 26 w 94"/>
              <a:gd name="T83" fmla="*/ 4 h 85"/>
              <a:gd name="T84" fmla="*/ 22 w 94"/>
              <a:gd name="T85" fmla="*/ 34 h 85"/>
              <a:gd name="T86" fmla="*/ 30 w 94"/>
              <a:gd name="T87" fmla="*/ 30 h 85"/>
              <a:gd name="T88" fmla="*/ 22 w 94"/>
              <a:gd name="T89" fmla="*/ 34 h 85"/>
              <a:gd name="T90" fmla="*/ 39 w 94"/>
              <a:gd name="T91" fmla="*/ 6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4" h="85">
                <a:moveTo>
                  <a:pt x="77" y="60"/>
                </a:moveTo>
                <a:lnTo>
                  <a:pt x="77" y="60"/>
                </a:lnTo>
                <a:lnTo>
                  <a:pt x="77" y="55"/>
                </a:lnTo>
                <a:lnTo>
                  <a:pt x="77" y="25"/>
                </a:lnTo>
                <a:lnTo>
                  <a:pt x="64" y="30"/>
                </a:lnTo>
                <a:lnTo>
                  <a:pt x="64" y="30"/>
                </a:lnTo>
                <a:lnTo>
                  <a:pt x="64" y="68"/>
                </a:lnTo>
                <a:lnTo>
                  <a:pt x="56" y="73"/>
                </a:lnTo>
                <a:lnTo>
                  <a:pt x="56" y="73"/>
                </a:lnTo>
                <a:lnTo>
                  <a:pt x="60" y="34"/>
                </a:lnTo>
                <a:lnTo>
                  <a:pt x="47" y="38"/>
                </a:lnTo>
                <a:lnTo>
                  <a:pt x="47" y="77"/>
                </a:lnTo>
                <a:lnTo>
                  <a:pt x="47" y="77"/>
                </a:lnTo>
                <a:lnTo>
                  <a:pt x="47" y="81"/>
                </a:lnTo>
                <a:lnTo>
                  <a:pt x="52" y="81"/>
                </a:lnTo>
                <a:lnTo>
                  <a:pt x="82" y="81"/>
                </a:lnTo>
                <a:lnTo>
                  <a:pt x="82" y="81"/>
                </a:lnTo>
                <a:lnTo>
                  <a:pt x="86" y="81"/>
                </a:lnTo>
                <a:lnTo>
                  <a:pt x="86" y="77"/>
                </a:lnTo>
                <a:lnTo>
                  <a:pt x="86" y="77"/>
                </a:lnTo>
                <a:lnTo>
                  <a:pt x="86" y="64"/>
                </a:lnTo>
                <a:lnTo>
                  <a:pt x="90" y="64"/>
                </a:lnTo>
                <a:lnTo>
                  <a:pt x="90" y="64"/>
                </a:lnTo>
                <a:lnTo>
                  <a:pt x="90" y="73"/>
                </a:lnTo>
                <a:lnTo>
                  <a:pt x="90" y="73"/>
                </a:lnTo>
                <a:lnTo>
                  <a:pt x="94" y="81"/>
                </a:lnTo>
                <a:lnTo>
                  <a:pt x="94" y="81"/>
                </a:lnTo>
                <a:lnTo>
                  <a:pt x="90" y="85"/>
                </a:lnTo>
                <a:lnTo>
                  <a:pt x="86" y="85"/>
                </a:lnTo>
                <a:lnTo>
                  <a:pt x="47" y="85"/>
                </a:lnTo>
                <a:lnTo>
                  <a:pt x="47" y="85"/>
                </a:lnTo>
                <a:lnTo>
                  <a:pt x="43" y="85"/>
                </a:lnTo>
                <a:lnTo>
                  <a:pt x="39" y="81"/>
                </a:lnTo>
                <a:lnTo>
                  <a:pt x="39" y="38"/>
                </a:lnTo>
                <a:lnTo>
                  <a:pt x="34" y="43"/>
                </a:lnTo>
                <a:lnTo>
                  <a:pt x="30" y="47"/>
                </a:lnTo>
                <a:lnTo>
                  <a:pt x="26" y="43"/>
                </a:lnTo>
                <a:lnTo>
                  <a:pt x="39" y="38"/>
                </a:lnTo>
                <a:lnTo>
                  <a:pt x="39" y="21"/>
                </a:lnTo>
                <a:lnTo>
                  <a:pt x="39" y="21"/>
                </a:lnTo>
                <a:lnTo>
                  <a:pt x="39" y="12"/>
                </a:lnTo>
                <a:lnTo>
                  <a:pt x="47" y="17"/>
                </a:lnTo>
                <a:lnTo>
                  <a:pt x="47" y="17"/>
                </a:lnTo>
                <a:lnTo>
                  <a:pt x="47" y="34"/>
                </a:lnTo>
                <a:lnTo>
                  <a:pt x="60" y="30"/>
                </a:lnTo>
                <a:lnTo>
                  <a:pt x="60" y="12"/>
                </a:lnTo>
                <a:lnTo>
                  <a:pt x="60" y="12"/>
                </a:lnTo>
                <a:lnTo>
                  <a:pt x="56" y="0"/>
                </a:lnTo>
                <a:lnTo>
                  <a:pt x="69" y="4"/>
                </a:lnTo>
                <a:lnTo>
                  <a:pt x="64" y="4"/>
                </a:lnTo>
                <a:lnTo>
                  <a:pt x="64" y="30"/>
                </a:lnTo>
                <a:lnTo>
                  <a:pt x="77" y="25"/>
                </a:lnTo>
                <a:lnTo>
                  <a:pt x="82" y="21"/>
                </a:lnTo>
                <a:lnTo>
                  <a:pt x="86" y="25"/>
                </a:lnTo>
                <a:lnTo>
                  <a:pt x="82" y="30"/>
                </a:lnTo>
                <a:lnTo>
                  <a:pt x="82" y="60"/>
                </a:lnTo>
                <a:lnTo>
                  <a:pt x="82" y="60"/>
                </a:lnTo>
                <a:lnTo>
                  <a:pt x="82" y="64"/>
                </a:lnTo>
                <a:lnTo>
                  <a:pt x="82" y="64"/>
                </a:lnTo>
                <a:lnTo>
                  <a:pt x="77" y="68"/>
                </a:lnTo>
                <a:lnTo>
                  <a:pt x="77" y="68"/>
                </a:lnTo>
                <a:lnTo>
                  <a:pt x="73" y="64"/>
                </a:lnTo>
                <a:lnTo>
                  <a:pt x="64" y="60"/>
                </a:lnTo>
                <a:lnTo>
                  <a:pt x="64" y="55"/>
                </a:lnTo>
                <a:lnTo>
                  <a:pt x="64" y="55"/>
                </a:lnTo>
                <a:lnTo>
                  <a:pt x="77" y="60"/>
                </a:lnTo>
                <a:lnTo>
                  <a:pt x="77" y="60"/>
                </a:lnTo>
                <a:close/>
                <a:moveTo>
                  <a:pt x="39" y="64"/>
                </a:moveTo>
                <a:lnTo>
                  <a:pt x="39" y="68"/>
                </a:lnTo>
                <a:lnTo>
                  <a:pt x="39" y="68"/>
                </a:lnTo>
                <a:lnTo>
                  <a:pt x="4" y="85"/>
                </a:lnTo>
                <a:lnTo>
                  <a:pt x="0" y="77"/>
                </a:lnTo>
                <a:lnTo>
                  <a:pt x="0" y="77"/>
                </a:lnTo>
                <a:lnTo>
                  <a:pt x="17" y="73"/>
                </a:lnTo>
                <a:lnTo>
                  <a:pt x="17" y="34"/>
                </a:lnTo>
                <a:lnTo>
                  <a:pt x="13" y="34"/>
                </a:lnTo>
                <a:lnTo>
                  <a:pt x="13" y="34"/>
                </a:lnTo>
                <a:lnTo>
                  <a:pt x="4" y="34"/>
                </a:lnTo>
                <a:lnTo>
                  <a:pt x="0" y="34"/>
                </a:lnTo>
                <a:lnTo>
                  <a:pt x="17" y="34"/>
                </a:lnTo>
                <a:lnTo>
                  <a:pt x="17" y="12"/>
                </a:lnTo>
                <a:lnTo>
                  <a:pt x="17" y="12"/>
                </a:lnTo>
                <a:lnTo>
                  <a:pt x="13" y="0"/>
                </a:lnTo>
                <a:lnTo>
                  <a:pt x="26" y="4"/>
                </a:lnTo>
                <a:lnTo>
                  <a:pt x="22" y="8"/>
                </a:lnTo>
                <a:lnTo>
                  <a:pt x="22" y="34"/>
                </a:lnTo>
                <a:lnTo>
                  <a:pt x="26" y="34"/>
                </a:lnTo>
                <a:lnTo>
                  <a:pt x="30" y="30"/>
                </a:lnTo>
                <a:lnTo>
                  <a:pt x="34" y="34"/>
                </a:lnTo>
                <a:lnTo>
                  <a:pt x="22" y="34"/>
                </a:lnTo>
                <a:lnTo>
                  <a:pt x="22" y="68"/>
                </a:lnTo>
                <a:lnTo>
                  <a:pt x="39" y="64"/>
                </a:lnTo>
                <a:lnTo>
                  <a:pt x="39" y="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 noEditPoints="1"/>
          </p:cNvSpPr>
          <p:nvPr/>
        </p:nvSpPr>
        <p:spPr bwMode="auto">
          <a:xfrm>
            <a:off x="10926763" y="2901950"/>
            <a:ext cx="136525" cy="142875"/>
          </a:xfrm>
          <a:custGeom>
            <a:avLst/>
            <a:gdLst>
              <a:gd name="T0" fmla="*/ 47 w 86"/>
              <a:gd name="T1" fmla="*/ 43 h 90"/>
              <a:gd name="T2" fmla="*/ 47 w 86"/>
              <a:gd name="T3" fmla="*/ 43 h 90"/>
              <a:gd name="T4" fmla="*/ 56 w 86"/>
              <a:gd name="T5" fmla="*/ 30 h 90"/>
              <a:gd name="T6" fmla="*/ 56 w 86"/>
              <a:gd name="T7" fmla="*/ 30 h 90"/>
              <a:gd name="T8" fmla="*/ 60 w 86"/>
              <a:gd name="T9" fmla="*/ 17 h 90"/>
              <a:gd name="T10" fmla="*/ 68 w 86"/>
              <a:gd name="T11" fmla="*/ 25 h 90"/>
              <a:gd name="T12" fmla="*/ 68 w 86"/>
              <a:gd name="T13" fmla="*/ 25 h 90"/>
              <a:gd name="T14" fmla="*/ 60 w 86"/>
              <a:gd name="T15" fmla="*/ 30 h 90"/>
              <a:gd name="T16" fmla="*/ 60 w 86"/>
              <a:gd name="T17" fmla="*/ 30 h 90"/>
              <a:gd name="T18" fmla="*/ 51 w 86"/>
              <a:gd name="T19" fmla="*/ 43 h 90"/>
              <a:gd name="T20" fmla="*/ 51 w 86"/>
              <a:gd name="T21" fmla="*/ 43 h 90"/>
              <a:gd name="T22" fmla="*/ 68 w 86"/>
              <a:gd name="T23" fmla="*/ 60 h 90"/>
              <a:gd name="T24" fmla="*/ 68 w 86"/>
              <a:gd name="T25" fmla="*/ 60 h 90"/>
              <a:gd name="T26" fmla="*/ 68 w 86"/>
              <a:gd name="T27" fmla="*/ 68 h 90"/>
              <a:gd name="T28" fmla="*/ 68 w 86"/>
              <a:gd name="T29" fmla="*/ 68 h 90"/>
              <a:gd name="T30" fmla="*/ 68 w 86"/>
              <a:gd name="T31" fmla="*/ 68 h 90"/>
              <a:gd name="T32" fmla="*/ 64 w 86"/>
              <a:gd name="T33" fmla="*/ 68 h 90"/>
              <a:gd name="T34" fmla="*/ 64 w 86"/>
              <a:gd name="T35" fmla="*/ 68 h 90"/>
              <a:gd name="T36" fmla="*/ 56 w 86"/>
              <a:gd name="T37" fmla="*/ 60 h 90"/>
              <a:gd name="T38" fmla="*/ 56 w 86"/>
              <a:gd name="T39" fmla="*/ 60 h 90"/>
              <a:gd name="T40" fmla="*/ 47 w 86"/>
              <a:gd name="T41" fmla="*/ 47 h 90"/>
              <a:gd name="T42" fmla="*/ 47 w 86"/>
              <a:gd name="T43" fmla="*/ 47 h 90"/>
              <a:gd name="T44" fmla="*/ 30 w 86"/>
              <a:gd name="T45" fmla="*/ 64 h 90"/>
              <a:gd name="T46" fmla="*/ 30 w 86"/>
              <a:gd name="T47" fmla="*/ 64 h 90"/>
              <a:gd name="T48" fmla="*/ 17 w 86"/>
              <a:gd name="T49" fmla="*/ 73 h 90"/>
              <a:gd name="T50" fmla="*/ 17 w 86"/>
              <a:gd name="T51" fmla="*/ 73 h 90"/>
              <a:gd name="T52" fmla="*/ 17 w 86"/>
              <a:gd name="T53" fmla="*/ 73 h 90"/>
              <a:gd name="T54" fmla="*/ 30 w 86"/>
              <a:gd name="T55" fmla="*/ 60 h 90"/>
              <a:gd name="T56" fmla="*/ 30 w 86"/>
              <a:gd name="T57" fmla="*/ 60 h 90"/>
              <a:gd name="T58" fmla="*/ 43 w 86"/>
              <a:gd name="T59" fmla="*/ 47 h 90"/>
              <a:gd name="T60" fmla="*/ 43 w 86"/>
              <a:gd name="T61" fmla="*/ 47 h 90"/>
              <a:gd name="T62" fmla="*/ 17 w 86"/>
              <a:gd name="T63" fmla="*/ 25 h 90"/>
              <a:gd name="T64" fmla="*/ 17 w 86"/>
              <a:gd name="T65" fmla="*/ 21 h 90"/>
              <a:gd name="T66" fmla="*/ 17 w 86"/>
              <a:gd name="T67" fmla="*/ 21 h 90"/>
              <a:gd name="T68" fmla="*/ 47 w 86"/>
              <a:gd name="T69" fmla="*/ 43 h 90"/>
              <a:gd name="T70" fmla="*/ 47 w 86"/>
              <a:gd name="T71" fmla="*/ 43 h 90"/>
              <a:gd name="T72" fmla="*/ 47 w 86"/>
              <a:gd name="T73" fmla="*/ 43 h 90"/>
              <a:gd name="T74" fmla="*/ 73 w 86"/>
              <a:gd name="T75" fmla="*/ 4 h 90"/>
              <a:gd name="T76" fmla="*/ 77 w 86"/>
              <a:gd name="T77" fmla="*/ 0 h 90"/>
              <a:gd name="T78" fmla="*/ 86 w 86"/>
              <a:gd name="T79" fmla="*/ 8 h 90"/>
              <a:gd name="T80" fmla="*/ 8 w 86"/>
              <a:gd name="T81" fmla="*/ 8 h 90"/>
              <a:gd name="T82" fmla="*/ 8 w 86"/>
              <a:gd name="T83" fmla="*/ 85 h 90"/>
              <a:gd name="T84" fmla="*/ 73 w 86"/>
              <a:gd name="T85" fmla="*/ 85 h 90"/>
              <a:gd name="T86" fmla="*/ 77 w 86"/>
              <a:gd name="T87" fmla="*/ 77 h 90"/>
              <a:gd name="T88" fmla="*/ 86 w 86"/>
              <a:gd name="T89" fmla="*/ 85 h 90"/>
              <a:gd name="T90" fmla="*/ 8 w 86"/>
              <a:gd name="T91" fmla="*/ 85 h 90"/>
              <a:gd name="T92" fmla="*/ 8 w 86"/>
              <a:gd name="T93" fmla="*/ 90 h 90"/>
              <a:gd name="T94" fmla="*/ 0 w 86"/>
              <a:gd name="T95" fmla="*/ 85 h 90"/>
              <a:gd name="T96" fmla="*/ 4 w 86"/>
              <a:gd name="T97" fmla="*/ 81 h 90"/>
              <a:gd name="T98" fmla="*/ 4 w 86"/>
              <a:gd name="T99" fmla="*/ 17 h 90"/>
              <a:gd name="T100" fmla="*/ 4 w 86"/>
              <a:gd name="T101" fmla="*/ 17 h 90"/>
              <a:gd name="T102" fmla="*/ 4 w 86"/>
              <a:gd name="T103" fmla="*/ 4 h 90"/>
              <a:gd name="T104" fmla="*/ 8 w 86"/>
              <a:gd name="T105" fmla="*/ 4 h 90"/>
              <a:gd name="T106" fmla="*/ 73 w 86"/>
              <a:gd name="T107" fmla="*/ 4 h 90"/>
              <a:gd name="T108" fmla="*/ 73 w 86"/>
              <a:gd name="T109" fmla="*/ 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6" h="90">
                <a:moveTo>
                  <a:pt x="47" y="43"/>
                </a:moveTo>
                <a:lnTo>
                  <a:pt x="47" y="43"/>
                </a:lnTo>
                <a:lnTo>
                  <a:pt x="56" y="30"/>
                </a:lnTo>
                <a:lnTo>
                  <a:pt x="56" y="30"/>
                </a:lnTo>
                <a:lnTo>
                  <a:pt x="60" y="17"/>
                </a:lnTo>
                <a:lnTo>
                  <a:pt x="68" y="25"/>
                </a:lnTo>
                <a:lnTo>
                  <a:pt x="68" y="25"/>
                </a:lnTo>
                <a:lnTo>
                  <a:pt x="60" y="30"/>
                </a:lnTo>
                <a:lnTo>
                  <a:pt x="60" y="30"/>
                </a:lnTo>
                <a:lnTo>
                  <a:pt x="51" y="43"/>
                </a:lnTo>
                <a:lnTo>
                  <a:pt x="51" y="43"/>
                </a:lnTo>
                <a:lnTo>
                  <a:pt x="68" y="60"/>
                </a:lnTo>
                <a:lnTo>
                  <a:pt x="68" y="60"/>
                </a:lnTo>
                <a:lnTo>
                  <a:pt x="68" y="68"/>
                </a:lnTo>
                <a:lnTo>
                  <a:pt x="68" y="68"/>
                </a:lnTo>
                <a:lnTo>
                  <a:pt x="68" y="68"/>
                </a:lnTo>
                <a:lnTo>
                  <a:pt x="64" y="68"/>
                </a:lnTo>
                <a:lnTo>
                  <a:pt x="64" y="68"/>
                </a:lnTo>
                <a:lnTo>
                  <a:pt x="56" y="60"/>
                </a:lnTo>
                <a:lnTo>
                  <a:pt x="56" y="60"/>
                </a:lnTo>
                <a:lnTo>
                  <a:pt x="47" y="47"/>
                </a:lnTo>
                <a:lnTo>
                  <a:pt x="47" y="47"/>
                </a:lnTo>
                <a:lnTo>
                  <a:pt x="30" y="64"/>
                </a:lnTo>
                <a:lnTo>
                  <a:pt x="30" y="64"/>
                </a:lnTo>
                <a:lnTo>
                  <a:pt x="17" y="73"/>
                </a:lnTo>
                <a:lnTo>
                  <a:pt x="17" y="73"/>
                </a:lnTo>
                <a:lnTo>
                  <a:pt x="17" y="73"/>
                </a:lnTo>
                <a:lnTo>
                  <a:pt x="30" y="60"/>
                </a:lnTo>
                <a:lnTo>
                  <a:pt x="30" y="60"/>
                </a:lnTo>
                <a:lnTo>
                  <a:pt x="43" y="47"/>
                </a:lnTo>
                <a:lnTo>
                  <a:pt x="43" y="47"/>
                </a:lnTo>
                <a:lnTo>
                  <a:pt x="17" y="25"/>
                </a:lnTo>
                <a:lnTo>
                  <a:pt x="17" y="21"/>
                </a:lnTo>
                <a:lnTo>
                  <a:pt x="17" y="21"/>
                </a:lnTo>
                <a:lnTo>
                  <a:pt x="47" y="43"/>
                </a:lnTo>
                <a:lnTo>
                  <a:pt x="47" y="43"/>
                </a:lnTo>
                <a:lnTo>
                  <a:pt x="47" y="43"/>
                </a:lnTo>
                <a:close/>
                <a:moveTo>
                  <a:pt x="73" y="4"/>
                </a:moveTo>
                <a:lnTo>
                  <a:pt x="77" y="0"/>
                </a:lnTo>
                <a:lnTo>
                  <a:pt x="86" y="8"/>
                </a:lnTo>
                <a:lnTo>
                  <a:pt x="8" y="8"/>
                </a:lnTo>
                <a:lnTo>
                  <a:pt x="8" y="85"/>
                </a:lnTo>
                <a:lnTo>
                  <a:pt x="73" y="85"/>
                </a:lnTo>
                <a:lnTo>
                  <a:pt x="77" y="77"/>
                </a:lnTo>
                <a:lnTo>
                  <a:pt x="86" y="85"/>
                </a:lnTo>
                <a:lnTo>
                  <a:pt x="8" y="85"/>
                </a:lnTo>
                <a:lnTo>
                  <a:pt x="8" y="90"/>
                </a:lnTo>
                <a:lnTo>
                  <a:pt x="0" y="85"/>
                </a:lnTo>
                <a:lnTo>
                  <a:pt x="4" y="81"/>
                </a:lnTo>
                <a:lnTo>
                  <a:pt x="4" y="17"/>
                </a:lnTo>
                <a:lnTo>
                  <a:pt x="4" y="17"/>
                </a:lnTo>
                <a:lnTo>
                  <a:pt x="4" y="4"/>
                </a:lnTo>
                <a:lnTo>
                  <a:pt x="8" y="4"/>
                </a:lnTo>
                <a:lnTo>
                  <a:pt x="73" y="4"/>
                </a:lnTo>
                <a:lnTo>
                  <a:pt x="73" y="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8836025" y="4740275"/>
            <a:ext cx="115888" cy="142875"/>
          </a:xfrm>
          <a:custGeom>
            <a:avLst/>
            <a:gdLst>
              <a:gd name="T0" fmla="*/ 64 w 73"/>
              <a:gd name="T1" fmla="*/ 38 h 90"/>
              <a:gd name="T2" fmla="*/ 64 w 73"/>
              <a:gd name="T3" fmla="*/ 38 h 90"/>
              <a:gd name="T4" fmla="*/ 64 w 73"/>
              <a:gd name="T5" fmla="*/ 25 h 90"/>
              <a:gd name="T6" fmla="*/ 73 w 73"/>
              <a:gd name="T7" fmla="*/ 30 h 90"/>
              <a:gd name="T8" fmla="*/ 73 w 73"/>
              <a:gd name="T9" fmla="*/ 34 h 90"/>
              <a:gd name="T10" fmla="*/ 73 w 73"/>
              <a:gd name="T11" fmla="*/ 34 h 90"/>
              <a:gd name="T12" fmla="*/ 73 w 73"/>
              <a:gd name="T13" fmla="*/ 77 h 90"/>
              <a:gd name="T14" fmla="*/ 73 w 73"/>
              <a:gd name="T15" fmla="*/ 77 h 90"/>
              <a:gd name="T16" fmla="*/ 73 w 73"/>
              <a:gd name="T17" fmla="*/ 85 h 90"/>
              <a:gd name="T18" fmla="*/ 64 w 73"/>
              <a:gd name="T19" fmla="*/ 90 h 90"/>
              <a:gd name="T20" fmla="*/ 64 w 73"/>
              <a:gd name="T21" fmla="*/ 81 h 90"/>
              <a:gd name="T22" fmla="*/ 9 w 73"/>
              <a:gd name="T23" fmla="*/ 81 h 90"/>
              <a:gd name="T24" fmla="*/ 4 w 73"/>
              <a:gd name="T25" fmla="*/ 85 h 90"/>
              <a:gd name="T26" fmla="*/ 0 w 73"/>
              <a:gd name="T27" fmla="*/ 81 h 90"/>
              <a:gd name="T28" fmla="*/ 0 w 73"/>
              <a:gd name="T29" fmla="*/ 77 h 90"/>
              <a:gd name="T30" fmla="*/ 0 w 73"/>
              <a:gd name="T31" fmla="*/ 77 h 90"/>
              <a:gd name="T32" fmla="*/ 0 w 73"/>
              <a:gd name="T33" fmla="*/ 38 h 90"/>
              <a:gd name="T34" fmla="*/ 0 w 73"/>
              <a:gd name="T35" fmla="*/ 38 h 90"/>
              <a:gd name="T36" fmla="*/ 0 w 73"/>
              <a:gd name="T37" fmla="*/ 25 h 90"/>
              <a:gd name="T38" fmla="*/ 9 w 73"/>
              <a:gd name="T39" fmla="*/ 30 h 90"/>
              <a:gd name="T40" fmla="*/ 9 w 73"/>
              <a:gd name="T41" fmla="*/ 34 h 90"/>
              <a:gd name="T42" fmla="*/ 9 w 73"/>
              <a:gd name="T43" fmla="*/ 77 h 90"/>
              <a:gd name="T44" fmla="*/ 34 w 73"/>
              <a:gd name="T45" fmla="*/ 77 h 90"/>
              <a:gd name="T46" fmla="*/ 34 w 73"/>
              <a:gd name="T47" fmla="*/ 77 h 90"/>
              <a:gd name="T48" fmla="*/ 34 w 73"/>
              <a:gd name="T49" fmla="*/ 17 h 90"/>
              <a:gd name="T50" fmla="*/ 34 w 73"/>
              <a:gd name="T51" fmla="*/ 17 h 90"/>
              <a:gd name="T52" fmla="*/ 30 w 73"/>
              <a:gd name="T53" fmla="*/ 0 h 90"/>
              <a:gd name="T54" fmla="*/ 43 w 73"/>
              <a:gd name="T55" fmla="*/ 4 h 90"/>
              <a:gd name="T56" fmla="*/ 39 w 73"/>
              <a:gd name="T57" fmla="*/ 8 h 90"/>
              <a:gd name="T58" fmla="*/ 39 w 73"/>
              <a:gd name="T59" fmla="*/ 77 h 90"/>
              <a:gd name="T60" fmla="*/ 64 w 73"/>
              <a:gd name="T61" fmla="*/ 77 h 90"/>
              <a:gd name="T62" fmla="*/ 64 w 73"/>
              <a:gd name="T63" fmla="*/ 77 h 90"/>
              <a:gd name="T64" fmla="*/ 64 w 73"/>
              <a:gd name="T65" fmla="*/ 38 h 90"/>
              <a:gd name="T66" fmla="*/ 64 w 73"/>
              <a:gd name="T67" fmla="*/ 38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3" h="90">
                <a:moveTo>
                  <a:pt x="64" y="38"/>
                </a:moveTo>
                <a:lnTo>
                  <a:pt x="64" y="38"/>
                </a:lnTo>
                <a:lnTo>
                  <a:pt x="64" y="25"/>
                </a:lnTo>
                <a:lnTo>
                  <a:pt x="73" y="30"/>
                </a:lnTo>
                <a:lnTo>
                  <a:pt x="73" y="34"/>
                </a:lnTo>
                <a:lnTo>
                  <a:pt x="73" y="34"/>
                </a:lnTo>
                <a:lnTo>
                  <a:pt x="73" y="77"/>
                </a:lnTo>
                <a:lnTo>
                  <a:pt x="73" y="77"/>
                </a:lnTo>
                <a:lnTo>
                  <a:pt x="73" y="85"/>
                </a:lnTo>
                <a:lnTo>
                  <a:pt x="64" y="90"/>
                </a:lnTo>
                <a:lnTo>
                  <a:pt x="64" y="81"/>
                </a:lnTo>
                <a:lnTo>
                  <a:pt x="9" y="81"/>
                </a:lnTo>
                <a:lnTo>
                  <a:pt x="4" y="85"/>
                </a:lnTo>
                <a:lnTo>
                  <a:pt x="0" y="81"/>
                </a:lnTo>
                <a:lnTo>
                  <a:pt x="0" y="77"/>
                </a:lnTo>
                <a:lnTo>
                  <a:pt x="0" y="77"/>
                </a:lnTo>
                <a:lnTo>
                  <a:pt x="0" y="38"/>
                </a:lnTo>
                <a:lnTo>
                  <a:pt x="0" y="38"/>
                </a:lnTo>
                <a:lnTo>
                  <a:pt x="0" y="25"/>
                </a:lnTo>
                <a:lnTo>
                  <a:pt x="9" y="30"/>
                </a:lnTo>
                <a:lnTo>
                  <a:pt x="9" y="34"/>
                </a:lnTo>
                <a:lnTo>
                  <a:pt x="9" y="77"/>
                </a:lnTo>
                <a:lnTo>
                  <a:pt x="34" y="77"/>
                </a:lnTo>
                <a:lnTo>
                  <a:pt x="34" y="77"/>
                </a:lnTo>
                <a:lnTo>
                  <a:pt x="34" y="17"/>
                </a:lnTo>
                <a:lnTo>
                  <a:pt x="34" y="17"/>
                </a:lnTo>
                <a:lnTo>
                  <a:pt x="30" y="0"/>
                </a:lnTo>
                <a:lnTo>
                  <a:pt x="43" y="4"/>
                </a:lnTo>
                <a:lnTo>
                  <a:pt x="39" y="8"/>
                </a:lnTo>
                <a:lnTo>
                  <a:pt x="39" y="77"/>
                </a:lnTo>
                <a:lnTo>
                  <a:pt x="64" y="77"/>
                </a:lnTo>
                <a:lnTo>
                  <a:pt x="64" y="77"/>
                </a:lnTo>
                <a:lnTo>
                  <a:pt x="64" y="38"/>
                </a:lnTo>
                <a:lnTo>
                  <a:pt x="64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 noEditPoints="1"/>
          </p:cNvSpPr>
          <p:nvPr/>
        </p:nvSpPr>
        <p:spPr bwMode="auto">
          <a:xfrm>
            <a:off x="9061450" y="4740275"/>
            <a:ext cx="149225" cy="149225"/>
          </a:xfrm>
          <a:custGeom>
            <a:avLst/>
            <a:gdLst>
              <a:gd name="T0" fmla="*/ 13 w 94"/>
              <a:gd name="T1" fmla="*/ 94 h 94"/>
              <a:gd name="T2" fmla="*/ 13 w 94"/>
              <a:gd name="T3" fmla="*/ 55 h 94"/>
              <a:gd name="T4" fmla="*/ 13 w 94"/>
              <a:gd name="T5" fmla="*/ 25 h 94"/>
              <a:gd name="T6" fmla="*/ 43 w 94"/>
              <a:gd name="T7" fmla="*/ 30 h 94"/>
              <a:gd name="T8" fmla="*/ 13 w 94"/>
              <a:gd name="T9" fmla="*/ 17 h 94"/>
              <a:gd name="T10" fmla="*/ 4 w 94"/>
              <a:gd name="T11" fmla="*/ 17 h 94"/>
              <a:gd name="T12" fmla="*/ 43 w 94"/>
              <a:gd name="T13" fmla="*/ 17 h 94"/>
              <a:gd name="T14" fmla="*/ 43 w 94"/>
              <a:gd name="T15" fmla="*/ 0 h 94"/>
              <a:gd name="T16" fmla="*/ 51 w 94"/>
              <a:gd name="T17" fmla="*/ 8 h 94"/>
              <a:gd name="T18" fmla="*/ 81 w 94"/>
              <a:gd name="T19" fmla="*/ 17 h 94"/>
              <a:gd name="T20" fmla="*/ 94 w 94"/>
              <a:gd name="T21" fmla="*/ 17 h 94"/>
              <a:gd name="T22" fmla="*/ 47 w 94"/>
              <a:gd name="T23" fmla="*/ 30 h 94"/>
              <a:gd name="T24" fmla="*/ 81 w 94"/>
              <a:gd name="T25" fmla="*/ 25 h 94"/>
              <a:gd name="T26" fmla="*/ 85 w 94"/>
              <a:gd name="T27" fmla="*/ 34 h 94"/>
              <a:gd name="T28" fmla="*/ 85 w 94"/>
              <a:gd name="T29" fmla="*/ 81 h 94"/>
              <a:gd name="T30" fmla="*/ 73 w 94"/>
              <a:gd name="T31" fmla="*/ 94 h 94"/>
              <a:gd name="T32" fmla="*/ 68 w 94"/>
              <a:gd name="T33" fmla="*/ 90 h 94"/>
              <a:gd name="T34" fmla="*/ 60 w 94"/>
              <a:gd name="T35" fmla="*/ 81 h 94"/>
              <a:gd name="T36" fmla="*/ 73 w 94"/>
              <a:gd name="T37" fmla="*/ 81 h 94"/>
              <a:gd name="T38" fmla="*/ 77 w 94"/>
              <a:gd name="T39" fmla="*/ 81 h 94"/>
              <a:gd name="T40" fmla="*/ 77 w 94"/>
              <a:gd name="T41" fmla="*/ 34 h 94"/>
              <a:gd name="T42" fmla="*/ 17 w 94"/>
              <a:gd name="T43" fmla="*/ 77 h 94"/>
              <a:gd name="T44" fmla="*/ 17 w 94"/>
              <a:gd name="T45" fmla="*/ 90 h 94"/>
              <a:gd name="T46" fmla="*/ 17 w 94"/>
              <a:gd name="T47" fmla="*/ 90 h 94"/>
              <a:gd name="T48" fmla="*/ 43 w 94"/>
              <a:gd name="T49" fmla="*/ 42 h 94"/>
              <a:gd name="T50" fmla="*/ 43 w 94"/>
              <a:gd name="T51" fmla="*/ 51 h 94"/>
              <a:gd name="T52" fmla="*/ 38 w 94"/>
              <a:gd name="T53" fmla="*/ 51 h 94"/>
              <a:gd name="T54" fmla="*/ 38 w 94"/>
              <a:gd name="T55" fmla="*/ 47 h 94"/>
              <a:gd name="T56" fmla="*/ 30 w 94"/>
              <a:gd name="T57" fmla="*/ 34 h 94"/>
              <a:gd name="T58" fmla="*/ 43 w 94"/>
              <a:gd name="T59" fmla="*/ 42 h 94"/>
              <a:gd name="T60" fmla="*/ 64 w 94"/>
              <a:gd name="T61" fmla="*/ 38 h 94"/>
              <a:gd name="T62" fmla="*/ 64 w 94"/>
              <a:gd name="T63" fmla="*/ 42 h 94"/>
              <a:gd name="T64" fmla="*/ 60 w 94"/>
              <a:gd name="T65" fmla="*/ 51 h 94"/>
              <a:gd name="T66" fmla="*/ 73 w 94"/>
              <a:gd name="T67" fmla="*/ 55 h 94"/>
              <a:gd name="T68" fmla="*/ 51 w 94"/>
              <a:gd name="T69" fmla="*/ 64 h 94"/>
              <a:gd name="T70" fmla="*/ 68 w 94"/>
              <a:gd name="T71" fmla="*/ 60 h 94"/>
              <a:gd name="T72" fmla="*/ 51 w 94"/>
              <a:gd name="T73" fmla="*/ 68 h 94"/>
              <a:gd name="T74" fmla="*/ 43 w 94"/>
              <a:gd name="T75" fmla="*/ 90 h 94"/>
              <a:gd name="T76" fmla="*/ 30 w 94"/>
              <a:gd name="T77" fmla="*/ 68 h 94"/>
              <a:gd name="T78" fmla="*/ 25 w 94"/>
              <a:gd name="T79" fmla="*/ 68 h 94"/>
              <a:gd name="T80" fmla="*/ 43 w 94"/>
              <a:gd name="T81" fmla="*/ 64 h 94"/>
              <a:gd name="T82" fmla="*/ 34 w 94"/>
              <a:gd name="T83" fmla="*/ 55 h 94"/>
              <a:gd name="T84" fmla="*/ 25 w 94"/>
              <a:gd name="T85" fmla="*/ 55 h 94"/>
              <a:gd name="T86" fmla="*/ 51 w 94"/>
              <a:gd name="T87" fmla="*/ 51 h 94"/>
              <a:gd name="T88" fmla="*/ 60 w 94"/>
              <a:gd name="T89" fmla="*/ 34 h 94"/>
              <a:gd name="T90" fmla="*/ 64 w 94"/>
              <a:gd name="T91" fmla="*/ 3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4" h="94">
                <a:moveTo>
                  <a:pt x="17" y="90"/>
                </a:moveTo>
                <a:lnTo>
                  <a:pt x="13" y="94"/>
                </a:lnTo>
                <a:lnTo>
                  <a:pt x="13" y="94"/>
                </a:lnTo>
                <a:lnTo>
                  <a:pt x="13" y="55"/>
                </a:lnTo>
                <a:lnTo>
                  <a:pt x="13" y="55"/>
                </a:lnTo>
                <a:lnTo>
                  <a:pt x="13" y="25"/>
                </a:lnTo>
                <a:lnTo>
                  <a:pt x="17" y="30"/>
                </a:lnTo>
                <a:lnTo>
                  <a:pt x="43" y="30"/>
                </a:lnTo>
                <a:lnTo>
                  <a:pt x="43" y="17"/>
                </a:lnTo>
                <a:lnTo>
                  <a:pt x="13" y="17"/>
                </a:lnTo>
                <a:lnTo>
                  <a:pt x="13" y="17"/>
                </a:lnTo>
                <a:lnTo>
                  <a:pt x="4" y="17"/>
                </a:lnTo>
                <a:lnTo>
                  <a:pt x="0" y="17"/>
                </a:lnTo>
                <a:lnTo>
                  <a:pt x="43" y="17"/>
                </a:lnTo>
                <a:lnTo>
                  <a:pt x="43" y="17"/>
                </a:lnTo>
                <a:lnTo>
                  <a:pt x="43" y="0"/>
                </a:lnTo>
                <a:lnTo>
                  <a:pt x="55" y="4"/>
                </a:lnTo>
                <a:lnTo>
                  <a:pt x="51" y="8"/>
                </a:lnTo>
                <a:lnTo>
                  <a:pt x="51" y="17"/>
                </a:lnTo>
                <a:lnTo>
                  <a:pt x="81" y="17"/>
                </a:lnTo>
                <a:lnTo>
                  <a:pt x="85" y="8"/>
                </a:lnTo>
                <a:lnTo>
                  <a:pt x="94" y="17"/>
                </a:lnTo>
                <a:lnTo>
                  <a:pt x="51" y="17"/>
                </a:lnTo>
                <a:lnTo>
                  <a:pt x="47" y="30"/>
                </a:lnTo>
                <a:lnTo>
                  <a:pt x="77" y="30"/>
                </a:lnTo>
                <a:lnTo>
                  <a:pt x="81" y="25"/>
                </a:lnTo>
                <a:lnTo>
                  <a:pt x="85" y="30"/>
                </a:lnTo>
                <a:lnTo>
                  <a:pt x="85" y="34"/>
                </a:lnTo>
                <a:lnTo>
                  <a:pt x="85" y="81"/>
                </a:lnTo>
                <a:lnTo>
                  <a:pt x="85" y="81"/>
                </a:lnTo>
                <a:lnTo>
                  <a:pt x="81" y="90"/>
                </a:lnTo>
                <a:lnTo>
                  <a:pt x="73" y="94"/>
                </a:lnTo>
                <a:lnTo>
                  <a:pt x="73" y="94"/>
                </a:lnTo>
                <a:lnTo>
                  <a:pt x="68" y="90"/>
                </a:lnTo>
                <a:lnTo>
                  <a:pt x="60" y="85"/>
                </a:lnTo>
                <a:lnTo>
                  <a:pt x="60" y="81"/>
                </a:lnTo>
                <a:lnTo>
                  <a:pt x="60" y="81"/>
                </a:lnTo>
                <a:lnTo>
                  <a:pt x="73" y="81"/>
                </a:lnTo>
                <a:lnTo>
                  <a:pt x="73" y="81"/>
                </a:lnTo>
                <a:lnTo>
                  <a:pt x="77" y="81"/>
                </a:lnTo>
                <a:lnTo>
                  <a:pt x="77" y="77"/>
                </a:lnTo>
                <a:lnTo>
                  <a:pt x="77" y="34"/>
                </a:lnTo>
                <a:lnTo>
                  <a:pt x="17" y="34"/>
                </a:lnTo>
                <a:lnTo>
                  <a:pt x="17" y="77"/>
                </a:lnTo>
                <a:lnTo>
                  <a:pt x="17" y="77"/>
                </a:lnTo>
                <a:lnTo>
                  <a:pt x="17" y="90"/>
                </a:lnTo>
                <a:lnTo>
                  <a:pt x="17" y="90"/>
                </a:lnTo>
                <a:lnTo>
                  <a:pt x="17" y="90"/>
                </a:lnTo>
                <a:close/>
                <a:moveTo>
                  <a:pt x="43" y="42"/>
                </a:moveTo>
                <a:lnTo>
                  <a:pt x="43" y="42"/>
                </a:lnTo>
                <a:lnTo>
                  <a:pt x="43" y="47"/>
                </a:lnTo>
                <a:lnTo>
                  <a:pt x="43" y="51"/>
                </a:lnTo>
                <a:lnTo>
                  <a:pt x="43" y="51"/>
                </a:lnTo>
                <a:lnTo>
                  <a:pt x="38" y="51"/>
                </a:lnTo>
                <a:lnTo>
                  <a:pt x="38" y="47"/>
                </a:lnTo>
                <a:lnTo>
                  <a:pt x="38" y="47"/>
                </a:lnTo>
                <a:lnTo>
                  <a:pt x="30" y="34"/>
                </a:lnTo>
                <a:lnTo>
                  <a:pt x="30" y="34"/>
                </a:lnTo>
                <a:lnTo>
                  <a:pt x="30" y="34"/>
                </a:lnTo>
                <a:lnTo>
                  <a:pt x="43" y="42"/>
                </a:lnTo>
                <a:lnTo>
                  <a:pt x="43" y="42"/>
                </a:lnTo>
                <a:close/>
                <a:moveTo>
                  <a:pt x="64" y="38"/>
                </a:moveTo>
                <a:lnTo>
                  <a:pt x="64" y="42"/>
                </a:lnTo>
                <a:lnTo>
                  <a:pt x="64" y="42"/>
                </a:lnTo>
                <a:lnTo>
                  <a:pt x="51" y="51"/>
                </a:lnTo>
                <a:lnTo>
                  <a:pt x="60" y="51"/>
                </a:lnTo>
                <a:lnTo>
                  <a:pt x="68" y="47"/>
                </a:lnTo>
                <a:lnTo>
                  <a:pt x="73" y="55"/>
                </a:lnTo>
                <a:lnTo>
                  <a:pt x="51" y="55"/>
                </a:lnTo>
                <a:lnTo>
                  <a:pt x="51" y="64"/>
                </a:lnTo>
                <a:lnTo>
                  <a:pt x="64" y="64"/>
                </a:lnTo>
                <a:lnTo>
                  <a:pt x="68" y="60"/>
                </a:lnTo>
                <a:lnTo>
                  <a:pt x="77" y="68"/>
                </a:lnTo>
                <a:lnTo>
                  <a:pt x="51" y="68"/>
                </a:lnTo>
                <a:lnTo>
                  <a:pt x="51" y="90"/>
                </a:lnTo>
                <a:lnTo>
                  <a:pt x="43" y="90"/>
                </a:lnTo>
                <a:lnTo>
                  <a:pt x="43" y="68"/>
                </a:lnTo>
                <a:lnTo>
                  <a:pt x="30" y="68"/>
                </a:lnTo>
                <a:lnTo>
                  <a:pt x="30" y="68"/>
                </a:lnTo>
                <a:lnTo>
                  <a:pt x="25" y="68"/>
                </a:lnTo>
                <a:lnTo>
                  <a:pt x="21" y="64"/>
                </a:lnTo>
                <a:lnTo>
                  <a:pt x="43" y="64"/>
                </a:lnTo>
                <a:lnTo>
                  <a:pt x="43" y="55"/>
                </a:lnTo>
                <a:lnTo>
                  <a:pt x="34" y="55"/>
                </a:lnTo>
                <a:lnTo>
                  <a:pt x="34" y="55"/>
                </a:lnTo>
                <a:lnTo>
                  <a:pt x="25" y="55"/>
                </a:lnTo>
                <a:lnTo>
                  <a:pt x="25" y="51"/>
                </a:lnTo>
                <a:lnTo>
                  <a:pt x="51" y="51"/>
                </a:lnTo>
                <a:lnTo>
                  <a:pt x="51" y="51"/>
                </a:lnTo>
                <a:lnTo>
                  <a:pt x="60" y="34"/>
                </a:lnTo>
                <a:lnTo>
                  <a:pt x="64" y="38"/>
                </a:lnTo>
                <a:lnTo>
                  <a:pt x="64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 noEditPoints="1"/>
          </p:cNvSpPr>
          <p:nvPr/>
        </p:nvSpPr>
        <p:spPr bwMode="auto">
          <a:xfrm>
            <a:off x="9305925" y="4740275"/>
            <a:ext cx="149225" cy="142875"/>
          </a:xfrm>
          <a:custGeom>
            <a:avLst/>
            <a:gdLst>
              <a:gd name="T0" fmla="*/ 77 w 94"/>
              <a:gd name="T1" fmla="*/ 60 h 90"/>
              <a:gd name="T2" fmla="*/ 77 w 94"/>
              <a:gd name="T3" fmla="*/ 30 h 90"/>
              <a:gd name="T4" fmla="*/ 64 w 94"/>
              <a:gd name="T5" fmla="*/ 34 h 90"/>
              <a:gd name="T6" fmla="*/ 60 w 94"/>
              <a:gd name="T7" fmla="*/ 72 h 90"/>
              <a:gd name="T8" fmla="*/ 60 w 94"/>
              <a:gd name="T9" fmla="*/ 34 h 90"/>
              <a:gd name="T10" fmla="*/ 47 w 94"/>
              <a:gd name="T11" fmla="*/ 77 h 90"/>
              <a:gd name="T12" fmla="*/ 47 w 94"/>
              <a:gd name="T13" fmla="*/ 81 h 90"/>
              <a:gd name="T14" fmla="*/ 82 w 94"/>
              <a:gd name="T15" fmla="*/ 85 h 90"/>
              <a:gd name="T16" fmla="*/ 86 w 94"/>
              <a:gd name="T17" fmla="*/ 81 h 90"/>
              <a:gd name="T18" fmla="*/ 86 w 94"/>
              <a:gd name="T19" fmla="*/ 77 h 90"/>
              <a:gd name="T20" fmla="*/ 90 w 94"/>
              <a:gd name="T21" fmla="*/ 64 h 90"/>
              <a:gd name="T22" fmla="*/ 90 w 94"/>
              <a:gd name="T23" fmla="*/ 77 h 90"/>
              <a:gd name="T24" fmla="*/ 94 w 94"/>
              <a:gd name="T25" fmla="*/ 81 h 90"/>
              <a:gd name="T26" fmla="*/ 90 w 94"/>
              <a:gd name="T27" fmla="*/ 85 h 90"/>
              <a:gd name="T28" fmla="*/ 47 w 94"/>
              <a:gd name="T29" fmla="*/ 90 h 90"/>
              <a:gd name="T30" fmla="*/ 43 w 94"/>
              <a:gd name="T31" fmla="*/ 85 h 90"/>
              <a:gd name="T32" fmla="*/ 43 w 94"/>
              <a:gd name="T33" fmla="*/ 42 h 90"/>
              <a:gd name="T34" fmla="*/ 30 w 94"/>
              <a:gd name="T35" fmla="*/ 47 h 90"/>
              <a:gd name="T36" fmla="*/ 43 w 94"/>
              <a:gd name="T37" fmla="*/ 38 h 90"/>
              <a:gd name="T38" fmla="*/ 43 w 94"/>
              <a:gd name="T39" fmla="*/ 25 h 90"/>
              <a:gd name="T40" fmla="*/ 52 w 94"/>
              <a:gd name="T41" fmla="*/ 17 h 90"/>
              <a:gd name="T42" fmla="*/ 47 w 94"/>
              <a:gd name="T43" fmla="*/ 38 h 90"/>
              <a:gd name="T44" fmla="*/ 60 w 94"/>
              <a:gd name="T45" fmla="*/ 12 h 90"/>
              <a:gd name="T46" fmla="*/ 60 w 94"/>
              <a:gd name="T47" fmla="*/ 0 h 90"/>
              <a:gd name="T48" fmla="*/ 64 w 94"/>
              <a:gd name="T49" fmla="*/ 8 h 90"/>
              <a:gd name="T50" fmla="*/ 77 w 94"/>
              <a:gd name="T51" fmla="*/ 25 h 90"/>
              <a:gd name="T52" fmla="*/ 86 w 94"/>
              <a:gd name="T53" fmla="*/ 25 h 90"/>
              <a:gd name="T54" fmla="*/ 86 w 94"/>
              <a:gd name="T55" fmla="*/ 60 h 90"/>
              <a:gd name="T56" fmla="*/ 82 w 94"/>
              <a:gd name="T57" fmla="*/ 64 h 90"/>
              <a:gd name="T58" fmla="*/ 77 w 94"/>
              <a:gd name="T59" fmla="*/ 68 h 90"/>
              <a:gd name="T60" fmla="*/ 73 w 94"/>
              <a:gd name="T61" fmla="*/ 64 h 90"/>
              <a:gd name="T62" fmla="*/ 69 w 94"/>
              <a:gd name="T63" fmla="*/ 60 h 90"/>
              <a:gd name="T64" fmla="*/ 77 w 94"/>
              <a:gd name="T65" fmla="*/ 60 h 90"/>
              <a:gd name="T66" fmla="*/ 39 w 94"/>
              <a:gd name="T67" fmla="*/ 68 h 90"/>
              <a:gd name="T68" fmla="*/ 39 w 94"/>
              <a:gd name="T69" fmla="*/ 68 h 90"/>
              <a:gd name="T70" fmla="*/ 0 w 94"/>
              <a:gd name="T71" fmla="*/ 77 h 90"/>
              <a:gd name="T72" fmla="*/ 17 w 94"/>
              <a:gd name="T73" fmla="*/ 72 h 90"/>
              <a:gd name="T74" fmla="*/ 13 w 94"/>
              <a:gd name="T75" fmla="*/ 38 h 90"/>
              <a:gd name="T76" fmla="*/ 4 w 94"/>
              <a:gd name="T77" fmla="*/ 38 h 90"/>
              <a:gd name="T78" fmla="*/ 17 w 94"/>
              <a:gd name="T79" fmla="*/ 34 h 90"/>
              <a:gd name="T80" fmla="*/ 17 w 94"/>
              <a:gd name="T81" fmla="*/ 17 h 90"/>
              <a:gd name="T82" fmla="*/ 26 w 94"/>
              <a:gd name="T83" fmla="*/ 8 h 90"/>
              <a:gd name="T84" fmla="*/ 22 w 94"/>
              <a:gd name="T85" fmla="*/ 34 h 90"/>
              <a:gd name="T86" fmla="*/ 30 w 94"/>
              <a:gd name="T87" fmla="*/ 30 h 90"/>
              <a:gd name="T88" fmla="*/ 22 w 94"/>
              <a:gd name="T89" fmla="*/ 38 h 90"/>
              <a:gd name="T90" fmla="*/ 39 w 94"/>
              <a:gd name="T91" fmla="*/ 68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4" h="90">
                <a:moveTo>
                  <a:pt x="77" y="60"/>
                </a:moveTo>
                <a:lnTo>
                  <a:pt x="77" y="60"/>
                </a:lnTo>
                <a:lnTo>
                  <a:pt x="77" y="55"/>
                </a:lnTo>
                <a:lnTo>
                  <a:pt x="77" y="30"/>
                </a:lnTo>
                <a:lnTo>
                  <a:pt x="64" y="34"/>
                </a:lnTo>
                <a:lnTo>
                  <a:pt x="64" y="34"/>
                </a:lnTo>
                <a:lnTo>
                  <a:pt x="64" y="72"/>
                </a:lnTo>
                <a:lnTo>
                  <a:pt x="60" y="72"/>
                </a:lnTo>
                <a:lnTo>
                  <a:pt x="60" y="72"/>
                </a:lnTo>
                <a:lnTo>
                  <a:pt x="60" y="34"/>
                </a:lnTo>
                <a:lnTo>
                  <a:pt x="47" y="42"/>
                </a:lnTo>
                <a:lnTo>
                  <a:pt x="47" y="77"/>
                </a:lnTo>
                <a:lnTo>
                  <a:pt x="47" y="77"/>
                </a:lnTo>
                <a:lnTo>
                  <a:pt x="47" y="81"/>
                </a:lnTo>
                <a:lnTo>
                  <a:pt x="52" y="85"/>
                </a:lnTo>
                <a:lnTo>
                  <a:pt x="82" y="85"/>
                </a:lnTo>
                <a:lnTo>
                  <a:pt x="82" y="85"/>
                </a:lnTo>
                <a:lnTo>
                  <a:pt x="86" y="81"/>
                </a:lnTo>
                <a:lnTo>
                  <a:pt x="86" y="77"/>
                </a:lnTo>
                <a:lnTo>
                  <a:pt x="86" y="77"/>
                </a:lnTo>
                <a:lnTo>
                  <a:pt x="90" y="64"/>
                </a:lnTo>
                <a:lnTo>
                  <a:pt x="90" y="64"/>
                </a:lnTo>
                <a:lnTo>
                  <a:pt x="90" y="64"/>
                </a:lnTo>
                <a:lnTo>
                  <a:pt x="90" y="77"/>
                </a:lnTo>
                <a:lnTo>
                  <a:pt x="90" y="77"/>
                </a:lnTo>
                <a:lnTo>
                  <a:pt x="94" y="81"/>
                </a:lnTo>
                <a:lnTo>
                  <a:pt x="94" y="81"/>
                </a:lnTo>
                <a:lnTo>
                  <a:pt x="90" y="85"/>
                </a:lnTo>
                <a:lnTo>
                  <a:pt x="86" y="90"/>
                </a:lnTo>
                <a:lnTo>
                  <a:pt x="47" y="90"/>
                </a:lnTo>
                <a:lnTo>
                  <a:pt x="47" y="90"/>
                </a:lnTo>
                <a:lnTo>
                  <a:pt x="43" y="85"/>
                </a:lnTo>
                <a:lnTo>
                  <a:pt x="43" y="81"/>
                </a:lnTo>
                <a:lnTo>
                  <a:pt x="43" y="42"/>
                </a:lnTo>
                <a:lnTo>
                  <a:pt x="34" y="47"/>
                </a:lnTo>
                <a:lnTo>
                  <a:pt x="30" y="47"/>
                </a:lnTo>
                <a:lnTo>
                  <a:pt x="26" y="47"/>
                </a:lnTo>
                <a:lnTo>
                  <a:pt x="43" y="38"/>
                </a:lnTo>
                <a:lnTo>
                  <a:pt x="43" y="25"/>
                </a:lnTo>
                <a:lnTo>
                  <a:pt x="43" y="25"/>
                </a:lnTo>
                <a:lnTo>
                  <a:pt x="43" y="12"/>
                </a:lnTo>
                <a:lnTo>
                  <a:pt x="52" y="17"/>
                </a:lnTo>
                <a:lnTo>
                  <a:pt x="47" y="21"/>
                </a:lnTo>
                <a:lnTo>
                  <a:pt x="47" y="38"/>
                </a:lnTo>
                <a:lnTo>
                  <a:pt x="60" y="34"/>
                </a:lnTo>
                <a:lnTo>
                  <a:pt x="60" y="12"/>
                </a:lnTo>
                <a:lnTo>
                  <a:pt x="60" y="12"/>
                </a:lnTo>
                <a:lnTo>
                  <a:pt x="60" y="0"/>
                </a:lnTo>
                <a:lnTo>
                  <a:pt x="69" y="4"/>
                </a:lnTo>
                <a:lnTo>
                  <a:pt x="64" y="8"/>
                </a:lnTo>
                <a:lnTo>
                  <a:pt x="64" y="30"/>
                </a:lnTo>
                <a:lnTo>
                  <a:pt x="77" y="25"/>
                </a:lnTo>
                <a:lnTo>
                  <a:pt x="82" y="21"/>
                </a:lnTo>
                <a:lnTo>
                  <a:pt x="86" y="25"/>
                </a:lnTo>
                <a:lnTo>
                  <a:pt x="86" y="30"/>
                </a:lnTo>
                <a:lnTo>
                  <a:pt x="86" y="60"/>
                </a:lnTo>
                <a:lnTo>
                  <a:pt x="86" y="60"/>
                </a:lnTo>
                <a:lnTo>
                  <a:pt x="82" y="64"/>
                </a:lnTo>
                <a:lnTo>
                  <a:pt x="82" y="64"/>
                </a:lnTo>
                <a:lnTo>
                  <a:pt x="77" y="68"/>
                </a:lnTo>
                <a:lnTo>
                  <a:pt x="77" y="68"/>
                </a:lnTo>
                <a:lnTo>
                  <a:pt x="73" y="64"/>
                </a:lnTo>
                <a:lnTo>
                  <a:pt x="69" y="60"/>
                </a:lnTo>
                <a:lnTo>
                  <a:pt x="69" y="60"/>
                </a:lnTo>
                <a:lnTo>
                  <a:pt x="69" y="60"/>
                </a:lnTo>
                <a:lnTo>
                  <a:pt x="77" y="60"/>
                </a:lnTo>
                <a:lnTo>
                  <a:pt x="77" y="60"/>
                </a:lnTo>
                <a:close/>
                <a:moveTo>
                  <a:pt x="39" y="68"/>
                </a:moveTo>
                <a:lnTo>
                  <a:pt x="39" y="68"/>
                </a:lnTo>
                <a:lnTo>
                  <a:pt x="39" y="68"/>
                </a:lnTo>
                <a:lnTo>
                  <a:pt x="4" y="85"/>
                </a:lnTo>
                <a:lnTo>
                  <a:pt x="0" y="77"/>
                </a:lnTo>
                <a:lnTo>
                  <a:pt x="0" y="77"/>
                </a:lnTo>
                <a:lnTo>
                  <a:pt x="17" y="72"/>
                </a:lnTo>
                <a:lnTo>
                  <a:pt x="17" y="38"/>
                </a:lnTo>
                <a:lnTo>
                  <a:pt x="13" y="38"/>
                </a:lnTo>
                <a:lnTo>
                  <a:pt x="13" y="38"/>
                </a:lnTo>
                <a:lnTo>
                  <a:pt x="4" y="38"/>
                </a:lnTo>
                <a:lnTo>
                  <a:pt x="0" y="34"/>
                </a:lnTo>
                <a:lnTo>
                  <a:pt x="17" y="34"/>
                </a:lnTo>
                <a:lnTo>
                  <a:pt x="17" y="17"/>
                </a:lnTo>
                <a:lnTo>
                  <a:pt x="17" y="17"/>
                </a:lnTo>
                <a:lnTo>
                  <a:pt x="17" y="4"/>
                </a:lnTo>
                <a:lnTo>
                  <a:pt x="26" y="8"/>
                </a:lnTo>
                <a:lnTo>
                  <a:pt x="22" y="8"/>
                </a:lnTo>
                <a:lnTo>
                  <a:pt x="22" y="34"/>
                </a:lnTo>
                <a:lnTo>
                  <a:pt x="26" y="34"/>
                </a:lnTo>
                <a:lnTo>
                  <a:pt x="30" y="30"/>
                </a:lnTo>
                <a:lnTo>
                  <a:pt x="39" y="38"/>
                </a:lnTo>
                <a:lnTo>
                  <a:pt x="22" y="38"/>
                </a:lnTo>
                <a:lnTo>
                  <a:pt x="22" y="72"/>
                </a:lnTo>
                <a:lnTo>
                  <a:pt x="39" y="68"/>
                </a:lnTo>
                <a:lnTo>
                  <a:pt x="39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9564688" y="4746625"/>
            <a:ext cx="130175" cy="136525"/>
          </a:xfrm>
          <a:custGeom>
            <a:avLst/>
            <a:gdLst>
              <a:gd name="T0" fmla="*/ 43 w 82"/>
              <a:gd name="T1" fmla="*/ 38 h 86"/>
              <a:gd name="T2" fmla="*/ 43 w 82"/>
              <a:gd name="T3" fmla="*/ 38 h 86"/>
              <a:gd name="T4" fmla="*/ 52 w 82"/>
              <a:gd name="T5" fmla="*/ 26 h 86"/>
              <a:gd name="T6" fmla="*/ 52 w 82"/>
              <a:gd name="T7" fmla="*/ 26 h 86"/>
              <a:gd name="T8" fmla="*/ 56 w 82"/>
              <a:gd name="T9" fmla="*/ 17 h 86"/>
              <a:gd name="T10" fmla="*/ 64 w 82"/>
              <a:gd name="T11" fmla="*/ 21 h 86"/>
              <a:gd name="T12" fmla="*/ 64 w 82"/>
              <a:gd name="T13" fmla="*/ 21 h 86"/>
              <a:gd name="T14" fmla="*/ 56 w 82"/>
              <a:gd name="T15" fmla="*/ 30 h 86"/>
              <a:gd name="T16" fmla="*/ 56 w 82"/>
              <a:gd name="T17" fmla="*/ 30 h 86"/>
              <a:gd name="T18" fmla="*/ 47 w 82"/>
              <a:gd name="T19" fmla="*/ 43 h 86"/>
              <a:gd name="T20" fmla="*/ 47 w 82"/>
              <a:gd name="T21" fmla="*/ 43 h 86"/>
              <a:gd name="T22" fmla="*/ 64 w 82"/>
              <a:gd name="T23" fmla="*/ 60 h 86"/>
              <a:gd name="T24" fmla="*/ 64 w 82"/>
              <a:gd name="T25" fmla="*/ 60 h 86"/>
              <a:gd name="T26" fmla="*/ 64 w 82"/>
              <a:gd name="T27" fmla="*/ 68 h 86"/>
              <a:gd name="T28" fmla="*/ 64 w 82"/>
              <a:gd name="T29" fmla="*/ 68 h 86"/>
              <a:gd name="T30" fmla="*/ 64 w 82"/>
              <a:gd name="T31" fmla="*/ 68 h 86"/>
              <a:gd name="T32" fmla="*/ 60 w 82"/>
              <a:gd name="T33" fmla="*/ 64 h 86"/>
              <a:gd name="T34" fmla="*/ 60 w 82"/>
              <a:gd name="T35" fmla="*/ 64 h 86"/>
              <a:gd name="T36" fmla="*/ 52 w 82"/>
              <a:gd name="T37" fmla="*/ 56 h 86"/>
              <a:gd name="T38" fmla="*/ 52 w 82"/>
              <a:gd name="T39" fmla="*/ 56 h 86"/>
              <a:gd name="T40" fmla="*/ 43 w 82"/>
              <a:gd name="T41" fmla="*/ 47 h 86"/>
              <a:gd name="T42" fmla="*/ 43 w 82"/>
              <a:gd name="T43" fmla="*/ 47 h 86"/>
              <a:gd name="T44" fmla="*/ 26 w 82"/>
              <a:gd name="T45" fmla="*/ 60 h 86"/>
              <a:gd name="T46" fmla="*/ 26 w 82"/>
              <a:gd name="T47" fmla="*/ 60 h 86"/>
              <a:gd name="T48" fmla="*/ 13 w 82"/>
              <a:gd name="T49" fmla="*/ 73 h 86"/>
              <a:gd name="T50" fmla="*/ 13 w 82"/>
              <a:gd name="T51" fmla="*/ 68 h 86"/>
              <a:gd name="T52" fmla="*/ 13 w 82"/>
              <a:gd name="T53" fmla="*/ 68 h 86"/>
              <a:gd name="T54" fmla="*/ 26 w 82"/>
              <a:gd name="T55" fmla="*/ 56 h 86"/>
              <a:gd name="T56" fmla="*/ 26 w 82"/>
              <a:gd name="T57" fmla="*/ 56 h 86"/>
              <a:gd name="T58" fmla="*/ 39 w 82"/>
              <a:gd name="T59" fmla="*/ 43 h 86"/>
              <a:gd name="T60" fmla="*/ 39 w 82"/>
              <a:gd name="T61" fmla="*/ 43 h 86"/>
              <a:gd name="T62" fmla="*/ 13 w 82"/>
              <a:gd name="T63" fmla="*/ 21 h 86"/>
              <a:gd name="T64" fmla="*/ 17 w 82"/>
              <a:gd name="T65" fmla="*/ 21 h 86"/>
              <a:gd name="T66" fmla="*/ 17 w 82"/>
              <a:gd name="T67" fmla="*/ 21 h 86"/>
              <a:gd name="T68" fmla="*/ 43 w 82"/>
              <a:gd name="T69" fmla="*/ 38 h 86"/>
              <a:gd name="T70" fmla="*/ 43 w 82"/>
              <a:gd name="T71" fmla="*/ 38 h 86"/>
              <a:gd name="T72" fmla="*/ 43 w 82"/>
              <a:gd name="T73" fmla="*/ 38 h 86"/>
              <a:gd name="T74" fmla="*/ 69 w 82"/>
              <a:gd name="T75" fmla="*/ 4 h 86"/>
              <a:gd name="T76" fmla="*/ 73 w 82"/>
              <a:gd name="T77" fmla="*/ 0 h 86"/>
              <a:gd name="T78" fmla="*/ 82 w 82"/>
              <a:gd name="T79" fmla="*/ 4 h 86"/>
              <a:gd name="T80" fmla="*/ 4 w 82"/>
              <a:gd name="T81" fmla="*/ 4 h 86"/>
              <a:gd name="T82" fmla="*/ 4 w 82"/>
              <a:gd name="T83" fmla="*/ 81 h 86"/>
              <a:gd name="T84" fmla="*/ 69 w 82"/>
              <a:gd name="T85" fmla="*/ 81 h 86"/>
              <a:gd name="T86" fmla="*/ 77 w 82"/>
              <a:gd name="T87" fmla="*/ 77 h 86"/>
              <a:gd name="T88" fmla="*/ 82 w 82"/>
              <a:gd name="T89" fmla="*/ 86 h 86"/>
              <a:gd name="T90" fmla="*/ 4 w 82"/>
              <a:gd name="T91" fmla="*/ 86 h 86"/>
              <a:gd name="T92" fmla="*/ 4 w 82"/>
              <a:gd name="T93" fmla="*/ 86 h 86"/>
              <a:gd name="T94" fmla="*/ 0 w 82"/>
              <a:gd name="T95" fmla="*/ 81 h 86"/>
              <a:gd name="T96" fmla="*/ 0 w 82"/>
              <a:gd name="T97" fmla="*/ 81 h 86"/>
              <a:gd name="T98" fmla="*/ 0 w 82"/>
              <a:gd name="T99" fmla="*/ 13 h 86"/>
              <a:gd name="T100" fmla="*/ 0 w 82"/>
              <a:gd name="T101" fmla="*/ 13 h 86"/>
              <a:gd name="T102" fmla="*/ 0 w 82"/>
              <a:gd name="T103" fmla="*/ 0 h 86"/>
              <a:gd name="T104" fmla="*/ 4 w 82"/>
              <a:gd name="T105" fmla="*/ 4 h 86"/>
              <a:gd name="T106" fmla="*/ 69 w 82"/>
              <a:gd name="T107" fmla="*/ 4 h 86"/>
              <a:gd name="T108" fmla="*/ 69 w 82"/>
              <a:gd name="T109" fmla="*/ 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2" h="86">
                <a:moveTo>
                  <a:pt x="43" y="38"/>
                </a:moveTo>
                <a:lnTo>
                  <a:pt x="43" y="38"/>
                </a:lnTo>
                <a:lnTo>
                  <a:pt x="52" y="26"/>
                </a:lnTo>
                <a:lnTo>
                  <a:pt x="52" y="26"/>
                </a:lnTo>
                <a:lnTo>
                  <a:pt x="56" y="17"/>
                </a:lnTo>
                <a:lnTo>
                  <a:pt x="64" y="21"/>
                </a:lnTo>
                <a:lnTo>
                  <a:pt x="64" y="21"/>
                </a:lnTo>
                <a:lnTo>
                  <a:pt x="56" y="30"/>
                </a:lnTo>
                <a:lnTo>
                  <a:pt x="56" y="30"/>
                </a:lnTo>
                <a:lnTo>
                  <a:pt x="47" y="43"/>
                </a:lnTo>
                <a:lnTo>
                  <a:pt x="47" y="43"/>
                </a:lnTo>
                <a:lnTo>
                  <a:pt x="64" y="60"/>
                </a:lnTo>
                <a:lnTo>
                  <a:pt x="64" y="60"/>
                </a:lnTo>
                <a:lnTo>
                  <a:pt x="64" y="68"/>
                </a:lnTo>
                <a:lnTo>
                  <a:pt x="64" y="68"/>
                </a:lnTo>
                <a:lnTo>
                  <a:pt x="64" y="68"/>
                </a:lnTo>
                <a:lnTo>
                  <a:pt x="60" y="64"/>
                </a:lnTo>
                <a:lnTo>
                  <a:pt x="60" y="64"/>
                </a:lnTo>
                <a:lnTo>
                  <a:pt x="52" y="56"/>
                </a:lnTo>
                <a:lnTo>
                  <a:pt x="52" y="56"/>
                </a:lnTo>
                <a:lnTo>
                  <a:pt x="43" y="47"/>
                </a:lnTo>
                <a:lnTo>
                  <a:pt x="43" y="47"/>
                </a:lnTo>
                <a:lnTo>
                  <a:pt x="26" y="60"/>
                </a:lnTo>
                <a:lnTo>
                  <a:pt x="26" y="60"/>
                </a:lnTo>
                <a:lnTo>
                  <a:pt x="13" y="73"/>
                </a:lnTo>
                <a:lnTo>
                  <a:pt x="13" y="68"/>
                </a:lnTo>
                <a:lnTo>
                  <a:pt x="13" y="68"/>
                </a:lnTo>
                <a:lnTo>
                  <a:pt x="26" y="56"/>
                </a:lnTo>
                <a:lnTo>
                  <a:pt x="26" y="56"/>
                </a:lnTo>
                <a:lnTo>
                  <a:pt x="39" y="43"/>
                </a:lnTo>
                <a:lnTo>
                  <a:pt x="39" y="43"/>
                </a:lnTo>
                <a:lnTo>
                  <a:pt x="13" y="21"/>
                </a:lnTo>
                <a:lnTo>
                  <a:pt x="17" y="21"/>
                </a:lnTo>
                <a:lnTo>
                  <a:pt x="17" y="21"/>
                </a:lnTo>
                <a:lnTo>
                  <a:pt x="43" y="38"/>
                </a:lnTo>
                <a:lnTo>
                  <a:pt x="43" y="38"/>
                </a:lnTo>
                <a:lnTo>
                  <a:pt x="43" y="38"/>
                </a:lnTo>
                <a:close/>
                <a:moveTo>
                  <a:pt x="69" y="4"/>
                </a:moveTo>
                <a:lnTo>
                  <a:pt x="73" y="0"/>
                </a:lnTo>
                <a:lnTo>
                  <a:pt x="82" y="4"/>
                </a:lnTo>
                <a:lnTo>
                  <a:pt x="4" y="4"/>
                </a:lnTo>
                <a:lnTo>
                  <a:pt x="4" y="81"/>
                </a:lnTo>
                <a:lnTo>
                  <a:pt x="69" y="81"/>
                </a:lnTo>
                <a:lnTo>
                  <a:pt x="77" y="77"/>
                </a:lnTo>
                <a:lnTo>
                  <a:pt x="82" y="86"/>
                </a:lnTo>
                <a:lnTo>
                  <a:pt x="4" y="86"/>
                </a:lnTo>
                <a:lnTo>
                  <a:pt x="4" y="86"/>
                </a:lnTo>
                <a:lnTo>
                  <a:pt x="0" y="81"/>
                </a:lnTo>
                <a:lnTo>
                  <a:pt x="0" y="81"/>
                </a:lnTo>
                <a:lnTo>
                  <a:pt x="0" y="13"/>
                </a:lnTo>
                <a:lnTo>
                  <a:pt x="0" y="13"/>
                </a:lnTo>
                <a:lnTo>
                  <a:pt x="0" y="0"/>
                </a:lnTo>
                <a:lnTo>
                  <a:pt x="4" y="4"/>
                </a:lnTo>
                <a:lnTo>
                  <a:pt x="69" y="4"/>
                </a:lnTo>
                <a:lnTo>
                  <a:pt x="69" y="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 noEditPoints="1"/>
          </p:cNvSpPr>
          <p:nvPr/>
        </p:nvSpPr>
        <p:spPr bwMode="auto">
          <a:xfrm>
            <a:off x="9829800" y="3937000"/>
            <a:ext cx="150813" cy="149225"/>
          </a:xfrm>
          <a:custGeom>
            <a:avLst/>
            <a:gdLst>
              <a:gd name="T0" fmla="*/ 60 w 95"/>
              <a:gd name="T1" fmla="*/ 38 h 94"/>
              <a:gd name="T2" fmla="*/ 35 w 95"/>
              <a:gd name="T3" fmla="*/ 77 h 94"/>
              <a:gd name="T4" fmla="*/ 30 w 95"/>
              <a:gd name="T5" fmla="*/ 77 h 94"/>
              <a:gd name="T6" fmla="*/ 60 w 95"/>
              <a:gd name="T7" fmla="*/ 25 h 94"/>
              <a:gd name="T8" fmla="*/ 47 w 95"/>
              <a:gd name="T9" fmla="*/ 30 h 94"/>
              <a:gd name="T10" fmla="*/ 60 w 95"/>
              <a:gd name="T11" fmla="*/ 25 h 94"/>
              <a:gd name="T12" fmla="*/ 60 w 95"/>
              <a:gd name="T13" fmla="*/ 0 h 94"/>
              <a:gd name="T14" fmla="*/ 65 w 95"/>
              <a:gd name="T15" fmla="*/ 8 h 94"/>
              <a:gd name="T16" fmla="*/ 77 w 95"/>
              <a:gd name="T17" fmla="*/ 25 h 94"/>
              <a:gd name="T18" fmla="*/ 90 w 95"/>
              <a:gd name="T19" fmla="*/ 25 h 94"/>
              <a:gd name="T20" fmla="*/ 69 w 95"/>
              <a:gd name="T21" fmla="*/ 25 h 94"/>
              <a:gd name="T22" fmla="*/ 86 w 95"/>
              <a:gd name="T23" fmla="*/ 64 h 94"/>
              <a:gd name="T24" fmla="*/ 95 w 95"/>
              <a:gd name="T25" fmla="*/ 72 h 94"/>
              <a:gd name="T26" fmla="*/ 90 w 95"/>
              <a:gd name="T27" fmla="*/ 72 h 94"/>
              <a:gd name="T28" fmla="*/ 86 w 95"/>
              <a:gd name="T29" fmla="*/ 72 h 94"/>
              <a:gd name="T30" fmla="*/ 65 w 95"/>
              <a:gd name="T31" fmla="*/ 30 h 94"/>
              <a:gd name="T32" fmla="*/ 65 w 95"/>
              <a:gd name="T33" fmla="*/ 94 h 94"/>
              <a:gd name="T34" fmla="*/ 60 w 95"/>
              <a:gd name="T35" fmla="*/ 94 h 94"/>
              <a:gd name="T36" fmla="*/ 60 w 95"/>
              <a:gd name="T37" fmla="*/ 38 h 94"/>
              <a:gd name="T38" fmla="*/ 26 w 95"/>
              <a:gd name="T39" fmla="*/ 94 h 94"/>
              <a:gd name="T40" fmla="*/ 22 w 95"/>
              <a:gd name="T41" fmla="*/ 94 h 94"/>
              <a:gd name="T42" fmla="*/ 22 w 95"/>
              <a:gd name="T43" fmla="*/ 42 h 94"/>
              <a:gd name="T44" fmla="*/ 0 w 95"/>
              <a:gd name="T45" fmla="*/ 72 h 94"/>
              <a:gd name="T46" fmla="*/ 0 w 95"/>
              <a:gd name="T47" fmla="*/ 72 h 94"/>
              <a:gd name="T48" fmla="*/ 22 w 95"/>
              <a:gd name="T49" fmla="*/ 25 h 94"/>
              <a:gd name="T50" fmla="*/ 5 w 95"/>
              <a:gd name="T51" fmla="*/ 30 h 94"/>
              <a:gd name="T52" fmla="*/ 22 w 95"/>
              <a:gd name="T53" fmla="*/ 25 h 94"/>
              <a:gd name="T54" fmla="*/ 22 w 95"/>
              <a:gd name="T55" fmla="*/ 0 h 94"/>
              <a:gd name="T56" fmla="*/ 26 w 95"/>
              <a:gd name="T57" fmla="*/ 8 h 94"/>
              <a:gd name="T58" fmla="*/ 35 w 95"/>
              <a:gd name="T59" fmla="*/ 25 h 94"/>
              <a:gd name="T60" fmla="*/ 43 w 95"/>
              <a:gd name="T61" fmla="*/ 25 h 94"/>
              <a:gd name="T62" fmla="*/ 26 w 95"/>
              <a:gd name="T63" fmla="*/ 38 h 94"/>
              <a:gd name="T64" fmla="*/ 39 w 95"/>
              <a:gd name="T65" fmla="*/ 47 h 94"/>
              <a:gd name="T66" fmla="*/ 43 w 95"/>
              <a:gd name="T67" fmla="*/ 51 h 94"/>
              <a:gd name="T68" fmla="*/ 39 w 95"/>
              <a:gd name="T69" fmla="*/ 55 h 94"/>
              <a:gd name="T70" fmla="*/ 35 w 95"/>
              <a:gd name="T71" fmla="*/ 55 h 94"/>
              <a:gd name="T72" fmla="*/ 26 w 95"/>
              <a:gd name="T73" fmla="*/ 42 h 94"/>
              <a:gd name="T74" fmla="*/ 26 w 95"/>
              <a:gd name="T75" fmla="*/ 94 h 94"/>
              <a:gd name="T76" fmla="*/ 26 w 95"/>
              <a:gd name="T77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5" h="94">
                <a:moveTo>
                  <a:pt x="60" y="38"/>
                </a:moveTo>
                <a:lnTo>
                  <a:pt x="60" y="38"/>
                </a:lnTo>
                <a:lnTo>
                  <a:pt x="47" y="60"/>
                </a:lnTo>
                <a:lnTo>
                  <a:pt x="35" y="77"/>
                </a:lnTo>
                <a:lnTo>
                  <a:pt x="30" y="77"/>
                </a:lnTo>
                <a:lnTo>
                  <a:pt x="30" y="77"/>
                </a:lnTo>
                <a:lnTo>
                  <a:pt x="47" y="51"/>
                </a:lnTo>
                <a:lnTo>
                  <a:pt x="60" y="25"/>
                </a:lnTo>
                <a:lnTo>
                  <a:pt x="52" y="25"/>
                </a:lnTo>
                <a:lnTo>
                  <a:pt x="47" y="30"/>
                </a:lnTo>
                <a:lnTo>
                  <a:pt x="43" y="25"/>
                </a:lnTo>
                <a:lnTo>
                  <a:pt x="60" y="25"/>
                </a:lnTo>
                <a:lnTo>
                  <a:pt x="60" y="25"/>
                </a:lnTo>
                <a:lnTo>
                  <a:pt x="60" y="0"/>
                </a:lnTo>
                <a:lnTo>
                  <a:pt x="69" y="4"/>
                </a:lnTo>
                <a:lnTo>
                  <a:pt x="65" y="8"/>
                </a:lnTo>
                <a:lnTo>
                  <a:pt x="65" y="25"/>
                </a:lnTo>
                <a:lnTo>
                  <a:pt x="77" y="25"/>
                </a:lnTo>
                <a:lnTo>
                  <a:pt x="86" y="21"/>
                </a:lnTo>
                <a:lnTo>
                  <a:pt x="90" y="25"/>
                </a:lnTo>
                <a:lnTo>
                  <a:pt x="69" y="25"/>
                </a:lnTo>
                <a:lnTo>
                  <a:pt x="69" y="25"/>
                </a:lnTo>
                <a:lnTo>
                  <a:pt x="77" y="51"/>
                </a:lnTo>
                <a:lnTo>
                  <a:pt x="86" y="64"/>
                </a:lnTo>
                <a:lnTo>
                  <a:pt x="95" y="68"/>
                </a:lnTo>
                <a:lnTo>
                  <a:pt x="95" y="72"/>
                </a:lnTo>
                <a:lnTo>
                  <a:pt x="95" y="72"/>
                </a:lnTo>
                <a:lnTo>
                  <a:pt x="90" y="72"/>
                </a:lnTo>
                <a:lnTo>
                  <a:pt x="86" y="72"/>
                </a:lnTo>
                <a:lnTo>
                  <a:pt x="86" y="72"/>
                </a:lnTo>
                <a:lnTo>
                  <a:pt x="73" y="55"/>
                </a:lnTo>
                <a:lnTo>
                  <a:pt x="65" y="30"/>
                </a:lnTo>
                <a:lnTo>
                  <a:pt x="65" y="30"/>
                </a:lnTo>
                <a:lnTo>
                  <a:pt x="65" y="94"/>
                </a:lnTo>
                <a:lnTo>
                  <a:pt x="60" y="94"/>
                </a:lnTo>
                <a:lnTo>
                  <a:pt x="60" y="94"/>
                </a:lnTo>
                <a:lnTo>
                  <a:pt x="60" y="38"/>
                </a:lnTo>
                <a:lnTo>
                  <a:pt x="60" y="38"/>
                </a:lnTo>
                <a:lnTo>
                  <a:pt x="60" y="38"/>
                </a:lnTo>
                <a:close/>
                <a:moveTo>
                  <a:pt x="26" y="94"/>
                </a:moveTo>
                <a:lnTo>
                  <a:pt x="22" y="94"/>
                </a:lnTo>
                <a:lnTo>
                  <a:pt x="22" y="94"/>
                </a:lnTo>
                <a:lnTo>
                  <a:pt x="22" y="42"/>
                </a:lnTo>
                <a:lnTo>
                  <a:pt x="22" y="42"/>
                </a:lnTo>
                <a:lnTo>
                  <a:pt x="13" y="60"/>
                </a:lnTo>
                <a:lnTo>
                  <a:pt x="0" y="72"/>
                </a:lnTo>
                <a:lnTo>
                  <a:pt x="0" y="72"/>
                </a:lnTo>
                <a:lnTo>
                  <a:pt x="0" y="72"/>
                </a:lnTo>
                <a:lnTo>
                  <a:pt x="13" y="51"/>
                </a:lnTo>
                <a:lnTo>
                  <a:pt x="22" y="25"/>
                </a:lnTo>
                <a:lnTo>
                  <a:pt x="9" y="25"/>
                </a:lnTo>
                <a:lnTo>
                  <a:pt x="5" y="30"/>
                </a:lnTo>
                <a:lnTo>
                  <a:pt x="0" y="25"/>
                </a:lnTo>
                <a:lnTo>
                  <a:pt x="22" y="25"/>
                </a:lnTo>
                <a:lnTo>
                  <a:pt x="22" y="25"/>
                </a:lnTo>
                <a:lnTo>
                  <a:pt x="22" y="0"/>
                </a:lnTo>
                <a:lnTo>
                  <a:pt x="30" y="4"/>
                </a:lnTo>
                <a:lnTo>
                  <a:pt x="26" y="8"/>
                </a:lnTo>
                <a:lnTo>
                  <a:pt x="26" y="25"/>
                </a:lnTo>
                <a:lnTo>
                  <a:pt x="35" y="25"/>
                </a:lnTo>
                <a:lnTo>
                  <a:pt x="39" y="21"/>
                </a:lnTo>
                <a:lnTo>
                  <a:pt x="43" y="25"/>
                </a:lnTo>
                <a:lnTo>
                  <a:pt x="26" y="25"/>
                </a:lnTo>
                <a:lnTo>
                  <a:pt x="26" y="38"/>
                </a:lnTo>
                <a:lnTo>
                  <a:pt x="26" y="38"/>
                </a:lnTo>
                <a:lnTo>
                  <a:pt x="39" y="47"/>
                </a:lnTo>
                <a:lnTo>
                  <a:pt x="39" y="47"/>
                </a:lnTo>
                <a:lnTo>
                  <a:pt x="43" y="51"/>
                </a:lnTo>
                <a:lnTo>
                  <a:pt x="39" y="55"/>
                </a:lnTo>
                <a:lnTo>
                  <a:pt x="39" y="55"/>
                </a:lnTo>
                <a:lnTo>
                  <a:pt x="39" y="55"/>
                </a:lnTo>
                <a:lnTo>
                  <a:pt x="35" y="55"/>
                </a:lnTo>
                <a:lnTo>
                  <a:pt x="35" y="55"/>
                </a:lnTo>
                <a:lnTo>
                  <a:pt x="26" y="42"/>
                </a:lnTo>
                <a:lnTo>
                  <a:pt x="26" y="42"/>
                </a:lnTo>
                <a:lnTo>
                  <a:pt x="26" y="94"/>
                </a:lnTo>
                <a:lnTo>
                  <a:pt x="26" y="94"/>
                </a:lnTo>
                <a:lnTo>
                  <a:pt x="26" y="9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10075863" y="3937000"/>
            <a:ext cx="149225" cy="149225"/>
          </a:xfrm>
          <a:custGeom>
            <a:avLst/>
            <a:gdLst>
              <a:gd name="T0" fmla="*/ 51 w 94"/>
              <a:gd name="T1" fmla="*/ 30 h 94"/>
              <a:gd name="T2" fmla="*/ 51 w 94"/>
              <a:gd name="T3" fmla="*/ 34 h 94"/>
              <a:gd name="T4" fmla="*/ 51 w 94"/>
              <a:gd name="T5" fmla="*/ 38 h 94"/>
              <a:gd name="T6" fmla="*/ 47 w 94"/>
              <a:gd name="T7" fmla="*/ 34 h 94"/>
              <a:gd name="T8" fmla="*/ 38 w 94"/>
              <a:gd name="T9" fmla="*/ 25 h 94"/>
              <a:gd name="T10" fmla="*/ 51 w 94"/>
              <a:gd name="T11" fmla="*/ 30 h 94"/>
              <a:gd name="T12" fmla="*/ 43 w 94"/>
              <a:gd name="T13" fmla="*/ 85 h 94"/>
              <a:gd name="T14" fmla="*/ 68 w 94"/>
              <a:gd name="T15" fmla="*/ 85 h 94"/>
              <a:gd name="T16" fmla="*/ 94 w 94"/>
              <a:gd name="T17" fmla="*/ 81 h 94"/>
              <a:gd name="T18" fmla="*/ 94 w 94"/>
              <a:gd name="T19" fmla="*/ 85 h 94"/>
              <a:gd name="T20" fmla="*/ 85 w 94"/>
              <a:gd name="T21" fmla="*/ 94 h 94"/>
              <a:gd name="T22" fmla="*/ 60 w 94"/>
              <a:gd name="T23" fmla="*/ 90 h 94"/>
              <a:gd name="T24" fmla="*/ 38 w 94"/>
              <a:gd name="T25" fmla="*/ 85 h 94"/>
              <a:gd name="T26" fmla="*/ 21 w 94"/>
              <a:gd name="T27" fmla="*/ 77 h 94"/>
              <a:gd name="T28" fmla="*/ 13 w 94"/>
              <a:gd name="T29" fmla="*/ 81 h 94"/>
              <a:gd name="T30" fmla="*/ 8 w 94"/>
              <a:gd name="T31" fmla="*/ 90 h 94"/>
              <a:gd name="T32" fmla="*/ 4 w 94"/>
              <a:gd name="T33" fmla="*/ 81 h 94"/>
              <a:gd name="T34" fmla="*/ 17 w 94"/>
              <a:gd name="T35" fmla="*/ 77 h 94"/>
              <a:gd name="T36" fmla="*/ 43 w 94"/>
              <a:gd name="T37" fmla="*/ 60 h 94"/>
              <a:gd name="T38" fmla="*/ 21 w 94"/>
              <a:gd name="T39" fmla="*/ 42 h 94"/>
              <a:gd name="T40" fmla="*/ 13 w 94"/>
              <a:gd name="T41" fmla="*/ 42 h 94"/>
              <a:gd name="T42" fmla="*/ 64 w 94"/>
              <a:gd name="T43" fmla="*/ 38 h 94"/>
              <a:gd name="T44" fmla="*/ 77 w 94"/>
              <a:gd name="T45" fmla="*/ 42 h 94"/>
              <a:gd name="T46" fmla="*/ 60 w 94"/>
              <a:gd name="T47" fmla="*/ 51 h 94"/>
              <a:gd name="T48" fmla="*/ 25 w 94"/>
              <a:gd name="T49" fmla="*/ 77 h 94"/>
              <a:gd name="T50" fmla="*/ 43 w 94"/>
              <a:gd name="T51" fmla="*/ 85 h 94"/>
              <a:gd name="T52" fmla="*/ 30 w 94"/>
              <a:gd name="T53" fmla="*/ 21 h 94"/>
              <a:gd name="T54" fmla="*/ 13 w 94"/>
              <a:gd name="T55" fmla="*/ 21 h 94"/>
              <a:gd name="T56" fmla="*/ 0 w 94"/>
              <a:gd name="T57" fmla="*/ 17 h 94"/>
              <a:gd name="T58" fmla="*/ 30 w 94"/>
              <a:gd name="T59" fmla="*/ 17 h 94"/>
              <a:gd name="T60" fmla="*/ 38 w 94"/>
              <a:gd name="T61" fmla="*/ 4 h 94"/>
              <a:gd name="T62" fmla="*/ 34 w 94"/>
              <a:gd name="T63" fmla="*/ 17 h 94"/>
              <a:gd name="T64" fmla="*/ 60 w 94"/>
              <a:gd name="T65" fmla="*/ 17 h 94"/>
              <a:gd name="T66" fmla="*/ 68 w 94"/>
              <a:gd name="T67" fmla="*/ 4 h 94"/>
              <a:gd name="T68" fmla="*/ 64 w 94"/>
              <a:gd name="T69" fmla="*/ 17 h 94"/>
              <a:gd name="T70" fmla="*/ 85 w 94"/>
              <a:gd name="T71" fmla="*/ 12 h 94"/>
              <a:gd name="T72" fmla="*/ 64 w 94"/>
              <a:gd name="T73" fmla="*/ 21 h 94"/>
              <a:gd name="T74" fmla="*/ 60 w 94"/>
              <a:gd name="T75" fmla="*/ 30 h 94"/>
              <a:gd name="T76" fmla="*/ 34 w 94"/>
              <a:gd name="T77" fmla="*/ 21 h 94"/>
              <a:gd name="T78" fmla="*/ 30 w 94"/>
              <a:gd name="T79" fmla="*/ 34 h 94"/>
              <a:gd name="T80" fmla="*/ 30 w 94"/>
              <a:gd name="T81" fmla="*/ 21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4" h="94">
                <a:moveTo>
                  <a:pt x="51" y="30"/>
                </a:moveTo>
                <a:lnTo>
                  <a:pt x="51" y="30"/>
                </a:lnTo>
                <a:lnTo>
                  <a:pt x="55" y="30"/>
                </a:lnTo>
                <a:lnTo>
                  <a:pt x="51" y="34"/>
                </a:lnTo>
                <a:lnTo>
                  <a:pt x="51" y="34"/>
                </a:lnTo>
                <a:lnTo>
                  <a:pt x="51" y="38"/>
                </a:lnTo>
                <a:lnTo>
                  <a:pt x="47" y="34"/>
                </a:lnTo>
                <a:lnTo>
                  <a:pt x="47" y="34"/>
                </a:lnTo>
                <a:lnTo>
                  <a:pt x="38" y="25"/>
                </a:lnTo>
                <a:lnTo>
                  <a:pt x="38" y="25"/>
                </a:lnTo>
                <a:lnTo>
                  <a:pt x="38" y="25"/>
                </a:lnTo>
                <a:lnTo>
                  <a:pt x="51" y="30"/>
                </a:lnTo>
                <a:lnTo>
                  <a:pt x="51" y="30"/>
                </a:lnTo>
                <a:close/>
                <a:moveTo>
                  <a:pt x="43" y="85"/>
                </a:moveTo>
                <a:lnTo>
                  <a:pt x="43" y="85"/>
                </a:lnTo>
                <a:lnTo>
                  <a:pt x="68" y="85"/>
                </a:lnTo>
                <a:lnTo>
                  <a:pt x="68" y="85"/>
                </a:lnTo>
                <a:lnTo>
                  <a:pt x="94" y="81"/>
                </a:lnTo>
                <a:lnTo>
                  <a:pt x="94" y="85"/>
                </a:lnTo>
                <a:lnTo>
                  <a:pt x="94" y="85"/>
                </a:lnTo>
                <a:lnTo>
                  <a:pt x="90" y="90"/>
                </a:lnTo>
                <a:lnTo>
                  <a:pt x="85" y="94"/>
                </a:lnTo>
                <a:lnTo>
                  <a:pt x="85" y="94"/>
                </a:lnTo>
                <a:lnTo>
                  <a:pt x="60" y="90"/>
                </a:lnTo>
                <a:lnTo>
                  <a:pt x="60" y="90"/>
                </a:lnTo>
                <a:lnTo>
                  <a:pt x="38" y="85"/>
                </a:lnTo>
                <a:lnTo>
                  <a:pt x="38" y="85"/>
                </a:lnTo>
                <a:lnTo>
                  <a:pt x="21" y="77"/>
                </a:lnTo>
                <a:lnTo>
                  <a:pt x="21" y="77"/>
                </a:lnTo>
                <a:lnTo>
                  <a:pt x="13" y="81"/>
                </a:lnTo>
                <a:lnTo>
                  <a:pt x="13" y="81"/>
                </a:lnTo>
                <a:lnTo>
                  <a:pt x="8" y="90"/>
                </a:lnTo>
                <a:lnTo>
                  <a:pt x="4" y="81"/>
                </a:lnTo>
                <a:lnTo>
                  <a:pt x="4" y="81"/>
                </a:lnTo>
                <a:lnTo>
                  <a:pt x="17" y="77"/>
                </a:lnTo>
                <a:lnTo>
                  <a:pt x="17" y="77"/>
                </a:lnTo>
                <a:lnTo>
                  <a:pt x="43" y="60"/>
                </a:lnTo>
                <a:lnTo>
                  <a:pt x="43" y="60"/>
                </a:lnTo>
                <a:lnTo>
                  <a:pt x="64" y="42"/>
                </a:lnTo>
                <a:lnTo>
                  <a:pt x="21" y="42"/>
                </a:lnTo>
                <a:lnTo>
                  <a:pt x="21" y="42"/>
                </a:lnTo>
                <a:lnTo>
                  <a:pt x="13" y="42"/>
                </a:lnTo>
                <a:lnTo>
                  <a:pt x="13" y="38"/>
                </a:lnTo>
                <a:lnTo>
                  <a:pt x="64" y="38"/>
                </a:lnTo>
                <a:lnTo>
                  <a:pt x="68" y="34"/>
                </a:lnTo>
                <a:lnTo>
                  <a:pt x="77" y="42"/>
                </a:lnTo>
                <a:lnTo>
                  <a:pt x="77" y="42"/>
                </a:lnTo>
                <a:lnTo>
                  <a:pt x="60" y="51"/>
                </a:lnTo>
                <a:lnTo>
                  <a:pt x="60" y="51"/>
                </a:lnTo>
                <a:lnTo>
                  <a:pt x="25" y="77"/>
                </a:lnTo>
                <a:lnTo>
                  <a:pt x="25" y="77"/>
                </a:lnTo>
                <a:lnTo>
                  <a:pt x="43" y="85"/>
                </a:lnTo>
                <a:lnTo>
                  <a:pt x="43" y="85"/>
                </a:lnTo>
                <a:close/>
                <a:moveTo>
                  <a:pt x="30" y="21"/>
                </a:moveTo>
                <a:lnTo>
                  <a:pt x="13" y="21"/>
                </a:lnTo>
                <a:lnTo>
                  <a:pt x="13" y="21"/>
                </a:lnTo>
                <a:lnTo>
                  <a:pt x="4" y="21"/>
                </a:lnTo>
                <a:lnTo>
                  <a:pt x="0" y="17"/>
                </a:lnTo>
                <a:lnTo>
                  <a:pt x="30" y="17"/>
                </a:lnTo>
                <a:lnTo>
                  <a:pt x="30" y="17"/>
                </a:lnTo>
                <a:lnTo>
                  <a:pt x="30" y="0"/>
                </a:lnTo>
                <a:lnTo>
                  <a:pt x="38" y="4"/>
                </a:lnTo>
                <a:lnTo>
                  <a:pt x="34" y="8"/>
                </a:lnTo>
                <a:lnTo>
                  <a:pt x="34" y="17"/>
                </a:lnTo>
                <a:lnTo>
                  <a:pt x="60" y="17"/>
                </a:lnTo>
                <a:lnTo>
                  <a:pt x="60" y="17"/>
                </a:lnTo>
                <a:lnTo>
                  <a:pt x="60" y="0"/>
                </a:lnTo>
                <a:lnTo>
                  <a:pt x="68" y="4"/>
                </a:lnTo>
                <a:lnTo>
                  <a:pt x="64" y="8"/>
                </a:lnTo>
                <a:lnTo>
                  <a:pt x="64" y="17"/>
                </a:lnTo>
                <a:lnTo>
                  <a:pt x="81" y="17"/>
                </a:lnTo>
                <a:lnTo>
                  <a:pt x="85" y="12"/>
                </a:lnTo>
                <a:lnTo>
                  <a:pt x="94" y="21"/>
                </a:lnTo>
                <a:lnTo>
                  <a:pt x="64" y="21"/>
                </a:lnTo>
                <a:lnTo>
                  <a:pt x="64" y="30"/>
                </a:lnTo>
                <a:lnTo>
                  <a:pt x="60" y="30"/>
                </a:lnTo>
                <a:lnTo>
                  <a:pt x="60" y="21"/>
                </a:lnTo>
                <a:lnTo>
                  <a:pt x="34" y="21"/>
                </a:lnTo>
                <a:lnTo>
                  <a:pt x="34" y="30"/>
                </a:lnTo>
                <a:lnTo>
                  <a:pt x="30" y="34"/>
                </a:lnTo>
                <a:lnTo>
                  <a:pt x="30" y="21"/>
                </a:lnTo>
                <a:lnTo>
                  <a:pt x="30" y="2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10320338" y="3937000"/>
            <a:ext cx="149225" cy="142875"/>
          </a:xfrm>
          <a:custGeom>
            <a:avLst/>
            <a:gdLst>
              <a:gd name="T0" fmla="*/ 77 w 94"/>
              <a:gd name="T1" fmla="*/ 60 h 90"/>
              <a:gd name="T2" fmla="*/ 77 w 94"/>
              <a:gd name="T3" fmla="*/ 30 h 90"/>
              <a:gd name="T4" fmla="*/ 64 w 94"/>
              <a:gd name="T5" fmla="*/ 34 h 90"/>
              <a:gd name="T6" fmla="*/ 56 w 94"/>
              <a:gd name="T7" fmla="*/ 77 h 90"/>
              <a:gd name="T8" fmla="*/ 60 w 94"/>
              <a:gd name="T9" fmla="*/ 38 h 90"/>
              <a:gd name="T10" fmla="*/ 47 w 94"/>
              <a:gd name="T11" fmla="*/ 81 h 90"/>
              <a:gd name="T12" fmla="*/ 47 w 94"/>
              <a:gd name="T13" fmla="*/ 85 h 90"/>
              <a:gd name="T14" fmla="*/ 82 w 94"/>
              <a:gd name="T15" fmla="*/ 85 h 90"/>
              <a:gd name="T16" fmla="*/ 86 w 94"/>
              <a:gd name="T17" fmla="*/ 81 h 90"/>
              <a:gd name="T18" fmla="*/ 86 w 94"/>
              <a:gd name="T19" fmla="*/ 77 h 90"/>
              <a:gd name="T20" fmla="*/ 90 w 94"/>
              <a:gd name="T21" fmla="*/ 64 h 90"/>
              <a:gd name="T22" fmla="*/ 90 w 94"/>
              <a:gd name="T23" fmla="*/ 77 h 90"/>
              <a:gd name="T24" fmla="*/ 94 w 94"/>
              <a:gd name="T25" fmla="*/ 81 h 90"/>
              <a:gd name="T26" fmla="*/ 90 w 94"/>
              <a:gd name="T27" fmla="*/ 90 h 90"/>
              <a:gd name="T28" fmla="*/ 47 w 94"/>
              <a:gd name="T29" fmla="*/ 90 h 90"/>
              <a:gd name="T30" fmla="*/ 43 w 94"/>
              <a:gd name="T31" fmla="*/ 90 h 90"/>
              <a:gd name="T32" fmla="*/ 39 w 94"/>
              <a:gd name="T33" fmla="*/ 42 h 90"/>
              <a:gd name="T34" fmla="*/ 30 w 94"/>
              <a:gd name="T35" fmla="*/ 47 h 90"/>
              <a:gd name="T36" fmla="*/ 39 w 94"/>
              <a:gd name="T37" fmla="*/ 42 h 90"/>
              <a:gd name="T38" fmla="*/ 39 w 94"/>
              <a:gd name="T39" fmla="*/ 25 h 90"/>
              <a:gd name="T40" fmla="*/ 47 w 94"/>
              <a:gd name="T41" fmla="*/ 17 h 90"/>
              <a:gd name="T42" fmla="*/ 47 w 94"/>
              <a:gd name="T43" fmla="*/ 38 h 90"/>
              <a:gd name="T44" fmla="*/ 60 w 94"/>
              <a:gd name="T45" fmla="*/ 17 h 90"/>
              <a:gd name="T46" fmla="*/ 56 w 94"/>
              <a:gd name="T47" fmla="*/ 0 h 90"/>
              <a:gd name="T48" fmla="*/ 64 w 94"/>
              <a:gd name="T49" fmla="*/ 8 h 90"/>
              <a:gd name="T50" fmla="*/ 77 w 94"/>
              <a:gd name="T51" fmla="*/ 25 h 90"/>
              <a:gd name="T52" fmla="*/ 86 w 94"/>
              <a:gd name="T53" fmla="*/ 30 h 90"/>
              <a:gd name="T54" fmla="*/ 82 w 94"/>
              <a:gd name="T55" fmla="*/ 60 h 90"/>
              <a:gd name="T56" fmla="*/ 82 w 94"/>
              <a:gd name="T57" fmla="*/ 64 h 90"/>
              <a:gd name="T58" fmla="*/ 77 w 94"/>
              <a:gd name="T59" fmla="*/ 68 h 90"/>
              <a:gd name="T60" fmla="*/ 73 w 94"/>
              <a:gd name="T61" fmla="*/ 64 h 90"/>
              <a:gd name="T62" fmla="*/ 64 w 94"/>
              <a:gd name="T63" fmla="*/ 60 h 90"/>
              <a:gd name="T64" fmla="*/ 77 w 94"/>
              <a:gd name="T65" fmla="*/ 60 h 90"/>
              <a:gd name="T66" fmla="*/ 39 w 94"/>
              <a:gd name="T67" fmla="*/ 68 h 90"/>
              <a:gd name="T68" fmla="*/ 39 w 94"/>
              <a:gd name="T69" fmla="*/ 68 h 90"/>
              <a:gd name="T70" fmla="*/ 0 w 94"/>
              <a:gd name="T71" fmla="*/ 81 h 90"/>
              <a:gd name="T72" fmla="*/ 17 w 94"/>
              <a:gd name="T73" fmla="*/ 72 h 90"/>
              <a:gd name="T74" fmla="*/ 13 w 94"/>
              <a:gd name="T75" fmla="*/ 38 h 90"/>
              <a:gd name="T76" fmla="*/ 4 w 94"/>
              <a:gd name="T77" fmla="*/ 38 h 90"/>
              <a:gd name="T78" fmla="*/ 17 w 94"/>
              <a:gd name="T79" fmla="*/ 34 h 90"/>
              <a:gd name="T80" fmla="*/ 17 w 94"/>
              <a:gd name="T81" fmla="*/ 17 h 90"/>
              <a:gd name="T82" fmla="*/ 26 w 94"/>
              <a:gd name="T83" fmla="*/ 8 h 90"/>
              <a:gd name="T84" fmla="*/ 22 w 94"/>
              <a:gd name="T85" fmla="*/ 34 h 90"/>
              <a:gd name="T86" fmla="*/ 30 w 94"/>
              <a:gd name="T87" fmla="*/ 30 h 90"/>
              <a:gd name="T88" fmla="*/ 22 w 94"/>
              <a:gd name="T89" fmla="*/ 38 h 90"/>
              <a:gd name="T90" fmla="*/ 39 w 94"/>
              <a:gd name="T91" fmla="*/ 68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4" h="90">
                <a:moveTo>
                  <a:pt x="77" y="60"/>
                </a:moveTo>
                <a:lnTo>
                  <a:pt x="77" y="60"/>
                </a:lnTo>
                <a:lnTo>
                  <a:pt x="77" y="60"/>
                </a:lnTo>
                <a:lnTo>
                  <a:pt x="77" y="30"/>
                </a:lnTo>
                <a:lnTo>
                  <a:pt x="64" y="34"/>
                </a:lnTo>
                <a:lnTo>
                  <a:pt x="64" y="34"/>
                </a:lnTo>
                <a:lnTo>
                  <a:pt x="64" y="72"/>
                </a:lnTo>
                <a:lnTo>
                  <a:pt x="56" y="77"/>
                </a:lnTo>
                <a:lnTo>
                  <a:pt x="56" y="77"/>
                </a:lnTo>
                <a:lnTo>
                  <a:pt x="60" y="38"/>
                </a:lnTo>
                <a:lnTo>
                  <a:pt x="47" y="42"/>
                </a:lnTo>
                <a:lnTo>
                  <a:pt x="47" y="81"/>
                </a:lnTo>
                <a:lnTo>
                  <a:pt x="47" y="81"/>
                </a:lnTo>
                <a:lnTo>
                  <a:pt x="47" y="85"/>
                </a:lnTo>
                <a:lnTo>
                  <a:pt x="52" y="85"/>
                </a:lnTo>
                <a:lnTo>
                  <a:pt x="82" y="85"/>
                </a:lnTo>
                <a:lnTo>
                  <a:pt x="82" y="85"/>
                </a:lnTo>
                <a:lnTo>
                  <a:pt x="86" y="81"/>
                </a:lnTo>
                <a:lnTo>
                  <a:pt x="86" y="77"/>
                </a:lnTo>
                <a:lnTo>
                  <a:pt x="86" y="77"/>
                </a:lnTo>
                <a:lnTo>
                  <a:pt x="86" y="64"/>
                </a:lnTo>
                <a:lnTo>
                  <a:pt x="90" y="64"/>
                </a:lnTo>
                <a:lnTo>
                  <a:pt x="90" y="64"/>
                </a:lnTo>
                <a:lnTo>
                  <a:pt x="90" y="77"/>
                </a:lnTo>
                <a:lnTo>
                  <a:pt x="90" y="77"/>
                </a:lnTo>
                <a:lnTo>
                  <a:pt x="94" y="81"/>
                </a:lnTo>
                <a:lnTo>
                  <a:pt x="94" y="81"/>
                </a:lnTo>
                <a:lnTo>
                  <a:pt x="90" y="90"/>
                </a:lnTo>
                <a:lnTo>
                  <a:pt x="86" y="90"/>
                </a:lnTo>
                <a:lnTo>
                  <a:pt x="47" y="90"/>
                </a:lnTo>
                <a:lnTo>
                  <a:pt x="47" y="90"/>
                </a:lnTo>
                <a:lnTo>
                  <a:pt x="43" y="90"/>
                </a:lnTo>
                <a:lnTo>
                  <a:pt x="39" y="81"/>
                </a:lnTo>
                <a:lnTo>
                  <a:pt x="39" y="42"/>
                </a:lnTo>
                <a:lnTo>
                  <a:pt x="34" y="47"/>
                </a:lnTo>
                <a:lnTo>
                  <a:pt x="30" y="47"/>
                </a:lnTo>
                <a:lnTo>
                  <a:pt x="26" y="47"/>
                </a:lnTo>
                <a:lnTo>
                  <a:pt x="39" y="42"/>
                </a:lnTo>
                <a:lnTo>
                  <a:pt x="39" y="25"/>
                </a:lnTo>
                <a:lnTo>
                  <a:pt x="39" y="25"/>
                </a:lnTo>
                <a:lnTo>
                  <a:pt x="39" y="12"/>
                </a:lnTo>
                <a:lnTo>
                  <a:pt x="47" y="17"/>
                </a:lnTo>
                <a:lnTo>
                  <a:pt x="47" y="21"/>
                </a:lnTo>
                <a:lnTo>
                  <a:pt x="47" y="38"/>
                </a:lnTo>
                <a:lnTo>
                  <a:pt x="60" y="34"/>
                </a:lnTo>
                <a:lnTo>
                  <a:pt x="60" y="17"/>
                </a:lnTo>
                <a:lnTo>
                  <a:pt x="60" y="17"/>
                </a:lnTo>
                <a:lnTo>
                  <a:pt x="56" y="0"/>
                </a:lnTo>
                <a:lnTo>
                  <a:pt x="69" y="4"/>
                </a:lnTo>
                <a:lnTo>
                  <a:pt x="64" y="8"/>
                </a:lnTo>
                <a:lnTo>
                  <a:pt x="64" y="34"/>
                </a:lnTo>
                <a:lnTo>
                  <a:pt x="77" y="25"/>
                </a:lnTo>
                <a:lnTo>
                  <a:pt x="82" y="21"/>
                </a:lnTo>
                <a:lnTo>
                  <a:pt x="86" y="30"/>
                </a:lnTo>
                <a:lnTo>
                  <a:pt x="82" y="30"/>
                </a:lnTo>
                <a:lnTo>
                  <a:pt x="82" y="60"/>
                </a:lnTo>
                <a:lnTo>
                  <a:pt x="82" y="60"/>
                </a:lnTo>
                <a:lnTo>
                  <a:pt x="82" y="64"/>
                </a:lnTo>
                <a:lnTo>
                  <a:pt x="82" y="64"/>
                </a:lnTo>
                <a:lnTo>
                  <a:pt x="77" y="68"/>
                </a:lnTo>
                <a:lnTo>
                  <a:pt x="77" y="68"/>
                </a:lnTo>
                <a:lnTo>
                  <a:pt x="73" y="64"/>
                </a:lnTo>
                <a:lnTo>
                  <a:pt x="64" y="64"/>
                </a:lnTo>
                <a:lnTo>
                  <a:pt x="64" y="60"/>
                </a:lnTo>
                <a:lnTo>
                  <a:pt x="64" y="60"/>
                </a:lnTo>
                <a:lnTo>
                  <a:pt x="77" y="60"/>
                </a:lnTo>
                <a:lnTo>
                  <a:pt x="77" y="60"/>
                </a:lnTo>
                <a:close/>
                <a:moveTo>
                  <a:pt x="39" y="68"/>
                </a:moveTo>
                <a:lnTo>
                  <a:pt x="39" y="68"/>
                </a:lnTo>
                <a:lnTo>
                  <a:pt x="39" y="68"/>
                </a:lnTo>
                <a:lnTo>
                  <a:pt x="4" y="85"/>
                </a:lnTo>
                <a:lnTo>
                  <a:pt x="0" y="81"/>
                </a:lnTo>
                <a:lnTo>
                  <a:pt x="0" y="81"/>
                </a:lnTo>
                <a:lnTo>
                  <a:pt x="17" y="72"/>
                </a:lnTo>
                <a:lnTo>
                  <a:pt x="17" y="38"/>
                </a:lnTo>
                <a:lnTo>
                  <a:pt x="13" y="38"/>
                </a:lnTo>
                <a:lnTo>
                  <a:pt x="13" y="38"/>
                </a:lnTo>
                <a:lnTo>
                  <a:pt x="4" y="38"/>
                </a:lnTo>
                <a:lnTo>
                  <a:pt x="0" y="34"/>
                </a:lnTo>
                <a:lnTo>
                  <a:pt x="17" y="34"/>
                </a:lnTo>
                <a:lnTo>
                  <a:pt x="17" y="17"/>
                </a:lnTo>
                <a:lnTo>
                  <a:pt x="17" y="17"/>
                </a:lnTo>
                <a:lnTo>
                  <a:pt x="13" y="4"/>
                </a:lnTo>
                <a:lnTo>
                  <a:pt x="26" y="8"/>
                </a:lnTo>
                <a:lnTo>
                  <a:pt x="22" y="12"/>
                </a:lnTo>
                <a:lnTo>
                  <a:pt x="22" y="34"/>
                </a:lnTo>
                <a:lnTo>
                  <a:pt x="26" y="34"/>
                </a:lnTo>
                <a:lnTo>
                  <a:pt x="30" y="30"/>
                </a:lnTo>
                <a:lnTo>
                  <a:pt x="34" y="38"/>
                </a:lnTo>
                <a:lnTo>
                  <a:pt x="22" y="38"/>
                </a:lnTo>
                <a:lnTo>
                  <a:pt x="22" y="72"/>
                </a:lnTo>
                <a:lnTo>
                  <a:pt x="39" y="68"/>
                </a:lnTo>
                <a:lnTo>
                  <a:pt x="39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10572750" y="3943350"/>
            <a:ext cx="136525" cy="142875"/>
          </a:xfrm>
          <a:custGeom>
            <a:avLst/>
            <a:gdLst>
              <a:gd name="T0" fmla="*/ 47 w 86"/>
              <a:gd name="T1" fmla="*/ 38 h 90"/>
              <a:gd name="T2" fmla="*/ 47 w 86"/>
              <a:gd name="T3" fmla="*/ 38 h 90"/>
              <a:gd name="T4" fmla="*/ 56 w 86"/>
              <a:gd name="T5" fmla="*/ 26 h 90"/>
              <a:gd name="T6" fmla="*/ 56 w 86"/>
              <a:gd name="T7" fmla="*/ 26 h 90"/>
              <a:gd name="T8" fmla="*/ 60 w 86"/>
              <a:gd name="T9" fmla="*/ 17 h 90"/>
              <a:gd name="T10" fmla="*/ 68 w 86"/>
              <a:gd name="T11" fmla="*/ 21 h 90"/>
              <a:gd name="T12" fmla="*/ 68 w 86"/>
              <a:gd name="T13" fmla="*/ 21 h 90"/>
              <a:gd name="T14" fmla="*/ 60 w 86"/>
              <a:gd name="T15" fmla="*/ 30 h 90"/>
              <a:gd name="T16" fmla="*/ 60 w 86"/>
              <a:gd name="T17" fmla="*/ 30 h 90"/>
              <a:gd name="T18" fmla="*/ 51 w 86"/>
              <a:gd name="T19" fmla="*/ 43 h 90"/>
              <a:gd name="T20" fmla="*/ 51 w 86"/>
              <a:gd name="T21" fmla="*/ 43 h 90"/>
              <a:gd name="T22" fmla="*/ 68 w 86"/>
              <a:gd name="T23" fmla="*/ 60 h 90"/>
              <a:gd name="T24" fmla="*/ 68 w 86"/>
              <a:gd name="T25" fmla="*/ 60 h 90"/>
              <a:gd name="T26" fmla="*/ 68 w 86"/>
              <a:gd name="T27" fmla="*/ 68 h 90"/>
              <a:gd name="T28" fmla="*/ 68 w 86"/>
              <a:gd name="T29" fmla="*/ 68 h 90"/>
              <a:gd name="T30" fmla="*/ 68 w 86"/>
              <a:gd name="T31" fmla="*/ 68 h 90"/>
              <a:gd name="T32" fmla="*/ 64 w 86"/>
              <a:gd name="T33" fmla="*/ 68 h 90"/>
              <a:gd name="T34" fmla="*/ 64 w 86"/>
              <a:gd name="T35" fmla="*/ 68 h 90"/>
              <a:gd name="T36" fmla="*/ 56 w 86"/>
              <a:gd name="T37" fmla="*/ 56 h 90"/>
              <a:gd name="T38" fmla="*/ 56 w 86"/>
              <a:gd name="T39" fmla="*/ 56 h 90"/>
              <a:gd name="T40" fmla="*/ 47 w 86"/>
              <a:gd name="T41" fmla="*/ 47 h 90"/>
              <a:gd name="T42" fmla="*/ 47 w 86"/>
              <a:gd name="T43" fmla="*/ 47 h 90"/>
              <a:gd name="T44" fmla="*/ 30 w 86"/>
              <a:gd name="T45" fmla="*/ 60 h 90"/>
              <a:gd name="T46" fmla="*/ 30 w 86"/>
              <a:gd name="T47" fmla="*/ 60 h 90"/>
              <a:gd name="T48" fmla="*/ 17 w 86"/>
              <a:gd name="T49" fmla="*/ 73 h 90"/>
              <a:gd name="T50" fmla="*/ 17 w 86"/>
              <a:gd name="T51" fmla="*/ 68 h 90"/>
              <a:gd name="T52" fmla="*/ 17 w 86"/>
              <a:gd name="T53" fmla="*/ 68 h 90"/>
              <a:gd name="T54" fmla="*/ 30 w 86"/>
              <a:gd name="T55" fmla="*/ 60 h 90"/>
              <a:gd name="T56" fmla="*/ 30 w 86"/>
              <a:gd name="T57" fmla="*/ 60 h 90"/>
              <a:gd name="T58" fmla="*/ 43 w 86"/>
              <a:gd name="T59" fmla="*/ 43 h 90"/>
              <a:gd name="T60" fmla="*/ 43 w 86"/>
              <a:gd name="T61" fmla="*/ 43 h 90"/>
              <a:gd name="T62" fmla="*/ 17 w 86"/>
              <a:gd name="T63" fmla="*/ 21 h 90"/>
              <a:gd name="T64" fmla="*/ 17 w 86"/>
              <a:gd name="T65" fmla="*/ 21 h 90"/>
              <a:gd name="T66" fmla="*/ 17 w 86"/>
              <a:gd name="T67" fmla="*/ 21 h 90"/>
              <a:gd name="T68" fmla="*/ 47 w 86"/>
              <a:gd name="T69" fmla="*/ 38 h 90"/>
              <a:gd name="T70" fmla="*/ 47 w 86"/>
              <a:gd name="T71" fmla="*/ 38 h 90"/>
              <a:gd name="T72" fmla="*/ 47 w 86"/>
              <a:gd name="T73" fmla="*/ 38 h 90"/>
              <a:gd name="T74" fmla="*/ 73 w 86"/>
              <a:gd name="T75" fmla="*/ 4 h 90"/>
              <a:gd name="T76" fmla="*/ 77 w 86"/>
              <a:gd name="T77" fmla="*/ 0 h 90"/>
              <a:gd name="T78" fmla="*/ 86 w 86"/>
              <a:gd name="T79" fmla="*/ 8 h 90"/>
              <a:gd name="T80" fmla="*/ 8 w 86"/>
              <a:gd name="T81" fmla="*/ 8 h 90"/>
              <a:gd name="T82" fmla="*/ 8 w 86"/>
              <a:gd name="T83" fmla="*/ 81 h 90"/>
              <a:gd name="T84" fmla="*/ 73 w 86"/>
              <a:gd name="T85" fmla="*/ 81 h 90"/>
              <a:gd name="T86" fmla="*/ 77 w 86"/>
              <a:gd name="T87" fmla="*/ 77 h 90"/>
              <a:gd name="T88" fmla="*/ 86 w 86"/>
              <a:gd name="T89" fmla="*/ 86 h 90"/>
              <a:gd name="T90" fmla="*/ 8 w 86"/>
              <a:gd name="T91" fmla="*/ 86 h 90"/>
              <a:gd name="T92" fmla="*/ 8 w 86"/>
              <a:gd name="T93" fmla="*/ 90 h 90"/>
              <a:gd name="T94" fmla="*/ 0 w 86"/>
              <a:gd name="T95" fmla="*/ 86 h 90"/>
              <a:gd name="T96" fmla="*/ 4 w 86"/>
              <a:gd name="T97" fmla="*/ 81 h 90"/>
              <a:gd name="T98" fmla="*/ 4 w 86"/>
              <a:gd name="T99" fmla="*/ 13 h 90"/>
              <a:gd name="T100" fmla="*/ 4 w 86"/>
              <a:gd name="T101" fmla="*/ 13 h 90"/>
              <a:gd name="T102" fmla="*/ 4 w 86"/>
              <a:gd name="T103" fmla="*/ 0 h 90"/>
              <a:gd name="T104" fmla="*/ 8 w 86"/>
              <a:gd name="T105" fmla="*/ 4 h 90"/>
              <a:gd name="T106" fmla="*/ 73 w 86"/>
              <a:gd name="T107" fmla="*/ 4 h 90"/>
              <a:gd name="T108" fmla="*/ 73 w 86"/>
              <a:gd name="T109" fmla="*/ 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6" h="90">
                <a:moveTo>
                  <a:pt x="47" y="38"/>
                </a:moveTo>
                <a:lnTo>
                  <a:pt x="47" y="38"/>
                </a:lnTo>
                <a:lnTo>
                  <a:pt x="56" y="26"/>
                </a:lnTo>
                <a:lnTo>
                  <a:pt x="56" y="26"/>
                </a:lnTo>
                <a:lnTo>
                  <a:pt x="60" y="17"/>
                </a:lnTo>
                <a:lnTo>
                  <a:pt x="68" y="21"/>
                </a:lnTo>
                <a:lnTo>
                  <a:pt x="68" y="21"/>
                </a:lnTo>
                <a:lnTo>
                  <a:pt x="60" y="30"/>
                </a:lnTo>
                <a:lnTo>
                  <a:pt x="60" y="30"/>
                </a:lnTo>
                <a:lnTo>
                  <a:pt x="51" y="43"/>
                </a:lnTo>
                <a:lnTo>
                  <a:pt x="51" y="43"/>
                </a:lnTo>
                <a:lnTo>
                  <a:pt x="68" y="60"/>
                </a:lnTo>
                <a:lnTo>
                  <a:pt x="68" y="60"/>
                </a:lnTo>
                <a:lnTo>
                  <a:pt x="68" y="68"/>
                </a:lnTo>
                <a:lnTo>
                  <a:pt x="68" y="68"/>
                </a:lnTo>
                <a:lnTo>
                  <a:pt x="68" y="68"/>
                </a:lnTo>
                <a:lnTo>
                  <a:pt x="64" y="68"/>
                </a:lnTo>
                <a:lnTo>
                  <a:pt x="64" y="68"/>
                </a:lnTo>
                <a:lnTo>
                  <a:pt x="56" y="56"/>
                </a:lnTo>
                <a:lnTo>
                  <a:pt x="56" y="56"/>
                </a:lnTo>
                <a:lnTo>
                  <a:pt x="47" y="47"/>
                </a:lnTo>
                <a:lnTo>
                  <a:pt x="47" y="47"/>
                </a:lnTo>
                <a:lnTo>
                  <a:pt x="30" y="60"/>
                </a:lnTo>
                <a:lnTo>
                  <a:pt x="30" y="60"/>
                </a:lnTo>
                <a:lnTo>
                  <a:pt x="17" y="73"/>
                </a:lnTo>
                <a:lnTo>
                  <a:pt x="17" y="68"/>
                </a:lnTo>
                <a:lnTo>
                  <a:pt x="17" y="68"/>
                </a:lnTo>
                <a:lnTo>
                  <a:pt x="30" y="60"/>
                </a:lnTo>
                <a:lnTo>
                  <a:pt x="30" y="60"/>
                </a:lnTo>
                <a:lnTo>
                  <a:pt x="43" y="43"/>
                </a:lnTo>
                <a:lnTo>
                  <a:pt x="43" y="43"/>
                </a:lnTo>
                <a:lnTo>
                  <a:pt x="17" y="21"/>
                </a:lnTo>
                <a:lnTo>
                  <a:pt x="17" y="21"/>
                </a:lnTo>
                <a:lnTo>
                  <a:pt x="17" y="21"/>
                </a:lnTo>
                <a:lnTo>
                  <a:pt x="47" y="38"/>
                </a:lnTo>
                <a:lnTo>
                  <a:pt x="47" y="38"/>
                </a:lnTo>
                <a:lnTo>
                  <a:pt x="47" y="38"/>
                </a:lnTo>
                <a:close/>
                <a:moveTo>
                  <a:pt x="73" y="4"/>
                </a:moveTo>
                <a:lnTo>
                  <a:pt x="77" y="0"/>
                </a:lnTo>
                <a:lnTo>
                  <a:pt x="86" y="8"/>
                </a:lnTo>
                <a:lnTo>
                  <a:pt x="8" y="8"/>
                </a:lnTo>
                <a:lnTo>
                  <a:pt x="8" y="81"/>
                </a:lnTo>
                <a:lnTo>
                  <a:pt x="73" y="81"/>
                </a:lnTo>
                <a:lnTo>
                  <a:pt x="77" y="77"/>
                </a:lnTo>
                <a:lnTo>
                  <a:pt x="86" y="86"/>
                </a:lnTo>
                <a:lnTo>
                  <a:pt x="8" y="86"/>
                </a:lnTo>
                <a:lnTo>
                  <a:pt x="8" y="90"/>
                </a:lnTo>
                <a:lnTo>
                  <a:pt x="0" y="86"/>
                </a:lnTo>
                <a:lnTo>
                  <a:pt x="4" y="81"/>
                </a:lnTo>
                <a:lnTo>
                  <a:pt x="4" y="13"/>
                </a:lnTo>
                <a:lnTo>
                  <a:pt x="4" y="13"/>
                </a:lnTo>
                <a:lnTo>
                  <a:pt x="4" y="0"/>
                </a:lnTo>
                <a:lnTo>
                  <a:pt x="8" y="4"/>
                </a:lnTo>
                <a:lnTo>
                  <a:pt x="73" y="4"/>
                </a:lnTo>
                <a:lnTo>
                  <a:pt x="73" y="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8475663" y="4017963"/>
            <a:ext cx="149225" cy="149225"/>
          </a:xfrm>
          <a:custGeom>
            <a:avLst/>
            <a:gdLst>
              <a:gd name="T0" fmla="*/ 38 w 94"/>
              <a:gd name="T1" fmla="*/ 30 h 94"/>
              <a:gd name="T2" fmla="*/ 94 w 94"/>
              <a:gd name="T3" fmla="*/ 17 h 94"/>
              <a:gd name="T4" fmla="*/ 38 w 94"/>
              <a:gd name="T5" fmla="*/ 17 h 94"/>
              <a:gd name="T6" fmla="*/ 94 w 94"/>
              <a:gd name="T7" fmla="*/ 90 h 94"/>
              <a:gd name="T8" fmla="*/ 77 w 94"/>
              <a:gd name="T9" fmla="*/ 77 h 94"/>
              <a:gd name="T10" fmla="*/ 86 w 94"/>
              <a:gd name="T11" fmla="*/ 39 h 94"/>
              <a:gd name="T12" fmla="*/ 77 w 94"/>
              <a:gd name="T13" fmla="*/ 34 h 94"/>
              <a:gd name="T14" fmla="*/ 73 w 94"/>
              <a:gd name="T15" fmla="*/ 34 h 94"/>
              <a:gd name="T16" fmla="*/ 64 w 94"/>
              <a:gd name="T17" fmla="*/ 77 h 94"/>
              <a:gd name="T18" fmla="*/ 34 w 94"/>
              <a:gd name="T19" fmla="*/ 90 h 94"/>
              <a:gd name="T20" fmla="*/ 47 w 94"/>
              <a:gd name="T21" fmla="*/ 73 h 94"/>
              <a:gd name="T22" fmla="*/ 64 w 94"/>
              <a:gd name="T23" fmla="*/ 69 h 94"/>
              <a:gd name="T24" fmla="*/ 43 w 94"/>
              <a:gd name="T25" fmla="*/ 39 h 94"/>
              <a:gd name="T26" fmla="*/ 47 w 94"/>
              <a:gd name="T27" fmla="*/ 73 h 94"/>
              <a:gd name="T28" fmla="*/ 47 w 94"/>
              <a:gd name="T29" fmla="*/ 73 h 94"/>
              <a:gd name="T30" fmla="*/ 30 w 94"/>
              <a:gd name="T31" fmla="*/ 21 h 94"/>
              <a:gd name="T32" fmla="*/ 30 w 94"/>
              <a:gd name="T33" fmla="*/ 9 h 94"/>
              <a:gd name="T34" fmla="*/ 30 w 94"/>
              <a:gd name="T35" fmla="*/ 4 h 94"/>
              <a:gd name="T36" fmla="*/ 30 w 94"/>
              <a:gd name="T37" fmla="*/ 0 h 94"/>
              <a:gd name="T38" fmla="*/ 26 w 94"/>
              <a:gd name="T39" fmla="*/ 0 h 94"/>
              <a:gd name="T40" fmla="*/ 17 w 94"/>
              <a:gd name="T41" fmla="*/ 21 h 94"/>
              <a:gd name="T42" fmla="*/ 4 w 94"/>
              <a:gd name="T43" fmla="*/ 30 h 94"/>
              <a:gd name="T44" fmla="*/ 17 w 94"/>
              <a:gd name="T45" fmla="*/ 47 h 94"/>
              <a:gd name="T46" fmla="*/ 0 w 94"/>
              <a:gd name="T47" fmla="*/ 51 h 94"/>
              <a:gd name="T48" fmla="*/ 4 w 94"/>
              <a:gd name="T49" fmla="*/ 64 h 94"/>
              <a:gd name="T50" fmla="*/ 8 w 94"/>
              <a:gd name="T51" fmla="*/ 60 h 94"/>
              <a:gd name="T52" fmla="*/ 17 w 94"/>
              <a:gd name="T53" fmla="*/ 56 h 94"/>
              <a:gd name="T54" fmla="*/ 17 w 94"/>
              <a:gd name="T55" fmla="*/ 77 h 94"/>
              <a:gd name="T56" fmla="*/ 4 w 94"/>
              <a:gd name="T57" fmla="*/ 81 h 94"/>
              <a:gd name="T58" fmla="*/ 8 w 94"/>
              <a:gd name="T59" fmla="*/ 94 h 94"/>
              <a:gd name="T60" fmla="*/ 26 w 94"/>
              <a:gd name="T61" fmla="*/ 90 h 94"/>
              <a:gd name="T62" fmla="*/ 30 w 94"/>
              <a:gd name="T63" fmla="*/ 81 h 94"/>
              <a:gd name="T64" fmla="*/ 30 w 94"/>
              <a:gd name="T65" fmla="*/ 51 h 94"/>
              <a:gd name="T66" fmla="*/ 34 w 94"/>
              <a:gd name="T67" fmla="*/ 51 h 94"/>
              <a:gd name="T68" fmla="*/ 38 w 94"/>
              <a:gd name="T69" fmla="*/ 47 h 94"/>
              <a:gd name="T70" fmla="*/ 38 w 94"/>
              <a:gd name="T71" fmla="*/ 39 h 94"/>
              <a:gd name="T72" fmla="*/ 30 w 94"/>
              <a:gd name="T73" fmla="*/ 30 h 94"/>
              <a:gd name="T74" fmla="*/ 38 w 94"/>
              <a:gd name="T75" fmla="*/ 21 h 94"/>
              <a:gd name="T76" fmla="*/ 60 w 94"/>
              <a:gd name="T77" fmla="*/ 17 h 94"/>
              <a:gd name="T78" fmla="*/ 73 w 94"/>
              <a:gd name="T79" fmla="*/ 17 h 94"/>
              <a:gd name="T80" fmla="*/ 68 w 94"/>
              <a:gd name="T81" fmla="*/ 0 h 94"/>
              <a:gd name="T82" fmla="*/ 64 w 94"/>
              <a:gd name="T83" fmla="*/ 0 h 94"/>
              <a:gd name="T84" fmla="*/ 56 w 94"/>
              <a:gd name="T85" fmla="*/ 4 h 94"/>
              <a:gd name="T86" fmla="*/ 56 w 94"/>
              <a:gd name="T87" fmla="*/ 9 h 94"/>
              <a:gd name="T88" fmla="*/ 60 w 94"/>
              <a:gd name="T89" fmla="*/ 1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4" h="94">
                <a:moveTo>
                  <a:pt x="38" y="17"/>
                </a:moveTo>
                <a:lnTo>
                  <a:pt x="38" y="30"/>
                </a:lnTo>
                <a:lnTo>
                  <a:pt x="94" y="30"/>
                </a:lnTo>
                <a:lnTo>
                  <a:pt x="94" y="17"/>
                </a:lnTo>
                <a:lnTo>
                  <a:pt x="38" y="17"/>
                </a:lnTo>
                <a:lnTo>
                  <a:pt x="38" y="17"/>
                </a:lnTo>
                <a:close/>
                <a:moveTo>
                  <a:pt x="34" y="90"/>
                </a:moveTo>
                <a:lnTo>
                  <a:pt x="94" y="90"/>
                </a:lnTo>
                <a:lnTo>
                  <a:pt x="94" y="77"/>
                </a:lnTo>
                <a:lnTo>
                  <a:pt x="77" y="77"/>
                </a:lnTo>
                <a:lnTo>
                  <a:pt x="77" y="77"/>
                </a:lnTo>
                <a:lnTo>
                  <a:pt x="86" y="39"/>
                </a:lnTo>
                <a:lnTo>
                  <a:pt x="86" y="39"/>
                </a:lnTo>
                <a:lnTo>
                  <a:pt x="77" y="34"/>
                </a:lnTo>
                <a:lnTo>
                  <a:pt x="77" y="34"/>
                </a:lnTo>
                <a:lnTo>
                  <a:pt x="73" y="34"/>
                </a:lnTo>
                <a:lnTo>
                  <a:pt x="73" y="34"/>
                </a:lnTo>
                <a:lnTo>
                  <a:pt x="64" y="77"/>
                </a:lnTo>
                <a:lnTo>
                  <a:pt x="34" y="77"/>
                </a:lnTo>
                <a:lnTo>
                  <a:pt x="34" y="90"/>
                </a:lnTo>
                <a:lnTo>
                  <a:pt x="34" y="90"/>
                </a:lnTo>
                <a:close/>
                <a:moveTo>
                  <a:pt x="47" y="73"/>
                </a:moveTo>
                <a:lnTo>
                  <a:pt x="64" y="69"/>
                </a:lnTo>
                <a:lnTo>
                  <a:pt x="64" y="69"/>
                </a:lnTo>
                <a:lnTo>
                  <a:pt x="56" y="34"/>
                </a:lnTo>
                <a:lnTo>
                  <a:pt x="43" y="39"/>
                </a:lnTo>
                <a:lnTo>
                  <a:pt x="43" y="39"/>
                </a:lnTo>
                <a:lnTo>
                  <a:pt x="47" y="73"/>
                </a:lnTo>
                <a:lnTo>
                  <a:pt x="47" y="73"/>
                </a:lnTo>
                <a:lnTo>
                  <a:pt x="47" y="73"/>
                </a:lnTo>
                <a:close/>
                <a:moveTo>
                  <a:pt x="38" y="21"/>
                </a:moveTo>
                <a:lnTo>
                  <a:pt x="30" y="21"/>
                </a:lnTo>
                <a:lnTo>
                  <a:pt x="30" y="9"/>
                </a:lnTo>
                <a:lnTo>
                  <a:pt x="30" y="9"/>
                </a:lnTo>
                <a:lnTo>
                  <a:pt x="30" y="4"/>
                </a:lnTo>
                <a:lnTo>
                  <a:pt x="30" y="4"/>
                </a:lnTo>
                <a:lnTo>
                  <a:pt x="30" y="0"/>
                </a:lnTo>
                <a:lnTo>
                  <a:pt x="30" y="0"/>
                </a:lnTo>
                <a:lnTo>
                  <a:pt x="26" y="0"/>
                </a:lnTo>
                <a:lnTo>
                  <a:pt x="26" y="0"/>
                </a:lnTo>
                <a:lnTo>
                  <a:pt x="17" y="0"/>
                </a:lnTo>
                <a:lnTo>
                  <a:pt x="17" y="21"/>
                </a:lnTo>
                <a:lnTo>
                  <a:pt x="4" y="21"/>
                </a:lnTo>
                <a:lnTo>
                  <a:pt x="4" y="30"/>
                </a:lnTo>
                <a:lnTo>
                  <a:pt x="17" y="30"/>
                </a:lnTo>
                <a:lnTo>
                  <a:pt x="17" y="47"/>
                </a:lnTo>
                <a:lnTo>
                  <a:pt x="17" y="47"/>
                </a:lnTo>
                <a:lnTo>
                  <a:pt x="0" y="51"/>
                </a:lnTo>
                <a:lnTo>
                  <a:pt x="0" y="51"/>
                </a:lnTo>
                <a:lnTo>
                  <a:pt x="4" y="64"/>
                </a:lnTo>
                <a:lnTo>
                  <a:pt x="4" y="64"/>
                </a:lnTo>
                <a:lnTo>
                  <a:pt x="8" y="60"/>
                </a:lnTo>
                <a:lnTo>
                  <a:pt x="8" y="60"/>
                </a:lnTo>
                <a:lnTo>
                  <a:pt x="17" y="56"/>
                </a:lnTo>
                <a:lnTo>
                  <a:pt x="17" y="77"/>
                </a:lnTo>
                <a:lnTo>
                  <a:pt x="17" y="77"/>
                </a:lnTo>
                <a:lnTo>
                  <a:pt x="13" y="81"/>
                </a:lnTo>
                <a:lnTo>
                  <a:pt x="4" y="81"/>
                </a:lnTo>
                <a:lnTo>
                  <a:pt x="4" y="81"/>
                </a:lnTo>
                <a:lnTo>
                  <a:pt x="8" y="94"/>
                </a:lnTo>
                <a:lnTo>
                  <a:pt x="8" y="94"/>
                </a:lnTo>
                <a:lnTo>
                  <a:pt x="26" y="90"/>
                </a:lnTo>
                <a:lnTo>
                  <a:pt x="26" y="86"/>
                </a:lnTo>
                <a:lnTo>
                  <a:pt x="30" y="81"/>
                </a:lnTo>
                <a:lnTo>
                  <a:pt x="30" y="51"/>
                </a:lnTo>
                <a:lnTo>
                  <a:pt x="30" y="51"/>
                </a:lnTo>
                <a:lnTo>
                  <a:pt x="34" y="51"/>
                </a:lnTo>
                <a:lnTo>
                  <a:pt x="34" y="51"/>
                </a:lnTo>
                <a:lnTo>
                  <a:pt x="38" y="47"/>
                </a:lnTo>
                <a:lnTo>
                  <a:pt x="38" y="47"/>
                </a:lnTo>
                <a:lnTo>
                  <a:pt x="38" y="39"/>
                </a:lnTo>
                <a:lnTo>
                  <a:pt x="38" y="39"/>
                </a:lnTo>
                <a:lnTo>
                  <a:pt x="30" y="43"/>
                </a:lnTo>
                <a:lnTo>
                  <a:pt x="30" y="30"/>
                </a:lnTo>
                <a:lnTo>
                  <a:pt x="38" y="30"/>
                </a:lnTo>
                <a:lnTo>
                  <a:pt x="38" y="21"/>
                </a:lnTo>
                <a:lnTo>
                  <a:pt x="38" y="21"/>
                </a:lnTo>
                <a:close/>
                <a:moveTo>
                  <a:pt x="60" y="17"/>
                </a:moveTo>
                <a:lnTo>
                  <a:pt x="73" y="17"/>
                </a:lnTo>
                <a:lnTo>
                  <a:pt x="73" y="17"/>
                </a:lnTo>
                <a:lnTo>
                  <a:pt x="68" y="0"/>
                </a:lnTo>
                <a:lnTo>
                  <a:pt x="68" y="0"/>
                </a:lnTo>
                <a:lnTo>
                  <a:pt x="64" y="0"/>
                </a:lnTo>
                <a:lnTo>
                  <a:pt x="64" y="0"/>
                </a:lnTo>
                <a:lnTo>
                  <a:pt x="56" y="4"/>
                </a:lnTo>
                <a:lnTo>
                  <a:pt x="56" y="4"/>
                </a:lnTo>
                <a:lnTo>
                  <a:pt x="56" y="9"/>
                </a:lnTo>
                <a:lnTo>
                  <a:pt x="56" y="9"/>
                </a:lnTo>
                <a:lnTo>
                  <a:pt x="60" y="17"/>
                </a:lnTo>
                <a:lnTo>
                  <a:pt x="60" y="17"/>
                </a:lnTo>
                <a:lnTo>
                  <a:pt x="60" y="1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8645525" y="4017963"/>
            <a:ext cx="136525" cy="149225"/>
          </a:xfrm>
          <a:custGeom>
            <a:avLst/>
            <a:gdLst>
              <a:gd name="T0" fmla="*/ 34 w 86"/>
              <a:gd name="T1" fmla="*/ 4 h 94"/>
              <a:gd name="T2" fmla="*/ 34 w 86"/>
              <a:gd name="T3" fmla="*/ 4 h 94"/>
              <a:gd name="T4" fmla="*/ 34 w 86"/>
              <a:gd name="T5" fmla="*/ 0 h 94"/>
              <a:gd name="T6" fmla="*/ 21 w 86"/>
              <a:gd name="T7" fmla="*/ 0 h 94"/>
              <a:gd name="T8" fmla="*/ 0 w 86"/>
              <a:gd name="T9" fmla="*/ 9 h 94"/>
              <a:gd name="T10" fmla="*/ 21 w 86"/>
              <a:gd name="T11" fmla="*/ 17 h 94"/>
              <a:gd name="T12" fmla="*/ 34 w 86"/>
              <a:gd name="T13" fmla="*/ 21 h 94"/>
              <a:gd name="T14" fmla="*/ 47 w 86"/>
              <a:gd name="T15" fmla="*/ 17 h 94"/>
              <a:gd name="T16" fmla="*/ 52 w 86"/>
              <a:gd name="T17" fmla="*/ 21 h 94"/>
              <a:gd name="T18" fmla="*/ 39 w 86"/>
              <a:gd name="T19" fmla="*/ 30 h 94"/>
              <a:gd name="T20" fmla="*/ 69 w 86"/>
              <a:gd name="T21" fmla="*/ 39 h 94"/>
              <a:gd name="T22" fmla="*/ 64 w 86"/>
              <a:gd name="T23" fmla="*/ 51 h 94"/>
              <a:gd name="T24" fmla="*/ 60 w 86"/>
              <a:gd name="T25" fmla="*/ 51 h 94"/>
              <a:gd name="T26" fmla="*/ 43 w 86"/>
              <a:gd name="T27" fmla="*/ 43 h 94"/>
              <a:gd name="T28" fmla="*/ 47 w 86"/>
              <a:gd name="T29" fmla="*/ 51 h 94"/>
              <a:gd name="T30" fmla="*/ 39 w 86"/>
              <a:gd name="T31" fmla="*/ 64 h 94"/>
              <a:gd name="T32" fmla="*/ 34 w 86"/>
              <a:gd name="T33" fmla="*/ 77 h 94"/>
              <a:gd name="T34" fmla="*/ 26 w 86"/>
              <a:gd name="T35" fmla="*/ 90 h 94"/>
              <a:gd name="T36" fmla="*/ 39 w 86"/>
              <a:gd name="T37" fmla="*/ 94 h 94"/>
              <a:gd name="T38" fmla="*/ 52 w 86"/>
              <a:gd name="T39" fmla="*/ 69 h 94"/>
              <a:gd name="T40" fmla="*/ 86 w 86"/>
              <a:gd name="T41" fmla="*/ 60 h 94"/>
              <a:gd name="T42" fmla="*/ 77 w 86"/>
              <a:gd name="T43" fmla="*/ 51 h 94"/>
              <a:gd name="T44" fmla="*/ 82 w 86"/>
              <a:gd name="T45" fmla="*/ 47 h 94"/>
              <a:gd name="T46" fmla="*/ 82 w 86"/>
              <a:gd name="T47" fmla="*/ 43 h 94"/>
              <a:gd name="T48" fmla="*/ 77 w 86"/>
              <a:gd name="T49" fmla="*/ 43 h 94"/>
              <a:gd name="T50" fmla="*/ 73 w 86"/>
              <a:gd name="T51" fmla="*/ 39 h 94"/>
              <a:gd name="T52" fmla="*/ 86 w 86"/>
              <a:gd name="T53" fmla="*/ 30 h 94"/>
              <a:gd name="T54" fmla="*/ 69 w 86"/>
              <a:gd name="T55" fmla="*/ 30 h 94"/>
              <a:gd name="T56" fmla="*/ 60 w 86"/>
              <a:gd name="T57" fmla="*/ 21 h 94"/>
              <a:gd name="T58" fmla="*/ 86 w 86"/>
              <a:gd name="T59" fmla="*/ 17 h 94"/>
              <a:gd name="T60" fmla="*/ 60 w 86"/>
              <a:gd name="T61" fmla="*/ 9 h 94"/>
              <a:gd name="T62" fmla="*/ 60 w 86"/>
              <a:gd name="T63" fmla="*/ 4 h 94"/>
              <a:gd name="T64" fmla="*/ 64 w 86"/>
              <a:gd name="T65" fmla="*/ 4 h 94"/>
              <a:gd name="T66" fmla="*/ 64 w 86"/>
              <a:gd name="T67" fmla="*/ 0 h 94"/>
              <a:gd name="T68" fmla="*/ 47 w 86"/>
              <a:gd name="T69" fmla="*/ 0 h 94"/>
              <a:gd name="T70" fmla="*/ 34 w 86"/>
              <a:gd name="T71" fmla="*/ 9 h 94"/>
              <a:gd name="T72" fmla="*/ 34 w 86"/>
              <a:gd name="T73" fmla="*/ 4 h 94"/>
              <a:gd name="T74" fmla="*/ 13 w 86"/>
              <a:gd name="T75" fmla="*/ 94 h 94"/>
              <a:gd name="T76" fmla="*/ 21 w 86"/>
              <a:gd name="T77" fmla="*/ 34 h 94"/>
              <a:gd name="T78" fmla="*/ 17 w 86"/>
              <a:gd name="T79" fmla="*/ 51 h 94"/>
              <a:gd name="T80" fmla="*/ 21 w 86"/>
              <a:gd name="T81" fmla="*/ 69 h 94"/>
              <a:gd name="T82" fmla="*/ 17 w 86"/>
              <a:gd name="T83" fmla="*/ 69 h 94"/>
              <a:gd name="T84" fmla="*/ 17 w 86"/>
              <a:gd name="T85" fmla="*/ 81 h 94"/>
              <a:gd name="T86" fmla="*/ 34 w 86"/>
              <a:gd name="T87" fmla="*/ 69 h 94"/>
              <a:gd name="T88" fmla="*/ 34 w 86"/>
              <a:gd name="T89" fmla="*/ 60 h 94"/>
              <a:gd name="T90" fmla="*/ 30 w 86"/>
              <a:gd name="T91" fmla="*/ 51 h 94"/>
              <a:gd name="T92" fmla="*/ 34 w 86"/>
              <a:gd name="T93" fmla="*/ 30 h 94"/>
              <a:gd name="T94" fmla="*/ 4 w 86"/>
              <a:gd name="T95" fmla="*/ 26 h 94"/>
              <a:gd name="T96" fmla="*/ 13 w 86"/>
              <a:gd name="T97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6" h="94">
                <a:moveTo>
                  <a:pt x="34" y="4"/>
                </a:moveTo>
                <a:lnTo>
                  <a:pt x="34" y="4"/>
                </a:lnTo>
                <a:lnTo>
                  <a:pt x="34" y="4"/>
                </a:lnTo>
                <a:lnTo>
                  <a:pt x="34" y="4"/>
                </a:lnTo>
                <a:lnTo>
                  <a:pt x="34" y="0"/>
                </a:lnTo>
                <a:lnTo>
                  <a:pt x="34" y="0"/>
                </a:lnTo>
                <a:lnTo>
                  <a:pt x="26" y="0"/>
                </a:lnTo>
                <a:lnTo>
                  <a:pt x="21" y="0"/>
                </a:lnTo>
                <a:lnTo>
                  <a:pt x="21" y="9"/>
                </a:lnTo>
                <a:lnTo>
                  <a:pt x="0" y="9"/>
                </a:lnTo>
                <a:lnTo>
                  <a:pt x="0" y="17"/>
                </a:lnTo>
                <a:lnTo>
                  <a:pt x="21" y="17"/>
                </a:lnTo>
                <a:lnTo>
                  <a:pt x="21" y="21"/>
                </a:lnTo>
                <a:lnTo>
                  <a:pt x="34" y="21"/>
                </a:lnTo>
                <a:lnTo>
                  <a:pt x="34" y="17"/>
                </a:lnTo>
                <a:lnTo>
                  <a:pt x="47" y="17"/>
                </a:lnTo>
                <a:lnTo>
                  <a:pt x="47" y="21"/>
                </a:lnTo>
                <a:lnTo>
                  <a:pt x="52" y="21"/>
                </a:lnTo>
                <a:lnTo>
                  <a:pt x="56" y="30"/>
                </a:lnTo>
                <a:lnTo>
                  <a:pt x="39" y="30"/>
                </a:lnTo>
                <a:lnTo>
                  <a:pt x="39" y="39"/>
                </a:lnTo>
                <a:lnTo>
                  <a:pt x="69" y="39"/>
                </a:lnTo>
                <a:lnTo>
                  <a:pt x="69" y="39"/>
                </a:lnTo>
                <a:lnTo>
                  <a:pt x="64" y="51"/>
                </a:lnTo>
                <a:lnTo>
                  <a:pt x="60" y="51"/>
                </a:lnTo>
                <a:lnTo>
                  <a:pt x="60" y="51"/>
                </a:lnTo>
                <a:lnTo>
                  <a:pt x="56" y="39"/>
                </a:lnTo>
                <a:lnTo>
                  <a:pt x="43" y="43"/>
                </a:lnTo>
                <a:lnTo>
                  <a:pt x="43" y="43"/>
                </a:lnTo>
                <a:lnTo>
                  <a:pt x="47" y="51"/>
                </a:lnTo>
                <a:lnTo>
                  <a:pt x="39" y="51"/>
                </a:lnTo>
                <a:lnTo>
                  <a:pt x="39" y="64"/>
                </a:lnTo>
                <a:lnTo>
                  <a:pt x="39" y="64"/>
                </a:lnTo>
                <a:lnTo>
                  <a:pt x="34" y="77"/>
                </a:lnTo>
                <a:lnTo>
                  <a:pt x="26" y="90"/>
                </a:lnTo>
                <a:lnTo>
                  <a:pt x="26" y="90"/>
                </a:lnTo>
                <a:lnTo>
                  <a:pt x="39" y="94"/>
                </a:lnTo>
                <a:lnTo>
                  <a:pt x="39" y="94"/>
                </a:lnTo>
                <a:lnTo>
                  <a:pt x="47" y="81"/>
                </a:lnTo>
                <a:lnTo>
                  <a:pt x="52" y="69"/>
                </a:lnTo>
                <a:lnTo>
                  <a:pt x="52" y="60"/>
                </a:lnTo>
                <a:lnTo>
                  <a:pt x="86" y="60"/>
                </a:lnTo>
                <a:lnTo>
                  <a:pt x="86" y="51"/>
                </a:lnTo>
                <a:lnTo>
                  <a:pt x="77" y="51"/>
                </a:lnTo>
                <a:lnTo>
                  <a:pt x="77" y="51"/>
                </a:lnTo>
                <a:lnTo>
                  <a:pt x="82" y="47"/>
                </a:lnTo>
                <a:lnTo>
                  <a:pt x="82" y="47"/>
                </a:lnTo>
                <a:lnTo>
                  <a:pt x="82" y="43"/>
                </a:lnTo>
                <a:lnTo>
                  <a:pt x="82" y="43"/>
                </a:lnTo>
                <a:lnTo>
                  <a:pt x="77" y="43"/>
                </a:lnTo>
                <a:lnTo>
                  <a:pt x="77" y="43"/>
                </a:lnTo>
                <a:lnTo>
                  <a:pt x="73" y="39"/>
                </a:lnTo>
                <a:lnTo>
                  <a:pt x="86" y="39"/>
                </a:lnTo>
                <a:lnTo>
                  <a:pt x="86" y="30"/>
                </a:lnTo>
                <a:lnTo>
                  <a:pt x="69" y="30"/>
                </a:lnTo>
                <a:lnTo>
                  <a:pt x="69" y="30"/>
                </a:lnTo>
                <a:lnTo>
                  <a:pt x="69" y="21"/>
                </a:lnTo>
                <a:lnTo>
                  <a:pt x="60" y="21"/>
                </a:lnTo>
                <a:lnTo>
                  <a:pt x="60" y="17"/>
                </a:lnTo>
                <a:lnTo>
                  <a:pt x="86" y="17"/>
                </a:lnTo>
                <a:lnTo>
                  <a:pt x="86" y="9"/>
                </a:lnTo>
                <a:lnTo>
                  <a:pt x="60" y="9"/>
                </a:lnTo>
                <a:lnTo>
                  <a:pt x="60" y="4"/>
                </a:lnTo>
                <a:lnTo>
                  <a:pt x="60" y="4"/>
                </a:lnTo>
                <a:lnTo>
                  <a:pt x="64" y="4"/>
                </a:lnTo>
                <a:lnTo>
                  <a:pt x="64" y="4"/>
                </a:lnTo>
                <a:lnTo>
                  <a:pt x="64" y="0"/>
                </a:lnTo>
                <a:lnTo>
                  <a:pt x="64" y="0"/>
                </a:lnTo>
                <a:lnTo>
                  <a:pt x="56" y="0"/>
                </a:lnTo>
                <a:lnTo>
                  <a:pt x="47" y="0"/>
                </a:lnTo>
                <a:lnTo>
                  <a:pt x="47" y="9"/>
                </a:lnTo>
                <a:lnTo>
                  <a:pt x="34" y="9"/>
                </a:lnTo>
                <a:lnTo>
                  <a:pt x="34" y="9"/>
                </a:lnTo>
                <a:lnTo>
                  <a:pt x="34" y="4"/>
                </a:lnTo>
                <a:lnTo>
                  <a:pt x="34" y="4"/>
                </a:lnTo>
                <a:close/>
                <a:moveTo>
                  <a:pt x="13" y="94"/>
                </a:moveTo>
                <a:lnTo>
                  <a:pt x="13" y="34"/>
                </a:lnTo>
                <a:lnTo>
                  <a:pt x="21" y="34"/>
                </a:lnTo>
                <a:lnTo>
                  <a:pt x="17" y="51"/>
                </a:lnTo>
                <a:lnTo>
                  <a:pt x="17" y="51"/>
                </a:lnTo>
                <a:lnTo>
                  <a:pt x="21" y="64"/>
                </a:lnTo>
                <a:lnTo>
                  <a:pt x="21" y="69"/>
                </a:lnTo>
                <a:lnTo>
                  <a:pt x="17" y="69"/>
                </a:lnTo>
                <a:lnTo>
                  <a:pt x="17" y="69"/>
                </a:lnTo>
                <a:lnTo>
                  <a:pt x="17" y="81"/>
                </a:lnTo>
                <a:lnTo>
                  <a:pt x="17" y="81"/>
                </a:lnTo>
                <a:lnTo>
                  <a:pt x="30" y="77"/>
                </a:lnTo>
                <a:lnTo>
                  <a:pt x="34" y="69"/>
                </a:lnTo>
                <a:lnTo>
                  <a:pt x="34" y="69"/>
                </a:lnTo>
                <a:lnTo>
                  <a:pt x="34" y="60"/>
                </a:lnTo>
                <a:lnTo>
                  <a:pt x="30" y="51"/>
                </a:lnTo>
                <a:lnTo>
                  <a:pt x="30" y="51"/>
                </a:lnTo>
                <a:lnTo>
                  <a:pt x="34" y="30"/>
                </a:lnTo>
                <a:lnTo>
                  <a:pt x="34" y="30"/>
                </a:lnTo>
                <a:lnTo>
                  <a:pt x="34" y="26"/>
                </a:lnTo>
                <a:lnTo>
                  <a:pt x="4" y="26"/>
                </a:lnTo>
                <a:lnTo>
                  <a:pt x="4" y="94"/>
                </a:lnTo>
                <a:lnTo>
                  <a:pt x="13" y="94"/>
                </a:lnTo>
                <a:lnTo>
                  <a:pt x="13" y="9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8809038" y="4017963"/>
            <a:ext cx="142875" cy="149225"/>
          </a:xfrm>
          <a:custGeom>
            <a:avLst/>
            <a:gdLst>
              <a:gd name="T0" fmla="*/ 51 w 90"/>
              <a:gd name="T1" fmla="*/ 13 h 94"/>
              <a:gd name="T2" fmla="*/ 51 w 90"/>
              <a:gd name="T3" fmla="*/ 13 h 94"/>
              <a:gd name="T4" fmla="*/ 51 w 90"/>
              <a:gd name="T5" fmla="*/ 9 h 94"/>
              <a:gd name="T6" fmla="*/ 51 w 90"/>
              <a:gd name="T7" fmla="*/ 9 h 94"/>
              <a:gd name="T8" fmla="*/ 47 w 90"/>
              <a:gd name="T9" fmla="*/ 0 h 94"/>
              <a:gd name="T10" fmla="*/ 47 w 90"/>
              <a:gd name="T11" fmla="*/ 0 h 94"/>
              <a:gd name="T12" fmla="*/ 43 w 90"/>
              <a:gd name="T13" fmla="*/ 0 h 94"/>
              <a:gd name="T14" fmla="*/ 43 w 90"/>
              <a:gd name="T15" fmla="*/ 0 h 94"/>
              <a:gd name="T16" fmla="*/ 34 w 90"/>
              <a:gd name="T17" fmla="*/ 4 h 94"/>
              <a:gd name="T18" fmla="*/ 34 w 90"/>
              <a:gd name="T19" fmla="*/ 4 h 94"/>
              <a:gd name="T20" fmla="*/ 39 w 90"/>
              <a:gd name="T21" fmla="*/ 17 h 94"/>
              <a:gd name="T22" fmla="*/ 0 w 90"/>
              <a:gd name="T23" fmla="*/ 17 h 94"/>
              <a:gd name="T24" fmla="*/ 0 w 90"/>
              <a:gd name="T25" fmla="*/ 26 h 94"/>
              <a:gd name="T26" fmla="*/ 39 w 90"/>
              <a:gd name="T27" fmla="*/ 26 h 94"/>
              <a:gd name="T28" fmla="*/ 39 w 90"/>
              <a:gd name="T29" fmla="*/ 39 h 94"/>
              <a:gd name="T30" fmla="*/ 9 w 90"/>
              <a:gd name="T31" fmla="*/ 39 h 94"/>
              <a:gd name="T32" fmla="*/ 9 w 90"/>
              <a:gd name="T33" fmla="*/ 86 h 94"/>
              <a:gd name="T34" fmla="*/ 26 w 90"/>
              <a:gd name="T35" fmla="*/ 86 h 94"/>
              <a:gd name="T36" fmla="*/ 26 w 90"/>
              <a:gd name="T37" fmla="*/ 47 h 94"/>
              <a:gd name="T38" fmla="*/ 39 w 90"/>
              <a:gd name="T39" fmla="*/ 47 h 94"/>
              <a:gd name="T40" fmla="*/ 39 w 90"/>
              <a:gd name="T41" fmla="*/ 94 h 94"/>
              <a:gd name="T42" fmla="*/ 51 w 90"/>
              <a:gd name="T43" fmla="*/ 94 h 94"/>
              <a:gd name="T44" fmla="*/ 51 w 90"/>
              <a:gd name="T45" fmla="*/ 47 h 94"/>
              <a:gd name="T46" fmla="*/ 64 w 90"/>
              <a:gd name="T47" fmla="*/ 47 h 94"/>
              <a:gd name="T48" fmla="*/ 64 w 90"/>
              <a:gd name="T49" fmla="*/ 69 h 94"/>
              <a:gd name="T50" fmla="*/ 64 w 90"/>
              <a:gd name="T51" fmla="*/ 69 h 94"/>
              <a:gd name="T52" fmla="*/ 60 w 90"/>
              <a:gd name="T53" fmla="*/ 73 h 94"/>
              <a:gd name="T54" fmla="*/ 56 w 90"/>
              <a:gd name="T55" fmla="*/ 73 h 94"/>
              <a:gd name="T56" fmla="*/ 56 w 90"/>
              <a:gd name="T57" fmla="*/ 73 h 94"/>
              <a:gd name="T58" fmla="*/ 56 w 90"/>
              <a:gd name="T59" fmla="*/ 86 h 94"/>
              <a:gd name="T60" fmla="*/ 56 w 90"/>
              <a:gd name="T61" fmla="*/ 86 h 94"/>
              <a:gd name="T62" fmla="*/ 73 w 90"/>
              <a:gd name="T63" fmla="*/ 81 h 94"/>
              <a:gd name="T64" fmla="*/ 77 w 90"/>
              <a:gd name="T65" fmla="*/ 81 h 94"/>
              <a:gd name="T66" fmla="*/ 77 w 90"/>
              <a:gd name="T67" fmla="*/ 77 h 94"/>
              <a:gd name="T68" fmla="*/ 77 w 90"/>
              <a:gd name="T69" fmla="*/ 39 h 94"/>
              <a:gd name="T70" fmla="*/ 51 w 90"/>
              <a:gd name="T71" fmla="*/ 39 h 94"/>
              <a:gd name="T72" fmla="*/ 51 w 90"/>
              <a:gd name="T73" fmla="*/ 26 h 94"/>
              <a:gd name="T74" fmla="*/ 90 w 90"/>
              <a:gd name="T75" fmla="*/ 26 h 94"/>
              <a:gd name="T76" fmla="*/ 90 w 90"/>
              <a:gd name="T77" fmla="*/ 17 h 94"/>
              <a:gd name="T78" fmla="*/ 43 w 90"/>
              <a:gd name="T79" fmla="*/ 17 h 94"/>
              <a:gd name="T80" fmla="*/ 43 w 90"/>
              <a:gd name="T81" fmla="*/ 17 h 94"/>
              <a:gd name="T82" fmla="*/ 51 w 90"/>
              <a:gd name="T83" fmla="*/ 13 h 94"/>
              <a:gd name="T84" fmla="*/ 51 w 90"/>
              <a:gd name="T85" fmla="*/ 13 h 94"/>
              <a:gd name="T86" fmla="*/ 51 w 90"/>
              <a:gd name="T87" fmla="*/ 13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0" h="94">
                <a:moveTo>
                  <a:pt x="51" y="13"/>
                </a:moveTo>
                <a:lnTo>
                  <a:pt x="51" y="13"/>
                </a:lnTo>
                <a:lnTo>
                  <a:pt x="51" y="9"/>
                </a:lnTo>
                <a:lnTo>
                  <a:pt x="51" y="9"/>
                </a:lnTo>
                <a:lnTo>
                  <a:pt x="47" y="0"/>
                </a:lnTo>
                <a:lnTo>
                  <a:pt x="47" y="0"/>
                </a:lnTo>
                <a:lnTo>
                  <a:pt x="43" y="0"/>
                </a:lnTo>
                <a:lnTo>
                  <a:pt x="43" y="0"/>
                </a:lnTo>
                <a:lnTo>
                  <a:pt x="34" y="4"/>
                </a:lnTo>
                <a:lnTo>
                  <a:pt x="34" y="4"/>
                </a:lnTo>
                <a:lnTo>
                  <a:pt x="39" y="17"/>
                </a:lnTo>
                <a:lnTo>
                  <a:pt x="0" y="17"/>
                </a:lnTo>
                <a:lnTo>
                  <a:pt x="0" y="26"/>
                </a:lnTo>
                <a:lnTo>
                  <a:pt x="39" y="26"/>
                </a:lnTo>
                <a:lnTo>
                  <a:pt x="39" y="39"/>
                </a:lnTo>
                <a:lnTo>
                  <a:pt x="9" y="39"/>
                </a:lnTo>
                <a:lnTo>
                  <a:pt x="9" y="86"/>
                </a:lnTo>
                <a:lnTo>
                  <a:pt x="26" y="86"/>
                </a:lnTo>
                <a:lnTo>
                  <a:pt x="26" y="47"/>
                </a:lnTo>
                <a:lnTo>
                  <a:pt x="39" y="47"/>
                </a:lnTo>
                <a:lnTo>
                  <a:pt x="39" y="94"/>
                </a:lnTo>
                <a:lnTo>
                  <a:pt x="51" y="94"/>
                </a:lnTo>
                <a:lnTo>
                  <a:pt x="51" y="47"/>
                </a:lnTo>
                <a:lnTo>
                  <a:pt x="64" y="47"/>
                </a:lnTo>
                <a:lnTo>
                  <a:pt x="64" y="69"/>
                </a:lnTo>
                <a:lnTo>
                  <a:pt x="64" y="69"/>
                </a:lnTo>
                <a:lnTo>
                  <a:pt x="60" y="73"/>
                </a:lnTo>
                <a:lnTo>
                  <a:pt x="56" y="73"/>
                </a:lnTo>
                <a:lnTo>
                  <a:pt x="56" y="73"/>
                </a:lnTo>
                <a:lnTo>
                  <a:pt x="56" y="86"/>
                </a:lnTo>
                <a:lnTo>
                  <a:pt x="56" y="86"/>
                </a:lnTo>
                <a:lnTo>
                  <a:pt x="73" y="81"/>
                </a:lnTo>
                <a:lnTo>
                  <a:pt x="77" y="81"/>
                </a:lnTo>
                <a:lnTo>
                  <a:pt x="77" y="77"/>
                </a:lnTo>
                <a:lnTo>
                  <a:pt x="77" y="39"/>
                </a:lnTo>
                <a:lnTo>
                  <a:pt x="51" y="39"/>
                </a:lnTo>
                <a:lnTo>
                  <a:pt x="51" y="26"/>
                </a:lnTo>
                <a:lnTo>
                  <a:pt x="90" y="26"/>
                </a:lnTo>
                <a:lnTo>
                  <a:pt x="90" y="17"/>
                </a:lnTo>
                <a:lnTo>
                  <a:pt x="43" y="17"/>
                </a:lnTo>
                <a:lnTo>
                  <a:pt x="43" y="17"/>
                </a:lnTo>
                <a:lnTo>
                  <a:pt x="51" y="13"/>
                </a:lnTo>
                <a:lnTo>
                  <a:pt x="51" y="13"/>
                </a:lnTo>
                <a:lnTo>
                  <a:pt x="51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6473825" y="5080000"/>
            <a:ext cx="101600" cy="142875"/>
          </a:xfrm>
          <a:custGeom>
            <a:avLst/>
            <a:gdLst>
              <a:gd name="T0" fmla="*/ 8 w 64"/>
              <a:gd name="T1" fmla="*/ 39 h 90"/>
              <a:gd name="T2" fmla="*/ 56 w 64"/>
              <a:gd name="T3" fmla="*/ 39 h 90"/>
              <a:gd name="T4" fmla="*/ 56 w 64"/>
              <a:gd name="T5" fmla="*/ 4 h 90"/>
              <a:gd name="T6" fmla="*/ 8 w 64"/>
              <a:gd name="T7" fmla="*/ 4 h 90"/>
              <a:gd name="T8" fmla="*/ 8 w 64"/>
              <a:gd name="T9" fmla="*/ 39 h 90"/>
              <a:gd name="T10" fmla="*/ 8 w 64"/>
              <a:gd name="T11" fmla="*/ 39 h 90"/>
              <a:gd name="T12" fmla="*/ 8 w 64"/>
              <a:gd name="T13" fmla="*/ 73 h 90"/>
              <a:gd name="T14" fmla="*/ 56 w 64"/>
              <a:gd name="T15" fmla="*/ 73 h 90"/>
              <a:gd name="T16" fmla="*/ 56 w 64"/>
              <a:gd name="T17" fmla="*/ 39 h 90"/>
              <a:gd name="T18" fmla="*/ 8 w 64"/>
              <a:gd name="T19" fmla="*/ 39 h 90"/>
              <a:gd name="T20" fmla="*/ 8 w 64"/>
              <a:gd name="T21" fmla="*/ 73 h 90"/>
              <a:gd name="T22" fmla="*/ 8 w 64"/>
              <a:gd name="T23" fmla="*/ 73 h 90"/>
              <a:gd name="T24" fmla="*/ 0 w 64"/>
              <a:gd name="T25" fmla="*/ 43 h 90"/>
              <a:gd name="T26" fmla="*/ 0 w 64"/>
              <a:gd name="T27" fmla="*/ 43 h 90"/>
              <a:gd name="T28" fmla="*/ 0 w 64"/>
              <a:gd name="T29" fmla="*/ 0 h 90"/>
              <a:gd name="T30" fmla="*/ 8 w 64"/>
              <a:gd name="T31" fmla="*/ 4 h 90"/>
              <a:gd name="T32" fmla="*/ 56 w 64"/>
              <a:gd name="T33" fmla="*/ 4 h 90"/>
              <a:gd name="T34" fmla="*/ 60 w 64"/>
              <a:gd name="T35" fmla="*/ 0 h 90"/>
              <a:gd name="T36" fmla="*/ 64 w 64"/>
              <a:gd name="T37" fmla="*/ 4 h 90"/>
              <a:gd name="T38" fmla="*/ 60 w 64"/>
              <a:gd name="T39" fmla="*/ 9 h 90"/>
              <a:gd name="T40" fmla="*/ 60 w 64"/>
              <a:gd name="T41" fmla="*/ 64 h 90"/>
              <a:gd name="T42" fmla="*/ 60 w 64"/>
              <a:gd name="T43" fmla="*/ 64 h 90"/>
              <a:gd name="T44" fmla="*/ 60 w 64"/>
              <a:gd name="T45" fmla="*/ 81 h 90"/>
              <a:gd name="T46" fmla="*/ 56 w 64"/>
              <a:gd name="T47" fmla="*/ 86 h 90"/>
              <a:gd name="T48" fmla="*/ 56 w 64"/>
              <a:gd name="T49" fmla="*/ 77 h 90"/>
              <a:gd name="T50" fmla="*/ 8 w 64"/>
              <a:gd name="T51" fmla="*/ 77 h 90"/>
              <a:gd name="T52" fmla="*/ 8 w 64"/>
              <a:gd name="T53" fmla="*/ 86 h 90"/>
              <a:gd name="T54" fmla="*/ 0 w 64"/>
              <a:gd name="T55" fmla="*/ 90 h 90"/>
              <a:gd name="T56" fmla="*/ 0 w 64"/>
              <a:gd name="T57" fmla="*/ 90 h 90"/>
              <a:gd name="T58" fmla="*/ 0 w 64"/>
              <a:gd name="T59" fmla="*/ 43 h 90"/>
              <a:gd name="T60" fmla="*/ 0 w 64"/>
              <a:gd name="T61" fmla="*/ 43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4" h="90">
                <a:moveTo>
                  <a:pt x="8" y="39"/>
                </a:moveTo>
                <a:lnTo>
                  <a:pt x="56" y="39"/>
                </a:lnTo>
                <a:lnTo>
                  <a:pt x="56" y="4"/>
                </a:lnTo>
                <a:lnTo>
                  <a:pt x="8" y="4"/>
                </a:lnTo>
                <a:lnTo>
                  <a:pt x="8" y="39"/>
                </a:lnTo>
                <a:lnTo>
                  <a:pt x="8" y="39"/>
                </a:lnTo>
                <a:close/>
                <a:moveTo>
                  <a:pt x="8" y="73"/>
                </a:moveTo>
                <a:lnTo>
                  <a:pt x="56" y="73"/>
                </a:lnTo>
                <a:lnTo>
                  <a:pt x="56" y="39"/>
                </a:lnTo>
                <a:lnTo>
                  <a:pt x="8" y="39"/>
                </a:lnTo>
                <a:lnTo>
                  <a:pt x="8" y="73"/>
                </a:lnTo>
                <a:lnTo>
                  <a:pt x="8" y="73"/>
                </a:lnTo>
                <a:close/>
                <a:moveTo>
                  <a:pt x="0" y="43"/>
                </a:moveTo>
                <a:lnTo>
                  <a:pt x="0" y="43"/>
                </a:lnTo>
                <a:lnTo>
                  <a:pt x="0" y="0"/>
                </a:lnTo>
                <a:lnTo>
                  <a:pt x="8" y="4"/>
                </a:lnTo>
                <a:lnTo>
                  <a:pt x="56" y="4"/>
                </a:lnTo>
                <a:lnTo>
                  <a:pt x="60" y="0"/>
                </a:lnTo>
                <a:lnTo>
                  <a:pt x="64" y="4"/>
                </a:lnTo>
                <a:lnTo>
                  <a:pt x="60" y="9"/>
                </a:lnTo>
                <a:lnTo>
                  <a:pt x="60" y="64"/>
                </a:lnTo>
                <a:lnTo>
                  <a:pt x="60" y="64"/>
                </a:lnTo>
                <a:lnTo>
                  <a:pt x="60" y="81"/>
                </a:lnTo>
                <a:lnTo>
                  <a:pt x="56" y="86"/>
                </a:lnTo>
                <a:lnTo>
                  <a:pt x="56" y="77"/>
                </a:lnTo>
                <a:lnTo>
                  <a:pt x="8" y="77"/>
                </a:lnTo>
                <a:lnTo>
                  <a:pt x="8" y="86"/>
                </a:lnTo>
                <a:lnTo>
                  <a:pt x="0" y="90"/>
                </a:lnTo>
                <a:lnTo>
                  <a:pt x="0" y="90"/>
                </a:lnTo>
                <a:lnTo>
                  <a:pt x="0" y="43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6697663" y="5073650"/>
            <a:ext cx="142875" cy="149225"/>
          </a:xfrm>
          <a:custGeom>
            <a:avLst/>
            <a:gdLst>
              <a:gd name="T0" fmla="*/ 22 w 90"/>
              <a:gd name="T1" fmla="*/ 47 h 94"/>
              <a:gd name="T2" fmla="*/ 18 w 90"/>
              <a:gd name="T3" fmla="*/ 64 h 94"/>
              <a:gd name="T4" fmla="*/ 5 w 90"/>
              <a:gd name="T5" fmla="*/ 55 h 94"/>
              <a:gd name="T6" fmla="*/ 0 w 90"/>
              <a:gd name="T7" fmla="*/ 68 h 94"/>
              <a:gd name="T8" fmla="*/ 0 w 90"/>
              <a:gd name="T9" fmla="*/ 38 h 94"/>
              <a:gd name="T10" fmla="*/ 0 w 90"/>
              <a:gd name="T11" fmla="*/ 13 h 94"/>
              <a:gd name="T12" fmla="*/ 18 w 90"/>
              <a:gd name="T13" fmla="*/ 13 h 94"/>
              <a:gd name="T14" fmla="*/ 26 w 90"/>
              <a:gd name="T15" fmla="*/ 17 h 94"/>
              <a:gd name="T16" fmla="*/ 22 w 90"/>
              <a:gd name="T17" fmla="*/ 47 h 94"/>
              <a:gd name="T18" fmla="*/ 5 w 90"/>
              <a:gd name="T19" fmla="*/ 55 h 94"/>
              <a:gd name="T20" fmla="*/ 18 w 90"/>
              <a:gd name="T21" fmla="*/ 17 h 94"/>
              <a:gd name="T22" fmla="*/ 5 w 90"/>
              <a:gd name="T23" fmla="*/ 55 h 94"/>
              <a:gd name="T24" fmla="*/ 78 w 90"/>
              <a:gd name="T25" fmla="*/ 17 h 94"/>
              <a:gd name="T26" fmla="*/ 35 w 90"/>
              <a:gd name="T27" fmla="*/ 17 h 94"/>
              <a:gd name="T28" fmla="*/ 35 w 90"/>
              <a:gd name="T29" fmla="*/ 21 h 94"/>
              <a:gd name="T30" fmla="*/ 30 w 90"/>
              <a:gd name="T31" fmla="*/ 25 h 94"/>
              <a:gd name="T32" fmla="*/ 30 w 90"/>
              <a:gd name="T33" fmla="*/ 21 h 94"/>
              <a:gd name="T34" fmla="*/ 35 w 90"/>
              <a:gd name="T35" fmla="*/ 8 h 94"/>
              <a:gd name="T36" fmla="*/ 35 w 90"/>
              <a:gd name="T37" fmla="*/ 13 h 94"/>
              <a:gd name="T38" fmla="*/ 56 w 90"/>
              <a:gd name="T39" fmla="*/ 13 h 94"/>
              <a:gd name="T40" fmla="*/ 52 w 90"/>
              <a:gd name="T41" fmla="*/ 0 h 94"/>
              <a:gd name="T42" fmla="*/ 60 w 90"/>
              <a:gd name="T43" fmla="*/ 8 h 94"/>
              <a:gd name="T44" fmla="*/ 56 w 90"/>
              <a:gd name="T45" fmla="*/ 13 h 94"/>
              <a:gd name="T46" fmla="*/ 82 w 90"/>
              <a:gd name="T47" fmla="*/ 8 h 94"/>
              <a:gd name="T48" fmla="*/ 86 w 90"/>
              <a:gd name="T49" fmla="*/ 17 h 94"/>
              <a:gd name="T50" fmla="*/ 73 w 90"/>
              <a:gd name="T51" fmla="*/ 25 h 94"/>
              <a:gd name="T52" fmla="*/ 78 w 90"/>
              <a:gd name="T53" fmla="*/ 17 h 94"/>
              <a:gd name="T54" fmla="*/ 48 w 90"/>
              <a:gd name="T55" fmla="*/ 25 h 94"/>
              <a:gd name="T56" fmla="*/ 69 w 90"/>
              <a:gd name="T57" fmla="*/ 25 h 94"/>
              <a:gd name="T58" fmla="*/ 73 w 90"/>
              <a:gd name="T59" fmla="*/ 34 h 94"/>
              <a:gd name="T60" fmla="*/ 60 w 90"/>
              <a:gd name="T61" fmla="*/ 47 h 94"/>
              <a:gd name="T62" fmla="*/ 73 w 90"/>
              <a:gd name="T63" fmla="*/ 51 h 94"/>
              <a:gd name="T64" fmla="*/ 90 w 90"/>
              <a:gd name="T65" fmla="*/ 55 h 94"/>
              <a:gd name="T66" fmla="*/ 86 w 90"/>
              <a:gd name="T67" fmla="*/ 60 h 94"/>
              <a:gd name="T68" fmla="*/ 82 w 90"/>
              <a:gd name="T69" fmla="*/ 60 h 94"/>
              <a:gd name="T70" fmla="*/ 56 w 90"/>
              <a:gd name="T71" fmla="*/ 51 h 94"/>
              <a:gd name="T72" fmla="*/ 39 w 90"/>
              <a:gd name="T73" fmla="*/ 60 h 94"/>
              <a:gd name="T74" fmla="*/ 69 w 90"/>
              <a:gd name="T75" fmla="*/ 60 h 94"/>
              <a:gd name="T76" fmla="*/ 78 w 90"/>
              <a:gd name="T77" fmla="*/ 64 h 94"/>
              <a:gd name="T78" fmla="*/ 73 w 90"/>
              <a:gd name="T79" fmla="*/ 77 h 94"/>
              <a:gd name="T80" fmla="*/ 73 w 90"/>
              <a:gd name="T81" fmla="*/ 90 h 94"/>
              <a:gd name="T82" fmla="*/ 69 w 90"/>
              <a:gd name="T83" fmla="*/ 85 h 94"/>
              <a:gd name="T84" fmla="*/ 43 w 90"/>
              <a:gd name="T85" fmla="*/ 90 h 94"/>
              <a:gd name="T86" fmla="*/ 39 w 90"/>
              <a:gd name="T87" fmla="*/ 94 h 94"/>
              <a:gd name="T88" fmla="*/ 39 w 90"/>
              <a:gd name="T89" fmla="*/ 60 h 94"/>
              <a:gd name="T90" fmla="*/ 22 w 90"/>
              <a:gd name="T91" fmla="*/ 68 h 94"/>
              <a:gd name="T92" fmla="*/ 18 w 90"/>
              <a:gd name="T93" fmla="*/ 64 h 94"/>
              <a:gd name="T94" fmla="*/ 35 w 90"/>
              <a:gd name="T95" fmla="*/ 60 h 94"/>
              <a:gd name="T96" fmla="*/ 52 w 90"/>
              <a:gd name="T97" fmla="*/ 47 h 94"/>
              <a:gd name="T98" fmla="*/ 43 w 90"/>
              <a:gd name="T99" fmla="*/ 34 h 94"/>
              <a:gd name="T100" fmla="*/ 26 w 90"/>
              <a:gd name="T101" fmla="*/ 47 h 94"/>
              <a:gd name="T102" fmla="*/ 39 w 90"/>
              <a:gd name="T103" fmla="*/ 30 h 94"/>
              <a:gd name="T104" fmla="*/ 48 w 90"/>
              <a:gd name="T105" fmla="*/ 17 h 94"/>
              <a:gd name="T106" fmla="*/ 52 w 90"/>
              <a:gd name="T107" fmla="*/ 21 h 94"/>
              <a:gd name="T108" fmla="*/ 48 w 90"/>
              <a:gd name="T109" fmla="*/ 25 h 94"/>
              <a:gd name="T110" fmla="*/ 48 w 90"/>
              <a:gd name="T111" fmla="*/ 25 h 94"/>
              <a:gd name="T112" fmla="*/ 43 w 90"/>
              <a:gd name="T113" fmla="*/ 30 h 94"/>
              <a:gd name="T114" fmla="*/ 56 w 90"/>
              <a:gd name="T115" fmla="*/ 43 h 94"/>
              <a:gd name="T116" fmla="*/ 48 w 90"/>
              <a:gd name="T117" fmla="*/ 30 h 94"/>
              <a:gd name="T118" fmla="*/ 43 w 90"/>
              <a:gd name="T119" fmla="*/ 30 h 94"/>
              <a:gd name="T120" fmla="*/ 69 w 90"/>
              <a:gd name="T121" fmla="*/ 81 h 94"/>
              <a:gd name="T122" fmla="*/ 43 w 90"/>
              <a:gd name="T123" fmla="*/ 64 h 94"/>
              <a:gd name="T124" fmla="*/ 43 w 90"/>
              <a:gd name="T125" fmla="*/ 81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0" h="94">
                <a:moveTo>
                  <a:pt x="22" y="47"/>
                </a:moveTo>
                <a:lnTo>
                  <a:pt x="22" y="47"/>
                </a:lnTo>
                <a:lnTo>
                  <a:pt x="22" y="60"/>
                </a:lnTo>
                <a:lnTo>
                  <a:pt x="18" y="64"/>
                </a:lnTo>
                <a:lnTo>
                  <a:pt x="18" y="55"/>
                </a:lnTo>
                <a:lnTo>
                  <a:pt x="5" y="55"/>
                </a:lnTo>
                <a:lnTo>
                  <a:pt x="5" y="68"/>
                </a:lnTo>
                <a:lnTo>
                  <a:pt x="0" y="68"/>
                </a:lnTo>
                <a:lnTo>
                  <a:pt x="0" y="68"/>
                </a:lnTo>
                <a:lnTo>
                  <a:pt x="0" y="38"/>
                </a:lnTo>
                <a:lnTo>
                  <a:pt x="0" y="38"/>
                </a:lnTo>
                <a:lnTo>
                  <a:pt x="0" y="13"/>
                </a:lnTo>
                <a:lnTo>
                  <a:pt x="5" y="13"/>
                </a:lnTo>
                <a:lnTo>
                  <a:pt x="18" y="13"/>
                </a:lnTo>
                <a:lnTo>
                  <a:pt x="22" y="13"/>
                </a:lnTo>
                <a:lnTo>
                  <a:pt x="26" y="17"/>
                </a:lnTo>
                <a:lnTo>
                  <a:pt x="22" y="17"/>
                </a:lnTo>
                <a:lnTo>
                  <a:pt x="22" y="47"/>
                </a:lnTo>
                <a:lnTo>
                  <a:pt x="22" y="47"/>
                </a:lnTo>
                <a:close/>
                <a:moveTo>
                  <a:pt x="5" y="55"/>
                </a:moveTo>
                <a:lnTo>
                  <a:pt x="18" y="55"/>
                </a:lnTo>
                <a:lnTo>
                  <a:pt x="18" y="17"/>
                </a:lnTo>
                <a:lnTo>
                  <a:pt x="5" y="17"/>
                </a:lnTo>
                <a:lnTo>
                  <a:pt x="5" y="55"/>
                </a:lnTo>
                <a:lnTo>
                  <a:pt x="5" y="55"/>
                </a:lnTo>
                <a:close/>
                <a:moveTo>
                  <a:pt x="78" y="17"/>
                </a:moveTo>
                <a:lnTo>
                  <a:pt x="35" y="17"/>
                </a:lnTo>
                <a:lnTo>
                  <a:pt x="35" y="17"/>
                </a:lnTo>
                <a:lnTo>
                  <a:pt x="35" y="21"/>
                </a:lnTo>
                <a:lnTo>
                  <a:pt x="35" y="21"/>
                </a:lnTo>
                <a:lnTo>
                  <a:pt x="30" y="25"/>
                </a:lnTo>
                <a:lnTo>
                  <a:pt x="30" y="25"/>
                </a:lnTo>
                <a:lnTo>
                  <a:pt x="26" y="25"/>
                </a:lnTo>
                <a:lnTo>
                  <a:pt x="30" y="21"/>
                </a:lnTo>
                <a:lnTo>
                  <a:pt x="30" y="21"/>
                </a:lnTo>
                <a:lnTo>
                  <a:pt x="35" y="8"/>
                </a:lnTo>
                <a:lnTo>
                  <a:pt x="35" y="8"/>
                </a:lnTo>
                <a:lnTo>
                  <a:pt x="35" y="13"/>
                </a:lnTo>
                <a:lnTo>
                  <a:pt x="56" y="13"/>
                </a:lnTo>
                <a:lnTo>
                  <a:pt x="56" y="13"/>
                </a:lnTo>
                <a:lnTo>
                  <a:pt x="48" y="0"/>
                </a:lnTo>
                <a:lnTo>
                  <a:pt x="52" y="0"/>
                </a:lnTo>
                <a:lnTo>
                  <a:pt x="52" y="0"/>
                </a:lnTo>
                <a:lnTo>
                  <a:pt x="60" y="8"/>
                </a:lnTo>
                <a:lnTo>
                  <a:pt x="60" y="8"/>
                </a:lnTo>
                <a:lnTo>
                  <a:pt x="56" y="13"/>
                </a:lnTo>
                <a:lnTo>
                  <a:pt x="78" y="13"/>
                </a:lnTo>
                <a:lnTo>
                  <a:pt x="82" y="8"/>
                </a:lnTo>
                <a:lnTo>
                  <a:pt x="86" y="17"/>
                </a:lnTo>
                <a:lnTo>
                  <a:pt x="86" y="17"/>
                </a:lnTo>
                <a:lnTo>
                  <a:pt x="82" y="17"/>
                </a:lnTo>
                <a:lnTo>
                  <a:pt x="73" y="25"/>
                </a:lnTo>
                <a:lnTo>
                  <a:pt x="73" y="25"/>
                </a:lnTo>
                <a:lnTo>
                  <a:pt x="78" y="17"/>
                </a:lnTo>
                <a:lnTo>
                  <a:pt x="78" y="17"/>
                </a:lnTo>
                <a:close/>
                <a:moveTo>
                  <a:pt x="48" y="25"/>
                </a:moveTo>
                <a:lnTo>
                  <a:pt x="65" y="25"/>
                </a:lnTo>
                <a:lnTo>
                  <a:pt x="69" y="25"/>
                </a:lnTo>
                <a:lnTo>
                  <a:pt x="73" y="30"/>
                </a:lnTo>
                <a:lnTo>
                  <a:pt x="73" y="34"/>
                </a:lnTo>
                <a:lnTo>
                  <a:pt x="73" y="34"/>
                </a:lnTo>
                <a:lnTo>
                  <a:pt x="60" y="47"/>
                </a:lnTo>
                <a:lnTo>
                  <a:pt x="60" y="47"/>
                </a:lnTo>
                <a:lnTo>
                  <a:pt x="73" y="51"/>
                </a:lnTo>
                <a:lnTo>
                  <a:pt x="90" y="55"/>
                </a:lnTo>
                <a:lnTo>
                  <a:pt x="90" y="55"/>
                </a:lnTo>
                <a:lnTo>
                  <a:pt x="90" y="55"/>
                </a:lnTo>
                <a:lnTo>
                  <a:pt x="86" y="60"/>
                </a:lnTo>
                <a:lnTo>
                  <a:pt x="82" y="60"/>
                </a:lnTo>
                <a:lnTo>
                  <a:pt x="82" y="60"/>
                </a:lnTo>
                <a:lnTo>
                  <a:pt x="69" y="55"/>
                </a:lnTo>
                <a:lnTo>
                  <a:pt x="56" y="51"/>
                </a:lnTo>
                <a:lnTo>
                  <a:pt x="56" y="51"/>
                </a:lnTo>
                <a:lnTo>
                  <a:pt x="39" y="60"/>
                </a:lnTo>
                <a:lnTo>
                  <a:pt x="43" y="60"/>
                </a:lnTo>
                <a:lnTo>
                  <a:pt x="69" y="60"/>
                </a:lnTo>
                <a:lnTo>
                  <a:pt x="73" y="60"/>
                </a:lnTo>
                <a:lnTo>
                  <a:pt x="78" y="64"/>
                </a:lnTo>
                <a:lnTo>
                  <a:pt x="73" y="64"/>
                </a:lnTo>
                <a:lnTo>
                  <a:pt x="73" y="77"/>
                </a:lnTo>
                <a:lnTo>
                  <a:pt x="73" y="77"/>
                </a:lnTo>
                <a:lnTo>
                  <a:pt x="73" y="90"/>
                </a:lnTo>
                <a:lnTo>
                  <a:pt x="69" y="90"/>
                </a:lnTo>
                <a:lnTo>
                  <a:pt x="69" y="85"/>
                </a:lnTo>
                <a:lnTo>
                  <a:pt x="43" y="85"/>
                </a:lnTo>
                <a:lnTo>
                  <a:pt x="43" y="90"/>
                </a:lnTo>
                <a:lnTo>
                  <a:pt x="39" y="94"/>
                </a:lnTo>
                <a:lnTo>
                  <a:pt x="39" y="94"/>
                </a:lnTo>
                <a:lnTo>
                  <a:pt x="39" y="77"/>
                </a:lnTo>
                <a:lnTo>
                  <a:pt x="39" y="60"/>
                </a:lnTo>
                <a:lnTo>
                  <a:pt x="39" y="60"/>
                </a:lnTo>
                <a:lnTo>
                  <a:pt x="22" y="68"/>
                </a:lnTo>
                <a:lnTo>
                  <a:pt x="18" y="64"/>
                </a:lnTo>
                <a:lnTo>
                  <a:pt x="18" y="64"/>
                </a:lnTo>
                <a:lnTo>
                  <a:pt x="35" y="60"/>
                </a:lnTo>
                <a:lnTo>
                  <a:pt x="35" y="60"/>
                </a:lnTo>
                <a:lnTo>
                  <a:pt x="52" y="47"/>
                </a:lnTo>
                <a:lnTo>
                  <a:pt x="52" y="47"/>
                </a:lnTo>
                <a:lnTo>
                  <a:pt x="43" y="34"/>
                </a:lnTo>
                <a:lnTo>
                  <a:pt x="43" y="34"/>
                </a:lnTo>
                <a:lnTo>
                  <a:pt x="26" y="47"/>
                </a:lnTo>
                <a:lnTo>
                  <a:pt x="26" y="47"/>
                </a:lnTo>
                <a:lnTo>
                  <a:pt x="26" y="47"/>
                </a:lnTo>
                <a:lnTo>
                  <a:pt x="39" y="30"/>
                </a:lnTo>
                <a:lnTo>
                  <a:pt x="39" y="30"/>
                </a:lnTo>
                <a:lnTo>
                  <a:pt x="48" y="17"/>
                </a:lnTo>
                <a:lnTo>
                  <a:pt x="52" y="21"/>
                </a:lnTo>
                <a:lnTo>
                  <a:pt x="52" y="21"/>
                </a:lnTo>
                <a:lnTo>
                  <a:pt x="52" y="21"/>
                </a:lnTo>
                <a:lnTo>
                  <a:pt x="48" y="25"/>
                </a:lnTo>
                <a:lnTo>
                  <a:pt x="48" y="25"/>
                </a:lnTo>
                <a:lnTo>
                  <a:pt x="48" y="25"/>
                </a:lnTo>
                <a:close/>
                <a:moveTo>
                  <a:pt x="43" y="30"/>
                </a:moveTo>
                <a:lnTo>
                  <a:pt x="43" y="30"/>
                </a:lnTo>
                <a:lnTo>
                  <a:pt x="56" y="43"/>
                </a:lnTo>
                <a:lnTo>
                  <a:pt x="56" y="43"/>
                </a:lnTo>
                <a:lnTo>
                  <a:pt x="65" y="30"/>
                </a:lnTo>
                <a:lnTo>
                  <a:pt x="48" y="30"/>
                </a:lnTo>
                <a:lnTo>
                  <a:pt x="43" y="30"/>
                </a:lnTo>
                <a:lnTo>
                  <a:pt x="43" y="30"/>
                </a:lnTo>
                <a:close/>
                <a:moveTo>
                  <a:pt x="43" y="81"/>
                </a:moveTo>
                <a:lnTo>
                  <a:pt x="69" y="81"/>
                </a:lnTo>
                <a:lnTo>
                  <a:pt x="69" y="64"/>
                </a:lnTo>
                <a:lnTo>
                  <a:pt x="43" y="64"/>
                </a:lnTo>
                <a:lnTo>
                  <a:pt x="43" y="81"/>
                </a:lnTo>
                <a:lnTo>
                  <a:pt x="43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6943725" y="5073650"/>
            <a:ext cx="136525" cy="149225"/>
          </a:xfrm>
          <a:custGeom>
            <a:avLst/>
            <a:gdLst>
              <a:gd name="T0" fmla="*/ 38 w 86"/>
              <a:gd name="T1" fmla="*/ 64 h 94"/>
              <a:gd name="T2" fmla="*/ 13 w 86"/>
              <a:gd name="T3" fmla="*/ 13 h 94"/>
              <a:gd name="T4" fmla="*/ 8 w 86"/>
              <a:gd name="T5" fmla="*/ 68 h 94"/>
              <a:gd name="T6" fmla="*/ 8 w 86"/>
              <a:gd name="T7" fmla="*/ 38 h 94"/>
              <a:gd name="T8" fmla="*/ 8 w 86"/>
              <a:gd name="T9" fmla="*/ 4 h 94"/>
              <a:gd name="T10" fmla="*/ 38 w 86"/>
              <a:gd name="T11" fmla="*/ 8 h 94"/>
              <a:gd name="T12" fmla="*/ 47 w 86"/>
              <a:gd name="T13" fmla="*/ 8 h 94"/>
              <a:gd name="T14" fmla="*/ 47 w 86"/>
              <a:gd name="T15" fmla="*/ 51 h 94"/>
              <a:gd name="T16" fmla="*/ 47 w 86"/>
              <a:gd name="T17" fmla="*/ 64 h 94"/>
              <a:gd name="T18" fmla="*/ 47 w 86"/>
              <a:gd name="T19" fmla="*/ 64 h 94"/>
              <a:gd name="T20" fmla="*/ 17 w 86"/>
              <a:gd name="T21" fmla="*/ 73 h 94"/>
              <a:gd name="T22" fmla="*/ 26 w 86"/>
              <a:gd name="T23" fmla="*/ 51 h 94"/>
              <a:gd name="T24" fmla="*/ 34 w 86"/>
              <a:gd name="T25" fmla="*/ 25 h 94"/>
              <a:gd name="T26" fmla="*/ 30 w 86"/>
              <a:gd name="T27" fmla="*/ 43 h 94"/>
              <a:gd name="T28" fmla="*/ 30 w 86"/>
              <a:gd name="T29" fmla="*/ 60 h 94"/>
              <a:gd name="T30" fmla="*/ 26 w 86"/>
              <a:gd name="T31" fmla="*/ 73 h 94"/>
              <a:gd name="T32" fmla="*/ 0 w 86"/>
              <a:gd name="T33" fmla="*/ 94 h 94"/>
              <a:gd name="T34" fmla="*/ 0 w 86"/>
              <a:gd name="T35" fmla="*/ 94 h 94"/>
              <a:gd name="T36" fmla="*/ 17 w 86"/>
              <a:gd name="T37" fmla="*/ 73 h 94"/>
              <a:gd name="T38" fmla="*/ 51 w 86"/>
              <a:gd name="T39" fmla="*/ 81 h 94"/>
              <a:gd name="T40" fmla="*/ 51 w 86"/>
              <a:gd name="T41" fmla="*/ 90 h 94"/>
              <a:gd name="T42" fmla="*/ 47 w 86"/>
              <a:gd name="T43" fmla="*/ 90 h 94"/>
              <a:gd name="T44" fmla="*/ 47 w 86"/>
              <a:gd name="T45" fmla="*/ 85 h 94"/>
              <a:gd name="T46" fmla="*/ 30 w 86"/>
              <a:gd name="T47" fmla="*/ 68 h 94"/>
              <a:gd name="T48" fmla="*/ 47 w 86"/>
              <a:gd name="T49" fmla="*/ 77 h 94"/>
              <a:gd name="T50" fmla="*/ 51 w 86"/>
              <a:gd name="T51" fmla="*/ 81 h 94"/>
              <a:gd name="T52" fmla="*/ 60 w 86"/>
              <a:gd name="T53" fmla="*/ 43 h 94"/>
              <a:gd name="T54" fmla="*/ 68 w 86"/>
              <a:gd name="T55" fmla="*/ 17 h 94"/>
              <a:gd name="T56" fmla="*/ 64 w 86"/>
              <a:gd name="T57" fmla="*/ 55 h 94"/>
              <a:gd name="T58" fmla="*/ 64 w 86"/>
              <a:gd name="T59" fmla="*/ 68 h 94"/>
              <a:gd name="T60" fmla="*/ 60 w 86"/>
              <a:gd name="T61" fmla="*/ 68 h 94"/>
              <a:gd name="T62" fmla="*/ 60 w 86"/>
              <a:gd name="T63" fmla="*/ 43 h 94"/>
              <a:gd name="T64" fmla="*/ 73 w 86"/>
              <a:gd name="T65" fmla="*/ 85 h 94"/>
              <a:gd name="T66" fmla="*/ 77 w 86"/>
              <a:gd name="T67" fmla="*/ 77 h 94"/>
              <a:gd name="T68" fmla="*/ 77 w 86"/>
              <a:gd name="T69" fmla="*/ 17 h 94"/>
              <a:gd name="T70" fmla="*/ 86 w 86"/>
              <a:gd name="T71" fmla="*/ 4 h 94"/>
              <a:gd name="T72" fmla="*/ 86 w 86"/>
              <a:gd name="T73" fmla="*/ 81 h 94"/>
              <a:gd name="T74" fmla="*/ 81 w 86"/>
              <a:gd name="T75" fmla="*/ 90 h 94"/>
              <a:gd name="T76" fmla="*/ 77 w 86"/>
              <a:gd name="T77" fmla="*/ 94 h 94"/>
              <a:gd name="T78" fmla="*/ 60 w 86"/>
              <a:gd name="T79" fmla="*/ 85 h 94"/>
              <a:gd name="T80" fmla="*/ 60 w 86"/>
              <a:gd name="T81" fmla="*/ 81 h 94"/>
              <a:gd name="T82" fmla="*/ 73 w 86"/>
              <a:gd name="T83" fmla="*/ 85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6" h="94">
                <a:moveTo>
                  <a:pt x="47" y="64"/>
                </a:moveTo>
                <a:lnTo>
                  <a:pt x="38" y="64"/>
                </a:lnTo>
                <a:lnTo>
                  <a:pt x="38" y="13"/>
                </a:lnTo>
                <a:lnTo>
                  <a:pt x="13" y="13"/>
                </a:lnTo>
                <a:lnTo>
                  <a:pt x="13" y="68"/>
                </a:lnTo>
                <a:lnTo>
                  <a:pt x="8" y="68"/>
                </a:lnTo>
                <a:lnTo>
                  <a:pt x="8" y="68"/>
                </a:lnTo>
                <a:lnTo>
                  <a:pt x="8" y="38"/>
                </a:lnTo>
                <a:lnTo>
                  <a:pt x="8" y="38"/>
                </a:lnTo>
                <a:lnTo>
                  <a:pt x="8" y="4"/>
                </a:lnTo>
                <a:lnTo>
                  <a:pt x="13" y="8"/>
                </a:lnTo>
                <a:lnTo>
                  <a:pt x="38" y="8"/>
                </a:lnTo>
                <a:lnTo>
                  <a:pt x="43" y="4"/>
                </a:lnTo>
                <a:lnTo>
                  <a:pt x="47" y="8"/>
                </a:lnTo>
                <a:lnTo>
                  <a:pt x="47" y="13"/>
                </a:lnTo>
                <a:lnTo>
                  <a:pt x="47" y="51"/>
                </a:lnTo>
                <a:lnTo>
                  <a:pt x="47" y="51"/>
                </a:lnTo>
                <a:lnTo>
                  <a:pt x="47" y="64"/>
                </a:lnTo>
                <a:lnTo>
                  <a:pt x="47" y="64"/>
                </a:lnTo>
                <a:lnTo>
                  <a:pt x="47" y="64"/>
                </a:lnTo>
                <a:close/>
                <a:moveTo>
                  <a:pt x="17" y="73"/>
                </a:moveTo>
                <a:lnTo>
                  <a:pt x="17" y="73"/>
                </a:lnTo>
                <a:lnTo>
                  <a:pt x="26" y="51"/>
                </a:lnTo>
                <a:lnTo>
                  <a:pt x="26" y="51"/>
                </a:lnTo>
                <a:lnTo>
                  <a:pt x="26" y="21"/>
                </a:lnTo>
                <a:lnTo>
                  <a:pt x="34" y="25"/>
                </a:lnTo>
                <a:lnTo>
                  <a:pt x="30" y="25"/>
                </a:lnTo>
                <a:lnTo>
                  <a:pt x="30" y="43"/>
                </a:lnTo>
                <a:lnTo>
                  <a:pt x="30" y="43"/>
                </a:lnTo>
                <a:lnTo>
                  <a:pt x="30" y="60"/>
                </a:lnTo>
                <a:lnTo>
                  <a:pt x="26" y="73"/>
                </a:lnTo>
                <a:lnTo>
                  <a:pt x="26" y="73"/>
                </a:lnTo>
                <a:lnTo>
                  <a:pt x="17" y="81"/>
                </a:lnTo>
                <a:lnTo>
                  <a:pt x="0" y="94"/>
                </a:lnTo>
                <a:lnTo>
                  <a:pt x="0" y="94"/>
                </a:lnTo>
                <a:lnTo>
                  <a:pt x="0" y="94"/>
                </a:lnTo>
                <a:lnTo>
                  <a:pt x="13" y="81"/>
                </a:lnTo>
                <a:lnTo>
                  <a:pt x="17" y="73"/>
                </a:lnTo>
                <a:lnTo>
                  <a:pt x="17" y="73"/>
                </a:lnTo>
                <a:close/>
                <a:moveTo>
                  <a:pt x="51" y="81"/>
                </a:moveTo>
                <a:lnTo>
                  <a:pt x="51" y="81"/>
                </a:lnTo>
                <a:lnTo>
                  <a:pt x="51" y="90"/>
                </a:lnTo>
                <a:lnTo>
                  <a:pt x="51" y="90"/>
                </a:lnTo>
                <a:lnTo>
                  <a:pt x="47" y="90"/>
                </a:lnTo>
                <a:lnTo>
                  <a:pt x="47" y="85"/>
                </a:lnTo>
                <a:lnTo>
                  <a:pt x="47" y="85"/>
                </a:lnTo>
                <a:lnTo>
                  <a:pt x="30" y="68"/>
                </a:lnTo>
                <a:lnTo>
                  <a:pt x="30" y="68"/>
                </a:lnTo>
                <a:lnTo>
                  <a:pt x="30" y="68"/>
                </a:lnTo>
                <a:lnTo>
                  <a:pt x="47" y="77"/>
                </a:lnTo>
                <a:lnTo>
                  <a:pt x="51" y="81"/>
                </a:lnTo>
                <a:lnTo>
                  <a:pt x="51" y="81"/>
                </a:lnTo>
                <a:close/>
                <a:moveTo>
                  <a:pt x="60" y="43"/>
                </a:moveTo>
                <a:lnTo>
                  <a:pt x="60" y="43"/>
                </a:lnTo>
                <a:lnTo>
                  <a:pt x="60" y="13"/>
                </a:lnTo>
                <a:lnTo>
                  <a:pt x="68" y="17"/>
                </a:lnTo>
                <a:lnTo>
                  <a:pt x="64" y="21"/>
                </a:lnTo>
                <a:lnTo>
                  <a:pt x="64" y="55"/>
                </a:lnTo>
                <a:lnTo>
                  <a:pt x="64" y="55"/>
                </a:lnTo>
                <a:lnTo>
                  <a:pt x="64" y="68"/>
                </a:lnTo>
                <a:lnTo>
                  <a:pt x="60" y="68"/>
                </a:lnTo>
                <a:lnTo>
                  <a:pt x="60" y="68"/>
                </a:lnTo>
                <a:lnTo>
                  <a:pt x="60" y="43"/>
                </a:lnTo>
                <a:lnTo>
                  <a:pt x="60" y="43"/>
                </a:lnTo>
                <a:close/>
                <a:moveTo>
                  <a:pt x="73" y="85"/>
                </a:moveTo>
                <a:lnTo>
                  <a:pt x="73" y="85"/>
                </a:lnTo>
                <a:lnTo>
                  <a:pt x="77" y="81"/>
                </a:lnTo>
                <a:lnTo>
                  <a:pt x="77" y="77"/>
                </a:lnTo>
                <a:lnTo>
                  <a:pt x="77" y="17"/>
                </a:lnTo>
                <a:lnTo>
                  <a:pt x="77" y="17"/>
                </a:lnTo>
                <a:lnTo>
                  <a:pt x="77" y="0"/>
                </a:lnTo>
                <a:lnTo>
                  <a:pt x="86" y="4"/>
                </a:lnTo>
                <a:lnTo>
                  <a:pt x="86" y="8"/>
                </a:lnTo>
                <a:lnTo>
                  <a:pt x="86" y="81"/>
                </a:lnTo>
                <a:lnTo>
                  <a:pt x="86" y="81"/>
                </a:lnTo>
                <a:lnTo>
                  <a:pt x="81" y="90"/>
                </a:lnTo>
                <a:lnTo>
                  <a:pt x="77" y="94"/>
                </a:lnTo>
                <a:lnTo>
                  <a:pt x="77" y="94"/>
                </a:lnTo>
                <a:lnTo>
                  <a:pt x="68" y="90"/>
                </a:lnTo>
                <a:lnTo>
                  <a:pt x="60" y="85"/>
                </a:lnTo>
                <a:lnTo>
                  <a:pt x="60" y="81"/>
                </a:lnTo>
                <a:lnTo>
                  <a:pt x="60" y="81"/>
                </a:lnTo>
                <a:lnTo>
                  <a:pt x="73" y="85"/>
                </a:lnTo>
                <a:lnTo>
                  <a:pt x="73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标题 1"/>
          <p:cNvSpPr txBox="1">
            <a:spLocks/>
          </p:cNvSpPr>
          <p:nvPr/>
        </p:nvSpPr>
        <p:spPr>
          <a:xfrm>
            <a:off x="211140" y="1258887"/>
            <a:ext cx="2381250" cy="2170113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西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藏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21376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4294189" y="-49213"/>
            <a:ext cx="7596187" cy="671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4348164" y="4762"/>
            <a:ext cx="7483475" cy="6616700"/>
          </a:xfrm>
          <a:custGeom>
            <a:avLst/>
            <a:gdLst>
              <a:gd name="T0" fmla="*/ 1009 w 4714"/>
              <a:gd name="T1" fmla="*/ 4102 h 4168"/>
              <a:gd name="T2" fmla="*/ 930 w 4714"/>
              <a:gd name="T3" fmla="*/ 3846 h 4168"/>
              <a:gd name="T4" fmla="*/ 612 w 4714"/>
              <a:gd name="T5" fmla="*/ 3734 h 4168"/>
              <a:gd name="T6" fmla="*/ 509 w 4714"/>
              <a:gd name="T7" fmla="*/ 3572 h 4168"/>
              <a:gd name="T8" fmla="*/ 278 w 4714"/>
              <a:gd name="T9" fmla="*/ 3406 h 4168"/>
              <a:gd name="T10" fmla="*/ 263 w 4714"/>
              <a:gd name="T11" fmla="*/ 3325 h 4168"/>
              <a:gd name="T12" fmla="*/ 269 w 4714"/>
              <a:gd name="T13" fmla="*/ 3072 h 4168"/>
              <a:gd name="T14" fmla="*/ 131 w 4714"/>
              <a:gd name="T15" fmla="*/ 2916 h 4168"/>
              <a:gd name="T16" fmla="*/ 72 w 4714"/>
              <a:gd name="T17" fmla="*/ 2832 h 4168"/>
              <a:gd name="T18" fmla="*/ 91 w 4714"/>
              <a:gd name="T19" fmla="*/ 2660 h 4168"/>
              <a:gd name="T20" fmla="*/ 306 w 4714"/>
              <a:gd name="T21" fmla="*/ 2451 h 4168"/>
              <a:gd name="T22" fmla="*/ 509 w 4714"/>
              <a:gd name="T23" fmla="*/ 2435 h 4168"/>
              <a:gd name="T24" fmla="*/ 693 w 4714"/>
              <a:gd name="T25" fmla="*/ 2388 h 4168"/>
              <a:gd name="T26" fmla="*/ 784 w 4714"/>
              <a:gd name="T27" fmla="*/ 2276 h 4168"/>
              <a:gd name="T28" fmla="*/ 1099 w 4714"/>
              <a:gd name="T29" fmla="*/ 2176 h 4168"/>
              <a:gd name="T30" fmla="*/ 1446 w 4714"/>
              <a:gd name="T31" fmla="*/ 1951 h 4168"/>
              <a:gd name="T32" fmla="*/ 1442 w 4714"/>
              <a:gd name="T33" fmla="*/ 1808 h 4168"/>
              <a:gd name="T34" fmla="*/ 1536 w 4714"/>
              <a:gd name="T35" fmla="*/ 1711 h 4168"/>
              <a:gd name="T36" fmla="*/ 1477 w 4714"/>
              <a:gd name="T37" fmla="*/ 1265 h 4168"/>
              <a:gd name="T38" fmla="*/ 1399 w 4714"/>
              <a:gd name="T39" fmla="*/ 1205 h 4168"/>
              <a:gd name="T40" fmla="*/ 1711 w 4714"/>
              <a:gd name="T41" fmla="*/ 1105 h 4168"/>
              <a:gd name="T42" fmla="*/ 1889 w 4714"/>
              <a:gd name="T43" fmla="*/ 1068 h 4168"/>
              <a:gd name="T44" fmla="*/ 2004 w 4714"/>
              <a:gd name="T45" fmla="*/ 572 h 4168"/>
              <a:gd name="T46" fmla="*/ 2204 w 4714"/>
              <a:gd name="T47" fmla="*/ 640 h 4168"/>
              <a:gd name="T48" fmla="*/ 2494 w 4714"/>
              <a:gd name="T49" fmla="*/ 565 h 4168"/>
              <a:gd name="T50" fmla="*/ 2647 w 4714"/>
              <a:gd name="T51" fmla="*/ 197 h 4168"/>
              <a:gd name="T52" fmla="*/ 2775 w 4714"/>
              <a:gd name="T53" fmla="*/ 22 h 4168"/>
              <a:gd name="T54" fmla="*/ 2888 w 4714"/>
              <a:gd name="T55" fmla="*/ 44 h 4168"/>
              <a:gd name="T56" fmla="*/ 2922 w 4714"/>
              <a:gd name="T57" fmla="*/ 169 h 4168"/>
              <a:gd name="T58" fmla="*/ 3334 w 4714"/>
              <a:gd name="T59" fmla="*/ 366 h 4168"/>
              <a:gd name="T60" fmla="*/ 3428 w 4714"/>
              <a:gd name="T61" fmla="*/ 478 h 4168"/>
              <a:gd name="T62" fmla="*/ 3531 w 4714"/>
              <a:gd name="T63" fmla="*/ 765 h 4168"/>
              <a:gd name="T64" fmla="*/ 3509 w 4714"/>
              <a:gd name="T65" fmla="*/ 968 h 4168"/>
              <a:gd name="T66" fmla="*/ 3652 w 4714"/>
              <a:gd name="T67" fmla="*/ 1068 h 4168"/>
              <a:gd name="T68" fmla="*/ 3836 w 4714"/>
              <a:gd name="T69" fmla="*/ 1077 h 4168"/>
              <a:gd name="T70" fmla="*/ 4024 w 4714"/>
              <a:gd name="T71" fmla="*/ 1052 h 4168"/>
              <a:gd name="T72" fmla="*/ 4205 w 4714"/>
              <a:gd name="T73" fmla="*/ 1121 h 4168"/>
              <a:gd name="T74" fmla="*/ 4458 w 4714"/>
              <a:gd name="T75" fmla="*/ 1205 h 4168"/>
              <a:gd name="T76" fmla="*/ 4523 w 4714"/>
              <a:gd name="T77" fmla="*/ 1330 h 4168"/>
              <a:gd name="T78" fmla="*/ 4651 w 4714"/>
              <a:gd name="T79" fmla="*/ 1711 h 4168"/>
              <a:gd name="T80" fmla="*/ 4445 w 4714"/>
              <a:gd name="T81" fmla="*/ 2004 h 4168"/>
              <a:gd name="T82" fmla="*/ 4089 w 4714"/>
              <a:gd name="T83" fmla="*/ 2317 h 4168"/>
              <a:gd name="T84" fmla="*/ 4011 w 4714"/>
              <a:gd name="T85" fmla="*/ 2697 h 4168"/>
              <a:gd name="T86" fmla="*/ 3833 w 4714"/>
              <a:gd name="T87" fmla="*/ 2838 h 4168"/>
              <a:gd name="T88" fmla="*/ 3587 w 4714"/>
              <a:gd name="T89" fmla="*/ 2944 h 4168"/>
              <a:gd name="T90" fmla="*/ 3652 w 4714"/>
              <a:gd name="T91" fmla="*/ 3138 h 4168"/>
              <a:gd name="T92" fmla="*/ 3811 w 4714"/>
              <a:gd name="T93" fmla="*/ 3337 h 4168"/>
              <a:gd name="T94" fmla="*/ 3787 w 4714"/>
              <a:gd name="T95" fmla="*/ 3472 h 4168"/>
              <a:gd name="T96" fmla="*/ 3758 w 4714"/>
              <a:gd name="T97" fmla="*/ 3606 h 4168"/>
              <a:gd name="T98" fmla="*/ 3593 w 4714"/>
              <a:gd name="T99" fmla="*/ 3597 h 4168"/>
              <a:gd name="T100" fmla="*/ 3250 w 4714"/>
              <a:gd name="T101" fmla="*/ 3540 h 4168"/>
              <a:gd name="T102" fmla="*/ 3022 w 4714"/>
              <a:gd name="T103" fmla="*/ 3590 h 4168"/>
              <a:gd name="T104" fmla="*/ 2728 w 4714"/>
              <a:gd name="T105" fmla="*/ 3665 h 4168"/>
              <a:gd name="T106" fmla="*/ 2485 w 4714"/>
              <a:gd name="T107" fmla="*/ 3784 h 4168"/>
              <a:gd name="T108" fmla="*/ 2316 w 4714"/>
              <a:gd name="T109" fmla="*/ 3887 h 4168"/>
              <a:gd name="T110" fmla="*/ 2064 w 4714"/>
              <a:gd name="T111" fmla="*/ 3884 h 4168"/>
              <a:gd name="T112" fmla="*/ 1945 w 4714"/>
              <a:gd name="T113" fmla="*/ 3815 h 4168"/>
              <a:gd name="T114" fmla="*/ 1811 w 4714"/>
              <a:gd name="T115" fmla="*/ 3931 h 4168"/>
              <a:gd name="T116" fmla="*/ 1589 w 4714"/>
              <a:gd name="T117" fmla="*/ 3915 h 4168"/>
              <a:gd name="T118" fmla="*/ 1458 w 4714"/>
              <a:gd name="T119" fmla="*/ 3881 h 4168"/>
              <a:gd name="T120" fmla="*/ 1367 w 4714"/>
              <a:gd name="T121" fmla="*/ 3999 h 4168"/>
              <a:gd name="T122" fmla="*/ 1174 w 4714"/>
              <a:gd name="T123" fmla="*/ 4155 h 4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714" h="4168">
                <a:moveTo>
                  <a:pt x="1149" y="4149"/>
                </a:moveTo>
                <a:lnTo>
                  <a:pt x="1149" y="4149"/>
                </a:lnTo>
                <a:lnTo>
                  <a:pt x="1149" y="4152"/>
                </a:lnTo>
                <a:lnTo>
                  <a:pt x="1149" y="4162"/>
                </a:lnTo>
                <a:lnTo>
                  <a:pt x="1146" y="4165"/>
                </a:lnTo>
                <a:lnTo>
                  <a:pt x="1140" y="4168"/>
                </a:lnTo>
                <a:lnTo>
                  <a:pt x="1133" y="4168"/>
                </a:lnTo>
                <a:lnTo>
                  <a:pt x="1121" y="4165"/>
                </a:lnTo>
                <a:lnTo>
                  <a:pt x="1121" y="4165"/>
                </a:lnTo>
                <a:lnTo>
                  <a:pt x="1093" y="4149"/>
                </a:lnTo>
                <a:lnTo>
                  <a:pt x="1062" y="4127"/>
                </a:lnTo>
                <a:lnTo>
                  <a:pt x="1030" y="4099"/>
                </a:lnTo>
                <a:lnTo>
                  <a:pt x="1030" y="4099"/>
                </a:lnTo>
                <a:lnTo>
                  <a:pt x="1024" y="4099"/>
                </a:lnTo>
                <a:lnTo>
                  <a:pt x="1015" y="4102"/>
                </a:lnTo>
                <a:lnTo>
                  <a:pt x="1009" y="4102"/>
                </a:lnTo>
                <a:lnTo>
                  <a:pt x="999" y="4102"/>
                </a:lnTo>
                <a:lnTo>
                  <a:pt x="990" y="4096"/>
                </a:lnTo>
                <a:lnTo>
                  <a:pt x="984" y="4087"/>
                </a:lnTo>
                <a:lnTo>
                  <a:pt x="962" y="4059"/>
                </a:lnTo>
                <a:lnTo>
                  <a:pt x="962" y="4059"/>
                </a:lnTo>
                <a:lnTo>
                  <a:pt x="955" y="4012"/>
                </a:lnTo>
                <a:lnTo>
                  <a:pt x="943" y="3965"/>
                </a:lnTo>
                <a:lnTo>
                  <a:pt x="937" y="3940"/>
                </a:lnTo>
                <a:lnTo>
                  <a:pt x="927" y="3915"/>
                </a:lnTo>
                <a:lnTo>
                  <a:pt x="940" y="3874"/>
                </a:lnTo>
                <a:lnTo>
                  <a:pt x="940" y="3874"/>
                </a:lnTo>
                <a:lnTo>
                  <a:pt x="943" y="3868"/>
                </a:lnTo>
                <a:lnTo>
                  <a:pt x="949" y="3859"/>
                </a:lnTo>
                <a:lnTo>
                  <a:pt x="946" y="3852"/>
                </a:lnTo>
                <a:lnTo>
                  <a:pt x="943" y="3849"/>
                </a:lnTo>
                <a:lnTo>
                  <a:pt x="930" y="3846"/>
                </a:lnTo>
                <a:lnTo>
                  <a:pt x="912" y="3846"/>
                </a:lnTo>
                <a:lnTo>
                  <a:pt x="868" y="3849"/>
                </a:lnTo>
                <a:lnTo>
                  <a:pt x="859" y="3862"/>
                </a:lnTo>
                <a:lnTo>
                  <a:pt x="859" y="3862"/>
                </a:lnTo>
                <a:lnTo>
                  <a:pt x="837" y="3852"/>
                </a:lnTo>
                <a:lnTo>
                  <a:pt x="818" y="3846"/>
                </a:lnTo>
                <a:lnTo>
                  <a:pt x="793" y="3846"/>
                </a:lnTo>
                <a:lnTo>
                  <a:pt x="787" y="3834"/>
                </a:lnTo>
                <a:lnTo>
                  <a:pt x="768" y="3831"/>
                </a:lnTo>
                <a:lnTo>
                  <a:pt x="743" y="3831"/>
                </a:lnTo>
                <a:lnTo>
                  <a:pt x="731" y="3821"/>
                </a:lnTo>
                <a:lnTo>
                  <a:pt x="728" y="3812"/>
                </a:lnTo>
                <a:lnTo>
                  <a:pt x="681" y="3812"/>
                </a:lnTo>
                <a:lnTo>
                  <a:pt x="621" y="3756"/>
                </a:lnTo>
                <a:lnTo>
                  <a:pt x="612" y="3734"/>
                </a:lnTo>
                <a:lnTo>
                  <a:pt x="612" y="3734"/>
                </a:lnTo>
                <a:lnTo>
                  <a:pt x="609" y="3731"/>
                </a:lnTo>
                <a:lnTo>
                  <a:pt x="600" y="3731"/>
                </a:lnTo>
                <a:lnTo>
                  <a:pt x="587" y="3734"/>
                </a:lnTo>
                <a:lnTo>
                  <a:pt x="581" y="3737"/>
                </a:lnTo>
                <a:lnTo>
                  <a:pt x="575" y="3746"/>
                </a:lnTo>
                <a:lnTo>
                  <a:pt x="522" y="3737"/>
                </a:lnTo>
                <a:lnTo>
                  <a:pt x="522" y="3693"/>
                </a:lnTo>
                <a:lnTo>
                  <a:pt x="494" y="3687"/>
                </a:lnTo>
                <a:lnTo>
                  <a:pt x="484" y="3668"/>
                </a:lnTo>
                <a:lnTo>
                  <a:pt x="484" y="3659"/>
                </a:lnTo>
                <a:lnTo>
                  <a:pt x="497" y="3650"/>
                </a:lnTo>
                <a:lnTo>
                  <a:pt x="490" y="3625"/>
                </a:lnTo>
                <a:lnTo>
                  <a:pt x="503" y="3612"/>
                </a:lnTo>
                <a:lnTo>
                  <a:pt x="506" y="3603"/>
                </a:lnTo>
                <a:lnTo>
                  <a:pt x="497" y="3593"/>
                </a:lnTo>
                <a:lnTo>
                  <a:pt x="509" y="3572"/>
                </a:lnTo>
                <a:lnTo>
                  <a:pt x="509" y="3559"/>
                </a:lnTo>
                <a:lnTo>
                  <a:pt x="497" y="3543"/>
                </a:lnTo>
                <a:lnTo>
                  <a:pt x="487" y="3540"/>
                </a:lnTo>
                <a:lnTo>
                  <a:pt x="494" y="3515"/>
                </a:lnTo>
                <a:lnTo>
                  <a:pt x="484" y="3503"/>
                </a:lnTo>
                <a:lnTo>
                  <a:pt x="453" y="3484"/>
                </a:lnTo>
                <a:lnTo>
                  <a:pt x="437" y="3465"/>
                </a:lnTo>
                <a:lnTo>
                  <a:pt x="422" y="3462"/>
                </a:lnTo>
                <a:lnTo>
                  <a:pt x="409" y="3462"/>
                </a:lnTo>
                <a:lnTo>
                  <a:pt x="397" y="3478"/>
                </a:lnTo>
                <a:lnTo>
                  <a:pt x="384" y="3481"/>
                </a:lnTo>
                <a:lnTo>
                  <a:pt x="375" y="3415"/>
                </a:lnTo>
                <a:lnTo>
                  <a:pt x="350" y="3412"/>
                </a:lnTo>
                <a:lnTo>
                  <a:pt x="334" y="3406"/>
                </a:lnTo>
                <a:lnTo>
                  <a:pt x="303" y="3387"/>
                </a:lnTo>
                <a:lnTo>
                  <a:pt x="278" y="3406"/>
                </a:lnTo>
                <a:lnTo>
                  <a:pt x="263" y="3409"/>
                </a:lnTo>
                <a:lnTo>
                  <a:pt x="256" y="3397"/>
                </a:lnTo>
                <a:lnTo>
                  <a:pt x="256" y="3381"/>
                </a:lnTo>
                <a:lnTo>
                  <a:pt x="238" y="3381"/>
                </a:lnTo>
                <a:lnTo>
                  <a:pt x="234" y="3372"/>
                </a:lnTo>
                <a:lnTo>
                  <a:pt x="206" y="3378"/>
                </a:lnTo>
                <a:lnTo>
                  <a:pt x="197" y="3375"/>
                </a:lnTo>
                <a:lnTo>
                  <a:pt x="188" y="3356"/>
                </a:lnTo>
                <a:lnTo>
                  <a:pt x="184" y="3344"/>
                </a:lnTo>
                <a:lnTo>
                  <a:pt x="188" y="3331"/>
                </a:lnTo>
                <a:lnTo>
                  <a:pt x="197" y="3325"/>
                </a:lnTo>
                <a:lnTo>
                  <a:pt x="206" y="3322"/>
                </a:lnTo>
                <a:lnTo>
                  <a:pt x="222" y="3316"/>
                </a:lnTo>
                <a:lnTo>
                  <a:pt x="231" y="3312"/>
                </a:lnTo>
                <a:lnTo>
                  <a:pt x="247" y="3322"/>
                </a:lnTo>
                <a:lnTo>
                  <a:pt x="263" y="3325"/>
                </a:lnTo>
                <a:lnTo>
                  <a:pt x="272" y="3316"/>
                </a:lnTo>
                <a:lnTo>
                  <a:pt x="303" y="3312"/>
                </a:lnTo>
                <a:lnTo>
                  <a:pt x="319" y="3284"/>
                </a:lnTo>
                <a:lnTo>
                  <a:pt x="328" y="3259"/>
                </a:lnTo>
                <a:lnTo>
                  <a:pt x="322" y="3241"/>
                </a:lnTo>
                <a:lnTo>
                  <a:pt x="300" y="3228"/>
                </a:lnTo>
                <a:lnTo>
                  <a:pt x="291" y="3209"/>
                </a:lnTo>
                <a:lnTo>
                  <a:pt x="291" y="3194"/>
                </a:lnTo>
                <a:lnTo>
                  <a:pt x="291" y="3181"/>
                </a:lnTo>
                <a:lnTo>
                  <a:pt x="294" y="3169"/>
                </a:lnTo>
                <a:lnTo>
                  <a:pt x="306" y="3153"/>
                </a:lnTo>
                <a:lnTo>
                  <a:pt x="297" y="3138"/>
                </a:lnTo>
                <a:lnTo>
                  <a:pt x="287" y="3122"/>
                </a:lnTo>
                <a:lnTo>
                  <a:pt x="291" y="3103"/>
                </a:lnTo>
                <a:lnTo>
                  <a:pt x="291" y="3091"/>
                </a:lnTo>
                <a:lnTo>
                  <a:pt x="269" y="3072"/>
                </a:lnTo>
                <a:lnTo>
                  <a:pt x="266" y="3050"/>
                </a:lnTo>
                <a:lnTo>
                  <a:pt x="272" y="3010"/>
                </a:lnTo>
                <a:lnTo>
                  <a:pt x="275" y="2994"/>
                </a:lnTo>
                <a:lnTo>
                  <a:pt x="278" y="2966"/>
                </a:lnTo>
                <a:lnTo>
                  <a:pt x="263" y="2950"/>
                </a:lnTo>
                <a:lnTo>
                  <a:pt x="263" y="2950"/>
                </a:lnTo>
                <a:lnTo>
                  <a:pt x="250" y="2944"/>
                </a:lnTo>
                <a:lnTo>
                  <a:pt x="234" y="2935"/>
                </a:lnTo>
                <a:lnTo>
                  <a:pt x="234" y="2935"/>
                </a:lnTo>
                <a:lnTo>
                  <a:pt x="213" y="2925"/>
                </a:lnTo>
                <a:lnTo>
                  <a:pt x="213" y="2925"/>
                </a:lnTo>
                <a:lnTo>
                  <a:pt x="194" y="2922"/>
                </a:lnTo>
                <a:lnTo>
                  <a:pt x="175" y="2919"/>
                </a:lnTo>
                <a:lnTo>
                  <a:pt x="141" y="2916"/>
                </a:lnTo>
                <a:lnTo>
                  <a:pt x="141" y="2916"/>
                </a:lnTo>
                <a:lnTo>
                  <a:pt x="131" y="2916"/>
                </a:lnTo>
                <a:lnTo>
                  <a:pt x="122" y="2922"/>
                </a:lnTo>
                <a:lnTo>
                  <a:pt x="113" y="2925"/>
                </a:lnTo>
                <a:lnTo>
                  <a:pt x="91" y="2941"/>
                </a:lnTo>
                <a:lnTo>
                  <a:pt x="69" y="2935"/>
                </a:lnTo>
                <a:lnTo>
                  <a:pt x="60" y="2922"/>
                </a:lnTo>
                <a:lnTo>
                  <a:pt x="60" y="2904"/>
                </a:lnTo>
                <a:lnTo>
                  <a:pt x="50" y="2894"/>
                </a:lnTo>
                <a:lnTo>
                  <a:pt x="28" y="2891"/>
                </a:lnTo>
                <a:lnTo>
                  <a:pt x="10" y="2879"/>
                </a:lnTo>
                <a:lnTo>
                  <a:pt x="10" y="2863"/>
                </a:lnTo>
                <a:lnTo>
                  <a:pt x="25" y="2860"/>
                </a:lnTo>
                <a:lnTo>
                  <a:pt x="38" y="2850"/>
                </a:lnTo>
                <a:lnTo>
                  <a:pt x="41" y="2838"/>
                </a:lnTo>
                <a:lnTo>
                  <a:pt x="47" y="2835"/>
                </a:lnTo>
                <a:lnTo>
                  <a:pt x="63" y="2832"/>
                </a:lnTo>
                <a:lnTo>
                  <a:pt x="72" y="2832"/>
                </a:lnTo>
                <a:lnTo>
                  <a:pt x="75" y="2816"/>
                </a:lnTo>
                <a:lnTo>
                  <a:pt x="75" y="2807"/>
                </a:lnTo>
                <a:lnTo>
                  <a:pt x="63" y="2800"/>
                </a:lnTo>
                <a:lnTo>
                  <a:pt x="53" y="2800"/>
                </a:lnTo>
                <a:lnTo>
                  <a:pt x="50" y="2791"/>
                </a:lnTo>
                <a:lnTo>
                  <a:pt x="44" y="2779"/>
                </a:lnTo>
                <a:lnTo>
                  <a:pt x="41" y="2763"/>
                </a:lnTo>
                <a:lnTo>
                  <a:pt x="0" y="2732"/>
                </a:lnTo>
                <a:lnTo>
                  <a:pt x="0" y="2713"/>
                </a:lnTo>
                <a:lnTo>
                  <a:pt x="25" y="2697"/>
                </a:lnTo>
                <a:lnTo>
                  <a:pt x="50" y="2697"/>
                </a:lnTo>
                <a:lnTo>
                  <a:pt x="50" y="2697"/>
                </a:lnTo>
                <a:lnTo>
                  <a:pt x="60" y="2694"/>
                </a:lnTo>
                <a:lnTo>
                  <a:pt x="78" y="2682"/>
                </a:lnTo>
                <a:lnTo>
                  <a:pt x="88" y="2669"/>
                </a:lnTo>
                <a:lnTo>
                  <a:pt x="91" y="2660"/>
                </a:lnTo>
                <a:lnTo>
                  <a:pt x="94" y="2644"/>
                </a:lnTo>
                <a:lnTo>
                  <a:pt x="88" y="2629"/>
                </a:lnTo>
                <a:lnTo>
                  <a:pt x="88" y="2629"/>
                </a:lnTo>
                <a:lnTo>
                  <a:pt x="91" y="2616"/>
                </a:lnTo>
                <a:lnTo>
                  <a:pt x="97" y="2594"/>
                </a:lnTo>
                <a:lnTo>
                  <a:pt x="103" y="2579"/>
                </a:lnTo>
                <a:lnTo>
                  <a:pt x="110" y="2569"/>
                </a:lnTo>
                <a:lnTo>
                  <a:pt x="116" y="2560"/>
                </a:lnTo>
                <a:lnTo>
                  <a:pt x="125" y="2557"/>
                </a:lnTo>
                <a:lnTo>
                  <a:pt x="131" y="2510"/>
                </a:lnTo>
                <a:lnTo>
                  <a:pt x="172" y="2501"/>
                </a:lnTo>
                <a:lnTo>
                  <a:pt x="216" y="2510"/>
                </a:lnTo>
                <a:lnTo>
                  <a:pt x="216" y="2510"/>
                </a:lnTo>
                <a:lnTo>
                  <a:pt x="234" y="2498"/>
                </a:lnTo>
                <a:lnTo>
                  <a:pt x="287" y="2451"/>
                </a:lnTo>
                <a:lnTo>
                  <a:pt x="306" y="2451"/>
                </a:lnTo>
                <a:lnTo>
                  <a:pt x="306" y="2451"/>
                </a:lnTo>
                <a:lnTo>
                  <a:pt x="312" y="2454"/>
                </a:lnTo>
                <a:lnTo>
                  <a:pt x="325" y="2454"/>
                </a:lnTo>
                <a:lnTo>
                  <a:pt x="331" y="2454"/>
                </a:lnTo>
                <a:lnTo>
                  <a:pt x="331" y="2448"/>
                </a:lnTo>
                <a:lnTo>
                  <a:pt x="325" y="2435"/>
                </a:lnTo>
                <a:lnTo>
                  <a:pt x="316" y="2417"/>
                </a:lnTo>
                <a:lnTo>
                  <a:pt x="350" y="2420"/>
                </a:lnTo>
                <a:lnTo>
                  <a:pt x="394" y="2423"/>
                </a:lnTo>
                <a:lnTo>
                  <a:pt x="431" y="2420"/>
                </a:lnTo>
                <a:lnTo>
                  <a:pt x="475" y="2376"/>
                </a:lnTo>
                <a:lnTo>
                  <a:pt x="475" y="2376"/>
                </a:lnTo>
                <a:lnTo>
                  <a:pt x="494" y="2404"/>
                </a:lnTo>
                <a:lnTo>
                  <a:pt x="506" y="2423"/>
                </a:lnTo>
                <a:lnTo>
                  <a:pt x="509" y="2435"/>
                </a:lnTo>
                <a:lnTo>
                  <a:pt x="509" y="2435"/>
                </a:lnTo>
                <a:lnTo>
                  <a:pt x="500" y="2463"/>
                </a:lnTo>
                <a:lnTo>
                  <a:pt x="550" y="2479"/>
                </a:lnTo>
                <a:lnTo>
                  <a:pt x="556" y="2463"/>
                </a:lnTo>
                <a:lnTo>
                  <a:pt x="625" y="2448"/>
                </a:lnTo>
                <a:lnTo>
                  <a:pt x="625" y="2448"/>
                </a:lnTo>
                <a:lnTo>
                  <a:pt x="628" y="2451"/>
                </a:lnTo>
                <a:lnTo>
                  <a:pt x="637" y="2460"/>
                </a:lnTo>
                <a:lnTo>
                  <a:pt x="643" y="2463"/>
                </a:lnTo>
                <a:lnTo>
                  <a:pt x="653" y="2460"/>
                </a:lnTo>
                <a:lnTo>
                  <a:pt x="662" y="2457"/>
                </a:lnTo>
                <a:lnTo>
                  <a:pt x="671" y="2448"/>
                </a:lnTo>
                <a:lnTo>
                  <a:pt x="671" y="2448"/>
                </a:lnTo>
                <a:lnTo>
                  <a:pt x="681" y="2432"/>
                </a:lnTo>
                <a:lnTo>
                  <a:pt x="687" y="2420"/>
                </a:lnTo>
                <a:lnTo>
                  <a:pt x="693" y="2404"/>
                </a:lnTo>
                <a:lnTo>
                  <a:pt x="693" y="2388"/>
                </a:lnTo>
                <a:lnTo>
                  <a:pt x="693" y="2363"/>
                </a:lnTo>
                <a:lnTo>
                  <a:pt x="693" y="2354"/>
                </a:lnTo>
                <a:lnTo>
                  <a:pt x="693" y="2354"/>
                </a:lnTo>
                <a:lnTo>
                  <a:pt x="700" y="2354"/>
                </a:lnTo>
                <a:lnTo>
                  <a:pt x="703" y="2354"/>
                </a:lnTo>
                <a:lnTo>
                  <a:pt x="709" y="2351"/>
                </a:lnTo>
                <a:lnTo>
                  <a:pt x="715" y="2348"/>
                </a:lnTo>
                <a:lnTo>
                  <a:pt x="721" y="2338"/>
                </a:lnTo>
                <a:lnTo>
                  <a:pt x="721" y="2326"/>
                </a:lnTo>
                <a:lnTo>
                  <a:pt x="718" y="2310"/>
                </a:lnTo>
                <a:lnTo>
                  <a:pt x="718" y="2310"/>
                </a:lnTo>
                <a:lnTo>
                  <a:pt x="728" y="2301"/>
                </a:lnTo>
                <a:lnTo>
                  <a:pt x="740" y="2292"/>
                </a:lnTo>
                <a:lnTo>
                  <a:pt x="753" y="2285"/>
                </a:lnTo>
                <a:lnTo>
                  <a:pt x="768" y="2279"/>
                </a:lnTo>
                <a:lnTo>
                  <a:pt x="784" y="2276"/>
                </a:lnTo>
                <a:lnTo>
                  <a:pt x="799" y="2279"/>
                </a:lnTo>
                <a:lnTo>
                  <a:pt x="806" y="2285"/>
                </a:lnTo>
                <a:lnTo>
                  <a:pt x="815" y="2292"/>
                </a:lnTo>
                <a:lnTo>
                  <a:pt x="843" y="2292"/>
                </a:lnTo>
                <a:lnTo>
                  <a:pt x="868" y="2270"/>
                </a:lnTo>
                <a:lnTo>
                  <a:pt x="884" y="2292"/>
                </a:lnTo>
                <a:lnTo>
                  <a:pt x="937" y="2285"/>
                </a:lnTo>
                <a:lnTo>
                  <a:pt x="940" y="2257"/>
                </a:lnTo>
                <a:lnTo>
                  <a:pt x="971" y="2239"/>
                </a:lnTo>
                <a:lnTo>
                  <a:pt x="1012" y="2235"/>
                </a:lnTo>
                <a:lnTo>
                  <a:pt x="1021" y="2223"/>
                </a:lnTo>
                <a:lnTo>
                  <a:pt x="1024" y="2189"/>
                </a:lnTo>
                <a:lnTo>
                  <a:pt x="1024" y="2189"/>
                </a:lnTo>
                <a:lnTo>
                  <a:pt x="1040" y="2189"/>
                </a:lnTo>
                <a:lnTo>
                  <a:pt x="1077" y="2182"/>
                </a:lnTo>
                <a:lnTo>
                  <a:pt x="1099" y="2176"/>
                </a:lnTo>
                <a:lnTo>
                  <a:pt x="1115" y="2170"/>
                </a:lnTo>
                <a:lnTo>
                  <a:pt x="1127" y="2157"/>
                </a:lnTo>
                <a:lnTo>
                  <a:pt x="1130" y="2151"/>
                </a:lnTo>
                <a:lnTo>
                  <a:pt x="1133" y="2145"/>
                </a:lnTo>
                <a:lnTo>
                  <a:pt x="1165" y="2142"/>
                </a:lnTo>
                <a:lnTo>
                  <a:pt x="1289" y="2058"/>
                </a:lnTo>
                <a:lnTo>
                  <a:pt x="1302" y="2070"/>
                </a:lnTo>
                <a:lnTo>
                  <a:pt x="1364" y="2033"/>
                </a:lnTo>
                <a:lnTo>
                  <a:pt x="1371" y="2014"/>
                </a:lnTo>
                <a:lnTo>
                  <a:pt x="1386" y="2014"/>
                </a:lnTo>
                <a:lnTo>
                  <a:pt x="1389" y="1989"/>
                </a:lnTo>
                <a:lnTo>
                  <a:pt x="1424" y="2011"/>
                </a:lnTo>
                <a:lnTo>
                  <a:pt x="1433" y="1973"/>
                </a:lnTo>
                <a:lnTo>
                  <a:pt x="1442" y="1958"/>
                </a:lnTo>
                <a:lnTo>
                  <a:pt x="1442" y="1958"/>
                </a:lnTo>
                <a:lnTo>
                  <a:pt x="1446" y="1951"/>
                </a:lnTo>
                <a:lnTo>
                  <a:pt x="1446" y="1939"/>
                </a:lnTo>
                <a:lnTo>
                  <a:pt x="1442" y="1920"/>
                </a:lnTo>
                <a:lnTo>
                  <a:pt x="1436" y="1908"/>
                </a:lnTo>
                <a:lnTo>
                  <a:pt x="1430" y="1895"/>
                </a:lnTo>
                <a:lnTo>
                  <a:pt x="1430" y="1895"/>
                </a:lnTo>
                <a:lnTo>
                  <a:pt x="1433" y="1892"/>
                </a:lnTo>
                <a:lnTo>
                  <a:pt x="1442" y="1886"/>
                </a:lnTo>
                <a:lnTo>
                  <a:pt x="1446" y="1880"/>
                </a:lnTo>
                <a:lnTo>
                  <a:pt x="1446" y="1873"/>
                </a:lnTo>
                <a:lnTo>
                  <a:pt x="1442" y="1867"/>
                </a:lnTo>
                <a:lnTo>
                  <a:pt x="1436" y="1861"/>
                </a:lnTo>
                <a:lnTo>
                  <a:pt x="1436" y="1861"/>
                </a:lnTo>
                <a:lnTo>
                  <a:pt x="1433" y="1848"/>
                </a:lnTo>
                <a:lnTo>
                  <a:pt x="1433" y="1836"/>
                </a:lnTo>
                <a:lnTo>
                  <a:pt x="1436" y="1823"/>
                </a:lnTo>
                <a:lnTo>
                  <a:pt x="1442" y="1808"/>
                </a:lnTo>
                <a:lnTo>
                  <a:pt x="1452" y="1795"/>
                </a:lnTo>
                <a:lnTo>
                  <a:pt x="1467" y="1789"/>
                </a:lnTo>
                <a:lnTo>
                  <a:pt x="1480" y="1786"/>
                </a:lnTo>
                <a:lnTo>
                  <a:pt x="1492" y="1786"/>
                </a:lnTo>
                <a:lnTo>
                  <a:pt x="1492" y="1786"/>
                </a:lnTo>
                <a:lnTo>
                  <a:pt x="1495" y="1783"/>
                </a:lnTo>
                <a:lnTo>
                  <a:pt x="1499" y="1773"/>
                </a:lnTo>
                <a:lnTo>
                  <a:pt x="1499" y="1767"/>
                </a:lnTo>
                <a:lnTo>
                  <a:pt x="1495" y="1761"/>
                </a:lnTo>
                <a:lnTo>
                  <a:pt x="1489" y="1755"/>
                </a:lnTo>
                <a:lnTo>
                  <a:pt x="1480" y="1748"/>
                </a:lnTo>
                <a:lnTo>
                  <a:pt x="1480" y="1748"/>
                </a:lnTo>
                <a:lnTo>
                  <a:pt x="1486" y="1742"/>
                </a:lnTo>
                <a:lnTo>
                  <a:pt x="1502" y="1730"/>
                </a:lnTo>
                <a:lnTo>
                  <a:pt x="1524" y="1714"/>
                </a:lnTo>
                <a:lnTo>
                  <a:pt x="1536" y="1711"/>
                </a:lnTo>
                <a:lnTo>
                  <a:pt x="1545" y="1708"/>
                </a:lnTo>
                <a:lnTo>
                  <a:pt x="1545" y="1708"/>
                </a:lnTo>
                <a:lnTo>
                  <a:pt x="1555" y="1708"/>
                </a:lnTo>
                <a:lnTo>
                  <a:pt x="1558" y="1708"/>
                </a:lnTo>
                <a:lnTo>
                  <a:pt x="1564" y="1705"/>
                </a:lnTo>
                <a:lnTo>
                  <a:pt x="1567" y="1699"/>
                </a:lnTo>
                <a:lnTo>
                  <a:pt x="1567" y="1689"/>
                </a:lnTo>
                <a:lnTo>
                  <a:pt x="1561" y="1680"/>
                </a:lnTo>
                <a:lnTo>
                  <a:pt x="1545" y="1664"/>
                </a:lnTo>
                <a:lnTo>
                  <a:pt x="1549" y="1599"/>
                </a:lnTo>
                <a:lnTo>
                  <a:pt x="1514" y="1549"/>
                </a:lnTo>
                <a:lnTo>
                  <a:pt x="1508" y="1483"/>
                </a:lnTo>
                <a:lnTo>
                  <a:pt x="1483" y="1446"/>
                </a:lnTo>
                <a:lnTo>
                  <a:pt x="1486" y="1361"/>
                </a:lnTo>
                <a:lnTo>
                  <a:pt x="1477" y="1349"/>
                </a:lnTo>
                <a:lnTo>
                  <a:pt x="1477" y="1265"/>
                </a:lnTo>
                <a:lnTo>
                  <a:pt x="1461" y="1261"/>
                </a:lnTo>
                <a:lnTo>
                  <a:pt x="1452" y="1255"/>
                </a:lnTo>
                <a:lnTo>
                  <a:pt x="1442" y="1237"/>
                </a:lnTo>
                <a:lnTo>
                  <a:pt x="1442" y="1237"/>
                </a:lnTo>
                <a:lnTo>
                  <a:pt x="1433" y="1230"/>
                </a:lnTo>
                <a:lnTo>
                  <a:pt x="1430" y="1227"/>
                </a:lnTo>
                <a:lnTo>
                  <a:pt x="1424" y="1230"/>
                </a:lnTo>
                <a:lnTo>
                  <a:pt x="1424" y="1230"/>
                </a:lnTo>
                <a:lnTo>
                  <a:pt x="1417" y="1237"/>
                </a:lnTo>
                <a:lnTo>
                  <a:pt x="1414" y="1243"/>
                </a:lnTo>
                <a:lnTo>
                  <a:pt x="1402" y="1240"/>
                </a:lnTo>
                <a:lnTo>
                  <a:pt x="1402" y="1240"/>
                </a:lnTo>
                <a:lnTo>
                  <a:pt x="1399" y="1237"/>
                </a:lnTo>
                <a:lnTo>
                  <a:pt x="1399" y="1227"/>
                </a:lnTo>
                <a:lnTo>
                  <a:pt x="1399" y="1227"/>
                </a:lnTo>
                <a:lnTo>
                  <a:pt x="1399" y="1205"/>
                </a:lnTo>
                <a:lnTo>
                  <a:pt x="1417" y="1177"/>
                </a:lnTo>
                <a:lnTo>
                  <a:pt x="1430" y="1174"/>
                </a:lnTo>
                <a:lnTo>
                  <a:pt x="1452" y="1174"/>
                </a:lnTo>
                <a:lnTo>
                  <a:pt x="1464" y="1177"/>
                </a:lnTo>
                <a:lnTo>
                  <a:pt x="1477" y="1171"/>
                </a:lnTo>
                <a:lnTo>
                  <a:pt x="1489" y="1174"/>
                </a:lnTo>
                <a:lnTo>
                  <a:pt x="1495" y="1168"/>
                </a:lnTo>
                <a:lnTo>
                  <a:pt x="1508" y="1155"/>
                </a:lnTo>
                <a:lnTo>
                  <a:pt x="1549" y="1155"/>
                </a:lnTo>
                <a:lnTo>
                  <a:pt x="1564" y="1146"/>
                </a:lnTo>
                <a:lnTo>
                  <a:pt x="1602" y="1149"/>
                </a:lnTo>
                <a:lnTo>
                  <a:pt x="1658" y="1124"/>
                </a:lnTo>
                <a:lnTo>
                  <a:pt x="1692" y="1124"/>
                </a:lnTo>
                <a:lnTo>
                  <a:pt x="1692" y="1124"/>
                </a:lnTo>
                <a:lnTo>
                  <a:pt x="1701" y="1115"/>
                </a:lnTo>
                <a:lnTo>
                  <a:pt x="1711" y="1105"/>
                </a:lnTo>
                <a:lnTo>
                  <a:pt x="1726" y="1099"/>
                </a:lnTo>
                <a:lnTo>
                  <a:pt x="1742" y="1093"/>
                </a:lnTo>
                <a:lnTo>
                  <a:pt x="1764" y="1096"/>
                </a:lnTo>
                <a:lnTo>
                  <a:pt x="1773" y="1099"/>
                </a:lnTo>
                <a:lnTo>
                  <a:pt x="1786" y="1105"/>
                </a:lnTo>
                <a:lnTo>
                  <a:pt x="1798" y="1112"/>
                </a:lnTo>
                <a:lnTo>
                  <a:pt x="1811" y="1124"/>
                </a:lnTo>
                <a:lnTo>
                  <a:pt x="1820" y="1130"/>
                </a:lnTo>
                <a:lnTo>
                  <a:pt x="1895" y="1127"/>
                </a:lnTo>
                <a:lnTo>
                  <a:pt x="1895" y="1127"/>
                </a:lnTo>
                <a:lnTo>
                  <a:pt x="1901" y="1127"/>
                </a:lnTo>
                <a:lnTo>
                  <a:pt x="1907" y="1121"/>
                </a:lnTo>
                <a:lnTo>
                  <a:pt x="1914" y="1115"/>
                </a:lnTo>
                <a:lnTo>
                  <a:pt x="1914" y="1105"/>
                </a:lnTo>
                <a:lnTo>
                  <a:pt x="1907" y="1090"/>
                </a:lnTo>
                <a:lnTo>
                  <a:pt x="1889" y="1068"/>
                </a:lnTo>
                <a:lnTo>
                  <a:pt x="1861" y="1040"/>
                </a:lnTo>
                <a:lnTo>
                  <a:pt x="1861" y="1040"/>
                </a:lnTo>
                <a:lnTo>
                  <a:pt x="1861" y="1021"/>
                </a:lnTo>
                <a:lnTo>
                  <a:pt x="1864" y="984"/>
                </a:lnTo>
                <a:lnTo>
                  <a:pt x="1864" y="937"/>
                </a:lnTo>
                <a:lnTo>
                  <a:pt x="1886" y="921"/>
                </a:lnTo>
                <a:lnTo>
                  <a:pt x="1886" y="890"/>
                </a:lnTo>
                <a:lnTo>
                  <a:pt x="1923" y="803"/>
                </a:lnTo>
                <a:lnTo>
                  <a:pt x="1942" y="712"/>
                </a:lnTo>
                <a:lnTo>
                  <a:pt x="1961" y="681"/>
                </a:lnTo>
                <a:lnTo>
                  <a:pt x="1979" y="647"/>
                </a:lnTo>
                <a:lnTo>
                  <a:pt x="1992" y="587"/>
                </a:lnTo>
                <a:lnTo>
                  <a:pt x="1992" y="587"/>
                </a:lnTo>
                <a:lnTo>
                  <a:pt x="1995" y="581"/>
                </a:lnTo>
                <a:lnTo>
                  <a:pt x="2001" y="572"/>
                </a:lnTo>
                <a:lnTo>
                  <a:pt x="2004" y="572"/>
                </a:lnTo>
                <a:lnTo>
                  <a:pt x="2010" y="572"/>
                </a:lnTo>
                <a:lnTo>
                  <a:pt x="2017" y="578"/>
                </a:lnTo>
                <a:lnTo>
                  <a:pt x="2026" y="590"/>
                </a:lnTo>
                <a:lnTo>
                  <a:pt x="2035" y="597"/>
                </a:lnTo>
                <a:lnTo>
                  <a:pt x="2035" y="597"/>
                </a:lnTo>
                <a:lnTo>
                  <a:pt x="2039" y="593"/>
                </a:lnTo>
                <a:lnTo>
                  <a:pt x="2045" y="593"/>
                </a:lnTo>
                <a:lnTo>
                  <a:pt x="2051" y="593"/>
                </a:lnTo>
                <a:lnTo>
                  <a:pt x="2060" y="593"/>
                </a:lnTo>
                <a:lnTo>
                  <a:pt x="2073" y="603"/>
                </a:lnTo>
                <a:lnTo>
                  <a:pt x="2085" y="615"/>
                </a:lnTo>
                <a:lnTo>
                  <a:pt x="2101" y="634"/>
                </a:lnTo>
                <a:lnTo>
                  <a:pt x="2148" y="634"/>
                </a:lnTo>
                <a:lnTo>
                  <a:pt x="2163" y="650"/>
                </a:lnTo>
                <a:lnTo>
                  <a:pt x="2182" y="640"/>
                </a:lnTo>
                <a:lnTo>
                  <a:pt x="2204" y="640"/>
                </a:lnTo>
                <a:lnTo>
                  <a:pt x="2238" y="631"/>
                </a:lnTo>
                <a:lnTo>
                  <a:pt x="2313" y="634"/>
                </a:lnTo>
                <a:lnTo>
                  <a:pt x="2344" y="662"/>
                </a:lnTo>
                <a:lnTo>
                  <a:pt x="2344" y="662"/>
                </a:lnTo>
                <a:lnTo>
                  <a:pt x="2351" y="656"/>
                </a:lnTo>
                <a:lnTo>
                  <a:pt x="2369" y="637"/>
                </a:lnTo>
                <a:lnTo>
                  <a:pt x="2385" y="628"/>
                </a:lnTo>
                <a:lnTo>
                  <a:pt x="2404" y="618"/>
                </a:lnTo>
                <a:lnTo>
                  <a:pt x="2422" y="612"/>
                </a:lnTo>
                <a:lnTo>
                  <a:pt x="2447" y="609"/>
                </a:lnTo>
                <a:lnTo>
                  <a:pt x="2463" y="606"/>
                </a:lnTo>
                <a:lnTo>
                  <a:pt x="2463" y="606"/>
                </a:lnTo>
                <a:lnTo>
                  <a:pt x="2469" y="600"/>
                </a:lnTo>
                <a:lnTo>
                  <a:pt x="2479" y="593"/>
                </a:lnTo>
                <a:lnTo>
                  <a:pt x="2488" y="584"/>
                </a:lnTo>
                <a:lnTo>
                  <a:pt x="2494" y="565"/>
                </a:lnTo>
                <a:lnTo>
                  <a:pt x="2497" y="540"/>
                </a:lnTo>
                <a:lnTo>
                  <a:pt x="2497" y="509"/>
                </a:lnTo>
                <a:lnTo>
                  <a:pt x="2488" y="469"/>
                </a:lnTo>
                <a:lnTo>
                  <a:pt x="2488" y="469"/>
                </a:lnTo>
                <a:lnTo>
                  <a:pt x="2479" y="434"/>
                </a:lnTo>
                <a:lnTo>
                  <a:pt x="2476" y="400"/>
                </a:lnTo>
                <a:lnTo>
                  <a:pt x="2469" y="356"/>
                </a:lnTo>
                <a:lnTo>
                  <a:pt x="2469" y="316"/>
                </a:lnTo>
                <a:lnTo>
                  <a:pt x="2472" y="294"/>
                </a:lnTo>
                <a:lnTo>
                  <a:pt x="2479" y="275"/>
                </a:lnTo>
                <a:lnTo>
                  <a:pt x="2485" y="259"/>
                </a:lnTo>
                <a:lnTo>
                  <a:pt x="2497" y="244"/>
                </a:lnTo>
                <a:lnTo>
                  <a:pt x="2510" y="231"/>
                </a:lnTo>
                <a:lnTo>
                  <a:pt x="2525" y="225"/>
                </a:lnTo>
                <a:lnTo>
                  <a:pt x="2582" y="225"/>
                </a:lnTo>
                <a:lnTo>
                  <a:pt x="2647" y="197"/>
                </a:lnTo>
                <a:lnTo>
                  <a:pt x="2657" y="191"/>
                </a:lnTo>
                <a:lnTo>
                  <a:pt x="2657" y="166"/>
                </a:lnTo>
                <a:lnTo>
                  <a:pt x="2675" y="150"/>
                </a:lnTo>
                <a:lnTo>
                  <a:pt x="2678" y="125"/>
                </a:lnTo>
                <a:lnTo>
                  <a:pt x="2691" y="103"/>
                </a:lnTo>
                <a:lnTo>
                  <a:pt x="2678" y="85"/>
                </a:lnTo>
                <a:lnTo>
                  <a:pt x="2669" y="75"/>
                </a:lnTo>
                <a:lnTo>
                  <a:pt x="2675" y="53"/>
                </a:lnTo>
                <a:lnTo>
                  <a:pt x="2675" y="53"/>
                </a:lnTo>
                <a:lnTo>
                  <a:pt x="2682" y="44"/>
                </a:lnTo>
                <a:lnTo>
                  <a:pt x="2688" y="38"/>
                </a:lnTo>
                <a:lnTo>
                  <a:pt x="2697" y="28"/>
                </a:lnTo>
                <a:lnTo>
                  <a:pt x="2713" y="19"/>
                </a:lnTo>
                <a:lnTo>
                  <a:pt x="2728" y="16"/>
                </a:lnTo>
                <a:lnTo>
                  <a:pt x="2750" y="16"/>
                </a:lnTo>
                <a:lnTo>
                  <a:pt x="2775" y="22"/>
                </a:lnTo>
                <a:lnTo>
                  <a:pt x="2775" y="22"/>
                </a:lnTo>
                <a:lnTo>
                  <a:pt x="2781" y="25"/>
                </a:lnTo>
                <a:lnTo>
                  <a:pt x="2794" y="28"/>
                </a:lnTo>
                <a:lnTo>
                  <a:pt x="2803" y="28"/>
                </a:lnTo>
                <a:lnTo>
                  <a:pt x="2813" y="28"/>
                </a:lnTo>
                <a:lnTo>
                  <a:pt x="2822" y="22"/>
                </a:lnTo>
                <a:lnTo>
                  <a:pt x="2828" y="13"/>
                </a:lnTo>
                <a:lnTo>
                  <a:pt x="2828" y="13"/>
                </a:lnTo>
                <a:lnTo>
                  <a:pt x="2838" y="3"/>
                </a:lnTo>
                <a:lnTo>
                  <a:pt x="2850" y="0"/>
                </a:lnTo>
                <a:lnTo>
                  <a:pt x="2859" y="0"/>
                </a:lnTo>
                <a:lnTo>
                  <a:pt x="2869" y="0"/>
                </a:lnTo>
                <a:lnTo>
                  <a:pt x="2875" y="7"/>
                </a:lnTo>
                <a:lnTo>
                  <a:pt x="2884" y="16"/>
                </a:lnTo>
                <a:lnTo>
                  <a:pt x="2888" y="28"/>
                </a:lnTo>
                <a:lnTo>
                  <a:pt x="2888" y="44"/>
                </a:lnTo>
                <a:lnTo>
                  <a:pt x="2888" y="44"/>
                </a:lnTo>
                <a:lnTo>
                  <a:pt x="2881" y="50"/>
                </a:lnTo>
                <a:lnTo>
                  <a:pt x="2869" y="69"/>
                </a:lnTo>
                <a:lnTo>
                  <a:pt x="2866" y="78"/>
                </a:lnTo>
                <a:lnTo>
                  <a:pt x="2866" y="88"/>
                </a:lnTo>
                <a:lnTo>
                  <a:pt x="2872" y="94"/>
                </a:lnTo>
                <a:lnTo>
                  <a:pt x="2884" y="100"/>
                </a:lnTo>
                <a:lnTo>
                  <a:pt x="2884" y="100"/>
                </a:lnTo>
                <a:lnTo>
                  <a:pt x="2900" y="103"/>
                </a:lnTo>
                <a:lnTo>
                  <a:pt x="2909" y="110"/>
                </a:lnTo>
                <a:lnTo>
                  <a:pt x="2919" y="119"/>
                </a:lnTo>
                <a:lnTo>
                  <a:pt x="2922" y="125"/>
                </a:lnTo>
                <a:lnTo>
                  <a:pt x="2922" y="135"/>
                </a:lnTo>
                <a:lnTo>
                  <a:pt x="2922" y="144"/>
                </a:lnTo>
                <a:lnTo>
                  <a:pt x="2919" y="160"/>
                </a:lnTo>
                <a:lnTo>
                  <a:pt x="2922" y="169"/>
                </a:lnTo>
                <a:lnTo>
                  <a:pt x="2956" y="175"/>
                </a:lnTo>
                <a:lnTo>
                  <a:pt x="3003" y="203"/>
                </a:lnTo>
                <a:lnTo>
                  <a:pt x="3028" y="203"/>
                </a:lnTo>
                <a:lnTo>
                  <a:pt x="3037" y="250"/>
                </a:lnTo>
                <a:lnTo>
                  <a:pt x="3153" y="306"/>
                </a:lnTo>
                <a:lnTo>
                  <a:pt x="3228" y="294"/>
                </a:lnTo>
                <a:lnTo>
                  <a:pt x="3278" y="347"/>
                </a:lnTo>
                <a:lnTo>
                  <a:pt x="3290" y="347"/>
                </a:lnTo>
                <a:lnTo>
                  <a:pt x="3290" y="347"/>
                </a:lnTo>
                <a:lnTo>
                  <a:pt x="3296" y="341"/>
                </a:lnTo>
                <a:lnTo>
                  <a:pt x="3303" y="334"/>
                </a:lnTo>
                <a:lnTo>
                  <a:pt x="3309" y="331"/>
                </a:lnTo>
                <a:lnTo>
                  <a:pt x="3315" y="328"/>
                </a:lnTo>
                <a:lnTo>
                  <a:pt x="3325" y="334"/>
                </a:lnTo>
                <a:lnTo>
                  <a:pt x="3331" y="344"/>
                </a:lnTo>
                <a:lnTo>
                  <a:pt x="3334" y="366"/>
                </a:lnTo>
                <a:lnTo>
                  <a:pt x="3334" y="366"/>
                </a:lnTo>
                <a:lnTo>
                  <a:pt x="3334" y="366"/>
                </a:lnTo>
                <a:lnTo>
                  <a:pt x="3337" y="369"/>
                </a:lnTo>
                <a:lnTo>
                  <a:pt x="3353" y="372"/>
                </a:lnTo>
                <a:lnTo>
                  <a:pt x="3381" y="375"/>
                </a:lnTo>
                <a:lnTo>
                  <a:pt x="3381" y="375"/>
                </a:lnTo>
                <a:lnTo>
                  <a:pt x="3387" y="378"/>
                </a:lnTo>
                <a:lnTo>
                  <a:pt x="3393" y="387"/>
                </a:lnTo>
                <a:lnTo>
                  <a:pt x="3393" y="403"/>
                </a:lnTo>
                <a:lnTo>
                  <a:pt x="3393" y="403"/>
                </a:lnTo>
                <a:lnTo>
                  <a:pt x="3399" y="406"/>
                </a:lnTo>
                <a:lnTo>
                  <a:pt x="3412" y="422"/>
                </a:lnTo>
                <a:lnTo>
                  <a:pt x="3418" y="431"/>
                </a:lnTo>
                <a:lnTo>
                  <a:pt x="3424" y="447"/>
                </a:lnTo>
                <a:lnTo>
                  <a:pt x="3428" y="462"/>
                </a:lnTo>
                <a:lnTo>
                  <a:pt x="3428" y="478"/>
                </a:lnTo>
                <a:lnTo>
                  <a:pt x="3428" y="478"/>
                </a:lnTo>
                <a:lnTo>
                  <a:pt x="3428" y="484"/>
                </a:lnTo>
                <a:lnTo>
                  <a:pt x="3434" y="500"/>
                </a:lnTo>
                <a:lnTo>
                  <a:pt x="3440" y="512"/>
                </a:lnTo>
                <a:lnTo>
                  <a:pt x="3453" y="528"/>
                </a:lnTo>
                <a:lnTo>
                  <a:pt x="3471" y="547"/>
                </a:lnTo>
                <a:lnTo>
                  <a:pt x="3493" y="565"/>
                </a:lnTo>
                <a:lnTo>
                  <a:pt x="3540" y="634"/>
                </a:lnTo>
                <a:lnTo>
                  <a:pt x="3531" y="662"/>
                </a:lnTo>
                <a:lnTo>
                  <a:pt x="3546" y="675"/>
                </a:lnTo>
                <a:lnTo>
                  <a:pt x="3546" y="675"/>
                </a:lnTo>
                <a:lnTo>
                  <a:pt x="3543" y="684"/>
                </a:lnTo>
                <a:lnTo>
                  <a:pt x="3534" y="709"/>
                </a:lnTo>
                <a:lnTo>
                  <a:pt x="3527" y="728"/>
                </a:lnTo>
                <a:lnTo>
                  <a:pt x="3527" y="743"/>
                </a:lnTo>
                <a:lnTo>
                  <a:pt x="3531" y="765"/>
                </a:lnTo>
                <a:lnTo>
                  <a:pt x="3540" y="784"/>
                </a:lnTo>
                <a:lnTo>
                  <a:pt x="3540" y="784"/>
                </a:lnTo>
                <a:lnTo>
                  <a:pt x="3546" y="799"/>
                </a:lnTo>
                <a:lnTo>
                  <a:pt x="3549" y="815"/>
                </a:lnTo>
                <a:lnTo>
                  <a:pt x="3549" y="831"/>
                </a:lnTo>
                <a:lnTo>
                  <a:pt x="3543" y="843"/>
                </a:lnTo>
                <a:lnTo>
                  <a:pt x="3531" y="862"/>
                </a:lnTo>
                <a:lnTo>
                  <a:pt x="3515" y="878"/>
                </a:lnTo>
                <a:lnTo>
                  <a:pt x="3515" y="878"/>
                </a:lnTo>
                <a:lnTo>
                  <a:pt x="3509" y="887"/>
                </a:lnTo>
                <a:lnTo>
                  <a:pt x="3499" y="906"/>
                </a:lnTo>
                <a:lnTo>
                  <a:pt x="3496" y="918"/>
                </a:lnTo>
                <a:lnTo>
                  <a:pt x="3493" y="934"/>
                </a:lnTo>
                <a:lnTo>
                  <a:pt x="3496" y="949"/>
                </a:lnTo>
                <a:lnTo>
                  <a:pt x="3509" y="968"/>
                </a:lnTo>
                <a:lnTo>
                  <a:pt x="3509" y="968"/>
                </a:lnTo>
                <a:lnTo>
                  <a:pt x="3527" y="996"/>
                </a:lnTo>
                <a:lnTo>
                  <a:pt x="3540" y="1015"/>
                </a:lnTo>
                <a:lnTo>
                  <a:pt x="3546" y="1027"/>
                </a:lnTo>
                <a:lnTo>
                  <a:pt x="3543" y="1055"/>
                </a:lnTo>
                <a:lnTo>
                  <a:pt x="3543" y="1055"/>
                </a:lnTo>
                <a:lnTo>
                  <a:pt x="3546" y="1059"/>
                </a:lnTo>
                <a:lnTo>
                  <a:pt x="3549" y="1062"/>
                </a:lnTo>
                <a:lnTo>
                  <a:pt x="3552" y="1059"/>
                </a:lnTo>
                <a:lnTo>
                  <a:pt x="3552" y="1059"/>
                </a:lnTo>
                <a:lnTo>
                  <a:pt x="3581" y="1037"/>
                </a:lnTo>
                <a:lnTo>
                  <a:pt x="3590" y="1037"/>
                </a:lnTo>
                <a:lnTo>
                  <a:pt x="3590" y="1037"/>
                </a:lnTo>
                <a:lnTo>
                  <a:pt x="3612" y="1052"/>
                </a:lnTo>
                <a:lnTo>
                  <a:pt x="3640" y="1065"/>
                </a:lnTo>
                <a:lnTo>
                  <a:pt x="3640" y="1065"/>
                </a:lnTo>
                <a:lnTo>
                  <a:pt x="3652" y="1068"/>
                </a:lnTo>
                <a:lnTo>
                  <a:pt x="3662" y="1052"/>
                </a:lnTo>
                <a:lnTo>
                  <a:pt x="3677" y="1055"/>
                </a:lnTo>
                <a:lnTo>
                  <a:pt x="3690" y="1071"/>
                </a:lnTo>
                <a:lnTo>
                  <a:pt x="3696" y="1077"/>
                </a:lnTo>
                <a:lnTo>
                  <a:pt x="3696" y="1077"/>
                </a:lnTo>
                <a:lnTo>
                  <a:pt x="3721" y="1074"/>
                </a:lnTo>
                <a:lnTo>
                  <a:pt x="3743" y="1071"/>
                </a:lnTo>
                <a:lnTo>
                  <a:pt x="3758" y="1068"/>
                </a:lnTo>
                <a:lnTo>
                  <a:pt x="3758" y="1068"/>
                </a:lnTo>
                <a:lnTo>
                  <a:pt x="3777" y="1065"/>
                </a:lnTo>
                <a:lnTo>
                  <a:pt x="3796" y="1068"/>
                </a:lnTo>
                <a:lnTo>
                  <a:pt x="3811" y="1071"/>
                </a:lnTo>
                <a:lnTo>
                  <a:pt x="3821" y="1077"/>
                </a:lnTo>
                <a:lnTo>
                  <a:pt x="3821" y="1077"/>
                </a:lnTo>
                <a:lnTo>
                  <a:pt x="3824" y="1077"/>
                </a:lnTo>
                <a:lnTo>
                  <a:pt x="3836" y="1077"/>
                </a:lnTo>
                <a:lnTo>
                  <a:pt x="3868" y="1074"/>
                </a:lnTo>
                <a:lnTo>
                  <a:pt x="3905" y="1065"/>
                </a:lnTo>
                <a:lnTo>
                  <a:pt x="3921" y="1059"/>
                </a:lnTo>
                <a:lnTo>
                  <a:pt x="3933" y="1052"/>
                </a:lnTo>
                <a:lnTo>
                  <a:pt x="3955" y="1062"/>
                </a:lnTo>
                <a:lnTo>
                  <a:pt x="3955" y="1062"/>
                </a:lnTo>
                <a:lnTo>
                  <a:pt x="3961" y="1062"/>
                </a:lnTo>
                <a:lnTo>
                  <a:pt x="3961" y="1062"/>
                </a:lnTo>
                <a:lnTo>
                  <a:pt x="3980" y="1059"/>
                </a:lnTo>
                <a:lnTo>
                  <a:pt x="3993" y="1055"/>
                </a:lnTo>
                <a:lnTo>
                  <a:pt x="3993" y="1055"/>
                </a:lnTo>
                <a:lnTo>
                  <a:pt x="3999" y="1052"/>
                </a:lnTo>
                <a:lnTo>
                  <a:pt x="4005" y="1049"/>
                </a:lnTo>
                <a:lnTo>
                  <a:pt x="4005" y="1049"/>
                </a:lnTo>
                <a:lnTo>
                  <a:pt x="4024" y="1052"/>
                </a:lnTo>
                <a:lnTo>
                  <a:pt x="4024" y="1052"/>
                </a:lnTo>
                <a:lnTo>
                  <a:pt x="4046" y="1052"/>
                </a:lnTo>
                <a:lnTo>
                  <a:pt x="4046" y="1052"/>
                </a:lnTo>
                <a:lnTo>
                  <a:pt x="4055" y="1055"/>
                </a:lnTo>
                <a:lnTo>
                  <a:pt x="4067" y="1062"/>
                </a:lnTo>
                <a:lnTo>
                  <a:pt x="4067" y="1062"/>
                </a:lnTo>
                <a:lnTo>
                  <a:pt x="4086" y="1071"/>
                </a:lnTo>
                <a:lnTo>
                  <a:pt x="4108" y="1080"/>
                </a:lnTo>
                <a:lnTo>
                  <a:pt x="4108" y="1080"/>
                </a:lnTo>
                <a:lnTo>
                  <a:pt x="4133" y="1093"/>
                </a:lnTo>
                <a:lnTo>
                  <a:pt x="4152" y="1102"/>
                </a:lnTo>
                <a:lnTo>
                  <a:pt x="4152" y="1102"/>
                </a:lnTo>
                <a:lnTo>
                  <a:pt x="4170" y="1109"/>
                </a:lnTo>
                <a:lnTo>
                  <a:pt x="4183" y="1112"/>
                </a:lnTo>
                <a:lnTo>
                  <a:pt x="4183" y="1112"/>
                </a:lnTo>
                <a:lnTo>
                  <a:pt x="4205" y="1121"/>
                </a:lnTo>
                <a:lnTo>
                  <a:pt x="4205" y="1121"/>
                </a:lnTo>
                <a:lnTo>
                  <a:pt x="4223" y="1140"/>
                </a:lnTo>
                <a:lnTo>
                  <a:pt x="4239" y="1155"/>
                </a:lnTo>
                <a:lnTo>
                  <a:pt x="4245" y="1165"/>
                </a:lnTo>
                <a:lnTo>
                  <a:pt x="4245" y="1165"/>
                </a:lnTo>
                <a:lnTo>
                  <a:pt x="4248" y="1168"/>
                </a:lnTo>
                <a:lnTo>
                  <a:pt x="4258" y="1168"/>
                </a:lnTo>
                <a:lnTo>
                  <a:pt x="4270" y="1168"/>
                </a:lnTo>
                <a:lnTo>
                  <a:pt x="4305" y="1193"/>
                </a:lnTo>
                <a:lnTo>
                  <a:pt x="4348" y="1215"/>
                </a:lnTo>
                <a:lnTo>
                  <a:pt x="4348" y="1215"/>
                </a:lnTo>
                <a:lnTo>
                  <a:pt x="4358" y="1218"/>
                </a:lnTo>
                <a:lnTo>
                  <a:pt x="4380" y="1218"/>
                </a:lnTo>
                <a:lnTo>
                  <a:pt x="4411" y="1212"/>
                </a:lnTo>
                <a:lnTo>
                  <a:pt x="4426" y="1208"/>
                </a:lnTo>
                <a:lnTo>
                  <a:pt x="4442" y="1199"/>
                </a:lnTo>
                <a:lnTo>
                  <a:pt x="4458" y="1205"/>
                </a:lnTo>
                <a:lnTo>
                  <a:pt x="4451" y="1258"/>
                </a:lnTo>
                <a:lnTo>
                  <a:pt x="4451" y="1258"/>
                </a:lnTo>
                <a:lnTo>
                  <a:pt x="4451" y="1271"/>
                </a:lnTo>
                <a:lnTo>
                  <a:pt x="4454" y="1280"/>
                </a:lnTo>
                <a:lnTo>
                  <a:pt x="4458" y="1286"/>
                </a:lnTo>
                <a:lnTo>
                  <a:pt x="4458" y="1286"/>
                </a:lnTo>
                <a:lnTo>
                  <a:pt x="4467" y="1290"/>
                </a:lnTo>
                <a:lnTo>
                  <a:pt x="4479" y="1290"/>
                </a:lnTo>
                <a:lnTo>
                  <a:pt x="4479" y="1290"/>
                </a:lnTo>
                <a:lnTo>
                  <a:pt x="4486" y="1290"/>
                </a:lnTo>
                <a:lnTo>
                  <a:pt x="4486" y="1290"/>
                </a:lnTo>
                <a:lnTo>
                  <a:pt x="4492" y="1290"/>
                </a:lnTo>
                <a:lnTo>
                  <a:pt x="4492" y="1290"/>
                </a:lnTo>
                <a:lnTo>
                  <a:pt x="4498" y="1296"/>
                </a:lnTo>
                <a:lnTo>
                  <a:pt x="4508" y="1305"/>
                </a:lnTo>
                <a:lnTo>
                  <a:pt x="4523" y="1330"/>
                </a:lnTo>
                <a:lnTo>
                  <a:pt x="4542" y="1365"/>
                </a:lnTo>
                <a:lnTo>
                  <a:pt x="4564" y="1427"/>
                </a:lnTo>
                <a:lnTo>
                  <a:pt x="4595" y="1477"/>
                </a:lnTo>
                <a:lnTo>
                  <a:pt x="4623" y="1508"/>
                </a:lnTo>
                <a:lnTo>
                  <a:pt x="4660" y="1530"/>
                </a:lnTo>
                <a:lnTo>
                  <a:pt x="4689" y="1549"/>
                </a:lnTo>
                <a:lnTo>
                  <a:pt x="4714" y="1614"/>
                </a:lnTo>
                <a:lnTo>
                  <a:pt x="4714" y="1614"/>
                </a:lnTo>
                <a:lnTo>
                  <a:pt x="4707" y="1630"/>
                </a:lnTo>
                <a:lnTo>
                  <a:pt x="4698" y="1642"/>
                </a:lnTo>
                <a:lnTo>
                  <a:pt x="4689" y="1652"/>
                </a:lnTo>
                <a:lnTo>
                  <a:pt x="4689" y="1652"/>
                </a:lnTo>
                <a:lnTo>
                  <a:pt x="4679" y="1658"/>
                </a:lnTo>
                <a:lnTo>
                  <a:pt x="4670" y="1664"/>
                </a:lnTo>
                <a:lnTo>
                  <a:pt x="4660" y="1674"/>
                </a:lnTo>
                <a:lnTo>
                  <a:pt x="4651" y="1711"/>
                </a:lnTo>
                <a:lnTo>
                  <a:pt x="4679" y="1720"/>
                </a:lnTo>
                <a:lnTo>
                  <a:pt x="4673" y="1742"/>
                </a:lnTo>
                <a:lnTo>
                  <a:pt x="4714" y="1761"/>
                </a:lnTo>
                <a:lnTo>
                  <a:pt x="4707" y="1777"/>
                </a:lnTo>
                <a:lnTo>
                  <a:pt x="4689" y="1792"/>
                </a:lnTo>
                <a:lnTo>
                  <a:pt x="4698" y="1808"/>
                </a:lnTo>
                <a:lnTo>
                  <a:pt x="4707" y="1830"/>
                </a:lnTo>
                <a:lnTo>
                  <a:pt x="4667" y="1876"/>
                </a:lnTo>
                <a:lnTo>
                  <a:pt x="4667" y="1876"/>
                </a:lnTo>
                <a:lnTo>
                  <a:pt x="4626" y="1889"/>
                </a:lnTo>
                <a:lnTo>
                  <a:pt x="4573" y="1905"/>
                </a:lnTo>
                <a:lnTo>
                  <a:pt x="4542" y="1958"/>
                </a:lnTo>
                <a:lnTo>
                  <a:pt x="4523" y="1923"/>
                </a:lnTo>
                <a:lnTo>
                  <a:pt x="4504" y="1923"/>
                </a:lnTo>
                <a:lnTo>
                  <a:pt x="4451" y="1961"/>
                </a:lnTo>
                <a:lnTo>
                  <a:pt x="4445" y="2004"/>
                </a:lnTo>
                <a:lnTo>
                  <a:pt x="4395" y="2014"/>
                </a:lnTo>
                <a:lnTo>
                  <a:pt x="4395" y="2014"/>
                </a:lnTo>
                <a:lnTo>
                  <a:pt x="4336" y="2086"/>
                </a:lnTo>
                <a:lnTo>
                  <a:pt x="4295" y="2142"/>
                </a:lnTo>
                <a:lnTo>
                  <a:pt x="4283" y="2167"/>
                </a:lnTo>
                <a:lnTo>
                  <a:pt x="4273" y="2186"/>
                </a:lnTo>
                <a:lnTo>
                  <a:pt x="4273" y="2186"/>
                </a:lnTo>
                <a:lnTo>
                  <a:pt x="4270" y="2217"/>
                </a:lnTo>
                <a:lnTo>
                  <a:pt x="4267" y="2245"/>
                </a:lnTo>
                <a:lnTo>
                  <a:pt x="4264" y="2276"/>
                </a:lnTo>
                <a:lnTo>
                  <a:pt x="4174" y="2282"/>
                </a:lnTo>
                <a:lnTo>
                  <a:pt x="4174" y="2282"/>
                </a:lnTo>
                <a:lnTo>
                  <a:pt x="4133" y="2295"/>
                </a:lnTo>
                <a:lnTo>
                  <a:pt x="4102" y="2304"/>
                </a:lnTo>
                <a:lnTo>
                  <a:pt x="4092" y="2310"/>
                </a:lnTo>
                <a:lnTo>
                  <a:pt x="4089" y="2317"/>
                </a:lnTo>
                <a:lnTo>
                  <a:pt x="4089" y="2317"/>
                </a:lnTo>
                <a:lnTo>
                  <a:pt x="4089" y="2323"/>
                </a:lnTo>
                <a:lnTo>
                  <a:pt x="4092" y="2329"/>
                </a:lnTo>
                <a:lnTo>
                  <a:pt x="4099" y="2354"/>
                </a:lnTo>
                <a:lnTo>
                  <a:pt x="4099" y="2370"/>
                </a:lnTo>
                <a:lnTo>
                  <a:pt x="4096" y="2385"/>
                </a:lnTo>
                <a:lnTo>
                  <a:pt x="4089" y="2404"/>
                </a:lnTo>
                <a:lnTo>
                  <a:pt x="4077" y="2423"/>
                </a:lnTo>
                <a:lnTo>
                  <a:pt x="4071" y="2598"/>
                </a:lnTo>
                <a:lnTo>
                  <a:pt x="4071" y="2598"/>
                </a:lnTo>
                <a:lnTo>
                  <a:pt x="4067" y="2607"/>
                </a:lnTo>
                <a:lnTo>
                  <a:pt x="4061" y="2632"/>
                </a:lnTo>
                <a:lnTo>
                  <a:pt x="4055" y="2648"/>
                </a:lnTo>
                <a:lnTo>
                  <a:pt x="4042" y="2663"/>
                </a:lnTo>
                <a:lnTo>
                  <a:pt x="4030" y="2682"/>
                </a:lnTo>
                <a:lnTo>
                  <a:pt x="4011" y="2697"/>
                </a:lnTo>
                <a:lnTo>
                  <a:pt x="4024" y="2760"/>
                </a:lnTo>
                <a:lnTo>
                  <a:pt x="4024" y="2760"/>
                </a:lnTo>
                <a:lnTo>
                  <a:pt x="4014" y="2760"/>
                </a:lnTo>
                <a:lnTo>
                  <a:pt x="3989" y="2766"/>
                </a:lnTo>
                <a:lnTo>
                  <a:pt x="3974" y="2772"/>
                </a:lnTo>
                <a:lnTo>
                  <a:pt x="3955" y="2782"/>
                </a:lnTo>
                <a:lnTo>
                  <a:pt x="3936" y="2797"/>
                </a:lnTo>
                <a:lnTo>
                  <a:pt x="3914" y="2816"/>
                </a:lnTo>
                <a:lnTo>
                  <a:pt x="3914" y="2816"/>
                </a:lnTo>
                <a:lnTo>
                  <a:pt x="3905" y="2816"/>
                </a:lnTo>
                <a:lnTo>
                  <a:pt x="3883" y="2816"/>
                </a:lnTo>
                <a:lnTo>
                  <a:pt x="3871" y="2819"/>
                </a:lnTo>
                <a:lnTo>
                  <a:pt x="3855" y="2822"/>
                </a:lnTo>
                <a:lnTo>
                  <a:pt x="3843" y="2829"/>
                </a:lnTo>
                <a:lnTo>
                  <a:pt x="3833" y="2838"/>
                </a:lnTo>
                <a:lnTo>
                  <a:pt x="3833" y="2838"/>
                </a:lnTo>
                <a:lnTo>
                  <a:pt x="3821" y="2847"/>
                </a:lnTo>
                <a:lnTo>
                  <a:pt x="3811" y="2857"/>
                </a:lnTo>
                <a:lnTo>
                  <a:pt x="3793" y="2863"/>
                </a:lnTo>
                <a:lnTo>
                  <a:pt x="3777" y="2863"/>
                </a:lnTo>
                <a:lnTo>
                  <a:pt x="3771" y="2863"/>
                </a:lnTo>
                <a:lnTo>
                  <a:pt x="3740" y="2879"/>
                </a:lnTo>
                <a:lnTo>
                  <a:pt x="3724" y="2888"/>
                </a:lnTo>
                <a:lnTo>
                  <a:pt x="3705" y="2897"/>
                </a:lnTo>
                <a:lnTo>
                  <a:pt x="3684" y="2888"/>
                </a:lnTo>
                <a:lnTo>
                  <a:pt x="3668" y="2879"/>
                </a:lnTo>
                <a:lnTo>
                  <a:pt x="3652" y="2894"/>
                </a:lnTo>
                <a:lnTo>
                  <a:pt x="3637" y="2922"/>
                </a:lnTo>
                <a:lnTo>
                  <a:pt x="3637" y="2922"/>
                </a:lnTo>
                <a:lnTo>
                  <a:pt x="3621" y="2935"/>
                </a:lnTo>
                <a:lnTo>
                  <a:pt x="3605" y="2941"/>
                </a:lnTo>
                <a:lnTo>
                  <a:pt x="3587" y="2944"/>
                </a:lnTo>
                <a:lnTo>
                  <a:pt x="3587" y="2944"/>
                </a:lnTo>
                <a:lnTo>
                  <a:pt x="3552" y="2947"/>
                </a:lnTo>
                <a:lnTo>
                  <a:pt x="3540" y="2950"/>
                </a:lnTo>
                <a:lnTo>
                  <a:pt x="3543" y="2966"/>
                </a:lnTo>
                <a:lnTo>
                  <a:pt x="3568" y="2969"/>
                </a:lnTo>
                <a:lnTo>
                  <a:pt x="3562" y="2991"/>
                </a:lnTo>
                <a:lnTo>
                  <a:pt x="3590" y="3019"/>
                </a:lnTo>
                <a:lnTo>
                  <a:pt x="3621" y="2997"/>
                </a:lnTo>
                <a:lnTo>
                  <a:pt x="3621" y="2997"/>
                </a:lnTo>
                <a:lnTo>
                  <a:pt x="3627" y="2994"/>
                </a:lnTo>
                <a:lnTo>
                  <a:pt x="3634" y="2994"/>
                </a:lnTo>
                <a:lnTo>
                  <a:pt x="3640" y="2997"/>
                </a:lnTo>
                <a:lnTo>
                  <a:pt x="3643" y="3003"/>
                </a:lnTo>
                <a:lnTo>
                  <a:pt x="3649" y="3013"/>
                </a:lnTo>
                <a:lnTo>
                  <a:pt x="3652" y="3028"/>
                </a:lnTo>
                <a:lnTo>
                  <a:pt x="3652" y="3138"/>
                </a:lnTo>
                <a:lnTo>
                  <a:pt x="3671" y="3163"/>
                </a:lnTo>
                <a:lnTo>
                  <a:pt x="3705" y="3156"/>
                </a:lnTo>
                <a:lnTo>
                  <a:pt x="3715" y="3178"/>
                </a:lnTo>
                <a:lnTo>
                  <a:pt x="3733" y="3178"/>
                </a:lnTo>
                <a:lnTo>
                  <a:pt x="3746" y="3209"/>
                </a:lnTo>
                <a:lnTo>
                  <a:pt x="3790" y="3209"/>
                </a:lnTo>
                <a:lnTo>
                  <a:pt x="3790" y="3253"/>
                </a:lnTo>
                <a:lnTo>
                  <a:pt x="3849" y="3312"/>
                </a:lnTo>
                <a:lnTo>
                  <a:pt x="3849" y="3312"/>
                </a:lnTo>
                <a:lnTo>
                  <a:pt x="3849" y="3316"/>
                </a:lnTo>
                <a:lnTo>
                  <a:pt x="3849" y="3325"/>
                </a:lnTo>
                <a:lnTo>
                  <a:pt x="3846" y="3328"/>
                </a:lnTo>
                <a:lnTo>
                  <a:pt x="3840" y="3334"/>
                </a:lnTo>
                <a:lnTo>
                  <a:pt x="3827" y="3337"/>
                </a:lnTo>
                <a:lnTo>
                  <a:pt x="3811" y="3337"/>
                </a:lnTo>
                <a:lnTo>
                  <a:pt x="3811" y="3337"/>
                </a:lnTo>
                <a:lnTo>
                  <a:pt x="3811" y="3344"/>
                </a:lnTo>
                <a:lnTo>
                  <a:pt x="3805" y="3356"/>
                </a:lnTo>
                <a:lnTo>
                  <a:pt x="3799" y="3362"/>
                </a:lnTo>
                <a:lnTo>
                  <a:pt x="3787" y="3369"/>
                </a:lnTo>
                <a:lnTo>
                  <a:pt x="3771" y="3375"/>
                </a:lnTo>
                <a:lnTo>
                  <a:pt x="3752" y="3378"/>
                </a:lnTo>
                <a:lnTo>
                  <a:pt x="3752" y="3378"/>
                </a:lnTo>
                <a:lnTo>
                  <a:pt x="3746" y="3390"/>
                </a:lnTo>
                <a:lnTo>
                  <a:pt x="3733" y="3415"/>
                </a:lnTo>
                <a:lnTo>
                  <a:pt x="3730" y="3431"/>
                </a:lnTo>
                <a:lnTo>
                  <a:pt x="3727" y="3447"/>
                </a:lnTo>
                <a:lnTo>
                  <a:pt x="3733" y="3462"/>
                </a:lnTo>
                <a:lnTo>
                  <a:pt x="3740" y="3469"/>
                </a:lnTo>
                <a:lnTo>
                  <a:pt x="3746" y="3475"/>
                </a:lnTo>
                <a:lnTo>
                  <a:pt x="3787" y="3472"/>
                </a:lnTo>
                <a:lnTo>
                  <a:pt x="3787" y="3472"/>
                </a:lnTo>
                <a:lnTo>
                  <a:pt x="3790" y="3478"/>
                </a:lnTo>
                <a:lnTo>
                  <a:pt x="3796" y="3490"/>
                </a:lnTo>
                <a:lnTo>
                  <a:pt x="3799" y="3503"/>
                </a:lnTo>
                <a:lnTo>
                  <a:pt x="3802" y="3515"/>
                </a:lnTo>
                <a:lnTo>
                  <a:pt x="3802" y="3531"/>
                </a:lnTo>
                <a:lnTo>
                  <a:pt x="3802" y="3550"/>
                </a:lnTo>
                <a:lnTo>
                  <a:pt x="3824" y="3575"/>
                </a:lnTo>
                <a:lnTo>
                  <a:pt x="3824" y="3575"/>
                </a:lnTo>
                <a:lnTo>
                  <a:pt x="3824" y="3584"/>
                </a:lnTo>
                <a:lnTo>
                  <a:pt x="3818" y="3600"/>
                </a:lnTo>
                <a:lnTo>
                  <a:pt x="3811" y="3609"/>
                </a:lnTo>
                <a:lnTo>
                  <a:pt x="3802" y="3615"/>
                </a:lnTo>
                <a:lnTo>
                  <a:pt x="3790" y="3618"/>
                </a:lnTo>
                <a:lnTo>
                  <a:pt x="3771" y="3618"/>
                </a:lnTo>
                <a:lnTo>
                  <a:pt x="3771" y="3618"/>
                </a:lnTo>
                <a:lnTo>
                  <a:pt x="3758" y="3606"/>
                </a:lnTo>
                <a:lnTo>
                  <a:pt x="3746" y="3597"/>
                </a:lnTo>
                <a:lnTo>
                  <a:pt x="3737" y="3590"/>
                </a:lnTo>
                <a:lnTo>
                  <a:pt x="3737" y="3590"/>
                </a:lnTo>
                <a:lnTo>
                  <a:pt x="3693" y="3590"/>
                </a:lnTo>
                <a:lnTo>
                  <a:pt x="3693" y="3590"/>
                </a:lnTo>
                <a:lnTo>
                  <a:pt x="3677" y="3590"/>
                </a:lnTo>
                <a:lnTo>
                  <a:pt x="3655" y="3593"/>
                </a:lnTo>
                <a:lnTo>
                  <a:pt x="3655" y="3593"/>
                </a:lnTo>
                <a:lnTo>
                  <a:pt x="3646" y="3597"/>
                </a:lnTo>
                <a:lnTo>
                  <a:pt x="3640" y="3600"/>
                </a:lnTo>
                <a:lnTo>
                  <a:pt x="3630" y="3606"/>
                </a:lnTo>
                <a:lnTo>
                  <a:pt x="3621" y="3603"/>
                </a:lnTo>
                <a:lnTo>
                  <a:pt x="3599" y="3575"/>
                </a:lnTo>
                <a:lnTo>
                  <a:pt x="3599" y="3575"/>
                </a:lnTo>
                <a:lnTo>
                  <a:pt x="3596" y="3587"/>
                </a:lnTo>
                <a:lnTo>
                  <a:pt x="3593" y="3597"/>
                </a:lnTo>
                <a:lnTo>
                  <a:pt x="3587" y="3609"/>
                </a:lnTo>
                <a:lnTo>
                  <a:pt x="3574" y="3618"/>
                </a:lnTo>
                <a:lnTo>
                  <a:pt x="3556" y="3628"/>
                </a:lnTo>
                <a:lnTo>
                  <a:pt x="3531" y="3631"/>
                </a:lnTo>
                <a:lnTo>
                  <a:pt x="3499" y="3628"/>
                </a:lnTo>
                <a:lnTo>
                  <a:pt x="3428" y="3603"/>
                </a:lnTo>
                <a:lnTo>
                  <a:pt x="3406" y="3578"/>
                </a:lnTo>
                <a:lnTo>
                  <a:pt x="3387" y="3597"/>
                </a:lnTo>
                <a:lnTo>
                  <a:pt x="3362" y="3597"/>
                </a:lnTo>
                <a:lnTo>
                  <a:pt x="3343" y="3581"/>
                </a:lnTo>
                <a:lnTo>
                  <a:pt x="3328" y="3572"/>
                </a:lnTo>
                <a:lnTo>
                  <a:pt x="3318" y="3584"/>
                </a:lnTo>
                <a:lnTo>
                  <a:pt x="3300" y="3590"/>
                </a:lnTo>
                <a:lnTo>
                  <a:pt x="3262" y="3553"/>
                </a:lnTo>
                <a:lnTo>
                  <a:pt x="3262" y="3553"/>
                </a:lnTo>
                <a:lnTo>
                  <a:pt x="3250" y="3540"/>
                </a:lnTo>
                <a:lnTo>
                  <a:pt x="3237" y="3531"/>
                </a:lnTo>
                <a:lnTo>
                  <a:pt x="3228" y="3528"/>
                </a:lnTo>
                <a:lnTo>
                  <a:pt x="3228" y="3528"/>
                </a:lnTo>
                <a:lnTo>
                  <a:pt x="3209" y="3540"/>
                </a:lnTo>
                <a:lnTo>
                  <a:pt x="3193" y="3553"/>
                </a:lnTo>
                <a:lnTo>
                  <a:pt x="3153" y="3562"/>
                </a:lnTo>
                <a:lnTo>
                  <a:pt x="3128" y="3562"/>
                </a:lnTo>
                <a:lnTo>
                  <a:pt x="3112" y="3559"/>
                </a:lnTo>
                <a:lnTo>
                  <a:pt x="3094" y="3578"/>
                </a:lnTo>
                <a:lnTo>
                  <a:pt x="3094" y="3578"/>
                </a:lnTo>
                <a:lnTo>
                  <a:pt x="3078" y="3584"/>
                </a:lnTo>
                <a:lnTo>
                  <a:pt x="3056" y="3593"/>
                </a:lnTo>
                <a:lnTo>
                  <a:pt x="3056" y="3593"/>
                </a:lnTo>
                <a:lnTo>
                  <a:pt x="3037" y="3593"/>
                </a:lnTo>
                <a:lnTo>
                  <a:pt x="3022" y="3590"/>
                </a:lnTo>
                <a:lnTo>
                  <a:pt x="3022" y="3590"/>
                </a:lnTo>
                <a:lnTo>
                  <a:pt x="3016" y="3587"/>
                </a:lnTo>
                <a:lnTo>
                  <a:pt x="3006" y="3578"/>
                </a:lnTo>
                <a:lnTo>
                  <a:pt x="2997" y="3565"/>
                </a:lnTo>
                <a:lnTo>
                  <a:pt x="2997" y="3565"/>
                </a:lnTo>
                <a:lnTo>
                  <a:pt x="2978" y="3578"/>
                </a:lnTo>
                <a:lnTo>
                  <a:pt x="2956" y="3590"/>
                </a:lnTo>
                <a:lnTo>
                  <a:pt x="2925" y="3603"/>
                </a:lnTo>
                <a:lnTo>
                  <a:pt x="2894" y="3618"/>
                </a:lnTo>
                <a:lnTo>
                  <a:pt x="2856" y="3628"/>
                </a:lnTo>
                <a:lnTo>
                  <a:pt x="2816" y="3637"/>
                </a:lnTo>
                <a:lnTo>
                  <a:pt x="2772" y="3637"/>
                </a:lnTo>
                <a:lnTo>
                  <a:pt x="2753" y="3656"/>
                </a:lnTo>
                <a:lnTo>
                  <a:pt x="2753" y="3656"/>
                </a:lnTo>
                <a:lnTo>
                  <a:pt x="2744" y="3659"/>
                </a:lnTo>
                <a:lnTo>
                  <a:pt x="2738" y="3662"/>
                </a:lnTo>
                <a:lnTo>
                  <a:pt x="2728" y="3665"/>
                </a:lnTo>
                <a:lnTo>
                  <a:pt x="2728" y="3665"/>
                </a:lnTo>
                <a:lnTo>
                  <a:pt x="2722" y="3684"/>
                </a:lnTo>
                <a:lnTo>
                  <a:pt x="2716" y="3715"/>
                </a:lnTo>
                <a:lnTo>
                  <a:pt x="2713" y="3759"/>
                </a:lnTo>
                <a:lnTo>
                  <a:pt x="2713" y="3759"/>
                </a:lnTo>
                <a:lnTo>
                  <a:pt x="2700" y="3759"/>
                </a:lnTo>
                <a:lnTo>
                  <a:pt x="2688" y="3759"/>
                </a:lnTo>
                <a:lnTo>
                  <a:pt x="2669" y="3765"/>
                </a:lnTo>
                <a:lnTo>
                  <a:pt x="2653" y="3771"/>
                </a:lnTo>
                <a:lnTo>
                  <a:pt x="2635" y="3784"/>
                </a:lnTo>
                <a:lnTo>
                  <a:pt x="2619" y="3799"/>
                </a:lnTo>
                <a:lnTo>
                  <a:pt x="2604" y="3824"/>
                </a:lnTo>
                <a:lnTo>
                  <a:pt x="2538" y="3771"/>
                </a:lnTo>
                <a:lnTo>
                  <a:pt x="2522" y="3784"/>
                </a:lnTo>
                <a:lnTo>
                  <a:pt x="2510" y="3787"/>
                </a:lnTo>
                <a:lnTo>
                  <a:pt x="2485" y="3784"/>
                </a:lnTo>
                <a:lnTo>
                  <a:pt x="2463" y="3793"/>
                </a:lnTo>
                <a:lnTo>
                  <a:pt x="2463" y="3793"/>
                </a:lnTo>
                <a:lnTo>
                  <a:pt x="2457" y="3799"/>
                </a:lnTo>
                <a:lnTo>
                  <a:pt x="2441" y="3812"/>
                </a:lnTo>
                <a:lnTo>
                  <a:pt x="2426" y="3821"/>
                </a:lnTo>
                <a:lnTo>
                  <a:pt x="2407" y="3828"/>
                </a:lnTo>
                <a:lnTo>
                  <a:pt x="2385" y="3831"/>
                </a:lnTo>
                <a:lnTo>
                  <a:pt x="2357" y="3834"/>
                </a:lnTo>
                <a:lnTo>
                  <a:pt x="2357" y="3849"/>
                </a:lnTo>
                <a:lnTo>
                  <a:pt x="2357" y="3849"/>
                </a:lnTo>
                <a:lnTo>
                  <a:pt x="2357" y="3856"/>
                </a:lnTo>
                <a:lnTo>
                  <a:pt x="2357" y="3868"/>
                </a:lnTo>
                <a:lnTo>
                  <a:pt x="2354" y="3874"/>
                </a:lnTo>
                <a:lnTo>
                  <a:pt x="2344" y="3881"/>
                </a:lnTo>
                <a:lnTo>
                  <a:pt x="2335" y="3884"/>
                </a:lnTo>
                <a:lnTo>
                  <a:pt x="2316" y="3887"/>
                </a:lnTo>
                <a:lnTo>
                  <a:pt x="2316" y="3887"/>
                </a:lnTo>
                <a:lnTo>
                  <a:pt x="2285" y="3887"/>
                </a:lnTo>
                <a:lnTo>
                  <a:pt x="2263" y="3884"/>
                </a:lnTo>
                <a:lnTo>
                  <a:pt x="2251" y="3881"/>
                </a:lnTo>
                <a:lnTo>
                  <a:pt x="2251" y="3881"/>
                </a:lnTo>
                <a:lnTo>
                  <a:pt x="2238" y="3887"/>
                </a:lnTo>
                <a:lnTo>
                  <a:pt x="2226" y="3893"/>
                </a:lnTo>
                <a:lnTo>
                  <a:pt x="2207" y="3899"/>
                </a:lnTo>
                <a:lnTo>
                  <a:pt x="2185" y="3902"/>
                </a:lnTo>
                <a:lnTo>
                  <a:pt x="2157" y="3899"/>
                </a:lnTo>
                <a:lnTo>
                  <a:pt x="2129" y="3893"/>
                </a:lnTo>
                <a:lnTo>
                  <a:pt x="2095" y="3877"/>
                </a:lnTo>
                <a:lnTo>
                  <a:pt x="2095" y="3877"/>
                </a:lnTo>
                <a:lnTo>
                  <a:pt x="2085" y="3881"/>
                </a:lnTo>
                <a:lnTo>
                  <a:pt x="2076" y="3884"/>
                </a:lnTo>
                <a:lnTo>
                  <a:pt x="2064" y="3884"/>
                </a:lnTo>
                <a:lnTo>
                  <a:pt x="2051" y="3877"/>
                </a:lnTo>
                <a:lnTo>
                  <a:pt x="2039" y="3868"/>
                </a:lnTo>
                <a:lnTo>
                  <a:pt x="2029" y="3849"/>
                </a:lnTo>
                <a:lnTo>
                  <a:pt x="2023" y="3821"/>
                </a:lnTo>
                <a:lnTo>
                  <a:pt x="2023" y="3821"/>
                </a:lnTo>
                <a:lnTo>
                  <a:pt x="2017" y="3818"/>
                </a:lnTo>
                <a:lnTo>
                  <a:pt x="2007" y="3812"/>
                </a:lnTo>
                <a:lnTo>
                  <a:pt x="2001" y="3812"/>
                </a:lnTo>
                <a:lnTo>
                  <a:pt x="1995" y="3812"/>
                </a:lnTo>
                <a:lnTo>
                  <a:pt x="1989" y="3818"/>
                </a:lnTo>
                <a:lnTo>
                  <a:pt x="1986" y="3828"/>
                </a:lnTo>
                <a:lnTo>
                  <a:pt x="1986" y="3828"/>
                </a:lnTo>
                <a:lnTo>
                  <a:pt x="1976" y="3828"/>
                </a:lnTo>
                <a:lnTo>
                  <a:pt x="1964" y="3824"/>
                </a:lnTo>
                <a:lnTo>
                  <a:pt x="1945" y="3815"/>
                </a:lnTo>
                <a:lnTo>
                  <a:pt x="1945" y="3815"/>
                </a:lnTo>
                <a:lnTo>
                  <a:pt x="1936" y="3809"/>
                </a:lnTo>
                <a:lnTo>
                  <a:pt x="1926" y="3806"/>
                </a:lnTo>
                <a:lnTo>
                  <a:pt x="1917" y="3809"/>
                </a:lnTo>
                <a:lnTo>
                  <a:pt x="1914" y="3812"/>
                </a:lnTo>
                <a:lnTo>
                  <a:pt x="1904" y="3818"/>
                </a:lnTo>
                <a:lnTo>
                  <a:pt x="1901" y="3828"/>
                </a:lnTo>
                <a:lnTo>
                  <a:pt x="1901" y="3828"/>
                </a:lnTo>
                <a:lnTo>
                  <a:pt x="1898" y="3837"/>
                </a:lnTo>
                <a:lnTo>
                  <a:pt x="1889" y="3852"/>
                </a:lnTo>
                <a:lnTo>
                  <a:pt x="1879" y="3859"/>
                </a:lnTo>
                <a:lnTo>
                  <a:pt x="1867" y="3868"/>
                </a:lnTo>
                <a:lnTo>
                  <a:pt x="1854" y="3871"/>
                </a:lnTo>
                <a:lnTo>
                  <a:pt x="1833" y="3877"/>
                </a:lnTo>
                <a:lnTo>
                  <a:pt x="1823" y="3906"/>
                </a:lnTo>
                <a:lnTo>
                  <a:pt x="1823" y="3921"/>
                </a:lnTo>
                <a:lnTo>
                  <a:pt x="1811" y="3931"/>
                </a:lnTo>
                <a:lnTo>
                  <a:pt x="1786" y="3934"/>
                </a:lnTo>
                <a:lnTo>
                  <a:pt x="1711" y="3937"/>
                </a:lnTo>
                <a:lnTo>
                  <a:pt x="1711" y="3937"/>
                </a:lnTo>
                <a:lnTo>
                  <a:pt x="1701" y="3931"/>
                </a:lnTo>
                <a:lnTo>
                  <a:pt x="1686" y="3912"/>
                </a:lnTo>
                <a:lnTo>
                  <a:pt x="1673" y="3906"/>
                </a:lnTo>
                <a:lnTo>
                  <a:pt x="1661" y="3902"/>
                </a:lnTo>
                <a:lnTo>
                  <a:pt x="1645" y="3902"/>
                </a:lnTo>
                <a:lnTo>
                  <a:pt x="1630" y="3912"/>
                </a:lnTo>
                <a:lnTo>
                  <a:pt x="1630" y="3912"/>
                </a:lnTo>
                <a:lnTo>
                  <a:pt x="1623" y="3906"/>
                </a:lnTo>
                <a:lnTo>
                  <a:pt x="1611" y="3896"/>
                </a:lnTo>
                <a:lnTo>
                  <a:pt x="1605" y="3893"/>
                </a:lnTo>
                <a:lnTo>
                  <a:pt x="1598" y="3893"/>
                </a:lnTo>
                <a:lnTo>
                  <a:pt x="1592" y="3899"/>
                </a:lnTo>
                <a:lnTo>
                  <a:pt x="1589" y="3915"/>
                </a:lnTo>
                <a:lnTo>
                  <a:pt x="1580" y="3921"/>
                </a:lnTo>
                <a:lnTo>
                  <a:pt x="1567" y="3918"/>
                </a:lnTo>
                <a:lnTo>
                  <a:pt x="1549" y="3906"/>
                </a:lnTo>
                <a:lnTo>
                  <a:pt x="1539" y="3902"/>
                </a:lnTo>
                <a:lnTo>
                  <a:pt x="1530" y="3906"/>
                </a:lnTo>
                <a:lnTo>
                  <a:pt x="1520" y="3906"/>
                </a:lnTo>
                <a:lnTo>
                  <a:pt x="1505" y="3896"/>
                </a:lnTo>
                <a:lnTo>
                  <a:pt x="1492" y="3890"/>
                </a:lnTo>
                <a:lnTo>
                  <a:pt x="1483" y="3890"/>
                </a:lnTo>
                <a:lnTo>
                  <a:pt x="1477" y="3887"/>
                </a:lnTo>
                <a:lnTo>
                  <a:pt x="1477" y="3887"/>
                </a:lnTo>
                <a:lnTo>
                  <a:pt x="1474" y="3884"/>
                </a:lnTo>
                <a:lnTo>
                  <a:pt x="1470" y="3881"/>
                </a:lnTo>
                <a:lnTo>
                  <a:pt x="1467" y="3877"/>
                </a:lnTo>
                <a:lnTo>
                  <a:pt x="1467" y="3877"/>
                </a:lnTo>
                <a:lnTo>
                  <a:pt x="1458" y="3881"/>
                </a:lnTo>
                <a:lnTo>
                  <a:pt x="1449" y="3890"/>
                </a:lnTo>
                <a:lnTo>
                  <a:pt x="1439" y="3899"/>
                </a:lnTo>
                <a:lnTo>
                  <a:pt x="1436" y="3906"/>
                </a:lnTo>
                <a:lnTo>
                  <a:pt x="1436" y="3906"/>
                </a:lnTo>
                <a:lnTo>
                  <a:pt x="1439" y="3915"/>
                </a:lnTo>
                <a:lnTo>
                  <a:pt x="1442" y="3931"/>
                </a:lnTo>
                <a:lnTo>
                  <a:pt x="1442" y="3937"/>
                </a:lnTo>
                <a:lnTo>
                  <a:pt x="1439" y="3946"/>
                </a:lnTo>
                <a:lnTo>
                  <a:pt x="1433" y="3956"/>
                </a:lnTo>
                <a:lnTo>
                  <a:pt x="1424" y="3965"/>
                </a:lnTo>
                <a:lnTo>
                  <a:pt x="1424" y="3965"/>
                </a:lnTo>
                <a:lnTo>
                  <a:pt x="1399" y="3977"/>
                </a:lnTo>
                <a:lnTo>
                  <a:pt x="1383" y="3987"/>
                </a:lnTo>
                <a:lnTo>
                  <a:pt x="1367" y="3990"/>
                </a:lnTo>
                <a:lnTo>
                  <a:pt x="1367" y="3990"/>
                </a:lnTo>
                <a:lnTo>
                  <a:pt x="1367" y="3999"/>
                </a:lnTo>
                <a:lnTo>
                  <a:pt x="1364" y="4021"/>
                </a:lnTo>
                <a:lnTo>
                  <a:pt x="1358" y="4034"/>
                </a:lnTo>
                <a:lnTo>
                  <a:pt x="1355" y="4046"/>
                </a:lnTo>
                <a:lnTo>
                  <a:pt x="1346" y="4059"/>
                </a:lnTo>
                <a:lnTo>
                  <a:pt x="1336" y="4065"/>
                </a:lnTo>
                <a:lnTo>
                  <a:pt x="1336" y="4065"/>
                </a:lnTo>
                <a:lnTo>
                  <a:pt x="1327" y="4096"/>
                </a:lnTo>
                <a:lnTo>
                  <a:pt x="1324" y="4121"/>
                </a:lnTo>
                <a:lnTo>
                  <a:pt x="1324" y="4130"/>
                </a:lnTo>
                <a:lnTo>
                  <a:pt x="1327" y="4137"/>
                </a:lnTo>
                <a:lnTo>
                  <a:pt x="1327" y="4137"/>
                </a:lnTo>
                <a:lnTo>
                  <a:pt x="1308" y="4143"/>
                </a:lnTo>
                <a:lnTo>
                  <a:pt x="1258" y="4152"/>
                </a:lnTo>
                <a:lnTo>
                  <a:pt x="1230" y="4155"/>
                </a:lnTo>
                <a:lnTo>
                  <a:pt x="1202" y="4158"/>
                </a:lnTo>
                <a:lnTo>
                  <a:pt x="1174" y="4155"/>
                </a:lnTo>
                <a:lnTo>
                  <a:pt x="1149" y="4149"/>
                </a:lnTo>
                <a:lnTo>
                  <a:pt x="1149" y="4149"/>
                </a:lnTo>
                <a:close/>
              </a:path>
            </a:pathLst>
          </a:custGeom>
          <a:solidFill>
            <a:srgbClr val="C9CACB"/>
          </a:solidFill>
          <a:ln w="984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7307264" y="901700"/>
            <a:ext cx="1550987" cy="1681163"/>
          </a:xfrm>
          <a:custGeom>
            <a:avLst/>
            <a:gdLst>
              <a:gd name="T0" fmla="*/ 949 w 977"/>
              <a:gd name="T1" fmla="*/ 497 h 1059"/>
              <a:gd name="T2" fmla="*/ 977 w 977"/>
              <a:gd name="T3" fmla="*/ 434 h 1059"/>
              <a:gd name="T4" fmla="*/ 971 w 977"/>
              <a:gd name="T5" fmla="*/ 341 h 1059"/>
              <a:gd name="T6" fmla="*/ 936 w 977"/>
              <a:gd name="T7" fmla="*/ 256 h 1059"/>
              <a:gd name="T8" fmla="*/ 911 w 977"/>
              <a:gd name="T9" fmla="*/ 153 h 1059"/>
              <a:gd name="T10" fmla="*/ 930 w 977"/>
              <a:gd name="T11" fmla="*/ 100 h 1059"/>
              <a:gd name="T12" fmla="*/ 914 w 977"/>
              <a:gd name="T13" fmla="*/ 72 h 1059"/>
              <a:gd name="T14" fmla="*/ 899 w 977"/>
              <a:gd name="T15" fmla="*/ 28 h 1059"/>
              <a:gd name="T16" fmla="*/ 752 w 977"/>
              <a:gd name="T17" fmla="*/ 28 h 1059"/>
              <a:gd name="T18" fmla="*/ 705 w 977"/>
              <a:gd name="T19" fmla="*/ 44 h 1059"/>
              <a:gd name="T20" fmla="*/ 665 w 977"/>
              <a:gd name="T21" fmla="*/ 25 h 1059"/>
              <a:gd name="T22" fmla="*/ 640 w 977"/>
              <a:gd name="T23" fmla="*/ 38 h 1059"/>
              <a:gd name="T24" fmla="*/ 605 w 977"/>
              <a:gd name="T25" fmla="*/ 38 h 1059"/>
              <a:gd name="T26" fmla="*/ 590 w 977"/>
              <a:gd name="T27" fmla="*/ 41 h 1059"/>
              <a:gd name="T28" fmla="*/ 543 w 977"/>
              <a:gd name="T29" fmla="*/ 50 h 1059"/>
              <a:gd name="T30" fmla="*/ 493 w 977"/>
              <a:gd name="T31" fmla="*/ 85 h 1059"/>
              <a:gd name="T32" fmla="*/ 377 w 977"/>
              <a:gd name="T33" fmla="*/ 60 h 1059"/>
              <a:gd name="T34" fmla="*/ 306 w 977"/>
              <a:gd name="T35" fmla="*/ 78 h 1059"/>
              <a:gd name="T36" fmla="*/ 243 w 977"/>
              <a:gd name="T37" fmla="*/ 63 h 1059"/>
              <a:gd name="T38" fmla="*/ 203 w 977"/>
              <a:gd name="T39" fmla="*/ 25 h 1059"/>
              <a:gd name="T40" fmla="*/ 178 w 977"/>
              <a:gd name="T41" fmla="*/ 22 h 1059"/>
              <a:gd name="T42" fmla="*/ 168 w 977"/>
              <a:gd name="T43" fmla="*/ 19 h 1059"/>
              <a:gd name="T44" fmla="*/ 146 w 977"/>
              <a:gd name="T45" fmla="*/ 0 h 1059"/>
              <a:gd name="T46" fmla="*/ 134 w 977"/>
              <a:gd name="T47" fmla="*/ 16 h 1059"/>
              <a:gd name="T48" fmla="*/ 81 w 977"/>
              <a:gd name="T49" fmla="*/ 141 h 1059"/>
              <a:gd name="T50" fmla="*/ 28 w 977"/>
              <a:gd name="T51" fmla="*/ 353 h 1059"/>
              <a:gd name="T52" fmla="*/ 6 w 977"/>
              <a:gd name="T53" fmla="*/ 412 h 1059"/>
              <a:gd name="T54" fmla="*/ 0 w 977"/>
              <a:gd name="T55" fmla="*/ 469 h 1059"/>
              <a:gd name="T56" fmla="*/ 50 w 977"/>
              <a:gd name="T57" fmla="*/ 525 h 1059"/>
              <a:gd name="T58" fmla="*/ 50 w 977"/>
              <a:gd name="T59" fmla="*/ 550 h 1059"/>
              <a:gd name="T60" fmla="*/ 53 w 977"/>
              <a:gd name="T61" fmla="*/ 559 h 1059"/>
              <a:gd name="T62" fmla="*/ 137 w 977"/>
              <a:gd name="T63" fmla="*/ 606 h 1059"/>
              <a:gd name="T64" fmla="*/ 225 w 977"/>
              <a:gd name="T65" fmla="*/ 618 h 1059"/>
              <a:gd name="T66" fmla="*/ 253 w 977"/>
              <a:gd name="T67" fmla="*/ 637 h 1059"/>
              <a:gd name="T68" fmla="*/ 259 w 977"/>
              <a:gd name="T69" fmla="*/ 668 h 1059"/>
              <a:gd name="T70" fmla="*/ 278 w 977"/>
              <a:gd name="T71" fmla="*/ 762 h 1059"/>
              <a:gd name="T72" fmla="*/ 246 w 977"/>
              <a:gd name="T73" fmla="*/ 762 h 1059"/>
              <a:gd name="T74" fmla="*/ 240 w 977"/>
              <a:gd name="T75" fmla="*/ 775 h 1059"/>
              <a:gd name="T76" fmla="*/ 212 w 977"/>
              <a:gd name="T77" fmla="*/ 824 h 1059"/>
              <a:gd name="T78" fmla="*/ 203 w 977"/>
              <a:gd name="T79" fmla="*/ 846 h 1059"/>
              <a:gd name="T80" fmla="*/ 215 w 977"/>
              <a:gd name="T81" fmla="*/ 878 h 1059"/>
              <a:gd name="T82" fmla="*/ 246 w 977"/>
              <a:gd name="T83" fmla="*/ 884 h 1059"/>
              <a:gd name="T84" fmla="*/ 274 w 977"/>
              <a:gd name="T85" fmla="*/ 896 h 1059"/>
              <a:gd name="T86" fmla="*/ 312 w 977"/>
              <a:gd name="T87" fmla="*/ 903 h 1059"/>
              <a:gd name="T88" fmla="*/ 402 w 977"/>
              <a:gd name="T89" fmla="*/ 956 h 1059"/>
              <a:gd name="T90" fmla="*/ 496 w 977"/>
              <a:gd name="T91" fmla="*/ 977 h 1059"/>
              <a:gd name="T92" fmla="*/ 512 w 977"/>
              <a:gd name="T93" fmla="*/ 990 h 1059"/>
              <a:gd name="T94" fmla="*/ 524 w 977"/>
              <a:gd name="T95" fmla="*/ 1031 h 1059"/>
              <a:gd name="T96" fmla="*/ 534 w 977"/>
              <a:gd name="T97" fmla="*/ 1037 h 1059"/>
              <a:gd name="T98" fmla="*/ 590 w 977"/>
              <a:gd name="T99" fmla="*/ 1059 h 1059"/>
              <a:gd name="T100" fmla="*/ 621 w 977"/>
              <a:gd name="T101" fmla="*/ 1055 h 1059"/>
              <a:gd name="T102" fmla="*/ 655 w 977"/>
              <a:gd name="T103" fmla="*/ 1027 h 1059"/>
              <a:gd name="T104" fmla="*/ 686 w 977"/>
              <a:gd name="T105" fmla="*/ 965 h 1059"/>
              <a:gd name="T106" fmla="*/ 696 w 977"/>
              <a:gd name="T107" fmla="*/ 918 h 1059"/>
              <a:gd name="T108" fmla="*/ 746 w 977"/>
              <a:gd name="T109" fmla="*/ 837 h 1059"/>
              <a:gd name="T110" fmla="*/ 752 w 977"/>
              <a:gd name="T111" fmla="*/ 778 h 1059"/>
              <a:gd name="T112" fmla="*/ 705 w 977"/>
              <a:gd name="T113" fmla="*/ 684 h 1059"/>
              <a:gd name="T114" fmla="*/ 702 w 977"/>
              <a:gd name="T115" fmla="*/ 650 h 1059"/>
              <a:gd name="T116" fmla="*/ 652 w 977"/>
              <a:gd name="T117" fmla="*/ 609 h 1059"/>
              <a:gd name="T118" fmla="*/ 715 w 977"/>
              <a:gd name="T119" fmla="*/ 512 h 1059"/>
              <a:gd name="T120" fmla="*/ 889 w 977"/>
              <a:gd name="T121" fmla="*/ 503 h 10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77" h="1059">
                <a:moveTo>
                  <a:pt x="889" y="503"/>
                </a:moveTo>
                <a:lnTo>
                  <a:pt x="889" y="503"/>
                </a:lnTo>
                <a:lnTo>
                  <a:pt x="949" y="497"/>
                </a:lnTo>
                <a:lnTo>
                  <a:pt x="977" y="497"/>
                </a:lnTo>
                <a:lnTo>
                  <a:pt x="977" y="497"/>
                </a:lnTo>
                <a:lnTo>
                  <a:pt x="977" y="434"/>
                </a:lnTo>
                <a:lnTo>
                  <a:pt x="974" y="381"/>
                </a:lnTo>
                <a:lnTo>
                  <a:pt x="971" y="341"/>
                </a:lnTo>
                <a:lnTo>
                  <a:pt x="971" y="341"/>
                </a:lnTo>
                <a:lnTo>
                  <a:pt x="964" y="325"/>
                </a:lnTo>
                <a:lnTo>
                  <a:pt x="958" y="303"/>
                </a:lnTo>
                <a:lnTo>
                  <a:pt x="936" y="256"/>
                </a:lnTo>
                <a:lnTo>
                  <a:pt x="908" y="203"/>
                </a:lnTo>
                <a:lnTo>
                  <a:pt x="911" y="153"/>
                </a:lnTo>
                <a:lnTo>
                  <a:pt x="911" y="153"/>
                </a:lnTo>
                <a:lnTo>
                  <a:pt x="924" y="131"/>
                </a:lnTo>
                <a:lnTo>
                  <a:pt x="930" y="113"/>
                </a:lnTo>
                <a:lnTo>
                  <a:pt x="930" y="100"/>
                </a:lnTo>
                <a:lnTo>
                  <a:pt x="927" y="88"/>
                </a:lnTo>
                <a:lnTo>
                  <a:pt x="921" y="78"/>
                </a:lnTo>
                <a:lnTo>
                  <a:pt x="914" y="72"/>
                </a:lnTo>
                <a:lnTo>
                  <a:pt x="908" y="66"/>
                </a:lnTo>
                <a:lnTo>
                  <a:pt x="899" y="47"/>
                </a:lnTo>
                <a:lnTo>
                  <a:pt x="899" y="28"/>
                </a:lnTo>
                <a:lnTo>
                  <a:pt x="880" y="16"/>
                </a:lnTo>
                <a:lnTo>
                  <a:pt x="752" y="28"/>
                </a:lnTo>
                <a:lnTo>
                  <a:pt x="752" y="28"/>
                </a:lnTo>
                <a:lnTo>
                  <a:pt x="736" y="38"/>
                </a:lnTo>
                <a:lnTo>
                  <a:pt x="721" y="44"/>
                </a:lnTo>
                <a:lnTo>
                  <a:pt x="705" y="44"/>
                </a:lnTo>
                <a:lnTo>
                  <a:pt x="693" y="41"/>
                </a:lnTo>
                <a:lnTo>
                  <a:pt x="674" y="32"/>
                </a:lnTo>
                <a:lnTo>
                  <a:pt x="665" y="25"/>
                </a:lnTo>
                <a:lnTo>
                  <a:pt x="665" y="25"/>
                </a:lnTo>
                <a:lnTo>
                  <a:pt x="652" y="35"/>
                </a:lnTo>
                <a:lnTo>
                  <a:pt x="640" y="38"/>
                </a:lnTo>
                <a:lnTo>
                  <a:pt x="630" y="41"/>
                </a:lnTo>
                <a:lnTo>
                  <a:pt x="621" y="41"/>
                </a:lnTo>
                <a:lnTo>
                  <a:pt x="605" y="38"/>
                </a:lnTo>
                <a:lnTo>
                  <a:pt x="599" y="38"/>
                </a:lnTo>
                <a:lnTo>
                  <a:pt x="599" y="35"/>
                </a:lnTo>
                <a:lnTo>
                  <a:pt x="590" y="41"/>
                </a:lnTo>
                <a:lnTo>
                  <a:pt x="590" y="41"/>
                </a:lnTo>
                <a:lnTo>
                  <a:pt x="565" y="44"/>
                </a:lnTo>
                <a:lnTo>
                  <a:pt x="543" y="50"/>
                </a:lnTo>
                <a:lnTo>
                  <a:pt x="524" y="57"/>
                </a:lnTo>
                <a:lnTo>
                  <a:pt x="512" y="66"/>
                </a:lnTo>
                <a:lnTo>
                  <a:pt x="493" y="85"/>
                </a:lnTo>
                <a:lnTo>
                  <a:pt x="487" y="91"/>
                </a:lnTo>
                <a:lnTo>
                  <a:pt x="455" y="63"/>
                </a:lnTo>
                <a:lnTo>
                  <a:pt x="377" y="60"/>
                </a:lnTo>
                <a:lnTo>
                  <a:pt x="343" y="72"/>
                </a:lnTo>
                <a:lnTo>
                  <a:pt x="324" y="69"/>
                </a:lnTo>
                <a:lnTo>
                  <a:pt x="306" y="78"/>
                </a:lnTo>
                <a:lnTo>
                  <a:pt x="290" y="63"/>
                </a:lnTo>
                <a:lnTo>
                  <a:pt x="243" y="63"/>
                </a:lnTo>
                <a:lnTo>
                  <a:pt x="243" y="63"/>
                </a:lnTo>
                <a:lnTo>
                  <a:pt x="228" y="44"/>
                </a:lnTo>
                <a:lnTo>
                  <a:pt x="212" y="32"/>
                </a:lnTo>
                <a:lnTo>
                  <a:pt x="203" y="25"/>
                </a:lnTo>
                <a:lnTo>
                  <a:pt x="190" y="22"/>
                </a:lnTo>
                <a:lnTo>
                  <a:pt x="184" y="22"/>
                </a:lnTo>
                <a:lnTo>
                  <a:pt x="178" y="22"/>
                </a:lnTo>
                <a:lnTo>
                  <a:pt x="175" y="25"/>
                </a:lnTo>
                <a:lnTo>
                  <a:pt x="168" y="19"/>
                </a:lnTo>
                <a:lnTo>
                  <a:pt x="168" y="19"/>
                </a:lnTo>
                <a:lnTo>
                  <a:pt x="159" y="7"/>
                </a:lnTo>
                <a:lnTo>
                  <a:pt x="150" y="0"/>
                </a:lnTo>
                <a:lnTo>
                  <a:pt x="146" y="0"/>
                </a:lnTo>
                <a:lnTo>
                  <a:pt x="140" y="3"/>
                </a:lnTo>
                <a:lnTo>
                  <a:pt x="134" y="13"/>
                </a:lnTo>
                <a:lnTo>
                  <a:pt x="134" y="16"/>
                </a:lnTo>
                <a:lnTo>
                  <a:pt x="122" y="75"/>
                </a:lnTo>
                <a:lnTo>
                  <a:pt x="103" y="110"/>
                </a:lnTo>
                <a:lnTo>
                  <a:pt x="81" y="141"/>
                </a:lnTo>
                <a:lnTo>
                  <a:pt x="65" y="234"/>
                </a:lnTo>
                <a:lnTo>
                  <a:pt x="28" y="322"/>
                </a:lnTo>
                <a:lnTo>
                  <a:pt x="28" y="353"/>
                </a:lnTo>
                <a:lnTo>
                  <a:pt x="6" y="369"/>
                </a:lnTo>
                <a:lnTo>
                  <a:pt x="6" y="412"/>
                </a:lnTo>
                <a:lnTo>
                  <a:pt x="6" y="412"/>
                </a:lnTo>
                <a:lnTo>
                  <a:pt x="0" y="450"/>
                </a:lnTo>
                <a:lnTo>
                  <a:pt x="0" y="469"/>
                </a:lnTo>
                <a:lnTo>
                  <a:pt x="0" y="469"/>
                </a:lnTo>
                <a:lnTo>
                  <a:pt x="25" y="494"/>
                </a:lnTo>
                <a:lnTo>
                  <a:pt x="40" y="512"/>
                </a:lnTo>
                <a:lnTo>
                  <a:pt x="50" y="525"/>
                </a:lnTo>
                <a:lnTo>
                  <a:pt x="56" y="537"/>
                </a:lnTo>
                <a:lnTo>
                  <a:pt x="53" y="547"/>
                </a:lnTo>
                <a:lnTo>
                  <a:pt x="50" y="550"/>
                </a:lnTo>
                <a:lnTo>
                  <a:pt x="40" y="556"/>
                </a:lnTo>
                <a:lnTo>
                  <a:pt x="40" y="556"/>
                </a:lnTo>
                <a:lnTo>
                  <a:pt x="53" y="559"/>
                </a:lnTo>
                <a:lnTo>
                  <a:pt x="68" y="565"/>
                </a:lnTo>
                <a:lnTo>
                  <a:pt x="100" y="584"/>
                </a:lnTo>
                <a:lnTo>
                  <a:pt x="137" y="606"/>
                </a:lnTo>
                <a:lnTo>
                  <a:pt x="137" y="606"/>
                </a:lnTo>
                <a:lnTo>
                  <a:pt x="225" y="618"/>
                </a:lnTo>
                <a:lnTo>
                  <a:pt x="225" y="618"/>
                </a:lnTo>
                <a:lnTo>
                  <a:pt x="237" y="625"/>
                </a:lnTo>
                <a:lnTo>
                  <a:pt x="246" y="631"/>
                </a:lnTo>
                <a:lnTo>
                  <a:pt x="253" y="637"/>
                </a:lnTo>
                <a:lnTo>
                  <a:pt x="256" y="647"/>
                </a:lnTo>
                <a:lnTo>
                  <a:pt x="259" y="662"/>
                </a:lnTo>
                <a:lnTo>
                  <a:pt x="259" y="668"/>
                </a:lnTo>
                <a:lnTo>
                  <a:pt x="262" y="725"/>
                </a:lnTo>
                <a:lnTo>
                  <a:pt x="278" y="746"/>
                </a:lnTo>
                <a:lnTo>
                  <a:pt x="278" y="762"/>
                </a:lnTo>
                <a:lnTo>
                  <a:pt x="256" y="759"/>
                </a:lnTo>
                <a:lnTo>
                  <a:pt x="256" y="759"/>
                </a:lnTo>
                <a:lnTo>
                  <a:pt x="246" y="762"/>
                </a:lnTo>
                <a:lnTo>
                  <a:pt x="243" y="768"/>
                </a:lnTo>
                <a:lnTo>
                  <a:pt x="240" y="775"/>
                </a:lnTo>
                <a:lnTo>
                  <a:pt x="240" y="775"/>
                </a:lnTo>
                <a:lnTo>
                  <a:pt x="240" y="784"/>
                </a:lnTo>
                <a:lnTo>
                  <a:pt x="234" y="793"/>
                </a:lnTo>
                <a:lnTo>
                  <a:pt x="212" y="824"/>
                </a:lnTo>
                <a:lnTo>
                  <a:pt x="212" y="824"/>
                </a:lnTo>
                <a:lnTo>
                  <a:pt x="206" y="837"/>
                </a:lnTo>
                <a:lnTo>
                  <a:pt x="203" y="846"/>
                </a:lnTo>
                <a:lnTo>
                  <a:pt x="203" y="859"/>
                </a:lnTo>
                <a:lnTo>
                  <a:pt x="209" y="865"/>
                </a:lnTo>
                <a:lnTo>
                  <a:pt x="215" y="878"/>
                </a:lnTo>
                <a:lnTo>
                  <a:pt x="221" y="884"/>
                </a:lnTo>
                <a:lnTo>
                  <a:pt x="231" y="884"/>
                </a:lnTo>
                <a:lnTo>
                  <a:pt x="246" y="884"/>
                </a:lnTo>
                <a:lnTo>
                  <a:pt x="262" y="896"/>
                </a:lnTo>
                <a:lnTo>
                  <a:pt x="274" y="896"/>
                </a:lnTo>
                <a:lnTo>
                  <a:pt x="274" y="896"/>
                </a:lnTo>
                <a:lnTo>
                  <a:pt x="293" y="896"/>
                </a:lnTo>
                <a:lnTo>
                  <a:pt x="293" y="896"/>
                </a:lnTo>
                <a:lnTo>
                  <a:pt x="312" y="903"/>
                </a:lnTo>
                <a:lnTo>
                  <a:pt x="343" y="915"/>
                </a:lnTo>
                <a:lnTo>
                  <a:pt x="384" y="934"/>
                </a:lnTo>
                <a:lnTo>
                  <a:pt x="402" y="956"/>
                </a:lnTo>
                <a:lnTo>
                  <a:pt x="449" y="956"/>
                </a:lnTo>
                <a:lnTo>
                  <a:pt x="474" y="974"/>
                </a:lnTo>
                <a:lnTo>
                  <a:pt x="496" y="977"/>
                </a:lnTo>
                <a:lnTo>
                  <a:pt x="496" y="977"/>
                </a:lnTo>
                <a:lnTo>
                  <a:pt x="505" y="984"/>
                </a:lnTo>
                <a:lnTo>
                  <a:pt x="512" y="990"/>
                </a:lnTo>
                <a:lnTo>
                  <a:pt x="518" y="999"/>
                </a:lnTo>
                <a:lnTo>
                  <a:pt x="521" y="1012"/>
                </a:lnTo>
                <a:lnTo>
                  <a:pt x="524" y="1031"/>
                </a:lnTo>
                <a:lnTo>
                  <a:pt x="524" y="1037"/>
                </a:lnTo>
                <a:lnTo>
                  <a:pt x="524" y="1037"/>
                </a:lnTo>
                <a:lnTo>
                  <a:pt x="534" y="1037"/>
                </a:lnTo>
                <a:lnTo>
                  <a:pt x="546" y="1040"/>
                </a:lnTo>
                <a:lnTo>
                  <a:pt x="565" y="1046"/>
                </a:lnTo>
                <a:lnTo>
                  <a:pt x="590" y="1059"/>
                </a:lnTo>
                <a:lnTo>
                  <a:pt x="590" y="1059"/>
                </a:lnTo>
                <a:lnTo>
                  <a:pt x="605" y="1059"/>
                </a:lnTo>
                <a:lnTo>
                  <a:pt x="621" y="1055"/>
                </a:lnTo>
                <a:lnTo>
                  <a:pt x="633" y="1049"/>
                </a:lnTo>
                <a:lnTo>
                  <a:pt x="646" y="1040"/>
                </a:lnTo>
                <a:lnTo>
                  <a:pt x="655" y="1027"/>
                </a:lnTo>
                <a:lnTo>
                  <a:pt x="665" y="1018"/>
                </a:lnTo>
                <a:lnTo>
                  <a:pt x="677" y="990"/>
                </a:lnTo>
                <a:lnTo>
                  <a:pt x="686" y="965"/>
                </a:lnTo>
                <a:lnTo>
                  <a:pt x="693" y="940"/>
                </a:lnTo>
                <a:lnTo>
                  <a:pt x="696" y="918"/>
                </a:lnTo>
                <a:lnTo>
                  <a:pt x="696" y="918"/>
                </a:lnTo>
                <a:lnTo>
                  <a:pt x="721" y="890"/>
                </a:lnTo>
                <a:lnTo>
                  <a:pt x="736" y="862"/>
                </a:lnTo>
                <a:lnTo>
                  <a:pt x="746" y="837"/>
                </a:lnTo>
                <a:lnTo>
                  <a:pt x="752" y="812"/>
                </a:lnTo>
                <a:lnTo>
                  <a:pt x="752" y="793"/>
                </a:lnTo>
                <a:lnTo>
                  <a:pt x="752" y="778"/>
                </a:lnTo>
                <a:lnTo>
                  <a:pt x="749" y="765"/>
                </a:lnTo>
                <a:lnTo>
                  <a:pt x="749" y="709"/>
                </a:lnTo>
                <a:lnTo>
                  <a:pt x="705" y="684"/>
                </a:lnTo>
                <a:lnTo>
                  <a:pt x="705" y="684"/>
                </a:lnTo>
                <a:lnTo>
                  <a:pt x="705" y="662"/>
                </a:lnTo>
                <a:lnTo>
                  <a:pt x="702" y="650"/>
                </a:lnTo>
                <a:lnTo>
                  <a:pt x="699" y="640"/>
                </a:lnTo>
                <a:lnTo>
                  <a:pt x="696" y="637"/>
                </a:lnTo>
                <a:lnTo>
                  <a:pt x="652" y="609"/>
                </a:lnTo>
                <a:lnTo>
                  <a:pt x="661" y="512"/>
                </a:lnTo>
                <a:lnTo>
                  <a:pt x="661" y="512"/>
                </a:lnTo>
                <a:lnTo>
                  <a:pt x="715" y="512"/>
                </a:lnTo>
                <a:lnTo>
                  <a:pt x="783" y="512"/>
                </a:lnTo>
                <a:lnTo>
                  <a:pt x="846" y="506"/>
                </a:lnTo>
                <a:lnTo>
                  <a:pt x="889" y="503"/>
                </a:lnTo>
                <a:lnTo>
                  <a:pt x="889" y="503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7426326" y="2447925"/>
            <a:ext cx="3700462" cy="3627438"/>
          </a:xfrm>
          <a:custGeom>
            <a:avLst/>
            <a:gdLst>
              <a:gd name="T0" fmla="*/ 1991 w 2331"/>
              <a:gd name="T1" fmla="*/ 581 h 2285"/>
              <a:gd name="T2" fmla="*/ 1857 w 2331"/>
              <a:gd name="T3" fmla="*/ 600 h 2285"/>
              <a:gd name="T4" fmla="*/ 1642 w 2331"/>
              <a:gd name="T5" fmla="*/ 606 h 2285"/>
              <a:gd name="T6" fmla="*/ 1520 w 2331"/>
              <a:gd name="T7" fmla="*/ 593 h 2285"/>
              <a:gd name="T8" fmla="*/ 1423 w 2331"/>
              <a:gd name="T9" fmla="*/ 609 h 2285"/>
              <a:gd name="T10" fmla="*/ 1201 w 2331"/>
              <a:gd name="T11" fmla="*/ 581 h 2285"/>
              <a:gd name="T12" fmla="*/ 1170 w 2331"/>
              <a:gd name="T13" fmla="*/ 519 h 2285"/>
              <a:gd name="T14" fmla="*/ 1080 w 2331"/>
              <a:gd name="T15" fmla="*/ 406 h 2285"/>
              <a:gd name="T16" fmla="*/ 1105 w 2331"/>
              <a:gd name="T17" fmla="*/ 272 h 2285"/>
              <a:gd name="T18" fmla="*/ 1048 w 2331"/>
              <a:gd name="T19" fmla="*/ 216 h 2285"/>
              <a:gd name="T20" fmla="*/ 896 w 2331"/>
              <a:gd name="T21" fmla="*/ 222 h 2285"/>
              <a:gd name="T22" fmla="*/ 942 w 2331"/>
              <a:gd name="T23" fmla="*/ 197 h 2285"/>
              <a:gd name="T24" fmla="*/ 852 w 2331"/>
              <a:gd name="T25" fmla="*/ 160 h 2285"/>
              <a:gd name="T26" fmla="*/ 764 w 2331"/>
              <a:gd name="T27" fmla="*/ 141 h 2285"/>
              <a:gd name="T28" fmla="*/ 724 w 2331"/>
              <a:gd name="T29" fmla="*/ 22 h 2285"/>
              <a:gd name="T30" fmla="*/ 661 w 2331"/>
              <a:gd name="T31" fmla="*/ 47 h 2285"/>
              <a:gd name="T32" fmla="*/ 615 w 2331"/>
              <a:gd name="T33" fmla="*/ 63 h 2285"/>
              <a:gd name="T34" fmla="*/ 571 w 2331"/>
              <a:gd name="T35" fmla="*/ 110 h 2285"/>
              <a:gd name="T36" fmla="*/ 483 w 2331"/>
              <a:gd name="T37" fmla="*/ 72 h 2285"/>
              <a:gd name="T38" fmla="*/ 424 w 2331"/>
              <a:gd name="T39" fmla="*/ 78 h 2285"/>
              <a:gd name="T40" fmla="*/ 318 w 2331"/>
              <a:gd name="T41" fmla="*/ 153 h 2285"/>
              <a:gd name="T42" fmla="*/ 171 w 2331"/>
              <a:gd name="T43" fmla="*/ 166 h 2285"/>
              <a:gd name="T44" fmla="*/ 84 w 2331"/>
              <a:gd name="T45" fmla="*/ 197 h 2285"/>
              <a:gd name="T46" fmla="*/ 0 w 2331"/>
              <a:gd name="T47" fmla="*/ 228 h 2285"/>
              <a:gd name="T48" fmla="*/ 18 w 2331"/>
              <a:gd name="T49" fmla="*/ 306 h 2285"/>
              <a:gd name="T50" fmla="*/ 87 w 2331"/>
              <a:gd name="T51" fmla="*/ 331 h 2285"/>
              <a:gd name="T52" fmla="*/ 165 w 2331"/>
              <a:gd name="T53" fmla="*/ 356 h 2285"/>
              <a:gd name="T54" fmla="*/ 262 w 2331"/>
              <a:gd name="T55" fmla="*/ 341 h 2285"/>
              <a:gd name="T56" fmla="*/ 274 w 2331"/>
              <a:gd name="T57" fmla="*/ 506 h 2285"/>
              <a:gd name="T58" fmla="*/ 302 w 2331"/>
              <a:gd name="T59" fmla="*/ 690 h 2285"/>
              <a:gd name="T60" fmla="*/ 224 w 2331"/>
              <a:gd name="T61" fmla="*/ 1137 h 2285"/>
              <a:gd name="T62" fmla="*/ 174 w 2331"/>
              <a:gd name="T63" fmla="*/ 1468 h 2285"/>
              <a:gd name="T64" fmla="*/ 249 w 2331"/>
              <a:gd name="T65" fmla="*/ 1561 h 2285"/>
              <a:gd name="T66" fmla="*/ 296 w 2331"/>
              <a:gd name="T67" fmla="*/ 1677 h 2285"/>
              <a:gd name="T68" fmla="*/ 290 w 2331"/>
              <a:gd name="T69" fmla="*/ 1917 h 2285"/>
              <a:gd name="T70" fmla="*/ 371 w 2331"/>
              <a:gd name="T71" fmla="*/ 1970 h 2285"/>
              <a:gd name="T72" fmla="*/ 412 w 2331"/>
              <a:gd name="T73" fmla="*/ 2073 h 2285"/>
              <a:gd name="T74" fmla="*/ 515 w 2331"/>
              <a:gd name="T75" fmla="*/ 2120 h 2285"/>
              <a:gd name="T76" fmla="*/ 571 w 2331"/>
              <a:gd name="T77" fmla="*/ 2245 h 2285"/>
              <a:gd name="T78" fmla="*/ 746 w 2331"/>
              <a:gd name="T79" fmla="*/ 2220 h 2285"/>
              <a:gd name="T80" fmla="*/ 805 w 2331"/>
              <a:gd name="T81" fmla="*/ 2117 h 2285"/>
              <a:gd name="T82" fmla="*/ 1039 w 2331"/>
              <a:gd name="T83" fmla="*/ 2039 h 2285"/>
              <a:gd name="T84" fmla="*/ 1117 w 2331"/>
              <a:gd name="T85" fmla="*/ 2054 h 2285"/>
              <a:gd name="T86" fmla="*/ 1289 w 2331"/>
              <a:gd name="T87" fmla="*/ 1989 h 2285"/>
              <a:gd name="T88" fmla="*/ 1423 w 2331"/>
              <a:gd name="T89" fmla="*/ 2058 h 2285"/>
              <a:gd name="T90" fmla="*/ 1648 w 2331"/>
              <a:gd name="T91" fmla="*/ 2070 h 2285"/>
              <a:gd name="T92" fmla="*/ 1716 w 2331"/>
              <a:gd name="T93" fmla="*/ 2054 h 2285"/>
              <a:gd name="T94" fmla="*/ 1832 w 2331"/>
              <a:gd name="T95" fmla="*/ 2076 h 2285"/>
              <a:gd name="T96" fmla="*/ 1863 w 2331"/>
              <a:gd name="T97" fmla="*/ 2011 h 2285"/>
              <a:gd name="T98" fmla="*/ 1801 w 2331"/>
              <a:gd name="T99" fmla="*/ 1930 h 2285"/>
              <a:gd name="T100" fmla="*/ 1848 w 2331"/>
              <a:gd name="T101" fmla="*/ 1830 h 2285"/>
              <a:gd name="T102" fmla="*/ 1910 w 2331"/>
              <a:gd name="T103" fmla="*/ 1786 h 2285"/>
              <a:gd name="T104" fmla="*/ 1732 w 2331"/>
              <a:gd name="T105" fmla="*/ 1620 h 2285"/>
              <a:gd name="T106" fmla="*/ 1682 w 2331"/>
              <a:gd name="T107" fmla="*/ 1455 h 2285"/>
              <a:gd name="T108" fmla="*/ 1648 w 2331"/>
              <a:gd name="T109" fmla="*/ 1405 h 2285"/>
              <a:gd name="T110" fmla="*/ 1801 w 2331"/>
              <a:gd name="T111" fmla="*/ 1340 h 2285"/>
              <a:gd name="T112" fmla="*/ 1904 w 2331"/>
              <a:gd name="T113" fmla="*/ 1290 h 2285"/>
              <a:gd name="T114" fmla="*/ 2035 w 2331"/>
              <a:gd name="T115" fmla="*/ 1230 h 2285"/>
              <a:gd name="T116" fmla="*/ 2122 w 2331"/>
              <a:gd name="T117" fmla="*/ 1093 h 2285"/>
              <a:gd name="T118" fmla="*/ 2153 w 2331"/>
              <a:gd name="T119" fmla="*/ 790 h 2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31" h="2285">
                <a:moveTo>
                  <a:pt x="2235" y="740"/>
                </a:moveTo>
                <a:lnTo>
                  <a:pt x="2325" y="737"/>
                </a:lnTo>
                <a:lnTo>
                  <a:pt x="2325" y="737"/>
                </a:lnTo>
                <a:lnTo>
                  <a:pt x="2325" y="718"/>
                </a:lnTo>
                <a:lnTo>
                  <a:pt x="2331" y="675"/>
                </a:lnTo>
                <a:lnTo>
                  <a:pt x="2328" y="675"/>
                </a:lnTo>
                <a:lnTo>
                  <a:pt x="2328" y="675"/>
                </a:lnTo>
                <a:lnTo>
                  <a:pt x="2163" y="628"/>
                </a:lnTo>
                <a:lnTo>
                  <a:pt x="1991" y="581"/>
                </a:lnTo>
                <a:lnTo>
                  <a:pt x="1991" y="581"/>
                </a:lnTo>
                <a:lnTo>
                  <a:pt x="1982" y="578"/>
                </a:lnTo>
                <a:lnTo>
                  <a:pt x="1969" y="578"/>
                </a:lnTo>
                <a:lnTo>
                  <a:pt x="1944" y="578"/>
                </a:lnTo>
                <a:lnTo>
                  <a:pt x="1929" y="578"/>
                </a:lnTo>
                <a:lnTo>
                  <a:pt x="1929" y="578"/>
                </a:lnTo>
                <a:lnTo>
                  <a:pt x="1891" y="590"/>
                </a:lnTo>
                <a:lnTo>
                  <a:pt x="1857" y="600"/>
                </a:lnTo>
                <a:lnTo>
                  <a:pt x="1857" y="600"/>
                </a:lnTo>
                <a:lnTo>
                  <a:pt x="1829" y="603"/>
                </a:lnTo>
                <a:lnTo>
                  <a:pt x="1829" y="603"/>
                </a:lnTo>
                <a:lnTo>
                  <a:pt x="1732" y="606"/>
                </a:lnTo>
                <a:lnTo>
                  <a:pt x="1670" y="606"/>
                </a:lnTo>
                <a:lnTo>
                  <a:pt x="1670" y="606"/>
                </a:lnTo>
                <a:lnTo>
                  <a:pt x="1660" y="606"/>
                </a:lnTo>
                <a:lnTo>
                  <a:pt x="1651" y="606"/>
                </a:lnTo>
                <a:lnTo>
                  <a:pt x="1642" y="606"/>
                </a:lnTo>
                <a:lnTo>
                  <a:pt x="1642" y="606"/>
                </a:lnTo>
                <a:lnTo>
                  <a:pt x="1623" y="612"/>
                </a:lnTo>
                <a:lnTo>
                  <a:pt x="1607" y="618"/>
                </a:lnTo>
                <a:lnTo>
                  <a:pt x="1560" y="618"/>
                </a:lnTo>
                <a:lnTo>
                  <a:pt x="1560" y="618"/>
                </a:lnTo>
                <a:lnTo>
                  <a:pt x="1557" y="612"/>
                </a:lnTo>
                <a:lnTo>
                  <a:pt x="1542" y="603"/>
                </a:lnTo>
                <a:lnTo>
                  <a:pt x="1542" y="603"/>
                </a:lnTo>
                <a:lnTo>
                  <a:pt x="1532" y="597"/>
                </a:lnTo>
                <a:lnTo>
                  <a:pt x="1520" y="593"/>
                </a:lnTo>
                <a:lnTo>
                  <a:pt x="1520" y="593"/>
                </a:lnTo>
                <a:lnTo>
                  <a:pt x="1504" y="590"/>
                </a:lnTo>
                <a:lnTo>
                  <a:pt x="1485" y="590"/>
                </a:lnTo>
                <a:lnTo>
                  <a:pt x="1485" y="590"/>
                </a:lnTo>
                <a:lnTo>
                  <a:pt x="1479" y="597"/>
                </a:lnTo>
                <a:lnTo>
                  <a:pt x="1473" y="600"/>
                </a:lnTo>
                <a:lnTo>
                  <a:pt x="1454" y="606"/>
                </a:lnTo>
                <a:lnTo>
                  <a:pt x="1423" y="609"/>
                </a:lnTo>
                <a:lnTo>
                  <a:pt x="1423" y="609"/>
                </a:lnTo>
                <a:lnTo>
                  <a:pt x="1379" y="603"/>
                </a:lnTo>
                <a:lnTo>
                  <a:pt x="1345" y="597"/>
                </a:lnTo>
                <a:lnTo>
                  <a:pt x="1314" y="587"/>
                </a:lnTo>
                <a:lnTo>
                  <a:pt x="1314" y="587"/>
                </a:lnTo>
                <a:lnTo>
                  <a:pt x="1286" y="581"/>
                </a:lnTo>
                <a:lnTo>
                  <a:pt x="1264" y="578"/>
                </a:lnTo>
                <a:lnTo>
                  <a:pt x="1242" y="578"/>
                </a:lnTo>
                <a:lnTo>
                  <a:pt x="1242" y="578"/>
                </a:lnTo>
                <a:lnTo>
                  <a:pt x="1201" y="581"/>
                </a:lnTo>
                <a:lnTo>
                  <a:pt x="1183" y="581"/>
                </a:lnTo>
                <a:lnTo>
                  <a:pt x="1180" y="578"/>
                </a:lnTo>
                <a:lnTo>
                  <a:pt x="1176" y="578"/>
                </a:lnTo>
                <a:lnTo>
                  <a:pt x="1176" y="578"/>
                </a:lnTo>
                <a:lnTo>
                  <a:pt x="1173" y="568"/>
                </a:lnTo>
                <a:lnTo>
                  <a:pt x="1173" y="553"/>
                </a:lnTo>
                <a:lnTo>
                  <a:pt x="1173" y="528"/>
                </a:lnTo>
                <a:lnTo>
                  <a:pt x="1173" y="528"/>
                </a:lnTo>
                <a:lnTo>
                  <a:pt x="1170" y="519"/>
                </a:lnTo>
                <a:lnTo>
                  <a:pt x="1167" y="509"/>
                </a:lnTo>
                <a:lnTo>
                  <a:pt x="1167" y="509"/>
                </a:lnTo>
                <a:lnTo>
                  <a:pt x="1142" y="478"/>
                </a:lnTo>
                <a:lnTo>
                  <a:pt x="1123" y="456"/>
                </a:lnTo>
                <a:lnTo>
                  <a:pt x="1108" y="444"/>
                </a:lnTo>
                <a:lnTo>
                  <a:pt x="1108" y="444"/>
                </a:lnTo>
                <a:lnTo>
                  <a:pt x="1095" y="431"/>
                </a:lnTo>
                <a:lnTo>
                  <a:pt x="1086" y="419"/>
                </a:lnTo>
                <a:lnTo>
                  <a:pt x="1080" y="406"/>
                </a:lnTo>
                <a:lnTo>
                  <a:pt x="1073" y="391"/>
                </a:lnTo>
                <a:lnTo>
                  <a:pt x="1073" y="372"/>
                </a:lnTo>
                <a:lnTo>
                  <a:pt x="1077" y="350"/>
                </a:lnTo>
                <a:lnTo>
                  <a:pt x="1089" y="328"/>
                </a:lnTo>
                <a:lnTo>
                  <a:pt x="1089" y="328"/>
                </a:lnTo>
                <a:lnTo>
                  <a:pt x="1102" y="309"/>
                </a:lnTo>
                <a:lnTo>
                  <a:pt x="1108" y="294"/>
                </a:lnTo>
                <a:lnTo>
                  <a:pt x="1108" y="281"/>
                </a:lnTo>
                <a:lnTo>
                  <a:pt x="1105" y="272"/>
                </a:lnTo>
                <a:lnTo>
                  <a:pt x="1098" y="266"/>
                </a:lnTo>
                <a:lnTo>
                  <a:pt x="1092" y="263"/>
                </a:lnTo>
                <a:lnTo>
                  <a:pt x="1077" y="259"/>
                </a:lnTo>
                <a:lnTo>
                  <a:pt x="1077" y="259"/>
                </a:lnTo>
                <a:lnTo>
                  <a:pt x="1070" y="256"/>
                </a:lnTo>
                <a:lnTo>
                  <a:pt x="1067" y="250"/>
                </a:lnTo>
                <a:lnTo>
                  <a:pt x="1058" y="234"/>
                </a:lnTo>
                <a:lnTo>
                  <a:pt x="1048" y="216"/>
                </a:lnTo>
                <a:lnTo>
                  <a:pt x="1048" y="216"/>
                </a:lnTo>
                <a:lnTo>
                  <a:pt x="1030" y="228"/>
                </a:lnTo>
                <a:lnTo>
                  <a:pt x="1011" y="238"/>
                </a:lnTo>
                <a:lnTo>
                  <a:pt x="989" y="244"/>
                </a:lnTo>
                <a:lnTo>
                  <a:pt x="989" y="244"/>
                </a:lnTo>
                <a:lnTo>
                  <a:pt x="908" y="250"/>
                </a:lnTo>
                <a:lnTo>
                  <a:pt x="908" y="250"/>
                </a:lnTo>
                <a:lnTo>
                  <a:pt x="896" y="247"/>
                </a:lnTo>
                <a:lnTo>
                  <a:pt x="889" y="247"/>
                </a:lnTo>
                <a:lnTo>
                  <a:pt x="896" y="222"/>
                </a:lnTo>
                <a:lnTo>
                  <a:pt x="896" y="222"/>
                </a:lnTo>
                <a:lnTo>
                  <a:pt x="908" y="216"/>
                </a:lnTo>
                <a:lnTo>
                  <a:pt x="917" y="209"/>
                </a:lnTo>
                <a:lnTo>
                  <a:pt x="927" y="206"/>
                </a:lnTo>
                <a:lnTo>
                  <a:pt x="927" y="206"/>
                </a:lnTo>
                <a:lnTo>
                  <a:pt x="933" y="206"/>
                </a:lnTo>
                <a:lnTo>
                  <a:pt x="939" y="203"/>
                </a:lnTo>
                <a:lnTo>
                  <a:pt x="942" y="197"/>
                </a:lnTo>
                <a:lnTo>
                  <a:pt x="942" y="197"/>
                </a:lnTo>
                <a:lnTo>
                  <a:pt x="949" y="194"/>
                </a:lnTo>
                <a:lnTo>
                  <a:pt x="952" y="191"/>
                </a:lnTo>
                <a:lnTo>
                  <a:pt x="955" y="188"/>
                </a:lnTo>
                <a:lnTo>
                  <a:pt x="955" y="181"/>
                </a:lnTo>
                <a:lnTo>
                  <a:pt x="952" y="178"/>
                </a:lnTo>
                <a:lnTo>
                  <a:pt x="939" y="172"/>
                </a:lnTo>
                <a:lnTo>
                  <a:pt x="920" y="166"/>
                </a:lnTo>
                <a:lnTo>
                  <a:pt x="880" y="163"/>
                </a:lnTo>
                <a:lnTo>
                  <a:pt x="852" y="160"/>
                </a:lnTo>
                <a:lnTo>
                  <a:pt x="839" y="156"/>
                </a:lnTo>
                <a:lnTo>
                  <a:pt x="817" y="144"/>
                </a:lnTo>
                <a:lnTo>
                  <a:pt x="817" y="144"/>
                </a:lnTo>
                <a:lnTo>
                  <a:pt x="814" y="147"/>
                </a:lnTo>
                <a:lnTo>
                  <a:pt x="805" y="150"/>
                </a:lnTo>
                <a:lnTo>
                  <a:pt x="799" y="153"/>
                </a:lnTo>
                <a:lnTo>
                  <a:pt x="789" y="150"/>
                </a:lnTo>
                <a:lnTo>
                  <a:pt x="777" y="147"/>
                </a:lnTo>
                <a:lnTo>
                  <a:pt x="764" y="141"/>
                </a:lnTo>
                <a:lnTo>
                  <a:pt x="764" y="141"/>
                </a:lnTo>
                <a:lnTo>
                  <a:pt x="730" y="119"/>
                </a:lnTo>
                <a:lnTo>
                  <a:pt x="724" y="110"/>
                </a:lnTo>
                <a:lnTo>
                  <a:pt x="718" y="100"/>
                </a:lnTo>
                <a:lnTo>
                  <a:pt x="727" y="50"/>
                </a:lnTo>
                <a:lnTo>
                  <a:pt x="739" y="35"/>
                </a:lnTo>
                <a:lnTo>
                  <a:pt x="743" y="25"/>
                </a:lnTo>
                <a:lnTo>
                  <a:pt x="727" y="25"/>
                </a:lnTo>
                <a:lnTo>
                  <a:pt x="724" y="22"/>
                </a:lnTo>
                <a:lnTo>
                  <a:pt x="718" y="10"/>
                </a:lnTo>
                <a:lnTo>
                  <a:pt x="711" y="0"/>
                </a:lnTo>
                <a:lnTo>
                  <a:pt x="702" y="0"/>
                </a:lnTo>
                <a:lnTo>
                  <a:pt x="696" y="25"/>
                </a:lnTo>
                <a:lnTo>
                  <a:pt x="686" y="38"/>
                </a:lnTo>
                <a:lnTo>
                  <a:pt x="668" y="44"/>
                </a:lnTo>
                <a:lnTo>
                  <a:pt x="668" y="44"/>
                </a:lnTo>
                <a:lnTo>
                  <a:pt x="665" y="44"/>
                </a:lnTo>
                <a:lnTo>
                  <a:pt x="661" y="47"/>
                </a:lnTo>
                <a:lnTo>
                  <a:pt x="661" y="50"/>
                </a:lnTo>
                <a:lnTo>
                  <a:pt x="661" y="50"/>
                </a:lnTo>
                <a:lnTo>
                  <a:pt x="658" y="63"/>
                </a:lnTo>
                <a:lnTo>
                  <a:pt x="633" y="60"/>
                </a:lnTo>
                <a:lnTo>
                  <a:pt x="633" y="60"/>
                </a:lnTo>
                <a:lnTo>
                  <a:pt x="624" y="60"/>
                </a:lnTo>
                <a:lnTo>
                  <a:pt x="621" y="60"/>
                </a:lnTo>
                <a:lnTo>
                  <a:pt x="615" y="63"/>
                </a:lnTo>
                <a:lnTo>
                  <a:pt x="615" y="63"/>
                </a:lnTo>
                <a:lnTo>
                  <a:pt x="602" y="81"/>
                </a:lnTo>
                <a:lnTo>
                  <a:pt x="596" y="100"/>
                </a:lnTo>
                <a:lnTo>
                  <a:pt x="596" y="100"/>
                </a:lnTo>
                <a:lnTo>
                  <a:pt x="596" y="103"/>
                </a:lnTo>
                <a:lnTo>
                  <a:pt x="593" y="106"/>
                </a:lnTo>
                <a:lnTo>
                  <a:pt x="580" y="106"/>
                </a:lnTo>
                <a:lnTo>
                  <a:pt x="580" y="106"/>
                </a:lnTo>
                <a:lnTo>
                  <a:pt x="574" y="110"/>
                </a:lnTo>
                <a:lnTo>
                  <a:pt x="571" y="110"/>
                </a:lnTo>
                <a:lnTo>
                  <a:pt x="565" y="110"/>
                </a:lnTo>
                <a:lnTo>
                  <a:pt x="555" y="106"/>
                </a:lnTo>
                <a:lnTo>
                  <a:pt x="555" y="106"/>
                </a:lnTo>
                <a:lnTo>
                  <a:pt x="530" y="94"/>
                </a:lnTo>
                <a:lnTo>
                  <a:pt x="515" y="85"/>
                </a:lnTo>
                <a:lnTo>
                  <a:pt x="515" y="85"/>
                </a:lnTo>
                <a:lnTo>
                  <a:pt x="499" y="78"/>
                </a:lnTo>
                <a:lnTo>
                  <a:pt x="483" y="72"/>
                </a:lnTo>
                <a:lnTo>
                  <a:pt x="483" y="72"/>
                </a:lnTo>
                <a:lnTo>
                  <a:pt x="474" y="69"/>
                </a:lnTo>
                <a:lnTo>
                  <a:pt x="468" y="69"/>
                </a:lnTo>
                <a:lnTo>
                  <a:pt x="468" y="69"/>
                </a:lnTo>
                <a:lnTo>
                  <a:pt x="455" y="66"/>
                </a:lnTo>
                <a:lnTo>
                  <a:pt x="449" y="66"/>
                </a:lnTo>
                <a:lnTo>
                  <a:pt x="440" y="72"/>
                </a:lnTo>
                <a:lnTo>
                  <a:pt x="440" y="72"/>
                </a:lnTo>
                <a:lnTo>
                  <a:pt x="434" y="78"/>
                </a:lnTo>
                <a:lnTo>
                  <a:pt x="424" y="78"/>
                </a:lnTo>
                <a:lnTo>
                  <a:pt x="409" y="81"/>
                </a:lnTo>
                <a:lnTo>
                  <a:pt x="387" y="78"/>
                </a:lnTo>
                <a:lnTo>
                  <a:pt x="387" y="78"/>
                </a:lnTo>
                <a:lnTo>
                  <a:pt x="371" y="88"/>
                </a:lnTo>
                <a:lnTo>
                  <a:pt x="352" y="97"/>
                </a:lnTo>
                <a:lnTo>
                  <a:pt x="334" y="106"/>
                </a:lnTo>
                <a:lnTo>
                  <a:pt x="321" y="125"/>
                </a:lnTo>
                <a:lnTo>
                  <a:pt x="318" y="153"/>
                </a:lnTo>
                <a:lnTo>
                  <a:pt x="318" y="153"/>
                </a:lnTo>
                <a:lnTo>
                  <a:pt x="306" y="156"/>
                </a:lnTo>
                <a:lnTo>
                  <a:pt x="293" y="156"/>
                </a:lnTo>
                <a:lnTo>
                  <a:pt x="277" y="153"/>
                </a:lnTo>
                <a:lnTo>
                  <a:pt x="277" y="153"/>
                </a:lnTo>
                <a:lnTo>
                  <a:pt x="262" y="153"/>
                </a:lnTo>
                <a:lnTo>
                  <a:pt x="228" y="153"/>
                </a:lnTo>
                <a:lnTo>
                  <a:pt x="209" y="156"/>
                </a:lnTo>
                <a:lnTo>
                  <a:pt x="190" y="160"/>
                </a:lnTo>
                <a:lnTo>
                  <a:pt x="171" y="166"/>
                </a:lnTo>
                <a:lnTo>
                  <a:pt x="159" y="172"/>
                </a:lnTo>
                <a:lnTo>
                  <a:pt x="159" y="172"/>
                </a:lnTo>
                <a:lnTo>
                  <a:pt x="140" y="188"/>
                </a:lnTo>
                <a:lnTo>
                  <a:pt x="128" y="194"/>
                </a:lnTo>
                <a:lnTo>
                  <a:pt x="121" y="194"/>
                </a:lnTo>
                <a:lnTo>
                  <a:pt x="121" y="194"/>
                </a:lnTo>
                <a:lnTo>
                  <a:pt x="121" y="194"/>
                </a:lnTo>
                <a:lnTo>
                  <a:pt x="84" y="197"/>
                </a:lnTo>
                <a:lnTo>
                  <a:pt x="84" y="197"/>
                </a:lnTo>
                <a:lnTo>
                  <a:pt x="65" y="197"/>
                </a:lnTo>
                <a:lnTo>
                  <a:pt x="47" y="197"/>
                </a:lnTo>
                <a:lnTo>
                  <a:pt x="47" y="197"/>
                </a:lnTo>
                <a:lnTo>
                  <a:pt x="37" y="197"/>
                </a:lnTo>
                <a:lnTo>
                  <a:pt x="22" y="200"/>
                </a:lnTo>
                <a:lnTo>
                  <a:pt x="12" y="203"/>
                </a:lnTo>
                <a:lnTo>
                  <a:pt x="6" y="206"/>
                </a:lnTo>
                <a:lnTo>
                  <a:pt x="3" y="216"/>
                </a:lnTo>
                <a:lnTo>
                  <a:pt x="0" y="228"/>
                </a:lnTo>
                <a:lnTo>
                  <a:pt x="0" y="228"/>
                </a:lnTo>
                <a:lnTo>
                  <a:pt x="0" y="253"/>
                </a:lnTo>
                <a:lnTo>
                  <a:pt x="3" y="263"/>
                </a:lnTo>
                <a:lnTo>
                  <a:pt x="6" y="269"/>
                </a:lnTo>
                <a:lnTo>
                  <a:pt x="9" y="269"/>
                </a:lnTo>
                <a:lnTo>
                  <a:pt x="9" y="297"/>
                </a:lnTo>
                <a:lnTo>
                  <a:pt x="9" y="297"/>
                </a:lnTo>
                <a:lnTo>
                  <a:pt x="18" y="306"/>
                </a:lnTo>
                <a:lnTo>
                  <a:pt x="18" y="306"/>
                </a:lnTo>
                <a:lnTo>
                  <a:pt x="25" y="309"/>
                </a:lnTo>
                <a:lnTo>
                  <a:pt x="28" y="312"/>
                </a:lnTo>
                <a:lnTo>
                  <a:pt x="40" y="312"/>
                </a:lnTo>
                <a:lnTo>
                  <a:pt x="59" y="309"/>
                </a:lnTo>
                <a:lnTo>
                  <a:pt x="59" y="309"/>
                </a:lnTo>
                <a:lnTo>
                  <a:pt x="65" y="309"/>
                </a:lnTo>
                <a:lnTo>
                  <a:pt x="71" y="312"/>
                </a:lnTo>
                <a:lnTo>
                  <a:pt x="78" y="319"/>
                </a:lnTo>
                <a:lnTo>
                  <a:pt x="87" y="331"/>
                </a:lnTo>
                <a:lnTo>
                  <a:pt x="100" y="328"/>
                </a:lnTo>
                <a:lnTo>
                  <a:pt x="118" y="325"/>
                </a:lnTo>
                <a:lnTo>
                  <a:pt x="118" y="325"/>
                </a:lnTo>
                <a:lnTo>
                  <a:pt x="125" y="325"/>
                </a:lnTo>
                <a:lnTo>
                  <a:pt x="134" y="325"/>
                </a:lnTo>
                <a:lnTo>
                  <a:pt x="143" y="328"/>
                </a:lnTo>
                <a:lnTo>
                  <a:pt x="150" y="334"/>
                </a:lnTo>
                <a:lnTo>
                  <a:pt x="159" y="344"/>
                </a:lnTo>
                <a:lnTo>
                  <a:pt x="165" y="356"/>
                </a:lnTo>
                <a:lnTo>
                  <a:pt x="165" y="356"/>
                </a:lnTo>
                <a:lnTo>
                  <a:pt x="178" y="353"/>
                </a:lnTo>
                <a:lnTo>
                  <a:pt x="209" y="337"/>
                </a:lnTo>
                <a:lnTo>
                  <a:pt x="209" y="337"/>
                </a:lnTo>
                <a:lnTo>
                  <a:pt x="228" y="328"/>
                </a:lnTo>
                <a:lnTo>
                  <a:pt x="237" y="328"/>
                </a:lnTo>
                <a:lnTo>
                  <a:pt x="246" y="328"/>
                </a:lnTo>
                <a:lnTo>
                  <a:pt x="256" y="331"/>
                </a:lnTo>
                <a:lnTo>
                  <a:pt x="262" y="341"/>
                </a:lnTo>
                <a:lnTo>
                  <a:pt x="265" y="350"/>
                </a:lnTo>
                <a:lnTo>
                  <a:pt x="265" y="366"/>
                </a:lnTo>
                <a:lnTo>
                  <a:pt x="265" y="366"/>
                </a:lnTo>
                <a:lnTo>
                  <a:pt x="265" y="428"/>
                </a:lnTo>
                <a:lnTo>
                  <a:pt x="262" y="450"/>
                </a:lnTo>
                <a:lnTo>
                  <a:pt x="265" y="475"/>
                </a:lnTo>
                <a:lnTo>
                  <a:pt x="274" y="487"/>
                </a:lnTo>
                <a:lnTo>
                  <a:pt x="274" y="487"/>
                </a:lnTo>
                <a:lnTo>
                  <a:pt x="274" y="506"/>
                </a:lnTo>
                <a:lnTo>
                  <a:pt x="271" y="528"/>
                </a:lnTo>
                <a:lnTo>
                  <a:pt x="265" y="556"/>
                </a:lnTo>
                <a:lnTo>
                  <a:pt x="265" y="556"/>
                </a:lnTo>
                <a:lnTo>
                  <a:pt x="265" y="575"/>
                </a:lnTo>
                <a:lnTo>
                  <a:pt x="268" y="593"/>
                </a:lnTo>
                <a:lnTo>
                  <a:pt x="271" y="615"/>
                </a:lnTo>
                <a:lnTo>
                  <a:pt x="281" y="637"/>
                </a:lnTo>
                <a:lnTo>
                  <a:pt x="296" y="675"/>
                </a:lnTo>
                <a:lnTo>
                  <a:pt x="302" y="690"/>
                </a:lnTo>
                <a:lnTo>
                  <a:pt x="315" y="853"/>
                </a:lnTo>
                <a:lnTo>
                  <a:pt x="318" y="984"/>
                </a:lnTo>
                <a:lnTo>
                  <a:pt x="318" y="984"/>
                </a:lnTo>
                <a:lnTo>
                  <a:pt x="315" y="999"/>
                </a:lnTo>
                <a:lnTo>
                  <a:pt x="296" y="1034"/>
                </a:lnTo>
                <a:lnTo>
                  <a:pt x="284" y="1059"/>
                </a:lnTo>
                <a:lnTo>
                  <a:pt x="268" y="1084"/>
                </a:lnTo>
                <a:lnTo>
                  <a:pt x="249" y="1109"/>
                </a:lnTo>
                <a:lnTo>
                  <a:pt x="224" y="1137"/>
                </a:lnTo>
                <a:lnTo>
                  <a:pt x="224" y="1137"/>
                </a:lnTo>
                <a:lnTo>
                  <a:pt x="203" y="1162"/>
                </a:lnTo>
                <a:lnTo>
                  <a:pt x="187" y="1183"/>
                </a:lnTo>
                <a:lnTo>
                  <a:pt x="181" y="1202"/>
                </a:lnTo>
                <a:lnTo>
                  <a:pt x="178" y="1215"/>
                </a:lnTo>
                <a:lnTo>
                  <a:pt x="178" y="1227"/>
                </a:lnTo>
                <a:lnTo>
                  <a:pt x="178" y="1237"/>
                </a:lnTo>
                <a:lnTo>
                  <a:pt x="184" y="1243"/>
                </a:lnTo>
                <a:lnTo>
                  <a:pt x="174" y="1468"/>
                </a:lnTo>
                <a:lnTo>
                  <a:pt x="174" y="1468"/>
                </a:lnTo>
                <a:lnTo>
                  <a:pt x="171" y="1474"/>
                </a:lnTo>
                <a:lnTo>
                  <a:pt x="174" y="1489"/>
                </a:lnTo>
                <a:lnTo>
                  <a:pt x="181" y="1502"/>
                </a:lnTo>
                <a:lnTo>
                  <a:pt x="187" y="1511"/>
                </a:lnTo>
                <a:lnTo>
                  <a:pt x="199" y="1524"/>
                </a:lnTo>
                <a:lnTo>
                  <a:pt x="218" y="1536"/>
                </a:lnTo>
                <a:lnTo>
                  <a:pt x="218" y="1536"/>
                </a:lnTo>
                <a:lnTo>
                  <a:pt x="249" y="1561"/>
                </a:lnTo>
                <a:lnTo>
                  <a:pt x="268" y="1583"/>
                </a:lnTo>
                <a:lnTo>
                  <a:pt x="281" y="1599"/>
                </a:lnTo>
                <a:lnTo>
                  <a:pt x="281" y="1605"/>
                </a:lnTo>
                <a:lnTo>
                  <a:pt x="281" y="1605"/>
                </a:lnTo>
                <a:lnTo>
                  <a:pt x="287" y="1617"/>
                </a:lnTo>
                <a:lnTo>
                  <a:pt x="290" y="1639"/>
                </a:lnTo>
                <a:lnTo>
                  <a:pt x="290" y="1670"/>
                </a:lnTo>
                <a:lnTo>
                  <a:pt x="290" y="1670"/>
                </a:lnTo>
                <a:lnTo>
                  <a:pt x="296" y="1677"/>
                </a:lnTo>
                <a:lnTo>
                  <a:pt x="306" y="1699"/>
                </a:lnTo>
                <a:lnTo>
                  <a:pt x="309" y="1711"/>
                </a:lnTo>
                <a:lnTo>
                  <a:pt x="312" y="1730"/>
                </a:lnTo>
                <a:lnTo>
                  <a:pt x="312" y="1752"/>
                </a:lnTo>
                <a:lnTo>
                  <a:pt x="306" y="1773"/>
                </a:lnTo>
                <a:lnTo>
                  <a:pt x="296" y="1817"/>
                </a:lnTo>
                <a:lnTo>
                  <a:pt x="293" y="1842"/>
                </a:lnTo>
                <a:lnTo>
                  <a:pt x="290" y="1917"/>
                </a:lnTo>
                <a:lnTo>
                  <a:pt x="290" y="1917"/>
                </a:lnTo>
                <a:lnTo>
                  <a:pt x="290" y="1920"/>
                </a:lnTo>
                <a:lnTo>
                  <a:pt x="293" y="1930"/>
                </a:lnTo>
                <a:lnTo>
                  <a:pt x="299" y="1936"/>
                </a:lnTo>
                <a:lnTo>
                  <a:pt x="306" y="1942"/>
                </a:lnTo>
                <a:lnTo>
                  <a:pt x="321" y="1948"/>
                </a:lnTo>
                <a:lnTo>
                  <a:pt x="337" y="1955"/>
                </a:lnTo>
                <a:lnTo>
                  <a:pt x="337" y="1955"/>
                </a:lnTo>
                <a:lnTo>
                  <a:pt x="356" y="1961"/>
                </a:lnTo>
                <a:lnTo>
                  <a:pt x="371" y="1970"/>
                </a:lnTo>
                <a:lnTo>
                  <a:pt x="384" y="1979"/>
                </a:lnTo>
                <a:lnTo>
                  <a:pt x="393" y="1992"/>
                </a:lnTo>
                <a:lnTo>
                  <a:pt x="402" y="2011"/>
                </a:lnTo>
                <a:lnTo>
                  <a:pt x="402" y="2023"/>
                </a:lnTo>
                <a:lnTo>
                  <a:pt x="402" y="2023"/>
                </a:lnTo>
                <a:lnTo>
                  <a:pt x="405" y="2054"/>
                </a:lnTo>
                <a:lnTo>
                  <a:pt x="405" y="2054"/>
                </a:lnTo>
                <a:lnTo>
                  <a:pt x="405" y="2061"/>
                </a:lnTo>
                <a:lnTo>
                  <a:pt x="412" y="2073"/>
                </a:lnTo>
                <a:lnTo>
                  <a:pt x="415" y="2079"/>
                </a:lnTo>
                <a:lnTo>
                  <a:pt x="424" y="2086"/>
                </a:lnTo>
                <a:lnTo>
                  <a:pt x="440" y="2092"/>
                </a:lnTo>
                <a:lnTo>
                  <a:pt x="459" y="2095"/>
                </a:lnTo>
                <a:lnTo>
                  <a:pt x="459" y="2095"/>
                </a:lnTo>
                <a:lnTo>
                  <a:pt x="477" y="2095"/>
                </a:lnTo>
                <a:lnTo>
                  <a:pt x="493" y="2101"/>
                </a:lnTo>
                <a:lnTo>
                  <a:pt x="505" y="2111"/>
                </a:lnTo>
                <a:lnTo>
                  <a:pt x="515" y="2120"/>
                </a:lnTo>
                <a:lnTo>
                  <a:pt x="521" y="2129"/>
                </a:lnTo>
                <a:lnTo>
                  <a:pt x="524" y="2139"/>
                </a:lnTo>
                <a:lnTo>
                  <a:pt x="527" y="2157"/>
                </a:lnTo>
                <a:lnTo>
                  <a:pt x="527" y="2157"/>
                </a:lnTo>
                <a:lnTo>
                  <a:pt x="530" y="2179"/>
                </a:lnTo>
                <a:lnTo>
                  <a:pt x="537" y="2207"/>
                </a:lnTo>
                <a:lnTo>
                  <a:pt x="543" y="2245"/>
                </a:lnTo>
                <a:lnTo>
                  <a:pt x="543" y="2242"/>
                </a:lnTo>
                <a:lnTo>
                  <a:pt x="571" y="2245"/>
                </a:lnTo>
                <a:lnTo>
                  <a:pt x="583" y="2242"/>
                </a:lnTo>
                <a:lnTo>
                  <a:pt x="599" y="2232"/>
                </a:lnTo>
                <a:lnTo>
                  <a:pt x="665" y="2285"/>
                </a:lnTo>
                <a:lnTo>
                  <a:pt x="665" y="2285"/>
                </a:lnTo>
                <a:lnTo>
                  <a:pt x="677" y="2260"/>
                </a:lnTo>
                <a:lnTo>
                  <a:pt x="696" y="2242"/>
                </a:lnTo>
                <a:lnTo>
                  <a:pt x="714" y="2232"/>
                </a:lnTo>
                <a:lnTo>
                  <a:pt x="730" y="2223"/>
                </a:lnTo>
                <a:lnTo>
                  <a:pt x="746" y="2220"/>
                </a:lnTo>
                <a:lnTo>
                  <a:pt x="761" y="2220"/>
                </a:lnTo>
                <a:lnTo>
                  <a:pt x="771" y="2220"/>
                </a:lnTo>
                <a:lnTo>
                  <a:pt x="771" y="2220"/>
                </a:lnTo>
                <a:lnTo>
                  <a:pt x="777" y="2176"/>
                </a:lnTo>
                <a:lnTo>
                  <a:pt x="783" y="2145"/>
                </a:lnTo>
                <a:lnTo>
                  <a:pt x="789" y="2126"/>
                </a:lnTo>
                <a:lnTo>
                  <a:pt x="789" y="2126"/>
                </a:lnTo>
                <a:lnTo>
                  <a:pt x="796" y="2120"/>
                </a:lnTo>
                <a:lnTo>
                  <a:pt x="805" y="2117"/>
                </a:lnTo>
                <a:lnTo>
                  <a:pt x="814" y="2117"/>
                </a:lnTo>
                <a:lnTo>
                  <a:pt x="833" y="2098"/>
                </a:lnTo>
                <a:lnTo>
                  <a:pt x="833" y="2098"/>
                </a:lnTo>
                <a:lnTo>
                  <a:pt x="877" y="2095"/>
                </a:lnTo>
                <a:lnTo>
                  <a:pt x="917" y="2089"/>
                </a:lnTo>
                <a:lnTo>
                  <a:pt x="955" y="2076"/>
                </a:lnTo>
                <a:lnTo>
                  <a:pt x="986" y="2064"/>
                </a:lnTo>
                <a:lnTo>
                  <a:pt x="1017" y="2051"/>
                </a:lnTo>
                <a:lnTo>
                  <a:pt x="1039" y="2039"/>
                </a:lnTo>
                <a:lnTo>
                  <a:pt x="1058" y="2026"/>
                </a:lnTo>
                <a:lnTo>
                  <a:pt x="1058" y="2026"/>
                </a:lnTo>
                <a:lnTo>
                  <a:pt x="1067" y="2039"/>
                </a:lnTo>
                <a:lnTo>
                  <a:pt x="1077" y="2045"/>
                </a:lnTo>
                <a:lnTo>
                  <a:pt x="1083" y="2051"/>
                </a:lnTo>
                <a:lnTo>
                  <a:pt x="1083" y="2051"/>
                </a:lnTo>
                <a:lnTo>
                  <a:pt x="1098" y="2054"/>
                </a:lnTo>
                <a:lnTo>
                  <a:pt x="1117" y="2054"/>
                </a:lnTo>
                <a:lnTo>
                  <a:pt x="1117" y="2054"/>
                </a:lnTo>
                <a:lnTo>
                  <a:pt x="1139" y="2045"/>
                </a:lnTo>
                <a:lnTo>
                  <a:pt x="1155" y="2039"/>
                </a:lnTo>
                <a:lnTo>
                  <a:pt x="1173" y="2020"/>
                </a:lnTo>
                <a:lnTo>
                  <a:pt x="1189" y="2023"/>
                </a:lnTo>
                <a:lnTo>
                  <a:pt x="1214" y="2023"/>
                </a:lnTo>
                <a:lnTo>
                  <a:pt x="1254" y="2014"/>
                </a:lnTo>
                <a:lnTo>
                  <a:pt x="1254" y="2014"/>
                </a:lnTo>
                <a:lnTo>
                  <a:pt x="1270" y="2001"/>
                </a:lnTo>
                <a:lnTo>
                  <a:pt x="1289" y="1989"/>
                </a:lnTo>
                <a:lnTo>
                  <a:pt x="1289" y="1989"/>
                </a:lnTo>
                <a:lnTo>
                  <a:pt x="1298" y="1992"/>
                </a:lnTo>
                <a:lnTo>
                  <a:pt x="1311" y="2001"/>
                </a:lnTo>
                <a:lnTo>
                  <a:pt x="1323" y="2014"/>
                </a:lnTo>
                <a:lnTo>
                  <a:pt x="1361" y="2051"/>
                </a:lnTo>
                <a:lnTo>
                  <a:pt x="1379" y="2045"/>
                </a:lnTo>
                <a:lnTo>
                  <a:pt x="1389" y="2029"/>
                </a:lnTo>
                <a:lnTo>
                  <a:pt x="1404" y="2042"/>
                </a:lnTo>
                <a:lnTo>
                  <a:pt x="1423" y="2058"/>
                </a:lnTo>
                <a:lnTo>
                  <a:pt x="1448" y="2058"/>
                </a:lnTo>
                <a:lnTo>
                  <a:pt x="1467" y="2039"/>
                </a:lnTo>
                <a:lnTo>
                  <a:pt x="1489" y="2061"/>
                </a:lnTo>
                <a:lnTo>
                  <a:pt x="1560" y="2089"/>
                </a:lnTo>
                <a:lnTo>
                  <a:pt x="1560" y="2089"/>
                </a:lnTo>
                <a:lnTo>
                  <a:pt x="1592" y="2092"/>
                </a:lnTo>
                <a:lnTo>
                  <a:pt x="1617" y="2089"/>
                </a:lnTo>
                <a:lnTo>
                  <a:pt x="1635" y="2079"/>
                </a:lnTo>
                <a:lnTo>
                  <a:pt x="1648" y="2070"/>
                </a:lnTo>
                <a:lnTo>
                  <a:pt x="1654" y="2058"/>
                </a:lnTo>
                <a:lnTo>
                  <a:pt x="1657" y="2045"/>
                </a:lnTo>
                <a:lnTo>
                  <a:pt x="1660" y="2036"/>
                </a:lnTo>
                <a:lnTo>
                  <a:pt x="1682" y="2061"/>
                </a:lnTo>
                <a:lnTo>
                  <a:pt x="1691" y="2067"/>
                </a:lnTo>
                <a:lnTo>
                  <a:pt x="1691" y="2067"/>
                </a:lnTo>
                <a:lnTo>
                  <a:pt x="1701" y="2061"/>
                </a:lnTo>
                <a:lnTo>
                  <a:pt x="1707" y="2058"/>
                </a:lnTo>
                <a:lnTo>
                  <a:pt x="1716" y="2054"/>
                </a:lnTo>
                <a:lnTo>
                  <a:pt x="1716" y="2054"/>
                </a:lnTo>
                <a:lnTo>
                  <a:pt x="1738" y="2051"/>
                </a:lnTo>
                <a:lnTo>
                  <a:pt x="1754" y="2048"/>
                </a:lnTo>
                <a:lnTo>
                  <a:pt x="1754" y="2048"/>
                </a:lnTo>
                <a:lnTo>
                  <a:pt x="1798" y="2051"/>
                </a:lnTo>
                <a:lnTo>
                  <a:pt x="1798" y="2051"/>
                </a:lnTo>
                <a:lnTo>
                  <a:pt x="1807" y="2054"/>
                </a:lnTo>
                <a:lnTo>
                  <a:pt x="1819" y="2064"/>
                </a:lnTo>
                <a:lnTo>
                  <a:pt x="1832" y="2076"/>
                </a:lnTo>
                <a:lnTo>
                  <a:pt x="1832" y="2076"/>
                </a:lnTo>
                <a:lnTo>
                  <a:pt x="1851" y="2076"/>
                </a:lnTo>
                <a:lnTo>
                  <a:pt x="1863" y="2073"/>
                </a:lnTo>
                <a:lnTo>
                  <a:pt x="1872" y="2067"/>
                </a:lnTo>
                <a:lnTo>
                  <a:pt x="1879" y="2061"/>
                </a:lnTo>
                <a:lnTo>
                  <a:pt x="1885" y="2042"/>
                </a:lnTo>
                <a:lnTo>
                  <a:pt x="1885" y="2036"/>
                </a:lnTo>
                <a:lnTo>
                  <a:pt x="1863" y="2011"/>
                </a:lnTo>
                <a:lnTo>
                  <a:pt x="1863" y="2011"/>
                </a:lnTo>
                <a:lnTo>
                  <a:pt x="1863" y="1992"/>
                </a:lnTo>
                <a:lnTo>
                  <a:pt x="1863" y="1976"/>
                </a:lnTo>
                <a:lnTo>
                  <a:pt x="1860" y="1961"/>
                </a:lnTo>
                <a:lnTo>
                  <a:pt x="1857" y="1951"/>
                </a:lnTo>
                <a:lnTo>
                  <a:pt x="1851" y="1936"/>
                </a:lnTo>
                <a:lnTo>
                  <a:pt x="1848" y="1933"/>
                </a:lnTo>
                <a:lnTo>
                  <a:pt x="1807" y="1936"/>
                </a:lnTo>
                <a:lnTo>
                  <a:pt x="1807" y="1936"/>
                </a:lnTo>
                <a:lnTo>
                  <a:pt x="1801" y="1930"/>
                </a:lnTo>
                <a:lnTo>
                  <a:pt x="1794" y="1923"/>
                </a:lnTo>
                <a:lnTo>
                  <a:pt x="1788" y="1908"/>
                </a:lnTo>
                <a:lnTo>
                  <a:pt x="1788" y="1892"/>
                </a:lnTo>
                <a:lnTo>
                  <a:pt x="1794" y="1876"/>
                </a:lnTo>
                <a:lnTo>
                  <a:pt x="1807" y="1848"/>
                </a:lnTo>
                <a:lnTo>
                  <a:pt x="1813" y="1839"/>
                </a:lnTo>
                <a:lnTo>
                  <a:pt x="1813" y="1839"/>
                </a:lnTo>
                <a:lnTo>
                  <a:pt x="1832" y="1836"/>
                </a:lnTo>
                <a:lnTo>
                  <a:pt x="1848" y="1830"/>
                </a:lnTo>
                <a:lnTo>
                  <a:pt x="1860" y="1820"/>
                </a:lnTo>
                <a:lnTo>
                  <a:pt x="1866" y="1814"/>
                </a:lnTo>
                <a:lnTo>
                  <a:pt x="1872" y="1802"/>
                </a:lnTo>
                <a:lnTo>
                  <a:pt x="1872" y="1798"/>
                </a:lnTo>
                <a:lnTo>
                  <a:pt x="1872" y="1798"/>
                </a:lnTo>
                <a:lnTo>
                  <a:pt x="1888" y="1795"/>
                </a:lnTo>
                <a:lnTo>
                  <a:pt x="1901" y="1792"/>
                </a:lnTo>
                <a:lnTo>
                  <a:pt x="1907" y="1789"/>
                </a:lnTo>
                <a:lnTo>
                  <a:pt x="1910" y="1786"/>
                </a:lnTo>
                <a:lnTo>
                  <a:pt x="1910" y="1777"/>
                </a:lnTo>
                <a:lnTo>
                  <a:pt x="1907" y="1770"/>
                </a:lnTo>
                <a:lnTo>
                  <a:pt x="1851" y="1711"/>
                </a:lnTo>
                <a:lnTo>
                  <a:pt x="1851" y="1670"/>
                </a:lnTo>
                <a:lnTo>
                  <a:pt x="1807" y="1670"/>
                </a:lnTo>
                <a:lnTo>
                  <a:pt x="1794" y="1636"/>
                </a:lnTo>
                <a:lnTo>
                  <a:pt x="1776" y="1636"/>
                </a:lnTo>
                <a:lnTo>
                  <a:pt x="1766" y="1617"/>
                </a:lnTo>
                <a:lnTo>
                  <a:pt x="1732" y="1620"/>
                </a:lnTo>
                <a:lnTo>
                  <a:pt x="1710" y="1599"/>
                </a:lnTo>
                <a:lnTo>
                  <a:pt x="1710" y="1489"/>
                </a:lnTo>
                <a:lnTo>
                  <a:pt x="1710" y="1489"/>
                </a:lnTo>
                <a:lnTo>
                  <a:pt x="1710" y="1474"/>
                </a:lnTo>
                <a:lnTo>
                  <a:pt x="1704" y="1461"/>
                </a:lnTo>
                <a:lnTo>
                  <a:pt x="1701" y="1455"/>
                </a:lnTo>
                <a:lnTo>
                  <a:pt x="1695" y="1455"/>
                </a:lnTo>
                <a:lnTo>
                  <a:pt x="1688" y="1455"/>
                </a:lnTo>
                <a:lnTo>
                  <a:pt x="1682" y="1455"/>
                </a:lnTo>
                <a:lnTo>
                  <a:pt x="1651" y="1480"/>
                </a:lnTo>
                <a:lnTo>
                  <a:pt x="1623" y="1452"/>
                </a:lnTo>
                <a:lnTo>
                  <a:pt x="1629" y="1430"/>
                </a:lnTo>
                <a:lnTo>
                  <a:pt x="1604" y="1424"/>
                </a:lnTo>
                <a:lnTo>
                  <a:pt x="1601" y="1408"/>
                </a:lnTo>
                <a:lnTo>
                  <a:pt x="1601" y="1408"/>
                </a:lnTo>
                <a:lnTo>
                  <a:pt x="1613" y="1408"/>
                </a:lnTo>
                <a:lnTo>
                  <a:pt x="1648" y="1405"/>
                </a:lnTo>
                <a:lnTo>
                  <a:pt x="1648" y="1405"/>
                </a:lnTo>
                <a:lnTo>
                  <a:pt x="1666" y="1402"/>
                </a:lnTo>
                <a:lnTo>
                  <a:pt x="1682" y="1393"/>
                </a:lnTo>
                <a:lnTo>
                  <a:pt x="1698" y="1383"/>
                </a:lnTo>
                <a:lnTo>
                  <a:pt x="1710" y="1355"/>
                </a:lnTo>
                <a:lnTo>
                  <a:pt x="1726" y="1340"/>
                </a:lnTo>
                <a:lnTo>
                  <a:pt x="1745" y="1349"/>
                </a:lnTo>
                <a:lnTo>
                  <a:pt x="1766" y="1358"/>
                </a:lnTo>
                <a:lnTo>
                  <a:pt x="1785" y="1349"/>
                </a:lnTo>
                <a:lnTo>
                  <a:pt x="1801" y="1340"/>
                </a:lnTo>
                <a:lnTo>
                  <a:pt x="1832" y="1324"/>
                </a:lnTo>
                <a:lnTo>
                  <a:pt x="1832" y="1324"/>
                </a:lnTo>
                <a:lnTo>
                  <a:pt x="1838" y="1324"/>
                </a:lnTo>
                <a:lnTo>
                  <a:pt x="1854" y="1324"/>
                </a:lnTo>
                <a:lnTo>
                  <a:pt x="1872" y="1315"/>
                </a:lnTo>
                <a:lnTo>
                  <a:pt x="1882" y="1308"/>
                </a:lnTo>
                <a:lnTo>
                  <a:pt x="1894" y="1299"/>
                </a:lnTo>
                <a:lnTo>
                  <a:pt x="1894" y="1299"/>
                </a:lnTo>
                <a:lnTo>
                  <a:pt x="1904" y="1290"/>
                </a:lnTo>
                <a:lnTo>
                  <a:pt x="1916" y="1283"/>
                </a:lnTo>
                <a:lnTo>
                  <a:pt x="1932" y="1277"/>
                </a:lnTo>
                <a:lnTo>
                  <a:pt x="1944" y="1277"/>
                </a:lnTo>
                <a:lnTo>
                  <a:pt x="1966" y="1277"/>
                </a:lnTo>
                <a:lnTo>
                  <a:pt x="1975" y="1277"/>
                </a:lnTo>
                <a:lnTo>
                  <a:pt x="1975" y="1277"/>
                </a:lnTo>
                <a:lnTo>
                  <a:pt x="1997" y="1255"/>
                </a:lnTo>
                <a:lnTo>
                  <a:pt x="2016" y="1243"/>
                </a:lnTo>
                <a:lnTo>
                  <a:pt x="2035" y="1230"/>
                </a:lnTo>
                <a:lnTo>
                  <a:pt x="2050" y="1224"/>
                </a:lnTo>
                <a:lnTo>
                  <a:pt x="2075" y="1221"/>
                </a:lnTo>
                <a:lnTo>
                  <a:pt x="2085" y="1221"/>
                </a:lnTo>
                <a:lnTo>
                  <a:pt x="2072" y="1158"/>
                </a:lnTo>
                <a:lnTo>
                  <a:pt x="2072" y="1158"/>
                </a:lnTo>
                <a:lnTo>
                  <a:pt x="2091" y="1143"/>
                </a:lnTo>
                <a:lnTo>
                  <a:pt x="2103" y="1124"/>
                </a:lnTo>
                <a:lnTo>
                  <a:pt x="2116" y="1109"/>
                </a:lnTo>
                <a:lnTo>
                  <a:pt x="2122" y="1093"/>
                </a:lnTo>
                <a:lnTo>
                  <a:pt x="2128" y="1068"/>
                </a:lnTo>
                <a:lnTo>
                  <a:pt x="2132" y="1059"/>
                </a:lnTo>
                <a:lnTo>
                  <a:pt x="2138" y="881"/>
                </a:lnTo>
                <a:lnTo>
                  <a:pt x="2138" y="881"/>
                </a:lnTo>
                <a:lnTo>
                  <a:pt x="2150" y="862"/>
                </a:lnTo>
                <a:lnTo>
                  <a:pt x="2157" y="846"/>
                </a:lnTo>
                <a:lnTo>
                  <a:pt x="2160" y="828"/>
                </a:lnTo>
                <a:lnTo>
                  <a:pt x="2160" y="815"/>
                </a:lnTo>
                <a:lnTo>
                  <a:pt x="2153" y="790"/>
                </a:lnTo>
                <a:lnTo>
                  <a:pt x="2150" y="781"/>
                </a:lnTo>
                <a:lnTo>
                  <a:pt x="2150" y="775"/>
                </a:lnTo>
                <a:lnTo>
                  <a:pt x="2150" y="775"/>
                </a:lnTo>
                <a:lnTo>
                  <a:pt x="2153" y="771"/>
                </a:lnTo>
                <a:lnTo>
                  <a:pt x="2163" y="765"/>
                </a:lnTo>
                <a:lnTo>
                  <a:pt x="2194" y="753"/>
                </a:lnTo>
                <a:lnTo>
                  <a:pt x="2235" y="740"/>
                </a:lnTo>
                <a:lnTo>
                  <a:pt x="2235" y="740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10121901" y="1670050"/>
            <a:ext cx="1714500" cy="1873250"/>
          </a:xfrm>
          <a:custGeom>
            <a:avLst/>
            <a:gdLst>
              <a:gd name="T0" fmla="*/ 1061 w 1080"/>
              <a:gd name="T1" fmla="*/ 756 h 1180"/>
              <a:gd name="T2" fmla="*/ 1077 w 1080"/>
              <a:gd name="T3" fmla="*/ 712 h 1180"/>
              <a:gd name="T4" fmla="*/ 1017 w 1080"/>
              <a:gd name="T5" fmla="*/ 659 h 1180"/>
              <a:gd name="T6" fmla="*/ 1033 w 1080"/>
              <a:gd name="T7" fmla="*/ 615 h 1180"/>
              <a:gd name="T8" fmla="*/ 1055 w 1080"/>
              <a:gd name="T9" fmla="*/ 600 h 1180"/>
              <a:gd name="T10" fmla="*/ 1080 w 1080"/>
              <a:gd name="T11" fmla="*/ 562 h 1180"/>
              <a:gd name="T12" fmla="*/ 986 w 1080"/>
              <a:gd name="T13" fmla="*/ 456 h 1180"/>
              <a:gd name="T14" fmla="*/ 905 w 1080"/>
              <a:gd name="T15" fmla="*/ 316 h 1180"/>
              <a:gd name="T16" fmla="*/ 871 w 1080"/>
              <a:gd name="T17" fmla="*/ 253 h 1180"/>
              <a:gd name="T18" fmla="*/ 858 w 1080"/>
              <a:gd name="T19" fmla="*/ 241 h 1180"/>
              <a:gd name="T20" fmla="*/ 846 w 1080"/>
              <a:gd name="T21" fmla="*/ 241 h 1180"/>
              <a:gd name="T22" fmla="*/ 824 w 1080"/>
              <a:gd name="T23" fmla="*/ 234 h 1180"/>
              <a:gd name="T24" fmla="*/ 817 w 1080"/>
              <a:gd name="T25" fmla="*/ 222 h 1180"/>
              <a:gd name="T26" fmla="*/ 808 w 1080"/>
              <a:gd name="T27" fmla="*/ 150 h 1180"/>
              <a:gd name="T28" fmla="*/ 774 w 1080"/>
              <a:gd name="T29" fmla="*/ 163 h 1180"/>
              <a:gd name="T30" fmla="*/ 714 w 1080"/>
              <a:gd name="T31" fmla="*/ 166 h 1180"/>
              <a:gd name="T32" fmla="*/ 636 w 1080"/>
              <a:gd name="T33" fmla="*/ 119 h 1180"/>
              <a:gd name="T34" fmla="*/ 608 w 1080"/>
              <a:gd name="T35" fmla="*/ 113 h 1180"/>
              <a:gd name="T36" fmla="*/ 590 w 1080"/>
              <a:gd name="T37" fmla="*/ 91 h 1180"/>
              <a:gd name="T38" fmla="*/ 549 w 1080"/>
              <a:gd name="T39" fmla="*/ 60 h 1180"/>
              <a:gd name="T40" fmla="*/ 518 w 1080"/>
              <a:gd name="T41" fmla="*/ 50 h 1180"/>
              <a:gd name="T42" fmla="*/ 474 w 1080"/>
              <a:gd name="T43" fmla="*/ 28 h 1180"/>
              <a:gd name="T44" fmla="*/ 434 w 1080"/>
              <a:gd name="T45" fmla="*/ 13 h 1180"/>
              <a:gd name="T46" fmla="*/ 412 w 1080"/>
              <a:gd name="T47" fmla="*/ 3 h 1180"/>
              <a:gd name="T48" fmla="*/ 387 w 1080"/>
              <a:gd name="T49" fmla="*/ 0 h 1180"/>
              <a:gd name="T50" fmla="*/ 362 w 1080"/>
              <a:gd name="T51" fmla="*/ 0 h 1180"/>
              <a:gd name="T52" fmla="*/ 343 w 1080"/>
              <a:gd name="T53" fmla="*/ 10 h 1180"/>
              <a:gd name="T54" fmla="*/ 318 w 1080"/>
              <a:gd name="T55" fmla="*/ 10 h 1180"/>
              <a:gd name="T56" fmla="*/ 287 w 1080"/>
              <a:gd name="T57" fmla="*/ 6 h 1180"/>
              <a:gd name="T58" fmla="*/ 203 w 1080"/>
              <a:gd name="T59" fmla="*/ 28 h 1180"/>
              <a:gd name="T60" fmla="*/ 184 w 1080"/>
              <a:gd name="T61" fmla="*/ 25 h 1180"/>
              <a:gd name="T62" fmla="*/ 140 w 1080"/>
              <a:gd name="T63" fmla="*/ 13 h 1180"/>
              <a:gd name="T64" fmla="*/ 106 w 1080"/>
              <a:gd name="T65" fmla="*/ 22 h 1180"/>
              <a:gd name="T66" fmla="*/ 56 w 1080"/>
              <a:gd name="T67" fmla="*/ 22 h 1180"/>
              <a:gd name="T68" fmla="*/ 40 w 1080"/>
              <a:gd name="T69" fmla="*/ 6 h 1180"/>
              <a:gd name="T70" fmla="*/ 34 w 1080"/>
              <a:gd name="T71" fmla="*/ 35 h 1180"/>
              <a:gd name="T72" fmla="*/ 47 w 1080"/>
              <a:gd name="T73" fmla="*/ 72 h 1180"/>
              <a:gd name="T74" fmla="*/ 12 w 1080"/>
              <a:gd name="T75" fmla="*/ 206 h 1180"/>
              <a:gd name="T76" fmla="*/ 75 w 1080"/>
              <a:gd name="T77" fmla="*/ 375 h 1180"/>
              <a:gd name="T78" fmla="*/ 53 w 1080"/>
              <a:gd name="T79" fmla="*/ 428 h 1180"/>
              <a:gd name="T80" fmla="*/ 0 w 1080"/>
              <a:gd name="T81" fmla="*/ 475 h 1180"/>
              <a:gd name="T82" fmla="*/ 43 w 1080"/>
              <a:gd name="T83" fmla="*/ 547 h 1180"/>
              <a:gd name="T84" fmla="*/ 87 w 1080"/>
              <a:gd name="T85" fmla="*/ 684 h 1180"/>
              <a:gd name="T86" fmla="*/ 109 w 1080"/>
              <a:gd name="T87" fmla="*/ 796 h 1180"/>
              <a:gd name="T88" fmla="*/ 178 w 1080"/>
              <a:gd name="T89" fmla="*/ 934 h 1180"/>
              <a:gd name="T90" fmla="*/ 633 w 1080"/>
              <a:gd name="T91" fmla="*/ 1180 h 1180"/>
              <a:gd name="T92" fmla="*/ 640 w 1080"/>
              <a:gd name="T93" fmla="*/ 1137 h 1180"/>
              <a:gd name="T94" fmla="*/ 702 w 1080"/>
              <a:gd name="T95" fmla="*/ 1034 h 1180"/>
              <a:gd name="T96" fmla="*/ 814 w 1080"/>
              <a:gd name="T97" fmla="*/ 909 h 1180"/>
              <a:gd name="T98" fmla="*/ 905 w 1080"/>
              <a:gd name="T99" fmla="*/ 909 h 1180"/>
              <a:gd name="T100" fmla="*/ 992 w 1080"/>
              <a:gd name="T101" fmla="*/ 840 h 1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80" h="1180">
                <a:moveTo>
                  <a:pt x="1033" y="827"/>
                </a:moveTo>
                <a:lnTo>
                  <a:pt x="1073" y="778"/>
                </a:lnTo>
                <a:lnTo>
                  <a:pt x="1061" y="756"/>
                </a:lnTo>
                <a:lnTo>
                  <a:pt x="1055" y="740"/>
                </a:lnTo>
                <a:lnTo>
                  <a:pt x="1073" y="728"/>
                </a:lnTo>
                <a:lnTo>
                  <a:pt x="1077" y="712"/>
                </a:lnTo>
                <a:lnTo>
                  <a:pt x="1039" y="693"/>
                </a:lnTo>
                <a:lnTo>
                  <a:pt x="1042" y="668"/>
                </a:lnTo>
                <a:lnTo>
                  <a:pt x="1017" y="659"/>
                </a:lnTo>
                <a:lnTo>
                  <a:pt x="1027" y="621"/>
                </a:lnTo>
                <a:lnTo>
                  <a:pt x="1027" y="621"/>
                </a:lnTo>
                <a:lnTo>
                  <a:pt x="1033" y="615"/>
                </a:lnTo>
                <a:lnTo>
                  <a:pt x="1042" y="606"/>
                </a:lnTo>
                <a:lnTo>
                  <a:pt x="1055" y="600"/>
                </a:lnTo>
                <a:lnTo>
                  <a:pt x="1055" y="600"/>
                </a:lnTo>
                <a:lnTo>
                  <a:pt x="1064" y="590"/>
                </a:lnTo>
                <a:lnTo>
                  <a:pt x="1073" y="578"/>
                </a:lnTo>
                <a:lnTo>
                  <a:pt x="1080" y="562"/>
                </a:lnTo>
                <a:lnTo>
                  <a:pt x="1055" y="500"/>
                </a:lnTo>
                <a:lnTo>
                  <a:pt x="1027" y="478"/>
                </a:lnTo>
                <a:lnTo>
                  <a:pt x="986" y="456"/>
                </a:lnTo>
                <a:lnTo>
                  <a:pt x="961" y="425"/>
                </a:lnTo>
                <a:lnTo>
                  <a:pt x="930" y="378"/>
                </a:lnTo>
                <a:lnTo>
                  <a:pt x="905" y="316"/>
                </a:lnTo>
                <a:lnTo>
                  <a:pt x="905" y="316"/>
                </a:lnTo>
                <a:lnTo>
                  <a:pt x="886" y="278"/>
                </a:lnTo>
                <a:lnTo>
                  <a:pt x="871" y="253"/>
                </a:lnTo>
                <a:lnTo>
                  <a:pt x="864" y="244"/>
                </a:lnTo>
                <a:lnTo>
                  <a:pt x="858" y="241"/>
                </a:lnTo>
                <a:lnTo>
                  <a:pt x="858" y="241"/>
                </a:lnTo>
                <a:lnTo>
                  <a:pt x="849" y="237"/>
                </a:lnTo>
                <a:lnTo>
                  <a:pt x="849" y="237"/>
                </a:lnTo>
                <a:lnTo>
                  <a:pt x="846" y="241"/>
                </a:lnTo>
                <a:lnTo>
                  <a:pt x="846" y="241"/>
                </a:lnTo>
                <a:lnTo>
                  <a:pt x="833" y="237"/>
                </a:lnTo>
                <a:lnTo>
                  <a:pt x="824" y="234"/>
                </a:lnTo>
                <a:lnTo>
                  <a:pt x="824" y="234"/>
                </a:lnTo>
                <a:lnTo>
                  <a:pt x="821" y="228"/>
                </a:lnTo>
                <a:lnTo>
                  <a:pt x="817" y="222"/>
                </a:lnTo>
                <a:lnTo>
                  <a:pt x="814" y="209"/>
                </a:lnTo>
                <a:lnTo>
                  <a:pt x="824" y="153"/>
                </a:lnTo>
                <a:lnTo>
                  <a:pt x="808" y="150"/>
                </a:lnTo>
                <a:lnTo>
                  <a:pt x="808" y="150"/>
                </a:lnTo>
                <a:lnTo>
                  <a:pt x="793" y="156"/>
                </a:lnTo>
                <a:lnTo>
                  <a:pt x="774" y="163"/>
                </a:lnTo>
                <a:lnTo>
                  <a:pt x="746" y="166"/>
                </a:lnTo>
                <a:lnTo>
                  <a:pt x="724" y="166"/>
                </a:lnTo>
                <a:lnTo>
                  <a:pt x="714" y="166"/>
                </a:lnTo>
                <a:lnTo>
                  <a:pt x="668" y="141"/>
                </a:lnTo>
                <a:lnTo>
                  <a:pt x="636" y="119"/>
                </a:lnTo>
                <a:lnTo>
                  <a:pt x="636" y="119"/>
                </a:lnTo>
                <a:lnTo>
                  <a:pt x="624" y="119"/>
                </a:lnTo>
                <a:lnTo>
                  <a:pt x="615" y="116"/>
                </a:lnTo>
                <a:lnTo>
                  <a:pt x="608" y="113"/>
                </a:lnTo>
                <a:lnTo>
                  <a:pt x="608" y="113"/>
                </a:lnTo>
                <a:lnTo>
                  <a:pt x="602" y="103"/>
                </a:lnTo>
                <a:lnTo>
                  <a:pt x="590" y="91"/>
                </a:lnTo>
                <a:lnTo>
                  <a:pt x="568" y="69"/>
                </a:lnTo>
                <a:lnTo>
                  <a:pt x="568" y="69"/>
                </a:lnTo>
                <a:lnTo>
                  <a:pt x="549" y="60"/>
                </a:lnTo>
                <a:lnTo>
                  <a:pt x="549" y="60"/>
                </a:lnTo>
                <a:lnTo>
                  <a:pt x="537" y="56"/>
                </a:lnTo>
                <a:lnTo>
                  <a:pt x="518" y="50"/>
                </a:lnTo>
                <a:lnTo>
                  <a:pt x="518" y="50"/>
                </a:lnTo>
                <a:lnTo>
                  <a:pt x="499" y="41"/>
                </a:lnTo>
                <a:lnTo>
                  <a:pt x="474" y="28"/>
                </a:lnTo>
                <a:lnTo>
                  <a:pt x="474" y="28"/>
                </a:lnTo>
                <a:lnTo>
                  <a:pt x="452" y="22"/>
                </a:lnTo>
                <a:lnTo>
                  <a:pt x="434" y="13"/>
                </a:lnTo>
                <a:lnTo>
                  <a:pt x="434" y="13"/>
                </a:lnTo>
                <a:lnTo>
                  <a:pt x="418" y="3"/>
                </a:lnTo>
                <a:lnTo>
                  <a:pt x="412" y="3"/>
                </a:lnTo>
                <a:lnTo>
                  <a:pt x="412" y="3"/>
                </a:lnTo>
                <a:lnTo>
                  <a:pt x="387" y="0"/>
                </a:lnTo>
                <a:lnTo>
                  <a:pt x="387" y="0"/>
                </a:lnTo>
                <a:lnTo>
                  <a:pt x="371" y="0"/>
                </a:lnTo>
                <a:lnTo>
                  <a:pt x="371" y="0"/>
                </a:lnTo>
                <a:lnTo>
                  <a:pt x="362" y="0"/>
                </a:lnTo>
                <a:lnTo>
                  <a:pt x="356" y="3"/>
                </a:lnTo>
                <a:lnTo>
                  <a:pt x="343" y="10"/>
                </a:lnTo>
                <a:lnTo>
                  <a:pt x="343" y="10"/>
                </a:lnTo>
                <a:lnTo>
                  <a:pt x="327" y="10"/>
                </a:lnTo>
                <a:lnTo>
                  <a:pt x="327" y="10"/>
                </a:lnTo>
                <a:lnTo>
                  <a:pt x="318" y="10"/>
                </a:lnTo>
                <a:lnTo>
                  <a:pt x="299" y="0"/>
                </a:lnTo>
                <a:lnTo>
                  <a:pt x="299" y="0"/>
                </a:lnTo>
                <a:lnTo>
                  <a:pt x="287" y="6"/>
                </a:lnTo>
                <a:lnTo>
                  <a:pt x="268" y="13"/>
                </a:lnTo>
                <a:lnTo>
                  <a:pt x="234" y="22"/>
                </a:lnTo>
                <a:lnTo>
                  <a:pt x="203" y="28"/>
                </a:lnTo>
                <a:lnTo>
                  <a:pt x="190" y="28"/>
                </a:lnTo>
                <a:lnTo>
                  <a:pt x="184" y="25"/>
                </a:lnTo>
                <a:lnTo>
                  <a:pt x="184" y="25"/>
                </a:lnTo>
                <a:lnTo>
                  <a:pt x="174" y="22"/>
                </a:lnTo>
                <a:lnTo>
                  <a:pt x="159" y="16"/>
                </a:lnTo>
                <a:lnTo>
                  <a:pt x="140" y="13"/>
                </a:lnTo>
                <a:lnTo>
                  <a:pt x="125" y="16"/>
                </a:lnTo>
                <a:lnTo>
                  <a:pt x="125" y="16"/>
                </a:lnTo>
                <a:lnTo>
                  <a:pt x="106" y="22"/>
                </a:lnTo>
                <a:lnTo>
                  <a:pt x="87" y="25"/>
                </a:lnTo>
                <a:lnTo>
                  <a:pt x="62" y="28"/>
                </a:lnTo>
                <a:lnTo>
                  <a:pt x="56" y="22"/>
                </a:lnTo>
                <a:lnTo>
                  <a:pt x="40" y="6"/>
                </a:lnTo>
                <a:lnTo>
                  <a:pt x="40" y="6"/>
                </a:lnTo>
                <a:lnTo>
                  <a:pt x="40" y="6"/>
                </a:lnTo>
                <a:lnTo>
                  <a:pt x="40" y="6"/>
                </a:lnTo>
                <a:lnTo>
                  <a:pt x="37" y="16"/>
                </a:lnTo>
                <a:lnTo>
                  <a:pt x="34" y="35"/>
                </a:lnTo>
                <a:lnTo>
                  <a:pt x="34" y="47"/>
                </a:lnTo>
                <a:lnTo>
                  <a:pt x="37" y="60"/>
                </a:lnTo>
                <a:lnTo>
                  <a:pt x="47" y="72"/>
                </a:lnTo>
                <a:lnTo>
                  <a:pt x="62" y="85"/>
                </a:lnTo>
                <a:lnTo>
                  <a:pt x="37" y="144"/>
                </a:lnTo>
                <a:lnTo>
                  <a:pt x="12" y="206"/>
                </a:lnTo>
                <a:lnTo>
                  <a:pt x="22" y="241"/>
                </a:lnTo>
                <a:lnTo>
                  <a:pt x="25" y="303"/>
                </a:lnTo>
                <a:lnTo>
                  <a:pt x="75" y="375"/>
                </a:lnTo>
                <a:lnTo>
                  <a:pt x="75" y="390"/>
                </a:lnTo>
                <a:lnTo>
                  <a:pt x="53" y="400"/>
                </a:lnTo>
                <a:lnTo>
                  <a:pt x="53" y="428"/>
                </a:lnTo>
                <a:lnTo>
                  <a:pt x="34" y="462"/>
                </a:lnTo>
                <a:lnTo>
                  <a:pt x="0" y="475"/>
                </a:lnTo>
                <a:lnTo>
                  <a:pt x="0" y="475"/>
                </a:lnTo>
                <a:lnTo>
                  <a:pt x="12" y="493"/>
                </a:lnTo>
                <a:lnTo>
                  <a:pt x="28" y="515"/>
                </a:lnTo>
                <a:lnTo>
                  <a:pt x="43" y="547"/>
                </a:lnTo>
                <a:lnTo>
                  <a:pt x="59" y="584"/>
                </a:lnTo>
                <a:lnTo>
                  <a:pt x="75" y="631"/>
                </a:lnTo>
                <a:lnTo>
                  <a:pt x="87" y="684"/>
                </a:lnTo>
                <a:lnTo>
                  <a:pt x="90" y="715"/>
                </a:lnTo>
                <a:lnTo>
                  <a:pt x="90" y="746"/>
                </a:lnTo>
                <a:lnTo>
                  <a:pt x="109" y="796"/>
                </a:lnTo>
                <a:lnTo>
                  <a:pt x="137" y="834"/>
                </a:lnTo>
                <a:lnTo>
                  <a:pt x="168" y="874"/>
                </a:lnTo>
                <a:lnTo>
                  <a:pt x="178" y="934"/>
                </a:lnTo>
                <a:lnTo>
                  <a:pt x="187" y="962"/>
                </a:lnTo>
                <a:lnTo>
                  <a:pt x="231" y="1068"/>
                </a:lnTo>
                <a:lnTo>
                  <a:pt x="633" y="1180"/>
                </a:lnTo>
                <a:lnTo>
                  <a:pt x="633" y="1180"/>
                </a:lnTo>
                <a:lnTo>
                  <a:pt x="640" y="1137"/>
                </a:lnTo>
                <a:lnTo>
                  <a:pt x="640" y="1137"/>
                </a:lnTo>
                <a:lnTo>
                  <a:pt x="646" y="1118"/>
                </a:lnTo>
                <a:lnTo>
                  <a:pt x="661" y="1093"/>
                </a:lnTo>
                <a:lnTo>
                  <a:pt x="702" y="1034"/>
                </a:lnTo>
                <a:lnTo>
                  <a:pt x="758" y="965"/>
                </a:lnTo>
                <a:lnTo>
                  <a:pt x="811" y="952"/>
                </a:lnTo>
                <a:lnTo>
                  <a:pt x="814" y="909"/>
                </a:lnTo>
                <a:lnTo>
                  <a:pt x="871" y="871"/>
                </a:lnTo>
                <a:lnTo>
                  <a:pt x="889" y="871"/>
                </a:lnTo>
                <a:lnTo>
                  <a:pt x="905" y="909"/>
                </a:lnTo>
                <a:lnTo>
                  <a:pt x="936" y="852"/>
                </a:lnTo>
                <a:lnTo>
                  <a:pt x="936" y="852"/>
                </a:lnTo>
                <a:lnTo>
                  <a:pt x="992" y="840"/>
                </a:lnTo>
                <a:lnTo>
                  <a:pt x="1033" y="827"/>
                </a:lnTo>
                <a:lnTo>
                  <a:pt x="1033" y="827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8912226" y="2413000"/>
            <a:ext cx="1576387" cy="1016000"/>
          </a:xfrm>
          <a:custGeom>
            <a:avLst/>
            <a:gdLst>
              <a:gd name="T0" fmla="*/ 116 w 993"/>
              <a:gd name="T1" fmla="*/ 231 h 640"/>
              <a:gd name="T2" fmla="*/ 106 w 993"/>
              <a:gd name="T3" fmla="*/ 213 h 640"/>
              <a:gd name="T4" fmla="*/ 19 w 993"/>
              <a:gd name="T5" fmla="*/ 169 h 640"/>
              <a:gd name="T6" fmla="*/ 63 w 993"/>
              <a:gd name="T7" fmla="*/ 100 h 640"/>
              <a:gd name="T8" fmla="*/ 122 w 993"/>
              <a:gd name="T9" fmla="*/ 88 h 640"/>
              <a:gd name="T10" fmla="*/ 222 w 993"/>
              <a:gd name="T11" fmla="*/ 110 h 640"/>
              <a:gd name="T12" fmla="*/ 237 w 993"/>
              <a:gd name="T13" fmla="*/ 85 h 640"/>
              <a:gd name="T14" fmla="*/ 262 w 993"/>
              <a:gd name="T15" fmla="*/ 66 h 640"/>
              <a:gd name="T16" fmla="*/ 293 w 993"/>
              <a:gd name="T17" fmla="*/ 60 h 640"/>
              <a:gd name="T18" fmla="*/ 309 w 993"/>
              <a:gd name="T19" fmla="*/ 57 h 640"/>
              <a:gd name="T20" fmla="*/ 322 w 993"/>
              <a:gd name="T21" fmla="*/ 44 h 640"/>
              <a:gd name="T22" fmla="*/ 328 w 993"/>
              <a:gd name="T23" fmla="*/ 16 h 640"/>
              <a:gd name="T24" fmla="*/ 390 w 993"/>
              <a:gd name="T25" fmla="*/ 22 h 640"/>
              <a:gd name="T26" fmla="*/ 481 w 993"/>
              <a:gd name="T27" fmla="*/ 44 h 640"/>
              <a:gd name="T28" fmla="*/ 534 w 993"/>
              <a:gd name="T29" fmla="*/ 32 h 640"/>
              <a:gd name="T30" fmla="*/ 571 w 993"/>
              <a:gd name="T31" fmla="*/ 25 h 640"/>
              <a:gd name="T32" fmla="*/ 593 w 993"/>
              <a:gd name="T33" fmla="*/ 10 h 640"/>
              <a:gd name="T34" fmla="*/ 684 w 993"/>
              <a:gd name="T35" fmla="*/ 0 h 640"/>
              <a:gd name="T36" fmla="*/ 774 w 993"/>
              <a:gd name="T37" fmla="*/ 25 h 640"/>
              <a:gd name="T38" fmla="*/ 824 w 993"/>
              <a:gd name="T39" fmla="*/ 119 h 640"/>
              <a:gd name="T40" fmla="*/ 852 w 993"/>
              <a:gd name="T41" fmla="*/ 247 h 640"/>
              <a:gd name="T42" fmla="*/ 930 w 993"/>
              <a:gd name="T43" fmla="*/ 403 h 640"/>
              <a:gd name="T44" fmla="*/ 921 w 993"/>
              <a:gd name="T45" fmla="*/ 622 h 640"/>
              <a:gd name="T46" fmla="*/ 734 w 993"/>
              <a:gd name="T47" fmla="*/ 628 h 640"/>
              <a:gd name="T48" fmla="*/ 690 w 993"/>
              <a:gd name="T49" fmla="*/ 634 h 640"/>
              <a:gd name="T50" fmla="*/ 593 w 993"/>
              <a:gd name="T51" fmla="*/ 615 h 640"/>
              <a:gd name="T52" fmla="*/ 556 w 993"/>
              <a:gd name="T53" fmla="*/ 612 h 640"/>
              <a:gd name="T54" fmla="*/ 540 w 993"/>
              <a:gd name="T55" fmla="*/ 619 h 640"/>
              <a:gd name="T56" fmla="*/ 506 w 993"/>
              <a:gd name="T57" fmla="*/ 631 h 640"/>
              <a:gd name="T58" fmla="*/ 415 w 993"/>
              <a:gd name="T59" fmla="*/ 619 h 640"/>
              <a:gd name="T60" fmla="*/ 340 w 993"/>
              <a:gd name="T61" fmla="*/ 603 h 640"/>
              <a:gd name="T62" fmla="*/ 290 w 993"/>
              <a:gd name="T63" fmla="*/ 603 h 640"/>
              <a:gd name="T64" fmla="*/ 253 w 993"/>
              <a:gd name="T65" fmla="*/ 603 h 640"/>
              <a:gd name="T66" fmla="*/ 237 w 993"/>
              <a:gd name="T67" fmla="*/ 584 h 640"/>
              <a:gd name="T68" fmla="*/ 237 w 993"/>
              <a:gd name="T69" fmla="*/ 550 h 640"/>
              <a:gd name="T70" fmla="*/ 172 w 993"/>
              <a:gd name="T71" fmla="*/ 466 h 640"/>
              <a:gd name="T72" fmla="*/ 153 w 993"/>
              <a:gd name="T73" fmla="*/ 447 h 640"/>
              <a:gd name="T74" fmla="*/ 137 w 993"/>
              <a:gd name="T75" fmla="*/ 391 h 640"/>
              <a:gd name="T76" fmla="*/ 150 w 993"/>
              <a:gd name="T77" fmla="*/ 353 h 640"/>
              <a:gd name="T78" fmla="*/ 162 w 993"/>
              <a:gd name="T79" fmla="*/ 331 h 640"/>
              <a:gd name="T80" fmla="*/ 169 w 993"/>
              <a:gd name="T81" fmla="*/ 291 h 640"/>
              <a:gd name="T82" fmla="*/ 141 w 993"/>
              <a:gd name="T83" fmla="*/ 281 h 640"/>
              <a:gd name="T84" fmla="*/ 122 w 993"/>
              <a:gd name="T85" fmla="*/ 26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93" h="640">
                <a:moveTo>
                  <a:pt x="112" y="238"/>
                </a:moveTo>
                <a:lnTo>
                  <a:pt x="112" y="238"/>
                </a:lnTo>
                <a:lnTo>
                  <a:pt x="116" y="231"/>
                </a:lnTo>
                <a:lnTo>
                  <a:pt x="116" y="225"/>
                </a:lnTo>
                <a:lnTo>
                  <a:pt x="112" y="219"/>
                </a:lnTo>
                <a:lnTo>
                  <a:pt x="106" y="213"/>
                </a:lnTo>
                <a:lnTo>
                  <a:pt x="87" y="200"/>
                </a:lnTo>
                <a:lnTo>
                  <a:pt x="66" y="188"/>
                </a:lnTo>
                <a:lnTo>
                  <a:pt x="19" y="169"/>
                </a:lnTo>
                <a:lnTo>
                  <a:pt x="0" y="160"/>
                </a:lnTo>
                <a:lnTo>
                  <a:pt x="16" y="122"/>
                </a:lnTo>
                <a:lnTo>
                  <a:pt x="63" y="100"/>
                </a:lnTo>
                <a:lnTo>
                  <a:pt x="63" y="100"/>
                </a:lnTo>
                <a:lnTo>
                  <a:pt x="87" y="94"/>
                </a:lnTo>
                <a:lnTo>
                  <a:pt x="122" y="88"/>
                </a:lnTo>
                <a:lnTo>
                  <a:pt x="175" y="88"/>
                </a:lnTo>
                <a:lnTo>
                  <a:pt x="203" y="107"/>
                </a:lnTo>
                <a:lnTo>
                  <a:pt x="222" y="110"/>
                </a:lnTo>
                <a:lnTo>
                  <a:pt x="222" y="110"/>
                </a:lnTo>
                <a:lnTo>
                  <a:pt x="237" y="85"/>
                </a:lnTo>
                <a:lnTo>
                  <a:pt x="237" y="85"/>
                </a:lnTo>
                <a:lnTo>
                  <a:pt x="247" y="75"/>
                </a:lnTo>
                <a:lnTo>
                  <a:pt x="262" y="66"/>
                </a:lnTo>
                <a:lnTo>
                  <a:pt x="262" y="66"/>
                </a:lnTo>
                <a:lnTo>
                  <a:pt x="272" y="63"/>
                </a:lnTo>
                <a:lnTo>
                  <a:pt x="278" y="60"/>
                </a:lnTo>
                <a:lnTo>
                  <a:pt x="293" y="60"/>
                </a:lnTo>
                <a:lnTo>
                  <a:pt x="293" y="60"/>
                </a:lnTo>
                <a:lnTo>
                  <a:pt x="303" y="60"/>
                </a:lnTo>
                <a:lnTo>
                  <a:pt x="309" y="57"/>
                </a:lnTo>
                <a:lnTo>
                  <a:pt x="315" y="54"/>
                </a:lnTo>
                <a:lnTo>
                  <a:pt x="315" y="54"/>
                </a:lnTo>
                <a:lnTo>
                  <a:pt x="322" y="44"/>
                </a:lnTo>
                <a:lnTo>
                  <a:pt x="325" y="29"/>
                </a:lnTo>
                <a:lnTo>
                  <a:pt x="325" y="29"/>
                </a:lnTo>
                <a:lnTo>
                  <a:pt x="328" y="16"/>
                </a:lnTo>
                <a:lnTo>
                  <a:pt x="334" y="10"/>
                </a:lnTo>
                <a:lnTo>
                  <a:pt x="353" y="13"/>
                </a:lnTo>
                <a:lnTo>
                  <a:pt x="390" y="22"/>
                </a:lnTo>
                <a:lnTo>
                  <a:pt x="418" y="22"/>
                </a:lnTo>
                <a:lnTo>
                  <a:pt x="456" y="35"/>
                </a:lnTo>
                <a:lnTo>
                  <a:pt x="481" y="44"/>
                </a:lnTo>
                <a:lnTo>
                  <a:pt x="496" y="44"/>
                </a:lnTo>
                <a:lnTo>
                  <a:pt x="515" y="22"/>
                </a:lnTo>
                <a:lnTo>
                  <a:pt x="534" y="32"/>
                </a:lnTo>
                <a:lnTo>
                  <a:pt x="559" y="32"/>
                </a:lnTo>
                <a:lnTo>
                  <a:pt x="559" y="32"/>
                </a:lnTo>
                <a:lnTo>
                  <a:pt x="571" y="25"/>
                </a:lnTo>
                <a:lnTo>
                  <a:pt x="581" y="19"/>
                </a:lnTo>
                <a:lnTo>
                  <a:pt x="593" y="10"/>
                </a:lnTo>
                <a:lnTo>
                  <a:pt x="593" y="10"/>
                </a:lnTo>
                <a:lnTo>
                  <a:pt x="602" y="4"/>
                </a:lnTo>
                <a:lnTo>
                  <a:pt x="624" y="0"/>
                </a:lnTo>
                <a:lnTo>
                  <a:pt x="684" y="0"/>
                </a:lnTo>
                <a:lnTo>
                  <a:pt x="762" y="7"/>
                </a:lnTo>
                <a:lnTo>
                  <a:pt x="762" y="7"/>
                </a:lnTo>
                <a:lnTo>
                  <a:pt x="774" y="25"/>
                </a:lnTo>
                <a:lnTo>
                  <a:pt x="790" y="50"/>
                </a:lnTo>
                <a:lnTo>
                  <a:pt x="809" y="82"/>
                </a:lnTo>
                <a:lnTo>
                  <a:pt x="824" y="119"/>
                </a:lnTo>
                <a:lnTo>
                  <a:pt x="840" y="166"/>
                </a:lnTo>
                <a:lnTo>
                  <a:pt x="849" y="219"/>
                </a:lnTo>
                <a:lnTo>
                  <a:pt x="852" y="247"/>
                </a:lnTo>
                <a:lnTo>
                  <a:pt x="852" y="278"/>
                </a:lnTo>
                <a:lnTo>
                  <a:pt x="871" y="328"/>
                </a:lnTo>
                <a:lnTo>
                  <a:pt x="930" y="403"/>
                </a:lnTo>
                <a:lnTo>
                  <a:pt x="940" y="466"/>
                </a:lnTo>
                <a:lnTo>
                  <a:pt x="993" y="597"/>
                </a:lnTo>
                <a:lnTo>
                  <a:pt x="921" y="622"/>
                </a:lnTo>
                <a:lnTo>
                  <a:pt x="896" y="625"/>
                </a:lnTo>
                <a:lnTo>
                  <a:pt x="734" y="628"/>
                </a:lnTo>
                <a:lnTo>
                  <a:pt x="734" y="628"/>
                </a:lnTo>
                <a:lnTo>
                  <a:pt x="721" y="625"/>
                </a:lnTo>
                <a:lnTo>
                  <a:pt x="706" y="628"/>
                </a:lnTo>
                <a:lnTo>
                  <a:pt x="690" y="634"/>
                </a:lnTo>
                <a:lnTo>
                  <a:pt x="674" y="637"/>
                </a:lnTo>
                <a:lnTo>
                  <a:pt x="624" y="640"/>
                </a:lnTo>
                <a:lnTo>
                  <a:pt x="593" y="615"/>
                </a:lnTo>
                <a:lnTo>
                  <a:pt x="593" y="615"/>
                </a:lnTo>
                <a:lnTo>
                  <a:pt x="571" y="612"/>
                </a:lnTo>
                <a:lnTo>
                  <a:pt x="556" y="612"/>
                </a:lnTo>
                <a:lnTo>
                  <a:pt x="546" y="615"/>
                </a:lnTo>
                <a:lnTo>
                  <a:pt x="546" y="615"/>
                </a:lnTo>
                <a:lnTo>
                  <a:pt x="540" y="619"/>
                </a:lnTo>
                <a:lnTo>
                  <a:pt x="534" y="622"/>
                </a:lnTo>
                <a:lnTo>
                  <a:pt x="521" y="628"/>
                </a:lnTo>
                <a:lnTo>
                  <a:pt x="506" y="631"/>
                </a:lnTo>
                <a:lnTo>
                  <a:pt x="484" y="631"/>
                </a:lnTo>
                <a:lnTo>
                  <a:pt x="453" y="628"/>
                </a:lnTo>
                <a:lnTo>
                  <a:pt x="415" y="619"/>
                </a:lnTo>
                <a:lnTo>
                  <a:pt x="368" y="606"/>
                </a:lnTo>
                <a:lnTo>
                  <a:pt x="368" y="606"/>
                </a:lnTo>
                <a:lnTo>
                  <a:pt x="340" y="603"/>
                </a:lnTo>
                <a:lnTo>
                  <a:pt x="315" y="600"/>
                </a:lnTo>
                <a:lnTo>
                  <a:pt x="290" y="603"/>
                </a:lnTo>
                <a:lnTo>
                  <a:pt x="290" y="603"/>
                </a:lnTo>
                <a:lnTo>
                  <a:pt x="281" y="603"/>
                </a:lnTo>
                <a:lnTo>
                  <a:pt x="262" y="606"/>
                </a:lnTo>
                <a:lnTo>
                  <a:pt x="253" y="603"/>
                </a:lnTo>
                <a:lnTo>
                  <a:pt x="244" y="600"/>
                </a:lnTo>
                <a:lnTo>
                  <a:pt x="237" y="594"/>
                </a:lnTo>
                <a:lnTo>
                  <a:pt x="237" y="584"/>
                </a:lnTo>
                <a:lnTo>
                  <a:pt x="237" y="584"/>
                </a:lnTo>
                <a:lnTo>
                  <a:pt x="237" y="566"/>
                </a:lnTo>
                <a:lnTo>
                  <a:pt x="237" y="550"/>
                </a:lnTo>
                <a:lnTo>
                  <a:pt x="231" y="537"/>
                </a:lnTo>
                <a:lnTo>
                  <a:pt x="219" y="522"/>
                </a:lnTo>
                <a:lnTo>
                  <a:pt x="172" y="466"/>
                </a:lnTo>
                <a:lnTo>
                  <a:pt x="172" y="466"/>
                </a:lnTo>
                <a:lnTo>
                  <a:pt x="162" y="456"/>
                </a:lnTo>
                <a:lnTo>
                  <a:pt x="153" y="447"/>
                </a:lnTo>
                <a:lnTo>
                  <a:pt x="144" y="431"/>
                </a:lnTo>
                <a:lnTo>
                  <a:pt x="137" y="413"/>
                </a:lnTo>
                <a:lnTo>
                  <a:pt x="137" y="391"/>
                </a:lnTo>
                <a:lnTo>
                  <a:pt x="141" y="378"/>
                </a:lnTo>
                <a:lnTo>
                  <a:pt x="144" y="366"/>
                </a:lnTo>
                <a:lnTo>
                  <a:pt x="150" y="353"/>
                </a:lnTo>
                <a:lnTo>
                  <a:pt x="159" y="338"/>
                </a:lnTo>
                <a:lnTo>
                  <a:pt x="159" y="338"/>
                </a:lnTo>
                <a:lnTo>
                  <a:pt x="162" y="331"/>
                </a:lnTo>
                <a:lnTo>
                  <a:pt x="172" y="313"/>
                </a:lnTo>
                <a:lnTo>
                  <a:pt x="172" y="300"/>
                </a:lnTo>
                <a:lnTo>
                  <a:pt x="169" y="291"/>
                </a:lnTo>
                <a:lnTo>
                  <a:pt x="159" y="285"/>
                </a:lnTo>
                <a:lnTo>
                  <a:pt x="141" y="281"/>
                </a:lnTo>
                <a:lnTo>
                  <a:pt x="141" y="281"/>
                </a:lnTo>
                <a:lnTo>
                  <a:pt x="137" y="278"/>
                </a:lnTo>
                <a:lnTo>
                  <a:pt x="131" y="272"/>
                </a:lnTo>
                <a:lnTo>
                  <a:pt x="122" y="260"/>
                </a:lnTo>
                <a:lnTo>
                  <a:pt x="112" y="238"/>
                </a:lnTo>
                <a:lnTo>
                  <a:pt x="112" y="238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8723314" y="1898650"/>
            <a:ext cx="719137" cy="946150"/>
          </a:xfrm>
          <a:custGeom>
            <a:avLst/>
            <a:gdLst>
              <a:gd name="T0" fmla="*/ 391 w 453"/>
              <a:gd name="T1" fmla="*/ 384 h 596"/>
              <a:gd name="T2" fmla="*/ 369 w 453"/>
              <a:gd name="T3" fmla="*/ 396 h 596"/>
              <a:gd name="T4" fmla="*/ 344 w 453"/>
              <a:gd name="T5" fmla="*/ 427 h 596"/>
              <a:gd name="T6" fmla="*/ 319 w 453"/>
              <a:gd name="T7" fmla="*/ 431 h 596"/>
              <a:gd name="T8" fmla="*/ 272 w 453"/>
              <a:gd name="T9" fmla="*/ 409 h 596"/>
              <a:gd name="T10" fmla="*/ 188 w 453"/>
              <a:gd name="T11" fmla="*/ 424 h 596"/>
              <a:gd name="T12" fmla="*/ 119 w 453"/>
              <a:gd name="T13" fmla="*/ 484 h 596"/>
              <a:gd name="T14" fmla="*/ 153 w 453"/>
              <a:gd name="T15" fmla="*/ 499 h 596"/>
              <a:gd name="T16" fmla="*/ 222 w 453"/>
              <a:gd name="T17" fmla="*/ 534 h 596"/>
              <a:gd name="T18" fmla="*/ 231 w 453"/>
              <a:gd name="T19" fmla="*/ 543 h 596"/>
              <a:gd name="T20" fmla="*/ 235 w 453"/>
              <a:gd name="T21" fmla="*/ 552 h 596"/>
              <a:gd name="T22" fmla="*/ 219 w 453"/>
              <a:gd name="T23" fmla="*/ 568 h 596"/>
              <a:gd name="T24" fmla="*/ 185 w 453"/>
              <a:gd name="T25" fmla="*/ 587 h 596"/>
              <a:gd name="T26" fmla="*/ 72 w 453"/>
              <a:gd name="T27" fmla="*/ 593 h 596"/>
              <a:gd name="T28" fmla="*/ 79 w 453"/>
              <a:gd name="T29" fmla="*/ 568 h 596"/>
              <a:gd name="T30" fmla="*/ 97 w 453"/>
              <a:gd name="T31" fmla="*/ 552 h 596"/>
              <a:gd name="T32" fmla="*/ 107 w 453"/>
              <a:gd name="T33" fmla="*/ 552 h 596"/>
              <a:gd name="T34" fmla="*/ 119 w 453"/>
              <a:gd name="T35" fmla="*/ 549 h 596"/>
              <a:gd name="T36" fmla="*/ 125 w 453"/>
              <a:gd name="T37" fmla="*/ 543 h 596"/>
              <a:gd name="T38" fmla="*/ 138 w 453"/>
              <a:gd name="T39" fmla="*/ 534 h 596"/>
              <a:gd name="T40" fmla="*/ 138 w 453"/>
              <a:gd name="T41" fmla="*/ 524 h 596"/>
              <a:gd name="T42" fmla="*/ 103 w 453"/>
              <a:gd name="T43" fmla="*/ 512 h 596"/>
              <a:gd name="T44" fmla="*/ 35 w 453"/>
              <a:gd name="T45" fmla="*/ 506 h 596"/>
              <a:gd name="T46" fmla="*/ 0 w 453"/>
              <a:gd name="T47" fmla="*/ 490 h 596"/>
              <a:gd name="T48" fmla="*/ 10 w 453"/>
              <a:gd name="T49" fmla="*/ 481 h 596"/>
              <a:gd name="T50" fmla="*/ 22 w 453"/>
              <a:gd name="T51" fmla="*/ 446 h 596"/>
              <a:gd name="T52" fmla="*/ 29 w 453"/>
              <a:gd name="T53" fmla="*/ 399 h 596"/>
              <a:gd name="T54" fmla="*/ 29 w 453"/>
              <a:gd name="T55" fmla="*/ 384 h 596"/>
              <a:gd name="T56" fmla="*/ 66 w 453"/>
              <a:gd name="T57" fmla="*/ 353 h 596"/>
              <a:gd name="T58" fmla="*/ 91 w 453"/>
              <a:gd name="T59" fmla="*/ 318 h 596"/>
              <a:gd name="T60" fmla="*/ 107 w 453"/>
              <a:gd name="T61" fmla="*/ 278 h 596"/>
              <a:gd name="T62" fmla="*/ 122 w 453"/>
              <a:gd name="T63" fmla="*/ 196 h 596"/>
              <a:gd name="T64" fmla="*/ 135 w 453"/>
              <a:gd name="T65" fmla="*/ 137 h 596"/>
              <a:gd name="T66" fmla="*/ 116 w 453"/>
              <a:gd name="T67" fmla="*/ 100 h 596"/>
              <a:gd name="T68" fmla="*/ 116 w 453"/>
              <a:gd name="T69" fmla="*/ 31 h 596"/>
              <a:gd name="T70" fmla="*/ 132 w 453"/>
              <a:gd name="T71" fmla="*/ 0 h 596"/>
              <a:gd name="T72" fmla="*/ 147 w 453"/>
              <a:gd name="T73" fmla="*/ 22 h 596"/>
              <a:gd name="T74" fmla="*/ 163 w 453"/>
              <a:gd name="T75" fmla="*/ 78 h 596"/>
              <a:gd name="T76" fmla="*/ 169 w 453"/>
              <a:gd name="T77" fmla="*/ 131 h 596"/>
              <a:gd name="T78" fmla="*/ 144 w 453"/>
              <a:gd name="T79" fmla="*/ 165 h 596"/>
              <a:gd name="T80" fmla="*/ 141 w 453"/>
              <a:gd name="T81" fmla="*/ 206 h 596"/>
              <a:gd name="T82" fmla="*/ 141 w 453"/>
              <a:gd name="T83" fmla="*/ 218 h 596"/>
              <a:gd name="T84" fmla="*/ 210 w 453"/>
              <a:gd name="T85" fmla="*/ 281 h 596"/>
              <a:gd name="T86" fmla="*/ 247 w 453"/>
              <a:gd name="T87" fmla="*/ 300 h 596"/>
              <a:gd name="T88" fmla="*/ 266 w 453"/>
              <a:gd name="T89" fmla="*/ 296 h 596"/>
              <a:gd name="T90" fmla="*/ 269 w 453"/>
              <a:gd name="T91" fmla="*/ 293 h 596"/>
              <a:gd name="T92" fmla="*/ 300 w 453"/>
              <a:gd name="T93" fmla="*/ 281 h 596"/>
              <a:gd name="T94" fmla="*/ 331 w 453"/>
              <a:gd name="T95" fmla="*/ 278 h 596"/>
              <a:gd name="T96" fmla="*/ 391 w 453"/>
              <a:gd name="T97" fmla="*/ 293 h 596"/>
              <a:gd name="T98" fmla="*/ 434 w 453"/>
              <a:gd name="T99" fmla="*/ 318 h 596"/>
              <a:gd name="T100" fmla="*/ 453 w 453"/>
              <a:gd name="T101" fmla="*/ 334 h 596"/>
              <a:gd name="T102" fmla="*/ 444 w 453"/>
              <a:gd name="T103" fmla="*/ 356 h 596"/>
              <a:gd name="T104" fmla="*/ 444 w 453"/>
              <a:gd name="T105" fmla="*/ 362 h 596"/>
              <a:gd name="T106" fmla="*/ 428 w 453"/>
              <a:gd name="T107" fmla="*/ 378 h 596"/>
              <a:gd name="T108" fmla="*/ 409 w 453"/>
              <a:gd name="T109" fmla="*/ 384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3" h="596">
                <a:moveTo>
                  <a:pt x="391" y="384"/>
                </a:moveTo>
                <a:lnTo>
                  <a:pt x="391" y="384"/>
                </a:lnTo>
                <a:lnTo>
                  <a:pt x="378" y="390"/>
                </a:lnTo>
                <a:lnTo>
                  <a:pt x="369" y="396"/>
                </a:lnTo>
                <a:lnTo>
                  <a:pt x="353" y="415"/>
                </a:lnTo>
                <a:lnTo>
                  <a:pt x="344" y="427"/>
                </a:lnTo>
                <a:lnTo>
                  <a:pt x="341" y="434"/>
                </a:lnTo>
                <a:lnTo>
                  <a:pt x="319" y="431"/>
                </a:lnTo>
                <a:lnTo>
                  <a:pt x="294" y="412"/>
                </a:lnTo>
                <a:lnTo>
                  <a:pt x="272" y="409"/>
                </a:lnTo>
                <a:lnTo>
                  <a:pt x="238" y="412"/>
                </a:lnTo>
                <a:lnTo>
                  <a:pt x="188" y="424"/>
                </a:lnTo>
                <a:lnTo>
                  <a:pt x="135" y="446"/>
                </a:lnTo>
                <a:lnTo>
                  <a:pt x="119" y="484"/>
                </a:lnTo>
                <a:lnTo>
                  <a:pt x="119" y="484"/>
                </a:lnTo>
                <a:lnTo>
                  <a:pt x="153" y="499"/>
                </a:lnTo>
                <a:lnTo>
                  <a:pt x="185" y="515"/>
                </a:lnTo>
                <a:lnTo>
                  <a:pt x="222" y="534"/>
                </a:lnTo>
                <a:lnTo>
                  <a:pt x="222" y="534"/>
                </a:lnTo>
                <a:lnTo>
                  <a:pt x="231" y="543"/>
                </a:lnTo>
                <a:lnTo>
                  <a:pt x="235" y="546"/>
                </a:lnTo>
                <a:lnTo>
                  <a:pt x="235" y="552"/>
                </a:lnTo>
                <a:lnTo>
                  <a:pt x="228" y="562"/>
                </a:lnTo>
                <a:lnTo>
                  <a:pt x="219" y="568"/>
                </a:lnTo>
                <a:lnTo>
                  <a:pt x="197" y="580"/>
                </a:lnTo>
                <a:lnTo>
                  <a:pt x="185" y="587"/>
                </a:lnTo>
                <a:lnTo>
                  <a:pt x="91" y="596"/>
                </a:lnTo>
                <a:lnTo>
                  <a:pt x="72" y="593"/>
                </a:lnTo>
                <a:lnTo>
                  <a:pt x="79" y="568"/>
                </a:lnTo>
                <a:lnTo>
                  <a:pt x="79" y="568"/>
                </a:lnTo>
                <a:lnTo>
                  <a:pt x="88" y="559"/>
                </a:lnTo>
                <a:lnTo>
                  <a:pt x="97" y="552"/>
                </a:lnTo>
                <a:lnTo>
                  <a:pt x="107" y="552"/>
                </a:lnTo>
                <a:lnTo>
                  <a:pt x="107" y="552"/>
                </a:lnTo>
                <a:lnTo>
                  <a:pt x="113" y="549"/>
                </a:lnTo>
                <a:lnTo>
                  <a:pt x="119" y="549"/>
                </a:lnTo>
                <a:lnTo>
                  <a:pt x="125" y="543"/>
                </a:lnTo>
                <a:lnTo>
                  <a:pt x="125" y="543"/>
                </a:lnTo>
                <a:lnTo>
                  <a:pt x="135" y="537"/>
                </a:lnTo>
                <a:lnTo>
                  <a:pt x="138" y="534"/>
                </a:lnTo>
                <a:lnTo>
                  <a:pt x="141" y="527"/>
                </a:lnTo>
                <a:lnTo>
                  <a:pt x="138" y="524"/>
                </a:lnTo>
                <a:lnTo>
                  <a:pt x="125" y="518"/>
                </a:lnTo>
                <a:lnTo>
                  <a:pt x="103" y="512"/>
                </a:lnTo>
                <a:lnTo>
                  <a:pt x="60" y="509"/>
                </a:lnTo>
                <a:lnTo>
                  <a:pt x="35" y="506"/>
                </a:lnTo>
                <a:lnTo>
                  <a:pt x="22" y="502"/>
                </a:lnTo>
                <a:lnTo>
                  <a:pt x="0" y="490"/>
                </a:lnTo>
                <a:lnTo>
                  <a:pt x="0" y="490"/>
                </a:lnTo>
                <a:lnTo>
                  <a:pt x="10" y="481"/>
                </a:lnTo>
                <a:lnTo>
                  <a:pt x="19" y="465"/>
                </a:lnTo>
                <a:lnTo>
                  <a:pt x="22" y="446"/>
                </a:lnTo>
                <a:lnTo>
                  <a:pt x="25" y="431"/>
                </a:lnTo>
                <a:lnTo>
                  <a:pt x="29" y="399"/>
                </a:lnTo>
                <a:lnTo>
                  <a:pt x="29" y="384"/>
                </a:lnTo>
                <a:lnTo>
                  <a:pt x="29" y="384"/>
                </a:lnTo>
                <a:lnTo>
                  <a:pt x="50" y="368"/>
                </a:lnTo>
                <a:lnTo>
                  <a:pt x="66" y="353"/>
                </a:lnTo>
                <a:lnTo>
                  <a:pt x="82" y="334"/>
                </a:lnTo>
                <a:lnTo>
                  <a:pt x="91" y="318"/>
                </a:lnTo>
                <a:lnTo>
                  <a:pt x="103" y="290"/>
                </a:lnTo>
                <a:lnTo>
                  <a:pt x="107" y="278"/>
                </a:lnTo>
                <a:lnTo>
                  <a:pt x="119" y="246"/>
                </a:lnTo>
                <a:lnTo>
                  <a:pt x="122" y="196"/>
                </a:lnTo>
                <a:lnTo>
                  <a:pt x="128" y="168"/>
                </a:lnTo>
                <a:lnTo>
                  <a:pt x="135" y="137"/>
                </a:lnTo>
                <a:lnTo>
                  <a:pt x="122" y="125"/>
                </a:lnTo>
                <a:lnTo>
                  <a:pt x="116" y="100"/>
                </a:lnTo>
                <a:lnTo>
                  <a:pt x="116" y="59"/>
                </a:lnTo>
                <a:lnTo>
                  <a:pt x="116" y="31"/>
                </a:lnTo>
                <a:lnTo>
                  <a:pt x="119" y="3"/>
                </a:lnTo>
                <a:lnTo>
                  <a:pt x="132" y="0"/>
                </a:lnTo>
                <a:lnTo>
                  <a:pt x="138" y="6"/>
                </a:lnTo>
                <a:lnTo>
                  <a:pt x="147" y="22"/>
                </a:lnTo>
                <a:lnTo>
                  <a:pt x="157" y="47"/>
                </a:lnTo>
                <a:lnTo>
                  <a:pt x="163" y="78"/>
                </a:lnTo>
                <a:lnTo>
                  <a:pt x="163" y="97"/>
                </a:lnTo>
                <a:lnTo>
                  <a:pt x="169" y="131"/>
                </a:lnTo>
                <a:lnTo>
                  <a:pt x="147" y="147"/>
                </a:lnTo>
                <a:lnTo>
                  <a:pt x="144" y="165"/>
                </a:lnTo>
                <a:lnTo>
                  <a:pt x="157" y="206"/>
                </a:lnTo>
                <a:lnTo>
                  <a:pt x="141" y="206"/>
                </a:lnTo>
                <a:lnTo>
                  <a:pt x="141" y="218"/>
                </a:lnTo>
                <a:lnTo>
                  <a:pt x="141" y="218"/>
                </a:lnTo>
                <a:lnTo>
                  <a:pt x="178" y="256"/>
                </a:lnTo>
                <a:lnTo>
                  <a:pt x="210" y="281"/>
                </a:lnTo>
                <a:lnTo>
                  <a:pt x="231" y="293"/>
                </a:lnTo>
                <a:lnTo>
                  <a:pt x="247" y="300"/>
                </a:lnTo>
                <a:lnTo>
                  <a:pt x="260" y="300"/>
                </a:lnTo>
                <a:lnTo>
                  <a:pt x="266" y="296"/>
                </a:lnTo>
                <a:lnTo>
                  <a:pt x="269" y="293"/>
                </a:lnTo>
                <a:lnTo>
                  <a:pt x="269" y="293"/>
                </a:lnTo>
                <a:lnTo>
                  <a:pt x="285" y="284"/>
                </a:lnTo>
                <a:lnTo>
                  <a:pt x="300" y="281"/>
                </a:lnTo>
                <a:lnTo>
                  <a:pt x="316" y="278"/>
                </a:lnTo>
                <a:lnTo>
                  <a:pt x="331" y="278"/>
                </a:lnTo>
                <a:lnTo>
                  <a:pt x="363" y="284"/>
                </a:lnTo>
                <a:lnTo>
                  <a:pt x="391" y="293"/>
                </a:lnTo>
                <a:lnTo>
                  <a:pt x="416" y="309"/>
                </a:lnTo>
                <a:lnTo>
                  <a:pt x="434" y="318"/>
                </a:lnTo>
                <a:lnTo>
                  <a:pt x="453" y="334"/>
                </a:lnTo>
                <a:lnTo>
                  <a:pt x="453" y="334"/>
                </a:lnTo>
                <a:lnTo>
                  <a:pt x="447" y="340"/>
                </a:lnTo>
                <a:lnTo>
                  <a:pt x="444" y="356"/>
                </a:lnTo>
                <a:lnTo>
                  <a:pt x="444" y="356"/>
                </a:lnTo>
                <a:lnTo>
                  <a:pt x="444" y="362"/>
                </a:lnTo>
                <a:lnTo>
                  <a:pt x="437" y="371"/>
                </a:lnTo>
                <a:lnTo>
                  <a:pt x="428" y="378"/>
                </a:lnTo>
                <a:lnTo>
                  <a:pt x="422" y="384"/>
                </a:lnTo>
                <a:lnTo>
                  <a:pt x="409" y="384"/>
                </a:lnTo>
                <a:lnTo>
                  <a:pt x="391" y="384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8723314" y="1898650"/>
            <a:ext cx="719137" cy="946150"/>
          </a:xfrm>
          <a:custGeom>
            <a:avLst/>
            <a:gdLst>
              <a:gd name="T0" fmla="*/ 391 w 453"/>
              <a:gd name="T1" fmla="*/ 384 h 596"/>
              <a:gd name="T2" fmla="*/ 369 w 453"/>
              <a:gd name="T3" fmla="*/ 396 h 596"/>
              <a:gd name="T4" fmla="*/ 344 w 453"/>
              <a:gd name="T5" fmla="*/ 427 h 596"/>
              <a:gd name="T6" fmla="*/ 319 w 453"/>
              <a:gd name="T7" fmla="*/ 431 h 596"/>
              <a:gd name="T8" fmla="*/ 272 w 453"/>
              <a:gd name="T9" fmla="*/ 409 h 596"/>
              <a:gd name="T10" fmla="*/ 188 w 453"/>
              <a:gd name="T11" fmla="*/ 424 h 596"/>
              <a:gd name="T12" fmla="*/ 119 w 453"/>
              <a:gd name="T13" fmla="*/ 484 h 596"/>
              <a:gd name="T14" fmla="*/ 153 w 453"/>
              <a:gd name="T15" fmla="*/ 499 h 596"/>
              <a:gd name="T16" fmla="*/ 222 w 453"/>
              <a:gd name="T17" fmla="*/ 534 h 596"/>
              <a:gd name="T18" fmla="*/ 231 w 453"/>
              <a:gd name="T19" fmla="*/ 543 h 596"/>
              <a:gd name="T20" fmla="*/ 235 w 453"/>
              <a:gd name="T21" fmla="*/ 552 h 596"/>
              <a:gd name="T22" fmla="*/ 219 w 453"/>
              <a:gd name="T23" fmla="*/ 568 h 596"/>
              <a:gd name="T24" fmla="*/ 185 w 453"/>
              <a:gd name="T25" fmla="*/ 587 h 596"/>
              <a:gd name="T26" fmla="*/ 72 w 453"/>
              <a:gd name="T27" fmla="*/ 593 h 596"/>
              <a:gd name="T28" fmla="*/ 79 w 453"/>
              <a:gd name="T29" fmla="*/ 568 h 596"/>
              <a:gd name="T30" fmla="*/ 97 w 453"/>
              <a:gd name="T31" fmla="*/ 552 h 596"/>
              <a:gd name="T32" fmla="*/ 107 w 453"/>
              <a:gd name="T33" fmla="*/ 552 h 596"/>
              <a:gd name="T34" fmla="*/ 119 w 453"/>
              <a:gd name="T35" fmla="*/ 549 h 596"/>
              <a:gd name="T36" fmla="*/ 125 w 453"/>
              <a:gd name="T37" fmla="*/ 543 h 596"/>
              <a:gd name="T38" fmla="*/ 138 w 453"/>
              <a:gd name="T39" fmla="*/ 534 h 596"/>
              <a:gd name="T40" fmla="*/ 138 w 453"/>
              <a:gd name="T41" fmla="*/ 524 h 596"/>
              <a:gd name="T42" fmla="*/ 103 w 453"/>
              <a:gd name="T43" fmla="*/ 512 h 596"/>
              <a:gd name="T44" fmla="*/ 35 w 453"/>
              <a:gd name="T45" fmla="*/ 506 h 596"/>
              <a:gd name="T46" fmla="*/ 0 w 453"/>
              <a:gd name="T47" fmla="*/ 490 h 596"/>
              <a:gd name="T48" fmla="*/ 10 w 453"/>
              <a:gd name="T49" fmla="*/ 481 h 596"/>
              <a:gd name="T50" fmla="*/ 22 w 453"/>
              <a:gd name="T51" fmla="*/ 446 h 596"/>
              <a:gd name="T52" fmla="*/ 29 w 453"/>
              <a:gd name="T53" fmla="*/ 399 h 596"/>
              <a:gd name="T54" fmla="*/ 29 w 453"/>
              <a:gd name="T55" fmla="*/ 384 h 596"/>
              <a:gd name="T56" fmla="*/ 66 w 453"/>
              <a:gd name="T57" fmla="*/ 353 h 596"/>
              <a:gd name="T58" fmla="*/ 91 w 453"/>
              <a:gd name="T59" fmla="*/ 318 h 596"/>
              <a:gd name="T60" fmla="*/ 107 w 453"/>
              <a:gd name="T61" fmla="*/ 278 h 596"/>
              <a:gd name="T62" fmla="*/ 122 w 453"/>
              <a:gd name="T63" fmla="*/ 196 h 596"/>
              <a:gd name="T64" fmla="*/ 135 w 453"/>
              <a:gd name="T65" fmla="*/ 137 h 596"/>
              <a:gd name="T66" fmla="*/ 116 w 453"/>
              <a:gd name="T67" fmla="*/ 100 h 596"/>
              <a:gd name="T68" fmla="*/ 116 w 453"/>
              <a:gd name="T69" fmla="*/ 31 h 596"/>
              <a:gd name="T70" fmla="*/ 132 w 453"/>
              <a:gd name="T71" fmla="*/ 0 h 596"/>
              <a:gd name="T72" fmla="*/ 147 w 453"/>
              <a:gd name="T73" fmla="*/ 22 h 596"/>
              <a:gd name="T74" fmla="*/ 163 w 453"/>
              <a:gd name="T75" fmla="*/ 78 h 596"/>
              <a:gd name="T76" fmla="*/ 169 w 453"/>
              <a:gd name="T77" fmla="*/ 131 h 596"/>
              <a:gd name="T78" fmla="*/ 144 w 453"/>
              <a:gd name="T79" fmla="*/ 165 h 596"/>
              <a:gd name="T80" fmla="*/ 141 w 453"/>
              <a:gd name="T81" fmla="*/ 206 h 596"/>
              <a:gd name="T82" fmla="*/ 141 w 453"/>
              <a:gd name="T83" fmla="*/ 218 h 596"/>
              <a:gd name="T84" fmla="*/ 210 w 453"/>
              <a:gd name="T85" fmla="*/ 281 h 596"/>
              <a:gd name="T86" fmla="*/ 247 w 453"/>
              <a:gd name="T87" fmla="*/ 300 h 596"/>
              <a:gd name="T88" fmla="*/ 266 w 453"/>
              <a:gd name="T89" fmla="*/ 296 h 596"/>
              <a:gd name="T90" fmla="*/ 269 w 453"/>
              <a:gd name="T91" fmla="*/ 293 h 596"/>
              <a:gd name="T92" fmla="*/ 300 w 453"/>
              <a:gd name="T93" fmla="*/ 281 h 596"/>
              <a:gd name="T94" fmla="*/ 331 w 453"/>
              <a:gd name="T95" fmla="*/ 278 h 596"/>
              <a:gd name="T96" fmla="*/ 391 w 453"/>
              <a:gd name="T97" fmla="*/ 293 h 596"/>
              <a:gd name="T98" fmla="*/ 434 w 453"/>
              <a:gd name="T99" fmla="*/ 318 h 596"/>
              <a:gd name="T100" fmla="*/ 453 w 453"/>
              <a:gd name="T101" fmla="*/ 334 h 596"/>
              <a:gd name="T102" fmla="*/ 444 w 453"/>
              <a:gd name="T103" fmla="*/ 356 h 596"/>
              <a:gd name="T104" fmla="*/ 444 w 453"/>
              <a:gd name="T105" fmla="*/ 362 h 596"/>
              <a:gd name="T106" fmla="*/ 428 w 453"/>
              <a:gd name="T107" fmla="*/ 378 h 596"/>
              <a:gd name="T108" fmla="*/ 409 w 453"/>
              <a:gd name="T109" fmla="*/ 384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3" h="596">
                <a:moveTo>
                  <a:pt x="391" y="384"/>
                </a:moveTo>
                <a:lnTo>
                  <a:pt x="391" y="384"/>
                </a:lnTo>
                <a:lnTo>
                  <a:pt x="378" y="390"/>
                </a:lnTo>
                <a:lnTo>
                  <a:pt x="369" y="396"/>
                </a:lnTo>
                <a:lnTo>
                  <a:pt x="353" y="415"/>
                </a:lnTo>
                <a:lnTo>
                  <a:pt x="344" y="427"/>
                </a:lnTo>
                <a:lnTo>
                  <a:pt x="341" y="434"/>
                </a:lnTo>
                <a:lnTo>
                  <a:pt x="319" y="431"/>
                </a:lnTo>
                <a:lnTo>
                  <a:pt x="294" y="412"/>
                </a:lnTo>
                <a:lnTo>
                  <a:pt x="272" y="409"/>
                </a:lnTo>
                <a:lnTo>
                  <a:pt x="238" y="412"/>
                </a:lnTo>
                <a:lnTo>
                  <a:pt x="188" y="424"/>
                </a:lnTo>
                <a:lnTo>
                  <a:pt x="135" y="446"/>
                </a:lnTo>
                <a:lnTo>
                  <a:pt x="119" y="484"/>
                </a:lnTo>
                <a:lnTo>
                  <a:pt x="119" y="484"/>
                </a:lnTo>
                <a:lnTo>
                  <a:pt x="153" y="499"/>
                </a:lnTo>
                <a:lnTo>
                  <a:pt x="185" y="515"/>
                </a:lnTo>
                <a:lnTo>
                  <a:pt x="222" y="534"/>
                </a:lnTo>
                <a:lnTo>
                  <a:pt x="222" y="534"/>
                </a:lnTo>
                <a:lnTo>
                  <a:pt x="231" y="543"/>
                </a:lnTo>
                <a:lnTo>
                  <a:pt x="235" y="546"/>
                </a:lnTo>
                <a:lnTo>
                  <a:pt x="235" y="552"/>
                </a:lnTo>
                <a:lnTo>
                  <a:pt x="228" y="562"/>
                </a:lnTo>
                <a:lnTo>
                  <a:pt x="219" y="568"/>
                </a:lnTo>
                <a:lnTo>
                  <a:pt x="197" y="580"/>
                </a:lnTo>
                <a:lnTo>
                  <a:pt x="185" y="587"/>
                </a:lnTo>
                <a:lnTo>
                  <a:pt x="91" y="596"/>
                </a:lnTo>
                <a:lnTo>
                  <a:pt x="72" y="593"/>
                </a:lnTo>
                <a:lnTo>
                  <a:pt x="79" y="568"/>
                </a:lnTo>
                <a:lnTo>
                  <a:pt x="79" y="568"/>
                </a:lnTo>
                <a:lnTo>
                  <a:pt x="88" y="559"/>
                </a:lnTo>
                <a:lnTo>
                  <a:pt x="97" y="552"/>
                </a:lnTo>
                <a:lnTo>
                  <a:pt x="107" y="552"/>
                </a:lnTo>
                <a:lnTo>
                  <a:pt x="107" y="552"/>
                </a:lnTo>
                <a:lnTo>
                  <a:pt x="113" y="549"/>
                </a:lnTo>
                <a:lnTo>
                  <a:pt x="119" y="549"/>
                </a:lnTo>
                <a:lnTo>
                  <a:pt x="125" y="543"/>
                </a:lnTo>
                <a:lnTo>
                  <a:pt x="125" y="543"/>
                </a:lnTo>
                <a:lnTo>
                  <a:pt x="135" y="537"/>
                </a:lnTo>
                <a:lnTo>
                  <a:pt x="138" y="534"/>
                </a:lnTo>
                <a:lnTo>
                  <a:pt x="141" y="527"/>
                </a:lnTo>
                <a:lnTo>
                  <a:pt x="138" y="524"/>
                </a:lnTo>
                <a:lnTo>
                  <a:pt x="125" y="518"/>
                </a:lnTo>
                <a:lnTo>
                  <a:pt x="103" y="512"/>
                </a:lnTo>
                <a:lnTo>
                  <a:pt x="60" y="509"/>
                </a:lnTo>
                <a:lnTo>
                  <a:pt x="35" y="506"/>
                </a:lnTo>
                <a:lnTo>
                  <a:pt x="22" y="502"/>
                </a:lnTo>
                <a:lnTo>
                  <a:pt x="0" y="490"/>
                </a:lnTo>
                <a:lnTo>
                  <a:pt x="0" y="490"/>
                </a:lnTo>
                <a:lnTo>
                  <a:pt x="10" y="481"/>
                </a:lnTo>
                <a:lnTo>
                  <a:pt x="19" y="465"/>
                </a:lnTo>
                <a:lnTo>
                  <a:pt x="22" y="446"/>
                </a:lnTo>
                <a:lnTo>
                  <a:pt x="25" y="431"/>
                </a:lnTo>
                <a:lnTo>
                  <a:pt x="29" y="399"/>
                </a:lnTo>
                <a:lnTo>
                  <a:pt x="29" y="384"/>
                </a:lnTo>
                <a:lnTo>
                  <a:pt x="29" y="384"/>
                </a:lnTo>
                <a:lnTo>
                  <a:pt x="50" y="368"/>
                </a:lnTo>
                <a:lnTo>
                  <a:pt x="66" y="353"/>
                </a:lnTo>
                <a:lnTo>
                  <a:pt x="82" y="334"/>
                </a:lnTo>
                <a:lnTo>
                  <a:pt x="91" y="318"/>
                </a:lnTo>
                <a:lnTo>
                  <a:pt x="103" y="290"/>
                </a:lnTo>
                <a:lnTo>
                  <a:pt x="107" y="278"/>
                </a:lnTo>
                <a:lnTo>
                  <a:pt x="119" y="246"/>
                </a:lnTo>
                <a:lnTo>
                  <a:pt x="122" y="196"/>
                </a:lnTo>
                <a:lnTo>
                  <a:pt x="128" y="168"/>
                </a:lnTo>
                <a:lnTo>
                  <a:pt x="135" y="137"/>
                </a:lnTo>
                <a:lnTo>
                  <a:pt x="122" y="125"/>
                </a:lnTo>
                <a:lnTo>
                  <a:pt x="116" y="100"/>
                </a:lnTo>
                <a:lnTo>
                  <a:pt x="116" y="59"/>
                </a:lnTo>
                <a:lnTo>
                  <a:pt x="116" y="31"/>
                </a:lnTo>
                <a:lnTo>
                  <a:pt x="119" y="3"/>
                </a:lnTo>
                <a:lnTo>
                  <a:pt x="132" y="0"/>
                </a:lnTo>
                <a:lnTo>
                  <a:pt x="138" y="6"/>
                </a:lnTo>
                <a:lnTo>
                  <a:pt x="147" y="22"/>
                </a:lnTo>
                <a:lnTo>
                  <a:pt x="157" y="47"/>
                </a:lnTo>
                <a:lnTo>
                  <a:pt x="163" y="78"/>
                </a:lnTo>
                <a:lnTo>
                  <a:pt x="163" y="97"/>
                </a:lnTo>
                <a:lnTo>
                  <a:pt x="169" y="131"/>
                </a:lnTo>
                <a:lnTo>
                  <a:pt x="147" y="147"/>
                </a:lnTo>
                <a:lnTo>
                  <a:pt x="144" y="165"/>
                </a:lnTo>
                <a:lnTo>
                  <a:pt x="157" y="206"/>
                </a:lnTo>
                <a:lnTo>
                  <a:pt x="141" y="206"/>
                </a:lnTo>
                <a:lnTo>
                  <a:pt x="141" y="218"/>
                </a:lnTo>
                <a:lnTo>
                  <a:pt x="141" y="218"/>
                </a:lnTo>
                <a:lnTo>
                  <a:pt x="178" y="256"/>
                </a:lnTo>
                <a:lnTo>
                  <a:pt x="210" y="281"/>
                </a:lnTo>
                <a:lnTo>
                  <a:pt x="231" y="293"/>
                </a:lnTo>
                <a:lnTo>
                  <a:pt x="247" y="300"/>
                </a:lnTo>
                <a:lnTo>
                  <a:pt x="260" y="300"/>
                </a:lnTo>
                <a:lnTo>
                  <a:pt x="266" y="296"/>
                </a:lnTo>
                <a:lnTo>
                  <a:pt x="269" y="293"/>
                </a:lnTo>
                <a:lnTo>
                  <a:pt x="269" y="293"/>
                </a:lnTo>
                <a:lnTo>
                  <a:pt x="285" y="284"/>
                </a:lnTo>
                <a:lnTo>
                  <a:pt x="300" y="281"/>
                </a:lnTo>
                <a:lnTo>
                  <a:pt x="316" y="278"/>
                </a:lnTo>
                <a:lnTo>
                  <a:pt x="331" y="278"/>
                </a:lnTo>
                <a:lnTo>
                  <a:pt x="363" y="284"/>
                </a:lnTo>
                <a:lnTo>
                  <a:pt x="391" y="293"/>
                </a:lnTo>
                <a:lnTo>
                  <a:pt x="416" y="309"/>
                </a:lnTo>
                <a:lnTo>
                  <a:pt x="434" y="318"/>
                </a:lnTo>
                <a:lnTo>
                  <a:pt x="453" y="334"/>
                </a:lnTo>
                <a:lnTo>
                  <a:pt x="453" y="334"/>
                </a:lnTo>
                <a:lnTo>
                  <a:pt x="447" y="340"/>
                </a:lnTo>
                <a:lnTo>
                  <a:pt x="444" y="356"/>
                </a:lnTo>
                <a:lnTo>
                  <a:pt x="444" y="356"/>
                </a:lnTo>
                <a:lnTo>
                  <a:pt x="444" y="362"/>
                </a:lnTo>
                <a:lnTo>
                  <a:pt x="437" y="371"/>
                </a:lnTo>
                <a:lnTo>
                  <a:pt x="428" y="378"/>
                </a:lnTo>
                <a:lnTo>
                  <a:pt x="422" y="384"/>
                </a:lnTo>
                <a:lnTo>
                  <a:pt x="409" y="384"/>
                </a:lnTo>
                <a:lnTo>
                  <a:pt x="391" y="384"/>
                </a:lnTo>
              </a:path>
            </a:pathLst>
          </a:custGeom>
          <a:noFill/>
          <a:ln w="19050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8243889" y="1541462"/>
            <a:ext cx="1997075" cy="1144588"/>
          </a:xfrm>
          <a:custGeom>
            <a:avLst/>
            <a:gdLst>
              <a:gd name="T0" fmla="*/ 543 w 1258"/>
              <a:gd name="T1" fmla="*/ 166 h 721"/>
              <a:gd name="T2" fmla="*/ 821 w 1258"/>
              <a:gd name="T3" fmla="*/ 153 h 721"/>
              <a:gd name="T4" fmla="*/ 952 w 1258"/>
              <a:gd name="T5" fmla="*/ 141 h 721"/>
              <a:gd name="T6" fmla="*/ 989 w 1258"/>
              <a:gd name="T7" fmla="*/ 62 h 721"/>
              <a:gd name="T8" fmla="*/ 1055 w 1258"/>
              <a:gd name="T9" fmla="*/ 0 h 721"/>
              <a:gd name="T10" fmla="*/ 1083 w 1258"/>
              <a:gd name="T11" fmla="*/ 31 h 721"/>
              <a:gd name="T12" fmla="*/ 1095 w 1258"/>
              <a:gd name="T13" fmla="*/ 78 h 721"/>
              <a:gd name="T14" fmla="*/ 1192 w 1258"/>
              <a:gd name="T15" fmla="*/ 100 h 721"/>
              <a:gd name="T16" fmla="*/ 1217 w 1258"/>
              <a:gd name="T17" fmla="*/ 97 h 721"/>
              <a:gd name="T18" fmla="*/ 1217 w 1258"/>
              <a:gd name="T19" fmla="*/ 134 h 721"/>
              <a:gd name="T20" fmla="*/ 1245 w 1258"/>
              <a:gd name="T21" fmla="*/ 166 h 721"/>
              <a:gd name="T22" fmla="*/ 1208 w 1258"/>
              <a:gd name="T23" fmla="*/ 384 h 721"/>
              <a:gd name="T24" fmla="*/ 1236 w 1258"/>
              <a:gd name="T25" fmla="*/ 481 h 721"/>
              <a:gd name="T26" fmla="*/ 1183 w 1258"/>
              <a:gd name="T27" fmla="*/ 556 h 721"/>
              <a:gd name="T28" fmla="*/ 1042 w 1258"/>
              <a:gd name="T29" fmla="*/ 549 h 721"/>
              <a:gd name="T30" fmla="*/ 983 w 1258"/>
              <a:gd name="T31" fmla="*/ 581 h 721"/>
              <a:gd name="T32" fmla="*/ 917 w 1258"/>
              <a:gd name="T33" fmla="*/ 593 h 721"/>
              <a:gd name="T34" fmla="*/ 811 w 1258"/>
              <a:gd name="T35" fmla="*/ 571 h 721"/>
              <a:gd name="T36" fmla="*/ 690 w 1258"/>
              <a:gd name="T37" fmla="*/ 518 h 721"/>
              <a:gd name="T38" fmla="*/ 596 w 1258"/>
              <a:gd name="T39" fmla="*/ 506 h 721"/>
              <a:gd name="T40" fmla="*/ 562 w 1258"/>
              <a:gd name="T41" fmla="*/ 525 h 721"/>
              <a:gd name="T42" fmla="*/ 477 w 1258"/>
              <a:gd name="T43" fmla="*/ 478 h 721"/>
              <a:gd name="T44" fmla="*/ 459 w 1258"/>
              <a:gd name="T45" fmla="*/ 431 h 721"/>
              <a:gd name="T46" fmla="*/ 471 w 1258"/>
              <a:gd name="T47" fmla="*/ 356 h 721"/>
              <a:gd name="T48" fmla="*/ 452 w 1258"/>
              <a:gd name="T49" fmla="*/ 253 h 721"/>
              <a:gd name="T50" fmla="*/ 418 w 1258"/>
              <a:gd name="T51" fmla="*/ 256 h 721"/>
              <a:gd name="T52" fmla="*/ 437 w 1258"/>
              <a:gd name="T53" fmla="*/ 362 h 721"/>
              <a:gd name="T54" fmla="*/ 405 w 1258"/>
              <a:gd name="T55" fmla="*/ 506 h 721"/>
              <a:gd name="T56" fmla="*/ 340 w 1258"/>
              <a:gd name="T57" fmla="*/ 603 h 721"/>
              <a:gd name="T58" fmla="*/ 324 w 1258"/>
              <a:gd name="T59" fmla="*/ 674 h 721"/>
              <a:gd name="T60" fmla="*/ 321 w 1258"/>
              <a:gd name="T61" fmla="*/ 690 h 721"/>
              <a:gd name="T62" fmla="*/ 293 w 1258"/>
              <a:gd name="T63" fmla="*/ 721 h 721"/>
              <a:gd name="T64" fmla="*/ 265 w 1258"/>
              <a:gd name="T65" fmla="*/ 718 h 721"/>
              <a:gd name="T66" fmla="*/ 212 w 1258"/>
              <a:gd name="T67" fmla="*/ 681 h 721"/>
              <a:gd name="T68" fmla="*/ 228 w 1258"/>
              <a:gd name="T69" fmla="*/ 596 h 721"/>
              <a:gd name="T70" fmla="*/ 187 w 1258"/>
              <a:gd name="T71" fmla="*/ 571 h 721"/>
              <a:gd name="T72" fmla="*/ 174 w 1258"/>
              <a:gd name="T73" fmla="*/ 603 h 721"/>
              <a:gd name="T74" fmla="*/ 156 w 1258"/>
              <a:gd name="T75" fmla="*/ 615 h 721"/>
              <a:gd name="T76" fmla="*/ 143 w 1258"/>
              <a:gd name="T77" fmla="*/ 634 h 721"/>
              <a:gd name="T78" fmla="*/ 112 w 1258"/>
              <a:gd name="T79" fmla="*/ 631 h 721"/>
              <a:gd name="T80" fmla="*/ 87 w 1258"/>
              <a:gd name="T81" fmla="*/ 652 h 721"/>
              <a:gd name="T82" fmla="*/ 53 w 1258"/>
              <a:gd name="T83" fmla="*/ 681 h 721"/>
              <a:gd name="T84" fmla="*/ 15 w 1258"/>
              <a:gd name="T85" fmla="*/ 656 h 721"/>
              <a:gd name="T86" fmla="*/ 56 w 1258"/>
              <a:gd name="T87" fmla="*/ 637 h 721"/>
              <a:gd name="T88" fmla="*/ 87 w 1258"/>
              <a:gd name="T89" fmla="*/ 587 h 721"/>
              <a:gd name="T90" fmla="*/ 106 w 1258"/>
              <a:gd name="T91" fmla="*/ 515 h 721"/>
              <a:gd name="T92" fmla="*/ 143 w 1258"/>
              <a:gd name="T93" fmla="*/ 465 h 721"/>
              <a:gd name="T94" fmla="*/ 162 w 1258"/>
              <a:gd name="T95" fmla="*/ 403 h 721"/>
              <a:gd name="T96" fmla="*/ 159 w 1258"/>
              <a:gd name="T97" fmla="*/ 306 h 721"/>
              <a:gd name="T98" fmla="*/ 115 w 1258"/>
              <a:gd name="T99" fmla="*/ 259 h 721"/>
              <a:gd name="T100" fmla="*/ 106 w 1258"/>
              <a:gd name="T101" fmla="*/ 234 h 721"/>
              <a:gd name="T102" fmla="*/ 78 w 1258"/>
              <a:gd name="T103" fmla="*/ 219 h 721"/>
              <a:gd name="T104" fmla="*/ 71 w 1258"/>
              <a:gd name="T105" fmla="*/ 109 h 721"/>
              <a:gd name="T106" fmla="*/ 262 w 1258"/>
              <a:gd name="T107" fmla="*/ 106 h 721"/>
              <a:gd name="T108" fmla="*/ 337 w 1258"/>
              <a:gd name="T109" fmla="*/ 94 h 721"/>
              <a:gd name="T110" fmla="*/ 387 w 1258"/>
              <a:gd name="T111" fmla="*/ 128 h 7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58" h="721">
                <a:moveTo>
                  <a:pt x="387" y="128"/>
                </a:moveTo>
                <a:lnTo>
                  <a:pt x="393" y="175"/>
                </a:lnTo>
                <a:lnTo>
                  <a:pt x="543" y="166"/>
                </a:lnTo>
                <a:lnTo>
                  <a:pt x="643" y="159"/>
                </a:lnTo>
                <a:lnTo>
                  <a:pt x="733" y="156"/>
                </a:lnTo>
                <a:lnTo>
                  <a:pt x="821" y="153"/>
                </a:lnTo>
                <a:lnTo>
                  <a:pt x="911" y="147"/>
                </a:lnTo>
                <a:lnTo>
                  <a:pt x="936" y="144"/>
                </a:lnTo>
                <a:lnTo>
                  <a:pt x="952" y="141"/>
                </a:lnTo>
                <a:lnTo>
                  <a:pt x="964" y="128"/>
                </a:lnTo>
                <a:lnTo>
                  <a:pt x="970" y="94"/>
                </a:lnTo>
                <a:lnTo>
                  <a:pt x="989" y="62"/>
                </a:lnTo>
                <a:lnTo>
                  <a:pt x="1005" y="34"/>
                </a:lnTo>
                <a:lnTo>
                  <a:pt x="1030" y="13"/>
                </a:lnTo>
                <a:lnTo>
                  <a:pt x="1055" y="0"/>
                </a:lnTo>
                <a:lnTo>
                  <a:pt x="1061" y="3"/>
                </a:lnTo>
                <a:lnTo>
                  <a:pt x="1073" y="19"/>
                </a:lnTo>
                <a:lnTo>
                  <a:pt x="1083" y="31"/>
                </a:lnTo>
                <a:lnTo>
                  <a:pt x="1092" y="47"/>
                </a:lnTo>
                <a:lnTo>
                  <a:pt x="1095" y="66"/>
                </a:lnTo>
                <a:lnTo>
                  <a:pt x="1095" y="78"/>
                </a:lnTo>
                <a:lnTo>
                  <a:pt x="1108" y="81"/>
                </a:lnTo>
                <a:lnTo>
                  <a:pt x="1136" y="62"/>
                </a:lnTo>
                <a:lnTo>
                  <a:pt x="1192" y="100"/>
                </a:lnTo>
                <a:lnTo>
                  <a:pt x="1201" y="81"/>
                </a:lnTo>
                <a:lnTo>
                  <a:pt x="1223" y="87"/>
                </a:lnTo>
                <a:lnTo>
                  <a:pt x="1217" y="97"/>
                </a:lnTo>
                <a:lnTo>
                  <a:pt x="1217" y="112"/>
                </a:lnTo>
                <a:lnTo>
                  <a:pt x="1217" y="122"/>
                </a:lnTo>
                <a:lnTo>
                  <a:pt x="1217" y="134"/>
                </a:lnTo>
                <a:lnTo>
                  <a:pt x="1223" y="144"/>
                </a:lnTo>
                <a:lnTo>
                  <a:pt x="1233" y="156"/>
                </a:lnTo>
                <a:lnTo>
                  <a:pt x="1245" y="166"/>
                </a:lnTo>
                <a:lnTo>
                  <a:pt x="1195" y="287"/>
                </a:lnTo>
                <a:lnTo>
                  <a:pt x="1205" y="328"/>
                </a:lnTo>
                <a:lnTo>
                  <a:pt x="1208" y="384"/>
                </a:lnTo>
                <a:lnTo>
                  <a:pt x="1258" y="456"/>
                </a:lnTo>
                <a:lnTo>
                  <a:pt x="1258" y="471"/>
                </a:lnTo>
                <a:lnTo>
                  <a:pt x="1236" y="481"/>
                </a:lnTo>
                <a:lnTo>
                  <a:pt x="1236" y="509"/>
                </a:lnTo>
                <a:lnTo>
                  <a:pt x="1217" y="543"/>
                </a:lnTo>
                <a:lnTo>
                  <a:pt x="1183" y="556"/>
                </a:lnTo>
                <a:lnTo>
                  <a:pt x="1155" y="553"/>
                </a:lnTo>
                <a:lnTo>
                  <a:pt x="1098" y="549"/>
                </a:lnTo>
                <a:lnTo>
                  <a:pt x="1042" y="549"/>
                </a:lnTo>
                <a:lnTo>
                  <a:pt x="1020" y="553"/>
                </a:lnTo>
                <a:lnTo>
                  <a:pt x="1011" y="562"/>
                </a:lnTo>
                <a:lnTo>
                  <a:pt x="983" y="581"/>
                </a:lnTo>
                <a:lnTo>
                  <a:pt x="955" y="581"/>
                </a:lnTo>
                <a:lnTo>
                  <a:pt x="936" y="571"/>
                </a:lnTo>
                <a:lnTo>
                  <a:pt x="917" y="593"/>
                </a:lnTo>
                <a:lnTo>
                  <a:pt x="902" y="593"/>
                </a:lnTo>
                <a:lnTo>
                  <a:pt x="836" y="571"/>
                </a:lnTo>
                <a:lnTo>
                  <a:pt x="811" y="571"/>
                </a:lnTo>
                <a:lnTo>
                  <a:pt x="755" y="559"/>
                </a:lnTo>
                <a:lnTo>
                  <a:pt x="711" y="528"/>
                </a:lnTo>
                <a:lnTo>
                  <a:pt x="690" y="518"/>
                </a:lnTo>
                <a:lnTo>
                  <a:pt x="661" y="509"/>
                </a:lnTo>
                <a:lnTo>
                  <a:pt x="633" y="503"/>
                </a:lnTo>
                <a:lnTo>
                  <a:pt x="596" y="506"/>
                </a:lnTo>
                <a:lnTo>
                  <a:pt x="571" y="518"/>
                </a:lnTo>
                <a:lnTo>
                  <a:pt x="568" y="521"/>
                </a:lnTo>
                <a:lnTo>
                  <a:pt x="562" y="525"/>
                </a:lnTo>
                <a:lnTo>
                  <a:pt x="552" y="525"/>
                </a:lnTo>
                <a:lnTo>
                  <a:pt x="524" y="512"/>
                </a:lnTo>
                <a:lnTo>
                  <a:pt x="477" y="478"/>
                </a:lnTo>
                <a:lnTo>
                  <a:pt x="443" y="443"/>
                </a:lnTo>
                <a:lnTo>
                  <a:pt x="443" y="431"/>
                </a:lnTo>
                <a:lnTo>
                  <a:pt x="459" y="431"/>
                </a:lnTo>
                <a:lnTo>
                  <a:pt x="446" y="390"/>
                </a:lnTo>
                <a:lnTo>
                  <a:pt x="449" y="372"/>
                </a:lnTo>
                <a:lnTo>
                  <a:pt x="471" y="356"/>
                </a:lnTo>
                <a:lnTo>
                  <a:pt x="465" y="322"/>
                </a:lnTo>
                <a:lnTo>
                  <a:pt x="462" y="293"/>
                </a:lnTo>
                <a:lnTo>
                  <a:pt x="452" y="253"/>
                </a:lnTo>
                <a:lnTo>
                  <a:pt x="434" y="225"/>
                </a:lnTo>
                <a:lnTo>
                  <a:pt x="421" y="231"/>
                </a:lnTo>
                <a:lnTo>
                  <a:pt x="418" y="256"/>
                </a:lnTo>
                <a:lnTo>
                  <a:pt x="418" y="325"/>
                </a:lnTo>
                <a:lnTo>
                  <a:pt x="424" y="347"/>
                </a:lnTo>
                <a:lnTo>
                  <a:pt x="437" y="362"/>
                </a:lnTo>
                <a:lnTo>
                  <a:pt x="424" y="418"/>
                </a:lnTo>
                <a:lnTo>
                  <a:pt x="421" y="471"/>
                </a:lnTo>
                <a:lnTo>
                  <a:pt x="405" y="506"/>
                </a:lnTo>
                <a:lnTo>
                  <a:pt x="393" y="543"/>
                </a:lnTo>
                <a:lnTo>
                  <a:pt x="368" y="578"/>
                </a:lnTo>
                <a:lnTo>
                  <a:pt x="340" y="603"/>
                </a:lnTo>
                <a:lnTo>
                  <a:pt x="331" y="612"/>
                </a:lnTo>
                <a:lnTo>
                  <a:pt x="327" y="646"/>
                </a:lnTo>
                <a:lnTo>
                  <a:pt x="324" y="674"/>
                </a:lnTo>
                <a:lnTo>
                  <a:pt x="324" y="674"/>
                </a:lnTo>
                <a:lnTo>
                  <a:pt x="324" y="677"/>
                </a:lnTo>
                <a:lnTo>
                  <a:pt x="321" y="690"/>
                </a:lnTo>
                <a:lnTo>
                  <a:pt x="312" y="706"/>
                </a:lnTo>
                <a:lnTo>
                  <a:pt x="302" y="712"/>
                </a:lnTo>
                <a:lnTo>
                  <a:pt x="293" y="721"/>
                </a:lnTo>
                <a:lnTo>
                  <a:pt x="293" y="721"/>
                </a:lnTo>
                <a:lnTo>
                  <a:pt x="281" y="721"/>
                </a:lnTo>
                <a:lnTo>
                  <a:pt x="265" y="718"/>
                </a:lnTo>
                <a:lnTo>
                  <a:pt x="249" y="712"/>
                </a:lnTo>
                <a:lnTo>
                  <a:pt x="237" y="702"/>
                </a:lnTo>
                <a:lnTo>
                  <a:pt x="212" y="681"/>
                </a:lnTo>
                <a:lnTo>
                  <a:pt x="203" y="671"/>
                </a:lnTo>
                <a:lnTo>
                  <a:pt x="212" y="621"/>
                </a:lnTo>
                <a:lnTo>
                  <a:pt x="228" y="596"/>
                </a:lnTo>
                <a:lnTo>
                  <a:pt x="209" y="596"/>
                </a:lnTo>
                <a:lnTo>
                  <a:pt x="196" y="571"/>
                </a:lnTo>
                <a:lnTo>
                  <a:pt x="187" y="571"/>
                </a:lnTo>
                <a:lnTo>
                  <a:pt x="187" y="571"/>
                </a:lnTo>
                <a:lnTo>
                  <a:pt x="181" y="590"/>
                </a:lnTo>
                <a:lnTo>
                  <a:pt x="174" y="603"/>
                </a:lnTo>
                <a:lnTo>
                  <a:pt x="168" y="612"/>
                </a:lnTo>
                <a:lnTo>
                  <a:pt x="162" y="615"/>
                </a:lnTo>
                <a:lnTo>
                  <a:pt x="156" y="615"/>
                </a:lnTo>
                <a:lnTo>
                  <a:pt x="150" y="615"/>
                </a:lnTo>
                <a:lnTo>
                  <a:pt x="146" y="612"/>
                </a:lnTo>
                <a:lnTo>
                  <a:pt x="143" y="634"/>
                </a:lnTo>
                <a:lnTo>
                  <a:pt x="143" y="634"/>
                </a:lnTo>
                <a:lnTo>
                  <a:pt x="125" y="631"/>
                </a:lnTo>
                <a:lnTo>
                  <a:pt x="112" y="631"/>
                </a:lnTo>
                <a:lnTo>
                  <a:pt x="100" y="637"/>
                </a:lnTo>
                <a:lnTo>
                  <a:pt x="93" y="643"/>
                </a:lnTo>
                <a:lnTo>
                  <a:pt x="87" y="652"/>
                </a:lnTo>
                <a:lnTo>
                  <a:pt x="84" y="662"/>
                </a:lnTo>
                <a:lnTo>
                  <a:pt x="81" y="671"/>
                </a:lnTo>
                <a:lnTo>
                  <a:pt x="53" y="681"/>
                </a:lnTo>
                <a:lnTo>
                  <a:pt x="0" y="656"/>
                </a:lnTo>
                <a:lnTo>
                  <a:pt x="0" y="656"/>
                </a:lnTo>
                <a:lnTo>
                  <a:pt x="15" y="656"/>
                </a:lnTo>
                <a:lnTo>
                  <a:pt x="31" y="652"/>
                </a:lnTo>
                <a:lnTo>
                  <a:pt x="43" y="646"/>
                </a:lnTo>
                <a:lnTo>
                  <a:pt x="56" y="637"/>
                </a:lnTo>
                <a:lnTo>
                  <a:pt x="65" y="624"/>
                </a:lnTo>
                <a:lnTo>
                  <a:pt x="75" y="612"/>
                </a:lnTo>
                <a:lnTo>
                  <a:pt x="87" y="587"/>
                </a:lnTo>
                <a:lnTo>
                  <a:pt x="96" y="562"/>
                </a:lnTo>
                <a:lnTo>
                  <a:pt x="103" y="537"/>
                </a:lnTo>
                <a:lnTo>
                  <a:pt x="106" y="515"/>
                </a:lnTo>
                <a:lnTo>
                  <a:pt x="106" y="515"/>
                </a:lnTo>
                <a:lnTo>
                  <a:pt x="128" y="490"/>
                </a:lnTo>
                <a:lnTo>
                  <a:pt x="143" y="465"/>
                </a:lnTo>
                <a:lnTo>
                  <a:pt x="156" y="443"/>
                </a:lnTo>
                <a:lnTo>
                  <a:pt x="159" y="421"/>
                </a:lnTo>
                <a:lnTo>
                  <a:pt x="162" y="403"/>
                </a:lnTo>
                <a:lnTo>
                  <a:pt x="162" y="390"/>
                </a:lnTo>
                <a:lnTo>
                  <a:pt x="159" y="378"/>
                </a:lnTo>
                <a:lnTo>
                  <a:pt x="159" y="306"/>
                </a:lnTo>
                <a:lnTo>
                  <a:pt x="115" y="281"/>
                </a:lnTo>
                <a:lnTo>
                  <a:pt x="115" y="281"/>
                </a:lnTo>
                <a:lnTo>
                  <a:pt x="115" y="259"/>
                </a:lnTo>
                <a:lnTo>
                  <a:pt x="112" y="240"/>
                </a:lnTo>
                <a:lnTo>
                  <a:pt x="109" y="237"/>
                </a:lnTo>
                <a:lnTo>
                  <a:pt x="106" y="234"/>
                </a:lnTo>
                <a:lnTo>
                  <a:pt x="106" y="234"/>
                </a:lnTo>
                <a:lnTo>
                  <a:pt x="93" y="228"/>
                </a:lnTo>
                <a:lnTo>
                  <a:pt x="78" y="219"/>
                </a:lnTo>
                <a:lnTo>
                  <a:pt x="62" y="206"/>
                </a:lnTo>
                <a:lnTo>
                  <a:pt x="71" y="109"/>
                </a:lnTo>
                <a:lnTo>
                  <a:pt x="71" y="109"/>
                </a:lnTo>
                <a:lnTo>
                  <a:pt x="156" y="109"/>
                </a:lnTo>
                <a:lnTo>
                  <a:pt x="228" y="106"/>
                </a:lnTo>
                <a:lnTo>
                  <a:pt x="262" y="106"/>
                </a:lnTo>
                <a:lnTo>
                  <a:pt x="293" y="100"/>
                </a:lnTo>
                <a:lnTo>
                  <a:pt x="293" y="100"/>
                </a:lnTo>
                <a:lnTo>
                  <a:pt x="337" y="94"/>
                </a:lnTo>
                <a:lnTo>
                  <a:pt x="368" y="94"/>
                </a:lnTo>
                <a:lnTo>
                  <a:pt x="387" y="94"/>
                </a:lnTo>
                <a:lnTo>
                  <a:pt x="387" y="128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8253414" y="0"/>
            <a:ext cx="1733550" cy="1819275"/>
          </a:xfrm>
          <a:custGeom>
            <a:avLst/>
            <a:gdLst>
              <a:gd name="T0" fmla="*/ 974 w 1092"/>
              <a:gd name="T1" fmla="*/ 1049 h 1146"/>
              <a:gd name="T2" fmla="*/ 1033 w 1092"/>
              <a:gd name="T3" fmla="*/ 980 h 1146"/>
              <a:gd name="T4" fmla="*/ 1049 w 1092"/>
              <a:gd name="T5" fmla="*/ 968 h 1146"/>
              <a:gd name="T6" fmla="*/ 1036 w 1092"/>
              <a:gd name="T7" fmla="*/ 918 h 1146"/>
              <a:gd name="T8" fmla="*/ 1058 w 1092"/>
              <a:gd name="T9" fmla="*/ 877 h 1146"/>
              <a:gd name="T10" fmla="*/ 1092 w 1092"/>
              <a:gd name="T11" fmla="*/ 818 h 1146"/>
              <a:gd name="T12" fmla="*/ 1074 w 1092"/>
              <a:gd name="T13" fmla="*/ 765 h 1146"/>
              <a:gd name="T14" fmla="*/ 1083 w 1092"/>
              <a:gd name="T15" fmla="*/ 684 h 1146"/>
              <a:gd name="T16" fmla="*/ 1036 w 1092"/>
              <a:gd name="T17" fmla="*/ 565 h 1146"/>
              <a:gd name="T18" fmla="*/ 983 w 1092"/>
              <a:gd name="T19" fmla="*/ 512 h 1146"/>
              <a:gd name="T20" fmla="*/ 968 w 1092"/>
              <a:gd name="T21" fmla="*/ 481 h 1146"/>
              <a:gd name="T22" fmla="*/ 955 w 1092"/>
              <a:gd name="T23" fmla="*/ 422 h 1146"/>
              <a:gd name="T24" fmla="*/ 933 w 1092"/>
              <a:gd name="T25" fmla="*/ 387 h 1146"/>
              <a:gd name="T26" fmla="*/ 893 w 1092"/>
              <a:gd name="T27" fmla="*/ 372 h 1146"/>
              <a:gd name="T28" fmla="*/ 877 w 1092"/>
              <a:gd name="T29" fmla="*/ 365 h 1146"/>
              <a:gd name="T30" fmla="*/ 849 w 1092"/>
              <a:gd name="T31" fmla="*/ 331 h 1146"/>
              <a:gd name="T32" fmla="*/ 821 w 1092"/>
              <a:gd name="T33" fmla="*/ 350 h 1146"/>
              <a:gd name="T34" fmla="*/ 571 w 1092"/>
              <a:gd name="T35" fmla="*/ 206 h 1146"/>
              <a:gd name="T36" fmla="*/ 459 w 1092"/>
              <a:gd name="T37" fmla="*/ 159 h 1146"/>
              <a:gd name="T38" fmla="*/ 465 w 1092"/>
              <a:gd name="T39" fmla="*/ 125 h 1146"/>
              <a:gd name="T40" fmla="*/ 428 w 1092"/>
              <a:gd name="T41" fmla="*/ 100 h 1146"/>
              <a:gd name="T42" fmla="*/ 409 w 1092"/>
              <a:gd name="T43" fmla="*/ 78 h 1146"/>
              <a:gd name="T44" fmla="*/ 431 w 1092"/>
              <a:gd name="T45" fmla="*/ 44 h 1146"/>
              <a:gd name="T46" fmla="*/ 409 w 1092"/>
              <a:gd name="T47" fmla="*/ 3 h 1146"/>
              <a:gd name="T48" fmla="*/ 371 w 1092"/>
              <a:gd name="T49" fmla="*/ 13 h 1146"/>
              <a:gd name="T50" fmla="*/ 343 w 1092"/>
              <a:gd name="T51" fmla="*/ 28 h 1146"/>
              <a:gd name="T52" fmla="*/ 315 w 1092"/>
              <a:gd name="T53" fmla="*/ 22 h 1146"/>
              <a:gd name="T54" fmla="*/ 240 w 1092"/>
              <a:gd name="T55" fmla="*/ 28 h 1146"/>
              <a:gd name="T56" fmla="*/ 212 w 1092"/>
              <a:gd name="T57" fmla="*/ 75 h 1146"/>
              <a:gd name="T58" fmla="*/ 218 w 1092"/>
              <a:gd name="T59" fmla="*/ 150 h 1146"/>
              <a:gd name="T60" fmla="*/ 125 w 1092"/>
              <a:gd name="T61" fmla="*/ 225 h 1146"/>
              <a:gd name="T62" fmla="*/ 37 w 1092"/>
              <a:gd name="T63" fmla="*/ 244 h 1146"/>
              <a:gd name="T64" fmla="*/ 12 w 1092"/>
              <a:gd name="T65" fmla="*/ 316 h 1146"/>
              <a:gd name="T66" fmla="*/ 31 w 1092"/>
              <a:gd name="T67" fmla="*/ 468 h 1146"/>
              <a:gd name="T68" fmla="*/ 34 w 1092"/>
              <a:gd name="T69" fmla="*/ 565 h 1146"/>
              <a:gd name="T70" fmla="*/ 3 w 1092"/>
              <a:gd name="T71" fmla="*/ 606 h 1146"/>
              <a:gd name="T72" fmla="*/ 3 w 1092"/>
              <a:gd name="T73" fmla="*/ 606 h 1146"/>
              <a:gd name="T74" fmla="*/ 53 w 1092"/>
              <a:gd name="T75" fmla="*/ 606 h 1146"/>
              <a:gd name="T76" fmla="*/ 87 w 1092"/>
              <a:gd name="T77" fmla="*/ 606 h 1146"/>
              <a:gd name="T78" fmla="*/ 144 w 1092"/>
              <a:gd name="T79" fmla="*/ 606 h 1146"/>
              <a:gd name="T80" fmla="*/ 303 w 1092"/>
              <a:gd name="T81" fmla="*/ 596 h 1146"/>
              <a:gd name="T82" fmla="*/ 328 w 1092"/>
              <a:gd name="T83" fmla="*/ 646 h 1146"/>
              <a:gd name="T84" fmla="*/ 328 w 1092"/>
              <a:gd name="T85" fmla="*/ 703 h 1146"/>
              <a:gd name="T86" fmla="*/ 356 w 1092"/>
              <a:gd name="T87" fmla="*/ 862 h 1146"/>
              <a:gd name="T88" fmla="*/ 378 w 1092"/>
              <a:gd name="T89" fmla="*/ 943 h 1146"/>
              <a:gd name="T90" fmla="*/ 387 w 1092"/>
              <a:gd name="T91" fmla="*/ 1146 h 1146"/>
              <a:gd name="T92" fmla="*/ 908 w 1092"/>
              <a:gd name="T93" fmla="*/ 1121 h 1146"/>
              <a:gd name="T94" fmla="*/ 958 w 1092"/>
              <a:gd name="T95" fmla="*/ 1105 h 1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92" h="1146">
                <a:moveTo>
                  <a:pt x="958" y="1105"/>
                </a:moveTo>
                <a:lnTo>
                  <a:pt x="958" y="1105"/>
                </a:lnTo>
                <a:lnTo>
                  <a:pt x="961" y="1077"/>
                </a:lnTo>
                <a:lnTo>
                  <a:pt x="974" y="1049"/>
                </a:lnTo>
                <a:lnTo>
                  <a:pt x="986" y="1027"/>
                </a:lnTo>
                <a:lnTo>
                  <a:pt x="1005" y="1009"/>
                </a:lnTo>
                <a:lnTo>
                  <a:pt x="1021" y="990"/>
                </a:lnTo>
                <a:lnTo>
                  <a:pt x="1033" y="980"/>
                </a:lnTo>
                <a:lnTo>
                  <a:pt x="1049" y="971"/>
                </a:lnTo>
                <a:lnTo>
                  <a:pt x="1049" y="968"/>
                </a:lnTo>
                <a:lnTo>
                  <a:pt x="1049" y="968"/>
                </a:lnTo>
                <a:lnTo>
                  <a:pt x="1049" y="968"/>
                </a:lnTo>
                <a:lnTo>
                  <a:pt x="1049" y="968"/>
                </a:lnTo>
                <a:lnTo>
                  <a:pt x="1039" y="949"/>
                </a:lnTo>
                <a:lnTo>
                  <a:pt x="1036" y="934"/>
                </a:lnTo>
                <a:lnTo>
                  <a:pt x="1036" y="918"/>
                </a:lnTo>
                <a:lnTo>
                  <a:pt x="1039" y="906"/>
                </a:lnTo>
                <a:lnTo>
                  <a:pt x="1052" y="887"/>
                </a:lnTo>
                <a:lnTo>
                  <a:pt x="1058" y="877"/>
                </a:lnTo>
                <a:lnTo>
                  <a:pt x="1058" y="877"/>
                </a:lnTo>
                <a:lnTo>
                  <a:pt x="1071" y="862"/>
                </a:lnTo>
                <a:lnTo>
                  <a:pt x="1086" y="843"/>
                </a:lnTo>
                <a:lnTo>
                  <a:pt x="1089" y="831"/>
                </a:lnTo>
                <a:lnTo>
                  <a:pt x="1092" y="818"/>
                </a:lnTo>
                <a:lnTo>
                  <a:pt x="1089" y="802"/>
                </a:lnTo>
                <a:lnTo>
                  <a:pt x="1080" y="784"/>
                </a:lnTo>
                <a:lnTo>
                  <a:pt x="1080" y="784"/>
                </a:lnTo>
                <a:lnTo>
                  <a:pt x="1074" y="765"/>
                </a:lnTo>
                <a:lnTo>
                  <a:pt x="1071" y="746"/>
                </a:lnTo>
                <a:lnTo>
                  <a:pt x="1071" y="728"/>
                </a:lnTo>
                <a:lnTo>
                  <a:pt x="1074" y="709"/>
                </a:lnTo>
                <a:lnTo>
                  <a:pt x="1083" y="684"/>
                </a:lnTo>
                <a:lnTo>
                  <a:pt x="1089" y="675"/>
                </a:lnTo>
                <a:lnTo>
                  <a:pt x="1074" y="662"/>
                </a:lnTo>
                <a:lnTo>
                  <a:pt x="1080" y="634"/>
                </a:lnTo>
                <a:lnTo>
                  <a:pt x="1036" y="565"/>
                </a:lnTo>
                <a:lnTo>
                  <a:pt x="1036" y="565"/>
                </a:lnTo>
                <a:lnTo>
                  <a:pt x="1011" y="547"/>
                </a:lnTo>
                <a:lnTo>
                  <a:pt x="996" y="528"/>
                </a:lnTo>
                <a:lnTo>
                  <a:pt x="983" y="512"/>
                </a:lnTo>
                <a:lnTo>
                  <a:pt x="974" y="503"/>
                </a:lnTo>
                <a:lnTo>
                  <a:pt x="968" y="484"/>
                </a:lnTo>
                <a:lnTo>
                  <a:pt x="968" y="481"/>
                </a:lnTo>
                <a:lnTo>
                  <a:pt x="968" y="481"/>
                </a:lnTo>
                <a:lnTo>
                  <a:pt x="968" y="462"/>
                </a:lnTo>
                <a:lnTo>
                  <a:pt x="964" y="447"/>
                </a:lnTo>
                <a:lnTo>
                  <a:pt x="961" y="434"/>
                </a:lnTo>
                <a:lnTo>
                  <a:pt x="955" y="422"/>
                </a:lnTo>
                <a:lnTo>
                  <a:pt x="943" y="406"/>
                </a:lnTo>
                <a:lnTo>
                  <a:pt x="936" y="403"/>
                </a:lnTo>
                <a:lnTo>
                  <a:pt x="936" y="403"/>
                </a:lnTo>
                <a:lnTo>
                  <a:pt x="933" y="387"/>
                </a:lnTo>
                <a:lnTo>
                  <a:pt x="930" y="378"/>
                </a:lnTo>
                <a:lnTo>
                  <a:pt x="921" y="375"/>
                </a:lnTo>
                <a:lnTo>
                  <a:pt x="921" y="375"/>
                </a:lnTo>
                <a:lnTo>
                  <a:pt x="893" y="372"/>
                </a:lnTo>
                <a:lnTo>
                  <a:pt x="880" y="369"/>
                </a:lnTo>
                <a:lnTo>
                  <a:pt x="877" y="365"/>
                </a:lnTo>
                <a:lnTo>
                  <a:pt x="877" y="365"/>
                </a:lnTo>
                <a:lnTo>
                  <a:pt x="877" y="365"/>
                </a:lnTo>
                <a:lnTo>
                  <a:pt x="871" y="344"/>
                </a:lnTo>
                <a:lnTo>
                  <a:pt x="865" y="334"/>
                </a:lnTo>
                <a:lnTo>
                  <a:pt x="858" y="331"/>
                </a:lnTo>
                <a:lnTo>
                  <a:pt x="849" y="331"/>
                </a:lnTo>
                <a:lnTo>
                  <a:pt x="843" y="334"/>
                </a:lnTo>
                <a:lnTo>
                  <a:pt x="836" y="340"/>
                </a:lnTo>
                <a:lnTo>
                  <a:pt x="833" y="350"/>
                </a:lnTo>
                <a:lnTo>
                  <a:pt x="821" y="350"/>
                </a:lnTo>
                <a:lnTo>
                  <a:pt x="771" y="294"/>
                </a:lnTo>
                <a:lnTo>
                  <a:pt x="696" y="306"/>
                </a:lnTo>
                <a:lnTo>
                  <a:pt x="581" y="250"/>
                </a:lnTo>
                <a:lnTo>
                  <a:pt x="571" y="206"/>
                </a:lnTo>
                <a:lnTo>
                  <a:pt x="546" y="203"/>
                </a:lnTo>
                <a:lnTo>
                  <a:pt x="499" y="175"/>
                </a:lnTo>
                <a:lnTo>
                  <a:pt x="462" y="172"/>
                </a:lnTo>
                <a:lnTo>
                  <a:pt x="459" y="159"/>
                </a:lnTo>
                <a:lnTo>
                  <a:pt x="459" y="159"/>
                </a:lnTo>
                <a:lnTo>
                  <a:pt x="465" y="144"/>
                </a:lnTo>
                <a:lnTo>
                  <a:pt x="465" y="134"/>
                </a:lnTo>
                <a:lnTo>
                  <a:pt x="465" y="125"/>
                </a:lnTo>
                <a:lnTo>
                  <a:pt x="459" y="119"/>
                </a:lnTo>
                <a:lnTo>
                  <a:pt x="453" y="109"/>
                </a:lnTo>
                <a:lnTo>
                  <a:pt x="443" y="103"/>
                </a:lnTo>
                <a:lnTo>
                  <a:pt x="428" y="100"/>
                </a:lnTo>
                <a:lnTo>
                  <a:pt x="428" y="100"/>
                </a:lnTo>
                <a:lnTo>
                  <a:pt x="415" y="94"/>
                </a:lnTo>
                <a:lnTo>
                  <a:pt x="409" y="88"/>
                </a:lnTo>
                <a:lnTo>
                  <a:pt x="409" y="78"/>
                </a:lnTo>
                <a:lnTo>
                  <a:pt x="412" y="69"/>
                </a:lnTo>
                <a:lnTo>
                  <a:pt x="424" y="53"/>
                </a:lnTo>
                <a:lnTo>
                  <a:pt x="431" y="44"/>
                </a:lnTo>
                <a:lnTo>
                  <a:pt x="431" y="44"/>
                </a:lnTo>
                <a:lnTo>
                  <a:pt x="431" y="28"/>
                </a:lnTo>
                <a:lnTo>
                  <a:pt x="424" y="16"/>
                </a:lnTo>
                <a:lnTo>
                  <a:pt x="418" y="10"/>
                </a:lnTo>
                <a:lnTo>
                  <a:pt x="409" y="3"/>
                </a:lnTo>
                <a:lnTo>
                  <a:pt x="399" y="0"/>
                </a:lnTo>
                <a:lnTo>
                  <a:pt x="390" y="0"/>
                </a:lnTo>
                <a:lnTo>
                  <a:pt x="381" y="3"/>
                </a:lnTo>
                <a:lnTo>
                  <a:pt x="371" y="13"/>
                </a:lnTo>
                <a:lnTo>
                  <a:pt x="371" y="13"/>
                </a:lnTo>
                <a:lnTo>
                  <a:pt x="362" y="22"/>
                </a:lnTo>
                <a:lnTo>
                  <a:pt x="353" y="28"/>
                </a:lnTo>
                <a:lnTo>
                  <a:pt x="343" y="28"/>
                </a:lnTo>
                <a:lnTo>
                  <a:pt x="337" y="28"/>
                </a:lnTo>
                <a:lnTo>
                  <a:pt x="321" y="25"/>
                </a:lnTo>
                <a:lnTo>
                  <a:pt x="315" y="22"/>
                </a:lnTo>
                <a:lnTo>
                  <a:pt x="315" y="22"/>
                </a:lnTo>
                <a:lnTo>
                  <a:pt x="293" y="16"/>
                </a:lnTo>
                <a:lnTo>
                  <a:pt x="271" y="16"/>
                </a:lnTo>
                <a:lnTo>
                  <a:pt x="253" y="22"/>
                </a:lnTo>
                <a:lnTo>
                  <a:pt x="240" y="28"/>
                </a:lnTo>
                <a:lnTo>
                  <a:pt x="231" y="38"/>
                </a:lnTo>
                <a:lnTo>
                  <a:pt x="222" y="44"/>
                </a:lnTo>
                <a:lnTo>
                  <a:pt x="215" y="53"/>
                </a:lnTo>
                <a:lnTo>
                  <a:pt x="212" y="75"/>
                </a:lnTo>
                <a:lnTo>
                  <a:pt x="222" y="85"/>
                </a:lnTo>
                <a:lnTo>
                  <a:pt x="234" y="103"/>
                </a:lnTo>
                <a:lnTo>
                  <a:pt x="222" y="125"/>
                </a:lnTo>
                <a:lnTo>
                  <a:pt x="218" y="150"/>
                </a:lnTo>
                <a:lnTo>
                  <a:pt x="200" y="166"/>
                </a:lnTo>
                <a:lnTo>
                  <a:pt x="200" y="191"/>
                </a:lnTo>
                <a:lnTo>
                  <a:pt x="190" y="197"/>
                </a:lnTo>
                <a:lnTo>
                  <a:pt x="125" y="225"/>
                </a:lnTo>
                <a:lnTo>
                  <a:pt x="69" y="225"/>
                </a:lnTo>
                <a:lnTo>
                  <a:pt x="69" y="225"/>
                </a:lnTo>
                <a:lnTo>
                  <a:pt x="53" y="234"/>
                </a:lnTo>
                <a:lnTo>
                  <a:pt x="37" y="244"/>
                </a:lnTo>
                <a:lnTo>
                  <a:pt x="28" y="259"/>
                </a:lnTo>
                <a:lnTo>
                  <a:pt x="22" y="275"/>
                </a:lnTo>
                <a:lnTo>
                  <a:pt x="16" y="294"/>
                </a:lnTo>
                <a:lnTo>
                  <a:pt x="12" y="316"/>
                </a:lnTo>
                <a:lnTo>
                  <a:pt x="12" y="359"/>
                </a:lnTo>
                <a:lnTo>
                  <a:pt x="16" y="400"/>
                </a:lnTo>
                <a:lnTo>
                  <a:pt x="22" y="434"/>
                </a:lnTo>
                <a:lnTo>
                  <a:pt x="31" y="468"/>
                </a:lnTo>
                <a:lnTo>
                  <a:pt x="31" y="468"/>
                </a:lnTo>
                <a:lnTo>
                  <a:pt x="37" y="509"/>
                </a:lnTo>
                <a:lnTo>
                  <a:pt x="41" y="543"/>
                </a:lnTo>
                <a:lnTo>
                  <a:pt x="34" y="565"/>
                </a:lnTo>
                <a:lnTo>
                  <a:pt x="28" y="584"/>
                </a:lnTo>
                <a:lnTo>
                  <a:pt x="22" y="593"/>
                </a:lnTo>
                <a:lnTo>
                  <a:pt x="12" y="603"/>
                </a:lnTo>
                <a:lnTo>
                  <a:pt x="3" y="606"/>
                </a:lnTo>
                <a:lnTo>
                  <a:pt x="0" y="606"/>
                </a:lnTo>
                <a:lnTo>
                  <a:pt x="0" y="606"/>
                </a:lnTo>
                <a:lnTo>
                  <a:pt x="3" y="606"/>
                </a:lnTo>
                <a:lnTo>
                  <a:pt x="3" y="606"/>
                </a:lnTo>
                <a:lnTo>
                  <a:pt x="19" y="609"/>
                </a:lnTo>
                <a:lnTo>
                  <a:pt x="31" y="612"/>
                </a:lnTo>
                <a:lnTo>
                  <a:pt x="44" y="609"/>
                </a:lnTo>
                <a:lnTo>
                  <a:pt x="53" y="606"/>
                </a:lnTo>
                <a:lnTo>
                  <a:pt x="65" y="596"/>
                </a:lnTo>
                <a:lnTo>
                  <a:pt x="69" y="593"/>
                </a:lnTo>
                <a:lnTo>
                  <a:pt x="69" y="593"/>
                </a:lnTo>
                <a:lnTo>
                  <a:pt x="87" y="606"/>
                </a:lnTo>
                <a:lnTo>
                  <a:pt x="106" y="612"/>
                </a:lnTo>
                <a:lnTo>
                  <a:pt x="122" y="615"/>
                </a:lnTo>
                <a:lnTo>
                  <a:pt x="134" y="612"/>
                </a:lnTo>
                <a:lnTo>
                  <a:pt x="144" y="606"/>
                </a:lnTo>
                <a:lnTo>
                  <a:pt x="150" y="603"/>
                </a:lnTo>
                <a:lnTo>
                  <a:pt x="156" y="596"/>
                </a:lnTo>
                <a:lnTo>
                  <a:pt x="284" y="584"/>
                </a:lnTo>
                <a:lnTo>
                  <a:pt x="303" y="596"/>
                </a:lnTo>
                <a:lnTo>
                  <a:pt x="303" y="615"/>
                </a:lnTo>
                <a:lnTo>
                  <a:pt x="312" y="634"/>
                </a:lnTo>
                <a:lnTo>
                  <a:pt x="312" y="634"/>
                </a:lnTo>
                <a:lnTo>
                  <a:pt x="328" y="646"/>
                </a:lnTo>
                <a:lnTo>
                  <a:pt x="334" y="662"/>
                </a:lnTo>
                <a:lnTo>
                  <a:pt x="334" y="675"/>
                </a:lnTo>
                <a:lnTo>
                  <a:pt x="331" y="690"/>
                </a:lnTo>
                <a:lnTo>
                  <a:pt x="328" y="703"/>
                </a:lnTo>
                <a:lnTo>
                  <a:pt x="321" y="712"/>
                </a:lnTo>
                <a:lnTo>
                  <a:pt x="315" y="721"/>
                </a:lnTo>
                <a:lnTo>
                  <a:pt x="312" y="765"/>
                </a:lnTo>
                <a:lnTo>
                  <a:pt x="356" y="862"/>
                </a:lnTo>
                <a:lnTo>
                  <a:pt x="356" y="862"/>
                </a:lnTo>
                <a:lnTo>
                  <a:pt x="365" y="884"/>
                </a:lnTo>
                <a:lnTo>
                  <a:pt x="375" y="912"/>
                </a:lnTo>
                <a:lnTo>
                  <a:pt x="378" y="943"/>
                </a:lnTo>
                <a:lnTo>
                  <a:pt x="381" y="974"/>
                </a:lnTo>
                <a:lnTo>
                  <a:pt x="381" y="1027"/>
                </a:lnTo>
                <a:lnTo>
                  <a:pt x="378" y="1049"/>
                </a:lnTo>
                <a:lnTo>
                  <a:pt x="387" y="1146"/>
                </a:lnTo>
                <a:lnTo>
                  <a:pt x="387" y="1146"/>
                </a:lnTo>
                <a:lnTo>
                  <a:pt x="637" y="1133"/>
                </a:lnTo>
                <a:lnTo>
                  <a:pt x="908" y="1121"/>
                </a:lnTo>
                <a:lnTo>
                  <a:pt x="908" y="1121"/>
                </a:lnTo>
                <a:lnTo>
                  <a:pt x="930" y="1118"/>
                </a:lnTo>
                <a:lnTo>
                  <a:pt x="946" y="1112"/>
                </a:lnTo>
                <a:lnTo>
                  <a:pt x="958" y="1105"/>
                </a:lnTo>
                <a:lnTo>
                  <a:pt x="958" y="1105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6618289" y="1978025"/>
            <a:ext cx="1520825" cy="1119188"/>
          </a:xfrm>
          <a:custGeom>
            <a:avLst/>
            <a:gdLst>
              <a:gd name="T0" fmla="*/ 721 w 958"/>
              <a:gd name="T1" fmla="*/ 218 h 705"/>
              <a:gd name="T2" fmla="*/ 737 w 958"/>
              <a:gd name="T3" fmla="*/ 218 h 705"/>
              <a:gd name="T4" fmla="*/ 808 w 958"/>
              <a:gd name="T5" fmla="*/ 253 h 705"/>
              <a:gd name="T6" fmla="*/ 824 w 958"/>
              <a:gd name="T7" fmla="*/ 268 h 705"/>
              <a:gd name="T8" fmla="*/ 883 w 958"/>
              <a:gd name="T9" fmla="*/ 278 h 705"/>
              <a:gd name="T10" fmla="*/ 936 w 958"/>
              <a:gd name="T11" fmla="*/ 299 h 705"/>
              <a:gd name="T12" fmla="*/ 955 w 958"/>
              <a:gd name="T13" fmla="*/ 328 h 705"/>
              <a:gd name="T14" fmla="*/ 949 w 958"/>
              <a:gd name="T15" fmla="*/ 368 h 705"/>
              <a:gd name="T16" fmla="*/ 936 w 958"/>
              <a:gd name="T17" fmla="*/ 374 h 705"/>
              <a:gd name="T18" fmla="*/ 899 w 958"/>
              <a:gd name="T19" fmla="*/ 374 h 705"/>
              <a:gd name="T20" fmla="*/ 843 w 958"/>
              <a:gd name="T21" fmla="*/ 402 h 705"/>
              <a:gd name="T22" fmla="*/ 811 w 958"/>
              <a:gd name="T23" fmla="*/ 452 h 705"/>
              <a:gd name="T24" fmla="*/ 786 w 958"/>
              <a:gd name="T25" fmla="*/ 449 h 705"/>
              <a:gd name="T26" fmla="*/ 705 w 958"/>
              <a:gd name="T27" fmla="*/ 456 h 705"/>
              <a:gd name="T28" fmla="*/ 649 w 958"/>
              <a:gd name="T29" fmla="*/ 484 h 705"/>
              <a:gd name="T30" fmla="*/ 556 w 958"/>
              <a:gd name="T31" fmla="*/ 493 h 705"/>
              <a:gd name="T32" fmla="*/ 527 w 958"/>
              <a:gd name="T33" fmla="*/ 493 h 705"/>
              <a:gd name="T34" fmla="*/ 512 w 958"/>
              <a:gd name="T35" fmla="*/ 509 h 705"/>
              <a:gd name="T36" fmla="*/ 518 w 958"/>
              <a:gd name="T37" fmla="*/ 565 h 705"/>
              <a:gd name="T38" fmla="*/ 474 w 958"/>
              <a:gd name="T39" fmla="*/ 618 h 705"/>
              <a:gd name="T40" fmla="*/ 406 w 958"/>
              <a:gd name="T41" fmla="*/ 630 h 705"/>
              <a:gd name="T42" fmla="*/ 368 w 958"/>
              <a:gd name="T43" fmla="*/ 652 h 705"/>
              <a:gd name="T44" fmla="*/ 349 w 958"/>
              <a:gd name="T45" fmla="*/ 643 h 705"/>
              <a:gd name="T46" fmla="*/ 328 w 958"/>
              <a:gd name="T47" fmla="*/ 652 h 705"/>
              <a:gd name="T48" fmla="*/ 312 w 958"/>
              <a:gd name="T49" fmla="*/ 674 h 705"/>
              <a:gd name="T50" fmla="*/ 281 w 958"/>
              <a:gd name="T51" fmla="*/ 677 h 705"/>
              <a:gd name="T52" fmla="*/ 256 w 958"/>
              <a:gd name="T53" fmla="*/ 674 h 705"/>
              <a:gd name="T54" fmla="*/ 237 w 958"/>
              <a:gd name="T55" fmla="*/ 668 h 705"/>
              <a:gd name="T56" fmla="*/ 222 w 958"/>
              <a:gd name="T57" fmla="*/ 693 h 705"/>
              <a:gd name="T58" fmla="*/ 206 w 958"/>
              <a:gd name="T59" fmla="*/ 705 h 705"/>
              <a:gd name="T60" fmla="*/ 175 w 958"/>
              <a:gd name="T61" fmla="*/ 696 h 705"/>
              <a:gd name="T62" fmla="*/ 140 w 958"/>
              <a:gd name="T63" fmla="*/ 680 h 705"/>
              <a:gd name="T64" fmla="*/ 97 w 958"/>
              <a:gd name="T65" fmla="*/ 674 h 705"/>
              <a:gd name="T66" fmla="*/ 69 w 958"/>
              <a:gd name="T67" fmla="*/ 680 h 705"/>
              <a:gd name="T68" fmla="*/ 47 w 958"/>
              <a:gd name="T69" fmla="*/ 690 h 705"/>
              <a:gd name="T70" fmla="*/ 12 w 958"/>
              <a:gd name="T71" fmla="*/ 702 h 705"/>
              <a:gd name="T72" fmla="*/ 6 w 958"/>
              <a:gd name="T73" fmla="*/ 668 h 705"/>
              <a:gd name="T74" fmla="*/ 9 w 958"/>
              <a:gd name="T75" fmla="*/ 646 h 705"/>
              <a:gd name="T76" fmla="*/ 12 w 958"/>
              <a:gd name="T77" fmla="*/ 627 h 705"/>
              <a:gd name="T78" fmla="*/ 3 w 958"/>
              <a:gd name="T79" fmla="*/ 602 h 705"/>
              <a:gd name="T80" fmla="*/ 6 w 958"/>
              <a:gd name="T81" fmla="*/ 574 h 705"/>
              <a:gd name="T82" fmla="*/ 22 w 958"/>
              <a:gd name="T83" fmla="*/ 552 h 705"/>
              <a:gd name="T84" fmla="*/ 47 w 958"/>
              <a:gd name="T85" fmla="*/ 543 h 705"/>
              <a:gd name="T86" fmla="*/ 56 w 958"/>
              <a:gd name="T87" fmla="*/ 543 h 705"/>
              <a:gd name="T88" fmla="*/ 69 w 958"/>
              <a:gd name="T89" fmla="*/ 530 h 705"/>
              <a:gd name="T90" fmla="*/ 59 w 958"/>
              <a:gd name="T91" fmla="*/ 512 h 705"/>
              <a:gd name="T92" fmla="*/ 65 w 958"/>
              <a:gd name="T93" fmla="*/ 490 h 705"/>
              <a:gd name="T94" fmla="*/ 106 w 958"/>
              <a:gd name="T95" fmla="*/ 468 h 705"/>
              <a:gd name="T96" fmla="*/ 134 w 958"/>
              <a:gd name="T97" fmla="*/ 459 h 705"/>
              <a:gd name="T98" fmla="*/ 128 w 958"/>
              <a:gd name="T99" fmla="*/ 434 h 705"/>
              <a:gd name="T100" fmla="*/ 119 w 958"/>
              <a:gd name="T101" fmla="*/ 356 h 705"/>
              <a:gd name="T102" fmla="*/ 53 w 958"/>
              <a:gd name="T103" fmla="*/ 203 h 705"/>
              <a:gd name="T104" fmla="*/ 47 w 958"/>
              <a:gd name="T105" fmla="*/ 25 h 705"/>
              <a:gd name="T106" fmla="*/ 72 w 958"/>
              <a:gd name="T107" fmla="*/ 3 h 705"/>
              <a:gd name="T108" fmla="*/ 100 w 958"/>
              <a:gd name="T109" fmla="*/ 9 h 705"/>
              <a:gd name="T110" fmla="*/ 109 w 958"/>
              <a:gd name="T111" fmla="*/ 37 h 705"/>
              <a:gd name="T112" fmla="*/ 259 w 958"/>
              <a:gd name="T113" fmla="*/ 87 h 705"/>
              <a:gd name="T114" fmla="*/ 340 w 958"/>
              <a:gd name="T115" fmla="*/ 128 h 705"/>
              <a:gd name="T116" fmla="*/ 440 w 958"/>
              <a:gd name="T117" fmla="*/ 146 h 705"/>
              <a:gd name="T118" fmla="*/ 518 w 958"/>
              <a:gd name="T119" fmla="*/ 190 h 705"/>
              <a:gd name="T120" fmla="*/ 634 w 958"/>
              <a:gd name="T121" fmla="*/ 196 h 705"/>
              <a:gd name="T122" fmla="*/ 693 w 958"/>
              <a:gd name="T123" fmla="*/ 215 h 705"/>
              <a:gd name="T124" fmla="*/ 715 w 958"/>
              <a:gd name="T125" fmla="*/ 218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58" h="705">
                <a:moveTo>
                  <a:pt x="715" y="218"/>
                </a:moveTo>
                <a:lnTo>
                  <a:pt x="715" y="218"/>
                </a:lnTo>
                <a:lnTo>
                  <a:pt x="721" y="218"/>
                </a:lnTo>
                <a:lnTo>
                  <a:pt x="724" y="215"/>
                </a:lnTo>
                <a:lnTo>
                  <a:pt x="737" y="218"/>
                </a:lnTo>
                <a:lnTo>
                  <a:pt x="737" y="218"/>
                </a:lnTo>
                <a:lnTo>
                  <a:pt x="755" y="225"/>
                </a:lnTo>
                <a:lnTo>
                  <a:pt x="783" y="240"/>
                </a:lnTo>
                <a:lnTo>
                  <a:pt x="808" y="253"/>
                </a:lnTo>
                <a:lnTo>
                  <a:pt x="821" y="262"/>
                </a:lnTo>
                <a:lnTo>
                  <a:pt x="821" y="262"/>
                </a:lnTo>
                <a:lnTo>
                  <a:pt x="824" y="268"/>
                </a:lnTo>
                <a:lnTo>
                  <a:pt x="830" y="271"/>
                </a:lnTo>
                <a:lnTo>
                  <a:pt x="836" y="278"/>
                </a:lnTo>
                <a:lnTo>
                  <a:pt x="883" y="278"/>
                </a:lnTo>
                <a:lnTo>
                  <a:pt x="908" y="296"/>
                </a:lnTo>
                <a:lnTo>
                  <a:pt x="936" y="299"/>
                </a:lnTo>
                <a:lnTo>
                  <a:pt x="936" y="299"/>
                </a:lnTo>
                <a:lnTo>
                  <a:pt x="939" y="303"/>
                </a:lnTo>
                <a:lnTo>
                  <a:pt x="946" y="309"/>
                </a:lnTo>
                <a:lnTo>
                  <a:pt x="955" y="328"/>
                </a:lnTo>
                <a:lnTo>
                  <a:pt x="955" y="343"/>
                </a:lnTo>
                <a:lnTo>
                  <a:pt x="958" y="359"/>
                </a:lnTo>
                <a:lnTo>
                  <a:pt x="949" y="368"/>
                </a:lnTo>
                <a:lnTo>
                  <a:pt x="949" y="368"/>
                </a:lnTo>
                <a:lnTo>
                  <a:pt x="946" y="368"/>
                </a:lnTo>
                <a:lnTo>
                  <a:pt x="936" y="374"/>
                </a:lnTo>
                <a:lnTo>
                  <a:pt x="921" y="377"/>
                </a:lnTo>
                <a:lnTo>
                  <a:pt x="899" y="374"/>
                </a:lnTo>
                <a:lnTo>
                  <a:pt x="899" y="374"/>
                </a:lnTo>
                <a:lnTo>
                  <a:pt x="877" y="387"/>
                </a:lnTo>
                <a:lnTo>
                  <a:pt x="858" y="396"/>
                </a:lnTo>
                <a:lnTo>
                  <a:pt x="843" y="402"/>
                </a:lnTo>
                <a:lnTo>
                  <a:pt x="830" y="424"/>
                </a:lnTo>
                <a:lnTo>
                  <a:pt x="827" y="449"/>
                </a:lnTo>
                <a:lnTo>
                  <a:pt x="811" y="452"/>
                </a:lnTo>
                <a:lnTo>
                  <a:pt x="799" y="452"/>
                </a:lnTo>
                <a:lnTo>
                  <a:pt x="786" y="449"/>
                </a:lnTo>
                <a:lnTo>
                  <a:pt x="786" y="449"/>
                </a:lnTo>
                <a:lnTo>
                  <a:pt x="774" y="449"/>
                </a:lnTo>
                <a:lnTo>
                  <a:pt x="743" y="449"/>
                </a:lnTo>
                <a:lnTo>
                  <a:pt x="705" y="456"/>
                </a:lnTo>
                <a:lnTo>
                  <a:pt x="683" y="462"/>
                </a:lnTo>
                <a:lnTo>
                  <a:pt x="668" y="468"/>
                </a:lnTo>
                <a:lnTo>
                  <a:pt x="649" y="484"/>
                </a:lnTo>
                <a:lnTo>
                  <a:pt x="634" y="490"/>
                </a:lnTo>
                <a:lnTo>
                  <a:pt x="593" y="493"/>
                </a:lnTo>
                <a:lnTo>
                  <a:pt x="556" y="493"/>
                </a:lnTo>
                <a:lnTo>
                  <a:pt x="540" y="493"/>
                </a:lnTo>
                <a:lnTo>
                  <a:pt x="527" y="493"/>
                </a:lnTo>
                <a:lnTo>
                  <a:pt x="527" y="493"/>
                </a:lnTo>
                <a:lnTo>
                  <a:pt x="524" y="496"/>
                </a:lnTo>
                <a:lnTo>
                  <a:pt x="518" y="499"/>
                </a:lnTo>
                <a:lnTo>
                  <a:pt x="512" y="509"/>
                </a:lnTo>
                <a:lnTo>
                  <a:pt x="509" y="527"/>
                </a:lnTo>
                <a:lnTo>
                  <a:pt x="512" y="549"/>
                </a:lnTo>
                <a:lnTo>
                  <a:pt x="518" y="565"/>
                </a:lnTo>
                <a:lnTo>
                  <a:pt x="518" y="590"/>
                </a:lnTo>
                <a:lnTo>
                  <a:pt x="499" y="608"/>
                </a:lnTo>
                <a:lnTo>
                  <a:pt x="474" y="618"/>
                </a:lnTo>
                <a:lnTo>
                  <a:pt x="449" y="621"/>
                </a:lnTo>
                <a:lnTo>
                  <a:pt x="443" y="621"/>
                </a:lnTo>
                <a:lnTo>
                  <a:pt x="406" y="630"/>
                </a:lnTo>
                <a:lnTo>
                  <a:pt x="381" y="658"/>
                </a:lnTo>
                <a:lnTo>
                  <a:pt x="374" y="652"/>
                </a:lnTo>
                <a:lnTo>
                  <a:pt x="368" y="652"/>
                </a:lnTo>
                <a:lnTo>
                  <a:pt x="362" y="649"/>
                </a:lnTo>
                <a:lnTo>
                  <a:pt x="356" y="649"/>
                </a:lnTo>
                <a:lnTo>
                  <a:pt x="349" y="643"/>
                </a:lnTo>
                <a:lnTo>
                  <a:pt x="346" y="643"/>
                </a:lnTo>
                <a:lnTo>
                  <a:pt x="337" y="646"/>
                </a:lnTo>
                <a:lnTo>
                  <a:pt x="328" y="652"/>
                </a:lnTo>
                <a:lnTo>
                  <a:pt x="321" y="662"/>
                </a:lnTo>
                <a:lnTo>
                  <a:pt x="318" y="668"/>
                </a:lnTo>
                <a:lnTo>
                  <a:pt x="312" y="674"/>
                </a:lnTo>
                <a:lnTo>
                  <a:pt x="290" y="677"/>
                </a:lnTo>
                <a:lnTo>
                  <a:pt x="281" y="677"/>
                </a:lnTo>
                <a:lnTo>
                  <a:pt x="281" y="677"/>
                </a:lnTo>
                <a:lnTo>
                  <a:pt x="268" y="677"/>
                </a:lnTo>
                <a:lnTo>
                  <a:pt x="268" y="677"/>
                </a:lnTo>
                <a:lnTo>
                  <a:pt x="256" y="674"/>
                </a:lnTo>
                <a:lnTo>
                  <a:pt x="250" y="671"/>
                </a:lnTo>
                <a:lnTo>
                  <a:pt x="243" y="668"/>
                </a:lnTo>
                <a:lnTo>
                  <a:pt x="237" y="668"/>
                </a:lnTo>
                <a:lnTo>
                  <a:pt x="231" y="671"/>
                </a:lnTo>
                <a:lnTo>
                  <a:pt x="225" y="683"/>
                </a:lnTo>
                <a:lnTo>
                  <a:pt x="222" y="693"/>
                </a:lnTo>
                <a:lnTo>
                  <a:pt x="218" y="699"/>
                </a:lnTo>
                <a:lnTo>
                  <a:pt x="215" y="702"/>
                </a:lnTo>
                <a:lnTo>
                  <a:pt x="206" y="705"/>
                </a:lnTo>
                <a:lnTo>
                  <a:pt x="197" y="702"/>
                </a:lnTo>
                <a:lnTo>
                  <a:pt x="184" y="699"/>
                </a:lnTo>
                <a:lnTo>
                  <a:pt x="175" y="696"/>
                </a:lnTo>
                <a:lnTo>
                  <a:pt x="162" y="690"/>
                </a:lnTo>
                <a:lnTo>
                  <a:pt x="150" y="687"/>
                </a:lnTo>
                <a:lnTo>
                  <a:pt x="140" y="680"/>
                </a:lnTo>
                <a:lnTo>
                  <a:pt x="128" y="677"/>
                </a:lnTo>
                <a:lnTo>
                  <a:pt x="115" y="674"/>
                </a:lnTo>
                <a:lnTo>
                  <a:pt x="97" y="674"/>
                </a:lnTo>
                <a:lnTo>
                  <a:pt x="87" y="677"/>
                </a:lnTo>
                <a:lnTo>
                  <a:pt x="78" y="680"/>
                </a:lnTo>
                <a:lnTo>
                  <a:pt x="69" y="680"/>
                </a:lnTo>
                <a:lnTo>
                  <a:pt x="62" y="683"/>
                </a:lnTo>
                <a:lnTo>
                  <a:pt x="53" y="687"/>
                </a:lnTo>
                <a:lnTo>
                  <a:pt x="47" y="690"/>
                </a:lnTo>
                <a:lnTo>
                  <a:pt x="34" y="693"/>
                </a:lnTo>
                <a:lnTo>
                  <a:pt x="25" y="699"/>
                </a:lnTo>
                <a:lnTo>
                  <a:pt x="12" y="702"/>
                </a:lnTo>
                <a:lnTo>
                  <a:pt x="12" y="687"/>
                </a:lnTo>
                <a:lnTo>
                  <a:pt x="9" y="677"/>
                </a:lnTo>
                <a:lnTo>
                  <a:pt x="6" y="668"/>
                </a:lnTo>
                <a:lnTo>
                  <a:pt x="3" y="655"/>
                </a:lnTo>
                <a:lnTo>
                  <a:pt x="0" y="652"/>
                </a:lnTo>
                <a:lnTo>
                  <a:pt x="9" y="646"/>
                </a:lnTo>
                <a:lnTo>
                  <a:pt x="12" y="637"/>
                </a:lnTo>
                <a:lnTo>
                  <a:pt x="16" y="630"/>
                </a:lnTo>
                <a:lnTo>
                  <a:pt x="12" y="627"/>
                </a:lnTo>
                <a:lnTo>
                  <a:pt x="9" y="621"/>
                </a:lnTo>
                <a:lnTo>
                  <a:pt x="6" y="612"/>
                </a:lnTo>
                <a:lnTo>
                  <a:pt x="3" y="602"/>
                </a:lnTo>
                <a:lnTo>
                  <a:pt x="3" y="593"/>
                </a:lnTo>
                <a:lnTo>
                  <a:pt x="3" y="587"/>
                </a:lnTo>
                <a:lnTo>
                  <a:pt x="6" y="574"/>
                </a:lnTo>
                <a:lnTo>
                  <a:pt x="9" y="568"/>
                </a:lnTo>
                <a:lnTo>
                  <a:pt x="16" y="559"/>
                </a:lnTo>
                <a:lnTo>
                  <a:pt x="22" y="552"/>
                </a:lnTo>
                <a:lnTo>
                  <a:pt x="31" y="549"/>
                </a:lnTo>
                <a:lnTo>
                  <a:pt x="37" y="546"/>
                </a:lnTo>
                <a:lnTo>
                  <a:pt x="47" y="543"/>
                </a:lnTo>
                <a:lnTo>
                  <a:pt x="47" y="543"/>
                </a:lnTo>
                <a:lnTo>
                  <a:pt x="56" y="543"/>
                </a:lnTo>
                <a:lnTo>
                  <a:pt x="56" y="543"/>
                </a:lnTo>
                <a:lnTo>
                  <a:pt x="62" y="543"/>
                </a:lnTo>
                <a:lnTo>
                  <a:pt x="65" y="537"/>
                </a:lnTo>
                <a:lnTo>
                  <a:pt x="69" y="530"/>
                </a:lnTo>
                <a:lnTo>
                  <a:pt x="65" y="524"/>
                </a:lnTo>
                <a:lnTo>
                  <a:pt x="65" y="518"/>
                </a:lnTo>
                <a:lnTo>
                  <a:pt x="59" y="512"/>
                </a:lnTo>
                <a:lnTo>
                  <a:pt x="56" y="509"/>
                </a:lnTo>
                <a:lnTo>
                  <a:pt x="47" y="502"/>
                </a:lnTo>
                <a:lnTo>
                  <a:pt x="65" y="490"/>
                </a:lnTo>
                <a:lnTo>
                  <a:pt x="84" y="474"/>
                </a:lnTo>
                <a:lnTo>
                  <a:pt x="100" y="468"/>
                </a:lnTo>
                <a:lnTo>
                  <a:pt x="106" y="468"/>
                </a:lnTo>
                <a:lnTo>
                  <a:pt x="115" y="468"/>
                </a:lnTo>
                <a:lnTo>
                  <a:pt x="125" y="465"/>
                </a:lnTo>
                <a:lnTo>
                  <a:pt x="134" y="459"/>
                </a:lnTo>
                <a:lnTo>
                  <a:pt x="134" y="446"/>
                </a:lnTo>
                <a:lnTo>
                  <a:pt x="134" y="443"/>
                </a:lnTo>
                <a:lnTo>
                  <a:pt x="128" y="434"/>
                </a:lnTo>
                <a:lnTo>
                  <a:pt x="122" y="427"/>
                </a:lnTo>
                <a:lnTo>
                  <a:pt x="115" y="418"/>
                </a:lnTo>
                <a:lnTo>
                  <a:pt x="119" y="356"/>
                </a:lnTo>
                <a:lnTo>
                  <a:pt x="84" y="306"/>
                </a:lnTo>
                <a:lnTo>
                  <a:pt x="78" y="240"/>
                </a:lnTo>
                <a:lnTo>
                  <a:pt x="53" y="203"/>
                </a:lnTo>
                <a:lnTo>
                  <a:pt x="56" y="118"/>
                </a:lnTo>
                <a:lnTo>
                  <a:pt x="47" y="106"/>
                </a:lnTo>
                <a:lnTo>
                  <a:pt x="47" y="25"/>
                </a:lnTo>
                <a:lnTo>
                  <a:pt x="47" y="18"/>
                </a:lnTo>
                <a:lnTo>
                  <a:pt x="56" y="12"/>
                </a:lnTo>
                <a:lnTo>
                  <a:pt x="72" y="3"/>
                </a:lnTo>
                <a:lnTo>
                  <a:pt x="84" y="3"/>
                </a:lnTo>
                <a:lnTo>
                  <a:pt x="90" y="0"/>
                </a:lnTo>
                <a:lnTo>
                  <a:pt x="100" y="9"/>
                </a:lnTo>
                <a:lnTo>
                  <a:pt x="103" y="12"/>
                </a:lnTo>
                <a:lnTo>
                  <a:pt x="109" y="22"/>
                </a:lnTo>
                <a:lnTo>
                  <a:pt x="109" y="37"/>
                </a:lnTo>
                <a:lnTo>
                  <a:pt x="165" y="72"/>
                </a:lnTo>
                <a:lnTo>
                  <a:pt x="206" y="87"/>
                </a:lnTo>
                <a:lnTo>
                  <a:pt x="259" y="87"/>
                </a:lnTo>
                <a:lnTo>
                  <a:pt x="287" y="97"/>
                </a:lnTo>
                <a:lnTo>
                  <a:pt x="315" y="115"/>
                </a:lnTo>
                <a:lnTo>
                  <a:pt x="340" y="128"/>
                </a:lnTo>
                <a:lnTo>
                  <a:pt x="390" y="125"/>
                </a:lnTo>
                <a:lnTo>
                  <a:pt x="415" y="128"/>
                </a:lnTo>
                <a:lnTo>
                  <a:pt x="440" y="146"/>
                </a:lnTo>
                <a:lnTo>
                  <a:pt x="465" y="175"/>
                </a:lnTo>
                <a:lnTo>
                  <a:pt x="490" y="175"/>
                </a:lnTo>
                <a:lnTo>
                  <a:pt x="518" y="190"/>
                </a:lnTo>
                <a:lnTo>
                  <a:pt x="568" y="203"/>
                </a:lnTo>
                <a:lnTo>
                  <a:pt x="615" y="200"/>
                </a:lnTo>
                <a:lnTo>
                  <a:pt x="634" y="196"/>
                </a:lnTo>
                <a:lnTo>
                  <a:pt x="646" y="200"/>
                </a:lnTo>
                <a:lnTo>
                  <a:pt x="659" y="206"/>
                </a:lnTo>
                <a:lnTo>
                  <a:pt x="693" y="215"/>
                </a:lnTo>
                <a:lnTo>
                  <a:pt x="696" y="218"/>
                </a:lnTo>
                <a:lnTo>
                  <a:pt x="702" y="218"/>
                </a:lnTo>
                <a:lnTo>
                  <a:pt x="715" y="218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6618289" y="1978025"/>
            <a:ext cx="1520825" cy="1119188"/>
          </a:xfrm>
          <a:custGeom>
            <a:avLst/>
            <a:gdLst>
              <a:gd name="T0" fmla="*/ 721 w 958"/>
              <a:gd name="T1" fmla="*/ 218 h 705"/>
              <a:gd name="T2" fmla="*/ 737 w 958"/>
              <a:gd name="T3" fmla="*/ 218 h 705"/>
              <a:gd name="T4" fmla="*/ 808 w 958"/>
              <a:gd name="T5" fmla="*/ 253 h 705"/>
              <a:gd name="T6" fmla="*/ 824 w 958"/>
              <a:gd name="T7" fmla="*/ 268 h 705"/>
              <a:gd name="T8" fmla="*/ 883 w 958"/>
              <a:gd name="T9" fmla="*/ 278 h 705"/>
              <a:gd name="T10" fmla="*/ 936 w 958"/>
              <a:gd name="T11" fmla="*/ 299 h 705"/>
              <a:gd name="T12" fmla="*/ 955 w 958"/>
              <a:gd name="T13" fmla="*/ 328 h 705"/>
              <a:gd name="T14" fmla="*/ 949 w 958"/>
              <a:gd name="T15" fmla="*/ 368 h 705"/>
              <a:gd name="T16" fmla="*/ 936 w 958"/>
              <a:gd name="T17" fmla="*/ 374 h 705"/>
              <a:gd name="T18" fmla="*/ 899 w 958"/>
              <a:gd name="T19" fmla="*/ 374 h 705"/>
              <a:gd name="T20" fmla="*/ 843 w 958"/>
              <a:gd name="T21" fmla="*/ 402 h 705"/>
              <a:gd name="T22" fmla="*/ 811 w 958"/>
              <a:gd name="T23" fmla="*/ 452 h 705"/>
              <a:gd name="T24" fmla="*/ 786 w 958"/>
              <a:gd name="T25" fmla="*/ 449 h 705"/>
              <a:gd name="T26" fmla="*/ 705 w 958"/>
              <a:gd name="T27" fmla="*/ 456 h 705"/>
              <a:gd name="T28" fmla="*/ 649 w 958"/>
              <a:gd name="T29" fmla="*/ 484 h 705"/>
              <a:gd name="T30" fmla="*/ 556 w 958"/>
              <a:gd name="T31" fmla="*/ 493 h 705"/>
              <a:gd name="T32" fmla="*/ 527 w 958"/>
              <a:gd name="T33" fmla="*/ 493 h 705"/>
              <a:gd name="T34" fmla="*/ 512 w 958"/>
              <a:gd name="T35" fmla="*/ 509 h 705"/>
              <a:gd name="T36" fmla="*/ 518 w 958"/>
              <a:gd name="T37" fmla="*/ 565 h 705"/>
              <a:gd name="T38" fmla="*/ 474 w 958"/>
              <a:gd name="T39" fmla="*/ 618 h 705"/>
              <a:gd name="T40" fmla="*/ 406 w 958"/>
              <a:gd name="T41" fmla="*/ 630 h 705"/>
              <a:gd name="T42" fmla="*/ 368 w 958"/>
              <a:gd name="T43" fmla="*/ 652 h 705"/>
              <a:gd name="T44" fmla="*/ 349 w 958"/>
              <a:gd name="T45" fmla="*/ 643 h 705"/>
              <a:gd name="T46" fmla="*/ 328 w 958"/>
              <a:gd name="T47" fmla="*/ 652 h 705"/>
              <a:gd name="T48" fmla="*/ 312 w 958"/>
              <a:gd name="T49" fmla="*/ 674 h 705"/>
              <a:gd name="T50" fmla="*/ 281 w 958"/>
              <a:gd name="T51" fmla="*/ 677 h 705"/>
              <a:gd name="T52" fmla="*/ 256 w 958"/>
              <a:gd name="T53" fmla="*/ 674 h 705"/>
              <a:gd name="T54" fmla="*/ 237 w 958"/>
              <a:gd name="T55" fmla="*/ 668 h 705"/>
              <a:gd name="T56" fmla="*/ 222 w 958"/>
              <a:gd name="T57" fmla="*/ 693 h 705"/>
              <a:gd name="T58" fmla="*/ 206 w 958"/>
              <a:gd name="T59" fmla="*/ 705 h 705"/>
              <a:gd name="T60" fmla="*/ 175 w 958"/>
              <a:gd name="T61" fmla="*/ 696 h 705"/>
              <a:gd name="T62" fmla="*/ 140 w 958"/>
              <a:gd name="T63" fmla="*/ 680 h 705"/>
              <a:gd name="T64" fmla="*/ 97 w 958"/>
              <a:gd name="T65" fmla="*/ 674 h 705"/>
              <a:gd name="T66" fmla="*/ 69 w 958"/>
              <a:gd name="T67" fmla="*/ 680 h 705"/>
              <a:gd name="T68" fmla="*/ 47 w 958"/>
              <a:gd name="T69" fmla="*/ 690 h 705"/>
              <a:gd name="T70" fmla="*/ 12 w 958"/>
              <a:gd name="T71" fmla="*/ 702 h 705"/>
              <a:gd name="T72" fmla="*/ 6 w 958"/>
              <a:gd name="T73" fmla="*/ 668 h 705"/>
              <a:gd name="T74" fmla="*/ 9 w 958"/>
              <a:gd name="T75" fmla="*/ 646 h 705"/>
              <a:gd name="T76" fmla="*/ 12 w 958"/>
              <a:gd name="T77" fmla="*/ 627 h 705"/>
              <a:gd name="T78" fmla="*/ 3 w 958"/>
              <a:gd name="T79" fmla="*/ 602 h 705"/>
              <a:gd name="T80" fmla="*/ 6 w 958"/>
              <a:gd name="T81" fmla="*/ 574 h 705"/>
              <a:gd name="T82" fmla="*/ 22 w 958"/>
              <a:gd name="T83" fmla="*/ 552 h 705"/>
              <a:gd name="T84" fmla="*/ 47 w 958"/>
              <a:gd name="T85" fmla="*/ 543 h 705"/>
              <a:gd name="T86" fmla="*/ 56 w 958"/>
              <a:gd name="T87" fmla="*/ 543 h 705"/>
              <a:gd name="T88" fmla="*/ 69 w 958"/>
              <a:gd name="T89" fmla="*/ 530 h 705"/>
              <a:gd name="T90" fmla="*/ 59 w 958"/>
              <a:gd name="T91" fmla="*/ 512 h 705"/>
              <a:gd name="T92" fmla="*/ 65 w 958"/>
              <a:gd name="T93" fmla="*/ 490 h 705"/>
              <a:gd name="T94" fmla="*/ 106 w 958"/>
              <a:gd name="T95" fmla="*/ 468 h 705"/>
              <a:gd name="T96" fmla="*/ 134 w 958"/>
              <a:gd name="T97" fmla="*/ 459 h 705"/>
              <a:gd name="T98" fmla="*/ 128 w 958"/>
              <a:gd name="T99" fmla="*/ 434 h 705"/>
              <a:gd name="T100" fmla="*/ 119 w 958"/>
              <a:gd name="T101" fmla="*/ 356 h 705"/>
              <a:gd name="T102" fmla="*/ 53 w 958"/>
              <a:gd name="T103" fmla="*/ 203 h 705"/>
              <a:gd name="T104" fmla="*/ 47 w 958"/>
              <a:gd name="T105" fmla="*/ 25 h 705"/>
              <a:gd name="T106" fmla="*/ 72 w 958"/>
              <a:gd name="T107" fmla="*/ 3 h 705"/>
              <a:gd name="T108" fmla="*/ 100 w 958"/>
              <a:gd name="T109" fmla="*/ 9 h 705"/>
              <a:gd name="T110" fmla="*/ 109 w 958"/>
              <a:gd name="T111" fmla="*/ 37 h 705"/>
              <a:gd name="T112" fmla="*/ 259 w 958"/>
              <a:gd name="T113" fmla="*/ 87 h 705"/>
              <a:gd name="T114" fmla="*/ 340 w 958"/>
              <a:gd name="T115" fmla="*/ 128 h 705"/>
              <a:gd name="T116" fmla="*/ 440 w 958"/>
              <a:gd name="T117" fmla="*/ 146 h 705"/>
              <a:gd name="T118" fmla="*/ 518 w 958"/>
              <a:gd name="T119" fmla="*/ 190 h 705"/>
              <a:gd name="T120" fmla="*/ 634 w 958"/>
              <a:gd name="T121" fmla="*/ 196 h 705"/>
              <a:gd name="T122" fmla="*/ 693 w 958"/>
              <a:gd name="T123" fmla="*/ 215 h 705"/>
              <a:gd name="T124" fmla="*/ 715 w 958"/>
              <a:gd name="T125" fmla="*/ 218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58" h="705">
                <a:moveTo>
                  <a:pt x="715" y="218"/>
                </a:moveTo>
                <a:lnTo>
                  <a:pt x="715" y="218"/>
                </a:lnTo>
                <a:lnTo>
                  <a:pt x="721" y="218"/>
                </a:lnTo>
                <a:lnTo>
                  <a:pt x="724" y="215"/>
                </a:lnTo>
                <a:lnTo>
                  <a:pt x="737" y="218"/>
                </a:lnTo>
                <a:lnTo>
                  <a:pt x="737" y="218"/>
                </a:lnTo>
                <a:lnTo>
                  <a:pt x="755" y="225"/>
                </a:lnTo>
                <a:lnTo>
                  <a:pt x="783" y="240"/>
                </a:lnTo>
                <a:lnTo>
                  <a:pt x="808" y="253"/>
                </a:lnTo>
                <a:lnTo>
                  <a:pt x="821" y="262"/>
                </a:lnTo>
                <a:lnTo>
                  <a:pt x="821" y="262"/>
                </a:lnTo>
                <a:lnTo>
                  <a:pt x="824" y="268"/>
                </a:lnTo>
                <a:lnTo>
                  <a:pt x="830" y="271"/>
                </a:lnTo>
                <a:lnTo>
                  <a:pt x="836" y="278"/>
                </a:lnTo>
                <a:lnTo>
                  <a:pt x="883" y="278"/>
                </a:lnTo>
                <a:lnTo>
                  <a:pt x="908" y="296"/>
                </a:lnTo>
                <a:lnTo>
                  <a:pt x="936" y="299"/>
                </a:lnTo>
                <a:lnTo>
                  <a:pt x="936" y="299"/>
                </a:lnTo>
                <a:lnTo>
                  <a:pt x="939" y="303"/>
                </a:lnTo>
                <a:lnTo>
                  <a:pt x="946" y="309"/>
                </a:lnTo>
                <a:lnTo>
                  <a:pt x="955" y="328"/>
                </a:lnTo>
                <a:lnTo>
                  <a:pt x="955" y="343"/>
                </a:lnTo>
                <a:lnTo>
                  <a:pt x="958" y="359"/>
                </a:lnTo>
                <a:lnTo>
                  <a:pt x="949" y="368"/>
                </a:lnTo>
                <a:lnTo>
                  <a:pt x="949" y="368"/>
                </a:lnTo>
                <a:lnTo>
                  <a:pt x="946" y="368"/>
                </a:lnTo>
                <a:lnTo>
                  <a:pt x="936" y="374"/>
                </a:lnTo>
                <a:lnTo>
                  <a:pt x="921" y="377"/>
                </a:lnTo>
                <a:lnTo>
                  <a:pt x="899" y="374"/>
                </a:lnTo>
                <a:lnTo>
                  <a:pt x="899" y="374"/>
                </a:lnTo>
                <a:lnTo>
                  <a:pt x="877" y="387"/>
                </a:lnTo>
                <a:lnTo>
                  <a:pt x="858" y="396"/>
                </a:lnTo>
                <a:lnTo>
                  <a:pt x="843" y="402"/>
                </a:lnTo>
                <a:lnTo>
                  <a:pt x="830" y="424"/>
                </a:lnTo>
                <a:lnTo>
                  <a:pt x="827" y="449"/>
                </a:lnTo>
                <a:lnTo>
                  <a:pt x="811" y="452"/>
                </a:lnTo>
                <a:lnTo>
                  <a:pt x="799" y="452"/>
                </a:lnTo>
                <a:lnTo>
                  <a:pt x="786" y="449"/>
                </a:lnTo>
                <a:lnTo>
                  <a:pt x="786" y="449"/>
                </a:lnTo>
                <a:lnTo>
                  <a:pt x="774" y="449"/>
                </a:lnTo>
                <a:lnTo>
                  <a:pt x="743" y="449"/>
                </a:lnTo>
                <a:lnTo>
                  <a:pt x="705" y="456"/>
                </a:lnTo>
                <a:lnTo>
                  <a:pt x="683" y="462"/>
                </a:lnTo>
                <a:lnTo>
                  <a:pt x="668" y="468"/>
                </a:lnTo>
                <a:lnTo>
                  <a:pt x="649" y="484"/>
                </a:lnTo>
                <a:lnTo>
                  <a:pt x="634" y="490"/>
                </a:lnTo>
                <a:lnTo>
                  <a:pt x="593" y="493"/>
                </a:lnTo>
                <a:lnTo>
                  <a:pt x="556" y="493"/>
                </a:lnTo>
                <a:lnTo>
                  <a:pt x="540" y="493"/>
                </a:lnTo>
                <a:lnTo>
                  <a:pt x="527" y="493"/>
                </a:lnTo>
                <a:lnTo>
                  <a:pt x="527" y="493"/>
                </a:lnTo>
                <a:lnTo>
                  <a:pt x="524" y="496"/>
                </a:lnTo>
                <a:lnTo>
                  <a:pt x="518" y="499"/>
                </a:lnTo>
                <a:lnTo>
                  <a:pt x="512" y="509"/>
                </a:lnTo>
                <a:lnTo>
                  <a:pt x="509" y="527"/>
                </a:lnTo>
                <a:lnTo>
                  <a:pt x="512" y="549"/>
                </a:lnTo>
                <a:lnTo>
                  <a:pt x="518" y="565"/>
                </a:lnTo>
                <a:lnTo>
                  <a:pt x="518" y="590"/>
                </a:lnTo>
                <a:lnTo>
                  <a:pt x="499" y="608"/>
                </a:lnTo>
                <a:lnTo>
                  <a:pt x="474" y="618"/>
                </a:lnTo>
                <a:lnTo>
                  <a:pt x="449" y="621"/>
                </a:lnTo>
                <a:lnTo>
                  <a:pt x="443" y="621"/>
                </a:lnTo>
                <a:lnTo>
                  <a:pt x="406" y="630"/>
                </a:lnTo>
                <a:lnTo>
                  <a:pt x="381" y="658"/>
                </a:lnTo>
                <a:lnTo>
                  <a:pt x="374" y="652"/>
                </a:lnTo>
                <a:lnTo>
                  <a:pt x="368" y="652"/>
                </a:lnTo>
                <a:lnTo>
                  <a:pt x="362" y="649"/>
                </a:lnTo>
                <a:lnTo>
                  <a:pt x="356" y="649"/>
                </a:lnTo>
                <a:lnTo>
                  <a:pt x="349" y="643"/>
                </a:lnTo>
                <a:lnTo>
                  <a:pt x="346" y="643"/>
                </a:lnTo>
                <a:lnTo>
                  <a:pt x="337" y="646"/>
                </a:lnTo>
                <a:lnTo>
                  <a:pt x="328" y="652"/>
                </a:lnTo>
                <a:lnTo>
                  <a:pt x="321" y="662"/>
                </a:lnTo>
                <a:lnTo>
                  <a:pt x="318" y="668"/>
                </a:lnTo>
                <a:lnTo>
                  <a:pt x="312" y="674"/>
                </a:lnTo>
                <a:lnTo>
                  <a:pt x="290" y="677"/>
                </a:lnTo>
                <a:lnTo>
                  <a:pt x="281" y="677"/>
                </a:lnTo>
                <a:lnTo>
                  <a:pt x="281" y="677"/>
                </a:lnTo>
                <a:lnTo>
                  <a:pt x="268" y="677"/>
                </a:lnTo>
                <a:lnTo>
                  <a:pt x="268" y="677"/>
                </a:lnTo>
                <a:lnTo>
                  <a:pt x="256" y="674"/>
                </a:lnTo>
                <a:lnTo>
                  <a:pt x="250" y="671"/>
                </a:lnTo>
                <a:lnTo>
                  <a:pt x="243" y="668"/>
                </a:lnTo>
                <a:lnTo>
                  <a:pt x="237" y="668"/>
                </a:lnTo>
                <a:lnTo>
                  <a:pt x="231" y="671"/>
                </a:lnTo>
                <a:lnTo>
                  <a:pt x="225" y="683"/>
                </a:lnTo>
                <a:lnTo>
                  <a:pt x="222" y="693"/>
                </a:lnTo>
                <a:lnTo>
                  <a:pt x="218" y="699"/>
                </a:lnTo>
                <a:lnTo>
                  <a:pt x="215" y="702"/>
                </a:lnTo>
                <a:lnTo>
                  <a:pt x="206" y="705"/>
                </a:lnTo>
                <a:lnTo>
                  <a:pt x="197" y="702"/>
                </a:lnTo>
                <a:lnTo>
                  <a:pt x="184" y="699"/>
                </a:lnTo>
                <a:lnTo>
                  <a:pt x="175" y="696"/>
                </a:lnTo>
                <a:lnTo>
                  <a:pt x="162" y="690"/>
                </a:lnTo>
                <a:lnTo>
                  <a:pt x="150" y="687"/>
                </a:lnTo>
                <a:lnTo>
                  <a:pt x="140" y="680"/>
                </a:lnTo>
                <a:lnTo>
                  <a:pt x="128" y="677"/>
                </a:lnTo>
                <a:lnTo>
                  <a:pt x="115" y="674"/>
                </a:lnTo>
                <a:lnTo>
                  <a:pt x="97" y="674"/>
                </a:lnTo>
                <a:lnTo>
                  <a:pt x="87" y="677"/>
                </a:lnTo>
                <a:lnTo>
                  <a:pt x="78" y="680"/>
                </a:lnTo>
                <a:lnTo>
                  <a:pt x="69" y="680"/>
                </a:lnTo>
                <a:lnTo>
                  <a:pt x="62" y="683"/>
                </a:lnTo>
                <a:lnTo>
                  <a:pt x="53" y="687"/>
                </a:lnTo>
                <a:lnTo>
                  <a:pt x="47" y="690"/>
                </a:lnTo>
                <a:lnTo>
                  <a:pt x="34" y="693"/>
                </a:lnTo>
                <a:lnTo>
                  <a:pt x="25" y="699"/>
                </a:lnTo>
                <a:lnTo>
                  <a:pt x="12" y="702"/>
                </a:lnTo>
                <a:lnTo>
                  <a:pt x="12" y="687"/>
                </a:lnTo>
                <a:lnTo>
                  <a:pt x="9" y="677"/>
                </a:lnTo>
                <a:lnTo>
                  <a:pt x="6" y="668"/>
                </a:lnTo>
                <a:lnTo>
                  <a:pt x="3" y="655"/>
                </a:lnTo>
                <a:lnTo>
                  <a:pt x="0" y="652"/>
                </a:lnTo>
                <a:lnTo>
                  <a:pt x="9" y="646"/>
                </a:lnTo>
                <a:lnTo>
                  <a:pt x="12" y="637"/>
                </a:lnTo>
                <a:lnTo>
                  <a:pt x="16" y="630"/>
                </a:lnTo>
                <a:lnTo>
                  <a:pt x="12" y="627"/>
                </a:lnTo>
                <a:lnTo>
                  <a:pt x="9" y="621"/>
                </a:lnTo>
                <a:lnTo>
                  <a:pt x="6" y="612"/>
                </a:lnTo>
                <a:lnTo>
                  <a:pt x="3" y="602"/>
                </a:lnTo>
                <a:lnTo>
                  <a:pt x="3" y="593"/>
                </a:lnTo>
                <a:lnTo>
                  <a:pt x="3" y="587"/>
                </a:lnTo>
                <a:lnTo>
                  <a:pt x="6" y="574"/>
                </a:lnTo>
                <a:lnTo>
                  <a:pt x="9" y="568"/>
                </a:lnTo>
                <a:lnTo>
                  <a:pt x="16" y="559"/>
                </a:lnTo>
                <a:lnTo>
                  <a:pt x="22" y="552"/>
                </a:lnTo>
                <a:lnTo>
                  <a:pt x="31" y="549"/>
                </a:lnTo>
                <a:lnTo>
                  <a:pt x="37" y="546"/>
                </a:lnTo>
                <a:lnTo>
                  <a:pt x="47" y="543"/>
                </a:lnTo>
                <a:lnTo>
                  <a:pt x="47" y="543"/>
                </a:lnTo>
                <a:lnTo>
                  <a:pt x="56" y="543"/>
                </a:lnTo>
                <a:lnTo>
                  <a:pt x="56" y="543"/>
                </a:lnTo>
                <a:lnTo>
                  <a:pt x="62" y="543"/>
                </a:lnTo>
                <a:lnTo>
                  <a:pt x="65" y="537"/>
                </a:lnTo>
                <a:lnTo>
                  <a:pt x="69" y="530"/>
                </a:lnTo>
                <a:lnTo>
                  <a:pt x="65" y="524"/>
                </a:lnTo>
                <a:lnTo>
                  <a:pt x="65" y="518"/>
                </a:lnTo>
                <a:lnTo>
                  <a:pt x="59" y="512"/>
                </a:lnTo>
                <a:lnTo>
                  <a:pt x="56" y="509"/>
                </a:lnTo>
                <a:lnTo>
                  <a:pt x="47" y="502"/>
                </a:lnTo>
                <a:lnTo>
                  <a:pt x="65" y="490"/>
                </a:lnTo>
                <a:lnTo>
                  <a:pt x="84" y="474"/>
                </a:lnTo>
                <a:lnTo>
                  <a:pt x="100" y="468"/>
                </a:lnTo>
                <a:lnTo>
                  <a:pt x="106" y="468"/>
                </a:lnTo>
                <a:lnTo>
                  <a:pt x="115" y="468"/>
                </a:lnTo>
                <a:lnTo>
                  <a:pt x="125" y="465"/>
                </a:lnTo>
                <a:lnTo>
                  <a:pt x="134" y="459"/>
                </a:lnTo>
                <a:lnTo>
                  <a:pt x="134" y="446"/>
                </a:lnTo>
                <a:lnTo>
                  <a:pt x="134" y="443"/>
                </a:lnTo>
                <a:lnTo>
                  <a:pt x="128" y="434"/>
                </a:lnTo>
                <a:lnTo>
                  <a:pt x="122" y="427"/>
                </a:lnTo>
                <a:lnTo>
                  <a:pt x="115" y="418"/>
                </a:lnTo>
                <a:lnTo>
                  <a:pt x="119" y="356"/>
                </a:lnTo>
                <a:lnTo>
                  <a:pt x="84" y="306"/>
                </a:lnTo>
                <a:lnTo>
                  <a:pt x="78" y="240"/>
                </a:lnTo>
                <a:lnTo>
                  <a:pt x="53" y="203"/>
                </a:lnTo>
                <a:lnTo>
                  <a:pt x="56" y="118"/>
                </a:lnTo>
                <a:lnTo>
                  <a:pt x="47" y="106"/>
                </a:lnTo>
                <a:lnTo>
                  <a:pt x="47" y="25"/>
                </a:lnTo>
                <a:lnTo>
                  <a:pt x="47" y="18"/>
                </a:lnTo>
                <a:lnTo>
                  <a:pt x="56" y="12"/>
                </a:lnTo>
                <a:lnTo>
                  <a:pt x="72" y="3"/>
                </a:lnTo>
                <a:lnTo>
                  <a:pt x="84" y="3"/>
                </a:lnTo>
                <a:lnTo>
                  <a:pt x="90" y="0"/>
                </a:lnTo>
                <a:lnTo>
                  <a:pt x="100" y="9"/>
                </a:lnTo>
                <a:lnTo>
                  <a:pt x="103" y="12"/>
                </a:lnTo>
                <a:lnTo>
                  <a:pt x="109" y="22"/>
                </a:lnTo>
                <a:lnTo>
                  <a:pt x="109" y="37"/>
                </a:lnTo>
                <a:lnTo>
                  <a:pt x="165" y="72"/>
                </a:lnTo>
                <a:lnTo>
                  <a:pt x="206" y="87"/>
                </a:lnTo>
                <a:lnTo>
                  <a:pt x="259" y="87"/>
                </a:lnTo>
                <a:lnTo>
                  <a:pt x="287" y="97"/>
                </a:lnTo>
                <a:lnTo>
                  <a:pt x="315" y="115"/>
                </a:lnTo>
                <a:lnTo>
                  <a:pt x="340" y="128"/>
                </a:lnTo>
                <a:lnTo>
                  <a:pt x="390" y="125"/>
                </a:lnTo>
                <a:lnTo>
                  <a:pt x="415" y="128"/>
                </a:lnTo>
                <a:lnTo>
                  <a:pt x="440" y="146"/>
                </a:lnTo>
                <a:lnTo>
                  <a:pt x="465" y="175"/>
                </a:lnTo>
                <a:lnTo>
                  <a:pt x="490" y="175"/>
                </a:lnTo>
                <a:lnTo>
                  <a:pt x="518" y="190"/>
                </a:lnTo>
                <a:lnTo>
                  <a:pt x="568" y="203"/>
                </a:lnTo>
                <a:lnTo>
                  <a:pt x="615" y="200"/>
                </a:lnTo>
                <a:lnTo>
                  <a:pt x="634" y="196"/>
                </a:lnTo>
                <a:lnTo>
                  <a:pt x="646" y="200"/>
                </a:lnTo>
                <a:lnTo>
                  <a:pt x="659" y="206"/>
                </a:lnTo>
                <a:lnTo>
                  <a:pt x="693" y="215"/>
                </a:lnTo>
                <a:lnTo>
                  <a:pt x="696" y="218"/>
                </a:lnTo>
                <a:lnTo>
                  <a:pt x="702" y="218"/>
                </a:lnTo>
                <a:lnTo>
                  <a:pt x="715" y="218"/>
                </a:lnTo>
              </a:path>
            </a:pathLst>
          </a:custGeom>
          <a:noFill/>
          <a:ln w="19050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6688139" y="1978025"/>
            <a:ext cx="960437" cy="322263"/>
          </a:xfrm>
          <a:custGeom>
            <a:avLst/>
            <a:gdLst>
              <a:gd name="T0" fmla="*/ 0 w 605"/>
              <a:gd name="T1" fmla="*/ 22 h 203"/>
              <a:gd name="T2" fmla="*/ 0 w 605"/>
              <a:gd name="T3" fmla="*/ 22 h 203"/>
              <a:gd name="T4" fmla="*/ 9 w 605"/>
              <a:gd name="T5" fmla="*/ 12 h 203"/>
              <a:gd name="T6" fmla="*/ 21 w 605"/>
              <a:gd name="T7" fmla="*/ 6 h 203"/>
              <a:gd name="T8" fmla="*/ 31 w 605"/>
              <a:gd name="T9" fmla="*/ 0 h 203"/>
              <a:gd name="T10" fmla="*/ 43 w 605"/>
              <a:gd name="T11" fmla="*/ 0 h 203"/>
              <a:gd name="T12" fmla="*/ 50 w 605"/>
              <a:gd name="T13" fmla="*/ 0 h 203"/>
              <a:gd name="T14" fmla="*/ 53 w 605"/>
              <a:gd name="T15" fmla="*/ 3 h 203"/>
              <a:gd name="T16" fmla="*/ 59 w 605"/>
              <a:gd name="T17" fmla="*/ 9 h 203"/>
              <a:gd name="T18" fmla="*/ 62 w 605"/>
              <a:gd name="T19" fmla="*/ 15 h 203"/>
              <a:gd name="T20" fmla="*/ 65 w 605"/>
              <a:gd name="T21" fmla="*/ 40 h 203"/>
              <a:gd name="T22" fmla="*/ 93 w 605"/>
              <a:gd name="T23" fmla="*/ 56 h 203"/>
              <a:gd name="T24" fmla="*/ 124 w 605"/>
              <a:gd name="T25" fmla="*/ 72 h 203"/>
              <a:gd name="T26" fmla="*/ 162 w 605"/>
              <a:gd name="T27" fmla="*/ 87 h 203"/>
              <a:gd name="T28" fmla="*/ 196 w 605"/>
              <a:gd name="T29" fmla="*/ 87 h 203"/>
              <a:gd name="T30" fmla="*/ 215 w 605"/>
              <a:gd name="T31" fmla="*/ 87 h 203"/>
              <a:gd name="T32" fmla="*/ 237 w 605"/>
              <a:gd name="T33" fmla="*/ 97 h 203"/>
              <a:gd name="T34" fmla="*/ 274 w 605"/>
              <a:gd name="T35" fmla="*/ 118 h 203"/>
              <a:gd name="T36" fmla="*/ 296 w 605"/>
              <a:gd name="T37" fmla="*/ 128 h 203"/>
              <a:gd name="T38" fmla="*/ 324 w 605"/>
              <a:gd name="T39" fmla="*/ 128 h 203"/>
              <a:gd name="T40" fmla="*/ 349 w 605"/>
              <a:gd name="T41" fmla="*/ 128 h 203"/>
              <a:gd name="T42" fmla="*/ 374 w 605"/>
              <a:gd name="T43" fmla="*/ 131 h 203"/>
              <a:gd name="T44" fmla="*/ 396 w 605"/>
              <a:gd name="T45" fmla="*/ 146 h 203"/>
              <a:gd name="T46" fmla="*/ 421 w 605"/>
              <a:gd name="T47" fmla="*/ 171 h 203"/>
              <a:gd name="T48" fmla="*/ 446 w 605"/>
              <a:gd name="T49" fmla="*/ 175 h 203"/>
              <a:gd name="T50" fmla="*/ 471 w 605"/>
              <a:gd name="T51" fmla="*/ 187 h 203"/>
              <a:gd name="T52" fmla="*/ 471 w 605"/>
              <a:gd name="T53" fmla="*/ 187 h 203"/>
              <a:gd name="T54" fmla="*/ 496 w 605"/>
              <a:gd name="T55" fmla="*/ 196 h 203"/>
              <a:gd name="T56" fmla="*/ 521 w 605"/>
              <a:gd name="T57" fmla="*/ 203 h 203"/>
              <a:gd name="T58" fmla="*/ 521 w 605"/>
              <a:gd name="T59" fmla="*/ 203 h 203"/>
              <a:gd name="T60" fmla="*/ 558 w 605"/>
              <a:gd name="T61" fmla="*/ 200 h 203"/>
              <a:gd name="T62" fmla="*/ 586 w 605"/>
              <a:gd name="T63" fmla="*/ 200 h 203"/>
              <a:gd name="T64" fmla="*/ 586 w 605"/>
              <a:gd name="T65" fmla="*/ 200 h 203"/>
              <a:gd name="T66" fmla="*/ 590 w 605"/>
              <a:gd name="T67" fmla="*/ 200 h 203"/>
              <a:gd name="T68" fmla="*/ 596 w 605"/>
              <a:gd name="T69" fmla="*/ 200 h 203"/>
              <a:gd name="T70" fmla="*/ 605 w 605"/>
              <a:gd name="T71" fmla="*/ 203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5" h="203">
                <a:moveTo>
                  <a:pt x="0" y="22"/>
                </a:moveTo>
                <a:lnTo>
                  <a:pt x="0" y="22"/>
                </a:lnTo>
                <a:lnTo>
                  <a:pt x="9" y="12"/>
                </a:lnTo>
                <a:lnTo>
                  <a:pt x="21" y="6"/>
                </a:lnTo>
                <a:lnTo>
                  <a:pt x="31" y="0"/>
                </a:lnTo>
                <a:lnTo>
                  <a:pt x="43" y="0"/>
                </a:lnTo>
                <a:lnTo>
                  <a:pt x="50" y="0"/>
                </a:lnTo>
                <a:lnTo>
                  <a:pt x="53" y="3"/>
                </a:lnTo>
                <a:lnTo>
                  <a:pt x="59" y="9"/>
                </a:lnTo>
                <a:lnTo>
                  <a:pt x="62" y="15"/>
                </a:lnTo>
                <a:lnTo>
                  <a:pt x="65" y="40"/>
                </a:lnTo>
                <a:lnTo>
                  <a:pt x="93" y="56"/>
                </a:lnTo>
                <a:lnTo>
                  <a:pt x="124" y="72"/>
                </a:lnTo>
                <a:lnTo>
                  <a:pt x="162" y="87"/>
                </a:lnTo>
                <a:lnTo>
                  <a:pt x="196" y="87"/>
                </a:lnTo>
                <a:lnTo>
                  <a:pt x="215" y="87"/>
                </a:lnTo>
                <a:lnTo>
                  <a:pt x="237" y="97"/>
                </a:lnTo>
                <a:lnTo>
                  <a:pt x="274" y="118"/>
                </a:lnTo>
                <a:lnTo>
                  <a:pt x="296" y="128"/>
                </a:lnTo>
                <a:lnTo>
                  <a:pt x="324" y="128"/>
                </a:lnTo>
                <a:lnTo>
                  <a:pt x="349" y="128"/>
                </a:lnTo>
                <a:lnTo>
                  <a:pt x="374" y="131"/>
                </a:lnTo>
                <a:lnTo>
                  <a:pt x="396" y="146"/>
                </a:lnTo>
                <a:lnTo>
                  <a:pt x="421" y="171"/>
                </a:lnTo>
                <a:lnTo>
                  <a:pt x="446" y="175"/>
                </a:lnTo>
                <a:lnTo>
                  <a:pt x="471" y="187"/>
                </a:lnTo>
                <a:lnTo>
                  <a:pt x="471" y="187"/>
                </a:lnTo>
                <a:lnTo>
                  <a:pt x="496" y="196"/>
                </a:lnTo>
                <a:lnTo>
                  <a:pt x="521" y="203"/>
                </a:lnTo>
                <a:lnTo>
                  <a:pt x="521" y="203"/>
                </a:lnTo>
                <a:lnTo>
                  <a:pt x="558" y="200"/>
                </a:lnTo>
                <a:lnTo>
                  <a:pt x="586" y="200"/>
                </a:lnTo>
                <a:lnTo>
                  <a:pt x="586" y="200"/>
                </a:lnTo>
                <a:lnTo>
                  <a:pt x="590" y="200"/>
                </a:lnTo>
                <a:lnTo>
                  <a:pt x="596" y="200"/>
                </a:lnTo>
                <a:lnTo>
                  <a:pt x="605" y="203"/>
                </a:lnTo>
              </a:path>
            </a:pathLst>
          </a:custGeom>
          <a:noFill/>
          <a:ln w="190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6569076" y="1739900"/>
            <a:ext cx="1179512" cy="569913"/>
          </a:xfrm>
          <a:custGeom>
            <a:avLst/>
            <a:gdLst>
              <a:gd name="T0" fmla="*/ 680 w 743"/>
              <a:gd name="T1" fmla="*/ 359 h 359"/>
              <a:gd name="T2" fmla="*/ 671 w 743"/>
              <a:gd name="T3" fmla="*/ 331 h 359"/>
              <a:gd name="T4" fmla="*/ 671 w 743"/>
              <a:gd name="T5" fmla="*/ 321 h 359"/>
              <a:gd name="T6" fmla="*/ 674 w 743"/>
              <a:gd name="T7" fmla="*/ 303 h 359"/>
              <a:gd name="T8" fmla="*/ 677 w 743"/>
              <a:gd name="T9" fmla="*/ 296 h 359"/>
              <a:gd name="T10" fmla="*/ 696 w 743"/>
              <a:gd name="T11" fmla="*/ 272 h 359"/>
              <a:gd name="T12" fmla="*/ 702 w 743"/>
              <a:gd name="T13" fmla="*/ 259 h 359"/>
              <a:gd name="T14" fmla="*/ 714 w 743"/>
              <a:gd name="T15" fmla="*/ 234 h 359"/>
              <a:gd name="T16" fmla="*/ 743 w 743"/>
              <a:gd name="T17" fmla="*/ 218 h 359"/>
              <a:gd name="T18" fmla="*/ 727 w 743"/>
              <a:gd name="T19" fmla="*/ 197 h 359"/>
              <a:gd name="T20" fmla="*/ 727 w 743"/>
              <a:gd name="T21" fmla="*/ 150 h 359"/>
              <a:gd name="T22" fmla="*/ 721 w 743"/>
              <a:gd name="T23" fmla="*/ 115 h 359"/>
              <a:gd name="T24" fmla="*/ 711 w 743"/>
              <a:gd name="T25" fmla="*/ 97 h 359"/>
              <a:gd name="T26" fmla="*/ 699 w 743"/>
              <a:gd name="T27" fmla="*/ 94 h 359"/>
              <a:gd name="T28" fmla="*/ 677 w 743"/>
              <a:gd name="T29" fmla="*/ 90 h 359"/>
              <a:gd name="T30" fmla="*/ 602 w 743"/>
              <a:gd name="T31" fmla="*/ 78 h 359"/>
              <a:gd name="T32" fmla="*/ 593 w 743"/>
              <a:gd name="T33" fmla="*/ 69 h 359"/>
              <a:gd name="T34" fmla="*/ 546 w 743"/>
              <a:gd name="T35" fmla="*/ 44 h 359"/>
              <a:gd name="T36" fmla="*/ 496 w 743"/>
              <a:gd name="T37" fmla="*/ 34 h 359"/>
              <a:gd name="T38" fmla="*/ 421 w 743"/>
              <a:gd name="T39" fmla="*/ 37 h 359"/>
              <a:gd name="T40" fmla="*/ 396 w 743"/>
              <a:gd name="T41" fmla="*/ 16 h 359"/>
              <a:gd name="T42" fmla="*/ 362 w 743"/>
              <a:gd name="T43" fmla="*/ 0 h 359"/>
              <a:gd name="T44" fmla="*/ 340 w 743"/>
              <a:gd name="T45" fmla="*/ 0 h 359"/>
              <a:gd name="T46" fmla="*/ 315 w 743"/>
              <a:gd name="T47" fmla="*/ 9 h 359"/>
              <a:gd name="T48" fmla="*/ 293 w 743"/>
              <a:gd name="T49" fmla="*/ 31 h 359"/>
              <a:gd name="T50" fmla="*/ 203 w 743"/>
              <a:gd name="T51" fmla="*/ 56 h 359"/>
              <a:gd name="T52" fmla="*/ 150 w 743"/>
              <a:gd name="T53" fmla="*/ 62 h 359"/>
              <a:gd name="T54" fmla="*/ 109 w 743"/>
              <a:gd name="T55" fmla="*/ 62 h 359"/>
              <a:gd name="T56" fmla="*/ 100 w 743"/>
              <a:gd name="T57" fmla="*/ 75 h 359"/>
              <a:gd name="T58" fmla="*/ 84 w 743"/>
              <a:gd name="T59" fmla="*/ 78 h 359"/>
              <a:gd name="T60" fmla="*/ 65 w 743"/>
              <a:gd name="T61" fmla="*/ 84 h 359"/>
              <a:gd name="T62" fmla="*/ 47 w 743"/>
              <a:gd name="T63" fmla="*/ 81 h 359"/>
              <a:gd name="T64" fmla="*/ 18 w 743"/>
              <a:gd name="T65" fmla="*/ 84 h 359"/>
              <a:gd name="T66" fmla="*/ 0 w 743"/>
              <a:gd name="T67" fmla="*/ 140 h 359"/>
              <a:gd name="T68" fmla="*/ 25 w 743"/>
              <a:gd name="T69" fmla="*/ 137 h 359"/>
              <a:gd name="T70" fmla="*/ 47 w 743"/>
              <a:gd name="T71" fmla="*/ 150 h 359"/>
              <a:gd name="T72" fmla="*/ 75 w 743"/>
              <a:gd name="T73" fmla="*/ 172 h 359"/>
              <a:gd name="T74" fmla="*/ 109 w 743"/>
              <a:gd name="T75" fmla="*/ 150 h 359"/>
              <a:gd name="T76" fmla="*/ 134 w 743"/>
              <a:gd name="T77" fmla="*/ 159 h 359"/>
              <a:gd name="T78" fmla="*/ 140 w 743"/>
              <a:gd name="T79" fmla="*/ 190 h 359"/>
              <a:gd name="T80" fmla="*/ 237 w 743"/>
              <a:gd name="T81" fmla="*/ 237 h 359"/>
              <a:gd name="T82" fmla="*/ 318 w 743"/>
              <a:gd name="T83" fmla="*/ 247 h 359"/>
              <a:gd name="T84" fmla="*/ 371 w 743"/>
              <a:gd name="T85" fmla="*/ 278 h 359"/>
              <a:gd name="T86" fmla="*/ 449 w 743"/>
              <a:gd name="T87" fmla="*/ 281 h 359"/>
              <a:gd name="T88" fmla="*/ 496 w 743"/>
              <a:gd name="T89" fmla="*/ 321 h 359"/>
              <a:gd name="T90" fmla="*/ 546 w 743"/>
              <a:gd name="T91" fmla="*/ 337 h 359"/>
              <a:gd name="T92" fmla="*/ 630 w 743"/>
              <a:gd name="T93" fmla="*/ 350 h 359"/>
              <a:gd name="T94" fmla="*/ 655 w 743"/>
              <a:gd name="T95" fmla="*/ 350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43" h="359">
                <a:moveTo>
                  <a:pt x="680" y="359"/>
                </a:moveTo>
                <a:lnTo>
                  <a:pt x="680" y="359"/>
                </a:lnTo>
                <a:lnTo>
                  <a:pt x="674" y="343"/>
                </a:lnTo>
                <a:lnTo>
                  <a:pt x="671" y="331"/>
                </a:lnTo>
                <a:lnTo>
                  <a:pt x="671" y="321"/>
                </a:lnTo>
                <a:lnTo>
                  <a:pt x="671" y="321"/>
                </a:lnTo>
                <a:lnTo>
                  <a:pt x="671" y="312"/>
                </a:lnTo>
                <a:lnTo>
                  <a:pt x="674" y="303"/>
                </a:lnTo>
                <a:lnTo>
                  <a:pt x="677" y="296"/>
                </a:lnTo>
                <a:lnTo>
                  <a:pt x="677" y="296"/>
                </a:lnTo>
                <a:lnTo>
                  <a:pt x="696" y="272"/>
                </a:lnTo>
                <a:lnTo>
                  <a:pt x="696" y="272"/>
                </a:lnTo>
                <a:lnTo>
                  <a:pt x="702" y="265"/>
                </a:lnTo>
                <a:lnTo>
                  <a:pt x="702" y="259"/>
                </a:lnTo>
                <a:lnTo>
                  <a:pt x="705" y="247"/>
                </a:lnTo>
                <a:lnTo>
                  <a:pt x="714" y="234"/>
                </a:lnTo>
                <a:lnTo>
                  <a:pt x="743" y="234"/>
                </a:lnTo>
                <a:lnTo>
                  <a:pt x="743" y="218"/>
                </a:lnTo>
                <a:lnTo>
                  <a:pt x="727" y="197"/>
                </a:lnTo>
                <a:lnTo>
                  <a:pt x="727" y="197"/>
                </a:lnTo>
                <a:lnTo>
                  <a:pt x="727" y="172"/>
                </a:lnTo>
                <a:lnTo>
                  <a:pt x="727" y="150"/>
                </a:lnTo>
                <a:lnTo>
                  <a:pt x="724" y="131"/>
                </a:lnTo>
                <a:lnTo>
                  <a:pt x="721" y="115"/>
                </a:lnTo>
                <a:lnTo>
                  <a:pt x="714" y="106"/>
                </a:lnTo>
                <a:lnTo>
                  <a:pt x="711" y="97"/>
                </a:lnTo>
                <a:lnTo>
                  <a:pt x="705" y="94"/>
                </a:lnTo>
                <a:lnTo>
                  <a:pt x="699" y="94"/>
                </a:lnTo>
                <a:lnTo>
                  <a:pt x="699" y="94"/>
                </a:lnTo>
                <a:lnTo>
                  <a:pt x="677" y="90"/>
                </a:lnTo>
                <a:lnTo>
                  <a:pt x="646" y="87"/>
                </a:lnTo>
                <a:lnTo>
                  <a:pt x="602" y="78"/>
                </a:lnTo>
                <a:lnTo>
                  <a:pt x="602" y="78"/>
                </a:lnTo>
                <a:lnTo>
                  <a:pt x="593" y="69"/>
                </a:lnTo>
                <a:lnTo>
                  <a:pt x="580" y="59"/>
                </a:lnTo>
                <a:lnTo>
                  <a:pt x="546" y="44"/>
                </a:lnTo>
                <a:lnTo>
                  <a:pt x="505" y="28"/>
                </a:lnTo>
                <a:lnTo>
                  <a:pt x="496" y="34"/>
                </a:lnTo>
                <a:lnTo>
                  <a:pt x="421" y="37"/>
                </a:lnTo>
                <a:lnTo>
                  <a:pt x="421" y="37"/>
                </a:lnTo>
                <a:lnTo>
                  <a:pt x="409" y="25"/>
                </a:lnTo>
                <a:lnTo>
                  <a:pt x="396" y="16"/>
                </a:lnTo>
                <a:lnTo>
                  <a:pt x="380" y="6"/>
                </a:lnTo>
                <a:lnTo>
                  <a:pt x="362" y="0"/>
                </a:lnTo>
                <a:lnTo>
                  <a:pt x="349" y="0"/>
                </a:lnTo>
                <a:lnTo>
                  <a:pt x="340" y="0"/>
                </a:lnTo>
                <a:lnTo>
                  <a:pt x="327" y="3"/>
                </a:lnTo>
                <a:lnTo>
                  <a:pt x="315" y="9"/>
                </a:lnTo>
                <a:lnTo>
                  <a:pt x="306" y="19"/>
                </a:lnTo>
                <a:lnTo>
                  <a:pt x="293" y="31"/>
                </a:lnTo>
                <a:lnTo>
                  <a:pt x="259" y="31"/>
                </a:lnTo>
                <a:lnTo>
                  <a:pt x="203" y="56"/>
                </a:lnTo>
                <a:lnTo>
                  <a:pt x="165" y="53"/>
                </a:lnTo>
                <a:lnTo>
                  <a:pt x="150" y="62"/>
                </a:lnTo>
                <a:lnTo>
                  <a:pt x="109" y="62"/>
                </a:lnTo>
                <a:lnTo>
                  <a:pt x="109" y="62"/>
                </a:lnTo>
                <a:lnTo>
                  <a:pt x="106" y="65"/>
                </a:lnTo>
                <a:lnTo>
                  <a:pt x="100" y="75"/>
                </a:lnTo>
                <a:lnTo>
                  <a:pt x="90" y="78"/>
                </a:lnTo>
                <a:lnTo>
                  <a:pt x="84" y="78"/>
                </a:lnTo>
                <a:lnTo>
                  <a:pt x="78" y="75"/>
                </a:lnTo>
                <a:lnTo>
                  <a:pt x="65" y="84"/>
                </a:lnTo>
                <a:lnTo>
                  <a:pt x="65" y="84"/>
                </a:lnTo>
                <a:lnTo>
                  <a:pt x="47" y="81"/>
                </a:lnTo>
                <a:lnTo>
                  <a:pt x="31" y="81"/>
                </a:lnTo>
                <a:lnTo>
                  <a:pt x="18" y="84"/>
                </a:lnTo>
                <a:lnTo>
                  <a:pt x="0" y="112"/>
                </a:lnTo>
                <a:lnTo>
                  <a:pt x="0" y="140"/>
                </a:lnTo>
                <a:lnTo>
                  <a:pt x="15" y="144"/>
                </a:lnTo>
                <a:lnTo>
                  <a:pt x="25" y="137"/>
                </a:lnTo>
                <a:lnTo>
                  <a:pt x="37" y="140"/>
                </a:lnTo>
                <a:lnTo>
                  <a:pt x="47" y="150"/>
                </a:lnTo>
                <a:lnTo>
                  <a:pt x="56" y="162"/>
                </a:lnTo>
                <a:lnTo>
                  <a:pt x="75" y="172"/>
                </a:lnTo>
                <a:lnTo>
                  <a:pt x="93" y="159"/>
                </a:lnTo>
                <a:lnTo>
                  <a:pt x="109" y="150"/>
                </a:lnTo>
                <a:lnTo>
                  <a:pt x="125" y="150"/>
                </a:lnTo>
                <a:lnTo>
                  <a:pt x="134" y="159"/>
                </a:lnTo>
                <a:lnTo>
                  <a:pt x="140" y="178"/>
                </a:lnTo>
                <a:lnTo>
                  <a:pt x="140" y="190"/>
                </a:lnTo>
                <a:lnTo>
                  <a:pt x="199" y="222"/>
                </a:lnTo>
                <a:lnTo>
                  <a:pt x="237" y="237"/>
                </a:lnTo>
                <a:lnTo>
                  <a:pt x="290" y="237"/>
                </a:lnTo>
                <a:lnTo>
                  <a:pt x="318" y="247"/>
                </a:lnTo>
                <a:lnTo>
                  <a:pt x="352" y="272"/>
                </a:lnTo>
                <a:lnTo>
                  <a:pt x="371" y="278"/>
                </a:lnTo>
                <a:lnTo>
                  <a:pt x="418" y="275"/>
                </a:lnTo>
                <a:lnTo>
                  <a:pt x="449" y="281"/>
                </a:lnTo>
                <a:lnTo>
                  <a:pt x="471" y="293"/>
                </a:lnTo>
                <a:lnTo>
                  <a:pt x="496" y="321"/>
                </a:lnTo>
                <a:lnTo>
                  <a:pt x="521" y="325"/>
                </a:lnTo>
                <a:lnTo>
                  <a:pt x="546" y="337"/>
                </a:lnTo>
                <a:lnTo>
                  <a:pt x="596" y="353"/>
                </a:lnTo>
                <a:lnTo>
                  <a:pt x="630" y="350"/>
                </a:lnTo>
                <a:lnTo>
                  <a:pt x="655" y="350"/>
                </a:lnTo>
                <a:lnTo>
                  <a:pt x="655" y="350"/>
                </a:lnTo>
                <a:lnTo>
                  <a:pt x="680" y="359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6569076" y="1739900"/>
            <a:ext cx="1179512" cy="569913"/>
          </a:xfrm>
          <a:custGeom>
            <a:avLst/>
            <a:gdLst>
              <a:gd name="T0" fmla="*/ 680 w 743"/>
              <a:gd name="T1" fmla="*/ 359 h 359"/>
              <a:gd name="T2" fmla="*/ 671 w 743"/>
              <a:gd name="T3" fmla="*/ 331 h 359"/>
              <a:gd name="T4" fmla="*/ 671 w 743"/>
              <a:gd name="T5" fmla="*/ 321 h 359"/>
              <a:gd name="T6" fmla="*/ 674 w 743"/>
              <a:gd name="T7" fmla="*/ 303 h 359"/>
              <a:gd name="T8" fmla="*/ 677 w 743"/>
              <a:gd name="T9" fmla="*/ 296 h 359"/>
              <a:gd name="T10" fmla="*/ 696 w 743"/>
              <a:gd name="T11" fmla="*/ 272 h 359"/>
              <a:gd name="T12" fmla="*/ 702 w 743"/>
              <a:gd name="T13" fmla="*/ 259 h 359"/>
              <a:gd name="T14" fmla="*/ 714 w 743"/>
              <a:gd name="T15" fmla="*/ 234 h 359"/>
              <a:gd name="T16" fmla="*/ 743 w 743"/>
              <a:gd name="T17" fmla="*/ 218 h 359"/>
              <a:gd name="T18" fmla="*/ 727 w 743"/>
              <a:gd name="T19" fmla="*/ 197 h 359"/>
              <a:gd name="T20" fmla="*/ 727 w 743"/>
              <a:gd name="T21" fmla="*/ 150 h 359"/>
              <a:gd name="T22" fmla="*/ 721 w 743"/>
              <a:gd name="T23" fmla="*/ 115 h 359"/>
              <a:gd name="T24" fmla="*/ 711 w 743"/>
              <a:gd name="T25" fmla="*/ 97 h 359"/>
              <a:gd name="T26" fmla="*/ 699 w 743"/>
              <a:gd name="T27" fmla="*/ 94 h 359"/>
              <a:gd name="T28" fmla="*/ 677 w 743"/>
              <a:gd name="T29" fmla="*/ 90 h 359"/>
              <a:gd name="T30" fmla="*/ 602 w 743"/>
              <a:gd name="T31" fmla="*/ 78 h 359"/>
              <a:gd name="T32" fmla="*/ 593 w 743"/>
              <a:gd name="T33" fmla="*/ 69 h 359"/>
              <a:gd name="T34" fmla="*/ 546 w 743"/>
              <a:gd name="T35" fmla="*/ 44 h 359"/>
              <a:gd name="T36" fmla="*/ 496 w 743"/>
              <a:gd name="T37" fmla="*/ 34 h 359"/>
              <a:gd name="T38" fmla="*/ 421 w 743"/>
              <a:gd name="T39" fmla="*/ 37 h 359"/>
              <a:gd name="T40" fmla="*/ 396 w 743"/>
              <a:gd name="T41" fmla="*/ 16 h 359"/>
              <a:gd name="T42" fmla="*/ 362 w 743"/>
              <a:gd name="T43" fmla="*/ 0 h 359"/>
              <a:gd name="T44" fmla="*/ 340 w 743"/>
              <a:gd name="T45" fmla="*/ 0 h 359"/>
              <a:gd name="T46" fmla="*/ 315 w 743"/>
              <a:gd name="T47" fmla="*/ 9 h 359"/>
              <a:gd name="T48" fmla="*/ 293 w 743"/>
              <a:gd name="T49" fmla="*/ 31 h 359"/>
              <a:gd name="T50" fmla="*/ 203 w 743"/>
              <a:gd name="T51" fmla="*/ 56 h 359"/>
              <a:gd name="T52" fmla="*/ 150 w 743"/>
              <a:gd name="T53" fmla="*/ 62 h 359"/>
              <a:gd name="T54" fmla="*/ 109 w 743"/>
              <a:gd name="T55" fmla="*/ 62 h 359"/>
              <a:gd name="T56" fmla="*/ 100 w 743"/>
              <a:gd name="T57" fmla="*/ 75 h 359"/>
              <a:gd name="T58" fmla="*/ 84 w 743"/>
              <a:gd name="T59" fmla="*/ 78 h 359"/>
              <a:gd name="T60" fmla="*/ 65 w 743"/>
              <a:gd name="T61" fmla="*/ 84 h 359"/>
              <a:gd name="T62" fmla="*/ 47 w 743"/>
              <a:gd name="T63" fmla="*/ 81 h 359"/>
              <a:gd name="T64" fmla="*/ 18 w 743"/>
              <a:gd name="T65" fmla="*/ 84 h 359"/>
              <a:gd name="T66" fmla="*/ 0 w 743"/>
              <a:gd name="T67" fmla="*/ 140 h 359"/>
              <a:gd name="T68" fmla="*/ 25 w 743"/>
              <a:gd name="T69" fmla="*/ 137 h 359"/>
              <a:gd name="T70" fmla="*/ 47 w 743"/>
              <a:gd name="T71" fmla="*/ 150 h 359"/>
              <a:gd name="T72" fmla="*/ 75 w 743"/>
              <a:gd name="T73" fmla="*/ 172 h 359"/>
              <a:gd name="T74" fmla="*/ 109 w 743"/>
              <a:gd name="T75" fmla="*/ 150 h 359"/>
              <a:gd name="T76" fmla="*/ 134 w 743"/>
              <a:gd name="T77" fmla="*/ 159 h 359"/>
              <a:gd name="T78" fmla="*/ 140 w 743"/>
              <a:gd name="T79" fmla="*/ 190 h 359"/>
              <a:gd name="T80" fmla="*/ 237 w 743"/>
              <a:gd name="T81" fmla="*/ 237 h 359"/>
              <a:gd name="T82" fmla="*/ 318 w 743"/>
              <a:gd name="T83" fmla="*/ 247 h 359"/>
              <a:gd name="T84" fmla="*/ 371 w 743"/>
              <a:gd name="T85" fmla="*/ 278 h 359"/>
              <a:gd name="T86" fmla="*/ 449 w 743"/>
              <a:gd name="T87" fmla="*/ 281 h 359"/>
              <a:gd name="T88" fmla="*/ 496 w 743"/>
              <a:gd name="T89" fmla="*/ 321 h 359"/>
              <a:gd name="T90" fmla="*/ 546 w 743"/>
              <a:gd name="T91" fmla="*/ 337 h 359"/>
              <a:gd name="T92" fmla="*/ 630 w 743"/>
              <a:gd name="T93" fmla="*/ 350 h 359"/>
              <a:gd name="T94" fmla="*/ 655 w 743"/>
              <a:gd name="T95" fmla="*/ 350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43" h="359">
                <a:moveTo>
                  <a:pt x="680" y="359"/>
                </a:moveTo>
                <a:lnTo>
                  <a:pt x="680" y="359"/>
                </a:lnTo>
                <a:lnTo>
                  <a:pt x="674" y="343"/>
                </a:lnTo>
                <a:lnTo>
                  <a:pt x="671" y="331"/>
                </a:lnTo>
                <a:lnTo>
                  <a:pt x="671" y="321"/>
                </a:lnTo>
                <a:lnTo>
                  <a:pt x="671" y="321"/>
                </a:lnTo>
                <a:lnTo>
                  <a:pt x="671" y="312"/>
                </a:lnTo>
                <a:lnTo>
                  <a:pt x="674" y="303"/>
                </a:lnTo>
                <a:lnTo>
                  <a:pt x="677" y="296"/>
                </a:lnTo>
                <a:lnTo>
                  <a:pt x="677" y="296"/>
                </a:lnTo>
                <a:lnTo>
                  <a:pt x="696" y="272"/>
                </a:lnTo>
                <a:lnTo>
                  <a:pt x="696" y="272"/>
                </a:lnTo>
                <a:lnTo>
                  <a:pt x="702" y="265"/>
                </a:lnTo>
                <a:lnTo>
                  <a:pt x="702" y="259"/>
                </a:lnTo>
                <a:lnTo>
                  <a:pt x="705" y="247"/>
                </a:lnTo>
                <a:lnTo>
                  <a:pt x="714" y="234"/>
                </a:lnTo>
                <a:lnTo>
                  <a:pt x="743" y="234"/>
                </a:lnTo>
                <a:lnTo>
                  <a:pt x="743" y="218"/>
                </a:lnTo>
                <a:lnTo>
                  <a:pt x="727" y="197"/>
                </a:lnTo>
                <a:lnTo>
                  <a:pt x="727" y="197"/>
                </a:lnTo>
                <a:lnTo>
                  <a:pt x="727" y="172"/>
                </a:lnTo>
                <a:lnTo>
                  <a:pt x="727" y="150"/>
                </a:lnTo>
                <a:lnTo>
                  <a:pt x="724" y="131"/>
                </a:lnTo>
                <a:lnTo>
                  <a:pt x="721" y="115"/>
                </a:lnTo>
                <a:lnTo>
                  <a:pt x="714" y="106"/>
                </a:lnTo>
                <a:lnTo>
                  <a:pt x="711" y="97"/>
                </a:lnTo>
                <a:lnTo>
                  <a:pt x="705" y="94"/>
                </a:lnTo>
                <a:lnTo>
                  <a:pt x="699" y="94"/>
                </a:lnTo>
                <a:lnTo>
                  <a:pt x="699" y="94"/>
                </a:lnTo>
                <a:lnTo>
                  <a:pt x="677" y="90"/>
                </a:lnTo>
                <a:lnTo>
                  <a:pt x="646" y="87"/>
                </a:lnTo>
                <a:lnTo>
                  <a:pt x="602" y="78"/>
                </a:lnTo>
                <a:lnTo>
                  <a:pt x="602" y="78"/>
                </a:lnTo>
                <a:lnTo>
                  <a:pt x="593" y="69"/>
                </a:lnTo>
                <a:lnTo>
                  <a:pt x="580" y="59"/>
                </a:lnTo>
                <a:lnTo>
                  <a:pt x="546" y="44"/>
                </a:lnTo>
                <a:lnTo>
                  <a:pt x="505" y="28"/>
                </a:lnTo>
                <a:lnTo>
                  <a:pt x="496" y="34"/>
                </a:lnTo>
                <a:lnTo>
                  <a:pt x="421" y="37"/>
                </a:lnTo>
                <a:lnTo>
                  <a:pt x="421" y="37"/>
                </a:lnTo>
                <a:lnTo>
                  <a:pt x="409" y="25"/>
                </a:lnTo>
                <a:lnTo>
                  <a:pt x="396" y="16"/>
                </a:lnTo>
                <a:lnTo>
                  <a:pt x="380" y="6"/>
                </a:lnTo>
                <a:lnTo>
                  <a:pt x="362" y="0"/>
                </a:lnTo>
                <a:lnTo>
                  <a:pt x="349" y="0"/>
                </a:lnTo>
                <a:lnTo>
                  <a:pt x="340" y="0"/>
                </a:lnTo>
                <a:lnTo>
                  <a:pt x="327" y="3"/>
                </a:lnTo>
                <a:lnTo>
                  <a:pt x="315" y="9"/>
                </a:lnTo>
                <a:lnTo>
                  <a:pt x="306" y="19"/>
                </a:lnTo>
                <a:lnTo>
                  <a:pt x="293" y="31"/>
                </a:lnTo>
                <a:lnTo>
                  <a:pt x="259" y="31"/>
                </a:lnTo>
                <a:lnTo>
                  <a:pt x="203" y="56"/>
                </a:lnTo>
                <a:lnTo>
                  <a:pt x="165" y="53"/>
                </a:lnTo>
                <a:lnTo>
                  <a:pt x="150" y="62"/>
                </a:lnTo>
                <a:lnTo>
                  <a:pt x="109" y="62"/>
                </a:lnTo>
                <a:lnTo>
                  <a:pt x="109" y="62"/>
                </a:lnTo>
                <a:lnTo>
                  <a:pt x="106" y="65"/>
                </a:lnTo>
                <a:lnTo>
                  <a:pt x="100" y="75"/>
                </a:lnTo>
                <a:lnTo>
                  <a:pt x="90" y="78"/>
                </a:lnTo>
                <a:lnTo>
                  <a:pt x="84" y="78"/>
                </a:lnTo>
                <a:lnTo>
                  <a:pt x="78" y="75"/>
                </a:lnTo>
                <a:lnTo>
                  <a:pt x="65" y="84"/>
                </a:lnTo>
                <a:lnTo>
                  <a:pt x="65" y="84"/>
                </a:lnTo>
                <a:lnTo>
                  <a:pt x="47" y="81"/>
                </a:lnTo>
                <a:lnTo>
                  <a:pt x="31" y="81"/>
                </a:lnTo>
                <a:lnTo>
                  <a:pt x="18" y="84"/>
                </a:lnTo>
                <a:lnTo>
                  <a:pt x="0" y="112"/>
                </a:lnTo>
                <a:lnTo>
                  <a:pt x="0" y="140"/>
                </a:lnTo>
                <a:lnTo>
                  <a:pt x="15" y="144"/>
                </a:lnTo>
                <a:lnTo>
                  <a:pt x="25" y="137"/>
                </a:lnTo>
                <a:lnTo>
                  <a:pt x="37" y="140"/>
                </a:lnTo>
                <a:lnTo>
                  <a:pt x="47" y="150"/>
                </a:lnTo>
                <a:lnTo>
                  <a:pt x="56" y="162"/>
                </a:lnTo>
                <a:lnTo>
                  <a:pt x="75" y="172"/>
                </a:lnTo>
                <a:lnTo>
                  <a:pt x="93" y="159"/>
                </a:lnTo>
                <a:lnTo>
                  <a:pt x="109" y="150"/>
                </a:lnTo>
                <a:lnTo>
                  <a:pt x="125" y="150"/>
                </a:lnTo>
                <a:lnTo>
                  <a:pt x="134" y="159"/>
                </a:lnTo>
                <a:lnTo>
                  <a:pt x="140" y="178"/>
                </a:lnTo>
                <a:lnTo>
                  <a:pt x="140" y="190"/>
                </a:lnTo>
                <a:lnTo>
                  <a:pt x="199" y="222"/>
                </a:lnTo>
                <a:lnTo>
                  <a:pt x="237" y="237"/>
                </a:lnTo>
                <a:lnTo>
                  <a:pt x="290" y="237"/>
                </a:lnTo>
                <a:lnTo>
                  <a:pt x="318" y="247"/>
                </a:lnTo>
                <a:lnTo>
                  <a:pt x="352" y="272"/>
                </a:lnTo>
                <a:lnTo>
                  <a:pt x="371" y="278"/>
                </a:lnTo>
                <a:lnTo>
                  <a:pt x="418" y="275"/>
                </a:lnTo>
                <a:lnTo>
                  <a:pt x="449" y="281"/>
                </a:lnTo>
                <a:lnTo>
                  <a:pt x="471" y="293"/>
                </a:lnTo>
                <a:lnTo>
                  <a:pt x="496" y="321"/>
                </a:lnTo>
                <a:lnTo>
                  <a:pt x="521" y="325"/>
                </a:lnTo>
                <a:lnTo>
                  <a:pt x="546" y="337"/>
                </a:lnTo>
                <a:lnTo>
                  <a:pt x="596" y="353"/>
                </a:lnTo>
                <a:lnTo>
                  <a:pt x="630" y="350"/>
                </a:lnTo>
                <a:lnTo>
                  <a:pt x="655" y="350"/>
                </a:lnTo>
                <a:lnTo>
                  <a:pt x="655" y="350"/>
                </a:lnTo>
                <a:lnTo>
                  <a:pt x="680" y="359"/>
                </a:lnTo>
              </a:path>
            </a:pathLst>
          </a:custGeom>
          <a:noFill/>
          <a:ln w="19050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8010526" y="1328737"/>
            <a:ext cx="420687" cy="941388"/>
          </a:xfrm>
          <a:custGeom>
            <a:avLst/>
            <a:gdLst>
              <a:gd name="T0" fmla="*/ 66 w 265"/>
              <a:gd name="T1" fmla="*/ 584 h 593"/>
              <a:gd name="T2" fmla="*/ 106 w 265"/>
              <a:gd name="T3" fmla="*/ 531 h 593"/>
              <a:gd name="T4" fmla="*/ 131 w 265"/>
              <a:gd name="T5" fmla="*/ 484 h 593"/>
              <a:gd name="T6" fmla="*/ 131 w 265"/>
              <a:gd name="T7" fmla="*/ 449 h 593"/>
              <a:gd name="T8" fmla="*/ 106 w 265"/>
              <a:gd name="T9" fmla="*/ 427 h 593"/>
              <a:gd name="T10" fmla="*/ 94 w 265"/>
              <a:gd name="T11" fmla="*/ 399 h 593"/>
              <a:gd name="T12" fmla="*/ 97 w 265"/>
              <a:gd name="T13" fmla="*/ 365 h 593"/>
              <a:gd name="T14" fmla="*/ 125 w 265"/>
              <a:gd name="T15" fmla="*/ 300 h 593"/>
              <a:gd name="T16" fmla="*/ 140 w 265"/>
              <a:gd name="T17" fmla="*/ 228 h 593"/>
              <a:gd name="T18" fmla="*/ 172 w 265"/>
              <a:gd name="T19" fmla="*/ 175 h 593"/>
              <a:gd name="T20" fmla="*/ 184 w 265"/>
              <a:gd name="T21" fmla="*/ 134 h 593"/>
              <a:gd name="T22" fmla="*/ 265 w 265"/>
              <a:gd name="T23" fmla="*/ 31 h 593"/>
              <a:gd name="T24" fmla="*/ 247 w 265"/>
              <a:gd name="T25" fmla="*/ 3 h 593"/>
              <a:gd name="T26" fmla="*/ 240 w 265"/>
              <a:gd name="T27" fmla="*/ 0 h 593"/>
              <a:gd name="T28" fmla="*/ 197 w 265"/>
              <a:gd name="T29" fmla="*/ 0 h 593"/>
              <a:gd name="T30" fmla="*/ 144 w 265"/>
              <a:gd name="T31" fmla="*/ 15 h 593"/>
              <a:gd name="T32" fmla="*/ 128 w 265"/>
              <a:gd name="T33" fmla="*/ 53 h 593"/>
              <a:gd name="T34" fmla="*/ 109 w 265"/>
              <a:gd name="T35" fmla="*/ 100 h 593"/>
              <a:gd name="T36" fmla="*/ 106 w 265"/>
              <a:gd name="T37" fmla="*/ 109 h 593"/>
              <a:gd name="T38" fmla="*/ 84 w 265"/>
              <a:gd name="T39" fmla="*/ 128 h 593"/>
              <a:gd name="T40" fmla="*/ 72 w 265"/>
              <a:gd name="T41" fmla="*/ 137 h 593"/>
              <a:gd name="T42" fmla="*/ 37 w 265"/>
              <a:gd name="T43" fmla="*/ 178 h 593"/>
              <a:gd name="T44" fmla="*/ 12 w 265"/>
              <a:gd name="T45" fmla="*/ 215 h 593"/>
              <a:gd name="T46" fmla="*/ 6 w 265"/>
              <a:gd name="T47" fmla="*/ 237 h 593"/>
              <a:gd name="T48" fmla="*/ 0 w 265"/>
              <a:gd name="T49" fmla="*/ 284 h 593"/>
              <a:gd name="T50" fmla="*/ 3 w 265"/>
              <a:gd name="T51" fmla="*/ 343 h 593"/>
              <a:gd name="T52" fmla="*/ 19 w 265"/>
              <a:gd name="T53" fmla="*/ 387 h 593"/>
              <a:gd name="T54" fmla="*/ 41 w 265"/>
              <a:gd name="T55" fmla="*/ 415 h 593"/>
              <a:gd name="T56" fmla="*/ 53 w 265"/>
              <a:gd name="T57" fmla="*/ 427 h 593"/>
              <a:gd name="T58" fmla="*/ 59 w 265"/>
              <a:gd name="T59" fmla="*/ 443 h 593"/>
              <a:gd name="T60" fmla="*/ 56 w 265"/>
              <a:gd name="T61" fmla="*/ 465 h 593"/>
              <a:gd name="T62" fmla="*/ 41 w 265"/>
              <a:gd name="T63" fmla="*/ 499 h 593"/>
              <a:gd name="T64" fmla="*/ 47 w 265"/>
              <a:gd name="T65" fmla="*/ 521 h 593"/>
              <a:gd name="T66" fmla="*/ 50 w 265"/>
              <a:gd name="T67" fmla="*/ 552 h 593"/>
              <a:gd name="T68" fmla="*/ 47 w 265"/>
              <a:gd name="T69" fmla="*/ 593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5" h="593">
                <a:moveTo>
                  <a:pt x="47" y="593"/>
                </a:moveTo>
                <a:lnTo>
                  <a:pt x="66" y="584"/>
                </a:lnTo>
                <a:lnTo>
                  <a:pt x="69" y="562"/>
                </a:lnTo>
                <a:lnTo>
                  <a:pt x="106" y="531"/>
                </a:lnTo>
                <a:lnTo>
                  <a:pt x="125" y="512"/>
                </a:lnTo>
                <a:lnTo>
                  <a:pt x="131" y="484"/>
                </a:lnTo>
                <a:lnTo>
                  <a:pt x="131" y="468"/>
                </a:lnTo>
                <a:lnTo>
                  <a:pt x="131" y="449"/>
                </a:lnTo>
                <a:lnTo>
                  <a:pt x="125" y="437"/>
                </a:lnTo>
                <a:lnTo>
                  <a:pt x="106" y="427"/>
                </a:lnTo>
                <a:lnTo>
                  <a:pt x="94" y="418"/>
                </a:lnTo>
                <a:lnTo>
                  <a:pt x="94" y="399"/>
                </a:lnTo>
                <a:lnTo>
                  <a:pt x="94" y="381"/>
                </a:lnTo>
                <a:lnTo>
                  <a:pt x="97" y="365"/>
                </a:lnTo>
                <a:lnTo>
                  <a:pt x="125" y="321"/>
                </a:lnTo>
                <a:lnTo>
                  <a:pt x="125" y="300"/>
                </a:lnTo>
                <a:lnTo>
                  <a:pt x="125" y="271"/>
                </a:lnTo>
                <a:lnTo>
                  <a:pt x="140" y="228"/>
                </a:lnTo>
                <a:lnTo>
                  <a:pt x="156" y="190"/>
                </a:lnTo>
                <a:lnTo>
                  <a:pt x="172" y="175"/>
                </a:lnTo>
                <a:lnTo>
                  <a:pt x="184" y="150"/>
                </a:lnTo>
                <a:lnTo>
                  <a:pt x="184" y="134"/>
                </a:lnTo>
                <a:lnTo>
                  <a:pt x="259" y="56"/>
                </a:lnTo>
                <a:lnTo>
                  <a:pt x="265" y="31"/>
                </a:lnTo>
                <a:lnTo>
                  <a:pt x="259" y="12"/>
                </a:lnTo>
                <a:lnTo>
                  <a:pt x="247" y="3"/>
                </a:lnTo>
                <a:lnTo>
                  <a:pt x="247" y="3"/>
                </a:lnTo>
                <a:lnTo>
                  <a:pt x="240" y="0"/>
                </a:lnTo>
                <a:lnTo>
                  <a:pt x="225" y="0"/>
                </a:lnTo>
                <a:lnTo>
                  <a:pt x="197" y="0"/>
                </a:lnTo>
                <a:lnTo>
                  <a:pt x="175" y="0"/>
                </a:lnTo>
                <a:lnTo>
                  <a:pt x="144" y="15"/>
                </a:lnTo>
                <a:lnTo>
                  <a:pt x="144" y="15"/>
                </a:lnTo>
                <a:lnTo>
                  <a:pt x="128" y="53"/>
                </a:lnTo>
                <a:lnTo>
                  <a:pt x="115" y="84"/>
                </a:lnTo>
                <a:lnTo>
                  <a:pt x="109" y="100"/>
                </a:lnTo>
                <a:lnTo>
                  <a:pt x="109" y="100"/>
                </a:lnTo>
                <a:lnTo>
                  <a:pt x="106" y="109"/>
                </a:lnTo>
                <a:lnTo>
                  <a:pt x="97" y="118"/>
                </a:lnTo>
                <a:lnTo>
                  <a:pt x="84" y="128"/>
                </a:lnTo>
                <a:lnTo>
                  <a:pt x="84" y="128"/>
                </a:lnTo>
                <a:lnTo>
                  <a:pt x="72" y="137"/>
                </a:lnTo>
                <a:lnTo>
                  <a:pt x="50" y="159"/>
                </a:lnTo>
                <a:lnTo>
                  <a:pt x="37" y="178"/>
                </a:lnTo>
                <a:lnTo>
                  <a:pt x="25" y="196"/>
                </a:lnTo>
                <a:lnTo>
                  <a:pt x="12" y="215"/>
                </a:lnTo>
                <a:lnTo>
                  <a:pt x="6" y="237"/>
                </a:lnTo>
                <a:lnTo>
                  <a:pt x="6" y="237"/>
                </a:lnTo>
                <a:lnTo>
                  <a:pt x="3" y="259"/>
                </a:lnTo>
                <a:lnTo>
                  <a:pt x="0" y="284"/>
                </a:lnTo>
                <a:lnTo>
                  <a:pt x="0" y="312"/>
                </a:lnTo>
                <a:lnTo>
                  <a:pt x="3" y="343"/>
                </a:lnTo>
                <a:lnTo>
                  <a:pt x="12" y="374"/>
                </a:lnTo>
                <a:lnTo>
                  <a:pt x="19" y="387"/>
                </a:lnTo>
                <a:lnTo>
                  <a:pt x="28" y="403"/>
                </a:lnTo>
                <a:lnTo>
                  <a:pt x="41" y="415"/>
                </a:lnTo>
                <a:lnTo>
                  <a:pt x="53" y="427"/>
                </a:lnTo>
                <a:lnTo>
                  <a:pt x="53" y="427"/>
                </a:lnTo>
                <a:lnTo>
                  <a:pt x="56" y="431"/>
                </a:lnTo>
                <a:lnTo>
                  <a:pt x="59" y="443"/>
                </a:lnTo>
                <a:lnTo>
                  <a:pt x="59" y="452"/>
                </a:lnTo>
                <a:lnTo>
                  <a:pt x="56" y="465"/>
                </a:lnTo>
                <a:lnTo>
                  <a:pt x="50" y="481"/>
                </a:lnTo>
                <a:lnTo>
                  <a:pt x="41" y="499"/>
                </a:lnTo>
                <a:lnTo>
                  <a:pt x="41" y="499"/>
                </a:lnTo>
                <a:lnTo>
                  <a:pt x="47" y="521"/>
                </a:lnTo>
                <a:lnTo>
                  <a:pt x="50" y="543"/>
                </a:lnTo>
                <a:lnTo>
                  <a:pt x="50" y="552"/>
                </a:lnTo>
                <a:lnTo>
                  <a:pt x="47" y="562"/>
                </a:lnTo>
                <a:lnTo>
                  <a:pt x="47" y="593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5899151" y="2919412"/>
            <a:ext cx="2032000" cy="1417638"/>
          </a:xfrm>
          <a:custGeom>
            <a:avLst/>
            <a:gdLst>
              <a:gd name="T0" fmla="*/ 515 w 1280"/>
              <a:gd name="T1" fmla="*/ 94 h 893"/>
              <a:gd name="T2" fmla="*/ 584 w 1280"/>
              <a:gd name="T3" fmla="*/ 84 h 893"/>
              <a:gd name="T4" fmla="*/ 656 w 1280"/>
              <a:gd name="T5" fmla="*/ 112 h 893"/>
              <a:gd name="T6" fmla="*/ 675 w 1280"/>
              <a:gd name="T7" fmla="*/ 100 h 893"/>
              <a:gd name="T8" fmla="*/ 684 w 1280"/>
              <a:gd name="T9" fmla="*/ 81 h 893"/>
              <a:gd name="T10" fmla="*/ 703 w 1280"/>
              <a:gd name="T11" fmla="*/ 81 h 893"/>
              <a:gd name="T12" fmla="*/ 749 w 1280"/>
              <a:gd name="T13" fmla="*/ 84 h 893"/>
              <a:gd name="T14" fmla="*/ 771 w 1280"/>
              <a:gd name="T15" fmla="*/ 75 h 893"/>
              <a:gd name="T16" fmla="*/ 793 w 1280"/>
              <a:gd name="T17" fmla="*/ 53 h 893"/>
              <a:gd name="T18" fmla="*/ 809 w 1280"/>
              <a:gd name="T19" fmla="*/ 53 h 893"/>
              <a:gd name="T20" fmla="*/ 821 w 1280"/>
              <a:gd name="T21" fmla="*/ 56 h 893"/>
              <a:gd name="T22" fmla="*/ 859 w 1280"/>
              <a:gd name="T23" fmla="*/ 37 h 893"/>
              <a:gd name="T24" fmla="*/ 915 w 1280"/>
              <a:gd name="T25" fmla="*/ 28 h 893"/>
              <a:gd name="T26" fmla="*/ 955 w 1280"/>
              <a:gd name="T27" fmla="*/ 12 h 893"/>
              <a:gd name="T28" fmla="*/ 971 w 1280"/>
              <a:gd name="T29" fmla="*/ 0 h 893"/>
              <a:gd name="T30" fmla="*/ 987 w 1280"/>
              <a:gd name="T31" fmla="*/ 15 h 893"/>
              <a:gd name="T32" fmla="*/ 1018 w 1280"/>
              <a:gd name="T33" fmla="*/ 12 h 893"/>
              <a:gd name="T34" fmla="*/ 1027 w 1280"/>
              <a:gd name="T35" fmla="*/ 12 h 893"/>
              <a:gd name="T36" fmla="*/ 1049 w 1280"/>
              <a:gd name="T37" fmla="*/ 34 h 893"/>
              <a:gd name="T38" fmla="*/ 1080 w 1280"/>
              <a:gd name="T39" fmla="*/ 28 h 893"/>
              <a:gd name="T40" fmla="*/ 1118 w 1280"/>
              <a:gd name="T41" fmla="*/ 44 h 893"/>
              <a:gd name="T42" fmla="*/ 1168 w 1280"/>
              <a:gd name="T43" fmla="*/ 40 h 893"/>
              <a:gd name="T44" fmla="*/ 1205 w 1280"/>
              <a:gd name="T45" fmla="*/ 31 h 893"/>
              <a:gd name="T46" fmla="*/ 1227 w 1280"/>
              <a:gd name="T47" fmla="*/ 56 h 893"/>
              <a:gd name="T48" fmla="*/ 1236 w 1280"/>
              <a:gd name="T49" fmla="*/ 190 h 893"/>
              <a:gd name="T50" fmla="*/ 1233 w 1280"/>
              <a:gd name="T51" fmla="*/ 237 h 893"/>
              <a:gd name="T52" fmla="*/ 1227 w 1280"/>
              <a:gd name="T53" fmla="*/ 281 h 893"/>
              <a:gd name="T54" fmla="*/ 1264 w 1280"/>
              <a:gd name="T55" fmla="*/ 393 h 893"/>
              <a:gd name="T56" fmla="*/ 1280 w 1280"/>
              <a:gd name="T57" fmla="*/ 627 h 893"/>
              <a:gd name="T58" fmla="*/ 1280 w 1280"/>
              <a:gd name="T59" fmla="*/ 687 h 893"/>
              <a:gd name="T60" fmla="*/ 1221 w 1280"/>
              <a:gd name="T61" fmla="*/ 802 h 893"/>
              <a:gd name="T62" fmla="*/ 1152 w 1280"/>
              <a:gd name="T63" fmla="*/ 880 h 893"/>
              <a:gd name="T64" fmla="*/ 653 w 1280"/>
              <a:gd name="T65" fmla="*/ 890 h 893"/>
              <a:gd name="T66" fmla="*/ 478 w 1280"/>
              <a:gd name="T67" fmla="*/ 883 h 893"/>
              <a:gd name="T68" fmla="*/ 378 w 1280"/>
              <a:gd name="T69" fmla="*/ 855 h 893"/>
              <a:gd name="T70" fmla="*/ 381 w 1280"/>
              <a:gd name="T71" fmla="*/ 705 h 893"/>
              <a:gd name="T72" fmla="*/ 303 w 1280"/>
              <a:gd name="T73" fmla="*/ 680 h 893"/>
              <a:gd name="T74" fmla="*/ 225 w 1280"/>
              <a:gd name="T75" fmla="*/ 665 h 893"/>
              <a:gd name="T76" fmla="*/ 194 w 1280"/>
              <a:gd name="T77" fmla="*/ 680 h 893"/>
              <a:gd name="T78" fmla="*/ 156 w 1280"/>
              <a:gd name="T79" fmla="*/ 680 h 893"/>
              <a:gd name="T80" fmla="*/ 88 w 1280"/>
              <a:gd name="T81" fmla="*/ 718 h 893"/>
              <a:gd name="T82" fmla="*/ 25 w 1280"/>
              <a:gd name="T83" fmla="*/ 721 h 893"/>
              <a:gd name="T84" fmla="*/ 7 w 1280"/>
              <a:gd name="T85" fmla="*/ 677 h 893"/>
              <a:gd name="T86" fmla="*/ 25 w 1280"/>
              <a:gd name="T87" fmla="*/ 640 h 893"/>
              <a:gd name="T88" fmla="*/ 81 w 1280"/>
              <a:gd name="T89" fmla="*/ 602 h 893"/>
              <a:gd name="T90" fmla="*/ 122 w 1280"/>
              <a:gd name="T91" fmla="*/ 571 h 893"/>
              <a:gd name="T92" fmla="*/ 128 w 1280"/>
              <a:gd name="T93" fmla="*/ 515 h 893"/>
              <a:gd name="T94" fmla="*/ 172 w 1280"/>
              <a:gd name="T95" fmla="*/ 474 h 893"/>
              <a:gd name="T96" fmla="*/ 156 w 1280"/>
              <a:gd name="T97" fmla="*/ 409 h 893"/>
              <a:gd name="T98" fmla="*/ 113 w 1280"/>
              <a:gd name="T99" fmla="*/ 378 h 893"/>
              <a:gd name="T100" fmla="*/ 106 w 1280"/>
              <a:gd name="T101" fmla="*/ 346 h 893"/>
              <a:gd name="T102" fmla="*/ 150 w 1280"/>
              <a:gd name="T103" fmla="*/ 325 h 893"/>
              <a:gd name="T104" fmla="*/ 188 w 1280"/>
              <a:gd name="T105" fmla="*/ 306 h 893"/>
              <a:gd name="T106" fmla="*/ 387 w 1280"/>
              <a:gd name="T107" fmla="*/ 197 h 893"/>
              <a:gd name="T108" fmla="*/ 409 w 1280"/>
              <a:gd name="T109" fmla="*/ 150 h 893"/>
              <a:gd name="T110" fmla="*/ 456 w 1280"/>
              <a:gd name="T111" fmla="*/ 137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80" h="893">
                <a:moveTo>
                  <a:pt x="469" y="109"/>
                </a:moveTo>
                <a:lnTo>
                  <a:pt x="469" y="109"/>
                </a:lnTo>
                <a:lnTo>
                  <a:pt x="515" y="94"/>
                </a:lnTo>
                <a:lnTo>
                  <a:pt x="550" y="84"/>
                </a:lnTo>
                <a:lnTo>
                  <a:pt x="572" y="84"/>
                </a:lnTo>
                <a:lnTo>
                  <a:pt x="584" y="84"/>
                </a:lnTo>
                <a:lnTo>
                  <a:pt x="584" y="84"/>
                </a:lnTo>
                <a:lnTo>
                  <a:pt x="656" y="112"/>
                </a:lnTo>
                <a:lnTo>
                  <a:pt x="656" y="112"/>
                </a:lnTo>
                <a:lnTo>
                  <a:pt x="665" y="112"/>
                </a:lnTo>
                <a:lnTo>
                  <a:pt x="671" y="109"/>
                </a:lnTo>
                <a:lnTo>
                  <a:pt x="675" y="100"/>
                </a:lnTo>
                <a:lnTo>
                  <a:pt x="675" y="100"/>
                </a:lnTo>
                <a:lnTo>
                  <a:pt x="684" y="81"/>
                </a:lnTo>
                <a:lnTo>
                  <a:pt x="684" y="81"/>
                </a:lnTo>
                <a:lnTo>
                  <a:pt x="690" y="75"/>
                </a:lnTo>
                <a:lnTo>
                  <a:pt x="696" y="75"/>
                </a:lnTo>
                <a:lnTo>
                  <a:pt x="703" y="81"/>
                </a:lnTo>
                <a:lnTo>
                  <a:pt x="734" y="87"/>
                </a:lnTo>
                <a:lnTo>
                  <a:pt x="734" y="87"/>
                </a:lnTo>
                <a:lnTo>
                  <a:pt x="749" y="84"/>
                </a:lnTo>
                <a:lnTo>
                  <a:pt x="762" y="81"/>
                </a:lnTo>
                <a:lnTo>
                  <a:pt x="771" y="75"/>
                </a:lnTo>
                <a:lnTo>
                  <a:pt x="771" y="75"/>
                </a:lnTo>
                <a:lnTo>
                  <a:pt x="781" y="62"/>
                </a:lnTo>
                <a:lnTo>
                  <a:pt x="793" y="53"/>
                </a:lnTo>
                <a:lnTo>
                  <a:pt x="793" y="53"/>
                </a:lnTo>
                <a:lnTo>
                  <a:pt x="799" y="50"/>
                </a:lnTo>
                <a:lnTo>
                  <a:pt x="806" y="50"/>
                </a:lnTo>
                <a:lnTo>
                  <a:pt x="809" y="53"/>
                </a:lnTo>
                <a:lnTo>
                  <a:pt x="815" y="56"/>
                </a:lnTo>
                <a:lnTo>
                  <a:pt x="815" y="56"/>
                </a:lnTo>
                <a:lnTo>
                  <a:pt x="821" y="56"/>
                </a:lnTo>
                <a:lnTo>
                  <a:pt x="827" y="59"/>
                </a:lnTo>
                <a:lnTo>
                  <a:pt x="834" y="65"/>
                </a:lnTo>
                <a:lnTo>
                  <a:pt x="859" y="37"/>
                </a:lnTo>
                <a:lnTo>
                  <a:pt x="896" y="28"/>
                </a:lnTo>
                <a:lnTo>
                  <a:pt x="896" y="28"/>
                </a:lnTo>
                <a:lnTo>
                  <a:pt x="915" y="28"/>
                </a:lnTo>
                <a:lnTo>
                  <a:pt x="934" y="25"/>
                </a:lnTo>
                <a:lnTo>
                  <a:pt x="946" y="19"/>
                </a:lnTo>
                <a:lnTo>
                  <a:pt x="955" y="12"/>
                </a:lnTo>
                <a:lnTo>
                  <a:pt x="968" y="3"/>
                </a:lnTo>
                <a:lnTo>
                  <a:pt x="971" y="0"/>
                </a:lnTo>
                <a:lnTo>
                  <a:pt x="971" y="0"/>
                </a:lnTo>
                <a:lnTo>
                  <a:pt x="974" y="3"/>
                </a:lnTo>
                <a:lnTo>
                  <a:pt x="980" y="12"/>
                </a:lnTo>
                <a:lnTo>
                  <a:pt x="987" y="15"/>
                </a:lnTo>
                <a:lnTo>
                  <a:pt x="996" y="15"/>
                </a:lnTo>
                <a:lnTo>
                  <a:pt x="1005" y="15"/>
                </a:lnTo>
                <a:lnTo>
                  <a:pt x="1018" y="12"/>
                </a:lnTo>
                <a:lnTo>
                  <a:pt x="1018" y="12"/>
                </a:lnTo>
                <a:lnTo>
                  <a:pt x="1021" y="9"/>
                </a:lnTo>
                <a:lnTo>
                  <a:pt x="1027" y="12"/>
                </a:lnTo>
                <a:lnTo>
                  <a:pt x="1040" y="19"/>
                </a:lnTo>
                <a:lnTo>
                  <a:pt x="1046" y="25"/>
                </a:lnTo>
                <a:lnTo>
                  <a:pt x="1049" y="34"/>
                </a:lnTo>
                <a:lnTo>
                  <a:pt x="1049" y="34"/>
                </a:lnTo>
                <a:lnTo>
                  <a:pt x="1058" y="31"/>
                </a:lnTo>
                <a:lnTo>
                  <a:pt x="1080" y="28"/>
                </a:lnTo>
                <a:lnTo>
                  <a:pt x="1096" y="31"/>
                </a:lnTo>
                <a:lnTo>
                  <a:pt x="1108" y="34"/>
                </a:lnTo>
                <a:lnTo>
                  <a:pt x="1118" y="44"/>
                </a:lnTo>
                <a:lnTo>
                  <a:pt x="1127" y="59"/>
                </a:lnTo>
                <a:lnTo>
                  <a:pt x="1168" y="40"/>
                </a:lnTo>
                <a:lnTo>
                  <a:pt x="1168" y="40"/>
                </a:lnTo>
                <a:lnTo>
                  <a:pt x="1174" y="37"/>
                </a:lnTo>
                <a:lnTo>
                  <a:pt x="1193" y="31"/>
                </a:lnTo>
                <a:lnTo>
                  <a:pt x="1205" y="31"/>
                </a:lnTo>
                <a:lnTo>
                  <a:pt x="1215" y="34"/>
                </a:lnTo>
                <a:lnTo>
                  <a:pt x="1221" y="44"/>
                </a:lnTo>
                <a:lnTo>
                  <a:pt x="1227" y="56"/>
                </a:lnTo>
                <a:lnTo>
                  <a:pt x="1224" y="153"/>
                </a:lnTo>
                <a:lnTo>
                  <a:pt x="1227" y="175"/>
                </a:lnTo>
                <a:lnTo>
                  <a:pt x="1236" y="190"/>
                </a:lnTo>
                <a:lnTo>
                  <a:pt x="1236" y="190"/>
                </a:lnTo>
                <a:lnTo>
                  <a:pt x="1236" y="215"/>
                </a:lnTo>
                <a:lnTo>
                  <a:pt x="1233" y="237"/>
                </a:lnTo>
                <a:lnTo>
                  <a:pt x="1227" y="256"/>
                </a:lnTo>
                <a:lnTo>
                  <a:pt x="1227" y="256"/>
                </a:lnTo>
                <a:lnTo>
                  <a:pt x="1227" y="281"/>
                </a:lnTo>
                <a:lnTo>
                  <a:pt x="1230" y="303"/>
                </a:lnTo>
                <a:lnTo>
                  <a:pt x="1236" y="328"/>
                </a:lnTo>
                <a:lnTo>
                  <a:pt x="1264" y="393"/>
                </a:lnTo>
                <a:lnTo>
                  <a:pt x="1264" y="393"/>
                </a:lnTo>
                <a:lnTo>
                  <a:pt x="1274" y="527"/>
                </a:lnTo>
                <a:lnTo>
                  <a:pt x="1280" y="627"/>
                </a:lnTo>
                <a:lnTo>
                  <a:pt x="1280" y="665"/>
                </a:lnTo>
                <a:lnTo>
                  <a:pt x="1280" y="687"/>
                </a:lnTo>
                <a:lnTo>
                  <a:pt x="1280" y="687"/>
                </a:lnTo>
                <a:lnTo>
                  <a:pt x="1271" y="705"/>
                </a:lnTo>
                <a:lnTo>
                  <a:pt x="1249" y="749"/>
                </a:lnTo>
                <a:lnTo>
                  <a:pt x="1221" y="802"/>
                </a:lnTo>
                <a:lnTo>
                  <a:pt x="1202" y="824"/>
                </a:lnTo>
                <a:lnTo>
                  <a:pt x="1186" y="840"/>
                </a:lnTo>
                <a:lnTo>
                  <a:pt x="1152" y="880"/>
                </a:lnTo>
                <a:lnTo>
                  <a:pt x="1146" y="893"/>
                </a:lnTo>
                <a:lnTo>
                  <a:pt x="784" y="893"/>
                </a:lnTo>
                <a:lnTo>
                  <a:pt x="653" y="890"/>
                </a:lnTo>
                <a:lnTo>
                  <a:pt x="578" y="886"/>
                </a:lnTo>
                <a:lnTo>
                  <a:pt x="503" y="886"/>
                </a:lnTo>
                <a:lnTo>
                  <a:pt x="478" y="883"/>
                </a:lnTo>
                <a:lnTo>
                  <a:pt x="437" y="880"/>
                </a:lnTo>
                <a:lnTo>
                  <a:pt x="403" y="868"/>
                </a:lnTo>
                <a:lnTo>
                  <a:pt x="378" y="855"/>
                </a:lnTo>
                <a:lnTo>
                  <a:pt x="366" y="843"/>
                </a:lnTo>
                <a:lnTo>
                  <a:pt x="390" y="718"/>
                </a:lnTo>
                <a:lnTo>
                  <a:pt x="381" y="705"/>
                </a:lnTo>
                <a:lnTo>
                  <a:pt x="366" y="696"/>
                </a:lnTo>
                <a:lnTo>
                  <a:pt x="337" y="687"/>
                </a:lnTo>
                <a:lnTo>
                  <a:pt x="303" y="680"/>
                </a:lnTo>
                <a:lnTo>
                  <a:pt x="275" y="674"/>
                </a:lnTo>
                <a:lnTo>
                  <a:pt x="250" y="671"/>
                </a:lnTo>
                <a:lnTo>
                  <a:pt x="225" y="665"/>
                </a:lnTo>
                <a:lnTo>
                  <a:pt x="213" y="665"/>
                </a:lnTo>
                <a:lnTo>
                  <a:pt x="206" y="674"/>
                </a:lnTo>
                <a:lnTo>
                  <a:pt x="194" y="680"/>
                </a:lnTo>
                <a:lnTo>
                  <a:pt x="178" y="684"/>
                </a:lnTo>
                <a:lnTo>
                  <a:pt x="166" y="684"/>
                </a:lnTo>
                <a:lnTo>
                  <a:pt x="156" y="680"/>
                </a:lnTo>
                <a:lnTo>
                  <a:pt x="141" y="687"/>
                </a:lnTo>
                <a:lnTo>
                  <a:pt x="119" y="699"/>
                </a:lnTo>
                <a:lnTo>
                  <a:pt x="88" y="718"/>
                </a:lnTo>
                <a:lnTo>
                  <a:pt x="66" y="724"/>
                </a:lnTo>
                <a:lnTo>
                  <a:pt x="50" y="727"/>
                </a:lnTo>
                <a:lnTo>
                  <a:pt x="25" y="721"/>
                </a:lnTo>
                <a:lnTo>
                  <a:pt x="13" y="705"/>
                </a:lnTo>
                <a:lnTo>
                  <a:pt x="7" y="693"/>
                </a:lnTo>
                <a:lnTo>
                  <a:pt x="7" y="677"/>
                </a:lnTo>
                <a:lnTo>
                  <a:pt x="0" y="659"/>
                </a:lnTo>
                <a:lnTo>
                  <a:pt x="19" y="659"/>
                </a:lnTo>
                <a:lnTo>
                  <a:pt x="25" y="640"/>
                </a:lnTo>
                <a:lnTo>
                  <a:pt x="41" y="624"/>
                </a:lnTo>
                <a:lnTo>
                  <a:pt x="60" y="612"/>
                </a:lnTo>
                <a:lnTo>
                  <a:pt x="81" y="602"/>
                </a:lnTo>
                <a:lnTo>
                  <a:pt x="100" y="593"/>
                </a:lnTo>
                <a:lnTo>
                  <a:pt x="113" y="590"/>
                </a:lnTo>
                <a:lnTo>
                  <a:pt x="122" y="571"/>
                </a:lnTo>
                <a:lnTo>
                  <a:pt x="122" y="549"/>
                </a:lnTo>
                <a:lnTo>
                  <a:pt x="122" y="534"/>
                </a:lnTo>
                <a:lnTo>
                  <a:pt x="128" y="515"/>
                </a:lnTo>
                <a:lnTo>
                  <a:pt x="141" y="512"/>
                </a:lnTo>
                <a:lnTo>
                  <a:pt x="159" y="496"/>
                </a:lnTo>
                <a:lnTo>
                  <a:pt x="172" y="474"/>
                </a:lnTo>
                <a:lnTo>
                  <a:pt x="172" y="449"/>
                </a:lnTo>
                <a:lnTo>
                  <a:pt x="166" y="428"/>
                </a:lnTo>
                <a:lnTo>
                  <a:pt x="156" y="409"/>
                </a:lnTo>
                <a:lnTo>
                  <a:pt x="150" y="399"/>
                </a:lnTo>
                <a:lnTo>
                  <a:pt x="125" y="387"/>
                </a:lnTo>
                <a:lnTo>
                  <a:pt x="113" y="378"/>
                </a:lnTo>
                <a:lnTo>
                  <a:pt x="100" y="371"/>
                </a:lnTo>
                <a:lnTo>
                  <a:pt x="100" y="359"/>
                </a:lnTo>
                <a:lnTo>
                  <a:pt x="106" y="346"/>
                </a:lnTo>
                <a:lnTo>
                  <a:pt x="122" y="340"/>
                </a:lnTo>
                <a:lnTo>
                  <a:pt x="141" y="331"/>
                </a:lnTo>
                <a:lnTo>
                  <a:pt x="150" y="325"/>
                </a:lnTo>
                <a:lnTo>
                  <a:pt x="156" y="315"/>
                </a:lnTo>
                <a:lnTo>
                  <a:pt x="156" y="306"/>
                </a:lnTo>
                <a:lnTo>
                  <a:pt x="188" y="306"/>
                </a:lnTo>
                <a:lnTo>
                  <a:pt x="312" y="222"/>
                </a:lnTo>
                <a:lnTo>
                  <a:pt x="325" y="234"/>
                </a:lnTo>
                <a:lnTo>
                  <a:pt x="387" y="197"/>
                </a:lnTo>
                <a:lnTo>
                  <a:pt x="394" y="178"/>
                </a:lnTo>
                <a:lnTo>
                  <a:pt x="409" y="178"/>
                </a:lnTo>
                <a:lnTo>
                  <a:pt x="409" y="150"/>
                </a:lnTo>
                <a:lnTo>
                  <a:pt x="447" y="175"/>
                </a:lnTo>
                <a:lnTo>
                  <a:pt x="453" y="143"/>
                </a:lnTo>
                <a:lnTo>
                  <a:pt x="456" y="137"/>
                </a:lnTo>
                <a:lnTo>
                  <a:pt x="465" y="122"/>
                </a:lnTo>
                <a:lnTo>
                  <a:pt x="469" y="109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4343401" y="3463925"/>
            <a:ext cx="1828800" cy="1625600"/>
          </a:xfrm>
          <a:custGeom>
            <a:avLst/>
            <a:gdLst>
              <a:gd name="T0" fmla="*/ 1080 w 1152"/>
              <a:gd name="T1" fmla="*/ 16 h 1024"/>
              <a:gd name="T2" fmla="*/ 1065 w 1152"/>
              <a:gd name="T3" fmla="*/ 3 h 1024"/>
              <a:gd name="T4" fmla="*/ 1012 w 1152"/>
              <a:gd name="T5" fmla="*/ 53 h 1024"/>
              <a:gd name="T6" fmla="*/ 884 w 1152"/>
              <a:gd name="T7" fmla="*/ 110 h 1024"/>
              <a:gd name="T8" fmla="*/ 815 w 1152"/>
              <a:gd name="T9" fmla="*/ 110 h 1024"/>
              <a:gd name="T10" fmla="*/ 768 w 1152"/>
              <a:gd name="T11" fmla="*/ 97 h 1024"/>
              <a:gd name="T12" fmla="*/ 718 w 1152"/>
              <a:gd name="T13" fmla="*/ 128 h 1024"/>
              <a:gd name="T14" fmla="*/ 715 w 1152"/>
              <a:gd name="T15" fmla="*/ 166 h 1024"/>
              <a:gd name="T16" fmla="*/ 693 w 1152"/>
              <a:gd name="T17" fmla="*/ 172 h 1024"/>
              <a:gd name="T18" fmla="*/ 693 w 1152"/>
              <a:gd name="T19" fmla="*/ 222 h 1024"/>
              <a:gd name="T20" fmla="*/ 671 w 1152"/>
              <a:gd name="T21" fmla="*/ 266 h 1024"/>
              <a:gd name="T22" fmla="*/ 637 w 1152"/>
              <a:gd name="T23" fmla="*/ 278 h 1024"/>
              <a:gd name="T24" fmla="*/ 550 w 1152"/>
              <a:gd name="T25" fmla="*/ 297 h 1024"/>
              <a:gd name="T26" fmla="*/ 509 w 1152"/>
              <a:gd name="T27" fmla="*/ 256 h 1024"/>
              <a:gd name="T28" fmla="*/ 431 w 1152"/>
              <a:gd name="T29" fmla="*/ 241 h 1024"/>
              <a:gd name="T30" fmla="*/ 315 w 1152"/>
              <a:gd name="T31" fmla="*/ 234 h 1024"/>
              <a:gd name="T32" fmla="*/ 328 w 1152"/>
              <a:gd name="T33" fmla="*/ 272 h 1024"/>
              <a:gd name="T34" fmla="*/ 287 w 1152"/>
              <a:gd name="T35" fmla="*/ 269 h 1024"/>
              <a:gd name="T36" fmla="*/ 131 w 1152"/>
              <a:gd name="T37" fmla="*/ 331 h 1024"/>
              <a:gd name="T38" fmla="*/ 109 w 1152"/>
              <a:gd name="T39" fmla="*/ 387 h 1024"/>
              <a:gd name="T40" fmla="*/ 88 w 1152"/>
              <a:gd name="T41" fmla="*/ 447 h 1024"/>
              <a:gd name="T42" fmla="*/ 88 w 1152"/>
              <a:gd name="T43" fmla="*/ 490 h 1024"/>
              <a:gd name="T44" fmla="*/ 25 w 1152"/>
              <a:gd name="T45" fmla="*/ 515 h 1024"/>
              <a:gd name="T46" fmla="*/ 47 w 1152"/>
              <a:gd name="T47" fmla="*/ 597 h 1024"/>
              <a:gd name="T48" fmla="*/ 75 w 1152"/>
              <a:gd name="T49" fmla="*/ 625 h 1024"/>
              <a:gd name="T50" fmla="*/ 47 w 1152"/>
              <a:gd name="T51" fmla="*/ 653 h 1024"/>
              <a:gd name="T52" fmla="*/ 10 w 1152"/>
              <a:gd name="T53" fmla="*/ 681 h 1024"/>
              <a:gd name="T54" fmla="*/ 60 w 1152"/>
              <a:gd name="T55" fmla="*/ 721 h 1024"/>
              <a:gd name="T56" fmla="*/ 113 w 1152"/>
              <a:gd name="T57" fmla="*/ 743 h 1024"/>
              <a:gd name="T58" fmla="*/ 141 w 1152"/>
              <a:gd name="T59" fmla="*/ 734 h 1024"/>
              <a:gd name="T60" fmla="*/ 212 w 1152"/>
              <a:gd name="T61" fmla="*/ 743 h 1024"/>
              <a:gd name="T62" fmla="*/ 253 w 1152"/>
              <a:gd name="T63" fmla="*/ 762 h 1024"/>
              <a:gd name="T64" fmla="*/ 272 w 1152"/>
              <a:gd name="T65" fmla="*/ 828 h 1024"/>
              <a:gd name="T66" fmla="*/ 387 w 1152"/>
              <a:gd name="T67" fmla="*/ 899 h 1024"/>
              <a:gd name="T68" fmla="*/ 397 w 1152"/>
              <a:gd name="T69" fmla="*/ 962 h 1024"/>
              <a:gd name="T70" fmla="*/ 521 w 1152"/>
              <a:gd name="T71" fmla="*/ 1015 h 1024"/>
              <a:gd name="T72" fmla="*/ 556 w 1152"/>
              <a:gd name="T73" fmla="*/ 1024 h 1024"/>
              <a:gd name="T74" fmla="*/ 606 w 1152"/>
              <a:gd name="T75" fmla="*/ 990 h 1024"/>
              <a:gd name="T76" fmla="*/ 659 w 1152"/>
              <a:gd name="T77" fmla="*/ 896 h 1024"/>
              <a:gd name="T78" fmla="*/ 640 w 1152"/>
              <a:gd name="T79" fmla="*/ 831 h 1024"/>
              <a:gd name="T80" fmla="*/ 540 w 1152"/>
              <a:gd name="T81" fmla="*/ 731 h 1024"/>
              <a:gd name="T82" fmla="*/ 546 w 1152"/>
              <a:gd name="T83" fmla="*/ 659 h 1024"/>
              <a:gd name="T84" fmla="*/ 562 w 1152"/>
              <a:gd name="T85" fmla="*/ 603 h 1024"/>
              <a:gd name="T86" fmla="*/ 512 w 1152"/>
              <a:gd name="T87" fmla="*/ 606 h 1024"/>
              <a:gd name="T88" fmla="*/ 475 w 1152"/>
              <a:gd name="T89" fmla="*/ 653 h 1024"/>
              <a:gd name="T90" fmla="*/ 472 w 1152"/>
              <a:gd name="T91" fmla="*/ 593 h 1024"/>
              <a:gd name="T92" fmla="*/ 403 w 1152"/>
              <a:gd name="T93" fmla="*/ 612 h 1024"/>
              <a:gd name="T94" fmla="*/ 412 w 1152"/>
              <a:gd name="T95" fmla="*/ 522 h 1024"/>
              <a:gd name="T96" fmla="*/ 493 w 1152"/>
              <a:gd name="T97" fmla="*/ 475 h 1024"/>
              <a:gd name="T98" fmla="*/ 571 w 1152"/>
              <a:gd name="T99" fmla="*/ 500 h 1024"/>
              <a:gd name="T100" fmla="*/ 624 w 1152"/>
              <a:gd name="T101" fmla="*/ 481 h 1024"/>
              <a:gd name="T102" fmla="*/ 693 w 1152"/>
              <a:gd name="T103" fmla="*/ 493 h 1024"/>
              <a:gd name="T104" fmla="*/ 827 w 1152"/>
              <a:gd name="T105" fmla="*/ 437 h 1024"/>
              <a:gd name="T106" fmla="*/ 865 w 1152"/>
              <a:gd name="T107" fmla="*/ 381 h 1024"/>
              <a:gd name="T108" fmla="*/ 946 w 1152"/>
              <a:gd name="T109" fmla="*/ 337 h 1024"/>
              <a:gd name="T110" fmla="*/ 999 w 1152"/>
              <a:gd name="T111" fmla="*/ 316 h 1024"/>
              <a:gd name="T112" fmla="*/ 1030 w 1152"/>
              <a:gd name="T113" fmla="*/ 278 h 1024"/>
              <a:gd name="T114" fmla="*/ 1102 w 1152"/>
              <a:gd name="T115" fmla="*/ 231 h 1024"/>
              <a:gd name="T116" fmla="*/ 1105 w 1152"/>
              <a:gd name="T117" fmla="*/ 175 h 1024"/>
              <a:gd name="T118" fmla="*/ 1152 w 1152"/>
              <a:gd name="T119" fmla="*/ 135 h 1024"/>
              <a:gd name="T120" fmla="*/ 1146 w 1152"/>
              <a:gd name="T121" fmla="*/ 88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52" h="1024">
                <a:moveTo>
                  <a:pt x="1130" y="56"/>
                </a:moveTo>
                <a:lnTo>
                  <a:pt x="1102" y="41"/>
                </a:lnTo>
                <a:lnTo>
                  <a:pt x="1080" y="28"/>
                </a:lnTo>
                <a:lnTo>
                  <a:pt x="1080" y="16"/>
                </a:lnTo>
                <a:lnTo>
                  <a:pt x="1086" y="3"/>
                </a:lnTo>
                <a:lnTo>
                  <a:pt x="1086" y="0"/>
                </a:lnTo>
                <a:lnTo>
                  <a:pt x="1086" y="0"/>
                </a:lnTo>
                <a:lnTo>
                  <a:pt x="1065" y="3"/>
                </a:lnTo>
                <a:lnTo>
                  <a:pt x="1043" y="7"/>
                </a:lnTo>
                <a:lnTo>
                  <a:pt x="1024" y="7"/>
                </a:lnTo>
                <a:lnTo>
                  <a:pt x="1021" y="41"/>
                </a:lnTo>
                <a:lnTo>
                  <a:pt x="1012" y="53"/>
                </a:lnTo>
                <a:lnTo>
                  <a:pt x="971" y="60"/>
                </a:lnTo>
                <a:lnTo>
                  <a:pt x="940" y="75"/>
                </a:lnTo>
                <a:lnTo>
                  <a:pt x="937" y="103"/>
                </a:lnTo>
                <a:lnTo>
                  <a:pt x="884" y="110"/>
                </a:lnTo>
                <a:lnTo>
                  <a:pt x="868" y="88"/>
                </a:lnTo>
                <a:lnTo>
                  <a:pt x="843" y="110"/>
                </a:lnTo>
                <a:lnTo>
                  <a:pt x="815" y="110"/>
                </a:lnTo>
                <a:lnTo>
                  <a:pt x="815" y="110"/>
                </a:lnTo>
                <a:lnTo>
                  <a:pt x="809" y="103"/>
                </a:lnTo>
                <a:lnTo>
                  <a:pt x="799" y="97"/>
                </a:lnTo>
                <a:lnTo>
                  <a:pt x="784" y="94"/>
                </a:lnTo>
                <a:lnTo>
                  <a:pt x="768" y="97"/>
                </a:lnTo>
                <a:lnTo>
                  <a:pt x="752" y="103"/>
                </a:lnTo>
                <a:lnTo>
                  <a:pt x="740" y="110"/>
                </a:lnTo>
                <a:lnTo>
                  <a:pt x="727" y="119"/>
                </a:lnTo>
                <a:lnTo>
                  <a:pt x="718" y="128"/>
                </a:lnTo>
                <a:lnTo>
                  <a:pt x="718" y="128"/>
                </a:lnTo>
                <a:lnTo>
                  <a:pt x="721" y="147"/>
                </a:lnTo>
                <a:lnTo>
                  <a:pt x="721" y="156"/>
                </a:lnTo>
                <a:lnTo>
                  <a:pt x="715" y="166"/>
                </a:lnTo>
                <a:lnTo>
                  <a:pt x="712" y="169"/>
                </a:lnTo>
                <a:lnTo>
                  <a:pt x="706" y="172"/>
                </a:lnTo>
                <a:lnTo>
                  <a:pt x="699" y="172"/>
                </a:lnTo>
                <a:lnTo>
                  <a:pt x="693" y="172"/>
                </a:lnTo>
                <a:lnTo>
                  <a:pt x="693" y="172"/>
                </a:lnTo>
                <a:lnTo>
                  <a:pt x="693" y="181"/>
                </a:lnTo>
                <a:lnTo>
                  <a:pt x="693" y="206"/>
                </a:lnTo>
                <a:lnTo>
                  <a:pt x="693" y="222"/>
                </a:lnTo>
                <a:lnTo>
                  <a:pt x="687" y="238"/>
                </a:lnTo>
                <a:lnTo>
                  <a:pt x="681" y="250"/>
                </a:lnTo>
                <a:lnTo>
                  <a:pt x="671" y="266"/>
                </a:lnTo>
                <a:lnTo>
                  <a:pt x="671" y="266"/>
                </a:lnTo>
                <a:lnTo>
                  <a:pt x="662" y="275"/>
                </a:lnTo>
                <a:lnTo>
                  <a:pt x="653" y="278"/>
                </a:lnTo>
                <a:lnTo>
                  <a:pt x="643" y="281"/>
                </a:lnTo>
                <a:lnTo>
                  <a:pt x="637" y="278"/>
                </a:lnTo>
                <a:lnTo>
                  <a:pt x="628" y="269"/>
                </a:lnTo>
                <a:lnTo>
                  <a:pt x="624" y="266"/>
                </a:lnTo>
                <a:lnTo>
                  <a:pt x="556" y="281"/>
                </a:lnTo>
                <a:lnTo>
                  <a:pt x="550" y="297"/>
                </a:lnTo>
                <a:lnTo>
                  <a:pt x="500" y="281"/>
                </a:lnTo>
                <a:lnTo>
                  <a:pt x="500" y="281"/>
                </a:lnTo>
                <a:lnTo>
                  <a:pt x="509" y="256"/>
                </a:lnTo>
                <a:lnTo>
                  <a:pt x="509" y="256"/>
                </a:lnTo>
                <a:lnTo>
                  <a:pt x="506" y="241"/>
                </a:lnTo>
                <a:lnTo>
                  <a:pt x="493" y="222"/>
                </a:lnTo>
                <a:lnTo>
                  <a:pt x="475" y="194"/>
                </a:lnTo>
                <a:lnTo>
                  <a:pt x="431" y="241"/>
                </a:lnTo>
                <a:lnTo>
                  <a:pt x="394" y="241"/>
                </a:lnTo>
                <a:lnTo>
                  <a:pt x="350" y="241"/>
                </a:lnTo>
                <a:lnTo>
                  <a:pt x="315" y="234"/>
                </a:lnTo>
                <a:lnTo>
                  <a:pt x="315" y="234"/>
                </a:lnTo>
                <a:lnTo>
                  <a:pt x="325" y="253"/>
                </a:lnTo>
                <a:lnTo>
                  <a:pt x="331" y="266"/>
                </a:lnTo>
                <a:lnTo>
                  <a:pt x="331" y="272"/>
                </a:lnTo>
                <a:lnTo>
                  <a:pt x="328" y="272"/>
                </a:lnTo>
                <a:lnTo>
                  <a:pt x="315" y="272"/>
                </a:lnTo>
                <a:lnTo>
                  <a:pt x="306" y="269"/>
                </a:lnTo>
                <a:lnTo>
                  <a:pt x="287" y="269"/>
                </a:lnTo>
                <a:lnTo>
                  <a:pt x="287" y="269"/>
                </a:lnTo>
                <a:lnTo>
                  <a:pt x="234" y="316"/>
                </a:lnTo>
                <a:lnTo>
                  <a:pt x="216" y="331"/>
                </a:lnTo>
                <a:lnTo>
                  <a:pt x="172" y="319"/>
                </a:lnTo>
                <a:lnTo>
                  <a:pt x="131" y="331"/>
                </a:lnTo>
                <a:lnTo>
                  <a:pt x="125" y="375"/>
                </a:lnTo>
                <a:lnTo>
                  <a:pt x="125" y="375"/>
                </a:lnTo>
                <a:lnTo>
                  <a:pt x="116" y="378"/>
                </a:lnTo>
                <a:lnTo>
                  <a:pt x="109" y="387"/>
                </a:lnTo>
                <a:lnTo>
                  <a:pt x="103" y="397"/>
                </a:lnTo>
                <a:lnTo>
                  <a:pt x="97" y="412"/>
                </a:lnTo>
                <a:lnTo>
                  <a:pt x="91" y="434"/>
                </a:lnTo>
                <a:lnTo>
                  <a:pt x="88" y="447"/>
                </a:lnTo>
                <a:lnTo>
                  <a:pt x="88" y="447"/>
                </a:lnTo>
                <a:lnTo>
                  <a:pt x="94" y="462"/>
                </a:lnTo>
                <a:lnTo>
                  <a:pt x="91" y="478"/>
                </a:lnTo>
                <a:lnTo>
                  <a:pt x="88" y="490"/>
                </a:lnTo>
                <a:lnTo>
                  <a:pt x="78" y="500"/>
                </a:lnTo>
                <a:lnTo>
                  <a:pt x="60" y="512"/>
                </a:lnTo>
                <a:lnTo>
                  <a:pt x="50" y="515"/>
                </a:lnTo>
                <a:lnTo>
                  <a:pt x="25" y="515"/>
                </a:lnTo>
                <a:lnTo>
                  <a:pt x="0" y="531"/>
                </a:lnTo>
                <a:lnTo>
                  <a:pt x="0" y="550"/>
                </a:lnTo>
                <a:lnTo>
                  <a:pt x="41" y="581"/>
                </a:lnTo>
                <a:lnTo>
                  <a:pt x="47" y="597"/>
                </a:lnTo>
                <a:lnTo>
                  <a:pt x="50" y="609"/>
                </a:lnTo>
                <a:lnTo>
                  <a:pt x="53" y="618"/>
                </a:lnTo>
                <a:lnTo>
                  <a:pt x="63" y="618"/>
                </a:lnTo>
                <a:lnTo>
                  <a:pt x="75" y="625"/>
                </a:lnTo>
                <a:lnTo>
                  <a:pt x="75" y="634"/>
                </a:lnTo>
                <a:lnTo>
                  <a:pt x="72" y="650"/>
                </a:lnTo>
                <a:lnTo>
                  <a:pt x="63" y="650"/>
                </a:lnTo>
                <a:lnTo>
                  <a:pt x="47" y="653"/>
                </a:lnTo>
                <a:lnTo>
                  <a:pt x="41" y="656"/>
                </a:lnTo>
                <a:lnTo>
                  <a:pt x="38" y="668"/>
                </a:lnTo>
                <a:lnTo>
                  <a:pt x="25" y="678"/>
                </a:lnTo>
                <a:lnTo>
                  <a:pt x="10" y="681"/>
                </a:lnTo>
                <a:lnTo>
                  <a:pt x="10" y="696"/>
                </a:lnTo>
                <a:lnTo>
                  <a:pt x="31" y="709"/>
                </a:lnTo>
                <a:lnTo>
                  <a:pt x="50" y="712"/>
                </a:lnTo>
                <a:lnTo>
                  <a:pt x="60" y="721"/>
                </a:lnTo>
                <a:lnTo>
                  <a:pt x="60" y="740"/>
                </a:lnTo>
                <a:lnTo>
                  <a:pt x="69" y="753"/>
                </a:lnTo>
                <a:lnTo>
                  <a:pt x="91" y="759"/>
                </a:lnTo>
                <a:lnTo>
                  <a:pt x="113" y="743"/>
                </a:lnTo>
                <a:lnTo>
                  <a:pt x="113" y="743"/>
                </a:lnTo>
                <a:lnTo>
                  <a:pt x="122" y="740"/>
                </a:lnTo>
                <a:lnTo>
                  <a:pt x="131" y="734"/>
                </a:lnTo>
                <a:lnTo>
                  <a:pt x="141" y="734"/>
                </a:lnTo>
                <a:lnTo>
                  <a:pt x="141" y="734"/>
                </a:lnTo>
                <a:lnTo>
                  <a:pt x="175" y="737"/>
                </a:lnTo>
                <a:lnTo>
                  <a:pt x="194" y="740"/>
                </a:lnTo>
                <a:lnTo>
                  <a:pt x="212" y="743"/>
                </a:lnTo>
                <a:lnTo>
                  <a:pt x="212" y="743"/>
                </a:lnTo>
                <a:lnTo>
                  <a:pt x="234" y="756"/>
                </a:lnTo>
                <a:lnTo>
                  <a:pt x="234" y="756"/>
                </a:lnTo>
                <a:lnTo>
                  <a:pt x="253" y="762"/>
                </a:lnTo>
                <a:lnTo>
                  <a:pt x="262" y="771"/>
                </a:lnTo>
                <a:lnTo>
                  <a:pt x="278" y="784"/>
                </a:lnTo>
                <a:lnTo>
                  <a:pt x="275" y="812"/>
                </a:lnTo>
                <a:lnTo>
                  <a:pt x="272" y="828"/>
                </a:lnTo>
                <a:lnTo>
                  <a:pt x="272" y="828"/>
                </a:lnTo>
                <a:lnTo>
                  <a:pt x="275" y="828"/>
                </a:lnTo>
                <a:lnTo>
                  <a:pt x="356" y="881"/>
                </a:lnTo>
                <a:lnTo>
                  <a:pt x="387" y="899"/>
                </a:lnTo>
                <a:lnTo>
                  <a:pt x="387" y="899"/>
                </a:lnTo>
                <a:lnTo>
                  <a:pt x="394" y="915"/>
                </a:lnTo>
                <a:lnTo>
                  <a:pt x="397" y="934"/>
                </a:lnTo>
                <a:lnTo>
                  <a:pt x="397" y="962"/>
                </a:lnTo>
                <a:lnTo>
                  <a:pt x="487" y="965"/>
                </a:lnTo>
                <a:lnTo>
                  <a:pt x="490" y="1009"/>
                </a:lnTo>
                <a:lnTo>
                  <a:pt x="490" y="1009"/>
                </a:lnTo>
                <a:lnTo>
                  <a:pt x="521" y="1015"/>
                </a:lnTo>
                <a:lnTo>
                  <a:pt x="543" y="1018"/>
                </a:lnTo>
                <a:lnTo>
                  <a:pt x="550" y="1021"/>
                </a:lnTo>
                <a:lnTo>
                  <a:pt x="556" y="1024"/>
                </a:lnTo>
                <a:lnTo>
                  <a:pt x="556" y="1024"/>
                </a:lnTo>
                <a:lnTo>
                  <a:pt x="559" y="1024"/>
                </a:lnTo>
                <a:lnTo>
                  <a:pt x="565" y="1021"/>
                </a:lnTo>
                <a:lnTo>
                  <a:pt x="581" y="1009"/>
                </a:lnTo>
                <a:lnTo>
                  <a:pt x="606" y="990"/>
                </a:lnTo>
                <a:lnTo>
                  <a:pt x="628" y="962"/>
                </a:lnTo>
                <a:lnTo>
                  <a:pt x="646" y="927"/>
                </a:lnTo>
                <a:lnTo>
                  <a:pt x="653" y="912"/>
                </a:lnTo>
                <a:lnTo>
                  <a:pt x="659" y="896"/>
                </a:lnTo>
                <a:lnTo>
                  <a:pt x="659" y="877"/>
                </a:lnTo>
                <a:lnTo>
                  <a:pt x="659" y="862"/>
                </a:lnTo>
                <a:lnTo>
                  <a:pt x="653" y="846"/>
                </a:lnTo>
                <a:lnTo>
                  <a:pt x="640" y="831"/>
                </a:lnTo>
                <a:lnTo>
                  <a:pt x="640" y="831"/>
                </a:lnTo>
                <a:lnTo>
                  <a:pt x="596" y="781"/>
                </a:lnTo>
                <a:lnTo>
                  <a:pt x="565" y="749"/>
                </a:lnTo>
                <a:lnTo>
                  <a:pt x="540" y="731"/>
                </a:lnTo>
                <a:lnTo>
                  <a:pt x="521" y="703"/>
                </a:lnTo>
                <a:lnTo>
                  <a:pt x="515" y="687"/>
                </a:lnTo>
                <a:lnTo>
                  <a:pt x="521" y="665"/>
                </a:lnTo>
                <a:lnTo>
                  <a:pt x="546" y="659"/>
                </a:lnTo>
                <a:lnTo>
                  <a:pt x="562" y="653"/>
                </a:lnTo>
                <a:lnTo>
                  <a:pt x="571" y="640"/>
                </a:lnTo>
                <a:lnTo>
                  <a:pt x="562" y="621"/>
                </a:lnTo>
                <a:lnTo>
                  <a:pt x="562" y="603"/>
                </a:lnTo>
                <a:lnTo>
                  <a:pt x="553" y="593"/>
                </a:lnTo>
                <a:lnTo>
                  <a:pt x="534" y="587"/>
                </a:lnTo>
                <a:lnTo>
                  <a:pt x="534" y="587"/>
                </a:lnTo>
                <a:lnTo>
                  <a:pt x="512" y="606"/>
                </a:lnTo>
                <a:lnTo>
                  <a:pt x="497" y="621"/>
                </a:lnTo>
                <a:lnTo>
                  <a:pt x="490" y="628"/>
                </a:lnTo>
                <a:lnTo>
                  <a:pt x="487" y="634"/>
                </a:lnTo>
                <a:lnTo>
                  <a:pt x="475" y="653"/>
                </a:lnTo>
                <a:lnTo>
                  <a:pt x="459" y="650"/>
                </a:lnTo>
                <a:lnTo>
                  <a:pt x="450" y="637"/>
                </a:lnTo>
                <a:lnTo>
                  <a:pt x="468" y="618"/>
                </a:lnTo>
                <a:lnTo>
                  <a:pt x="472" y="593"/>
                </a:lnTo>
                <a:lnTo>
                  <a:pt x="462" y="590"/>
                </a:lnTo>
                <a:lnTo>
                  <a:pt x="443" y="603"/>
                </a:lnTo>
                <a:lnTo>
                  <a:pt x="422" y="609"/>
                </a:lnTo>
                <a:lnTo>
                  <a:pt x="403" y="612"/>
                </a:lnTo>
                <a:lnTo>
                  <a:pt x="397" y="597"/>
                </a:lnTo>
                <a:lnTo>
                  <a:pt x="397" y="575"/>
                </a:lnTo>
                <a:lnTo>
                  <a:pt x="403" y="553"/>
                </a:lnTo>
                <a:lnTo>
                  <a:pt x="412" y="522"/>
                </a:lnTo>
                <a:lnTo>
                  <a:pt x="428" y="497"/>
                </a:lnTo>
                <a:lnTo>
                  <a:pt x="447" y="475"/>
                </a:lnTo>
                <a:lnTo>
                  <a:pt x="468" y="465"/>
                </a:lnTo>
                <a:lnTo>
                  <a:pt x="493" y="475"/>
                </a:lnTo>
                <a:lnTo>
                  <a:pt x="497" y="487"/>
                </a:lnTo>
                <a:lnTo>
                  <a:pt x="534" y="500"/>
                </a:lnTo>
                <a:lnTo>
                  <a:pt x="556" y="500"/>
                </a:lnTo>
                <a:lnTo>
                  <a:pt x="571" y="500"/>
                </a:lnTo>
                <a:lnTo>
                  <a:pt x="587" y="500"/>
                </a:lnTo>
                <a:lnTo>
                  <a:pt x="606" y="487"/>
                </a:lnTo>
                <a:lnTo>
                  <a:pt x="624" y="481"/>
                </a:lnTo>
                <a:lnTo>
                  <a:pt x="624" y="481"/>
                </a:lnTo>
                <a:lnTo>
                  <a:pt x="656" y="490"/>
                </a:lnTo>
                <a:lnTo>
                  <a:pt x="656" y="490"/>
                </a:lnTo>
                <a:lnTo>
                  <a:pt x="678" y="493"/>
                </a:lnTo>
                <a:lnTo>
                  <a:pt x="693" y="493"/>
                </a:lnTo>
                <a:lnTo>
                  <a:pt x="737" y="475"/>
                </a:lnTo>
                <a:lnTo>
                  <a:pt x="784" y="447"/>
                </a:lnTo>
                <a:lnTo>
                  <a:pt x="799" y="437"/>
                </a:lnTo>
                <a:lnTo>
                  <a:pt x="827" y="437"/>
                </a:lnTo>
                <a:lnTo>
                  <a:pt x="834" y="428"/>
                </a:lnTo>
                <a:lnTo>
                  <a:pt x="834" y="412"/>
                </a:lnTo>
                <a:lnTo>
                  <a:pt x="840" y="397"/>
                </a:lnTo>
                <a:lnTo>
                  <a:pt x="865" y="381"/>
                </a:lnTo>
                <a:lnTo>
                  <a:pt x="890" y="381"/>
                </a:lnTo>
                <a:lnTo>
                  <a:pt x="912" y="378"/>
                </a:lnTo>
                <a:lnTo>
                  <a:pt x="927" y="356"/>
                </a:lnTo>
                <a:lnTo>
                  <a:pt x="946" y="337"/>
                </a:lnTo>
                <a:lnTo>
                  <a:pt x="962" y="328"/>
                </a:lnTo>
                <a:lnTo>
                  <a:pt x="980" y="316"/>
                </a:lnTo>
                <a:lnTo>
                  <a:pt x="999" y="316"/>
                </a:lnTo>
                <a:lnTo>
                  <a:pt x="999" y="316"/>
                </a:lnTo>
                <a:lnTo>
                  <a:pt x="999" y="309"/>
                </a:lnTo>
                <a:lnTo>
                  <a:pt x="1008" y="297"/>
                </a:lnTo>
                <a:lnTo>
                  <a:pt x="1018" y="287"/>
                </a:lnTo>
                <a:lnTo>
                  <a:pt x="1030" y="278"/>
                </a:lnTo>
                <a:lnTo>
                  <a:pt x="1046" y="269"/>
                </a:lnTo>
                <a:lnTo>
                  <a:pt x="1068" y="259"/>
                </a:lnTo>
                <a:lnTo>
                  <a:pt x="1093" y="247"/>
                </a:lnTo>
                <a:lnTo>
                  <a:pt x="1102" y="231"/>
                </a:lnTo>
                <a:lnTo>
                  <a:pt x="1102" y="203"/>
                </a:lnTo>
                <a:lnTo>
                  <a:pt x="1105" y="184"/>
                </a:lnTo>
                <a:lnTo>
                  <a:pt x="1105" y="175"/>
                </a:lnTo>
                <a:lnTo>
                  <a:pt x="1105" y="175"/>
                </a:lnTo>
                <a:lnTo>
                  <a:pt x="1118" y="169"/>
                </a:lnTo>
                <a:lnTo>
                  <a:pt x="1130" y="163"/>
                </a:lnTo>
                <a:lnTo>
                  <a:pt x="1143" y="150"/>
                </a:lnTo>
                <a:lnTo>
                  <a:pt x="1152" y="135"/>
                </a:lnTo>
                <a:lnTo>
                  <a:pt x="1152" y="125"/>
                </a:lnTo>
                <a:lnTo>
                  <a:pt x="1152" y="116"/>
                </a:lnTo>
                <a:lnTo>
                  <a:pt x="1152" y="103"/>
                </a:lnTo>
                <a:lnTo>
                  <a:pt x="1146" y="88"/>
                </a:lnTo>
                <a:lnTo>
                  <a:pt x="1139" y="75"/>
                </a:lnTo>
                <a:lnTo>
                  <a:pt x="1130" y="56"/>
                </a:lnTo>
                <a:lnTo>
                  <a:pt x="1130" y="56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4640264" y="3965575"/>
            <a:ext cx="1878012" cy="2165350"/>
          </a:xfrm>
          <a:custGeom>
            <a:avLst/>
            <a:gdLst>
              <a:gd name="T0" fmla="*/ 1015 w 1183"/>
              <a:gd name="T1" fmla="*/ 6 h 1364"/>
              <a:gd name="T2" fmla="*/ 974 w 1183"/>
              <a:gd name="T3" fmla="*/ 25 h 1364"/>
              <a:gd name="T4" fmla="*/ 931 w 1183"/>
              <a:gd name="T5" fmla="*/ 31 h 1364"/>
              <a:gd name="T6" fmla="*/ 853 w 1183"/>
              <a:gd name="T7" fmla="*/ 68 h 1364"/>
              <a:gd name="T8" fmla="*/ 809 w 1183"/>
              <a:gd name="T9" fmla="*/ 50 h 1364"/>
              <a:gd name="T10" fmla="*/ 725 w 1183"/>
              <a:gd name="T11" fmla="*/ 62 h 1364"/>
              <a:gd name="T12" fmla="*/ 647 w 1183"/>
              <a:gd name="T13" fmla="*/ 112 h 1364"/>
              <a:gd name="T14" fmla="*/ 469 w 1183"/>
              <a:gd name="T15" fmla="*/ 174 h 1364"/>
              <a:gd name="T16" fmla="*/ 310 w 1183"/>
              <a:gd name="T17" fmla="*/ 168 h 1364"/>
              <a:gd name="T18" fmla="*/ 225 w 1183"/>
              <a:gd name="T19" fmla="*/ 206 h 1364"/>
              <a:gd name="T20" fmla="*/ 231 w 1183"/>
              <a:gd name="T21" fmla="*/ 296 h 1364"/>
              <a:gd name="T22" fmla="*/ 263 w 1183"/>
              <a:gd name="T23" fmla="*/ 318 h 1364"/>
              <a:gd name="T24" fmla="*/ 344 w 1183"/>
              <a:gd name="T25" fmla="*/ 271 h 1364"/>
              <a:gd name="T26" fmla="*/ 375 w 1183"/>
              <a:gd name="T27" fmla="*/ 337 h 1364"/>
              <a:gd name="T28" fmla="*/ 353 w 1183"/>
              <a:gd name="T29" fmla="*/ 415 h 1364"/>
              <a:gd name="T30" fmla="*/ 469 w 1183"/>
              <a:gd name="T31" fmla="*/ 540 h 1364"/>
              <a:gd name="T32" fmla="*/ 469 w 1183"/>
              <a:gd name="T33" fmla="*/ 586 h 1364"/>
              <a:gd name="T34" fmla="*/ 372 w 1183"/>
              <a:gd name="T35" fmla="*/ 708 h 1364"/>
              <a:gd name="T36" fmla="*/ 300 w 1183"/>
              <a:gd name="T37" fmla="*/ 649 h 1364"/>
              <a:gd name="T38" fmla="*/ 200 w 1183"/>
              <a:gd name="T39" fmla="*/ 583 h 1364"/>
              <a:gd name="T40" fmla="*/ 107 w 1183"/>
              <a:gd name="T41" fmla="*/ 593 h 1364"/>
              <a:gd name="T42" fmla="*/ 110 w 1183"/>
              <a:gd name="T43" fmla="*/ 671 h 1364"/>
              <a:gd name="T44" fmla="*/ 138 w 1183"/>
              <a:gd name="T45" fmla="*/ 743 h 1364"/>
              <a:gd name="T46" fmla="*/ 79 w 1183"/>
              <a:gd name="T47" fmla="*/ 827 h 1364"/>
              <a:gd name="T48" fmla="*/ 13 w 1183"/>
              <a:gd name="T49" fmla="*/ 827 h 1364"/>
              <a:gd name="T50" fmla="*/ 22 w 1183"/>
              <a:gd name="T51" fmla="*/ 880 h 1364"/>
              <a:gd name="T52" fmla="*/ 79 w 1183"/>
              <a:gd name="T53" fmla="*/ 911 h 1364"/>
              <a:gd name="T54" fmla="*/ 191 w 1183"/>
              <a:gd name="T55" fmla="*/ 917 h 1364"/>
              <a:gd name="T56" fmla="*/ 253 w 1183"/>
              <a:gd name="T57" fmla="*/ 970 h 1364"/>
              <a:gd name="T58" fmla="*/ 313 w 1183"/>
              <a:gd name="T59" fmla="*/ 1045 h 1364"/>
              <a:gd name="T60" fmla="*/ 319 w 1183"/>
              <a:gd name="T61" fmla="*/ 1114 h 1364"/>
              <a:gd name="T62" fmla="*/ 310 w 1183"/>
              <a:gd name="T63" fmla="*/ 1189 h 1364"/>
              <a:gd name="T64" fmla="*/ 397 w 1183"/>
              <a:gd name="T65" fmla="*/ 1242 h 1364"/>
              <a:gd name="T66" fmla="*/ 437 w 1183"/>
              <a:gd name="T67" fmla="*/ 1258 h 1364"/>
              <a:gd name="T68" fmla="*/ 584 w 1183"/>
              <a:gd name="T69" fmla="*/ 1333 h 1364"/>
              <a:gd name="T70" fmla="*/ 653 w 1183"/>
              <a:gd name="T71" fmla="*/ 1354 h 1364"/>
              <a:gd name="T72" fmla="*/ 693 w 1183"/>
              <a:gd name="T73" fmla="*/ 1348 h 1364"/>
              <a:gd name="T74" fmla="*/ 731 w 1183"/>
              <a:gd name="T75" fmla="*/ 1236 h 1364"/>
              <a:gd name="T76" fmla="*/ 715 w 1183"/>
              <a:gd name="T77" fmla="*/ 1167 h 1364"/>
              <a:gd name="T78" fmla="*/ 728 w 1183"/>
              <a:gd name="T79" fmla="*/ 1123 h 1364"/>
              <a:gd name="T80" fmla="*/ 684 w 1183"/>
              <a:gd name="T81" fmla="*/ 1083 h 1364"/>
              <a:gd name="T82" fmla="*/ 650 w 1183"/>
              <a:gd name="T83" fmla="*/ 1045 h 1364"/>
              <a:gd name="T84" fmla="*/ 678 w 1183"/>
              <a:gd name="T85" fmla="*/ 989 h 1364"/>
              <a:gd name="T86" fmla="*/ 659 w 1183"/>
              <a:gd name="T87" fmla="*/ 895 h 1364"/>
              <a:gd name="T88" fmla="*/ 678 w 1183"/>
              <a:gd name="T89" fmla="*/ 786 h 1364"/>
              <a:gd name="T90" fmla="*/ 725 w 1183"/>
              <a:gd name="T91" fmla="*/ 718 h 1364"/>
              <a:gd name="T92" fmla="*/ 787 w 1183"/>
              <a:gd name="T93" fmla="*/ 627 h 1364"/>
              <a:gd name="T94" fmla="*/ 899 w 1183"/>
              <a:gd name="T95" fmla="*/ 521 h 1364"/>
              <a:gd name="T96" fmla="*/ 1006 w 1183"/>
              <a:gd name="T97" fmla="*/ 427 h 1364"/>
              <a:gd name="T98" fmla="*/ 1065 w 1183"/>
              <a:gd name="T99" fmla="*/ 409 h 1364"/>
              <a:gd name="T100" fmla="*/ 1112 w 1183"/>
              <a:gd name="T101" fmla="*/ 402 h 1364"/>
              <a:gd name="T102" fmla="*/ 1146 w 1183"/>
              <a:gd name="T103" fmla="*/ 246 h 1364"/>
              <a:gd name="T104" fmla="*/ 1180 w 1183"/>
              <a:gd name="T105" fmla="*/ 56 h 1364"/>
              <a:gd name="T106" fmla="*/ 1109 w 1183"/>
              <a:gd name="T107" fmla="*/ 25 h 1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83" h="1364">
                <a:moveTo>
                  <a:pt x="1109" y="25"/>
                </a:moveTo>
                <a:lnTo>
                  <a:pt x="1109" y="25"/>
                </a:lnTo>
                <a:lnTo>
                  <a:pt x="1065" y="15"/>
                </a:lnTo>
                <a:lnTo>
                  <a:pt x="1037" y="9"/>
                </a:lnTo>
                <a:lnTo>
                  <a:pt x="1015" y="6"/>
                </a:lnTo>
                <a:lnTo>
                  <a:pt x="1009" y="9"/>
                </a:lnTo>
                <a:lnTo>
                  <a:pt x="1002" y="12"/>
                </a:lnTo>
                <a:lnTo>
                  <a:pt x="1002" y="12"/>
                </a:lnTo>
                <a:lnTo>
                  <a:pt x="990" y="21"/>
                </a:lnTo>
                <a:lnTo>
                  <a:pt x="974" y="25"/>
                </a:lnTo>
                <a:lnTo>
                  <a:pt x="962" y="25"/>
                </a:lnTo>
                <a:lnTo>
                  <a:pt x="952" y="21"/>
                </a:lnTo>
                <a:lnTo>
                  <a:pt x="952" y="21"/>
                </a:lnTo>
                <a:lnTo>
                  <a:pt x="943" y="25"/>
                </a:lnTo>
                <a:lnTo>
                  <a:pt x="931" y="31"/>
                </a:lnTo>
                <a:lnTo>
                  <a:pt x="906" y="46"/>
                </a:lnTo>
                <a:lnTo>
                  <a:pt x="906" y="46"/>
                </a:lnTo>
                <a:lnTo>
                  <a:pt x="887" y="59"/>
                </a:lnTo>
                <a:lnTo>
                  <a:pt x="871" y="65"/>
                </a:lnTo>
                <a:lnTo>
                  <a:pt x="853" y="68"/>
                </a:lnTo>
                <a:lnTo>
                  <a:pt x="843" y="68"/>
                </a:lnTo>
                <a:lnTo>
                  <a:pt x="834" y="68"/>
                </a:lnTo>
                <a:lnTo>
                  <a:pt x="825" y="65"/>
                </a:lnTo>
                <a:lnTo>
                  <a:pt x="815" y="59"/>
                </a:lnTo>
                <a:lnTo>
                  <a:pt x="809" y="50"/>
                </a:lnTo>
                <a:lnTo>
                  <a:pt x="803" y="37"/>
                </a:lnTo>
                <a:lnTo>
                  <a:pt x="796" y="21"/>
                </a:lnTo>
                <a:lnTo>
                  <a:pt x="793" y="0"/>
                </a:lnTo>
                <a:lnTo>
                  <a:pt x="762" y="18"/>
                </a:lnTo>
                <a:lnTo>
                  <a:pt x="725" y="62"/>
                </a:lnTo>
                <a:lnTo>
                  <a:pt x="706" y="65"/>
                </a:lnTo>
                <a:lnTo>
                  <a:pt x="678" y="62"/>
                </a:lnTo>
                <a:lnTo>
                  <a:pt x="653" y="81"/>
                </a:lnTo>
                <a:lnTo>
                  <a:pt x="647" y="96"/>
                </a:lnTo>
                <a:lnTo>
                  <a:pt x="647" y="112"/>
                </a:lnTo>
                <a:lnTo>
                  <a:pt x="640" y="121"/>
                </a:lnTo>
                <a:lnTo>
                  <a:pt x="612" y="121"/>
                </a:lnTo>
                <a:lnTo>
                  <a:pt x="559" y="156"/>
                </a:lnTo>
                <a:lnTo>
                  <a:pt x="503" y="181"/>
                </a:lnTo>
                <a:lnTo>
                  <a:pt x="469" y="174"/>
                </a:lnTo>
                <a:lnTo>
                  <a:pt x="437" y="162"/>
                </a:lnTo>
                <a:lnTo>
                  <a:pt x="416" y="174"/>
                </a:lnTo>
                <a:lnTo>
                  <a:pt x="400" y="184"/>
                </a:lnTo>
                <a:lnTo>
                  <a:pt x="347" y="184"/>
                </a:lnTo>
                <a:lnTo>
                  <a:pt x="310" y="168"/>
                </a:lnTo>
                <a:lnTo>
                  <a:pt x="306" y="159"/>
                </a:lnTo>
                <a:lnTo>
                  <a:pt x="278" y="153"/>
                </a:lnTo>
                <a:lnTo>
                  <a:pt x="260" y="159"/>
                </a:lnTo>
                <a:lnTo>
                  <a:pt x="241" y="177"/>
                </a:lnTo>
                <a:lnTo>
                  <a:pt x="225" y="206"/>
                </a:lnTo>
                <a:lnTo>
                  <a:pt x="216" y="237"/>
                </a:lnTo>
                <a:lnTo>
                  <a:pt x="210" y="259"/>
                </a:lnTo>
                <a:lnTo>
                  <a:pt x="210" y="277"/>
                </a:lnTo>
                <a:lnTo>
                  <a:pt x="216" y="296"/>
                </a:lnTo>
                <a:lnTo>
                  <a:pt x="231" y="296"/>
                </a:lnTo>
                <a:lnTo>
                  <a:pt x="253" y="287"/>
                </a:lnTo>
                <a:lnTo>
                  <a:pt x="275" y="274"/>
                </a:lnTo>
                <a:lnTo>
                  <a:pt x="285" y="277"/>
                </a:lnTo>
                <a:lnTo>
                  <a:pt x="281" y="302"/>
                </a:lnTo>
                <a:lnTo>
                  <a:pt x="263" y="318"/>
                </a:lnTo>
                <a:lnTo>
                  <a:pt x="272" y="334"/>
                </a:lnTo>
                <a:lnTo>
                  <a:pt x="288" y="337"/>
                </a:lnTo>
                <a:lnTo>
                  <a:pt x="300" y="315"/>
                </a:lnTo>
                <a:lnTo>
                  <a:pt x="325" y="287"/>
                </a:lnTo>
                <a:lnTo>
                  <a:pt x="344" y="271"/>
                </a:lnTo>
                <a:lnTo>
                  <a:pt x="366" y="277"/>
                </a:lnTo>
                <a:lnTo>
                  <a:pt x="375" y="287"/>
                </a:lnTo>
                <a:lnTo>
                  <a:pt x="375" y="305"/>
                </a:lnTo>
                <a:lnTo>
                  <a:pt x="384" y="324"/>
                </a:lnTo>
                <a:lnTo>
                  <a:pt x="375" y="337"/>
                </a:lnTo>
                <a:lnTo>
                  <a:pt x="356" y="340"/>
                </a:lnTo>
                <a:lnTo>
                  <a:pt x="334" y="349"/>
                </a:lnTo>
                <a:lnTo>
                  <a:pt x="328" y="371"/>
                </a:lnTo>
                <a:lnTo>
                  <a:pt x="353" y="415"/>
                </a:lnTo>
                <a:lnTo>
                  <a:pt x="353" y="415"/>
                </a:lnTo>
                <a:lnTo>
                  <a:pt x="372" y="430"/>
                </a:lnTo>
                <a:lnTo>
                  <a:pt x="413" y="468"/>
                </a:lnTo>
                <a:lnTo>
                  <a:pt x="434" y="493"/>
                </a:lnTo>
                <a:lnTo>
                  <a:pt x="453" y="515"/>
                </a:lnTo>
                <a:lnTo>
                  <a:pt x="469" y="540"/>
                </a:lnTo>
                <a:lnTo>
                  <a:pt x="472" y="549"/>
                </a:lnTo>
                <a:lnTo>
                  <a:pt x="472" y="558"/>
                </a:lnTo>
                <a:lnTo>
                  <a:pt x="472" y="558"/>
                </a:lnTo>
                <a:lnTo>
                  <a:pt x="472" y="574"/>
                </a:lnTo>
                <a:lnTo>
                  <a:pt x="469" y="586"/>
                </a:lnTo>
                <a:lnTo>
                  <a:pt x="462" y="608"/>
                </a:lnTo>
                <a:lnTo>
                  <a:pt x="450" y="630"/>
                </a:lnTo>
                <a:lnTo>
                  <a:pt x="431" y="655"/>
                </a:lnTo>
                <a:lnTo>
                  <a:pt x="406" y="680"/>
                </a:lnTo>
                <a:lnTo>
                  <a:pt x="372" y="708"/>
                </a:lnTo>
                <a:lnTo>
                  <a:pt x="372" y="708"/>
                </a:lnTo>
                <a:lnTo>
                  <a:pt x="353" y="699"/>
                </a:lnTo>
                <a:lnTo>
                  <a:pt x="331" y="696"/>
                </a:lnTo>
                <a:lnTo>
                  <a:pt x="303" y="693"/>
                </a:lnTo>
                <a:lnTo>
                  <a:pt x="300" y="649"/>
                </a:lnTo>
                <a:lnTo>
                  <a:pt x="210" y="646"/>
                </a:lnTo>
                <a:lnTo>
                  <a:pt x="210" y="646"/>
                </a:lnTo>
                <a:lnTo>
                  <a:pt x="207" y="621"/>
                </a:lnTo>
                <a:lnTo>
                  <a:pt x="207" y="599"/>
                </a:lnTo>
                <a:lnTo>
                  <a:pt x="200" y="583"/>
                </a:lnTo>
                <a:lnTo>
                  <a:pt x="88" y="512"/>
                </a:lnTo>
                <a:lnTo>
                  <a:pt x="88" y="512"/>
                </a:lnTo>
                <a:lnTo>
                  <a:pt x="82" y="552"/>
                </a:lnTo>
                <a:lnTo>
                  <a:pt x="85" y="574"/>
                </a:lnTo>
                <a:lnTo>
                  <a:pt x="107" y="593"/>
                </a:lnTo>
                <a:lnTo>
                  <a:pt x="107" y="605"/>
                </a:lnTo>
                <a:lnTo>
                  <a:pt x="103" y="624"/>
                </a:lnTo>
                <a:lnTo>
                  <a:pt x="113" y="640"/>
                </a:lnTo>
                <a:lnTo>
                  <a:pt x="122" y="655"/>
                </a:lnTo>
                <a:lnTo>
                  <a:pt x="110" y="671"/>
                </a:lnTo>
                <a:lnTo>
                  <a:pt x="107" y="683"/>
                </a:lnTo>
                <a:lnTo>
                  <a:pt x="107" y="696"/>
                </a:lnTo>
                <a:lnTo>
                  <a:pt x="107" y="711"/>
                </a:lnTo>
                <a:lnTo>
                  <a:pt x="116" y="730"/>
                </a:lnTo>
                <a:lnTo>
                  <a:pt x="138" y="743"/>
                </a:lnTo>
                <a:lnTo>
                  <a:pt x="144" y="761"/>
                </a:lnTo>
                <a:lnTo>
                  <a:pt x="135" y="786"/>
                </a:lnTo>
                <a:lnTo>
                  <a:pt x="119" y="814"/>
                </a:lnTo>
                <a:lnTo>
                  <a:pt x="88" y="817"/>
                </a:lnTo>
                <a:lnTo>
                  <a:pt x="79" y="827"/>
                </a:lnTo>
                <a:lnTo>
                  <a:pt x="63" y="824"/>
                </a:lnTo>
                <a:lnTo>
                  <a:pt x="47" y="814"/>
                </a:lnTo>
                <a:lnTo>
                  <a:pt x="38" y="817"/>
                </a:lnTo>
                <a:lnTo>
                  <a:pt x="22" y="824"/>
                </a:lnTo>
                <a:lnTo>
                  <a:pt x="13" y="827"/>
                </a:lnTo>
                <a:lnTo>
                  <a:pt x="4" y="833"/>
                </a:lnTo>
                <a:lnTo>
                  <a:pt x="0" y="846"/>
                </a:lnTo>
                <a:lnTo>
                  <a:pt x="4" y="858"/>
                </a:lnTo>
                <a:lnTo>
                  <a:pt x="13" y="877"/>
                </a:lnTo>
                <a:lnTo>
                  <a:pt x="22" y="880"/>
                </a:lnTo>
                <a:lnTo>
                  <a:pt x="50" y="874"/>
                </a:lnTo>
                <a:lnTo>
                  <a:pt x="54" y="883"/>
                </a:lnTo>
                <a:lnTo>
                  <a:pt x="72" y="883"/>
                </a:lnTo>
                <a:lnTo>
                  <a:pt x="72" y="899"/>
                </a:lnTo>
                <a:lnTo>
                  <a:pt x="79" y="911"/>
                </a:lnTo>
                <a:lnTo>
                  <a:pt x="94" y="908"/>
                </a:lnTo>
                <a:lnTo>
                  <a:pt x="119" y="889"/>
                </a:lnTo>
                <a:lnTo>
                  <a:pt x="150" y="908"/>
                </a:lnTo>
                <a:lnTo>
                  <a:pt x="166" y="914"/>
                </a:lnTo>
                <a:lnTo>
                  <a:pt x="191" y="917"/>
                </a:lnTo>
                <a:lnTo>
                  <a:pt x="200" y="983"/>
                </a:lnTo>
                <a:lnTo>
                  <a:pt x="213" y="980"/>
                </a:lnTo>
                <a:lnTo>
                  <a:pt x="225" y="964"/>
                </a:lnTo>
                <a:lnTo>
                  <a:pt x="238" y="964"/>
                </a:lnTo>
                <a:lnTo>
                  <a:pt x="253" y="970"/>
                </a:lnTo>
                <a:lnTo>
                  <a:pt x="269" y="986"/>
                </a:lnTo>
                <a:lnTo>
                  <a:pt x="300" y="1005"/>
                </a:lnTo>
                <a:lnTo>
                  <a:pt x="310" y="1017"/>
                </a:lnTo>
                <a:lnTo>
                  <a:pt x="303" y="1042"/>
                </a:lnTo>
                <a:lnTo>
                  <a:pt x="313" y="1045"/>
                </a:lnTo>
                <a:lnTo>
                  <a:pt x="325" y="1061"/>
                </a:lnTo>
                <a:lnTo>
                  <a:pt x="325" y="1073"/>
                </a:lnTo>
                <a:lnTo>
                  <a:pt x="313" y="1095"/>
                </a:lnTo>
                <a:lnTo>
                  <a:pt x="322" y="1105"/>
                </a:lnTo>
                <a:lnTo>
                  <a:pt x="319" y="1114"/>
                </a:lnTo>
                <a:lnTo>
                  <a:pt x="306" y="1126"/>
                </a:lnTo>
                <a:lnTo>
                  <a:pt x="313" y="1151"/>
                </a:lnTo>
                <a:lnTo>
                  <a:pt x="300" y="1161"/>
                </a:lnTo>
                <a:lnTo>
                  <a:pt x="300" y="1170"/>
                </a:lnTo>
                <a:lnTo>
                  <a:pt x="310" y="1189"/>
                </a:lnTo>
                <a:lnTo>
                  <a:pt x="338" y="1195"/>
                </a:lnTo>
                <a:lnTo>
                  <a:pt x="338" y="1239"/>
                </a:lnTo>
                <a:lnTo>
                  <a:pt x="391" y="1248"/>
                </a:lnTo>
                <a:lnTo>
                  <a:pt x="391" y="1248"/>
                </a:lnTo>
                <a:lnTo>
                  <a:pt x="397" y="1242"/>
                </a:lnTo>
                <a:lnTo>
                  <a:pt x="403" y="1236"/>
                </a:lnTo>
                <a:lnTo>
                  <a:pt x="416" y="1233"/>
                </a:lnTo>
                <a:lnTo>
                  <a:pt x="425" y="1233"/>
                </a:lnTo>
                <a:lnTo>
                  <a:pt x="428" y="1236"/>
                </a:lnTo>
                <a:lnTo>
                  <a:pt x="437" y="1258"/>
                </a:lnTo>
                <a:lnTo>
                  <a:pt x="497" y="1314"/>
                </a:lnTo>
                <a:lnTo>
                  <a:pt x="544" y="1314"/>
                </a:lnTo>
                <a:lnTo>
                  <a:pt x="547" y="1323"/>
                </a:lnTo>
                <a:lnTo>
                  <a:pt x="559" y="1333"/>
                </a:lnTo>
                <a:lnTo>
                  <a:pt x="584" y="1333"/>
                </a:lnTo>
                <a:lnTo>
                  <a:pt x="603" y="1336"/>
                </a:lnTo>
                <a:lnTo>
                  <a:pt x="609" y="1348"/>
                </a:lnTo>
                <a:lnTo>
                  <a:pt x="609" y="1348"/>
                </a:lnTo>
                <a:lnTo>
                  <a:pt x="634" y="1348"/>
                </a:lnTo>
                <a:lnTo>
                  <a:pt x="653" y="1354"/>
                </a:lnTo>
                <a:lnTo>
                  <a:pt x="675" y="1364"/>
                </a:lnTo>
                <a:lnTo>
                  <a:pt x="684" y="1351"/>
                </a:lnTo>
                <a:lnTo>
                  <a:pt x="690" y="1351"/>
                </a:lnTo>
                <a:lnTo>
                  <a:pt x="690" y="1351"/>
                </a:lnTo>
                <a:lnTo>
                  <a:pt x="693" y="1348"/>
                </a:lnTo>
                <a:lnTo>
                  <a:pt x="693" y="1326"/>
                </a:lnTo>
                <a:lnTo>
                  <a:pt x="693" y="1326"/>
                </a:lnTo>
                <a:lnTo>
                  <a:pt x="712" y="1289"/>
                </a:lnTo>
                <a:lnTo>
                  <a:pt x="725" y="1258"/>
                </a:lnTo>
                <a:lnTo>
                  <a:pt x="731" y="1236"/>
                </a:lnTo>
                <a:lnTo>
                  <a:pt x="731" y="1236"/>
                </a:lnTo>
                <a:lnTo>
                  <a:pt x="728" y="1223"/>
                </a:lnTo>
                <a:lnTo>
                  <a:pt x="722" y="1205"/>
                </a:lnTo>
                <a:lnTo>
                  <a:pt x="715" y="1186"/>
                </a:lnTo>
                <a:lnTo>
                  <a:pt x="715" y="1167"/>
                </a:lnTo>
                <a:lnTo>
                  <a:pt x="715" y="1167"/>
                </a:lnTo>
                <a:lnTo>
                  <a:pt x="718" y="1158"/>
                </a:lnTo>
                <a:lnTo>
                  <a:pt x="725" y="1148"/>
                </a:lnTo>
                <a:lnTo>
                  <a:pt x="728" y="1136"/>
                </a:lnTo>
                <a:lnTo>
                  <a:pt x="728" y="1123"/>
                </a:lnTo>
                <a:lnTo>
                  <a:pt x="725" y="1114"/>
                </a:lnTo>
                <a:lnTo>
                  <a:pt x="715" y="1105"/>
                </a:lnTo>
                <a:lnTo>
                  <a:pt x="697" y="1102"/>
                </a:lnTo>
                <a:lnTo>
                  <a:pt x="687" y="1095"/>
                </a:lnTo>
                <a:lnTo>
                  <a:pt x="684" y="1083"/>
                </a:lnTo>
                <a:lnTo>
                  <a:pt x="678" y="1070"/>
                </a:lnTo>
                <a:lnTo>
                  <a:pt x="665" y="1061"/>
                </a:lnTo>
                <a:lnTo>
                  <a:pt x="653" y="1061"/>
                </a:lnTo>
                <a:lnTo>
                  <a:pt x="650" y="1055"/>
                </a:lnTo>
                <a:lnTo>
                  <a:pt x="650" y="1045"/>
                </a:lnTo>
                <a:lnTo>
                  <a:pt x="653" y="1033"/>
                </a:lnTo>
                <a:lnTo>
                  <a:pt x="665" y="1030"/>
                </a:lnTo>
                <a:lnTo>
                  <a:pt x="678" y="1014"/>
                </a:lnTo>
                <a:lnTo>
                  <a:pt x="678" y="999"/>
                </a:lnTo>
                <a:lnTo>
                  <a:pt x="678" y="989"/>
                </a:lnTo>
                <a:lnTo>
                  <a:pt x="678" y="970"/>
                </a:lnTo>
                <a:lnTo>
                  <a:pt x="665" y="955"/>
                </a:lnTo>
                <a:lnTo>
                  <a:pt x="662" y="936"/>
                </a:lnTo>
                <a:lnTo>
                  <a:pt x="653" y="911"/>
                </a:lnTo>
                <a:lnTo>
                  <a:pt x="659" y="895"/>
                </a:lnTo>
                <a:lnTo>
                  <a:pt x="665" y="883"/>
                </a:lnTo>
                <a:lnTo>
                  <a:pt x="675" y="871"/>
                </a:lnTo>
                <a:lnTo>
                  <a:pt x="672" y="842"/>
                </a:lnTo>
                <a:lnTo>
                  <a:pt x="678" y="805"/>
                </a:lnTo>
                <a:lnTo>
                  <a:pt x="678" y="786"/>
                </a:lnTo>
                <a:lnTo>
                  <a:pt x="687" y="774"/>
                </a:lnTo>
                <a:lnTo>
                  <a:pt x="687" y="755"/>
                </a:lnTo>
                <a:lnTo>
                  <a:pt x="693" y="743"/>
                </a:lnTo>
                <a:lnTo>
                  <a:pt x="709" y="733"/>
                </a:lnTo>
                <a:lnTo>
                  <a:pt x="725" y="718"/>
                </a:lnTo>
                <a:lnTo>
                  <a:pt x="728" y="705"/>
                </a:lnTo>
                <a:lnTo>
                  <a:pt x="734" y="686"/>
                </a:lnTo>
                <a:lnTo>
                  <a:pt x="740" y="668"/>
                </a:lnTo>
                <a:lnTo>
                  <a:pt x="765" y="652"/>
                </a:lnTo>
                <a:lnTo>
                  <a:pt x="787" y="627"/>
                </a:lnTo>
                <a:lnTo>
                  <a:pt x="812" y="605"/>
                </a:lnTo>
                <a:lnTo>
                  <a:pt x="821" y="593"/>
                </a:lnTo>
                <a:lnTo>
                  <a:pt x="849" y="568"/>
                </a:lnTo>
                <a:lnTo>
                  <a:pt x="865" y="540"/>
                </a:lnTo>
                <a:lnTo>
                  <a:pt x="899" y="521"/>
                </a:lnTo>
                <a:lnTo>
                  <a:pt x="943" y="493"/>
                </a:lnTo>
                <a:lnTo>
                  <a:pt x="977" y="458"/>
                </a:lnTo>
                <a:lnTo>
                  <a:pt x="1002" y="430"/>
                </a:lnTo>
                <a:lnTo>
                  <a:pt x="1002" y="430"/>
                </a:lnTo>
                <a:lnTo>
                  <a:pt x="1006" y="427"/>
                </a:lnTo>
                <a:lnTo>
                  <a:pt x="1018" y="418"/>
                </a:lnTo>
                <a:lnTo>
                  <a:pt x="1027" y="412"/>
                </a:lnTo>
                <a:lnTo>
                  <a:pt x="1037" y="409"/>
                </a:lnTo>
                <a:lnTo>
                  <a:pt x="1049" y="409"/>
                </a:lnTo>
                <a:lnTo>
                  <a:pt x="1065" y="409"/>
                </a:lnTo>
                <a:lnTo>
                  <a:pt x="1065" y="409"/>
                </a:lnTo>
                <a:lnTo>
                  <a:pt x="1090" y="412"/>
                </a:lnTo>
                <a:lnTo>
                  <a:pt x="1099" y="412"/>
                </a:lnTo>
                <a:lnTo>
                  <a:pt x="1105" y="409"/>
                </a:lnTo>
                <a:lnTo>
                  <a:pt x="1112" y="402"/>
                </a:lnTo>
                <a:lnTo>
                  <a:pt x="1118" y="390"/>
                </a:lnTo>
                <a:lnTo>
                  <a:pt x="1124" y="349"/>
                </a:lnTo>
                <a:lnTo>
                  <a:pt x="1124" y="349"/>
                </a:lnTo>
                <a:lnTo>
                  <a:pt x="1134" y="296"/>
                </a:lnTo>
                <a:lnTo>
                  <a:pt x="1146" y="246"/>
                </a:lnTo>
                <a:lnTo>
                  <a:pt x="1159" y="196"/>
                </a:lnTo>
                <a:lnTo>
                  <a:pt x="1171" y="124"/>
                </a:lnTo>
                <a:lnTo>
                  <a:pt x="1183" y="59"/>
                </a:lnTo>
                <a:lnTo>
                  <a:pt x="1183" y="59"/>
                </a:lnTo>
                <a:lnTo>
                  <a:pt x="1180" y="56"/>
                </a:lnTo>
                <a:lnTo>
                  <a:pt x="1171" y="46"/>
                </a:lnTo>
                <a:lnTo>
                  <a:pt x="1149" y="34"/>
                </a:lnTo>
                <a:lnTo>
                  <a:pt x="1134" y="31"/>
                </a:lnTo>
                <a:lnTo>
                  <a:pt x="1109" y="25"/>
                </a:lnTo>
                <a:lnTo>
                  <a:pt x="1109" y="25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5667376" y="4262437"/>
            <a:ext cx="2620962" cy="2359025"/>
          </a:xfrm>
          <a:custGeom>
            <a:avLst/>
            <a:gdLst>
              <a:gd name="T0" fmla="*/ 1520 w 1651"/>
              <a:gd name="T1" fmla="*/ 933 h 1486"/>
              <a:gd name="T2" fmla="*/ 1510 w 1651"/>
              <a:gd name="T3" fmla="*/ 902 h 1486"/>
              <a:gd name="T4" fmla="*/ 1473 w 1651"/>
              <a:gd name="T5" fmla="*/ 818 h 1486"/>
              <a:gd name="T6" fmla="*/ 1423 w 1651"/>
              <a:gd name="T7" fmla="*/ 802 h 1486"/>
              <a:gd name="T8" fmla="*/ 1401 w 1651"/>
              <a:gd name="T9" fmla="*/ 699 h 1486"/>
              <a:gd name="T10" fmla="*/ 1417 w 1651"/>
              <a:gd name="T11" fmla="*/ 568 h 1486"/>
              <a:gd name="T12" fmla="*/ 1398 w 1651"/>
              <a:gd name="T13" fmla="*/ 502 h 1486"/>
              <a:gd name="T14" fmla="*/ 1351 w 1651"/>
              <a:gd name="T15" fmla="*/ 412 h 1486"/>
              <a:gd name="T16" fmla="*/ 1282 w 1651"/>
              <a:gd name="T17" fmla="*/ 346 h 1486"/>
              <a:gd name="T18" fmla="*/ 1292 w 1651"/>
              <a:gd name="T19" fmla="*/ 100 h 1486"/>
              <a:gd name="T20" fmla="*/ 1295 w 1651"/>
              <a:gd name="T21" fmla="*/ 47 h 1486"/>
              <a:gd name="T22" fmla="*/ 599 w 1651"/>
              <a:gd name="T23" fmla="*/ 37 h 1486"/>
              <a:gd name="T24" fmla="*/ 487 w 1651"/>
              <a:gd name="T25" fmla="*/ 112 h 1486"/>
              <a:gd name="T26" fmla="*/ 465 w 1651"/>
              <a:gd name="T27" fmla="*/ 215 h 1486"/>
              <a:gd name="T28" fmla="*/ 405 w 1651"/>
              <a:gd name="T29" fmla="*/ 218 h 1486"/>
              <a:gd name="T30" fmla="*/ 337 w 1651"/>
              <a:gd name="T31" fmla="*/ 265 h 1486"/>
              <a:gd name="T32" fmla="*/ 174 w 1651"/>
              <a:gd name="T33" fmla="*/ 406 h 1486"/>
              <a:gd name="T34" fmla="*/ 78 w 1651"/>
              <a:gd name="T35" fmla="*/ 531 h 1486"/>
              <a:gd name="T36" fmla="*/ 31 w 1651"/>
              <a:gd name="T37" fmla="*/ 599 h 1486"/>
              <a:gd name="T38" fmla="*/ 6 w 1651"/>
              <a:gd name="T39" fmla="*/ 724 h 1486"/>
              <a:gd name="T40" fmla="*/ 6 w 1651"/>
              <a:gd name="T41" fmla="*/ 846 h 1486"/>
              <a:gd name="T42" fmla="*/ 40 w 1651"/>
              <a:gd name="T43" fmla="*/ 908 h 1486"/>
              <a:gd name="T44" fmla="*/ 71 w 1651"/>
              <a:gd name="T45" fmla="*/ 924 h 1486"/>
              <a:gd name="T46" fmla="*/ 68 w 1651"/>
              <a:gd name="T47" fmla="*/ 999 h 1486"/>
              <a:gd name="T48" fmla="*/ 43 w 1651"/>
              <a:gd name="T49" fmla="*/ 1164 h 1486"/>
              <a:gd name="T50" fmla="*/ 112 w 1651"/>
              <a:gd name="T51" fmla="*/ 1167 h 1486"/>
              <a:gd name="T52" fmla="*/ 96 w 1651"/>
              <a:gd name="T53" fmla="*/ 1233 h 1486"/>
              <a:gd name="T54" fmla="*/ 131 w 1651"/>
              <a:gd name="T55" fmla="*/ 1377 h 1486"/>
              <a:gd name="T56" fmla="*/ 178 w 1651"/>
              <a:gd name="T57" fmla="*/ 1420 h 1486"/>
              <a:gd name="T58" fmla="*/ 231 w 1651"/>
              <a:gd name="T59" fmla="*/ 1445 h 1486"/>
              <a:gd name="T60" fmla="*/ 309 w 1651"/>
              <a:gd name="T61" fmla="*/ 1486 h 1486"/>
              <a:gd name="T62" fmla="*/ 318 w 1651"/>
              <a:gd name="T63" fmla="*/ 1467 h 1486"/>
              <a:gd name="T64" fmla="*/ 477 w 1651"/>
              <a:gd name="T65" fmla="*/ 1461 h 1486"/>
              <a:gd name="T66" fmla="*/ 496 w 1651"/>
              <a:gd name="T67" fmla="*/ 1414 h 1486"/>
              <a:gd name="T68" fmla="*/ 527 w 1651"/>
              <a:gd name="T69" fmla="*/ 1352 h 1486"/>
              <a:gd name="T70" fmla="*/ 552 w 1651"/>
              <a:gd name="T71" fmla="*/ 1305 h 1486"/>
              <a:gd name="T72" fmla="*/ 608 w 1651"/>
              <a:gd name="T73" fmla="*/ 1264 h 1486"/>
              <a:gd name="T74" fmla="*/ 605 w 1651"/>
              <a:gd name="T75" fmla="*/ 1224 h 1486"/>
              <a:gd name="T76" fmla="*/ 636 w 1651"/>
              <a:gd name="T77" fmla="*/ 1195 h 1486"/>
              <a:gd name="T78" fmla="*/ 661 w 1651"/>
              <a:gd name="T79" fmla="*/ 1208 h 1486"/>
              <a:gd name="T80" fmla="*/ 718 w 1651"/>
              <a:gd name="T81" fmla="*/ 1224 h 1486"/>
              <a:gd name="T82" fmla="*/ 761 w 1651"/>
              <a:gd name="T83" fmla="*/ 1217 h 1486"/>
              <a:gd name="T84" fmla="*/ 799 w 1651"/>
              <a:gd name="T85" fmla="*/ 1230 h 1486"/>
              <a:gd name="T86" fmla="*/ 855 w 1651"/>
              <a:gd name="T87" fmla="*/ 1230 h 1486"/>
              <a:gd name="T88" fmla="*/ 992 w 1651"/>
              <a:gd name="T89" fmla="*/ 1239 h 1486"/>
              <a:gd name="T90" fmla="*/ 1036 w 1651"/>
              <a:gd name="T91" fmla="*/ 1186 h 1486"/>
              <a:gd name="T92" fmla="*/ 1070 w 1651"/>
              <a:gd name="T93" fmla="*/ 1146 h 1486"/>
              <a:gd name="T94" fmla="*/ 1105 w 1651"/>
              <a:gd name="T95" fmla="*/ 1127 h 1486"/>
              <a:gd name="T96" fmla="*/ 1155 w 1651"/>
              <a:gd name="T97" fmla="*/ 1146 h 1486"/>
              <a:gd name="T98" fmla="*/ 1176 w 1651"/>
              <a:gd name="T99" fmla="*/ 1130 h 1486"/>
              <a:gd name="T100" fmla="*/ 1208 w 1651"/>
              <a:gd name="T101" fmla="*/ 1186 h 1486"/>
              <a:gd name="T102" fmla="*/ 1264 w 1651"/>
              <a:gd name="T103" fmla="*/ 1195 h 1486"/>
              <a:gd name="T104" fmla="*/ 1376 w 1651"/>
              <a:gd name="T105" fmla="*/ 1217 h 1486"/>
              <a:gd name="T106" fmla="*/ 1432 w 1651"/>
              <a:gd name="T107" fmla="*/ 1202 h 1486"/>
              <a:gd name="T108" fmla="*/ 1513 w 1651"/>
              <a:gd name="T109" fmla="*/ 1199 h 1486"/>
              <a:gd name="T110" fmla="*/ 1526 w 1651"/>
              <a:gd name="T111" fmla="*/ 1152 h 1486"/>
              <a:gd name="T112" fmla="*/ 1610 w 1651"/>
              <a:gd name="T113" fmla="*/ 1130 h 1486"/>
              <a:gd name="T114" fmla="*/ 1638 w 1651"/>
              <a:gd name="T115" fmla="*/ 1036 h 1486"/>
              <a:gd name="T116" fmla="*/ 1623 w 1651"/>
              <a:gd name="T117" fmla="*/ 977 h 1486"/>
              <a:gd name="T118" fmla="*/ 1570 w 1651"/>
              <a:gd name="T119" fmla="*/ 949 h 1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51" h="1486">
                <a:moveTo>
                  <a:pt x="1570" y="949"/>
                </a:moveTo>
                <a:lnTo>
                  <a:pt x="1570" y="949"/>
                </a:lnTo>
                <a:lnTo>
                  <a:pt x="1548" y="946"/>
                </a:lnTo>
                <a:lnTo>
                  <a:pt x="1529" y="939"/>
                </a:lnTo>
                <a:lnTo>
                  <a:pt x="1520" y="933"/>
                </a:lnTo>
                <a:lnTo>
                  <a:pt x="1513" y="924"/>
                </a:lnTo>
                <a:lnTo>
                  <a:pt x="1510" y="915"/>
                </a:lnTo>
                <a:lnTo>
                  <a:pt x="1510" y="908"/>
                </a:lnTo>
                <a:lnTo>
                  <a:pt x="1510" y="902"/>
                </a:lnTo>
                <a:lnTo>
                  <a:pt x="1510" y="902"/>
                </a:lnTo>
                <a:lnTo>
                  <a:pt x="1510" y="890"/>
                </a:lnTo>
                <a:lnTo>
                  <a:pt x="1504" y="861"/>
                </a:lnTo>
                <a:lnTo>
                  <a:pt x="1498" y="846"/>
                </a:lnTo>
                <a:lnTo>
                  <a:pt x="1485" y="830"/>
                </a:lnTo>
                <a:lnTo>
                  <a:pt x="1473" y="818"/>
                </a:lnTo>
                <a:lnTo>
                  <a:pt x="1464" y="815"/>
                </a:lnTo>
                <a:lnTo>
                  <a:pt x="1454" y="812"/>
                </a:lnTo>
                <a:lnTo>
                  <a:pt x="1454" y="812"/>
                </a:lnTo>
                <a:lnTo>
                  <a:pt x="1435" y="808"/>
                </a:lnTo>
                <a:lnTo>
                  <a:pt x="1423" y="802"/>
                </a:lnTo>
                <a:lnTo>
                  <a:pt x="1410" y="796"/>
                </a:lnTo>
                <a:lnTo>
                  <a:pt x="1404" y="790"/>
                </a:lnTo>
                <a:lnTo>
                  <a:pt x="1401" y="777"/>
                </a:lnTo>
                <a:lnTo>
                  <a:pt x="1398" y="774"/>
                </a:lnTo>
                <a:lnTo>
                  <a:pt x="1401" y="699"/>
                </a:lnTo>
                <a:lnTo>
                  <a:pt x="1414" y="630"/>
                </a:lnTo>
                <a:lnTo>
                  <a:pt x="1414" y="630"/>
                </a:lnTo>
                <a:lnTo>
                  <a:pt x="1420" y="609"/>
                </a:lnTo>
                <a:lnTo>
                  <a:pt x="1420" y="587"/>
                </a:lnTo>
                <a:lnTo>
                  <a:pt x="1417" y="568"/>
                </a:lnTo>
                <a:lnTo>
                  <a:pt x="1414" y="552"/>
                </a:lnTo>
                <a:lnTo>
                  <a:pt x="1404" y="534"/>
                </a:lnTo>
                <a:lnTo>
                  <a:pt x="1398" y="527"/>
                </a:lnTo>
                <a:lnTo>
                  <a:pt x="1398" y="527"/>
                </a:lnTo>
                <a:lnTo>
                  <a:pt x="1398" y="502"/>
                </a:lnTo>
                <a:lnTo>
                  <a:pt x="1395" y="481"/>
                </a:lnTo>
                <a:lnTo>
                  <a:pt x="1385" y="462"/>
                </a:lnTo>
                <a:lnTo>
                  <a:pt x="1376" y="443"/>
                </a:lnTo>
                <a:lnTo>
                  <a:pt x="1364" y="428"/>
                </a:lnTo>
                <a:lnTo>
                  <a:pt x="1351" y="412"/>
                </a:lnTo>
                <a:lnTo>
                  <a:pt x="1317" y="387"/>
                </a:lnTo>
                <a:lnTo>
                  <a:pt x="1317" y="387"/>
                </a:lnTo>
                <a:lnTo>
                  <a:pt x="1301" y="374"/>
                </a:lnTo>
                <a:lnTo>
                  <a:pt x="1289" y="359"/>
                </a:lnTo>
                <a:lnTo>
                  <a:pt x="1282" y="346"/>
                </a:lnTo>
                <a:lnTo>
                  <a:pt x="1279" y="331"/>
                </a:lnTo>
                <a:lnTo>
                  <a:pt x="1279" y="312"/>
                </a:lnTo>
                <a:lnTo>
                  <a:pt x="1282" y="303"/>
                </a:lnTo>
                <a:lnTo>
                  <a:pt x="1292" y="100"/>
                </a:lnTo>
                <a:lnTo>
                  <a:pt x="1292" y="100"/>
                </a:lnTo>
                <a:lnTo>
                  <a:pt x="1286" y="87"/>
                </a:lnTo>
                <a:lnTo>
                  <a:pt x="1286" y="78"/>
                </a:lnTo>
                <a:lnTo>
                  <a:pt x="1286" y="62"/>
                </a:lnTo>
                <a:lnTo>
                  <a:pt x="1292" y="50"/>
                </a:lnTo>
                <a:lnTo>
                  <a:pt x="1295" y="47"/>
                </a:lnTo>
                <a:lnTo>
                  <a:pt x="908" y="47"/>
                </a:lnTo>
                <a:lnTo>
                  <a:pt x="908" y="47"/>
                </a:lnTo>
                <a:lnTo>
                  <a:pt x="624" y="37"/>
                </a:lnTo>
                <a:lnTo>
                  <a:pt x="624" y="37"/>
                </a:lnTo>
                <a:lnTo>
                  <a:pt x="599" y="37"/>
                </a:lnTo>
                <a:lnTo>
                  <a:pt x="580" y="31"/>
                </a:lnTo>
                <a:lnTo>
                  <a:pt x="543" y="19"/>
                </a:lnTo>
                <a:lnTo>
                  <a:pt x="521" y="6"/>
                </a:lnTo>
                <a:lnTo>
                  <a:pt x="512" y="0"/>
                </a:lnTo>
                <a:lnTo>
                  <a:pt x="487" y="112"/>
                </a:lnTo>
                <a:lnTo>
                  <a:pt x="474" y="178"/>
                </a:lnTo>
                <a:lnTo>
                  <a:pt x="474" y="178"/>
                </a:lnTo>
                <a:lnTo>
                  <a:pt x="474" y="187"/>
                </a:lnTo>
                <a:lnTo>
                  <a:pt x="471" y="206"/>
                </a:lnTo>
                <a:lnTo>
                  <a:pt x="465" y="215"/>
                </a:lnTo>
                <a:lnTo>
                  <a:pt x="455" y="222"/>
                </a:lnTo>
                <a:lnTo>
                  <a:pt x="443" y="225"/>
                </a:lnTo>
                <a:lnTo>
                  <a:pt x="424" y="222"/>
                </a:lnTo>
                <a:lnTo>
                  <a:pt x="424" y="222"/>
                </a:lnTo>
                <a:lnTo>
                  <a:pt x="405" y="218"/>
                </a:lnTo>
                <a:lnTo>
                  <a:pt x="390" y="225"/>
                </a:lnTo>
                <a:lnTo>
                  <a:pt x="374" y="231"/>
                </a:lnTo>
                <a:lnTo>
                  <a:pt x="362" y="240"/>
                </a:lnTo>
                <a:lnTo>
                  <a:pt x="343" y="259"/>
                </a:lnTo>
                <a:lnTo>
                  <a:pt x="337" y="265"/>
                </a:lnTo>
                <a:lnTo>
                  <a:pt x="296" y="306"/>
                </a:lnTo>
                <a:lnTo>
                  <a:pt x="243" y="337"/>
                </a:lnTo>
                <a:lnTo>
                  <a:pt x="218" y="353"/>
                </a:lnTo>
                <a:lnTo>
                  <a:pt x="202" y="381"/>
                </a:lnTo>
                <a:lnTo>
                  <a:pt x="174" y="406"/>
                </a:lnTo>
                <a:lnTo>
                  <a:pt x="109" y="471"/>
                </a:lnTo>
                <a:lnTo>
                  <a:pt x="93" y="481"/>
                </a:lnTo>
                <a:lnTo>
                  <a:pt x="87" y="499"/>
                </a:lnTo>
                <a:lnTo>
                  <a:pt x="84" y="512"/>
                </a:lnTo>
                <a:lnTo>
                  <a:pt x="78" y="531"/>
                </a:lnTo>
                <a:lnTo>
                  <a:pt x="56" y="552"/>
                </a:lnTo>
                <a:lnTo>
                  <a:pt x="46" y="556"/>
                </a:lnTo>
                <a:lnTo>
                  <a:pt x="40" y="568"/>
                </a:lnTo>
                <a:lnTo>
                  <a:pt x="40" y="587"/>
                </a:lnTo>
                <a:lnTo>
                  <a:pt x="31" y="599"/>
                </a:lnTo>
                <a:lnTo>
                  <a:pt x="28" y="630"/>
                </a:lnTo>
                <a:lnTo>
                  <a:pt x="25" y="662"/>
                </a:lnTo>
                <a:lnTo>
                  <a:pt x="28" y="684"/>
                </a:lnTo>
                <a:lnTo>
                  <a:pt x="15" y="699"/>
                </a:lnTo>
                <a:lnTo>
                  <a:pt x="6" y="724"/>
                </a:lnTo>
                <a:lnTo>
                  <a:pt x="18" y="768"/>
                </a:lnTo>
                <a:lnTo>
                  <a:pt x="31" y="787"/>
                </a:lnTo>
                <a:lnTo>
                  <a:pt x="31" y="818"/>
                </a:lnTo>
                <a:lnTo>
                  <a:pt x="18" y="843"/>
                </a:lnTo>
                <a:lnTo>
                  <a:pt x="6" y="846"/>
                </a:lnTo>
                <a:lnTo>
                  <a:pt x="0" y="861"/>
                </a:lnTo>
                <a:lnTo>
                  <a:pt x="6" y="874"/>
                </a:lnTo>
                <a:lnTo>
                  <a:pt x="18" y="874"/>
                </a:lnTo>
                <a:lnTo>
                  <a:pt x="31" y="883"/>
                </a:lnTo>
                <a:lnTo>
                  <a:pt x="40" y="908"/>
                </a:lnTo>
                <a:lnTo>
                  <a:pt x="50" y="915"/>
                </a:lnTo>
                <a:lnTo>
                  <a:pt x="50" y="915"/>
                </a:lnTo>
                <a:lnTo>
                  <a:pt x="56" y="915"/>
                </a:lnTo>
                <a:lnTo>
                  <a:pt x="65" y="918"/>
                </a:lnTo>
                <a:lnTo>
                  <a:pt x="71" y="924"/>
                </a:lnTo>
                <a:lnTo>
                  <a:pt x="78" y="930"/>
                </a:lnTo>
                <a:lnTo>
                  <a:pt x="78" y="943"/>
                </a:lnTo>
                <a:lnTo>
                  <a:pt x="75" y="958"/>
                </a:lnTo>
                <a:lnTo>
                  <a:pt x="68" y="980"/>
                </a:lnTo>
                <a:lnTo>
                  <a:pt x="68" y="999"/>
                </a:lnTo>
                <a:lnTo>
                  <a:pt x="84" y="1036"/>
                </a:lnTo>
                <a:lnTo>
                  <a:pt x="84" y="1049"/>
                </a:lnTo>
                <a:lnTo>
                  <a:pt x="78" y="1067"/>
                </a:lnTo>
                <a:lnTo>
                  <a:pt x="46" y="1139"/>
                </a:lnTo>
                <a:lnTo>
                  <a:pt x="43" y="1164"/>
                </a:lnTo>
                <a:lnTo>
                  <a:pt x="43" y="1167"/>
                </a:lnTo>
                <a:lnTo>
                  <a:pt x="81" y="1164"/>
                </a:lnTo>
                <a:lnTo>
                  <a:pt x="81" y="1164"/>
                </a:lnTo>
                <a:lnTo>
                  <a:pt x="99" y="1164"/>
                </a:lnTo>
                <a:lnTo>
                  <a:pt x="112" y="1167"/>
                </a:lnTo>
                <a:lnTo>
                  <a:pt x="115" y="1170"/>
                </a:lnTo>
                <a:lnTo>
                  <a:pt x="118" y="1177"/>
                </a:lnTo>
                <a:lnTo>
                  <a:pt x="112" y="1186"/>
                </a:lnTo>
                <a:lnTo>
                  <a:pt x="109" y="1192"/>
                </a:lnTo>
                <a:lnTo>
                  <a:pt x="96" y="1233"/>
                </a:lnTo>
                <a:lnTo>
                  <a:pt x="96" y="1233"/>
                </a:lnTo>
                <a:lnTo>
                  <a:pt x="106" y="1258"/>
                </a:lnTo>
                <a:lnTo>
                  <a:pt x="112" y="1283"/>
                </a:lnTo>
                <a:lnTo>
                  <a:pt x="124" y="1330"/>
                </a:lnTo>
                <a:lnTo>
                  <a:pt x="131" y="1377"/>
                </a:lnTo>
                <a:lnTo>
                  <a:pt x="153" y="1405"/>
                </a:lnTo>
                <a:lnTo>
                  <a:pt x="153" y="1405"/>
                </a:lnTo>
                <a:lnTo>
                  <a:pt x="159" y="1414"/>
                </a:lnTo>
                <a:lnTo>
                  <a:pt x="168" y="1420"/>
                </a:lnTo>
                <a:lnTo>
                  <a:pt x="178" y="1420"/>
                </a:lnTo>
                <a:lnTo>
                  <a:pt x="184" y="1420"/>
                </a:lnTo>
                <a:lnTo>
                  <a:pt x="193" y="1417"/>
                </a:lnTo>
                <a:lnTo>
                  <a:pt x="199" y="1417"/>
                </a:lnTo>
                <a:lnTo>
                  <a:pt x="199" y="1417"/>
                </a:lnTo>
                <a:lnTo>
                  <a:pt x="231" y="1445"/>
                </a:lnTo>
                <a:lnTo>
                  <a:pt x="262" y="1467"/>
                </a:lnTo>
                <a:lnTo>
                  <a:pt x="290" y="1483"/>
                </a:lnTo>
                <a:lnTo>
                  <a:pt x="290" y="1483"/>
                </a:lnTo>
                <a:lnTo>
                  <a:pt x="302" y="1486"/>
                </a:lnTo>
                <a:lnTo>
                  <a:pt x="309" y="1486"/>
                </a:lnTo>
                <a:lnTo>
                  <a:pt x="315" y="1483"/>
                </a:lnTo>
                <a:lnTo>
                  <a:pt x="318" y="1480"/>
                </a:lnTo>
                <a:lnTo>
                  <a:pt x="318" y="1470"/>
                </a:lnTo>
                <a:lnTo>
                  <a:pt x="318" y="1467"/>
                </a:lnTo>
                <a:lnTo>
                  <a:pt x="318" y="1467"/>
                </a:lnTo>
                <a:lnTo>
                  <a:pt x="343" y="1473"/>
                </a:lnTo>
                <a:lnTo>
                  <a:pt x="371" y="1476"/>
                </a:lnTo>
                <a:lnTo>
                  <a:pt x="399" y="1473"/>
                </a:lnTo>
                <a:lnTo>
                  <a:pt x="427" y="1470"/>
                </a:lnTo>
                <a:lnTo>
                  <a:pt x="477" y="1461"/>
                </a:lnTo>
                <a:lnTo>
                  <a:pt x="496" y="1455"/>
                </a:lnTo>
                <a:lnTo>
                  <a:pt x="496" y="1455"/>
                </a:lnTo>
                <a:lnTo>
                  <a:pt x="493" y="1448"/>
                </a:lnTo>
                <a:lnTo>
                  <a:pt x="493" y="1439"/>
                </a:lnTo>
                <a:lnTo>
                  <a:pt x="496" y="1414"/>
                </a:lnTo>
                <a:lnTo>
                  <a:pt x="505" y="1383"/>
                </a:lnTo>
                <a:lnTo>
                  <a:pt x="505" y="1383"/>
                </a:lnTo>
                <a:lnTo>
                  <a:pt x="515" y="1377"/>
                </a:lnTo>
                <a:lnTo>
                  <a:pt x="524" y="1364"/>
                </a:lnTo>
                <a:lnTo>
                  <a:pt x="527" y="1352"/>
                </a:lnTo>
                <a:lnTo>
                  <a:pt x="533" y="1339"/>
                </a:lnTo>
                <a:lnTo>
                  <a:pt x="536" y="1317"/>
                </a:lnTo>
                <a:lnTo>
                  <a:pt x="536" y="1308"/>
                </a:lnTo>
                <a:lnTo>
                  <a:pt x="536" y="1308"/>
                </a:lnTo>
                <a:lnTo>
                  <a:pt x="552" y="1305"/>
                </a:lnTo>
                <a:lnTo>
                  <a:pt x="568" y="1295"/>
                </a:lnTo>
                <a:lnTo>
                  <a:pt x="593" y="1283"/>
                </a:lnTo>
                <a:lnTo>
                  <a:pt x="593" y="1283"/>
                </a:lnTo>
                <a:lnTo>
                  <a:pt x="602" y="1274"/>
                </a:lnTo>
                <a:lnTo>
                  <a:pt x="608" y="1264"/>
                </a:lnTo>
                <a:lnTo>
                  <a:pt x="611" y="1255"/>
                </a:lnTo>
                <a:lnTo>
                  <a:pt x="611" y="1249"/>
                </a:lnTo>
                <a:lnTo>
                  <a:pt x="608" y="1233"/>
                </a:lnTo>
                <a:lnTo>
                  <a:pt x="605" y="1224"/>
                </a:lnTo>
                <a:lnTo>
                  <a:pt x="605" y="1224"/>
                </a:lnTo>
                <a:lnTo>
                  <a:pt x="608" y="1217"/>
                </a:lnTo>
                <a:lnTo>
                  <a:pt x="618" y="1208"/>
                </a:lnTo>
                <a:lnTo>
                  <a:pt x="627" y="1199"/>
                </a:lnTo>
                <a:lnTo>
                  <a:pt x="636" y="1195"/>
                </a:lnTo>
                <a:lnTo>
                  <a:pt x="636" y="1195"/>
                </a:lnTo>
                <a:lnTo>
                  <a:pt x="639" y="1199"/>
                </a:lnTo>
                <a:lnTo>
                  <a:pt x="643" y="1202"/>
                </a:lnTo>
                <a:lnTo>
                  <a:pt x="646" y="1205"/>
                </a:lnTo>
                <a:lnTo>
                  <a:pt x="652" y="1208"/>
                </a:lnTo>
                <a:lnTo>
                  <a:pt x="661" y="1208"/>
                </a:lnTo>
                <a:lnTo>
                  <a:pt x="674" y="1214"/>
                </a:lnTo>
                <a:lnTo>
                  <a:pt x="689" y="1224"/>
                </a:lnTo>
                <a:lnTo>
                  <a:pt x="699" y="1224"/>
                </a:lnTo>
                <a:lnTo>
                  <a:pt x="708" y="1220"/>
                </a:lnTo>
                <a:lnTo>
                  <a:pt x="718" y="1224"/>
                </a:lnTo>
                <a:lnTo>
                  <a:pt x="736" y="1236"/>
                </a:lnTo>
                <a:lnTo>
                  <a:pt x="749" y="1239"/>
                </a:lnTo>
                <a:lnTo>
                  <a:pt x="758" y="1233"/>
                </a:lnTo>
                <a:lnTo>
                  <a:pt x="758" y="1233"/>
                </a:lnTo>
                <a:lnTo>
                  <a:pt x="761" y="1217"/>
                </a:lnTo>
                <a:lnTo>
                  <a:pt x="767" y="1211"/>
                </a:lnTo>
                <a:lnTo>
                  <a:pt x="774" y="1211"/>
                </a:lnTo>
                <a:lnTo>
                  <a:pt x="780" y="1214"/>
                </a:lnTo>
                <a:lnTo>
                  <a:pt x="792" y="1224"/>
                </a:lnTo>
                <a:lnTo>
                  <a:pt x="799" y="1230"/>
                </a:lnTo>
                <a:lnTo>
                  <a:pt x="799" y="1230"/>
                </a:lnTo>
                <a:lnTo>
                  <a:pt x="814" y="1220"/>
                </a:lnTo>
                <a:lnTo>
                  <a:pt x="830" y="1220"/>
                </a:lnTo>
                <a:lnTo>
                  <a:pt x="842" y="1224"/>
                </a:lnTo>
                <a:lnTo>
                  <a:pt x="855" y="1230"/>
                </a:lnTo>
                <a:lnTo>
                  <a:pt x="870" y="1249"/>
                </a:lnTo>
                <a:lnTo>
                  <a:pt x="880" y="1255"/>
                </a:lnTo>
                <a:lnTo>
                  <a:pt x="955" y="1252"/>
                </a:lnTo>
                <a:lnTo>
                  <a:pt x="980" y="1249"/>
                </a:lnTo>
                <a:lnTo>
                  <a:pt x="992" y="1239"/>
                </a:lnTo>
                <a:lnTo>
                  <a:pt x="992" y="1224"/>
                </a:lnTo>
                <a:lnTo>
                  <a:pt x="1002" y="1195"/>
                </a:lnTo>
                <a:lnTo>
                  <a:pt x="1002" y="1195"/>
                </a:lnTo>
                <a:lnTo>
                  <a:pt x="1023" y="1189"/>
                </a:lnTo>
                <a:lnTo>
                  <a:pt x="1036" y="1186"/>
                </a:lnTo>
                <a:lnTo>
                  <a:pt x="1048" y="1177"/>
                </a:lnTo>
                <a:lnTo>
                  <a:pt x="1058" y="1170"/>
                </a:lnTo>
                <a:lnTo>
                  <a:pt x="1067" y="1155"/>
                </a:lnTo>
                <a:lnTo>
                  <a:pt x="1070" y="1146"/>
                </a:lnTo>
                <a:lnTo>
                  <a:pt x="1070" y="1146"/>
                </a:lnTo>
                <a:lnTo>
                  <a:pt x="1073" y="1136"/>
                </a:lnTo>
                <a:lnTo>
                  <a:pt x="1083" y="1130"/>
                </a:lnTo>
                <a:lnTo>
                  <a:pt x="1086" y="1127"/>
                </a:lnTo>
                <a:lnTo>
                  <a:pt x="1095" y="1124"/>
                </a:lnTo>
                <a:lnTo>
                  <a:pt x="1105" y="1127"/>
                </a:lnTo>
                <a:lnTo>
                  <a:pt x="1114" y="1133"/>
                </a:lnTo>
                <a:lnTo>
                  <a:pt x="1114" y="1133"/>
                </a:lnTo>
                <a:lnTo>
                  <a:pt x="1133" y="1142"/>
                </a:lnTo>
                <a:lnTo>
                  <a:pt x="1145" y="1146"/>
                </a:lnTo>
                <a:lnTo>
                  <a:pt x="1155" y="1146"/>
                </a:lnTo>
                <a:lnTo>
                  <a:pt x="1155" y="1146"/>
                </a:lnTo>
                <a:lnTo>
                  <a:pt x="1158" y="1136"/>
                </a:lnTo>
                <a:lnTo>
                  <a:pt x="1164" y="1130"/>
                </a:lnTo>
                <a:lnTo>
                  <a:pt x="1170" y="1130"/>
                </a:lnTo>
                <a:lnTo>
                  <a:pt x="1176" y="1130"/>
                </a:lnTo>
                <a:lnTo>
                  <a:pt x="1186" y="1136"/>
                </a:lnTo>
                <a:lnTo>
                  <a:pt x="1192" y="1139"/>
                </a:lnTo>
                <a:lnTo>
                  <a:pt x="1192" y="1139"/>
                </a:lnTo>
                <a:lnTo>
                  <a:pt x="1198" y="1167"/>
                </a:lnTo>
                <a:lnTo>
                  <a:pt x="1208" y="1186"/>
                </a:lnTo>
                <a:lnTo>
                  <a:pt x="1220" y="1195"/>
                </a:lnTo>
                <a:lnTo>
                  <a:pt x="1233" y="1202"/>
                </a:lnTo>
                <a:lnTo>
                  <a:pt x="1245" y="1202"/>
                </a:lnTo>
                <a:lnTo>
                  <a:pt x="1254" y="1199"/>
                </a:lnTo>
                <a:lnTo>
                  <a:pt x="1264" y="1195"/>
                </a:lnTo>
                <a:lnTo>
                  <a:pt x="1264" y="1195"/>
                </a:lnTo>
                <a:lnTo>
                  <a:pt x="1298" y="1211"/>
                </a:lnTo>
                <a:lnTo>
                  <a:pt x="1326" y="1217"/>
                </a:lnTo>
                <a:lnTo>
                  <a:pt x="1354" y="1220"/>
                </a:lnTo>
                <a:lnTo>
                  <a:pt x="1376" y="1217"/>
                </a:lnTo>
                <a:lnTo>
                  <a:pt x="1395" y="1211"/>
                </a:lnTo>
                <a:lnTo>
                  <a:pt x="1407" y="1205"/>
                </a:lnTo>
                <a:lnTo>
                  <a:pt x="1420" y="1199"/>
                </a:lnTo>
                <a:lnTo>
                  <a:pt x="1420" y="1199"/>
                </a:lnTo>
                <a:lnTo>
                  <a:pt x="1432" y="1202"/>
                </a:lnTo>
                <a:lnTo>
                  <a:pt x="1454" y="1205"/>
                </a:lnTo>
                <a:lnTo>
                  <a:pt x="1485" y="1205"/>
                </a:lnTo>
                <a:lnTo>
                  <a:pt x="1485" y="1205"/>
                </a:lnTo>
                <a:lnTo>
                  <a:pt x="1504" y="1202"/>
                </a:lnTo>
                <a:lnTo>
                  <a:pt x="1513" y="1199"/>
                </a:lnTo>
                <a:lnTo>
                  <a:pt x="1523" y="1192"/>
                </a:lnTo>
                <a:lnTo>
                  <a:pt x="1526" y="1186"/>
                </a:lnTo>
                <a:lnTo>
                  <a:pt x="1526" y="1174"/>
                </a:lnTo>
                <a:lnTo>
                  <a:pt x="1526" y="1167"/>
                </a:lnTo>
                <a:lnTo>
                  <a:pt x="1526" y="1152"/>
                </a:lnTo>
                <a:lnTo>
                  <a:pt x="1526" y="1152"/>
                </a:lnTo>
                <a:lnTo>
                  <a:pt x="1554" y="1149"/>
                </a:lnTo>
                <a:lnTo>
                  <a:pt x="1576" y="1146"/>
                </a:lnTo>
                <a:lnTo>
                  <a:pt x="1595" y="1139"/>
                </a:lnTo>
                <a:lnTo>
                  <a:pt x="1610" y="1130"/>
                </a:lnTo>
                <a:lnTo>
                  <a:pt x="1626" y="1117"/>
                </a:lnTo>
                <a:lnTo>
                  <a:pt x="1632" y="1111"/>
                </a:lnTo>
                <a:lnTo>
                  <a:pt x="1651" y="1102"/>
                </a:lnTo>
                <a:lnTo>
                  <a:pt x="1651" y="1102"/>
                </a:lnTo>
                <a:lnTo>
                  <a:pt x="1638" y="1036"/>
                </a:lnTo>
                <a:lnTo>
                  <a:pt x="1638" y="1036"/>
                </a:lnTo>
                <a:lnTo>
                  <a:pt x="1635" y="1024"/>
                </a:lnTo>
                <a:lnTo>
                  <a:pt x="1635" y="1008"/>
                </a:lnTo>
                <a:lnTo>
                  <a:pt x="1632" y="993"/>
                </a:lnTo>
                <a:lnTo>
                  <a:pt x="1623" y="977"/>
                </a:lnTo>
                <a:lnTo>
                  <a:pt x="1610" y="964"/>
                </a:lnTo>
                <a:lnTo>
                  <a:pt x="1595" y="955"/>
                </a:lnTo>
                <a:lnTo>
                  <a:pt x="1582" y="952"/>
                </a:lnTo>
                <a:lnTo>
                  <a:pt x="1570" y="949"/>
                </a:lnTo>
                <a:lnTo>
                  <a:pt x="1570" y="949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8916989" y="2319337"/>
            <a:ext cx="104775" cy="109538"/>
          </a:xfrm>
          <a:custGeom>
            <a:avLst/>
            <a:gdLst>
              <a:gd name="T0" fmla="*/ 66 w 66"/>
              <a:gd name="T1" fmla="*/ 35 h 69"/>
              <a:gd name="T2" fmla="*/ 66 w 66"/>
              <a:gd name="T3" fmla="*/ 35 h 69"/>
              <a:gd name="T4" fmla="*/ 66 w 66"/>
              <a:gd name="T5" fmla="*/ 47 h 69"/>
              <a:gd name="T6" fmla="*/ 60 w 66"/>
              <a:gd name="T7" fmla="*/ 56 h 69"/>
              <a:gd name="T8" fmla="*/ 47 w 66"/>
              <a:gd name="T9" fmla="*/ 66 h 69"/>
              <a:gd name="T10" fmla="*/ 35 w 66"/>
              <a:gd name="T11" fmla="*/ 69 h 69"/>
              <a:gd name="T12" fmla="*/ 35 w 66"/>
              <a:gd name="T13" fmla="*/ 69 h 69"/>
              <a:gd name="T14" fmla="*/ 22 w 66"/>
              <a:gd name="T15" fmla="*/ 66 h 69"/>
              <a:gd name="T16" fmla="*/ 13 w 66"/>
              <a:gd name="T17" fmla="*/ 59 h 69"/>
              <a:gd name="T18" fmla="*/ 3 w 66"/>
              <a:gd name="T19" fmla="*/ 50 h 69"/>
              <a:gd name="T20" fmla="*/ 0 w 66"/>
              <a:gd name="T21" fmla="*/ 35 h 69"/>
              <a:gd name="T22" fmla="*/ 0 w 66"/>
              <a:gd name="T23" fmla="*/ 35 h 69"/>
              <a:gd name="T24" fmla="*/ 3 w 66"/>
              <a:gd name="T25" fmla="*/ 22 h 69"/>
              <a:gd name="T26" fmla="*/ 10 w 66"/>
              <a:gd name="T27" fmla="*/ 13 h 69"/>
              <a:gd name="T28" fmla="*/ 19 w 66"/>
              <a:gd name="T29" fmla="*/ 3 h 69"/>
              <a:gd name="T30" fmla="*/ 31 w 66"/>
              <a:gd name="T31" fmla="*/ 0 h 69"/>
              <a:gd name="T32" fmla="*/ 31 w 66"/>
              <a:gd name="T33" fmla="*/ 0 h 69"/>
              <a:gd name="T34" fmla="*/ 47 w 66"/>
              <a:gd name="T35" fmla="*/ 3 h 69"/>
              <a:gd name="T36" fmla="*/ 56 w 66"/>
              <a:gd name="T37" fmla="*/ 10 h 69"/>
              <a:gd name="T38" fmla="*/ 63 w 66"/>
              <a:gd name="T39" fmla="*/ 22 h 69"/>
              <a:gd name="T40" fmla="*/ 66 w 66"/>
              <a:gd name="T41" fmla="*/ 35 h 69"/>
              <a:gd name="T42" fmla="*/ 66 w 66"/>
              <a:gd name="T43" fmla="*/ 35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9">
                <a:moveTo>
                  <a:pt x="66" y="35"/>
                </a:moveTo>
                <a:lnTo>
                  <a:pt x="66" y="35"/>
                </a:lnTo>
                <a:lnTo>
                  <a:pt x="66" y="47"/>
                </a:lnTo>
                <a:lnTo>
                  <a:pt x="60" y="56"/>
                </a:lnTo>
                <a:lnTo>
                  <a:pt x="47" y="66"/>
                </a:lnTo>
                <a:lnTo>
                  <a:pt x="35" y="69"/>
                </a:lnTo>
                <a:lnTo>
                  <a:pt x="35" y="69"/>
                </a:lnTo>
                <a:lnTo>
                  <a:pt x="22" y="66"/>
                </a:lnTo>
                <a:lnTo>
                  <a:pt x="13" y="59"/>
                </a:lnTo>
                <a:lnTo>
                  <a:pt x="3" y="50"/>
                </a:lnTo>
                <a:lnTo>
                  <a:pt x="0" y="35"/>
                </a:lnTo>
                <a:lnTo>
                  <a:pt x="0" y="35"/>
                </a:lnTo>
                <a:lnTo>
                  <a:pt x="3" y="22"/>
                </a:lnTo>
                <a:lnTo>
                  <a:pt x="10" y="13"/>
                </a:lnTo>
                <a:lnTo>
                  <a:pt x="19" y="3"/>
                </a:lnTo>
                <a:lnTo>
                  <a:pt x="31" y="0"/>
                </a:lnTo>
                <a:lnTo>
                  <a:pt x="31" y="0"/>
                </a:lnTo>
                <a:lnTo>
                  <a:pt x="47" y="3"/>
                </a:lnTo>
                <a:lnTo>
                  <a:pt x="56" y="10"/>
                </a:lnTo>
                <a:lnTo>
                  <a:pt x="63" y="22"/>
                </a:lnTo>
                <a:lnTo>
                  <a:pt x="66" y="35"/>
                </a:lnTo>
                <a:lnTo>
                  <a:pt x="66" y="35"/>
                </a:lnTo>
                <a:close/>
              </a:path>
            </a:pathLst>
          </a:custGeom>
          <a:noFill/>
          <a:ln w="190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8947151" y="2349500"/>
            <a:ext cx="49212" cy="49213"/>
          </a:xfrm>
          <a:custGeom>
            <a:avLst/>
            <a:gdLst>
              <a:gd name="T0" fmla="*/ 31 w 31"/>
              <a:gd name="T1" fmla="*/ 16 h 31"/>
              <a:gd name="T2" fmla="*/ 31 w 31"/>
              <a:gd name="T3" fmla="*/ 16 h 31"/>
              <a:gd name="T4" fmla="*/ 28 w 31"/>
              <a:gd name="T5" fmla="*/ 22 h 31"/>
              <a:gd name="T6" fmla="*/ 25 w 31"/>
              <a:gd name="T7" fmla="*/ 25 h 31"/>
              <a:gd name="T8" fmla="*/ 22 w 31"/>
              <a:gd name="T9" fmla="*/ 28 h 31"/>
              <a:gd name="T10" fmla="*/ 16 w 31"/>
              <a:gd name="T11" fmla="*/ 31 h 31"/>
              <a:gd name="T12" fmla="*/ 16 w 31"/>
              <a:gd name="T13" fmla="*/ 31 h 31"/>
              <a:gd name="T14" fmla="*/ 9 w 31"/>
              <a:gd name="T15" fmla="*/ 28 h 31"/>
              <a:gd name="T16" fmla="*/ 6 w 31"/>
              <a:gd name="T17" fmla="*/ 25 h 31"/>
              <a:gd name="T18" fmla="*/ 3 w 31"/>
              <a:gd name="T19" fmla="*/ 22 h 31"/>
              <a:gd name="T20" fmla="*/ 0 w 31"/>
              <a:gd name="T21" fmla="*/ 16 h 31"/>
              <a:gd name="T22" fmla="*/ 0 w 31"/>
              <a:gd name="T23" fmla="*/ 16 h 31"/>
              <a:gd name="T24" fmla="*/ 3 w 31"/>
              <a:gd name="T25" fmla="*/ 9 h 31"/>
              <a:gd name="T26" fmla="*/ 3 w 31"/>
              <a:gd name="T27" fmla="*/ 6 h 31"/>
              <a:gd name="T28" fmla="*/ 9 w 31"/>
              <a:gd name="T29" fmla="*/ 3 h 31"/>
              <a:gd name="T30" fmla="*/ 16 w 31"/>
              <a:gd name="T31" fmla="*/ 0 h 31"/>
              <a:gd name="T32" fmla="*/ 16 w 31"/>
              <a:gd name="T33" fmla="*/ 0 h 31"/>
              <a:gd name="T34" fmla="*/ 22 w 31"/>
              <a:gd name="T35" fmla="*/ 3 h 31"/>
              <a:gd name="T36" fmla="*/ 25 w 31"/>
              <a:gd name="T37" fmla="*/ 6 h 31"/>
              <a:gd name="T38" fmla="*/ 28 w 31"/>
              <a:gd name="T39" fmla="*/ 9 h 31"/>
              <a:gd name="T40" fmla="*/ 31 w 31"/>
              <a:gd name="T41" fmla="*/ 16 h 31"/>
              <a:gd name="T42" fmla="*/ 31 w 31"/>
              <a:gd name="T43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1" h="31">
                <a:moveTo>
                  <a:pt x="31" y="16"/>
                </a:moveTo>
                <a:lnTo>
                  <a:pt x="31" y="16"/>
                </a:lnTo>
                <a:lnTo>
                  <a:pt x="28" y="22"/>
                </a:lnTo>
                <a:lnTo>
                  <a:pt x="25" y="25"/>
                </a:lnTo>
                <a:lnTo>
                  <a:pt x="22" y="28"/>
                </a:lnTo>
                <a:lnTo>
                  <a:pt x="16" y="31"/>
                </a:lnTo>
                <a:lnTo>
                  <a:pt x="16" y="31"/>
                </a:lnTo>
                <a:lnTo>
                  <a:pt x="9" y="28"/>
                </a:lnTo>
                <a:lnTo>
                  <a:pt x="6" y="25"/>
                </a:lnTo>
                <a:lnTo>
                  <a:pt x="3" y="22"/>
                </a:lnTo>
                <a:lnTo>
                  <a:pt x="0" y="16"/>
                </a:lnTo>
                <a:lnTo>
                  <a:pt x="0" y="16"/>
                </a:lnTo>
                <a:lnTo>
                  <a:pt x="3" y="9"/>
                </a:lnTo>
                <a:lnTo>
                  <a:pt x="3" y="6"/>
                </a:lnTo>
                <a:lnTo>
                  <a:pt x="9" y="3"/>
                </a:lnTo>
                <a:lnTo>
                  <a:pt x="16" y="0"/>
                </a:lnTo>
                <a:lnTo>
                  <a:pt x="16" y="0"/>
                </a:lnTo>
                <a:lnTo>
                  <a:pt x="22" y="3"/>
                </a:lnTo>
                <a:lnTo>
                  <a:pt x="25" y="6"/>
                </a:lnTo>
                <a:lnTo>
                  <a:pt x="28" y="9"/>
                </a:lnTo>
                <a:lnTo>
                  <a:pt x="31" y="16"/>
                </a:lnTo>
                <a:lnTo>
                  <a:pt x="31" y="16"/>
                </a:lnTo>
                <a:close/>
              </a:path>
            </a:pathLst>
          </a:custGeom>
          <a:noFill/>
          <a:ln w="190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 noEditPoints="1"/>
          </p:cNvSpPr>
          <p:nvPr/>
        </p:nvSpPr>
        <p:spPr bwMode="auto">
          <a:xfrm>
            <a:off x="8382001" y="4356100"/>
            <a:ext cx="109537" cy="109538"/>
          </a:xfrm>
          <a:custGeom>
            <a:avLst/>
            <a:gdLst>
              <a:gd name="T0" fmla="*/ 69 w 69"/>
              <a:gd name="T1" fmla="*/ 53 h 69"/>
              <a:gd name="T2" fmla="*/ 69 w 69"/>
              <a:gd name="T3" fmla="*/ 53 h 69"/>
              <a:gd name="T4" fmla="*/ 56 w 69"/>
              <a:gd name="T5" fmla="*/ 50 h 69"/>
              <a:gd name="T6" fmla="*/ 56 w 69"/>
              <a:gd name="T7" fmla="*/ 50 h 69"/>
              <a:gd name="T8" fmla="*/ 56 w 69"/>
              <a:gd name="T9" fmla="*/ 50 h 69"/>
              <a:gd name="T10" fmla="*/ 56 w 69"/>
              <a:gd name="T11" fmla="*/ 50 h 69"/>
              <a:gd name="T12" fmla="*/ 53 w 69"/>
              <a:gd name="T13" fmla="*/ 56 h 69"/>
              <a:gd name="T14" fmla="*/ 47 w 69"/>
              <a:gd name="T15" fmla="*/ 59 h 69"/>
              <a:gd name="T16" fmla="*/ 13 w 69"/>
              <a:gd name="T17" fmla="*/ 59 h 69"/>
              <a:gd name="T18" fmla="*/ 13 w 69"/>
              <a:gd name="T19" fmla="*/ 59 h 69"/>
              <a:gd name="T20" fmla="*/ 9 w 69"/>
              <a:gd name="T21" fmla="*/ 59 h 69"/>
              <a:gd name="T22" fmla="*/ 9 w 69"/>
              <a:gd name="T23" fmla="*/ 56 h 69"/>
              <a:gd name="T24" fmla="*/ 9 w 69"/>
              <a:gd name="T25" fmla="*/ 38 h 69"/>
              <a:gd name="T26" fmla="*/ 59 w 69"/>
              <a:gd name="T27" fmla="*/ 38 h 69"/>
              <a:gd name="T28" fmla="*/ 59 w 69"/>
              <a:gd name="T29" fmla="*/ 0 h 69"/>
              <a:gd name="T30" fmla="*/ 0 w 69"/>
              <a:gd name="T31" fmla="*/ 0 h 69"/>
              <a:gd name="T32" fmla="*/ 0 w 69"/>
              <a:gd name="T33" fmla="*/ 63 h 69"/>
              <a:gd name="T34" fmla="*/ 0 w 69"/>
              <a:gd name="T35" fmla="*/ 63 h 69"/>
              <a:gd name="T36" fmla="*/ 0 w 69"/>
              <a:gd name="T37" fmla="*/ 69 h 69"/>
              <a:gd name="T38" fmla="*/ 9 w 69"/>
              <a:gd name="T39" fmla="*/ 69 h 69"/>
              <a:gd name="T40" fmla="*/ 53 w 69"/>
              <a:gd name="T41" fmla="*/ 69 h 69"/>
              <a:gd name="T42" fmla="*/ 53 w 69"/>
              <a:gd name="T43" fmla="*/ 69 h 69"/>
              <a:gd name="T44" fmla="*/ 59 w 69"/>
              <a:gd name="T45" fmla="*/ 69 h 69"/>
              <a:gd name="T46" fmla="*/ 66 w 69"/>
              <a:gd name="T47" fmla="*/ 66 h 69"/>
              <a:gd name="T48" fmla="*/ 66 w 69"/>
              <a:gd name="T49" fmla="*/ 59 h 69"/>
              <a:gd name="T50" fmla="*/ 69 w 69"/>
              <a:gd name="T51" fmla="*/ 53 h 69"/>
              <a:gd name="T52" fmla="*/ 69 w 69"/>
              <a:gd name="T53" fmla="*/ 53 h 69"/>
              <a:gd name="T54" fmla="*/ 69 w 69"/>
              <a:gd name="T55" fmla="*/ 53 h 69"/>
              <a:gd name="T56" fmla="*/ 9 w 69"/>
              <a:gd name="T57" fmla="*/ 10 h 69"/>
              <a:gd name="T58" fmla="*/ 25 w 69"/>
              <a:gd name="T59" fmla="*/ 10 h 69"/>
              <a:gd name="T60" fmla="*/ 25 w 69"/>
              <a:gd name="T61" fmla="*/ 25 h 69"/>
              <a:gd name="T62" fmla="*/ 9 w 69"/>
              <a:gd name="T63" fmla="*/ 25 h 69"/>
              <a:gd name="T64" fmla="*/ 9 w 69"/>
              <a:gd name="T65" fmla="*/ 10 h 69"/>
              <a:gd name="T66" fmla="*/ 9 w 69"/>
              <a:gd name="T67" fmla="*/ 10 h 69"/>
              <a:gd name="T68" fmla="*/ 34 w 69"/>
              <a:gd name="T69" fmla="*/ 25 h 69"/>
              <a:gd name="T70" fmla="*/ 34 w 69"/>
              <a:gd name="T71" fmla="*/ 10 h 69"/>
              <a:gd name="T72" fmla="*/ 47 w 69"/>
              <a:gd name="T73" fmla="*/ 10 h 69"/>
              <a:gd name="T74" fmla="*/ 47 w 69"/>
              <a:gd name="T75" fmla="*/ 25 h 69"/>
              <a:gd name="T76" fmla="*/ 34 w 69"/>
              <a:gd name="T77" fmla="*/ 25 h 69"/>
              <a:gd name="T78" fmla="*/ 34 w 69"/>
              <a:gd name="T79" fmla="*/ 25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9" h="69">
                <a:moveTo>
                  <a:pt x="69" y="53"/>
                </a:moveTo>
                <a:lnTo>
                  <a:pt x="69" y="53"/>
                </a:lnTo>
                <a:lnTo>
                  <a:pt x="56" y="50"/>
                </a:lnTo>
                <a:lnTo>
                  <a:pt x="56" y="50"/>
                </a:lnTo>
                <a:lnTo>
                  <a:pt x="56" y="50"/>
                </a:lnTo>
                <a:lnTo>
                  <a:pt x="56" y="50"/>
                </a:lnTo>
                <a:lnTo>
                  <a:pt x="53" y="56"/>
                </a:lnTo>
                <a:lnTo>
                  <a:pt x="47" y="59"/>
                </a:lnTo>
                <a:lnTo>
                  <a:pt x="13" y="59"/>
                </a:lnTo>
                <a:lnTo>
                  <a:pt x="13" y="59"/>
                </a:lnTo>
                <a:lnTo>
                  <a:pt x="9" y="59"/>
                </a:lnTo>
                <a:lnTo>
                  <a:pt x="9" y="56"/>
                </a:lnTo>
                <a:lnTo>
                  <a:pt x="9" y="38"/>
                </a:lnTo>
                <a:lnTo>
                  <a:pt x="59" y="38"/>
                </a:lnTo>
                <a:lnTo>
                  <a:pt x="59" y="0"/>
                </a:lnTo>
                <a:lnTo>
                  <a:pt x="0" y="0"/>
                </a:lnTo>
                <a:lnTo>
                  <a:pt x="0" y="63"/>
                </a:lnTo>
                <a:lnTo>
                  <a:pt x="0" y="63"/>
                </a:lnTo>
                <a:lnTo>
                  <a:pt x="0" y="69"/>
                </a:lnTo>
                <a:lnTo>
                  <a:pt x="9" y="69"/>
                </a:lnTo>
                <a:lnTo>
                  <a:pt x="53" y="69"/>
                </a:lnTo>
                <a:lnTo>
                  <a:pt x="53" y="69"/>
                </a:lnTo>
                <a:lnTo>
                  <a:pt x="59" y="69"/>
                </a:lnTo>
                <a:lnTo>
                  <a:pt x="66" y="66"/>
                </a:lnTo>
                <a:lnTo>
                  <a:pt x="66" y="59"/>
                </a:lnTo>
                <a:lnTo>
                  <a:pt x="69" y="53"/>
                </a:lnTo>
                <a:lnTo>
                  <a:pt x="69" y="53"/>
                </a:lnTo>
                <a:lnTo>
                  <a:pt x="69" y="53"/>
                </a:lnTo>
                <a:close/>
                <a:moveTo>
                  <a:pt x="9" y="10"/>
                </a:moveTo>
                <a:lnTo>
                  <a:pt x="25" y="10"/>
                </a:lnTo>
                <a:lnTo>
                  <a:pt x="25" y="25"/>
                </a:lnTo>
                <a:lnTo>
                  <a:pt x="9" y="25"/>
                </a:lnTo>
                <a:lnTo>
                  <a:pt x="9" y="10"/>
                </a:lnTo>
                <a:lnTo>
                  <a:pt x="9" y="10"/>
                </a:lnTo>
                <a:close/>
                <a:moveTo>
                  <a:pt x="34" y="25"/>
                </a:moveTo>
                <a:lnTo>
                  <a:pt x="34" y="10"/>
                </a:lnTo>
                <a:lnTo>
                  <a:pt x="47" y="10"/>
                </a:lnTo>
                <a:lnTo>
                  <a:pt x="47" y="25"/>
                </a:lnTo>
                <a:lnTo>
                  <a:pt x="34" y="25"/>
                </a:lnTo>
                <a:lnTo>
                  <a:pt x="34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 noEditPoints="1"/>
          </p:cNvSpPr>
          <p:nvPr/>
        </p:nvSpPr>
        <p:spPr bwMode="auto">
          <a:xfrm>
            <a:off x="8585201" y="4346575"/>
            <a:ext cx="123825" cy="128588"/>
          </a:xfrm>
          <a:custGeom>
            <a:avLst/>
            <a:gdLst>
              <a:gd name="T0" fmla="*/ 44 w 78"/>
              <a:gd name="T1" fmla="*/ 6 h 81"/>
              <a:gd name="T2" fmla="*/ 44 w 78"/>
              <a:gd name="T3" fmla="*/ 0 h 81"/>
              <a:gd name="T4" fmla="*/ 31 w 78"/>
              <a:gd name="T5" fmla="*/ 0 h 81"/>
              <a:gd name="T6" fmla="*/ 31 w 78"/>
              <a:gd name="T7" fmla="*/ 6 h 81"/>
              <a:gd name="T8" fmla="*/ 3 w 78"/>
              <a:gd name="T9" fmla="*/ 9 h 81"/>
              <a:gd name="T10" fmla="*/ 25 w 78"/>
              <a:gd name="T11" fmla="*/ 19 h 81"/>
              <a:gd name="T12" fmla="*/ 22 w 78"/>
              <a:gd name="T13" fmla="*/ 19 h 81"/>
              <a:gd name="T14" fmla="*/ 16 w 78"/>
              <a:gd name="T15" fmla="*/ 22 h 81"/>
              <a:gd name="T16" fmla="*/ 19 w 78"/>
              <a:gd name="T17" fmla="*/ 25 h 81"/>
              <a:gd name="T18" fmla="*/ 22 w 78"/>
              <a:gd name="T19" fmla="*/ 28 h 81"/>
              <a:gd name="T20" fmla="*/ 0 w 78"/>
              <a:gd name="T21" fmla="*/ 37 h 81"/>
              <a:gd name="T22" fmla="*/ 78 w 78"/>
              <a:gd name="T23" fmla="*/ 28 h 81"/>
              <a:gd name="T24" fmla="*/ 53 w 78"/>
              <a:gd name="T25" fmla="*/ 28 h 81"/>
              <a:gd name="T26" fmla="*/ 59 w 78"/>
              <a:gd name="T27" fmla="*/ 22 h 81"/>
              <a:gd name="T28" fmla="*/ 56 w 78"/>
              <a:gd name="T29" fmla="*/ 22 h 81"/>
              <a:gd name="T30" fmla="*/ 72 w 78"/>
              <a:gd name="T31" fmla="*/ 19 h 81"/>
              <a:gd name="T32" fmla="*/ 44 w 78"/>
              <a:gd name="T33" fmla="*/ 9 h 81"/>
              <a:gd name="T34" fmla="*/ 44 w 78"/>
              <a:gd name="T35" fmla="*/ 6 h 81"/>
              <a:gd name="T36" fmla="*/ 44 w 78"/>
              <a:gd name="T37" fmla="*/ 6 h 81"/>
              <a:gd name="T38" fmla="*/ 34 w 78"/>
              <a:gd name="T39" fmla="*/ 28 h 81"/>
              <a:gd name="T40" fmla="*/ 31 w 78"/>
              <a:gd name="T41" fmla="*/ 22 h 81"/>
              <a:gd name="T42" fmla="*/ 28 w 78"/>
              <a:gd name="T43" fmla="*/ 19 h 81"/>
              <a:gd name="T44" fmla="*/ 47 w 78"/>
              <a:gd name="T45" fmla="*/ 19 h 81"/>
              <a:gd name="T46" fmla="*/ 44 w 78"/>
              <a:gd name="T47" fmla="*/ 28 h 81"/>
              <a:gd name="T48" fmla="*/ 50 w 78"/>
              <a:gd name="T49" fmla="*/ 78 h 81"/>
              <a:gd name="T50" fmla="*/ 62 w 78"/>
              <a:gd name="T51" fmla="*/ 41 h 81"/>
              <a:gd name="T52" fmla="*/ 13 w 78"/>
              <a:gd name="T53" fmla="*/ 81 h 81"/>
              <a:gd name="T54" fmla="*/ 25 w 78"/>
              <a:gd name="T55" fmla="*/ 75 h 81"/>
              <a:gd name="T56" fmla="*/ 50 w 78"/>
              <a:gd name="T57" fmla="*/ 78 h 81"/>
              <a:gd name="T58" fmla="*/ 50 w 78"/>
              <a:gd name="T59" fmla="*/ 50 h 81"/>
              <a:gd name="T60" fmla="*/ 25 w 78"/>
              <a:gd name="T61" fmla="*/ 56 h 81"/>
              <a:gd name="T62" fmla="*/ 50 w 78"/>
              <a:gd name="T63" fmla="*/ 50 h 81"/>
              <a:gd name="T64" fmla="*/ 50 w 78"/>
              <a:gd name="T65" fmla="*/ 62 h 81"/>
              <a:gd name="T66" fmla="*/ 25 w 78"/>
              <a:gd name="T67" fmla="*/ 69 h 81"/>
              <a:gd name="T68" fmla="*/ 50 w 78"/>
              <a:gd name="T69" fmla="*/ 6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8" h="81">
                <a:moveTo>
                  <a:pt x="44" y="6"/>
                </a:moveTo>
                <a:lnTo>
                  <a:pt x="44" y="6"/>
                </a:lnTo>
                <a:lnTo>
                  <a:pt x="44" y="0"/>
                </a:lnTo>
                <a:lnTo>
                  <a:pt x="44" y="0"/>
                </a:lnTo>
                <a:lnTo>
                  <a:pt x="31" y="0"/>
                </a:lnTo>
                <a:lnTo>
                  <a:pt x="31" y="0"/>
                </a:lnTo>
                <a:lnTo>
                  <a:pt x="31" y="6"/>
                </a:lnTo>
                <a:lnTo>
                  <a:pt x="31" y="6"/>
                </a:lnTo>
                <a:lnTo>
                  <a:pt x="31" y="9"/>
                </a:lnTo>
                <a:lnTo>
                  <a:pt x="3" y="9"/>
                </a:lnTo>
                <a:lnTo>
                  <a:pt x="3" y="19"/>
                </a:lnTo>
                <a:lnTo>
                  <a:pt x="25" y="19"/>
                </a:lnTo>
                <a:lnTo>
                  <a:pt x="25" y="19"/>
                </a:lnTo>
                <a:lnTo>
                  <a:pt x="22" y="19"/>
                </a:lnTo>
                <a:lnTo>
                  <a:pt x="22" y="19"/>
                </a:lnTo>
                <a:lnTo>
                  <a:pt x="16" y="22"/>
                </a:lnTo>
                <a:lnTo>
                  <a:pt x="16" y="22"/>
                </a:lnTo>
                <a:lnTo>
                  <a:pt x="19" y="25"/>
                </a:lnTo>
                <a:lnTo>
                  <a:pt x="19" y="25"/>
                </a:lnTo>
                <a:lnTo>
                  <a:pt x="22" y="28"/>
                </a:lnTo>
                <a:lnTo>
                  <a:pt x="0" y="28"/>
                </a:lnTo>
                <a:lnTo>
                  <a:pt x="0" y="37"/>
                </a:lnTo>
                <a:lnTo>
                  <a:pt x="78" y="37"/>
                </a:lnTo>
                <a:lnTo>
                  <a:pt x="78" y="28"/>
                </a:lnTo>
                <a:lnTo>
                  <a:pt x="53" y="28"/>
                </a:lnTo>
                <a:lnTo>
                  <a:pt x="53" y="28"/>
                </a:lnTo>
                <a:lnTo>
                  <a:pt x="59" y="22"/>
                </a:lnTo>
                <a:lnTo>
                  <a:pt x="59" y="22"/>
                </a:lnTo>
                <a:lnTo>
                  <a:pt x="56" y="22"/>
                </a:lnTo>
                <a:lnTo>
                  <a:pt x="56" y="22"/>
                </a:lnTo>
                <a:lnTo>
                  <a:pt x="50" y="19"/>
                </a:lnTo>
                <a:lnTo>
                  <a:pt x="72" y="19"/>
                </a:lnTo>
                <a:lnTo>
                  <a:pt x="72" y="9"/>
                </a:lnTo>
                <a:lnTo>
                  <a:pt x="44" y="9"/>
                </a:lnTo>
                <a:lnTo>
                  <a:pt x="44" y="9"/>
                </a:lnTo>
                <a:lnTo>
                  <a:pt x="44" y="6"/>
                </a:lnTo>
                <a:lnTo>
                  <a:pt x="44" y="6"/>
                </a:lnTo>
                <a:lnTo>
                  <a:pt x="44" y="6"/>
                </a:lnTo>
                <a:close/>
                <a:moveTo>
                  <a:pt x="44" y="28"/>
                </a:moveTo>
                <a:lnTo>
                  <a:pt x="34" y="28"/>
                </a:lnTo>
                <a:lnTo>
                  <a:pt x="34" y="28"/>
                </a:lnTo>
                <a:lnTo>
                  <a:pt x="31" y="22"/>
                </a:lnTo>
                <a:lnTo>
                  <a:pt x="31" y="22"/>
                </a:lnTo>
                <a:lnTo>
                  <a:pt x="28" y="19"/>
                </a:lnTo>
                <a:lnTo>
                  <a:pt x="47" y="19"/>
                </a:lnTo>
                <a:lnTo>
                  <a:pt x="47" y="19"/>
                </a:lnTo>
                <a:lnTo>
                  <a:pt x="44" y="28"/>
                </a:lnTo>
                <a:lnTo>
                  <a:pt x="44" y="28"/>
                </a:lnTo>
                <a:lnTo>
                  <a:pt x="44" y="28"/>
                </a:lnTo>
                <a:close/>
                <a:moveTo>
                  <a:pt x="50" y="78"/>
                </a:moveTo>
                <a:lnTo>
                  <a:pt x="62" y="78"/>
                </a:lnTo>
                <a:lnTo>
                  <a:pt x="62" y="41"/>
                </a:lnTo>
                <a:lnTo>
                  <a:pt x="13" y="41"/>
                </a:lnTo>
                <a:lnTo>
                  <a:pt x="13" y="81"/>
                </a:lnTo>
                <a:lnTo>
                  <a:pt x="25" y="81"/>
                </a:lnTo>
                <a:lnTo>
                  <a:pt x="25" y="75"/>
                </a:lnTo>
                <a:lnTo>
                  <a:pt x="50" y="75"/>
                </a:lnTo>
                <a:lnTo>
                  <a:pt x="50" y="78"/>
                </a:lnTo>
                <a:lnTo>
                  <a:pt x="50" y="78"/>
                </a:lnTo>
                <a:close/>
                <a:moveTo>
                  <a:pt x="50" y="50"/>
                </a:moveTo>
                <a:lnTo>
                  <a:pt x="50" y="56"/>
                </a:lnTo>
                <a:lnTo>
                  <a:pt x="25" y="56"/>
                </a:lnTo>
                <a:lnTo>
                  <a:pt x="25" y="50"/>
                </a:lnTo>
                <a:lnTo>
                  <a:pt x="50" y="50"/>
                </a:lnTo>
                <a:lnTo>
                  <a:pt x="50" y="50"/>
                </a:lnTo>
                <a:close/>
                <a:moveTo>
                  <a:pt x="50" y="62"/>
                </a:moveTo>
                <a:lnTo>
                  <a:pt x="50" y="69"/>
                </a:lnTo>
                <a:lnTo>
                  <a:pt x="25" y="69"/>
                </a:lnTo>
                <a:lnTo>
                  <a:pt x="25" y="62"/>
                </a:lnTo>
                <a:lnTo>
                  <a:pt x="50" y="62"/>
                </a:lnTo>
                <a:lnTo>
                  <a:pt x="50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 noEditPoints="1"/>
          </p:cNvSpPr>
          <p:nvPr/>
        </p:nvSpPr>
        <p:spPr bwMode="auto">
          <a:xfrm>
            <a:off x="8797926" y="4346575"/>
            <a:ext cx="123825" cy="123825"/>
          </a:xfrm>
          <a:custGeom>
            <a:avLst/>
            <a:gdLst>
              <a:gd name="T0" fmla="*/ 47 w 78"/>
              <a:gd name="T1" fmla="*/ 6 h 78"/>
              <a:gd name="T2" fmla="*/ 32 w 78"/>
              <a:gd name="T3" fmla="*/ 6 h 78"/>
              <a:gd name="T4" fmla="*/ 32 w 78"/>
              <a:gd name="T5" fmla="*/ 0 h 78"/>
              <a:gd name="T6" fmla="*/ 25 w 78"/>
              <a:gd name="T7" fmla="*/ 0 h 78"/>
              <a:gd name="T8" fmla="*/ 19 w 78"/>
              <a:gd name="T9" fmla="*/ 3 h 78"/>
              <a:gd name="T10" fmla="*/ 3 w 78"/>
              <a:gd name="T11" fmla="*/ 6 h 78"/>
              <a:gd name="T12" fmla="*/ 47 w 78"/>
              <a:gd name="T13" fmla="*/ 16 h 78"/>
              <a:gd name="T14" fmla="*/ 60 w 78"/>
              <a:gd name="T15" fmla="*/ 78 h 78"/>
              <a:gd name="T16" fmla="*/ 60 w 78"/>
              <a:gd name="T17" fmla="*/ 59 h 78"/>
              <a:gd name="T18" fmla="*/ 63 w 78"/>
              <a:gd name="T19" fmla="*/ 69 h 78"/>
              <a:gd name="T20" fmla="*/ 78 w 78"/>
              <a:gd name="T21" fmla="*/ 59 h 78"/>
              <a:gd name="T22" fmla="*/ 72 w 78"/>
              <a:gd name="T23" fmla="*/ 34 h 78"/>
              <a:gd name="T24" fmla="*/ 78 w 78"/>
              <a:gd name="T25" fmla="*/ 3 h 78"/>
              <a:gd name="T26" fmla="*/ 50 w 78"/>
              <a:gd name="T27" fmla="*/ 78 h 78"/>
              <a:gd name="T28" fmla="*/ 60 w 78"/>
              <a:gd name="T29" fmla="*/ 78 h 78"/>
              <a:gd name="T30" fmla="*/ 63 w 78"/>
              <a:gd name="T31" fmla="*/ 28 h 78"/>
              <a:gd name="T32" fmla="*/ 63 w 78"/>
              <a:gd name="T33" fmla="*/ 34 h 78"/>
              <a:gd name="T34" fmla="*/ 69 w 78"/>
              <a:gd name="T35" fmla="*/ 53 h 78"/>
              <a:gd name="T36" fmla="*/ 60 w 78"/>
              <a:gd name="T37" fmla="*/ 56 h 78"/>
              <a:gd name="T38" fmla="*/ 66 w 78"/>
              <a:gd name="T39" fmla="*/ 12 h 78"/>
              <a:gd name="T40" fmla="*/ 63 w 78"/>
              <a:gd name="T41" fmla="*/ 28 h 78"/>
              <a:gd name="T42" fmla="*/ 63 w 78"/>
              <a:gd name="T43" fmla="*/ 28 h 78"/>
              <a:gd name="T44" fmla="*/ 44 w 78"/>
              <a:gd name="T45" fmla="*/ 37 h 78"/>
              <a:gd name="T46" fmla="*/ 7 w 78"/>
              <a:gd name="T47" fmla="*/ 19 h 78"/>
              <a:gd name="T48" fmla="*/ 7 w 78"/>
              <a:gd name="T49" fmla="*/ 37 h 78"/>
              <a:gd name="T50" fmla="*/ 16 w 78"/>
              <a:gd name="T51" fmla="*/ 25 h 78"/>
              <a:gd name="T52" fmla="*/ 35 w 78"/>
              <a:gd name="T53" fmla="*/ 28 h 78"/>
              <a:gd name="T54" fmla="*/ 16 w 78"/>
              <a:gd name="T55" fmla="*/ 28 h 78"/>
              <a:gd name="T56" fmla="*/ 22 w 78"/>
              <a:gd name="T57" fmla="*/ 56 h 78"/>
              <a:gd name="T58" fmla="*/ 3 w 78"/>
              <a:gd name="T59" fmla="*/ 65 h 78"/>
              <a:gd name="T60" fmla="*/ 22 w 78"/>
              <a:gd name="T61" fmla="*/ 65 h 78"/>
              <a:gd name="T62" fmla="*/ 19 w 78"/>
              <a:gd name="T63" fmla="*/ 69 h 78"/>
              <a:gd name="T64" fmla="*/ 13 w 78"/>
              <a:gd name="T65" fmla="*/ 69 h 78"/>
              <a:gd name="T66" fmla="*/ 16 w 78"/>
              <a:gd name="T67" fmla="*/ 78 h 78"/>
              <a:gd name="T68" fmla="*/ 32 w 78"/>
              <a:gd name="T69" fmla="*/ 75 h 78"/>
              <a:gd name="T70" fmla="*/ 32 w 78"/>
              <a:gd name="T71" fmla="*/ 62 h 78"/>
              <a:gd name="T72" fmla="*/ 44 w 78"/>
              <a:gd name="T73" fmla="*/ 62 h 78"/>
              <a:gd name="T74" fmla="*/ 44 w 78"/>
              <a:gd name="T75" fmla="*/ 53 h 78"/>
              <a:gd name="T76" fmla="*/ 32 w 78"/>
              <a:gd name="T77" fmla="*/ 53 h 78"/>
              <a:gd name="T78" fmla="*/ 44 w 78"/>
              <a:gd name="T79" fmla="*/ 41 h 78"/>
              <a:gd name="T80" fmla="*/ 7 w 78"/>
              <a:gd name="T81" fmla="*/ 41 h 78"/>
              <a:gd name="T82" fmla="*/ 25 w 78"/>
              <a:gd name="T83" fmla="*/ 47 h 78"/>
              <a:gd name="T84" fmla="*/ 22 w 78"/>
              <a:gd name="T85" fmla="*/ 50 h 78"/>
              <a:gd name="T86" fmla="*/ 22 w 78"/>
              <a:gd name="T87" fmla="*/ 5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78">
                <a:moveTo>
                  <a:pt x="47" y="16"/>
                </a:moveTo>
                <a:lnTo>
                  <a:pt x="47" y="6"/>
                </a:lnTo>
                <a:lnTo>
                  <a:pt x="32" y="6"/>
                </a:lnTo>
                <a:lnTo>
                  <a:pt x="32" y="6"/>
                </a:lnTo>
                <a:lnTo>
                  <a:pt x="32" y="0"/>
                </a:lnTo>
                <a:lnTo>
                  <a:pt x="32" y="0"/>
                </a:lnTo>
                <a:lnTo>
                  <a:pt x="25" y="0"/>
                </a:lnTo>
                <a:lnTo>
                  <a:pt x="25" y="0"/>
                </a:lnTo>
                <a:lnTo>
                  <a:pt x="19" y="3"/>
                </a:lnTo>
                <a:lnTo>
                  <a:pt x="19" y="3"/>
                </a:lnTo>
                <a:lnTo>
                  <a:pt x="19" y="6"/>
                </a:lnTo>
                <a:lnTo>
                  <a:pt x="3" y="6"/>
                </a:lnTo>
                <a:lnTo>
                  <a:pt x="3" y="16"/>
                </a:lnTo>
                <a:lnTo>
                  <a:pt x="47" y="16"/>
                </a:lnTo>
                <a:lnTo>
                  <a:pt x="47" y="16"/>
                </a:lnTo>
                <a:close/>
                <a:moveTo>
                  <a:pt x="60" y="78"/>
                </a:moveTo>
                <a:lnTo>
                  <a:pt x="60" y="59"/>
                </a:lnTo>
                <a:lnTo>
                  <a:pt x="60" y="59"/>
                </a:lnTo>
                <a:lnTo>
                  <a:pt x="63" y="69"/>
                </a:lnTo>
                <a:lnTo>
                  <a:pt x="63" y="69"/>
                </a:lnTo>
                <a:lnTo>
                  <a:pt x="72" y="65"/>
                </a:lnTo>
                <a:lnTo>
                  <a:pt x="78" y="59"/>
                </a:lnTo>
                <a:lnTo>
                  <a:pt x="78" y="50"/>
                </a:lnTo>
                <a:lnTo>
                  <a:pt x="72" y="34"/>
                </a:lnTo>
                <a:lnTo>
                  <a:pt x="72" y="34"/>
                </a:lnTo>
                <a:lnTo>
                  <a:pt x="78" y="3"/>
                </a:lnTo>
                <a:lnTo>
                  <a:pt x="50" y="3"/>
                </a:lnTo>
                <a:lnTo>
                  <a:pt x="50" y="78"/>
                </a:lnTo>
                <a:lnTo>
                  <a:pt x="60" y="78"/>
                </a:lnTo>
                <a:lnTo>
                  <a:pt x="60" y="78"/>
                </a:lnTo>
                <a:close/>
                <a:moveTo>
                  <a:pt x="63" y="28"/>
                </a:moveTo>
                <a:lnTo>
                  <a:pt x="63" y="28"/>
                </a:lnTo>
                <a:lnTo>
                  <a:pt x="63" y="34"/>
                </a:lnTo>
                <a:lnTo>
                  <a:pt x="63" y="34"/>
                </a:lnTo>
                <a:lnTo>
                  <a:pt x="66" y="47"/>
                </a:lnTo>
                <a:lnTo>
                  <a:pt x="69" y="53"/>
                </a:lnTo>
                <a:lnTo>
                  <a:pt x="66" y="56"/>
                </a:lnTo>
                <a:lnTo>
                  <a:pt x="60" y="56"/>
                </a:lnTo>
                <a:lnTo>
                  <a:pt x="60" y="12"/>
                </a:lnTo>
                <a:lnTo>
                  <a:pt x="66" y="12"/>
                </a:lnTo>
                <a:lnTo>
                  <a:pt x="66" y="12"/>
                </a:lnTo>
                <a:lnTo>
                  <a:pt x="63" y="28"/>
                </a:lnTo>
                <a:lnTo>
                  <a:pt x="63" y="28"/>
                </a:lnTo>
                <a:lnTo>
                  <a:pt x="63" y="28"/>
                </a:lnTo>
                <a:close/>
                <a:moveTo>
                  <a:pt x="7" y="37"/>
                </a:moveTo>
                <a:lnTo>
                  <a:pt x="44" y="37"/>
                </a:lnTo>
                <a:lnTo>
                  <a:pt x="44" y="19"/>
                </a:lnTo>
                <a:lnTo>
                  <a:pt x="7" y="19"/>
                </a:lnTo>
                <a:lnTo>
                  <a:pt x="7" y="37"/>
                </a:lnTo>
                <a:lnTo>
                  <a:pt x="7" y="37"/>
                </a:lnTo>
                <a:close/>
                <a:moveTo>
                  <a:pt x="16" y="28"/>
                </a:moveTo>
                <a:lnTo>
                  <a:pt x="16" y="25"/>
                </a:lnTo>
                <a:lnTo>
                  <a:pt x="35" y="25"/>
                </a:lnTo>
                <a:lnTo>
                  <a:pt x="35" y="28"/>
                </a:lnTo>
                <a:lnTo>
                  <a:pt x="16" y="28"/>
                </a:lnTo>
                <a:lnTo>
                  <a:pt x="16" y="28"/>
                </a:lnTo>
                <a:close/>
                <a:moveTo>
                  <a:pt x="22" y="50"/>
                </a:moveTo>
                <a:lnTo>
                  <a:pt x="22" y="56"/>
                </a:lnTo>
                <a:lnTo>
                  <a:pt x="0" y="56"/>
                </a:lnTo>
                <a:lnTo>
                  <a:pt x="3" y="65"/>
                </a:lnTo>
                <a:lnTo>
                  <a:pt x="22" y="62"/>
                </a:lnTo>
                <a:lnTo>
                  <a:pt x="22" y="65"/>
                </a:lnTo>
                <a:lnTo>
                  <a:pt x="22" y="65"/>
                </a:lnTo>
                <a:lnTo>
                  <a:pt x="19" y="69"/>
                </a:lnTo>
                <a:lnTo>
                  <a:pt x="13" y="69"/>
                </a:lnTo>
                <a:lnTo>
                  <a:pt x="13" y="69"/>
                </a:lnTo>
                <a:lnTo>
                  <a:pt x="16" y="78"/>
                </a:lnTo>
                <a:lnTo>
                  <a:pt x="16" y="78"/>
                </a:lnTo>
                <a:lnTo>
                  <a:pt x="28" y="78"/>
                </a:lnTo>
                <a:lnTo>
                  <a:pt x="32" y="75"/>
                </a:lnTo>
                <a:lnTo>
                  <a:pt x="32" y="72"/>
                </a:lnTo>
                <a:lnTo>
                  <a:pt x="32" y="62"/>
                </a:lnTo>
                <a:lnTo>
                  <a:pt x="32" y="62"/>
                </a:lnTo>
                <a:lnTo>
                  <a:pt x="44" y="62"/>
                </a:lnTo>
                <a:lnTo>
                  <a:pt x="44" y="53"/>
                </a:lnTo>
                <a:lnTo>
                  <a:pt x="44" y="53"/>
                </a:lnTo>
                <a:lnTo>
                  <a:pt x="32" y="53"/>
                </a:lnTo>
                <a:lnTo>
                  <a:pt x="32" y="53"/>
                </a:lnTo>
                <a:lnTo>
                  <a:pt x="32" y="53"/>
                </a:lnTo>
                <a:lnTo>
                  <a:pt x="44" y="41"/>
                </a:lnTo>
                <a:lnTo>
                  <a:pt x="44" y="41"/>
                </a:lnTo>
                <a:lnTo>
                  <a:pt x="7" y="41"/>
                </a:lnTo>
                <a:lnTo>
                  <a:pt x="7" y="47"/>
                </a:lnTo>
                <a:lnTo>
                  <a:pt x="25" y="47"/>
                </a:lnTo>
                <a:lnTo>
                  <a:pt x="25" y="47"/>
                </a:lnTo>
                <a:lnTo>
                  <a:pt x="22" y="50"/>
                </a:lnTo>
                <a:lnTo>
                  <a:pt x="22" y="50"/>
                </a:lnTo>
                <a:lnTo>
                  <a:pt x="22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9012239" y="4346575"/>
            <a:ext cx="128587" cy="123825"/>
          </a:xfrm>
          <a:custGeom>
            <a:avLst/>
            <a:gdLst>
              <a:gd name="T0" fmla="*/ 0 w 81"/>
              <a:gd name="T1" fmla="*/ 53 h 78"/>
              <a:gd name="T2" fmla="*/ 6 w 81"/>
              <a:gd name="T3" fmla="*/ 59 h 78"/>
              <a:gd name="T4" fmla="*/ 12 w 81"/>
              <a:gd name="T5" fmla="*/ 78 h 78"/>
              <a:gd name="T6" fmla="*/ 21 w 81"/>
              <a:gd name="T7" fmla="*/ 41 h 78"/>
              <a:gd name="T8" fmla="*/ 28 w 81"/>
              <a:gd name="T9" fmla="*/ 53 h 78"/>
              <a:gd name="T10" fmla="*/ 34 w 81"/>
              <a:gd name="T11" fmla="*/ 47 h 78"/>
              <a:gd name="T12" fmla="*/ 43 w 81"/>
              <a:gd name="T13" fmla="*/ 47 h 78"/>
              <a:gd name="T14" fmla="*/ 37 w 81"/>
              <a:gd name="T15" fmla="*/ 62 h 78"/>
              <a:gd name="T16" fmla="*/ 21 w 81"/>
              <a:gd name="T17" fmla="*/ 72 h 78"/>
              <a:gd name="T18" fmla="*/ 31 w 81"/>
              <a:gd name="T19" fmla="*/ 78 h 78"/>
              <a:gd name="T20" fmla="*/ 43 w 81"/>
              <a:gd name="T21" fmla="*/ 72 h 78"/>
              <a:gd name="T22" fmla="*/ 62 w 81"/>
              <a:gd name="T23" fmla="*/ 59 h 78"/>
              <a:gd name="T24" fmla="*/ 62 w 81"/>
              <a:gd name="T25" fmla="*/ 62 h 78"/>
              <a:gd name="T26" fmla="*/ 62 w 81"/>
              <a:gd name="T27" fmla="*/ 69 h 78"/>
              <a:gd name="T28" fmla="*/ 56 w 81"/>
              <a:gd name="T29" fmla="*/ 69 h 78"/>
              <a:gd name="T30" fmla="*/ 53 w 81"/>
              <a:gd name="T31" fmla="*/ 69 h 78"/>
              <a:gd name="T32" fmla="*/ 53 w 81"/>
              <a:gd name="T33" fmla="*/ 72 h 78"/>
              <a:gd name="T34" fmla="*/ 56 w 81"/>
              <a:gd name="T35" fmla="*/ 75 h 78"/>
              <a:gd name="T36" fmla="*/ 56 w 81"/>
              <a:gd name="T37" fmla="*/ 78 h 78"/>
              <a:gd name="T38" fmla="*/ 56 w 81"/>
              <a:gd name="T39" fmla="*/ 78 h 78"/>
              <a:gd name="T40" fmla="*/ 71 w 81"/>
              <a:gd name="T41" fmla="*/ 75 h 78"/>
              <a:gd name="T42" fmla="*/ 74 w 81"/>
              <a:gd name="T43" fmla="*/ 65 h 78"/>
              <a:gd name="T44" fmla="*/ 74 w 81"/>
              <a:gd name="T45" fmla="*/ 50 h 78"/>
              <a:gd name="T46" fmla="*/ 53 w 81"/>
              <a:gd name="T47" fmla="*/ 50 h 78"/>
              <a:gd name="T48" fmla="*/ 81 w 81"/>
              <a:gd name="T49" fmla="*/ 47 h 78"/>
              <a:gd name="T50" fmla="*/ 59 w 81"/>
              <a:gd name="T51" fmla="*/ 37 h 78"/>
              <a:gd name="T52" fmla="*/ 59 w 81"/>
              <a:gd name="T53" fmla="*/ 31 h 78"/>
              <a:gd name="T54" fmla="*/ 49 w 81"/>
              <a:gd name="T55" fmla="*/ 31 h 78"/>
              <a:gd name="T56" fmla="*/ 46 w 81"/>
              <a:gd name="T57" fmla="*/ 31 h 78"/>
              <a:gd name="T58" fmla="*/ 46 w 81"/>
              <a:gd name="T59" fmla="*/ 34 h 78"/>
              <a:gd name="T60" fmla="*/ 31 w 81"/>
              <a:gd name="T61" fmla="*/ 37 h 78"/>
              <a:gd name="T62" fmla="*/ 28 w 81"/>
              <a:gd name="T63" fmla="*/ 31 h 78"/>
              <a:gd name="T64" fmla="*/ 28 w 81"/>
              <a:gd name="T65" fmla="*/ 31 h 78"/>
              <a:gd name="T66" fmla="*/ 21 w 81"/>
              <a:gd name="T67" fmla="*/ 25 h 78"/>
              <a:gd name="T68" fmla="*/ 31 w 81"/>
              <a:gd name="T69" fmla="*/ 19 h 78"/>
              <a:gd name="T70" fmla="*/ 21 w 81"/>
              <a:gd name="T71" fmla="*/ 6 h 78"/>
              <a:gd name="T72" fmla="*/ 21 w 81"/>
              <a:gd name="T73" fmla="*/ 3 h 78"/>
              <a:gd name="T74" fmla="*/ 21 w 81"/>
              <a:gd name="T75" fmla="*/ 0 h 78"/>
              <a:gd name="T76" fmla="*/ 18 w 81"/>
              <a:gd name="T77" fmla="*/ 0 h 78"/>
              <a:gd name="T78" fmla="*/ 12 w 81"/>
              <a:gd name="T79" fmla="*/ 16 h 78"/>
              <a:gd name="T80" fmla="*/ 3 w 81"/>
              <a:gd name="T81" fmla="*/ 25 h 78"/>
              <a:gd name="T82" fmla="*/ 9 w 81"/>
              <a:gd name="T83" fmla="*/ 25 h 78"/>
              <a:gd name="T84" fmla="*/ 9 w 81"/>
              <a:gd name="T85" fmla="*/ 25 h 78"/>
              <a:gd name="T86" fmla="*/ 0 w 81"/>
              <a:gd name="T87" fmla="*/ 53 h 78"/>
              <a:gd name="T88" fmla="*/ 0 w 81"/>
              <a:gd name="T89" fmla="*/ 53 h 78"/>
              <a:gd name="T90" fmla="*/ 43 w 81"/>
              <a:gd name="T91" fmla="*/ 22 h 78"/>
              <a:gd name="T92" fmla="*/ 40 w 81"/>
              <a:gd name="T93" fmla="*/ 12 h 78"/>
              <a:gd name="T94" fmla="*/ 43 w 81"/>
              <a:gd name="T95" fmla="*/ 12 h 78"/>
              <a:gd name="T96" fmla="*/ 53 w 81"/>
              <a:gd name="T97" fmla="*/ 22 h 78"/>
              <a:gd name="T98" fmla="*/ 56 w 81"/>
              <a:gd name="T99" fmla="*/ 12 h 78"/>
              <a:gd name="T100" fmla="*/ 56 w 81"/>
              <a:gd name="T101" fmla="*/ 22 h 78"/>
              <a:gd name="T102" fmla="*/ 65 w 81"/>
              <a:gd name="T103" fmla="*/ 22 h 78"/>
              <a:gd name="T104" fmla="*/ 62 w 81"/>
              <a:gd name="T105" fmla="*/ 12 h 78"/>
              <a:gd name="T106" fmla="*/ 65 w 81"/>
              <a:gd name="T107" fmla="*/ 12 h 78"/>
              <a:gd name="T108" fmla="*/ 78 w 81"/>
              <a:gd name="T109" fmla="*/ 3 h 78"/>
              <a:gd name="T110" fmla="*/ 31 w 81"/>
              <a:gd name="T111" fmla="*/ 31 h 78"/>
              <a:gd name="T112" fmla="*/ 78 w 81"/>
              <a:gd name="T113" fmla="*/ 3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" h="78">
                <a:moveTo>
                  <a:pt x="0" y="53"/>
                </a:moveTo>
                <a:lnTo>
                  <a:pt x="0" y="53"/>
                </a:lnTo>
                <a:lnTo>
                  <a:pt x="6" y="59"/>
                </a:lnTo>
                <a:lnTo>
                  <a:pt x="6" y="59"/>
                </a:lnTo>
                <a:lnTo>
                  <a:pt x="12" y="50"/>
                </a:lnTo>
                <a:lnTo>
                  <a:pt x="12" y="78"/>
                </a:lnTo>
                <a:lnTo>
                  <a:pt x="21" y="78"/>
                </a:lnTo>
                <a:lnTo>
                  <a:pt x="21" y="41"/>
                </a:lnTo>
                <a:lnTo>
                  <a:pt x="21" y="41"/>
                </a:lnTo>
                <a:lnTo>
                  <a:pt x="28" y="53"/>
                </a:lnTo>
                <a:lnTo>
                  <a:pt x="34" y="47"/>
                </a:lnTo>
                <a:lnTo>
                  <a:pt x="34" y="47"/>
                </a:lnTo>
                <a:lnTo>
                  <a:pt x="43" y="47"/>
                </a:lnTo>
                <a:lnTo>
                  <a:pt x="43" y="47"/>
                </a:lnTo>
                <a:lnTo>
                  <a:pt x="40" y="56"/>
                </a:lnTo>
                <a:lnTo>
                  <a:pt x="37" y="62"/>
                </a:lnTo>
                <a:lnTo>
                  <a:pt x="31" y="69"/>
                </a:lnTo>
                <a:lnTo>
                  <a:pt x="21" y="72"/>
                </a:lnTo>
                <a:lnTo>
                  <a:pt x="21" y="72"/>
                </a:lnTo>
                <a:lnTo>
                  <a:pt x="31" y="78"/>
                </a:lnTo>
                <a:lnTo>
                  <a:pt x="31" y="78"/>
                </a:lnTo>
                <a:lnTo>
                  <a:pt x="43" y="72"/>
                </a:lnTo>
                <a:lnTo>
                  <a:pt x="49" y="59"/>
                </a:lnTo>
                <a:lnTo>
                  <a:pt x="62" y="59"/>
                </a:lnTo>
                <a:lnTo>
                  <a:pt x="62" y="59"/>
                </a:lnTo>
                <a:lnTo>
                  <a:pt x="62" y="62"/>
                </a:lnTo>
                <a:lnTo>
                  <a:pt x="62" y="62"/>
                </a:lnTo>
                <a:lnTo>
                  <a:pt x="62" y="69"/>
                </a:lnTo>
                <a:lnTo>
                  <a:pt x="62" y="69"/>
                </a:lnTo>
                <a:lnTo>
                  <a:pt x="56" y="69"/>
                </a:lnTo>
                <a:lnTo>
                  <a:pt x="56" y="69"/>
                </a:lnTo>
                <a:lnTo>
                  <a:pt x="53" y="69"/>
                </a:lnTo>
                <a:lnTo>
                  <a:pt x="53" y="69"/>
                </a:lnTo>
                <a:lnTo>
                  <a:pt x="53" y="72"/>
                </a:lnTo>
                <a:lnTo>
                  <a:pt x="53" y="72"/>
                </a:lnTo>
                <a:lnTo>
                  <a:pt x="56" y="75"/>
                </a:lnTo>
                <a:lnTo>
                  <a:pt x="56" y="78"/>
                </a:lnTo>
                <a:lnTo>
                  <a:pt x="56" y="78"/>
                </a:lnTo>
                <a:lnTo>
                  <a:pt x="56" y="78"/>
                </a:lnTo>
                <a:lnTo>
                  <a:pt x="56" y="78"/>
                </a:lnTo>
                <a:lnTo>
                  <a:pt x="71" y="75"/>
                </a:lnTo>
                <a:lnTo>
                  <a:pt x="71" y="75"/>
                </a:lnTo>
                <a:lnTo>
                  <a:pt x="74" y="72"/>
                </a:lnTo>
                <a:lnTo>
                  <a:pt x="74" y="65"/>
                </a:lnTo>
                <a:lnTo>
                  <a:pt x="74" y="65"/>
                </a:lnTo>
                <a:lnTo>
                  <a:pt x="74" y="50"/>
                </a:lnTo>
                <a:lnTo>
                  <a:pt x="53" y="50"/>
                </a:lnTo>
                <a:lnTo>
                  <a:pt x="53" y="50"/>
                </a:lnTo>
                <a:lnTo>
                  <a:pt x="53" y="47"/>
                </a:lnTo>
                <a:lnTo>
                  <a:pt x="81" y="47"/>
                </a:lnTo>
                <a:lnTo>
                  <a:pt x="81" y="37"/>
                </a:lnTo>
                <a:lnTo>
                  <a:pt x="59" y="37"/>
                </a:lnTo>
                <a:lnTo>
                  <a:pt x="59" y="37"/>
                </a:lnTo>
                <a:lnTo>
                  <a:pt x="59" y="31"/>
                </a:lnTo>
                <a:lnTo>
                  <a:pt x="49" y="31"/>
                </a:lnTo>
                <a:lnTo>
                  <a:pt x="49" y="31"/>
                </a:lnTo>
                <a:lnTo>
                  <a:pt x="46" y="31"/>
                </a:lnTo>
                <a:lnTo>
                  <a:pt x="46" y="31"/>
                </a:lnTo>
                <a:lnTo>
                  <a:pt x="46" y="34"/>
                </a:lnTo>
                <a:lnTo>
                  <a:pt x="46" y="34"/>
                </a:lnTo>
                <a:lnTo>
                  <a:pt x="46" y="37"/>
                </a:lnTo>
                <a:lnTo>
                  <a:pt x="31" y="37"/>
                </a:lnTo>
                <a:lnTo>
                  <a:pt x="31" y="37"/>
                </a:lnTo>
                <a:lnTo>
                  <a:pt x="28" y="31"/>
                </a:lnTo>
                <a:lnTo>
                  <a:pt x="28" y="31"/>
                </a:lnTo>
                <a:lnTo>
                  <a:pt x="28" y="31"/>
                </a:lnTo>
                <a:lnTo>
                  <a:pt x="21" y="34"/>
                </a:lnTo>
                <a:lnTo>
                  <a:pt x="21" y="25"/>
                </a:lnTo>
                <a:lnTo>
                  <a:pt x="31" y="25"/>
                </a:lnTo>
                <a:lnTo>
                  <a:pt x="31" y="19"/>
                </a:lnTo>
                <a:lnTo>
                  <a:pt x="21" y="19"/>
                </a:lnTo>
                <a:lnTo>
                  <a:pt x="21" y="6"/>
                </a:lnTo>
                <a:lnTo>
                  <a:pt x="21" y="6"/>
                </a:lnTo>
                <a:lnTo>
                  <a:pt x="21" y="3"/>
                </a:lnTo>
                <a:lnTo>
                  <a:pt x="21" y="3"/>
                </a:lnTo>
                <a:lnTo>
                  <a:pt x="21" y="0"/>
                </a:lnTo>
                <a:lnTo>
                  <a:pt x="21" y="0"/>
                </a:lnTo>
                <a:lnTo>
                  <a:pt x="18" y="0"/>
                </a:lnTo>
                <a:lnTo>
                  <a:pt x="12" y="0"/>
                </a:lnTo>
                <a:lnTo>
                  <a:pt x="12" y="16"/>
                </a:lnTo>
                <a:lnTo>
                  <a:pt x="3" y="16"/>
                </a:lnTo>
                <a:lnTo>
                  <a:pt x="3" y="25"/>
                </a:lnTo>
                <a:lnTo>
                  <a:pt x="9" y="25"/>
                </a:lnTo>
                <a:lnTo>
                  <a:pt x="9" y="25"/>
                </a:lnTo>
                <a:lnTo>
                  <a:pt x="9" y="25"/>
                </a:lnTo>
                <a:lnTo>
                  <a:pt x="9" y="25"/>
                </a:lnTo>
                <a:lnTo>
                  <a:pt x="6" y="41"/>
                </a:lnTo>
                <a:lnTo>
                  <a:pt x="0" y="53"/>
                </a:lnTo>
                <a:lnTo>
                  <a:pt x="0" y="53"/>
                </a:lnTo>
                <a:lnTo>
                  <a:pt x="0" y="53"/>
                </a:lnTo>
                <a:close/>
                <a:moveTo>
                  <a:pt x="43" y="12"/>
                </a:moveTo>
                <a:lnTo>
                  <a:pt x="43" y="22"/>
                </a:lnTo>
                <a:lnTo>
                  <a:pt x="40" y="22"/>
                </a:lnTo>
                <a:lnTo>
                  <a:pt x="40" y="12"/>
                </a:lnTo>
                <a:lnTo>
                  <a:pt x="43" y="12"/>
                </a:lnTo>
                <a:lnTo>
                  <a:pt x="43" y="12"/>
                </a:lnTo>
                <a:close/>
                <a:moveTo>
                  <a:pt x="56" y="22"/>
                </a:moveTo>
                <a:lnTo>
                  <a:pt x="53" y="22"/>
                </a:lnTo>
                <a:lnTo>
                  <a:pt x="53" y="12"/>
                </a:lnTo>
                <a:lnTo>
                  <a:pt x="56" y="12"/>
                </a:lnTo>
                <a:lnTo>
                  <a:pt x="56" y="22"/>
                </a:lnTo>
                <a:lnTo>
                  <a:pt x="56" y="22"/>
                </a:lnTo>
                <a:close/>
                <a:moveTo>
                  <a:pt x="65" y="12"/>
                </a:moveTo>
                <a:lnTo>
                  <a:pt x="65" y="22"/>
                </a:lnTo>
                <a:lnTo>
                  <a:pt x="62" y="22"/>
                </a:lnTo>
                <a:lnTo>
                  <a:pt x="62" y="12"/>
                </a:lnTo>
                <a:lnTo>
                  <a:pt x="65" y="12"/>
                </a:lnTo>
                <a:lnTo>
                  <a:pt x="65" y="12"/>
                </a:lnTo>
                <a:close/>
                <a:moveTo>
                  <a:pt x="78" y="31"/>
                </a:moveTo>
                <a:lnTo>
                  <a:pt x="78" y="3"/>
                </a:lnTo>
                <a:lnTo>
                  <a:pt x="31" y="3"/>
                </a:lnTo>
                <a:lnTo>
                  <a:pt x="31" y="31"/>
                </a:lnTo>
                <a:lnTo>
                  <a:pt x="78" y="31"/>
                </a:lnTo>
                <a:lnTo>
                  <a:pt x="78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 noEditPoints="1"/>
          </p:cNvSpPr>
          <p:nvPr/>
        </p:nvSpPr>
        <p:spPr bwMode="auto">
          <a:xfrm>
            <a:off x="9229726" y="4346575"/>
            <a:ext cx="128587" cy="128588"/>
          </a:xfrm>
          <a:custGeom>
            <a:avLst/>
            <a:gdLst>
              <a:gd name="T0" fmla="*/ 22 w 81"/>
              <a:gd name="T1" fmla="*/ 16 h 81"/>
              <a:gd name="T2" fmla="*/ 12 w 81"/>
              <a:gd name="T3" fmla="*/ 31 h 81"/>
              <a:gd name="T4" fmla="*/ 65 w 81"/>
              <a:gd name="T5" fmla="*/ 31 h 81"/>
              <a:gd name="T6" fmla="*/ 56 w 81"/>
              <a:gd name="T7" fmla="*/ 16 h 81"/>
              <a:gd name="T8" fmla="*/ 78 w 81"/>
              <a:gd name="T9" fmla="*/ 6 h 81"/>
              <a:gd name="T10" fmla="*/ 56 w 81"/>
              <a:gd name="T11" fmla="*/ 3 h 81"/>
              <a:gd name="T12" fmla="*/ 56 w 81"/>
              <a:gd name="T13" fmla="*/ 0 h 81"/>
              <a:gd name="T14" fmla="*/ 47 w 81"/>
              <a:gd name="T15" fmla="*/ 0 h 81"/>
              <a:gd name="T16" fmla="*/ 34 w 81"/>
              <a:gd name="T17" fmla="*/ 6 h 81"/>
              <a:gd name="T18" fmla="*/ 34 w 81"/>
              <a:gd name="T19" fmla="*/ 3 h 81"/>
              <a:gd name="T20" fmla="*/ 34 w 81"/>
              <a:gd name="T21" fmla="*/ 0 h 81"/>
              <a:gd name="T22" fmla="*/ 25 w 81"/>
              <a:gd name="T23" fmla="*/ 0 h 81"/>
              <a:gd name="T24" fmla="*/ 3 w 81"/>
              <a:gd name="T25" fmla="*/ 6 h 81"/>
              <a:gd name="T26" fmla="*/ 3 w 81"/>
              <a:gd name="T27" fmla="*/ 12 h 81"/>
              <a:gd name="T28" fmla="*/ 47 w 81"/>
              <a:gd name="T29" fmla="*/ 12 h 81"/>
              <a:gd name="T30" fmla="*/ 34 w 81"/>
              <a:gd name="T31" fmla="*/ 16 h 81"/>
              <a:gd name="T32" fmla="*/ 62 w 81"/>
              <a:gd name="T33" fmla="*/ 25 h 81"/>
              <a:gd name="T34" fmla="*/ 15 w 81"/>
              <a:gd name="T35" fmla="*/ 31 h 81"/>
              <a:gd name="T36" fmla="*/ 9 w 81"/>
              <a:gd name="T37" fmla="*/ 56 h 81"/>
              <a:gd name="T38" fmla="*/ 31 w 81"/>
              <a:gd name="T39" fmla="*/ 47 h 81"/>
              <a:gd name="T40" fmla="*/ 34 w 81"/>
              <a:gd name="T41" fmla="*/ 50 h 81"/>
              <a:gd name="T42" fmla="*/ 3 w 81"/>
              <a:gd name="T43" fmla="*/ 59 h 81"/>
              <a:gd name="T44" fmla="*/ 6 w 81"/>
              <a:gd name="T45" fmla="*/ 65 h 81"/>
              <a:gd name="T46" fmla="*/ 37 w 81"/>
              <a:gd name="T47" fmla="*/ 53 h 81"/>
              <a:gd name="T48" fmla="*/ 22 w 81"/>
              <a:gd name="T49" fmla="*/ 65 h 81"/>
              <a:gd name="T50" fmla="*/ 6 w 81"/>
              <a:gd name="T51" fmla="*/ 78 h 81"/>
              <a:gd name="T52" fmla="*/ 40 w 81"/>
              <a:gd name="T53" fmla="*/ 62 h 81"/>
              <a:gd name="T54" fmla="*/ 40 w 81"/>
              <a:gd name="T55" fmla="*/ 69 h 81"/>
              <a:gd name="T56" fmla="*/ 34 w 81"/>
              <a:gd name="T57" fmla="*/ 81 h 81"/>
              <a:gd name="T58" fmla="*/ 50 w 81"/>
              <a:gd name="T59" fmla="*/ 75 h 81"/>
              <a:gd name="T60" fmla="*/ 53 w 81"/>
              <a:gd name="T61" fmla="*/ 56 h 81"/>
              <a:gd name="T62" fmla="*/ 72 w 81"/>
              <a:gd name="T63" fmla="*/ 78 h 81"/>
              <a:gd name="T64" fmla="*/ 81 w 81"/>
              <a:gd name="T65" fmla="*/ 69 h 81"/>
              <a:gd name="T66" fmla="*/ 59 w 81"/>
              <a:gd name="T67" fmla="*/ 53 h 81"/>
              <a:gd name="T68" fmla="*/ 69 w 81"/>
              <a:gd name="T69" fmla="*/ 53 h 81"/>
              <a:gd name="T70" fmla="*/ 72 w 81"/>
              <a:gd name="T71" fmla="*/ 50 h 81"/>
              <a:gd name="T72" fmla="*/ 62 w 81"/>
              <a:gd name="T73" fmla="*/ 41 h 81"/>
              <a:gd name="T74" fmla="*/ 3 w 81"/>
              <a:gd name="T75" fmla="*/ 34 h 81"/>
              <a:gd name="T76" fmla="*/ 28 w 81"/>
              <a:gd name="T77" fmla="*/ 41 h 81"/>
              <a:gd name="T78" fmla="*/ 3 w 81"/>
              <a:gd name="T79" fmla="*/ 47 h 81"/>
              <a:gd name="T80" fmla="*/ 50 w 81"/>
              <a:gd name="T81" fmla="*/ 50 h 81"/>
              <a:gd name="T82" fmla="*/ 59 w 81"/>
              <a:gd name="T83" fmla="*/ 41 h 81"/>
              <a:gd name="T84" fmla="*/ 50 w 81"/>
              <a:gd name="T85" fmla="*/ 5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1" h="81">
                <a:moveTo>
                  <a:pt x="3" y="12"/>
                </a:moveTo>
                <a:lnTo>
                  <a:pt x="22" y="12"/>
                </a:lnTo>
                <a:lnTo>
                  <a:pt x="22" y="16"/>
                </a:lnTo>
                <a:lnTo>
                  <a:pt x="3" y="16"/>
                </a:lnTo>
                <a:lnTo>
                  <a:pt x="3" y="31"/>
                </a:lnTo>
                <a:lnTo>
                  <a:pt x="12" y="31"/>
                </a:lnTo>
                <a:lnTo>
                  <a:pt x="12" y="22"/>
                </a:lnTo>
                <a:lnTo>
                  <a:pt x="65" y="22"/>
                </a:lnTo>
                <a:lnTo>
                  <a:pt x="65" y="31"/>
                </a:lnTo>
                <a:lnTo>
                  <a:pt x="75" y="31"/>
                </a:lnTo>
                <a:lnTo>
                  <a:pt x="75" y="16"/>
                </a:lnTo>
                <a:lnTo>
                  <a:pt x="56" y="16"/>
                </a:lnTo>
                <a:lnTo>
                  <a:pt x="56" y="12"/>
                </a:lnTo>
                <a:lnTo>
                  <a:pt x="78" y="12"/>
                </a:lnTo>
                <a:lnTo>
                  <a:pt x="78" y="6"/>
                </a:lnTo>
                <a:lnTo>
                  <a:pt x="56" y="6"/>
                </a:lnTo>
                <a:lnTo>
                  <a:pt x="56" y="3"/>
                </a:lnTo>
                <a:lnTo>
                  <a:pt x="56" y="3"/>
                </a:lnTo>
                <a:lnTo>
                  <a:pt x="56" y="3"/>
                </a:lnTo>
                <a:lnTo>
                  <a:pt x="56" y="3"/>
                </a:lnTo>
                <a:lnTo>
                  <a:pt x="56" y="0"/>
                </a:lnTo>
                <a:lnTo>
                  <a:pt x="56" y="0"/>
                </a:lnTo>
                <a:lnTo>
                  <a:pt x="56" y="0"/>
                </a:lnTo>
                <a:lnTo>
                  <a:pt x="47" y="0"/>
                </a:lnTo>
                <a:lnTo>
                  <a:pt x="47" y="0"/>
                </a:lnTo>
                <a:lnTo>
                  <a:pt x="47" y="6"/>
                </a:lnTo>
                <a:lnTo>
                  <a:pt x="34" y="6"/>
                </a:lnTo>
                <a:lnTo>
                  <a:pt x="34" y="3"/>
                </a:lnTo>
                <a:lnTo>
                  <a:pt x="34" y="3"/>
                </a:lnTo>
                <a:lnTo>
                  <a:pt x="34" y="3"/>
                </a:lnTo>
                <a:lnTo>
                  <a:pt x="34" y="3"/>
                </a:lnTo>
                <a:lnTo>
                  <a:pt x="34" y="0"/>
                </a:lnTo>
                <a:lnTo>
                  <a:pt x="34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22" y="0"/>
                </a:lnTo>
                <a:lnTo>
                  <a:pt x="22" y="6"/>
                </a:lnTo>
                <a:lnTo>
                  <a:pt x="3" y="6"/>
                </a:lnTo>
                <a:lnTo>
                  <a:pt x="3" y="6"/>
                </a:lnTo>
                <a:lnTo>
                  <a:pt x="3" y="12"/>
                </a:lnTo>
                <a:lnTo>
                  <a:pt x="3" y="12"/>
                </a:lnTo>
                <a:close/>
                <a:moveTo>
                  <a:pt x="34" y="16"/>
                </a:moveTo>
                <a:lnTo>
                  <a:pt x="34" y="12"/>
                </a:lnTo>
                <a:lnTo>
                  <a:pt x="47" y="12"/>
                </a:lnTo>
                <a:lnTo>
                  <a:pt x="47" y="16"/>
                </a:lnTo>
                <a:lnTo>
                  <a:pt x="34" y="16"/>
                </a:lnTo>
                <a:lnTo>
                  <a:pt x="34" y="16"/>
                </a:lnTo>
                <a:close/>
                <a:moveTo>
                  <a:pt x="15" y="31"/>
                </a:moveTo>
                <a:lnTo>
                  <a:pt x="62" y="31"/>
                </a:lnTo>
                <a:lnTo>
                  <a:pt x="62" y="25"/>
                </a:lnTo>
                <a:lnTo>
                  <a:pt x="15" y="25"/>
                </a:lnTo>
                <a:lnTo>
                  <a:pt x="15" y="31"/>
                </a:lnTo>
                <a:lnTo>
                  <a:pt x="15" y="31"/>
                </a:lnTo>
                <a:close/>
                <a:moveTo>
                  <a:pt x="3" y="47"/>
                </a:moveTo>
                <a:lnTo>
                  <a:pt x="3" y="47"/>
                </a:lnTo>
                <a:lnTo>
                  <a:pt x="9" y="56"/>
                </a:lnTo>
                <a:lnTo>
                  <a:pt x="9" y="56"/>
                </a:lnTo>
                <a:lnTo>
                  <a:pt x="31" y="47"/>
                </a:lnTo>
                <a:lnTo>
                  <a:pt x="31" y="47"/>
                </a:lnTo>
                <a:lnTo>
                  <a:pt x="34" y="50"/>
                </a:lnTo>
                <a:lnTo>
                  <a:pt x="34" y="50"/>
                </a:lnTo>
                <a:lnTo>
                  <a:pt x="34" y="50"/>
                </a:lnTo>
                <a:lnTo>
                  <a:pt x="34" y="50"/>
                </a:lnTo>
                <a:lnTo>
                  <a:pt x="15" y="56"/>
                </a:lnTo>
                <a:lnTo>
                  <a:pt x="3" y="59"/>
                </a:lnTo>
                <a:lnTo>
                  <a:pt x="3" y="59"/>
                </a:lnTo>
                <a:lnTo>
                  <a:pt x="6" y="65"/>
                </a:lnTo>
                <a:lnTo>
                  <a:pt x="6" y="65"/>
                </a:lnTo>
                <a:lnTo>
                  <a:pt x="25" y="62"/>
                </a:lnTo>
                <a:lnTo>
                  <a:pt x="37" y="53"/>
                </a:lnTo>
                <a:lnTo>
                  <a:pt x="37" y="53"/>
                </a:lnTo>
                <a:lnTo>
                  <a:pt x="37" y="56"/>
                </a:lnTo>
                <a:lnTo>
                  <a:pt x="37" y="56"/>
                </a:lnTo>
                <a:lnTo>
                  <a:pt x="22" y="65"/>
                </a:lnTo>
                <a:lnTo>
                  <a:pt x="0" y="72"/>
                </a:lnTo>
                <a:lnTo>
                  <a:pt x="0" y="72"/>
                </a:lnTo>
                <a:lnTo>
                  <a:pt x="6" y="78"/>
                </a:lnTo>
                <a:lnTo>
                  <a:pt x="6" y="78"/>
                </a:lnTo>
                <a:lnTo>
                  <a:pt x="25" y="72"/>
                </a:lnTo>
                <a:lnTo>
                  <a:pt x="40" y="62"/>
                </a:lnTo>
                <a:lnTo>
                  <a:pt x="40" y="62"/>
                </a:lnTo>
                <a:lnTo>
                  <a:pt x="40" y="65"/>
                </a:lnTo>
                <a:lnTo>
                  <a:pt x="40" y="69"/>
                </a:lnTo>
                <a:lnTo>
                  <a:pt x="31" y="72"/>
                </a:lnTo>
                <a:lnTo>
                  <a:pt x="31" y="72"/>
                </a:lnTo>
                <a:lnTo>
                  <a:pt x="34" y="81"/>
                </a:lnTo>
                <a:lnTo>
                  <a:pt x="34" y="81"/>
                </a:lnTo>
                <a:lnTo>
                  <a:pt x="44" y="78"/>
                </a:lnTo>
                <a:lnTo>
                  <a:pt x="50" y="75"/>
                </a:lnTo>
                <a:lnTo>
                  <a:pt x="53" y="69"/>
                </a:lnTo>
                <a:lnTo>
                  <a:pt x="50" y="56"/>
                </a:lnTo>
                <a:lnTo>
                  <a:pt x="53" y="56"/>
                </a:lnTo>
                <a:lnTo>
                  <a:pt x="53" y="56"/>
                </a:lnTo>
                <a:lnTo>
                  <a:pt x="62" y="69"/>
                </a:lnTo>
                <a:lnTo>
                  <a:pt x="72" y="78"/>
                </a:lnTo>
                <a:lnTo>
                  <a:pt x="72" y="78"/>
                </a:lnTo>
                <a:lnTo>
                  <a:pt x="81" y="69"/>
                </a:lnTo>
                <a:lnTo>
                  <a:pt x="81" y="69"/>
                </a:lnTo>
                <a:lnTo>
                  <a:pt x="69" y="62"/>
                </a:lnTo>
                <a:lnTo>
                  <a:pt x="59" y="53"/>
                </a:lnTo>
                <a:lnTo>
                  <a:pt x="59" y="53"/>
                </a:lnTo>
                <a:lnTo>
                  <a:pt x="65" y="53"/>
                </a:lnTo>
                <a:lnTo>
                  <a:pt x="65" y="53"/>
                </a:lnTo>
                <a:lnTo>
                  <a:pt x="69" y="53"/>
                </a:lnTo>
                <a:lnTo>
                  <a:pt x="69" y="53"/>
                </a:lnTo>
                <a:lnTo>
                  <a:pt x="72" y="50"/>
                </a:lnTo>
                <a:lnTo>
                  <a:pt x="72" y="50"/>
                </a:lnTo>
                <a:lnTo>
                  <a:pt x="69" y="47"/>
                </a:lnTo>
                <a:lnTo>
                  <a:pt x="69" y="47"/>
                </a:lnTo>
                <a:lnTo>
                  <a:pt x="62" y="41"/>
                </a:lnTo>
                <a:lnTo>
                  <a:pt x="78" y="41"/>
                </a:lnTo>
                <a:lnTo>
                  <a:pt x="78" y="34"/>
                </a:lnTo>
                <a:lnTo>
                  <a:pt x="3" y="34"/>
                </a:lnTo>
                <a:lnTo>
                  <a:pt x="3" y="41"/>
                </a:lnTo>
                <a:lnTo>
                  <a:pt x="28" y="41"/>
                </a:lnTo>
                <a:lnTo>
                  <a:pt x="28" y="41"/>
                </a:lnTo>
                <a:lnTo>
                  <a:pt x="19" y="47"/>
                </a:lnTo>
                <a:lnTo>
                  <a:pt x="3" y="47"/>
                </a:lnTo>
                <a:lnTo>
                  <a:pt x="3" y="47"/>
                </a:lnTo>
                <a:lnTo>
                  <a:pt x="3" y="47"/>
                </a:lnTo>
                <a:close/>
                <a:moveTo>
                  <a:pt x="50" y="50"/>
                </a:moveTo>
                <a:lnTo>
                  <a:pt x="50" y="50"/>
                </a:lnTo>
                <a:lnTo>
                  <a:pt x="44" y="44"/>
                </a:lnTo>
                <a:lnTo>
                  <a:pt x="47" y="41"/>
                </a:lnTo>
                <a:lnTo>
                  <a:pt x="59" y="41"/>
                </a:lnTo>
                <a:lnTo>
                  <a:pt x="59" y="41"/>
                </a:lnTo>
                <a:lnTo>
                  <a:pt x="50" y="50"/>
                </a:lnTo>
                <a:lnTo>
                  <a:pt x="50" y="50"/>
                </a:lnTo>
                <a:lnTo>
                  <a:pt x="50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 noEditPoints="1"/>
          </p:cNvSpPr>
          <p:nvPr/>
        </p:nvSpPr>
        <p:spPr bwMode="auto">
          <a:xfrm>
            <a:off x="9447214" y="4346575"/>
            <a:ext cx="123825" cy="123825"/>
          </a:xfrm>
          <a:custGeom>
            <a:avLst/>
            <a:gdLst>
              <a:gd name="T0" fmla="*/ 0 w 78"/>
              <a:gd name="T1" fmla="*/ 25 h 78"/>
              <a:gd name="T2" fmla="*/ 31 w 78"/>
              <a:gd name="T3" fmla="*/ 25 h 78"/>
              <a:gd name="T4" fmla="*/ 31 w 78"/>
              <a:gd name="T5" fmla="*/ 37 h 78"/>
              <a:gd name="T6" fmla="*/ 13 w 78"/>
              <a:gd name="T7" fmla="*/ 37 h 78"/>
              <a:gd name="T8" fmla="*/ 13 w 78"/>
              <a:gd name="T9" fmla="*/ 78 h 78"/>
              <a:gd name="T10" fmla="*/ 25 w 78"/>
              <a:gd name="T11" fmla="*/ 78 h 78"/>
              <a:gd name="T12" fmla="*/ 25 w 78"/>
              <a:gd name="T13" fmla="*/ 72 h 78"/>
              <a:gd name="T14" fmla="*/ 53 w 78"/>
              <a:gd name="T15" fmla="*/ 72 h 78"/>
              <a:gd name="T16" fmla="*/ 53 w 78"/>
              <a:gd name="T17" fmla="*/ 78 h 78"/>
              <a:gd name="T18" fmla="*/ 66 w 78"/>
              <a:gd name="T19" fmla="*/ 78 h 78"/>
              <a:gd name="T20" fmla="*/ 66 w 78"/>
              <a:gd name="T21" fmla="*/ 37 h 78"/>
              <a:gd name="T22" fmla="*/ 44 w 78"/>
              <a:gd name="T23" fmla="*/ 37 h 78"/>
              <a:gd name="T24" fmla="*/ 44 w 78"/>
              <a:gd name="T25" fmla="*/ 25 h 78"/>
              <a:gd name="T26" fmla="*/ 78 w 78"/>
              <a:gd name="T27" fmla="*/ 25 h 78"/>
              <a:gd name="T28" fmla="*/ 78 w 78"/>
              <a:gd name="T29" fmla="*/ 16 h 78"/>
              <a:gd name="T30" fmla="*/ 44 w 78"/>
              <a:gd name="T31" fmla="*/ 16 h 78"/>
              <a:gd name="T32" fmla="*/ 44 w 78"/>
              <a:gd name="T33" fmla="*/ 6 h 78"/>
              <a:gd name="T34" fmla="*/ 44 w 78"/>
              <a:gd name="T35" fmla="*/ 6 h 78"/>
              <a:gd name="T36" fmla="*/ 44 w 78"/>
              <a:gd name="T37" fmla="*/ 3 h 78"/>
              <a:gd name="T38" fmla="*/ 44 w 78"/>
              <a:gd name="T39" fmla="*/ 3 h 78"/>
              <a:gd name="T40" fmla="*/ 44 w 78"/>
              <a:gd name="T41" fmla="*/ 0 h 78"/>
              <a:gd name="T42" fmla="*/ 44 w 78"/>
              <a:gd name="T43" fmla="*/ 0 h 78"/>
              <a:gd name="T44" fmla="*/ 38 w 78"/>
              <a:gd name="T45" fmla="*/ 0 h 78"/>
              <a:gd name="T46" fmla="*/ 38 w 78"/>
              <a:gd name="T47" fmla="*/ 0 h 78"/>
              <a:gd name="T48" fmla="*/ 31 w 78"/>
              <a:gd name="T49" fmla="*/ 0 h 78"/>
              <a:gd name="T50" fmla="*/ 31 w 78"/>
              <a:gd name="T51" fmla="*/ 16 h 78"/>
              <a:gd name="T52" fmla="*/ 0 w 78"/>
              <a:gd name="T53" fmla="*/ 16 h 78"/>
              <a:gd name="T54" fmla="*/ 0 w 78"/>
              <a:gd name="T55" fmla="*/ 25 h 78"/>
              <a:gd name="T56" fmla="*/ 0 w 78"/>
              <a:gd name="T57" fmla="*/ 25 h 78"/>
              <a:gd name="T58" fmla="*/ 25 w 78"/>
              <a:gd name="T59" fmla="*/ 47 h 78"/>
              <a:gd name="T60" fmla="*/ 53 w 78"/>
              <a:gd name="T61" fmla="*/ 47 h 78"/>
              <a:gd name="T62" fmla="*/ 53 w 78"/>
              <a:gd name="T63" fmla="*/ 62 h 78"/>
              <a:gd name="T64" fmla="*/ 25 w 78"/>
              <a:gd name="T65" fmla="*/ 62 h 78"/>
              <a:gd name="T66" fmla="*/ 25 w 78"/>
              <a:gd name="T67" fmla="*/ 47 h 78"/>
              <a:gd name="T68" fmla="*/ 25 w 78"/>
              <a:gd name="T69" fmla="*/ 4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8" h="78">
                <a:moveTo>
                  <a:pt x="0" y="25"/>
                </a:moveTo>
                <a:lnTo>
                  <a:pt x="31" y="25"/>
                </a:lnTo>
                <a:lnTo>
                  <a:pt x="31" y="37"/>
                </a:lnTo>
                <a:lnTo>
                  <a:pt x="13" y="37"/>
                </a:lnTo>
                <a:lnTo>
                  <a:pt x="13" y="78"/>
                </a:lnTo>
                <a:lnTo>
                  <a:pt x="25" y="78"/>
                </a:lnTo>
                <a:lnTo>
                  <a:pt x="25" y="72"/>
                </a:lnTo>
                <a:lnTo>
                  <a:pt x="53" y="72"/>
                </a:lnTo>
                <a:lnTo>
                  <a:pt x="53" y="78"/>
                </a:lnTo>
                <a:lnTo>
                  <a:pt x="66" y="78"/>
                </a:lnTo>
                <a:lnTo>
                  <a:pt x="66" y="37"/>
                </a:lnTo>
                <a:lnTo>
                  <a:pt x="44" y="37"/>
                </a:lnTo>
                <a:lnTo>
                  <a:pt x="44" y="25"/>
                </a:lnTo>
                <a:lnTo>
                  <a:pt x="78" y="25"/>
                </a:lnTo>
                <a:lnTo>
                  <a:pt x="78" y="16"/>
                </a:lnTo>
                <a:lnTo>
                  <a:pt x="44" y="16"/>
                </a:lnTo>
                <a:lnTo>
                  <a:pt x="44" y="6"/>
                </a:lnTo>
                <a:lnTo>
                  <a:pt x="44" y="6"/>
                </a:lnTo>
                <a:lnTo>
                  <a:pt x="44" y="3"/>
                </a:lnTo>
                <a:lnTo>
                  <a:pt x="44" y="3"/>
                </a:lnTo>
                <a:lnTo>
                  <a:pt x="44" y="0"/>
                </a:lnTo>
                <a:lnTo>
                  <a:pt x="44" y="0"/>
                </a:lnTo>
                <a:lnTo>
                  <a:pt x="38" y="0"/>
                </a:lnTo>
                <a:lnTo>
                  <a:pt x="38" y="0"/>
                </a:lnTo>
                <a:lnTo>
                  <a:pt x="31" y="0"/>
                </a:lnTo>
                <a:lnTo>
                  <a:pt x="31" y="16"/>
                </a:lnTo>
                <a:lnTo>
                  <a:pt x="0" y="16"/>
                </a:lnTo>
                <a:lnTo>
                  <a:pt x="0" y="25"/>
                </a:lnTo>
                <a:lnTo>
                  <a:pt x="0" y="25"/>
                </a:lnTo>
                <a:close/>
                <a:moveTo>
                  <a:pt x="25" y="47"/>
                </a:moveTo>
                <a:lnTo>
                  <a:pt x="53" y="47"/>
                </a:lnTo>
                <a:lnTo>
                  <a:pt x="53" y="62"/>
                </a:lnTo>
                <a:lnTo>
                  <a:pt x="25" y="62"/>
                </a:lnTo>
                <a:lnTo>
                  <a:pt x="25" y="47"/>
                </a:lnTo>
                <a:lnTo>
                  <a:pt x="25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9680576" y="4346575"/>
            <a:ext cx="88900" cy="123825"/>
          </a:xfrm>
          <a:custGeom>
            <a:avLst/>
            <a:gdLst>
              <a:gd name="T0" fmla="*/ 9 w 56"/>
              <a:gd name="T1" fmla="*/ 78 h 78"/>
              <a:gd name="T2" fmla="*/ 9 w 56"/>
              <a:gd name="T3" fmla="*/ 75 h 78"/>
              <a:gd name="T4" fmla="*/ 44 w 56"/>
              <a:gd name="T5" fmla="*/ 75 h 78"/>
              <a:gd name="T6" fmla="*/ 44 w 56"/>
              <a:gd name="T7" fmla="*/ 78 h 78"/>
              <a:gd name="T8" fmla="*/ 56 w 56"/>
              <a:gd name="T9" fmla="*/ 78 h 78"/>
              <a:gd name="T10" fmla="*/ 56 w 56"/>
              <a:gd name="T11" fmla="*/ 12 h 78"/>
              <a:gd name="T12" fmla="*/ 28 w 56"/>
              <a:gd name="T13" fmla="*/ 12 h 78"/>
              <a:gd name="T14" fmla="*/ 28 w 56"/>
              <a:gd name="T15" fmla="*/ 12 h 78"/>
              <a:gd name="T16" fmla="*/ 31 w 56"/>
              <a:gd name="T17" fmla="*/ 6 h 78"/>
              <a:gd name="T18" fmla="*/ 31 w 56"/>
              <a:gd name="T19" fmla="*/ 6 h 78"/>
              <a:gd name="T20" fmla="*/ 31 w 56"/>
              <a:gd name="T21" fmla="*/ 6 h 78"/>
              <a:gd name="T22" fmla="*/ 31 w 56"/>
              <a:gd name="T23" fmla="*/ 3 h 78"/>
              <a:gd name="T24" fmla="*/ 31 w 56"/>
              <a:gd name="T25" fmla="*/ 3 h 78"/>
              <a:gd name="T26" fmla="*/ 19 w 56"/>
              <a:gd name="T27" fmla="*/ 0 h 78"/>
              <a:gd name="T28" fmla="*/ 19 w 56"/>
              <a:gd name="T29" fmla="*/ 0 h 78"/>
              <a:gd name="T30" fmla="*/ 19 w 56"/>
              <a:gd name="T31" fmla="*/ 3 h 78"/>
              <a:gd name="T32" fmla="*/ 19 w 56"/>
              <a:gd name="T33" fmla="*/ 3 h 78"/>
              <a:gd name="T34" fmla="*/ 15 w 56"/>
              <a:gd name="T35" fmla="*/ 12 h 78"/>
              <a:gd name="T36" fmla="*/ 0 w 56"/>
              <a:gd name="T37" fmla="*/ 12 h 78"/>
              <a:gd name="T38" fmla="*/ 0 w 56"/>
              <a:gd name="T39" fmla="*/ 78 h 78"/>
              <a:gd name="T40" fmla="*/ 0 w 56"/>
              <a:gd name="T41" fmla="*/ 78 h 78"/>
              <a:gd name="T42" fmla="*/ 9 w 56"/>
              <a:gd name="T43" fmla="*/ 78 h 78"/>
              <a:gd name="T44" fmla="*/ 9 w 56"/>
              <a:gd name="T45" fmla="*/ 78 h 78"/>
              <a:gd name="T46" fmla="*/ 44 w 56"/>
              <a:gd name="T47" fmla="*/ 22 h 78"/>
              <a:gd name="T48" fmla="*/ 44 w 56"/>
              <a:gd name="T49" fmla="*/ 31 h 78"/>
              <a:gd name="T50" fmla="*/ 9 w 56"/>
              <a:gd name="T51" fmla="*/ 31 h 78"/>
              <a:gd name="T52" fmla="*/ 9 w 56"/>
              <a:gd name="T53" fmla="*/ 22 h 78"/>
              <a:gd name="T54" fmla="*/ 44 w 56"/>
              <a:gd name="T55" fmla="*/ 22 h 78"/>
              <a:gd name="T56" fmla="*/ 44 w 56"/>
              <a:gd name="T57" fmla="*/ 22 h 78"/>
              <a:gd name="T58" fmla="*/ 44 w 56"/>
              <a:gd name="T59" fmla="*/ 47 h 78"/>
              <a:gd name="T60" fmla="*/ 9 w 56"/>
              <a:gd name="T61" fmla="*/ 47 h 78"/>
              <a:gd name="T62" fmla="*/ 9 w 56"/>
              <a:gd name="T63" fmla="*/ 37 h 78"/>
              <a:gd name="T64" fmla="*/ 44 w 56"/>
              <a:gd name="T65" fmla="*/ 37 h 78"/>
              <a:gd name="T66" fmla="*/ 44 w 56"/>
              <a:gd name="T67" fmla="*/ 47 h 78"/>
              <a:gd name="T68" fmla="*/ 44 w 56"/>
              <a:gd name="T69" fmla="*/ 47 h 78"/>
              <a:gd name="T70" fmla="*/ 44 w 56"/>
              <a:gd name="T71" fmla="*/ 56 h 78"/>
              <a:gd name="T72" fmla="*/ 44 w 56"/>
              <a:gd name="T73" fmla="*/ 65 h 78"/>
              <a:gd name="T74" fmla="*/ 9 w 56"/>
              <a:gd name="T75" fmla="*/ 65 h 78"/>
              <a:gd name="T76" fmla="*/ 9 w 56"/>
              <a:gd name="T77" fmla="*/ 56 h 78"/>
              <a:gd name="T78" fmla="*/ 44 w 56"/>
              <a:gd name="T79" fmla="*/ 56 h 78"/>
              <a:gd name="T80" fmla="*/ 44 w 56"/>
              <a:gd name="T81" fmla="*/ 5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6" h="78">
                <a:moveTo>
                  <a:pt x="9" y="78"/>
                </a:moveTo>
                <a:lnTo>
                  <a:pt x="9" y="75"/>
                </a:lnTo>
                <a:lnTo>
                  <a:pt x="44" y="75"/>
                </a:lnTo>
                <a:lnTo>
                  <a:pt x="44" y="78"/>
                </a:lnTo>
                <a:lnTo>
                  <a:pt x="56" y="78"/>
                </a:lnTo>
                <a:lnTo>
                  <a:pt x="56" y="12"/>
                </a:lnTo>
                <a:lnTo>
                  <a:pt x="28" y="12"/>
                </a:lnTo>
                <a:lnTo>
                  <a:pt x="28" y="12"/>
                </a:lnTo>
                <a:lnTo>
                  <a:pt x="31" y="6"/>
                </a:lnTo>
                <a:lnTo>
                  <a:pt x="31" y="6"/>
                </a:lnTo>
                <a:lnTo>
                  <a:pt x="31" y="6"/>
                </a:lnTo>
                <a:lnTo>
                  <a:pt x="31" y="3"/>
                </a:lnTo>
                <a:lnTo>
                  <a:pt x="31" y="3"/>
                </a:lnTo>
                <a:lnTo>
                  <a:pt x="19" y="0"/>
                </a:lnTo>
                <a:lnTo>
                  <a:pt x="19" y="0"/>
                </a:lnTo>
                <a:lnTo>
                  <a:pt x="19" y="3"/>
                </a:lnTo>
                <a:lnTo>
                  <a:pt x="19" y="3"/>
                </a:lnTo>
                <a:lnTo>
                  <a:pt x="15" y="12"/>
                </a:lnTo>
                <a:lnTo>
                  <a:pt x="0" y="12"/>
                </a:lnTo>
                <a:lnTo>
                  <a:pt x="0" y="78"/>
                </a:lnTo>
                <a:lnTo>
                  <a:pt x="0" y="78"/>
                </a:lnTo>
                <a:lnTo>
                  <a:pt x="9" y="78"/>
                </a:lnTo>
                <a:lnTo>
                  <a:pt x="9" y="78"/>
                </a:lnTo>
                <a:close/>
                <a:moveTo>
                  <a:pt x="44" y="22"/>
                </a:moveTo>
                <a:lnTo>
                  <a:pt x="44" y="31"/>
                </a:lnTo>
                <a:lnTo>
                  <a:pt x="9" y="31"/>
                </a:lnTo>
                <a:lnTo>
                  <a:pt x="9" y="22"/>
                </a:lnTo>
                <a:lnTo>
                  <a:pt x="44" y="22"/>
                </a:lnTo>
                <a:lnTo>
                  <a:pt x="44" y="22"/>
                </a:lnTo>
                <a:close/>
                <a:moveTo>
                  <a:pt x="44" y="47"/>
                </a:moveTo>
                <a:lnTo>
                  <a:pt x="9" y="47"/>
                </a:lnTo>
                <a:lnTo>
                  <a:pt x="9" y="37"/>
                </a:lnTo>
                <a:lnTo>
                  <a:pt x="44" y="37"/>
                </a:lnTo>
                <a:lnTo>
                  <a:pt x="44" y="47"/>
                </a:lnTo>
                <a:lnTo>
                  <a:pt x="44" y="47"/>
                </a:lnTo>
                <a:close/>
                <a:moveTo>
                  <a:pt x="44" y="56"/>
                </a:moveTo>
                <a:lnTo>
                  <a:pt x="44" y="65"/>
                </a:lnTo>
                <a:lnTo>
                  <a:pt x="9" y="65"/>
                </a:lnTo>
                <a:lnTo>
                  <a:pt x="9" y="56"/>
                </a:lnTo>
                <a:lnTo>
                  <a:pt x="44" y="56"/>
                </a:lnTo>
                <a:lnTo>
                  <a:pt x="44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 noEditPoints="1"/>
          </p:cNvSpPr>
          <p:nvPr/>
        </p:nvSpPr>
        <p:spPr bwMode="auto">
          <a:xfrm>
            <a:off x="9879014" y="4346575"/>
            <a:ext cx="123825" cy="123825"/>
          </a:xfrm>
          <a:custGeom>
            <a:avLst/>
            <a:gdLst>
              <a:gd name="T0" fmla="*/ 56 w 78"/>
              <a:gd name="T1" fmla="*/ 6 h 78"/>
              <a:gd name="T2" fmla="*/ 56 w 78"/>
              <a:gd name="T3" fmla="*/ 3 h 78"/>
              <a:gd name="T4" fmla="*/ 43 w 78"/>
              <a:gd name="T5" fmla="*/ 0 h 78"/>
              <a:gd name="T6" fmla="*/ 37 w 78"/>
              <a:gd name="T7" fmla="*/ 12 h 78"/>
              <a:gd name="T8" fmla="*/ 25 w 78"/>
              <a:gd name="T9" fmla="*/ 28 h 78"/>
              <a:gd name="T10" fmla="*/ 28 w 78"/>
              <a:gd name="T11" fmla="*/ 37 h 78"/>
              <a:gd name="T12" fmla="*/ 65 w 78"/>
              <a:gd name="T13" fmla="*/ 34 h 78"/>
              <a:gd name="T14" fmla="*/ 68 w 78"/>
              <a:gd name="T15" fmla="*/ 41 h 78"/>
              <a:gd name="T16" fmla="*/ 75 w 78"/>
              <a:gd name="T17" fmla="*/ 37 h 78"/>
              <a:gd name="T18" fmla="*/ 78 w 78"/>
              <a:gd name="T19" fmla="*/ 34 h 78"/>
              <a:gd name="T20" fmla="*/ 65 w 78"/>
              <a:gd name="T21" fmla="*/ 12 h 78"/>
              <a:gd name="T22" fmla="*/ 53 w 78"/>
              <a:gd name="T23" fmla="*/ 16 h 78"/>
              <a:gd name="T24" fmla="*/ 43 w 78"/>
              <a:gd name="T25" fmla="*/ 25 h 78"/>
              <a:gd name="T26" fmla="*/ 56 w 78"/>
              <a:gd name="T27" fmla="*/ 6 h 78"/>
              <a:gd name="T28" fmla="*/ 56 w 78"/>
              <a:gd name="T29" fmla="*/ 6 h 78"/>
              <a:gd name="T30" fmla="*/ 28 w 78"/>
              <a:gd name="T31" fmla="*/ 12 h 78"/>
              <a:gd name="T32" fmla="*/ 15 w 78"/>
              <a:gd name="T33" fmla="*/ 0 h 78"/>
              <a:gd name="T34" fmla="*/ 6 w 78"/>
              <a:gd name="T35" fmla="*/ 9 h 78"/>
              <a:gd name="T36" fmla="*/ 9 w 78"/>
              <a:gd name="T37" fmla="*/ 12 h 78"/>
              <a:gd name="T38" fmla="*/ 22 w 78"/>
              <a:gd name="T39" fmla="*/ 22 h 78"/>
              <a:gd name="T40" fmla="*/ 28 w 78"/>
              <a:gd name="T41" fmla="*/ 12 h 78"/>
              <a:gd name="T42" fmla="*/ 18 w 78"/>
              <a:gd name="T43" fmla="*/ 28 h 78"/>
              <a:gd name="T44" fmla="*/ 6 w 78"/>
              <a:gd name="T45" fmla="*/ 19 h 78"/>
              <a:gd name="T46" fmla="*/ 0 w 78"/>
              <a:gd name="T47" fmla="*/ 28 h 78"/>
              <a:gd name="T48" fmla="*/ 12 w 78"/>
              <a:gd name="T49" fmla="*/ 37 h 78"/>
              <a:gd name="T50" fmla="*/ 18 w 78"/>
              <a:gd name="T51" fmla="*/ 28 h 78"/>
              <a:gd name="T52" fmla="*/ 18 w 78"/>
              <a:gd name="T53" fmla="*/ 28 h 78"/>
              <a:gd name="T54" fmla="*/ 9 w 78"/>
              <a:gd name="T55" fmla="*/ 75 h 78"/>
              <a:gd name="T56" fmla="*/ 12 w 78"/>
              <a:gd name="T57" fmla="*/ 78 h 78"/>
              <a:gd name="T58" fmla="*/ 22 w 78"/>
              <a:gd name="T59" fmla="*/ 47 h 78"/>
              <a:gd name="T60" fmla="*/ 18 w 78"/>
              <a:gd name="T61" fmla="*/ 44 h 78"/>
              <a:gd name="T62" fmla="*/ 12 w 78"/>
              <a:gd name="T63" fmla="*/ 41 h 78"/>
              <a:gd name="T64" fmla="*/ 0 w 78"/>
              <a:gd name="T65" fmla="*/ 72 h 78"/>
              <a:gd name="T66" fmla="*/ 9 w 78"/>
              <a:gd name="T67" fmla="*/ 75 h 78"/>
              <a:gd name="T68" fmla="*/ 9 w 78"/>
              <a:gd name="T69" fmla="*/ 75 h 78"/>
              <a:gd name="T70" fmla="*/ 59 w 78"/>
              <a:gd name="T71" fmla="*/ 72 h 78"/>
              <a:gd name="T72" fmla="*/ 72 w 78"/>
              <a:gd name="T73" fmla="*/ 78 h 78"/>
              <a:gd name="T74" fmla="*/ 28 w 78"/>
              <a:gd name="T75" fmla="*/ 41 h 78"/>
              <a:gd name="T76" fmla="*/ 40 w 78"/>
              <a:gd name="T77" fmla="*/ 78 h 78"/>
              <a:gd name="T78" fmla="*/ 40 w 78"/>
              <a:gd name="T79" fmla="*/ 72 h 78"/>
              <a:gd name="T80" fmla="*/ 59 w 78"/>
              <a:gd name="T81" fmla="*/ 65 h 78"/>
              <a:gd name="T82" fmla="*/ 40 w 78"/>
              <a:gd name="T83" fmla="*/ 50 h 78"/>
              <a:gd name="T84" fmla="*/ 59 w 78"/>
              <a:gd name="T85" fmla="*/ 5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8" h="78">
                <a:moveTo>
                  <a:pt x="56" y="6"/>
                </a:moveTo>
                <a:lnTo>
                  <a:pt x="56" y="6"/>
                </a:lnTo>
                <a:lnTo>
                  <a:pt x="56" y="3"/>
                </a:lnTo>
                <a:lnTo>
                  <a:pt x="56" y="3"/>
                </a:lnTo>
                <a:lnTo>
                  <a:pt x="43" y="0"/>
                </a:lnTo>
                <a:lnTo>
                  <a:pt x="43" y="0"/>
                </a:lnTo>
                <a:lnTo>
                  <a:pt x="37" y="12"/>
                </a:lnTo>
                <a:lnTo>
                  <a:pt x="37" y="12"/>
                </a:lnTo>
                <a:lnTo>
                  <a:pt x="31" y="25"/>
                </a:lnTo>
                <a:lnTo>
                  <a:pt x="25" y="28"/>
                </a:lnTo>
                <a:lnTo>
                  <a:pt x="28" y="37"/>
                </a:lnTo>
                <a:lnTo>
                  <a:pt x="28" y="37"/>
                </a:lnTo>
                <a:lnTo>
                  <a:pt x="53" y="34"/>
                </a:lnTo>
                <a:lnTo>
                  <a:pt x="65" y="34"/>
                </a:lnTo>
                <a:lnTo>
                  <a:pt x="68" y="41"/>
                </a:lnTo>
                <a:lnTo>
                  <a:pt x="68" y="41"/>
                </a:lnTo>
                <a:lnTo>
                  <a:pt x="75" y="37"/>
                </a:lnTo>
                <a:lnTo>
                  <a:pt x="75" y="37"/>
                </a:lnTo>
                <a:lnTo>
                  <a:pt x="78" y="34"/>
                </a:lnTo>
                <a:lnTo>
                  <a:pt x="78" y="34"/>
                </a:lnTo>
                <a:lnTo>
                  <a:pt x="65" y="12"/>
                </a:lnTo>
                <a:lnTo>
                  <a:pt x="65" y="12"/>
                </a:lnTo>
                <a:lnTo>
                  <a:pt x="53" y="16"/>
                </a:lnTo>
                <a:lnTo>
                  <a:pt x="53" y="16"/>
                </a:lnTo>
                <a:lnTo>
                  <a:pt x="59" y="25"/>
                </a:lnTo>
                <a:lnTo>
                  <a:pt x="43" y="25"/>
                </a:lnTo>
                <a:lnTo>
                  <a:pt x="43" y="25"/>
                </a:lnTo>
                <a:lnTo>
                  <a:pt x="56" y="6"/>
                </a:lnTo>
                <a:lnTo>
                  <a:pt x="56" y="6"/>
                </a:lnTo>
                <a:lnTo>
                  <a:pt x="56" y="6"/>
                </a:lnTo>
                <a:close/>
                <a:moveTo>
                  <a:pt x="28" y="12"/>
                </a:moveTo>
                <a:lnTo>
                  <a:pt x="28" y="12"/>
                </a:lnTo>
                <a:lnTo>
                  <a:pt x="15" y="0"/>
                </a:lnTo>
                <a:lnTo>
                  <a:pt x="15" y="0"/>
                </a:lnTo>
                <a:lnTo>
                  <a:pt x="6" y="9"/>
                </a:lnTo>
                <a:lnTo>
                  <a:pt x="6" y="9"/>
                </a:lnTo>
                <a:lnTo>
                  <a:pt x="9" y="12"/>
                </a:lnTo>
                <a:lnTo>
                  <a:pt x="9" y="12"/>
                </a:lnTo>
                <a:lnTo>
                  <a:pt x="22" y="22"/>
                </a:lnTo>
                <a:lnTo>
                  <a:pt x="22" y="22"/>
                </a:lnTo>
                <a:lnTo>
                  <a:pt x="28" y="12"/>
                </a:lnTo>
                <a:lnTo>
                  <a:pt x="28" y="12"/>
                </a:lnTo>
                <a:lnTo>
                  <a:pt x="28" y="12"/>
                </a:lnTo>
                <a:close/>
                <a:moveTo>
                  <a:pt x="18" y="28"/>
                </a:moveTo>
                <a:lnTo>
                  <a:pt x="18" y="28"/>
                </a:lnTo>
                <a:lnTo>
                  <a:pt x="6" y="19"/>
                </a:lnTo>
                <a:lnTo>
                  <a:pt x="6" y="19"/>
                </a:lnTo>
                <a:lnTo>
                  <a:pt x="0" y="28"/>
                </a:lnTo>
                <a:lnTo>
                  <a:pt x="0" y="28"/>
                </a:lnTo>
                <a:lnTo>
                  <a:pt x="12" y="37"/>
                </a:lnTo>
                <a:lnTo>
                  <a:pt x="12" y="37"/>
                </a:lnTo>
                <a:lnTo>
                  <a:pt x="18" y="28"/>
                </a:lnTo>
                <a:lnTo>
                  <a:pt x="18" y="28"/>
                </a:lnTo>
                <a:lnTo>
                  <a:pt x="18" y="28"/>
                </a:lnTo>
                <a:close/>
                <a:moveTo>
                  <a:pt x="9" y="75"/>
                </a:moveTo>
                <a:lnTo>
                  <a:pt x="9" y="75"/>
                </a:lnTo>
                <a:lnTo>
                  <a:pt x="12" y="78"/>
                </a:lnTo>
                <a:lnTo>
                  <a:pt x="12" y="78"/>
                </a:lnTo>
                <a:lnTo>
                  <a:pt x="22" y="47"/>
                </a:lnTo>
                <a:lnTo>
                  <a:pt x="22" y="47"/>
                </a:lnTo>
                <a:lnTo>
                  <a:pt x="18" y="44"/>
                </a:lnTo>
                <a:lnTo>
                  <a:pt x="18" y="44"/>
                </a:lnTo>
                <a:lnTo>
                  <a:pt x="12" y="41"/>
                </a:lnTo>
                <a:lnTo>
                  <a:pt x="12" y="41"/>
                </a:lnTo>
                <a:lnTo>
                  <a:pt x="6" y="56"/>
                </a:lnTo>
                <a:lnTo>
                  <a:pt x="0" y="72"/>
                </a:lnTo>
                <a:lnTo>
                  <a:pt x="0" y="72"/>
                </a:lnTo>
                <a:lnTo>
                  <a:pt x="9" y="75"/>
                </a:lnTo>
                <a:lnTo>
                  <a:pt x="9" y="75"/>
                </a:lnTo>
                <a:lnTo>
                  <a:pt x="9" y="75"/>
                </a:lnTo>
                <a:close/>
                <a:moveTo>
                  <a:pt x="40" y="72"/>
                </a:moveTo>
                <a:lnTo>
                  <a:pt x="59" y="72"/>
                </a:lnTo>
                <a:lnTo>
                  <a:pt x="59" y="78"/>
                </a:lnTo>
                <a:lnTo>
                  <a:pt x="72" y="78"/>
                </a:lnTo>
                <a:lnTo>
                  <a:pt x="72" y="41"/>
                </a:lnTo>
                <a:lnTo>
                  <a:pt x="28" y="41"/>
                </a:lnTo>
                <a:lnTo>
                  <a:pt x="28" y="78"/>
                </a:lnTo>
                <a:lnTo>
                  <a:pt x="40" y="78"/>
                </a:lnTo>
                <a:lnTo>
                  <a:pt x="40" y="72"/>
                </a:lnTo>
                <a:lnTo>
                  <a:pt x="40" y="72"/>
                </a:lnTo>
                <a:close/>
                <a:moveTo>
                  <a:pt x="59" y="50"/>
                </a:moveTo>
                <a:lnTo>
                  <a:pt x="59" y="65"/>
                </a:lnTo>
                <a:lnTo>
                  <a:pt x="40" y="65"/>
                </a:lnTo>
                <a:lnTo>
                  <a:pt x="40" y="50"/>
                </a:lnTo>
                <a:lnTo>
                  <a:pt x="59" y="50"/>
                </a:lnTo>
                <a:lnTo>
                  <a:pt x="59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10091739" y="4346575"/>
            <a:ext cx="119062" cy="123825"/>
          </a:xfrm>
          <a:custGeom>
            <a:avLst/>
            <a:gdLst>
              <a:gd name="T0" fmla="*/ 59 w 75"/>
              <a:gd name="T1" fmla="*/ 22 h 78"/>
              <a:gd name="T2" fmla="*/ 50 w 75"/>
              <a:gd name="T3" fmla="*/ 12 h 78"/>
              <a:gd name="T4" fmla="*/ 50 w 75"/>
              <a:gd name="T5" fmla="*/ 6 h 78"/>
              <a:gd name="T6" fmla="*/ 50 w 75"/>
              <a:gd name="T7" fmla="*/ 6 h 78"/>
              <a:gd name="T8" fmla="*/ 50 w 75"/>
              <a:gd name="T9" fmla="*/ 6 h 78"/>
              <a:gd name="T10" fmla="*/ 41 w 75"/>
              <a:gd name="T11" fmla="*/ 6 h 78"/>
              <a:gd name="T12" fmla="*/ 41 w 75"/>
              <a:gd name="T13" fmla="*/ 41 h 78"/>
              <a:gd name="T14" fmla="*/ 34 w 75"/>
              <a:gd name="T15" fmla="*/ 22 h 78"/>
              <a:gd name="T16" fmla="*/ 28 w 75"/>
              <a:gd name="T17" fmla="*/ 9 h 78"/>
              <a:gd name="T18" fmla="*/ 28 w 75"/>
              <a:gd name="T19" fmla="*/ 3 h 78"/>
              <a:gd name="T20" fmla="*/ 28 w 75"/>
              <a:gd name="T21" fmla="*/ 3 h 78"/>
              <a:gd name="T22" fmla="*/ 25 w 75"/>
              <a:gd name="T23" fmla="*/ 3 h 78"/>
              <a:gd name="T24" fmla="*/ 19 w 75"/>
              <a:gd name="T25" fmla="*/ 3 h 78"/>
              <a:gd name="T26" fmla="*/ 19 w 75"/>
              <a:gd name="T27" fmla="*/ 44 h 78"/>
              <a:gd name="T28" fmla="*/ 12 w 75"/>
              <a:gd name="T29" fmla="*/ 62 h 78"/>
              <a:gd name="T30" fmla="*/ 9 w 75"/>
              <a:gd name="T31" fmla="*/ 69 h 78"/>
              <a:gd name="T32" fmla="*/ 0 w 75"/>
              <a:gd name="T33" fmla="*/ 72 h 78"/>
              <a:gd name="T34" fmla="*/ 12 w 75"/>
              <a:gd name="T35" fmla="*/ 78 h 78"/>
              <a:gd name="T36" fmla="*/ 25 w 75"/>
              <a:gd name="T37" fmla="*/ 62 h 78"/>
              <a:gd name="T38" fmla="*/ 28 w 75"/>
              <a:gd name="T39" fmla="*/ 44 h 78"/>
              <a:gd name="T40" fmla="*/ 28 w 75"/>
              <a:gd name="T41" fmla="*/ 28 h 78"/>
              <a:gd name="T42" fmla="*/ 31 w 75"/>
              <a:gd name="T43" fmla="*/ 50 h 78"/>
              <a:gd name="T44" fmla="*/ 37 w 75"/>
              <a:gd name="T45" fmla="*/ 47 h 78"/>
              <a:gd name="T46" fmla="*/ 41 w 75"/>
              <a:gd name="T47" fmla="*/ 75 h 78"/>
              <a:gd name="T48" fmla="*/ 50 w 75"/>
              <a:gd name="T49" fmla="*/ 25 h 78"/>
              <a:gd name="T50" fmla="*/ 53 w 75"/>
              <a:gd name="T51" fmla="*/ 50 h 78"/>
              <a:gd name="T52" fmla="*/ 62 w 75"/>
              <a:gd name="T53" fmla="*/ 47 h 78"/>
              <a:gd name="T54" fmla="*/ 75 w 75"/>
              <a:gd name="T55" fmla="*/ 78 h 78"/>
              <a:gd name="T56" fmla="*/ 75 w 75"/>
              <a:gd name="T57" fmla="*/ 6 h 78"/>
              <a:gd name="T58" fmla="*/ 75 w 75"/>
              <a:gd name="T59" fmla="*/ 3 h 78"/>
              <a:gd name="T60" fmla="*/ 75 w 75"/>
              <a:gd name="T61" fmla="*/ 3 h 78"/>
              <a:gd name="T62" fmla="*/ 72 w 75"/>
              <a:gd name="T63" fmla="*/ 0 h 78"/>
              <a:gd name="T64" fmla="*/ 62 w 75"/>
              <a:gd name="T65" fmla="*/ 41 h 78"/>
              <a:gd name="T66" fmla="*/ 59 w 75"/>
              <a:gd name="T67" fmla="*/ 22 h 78"/>
              <a:gd name="T68" fmla="*/ 59 w 75"/>
              <a:gd name="T69" fmla="*/ 22 h 78"/>
              <a:gd name="T70" fmla="*/ 12 w 75"/>
              <a:gd name="T71" fmla="*/ 37 h 78"/>
              <a:gd name="T72" fmla="*/ 16 w 75"/>
              <a:gd name="T73" fmla="*/ 22 h 78"/>
              <a:gd name="T74" fmla="*/ 6 w 75"/>
              <a:gd name="T75" fmla="*/ 22 h 78"/>
              <a:gd name="T76" fmla="*/ 6 w 75"/>
              <a:gd name="T77" fmla="*/ 25 h 78"/>
              <a:gd name="T78" fmla="*/ 3 w 75"/>
              <a:gd name="T79" fmla="*/ 47 h 78"/>
              <a:gd name="T80" fmla="*/ 12 w 75"/>
              <a:gd name="T81" fmla="*/ 50 h 78"/>
              <a:gd name="T82" fmla="*/ 12 w 75"/>
              <a:gd name="T83" fmla="*/ 3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5" h="78">
                <a:moveTo>
                  <a:pt x="59" y="22"/>
                </a:moveTo>
                <a:lnTo>
                  <a:pt x="59" y="22"/>
                </a:lnTo>
                <a:lnTo>
                  <a:pt x="50" y="22"/>
                </a:lnTo>
                <a:lnTo>
                  <a:pt x="50" y="12"/>
                </a:lnTo>
                <a:lnTo>
                  <a:pt x="50" y="12"/>
                </a:lnTo>
                <a:lnTo>
                  <a:pt x="50" y="6"/>
                </a:lnTo>
                <a:lnTo>
                  <a:pt x="50" y="6"/>
                </a:lnTo>
                <a:lnTo>
                  <a:pt x="50" y="6"/>
                </a:lnTo>
                <a:lnTo>
                  <a:pt x="50" y="6"/>
                </a:lnTo>
                <a:lnTo>
                  <a:pt x="50" y="6"/>
                </a:lnTo>
                <a:lnTo>
                  <a:pt x="50" y="6"/>
                </a:lnTo>
                <a:lnTo>
                  <a:pt x="41" y="6"/>
                </a:lnTo>
                <a:lnTo>
                  <a:pt x="41" y="41"/>
                </a:lnTo>
                <a:lnTo>
                  <a:pt x="41" y="41"/>
                </a:lnTo>
                <a:lnTo>
                  <a:pt x="34" y="22"/>
                </a:lnTo>
                <a:lnTo>
                  <a:pt x="34" y="22"/>
                </a:lnTo>
                <a:lnTo>
                  <a:pt x="28" y="22"/>
                </a:lnTo>
                <a:lnTo>
                  <a:pt x="28" y="9"/>
                </a:lnTo>
                <a:lnTo>
                  <a:pt x="28" y="9"/>
                </a:lnTo>
                <a:lnTo>
                  <a:pt x="28" y="3"/>
                </a:lnTo>
                <a:lnTo>
                  <a:pt x="28" y="3"/>
                </a:lnTo>
                <a:lnTo>
                  <a:pt x="28" y="3"/>
                </a:lnTo>
                <a:lnTo>
                  <a:pt x="28" y="3"/>
                </a:lnTo>
                <a:lnTo>
                  <a:pt x="25" y="3"/>
                </a:lnTo>
                <a:lnTo>
                  <a:pt x="25" y="3"/>
                </a:lnTo>
                <a:lnTo>
                  <a:pt x="19" y="3"/>
                </a:lnTo>
                <a:lnTo>
                  <a:pt x="19" y="44"/>
                </a:lnTo>
                <a:lnTo>
                  <a:pt x="19" y="44"/>
                </a:lnTo>
                <a:lnTo>
                  <a:pt x="16" y="53"/>
                </a:lnTo>
                <a:lnTo>
                  <a:pt x="12" y="62"/>
                </a:lnTo>
                <a:lnTo>
                  <a:pt x="12" y="62"/>
                </a:lnTo>
                <a:lnTo>
                  <a:pt x="9" y="69"/>
                </a:lnTo>
                <a:lnTo>
                  <a:pt x="0" y="72"/>
                </a:lnTo>
                <a:lnTo>
                  <a:pt x="0" y="72"/>
                </a:lnTo>
                <a:lnTo>
                  <a:pt x="12" y="78"/>
                </a:lnTo>
                <a:lnTo>
                  <a:pt x="12" y="78"/>
                </a:lnTo>
                <a:lnTo>
                  <a:pt x="22" y="69"/>
                </a:lnTo>
                <a:lnTo>
                  <a:pt x="25" y="62"/>
                </a:lnTo>
                <a:lnTo>
                  <a:pt x="25" y="62"/>
                </a:lnTo>
                <a:lnTo>
                  <a:pt x="28" y="44"/>
                </a:lnTo>
                <a:lnTo>
                  <a:pt x="28" y="28"/>
                </a:lnTo>
                <a:lnTo>
                  <a:pt x="28" y="28"/>
                </a:lnTo>
                <a:lnTo>
                  <a:pt x="31" y="50"/>
                </a:lnTo>
                <a:lnTo>
                  <a:pt x="31" y="50"/>
                </a:lnTo>
                <a:lnTo>
                  <a:pt x="37" y="47"/>
                </a:lnTo>
                <a:lnTo>
                  <a:pt x="37" y="47"/>
                </a:lnTo>
                <a:lnTo>
                  <a:pt x="41" y="47"/>
                </a:lnTo>
                <a:lnTo>
                  <a:pt x="41" y="75"/>
                </a:lnTo>
                <a:lnTo>
                  <a:pt x="50" y="75"/>
                </a:lnTo>
                <a:lnTo>
                  <a:pt x="50" y="25"/>
                </a:lnTo>
                <a:lnTo>
                  <a:pt x="50" y="25"/>
                </a:lnTo>
                <a:lnTo>
                  <a:pt x="53" y="50"/>
                </a:lnTo>
                <a:lnTo>
                  <a:pt x="53" y="50"/>
                </a:lnTo>
                <a:lnTo>
                  <a:pt x="62" y="47"/>
                </a:lnTo>
                <a:lnTo>
                  <a:pt x="62" y="78"/>
                </a:lnTo>
                <a:lnTo>
                  <a:pt x="75" y="78"/>
                </a:lnTo>
                <a:lnTo>
                  <a:pt x="75" y="6"/>
                </a:lnTo>
                <a:lnTo>
                  <a:pt x="75" y="6"/>
                </a:lnTo>
                <a:lnTo>
                  <a:pt x="75" y="3"/>
                </a:lnTo>
                <a:lnTo>
                  <a:pt x="75" y="3"/>
                </a:lnTo>
                <a:lnTo>
                  <a:pt x="75" y="3"/>
                </a:lnTo>
                <a:lnTo>
                  <a:pt x="75" y="3"/>
                </a:lnTo>
                <a:lnTo>
                  <a:pt x="72" y="0"/>
                </a:lnTo>
                <a:lnTo>
                  <a:pt x="72" y="0"/>
                </a:lnTo>
                <a:lnTo>
                  <a:pt x="62" y="0"/>
                </a:lnTo>
                <a:lnTo>
                  <a:pt x="62" y="41"/>
                </a:lnTo>
                <a:lnTo>
                  <a:pt x="62" y="41"/>
                </a:lnTo>
                <a:lnTo>
                  <a:pt x="59" y="22"/>
                </a:lnTo>
                <a:lnTo>
                  <a:pt x="59" y="22"/>
                </a:lnTo>
                <a:lnTo>
                  <a:pt x="59" y="22"/>
                </a:lnTo>
                <a:close/>
                <a:moveTo>
                  <a:pt x="12" y="37"/>
                </a:moveTo>
                <a:lnTo>
                  <a:pt x="12" y="37"/>
                </a:lnTo>
                <a:lnTo>
                  <a:pt x="16" y="22"/>
                </a:lnTo>
                <a:lnTo>
                  <a:pt x="16" y="22"/>
                </a:lnTo>
                <a:lnTo>
                  <a:pt x="6" y="22"/>
                </a:lnTo>
                <a:lnTo>
                  <a:pt x="6" y="22"/>
                </a:lnTo>
                <a:lnTo>
                  <a:pt x="6" y="25"/>
                </a:lnTo>
                <a:lnTo>
                  <a:pt x="6" y="25"/>
                </a:lnTo>
                <a:lnTo>
                  <a:pt x="3" y="47"/>
                </a:lnTo>
                <a:lnTo>
                  <a:pt x="3" y="47"/>
                </a:lnTo>
                <a:lnTo>
                  <a:pt x="12" y="50"/>
                </a:lnTo>
                <a:lnTo>
                  <a:pt x="12" y="50"/>
                </a:lnTo>
                <a:lnTo>
                  <a:pt x="12" y="37"/>
                </a:lnTo>
                <a:lnTo>
                  <a:pt x="12" y="37"/>
                </a:lnTo>
                <a:lnTo>
                  <a:pt x="12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6434139" y="5010150"/>
            <a:ext cx="123825" cy="123825"/>
          </a:xfrm>
          <a:custGeom>
            <a:avLst/>
            <a:gdLst>
              <a:gd name="T0" fmla="*/ 41 w 78"/>
              <a:gd name="T1" fmla="*/ 10 h 78"/>
              <a:gd name="T2" fmla="*/ 41 w 78"/>
              <a:gd name="T3" fmla="*/ 10 h 78"/>
              <a:gd name="T4" fmla="*/ 44 w 78"/>
              <a:gd name="T5" fmla="*/ 10 h 78"/>
              <a:gd name="T6" fmla="*/ 44 w 78"/>
              <a:gd name="T7" fmla="*/ 10 h 78"/>
              <a:gd name="T8" fmla="*/ 38 w 78"/>
              <a:gd name="T9" fmla="*/ 0 h 78"/>
              <a:gd name="T10" fmla="*/ 38 w 78"/>
              <a:gd name="T11" fmla="*/ 0 h 78"/>
              <a:gd name="T12" fmla="*/ 38 w 78"/>
              <a:gd name="T13" fmla="*/ 0 h 78"/>
              <a:gd name="T14" fmla="*/ 4 w 78"/>
              <a:gd name="T15" fmla="*/ 3 h 78"/>
              <a:gd name="T16" fmla="*/ 4 w 78"/>
              <a:gd name="T17" fmla="*/ 3 h 78"/>
              <a:gd name="T18" fmla="*/ 7 w 78"/>
              <a:gd name="T19" fmla="*/ 13 h 78"/>
              <a:gd name="T20" fmla="*/ 7 w 78"/>
              <a:gd name="T21" fmla="*/ 13 h 78"/>
              <a:gd name="T22" fmla="*/ 13 w 78"/>
              <a:gd name="T23" fmla="*/ 13 h 78"/>
              <a:gd name="T24" fmla="*/ 13 w 78"/>
              <a:gd name="T25" fmla="*/ 13 h 78"/>
              <a:gd name="T26" fmla="*/ 19 w 78"/>
              <a:gd name="T27" fmla="*/ 13 h 78"/>
              <a:gd name="T28" fmla="*/ 19 w 78"/>
              <a:gd name="T29" fmla="*/ 22 h 78"/>
              <a:gd name="T30" fmla="*/ 4 w 78"/>
              <a:gd name="T31" fmla="*/ 22 h 78"/>
              <a:gd name="T32" fmla="*/ 4 w 78"/>
              <a:gd name="T33" fmla="*/ 31 h 78"/>
              <a:gd name="T34" fmla="*/ 19 w 78"/>
              <a:gd name="T35" fmla="*/ 31 h 78"/>
              <a:gd name="T36" fmla="*/ 19 w 78"/>
              <a:gd name="T37" fmla="*/ 31 h 78"/>
              <a:gd name="T38" fmla="*/ 13 w 78"/>
              <a:gd name="T39" fmla="*/ 44 h 78"/>
              <a:gd name="T40" fmla="*/ 0 w 78"/>
              <a:gd name="T41" fmla="*/ 56 h 78"/>
              <a:gd name="T42" fmla="*/ 0 w 78"/>
              <a:gd name="T43" fmla="*/ 56 h 78"/>
              <a:gd name="T44" fmla="*/ 0 w 78"/>
              <a:gd name="T45" fmla="*/ 56 h 78"/>
              <a:gd name="T46" fmla="*/ 10 w 78"/>
              <a:gd name="T47" fmla="*/ 63 h 78"/>
              <a:gd name="T48" fmla="*/ 10 w 78"/>
              <a:gd name="T49" fmla="*/ 63 h 78"/>
              <a:gd name="T50" fmla="*/ 19 w 78"/>
              <a:gd name="T51" fmla="*/ 50 h 78"/>
              <a:gd name="T52" fmla="*/ 19 w 78"/>
              <a:gd name="T53" fmla="*/ 78 h 78"/>
              <a:gd name="T54" fmla="*/ 32 w 78"/>
              <a:gd name="T55" fmla="*/ 78 h 78"/>
              <a:gd name="T56" fmla="*/ 32 w 78"/>
              <a:gd name="T57" fmla="*/ 47 h 78"/>
              <a:gd name="T58" fmla="*/ 32 w 78"/>
              <a:gd name="T59" fmla="*/ 47 h 78"/>
              <a:gd name="T60" fmla="*/ 38 w 78"/>
              <a:gd name="T61" fmla="*/ 56 h 78"/>
              <a:gd name="T62" fmla="*/ 44 w 78"/>
              <a:gd name="T63" fmla="*/ 50 h 78"/>
              <a:gd name="T64" fmla="*/ 44 w 78"/>
              <a:gd name="T65" fmla="*/ 50 h 78"/>
              <a:gd name="T66" fmla="*/ 35 w 78"/>
              <a:gd name="T67" fmla="*/ 35 h 78"/>
              <a:gd name="T68" fmla="*/ 32 w 78"/>
              <a:gd name="T69" fmla="*/ 41 h 78"/>
              <a:gd name="T70" fmla="*/ 32 w 78"/>
              <a:gd name="T71" fmla="*/ 31 h 78"/>
              <a:gd name="T72" fmla="*/ 44 w 78"/>
              <a:gd name="T73" fmla="*/ 31 h 78"/>
              <a:gd name="T74" fmla="*/ 44 w 78"/>
              <a:gd name="T75" fmla="*/ 22 h 78"/>
              <a:gd name="T76" fmla="*/ 32 w 78"/>
              <a:gd name="T77" fmla="*/ 22 h 78"/>
              <a:gd name="T78" fmla="*/ 32 w 78"/>
              <a:gd name="T79" fmla="*/ 10 h 78"/>
              <a:gd name="T80" fmla="*/ 32 w 78"/>
              <a:gd name="T81" fmla="*/ 10 h 78"/>
              <a:gd name="T82" fmla="*/ 32 w 78"/>
              <a:gd name="T83" fmla="*/ 10 h 78"/>
              <a:gd name="T84" fmla="*/ 32 w 78"/>
              <a:gd name="T85" fmla="*/ 10 h 78"/>
              <a:gd name="T86" fmla="*/ 41 w 78"/>
              <a:gd name="T87" fmla="*/ 10 h 78"/>
              <a:gd name="T88" fmla="*/ 41 w 78"/>
              <a:gd name="T89" fmla="*/ 10 h 78"/>
              <a:gd name="T90" fmla="*/ 41 w 78"/>
              <a:gd name="T91" fmla="*/ 10 h 78"/>
              <a:gd name="T92" fmla="*/ 66 w 78"/>
              <a:gd name="T93" fmla="*/ 53 h 78"/>
              <a:gd name="T94" fmla="*/ 57 w 78"/>
              <a:gd name="T95" fmla="*/ 53 h 78"/>
              <a:gd name="T96" fmla="*/ 57 w 78"/>
              <a:gd name="T97" fmla="*/ 19 h 78"/>
              <a:gd name="T98" fmla="*/ 66 w 78"/>
              <a:gd name="T99" fmla="*/ 19 h 78"/>
              <a:gd name="T100" fmla="*/ 66 w 78"/>
              <a:gd name="T101" fmla="*/ 53 h 78"/>
              <a:gd name="T102" fmla="*/ 66 w 78"/>
              <a:gd name="T103" fmla="*/ 53 h 78"/>
              <a:gd name="T104" fmla="*/ 44 w 78"/>
              <a:gd name="T105" fmla="*/ 69 h 78"/>
              <a:gd name="T106" fmla="*/ 57 w 78"/>
              <a:gd name="T107" fmla="*/ 69 h 78"/>
              <a:gd name="T108" fmla="*/ 57 w 78"/>
              <a:gd name="T109" fmla="*/ 63 h 78"/>
              <a:gd name="T110" fmla="*/ 66 w 78"/>
              <a:gd name="T111" fmla="*/ 63 h 78"/>
              <a:gd name="T112" fmla="*/ 66 w 78"/>
              <a:gd name="T113" fmla="*/ 69 h 78"/>
              <a:gd name="T114" fmla="*/ 78 w 78"/>
              <a:gd name="T115" fmla="*/ 69 h 78"/>
              <a:gd name="T116" fmla="*/ 78 w 78"/>
              <a:gd name="T117" fmla="*/ 10 h 78"/>
              <a:gd name="T118" fmla="*/ 44 w 78"/>
              <a:gd name="T119" fmla="*/ 10 h 78"/>
              <a:gd name="T120" fmla="*/ 44 w 78"/>
              <a:gd name="T121" fmla="*/ 69 h 78"/>
              <a:gd name="T122" fmla="*/ 44 w 78"/>
              <a:gd name="T123" fmla="*/ 69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8" h="78">
                <a:moveTo>
                  <a:pt x="41" y="10"/>
                </a:moveTo>
                <a:lnTo>
                  <a:pt x="41" y="10"/>
                </a:lnTo>
                <a:lnTo>
                  <a:pt x="44" y="10"/>
                </a:lnTo>
                <a:lnTo>
                  <a:pt x="44" y="10"/>
                </a:lnTo>
                <a:lnTo>
                  <a:pt x="38" y="0"/>
                </a:lnTo>
                <a:lnTo>
                  <a:pt x="38" y="0"/>
                </a:lnTo>
                <a:lnTo>
                  <a:pt x="38" y="0"/>
                </a:lnTo>
                <a:lnTo>
                  <a:pt x="4" y="3"/>
                </a:lnTo>
                <a:lnTo>
                  <a:pt x="4" y="3"/>
                </a:lnTo>
                <a:lnTo>
                  <a:pt x="7" y="13"/>
                </a:lnTo>
                <a:lnTo>
                  <a:pt x="7" y="13"/>
                </a:lnTo>
                <a:lnTo>
                  <a:pt x="13" y="13"/>
                </a:lnTo>
                <a:lnTo>
                  <a:pt x="13" y="13"/>
                </a:lnTo>
                <a:lnTo>
                  <a:pt x="19" y="13"/>
                </a:lnTo>
                <a:lnTo>
                  <a:pt x="19" y="22"/>
                </a:lnTo>
                <a:lnTo>
                  <a:pt x="4" y="22"/>
                </a:lnTo>
                <a:lnTo>
                  <a:pt x="4" y="31"/>
                </a:lnTo>
                <a:lnTo>
                  <a:pt x="19" y="31"/>
                </a:lnTo>
                <a:lnTo>
                  <a:pt x="19" y="31"/>
                </a:lnTo>
                <a:lnTo>
                  <a:pt x="13" y="44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10" y="63"/>
                </a:lnTo>
                <a:lnTo>
                  <a:pt x="10" y="63"/>
                </a:lnTo>
                <a:lnTo>
                  <a:pt x="19" y="50"/>
                </a:lnTo>
                <a:lnTo>
                  <a:pt x="19" y="78"/>
                </a:lnTo>
                <a:lnTo>
                  <a:pt x="32" y="78"/>
                </a:lnTo>
                <a:lnTo>
                  <a:pt x="32" y="47"/>
                </a:lnTo>
                <a:lnTo>
                  <a:pt x="32" y="47"/>
                </a:lnTo>
                <a:lnTo>
                  <a:pt x="38" y="56"/>
                </a:lnTo>
                <a:lnTo>
                  <a:pt x="44" y="50"/>
                </a:lnTo>
                <a:lnTo>
                  <a:pt x="44" y="50"/>
                </a:lnTo>
                <a:lnTo>
                  <a:pt x="35" y="35"/>
                </a:lnTo>
                <a:lnTo>
                  <a:pt x="32" y="41"/>
                </a:lnTo>
                <a:lnTo>
                  <a:pt x="32" y="31"/>
                </a:lnTo>
                <a:lnTo>
                  <a:pt x="44" y="31"/>
                </a:lnTo>
                <a:lnTo>
                  <a:pt x="44" y="22"/>
                </a:lnTo>
                <a:lnTo>
                  <a:pt x="32" y="22"/>
                </a:lnTo>
                <a:lnTo>
                  <a:pt x="32" y="10"/>
                </a:lnTo>
                <a:lnTo>
                  <a:pt x="32" y="10"/>
                </a:lnTo>
                <a:lnTo>
                  <a:pt x="32" y="10"/>
                </a:lnTo>
                <a:lnTo>
                  <a:pt x="32" y="10"/>
                </a:lnTo>
                <a:lnTo>
                  <a:pt x="41" y="10"/>
                </a:lnTo>
                <a:lnTo>
                  <a:pt x="41" y="10"/>
                </a:lnTo>
                <a:lnTo>
                  <a:pt x="41" y="10"/>
                </a:lnTo>
                <a:close/>
                <a:moveTo>
                  <a:pt x="66" y="53"/>
                </a:moveTo>
                <a:lnTo>
                  <a:pt x="57" y="53"/>
                </a:lnTo>
                <a:lnTo>
                  <a:pt x="57" y="19"/>
                </a:lnTo>
                <a:lnTo>
                  <a:pt x="66" y="19"/>
                </a:lnTo>
                <a:lnTo>
                  <a:pt x="66" y="53"/>
                </a:lnTo>
                <a:lnTo>
                  <a:pt x="66" y="53"/>
                </a:lnTo>
                <a:close/>
                <a:moveTo>
                  <a:pt x="44" y="69"/>
                </a:moveTo>
                <a:lnTo>
                  <a:pt x="57" y="69"/>
                </a:lnTo>
                <a:lnTo>
                  <a:pt x="57" y="63"/>
                </a:lnTo>
                <a:lnTo>
                  <a:pt x="66" y="63"/>
                </a:lnTo>
                <a:lnTo>
                  <a:pt x="66" y="69"/>
                </a:lnTo>
                <a:lnTo>
                  <a:pt x="78" y="69"/>
                </a:lnTo>
                <a:lnTo>
                  <a:pt x="78" y="10"/>
                </a:lnTo>
                <a:lnTo>
                  <a:pt x="44" y="10"/>
                </a:lnTo>
                <a:lnTo>
                  <a:pt x="44" y="69"/>
                </a:lnTo>
                <a:lnTo>
                  <a:pt x="44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6816726" y="5019675"/>
            <a:ext cx="103187" cy="104775"/>
          </a:xfrm>
          <a:custGeom>
            <a:avLst/>
            <a:gdLst>
              <a:gd name="T0" fmla="*/ 12 w 65"/>
              <a:gd name="T1" fmla="*/ 63 h 66"/>
              <a:gd name="T2" fmla="*/ 53 w 65"/>
              <a:gd name="T3" fmla="*/ 63 h 66"/>
              <a:gd name="T4" fmla="*/ 53 w 65"/>
              <a:gd name="T5" fmla="*/ 66 h 66"/>
              <a:gd name="T6" fmla="*/ 65 w 65"/>
              <a:gd name="T7" fmla="*/ 66 h 66"/>
              <a:gd name="T8" fmla="*/ 65 w 65"/>
              <a:gd name="T9" fmla="*/ 0 h 66"/>
              <a:gd name="T10" fmla="*/ 0 w 65"/>
              <a:gd name="T11" fmla="*/ 0 h 66"/>
              <a:gd name="T12" fmla="*/ 0 w 65"/>
              <a:gd name="T13" fmla="*/ 66 h 66"/>
              <a:gd name="T14" fmla="*/ 12 w 65"/>
              <a:gd name="T15" fmla="*/ 66 h 66"/>
              <a:gd name="T16" fmla="*/ 12 w 65"/>
              <a:gd name="T17" fmla="*/ 63 h 66"/>
              <a:gd name="T18" fmla="*/ 12 w 65"/>
              <a:gd name="T19" fmla="*/ 63 h 66"/>
              <a:gd name="T20" fmla="*/ 28 w 65"/>
              <a:gd name="T21" fmla="*/ 10 h 66"/>
              <a:gd name="T22" fmla="*/ 28 w 65"/>
              <a:gd name="T23" fmla="*/ 25 h 66"/>
              <a:gd name="T24" fmla="*/ 12 w 65"/>
              <a:gd name="T25" fmla="*/ 25 h 66"/>
              <a:gd name="T26" fmla="*/ 12 w 65"/>
              <a:gd name="T27" fmla="*/ 10 h 66"/>
              <a:gd name="T28" fmla="*/ 28 w 65"/>
              <a:gd name="T29" fmla="*/ 10 h 66"/>
              <a:gd name="T30" fmla="*/ 28 w 65"/>
              <a:gd name="T31" fmla="*/ 10 h 66"/>
              <a:gd name="T32" fmla="*/ 53 w 65"/>
              <a:gd name="T33" fmla="*/ 25 h 66"/>
              <a:gd name="T34" fmla="*/ 37 w 65"/>
              <a:gd name="T35" fmla="*/ 25 h 66"/>
              <a:gd name="T36" fmla="*/ 37 w 65"/>
              <a:gd name="T37" fmla="*/ 10 h 66"/>
              <a:gd name="T38" fmla="*/ 53 w 65"/>
              <a:gd name="T39" fmla="*/ 10 h 66"/>
              <a:gd name="T40" fmla="*/ 53 w 65"/>
              <a:gd name="T41" fmla="*/ 25 h 66"/>
              <a:gd name="T42" fmla="*/ 53 w 65"/>
              <a:gd name="T43" fmla="*/ 25 h 66"/>
              <a:gd name="T44" fmla="*/ 12 w 65"/>
              <a:gd name="T45" fmla="*/ 54 h 66"/>
              <a:gd name="T46" fmla="*/ 12 w 65"/>
              <a:gd name="T47" fmla="*/ 35 h 66"/>
              <a:gd name="T48" fmla="*/ 28 w 65"/>
              <a:gd name="T49" fmla="*/ 35 h 66"/>
              <a:gd name="T50" fmla="*/ 28 w 65"/>
              <a:gd name="T51" fmla="*/ 54 h 66"/>
              <a:gd name="T52" fmla="*/ 12 w 65"/>
              <a:gd name="T53" fmla="*/ 54 h 66"/>
              <a:gd name="T54" fmla="*/ 12 w 65"/>
              <a:gd name="T55" fmla="*/ 54 h 66"/>
              <a:gd name="T56" fmla="*/ 53 w 65"/>
              <a:gd name="T57" fmla="*/ 35 h 66"/>
              <a:gd name="T58" fmla="*/ 53 w 65"/>
              <a:gd name="T59" fmla="*/ 54 h 66"/>
              <a:gd name="T60" fmla="*/ 37 w 65"/>
              <a:gd name="T61" fmla="*/ 54 h 66"/>
              <a:gd name="T62" fmla="*/ 37 w 65"/>
              <a:gd name="T63" fmla="*/ 35 h 66"/>
              <a:gd name="T64" fmla="*/ 53 w 65"/>
              <a:gd name="T65" fmla="*/ 35 h 66"/>
              <a:gd name="T66" fmla="*/ 53 w 65"/>
              <a:gd name="T67" fmla="*/ 3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" h="66">
                <a:moveTo>
                  <a:pt x="12" y="63"/>
                </a:moveTo>
                <a:lnTo>
                  <a:pt x="53" y="63"/>
                </a:lnTo>
                <a:lnTo>
                  <a:pt x="53" y="66"/>
                </a:lnTo>
                <a:lnTo>
                  <a:pt x="65" y="66"/>
                </a:lnTo>
                <a:lnTo>
                  <a:pt x="65" y="0"/>
                </a:lnTo>
                <a:lnTo>
                  <a:pt x="0" y="0"/>
                </a:lnTo>
                <a:lnTo>
                  <a:pt x="0" y="66"/>
                </a:lnTo>
                <a:lnTo>
                  <a:pt x="12" y="66"/>
                </a:lnTo>
                <a:lnTo>
                  <a:pt x="12" y="63"/>
                </a:lnTo>
                <a:lnTo>
                  <a:pt x="12" y="63"/>
                </a:lnTo>
                <a:close/>
                <a:moveTo>
                  <a:pt x="28" y="10"/>
                </a:moveTo>
                <a:lnTo>
                  <a:pt x="28" y="25"/>
                </a:lnTo>
                <a:lnTo>
                  <a:pt x="12" y="25"/>
                </a:lnTo>
                <a:lnTo>
                  <a:pt x="12" y="10"/>
                </a:lnTo>
                <a:lnTo>
                  <a:pt x="28" y="10"/>
                </a:lnTo>
                <a:lnTo>
                  <a:pt x="28" y="10"/>
                </a:lnTo>
                <a:close/>
                <a:moveTo>
                  <a:pt x="53" y="25"/>
                </a:moveTo>
                <a:lnTo>
                  <a:pt x="37" y="25"/>
                </a:lnTo>
                <a:lnTo>
                  <a:pt x="37" y="10"/>
                </a:lnTo>
                <a:lnTo>
                  <a:pt x="53" y="10"/>
                </a:lnTo>
                <a:lnTo>
                  <a:pt x="53" y="25"/>
                </a:lnTo>
                <a:lnTo>
                  <a:pt x="53" y="25"/>
                </a:lnTo>
                <a:close/>
                <a:moveTo>
                  <a:pt x="12" y="54"/>
                </a:moveTo>
                <a:lnTo>
                  <a:pt x="12" y="35"/>
                </a:lnTo>
                <a:lnTo>
                  <a:pt x="28" y="35"/>
                </a:lnTo>
                <a:lnTo>
                  <a:pt x="28" y="54"/>
                </a:lnTo>
                <a:lnTo>
                  <a:pt x="12" y="54"/>
                </a:lnTo>
                <a:lnTo>
                  <a:pt x="12" y="54"/>
                </a:lnTo>
                <a:close/>
                <a:moveTo>
                  <a:pt x="53" y="35"/>
                </a:moveTo>
                <a:lnTo>
                  <a:pt x="53" y="54"/>
                </a:lnTo>
                <a:lnTo>
                  <a:pt x="37" y="54"/>
                </a:lnTo>
                <a:lnTo>
                  <a:pt x="37" y="35"/>
                </a:lnTo>
                <a:lnTo>
                  <a:pt x="53" y="35"/>
                </a:lnTo>
                <a:lnTo>
                  <a:pt x="53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7172326" y="5010150"/>
            <a:ext cx="130175" cy="123825"/>
          </a:xfrm>
          <a:custGeom>
            <a:avLst/>
            <a:gdLst>
              <a:gd name="T0" fmla="*/ 44 w 82"/>
              <a:gd name="T1" fmla="*/ 16 h 78"/>
              <a:gd name="T2" fmla="*/ 44 w 82"/>
              <a:gd name="T3" fmla="*/ 13 h 78"/>
              <a:gd name="T4" fmla="*/ 44 w 82"/>
              <a:gd name="T5" fmla="*/ 10 h 78"/>
              <a:gd name="T6" fmla="*/ 35 w 82"/>
              <a:gd name="T7" fmla="*/ 10 h 78"/>
              <a:gd name="T8" fmla="*/ 32 w 82"/>
              <a:gd name="T9" fmla="*/ 28 h 78"/>
              <a:gd name="T10" fmla="*/ 22 w 82"/>
              <a:gd name="T11" fmla="*/ 22 h 78"/>
              <a:gd name="T12" fmla="*/ 22 w 82"/>
              <a:gd name="T13" fmla="*/ 6 h 78"/>
              <a:gd name="T14" fmla="*/ 22 w 82"/>
              <a:gd name="T15" fmla="*/ 3 h 78"/>
              <a:gd name="T16" fmla="*/ 22 w 82"/>
              <a:gd name="T17" fmla="*/ 0 h 78"/>
              <a:gd name="T18" fmla="*/ 13 w 82"/>
              <a:gd name="T19" fmla="*/ 0 h 78"/>
              <a:gd name="T20" fmla="*/ 4 w 82"/>
              <a:gd name="T21" fmla="*/ 22 h 78"/>
              <a:gd name="T22" fmla="*/ 13 w 82"/>
              <a:gd name="T23" fmla="*/ 28 h 78"/>
              <a:gd name="T24" fmla="*/ 13 w 82"/>
              <a:gd name="T25" fmla="*/ 53 h 78"/>
              <a:gd name="T26" fmla="*/ 0 w 82"/>
              <a:gd name="T27" fmla="*/ 56 h 78"/>
              <a:gd name="T28" fmla="*/ 4 w 82"/>
              <a:gd name="T29" fmla="*/ 69 h 78"/>
              <a:gd name="T30" fmla="*/ 10 w 82"/>
              <a:gd name="T31" fmla="*/ 66 h 78"/>
              <a:gd name="T32" fmla="*/ 32 w 82"/>
              <a:gd name="T33" fmla="*/ 56 h 78"/>
              <a:gd name="T34" fmla="*/ 32 w 82"/>
              <a:gd name="T35" fmla="*/ 53 h 78"/>
              <a:gd name="T36" fmla="*/ 32 w 82"/>
              <a:gd name="T37" fmla="*/ 47 h 78"/>
              <a:gd name="T38" fmla="*/ 22 w 82"/>
              <a:gd name="T39" fmla="*/ 28 h 78"/>
              <a:gd name="T40" fmla="*/ 29 w 82"/>
              <a:gd name="T41" fmla="*/ 41 h 78"/>
              <a:gd name="T42" fmla="*/ 35 w 82"/>
              <a:gd name="T43" fmla="*/ 66 h 78"/>
              <a:gd name="T44" fmla="*/ 35 w 82"/>
              <a:gd name="T45" fmla="*/ 72 h 78"/>
              <a:gd name="T46" fmla="*/ 44 w 82"/>
              <a:gd name="T47" fmla="*/ 78 h 78"/>
              <a:gd name="T48" fmla="*/ 60 w 82"/>
              <a:gd name="T49" fmla="*/ 78 h 78"/>
              <a:gd name="T50" fmla="*/ 72 w 82"/>
              <a:gd name="T51" fmla="*/ 78 h 78"/>
              <a:gd name="T52" fmla="*/ 79 w 82"/>
              <a:gd name="T53" fmla="*/ 75 h 78"/>
              <a:gd name="T54" fmla="*/ 82 w 82"/>
              <a:gd name="T55" fmla="*/ 60 h 78"/>
              <a:gd name="T56" fmla="*/ 72 w 82"/>
              <a:gd name="T57" fmla="*/ 56 h 78"/>
              <a:gd name="T58" fmla="*/ 72 w 82"/>
              <a:gd name="T59" fmla="*/ 63 h 78"/>
              <a:gd name="T60" fmla="*/ 66 w 82"/>
              <a:gd name="T61" fmla="*/ 69 h 78"/>
              <a:gd name="T62" fmla="*/ 54 w 82"/>
              <a:gd name="T63" fmla="*/ 69 h 78"/>
              <a:gd name="T64" fmla="*/ 44 w 82"/>
              <a:gd name="T65" fmla="*/ 66 h 78"/>
              <a:gd name="T66" fmla="*/ 44 w 82"/>
              <a:gd name="T67" fmla="*/ 60 h 78"/>
              <a:gd name="T68" fmla="*/ 50 w 82"/>
              <a:gd name="T69" fmla="*/ 31 h 78"/>
              <a:gd name="T70" fmla="*/ 60 w 82"/>
              <a:gd name="T71" fmla="*/ 60 h 78"/>
              <a:gd name="T72" fmla="*/ 66 w 82"/>
              <a:gd name="T73" fmla="*/ 28 h 78"/>
              <a:gd name="T74" fmla="*/ 66 w 82"/>
              <a:gd name="T75" fmla="*/ 44 h 78"/>
              <a:gd name="T76" fmla="*/ 60 w 82"/>
              <a:gd name="T77" fmla="*/ 47 h 78"/>
              <a:gd name="T78" fmla="*/ 63 w 82"/>
              <a:gd name="T79" fmla="*/ 60 h 78"/>
              <a:gd name="T80" fmla="*/ 69 w 82"/>
              <a:gd name="T81" fmla="*/ 56 h 78"/>
              <a:gd name="T82" fmla="*/ 75 w 82"/>
              <a:gd name="T83" fmla="*/ 53 h 78"/>
              <a:gd name="T84" fmla="*/ 75 w 82"/>
              <a:gd name="T85" fmla="*/ 13 h 78"/>
              <a:gd name="T86" fmla="*/ 60 w 82"/>
              <a:gd name="T87" fmla="*/ 6 h 78"/>
              <a:gd name="T88" fmla="*/ 60 w 82"/>
              <a:gd name="T89" fmla="*/ 3 h 78"/>
              <a:gd name="T90" fmla="*/ 60 w 82"/>
              <a:gd name="T91" fmla="*/ 0 h 78"/>
              <a:gd name="T92" fmla="*/ 57 w 82"/>
              <a:gd name="T93" fmla="*/ 0 h 78"/>
              <a:gd name="T94" fmla="*/ 54 w 82"/>
              <a:gd name="T95" fmla="*/ 0 h 78"/>
              <a:gd name="T96" fmla="*/ 50 w 82"/>
              <a:gd name="T97" fmla="*/ 22 h 78"/>
              <a:gd name="T98" fmla="*/ 44 w 82"/>
              <a:gd name="T99" fmla="*/ 25 h 78"/>
              <a:gd name="T100" fmla="*/ 44 w 82"/>
              <a:gd name="T101" fmla="*/ 1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2" h="78">
                <a:moveTo>
                  <a:pt x="44" y="16"/>
                </a:moveTo>
                <a:lnTo>
                  <a:pt x="44" y="16"/>
                </a:lnTo>
                <a:lnTo>
                  <a:pt x="44" y="13"/>
                </a:lnTo>
                <a:lnTo>
                  <a:pt x="44" y="13"/>
                </a:lnTo>
                <a:lnTo>
                  <a:pt x="44" y="10"/>
                </a:lnTo>
                <a:lnTo>
                  <a:pt x="44" y="10"/>
                </a:lnTo>
                <a:lnTo>
                  <a:pt x="38" y="10"/>
                </a:lnTo>
                <a:lnTo>
                  <a:pt x="35" y="10"/>
                </a:lnTo>
                <a:lnTo>
                  <a:pt x="35" y="28"/>
                </a:lnTo>
                <a:lnTo>
                  <a:pt x="32" y="28"/>
                </a:lnTo>
                <a:lnTo>
                  <a:pt x="32" y="22"/>
                </a:lnTo>
                <a:lnTo>
                  <a:pt x="22" y="22"/>
                </a:lnTo>
                <a:lnTo>
                  <a:pt x="22" y="6"/>
                </a:lnTo>
                <a:lnTo>
                  <a:pt x="22" y="6"/>
                </a:lnTo>
                <a:lnTo>
                  <a:pt x="22" y="3"/>
                </a:lnTo>
                <a:lnTo>
                  <a:pt x="22" y="3"/>
                </a:lnTo>
                <a:lnTo>
                  <a:pt x="22" y="0"/>
                </a:lnTo>
                <a:lnTo>
                  <a:pt x="22" y="0"/>
                </a:lnTo>
                <a:lnTo>
                  <a:pt x="16" y="0"/>
                </a:lnTo>
                <a:lnTo>
                  <a:pt x="13" y="0"/>
                </a:lnTo>
                <a:lnTo>
                  <a:pt x="13" y="22"/>
                </a:lnTo>
                <a:lnTo>
                  <a:pt x="4" y="22"/>
                </a:lnTo>
                <a:lnTo>
                  <a:pt x="4" y="28"/>
                </a:lnTo>
                <a:lnTo>
                  <a:pt x="13" y="28"/>
                </a:lnTo>
                <a:lnTo>
                  <a:pt x="13" y="53"/>
                </a:lnTo>
                <a:lnTo>
                  <a:pt x="13" y="53"/>
                </a:lnTo>
                <a:lnTo>
                  <a:pt x="4" y="56"/>
                </a:lnTo>
                <a:lnTo>
                  <a:pt x="0" y="56"/>
                </a:lnTo>
                <a:lnTo>
                  <a:pt x="0" y="56"/>
                </a:lnTo>
                <a:lnTo>
                  <a:pt x="4" y="69"/>
                </a:lnTo>
                <a:lnTo>
                  <a:pt x="4" y="69"/>
                </a:lnTo>
                <a:lnTo>
                  <a:pt x="10" y="66"/>
                </a:lnTo>
                <a:lnTo>
                  <a:pt x="10" y="66"/>
                </a:lnTo>
                <a:lnTo>
                  <a:pt x="32" y="56"/>
                </a:lnTo>
                <a:lnTo>
                  <a:pt x="32" y="56"/>
                </a:lnTo>
                <a:lnTo>
                  <a:pt x="32" y="53"/>
                </a:lnTo>
                <a:lnTo>
                  <a:pt x="32" y="53"/>
                </a:lnTo>
                <a:lnTo>
                  <a:pt x="32" y="47"/>
                </a:lnTo>
                <a:lnTo>
                  <a:pt x="22" y="50"/>
                </a:lnTo>
                <a:lnTo>
                  <a:pt x="22" y="28"/>
                </a:lnTo>
                <a:lnTo>
                  <a:pt x="25" y="28"/>
                </a:lnTo>
                <a:lnTo>
                  <a:pt x="29" y="41"/>
                </a:lnTo>
                <a:lnTo>
                  <a:pt x="35" y="38"/>
                </a:lnTo>
                <a:lnTo>
                  <a:pt x="35" y="66"/>
                </a:lnTo>
                <a:lnTo>
                  <a:pt x="35" y="66"/>
                </a:lnTo>
                <a:lnTo>
                  <a:pt x="35" y="72"/>
                </a:lnTo>
                <a:lnTo>
                  <a:pt x="38" y="75"/>
                </a:lnTo>
                <a:lnTo>
                  <a:pt x="44" y="78"/>
                </a:lnTo>
                <a:lnTo>
                  <a:pt x="54" y="78"/>
                </a:lnTo>
                <a:lnTo>
                  <a:pt x="60" y="78"/>
                </a:lnTo>
                <a:lnTo>
                  <a:pt x="60" y="78"/>
                </a:lnTo>
                <a:lnTo>
                  <a:pt x="72" y="78"/>
                </a:lnTo>
                <a:lnTo>
                  <a:pt x="79" y="75"/>
                </a:lnTo>
                <a:lnTo>
                  <a:pt x="79" y="75"/>
                </a:lnTo>
                <a:lnTo>
                  <a:pt x="82" y="69"/>
                </a:lnTo>
                <a:lnTo>
                  <a:pt x="82" y="60"/>
                </a:lnTo>
                <a:lnTo>
                  <a:pt x="82" y="60"/>
                </a:lnTo>
                <a:lnTo>
                  <a:pt x="72" y="56"/>
                </a:lnTo>
                <a:lnTo>
                  <a:pt x="72" y="56"/>
                </a:lnTo>
                <a:lnTo>
                  <a:pt x="72" y="63"/>
                </a:lnTo>
                <a:lnTo>
                  <a:pt x="69" y="66"/>
                </a:lnTo>
                <a:lnTo>
                  <a:pt x="66" y="69"/>
                </a:lnTo>
                <a:lnTo>
                  <a:pt x="60" y="69"/>
                </a:lnTo>
                <a:lnTo>
                  <a:pt x="54" y="69"/>
                </a:lnTo>
                <a:lnTo>
                  <a:pt x="54" y="69"/>
                </a:lnTo>
                <a:lnTo>
                  <a:pt x="44" y="66"/>
                </a:lnTo>
                <a:lnTo>
                  <a:pt x="44" y="63"/>
                </a:lnTo>
                <a:lnTo>
                  <a:pt x="44" y="60"/>
                </a:lnTo>
                <a:lnTo>
                  <a:pt x="44" y="35"/>
                </a:lnTo>
                <a:lnTo>
                  <a:pt x="50" y="31"/>
                </a:lnTo>
                <a:lnTo>
                  <a:pt x="50" y="60"/>
                </a:lnTo>
                <a:lnTo>
                  <a:pt x="60" y="60"/>
                </a:lnTo>
                <a:lnTo>
                  <a:pt x="60" y="28"/>
                </a:lnTo>
                <a:lnTo>
                  <a:pt x="66" y="28"/>
                </a:lnTo>
                <a:lnTo>
                  <a:pt x="66" y="44"/>
                </a:lnTo>
                <a:lnTo>
                  <a:pt x="66" y="44"/>
                </a:lnTo>
                <a:lnTo>
                  <a:pt x="63" y="47"/>
                </a:lnTo>
                <a:lnTo>
                  <a:pt x="60" y="47"/>
                </a:lnTo>
                <a:lnTo>
                  <a:pt x="60" y="47"/>
                </a:lnTo>
                <a:lnTo>
                  <a:pt x="63" y="60"/>
                </a:lnTo>
                <a:lnTo>
                  <a:pt x="63" y="60"/>
                </a:lnTo>
                <a:lnTo>
                  <a:pt x="69" y="56"/>
                </a:lnTo>
                <a:lnTo>
                  <a:pt x="75" y="56"/>
                </a:lnTo>
                <a:lnTo>
                  <a:pt x="75" y="53"/>
                </a:lnTo>
                <a:lnTo>
                  <a:pt x="75" y="47"/>
                </a:lnTo>
                <a:lnTo>
                  <a:pt x="75" y="13"/>
                </a:lnTo>
                <a:lnTo>
                  <a:pt x="60" y="19"/>
                </a:lnTo>
                <a:lnTo>
                  <a:pt x="60" y="6"/>
                </a:lnTo>
                <a:lnTo>
                  <a:pt x="60" y="6"/>
                </a:lnTo>
                <a:lnTo>
                  <a:pt x="60" y="3"/>
                </a:lnTo>
                <a:lnTo>
                  <a:pt x="60" y="3"/>
                </a:lnTo>
                <a:lnTo>
                  <a:pt x="60" y="0"/>
                </a:lnTo>
                <a:lnTo>
                  <a:pt x="60" y="0"/>
                </a:lnTo>
                <a:lnTo>
                  <a:pt x="57" y="0"/>
                </a:lnTo>
                <a:lnTo>
                  <a:pt x="57" y="0"/>
                </a:lnTo>
                <a:lnTo>
                  <a:pt x="54" y="0"/>
                </a:lnTo>
                <a:lnTo>
                  <a:pt x="50" y="0"/>
                </a:lnTo>
                <a:lnTo>
                  <a:pt x="50" y="22"/>
                </a:lnTo>
                <a:lnTo>
                  <a:pt x="44" y="25"/>
                </a:lnTo>
                <a:lnTo>
                  <a:pt x="44" y="25"/>
                </a:lnTo>
                <a:lnTo>
                  <a:pt x="44" y="16"/>
                </a:lnTo>
                <a:lnTo>
                  <a:pt x="44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7554914" y="5014912"/>
            <a:ext cx="109537" cy="114300"/>
          </a:xfrm>
          <a:custGeom>
            <a:avLst/>
            <a:gdLst>
              <a:gd name="T0" fmla="*/ 69 w 69"/>
              <a:gd name="T1" fmla="*/ 72 h 72"/>
              <a:gd name="T2" fmla="*/ 69 w 69"/>
              <a:gd name="T3" fmla="*/ 63 h 72"/>
              <a:gd name="T4" fmla="*/ 12 w 69"/>
              <a:gd name="T5" fmla="*/ 63 h 72"/>
              <a:gd name="T6" fmla="*/ 12 w 69"/>
              <a:gd name="T7" fmla="*/ 10 h 72"/>
              <a:gd name="T8" fmla="*/ 65 w 69"/>
              <a:gd name="T9" fmla="*/ 10 h 72"/>
              <a:gd name="T10" fmla="*/ 65 w 69"/>
              <a:gd name="T11" fmla="*/ 0 h 72"/>
              <a:gd name="T12" fmla="*/ 0 w 69"/>
              <a:gd name="T13" fmla="*/ 0 h 72"/>
              <a:gd name="T14" fmla="*/ 0 w 69"/>
              <a:gd name="T15" fmla="*/ 72 h 72"/>
              <a:gd name="T16" fmla="*/ 69 w 69"/>
              <a:gd name="T17" fmla="*/ 72 h 72"/>
              <a:gd name="T18" fmla="*/ 69 w 69"/>
              <a:gd name="T19" fmla="*/ 72 h 72"/>
              <a:gd name="T20" fmla="*/ 59 w 69"/>
              <a:gd name="T21" fmla="*/ 57 h 72"/>
              <a:gd name="T22" fmla="*/ 59 w 69"/>
              <a:gd name="T23" fmla="*/ 57 h 72"/>
              <a:gd name="T24" fmla="*/ 62 w 69"/>
              <a:gd name="T25" fmla="*/ 53 h 72"/>
              <a:gd name="T26" fmla="*/ 62 w 69"/>
              <a:gd name="T27" fmla="*/ 53 h 72"/>
              <a:gd name="T28" fmla="*/ 47 w 69"/>
              <a:gd name="T29" fmla="*/ 35 h 72"/>
              <a:gd name="T30" fmla="*/ 47 w 69"/>
              <a:gd name="T31" fmla="*/ 35 h 72"/>
              <a:gd name="T32" fmla="*/ 56 w 69"/>
              <a:gd name="T33" fmla="*/ 22 h 72"/>
              <a:gd name="T34" fmla="*/ 56 w 69"/>
              <a:gd name="T35" fmla="*/ 22 h 72"/>
              <a:gd name="T36" fmla="*/ 59 w 69"/>
              <a:gd name="T37" fmla="*/ 19 h 72"/>
              <a:gd name="T38" fmla="*/ 59 w 69"/>
              <a:gd name="T39" fmla="*/ 19 h 72"/>
              <a:gd name="T40" fmla="*/ 50 w 69"/>
              <a:gd name="T41" fmla="*/ 13 h 72"/>
              <a:gd name="T42" fmla="*/ 50 w 69"/>
              <a:gd name="T43" fmla="*/ 13 h 72"/>
              <a:gd name="T44" fmla="*/ 40 w 69"/>
              <a:gd name="T45" fmla="*/ 28 h 72"/>
              <a:gd name="T46" fmla="*/ 40 w 69"/>
              <a:gd name="T47" fmla="*/ 28 h 72"/>
              <a:gd name="T48" fmla="*/ 25 w 69"/>
              <a:gd name="T49" fmla="*/ 16 h 72"/>
              <a:gd name="T50" fmla="*/ 25 w 69"/>
              <a:gd name="T51" fmla="*/ 16 h 72"/>
              <a:gd name="T52" fmla="*/ 22 w 69"/>
              <a:gd name="T53" fmla="*/ 13 h 72"/>
              <a:gd name="T54" fmla="*/ 22 w 69"/>
              <a:gd name="T55" fmla="*/ 13 h 72"/>
              <a:gd name="T56" fmla="*/ 19 w 69"/>
              <a:gd name="T57" fmla="*/ 16 h 72"/>
              <a:gd name="T58" fmla="*/ 19 w 69"/>
              <a:gd name="T59" fmla="*/ 16 h 72"/>
              <a:gd name="T60" fmla="*/ 15 w 69"/>
              <a:gd name="T61" fmla="*/ 22 h 72"/>
              <a:gd name="T62" fmla="*/ 15 w 69"/>
              <a:gd name="T63" fmla="*/ 22 h 72"/>
              <a:gd name="T64" fmla="*/ 31 w 69"/>
              <a:gd name="T65" fmla="*/ 38 h 72"/>
              <a:gd name="T66" fmla="*/ 31 w 69"/>
              <a:gd name="T67" fmla="*/ 38 h 72"/>
              <a:gd name="T68" fmla="*/ 12 w 69"/>
              <a:gd name="T69" fmla="*/ 53 h 72"/>
              <a:gd name="T70" fmla="*/ 12 w 69"/>
              <a:gd name="T71" fmla="*/ 53 h 72"/>
              <a:gd name="T72" fmla="*/ 22 w 69"/>
              <a:gd name="T73" fmla="*/ 63 h 72"/>
              <a:gd name="T74" fmla="*/ 22 w 69"/>
              <a:gd name="T75" fmla="*/ 63 h 72"/>
              <a:gd name="T76" fmla="*/ 40 w 69"/>
              <a:gd name="T77" fmla="*/ 44 h 72"/>
              <a:gd name="T78" fmla="*/ 40 w 69"/>
              <a:gd name="T79" fmla="*/ 44 h 72"/>
              <a:gd name="T80" fmla="*/ 53 w 69"/>
              <a:gd name="T81" fmla="*/ 60 h 72"/>
              <a:gd name="T82" fmla="*/ 53 w 69"/>
              <a:gd name="T83" fmla="*/ 60 h 72"/>
              <a:gd name="T84" fmla="*/ 59 w 69"/>
              <a:gd name="T85" fmla="*/ 57 h 72"/>
              <a:gd name="T86" fmla="*/ 59 w 69"/>
              <a:gd name="T87" fmla="*/ 57 h 72"/>
              <a:gd name="T88" fmla="*/ 59 w 69"/>
              <a:gd name="T89" fmla="*/ 57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9" h="72">
                <a:moveTo>
                  <a:pt x="69" y="72"/>
                </a:moveTo>
                <a:lnTo>
                  <a:pt x="69" y="63"/>
                </a:lnTo>
                <a:lnTo>
                  <a:pt x="12" y="63"/>
                </a:lnTo>
                <a:lnTo>
                  <a:pt x="12" y="10"/>
                </a:lnTo>
                <a:lnTo>
                  <a:pt x="65" y="10"/>
                </a:lnTo>
                <a:lnTo>
                  <a:pt x="65" y="0"/>
                </a:lnTo>
                <a:lnTo>
                  <a:pt x="0" y="0"/>
                </a:lnTo>
                <a:lnTo>
                  <a:pt x="0" y="72"/>
                </a:lnTo>
                <a:lnTo>
                  <a:pt x="69" y="72"/>
                </a:lnTo>
                <a:lnTo>
                  <a:pt x="69" y="72"/>
                </a:lnTo>
                <a:close/>
                <a:moveTo>
                  <a:pt x="59" y="57"/>
                </a:moveTo>
                <a:lnTo>
                  <a:pt x="59" y="57"/>
                </a:lnTo>
                <a:lnTo>
                  <a:pt x="62" y="53"/>
                </a:lnTo>
                <a:lnTo>
                  <a:pt x="62" y="53"/>
                </a:lnTo>
                <a:lnTo>
                  <a:pt x="47" y="35"/>
                </a:lnTo>
                <a:lnTo>
                  <a:pt x="47" y="35"/>
                </a:lnTo>
                <a:lnTo>
                  <a:pt x="56" y="22"/>
                </a:lnTo>
                <a:lnTo>
                  <a:pt x="56" y="22"/>
                </a:lnTo>
                <a:lnTo>
                  <a:pt x="59" y="19"/>
                </a:lnTo>
                <a:lnTo>
                  <a:pt x="59" y="19"/>
                </a:lnTo>
                <a:lnTo>
                  <a:pt x="50" y="13"/>
                </a:lnTo>
                <a:lnTo>
                  <a:pt x="50" y="13"/>
                </a:lnTo>
                <a:lnTo>
                  <a:pt x="40" y="28"/>
                </a:lnTo>
                <a:lnTo>
                  <a:pt x="40" y="28"/>
                </a:lnTo>
                <a:lnTo>
                  <a:pt x="25" y="16"/>
                </a:lnTo>
                <a:lnTo>
                  <a:pt x="25" y="16"/>
                </a:lnTo>
                <a:lnTo>
                  <a:pt x="22" y="13"/>
                </a:lnTo>
                <a:lnTo>
                  <a:pt x="22" y="13"/>
                </a:lnTo>
                <a:lnTo>
                  <a:pt x="19" y="16"/>
                </a:lnTo>
                <a:lnTo>
                  <a:pt x="19" y="16"/>
                </a:lnTo>
                <a:lnTo>
                  <a:pt x="15" y="22"/>
                </a:lnTo>
                <a:lnTo>
                  <a:pt x="15" y="22"/>
                </a:lnTo>
                <a:lnTo>
                  <a:pt x="31" y="38"/>
                </a:lnTo>
                <a:lnTo>
                  <a:pt x="31" y="38"/>
                </a:lnTo>
                <a:lnTo>
                  <a:pt x="12" y="53"/>
                </a:lnTo>
                <a:lnTo>
                  <a:pt x="12" y="53"/>
                </a:lnTo>
                <a:lnTo>
                  <a:pt x="22" y="63"/>
                </a:lnTo>
                <a:lnTo>
                  <a:pt x="22" y="63"/>
                </a:lnTo>
                <a:lnTo>
                  <a:pt x="40" y="44"/>
                </a:lnTo>
                <a:lnTo>
                  <a:pt x="40" y="44"/>
                </a:lnTo>
                <a:lnTo>
                  <a:pt x="53" y="60"/>
                </a:lnTo>
                <a:lnTo>
                  <a:pt x="53" y="60"/>
                </a:lnTo>
                <a:lnTo>
                  <a:pt x="59" y="57"/>
                </a:lnTo>
                <a:lnTo>
                  <a:pt x="59" y="57"/>
                </a:lnTo>
                <a:lnTo>
                  <a:pt x="59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5919789" y="4365625"/>
            <a:ext cx="128587" cy="134938"/>
          </a:xfrm>
          <a:custGeom>
            <a:avLst/>
            <a:gdLst>
              <a:gd name="T0" fmla="*/ 28 w 81"/>
              <a:gd name="T1" fmla="*/ 10 h 85"/>
              <a:gd name="T2" fmla="*/ 37 w 81"/>
              <a:gd name="T3" fmla="*/ 25 h 85"/>
              <a:gd name="T4" fmla="*/ 65 w 81"/>
              <a:gd name="T5" fmla="*/ 19 h 85"/>
              <a:gd name="T6" fmla="*/ 78 w 81"/>
              <a:gd name="T7" fmla="*/ 25 h 85"/>
              <a:gd name="T8" fmla="*/ 59 w 81"/>
              <a:gd name="T9" fmla="*/ 10 h 85"/>
              <a:gd name="T10" fmla="*/ 56 w 81"/>
              <a:gd name="T11" fmla="*/ 0 h 85"/>
              <a:gd name="T12" fmla="*/ 43 w 81"/>
              <a:gd name="T13" fmla="*/ 4 h 85"/>
              <a:gd name="T14" fmla="*/ 47 w 81"/>
              <a:gd name="T15" fmla="*/ 10 h 85"/>
              <a:gd name="T16" fmla="*/ 9 w 81"/>
              <a:gd name="T17" fmla="*/ 19 h 85"/>
              <a:gd name="T18" fmla="*/ 15 w 81"/>
              <a:gd name="T19" fmla="*/ 50 h 85"/>
              <a:gd name="T20" fmla="*/ 9 w 81"/>
              <a:gd name="T21" fmla="*/ 19 h 85"/>
              <a:gd name="T22" fmla="*/ 53 w 81"/>
              <a:gd name="T23" fmla="*/ 41 h 85"/>
              <a:gd name="T24" fmla="*/ 47 w 81"/>
              <a:gd name="T25" fmla="*/ 35 h 85"/>
              <a:gd name="T26" fmla="*/ 56 w 81"/>
              <a:gd name="T27" fmla="*/ 35 h 85"/>
              <a:gd name="T28" fmla="*/ 53 w 81"/>
              <a:gd name="T29" fmla="*/ 41 h 85"/>
              <a:gd name="T30" fmla="*/ 53 w 81"/>
              <a:gd name="T31" fmla="*/ 53 h 85"/>
              <a:gd name="T32" fmla="*/ 65 w 81"/>
              <a:gd name="T33" fmla="*/ 57 h 85"/>
              <a:gd name="T34" fmla="*/ 40 w 81"/>
              <a:gd name="T35" fmla="*/ 57 h 85"/>
              <a:gd name="T36" fmla="*/ 53 w 81"/>
              <a:gd name="T37" fmla="*/ 53 h 85"/>
              <a:gd name="T38" fmla="*/ 43 w 81"/>
              <a:gd name="T39" fmla="*/ 66 h 85"/>
              <a:gd name="T40" fmla="*/ 59 w 81"/>
              <a:gd name="T41" fmla="*/ 72 h 85"/>
              <a:gd name="T42" fmla="*/ 43 w 81"/>
              <a:gd name="T43" fmla="*/ 66 h 85"/>
              <a:gd name="T44" fmla="*/ 75 w 81"/>
              <a:gd name="T45" fmla="*/ 60 h 85"/>
              <a:gd name="T46" fmla="*/ 81 w 81"/>
              <a:gd name="T47" fmla="*/ 47 h 85"/>
              <a:gd name="T48" fmla="*/ 62 w 81"/>
              <a:gd name="T49" fmla="*/ 44 h 85"/>
              <a:gd name="T50" fmla="*/ 68 w 81"/>
              <a:gd name="T51" fmla="*/ 35 h 85"/>
              <a:gd name="T52" fmla="*/ 72 w 81"/>
              <a:gd name="T53" fmla="*/ 25 h 85"/>
              <a:gd name="T54" fmla="*/ 50 w 81"/>
              <a:gd name="T55" fmla="*/ 25 h 85"/>
              <a:gd name="T56" fmla="*/ 50 w 81"/>
              <a:gd name="T57" fmla="*/ 25 h 85"/>
              <a:gd name="T58" fmla="*/ 53 w 81"/>
              <a:gd name="T59" fmla="*/ 22 h 85"/>
              <a:gd name="T60" fmla="*/ 40 w 81"/>
              <a:gd name="T61" fmla="*/ 19 h 85"/>
              <a:gd name="T62" fmla="*/ 28 w 81"/>
              <a:gd name="T63" fmla="*/ 41 h 85"/>
              <a:gd name="T64" fmla="*/ 34 w 81"/>
              <a:gd name="T65" fmla="*/ 44 h 85"/>
              <a:gd name="T66" fmla="*/ 37 w 81"/>
              <a:gd name="T67" fmla="*/ 47 h 85"/>
              <a:gd name="T68" fmla="*/ 40 w 81"/>
              <a:gd name="T69" fmla="*/ 41 h 85"/>
              <a:gd name="T70" fmla="*/ 43 w 81"/>
              <a:gd name="T71" fmla="*/ 41 h 85"/>
              <a:gd name="T72" fmla="*/ 43 w 81"/>
              <a:gd name="T73" fmla="*/ 44 h 85"/>
              <a:gd name="T74" fmla="*/ 34 w 81"/>
              <a:gd name="T75" fmla="*/ 50 h 85"/>
              <a:gd name="T76" fmla="*/ 25 w 81"/>
              <a:gd name="T77" fmla="*/ 13 h 85"/>
              <a:gd name="T78" fmla="*/ 0 w 81"/>
              <a:gd name="T79" fmla="*/ 66 h 85"/>
              <a:gd name="T80" fmla="*/ 9 w 81"/>
              <a:gd name="T81" fmla="*/ 60 h 85"/>
              <a:gd name="T82" fmla="*/ 15 w 81"/>
              <a:gd name="T83" fmla="*/ 63 h 85"/>
              <a:gd name="T84" fmla="*/ 25 w 81"/>
              <a:gd name="T85" fmla="*/ 57 h 85"/>
              <a:gd name="T86" fmla="*/ 31 w 81"/>
              <a:gd name="T87" fmla="*/ 63 h 85"/>
              <a:gd name="T88" fmla="*/ 31 w 81"/>
              <a:gd name="T89" fmla="*/ 63 h 85"/>
              <a:gd name="T90" fmla="*/ 34 w 81"/>
              <a:gd name="T91" fmla="*/ 85 h 85"/>
              <a:gd name="T92" fmla="*/ 43 w 81"/>
              <a:gd name="T93" fmla="*/ 82 h 85"/>
              <a:gd name="T94" fmla="*/ 59 w 81"/>
              <a:gd name="T95" fmla="*/ 85 h 85"/>
              <a:gd name="T96" fmla="*/ 68 w 81"/>
              <a:gd name="T97" fmla="*/ 60 h 85"/>
              <a:gd name="T98" fmla="*/ 68 w 81"/>
              <a:gd name="T99" fmla="*/ 60 h 85"/>
              <a:gd name="T100" fmla="*/ 75 w 81"/>
              <a:gd name="T101" fmla="*/ 6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1" h="85">
                <a:moveTo>
                  <a:pt x="47" y="10"/>
                </a:moveTo>
                <a:lnTo>
                  <a:pt x="28" y="10"/>
                </a:lnTo>
                <a:lnTo>
                  <a:pt x="28" y="25"/>
                </a:lnTo>
                <a:lnTo>
                  <a:pt x="37" y="25"/>
                </a:lnTo>
                <a:lnTo>
                  <a:pt x="37" y="19"/>
                </a:lnTo>
                <a:lnTo>
                  <a:pt x="65" y="19"/>
                </a:lnTo>
                <a:lnTo>
                  <a:pt x="65" y="25"/>
                </a:lnTo>
                <a:lnTo>
                  <a:pt x="78" y="25"/>
                </a:lnTo>
                <a:lnTo>
                  <a:pt x="78" y="10"/>
                </a:lnTo>
                <a:lnTo>
                  <a:pt x="59" y="10"/>
                </a:lnTo>
                <a:lnTo>
                  <a:pt x="59" y="10"/>
                </a:lnTo>
                <a:lnTo>
                  <a:pt x="56" y="0"/>
                </a:lnTo>
                <a:lnTo>
                  <a:pt x="43" y="4"/>
                </a:lnTo>
                <a:lnTo>
                  <a:pt x="43" y="4"/>
                </a:lnTo>
                <a:lnTo>
                  <a:pt x="47" y="10"/>
                </a:lnTo>
                <a:lnTo>
                  <a:pt x="47" y="10"/>
                </a:lnTo>
                <a:lnTo>
                  <a:pt x="47" y="10"/>
                </a:lnTo>
                <a:close/>
                <a:moveTo>
                  <a:pt x="9" y="19"/>
                </a:moveTo>
                <a:lnTo>
                  <a:pt x="15" y="19"/>
                </a:lnTo>
                <a:lnTo>
                  <a:pt x="15" y="50"/>
                </a:lnTo>
                <a:lnTo>
                  <a:pt x="9" y="50"/>
                </a:lnTo>
                <a:lnTo>
                  <a:pt x="9" y="19"/>
                </a:lnTo>
                <a:lnTo>
                  <a:pt x="9" y="19"/>
                </a:lnTo>
                <a:close/>
                <a:moveTo>
                  <a:pt x="53" y="41"/>
                </a:moveTo>
                <a:lnTo>
                  <a:pt x="53" y="41"/>
                </a:lnTo>
                <a:lnTo>
                  <a:pt x="47" y="35"/>
                </a:lnTo>
                <a:lnTo>
                  <a:pt x="56" y="35"/>
                </a:lnTo>
                <a:lnTo>
                  <a:pt x="56" y="35"/>
                </a:lnTo>
                <a:lnTo>
                  <a:pt x="53" y="41"/>
                </a:lnTo>
                <a:lnTo>
                  <a:pt x="53" y="41"/>
                </a:lnTo>
                <a:lnTo>
                  <a:pt x="53" y="41"/>
                </a:lnTo>
                <a:close/>
                <a:moveTo>
                  <a:pt x="53" y="53"/>
                </a:moveTo>
                <a:lnTo>
                  <a:pt x="53" y="53"/>
                </a:lnTo>
                <a:lnTo>
                  <a:pt x="65" y="57"/>
                </a:lnTo>
                <a:lnTo>
                  <a:pt x="40" y="57"/>
                </a:lnTo>
                <a:lnTo>
                  <a:pt x="40" y="57"/>
                </a:lnTo>
                <a:lnTo>
                  <a:pt x="53" y="53"/>
                </a:lnTo>
                <a:lnTo>
                  <a:pt x="53" y="53"/>
                </a:lnTo>
                <a:lnTo>
                  <a:pt x="53" y="53"/>
                </a:lnTo>
                <a:close/>
                <a:moveTo>
                  <a:pt x="43" y="66"/>
                </a:moveTo>
                <a:lnTo>
                  <a:pt x="59" y="66"/>
                </a:lnTo>
                <a:lnTo>
                  <a:pt x="59" y="72"/>
                </a:lnTo>
                <a:lnTo>
                  <a:pt x="43" y="72"/>
                </a:lnTo>
                <a:lnTo>
                  <a:pt x="43" y="66"/>
                </a:lnTo>
                <a:lnTo>
                  <a:pt x="43" y="66"/>
                </a:lnTo>
                <a:close/>
                <a:moveTo>
                  <a:pt x="75" y="60"/>
                </a:moveTo>
                <a:lnTo>
                  <a:pt x="75" y="60"/>
                </a:lnTo>
                <a:lnTo>
                  <a:pt x="81" y="47"/>
                </a:lnTo>
                <a:lnTo>
                  <a:pt x="81" y="47"/>
                </a:lnTo>
                <a:lnTo>
                  <a:pt x="62" y="44"/>
                </a:lnTo>
                <a:lnTo>
                  <a:pt x="62" y="44"/>
                </a:lnTo>
                <a:lnTo>
                  <a:pt x="68" y="35"/>
                </a:lnTo>
                <a:lnTo>
                  <a:pt x="72" y="25"/>
                </a:lnTo>
                <a:lnTo>
                  <a:pt x="72" y="25"/>
                </a:lnTo>
                <a:lnTo>
                  <a:pt x="50" y="25"/>
                </a:lnTo>
                <a:lnTo>
                  <a:pt x="50" y="25"/>
                </a:lnTo>
                <a:lnTo>
                  <a:pt x="50" y="25"/>
                </a:lnTo>
                <a:lnTo>
                  <a:pt x="50" y="25"/>
                </a:lnTo>
                <a:lnTo>
                  <a:pt x="53" y="22"/>
                </a:lnTo>
                <a:lnTo>
                  <a:pt x="53" y="22"/>
                </a:lnTo>
                <a:lnTo>
                  <a:pt x="40" y="19"/>
                </a:lnTo>
                <a:lnTo>
                  <a:pt x="40" y="19"/>
                </a:lnTo>
                <a:lnTo>
                  <a:pt x="34" y="32"/>
                </a:lnTo>
                <a:lnTo>
                  <a:pt x="28" y="41"/>
                </a:lnTo>
                <a:lnTo>
                  <a:pt x="28" y="41"/>
                </a:lnTo>
                <a:lnTo>
                  <a:pt x="34" y="44"/>
                </a:lnTo>
                <a:lnTo>
                  <a:pt x="34" y="44"/>
                </a:lnTo>
                <a:lnTo>
                  <a:pt x="37" y="47"/>
                </a:lnTo>
                <a:lnTo>
                  <a:pt x="37" y="47"/>
                </a:lnTo>
                <a:lnTo>
                  <a:pt x="40" y="41"/>
                </a:lnTo>
                <a:lnTo>
                  <a:pt x="40" y="41"/>
                </a:lnTo>
                <a:lnTo>
                  <a:pt x="43" y="41"/>
                </a:lnTo>
                <a:lnTo>
                  <a:pt x="43" y="41"/>
                </a:lnTo>
                <a:lnTo>
                  <a:pt x="43" y="44"/>
                </a:lnTo>
                <a:lnTo>
                  <a:pt x="43" y="44"/>
                </a:lnTo>
                <a:lnTo>
                  <a:pt x="34" y="50"/>
                </a:lnTo>
                <a:lnTo>
                  <a:pt x="25" y="53"/>
                </a:lnTo>
                <a:lnTo>
                  <a:pt x="25" y="13"/>
                </a:lnTo>
                <a:lnTo>
                  <a:pt x="0" y="13"/>
                </a:lnTo>
                <a:lnTo>
                  <a:pt x="0" y="66"/>
                </a:lnTo>
                <a:lnTo>
                  <a:pt x="9" y="66"/>
                </a:lnTo>
                <a:lnTo>
                  <a:pt x="9" y="60"/>
                </a:lnTo>
                <a:lnTo>
                  <a:pt x="15" y="60"/>
                </a:lnTo>
                <a:lnTo>
                  <a:pt x="15" y="63"/>
                </a:lnTo>
                <a:lnTo>
                  <a:pt x="25" y="63"/>
                </a:lnTo>
                <a:lnTo>
                  <a:pt x="25" y="57"/>
                </a:lnTo>
                <a:lnTo>
                  <a:pt x="25" y="57"/>
                </a:lnTo>
                <a:lnTo>
                  <a:pt x="31" y="63"/>
                </a:lnTo>
                <a:lnTo>
                  <a:pt x="31" y="63"/>
                </a:lnTo>
                <a:lnTo>
                  <a:pt x="31" y="63"/>
                </a:lnTo>
                <a:lnTo>
                  <a:pt x="34" y="60"/>
                </a:lnTo>
                <a:lnTo>
                  <a:pt x="34" y="85"/>
                </a:lnTo>
                <a:lnTo>
                  <a:pt x="43" y="85"/>
                </a:lnTo>
                <a:lnTo>
                  <a:pt x="43" y="82"/>
                </a:lnTo>
                <a:lnTo>
                  <a:pt x="59" y="82"/>
                </a:lnTo>
                <a:lnTo>
                  <a:pt x="59" y="85"/>
                </a:lnTo>
                <a:lnTo>
                  <a:pt x="68" y="85"/>
                </a:lnTo>
                <a:lnTo>
                  <a:pt x="68" y="60"/>
                </a:lnTo>
                <a:lnTo>
                  <a:pt x="68" y="60"/>
                </a:lnTo>
                <a:lnTo>
                  <a:pt x="68" y="60"/>
                </a:lnTo>
                <a:lnTo>
                  <a:pt x="75" y="60"/>
                </a:lnTo>
                <a:lnTo>
                  <a:pt x="75" y="60"/>
                </a:lnTo>
                <a:lnTo>
                  <a:pt x="75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5761039" y="4683125"/>
            <a:ext cx="128587" cy="123825"/>
          </a:xfrm>
          <a:custGeom>
            <a:avLst/>
            <a:gdLst>
              <a:gd name="T0" fmla="*/ 28 w 81"/>
              <a:gd name="T1" fmla="*/ 35 h 78"/>
              <a:gd name="T2" fmla="*/ 47 w 81"/>
              <a:gd name="T3" fmla="*/ 35 h 78"/>
              <a:gd name="T4" fmla="*/ 47 w 81"/>
              <a:gd name="T5" fmla="*/ 78 h 78"/>
              <a:gd name="T6" fmla="*/ 59 w 81"/>
              <a:gd name="T7" fmla="*/ 78 h 78"/>
              <a:gd name="T8" fmla="*/ 59 w 81"/>
              <a:gd name="T9" fmla="*/ 35 h 78"/>
              <a:gd name="T10" fmla="*/ 81 w 81"/>
              <a:gd name="T11" fmla="*/ 35 h 78"/>
              <a:gd name="T12" fmla="*/ 81 w 81"/>
              <a:gd name="T13" fmla="*/ 25 h 78"/>
              <a:gd name="T14" fmla="*/ 59 w 81"/>
              <a:gd name="T15" fmla="*/ 25 h 78"/>
              <a:gd name="T16" fmla="*/ 59 w 81"/>
              <a:gd name="T17" fmla="*/ 6 h 78"/>
              <a:gd name="T18" fmla="*/ 59 w 81"/>
              <a:gd name="T19" fmla="*/ 6 h 78"/>
              <a:gd name="T20" fmla="*/ 59 w 81"/>
              <a:gd name="T21" fmla="*/ 3 h 78"/>
              <a:gd name="T22" fmla="*/ 59 w 81"/>
              <a:gd name="T23" fmla="*/ 3 h 78"/>
              <a:gd name="T24" fmla="*/ 59 w 81"/>
              <a:gd name="T25" fmla="*/ 0 h 78"/>
              <a:gd name="T26" fmla="*/ 59 w 81"/>
              <a:gd name="T27" fmla="*/ 0 h 78"/>
              <a:gd name="T28" fmla="*/ 47 w 81"/>
              <a:gd name="T29" fmla="*/ 0 h 78"/>
              <a:gd name="T30" fmla="*/ 47 w 81"/>
              <a:gd name="T31" fmla="*/ 25 h 78"/>
              <a:gd name="T32" fmla="*/ 28 w 81"/>
              <a:gd name="T33" fmla="*/ 25 h 78"/>
              <a:gd name="T34" fmla="*/ 28 w 81"/>
              <a:gd name="T35" fmla="*/ 35 h 78"/>
              <a:gd name="T36" fmla="*/ 28 w 81"/>
              <a:gd name="T37" fmla="*/ 35 h 78"/>
              <a:gd name="T38" fmla="*/ 28 w 81"/>
              <a:gd name="T39" fmla="*/ 13 h 78"/>
              <a:gd name="T40" fmla="*/ 28 w 81"/>
              <a:gd name="T41" fmla="*/ 13 h 78"/>
              <a:gd name="T42" fmla="*/ 31 w 81"/>
              <a:gd name="T43" fmla="*/ 6 h 78"/>
              <a:gd name="T44" fmla="*/ 31 w 81"/>
              <a:gd name="T45" fmla="*/ 6 h 78"/>
              <a:gd name="T46" fmla="*/ 31 w 81"/>
              <a:gd name="T47" fmla="*/ 6 h 78"/>
              <a:gd name="T48" fmla="*/ 31 w 81"/>
              <a:gd name="T49" fmla="*/ 6 h 78"/>
              <a:gd name="T50" fmla="*/ 22 w 81"/>
              <a:gd name="T51" fmla="*/ 0 h 78"/>
              <a:gd name="T52" fmla="*/ 22 w 81"/>
              <a:gd name="T53" fmla="*/ 0 h 78"/>
              <a:gd name="T54" fmla="*/ 19 w 81"/>
              <a:gd name="T55" fmla="*/ 0 h 78"/>
              <a:gd name="T56" fmla="*/ 19 w 81"/>
              <a:gd name="T57" fmla="*/ 0 h 78"/>
              <a:gd name="T58" fmla="*/ 12 w 81"/>
              <a:gd name="T59" fmla="*/ 25 h 78"/>
              <a:gd name="T60" fmla="*/ 0 w 81"/>
              <a:gd name="T61" fmla="*/ 44 h 78"/>
              <a:gd name="T62" fmla="*/ 0 w 81"/>
              <a:gd name="T63" fmla="*/ 44 h 78"/>
              <a:gd name="T64" fmla="*/ 6 w 81"/>
              <a:gd name="T65" fmla="*/ 50 h 78"/>
              <a:gd name="T66" fmla="*/ 6 w 81"/>
              <a:gd name="T67" fmla="*/ 50 h 78"/>
              <a:gd name="T68" fmla="*/ 16 w 81"/>
              <a:gd name="T69" fmla="*/ 41 h 78"/>
              <a:gd name="T70" fmla="*/ 16 w 81"/>
              <a:gd name="T71" fmla="*/ 78 h 78"/>
              <a:gd name="T72" fmla="*/ 25 w 81"/>
              <a:gd name="T73" fmla="*/ 78 h 78"/>
              <a:gd name="T74" fmla="*/ 25 w 81"/>
              <a:gd name="T75" fmla="*/ 22 h 78"/>
              <a:gd name="T76" fmla="*/ 25 w 81"/>
              <a:gd name="T77" fmla="*/ 22 h 78"/>
              <a:gd name="T78" fmla="*/ 28 w 81"/>
              <a:gd name="T79" fmla="*/ 13 h 78"/>
              <a:gd name="T80" fmla="*/ 28 w 81"/>
              <a:gd name="T81" fmla="*/ 13 h 78"/>
              <a:gd name="T82" fmla="*/ 28 w 81"/>
              <a:gd name="T83" fmla="*/ 1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1" h="78">
                <a:moveTo>
                  <a:pt x="28" y="35"/>
                </a:moveTo>
                <a:lnTo>
                  <a:pt x="47" y="35"/>
                </a:lnTo>
                <a:lnTo>
                  <a:pt x="47" y="78"/>
                </a:lnTo>
                <a:lnTo>
                  <a:pt x="59" y="78"/>
                </a:lnTo>
                <a:lnTo>
                  <a:pt x="59" y="35"/>
                </a:lnTo>
                <a:lnTo>
                  <a:pt x="81" y="35"/>
                </a:lnTo>
                <a:lnTo>
                  <a:pt x="81" y="25"/>
                </a:lnTo>
                <a:lnTo>
                  <a:pt x="59" y="25"/>
                </a:lnTo>
                <a:lnTo>
                  <a:pt x="59" y="6"/>
                </a:lnTo>
                <a:lnTo>
                  <a:pt x="59" y="6"/>
                </a:lnTo>
                <a:lnTo>
                  <a:pt x="59" y="3"/>
                </a:lnTo>
                <a:lnTo>
                  <a:pt x="59" y="3"/>
                </a:lnTo>
                <a:lnTo>
                  <a:pt x="59" y="0"/>
                </a:lnTo>
                <a:lnTo>
                  <a:pt x="59" y="0"/>
                </a:lnTo>
                <a:lnTo>
                  <a:pt x="47" y="0"/>
                </a:lnTo>
                <a:lnTo>
                  <a:pt x="47" y="25"/>
                </a:lnTo>
                <a:lnTo>
                  <a:pt x="28" y="25"/>
                </a:lnTo>
                <a:lnTo>
                  <a:pt x="28" y="35"/>
                </a:lnTo>
                <a:lnTo>
                  <a:pt x="28" y="35"/>
                </a:lnTo>
                <a:close/>
                <a:moveTo>
                  <a:pt x="28" y="13"/>
                </a:moveTo>
                <a:lnTo>
                  <a:pt x="28" y="13"/>
                </a:lnTo>
                <a:lnTo>
                  <a:pt x="31" y="6"/>
                </a:lnTo>
                <a:lnTo>
                  <a:pt x="31" y="6"/>
                </a:lnTo>
                <a:lnTo>
                  <a:pt x="31" y="6"/>
                </a:lnTo>
                <a:lnTo>
                  <a:pt x="31" y="6"/>
                </a:lnTo>
                <a:lnTo>
                  <a:pt x="22" y="0"/>
                </a:lnTo>
                <a:lnTo>
                  <a:pt x="22" y="0"/>
                </a:lnTo>
                <a:lnTo>
                  <a:pt x="19" y="0"/>
                </a:lnTo>
                <a:lnTo>
                  <a:pt x="19" y="0"/>
                </a:lnTo>
                <a:lnTo>
                  <a:pt x="12" y="25"/>
                </a:lnTo>
                <a:lnTo>
                  <a:pt x="0" y="44"/>
                </a:lnTo>
                <a:lnTo>
                  <a:pt x="0" y="44"/>
                </a:lnTo>
                <a:lnTo>
                  <a:pt x="6" y="50"/>
                </a:lnTo>
                <a:lnTo>
                  <a:pt x="6" y="50"/>
                </a:lnTo>
                <a:lnTo>
                  <a:pt x="16" y="41"/>
                </a:lnTo>
                <a:lnTo>
                  <a:pt x="16" y="78"/>
                </a:lnTo>
                <a:lnTo>
                  <a:pt x="25" y="78"/>
                </a:lnTo>
                <a:lnTo>
                  <a:pt x="25" y="22"/>
                </a:lnTo>
                <a:lnTo>
                  <a:pt x="25" y="22"/>
                </a:lnTo>
                <a:lnTo>
                  <a:pt x="28" y="13"/>
                </a:lnTo>
                <a:lnTo>
                  <a:pt x="28" y="13"/>
                </a:lnTo>
                <a:lnTo>
                  <a:pt x="28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5607051" y="4995862"/>
            <a:ext cx="128587" cy="123825"/>
          </a:xfrm>
          <a:custGeom>
            <a:avLst/>
            <a:gdLst>
              <a:gd name="T0" fmla="*/ 44 w 81"/>
              <a:gd name="T1" fmla="*/ 15 h 78"/>
              <a:gd name="T2" fmla="*/ 44 w 81"/>
              <a:gd name="T3" fmla="*/ 12 h 78"/>
              <a:gd name="T4" fmla="*/ 44 w 81"/>
              <a:gd name="T5" fmla="*/ 9 h 78"/>
              <a:gd name="T6" fmla="*/ 34 w 81"/>
              <a:gd name="T7" fmla="*/ 9 h 78"/>
              <a:gd name="T8" fmla="*/ 31 w 81"/>
              <a:gd name="T9" fmla="*/ 28 h 78"/>
              <a:gd name="T10" fmla="*/ 22 w 81"/>
              <a:gd name="T11" fmla="*/ 22 h 78"/>
              <a:gd name="T12" fmla="*/ 22 w 81"/>
              <a:gd name="T13" fmla="*/ 6 h 78"/>
              <a:gd name="T14" fmla="*/ 22 w 81"/>
              <a:gd name="T15" fmla="*/ 3 h 78"/>
              <a:gd name="T16" fmla="*/ 22 w 81"/>
              <a:gd name="T17" fmla="*/ 3 h 78"/>
              <a:gd name="T18" fmla="*/ 13 w 81"/>
              <a:gd name="T19" fmla="*/ 0 h 78"/>
              <a:gd name="T20" fmla="*/ 3 w 81"/>
              <a:gd name="T21" fmla="*/ 22 h 78"/>
              <a:gd name="T22" fmla="*/ 13 w 81"/>
              <a:gd name="T23" fmla="*/ 31 h 78"/>
              <a:gd name="T24" fmla="*/ 13 w 81"/>
              <a:gd name="T25" fmla="*/ 53 h 78"/>
              <a:gd name="T26" fmla="*/ 0 w 81"/>
              <a:gd name="T27" fmla="*/ 56 h 78"/>
              <a:gd name="T28" fmla="*/ 6 w 81"/>
              <a:gd name="T29" fmla="*/ 69 h 78"/>
              <a:gd name="T30" fmla="*/ 10 w 81"/>
              <a:gd name="T31" fmla="*/ 69 h 78"/>
              <a:gd name="T32" fmla="*/ 31 w 81"/>
              <a:gd name="T33" fmla="*/ 56 h 78"/>
              <a:gd name="T34" fmla="*/ 31 w 81"/>
              <a:gd name="T35" fmla="*/ 53 h 78"/>
              <a:gd name="T36" fmla="*/ 31 w 81"/>
              <a:gd name="T37" fmla="*/ 47 h 78"/>
              <a:gd name="T38" fmla="*/ 22 w 81"/>
              <a:gd name="T39" fmla="*/ 31 h 78"/>
              <a:gd name="T40" fmla="*/ 28 w 81"/>
              <a:gd name="T41" fmla="*/ 40 h 78"/>
              <a:gd name="T42" fmla="*/ 34 w 81"/>
              <a:gd name="T43" fmla="*/ 65 h 78"/>
              <a:gd name="T44" fmla="*/ 34 w 81"/>
              <a:gd name="T45" fmla="*/ 72 h 78"/>
              <a:gd name="T46" fmla="*/ 44 w 81"/>
              <a:gd name="T47" fmla="*/ 78 h 78"/>
              <a:gd name="T48" fmla="*/ 63 w 81"/>
              <a:gd name="T49" fmla="*/ 78 h 78"/>
              <a:gd name="T50" fmla="*/ 72 w 81"/>
              <a:gd name="T51" fmla="*/ 78 h 78"/>
              <a:gd name="T52" fmla="*/ 78 w 81"/>
              <a:gd name="T53" fmla="*/ 75 h 78"/>
              <a:gd name="T54" fmla="*/ 81 w 81"/>
              <a:gd name="T55" fmla="*/ 62 h 78"/>
              <a:gd name="T56" fmla="*/ 72 w 81"/>
              <a:gd name="T57" fmla="*/ 59 h 78"/>
              <a:gd name="T58" fmla="*/ 72 w 81"/>
              <a:gd name="T59" fmla="*/ 62 h 78"/>
              <a:gd name="T60" fmla="*/ 66 w 81"/>
              <a:gd name="T61" fmla="*/ 69 h 78"/>
              <a:gd name="T62" fmla="*/ 53 w 81"/>
              <a:gd name="T63" fmla="*/ 69 h 78"/>
              <a:gd name="T64" fmla="*/ 47 w 81"/>
              <a:gd name="T65" fmla="*/ 65 h 78"/>
              <a:gd name="T66" fmla="*/ 44 w 81"/>
              <a:gd name="T67" fmla="*/ 59 h 78"/>
              <a:gd name="T68" fmla="*/ 50 w 81"/>
              <a:gd name="T69" fmla="*/ 34 h 78"/>
              <a:gd name="T70" fmla="*/ 59 w 81"/>
              <a:gd name="T71" fmla="*/ 62 h 78"/>
              <a:gd name="T72" fmla="*/ 66 w 81"/>
              <a:gd name="T73" fmla="*/ 28 h 78"/>
              <a:gd name="T74" fmla="*/ 66 w 81"/>
              <a:gd name="T75" fmla="*/ 44 h 78"/>
              <a:gd name="T76" fmla="*/ 59 w 81"/>
              <a:gd name="T77" fmla="*/ 50 h 78"/>
              <a:gd name="T78" fmla="*/ 63 w 81"/>
              <a:gd name="T79" fmla="*/ 59 h 78"/>
              <a:gd name="T80" fmla="*/ 69 w 81"/>
              <a:gd name="T81" fmla="*/ 59 h 78"/>
              <a:gd name="T82" fmla="*/ 75 w 81"/>
              <a:gd name="T83" fmla="*/ 53 h 78"/>
              <a:gd name="T84" fmla="*/ 75 w 81"/>
              <a:gd name="T85" fmla="*/ 15 h 78"/>
              <a:gd name="T86" fmla="*/ 59 w 81"/>
              <a:gd name="T87" fmla="*/ 6 h 78"/>
              <a:gd name="T88" fmla="*/ 59 w 81"/>
              <a:gd name="T89" fmla="*/ 3 h 78"/>
              <a:gd name="T90" fmla="*/ 59 w 81"/>
              <a:gd name="T91" fmla="*/ 0 h 78"/>
              <a:gd name="T92" fmla="*/ 56 w 81"/>
              <a:gd name="T93" fmla="*/ 0 h 78"/>
              <a:gd name="T94" fmla="*/ 53 w 81"/>
              <a:gd name="T95" fmla="*/ 0 h 78"/>
              <a:gd name="T96" fmla="*/ 50 w 81"/>
              <a:gd name="T97" fmla="*/ 25 h 78"/>
              <a:gd name="T98" fmla="*/ 44 w 81"/>
              <a:gd name="T99" fmla="*/ 25 h 78"/>
              <a:gd name="T100" fmla="*/ 44 w 81"/>
              <a:gd name="T101" fmla="*/ 1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1" h="78">
                <a:moveTo>
                  <a:pt x="44" y="15"/>
                </a:moveTo>
                <a:lnTo>
                  <a:pt x="44" y="15"/>
                </a:lnTo>
                <a:lnTo>
                  <a:pt x="44" y="12"/>
                </a:lnTo>
                <a:lnTo>
                  <a:pt x="44" y="12"/>
                </a:lnTo>
                <a:lnTo>
                  <a:pt x="44" y="9"/>
                </a:lnTo>
                <a:lnTo>
                  <a:pt x="44" y="9"/>
                </a:lnTo>
                <a:lnTo>
                  <a:pt x="38" y="9"/>
                </a:lnTo>
                <a:lnTo>
                  <a:pt x="34" y="9"/>
                </a:lnTo>
                <a:lnTo>
                  <a:pt x="34" y="28"/>
                </a:lnTo>
                <a:lnTo>
                  <a:pt x="31" y="28"/>
                </a:lnTo>
                <a:lnTo>
                  <a:pt x="31" y="22"/>
                </a:lnTo>
                <a:lnTo>
                  <a:pt x="22" y="22"/>
                </a:lnTo>
                <a:lnTo>
                  <a:pt x="22" y="6"/>
                </a:lnTo>
                <a:lnTo>
                  <a:pt x="22" y="6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lnTo>
                  <a:pt x="16" y="0"/>
                </a:lnTo>
                <a:lnTo>
                  <a:pt x="13" y="0"/>
                </a:lnTo>
                <a:lnTo>
                  <a:pt x="13" y="22"/>
                </a:lnTo>
                <a:lnTo>
                  <a:pt x="3" y="22"/>
                </a:lnTo>
                <a:lnTo>
                  <a:pt x="3" y="31"/>
                </a:lnTo>
                <a:lnTo>
                  <a:pt x="13" y="31"/>
                </a:lnTo>
                <a:lnTo>
                  <a:pt x="13" y="53"/>
                </a:lnTo>
                <a:lnTo>
                  <a:pt x="13" y="53"/>
                </a:lnTo>
                <a:lnTo>
                  <a:pt x="3" y="56"/>
                </a:lnTo>
                <a:lnTo>
                  <a:pt x="0" y="56"/>
                </a:lnTo>
                <a:lnTo>
                  <a:pt x="0" y="56"/>
                </a:lnTo>
                <a:lnTo>
                  <a:pt x="6" y="69"/>
                </a:lnTo>
                <a:lnTo>
                  <a:pt x="6" y="69"/>
                </a:lnTo>
                <a:lnTo>
                  <a:pt x="10" y="69"/>
                </a:lnTo>
                <a:lnTo>
                  <a:pt x="10" y="69"/>
                </a:lnTo>
                <a:lnTo>
                  <a:pt x="31" y="56"/>
                </a:lnTo>
                <a:lnTo>
                  <a:pt x="31" y="56"/>
                </a:lnTo>
                <a:lnTo>
                  <a:pt x="31" y="53"/>
                </a:lnTo>
                <a:lnTo>
                  <a:pt x="31" y="53"/>
                </a:lnTo>
                <a:lnTo>
                  <a:pt x="31" y="47"/>
                </a:lnTo>
                <a:lnTo>
                  <a:pt x="22" y="50"/>
                </a:lnTo>
                <a:lnTo>
                  <a:pt x="22" y="31"/>
                </a:lnTo>
                <a:lnTo>
                  <a:pt x="25" y="31"/>
                </a:lnTo>
                <a:lnTo>
                  <a:pt x="28" y="40"/>
                </a:lnTo>
                <a:lnTo>
                  <a:pt x="34" y="37"/>
                </a:lnTo>
                <a:lnTo>
                  <a:pt x="34" y="65"/>
                </a:lnTo>
                <a:lnTo>
                  <a:pt x="34" y="65"/>
                </a:lnTo>
                <a:lnTo>
                  <a:pt x="34" y="72"/>
                </a:lnTo>
                <a:lnTo>
                  <a:pt x="38" y="75"/>
                </a:lnTo>
                <a:lnTo>
                  <a:pt x="44" y="78"/>
                </a:lnTo>
                <a:lnTo>
                  <a:pt x="53" y="78"/>
                </a:lnTo>
                <a:lnTo>
                  <a:pt x="63" y="78"/>
                </a:lnTo>
                <a:lnTo>
                  <a:pt x="63" y="78"/>
                </a:lnTo>
                <a:lnTo>
                  <a:pt x="72" y="78"/>
                </a:lnTo>
                <a:lnTo>
                  <a:pt x="78" y="75"/>
                </a:lnTo>
                <a:lnTo>
                  <a:pt x="78" y="75"/>
                </a:lnTo>
                <a:lnTo>
                  <a:pt x="81" y="72"/>
                </a:lnTo>
                <a:lnTo>
                  <a:pt x="81" y="62"/>
                </a:lnTo>
                <a:lnTo>
                  <a:pt x="81" y="62"/>
                </a:lnTo>
                <a:lnTo>
                  <a:pt x="72" y="59"/>
                </a:lnTo>
                <a:lnTo>
                  <a:pt x="72" y="59"/>
                </a:lnTo>
                <a:lnTo>
                  <a:pt x="72" y="62"/>
                </a:lnTo>
                <a:lnTo>
                  <a:pt x="69" y="65"/>
                </a:lnTo>
                <a:lnTo>
                  <a:pt x="66" y="69"/>
                </a:lnTo>
                <a:lnTo>
                  <a:pt x="59" y="69"/>
                </a:lnTo>
                <a:lnTo>
                  <a:pt x="53" y="69"/>
                </a:lnTo>
                <a:lnTo>
                  <a:pt x="53" y="69"/>
                </a:lnTo>
                <a:lnTo>
                  <a:pt x="47" y="65"/>
                </a:lnTo>
                <a:lnTo>
                  <a:pt x="44" y="62"/>
                </a:lnTo>
                <a:lnTo>
                  <a:pt x="44" y="59"/>
                </a:lnTo>
                <a:lnTo>
                  <a:pt x="44" y="34"/>
                </a:lnTo>
                <a:lnTo>
                  <a:pt x="50" y="34"/>
                </a:lnTo>
                <a:lnTo>
                  <a:pt x="50" y="62"/>
                </a:lnTo>
                <a:lnTo>
                  <a:pt x="59" y="62"/>
                </a:lnTo>
                <a:lnTo>
                  <a:pt x="59" y="31"/>
                </a:lnTo>
                <a:lnTo>
                  <a:pt x="66" y="28"/>
                </a:lnTo>
                <a:lnTo>
                  <a:pt x="66" y="44"/>
                </a:lnTo>
                <a:lnTo>
                  <a:pt x="66" y="44"/>
                </a:lnTo>
                <a:lnTo>
                  <a:pt x="66" y="47"/>
                </a:lnTo>
                <a:lnTo>
                  <a:pt x="59" y="50"/>
                </a:lnTo>
                <a:lnTo>
                  <a:pt x="59" y="50"/>
                </a:lnTo>
                <a:lnTo>
                  <a:pt x="63" y="59"/>
                </a:lnTo>
                <a:lnTo>
                  <a:pt x="63" y="59"/>
                </a:lnTo>
                <a:lnTo>
                  <a:pt x="69" y="59"/>
                </a:lnTo>
                <a:lnTo>
                  <a:pt x="75" y="56"/>
                </a:lnTo>
                <a:lnTo>
                  <a:pt x="75" y="53"/>
                </a:lnTo>
                <a:lnTo>
                  <a:pt x="75" y="47"/>
                </a:lnTo>
                <a:lnTo>
                  <a:pt x="75" y="15"/>
                </a:lnTo>
                <a:lnTo>
                  <a:pt x="59" y="22"/>
                </a:lnTo>
                <a:lnTo>
                  <a:pt x="59" y="6"/>
                </a:lnTo>
                <a:lnTo>
                  <a:pt x="59" y="6"/>
                </a:lnTo>
                <a:lnTo>
                  <a:pt x="59" y="3"/>
                </a:lnTo>
                <a:lnTo>
                  <a:pt x="59" y="3"/>
                </a:lnTo>
                <a:lnTo>
                  <a:pt x="59" y="0"/>
                </a:lnTo>
                <a:lnTo>
                  <a:pt x="59" y="0"/>
                </a:lnTo>
                <a:lnTo>
                  <a:pt x="56" y="0"/>
                </a:lnTo>
                <a:lnTo>
                  <a:pt x="56" y="0"/>
                </a:lnTo>
                <a:lnTo>
                  <a:pt x="53" y="0"/>
                </a:lnTo>
                <a:lnTo>
                  <a:pt x="50" y="0"/>
                </a:lnTo>
                <a:lnTo>
                  <a:pt x="50" y="25"/>
                </a:lnTo>
                <a:lnTo>
                  <a:pt x="44" y="25"/>
                </a:lnTo>
                <a:lnTo>
                  <a:pt x="44" y="25"/>
                </a:lnTo>
                <a:lnTo>
                  <a:pt x="44" y="15"/>
                </a:lnTo>
                <a:lnTo>
                  <a:pt x="44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5508626" y="5313362"/>
            <a:ext cx="107950" cy="112713"/>
          </a:xfrm>
          <a:custGeom>
            <a:avLst/>
            <a:gdLst>
              <a:gd name="T0" fmla="*/ 68 w 68"/>
              <a:gd name="T1" fmla="*/ 71 h 71"/>
              <a:gd name="T2" fmla="*/ 68 w 68"/>
              <a:gd name="T3" fmla="*/ 62 h 71"/>
              <a:gd name="T4" fmla="*/ 9 w 68"/>
              <a:gd name="T5" fmla="*/ 62 h 71"/>
              <a:gd name="T6" fmla="*/ 9 w 68"/>
              <a:gd name="T7" fmla="*/ 9 h 71"/>
              <a:gd name="T8" fmla="*/ 62 w 68"/>
              <a:gd name="T9" fmla="*/ 9 h 71"/>
              <a:gd name="T10" fmla="*/ 62 w 68"/>
              <a:gd name="T11" fmla="*/ 0 h 71"/>
              <a:gd name="T12" fmla="*/ 0 w 68"/>
              <a:gd name="T13" fmla="*/ 0 h 71"/>
              <a:gd name="T14" fmla="*/ 0 w 68"/>
              <a:gd name="T15" fmla="*/ 71 h 71"/>
              <a:gd name="T16" fmla="*/ 68 w 68"/>
              <a:gd name="T17" fmla="*/ 71 h 71"/>
              <a:gd name="T18" fmla="*/ 68 w 68"/>
              <a:gd name="T19" fmla="*/ 71 h 71"/>
              <a:gd name="T20" fmla="*/ 56 w 68"/>
              <a:gd name="T21" fmla="*/ 56 h 71"/>
              <a:gd name="T22" fmla="*/ 56 w 68"/>
              <a:gd name="T23" fmla="*/ 56 h 71"/>
              <a:gd name="T24" fmla="*/ 62 w 68"/>
              <a:gd name="T25" fmla="*/ 53 h 71"/>
              <a:gd name="T26" fmla="*/ 62 w 68"/>
              <a:gd name="T27" fmla="*/ 53 h 71"/>
              <a:gd name="T28" fmla="*/ 43 w 68"/>
              <a:gd name="T29" fmla="*/ 37 h 71"/>
              <a:gd name="T30" fmla="*/ 43 w 68"/>
              <a:gd name="T31" fmla="*/ 37 h 71"/>
              <a:gd name="T32" fmla="*/ 56 w 68"/>
              <a:gd name="T33" fmla="*/ 22 h 71"/>
              <a:gd name="T34" fmla="*/ 56 w 68"/>
              <a:gd name="T35" fmla="*/ 22 h 71"/>
              <a:gd name="T36" fmla="*/ 56 w 68"/>
              <a:gd name="T37" fmla="*/ 18 h 71"/>
              <a:gd name="T38" fmla="*/ 56 w 68"/>
              <a:gd name="T39" fmla="*/ 18 h 71"/>
              <a:gd name="T40" fmla="*/ 47 w 68"/>
              <a:gd name="T41" fmla="*/ 12 h 71"/>
              <a:gd name="T42" fmla="*/ 47 w 68"/>
              <a:gd name="T43" fmla="*/ 12 h 71"/>
              <a:gd name="T44" fmla="*/ 37 w 68"/>
              <a:gd name="T45" fmla="*/ 28 h 71"/>
              <a:gd name="T46" fmla="*/ 37 w 68"/>
              <a:gd name="T47" fmla="*/ 28 h 71"/>
              <a:gd name="T48" fmla="*/ 25 w 68"/>
              <a:gd name="T49" fmla="*/ 18 h 71"/>
              <a:gd name="T50" fmla="*/ 25 w 68"/>
              <a:gd name="T51" fmla="*/ 18 h 71"/>
              <a:gd name="T52" fmla="*/ 18 w 68"/>
              <a:gd name="T53" fmla="*/ 12 h 71"/>
              <a:gd name="T54" fmla="*/ 18 w 68"/>
              <a:gd name="T55" fmla="*/ 12 h 71"/>
              <a:gd name="T56" fmla="*/ 18 w 68"/>
              <a:gd name="T57" fmla="*/ 15 h 71"/>
              <a:gd name="T58" fmla="*/ 18 w 68"/>
              <a:gd name="T59" fmla="*/ 15 h 71"/>
              <a:gd name="T60" fmla="*/ 12 w 68"/>
              <a:gd name="T61" fmla="*/ 22 h 71"/>
              <a:gd name="T62" fmla="*/ 12 w 68"/>
              <a:gd name="T63" fmla="*/ 22 h 71"/>
              <a:gd name="T64" fmla="*/ 31 w 68"/>
              <a:gd name="T65" fmla="*/ 37 h 71"/>
              <a:gd name="T66" fmla="*/ 31 w 68"/>
              <a:gd name="T67" fmla="*/ 37 h 71"/>
              <a:gd name="T68" fmla="*/ 12 w 68"/>
              <a:gd name="T69" fmla="*/ 53 h 71"/>
              <a:gd name="T70" fmla="*/ 12 w 68"/>
              <a:gd name="T71" fmla="*/ 53 h 71"/>
              <a:gd name="T72" fmla="*/ 22 w 68"/>
              <a:gd name="T73" fmla="*/ 62 h 71"/>
              <a:gd name="T74" fmla="*/ 22 w 68"/>
              <a:gd name="T75" fmla="*/ 62 h 71"/>
              <a:gd name="T76" fmla="*/ 37 w 68"/>
              <a:gd name="T77" fmla="*/ 43 h 71"/>
              <a:gd name="T78" fmla="*/ 37 w 68"/>
              <a:gd name="T79" fmla="*/ 43 h 71"/>
              <a:gd name="T80" fmla="*/ 50 w 68"/>
              <a:gd name="T81" fmla="*/ 62 h 71"/>
              <a:gd name="T82" fmla="*/ 50 w 68"/>
              <a:gd name="T83" fmla="*/ 62 h 71"/>
              <a:gd name="T84" fmla="*/ 56 w 68"/>
              <a:gd name="T85" fmla="*/ 56 h 71"/>
              <a:gd name="T86" fmla="*/ 56 w 68"/>
              <a:gd name="T87" fmla="*/ 56 h 71"/>
              <a:gd name="T88" fmla="*/ 56 w 68"/>
              <a:gd name="T89" fmla="*/ 56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8" h="71">
                <a:moveTo>
                  <a:pt x="68" y="71"/>
                </a:moveTo>
                <a:lnTo>
                  <a:pt x="68" y="62"/>
                </a:lnTo>
                <a:lnTo>
                  <a:pt x="9" y="62"/>
                </a:lnTo>
                <a:lnTo>
                  <a:pt x="9" y="9"/>
                </a:lnTo>
                <a:lnTo>
                  <a:pt x="62" y="9"/>
                </a:lnTo>
                <a:lnTo>
                  <a:pt x="62" y="0"/>
                </a:lnTo>
                <a:lnTo>
                  <a:pt x="0" y="0"/>
                </a:lnTo>
                <a:lnTo>
                  <a:pt x="0" y="71"/>
                </a:lnTo>
                <a:lnTo>
                  <a:pt x="68" y="71"/>
                </a:lnTo>
                <a:lnTo>
                  <a:pt x="68" y="71"/>
                </a:lnTo>
                <a:close/>
                <a:moveTo>
                  <a:pt x="56" y="56"/>
                </a:moveTo>
                <a:lnTo>
                  <a:pt x="56" y="56"/>
                </a:lnTo>
                <a:lnTo>
                  <a:pt x="62" y="53"/>
                </a:lnTo>
                <a:lnTo>
                  <a:pt x="62" y="53"/>
                </a:lnTo>
                <a:lnTo>
                  <a:pt x="43" y="37"/>
                </a:lnTo>
                <a:lnTo>
                  <a:pt x="43" y="37"/>
                </a:lnTo>
                <a:lnTo>
                  <a:pt x="56" y="22"/>
                </a:lnTo>
                <a:lnTo>
                  <a:pt x="56" y="22"/>
                </a:lnTo>
                <a:lnTo>
                  <a:pt x="56" y="18"/>
                </a:lnTo>
                <a:lnTo>
                  <a:pt x="56" y="18"/>
                </a:lnTo>
                <a:lnTo>
                  <a:pt x="47" y="12"/>
                </a:lnTo>
                <a:lnTo>
                  <a:pt x="47" y="12"/>
                </a:lnTo>
                <a:lnTo>
                  <a:pt x="37" y="28"/>
                </a:lnTo>
                <a:lnTo>
                  <a:pt x="37" y="28"/>
                </a:lnTo>
                <a:lnTo>
                  <a:pt x="25" y="18"/>
                </a:lnTo>
                <a:lnTo>
                  <a:pt x="25" y="18"/>
                </a:lnTo>
                <a:lnTo>
                  <a:pt x="18" y="12"/>
                </a:lnTo>
                <a:lnTo>
                  <a:pt x="18" y="12"/>
                </a:lnTo>
                <a:lnTo>
                  <a:pt x="18" y="15"/>
                </a:lnTo>
                <a:lnTo>
                  <a:pt x="18" y="15"/>
                </a:lnTo>
                <a:lnTo>
                  <a:pt x="12" y="22"/>
                </a:lnTo>
                <a:lnTo>
                  <a:pt x="12" y="22"/>
                </a:lnTo>
                <a:lnTo>
                  <a:pt x="31" y="37"/>
                </a:lnTo>
                <a:lnTo>
                  <a:pt x="31" y="37"/>
                </a:lnTo>
                <a:lnTo>
                  <a:pt x="12" y="53"/>
                </a:lnTo>
                <a:lnTo>
                  <a:pt x="12" y="53"/>
                </a:lnTo>
                <a:lnTo>
                  <a:pt x="22" y="62"/>
                </a:lnTo>
                <a:lnTo>
                  <a:pt x="22" y="62"/>
                </a:lnTo>
                <a:lnTo>
                  <a:pt x="37" y="43"/>
                </a:lnTo>
                <a:lnTo>
                  <a:pt x="37" y="43"/>
                </a:lnTo>
                <a:lnTo>
                  <a:pt x="50" y="62"/>
                </a:lnTo>
                <a:lnTo>
                  <a:pt x="50" y="62"/>
                </a:lnTo>
                <a:lnTo>
                  <a:pt x="56" y="56"/>
                </a:lnTo>
                <a:lnTo>
                  <a:pt x="56" y="56"/>
                </a:lnTo>
                <a:lnTo>
                  <a:pt x="56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4487864" y="4332287"/>
            <a:ext cx="147637" cy="147638"/>
          </a:xfrm>
          <a:custGeom>
            <a:avLst/>
            <a:gdLst>
              <a:gd name="T0" fmla="*/ 31 w 93"/>
              <a:gd name="T1" fmla="*/ 28 h 93"/>
              <a:gd name="T2" fmla="*/ 34 w 93"/>
              <a:gd name="T3" fmla="*/ 34 h 93"/>
              <a:gd name="T4" fmla="*/ 15 w 93"/>
              <a:gd name="T5" fmla="*/ 43 h 93"/>
              <a:gd name="T6" fmla="*/ 25 w 93"/>
              <a:gd name="T7" fmla="*/ 65 h 93"/>
              <a:gd name="T8" fmla="*/ 37 w 93"/>
              <a:gd name="T9" fmla="*/ 62 h 93"/>
              <a:gd name="T10" fmla="*/ 37 w 93"/>
              <a:gd name="T11" fmla="*/ 62 h 93"/>
              <a:gd name="T12" fmla="*/ 37 w 93"/>
              <a:gd name="T13" fmla="*/ 68 h 93"/>
              <a:gd name="T14" fmla="*/ 37 w 93"/>
              <a:gd name="T15" fmla="*/ 74 h 93"/>
              <a:gd name="T16" fmla="*/ 31 w 93"/>
              <a:gd name="T17" fmla="*/ 84 h 93"/>
              <a:gd name="T18" fmla="*/ 25 w 93"/>
              <a:gd name="T19" fmla="*/ 90 h 93"/>
              <a:gd name="T20" fmla="*/ 25 w 93"/>
              <a:gd name="T21" fmla="*/ 90 h 93"/>
              <a:gd name="T22" fmla="*/ 37 w 93"/>
              <a:gd name="T23" fmla="*/ 93 h 93"/>
              <a:gd name="T24" fmla="*/ 37 w 93"/>
              <a:gd name="T25" fmla="*/ 93 h 93"/>
              <a:gd name="T26" fmla="*/ 43 w 93"/>
              <a:gd name="T27" fmla="*/ 84 h 93"/>
              <a:gd name="T28" fmla="*/ 47 w 93"/>
              <a:gd name="T29" fmla="*/ 74 h 93"/>
              <a:gd name="T30" fmla="*/ 50 w 93"/>
              <a:gd name="T31" fmla="*/ 65 h 93"/>
              <a:gd name="T32" fmla="*/ 47 w 93"/>
              <a:gd name="T33" fmla="*/ 56 h 93"/>
              <a:gd name="T34" fmla="*/ 53 w 93"/>
              <a:gd name="T35" fmla="*/ 53 h 93"/>
              <a:gd name="T36" fmla="*/ 59 w 93"/>
              <a:gd name="T37" fmla="*/ 71 h 93"/>
              <a:gd name="T38" fmla="*/ 59 w 93"/>
              <a:gd name="T39" fmla="*/ 71 h 93"/>
              <a:gd name="T40" fmla="*/ 65 w 93"/>
              <a:gd name="T41" fmla="*/ 74 h 93"/>
              <a:gd name="T42" fmla="*/ 72 w 93"/>
              <a:gd name="T43" fmla="*/ 74 h 93"/>
              <a:gd name="T44" fmla="*/ 87 w 93"/>
              <a:gd name="T45" fmla="*/ 68 h 93"/>
              <a:gd name="T46" fmla="*/ 87 w 93"/>
              <a:gd name="T47" fmla="*/ 68 h 93"/>
              <a:gd name="T48" fmla="*/ 93 w 93"/>
              <a:gd name="T49" fmla="*/ 65 h 93"/>
              <a:gd name="T50" fmla="*/ 93 w 93"/>
              <a:gd name="T51" fmla="*/ 59 h 93"/>
              <a:gd name="T52" fmla="*/ 93 w 93"/>
              <a:gd name="T53" fmla="*/ 46 h 93"/>
              <a:gd name="T54" fmla="*/ 93 w 93"/>
              <a:gd name="T55" fmla="*/ 46 h 93"/>
              <a:gd name="T56" fmla="*/ 81 w 93"/>
              <a:gd name="T57" fmla="*/ 50 h 93"/>
              <a:gd name="T58" fmla="*/ 81 w 93"/>
              <a:gd name="T59" fmla="*/ 50 h 93"/>
              <a:gd name="T60" fmla="*/ 81 w 93"/>
              <a:gd name="T61" fmla="*/ 56 h 93"/>
              <a:gd name="T62" fmla="*/ 78 w 93"/>
              <a:gd name="T63" fmla="*/ 62 h 93"/>
              <a:gd name="T64" fmla="*/ 72 w 93"/>
              <a:gd name="T65" fmla="*/ 65 h 93"/>
              <a:gd name="T66" fmla="*/ 72 w 93"/>
              <a:gd name="T67" fmla="*/ 65 h 93"/>
              <a:gd name="T68" fmla="*/ 68 w 93"/>
              <a:gd name="T69" fmla="*/ 65 h 93"/>
              <a:gd name="T70" fmla="*/ 68 w 93"/>
              <a:gd name="T71" fmla="*/ 62 h 93"/>
              <a:gd name="T72" fmla="*/ 62 w 93"/>
              <a:gd name="T73" fmla="*/ 50 h 93"/>
              <a:gd name="T74" fmla="*/ 75 w 93"/>
              <a:gd name="T75" fmla="*/ 43 h 93"/>
              <a:gd name="T76" fmla="*/ 65 w 93"/>
              <a:gd name="T77" fmla="*/ 18 h 93"/>
              <a:gd name="T78" fmla="*/ 47 w 93"/>
              <a:gd name="T79" fmla="*/ 28 h 93"/>
              <a:gd name="T80" fmla="*/ 43 w 93"/>
              <a:gd name="T81" fmla="*/ 21 h 93"/>
              <a:gd name="T82" fmla="*/ 72 w 93"/>
              <a:gd name="T83" fmla="*/ 9 h 93"/>
              <a:gd name="T84" fmla="*/ 68 w 93"/>
              <a:gd name="T85" fmla="*/ 0 h 93"/>
              <a:gd name="T86" fmla="*/ 37 w 93"/>
              <a:gd name="T87" fmla="*/ 12 h 93"/>
              <a:gd name="T88" fmla="*/ 37 w 93"/>
              <a:gd name="T89" fmla="*/ 9 h 93"/>
              <a:gd name="T90" fmla="*/ 37 w 93"/>
              <a:gd name="T91" fmla="*/ 9 h 93"/>
              <a:gd name="T92" fmla="*/ 34 w 93"/>
              <a:gd name="T93" fmla="*/ 6 h 93"/>
              <a:gd name="T94" fmla="*/ 34 w 93"/>
              <a:gd name="T95" fmla="*/ 6 h 93"/>
              <a:gd name="T96" fmla="*/ 34 w 93"/>
              <a:gd name="T97" fmla="*/ 6 h 93"/>
              <a:gd name="T98" fmla="*/ 34 w 93"/>
              <a:gd name="T99" fmla="*/ 6 h 93"/>
              <a:gd name="T100" fmla="*/ 31 w 93"/>
              <a:gd name="T101" fmla="*/ 6 h 93"/>
              <a:gd name="T102" fmla="*/ 25 w 93"/>
              <a:gd name="T103" fmla="*/ 9 h 93"/>
              <a:gd name="T104" fmla="*/ 28 w 93"/>
              <a:gd name="T105" fmla="*/ 18 h 93"/>
              <a:gd name="T106" fmla="*/ 0 w 93"/>
              <a:gd name="T107" fmla="*/ 31 h 93"/>
              <a:gd name="T108" fmla="*/ 3 w 93"/>
              <a:gd name="T109" fmla="*/ 40 h 93"/>
              <a:gd name="T110" fmla="*/ 31 w 93"/>
              <a:gd name="T111" fmla="*/ 28 h 93"/>
              <a:gd name="T112" fmla="*/ 31 w 93"/>
              <a:gd name="T113" fmla="*/ 28 h 93"/>
              <a:gd name="T114" fmla="*/ 31 w 93"/>
              <a:gd name="T115" fmla="*/ 53 h 93"/>
              <a:gd name="T116" fmla="*/ 28 w 93"/>
              <a:gd name="T117" fmla="*/ 46 h 93"/>
              <a:gd name="T118" fmla="*/ 56 w 93"/>
              <a:gd name="T119" fmla="*/ 31 h 93"/>
              <a:gd name="T120" fmla="*/ 59 w 93"/>
              <a:gd name="T121" fmla="*/ 40 h 93"/>
              <a:gd name="T122" fmla="*/ 31 w 93"/>
              <a:gd name="T123" fmla="*/ 53 h 93"/>
              <a:gd name="T124" fmla="*/ 31 w 93"/>
              <a:gd name="T125" fmla="*/ 5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3" h="93">
                <a:moveTo>
                  <a:pt x="31" y="28"/>
                </a:moveTo>
                <a:lnTo>
                  <a:pt x="34" y="34"/>
                </a:lnTo>
                <a:lnTo>
                  <a:pt x="15" y="43"/>
                </a:lnTo>
                <a:lnTo>
                  <a:pt x="25" y="65"/>
                </a:lnTo>
                <a:lnTo>
                  <a:pt x="37" y="62"/>
                </a:lnTo>
                <a:lnTo>
                  <a:pt x="37" y="62"/>
                </a:lnTo>
                <a:lnTo>
                  <a:pt x="37" y="68"/>
                </a:lnTo>
                <a:lnTo>
                  <a:pt x="37" y="74"/>
                </a:lnTo>
                <a:lnTo>
                  <a:pt x="31" y="84"/>
                </a:lnTo>
                <a:lnTo>
                  <a:pt x="25" y="90"/>
                </a:lnTo>
                <a:lnTo>
                  <a:pt x="25" y="90"/>
                </a:lnTo>
                <a:lnTo>
                  <a:pt x="37" y="93"/>
                </a:lnTo>
                <a:lnTo>
                  <a:pt x="37" y="93"/>
                </a:lnTo>
                <a:lnTo>
                  <a:pt x="43" y="84"/>
                </a:lnTo>
                <a:lnTo>
                  <a:pt x="47" y="74"/>
                </a:lnTo>
                <a:lnTo>
                  <a:pt x="50" y="65"/>
                </a:lnTo>
                <a:lnTo>
                  <a:pt x="47" y="56"/>
                </a:lnTo>
                <a:lnTo>
                  <a:pt x="53" y="53"/>
                </a:lnTo>
                <a:lnTo>
                  <a:pt x="59" y="71"/>
                </a:lnTo>
                <a:lnTo>
                  <a:pt x="59" y="71"/>
                </a:lnTo>
                <a:lnTo>
                  <a:pt x="65" y="74"/>
                </a:lnTo>
                <a:lnTo>
                  <a:pt x="72" y="74"/>
                </a:lnTo>
                <a:lnTo>
                  <a:pt x="87" y="68"/>
                </a:lnTo>
                <a:lnTo>
                  <a:pt x="87" y="68"/>
                </a:lnTo>
                <a:lnTo>
                  <a:pt x="93" y="65"/>
                </a:lnTo>
                <a:lnTo>
                  <a:pt x="93" y="59"/>
                </a:lnTo>
                <a:lnTo>
                  <a:pt x="93" y="46"/>
                </a:lnTo>
                <a:lnTo>
                  <a:pt x="93" y="46"/>
                </a:lnTo>
                <a:lnTo>
                  <a:pt x="81" y="50"/>
                </a:lnTo>
                <a:lnTo>
                  <a:pt x="81" y="50"/>
                </a:lnTo>
                <a:lnTo>
                  <a:pt x="81" y="56"/>
                </a:lnTo>
                <a:lnTo>
                  <a:pt x="78" y="62"/>
                </a:lnTo>
                <a:lnTo>
                  <a:pt x="72" y="65"/>
                </a:lnTo>
                <a:lnTo>
                  <a:pt x="72" y="65"/>
                </a:lnTo>
                <a:lnTo>
                  <a:pt x="68" y="65"/>
                </a:lnTo>
                <a:lnTo>
                  <a:pt x="68" y="62"/>
                </a:lnTo>
                <a:lnTo>
                  <a:pt x="62" y="50"/>
                </a:lnTo>
                <a:lnTo>
                  <a:pt x="75" y="43"/>
                </a:lnTo>
                <a:lnTo>
                  <a:pt x="65" y="18"/>
                </a:lnTo>
                <a:lnTo>
                  <a:pt x="47" y="28"/>
                </a:lnTo>
                <a:lnTo>
                  <a:pt x="43" y="21"/>
                </a:lnTo>
                <a:lnTo>
                  <a:pt x="72" y="9"/>
                </a:lnTo>
                <a:lnTo>
                  <a:pt x="68" y="0"/>
                </a:lnTo>
                <a:lnTo>
                  <a:pt x="37" y="12"/>
                </a:lnTo>
                <a:lnTo>
                  <a:pt x="37" y="9"/>
                </a:lnTo>
                <a:lnTo>
                  <a:pt x="37" y="9"/>
                </a:lnTo>
                <a:lnTo>
                  <a:pt x="34" y="6"/>
                </a:lnTo>
                <a:lnTo>
                  <a:pt x="34" y="6"/>
                </a:lnTo>
                <a:lnTo>
                  <a:pt x="34" y="6"/>
                </a:lnTo>
                <a:lnTo>
                  <a:pt x="34" y="6"/>
                </a:lnTo>
                <a:lnTo>
                  <a:pt x="31" y="6"/>
                </a:lnTo>
                <a:lnTo>
                  <a:pt x="25" y="9"/>
                </a:lnTo>
                <a:lnTo>
                  <a:pt x="28" y="18"/>
                </a:lnTo>
                <a:lnTo>
                  <a:pt x="0" y="31"/>
                </a:lnTo>
                <a:lnTo>
                  <a:pt x="3" y="40"/>
                </a:lnTo>
                <a:lnTo>
                  <a:pt x="31" y="28"/>
                </a:lnTo>
                <a:lnTo>
                  <a:pt x="31" y="28"/>
                </a:lnTo>
                <a:close/>
                <a:moveTo>
                  <a:pt x="31" y="53"/>
                </a:moveTo>
                <a:lnTo>
                  <a:pt x="28" y="46"/>
                </a:lnTo>
                <a:lnTo>
                  <a:pt x="56" y="31"/>
                </a:lnTo>
                <a:lnTo>
                  <a:pt x="59" y="40"/>
                </a:lnTo>
                <a:lnTo>
                  <a:pt x="31" y="53"/>
                </a:lnTo>
                <a:lnTo>
                  <a:pt x="31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4611689" y="4276725"/>
            <a:ext cx="153987" cy="144463"/>
          </a:xfrm>
          <a:custGeom>
            <a:avLst/>
            <a:gdLst>
              <a:gd name="T0" fmla="*/ 47 w 97"/>
              <a:gd name="T1" fmla="*/ 3 h 91"/>
              <a:gd name="T2" fmla="*/ 47 w 97"/>
              <a:gd name="T3" fmla="*/ 0 h 91"/>
              <a:gd name="T4" fmla="*/ 34 w 97"/>
              <a:gd name="T5" fmla="*/ 3 h 91"/>
              <a:gd name="T6" fmla="*/ 34 w 97"/>
              <a:gd name="T7" fmla="*/ 6 h 91"/>
              <a:gd name="T8" fmla="*/ 40 w 97"/>
              <a:gd name="T9" fmla="*/ 44 h 91"/>
              <a:gd name="T10" fmla="*/ 37 w 97"/>
              <a:gd name="T11" fmla="*/ 41 h 91"/>
              <a:gd name="T12" fmla="*/ 28 w 97"/>
              <a:gd name="T13" fmla="*/ 38 h 91"/>
              <a:gd name="T14" fmla="*/ 31 w 97"/>
              <a:gd name="T15" fmla="*/ 25 h 91"/>
              <a:gd name="T16" fmla="*/ 0 w 97"/>
              <a:gd name="T17" fmla="*/ 28 h 91"/>
              <a:gd name="T18" fmla="*/ 18 w 97"/>
              <a:gd name="T19" fmla="*/ 28 h 91"/>
              <a:gd name="T20" fmla="*/ 15 w 97"/>
              <a:gd name="T21" fmla="*/ 38 h 91"/>
              <a:gd name="T22" fmla="*/ 18 w 97"/>
              <a:gd name="T23" fmla="*/ 44 h 91"/>
              <a:gd name="T24" fmla="*/ 25 w 97"/>
              <a:gd name="T25" fmla="*/ 53 h 91"/>
              <a:gd name="T26" fmla="*/ 15 w 97"/>
              <a:gd name="T27" fmla="*/ 60 h 91"/>
              <a:gd name="T28" fmla="*/ 12 w 97"/>
              <a:gd name="T29" fmla="*/ 63 h 91"/>
              <a:gd name="T30" fmla="*/ 22 w 97"/>
              <a:gd name="T31" fmla="*/ 72 h 91"/>
              <a:gd name="T32" fmla="*/ 25 w 97"/>
              <a:gd name="T33" fmla="*/ 69 h 91"/>
              <a:gd name="T34" fmla="*/ 34 w 97"/>
              <a:gd name="T35" fmla="*/ 75 h 91"/>
              <a:gd name="T36" fmla="*/ 34 w 97"/>
              <a:gd name="T37" fmla="*/ 78 h 91"/>
              <a:gd name="T38" fmla="*/ 28 w 97"/>
              <a:gd name="T39" fmla="*/ 81 h 91"/>
              <a:gd name="T40" fmla="*/ 34 w 97"/>
              <a:gd name="T41" fmla="*/ 91 h 91"/>
              <a:gd name="T42" fmla="*/ 47 w 97"/>
              <a:gd name="T43" fmla="*/ 78 h 91"/>
              <a:gd name="T44" fmla="*/ 37 w 97"/>
              <a:gd name="T45" fmla="*/ 53 h 91"/>
              <a:gd name="T46" fmla="*/ 40 w 97"/>
              <a:gd name="T47" fmla="*/ 53 h 91"/>
              <a:gd name="T48" fmla="*/ 43 w 97"/>
              <a:gd name="T49" fmla="*/ 47 h 91"/>
              <a:gd name="T50" fmla="*/ 50 w 97"/>
              <a:gd name="T51" fmla="*/ 50 h 91"/>
              <a:gd name="T52" fmla="*/ 50 w 97"/>
              <a:gd name="T53" fmla="*/ 44 h 91"/>
              <a:gd name="T54" fmla="*/ 62 w 97"/>
              <a:gd name="T55" fmla="*/ 56 h 91"/>
              <a:gd name="T56" fmla="*/ 56 w 97"/>
              <a:gd name="T57" fmla="*/ 66 h 91"/>
              <a:gd name="T58" fmla="*/ 47 w 97"/>
              <a:gd name="T59" fmla="*/ 75 h 91"/>
              <a:gd name="T60" fmla="*/ 59 w 97"/>
              <a:gd name="T61" fmla="*/ 81 h 91"/>
              <a:gd name="T62" fmla="*/ 72 w 97"/>
              <a:gd name="T63" fmla="*/ 60 h 91"/>
              <a:gd name="T64" fmla="*/ 93 w 97"/>
              <a:gd name="T65" fmla="*/ 66 h 91"/>
              <a:gd name="T66" fmla="*/ 97 w 97"/>
              <a:gd name="T67" fmla="*/ 50 h 91"/>
              <a:gd name="T68" fmla="*/ 75 w 97"/>
              <a:gd name="T69" fmla="*/ 50 h 91"/>
              <a:gd name="T70" fmla="*/ 75 w 97"/>
              <a:gd name="T71" fmla="*/ 35 h 91"/>
              <a:gd name="T72" fmla="*/ 78 w 97"/>
              <a:gd name="T73" fmla="*/ 13 h 91"/>
              <a:gd name="T74" fmla="*/ 50 w 97"/>
              <a:gd name="T75" fmla="*/ 16 h 91"/>
              <a:gd name="T76" fmla="*/ 47 w 97"/>
              <a:gd name="T77" fmla="*/ 3 h 91"/>
              <a:gd name="T78" fmla="*/ 47 w 97"/>
              <a:gd name="T79" fmla="*/ 3 h 91"/>
              <a:gd name="T80" fmla="*/ 65 w 97"/>
              <a:gd name="T81" fmla="*/ 44 h 91"/>
              <a:gd name="T82" fmla="*/ 59 w 97"/>
              <a:gd name="T83" fmla="*/ 22 h 91"/>
              <a:gd name="T84" fmla="*/ 62 w 97"/>
              <a:gd name="T85" fmla="*/ 35 h 91"/>
              <a:gd name="T86" fmla="*/ 65 w 97"/>
              <a:gd name="T87" fmla="*/ 4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7" h="91">
                <a:moveTo>
                  <a:pt x="47" y="3"/>
                </a:moveTo>
                <a:lnTo>
                  <a:pt x="47" y="3"/>
                </a:lnTo>
                <a:lnTo>
                  <a:pt x="47" y="0"/>
                </a:lnTo>
                <a:lnTo>
                  <a:pt x="47" y="0"/>
                </a:lnTo>
                <a:lnTo>
                  <a:pt x="34" y="3"/>
                </a:lnTo>
                <a:lnTo>
                  <a:pt x="34" y="3"/>
                </a:lnTo>
                <a:lnTo>
                  <a:pt x="34" y="6"/>
                </a:lnTo>
                <a:lnTo>
                  <a:pt x="34" y="6"/>
                </a:lnTo>
                <a:lnTo>
                  <a:pt x="40" y="28"/>
                </a:lnTo>
                <a:lnTo>
                  <a:pt x="40" y="44"/>
                </a:lnTo>
                <a:lnTo>
                  <a:pt x="40" y="44"/>
                </a:lnTo>
                <a:lnTo>
                  <a:pt x="37" y="41"/>
                </a:lnTo>
                <a:lnTo>
                  <a:pt x="31" y="44"/>
                </a:lnTo>
                <a:lnTo>
                  <a:pt x="28" y="38"/>
                </a:lnTo>
                <a:lnTo>
                  <a:pt x="28" y="38"/>
                </a:lnTo>
                <a:lnTo>
                  <a:pt x="31" y="25"/>
                </a:lnTo>
                <a:lnTo>
                  <a:pt x="31" y="13"/>
                </a:lnTo>
                <a:lnTo>
                  <a:pt x="0" y="28"/>
                </a:lnTo>
                <a:lnTo>
                  <a:pt x="3" y="38"/>
                </a:lnTo>
                <a:lnTo>
                  <a:pt x="18" y="28"/>
                </a:lnTo>
                <a:lnTo>
                  <a:pt x="18" y="28"/>
                </a:lnTo>
                <a:lnTo>
                  <a:pt x="15" y="38"/>
                </a:lnTo>
                <a:lnTo>
                  <a:pt x="15" y="38"/>
                </a:lnTo>
                <a:lnTo>
                  <a:pt x="18" y="44"/>
                </a:lnTo>
                <a:lnTo>
                  <a:pt x="25" y="53"/>
                </a:lnTo>
                <a:lnTo>
                  <a:pt x="25" y="53"/>
                </a:lnTo>
                <a:lnTo>
                  <a:pt x="15" y="60"/>
                </a:lnTo>
                <a:lnTo>
                  <a:pt x="15" y="60"/>
                </a:lnTo>
                <a:lnTo>
                  <a:pt x="12" y="63"/>
                </a:lnTo>
                <a:lnTo>
                  <a:pt x="12" y="63"/>
                </a:lnTo>
                <a:lnTo>
                  <a:pt x="22" y="72"/>
                </a:lnTo>
                <a:lnTo>
                  <a:pt x="22" y="72"/>
                </a:lnTo>
                <a:lnTo>
                  <a:pt x="25" y="69"/>
                </a:lnTo>
                <a:lnTo>
                  <a:pt x="25" y="69"/>
                </a:lnTo>
                <a:lnTo>
                  <a:pt x="28" y="63"/>
                </a:lnTo>
                <a:lnTo>
                  <a:pt x="34" y="75"/>
                </a:lnTo>
                <a:lnTo>
                  <a:pt x="34" y="75"/>
                </a:lnTo>
                <a:lnTo>
                  <a:pt x="34" y="78"/>
                </a:lnTo>
                <a:lnTo>
                  <a:pt x="28" y="81"/>
                </a:lnTo>
                <a:lnTo>
                  <a:pt x="28" y="81"/>
                </a:lnTo>
                <a:lnTo>
                  <a:pt x="34" y="91"/>
                </a:lnTo>
                <a:lnTo>
                  <a:pt x="34" y="91"/>
                </a:lnTo>
                <a:lnTo>
                  <a:pt x="47" y="85"/>
                </a:lnTo>
                <a:lnTo>
                  <a:pt x="47" y="78"/>
                </a:lnTo>
                <a:lnTo>
                  <a:pt x="47" y="75"/>
                </a:lnTo>
                <a:lnTo>
                  <a:pt x="37" y="53"/>
                </a:lnTo>
                <a:lnTo>
                  <a:pt x="37" y="53"/>
                </a:lnTo>
                <a:lnTo>
                  <a:pt x="40" y="53"/>
                </a:lnTo>
                <a:lnTo>
                  <a:pt x="40" y="53"/>
                </a:lnTo>
                <a:lnTo>
                  <a:pt x="43" y="47"/>
                </a:lnTo>
                <a:lnTo>
                  <a:pt x="43" y="47"/>
                </a:lnTo>
                <a:lnTo>
                  <a:pt x="50" y="50"/>
                </a:lnTo>
                <a:lnTo>
                  <a:pt x="50" y="50"/>
                </a:lnTo>
                <a:lnTo>
                  <a:pt x="50" y="44"/>
                </a:lnTo>
                <a:lnTo>
                  <a:pt x="50" y="44"/>
                </a:lnTo>
                <a:lnTo>
                  <a:pt x="62" y="56"/>
                </a:lnTo>
                <a:lnTo>
                  <a:pt x="62" y="56"/>
                </a:lnTo>
                <a:lnTo>
                  <a:pt x="56" y="66"/>
                </a:lnTo>
                <a:lnTo>
                  <a:pt x="47" y="75"/>
                </a:lnTo>
                <a:lnTo>
                  <a:pt x="47" y="75"/>
                </a:lnTo>
                <a:lnTo>
                  <a:pt x="59" y="81"/>
                </a:lnTo>
                <a:lnTo>
                  <a:pt x="59" y="81"/>
                </a:lnTo>
                <a:lnTo>
                  <a:pt x="72" y="60"/>
                </a:lnTo>
                <a:lnTo>
                  <a:pt x="72" y="60"/>
                </a:lnTo>
                <a:lnTo>
                  <a:pt x="93" y="66"/>
                </a:lnTo>
                <a:lnTo>
                  <a:pt x="93" y="66"/>
                </a:lnTo>
                <a:lnTo>
                  <a:pt x="97" y="50"/>
                </a:lnTo>
                <a:lnTo>
                  <a:pt x="97" y="50"/>
                </a:lnTo>
                <a:lnTo>
                  <a:pt x="84" y="50"/>
                </a:lnTo>
                <a:lnTo>
                  <a:pt x="75" y="50"/>
                </a:lnTo>
                <a:lnTo>
                  <a:pt x="75" y="50"/>
                </a:lnTo>
                <a:lnTo>
                  <a:pt x="75" y="35"/>
                </a:lnTo>
                <a:lnTo>
                  <a:pt x="72" y="16"/>
                </a:lnTo>
                <a:lnTo>
                  <a:pt x="78" y="13"/>
                </a:lnTo>
                <a:lnTo>
                  <a:pt x="72" y="3"/>
                </a:lnTo>
                <a:lnTo>
                  <a:pt x="50" y="16"/>
                </a:lnTo>
                <a:lnTo>
                  <a:pt x="50" y="16"/>
                </a:lnTo>
                <a:lnTo>
                  <a:pt x="47" y="3"/>
                </a:lnTo>
                <a:lnTo>
                  <a:pt x="47" y="3"/>
                </a:lnTo>
                <a:lnTo>
                  <a:pt x="47" y="3"/>
                </a:lnTo>
                <a:close/>
                <a:moveTo>
                  <a:pt x="65" y="44"/>
                </a:moveTo>
                <a:lnTo>
                  <a:pt x="65" y="44"/>
                </a:lnTo>
                <a:lnTo>
                  <a:pt x="50" y="25"/>
                </a:lnTo>
                <a:lnTo>
                  <a:pt x="59" y="22"/>
                </a:lnTo>
                <a:lnTo>
                  <a:pt x="59" y="22"/>
                </a:lnTo>
                <a:lnTo>
                  <a:pt x="62" y="35"/>
                </a:lnTo>
                <a:lnTo>
                  <a:pt x="65" y="44"/>
                </a:lnTo>
                <a:lnTo>
                  <a:pt x="65" y="44"/>
                </a:lnTo>
                <a:lnTo>
                  <a:pt x="65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4735514" y="4217987"/>
            <a:ext cx="147637" cy="138113"/>
          </a:xfrm>
          <a:custGeom>
            <a:avLst/>
            <a:gdLst>
              <a:gd name="T0" fmla="*/ 53 w 93"/>
              <a:gd name="T1" fmla="*/ 25 h 87"/>
              <a:gd name="T2" fmla="*/ 62 w 93"/>
              <a:gd name="T3" fmla="*/ 47 h 87"/>
              <a:gd name="T4" fmla="*/ 59 w 93"/>
              <a:gd name="T5" fmla="*/ 56 h 87"/>
              <a:gd name="T6" fmla="*/ 43 w 93"/>
              <a:gd name="T7" fmla="*/ 59 h 87"/>
              <a:gd name="T8" fmla="*/ 47 w 93"/>
              <a:gd name="T9" fmla="*/ 34 h 87"/>
              <a:gd name="T10" fmla="*/ 34 w 93"/>
              <a:gd name="T11" fmla="*/ 37 h 87"/>
              <a:gd name="T12" fmla="*/ 37 w 93"/>
              <a:gd name="T13" fmla="*/ 22 h 87"/>
              <a:gd name="T14" fmla="*/ 40 w 93"/>
              <a:gd name="T15" fmla="*/ 12 h 87"/>
              <a:gd name="T16" fmla="*/ 34 w 93"/>
              <a:gd name="T17" fmla="*/ 15 h 87"/>
              <a:gd name="T18" fmla="*/ 31 w 93"/>
              <a:gd name="T19" fmla="*/ 9 h 87"/>
              <a:gd name="T20" fmla="*/ 31 w 93"/>
              <a:gd name="T21" fmla="*/ 9 h 87"/>
              <a:gd name="T22" fmla="*/ 28 w 93"/>
              <a:gd name="T23" fmla="*/ 9 h 87"/>
              <a:gd name="T24" fmla="*/ 25 w 93"/>
              <a:gd name="T25" fmla="*/ 18 h 87"/>
              <a:gd name="T26" fmla="*/ 19 w 93"/>
              <a:gd name="T27" fmla="*/ 22 h 87"/>
              <a:gd name="T28" fmla="*/ 15 w 93"/>
              <a:gd name="T29" fmla="*/ 15 h 87"/>
              <a:gd name="T30" fmla="*/ 15 w 93"/>
              <a:gd name="T31" fmla="*/ 15 h 87"/>
              <a:gd name="T32" fmla="*/ 9 w 93"/>
              <a:gd name="T33" fmla="*/ 15 h 87"/>
              <a:gd name="T34" fmla="*/ 9 w 93"/>
              <a:gd name="T35" fmla="*/ 25 h 87"/>
              <a:gd name="T36" fmla="*/ 6 w 93"/>
              <a:gd name="T37" fmla="*/ 37 h 87"/>
              <a:gd name="T38" fmla="*/ 19 w 93"/>
              <a:gd name="T39" fmla="*/ 43 h 87"/>
              <a:gd name="T40" fmla="*/ 28 w 93"/>
              <a:gd name="T41" fmla="*/ 43 h 87"/>
              <a:gd name="T42" fmla="*/ 22 w 93"/>
              <a:gd name="T43" fmla="*/ 68 h 87"/>
              <a:gd name="T44" fmla="*/ 37 w 93"/>
              <a:gd name="T45" fmla="*/ 65 h 87"/>
              <a:gd name="T46" fmla="*/ 25 w 93"/>
              <a:gd name="T47" fmla="*/ 81 h 87"/>
              <a:gd name="T48" fmla="*/ 47 w 93"/>
              <a:gd name="T49" fmla="*/ 87 h 87"/>
              <a:gd name="T50" fmla="*/ 50 w 93"/>
              <a:gd name="T51" fmla="*/ 72 h 87"/>
              <a:gd name="T52" fmla="*/ 62 w 93"/>
              <a:gd name="T53" fmla="*/ 65 h 87"/>
              <a:gd name="T54" fmla="*/ 59 w 93"/>
              <a:gd name="T55" fmla="*/ 75 h 87"/>
              <a:gd name="T56" fmla="*/ 68 w 93"/>
              <a:gd name="T57" fmla="*/ 78 h 87"/>
              <a:gd name="T58" fmla="*/ 72 w 93"/>
              <a:gd name="T59" fmla="*/ 53 h 87"/>
              <a:gd name="T60" fmla="*/ 62 w 93"/>
              <a:gd name="T61" fmla="*/ 22 h 87"/>
              <a:gd name="T62" fmla="*/ 68 w 93"/>
              <a:gd name="T63" fmla="*/ 18 h 87"/>
              <a:gd name="T64" fmla="*/ 81 w 93"/>
              <a:gd name="T65" fmla="*/ 50 h 87"/>
              <a:gd name="T66" fmla="*/ 81 w 93"/>
              <a:gd name="T67" fmla="*/ 59 h 87"/>
              <a:gd name="T68" fmla="*/ 75 w 93"/>
              <a:gd name="T69" fmla="*/ 62 h 87"/>
              <a:gd name="T70" fmla="*/ 87 w 93"/>
              <a:gd name="T71" fmla="*/ 65 h 87"/>
              <a:gd name="T72" fmla="*/ 93 w 93"/>
              <a:gd name="T73" fmla="*/ 62 h 87"/>
              <a:gd name="T74" fmla="*/ 93 w 93"/>
              <a:gd name="T75" fmla="*/ 53 h 87"/>
              <a:gd name="T76" fmla="*/ 84 w 93"/>
              <a:gd name="T77" fmla="*/ 31 h 87"/>
              <a:gd name="T78" fmla="*/ 75 w 93"/>
              <a:gd name="T79" fmla="*/ 6 h 87"/>
              <a:gd name="T80" fmla="*/ 56 w 93"/>
              <a:gd name="T81" fmla="*/ 6 h 87"/>
              <a:gd name="T82" fmla="*/ 53 w 93"/>
              <a:gd name="T83" fmla="*/ 0 h 87"/>
              <a:gd name="T84" fmla="*/ 53 w 93"/>
              <a:gd name="T85" fmla="*/ 0 h 87"/>
              <a:gd name="T86" fmla="*/ 47 w 93"/>
              <a:gd name="T87" fmla="*/ 0 h 87"/>
              <a:gd name="T88" fmla="*/ 50 w 93"/>
              <a:gd name="T89" fmla="*/ 18 h 87"/>
              <a:gd name="T90" fmla="*/ 47 w 93"/>
              <a:gd name="T91" fmla="*/ 31 h 87"/>
              <a:gd name="T92" fmla="*/ 28 w 93"/>
              <a:gd name="T93" fmla="*/ 25 h 87"/>
              <a:gd name="T94" fmla="*/ 22 w 93"/>
              <a:gd name="T95" fmla="*/ 34 h 87"/>
              <a:gd name="T96" fmla="*/ 28 w 93"/>
              <a:gd name="T97" fmla="*/ 25 h 87"/>
              <a:gd name="T98" fmla="*/ 31 w 93"/>
              <a:gd name="T99" fmla="*/ 50 h 87"/>
              <a:gd name="T100" fmla="*/ 28 w 93"/>
              <a:gd name="T101" fmla="*/ 59 h 87"/>
              <a:gd name="T102" fmla="*/ 31 w 93"/>
              <a:gd name="T103" fmla="*/ 50 h 87"/>
              <a:gd name="T104" fmla="*/ 43 w 93"/>
              <a:gd name="T105" fmla="*/ 50 h 87"/>
              <a:gd name="T106" fmla="*/ 37 w 93"/>
              <a:gd name="T107" fmla="*/ 47 h 87"/>
              <a:gd name="T108" fmla="*/ 43 w 93"/>
              <a:gd name="T109" fmla="*/ 5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3" h="87">
                <a:moveTo>
                  <a:pt x="47" y="31"/>
                </a:moveTo>
                <a:lnTo>
                  <a:pt x="53" y="25"/>
                </a:lnTo>
                <a:lnTo>
                  <a:pt x="53" y="25"/>
                </a:lnTo>
                <a:lnTo>
                  <a:pt x="62" y="47"/>
                </a:lnTo>
                <a:lnTo>
                  <a:pt x="62" y="59"/>
                </a:lnTo>
                <a:lnTo>
                  <a:pt x="59" y="56"/>
                </a:lnTo>
                <a:lnTo>
                  <a:pt x="47" y="62"/>
                </a:lnTo>
                <a:lnTo>
                  <a:pt x="43" y="59"/>
                </a:lnTo>
                <a:lnTo>
                  <a:pt x="56" y="53"/>
                </a:lnTo>
                <a:lnTo>
                  <a:pt x="47" y="34"/>
                </a:lnTo>
                <a:lnTo>
                  <a:pt x="34" y="40"/>
                </a:lnTo>
                <a:lnTo>
                  <a:pt x="34" y="37"/>
                </a:lnTo>
                <a:lnTo>
                  <a:pt x="43" y="34"/>
                </a:lnTo>
                <a:lnTo>
                  <a:pt x="37" y="22"/>
                </a:lnTo>
                <a:lnTo>
                  <a:pt x="43" y="18"/>
                </a:lnTo>
                <a:lnTo>
                  <a:pt x="40" y="12"/>
                </a:lnTo>
                <a:lnTo>
                  <a:pt x="34" y="15"/>
                </a:lnTo>
                <a:lnTo>
                  <a:pt x="34" y="15"/>
                </a:lnTo>
                <a:lnTo>
                  <a:pt x="31" y="9"/>
                </a:lnTo>
                <a:lnTo>
                  <a:pt x="31" y="9"/>
                </a:lnTo>
                <a:lnTo>
                  <a:pt x="31" y="9"/>
                </a:lnTo>
                <a:lnTo>
                  <a:pt x="31" y="9"/>
                </a:lnTo>
                <a:lnTo>
                  <a:pt x="28" y="9"/>
                </a:lnTo>
                <a:lnTo>
                  <a:pt x="28" y="9"/>
                </a:lnTo>
                <a:lnTo>
                  <a:pt x="22" y="12"/>
                </a:lnTo>
                <a:lnTo>
                  <a:pt x="25" y="18"/>
                </a:lnTo>
                <a:lnTo>
                  <a:pt x="19" y="22"/>
                </a:lnTo>
                <a:lnTo>
                  <a:pt x="19" y="22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lnTo>
                  <a:pt x="9" y="15"/>
                </a:lnTo>
                <a:lnTo>
                  <a:pt x="9" y="15"/>
                </a:lnTo>
                <a:lnTo>
                  <a:pt x="6" y="18"/>
                </a:lnTo>
                <a:lnTo>
                  <a:pt x="9" y="25"/>
                </a:lnTo>
                <a:lnTo>
                  <a:pt x="0" y="31"/>
                </a:lnTo>
                <a:lnTo>
                  <a:pt x="6" y="37"/>
                </a:lnTo>
                <a:lnTo>
                  <a:pt x="12" y="34"/>
                </a:lnTo>
                <a:lnTo>
                  <a:pt x="19" y="43"/>
                </a:lnTo>
                <a:lnTo>
                  <a:pt x="25" y="40"/>
                </a:lnTo>
                <a:lnTo>
                  <a:pt x="28" y="43"/>
                </a:lnTo>
                <a:lnTo>
                  <a:pt x="12" y="50"/>
                </a:lnTo>
                <a:lnTo>
                  <a:pt x="22" y="68"/>
                </a:lnTo>
                <a:lnTo>
                  <a:pt x="34" y="62"/>
                </a:lnTo>
                <a:lnTo>
                  <a:pt x="37" y="65"/>
                </a:lnTo>
                <a:lnTo>
                  <a:pt x="22" y="75"/>
                </a:lnTo>
                <a:lnTo>
                  <a:pt x="25" y="81"/>
                </a:lnTo>
                <a:lnTo>
                  <a:pt x="40" y="75"/>
                </a:lnTo>
                <a:lnTo>
                  <a:pt x="47" y="87"/>
                </a:lnTo>
                <a:lnTo>
                  <a:pt x="56" y="81"/>
                </a:lnTo>
                <a:lnTo>
                  <a:pt x="50" y="72"/>
                </a:lnTo>
                <a:lnTo>
                  <a:pt x="62" y="65"/>
                </a:lnTo>
                <a:lnTo>
                  <a:pt x="62" y="65"/>
                </a:lnTo>
                <a:lnTo>
                  <a:pt x="59" y="75"/>
                </a:lnTo>
                <a:lnTo>
                  <a:pt x="59" y="75"/>
                </a:lnTo>
                <a:lnTo>
                  <a:pt x="68" y="78"/>
                </a:lnTo>
                <a:lnTo>
                  <a:pt x="68" y="78"/>
                </a:lnTo>
                <a:lnTo>
                  <a:pt x="72" y="65"/>
                </a:lnTo>
                <a:lnTo>
                  <a:pt x="72" y="53"/>
                </a:lnTo>
                <a:lnTo>
                  <a:pt x="68" y="37"/>
                </a:lnTo>
                <a:lnTo>
                  <a:pt x="62" y="22"/>
                </a:lnTo>
                <a:lnTo>
                  <a:pt x="68" y="18"/>
                </a:lnTo>
                <a:lnTo>
                  <a:pt x="68" y="18"/>
                </a:lnTo>
                <a:lnTo>
                  <a:pt x="81" y="50"/>
                </a:lnTo>
                <a:lnTo>
                  <a:pt x="81" y="50"/>
                </a:lnTo>
                <a:lnTo>
                  <a:pt x="81" y="56"/>
                </a:lnTo>
                <a:lnTo>
                  <a:pt x="81" y="59"/>
                </a:lnTo>
                <a:lnTo>
                  <a:pt x="75" y="62"/>
                </a:lnTo>
                <a:lnTo>
                  <a:pt x="75" y="62"/>
                </a:lnTo>
                <a:lnTo>
                  <a:pt x="81" y="68"/>
                </a:lnTo>
                <a:lnTo>
                  <a:pt x="87" y="65"/>
                </a:lnTo>
                <a:lnTo>
                  <a:pt x="87" y="65"/>
                </a:lnTo>
                <a:lnTo>
                  <a:pt x="93" y="62"/>
                </a:lnTo>
                <a:lnTo>
                  <a:pt x="93" y="56"/>
                </a:lnTo>
                <a:lnTo>
                  <a:pt x="93" y="53"/>
                </a:lnTo>
                <a:lnTo>
                  <a:pt x="93" y="53"/>
                </a:lnTo>
                <a:lnTo>
                  <a:pt x="84" y="31"/>
                </a:lnTo>
                <a:lnTo>
                  <a:pt x="84" y="31"/>
                </a:lnTo>
                <a:lnTo>
                  <a:pt x="75" y="6"/>
                </a:lnTo>
                <a:lnTo>
                  <a:pt x="59" y="15"/>
                </a:lnTo>
                <a:lnTo>
                  <a:pt x="56" y="6"/>
                </a:lnTo>
                <a:lnTo>
                  <a:pt x="56" y="6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lnTo>
                  <a:pt x="47" y="0"/>
                </a:lnTo>
                <a:lnTo>
                  <a:pt x="43" y="3"/>
                </a:lnTo>
                <a:lnTo>
                  <a:pt x="50" y="18"/>
                </a:lnTo>
                <a:lnTo>
                  <a:pt x="40" y="22"/>
                </a:lnTo>
                <a:lnTo>
                  <a:pt x="47" y="31"/>
                </a:lnTo>
                <a:lnTo>
                  <a:pt x="47" y="31"/>
                </a:lnTo>
                <a:close/>
                <a:moveTo>
                  <a:pt x="28" y="25"/>
                </a:moveTo>
                <a:lnTo>
                  <a:pt x="31" y="31"/>
                </a:lnTo>
                <a:lnTo>
                  <a:pt x="22" y="34"/>
                </a:lnTo>
                <a:lnTo>
                  <a:pt x="22" y="28"/>
                </a:lnTo>
                <a:lnTo>
                  <a:pt x="28" y="25"/>
                </a:lnTo>
                <a:lnTo>
                  <a:pt x="28" y="25"/>
                </a:lnTo>
                <a:close/>
                <a:moveTo>
                  <a:pt x="31" y="50"/>
                </a:moveTo>
                <a:lnTo>
                  <a:pt x="31" y="56"/>
                </a:lnTo>
                <a:lnTo>
                  <a:pt x="28" y="59"/>
                </a:lnTo>
                <a:lnTo>
                  <a:pt x="25" y="53"/>
                </a:lnTo>
                <a:lnTo>
                  <a:pt x="31" y="50"/>
                </a:lnTo>
                <a:lnTo>
                  <a:pt x="31" y="50"/>
                </a:lnTo>
                <a:close/>
                <a:moveTo>
                  <a:pt x="43" y="50"/>
                </a:moveTo>
                <a:lnTo>
                  <a:pt x="40" y="53"/>
                </a:lnTo>
                <a:lnTo>
                  <a:pt x="37" y="47"/>
                </a:lnTo>
                <a:lnTo>
                  <a:pt x="43" y="47"/>
                </a:lnTo>
                <a:lnTo>
                  <a:pt x="43" y="50"/>
                </a:lnTo>
                <a:lnTo>
                  <a:pt x="43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 noEditPoints="1"/>
          </p:cNvSpPr>
          <p:nvPr/>
        </p:nvSpPr>
        <p:spPr bwMode="auto">
          <a:xfrm>
            <a:off x="4864101" y="4157662"/>
            <a:ext cx="149225" cy="144463"/>
          </a:xfrm>
          <a:custGeom>
            <a:avLst/>
            <a:gdLst>
              <a:gd name="T0" fmla="*/ 25 w 94"/>
              <a:gd name="T1" fmla="*/ 41 h 91"/>
              <a:gd name="T2" fmla="*/ 28 w 94"/>
              <a:gd name="T3" fmla="*/ 28 h 91"/>
              <a:gd name="T4" fmla="*/ 50 w 94"/>
              <a:gd name="T5" fmla="*/ 28 h 91"/>
              <a:gd name="T6" fmla="*/ 56 w 94"/>
              <a:gd name="T7" fmla="*/ 16 h 91"/>
              <a:gd name="T8" fmla="*/ 69 w 94"/>
              <a:gd name="T9" fmla="*/ 0 h 91"/>
              <a:gd name="T10" fmla="*/ 50 w 94"/>
              <a:gd name="T11" fmla="*/ 7 h 91"/>
              <a:gd name="T12" fmla="*/ 50 w 94"/>
              <a:gd name="T13" fmla="*/ 3 h 91"/>
              <a:gd name="T14" fmla="*/ 50 w 94"/>
              <a:gd name="T15" fmla="*/ 0 h 91"/>
              <a:gd name="T16" fmla="*/ 41 w 94"/>
              <a:gd name="T17" fmla="*/ 3 h 91"/>
              <a:gd name="T18" fmla="*/ 41 w 94"/>
              <a:gd name="T19" fmla="*/ 13 h 91"/>
              <a:gd name="T20" fmla="*/ 25 w 94"/>
              <a:gd name="T21" fmla="*/ 16 h 91"/>
              <a:gd name="T22" fmla="*/ 25 w 94"/>
              <a:gd name="T23" fmla="*/ 16 h 91"/>
              <a:gd name="T24" fmla="*/ 22 w 94"/>
              <a:gd name="T25" fmla="*/ 13 h 91"/>
              <a:gd name="T26" fmla="*/ 16 w 94"/>
              <a:gd name="T27" fmla="*/ 16 h 91"/>
              <a:gd name="T28" fmla="*/ 16 w 94"/>
              <a:gd name="T29" fmla="*/ 25 h 91"/>
              <a:gd name="T30" fmla="*/ 3 w 94"/>
              <a:gd name="T31" fmla="*/ 41 h 91"/>
              <a:gd name="T32" fmla="*/ 19 w 94"/>
              <a:gd name="T33" fmla="*/ 32 h 91"/>
              <a:gd name="T34" fmla="*/ 41 w 94"/>
              <a:gd name="T35" fmla="*/ 47 h 91"/>
              <a:gd name="T36" fmla="*/ 41 w 94"/>
              <a:gd name="T37" fmla="*/ 69 h 91"/>
              <a:gd name="T38" fmla="*/ 31 w 94"/>
              <a:gd name="T39" fmla="*/ 88 h 91"/>
              <a:gd name="T40" fmla="*/ 44 w 94"/>
              <a:gd name="T41" fmla="*/ 91 h 91"/>
              <a:gd name="T42" fmla="*/ 50 w 94"/>
              <a:gd name="T43" fmla="*/ 78 h 91"/>
              <a:gd name="T44" fmla="*/ 53 w 94"/>
              <a:gd name="T45" fmla="*/ 56 h 91"/>
              <a:gd name="T46" fmla="*/ 56 w 94"/>
              <a:gd name="T47" fmla="*/ 41 h 91"/>
              <a:gd name="T48" fmla="*/ 62 w 94"/>
              <a:gd name="T49" fmla="*/ 53 h 91"/>
              <a:gd name="T50" fmla="*/ 66 w 94"/>
              <a:gd name="T51" fmla="*/ 60 h 91"/>
              <a:gd name="T52" fmla="*/ 69 w 94"/>
              <a:gd name="T53" fmla="*/ 63 h 91"/>
              <a:gd name="T54" fmla="*/ 56 w 94"/>
              <a:gd name="T55" fmla="*/ 69 h 91"/>
              <a:gd name="T56" fmla="*/ 66 w 94"/>
              <a:gd name="T57" fmla="*/ 78 h 91"/>
              <a:gd name="T58" fmla="*/ 75 w 94"/>
              <a:gd name="T59" fmla="*/ 72 h 91"/>
              <a:gd name="T60" fmla="*/ 78 w 94"/>
              <a:gd name="T61" fmla="*/ 66 h 91"/>
              <a:gd name="T62" fmla="*/ 78 w 94"/>
              <a:gd name="T63" fmla="*/ 60 h 91"/>
              <a:gd name="T64" fmla="*/ 72 w 94"/>
              <a:gd name="T65" fmla="*/ 47 h 91"/>
              <a:gd name="T66" fmla="*/ 72 w 94"/>
              <a:gd name="T67" fmla="*/ 44 h 91"/>
              <a:gd name="T68" fmla="*/ 84 w 94"/>
              <a:gd name="T69" fmla="*/ 53 h 91"/>
              <a:gd name="T70" fmla="*/ 87 w 94"/>
              <a:gd name="T71" fmla="*/ 53 h 91"/>
              <a:gd name="T72" fmla="*/ 94 w 94"/>
              <a:gd name="T73" fmla="*/ 44 h 91"/>
              <a:gd name="T74" fmla="*/ 69 w 94"/>
              <a:gd name="T75" fmla="*/ 41 h 91"/>
              <a:gd name="T76" fmla="*/ 47 w 94"/>
              <a:gd name="T77" fmla="*/ 35 h 91"/>
              <a:gd name="T78" fmla="*/ 47 w 94"/>
              <a:gd name="T79" fmla="*/ 28 h 91"/>
              <a:gd name="T80" fmla="*/ 47 w 94"/>
              <a:gd name="T81" fmla="*/ 25 h 91"/>
              <a:gd name="T82" fmla="*/ 41 w 94"/>
              <a:gd name="T83" fmla="*/ 28 h 91"/>
              <a:gd name="T84" fmla="*/ 34 w 94"/>
              <a:gd name="T85" fmla="*/ 32 h 91"/>
              <a:gd name="T86" fmla="*/ 16 w 94"/>
              <a:gd name="T87" fmla="*/ 50 h 91"/>
              <a:gd name="T88" fmla="*/ 41 w 94"/>
              <a:gd name="T89" fmla="*/ 47 h 91"/>
              <a:gd name="T90" fmla="*/ 31 w 94"/>
              <a:gd name="T91" fmla="*/ 81 h 91"/>
              <a:gd name="T92" fmla="*/ 34 w 94"/>
              <a:gd name="T93" fmla="*/ 60 h 91"/>
              <a:gd name="T94" fmla="*/ 25 w 94"/>
              <a:gd name="T95" fmla="*/ 60 h 91"/>
              <a:gd name="T96" fmla="*/ 22 w 94"/>
              <a:gd name="T97" fmla="*/ 72 h 91"/>
              <a:gd name="T98" fmla="*/ 22 w 94"/>
              <a:gd name="T99" fmla="*/ 81 h 91"/>
              <a:gd name="T100" fmla="*/ 31 w 94"/>
              <a:gd name="T101" fmla="*/ 8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4" h="91">
                <a:moveTo>
                  <a:pt x="19" y="32"/>
                </a:moveTo>
                <a:lnTo>
                  <a:pt x="25" y="41"/>
                </a:lnTo>
                <a:lnTo>
                  <a:pt x="34" y="35"/>
                </a:lnTo>
                <a:lnTo>
                  <a:pt x="28" y="28"/>
                </a:lnTo>
                <a:lnTo>
                  <a:pt x="47" y="22"/>
                </a:lnTo>
                <a:lnTo>
                  <a:pt x="50" y="28"/>
                </a:lnTo>
                <a:lnTo>
                  <a:pt x="59" y="22"/>
                </a:lnTo>
                <a:lnTo>
                  <a:pt x="56" y="16"/>
                </a:lnTo>
                <a:lnTo>
                  <a:pt x="72" y="10"/>
                </a:lnTo>
                <a:lnTo>
                  <a:pt x="69" y="0"/>
                </a:lnTo>
                <a:lnTo>
                  <a:pt x="50" y="10"/>
                </a:lnTo>
                <a:lnTo>
                  <a:pt x="50" y="7"/>
                </a:lnTo>
                <a:lnTo>
                  <a:pt x="50" y="7"/>
                </a:lnTo>
                <a:lnTo>
                  <a:pt x="50" y="3"/>
                </a:lnTo>
                <a:lnTo>
                  <a:pt x="50" y="3"/>
                </a:lnTo>
                <a:lnTo>
                  <a:pt x="50" y="0"/>
                </a:lnTo>
                <a:lnTo>
                  <a:pt x="50" y="0"/>
                </a:lnTo>
                <a:lnTo>
                  <a:pt x="41" y="3"/>
                </a:lnTo>
                <a:lnTo>
                  <a:pt x="37" y="7"/>
                </a:lnTo>
                <a:lnTo>
                  <a:pt x="41" y="13"/>
                </a:lnTo>
                <a:lnTo>
                  <a:pt x="25" y="19"/>
                </a:lnTo>
                <a:lnTo>
                  <a:pt x="25" y="16"/>
                </a:lnTo>
                <a:lnTo>
                  <a:pt x="25" y="16"/>
                </a:lnTo>
                <a:lnTo>
                  <a:pt x="25" y="16"/>
                </a:lnTo>
                <a:lnTo>
                  <a:pt x="25" y="16"/>
                </a:lnTo>
                <a:lnTo>
                  <a:pt x="22" y="13"/>
                </a:lnTo>
                <a:lnTo>
                  <a:pt x="22" y="13"/>
                </a:lnTo>
                <a:lnTo>
                  <a:pt x="16" y="16"/>
                </a:lnTo>
                <a:lnTo>
                  <a:pt x="12" y="16"/>
                </a:lnTo>
                <a:lnTo>
                  <a:pt x="16" y="25"/>
                </a:lnTo>
                <a:lnTo>
                  <a:pt x="0" y="32"/>
                </a:lnTo>
                <a:lnTo>
                  <a:pt x="3" y="41"/>
                </a:lnTo>
                <a:lnTo>
                  <a:pt x="19" y="32"/>
                </a:lnTo>
                <a:lnTo>
                  <a:pt x="19" y="32"/>
                </a:lnTo>
                <a:close/>
                <a:moveTo>
                  <a:pt x="41" y="47"/>
                </a:moveTo>
                <a:lnTo>
                  <a:pt x="41" y="47"/>
                </a:lnTo>
                <a:lnTo>
                  <a:pt x="44" y="60"/>
                </a:lnTo>
                <a:lnTo>
                  <a:pt x="41" y="69"/>
                </a:lnTo>
                <a:lnTo>
                  <a:pt x="37" y="78"/>
                </a:lnTo>
                <a:lnTo>
                  <a:pt x="31" y="88"/>
                </a:lnTo>
                <a:lnTo>
                  <a:pt x="31" y="88"/>
                </a:lnTo>
                <a:lnTo>
                  <a:pt x="44" y="91"/>
                </a:lnTo>
                <a:lnTo>
                  <a:pt x="44" y="91"/>
                </a:lnTo>
                <a:lnTo>
                  <a:pt x="50" y="78"/>
                </a:lnTo>
                <a:lnTo>
                  <a:pt x="53" y="69"/>
                </a:lnTo>
                <a:lnTo>
                  <a:pt x="53" y="56"/>
                </a:lnTo>
                <a:lnTo>
                  <a:pt x="50" y="44"/>
                </a:lnTo>
                <a:lnTo>
                  <a:pt x="56" y="41"/>
                </a:lnTo>
                <a:lnTo>
                  <a:pt x="56" y="41"/>
                </a:lnTo>
                <a:lnTo>
                  <a:pt x="62" y="53"/>
                </a:lnTo>
                <a:lnTo>
                  <a:pt x="62" y="53"/>
                </a:lnTo>
                <a:lnTo>
                  <a:pt x="66" y="60"/>
                </a:lnTo>
                <a:lnTo>
                  <a:pt x="66" y="60"/>
                </a:lnTo>
                <a:lnTo>
                  <a:pt x="69" y="63"/>
                </a:lnTo>
                <a:lnTo>
                  <a:pt x="66" y="66"/>
                </a:lnTo>
                <a:lnTo>
                  <a:pt x="56" y="69"/>
                </a:lnTo>
                <a:lnTo>
                  <a:pt x="56" y="69"/>
                </a:lnTo>
                <a:lnTo>
                  <a:pt x="66" y="78"/>
                </a:lnTo>
                <a:lnTo>
                  <a:pt x="66" y="78"/>
                </a:lnTo>
                <a:lnTo>
                  <a:pt x="75" y="72"/>
                </a:lnTo>
                <a:lnTo>
                  <a:pt x="75" y="72"/>
                </a:lnTo>
                <a:lnTo>
                  <a:pt x="78" y="66"/>
                </a:lnTo>
                <a:lnTo>
                  <a:pt x="78" y="66"/>
                </a:lnTo>
                <a:lnTo>
                  <a:pt x="78" y="60"/>
                </a:lnTo>
                <a:lnTo>
                  <a:pt x="72" y="47"/>
                </a:lnTo>
                <a:lnTo>
                  <a:pt x="72" y="47"/>
                </a:lnTo>
                <a:lnTo>
                  <a:pt x="72" y="44"/>
                </a:lnTo>
                <a:lnTo>
                  <a:pt x="72" y="44"/>
                </a:lnTo>
                <a:lnTo>
                  <a:pt x="84" y="53"/>
                </a:lnTo>
                <a:lnTo>
                  <a:pt x="84" y="53"/>
                </a:lnTo>
                <a:lnTo>
                  <a:pt x="87" y="53"/>
                </a:lnTo>
                <a:lnTo>
                  <a:pt x="87" y="53"/>
                </a:lnTo>
                <a:lnTo>
                  <a:pt x="94" y="44"/>
                </a:lnTo>
                <a:lnTo>
                  <a:pt x="94" y="44"/>
                </a:lnTo>
                <a:lnTo>
                  <a:pt x="72" y="35"/>
                </a:lnTo>
                <a:lnTo>
                  <a:pt x="69" y="41"/>
                </a:lnTo>
                <a:lnTo>
                  <a:pt x="62" y="28"/>
                </a:lnTo>
                <a:lnTo>
                  <a:pt x="47" y="35"/>
                </a:lnTo>
                <a:lnTo>
                  <a:pt x="47" y="35"/>
                </a:lnTo>
                <a:lnTo>
                  <a:pt x="47" y="28"/>
                </a:lnTo>
                <a:lnTo>
                  <a:pt x="47" y="28"/>
                </a:lnTo>
                <a:lnTo>
                  <a:pt x="47" y="25"/>
                </a:lnTo>
                <a:lnTo>
                  <a:pt x="47" y="25"/>
                </a:lnTo>
                <a:lnTo>
                  <a:pt x="41" y="28"/>
                </a:lnTo>
                <a:lnTo>
                  <a:pt x="41" y="28"/>
                </a:lnTo>
                <a:lnTo>
                  <a:pt x="34" y="32"/>
                </a:lnTo>
                <a:lnTo>
                  <a:pt x="37" y="41"/>
                </a:lnTo>
                <a:lnTo>
                  <a:pt x="16" y="50"/>
                </a:lnTo>
                <a:lnTo>
                  <a:pt x="22" y="56"/>
                </a:lnTo>
                <a:lnTo>
                  <a:pt x="41" y="47"/>
                </a:lnTo>
                <a:lnTo>
                  <a:pt x="41" y="47"/>
                </a:lnTo>
                <a:close/>
                <a:moveTo>
                  <a:pt x="31" y="81"/>
                </a:moveTo>
                <a:lnTo>
                  <a:pt x="31" y="81"/>
                </a:lnTo>
                <a:lnTo>
                  <a:pt x="34" y="60"/>
                </a:lnTo>
                <a:lnTo>
                  <a:pt x="34" y="60"/>
                </a:lnTo>
                <a:lnTo>
                  <a:pt x="25" y="60"/>
                </a:lnTo>
                <a:lnTo>
                  <a:pt x="25" y="60"/>
                </a:lnTo>
                <a:lnTo>
                  <a:pt x="22" y="72"/>
                </a:lnTo>
                <a:lnTo>
                  <a:pt x="22" y="81"/>
                </a:lnTo>
                <a:lnTo>
                  <a:pt x="22" y="81"/>
                </a:lnTo>
                <a:lnTo>
                  <a:pt x="31" y="81"/>
                </a:lnTo>
                <a:lnTo>
                  <a:pt x="31" y="81"/>
                </a:lnTo>
                <a:lnTo>
                  <a:pt x="31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4992689" y="4094162"/>
            <a:ext cx="144462" cy="147638"/>
          </a:xfrm>
          <a:custGeom>
            <a:avLst/>
            <a:gdLst>
              <a:gd name="T0" fmla="*/ 56 w 91"/>
              <a:gd name="T1" fmla="*/ 50 h 93"/>
              <a:gd name="T2" fmla="*/ 44 w 91"/>
              <a:gd name="T3" fmla="*/ 37 h 93"/>
              <a:gd name="T4" fmla="*/ 50 w 91"/>
              <a:gd name="T5" fmla="*/ 34 h 93"/>
              <a:gd name="T6" fmla="*/ 78 w 91"/>
              <a:gd name="T7" fmla="*/ 59 h 93"/>
              <a:gd name="T8" fmla="*/ 78 w 91"/>
              <a:gd name="T9" fmla="*/ 62 h 93"/>
              <a:gd name="T10" fmla="*/ 69 w 91"/>
              <a:gd name="T11" fmla="*/ 65 h 93"/>
              <a:gd name="T12" fmla="*/ 75 w 91"/>
              <a:gd name="T13" fmla="*/ 72 h 93"/>
              <a:gd name="T14" fmla="*/ 78 w 91"/>
              <a:gd name="T15" fmla="*/ 75 h 93"/>
              <a:gd name="T16" fmla="*/ 84 w 91"/>
              <a:gd name="T17" fmla="*/ 72 h 93"/>
              <a:gd name="T18" fmla="*/ 88 w 91"/>
              <a:gd name="T19" fmla="*/ 62 h 93"/>
              <a:gd name="T20" fmla="*/ 72 w 91"/>
              <a:gd name="T21" fmla="*/ 9 h 93"/>
              <a:gd name="T22" fmla="*/ 22 w 91"/>
              <a:gd name="T23" fmla="*/ 22 h 93"/>
              <a:gd name="T24" fmla="*/ 56 w 91"/>
              <a:gd name="T25" fmla="*/ 15 h 93"/>
              <a:gd name="T26" fmla="*/ 16 w 91"/>
              <a:gd name="T27" fmla="*/ 25 h 93"/>
              <a:gd name="T28" fmla="*/ 13 w 91"/>
              <a:gd name="T29" fmla="*/ 18 h 93"/>
              <a:gd name="T30" fmla="*/ 13 w 91"/>
              <a:gd name="T31" fmla="*/ 18 h 93"/>
              <a:gd name="T32" fmla="*/ 9 w 91"/>
              <a:gd name="T33" fmla="*/ 18 h 93"/>
              <a:gd name="T34" fmla="*/ 9 w 91"/>
              <a:gd name="T35" fmla="*/ 37 h 93"/>
              <a:gd name="T36" fmla="*/ 3 w 91"/>
              <a:gd name="T37" fmla="*/ 50 h 93"/>
              <a:gd name="T38" fmla="*/ 13 w 91"/>
              <a:gd name="T39" fmla="*/ 47 h 93"/>
              <a:gd name="T40" fmla="*/ 13 w 91"/>
              <a:gd name="T41" fmla="*/ 78 h 93"/>
              <a:gd name="T42" fmla="*/ 25 w 91"/>
              <a:gd name="T43" fmla="*/ 81 h 93"/>
              <a:gd name="T44" fmla="*/ 25 w 91"/>
              <a:gd name="T45" fmla="*/ 68 h 93"/>
              <a:gd name="T46" fmla="*/ 47 w 91"/>
              <a:gd name="T47" fmla="*/ 90 h 93"/>
              <a:gd name="T48" fmla="*/ 31 w 91"/>
              <a:gd name="T49" fmla="*/ 56 h 93"/>
              <a:gd name="T50" fmla="*/ 44 w 91"/>
              <a:gd name="T51" fmla="*/ 56 h 93"/>
              <a:gd name="T52" fmla="*/ 56 w 91"/>
              <a:gd name="T53" fmla="*/ 65 h 93"/>
              <a:gd name="T54" fmla="*/ 59 w 91"/>
              <a:gd name="T55" fmla="*/ 59 h 93"/>
              <a:gd name="T56" fmla="*/ 72 w 91"/>
              <a:gd name="T57" fmla="*/ 59 h 93"/>
              <a:gd name="T58" fmla="*/ 31 w 91"/>
              <a:gd name="T59" fmla="*/ 34 h 93"/>
              <a:gd name="T60" fmla="*/ 41 w 91"/>
              <a:gd name="T61" fmla="*/ 53 h 93"/>
              <a:gd name="T62" fmla="*/ 28 w 91"/>
              <a:gd name="T63" fmla="*/ 50 h 93"/>
              <a:gd name="T64" fmla="*/ 28 w 91"/>
              <a:gd name="T65" fmla="*/ 37 h 93"/>
              <a:gd name="T66" fmla="*/ 19 w 91"/>
              <a:gd name="T67" fmla="*/ 31 h 93"/>
              <a:gd name="T68" fmla="*/ 16 w 91"/>
              <a:gd name="T69" fmla="*/ 2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1" h="93">
                <a:moveTo>
                  <a:pt x="50" y="34"/>
                </a:moveTo>
                <a:lnTo>
                  <a:pt x="56" y="50"/>
                </a:lnTo>
                <a:lnTo>
                  <a:pt x="50" y="53"/>
                </a:lnTo>
                <a:lnTo>
                  <a:pt x="44" y="37"/>
                </a:lnTo>
                <a:lnTo>
                  <a:pt x="50" y="34"/>
                </a:lnTo>
                <a:lnTo>
                  <a:pt x="50" y="34"/>
                </a:lnTo>
                <a:close/>
                <a:moveTo>
                  <a:pt x="56" y="15"/>
                </a:moveTo>
                <a:lnTo>
                  <a:pt x="78" y="59"/>
                </a:lnTo>
                <a:lnTo>
                  <a:pt x="78" y="59"/>
                </a:lnTo>
                <a:lnTo>
                  <a:pt x="78" y="62"/>
                </a:lnTo>
                <a:lnTo>
                  <a:pt x="75" y="65"/>
                </a:lnTo>
                <a:lnTo>
                  <a:pt x="69" y="65"/>
                </a:lnTo>
                <a:lnTo>
                  <a:pt x="69" y="65"/>
                </a:lnTo>
                <a:lnTo>
                  <a:pt x="75" y="72"/>
                </a:lnTo>
                <a:lnTo>
                  <a:pt x="75" y="72"/>
                </a:lnTo>
                <a:lnTo>
                  <a:pt x="78" y="75"/>
                </a:lnTo>
                <a:lnTo>
                  <a:pt x="84" y="72"/>
                </a:lnTo>
                <a:lnTo>
                  <a:pt x="84" y="72"/>
                </a:lnTo>
                <a:lnTo>
                  <a:pt x="91" y="68"/>
                </a:lnTo>
                <a:lnTo>
                  <a:pt x="88" y="62"/>
                </a:lnTo>
                <a:lnTo>
                  <a:pt x="66" y="9"/>
                </a:lnTo>
                <a:lnTo>
                  <a:pt x="72" y="9"/>
                </a:lnTo>
                <a:lnTo>
                  <a:pt x="69" y="0"/>
                </a:lnTo>
                <a:lnTo>
                  <a:pt x="22" y="22"/>
                </a:lnTo>
                <a:lnTo>
                  <a:pt x="25" y="28"/>
                </a:lnTo>
                <a:lnTo>
                  <a:pt x="56" y="15"/>
                </a:lnTo>
                <a:lnTo>
                  <a:pt x="56" y="15"/>
                </a:lnTo>
                <a:close/>
                <a:moveTo>
                  <a:pt x="16" y="25"/>
                </a:moveTo>
                <a:lnTo>
                  <a:pt x="16" y="25"/>
                </a:lnTo>
                <a:lnTo>
                  <a:pt x="13" y="18"/>
                </a:lnTo>
                <a:lnTo>
                  <a:pt x="13" y="18"/>
                </a:lnTo>
                <a:lnTo>
                  <a:pt x="13" y="18"/>
                </a:lnTo>
                <a:lnTo>
                  <a:pt x="13" y="18"/>
                </a:lnTo>
                <a:lnTo>
                  <a:pt x="9" y="18"/>
                </a:lnTo>
                <a:lnTo>
                  <a:pt x="3" y="22"/>
                </a:lnTo>
                <a:lnTo>
                  <a:pt x="9" y="37"/>
                </a:lnTo>
                <a:lnTo>
                  <a:pt x="0" y="40"/>
                </a:lnTo>
                <a:lnTo>
                  <a:pt x="3" y="50"/>
                </a:lnTo>
                <a:lnTo>
                  <a:pt x="13" y="47"/>
                </a:lnTo>
                <a:lnTo>
                  <a:pt x="13" y="47"/>
                </a:lnTo>
                <a:lnTo>
                  <a:pt x="16" y="62"/>
                </a:lnTo>
                <a:lnTo>
                  <a:pt x="13" y="78"/>
                </a:lnTo>
                <a:lnTo>
                  <a:pt x="13" y="78"/>
                </a:lnTo>
                <a:lnTo>
                  <a:pt x="25" y="81"/>
                </a:lnTo>
                <a:lnTo>
                  <a:pt x="25" y="81"/>
                </a:lnTo>
                <a:lnTo>
                  <a:pt x="25" y="68"/>
                </a:lnTo>
                <a:lnTo>
                  <a:pt x="38" y="93"/>
                </a:lnTo>
                <a:lnTo>
                  <a:pt x="47" y="90"/>
                </a:lnTo>
                <a:lnTo>
                  <a:pt x="31" y="56"/>
                </a:lnTo>
                <a:lnTo>
                  <a:pt x="31" y="56"/>
                </a:lnTo>
                <a:lnTo>
                  <a:pt x="38" y="62"/>
                </a:lnTo>
                <a:lnTo>
                  <a:pt x="44" y="56"/>
                </a:lnTo>
                <a:lnTo>
                  <a:pt x="50" y="68"/>
                </a:lnTo>
                <a:lnTo>
                  <a:pt x="56" y="65"/>
                </a:lnTo>
                <a:lnTo>
                  <a:pt x="53" y="59"/>
                </a:lnTo>
                <a:lnTo>
                  <a:pt x="59" y="59"/>
                </a:lnTo>
                <a:lnTo>
                  <a:pt x="63" y="62"/>
                </a:lnTo>
                <a:lnTo>
                  <a:pt x="72" y="59"/>
                </a:lnTo>
                <a:lnTo>
                  <a:pt x="56" y="25"/>
                </a:lnTo>
                <a:lnTo>
                  <a:pt x="31" y="34"/>
                </a:lnTo>
                <a:lnTo>
                  <a:pt x="41" y="53"/>
                </a:lnTo>
                <a:lnTo>
                  <a:pt x="41" y="53"/>
                </a:lnTo>
                <a:lnTo>
                  <a:pt x="31" y="43"/>
                </a:lnTo>
                <a:lnTo>
                  <a:pt x="28" y="50"/>
                </a:lnTo>
                <a:lnTo>
                  <a:pt x="22" y="40"/>
                </a:lnTo>
                <a:lnTo>
                  <a:pt x="28" y="37"/>
                </a:lnTo>
                <a:lnTo>
                  <a:pt x="25" y="31"/>
                </a:lnTo>
                <a:lnTo>
                  <a:pt x="19" y="31"/>
                </a:lnTo>
                <a:lnTo>
                  <a:pt x="16" y="25"/>
                </a:lnTo>
                <a:lnTo>
                  <a:pt x="16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5137151" y="4049712"/>
            <a:ext cx="123825" cy="128588"/>
          </a:xfrm>
          <a:custGeom>
            <a:avLst/>
            <a:gdLst>
              <a:gd name="T0" fmla="*/ 15 w 78"/>
              <a:gd name="T1" fmla="*/ 6 h 81"/>
              <a:gd name="T2" fmla="*/ 9 w 78"/>
              <a:gd name="T3" fmla="*/ 9 h 81"/>
              <a:gd name="T4" fmla="*/ 3 w 78"/>
              <a:gd name="T5" fmla="*/ 9 h 81"/>
              <a:gd name="T6" fmla="*/ 0 w 78"/>
              <a:gd name="T7" fmla="*/ 46 h 81"/>
              <a:gd name="T8" fmla="*/ 9 w 78"/>
              <a:gd name="T9" fmla="*/ 46 h 81"/>
              <a:gd name="T10" fmla="*/ 9 w 78"/>
              <a:gd name="T11" fmla="*/ 46 h 81"/>
              <a:gd name="T12" fmla="*/ 12 w 78"/>
              <a:gd name="T13" fmla="*/ 31 h 81"/>
              <a:gd name="T14" fmla="*/ 46 w 78"/>
              <a:gd name="T15" fmla="*/ 15 h 81"/>
              <a:gd name="T16" fmla="*/ 46 w 78"/>
              <a:gd name="T17" fmla="*/ 25 h 81"/>
              <a:gd name="T18" fmla="*/ 53 w 78"/>
              <a:gd name="T19" fmla="*/ 21 h 81"/>
              <a:gd name="T20" fmla="*/ 59 w 78"/>
              <a:gd name="T21" fmla="*/ 18 h 81"/>
              <a:gd name="T22" fmla="*/ 56 w 78"/>
              <a:gd name="T23" fmla="*/ 15 h 81"/>
              <a:gd name="T24" fmla="*/ 15 w 78"/>
              <a:gd name="T25" fmla="*/ 18 h 81"/>
              <a:gd name="T26" fmla="*/ 15 w 78"/>
              <a:gd name="T27" fmla="*/ 6 h 81"/>
              <a:gd name="T28" fmla="*/ 15 w 78"/>
              <a:gd name="T29" fmla="*/ 6 h 81"/>
              <a:gd name="T30" fmla="*/ 31 w 78"/>
              <a:gd name="T31" fmla="*/ 71 h 81"/>
              <a:gd name="T32" fmla="*/ 40 w 78"/>
              <a:gd name="T33" fmla="*/ 81 h 81"/>
              <a:gd name="T34" fmla="*/ 53 w 78"/>
              <a:gd name="T35" fmla="*/ 71 h 81"/>
              <a:gd name="T36" fmla="*/ 53 w 78"/>
              <a:gd name="T37" fmla="*/ 65 h 81"/>
              <a:gd name="T38" fmla="*/ 37 w 78"/>
              <a:gd name="T39" fmla="*/ 31 h 81"/>
              <a:gd name="T40" fmla="*/ 37 w 78"/>
              <a:gd name="T41" fmla="*/ 25 h 81"/>
              <a:gd name="T42" fmla="*/ 37 w 78"/>
              <a:gd name="T43" fmla="*/ 25 h 81"/>
              <a:gd name="T44" fmla="*/ 34 w 78"/>
              <a:gd name="T45" fmla="*/ 25 h 81"/>
              <a:gd name="T46" fmla="*/ 25 w 78"/>
              <a:gd name="T47" fmla="*/ 28 h 81"/>
              <a:gd name="T48" fmla="*/ 40 w 78"/>
              <a:gd name="T49" fmla="*/ 62 h 81"/>
              <a:gd name="T50" fmla="*/ 40 w 78"/>
              <a:gd name="T51" fmla="*/ 65 h 81"/>
              <a:gd name="T52" fmla="*/ 31 w 78"/>
              <a:gd name="T53" fmla="*/ 71 h 81"/>
              <a:gd name="T54" fmla="*/ 9 w 78"/>
              <a:gd name="T55" fmla="*/ 78 h 81"/>
              <a:gd name="T56" fmla="*/ 21 w 78"/>
              <a:gd name="T57" fmla="*/ 78 h 81"/>
              <a:gd name="T58" fmla="*/ 25 w 78"/>
              <a:gd name="T59" fmla="*/ 53 h 81"/>
              <a:gd name="T60" fmla="*/ 25 w 78"/>
              <a:gd name="T61" fmla="*/ 50 h 81"/>
              <a:gd name="T62" fmla="*/ 25 w 78"/>
              <a:gd name="T63" fmla="*/ 46 h 81"/>
              <a:gd name="T64" fmla="*/ 12 w 78"/>
              <a:gd name="T65" fmla="*/ 46 h 81"/>
              <a:gd name="T66" fmla="*/ 9 w 78"/>
              <a:gd name="T67" fmla="*/ 78 h 81"/>
              <a:gd name="T68" fmla="*/ 9 w 78"/>
              <a:gd name="T69" fmla="*/ 78 h 81"/>
              <a:gd name="T70" fmla="*/ 71 w 78"/>
              <a:gd name="T71" fmla="*/ 53 h 81"/>
              <a:gd name="T72" fmla="*/ 78 w 78"/>
              <a:gd name="T73" fmla="*/ 43 h 81"/>
              <a:gd name="T74" fmla="*/ 75 w 78"/>
              <a:gd name="T75" fmla="*/ 40 h 81"/>
              <a:gd name="T76" fmla="*/ 46 w 78"/>
              <a:gd name="T77" fmla="*/ 37 h 81"/>
              <a:gd name="T78" fmla="*/ 71 w 78"/>
              <a:gd name="T79" fmla="*/ 53 h 81"/>
              <a:gd name="T80" fmla="*/ 71 w 78"/>
              <a:gd name="T81" fmla="*/ 53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" h="81">
                <a:moveTo>
                  <a:pt x="15" y="6"/>
                </a:moveTo>
                <a:lnTo>
                  <a:pt x="15" y="6"/>
                </a:lnTo>
                <a:lnTo>
                  <a:pt x="9" y="9"/>
                </a:lnTo>
                <a:lnTo>
                  <a:pt x="9" y="9"/>
                </a:lnTo>
                <a:lnTo>
                  <a:pt x="3" y="9"/>
                </a:lnTo>
                <a:lnTo>
                  <a:pt x="3" y="9"/>
                </a:lnTo>
                <a:lnTo>
                  <a:pt x="3" y="28"/>
                </a:lnTo>
                <a:lnTo>
                  <a:pt x="0" y="46"/>
                </a:lnTo>
                <a:lnTo>
                  <a:pt x="0" y="46"/>
                </a:lnTo>
                <a:lnTo>
                  <a:pt x="9" y="46"/>
                </a:lnTo>
                <a:lnTo>
                  <a:pt x="9" y="46"/>
                </a:lnTo>
                <a:lnTo>
                  <a:pt x="9" y="46"/>
                </a:lnTo>
                <a:lnTo>
                  <a:pt x="9" y="46"/>
                </a:lnTo>
                <a:lnTo>
                  <a:pt x="12" y="31"/>
                </a:lnTo>
                <a:lnTo>
                  <a:pt x="46" y="15"/>
                </a:lnTo>
                <a:lnTo>
                  <a:pt x="46" y="15"/>
                </a:lnTo>
                <a:lnTo>
                  <a:pt x="46" y="25"/>
                </a:lnTo>
                <a:lnTo>
                  <a:pt x="46" y="25"/>
                </a:lnTo>
                <a:lnTo>
                  <a:pt x="53" y="21"/>
                </a:lnTo>
                <a:lnTo>
                  <a:pt x="53" y="21"/>
                </a:lnTo>
                <a:lnTo>
                  <a:pt x="59" y="18"/>
                </a:lnTo>
                <a:lnTo>
                  <a:pt x="59" y="18"/>
                </a:lnTo>
                <a:lnTo>
                  <a:pt x="56" y="15"/>
                </a:lnTo>
                <a:lnTo>
                  <a:pt x="56" y="15"/>
                </a:lnTo>
                <a:lnTo>
                  <a:pt x="56" y="0"/>
                </a:lnTo>
                <a:lnTo>
                  <a:pt x="15" y="18"/>
                </a:lnTo>
                <a:lnTo>
                  <a:pt x="15" y="18"/>
                </a:lnTo>
                <a:lnTo>
                  <a:pt x="15" y="6"/>
                </a:lnTo>
                <a:lnTo>
                  <a:pt x="15" y="6"/>
                </a:lnTo>
                <a:lnTo>
                  <a:pt x="15" y="6"/>
                </a:lnTo>
                <a:close/>
                <a:moveTo>
                  <a:pt x="31" y="71"/>
                </a:moveTo>
                <a:lnTo>
                  <a:pt x="31" y="71"/>
                </a:lnTo>
                <a:lnTo>
                  <a:pt x="40" y="81"/>
                </a:lnTo>
                <a:lnTo>
                  <a:pt x="40" y="81"/>
                </a:lnTo>
                <a:lnTo>
                  <a:pt x="53" y="71"/>
                </a:lnTo>
                <a:lnTo>
                  <a:pt x="53" y="71"/>
                </a:lnTo>
                <a:lnTo>
                  <a:pt x="53" y="68"/>
                </a:lnTo>
                <a:lnTo>
                  <a:pt x="53" y="65"/>
                </a:lnTo>
                <a:lnTo>
                  <a:pt x="37" y="31"/>
                </a:lnTo>
                <a:lnTo>
                  <a:pt x="37" y="31"/>
                </a:lnTo>
                <a:lnTo>
                  <a:pt x="37" y="25"/>
                </a:lnTo>
                <a:lnTo>
                  <a:pt x="37" y="25"/>
                </a:lnTo>
                <a:lnTo>
                  <a:pt x="37" y="25"/>
                </a:lnTo>
                <a:lnTo>
                  <a:pt x="37" y="25"/>
                </a:lnTo>
                <a:lnTo>
                  <a:pt x="34" y="25"/>
                </a:lnTo>
                <a:lnTo>
                  <a:pt x="34" y="25"/>
                </a:lnTo>
                <a:lnTo>
                  <a:pt x="28" y="28"/>
                </a:lnTo>
                <a:lnTo>
                  <a:pt x="25" y="28"/>
                </a:lnTo>
                <a:lnTo>
                  <a:pt x="40" y="62"/>
                </a:lnTo>
                <a:lnTo>
                  <a:pt x="40" y="62"/>
                </a:lnTo>
                <a:lnTo>
                  <a:pt x="40" y="65"/>
                </a:lnTo>
                <a:lnTo>
                  <a:pt x="40" y="65"/>
                </a:lnTo>
                <a:lnTo>
                  <a:pt x="31" y="71"/>
                </a:lnTo>
                <a:lnTo>
                  <a:pt x="31" y="71"/>
                </a:lnTo>
                <a:lnTo>
                  <a:pt x="31" y="71"/>
                </a:lnTo>
                <a:close/>
                <a:moveTo>
                  <a:pt x="9" y="78"/>
                </a:moveTo>
                <a:lnTo>
                  <a:pt x="9" y="78"/>
                </a:lnTo>
                <a:lnTo>
                  <a:pt x="21" y="78"/>
                </a:lnTo>
                <a:lnTo>
                  <a:pt x="21" y="78"/>
                </a:lnTo>
                <a:lnTo>
                  <a:pt x="25" y="53"/>
                </a:lnTo>
                <a:lnTo>
                  <a:pt x="25" y="53"/>
                </a:lnTo>
                <a:lnTo>
                  <a:pt x="25" y="50"/>
                </a:lnTo>
                <a:lnTo>
                  <a:pt x="25" y="50"/>
                </a:lnTo>
                <a:lnTo>
                  <a:pt x="25" y="46"/>
                </a:lnTo>
                <a:lnTo>
                  <a:pt x="12" y="46"/>
                </a:lnTo>
                <a:lnTo>
                  <a:pt x="12" y="46"/>
                </a:lnTo>
                <a:lnTo>
                  <a:pt x="12" y="62"/>
                </a:lnTo>
                <a:lnTo>
                  <a:pt x="9" y="78"/>
                </a:lnTo>
                <a:lnTo>
                  <a:pt x="9" y="78"/>
                </a:lnTo>
                <a:lnTo>
                  <a:pt x="9" y="78"/>
                </a:lnTo>
                <a:close/>
                <a:moveTo>
                  <a:pt x="71" y="53"/>
                </a:moveTo>
                <a:lnTo>
                  <a:pt x="71" y="53"/>
                </a:lnTo>
                <a:lnTo>
                  <a:pt x="78" y="43"/>
                </a:lnTo>
                <a:lnTo>
                  <a:pt x="78" y="43"/>
                </a:lnTo>
                <a:lnTo>
                  <a:pt x="75" y="40"/>
                </a:lnTo>
                <a:lnTo>
                  <a:pt x="75" y="40"/>
                </a:lnTo>
                <a:lnTo>
                  <a:pt x="53" y="28"/>
                </a:lnTo>
                <a:lnTo>
                  <a:pt x="46" y="37"/>
                </a:lnTo>
                <a:lnTo>
                  <a:pt x="46" y="37"/>
                </a:lnTo>
                <a:lnTo>
                  <a:pt x="71" y="53"/>
                </a:lnTo>
                <a:lnTo>
                  <a:pt x="71" y="53"/>
                </a:lnTo>
                <a:lnTo>
                  <a:pt x="71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5240339" y="3979862"/>
            <a:ext cx="153987" cy="149225"/>
          </a:xfrm>
          <a:custGeom>
            <a:avLst/>
            <a:gdLst>
              <a:gd name="T0" fmla="*/ 31 w 97"/>
              <a:gd name="T1" fmla="*/ 28 h 94"/>
              <a:gd name="T2" fmla="*/ 35 w 97"/>
              <a:gd name="T3" fmla="*/ 34 h 94"/>
              <a:gd name="T4" fmla="*/ 16 w 97"/>
              <a:gd name="T5" fmla="*/ 44 h 94"/>
              <a:gd name="T6" fmla="*/ 28 w 97"/>
              <a:gd name="T7" fmla="*/ 69 h 94"/>
              <a:gd name="T8" fmla="*/ 38 w 97"/>
              <a:gd name="T9" fmla="*/ 62 h 94"/>
              <a:gd name="T10" fmla="*/ 38 w 97"/>
              <a:gd name="T11" fmla="*/ 62 h 94"/>
              <a:gd name="T12" fmla="*/ 41 w 97"/>
              <a:gd name="T13" fmla="*/ 69 h 94"/>
              <a:gd name="T14" fmla="*/ 38 w 97"/>
              <a:gd name="T15" fmla="*/ 78 h 94"/>
              <a:gd name="T16" fmla="*/ 35 w 97"/>
              <a:gd name="T17" fmla="*/ 84 h 94"/>
              <a:gd name="T18" fmla="*/ 28 w 97"/>
              <a:gd name="T19" fmla="*/ 90 h 94"/>
              <a:gd name="T20" fmla="*/ 28 w 97"/>
              <a:gd name="T21" fmla="*/ 90 h 94"/>
              <a:gd name="T22" fmla="*/ 38 w 97"/>
              <a:gd name="T23" fmla="*/ 94 h 94"/>
              <a:gd name="T24" fmla="*/ 38 w 97"/>
              <a:gd name="T25" fmla="*/ 94 h 94"/>
              <a:gd name="T26" fmla="*/ 44 w 97"/>
              <a:gd name="T27" fmla="*/ 87 h 94"/>
              <a:gd name="T28" fmla="*/ 50 w 97"/>
              <a:gd name="T29" fmla="*/ 78 h 94"/>
              <a:gd name="T30" fmla="*/ 50 w 97"/>
              <a:gd name="T31" fmla="*/ 69 h 94"/>
              <a:gd name="T32" fmla="*/ 50 w 97"/>
              <a:gd name="T33" fmla="*/ 56 h 94"/>
              <a:gd name="T34" fmla="*/ 53 w 97"/>
              <a:gd name="T35" fmla="*/ 56 h 94"/>
              <a:gd name="T36" fmla="*/ 63 w 97"/>
              <a:gd name="T37" fmla="*/ 72 h 94"/>
              <a:gd name="T38" fmla="*/ 63 w 97"/>
              <a:gd name="T39" fmla="*/ 72 h 94"/>
              <a:gd name="T40" fmla="*/ 66 w 97"/>
              <a:gd name="T41" fmla="*/ 78 h 94"/>
              <a:gd name="T42" fmla="*/ 72 w 97"/>
              <a:gd name="T43" fmla="*/ 78 h 94"/>
              <a:gd name="T44" fmla="*/ 91 w 97"/>
              <a:gd name="T45" fmla="*/ 69 h 94"/>
              <a:gd name="T46" fmla="*/ 91 w 97"/>
              <a:gd name="T47" fmla="*/ 69 h 94"/>
              <a:gd name="T48" fmla="*/ 94 w 97"/>
              <a:gd name="T49" fmla="*/ 65 h 94"/>
              <a:gd name="T50" fmla="*/ 97 w 97"/>
              <a:gd name="T51" fmla="*/ 62 h 94"/>
              <a:gd name="T52" fmla="*/ 94 w 97"/>
              <a:gd name="T53" fmla="*/ 50 h 94"/>
              <a:gd name="T54" fmla="*/ 94 w 97"/>
              <a:gd name="T55" fmla="*/ 50 h 94"/>
              <a:gd name="T56" fmla="*/ 81 w 97"/>
              <a:gd name="T57" fmla="*/ 50 h 94"/>
              <a:gd name="T58" fmla="*/ 81 w 97"/>
              <a:gd name="T59" fmla="*/ 50 h 94"/>
              <a:gd name="T60" fmla="*/ 84 w 97"/>
              <a:gd name="T61" fmla="*/ 59 h 94"/>
              <a:gd name="T62" fmla="*/ 81 w 97"/>
              <a:gd name="T63" fmla="*/ 62 h 94"/>
              <a:gd name="T64" fmla="*/ 75 w 97"/>
              <a:gd name="T65" fmla="*/ 65 h 94"/>
              <a:gd name="T66" fmla="*/ 75 w 97"/>
              <a:gd name="T67" fmla="*/ 65 h 94"/>
              <a:gd name="T68" fmla="*/ 72 w 97"/>
              <a:gd name="T69" fmla="*/ 65 h 94"/>
              <a:gd name="T70" fmla="*/ 69 w 97"/>
              <a:gd name="T71" fmla="*/ 62 h 94"/>
              <a:gd name="T72" fmla="*/ 63 w 97"/>
              <a:gd name="T73" fmla="*/ 50 h 94"/>
              <a:gd name="T74" fmla="*/ 78 w 97"/>
              <a:gd name="T75" fmla="*/ 44 h 94"/>
              <a:gd name="T76" fmla="*/ 66 w 97"/>
              <a:gd name="T77" fmla="*/ 22 h 94"/>
              <a:gd name="T78" fmla="*/ 47 w 97"/>
              <a:gd name="T79" fmla="*/ 31 h 94"/>
              <a:gd name="T80" fmla="*/ 44 w 97"/>
              <a:gd name="T81" fmla="*/ 22 h 94"/>
              <a:gd name="T82" fmla="*/ 72 w 97"/>
              <a:gd name="T83" fmla="*/ 9 h 94"/>
              <a:gd name="T84" fmla="*/ 69 w 97"/>
              <a:gd name="T85" fmla="*/ 0 h 94"/>
              <a:gd name="T86" fmla="*/ 41 w 97"/>
              <a:gd name="T87" fmla="*/ 16 h 94"/>
              <a:gd name="T88" fmla="*/ 38 w 97"/>
              <a:gd name="T89" fmla="*/ 12 h 94"/>
              <a:gd name="T90" fmla="*/ 38 w 97"/>
              <a:gd name="T91" fmla="*/ 12 h 94"/>
              <a:gd name="T92" fmla="*/ 38 w 97"/>
              <a:gd name="T93" fmla="*/ 9 h 94"/>
              <a:gd name="T94" fmla="*/ 38 w 97"/>
              <a:gd name="T95" fmla="*/ 9 h 94"/>
              <a:gd name="T96" fmla="*/ 38 w 97"/>
              <a:gd name="T97" fmla="*/ 6 h 94"/>
              <a:gd name="T98" fmla="*/ 38 w 97"/>
              <a:gd name="T99" fmla="*/ 6 h 94"/>
              <a:gd name="T100" fmla="*/ 31 w 97"/>
              <a:gd name="T101" fmla="*/ 9 h 94"/>
              <a:gd name="T102" fmla="*/ 25 w 97"/>
              <a:gd name="T103" fmla="*/ 12 h 94"/>
              <a:gd name="T104" fmla="*/ 28 w 97"/>
              <a:gd name="T105" fmla="*/ 19 h 94"/>
              <a:gd name="T106" fmla="*/ 0 w 97"/>
              <a:gd name="T107" fmla="*/ 34 h 94"/>
              <a:gd name="T108" fmla="*/ 3 w 97"/>
              <a:gd name="T109" fmla="*/ 41 h 94"/>
              <a:gd name="T110" fmla="*/ 31 w 97"/>
              <a:gd name="T111" fmla="*/ 28 h 94"/>
              <a:gd name="T112" fmla="*/ 31 w 97"/>
              <a:gd name="T113" fmla="*/ 28 h 94"/>
              <a:gd name="T114" fmla="*/ 35 w 97"/>
              <a:gd name="T115" fmla="*/ 53 h 94"/>
              <a:gd name="T116" fmla="*/ 31 w 97"/>
              <a:gd name="T117" fmla="*/ 47 h 94"/>
              <a:gd name="T118" fmla="*/ 59 w 97"/>
              <a:gd name="T119" fmla="*/ 34 h 94"/>
              <a:gd name="T120" fmla="*/ 63 w 97"/>
              <a:gd name="T121" fmla="*/ 41 h 94"/>
              <a:gd name="T122" fmla="*/ 35 w 97"/>
              <a:gd name="T123" fmla="*/ 53 h 94"/>
              <a:gd name="T124" fmla="*/ 35 w 97"/>
              <a:gd name="T125" fmla="*/ 53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" h="94">
                <a:moveTo>
                  <a:pt x="31" y="28"/>
                </a:moveTo>
                <a:lnTo>
                  <a:pt x="35" y="34"/>
                </a:lnTo>
                <a:lnTo>
                  <a:pt x="16" y="44"/>
                </a:lnTo>
                <a:lnTo>
                  <a:pt x="28" y="69"/>
                </a:lnTo>
                <a:lnTo>
                  <a:pt x="38" y="62"/>
                </a:lnTo>
                <a:lnTo>
                  <a:pt x="38" y="62"/>
                </a:lnTo>
                <a:lnTo>
                  <a:pt x="41" y="69"/>
                </a:lnTo>
                <a:lnTo>
                  <a:pt x="38" y="78"/>
                </a:lnTo>
                <a:lnTo>
                  <a:pt x="35" y="84"/>
                </a:lnTo>
                <a:lnTo>
                  <a:pt x="28" y="90"/>
                </a:lnTo>
                <a:lnTo>
                  <a:pt x="28" y="90"/>
                </a:lnTo>
                <a:lnTo>
                  <a:pt x="38" y="94"/>
                </a:lnTo>
                <a:lnTo>
                  <a:pt x="38" y="94"/>
                </a:lnTo>
                <a:lnTo>
                  <a:pt x="44" y="87"/>
                </a:lnTo>
                <a:lnTo>
                  <a:pt x="50" y="78"/>
                </a:lnTo>
                <a:lnTo>
                  <a:pt x="50" y="69"/>
                </a:lnTo>
                <a:lnTo>
                  <a:pt x="50" y="56"/>
                </a:lnTo>
                <a:lnTo>
                  <a:pt x="53" y="56"/>
                </a:lnTo>
                <a:lnTo>
                  <a:pt x="63" y="72"/>
                </a:lnTo>
                <a:lnTo>
                  <a:pt x="63" y="72"/>
                </a:lnTo>
                <a:lnTo>
                  <a:pt x="66" y="78"/>
                </a:lnTo>
                <a:lnTo>
                  <a:pt x="72" y="78"/>
                </a:lnTo>
                <a:lnTo>
                  <a:pt x="91" y="69"/>
                </a:lnTo>
                <a:lnTo>
                  <a:pt x="91" y="69"/>
                </a:lnTo>
                <a:lnTo>
                  <a:pt x="94" y="65"/>
                </a:lnTo>
                <a:lnTo>
                  <a:pt x="97" y="62"/>
                </a:lnTo>
                <a:lnTo>
                  <a:pt x="94" y="50"/>
                </a:lnTo>
                <a:lnTo>
                  <a:pt x="94" y="50"/>
                </a:lnTo>
                <a:lnTo>
                  <a:pt x="81" y="50"/>
                </a:lnTo>
                <a:lnTo>
                  <a:pt x="81" y="50"/>
                </a:lnTo>
                <a:lnTo>
                  <a:pt x="84" y="59"/>
                </a:lnTo>
                <a:lnTo>
                  <a:pt x="81" y="62"/>
                </a:lnTo>
                <a:lnTo>
                  <a:pt x="75" y="65"/>
                </a:lnTo>
                <a:lnTo>
                  <a:pt x="75" y="65"/>
                </a:lnTo>
                <a:lnTo>
                  <a:pt x="72" y="65"/>
                </a:lnTo>
                <a:lnTo>
                  <a:pt x="69" y="62"/>
                </a:lnTo>
                <a:lnTo>
                  <a:pt x="63" y="50"/>
                </a:lnTo>
                <a:lnTo>
                  <a:pt x="78" y="44"/>
                </a:lnTo>
                <a:lnTo>
                  <a:pt x="66" y="22"/>
                </a:lnTo>
                <a:lnTo>
                  <a:pt x="47" y="31"/>
                </a:lnTo>
                <a:lnTo>
                  <a:pt x="44" y="22"/>
                </a:lnTo>
                <a:lnTo>
                  <a:pt x="72" y="9"/>
                </a:lnTo>
                <a:lnTo>
                  <a:pt x="69" y="0"/>
                </a:lnTo>
                <a:lnTo>
                  <a:pt x="41" y="16"/>
                </a:lnTo>
                <a:lnTo>
                  <a:pt x="38" y="12"/>
                </a:lnTo>
                <a:lnTo>
                  <a:pt x="38" y="12"/>
                </a:lnTo>
                <a:lnTo>
                  <a:pt x="38" y="9"/>
                </a:lnTo>
                <a:lnTo>
                  <a:pt x="38" y="9"/>
                </a:lnTo>
                <a:lnTo>
                  <a:pt x="38" y="6"/>
                </a:lnTo>
                <a:lnTo>
                  <a:pt x="38" y="6"/>
                </a:lnTo>
                <a:lnTo>
                  <a:pt x="31" y="9"/>
                </a:lnTo>
                <a:lnTo>
                  <a:pt x="25" y="12"/>
                </a:lnTo>
                <a:lnTo>
                  <a:pt x="28" y="19"/>
                </a:lnTo>
                <a:lnTo>
                  <a:pt x="0" y="34"/>
                </a:lnTo>
                <a:lnTo>
                  <a:pt x="3" y="41"/>
                </a:lnTo>
                <a:lnTo>
                  <a:pt x="31" y="28"/>
                </a:lnTo>
                <a:lnTo>
                  <a:pt x="31" y="28"/>
                </a:lnTo>
                <a:close/>
                <a:moveTo>
                  <a:pt x="35" y="53"/>
                </a:moveTo>
                <a:lnTo>
                  <a:pt x="31" y="47"/>
                </a:lnTo>
                <a:lnTo>
                  <a:pt x="59" y="34"/>
                </a:lnTo>
                <a:lnTo>
                  <a:pt x="63" y="41"/>
                </a:lnTo>
                <a:lnTo>
                  <a:pt x="35" y="53"/>
                </a:lnTo>
                <a:lnTo>
                  <a:pt x="35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5364164" y="3925887"/>
            <a:ext cx="153987" cy="142875"/>
          </a:xfrm>
          <a:custGeom>
            <a:avLst/>
            <a:gdLst>
              <a:gd name="T0" fmla="*/ 50 w 97"/>
              <a:gd name="T1" fmla="*/ 3 h 90"/>
              <a:gd name="T2" fmla="*/ 50 w 97"/>
              <a:gd name="T3" fmla="*/ 0 h 90"/>
              <a:gd name="T4" fmla="*/ 35 w 97"/>
              <a:gd name="T5" fmla="*/ 6 h 90"/>
              <a:gd name="T6" fmla="*/ 35 w 97"/>
              <a:gd name="T7" fmla="*/ 6 h 90"/>
              <a:gd name="T8" fmla="*/ 41 w 97"/>
              <a:gd name="T9" fmla="*/ 43 h 90"/>
              <a:gd name="T10" fmla="*/ 41 w 97"/>
              <a:gd name="T11" fmla="*/ 40 h 90"/>
              <a:gd name="T12" fmla="*/ 31 w 97"/>
              <a:gd name="T13" fmla="*/ 37 h 90"/>
              <a:gd name="T14" fmla="*/ 35 w 97"/>
              <a:gd name="T15" fmla="*/ 25 h 90"/>
              <a:gd name="T16" fmla="*/ 0 w 97"/>
              <a:gd name="T17" fmla="*/ 28 h 90"/>
              <a:gd name="T18" fmla="*/ 22 w 97"/>
              <a:gd name="T19" fmla="*/ 31 h 90"/>
              <a:gd name="T20" fmla="*/ 19 w 97"/>
              <a:gd name="T21" fmla="*/ 40 h 90"/>
              <a:gd name="T22" fmla="*/ 22 w 97"/>
              <a:gd name="T23" fmla="*/ 43 h 90"/>
              <a:gd name="T24" fmla="*/ 25 w 97"/>
              <a:gd name="T25" fmla="*/ 53 h 90"/>
              <a:gd name="T26" fmla="*/ 16 w 97"/>
              <a:gd name="T27" fmla="*/ 62 h 90"/>
              <a:gd name="T28" fmla="*/ 13 w 97"/>
              <a:gd name="T29" fmla="*/ 62 h 90"/>
              <a:gd name="T30" fmla="*/ 22 w 97"/>
              <a:gd name="T31" fmla="*/ 71 h 90"/>
              <a:gd name="T32" fmla="*/ 25 w 97"/>
              <a:gd name="T33" fmla="*/ 71 h 90"/>
              <a:gd name="T34" fmla="*/ 35 w 97"/>
              <a:gd name="T35" fmla="*/ 75 h 90"/>
              <a:gd name="T36" fmla="*/ 35 w 97"/>
              <a:gd name="T37" fmla="*/ 81 h 90"/>
              <a:gd name="T38" fmla="*/ 28 w 97"/>
              <a:gd name="T39" fmla="*/ 84 h 90"/>
              <a:gd name="T40" fmla="*/ 38 w 97"/>
              <a:gd name="T41" fmla="*/ 90 h 90"/>
              <a:gd name="T42" fmla="*/ 50 w 97"/>
              <a:gd name="T43" fmla="*/ 81 h 90"/>
              <a:gd name="T44" fmla="*/ 38 w 97"/>
              <a:gd name="T45" fmla="*/ 56 h 90"/>
              <a:gd name="T46" fmla="*/ 41 w 97"/>
              <a:gd name="T47" fmla="*/ 53 h 90"/>
              <a:gd name="T48" fmla="*/ 44 w 97"/>
              <a:gd name="T49" fmla="*/ 50 h 90"/>
              <a:gd name="T50" fmla="*/ 50 w 97"/>
              <a:gd name="T51" fmla="*/ 50 h 90"/>
              <a:gd name="T52" fmla="*/ 53 w 97"/>
              <a:gd name="T53" fmla="*/ 43 h 90"/>
              <a:gd name="T54" fmla="*/ 63 w 97"/>
              <a:gd name="T55" fmla="*/ 56 h 90"/>
              <a:gd name="T56" fmla="*/ 60 w 97"/>
              <a:gd name="T57" fmla="*/ 68 h 90"/>
              <a:gd name="T58" fmla="*/ 50 w 97"/>
              <a:gd name="T59" fmla="*/ 78 h 90"/>
              <a:gd name="T60" fmla="*/ 60 w 97"/>
              <a:gd name="T61" fmla="*/ 81 h 90"/>
              <a:gd name="T62" fmla="*/ 72 w 97"/>
              <a:gd name="T63" fmla="*/ 62 h 90"/>
              <a:gd name="T64" fmla="*/ 94 w 97"/>
              <a:gd name="T65" fmla="*/ 65 h 90"/>
              <a:gd name="T66" fmla="*/ 97 w 97"/>
              <a:gd name="T67" fmla="*/ 50 h 90"/>
              <a:gd name="T68" fmla="*/ 78 w 97"/>
              <a:gd name="T69" fmla="*/ 50 h 90"/>
              <a:gd name="T70" fmla="*/ 75 w 97"/>
              <a:gd name="T71" fmla="*/ 34 h 90"/>
              <a:gd name="T72" fmla="*/ 78 w 97"/>
              <a:gd name="T73" fmla="*/ 12 h 90"/>
              <a:gd name="T74" fmla="*/ 50 w 97"/>
              <a:gd name="T75" fmla="*/ 15 h 90"/>
              <a:gd name="T76" fmla="*/ 50 w 97"/>
              <a:gd name="T77" fmla="*/ 3 h 90"/>
              <a:gd name="T78" fmla="*/ 50 w 97"/>
              <a:gd name="T79" fmla="*/ 3 h 90"/>
              <a:gd name="T80" fmla="*/ 66 w 97"/>
              <a:gd name="T81" fmla="*/ 46 h 90"/>
              <a:gd name="T82" fmla="*/ 63 w 97"/>
              <a:gd name="T83" fmla="*/ 21 h 90"/>
              <a:gd name="T84" fmla="*/ 66 w 97"/>
              <a:gd name="T85" fmla="*/ 34 h 90"/>
              <a:gd name="T86" fmla="*/ 66 w 97"/>
              <a:gd name="T87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7" h="90">
                <a:moveTo>
                  <a:pt x="50" y="3"/>
                </a:moveTo>
                <a:lnTo>
                  <a:pt x="50" y="3"/>
                </a:lnTo>
                <a:lnTo>
                  <a:pt x="50" y="0"/>
                </a:lnTo>
                <a:lnTo>
                  <a:pt x="50" y="0"/>
                </a:lnTo>
                <a:lnTo>
                  <a:pt x="35" y="6"/>
                </a:lnTo>
                <a:lnTo>
                  <a:pt x="35" y="6"/>
                </a:lnTo>
                <a:lnTo>
                  <a:pt x="35" y="6"/>
                </a:lnTo>
                <a:lnTo>
                  <a:pt x="35" y="6"/>
                </a:lnTo>
                <a:lnTo>
                  <a:pt x="41" y="28"/>
                </a:lnTo>
                <a:lnTo>
                  <a:pt x="41" y="43"/>
                </a:lnTo>
                <a:lnTo>
                  <a:pt x="41" y="43"/>
                </a:lnTo>
                <a:lnTo>
                  <a:pt x="41" y="40"/>
                </a:lnTo>
                <a:lnTo>
                  <a:pt x="35" y="46"/>
                </a:lnTo>
                <a:lnTo>
                  <a:pt x="31" y="37"/>
                </a:lnTo>
                <a:lnTo>
                  <a:pt x="31" y="37"/>
                </a:lnTo>
                <a:lnTo>
                  <a:pt x="35" y="25"/>
                </a:lnTo>
                <a:lnTo>
                  <a:pt x="35" y="12"/>
                </a:lnTo>
                <a:lnTo>
                  <a:pt x="0" y="28"/>
                </a:lnTo>
                <a:lnTo>
                  <a:pt x="6" y="37"/>
                </a:lnTo>
                <a:lnTo>
                  <a:pt x="22" y="31"/>
                </a:lnTo>
                <a:lnTo>
                  <a:pt x="22" y="31"/>
                </a:lnTo>
                <a:lnTo>
                  <a:pt x="19" y="40"/>
                </a:lnTo>
                <a:lnTo>
                  <a:pt x="19" y="40"/>
                </a:lnTo>
                <a:lnTo>
                  <a:pt x="22" y="43"/>
                </a:lnTo>
                <a:lnTo>
                  <a:pt x="25" y="53"/>
                </a:lnTo>
                <a:lnTo>
                  <a:pt x="25" y="53"/>
                </a:lnTo>
                <a:lnTo>
                  <a:pt x="16" y="62"/>
                </a:lnTo>
                <a:lnTo>
                  <a:pt x="16" y="62"/>
                </a:lnTo>
                <a:lnTo>
                  <a:pt x="13" y="62"/>
                </a:lnTo>
                <a:lnTo>
                  <a:pt x="13" y="62"/>
                </a:lnTo>
                <a:lnTo>
                  <a:pt x="22" y="71"/>
                </a:lnTo>
                <a:lnTo>
                  <a:pt x="22" y="71"/>
                </a:lnTo>
                <a:lnTo>
                  <a:pt x="25" y="71"/>
                </a:lnTo>
                <a:lnTo>
                  <a:pt x="25" y="71"/>
                </a:lnTo>
                <a:lnTo>
                  <a:pt x="28" y="65"/>
                </a:lnTo>
                <a:lnTo>
                  <a:pt x="35" y="75"/>
                </a:lnTo>
                <a:lnTo>
                  <a:pt x="35" y="75"/>
                </a:lnTo>
                <a:lnTo>
                  <a:pt x="35" y="81"/>
                </a:lnTo>
                <a:lnTo>
                  <a:pt x="28" y="84"/>
                </a:lnTo>
                <a:lnTo>
                  <a:pt x="28" y="84"/>
                </a:lnTo>
                <a:lnTo>
                  <a:pt x="38" y="90"/>
                </a:lnTo>
                <a:lnTo>
                  <a:pt x="38" y="90"/>
                </a:lnTo>
                <a:lnTo>
                  <a:pt x="47" y="84"/>
                </a:lnTo>
                <a:lnTo>
                  <a:pt x="50" y="81"/>
                </a:lnTo>
                <a:lnTo>
                  <a:pt x="47" y="78"/>
                </a:lnTo>
                <a:lnTo>
                  <a:pt x="38" y="56"/>
                </a:lnTo>
                <a:lnTo>
                  <a:pt x="38" y="56"/>
                </a:lnTo>
                <a:lnTo>
                  <a:pt x="41" y="53"/>
                </a:lnTo>
                <a:lnTo>
                  <a:pt x="41" y="53"/>
                </a:lnTo>
                <a:lnTo>
                  <a:pt x="44" y="50"/>
                </a:lnTo>
                <a:lnTo>
                  <a:pt x="44" y="50"/>
                </a:lnTo>
                <a:lnTo>
                  <a:pt x="50" y="50"/>
                </a:lnTo>
                <a:lnTo>
                  <a:pt x="50" y="50"/>
                </a:lnTo>
                <a:lnTo>
                  <a:pt x="53" y="43"/>
                </a:lnTo>
                <a:lnTo>
                  <a:pt x="53" y="43"/>
                </a:lnTo>
                <a:lnTo>
                  <a:pt x="63" y="56"/>
                </a:lnTo>
                <a:lnTo>
                  <a:pt x="63" y="56"/>
                </a:lnTo>
                <a:lnTo>
                  <a:pt x="60" y="68"/>
                </a:lnTo>
                <a:lnTo>
                  <a:pt x="50" y="78"/>
                </a:lnTo>
                <a:lnTo>
                  <a:pt x="50" y="78"/>
                </a:lnTo>
                <a:lnTo>
                  <a:pt x="60" y="81"/>
                </a:lnTo>
                <a:lnTo>
                  <a:pt x="60" y="81"/>
                </a:lnTo>
                <a:lnTo>
                  <a:pt x="72" y="62"/>
                </a:lnTo>
                <a:lnTo>
                  <a:pt x="72" y="62"/>
                </a:lnTo>
                <a:lnTo>
                  <a:pt x="94" y="65"/>
                </a:lnTo>
                <a:lnTo>
                  <a:pt x="94" y="65"/>
                </a:lnTo>
                <a:lnTo>
                  <a:pt x="97" y="50"/>
                </a:lnTo>
                <a:lnTo>
                  <a:pt x="97" y="50"/>
                </a:lnTo>
                <a:lnTo>
                  <a:pt x="88" y="53"/>
                </a:lnTo>
                <a:lnTo>
                  <a:pt x="78" y="50"/>
                </a:lnTo>
                <a:lnTo>
                  <a:pt x="78" y="50"/>
                </a:lnTo>
                <a:lnTo>
                  <a:pt x="75" y="34"/>
                </a:lnTo>
                <a:lnTo>
                  <a:pt x="72" y="15"/>
                </a:lnTo>
                <a:lnTo>
                  <a:pt x="78" y="12"/>
                </a:lnTo>
                <a:lnTo>
                  <a:pt x="75" y="6"/>
                </a:lnTo>
                <a:lnTo>
                  <a:pt x="50" y="15"/>
                </a:lnTo>
                <a:lnTo>
                  <a:pt x="50" y="15"/>
                </a:lnTo>
                <a:lnTo>
                  <a:pt x="50" y="3"/>
                </a:lnTo>
                <a:lnTo>
                  <a:pt x="50" y="3"/>
                </a:lnTo>
                <a:lnTo>
                  <a:pt x="50" y="3"/>
                </a:lnTo>
                <a:close/>
                <a:moveTo>
                  <a:pt x="66" y="46"/>
                </a:moveTo>
                <a:lnTo>
                  <a:pt x="66" y="46"/>
                </a:lnTo>
                <a:lnTo>
                  <a:pt x="50" y="25"/>
                </a:lnTo>
                <a:lnTo>
                  <a:pt x="63" y="21"/>
                </a:lnTo>
                <a:lnTo>
                  <a:pt x="63" y="21"/>
                </a:lnTo>
                <a:lnTo>
                  <a:pt x="66" y="34"/>
                </a:lnTo>
                <a:lnTo>
                  <a:pt x="66" y="46"/>
                </a:lnTo>
                <a:lnTo>
                  <a:pt x="66" y="46"/>
                </a:lnTo>
                <a:lnTo>
                  <a:pt x="66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5508626" y="3875087"/>
            <a:ext cx="128587" cy="134938"/>
          </a:xfrm>
          <a:custGeom>
            <a:avLst/>
            <a:gdLst>
              <a:gd name="T0" fmla="*/ 37 w 81"/>
              <a:gd name="T1" fmla="*/ 82 h 85"/>
              <a:gd name="T2" fmla="*/ 37 w 81"/>
              <a:gd name="T3" fmla="*/ 78 h 85"/>
              <a:gd name="T4" fmla="*/ 68 w 81"/>
              <a:gd name="T5" fmla="*/ 63 h 85"/>
              <a:gd name="T6" fmla="*/ 68 w 81"/>
              <a:gd name="T7" fmla="*/ 66 h 85"/>
              <a:gd name="T8" fmla="*/ 81 w 81"/>
              <a:gd name="T9" fmla="*/ 63 h 85"/>
              <a:gd name="T10" fmla="*/ 53 w 81"/>
              <a:gd name="T11" fmla="*/ 0 h 85"/>
              <a:gd name="T12" fmla="*/ 25 w 81"/>
              <a:gd name="T13" fmla="*/ 13 h 85"/>
              <a:gd name="T14" fmla="*/ 25 w 81"/>
              <a:gd name="T15" fmla="*/ 13 h 85"/>
              <a:gd name="T16" fmla="*/ 25 w 81"/>
              <a:gd name="T17" fmla="*/ 7 h 85"/>
              <a:gd name="T18" fmla="*/ 25 w 81"/>
              <a:gd name="T19" fmla="*/ 7 h 85"/>
              <a:gd name="T20" fmla="*/ 25 w 81"/>
              <a:gd name="T21" fmla="*/ 7 h 85"/>
              <a:gd name="T22" fmla="*/ 25 w 81"/>
              <a:gd name="T23" fmla="*/ 0 h 85"/>
              <a:gd name="T24" fmla="*/ 25 w 81"/>
              <a:gd name="T25" fmla="*/ 0 h 85"/>
              <a:gd name="T26" fmla="*/ 12 w 81"/>
              <a:gd name="T27" fmla="*/ 3 h 85"/>
              <a:gd name="T28" fmla="*/ 12 w 81"/>
              <a:gd name="T29" fmla="*/ 3 h 85"/>
              <a:gd name="T30" fmla="*/ 12 w 81"/>
              <a:gd name="T31" fmla="*/ 10 h 85"/>
              <a:gd name="T32" fmla="*/ 12 w 81"/>
              <a:gd name="T33" fmla="*/ 10 h 85"/>
              <a:gd name="T34" fmla="*/ 15 w 81"/>
              <a:gd name="T35" fmla="*/ 19 h 85"/>
              <a:gd name="T36" fmla="*/ 0 w 81"/>
              <a:gd name="T37" fmla="*/ 25 h 85"/>
              <a:gd name="T38" fmla="*/ 28 w 81"/>
              <a:gd name="T39" fmla="*/ 85 h 85"/>
              <a:gd name="T40" fmla="*/ 28 w 81"/>
              <a:gd name="T41" fmla="*/ 85 h 85"/>
              <a:gd name="T42" fmla="*/ 37 w 81"/>
              <a:gd name="T43" fmla="*/ 82 h 85"/>
              <a:gd name="T44" fmla="*/ 37 w 81"/>
              <a:gd name="T45" fmla="*/ 82 h 85"/>
              <a:gd name="T46" fmla="*/ 43 w 81"/>
              <a:gd name="T47" fmla="*/ 13 h 85"/>
              <a:gd name="T48" fmla="*/ 50 w 81"/>
              <a:gd name="T49" fmla="*/ 22 h 85"/>
              <a:gd name="T50" fmla="*/ 18 w 81"/>
              <a:gd name="T51" fmla="*/ 38 h 85"/>
              <a:gd name="T52" fmla="*/ 15 w 81"/>
              <a:gd name="T53" fmla="*/ 28 h 85"/>
              <a:gd name="T54" fmla="*/ 43 w 81"/>
              <a:gd name="T55" fmla="*/ 13 h 85"/>
              <a:gd name="T56" fmla="*/ 43 w 81"/>
              <a:gd name="T57" fmla="*/ 13 h 85"/>
              <a:gd name="T58" fmla="*/ 56 w 81"/>
              <a:gd name="T59" fmla="*/ 38 h 85"/>
              <a:gd name="T60" fmla="*/ 25 w 81"/>
              <a:gd name="T61" fmla="*/ 53 h 85"/>
              <a:gd name="T62" fmla="*/ 22 w 81"/>
              <a:gd name="T63" fmla="*/ 44 h 85"/>
              <a:gd name="T64" fmla="*/ 53 w 81"/>
              <a:gd name="T65" fmla="*/ 28 h 85"/>
              <a:gd name="T66" fmla="*/ 56 w 81"/>
              <a:gd name="T67" fmla="*/ 38 h 85"/>
              <a:gd name="T68" fmla="*/ 56 w 81"/>
              <a:gd name="T69" fmla="*/ 38 h 85"/>
              <a:gd name="T70" fmla="*/ 59 w 81"/>
              <a:gd name="T71" fmla="*/ 47 h 85"/>
              <a:gd name="T72" fmla="*/ 65 w 81"/>
              <a:gd name="T73" fmla="*/ 53 h 85"/>
              <a:gd name="T74" fmla="*/ 34 w 81"/>
              <a:gd name="T75" fmla="*/ 69 h 85"/>
              <a:gd name="T76" fmla="*/ 28 w 81"/>
              <a:gd name="T77" fmla="*/ 60 h 85"/>
              <a:gd name="T78" fmla="*/ 59 w 81"/>
              <a:gd name="T79" fmla="*/ 47 h 85"/>
              <a:gd name="T80" fmla="*/ 59 w 81"/>
              <a:gd name="T81" fmla="*/ 4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1" h="85">
                <a:moveTo>
                  <a:pt x="37" y="82"/>
                </a:moveTo>
                <a:lnTo>
                  <a:pt x="37" y="78"/>
                </a:lnTo>
                <a:lnTo>
                  <a:pt x="68" y="63"/>
                </a:lnTo>
                <a:lnTo>
                  <a:pt x="68" y="66"/>
                </a:lnTo>
                <a:lnTo>
                  <a:pt x="81" y="63"/>
                </a:lnTo>
                <a:lnTo>
                  <a:pt x="53" y="0"/>
                </a:lnTo>
                <a:lnTo>
                  <a:pt x="25" y="13"/>
                </a:lnTo>
                <a:lnTo>
                  <a:pt x="25" y="13"/>
                </a:lnTo>
                <a:lnTo>
                  <a:pt x="25" y="7"/>
                </a:lnTo>
                <a:lnTo>
                  <a:pt x="25" y="7"/>
                </a:lnTo>
                <a:lnTo>
                  <a:pt x="25" y="7"/>
                </a:lnTo>
                <a:lnTo>
                  <a:pt x="25" y="0"/>
                </a:lnTo>
                <a:lnTo>
                  <a:pt x="25" y="0"/>
                </a:lnTo>
                <a:lnTo>
                  <a:pt x="12" y="3"/>
                </a:lnTo>
                <a:lnTo>
                  <a:pt x="12" y="3"/>
                </a:lnTo>
                <a:lnTo>
                  <a:pt x="12" y="10"/>
                </a:lnTo>
                <a:lnTo>
                  <a:pt x="12" y="10"/>
                </a:lnTo>
                <a:lnTo>
                  <a:pt x="15" y="19"/>
                </a:lnTo>
                <a:lnTo>
                  <a:pt x="0" y="25"/>
                </a:lnTo>
                <a:lnTo>
                  <a:pt x="28" y="85"/>
                </a:lnTo>
                <a:lnTo>
                  <a:pt x="28" y="85"/>
                </a:lnTo>
                <a:lnTo>
                  <a:pt x="37" y="82"/>
                </a:lnTo>
                <a:lnTo>
                  <a:pt x="37" y="82"/>
                </a:lnTo>
                <a:close/>
                <a:moveTo>
                  <a:pt x="43" y="13"/>
                </a:moveTo>
                <a:lnTo>
                  <a:pt x="50" y="22"/>
                </a:lnTo>
                <a:lnTo>
                  <a:pt x="18" y="38"/>
                </a:lnTo>
                <a:lnTo>
                  <a:pt x="15" y="28"/>
                </a:lnTo>
                <a:lnTo>
                  <a:pt x="43" y="13"/>
                </a:lnTo>
                <a:lnTo>
                  <a:pt x="43" y="13"/>
                </a:lnTo>
                <a:close/>
                <a:moveTo>
                  <a:pt x="56" y="38"/>
                </a:moveTo>
                <a:lnTo>
                  <a:pt x="25" y="53"/>
                </a:lnTo>
                <a:lnTo>
                  <a:pt x="22" y="44"/>
                </a:lnTo>
                <a:lnTo>
                  <a:pt x="53" y="28"/>
                </a:lnTo>
                <a:lnTo>
                  <a:pt x="56" y="38"/>
                </a:lnTo>
                <a:lnTo>
                  <a:pt x="56" y="38"/>
                </a:lnTo>
                <a:close/>
                <a:moveTo>
                  <a:pt x="59" y="47"/>
                </a:moveTo>
                <a:lnTo>
                  <a:pt x="65" y="53"/>
                </a:lnTo>
                <a:lnTo>
                  <a:pt x="34" y="69"/>
                </a:lnTo>
                <a:lnTo>
                  <a:pt x="28" y="60"/>
                </a:lnTo>
                <a:lnTo>
                  <a:pt x="59" y="47"/>
                </a:lnTo>
                <a:lnTo>
                  <a:pt x="59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5627689" y="3811587"/>
            <a:ext cx="138112" cy="138113"/>
          </a:xfrm>
          <a:custGeom>
            <a:avLst/>
            <a:gdLst>
              <a:gd name="T0" fmla="*/ 43 w 87"/>
              <a:gd name="T1" fmla="*/ 3 h 87"/>
              <a:gd name="T2" fmla="*/ 43 w 87"/>
              <a:gd name="T3" fmla="*/ 0 h 87"/>
              <a:gd name="T4" fmla="*/ 31 w 87"/>
              <a:gd name="T5" fmla="*/ 3 h 87"/>
              <a:gd name="T6" fmla="*/ 31 w 87"/>
              <a:gd name="T7" fmla="*/ 19 h 87"/>
              <a:gd name="T8" fmla="*/ 25 w 87"/>
              <a:gd name="T9" fmla="*/ 34 h 87"/>
              <a:gd name="T10" fmla="*/ 31 w 87"/>
              <a:gd name="T11" fmla="*/ 43 h 87"/>
              <a:gd name="T12" fmla="*/ 65 w 87"/>
              <a:gd name="T13" fmla="*/ 25 h 87"/>
              <a:gd name="T14" fmla="*/ 68 w 87"/>
              <a:gd name="T15" fmla="*/ 28 h 87"/>
              <a:gd name="T16" fmla="*/ 75 w 87"/>
              <a:gd name="T17" fmla="*/ 22 h 87"/>
              <a:gd name="T18" fmla="*/ 78 w 87"/>
              <a:gd name="T19" fmla="*/ 19 h 87"/>
              <a:gd name="T20" fmla="*/ 53 w 87"/>
              <a:gd name="T21" fmla="*/ 6 h 87"/>
              <a:gd name="T22" fmla="*/ 46 w 87"/>
              <a:gd name="T23" fmla="*/ 15 h 87"/>
              <a:gd name="T24" fmla="*/ 40 w 87"/>
              <a:gd name="T25" fmla="*/ 25 h 87"/>
              <a:gd name="T26" fmla="*/ 43 w 87"/>
              <a:gd name="T27" fmla="*/ 3 h 87"/>
              <a:gd name="T28" fmla="*/ 43 w 87"/>
              <a:gd name="T29" fmla="*/ 3 h 87"/>
              <a:gd name="T30" fmla="*/ 21 w 87"/>
              <a:gd name="T31" fmla="*/ 19 h 87"/>
              <a:gd name="T32" fmla="*/ 3 w 87"/>
              <a:gd name="T33" fmla="*/ 15 h 87"/>
              <a:gd name="T34" fmla="*/ 0 w 87"/>
              <a:gd name="T35" fmla="*/ 28 h 87"/>
              <a:gd name="T36" fmla="*/ 6 w 87"/>
              <a:gd name="T37" fmla="*/ 28 h 87"/>
              <a:gd name="T38" fmla="*/ 18 w 87"/>
              <a:gd name="T39" fmla="*/ 31 h 87"/>
              <a:gd name="T40" fmla="*/ 21 w 87"/>
              <a:gd name="T41" fmla="*/ 19 h 87"/>
              <a:gd name="T42" fmla="*/ 21 w 87"/>
              <a:gd name="T43" fmla="*/ 40 h 87"/>
              <a:gd name="T44" fmla="*/ 3 w 87"/>
              <a:gd name="T45" fmla="*/ 37 h 87"/>
              <a:gd name="T46" fmla="*/ 0 w 87"/>
              <a:gd name="T47" fmla="*/ 50 h 87"/>
              <a:gd name="T48" fmla="*/ 18 w 87"/>
              <a:gd name="T49" fmla="*/ 50 h 87"/>
              <a:gd name="T50" fmla="*/ 21 w 87"/>
              <a:gd name="T51" fmla="*/ 40 h 87"/>
              <a:gd name="T52" fmla="*/ 21 w 87"/>
              <a:gd name="T53" fmla="*/ 40 h 87"/>
              <a:gd name="T54" fmla="*/ 31 w 87"/>
              <a:gd name="T55" fmla="*/ 87 h 87"/>
              <a:gd name="T56" fmla="*/ 34 w 87"/>
              <a:gd name="T57" fmla="*/ 87 h 87"/>
              <a:gd name="T58" fmla="*/ 31 w 87"/>
              <a:gd name="T59" fmla="*/ 56 h 87"/>
              <a:gd name="T60" fmla="*/ 25 w 87"/>
              <a:gd name="T61" fmla="*/ 53 h 87"/>
              <a:gd name="T62" fmla="*/ 18 w 87"/>
              <a:gd name="T63" fmla="*/ 53 h 87"/>
              <a:gd name="T64" fmla="*/ 21 w 87"/>
              <a:gd name="T65" fmla="*/ 84 h 87"/>
              <a:gd name="T66" fmla="*/ 31 w 87"/>
              <a:gd name="T67" fmla="*/ 87 h 87"/>
              <a:gd name="T68" fmla="*/ 31 w 87"/>
              <a:gd name="T69" fmla="*/ 87 h 87"/>
              <a:gd name="T70" fmla="*/ 75 w 87"/>
              <a:gd name="T71" fmla="*/ 62 h 87"/>
              <a:gd name="T72" fmla="*/ 87 w 87"/>
              <a:gd name="T73" fmla="*/ 62 h 87"/>
              <a:gd name="T74" fmla="*/ 34 w 87"/>
              <a:gd name="T75" fmla="*/ 47 h 87"/>
              <a:gd name="T76" fmla="*/ 59 w 87"/>
              <a:gd name="T77" fmla="*/ 75 h 87"/>
              <a:gd name="T78" fmla="*/ 56 w 87"/>
              <a:gd name="T79" fmla="*/ 72 h 87"/>
              <a:gd name="T80" fmla="*/ 71 w 87"/>
              <a:gd name="T81" fmla="*/ 56 h 87"/>
              <a:gd name="T82" fmla="*/ 46 w 87"/>
              <a:gd name="T83" fmla="*/ 50 h 87"/>
              <a:gd name="T84" fmla="*/ 65 w 87"/>
              <a:gd name="T85" fmla="*/ 43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7" h="87">
                <a:moveTo>
                  <a:pt x="43" y="3"/>
                </a:moveTo>
                <a:lnTo>
                  <a:pt x="43" y="3"/>
                </a:lnTo>
                <a:lnTo>
                  <a:pt x="43" y="0"/>
                </a:lnTo>
                <a:lnTo>
                  <a:pt x="43" y="0"/>
                </a:lnTo>
                <a:lnTo>
                  <a:pt x="31" y="3"/>
                </a:lnTo>
                <a:lnTo>
                  <a:pt x="31" y="3"/>
                </a:lnTo>
                <a:lnTo>
                  <a:pt x="31" y="19"/>
                </a:lnTo>
                <a:lnTo>
                  <a:pt x="31" y="19"/>
                </a:lnTo>
                <a:lnTo>
                  <a:pt x="28" y="28"/>
                </a:lnTo>
                <a:lnTo>
                  <a:pt x="25" y="34"/>
                </a:lnTo>
                <a:lnTo>
                  <a:pt x="31" y="43"/>
                </a:lnTo>
                <a:lnTo>
                  <a:pt x="31" y="43"/>
                </a:lnTo>
                <a:lnTo>
                  <a:pt x="53" y="31"/>
                </a:lnTo>
                <a:lnTo>
                  <a:pt x="65" y="25"/>
                </a:lnTo>
                <a:lnTo>
                  <a:pt x="68" y="28"/>
                </a:lnTo>
                <a:lnTo>
                  <a:pt x="68" y="28"/>
                </a:lnTo>
                <a:lnTo>
                  <a:pt x="75" y="22"/>
                </a:lnTo>
                <a:lnTo>
                  <a:pt x="75" y="22"/>
                </a:lnTo>
                <a:lnTo>
                  <a:pt x="78" y="19"/>
                </a:lnTo>
                <a:lnTo>
                  <a:pt x="78" y="19"/>
                </a:lnTo>
                <a:lnTo>
                  <a:pt x="53" y="6"/>
                </a:lnTo>
                <a:lnTo>
                  <a:pt x="53" y="6"/>
                </a:lnTo>
                <a:lnTo>
                  <a:pt x="46" y="15"/>
                </a:lnTo>
                <a:lnTo>
                  <a:pt x="46" y="15"/>
                </a:lnTo>
                <a:lnTo>
                  <a:pt x="56" y="19"/>
                </a:lnTo>
                <a:lnTo>
                  <a:pt x="40" y="25"/>
                </a:lnTo>
                <a:lnTo>
                  <a:pt x="40" y="25"/>
                </a:lnTo>
                <a:lnTo>
                  <a:pt x="43" y="3"/>
                </a:lnTo>
                <a:lnTo>
                  <a:pt x="43" y="3"/>
                </a:lnTo>
                <a:lnTo>
                  <a:pt x="43" y="3"/>
                </a:lnTo>
                <a:close/>
                <a:moveTo>
                  <a:pt x="21" y="19"/>
                </a:moveTo>
                <a:lnTo>
                  <a:pt x="21" y="19"/>
                </a:lnTo>
                <a:lnTo>
                  <a:pt x="3" y="15"/>
                </a:lnTo>
                <a:lnTo>
                  <a:pt x="3" y="15"/>
                </a:lnTo>
                <a:lnTo>
                  <a:pt x="0" y="28"/>
                </a:lnTo>
                <a:lnTo>
                  <a:pt x="0" y="28"/>
                </a:lnTo>
                <a:lnTo>
                  <a:pt x="6" y="28"/>
                </a:lnTo>
                <a:lnTo>
                  <a:pt x="6" y="28"/>
                </a:lnTo>
                <a:lnTo>
                  <a:pt x="18" y="31"/>
                </a:lnTo>
                <a:lnTo>
                  <a:pt x="18" y="31"/>
                </a:lnTo>
                <a:lnTo>
                  <a:pt x="21" y="19"/>
                </a:lnTo>
                <a:lnTo>
                  <a:pt x="21" y="19"/>
                </a:lnTo>
                <a:lnTo>
                  <a:pt x="21" y="19"/>
                </a:lnTo>
                <a:close/>
                <a:moveTo>
                  <a:pt x="21" y="40"/>
                </a:moveTo>
                <a:lnTo>
                  <a:pt x="21" y="40"/>
                </a:lnTo>
                <a:lnTo>
                  <a:pt x="3" y="37"/>
                </a:lnTo>
                <a:lnTo>
                  <a:pt x="3" y="37"/>
                </a:lnTo>
                <a:lnTo>
                  <a:pt x="0" y="50"/>
                </a:lnTo>
                <a:lnTo>
                  <a:pt x="0" y="50"/>
                </a:lnTo>
                <a:lnTo>
                  <a:pt x="18" y="50"/>
                </a:lnTo>
                <a:lnTo>
                  <a:pt x="18" y="50"/>
                </a:lnTo>
                <a:lnTo>
                  <a:pt x="21" y="40"/>
                </a:lnTo>
                <a:lnTo>
                  <a:pt x="21" y="40"/>
                </a:lnTo>
                <a:lnTo>
                  <a:pt x="21" y="40"/>
                </a:lnTo>
                <a:close/>
                <a:moveTo>
                  <a:pt x="31" y="87"/>
                </a:moveTo>
                <a:lnTo>
                  <a:pt x="31" y="87"/>
                </a:lnTo>
                <a:lnTo>
                  <a:pt x="34" y="87"/>
                </a:lnTo>
                <a:lnTo>
                  <a:pt x="34" y="87"/>
                </a:lnTo>
                <a:lnTo>
                  <a:pt x="31" y="56"/>
                </a:lnTo>
                <a:lnTo>
                  <a:pt x="31" y="56"/>
                </a:lnTo>
                <a:lnTo>
                  <a:pt x="25" y="53"/>
                </a:lnTo>
                <a:lnTo>
                  <a:pt x="25" y="53"/>
                </a:lnTo>
                <a:lnTo>
                  <a:pt x="18" y="53"/>
                </a:lnTo>
                <a:lnTo>
                  <a:pt x="18" y="53"/>
                </a:lnTo>
                <a:lnTo>
                  <a:pt x="21" y="72"/>
                </a:lnTo>
                <a:lnTo>
                  <a:pt x="21" y="84"/>
                </a:lnTo>
                <a:lnTo>
                  <a:pt x="21" y="84"/>
                </a:lnTo>
                <a:lnTo>
                  <a:pt x="31" y="87"/>
                </a:lnTo>
                <a:lnTo>
                  <a:pt x="31" y="87"/>
                </a:lnTo>
                <a:lnTo>
                  <a:pt x="31" y="87"/>
                </a:lnTo>
                <a:close/>
                <a:moveTo>
                  <a:pt x="56" y="72"/>
                </a:moveTo>
                <a:lnTo>
                  <a:pt x="75" y="62"/>
                </a:lnTo>
                <a:lnTo>
                  <a:pt x="78" y="68"/>
                </a:lnTo>
                <a:lnTo>
                  <a:pt x="87" y="62"/>
                </a:lnTo>
                <a:lnTo>
                  <a:pt x="71" y="31"/>
                </a:lnTo>
                <a:lnTo>
                  <a:pt x="34" y="47"/>
                </a:lnTo>
                <a:lnTo>
                  <a:pt x="50" y="81"/>
                </a:lnTo>
                <a:lnTo>
                  <a:pt x="59" y="75"/>
                </a:lnTo>
                <a:lnTo>
                  <a:pt x="56" y="72"/>
                </a:lnTo>
                <a:lnTo>
                  <a:pt x="56" y="72"/>
                </a:lnTo>
                <a:close/>
                <a:moveTo>
                  <a:pt x="65" y="43"/>
                </a:moveTo>
                <a:lnTo>
                  <a:pt x="71" y="56"/>
                </a:lnTo>
                <a:lnTo>
                  <a:pt x="53" y="62"/>
                </a:lnTo>
                <a:lnTo>
                  <a:pt x="46" y="50"/>
                </a:lnTo>
                <a:lnTo>
                  <a:pt x="65" y="43"/>
                </a:lnTo>
                <a:lnTo>
                  <a:pt x="65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5761039" y="3741737"/>
            <a:ext cx="133350" cy="149225"/>
          </a:xfrm>
          <a:custGeom>
            <a:avLst/>
            <a:gdLst>
              <a:gd name="T0" fmla="*/ 47 w 84"/>
              <a:gd name="T1" fmla="*/ 25 h 94"/>
              <a:gd name="T2" fmla="*/ 34 w 84"/>
              <a:gd name="T3" fmla="*/ 19 h 94"/>
              <a:gd name="T4" fmla="*/ 31 w 84"/>
              <a:gd name="T5" fmla="*/ 16 h 94"/>
              <a:gd name="T6" fmla="*/ 31 w 84"/>
              <a:gd name="T7" fmla="*/ 13 h 94"/>
              <a:gd name="T8" fmla="*/ 31 w 84"/>
              <a:gd name="T9" fmla="*/ 13 h 94"/>
              <a:gd name="T10" fmla="*/ 22 w 84"/>
              <a:gd name="T11" fmla="*/ 19 h 94"/>
              <a:gd name="T12" fmla="*/ 37 w 84"/>
              <a:gd name="T13" fmla="*/ 47 h 94"/>
              <a:gd name="T14" fmla="*/ 25 w 84"/>
              <a:gd name="T15" fmla="*/ 34 h 94"/>
              <a:gd name="T16" fmla="*/ 12 w 84"/>
              <a:gd name="T17" fmla="*/ 25 h 94"/>
              <a:gd name="T18" fmla="*/ 12 w 84"/>
              <a:gd name="T19" fmla="*/ 22 h 94"/>
              <a:gd name="T20" fmla="*/ 9 w 84"/>
              <a:gd name="T21" fmla="*/ 19 h 94"/>
              <a:gd name="T22" fmla="*/ 9 w 84"/>
              <a:gd name="T23" fmla="*/ 19 h 94"/>
              <a:gd name="T24" fmla="*/ 0 w 84"/>
              <a:gd name="T25" fmla="*/ 25 h 94"/>
              <a:gd name="T26" fmla="*/ 19 w 84"/>
              <a:gd name="T27" fmla="*/ 63 h 94"/>
              <a:gd name="T28" fmla="*/ 22 w 84"/>
              <a:gd name="T29" fmla="*/ 78 h 94"/>
              <a:gd name="T30" fmla="*/ 19 w 84"/>
              <a:gd name="T31" fmla="*/ 87 h 94"/>
              <a:gd name="T32" fmla="*/ 16 w 84"/>
              <a:gd name="T33" fmla="*/ 94 h 94"/>
              <a:gd name="T34" fmla="*/ 28 w 84"/>
              <a:gd name="T35" fmla="*/ 94 h 94"/>
              <a:gd name="T36" fmla="*/ 31 w 84"/>
              <a:gd name="T37" fmla="*/ 75 h 94"/>
              <a:gd name="T38" fmla="*/ 28 w 84"/>
              <a:gd name="T39" fmla="*/ 56 h 94"/>
              <a:gd name="T40" fmla="*/ 19 w 84"/>
              <a:gd name="T41" fmla="*/ 41 h 94"/>
              <a:gd name="T42" fmla="*/ 31 w 84"/>
              <a:gd name="T43" fmla="*/ 59 h 94"/>
              <a:gd name="T44" fmla="*/ 37 w 84"/>
              <a:gd name="T45" fmla="*/ 56 h 94"/>
              <a:gd name="T46" fmla="*/ 50 w 84"/>
              <a:gd name="T47" fmla="*/ 81 h 94"/>
              <a:gd name="T48" fmla="*/ 40 w 84"/>
              <a:gd name="T49" fmla="*/ 31 h 94"/>
              <a:gd name="T50" fmla="*/ 53 w 84"/>
              <a:gd name="T51" fmla="*/ 50 h 94"/>
              <a:gd name="T52" fmla="*/ 62 w 84"/>
              <a:gd name="T53" fmla="*/ 47 h 94"/>
              <a:gd name="T54" fmla="*/ 84 w 84"/>
              <a:gd name="T55" fmla="*/ 69 h 94"/>
              <a:gd name="T56" fmla="*/ 53 w 84"/>
              <a:gd name="T57" fmla="*/ 6 h 94"/>
              <a:gd name="T58" fmla="*/ 53 w 84"/>
              <a:gd name="T59" fmla="*/ 0 h 94"/>
              <a:gd name="T60" fmla="*/ 53 w 84"/>
              <a:gd name="T61" fmla="*/ 0 h 94"/>
              <a:gd name="T62" fmla="*/ 50 w 84"/>
              <a:gd name="T63" fmla="*/ 0 h 94"/>
              <a:gd name="T64" fmla="*/ 59 w 84"/>
              <a:gd name="T65" fmla="*/ 38 h 94"/>
              <a:gd name="T66" fmla="*/ 47 w 84"/>
              <a:gd name="T67" fmla="*/ 25 h 94"/>
              <a:gd name="T68" fmla="*/ 47 w 84"/>
              <a:gd name="T69" fmla="*/ 25 h 94"/>
              <a:gd name="T70" fmla="*/ 12 w 84"/>
              <a:gd name="T71" fmla="*/ 59 h 94"/>
              <a:gd name="T72" fmla="*/ 6 w 84"/>
              <a:gd name="T73" fmla="*/ 44 h 94"/>
              <a:gd name="T74" fmla="*/ 0 w 84"/>
              <a:gd name="T75" fmla="*/ 44 h 94"/>
              <a:gd name="T76" fmla="*/ 0 w 84"/>
              <a:gd name="T77" fmla="*/ 50 h 94"/>
              <a:gd name="T78" fmla="*/ 6 w 84"/>
              <a:gd name="T79" fmla="*/ 72 h 94"/>
              <a:gd name="T80" fmla="*/ 16 w 84"/>
              <a:gd name="T81" fmla="*/ 69 h 94"/>
              <a:gd name="T82" fmla="*/ 12 w 84"/>
              <a:gd name="T83" fmla="*/ 59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4" h="94">
                <a:moveTo>
                  <a:pt x="47" y="25"/>
                </a:moveTo>
                <a:lnTo>
                  <a:pt x="47" y="25"/>
                </a:lnTo>
                <a:lnTo>
                  <a:pt x="37" y="28"/>
                </a:lnTo>
                <a:lnTo>
                  <a:pt x="34" y="19"/>
                </a:lnTo>
                <a:lnTo>
                  <a:pt x="34" y="19"/>
                </a:lnTo>
                <a:lnTo>
                  <a:pt x="31" y="16"/>
                </a:lnTo>
                <a:lnTo>
                  <a:pt x="31" y="16"/>
                </a:lnTo>
                <a:lnTo>
                  <a:pt x="31" y="13"/>
                </a:lnTo>
                <a:lnTo>
                  <a:pt x="31" y="13"/>
                </a:lnTo>
                <a:lnTo>
                  <a:pt x="31" y="13"/>
                </a:lnTo>
                <a:lnTo>
                  <a:pt x="31" y="13"/>
                </a:lnTo>
                <a:lnTo>
                  <a:pt x="22" y="19"/>
                </a:lnTo>
                <a:lnTo>
                  <a:pt x="37" y="47"/>
                </a:lnTo>
                <a:lnTo>
                  <a:pt x="37" y="47"/>
                </a:lnTo>
                <a:lnTo>
                  <a:pt x="25" y="34"/>
                </a:lnTo>
                <a:lnTo>
                  <a:pt x="25" y="34"/>
                </a:lnTo>
                <a:lnTo>
                  <a:pt x="19" y="38"/>
                </a:lnTo>
                <a:lnTo>
                  <a:pt x="12" y="25"/>
                </a:lnTo>
                <a:lnTo>
                  <a:pt x="12" y="25"/>
                </a:lnTo>
                <a:lnTo>
                  <a:pt x="12" y="22"/>
                </a:lnTo>
                <a:lnTo>
                  <a:pt x="12" y="22"/>
                </a:lnTo>
                <a:lnTo>
                  <a:pt x="9" y="19"/>
                </a:lnTo>
                <a:lnTo>
                  <a:pt x="9" y="19"/>
                </a:lnTo>
                <a:lnTo>
                  <a:pt x="9" y="19"/>
                </a:lnTo>
                <a:lnTo>
                  <a:pt x="9" y="19"/>
                </a:lnTo>
                <a:lnTo>
                  <a:pt x="0" y="25"/>
                </a:lnTo>
                <a:lnTo>
                  <a:pt x="19" y="63"/>
                </a:lnTo>
                <a:lnTo>
                  <a:pt x="19" y="63"/>
                </a:lnTo>
                <a:lnTo>
                  <a:pt x="22" y="72"/>
                </a:lnTo>
                <a:lnTo>
                  <a:pt x="22" y="78"/>
                </a:lnTo>
                <a:lnTo>
                  <a:pt x="22" y="78"/>
                </a:lnTo>
                <a:lnTo>
                  <a:pt x="19" y="87"/>
                </a:lnTo>
                <a:lnTo>
                  <a:pt x="16" y="94"/>
                </a:lnTo>
                <a:lnTo>
                  <a:pt x="16" y="94"/>
                </a:lnTo>
                <a:lnTo>
                  <a:pt x="28" y="94"/>
                </a:lnTo>
                <a:lnTo>
                  <a:pt x="28" y="94"/>
                </a:lnTo>
                <a:lnTo>
                  <a:pt x="31" y="84"/>
                </a:lnTo>
                <a:lnTo>
                  <a:pt x="31" y="75"/>
                </a:lnTo>
                <a:lnTo>
                  <a:pt x="31" y="75"/>
                </a:lnTo>
                <a:lnTo>
                  <a:pt x="28" y="56"/>
                </a:lnTo>
                <a:lnTo>
                  <a:pt x="19" y="41"/>
                </a:lnTo>
                <a:lnTo>
                  <a:pt x="19" y="41"/>
                </a:lnTo>
                <a:lnTo>
                  <a:pt x="31" y="59"/>
                </a:lnTo>
                <a:lnTo>
                  <a:pt x="31" y="59"/>
                </a:lnTo>
                <a:lnTo>
                  <a:pt x="37" y="56"/>
                </a:lnTo>
                <a:lnTo>
                  <a:pt x="37" y="56"/>
                </a:lnTo>
                <a:lnTo>
                  <a:pt x="40" y="56"/>
                </a:lnTo>
                <a:lnTo>
                  <a:pt x="50" y="81"/>
                </a:lnTo>
                <a:lnTo>
                  <a:pt x="59" y="75"/>
                </a:lnTo>
                <a:lnTo>
                  <a:pt x="40" y="31"/>
                </a:lnTo>
                <a:lnTo>
                  <a:pt x="40" y="31"/>
                </a:lnTo>
                <a:lnTo>
                  <a:pt x="53" y="50"/>
                </a:lnTo>
                <a:lnTo>
                  <a:pt x="53" y="50"/>
                </a:lnTo>
                <a:lnTo>
                  <a:pt x="62" y="47"/>
                </a:lnTo>
                <a:lnTo>
                  <a:pt x="75" y="75"/>
                </a:lnTo>
                <a:lnTo>
                  <a:pt x="84" y="69"/>
                </a:lnTo>
                <a:lnTo>
                  <a:pt x="53" y="6"/>
                </a:lnTo>
                <a:lnTo>
                  <a:pt x="53" y="6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lnTo>
                  <a:pt x="50" y="0"/>
                </a:lnTo>
                <a:lnTo>
                  <a:pt x="50" y="0"/>
                </a:lnTo>
                <a:lnTo>
                  <a:pt x="40" y="3"/>
                </a:lnTo>
                <a:lnTo>
                  <a:pt x="59" y="38"/>
                </a:lnTo>
                <a:lnTo>
                  <a:pt x="59" y="38"/>
                </a:lnTo>
                <a:lnTo>
                  <a:pt x="47" y="25"/>
                </a:lnTo>
                <a:lnTo>
                  <a:pt x="47" y="25"/>
                </a:lnTo>
                <a:lnTo>
                  <a:pt x="47" y="25"/>
                </a:lnTo>
                <a:close/>
                <a:moveTo>
                  <a:pt x="12" y="59"/>
                </a:moveTo>
                <a:lnTo>
                  <a:pt x="12" y="59"/>
                </a:lnTo>
                <a:lnTo>
                  <a:pt x="6" y="44"/>
                </a:lnTo>
                <a:lnTo>
                  <a:pt x="6" y="44"/>
                </a:lnTo>
                <a:lnTo>
                  <a:pt x="0" y="44"/>
                </a:lnTo>
                <a:lnTo>
                  <a:pt x="0" y="44"/>
                </a:lnTo>
                <a:lnTo>
                  <a:pt x="0" y="50"/>
                </a:lnTo>
                <a:lnTo>
                  <a:pt x="0" y="50"/>
                </a:lnTo>
                <a:lnTo>
                  <a:pt x="6" y="72"/>
                </a:lnTo>
                <a:lnTo>
                  <a:pt x="6" y="72"/>
                </a:lnTo>
                <a:lnTo>
                  <a:pt x="16" y="69"/>
                </a:lnTo>
                <a:lnTo>
                  <a:pt x="16" y="69"/>
                </a:lnTo>
                <a:lnTo>
                  <a:pt x="12" y="59"/>
                </a:lnTo>
                <a:lnTo>
                  <a:pt x="12" y="59"/>
                </a:lnTo>
                <a:lnTo>
                  <a:pt x="12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 noEditPoints="1"/>
          </p:cNvSpPr>
          <p:nvPr/>
        </p:nvSpPr>
        <p:spPr bwMode="auto">
          <a:xfrm>
            <a:off x="6653214" y="3592512"/>
            <a:ext cx="114300" cy="119063"/>
          </a:xfrm>
          <a:custGeom>
            <a:avLst/>
            <a:gdLst>
              <a:gd name="T0" fmla="*/ 9 w 72"/>
              <a:gd name="T1" fmla="*/ 50 h 75"/>
              <a:gd name="T2" fmla="*/ 12 w 72"/>
              <a:gd name="T3" fmla="*/ 60 h 75"/>
              <a:gd name="T4" fmla="*/ 22 w 72"/>
              <a:gd name="T5" fmla="*/ 57 h 75"/>
              <a:gd name="T6" fmla="*/ 25 w 72"/>
              <a:gd name="T7" fmla="*/ 50 h 75"/>
              <a:gd name="T8" fmla="*/ 28 w 72"/>
              <a:gd name="T9" fmla="*/ 44 h 75"/>
              <a:gd name="T10" fmla="*/ 22 w 72"/>
              <a:gd name="T11" fmla="*/ 29 h 75"/>
              <a:gd name="T12" fmla="*/ 28 w 72"/>
              <a:gd name="T13" fmla="*/ 0 h 75"/>
              <a:gd name="T14" fmla="*/ 0 w 72"/>
              <a:gd name="T15" fmla="*/ 72 h 75"/>
              <a:gd name="T16" fmla="*/ 9 w 72"/>
              <a:gd name="T17" fmla="*/ 72 h 75"/>
              <a:gd name="T18" fmla="*/ 15 w 72"/>
              <a:gd name="T19" fmla="*/ 10 h 75"/>
              <a:gd name="T20" fmla="*/ 9 w 72"/>
              <a:gd name="T21" fmla="*/ 10 h 75"/>
              <a:gd name="T22" fmla="*/ 15 w 72"/>
              <a:gd name="T23" fmla="*/ 10 h 75"/>
              <a:gd name="T24" fmla="*/ 43 w 72"/>
              <a:gd name="T25" fmla="*/ 50 h 75"/>
              <a:gd name="T26" fmla="*/ 53 w 72"/>
              <a:gd name="T27" fmla="*/ 54 h 75"/>
              <a:gd name="T28" fmla="*/ 28 w 72"/>
              <a:gd name="T29" fmla="*/ 19 h 75"/>
              <a:gd name="T30" fmla="*/ 37 w 72"/>
              <a:gd name="T31" fmla="*/ 57 h 75"/>
              <a:gd name="T32" fmla="*/ 37 w 72"/>
              <a:gd name="T33" fmla="*/ 50 h 75"/>
              <a:gd name="T34" fmla="*/ 37 w 72"/>
              <a:gd name="T35" fmla="*/ 41 h 75"/>
              <a:gd name="T36" fmla="*/ 43 w 72"/>
              <a:gd name="T37" fmla="*/ 25 h 75"/>
              <a:gd name="T38" fmla="*/ 43 w 72"/>
              <a:gd name="T39" fmla="*/ 41 h 75"/>
              <a:gd name="T40" fmla="*/ 9 w 72"/>
              <a:gd name="T41" fmla="*/ 29 h 75"/>
              <a:gd name="T42" fmla="*/ 15 w 72"/>
              <a:gd name="T43" fmla="*/ 38 h 75"/>
              <a:gd name="T44" fmla="*/ 15 w 72"/>
              <a:gd name="T45" fmla="*/ 47 h 75"/>
              <a:gd name="T46" fmla="*/ 9 w 72"/>
              <a:gd name="T47" fmla="*/ 47 h 75"/>
              <a:gd name="T48" fmla="*/ 28 w 72"/>
              <a:gd name="T49" fmla="*/ 10 h 75"/>
              <a:gd name="T50" fmla="*/ 56 w 72"/>
              <a:gd name="T51" fmla="*/ 57 h 75"/>
              <a:gd name="T52" fmla="*/ 56 w 72"/>
              <a:gd name="T53" fmla="*/ 63 h 75"/>
              <a:gd name="T54" fmla="*/ 47 w 72"/>
              <a:gd name="T55" fmla="*/ 63 h 75"/>
              <a:gd name="T56" fmla="*/ 50 w 72"/>
              <a:gd name="T57" fmla="*/ 75 h 75"/>
              <a:gd name="T58" fmla="*/ 65 w 72"/>
              <a:gd name="T59" fmla="*/ 72 h 75"/>
              <a:gd name="T60" fmla="*/ 68 w 72"/>
              <a:gd name="T61" fmla="*/ 66 h 75"/>
              <a:gd name="T62" fmla="*/ 72 w 72"/>
              <a:gd name="T63" fmla="*/ 10 h 75"/>
              <a:gd name="T64" fmla="*/ 28 w 72"/>
              <a:gd name="T65" fmla="*/ 0 h 75"/>
              <a:gd name="T66" fmla="*/ 28 w 72"/>
              <a:gd name="T67" fmla="*/ 1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" h="75">
                <a:moveTo>
                  <a:pt x="9" y="72"/>
                </a:moveTo>
                <a:lnTo>
                  <a:pt x="9" y="50"/>
                </a:lnTo>
                <a:lnTo>
                  <a:pt x="9" y="50"/>
                </a:lnTo>
                <a:lnTo>
                  <a:pt x="12" y="60"/>
                </a:lnTo>
                <a:lnTo>
                  <a:pt x="12" y="60"/>
                </a:lnTo>
                <a:lnTo>
                  <a:pt x="22" y="57"/>
                </a:lnTo>
                <a:lnTo>
                  <a:pt x="22" y="57"/>
                </a:lnTo>
                <a:lnTo>
                  <a:pt x="25" y="50"/>
                </a:lnTo>
                <a:lnTo>
                  <a:pt x="28" y="44"/>
                </a:lnTo>
                <a:lnTo>
                  <a:pt x="28" y="44"/>
                </a:lnTo>
                <a:lnTo>
                  <a:pt x="25" y="35"/>
                </a:lnTo>
                <a:lnTo>
                  <a:pt x="22" y="29"/>
                </a:lnTo>
                <a:lnTo>
                  <a:pt x="22" y="29"/>
                </a:lnTo>
                <a:lnTo>
                  <a:pt x="28" y="0"/>
                </a:lnTo>
                <a:lnTo>
                  <a:pt x="0" y="0"/>
                </a:lnTo>
                <a:lnTo>
                  <a:pt x="0" y="72"/>
                </a:lnTo>
                <a:lnTo>
                  <a:pt x="9" y="72"/>
                </a:lnTo>
                <a:lnTo>
                  <a:pt x="9" y="72"/>
                </a:lnTo>
                <a:close/>
                <a:moveTo>
                  <a:pt x="15" y="10"/>
                </a:moveTo>
                <a:lnTo>
                  <a:pt x="15" y="10"/>
                </a:lnTo>
                <a:lnTo>
                  <a:pt x="9" y="29"/>
                </a:lnTo>
                <a:lnTo>
                  <a:pt x="9" y="10"/>
                </a:lnTo>
                <a:lnTo>
                  <a:pt x="15" y="10"/>
                </a:lnTo>
                <a:lnTo>
                  <a:pt x="15" y="10"/>
                </a:lnTo>
                <a:close/>
                <a:moveTo>
                  <a:pt x="37" y="50"/>
                </a:moveTo>
                <a:lnTo>
                  <a:pt x="43" y="50"/>
                </a:lnTo>
                <a:lnTo>
                  <a:pt x="43" y="54"/>
                </a:lnTo>
                <a:lnTo>
                  <a:pt x="53" y="54"/>
                </a:lnTo>
                <a:lnTo>
                  <a:pt x="53" y="19"/>
                </a:lnTo>
                <a:lnTo>
                  <a:pt x="28" y="19"/>
                </a:lnTo>
                <a:lnTo>
                  <a:pt x="28" y="57"/>
                </a:lnTo>
                <a:lnTo>
                  <a:pt x="37" y="57"/>
                </a:lnTo>
                <a:lnTo>
                  <a:pt x="37" y="50"/>
                </a:lnTo>
                <a:lnTo>
                  <a:pt x="37" y="50"/>
                </a:lnTo>
                <a:close/>
                <a:moveTo>
                  <a:pt x="43" y="41"/>
                </a:moveTo>
                <a:lnTo>
                  <a:pt x="37" y="41"/>
                </a:lnTo>
                <a:lnTo>
                  <a:pt x="37" y="25"/>
                </a:lnTo>
                <a:lnTo>
                  <a:pt x="43" y="25"/>
                </a:lnTo>
                <a:lnTo>
                  <a:pt x="43" y="41"/>
                </a:lnTo>
                <a:lnTo>
                  <a:pt x="43" y="41"/>
                </a:lnTo>
                <a:close/>
                <a:moveTo>
                  <a:pt x="9" y="47"/>
                </a:moveTo>
                <a:lnTo>
                  <a:pt x="9" y="29"/>
                </a:lnTo>
                <a:lnTo>
                  <a:pt x="9" y="29"/>
                </a:lnTo>
                <a:lnTo>
                  <a:pt x="15" y="38"/>
                </a:lnTo>
                <a:lnTo>
                  <a:pt x="15" y="41"/>
                </a:lnTo>
                <a:lnTo>
                  <a:pt x="15" y="47"/>
                </a:lnTo>
                <a:lnTo>
                  <a:pt x="9" y="47"/>
                </a:lnTo>
                <a:lnTo>
                  <a:pt x="9" y="47"/>
                </a:lnTo>
                <a:lnTo>
                  <a:pt x="9" y="47"/>
                </a:lnTo>
                <a:close/>
                <a:moveTo>
                  <a:pt x="28" y="10"/>
                </a:moveTo>
                <a:lnTo>
                  <a:pt x="56" y="10"/>
                </a:lnTo>
                <a:lnTo>
                  <a:pt x="56" y="57"/>
                </a:lnTo>
                <a:lnTo>
                  <a:pt x="56" y="57"/>
                </a:lnTo>
                <a:lnTo>
                  <a:pt x="56" y="63"/>
                </a:lnTo>
                <a:lnTo>
                  <a:pt x="47" y="63"/>
                </a:lnTo>
                <a:lnTo>
                  <a:pt x="47" y="63"/>
                </a:lnTo>
                <a:lnTo>
                  <a:pt x="50" y="75"/>
                </a:lnTo>
                <a:lnTo>
                  <a:pt x="50" y="75"/>
                </a:lnTo>
                <a:lnTo>
                  <a:pt x="65" y="72"/>
                </a:lnTo>
                <a:lnTo>
                  <a:pt x="65" y="72"/>
                </a:lnTo>
                <a:lnTo>
                  <a:pt x="68" y="69"/>
                </a:lnTo>
                <a:lnTo>
                  <a:pt x="68" y="66"/>
                </a:lnTo>
                <a:lnTo>
                  <a:pt x="68" y="10"/>
                </a:lnTo>
                <a:lnTo>
                  <a:pt x="72" y="10"/>
                </a:lnTo>
                <a:lnTo>
                  <a:pt x="72" y="0"/>
                </a:lnTo>
                <a:lnTo>
                  <a:pt x="28" y="0"/>
                </a:lnTo>
                <a:lnTo>
                  <a:pt x="28" y="10"/>
                </a:lnTo>
                <a:lnTo>
                  <a:pt x="28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 noEditPoints="1"/>
          </p:cNvSpPr>
          <p:nvPr/>
        </p:nvSpPr>
        <p:spPr bwMode="auto">
          <a:xfrm>
            <a:off x="6865939" y="3582987"/>
            <a:ext cx="123825" cy="128588"/>
          </a:xfrm>
          <a:custGeom>
            <a:avLst/>
            <a:gdLst>
              <a:gd name="T0" fmla="*/ 31 w 78"/>
              <a:gd name="T1" fmla="*/ 19 h 81"/>
              <a:gd name="T2" fmla="*/ 31 w 78"/>
              <a:gd name="T3" fmla="*/ 28 h 81"/>
              <a:gd name="T4" fmla="*/ 9 w 78"/>
              <a:gd name="T5" fmla="*/ 28 h 81"/>
              <a:gd name="T6" fmla="*/ 9 w 78"/>
              <a:gd name="T7" fmla="*/ 53 h 81"/>
              <a:gd name="T8" fmla="*/ 22 w 78"/>
              <a:gd name="T9" fmla="*/ 53 h 81"/>
              <a:gd name="T10" fmla="*/ 22 w 78"/>
              <a:gd name="T11" fmla="*/ 53 h 81"/>
              <a:gd name="T12" fmla="*/ 19 w 78"/>
              <a:gd name="T13" fmla="*/ 60 h 81"/>
              <a:gd name="T14" fmla="*/ 16 w 78"/>
              <a:gd name="T15" fmla="*/ 66 h 81"/>
              <a:gd name="T16" fmla="*/ 9 w 78"/>
              <a:gd name="T17" fmla="*/ 72 h 81"/>
              <a:gd name="T18" fmla="*/ 0 w 78"/>
              <a:gd name="T19" fmla="*/ 75 h 81"/>
              <a:gd name="T20" fmla="*/ 0 w 78"/>
              <a:gd name="T21" fmla="*/ 75 h 81"/>
              <a:gd name="T22" fmla="*/ 6 w 78"/>
              <a:gd name="T23" fmla="*/ 81 h 81"/>
              <a:gd name="T24" fmla="*/ 6 w 78"/>
              <a:gd name="T25" fmla="*/ 81 h 81"/>
              <a:gd name="T26" fmla="*/ 16 w 78"/>
              <a:gd name="T27" fmla="*/ 78 h 81"/>
              <a:gd name="T28" fmla="*/ 25 w 78"/>
              <a:gd name="T29" fmla="*/ 72 h 81"/>
              <a:gd name="T30" fmla="*/ 31 w 78"/>
              <a:gd name="T31" fmla="*/ 63 h 81"/>
              <a:gd name="T32" fmla="*/ 31 w 78"/>
              <a:gd name="T33" fmla="*/ 53 h 81"/>
              <a:gd name="T34" fmla="*/ 37 w 78"/>
              <a:gd name="T35" fmla="*/ 53 h 81"/>
              <a:gd name="T36" fmla="*/ 37 w 78"/>
              <a:gd name="T37" fmla="*/ 72 h 81"/>
              <a:gd name="T38" fmla="*/ 37 w 78"/>
              <a:gd name="T39" fmla="*/ 72 h 81"/>
              <a:gd name="T40" fmla="*/ 41 w 78"/>
              <a:gd name="T41" fmla="*/ 78 h 81"/>
              <a:gd name="T42" fmla="*/ 47 w 78"/>
              <a:gd name="T43" fmla="*/ 78 h 81"/>
              <a:gd name="T44" fmla="*/ 66 w 78"/>
              <a:gd name="T45" fmla="*/ 78 h 81"/>
              <a:gd name="T46" fmla="*/ 66 w 78"/>
              <a:gd name="T47" fmla="*/ 78 h 81"/>
              <a:gd name="T48" fmla="*/ 69 w 78"/>
              <a:gd name="T49" fmla="*/ 78 h 81"/>
              <a:gd name="T50" fmla="*/ 72 w 78"/>
              <a:gd name="T51" fmla="*/ 75 h 81"/>
              <a:gd name="T52" fmla="*/ 78 w 78"/>
              <a:gd name="T53" fmla="*/ 63 h 81"/>
              <a:gd name="T54" fmla="*/ 78 w 78"/>
              <a:gd name="T55" fmla="*/ 63 h 81"/>
              <a:gd name="T56" fmla="*/ 66 w 78"/>
              <a:gd name="T57" fmla="*/ 60 h 81"/>
              <a:gd name="T58" fmla="*/ 66 w 78"/>
              <a:gd name="T59" fmla="*/ 60 h 81"/>
              <a:gd name="T60" fmla="*/ 62 w 78"/>
              <a:gd name="T61" fmla="*/ 69 h 81"/>
              <a:gd name="T62" fmla="*/ 59 w 78"/>
              <a:gd name="T63" fmla="*/ 69 h 81"/>
              <a:gd name="T64" fmla="*/ 53 w 78"/>
              <a:gd name="T65" fmla="*/ 69 h 81"/>
              <a:gd name="T66" fmla="*/ 53 w 78"/>
              <a:gd name="T67" fmla="*/ 69 h 81"/>
              <a:gd name="T68" fmla="*/ 50 w 78"/>
              <a:gd name="T69" fmla="*/ 69 h 81"/>
              <a:gd name="T70" fmla="*/ 50 w 78"/>
              <a:gd name="T71" fmla="*/ 66 h 81"/>
              <a:gd name="T72" fmla="*/ 50 w 78"/>
              <a:gd name="T73" fmla="*/ 53 h 81"/>
              <a:gd name="T74" fmla="*/ 62 w 78"/>
              <a:gd name="T75" fmla="*/ 53 h 81"/>
              <a:gd name="T76" fmla="*/ 62 w 78"/>
              <a:gd name="T77" fmla="*/ 28 h 81"/>
              <a:gd name="T78" fmla="*/ 44 w 78"/>
              <a:gd name="T79" fmla="*/ 28 h 81"/>
              <a:gd name="T80" fmla="*/ 44 w 78"/>
              <a:gd name="T81" fmla="*/ 19 h 81"/>
              <a:gd name="T82" fmla="*/ 75 w 78"/>
              <a:gd name="T83" fmla="*/ 19 h 81"/>
              <a:gd name="T84" fmla="*/ 75 w 78"/>
              <a:gd name="T85" fmla="*/ 10 h 81"/>
              <a:gd name="T86" fmla="*/ 44 w 78"/>
              <a:gd name="T87" fmla="*/ 10 h 81"/>
              <a:gd name="T88" fmla="*/ 44 w 78"/>
              <a:gd name="T89" fmla="*/ 6 h 81"/>
              <a:gd name="T90" fmla="*/ 44 w 78"/>
              <a:gd name="T91" fmla="*/ 6 h 81"/>
              <a:gd name="T92" fmla="*/ 44 w 78"/>
              <a:gd name="T93" fmla="*/ 3 h 81"/>
              <a:gd name="T94" fmla="*/ 44 w 78"/>
              <a:gd name="T95" fmla="*/ 3 h 81"/>
              <a:gd name="T96" fmla="*/ 44 w 78"/>
              <a:gd name="T97" fmla="*/ 0 h 81"/>
              <a:gd name="T98" fmla="*/ 44 w 78"/>
              <a:gd name="T99" fmla="*/ 0 h 81"/>
              <a:gd name="T100" fmla="*/ 37 w 78"/>
              <a:gd name="T101" fmla="*/ 0 h 81"/>
              <a:gd name="T102" fmla="*/ 31 w 78"/>
              <a:gd name="T103" fmla="*/ 0 h 81"/>
              <a:gd name="T104" fmla="*/ 31 w 78"/>
              <a:gd name="T105" fmla="*/ 10 h 81"/>
              <a:gd name="T106" fmla="*/ 0 w 78"/>
              <a:gd name="T107" fmla="*/ 10 h 81"/>
              <a:gd name="T108" fmla="*/ 0 w 78"/>
              <a:gd name="T109" fmla="*/ 19 h 81"/>
              <a:gd name="T110" fmla="*/ 31 w 78"/>
              <a:gd name="T111" fmla="*/ 19 h 81"/>
              <a:gd name="T112" fmla="*/ 31 w 78"/>
              <a:gd name="T113" fmla="*/ 19 h 81"/>
              <a:gd name="T114" fmla="*/ 22 w 78"/>
              <a:gd name="T115" fmla="*/ 44 h 81"/>
              <a:gd name="T116" fmla="*/ 22 w 78"/>
              <a:gd name="T117" fmla="*/ 35 h 81"/>
              <a:gd name="T118" fmla="*/ 53 w 78"/>
              <a:gd name="T119" fmla="*/ 35 h 81"/>
              <a:gd name="T120" fmla="*/ 53 w 78"/>
              <a:gd name="T121" fmla="*/ 44 h 81"/>
              <a:gd name="T122" fmla="*/ 22 w 78"/>
              <a:gd name="T123" fmla="*/ 44 h 81"/>
              <a:gd name="T124" fmla="*/ 22 w 78"/>
              <a:gd name="T125" fmla="*/ 4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8" h="81">
                <a:moveTo>
                  <a:pt x="31" y="19"/>
                </a:moveTo>
                <a:lnTo>
                  <a:pt x="31" y="28"/>
                </a:lnTo>
                <a:lnTo>
                  <a:pt x="9" y="28"/>
                </a:lnTo>
                <a:lnTo>
                  <a:pt x="9" y="53"/>
                </a:lnTo>
                <a:lnTo>
                  <a:pt x="22" y="53"/>
                </a:lnTo>
                <a:lnTo>
                  <a:pt x="22" y="53"/>
                </a:lnTo>
                <a:lnTo>
                  <a:pt x="19" y="60"/>
                </a:lnTo>
                <a:lnTo>
                  <a:pt x="16" y="66"/>
                </a:lnTo>
                <a:lnTo>
                  <a:pt x="9" y="72"/>
                </a:lnTo>
                <a:lnTo>
                  <a:pt x="0" y="75"/>
                </a:lnTo>
                <a:lnTo>
                  <a:pt x="0" y="75"/>
                </a:lnTo>
                <a:lnTo>
                  <a:pt x="6" y="81"/>
                </a:lnTo>
                <a:lnTo>
                  <a:pt x="6" y="81"/>
                </a:lnTo>
                <a:lnTo>
                  <a:pt x="16" y="78"/>
                </a:lnTo>
                <a:lnTo>
                  <a:pt x="25" y="72"/>
                </a:lnTo>
                <a:lnTo>
                  <a:pt x="31" y="63"/>
                </a:lnTo>
                <a:lnTo>
                  <a:pt x="31" y="53"/>
                </a:lnTo>
                <a:lnTo>
                  <a:pt x="37" y="53"/>
                </a:lnTo>
                <a:lnTo>
                  <a:pt x="37" y="72"/>
                </a:lnTo>
                <a:lnTo>
                  <a:pt x="37" y="72"/>
                </a:lnTo>
                <a:lnTo>
                  <a:pt x="41" y="78"/>
                </a:lnTo>
                <a:lnTo>
                  <a:pt x="47" y="78"/>
                </a:lnTo>
                <a:lnTo>
                  <a:pt x="66" y="78"/>
                </a:lnTo>
                <a:lnTo>
                  <a:pt x="66" y="78"/>
                </a:lnTo>
                <a:lnTo>
                  <a:pt x="69" y="78"/>
                </a:lnTo>
                <a:lnTo>
                  <a:pt x="72" y="75"/>
                </a:lnTo>
                <a:lnTo>
                  <a:pt x="78" y="63"/>
                </a:lnTo>
                <a:lnTo>
                  <a:pt x="78" y="63"/>
                </a:lnTo>
                <a:lnTo>
                  <a:pt x="66" y="60"/>
                </a:lnTo>
                <a:lnTo>
                  <a:pt x="66" y="60"/>
                </a:lnTo>
                <a:lnTo>
                  <a:pt x="62" y="69"/>
                </a:lnTo>
                <a:lnTo>
                  <a:pt x="59" y="69"/>
                </a:lnTo>
                <a:lnTo>
                  <a:pt x="53" y="69"/>
                </a:lnTo>
                <a:lnTo>
                  <a:pt x="53" y="69"/>
                </a:lnTo>
                <a:lnTo>
                  <a:pt x="50" y="69"/>
                </a:lnTo>
                <a:lnTo>
                  <a:pt x="50" y="66"/>
                </a:lnTo>
                <a:lnTo>
                  <a:pt x="50" y="53"/>
                </a:lnTo>
                <a:lnTo>
                  <a:pt x="62" y="53"/>
                </a:lnTo>
                <a:lnTo>
                  <a:pt x="62" y="28"/>
                </a:lnTo>
                <a:lnTo>
                  <a:pt x="44" y="28"/>
                </a:lnTo>
                <a:lnTo>
                  <a:pt x="44" y="19"/>
                </a:lnTo>
                <a:lnTo>
                  <a:pt x="75" y="19"/>
                </a:lnTo>
                <a:lnTo>
                  <a:pt x="75" y="10"/>
                </a:lnTo>
                <a:lnTo>
                  <a:pt x="44" y="10"/>
                </a:lnTo>
                <a:lnTo>
                  <a:pt x="44" y="6"/>
                </a:lnTo>
                <a:lnTo>
                  <a:pt x="44" y="6"/>
                </a:lnTo>
                <a:lnTo>
                  <a:pt x="44" y="3"/>
                </a:lnTo>
                <a:lnTo>
                  <a:pt x="44" y="3"/>
                </a:lnTo>
                <a:lnTo>
                  <a:pt x="44" y="0"/>
                </a:lnTo>
                <a:lnTo>
                  <a:pt x="44" y="0"/>
                </a:lnTo>
                <a:lnTo>
                  <a:pt x="37" y="0"/>
                </a:lnTo>
                <a:lnTo>
                  <a:pt x="31" y="0"/>
                </a:lnTo>
                <a:lnTo>
                  <a:pt x="31" y="10"/>
                </a:lnTo>
                <a:lnTo>
                  <a:pt x="0" y="10"/>
                </a:lnTo>
                <a:lnTo>
                  <a:pt x="0" y="19"/>
                </a:lnTo>
                <a:lnTo>
                  <a:pt x="31" y="19"/>
                </a:lnTo>
                <a:lnTo>
                  <a:pt x="31" y="19"/>
                </a:lnTo>
                <a:close/>
                <a:moveTo>
                  <a:pt x="22" y="44"/>
                </a:moveTo>
                <a:lnTo>
                  <a:pt x="22" y="35"/>
                </a:lnTo>
                <a:lnTo>
                  <a:pt x="53" y="35"/>
                </a:lnTo>
                <a:lnTo>
                  <a:pt x="53" y="44"/>
                </a:lnTo>
                <a:lnTo>
                  <a:pt x="22" y="44"/>
                </a:lnTo>
                <a:lnTo>
                  <a:pt x="22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7078664" y="3587750"/>
            <a:ext cx="128587" cy="123825"/>
          </a:xfrm>
          <a:custGeom>
            <a:avLst/>
            <a:gdLst>
              <a:gd name="T0" fmla="*/ 19 w 81"/>
              <a:gd name="T1" fmla="*/ 25 h 78"/>
              <a:gd name="T2" fmla="*/ 28 w 81"/>
              <a:gd name="T3" fmla="*/ 16 h 78"/>
              <a:gd name="T4" fmla="*/ 47 w 81"/>
              <a:gd name="T5" fmla="*/ 25 h 78"/>
              <a:gd name="T6" fmla="*/ 56 w 81"/>
              <a:gd name="T7" fmla="*/ 16 h 78"/>
              <a:gd name="T8" fmla="*/ 75 w 81"/>
              <a:gd name="T9" fmla="*/ 10 h 78"/>
              <a:gd name="T10" fmla="*/ 56 w 81"/>
              <a:gd name="T11" fmla="*/ 7 h 78"/>
              <a:gd name="T12" fmla="*/ 56 w 81"/>
              <a:gd name="T13" fmla="*/ 3 h 78"/>
              <a:gd name="T14" fmla="*/ 59 w 81"/>
              <a:gd name="T15" fmla="*/ 0 h 78"/>
              <a:gd name="T16" fmla="*/ 50 w 81"/>
              <a:gd name="T17" fmla="*/ 0 h 78"/>
              <a:gd name="T18" fmla="*/ 47 w 81"/>
              <a:gd name="T19" fmla="*/ 10 h 78"/>
              <a:gd name="T20" fmla="*/ 28 w 81"/>
              <a:gd name="T21" fmla="*/ 7 h 78"/>
              <a:gd name="T22" fmla="*/ 28 w 81"/>
              <a:gd name="T23" fmla="*/ 3 h 78"/>
              <a:gd name="T24" fmla="*/ 31 w 81"/>
              <a:gd name="T25" fmla="*/ 0 h 78"/>
              <a:gd name="T26" fmla="*/ 22 w 81"/>
              <a:gd name="T27" fmla="*/ 0 h 78"/>
              <a:gd name="T28" fmla="*/ 19 w 81"/>
              <a:gd name="T29" fmla="*/ 10 h 78"/>
              <a:gd name="T30" fmla="*/ 0 w 81"/>
              <a:gd name="T31" fmla="*/ 16 h 78"/>
              <a:gd name="T32" fmla="*/ 19 w 81"/>
              <a:gd name="T33" fmla="*/ 16 h 78"/>
              <a:gd name="T34" fmla="*/ 31 w 81"/>
              <a:gd name="T35" fmla="*/ 41 h 78"/>
              <a:gd name="T36" fmla="*/ 22 w 81"/>
              <a:gd name="T37" fmla="*/ 60 h 78"/>
              <a:gd name="T38" fmla="*/ 6 w 81"/>
              <a:gd name="T39" fmla="*/ 72 h 78"/>
              <a:gd name="T40" fmla="*/ 16 w 81"/>
              <a:gd name="T41" fmla="*/ 78 h 78"/>
              <a:gd name="T42" fmla="*/ 25 w 81"/>
              <a:gd name="T43" fmla="*/ 72 h 78"/>
              <a:gd name="T44" fmla="*/ 38 w 81"/>
              <a:gd name="T45" fmla="*/ 53 h 78"/>
              <a:gd name="T46" fmla="*/ 50 w 81"/>
              <a:gd name="T47" fmla="*/ 41 h 78"/>
              <a:gd name="T48" fmla="*/ 50 w 81"/>
              <a:gd name="T49" fmla="*/ 53 h 78"/>
              <a:gd name="T50" fmla="*/ 50 w 81"/>
              <a:gd name="T51" fmla="*/ 63 h 78"/>
              <a:gd name="T52" fmla="*/ 50 w 81"/>
              <a:gd name="T53" fmla="*/ 66 h 78"/>
              <a:gd name="T54" fmla="*/ 38 w 81"/>
              <a:gd name="T55" fmla="*/ 66 h 78"/>
              <a:gd name="T56" fmla="*/ 41 w 81"/>
              <a:gd name="T57" fmla="*/ 75 h 78"/>
              <a:gd name="T58" fmla="*/ 53 w 81"/>
              <a:gd name="T59" fmla="*/ 75 h 78"/>
              <a:gd name="T60" fmla="*/ 59 w 81"/>
              <a:gd name="T61" fmla="*/ 72 h 78"/>
              <a:gd name="T62" fmla="*/ 59 w 81"/>
              <a:gd name="T63" fmla="*/ 66 h 78"/>
              <a:gd name="T64" fmla="*/ 59 w 81"/>
              <a:gd name="T65" fmla="*/ 53 h 78"/>
              <a:gd name="T66" fmla="*/ 59 w 81"/>
              <a:gd name="T67" fmla="*/ 50 h 78"/>
              <a:gd name="T68" fmla="*/ 69 w 81"/>
              <a:gd name="T69" fmla="*/ 63 h 78"/>
              <a:gd name="T70" fmla="*/ 69 w 81"/>
              <a:gd name="T71" fmla="*/ 63 h 78"/>
              <a:gd name="T72" fmla="*/ 81 w 81"/>
              <a:gd name="T73" fmla="*/ 57 h 78"/>
              <a:gd name="T74" fmla="*/ 59 w 81"/>
              <a:gd name="T75" fmla="*/ 44 h 78"/>
              <a:gd name="T76" fmla="*/ 44 w 81"/>
              <a:gd name="T77" fmla="*/ 32 h 78"/>
              <a:gd name="T78" fmla="*/ 44 w 81"/>
              <a:gd name="T79" fmla="*/ 25 h 78"/>
              <a:gd name="T80" fmla="*/ 44 w 81"/>
              <a:gd name="T81" fmla="*/ 22 h 78"/>
              <a:gd name="T82" fmla="*/ 38 w 81"/>
              <a:gd name="T83" fmla="*/ 22 h 78"/>
              <a:gd name="T84" fmla="*/ 31 w 81"/>
              <a:gd name="T85" fmla="*/ 22 h 78"/>
              <a:gd name="T86" fmla="*/ 10 w 81"/>
              <a:gd name="T87" fmla="*/ 32 h 78"/>
              <a:gd name="T88" fmla="*/ 31 w 81"/>
              <a:gd name="T89" fmla="*/ 41 h 78"/>
              <a:gd name="T90" fmla="*/ 6 w 81"/>
              <a:gd name="T91" fmla="*/ 66 h 78"/>
              <a:gd name="T92" fmla="*/ 22 w 81"/>
              <a:gd name="T93" fmla="*/ 47 h 78"/>
              <a:gd name="T94" fmla="*/ 13 w 81"/>
              <a:gd name="T95" fmla="*/ 44 h 78"/>
              <a:gd name="T96" fmla="*/ 6 w 81"/>
              <a:gd name="T97" fmla="*/ 53 h 78"/>
              <a:gd name="T98" fmla="*/ 0 w 81"/>
              <a:gd name="T99" fmla="*/ 60 h 78"/>
              <a:gd name="T100" fmla="*/ 6 w 81"/>
              <a:gd name="T101" fmla="*/ 6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1" h="78">
                <a:moveTo>
                  <a:pt x="19" y="16"/>
                </a:moveTo>
                <a:lnTo>
                  <a:pt x="19" y="25"/>
                </a:lnTo>
                <a:lnTo>
                  <a:pt x="28" y="25"/>
                </a:lnTo>
                <a:lnTo>
                  <a:pt x="28" y="16"/>
                </a:lnTo>
                <a:lnTo>
                  <a:pt x="47" y="16"/>
                </a:lnTo>
                <a:lnTo>
                  <a:pt x="47" y="25"/>
                </a:lnTo>
                <a:lnTo>
                  <a:pt x="56" y="25"/>
                </a:lnTo>
                <a:lnTo>
                  <a:pt x="56" y="16"/>
                </a:lnTo>
                <a:lnTo>
                  <a:pt x="75" y="16"/>
                </a:lnTo>
                <a:lnTo>
                  <a:pt x="75" y="10"/>
                </a:lnTo>
                <a:lnTo>
                  <a:pt x="56" y="10"/>
                </a:lnTo>
                <a:lnTo>
                  <a:pt x="56" y="7"/>
                </a:lnTo>
                <a:lnTo>
                  <a:pt x="56" y="7"/>
                </a:lnTo>
                <a:lnTo>
                  <a:pt x="56" y="3"/>
                </a:lnTo>
                <a:lnTo>
                  <a:pt x="56" y="3"/>
                </a:lnTo>
                <a:lnTo>
                  <a:pt x="59" y="0"/>
                </a:lnTo>
                <a:lnTo>
                  <a:pt x="59" y="0"/>
                </a:lnTo>
                <a:lnTo>
                  <a:pt x="50" y="0"/>
                </a:lnTo>
                <a:lnTo>
                  <a:pt x="47" y="0"/>
                </a:lnTo>
                <a:lnTo>
                  <a:pt x="47" y="10"/>
                </a:lnTo>
                <a:lnTo>
                  <a:pt x="28" y="10"/>
                </a:lnTo>
                <a:lnTo>
                  <a:pt x="28" y="7"/>
                </a:lnTo>
                <a:lnTo>
                  <a:pt x="28" y="7"/>
                </a:lnTo>
                <a:lnTo>
                  <a:pt x="28" y="3"/>
                </a:lnTo>
                <a:lnTo>
                  <a:pt x="28" y="3"/>
                </a:lnTo>
                <a:lnTo>
                  <a:pt x="31" y="0"/>
                </a:lnTo>
                <a:lnTo>
                  <a:pt x="31" y="0"/>
                </a:lnTo>
                <a:lnTo>
                  <a:pt x="22" y="0"/>
                </a:lnTo>
                <a:lnTo>
                  <a:pt x="19" y="0"/>
                </a:lnTo>
                <a:lnTo>
                  <a:pt x="19" y="10"/>
                </a:lnTo>
                <a:lnTo>
                  <a:pt x="0" y="10"/>
                </a:lnTo>
                <a:lnTo>
                  <a:pt x="0" y="16"/>
                </a:lnTo>
                <a:lnTo>
                  <a:pt x="19" y="16"/>
                </a:lnTo>
                <a:lnTo>
                  <a:pt x="19" y="16"/>
                </a:lnTo>
                <a:close/>
                <a:moveTo>
                  <a:pt x="31" y="41"/>
                </a:moveTo>
                <a:lnTo>
                  <a:pt x="31" y="41"/>
                </a:lnTo>
                <a:lnTo>
                  <a:pt x="28" y="50"/>
                </a:lnTo>
                <a:lnTo>
                  <a:pt x="22" y="60"/>
                </a:lnTo>
                <a:lnTo>
                  <a:pt x="16" y="66"/>
                </a:lnTo>
                <a:lnTo>
                  <a:pt x="6" y="72"/>
                </a:lnTo>
                <a:lnTo>
                  <a:pt x="6" y="72"/>
                </a:lnTo>
                <a:lnTo>
                  <a:pt x="16" y="78"/>
                </a:lnTo>
                <a:lnTo>
                  <a:pt x="16" y="78"/>
                </a:lnTo>
                <a:lnTo>
                  <a:pt x="25" y="72"/>
                </a:lnTo>
                <a:lnTo>
                  <a:pt x="35" y="63"/>
                </a:lnTo>
                <a:lnTo>
                  <a:pt x="38" y="53"/>
                </a:lnTo>
                <a:lnTo>
                  <a:pt x="41" y="41"/>
                </a:lnTo>
                <a:lnTo>
                  <a:pt x="50" y="41"/>
                </a:lnTo>
                <a:lnTo>
                  <a:pt x="50" y="41"/>
                </a:lnTo>
                <a:lnTo>
                  <a:pt x="50" y="53"/>
                </a:lnTo>
                <a:lnTo>
                  <a:pt x="50" y="53"/>
                </a:lnTo>
                <a:lnTo>
                  <a:pt x="50" y="63"/>
                </a:lnTo>
                <a:lnTo>
                  <a:pt x="50" y="63"/>
                </a:lnTo>
                <a:lnTo>
                  <a:pt x="50" y="66"/>
                </a:lnTo>
                <a:lnTo>
                  <a:pt x="47" y="66"/>
                </a:lnTo>
                <a:lnTo>
                  <a:pt x="38" y="66"/>
                </a:lnTo>
                <a:lnTo>
                  <a:pt x="38" y="66"/>
                </a:lnTo>
                <a:lnTo>
                  <a:pt x="41" y="75"/>
                </a:lnTo>
                <a:lnTo>
                  <a:pt x="41" y="75"/>
                </a:lnTo>
                <a:lnTo>
                  <a:pt x="53" y="75"/>
                </a:lnTo>
                <a:lnTo>
                  <a:pt x="53" y="75"/>
                </a:lnTo>
                <a:lnTo>
                  <a:pt x="59" y="72"/>
                </a:lnTo>
                <a:lnTo>
                  <a:pt x="59" y="72"/>
                </a:lnTo>
                <a:lnTo>
                  <a:pt x="59" y="66"/>
                </a:lnTo>
                <a:lnTo>
                  <a:pt x="59" y="53"/>
                </a:lnTo>
                <a:lnTo>
                  <a:pt x="59" y="53"/>
                </a:lnTo>
                <a:lnTo>
                  <a:pt x="59" y="50"/>
                </a:lnTo>
                <a:lnTo>
                  <a:pt x="59" y="50"/>
                </a:lnTo>
                <a:lnTo>
                  <a:pt x="69" y="63"/>
                </a:lnTo>
                <a:lnTo>
                  <a:pt x="69" y="63"/>
                </a:lnTo>
                <a:lnTo>
                  <a:pt x="69" y="63"/>
                </a:lnTo>
                <a:lnTo>
                  <a:pt x="69" y="63"/>
                </a:lnTo>
                <a:lnTo>
                  <a:pt x="81" y="57"/>
                </a:lnTo>
                <a:lnTo>
                  <a:pt x="81" y="57"/>
                </a:lnTo>
                <a:lnTo>
                  <a:pt x="66" y="41"/>
                </a:lnTo>
                <a:lnTo>
                  <a:pt x="59" y="44"/>
                </a:lnTo>
                <a:lnTo>
                  <a:pt x="59" y="32"/>
                </a:lnTo>
                <a:lnTo>
                  <a:pt x="44" y="32"/>
                </a:lnTo>
                <a:lnTo>
                  <a:pt x="44" y="32"/>
                </a:lnTo>
                <a:lnTo>
                  <a:pt x="44" y="25"/>
                </a:lnTo>
                <a:lnTo>
                  <a:pt x="44" y="25"/>
                </a:lnTo>
                <a:lnTo>
                  <a:pt x="44" y="22"/>
                </a:lnTo>
                <a:lnTo>
                  <a:pt x="44" y="22"/>
                </a:lnTo>
                <a:lnTo>
                  <a:pt x="38" y="22"/>
                </a:lnTo>
                <a:lnTo>
                  <a:pt x="38" y="22"/>
                </a:lnTo>
                <a:lnTo>
                  <a:pt x="31" y="22"/>
                </a:lnTo>
                <a:lnTo>
                  <a:pt x="31" y="32"/>
                </a:lnTo>
                <a:lnTo>
                  <a:pt x="10" y="32"/>
                </a:lnTo>
                <a:lnTo>
                  <a:pt x="10" y="41"/>
                </a:lnTo>
                <a:lnTo>
                  <a:pt x="31" y="41"/>
                </a:lnTo>
                <a:lnTo>
                  <a:pt x="31" y="41"/>
                </a:lnTo>
                <a:close/>
                <a:moveTo>
                  <a:pt x="6" y="66"/>
                </a:moveTo>
                <a:lnTo>
                  <a:pt x="6" y="66"/>
                </a:lnTo>
                <a:lnTo>
                  <a:pt x="22" y="47"/>
                </a:lnTo>
                <a:lnTo>
                  <a:pt x="22" y="47"/>
                </a:lnTo>
                <a:lnTo>
                  <a:pt x="13" y="44"/>
                </a:lnTo>
                <a:lnTo>
                  <a:pt x="13" y="44"/>
                </a:lnTo>
                <a:lnTo>
                  <a:pt x="6" y="53"/>
                </a:lnTo>
                <a:lnTo>
                  <a:pt x="0" y="60"/>
                </a:lnTo>
                <a:lnTo>
                  <a:pt x="0" y="60"/>
                </a:lnTo>
                <a:lnTo>
                  <a:pt x="6" y="66"/>
                </a:lnTo>
                <a:lnTo>
                  <a:pt x="6" y="66"/>
                </a:lnTo>
                <a:lnTo>
                  <a:pt x="6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7291389" y="3587750"/>
            <a:ext cx="130175" cy="123825"/>
          </a:xfrm>
          <a:custGeom>
            <a:avLst/>
            <a:gdLst>
              <a:gd name="T0" fmla="*/ 44 w 82"/>
              <a:gd name="T1" fmla="*/ 16 h 78"/>
              <a:gd name="T2" fmla="*/ 44 w 82"/>
              <a:gd name="T3" fmla="*/ 13 h 78"/>
              <a:gd name="T4" fmla="*/ 44 w 82"/>
              <a:gd name="T5" fmla="*/ 10 h 78"/>
              <a:gd name="T6" fmla="*/ 32 w 82"/>
              <a:gd name="T7" fmla="*/ 10 h 78"/>
              <a:gd name="T8" fmla="*/ 32 w 82"/>
              <a:gd name="T9" fmla="*/ 28 h 78"/>
              <a:gd name="T10" fmla="*/ 22 w 82"/>
              <a:gd name="T11" fmla="*/ 19 h 78"/>
              <a:gd name="T12" fmla="*/ 22 w 82"/>
              <a:gd name="T13" fmla="*/ 7 h 78"/>
              <a:gd name="T14" fmla="*/ 22 w 82"/>
              <a:gd name="T15" fmla="*/ 3 h 78"/>
              <a:gd name="T16" fmla="*/ 22 w 82"/>
              <a:gd name="T17" fmla="*/ 0 h 78"/>
              <a:gd name="T18" fmla="*/ 13 w 82"/>
              <a:gd name="T19" fmla="*/ 0 h 78"/>
              <a:gd name="T20" fmla="*/ 0 w 82"/>
              <a:gd name="T21" fmla="*/ 19 h 78"/>
              <a:gd name="T22" fmla="*/ 13 w 82"/>
              <a:gd name="T23" fmla="*/ 28 h 78"/>
              <a:gd name="T24" fmla="*/ 13 w 82"/>
              <a:gd name="T25" fmla="*/ 53 h 78"/>
              <a:gd name="T26" fmla="*/ 0 w 82"/>
              <a:gd name="T27" fmla="*/ 57 h 78"/>
              <a:gd name="T28" fmla="*/ 4 w 82"/>
              <a:gd name="T29" fmla="*/ 69 h 78"/>
              <a:gd name="T30" fmla="*/ 7 w 82"/>
              <a:gd name="T31" fmla="*/ 66 h 78"/>
              <a:gd name="T32" fmla="*/ 32 w 82"/>
              <a:gd name="T33" fmla="*/ 57 h 78"/>
              <a:gd name="T34" fmla="*/ 32 w 82"/>
              <a:gd name="T35" fmla="*/ 53 h 78"/>
              <a:gd name="T36" fmla="*/ 28 w 82"/>
              <a:gd name="T37" fmla="*/ 47 h 78"/>
              <a:gd name="T38" fmla="*/ 22 w 82"/>
              <a:gd name="T39" fmla="*/ 28 h 78"/>
              <a:gd name="T40" fmla="*/ 28 w 82"/>
              <a:gd name="T41" fmla="*/ 41 h 78"/>
              <a:gd name="T42" fmla="*/ 32 w 82"/>
              <a:gd name="T43" fmla="*/ 66 h 78"/>
              <a:gd name="T44" fmla="*/ 35 w 82"/>
              <a:gd name="T45" fmla="*/ 72 h 78"/>
              <a:gd name="T46" fmla="*/ 44 w 82"/>
              <a:gd name="T47" fmla="*/ 78 h 78"/>
              <a:gd name="T48" fmla="*/ 60 w 82"/>
              <a:gd name="T49" fmla="*/ 78 h 78"/>
              <a:gd name="T50" fmla="*/ 72 w 82"/>
              <a:gd name="T51" fmla="*/ 75 h 78"/>
              <a:gd name="T52" fmla="*/ 78 w 82"/>
              <a:gd name="T53" fmla="*/ 75 h 78"/>
              <a:gd name="T54" fmla="*/ 82 w 82"/>
              <a:gd name="T55" fmla="*/ 60 h 78"/>
              <a:gd name="T56" fmla="*/ 69 w 82"/>
              <a:gd name="T57" fmla="*/ 57 h 78"/>
              <a:gd name="T58" fmla="*/ 69 w 82"/>
              <a:gd name="T59" fmla="*/ 63 h 78"/>
              <a:gd name="T60" fmla="*/ 66 w 82"/>
              <a:gd name="T61" fmla="*/ 69 h 78"/>
              <a:gd name="T62" fmla="*/ 53 w 82"/>
              <a:gd name="T63" fmla="*/ 69 h 78"/>
              <a:gd name="T64" fmla="*/ 44 w 82"/>
              <a:gd name="T65" fmla="*/ 66 h 78"/>
              <a:gd name="T66" fmla="*/ 44 w 82"/>
              <a:gd name="T67" fmla="*/ 60 h 78"/>
              <a:gd name="T68" fmla="*/ 47 w 82"/>
              <a:gd name="T69" fmla="*/ 32 h 78"/>
              <a:gd name="T70" fmla="*/ 60 w 82"/>
              <a:gd name="T71" fmla="*/ 60 h 78"/>
              <a:gd name="T72" fmla="*/ 66 w 82"/>
              <a:gd name="T73" fmla="*/ 28 h 78"/>
              <a:gd name="T74" fmla="*/ 66 w 82"/>
              <a:gd name="T75" fmla="*/ 44 h 78"/>
              <a:gd name="T76" fmla="*/ 60 w 82"/>
              <a:gd name="T77" fmla="*/ 47 h 78"/>
              <a:gd name="T78" fmla="*/ 63 w 82"/>
              <a:gd name="T79" fmla="*/ 60 h 78"/>
              <a:gd name="T80" fmla="*/ 69 w 82"/>
              <a:gd name="T81" fmla="*/ 57 h 78"/>
              <a:gd name="T82" fmla="*/ 75 w 82"/>
              <a:gd name="T83" fmla="*/ 50 h 78"/>
              <a:gd name="T84" fmla="*/ 75 w 82"/>
              <a:gd name="T85" fmla="*/ 13 h 78"/>
              <a:gd name="T86" fmla="*/ 60 w 82"/>
              <a:gd name="T87" fmla="*/ 7 h 78"/>
              <a:gd name="T88" fmla="*/ 60 w 82"/>
              <a:gd name="T89" fmla="*/ 3 h 78"/>
              <a:gd name="T90" fmla="*/ 60 w 82"/>
              <a:gd name="T91" fmla="*/ 0 h 78"/>
              <a:gd name="T92" fmla="*/ 57 w 82"/>
              <a:gd name="T93" fmla="*/ 0 h 78"/>
              <a:gd name="T94" fmla="*/ 53 w 82"/>
              <a:gd name="T95" fmla="*/ 0 h 78"/>
              <a:gd name="T96" fmla="*/ 47 w 82"/>
              <a:gd name="T97" fmla="*/ 22 h 78"/>
              <a:gd name="T98" fmla="*/ 44 w 82"/>
              <a:gd name="T99" fmla="*/ 25 h 78"/>
              <a:gd name="T100" fmla="*/ 44 w 82"/>
              <a:gd name="T101" fmla="*/ 1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2" h="78">
                <a:moveTo>
                  <a:pt x="44" y="16"/>
                </a:moveTo>
                <a:lnTo>
                  <a:pt x="44" y="16"/>
                </a:lnTo>
                <a:lnTo>
                  <a:pt x="44" y="13"/>
                </a:lnTo>
                <a:lnTo>
                  <a:pt x="44" y="13"/>
                </a:lnTo>
                <a:lnTo>
                  <a:pt x="44" y="10"/>
                </a:lnTo>
                <a:lnTo>
                  <a:pt x="44" y="10"/>
                </a:lnTo>
                <a:lnTo>
                  <a:pt x="38" y="10"/>
                </a:lnTo>
                <a:lnTo>
                  <a:pt x="32" y="10"/>
                </a:lnTo>
                <a:lnTo>
                  <a:pt x="32" y="28"/>
                </a:lnTo>
                <a:lnTo>
                  <a:pt x="32" y="28"/>
                </a:lnTo>
                <a:lnTo>
                  <a:pt x="32" y="19"/>
                </a:lnTo>
                <a:lnTo>
                  <a:pt x="22" y="19"/>
                </a:lnTo>
                <a:lnTo>
                  <a:pt x="22" y="7"/>
                </a:lnTo>
                <a:lnTo>
                  <a:pt x="22" y="7"/>
                </a:lnTo>
                <a:lnTo>
                  <a:pt x="22" y="3"/>
                </a:lnTo>
                <a:lnTo>
                  <a:pt x="22" y="3"/>
                </a:lnTo>
                <a:lnTo>
                  <a:pt x="22" y="0"/>
                </a:lnTo>
                <a:lnTo>
                  <a:pt x="22" y="0"/>
                </a:lnTo>
                <a:lnTo>
                  <a:pt x="16" y="0"/>
                </a:lnTo>
                <a:lnTo>
                  <a:pt x="13" y="0"/>
                </a:lnTo>
                <a:lnTo>
                  <a:pt x="13" y="19"/>
                </a:lnTo>
                <a:lnTo>
                  <a:pt x="0" y="19"/>
                </a:lnTo>
                <a:lnTo>
                  <a:pt x="0" y="28"/>
                </a:lnTo>
                <a:lnTo>
                  <a:pt x="13" y="28"/>
                </a:lnTo>
                <a:lnTo>
                  <a:pt x="13" y="53"/>
                </a:lnTo>
                <a:lnTo>
                  <a:pt x="13" y="53"/>
                </a:lnTo>
                <a:lnTo>
                  <a:pt x="4" y="57"/>
                </a:lnTo>
                <a:lnTo>
                  <a:pt x="0" y="57"/>
                </a:lnTo>
                <a:lnTo>
                  <a:pt x="0" y="57"/>
                </a:lnTo>
                <a:lnTo>
                  <a:pt x="4" y="69"/>
                </a:lnTo>
                <a:lnTo>
                  <a:pt x="4" y="69"/>
                </a:lnTo>
                <a:lnTo>
                  <a:pt x="7" y="66"/>
                </a:lnTo>
                <a:lnTo>
                  <a:pt x="7" y="66"/>
                </a:lnTo>
                <a:lnTo>
                  <a:pt x="32" y="57"/>
                </a:lnTo>
                <a:lnTo>
                  <a:pt x="32" y="57"/>
                </a:lnTo>
                <a:lnTo>
                  <a:pt x="32" y="53"/>
                </a:lnTo>
                <a:lnTo>
                  <a:pt x="32" y="53"/>
                </a:lnTo>
                <a:lnTo>
                  <a:pt x="28" y="47"/>
                </a:lnTo>
                <a:lnTo>
                  <a:pt x="22" y="50"/>
                </a:lnTo>
                <a:lnTo>
                  <a:pt x="22" y="28"/>
                </a:lnTo>
                <a:lnTo>
                  <a:pt x="25" y="28"/>
                </a:lnTo>
                <a:lnTo>
                  <a:pt x="28" y="41"/>
                </a:lnTo>
                <a:lnTo>
                  <a:pt x="32" y="38"/>
                </a:lnTo>
                <a:lnTo>
                  <a:pt x="32" y="66"/>
                </a:lnTo>
                <a:lnTo>
                  <a:pt x="32" y="66"/>
                </a:lnTo>
                <a:lnTo>
                  <a:pt x="35" y="72"/>
                </a:lnTo>
                <a:lnTo>
                  <a:pt x="38" y="75"/>
                </a:lnTo>
                <a:lnTo>
                  <a:pt x="44" y="78"/>
                </a:lnTo>
                <a:lnTo>
                  <a:pt x="53" y="78"/>
                </a:lnTo>
                <a:lnTo>
                  <a:pt x="60" y="78"/>
                </a:lnTo>
                <a:lnTo>
                  <a:pt x="60" y="78"/>
                </a:lnTo>
                <a:lnTo>
                  <a:pt x="72" y="75"/>
                </a:lnTo>
                <a:lnTo>
                  <a:pt x="78" y="75"/>
                </a:lnTo>
                <a:lnTo>
                  <a:pt x="78" y="75"/>
                </a:lnTo>
                <a:lnTo>
                  <a:pt x="82" y="69"/>
                </a:lnTo>
                <a:lnTo>
                  <a:pt x="82" y="60"/>
                </a:lnTo>
                <a:lnTo>
                  <a:pt x="82" y="60"/>
                </a:lnTo>
                <a:lnTo>
                  <a:pt x="69" y="57"/>
                </a:lnTo>
                <a:lnTo>
                  <a:pt x="69" y="57"/>
                </a:lnTo>
                <a:lnTo>
                  <a:pt x="69" y="63"/>
                </a:lnTo>
                <a:lnTo>
                  <a:pt x="69" y="66"/>
                </a:lnTo>
                <a:lnTo>
                  <a:pt x="66" y="69"/>
                </a:lnTo>
                <a:lnTo>
                  <a:pt x="60" y="69"/>
                </a:lnTo>
                <a:lnTo>
                  <a:pt x="53" y="69"/>
                </a:lnTo>
                <a:lnTo>
                  <a:pt x="53" y="69"/>
                </a:lnTo>
                <a:lnTo>
                  <a:pt x="44" y="66"/>
                </a:lnTo>
                <a:lnTo>
                  <a:pt x="44" y="63"/>
                </a:lnTo>
                <a:lnTo>
                  <a:pt x="44" y="60"/>
                </a:lnTo>
                <a:lnTo>
                  <a:pt x="44" y="35"/>
                </a:lnTo>
                <a:lnTo>
                  <a:pt x="47" y="32"/>
                </a:lnTo>
                <a:lnTo>
                  <a:pt x="47" y="60"/>
                </a:lnTo>
                <a:lnTo>
                  <a:pt x="60" y="60"/>
                </a:lnTo>
                <a:lnTo>
                  <a:pt x="60" y="28"/>
                </a:lnTo>
                <a:lnTo>
                  <a:pt x="66" y="28"/>
                </a:lnTo>
                <a:lnTo>
                  <a:pt x="66" y="44"/>
                </a:lnTo>
                <a:lnTo>
                  <a:pt x="66" y="44"/>
                </a:lnTo>
                <a:lnTo>
                  <a:pt x="63" y="47"/>
                </a:lnTo>
                <a:lnTo>
                  <a:pt x="60" y="47"/>
                </a:lnTo>
                <a:lnTo>
                  <a:pt x="60" y="47"/>
                </a:lnTo>
                <a:lnTo>
                  <a:pt x="63" y="60"/>
                </a:lnTo>
                <a:lnTo>
                  <a:pt x="63" y="60"/>
                </a:lnTo>
                <a:lnTo>
                  <a:pt x="69" y="57"/>
                </a:lnTo>
                <a:lnTo>
                  <a:pt x="75" y="57"/>
                </a:lnTo>
                <a:lnTo>
                  <a:pt x="75" y="50"/>
                </a:lnTo>
                <a:lnTo>
                  <a:pt x="75" y="47"/>
                </a:lnTo>
                <a:lnTo>
                  <a:pt x="75" y="13"/>
                </a:lnTo>
                <a:lnTo>
                  <a:pt x="60" y="19"/>
                </a:lnTo>
                <a:lnTo>
                  <a:pt x="60" y="7"/>
                </a:lnTo>
                <a:lnTo>
                  <a:pt x="60" y="7"/>
                </a:lnTo>
                <a:lnTo>
                  <a:pt x="60" y="3"/>
                </a:lnTo>
                <a:lnTo>
                  <a:pt x="60" y="3"/>
                </a:lnTo>
                <a:lnTo>
                  <a:pt x="60" y="0"/>
                </a:lnTo>
                <a:lnTo>
                  <a:pt x="60" y="0"/>
                </a:lnTo>
                <a:lnTo>
                  <a:pt x="57" y="0"/>
                </a:lnTo>
                <a:lnTo>
                  <a:pt x="57" y="0"/>
                </a:lnTo>
                <a:lnTo>
                  <a:pt x="53" y="0"/>
                </a:lnTo>
                <a:lnTo>
                  <a:pt x="47" y="0"/>
                </a:lnTo>
                <a:lnTo>
                  <a:pt x="47" y="22"/>
                </a:lnTo>
                <a:lnTo>
                  <a:pt x="44" y="25"/>
                </a:lnTo>
                <a:lnTo>
                  <a:pt x="44" y="25"/>
                </a:lnTo>
                <a:lnTo>
                  <a:pt x="44" y="16"/>
                </a:lnTo>
                <a:lnTo>
                  <a:pt x="44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7519989" y="3592512"/>
            <a:ext cx="109537" cy="114300"/>
          </a:xfrm>
          <a:custGeom>
            <a:avLst/>
            <a:gdLst>
              <a:gd name="T0" fmla="*/ 69 w 69"/>
              <a:gd name="T1" fmla="*/ 72 h 72"/>
              <a:gd name="T2" fmla="*/ 69 w 69"/>
              <a:gd name="T3" fmla="*/ 63 h 72"/>
              <a:gd name="T4" fmla="*/ 12 w 69"/>
              <a:gd name="T5" fmla="*/ 63 h 72"/>
              <a:gd name="T6" fmla="*/ 12 w 69"/>
              <a:gd name="T7" fmla="*/ 10 h 72"/>
              <a:gd name="T8" fmla="*/ 66 w 69"/>
              <a:gd name="T9" fmla="*/ 10 h 72"/>
              <a:gd name="T10" fmla="*/ 66 w 69"/>
              <a:gd name="T11" fmla="*/ 0 h 72"/>
              <a:gd name="T12" fmla="*/ 0 w 69"/>
              <a:gd name="T13" fmla="*/ 0 h 72"/>
              <a:gd name="T14" fmla="*/ 0 w 69"/>
              <a:gd name="T15" fmla="*/ 72 h 72"/>
              <a:gd name="T16" fmla="*/ 69 w 69"/>
              <a:gd name="T17" fmla="*/ 72 h 72"/>
              <a:gd name="T18" fmla="*/ 69 w 69"/>
              <a:gd name="T19" fmla="*/ 72 h 72"/>
              <a:gd name="T20" fmla="*/ 59 w 69"/>
              <a:gd name="T21" fmla="*/ 57 h 72"/>
              <a:gd name="T22" fmla="*/ 59 w 69"/>
              <a:gd name="T23" fmla="*/ 57 h 72"/>
              <a:gd name="T24" fmla="*/ 62 w 69"/>
              <a:gd name="T25" fmla="*/ 54 h 72"/>
              <a:gd name="T26" fmla="*/ 62 w 69"/>
              <a:gd name="T27" fmla="*/ 54 h 72"/>
              <a:gd name="T28" fmla="*/ 47 w 69"/>
              <a:gd name="T29" fmla="*/ 35 h 72"/>
              <a:gd name="T30" fmla="*/ 47 w 69"/>
              <a:gd name="T31" fmla="*/ 35 h 72"/>
              <a:gd name="T32" fmla="*/ 56 w 69"/>
              <a:gd name="T33" fmla="*/ 22 h 72"/>
              <a:gd name="T34" fmla="*/ 56 w 69"/>
              <a:gd name="T35" fmla="*/ 22 h 72"/>
              <a:gd name="T36" fmla="*/ 59 w 69"/>
              <a:gd name="T37" fmla="*/ 19 h 72"/>
              <a:gd name="T38" fmla="*/ 59 w 69"/>
              <a:gd name="T39" fmla="*/ 19 h 72"/>
              <a:gd name="T40" fmla="*/ 47 w 69"/>
              <a:gd name="T41" fmla="*/ 13 h 72"/>
              <a:gd name="T42" fmla="*/ 47 w 69"/>
              <a:gd name="T43" fmla="*/ 13 h 72"/>
              <a:gd name="T44" fmla="*/ 37 w 69"/>
              <a:gd name="T45" fmla="*/ 29 h 72"/>
              <a:gd name="T46" fmla="*/ 37 w 69"/>
              <a:gd name="T47" fmla="*/ 29 h 72"/>
              <a:gd name="T48" fmla="*/ 25 w 69"/>
              <a:gd name="T49" fmla="*/ 16 h 72"/>
              <a:gd name="T50" fmla="*/ 25 w 69"/>
              <a:gd name="T51" fmla="*/ 16 h 72"/>
              <a:gd name="T52" fmla="*/ 22 w 69"/>
              <a:gd name="T53" fmla="*/ 13 h 72"/>
              <a:gd name="T54" fmla="*/ 22 w 69"/>
              <a:gd name="T55" fmla="*/ 13 h 72"/>
              <a:gd name="T56" fmla="*/ 19 w 69"/>
              <a:gd name="T57" fmla="*/ 16 h 72"/>
              <a:gd name="T58" fmla="*/ 19 w 69"/>
              <a:gd name="T59" fmla="*/ 16 h 72"/>
              <a:gd name="T60" fmla="*/ 16 w 69"/>
              <a:gd name="T61" fmla="*/ 22 h 72"/>
              <a:gd name="T62" fmla="*/ 16 w 69"/>
              <a:gd name="T63" fmla="*/ 22 h 72"/>
              <a:gd name="T64" fmla="*/ 31 w 69"/>
              <a:gd name="T65" fmla="*/ 38 h 72"/>
              <a:gd name="T66" fmla="*/ 31 w 69"/>
              <a:gd name="T67" fmla="*/ 38 h 72"/>
              <a:gd name="T68" fmla="*/ 12 w 69"/>
              <a:gd name="T69" fmla="*/ 54 h 72"/>
              <a:gd name="T70" fmla="*/ 12 w 69"/>
              <a:gd name="T71" fmla="*/ 54 h 72"/>
              <a:gd name="T72" fmla="*/ 22 w 69"/>
              <a:gd name="T73" fmla="*/ 60 h 72"/>
              <a:gd name="T74" fmla="*/ 22 w 69"/>
              <a:gd name="T75" fmla="*/ 60 h 72"/>
              <a:gd name="T76" fmla="*/ 41 w 69"/>
              <a:gd name="T77" fmla="*/ 44 h 72"/>
              <a:gd name="T78" fmla="*/ 41 w 69"/>
              <a:gd name="T79" fmla="*/ 44 h 72"/>
              <a:gd name="T80" fmla="*/ 53 w 69"/>
              <a:gd name="T81" fmla="*/ 60 h 72"/>
              <a:gd name="T82" fmla="*/ 53 w 69"/>
              <a:gd name="T83" fmla="*/ 60 h 72"/>
              <a:gd name="T84" fmla="*/ 59 w 69"/>
              <a:gd name="T85" fmla="*/ 57 h 72"/>
              <a:gd name="T86" fmla="*/ 59 w 69"/>
              <a:gd name="T87" fmla="*/ 57 h 72"/>
              <a:gd name="T88" fmla="*/ 59 w 69"/>
              <a:gd name="T89" fmla="*/ 57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9" h="72">
                <a:moveTo>
                  <a:pt x="69" y="72"/>
                </a:moveTo>
                <a:lnTo>
                  <a:pt x="69" y="63"/>
                </a:lnTo>
                <a:lnTo>
                  <a:pt x="12" y="63"/>
                </a:lnTo>
                <a:lnTo>
                  <a:pt x="12" y="10"/>
                </a:lnTo>
                <a:lnTo>
                  <a:pt x="66" y="10"/>
                </a:lnTo>
                <a:lnTo>
                  <a:pt x="66" y="0"/>
                </a:lnTo>
                <a:lnTo>
                  <a:pt x="0" y="0"/>
                </a:lnTo>
                <a:lnTo>
                  <a:pt x="0" y="72"/>
                </a:lnTo>
                <a:lnTo>
                  <a:pt x="69" y="72"/>
                </a:lnTo>
                <a:lnTo>
                  <a:pt x="69" y="72"/>
                </a:lnTo>
                <a:close/>
                <a:moveTo>
                  <a:pt x="59" y="57"/>
                </a:moveTo>
                <a:lnTo>
                  <a:pt x="59" y="57"/>
                </a:lnTo>
                <a:lnTo>
                  <a:pt x="62" y="54"/>
                </a:lnTo>
                <a:lnTo>
                  <a:pt x="62" y="54"/>
                </a:lnTo>
                <a:lnTo>
                  <a:pt x="47" y="35"/>
                </a:lnTo>
                <a:lnTo>
                  <a:pt x="47" y="35"/>
                </a:lnTo>
                <a:lnTo>
                  <a:pt x="56" y="22"/>
                </a:lnTo>
                <a:lnTo>
                  <a:pt x="56" y="22"/>
                </a:lnTo>
                <a:lnTo>
                  <a:pt x="59" y="19"/>
                </a:lnTo>
                <a:lnTo>
                  <a:pt x="59" y="19"/>
                </a:lnTo>
                <a:lnTo>
                  <a:pt x="47" y="13"/>
                </a:lnTo>
                <a:lnTo>
                  <a:pt x="47" y="13"/>
                </a:lnTo>
                <a:lnTo>
                  <a:pt x="37" y="29"/>
                </a:lnTo>
                <a:lnTo>
                  <a:pt x="37" y="29"/>
                </a:lnTo>
                <a:lnTo>
                  <a:pt x="25" y="16"/>
                </a:lnTo>
                <a:lnTo>
                  <a:pt x="25" y="16"/>
                </a:lnTo>
                <a:lnTo>
                  <a:pt x="22" y="13"/>
                </a:lnTo>
                <a:lnTo>
                  <a:pt x="22" y="13"/>
                </a:lnTo>
                <a:lnTo>
                  <a:pt x="19" y="16"/>
                </a:lnTo>
                <a:lnTo>
                  <a:pt x="19" y="16"/>
                </a:lnTo>
                <a:lnTo>
                  <a:pt x="16" y="22"/>
                </a:lnTo>
                <a:lnTo>
                  <a:pt x="16" y="22"/>
                </a:lnTo>
                <a:lnTo>
                  <a:pt x="31" y="38"/>
                </a:lnTo>
                <a:lnTo>
                  <a:pt x="31" y="38"/>
                </a:lnTo>
                <a:lnTo>
                  <a:pt x="12" y="54"/>
                </a:lnTo>
                <a:lnTo>
                  <a:pt x="12" y="54"/>
                </a:lnTo>
                <a:lnTo>
                  <a:pt x="22" y="60"/>
                </a:lnTo>
                <a:lnTo>
                  <a:pt x="22" y="60"/>
                </a:lnTo>
                <a:lnTo>
                  <a:pt x="41" y="44"/>
                </a:lnTo>
                <a:lnTo>
                  <a:pt x="41" y="44"/>
                </a:lnTo>
                <a:lnTo>
                  <a:pt x="53" y="60"/>
                </a:lnTo>
                <a:lnTo>
                  <a:pt x="53" y="60"/>
                </a:lnTo>
                <a:lnTo>
                  <a:pt x="59" y="57"/>
                </a:lnTo>
                <a:lnTo>
                  <a:pt x="59" y="57"/>
                </a:lnTo>
                <a:lnTo>
                  <a:pt x="59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10631489" y="2363787"/>
            <a:ext cx="123825" cy="128588"/>
          </a:xfrm>
          <a:custGeom>
            <a:avLst/>
            <a:gdLst>
              <a:gd name="T0" fmla="*/ 72 w 78"/>
              <a:gd name="T1" fmla="*/ 44 h 81"/>
              <a:gd name="T2" fmla="*/ 75 w 78"/>
              <a:gd name="T3" fmla="*/ 38 h 81"/>
              <a:gd name="T4" fmla="*/ 78 w 78"/>
              <a:gd name="T5" fmla="*/ 31 h 81"/>
              <a:gd name="T6" fmla="*/ 56 w 78"/>
              <a:gd name="T7" fmla="*/ 7 h 81"/>
              <a:gd name="T8" fmla="*/ 56 w 78"/>
              <a:gd name="T9" fmla="*/ 7 h 81"/>
              <a:gd name="T10" fmla="*/ 56 w 78"/>
              <a:gd name="T11" fmla="*/ 3 h 81"/>
              <a:gd name="T12" fmla="*/ 44 w 78"/>
              <a:gd name="T13" fmla="*/ 0 h 81"/>
              <a:gd name="T14" fmla="*/ 38 w 78"/>
              <a:gd name="T15" fmla="*/ 19 h 81"/>
              <a:gd name="T16" fmla="*/ 28 w 78"/>
              <a:gd name="T17" fmla="*/ 10 h 81"/>
              <a:gd name="T18" fmla="*/ 0 w 78"/>
              <a:gd name="T19" fmla="*/ 69 h 81"/>
              <a:gd name="T20" fmla="*/ 13 w 78"/>
              <a:gd name="T21" fmla="*/ 60 h 81"/>
              <a:gd name="T22" fmla="*/ 19 w 78"/>
              <a:gd name="T23" fmla="*/ 66 h 81"/>
              <a:gd name="T24" fmla="*/ 28 w 78"/>
              <a:gd name="T25" fmla="*/ 41 h 81"/>
              <a:gd name="T26" fmla="*/ 31 w 78"/>
              <a:gd name="T27" fmla="*/ 44 h 81"/>
              <a:gd name="T28" fmla="*/ 38 w 78"/>
              <a:gd name="T29" fmla="*/ 38 h 81"/>
              <a:gd name="T30" fmla="*/ 63 w 78"/>
              <a:gd name="T31" fmla="*/ 41 h 81"/>
              <a:gd name="T32" fmla="*/ 63 w 78"/>
              <a:gd name="T33" fmla="*/ 35 h 81"/>
              <a:gd name="T34" fmla="*/ 72 w 78"/>
              <a:gd name="T35" fmla="*/ 44 h 81"/>
              <a:gd name="T36" fmla="*/ 50 w 78"/>
              <a:gd name="T37" fmla="*/ 16 h 81"/>
              <a:gd name="T38" fmla="*/ 59 w 78"/>
              <a:gd name="T39" fmla="*/ 31 h 81"/>
              <a:gd name="T40" fmla="*/ 44 w 78"/>
              <a:gd name="T41" fmla="*/ 31 h 81"/>
              <a:gd name="T42" fmla="*/ 50 w 78"/>
              <a:gd name="T43" fmla="*/ 16 h 81"/>
              <a:gd name="T44" fmla="*/ 13 w 78"/>
              <a:gd name="T45" fmla="*/ 19 h 81"/>
              <a:gd name="T46" fmla="*/ 19 w 78"/>
              <a:gd name="T47" fmla="*/ 53 h 81"/>
              <a:gd name="T48" fmla="*/ 13 w 78"/>
              <a:gd name="T49" fmla="*/ 19 h 81"/>
              <a:gd name="T50" fmla="*/ 44 w 78"/>
              <a:gd name="T51" fmla="*/ 75 h 81"/>
              <a:gd name="T52" fmla="*/ 56 w 78"/>
              <a:gd name="T53" fmla="*/ 81 h 81"/>
              <a:gd name="T54" fmla="*/ 69 w 78"/>
              <a:gd name="T55" fmla="*/ 47 h 81"/>
              <a:gd name="T56" fmla="*/ 35 w 78"/>
              <a:gd name="T57" fmla="*/ 81 h 81"/>
              <a:gd name="T58" fmla="*/ 44 w 78"/>
              <a:gd name="T59" fmla="*/ 75 h 81"/>
              <a:gd name="T60" fmla="*/ 56 w 78"/>
              <a:gd name="T61" fmla="*/ 66 h 81"/>
              <a:gd name="T62" fmla="*/ 44 w 78"/>
              <a:gd name="T63" fmla="*/ 56 h 81"/>
              <a:gd name="T64" fmla="*/ 56 w 78"/>
              <a:gd name="T65" fmla="*/ 6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8" h="81">
                <a:moveTo>
                  <a:pt x="72" y="44"/>
                </a:moveTo>
                <a:lnTo>
                  <a:pt x="72" y="44"/>
                </a:lnTo>
                <a:lnTo>
                  <a:pt x="75" y="38"/>
                </a:lnTo>
                <a:lnTo>
                  <a:pt x="75" y="38"/>
                </a:lnTo>
                <a:lnTo>
                  <a:pt x="78" y="31"/>
                </a:lnTo>
                <a:lnTo>
                  <a:pt x="78" y="31"/>
                </a:lnTo>
                <a:lnTo>
                  <a:pt x="66" y="22"/>
                </a:lnTo>
                <a:lnTo>
                  <a:pt x="56" y="7"/>
                </a:lnTo>
                <a:lnTo>
                  <a:pt x="56" y="7"/>
                </a:lnTo>
                <a:lnTo>
                  <a:pt x="56" y="7"/>
                </a:lnTo>
                <a:lnTo>
                  <a:pt x="56" y="7"/>
                </a:lnTo>
                <a:lnTo>
                  <a:pt x="56" y="3"/>
                </a:lnTo>
                <a:lnTo>
                  <a:pt x="56" y="3"/>
                </a:lnTo>
                <a:lnTo>
                  <a:pt x="44" y="0"/>
                </a:lnTo>
                <a:lnTo>
                  <a:pt x="44" y="0"/>
                </a:lnTo>
                <a:lnTo>
                  <a:pt x="38" y="19"/>
                </a:lnTo>
                <a:lnTo>
                  <a:pt x="28" y="35"/>
                </a:lnTo>
                <a:lnTo>
                  <a:pt x="28" y="10"/>
                </a:lnTo>
                <a:lnTo>
                  <a:pt x="0" y="10"/>
                </a:lnTo>
                <a:lnTo>
                  <a:pt x="0" y="69"/>
                </a:lnTo>
                <a:lnTo>
                  <a:pt x="13" y="69"/>
                </a:lnTo>
                <a:lnTo>
                  <a:pt x="13" y="60"/>
                </a:lnTo>
                <a:lnTo>
                  <a:pt x="19" y="60"/>
                </a:lnTo>
                <a:lnTo>
                  <a:pt x="19" y="66"/>
                </a:lnTo>
                <a:lnTo>
                  <a:pt x="28" y="66"/>
                </a:lnTo>
                <a:lnTo>
                  <a:pt x="28" y="41"/>
                </a:lnTo>
                <a:lnTo>
                  <a:pt x="28" y="41"/>
                </a:lnTo>
                <a:lnTo>
                  <a:pt x="31" y="44"/>
                </a:lnTo>
                <a:lnTo>
                  <a:pt x="31" y="44"/>
                </a:lnTo>
                <a:lnTo>
                  <a:pt x="38" y="38"/>
                </a:lnTo>
                <a:lnTo>
                  <a:pt x="38" y="41"/>
                </a:lnTo>
                <a:lnTo>
                  <a:pt x="63" y="41"/>
                </a:lnTo>
                <a:lnTo>
                  <a:pt x="63" y="35"/>
                </a:lnTo>
                <a:lnTo>
                  <a:pt x="63" y="35"/>
                </a:lnTo>
                <a:lnTo>
                  <a:pt x="72" y="44"/>
                </a:lnTo>
                <a:lnTo>
                  <a:pt x="72" y="44"/>
                </a:lnTo>
                <a:lnTo>
                  <a:pt x="72" y="44"/>
                </a:lnTo>
                <a:close/>
                <a:moveTo>
                  <a:pt x="50" y="16"/>
                </a:moveTo>
                <a:lnTo>
                  <a:pt x="50" y="16"/>
                </a:lnTo>
                <a:lnTo>
                  <a:pt x="59" y="31"/>
                </a:lnTo>
                <a:lnTo>
                  <a:pt x="44" y="31"/>
                </a:lnTo>
                <a:lnTo>
                  <a:pt x="44" y="31"/>
                </a:lnTo>
                <a:lnTo>
                  <a:pt x="50" y="16"/>
                </a:lnTo>
                <a:lnTo>
                  <a:pt x="50" y="16"/>
                </a:lnTo>
                <a:lnTo>
                  <a:pt x="50" y="16"/>
                </a:lnTo>
                <a:close/>
                <a:moveTo>
                  <a:pt x="13" y="19"/>
                </a:moveTo>
                <a:lnTo>
                  <a:pt x="19" y="19"/>
                </a:lnTo>
                <a:lnTo>
                  <a:pt x="19" y="53"/>
                </a:lnTo>
                <a:lnTo>
                  <a:pt x="13" y="53"/>
                </a:lnTo>
                <a:lnTo>
                  <a:pt x="13" y="19"/>
                </a:lnTo>
                <a:lnTo>
                  <a:pt x="13" y="19"/>
                </a:lnTo>
                <a:close/>
                <a:moveTo>
                  <a:pt x="44" y="75"/>
                </a:moveTo>
                <a:lnTo>
                  <a:pt x="56" y="75"/>
                </a:lnTo>
                <a:lnTo>
                  <a:pt x="56" y="81"/>
                </a:lnTo>
                <a:lnTo>
                  <a:pt x="69" y="81"/>
                </a:lnTo>
                <a:lnTo>
                  <a:pt x="69" y="47"/>
                </a:lnTo>
                <a:lnTo>
                  <a:pt x="35" y="47"/>
                </a:lnTo>
                <a:lnTo>
                  <a:pt x="35" y="81"/>
                </a:lnTo>
                <a:lnTo>
                  <a:pt x="44" y="81"/>
                </a:lnTo>
                <a:lnTo>
                  <a:pt x="44" y="75"/>
                </a:lnTo>
                <a:lnTo>
                  <a:pt x="44" y="75"/>
                </a:lnTo>
                <a:close/>
                <a:moveTo>
                  <a:pt x="56" y="66"/>
                </a:moveTo>
                <a:lnTo>
                  <a:pt x="44" y="66"/>
                </a:lnTo>
                <a:lnTo>
                  <a:pt x="44" y="56"/>
                </a:lnTo>
                <a:lnTo>
                  <a:pt x="56" y="56"/>
                </a:lnTo>
                <a:lnTo>
                  <a:pt x="56" y="66"/>
                </a:lnTo>
                <a:lnTo>
                  <a:pt x="56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 noEditPoints="1"/>
          </p:cNvSpPr>
          <p:nvPr/>
        </p:nvSpPr>
        <p:spPr bwMode="auto">
          <a:xfrm>
            <a:off x="10844214" y="2363787"/>
            <a:ext cx="123825" cy="128588"/>
          </a:xfrm>
          <a:custGeom>
            <a:avLst/>
            <a:gdLst>
              <a:gd name="T0" fmla="*/ 10 w 78"/>
              <a:gd name="T1" fmla="*/ 28 h 81"/>
              <a:gd name="T2" fmla="*/ 13 w 78"/>
              <a:gd name="T3" fmla="*/ 47 h 81"/>
              <a:gd name="T4" fmla="*/ 19 w 78"/>
              <a:gd name="T5" fmla="*/ 31 h 81"/>
              <a:gd name="T6" fmla="*/ 13 w 78"/>
              <a:gd name="T7" fmla="*/ 25 h 81"/>
              <a:gd name="T8" fmla="*/ 32 w 78"/>
              <a:gd name="T9" fmla="*/ 22 h 81"/>
              <a:gd name="T10" fmla="*/ 38 w 78"/>
              <a:gd name="T11" fmla="*/ 31 h 81"/>
              <a:gd name="T12" fmla="*/ 41 w 78"/>
              <a:gd name="T13" fmla="*/ 16 h 81"/>
              <a:gd name="T14" fmla="*/ 75 w 78"/>
              <a:gd name="T15" fmla="*/ 25 h 81"/>
              <a:gd name="T16" fmla="*/ 47 w 78"/>
              <a:gd name="T17" fmla="*/ 10 h 81"/>
              <a:gd name="T18" fmla="*/ 47 w 78"/>
              <a:gd name="T19" fmla="*/ 0 h 81"/>
              <a:gd name="T20" fmla="*/ 32 w 78"/>
              <a:gd name="T21" fmla="*/ 3 h 81"/>
              <a:gd name="T22" fmla="*/ 35 w 78"/>
              <a:gd name="T23" fmla="*/ 10 h 81"/>
              <a:gd name="T24" fmla="*/ 4 w 78"/>
              <a:gd name="T25" fmla="*/ 28 h 81"/>
              <a:gd name="T26" fmla="*/ 63 w 78"/>
              <a:gd name="T27" fmla="*/ 28 h 81"/>
              <a:gd name="T28" fmla="*/ 63 w 78"/>
              <a:gd name="T29" fmla="*/ 25 h 81"/>
              <a:gd name="T30" fmla="*/ 44 w 78"/>
              <a:gd name="T31" fmla="*/ 28 h 81"/>
              <a:gd name="T32" fmla="*/ 32 w 78"/>
              <a:gd name="T33" fmla="*/ 31 h 81"/>
              <a:gd name="T34" fmla="*/ 35 w 78"/>
              <a:gd name="T35" fmla="*/ 25 h 81"/>
              <a:gd name="T36" fmla="*/ 32 w 78"/>
              <a:gd name="T37" fmla="*/ 25 h 81"/>
              <a:gd name="T38" fmla="*/ 22 w 78"/>
              <a:gd name="T39" fmla="*/ 41 h 81"/>
              <a:gd name="T40" fmla="*/ 0 w 78"/>
              <a:gd name="T41" fmla="*/ 50 h 81"/>
              <a:gd name="T42" fmla="*/ 10 w 78"/>
              <a:gd name="T43" fmla="*/ 60 h 81"/>
              <a:gd name="T44" fmla="*/ 25 w 78"/>
              <a:gd name="T45" fmla="*/ 53 h 81"/>
              <a:gd name="T46" fmla="*/ 22 w 78"/>
              <a:gd name="T47" fmla="*/ 69 h 81"/>
              <a:gd name="T48" fmla="*/ 22 w 78"/>
              <a:gd name="T49" fmla="*/ 60 h 81"/>
              <a:gd name="T50" fmla="*/ 22 w 78"/>
              <a:gd name="T51" fmla="*/ 60 h 81"/>
              <a:gd name="T52" fmla="*/ 16 w 78"/>
              <a:gd name="T53" fmla="*/ 60 h 81"/>
              <a:gd name="T54" fmla="*/ 60 w 78"/>
              <a:gd name="T55" fmla="*/ 78 h 81"/>
              <a:gd name="T56" fmla="*/ 69 w 78"/>
              <a:gd name="T57" fmla="*/ 63 h 81"/>
              <a:gd name="T58" fmla="*/ 69 w 78"/>
              <a:gd name="T59" fmla="*/ 60 h 81"/>
              <a:gd name="T60" fmla="*/ 66 w 78"/>
              <a:gd name="T61" fmla="*/ 56 h 81"/>
              <a:gd name="T62" fmla="*/ 47 w 78"/>
              <a:gd name="T63" fmla="*/ 69 h 81"/>
              <a:gd name="T64" fmla="*/ 57 w 78"/>
              <a:gd name="T65" fmla="*/ 53 h 81"/>
              <a:gd name="T66" fmla="*/ 63 w 78"/>
              <a:gd name="T67" fmla="*/ 47 h 81"/>
              <a:gd name="T68" fmla="*/ 53 w 78"/>
              <a:gd name="T69" fmla="*/ 38 h 81"/>
              <a:gd name="T70" fmla="*/ 53 w 78"/>
              <a:gd name="T71" fmla="*/ 38 h 81"/>
              <a:gd name="T72" fmla="*/ 50 w 78"/>
              <a:gd name="T73" fmla="*/ 44 h 81"/>
              <a:gd name="T74" fmla="*/ 38 w 78"/>
              <a:gd name="T75" fmla="*/ 44 h 81"/>
              <a:gd name="T76" fmla="*/ 60 w 78"/>
              <a:gd name="T77" fmla="*/ 28 h 81"/>
              <a:gd name="T78" fmla="*/ 60 w 78"/>
              <a:gd name="T79" fmla="*/ 31 h 81"/>
              <a:gd name="T80" fmla="*/ 78 w 78"/>
              <a:gd name="T81" fmla="*/ 44 h 81"/>
              <a:gd name="T82" fmla="*/ 78 w 78"/>
              <a:gd name="T83" fmla="*/ 41 h 81"/>
              <a:gd name="T84" fmla="*/ 69 w 78"/>
              <a:gd name="T85" fmla="*/ 28 h 81"/>
              <a:gd name="T86" fmla="*/ 60 w 78"/>
              <a:gd name="T87" fmla="*/ 3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81">
                <a:moveTo>
                  <a:pt x="4" y="28"/>
                </a:moveTo>
                <a:lnTo>
                  <a:pt x="10" y="28"/>
                </a:lnTo>
                <a:lnTo>
                  <a:pt x="10" y="28"/>
                </a:lnTo>
                <a:lnTo>
                  <a:pt x="4" y="44"/>
                </a:lnTo>
                <a:lnTo>
                  <a:pt x="4" y="44"/>
                </a:lnTo>
                <a:lnTo>
                  <a:pt x="13" y="47"/>
                </a:lnTo>
                <a:lnTo>
                  <a:pt x="13" y="47"/>
                </a:lnTo>
                <a:lnTo>
                  <a:pt x="19" y="31"/>
                </a:lnTo>
                <a:lnTo>
                  <a:pt x="19" y="31"/>
                </a:lnTo>
                <a:lnTo>
                  <a:pt x="22" y="28"/>
                </a:lnTo>
                <a:lnTo>
                  <a:pt x="22" y="28"/>
                </a:lnTo>
                <a:lnTo>
                  <a:pt x="13" y="25"/>
                </a:lnTo>
                <a:lnTo>
                  <a:pt x="13" y="16"/>
                </a:lnTo>
                <a:lnTo>
                  <a:pt x="35" y="16"/>
                </a:lnTo>
                <a:lnTo>
                  <a:pt x="32" y="22"/>
                </a:lnTo>
                <a:lnTo>
                  <a:pt x="32" y="22"/>
                </a:lnTo>
                <a:lnTo>
                  <a:pt x="38" y="31"/>
                </a:lnTo>
                <a:lnTo>
                  <a:pt x="38" y="31"/>
                </a:lnTo>
                <a:lnTo>
                  <a:pt x="47" y="25"/>
                </a:lnTo>
                <a:lnTo>
                  <a:pt x="47" y="25"/>
                </a:lnTo>
                <a:lnTo>
                  <a:pt x="41" y="16"/>
                </a:lnTo>
                <a:lnTo>
                  <a:pt x="66" y="16"/>
                </a:lnTo>
                <a:lnTo>
                  <a:pt x="66" y="25"/>
                </a:lnTo>
                <a:lnTo>
                  <a:pt x="75" y="25"/>
                </a:lnTo>
                <a:lnTo>
                  <a:pt x="75" y="10"/>
                </a:lnTo>
                <a:lnTo>
                  <a:pt x="47" y="10"/>
                </a:lnTo>
                <a:lnTo>
                  <a:pt x="47" y="10"/>
                </a:lnTo>
                <a:lnTo>
                  <a:pt x="47" y="7"/>
                </a:lnTo>
                <a:lnTo>
                  <a:pt x="47" y="7"/>
                </a:lnTo>
                <a:lnTo>
                  <a:pt x="47" y="0"/>
                </a:lnTo>
                <a:lnTo>
                  <a:pt x="47" y="0"/>
                </a:lnTo>
                <a:lnTo>
                  <a:pt x="32" y="3"/>
                </a:lnTo>
                <a:lnTo>
                  <a:pt x="32" y="3"/>
                </a:lnTo>
                <a:lnTo>
                  <a:pt x="32" y="3"/>
                </a:lnTo>
                <a:lnTo>
                  <a:pt x="32" y="3"/>
                </a:lnTo>
                <a:lnTo>
                  <a:pt x="35" y="10"/>
                </a:lnTo>
                <a:lnTo>
                  <a:pt x="4" y="10"/>
                </a:lnTo>
                <a:lnTo>
                  <a:pt x="4" y="28"/>
                </a:lnTo>
                <a:lnTo>
                  <a:pt x="4" y="28"/>
                </a:lnTo>
                <a:close/>
                <a:moveTo>
                  <a:pt x="60" y="28"/>
                </a:moveTo>
                <a:lnTo>
                  <a:pt x="60" y="28"/>
                </a:lnTo>
                <a:lnTo>
                  <a:pt x="63" y="28"/>
                </a:lnTo>
                <a:lnTo>
                  <a:pt x="63" y="28"/>
                </a:lnTo>
                <a:lnTo>
                  <a:pt x="63" y="25"/>
                </a:lnTo>
                <a:lnTo>
                  <a:pt x="63" y="25"/>
                </a:lnTo>
                <a:lnTo>
                  <a:pt x="57" y="19"/>
                </a:lnTo>
                <a:lnTo>
                  <a:pt x="57" y="19"/>
                </a:lnTo>
                <a:lnTo>
                  <a:pt x="44" y="28"/>
                </a:lnTo>
                <a:lnTo>
                  <a:pt x="32" y="38"/>
                </a:lnTo>
                <a:lnTo>
                  <a:pt x="32" y="31"/>
                </a:lnTo>
                <a:lnTo>
                  <a:pt x="32" y="31"/>
                </a:lnTo>
                <a:lnTo>
                  <a:pt x="35" y="28"/>
                </a:lnTo>
                <a:lnTo>
                  <a:pt x="35" y="28"/>
                </a:lnTo>
                <a:lnTo>
                  <a:pt x="35" y="25"/>
                </a:lnTo>
                <a:lnTo>
                  <a:pt x="35" y="25"/>
                </a:lnTo>
                <a:lnTo>
                  <a:pt x="32" y="25"/>
                </a:lnTo>
                <a:lnTo>
                  <a:pt x="32" y="25"/>
                </a:lnTo>
                <a:lnTo>
                  <a:pt x="28" y="25"/>
                </a:lnTo>
                <a:lnTo>
                  <a:pt x="22" y="25"/>
                </a:lnTo>
                <a:lnTo>
                  <a:pt x="22" y="41"/>
                </a:lnTo>
                <a:lnTo>
                  <a:pt x="22" y="41"/>
                </a:lnTo>
                <a:lnTo>
                  <a:pt x="0" y="50"/>
                </a:lnTo>
                <a:lnTo>
                  <a:pt x="0" y="50"/>
                </a:lnTo>
                <a:lnTo>
                  <a:pt x="7" y="60"/>
                </a:lnTo>
                <a:lnTo>
                  <a:pt x="7" y="60"/>
                </a:lnTo>
                <a:lnTo>
                  <a:pt x="10" y="60"/>
                </a:lnTo>
                <a:lnTo>
                  <a:pt x="10" y="60"/>
                </a:lnTo>
                <a:lnTo>
                  <a:pt x="25" y="53"/>
                </a:lnTo>
                <a:lnTo>
                  <a:pt x="25" y="53"/>
                </a:lnTo>
                <a:lnTo>
                  <a:pt x="35" y="53"/>
                </a:lnTo>
                <a:lnTo>
                  <a:pt x="35" y="69"/>
                </a:lnTo>
                <a:lnTo>
                  <a:pt x="22" y="69"/>
                </a:lnTo>
                <a:lnTo>
                  <a:pt x="22" y="63"/>
                </a:lnTo>
                <a:lnTo>
                  <a:pt x="22" y="63"/>
                </a:lnTo>
                <a:lnTo>
                  <a:pt x="22" y="60"/>
                </a:lnTo>
                <a:lnTo>
                  <a:pt x="22" y="60"/>
                </a:lnTo>
                <a:lnTo>
                  <a:pt x="22" y="60"/>
                </a:lnTo>
                <a:lnTo>
                  <a:pt x="22" y="60"/>
                </a:lnTo>
                <a:lnTo>
                  <a:pt x="22" y="60"/>
                </a:lnTo>
                <a:lnTo>
                  <a:pt x="22" y="60"/>
                </a:lnTo>
                <a:lnTo>
                  <a:pt x="16" y="60"/>
                </a:lnTo>
                <a:lnTo>
                  <a:pt x="10" y="60"/>
                </a:lnTo>
                <a:lnTo>
                  <a:pt x="10" y="78"/>
                </a:lnTo>
                <a:lnTo>
                  <a:pt x="60" y="78"/>
                </a:lnTo>
                <a:lnTo>
                  <a:pt x="60" y="81"/>
                </a:lnTo>
                <a:lnTo>
                  <a:pt x="69" y="81"/>
                </a:lnTo>
                <a:lnTo>
                  <a:pt x="69" y="63"/>
                </a:lnTo>
                <a:lnTo>
                  <a:pt x="69" y="63"/>
                </a:lnTo>
                <a:lnTo>
                  <a:pt x="69" y="60"/>
                </a:lnTo>
                <a:lnTo>
                  <a:pt x="69" y="60"/>
                </a:lnTo>
                <a:lnTo>
                  <a:pt x="72" y="56"/>
                </a:lnTo>
                <a:lnTo>
                  <a:pt x="72" y="56"/>
                </a:lnTo>
                <a:lnTo>
                  <a:pt x="66" y="56"/>
                </a:lnTo>
                <a:lnTo>
                  <a:pt x="60" y="56"/>
                </a:lnTo>
                <a:lnTo>
                  <a:pt x="60" y="69"/>
                </a:lnTo>
                <a:lnTo>
                  <a:pt x="47" y="69"/>
                </a:lnTo>
                <a:lnTo>
                  <a:pt x="47" y="53"/>
                </a:lnTo>
                <a:lnTo>
                  <a:pt x="47" y="53"/>
                </a:lnTo>
                <a:lnTo>
                  <a:pt x="57" y="53"/>
                </a:lnTo>
                <a:lnTo>
                  <a:pt x="60" y="50"/>
                </a:lnTo>
                <a:lnTo>
                  <a:pt x="60" y="50"/>
                </a:lnTo>
                <a:lnTo>
                  <a:pt x="63" y="47"/>
                </a:lnTo>
                <a:lnTo>
                  <a:pt x="63" y="41"/>
                </a:lnTo>
                <a:lnTo>
                  <a:pt x="63" y="41"/>
                </a:lnTo>
                <a:lnTo>
                  <a:pt x="53" y="38"/>
                </a:lnTo>
                <a:lnTo>
                  <a:pt x="53" y="38"/>
                </a:lnTo>
                <a:lnTo>
                  <a:pt x="53" y="38"/>
                </a:lnTo>
                <a:lnTo>
                  <a:pt x="53" y="38"/>
                </a:lnTo>
                <a:lnTo>
                  <a:pt x="50" y="44"/>
                </a:lnTo>
                <a:lnTo>
                  <a:pt x="50" y="44"/>
                </a:lnTo>
                <a:lnTo>
                  <a:pt x="50" y="44"/>
                </a:lnTo>
                <a:lnTo>
                  <a:pt x="44" y="44"/>
                </a:lnTo>
                <a:lnTo>
                  <a:pt x="38" y="44"/>
                </a:lnTo>
                <a:lnTo>
                  <a:pt x="38" y="44"/>
                </a:lnTo>
                <a:lnTo>
                  <a:pt x="50" y="38"/>
                </a:lnTo>
                <a:lnTo>
                  <a:pt x="60" y="28"/>
                </a:lnTo>
                <a:lnTo>
                  <a:pt x="60" y="28"/>
                </a:lnTo>
                <a:lnTo>
                  <a:pt x="60" y="28"/>
                </a:lnTo>
                <a:close/>
                <a:moveTo>
                  <a:pt x="60" y="31"/>
                </a:moveTo>
                <a:lnTo>
                  <a:pt x="60" y="31"/>
                </a:lnTo>
                <a:lnTo>
                  <a:pt x="69" y="47"/>
                </a:lnTo>
                <a:lnTo>
                  <a:pt x="69" y="47"/>
                </a:lnTo>
                <a:lnTo>
                  <a:pt x="78" y="44"/>
                </a:lnTo>
                <a:lnTo>
                  <a:pt x="78" y="44"/>
                </a:lnTo>
                <a:lnTo>
                  <a:pt x="78" y="41"/>
                </a:lnTo>
                <a:lnTo>
                  <a:pt x="78" y="41"/>
                </a:lnTo>
                <a:lnTo>
                  <a:pt x="78" y="41"/>
                </a:lnTo>
                <a:lnTo>
                  <a:pt x="78" y="41"/>
                </a:lnTo>
                <a:lnTo>
                  <a:pt x="69" y="28"/>
                </a:lnTo>
                <a:lnTo>
                  <a:pt x="69" y="28"/>
                </a:lnTo>
                <a:lnTo>
                  <a:pt x="60" y="31"/>
                </a:lnTo>
                <a:lnTo>
                  <a:pt x="60" y="31"/>
                </a:lnTo>
                <a:lnTo>
                  <a:pt x="60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11058526" y="2368550"/>
            <a:ext cx="128587" cy="123825"/>
          </a:xfrm>
          <a:custGeom>
            <a:avLst/>
            <a:gdLst>
              <a:gd name="T0" fmla="*/ 43 w 81"/>
              <a:gd name="T1" fmla="*/ 16 h 78"/>
              <a:gd name="T2" fmla="*/ 43 w 81"/>
              <a:gd name="T3" fmla="*/ 13 h 78"/>
              <a:gd name="T4" fmla="*/ 43 w 81"/>
              <a:gd name="T5" fmla="*/ 10 h 78"/>
              <a:gd name="T6" fmla="*/ 34 w 81"/>
              <a:gd name="T7" fmla="*/ 10 h 78"/>
              <a:gd name="T8" fmla="*/ 31 w 81"/>
              <a:gd name="T9" fmla="*/ 28 h 78"/>
              <a:gd name="T10" fmla="*/ 21 w 81"/>
              <a:gd name="T11" fmla="*/ 19 h 78"/>
              <a:gd name="T12" fmla="*/ 21 w 81"/>
              <a:gd name="T13" fmla="*/ 7 h 78"/>
              <a:gd name="T14" fmla="*/ 21 w 81"/>
              <a:gd name="T15" fmla="*/ 4 h 78"/>
              <a:gd name="T16" fmla="*/ 21 w 81"/>
              <a:gd name="T17" fmla="*/ 0 h 78"/>
              <a:gd name="T18" fmla="*/ 12 w 81"/>
              <a:gd name="T19" fmla="*/ 0 h 78"/>
              <a:gd name="T20" fmla="*/ 3 w 81"/>
              <a:gd name="T21" fmla="*/ 19 h 78"/>
              <a:gd name="T22" fmla="*/ 12 w 81"/>
              <a:gd name="T23" fmla="*/ 28 h 78"/>
              <a:gd name="T24" fmla="*/ 12 w 81"/>
              <a:gd name="T25" fmla="*/ 53 h 78"/>
              <a:gd name="T26" fmla="*/ 0 w 81"/>
              <a:gd name="T27" fmla="*/ 57 h 78"/>
              <a:gd name="T28" fmla="*/ 6 w 81"/>
              <a:gd name="T29" fmla="*/ 69 h 78"/>
              <a:gd name="T30" fmla="*/ 9 w 81"/>
              <a:gd name="T31" fmla="*/ 66 h 78"/>
              <a:gd name="T32" fmla="*/ 31 w 81"/>
              <a:gd name="T33" fmla="*/ 57 h 78"/>
              <a:gd name="T34" fmla="*/ 31 w 81"/>
              <a:gd name="T35" fmla="*/ 53 h 78"/>
              <a:gd name="T36" fmla="*/ 31 w 81"/>
              <a:gd name="T37" fmla="*/ 47 h 78"/>
              <a:gd name="T38" fmla="*/ 21 w 81"/>
              <a:gd name="T39" fmla="*/ 28 h 78"/>
              <a:gd name="T40" fmla="*/ 28 w 81"/>
              <a:gd name="T41" fmla="*/ 41 h 78"/>
              <a:gd name="T42" fmla="*/ 34 w 81"/>
              <a:gd name="T43" fmla="*/ 66 h 78"/>
              <a:gd name="T44" fmla="*/ 34 w 81"/>
              <a:gd name="T45" fmla="*/ 72 h 78"/>
              <a:gd name="T46" fmla="*/ 43 w 81"/>
              <a:gd name="T47" fmla="*/ 78 h 78"/>
              <a:gd name="T48" fmla="*/ 62 w 81"/>
              <a:gd name="T49" fmla="*/ 78 h 78"/>
              <a:gd name="T50" fmla="*/ 71 w 81"/>
              <a:gd name="T51" fmla="*/ 78 h 78"/>
              <a:gd name="T52" fmla="*/ 78 w 81"/>
              <a:gd name="T53" fmla="*/ 75 h 78"/>
              <a:gd name="T54" fmla="*/ 81 w 81"/>
              <a:gd name="T55" fmla="*/ 60 h 78"/>
              <a:gd name="T56" fmla="*/ 71 w 81"/>
              <a:gd name="T57" fmla="*/ 57 h 78"/>
              <a:gd name="T58" fmla="*/ 71 w 81"/>
              <a:gd name="T59" fmla="*/ 63 h 78"/>
              <a:gd name="T60" fmla="*/ 65 w 81"/>
              <a:gd name="T61" fmla="*/ 69 h 78"/>
              <a:gd name="T62" fmla="*/ 53 w 81"/>
              <a:gd name="T63" fmla="*/ 69 h 78"/>
              <a:gd name="T64" fmla="*/ 46 w 81"/>
              <a:gd name="T65" fmla="*/ 66 h 78"/>
              <a:gd name="T66" fmla="*/ 43 w 81"/>
              <a:gd name="T67" fmla="*/ 60 h 78"/>
              <a:gd name="T68" fmla="*/ 50 w 81"/>
              <a:gd name="T69" fmla="*/ 32 h 78"/>
              <a:gd name="T70" fmla="*/ 59 w 81"/>
              <a:gd name="T71" fmla="*/ 60 h 78"/>
              <a:gd name="T72" fmla="*/ 65 w 81"/>
              <a:gd name="T73" fmla="*/ 28 h 78"/>
              <a:gd name="T74" fmla="*/ 65 w 81"/>
              <a:gd name="T75" fmla="*/ 44 h 78"/>
              <a:gd name="T76" fmla="*/ 59 w 81"/>
              <a:gd name="T77" fmla="*/ 47 h 78"/>
              <a:gd name="T78" fmla="*/ 62 w 81"/>
              <a:gd name="T79" fmla="*/ 60 h 78"/>
              <a:gd name="T80" fmla="*/ 68 w 81"/>
              <a:gd name="T81" fmla="*/ 57 h 78"/>
              <a:gd name="T82" fmla="*/ 75 w 81"/>
              <a:gd name="T83" fmla="*/ 50 h 78"/>
              <a:gd name="T84" fmla="*/ 75 w 81"/>
              <a:gd name="T85" fmla="*/ 13 h 78"/>
              <a:gd name="T86" fmla="*/ 59 w 81"/>
              <a:gd name="T87" fmla="*/ 7 h 78"/>
              <a:gd name="T88" fmla="*/ 59 w 81"/>
              <a:gd name="T89" fmla="*/ 4 h 78"/>
              <a:gd name="T90" fmla="*/ 59 w 81"/>
              <a:gd name="T91" fmla="*/ 0 h 78"/>
              <a:gd name="T92" fmla="*/ 56 w 81"/>
              <a:gd name="T93" fmla="*/ 0 h 78"/>
              <a:gd name="T94" fmla="*/ 53 w 81"/>
              <a:gd name="T95" fmla="*/ 0 h 78"/>
              <a:gd name="T96" fmla="*/ 50 w 81"/>
              <a:gd name="T97" fmla="*/ 22 h 78"/>
              <a:gd name="T98" fmla="*/ 43 w 81"/>
              <a:gd name="T99" fmla="*/ 25 h 78"/>
              <a:gd name="T100" fmla="*/ 43 w 81"/>
              <a:gd name="T101" fmla="*/ 1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1" h="78">
                <a:moveTo>
                  <a:pt x="43" y="16"/>
                </a:moveTo>
                <a:lnTo>
                  <a:pt x="43" y="16"/>
                </a:lnTo>
                <a:lnTo>
                  <a:pt x="43" y="13"/>
                </a:lnTo>
                <a:lnTo>
                  <a:pt x="43" y="13"/>
                </a:lnTo>
                <a:lnTo>
                  <a:pt x="43" y="10"/>
                </a:lnTo>
                <a:lnTo>
                  <a:pt x="43" y="10"/>
                </a:lnTo>
                <a:lnTo>
                  <a:pt x="37" y="10"/>
                </a:lnTo>
                <a:lnTo>
                  <a:pt x="34" y="10"/>
                </a:lnTo>
                <a:lnTo>
                  <a:pt x="34" y="28"/>
                </a:lnTo>
                <a:lnTo>
                  <a:pt x="31" y="28"/>
                </a:lnTo>
                <a:lnTo>
                  <a:pt x="31" y="19"/>
                </a:lnTo>
                <a:lnTo>
                  <a:pt x="21" y="19"/>
                </a:lnTo>
                <a:lnTo>
                  <a:pt x="21" y="7"/>
                </a:lnTo>
                <a:lnTo>
                  <a:pt x="21" y="7"/>
                </a:lnTo>
                <a:lnTo>
                  <a:pt x="21" y="4"/>
                </a:lnTo>
                <a:lnTo>
                  <a:pt x="21" y="4"/>
                </a:lnTo>
                <a:lnTo>
                  <a:pt x="21" y="0"/>
                </a:lnTo>
                <a:lnTo>
                  <a:pt x="21" y="0"/>
                </a:lnTo>
                <a:lnTo>
                  <a:pt x="15" y="0"/>
                </a:lnTo>
                <a:lnTo>
                  <a:pt x="12" y="0"/>
                </a:lnTo>
                <a:lnTo>
                  <a:pt x="12" y="19"/>
                </a:lnTo>
                <a:lnTo>
                  <a:pt x="3" y="19"/>
                </a:lnTo>
                <a:lnTo>
                  <a:pt x="3" y="28"/>
                </a:lnTo>
                <a:lnTo>
                  <a:pt x="12" y="28"/>
                </a:lnTo>
                <a:lnTo>
                  <a:pt x="12" y="53"/>
                </a:lnTo>
                <a:lnTo>
                  <a:pt x="12" y="53"/>
                </a:lnTo>
                <a:lnTo>
                  <a:pt x="3" y="57"/>
                </a:lnTo>
                <a:lnTo>
                  <a:pt x="0" y="57"/>
                </a:lnTo>
                <a:lnTo>
                  <a:pt x="0" y="57"/>
                </a:lnTo>
                <a:lnTo>
                  <a:pt x="6" y="69"/>
                </a:lnTo>
                <a:lnTo>
                  <a:pt x="6" y="69"/>
                </a:lnTo>
                <a:lnTo>
                  <a:pt x="9" y="66"/>
                </a:lnTo>
                <a:lnTo>
                  <a:pt x="9" y="66"/>
                </a:lnTo>
                <a:lnTo>
                  <a:pt x="31" y="57"/>
                </a:lnTo>
                <a:lnTo>
                  <a:pt x="31" y="57"/>
                </a:lnTo>
                <a:lnTo>
                  <a:pt x="31" y="53"/>
                </a:lnTo>
                <a:lnTo>
                  <a:pt x="31" y="53"/>
                </a:lnTo>
                <a:lnTo>
                  <a:pt x="31" y="47"/>
                </a:lnTo>
                <a:lnTo>
                  <a:pt x="21" y="50"/>
                </a:lnTo>
                <a:lnTo>
                  <a:pt x="21" y="28"/>
                </a:lnTo>
                <a:lnTo>
                  <a:pt x="25" y="28"/>
                </a:lnTo>
                <a:lnTo>
                  <a:pt x="28" y="41"/>
                </a:lnTo>
                <a:lnTo>
                  <a:pt x="34" y="38"/>
                </a:lnTo>
                <a:lnTo>
                  <a:pt x="34" y="66"/>
                </a:lnTo>
                <a:lnTo>
                  <a:pt x="34" y="66"/>
                </a:lnTo>
                <a:lnTo>
                  <a:pt x="34" y="72"/>
                </a:lnTo>
                <a:lnTo>
                  <a:pt x="37" y="75"/>
                </a:lnTo>
                <a:lnTo>
                  <a:pt x="43" y="78"/>
                </a:lnTo>
                <a:lnTo>
                  <a:pt x="53" y="78"/>
                </a:lnTo>
                <a:lnTo>
                  <a:pt x="62" y="78"/>
                </a:lnTo>
                <a:lnTo>
                  <a:pt x="62" y="78"/>
                </a:lnTo>
                <a:lnTo>
                  <a:pt x="71" y="78"/>
                </a:lnTo>
                <a:lnTo>
                  <a:pt x="78" y="75"/>
                </a:lnTo>
                <a:lnTo>
                  <a:pt x="78" y="75"/>
                </a:lnTo>
                <a:lnTo>
                  <a:pt x="81" y="69"/>
                </a:lnTo>
                <a:lnTo>
                  <a:pt x="81" y="60"/>
                </a:lnTo>
                <a:lnTo>
                  <a:pt x="81" y="60"/>
                </a:lnTo>
                <a:lnTo>
                  <a:pt x="71" y="57"/>
                </a:lnTo>
                <a:lnTo>
                  <a:pt x="71" y="57"/>
                </a:lnTo>
                <a:lnTo>
                  <a:pt x="71" y="63"/>
                </a:lnTo>
                <a:lnTo>
                  <a:pt x="68" y="66"/>
                </a:lnTo>
                <a:lnTo>
                  <a:pt x="65" y="69"/>
                </a:lnTo>
                <a:lnTo>
                  <a:pt x="59" y="69"/>
                </a:lnTo>
                <a:lnTo>
                  <a:pt x="53" y="69"/>
                </a:lnTo>
                <a:lnTo>
                  <a:pt x="53" y="69"/>
                </a:lnTo>
                <a:lnTo>
                  <a:pt x="46" y="66"/>
                </a:lnTo>
                <a:lnTo>
                  <a:pt x="43" y="63"/>
                </a:lnTo>
                <a:lnTo>
                  <a:pt x="43" y="60"/>
                </a:lnTo>
                <a:lnTo>
                  <a:pt x="43" y="35"/>
                </a:lnTo>
                <a:lnTo>
                  <a:pt x="50" y="32"/>
                </a:lnTo>
                <a:lnTo>
                  <a:pt x="50" y="60"/>
                </a:lnTo>
                <a:lnTo>
                  <a:pt x="59" y="60"/>
                </a:lnTo>
                <a:lnTo>
                  <a:pt x="59" y="28"/>
                </a:lnTo>
                <a:lnTo>
                  <a:pt x="65" y="28"/>
                </a:lnTo>
                <a:lnTo>
                  <a:pt x="65" y="44"/>
                </a:lnTo>
                <a:lnTo>
                  <a:pt x="65" y="44"/>
                </a:lnTo>
                <a:lnTo>
                  <a:pt x="62" y="47"/>
                </a:lnTo>
                <a:lnTo>
                  <a:pt x="59" y="47"/>
                </a:lnTo>
                <a:lnTo>
                  <a:pt x="59" y="47"/>
                </a:lnTo>
                <a:lnTo>
                  <a:pt x="62" y="60"/>
                </a:lnTo>
                <a:lnTo>
                  <a:pt x="62" y="60"/>
                </a:lnTo>
                <a:lnTo>
                  <a:pt x="68" y="57"/>
                </a:lnTo>
                <a:lnTo>
                  <a:pt x="75" y="57"/>
                </a:lnTo>
                <a:lnTo>
                  <a:pt x="75" y="50"/>
                </a:lnTo>
                <a:lnTo>
                  <a:pt x="75" y="47"/>
                </a:lnTo>
                <a:lnTo>
                  <a:pt x="75" y="13"/>
                </a:lnTo>
                <a:lnTo>
                  <a:pt x="59" y="19"/>
                </a:lnTo>
                <a:lnTo>
                  <a:pt x="59" y="7"/>
                </a:lnTo>
                <a:lnTo>
                  <a:pt x="59" y="7"/>
                </a:lnTo>
                <a:lnTo>
                  <a:pt x="59" y="4"/>
                </a:lnTo>
                <a:lnTo>
                  <a:pt x="59" y="4"/>
                </a:lnTo>
                <a:lnTo>
                  <a:pt x="59" y="0"/>
                </a:lnTo>
                <a:lnTo>
                  <a:pt x="59" y="0"/>
                </a:lnTo>
                <a:lnTo>
                  <a:pt x="56" y="0"/>
                </a:lnTo>
                <a:lnTo>
                  <a:pt x="56" y="0"/>
                </a:lnTo>
                <a:lnTo>
                  <a:pt x="53" y="0"/>
                </a:lnTo>
                <a:lnTo>
                  <a:pt x="50" y="0"/>
                </a:lnTo>
                <a:lnTo>
                  <a:pt x="50" y="22"/>
                </a:lnTo>
                <a:lnTo>
                  <a:pt x="43" y="25"/>
                </a:lnTo>
                <a:lnTo>
                  <a:pt x="43" y="25"/>
                </a:lnTo>
                <a:lnTo>
                  <a:pt x="43" y="16"/>
                </a:lnTo>
                <a:lnTo>
                  <a:pt x="43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11285539" y="2374900"/>
            <a:ext cx="109537" cy="112713"/>
          </a:xfrm>
          <a:custGeom>
            <a:avLst/>
            <a:gdLst>
              <a:gd name="T0" fmla="*/ 69 w 69"/>
              <a:gd name="T1" fmla="*/ 71 h 71"/>
              <a:gd name="T2" fmla="*/ 69 w 69"/>
              <a:gd name="T3" fmla="*/ 62 h 71"/>
              <a:gd name="T4" fmla="*/ 13 w 69"/>
              <a:gd name="T5" fmla="*/ 62 h 71"/>
              <a:gd name="T6" fmla="*/ 13 w 69"/>
              <a:gd name="T7" fmla="*/ 9 h 71"/>
              <a:gd name="T8" fmla="*/ 66 w 69"/>
              <a:gd name="T9" fmla="*/ 9 h 71"/>
              <a:gd name="T10" fmla="*/ 66 w 69"/>
              <a:gd name="T11" fmla="*/ 0 h 71"/>
              <a:gd name="T12" fmla="*/ 0 w 69"/>
              <a:gd name="T13" fmla="*/ 0 h 71"/>
              <a:gd name="T14" fmla="*/ 0 w 69"/>
              <a:gd name="T15" fmla="*/ 71 h 71"/>
              <a:gd name="T16" fmla="*/ 69 w 69"/>
              <a:gd name="T17" fmla="*/ 71 h 71"/>
              <a:gd name="T18" fmla="*/ 69 w 69"/>
              <a:gd name="T19" fmla="*/ 71 h 71"/>
              <a:gd name="T20" fmla="*/ 60 w 69"/>
              <a:gd name="T21" fmla="*/ 56 h 71"/>
              <a:gd name="T22" fmla="*/ 60 w 69"/>
              <a:gd name="T23" fmla="*/ 56 h 71"/>
              <a:gd name="T24" fmla="*/ 63 w 69"/>
              <a:gd name="T25" fmla="*/ 53 h 71"/>
              <a:gd name="T26" fmla="*/ 63 w 69"/>
              <a:gd name="T27" fmla="*/ 53 h 71"/>
              <a:gd name="T28" fmla="*/ 47 w 69"/>
              <a:gd name="T29" fmla="*/ 34 h 71"/>
              <a:gd name="T30" fmla="*/ 47 w 69"/>
              <a:gd name="T31" fmla="*/ 34 h 71"/>
              <a:gd name="T32" fmla="*/ 56 w 69"/>
              <a:gd name="T33" fmla="*/ 21 h 71"/>
              <a:gd name="T34" fmla="*/ 56 w 69"/>
              <a:gd name="T35" fmla="*/ 21 h 71"/>
              <a:gd name="T36" fmla="*/ 60 w 69"/>
              <a:gd name="T37" fmla="*/ 18 h 71"/>
              <a:gd name="T38" fmla="*/ 60 w 69"/>
              <a:gd name="T39" fmla="*/ 18 h 71"/>
              <a:gd name="T40" fmla="*/ 50 w 69"/>
              <a:gd name="T41" fmla="*/ 12 h 71"/>
              <a:gd name="T42" fmla="*/ 50 w 69"/>
              <a:gd name="T43" fmla="*/ 12 h 71"/>
              <a:gd name="T44" fmla="*/ 41 w 69"/>
              <a:gd name="T45" fmla="*/ 28 h 71"/>
              <a:gd name="T46" fmla="*/ 41 w 69"/>
              <a:gd name="T47" fmla="*/ 28 h 71"/>
              <a:gd name="T48" fmla="*/ 25 w 69"/>
              <a:gd name="T49" fmla="*/ 15 h 71"/>
              <a:gd name="T50" fmla="*/ 25 w 69"/>
              <a:gd name="T51" fmla="*/ 15 h 71"/>
              <a:gd name="T52" fmla="*/ 22 w 69"/>
              <a:gd name="T53" fmla="*/ 12 h 71"/>
              <a:gd name="T54" fmla="*/ 22 w 69"/>
              <a:gd name="T55" fmla="*/ 12 h 71"/>
              <a:gd name="T56" fmla="*/ 19 w 69"/>
              <a:gd name="T57" fmla="*/ 15 h 71"/>
              <a:gd name="T58" fmla="*/ 19 w 69"/>
              <a:gd name="T59" fmla="*/ 15 h 71"/>
              <a:gd name="T60" fmla="*/ 16 w 69"/>
              <a:gd name="T61" fmla="*/ 21 h 71"/>
              <a:gd name="T62" fmla="*/ 16 w 69"/>
              <a:gd name="T63" fmla="*/ 21 h 71"/>
              <a:gd name="T64" fmla="*/ 31 w 69"/>
              <a:gd name="T65" fmla="*/ 37 h 71"/>
              <a:gd name="T66" fmla="*/ 31 w 69"/>
              <a:gd name="T67" fmla="*/ 37 h 71"/>
              <a:gd name="T68" fmla="*/ 13 w 69"/>
              <a:gd name="T69" fmla="*/ 53 h 71"/>
              <a:gd name="T70" fmla="*/ 13 w 69"/>
              <a:gd name="T71" fmla="*/ 53 h 71"/>
              <a:gd name="T72" fmla="*/ 22 w 69"/>
              <a:gd name="T73" fmla="*/ 59 h 71"/>
              <a:gd name="T74" fmla="*/ 22 w 69"/>
              <a:gd name="T75" fmla="*/ 59 h 71"/>
              <a:gd name="T76" fmla="*/ 41 w 69"/>
              <a:gd name="T77" fmla="*/ 43 h 71"/>
              <a:gd name="T78" fmla="*/ 41 w 69"/>
              <a:gd name="T79" fmla="*/ 43 h 71"/>
              <a:gd name="T80" fmla="*/ 53 w 69"/>
              <a:gd name="T81" fmla="*/ 59 h 71"/>
              <a:gd name="T82" fmla="*/ 53 w 69"/>
              <a:gd name="T83" fmla="*/ 59 h 71"/>
              <a:gd name="T84" fmla="*/ 60 w 69"/>
              <a:gd name="T85" fmla="*/ 56 h 71"/>
              <a:gd name="T86" fmla="*/ 60 w 69"/>
              <a:gd name="T87" fmla="*/ 56 h 71"/>
              <a:gd name="T88" fmla="*/ 60 w 69"/>
              <a:gd name="T89" fmla="*/ 56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9" h="71">
                <a:moveTo>
                  <a:pt x="69" y="71"/>
                </a:moveTo>
                <a:lnTo>
                  <a:pt x="69" y="62"/>
                </a:lnTo>
                <a:lnTo>
                  <a:pt x="13" y="62"/>
                </a:lnTo>
                <a:lnTo>
                  <a:pt x="13" y="9"/>
                </a:lnTo>
                <a:lnTo>
                  <a:pt x="66" y="9"/>
                </a:lnTo>
                <a:lnTo>
                  <a:pt x="66" y="0"/>
                </a:lnTo>
                <a:lnTo>
                  <a:pt x="0" y="0"/>
                </a:lnTo>
                <a:lnTo>
                  <a:pt x="0" y="71"/>
                </a:lnTo>
                <a:lnTo>
                  <a:pt x="69" y="71"/>
                </a:lnTo>
                <a:lnTo>
                  <a:pt x="69" y="71"/>
                </a:lnTo>
                <a:close/>
                <a:moveTo>
                  <a:pt x="60" y="56"/>
                </a:moveTo>
                <a:lnTo>
                  <a:pt x="60" y="56"/>
                </a:lnTo>
                <a:lnTo>
                  <a:pt x="63" y="53"/>
                </a:lnTo>
                <a:lnTo>
                  <a:pt x="63" y="53"/>
                </a:lnTo>
                <a:lnTo>
                  <a:pt x="47" y="34"/>
                </a:lnTo>
                <a:lnTo>
                  <a:pt x="47" y="34"/>
                </a:lnTo>
                <a:lnTo>
                  <a:pt x="56" y="21"/>
                </a:lnTo>
                <a:lnTo>
                  <a:pt x="56" y="21"/>
                </a:lnTo>
                <a:lnTo>
                  <a:pt x="60" y="18"/>
                </a:lnTo>
                <a:lnTo>
                  <a:pt x="60" y="18"/>
                </a:lnTo>
                <a:lnTo>
                  <a:pt x="50" y="12"/>
                </a:lnTo>
                <a:lnTo>
                  <a:pt x="50" y="12"/>
                </a:lnTo>
                <a:lnTo>
                  <a:pt x="41" y="28"/>
                </a:lnTo>
                <a:lnTo>
                  <a:pt x="41" y="28"/>
                </a:lnTo>
                <a:lnTo>
                  <a:pt x="25" y="15"/>
                </a:lnTo>
                <a:lnTo>
                  <a:pt x="25" y="15"/>
                </a:lnTo>
                <a:lnTo>
                  <a:pt x="22" y="12"/>
                </a:lnTo>
                <a:lnTo>
                  <a:pt x="22" y="12"/>
                </a:lnTo>
                <a:lnTo>
                  <a:pt x="19" y="15"/>
                </a:lnTo>
                <a:lnTo>
                  <a:pt x="19" y="15"/>
                </a:lnTo>
                <a:lnTo>
                  <a:pt x="16" y="21"/>
                </a:lnTo>
                <a:lnTo>
                  <a:pt x="16" y="21"/>
                </a:lnTo>
                <a:lnTo>
                  <a:pt x="31" y="37"/>
                </a:lnTo>
                <a:lnTo>
                  <a:pt x="31" y="37"/>
                </a:lnTo>
                <a:lnTo>
                  <a:pt x="13" y="53"/>
                </a:lnTo>
                <a:lnTo>
                  <a:pt x="13" y="53"/>
                </a:lnTo>
                <a:lnTo>
                  <a:pt x="22" y="59"/>
                </a:lnTo>
                <a:lnTo>
                  <a:pt x="22" y="59"/>
                </a:lnTo>
                <a:lnTo>
                  <a:pt x="41" y="43"/>
                </a:lnTo>
                <a:lnTo>
                  <a:pt x="41" y="43"/>
                </a:lnTo>
                <a:lnTo>
                  <a:pt x="53" y="59"/>
                </a:lnTo>
                <a:lnTo>
                  <a:pt x="53" y="59"/>
                </a:lnTo>
                <a:lnTo>
                  <a:pt x="60" y="56"/>
                </a:lnTo>
                <a:lnTo>
                  <a:pt x="60" y="56"/>
                </a:lnTo>
                <a:lnTo>
                  <a:pt x="60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 noEditPoints="1"/>
          </p:cNvSpPr>
          <p:nvPr/>
        </p:nvSpPr>
        <p:spPr bwMode="auto">
          <a:xfrm>
            <a:off x="9332914" y="2973387"/>
            <a:ext cx="119062" cy="114300"/>
          </a:xfrm>
          <a:custGeom>
            <a:avLst/>
            <a:gdLst>
              <a:gd name="T0" fmla="*/ 32 w 75"/>
              <a:gd name="T1" fmla="*/ 31 h 72"/>
              <a:gd name="T2" fmla="*/ 47 w 75"/>
              <a:gd name="T3" fmla="*/ 31 h 72"/>
              <a:gd name="T4" fmla="*/ 47 w 75"/>
              <a:gd name="T5" fmla="*/ 63 h 72"/>
              <a:gd name="T6" fmla="*/ 25 w 75"/>
              <a:gd name="T7" fmla="*/ 63 h 72"/>
              <a:gd name="T8" fmla="*/ 25 w 75"/>
              <a:gd name="T9" fmla="*/ 72 h 72"/>
              <a:gd name="T10" fmla="*/ 75 w 75"/>
              <a:gd name="T11" fmla="*/ 72 h 72"/>
              <a:gd name="T12" fmla="*/ 75 w 75"/>
              <a:gd name="T13" fmla="*/ 63 h 72"/>
              <a:gd name="T14" fmla="*/ 57 w 75"/>
              <a:gd name="T15" fmla="*/ 63 h 72"/>
              <a:gd name="T16" fmla="*/ 57 w 75"/>
              <a:gd name="T17" fmla="*/ 31 h 72"/>
              <a:gd name="T18" fmla="*/ 72 w 75"/>
              <a:gd name="T19" fmla="*/ 31 h 72"/>
              <a:gd name="T20" fmla="*/ 72 w 75"/>
              <a:gd name="T21" fmla="*/ 22 h 72"/>
              <a:gd name="T22" fmla="*/ 57 w 75"/>
              <a:gd name="T23" fmla="*/ 22 h 72"/>
              <a:gd name="T24" fmla="*/ 57 w 75"/>
              <a:gd name="T25" fmla="*/ 6 h 72"/>
              <a:gd name="T26" fmla="*/ 57 w 75"/>
              <a:gd name="T27" fmla="*/ 6 h 72"/>
              <a:gd name="T28" fmla="*/ 57 w 75"/>
              <a:gd name="T29" fmla="*/ 3 h 72"/>
              <a:gd name="T30" fmla="*/ 57 w 75"/>
              <a:gd name="T31" fmla="*/ 3 h 72"/>
              <a:gd name="T32" fmla="*/ 60 w 75"/>
              <a:gd name="T33" fmla="*/ 0 h 72"/>
              <a:gd name="T34" fmla="*/ 60 w 75"/>
              <a:gd name="T35" fmla="*/ 0 h 72"/>
              <a:gd name="T36" fmla="*/ 53 w 75"/>
              <a:gd name="T37" fmla="*/ 0 h 72"/>
              <a:gd name="T38" fmla="*/ 53 w 75"/>
              <a:gd name="T39" fmla="*/ 0 h 72"/>
              <a:gd name="T40" fmla="*/ 50 w 75"/>
              <a:gd name="T41" fmla="*/ 0 h 72"/>
              <a:gd name="T42" fmla="*/ 47 w 75"/>
              <a:gd name="T43" fmla="*/ 0 h 72"/>
              <a:gd name="T44" fmla="*/ 47 w 75"/>
              <a:gd name="T45" fmla="*/ 22 h 72"/>
              <a:gd name="T46" fmla="*/ 32 w 75"/>
              <a:gd name="T47" fmla="*/ 22 h 72"/>
              <a:gd name="T48" fmla="*/ 32 w 75"/>
              <a:gd name="T49" fmla="*/ 31 h 72"/>
              <a:gd name="T50" fmla="*/ 32 w 75"/>
              <a:gd name="T51" fmla="*/ 31 h 72"/>
              <a:gd name="T52" fmla="*/ 13 w 75"/>
              <a:gd name="T53" fmla="*/ 19 h 72"/>
              <a:gd name="T54" fmla="*/ 19 w 75"/>
              <a:gd name="T55" fmla="*/ 19 h 72"/>
              <a:gd name="T56" fmla="*/ 19 w 75"/>
              <a:gd name="T57" fmla="*/ 50 h 72"/>
              <a:gd name="T58" fmla="*/ 13 w 75"/>
              <a:gd name="T59" fmla="*/ 50 h 72"/>
              <a:gd name="T60" fmla="*/ 13 w 75"/>
              <a:gd name="T61" fmla="*/ 19 h 72"/>
              <a:gd name="T62" fmla="*/ 13 w 75"/>
              <a:gd name="T63" fmla="*/ 19 h 72"/>
              <a:gd name="T64" fmla="*/ 32 w 75"/>
              <a:gd name="T65" fmla="*/ 63 h 72"/>
              <a:gd name="T66" fmla="*/ 32 w 75"/>
              <a:gd name="T67" fmla="*/ 10 h 72"/>
              <a:gd name="T68" fmla="*/ 0 w 75"/>
              <a:gd name="T69" fmla="*/ 10 h 72"/>
              <a:gd name="T70" fmla="*/ 0 w 75"/>
              <a:gd name="T71" fmla="*/ 66 h 72"/>
              <a:gd name="T72" fmla="*/ 13 w 75"/>
              <a:gd name="T73" fmla="*/ 66 h 72"/>
              <a:gd name="T74" fmla="*/ 13 w 75"/>
              <a:gd name="T75" fmla="*/ 60 h 72"/>
              <a:gd name="T76" fmla="*/ 19 w 75"/>
              <a:gd name="T77" fmla="*/ 60 h 72"/>
              <a:gd name="T78" fmla="*/ 19 w 75"/>
              <a:gd name="T79" fmla="*/ 63 h 72"/>
              <a:gd name="T80" fmla="*/ 32 w 75"/>
              <a:gd name="T81" fmla="*/ 63 h 72"/>
              <a:gd name="T82" fmla="*/ 32 w 75"/>
              <a:gd name="T83" fmla="*/ 63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5" h="72">
                <a:moveTo>
                  <a:pt x="32" y="31"/>
                </a:moveTo>
                <a:lnTo>
                  <a:pt x="47" y="31"/>
                </a:lnTo>
                <a:lnTo>
                  <a:pt x="47" y="63"/>
                </a:lnTo>
                <a:lnTo>
                  <a:pt x="25" y="63"/>
                </a:lnTo>
                <a:lnTo>
                  <a:pt x="25" y="72"/>
                </a:lnTo>
                <a:lnTo>
                  <a:pt x="75" y="72"/>
                </a:lnTo>
                <a:lnTo>
                  <a:pt x="75" y="63"/>
                </a:lnTo>
                <a:lnTo>
                  <a:pt x="57" y="63"/>
                </a:lnTo>
                <a:lnTo>
                  <a:pt x="57" y="31"/>
                </a:lnTo>
                <a:lnTo>
                  <a:pt x="72" y="31"/>
                </a:lnTo>
                <a:lnTo>
                  <a:pt x="72" y="22"/>
                </a:lnTo>
                <a:lnTo>
                  <a:pt x="57" y="22"/>
                </a:lnTo>
                <a:lnTo>
                  <a:pt x="57" y="6"/>
                </a:lnTo>
                <a:lnTo>
                  <a:pt x="57" y="6"/>
                </a:lnTo>
                <a:lnTo>
                  <a:pt x="57" y="3"/>
                </a:lnTo>
                <a:lnTo>
                  <a:pt x="57" y="3"/>
                </a:lnTo>
                <a:lnTo>
                  <a:pt x="60" y="0"/>
                </a:lnTo>
                <a:lnTo>
                  <a:pt x="60" y="0"/>
                </a:lnTo>
                <a:lnTo>
                  <a:pt x="53" y="0"/>
                </a:lnTo>
                <a:lnTo>
                  <a:pt x="53" y="0"/>
                </a:lnTo>
                <a:lnTo>
                  <a:pt x="50" y="0"/>
                </a:lnTo>
                <a:lnTo>
                  <a:pt x="47" y="0"/>
                </a:lnTo>
                <a:lnTo>
                  <a:pt x="47" y="22"/>
                </a:lnTo>
                <a:lnTo>
                  <a:pt x="32" y="22"/>
                </a:lnTo>
                <a:lnTo>
                  <a:pt x="32" y="31"/>
                </a:lnTo>
                <a:lnTo>
                  <a:pt x="32" y="31"/>
                </a:lnTo>
                <a:close/>
                <a:moveTo>
                  <a:pt x="13" y="19"/>
                </a:moveTo>
                <a:lnTo>
                  <a:pt x="19" y="19"/>
                </a:lnTo>
                <a:lnTo>
                  <a:pt x="19" y="50"/>
                </a:lnTo>
                <a:lnTo>
                  <a:pt x="13" y="50"/>
                </a:lnTo>
                <a:lnTo>
                  <a:pt x="13" y="19"/>
                </a:lnTo>
                <a:lnTo>
                  <a:pt x="13" y="19"/>
                </a:lnTo>
                <a:close/>
                <a:moveTo>
                  <a:pt x="32" y="63"/>
                </a:moveTo>
                <a:lnTo>
                  <a:pt x="32" y="10"/>
                </a:lnTo>
                <a:lnTo>
                  <a:pt x="0" y="10"/>
                </a:lnTo>
                <a:lnTo>
                  <a:pt x="0" y="66"/>
                </a:lnTo>
                <a:lnTo>
                  <a:pt x="13" y="66"/>
                </a:lnTo>
                <a:lnTo>
                  <a:pt x="13" y="60"/>
                </a:lnTo>
                <a:lnTo>
                  <a:pt x="19" y="60"/>
                </a:lnTo>
                <a:lnTo>
                  <a:pt x="19" y="63"/>
                </a:lnTo>
                <a:lnTo>
                  <a:pt x="32" y="63"/>
                </a:lnTo>
                <a:lnTo>
                  <a:pt x="32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 noEditPoints="1"/>
          </p:cNvSpPr>
          <p:nvPr/>
        </p:nvSpPr>
        <p:spPr bwMode="auto">
          <a:xfrm>
            <a:off x="9540876" y="2968625"/>
            <a:ext cx="130175" cy="128588"/>
          </a:xfrm>
          <a:custGeom>
            <a:avLst/>
            <a:gdLst>
              <a:gd name="T0" fmla="*/ 35 w 82"/>
              <a:gd name="T1" fmla="*/ 3 h 81"/>
              <a:gd name="T2" fmla="*/ 35 w 82"/>
              <a:gd name="T3" fmla="*/ 0 h 81"/>
              <a:gd name="T4" fmla="*/ 25 w 82"/>
              <a:gd name="T5" fmla="*/ 0 h 81"/>
              <a:gd name="T6" fmla="*/ 22 w 82"/>
              <a:gd name="T7" fmla="*/ 3 h 81"/>
              <a:gd name="T8" fmla="*/ 0 w 82"/>
              <a:gd name="T9" fmla="*/ 19 h 81"/>
              <a:gd name="T10" fmla="*/ 13 w 82"/>
              <a:gd name="T11" fmla="*/ 25 h 81"/>
              <a:gd name="T12" fmla="*/ 72 w 82"/>
              <a:gd name="T13" fmla="*/ 41 h 81"/>
              <a:gd name="T14" fmla="*/ 57 w 82"/>
              <a:gd name="T15" fmla="*/ 13 h 81"/>
              <a:gd name="T16" fmla="*/ 63 w 82"/>
              <a:gd name="T17" fmla="*/ 6 h 81"/>
              <a:gd name="T18" fmla="*/ 32 w 82"/>
              <a:gd name="T19" fmla="*/ 6 h 81"/>
              <a:gd name="T20" fmla="*/ 35 w 82"/>
              <a:gd name="T21" fmla="*/ 3 h 81"/>
              <a:gd name="T22" fmla="*/ 47 w 82"/>
              <a:gd name="T23" fmla="*/ 13 h 81"/>
              <a:gd name="T24" fmla="*/ 22 w 82"/>
              <a:gd name="T25" fmla="*/ 13 h 81"/>
              <a:gd name="T26" fmla="*/ 47 w 82"/>
              <a:gd name="T27" fmla="*/ 13 h 81"/>
              <a:gd name="T28" fmla="*/ 38 w 82"/>
              <a:gd name="T29" fmla="*/ 25 h 81"/>
              <a:gd name="T30" fmla="*/ 22 w 82"/>
              <a:gd name="T31" fmla="*/ 22 h 81"/>
              <a:gd name="T32" fmla="*/ 38 w 82"/>
              <a:gd name="T33" fmla="*/ 25 h 81"/>
              <a:gd name="T34" fmla="*/ 47 w 82"/>
              <a:gd name="T35" fmla="*/ 22 h 81"/>
              <a:gd name="T36" fmla="*/ 63 w 82"/>
              <a:gd name="T37" fmla="*/ 25 h 81"/>
              <a:gd name="T38" fmla="*/ 47 w 82"/>
              <a:gd name="T39" fmla="*/ 22 h 81"/>
              <a:gd name="T40" fmla="*/ 22 w 82"/>
              <a:gd name="T41" fmla="*/ 31 h 81"/>
              <a:gd name="T42" fmla="*/ 38 w 82"/>
              <a:gd name="T43" fmla="*/ 31 h 81"/>
              <a:gd name="T44" fmla="*/ 22 w 82"/>
              <a:gd name="T45" fmla="*/ 31 h 81"/>
              <a:gd name="T46" fmla="*/ 47 w 82"/>
              <a:gd name="T47" fmla="*/ 31 h 81"/>
              <a:gd name="T48" fmla="*/ 63 w 82"/>
              <a:gd name="T49" fmla="*/ 31 h 81"/>
              <a:gd name="T50" fmla="*/ 47 w 82"/>
              <a:gd name="T51" fmla="*/ 31 h 81"/>
              <a:gd name="T52" fmla="*/ 4 w 82"/>
              <a:gd name="T53" fmla="*/ 41 h 81"/>
              <a:gd name="T54" fmla="*/ 82 w 82"/>
              <a:gd name="T55" fmla="*/ 50 h 81"/>
              <a:gd name="T56" fmla="*/ 4 w 82"/>
              <a:gd name="T57" fmla="*/ 41 h 81"/>
              <a:gd name="T58" fmla="*/ 69 w 82"/>
              <a:gd name="T59" fmla="*/ 81 h 81"/>
              <a:gd name="T60" fmla="*/ 16 w 82"/>
              <a:gd name="T61" fmla="*/ 53 h 81"/>
              <a:gd name="T62" fmla="*/ 25 w 82"/>
              <a:gd name="T63" fmla="*/ 81 h 81"/>
              <a:gd name="T64" fmla="*/ 60 w 82"/>
              <a:gd name="T65" fmla="*/ 78 h 81"/>
              <a:gd name="T66" fmla="*/ 69 w 82"/>
              <a:gd name="T67" fmla="*/ 81 h 81"/>
              <a:gd name="T68" fmla="*/ 60 w 82"/>
              <a:gd name="T69" fmla="*/ 59 h 81"/>
              <a:gd name="T70" fmla="*/ 25 w 82"/>
              <a:gd name="T71" fmla="*/ 63 h 81"/>
              <a:gd name="T72" fmla="*/ 60 w 82"/>
              <a:gd name="T73" fmla="*/ 59 h 81"/>
              <a:gd name="T74" fmla="*/ 60 w 82"/>
              <a:gd name="T75" fmla="*/ 69 h 81"/>
              <a:gd name="T76" fmla="*/ 25 w 82"/>
              <a:gd name="T77" fmla="*/ 72 h 81"/>
              <a:gd name="T78" fmla="*/ 60 w 82"/>
              <a:gd name="T79" fmla="*/ 6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2" h="81">
                <a:moveTo>
                  <a:pt x="35" y="3"/>
                </a:moveTo>
                <a:lnTo>
                  <a:pt x="35" y="3"/>
                </a:lnTo>
                <a:lnTo>
                  <a:pt x="35" y="0"/>
                </a:lnTo>
                <a:lnTo>
                  <a:pt x="35" y="0"/>
                </a:lnTo>
                <a:lnTo>
                  <a:pt x="25" y="0"/>
                </a:lnTo>
                <a:lnTo>
                  <a:pt x="25" y="0"/>
                </a:lnTo>
                <a:lnTo>
                  <a:pt x="22" y="3"/>
                </a:lnTo>
                <a:lnTo>
                  <a:pt x="22" y="3"/>
                </a:lnTo>
                <a:lnTo>
                  <a:pt x="0" y="19"/>
                </a:lnTo>
                <a:lnTo>
                  <a:pt x="0" y="19"/>
                </a:lnTo>
                <a:lnTo>
                  <a:pt x="10" y="25"/>
                </a:lnTo>
                <a:lnTo>
                  <a:pt x="13" y="25"/>
                </a:lnTo>
                <a:lnTo>
                  <a:pt x="13" y="41"/>
                </a:lnTo>
                <a:lnTo>
                  <a:pt x="72" y="41"/>
                </a:lnTo>
                <a:lnTo>
                  <a:pt x="72" y="13"/>
                </a:lnTo>
                <a:lnTo>
                  <a:pt x="57" y="13"/>
                </a:lnTo>
                <a:lnTo>
                  <a:pt x="57" y="13"/>
                </a:lnTo>
                <a:lnTo>
                  <a:pt x="63" y="6"/>
                </a:lnTo>
                <a:lnTo>
                  <a:pt x="32" y="6"/>
                </a:lnTo>
                <a:lnTo>
                  <a:pt x="32" y="6"/>
                </a:lnTo>
                <a:lnTo>
                  <a:pt x="35" y="3"/>
                </a:lnTo>
                <a:lnTo>
                  <a:pt x="35" y="3"/>
                </a:lnTo>
                <a:lnTo>
                  <a:pt x="35" y="3"/>
                </a:lnTo>
                <a:close/>
                <a:moveTo>
                  <a:pt x="47" y="13"/>
                </a:moveTo>
                <a:lnTo>
                  <a:pt x="44" y="13"/>
                </a:lnTo>
                <a:lnTo>
                  <a:pt x="22" y="13"/>
                </a:lnTo>
                <a:lnTo>
                  <a:pt x="25" y="13"/>
                </a:lnTo>
                <a:lnTo>
                  <a:pt x="47" y="13"/>
                </a:lnTo>
                <a:lnTo>
                  <a:pt x="47" y="13"/>
                </a:lnTo>
                <a:close/>
                <a:moveTo>
                  <a:pt x="38" y="25"/>
                </a:moveTo>
                <a:lnTo>
                  <a:pt x="22" y="25"/>
                </a:lnTo>
                <a:lnTo>
                  <a:pt x="22" y="22"/>
                </a:lnTo>
                <a:lnTo>
                  <a:pt x="38" y="22"/>
                </a:lnTo>
                <a:lnTo>
                  <a:pt x="38" y="25"/>
                </a:lnTo>
                <a:lnTo>
                  <a:pt x="38" y="25"/>
                </a:lnTo>
                <a:close/>
                <a:moveTo>
                  <a:pt x="47" y="22"/>
                </a:moveTo>
                <a:lnTo>
                  <a:pt x="63" y="22"/>
                </a:lnTo>
                <a:lnTo>
                  <a:pt x="63" y="25"/>
                </a:lnTo>
                <a:lnTo>
                  <a:pt x="47" y="25"/>
                </a:lnTo>
                <a:lnTo>
                  <a:pt x="47" y="22"/>
                </a:lnTo>
                <a:lnTo>
                  <a:pt x="47" y="22"/>
                </a:lnTo>
                <a:close/>
                <a:moveTo>
                  <a:pt x="22" y="31"/>
                </a:moveTo>
                <a:lnTo>
                  <a:pt x="22" y="31"/>
                </a:lnTo>
                <a:lnTo>
                  <a:pt x="38" y="31"/>
                </a:lnTo>
                <a:lnTo>
                  <a:pt x="38" y="31"/>
                </a:lnTo>
                <a:lnTo>
                  <a:pt x="22" y="31"/>
                </a:lnTo>
                <a:lnTo>
                  <a:pt x="22" y="31"/>
                </a:lnTo>
                <a:close/>
                <a:moveTo>
                  <a:pt x="47" y="31"/>
                </a:moveTo>
                <a:lnTo>
                  <a:pt x="47" y="31"/>
                </a:lnTo>
                <a:lnTo>
                  <a:pt x="63" y="31"/>
                </a:lnTo>
                <a:lnTo>
                  <a:pt x="63" y="31"/>
                </a:lnTo>
                <a:lnTo>
                  <a:pt x="47" y="31"/>
                </a:lnTo>
                <a:lnTo>
                  <a:pt x="47" y="31"/>
                </a:lnTo>
                <a:close/>
                <a:moveTo>
                  <a:pt x="4" y="41"/>
                </a:moveTo>
                <a:lnTo>
                  <a:pt x="4" y="50"/>
                </a:lnTo>
                <a:lnTo>
                  <a:pt x="82" y="50"/>
                </a:lnTo>
                <a:lnTo>
                  <a:pt x="82" y="41"/>
                </a:lnTo>
                <a:lnTo>
                  <a:pt x="4" y="41"/>
                </a:lnTo>
                <a:lnTo>
                  <a:pt x="4" y="41"/>
                </a:lnTo>
                <a:close/>
                <a:moveTo>
                  <a:pt x="69" y="81"/>
                </a:moveTo>
                <a:lnTo>
                  <a:pt x="69" y="53"/>
                </a:lnTo>
                <a:lnTo>
                  <a:pt x="16" y="53"/>
                </a:lnTo>
                <a:lnTo>
                  <a:pt x="16" y="81"/>
                </a:lnTo>
                <a:lnTo>
                  <a:pt x="25" y="81"/>
                </a:lnTo>
                <a:lnTo>
                  <a:pt x="25" y="78"/>
                </a:lnTo>
                <a:lnTo>
                  <a:pt x="60" y="78"/>
                </a:lnTo>
                <a:lnTo>
                  <a:pt x="60" y="81"/>
                </a:lnTo>
                <a:lnTo>
                  <a:pt x="69" y="81"/>
                </a:lnTo>
                <a:lnTo>
                  <a:pt x="69" y="81"/>
                </a:lnTo>
                <a:close/>
                <a:moveTo>
                  <a:pt x="60" y="59"/>
                </a:moveTo>
                <a:lnTo>
                  <a:pt x="60" y="63"/>
                </a:lnTo>
                <a:lnTo>
                  <a:pt x="25" y="63"/>
                </a:lnTo>
                <a:lnTo>
                  <a:pt x="25" y="59"/>
                </a:lnTo>
                <a:lnTo>
                  <a:pt x="60" y="59"/>
                </a:lnTo>
                <a:lnTo>
                  <a:pt x="60" y="59"/>
                </a:lnTo>
                <a:close/>
                <a:moveTo>
                  <a:pt x="60" y="69"/>
                </a:moveTo>
                <a:lnTo>
                  <a:pt x="60" y="72"/>
                </a:lnTo>
                <a:lnTo>
                  <a:pt x="25" y="72"/>
                </a:lnTo>
                <a:lnTo>
                  <a:pt x="25" y="69"/>
                </a:lnTo>
                <a:lnTo>
                  <a:pt x="60" y="69"/>
                </a:lnTo>
                <a:lnTo>
                  <a:pt x="60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 noEditPoints="1"/>
          </p:cNvSpPr>
          <p:nvPr/>
        </p:nvSpPr>
        <p:spPr bwMode="auto">
          <a:xfrm>
            <a:off x="9759951" y="2968625"/>
            <a:ext cx="128587" cy="128588"/>
          </a:xfrm>
          <a:custGeom>
            <a:avLst/>
            <a:gdLst>
              <a:gd name="T0" fmla="*/ 65 w 81"/>
              <a:gd name="T1" fmla="*/ 16 h 81"/>
              <a:gd name="T2" fmla="*/ 56 w 81"/>
              <a:gd name="T3" fmla="*/ 13 h 81"/>
              <a:gd name="T4" fmla="*/ 56 w 81"/>
              <a:gd name="T5" fmla="*/ 13 h 81"/>
              <a:gd name="T6" fmla="*/ 59 w 81"/>
              <a:gd name="T7" fmla="*/ 13 h 81"/>
              <a:gd name="T8" fmla="*/ 72 w 81"/>
              <a:gd name="T9" fmla="*/ 9 h 81"/>
              <a:gd name="T10" fmla="*/ 62 w 81"/>
              <a:gd name="T11" fmla="*/ 0 h 81"/>
              <a:gd name="T12" fmla="*/ 53 w 81"/>
              <a:gd name="T13" fmla="*/ 3 h 81"/>
              <a:gd name="T14" fmla="*/ 37 w 81"/>
              <a:gd name="T15" fmla="*/ 3 h 81"/>
              <a:gd name="T16" fmla="*/ 6 w 81"/>
              <a:gd name="T17" fmla="*/ 3 h 81"/>
              <a:gd name="T18" fmla="*/ 9 w 81"/>
              <a:gd name="T19" fmla="*/ 13 h 81"/>
              <a:gd name="T20" fmla="*/ 22 w 81"/>
              <a:gd name="T21" fmla="*/ 13 h 81"/>
              <a:gd name="T22" fmla="*/ 34 w 81"/>
              <a:gd name="T23" fmla="*/ 22 h 81"/>
              <a:gd name="T24" fmla="*/ 28 w 81"/>
              <a:gd name="T25" fmla="*/ 22 h 81"/>
              <a:gd name="T26" fmla="*/ 28 w 81"/>
              <a:gd name="T27" fmla="*/ 13 h 81"/>
              <a:gd name="T28" fmla="*/ 19 w 81"/>
              <a:gd name="T29" fmla="*/ 16 h 81"/>
              <a:gd name="T30" fmla="*/ 15 w 81"/>
              <a:gd name="T31" fmla="*/ 16 h 81"/>
              <a:gd name="T32" fmla="*/ 15 w 81"/>
              <a:gd name="T33" fmla="*/ 16 h 81"/>
              <a:gd name="T34" fmla="*/ 3 w 81"/>
              <a:gd name="T35" fmla="*/ 22 h 81"/>
              <a:gd name="T36" fmla="*/ 22 w 81"/>
              <a:gd name="T37" fmla="*/ 28 h 81"/>
              <a:gd name="T38" fmla="*/ 12 w 81"/>
              <a:gd name="T39" fmla="*/ 38 h 81"/>
              <a:gd name="T40" fmla="*/ 0 w 81"/>
              <a:gd name="T41" fmla="*/ 44 h 81"/>
              <a:gd name="T42" fmla="*/ 6 w 81"/>
              <a:gd name="T43" fmla="*/ 50 h 81"/>
              <a:gd name="T44" fmla="*/ 12 w 81"/>
              <a:gd name="T45" fmla="*/ 81 h 81"/>
              <a:gd name="T46" fmla="*/ 22 w 81"/>
              <a:gd name="T47" fmla="*/ 78 h 81"/>
              <a:gd name="T48" fmla="*/ 56 w 81"/>
              <a:gd name="T49" fmla="*/ 78 h 81"/>
              <a:gd name="T50" fmla="*/ 68 w 81"/>
              <a:gd name="T51" fmla="*/ 50 h 81"/>
              <a:gd name="T52" fmla="*/ 72 w 81"/>
              <a:gd name="T53" fmla="*/ 50 h 81"/>
              <a:gd name="T54" fmla="*/ 81 w 81"/>
              <a:gd name="T55" fmla="*/ 41 h 81"/>
              <a:gd name="T56" fmla="*/ 65 w 81"/>
              <a:gd name="T57" fmla="*/ 38 h 81"/>
              <a:gd name="T58" fmla="*/ 78 w 81"/>
              <a:gd name="T59" fmla="*/ 28 h 81"/>
              <a:gd name="T60" fmla="*/ 59 w 81"/>
              <a:gd name="T61" fmla="*/ 22 h 81"/>
              <a:gd name="T62" fmla="*/ 65 w 81"/>
              <a:gd name="T63" fmla="*/ 16 h 81"/>
              <a:gd name="T64" fmla="*/ 65 w 81"/>
              <a:gd name="T65" fmla="*/ 16 h 81"/>
              <a:gd name="T66" fmla="*/ 53 w 81"/>
              <a:gd name="T67" fmla="*/ 13 h 81"/>
              <a:gd name="T68" fmla="*/ 44 w 81"/>
              <a:gd name="T69" fmla="*/ 22 h 81"/>
              <a:gd name="T70" fmla="*/ 44 w 81"/>
              <a:gd name="T71" fmla="*/ 13 h 81"/>
              <a:gd name="T72" fmla="*/ 53 w 81"/>
              <a:gd name="T73" fmla="*/ 13 h 81"/>
              <a:gd name="T74" fmla="*/ 34 w 81"/>
              <a:gd name="T75" fmla="*/ 31 h 81"/>
              <a:gd name="T76" fmla="*/ 44 w 81"/>
              <a:gd name="T77" fmla="*/ 41 h 81"/>
              <a:gd name="T78" fmla="*/ 44 w 81"/>
              <a:gd name="T79" fmla="*/ 31 h 81"/>
              <a:gd name="T80" fmla="*/ 22 w 81"/>
              <a:gd name="T81" fmla="*/ 44 h 81"/>
              <a:gd name="T82" fmla="*/ 34 w 81"/>
              <a:gd name="T83" fmla="*/ 31 h 81"/>
              <a:gd name="T84" fmla="*/ 34 w 81"/>
              <a:gd name="T85" fmla="*/ 31 h 81"/>
              <a:gd name="T86" fmla="*/ 34 w 81"/>
              <a:gd name="T87" fmla="*/ 56 h 81"/>
              <a:gd name="T88" fmla="*/ 22 w 81"/>
              <a:gd name="T89" fmla="*/ 53 h 81"/>
              <a:gd name="T90" fmla="*/ 34 w 81"/>
              <a:gd name="T91" fmla="*/ 53 h 81"/>
              <a:gd name="T92" fmla="*/ 56 w 81"/>
              <a:gd name="T93" fmla="*/ 53 h 81"/>
              <a:gd name="T94" fmla="*/ 44 w 81"/>
              <a:gd name="T95" fmla="*/ 56 h 81"/>
              <a:gd name="T96" fmla="*/ 44 w 81"/>
              <a:gd name="T97" fmla="*/ 53 h 81"/>
              <a:gd name="T98" fmla="*/ 34 w 81"/>
              <a:gd name="T99" fmla="*/ 69 h 81"/>
              <a:gd name="T100" fmla="*/ 22 w 81"/>
              <a:gd name="T101" fmla="*/ 66 h 81"/>
              <a:gd name="T102" fmla="*/ 34 w 81"/>
              <a:gd name="T103" fmla="*/ 66 h 81"/>
              <a:gd name="T104" fmla="*/ 56 w 81"/>
              <a:gd name="T105" fmla="*/ 69 h 81"/>
              <a:gd name="T106" fmla="*/ 44 w 81"/>
              <a:gd name="T107" fmla="*/ 66 h 81"/>
              <a:gd name="T108" fmla="*/ 56 w 81"/>
              <a:gd name="T109" fmla="*/ 6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1" h="81">
                <a:moveTo>
                  <a:pt x="65" y="16"/>
                </a:moveTo>
                <a:lnTo>
                  <a:pt x="65" y="16"/>
                </a:lnTo>
                <a:lnTo>
                  <a:pt x="56" y="13"/>
                </a:lnTo>
                <a:lnTo>
                  <a:pt x="56" y="13"/>
                </a:lnTo>
                <a:lnTo>
                  <a:pt x="56" y="13"/>
                </a:lnTo>
                <a:lnTo>
                  <a:pt x="56" y="13"/>
                </a:lnTo>
                <a:lnTo>
                  <a:pt x="59" y="13"/>
                </a:lnTo>
                <a:lnTo>
                  <a:pt x="59" y="13"/>
                </a:lnTo>
                <a:lnTo>
                  <a:pt x="72" y="9"/>
                </a:lnTo>
                <a:lnTo>
                  <a:pt x="72" y="9"/>
                </a:lnTo>
                <a:lnTo>
                  <a:pt x="62" y="0"/>
                </a:lnTo>
                <a:lnTo>
                  <a:pt x="62" y="0"/>
                </a:lnTo>
                <a:lnTo>
                  <a:pt x="53" y="3"/>
                </a:lnTo>
                <a:lnTo>
                  <a:pt x="53" y="3"/>
                </a:lnTo>
                <a:lnTo>
                  <a:pt x="37" y="3"/>
                </a:lnTo>
                <a:lnTo>
                  <a:pt x="37" y="3"/>
                </a:lnTo>
                <a:lnTo>
                  <a:pt x="6" y="3"/>
                </a:lnTo>
                <a:lnTo>
                  <a:pt x="6" y="3"/>
                </a:lnTo>
                <a:lnTo>
                  <a:pt x="9" y="13"/>
                </a:lnTo>
                <a:lnTo>
                  <a:pt x="9" y="13"/>
                </a:lnTo>
                <a:lnTo>
                  <a:pt x="22" y="13"/>
                </a:lnTo>
                <a:lnTo>
                  <a:pt x="22" y="13"/>
                </a:lnTo>
                <a:lnTo>
                  <a:pt x="34" y="13"/>
                </a:lnTo>
                <a:lnTo>
                  <a:pt x="34" y="22"/>
                </a:lnTo>
                <a:lnTo>
                  <a:pt x="28" y="22"/>
                </a:lnTo>
                <a:lnTo>
                  <a:pt x="28" y="22"/>
                </a:lnTo>
                <a:lnTo>
                  <a:pt x="28" y="13"/>
                </a:lnTo>
                <a:lnTo>
                  <a:pt x="28" y="13"/>
                </a:lnTo>
                <a:lnTo>
                  <a:pt x="19" y="16"/>
                </a:lnTo>
                <a:lnTo>
                  <a:pt x="19" y="16"/>
                </a:lnTo>
                <a:lnTo>
                  <a:pt x="15" y="16"/>
                </a:lnTo>
                <a:lnTo>
                  <a:pt x="15" y="16"/>
                </a:lnTo>
                <a:lnTo>
                  <a:pt x="15" y="16"/>
                </a:lnTo>
                <a:lnTo>
                  <a:pt x="15" y="16"/>
                </a:lnTo>
                <a:lnTo>
                  <a:pt x="19" y="22"/>
                </a:lnTo>
                <a:lnTo>
                  <a:pt x="3" y="22"/>
                </a:lnTo>
                <a:lnTo>
                  <a:pt x="3" y="28"/>
                </a:lnTo>
                <a:lnTo>
                  <a:pt x="22" y="28"/>
                </a:lnTo>
                <a:lnTo>
                  <a:pt x="22" y="28"/>
                </a:lnTo>
                <a:lnTo>
                  <a:pt x="12" y="38"/>
                </a:lnTo>
                <a:lnTo>
                  <a:pt x="0" y="44"/>
                </a:lnTo>
                <a:lnTo>
                  <a:pt x="0" y="44"/>
                </a:lnTo>
                <a:lnTo>
                  <a:pt x="6" y="50"/>
                </a:lnTo>
                <a:lnTo>
                  <a:pt x="6" y="50"/>
                </a:lnTo>
                <a:lnTo>
                  <a:pt x="12" y="47"/>
                </a:lnTo>
                <a:lnTo>
                  <a:pt x="12" y="81"/>
                </a:lnTo>
                <a:lnTo>
                  <a:pt x="22" y="81"/>
                </a:lnTo>
                <a:lnTo>
                  <a:pt x="22" y="78"/>
                </a:lnTo>
                <a:lnTo>
                  <a:pt x="56" y="78"/>
                </a:lnTo>
                <a:lnTo>
                  <a:pt x="56" y="78"/>
                </a:lnTo>
                <a:lnTo>
                  <a:pt x="68" y="78"/>
                </a:lnTo>
                <a:lnTo>
                  <a:pt x="68" y="50"/>
                </a:lnTo>
                <a:lnTo>
                  <a:pt x="68" y="50"/>
                </a:lnTo>
                <a:lnTo>
                  <a:pt x="72" y="50"/>
                </a:lnTo>
                <a:lnTo>
                  <a:pt x="72" y="50"/>
                </a:lnTo>
                <a:lnTo>
                  <a:pt x="81" y="41"/>
                </a:lnTo>
                <a:lnTo>
                  <a:pt x="81" y="41"/>
                </a:lnTo>
                <a:lnTo>
                  <a:pt x="65" y="38"/>
                </a:lnTo>
                <a:lnTo>
                  <a:pt x="56" y="28"/>
                </a:lnTo>
                <a:lnTo>
                  <a:pt x="78" y="28"/>
                </a:lnTo>
                <a:lnTo>
                  <a:pt x="78" y="22"/>
                </a:lnTo>
                <a:lnTo>
                  <a:pt x="59" y="22"/>
                </a:lnTo>
                <a:lnTo>
                  <a:pt x="59" y="22"/>
                </a:lnTo>
                <a:lnTo>
                  <a:pt x="65" y="16"/>
                </a:lnTo>
                <a:lnTo>
                  <a:pt x="65" y="16"/>
                </a:lnTo>
                <a:lnTo>
                  <a:pt x="65" y="16"/>
                </a:lnTo>
                <a:close/>
                <a:moveTo>
                  <a:pt x="53" y="13"/>
                </a:moveTo>
                <a:lnTo>
                  <a:pt x="53" y="13"/>
                </a:lnTo>
                <a:lnTo>
                  <a:pt x="47" y="22"/>
                </a:lnTo>
                <a:lnTo>
                  <a:pt x="44" y="22"/>
                </a:lnTo>
                <a:lnTo>
                  <a:pt x="44" y="13"/>
                </a:lnTo>
                <a:lnTo>
                  <a:pt x="44" y="13"/>
                </a:lnTo>
                <a:lnTo>
                  <a:pt x="53" y="13"/>
                </a:lnTo>
                <a:lnTo>
                  <a:pt x="53" y="13"/>
                </a:lnTo>
                <a:lnTo>
                  <a:pt x="53" y="13"/>
                </a:lnTo>
                <a:close/>
                <a:moveTo>
                  <a:pt x="34" y="31"/>
                </a:moveTo>
                <a:lnTo>
                  <a:pt x="34" y="41"/>
                </a:lnTo>
                <a:lnTo>
                  <a:pt x="44" y="41"/>
                </a:lnTo>
                <a:lnTo>
                  <a:pt x="44" y="31"/>
                </a:lnTo>
                <a:lnTo>
                  <a:pt x="44" y="31"/>
                </a:lnTo>
                <a:lnTo>
                  <a:pt x="59" y="44"/>
                </a:lnTo>
                <a:lnTo>
                  <a:pt x="22" y="44"/>
                </a:lnTo>
                <a:lnTo>
                  <a:pt x="22" y="44"/>
                </a:lnTo>
                <a:lnTo>
                  <a:pt x="34" y="31"/>
                </a:lnTo>
                <a:lnTo>
                  <a:pt x="34" y="31"/>
                </a:lnTo>
                <a:lnTo>
                  <a:pt x="34" y="31"/>
                </a:lnTo>
                <a:close/>
                <a:moveTo>
                  <a:pt x="34" y="53"/>
                </a:moveTo>
                <a:lnTo>
                  <a:pt x="34" y="56"/>
                </a:lnTo>
                <a:lnTo>
                  <a:pt x="22" y="56"/>
                </a:lnTo>
                <a:lnTo>
                  <a:pt x="22" y="53"/>
                </a:lnTo>
                <a:lnTo>
                  <a:pt x="34" y="53"/>
                </a:lnTo>
                <a:lnTo>
                  <a:pt x="34" y="53"/>
                </a:lnTo>
                <a:close/>
                <a:moveTo>
                  <a:pt x="44" y="53"/>
                </a:moveTo>
                <a:lnTo>
                  <a:pt x="56" y="53"/>
                </a:lnTo>
                <a:lnTo>
                  <a:pt x="56" y="56"/>
                </a:lnTo>
                <a:lnTo>
                  <a:pt x="44" y="56"/>
                </a:lnTo>
                <a:lnTo>
                  <a:pt x="44" y="53"/>
                </a:lnTo>
                <a:lnTo>
                  <a:pt x="44" y="53"/>
                </a:lnTo>
                <a:close/>
                <a:moveTo>
                  <a:pt x="34" y="66"/>
                </a:moveTo>
                <a:lnTo>
                  <a:pt x="34" y="69"/>
                </a:lnTo>
                <a:lnTo>
                  <a:pt x="22" y="69"/>
                </a:lnTo>
                <a:lnTo>
                  <a:pt x="22" y="66"/>
                </a:lnTo>
                <a:lnTo>
                  <a:pt x="34" y="66"/>
                </a:lnTo>
                <a:lnTo>
                  <a:pt x="34" y="66"/>
                </a:lnTo>
                <a:close/>
                <a:moveTo>
                  <a:pt x="56" y="66"/>
                </a:moveTo>
                <a:lnTo>
                  <a:pt x="56" y="69"/>
                </a:lnTo>
                <a:lnTo>
                  <a:pt x="44" y="69"/>
                </a:lnTo>
                <a:lnTo>
                  <a:pt x="44" y="66"/>
                </a:lnTo>
                <a:lnTo>
                  <a:pt x="56" y="66"/>
                </a:lnTo>
                <a:lnTo>
                  <a:pt x="56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9972676" y="2968625"/>
            <a:ext cx="128587" cy="123825"/>
          </a:xfrm>
          <a:custGeom>
            <a:avLst/>
            <a:gdLst>
              <a:gd name="T0" fmla="*/ 44 w 81"/>
              <a:gd name="T1" fmla="*/ 16 h 78"/>
              <a:gd name="T2" fmla="*/ 44 w 81"/>
              <a:gd name="T3" fmla="*/ 13 h 78"/>
              <a:gd name="T4" fmla="*/ 44 w 81"/>
              <a:gd name="T5" fmla="*/ 13 h 78"/>
              <a:gd name="T6" fmla="*/ 34 w 81"/>
              <a:gd name="T7" fmla="*/ 9 h 78"/>
              <a:gd name="T8" fmla="*/ 31 w 81"/>
              <a:gd name="T9" fmla="*/ 31 h 78"/>
              <a:gd name="T10" fmla="*/ 22 w 81"/>
              <a:gd name="T11" fmla="*/ 22 h 78"/>
              <a:gd name="T12" fmla="*/ 22 w 81"/>
              <a:gd name="T13" fmla="*/ 9 h 78"/>
              <a:gd name="T14" fmla="*/ 22 w 81"/>
              <a:gd name="T15" fmla="*/ 3 h 78"/>
              <a:gd name="T16" fmla="*/ 22 w 81"/>
              <a:gd name="T17" fmla="*/ 3 h 78"/>
              <a:gd name="T18" fmla="*/ 13 w 81"/>
              <a:gd name="T19" fmla="*/ 3 h 78"/>
              <a:gd name="T20" fmla="*/ 3 w 81"/>
              <a:gd name="T21" fmla="*/ 22 h 78"/>
              <a:gd name="T22" fmla="*/ 13 w 81"/>
              <a:gd name="T23" fmla="*/ 31 h 78"/>
              <a:gd name="T24" fmla="*/ 13 w 81"/>
              <a:gd name="T25" fmla="*/ 56 h 78"/>
              <a:gd name="T26" fmla="*/ 0 w 81"/>
              <a:gd name="T27" fmla="*/ 56 h 78"/>
              <a:gd name="T28" fmla="*/ 6 w 81"/>
              <a:gd name="T29" fmla="*/ 69 h 78"/>
              <a:gd name="T30" fmla="*/ 9 w 81"/>
              <a:gd name="T31" fmla="*/ 69 h 78"/>
              <a:gd name="T32" fmla="*/ 31 w 81"/>
              <a:gd name="T33" fmla="*/ 59 h 78"/>
              <a:gd name="T34" fmla="*/ 31 w 81"/>
              <a:gd name="T35" fmla="*/ 56 h 78"/>
              <a:gd name="T36" fmla="*/ 31 w 81"/>
              <a:gd name="T37" fmla="*/ 50 h 78"/>
              <a:gd name="T38" fmla="*/ 22 w 81"/>
              <a:gd name="T39" fmla="*/ 31 h 78"/>
              <a:gd name="T40" fmla="*/ 28 w 81"/>
              <a:gd name="T41" fmla="*/ 41 h 78"/>
              <a:gd name="T42" fmla="*/ 34 w 81"/>
              <a:gd name="T43" fmla="*/ 69 h 78"/>
              <a:gd name="T44" fmla="*/ 34 w 81"/>
              <a:gd name="T45" fmla="*/ 72 h 78"/>
              <a:gd name="T46" fmla="*/ 44 w 81"/>
              <a:gd name="T47" fmla="*/ 78 h 78"/>
              <a:gd name="T48" fmla="*/ 62 w 81"/>
              <a:gd name="T49" fmla="*/ 78 h 78"/>
              <a:gd name="T50" fmla="*/ 72 w 81"/>
              <a:gd name="T51" fmla="*/ 78 h 78"/>
              <a:gd name="T52" fmla="*/ 78 w 81"/>
              <a:gd name="T53" fmla="*/ 78 h 78"/>
              <a:gd name="T54" fmla="*/ 81 w 81"/>
              <a:gd name="T55" fmla="*/ 63 h 78"/>
              <a:gd name="T56" fmla="*/ 72 w 81"/>
              <a:gd name="T57" fmla="*/ 59 h 78"/>
              <a:gd name="T58" fmla="*/ 72 w 81"/>
              <a:gd name="T59" fmla="*/ 66 h 78"/>
              <a:gd name="T60" fmla="*/ 66 w 81"/>
              <a:gd name="T61" fmla="*/ 69 h 78"/>
              <a:gd name="T62" fmla="*/ 53 w 81"/>
              <a:gd name="T63" fmla="*/ 69 h 78"/>
              <a:gd name="T64" fmla="*/ 47 w 81"/>
              <a:gd name="T65" fmla="*/ 69 h 78"/>
              <a:gd name="T66" fmla="*/ 44 w 81"/>
              <a:gd name="T67" fmla="*/ 59 h 78"/>
              <a:gd name="T68" fmla="*/ 50 w 81"/>
              <a:gd name="T69" fmla="*/ 34 h 78"/>
              <a:gd name="T70" fmla="*/ 59 w 81"/>
              <a:gd name="T71" fmla="*/ 63 h 78"/>
              <a:gd name="T72" fmla="*/ 66 w 81"/>
              <a:gd name="T73" fmla="*/ 28 h 78"/>
              <a:gd name="T74" fmla="*/ 66 w 81"/>
              <a:gd name="T75" fmla="*/ 44 h 78"/>
              <a:gd name="T76" fmla="*/ 59 w 81"/>
              <a:gd name="T77" fmla="*/ 50 h 78"/>
              <a:gd name="T78" fmla="*/ 66 w 81"/>
              <a:gd name="T79" fmla="*/ 59 h 78"/>
              <a:gd name="T80" fmla="*/ 72 w 81"/>
              <a:gd name="T81" fmla="*/ 59 h 78"/>
              <a:gd name="T82" fmla="*/ 75 w 81"/>
              <a:gd name="T83" fmla="*/ 53 h 78"/>
              <a:gd name="T84" fmla="*/ 75 w 81"/>
              <a:gd name="T85" fmla="*/ 16 h 78"/>
              <a:gd name="T86" fmla="*/ 59 w 81"/>
              <a:gd name="T87" fmla="*/ 6 h 78"/>
              <a:gd name="T88" fmla="*/ 59 w 81"/>
              <a:gd name="T89" fmla="*/ 3 h 78"/>
              <a:gd name="T90" fmla="*/ 59 w 81"/>
              <a:gd name="T91" fmla="*/ 3 h 78"/>
              <a:gd name="T92" fmla="*/ 56 w 81"/>
              <a:gd name="T93" fmla="*/ 3 h 78"/>
              <a:gd name="T94" fmla="*/ 53 w 81"/>
              <a:gd name="T95" fmla="*/ 0 h 78"/>
              <a:gd name="T96" fmla="*/ 50 w 81"/>
              <a:gd name="T97" fmla="*/ 25 h 78"/>
              <a:gd name="T98" fmla="*/ 44 w 81"/>
              <a:gd name="T99" fmla="*/ 25 h 78"/>
              <a:gd name="T100" fmla="*/ 44 w 81"/>
              <a:gd name="T101" fmla="*/ 1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1" h="78">
                <a:moveTo>
                  <a:pt x="44" y="16"/>
                </a:moveTo>
                <a:lnTo>
                  <a:pt x="44" y="16"/>
                </a:lnTo>
                <a:lnTo>
                  <a:pt x="44" y="13"/>
                </a:lnTo>
                <a:lnTo>
                  <a:pt x="44" y="13"/>
                </a:lnTo>
                <a:lnTo>
                  <a:pt x="44" y="13"/>
                </a:lnTo>
                <a:lnTo>
                  <a:pt x="44" y="13"/>
                </a:lnTo>
                <a:lnTo>
                  <a:pt x="38" y="9"/>
                </a:lnTo>
                <a:lnTo>
                  <a:pt x="34" y="9"/>
                </a:lnTo>
                <a:lnTo>
                  <a:pt x="34" y="28"/>
                </a:lnTo>
                <a:lnTo>
                  <a:pt x="31" y="31"/>
                </a:lnTo>
                <a:lnTo>
                  <a:pt x="31" y="22"/>
                </a:lnTo>
                <a:lnTo>
                  <a:pt x="22" y="22"/>
                </a:lnTo>
                <a:lnTo>
                  <a:pt x="22" y="9"/>
                </a:lnTo>
                <a:lnTo>
                  <a:pt x="22" y="9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lnTo>
                  <a:pt x="16" y="3"/>
                </a:lnTo>
                <a:lnTo>
                  <a:pt x="13" y="3"/>
                </a:lnTo>
                <a:lnTo>
                  <a:pt x="13" y="22"/>
                </a:lnTo>
                <a:lnTo>
                  <a:pt x="3" y="22"/>
                </a:lnTo>
                <a:lnTo>
                  <a:pt x="3" y="31"/>
                </a:lnTo>
                <a:lnTo>
                  <a:pt x="13" y="31"/>
                </a:lnTo>
                <a:lnTo>
                  <a:pt x="13" y="56"/>
                </a:lnTo>
                <a:lnTo>
                  <a:pt x="13" y="56"/>
                </a:lnTo>
                <a:lnTo>
                  <a:pt x="3" y="56"/>
                </a:lnTo>
                <a:lnTo>
                  <a:pt x="0" y="56"/>
                </a:lnTo>
                <a:lnTo>
                  <a:pt x="0" y="56"/>
                </a:lnTo>
                <a:lnTo>
                  <a:pt x="6" y="69"/>
                </a:lnTo>
                <a:lnTo>
                  <a:pt x="6" y="69"/>
                </a:lnTo>
                <a:lnTo>
                  <a:pt x="9" y="69"/>
                </a:lnTo>
                <a:lnTo>
                  <a:pt x="9" y="69"/>
                </a:lnTo>
                <a:lnTo>
                  <a:pt x="31" y="59"/>
                </a:lnTo>
                <a:lnTo>
                  <a:pt x="31" y="59"/>
                </a:lnTo>
                <a:lnTo>
                  <a:pt x="31" y="56"/>
                </a:lnTo>
                <a:lnTo>
                  <a:pt x="31" y="56"/>
                </a:lnTo>
                <a:lnTo>
                  <a:pt x="31" y="50"/>
                </a:lnTo>
                <a:lnTo>
                  <a:pt x="22" y="53"/>
                </a:lnTo>
                <a:lnTo>
                  <a:pt x="22" y="31"/>
                </a:lnTo>
                <a:lnTo>
                  <a:pt x="25" y="31"/>
                </a:lnTo>
                <a:lnTo>
                  <a:pt x="28" y="41"/>
                </a:lnTo>
                <a:lnTo>
                  <a:pt x="34" y="41"/>
                </a:lnTo>
                <a:lnTo>
                  <a:pt x="34" y="69"/>
                </a:lnTo>
                <a:lnTo>
                  <a:pt x="34" y="69"/>
                </a:lnTo>
                <a:lnTo>
                  <a:pt x="34" y="72"/>
                </a:lnTo>
                <a:lnTo>
                  <a:pt x="38" y="78"/>
                </a:lnTo>
                <a:lnTo>
                  <a:pt x="44" y="78"/>
                </a:lnTo>
                <a:lnTo>
                  <a:pt x="53" y="78"/>
                </a:lnTo>
                <a:lnTo>
                  <a:pt x="62" y="78"/>
                </a:lnTo>
                <a:lnTo>
                  <a:pt x="62" y="78"/>
                </a:lnTo>
                <a:lnTo>
                  <a:pt x="72" y="78"/>
                </a:lnTo>
                <a:lnTo>
                  <a:pt x="78" y="78"/>
                </a:lnTo>
                <a:lnTo>
                  <a:pt x="78" y="78"/>
                </a:lnTo>
                <a:lnTo>
                  <a:pt x="81" y="72"/>
                </a:lnTo>
                <a:lnTo>
                  <a:pt x="81" y="63"/>
                </a:lnTo>
                <a:lnTo>
                  <a:pt x="81" y="63"/>
                </a:lnTo>
                <a:lnTo>
                  <a:pt x="72" y="59"/>
                </a:lnTo>
                <a:lnTo>
                  <a:pt x="72" y="59"/>
                </a:lnTo>
                <a:lnTo>
                  <a:pt x="72" y="66"/>
                </a:lnTo>
                <a:lnTo>
                  <a:pt x="69" y="69"/>
                </a:lnTo>
                <a:lnTo>
                  <a:pt x="66" y="69"/>
                </a:lnTo>
                <a:lnTo>
                  <a:pt x="59" y="69"/>
                </a:lnTo>
                <a:lnTo>
                  <a:pt x="53" y="69"/>
                </a:lnTo>
                <a:lnTo>
                  <a:pt x="53" y="69"/>
                </a:lnTo>
                <a:lnTo>
                  <a:pt x="47" y="69"/>
                </a:lnTo>
                <a:lnTo>
                  <a:pt x="44" y="66"/>
                </a:lnTo>
                <a:lnTo>
                  <a:pt x="44" y="59"/>
                </a:lnTo>
                <a:lnTo>
                  <a:pt x="44" y="38"/>
                </a:lnTo>
                <a:lnTo>
                  <a:pt x="50" y="34"/>
                </a:lnTo>
                <a:lnTo>
                  <a:pt x="50" y="63"/>
                </a:lnTo>
                <a:lnTo>
                  <a:pt x="59" y="63"/>
                </a:lnTo>
                <a:lnTo>
                  <a:pt x="59" y="31"/>
                </a:lnTo>
                <a:lnTo>
                  <a:pt x="66" y="28"/>
                </a:lnTo>
                <a:lnTo>
                  <a:pt x="66" y="44"/>
                </a:lnTo>
                <a:lnTo>
                  <a:pt x="66" y="44"/>
                </a:lnTo>
                <a:lnTo>
                  <a:pt x="66" y="50"/>
                </a:lnTo>
                <a:lnTo>
                  <a:pt x="59" y="50"/>
                </a:lnTo>
                <a:lnTo>
                  <a:pt x="59" y="50"/>
                </a:lnTo>
                <a:lnTo>
                  <a:pt x="66" y="59"/>
                </a:lnTo>
                <a:lnTo>
                  <a:pt x="66" y="59"/>
                </a:lnTo>
                <a:lnTo>
                  <a:pt x="72" y="59"/>
                </a:lnTo>
                <a:lnTo>
                  <a:pt x="75" y="56"/>
                </a:lnTo>
                <a:lnTo>
                  <a:pt x="75" y="53"/>
                </a:lnTo>
                <a:lnTo>
                  <a:pt x="75" y="50"/>
                </a:lnTo>
                <a:lnTo>
                  <a:pt x="75" y="16"/>
                </a:lnTo>
                <a:lnTo>
                  <a:pt x="59" y="22"/>
                </a:lnTo>
                <a:lnTo>
                  <a:pt x="59" y="6"/>
                </a:lnTo>
                <a:lnTo>
                  <a:pt x="59" y="6"/>
                </a:lnTo>
                <a:lnTo>
                  <a:pt x="59" y="3"/>
                </a:lnTo>
                <a:lnTo>
                  <a:pt x="59" y="3"/>
                </a:lnTo>
                <a:lnTo>
                  <a:pt x="59" y="3"/>
                </a:lnTo>
                <a:lnTo>
                  <a:pt x="59" y="3"/>
                </a:lnTo>
                <a:lnTo>
                  <a:pt x="56" y="3"/>
                </a:lnTo>
                <a:lnTo>
                  <a:pt x="56" y="3"/>
                </a:lnTo>
                <a:lnTo>
                  <a:pt x="53" y="0"/>
                </a:lnTo>
                <a:lnTo>
                  <a:pt x="50" y="0"/>
                </a:lnTo>
                <a:lnTo>
                  <a:pt x="50" y="25"/>
                </a:lnTo>
                <a:lnTo>
                  <a:pt x="44" y="25"/>
                </a:lnTo>
                <a:lnTo>
                  <a:pt x="44" y="25"/>
                </a:lnTo>
                <a:lnTo>
                  <a:pt x="44" y="16"/>
                </a:lnTo>
                <a:lnTo>
                  <a:pt x="44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10201276" y="2973387"/>
            <a:ext cx="112712" cy="119063"/>
          </a:xfrm>
          <a:custGeom>
            <a:avLst/>
            <a:gdLst>
              <a:gd name="T0" fmla="*/ 71 w 71"/>
              <a:gd name="T1" fmla="*/ 75 h 75"/>
              <a:gd name="T2" fmla="*/ 71 w 71"/>
              <a:gd name="T3" fmla="*/ 66 h 75"/>
              <a:gd name="T4" fmla="*/ 12 w 71"/>
              <a:gd name="T5" fmla="*/ 66 h 75"/>
              <a:gd name="T6" fmla="*/ 12 w 71"/>
              <a:gd name="T7" fmla="*/ 10 h 75"/>
              <a:gd name="T8" fmla="*/ 65 w 71"/>
              <a:gd name="T9" fmla="*/ 10 h 75"/>
              <a:gd name="T10" fmla="*/ 65 w 71"/>
              <a:gd name="T11" fmla="*/ 0 h 75"/>
              <a:gd name="T12" fmla="*/ 0 w 71"/>
              <a:gd name="T13" fmla="*/ 0 h 75"/>
              <a:gd name="T14" fmla="*/ 0 w 71"/>
              <a:gd name="T15" fmla="*/ 75 h 75"/>
              <a:gd name="T16" fmla="*/ 71 w 71"/>
              <a:gd name="T17" fmla="*/ 75 h 75"/>
              <a:gd name="T18" fmla="*/ 71 w 71"/>
              <a:gd name="T19" fmla="*/ 75 h 75"/>
              <a:gd name="T20" fmla="*/ 59 w 71"/>
              <a:gd name="T21" fmla="*/ 60 h 75"/>
              <a:gd name="T22" fmla="*/ 59 w 71"/>
              <a:gd name="T23" fmla="*/ 60 h 75"/>
              <a:gd name="T24" fmla="*/ 62 w 71"/>
              <a:gd name="T25" fmla="*/ 56 h 75"/>
              <a:gd name="T26" fmla="*/ 62 w 71"/>
              <a:gd name="T27" fmla="*/ 56 h 75"/>
              <a:gd name="T28" fmla="*/ 46 w 71"/>
              <a:gd name="T29" fmla="*/ 38 h 75"/>
              <a:gd name="T30" fmla="*/ 46 w 71"/>
              <a:gd name="T31" fmla="*/ 38 h 75"/>
              <a:gd name="T32" fmla="*/ 56 w 71"/>
              <a:gd name="T33" fmla="*/ 25 h 75"/>
              <a:gd name="T34" fmla="*/ 56 w 71"/>
              <a:gd name="T35" fmla="*/ 25 h 75"/>
              <a:gd name="T36" fmla="*/ 59 w 71"/>
              <a:gd name="T37" fmla="*/ 19 h 75"/>
              <a:gd name="T38" fmla="*/ 59 w 71"/>
              <a:gd name="T39" fmla="*/ 19 h 75"/>
              <a:gd name="T40" fmla="*/ 50 w 71"/>
              <a:gd name="T41" fmla="*/ 13 h 75"/>
              <a:gd name="T42" fmla="*/ 50 w 71"/>
              <a:gd name="T43" fmla="*/ 13 h 75"/>
              <a:gd name="T44" fmla="*/ 40 w 71"/>
              <a:gd name="T45" fmla="*/ 31 h 75"/>
              <a:gd name="T46" fmla="*/ 40 w 71"/>
              <a:gd name="T47" fmla="*/ 31 h 75"/>
              <a:gd name="T48" fmla="*/ 28 w 71"/>
              <a:gd name="T49" fmla="*/ 19 h 75"/>
              <a:gd name="T50" fmla="*/ 28 w 71"/>
              <a:gd name="T51" fmla="*/ 19 h 75"/>
              <a:gd name="T52" fmla="*/ 21 w 71"/>
              <a:gd name="T53" fmla="*/ 16 h 75"/>
              <a:gd name="T54" fmla="*/ 21 w 71"/>
              <a:gd name="T55" fmla="*/ 16 h 75"/>
              <a:gd name="T56" fmla="*/ 18 w 71"/>
              <a:gd name="T57" fmla="*/ 19 h 75"/>
              <a:gd name="T58" fmla="*/ 18 w 71"/>
              <a:gd name="T59" fmla="*/ 19 h 75"/>
              <a:gd name="T60" fmla="*/ 15 w 71"/>
              <a:gd name="T61" fmla="*/ 25 h 75"/>
              <a:gd name="T62" fmla="*/ 15 w 71"/>
              <a:gd name="T63" fmla="*/ 25 h 75"/>
              <a:gd name="T64" fmla="*/ 31 w 71"/>
              <a:gd name="T65" fmla="*/ 38 h 75"/>
              <a:gd name="T66" fmla="*/ 31 w 71"/>
              <a:gd name="T67" fmla="*/ 38 h 75"/>
              <a:gd name="T68" fmla="*/ 12 w 71"/>
              <a:gd name="T69" fmla="*/ 56 h 75"/>
              <a:gd name="T70" fmla="*/ 12 w 71"/>
              <a:gd name="T71" fmla="*/ 56 h 75"/>
              <a:gd name="T72" fmla="*/ 21 w 71"/>
              <a:gd name="T73" fmla="*/ 63 h 75"/>
              <a:gd name="T74" fmla="*/ 21 w 71"/>
              <a:gd name="T75" fmla="*/ 63 h 75"/>
              <a:gd name="T76" fmla="*/ 40 w 71"/>
              <a:gd name="T77" fmla="*/ 47 h 75"/>
              <a:gd name="T78" fmla="*/ 40 w 71"/>
              <a:gd name="T79" fmla="*/ 47 h 75"/>
              <a:gd name="T80" fmla="*/ 53 w 71"/>
              <a:gd name="T81" fmla="*/ 63 h 75"/>
              <a:gd name="T82" fmla="*/ 53 w 71"/>
              <a:gd name="T83" fmla="*/ 63 h 75"/>
              <a:gd name="T84" fmla="*/ 59 w 71"/>
              <a:gd name="T85" fmla="*/ 60 h 75"/>
              <a:gd name="T86" fmla="*/ 59 w 71"/>
              <a:gd name="T87" fmla="*/ 60 h 75"/>
              <a:gd name="T88" fmla="*/ 59 w 71"/>
              <a:gd name="T89" fmla="*/ 6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" h="75">
                <a:moveTo>
                  <a:pt x="71" y="75"/>
                </a:moveTo>
                <a:lnTo>
                  <a:pt x="71" y="66"/>
                </a:lnTo>
                <a:lnTo>
                  <a:pt x="12" y="66"/>
                </a:lnTo>
                <a:lnTo>
                  <a:pt x="12" y="10"/>
                </a:lnTo>
                <a:lnTo>
                  <a:pt x="65" y="10"/>
                </a:lnTo>
                <a:lnTo>
                  <a:pt x="65" y="0"/>
                </a:lnTo>
                <a:lnTo>
                  <a:pt x="0" y="0"/>
                </a:lnTo>
                <a:lnTo>
                  <a:pt x="0" y="75"/>
                </a:lnTo>
                <a:lnTo>
                  <a:pt x="71" y="75"/>
                </a:lnTo>
                <a:lnTo>
                  <a:pt x="71" y="75"/>
                </a:lnTo>
                <a:close/>
                <a:moveTo>
                  <a:pt x="59" y="60"/>
                </a:moveTo>
                <a:lnTo>
                  <a:pt x="59" y="60"/>
                </a:lnTo>
                <a:lnTo>
                  <a:pt x="62" y="56"/>
                </a:lnTo>
                <a:lnTo>
                  <a:pt x="62" y="56"/>
                </a:lnTo>
                <a:lnTo>
                  <a:pt x="46" y="38"/>
                </a:lnTo>
                <a:lnTo>
                  <a:pt x="46" y="38"/>
                </a:lnTo>
                <a:lnTo>
                  <a:pt x="56" y="25"/>
                </a:lnTo>
                <a:lnTo>
                  <a:pt x="56" y="25"/>
                </a:lnTo>
                <a:lnTo>
                  <a:pt x="59" y="19"/>
                </a:lnTo>
                <a:lnTo>
                  <a:pt x="59" y="19"/>
                </a:lnTo>
                <a:lnTo>
                  <a:pt x="50" y="13"/>
                </a:lnTo>
                <a:lnTo>
                  <a:pt x="50" y="13"/>
                </a:lnTo>
                <a:lnTo>
                  <a:pt x="40" y="31"/>
                </a:lnTo>
                <a:lnTo>
                  <a:pt x="40" y="31"/>
                </a:lnTo>
                <a:lnTo>
                  <a:pt x="28" y="19"/>
                </a:lnTo>
                <a:lnTo>
                  <a:pt x="28" y="19"/>
                </a:lnTo>
                <a:lnTo>
                  <a:pt x="21" y="16"/>
                </a:lnTo>
                <a:lnTo>
                  <a:pt x="21" y="16"/>
                </a:lnTo>
                <a:lnTo>
                  <a:pt x="18" y="19"/>
                </a:lnTo>
                <a:lnTo>
                  <a:pt x="18" y="19"/>
                </a:lnTo>
                <a:lnTo>
                  <a:pt x="15" y="25"/>
                </a:lnTo>
                <a:lnTo>
                  <a:pt x="15" y="25"/>
                </a:lnTo>
                <a:lnTo>
                  <a:pt x="31" y="38"/>
                </a:lnTo>
                <a:lnTo>
                  <a:pt x="31" y="38"/>
                </a:lnTo>
                <a:lnTo>
                  <a:pt x="12" y="56"/>
                </a:lnTo>
                <a:lnTo>
                  <a:pt x="12" y="56"/>
                </a:lnTo>
                <a:lnTo>
                  <a:pt x="21" y="63"/>
                </a:lnTo>
                <a:lnTo>
                  <a:pt x="21" y="63"/>
                </a:lnTo>
                <a:lnTo>
                  <a:pt x="40" y="47"/>
                </a:lnTo>
                <a:lnTo>
                  <a:pt x="40" y="47"/>
                </a:lnTo>
                <a:lnTo>
                  <a:pt x="53" y="63"/>
                </a:lnTo>
                <a:lnTo>
                  <a:pt x="53" y="63"/>
                </a:lnTo>
                <a:lnTo>
                  <a:pt x="59" y="60"/>
                </a:lnTo>
                <a:lnTo>
                  <a:pt x="59" y="60"/>
                </a:lnTo>
                <a:lnTo>
                  <a:pt x="59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 noEditPoints="1"/>
          </p:cNvSpPr>
          <p:nvPr/>
        </p:nvSpPr>
        <p:spPr bwMode="auto">
          <a:xfrm>
            <a:off x="8734426" y="2443162"/>
            <a:ext cx="114300" cy="128588"/>
          </a:xfrm>
          <a:custGeom>
            <a:avLst/>
            <a:gdLst>
              <a:gd name="T0" fmla="*/ 59 w 72"/>
              <a:gd name="T1" fmla="*/ 50 h 81"/>
              <a:gd name="T2" fmla="*/ 59 w 72"/>
              <a:gd name="T3" fmla="*/ 50 h 81"/>
              <a:gd name="T4" fmla="*/ 59 w 72"/>
              <a:gd name="T5" fmla="*/ 66 h 81"/>
              <a:gd name="T6" fmla="*/ 59 w 72"/>
              <a:gd name="T7" fmla="*/ 66 h 81"/>
              <a:gd name="T8" fmla="*/ 59 w 72"/>
              <a:gd name="T9" fmla="*/ 66 h 81"/>
              <a:gd name="T10" fmla="*/ 56 w 72"/>
              <a:gd name="T11" fmla="*/ 69 h 81"/>
              <a:gd name="T12" fmla="*/ 43 w 72"/>
              <a:gd name="T13" fmla="*/ 69 h 81"/>
              <a:gd name="T14" fmla="*/ 43 w 72"/>
              <a:gd name="T15" fmla="*/ 69 h 81"/>
              <a:gd name="T16" fmla="*/ 47 w 72"/>
              <a:gd name="T17" fmla="*/ 81 h 81"/>
              <a:gd name="T18" fmla="*/ 47 w 72"/>
              <a:gd name="T19" fmla="*/ 81 h 81"/>
              <a:gd name="T20" fmla="*/ 65 w 72"/>
              <a:gd name="T21" fmla="*/ 78 h 81"/>
              <a:gd name="T22" fmla="*/ 65 w 72"/>
              <a:gd name="T23" fmla="*/ 78 h 81"/>
              <a:gd name="T24" fmla="*/ 68 w 72"/>
              <a:gd name="T25" fmla="*/ 75 h 81"/>
              <a:gd name="T26" fmla="*/ 72 w 72"/>
              <a:gd name="T27" fmla="*/ 69 h 81"/>
              <a:gd name="T28" fmla="*/ 72 w 72"/>
              <a:gd name="T29" fmla="*/ 69 h 81"/>
              <a:gd name="T30" fmla="*/ 72 w 72"/>
              <a:gd name="T31" fmla="*/ 53 h 81"/>
              <a:gd name="T32" fmla="*/ 72 w 72"/>
              <a:gd name="T33" fmla="*/ 53 h 81"/>
              <a:gd name="T34" fmla="*/ 72 w 72"/>
              <a:gd name="T35" fmla="*/ 41 h 81"/>
              <a:gd name="T36" fmla="*/ 22 w 72"/>
              <a:gd name="T37" fmla="*/ 41 h 81"/>
              <a:gd name="T38" fmla="*/ 22 w 72"/>
              <a:gd name="T39" fmla="*/ 19 h 81"/>
              <a:gd name="T40" fmla="*/ 47 w 72"/>
              <a:gd name="T41" fmla="*/ 19 h 81"/>
              <a:gd name="T42" fmla="*/ 47 w 72"/>
              <a:gd name="T43" fmla="*/ 22 h 81"/>
              <a:gd name="T44" fmla="*/ 47 w 72"/>
              <a:gd name="T45" fmla="*/ 22 h 81"/>
              <a:gd name="T46" fmla="*/ 47 w 72"/>
              <a:gd name="T47" fmla="*/ 25 h 81"/>
              <a:gd name="T48" fmla="*/ 43 w 72"/>
              <a:gd name="T49" fmla="*/ 25 h 81"/>
              <a:gd name="T50" fmla="*/ 31 w 72"/>
              <a:gd name="T51" fmla="*/ 28 h 81"/>
              <a:gd name="T52" fmla="*/ 31 w 72"/>
              <a:gd name="T53" fmla="*/ 28 h 81"/>
              <a:gd name="T54" fmla="*/ 34 w 72"/>
              <a:gd name="T55" fmla="*/ 28 h 81"/>
              <a:gd name="T56" fmla="*/ 34 w 72"/>
              <a:gd name="T57" fmla="*/ 28 h 81"/>
              <a:gd name="T58" fmla="*/ 37 w 72"/>
              <a:gd name="T59" fmla="*/ 38 h 81"/>
              <a:gd name="T60" fmla="*/ 37 w 72"/>
              <a:gd name="T61" fmla="*/ 38 h 81"/>
              <a:gd name="T62" fmla="*/ 50 w 72"/>
              <a:gd name="T63" fmla="*/ 38 h 81"/>
              <a:gd name="T64" fmla="*/ 56 w 72"/>
              <a:gd name="T65" fmla="*/ 35 h 81"/>
              <a:gd name="T66" fmla="*/ 56 w 72"/>
              <a:gd name="T67" fmla="*/ 35 h 81"/>
              <a:gd name="T68" fmla="*/ 59 w 72"/>
              <a:gd name="T69" fmla="*/ 28 h 81"/>
              <a:gd name="T70" fmla="*/ 59 w 72"/>
              <a:gd name="T71" fmla="*/ 19 h 81"/>
              <a:gd name="T72" fmla="*/ 59 w 72"/>
              <a:gd name="T73" fmla="*/ 10 h 81"/>
              <a:gd name="T74" fmla="*/ 34 w 72"/>
              <a:gd name="T75" fmla="*/ 10 h 81"/>
              <a:gd name="T76" fmla="*/ 34 w 72"/>
              <a:gd name="T77" fmla="*/ 10 h 81"/>
              <a:gd name="T78" fmla="*/ 37 w 72"/>
              <a:gd name="T79" fmla="*/ 3 h 81"/>
              <a:gd name="T80" fmla="*/ 37 w 72"/>
              <a:gd name="T81" fmla="*/ 3 h 81"/>
              <a:gd name="T82" fmla="*/ 37 w 72"/>
              <a:gd name="T83" fmla="*/ 0 h 81"/>
              <a:gd name="T84" fmla="*/ 37 w 72"/>
              <a:gd name="T85" fmla="*/ 0 h 81"/>
              <a:gd name="T86" fmla="*/ 31 w 72"/>
              <a:gd name="T87" fmla="*/ 0 h 81"/>
              <a:gd name="T88" fmla="*/ 31 w 72"/>
              <a:gd name="T89" fmla="*/ 0 h 81"/>
              <a:gd name="T90" fmla="*/ 25 w 72"/>
              <a:gd name="T91" fmla="*/ 0 h 81"/>
              <a:gd name="T92" fmla="*/ 25 w 72"/>
              <a:gd name="T93" fmla="*/ 0 h 81"/>
              <a:gd name="T94" fmla="*/ 22 w 72"/>
              <a:gd name="T95" fmla="*/ 10 h 81"/>
              <a:gd name="T96" fmla="*/ 12 w 72"/>
              <a:gd name="T97" fmla="*/ 10 h 81"/>
              <a:gd name="T98" fmla="*/ 12 w 72"/>
              <a:gd name="T99" fmla="*/ 50 h 81"/>
              <a:gd name="T100" fmla="*/ 59 w 72"/>
              <a:gd name="T101" fmla="*/ 50 h 81"/>
              <a:gd name="T102" fmla="*/ 59 w 72"/>
              <a:gd name="T103" fmla="*/ 50 h 81"/>
              <a:gd name="T104" fmla="*/ 53 w 72"/>
              <a:gd name="T105" fmla="*/ 66 h 81"/>
              <a:gd name="T106" fmla="*/ 53 w 72"/>
              <a:gd name="T107" fmla="*/ 56 h 81"/>
              <a:gd name="T108" fmla="*/ 0 w 72"/>
              <a:gd name="T109" fmla="*/ 56 h 81"/>
              <a:gd name="T110" fmla="*/ 0 w 72"/>
              <a:gd name="T111" fmla="*/ 66 h 81"/>
              <a:gd name="T112" fmla="*/ 53 w 72"/>
              <a:gd name="T113" fmla="*/ 66 h 81"/>
              <a:gd name="T114" fmla="*/ 53 w 72"/>
              <a:gd name="T115" fmla="*/ 6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2" h="81">
                <a:moveTo>
                  <a:pt x="59" y="50"/>
                </a:moveTo>
                <a:lnTo>
                  <a:pt x="59" y="50"/>
                </a:lnTo>
                <a:lnTo>
                  <a:pt x="59" y="66"/>
                </a:lnTo>
                <a:lnTo>
                  <a:pt x="59" y="66"/>
                </a:lnTo>
                <a:lnTo>
                  <a:pt x="59" y="66"/>
                </a:lnTo>
                <a:lnTo>
                  <a:pt x="56" y="69"/>
                </a:lnTo>
                <a:lnTo>
                  <a:pt x="43" y="69"/>
                </a:lnTo>
                <a:lnTo>
                  <a:pt x="43" y="69"/>
                </a:lnTo>
                <a:lnTo>
                  <a:pt x="47" y="81"/>
                </a:lnTo>
                <a:lnTo>
                  <a:pt x="47" y="81"/>
                </a:lnTo>
                <a:lnTo>
                  <a:pt x="65" y="78"/>
                </a:lnTo>
                <a:lnTo>
                  <a:pt x="65" y="78"/>
                </a:lnTo>
                <a:lnTo>
                  <a:pt x="68" y="75"/>
                </a:lnTo>
                <a:lnTo>
                  <a:pt x="72" y="69"/>
                </a:lnTo>
                <a:lnTo>
                  <a:pt x="72" y="69"/>
                </a:lnTo>
                <a:lnTo>
                  <a:pt x="72" y="53"/>
                </a:lnTo>
                <a:lnTo>
                  <a:pt x="72" y="53"/>
                </a:lnTo>
                <a:lnTo>
                  <a:pt x="72" y="41"/>
                </a:lnTo>
                <a:lnTo>
                  <a:pt x="22" y="41"/>
                </a:lnTo>
                <a:lnTo>
                  <a:pt x="22" y="19"/>
                </a:lnTo>
                <a:lnTo>
                  <a:pt x="47" y="19"/>
                </a:lnTo>
                <a:lnTo>
                  <a:pt x="47" y="22"/>
                </a:lnTo>
                <a:lnTo>
                  <a:pt x="47" y="22"/>
                </a:lnTo>
                <a:lnTo>
                  <a:pt x="47" y="25"/>
                </a:lnTo>
                <a:lnTo>
                  <a:pt x="43" y="25"/>
                </a:lnTo>
                <a:lnTo>
                  <a:pt x="31" y="28"/>
                </a:lnTo>
                <a:lnTo>
                  <a:pt x="31" y="28"/>
                </a:lnTo>
                <a:lnTo>
                  <a:pt x="34" y="28"/>
                </a:lnTo>
                <a:lnTo>
                  <a:pt x="34" y="28"/>
                </a:lnTo>
                <a:lnTo>
                  <a:pt x="37" y="38"/>
                </a:lnTo>
                <a:lnTo>
                  <a:pt x="37" y="38"/>
                </a:lnTo>
                <a:lnTo>
                  <a:pt x="50" y="38"/>
                </a:lnTo>
                <a:lnTo>
                  <a:pt x="56" y="35"/>
                </a:lnTo>
                <a:lnTo>
                  <a:pt x="56" y="35"/>
                </a:lnTo>
                <a:lnTo>
                  <a:pt x="59" y="28"/>
                </a:lnTo>
                <a:lnTo>
                  <a:pt x="59" y="19"/>
                </a:lnTo>
                <a:lnTo>
                  <a:pt x="59" y="10"/>
                </a:lnTo>
                <a:lnTo>
                  <a:pt x="34" y="10"/>
                </a:lnTo>
                <a:lnTo>
                  <a:pt x="34" y="10"/>
                </a:lnTo>
                <a:lnTo>
                  <a:pt x="37" y="3"/>
                </a:lnTo>
                <a:lnTo>
                  <a:pt x="37" y="3"/>
                </a:lnTo>
                <a:lnTo>
                  <a:pt x="37" y="0"/>
                </a:lnTo>
                <a:lnTo>
                  <a:pt x="37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25" y="0"/>
                </a:lnTo>
                <a:lnTo>
                  <a:pt x="22" y="10"/>
                </a:lnTo>
                <a:lnTo>
                  <a:pt x="12" y="10"/>
                </a:lnTo>
                <a:lnTo>
                  <a:pt x="12" y="50"/>
                </a:lnTo>
                <a:lnTo>
                  <a:pt x="59" y="50"/>
                </a:lnTo>
                <a:lnTo>
                  <a:pt x="59" y="50"/>
                </a:lnTo>
                <a:close/>
                <a:moveTo>
                  <a:pt x="53" y="66"/>
                </a:moveTo>
                <a:lnTo>
                  <a:pt x="53" y="56"/>
                </a:lnTo>
                <a:lnTo>
                  <a:pt x="0" y="56"/>
                </a:lnTo>
                <a:lnTo>
                  <a:pt x="0" y="66"/>
                </a:lnTo>
                <a:lnTo>
                  <a:pt x="53" y="66"/>
                </a:lnTo>
                <a:lnTo>
                  <a:pt x="53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8867776" y="2443162"/>
            <a:ext cx="123825" cy="128588"/>
          </a:xfrm>
          <a:custGeom>
            <a:avLst/>
            <a:gdLst>
              <a:gd name="T0" fmla="*/ 34 w 78"/>
              <a:gd name="T1" fmla="*/ 3 h 81"/>
              <a:gd name="T2" fmla="*/ 34 w 78"/>
              <a:gd name="T3" fmla="*/ 0 h 81"/>
              <a:gd name="T4" fmla="*/ 22 w 78"/>
              <a:gd name="T5" fmla="*/ 0 h 81"/>
              <a:gd name="T6" fmla="*/ 22 w 78"/>
              <a:gd name="T7" fmla="*/ 3 h 81"/>
              <a:gd name="T8" fmla="*/ 0 w 78"/>
              <a:gd name="T9" fmla="*/ 19 h 81"/>
              <a:gd name="T10" fmla="*/ 12 w 78"/>
              <a:gd name="T11" fmla="*/ 22 h 81"/>
              <a:gd name="T12" fmla="*/ 72 w 78"/>
              <a:gd name="T13" fmla="*/ 41 h 81"/>
              <a:gd name="T14" fmla="*/ 56 w 78"/>
              <a:gd name="T15" fmla="*/ 13 h 81"/>
              <a:gd name="T16" fmla="*/ 62 w 78"/>
              <a:gd name="T17" fmla="*/ 3 h 81"/>
              <a:gd name="T18" fmla="*/ 31 w 78"/>
              <a:gd name="T19" fmla="*/ 3 h 81"/>
              <a:gd name="T20" fmla="*/ 34 w 78"/>
              <a:gd name="T21" fmla="*/ 3 h 81"/>
              <a:gd name="T22" fmla="*/ 44 w 78"/>
              <a:gd name="T23" fmla="*/ 13 h 81"/>
              <a:gd name="T24" fmla="*/ 22 w 78"/>
              <a:gd name="T25" fmla="*/ 13 h 81"/>
              <a:gd name="T26" fmla="*/ 44 w 78"/>
              <a:gd name="T27" fmla="*/ 13 h 81"/>
              <a:gd name="T28" fmla="*/ 34 w 78"/>
              <a:gd name="T29" fmla="*/ 25 h 81"/>
              <a:gd name="T30" fmla="*/ 22 w 78"/>
              <a:gd name="T31" fmla="*/ 22 h 81"/>
              <a:gd name="T32" fmla="*/ 34 w 78"/>
              <a:gd name="T33" fmla="*/ 25 h 81"/>
              <a:gd name="T34" fmla="*/ 47 w 78"/>
              <a:gd name="T35" fmla="*/ 22 h 81"/>
              <a:gd name="T36" fmla="*/ 59 w 78"/>
              <a:gd name="T37" fmla="*/ 25 h 81"/>
              <a:gd name="T38" fmla="*/ 47 w 78"/>
              <a:gd name="T39" fmla="*/ 22 h 81"/>
              <a:gd name="T40" fmla="*/ 22 w 78"/>
              <a:gd name="T41" fmla="*/ 31 h 81"/>
              <a:gd name="T42" fmla="*/ 34 w 78"/>
              <a:gd name="T43" fmla="*/ 31 h 81"/>
              <a:gd name="T44" fmla="*/ 22 w 78"/>
              <a:gd name="T45" fmla="*/ 31 h 81"/>
              <a:gd name="T46" fmla="*/ 47 w 78"/>
              <a:gd name="T47" fmla="*/ 31 h 81"/>
              <a:gd name="T48" fmla="*/ 59 w 78"/>
              <a:gd name="T49" fmla="*/ 31 h 81"/>
              <a:gd name="T50" fmla="*/ 47 w 78"/>
              <a:gd name="T51" fmla="*/ 31 h 81"/>
              <a:gd name="T52" fmla="*/ 0 w 78"/>
              <a:gd name="T53" fmla="*/ 41 h 81"/>
              <a:gd name="T54" fmla="*/ 78 w 78"/>
              <a:gd name="T55" fmla="*/ 50 h 81"/>
              <a:gd name="T56" fmla="*/ 0 w 78"/>
              <a:gd name="T57" fmla="*/ 41 h 81"/>
              <a:gd name="T58" fmla="*/ 69 w 78"/>
              <a:gd name="T59" fmla="*/ 81 h 81"/>
              <a:gd name="T60" fmla="*/ 12 w 78"/>
              <a:gd name="T61" fmla="*/ 53 h 81"/>
              <a:gd name="T62" fmla="*/ 25 w 78"/>
              <a:gd name="T63" fmla="*/ 81 h 81"/>
              <a:gd name="T64" fmla="*/ 56 w 78"/>
              <a:gd name="T65" fmla="*/ 78 h 81"/>
              <a:gd name="T66" fmla="*/ 69 w 78"/>
              <a:gd name="T67" fmla="*/ 81 h 81"/>
              <a:gd name="T68" fmla="*/ 56 w 78"/>
              <a:gd name="T69" fmla="*/ 60 h 81"/>
              <a:gd name="T70" fmla="*/ 25 w 78"/>
              <a:gd name="T71" fmla="*/ 63 h 81"/>
              <a:gd name="T72" fmla="*/ 56 w 78"/>
              <a:gd name="T73" fmla="*/ 60 h 81"/>
              <a:gd name="T74" fmla="*/ 56 w 78"/>
              <a:gd name="T75" fmla="*/ 69 h 81"/>
              <a:gd name="T76" fmla="*/ 25 w 78"/>
              <a:gd name="T77" fmla="*/ 72 h 81"/>
              <a:gd name="T78" fmla="*/ 56 w 78"/>
              <a:gd name="T79" fmla="*/ 6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8" h="81">
                <a:moveTo>
                  <a:pt x="34" y="3"/>
                </a:moveTo>
                <a:lnTo>
                  <a:pt x="34" y="3"/>
                </a:lnTo>
                <a:lnTo>
                  <a:pt x="34" y="0"/>
                </a:lnTo>
                <a:lnTo>
                  <a:pt x="34" y="0"/>
                </a:lnTo>
                <a:lnTo>
                  <a:pt x="22" y="0"/>
                </a:lnTo>
                <a:lnTo>
                  <a:pt x="22" y="0"/>
                </a:lnTo>
                <a:lnTo>
                  <a:pt x="22" y="3"/>
                </a:lnTo>
                <a:lnTo>
                  <a:pt x="22" y="3"/>
                </a:lnTo>
                <a:lnTo>
                  <a:pt x="0" y="19"/>
                </a:lnTo>
                <a:lnTo>
                  <a:pt x="0" y="19"/>
                </a:lnTo>
                <a:lnTo>
                  <a:pt x="9" y="25"/>
                </a:lnTo>
                <a:lnTo>
                  <a:pt x="12" y="22"/>
                </a:lnTo>
                <a:lnTo>
                  <a:pt x="12" y="41"/>
                </a:lnTo>
                <a:lnTo>
                  <a:pt x="72" y="41"/>
                </a:lnTo>
                <a:lnTo>
                  <a:pt x="72" y="13"/>
                </a:lnTo>
                <a:lnTo>
                  <a:pt x="56" y="13"/>
                </a:lnTo>
                <a:lnTo>
                  <a:pt x="56" y="13"/>
                </a:lnTo>
                <a:lnTo>
                  <a:pt x="62" y="3"/>
                </a:lnTo>
                <a:lnTo>
                  <a:pt x="31" y="3"/>
                </a:lnTo>
                <a:lnTo>
                  <a:pt x="31" y="3"/>
                </a:lnTo>
                <a:lnTo>
                  <a:pt x="34" y="3"/>
                </a:lnTo>
                <a:lnTo>
                  <a:pt x="34" y="3"/>
                </a:lnTo>
                <a:lnTo>
                  <a:pt x="34" y="3"/>
                </a:lnTo>
                <a:close/>
                <a:moveTo>
                  <a:pt x="44" y="13"/>
                </a:moveTo>
                <a:lnTo>
                  <a:pt x="44" y="13"/>
                </a:lnTo>
                <a:lnTo>
                  <a:pt x="22" y="13"/>
                </a:lnTo>
                <a:lnTo>
                  <a:pt x="25" y="13"/>
                </a:lnTo>
                <a:lnTo>
                  <a:pt x="44" y="13"/>
                </a:lnTo>
                <a:lnTo>
                  <a:pt x="44" y="13"/>
                </a:lnTo>
                <a:close/>
                <a:moveTo>
                  <a:pt x="34" y="25"/>
                </a:moveTo>
                <a:lnTo>
                  <a:pt x="22" y="25"/>
                </a:lnTo>
                <a:lnTo>
                  <a:pt x="22" y="22"/>
                </a:lnTo>
                <a:lnTo>
                  <a:pt x="34" y="22"/>
                </a:lnTo>
                <a:lnTo>
                  <a:pt x="34" y="25"/>
                </a:lnTo>
                <a:lnTo>
                  <a:pt x="34" y="25"/>
                </a:lnTo>
                <a:close/>
                <a:moveTo>
                  <a:pt x="47" y="22"/>
                </a:moveTo>
                <a:lnTo>
                  <a:pt x="59" y="22"/>
                </a:lnTo>
                <a:lnTo>
                  <a:pt x="59" y="25"/>
                </a:lnTo>
                <a:lnTo>
                  <a:pt x="47" y="25"/>
                </a:lnTo>
                <a:lnTo>
                  <a:pt x="47" y="22"/>
                </a:lnTo>
                <a:lnTo>
                  <a:pt x="47" y="22"/>
                </a:lnTo>
                <a:close/>
                <a:moveTo>
                  <a:pt x="22" y="31"/>
                </a:moveTo>
                <a:lnTo>
                  <a:pt x="22" y="31"/>
                </a:lnTo>
                <a:lnTo>
                  <a:pt x="34" y="31"/>
                </a:lnTo>
                <a:lnTo>
                  <a:pt x="34" y="31"/>
                </a:lnTo>
                <a:lnTo>
                  <a:pt x="22" y="31"/>
                </a:lnTo>
                <a:lnTo>
                  <a:pt x="22" y="31"/>
                </a:lnTo>
                <a:close/>
                <a:moveTo>
                  <a:pt x="47" y="31"/>
                </a:moveTo>
                <a:lnTo>
                  <a:pt x="47" y="31"/>
                </a:lnTo>
                <a:lnTo>
                  <a:pt x="59" y="31"/>
                </a:lnTo>
                <a:lnTo>
                  <a:pt x="59" y="31"/>
                </a:lnTo>
                <a:lnTo>
                  <a:pt x="47" y="31"/>
                </a:lnTo>
                <a:lnTo>
                  <a:pt x="47" y="31"/>
                </a:lnTo>
                <a:close/>
                <a:moveTo>
                  <a:pt x="0" y="41"/>
                </a:moveTo>
                <a:lnTo>
                  <a:pt x="0" y="50"/>
                </a:lnTo>
                <a:lnTo>
                  <a:pt x="78" y="50"/>
                </a:lnTo>
                <a:lnTo>
                  <a:pt x="78" y="41"/>
                </a:lnTo>
                <a:lnTo>
                  <a:pt x="0" y="41"/>
                </a:lnTo>
                <a:lnTo>
                  <a:pt x="0" y="41"/>
                </a:lnTo>
                <a:close/>
                <a:moveTo>
                  <a:pt x="69" y="81"/>
                </a:moveTo>
                <a:lnTo>
                  <a:pt x="69" y="53"/>
                </a:lnTo>
                <a:lnTo>
                  <a:pt x="12" y="53"/>
                </a:lnTo>
                <a:lnTo>
                  <a:pt x="12" y="81"/>
                </a:lnTo>
                <a:lnTo>
                  <a:pt x="25" y="81"/>
                </a:lnTo>
                <a:lnTo>
                  <a:pt x="25" y="78"/>
                </a:lnTo>
                <a:lnTo>
                  <a:pt x="56" y="78"/>
                </a:lnTo>
                <a:lnTo>
                  <a:pt x="56" y="81"/>
                </a:lnTo>
                <a:lnTo>
                  <a:pt x="69" y="81"/>
                </a:lnTo>
                <a:lnTo>
                  <a:pt x="69" y="81"/>
                </a:lnTo>
                <a:close/>
                <a:moveTo>
                  <a:pt x="56" y="60"/>
                </a:moveTo>
                <a:lnTo>
                  <a:pt x="56" y="63"/>
                </a:lnTo>
                <a:lnTo>
                  <a:pt x="25" y="63"/>
                </a:lnTo>
                <a:lnTo>
                  <a:pt x="25" y="60"/>
                </a:lnTo>
                <a:lnTo>
                  <a:pt x="56" y="60"/>
                </a:lnTo>
                <a:lnTo>
                  <a:pt x="56" y="60"/>
                </a:lnTo>
                <a:close/>
                <a:moveTo>
                  <a:pt x="56" y="69"/>
                </a:moveTo>
                <a:lnTo>
                  <a:pt x="56" y="72"/>
                </a:lnTo>
                <a:lnTo>
                  <a:pt x="25" y="72"/>
                </a:lnTo>
                <a:lnTo>
                  <a:pt x="25" y="69"/>
                </a:lnTo>
                <a:lnTo>
                  <a:pt x="56" y="69"/>
                </a:lnTo>
                <a:lnTo>
                  <a:pt x="56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/>
          </p:cNvSpPr>
          <p:nvPr/>
        </p:nvSpPr>
        <p:spPr bwMode="auto">
          <a:xfrm>
            <a:off x="9005889" y="2443162"/>
            <a:ext cx="130175" cy="123825"/>
          </a:xfrm>
          <a:custGeom>
            <a:avLst/>
            <a:gdLst>
              <a:gd name="T0" fmla="*/ 7 w 82"/>
              <a:gd name="T1" fmla="*/ 19 h 78"/>
              <a:gd name="T2" fmla="*/ 7 w 82"/>
              <a:gd name="T3" fmla="*/ 28 h 78"/>
              <a:gd name="T4" fmla="*/ 32 w 82"/>
              <a:gd name="T5" fmla="*/ 28 h 78"/>
              <a:gd name="T6" fmla="*/ 32 w 82"/>
              <a:gd name="T7" fmla="*/ 28 h 78"/>
              <a:gd name="T8" fmla="*/ 19 w 82"/>
              <a:gd name="T9" fmla="*/ 47 h 78"/>
              <a:gd name="T10" fmla="*/ 0 w 82"/>
              <a:gd name="T11" fmla="*/ 63 h 78"/>
              <a:gd name="T12" fmla="*/ 0 w 82"/>
              <a:gd name="T13" fmla="*/ 63 h 78"/>
              <a:gd name="T14" fmla="*/ 13 w 82"/>
              <a:gd name="T15" fmla="*/ 72 h 78"/>
              <a:gd name="T16" fmla="*/ 13 w 82"/>
              <a:gd name="T17" fmla="*/ 72 h 78"/>
              <a:gd name="T18" fmla="*/ 25 w 82"/>
              <a:gd name="T19" fmla="*/ 56 h 78"/>
              <a:gd name="T20" fmla="*/ 35 w 82"/>
              <a:gd name="T21" fmla="*/ 44 h 78"/>
              <a:gd name="T22" fmla="*/ 35 w 82"/>
              <a:gd name="T23" fmla="*/ 78 h 78"/>
              <a:gd name="T24" fmla="*/ 47 w 82"/>
              <a:gd name="T25" fmla="*/ 78 h 78"/>
              <a:gd name="T26" fmla="*/ 47 w 82"/>
              <a:gd name="T27" fmla="*/ 41 h 78"/>
              <a:gd name="T28" fmla="*/ 47 w 82"/>
              <a:gd name="T29" fmla="*/ 41 h 78"/>
              <a:gd name="T30" fmla="*/ 60 w 82"/>
              <a:gd name="T31" fmla="*/ 60 h 78"/>
              <a:gd name="T32" fmla="*/ 72 w 82"/>
              <a:gd name="T33" fmla="*/ 72 h 78"/>
              <a:gd name="T34" fmla="*/ 72 w 82"/>
              <a:gd name="T35" fmla="*/ 72 h 78"/>
              <a:gd name="T36" fmla="*/ 82 w 82"/>
              <a:gd name="T37" fmla="*/ 60 h 78"/>
              <a:gd name="T38" fmla="*/ 82 w 82"/>
              <a:gd name="T39" fmla="*/ 60 h 78"/>
              <a:gd name="T40" fmla="*/ 72 w 82"/>
              <a:gd name="T41" fmla="*/ 53 h 78"/>
              <a:gd name="T42" fmla="*/ 63 w 82"/>
              <a:gd name="T43" fmla="*/ 47 h 78"/>
              <a:gd name="T44" fmla="*/ 57 w 82"/>
              <a:gd name="T45" fmla="*/ 38 h 78"/>
              <a:gd name="T46" fmla="*/ 50 w 82"/>
              <a:gd name="T47" fmla="*/ 28 h 78"/>
              <a:gd name="T48" fmla="*/ 75 w 82"/>
              <a:gd name="T49" fmla="*/ 28 h 78"/>
              <a:gd name="T50" fmla="*/ 75 w 82"/>
              <a:gd name="T51" fmla="*/ 19 h 78"/>
              <a:gd name="T52" fmla="*/ 47 w 82"/>
              <a:gd name="T53" fmla="*/ 19 h 78"/>
              <a:gd name="T54" fmla="*/ 47 w 82"/>
              <a:gd name="T55" fmla="*/ 6 h 78"/>
              <a:gd name="T56" fmla="*/ 47 w 82"/>
              <a:gd name="T57" fmla="*/ 6 h 78"/>
              <a:gd name="T58" fmla="*/ 47 w 82"/>
              <a:gd name="T59" fmla="*/ 3 h 78"/>
              <a:gd name="T60" fmla="*/ 47 w 82"/>
              <a:gd name="T61" fmla="*/ 3 h 78"/>
              <a:gd name="T62" fmla="*/ 47 w 82"/>
              <a:gd name="T63" fmla="*/ 0 h 78"/>
              <a:gd name="T64" fmla="*/ 47 w 82"/>
              <a:gd name="T65" fmla="*/ 0 h 78"/>
              <a:gd name="T66" fmla="*/ 38 w 82"/>
              <a:gd name="T67" fmla="*/ 0 h 78"/>
              <a:gd name="T68" fmla="*/ 35 w 82"/>
              <a:gd name="T69" fmla="*/ 0 h 78"/>
              <a:gd name="T70" fmla="*/ 35 w 82"/>
              <a:gd name="T71" fmla="*/ 19 h 78"/>
              <a:gd name="T72" fmla="*/ 7 w 82"/>
              <a:gd name="T73" fmla="*/ 19 h 78"/>
              <a:gd name="T74" fmla="*/ 7 w 82"/>
              <a:gd name="T75" fmla="*/ 19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2" h="78">
                <a:moveTo>
                  <a:pt x="7" y="19"/>
                </a:moveTo>
                <a:lnTo>
                  <a:pt x="7" y="28"/>
                </a:lnTo>
                <a:lnTo>
                  <a:pt x="32" y="28"/>
                </a:lnTo>
                <a:lnTo>
                  <a:pt x="32" y="28"/>
                </a:lnTo>
                <a:lnTo>
                  <a:pt x="19" y="47"/>
                </a:lnTo>
                <a:lnTo>
                  <a:pt x="0" y="63"/>
                </a:lnTo>
                <a:lnTo>
                  <a:pt x="0" y="63"/>
                </a:lnTo>
                <a:lnTo>
                  <a:pt x="13" y="72"/>
                </a:lnTo>
                <a:lnTo>
                  <a:pt x="13" y="72"/>
                </a:lnTo>
                <a:lnTo>
                  <a:pt x="25" y="56"/>
                </a:lnTo>
                <a:lnTo>
                  <a:pt x="35" y="44"/>
                </a:lnTo>
                <a:lnTo>
                  <a:pt x="35" y="78"/>
                </a:lnTo>
                <a:lnTo>
                  <a:pt x="47" y="78"/>
                </a:lnTo>
                <a:lnTo>
                  <a:pt x="47" y="41"/>
                </a:lnTo>
                <a:lnTo>
                  <a:pt x="47" y="41"/>
                </a:lnTo>
                <a:lnTo>
                  <a:pt x="60" y="60"/>
                </a:lnTo>
                <a:lnTo>
                  <a:pt x="72" y="72"/>
                </a:lnTo>
                <a:lnTo>
                  <a:pt x="72" y="72"/>
                </a:lnTo>
                <a:lnTo>
                  <a:pt x="82" y="60"/>
                </a:lnTo>
                <a:lnTo>
                  <a:pt x="82" y="60"/>
                </a:lnTo>
                <a:lnTo>
                  <a:pt x="72" y="53"/>
                </a:lnTo>
                <a:lnTo>
                  <a:pt x="63" y="47"/>
                </a:lnTo>
                <a:lnTo>
                  <a:pt x="57" y="38"/>
                </a:lnTo>
                <a:lnTo>
                  <a:pt x="50" y="28"/>
                </a:lnTo>
                <a:lnTo>
                  <a:pt x="75" y="28"/>
                </a:lnTo>
                <a:lnTo>
                  <a:pt x="75" y="19"/>
                </a:lnTo>
                <a:lnTo>
                  <a:pt x="47" y="19"/>
                </a:lnTo>
                <a:lnTo>
                  <a:pt x="47" y="6"/>
                </a:lnTo>
                <a:lnTo>
                  <a:pt x="47" y="6"/>
                </a:lnTo>
                <a:lnTo>
                  <a:pt x="47" y="3"/>
                </a:lnTo>
                <a:lnTo>
                  <a:pt x="47" y="3"/>
                </a:lnTo>
                <a:lnTo>
                  <a:pt x="47" y="0"/>
                </a:lnTo>
                <a:lnTo>
                  <a:pt x="47" y="0"/>
                </a:lnTo>
                <a:lnTo>
                  <a:pt x="38" y="0"/>
                </a:lnTo>
                <a:lnTo>
                  <a:pt x="35" y="0"/>
                </a:lnTo>
                <a:lnTo>
                  <a:pt x="35" y="19"/>
                </a:lnTo>
                <a:lnTo>
                  <a:pt x="7" y="19"/>
                </a:lnTo>
                <a:lnTo>
                  <a:pt x="7" y="1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 noEditPoints="1"/>
          </p:cNvSpPr>
          <p:nvPr/>
        </p:nvSpPr>
        <p:spPr bwMode="auto">
          <a:xfrm>
            <a:off x="9145589" y="2443162"/>
            <a:ext cx="128587" cy="128588"/>
          </a:xfrm>
          <a:custGeom>
            <a:avLst/>
            <a:gdLst>
              <a:gd name="T0" fmla="*/ 19 w 81"/>
              <a:gd name="T1" fmla="*/ 19 h 81"/>
              <a:gd name="T2" fmla="*/ 31 w 81"/>
              <a:gd name="T3" fmla="*/ 31 h 81"/>
              <a:gd name="T4" fmla="*/ 15 w 81"/>
              <a:gd name="T5" fmla="*/ 38 h 81"/>
              <a:gd name="T6" fmla="*/ 0 w 81"/>
              <a:gd name="T7" fmla="*/ 38 h 81"/>
              <a:gd name="T8" fmla="*/ 6 w 81"/>
              <a:gd name="T9" fmla="*/ 50 h 81"/>
              <a:gd name="T10" fmla="*/ 22 w 81"/>
              <a:gd name="T11" fmla="*/ 53 h 81"/>
              <a:gd name="T12" fmla="*/ 22 w 81"/>
              <a:gd name="T13" fmla="*/ 60 h 81"/>
              <a:gd name="T14" fmla="*/ 12 w 81"/>
              <a:gd name="T15" fmla="*/ 69 h 81"/>
              <a:gd name="T16" fmla="*/ 6 w 81"/>
              <a:gd name="T17" fmla="*/ 72 h 81"/>
              <a:gd name="T18" fmla="*/ 15 w 81"/>
              <a:gd name="T19" fmla="*/ 81 h 81"/>
              <a:gd name="T20" fmla="*/ 31 w 81"/>
              <a:gd name="T21" fmla="*/ 69 h 81"/>
              <a:gd name="T22" fmla="*/ 34 w 81"/>
              <a:gd name="T23" fmla="*/ 50 h 81"/>
              <a:gd name="T24" fmla="*/ 34 w 81"/>
              <a:gd name="T25" fmla="*/ 47 h 81"/>
              <a:gd name="T26" fmla="*/ 34 w 81"/>
              <a:gd name="T27" fmla="*/ 44 h 81"/>
              <a:gd name="T28" fmla="*/ 31 w 81"/>
              <a:gd name="T29" fmla="*/ 44 h 81"/>
              <a:gd name="T30" fmla="*/ 25 w 81"/>
              <a:gd name="T31" fmla="*/ 44 h 81"/>
              <a:gd name="T32" fmla="*/ 40 w 81"/>
              <a:gd name="T33" fmla="*/ 41 h 81"/>
              <a:gd name="T34" fmla="*/ 47 w 81"/>
              <a:gd name="T35" fmla="*/ 47 h 81"/>
              <a:gd name="T36" fmla="*/ 59 w 81"/>
              <a:gd name="T37" fmla="*/ 81 h 81"/>
              <a:gd name="T38" fmla="*/ 59 w 81"/>
              <a:gd name="T39" fmla="*/ 47 h 81"/>
              <a:gd name="T40" fmla="*/ 75 w 81"/>
              <a:gd name="T41" fmla="*/ 50 h 81"/>
              <a:gd name="T42" fmla="*/ 81 w 81"/>
              <a:gd name="T43" fmla="*/ 38 h 81"/>
              <a:gd name="T44" fmla="*/ 50 w 81"/>
              <a:gd name="T45" fmla="*/ 31 h 81"/>
              <a:gd name="T46" fmla="*/ 62 w 81"/>
              <a:gd name="T47" fmla="*/ 19 h 81"/>
              <a:gd name="T48" fmla="*/ 75 w 81"/>
              <a:gd name="T49" fmla="*/ 10 h 81"/>
              <a:gd name="T50" fmla="*/ 47 w 81"/>
              <a:gd name="T51" fmla="*/ 10 h 81"/>
              <a:gd name="T52" fmla="*/ 47 w 81"/>
              <a:gd name="T53" fmla="*/ 0 h 81"/>
              <a:gd name="T54" fmla="*/ 31 w 81"/>
              <a:gd name="T55" fmla="*/ 0 h 81"/>
              <a:gd name="T56" fmla="*/ 34 w 81"/>
              <a:gd name="T57" fmla="*/ 3 h 81"/>
              <a:gd name="T58" fmla="*/ 6 w 81"/>
              <a:gd name="T59" fmla="*/ 10 h 81"/>
              <a:gd name="T60" fmla="*/ 6 w 81"/>
              <a:gd name="T61" fmla="*/ 19 h 81"/>
              <a:gd name="T62" fmla="*/ 40 w 81"/>
              <a:gd name="T63" fmla="*/ 28 h 81"/>
              <a:gd name="T64" fmla="*/ 47 w 81"/>
              <a:gd name="T65" fmla="*/ 19 h 81"/>
              <a:gd name="T66" fmla="*/ 40 w 81"/>
              <a:gd name="T67" fmla="*/ 28 h 81"/>
              <a:gd name="T68" fmla="*/ 40 w 81"/>
              <a:gd name="T69" fmla="*/ 28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1" h="81">
                <a:moveTo>
                  <a:pt x="6" y="19"/>
                </a:moveTo>
                <a:lnTo>
                  <a:pt x="19" y="19"/>
                </a:lnTo>
                <a:lnTo>
                  <a:pt x="19" y="19"/>
                </a:lnTo>
                <a:lnTo>
                  <a:pt x="31" y="31"/>
                </a:lnTo>
                <a:lnTo>
                  <a:pt x="31" y="31"/>
                </a:lnTo>
                <a:lnTo>
                  <a:pt x="15" y="38"/>
                </a:lnTo>
                <a:lnTo>
                  <a:pt x="0" y="38"/>
                </a:lnTo>
                <a:lnTo>
                  <a:pt x="0" y="38"/>
                </a:lnTo>
                <a:lnTo>
                  <a:pt x="6" y="50"/>
                </a:lnTo>
                <a:lnTo>
                  <a:pt x="6" y="50"/>
                </a:lnTo>
                <a:lnTo>
                  <a:pt x="22" y="44"/>
                </a:lnTo>
                <a:lnTo>
                  <a:pt x="22" y="53"/>
                </a:lnTo>
                <a:lnTo>
                  <a:pt x="22" y="53"/>
                </a:lnTo>
                <a:lnTo>
                  <a:pt x="22" y="60"/>
                </a:lnTo>
                <a:lnTo>
                  <a:pt x="19" y="66"/>
                </a:lnTo>
                <a:lnTo>
                  <a:pt x="12" y="69"/>
                </a:lnTo>
                <a:lnTo>
                  <a:pt x="6" y="72"/>
                </a:lnTo>
                <a:lnTo>
                  <a:pt x="6" y="72"/>
                </a:lnTo>
                <a:lnTo>
                  <a:pt x="15" y="81"/>
                </a:lnTo>
                <a:lnTo>
                  <a:pt x="15" y="81"/>
                </a:lnTo>
                <a:lnTo>
                  <a:pt x="25" y="75"/>
                </a:lnTo>
                <a:lnTo>
                  <a:pt x="31" y="69"/>
                </a:lnTo>
                <a:lnTo>
                  <a:pt x="34" y="63"/>
                </a:lnTo>
                <a:lnTo>
                  <a:pt x="34" y="50"/>
                </a:lnTo>
                <a:lnTo>
                  <a:pt x="34" y="50"/>
                </a:lnTo>
                <a:lnTo>
                  <a:pt x="34" y="47"/>
                </a:lnTo>
                <a:lnTo>
                  <a:pt x="34" y="47"/>
                </a:lnTo>
                <a:lnTo>
                  <a:pt x="34" y="44"/>
                </a:lnTo>
                <a:lnTo>
                  <a:pt x="34" y="44"/>
                </a:lnTo>
                <a:lnTo>
                  <a:pt x="31" y="44"/>
                </a:lnTo>
                <a:lnTo>
                  <a:pt x="25" y="44"/>
                </a:lnTo>
                <a:lnTo>
                  <a:pt x="25" y="44"/>
                </a:lnTo>
                <a:lnTo>
                  <a:pt x="40" y="41"/>
                </a:lnTo>
                <a:lnTo>
                  <a:pt x="40" y="41"/>
                </a:lnTo>
                <a:lnTo>
                  <a:pt x="56" y="47"/>
                </a:lnTo>
                <a:lnTo>
                  <a:pt x="47" y="47"/>
                </a:lnTo>
                <a:lnTo>
                  <a:pt x="47" y="81"/>
                </a:lnTo>
                <a:lnTo>
                  <a:pt x="59" y="81"/>
                </a:lnTo>
                <a:lnTo>
                  <a:pt x="59" y="47"/>
                </a:lnTo>
                <a:lnTo>
                  <a:pt x="59" y="47"/>
                </a:lnTo>
                <a:lnTo>
                  <a:pt x="75" y="50"/>
                </a:lnTo>
                <a:lnTo>
                  <a:pt x="75" y="50"/>
                </a:lnTo>
                <a:lnTo>
                  <a:pt x="81" y="38"/>
                </a:lnTo>
                <a:lnTo>
                  <a:pt x="81" y="38"/>
                </a:lnTo>
                <a:lnTo>
                  <a:pt x="62" y="38"/>
                </a:lnTo>
                <a:lnTo>
                  <a:pt x="50" y="31"/>
                </a:lnTo>
                <a:lnTo>
                  <a:pt x="50" y="31"/>
                </a:lnTo>
                <a:lnTo>
                  <a:pt x="62" y="19"/>
                </a:lnTo>
                <a:lnTo>
                  <a:pt x="75" y="19"/>
                </a:lnTo>
                <a:lnTo>
                  <a:pt x="75" y="10"/>
                </a:lnTo>
                <a:lnTo>
                  <a:pt x="47" y="10"/>
                </a:lnTo>
                <a:lnTo>
                  <a:pt x="47" y="10"/>
                </a:lnTo>
                <a:lnTo>
                  <a:pt x="47" y="0"/>
                </a:lnTo>
                <a:lnTo>
                  <a:pt x="47" y="0"/>
                </a:lnTo>
                <a:lnTo>
                  <a:pt x="31" y="0"/>
                </a:lnTo>
                <a:lnTo>
                  <a:pt x="31" y="0"/>
                </a:lnTo>
                <a:lnTo>
                  <a:pt x="34" y="3"/>
                </a:lnTo>
                <a:lnTo>
                  <a:pt x="34" y="3"/>
                </a:lnTo>
                <a:lnTo>
                  <a:pt x="34" y="10"/>
                </a:lnTo>
                <a:lnTo>
                  <a:pt x="6" y="10"/>
                </a:lnTo>
                <a:lnTo>
                  <a:pt x="6" y="19"/>
                </a:lnTo>
                <a:lnTo>
                  <a:pt x="6" y="19"/>
                </a:lnTo>
                <a:close/>
                <a:moveTo>
                  <a:pt x="40" y="28"/>
                </a:moveTo>
                <a:lnTo>
                  <a:pt x="40" y="28"/>
                </a:lnTo>
                <a:lnTo>
                  <a:pt x="31" y="19"/>
                </a:lnTo>
                <a:lnTo>
                  <a:pt x="47" y="19"/>
                </a:lnTo>
                <a:lnTo>
                  <a:pt x="47" y="19"/>
                </a:lnTo>
                <a:lnTo>
                  <a:pt x="40" y="28"/>
                </a:lnTo>
                <a:lnTo>
                  <a:pt x="40" y="28"/>
                </a:lnTo>
                <a:lnTo>
                  <a:pt x="40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/>
          </p:cNvSpPr>
          <p:nvPr/>
        </p:nvSpPr>
        <p:spPr bwMode="auto">
          <a:xfrm>
            <a:off x="9288464" y="2443162"/>
            <a:ext cx="119062" cy="123825"/>
          </a:xfrm>
          <a:custGeom>
            <a:avLst/>
            <a:gdLst>
              <a:gd name="T0" fmla="*/ 44 w 75"/>
              <a:gd name="T1" fmla="*/ 13 h 78"/>
              <a:gd name="T2" fmla="*/ 44 w 75"/>
              <a:gd name="T3" fmla="*/ 13 h 78"/>
              <a:gd name="T4" fmla="*/ 44 w 75"/>
              <a:gd name="T5" fmla="*/ 6 h 78"/>
              <a:gd name="T6" fmla="*/ 44 w 75"/>
              <a:gd name="T7" fmla="*/ 6 h 78"/>
              <a:gd name="T8" fmla="*/ 41 w 75"/>
              <a:gd name="T9" fmla="*/ 0 h 78"/>
              <a:gd name="T10" fmla="*/ 41 w 75"/>
              <a:gd name="T11" fmla="*/ 0 h 78"/>
              <a:gd name="T12" fmla="*/ 35 w 75"/>
              <a:gd name="T13" fmla="*/ 0 h 78"/>
              <a:gd name="T14" fmla="*/ 35 w 75"/>
              <a:gd name="T15" fmla="*/ 0 h 78"/>
              <a:gd name="T16" fmla="*/ 28 w 75"/>
              <a:gd name="T17" fmla="*/ 3 h 78"/>
              <a:gd name="T18" fmla="*/ 28 w 75"/>
              <a:gd name="T19" fmla="*/ 3 h 78"/>
              <a:gd name="T20" fmla="*/ 32 w 75"/>
              <a:gd name="T21" fmla="*/ 13 h 78"/>
              <a:gd name="T22" fmla="*/ 0 w 75"/>
              <a:gd name="T23" fmla="*/ 13 h 78"/>
              <a:gd name="T24" fmla="*/ 0 w 75"/>
              <a:gd name="T25" fmla="*/ 22 h 78"/>
              <a:gd name="T26" fmla="*/ 32 w 75"/>
              <a:gd name="T27" fmla="*/ 22 h 78"/>
              <a:gd name="T28" fmla="*/ 32 w 75"/>
              <a:gd name="T29" fmla="*/ 31 h 78"/>
              <a:gd name="T30" fmla="*/ 10 w 75"/>
              <a:gd name="T31" fmla="*/ 31 h 78"/>
              <a:gd name="T32" fmla="*/ 10 w 75"/>
              <a:gd name="T33" fmla="*/ 72 h 78"/>
              <a:gd name="T34" fmla="*/ 22 w 75"/>
              <a:gd name="T35" fmla="*/ 72 h 78"/>
              <a:gd name="T36" fmla="*/ 22 w 75"/>
              <a:gd name="T37" fmla="*/ 41 h 78"/>
              <a:gd name="T38" fmla="*/ 32 w 75"/>
              <a:gd name="T39" fmla="*/ 41 h 78"/>
              <a:gd name="T40" fmla="*/ 32 w 75"/>
              <a:gd name="T41" fmla="*/ 78 h 78"/>
              <a:gd name="T42" fmla="*/ 44 w 75"/>
              <a:gd name="T43" fmla="*/ 78 h 78"/>
              <a:gd name="T44" fmla="*/ 44 w 75"/>
              <a:gd name="T45" fmla="*/ 41 h 78"/>
              <a:gd name="T46" fmla="*/ 56 w 75"/>
              <a:gd name="T47" fmla="*/ 41 h 78"/>
              <a:gd name="T48" fmla="*/ 56 w 75"/>
              <a:gd name="T49" fmla="*/ 60 h 78"/>
              <a:gd name="T50" fmla="*/ 56 w 75"/>
              <a:gd name="T51" fmla="*/ 60 h 78"/>
              <a:gd name="T52" fmla="*/ 53 w 75"/>
              <a:gd name="T53" fmla="*/ 63 h 78"/>
              <a:gd name="T54" fmla="*/ 47 w 75"/>
              <a:gd name="T55" fmla="*/ 63 h 78"/>
              <a:gd name="T56" fmla="*/ 47 w 75"/>
              <a:gd name="T57" fmla="*/ 63 h 78"/>
              <a:gd name="T58" fmla="*/ 50 w 75"/>
              <a:gd name="T59" fmla="*/ 72 h 78"/>
              <a:gd name="T60" fmla="*/ 50 w 75"/>
              <a:gd name="T61" fmla="*/ 72 h 78"/>
              <a:gd name="T62" fmla="*/ 63 w 75"/>
              <a:gd name="T63" fmla="*/ 72 h 78"/>
              <a:gd name="T64" fmla="*/ 66 w 75"/>
              <a:gd name="T65" fmla="*/ 69 h 78"/>
              <a:gd name="T66" fmla="*/ 66 w 75"/>
              <a:gd name="T67" fmla="*/ 66 h 78"/>
              <a:gd name="T68" fmla="*/ 66 w 75"/>
              <a:gd name="T69" fmla="*/ 31 h 78"/>
              <a:gd name="T70" fmla="*/ 44 w 75"/>
              <a:gd name="T71" fmla="*/ 31 h 78"/>
              <a:gd name="T72" fmla="*/ 44 w 75"/>
              <a:gd name="T73" fmla="*/ 22 h 78"/>
              <a:gd name="T74" fmla="*/ 75 w 75"/>
              <a:gd name="T75" fmla="*/ 22 h 78"/>
              <a:gd name="T76" fmla="*/ 75 w 75"/>
              <a:gd name="T77" fmla="*/ 13 h 78"/>
              <a:gd name="T78" fmla="*/ 38 w 75"/>
              <a:gd name="T79" fmla="*/ 13 h 78"/>
              <a:gd name="T80" fmla="*/ 38 w 75"/>
              <a:gd name="T81" fmla="*/ 13 h 78"/>
              <a:gd name="T82" fmla="*/ 44 w 75"/>
              <a:gd name="T83" fmla="*/ 13 h 78"/>
              <a:gd name="T84" fmla="*/ 44 w 75"/>
              <a:gd name="T85" fmla="*/ 13 h 78"/>
              <a:gd name="T86" fmla="*/ 44 w 75"/>
              <a:gd name="T87" fmla="*/ 1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8">
                <a:moveTo>
                  <a:pt x="44" y="13"/>
                </a:moveTo>
                <a:lnTo>
                  <a:pt x="44" y="13"/>
                </a:lnTo>
                <a:lnTo>
                  <a:pt x="44" y="6"/>
                </a:lnTo>
                <a:lnTo>
                  <a:pt x="44" y="6"/>
                </a:lnTo>
                <a:lnTo>
                  <a:pt x="41" y="0"/>
                </a:lnTo>
                <a:lnTo>
                  <a:pt x="41" y="0"/>
                </a:lnTo>
                <a:lnTo>
                  <a:pt x="35" y="0"/>
                </a:lnTo>
                <a:lnTo>
                  <a:pt x="35" y="0"/>
                </a:lnTo>
                <a:lnTo>
                  <a:pt x="28" y="3"/>
                </a:lnTo>
                <a:lnTo>
                  <a:pt x="28" y="3"/>
                </a:lnTo>
                <a:lnTo>
                  <a:pt x="32" y="13"/>
                </a:lnTo>
                <a:lnTo>
                  <a:pt x="0" y="13"/>
                </a:lnTo>
                <a:lnTo>
                  <a:pt x="0" y="22"/>
                </a:lnTo>
                <a:lnTo>
                  <a:pt x="32" y="22"/>
                </a:lnTo>
                <a:lnTo>
                  <a:pt x="32" y="31"/>
                </a:lnTo>
                <a:lnTo>
                  <a:pt x="10" y="31"/>
                </a:lnTo>
                <a:lnTo>
                  <a:pt x="10" y="72"/>
                </a:lnTo>
                <a:lnTo>
                  <a:pt x="22" y="72"/>
                </a:lnTo>
                <a:lnTo>
                  <a:pt x="22" y="41"/>
                </a:lnTo>
                <a:lnTo>
                  <a:pt x="32" y="41"/>
                </a:lnTo>
                <a:lnTo>
                  <a:pt x="32" y="78"/>
                </a:lnTo>
                <a:lnTo>
                  <a:pt x="44" y="78"/>
                </a:lnTo>
                <a:lnTo>
                  <a:pt x="44" y="41"/>
                </a:lnTo>
                <a:lnTo>
                  <a:pt x="56" y="41"/>
                </a:lnTo>
                <a:lnTo>
                  <a:pt x="56" y="60"/>
                </a:lnTo>
                <a:lnTo>
                  <a:pt x="56" y="60"/>
                </a:lnTo>
                <a:lnTo>
                  <a:pt x="53" y="63"/>
                </a:lnTo>
                <a:lnTo>
                  <a:pt x="47" y="63"/>
                </a:lnTo>
                <a:lnTo>
                  <a:pt x="47" y="63"/>
                </a:lnTo>
                <a:lnTo>
                  <a:pt x="50" y="72"/>
                </a:lnTo>
                <a:lnTo>
                  <a:pt x="50" y="72"/>
                </a:lnTo>
                <a:lnTo>
                  <a:pt x="63" y="72"/>
                </a:lnTo>
                <a:lnTo>
                  <a:pt x="66" y="69"/>
                </a:lnTo>
                <a:lnTo>
                  <a:pt x="66" y="66"/>
                </a:lnTo>
                <a:lnTo>
                  <a:pt x="66" y="31"/>
                </a:lnTo>
                <a:lnTo>
                  <a:pt x="44" y="31"/>
                </a:lnTo>
                <a:lnTo>
                  <a:pt x="44" y="22"/>
                </a:lnTo>
                <a:lnTo>
                  <a:pt x="75" y="22"/>
                </a:lnTo>
                <a:lnTo>
                  <a:pt x="75" y="13"/>
                </a:lnTo>
                <a:lnTo>
                  <a:pt x="38" y="13"/>
                </a:lnTo>
                <a:lnTo>
                  <a:pt x="38" y="13"/>
                </a:lnTo>
                <a:lnTo>
                  <a:pt x="44" y="13"/>
                </a:lnTo>
                <a:lnTo>
                  <a:pt x="44" y="13"/>
                </a:lnTo>
                <a:lnTo>
                  <a:pt x="44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8916989" y="1962150"/>
            <a:ext cx="109537" cy="123825"/>
          </a:xfrm>
          <a:custGeom>
            <a:avLst/>
            <a:gdLst>
              <a:gd name="T0" fmla="*/ 6 w 69"/>
              <a:gd name="T1" fmla="*/ 0 h 78"/>
              <a:gd name="T2" fmla="*/ 6 w 69"/>
              <a:gd name="T3" fmla="*/ 35 h 78"/>
              <a:gd name="T4" fmla="*/ 63 w 69"/>
              <a:gd name="T5" fmla="*/ 35 h 78"/>
              <a:gd name="T6" fmla="*/ 63 w 69"/>
              <a:gd name="T7" fmla="*/ 0 h 78"/>
              <a:gd name="T8" fmla="*/ 6 w 69"/>
              <a:gd name="T9" fmla="*/ 0 h 78"/>
              <a:gd name="T10" fmla="*/ 6 w 69"/>
              <a:gd name="T11" fmla="*/ 0 h 78"/>
              <a:gd name="T12" fmla="*/ 50 w 69"/>
              <a:gd name="T13" fmla="*/ 10 h 78"/>
              <a:gd name="T14" fmla="*/ 50 w 69"/>
              <a:gd name="T15" fmla="*/ 13 h 78"/>
              <a:gd name="T16" fmla="*/ 19 w 69"/>
              <a:gd name="T17" fmla="*/ 13 h 78"/>
              <a:gd name="T18" fmla="*/ 19 w 69"/>
              <a:gd name="T19" fmla="*/ 10 h 78"/>
              <a:gd name="T20" fmla="*/ 50 w 69"/>
              <a:gd name="T21" fmla="*/ 10 h 78"/>
              <a:gd name="T22" fmla="*/ 50 w 69"/>
              <a:gd name="T23" fmla="*/ 10 h 78"/>
              <a:gd name="T24" fmla="*/ 50 w 69"/>
              <a:gd name="T25" fmla="*/ 22 h 78"/>
              <a:gd name="T26" fmla="*/ 50 w 69"/>
              <a:gd name="T27" fmla="*/ 25 h 78"/>
              <a:gd name="T28" fmla="*/ 19 w 69"/>
              <a:gd name="T29" fmla="*/ 25 h 78"/>
              <a:gd name="T30" fmla="*/ 19 w 69"/>
              <a:gd name="T31" fmla="*/ 22 h 78"/>
              <a:gd name="T32" fmla="*/ 50 w 69"/>
              <a:gd name="T33" fmla="*/ 22 h 78"/>
              <a:gd name="T34" fmla="*/ 50 w 69"/>
              <a:gd name="T35" fmla="*/ 22 h 78"/>
              <a:gd name="T36" fmla="*/ 13 w 69"/>
              <a:gd name="T37" fmla="*/ 78 h 78"/>
              <a:gd name="T38" fmla="*/ 13 w 69"/>
              <a:gd name="T39" fmla="*/ 75 h 78"/>
              <a:gd name="T40" fmla="*/ 56 w 69"/>
              <a:gd name="T41" fmla="*/ 75 h 78"/>
              <a:gd name="T42" fmla="*/ 56 w 69"/>
              <a:gd name="T43" fmla="*/ 78 h 78"/>
              <a:gd name="T44" fmla="*/ 69 w 69"/>
              <a:gd name="T45" fmla="*/ 78 h 78"/>
              <a:gd name="T46" fmla="*/ 69 w 69"/>
              <a:gd name="T47" fmla="*/ 38 h 78"/>
              <a:gd name="T48" fmla="*/ 0 w 69"/>
              <a:gd name="T49" fmla="*/ 38 h 78"/>
              <a:gd name="T50" fmla="*/ 0 w 69"/>
              <a:gd name="T51" fmla="*/ 78 h 78"/>
              <a:gd name="T52" fmla="*/ 13 w 69"/>
              <a:gd name="T53" fmla="*/ 78 h 78"/>
              <a:gd name="T54" fmla="*/ 13 w 69"/>
              <a:gd name="T55" fmla="*/ 78 h 78"/>
              <a:gd name="T56" fmla="*/ 56 w 69"/>
              <a:gd name="T57" fmla="*/ 53 h 78"/>
              <a:gd name="T58" fmla="*/ 13 w 69"/>
              <a:gd name="T59" fmla="*/ 53 h 78"/>
              <a:gd name="T60" fmla="*/ 13 w 69"/>
              <a:gd name="T61" fmla="*/ 47 h 78"/>
              <a:gd name="T62" fmla="*/ 56 w 69"/>
              <a:gd name="T63" fmla="*/ 47 h 78"/>
              <a:gd name="T64" fmla="*/ 56 w 69"/>
              <a:gd name="T65" fmla="*/ 53 h 78"/>
              <a:gd name="T66" fmla="*/ 56 w 69"/>
              <a:gd name="T67" fmla="*/ 53 h 78"/>
              <a:gd name="T68" fmla="*/ 56 w 69"/>
              <a:gd name="T69" fmla="*/ 66 h 78"/>
              <a:gd name="T70" fmla="*/ 13 w 69"/>
              <a:gd name="T71" fmla="*/ 66 h 78"/>
              <a:gd name="T72" fmla="*/ 13 w 69"/>
              <a:gd name="T73" fmla="*/ 63 h 78"/>
              <a:gd name="T74" fmla="*/ 56 w 69"/>
              <a:gd name="T75" fmla="*/ 63 h 78"/>
              <a:gd name="T76" fmla="*/ 56 w 69"/>
              <a:gd name="T77" fmla="*/ 66 h 78"/>
              <a:gd name="T78" fmla="*/ 56 w 69"/>
              <a:gd name="T79" fmla="*/ 6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9" h="78">
                <a:moveTo>
                  <a:pt x="6" y="0"/>
                </a:moveTo>
                <a:lnTo>
                  <a:pt x="6" y="35"/>
                </a:lnTo>
                <a:lnTo>
                  <a:pt x="63" y="35"/>
                </a:lnTo>
                <a:lnTo>
                  <a:pt x="63" y="0"/>
                </a:lnTo>
                <a:lnTo>
                  <a:pt x="6" y="0"/>
                </a:lnTo>
                <a:lnTo>
                  <a:pt x="6" y="0"/>
                </a:lnTo>
                <a:close/>
                <a:moveTo>
                  <a:pt x="50" y="10"/>
                </a:moveTo>
                <a:lnTo>
                  <a:pt x="50" y="13"/>
                </a:lnTo>
                <a:lnTo>
                  <a:pt x="19" y="13"/>
                </a:lnTo>
                <a:lnTo>
                  <a:pt x="19" y="10"/>
                </a:lnTo>
                <a:lnTo>
                  <a:pt x="50" y="10"/>
                </a:lnTo>
                <a:lnTo>
                  <a:pt x="50" y="10"/>
                </a:lnTo>
                <a:close/>
                <a:moveTo>
                  <a:pt x="50" y="22"/>
                </a:moveTo>
                <a:lnTo>
                  <a:pt x="50" y="25"/>
                </a:lnTo>
                <a:lnTo>
                  <a:pt x="19" y="25"/>
                </a:lnTo>
                <a:lnTo>
                  <a:pt x="19" y="22"/>
                </a:lnTo>
                <a:lnTo>
                  <a:pt x="50" y="22"/>
                </a:lnTo>
                <a:lnTo>
                  <a:pt x="50" y="22"/>
                </a:lnTo>
                <a:close/>
                <a:moveTo>
                  <a:pt x="13" y="78"/>
                </a:moveTo>
                <a:lnTo>
                  <a:pt x="13" y="75"/>
                </a:lnTo>
                <a:lnTo>
                  <a:pt x="56" y="75"/>
                </a:lnTo>
                <a:lnTo>
                  <a:pt x="56" y="78"/>
                </a:lnTo>
                <a:lnTo>
                  <a:pt x="69" y="78"/>
                </a:lnTo>
                <a:lnTo>
                  <a:pt x="69" y="38"/>
                </a:lnTo>
                <a:lnTo>
                  <a:pt x="0" y="38"/>
                </a:lnTo>
                <a:lnTo>
                  <a:pt x="0" y="78"/>
                </a:lnTo>
                <a:lnTo>
                  <a:pt x="13" y="78"/>
                </a:lnTo>
                <a:lnTo>
                  <a:pt x="13" y="78"/>
                </a:lnTo>
                <a:close/>
                <a:moveTo>
                  <a:pt x="56" y="53"/>
                </a:moveTo>
                <a:lnTo>
                  <a:pt x="13" y="53"/>
                </a:lnTo>
                <a:lnTo>
                  <a:pt x="13" y="47"/>
                </a:lnTo>
                <a:lnTo>
                  <a:pt x="56" y="47"/>
                </a:lnTo>
                <a:lnTo>
                  <a:pt x="56" y="53"/>
                </a:lnTo>
                <a:lnTo>
                  <a:pt x="56" y="53"/>
                </a:lnTo>
                <a:close/>
                <a:moveTo>
                  <a:pt x="56" y="66"/>
                </a:moveTo>
                <a:lnTo>
                  <a:pt x="13" y="66"/>
                </a:lnTo>
                <a:lnTo>
                  <a:pt x="13" y="63"/>
                </a:lnTo>
                <a:lnTo>
                  <a:pt x="56" y="63"/>
                </a:lnTo>
                <a:lnTo>
                  <a:pt x="56" y="66"/>
                </a:lnTo>
                <a:lnTo>
                  <a:pt x="56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 noEditPoints="1"/>
          </p:cNvSpPr>
          <p:nvPr/>
        </p:nvSpPr>
        <p:spPr bwMode="auto">
          <a:xfrm>
            <a:off x="9050339" y="1957387"/>
            <a:ext cx="119062" cy="128588"/>
          </a:xfrm>
          <a:custGeom>
            <a:avLst/>
            <a:gdLst>
              <a:gd name="T0" fmla="*/ 0 w 75"/>
              <a:gd name="T1" fmla="*/ 22 h 81"/>
              <a:gd name="T2" fmla="*/ 32 w 75"/>
              <a:gd name="T3" fmla="*/ 22 h 81"/>
              <a:gd name="T4" fmla="*/ 32 w 75"/>
              <a:gd name="T5" fmla="*/ 31 h 81"/>
              <a:gd name="T6" fmla="*/ 7 w 75"/>
              <a:gd name="T7" fmla="*/ 31 h 81"/>
              <a:gd name="T8" fmla="*/ 7 w 75"/>
              <a:gd name="T9" fmla="*/ 41 h 81"/>
              <a:gd name="T10" fmla="*/ 69 w 75"/>
              <a:gd name="T11" fmla="*/ 41 h 81"/>
              <a:gd name="T12" fmla="*/ 69 w 75"/>
              <a:gd name="T13" fmla="*/ 31 h 81"/>
              <a:gd name="T14" fmla="*/ 44 w 75"/>
              <a:gd name="T15" fmla="*/ 31 h 81"/>
              <a:gd name="T16" fmla="*/ 44 w 75"/>
              <a:gd name="T17" fmla="*/ 22 h 81"/>
              <a:gd name="T18" fmla="*/ 75 w 75"/>
              <a:gd name="T19" fmla="*/ 22 h 81"/>
              <a:gd name="T20" fmla="*/ 75 w 75"/>
              <a:gd name="T21" fmla="*/ 13 h 81"/>
              <a:gd name="T22" fmla="*/ 44 w 75"/>
              <a:gd name="T23" fmla="*/ 13 h 81"/>
              <a:gd name="T24" fmla="*/ 44 w 75"/>
              <a:gd name="T25" fmla="*/ 10 h 81"/>
              <a:gd name="T26" fmla="*/ 44 w 75"/>
              <a:gd name="T27" fmla="*/ 10 h 81"/>
              <a:gd name="T28" fmla="*/ 44 w 75"/>
              <a:gd name="T29" fmla="*/ 3 h 81"/>
              <a:gd name="T30" fmla="*/ 44 w 75"/>
              <a:gd name="T31" fmla="*/ 3 h 81"/>
              <a:gd name="T32" fmla="*/ 44 w 75"/>
              <a:gd name="T33" fmla="*/ 3 h 81"/>
              <a:gd name="T34" fmla="*/ 44 w 75"/>
              <a:gd name="T35" fmla="*/ 3 h 81"/>
              <a:gd name="T36" fmla="*/ 35 w 75"/>
              <a:gd name="T37" fmla="*/ 0 h 81"/>
              <a:gd name="T38" fmla="*/ 32 w 75"/>
              <a:gd name="T39" fmla="*/ 0 h 81"/>
              <a:gd name="T40" fmla="*/ 32 w 75"/>
              <a:gd name="T41" fmla="*/ 13 h 81"/>
              <a:gd name="T42" fmla="*/ 0 w 75"/>
              <a:gd name="T43" fmla="*/ 13 h 81"/>
              <a:gd name="T44" fmla="*/ 0 w 75"/>
              <a:gd name="T45" fmla="*/ 22 h 81"/>
              <a:gd name="T46" fmla="*/ 0 w 75"/>
              <a:gd name="T47" fmla="*/ 22 h 81"/>
              <a:gd name="T48" fmla="*/ 22 w 75"/>
              <a:gd name="T49" fmla="*/ 81 h 81"/>
              <a:gd name="T50" fmla="*/ 22 w 75"/>
              <a:gd name="T51" fmla="*/ 75 h 81"/>
              <a:gd name="T52" fmla="*/ 54 w 75"/>
              <a:gd name="T53" fmla="*/ 75 h 81"/>
              <a:gd name="T54" fmla="*/ 54 w 75"/>
              <a:gd name="T55" fmla="*/ 81 h 81"/>
              <a:gd name="T56" fmla="*/ 66 w 75"/>
              <a:gd name="T57" fmla="*/ 81 h 81"/>
              <a:gd name="T58" fmla="*/ 66 w 75"/>
              <a:gd name="T59" fmla="*/ 47 h 81"/>
              <a:gd name="T60" fmla="*/ 10 w 75"/>
              <a:gd name="T61" fmla="*/ 47 h 81"/>
              <a:gd name="T62" fmla="*/ 10 w 75"/>
              <a:gd name="T63" fmla="*/ 81 h 81"/>
              <a:gd name="T64" fmla="*/ 22 w 75"/>
              <a:gd name="T65" fmla="*/ 81 h 81"/>
              <a:gd name="T66" fmla="*/ 22 w 75"/>
              <a:gd name="T67" fmla="*/ 81 h 81"/>
              <a:gd name="T68" fmla="*/ 22 w 75"/>
              <a:gd name="T69" fmla="*/ 56 h 81"/>
              <a:gd name="T70" fmla="*/ 54 w 75"/>
              <a:gd name="T71" fmla="*/ 56 h 81"/>
              <a:gd name="T72" fmla="*/ 54 w 75"/>
              <a:gd name="T73" fmla="*/ 66 h 81"/>
              <a:gd name="T74" fmla="*/ 22 w 75"/>
              <a:gd name="T75" fmla="*/ 66 h 81"/>
              <a:gd name="T76" fmla="*/ 22 w 75"/>
              <a:gd name="T77" fmla="*/ 56 h 81"/>
              <a:gd name="T78" fmla="*/ 22 w 75"/>
              <a:gd name="T79" fmla="*/ 5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" h="81">
                <a:moveTo>
                  <a:pt x="0" y="22"/>
                </a:moveTo>
                <a:lnTo>
                  <a:pt x="32" y="22"/>
                </a:lnTo>
                <a:lnTo>
                  <a:pt x="32" y="31"/>
                </a:lnTo>
                <a:lnTo>
                  <a:pt x="7" y="31"/>
                </a:lnTo>
                <a:lnTo>
                  <a:pt x="7" y="41"/>
                </a:lnTo>
                <a:lnTo>
                  <a:pt x="69" y="41"/>
                </a:lnTo>
                <a:lnTo>
                  <a:pt x="69" y="31"/>
                </a:lnTo>
                <a:lnTo>
                  <a:pt x="44" y="31"/>
                </a:lnTo>
                <a:lnTo>
                  <a:pt x="44" y="22"/>
                </a:lnTo>
                <a:lnTo>
                  <a:pt x="75" y="22"/>
                </a:lnTo>
                <a:lnTo>
                  <a:pt x="75" y="13"/>
                </a:lnTo>
                <a:lnTo>
                  <a:pt x="44" y="13"/>
                </a:lnTo>
                <a:lnTo>
                  <a:pt x="44" y="10"/>
                </a:lnTo>
                <a:lnTo>
                  <a:pt x="44" y="10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35" y="0"/>
                </a:lnTo>
                <a:lnTo>
                  <a:pt x="32" y="0"/>
                </a:lnTo>
                <a:lnTo>
                  <a:pt x="32" y="13"/>
                </a:lnTo>
                <a:lnTo>
                  <a:pt x="0" y="13"/>
                </a:lnTo>
                <a:lnTo>
                  <a:pt x="0" y="22"/>
                </a:lnTo>
                <a:lnTo>
                  <a:pt x="0" y="22"/>
                </a:lnTo>
                <a:close/>
                <a:moveTo>
                  <a:pt x="22" y="81"/>
                </a:moveTo>
                <a:lnTo>
                  <a:pt x="22" y="75"/>
                </a:lnTo>
                <a:lnTo>
                  <a:pt x="54" y="75"/>
                </a:lnTo>
                <a:lnTo>
                  <a:pt x="54" y="81"/>
                </a:lnTo>
                <a:lnTo>
                  <a:pt x="66" y="81"/>
                </a:lnTo>
                <a:lnTo>
                  <a:pt x="66" y="47"/>
                </a:lnTo>
                <a:lnTo>
                  <a:pt x="10" y="47"/>
                </a:lnTo>
                <a:lnTo>
                  <a:pt x="10" y="81"/>
                </a:lnTo>
                <a:lnTo>
                  <a:pt x="22" y="81"/>
                </a:lnTo>
                <a:lnTo>
                  <a:pt x="22" y="81"/>
                </a:lnTo>
                <a:close/>
                <a:moveTo>
                  <a:pt x="22" y="56"/>
                </a:moveTo>
                <a:lnTo>
                  <a:pt x="54" y="56"/>
                </a:lnTo>
                <a:lnTo>
                  <a:pt x="54" y="66"/>
                </a:lnTo>
                <a:lnTo>
                  <a:pt x="22" y="66"/>
                </a:lnTo>
                <a:lnTo>
                  <a:pt x="22" y="56"/>
                </a:lnTo>
                <a:lnTo>
                  <a:pt x="22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 noEditPoints="1"/>
          </p:cNvSpPr>
          <p:nvPr/>
        </p:nvSpPr>
        <p:spPr bwMode="auto">
          <a:xfrm>
            <a:off x="9194801" y="1968500"/>
            <a:ext cx="109537" cy="112713"/>
          </a:xfrm>
          <a:custGeom>
            <a:avLst/>
            <a:gdLst>
              <a:gd name="T0" fmla="*/ 9 w 69"/>
              <a:gd name="T1" fmla="*/ 71 h 71"/>
              <a:gd name="T2" fmla="*/ 9 w 69"/>
              <a:gd name="T3" fmla="*/ 65 h 71"/>
              <a:gd name="T4" fmla="*/ 56 w 69"/>
              <a:gd name="T5" fmla="*/ 65 h 71"/>
              <a:gd name="T6" fmla="*/ 56 w 69"/>
              <a:gd name="T7" fmla="*/ 71 h 71"/>
              <a:gd name="T8" fmla="*/ 69 w 69"/>
              <a:gd name="T9" fmla="*/ 71 h 71"/>
              <a:gd name="T10" fmla="*/ 69 w 69"/>
              <a:gd name="T11" fmla="*/ 0 h 71"/>
              <a:gd name="T12" fmla="*/ 0 w 69"/>
              <a:gd name="T13" fmla="*/ 0 h 71"/>
              <a:gd name="T14" fmla="*/ 0 w 69"/>
              <a:gd name="T15" fmla="*/ 71 h 71"/>
              <a:gd name="T16" fmla="*/ 9 w 69"/>
              <a:gd name="T17" fmla="*/ 71 h 71"/>
              <a:gd name="T18" fmla="*/ 9 w 69"/>
              <a:gd name="T19" fmla="*/ 71 h 71"/>
              <a:gd name="T20" fmla="*/ 9 w 69"/>
              <a:gd name="T21" fmla="*/ 9 h 71"/>
              <a:gd name="T22" fmla="*/ 56 w 69"/>
              <a:gd name="T23" fmla="*/ 9 h 71"/>
              <a:gd name="T24" fmla="*/ 56 w 69"/>
              <a:gd name="T25" fmla="*/ 56 h 71"/>
              <a:gd name="T26" fmla="*/ 9 w 69"/>
              <a:gd name="T27" fmla="*/ 56 h 71"/>
              <a:gd name="T28" fmla="*/ 9 w 69"/>
              <a:gd name="T29" fmla="*/ 9 h 71"/>
              <a:gd name="T30" fmla="*/ 9 w 69"/>
              <a:gd name="T31" fmla="*/ 9 h 71"/>
              <a:gd name="T32" fmla="*/ 16 w 69"/>
              <a:gd name="T33" fmla="*/ 18 h 71"/>
              <a:gd name="T34" fmla="*/ 16 w 69"/>
              <a:gd name="T35" fmla="*/ 49 h 71"/>
              <a:gd name="T36" fmla="*/ 50 w 69"/>
              <a:gd name="T37" fmla="*/ 49 h 71"/>
              <a:gd name="T38" fmla="*/ 50 w 69"/>
              <a:gd name="T39" fmla="*/ 18 h 71"/>
              <a:gd name="T40" fmla="*/ 16 w 69"/>
              <a:gd name="T41" fmla="*/ 18 h 71"/>
              <a:gd name="T42" fmla="*/ 16 w 69"/>
              <a:gd name="T43" fmla="*/ 18 h 71"/>
              <a:gd name="T44" fmla="*/ 41 w 69"/>
              <a:gd name="T45" fmla="*/ 40 h 71"/>
              <a:gd name="T46" fmla="*/ 28 w 69"/>
              <a:gd name="T47" fmla="*/ 40 h 71"/>
              <a:gd name="T48" fmla="*/ 28 w 69"/>
              <a:gd name="T49" fmla="*/ 24 h 71"/>
              <a:gd name="T50" fmla="*/ 41 w 69"/>
              <a:gd name="T51" fmla="*/ 24 h 71"/>
              <a:gd name="T52" fmla="*/ 41 w 69"/>
              <a:gd name="T53" fmla="*/ 40 h 71"/>
              <a:gd name="T54" fmla="*/ 41 w 69"/>
              <a:gd name="T55" fmla="*/ 4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9" h="71">
                <a:moveTo>
                  <a:pt x="9" y="71"/>
                </a:moveTo>
                <a:lnTo>
                  <a:pt x="9" y="65"/>
                </a:lnTo>
                <a:lnTo>
                  <a:pt x="56" y="65"/>
                </a:lnTo>
                <a:lnTo>
                  <a:pt x="56" y="71"/>
                </a:lnTo>
                <a:lnTo>
                  <a:pt x="69" y="71"/>
                </a:lnTo>
                <a:lnTo>
                  <a:pt x="69" y="0"/>
                </a:lnTo>
                <a:lnTo>
                  <a:pt x="0" y="0"/>
                </a:lnTo>
                <a:lnTo>
                  <a:pt x="0" y="71"/>
                </a:lnTo>
                <a:lnTo>
                  <a:pt x="9" y="71"/>
                </a:lnTo>
                <a:lnTo>
                  <a:pt x="9" y="71"/>
                </a:lnTo>
                <a:close/>
                <a:moveTo>
                  <a:pt x="9" y="9"/>
                </a:moveTo>
                <a:lnTo>
                  <a:pt x="56" y="9"/>
                </a:lnTo>
                <a:lnTo>
                  <a:pt x="56" y="56"/>
                </a:lnTo>
                <a:lnTo>
                  <a:pt x="9" y="56"/>
                </a:lnTo>
                <a:lnTo>
                  <a:pt x="9" y="9"/>
                </a:lnTo>
                <a:lnTo>
                  <a:pt x="9" y="9"/>
                </a:lnTo>
                <a:close/>
                <a:moveTo>
                  <a:pt x="16" y="18"/>
                </a:moveTo>
                <a:lnTo>
                  <a:pt x="16" y="49"/>
                </a:lnTo>
                <a:lnTo>
                  <a:pt x="50" y="49"/>
                </a:lnTo>
                <a:lnTo>
                  <a:pt x="50" y="18"/>
                </a:lnTo>
                <a:lnTo>
                  <a:pt x="16" y="18"/>
                </a:lnTo>
                <a:lnTo>
                  <a:pt x="16" y="18"/>
                </a:lnTo>
                <a:close/>
                <a:moveTo>
                  <a:pt x="41" y="40"/>
                </a:moveTo>
                <a:lnTo>
                  <a:pt x="28" y="40"/>
                </a:lnTo>
                <a:lnTo>
                  <a:pt x="28" y="24"/>
                </a:lnTo>
                <a:lnTo>
                  <a:pt x="41" y="24"/>
                </a:lnTo>
                <a:lnTo>
                  <a:pt x="41" y="40"/>
                </a:lnTo>
                <a:lnTo>
                  <a:pt x="41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 noEditPoints="1"/>
          </p:cNvSpPr>
          <p:nvPr/>
        </p:nvSpPr>
        <p:spPr bwMode="auto">
          <a:xfrm>
            <a:off x="9323389" y="1957387"/>
            <a:ext cx="128587" cy="128588"/>
          </a:xfrm>
          <a:custGeom>
            <a:avLst/>
            <a:gdLst>
              <a:gd name="T0" fmla="*/ 13 w 81"/>
              <a:gd name="T1" fmla="*/ 13 h 81"/>
              <a:gd name="T2" fmla="*/ 22 w 81"/>
              <a:gd name="T3" fmla="*/ 13 h 81"/>
              <a:gd name="T4" fmla="*/ 22 w 81"/>
              <a:gd name="T5" fmla="*/ 3 h 81"/>
              <a:gd name="T6" fmla="*/ 10 w 81"/>
              <a:gd name="T7" fmla="*/ 7 h 81"/>
              <a:gd name="T8" fmla="*/ 13 w 81"/>
              <a:gd name="T9" fmla="*/ 13 h 81"/>
              <a:gd name="T10" fmla="*/ 34 w 81"/>
              <a:gd name="T11" fmla="*/ 72 h 81"/>
              <a:gd name="T12" fmla="*/ 19 w 81"/>
              <a:gd name="T13" fmla="*/ 31 h 81"/>
              <a:gd name="T14" fmla="*/ 31 w 81"/>
              <a:gd name="T15" fmla="*/ 22 h 81"/>
              <a:gd name="T16" fmla="*/ 28 w 81"/>
              <a:gd name="T17" fmla="*/ 28 h 81"/>
              <a:gd name="T18" fmla="*/ 38 w 81"/>
              <a:gd name="T19" fmla="*/ 31 h 81"/>
              <a:gd name="T20" fmla="*/ 78 w 81"/>
              <a:gd name="T21" fmla="*/ 19 h 81"/>
              <a:gd name="T22" fmla="*/ 50 w 81"/>
              <a:gd name="T23" fmla="*/ 10 h 81"/>
              <a:gd name="T24" fmla="*/ 50 w 81"/>
              <a:gd name="T25" fmla="*/ 7 h 81"/>
              <a:gd name="T26" fmla="*/ 53 w 81"/>
              <a:gd name="T27" fmla="*/ 3 h 81"/>
              <a:gd name="T28" fmla="*/ 41 w 81"/>
              <a:gd name="T29" fmla="*/ 0 h 81"/>
              <a:gd name="T30" fmla="*/ 41 w 81"/>
              <a:gd name="T31" fmla="*/ 3 h 81"/>
              <a:gd name="T32" fmla="*/ 34 w 81"/>
              <a:gd name="T33" fmla="*/ 19 h 81"/>
              <a:gd name="T34" fmla="*/ 0 w 81"/>
              <a:gd name="T35" fmla="*/ 16 h 81"/>
              <a:gd name="T36" fmla="*/ 10 w 81"/>
              <a:gd name="T37" fmla="*/ 25 h 81"/>
              <a:gd name="T38" fmla="*/ 10 w 81"/>
              <a:gd name="T39" fmla="*/ 41 h 81"/>
              <a:gd name="T40" fmla="*/ 0 w 81"/>
              <a:gd name="T41" fmla="*/ 75 h 81"/>
              <a:gd name="T42" fmla="*/ 3 w 81"/>
              <a:gd name="T43" fmla="*/ 75 h 81"/>
              <a:gd name="T44" fmla="*/ 10 w 81"/>
              <a:gd name="T45" fmla="*/ 81 h 81"/>
              <a:gd name="T46" fmla="*/ 16 w 81"/>
              <a:gd name="T47" fmla="*/ 63 h 81"/>
              <a:gd name="T48" fmla="*/ 22 w 81"/>
              <a:gd name="T49" fmla="*/ 41 h 81"/>
              <a:gd name="T50" fmla="*/ 22 w 81"/>
              <a:gd name="T51" fmla="*/ 66 h 81"/>
              <a:gd name="T52" fmla="*/ 16 w 81"/>
              <a:gd name="T53" fmla="*/ 69 h 81"/>
              <a:gd name="T54" fmla="*/ 19 w 81"/>
              <a:gd name="T55" fmla="*/ 78 h 81"/>
              <a:gd name="T56" fmla="*/ 28 w 81"/>
              <a:gd name="T57" fmla="*/ 78 h 81"/>
              <a:gd name="T58" fmla="*/ 31 w 81"/>
              <a:gd name="T59" fmla="*/ 75 h 81"/>
              <a:gd name="T60" fmla="*/ 41 w 81"/>
              <a:gd name="T61" fmla="*/ 81 h 81"/>
              <a:gd name="T62" fmla="*/ 56 w 81"/>
              <a:gd name="T63" fmla="*/ 63 h 81"/>
              <a:gd name="T64" fmla="*/ 66 w 81"/>
              <a:gd name="T65" fmla="*/ 72 h 81"/>
              <a:gd name="T66" fmla="*/ 75 w 81"/>
              <a:gd name="T67" fmla="*/ 81 h 81"/>
              <a:gd name="T68" fmla="*/ 81 w 81"/>
              <a:gd name="T69" fmla="*/ 72 h 81"/>
              <a:gd name="T70" fmla="*/ 63 w 81"/>
              <a:gd name="T71" fmla="*/ 53 h 81"/>
              <a:gd name="T72" fmla="*/ 78 w 81"/>
              <a:gd name="T73" fmla="*/ 47 h 81"/>
              <a:gd name="T74" fmla="*/ 63 w 81"/>
              <a:gd name="T75" fmla="*/ 38 h 81"/>
              <a:gd name="T76" fmla="*/ 75 w 81"/>
              <a:gd name="T77" fmla="*/ 28 h 81"/>
              <a:gd name="T78" fmla="*/ 53 w 81"/>
              <a:gd name="T79" fmla="*/ 28 h 81"/>
              <a:gd name="T80" fmla="*/ 56 w 81"/>
              <a:gd name="T81" fmla="*/ 22 h 81"/>
              <a:gd name="T82" fmla="*/ 44 w 81"/>
              <a:gd name="T83" fmla="*/ 22 h 81"/>
              <a:gd name="T84" fmla="*/ 41 w 81"/>
              <a:gd name="T85" fmla="*/ 31 h 81"/>
              <a:gd name="T86" fmla="*/ 34 w 81"/>
              <a:gd name="T87" fmla="*/ 41 h 81"/>
              <a:gd name="T88" fmla="*/ 38 w 81"/>
              <a:gd name="T89" fmla="*/ 44 h 81"/>
              <a:gd name="T90" fmla="*/ 44 w 81"/>
              <a:gd name="T91" fmla="*/ 47 h 81"/>
              <a:gd name="T92" fmla="*/ 50 w 81"/>
              <a:gd name="T93" fmla="*/ 38 h 81"/>
              <a:gd name="T94" fmla="*/ 38 w 81"/>
              <a:gd name="T95" fmla="*/ 47 h 81"/>
              <a:gd name="T96" fmla="*/ 50 w 81"/>
              <a:gd name="T97" fmla="*/ 53 h 81"/>
              <a:gd name="T98" fmla="*/ 50 w 81"/>
              <a:gd name="T99" fmla="*/ 53 h 81"/>
              <a:gd name="T100" fmla="*/ 34 w 81"/>
              <a:gd name="T101" fmla="*/ 72 h 81"/>
              <a:gd name="T102" fmla="*/ 34 w 81"/>
              <a:gd name="T103" fmla="*/ 7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1" h="81">
                <a:moveTo>
                  <a:pt x="13" y="13"/>
                </a:moveTo>
                <a:lnTo>
                  <a:pt x="13" y="13"/>
                </a:lnTo>
                <a:lnTo>
                  <a:pt x="22" y="13"/>
                </a:lnTo>
                <a:lnTo>
                  <a:pt x="22" y="13"/>
                </a:lnTo>
                <a:lnTo>
                  <a:pt x="22" y="3"/>
                </a:lnTo>
                <a:lnTo>
                  <a:pt x="22" y="3"/>
                </a:lnTo>
                <a:lnTo>
                  <a:pt x="10" y="7"/>
                </a:lnTo>
                <a:lnTo>
                  <a:pt x="10" y="7"/>
                </a:lnTo>
                <a:lnTo>
                  <a:pt x="13" y="13"/>
                </a:lnTo>
                <a:lnTo>
                  <a:pt x="13" y="13"/>
                </a:lnTo>
                <a:lnTo>
                  <a:pt x="13" y="13"/>
                </a:lnTo>
                <a:close/>
                <a:moveTo>
                  <a:pt x="34" y="72"/>
                </a:moveTo>
                <a:lnTo>
                  <a:pt x="34" y="31"/>
                </a:lnTo>
                <a:lnTo>
                  <a:pt x="19" y="31"/>
                </a:lnTo>
                <a:lnTo>
                  <a:pt x="19" y="22"/>
                </a:lnTo>
                <a:lnTo>
                  <a:pt x="31" y="22"/>
                </a:lnTo>
                <a:lnTo>
                  <a:pt x="28" y="28"/>
                </a:lnTo>
                <a:lnTo>
                  <a:pt x="28" y="28"/>
                </a:lnTo>
                <a:lnTo>
                  <a:pt x="38" y="31"/>
                </a:lnTo>
                <a:lnTo>
                  <a:pt x="38" y="31"/>
                </a:lnTo>
                <a:lnTo>
                  <a:pt x="44" y="19"/>
                </a:lnTo>
                <a:lnTo>
                  <a:pt x="78" y="19"/>
                </a:lnTo>
                <a:lnTo>
                  <a:pt x="78" y="10"/>
                </a:lnTo>
                <a:lnTo>
                  <a:pt x="50" y="10"/>
                </a:lnTo>
                <a:lnTo>
                  <a:pt x="50" y="10"/>
                </a:lnTo>
                <a:lnTo>
                  <a:pt x="50" y="7"/>
                </a:lnTo>
                <a:lnTo>
                  <a:pt x="50" y="7"/>
                </a:lnTo>
                <a:lnTo>
                  <a:pt x="53" y="3"/>
                </a:lnTo>
                <a:lnTo>
                  <a:pt x="53" y="3"/>
                </a:lnTo>
                <a:lnTo>
                  <a:pt x="41" y="0"/>
                </a:lnTo>
                <a:lnTo>
                  <a:pt x="41" y="0"/>
                </a:lnTo>
                <a:lnTo>
                  <a:pt x="41" y="3"/>
                </a:lnTo>
                <a:lnTo>
                  <a:pt x="41" y="3"/>
                </a:lnTo>
                <a:lnTo>
                  <a:pt x="34" y="19"/>
                </a:lnTo>
                <a:lnTo>
                  <a:pt x="34" y="16"/>
                </a:lnTo>
                <a:lnTo>
                  <a:pt x="0" y="16"/>
                </a:lnTo>
                <a:lnTo>
                  <a:pt x="0" y="25"/>
                </a:lnTo>
                <a:lnTo>
                  <a:pt x="10" y="25"/>
                </a:lnTo>
                <a:lnTo>
                  <a:pt x="10" y="41"/>
                </a:lnTo>
                <a:lnTo>
                  <a:pt x="10" y="41"/>
                </a:lnTo>
                <a:lnTo>
                  <a:pt x="6" y="60"/>
                </a:lnTo>
                <a:lnTo>
                  <a:pt x="0" y="75"/>
                </a:lnTo>
                <a:lnTo>
                  <a:pt x="0" y="75"/>
                </a:lnTo>
                <a:lnTo>
                  <a:pt x="3" y="75"/>
                </a:lnTo>
                <a:lnTo>
                  <a:pt x="3" y="75"/>
                </a:lnTo>
                <a:lnTo>
                  <a:pt x="10" y="81"/>
                </a:lnTo>
                <a:lnTo>
                  <a:pt x="10" y="81"/>
                </a:lnTo>
                <a:lnTo>
                  <a:pt x="16" y="63"/>
                </a:lnTo>
                <a:lnTo>
                  <a:pt x="19" y="41"/>
                </a:lnTo>
                <a:lnTo>
                  <a:pt x="22" y="41"/>
                </a:lnTo>
                <a:lnTo>
                  <a:pt x="22" y="66"/>
                </a:lnTo>
                <a:lnTo>
                  <a:pt x="22" y="66"/>
                </a:lnTo>
                <a:lnTo>
                  <a:pt x="22" y="69"/>
                </a:lnTo>
                <a:lnTo>
                  <a:pt x="16" y="69"/>
                </a:lnTo>
                <a:lnTo>
                  <a:pt x="16" y="69"/>
                </a:lnTo>
                <a:lnTo>
                  <a:pt x="19" y="78"/>
                </a:lnTo>
                <a:lnTo>
                  <a:pt x="19" y="78"/>
                </a:lnTo>
                <a:lnTo>
                  <a:pt x="28" y="78"/>
                </a:lnTo>
                <a:lnTo>
                  <a:pt x="31" y="75"/>
                </a:lnTo>
                <a:lnTo>
                  <a:pt x="31" y="75"/>
                </a:lnTo>
                <a:lnTo>
                  <a:pt x="41" y="81"/>
                </a:lnTo>
                <a:lnTo>
                  <a:pt x="41" y="81"/>
                </a:lnTo>
                <a:lnTo>
                  <a:pt x="50" y="72"/>
                </a:lnTo>
                <a:lnTo>
                  <a:pt x="56" y="63"/>
                </a:lnTo>
                <a:lnTo>
                  <a:pt x="56" y="63"/>
                </a:lnTo>
                <a:lnTo>
                  <a:pt x="66" y="72"/>
                </a:lnTo>
                <a:lnTo>
                  <a:pt x="75" y="81"/>
                </a:lnTo>
                <a:lnTo>
                  <a:pt x="75" y="81"/>
                </a:lnTo>
                <a:lnTo>
                  <a:pt x="81" y="72"/>
                </a:lnTo>
                <a:lnTo>
                  <a:pt x="81" y="72"/>
                </a:lnTo>
                <a:lnTo>
                  <a:pt x="72" y="63"/>
                </a:lnTo>
                <a:lnTo>
                  <a:pt x="63" y="53"/>
                </a:lnTo>
                <a:lnTo>
                  <a:pt x="78" y="53"/>
                </a:lnTo>
                <a:lnTo>
                  <a:pt x="78" y="47"/>
                </a:lnTo>
                <a:lnTo>
                  <a:pt x="63" y="47"/>
                </a:lnTo>
                <a:lnTo>
                  <a:pt x="63" y="38"/>
                </a:lnTo>
                <a:lnTo>
                  <a:pt x="75" y="38"/>
                </a:lnTo>
                <a:lnTo>
                  <a:pt x="75" y="28"/>
                </a:lnTo>
                <a:lnTo>
                  <a:pt x="53" y="28"/>
                </a:lnTo>
                <a:lnTo>
                  <a:pt x="53" y="28"/>
                </a:lnTo>
                <a:lnTo>
                  <a:pt x="53" y="28"/>
                </a:lnTo>
                <a:lnTo>
                  <a:pt x="56" y="22"/>
                </a:lnTo>
                <a:lnTo>
                  <a:pt x="56" y="22"/>
                </a:lnTo>
                <a:lnTo>
                  <a:pt x="44" y="22"/>
                </a:lnTo>
                <a:lnTo>
                  <a:pt x="44" y="22"/>
                </a:lnTo>
                <a:lnTo>
                  <a:pt x="41" y="31"/>
                </a:lnTo>
                <a:lnTo>
                  <a:pt x="34" y="41"/>
                </a:lnTo>
                <a:lnTo>
                  <a:pt x="34" y="41"/>
                </a:lnTo>
                <a:lnTo>
                  <a:pt x="38" y="44"/>
                </a:lnTo>
                <a:lnTo>
                  <a:pt x="38" y="44"/>
                </a:lnTo>
                <a:lnTo>
                  <a:pt x="44" y="47"/>
                </a:lnTo>
                <a:lnTo>
                  <a:pt x="44" y="47"/>
                </a:lnTo>
                <a:lnTo>
                  <a:pt x="50" y="38"/>
                </a:lnTo>
                <a:lnTo>
                  <a:pt x="50" y="38"/>
                </a:lnTo>
                <a:lnTo>
                  <a:pt x="50" y="47"/>
                </a:lnTo>
                <a:lnTo>
                  <a:pt x="38" y="47"/>
                </a:lnTo>
                <a:lnTo>
                  <a:pt x="38" y="53"/>
                </a:lnTo>
                <a:lnTo>
                  <a:pt x="50" y="53"/>
                </a:lnTo>
                <a:lnTo>
                  <a:pt x="50" y="53"/>
                </a:lnTo>
                <a:lnTo>
                  <a:pt x="50" y="53"/>
                </a:lnTo>
                <a:lnTo>
                  <a:pt x="44" y="66"/>
                </a:lnTo>
                <a:lnTo>
                  <a:pt x="34" y="72"/>
                </a:lnTo>
                <a:lnTo>
                  <a:pt x="34" y="72"/>
                </a:lnTo>
                <a:lnTo>
                  <a:pt x="34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 noEditPoints="1"/>
          </p:cNvSpPr>
          <p:nvPr/>
        </p:nvSpPr>
        <p:spPr bwMode="auto">
          <a:xfrm>
            <a:off x="9482139" y="1957387"/>
            <a:ext cx="88900" cy="128588"/>
          </a:xfrm>
          <a:custGeom>
            <a:avLst/>
            <a:gdLst>
              <a:gd name="T0" fmla="*/ 9 w 56"/>
              <a:gd name="T1" fmla="*/ 81 h 81"/>
              <a:gd name="T2" fmla="*/ 9 w 56"/>
              <a:gd name="T3" fmla="*/ 75 h 81"/>
              <a:gd name="T4" fmla="*/ 44 w 56"/>
              <a:gd name="T5" fmla="*/ 75 h 81"/>
              <a:gd name="T6" fmla="*/ 44 w 56"/>
              <a:gd name="T7" fmla="*/ 81 h 81"/>
              <a:gd name="T8" fmla="*/ 56 w 56"/>
              <a:gd name="T9" fmla="*/ 81 h 81"/>
              <a:gd name="T10" fmla="*/ 56 w 56"/>
              <a:gd name="T11" fmla="*/ 13 h 81"/>
              <a:gd name="T12" fmla="*/ 28 w 56"/>
              <a:gd name="T13" fmla="*/ 13 h 81"/>
              <a:gd name="T14" fmla="*/ 28 w 56"/>
              <a:gd name="T15" fmla="*/ 13 h 81"/>
              <a:gd name="T16" fmla="*/ 31 w 56"/>
              <a:gd name="T17" fmla="*/ 7 h 81"/>
              <a:gd name="T18" fmla="*/ 31 w 56"/>
              <a:gd name="T19" fmla="*/ 7 h 81"/>
              <a:gd name="T20" fmla="*/ 31 w 56"/>
              <a:gd name="T21" fmla="*/ 7 h 81"/>
              <a:gd name="T22" fmla="*/ 31 w 56"/>
              <a:gd name="T23" fmla="*/ 3 h 81"/>
              <a:gd name="T24" fmla="*/ 31 w 56"/>
              <a:gd name="T25" fmla="*/ 3 h 81"/>
              <a:gd name="T26" fmla="*/ 19 w 56"/>
              <a:gd name="T27" fmla="*/ 0 h 81"/>
              <a:gd name="T28" fmla="*/ 19 w 56"/>
              <a:gd name="T29" fmla="*/ 0 h 81"/>
              <a:gd name="T30" fmla="*/ 19 w 56"/>
              <a:gd name="T31" fmla="*/ 3 h 81"/>
              <a:gd name="T32" fmla="*/ 19 w 56"/>
              <a:gd name="T33" fmla="*/ 3 h 81"/>
              <a:gd name="T34" fmla="*/ 16 w 56"/>
              <a:gd name="T35" fmla="*/ 13 h 81"/>
              <a:gd name="T36" fmla="*/ 0 w 56"/>
              <a:gd name="T37" fmla="*/ 13 h 81"/>
              <a:gd name="T38" fmla="*/ 0 w 56"/>
              <a:gd name="T39" fmla="*/ 81 h 81"/>
              <a:gd name="T40" fmla="*/ 0 w 56"/>
              <a:gd name="T41" fmla="*/ 81 h 81"/>
              <a:gd name="T42" fmla="*/ 9 w 56"/>
              <a:gd name="T43" fmla="*/ 81 h 81"/>
              <a:gd name="T44" fmla="*/ 9 w 56"/>
              <a:gd name="T45" fmla="*/ 81 h 81"/>
              <a:gd name="T46" fmla="*/ 44 w 56"/>
              <a:gd name="T47" fmla="*/ 22 h 81"/>
              <a:gd name="T48" fmla="*/ 44 w 56"/>
              <a:gd name="T49" fmla="*/ 31 h 81"/>
              <a:gd name="T50" fmla="*/ 9 w 56"/>
              <a:gd name="T51" fmla="*/ 31 h 81"/>
              <a:gd name="T52" fmla="*/ 9 w 56"/>
              <a:gd name="T53" fmla="*/ 22 h 81"/>
              <a:gd name="T54" fmla="*/ 44 w 56"/>
              <a:gd name="T55" fmla="*/ 22 h 81"/>
              <a:gd name="T56" fmla="*/ 44 w 56"/>
              <a:gd name="T57" fmla="*/ 22 h 81"/>
              <a:gd name="T58" fmla="*/ 44 w 56"/>
              <a:gd name="T59" fmla="*/ 50 h 81"/>
              <a:gd name="T60" fmla="*/ 9 w 56"/>
              <a:gd name="T61" fmla="*/ 50 h 81"/>
              <a:gd name="T62" fmla="*/ 9 w 56"/>
              <a:gd name="T63" fmla="*/ 41 h 81"/>
              <a:gd name="T64" fmla="*/ 44 w 56"/>
              <a:gd name="T65" fmla="*/ 41 h 81"/>
              <a:gd name="T66" fmla="*/ 44 w 56"/>
              <a:gd name="T67" fmla="*/ 50 h 81"/>
              <a:gd name="T68" fmla="*/ 44 w 56"/>
              <a:gd name="T69" fmla="*/ 50 h 81"/>
              <a:gd name="T70" fmla="*/ 44 w 56"/>
              <a:gd name="T71" fmla="*/ 56 h 81"/>
              <a:gd name="T72" fmla="*/ 44 w 56"/>
              <a:gd name="T73" fmla="*/ 69 h 81"/>
              <a:gd name="T74" fmla="*/ 9 w 56"/>
              <a:gd name="T75" fmla="*/ 69 h 81"/>
              <a:gd name="T76" fmla="*/ 9 w 56"/>
              <a:gd name="T77" fmla="*/ 56 h 81"/>
              <a:gd name="T78" fmla="*/ 44 w 56"/>
              <a:gd name="T79" fmla="*/ 56 h 81"/>
              <a:gd name="T80" fmla="*/ 44 w 56"/>
              <a:gd name="T81" fmla="*/ 5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6" h="81">
                <a:moveTo>
                  <a:pt x="9" y="81"/>
                </a:moveTo>
                <a:lnTo>
                  <a:pt x="9" y="75"/>
                </a:lnTo>
                <a:lnTo>
                  <a:pt x="44" y="75"/>
                </a:lnTo>
                <a:lnTo>
                  <a:pt x="44" y="81"/>
                </a:lnTo>
                <a:lnTo>
                  <a:pt x="56" y="81"/>
                </a:lnTo>
                <a:lnTo>
                  <a:pt x="56" y="13"/>
                </a:lnTo>
                <a:lnTo>
                  <a:pt x="28" y="13"/>
                </a:lnTo>
                <a:lnTo>
                  <a:pt x="28" y="13"/>
                </a:lnTo>
                <a:lnTo>
                  <a:pt x="31" y="7"/>
                </a:lnTo>
                <a:lnTo>
                  <a:pt x="31" y="7"/>
                </a:lnTo>
                <a:lnTo>
                  <a:pt x="31" y="7"/>
                </a:lnTo>
                <a:lnTo>
                  <a:pt x="31" y="3"/>
                </a:lnTo>
                <a:lnTo>
                  <a:pt x="31" y="3"/>
                </a:lnTo>
                <a:lnTo>
                  <a:pt x="19" y="0"/>
                </a:lnTo>
                <a:lnTo>
                  <a:pt x="19" y="0"/>
                </a:lnTo>
                <a:lnTo>
                  <a:pt x="19" y="3"/>
                </a:lnTo>
                <a:lnTo>
                  <a:pt x="19" y="3"/>
                </a:lnTo>
                <a:lnTo>
                  <a:pt x="16" y="13"/>
                </a:lnTo>
                <a:lnTo>
                  <a:pt x="0" y="13"/>
                </a:lnTo>
                <a:lnTo>
                  <a:pt x="0" y="81"/>
                </a:lnTo>
                <a:lnTo>
                  <a:pt x="0" y="81"/>
                </a:lnTo>
                <a:lnTo>
                  <a:pt x="9" y="81"/>
                </a:lnTo>
                <a:lnTo>
                  <a:pt x="9" y="81"/>
                </a:lnTo>
                <a:close/>
                <a:moveTo>
                  <a:pt x="44" y="22"/>
                </a:moveTo>
                <a:lnTo>
                  <a:pt x="44" y="31"/>
                </a:lnTo>
                <a:lnTo>
                  <a:pt x="9" y="31"/>
                </a:lnTo>
                <a:lnTo>
                  <a:pt x="9" y="22"/>
                </a:lnTo>
                <a:lnTo>
                  <a:pt x="44" y="22"/>
                </a:lnTo>
                <a:lnTo>
                  <a:pt x="44" y="22"/>
                </a:lnTo>
                <a:close/>
                <a:moveTo>
                  <a:pt x="44" y="50"/>
                </a:moveTo>
                <a:lnTo>
                  <a:pt x="9" y="50"/>
                </a:lnTo>
                <a:lnTo>
                  <a:pt x="9" y="41"/>
                </a:lnTo>
                <a:lnTo>
                  <a:pt x="44" y="41"/>
                </a:lnTo>
                <a:lnTo>
                  <a:pt x="44" y="50"/>
                </a:lnTo>
                <a:lnTo>
                  <a:pt x="44" y="50"/>
                </a:lnTo>
                <a:close/>
                <a:moveTo>
                  <a:pt x="44" y="56"/>
                </a:moveTo>
                <a:lnTo>
                  <a:pt x="44" y="69"/>
                </a:lnTo>
                <a:lnTo>
                  <a:pt x="9" y="69"/>
                </a:lnTo>
                <a:lnTo>
                  <a:pt x="9" y="56"/>
                </a:lnTo>
                <a:lnTo>
                  <a:pt x="44" y="56"/>
                </a:lnTo>
                <a:lnTo>
                  <a:pt x="44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 noEditPoints="1"/>
          </p:cNvSpPr>
          <p:nvPr/>
        </p:nvSpPr>
        <p:spPr bwMode="auto">
          <a:xfrm>
            <a:off x="9601201" y="1957387"/>
            <a:ext cx="128587" cy="123825"/>
          </a:xfrm>
          <a:custGeom>
            <a:avLst/>
            <a:gdLst>
              <a:gd name="T0" fmla="*/ 59 w 81"/>
              <a:gd name="T1" fmla="*/ 7 h 78"/>
              <a:gd name="T2" fmla="*/ 59 w 81"/>
              <a:gd name="T3" fmla="*/ 7 h 78"/>
              <a:gd name="T4" fmla="*/ 47 w 81"/>
              <a:gd name="T5" fmla="*/ 0 h 78"/>
              <a:gd name="T6" fmla="*/ 41 w 81"/>
              <a:gd name="T7" fmla="*/ 16 h 78"/>
              <a:gd name="T8" fmla="*/ 28 w 81"/>
              <a:gd name="T9" fmla="*/ 28 h 78"/>
              <a:gd name="T10" fmla="*/ 28 w 81"/>
              <a:gd name="T11" fmla="*/ 41 h 78"/>
              <a:gd name="T12" fmla="*/ 69 w 81"/>
              <a:gd name="T13" fmla="*/ 38 h 78"/>
              <a:gd name="T14" fmla="*/ 72 w 81"/>
              <a:gd name="T15" fmla="*/ 41 h 78"/>
              <a:gd name="T16" fmla="*/ 78 w 81"/>
              <a:gd name="T17" fmla="*/ 38 h 78"/>
              <a:gd name="T18" fmla="*/ 81 w 81"/>
              <a:gd name="T19" fmla="*/ 35 h 78"/>
              <a:gd name="T20" fmla="*/ 65 w 81"/>
              <a:gd name="T21" fmla="*/ 13 h 78"/>
              <a:gd name="T22" fmla="*/ 56 w 81"/>
              <a:gd name="T23" fmla="*/ 19 h 78"/>
              <a:gd name="T24" fmla="*/ 44 w 81"/>
              <a:gd name="T25" fmla="*/ 28 h 78"/>
              <a:gd name="T26" fmla="*/ 59 w 81"/>
              <a:gd name="T27" fmla="*/ 7 h 78"/>
              <a:gd name="T28" fmla="*/ 59 w 81"/>
              <a:gd name="T29" fmla="*/ 7 h 78"/>
              <a:gd name="T30" fmla="*/ 31 w 81"/>
              <a:gd name="T31" fmla="*/ 13 h 78"/>
              <a:gd name="T32" fmla="*/ 16 w 81"/>
              <a:gd name="T33" fmla="*/ 3 h 78"/>
              <a:gd name="T34" fmla="*/ 9 w 81"/>
              <a:gd name="T35" fmla="*/ 10 h 78"/>
              <a:gd name="T36" fmla="*/ 12 w 81"/>
              <a:gd name="T37" fmla="*/ 16 h 78"/>
              <a:gd name="T38" fmla="*/ 22 w 81"/>
              <a:gd name="T39" fmla="*/ 22 h 78"/>
              <a:gd name="T40" fmla="*/ 31 w 81"/>
              <a:gd name="T41" fmla="*/ 13 h 78"/>
              <a:gd name="T42" fmla="*/ 22 w 81"/>
              <a:gd name="T43" fmla="*/ 31 h 78"/>
              <a:gd name="T44" fmla="*/ 6 w 81"/>
              <a:gd name="T45" fmla="*/ 22 h 78"/>
              <a:gd name="T46" fmla="*/ 0 w 81"/>
              <a:gd name="T47" fmla="*/ 31 h 78"/>
              <a:gd name="T48" fmla="*/ 16 w 81"/>
              <a:gd name="T49" fmla="*/ 41 h 78"/>
              <a:gd name="T50" fmla="*/ 22 w 81"/>
              <a:gd name="T51" fmla="*/ 31 h 78"/>
              <a:gd name="T52" fmla="*/ 22 w 81"/>
              <a:gd name="T53" fmla="*/ 31 h 78"/>
              <a:gd name="T54" fmla="*/ 12 w 81"/>
              <a:gd name="T55" fmla="*/ 78 h 78"/>
              <a:gd name="T56" fmla="*/ 16 w 81"/>
              <a:gd name="T57" fmla="*/ 78 h 78"/>
              <a:gd name="T58" fmla="*/ 25 w 81"/>
              <a:gd name="T59" fmla="*/ 50 h 78"/>
              <a:gd name="T60" fmla="*/ 19 w 81"/>
              <a:gd name="T61" fmla="*/ 47 h 78"/>
              <a:gd name="T62" fmla="*/ 16 w 81"/>
              <a:gd name="T63" fmla="*/ 44 h 78"/>
              <a:gd name="T64" fmla="*/ 3 w 81"/>
              <a:gd name="T65" fmla="*/ 72 h 78"/>
              <a:gd name="T66" fmla="*/ 12 w 81"/>
              <a:gd name="T67" fmla="*/ 78 h 78"/>
              <a:gd name="T68" fmla="*/ 12 w 81"/>
              <a:gd name="T69" fmla="*/ 78 h 78"/>
              <a:gd name="T70" fmla="*/ 62 w 81"/>
              <a:gd name="T71" fmla="*/ 75 h 78"/>
              <a:gd name="T72" fmla="*/ 72 w 81"/>
              <a:gd name="T73" fmla="*/ 78 h 78"/>
              <a:gd name="T74" fmla="*/ 31 w 81"/>
              <a:gd name="T75" fmla="*/ 44 h 78"/>
              <a:gd name="T76" fmla="*/ 41 w 81"/>
              <a:gd name="T77" fmla="*/ 78 h 78"/>
              <a:gd name="T78" fmla="*/ 41 w 81"/>
              <a:gd name="T79" fmla="*/ 75 h 78"/>
              <a:gd name="T80" fmla="*/ 62 w 81"/>
              <a:gd name="T81" fmla="*/ 66 h 78"/>
              <a:gd name="T82" fmla="*/ 41 w 81"/>
              <a:gd name="T83" fmla="*/ 53 h 78"/>
              <a:gd name="T84" fmla="*/ 62 w 81"/>
              <a:gd name="T85" fmla="*/ 5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1" h="78">
                <a:moveTo>
                  <a:pt x="59" y="7"/>
                </a:moveTo>
                <a:lnTo>
                  <a:pt x="59" y="7"/>
                </a:lnTo>
                <a:lnTo>
                  <a:pt x="59" y="7"/>
                </a:lnTo>
                <a:lnTo>
                  <a:pt x="59" y="7"/>
                </a:lnTo>
                <a:lnTo>
                  <a:pt x="47" y="0"/>
                </a:lnTo>
                <a:lnTo>
                  <a:pt x="47" y="0"/>
                </a:lnTo>
                <a:lnTo>
                  <a:pt x="41" y="16"/>
                </a:lnTo>
                <a:lnTo>
                  <a:pt x="41" y="16"/>
                </a:lnTo>
                <a:lnTo>
                  <a:pt x="34" y="25"/>
                </a:lnTo>
                <a:lnTo>
                  <a:pt x="28" y="28"/>
                </a:lnTo>
                <a:lnTo>
                  <a:pt x="28" y="41"/>
                </a:lnTo>
                <a:lnTo>
                  <a:pt x="28" y="41"/>
                </a:lnTo>
                <a:lnTo>
                  <a:pt x="56" y="38"/>
                </a:lnTo>
                <a:lnTo>
                  <a:pt x="69" y="38"/>
                </a:lnTo>
                <a:lnTo>
                  <a:pt x="72" y="41"/>
                </a:lnTo>
                <a:lnTo>
                  <a:pt x="72" y="41"/>
                </a:lnTo>
                <a:lnTo>
                  <a:pt x="78" y="38"/>
                </a:lnTo>
                <a:lnTo>
                  <a:pt x="78" y="38"/>
                </a:lnTo>
                <a:lnTo>
                  <a:pt x="81" y="35"/>
                </a:lnTo>
                <a:lnTo>
                  <a:pt x="81" y="35"/>
                </a:lnTo>
                <a:lnTo>
                  <a:pt x="65" y="13"/>
                </a:lnTo>
                <a:lnTo>
                  <a:pt x="65" y="13"/>
                </a:lnTo>
                <a:lnTo>
                  <a:pt x="56" y="19"/>
                </a:lnTo>
                <a:lnTo>
                  <a:pt x="56" y="19"/>
                </a:lnTo>
                <a:lnTo>
                  <a:pt x="62" y="28"/>
                </a:lnTo>
                <a:lnTo>
                  <a:pt x="44" y="28"/>
                </a:lnTo>
                <a:lnTo>
                  <a:pt x="44" y="28"/>
                </a:lnTo>
                <a:lnTo>
                  <a:pt x="59" y="7"/>
                </a:lnTo>
                <a:lnTo>
                  <a:pt x="59" y="7"/>
                </a:lnTo>
                <a:lnTo>
                  <a:pt x="59" y="7"/>
                </a:lnTo>
                <a:close/>
                <a:moveTo>
                  <a:pt x="31" y="13"/>
                </a:moveTo>
                <a:lnTo>
                  <a:pt x="31" y="13"/>
                </a:lnTo>
                <a:lnTo>
                  <a:pt x="16" y="3"/>
                </a:lnTo>
                <a:lnTo>
                  <a:pt x="16" y="3"/>
                </a:lnTo>
                <a:lnTo>
                  <a:pt x="9" y="10"/>
                </a:lnTo>
                <a:lnTo>
                  <a:pt x="9" y="10"/>
                </a:lnTo>
                <a:lnTo>
                  <a:pt x="12" y="16"/>
                </a:lnTo>
                <a:lnTo>
                  <a:pt x="12" y="16"/>
                </a:lnTo>
                <a:lnTo>
                  <a:pt x="22" y="22"/>
                </a:lnTo>
                <a:lnTo>
                  <a:pt x="22" y="22"/>
                </a:lnTo>
                <a:lnTo>
                  <a:pt x="31" y="13"/>
                </a:lnTo>
                <a:lnTo>
                  <a:pt x="31" y="13"/>
                </a:lnTo>
                <a:lnTo>
                  <a:pt x="31" y="13"/>
                </a:lnTo>
                <a:close/>
                <a:moveTo>
                  <a:pt x="22" y="31"/>
                </a:moveTo>
                <a:lnTo>
                  <a:pt x="22" y="31"/>
                </a:lnTo>
                <a:lnTo>
                  <a:pt x="6" y="22"/>
                </a:lnTo>
                <a:lnTo>
                  <a:pt x="6" y="22"/>
                </a:lnTo>
                <a:lnTo>
                  <a:pt x="0" y="31"/>
                </a:lnTo>
                <a:lnTo>
                  <a:pt x="0" y="31"/>
                </a:lnTo>
                <a:lnTo>
                  <a:pt x="16" y="41"/>
                </a:lnTo>
                <a:lnTo>
                  <a:pt x="16" y="41"/>
                </a:lnTo>
                <a:lnTo>
                  <a:pt x="22" y="31"/>
                </a:lnTo>
                <a:lnTo>
                  <a:pt x="22" y="31"/>
                </a:lnTo>
                <a:lnTo>
                  <a:pt x="22" y="31"/>
                </a:lnTo>
                <a:close/>
                <a:moveTo>
                  <a:pt x="12" y="78"/>
                </a:moveTo>
                <a:lnTo>
                  <a:pt x="12" y="78"/>
                </a:lnTo>
                <a:lnTo>
                  <a:pt x="16" y="78"/>
                </a:lnTo>
                <a:lnTo>
                  <a:pt x="16" y="78"/>
                </a:lnTo>
                <a:lnTo>
                  <a:pt x="25" y="50"/>
                </a:lnTo>
                <a:lnTo>
                  <a:pt x="25" y="50"/>
                </a:lnTo>
                <a:lnTo>
                  <a:pt x="19" y="47"/>
                </a:lnTo>
                <a:lnTo>
                  <a:pt x="19" y="47"/>
                </a:lnTo>
                <a:lnTo>
                  <a:pt x="16" y="44"/>
                </a:lnTo>
                <a:lnTo>
                  <a:pt x="16" y="44"/>
                </a:lnTo>
                <a:lnTo>
                  <a:pt x="9" y="60"/>
                </a:lnTo>
                <a:lnTo>
                  <a:pt x="3" y="72"/>
                </a:lnTo>
                <a:lnTo>
                  <a:pt x="3" y="72"/>
                </a:lnTo>
                <a:lnTo>
                  <a:pt x="12" y="78"/>
                </a:lnTo>
                <a:lnTo>
                  <a:pt x="12" y="78"/>
                </a:lnTo>
                <a:lnTo>
                  <a:pt x="12" y="78"/>
                </a:lnTo>
                <a:close/>
                <a:moveTo>
                  <a:pt x="41" y="75"/>
                </a:moveTo>
                <a:lnTo>
                  <a:pt x="62" y="75"/>
                </a:lnTo>
                <a:lnTo>
                  <a:pt x="62" y="78"/>
                </a:lnTo>
                <a:lnTo>
                  <a:pt x="72" y="78"/>
                </a:lnTo>
                <a:lnTo>
                  <a:pt x="72" y="44"/>
                </a:lnTo>
                <a:lnTo>
                  <a:pt x="31" y="44"/>
                </a:lnTo>
                <a:lnTo>
                  <a:pt x="31" y="78"/>
                </a:lnTo>
                <a:lnTo>
                  <a:pt x="41" y="78"/>
                </a:lnTo>
                <a:lnTo>
                  <a:pt x="41" y="75"/>
                </a:lnTo>
                <a:lnTo>
                  <a:pt x="41" y="75"/>
                </a:lnTo>
                <a:close/>
                <a:moveTo>
                  <a:pt x="62" y="53"/>
                </a:moveTo>
                <a:lnTo>
                  <a:pt x="62" y="66"/>
                </a:lnTo>
                <a:lnTo>
                  <a:pt x="41" y="66"/>
                </a:lnTo>
                <a:lnTo>
                  <a:pt x="41" y="53"/>
                </a:lnTo>
                <a:lnTo>
                  <a:pt x="62" y="53"/>
                </a:lnTo>
                <a:lnTo>
                  <a:pt x="62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 noEditPoints="1"/>
          </p:cNvSpPr>
          <p:nvPr/>
        </p:nvSpPr>
        <p:spPr bwMode="auto">
          <a:xfrm>
            <a:off x="9739314" y="1962150"/>
            <a:ext cx="119062" cy="123825"/>
          </a:xfrm>
          <a:custGeom>
            <a:avLst/>
            <a:gdLst>
              <a:gd name="T0" fmla="*/ 60 w 75"/>
              <a:gd name="T1" fmla="*/ 19 h 78"/>
              <a:gd name="T2" fmla="*/ 50 w 75"/>
              <a:gd name="T3" fmla="*/ 10 h 78"/>
              <a:gd name="T4" fmla="*/ 50 w 75"/>
              <a:gd name="T5" fmla="*/ 7 h 78"/>
              <a:gd name="T6" fmla="*/ 50 w 75"/>
              <a:gd name="T7" fmla="*/ 4 h 78"/>
              <a:gd name="T8" fmla="*/ 50 w 75"/>
              <a:gd name="T9" fmla="*/ 4 h 78"/>
              <a:gd name="T10" fmla="*/ 41 w 75"/>
              <a:gd name="T11" fmla="*/ 4 h 78"/>
              <a:gd name="T12" fmla="*/ 41 w 75"/>
              <a:gd name="T13" fmla="*/ 38 h 78"/>
              <a:gd name="T14" fmla="*/ 35 w 75"/>
              <a:gd name="T15" fmla="*/ 19 h 78"/>
              <a:gd name="T16" fmla="*/ 28 w 75"/>
              <a:gd name="T17" fmla="*/ 7 h 78"/>
              <a:gd name="T18" fmla="*/ 28 w 75"/>
              <a:gd name="T19" fmla="*/ 4 h 78"/>
              <a:gd name="T20" fmla="*/ 28 w 75"/>
              <a:gd name="T21" fmla="*/ 0 h 78"/>
              <a:gd name="T22" fmla="*/ 25 w 75"/>
              <a:gd name="T23" fmla="*/ 0 h 78"/>
              <a:gd name="T24" fmla="*/ 19 w 75"/>
              <a:gd name="T25" fmla="*/ 0 h 78"/>
              <a:gd name="T26" fmla="*/ 19 w 75"/>
              <a:gd name="T27" fmla="*/ 44 h 78"/>
              <a:gd name="T28" fmla="*/ 13 w 75"/>
              <a:gd name="T29" fmla="*/ 60 h 78"/>
              <a:gd name="T30" fmla="*/ 10 w 75"/>
              <a:gd name="T31" fmla="*/ 66 h 78"/>
              <a:gd name="T32" fmla="*/ 0 w 75"/>
              <a:gd name="T33" fmla="*/ 72 h 78"/>
              <a:gd name="T34" fmla="*/ 13 w 75"/>
              <a:gd name="T35" fmla="*/ 75 h 78"/>
              <a:gd name="T36" fmla="*/ 25 w 75"/>
              <a:gd name="T37" fmla="*/ 60 h 78"/>
              <a:gd name="T38" fmla="*/ 28 w 75"/>
              <a:gd name="T39" fmla="*/ 41 h 78"/>
              <a:gd name="T40" fmla="*/ 28 w 75"/>
              <a:gd name="T41" fmla="*/ 25 h 78"/>
              <a:gd name="T42" fmla="*/ 32 w 75"/>
              <a:gd name="T43" fmla="*/ 47 h 78"/>
              <a:gd name="T44" fmla="*/ 38 w 75"/>
              <a:gd name="T45" fmla="*/ 47 h 78"/>
              <a:gd name="T46" fmla="*/ 41 w 75"/>
              <a:gd name="T47" fmla="*/ 72 h 78"/>
              <a:gd name="T48" fmla="*/ 50 w 75"/>
              <a:gd name="T49" fmla="*/ 22 h 78"/>
              <a:gd name="T50" fmla="*/ 53 w 75"/>
              <a:gd name="T51" fmla="*/ 47 h 78"/>
              <a:gd name="T52" fmla="*/ 63 w 75"/>
              <a:gd name="T53" fmla="*/ 47 h 78"/>
              <a:gd name="T54" fmla="*/ 75 w 75"/>
              <a:gd name="T55" fmla="*/ 78 h 78"/>
              <a:gd name="T56" fmla="*/ 75 w 75"/>
              <a:gd name="T57" fmla="*/ 7 h 78"/>
              <a:gd name="T58" fmla="*/ 75 w 75"/>
              <a:gd name="T59" fmla="*/ 0 h 78"/>
              <a:gd name="T60" fmla="*/ 75 w 75"/>
              <a:gd name="T61" fmla="*/ 0 h 78"/>
              <a:gd name="T62" fmla="*/ 72 w 75"/>
              <a:gd name="T63" fmla="*/ 0 h 78"/>
              <a:gd name="T64" fmla="*/ 63 w 75"/>
              <a:gd name="T65" fmla="*/ 38 h 78"/>
              <a:gd name="T66" fmla="*/ 60 w 75"/>
              <a:gd name="T67" fmla="*/ 19 h 78"/>
              <a:gd name="T68" fmla="*/ 60 w 75"/>
              <a:gd name="T69" fmla="*/ 19 h 78"/>
              <a:gd name="T70" fmla="*/ 13 w 75"/>
              <a:gd name="T71" fmla="*/ 38 h 78"/>
              <a:gd name="T72" fmla="*/ 16 w 75"/>
              <a:gd name="T73" fmla="*/ 22 h 78"/>
              <a:gd name="T74" fmla="*/ 7 w 75"/>
              <a:gd name="T75" fmla="*/ 19 h 78"/>
              <a:gd name="T76" fmla="*/ 7 w 75"/>
              <a:gd name="T77" fmla="*/ 22 h 78"/>
              <a:gd name="T78" fmla="*/ 3 w 75"/>
              <a:gd name="T79" fmla="*/ 47 h 78"/>
              <a:gd name="T80" fmla="*/ 13 w 75"/>
              <a:gd name="T81" fmla="*/ 47 h 78"/>
              <a:gd name="T82" fmla="*/ 13 w 75"/>
              <a:gd name="T83" fmla="*/ 3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5" h="78">
                <a:moveTo>
                  <a:pt x="60" y="19"/>
                </a:moveTo>
                <a:lnTo>
                  <a:pt x="60" y="19"/>
                </a:lnTo>
                <a:lnTo>
                  <a:pt x="50" y="22"/>
                </a:lnTo>
                <a:lnTo>
                  <a:pt x="50" y="10"/>
                </a:lnTo>
                <a:lnTo>
                  <a:pt x="50" y="10"/>
                </a:lnTo>
                <a:lnTo>
                  <a:pt x="50" y="7"/>
                </a:lnTo>
                <a:lnTo>
                  <a:pt x="50" y="7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41" y="4"/>
                </a:lnTo>
                <a:lnTo>
                  <a:pt x="41" y="38"/>
                </a:lnTo>
                <a:lnTo>
                  <a:pt x="41" y="38"/>
                </a:lnTo>
                <a:lnTo>
                  <a:pt x="35" y="19"/>
                </a:lnTo>
                <a:lnTo>
                  <a:pt x="35" y="19"/>
                </a:lnTo>
                <a:lnTo>
                  <a:pt x="28" y="22"/>
                </a:lnTo>
                <a:lnTo>
                  <a:pt x="28" y="7"/>
                </a:lnTo>
                <a:lnTo>
                  <a:pt x="28" y="7"/>
                </a:lnTo>
                <a:lnTo>
                  <a:pt x="28" y="4"/>
                </a:lnTo>
                <a:lnTo>
                  <a:pt x="28" y="4"/>
                </a:lnTo>
                <a:lnTo>
                  <a:pt x="28" y="0"/>
                </a:lnTo>
                <a:lnTo>
                  <a:pt x="28" y="0"/>
                </a:lnTo>
                <a:lnTo>
                  <a:pt x="25" y="0"/>
                </a:lnTo>
                <a:lnTo>
                  <a:pt x="25" y="0"/>
                </a:lnTo>
                <a:lnTo>
                  <a:pt x="19" y="0"/>
                </a:lnTo>
                <a:lnTo>
                  <a:pt x="19" y="44"/>
                </a:lnTo>
                <a:lnTo>
                  <a:pt x="19" y="44"/>
                </a:lnTo>
                <a:lnTo>
                  <a:pt x="16" y="53"/>
                </a:lnTo>
                <a:lnTo>
                  <a:pt x="13" y="60"/>
                </a:lnTo>
                <a:lnTo>
                  <a:pt x="13" y="60"/>
                </a:lnTo>
                <a:lnTo>
                  <a:pt x="10" y="66"/>
                </a:lnTo>
                <a:lnTo>
                  <a:pt x="0" y="72"/>
                </a:lnTo>
                <a:lnTo>
                  <a:pt x="0" y="72"/>
                </a:lnTo>
                <a:lnTo>
                  <a:pt x="13" y="75"/>
                </a:lnTo>
                <a:lnTo>
                  <a:pt x="13" y="75"/>
                </a:lnTo>
                <a:lnTo>
                  <a:pt x="22" y="69"/>
                </a:lnTo>
                <a:lnTo>
                  <a:pt x="25" y="60"/>
                </a:lnTo>
                <a:lnTo>
                  <a:pt x="25" y="60"/>
                </a:lnTo>
                <a:lnTo>
                  <a:pt x="28" y="41"/>
                </a:lnTo>
                <a:lnTo>
                  <a:pt x="28" y="25"/>
                </a:lnTo>
                <a:lnTo>
                  <a:pt x="28" y="25"/>
                </a:lnTo>
                <a:lnTo>
                  <a:pt x="32" y="47"/>
                </a:lnTo>
                <a:lnTo>
                  <a:pt x="32" y="47"/>
                </a:lnTo>
                <a:lnTo>
                  <a:pt x="38" y="47"/>
                </a:lnTo>
                <a:lnTo>
                  <a:pt x="38" y="47"/>
                </a:lnTo>
                <a:lnTo>
                  <a:pt x="41" y="47"/>
                </a:lnTo>
                <a:lnTo>
                  <a:pt x="41" y="72"/>
                </a:lnTo>
                <a:lnTo>
                  <a:pt x="50" y="72"/>
                </a:lnTo>
                <a:lnTo>
                  <a:pt x="50" y="22"/>
                </a:lnTo>
                <a:lnTo>
                  <a:pt x="50" y="22"/>
                </a:lnTo>
                <a:lnTo>
                  <a:pt x="53" y="47"/>
                </a:lnTo>
                <a:lnTo>
                  <a:pt x="53" y="47"/>
                </a:lnTo>
                <a:lnTo>
                  <a:pt x="63" y="47"/>
                </a:lnTo>
                <a:lnTo>
                  <a:pt x="63" y="78"/>
                </a:lnTo>
                <a:lnTo>
                  <a:pt x="75" y="78"/>
                </a:lnTo>
                <a:lnTo>
                  <a:pt x="75" y="7"/>
                </a:lnTo>
                <a:lnTo>
                  <a:pt x="75" y="7"/>
                </a:lnTo>
                <a:lnTo>
                  <a:pt x="75" y="0"/>
                </a:lnTo>
                <a:lnTo>
                  <a:pt x="75" y="0"/>
                </a:lnTo>
                <a:lnTo>
                  <a:pt x="75" y="0"/>
                </a:lnTo>
                <a:lnTo>
                  <a:pt x="75" y="0"/>
                </a:lnTo>
                <a:lnTo>
                  <a:pt x="72" y="0"/>
                </a:lnTo>
                <a:lnTo>
                  <a:pt x="72" y="0"/>
                </a:lnTo>
                <a:lnTo>
                  <a:pt x="63" y="0"/>
                </a:lnTo>
                <a:lnTo>
                  <a:pt x="63" y="38"/>
                </a:lnTo>
                <a:lnTo>
                  <a:pt x="63" y="38"/>
                </a:lnTo>
                <a:lnTo>
                  <a:pt x="60" y="19"/>
                </a:lnTo>
                <a:lnTo>
                  <a:pt x="60" y="19"/>
                </a:lnTo>
                <a:lnTo>
                  <a:pt x="60" y="19"/>
                </a:lnTo>
                <a:close/>
                <a:moveTo>
                  <a:pt x="13" y="38"/>
                </a:moveTo>
                <a:lnTo>
                  <a:pt x="13" y="38"/>
                </a:lnTo>
                <a:lnTo>
                  <a:pt x="16" y="22"/>
                </a:lnTo>
                <a:lnTo>
                  <a:pt x="16" y="22"/>
                </a:lnTo>
                <a:lnTo>
                  <a:pt x="7" y="19"/>
                </a:lnTo>
                <a:lnTo>
                  <a:pt x="7" y="19"/>
                </a:lnTo>
                <a:lnTo>
                  <a:pt x="7" y="22"/>
                </a:lnTo>
                <a:lnTo>
                  <a:pt x="7" y="22"/>
                </a:lnTo>
                <a:lnTo>
                  <a:pt x="3" y="47"/>
                </a:lnTo>
                <a:lnTo>
                  <a:pt x="3" y="47"/>
                </a:lnTo>
                <a:lnTo>
                  <a:pt x="13" y="47"/>
                </a:lnTo>
                <a:lnTo>
                  <a:pt x="13" y="47"/>
                </a:lnTo>
                <a:lnTo>
                  <a:pt x="13" y="38"/>
                </a:lnTo>
                <a:lnTo>
                  <a:pt x="13" y="38"/>
                </a:lnTo>
                <a:lnTo>
                  <a:pt x="13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 noEditPoints="1"/>
          </p:cNvSpPr>
          <p:nvPr/>
        </p:nvSpPr>
        <p:spPr bwMode="auto">
          <a:xfrm>
            <a:off x="9105901" y="1214437"/>
            <a:ext cx="114300" cy="119063"/>
          </a:xfrm>
          <a:custGeom>
            <a:avLst/>
            <a:gdLst>
              <a:gd name="T0" fmla="*/ 9 w 72"/>
              <a:gd name="T1" fmla="*/ 50 h 75"/>
              <a:gd name="T2" fmla="*/ 12 w 72"/>
              <a:gd name="T3" fmla="*/ 59 h 75"/>
              <a:gd name="T4" fmla="*/ 22 w 72"/>
              <a:gd name="T5" fmla="*/ 56 h 75"/>
              <a:gd name="T6" fmla="*/ 25 w 72"/>
              <a:gd name="T7" fmla="*/ 50 h 75"/>
              <a:gd name="T8" fmla="*/ 25 w 72"/>
              <a:gd name="T9" fmla="*/ 44 h 75"/>
              <a:gd name="T10" fmla="*/ 19 w 72"/>
              <a:gd name="T11" fmla="*/ 28 h 75"/>
              <a:gd name="T12" fmla="*/ 28 w 72"/>
              <a:gd name="T13" fmla="*/ 0 h 75"/>
              <a:gd name="T14" fmla="*/ 0 w 72"/>
              <a:gd name="T15" fmla="*/ 72 h 75"/>
              <a:gd name="T16" fmla="*/ 9 w 72"/>
              <a:gd name="T17" fmla="*/ 72 h 75"/>
              <a:gd name="T18" fmla="*/ 15 w 72"/>
              <a:gd name="T19" fmla="*/ 9 h 75"/>
              <a:gd name="T20" fmla="*/ 9 w 72"/>
              <a:gd name="T21" fmla="*/ 9 h 75"/>
              <a:gd name="T22" fmla="*/ 15 w 72"/>
              <a:gd name="T23" fmla="*/ 9 h 75"/>
              <a:gd name="T24" fmla="*/ 44 w 72"/>
              <a:gd name="T25" fmla="*/ 50 h 75"/>
              <a:gd name="T26" fmla="*/ 53 w 72"/>
              <a:gd name="T27" fmla="*/ 56 h 75"/>
              <a:gd name="T28" fmla="*/ 28 w 72"/>
              <a:gd name="T29" fmla="*/ 19 h 75"/>
              <a:gd name="T30" fmla="*/ 37 w 72"/>
              <a:gd name="T31" fmla="*/ 56 h 75"/>
              <a:gd name="T32" fmla="*/ 37 w 72"/>
              <a:gd name="T33" fmla="*/ 50 h 75"/>
              <a:gd name="T34" fmla="*/ 37 w 72"/>
              <a:gd name="T35" fmla="*/ 41 h 75"/>
              <a:gd name="T36" fmla="*/ 44 w 72"/>
              <a:gd name="T37" fmla="*/ 28 h 75"/>
              <a:gd name="T38" fmla="*/ 44 w 72"/>
              <a:gd name="T39" fmla="*/ 41 h 75"/>
              <a:gd name="T40" fmla="*/ 9 w 72"/>
              <a:gd name="T41" fmla="*/ 28 h 75"/>
              <a:gd name="T42" fmla="*/ 15 w 72"/>
              <a:gd name="T43" fmla="*/ 37 h 75"/>
              <a:gd name="T44" fmla="*/ 15 w 72"/>
              <a:gd name="T45" fmla="*/ 47 h 75"/>
              <a:gd name="T46" fmla="*/ 9 w 72"/>
              <a:gd name="T47" fmla="*/ 50 h 75"/>
              <a:gd name="T48" fmla="*/ 28 w 72"/>
              <a:gd name="T49" fmla="*/ 9 h 75"/>
              <a:gd name="T50" fmla="*/ 56 w 72"/>
              <a:gd name="T51" fmla="*/ 59 h 75"/>
              <a:gd name="T52" fmla="*/ 56 w 72"/>
              <a:gd name="T53" fmla="*/ 62 h 75"/>
              <a:gd name="T54" fmla="*/ 47 w 72"/>
              <a:gd name="T55" fmla="*/ 66 h 75"/>
              <a:gd name="T56" fmla="*/ 50 w 72"/>
              <a:gd name="T57" fmla="*/ 75 h 75"/>
              <a:gd name="T58" fmla="*/ 65 w 72"/>
              <a:gd name="T59" fmla="*/ 75 h 75"/>
              <a:gd name="T60" fmla="*/ 68 w 72"/>
              <a:gd name="T61" fmla="*/ 66 h 75"/>
              <a:gd name="T62" fmla="*/ 72 w 72"/>
              <a:gd name="T63" fmla="*/ 9 h 75"/>
              <a:gd name="T64" fmla="*/ 28 w 72"/>
              <a:gd name="T65" fmla="*/ 0 h 75"/>
              <a:gd name="T66" fmla="*/ 28 w 72"/>
              <a:gd name="T67" fmla="*/ 9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" h="75">
                <a:moveTo>
                  <a:pt x="9" y="72"/>
                </a:moveTo>
                <a:lnTo>
                  <a:pt x="9" y="50"/>
                </a:lnTo>
                <a:lnTo>
                  <a:pt x="9" y="50"/>
                </a:lnTo>
                <a:lnTo>
                  <a:pt x="12" y="59"/>
                </a:lnTo>
                <a:lnTo>
                  <a:pt x="12" y="59"/>
                </a:lnTo>
                <a:lnTo>
                  <a:pt x="22" y="56"/>
                </a:lnTo>
                <a:lnTo>
                  <a:pt x="22" y="56"/>
                </a:lnTo>
                <a:lnTo>
                  <a:pt x="25" y="50"/>
                </a:lnTo>
                <a:lnTo>
                  <a:pt x="25" y="44"/>
                </a:lnTo>
                <a:lnTo>
                  <a:pt x="25" y="44"/>
                </a:lnTo>
                <a:lnTo>
                  <a:pt x="25" y="34"/>
                </a:lnTo>
                <a:lnTo>
                  <a:pt x="19" y="28"/>
                </a:lnTo>
                <a:lnTo>
                  <a:pt x="19" y="28"/>
                </a:lnTo>
                <a:lnTo>
                  <a:pt x="28" y="0"/>
                </a:lnTo>
                <a:lnTo>
                  <a:pt x="0" y="0"/>
                </a:lnTo>
                <a:lnTo>
                  <a:pt x="0" y="72"/>
                </a:lnTo>
                <a:lnTo>
                  <a:pt x="9" y="72"/>
                </a:lnTo>
                <a:lnTo>
                  <a:pt x="9" y="72"/>
                </a:lnTo>
                <a:close/>
                <a:moveTo>
                  <a:pt x="15" y="9"/>
                </a:moveTo>
                <a:lnTo>
                  <a:pt x="15" y="9"/>
                </a:lnTo>
                <a:lnTo>
                  <a:pt x="9" y="28"/>
                </a:lnTo>
                <a:lnTo>
                  <a:pt x="9" y="9"/>
                </a:lnTo>
                <a:lnTo>
                  <a:pt x="15" y="9"/>
                </a:lnTo>
                <a:lnTo>
                  <a:pt x="15" y="9"/>
                </a:lnTo>
                <a:close/>
                <a:moveTo>
                  <a:pt x="37" y="50"/>
                </a:moveTo>
                <a:lnTo>
                  <a:pt x="44" y="50"/>
                </a:lnTo>
                <a:lnTo>
                  <a:pt x="44" y="56"/>
                </a:lnTo>
                <a:lnTo>
                  <a:pt x="53" y="56"/>
                </a:lnTo>
                <a:lnTo>
                  <a:pt x="53" y="19"/>
                </a:lnTo>
                <a:lnTo>
                  <a:pt x="28" y="19"/>
                </a:lnTo>
                <a:lnTo>
                  <a:pt x="28" y="56"/>
                </a:lnTo>
                <a:lnTo>
                  <a:pt x="37" y="56"/>
                </a:lnTo>
                <a:lnTo>
                  <a:pt x="37" y="50"/>
                </a:lnTo>
                <a:lnTo>
                  <a:pt x="37" y="50"/>
                </a:lnTo>
                <a:close/>
                <a:moveTo>
                  <a:pt x="44" y="41"/>
                </a:moveTo>
                <a:lnTo>
                  <a:pt x="37" y="41"/>
                </a:lnTo>
                <a:lnTo>
                  <a:pt x="37" y="28"/>
                </a:lnTo>
                <a:lnTo>
                  <a:pt x="44" y="28"/>
                </a:lnTo>
                <a:lnTo>
                  <a:pt x="44" y="41"/>
                </a:lnTo>
                <a:lnTo>
                  <a:pt x="44" y="41"/>
                </a:lnTo>
                <a:close/>
                <a:moveTo>
                  <a:pt x="9" y="50"/>
                </a:moveTo>
                <a:lnTo>
                  <a:pt x="9" y="28"/>
                </a:lnTo>
                <a:lnTo>
                  <a:pt x="9" y="28"/>
                </a:lnTo>
                <a:lnTo>
                  <a:pt x="15" y="37"/>
                </a:lnTo>
                <a:lnTo>
                  <a:pt x="15" y="44"/>
                </a:lnTo>
                <a:lnTo>
                  <a:pt x="15" y="47"/>
                </a:lnTo>
                <a:lnTo>
                  <a:pt x="9" y="50"/>
                </a:lnTo>
                <a:lnTo>
                  <a:pt x="9" y="50"/>
                </a:lnTo>
                <a:lnTo>
                  <a:pt x="9" y="50"/>
                </a:lnTo>
                <a:close/>
                <a:moveTo>
                  <a:pt x="28" y="9"/>
                </a:moveTo>
                <a:lnTo>
                  <a:pt x="56" y="9"/>
                </a:lnTo>
                <a:lnTo>
                  <a:pt x="56" y="59"/>
                </a:lnTo>
                <a:lnTo>
                  <a:pt x="56" y="59"/>
                </a:lnTo>
                <a:lnTo>
                  <a:pt x="56" y="62"/>
                </a:lnTo>
                <a:lnTo>
                  <a:pt x="47" y="66"/>
                </a:lnTo>
                <a:lnTo>
                  <a:pt x="47" y="66"/>
                </a:lnTo>
                <a:lnTo>
                  <a:pt x="50" y="75"/>
                </a:lnTo>
                <a:lnTo>
                  <a:pt x="50" y="75"/>
                </a:lnTo>
                <a:lnTo>
                  <a:pt x="65" y="75"/>
                </a:lnTo>
                <a:lnTo>
                  <a:pt x="65" y="75"/>
                </a:lnTo>
                <a:lnTo>
                  <a:pt x="65" y="72"/>
                </a:lnTo>
                <a:lnTo>
                  <a:pt x="68" y="66"/>
                </a:lnTo>
                <a:lnTo>
                  <a:pt x="68" y="9"/>
                </a:lnTo>
                <a:lnTo>
                  <a:pt x="72" y="9"/>
                </a:lnTo>
                <a:lnTo>
                  <a:pt x="72" y="0"/>
                </a:lnTo>
                <a:lnTo>
                  <a:pt x="28" y="0"/>
                </a:lnTo>
                <a:lnTo>
                  <a:pt x="28" y="9"/>
                </a:lnTo>
                <a:lnTo>
                  <a:pt x="28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 noEditPoints="1"/>
          </p:cNvSpPr>
          <p:nvPr/>
        </p:nvSpPr>
        <p:spPr bwMode="auto">
          <a:xfrm>
            <a:off x="9239251" y="1209675"/>
            <a:ext cx="119062" cy="123825"/>
          </a:xfrm>
          <a:custGeom>
            <a:avLst/>
            <a:gdLst>
              <a:gd name="T0" fmla="*/ 50 w 75"/>
              <a:gd name="T1" fmla="*/ 25 h 78"/>
              <a:gd name="T2" fmla="*/ 47 w 75"/>
              <a:gd name="T3" fmla="*/ 47 h 78"/>
              <a:gd name="T4" fmla="*/ 44 w 75"/>
              <a:gd name="T5" fmla="*/ 56 h 78"/>
              <a:gd name="T6" fmla="*/ 28 w 75"/>
              <a:gd name="T7" fmla="*/ 53 h 78"/>
              <a:gd name="T8" fmla="*/ 41 w 75"/>
              <a:gd name="T9" fmla="*/ 31 h 78"/>
              <a:gd name="T10" fmla="*/ 28 w 75"/>
              <a:gd name="T11" fmla="*/ 28 h 78"/>
              <a:gd name="T12" fmla="*/ 34 w 75"/>
              <a:gd name="T13" fmla="*/ 16 h 78"/>
              <a:gd name="T14" fmla="*/ 44 w 75"/>
              <a:gd name="T15" fmla="*/ 6 h 78"/>
              <a:gd name="T16" fmla="*/ 34 w 75"/>
              <a:gd name="T17" fmla="*/ 6 h 78"/>
              <a:gd name="T18" fmla="*/ 38 w 75"/>
              <a:gd name="T19" fmla="*/ 3 h 78"/>
              <a:gd name="T20" fmla="*/ 38 w 75"/>
              <a:gd name="T21" fmla="*/ 0 h 78"/>
              <a:gd name="T22" fmla="*/ 34 w 75"/>
              <a:gd name="T23" fmla="*/ 0 h 78"/>
              <a:gd name="T24" fmla="*/ 25 w 75"/>
              <a:gd name="T25" fmla="*/ 6 h 78"/>
              <a:gd name="T26" fmla="*/ 19 w 75"/>
              <a:gd name="T27" fmla="*/ 6 h 78"/>
              <a:gd name="T28" fmla="*/ 19 w 75"/>
              <a:gd name="T29" fmla="*/ 0 h 78"/>
              <a:gd name="T30" fmla="*/ 19 w 75"/>
              <a:gd name="T31" fmla="*/ 0 h 78"/>
              <a:gd name="T32" fmla="*/ 13 w 75"/>
              <a:gd name="T33" fmla="*/ 0 h 78"/>
              <a:gd name="T34" fmla="*/ 9 w 75"/>
              <a:gd name="T35" fmla="*/ 6 h 78"/>
              <a:gd name="T36" fmla="*/ 0 w 75"/>
              <a:gd name="T37" fmla="*/ 16 h 78"/>
              <a:gd name="T38" fmla="*/ 9 w 75"/>
              <a:gd name="T39" fmla="*/ 28 h 78"/>
              <a:gd name="T40" fmla="*/ 19 w 75"/>
              <a:gd name="T41" fmla="*/ 31 h 78"/>
              <a:gd name="T42" fmla="*/ 3 w 75"/>
              <a:gd name="T43" fmla="*/ 53 h 78"/>
              <a:gd name="T44" fmla="*/ 19 w 75"/>
              <a:gd name="T45" fmla="*/ 56 h 78"/>
              <a:gd name="T46" fmla="*/ 0 w 75"/>
              <a:gd name="T47" fmla="*/ 65 h 78"/>
              <a:gd name="T48" fmla="*/ 16 w 75"/>
              <a:gd name="T49" fmla="*/ 78 h 78"/>
              <a:gd name="T50" fmla="*/ 28 w 75"/>
              <a:gd name="T51" fmla="*/ 65 h 78"/>
              <a:gd name="T52" fmla="*/ 41 w 75"/>
              <a:gd name="T53" fmla="*/ 65 h 78"/>
              <a:gd name="T54" fmla="*/ 31 w 75"/>
              <a:gd name="T55" fmla="*/ 72 h 78"/>
              <a:gd name="T56" fmla="*/ 41 w 75"/>
              <a:gd name="T57" fmla="*/ 78 h 78"/>
              <a:gd name="T58" fmla="*/ 53 w 75"/>
              <a:gd name="T59" fmla="*/ 56 h 78"/>
              <a:gd name="T60" fmla="*/ 59 w 75"/>
              <a:gd name="T61" fmla="*/ 25 h 78"/>
              <a:gd name="T62" fmla="*/ 66 w 75"/>
              <a:gd name="T63" fmla="*/ 25 h 78"/>
              <a:gd name="T64" fmla="*/ 63 w 75"/>
              <a:gd name="T65" fmla="*/ 56 h 78"/>
              <a:gd name="T66" fmla="*/ 59 w 75"/>
              <a:gd name="T67" fmla="*/ 65 h 78"/>
              <a:gd name="T68" fmla="*/ 53 w 75"/>
              <a:gd name="T69" fmla="*/ 65 h 78"/>
              <a:gd name="T70" fmla="*/ 63 w 75"/>
              <a:gd name="T71" fmla="*/ 78 h 78"/>
              <a:gd name="T72" fmla="*/ 72 w 75"/>
              <a:gd name="T73" fmla="*/ 75 h 78"/>
              <a:gd name="T74" fmla="*/ 75 w 75"/>
              <a:gd name="T75" fmla="*/ 65 h 78"/>
              <a:gd name="T76" fmla="*/ 75 w 75"/>
              <a:gd name="T77" fmla="*/ 40 h 78"/>
              <a:gd name="T78" fmla="*/ 75 w 75"/>
              <a:gd name="T79" fmla="*/ 19 h 78"/>
              <a:gd name="T80" fmla="*/ 59 w 75"/>
              <a:gd name="T81" fmla="*/ 6 h 78"/>
              <a:gd name="T82" fmla="*/ 59 w 75"/>
              <a:gd name="T83" fmla="*/ 0 h 78"/>
              <a:gd name="T84" fmla="*/ 59 w 75"/>
              <a:gd name="T85" fmla="*/ 0 h 78"/>
              <a:gd name="T86" fmla="*/ 53 w 75"/>
              <a:gd name="T87" fmla="*/ 0 h 78"/>
              <a:gd name="T88" fmla="*/ 50 w 75"/>
              <a:gd name="T89" fmla="*/ 19 h 78"/>
              <a:gd name="T90" fmla="*/ 41 w 75"/>
              <a:gd name="T91" fmla="*/ 25 h 78"/>
              <a:gd name="T92" fmla="*/ 25 w 75"/>
              <a:gd name="T93" fmla="*/ 16 h 78"/>
              <a:gd name="T94" fmla="*/ 19 w 75"/>
              <a:gd name="T95" fmla="*/ 22 h 78"/>
              <a:gd name="T96" fmla="*/ 25 w 75"/>
              <a:gd name="T97" fmla="*/ 16 h 78"/>
              <a:gd name="T98" fmla="*/ 19 w 75"/>
              <a:gd name="T99" fmla="*/ 37 h 78"/>
              <a:gd name="T100" fmla="*/ 13 w 75"/>
              <a:gd name="T101" fmla="*/ 44 h 78"/>
              <a:gd name="T102" fmla="*/ 19 w 75"/>
              <a:gd name="T103" fmla="*/ 37 h 78"/>
              <a:gd name="T104" fmla="*/ 31 w 75"/>
              <a:gd name="T105" fmla="*/ 44 h 78"/>
              <a:gd name="T106" fmla="*/ 28 w 75"/>
              <a:gd name="T107" fmla="*/ 37 h 78"/>
              <a:gd name="T108" fmla="*/ 31 w 75"/>
              <a:gd name="T109" fmla="*/ 4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5" h="78">
                <a:moveTo>
                  <a:pt x="41" y="25"/>
                </a:moveTo>
                <a:lnTo>
                  <a:pt x="50" y="25"/>
                </a:lnTo>
                <a:lnTo>
                  <a:pt x="50" y="25"/>
                </a:lnTo>
                <a:lnTo>
                  <a:pt x="47" y="47"/>
                </a:lnTo>
                <a:lnTo>
                  <a:pt x="44" y="59"/>
                </a:lnTo>
                <a:lnTo>
                  <a:pt x="44" y="56"/>
                </a:lnTo>
                <a:lnTo>
                  <a:pt x="28" y="56"/>
                </a:lnTo>
                <a:lnTo>
                  <a:pt x="28" y="53"/>
                </a:lnTo>
                <a:lnTo>
                  <a:pt x="41" y="53"/>
                </a:lnTo>
                <a:lnTo>
                  <a:pt x="41" y="31"/>
                </a:lnTo>
                <a:lnTo>
                  <a:pt x="28" y="31"/>
                </a:lnTo>
                <a:lnTo>
                  <a:pt x="28" y="28"/>
                </a:lnTo>
                <a:lnTo>
                  <a:pt x="34" y="28"/>
                </a:lnTo>
                <a:lnTo>
                  <a:pt x="34" y="16"/>
                </a:lnTo>
                <a:lnTo>
                  <a:pt x="44" y="16"/>
                </a:lnTo>
                <a:lnTo>
                  <a:pt x="44" y="6"/>
                </a:lnTo>
                <a:lnTo>
                  <a:pt x="34" y="6"/>
                </a:lnTo>
                <a:lnTo>
                  <a:pt x="34" y="6"/>
                </a:lnTo>
                <a:lnTo>
                  <a:pt x="38" y="3"/>
                </a:lnTo>
                <a:lnTo>
                  <a:pt x="38" y="3"/>
                </a:lnTo>
                <a:lnTo>
                  <a:pt x="38" y="0"/>
                </a:lnTo>
                <a:lnTo>
                  <a:pt x="38" y="0"/>
                </a:lnTo>
                <a:lnTo>
                  <a:pt x="34" y="0"/>
                </a:lnTo>
                <a:lnTo>
                  <a:pt x="34" y="0"/>
                </a:lnTo>
                <a:lnTo>
                  <a:pt x="25" y="0"/>
                </a:lnTo>
                <a:lnTo>
                  <a:pt x="25" y="6"/>
                </a:lnTo>
                <a:lnTo>
                  <a:pt x="19" y="6"/>
                </a:lnTo>
                <a:lnTo>
                  <a:pt x="19" y="6"/>
                </a:lnTo>
                <a:lnTo>
                  <a:pt x="19" y="0"/>
                </a:lnTo>
                <a:lnTo>
                  <a:pt x="19" y="0"/>
                </a:lnTo>
                <a:lnTo>
                  <a:pt x="19" y="0"/>
                </a:lnTo>
                <a:lnTo>
                  <a:pt x="19" y="0"/>
                </a:lnTo>
                <a:lnTo>
                  <a:pt x="13" y="0"/>
                </a:lnTo>
                <a:lnTo>
                  <a:pt x="13" y="0"/>
                </a:lnTo>
                <a:lnTo>
                  <a:pt x="9" y="0"/>
                </a:lnTo>
                <a:lnTo>
                  <a:pt x="9" y="6"/>
                </a:lnTo>
                <a:lnTo>
                  <a:pt x="0" y="6"/>
                </a:lnTo>
                <a:lnTo>
                  <a:pt x="0" y="16"/>
                </a:lnTo>
                <a:lnTo>
                  <a:pt x="9" y="16"/>
                </a:lnTo>
                <a:lnTo>
                  <a:pt x="9" y="28"/>
                </a:lnTo>
                <a:lnTo>
                  <a:pt x="19" y="28"/>
                </a:lnTo>
                <a:lnTo>
                  <a:pt x="19" y="31"/>
                </a:lnTo>
                <a:lnTo>
                  <a:pt x="3" y="31"/>
                </a:lnTo>
                <a:lnTo>
                  <a:pt x="3" y="53"/>
                </a:lnTo>
                <a:lnTo>
                  <a:pt x="19" y="53"/>
                </a:lnTo>
                <a:lnTo>
                  <a:pt x="19" y="56"/>
                </a:lnTo>
                <a:lnTo>
                  <a:pt x="0" y="56"/>
                </a:lnTo>
                <a:lnTo>
                  <a:pt x="0" y="65"/>
                </a:lnTo>
                <a:lnTo>
                  <a:pt x="16" y="65"/>
                </a:lnTo>
                <a:lnTo>
                  <a:pt x="16" y="78"/>
                </a:lnTo>
                <a:lnTo>
                  <a:pt x="28" y="78"/>
                </a:lnTo>
                <a:lnTo>
                  <a:pt x="28" y="65"/>
                </a:lnTo>
                <a:lnTo>
                  <a:pt x="41" y="65"/>
                </a:lnTo>
                <a:lnTo>
                  <a:pt x="41" y="65"/>
                </a:lnTo>
                <a:lnTo>
                  <a:pt x="31" y="72"/>
                </a:lnTo>
                <a:lnTo>
                  <a:pt x="31" y="72"/>
                </a:lnTo>
                <a:lnTo>
                  <a:pt x="41" y="78"/>
                </a:lnTo>
                <a:lnTo>
                  <a:pt x="41" y="78"/>
                </a:lnTo>
                <a:lnTo>
                  <a:pt x="50" y="69"/>
                </a:lnTo>
                <a:lnTo>
                  <a:pt x="53" y="56"/>
                </a:lnTo>
                <a:lnTo>
                  <a:pt x="59" y="44"/>
                </a:lnTo>
                <a:lnTo>
                  <a:pt x="59" y="25"/>
                </a:lnTo>
                <a:lnTo>
                  <a:pt x="66" y="25"/>
                </a:lnTo>
                <a:lnTo>
                  <a:pt x="66" y="25"/>
                </a:lnTo>
                <a:lnTo>
                  <a:pt x="63" y="56"/>
                </a:lnTo>
                <a:lnTo>
                  <a:pt x="63" y="56"/>
                </a:lnTo>
                <a:lnTo>
                  <a:pt x="63" y="65"/>
                </a:lnTo>
                <a:lnTo>
                  <a:pt x="59" y="65"/>
                </a:lnTo>
                <a:lnTo>
                  <a:pt x="53" y="65"/>
                </a:lnTo>
                <a:lnTo>
                  <a:pt x="53" y="65"/>
                </a:lnTo>
                <a:lnTo>
                  <a:pt x="56" y="78"/>
                </a:lnTo>
                <a:lnTo>
                  <a:pt x="63" y="78"/>
                </a:lnTo>
                <a:lnTo>
                  <a:pt x="63" y="78"/>
                </a:lnTo>
                <a:lnTo>
                  <a:pt x="72" y="75"/>
                </a:lnTo>
                <a:lnTo>
                  <a:pt x="72" y="72"/>
                </a:lnTo>
                <a:lnTo>
                  <a:pt x="75" y="65"/>
                </a:lnTo>
                <a:lnTo>
                  <a:pt x="75" y="65"/>
                </a:lnTo>
                <a:lnTo>
                  <a:pt x="75" y="40"/>
                </a:lnTo>
                <a:lnTo>
                  <a:pt x="75" y="40"/>
                </a:lnTo>
                <a:lnTo>
                  <a:pt x="75" y="19"/>
                </a:lnTo>
                <a:lnTo>
                  <a:pt x="59" y="19"/>
                </a:lnTo>
                <a:lnTo>
                  <a:pt x="59" y="6"/>
                </a:lnTo>
                <a:lnTo>
                  <a:pt x="59" y="6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53" y="0"/>
                </a:lnTo>
                <a:lnTo>
                  <a:pt x="50" y="0"/>
                </a:lnTo>
                <a:lnTo>
                  <a:pt x="50" y="19"/>
                </a:lnTo>
                <a:lnTo>
                  <a:pt x="41" y="19"/>
                </a:lnTo>
                <a:lnTo>
                  <a:pt x="41" y="25"/>
                </a:lnTo>
                <a:lnTo>
                  <a:pt x="41" y="25"/>
                </a:lnTo>
                <a:close/>
                <a:moveTo>
                  <a:pt x="25" y="16"/>
                </a:moveTo>
                <a:lnTo>
                  <a:pt x="25" y="22"/>
                </a:lnTo>
                <a:lnTo>
                  <a:pt x="19" y="22"/>
                </a:lnTo>
                <a:lnTo>
                  <a:pt x="19" y="16"/>
                </a:lnTo>
                <a:lnTo>
                  <a:pt x="25" y="16"/>
                </a:lnTo>
                <a:lnTo>
                  <a:pt x="25" y="16"/>
                </a:lnTo>
                <a:close/>
                <a:moveTo>
                  <a:pt x="19" y="37"/>
                </a:moveTo>
                <a:lnTo>
                  <a:pt x="19" y="44"/>
                </a:lnTo>
                <a:lnTo>
                  <a:pt x="13" y="44"/>
                </a:lnTo>
                <a:lnTo>
                  <a:pt x="13" y="37"/>
                </a:lnTo>
                <a:lnTo>
                  <a:pt x="19" y="37"/>
                </a:lnTo>
                <a:lnTo>
                  <a:pt x="19" y="37"/>
                </a:lnTo>
                <a:close/>
                <a:moveTo>
                  <a:pt x="31" y="44"/>
                </a:moveTo>
                <a:lnTo>
                  <a:pt x="28" y="44"/>
                </a:lnTo>
                <a:lnTo>
                  <a:pt x="28" y="37"/>
                </a:lnTo>
                <a:lnTo>
                  <a:pt x="31" y="37"/>
                </a:lnTo>
                <a:lnTo>
                  <a:pt x="31" y="44"/>
                </a:lnTo>
                <a:lnTo>
                  <a:pt x="31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4"/>
          <p:cNvSpPr>
            <a:spLocks noEditPoints="1"/>
          </p:cNvSpPr>
          <p:nvPr/>
        </p:nvSpPr>
        <p:spPr bwMode="auto">
          <a:xfrm>
            <a:off x="9372601" y="1204912"/>
            <a:ext cx="130175" cy="128588"/>
          </a:xfrm>
          <a:custGeom>
            <a:avLst/>
            <a:gdLst>
              <a:gd name="T0" fmla="*/ 13 w 82"/>
              <a:gd name="T1" fmla="*/ 28 h 81"/>
              <a:gd name="T2" fmla="*/ 28 w 82"/>
              <a:gd name="T3" fmla="*/ 31 h 81"/>
              <a:gd name="T4" fmla="*/ 3 w 82"/>
              <a:gd name="T5" fmla="*/ 40 h 81"/>
              <a:gd name="T6" fmla="*/ 22 w 82"/>
              <a:gd name="T7" fmla="*/ 40 h 81"/>
              <a:gd name="T8" fmla="*/ 0 w 82"/>
              <a:gd name="T9" fmla="*/ 53 h 81"/>
              <a:gd name="T10" fmla="*/ 10 w 82"/>
              <a:gd name="T11" fmla="*/ 62 h 81"/>
              <a:gd name="T12" fmla="*/ 13 w 82"/>
              <a:gd name="T13" fmla="*/ 59 h 81"/>
              <a:gd name="T14" fmla="*/ 19 w 82"/>
              <a:gd name="T15" fmla="*/ 56 h 81"/>
              <a:gd name="T16" fmla="*/ 22 w 82"/>
              <a:gd name="T17" fmla="*/ 62 h 81"/>
              <a:gd name="T18" fmla="*/ 13 w 82"/>
              <a:gd name="T19" fmla="*/ 65 h 81"/>
              <a:gd name="T20" fmla="*/ 7 w 82"/>
              <a:gd name="T21" fmla="*/ 68 h 81"/>
              <a:gd name="T22" fmla="*/ 10 w 82"/>
              <a:gd name="T23" fmla="*/ 72 h 81"/>
              <a:gd name="T24" fmla="*/ 13 w 82"/>
              <a:gd name="T25" fmla="*/ 78 h 81"/>
              <a:gd name="T26" fmla="*/ 22 w 82"/>
              <a:gd name="T27" fmla="*/ 72 h 81"/>
              <a:gd name="T28" fmla="*/ 35 w 82"/>
              <a:gd name="T29" fmla="*/ 65 h 81"/>
              <a:gd name="T30" fmla="*/ 35 w 82"/>
              <a:gd name="T31" fmla="*/ 68 h 81"/>
              <a:gd name="T32" fmla="*/ 28 w 82"/>
              <a:gd name="T33" fmla="*/ 72 h 81"/>
              <a:gd name="T34" fmla="*/ 32 w 82"/>
              <a:gd name="T35" fmla="*/ 81 h 81"/>
              <a:gd name="T36" fmla="*/ 44 w 82"/>
              <a:gd name="T37" fmla="*/ 81 h 81"/>
              <a:gd name="T38" fmla="*/ 47 w 82"/>
              <a:gd name="T39" fmla="*/ 75 h 81"/>
              <a:gd name="T40" fmla="*/ 47 w 82"/>
              <a:gd name="T41" fmla="*/ 68 h 81"/>
              <a:gd name="T42" fmla="*/ 69 w 82"/>
              <a:gd name="T43" fmla="*/ 78 h 81"/>
              <a:gd name="T44" fmla="*/ 75 w 82"/>
              <a:gd name="T45" fmla="*/ 72 h 81"/>
              <a:gd name="T46" fmla="*/ 75 w 82"/>
              <a:gd name="T47" fmla="*/ 68 h 81"/>
              <a:gd name="T48" fmla="*/ 60 w 82"/>
              <a:gd name="T49" fmla="*/ 62 h 81"/>
              <a:gd name="T50" fmla="*/ 66 w 82"/>
              <a:gd name="T51" fmla="*/ 56 h 81"/>
              <a:gd name="T52" fmla="*/ 75 w 82"/>
              <a:gd name="T53" fmla="*/ 62 h 81"/>
              <a:gd name="T54" fmla="*/ 82 w 82"/>
              <a:gd name="T55" fmla="*/ 50 h 81"/>
              <a:gd name="T56" fmla="*/ 60 w 82"/>
              <a:gd name="T57" fmla="*/ 40 h 81"/>
              <a:gd name="T58" fmla="*/ 78 w 82"/>
              <a:gd name="T59" fmla="*/ 31 h 81"/>
              <a:gd name="T60" fmla="*/ 44 w 82"/>
              <a:gd name="T61" fmla="*/ 28 h 81"/>
              <a:gd name="T62" fmla="*/ 69 w 82"/>
              <a:gd name="T63" fmla="*/ 19 h 81"/>
              <a:gd name="T64" fmla="*/ 47 w 82"/>
              <a:gd name="T65" fmla="*/ 15 h 81"/>
              <a:gd name="T66" fmla="*/ 72 w 82"/>
              <a:gd name="T67" fmla="*/ 9 h 81"/>
              <a:gd name="T68" fmla="*/ 47 w 82"/>
              <a:gd name="T69" fmla="*/ 9 h 81"/>
              <a:gd name="T70" fmla="*/ 50 w 82"/>
              <a:gd name="T71" fmla="*/ 3 h 81"/>
              <a:gd name="T72" fmla="*/ 35 w 82"/>
              <a:gd name="T73" fmla="*/ 0 h 81"/>
              <a:gd name="T74" fmla="*/ 10 w 82"/>
              <a:gd name="T75" fmla="*/ 9 h 81"/>
              <a:gd name="T76" fmla="*/ 35 w 82"/>
              <a:gd name="T77" fmla="*/ 15 h 81"/>
              <a:gd name="T78" fmla="*/ 13 w 82"/>
              <a:gd name="T79" fmla="*/ 19 h 81"/>
              <a:gd name="T80" fmla="*/ 57 w 82"/>
              <a:gd name="T81" fmla="*/ 50 h 81"/>
              <a:gd name="T82" fmla="*/ 50 w 82"/>
              <a:gd name="T83" fmla="*/ 59 h 81"/>
              <a:gd name="T84" fmla="*/ 50 w 82"/>
              <a:gd name="T85" fmla="*/ 59 h 81"/>
              <a:gd name="T86" fmla="*/ 47 w 82"/>
              <a:gd name="T87" fmla="*/ 56 h 81"/>
              <a:gd name="T88" fmla="*/ 47 w 82"/>
              <a:gd name="T89" fmla="*/ 50 h 81"/>
              <a:gd name="T90" fmla="*/ 47 w 82"/>
              <a:gd name="T91" fmla="*/ 43 h 81"/>
              <a:gd name="T92" fmla="*/ 47 w 82"/>
              <a:gd name="T93" fmla="*/ 43 h 81"/>
              <a:gd name="T94" fmla="*/ 35 w 82"/>
              <a:gd name="T95" fmla="*/ 43 h 81"/>
              <a:gd name="T96" fmla="*/ 35 w 82"/>
              <a:gd name="T97" fmla="*/ 59 h 81"/>
              <a:gd name="T98" fmla="*/ 35 w 82"/>
              <a:gd name="T99" fmla="*/ 56 h 81"/>
              <a:gd name="T100" fmla="*/ 32 w 82"/>
              <a:gd name="T101" fmla="*/ 56 h 81"/>
              <a:gd name="T102" fmla="*/ 28 w 82"/>
              <a:gd name="T103" fmla="*/ 50 h 81"/>
              <a:gd name="T104" fmla="*/ 35 w 82"/>
              <a:gd name="T105" fmla="*/ 40 h 81"/>
              <a:gd name="T106" fmla="*/ 47 w 82"/>
              <a:gd name="T107" fmla="*/ 40 h 81"/>
              <a:gd name="T108" fmla="*/ 57 w 82"/>
              <a:gd name="T109" fmla="*/ 5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2" h="81">
                <a:moveTo>
                  <a:pt x="13" y="19"/>
                </a:moveTo>
                <a:lnTo>
                  <a:pt x="13" y="28"/>
                </a:lnTo>
                <a:lnTo>
                  <a:pt x="32" y="28"/>
                </a:lnTo>
                <a:lnTo>
                  <a:pt x="28" y="31"/>
                </a:lnTo>
                <a:lnTo>
                  <a:pt x="3" y="31"/>
                </a:lnTo>
                <a:lnTo>
                  <a:pt x="3" y="40"/>
                </a:lnTo>
                <a:lnTo>
                  <a:pt x="22" y="40"/>
                </a:lnTo>
                <a:lnTo>
                  <a:pt x="22" y="40"/>
                </a:lnTo>
                <a:lnTo>
                  <a:pt x="13" y="47"/>
                </a:lnTo>
                <a:lnTo>
                  <a:pt x="0" y="53"/>
                </a:lnTo>
                <a:lnTo>
                  <a:pt x="0" y="53"/>
                </a:lnTo>
                <a:lnTo>
                  <a:pt x="10" y="62"/>
                </a:lnTo>
                <a:lnTo>
                  <a:pt x="10" y="62"/>
                </a:lnTo>
                <a:lnTo>
                  <a:pt x="13" y="59"/>
                </a:lnTo>
                <a:lnTo>
                  <a:pt x="13" y="59"/>
                </a:lnTo>
                <a:lnTo>
                  <a:pt x="19" y="56"/>
                </a:lnTo>
                <a:lnTo>
                  <a:pt x="19" y="56"/>
                </a:lnTo>
                <a:lnTo>
                  <a:pt x="22" y="62"/>
                </a:lnTo>
                <a:lnTo>
                  <a:pt x="22" y="62"/>
                </a:lnTo>
                <a:lnTo>
                  <a:pt x="13" y="65"/>
                </a:lnTo>
                <a:lnTo>
                  <a:pt x="13" y="65"/>
                </a:lnTo>
                <a:lnTo>
                  <a:pt x="7" y="68"/>
                </a:lnTo>
                <a:lnTo>
                  <a:pt x="7" y="68"/>
                </a:lnTo>
                <a:lnTo>
                  <a:pt x="10" y="72"/>
                </a:lnTo>
                <a:lnTo>
                  <a:pt x="10" y="72"/>
                </a:lnTo>
                <a:lnTo>
                  <a:pt x="13" y="78"/>
                </a:lnTo>
                <a:lnTo>
                  <a:pt x="13" y="78"/>
                </a:lnTo>
                <a:lnTo>
                  <a:pt x="22" y="72"/>
                </a:lnTo>
                <a:lnTo>
                  <a:pt x="22" y="72"/>
                </a:lnTo>
                <a:lnTo>
                  <a:pt x="35" y="65"/>
                </a:lnTo>
                <a:lnTo>
                  <a:pt x="35" y="68"/>
                </a:lnTo>
                <a:lnTo>
                  <a:pt x="35" y="68"/>
                </a:lnTo>
                <a:lnTo>
                  <a:pt x="35" y="72"/>
                </a:lnTo>
                <a:lnTo>
                  <a:pt x="28" y="72"/>
                </a:lnTo>
                <a:lnTo>
                  <a:pt x="28" y="72"/>
                </a:lnTo>
                <a:lnTo>
                  <a:pt x="32" y="81"/>
                </a:lnTo>
                <a:lnTo>
                  <a:pt x="32" y="81"/>
                </a:lnTo>
                <a:lnTo>
                  <a:pt x="44" y="81"/>
                </a:lnTo>
                <a:lnTo>
                  <a:pt x="47" y="78"/>
                </a:lnTo>
                <a:lnTo>
                  <a:pt x="47" y="75"/>
                </a:lnTo>
                <a:lnTo>
                  <a:pt x="47" y="68"/>
                </a:lnTo>
                <a:lnTo>
                  <a:pt x="47" y="68"/>
                </a:lnTo>
                <a:lnTo>
                  <a:pt x="69" y="78"/>
                </a:lnTo>
                <a:lnTo>
                  <a:pt x="69" y="78"/>
                </a:lnTo>
                <a:lnTo>
                  <a:pt x="75" y="72"/>
                </a:lnTo>
                <a:lnTo>
                  <a:pt x="75" y="72"/>
                </a:lnTo>
                <a:lnTo>
                  <a:pt x="75" y="68"/>
                </a:lnTo>
                <a:lnTo>
                  <a:pt x="75" y="68"/>
                </a:lnTo>
                <a:lnTo>
                  <a:pt x="60" y="62"/>
                </a:lnTo>
                <a:lnTo>
                  <a:pt x="60" y="62"/>
                </a:lnTo>
                <a:lnTo>
                  <a:pt x="66" y="56"/>
                </a:lnTo>
                <a:lnTo>
                  <a:pt x="66" y="56"/>
                </a:lnTo>
                <a:lnTo>
                  <a:pt x="75" y="62"/>
                </a:lnTo>
                <a:lnTo>
                  <a:pt x="75" y="62"/>
                </a:lnTo>
                <a:lnTo>
                  <a:pt x="82" y="50"/>
                </a:lnTo>
                <a:lnTo>
                  <a:pt x="82" y="50"/>
                </a:lnTo>
                <a:lnTo>
                  <a:pt x="69" y="47"/>
                </a:lnTo>
                <a:lnTo>
                  <a:pt x="60" y="40"/>
                </a:lnTo>
                <a:lnTo>
                  <a:pt x="78" y="40"/>
                </a:lnTo>
                <a:lnTo>
                  <a:pt x="78" y="31"/>
                </a:lnTo>
                <a:lnTo>
                  <a:pt x="41" y="31"/>
                </a:lnTo>
                <a:lnTo>
                  <a:pt x="44" y="28"/>
                </a:lnTo>
                <a:lnTo>
                  <a:pt x="69" y="28"/>
                </a:lnTo>
                <a:lnTo>
                  <a:pt x="69" y="19"/>
                </a:lnTo>
                <a:lnTo>
                  <a:pt x="44" y="19"/>
                </a:lnTo>
                <a:lnTo>
                  <a:pt x="47" y="15"/>
                </a:lnTo>
                <a:lnTo>
                  <a:pt x="72" y="15"/>
                </a:lnTo>
                <a:lnTo>
                  <a:pt x="72" y="9"/>
                </a:lnTo>
                <a:lnTo>
                  <a:pt x="47" y="9"/>
                </a:lnTo>
                <a:lnTo>
                  <a:pt x="47" y="9"/>
                </a:lnTo>
                <a:lnTo>
                  <a:pt x="50" y="3"/>
                </a:lnTo>
                <a:lnTo>
                  <a:pt x="50" y="3"/>
                </a:lnTo>
                <a:lnTo>
                  <a:pt x="35" y="0"/>
                </a:lnTo>
                <a:lnTo>
                  <a:pt x="35" y="0"/>
                </a:lnTo>
                <a:lnTo>
                  <a:pt x="35" y="9"/>
                </a:lnTo>
                <a:lnTo>
                  <a:pt x="10" y="9"/>
                </a:lnTo>
                <a:lnTo>
                  <a:pt x="10" y="15"/>
                </a:lnTo>
                <a:lnTo>
                  <a:pt x="35" y="15"/>
                </a:lnTo>
                <a:lnTo>
                  <a:pt x="32" y="19"/>
                </a:lnTo>
                <a:lnTo>
                  <a:pt x="13" y="19"/>
                </a:lnTo>
                <a:lnTo>
                  <a:pt x="13" y="19"/>
                </a:lnTo>
                <a:close/>
                <a:moveTo>
                  <a:pt x="57" y="50"/>
                </a:moveTo>
                <a:lnTo>
                  <a:pt x="57" y="50"/>
                </a:lnTo>
                <a:lnTo>
                  <a:pt x="50" y="59"/>
                </a:lnTo>
                <a:lnTo>
                  <a:pt x="50" y="59"/>
                </a:lnTo>
                <a:lnTo>
                  <a:pt x="50" y="59"/>
                </a:lnTo>
                <a:lnTo>
                  <a:pt x="50" y="59"/>
                </a:lnTo>
                <a:lnTo>
                  <a:pt x="47" y="56"/>
                </a:lnTo>
                <a:lnTo>
                  <a:pt x="47" y="62"/>
                </a:lnTo>
                <a:lnTo>
                  <a:pt x="47" y="50"/>
                </a:lnTo>
                <a:lnTo>
                  <a:pt x="47" y="50"/>
                </a:lnTo>
                <a:lnTo>
                  <a:pt x="47" y="43"/>
                </a:lnTo>
                <a:lnTo>
                  <a:pt x="47" y="43"/>
                </a:lnTo>
                <a:lnTo>
                  <a:pt x="47" y="43"/>
                </a:lnTo>
                <a:lnTo>
                  <a:pt x="47" y="43"/>
                </a:lnTo>
                <a:lnTo>
                  <a:pt x="35" y="43"/>
                </a:lnTo>
                <a:lnTo>
                  <a:pt x="35" y="59"/>
                </a:lnTo>
                <a:lnTo>
                  <a:pt x="35" y="59"/>
                </a:lnTo>
                <a:lnTo>
                  <a:pt x="35" y="56"/>
                </a:lnTo>
                <a:lnTo>
                  <a:pt x="35" y="56"/>
                </a:lnTo>
                <a:lnTo>
                  <a:pt x="28" y="59"/>
                </a:lnTo>
                <a:lnTo>
                  <a:pt x="32" y="56"/>
                </a:lnTo>
                <a:lnTo>
                  <a:pt x="32" y="56"/>
                </a:lnTo>
                <a:lnTo>
                  <a:pt x="28" y="50"/>
                </a:lnTo>
                <a:lnTo>
                  <a:pt x="28" y="50"/>
                </a:lnTo>
                <a:lnTo>
                  <a:pt x="35" y="40"/>
                </a:lnTo>
                <a:lnTo>
                  <a:pt x="47" y="40"/>
                </a:lnTo>
                <a:lnTo>
                  <a:pt x="47" y="40"/>
                </a:lnTo>
                <a:lnTo>
                  <a:pt x="57" y="50"/>
                </a:lnTo>
                <a:lnTo>
                  <a:pt x="57" y="50"/>
                </a:lnTo>
                <a:lnTo>
                  <a:pt x="57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5"/>
          <p:cNvSpPr>
            <a:spLocks/>
          </p:cNvSpPr>
          <p:nvPr/>
        </p:nvSpPr>
        <p:spPr bwMode="auto">
          <a:xfrm>
            <a:off x="9512301" y="1209675"/>
            <a:ext cx="128587" cy="123825"/>
          </a:xfrm>
          <a:custGeom>
            <a:avLst/>
            <a:gdLst>
              <a:gd name="T0" fmla="*/ 43 w 81"/>
              <a:gd name="T1" fmla="*/ 16 h 78"/>
              <a:gd name="T2" fmla="*/ 43 w 81"/>
              <a:gd name="T3" fmla="*/ 12 h 78"/>
              <a:gd name="T4" fmla="*/ 43 w 81"/>
              <a:gd name="T5" fmla="*/ 9 h 78"/>
              <a:gd name="T6" fmla="*/ 34 w 81"/>
              <a:gd name="T7" fmla="*/ 9 h 78"/>
              <a:gd name="T8" fmla="*/ 31 w 81"/>
              <a:gd name="T9" fmla="*/ 28 h 78"/>
              <a:gd name="T10" fmla="*/ 22 w 81"/>
              <a:gd name="T11" fmla="*/ 22 h 78"/>
              <a:gd name="T12" fmla="*/ 22 w 81"/>
              <a:gd name="T13" fmla="*/ 6 h 78"/>
              <a:gd name="T14" fmla="*/ 22 w 81"/>
              <a:gd name="T15" fmla="*/ 3 h 78"/>
              <a:gd name="T16" fmla="*/ 22 w 81"/>
              <a:gd name="T17" fmla="*/ 3 h 78"/>
              <a:gd name="T18" fmla="*/ 12 w 81"/>
              <a:gd name="T19" fmla="*/ 0 h 78"/>
              <a:gd name="T20" fmla="*/ 3 w 81"/>
              <a:gd name="T21" fmla="*/ 22 h 78"/>
              <a:gd name="T22" fmla="*/ 12 w 81"/>
              <a:gd name="T23" fmla="*/ 31 h 78"/>
              <a:gd name="T24" fmla="*/ 12 w 81"/>
              <a:gd name="T25" fmla="*/ 53 h 78"/>
              <a:gd name="T26" fmla="*/ 0 w 81"/>
              <a:gd name="T27" fmla="*/ 56 h 78"/>
              <a:gd name="T28" fmla="*/ 6 w 81"/>
              <a:gd name="T29" fmla="*/ 69 h 78"/>
              <a:gd name="T30" fmla="*/ 9 w 81"/>
              <a:gd name="T31" fmla="*/ 69 h 78"/>
              <a:gd name="T32" fmla="*/ 31 w 81"/>
              <a:gd name="T33" fmla="*/ 56 h 78"/>
              <a:gd name="T34" fmla="*/ 31 w 81"/>
              <a:gd name="T35" fmla="*/ 53 h 78"/>
              <a:gd name="T36" fmla="*/ 31 w 81"/>
              <a:gd name="T37" fmla="*/ 47 h 78"/>
              <a:gd name="T38" fmla="*/ 22 w 81"/>
              <a:gd name="T39" fmla="*/ 31 h 78"/>
              <a:gd name="T40" fmla="*/ 28 w 81"/>
              <a:gd name="T41" fmla="*/ 40 h 78"/>
              <a:gd name="T42" fmla="*/ 34 w 81"/>
              <a:gd name="T43" fmla="*/ 65 h 78"/>
              <a:gd name="T44" fmla="*/ 34 w 81"/>
              <a:gd name="T45" fmla="*/ 72 h 78"/>
              <a:gd name="T46" fmla="*/ 43 w 81"/>
              <a:gd name="T47" fmla="*/ 78 h 78"/>
              <a:gd name="T48" fmla="*/ 62 w 81"/>
              <a:gd name="T49" fmla="*/ 78 h 78"/>
              <a:gd name="T50" fmla="*/ 72 w 81"/>
              <a:gd name="T51" fmla="*/ 78 h 78"/>
              <a:gd name="T52" fmla="*/ 78 w 81"/>
              <a:gd name="T53" fmla="*/ 75 h 78"/>
              <a:gd name="T54" fmla="*/ 81 w 81"/>
              <a:gd name="T55" fmla="*/ 62 h 78"/>
              <a:gd name="T56" fmla="*/ 72 w 81"/>
              <a:gd name="T57" fmla="*/ 59 h 78"/>
              <a:gd name="T58" fmla="*/ 72 w 81"/>
              <a:gd name="T59" fmla="*/ 62 h 78"/>
              <a:gd name="T60" fmla="*/ 65 w 81"/>
              <a:gd name="T61" fmla="*/ 69 h 78"/>
              <a:gd name="T62" fmla="*/ 53 w 81"/>
              <a:gd name="T63" fmla="*/ 69 h 78"/>
              <a:gd name="T64" fmla="*/ 47 w 81"/>
              <a:gd name="T65" fmla="*/ 65 h 78"/>
              <a:gd name="T66" fmla="*/ 43 w 81"/>
              <a:gd name="T67" fmla="*/ 59 h 78"/>
              <a:gd name="T68" fmla="*/ 50 w 81"/>
              <a:gd name="T69" fmla="*/ 34 h 78"/>
              <a:gd name="T70" fmla="*/ 59 w 81"/>
              <a:gd name="T71" fmla="*/ 62 h 78"/>
              <a:gd name="T72" fmla="*/ 65 w 81"/>
              <a:gd name="T73" fmla="*/ 28 h 78"/>
              <a:gd name="T74" fmla="*/ 65 w 81"/>
              <a:gd name="T75" fmla="*/ 44 h 78"/>
              <a:gd name="T76" fmla="*/ 59 w 81"/>
              <a:gd name="T77" fmla="*/ 50 h 78"/>
              <a:gd name="T78" fmla="*/ 62 w 81"/>
              <a:gd name="T79" fmla="*/ 59 h 78"/>
              <a:gd name="T80" fmla="*/ 68 w 81"/>
              <a:gd name="T81" fmla="*/ 59 h 78"/>
              <a:gd name="T82" fmla="*/ 75 w 81"/>
              <a:gd name="T83" fmla="*/ 53 h 78"/>
              <a:gd name="T84" fmla="*/ 75 w 81"/>
              <a:gd name="T85" fmla="*/ 16 h 78"/>
              <a:gd name="T86" fmla="*/ 59 w 81"/>
              <a:gd name="T87" fmla="*/ 6 h 78"/>
              <a:gd name="T88" fmla="*/ 59 w 81"/>
              <a:gd name="T89" fmla="*/ 3 h 78"/>
              <a:gd name="T90" fmla="*/ 59 w 81"/>
              <a:gd name="T91" fmla="*/ 0 h 78"/>
              <a:gd name="T92" fmla="*/ 56 w 81"/>
              <a:gd name="T93" fmla="*/ 0 h 78"/>
              <a:gd name="T94" fmla="*/ 53 w 81"/>
              <a:gd name="T95" fmla="*/ 0 h 78"/>
              <a:gd name="T96" fmla="*/ 50 w 81"/>
              <a:gd name="T97" fmla="*/ 22 h 78"/>
              <a:gd name="T98" fmla="*/ 43 w 81"/>
              <a:gd name="T99" fmla="*/ 25 h 78"/>
              <a:gd name="T100" fmla="*/ 43 w 81"/>
              <a:gd name="T101" fmla="*/ 1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1" h="78">
                <a:moveTo>
                  <a:pt x="43" y="16"/>
                </a:moveTo>
                <a:lnTo>
                  <a:pt x="43" y="16"/>
                </a:lnTo>
                <a:lnTo>
                  <a:pt x="43" y="12"/>
                </a:lnTo>
                <a:lnTo>
                  <a:pt x="43" y="12"/>
                </a:lnTo>
                <a:lnTo>
                  <a:pt x="43" y="9"/>
                </a:lnTo>
                <a:lnTo>
                  <a:pt x="43" y="9"/>
                </a:lnTo>
                <a:lnTo>
                  <a:pt x="37" y="9"/>
                </a:lnTo>
                <a:lnTo>
                  <a:pt x="34" y="9"/>
                </a:lnTo>
                <a:lnTo>
                  <a:pt x="34" y="28"/>
                </a:lnTo>
                <a:lnTo>
                  <a:pt x="31" y="28"/>
                </a:lnTo>
                <a:lnTo>
                  <a:pt x="31" y="22"/>
                </a:lnTo>
                <a:lnTo>
                  <a:pt x="22" y="22"/>
                </a:lnTo>
                <a:lnTo>
                  <a:pt x="22" y="6"/>
                </a:lnTo>
                <a:lnTo>
                  <a:pt x="22" y="6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lnTo>
                  <a:pt x="15" y="0"/>
                </a:lnTo>
                <a:lnTo>
                  <a:pt x="12" y="0"/>
                </a:lnTo>
                <a:lnTo>
                  <a:pt x="12" y="22"/>
                </a:lnTo>
                <a:lnTo>
                  <a:pt x="3" y="22"/>
                </a:lnTo>
                <a:lnTo>
                  <a:pt x="3" y="31"/>
                </a:lnTo>
                <a:lnTo>
                  <a:pt x="12" y="31"/>
                </a:lnTo>
                <a:lnTo>
                  <a:pt x="12" y="53"/>
                </a:lnTo>
                <a:lnTo>
                  <a:pt x="12" y="53"/>
                </a:lnTo>
                <a:lnTo>
                  <a:pt x="3" y="56"/>
                </a:lnTo>
                <a:lnTo>
                  <a:pt x="0" y="56"/>
                </a:lnTo>
                <a:lnTo>
                  <a:pt x="0" y="56"/>
                </a:lnTo>
                <a:lnTo>
                  <a:pt x="6" y="69"/>
                </a:lnTo>
                <a:lnTo>
                  <a:pt x="6" y="69"/>
                </a:lnTo>
                <a:lnTo>
                  <a:pt x="9" y="69"/>
                </a:lnTo>
                <a:lnTo>
                  <a:pt x="9" y="69"/>
                </a:lnTo>
                <a:lnTo>
                  <a:pt x="31" y="56"/>
                </a:lnTo>
                <a:lnTo>
                  <a:pt x="31" y="56"/>
                </a:lnTo>
                <a:lnTo>
                  <a:pt x="31" y="53"/>
                </a:lnTo>
                <a:lnTo>
                  <a:pt x="31" y="53"/>
                </a:lnTo>
                <a:lnTo>
                  <a:pt x="31" y="47"/>
                </a:lnTo>
                <a:lnTo>
                  <a:pt x="22" y="50"/>
                </a:lnTo>
                <a:lnTo>
                  <a:pt x="22" y="31"/>
                </a:lnTo>
                <a:lnTo>
                  <a:pt x="25" y="31"/>
                </a:lnTo>
                <a:lnTo>
                  <a:pt x="28" y="40"/>
                </a:lnTo>
                <a:lnTo>
                  <a:pt x="34" y="37"/>
                </a:lnTo>
                <a:lnTo>
                  <a:pt x="34" y="65"/>
                </a:lnTo>
                <a:lnTo>
                  <a:pt x="34" y="65"/>
                </a:lnTo>
                <a:lnTo>
                  <a:pt x="34" y="72"/>
                </a:lnTo>
                <a:lnTo>
                  <a:pt x="37" y="75"/>
                </a:lnTo>
                <a:lnTo>
                  <a:pt x="43" y="78"/>
                </a:lnTo>
                <a:lnTo>
                  <a:pt x="53" y="78"/>
                </a:lnTo>
                <a:lnTo>
                  <a:pt x="62" y="78"/>
                </a:lnTo>
                <a:lnTo>
                  <a:pt x="62" y="78"/>
                </a:lnTo>
                <a:lnTo>
                  <a:pt x="72" y="78"/>
                </a:lnTo>
                <a:lnTo>
                  <a:pt x="78" y="75"/>
                </a:lnTo>
                <a:lnTo>
                  <a:pt x="78" y="75"/>
                </a:lnTo>
                <a:lnTo>
                  <a:pt x="81" y="72"/>
                </a:lnTo>
                <a:lnTo>
                  <a:pt x="81" y="62"/>
                </a:lnTo>
                <a:lnTo>
                  <a:pt x="81" y="62"/>
                </a:lnTo>
                <a:lnTo>
                  <a:pt x="72" y="59"/>
                </a:lnTo>
                <a:lnTo>
                  <a:pt x="72" y="59"/>
                </a:lnTo>
                <a:lnTo>
                  <a:pt x="72" y="62"/>
                </a:lnTo>
                <a:lnTo>
                  <a:pt x="68" y="65"/>
                </a:lnTo>
                <a:lnTo>
                  <a:pt x="65" y="69"/>
                </a:lnTo>
                <a:lnTo>
                  <a:pt x="59" y="69"/>
                </a:lnTo>
                <a:lnTo>
                  <a:pt x="53" y="69"/>
                </a:lnTo>
                <a:lnTo>
                  <a:pt x="53" y="69"/>
                </a:lnTo>
                <a:lnTo>
                  <a:pt x="47" y="65"/>
                </a:lnTo>
                <a:lnTo>
                  <a:pt x="43" y="62"/>
                </a:lnTo>
                <a:lnTo>
                  <a:pt x="43" y="59"/>
                </a:lnTo>
                <a:lnTo>
                  <a:pt x="43" y="34"/>
                </a:lnTo>
                <a:lnTo>
                  <a:pt x="50" y="34"/>
                </a:lnTo>
                <a:lnTo>
                  <a:pt x="50" y="62"/>
                </a:lnTo>
                <a:lnTo>
                  <a:pt x="59" y="62"/>
                </a:lnTo>
                <a:lnTo>
                  <a:pt x="59" y="31"/>
                </a:lnTo>
                <a:lnTo>
                  <a:pt x="65" y="28"/>
                </a:lnTo>
                <a:lnTo>
                  <a:pt x="65" y="44"/>
                </a:lnTo>
                <a:lnTo>
                  <a:pt x="65" y="44"/>
                </a:lnTo>
                <a:lnTo>
                  <a:pt x="65" y="47"/>
                </a:lnTo>
                <a:lnTo>
                  <a:pt x="59" y="50"/>
                </a:lnTo>
                <a:lnTo>
                  <a:pt x="59" y="50"/>
                </a:lnTo>
                <a:lnTo>
                  <a:pt x="62" y="59"/>
                </a:lnTo>
                <a:lnTo>
                  <a:pt x="62" y="59"/>
                </a:lnTo>
                <a:lnTo>
                  <a:pt x="68" y="59"/>
                </a:lnTo>
                <a:lnTo>
                  <a:pt x="75" y="56"/>
                </a:lnTo>
                <a:lnTo>
                  <a:pt x="75" y="53"/>
                </a:lnTo>
                <a:lnTo>
                  <a:pt x="75" y="47"/>
                </a:lnTo>
                <a:lnTo>
                  <a:pt x="75" y="16"/>
                </a:lnTo>
                <a:lnTo>
                  <a:pt x="59" y="19"/>
                </a:lnTo>
                <a:lnTo>
                  <a:pt x="59" y="6"/>
                </a:lnTo>
                <a:lnTo>
                  <a:pt x="59" y="6"/>
                </a:lnTo>
                <a:lnTo>
                  <a:pt x="59" y="3"/>
                </a:lnTo>
                <a:lnTo>
                  <a:pt x="59" y="3"/>
                </a:lnTo>
                <a:lnTo>
                  <a:pt x="59" y="0"/>
                </a:lnTo>
                <a:lnTo>
                  <a:pt x="59" y="0"/>
                </a:lnTo>
                <a:lnTo>
                  <a:pt x="56" y="0"/>
                </a:lnTo>
                <a:lnTo>
                  <a:pt x="56" y="0"/>
                </a:lnTo>
                <a:lnTo>
                  <a:pt x="53" y="0"/>
                </a:lnTo>
                <a:lnTo>
                  <a:pt x="50" y="0"/>
                </a:lnTo>
                <a:lnTo>
                  <a:pt x="50" y="22"/>
                </a:lnTo>
                <a:lnTo>
                  <a:pt x="43" y="25"/>
                </a:lnTo>
                <a:lnTo>
                  <a:pt x="43" y="25"/>
                </a:lnTo>
                <a:lnTo>
                  <a:pt x="43" y="16"/>
                </a:lnTo>
                <a:lnTo>
                  <a:pt x="43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6"/>
          <p:cNvSpPr>
            <a:spLocks noEditPoints="1"/>
          </p:cNvSpPr>
          <p:nvPr/>
        </p:nvSpPr>
        <p:spPr bwMode="auto">
          <a:xfrm>
            <a:off x="9666289" y="1214437"/>
            <a:ext cx="107950" cy="114300"/>
          </a:xfrm>
          <a:custGeom>
            <a:avLst/>
            <a:gdLst>
              <a:gd name="T0" fmla="*/ 68 w 68"/>
              <a:gd name="T1" fmla="*/ 72 h 72"/>
              <a:gd name="T2" fmla="*/ 68 w 68"/>
              <a:gd name="T3" fmla="*/ 62 h 72"/>
              <a:gd name="T4" fmla="*/ 9 w 68"/>
              <a:gd name="T5" fmla="*/ 62 h 72"/>
              <a:gd name="T6" fmla="*/ 9 w 68"/>
              <a:gd name="T7" fmla="*/ 9 h 72"/>
              <a:gd name="T8" fmla="*/ 65 w 68"/>
              <a:gd name="T9" fmla="*/ 9 h 72"/>
              <a:gd name="T10" fmla="*/ 65 w 68"/>
              <a:gd name="T11" fmla="*/ 0 h 72"/>
              <a:gd name="T12" fmla="*/ 0 w 68"/>
              <a:gd name="T13" fmla="*/ 0 h 72"/>
              <a:gd name="T14" fmla="*/ 0 w 68"/>
              <a:gd name="T15" fmla="*/ 72 h 72"/>
              <a:gd name="T16" fmla="*/ 68 w 68"/>
              <a:gd name="T17" fmla="*/ 72 h 72"/>
              <a:gd name="T18" fmla="*/ 68 w 68"/>
              <a:gd name="T19" fmla="*/ 72 h 72"/>
              <a:gd name="T20" fmla="*/ 59 w 68"/>
              <a:gd name="T21" fmla="*/ 56 h 72"/>
              <a:gd name="T22" fmla="*/ 59 w 68"/>
              <a:gd name="T23" fmla="*/ 56 h 72"/>
              <a:gd name="T24" fmla="*/ 62 w 68"/>
              <a:gd name="T25" fmla="*/ 53 h 72"/>
              <a:gd name="T26" fmla="*/ 62 w 68"/>
              <a:gd name="T27" fmla="*/ 53 h 72"/>
              <a:gd name="T28" fmla="*/ 46 w 68"/>
              <a:gd name="T29" fmla="*/ 37 h 72"/>
              <a:gd name="T30" fmla="*/ 46 w 68"/>
              <a:gd name="T31" fmla="*/ 37 h 72"/>
              <a:gd name="T32" fmla="*/ 56 w 68"/>
              <a:gd name="T33" fmla="*/ 22 h 72"/>
              <a:gd name="T34" fmla="*/ 56 w 68"/>
              <a:gd name="T35" fmla="*/ 22 h 72"/>
              <a:gd name="T36" fmla="*/ 59 w 68"/>
              <a:gd name="T37" fmla="*/ 19 h 72"/>
              <a:gd name="T38" fmla="*/ 59 w 68"/>
              <a:gd name="T39" fmla="*/ 19 h 72"/>
              <a:gd name="T40" fmla="*/ 46 w 68"/>
              <a:gd name="T41" fmla="*/ 13 h 72"/>
              <a:gd name="T42" fmla="*/ 46 w 68"/>
              <a:gd name="T43" fmla="*/ 13 h 72"/>
              <a:gd name="T44" fmla="*/ 37 w 68"/>
              <a:gd name="T45" fmla="*/ 28 h 72"/>
              <a:gd name="T46" fmla="*/ 37 w 68"/>
              <a:gd name="T47" fmla="*/ 28 h 72"/>
              <a:gd name="T48" fmla="*/ 24 w 68"/>
              <a:gd name="T49" fmla="*/ 19 h 72"/>
              <a:gd name="T50" fmla="*/ 24 w 68"/>
              <a:gd name="T51" fmla="*/ 19 h 72"/>
              <a:gd name="T52" fmla="*/ 21 w 68"/>
              <a:gd name="T53" fmla="*/ 13 h 72"/>
              <a:gd name="T54" fmla="*/ 21 w 68"/>
              <a:gd name="T55" fmla="*/ 13 h 72"/>
              <a:gd name="T56" fmla="*/ 18 w 68"/>
              <a:gd name="T57" fmla="*/ 16 h 72"/>
              <a:gd name="T58" fmla="*/ 18 w 68"/>
              <a:gd name="T59" fmla="*/ 16 h 72"/>
              <a:gd name="T60" fmla="*/ 12 w 68"/>
              <a:gd name="T61" fmla="*/ 22 h 72"/>
              <a:gd name="T62" fmla="*/ 12 w 68"/>
              <a:gd name="T63" fmla="*/ 22 h 72"/>
              <a:gd name="T64" fmla="*/ 31 w 68"/>
              <a:gd name="T65" fmla="*/ 37 h 72"/>
              <a:gd name="T66" fmla="*/ 31 w 68"/>
              <a:gd name="T67" fmla="*/ 37 h 72"/>
              <a:gd name="T68" fmla="*/ 12 w 68"/>
              <a:gd name="T69" fmla="*/ 53 h 72"/>
              <a:gd name="T70" fmla="*/ 12 w 68"/>
              <a:gd name="T71" fmla="*/ 53 h 72"/>
              <a:gd name="T72" fmla="*/ 21 w 68"/>
              <a:gd name="T73" fmla="*/ 62 h 72"/>
              <a:gd name="T74" fmla="*/ 21 w 68"/>
              <a:gd name="T75" fmla="*/ 62 h 72"/>
              <a:gd name="T76" fmla="*/ 37 w 68"/>
              <a:gd name="T77" fmla="*/ 44 h 72"/>
              <a:gd name="T78" fmla="*/ 37 w 68"/>
              <a:gd name="T79" fmla="*/ 44 h 72"/>
              <a:gd name="T80" fmla="*/ 53 w 68"/>
              <a:gd name="T81" fmla="*/ 62 h 72"/>
              <a:gd name="T82" fmla="*/ 53 w 68"/>
              <a:gd name="T83" fmla="*/ 62 h 72"/>
              <a:gd name="T84" fmla="*/ 59 w 68"/>
              <a:gd name="T85" fmla="*/ 56 h 72"/>
              <a:gd name="T86" fmla="*/ 59 w 68"/>
              <a:gd name="T87" fmla="*/ 56 h 72"/>
              <a:gd name="T88" fmla="*/ 59 w 68"/>
              <a:gd name="T89" fmla="*/ 56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8" h="72">
                <a:moveTo>
                  <a:pt x="68" y="72"/>
                </a:moveTo>
                <a:lnTo>
                  <a:pt x="68" y="62"/>
                </a:lnTo>
                <a:lnTo>
                  <a:pt x="9" y="62"/>
                </a:lnTo>
                <a:lnTo>
                  <a:pt x="9" y="9"/>
                </a:lnTo>
                <a:lnTo>
                  <a:pt x="65" y="9"/>
                </a:lnTo>
                <a:lnTo>
                  <a:pt x="65" y="0"/>
                </a:lnTo>
                <a:lnTo>
                  <a:pt x="0" y="0"/>
                </a:lnTo>
                <a:lnTo>
                  <a:pt x="0" y="72"/>
                </a:lnTo>
                <a:lnTo>
                  <a:pt x="68" y="72"/>
                </a:lnTo>
                <a:lnTo>
                  <a:pt x="68" y="72"/>
                </a:lnTo>
                <a:close/>
                <a:moveTo>
                  <a:pt x="59" y="56"/>
                </a:moveTo>
                <a:lnTo>
                  <a:pt x="59" y="56"/>
                </a:lnTo>
                <a:lnTo>
                  <a:pt x="62" y="53"/>
                </a:lnTo>
                <a:lnTo>
                  <a:pt x="62" y="53"/>
                </a:lnTo>
                <a:lnTo>
                  <a:pt x="46" y="37"/>
                </a:lnTo>
                <a:lnTo>
                  <a:pt x="46" y="37"/>
                </a:lnTo>
                <a:lnTo>
                  <a:pt x="56" y="22"/>
                </a:lnTo>
                <a:lnTo>
                  <a:pt x="56" y="22"/>
                </a:lnTo>
                <a:lnTo>
                  <a:pt x="59" y="19"/>
                </a:lnTo>
                <a:lnTo>
                  <a:pt x="59" y="19"/>
                </a:lnTo>
                <a:lnTo>
                  <a:pt x="46" y="13"/>
                </a:lnTo>
                <a:lnTo>
                  <a:pt x="46" y="13"/>
                </a:lnTo>
                <a:lnTo>
                  <a:pt x="37" y="28"/>
                </a:lnTo>
                <a:lnTo>
                  <a:pt x="37" y="28"/>
                </a:lnTo>
                <a:lnTo>
                  <a:pt x="24" y="19"/>
                </a:lnTo>
                <a:lnTo>
                  <a:pt x="24" y="19"/>
                </a:lnTo>
                <a:lnTo>
                  <a:pt x="21" y="13"/>
                </a:lnTo>
                <a:lnTo>
                  <a:pt x="21" y="13"/>
                </a:lnTo>
                <a:lnTo>
                  <a:pt x="18" y="16"/>
                </a:lnTo>
                <a:lnTo>
                  <a:pt x="18" y="16"/>
                </a:lnTo>
                <a:lnTo>
                  <a:pt x="12" y="22"/>
                </a:lnTo>
                <a:lnTo>
                  <a:pt x="12" y="22"/>
                </a:lnTo>
                <a:lnTo>
                  <a:pt x="31" y="37"/>
                </a:lnTo>
                <a:lnTo>
                  <a:pt x="31" y="37"/>
                </a:lnTo>
                <a:lnTo>
                  <a:pt x="12" y="53"/>
                </a:lnTo>
                <a:lnTo>
                  <a:pt x="12" y="53"/>
                </a:lnTo>
                <a:lnTo>
                  <a:pt x="21" y="62"/>
                </a:lnTo>
                <a:lnTo>
                  <a:pt x="21" y="62"/>
                </a:lnTo>
                <a:lnTo>
                  <a:pt x="37" y="44"/>
                </a:lnTo>
                <a:lnTo>
                  <a:pt x="37" y="44"/>
                </a:lnTo>
                <a:lnTo>
                  <a:pt x="53" y="62"/>
                </a:lnTo>
                <a:lnTo>
                  <a:pt x="53" y="62"/>
                </a:lnTo>
                <a:lnTo>
                  <a:pt x="59" y="56"/>
                </a:lnTo>
                <a:lnTo>
                  <a:pt x="59" y="56"/>
                </a:lnTo>
                <a:lnTo>
                  <a:pt x="59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7"/>
          <p:cNvSpPr>
            <a:spLocks noEditPoints="1"/>
          </p:cNvSpPr>
          <p:nvPr/>
        </p:nvSpPr>
        <p:spPr bwMode="auto">
          <a:xfrm>
            <a:off x="7613651" y="1249362"/>
            <a:ext cx="128587" cy="123825"/>
          </a:xfrm>
          <a:custGeom>
            <a:avLst/>
            <a:gdLst>
              <a:gd name="T0" fmla="*/ 50 w 81"/>
              <a:gd name="T1" fmla="*/ 31 h 78"/>
              <a:gd name="T2" fmla="*/ 41 w 81"/>
              <a:gd name="T3" fmla="*/ 37 h 78"/>
              <a:gd name="T4" fmla="*/ 50 w 81"/>
              <a:gd name="T5" fmla="*/ 31 h 78"/>
              <a:gd name="T6" fmla="*/ 50 w 81"/>
              <a:gd name="T7" fmla="*/ 31 h 78"/>
              <a:gd name="T8" fmla="*/ 60 w 81"/>
              <a:gd name="T9" fmla="*/ 78 h 78"/>
              <a:gd name="T10" fmla="*/ 69 w 81"/>
              <a:gd name="T11" fmla="*/ 53 h 78"/>
              <a:gd name="T12" fmla="*/ 32 w 81"/>
              <a:gd name="T13" fmla="*/ 78 h 78"/>
              <a:gd name="T14" fmla="*/ 41 w 81"/>
              <a:gd name="T15" fmla="*/ 75 h 78"/>
              <a:gd name="T16" fmla="*/ 60 w 81"/>
              <a:gd name="T17" fmla="*/ 75 h 78"/>
              <a:gd name="T18" fmla="*/ 60 w 81"/>
              <a:gd name="T19" fmla="*/ 69 h 78"/>
              <a:gd name="T20" fmla="*/ 41 w 81"/>
              <a:gd name="T21" fmla="*/ 59 h 78"/>
              <a:gd name="T22" fmla="*/ 60 w 81"/>
              <a:gd name="T23" fmla="*/ 59 h 78"/>
              <a:gd name="T24" fmla="*/ 3 w 81"/>
              <a:gd name="T25" fmla="*/ 69 h 78"/>
              <a:gd name="T26" fmla="*/ 3 w 81"/>
              <a:gd name="T27" fmla="*/ 69 h 78"/>
              <a:gd name="T28" fmla="*/ 28 w 81"/>
              <a:gd name="T29" fmla="*/ 59 h 78"/>
              <a:gd name="T30" fmla="*/ 25 w 81"/>
              <a:gd name="T31" fmla="*/ 53 h 78"/>
              <a:gd name="T32" fmla="*/ 25 w 81"/>
              <a:gd name="T33" fmla="*/ 50 h 78"/>
              <a:gd name="T34" fmla="*/ 19 w 81"/>
              <a:gd name="T35" fmla="*/ 31 h 78"/>
              <a:gd name="T36" fmla="*/ 28 w 81"/>
              <a:gd name="T37" fmla="*/ 22 h 78"/>
              <a:gd name="T38" fmla="*/ 19 w 81"/>
              <a:gd name="T39" fmla="*/ 6 h 78"/>
              <a:gd name="T40" fmla="*/ 19 w 81"/>
              <a:gd name="T41" fmla="*/ 3 h 78"/>
              <a:gd name="T42" fmla="*/ 22 w 81"/>
              <a:gd name="T43" fmla="*/ 0 h 78"/>
              <a:gd name="T44" fmla="*/ 16 w 81"/>
              <a:gd name="T45" fmla="*/ 0 h 78"/>
              <a:gd name="T46" fmla="*/ 10 w 81"/>
              <a:gd name="T47" fmla="*/ 22 h 78"/>
              <a:gd name="T48" fmla="*/ 0 w 81"/>
              <a:gd name="T49" fmla="*/ 31 h 78"/>
              <a:gd name="T50" fmla="*/ 10 w 81"/>
              <a:gd name="T51" fmla="*/ 56 h 78"/>
              <a:gd name="T52" fmla="*/ 0 w 81"/>
              <a:gd name="T53" fmla="*/ 59 h 78"/>
              <a:gd name="T54" fmla="*/ 3 w 81"/>
              <a:gd name="T55" fmla="*/ 69 h 78"/>
              <a:gd name="T56" fmla="*/ 69 w 81"/>
              <a:gd name="T57" fmla="*/ 22 h 78"/>
              <a:gd name="T58" fmla="*/ 78 w 81"/>
              <a:gd name="T59" fmla="*/ 15 h 78"/>
              <a:gd name="T60" fmla="*/ 69 w 81"/>
              <a:gd name="T61" fmla="*/ 9 h 78"/>
              <a:gd name="T62" fmla="*/ 69 w 81"/>
              <a:gd name="T63" fmla="*/ 6 h 78"/>
              <a:gd name="T64" fmla="*/ 69 w 81"/>
              <a:gd name="T65" fmla="*/ 3 h 78"/>
              <a:gd name="T66" fmla="*/ 69 w 81"/>
              <a:gd name="T67" fmla="*/ 0 h 78"/>
              <a:gd name="T68" fmla="*/ 60 w 81"/>
              <a:gd name="T69" fmla="*/ 0 h 78"/>
              <a:gd name="T70" fmla="*/ 44 w 81"/>
              <a:gd name="T71" fmla="*/ 9 h 78"/>
              <a:gd name="T72" fmla="*/ 44 w 81"/>
              <a:gd name="T73" fmla="*/ 6 h 78"/>
              <a:gd name="T74" fmla="*/ 44 w 81"/>
              <a:gd name="T75" fmla="*/ 3 h 78"/>
              <a:gd name="T76" fmla="*/ 44 w 81"/>
              <a:gd name="T77" fmla="*/ 0 h 78"/>
              <a:gd name="T78" fmla="*/ 35 w 81"/>
              <a:gd name="T79" fmla="*/ 0 h 78"/>
              <a:gd name="T80" fmla="*/ 25 w 81"/>
              <a:gd name="T81" fmla="*/ 6 h 78"/>
              <a:gd name="T82" fmla="*/ 35 w 81"/>
              <a:gd name="T83" fmla="*/ 15 h 78"/>
              <a:gd name="T84" fmla="*/ 44 w 81"/>
              <a:gd name="T85" fmla="*/ 25 h 78"/>
              <a:gd name="T86" fmla="*/ 60 w 81"/>
              <a:gd name="T87" fmla="*/ 15 h 78"/>
              <a:gd name="T88" fmla="*/ 69 w 81"/>
              <a:gd name="T89" fmla="*/ 22 h 78"/>
              <a:gd name="T90" fmla="*/ 75 w 81"/>
              <a:gd name="T91" fmla="*/ 47 h 78"/>
              <a:gd name="T92" fmla="*/ 81 w 81"/>
              <a:gd name="T93" fmla="*/ 37 h 78"/>
              <a:gd name="T94" fmla="*/ 66 w 81"/>
              <a:gd name="T95" fmla="*/ 31 h 78"/>
              <a:gd name="T96" fmla="*/ 56 w 81"/>
              <a:gd name="T97" fmla="*/ 25 h 78"/>
              <a:gd name="T98" fmla="*/ 56 w 81"/>
              <a:gd name="T99" fmla="*/ 22 h 78"/>
              <a:gd name="T100" fmla="*/ 47 w 81"/>
              <a:gd name="T101" fmla="*/ 19 h 78"/>
              <a:gd name="T102" fmla="*/ 22 w 81"/>
              <a:gd name="T103" fmla="*/ 40 h 78"/>
              <a:gd name="T104" fmla="*/ 28 w 81"/>
              <a:gd name="T105" fmla="*/ 50 h 78"/>
              <a:gd name="T106" fmla="*/ 35 w 81"/>
              <a:gd name="T107" fmla="*/ 44 h 78"/>
              <a:gd name="T108" fmla="*/ 66 w 81"/>
              <a:gd name="T109" fmla="*/ 47 h 78"/>
              <a:gd name="T110" fmla="*/ 66 w 81"/>
              <a:gd name="T111" fmla="*/ 44 h 78"/>
              <a:gd name="T112" fmla="*/ 75 w 81"/>
              <a:gd name="T113" fmla="*/ 4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" h="78">
                <a:moveTo>
                  <a:pt x="50" y="31"/>
                </a:moveTo>
                <a:lnTo>
                  <a:pt x="50" y="31"/>
                </a:lnTo>
                <a:lnTo>
                  <a:pt x="60" y="37"/>
                </a:lnTo>
                <a:lnTo>
                  <a:pt x="41" y="37"/>
                </a:lnTo>
                <a:lnTo>
                  <a:pt x="41" y="37"/>
                </a:lnTo>
                <a:lnTo>
                  <a:pt x="50" y="31"/>
                </a:lnTo>
                <a:lnTo>
                  <a:pt x="50" y="31"/>
                </a:lnTo>
                <a:lnTo>
                  <a:pt x="50" y="31"/>
                </a:lnTo>
                <a:close/>
                <a:moveTo>
                  <a:pt x="60" y="75"/>
                </a:moveTo>
                <a:lnTo>
                  <a:pt x="60" y="78"/>
                </a:lnTo>
                <a:lnTo>
                  <a:pt x="69" y="78"/>
                </a:lnTo>
                <a:lnTo>
                  <a:pt x="69" y="53"/>
                </a:lnTo>
                <a:lnTo>
                  <a:pt x="32" y="53"/>
                </a:lnTo>
                <a:lnTo>
                  <a:pt x="32" y="78"/>
                </a:lnTo>
                <a:lnTo>
                  <a:pt x="41" y="78"/>
                </a:lnTo>
                <a:lnTo>
                  <a:pt x="41" y="75"/>
                </a:lnTo>
                <a:lnTo>
                  <a:pt x="60" y="75"/>
                </a:lnTo>
                <a:lnTo>
                  <a:pt x="60" y="75"/>
                </a:lnTo>
                <a:close/>
                <a:moveTo>
                  <a:pt x="60" y="59"/>
                </a:moveTo>
                <a:lnTo>
                  <a:pt x="60" y="69"/>
                </a:lnTo>
                <a:lnTo>
                  <a:pt x="41" y="69"/>
                </a:lnTo>
                <a:lnTo>
                  <a:pt x="41" y="59"/>
                </a:lnTo>
                <a:lnTo>
                  <a:pt x="60" y="59"/>
                </a:lnTo>
                <a:lnTo>
                  <a:pt x="60" y="59"/>
                </a:lnTo>
                <a:close/>
                <a:moveTo>
                  <a:pt x="3" y="69"/>
                </a:moveTo>
                <a:lnTo>
                  <a:pt x="3" y="69"/>
                </a:lnTo>
                <a:lnTo>
                  <a:pt x="3" y="69"/>
                </a:lnTo>
                <a:lnTo>
                  <a:pt x="3" y="69"/>
                </a:lnTo>
                <a:lnTo>
                  <a:pt x="28" y="59"/>
                </a:lnTo>
                <a:lnTo>
                  <a:pt x="28" y="59"/>
                </a:lnTo>
                <a:lnTo>
                  <a:pt x="25" y="53"/>
                </a:lnTo>
                <a:lnTo>
                  <a:pt x="25" y="53"/>
                </a:lnTo>
                <a:lnTo>
                  <a:pt x="25" y="50"/>
                </a:lnTo>
                <a:lnTo>
                  <a:pt x="25" y="50"/>
                </a:lnTo>
                <a:lnTo>
                  <a:pt x="19" y="53"/>
                </a:lnTo>
                <a:lnTo>
                  <a:pt x="19" y="31"/>
                </a:lnTo>
                <a:lnTo>
                  <a:pt x="28" y="31"/>
                </a:lnTo>
                <a:lnTo>
                  <a:pt x="28" y="22"/>
                </a:lnTo>
                <a:lnTo>
                  <a:pt x="19" y="22"/>
                </a:lnTo>
                <a:lnTo>
                  <a:pt x="19" y="6"/>
                </a:lnTo>
                <a:lnTo>
                  <a:pt x="19" y="6"/>
                </a:lnTo>
                <a:lnTo>
                  <a:pt x="19" y="3"/>
                </a:lnTo>
                <a:lnTo>
                  <a:pt x="19" y="3"/>
                </a:lnTo>
                <a:lnTo>
                  <a:pt x="22" y="0"/>
                </a:lnTo>
                <a:lnTo>
                  <a:pt x="22" y="0"/>
                </a:lnTo>
                <a:lnTo>
                  <a:pt x="16" y="0"/>
                </a:lnTo>
                <a:lnTo>
                  <a:pt x="10" y="0"/>
                </a:lnTo>
                <a:lnTo>
                  <a:pt x="10" y="22"/>
                </a:lnTo>
                <a:lnTo>
                  <a:pt x="0" y="22"/>
                </a:lnTo>
                <a:lnTo>
                  <a:pt x="0" y="31"/>
                </a:lnTo>
                <a:lnTo>
                  <a:pt x="10" y="31"/>
                </a:lnTo>
                <a:lnTo>
                  <a:pt x="10" y="56"/>
                </a:lnTo>
                <a:lnTo>
                  <a:pt x="0" y="59"/>
                </a:lnTo>
                <a:lnTo>
                  <a:pt x="0" y="59"/>
                </a:lnTo>
                <a:lnTo>
                  <a:pt x="3" y="69"/>
                </a:lnTo>
                <a:lnTo>
                  <a:pt x="3" y="69"/>
                </a:lnTo>
                <a:lnTo>
                  <a:pt x="3" y="69"/>
                </a:lnTo>
                <a:close/>
                <a:moveTo>
                  <a:pt x="69" y="22"/>
                </a:moveTo>
                <a:lnTo>
                  <a:pt x="69" y="15"/>
                </a:lnTo>
                <a:lnTo>
                  <a:pt x="78" y="15"/>
                </a:lnTo>
                <a:lnTo>
                  <a:pt x="78" y="9"/>
                </a:lnTo>
                <a:lnTo>
                  <a:pt x="69" y="9"/>
                </a:lnTo>
                <a:lnTo>
                  <a:pt x="69" y="6"/>
                </a:lnTo>
                <a:lnTo>
                  <a:pt x="69" y="6"/>
                </a:lnTo>
                <a:lnTo>
                  <a:pt x="69" y="3"/>
                </a:lnTo>
                <a:lnTo>
                  <a:pt x="69" y="3"/>
                </a:lnTo>
                <a:lnTo>
                  <a:pt x="69" y="0"/>
                </a:lnTo>
                <a:lnTo>
                  <a:pt x="69" y="0"/>
                </a:lnTo>
                <a:lnTo>
                  <a:pt x="66" y="0"/>
                </a:lnTo>
                <a:lnTo>
                  <a:pt x="60" y="0"/>
                </a:lnTo>
                <a:lnTo>
                  <a:pt x="60" y="9"/>
                </a:lnTo>
                <a:lnTo>
                  <a:pt x="44" y="9"/>
                </a:lnTo>
                <a:lnTo>
                  <a:pt x="44" y="6"/>
                </a:lnTo>
                <a:lnTo>
                  <a:pt x="44" y="6"/>
                </a:lnTo>
                <a:lnTo>
                  <a:pt x="44" y="3"/>
                </a:lnTo>
                <a:lnTo>
                  <a:pt x="44" y="3"/>
                </a:lnTo>
                <a:lnTo>
                  <a:pt x="44" y="0"/>
                </a:lnTo>
                <a:lnTo>
                  <a:pt x="44" y="0"/>
                </a:lnTo>
                <a:lnTo>
                  <a:pt x="41" y="0"/>
                </a:lnTo>
                <a:lnTo>
                  <a:pt x="35" y="0"/>
                </a:lnTo>
                <a:lnTo>
                  <a:pt x="35" y="6"/>
                </a:lnTo>
                <a:lnTo>
                  <a:pt x="25" y="6"/>
                </a:lnTo>
                <a:lnTo>
                  <a:pt x="25" y="15"/>
                </a:lnTo>
                <a:lnTo>
                  <a:pt x="35" y="15"/>
                </a:lnTo>
                <a:lnTo>
                  <a:pt x="35" y="25"/>
                </a:lnTo>
                <a:lnTo>
                  <a:pt x="44" y="25"/>
                </a:lnTo>
                <a:lnTo>
                  <a:pt x="44" y="15"/>
                </a:lnTo>
                <a:lnTo>
                  <a:pt x="60" y="15"/>
                </a:lnTo>
                <a:lnTo>
                  <a:pt x="60" y="22"/>
                </a:lnTo>
                <a:lnTo>
                  <a:pt x="69" y="22"/>
                </a:lnTo>
                <a:lnTo>
                  <a:pt x="69" y="22"/>
                </a:lnTo>
                <a:close/>
                <a:moveTo>
                  <a:pt x="75" y="47"/>
                </a:moveTo>
                <a:lnTo>
                  <a:pt x="75" y="47"/>
                </a:lnTo>
                <a:lnTo>
                  <a:pt x="81" y="37"/>
                </a:lnTo>
                <a:lnTo>
                  <a:pt x="81" y="37"/>
                </a:lnTo>
                <a:lnTo>
                  <a:pt x="66" y="31"/>
                </a:lnTo>
                <a:lnTo>
                  <a:pt x="56" y="25"/>
                </a:lnTo>
                <a:lnTo>
                  <a:pt x="56" y="25"/>
                </a:lnTo>
                <a:lnTo>
                  <a:pt x="56" y="22"/>
                </a:lnTo>
                <a:lnTo>
                  <a:pt x="56" y="22"/>
                </a:lnTo>
                <a:lnTo>
                  <a:pt x="47" y="19"/>
                </a:lnTo>
                <a:lnTo>
                  <a:pt x="47" y="19"/>
                </a:lnTo>
                <a:lnTo>
                  <a:pt x="38" y="31"/>
                </a:lnTo>
                <a:lnTo>
                  <a:pt x="22" y="40"/>
                </a:lnTo>
                <a:lnTo>
                  <a:pt x="22" y="40"/>
                </a:lnTo>
                <a:lnTo>
                  <a:pt x="28" y="50"/>
                </a:lnTo>
                <a:lnTo>
                  <a:pt x="28" y="50"/>
                </a:lnTo>
                <a:lnTo>
                  <a:pt x="35" y="44"/>
                </a:lnTo>
                <a:lnTo>
                  <a:pt x="35" y="47"/>
                </a:lnTo>
                <a:lnTo>
                  <a:pt x="66" y="47"/>
                </a:lnTo>
                <a:lnTo>
                  <a:pt x="66" y="44"/>
                </a:lnTo>
                <a:lnTo>
                  <a:pt x="66" y="44"/>
                </a:lnTo>
                <a:lnTo>
                  <a:pt x="75" y="47"/>
                </a:lnTo>
                <a:lnTo>
                  <a:pt x="75" y="47"/>
                </a:lnTo>
                <a:lnTo>
                  <a:pt x="75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8"/>
          <p:cNvSpPr>
            <a:spLocks noEditPoints="1"/>
          </p:cNvSpPr>
          <p:nvPr/>
        </p:nvSpPr>
        <p:spPr bwMode="auto">
          <a:xfrm>
            <a:off x="7866064" y="1249362"/>
            <a:ext cx="130175" cy="123825"/>
          </a:xfrm>
          <a:custGeom>
            <a:avLst/>
            <a:gdLst>
              <a:gd name="T0" fmla="*/ 25 w 82"/>
              <a:gd name="T1" fmla="*/ 37 h 78"/>
              <a:gd name="T2" fmla="*/ 22 w 82"/>
              <a:gd name="T3" fmla="*/ 59 h 78"/>
              <a:gd name="T4" fmla="*/ 13 w 82"/>
              <a:gd name="T5" fmla="*/ 75 h 78"/>
              <a:gd name="T6" fmla="*/ 25 w 82"/>
              <a:gd name="T7" fmla="*/ 78 h 78"/>
              <a:gd name="T8" fmla="*/ 35 w 82"/>
              <a:gd name="T9" fmla="*/ 59 h 78"/>
              <a:gd name="T10" fmla="*/ 38 w 82"/>
              <a:gd name="T11" fmla="*/ 69 h 78"/>
              <a:gd name="T12" fmla="*/ 44 w 82"/>
              <a:gd name="T13" fmla="*/ 69 h 78"/>
              <a:gd name="T14" fmla="*/ 50 w 82"/>
              <a:gd name="T15" fmla="*/ 62 h 78"/>
              <a:gd name="T16" fmla="*/ 50 w 82"/>
              <a:gd name="T17" fmla="*/ 31 h 78"/>
              <a:gd name="T18" fmla="*/ 38 w 82"/>
              <a:gd name="T19" fmla="*/ 25 h 78"/>
              <a:gd name="T20" fmla="*/ 50 w 82"/>
              <a:gd name="T21" fmla="*/ 25 h 78"/>
              <a:gd name="T22" fmla="*/ 57 w 82"/>
              <a:gd name="T23" fmla="*/ 59 h 78"/>
              <a:gd name="T24" fmla="*/ 41 w 82"/>
              <a:gd name="T25" fmla="*/ 72 h 78"/>
              <a:gd name="T26" fmla="*/ 50 w 82"/>
              <a:gd name="T27" fmla="*/ 78 h 78"/>
              <a:gd name="T28" fmla="*/ 60 w 82"/>
              <a:gd name="T29" fmla="*/ 69 h 78"/>
              <a:gd name="T30" fmla="*/ 69 w 82"/>
              <a:gd name="T31" fmla="*/ 75 h 78"/>
              <a:gd name="T32" fmla="*/ 75 w 82"/>
              <a:gd name="T33" fmla="*/ 78 h 78"/>
              <a:gd name="T34" fmla="*/ 82 w 82"/>
              <a:gd name="T35" fmla="*/ 59 h 78"/>
              <a:gd name="T36" fmla="*/ 72 w 82"/>
              <a:gd name="T37" fmla="*/ 56 h 78"/>
              <a:gd name="T38" fmla="*/ 69 w 82"/>
              <a:gd name="T39" fmla="*/ 62 h 78"/>
              <a:gd name="T40" fmla="*/ 66 w 82"/>
              <a:gd name="T41" fmla="*/ 59 h 78"/>
              <a:gd name="T42" fmla="*/ 79 w 82"/>
              <a:gd name="T43" fmla="*/ 31 h 78"/>
              <a:gd name="T44" fmla="*/ 69 w 82"/>
              <a:gd name="T45" fmla="*/ 28 h 78"/>
              <a:gd name="T46" fmla="*/ 66 w 82"/>
              <a:gd name="T47" fmla="*/ 28 h 78"/>
              <a:gd name="T48" fmla="*/ 63 w 82"/>
              <a:gd name="T49" fmla="*/ 47 h 78"/>
              <a:gd name="T50" fmla="*/ 63 w 82"/>
              <a:gd name="T51" fmla="*/ 37 h 78"/>
              <a:gd name="T52" fmla="*/ 79 w 82"/>
              <a:gd name="T53" fmla="*/ 25 h 78"/>
              <a:gd name="T54" fmla="*/ 69 w 82"/>
              <a:gd name="T55" fmla="*/ 15 h 78"/>
              <a:gd name="T56" fmla="*/ 75 w 82"/>
              <a:gd name="T57" fmla="*/ 9 h 78"/>
              <a:gd name="T58" fmla="*/ 69 w 82"/>
              <a:gd name="T59" fmla="*/ 0 h 78"/>
              <a:gd name="T60" fmla="*/ 63 w 82"/>
              <a:gd name="T61" fmla="*/ 6 h 78"/>
              <a:gd name="T62" fmla="*/ 63 w 82"/>
              <a:gd name="T63" fmla="*/ 6 h 78"/>
              <a:gd name="T64" fmla="*/ 60 w 82"/>
              <a:gd name="T65" fmla="*/ 15 h 78"/>
              <a:gd name="T66" fmla="*/ 60 w 82"/>
              <a:gd name="T67" fmla="*/ 9 h 78"/>
              <a:gd name="T68" fmla="*/ 60 w 82"/>
              <a:gd name="T69" fmla="*/ 0 h 78"/>
              <a:gd name="T70" fmla="*/ 60 w 82"/>
              <a:gd name="T71" fmla="*/ 0 h 78"/>
              <a:gd name="T72" fmla="*/ 54 w 82"/>
              <a:gd name="T73" fmla="*/ 0 h 78"/>
              <a:gd name="T74" fmla="*/ 50 w 82"/>
              <a:gd name="T75" fmla="*/ 0 h 78"/>
              <a:gd name="T76" fmla="*/ 50 w 82"/>
              <a:gd name="T77" fmla="*/ 3 h 78"/>
              <a:gd name="T78" fmla="*/ 25 w 82"/>
              <a:gd name="T79" fmla="*/ 15 h 78"/>
              <a:gd name="T80" fmla="*/ 25 w 82"/>
              <a:gd name="T81" fmla="*/ 37 h 78"/>
              <a:gd name="T82" fmla="*/ 35 w 82"/>
              <a:gd name="T83" fmla="*/ 59 h 78"/>
              <a:gd name="T84" fmla="*/ 38 w 82"/>
              <a:gd name="T85" fmla="*/ 40 h 78"/>
              <a:gd name="T86" fmla="*/ 41 w 82"/>
              <a:gd name="T87" fmla="*/ 50 h 78"/>
              <a:gd name="T88" fmla="*/ 41 w 82"/>
              <a:gd name="T89" fmla="*/ 56 h 78"/>
              <a:gd name="T90" fmla="*/ 35 w 82"/>
              <a:gd name="T91" fmla="*/ 59 h 78"/>
              <a:gd name="T92" fmla="*/ 35 w 82"/>
              <a:gd name="T93" fmla="*/ 59 h 78"/>
              <a:gd name="T94" fmla="*/ 0 w 82"/>
              <a:gd name="T95" fmla="*/ 56 h 78"/>
              <a:gd name="T96" fmla="*/ 4 w 82"/>
              <a:gd name="T97" fmla="*/ 69 h 78"/>
              <a:gd name="T98" fmla="*/ 22 w 82"/>
              <a:gd name="T99" fmla="*/ 59 h 78"/>
              <a:gd name="T100" fmla="*/ 22 w 82"/>
              <a:gd name="T101" fmla="*/ 50 h 78"/>
              <a:gd name="T102" fmla="*/ 19 w 82"/>
              <a:gd name="T103" fmla="*/ 31 h 78"/>
              <a:gd name="T104" fmla="*/ 22 w 82"/>
              <a:gd name="T105" fmla="*/ 22 h 78"/>
              <a:gd name="T106" fmla="*/ 19 w 82"/>
              <a:gd name="T107" fmla="*/ 12 h 78"/>
              <a:gd name="T108" fmla="*/ 19 w 82"/>
              <a:gd name="T109" fmla="*/ 6 h 78"/>
              <a:gd name="T110" fmla="*/ 19 w 82"/>
              <a:gd name="T111" fmla="*/ 3 h 78"/>
              <a:gd name="T112" fmla="*/ 16 w 82"/>
              <a:gd name="T113" fmla="*/ 3 h 78"/>
              <a:gd name="T114" fmla="*/ 13 w 82"/>
              <a:gd name="T115" fmla="*/ 3 h 78"/>
              <a:gd name="T116" fmla="*/ 10 w 82"/>
              <a:gd name="T117" fmla="*/ 22 h 78"/>
              <a:gd name="T118" fmla="*/ 0 w 82"/>
              <a:gd name="T119" fmla="*/ 31 h 78"/>
              <a:gd name="T120" fmla="*/ 10 w 82"/>
              <a:gd name="T121" fmla="*/ 53 h 78"/>
              <a:gd name="T122" fmla="*/ 10 w 82"/>
              <a:gd name="T123" fmla="*/ 53 h 78"/>
              <a:gd name="T124" fmla="*/ 0 w 82"/>
              <a:gd name="T125" fmla="*/ 5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2" h="78">
                <a:moveTo>
                  <a:pt x="25" y="37"/>
                </a:moveTo>
                <a:lnTo>
                  <a:pt x="25" y="37"/>
                </a:lnTo>
                <a:lnTo>
                  <a:pt x="22" y="59"/>
                </a:lnTo>
                <a:lnTo>
                  <a:pt x="22" y="59"/>
                </a:lnTo>
                <a:lnTo>
                  <a:pt x="19" y="65"/>
                </a:lnTo>
                <a:lnTo>
                  <a:pt x="13" y="75"/>
                </a:lnTo>
                <a:lnTo>
                  <a:pt x="13" y="75"/>
                </a:lnTo>
                <a:lnTo>
                  <a:pt x="25" y="78"/>
                </a:lnTo>
                <a:lnTo>
                  <a:pt x="25" y="78"/>
                </a:lnTo>
                <a:lnTo>
                  <a:pt x="35" y="59"/>
                </a:lnTo>
                <a:lnTo>
                  <a:pt x="35" y="59"/>
                </a:lnTo>
                <a:lnTo>
                  <a:pt x="38" y="69"/>
                </a:lnTo>
                <a:lnTo>
                  <a:pt x="38" y="69"/>
                </a:lnTo>
                <a:lnTo>
                  <a:pt x="44" y="69"/>
                </a:lnTo>
                <a:lnTo>
                  <a:pt x="47" y="65"/>
                </a:lnTo>
                <a:lnTo>
                  <a:pt x="50" y="62"/>
                </a:lnTo>
                <a:lnTo>
                  <a:pt x="50" y="56"/>
                </a:lnTo>
                <a:lnTo>
                  <a:pt x="50" y="31"/>
                </a:lnTo>
                <a:lnTo>
                  <a:pt x="38" y="31"/>
                </a:lnTo>
                <a:lnTo>
                  <a:pt x="38" y="25"/>
                </a:lnTo>
                <a:lnTo>
                  <a:pt x="50" y="25"/>
                </a:lnTo>
                <a:lnTo>
                  <a:pt x="50" y="25"/>
                </a:lnTo>
                <a:lnTo>
                  <a:pt x="57" y="59"/>
                </a:lnTo>
                <a:lnTo>
                  <a:pt x="57" y="59"/>
                </a:lnTo>
                <a:lnTo>
                  <a:pt x="47" y="69"/>
                </a:lnTo>
                <a:lnTo>
                  <a:pt x="41" y="72"/>
                </a:lnTo>
                <a:lnTo>
                  <a:pt x="41" y="72"/>
                </a:lnTo>
                <a:lnTo>
                  <a:pt x="50" y="78"/>
                </a:lnTo>
                <a:lnTo>
                  <a:pt x="50" y="78"/>
                </a:lnTo>
                <a:lnTo>
                  <a:pt x="60" y="69"/>
                </a:lnTo>
                <a:lnTo>
                  <a:pt x="60" y="69"/>
                </a:lnTo>
                <a:lnTo>
                  <a:pt x="69" y="75"/>
                </a:lnTo>
                <a:lnTo>
                  <a:pt x="75" y="78"/>
                </a:lnTo>
                <a:lnTo>
                  <a:pt x="75" y="78"/>
                </a:lnTo>
                <a:lnTo>
                  <a:pt x="79" y="75"/>
                </a:lnTo>
                <a:lnTo>
                  <a:pt x="82" y="59"/>
                </a:lnTo>
                <a:lnTo>
                  <a:pt x="82" y="59"/>
                </a:lnTo>
                <a:lnTo>
                  <a:pt x="72" y="56"/>
                </a:lnTo>
                <a:lnTo>
                  <a:pt x="72" y="56"/>
                </a:lnTo>
                <a:lnTo>
                  <a:pt x="69" y="62"/>
                </a:lnTo>
                <a:lnTo>
                  <a:pt x="69" y="62"/>
                </a:lnTo>
                <a:lnTo>
                  <a:pt x="66" y="59"/>
                </a:lnTo>
                <a:lnTo>
                  <a:pt x="66" y="59"/>
                </a:lnTo>
                <a:lnTo>
                  <a:pt x="79" y="31"/>
                </a:lnTo>
                <a:lnTo>
                  <a:pt x="79" y="31"/>
                </a:lnTo>
                <a:lnTo>
                  <a:pt x="69" y="28"/>
                </a:lnTo>
                <a:lnTo>
                  <a:pt x="66" y="28"/>
                </a:lnTo>
                <a:lnTo>
                  <a:pt x="66" y="28"/>
                </a:lnTo>
                <a:lnTo>
                  <a:pt x="63" y="47"/>
                </a:lnTo>
                <a:lnTo>
                  <a:pt x="63" y="47"/>
                </a:lnTo>
                <a:lnTo>
                  <a:pt x="63" y="37"/>
                </a:lnTo>
                <a:lnTo>
                  <a:pt x="63" y="37"/>
                </a:lnTo>
                <a:lnTo>
                  <a:pt x="60" y="25"/>
                </a:lnTo>
                <a:lnTo>
                  <a:pt x="79" y="25"/>
                </a:lnTo>
                <a:lnTo>
                  <a:pt x="79" y="15"/>
                </a:lnTo>
                <a:lnTo>
                  <a:pt x="69" y="15"/>
                </a:lnTo>
                <a:lnTo>
                  <a:pt x="69" y="15"/>
                </a:lnTo>
                <a:lnTo>
                  <a:pt x="75" y="9"/>
                </a:lnTo>
                <a:lnTo>
                  <a:pt x="75" y="9"/>
                </a:lnTo>
                <a:lnTo>
                  <a:pt x="69" y="0"/>
                </a:lnTo>
                <a:lnTo>
                  <a:pt x="63" y="6"/>
                </a:lnTo>
                <a:lnTo>
                  <a:pt x="63" y="6"/>
                </a:lnTo>
                <a:lnTo>
                  <a:pt x="63" y="6"/>
                </a:lnTo>
                <a:lnTo>
                  <a:pt x="63" y="6"/>
                </a:lnTo>
                <a:lnTo>
                  <a:pt x="66" y="15"/>
                </a:lnTo>
                <a:lnTo>
                  <a:pt x="60" y="15"/>
                </a:lnTo>
                <a:lnTo>
                  <a:pt x="60" y="9"/>
                </a:lnTo>
                <a:lnTo>
                  <a:pt x="60" y="9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54" y="0"/>
                </a:lnTo>
                <a:lnTo>
                  <a:pt x="54" y="0"/>
                </a:lnTo>
                <a:lnTo>
                  <a:pt x="50" y="0"/>
                </a:lnTo>
                <a:lnTo>
                  <a:pt x="50" y="0"/>
                </a:lnTo>
                <a:lnTo>
                  <a:pt x="50" y="3"/>
                </a:lnTo>
                <a:lnTo>
                  <a:pt x="50" y="3"/>
                </a:lnTo>
                <a:lnTo>
                  <a:pt x="50" y="15"/>
                </a:lnTo>
                <a:lnTo>
                  <a:pt x="25" y="15"/>
                </a:lnTo>
                <a:lnTo>
                  <a:pt x="25" y="15"/>
                </a:lnTo>
                <a:lnTo>
                  <a:pt x="25" y="37"/>
                </a:lnTo>
                <a:lnTo>
                  <a:pt x="25" y="37"/>
                </a:lnTo>
                <a:close/>
                <a:moveTo>
                  <a:pt x="35" y="59"/>
                </a:moveTo>
                <a:lnTo>
                  <a:pt x="35" y="59"/>
                </a:lnTo>
                <a:lnTo>
                  <a:pt x="38" y="40"/>
                </a:lnTo>
                <a:lnTo>
                  <a:pt x="41" y="40"/>
                </a:lnTo>
                <a:lnTo>
                  <a:pt x="41" y="50"/>
                </a:lnTo>
                <a:lnTo>
                  <a:pt x="41" y="50"/>
                </a:lnTo>
                <a:lnTo>
                  <a:pt x="41" y="56"/>
                </a:lnTo>
                <a:lnTo>
                  <a:pt x="38" y="59"/>
                </a:lnTo>
                <a:lnTo>
                  <a:pt x="35" y="59"/>
                </a:lnTo>
                <a:lnTo>
                  <a:pt x="35" y="59"/>
                </a:lnTo>
                <a:lnTo>
                  <a:pt x="35" y="59"/>
                </a:lnTo>
                <a:close/>
                <a:moveTo>
                  <a:pt x="0" y="56"/>
                </a:moveTo>
                <a:lnTo>
                  <a:pt x="0" y="56"/>
                </a:lnTo>
                <a:lnTo>
                  <a:pt x="0" y="56"/>
                </a:lnTo>
                <a:lnTo>
                  <a:pt x="4" y="69"/>
                </a:lnTo>
                <a:lnTo>
                  <a:pt x="4" y="69"/>
                </a:lnTo>
                <a:lnTo>
                  <a:pt x="22" y="59"/>
                </a:lnTo>
                <a:lnTo>
                  <a:pt x="22" y="59"/>
                </a:lnTo>
                <a:lnTo>
                  <a:pt x="22" y="50"/>
                </a:lnTo>
                <a:lnTo>
                  <a:pt x="19" y="53"/>
                </a:lnTo>
                <a:lnTo>
                  <a:pt x="19" y="31"/>
                </a:lnTo>
                <a:lnTo>
                  <a:pt x="22" y="31"/>
                </a:lnTo>
                <a:lnTo>
                  <a:pt x="22" y="22"/>
                </a:lnTo>
                <a:lnTo>
                  <a:pt x="19" y="22"/>
                </a:lnTo>
                <a:lnTo>
                  <a:pt x="19" y="12"/>
                </a:lnTo>
                <a:lnTo>
                  <a:pt x="19" y="12"/>
                </a:lnTo>
                <a:lnTo>
                  <a:pt x="19" y="6"/>
                </a:lnTo>
                <a:lnTo>
                  <a:pt x="19" y="6"/>
                </a:lnTo>
                <a:lnTo>
                  <a:pt x="19" y="3"/>
                </a:lnTo>
                <a:lnTo>
                  <a:pt x="19" y="3"/>
                </a:lnTo>
                <a:lnTo>
                  <a:pt x="16" y="3"/>
                </a:lnTo>
                <a:lnTo>
                  <a:pt x="16" y="3"/>
                </a:lnTo>
                <a:lnTo>
                  <a:pt x="13" y="3"/>
                </a:lnTo>
                <a:lnTo>
                  <a:pt x="10" y="3"/>
                </a:lnTo>
                <a:lnTo>
                  <a:pt x="10" y="22"/>
                </a:lnTo>
                <a:lnTo>
                  <a:pt x="0" y="22"/>
                </a:lnTo>
                <a:lnTo>
                  <a:pt x="0" y="31"/>
                </a:lnTo>
                <a:lnTo>
                  <a:pt x="10" y="31"/>
                </a:lnTo>
                <a:lnTo>
                  <a:pt x="10" y="53"/>
                </a:lnTo>
                <a:lnTo>
                  <a:pt x="10" y="53"/>
                </a:lnTo>
                <a:lnTo>
                  <a:pt x="10" y="53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9"/>
          <p:cNvSpPr>
            <a:spLocks/>
          </p:cNvSpPr>
          <p:nvPr/>
        </p:nvSpPr>
        <p:spPr bwMode="auto">
          <a:xfrm>
            <a:off x="8124826" y="1249362"/>
            <a:ext cx="128587" cy="123825"/>
          </a:xfrm>
          <a:custGeom>
            <a:avLst/>
            <a:gdLst>
              <a:gd name="T0" fmla="*/ 40 w 81"/>
              <a:gd name="T1" fmla="*/ 15 h 78"/>
              <a:gd name="T2" fmla="*/ 40 w 81"/>
              <a:gd name="T3" fmla="*/ 12 h 78"/>
              <a:gd name="T4" fmla="*/ 40 w 81"/>
              <a:gd name="T5" fmla="*/ 9 h 78"/>
              <a:gd name="T6" fmla="*/ 31 w 81"/>
              <a:gd name="T7" fmla="*/ 9 h 78"/>
              <a:gd name="T8" fmla="*/ 28 w 81"/>
              <a:gd name="T9" fmla="*/ 28 h 78"/>
              <a:gd name="T10" fmla="*/ 19 w 81"/>
              <a:gd name="T11" fmla="*/ 22 h 78"/>
              <a:gd name="T12" fmla="*/ 19 w 81"/>
              <a:gd name="T13" fmla="*/ 6 h 78"/>
              <a:gd name="T14" fmla="*/ 22 w 81"/>
              <a:gd name="T15" fmla="*/ 3 h 78"/>
              <a:gd name="T16" fmla="*/ 22 w 81"/>
              <a:gd name="T17" fmla="*/ 3 h 78"/>
              <a:gd name="T18" fmla="*/ 9 w 81"/>
              <a:gd name="T19" fmla="*/ 0 h 78"/>
              <a:gd name="T20" fmla="*/ 0 w 81"/>
              <a:gd name="T21" fmla="*/ 22 h 78"/>
              <a:gd name="T22" fmla="*/ 9 w 81"/>
              <a:gd name="T23" fmla="*/ 31 h 78"/>
              <a:gd name="T24" fmla="*/ 9 w 81"/>
              <a:gd name="T25" fmla="*/ 53 h 78"/>
              <a:gd name="T26" fmla="*/ 0 w 81"/>
              <a:gd name="T27" fmla="*/ 56 h 78"/>
              <a:gd name="T28" fmla="*/ 3 w 81"/>
              <a:gd name="T29" fmla="*/ 69 h 78"/>
              <a:gd name="T30" fmla="*/ 6 w 81"/>
              <a:gd name="T31" fmla="*/ 69 h 78"/>
              <a:gd name="T32" fmla="*/ 28 w 81"/>
              <a:gd name="T33" fmla="*/ 56 h 78"/>
              <a:gd name="T34" fmla="*/ 28 w 81"/>
              <a:gd name="T35" fmla="*/ 56 h 78"/>
              <a:gd name="T36" fmla="*/ 28 w 81"/>
              <a:gd name="T37" fmla="*/ 47 h 78"/>
              <a:gd name="T38" fmla="*/ 19 w 81"/>
              <a:gd name="T39" fmla="*/ 31 h 78"/>
              <a:gd name="T40" fmla="*/ 28 w 81"/>
              <a:gd name="T41" fmla="*/ 40 h 78"/>
              <a:gd name="T42" fmla="*/ 31 w 81"/>
              <a:gd name="T43" fmla="*/ 65 h 78"/>
              <a:gd name="T44" fmla="*/ 31 w 81"/>
              <a:gd name="T45" fmla="*/ 72 h 78"/>
              <a:gd name="T46" fmla="*/ 40 w 81"/>
              <a:gd name="T47" fmla="*/ 78 h 78"/>
              <a:gd name="T48" fmla="*/ 59 w 81"/>
              <a:gd name="T49" fmla="*/ 78 h 78"/>
              <a:gd name="T50" fmla="*/ 68 w 81"/>
              <a:gd name="T51" fmla="*/ 78 h 78"/>
              <a:gd name="T52" fmla="*/ 75 w 81"/>
              <a:gd name="T53" fmla="*/ 75 h 78"/>
              <a:gd name="T54" fmla="*/ 81 w 81"/>
              <a:gd name="T55" fmla="*/ 62 h 78"/>
              <a:gd name="T56" fmla="*/ 68 w 81"/>
              <a:gd name="T57" fmla="*/ 59 h 78"/>
              <a:gd name="T58" fmla="*/ 68 w 81"/>
              <a:gd name="T59" fmla="*/ 62 h 78"/>
              <a:gd name="T60" fmla="*/ 62 w 81"/>
              <a:gd name="T61" fmla="*/ 69 h 78"/>
              <a:gd name="T62" fmla="*/ 53 w 81"/>
              <a:gd name="T63" fmla="*/ 69 h 78"/>
              <a:gd name="T64" fmla="*/ 43 w 81"/>
              <a:gd name="T65" fmla="*/ 69 h 78"/>
              <a:gd name="T66" fmla="*/ 40 w 81"/>
              <a:gd name="T67" fmla="*/ 59 h 78"/>
              <a:gd name="T68" fmla="*/ 47 w 81"/>
              <a:gd name="T69" fmla="*/ 34 h 78"/>
              <a:gd name="T70" fmla="*/ 56 w 81"/>
              <a:gd name="T71" fmla="*/ 62 h 78"/>
              <a:gd name="T72" fmla="*/ 62 w 81"/>
              <a:gd name="T73" fmla="*/ 28 h 78"/>
              <a:gd name="T74" fmla="*/ 62 w 81"/>
              <a:gd name="T75" fmla="*/ 44 h 78"/>
              <a:gd name="T76" fmla="*/ 56 w 81"/>
              <a:gd name="T77" fmla="*/ 50 h 78"/>
              <a:gd name="T78" fmla="*/ 62 w 81"/>
              <a:gd name="T79" fmla="*/ 59 h 78"/>
              <a:gd name="T80" fmla="*/ 68 w 81"/>
              <a:gd name="T81" fmla="*/ 59 h 78"/>
              <a:gd name="T82" fmla="*/ 75 w 81"/>
              <a:gd name="T83" fmla="*/ 53 h 78"/>
              <a:gd name="T84" fmla="*/ 75 w 81"/>
              <a:gd name="T85" fmla="*/ 15 h 78"/>
              <a:gd name="T86" fmla="*/ 56 w 81"/>
              <a:gd name="T87" fmla="*/ 6 h 78"/>
              <a:gd name="T88" fmla="*/ 56 w 81"/>
              <a:gd name="T89" fmla="*/ 3 h 78"/>
              <a:gd name="T90" fmla="*/ 56 w 81"/>
              <a:gd name="T91" fmla="*/ 3 h 78"/>
              <a:gd name="T92" fmla="*/ 56 w 81"/>
              <a:gd name="T93" fmla="*/ 0 h 78"/>
              <a:gd name="T94" fmla="*/ 50 w 81"/>
              <a:gd name="T95" fmla="*/ 0 h 78"/>
              <a:gd name="T96" fmla="*/ 47 w 81"/>
              <a:gd name="T97" fmla="*/ 25 h 78"/>
              <a:gd name="T98" fmla="*/ 40 w 81"/>
              <a:gd name="T99" fmla="*/ 25 h 78"/>
              <a:gd name="T100" fmla="*/ 40 w 81"/>
              <a:gd name="T101" fmla="*/ 1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1" h="78">
                <a:moveTo>
                  <a:pt x="40" y="15"/>
                </a:moveTo>
                <a:lnTo>
                  <a:pt x="40" y="15"/>
                </a:lnTo>
                <a:lnTo>
                  <a:pt x="40" y="12"/>
                </a:lnTo>
                <a:lnTo>
                  <a:pt x="40" y="12"/>
                </a:lnTo>
                <a:lnTo>
                  <a:pt x="40" y="9"/>
                </a:lnTo>
                <a:lnTo>
                  <a:pt x="40" y="9"/>
                </a:lnTo>
                <a:lnTo>
                  <a:pt x="34" y="9"/>
                </a:lnTo>
                <a:lnTo>
                  <a:pt x="31" y="9"/>
                </a:lnTo>
                <a:lnTo>
                  <a:pt x="31" y="28"/>
                </a:lnTo>
                <a:lnTo>
                  <a:pt x="28" y="28"/>
                </a:lnTo>
                <a:lnTo>
                  <a:pt x="28" y="22"/>
                </a:lnTo>
                <a:lnTo>
                  <a:pt x="19" y="22"/>
                </a:lnTo>
                <a:lnTo>
                  <a:pt x="19" y="6"/>
                </a:lnTo>
                <a:lnTo>
                  <a:pt x="19" y="6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lnTo>
                  <a:pt x="12" y="0"/>
                </a:lnTo>
                <a:lnTo>
                  <a:pt x="9" y="0"/>
                </a:lnTo>
                <a:lnTo>
                  <a:pt x="9" y="22"/>
                </a:lnTo>
                <a:lnTo>
                  <a:pt x="0" y="22"/>
                </a:lnTo>
                <a:lnTo>
                  <a:pt x="0" y="31"/>
                </a:lnTo>
                <a:lnTo>
                  <a:pt x="9" y="31"/>
                </a:lnTo>
                <a:lnTo>
                  <a:pt x="9" y="53"/>
                </a:lnTo>
                <a:lnTo>
                  <a:pt x="9" y="53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3" y="69"/>
                </a:lnTo>
                <a:lnTo>
                  <a:pt x="3" y="69"/>
                </a:lnTo>
                <a:lnTo>
                  <a:pt x="6" y="69"/>
                </a:lnTo>
                <a:lnTo>
                  <a:pt x="6" y="69"/>
                </a:lnTo>
                <a:lnTo>
                  <a:pt x="28" y="56"/>
                </a:lnTo>
                <a:lnTo>
                  <a:pt x="28" y="56"/>
                </a:lnTo>
                <a:lnTo>
                  <a:pt x="28" y="56"/>
                </a:lnTo>
                <a:lnTo>
                  <a:pt x="28" y="56"/>
                </a:lnTo>
                <a:lnTo>
                  <a:pt x="28" y="47"/>
                </a:lnTo>
                <a:lnTo>
                  <a:pt x="19" y="50"/>
                </a:lnTo>
                <a:lnTo>
                  <a:pt x="19" y="31"/>
                </a:lnTo>
                <a:lnTo>
                  <a:pt x="25" y="31"/>
                </a:lnTo>
                <a:lnTo>
                  <a:pt x="28" y="40"/>
                </a:lnTo>
                <a:lnTo>
                  <a:pt x="31" y="40"/>
                </a:lnTo>
                <a:lnTo>
                  <a:pt x="31" y="65"/>
                </a:lnTo>
                <a:lnTo>
                  <a:pt x="31" y="65"/>
                </a:lnTo>
                <a:lnTo>
                  <a:pt x="31" y="72"/>
                </a:lnTo>
                <a:lnTo>
                  <a:pt x="34" y="75"/>
                </a:lnTo>
                <a:lnTo>
                  <a:pt x="40" y="78"/>
                </a:lnTo>
                <a:lnTo>
                  <a:pt x="50" y="78"/>
                </a:lnTo>
                <a:lnTo>
                  <a:pt x="59" y="78"/>
                </a:lnTo>
                <a:lnTo>
                  <a:pt x="59" y="78"/>
                </a:lnTo>
                <a:lnTo>
                  <a:pt x="68" y="78"/>
                </a:lnTo>
                <a:lnTo>
                  <a:pt x="75" y="75"/>
                </a:lnTo>
                <a:lnTo>
                  <a:pt x="75" y="75"/>
                </a:lnTo>
                <a:lnTo>
                  <a:pt x="78" y="72"/>
                </a:lnTo>
                <a:lnTo>
                  <a:pt x="81" y="62"/>
                </a:lnTo>
                <a:lnTo>
                  <a:pt x="81" y="62"/>
                </a:lnTo>
                <a:lnTo>
                  <a:pt x="68" y="59"/>
                </a:lnTo>
                <a:lnTo>
                  <a:pt x="68" y="59"/>
                </a:lnTo>
                <a:lnTo>
                  <a:pt x="68" y="62"/>
                </a:lnTo>
                <a:lnTo>
                  <a:pt x="65" y="65"/>
                </a:lnTo>
                <a:lnTo>
                  <a:pt x="62" y="69"/>
                </a:lnTo>
                <a:lnTo>
                  <a:pt x="59" y="69"/>
                </a:lnTo>
                <a:lnTo>
                  <a:pt x="53" y="69"/>
                </a:lnTo>
                <a:lnTo>
                  <a:pt x="53" y="69"/>
                </a:lnTo>
                <a:lnTo>
                  <a:pt x="43" y="69"/>
                </a:lnTo>
                <a:lnTo>
                  <a:pt x="40" y="65"/>
                </a:lnTo>
                <a:lnTo>
                  <a:pt x="40" y="59"/>
                </a:lnTo>
                <a:lnTo>
                  <a:pt x="40" y="34"/>
                </a:lnTo>
                <a:lnTo>
                  <a:pt x="47" y="34"/>
                </a:lnTo>
                <a:lnTo>
                  <a:pt x="47" y="62"/>
                </a:lnTo>
                <a:lnTo>
                  <a:pt x="56" y="62"/>
                </a:lnTo>
                <a:lnTo>
                  <a:pt x="56" y="31"/>
                </a:lnTo>
                <a:lnTo>
                  <a:pt x="62" y="28"/>
                </a:lnTo>
                <a:lnTo>
                  <a:pt x="62" y="44"/>
                </a:lnTo>
                <a:lnTo>
                  <a:pt x="62" y="44"/>
                </a:lnTo>
                <a:lnTo>
                  <a:pt x="62" y="47"/>
                </a:lnTo>
                <a:lnTo>
                  <a:pt x="56" y="50"/>
                </a:lnTo>
                <a:lnTo>
                  <a:pt x="56" y="50"/>
                </a:lnTo>
                <a:lnTo>
                  <a:pt x="62" y="59"/>
                </a:lnTo>
                <a:lnTo>
                  <a:pt x="62" y="59"/>
                </a:lnTo>
                <a:lnTo>
                  <a:pt x="68" y="59"/>
                </a:lnTo>
                <a:lnTo>
                  <a:pt x="72" y="56"/>
                </a:lnTo>
                <a:lnTo>
                  <a:pt x="75" y="53"/>
                </a:lnTo>
                <a:lnTo>
                  <a:pt x="75" y="47"/>
                </a:lnTo>
                <a:lnTo>
                  <a:pt x="75" y="15"/>
                </a:lnTo>
                <a:lnTo>
                  <a:pt x="56" y="22"/>
                </a:lnTo>
                <a:lnTo>
                  <a:pt x="56" y="6"/>
                </a:lnTo>
                <a:lnTo>
                  <a:pt x="56" y="6"/>
                </a:lnTo>
                <a:lnTo>
                  <a:pt x="56" y="3"/>
                </a:lnTo>
                <a:lnTo>
                  <a:pt x="56" y="3"/>
                </a:lnTo>
                <a:lnTo>
                  <a:pt x="56" y="3"/>
                </a:lnTo>
                <a:lnTo>
                  <a:pt x="56" y="3"/>
                </a:lnTo>
                <a:lnTo>
                  <a:pt x="56" y="0"/>
                </a:lnTo>
                <a:lnTo>
                  <a:pt x="56" y="0"/>
                </a:lnTo>
                <a:lnTo>
                  <a:pt x="50" y="0"/>
                </a:lnTo>
                <a:lnTo>
                  <a:pt x="47" y="0"/>
                </a:lnTo>
                <a:lnTo>
                  <a:pt x="47" y="25"/>
                </a:lnTo>
                <a:lnTo>
                  <a:pt x="40" y="25"/>
                </a:lnTo>
                <a:lnTo>
                  <a:pt x="40" y="25"/>
                </a:lnTo>
                <a:lnTo>
                  <a:pt x="40" y="15"/>
                </a:lnTo>
                <a:lnTo>
                  <a:pt x="40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90"/>
          <p:cNvSpPr>
            <a:spLocks noEditPoints="1"/>
          </p:cNvSpPr>
          <p:nvPr/>
        </p:nvSpPr>
        <p:spPr bwMode="auto">
          <a:xfrm>
            <a:off x="8386764" y="1254125"/>
            <a:ext cx="109537" cy="114300"/>
          </a:xfrm>
          <a:custGeom>
            <a:avLst/>
            <a:gdLst>
              <a:gd name="T0" fmla="*/ 69 w 69"/>
              <a:gd name="T1" fmla="*/ 72 h 72"/>
              <a:gd name="T2" fmla="*/ 69 w 69"/>
              <a:gd name="T3" fmla="*/ 62 h 72"/>
              <a:gd name="T4" fmla="*/ 13 w 69"/>
              <a:gd name="T5" fmla="*/ 62 h 72"/>
              <a:gd name="T6" fmla="*/ 13 w 69"/>
              <a:gd name="T7" fmla="*/ 9 h 72"/>
              <a:gd name="T8" fmla="*/ 66 w 69"/>
              <a:gd name="T9" fmla="*/ 9 h 72"/>
              <a:gd name="T10" fmla="*/ 66 w 69"/>
              <a:gd name="T11" fmla="*/ 0 h 72"/>
              <a:gd name="T12" fmla="*/ 0 w 69"/>
              <a:gd name="T13" fmla="*/ 0 h 72"/>
              <a:gd name="T14" fmla="*/ 0 w 69"/>
              <a:gd name="T15" fmla="*/ 72 h 72"/>
              <a:gd name="T16" fmla="*/ 69 w 69"/>
              <a:gd name="T17" fmla="*/ 72 h 72"/>
              <a:gd name="T18" fmla="*/ 69 w 69"/>
              <a:gd name="T19" fmla="*/ 72 h 72"/>
              <a:gd name="T20" fmla="*/ 60 w 69"/>
              <a:gd name="T21" fmla="*/ 56 h 72"/>
              <a:gd name="T22" fmla="*/ 60 w 69"/>
              <a:gd name="T23" fmla="*/ 56 h 72"/>
              <a:gd name="T24" fmla="*/ 63 w 69"/>
              <a:gd name="T25" fmla="*/ 53 h 72"/>
              <a:gd name="T26" fmla="*/ 63 w 69"/>
              <a:gd name="T27" fmla="*/ 53 h 72"/>
              <a:gd name="T28" fmla="*/ 47 w 69"/>
              <a:gd name="T29" fmla="*/ 37 h 72"/>
              <a:gd name="T30" fmla="*/ 47 w 69"/>
              <a:gd name="T31" fmla="*/ 37 h 72"/>
              <a:gd name="T32" fmla="*/ 56 w 69"/>
              <a:gd name="T33" fmla="*/ 25 h 72"/>
              <a:gd name="T34" fmla="*/ 56 w 69"/>
              <a:gd name="T35" fmla="*/ 25 h 72"/>
              <a:gd name="T36" fmla="*/ 60 w 69"/>
              <a:gd name="T37" fmla="*/ 19 h 72"/>
              <a:gd name="T38" fmla="*/ 60 w 69"/>
              <a:gd name="T39" fmla="*/ 19 h 72"/>
              <a:gd name="T40" fmla="*/ 50 w 69"/>
              <a:gd name="T41" fmla="*/ 12 h 72"/>
              <a:gd name="T42" fmla="*/ 50 w 69"/>
              <a:gd name="T43" fmla="*/ 12 h 72"/>
              <a:gd name="T44" fmla="*/ 41 w 69"/>
              <a:gd name="T45" fmla="*/ 28 h 72"/>
              <a:gd name="T46" fmla="*/ 41 w 69"/>
              <a:gd name="T47" fmla="*/ 28 h 72"/>
              <a:gd name="T48" fmla="*/ 25 w 69"/>
              <a:gd name="T49" fmla="*/ 19 h 72"/>
              <a:gd name="T50" fmla="*/ 25 w 69"/>
              <a:gd name="T51" fmla="*/ 19 h 72"/>
              <a:gd name="T52" fmla="*/ 22 w 69"/>
              <a:gd name="T53" fmla="*/ 16 h 72"/>
              <a:gd name="T54" fmla="*/ 22 w 69"/>
              <a:gd name="T55" fmla="*/ 16 h 72"/>
              <a:gd name="T56" fmla="*/ 19 w 69"/>
              <a:gd name="T57" fmla="*/ 19 h 72"/>
              <a:gd name="T58" fmla="*/ 19 w 69"/>
              <a:gd name="T59" fmla="*/ 19 h 72"/>
              <a:gd name="T60" fmla="*/ 16 w 69"/>
              <a:gd name="T61" fmla="*/ 22 h 72"/>
              <a:gd name="T62" fmla="*/ 16 w 69"/>
              <a:gd name="T63" fmla="*/ 22 h 72"/>
              <a:gd name="T64" fmla="*/ 31 w 69"/>
              <a:gd name="T65" fmla="*/ 37 h 72"/>
              <a:gd name="T66" fmla="*/ 31 w 69"/>
              <a:gd name="T67" fmla="*/ 37 h 72"/>
              <a:gd name="T68" fmla="*/ 13 w 69"/>
              <a:gd name="T69" fmla="*/ 53 h 72"/>
              <a:gd name="T70" fmla="*/ 13 w 69"/>
              <a:gd name="T71" fmla="*/ 53 h 72"/>
              <a:gd name="T72" fmla="*/ 22 w 69"/>
              <a:gd name="T73" fmla="*/ 62 h 72"/>
              <a:gd name="T74" fmla="*/ 22 w 69"/>
              <a:gd name="T75" fmla="*/ 62 h 72"/>
              <a:gd name="T76" fmla="*/ 41 w 69"/>
              <a:gd name="T77" fmla="*/ 47 h 72"/>
              <a:gd name="T78" fmla="*/ 41 w 69"/>
              <a:gd name="T79" fmla="*/ 47 h 72"/>
              <a:gd name="T80" fmla="*/ 53 w 69"/>
              <a:gd name="T81" fmla="*/ 62 h 72"/>
              <a:gd name="T82" fmla="*/ 53 w 69"/>
              <a:gd name="T83" fmla="*/ 62 h 72"/>
              <a:gd name="T84" fmla="*/ 60 w 69"/>
              <a:gd name="T85" fmla="*/ 56 h 72"/>
              <a:gd name="T86" fmla="*/ 60 w 69"/>
              <a:gd name="T87" fmla="*/ 56 h 72"/>
              <a:gd name="T88" fmla="*/ 60 w 69"/>
              <a:gd name="T89" fmla="*/ 56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9" h="72">
                <a:moveTo>
                  <a:pt x="69" y="72"/>
                </a:moveTo>
                <a:lnTo>
                  <a:pt x="69" y="62"/>
                </a:lnTo>
                <a:lnTo>
                  <a:pt x="13" y="62"/>
                </a:lnTo>
                <a:lnTo>
                  <a:pt x="13" y="9"/>
                </a:lnTo>
                <a:lnTo>
                  <a:pt x="66" y="9"/>
                </a:lnTo>
                <a:lnTo>
                  <a:pt x="66" y="0"/>
                </a:lnTo>
                <a:lnTo>
                  <a:pt x="0" y="0"/>
                </a:lnTo>
                <a:lnTo>
                  <a:pt x="0" y="72"/>
                </a:lnTo>
                <a:lnTo>
                  <a:pt x="69" y="72"/>
                </a:lnTo>
                <a:lnTo>
                  <a:pt x="69" y="72"/>
                </a:lnTo>
                <a:close/>
                <a:moveTo>
                  <a:pt x="60" y="56"/>
                </a:moveTo>
                <a:lnTo>
                  <a:pt x="60" y="56"/>
                </a:lnTo>
                <a:lnTo>
                  <a:pt x="63" y="53"/>
                </a:lnTo>
                <a:lnTo>
                  <a:pt x="63" y="53"/>
                </a:lnTo>
                <a:lnTo>
                  <a:pt x="47" y="37"/>
                </a:lnTo>
                <a:lnTo>
                  <a:pt x="47" y="37"/>
                </a:lnTo>
                <a:lnTo>
                  <a:pt x="56" y="25"/>
                </a:lnTo>
                <a:lnTo>
                  <a:pt x="56" y="25"/>
                </a:lnTo>
                <a:lnTo>
                  <a:pt x="60" y="19"/>
                </a:lnTo>
                <a:lnTo>
                  <a:pt x="60" y="19"/>
                </a:lnTo>
                <a:lnTo>
                  <a:pt x="50" y="12"/>
                </a:lnTo>
                <a:lnTo>
                  <a:pt x="50" y="12"/>
                </a:lnTo>
                <a:lnTo>
                  <a:pt x="41" y="28"/>
                </a:lnTo>
                <a:lnTo>
                  <a:pt x="41" y="28"/>
                </a:lnTo>
                <a:lnTo>
                  <a:pt x="25" y="19"/>
                </a:lnTo>
                <a:lnTo>
                  <a:pt x="25" y="19"/>
                </a:lnTo>
                <a:lnTo>
                  <a:pt x="22" y="16"/>
                </a:lnTo>
                <a:lnTo>
                  <a:pt x="22" y="16"/>
                </a:lnTo>
                <a:lnTo>
                  <a:pt x="19" y="19"/>
                </a:lnTo>
                <a:lnTo>
                  <a:pt x="19" y="19"/>
                </a:lnTo>
                <a:lnTo>
                  <a:pt x="16" y="22"/>
                </a:lnTo>
                <a:lnTo>
                  <a:pt x="16" y="22"/>
                </a:lnTo>
                <a:lnTo>
                  <a:pt x="31" y="37"/>
                </a:lnTo>
                <a:lnTo>
                  <a:pt x="31" y="37"/>
                </a:lnTo>
                <a:lnTo>
                  <a:pt x="13" y="53"/>
                </a:lnTo>
                <a:lnTo>
                  <a:pt x="13" y="53"/>
                </a:lnTo>
                <a:lnTo>
                  <a:pt x="22" y="62"/>
                </a:lnTo>
                <a:lnTo>
                  <a:pt x="22" y="62"/>
                </a:lnTo>
                <a:lnTo>
                  <a:pt x="41" y="47"/>
                </a:lnTo>
                <a:lnTo>
                  <a:pt x="41" y="47"/>
                </a:lnTo>
                <a:lnTo>
                  <a:pt x="53" y="62"/>
                </a:lnTo>
                <a:lnTo>
                  <a:pt x="53" y="62"/>
                </a:lnTo>
                <a:lnTo>
                  <a:pt x="60" y="56"/>
                </a:lnTo>
                <a:lnTo>
                  <a:pt x="60" y="56"/>
                </a:lnTo>
                <a:lnTo>
                  <a:pt x="60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1"/>
          <p:cNvSpPr>
            <a:spLocks noEditPoints="1"/>
          </p:cNvSpPr>
          <p:nvPr/>
        </p:nvSpPr>
        <p:spPr bwMode="auto">
          <a:xfrm>
            <a:off x="6623051" y="1938337"/>
            <a:ext cx="128587" cy="128588"/>
          </a:xfrm>
          <a:custGeom>
            <a:avLst/>
            <a:gdLst>
              <a:gd name="T0" fmla="*/ 25 w 81"/>
              <a:gd name="T1" fmla="*/ 15 h 81"/>
              <a:gd name="T2" fmla="*/ 44 w 81"/>
              <a:gd name="T3" fmla="*/ 19 h 81"/>
              <a:gd name="T4" fmla="*/ 28 w 81"/>
              <a:gd name="T5" fmla="*/ 50 h 81"/>
              <a:gd name="T6" fmla="*/ 37 w 81"/>
              <a:gd name="T7" fmla="*/ 47 h 81"/>
              <a:gd name="T8" fmla="*/ 44 w 81"/>
              <a:gd name="T9" fmla="*/ 50 h 81"/>
              <a:gd name="T10" fmla="*/ 53 w 81"/>
              <a:gd name="T11" fmla="*/ 47 h 81"/>
              <a:gd name="T12" fmla="*/ 62 w 81"/>
              <a:gd name="T13" fmla="*/ 50 h 81"/>
              <a:gd name="T14" fmla="*/ 59 w 81"/>
              <a:gd name="T15" fmla="*/ 53 h 81"/>
              <a:gd name="T16" fmla="*/ 22 w 81"/>
              <a:gd name="T17" fmla="*/ 62 h 81"/>
              <a:gd name="T18" fmla="*/ 31 w 81"/>
              <a:gd name="T19" fmla="*/ 65 h 81"/>
              <a:gd name="T20" fmla="*/ 37 w 81"/>
              <a:gd name="T21" fmla="*/ 75 h 81"/>
              <a:gd name="T22" fmla="*/ 44 w 81"/>
              <a:gd name="T23" fmla="*/ 72 h 81"/>
              <a:gd name="T24" fmla="*/ 44 w 81"/>
              <a:gd name="T25" fmla="*/ 65 h 81"/>
              <a:gd name="T26" fmla="*/ 59 w 81"/>
              <a:gd name="T27" fmla="*/ 62 h 81"/>
              <a:gd name="T28" fmla="*/ 59 w 81"/>
              <a:gd name="T29" fmla="*/ 65 h 81"/>
              <a:gd name="T30" fmla="*/ 50 w 81"/>
              <a:gd name="T31" fmla="*/ 68 h 81"/>
              <a:gd name="T32" fmla="*/ 53 w 81"/>
              <a:gd name="T33" fmla="*/ 81 h 81"/>
              <a:gd name="T34" fmla="*/ 66 w 81"/>
              <a:gd name="T35" fmla="*/ 78 h 81"/>
              <a:gd name="T36" fmla="*/ 69 w 81"/>
              <a:gd name="T37" fmla="*/ 72 h 81"/>
              <a:gd name="T38" fmla="*/ 81 w 81"/>
              <a:gd name="T39" fmla="*/ 62 h 81"/>
              <a:gd name="T40" fmla="*/ 69 w 81"/>
              <a:gd name="T41" fmla="*/ 53 h 81"/>
              <a:gd name="T42" fmla="*/ 72 w 81"/>
              <a:gd name="T43" fmla="*/ 50 h 81"/>
              <a:gd name="T44" fmla="*/ 53 w 81"/>
              <a:gd name="T45" fmla="*/ 19 h 81"/>
              <a:gd name="T46" fmla="*/ 78 w 81"/>
              <a:gd name="T47" fmla="*/ 15 h 81"/>
              <a:gd name="T48" fmla="*/ 72 w 81"/>
              <a:gd name="T49" fmla="*/ 9 h 81"/>
              <a:gd name="T50" fmla="*/ 69 w 81"/>
              <a:gd name="T51" fmla="*/ 0 h 81"/>
              <a:gd name="T52" fmla="*/ 59 w 81"/>
              <a:gd name="T53" fmla="*/ 3 h 81"/>
              <a:gd name="T54" fmla="*/ 53 w 81"/>
              <a:gd name="T55" fmla="*/ 9 h 81"/>
              <a:gd name="T56" fmla="*/ 53 w 81"/>
              <a:gd name="T57" fmla="*/ 6 h 81"/>
              <a:gd name="T58" fmla="*/ 56 w 81"/>
              <a:gd name="T59" fmla="*/ 3 h 81"/>
              <a:gd name="T60" fmla="*/ 56 w 81"/>
              <a:gd name="T61" fmla="*/ 3 h 81"/>
              <a:gd name="T62" fmla="*/ 44 w 81"/>
              <a:gd name="T63" fmla="*/ 0 h 81"/>
              <a:gd name="T64" fmla="*/ 44 w 81"/>
              <a:gd name="T65" fmla="*/ 9 h 81"/>
              <a:gd name="T66" fmla="*/ 25 w 81"/>
              <a:gd name="T67" fmla="*/ 9 h 81"/>
              <a:gd name="T68" fmla="*/ 0 w 81"/>
              <a:gd name="T69" fmla="*/ 31 h 81"/>
              <a:gd name="T70" fmla="*/ 9 w 81"/>
              <a:gd name="T71" fmla="*/ 78 h 81"/>
              <a:gd name="T72" fmla="*/ 19 w 81"/>
              <a:gd name="T73" fmla="*/ 31 h 81"/>
              <a:gd name="T74" fmla="*/ 25 w 81"/>
              <a:gd name="T75" fmla="*/ 22 h 81"/>
              <a:gd name="T76" fmla="*/ 19 w 81"/>
              <a:gd name="T77" fmla="*/ 9 h 81"/>
              <a:gd name="T78" fmla="*/ 19 w 81"/>
              <a:gd name="T79" fmla="*/ 3 h 81"/>
              <a:gd name="T80" fmla="*/ 22 w 81"/>
              <a:gd name="T81" fmla="*/ 3 h 81"/>
              <a:gd name="T82" fmla="*/ 16 w 81"/>
              <a:gd name="T83" fmla="*/ 3 h 81"/>
              <a:gd name="T84" fmla="*/ 9 w 81"/>
              <a:gd name="T85" fmla="*/ 22 h 81"/>
              <a:gd name="T86" fmla="*/ 0 w 81"/>
              <a:gd name="T87" fmla="*/ 22 h 81"/>
              <a:gd name="T88" fmla="*/ 37 w 81"/>
              <a:gd name="T89" fmla="*/ 28 h 81"/>
              <a:gd name="T90" fmla="*/ 44 w 81"/>
              <a:gd name="T91" fmla="*/ 25 h 81"/>
              <a:gd name="T92" fmla="*/ 44 w 81"/>
              <a:gd name="T93" fmla="*/ 28 h 81"/>
              <a:gd name="T94" fmla="*/ 53 w 81"/>
              <a:gd name="T95" fmla="*/ 25 h 81"/>
              <a:gd name="T96" fmla="*/ 62 w 81"/>
              <a:gd name="T97" fmla="*/ 28 h 81"/>
              <a:gd name="T98" fmla="*/ 53 w 81"/>
              <a:gd name="T99" fmla="*/ 28 h 81"/>
              <a:gd name="T100" fmla="*/ 37 w 81"/>
              <a:gd name="T101" fmla="*/ 34 h 81"/>
              <a:gd name="T102" fmla="*/ 44 w 81"/>
              <a:gd name="T103" fmla="*/ 40 h 81"/>
              <a:gd name="T104" fmla="*/ 37 w 81"/>
              <a:gd name="T105" fmla="*/ 40 h 81"/>
              <a:gd name="T106" fmla="*/ 53 w 81"/>
              <a:gd name="T107" fmla="*/ 40 h 81"/>
              <a:gd name="T108" fmla="*/ 62 w 81"/>
              <a:gd name="T109" fmla="*/ 34 h 81"/>
              <a:gd name="T110" fmla="*/ 62 w 81"/>
              <a:gd name="T111" fmla="*/ 4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1" h="81">
                <a:moveTo>
                  <a:pt x="25" y="9"/>
                </a:moveTo>
                <a:lnTo>
                  <a:pt x="25" y="15"/>
                </a:lnTo>
                <a:lnTo>
                  <a:pt x="44" y="15"/>
                </a:lnTo>
                <a:lnTo>
                  <a:pt x="44" y="19"/>
                </a:lnTo>
                <a:lnTo>
                  <a:pt x="28" y="19"/>
                </a:lnTo>
                <a:lnTo>
                  <a:pt x="28" y="50"/>
                </a:lnTo>
                <a:lnTo>
                  <a:pt x="37" y="50"/>
                </a:lnTo>
                <a:lnTo>
                  <a:pt x="37" y="47"/>
                </a:lnTo>
                <a:lnTo>
                  <a:pt x="44" y="47"/>
                </a:lnTo>
                <a:lnTo>
                  <a:pt x="44" y="50"/>
                </a:lnTo>
                <a:lnTo>
                  <a:pt x="53" y="50"/>
                </a:lnTo>
                <a:lnTo>
                  <a:pt x="53" y="47"/>
                </a:lnTo>
                <a:lnTo>
                  <a:pt x="62" y="47"/>
                </a:lnTo>
                <a:lnTo>
                  <a:pt x="62" y="50"/>
                </a:lnTo>
                <a:lnTo>
                  <a:pt x="59" y="50"/>
                </a:lnTo>
                <a:lnTo>
                  <a:pt x="59" y="53"/>
                </a:lnTo>
                <a:lnTo>
                  <a:pt x="22" y="53"/>
                </a:lnTo>
                <a:lnTo>
                  <a:pt x="22" y="62"/>
                </a:lnTo>
                <a:lnTo>
                  <a:pt x="37" y="62"/>
                </a:lnTo>
                <a:lnTo>
                  <a:pt x="31" y="65"/>
                </a:lnTo>
                <a:lnTo>
                  <a:pt x="31" y="65"/>
                </a:lnTo>
                <a:lnTo>
                  <a:pt x="37" y="75"/>
                </a:lnTo>
                <a:lnTo>
                  <a:pt x="44" y="72"/>
                </a:lnTo>
                <a:lnTo>
                  <a:pt x="44" y="72"/>
                </a:lnTo>
                <a:lnTo>
                  <a:pt x="44" y="65"/>
                </a:lnTo>
                <a:lnTo>
                  <a:pt x="44" y="65"/>
                </a:lnTo>
                <a:lnTo>
                  <a:pt x="41" y="62"/>
                </a:lnTo>
                <a:lnTo>
                  <a:pt x="59" y="62"/>
                </a:lnTo>
                <a:lnTo>
                  <a:pt x="59" y="65"/>
                </a:lnTo>
                <a:lnTo>
                  <a:pt x="59" y="65"/>
                </a:lnTo>
                <a:lnTo>
                  <a:pt x="56" y="68"/>
                </a:lnTo>
                <a:lnTo>
                  <a:pt x="50" y="68"/>
                </a:lnTo>
                <a:lnTo>
                  <a:pt x="50" y="68"/>
                </a:lnTo>
                <a:lnTo>
                  <a:pt x="53" y="81"/>
                </a:lnTo>
                <a:lnTo>
                  <a:pt x="53" y="81"/>
                </a:lnTo>
                <a:lnTo>
                  <a:pt x="66" y="78"/>
                </a:lnTo>
                <a:lnTo>
                  <a:pt x="69" y="75"/>
                </a:lnTo>
                <a:lnTo>
                  <a:pt x="69" y="72"/>
                </a:lnTo>
                <a:lnTo>
                  <a:pt x="69" y="62"/>
                </a:lnTo>
                <a:lnTo>
                  <a:pt x="81" y="62"/>
                </a:lnTo>
                <a:lnTo>
                  <a:pt x="81" y="53"/>
                </a:lnTo>
                <a:lnTo>
                  <a:pt x="69" y="53"/>
                </a:lnTo>
                <a:lnTo>
                  <a:pt x="69" y="50"/>
                </a:lnTo>
                <a:lnTo>
                  <a:pt x="72" y="50"/>
                </a:lnTo>
                <a:lnTo>
                  <a:pt x="72" y="19"/>
                </a:lnTo>
                <a:lnTo>
                  <a:pt x="53" y="19"/>
                </a:lnTo>
                <a:lnTo>
                  <a:pt x="53" y="15"/>
                </a:lnTo>
                <a:lnTo>
                  <a:pt x="78" y="15"/>
                </a:lnTo>
                <a:lnTo>
                  <a:pt x="78" y="9"/>
                </a:lnTo>
                <a:lnTo>
                  <a:pt x="72" y="9"/>
                </a:lnTo>
                <a:lnTo>
                  <a:pt x="72" y="9"/>
                </a:lnTo>
                <a:lnTo>
                  <a:pt x="69" y="0"/>
                </a:lnTo>
                <a:lnTo>
                  <a:pt x="59" y="3"/>
                </a:lnTo>
                <a:lnTo>
                  <a:pt x="59" y="3"/>
                </a:lnTo>
                <a:lnTo>
                  <a:pt x="62" y="9"/>
                </a:lnTo>
                <a:lnTo>
                  <a:pt x="53" y="9"/>
                </a:lnTo>
                <a:lnTo>
                  <a:pt x="53" y="6"/>
                </a:lnTo>
                <a:lnTo>
                  <a:pt x="53" y="6"/>
                </a:lnTo>
                <a:lnTo>
                  <a:pt x="56" y="3"/>
                </a:lnTo>
                <a:lnTo>
                  <a:pt x="56" y="3"/>
                </a:lnTo>
                <a:lnTo>
                  <a:pt x="56" y="3"/>
                </a:lnTo>
                <a:lnTo>
                  <a:pt x="56" y="3"/>
                </a:lnTo>
                <a:lnTo>
                  <a:pt x="50" y="0"/>
                </a:lnTo>
                <a:lnTo>
                  <a:pt x="44" y="0"/>
                </a:lnTo>
                <a:lnTo>
                  <a:pt x="44" y="9"/>
                </a:lnTo>
                <a:lnTo>
                  <a:pt x="44" y="9"/>
                </a:lnTo>
                <a:lnTo>
                  <a:pt x="25" y="9"/>
                </a:lnTo>
                <a:lnTo>
                  <a:pt x="25" y="9"/>
                </a:lnTo>
                <a:close/>
                <a:moveTo>
                  <a:pt x="0" y="22"/>
                </a:moveTo>
                <a:lnTo>
                  <a:pt x="0" y="31"/>
                </a:lnTo>
                <a:lnTo>
                  <a:pt x="9" y="31"/>
                </a:lnTo>
                <a:lnTo>
                  <a:pt x="9" y="78"/>
                </a:lnTo>
                <a:lnTo>
                  <a:pt x="19" y="78"/>
                </a:lnTo>
                <a:lnTo>
                  <a:pt x="19" y="31"/>
                </a:lnTo>
                <a:lnTo>
                  <a:pt x="25" y="31"/>
                </a:lnTo>
                <a:lnTo>
                  <a:pt x="25" y="22"/>
                </a:lnTo>
                <a:lnTo>
                  <a:pt x="19" y="22"/>
                </a:lnTo>
                <a:lnTo>
                  <a:pt x="19" y="9"/>
                </a:lnTo>
                <a:lnTo>
                  <a:pt x="19" y="9"/>
                </a:lnTo>
                <a:lnTo>
                  <a:pt x="19" y="3"/>
                </a:lnTo>
                <a:lnTo>
                  <a:pt x="19" y="3"/>
                </a:lnTo>
                <a:lnTo>
                  <a:pt x="22" y="3"/>
                </a:lnTo>
                <a:lnTo>
                  <a:pt x="22" y="3"/>
                </a:lnTo>
                <a:lnTo>
                  <a:pt x="16" y="3"/>
                </a:lnTo>
                <a:lnTo>
                  <a:pt x="9" y="3"/>
                </a:lnTo>
                <a:lnTo>
                  <a:pt x="9" y="22"/>
                </a:lnTo>
                <a:lnTo>
                  <a:pt x="0" y="22"/>
                </a:lnTo>
                <a:lnTo>
                  <a:pt x="0" y="22"/>
                </a:lnTo>
                <a:close/>
                <a:moveTo>
                  <a:pt x="44" y="28"/>
                </a:moveTo>
                <a:lnTo>
                  <a:pt x="37" y="28"/>
                </a:lnTo>
                <a:lnTo>
                  <a:pt x="37" y="25"/>
                </a:lnTo>
                <a:lnTo>
                  <a:pt x="44" y="25"/>
                </a:lnTo>
                <a:lnTo>
                  <a:pt x="44" y="28"/>
                </a:lnTo>
                <a:lnTo>
                  <a:pt x="44" y="28"/>
                </a:lnTo>
                <a:close/>
                <a:moveTo>
                  <a:pt x="53" y="28"/>
                </a:moveTo>
                <a:lnTo>
                  <a:pt x="53" y="25"/>
                </a:lnTo>
                <a:lnTo>
                  <a:pt x="62" y="25"/>
                </a:lnTo>
                <a:lnTo>
                  <a:pt x="62" y="28"/>
                </a:lnTo>
                <a:lnTo>
                  <a:pt x="53" y="28"/>
                </a:lnTo>
                <a:lnTo>
                  <a:pt x="53" y="28"/>
                </a:lnTo>
                <a:close/>
                <a:moveTo>
                  <a:pt x="37" y="40"/>
                </a:moveTo>
                <a:lnTo>
                  <a:pt x="37" y="34"/>
                </a:lnTo>
                <a:lnTo>
                  <a:pt x="44" y="34"/>
                </a:lnTo>
                <a:lnTo>
                  <a:pt x="44" y="40"/>
                </a:lnTo>
                <a:lnTo>
                  <a:pt x="37" y="40"/>
                </a:lnTo>
                <a:lnTo>
                  <a:pt x="37" y="40"/>
                </a:lnTo>
                <a:close/>
                <a:moveTo>
                  <a:pt x="62" y="40"/>
                </a:moveTo>
                <a:lnTo>
                  <a:pt x="53" y="40"/>
                </a:lnTo>
                <a:lnTo>
                  <a:pt x="53" y="34"/>
                </a:lnTo>
                <a:lnTo>
                  <a:pt x="62" y="34"/>
                </a:lnTo>
                <a:lnTo>
                  <a:pt x="62" y="40"/>
                </a:lnTo>
                <a:lnTo>
                  <a:pt x="62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2"/>
          <p:cNvSpPr>
            <a:spLocks noEditPoints="1"/>
          </p:cNvSpPr>
          <p:nvPr/>
        </p:nvSpPr>
        <p:spPr bwMode="auto">
          <a:xfrm>
            <a:off x="6767514" y="1938337"/>
            <a:ext cx="123825" cy="128588"/>
          </a:xfrm>
          <a:custGeom>
            <a:avLst/>
            <a:gdLst>
              <a:gd name="T0" fmla="*/ 34 w 78"/>
              <a:gd name="T1" fmla="*/ 3 h 81"/>
              <a:gd name="T2" fmla="*/ 28 w 78"/>
              <a:gd name="T3" fmla="*/ 3 h 81"/>
              <a:gd name="T4" fmla="*/ 21 w 78"/>
              <a:gd name="T5" fmla="*/ 0 h 81"/>
              <a:gd name="T6" fmla="*/ 3 w 78"/>
              <a:gd name="T7" fmla="*/ 34 h 81"/>
              <a:gd name="T8" fmla="*/ 12 w 78"/>
              <a:gd name="T9" fmla="*/ 37 h 81"/>
              <a:gd name="T10" fmla="*/ 12 w 78"/>
              <a:gd name="T11" fmla="*/ 37 h 81"/>
              <a:gd name="T12" fmla="*/ 21 w 78"/>
              <a:gd name="T13" fmla="*/ 25 h 81"/>
              <a:gd name="T14" fmla="*/ 59 w 78"/>
              <a:gd name="T15" fmla="*/ 25 h 81"/>
              <a:gd name="T16" fmla="*/ 56 w 78"/>
              <a:gd name="T17" fmla="*/ 34 h 81"/>
              <a:gd name="T18" fmla="*/ 62 w 78"/>
              <a:gd name="T19" fmla="*/ 34 h 81"/>
              <a:gd name="T20" fmla="*/ 68 w 78"/>
              <a:gd name="T21" fmla="*/ 34 h 81"/>
              <a:gd name="T22" fmla="*/ 68 w 78"/>
              <a:gd name="T23" fmla="*/ 28 h 81"/>
              <a:gd name="T24" fmla="*/ 28 w 78"/>
              <a:gd name="T25" fmla="*/ 15 h 81"/>
              <a:gd name="T26" fmla="*/ 34 w 78"/>
              <a:gd name="T27" fmla="*/ 3 h 81"/>
              <a:gd name="T28" fmla="*/ 34 w 78"/>
              <a:gd name="T29" fmla="*/ 3 h 81"/>
              <a:gd name="T30" fmla="*/ 21 w 78"/>
              <a:gd name="T31" fmla="*/ 68 h 81"/>
              <a:gd name="T32" fmla="*/ 25 w 78"/>
              <a:gd name="T33" fmla="*/ 81 h 81"/>
              <a:gd name="T34" fmla="*/ 40 w 78"/>
              <a:gd name="T35" fmla="*/ 78 h 81"/>
              <a:gd name="T36" fmla="*/ 43 w 78"/>
              <a:gd name="T37" fmla="*/ 72 h 81"/>
              <a:gd name="T38" fmla="*/ 43 w 78"/>
              <a:gd name="T39" fmla="*/ 34 h 81"/>
              <a:gd name="T40" fmla="*/ 46 w 78"/>
              <a:gd name="T41" fmla="*/ 31 h 81"/>
              <a:gd name="T42" fmla="*/ 46 w 78"/>
              <a:gd name="T43" fmla="*/ 28 h 81"/>
              <a:gd name="T44" fmla="*/ 43 w 78"/>
              <a:gd name="T45" fmla="*/ 28 h 81"/>
              <a:gd name="T46" fmla="*/ 34 w 78"/>
              <a:gd name="T47" fmla="*/ 28 h 81"/>
              <a:gd name="T48" fmla="*/ 34 w 78"/>
              <a:gd name="T49" fmla="*/ 65 h 81"/>
              <a:gd name="T50" fmla="*/ 31 w 78"/>
              <a:gd name="T51" fmla="*/ 68 h 81"/>
              <a:gd name="T52" fmla="*/ 21 w 78"/>
              <a:gd name="T53" fmla="*/ 68 h 81"/>
              <a:gd name="T54" fmla="*/ 0 w 78"/>
              <a:gd name="T55" fmla="*/ 65 h 81"/>
              <a:gd name="T56" fmla="*/ 12 w 78"/>
              <a:gd name="T57" fmla="*/ 68 h 81"/>
              <a:gd name="T58" fmla="*/ 25 w 78"/>
              <a:gd name="T59" fmla="*/ 50 h 81"/>
              <a:gd name="T60" fmla="*/ 28 w 78"/>
              <a:gd name="T61" fmla="*/ 47 h 81"/>
              <a:gd name="T62" fmla="*/ 28 w 78"/>
              <a:gd name="T63" fmla="*/ 47 h 81"/>
              <a:gd name="T64" fmla="*/ 15 w 78"/>
              <a:gd name="T65" fmla="*/ 40 h 81"/>
              <a:gd name="T66" fmla="*/ 0 w 78"/>
              <a:gd name="T67" fmla="*/ 65 h 81"/>
              <a:gd name="T68" fmla="*/ 0 w 78"/>
              <a:gd name="T69" fmla="*/ 65 h 81"/>
              <a:gd name="T70" fmla="*/ 65 w 78"/>
              <a:gd name="T71" fmla="*/ 72 h 81"/>
              <a:gd name="T72" fmla="*/ 78 w 78"/>
              <a:gd name="T73" fmla="*/ 62 h 81"/>
              <a:gd name="T74" fmla="*/ 74 w 78"/>
              <a:gd name="T75" fmla="*/ 59 h 81"/>
              <a:gd name="T76" fmla="*/ 49 w 78"/>
              <a:gd name="T77" fmla="*/ 47 h 81"/>
              <a:gd name="T78" fmla="*/ 65 w 78"/>
              <a:gd name="T79" fmla="*/ 72 h 81"/>
              <a:gd name="T80" fmla="*/ 65 w 78"/>
              <a:gd name="T81" fmla="*/ 7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" h="81">
                <a:moveTo>
                  <a:pt x="34" y="3"/>
                </a:moveTo>
                <a:lnTo>
                  <a:pt x="34" y="3"/>
                </a:lnTo>
                <a:lnTo>
                  <a:pt x="28" y="3"/>
                </a:lnTo>
                <a:lnTo>
                  <a:pt x="28" y="3"/>
                </a:lnTo>
                <a:lnTo>
                  <a:pt x="21" y="0"/>
                </a:lnTo>
                <a:lnTo>
                  <a:pt x="21" y="0"/>
                </a:lnTo>
                <a:lnTo>
                  <a:pt x="12" y="19"/>
                </a:lnTo>
                <a:lnTo>
                  <a:pt x="3" y="34"/>
                </a:lnTo>
                <a:lnTo>
                  <a:pt x="3" y="34"/>
                </a:lnTo>
                <a:lnTo>
                  <a:pt x="12" y="37"/>
                </a:lnTo>
                <a:lnTo>
                  <a:pt x="12" y="37"/>
                </a:lnTo>
                <a:lnTo>
                  <a:pt x="12" y="37"/>
                </a:lnTo>
                <a:lnTo>
                  <a:pt x="12" y="37"/>
                </a:lnTo>
                <a:lnTo>
                  <a:pt x="21" y="25"/>
                </a:lnTo>
                <a:lnTo>
                  <a:pt x="59" y="25"/>
                </a:lnTo>
                <a:lnTo>
                  <a:pt x="59" y="25"/>
                </a:lnTo>
                <a:lnTo>
                  <a:pt x="56" y="34"/>
                </a:lnTo>
                <a:lnTo>
                  <a:pt x="56" y="34"/>
                </a:lnTo>
                <a:lnTo>
                  <a:pt x="62" y="34"/>
                </a:lnTo>
                <a:lnTo>
                  <a:pt x="62" y="34"/>
                </a:lnTo>
                <a:lnTo>
                  <a:pt x="68" y="34"/>
                </a:lnTo>
                <a:lnTo>
                  <a:pt x="68" y="34"/>
                </a:lnTo>
                <a:lnTo>
                  <a:pt x="68" y="28"/>
                </a:lnTo>
                <a:lnTo>
                  <a:pt x="68" y="28"/>
                </a:lnTo>
                <a:lnTo>
                  <a:pt x="74" y="15"/>
                </a:lnTo>
                <a:lnTo>
                  <a:pt x="28" y="15"/>
                </a:lnTo>
                <a:lnTo>
                  <a:pt x="28" y="15"/>
                </a:lnTo>
                <a:lnTo>
                  <a:pt x="34" y="3"/>
                </a:lnTo>
                <a:lnTo>
                  <a:pt x="34" y="3"/>
                </a:lnTo>
                <a:lnTo>
                  <a:pt x="34" y="3"/>
                </a:lnTo>
                <a:close/>
                <a:moveTo>
                  <a:pt x="21" y="68"/>
                </a:moveTo>
                <a:lnTo>
                  <a:pt x="21" y="68"/>
                </a:lnTo>
                <a:lnTo>
                  <a:pt x="25" y="81"/>
                </a:lnTo>
                <a:lnTo>
                  <a:pt x="25" y="81"/>
                </a:lnTo>
                <a:lnTo>
                  <a:pt x="40" y="78"/>
                </a:lnTo>
                <a:lnTo>
                  <a:pt x="40" y="78"/>
                </a:lnTo>
                <a:lnTo>
                  <a:pt x="43" y="78"/>
                </a:lnTo>
                <a:lnTo>
                  <a:pt x="43" y="72"/>
                </a:lnTo>
                <a:lnTo>
                  <a:pt x="43" y="34"/>
                </a:lnTo>
                <a:lnTo>
                  <a:pt x="43" y="34"/>
                </a:lnTo>
                <a:lnTo>
                  <a:pt x="46" y="31"/>
                </a:lnTo>
                <a:lnTo>
                  <a:pt x="46" y="31"/>
                </a:lnTo>
                <a:lnTo>
                  <a:pt x="46" y="28"/>
                </a:lnTo>
                <a:lnTo>
                  <a:pt x="46" y="28"/>
                </a:lnTo>
                <a:lnTo>
                  <a:pt x="43" y="28"/>
                </a:lnTo>
                <a:lnTo>
                  <a:pt x="43" y="28"/>
                </a:lnTo>
                <a:lnTo>
                  <a:pt x="37" y="28"/>
                </a:lnTo>
                <a:lnTo>
                  <a:pt x="34" y="28"/>
                </a:lnTo>
                <a:lnTo>
                  <a:pt x="34" y="65"/>
                </a:lnTo>
                <a:lnTo>
                  <a:pt x="34" y="65"/>
                </a:lnTo>
                <a:lnTo>
                  <a:pt x="34" y="65"/>
                </a:lnTo>
                <a:lnTo>
                  <a:pt x="31" y="68"/>
                </a:lnTo>
                <a:lnTo>
                  <a:pt x="21" y="68"/>
                </a:lnTo>
                <a:lnTo>
                  <a:pt x="21" y="68"/>
                </a:lnTo>
                <a:lnTo>
                  <a:pt x="21" y="68"/>
                </a:lnTo>
                <a:close/>
                <a:moveTo>
                  <a:pt x="0" y="65"/>
                </a:moveTo>
                <a:lnTo>
                  <a:pt x="0" y="65"/>
                </a:lnTo>
                <a:lnTo>
                  <a:pt x="12" y="68"/>
                </a:lnTo>
                <a:lnTo>
                  <a:pt x="12" y="68"/>
                </a:lnTo>
                <a:lnTo>
                  <a:pt x="25" y="50"/>
                </a:lnTo>
                <a:lnTo>
                  <a:pt x="25" y="50"/>
                </a:lnTo>
                <a:lnTo>
                  <a:pt x="28" y="47"/>
                </a:lnTo>
                <a:lnTo>
                  <a:pt x="28" y="47"/>
                </a:lnTo>
                <a:lnTo>
                  <a:pt x="28" y="47"/>
                </a:lnTo>
                <a:lnTo>
                  <a:pt x="15" y="40"/>
                </a:lnTo>
                <a:lnTo>
                  <a:pt x="15" y="40"/>
                </a:lnTo>
                <a:lnTo>
                  <a:pt x="9" y="53"/>
                </a:lnTo>
                <a:lnTo>
                  <a:pt x="0" y="65"/>
                </a:lnTo>
                <a:lnTo>
                  <a:pt x="0" y="65"/>
                </a:lnTo>
                <a:lnTo>
                  <a:pt x="0" y="65"/>
                </a:lnTo>
                <a:close/>
                <a:moveTo>
                  <a:pt x="65" y="72"/>
                </a:moveTo>
                <a:lnTo>
                  <a:pt x="65" y="72"/>
                </a:lnTo>
                <a:lnTo>
                  <a:pt x="78" y="62"/>
                </a:lnTo>
                <a:lnTo>
                  <a:pt x="78" y="62"/>
                </a:lnTo>
                <a:lnTo>
                  <a:pt x="74" y="59"/>
                </a:lnTo>
                <a:lnTo>
                  <a:pt x="74" y="59"/>
                </a:lnTo>
                <a:lnTo>
                  <a:pt x="59" y="40"/>
                </a:lnTo>
                <a:lnTo>
                  <a:pt x="49" y="47"/>
                </a:lnTo>
                <a:lnTo>
                  <a:pt x="49" y="47"/>
                </a:lnTo>
                <a:lnTo>
                  <a:pt x="65" y="72"/>
                </a:lnTo>
                <a:lnTo>
                  <a:pt x="65" y="72"/>
                </a:lnTo>
                <a:lnTo>
                  <a:pt x="65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3"/>
          <p:cNvSpPr>
            <a:spLocks noEditPoints="1"/>
          </p:cNvSpPr>
          <p:nvPr/>
        </p:nvSpPr>
        <p:spPr bwMode="auto">
          <a:xfrm>
            <a:off x="6900864" y="1938337"/>
            <a:ext cx="128587" cy="128588"/>
          </a:xfrm>
          <a:custGeom>
            <a:avLst/>
            <a:gdLst>
              <a:gd name="T0" fmla="*/ 50 w 81"/>
              <a:gd name="T1" fmla="*/ 31 h 81"/>
              <a:gd name="T2" fmla="*/ 44 w 81"/>
              <a:gd name="T3" fmla="*/ 40 h 81"/>
              <a:gd name="T4" fmla="*/ 50 w 81"/>
              <a:gd name="T5" fmla="*/ 31 h 81"/>
              <a:gd name="T6" fmla="*/ 50 w 81"/>
              <a:gd name="T7" fmla="*/ 31 h 81"/>
              <a:gd name="T8" fmla="*/ 59 w 81"/>
              <a:gd name="T9" fmla="*/ 81 h 81"/>
              <a:gd name="T10" fmla="*/ 72 w 81"/>
              <a:gd name="T11" fmla="*/ 53 h 81"/>
              <a:gd name="T12" fmla="*/ 34 w 81"/>
              <a:gd name="T13" fmla="*/ 81 h 81"/>
              <a:gd name="T14" fmla="*/ 44 w 81"/>
              <a:gd name="T15" fmla="*/ 75 h 81"/>
              <a:gd name="T16" fmla="*/ 59 w 81"/>
              <a:gd name="T17" fmla="*/ 75 h 81"/>
              <a:gd name="T18" fmla="*/ 59 w 81"/>
              <a:gd name="T19" fmla="*/ 68 h 81"/>
              <a:gd name="T20" fmla="*/ 44 w 81"/>
              <a:gd name="T21" fmla="*/ 62 h 81"/>
              <a:gd name="T22" fmla="*/ 59 w 81"/>
              <a:gd name="T23" fmla="*/ 62 h 81"/>
              <a:gd name="T24" fmla="*/ 3 w 81"/>
              <a:gd name="T25" fmla="*/ 68 h 81"/>
              <a:gd name="T26" fmla="*/ 3 w 81"/>
              <a:gd name="T27" fmla="*/ 72 h 81"/>
              <a:gd name="T28" fmla="*/ 28 w 81"/>
              <a:gd name="T29" fmla="*/ 59 h 81"/>
              <a:gd name="T30" fmla="*/ 28 w 81"/>
              <a:gd name="T31" fmla="*/ 56 h 81"/>
              <a:gd name="T32" fmla="*/ 28 w 81"/>
              <a:gd name="T33" fmla="*/ 50 h 81"/>
              <a:gd name="T34" fmla="*/ 22 w 81"/>
              <a:gd name="T35" fmla="*/ 31 h 81"/>
              <a:gd name="T36" fmla="*/ 28 w 81"/>
              <a:gd name="T37" fmla="*/ 22 h 81"/>
              <a:gd name="T38" fmla="*/ 22 w 81"/>
              <a:gd name="T39" fmla="*/ 9 h 81"/>
              <a:gd name="T40" fmla="*/ 22 w 81"/>
              <a:gd name="T41" fmla="*/ 3 h 81"/>
              <a:gd name="T42" fmla="*/ 22 w 81"/>
              <a:gd name="T43" fmla="*/ 3 h 81"/>
              <a:gd name="T44" fmla="*/ 15 w 81"/>
              <a:gd name="T45" fmla="*/ 3 h 81"/>
              <a:gd name="T46" fmla="*/ 9 w 81"/>
              <a:gd name="T47" fmla="*/ 22 h 81"/>
              <a:gd name="T48" fmla="*/ 3 w 81"/>
              <a:gd name="T49" fmla="*/ 31 h 81"/>
              <a:gd name="T50" fmla="*/ 9 w 81"/>
              <a:gd name="T51" fmla="*/ 56 h 81"/>
              <a:gd name="T52" fmla="*/ 0 w 81"/>
              <a:gd name="T53" fmla="*/ 59 h 81"/>
              <a:gd name="T54" fmla="*/ 3 w 81"/>
              <a:gd name="T55" fmla="*/ 68 h 81"/>
              <a:gd name="T56" fmla="*/ 68 w 81"/>
              <a:gd name="T57" fmla="*/ 22 h 81"/>
              <a:gd name="T58" fmla="*/ 81 w 81"/>
              <a:gd name="T59" fmla="*/ 19 h 81"/>
              <a:gd name="T60" fmla="*/ 68 w 81"/>
              <a:gd name="T61" fmla="*/ 9 h 81"/>
              <a:gd name="T62" fmla="*/ 68 w 81"/>
              <a:gd name="T63" fmla="*/ 6 h 81"/>
              <a:gd name="T64" fmla="*/ 68 w 81"/>
              <a:gd name="T65" fmla="*/ 3 h 81"/>
              <a:gd name="T66" fmla="*/ 68 w 81"/>
              <a:gd name="T67" fmla="*/ 3 h 81"/>
              <a:gd name="T68" fmla="*/ 59 w 81"/>
              <a:gd name="T69" fmla="*/ 0 h 81"/>
              <a:gd name="T70" fmla="*/ 44 w 81"/>
              <a:gd name="T71" fmla="*/ 9 h 81"/>
              <a:gd name="T72" fmla="*/ 44 w 81"/>
              <a:gd name="T73" fmla="*/ 6 h 81"/>
              <a:gd name="T74" fmla="*/ 44 w 81"/>
              <a:gd name="T75" fmla="*/ 3 h 81"/>
              <a:gd name="T76" fmla="*/ 44 w 81"/>
              <a:gd name="T77" fmla="*/ 3 h 81"/>
              <a:gd name="T78" fmla="*/ 34 w 81"/>
              <a:gd name="T79" fmla="*/ 0 h 81"/>
              <a:gd name="T80" fmla="*/ 25 w 81"/>
              <a:gd name="T81" fmla="*/ 9 h 81"/>
              <a:gd name="T82" fmla="*/ 34 w 81"/>
              <a:gd name="T83" fmla="*/ 19 h 81"/>
              <a:gd name="T84" fmla="*/ 44 w 81"/>
              <a:gd name="T85" fmla="*/ 25 h 81"/>
              <a:gd name="T86" fmla="*/ 59 w 81"/>
              <a:gd name="T87" fmla="*/ 19 h 81"/>
              <a:gd name="T88" fmla="*/ 68 w 81"/>
              <a:gd name="T89" fmla="*/ 22 h 81"/>
              <a:gd name="T90" fmla="*/ 75 w 81"/>
              <a:gd name="T91" fmla="*/ 50 h 81"/>
              <a:gd name="T92" fmla="*/ 81 w 81"/>
              <a:gd name="T93" fmla="*/ 37 h 81"/>
              <a:gd name="T94" fmla="*/ 68 w 81"/>
              <a:gd name="T95" fmla="*/ 34 h 81"/>
              <a:gd name="T96" fmla="*/ 56 w 81"/>
              <a:gd name="T97" fmla="*/ 25 h 81"/>
              <a:gd name="T98" fmla="*/ 59 w 81"/>
              <a:gd name="T99" fmla="*/ 25 h 81"/>
              <a:gd name="T100" fmla="*/ 47 w 81"/>
              <a:gd name="T101" fmla="*/ 22 h 81"/>
              <a:gd name="T102" fmla="*/ 22 w 81"/>
              <a:gd name="T103" fmla="*/ 43 h 81"/>
              <a:gd name="T104" fmla="*/ 28 w 81"/>
              <a:gd name="T105" fmla="*/ 50 h 81"/>
              <a:gd name="T106" fmla="*/ 37 w 81"/>
              <a:gd name="T107" fmla="*/ 43 h 81"/>
              <a:gd name="T108" fmla="*/ 68 w 81"/>
              <a:gd name="T109" fmla="*/ 47 h 81"/>
              <a:gd name="T110" fmla="*/ 68 w 81"/>
              <a:gd name="T111" fmla="*/ 43 h 81"/>
              <a:gd name="T112" fmla="*/ 75 w 81"/>
              <a:gd name="T113" fmla="*/ 5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" h="81">
                <a:moveTo>
                  <a:pt x="50" y="31"/>
                </a:moveTo>
                <a:lnTo>
                  <a:pt x="50" y="31"/>
                </a:lnTo>
                <a:lnTo>
                  <a:pt x="59" y="40"/>
                </a:lnTo>
                <a:lnTo>
                  <a:pt x="44" y="40"/>
                </a:lnTo>
                <a:lnTo>
                  <a:pt x="44" y="40"/>
                </a:lnTo>
                <a:lnTo>
                  <a:pt x="50" y="31"/>
                </a:lnTo>
                <a:lnTo>
                  <a:pt x="50" y="31"/>
                </a:lnTo>
                <a:lnTo>
                  <a:pt x="50" y="31"/>
                </a:lnTo>
                <a:close/>
                <a:moveTo>
                  <a:pt x="59" y="75"/>
                </a:moveTo>
                <a:lnTo>
                  <a:pt x="59" y="81"/>
                </a:lnTo>
                <a:lnTo>
                  <a:pt x="72" y="81"/>
                </a:lnTo>
                <a:lnTo>
                  <a:pt x="72" y="53"/>
                </a:lnTo>
                <a:lnTo>
                  <a:pt x="34" y="53"/>
                </a:lnTo>
                <a:lnTo>
                  <a:pt x="34" y="81"/>
                </a:lnTo>
                <a:lnTo>
                  <a:pt x="44" y="81"/>
                </a:lnTo>
                <a:lnTo>
                  <a:pt x="44" y="75"/>
                </a:lnTo>
                <a:lnTo>
                  <a:pt x="59" y="75"/>
                </a:lnTo>
                <a:lnTo>
                  <a:pt x="59" y="75"/>
                </a:lnTo>
                <a:close/>
                <a:moveTo>
                  <a:pt x="59" y="62"/>
                </a:moveTo>
                <a:lnTo>
                  <a:pt x="59" y="68"/>
                </a:lnTo>
                <a:lnTo>
                  <a:pt x="44" y="68"/>
                </a:lnTo>
                <a:lnTo>
                  <a:pt x="44" y="62"/>
                </a:lnTo>
                <a:lnTo>
                  <a:pt x="59" y="62"/>
                </a:lnTo>
                <a:lnTo>
                  <a:pt x="59" y="62"/>
                </a:lnTo>
                <a:close/>
                <a:moveTo>
                  <a:pt x="3" y="68"/>
                </a:moveTo>
                <a:lnTo>
                  <a:pt x="3" y="68"/>
                </a:lnTo>
                <a:lnTo>
                  <a:pt x="3" y="72"/>
                </a:lnTo>
                <a:lnTo>
                  <a:pt x="3" y="72"/>
                </a:lnTo>
                <a:lnTo>
                  <a:pt x="28" y="59"/>
                </a:lnTo>
                <a:lnTo>
                  <a:pt x="28" y="59"/>
                </a:lnTo>
                <a:lnTo>
                  <a:pt x="28" y="56"/>
                </a:lnTo>
                <a:lnTo>
                  <a:pt x="28" y="56"/>
                </a:lnTo>
                <a:lnTo>
                  <a:pt x="28" y="50"/>
                </a:lnTo>
                <a:lnTo>
                  <a:pt x="28" y="50"/>
                </a:lnTo>
                <a:lnTo>
                  <a:pt x="22" y="53"/>
                </a:lnTo>
                <a:lnTo>
                  <a:pt x="22" y="31"/>
                </a:lnTo>
                <a:lnTo>
                  <a:pt x="28" y="31"/>
                </a:lnTo>
                <a:lnTo>
                  <a:pt x="28" y="22"/>
                </a:lnTo>
                <a:lnTo>
                  <a:pt x="22" y="22"/>
                </a:lnTo>
                <a:lnTo>
                  <a:pt x="22" y="9"/>
                </a:lnTo>
                <a:lnTo>
                  <a:pt x="22" y="9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  <a:lnTo>
                  <a:pt x="15" y="3"/>
                </a:lnTo>
                <a:lnTo>
                  <a:pt x="9" y="3"/>
                </a:lnTo>
                <a:lnTo>
                  <a:pt x="9" y="22"/>
                </a:lnTo>
                <a:lnTo>
                  <a:pt x="3" y="22"/>
                </a:lnTo>
                <a:lnTo>
                  <a:pt x="3" y="31"/>
                </a:lnTo>
                <a:lnTo>
                  <a:pt x="9" y="31"/>
                </a:lnTo>
                <a:lnTo>
                  <a:pt x="9" y="56"/>
                </a:lnTo>
                <a:lnTo>
                  <a:pt x="0" y="59"/>
                </a:lnTo>
                <a:lnTo>
                  <a:pt x="0" y="59"/>
                </a:lnTo>
                <a:lnTo>
                  <a:pt x="3" y="68"/>
                </a:lnTo>
                <a:lnTo>
                  <a:pt x="3" y="68"/>
                </a:lnTo>
                <a:lnTo>
                  <a:pt x="3" y="68"/>
                </a:lnTo>
                <a:close/>
                <a:moveTo>
                  <a:pt x="68" y="22"/>
                </a:moveTo>
                <a:lnTo>
                  <a:pt x="68" y="19"/>
                </a:lnTo>
                <a:lnTo>
                  <a:pt x="81" y="19"/>
                </a:lnTo>
                <a:lnTo>
                  <a:pt x="81" y="9"/>
                </a:lnTo>
                <a:lnTo>
                  <a:pt x="68" y="9"/>
                </a:lnTo>
                <a:lnTo>
                  <a:pt x="68" y="6"/>
                </a:lnTo>
                <a:lnTo>
                  <a:pt x="68" y="6"/>
                </a:lnTo>
                <a:lnTo>
                  <a:pt x="68" y="3"/>
                </a:lnTo>
                <a:lnTo>
                  <a:pt x="68" y="3"/>
                </a:lnTo>
                <a:lnTo>
                  <a:pt x="68" y="3"/>
                </a:lnTo>
                <a:lnTo>
                  <a:pt x="68" y="3"/>
                </a:lnTo>
                <a:lnTo>
                  <a:pt x="65" y="0"/>
                </a:lnTo>
                <a:lnTo>
                  <a:pt x="59" y="0"/>
                </a:lnTo>
                <a:lnTo>
                  <a:pt x="59" y="9"/>
                </a:lnTo>
                <a:lnTo>
                  <a:pt x="44" y="9"/>
                </a:lnTo>
                <a:lnTo>
                  <a:pt x="44" y="6"/>
                </a:lnTo>
                <a:lnTo>
                  <a:pt x="44" y="6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40" y="0"/>
                </a:lnTo>
                <a:lnTo>
                  <a:pt x="34" y="0"/>
                </a:lnTo>
                <a:lnTo>
                  <a:pt x="34" y="9"/>
                </a:lnTo>
                <a:lnTo>
                  <a:pt x="25" y="9"/>
                </a:lnTo>
                <a:lnTo>
                  <a:pt x="25" y="19"/>
                </a:lnTo>
                <a:lnTo>
                  <a:pt x="34" y="19"/>
                </a:lnTo>
                <a:lnTo>
                  <a:pt x="34" y="25"/>
                </a:lnTo>
                <a:lnTo>
                  <a:pt x="44" y="25"/>
                </a:lnTo>
                <a:lnTo>
                  <a:pt x="44" y="19"/>
                </a:lnTo>
                <a:lnTo>
                  <a:pt x="59" y="19"/>
                </a:lnTo>
                <a:lnTo>
                  <a:pt x="59" y="22"/>
                </a:lnTo>
                <a:lnTo>
                  <a:pt x="68" y="22"/>
                </a:lnTo>
                <a:lnTo>
                  <a:pt x="68" y="22"/>
                </a:lnTo>
                <a:close/>
                <a:moveTo>
                  <a:pt x="75" y="50"/>
                </a:moveTo>
                <a:lnTo>
                  <a:pt x="75" y="50"/>
                </a:lnTo>
                <a:lnTo>
                  <a:pt x="81" y="37"/>
                </a:lnTo>
                <a:lnTo>
                  <a:pt x="81" y="37"/>
                </a:lnTo>
                <a:lnTo>
                  <a:pt x="68" y="34"/>
                </a:lnTo>
                <a:lnTo>
                  <a:pt x="56" y="25"/>
                </a:lnTo>
                <a:lnTo>
                  <a:pt x="56" y="25"/>
                </a:lnTo>
                <a:lnTo>
                  <a:pt x="59" y="25"/>
                </a:lnTo>
                <a:lnTo>
                  <a:pt x="59" y="25"/>
                </a:lnTo>
                <a:lnTo>
                  <a:pt x="47" y="22"/>
                </a:lnTo>
                <a:lnTo>
                  <a:pt x="47" y="22"/>
                </a:lnTo>
                <a:lnTo>
                  <a:pt x="37" y="31"/>
                </a:lnTo>
                <a:lnTo>
                  <a:pt x="22" y="43"/>
                </a:lnTo>
                <a:lnTo>
                  <a:pt x="22" y="43"/>
                </a:lnTo>
                <a:lnTo>
                  <a:pt x="28" y="50"/>
                </a:lnTo>
                <a:lnTo>
                  <a:pt x="28" y="50"/>
                </a:lnTo>
                <a:lnTo>
                  <a:pt x="37" y="43"/>
                </a:lnTo>
                <a:lnTo>
                  <a:pt x="37" y="47"/>
                </a:lnTo>
                <a:lnTo>
                  <a:pt x="68" y="47"/>
                </a:lnTo>
                <a:lnTo>
                  <a:pt x="68" y="43"/>
                </a:lnTo>
                <a:lnTo>
                  <a:pt x="68" y="43"/>
                </a:lnTo>
                <a:lnTo>
                  <a:pt x="75" y="50"/>
                </a:lnTo>
                <a:lnTo>
                  <a:pt x="75" y="50"/>
                </a:lnTo>
                <a:lnTo>
                  <a:pt x="75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4"/>
          <p:cNvSpPr>
            <a:spLocks noEditPoints="1"/>
          </p:cNvSpPr>
          <p:nvPr/>
        </p:nvSpPr>
        <p:spPr bwMode="auto">
          <a:xfrm>
            <a:off x="7038976" y="1938337"/>
            <a:ext cx="128587" cy="123825"/>
          </a:xfrm>
          <a:custGeom>
            <a:avLst/>
            <a:gdLst>
              <a:gd name="T0" fmla="*/ 35 w 81"/>
              <a:gd name="T1" fmla="*/ 25 h 78"/>
              <a:gd name="T2" fmla="*/ 78 w 81"/>
              <a:gd name="T3" fmla="*/ 15 h 78"/>
              <a:gd name="T4" fmla="*/ 35 w 81"/>
              <a:gd name="T5" fmla="*/ 15 h 78"/>
              <a:gd name="T6" fmla="*/ 81 w 81"/>
              <a:gd name="T7" fmla="*/ 75 h 78"/>
              <a:gd name="T8" fmla="*/ 66 w 81"/>
              <a:gd name="T9" fmla="*/ 65 h 78"/>
              <a:gd name="T10" fmla="*/ 75 w 81"/>
              <a:gd name="T11" fmla="*/ 31 h 78"/>
              <a:gd name="T12" fmla="*/ 66 w 81"/>
              <a:gd name="T13" fmla="*/ 28 h 78"/>
              <a:gd name="T14" fmla="*/ 63 w 81"/>
              <a:gd name="T15" fmla="*/ 28 h 78"/>
              <a:gd name="T16" fmla="*/ 56 w 81"/>
              <a:gd name="T17" fmla="*/ 65 h 78"/>
              <a:gd name="T18" fmla="*/ 28 w 81"/>
              <a:gd name="T19" fmla="*/ 75 h 78"/>
              <a:gd name="T20" fmla="*/ 44 w 81"/>
              <a:gd name="T21" fmla="*/ 62 h 78"/>
              <a:gd name="T22" fmla="*/ 53 w 81"/>
              <a:gd name="T23" fmla="*/ 59 h 78"/>
              <a:gd name="T24" fmla="*/ 35 w 81"/>
              <a:gd name="T25" fmla="*/ 31 h 78"/>
              <a:gd name="T26" fmla="*/ 44 w 81"/>
              <a:gd name="T27" fmla="*/ 62 h 78"/>
              <a:gd name="T28" fmla="*/ 44 w 81"/>
              <a:gd name="T29" fmla="*/ 62 h 78"/>
              <a:gd name="T30" fmla="*/ 25 w 81"/>
              <a:gd name="T31" fmla="*/ 19 h 78"/>
              <a:gd name="T32" fmla="*/ 25 w 81"/>
              <a:gd name="T33" fmla="*/ 9 h 78"/>
              <a:gd name="T34" fmla="*/ 25 w 81"/>
              <a:gd name="T35" fmla="*/ 3 h 78"/>
              <a:gd name="T36" fmla="*/ 25 w 81"/>
              <a:gd name="T37" fmla="*/ 3 h 78"/>
              <a:gd name="T38" fmla="*/ 22 w 81"/>
              <a:gd name="T39" fmla="*/ 3 h 78"/>
              <a:gd name="T40" fmla="*/ 16 w 81"/>
              <a:gd name="T41" fmla="*/ 19 h 78"/>
              <a:gd name="T42" fmla="*/ 3 w 81"/>
              <a:gd name="T43" fmla="*/ 28 h 78"/>
              <a:gd name="T44" fmla="*/ 16 w 81"/>
              <a:gd name="T45" fmla="*/ 40 h 78"/>
              <a:gd name="T46" fmla="*/ 0 w 81"/>
              <a:gd name="T47" fmla="*/ 43 h 78"/>
              <a:gd name="T48" fmla="*/ 6 w 81"/>
              <a:gd name="T49" fmla="*/ 53 h 78"/>
              <a:gd name="T50" fmla="*/ 6 w 81"/>
              <a:gd name="T51" fmla="*/ 53 h 78"/>
              <a:gd name="T52" fmla="*/ 16 w 81"/>
              <a:gd name="T53" fmla="*/ 50 h 78"/>
              <a:gd name="T54" fmla="*/ 16 w 81"/>
              <a:gd name="T55" fmla="*/ 65 h 78"/>
              <a:gd name="T56" fmla="*/ 3 w 81"/>
              <a:gd name="T57" fmla="*/ 68 h 78"/>
              <a:gd name="T58" fmla="*/ 6 w 81"/>
              <a:gd name="T59" fmla="*/ 78 h 78"/>
              <a:gd name="T60" fmla="*/ 16 w 81"/>
              <a:gd name="T61" fmla="*/ 78 h 78"/>
              <a:gd name="T62" fmla="*/ 25 w 81"/>
              <a:gd name="T63" fmla="*/ 75 h 78"/>
              <a:gd name="T64" fmla="*/ 25 w 81"/>
              <a:gd name="T65" fmla="*/ 47 h 78"/>
              <a:gd name="T66" fmla="*/ 28 w 81"/>
              <a:gd name="T67" fmla="*/ 43 h 78"/>
              <a:gd name="T68" fmla="*/ 35 w 81"/>
              <a:gd name="T69" fmla="*/ 43 h 78"/>
              <a:gd name="T70" fmla="*/ 35 w 81"/>
              <a:gd name="T71" fmla="*/ 31 h 78"/>
              <a:gd name="T72" fmla="*/ 25 w 81"/>
              <a:gd name="T73" fmla="*/ 34 h 78"/>
              <a:gd name="T74" fmla="*/ 31 w 81"/>
              <a:gd name="T75" fmla="*/ 28 h 78"/>
              <a:gd name="T76" fmla="*/ 31 w 81"/>
              <a:gd name="T77" fmla="*/ 19 h 78"/>
              <a:gd name="T78" fmla="*/ 63 w 81"/>
              <a:gd name="T79" fmla="*/ 12 h 78"/>
              <a:gd name="T80" fmla="*/ 60 w 81"/>
              <a:gd name="T81" fmla="*/ 0 h 78"/>
              <a:gd name="T82" fmla="*/ 56 w 81"/>
              <a:gd name="T83" fmla="*/ 3 h 78"/>
              <a:gd name="T84" fmla="*/ 47 w 81"/>
              <a:gd name="T85" fmla="*/ 3 h 78"/>
              <a:gd name="T86" fmla="*/ 47 w 81"/>
              <a:gd name="T87" fmla="*/ 6 h 78"/>
              <a:gd name="T88" fmla="*/ 50 w 81"/>
              <a:gd name="T89" fmla="*/ 15 h 78"/>
              <a:gd name="T90" fmla="*/ 50 w 81"/>
              <a:gd name="T91" fmla="*/ 1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" h="78">
                <a:moveTo>
                  <a:pt x="35" y="15"/>
                </a:moveTo>
                <a:lnTo>
                  <a:pt x="35" y="25"/>
                </a:lnTo>
                <a:lnTo>
                  <a:pt x="78" y="25"/>
                </a:lnTo>
                <a:lnTo>
                  <a:pt x="78" y="15"/>
                </a:lnTo>
                <a:lnTo>
                  <a:pt x="35" y="15"/>
                </a:lnTo>
                <a:lnTo>
                  <a:pt x="35" y="15"/>
                </a:lnTo>
                <a:close/>
                <a:moveTo>
                  <a:pt x="28" y="75"/>
                </a:moveTo>
                <a:lnTo>
                  <a:pt x="81" y="75"/>
                </a:lnTo>
                <a:lnTo>
                  <a:pt x="81" y="65"/>
                </a:lnTo>
                <a:lnTo>
                  <a:pt x="66" y="65"/>
                </a:lnTo>
                <a:lnTo>
                  <a:pt x="66" y="65"/>
                </a:lnTo>
                <a:lnTo>
                  <a:pt x="75" y="31"/>
                </a:lnTo>
                <a:lnTo>
                  <a:pt x="75" y="31"/>
                </a:lnTo>
                <a:lnTo>
                  <a:pt x="66" y="28"/>
                </a:lnTo>
                <a:lnTo>
                  <a:pt x="66" y="28"/>
                </a:lnTo>
                <a:lnTo>
                  <a:pt x="63" y="28"/>
                </a:lnTo>
                <a:lnTo>
                  <a:pt x="63" y="28"/>
                </a:lnTo>
                <a:lnTo>
                  <a:pt x="56" y="65"/>
                </a:lnTo>
                <a:lnTo>
                  <a:pt x="28" y="65"/>
                </a:lnTo>
                <a:lnTo>
                  <a:pt x="28" y="75"/>
                </a:lnTo>
                <a:lnTo>
                  <a:pt x="28" y="75"/>
                </a:lnTo>
                <a:close/>
                <a:moveTo>
                  <a:pt x="44" y="62"/>
                </a:moveTo>
                <a:lnTo>
                  <a:pt x="53" y="59"/>
                </a:lnTo>
                <a:lnTo>
                  <a:pt x="53" y="59"/>
                </a:lnTo>
                <a:lnTo>
                  <a:pt x="47" y="28"/>
                </a:lnTo>
                <a:lnTo>
                  <a:pt x="35" y="31"/>
                </a:lnTo>
                <a:lnTo>
                  <a:pt x="35" y="31"/>
                </a:lnTo>
                <a:lnTo>
                  <a:pt x="44" y="62"/>
                </a:lnTo>
                <a:lnTo>
                  <a:pt x="44" y="62"/>
                </a:lnTo>
                <a:lnTo>
                  <a:pt x="44" y="62"/>
                </a:lnTo>
                <a:close/>
                <a:moveTo>
                  <a:pt x="31" y="19"/>
                </a:moveTo>
                <a:lnTo>
                  <a:pt x="25" y="19"/>
                </a:lnTo>
                <a:lnTo>
                  <a:pt x="25" y="9"/>
                </a:lnTo>
                <a:lnTo>
                  <a:pt x="25" y="9"/>
                </a:lnTo>
                <a:lnTo>
                  <a:pt x="25" y="3"/>
                </a:lnTo>
                <a:lnTo>
                  <a:pt x="25" y="3"/>
                </a:lnTo>
                <a:lnTo>
                  <a:pt x="25" y="3"/>
                </a:lnTo>
                <a:lnTo>
                  <a:pt x="25" y="3"/>
                </a:lnTo>
                <a:lnTo>
                  <a:pt x="22" y="3"/>
                </a:lnTo>
                <a:lnTo>
                  <a:pt x="22" y="3"/>
                </a:lnTo>
                <a:lnTo>
                  <a:pt x="16" y="0"/>
                </a:lnTo>
                <a:lnTo>
                  <a:pt x="16" y="19"/>
                </a:lnTo>
                <a:lnTo>
                  <a:pt x="3" y="19"/>
                </a:lnTo>
                <a:lnTo>
                  <a:pt x="3" y="28"/>
                </a:lnTo>
                <a:lnTo>
                  <a:pt x="16" y="28"/>
                </a:lnTo>
                <a:lnTo>
                  <a:pt x="16" y="40"/>
                </a:lnTo>
                <a:lnTo>
                  <a:pt x="16" y="40"/>
                </a:lnTo>
                <a:lnTo>
                  <a:pt x="0" y="43"/>
                </a:lnTo>
                <a:lnTo>
                  <a:pt x="0" y="43"/>
                </a:lnTo>
                <a:lnTo>
                  <a:pt x="6" y="53"/>
                </a:lnTo>
                <a:lnTo>
                  <a:pt x="6" y="53"/>
                </a:lnTo>
                <a:lnTo>
                  <a:pt x="6" y="53"/>
                </a:lnTo>
                <a:lnTo>
                  <a:pt x="6" y="53"/>
                </a:lnTo>
                <a:lnTo>
                  <a:pt x="16" y="50"/>
                </a:lnTo>
                <a:lnTo>
                  <a:pt x="16" y="65"/>
                </a:lnTo>
                <a:lnTo>
                  <a:pt x="16" y="65"/>
                </a:lnTo>
                <a:lnTo>
                  <a:pt x="13" y="68"/>
                </a:lnTo>
                <a:lnTo>
                  <a:pt x="3" y="68"/>
                </a:lnTo>
                <a:lnTo>
                  <a:pt x="3" y="68"/>
                </a:lnTo>
                <a:lnTo>
                  <a:pt x="6" y="78"/>
                </a:lnTo>
                <a:lnTo>
                  <a:pt x="6" y="78"/>
                </a:lnTo>
                <a:lnTo>
                  <a:pt x="16" y="78"/>
                </a:lnTo>
                <a:lnTo>
                  <a:pt x="22" y="78"/>
                </a:lnTo>
                <a:lnTo>
                  <a:pt x="25" y="75"/>
                </a:lnTo>
                <a:lnTo>
                  <a:pt x="25" y="68"/>
                </a:lnTo>
                <a:lnTo>
                  <a:pt x="25" y="47"/>
                </a:lnTo>
                <a:lnTo>
                  <a:pt x="25" y="47"/>
                </a:lnTo>
                <a:lnTo>
                  <a:pt x="28" y="43"/>
                </a:lnTo>
                <a:lnTo>
                  <a:pt x="28" y="43"/>
                </a:lnTo>
                <a:lnTo>
                  <a:pt x="35" y="43"/>
                </a:lnTo>
                <a:lnTo>
                  <a:pt x="35" y="43"/>
                </a:lnTo>
                <a:lnTo>
                  <a:pt x="35" y="31"/>
                </a:lnTo>
                <a:lnTo>
                  <a:pt x="35" y="31"/>
                </a:lnTo>
                <a:lnTo>
                  <a:pt x="25" y="34"/>
                </a:lnTo>
                <a:lnTo>
                  <a:pt x="25" y="28"/>
                </a:lnTo>
                <a:lnTo>
                  <a:pt x="31" y="28"/>
                </a:lnTo>
                <a:lnTo>
                  <a:pt x="31" y="19"/>
                </a:lnTo>
                <a:lnTo>
                  <a:pt x="31" y="19"/>
                </a:lnTo>
                <a:close/>
                <a:moveTo>
                  <a:pt x="50" y="15"/>
                </a:moveTo>
                <a:lnTo>
                  <a:pt x="63" y="12"/>
                </a:lnTo>
                <a:lnTo>
                  <a:pt x="63" y="12"/>
                </a:lnTo>
                <a:lnTo>
                  <a:pt x="60" y="0"/>
                </a:lnTo>
                <a:lnTo>
                  <a:pt x="60" y="0"/>
                </a:lnTo>
                <a:lnTo>
                  <a:pt x="56" y="3"/>
                </a:lnTo>
                <a:lnTo>
                  <a:pt x="56" y="3"/>
                </a:lnTo>
                <a:lnTo>
                  <a:pt x="47" y="3"/>
                </a:lnTo>
                <a:lnTo>
                  <a:pt x="47" y="3"/>
                </a:lnTo>
                <a:lnTo>
                  <a:pt x="47" y="6"/>
                </a:lnTo>
                <a:lnTo>
                  <a:pt x="47" y="6"/>
                </a:lnTo>
                <a:lnTo>
                  <a:pt x="50" y="15"/>
                </a:lnTo>
                <a:lnTo>
                  <a:pt x="50" y="15"/>
                </a:lnTo>
                <a:lnTo>
                  <a:pt x="50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95"/>
          <p:cNvSpPr>
            <a:spLocks noEditPoints="1"/>
          </p:cNvSpPr>
          <p:nvPr/>
        </p:nvSpPr>
        <p:spPr bwMode="auto">
          <a:xfrm>
            <a:off x="7178676" y="1938337"/>
            <a:ext cx="128587" cy="128588"/>
          </a:xfrm>
          <a:custGeom>
            <a:avLst/>
            <a:gdLst>
              <a:gd name="T0" fmla="*/ 25 w 81"/>
              <a:gd name="T1" fmla="*/ 15 h 81"/>
              <a:gd name="T2" fmla="*/ 15 w 81"/>
              <a:gd name="T3" fmla="*/ 31 h 81"/>
              <a:gd name="T4" fmla="*/ 65 w 81"/>
              <a:gd name="T5" fmla="*/ 31 h 81"/>
              <a:gd name="T6" fmla="*/ 59 w 81"/>
              <a:gd name="T7" fmla="*/ 15 h 81"/>
              <a:gd name="T8" fmla="*/ 81 w 81"/>
              <a:gd name="T9" fmla="*/ 6 h 81"/>
              <a:gd name="T10" fmla="*/ 59 w 81"/>
              <a:gd name="T11" fmla="*/ 6 h 81"/>
              <a:gd name="T12" fmla="*/ 59 w 81"/>
              <a:gd name="T13" fmla="*/ 0 h 81"/>
              <a:gd name="T14" fmla="*/ 50 w 81"/>
              <a:gd name="T15" fmla="*/ 0 h 81"/>
              <a:gd name="T16" fmla="*/ 34 w 81"/>
              <a:gd name="T17" fmla="*/ 6 h 81"/>
              <a:gd name="T18" fmla="*/ 34 w 81"/>
              <a:gd name="T19" fmla="*/ 3 h 81"/>
              <a:gd name="T20" fmla="*/ 37 w 81"/>
              <a:gd name="T21" fmla="*/ 3 h 81"/>
              <a:gd name="T22" fmla="*/ 25 w 81"/>
              <a:gd name="T23" fmla="*/ 0 h 81"/>
              <a:gd name="T24" fmla="*/ 3 w 81"/>
              <a:gd name="T25" fmla="*/ 6 h 81"/>
              <a:gd name="T26" fmla="*/ 3 w 81"/>
              <a:gd name="T27" fmla="*/ 12 h 81"/>
              <a:gd name="T28" fmla="*/ 46 w 81"/>
              <a:gd name="T29" fmla="*/ 12 h 81"/>
              <a:gd name="T30" fmla="*/ 34 w 81"/>
              <a:gd name="T31" fmla="*/ 15 h 81"/>
              <a:gd name="T32" fmla="*/ 62 w 81"/>
              <a:gd name="T33" fmla="*/ 28 h 81"/>
              <a:gd name="T34" fmla="*/ 18 w 81"/>
              <a:gd name="T35" fmla="*/ 34 h 81"/>
              <a:gd name="T36" fmla="*/ 9 w 81"/>
              <a:gd name="T37" fmla="*/ 56 h 81"/>
              <a:gd name="T38" fmla="*/ 34 w 81"/>
              <a:gd name="T39" fmla="*/ 47 h 81"/>
              <a:gd name="T40" fmla="*/ 37 w 81"/>
              <a:gd name="T41" fmla="*/ 50 h 81"/>
              <a:gd name="T42" fmla="*/ 3 w 81"/>
              <a:gd name="T43" fmla="*/ 59 h 81"/>
              <a:gd name="T44" fmla="*/ 9 w 81"/>
              <a:gd name="T45" fmla="*/ 68 h 81"/>
              <a:gd name="T46" fmla="*/ 40 w 81"/>
              <a:gd name="T47" fmla="*/ 56 h 81"/>
              <a:gd name="T48" fmla="*/ 21 w 81"/>
              <a:gd name="T49" fmla="*/ 65 h 81"/>
              <a:gd name="T50" fmla="*/ 6 w 81"/>
              <a:gd name="T51" fmla="*/ 81 h 81"/>
              <a:gd name="T52" fmla="*/ 43 w 81"/>
              <a:gd name="T53" fmla="*/ 65 h 81"/>
              <a:gd name="T54" fmla="*/ 40 w 81"/>
              <a:gd name="T55" fmla="*/ 68 h 81"/>
              <a:gd name="T56" fmla="*/ 34 w 81"/>
              <a:gd name="T57" fmla="*/ 81 h 81"/>
              <a:gd name="T58" fmla="*/ 50 w 81"/>
              <a:gd name="T59" fmla="*/ 75 h 81"/>
              <a:gd name="T60" fmla="*/ 53 w 81"/>
              <a:gd name="T61" fmla="*/ 56 h 81"/>
              <a:gd name="T62" fmla="*/ 75 w 81"/>
              <a:gd name="T63" fmla="*/ 78 h 81"/>
              <a:gd name="T64" fmla="*/ 81 w 81"/>
              <a:gd name="T65" fmla="*/ 68 h 81"/>
              <a:gd name="T66" fmla="*/ 62 w 81"/>
              <a:gd name="T67" fmla="*/ 56 h 81"/>
              <a:gd name="T68" fmla="*/ 71 w 81"/>
              <a:gd name="T69" fmla="*/ 53 h 81"/>
              <a:gd name="T70" fmla="*/ 71 w 81"/>
              <a:gd name="T71" fmla="*/ 50 h 81"/>
              <a:gd name="T72" fmla="*/ 65 w 81"/>
              <a:gd name="T73" fmla="*/ 43 h 81"/>
              <a:gd name="T74" fmla="*/ 3 w 81"/>
              <a:gd name="T75" fmla="*/ 37 h 81"/>
              <a:gd name="T76" fmla="*/ 28 w 81"/>
              <a:gd name="T77" fmla="*/ 43 h 81"/>
              <a:gd name="T78" fmla="*/ 6 w 81"/>
              <a:gd name="T79" fmla="*/ 47 h 81"/>
              <a:gd name="T80" fmla="*/ 50 w 81"/>
              <a:gd name="T81" fmla="*/ 50 h 81"/>
              <a:gd name="T82" fmla="*/ 59 w 81"/>
              <a:gd name="T83" fmla="*/ 43 h 81"/>
              <a:gd name="T84" fmla="*/ 50 w 81"/>
              <a:gd name="T85" fmla="*/ 5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1" h="81">
                <a:moveTo>
                  <a:pt x="3" y="12"/>
                </a:moveTo>
                <a:lnTo>
                  <a:pt x="25" y="12"/>
                </a:lnTo>
                <a:lnTo>
                  <a:pt x="25" y="15"/>
                </a:lnTo>
                <a:lnTo>
                  <a:pt x="3" y="15"/>
                </a:lnTo>
                <a:lnTo>
                  <a:pt x="3" y="31"/>
                </a:lnTo>
                <a:lnTo>
                  <a:pt x="15" y="31"/>
                </a:lnTo>
                <a:lnTo>
                  <a:pt x="15" y="25"/>
                </a:lnTo>
                <a:lnTo>
                  <a:pt x="65" y="25"/>
                </a:lnTo>
                <a:lnTo>
                  <a:pt x="65" y="31"/>
                </a:lnTo>
                <a:lnTo>
                  <a:pt x="78" y="31"/>
                </a:lnTo>
                <a:lnTo>
                  <a:pt x="78" y="15"/>
                </a:lnTo>
                <a:lnTo>
                  <a:pt x="59" y="15"/>
                </a:lnTo>
                <a:lnTo>
                  <a:pt x="59" y="12"/>
                </a:lnTo>
                <a:lnTo>
                  <a:pt x="81" y="12"/>
                </a:lnTo>
                <a:lnTo>
                  <a:pt x="81" y="6"/>
                </a:lnTo>
                <a:lnTo>
                  <a:pt x="59" y="6"/>
                </a:lnTo>
                <a:lnTo>
                  <a:pt x="59" y="6"/>
                </a:lnTo>
                <a:lnTo>
                  <a:pt x="59" y="6"/>
                </a:lnTo>
                <a:lnTo>
                  <a:pt x="59" y="3"/>
                </a:lnTo>
                <a:lnTo>
                  <a:pt x="59" y="3"/>
                </a:lnTo>
                <a:lnTo>
                  <a:pt x="59" y="0"/>
                </a:lnTo>
                <a:lnTo>
                  <a:pt x="56" y="0"/>
                </a:lnTo>
                <a:lnTo>
                  <a:pt x="56" y="0"/>
                </a:lnTo>
                <a:lnTo>
                  <a:pt x="50" y="0"/>
                </a:lnTo>
                <a:lnTo>
                  <a:pt x="46" y="0"/>
                </a:lnTo>
                <a:lnTo>
                  <a:pt x="46" y="6"/>
                </a:lnTo>
                <a:lnTo>
                  <a:pt x="34" y="6"/>
                </a:lnTo>
                <a:lnTo>
                  <a:pt x="34" y="6"/>
                </a:lnTo>
                <a:lnTo>
                  <a:pt x="34" y="6"/>
                </a:lnTo>
                <a:lnTo>
                  <a:pt x="34" y="3"/>
                </a:lnTo>
                <a:lnTo>
                  <a:pt x="34" y="3"/>
                </a:lnTo>
                <a:lnTo>
                  <a:pt x="37" y="3"/>
                </a:lnTo>
                <a:lnTo>
                  <a:pt x="37" y="3"/>
                </a:lnTo>
                <a:lnTo>
                  <a:pt x="34" y="0"/>
                </a:lnTo>
                <a:lnTo>
                  <a:pt x="34" y="0"/>
                </a:lnTo>
                <a:lnTo>
                  <a:pt x="25" y="0"/>
                </a:lnTo>
                <a:lnTo>
                  <a:pt x="25" y="0"/>
                </a:lnTo>
                <a:lnTo>
                  <a:pt x="25" y="6"/>
                </a:lnTo>
                <a:lnTo>
                  <a:pt x="3" y="6"/>
                </a:lnTo>
                <a:lnTo>
                  <a:pt x="3" y="6"/>
                </a:lnTo>
                <a:lnTo>
                  <a:pt x="3" y="12"/>
                </a:lnTo>
                <a:lnTo>
                  <a:pt x="3" y="12"/>
                </a:lnTo>
                <a:close/>
                <a:moveTo>
                  <a:pt x="34" y="15"/>
                </a:moveTo>
                <a:lnTo>
                  <a:pt x="34" y="12"/>
                </a:lnTo>
                <a:lnTo>
                  <a:pt x="46" y="12"/>
                </a:lnTo>
                <a:lnTo>
                  <a:pt x="46" y="15"/>
                </a:lnTo>
                <a:lnTo>
                  <a:pt x="34" y="15"/>
                </a:lnTo>
                <a:lnTo>
                  <a:pt x="34" y="15"/>
                </a:lnTo>
                <a:close/>
                <a:moveTo>
                  <a:pt x="18" y="34"/>
                </a:moveTo>
                <a:lnTo>
                  <a:pt x="62" y="34"/>
                </a:lnTo>
                <a:lnTo>
                  <a:pt x="62" y="28"/>
                </a:lnTo>
                <a:lnTo>
                  <a:pt x="18" y="28"/>
                </a:lnTo>
                <a:lnTo>
                  <a:pt x="18" y="34"/>
                </a:lnTo>
                <a:lnTo>
                  <a:pt x="18" y="34"/>
                </a:lnTo>
                <a:close/>
                <a:moveTo>
                  <a:pt x="6" y="47"/>
                </a:moveTo>
                <a:lnTo>
                  <a:pt x="6" y="47"/>
                </a:lnTo>
                <a:lnTo>
                  <a:pt x="9" y="56"/>
                </a:lnTo>
                <a:lnTo>
                  <a:pt x="9" y="56"/>
                </a:lnTo>
                <a:lnTo>
                  <a:pt x="34" y="47"/>
                </a:lnTo>
                <a:lnTo>
                  <a:pt x="34" y="47"/>
                </a:lnTo>
                <a:lnTo>
                  <a:pt x="34" y="50"/>
                </a:lnTo>
                <a:lnTo>
                  <a:pt x="34" y="50"/>
                </a:lnTo>
                <a:lnTo>
                  <a:pt x="37" y="50"/>
                </a:lnTo>
                <a:lnTo>
                  <a:pt x="37" y="50"/>
                </a:lnTo>
                <a:lnTo>
                  <a:pt x="18" y="56"/>
                </a:lnTo>
                <a:lnTo>
                  <a:pt x="3" y="59"/>
                </a:lnTo>
                <a:lnTo>
                  <a:pt x="3" y="59"/>
                </a:lnTo>
                <a:lnTo>
                  <a:pt x="9" y="68"/>
                </a:lnTo>
                <a:lnTo>
                  <a:pt x="9" y="68"/>
                </a:lnTo>
                <a:lnTo>
                  <a:pt x="25" y="62"/>
                </a:lnTo>
                <a:lnTo>
                  <a:pt x="40" y="56"/>
                </a:lnTo>
                <a:lnTo>
                  <a:pt x="40" y="56"/>
                </a:lnTo>
                <a:lnTo>
                  <a:pt x="40" y="56"/>
                </a:lnTo>
                <a:lnTo>
                  <a:pt x="40" y="56"/>
                </a:lnTo>
                <a:lnTo>
                  <a:pt x="21" y="65"/>
                </a:lnTo>
                <a:lnTo>
                  <a:pt x="0" y="72"/>
                </a:lnTo>
                <a:lnTo>
                  <a:pt x="0" y="72"/>
                </a:lnTo>
                <a:lnTo>
                  <a:pt x="6" y="81"/>
                </a:lnTo>
                <a:lnTo>
                  <a:pt x="6" y="81"/>
                </a:lnTo>
                <a:lnTo>
                  <a:pt x="25" y="72"/>
                </a:lnTo>
                <a:lnTo>
                  <a:pt x="43" y="65"/>
                </a:lnTo>
                <a:lnTo>
                  <a:pt x="43" y="65"/>
                </a:lnTo>
                <a:lnTo>
                  <a:pt x="43" y="68"/>
                </a:lnTo>
                <a:lnTo>
                  <a:pt x="40" y="68"/>
                </a:lnTo>
                <a:lnTo>
                  <a:pt x="31" y="72"/>
                </a:lnTo>
                <a:lnTo>
                  <a:pt x="31" y="72"/>
                </a:lnTo>
                <a:lnTo>
                  <a:pt x="34" y="81"/>
                </a:lnTo>
                <a:lnTo>
                  <a:pt x="34" y="81"/>
                </a:lnTo>
                <a:lnTo>
                  <a:pt x="43" y="81"/>
                </a:lnTo>
                <a:lnTo>
                  <a:pt x="50" y="75"/>
                </a:lnTo>
                <a:lnTo>
                  <a:pt x="53" y="68"/>
                </a:lnTo>
                <a:lnTo>
                  <a:pt x="53" y="59"/>
                </a:lnTo>
                <a:lnTo>
                  <a:pt x="53" y="56"/>
                </a:lnTo>
                <a:lnTo>
                  <a:pt x="53" y="56"/>
                </a:lnTo>
                <a:lnTo>
                  <a:pt x="65" y="72"/>
                </a:lnTo>
                <a:lnTo>
                  <a:pt x="75" y="78"/>
                </a:lnTo>
                <a:lnTo>
                  <a:pt x="75" y="78"/>
                </a:lnTo>
                <a:lnTo>
                  <a:pt x="81" y="68"/>
                </a:lnTo>
                <a:lnTo>
                  <a:pt x="81" y="68"/>
                </a:lnTo>
                <a:lnTo>
                  <a:pt x="68" y="62"/>
                </a:lnTo>
                <a:lnTo>
                  <a:pt x="62" y="56"/>
                </a:lnTo>
                <a:lnTo>
                  <a:pt x="62" y="56"/>
                </a:lnTo>
                <a:lnTo>
                  <a:pt x="68" y="53"/>
                </a:lnTo>
                <a:lnTo>
                  <a:pt x="68" y="53"/>
                </a:lnTo>
                <a:lnTo>
                  <a:pt x="71" y="53"/>
                </a:lnTo>
                <a:lnTo>
                  <a:pt x="71" y="53"/>
                </a:lnTo>
                <a:lnTo>
                  <a:pt x="71" y="50"/>
                </a:lnTo>
                <a:lnTo>
                  <a:pt x="71" y="50"/>
                </a:lnTo>
                <a:lnTo>
                  <a:pt x="68" y="47"/>
                </a:lnTo>
                <a:lnTo>
                  <a:pt x="68" y="47"/>
                </a:lnTo>
                <a:lnTo>
                  <a:pt x="65" y="43"/>
                </a:lnTo>
                <a:lnTo>
                  <a:pt x="78" y="43"/>
                </a:lnTo>
                <a:lnTo>
                  <a:pt x="78" y="37"/>
                </a:lnTo>
                <a:lnTo>
                  <a:pt x="3" y="37"/>
                </a:lnTo>
                <a:lnTo>
                  <a:pt x="3" y="43"/>
                </a:lnTo>
                <a:lnTo>
                  <a:pt x="28" y="43"/>
                </a:lnTo>
                <a:lnTo>
                  <a:pt x="28" y="43"/>
                </a:lnTo>
                <a:lnTo>
                  <a:pt x="18" y="47"/>
                </a:lnTo>
                <a:lnTo>
                  <a:pt x="6" y="47"/>
                </a:lnTo>
                <a:lnTo>
                  <a:pt x="6" y="47"/>
                </a:lnTo>
                <a:lnTo>
                  <a:pt x="6" y="47"/>
                </a:lnTo>
                <a:close/>
                <a:moveTo>
                  <a:pt x="50" y="50"/>
                </a:moveTo>
                <a:lnTo>
                  <a:pt x="50" y="50"/>
                </a:lnTo>
                <a:lnTo>
                  <a:pt x="43" y="43"/>
                </a:lnTo>
                <a:lnTo>
                  <a:pt x="50" y="43"/>
                </a:lnTo>
                <a:lnTo>
                  <a:pt x="59" y="43"/>
                </a:lnTo>
                <a:lnTo>
                  <a:pt x="59" y="43"/>
                </a:lnTo>
                <a:lnTo>
                  <a:pt x="50" y="50"/>
                </a:lnTo>
                <a:lnTo>
                  <a:pt x="50" y="50"/>
                </a:lnTo>
                <a:lnTo>
                  <a:pt x="50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" name="Freeform 96"/>
          <p:cNvSpPr>
            <a:spLocks noEditPoints="1"/>
          </p:cNvSpPr>
          <p:nvPr/>
        </p:nvSpPr>
        <p:spPr bwMode="auto">
          <a:xfrm>
            <a:off x="7321551" y="1938337"/>
            <a:ext cx="123825" cy="128588"/>
          </a:xfrm>
          <a:custGeom>
            <a:avLst/>
            <a:gdLst>
              <a:gd name="T0" fmla="*/ 0 w 78"/>
              <a:gd name="T1" fmla="*/ 25 h 81"/>
              <a:gd name="T2" fmla="*/ 31 w 78"/>
              <a:gd name="T3" fmla="*/ 25 h 81"/>
              <a:gd name="T4" fmla="*/ 31 w 78"/>
              <a:gd name="T5" fmla="*/ 40 h 81"/>
              <a:gd name="T6" fmla="*/ 13 w 78"/>
              <a:gd name="T7" fmla="*/ 40 h 81"/>
              <a:gd name="T8" fmla="*/ 13 w 78"/>
              <a:gd name="T9" fmla="*/ 81 h 81"/>
              <a:gd name="T10" fmla="*/ 25 w 78"/>
              <a:gd name="T11" fmla="*/ 81 h 81"/>
              <a:gd name="T12" fmla="*/ 25 w 78"/>
              <a:gd name="T13" fmla="*/ 75 h 81"/>
              <a:gd name="T14" fmla="*/ 53 w 78"/>
              <a:gd name="T15" fmla="*/ 75 h 81"/>
              <a:gd name="T16" fmla="*/ 53 w 78"/>
              <a:gd name="T17" fmla="*/ 81 h 81"/>
              <a:gd name="T18" fmla="*/ 66 w 78"/>
              <a:gd name="T19" fmla="*/ 81 h 81"/>
              <a:gd name="T20" fmla="*/ 66 w 78"/>
              <a:gd name="T21" fmla="*/ 40 h 81"/>
              <a:gd name="T22" fmla="*/ 44 w 78"/>
              <a:gd name="T23" fmla="*/ 40 h 81"/>
              <a:gd name="T24" fmla="*/ 44 w 78"/>
              <a:gd name="T25" fmla="*/ 25 h 81"/>
              <a:gd name="T26" fmla="*/ 78 w 78"/>
              <a:gd name="T27" fmla="*/ 25 h 81"/>
              <a:gd name="T28" fmla="*/ 78 w 78"/>
              <a:gd name="T29" fmla="*/ 15 h 81"/>
              <a:gd name="T30" fmla="*/ 44 w 78"/>
              <a:gd name="T31" fmla="*/ 15 h 81"/>
              <a:gd name="T32" fmla="*/ 44 w 78"/>
              <a:gd name="T33" fmla="*/ 9 h 81"/>
              <a:gd name="T34" fmla="*/ 44 w 78"/>
              <a:gd name="T35" fmla="*/ 9 h 81"/>
              <a:gd name="T36" fmla="*/ 44 w 78"/>
              <a:gd name="T37" fmla="*/ 3 h 81"/>
              <a:gd name="T38" fmla="*/ 44 w 78"/>
              <a:gd name="T39" fmla="*/ 3 h 81"/>
              <a:gd name="T40" fmla="*/ 44 w 78"/>
              <a:gd name="T41" fmla="*/ 3 h 81"/>
              <a:gd name="T42" fmla="*/ 44 w 78"/>
              <a:gd name="T43" fmla="*/ 3 h 81"/>
              <a:gd name="T44" fmla="*/ 38 w 78"/>
              <a:gd name="T45" fmla="*/ 0 h 81"/>
              <a:gd name="T46" fmla="*/ 38 w 78"/>
              <a:gd name="T47" fmla="*/ 0 h 81"/>
              <a:gd name="T48" fmla="*/ 31 w 78"/>
              <a:gd name="T49" fmla="*/ 0 h 81"/>
              <a:gd name="T50" fmla="*/ 31 w 78"/>
              <a:gd name="T51" fmla="*/ 15 h 81"/>
              <a:gd name="T52" fmla="*/ 0 w 78"/>
              <a:gd name="T53" fmla="*/ 15 h 81"/>
              <a:gd name="T54" fmla="*/ 0 w 78"/>
              <a:gd name="T55" fmla="*/ 25 h 81"/>
              <a:gd name="T56" fmla="*/ 0 w 78"/>
              <a:gd name="T57" fmla="*/ 25 h 81"/>
              <a:gd name="T58" fmla="*/ 25 w 78"/>
              <a:gd name="T59" fmla="*/ 50 h 81"/>
              <a:gd name="T60" fmla="*/ 53 w 78"/>
              <a:gd name="T61" fmla="*/ 50 h 81"/>
              <a:gd name="T62" fmla="*/ 53 w 78"/>
              <a:gd name="T63" fmla="*/ 65 h 81"/>
              <a:gd name="T64" fmla="*/ 25 w 78"/>
              <a:gd name="T65" fmla="*/ 65 h 81"/>
              <a:gd name="T66" fmla="*/ 25 w 78"/>
              <a:gd name="T67" fmla="*/ 50 h 81"/>
              <a:gd name="T68" fmla="*/ 25 w 78"/>
              <a:gd name="T69" fmla="*/ 5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8" h="81">
                <a:moveTo>
                  <a:pt x="0" y="25"/>
                </a:moveTo>
                <a:lnTo>
                  <a:pt x="31" y="25"/>
                </a:lnTo>
                <a:lnTo>
                  <a:pt x="31" y="40"/>
                </a:lnTo>
                <a:lnTo>
                  <a:pt x="13" y="40"/>
                </a:lnTo>
                <a:lnTo>
                  <a:pt x="13" y="81"/>
                </a:lnTo>
                <a:lnTo>
                  <a:pt x="25" y="81"/>
                </a:lnTo>
                <a:lnTo>
                  <a:pt x="25" y="75"/>
                </a:lnTo>
                <a:lnTo>
                  <a:pt x="53" y="75"/>
                </a:lnTo>
                <a:lnTo>
                  <a:pt x="53" y="81"/>
                </a:lnTo>
                <a:lnTo>
                  <a:pt x="66" y="81"/>
                </a:lnTo>
                <a:lnTo>
                  <a:pt x="66" y="40"/>
                </a:lnTo>
                <a:lnTo>
                  <a:pt x="44" y="40"/>
                </a:lnTo>
                <a:lnTo>
                  <a:pt x="44" y="25"/>
                </a:lnTo>
                <a:lnTo>
                  <a:pt x="78" y="25"/>
                </a:lnTo>
                <a:lnTo>
                  <a:pt x="78" y="15"/>
                </a:lnTo>
                <a:lnTo>
                  <a:pt x="44" y="15"/>
                </a:lnTo>
                <a:lnTo>
                  <a:pt x="44" y="9"/>
                </a:lnTo>
                <a:lnTo>
                  <a:pt x="44" y="9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44" y="3"/>
                </a:lnTo>
                <a:lnTo>
                  <a:pt x="38" y="0"/>
                </a:lnTo>
                <a:lnTo>
                  <a:pt x="38" y="0"/>
                </a:lnTo>
                <a:lnTo>
                  <a:pt x="31" y="0"/>
                </a:lnTo>
                <a:lnTo>
                  <a:pt x="31" y="15"/>
                </a:lnTo>
                <a:lnTo>
                  <a:pt x="0" y="15"/>
                </a:lnTo>
                <a:lnTo>
                  <a:pt x="0" y="25"/>
                </a:lnTo>
                <a:lnTo>
                  <a:pt x="0" y="25"/>
                </a:lnTo>
                <a:close/>
                <a:moveTo>
                  <a:pt x="25" y="50"/>
                </a:moveTo>
                <a:lnTo>
                  <a:pt x="53" y="50"/>
                </a:lnTo>
                <a:lnTo>
                  <a:pt x="53" y="65"/>
                </a:lnTo>
                <a:lnTo>
                  <a:pt x="25" y="65"/>
                </a:lnTo>
                <a:lnTo>
                  <a:pt x="25" y="50"/>
                </a:lnTo>
                <a:lnTo>
                  <a:pt x="25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Freeform 97"/>
          <p:cNvSpPr>
            <a:spLocks noEditPoints="1"/>
          </p:cNvSpPr>
          <p:nvPr/>
        </p:nvSpPr>
        <p:spPr bwMode="auto">
          <a:xfrm>
            <a:off x="7475539" y="1938337"/>
            <a:ext cx="88900" cy="128588"/>
          </a:xfrm>
          <a:custGeom>
            <a:avLst/>
            <a:gdLst>
              <a:gd name="T0" fmla="*/ 12 w 56"/>
              <a:gd name="T1" fmla="*/ 81 h 81"/>
              <a:gd name="T2" fmla="*/ 12 w 56"/>
              <a:gd name="T3" fmla="*/ 75 h 81"/>
              <a:gd name="T4" fmla="*/ 47 w 56"/>
              <a:gd name="T5" fmla="*/ 75 h 81"/>
              <a:gd name="T6" fmla="*/ 47 w 56"/>
              <a:gd name="T7" fmla="*/ 81 h 81"/>
              <a:gd name="T8" fmla="*/ 56 w 56"/>
              <a:gd name="T9" fmla="*/ 81 h 81"/>
              <a:gd name="T10" fmla="*/ 56 w 56"/>
              <a:gd name="T11" fmla="*/ 12 h 81"/>
              <a:gd name="T12" fmla="*/ 28 w 56"/>
              <a:gd name="T13" fmla="*/ 12 h 81"/>
              <a:gd name="T14" fmla="*/ 28 w 56"/>
              <a:gd name="T15" fmla="*/ 12 h 81"/>
              <a:gd name="T16" fmla="*/ 31 w 56"/>
              <a:gd name="T17" fmla="*/ 6 h 81"/>
              <a:gd name="T18" fmla="*/ 31 w 56"/>
              <a:gd name="T19" fmla="*/ 6 h 81"/>
              <a:gd name="T20" fmla="*/ 31 w 56"/>
              <a:gd name="T21" fmla="*/ 6 h 81"/>
              <a:gd name="T22" fmla="*/ 34 w 56"/>
              <a:gd name="T23" fmla="*/ 3 h 81"/>
              <a:gd name="T24" fmla="*/ 34 w 56"/>
              <a:gd name="T25" fmla="*/ 3 h 81"/>
              <a:gd name="T26" fmla="*/ 19 w 56"/>
              <a:gd name="T27" fmla="*/ 0 h 81"/>
              <a:gd name="T28" fmla="*/ 19 w 56"/>
              <a:gd name="T29" fmla="*/ 0 h 81"/>
              <a:gd name="T30" fmla="*/ 19 w 56"/>
              <a:gd name="T31" fmla="*/ 3 h 81"/>
              <a:gd name="T32" fmla="*/ 19 w 56"/>
              <a:gd name="T33" fmla="*/ 3 h 81"/>
              <a:gd name="T34" fmla="*/ 16 w 56"/>
              <a:gd name="T35" fmla="*/ 12 h 81"/>
              <a:gd name="T36" fmla="*/ 0 w 56"/>
              <a:gd name="T37" fmla="*/ 12 h 81"/>
              <a:gd name="T38" fmla="*/ 0 w 56"/>
              <a:gd name="T39" fmla="*/ 81 h 81"/>
              <a:gd name="T40" fmla="*/ 0 w 56"/>
              <a:gd name="T41" fmla="*/ 81 h 81"/>
              <a:gd name="T42" fmla="*/ 12 w 56"/>
              <a:gd name="T43" fmla="*/ 81 h 81"/>
              <a:gd name="T44" fmla="*/ 12 w 56"/>
              <a:gd name="T45" fmla="*/ 81 h 81"/>
              <a:gd name="T46" fmla="*/ 47 w 56"/>
              <a:gd name="T47" fmla="*/ 22 h 81"/>
              <a:gd name="T48" fmla="*/ 47 w 56"/>
              <a:gd name="T49" fmla="*/ 31 h 81"/>
              <a:gd name="T50" fmla="*/ 12 w 56"/>
              <a:gd name="T51" fmla="*/ 31 h 81"/>
              <a:gd name="T52" fmla="*/ 12 w 56"/>
              <a:gd name="T53" fmla="*/ 22 h 81"/>
              <a:gd name="T54" fmla="*/ 47 w 56"/>
              <a:gd name="T55" fmla="*/ 22 h 81"/>
              <a:gd name="T56" fmla="*/ 47 w 56"/>
              <a:gd name="T57" fmla="*/ 22 h 81"/>
              <a:gd name="T58" fmla="*/ 47 w 56"/>
              <a:gd name="T59" fmla="*/ 50 h 81"/>
              <a:gd name="T60" fmla="*/ 12 w 56"/>
              <a:gd name="T61" fmla="*/ 50 h 81"/>
              <a:gd name="T62" fmla="*/ 12 w 56"/>
              <a:gd name="T63" fmla="*/ 40 h 81"/>
              <a:gd name="T64" fmla="*/ 47 w 56"/>
              <a:gd name="T65" fmla="*/ 40 h 81"/>
              <a:gd name="T66" fmla="*/ 47 w 56"/>
              <a:gd name="T67" fmla="*/ 50 h 81"/>
              <a:gd name="T68" fmla="*/ 47 w 56"/>
              <a:gd name="T69" fmla="*/ 50 h 81"/>
              <a:gd name="T70" fmla="*/ 47 w 56"/>
              <a:gd name="T71" fmla="*/ 56 h 81"/>
              <a:gd name="T72" fmla="*/ 47 w 56"/>
              <a:gd name="T73" fmla="*/ 68 h 81"/>
              <a:gd name="T74" fmla="*/ 12 w 56"/>
              <a:gd name="T75" fmla="*/ 68 h 81"/>
              <a:gd name="T76" fmla="*/ 12 w 56"/>
              <a:gd name="T77" fmla="*/ 56 h 81"/>
              <a:gd name="T78" fmla="*/ 47 w 56"/>
              <a:gd name="T79" fmla="*/ 56 h 81"/>
              <a:gd name="T80" fmla="*/ 47 w 56"/>
              <a:gd name="T81" fmla="*/ 5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6" h="81">
                <a:moveTo>
                  <a:pt x="12" y="81"/>
                </a:moveTo>
                <a:lnTo>
                  <a:pt x="12" y="75"/>
                </a:lnTo>
                <a:lnTo>
                  <a:pt x="47" y="75"/>
                </a:lnTo>
                <a:lnTo>
                  <a:pt x="47" y="81"/>
                </a:lnTo>
                <a:lnTo>
                  <a:pt x="56" y="81"/>
                </a:lnTo>
                <a:lnTo>
                  <a:pt x="56" y="12"/>
                </a:lnTo>
                <a:lnTo>
                  <a:pt x="28" y="12"/>
                </a:lnTo>
                <a:lnTo>
                  <a:pt x="28" y="12"/>
                </a:lnTo>
                <a:lnTo>
                  <a:pt x="31" y="6"/>
                </a:lnTo>
                <a:lnTo>
                  <a:pt x="31" y="6"/>
                </a:lnTo>
                <a:lnTo>
                  <a:pt x="31" y="6"/>
                </a:lnTo>
                <a:lnTo>
                  <a:pt x="34" y="3"/>
                </a:lnTo>
                <a:lnTo>
                  <a:pt x="34" y="3"/>
                </a:lnTo>
                <a:lnTo>
                  <a:pt x="19" y="0"/>
                </a:lnTo>
                <a:lnTo>
                  <a:pt x="19" y="0"/>
                </a:lnTo>
                <a:lnTo>
                  <a:pt x="19" y="3"/>
                </a:lnTo>
                <a:lnTo>
                  <a:pt x="19" y="3"/>
                </a:lnTo>
                <a:lnTo>
                  <a:pt x="16" y="12"/>
                </a:lnTo>
                <a:lnTo>
                  <a:pt x="0" y="12"/>
                </a:lnTo>
                <a:lnTo>
                  <a:pt x="0" y="81"/>
                </a:lnTo>
                <a:lnTo>
                  <a:pt x="0" y="81"/>
                </a:lnTo>
                <a:lnTo>
                  <a:pt x="12" y="81"/>
                </a:lnTo>
                <a:lnTo>
                  <a:pt x="12" y="81"/>
                </a:lnTo>
                <a:close/>
                <a:moveTo>
                  <a:pt x="47" y="22"/>
                </a:moveTo>
                <a:lnTo>
                  <a:pt x="47" y="31"/>
                </a:lnTo>
                <a:lnTo>
                  <a:pt x="12" y="31"/>
                </a:lnTo>
                <a:lnTo>
                  <a:pt x="12" y="22"/>
                </a:lnTo>
                <a:lnTo>
                  <a:pt x="47" y="22"/>
                </a:lnTo>
                <a:lnTo>
                  <a:pt x="47" y="22"/>
                </a:lnTo>
                <a:close/>
                <a:moveTo>
                  <a:pt x="47" y="50"/>
                </a:moveTo>
                <a:lnTo>
                  <a:pt x="12" y="50"/>
                </a:lnTo>
                <a:lnTo>
                  <a:pt x="12" y="40"/>
                </a:lnTo>
                <a:lnTo>
                  <a:pt x="47" y="40"/>
                </a:lnTo>
                <a:lnTo>
                  <a:pt x="47" y="50"/>
                </a:lnTo>
                <a:lnTo>
                  <a:pt x="47" y="50"/>
                </a:lnTo>
                <a:close/>
                <a:moveTo>
                  <a:pt x="47" y="56"/>
                </a:moveTo>
                <a:lnTo>
                  <a:pt x="47" y="68"/>
                </a:lnTo>
                <a:lnTo>
                  <a:pt x="12" y="68"/>
                </a:lnTo>
                <a:lnTo>
                  <a:pt x="12" y="56"/>
                </a:lnTo>
                <a:lnTo>
                  <a:pt x="47" y="56"/>
                </a:lnTo>
                <a:lnTo>
                  <a:pt x="47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Freeform 98"/>
          <p:cNvSpPr>
            <a:spLocks noEditPoints="1"/>
          </p:cNvSpPr>
          <p:nvPr/>
        </p:nvSpPr>
        <p:spPr bwMode="auto">
          <a:xfrm>
            <a:off x="7594601" y="1938337"/>
            <a:ext cx="128587" cy="123825"/>
          </a:xfrm>
          <a:custGeom>
            <a:avLst/>
            <a:gdLst>
              <a:gd name="T0" fmla="*/ 59 w 81"/>
              <a:gd name="T1" fmla="*/ 6 h 78"/>
              <a:gd name="T2" fmla="*/ 59 w 81"/>
              <a:gd name="T3" fmla="*/ 3 h 78"/>
              <a:gd name="T4" fmla="*/ 47 w 81"/>
              <a:gd name="T5" fmla="*/ 0 h 78"/>
              <a:gd name="T6" fmla="*/ 40 w 81"/>
              <a:gd name="T7" fmla="*/ 15 h 78"/>
              <a:gd name="T8" fmla="*/ 28 w 81"/>
              <a:gd name="T9" fmla="*/ 28 h 78"/>
              <a:gd name="T10" fmla="*/ 31 w 81"/>
              <a:gd name="T11" fmla="*/ 37 h 78"/>
              <a:gd name="T12" fmla="*/ 68 w 81"/>
              <a:gd name="T13" fmla="*/ 37 h 78"/>
              <a:gd name="T14" fmla="*/ 72 w 81"/>
              <a:gd name="T15" fmla="*/ 40 h 78"/>
              <a:gd name="T16" fmla="*/ 78 w 81"/>
              <a:gd name="T17" fmla="*/ 37 h 78"/>
              <a:gd name="T18" fmla="*/ 81 w 81"/>
              <a:gd name="T19" fmla="*/ 34 h 78"/>
              <a:gd name="T20" fmla="*/ 65 w 81"/>
              <a:gd name="T21" fmla="*/ 12 h 78"/>
              <a:gd name="T22" fmla="*/ 56 w 81"/>
              <a:gd name="T23" fmla="*/ 19 h 78"/>
              <a:gd name="T24" fmla="*/ 47 w 81"/>
              <a:gd name="T25" fmla="*/ 25 h 78"/>
              <a:gd name="T26" fmla="*/ 59 w 81"/>
              <a:gd name="T27" fmla="*/ 6 h 78"/>
              <a:gd name="T28" fmla="*/ 59 w 81"/>
              <a:gd name="T29" fmla="*/ 6 h 78"/>
              <a:gd name="T30" fmla="*/ 31 w 81"/>
              <a:gd name="T31" fmla="*/ 12 h 78"/>
              <a:gd name="T32" fmla="*/ 19 w 81"/>
              <a:gd name="T33" fmla="*/ 3 h 78"/>
              <a:gd name="T34" fmla="*/ 9 w 81"/>
              <a:gd name="T35" fmla="*/ 9 h 78"/>
              <a:gd name="T36" fmla="*/ 12 w 81"/>
              <a:gd name="T37" fmla="*/ 12 h 78"/>
              <a:gd name="T38" fmla="*/ 22 w 81"/>
              <a:gd name="T39" fmla="*/ 22 h 78"/>
              <a:gd name="T40" fmla="*/ 31 w 81"/>
              <a:gd name="T41" fmla="*/ 12 h 78"/>
              <a:gd name="T42" fmla="*/ 22 w 81"/>
              <a:gd name="T43" fmla="*/ 31 h 78"/>
              <a:gd name="T44" fmla="*/ 9 w 81"/>
              <a:gd name="T45" fmla="*/ 22 h 78"/>
              <a:gd name="T46" fmla="*/ 0 w 81"/>
              <a:gd name="T47" fmla="*/ 31 h 78"/>
              <a:gd name="T48" fmla="*/ 15 w 81"/>
              <a:gd name="T49" fmla="*/ 40 h 78"/>
              <a:gd name="T50" fmla="*/ 22 w 81"/>
              <a:gd name="T51" fmla="*/ 31 h 78"/>
              <a:gd name="T52" fmla="*/ 22 w 81"/>
              <a:gd name="T53" fmla="*/ 31 h 78"/>
              <a:gd name="T54" fmla="*/ 12 w 81"/>
              <a:gd name="T55" fmla="*/ 78 h 78"/>
              <a:gd name="T56" fmla="*/ 15 w 81"/>
              <a:gd name="T57" fmla="*/ 78 h 78"/>
              <a:gd name="T58" fmla="*/ 25 w 81"/>
              <a:gd name="T59" fmla="*/ 47 h 78"/>
              <a:gd name="T60" fmla="*/ 19 w 81"/>
              <a:gd name="T61" fmla="*/ 47 h 78"/>
              <a:gd name="T62" fmla="*/ 15 w 81"/>
              <a:gd name="T63" fmla="*/ 43 h 78"/>
              <a:gd name="T64" fmla="*/ 3 w 81"/>
              <a:gd name="T65" fmla="*/ 72 h 78"/>
              <a:gd name="T66" fmla="*/ 12 w 81"/>
              <a:gd name="T67" fmla="*/ 78 h 78"/>
              <a:gd name="T68" fmla="*/ 12 w 81"/>
              <a:gd name="T69" fmla="*/ 78 h 78"/>
              <a:gd name="T70" fmla="*/ 62 w 81"/>
              <a:gd name="T71" fmla="*/ 75 h 78"/>
              <a:gd name="T72" fmla="*/ 75 w 81"/>
              <a:gd name="T73" fmla="*/ 78 h 78"/>
              <a:gd name="T74" fmla="*/ 31 w 81"/>
              <a:gd name="T75" fmla="*/ 43 h 78"/>
              <a:gd name="T76" fmla="*/ 44 w 81"/>
              <a:gd name="T77" fmla="*/ 78 h 78"/>
              <a:gd name="T78" fmla="*/ 44 w 81"/>
              <a:gd name="T79" fmla="*/ 75 h 78"/>
              <a:gd name="T80" fmla="*/ 62 w 81"/>
              <a:gd name="T81" fmla="*/ 65 h 78"/>
              <a:gd name="T82" fmla="*/ 44 w 81"/>
              <a:gd name="T83" fmla="*/ 53 h 78"/>
              <a:gd name="T84" fmla="*/ 62 w 81"/>
              <a:gd name="T85" fmla="*/ 5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1" h="78">
                <a:moveTo>
                  <a:pt x="59" y="6"/>
                </a:moveTo>
                <a:lnTo>
                  <a:pt x="59" y="6"/>
                </a:lnTo>
                <a:lnTo>
                  <a:pt x="59" y="3"/>
                </a:lnTo>
                <a:lnTo>
                  <a:pt x="59" y="3"/>
                </a:lnTo>
                <a:lnTo>
                  <a:pt x="47" y="0"/>
                </a:lnTo>
                <a:lnTo>
                  <a:pt x="47" y="0"/>
                </a:lnTo>
                <a:lnTo>
                  <a:pt x="40" y="15"/>
                </a:lnTo>
                <a:lnTo>
                  <a:pt x="40" y="15"/>
                </a:lnTo>
                <a:lnTo>
                  <a:pt x="34" y="25"/>
                </a:lnTo>
                <a:lnTo>
                  <a:pt x="28" y="28"/>
                </a:lnTo>
                <a:lnTo>
                  <a:pt x="31" y="37"/>
                </a:lnTo>
                <a:lnTo>
                  <a:pt x="31" y="37"/>
                </a:lnTo>
                <a:lnTo>
                  <a:pt x="56" y="37"/>
                </a:lnTo>
                <a:lnTo>
                  <a:pt x="68" y="37"/>
                </a:lnTo>
                <a:lnTo>
                  <a:pt x="72" y="40"/>
                </a:lnTo>
                <a:lnTo>
                  <a:pt x="72" y="40"/>
                </a:lnTo>
                <a:lnTo>
                  <a:pt x="78" y="37"/>
                </a:lnTo>
                <a:lnTo>
                  <a:pt x="78" y="37"/>
                </a:lnTo>
                <a:lnTo>
                  <a:pt x="81" y="34"/>
                </a:lnTo>
                <a:lnTo>
                  <a:pt x="81" y="34"/>
                </a:lnTo>
                <a:lnTo>
                  <a:pt x="65" y="12"/>
                </a:lnTo>
                <a:lnTo>
                  <a:pt x="65" y="12"/>
                </a:lnTo>
                <a:lnTo>
                  <a:pt x="56" y="19"/>
                </a:lnTo>
                <a:lnTo>
                  <a:pt x="56" y="19"/>
                </a:lnTo>
                <a:lnTo>
                  <a:pt x="62" y="25"/>
                </a:lnTo>
                <a:lnTo>
                  <a:pt x="47" y="25"/>
                </a:lnTo>
                <a:lnTo>
                  <a:pt x="47" y="25"/>
                </a:lnTo>
                <a:lnTo>
                  <a:pt x="59" y="6"/>
                </a:lnTo>
                <a:lnTo>
                  <a:pt x="59" y="6"/>
                </a:lnTo>
                <a:lnTo>
                  <a:pt x="59" y="6"/>
                </a:lnTo>
                <a:close/>
                <a:moveTo>
                  <a:pt x="31" y="12"/>
                </a:moveTo>
                <a:lnTo>
                  <a:pt x="31" y="12"/>
                </a:lnTo>
                <a:lnTo>
                  <a:pt x="19" y="3"/>
                </a:lnTo>
                <a:lnTo>
                  <a:pt x="19" y="3"/>
                </a:lnTo>
                <a:lnTo>
                  <a:pt x="9" y="9"/>
                </a:lnTo>
                <a:lnTo>
                  <a:pt x="9" y="9"/>
                </a:lnTo>
                <a:lnTo>
                  <a:pt x="12" y="12"/>
                </a:lnTo>
                <a:lnTo>
                  <a:pt x="12" y="12"/>
                </a:lnTo>
                <a:lnTo>
                  <a:pt x="22" y="22"/>
                </a:lnTo>
                <a:lnTo>
                  <a:pt x="22" y="22"/>
                </a:lnTo>
                <a:lnTo>
                  <a:pt x="31" y="12"/>
                </a:lnTo>
                <a:lnTo>
                  <a:pt x="31" y="12"/>
                </a:lnTo>
                <a:lnTo>
                  <a:pt x="31" y="12"/>
                </a:lnTo>
                <a:close/>
                <a:moveTo>
                  <a:pt x="22" y="31"/>
                </a:moveTo>
                <a:lnTo>
                  <a:pt x="22" y="31"/>
                </a:lnTo>
                <a:lnTo>
                  <a:pt x="9" y="22"/>
                </a:lnTo>
                <a:lnTo>
                  <a:pt x="9" y="22"/>
                </a:lnTo>
                <a:lnTo>
                  <a:pt x="0" y="31"/>
                </a:lnTo>
                <a:lnTo>
                  <a:pt x="0" y="31"/>
                </a:lnTo>
                <a:lnTo>
                  <a:pt x="15" y="40"/>
                </a:lnTo>
                <a:lnTo>
                  <a:pt x="15" y="40"/>
                </a:lnTo>
                <a:lnTo>
                  <a:pt x="22" y="31"/>
                </a:lnTo>
                <a:lnTo>
                  <a:pt x="22" y="31"/>
                </a:lnTo>
                <a:lnTo>
                  <a:pt x="22" y="31"/>
                </a:lnTo>
                <a:close/>
                <a:moveTo>
                  <a:pt x="12" y="78"/>
                </a:moveTo>
                <a:lnTo>
                  <a:pt x="12" y="78"/>
                </a:lnTo>
                <a:lnTo>
                  <a:pt x="15" y="78"/>
                </a:lnTo>
                <a:lnTo>
                  <a:pt x="15" y="78"/>
                </a:lnTo>
                <a:lnTo>
                  <a:pt x="25" y="47"/>
                </a:lnTo>
                <a:lnTo>
                  <a:pt x="25" y="47"/>
                </a:lnTo>
                <a:lnTo>
                  <a:pt x="19" y="47"/>
                </a:lnTo>
                <a:lnTo>
                  <a:pt x="19" y="47"/>
                </a:lnTo>
                <a:lnTo>
                  <a:pt x="15" y="43"/>
                </a:lnTo>
                <a:lnTo>
                  <a:pt x="15" y="43"/>
                </a:lnTo>
                <a:lnTo>
                  <a:pt x="9" y="59"/>
                </a:lnTo>
                <a:lnTo>
                  <a:pt x="3" y="72"/>
                </a:lnTo>
                <a:lnTo>
                  <a:pt x="3" y="72"/>
                </a:lnTo>
                <a:lnTo>
                  <a:pt x="12" y="78"/>
                </a:lnTo>
                <a:lnTo>
                  <a:pt x="12" y="78"/>
                </a:lnTo>
                <a:lnTo>
                  <a:pt x="12" y="78"/>
                </a:lnTo>
                <a:close/>
                <a:moveTo>
                  <a:pt x="44" y="75"/>
                </a:moveTo>
                <a:lnTo>
                  <a:pt x="62" y="75"/>
                </a:lnTo>
                <a:lnTo>
                  <a:pt x="62" y="78"/>
                </a:lnTo>
                <a:lnTo>
                  <a:pt x="75" y="78"/>
                </a:lnTo>
                <a:lnTo>
                  <a:pt x="75" y="43"/>
                </a:lnTo>
                <a:lnTo>
                  <a:pt x="31" y="43"/>
                </a:lnTo>
                <a:lnTo>
                  <a:pt x="31" y="78"/>
                </a:lnTo>
                <a:lnTo>
                  <a:pt x="44" y="78"/>
                </a:lnTo>
                <a:lnTo>
                  <a:pt x="44" y="75"/>
                </a:lnTo>
                <a:lnTo>
                  <a:pt x="44" y="75"/>
                </a:lnTo>
                <a:close/>
                <a:moveTo>
                  <a:pt x="62" y="53"/>
                </a:moveTo>
                <a:lnTo>
                  <a:pt x="62" y="65"/>
                </a:lnTo>
                <a:lnTo>
                  <a:pt x="44" y="65"/>
                </a:lnTo>
                <a:lnTo>
                  <a:pt x="44" y="53"/>
                </a:lnTo>
                <a:lnTo>
                  <a:pt x="62" y="53"/>
                </a:lnTo>
                <a:lnTo>
                  <a:pt x="62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Freeform 99"/>
          <p:cNvSpPr>
            <a:spLocks noEditPoints="1"/>
          </p:cNvSpPr>
          <p:nvPr/>
        </p:nvSpPr>
        <p:spPr bwMode="auto">
          <a:xfrm>
            <a:off x="7737476" y="1943100"/>
            <a:ext cx="114300" cy="123825"/>
          </a:xfrm>
          <a:custGeom>
            <a:avLst/>
            <a:gdLst>
              <a:gd name="T0" fmla="*/ 57 w 72"/>
              <a:gd name="T1" fmla="*/ 19 h 78"/>
              <a:gd name="T2" fmla="*/ 47 w 72"/>
              <a:gd name="T3" fmla="*/ 9 h 78"/>
              <a:gd name="T4" fmla="*/ 47 w 72"/>
              <a:gd name="T5" fmla="*/ 6 h 78"/>
              <a:gd name="T6" fmla="*/ 50 w 72"/>
              <a:gd name="T7" fmla="*/ 3 h 78"/>
              <a:gd name="T8" fmla="*/ 47 w 72"/>
              <a:gd name="T9" fmla="*/ 3 h 78"/>
              <a:gd name="T10" fmla="*/ 38 w 72"/>
              <a:gd name="T11" fmla="*/ 3 h 78"/>
              <a:gd name="T12" fmla="*/ 38 w 72"/>
              <a:gd name="T13" fmla="*/ 37 h 78"/>
              <a:gd name="T14" fmla="*/ 35 w 72"/>
              <a:gd name="T15" fmla="*/ 19 h 78"/>
              <a:gd name="T16" fmla="*/ 25 w 72"/>
              <a:gd name="T17" fmla="*/ 6 h 78"/>
              <a:gd name="T18" fmla="*/ 25 w 72"/>
              <a:gd name="T19" fmla="*/ 3 h 78"/>
              <a:gd name="T20" fmla="*/ 25 w 72"/>
              <a:gd name="T21" fmla="*/ 0 h 78"/>
              <a:gd name="T22" fmla="*/ 25 w 72"/>
              <a:gd name="T23" fmla="*/ 0 h 78"/>
              <a:gd name="T24" fmla="*/ 16 w 72"/>
              <a:gd name="T25" fmla="*/ 0 h 78"/>
              <a:gd name="T26" fmla="*/ 16 w 72"/>
              <a:gd name="T27" fmla="*/ 44 h 78"/>
              <a:gd name="T28" fmla="*/ 13 w 72"/>
              <a:gd name="T29" fmla="*/ 59 h 78"/>
              <a:gd name="T30" fmla="*/ 7 w 72"/>
              <a:gd name="T31" fmla="*/ 65 h 78"/>
              <a:gd name="T32" fmla="*/ 0 w 72"/>
              <a:gd name="T33" fmla="*/ 69 h 78"/>
              <a:gd name="T34" fmla="*/ 10 w 72"/>
              <a:gd name="T35" fmla="*/ 75 h 78"/>
              <a:gd name="T36" fmla="*/ 22 w 72"/>
              <a:gd name="T37" fmla="*/ 59 h 78"/>
              <a:gd name="T38" fmla="*/ 25 w 72"/>
              <a:gd name="T39" fmla="*/ 40 h 78"/>
              <a:gd name="T40" fmla="*/ 25 w 72"/>
              <a:gd name="T41" fmla="*/ 25 h 78"/>
              <a:gd name="T42" fmla="*/ 28 w 72"/>
              <a:gd name="T43" fmla="*/ 47 h 78"/>
              <a:gd name="T44" fmla="*/ 35 w 72"/>
              <a:gd name="T45" fmla="*/ 47 h 78"/>
              <a:gd name="T46" fmla="*/ 38 w 72"/>
              <a:gd name="T47" fmla="*/ 72 h 78"/>
              <a:gd name="T48" fmla="*/ 47 w 72"/>
              <a:gd name="T49" fmla="*/ 22 h 78"/>
              <a:gd name="T50" fmla="*/ 53 w 72"/>
              <a:gd name="T51" fmla="*/ 47 h 78"/>
              <a:gd name="T52" fmla="*/ 63 w 72"/>
              <a:gd name="T53" fmla="*/ 44 h 78"/>
              <a:gd name="T54" fmla="*/ 72 w 72"/>
              <a:gd name="T55" fmla="*/ 78 h 78"/>
              <a:gd name="T56" fmla="*/ 72 w 72"/>
              <a:gd name="T57" fmla="*/ 6 h 78"/>
              <a:gd name="T58" fmla="*/ 72 w 72"/>
              <a:gd name="T59" fmla="*/ 0 h 78"/>
              <a:gd name="T60" fmla="*/ 72 w 72"/>
              <a:gd name="T61" fmla="*/ 0 h 78"/>
              <a:gd name="T62" fmla="*/ 72 w 72"/>
              <a:gd name="T63" fmla="*/ 0 h 78"/>
              <a:gd name="T64" fmla="*/ 63 w 72"/>
              <a:gd name="T65" fmla="*/ 37 h 78"/>
              <a:gd name="T66" fmla="*/ 57 w 72"/>
              <a:gd name="T67" fmla="*/ 19 h 78"/>
              <a:gd name="T68" fmla="*/ 57 w 72"/>
              <a:gd name="T69" fmla="*/ 19 h 78"/>
              <a:gd name="T70" fmla="*/ 13 w 72"/>
              <a:gd name="T71" fmla="*/ 34 h 78"/>
              <a:gd name="T72" fmla="*/ 13 w 72"/>
              <a:gd name="T73" fmla="*/ 22 h 78"/>
              <a:gd name="T74" fmla="*/ 3 w 72"/>
              <a:gd name="T75" fmla="*/ 19 h 78"/>
              <a:gd name="T76" fmla="*/ 3 w 72"/>
              <a:gd name="T77" fmla="*/ 22 h 78"/>
              <a:gd name="T78" fmla="*/ 0 w 72"/>
              <a:gd name="T79" fmla="*/ 44 h 78"/>
              <a:gd name="T80" fmla="*/ 10 w 72"/>
              <a:gd name="T81" fmla="*/ 47 h 78"/>
              <a:gd name="T82" fmla="*/ 13 w 72"/>
              <a:gd name="T83" fmla="*/ 3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2" h="78">
                <a:moveTo>
                  <a:pt x="57" y="19"/>
                </a:moveTo>
                <a:lnTo>
                  <a:pt x="57" y="19"/>
                </a:lnTo>
                <a:lnTo>
                  <a:pt x="47" y="19"/>
                </a:lnTo>
                <a:lnTo>
                  <a:pt x="47" y="9"/>
                </a:lnTo>
                <a:lnTo>
                  <a:pt x="47" y="9"/>
                </a:lnTo>
                <a:lnTo>
                  <a:pt x="47" y="6"/>
                </a:lnTo>
                <a:lnTo>
                  <a:pt x="47" y="6"/>
                </a:lnTo>
                <a:lnTo>
                  <a:pt x="50" y="3"/>
                </a:lnTo>
                <a:lnTo>
                  <a:pt x="50" y="3"/>
                </a:lnTo>
                <a:lnTo>
                  <a:pt x="47" y="3"/>
                </a:lnTo>
                <a:lnTo>
                  <a:pt x="47" y="3"/>
                </a:lnTo>
                <a:lnTo>
                  <a:pt x="38" y="3"/>
                </a:lnTo>
                <a:lnTo>
                  <a:pt x="38" y="37"/>
                </a:lnTo>
                <a:lnTo>
                  <a:pt x="38" y="37"/>
                </a:lnTo>
                <a:lnTo>
                  <a:pt x="35" y="19"/>
                </a:lnTo>
                <a:lnTo>
                  <a:pt x="35" y="19"/>
                </a:lnTo>
                <a:lnTo>
                  <a:pt x="25" y="19"/>
                </a:lnTo>
                <a:lnTo>
                  <a:pt x="25" y="6"/>
                </a:lnTo>
                <a:lnTo>
                  <a:pt x="25" y="6"/>
                </a:lnTo>
                <a:lnTo>
                  <a:pt x="25" y="3"/>
                </a:lnTo>
                <a:lnTo>
                  <a:pt x="25" y="3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16" y="0"/>
                </a:lnTo>
                <a:lnTo>
                  <a:pt x="16" y="44"/>
                </a:lnTo>
                <a:lnTo>
                  <a:pt x="16" y="44"/>
                </a:lnTo>
                <a:lnTo>
                  <a:pt x="16" y="50"/>
                </a:lnTo>
                <a:lnTo>
                  <a:pt x="13" y="59"/>
                </a:lnTo>
                <a:lnTo>
                  <a:pt x="13" y="59"/>
                </a:lnTo>
                <a:lnTo>
                  <a:pt x="7" y="65"/>
                </a:lnTo>
                <a:lnTo>
                  <a:pt x="0" y="69"/>
                </a:lnTo>
                <a:lnTo>
                  <a:pt x="0" y="69"/>
                </a:lnTo>
                <a:lnTo>
                  <a:pt x="10" y="75"/>
                </a:lnTo>
                <a:lnTo>
                  <a:pt x="10" y="75"/>
                </a:lnTo>
                <a:lnTo>
                  <a:pt x="19" y="65"/>
                </a:lnTo>
                <a:lnTo>
                  <a:pt x="22" y="59"/>
                </a:lnTo>
                <a:lnTo>
                  <a:pt x="22" y="59"/>
                </a:lnTo>
                <a:lnTo>
                  <a:pt x="25" y="40"/>
                </a:lnTo>
                <a:lnTo>
                  <a:pt x="25" y="25"/>
                </a:lnTo>
                <a:lnTo>
                  <a:pt x="25" y="25"/>
                </a:lnTo>
                <a:lnTo>
                  <a:pt x="28" y="47"/>
                </a:lnTo>
                <a:lnTo>
                  <a:pt x="28" y="47"/>
                </a:lnTo>
                <a:lnTo>
                  <a:pt x="35" y="47"/>
                </a:lnTo>
                <a:lnTo>
                  <a:pt x="35" y="47"/>
                </a:lnTo>
                <a:lnTo>
                  <a:pt x="38" y="44"/>
                </a:lnTo>
                <a:lnTo>
                  <a:pt x="38" y="72"/>
                </a:lnTo>
                <a:lnTo>
                  <a:pt x="47" y="72"/>
                </a:lnTo>
                <a:lnTo>
                  <a:pt x="47" y="22"/>
                </a:lnTo>
                <a:lnTo>
                  <a:pt x="47" y="22"/>
                </a:lnTo>
                <a:lnTo>
                  <a:pt x="53" y="47"/>
                </a:lnTo>
                <a:lnTo>
                  <a:pt x="53" y="47"/>
                </a:lnTo>
                <a:lnTo>
                  <a:pt x="63" y="44"/>
                </a:lnTo>
                <a:lnTo>
                  <a:pt x="63" y="78"/>
                </a:lnTo>
                <a:lnTo>
                  <a:pt x="72" y="78"/>
                </a:lnTo>
                <a:lnTo>
                  <a:pt x="72" y="6"/>
                </a:lnTo>
                <a:lnTo>
                  <a:pt x="72" y="6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63" y="0"/>
                </a:lnTo>
                <a:lnTo>
                  <a:pt x="63" y="37"/>
                </a:lnTo>
                <a:lnTo>
                  <a:pt x="63" y="37"/>
                </a:lnTo>
                <a:lnTo>
                  <a:pt x="57" y="19"/>
                </a:lnTo>
                <a:lnTo>
                  <a:pt x="57" y="19"/>
                </a:lnTo>
                <a:lnTo>
                  <a:pt x="57" y="19"/>
                </a:lnTo>
                <a:close/>
                <a:moveTo>
                  <a:pt x="13" y="34"/>
                </a:moveTo>
                <a:lnTo>
                  <a:pt x="13" y="34"/>
                </a:lnTo>
                <a:lnTo>
                  <a:pt x="13" y="22"/>
                </a:lnTo>
                <a:lnTo>
                  <a:pt x="13" y="22"/>
                </a:lnTo>
                <a:lnTo>
                  <a:pt x="3" y="19"/>
                </a:lnTo>
                <a:lnTo>
                  <a:pt x="3" y="19"/>
                </a:lnTo>
                <a:lnTo>
                  <a:pt x="3" y="22"/>
                </a:lnTo>
                <a:lnTo>
                  <a:pt x="3" y="22"/>
                </a:lnTo>
                <a:lnTo>
                  <a:pt x="0" y="44"/>
                </a:lnTo>
                <a:lnTo>
                  <a:pt x="0" y="44"/>
                </a:lnTo>
                <a:lnTo>
                  <a:pt x="10" y="47"/>
                </a:lnTo>
                <a:lnTo>
                  <a:pt x="10" y="47"/>
                </a:lnTo>
                <a:lnTo>
                  <a:pt x="13" y="34"/>
                </a:lnTo>
                <a:lnTo>
                  <a:pt x="13" y="34"/>
                </a:lnTo>
                <a:lnTo>
                  <a:pt x="13" y="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Freeform 100"/>
          <p:cNvSpPr>
            <a:spLocks noEditPoints="1"/>
          </p:cNvSpPr>
          <p:nvPr/>
        </p:nvSpPr>
        <p:spPr bwMode="auto">
          <a:xfrm>
            <a:off x="7346951" y="2459037"/>
            <a:ext cx="123825" cy="152400"/>
          </a:xfrm>
          <a:custGeom>
            <a:avLst/>
            <a:gdLst>
              <a:gd name="T0" fmla="*/ 12 w 78"/>
              <a:gd name="T1" fmla="*/ 34 h 96"/>
              <a:gd name="T2" fmla="*/ 12 w 78"/>
              <a:gd name="T3" fmla="*/ 31 h 96"/>
              <a:gd name="T4" fmla="*/ 9 w 78"/>
              <a:gd name="T5" fmla="*/ 31 h 96"/>
              <a:gd name="T6" fmla="*/ 0 w 78"/>
              <a:gd name="T7" fmla="*/ 34 h 96"/>
              <a:gd name="T8" fmla="*/ 15 w 78"/>
              <a:gd name="T9" fmla="*/ 74 h 96"/>
              <a:gd name="T10" fmla="*/ 25 w 78"/>
              <a:gd name="T11" fmla="*/ 78 h 96"/>
              <a:gd name="T12" fmla="*/ 25 w 78"/>
              <a:gd name="T13" fmla="*/ 74 h 96"/>
              <a:gd name="T14" fmla="*/ 22 w 78"/>
              <a:gd name="T15" fmla="*/ 68 h 96"/>
              <a:gd name="T16" fmla="*/ 59 w 78"/>
              <a:gd name="T17" fmla="*/ 90 h 96"/>
              <a:gd name="T18" fmla="*/ 15 w 78"/>
              <a:gd name="T19" fmla="*/ 46 h 96"/>
              <a:gd name="T20" fmla="*/ 12 w 78"/>
              <a:gd name="T21" fmla="*/ 34 h 96"/>
              <a:gd name="T22" fmla="*/ 22 w 78"/>
              <a:gd name="T23" fmla="*/ 46 h 96"/>
              <a:gd name="T24" fmla="*/ 40 w 78"/>
              <a:gd name="T25" fmla="*/ 43 h 96"/>
              <a:gd name="T26" fmla="*/ 43 w 78"/>
              <a:gd name="T27" fmla="*/ 46 h 96"/>
              <a:gd name="T28" fmla="*/ 47 w 78"/>
              <a:gd name="T29" fmla="*/ 50 h 96"/>
              <a:gd name="T30" fmla="*/ 43 w 78"/>
              <a:gd name="T31" fmla="*/ 65 h 96"/>
              <a:gd name="T32" fmla="*/ 53 w 78"/>
              <a:gd name="T33" fmla="*/ 56 h 96"/>
              <a:gd name="T34" fmla="*/ 56 w 78"/>
              <a:gd name="T35" fmla="*/ 84 h 96"/>
              <a:gd name="T36" fmla="*/ 65 w 78"/>
              <a:gd name="T37" fmla="*/ 84 h 96"/>
              <a:gd name="T38" fmla="*/ 65 w 78"/>
              <a:gd name="T39" fmla="*/ 84 h 96"/>
              <a:gd name="T40" fmla="*/ 68 w 78"/>
              <a:gd name="T41" fmla="*/ 74 h 96"/>
              <a:gd name="T42" fmla="*/ 65 w 78"/>
              <a:gd name="T43" fmla="*/ 56 h 96"/>
              <a:gd name="T44" fmla="*/ 68 w 78"/>
              <a:gd name="T45" fmla="*/ 40 h 96"/>
              <a:gd name="T46" fmla="*/ 78 w 78"/>
              <a:gd name="T47" fmla="*/ 37 h 96"/>
              <a:gd name="T48" fmla="*/ 68 w 78"/>
              <a:gd name="T49" fmla="*/ 15 h 96"/>
              <a:gd name="T50" fmla="*/ 56 w 78"/>
              <a:gd name="T51" fmla="*/ 12 h 96"/>
              <a:gd name="T52" fmla="*/ 12 w 78"/>
              <a:gd name="T53" fmla="*/ 31 h 96"/>
              <a:gd name="T54" fmla="*/ 28 w 78"/>
              <a:gd name="T55" fmla="*/ 31 h 96"/>
              <a:gd name="T56" fmla="*/ 22 w 78"/>
              <a:gd name="T57" fmla="*/ 46 h 96"/>
              <a:gd name="T58" fmla="*/ 43 w 78"/>
              <a:gd name="T59" fmla="*/ 15 h 96"/>
              <a:gd name="T60" fmla="*/ 40 w 78"/>
              <a:gd name="T61" fmla="*/ 28 h 96"/>
              <a:gd name="T62" fmla="*/ 43 w 78"/>
              <a:gd name="T63" fmla="*/ 15 h 96"/>
              <a:gd name="T64" fmla="*/ 47 w 78"/>
              <a:gd name="T65" fmla="*/ 37 h 96"/>
              <a:gd name="T66" fmla="*/ 62 w 78"/>
              <a:gd name="T67" fmla="*/ 34 h 96"/>
              <a:gd name="T68" fmla="*/ 47 w 78"/>
              <a:gd name="T69" fmla="*/ 3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8" h="96">
                <a:moveTo>
                  <a:pt x="12" y="34"/>
                </a:moveTo>
                <a:lnTo>
                  <a:pt x="12" y="34"/>
                </a:lnTo>
                <a:lnTo>
                  <a:pt x="12" y="31"/>
                </a:lnTo>
                <a:lnTo>
                  <a:pt x="12" y="31"/>
                </a:lnTo>
                <a:lnTo>
                  <a:pt x="9" y="31"/>
                </a:lnTo>
                <a:lnTo>
                  <a:pt x="9" y="31"/>
                </a:lnTo>
                <a:lnTo>
                  <a:pt x="0" y="34"/>
                </a:lnTo>
                <a:lnTo>
                  <a:pt x="0" y="34"/>
                </a:lnTo>
                <a:lnTo>
                  <a:pt x="9" y="56"/>
                </a:lnTo>
                <a:lnTo>
                  <a:pt x="15" y="74"/>
                </a:lnTo>
                <a:lnTo>
                  <a:pt x="15" y="74"/>
                </a:lnTo>
                <a:lnTo>
                  <a:pt x="25" y="78"/>
                </a:lnTo>
                <a:lnTo>
                  <a:pt x="25" y="78"/>
                </a:lnTo>
                <a:lnTo>
                  <a:pt x="25" y="74"/>
                </a:lnTo>
                <a:lnTo>
                  <a:pt x="25" y="74"/>
                </a:lnTo>
                <a:lnTo>
                  <a:pt x="22" y="68"/>
                </a:lnTo>
                <a:lnTo>
                  <a:pt x="50" y="96"/>
                </a:lnTo>
                <a:lnTo>
                  <a:pt x="59" y="90"/>
                </a:lnTo>
                <a:lnTo>
                  <a:pt x="15" y="46"/>
                </a:lnTo>
                <a:lnTo>
                  <a:pt x="15" y="46"/>
                </a:lnTo>
                <a:lnTo>
                  <a:pt x="12" y="34"/>
                </a:lnTo>
                <a:lnTo>
                  <a:pt x="12" y="34"/>
                </a:lnTo>
                <a:lnTo>
                  <a:pt x="12" y="34"/>
                </a:lnTo>
                <a:close/>
                <a:moveTo>
                  <a:pt x="22" y="46"/>
                </a:moveTo>
                <a:lnTo>
                  <a:pt x="28" y="56"/>
                </a:lnTo>
                <a:lnTo>
                  <a:pt x="40" y="43"/>
                </a:lnTo>
                <a:lnTo>
                  <a:pt x="40" y="43"/>
                </a:lnTo>
                <a:lnTo>
                  <a:pt x="43" y="46"/>
                </a:lnTo>
                <a:lnTo>
                  <a:pt x="43" y="46"/>
                </a:lnTo>
                <a:lnTo>
                  <a:pt x="47" y="50"/>
                </a:lnTo>
                <a:lnTo>
                  <a:pt x="37" y="59"/>
                </a:lnTo>
                <a:lnTo>
                  <a:pt x="43" y="65"/>
                </a:lnTo>
                <a:lnTo>
                  <a:pt x="53" y="56"/>
                </a:lnTo>
                <a:lnTo>
                  <a:pt x="53" y="56"/>
                </a:lnTo>
                <a:lnTo>
                  <a:pt x="56" y="71"/>
                </a:lnTo>
                <a:lnTo>
                  <a:pt x="56" y="84"/>
                </a:lnTo>
                <a:lnTo>
                  <a:pt x="56" y="84"/>
                </a:lnTo>
                <a:lnTo>
                  <a:pt x="65" y="84"/>
                </a:lnTo>
                <a:lnTo>
                  <a:pt x="65" y="84"/>
                </a:lnTo>
                <a:lnTo>
                  <a:pt x="65" y="84"/>
                </a:lnTo>
                <a:lnTo>
                  <a:pt x="65" y="84"/>
                </a:lnTo>
                <a:lnTo>
                  <a:pt x="68" y="74"/>
                </a:lnTo>
                <a:lnTo>
                  <a:pt x="65" y="65"/>
                </a:lnTo>
                <a:lnTo>
                  <a:pt x="65" y="56"/>
                </a:lnTo>
                <a:lnTo>
                  <a:pt x="59" y="50"/>
                </a:lnTo>
                <a:lnTo>
                  <a:pt x="68" y="40"/>
                </a:lnTo>
                <a:lnTo>
                  <a:pt x="72" y="43"/>
                </a:lnTo>
                <a:lnTo>
                  <a:pt x="78" y="37"/>
                </a:lnTo>
                <a:lnTo>
                  <a:pt x="65" y="21"/>
                </a:lnTo>
                <a:lnTo>
                  <a:pt x="68" y="15"/>
                </a:lnTo>
                <a:lnTo>
                  <a:pt x="62" y="9"/>
                </a:lnTo>
                <a:lnTo>
                  <a:pt x="56" y="12"/>
                </a:lnTo>
                <a:lnTo>
                  <a:pt x="43" y="0"/>
                </a:lnTo>
                <a:lnTo>
                  <a:pt x="12" y="31"/>
                </a:lnTo>
                <a:lnTo>
                  <a:pt x="22" y="37"/>
                </a:lnTo>
                <a:lnTo>
                  <a:pt x="28" y="31"/>
                </a:lnTo>
                <a:lnTo>
                  <a:pt x="34" y="37"/>
                </a:lnTo>
                <a:lnTo>
                  <a:pt x="22" y="46"/>
                </a:lnTo>
                <a:lnTo>
                  <a:pt x="22" y="46"/>
                </a:lnTo>
                <a:close/>
                <a:moveTo>
                  <a:pt x="43" y="15"/>
                </a:moveTo>
                <a:lnTo>
                  <a:pt x="50" y="21"/>
                </a:lnTo>
                <a:lnTo>
                  <a:pt x="40" y="28"/>
                </a:lnTo>
                <a:lnTo>
                  <a:pt x="34" y="21"/>
                </a:lnTo>
                <a:lnTo>
                  <a:pt x="43" y="15"/>
                </a:lnTo>
                <a:lnTo>
                  <a:pt x="43" y="15"/>
                </a:lnTo>
                <a:close/>
                <a:moveTo>
                  <a:pt x="47" y="37"/>
                </a:moveTo>
                <a:lnTo>
                  <a:pt x="56" y="28"/>
                </a:lnTo>
                <a:lnTo>
                  <a:pt x="62" y="34"/>
                </a:lnTo>
                <a:lnTo>
                  <a:pt x="53" y="43"/>
                </a:lnTo>
                <a:lnTo>
                  <a:pt x="47" y="37"/>
                </a:lnTo>
                <a:lnTo>
                  <a:pt x="47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" name="Freeform 101"/>
          <p:cNvSpPr>
            <a:spLocks noEditPoints="1"/>
          </p:cNvSpPr>
          <p:nvPr/>
        </p:nvSpPr>
        <p:spPr bwMode="auto">
          <a:xfrm>
            <a:off x="7604126" y="2200275"/>
            <a:ext cx="158750" cy="153988"/>
          </a:xfrm>
          <a:custGeom>
            <a:avLst/>
            <a:gdLst>
              <a:gd name="T0" fmla="*/ 31 w 100"/>
              <a:gd name="T1" fmla="*/ 31 h 97"/>
              <a:gd name="T2" fmla="*/ 34 w 100"/>
              <a:gd name="T3" fmla="*/ 25 h 97"/>
              <a:gd name="T4" fmla="*/ 34 w 100"/>
              <a:gd name="T5" fmla="*/ 25 h 97"/>
              <a:gd name="T6" fmla="*/ 34 w 100"/>
              <a:gd name="T7" fmla="*/ 25 h 97"/>
              <a:gd name="T8" fmla="*/ 31 w 100"/>
              <a:gd name="T9" fmla="*/ 22 h 97"/>
              <a:gd name="T10" fmla="*/ 25 w 100"/>
              <a:gd name="T11" fmla="*/ 22 h 97"/>
              <a:gd name="T12" fmla="*/ 0 w 100"/>
              <a:gd name="T13" fmla="*/ 50 h 97"/>
              <a:gd name="T14" fmla="*/ 9 w 100"/>
              <a:gd name="T15" fmla="*/ 53 h 97"/>
              <a:gd name="T16" fmla="*/ 19 w 100"/>
              <a:gd name="T17" fmla="*/ 44 h 97"/>
              <a:gd name="T18" fmla="*/ 9 w 100"/>
              <a:gd name="T19" fmla="*/ 60 h 97"/>
              <a:gd name="T20" fmla="*/ 22 w 100"/>
              <a:gd name="T21" fmla="*/ 56 h 97"/>
              <a:gd name="T22" fmla="*/ 22 w 100"/>
              <a:gd name="T23" fmla="*/ 66 h 97"/>
              <a:gd name="T24" fmla="*/ 19 w 100"/>
              <a:gd name="T25" fmla="*/ 75 h 97"/>
              <a:gd name="T26" fmla="*/ 31 w 100"/>
              <a:gd name="T27" fmla="*/ 75 h 97"/>
              <a:gd name="T28" fmla="*/ 38 w 100"/>
              <a:gd name="T29" fmla="*/ 66 h 97"/>
              <a:gd name="T30" fmla="*/ 34 w 100"/>
              <a:gd name="T31" fmla="*/ 66 h 97"/>
              <a:gd name="T32" fmla="*/ 38 w 100"/>
              <a:gd name="T33" fmla="*/ 85 h 97"/>
              <a:gd name="T34" fmla="*/ 50 w 100"/>
              <a:gd name="T35" fmla="*/ 81 h 97"/>
              <a:gd name="T36" fmla="*/ 47 w 100"/>
              <a:gd name="T37" fmla="*/ 75 h 97"/>
              <a:gd name="T38" fmla="*/ 62 w 100"/>
              <a:gd name="T39" fmla="*/ 69 h 97"/>
              <a:gd name="T40" fmla="*/ 44 w 100"/>
              <a:gd name="T41" fmla="*/ 97 h 97"/>
              <a:gd name="T42" fmla="*/ 75 w 100"/>
              <a:gd name="T43" fmla="*/ 81 h 97"/>
              <a:gd name="T44" fmla="*/ 78 w 100"/>
              <a:gd name="T45" fmla="*/ 66 h 97"/>
              <a:gd name="T46" fmla="*/ 94 w 100"/>
              <a:gd name="T47" fmla="*/ 41 h 97"/>
              <a:gd name="T48" fmla="*/ 69 w 100"/>
              <a:gd name="T49" fmla="*/ 56 h 97"/>
              <a:gd name="T50" fmla="*/ 78 w 100"/>
              <a:gd name="T51" fmla="*/ 35 h 97"/>
              <a:gd name="T52" fmla="*/ 62 w 100"/>
              <a:gd name="T53" fmla="*/ 50 h 97"/>
              <a:gd name="T54" fmla="*/ 59 w 100"/>
              <a:gd name="T55" fmla="*/ 47 h 97"/>
              <a:gd name="T56" fmla="*/ 59 w 100"/>
              <a:gd name="T57" fmla="*/ 47 h 97"/>
              <a:gd name="T58" fmla="*/ 53 w 100"/>
              <a:gd name="T59" fmla="*/ 50 h 97"/>
              <a:gd name="T60" fmla="*/ 53 w 100"/>
              <a:gd name="T61" fmla="*/ 60 h 97"/>
              <a:gd name="T62" fmla="*/ 44 w 100"/>
              <a:gd name="T63" fmla="*/ 63 h 97"/>
              <a:gd name="T64" fmla="*/ 47 w 100"/>
              <a:gd name="T65" fmla="*/ 60 h 97"/>
              <a:gd name="T66" fmla="*/ 41 w 100"/>
              <a:gd name="T67" fmla="*/ 50 h 97"/>
              <a:gd name="T68" fmla="*/ 50 w 100"/>
              <a:gd name="T69" fmla="*/ 41 h 97"/>
              <a:gd name="T70" fmla="*/ 38 w 100"/>
              <a:gd name="T71" fmla="*/ 44 h 97"/>
              <a:gd name="T72" fmla="*/ 34 w 100"/>
              <a:gd name="T73" fmla="*/ 44 h 97"/>
              <a:gd name="T74" fmla="*/ 41 w 100"/>
              <a:gd name="T75" fmla="*/ 28 h 97"/>
              <a:gd name="T76" fmla="*/ 25 w 100"/>
              <a:gd name="T77" fmla="*/ 35 h 97"/>
              <a:gd name="T78" fmla="*/ 31 w 100"/>
              <a:gd name="T79" fmla="*/ 31 h 97"/>
              <a:gd name="T80" fmla="*/ 31 w 100"/>
              <a:gd name="T81" fmla="*/ 31 h 97"/>
              <a:gd name="T82" fmla="*/ 59 w 100"/>
              <a:gd name="T83" fmla="*/ 35 h 97"/>
              <a:gd name="T84" fmla="*/ 69 w 100"/>
              <a:gd name="T85" fmla="*/ 41 h 97"/>
              <a:gd name="T86" fmla="*/ 78 w 100"/>
              <a:gd name="T87" fmla="*/ 28 h 97"/>
              <a:gd name="T88" fmla="*/ 56 w 100"/>
              <a:gd name="T89" fmla="*/ 6 h 97"/>
              <a:gd name="T90" fmla="*/ 53 w 100"/>
              <a:gd name="T91" fmla="*/ 0 h 97"/>
              <a:gd name="T92" fmla="*/ 50 w 100"/>
              <a:gd name="T93" fmla="*/ 0 h 97"/>
              <a:gd name="T94" fmla="*/ 50 w 100"/>
              <a:gd name="T95" fmla="*/ 0 h 97"/>
              <a:gd name="T96" fmla="*/ 41 w 100"/>
              <a:gd name="T97" fmla="*/ 6 h 97"/>
              <a:gd name="T98" fmla="*/ 62 w 100"/>
              <a:gd name="T99" fmla="*/ 28 h 97"/>
              <a:gd name="T100" fmla="*/ 59 w 100"/>
              <a:gd name="T101" fmla="*/ 35 h 97"/>
              <a:gd name="T102" fmla="*/ 59 w 100"/>
              <a:gd name="T103" fmla="*/ 35 h 97"/>
              <a:gd name="T104" fmla="*/ 44 w 100"/>
              <a:gd name="T105" fmla="*/ 16 h 97"/>
              <a:gd name="T106" fmla="*/ 44 w 100"/>
              <a:gd name="T107" fmla="*/ 13 h 97"/>
              <a:gd name="T108" fmla="*/ 34 w 100"/>
              <a:gd name="T109" fmla="*/ 19 h 97"/>
              <a:gd name="T110" fmla="*/ 59 w 100"/>
              <a:gd name="T111" fmla="*/ 31 h 97"/>
              <a:gd name="T112" fmla="*/ 50 w 100"/>
              <a:gd name="T113" fmla="*/ 19 h 97"/>
              <a:gd name="T114" fmla="*/ 44 w 100"/>
              <a:gd name="T115" fmla="*/ 16 h 97"/>
              <a:gd name="T116" fmla="*/ 44 w 100"/>
              <a:gd name="T117" fmla="*/ 1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0" h="97">
                <a:moveTo>
                  <a:pt x="31" y="31"/>
                </a:moveTo>
                <a:lnTo>
                  <a:pt x="31" y="31"/>
                </a:lnTo>
                <a:lnTo>
                  <a:pt x="34" y="25"/>
                </a:lnTo>
                <a:lnTo>
                  <a:pt x="34" y="25"/>
                </a:lnTo>
                <a:lnTo>
                  <a:pt x="34" y="25"/>
                </a:lnTo>
                <a:lnTo>
                  <a:pt x="34" y="25"/>
                </a:lnTo>
                <a:lnTo>
                  <a:pt x="34" y="25"/>
                </a:lnTo>
                <a:lnTo>
                  <a:pt x="34" y="25"/>
                </a:lnTo>
                <a:lnTo>
                  <a:pt x="31" y="22"/>
                </a:lnTo>
                <a:lnTo>
                  <a:pt x="31" y="22"/>
                </a:lnTo>
                <a:lnTo>
                  <a:pt x="25" y="22"/>
                </a:lnTo>
                <a:lnTo>
                  <a:pt x="25" y="22"/>
                </a:lnTo>
                <a:lnTo>
                  <a:pt x="16" y="35"/>
                </a:lnTo>
                <a:lnTo>
                  <a:pt x="0" y="50"/>
                </a:lnTo>
                <a:lnTo>
                  <a:pt x="0" y="50"/>
                </a:lnTo>
                <a:lnTo>
                  <a:pt x="9" y="53"/>
                </a:lnTo>
                <a:lnTo>
                  <a:pt x="9" y="53"/>
                </a:lnTo>
                <a:lnTo>
                  <a:pt x="19" y="44"/>
                </a:lnTo>
                <a:lnTo>
                  <a:pt x="22" y="47"/>
                </a:lnTo>
                <a:lnTo>
                  <a:pt x="9" y="60"/>
                </a:lnTo>
                <a:lnTo>
                  <a:pt x="13" y="66"/>
                </a:lnTo>
                <a:lnTo>
                  <a:pt x="22" y="56"/>
                </a:lnTo>
                <a:lnTo>
                  <a:pt x="22" y="56"/>
                </a:lnTo>
                <a:lnTo>
                  <a:pt x="22" y="66"/>
                </a:lnTo>
                <a:lnTo>
                  <a:pt x="19" y="75"/>
                </a:lnTo>
                <a:lnTo>
                  <a:pt x="19" y="75"/>
                </a:lnTo>
                <a:lnTo>
                  <a:pt x="31" y="75"/>
                </a:lnTo>
                <a:lnTo>
                  <a:pt x="31" y="75"/>
                </a:lnTo>
                <a:lnTo>
                  <a:pt x="31" y="60"/>
                </a:lnTo>
                <a:lnTo>
                  <a:pt x="38" y="66"/>
                </a:lnTo>
                <a:lnTo>
                  <a:pt x="34" y="66"/>
                </a:lnTo>
                <a:lnTo>
                  <a:pt x="34" y="66"/>
                </a:lnTo>
                <a:lnTo>
                  <a:pt x="38" y="75"/>
                </a:lnTo>
                <a:lnTo>
                  <a:pt x="38" y="85"/>
                </a:lnTo>
                <a:lnTo>
                  <a:pt x="38" y="85"/>
                </a:lnTo>
                <a:lnTo>
                  <a:pt x="50" y="81"/>
                </a:lnTo>
                <a:lnTo>
                  <a:pt x="50" y="81"/>
                </a:lnTo>
                <a:lnTo>
                  <a:pt x="47" y="75"/>
                </a:lnTo>
                <a:lnTo>
                  <a:pt x="59" y="66"/>
                </a:lnTo>
                <a:lnTo>
                  <a:pt x="62" y="69"/>
                </a:lnTo>
                <a:lnTo>
                  <a:pt x="38" y="91"/>
                </a:lnTo>
                <a:lnTo>
                  <a:pt x="44" y="97"/>
                </a:lnTo>
                <a:lnTo>
                  <a:pt x="69" y="75"/>
                </a:lnTo>
                <a:lnTo>
                  <a:pt x="75" y="81"/>
                </a:lnTo>
                <a:lnTo>
                  <a:pt x="84" y="75"/>
                </a:lnTo>
                <a:lnTo>
                  <a:pt x="78" y="66"/>
                </a:lnTo>
                <a:lnTo>
                  <a:pt x="100" y="47"/>
                </a:lnTo>
                <a:lnTo>
                  <a:pt x="94" y="41"/>
                </a:lnTo>
                <a:lnTo>
                  <a:pt x="72" y="60"/>
                </a:lnTo>
                <a:lnTo>
                  <a:pt x="69" y="56"/>
                </a:lnTo>
                <a:lnTo>
                  <a:pt x="84" y="41"/>
                </a:lnTo>
                <a:lnTo>
                  <a:pt x="78" y="35"/>
                </a:lnTo>
                <a:lnTo>
                  <a:pt x="62" y="50"/>
                </a:lnTo>
                <a:lnTo>
                  <a:pt x="62" y="50"/>
                </a:lnTo>
                <a:lnTo>
                  <a:pt x="59" y="47"/>
                </a:lnTo>
                <a:lnTo>
                  <a:pt x="59" y="47"/>
                </a:lnTo>
                <a:lnTo>
                  <a:pt x="59" y="47"/>
                </a:lnTo>
                <a:lnTo>
                  <a:pt x="59" y="47"/>
                </a:lnTo>
                <a:lnTo>
                  <a:pt x="53" y="50"/>
                </a:lnTo>
                <a:lnTo>
                  <a:pt x="53" y="50"/>
                </a:lnTo>
                <a:lnTo>
                  <a:pt x="50" y="53"/>
                </a:lnTo>
                <a:lnTo>
                  <a:pt x="53" y="60"/>
                </a:lnTo>
                <a:lnTo>
                  <a:pt x="47" y="66"/>
                </a:lnTo>
                <a:lnTo>
                  <a:pt x="44" y="63"/>
                </a:lnTo>
                <a:lnTo>
                  <a:pt x="41" y="63"/>
                </a:lnTo>
                <a:lnTo>
                  <a:pt x="47" y="60"/>
                </a:lnTo>
                <a:lnTo>
                  <a:pt x="41" y="50"/>
                </a:lnTo>
                <a:lnTo>
                  <a:pt x="41" y="50"/>
                </a:lnTo>
                <a:lnTo>
                  <a:pt x="53" y="50"/>
                </a:lnTo>
                <a:lnTo>
                  <a:pt x="50" y="41"/>
                </a:lnTo>
                <a:lnTo>
                  <a:pt x="50" y="41"/>
                </a:lnTo>
                <a:lnTo>
                  <a:pt x="38" y="44"/>
                </a:lnTo>
                <a:lnTo>
                  <a:pt x="38" y="50"/>
                </a:lnTo>
                <a:lnTo>
                  <a:pt x="34" y="44"/>
                </a:lnTo>
                <a:lnTo>
                  <a:pt x="47" y="35"/>
                </a:lnTo>
                <a:lnTo>
                  <a:pt x="41" y="28"/>
                </a:lnTo>
                <a:lnTo>
                  <a:pt x="28" y="41"/>
                </a:lnTo>
                <a:lnTo>
                  <a:pt x="25" y="35"/>
                </a:lnTo>
                <a:lnTo>
                  <a:pt x="25" y="35"/>
                </a:lnTo>
                <a:lnTo>
                  <a:pt x="31" y="31"/>
                </a:lnTo>
                <a:lnTo>
                  <a:pt x="31" y="31"/>
                </a:lnTo>
                <a:lnTo>
                  <a:pt x="31" y="31"/>
                </a:lnTo>
                <a:close/>
                <a:moveTo>
                  <a:pt x="59" y="35"/>
                </a:moveTo>
                <a:lnTo>
                  <a:pt x="59" y="35"/>
                </a:lnTo>
                <a:lnTo>
                  <a:pt x="69" y="41"/>
                </a:lnTo>
                <a:lnTo>
                  <a:pt x="69" y="41"/>
                </a:lnTo>
                <a:lnTo>
                  <a:pt x="78" y="31"/>
                </a:lnTo>
                <a:lnTo>
                  <a:pt x="78" y="28"/>
                </a:lnTo>
                <a:lnTo>
                  <a:pt x="75" y="25"/>
                </a:lnTo>
                <a:lnTo>
                  <a:pt x="56" y="6"/>
                </a:lnTo>
                <a:lnTo>
                  <a:pt x="56" y="6"/>
                </a:lnTo>
                <a:lnTo>
                  <a:pt x="53" y="0"/>
                </a:lnTo>
                <a:lnTo>
                  <a:pt x="53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41" y="6"/>
                </a:lnTo>
                <a:lnTo>
                  <a:pt x="62" y="28"/>
                </a:lnTo>
                <a:lnTo>
                  <a:pt x="62" y="28"/>
                </a:lnTo>
                <a:lnTo>
                  <a:pt x="62" y="31"/>
                </a:lnTo>
                <a:lnTo>
                  <a:pt x="59" y="35"/>
                </a:lnTo>
                <a:lnTo>
                  <a:pt x="59" y="35"/>
                </a:lnTo>
                <a:lnTo>
                  <a:pt x="59" y="35"/>
                </a:lnTo>
                <a:close/>
                <a:moveTo>
                  <a:pt x="44" y="16"/>
                </a:moveTo>
                <a:lnTo>
                  <a:pt x="44" y="16"/>
                </a:lnTo>
                <a:lnTo>
                  <a:pt x="44" y="13"/>
                </a:lnTo>
                <a:lnTo>
                  <a:pt x="44" y="13"/>
                </a:lnTo>
                <a:lnTo>
                  <a:pt x="44" y="13"/>
                </a:lnTo>
                <a:lnTo>
                  <a:pt x="34" y="19"/>
                </a:lnTo>
                <a:lnTo>
                  <a:pt x="53" y="38"/>
                </a:lnTo>
                <a:lnTo>
                  <a:pt x="59" y="31"/>
                </a:lnTo>
                <a:lnTo>
                  <a:pt x="50" y="19"/>
                </a:lnTo>
                <a:lnTo>
                  <a:pt x="50" y="19"/>
                </a:lnTo>
                <a:lnTo>
                  <a:pt x="50" y="19"/>
                </a:lnTo>
                <a:lnTo>
                  <a:pt x="44" y="16"/>
                </a:lnTo>
                <a:lnTo>
                  <a:pt x="44" y="16"/>
                </a:lnTo>
                <a:lnTo>
                  <a:pt x="44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" name="Freeform 102"/>
          <p:cNvSpPr>
            <a:spLocks noEditPoints="1"/>
          </p:cNvSpPr>
          <p:nvPr/>
        </p:nvSpPr>
        <p:spPr bwMode="auto">
          <a:xfrm>
            <a:off x="7877176" y="1957387"/>
            <a:ext cx="152400" cy="139700"/>
          </a:xfrm>
          <a:custGeom>
            <a:avLst/>
            <a:gdLst>
              <a:gd name="T0" fmla="*/ 75 w 96"/>
              <a:gd name="T1" fmla="*/ 19 h 88"/>
              <a:gd name="T2" fmla="*/ 72 w 96"/>
              <a:gd name="T3" fmla="*/ 16 h 88"/>
              <a:gd name="T4" fmla="*/ 72 w 96"/>
              <a:gd name="T5" fmla="*/ 7 h 88"/>
              <a:gd name="T6" fmla="*/ 37 w 96"/>
              <a:gd name="T7" fmla="*/ 7 h 88"/>
              <a:gd name="T8" fmla="*/ 37 w 96"/>
              <a:gd name="T9" fmla="*/ 3 h 88"/>
              <a:gd name="T10" fmla="*/ 34 w 96"/>
              <a:gd name="T11" fmla="*/ 0 h 88"/>
              <a:gd name="T12" fmla="*/ 25 w 96"/>
              <a:gd name="T13" fmla="*/ 10 h 88"/>
              <a:gd name="T14" fmla="*/ 34 w 96"/>
              <a:gd name="T15" fmla="*/ 25 h 88"/>
              <a:gd name="T16" fmla="*/ 18 w 96"/>
              <a:gd name="T17" fmla="*/ 28 h 88"/>
              <a:gd name="T18" fmla="*/ 40 w 96"/>
              <a:gd name="T19" fmla="*/ 88 h 88"/>
              <a:gd name="T20" fmla="*/ 43 w 96"/>
              <a:gd name="T21" fmla="*/ 75 h 88"/>
              <a:gd name="T22" fmla="*/ 50 w 96"/>
              <a:gd name="T23" fmla="*/ 75 h 88"/>
              <a:gd name="T24" fmla="*/ 40 w 96"/>
              <a:gd name="T25" fmla="*/ 50 h 88"/>
              <a:gd name="T26" fmla="*/ 47 w 96"/>
              <a:gd name="T27" fmla="*/ 50 h 88"/>
              <a:gd name="T28" fmla="*/ 47 w 96"/>
              <a:gd name="T29" fmla="*/ 41 h 88"/>
              <a:gd name="T30" fmla="*/ 65 w 96"/>
              <a:gd name="T31" fmla="*/ 25 h 88"/>
              <a:gd name="T32" fmla="*/ 62 w 96"/>
              <a:gd name="T33" fmla="*/ 22 h 88"/>
              <a:gd name="T34" fmla="*/ 75 w 96"/>
              <a:gd name="T35" fmla="*/ 19 h 88"/>
              <a:gd name="T36" fmla="*/ 40 w 96"/>
              <a:gd name="T37" fmla="*/ 16 h 88"/>
              <a:gd name="T38" fmla="*/ 56 w 96"/>
              <a:gd name="T39" fmla="*/ 22 h 88"/>
              <a:gd name="T40" fmla="*/ 43 w 96"/>
              <a:gd name="T41" fmla="*/ 31 h 88"/>
              <a:gd name="T42" fmla="*/ 40 w 96"/>
              <a:gd name="T43" fmla="*/ 16 h 88"/>
              <a:gd name="T44" fmla="*/ 12 w 96"/>
              <a:gd name="T45" fmla="*/ 47 h 88"/>
              <a:gd name="T46" fmla="*/ 40 w 96"/>
              <a:gd name="T47" fmla="*/ 66 h 88"/>
              <a:gd name="T48" fmla="*/ 12 w 96"/>
              <a:gd name="T49" fmla="*/ 47 h 88"/>
              <a:gd name="T50" fmla="*/ 75 w 96"/>
              <a:gd name="T51" fmla="*/ 63 h 88"/>
              <a:gd name="T52" fmla="*/ 90 w 96"/>
              <a:gd name="T53" fmla="*/ 56 h 88"/>
              <a:gd name="T54" fmla="*/ 75 w 96"/>
              <a:gd name="T55" fmla="*/ 25 h 88"/>
              <a:gd name="T56" fmla="*/ 72 w 96"/>
              <a:gd name="T57" fmla="*/ 75 h 88"/>
              <a:gd name="T58" fmla="*/ 75 w 96"/>
              <a:gd name="T59" fmla="*/ 63 h 88"/>
              <a:gd name="T60" fmla="*/ 81 w 96"/>
              <a:gd name="T61" fmla="*/ 47 h 88"/>
              <a:gd name="T62" fmla="*/ 62 w 96"/>
              <a:gd name="T63" fmla="*/ 50 h 88"/>
              <a:gd name="T64" fmla="*/ 81 w 96"/>
              <a:gd name="T65" fmla="*/ 47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6" h="88">
                <a:moveTo>
                  <a:pt x="75" y="19"/>
                </a:moveTo>
                <a:lnTo>
                  <a:pt x="75" y="19"/>
                </a:lnTo>
                <a:lnTo>
                  <a:pt x="72" y="16"/>
                </a:lnTo>
                <a:lnTo>
                  <a:pt x="72" y="16"/>
                </a:lnTo>
                <a:lnTo>
                  <a:pt x="72" y="7"/>
                </a:lnTo>
                <a:lnTo>
                  <a:pt x="72" y="7"/>
                </a:lnTo>
                <a:lnTo>
                  <a:pt x="56" y="10"/>
                </a:lnTo>
                <a:lnTo>
                  <a:pt x="37" y="7"/>
                </a:lnTo>
                <a:lnTo>
                  <a:pt x="37" y="7"/>
                </a:lnTo>
                <a:lnTo>
                  <a:pt x="37" y="3"/>
                </a:lnTo>
                <a:lnTo>
                  <a:pt x="37" y="3"/>
                </a:lnTo>
                <a:lnTo>
                  <a:pt x="34" y="0"/>
                </a:lnTo>
                <a:lnTo>
                  <a:pt x="34" y="0"/>
                </a:lnTo>
                <a:lnTo>
                  <a:pt x="25" y="10"/>
                </a:lnTo>
                <a:lnTo>
                  <a:pt x="25" y="10"/>
                </a:lnTo>
                <a:lnTo>
                  <a:pt x="34" y="25"/>
                </a:lnTo>
                <a:lnTo>
                  <a:pt x="34" y="44"/>
                </a:lnTo>
                <a:lnTo>
                  <a:pt x="18" y="28"/>
                </a:lnTo>
                <a:lnTo>
                  <a:pt x="0" y="47"/>
                </a:lnTo>
                <a:lnTo>
                  <a:pt x="40" y="88"/>
                </a:lnTo>
                <a:lnTo>
                  <a:pt x="47" y="81"/>
                </a:lnTo>
                <a:lnTo>
                  <a:pt x="43" y="75"/>
                </a:lnTo>
                <a:lnTo>
                  <a:pt x="47" y="72"/>
                </a:lnTo>
                <a:lnTo>
                  <a:pt x="50" y="75"/>
                </a:lnTo>
                <a:lnTo>
                  <a:pt x="59" y="69"/>
                </a:lnTo>
                <a:lnTo>
                  <a:pt x="40" y="50"/>
                </a:lnTo>
                <a:lnTo>
                  <a:pt x="40" y="50"/>
                </a:lnTo>
                <a:lnTo>
                  <a:pt x="47" y="50"/>
                </a:lnTo>
                <a:lnTo>
                  <a:pt x="47" y="50"/>
                </a:lnTo>
                <a:lnTo>
                  <a:pt x="47" y="41"/>
                </a:lnTo>
                <a:lnTo>
                  <a:pt x="47" y="41"/>
                </a:lnTo>
                <a:lnTo>
                  <a:pt x="65" y="25"/>
                </a:lnTo>
                <a:lnTo>
                  <a:pt x="62" y="22"/>
                </a:lnTo>
                <a:lnTo>
                  <a:pt x="62" y="22"/>
                </a:lnTo>
                <a:lnTo>
                  <a:pt x="75" y="19"/>
                </a:lnTo>
                <a:lnTo>
                  <a:pt x="75" y="19"/>
                </a:lnTo>
                <a:lnTo>
                  <a:pt x="75" y="19"/>
                </a:lnTo>
                <a:close/>
                <a:moveTo>
                  <a:pt x="40" y="16"/>
                </a:moveTo>
                <a:lnTo>
                  <a:pt x="40" y="16"/>
                </a:lnTo>
                <a:lnTo>
                  <a:pt x="56" y="22"/>
                </a:lnTo>
                <a:lnTo>
                  <a:pt x="43" y="31"/>
                </a:lnTo>
                <a:lnTo>
                  <a:pt x="43" y="31"/>
                </a:lnTo>
                <a:lnTo>
                  <a:pt x="40" y="16"/>
                </a:lnTo>
                <a:lnTo>
                  <a:pt x="40" y="16"/>
                </a:lnTo>
                <a:lnTo>
                  <a:pt x="40" y="16"/>
                </a:lnTo>
                <a:close/>
                <a:moveTo>
                  <a:pt x="12" y="47"/>
                </a:moveTo>
                <a:lnTo>
                  <a:pt x="18" y="41"/>
                </a:lnTo>
                <a:lnTo>
                  <a:pt x="40" y="66"/>
                </a:lnTo>
                <a:lnTo>
                  <a:pt x="37" y="69"/>
                </a:lnTo>
                <a:lnTo>
                  <a:pt x="12" y="47"/>
                </a:lnTo>
                <a:lnTo>
                  <a:pt x="12" y="47"/>
                </a:lnTo>
                <a:close/>
                <a:moveTo>
                  <a:pt x="75" y="63"/>
                </a:moveTo>
                <a:lnTo>
                  <a:pt x="84" y="53"/>
                </a:lnTo>
                <a:lnTo>
                  <a:pt x="90" y="56"/>
                </a:lnTo>
                <a:lnTo>
                  <a:pt x="96" y="50"/>
                </a:lnTo>
                <a:lnTo>
                  <a:pt x="75" y="25"/>
                </a:lnTo>
                <a:lnTo>
                  <a:pt x="47" y="50"/>
                </a:lnTo>
                <a:lnTo>
                  <a:pt x="72" y="75"/>
                </a:lnTo>
                <a:lnTo>
                  <a:pt x="81" y="66"/>
                </a:lnTo>
                <a:lnTo>
                  <a:pt x="75" y="63"/>
                </a:lnTo>
                <a:lnTo>
                  <a:pt x="75" y="63"/>
                </a:lnTo>
                <a:close/>
                <a:moveTo>
                  <a:pt x="81" y="47"/>
                </a:moveTo>
                <a:lnTo>
                  <a:pt x="72" y="56"/>
                </a:lnTo>
                <a:lnTo>
                  <a:pt x="62" y="50"/>
                </a:lnTo>
                <a:lnTo>
                  <a:pt x="72" y="41"/>
                </a:lnTo>
                <a:lnTo>
                  <a:pt x="81" y="47"/>
                </a:lnTo>
                <a:lnTo>
                  <a:pt x="81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Freeform 103"/>
          <p:cNvSpPr>
            <a:spLocks noEditPoints="1"/>
          </p:cNvSpPr>
          <p:nvPr/>
        </p:nvSpPr>
        <p:spPr bwMode="auto">
          <a:xfrm>
            <a:off x="8139114" y="1690687"/>
            <a:ext cx="139700" cy="163513"/>
          </a:xfrm>
          <a:custGeom>
            <a:avLst/>
            <a:gdLst>
              <a:gd name="T0" fmla="*/ 22 w 88"/>
              <a:gd name="T1" fmla="*/ 31 h 103"/>
              <a:gd name="T2" fmla="*/ 22 w 88"/>
              <a:gd name="T3" fmla="*/ 28 h 103"/>
              <a:gd name="T4" fmla="*/ 19 w 88"/>
              <a:gd name="T5" fmla="*/ 28 h 103"/>
              <a:gd name="T6" fmla="*/ 10 w 88"/>
              <a:gd name="T7" fmla="*/ 34 h 103"/>
              <a:gd name="T8" fmla="*/ 0 w 88"/>
              <a:gd name="T9" fmla="*/ 53 h 103"/>
              <a:gd name="T10" fmla="*/ 22 w 88"/>
              <a:gd name="T11" fmla="*/ 43 h 103"/>
              <a:gd name="T12" fmla="*/ 31 w 88"/>
              <a:gd name="T13" fmla="*/ 40 h 103"/>
              <a:gd name="T14" fmla="*/ 38 w 88"/>
              <a:gd name="T15" fmla="*/ 28 h 103"/>
              <a:gd name="T16" fmla="*/ 44 w 88"/>
              <a:gd name="T17" fmla="*/ 31 h 103"/>
              <a:gd name="T18" fmla="*/ 38 w 88"/>
              <a:gd name="T19" fmla="*/ 43 h 103"/>
              <a:gd name="T20" fmla="*/ 63 w 88"/>
              <a:gd name="T21" fmla="*/ 31 h 103"/>
              <a:gd name="T22" fmla="*/ 66 w 88"/>
              <a:gd name="T23" fmla="*/ 40 h 103"/>
              <a:gd name="T24" fmla="*/ 63 w 88"/>
              <a:gd name="T25" fmla="*/ 43 h 103"/>
              <a:gd name="T26" fmla="*/ 50 w 88"/>
              <a:gd name="T27" fmla="*/ 47 h 103"/>
              <a:gd name="T28" fmla="*/ 56 w 88"/>
              <a:gd name="T29" fmla="*/ 50 h 103"/>
              <a:gd name="T30" fmla="*/ 59 w 88"/>
              <a:gd name="T31" fmla="*/ 62 h 103"/>
              <a:gd name="T32" fmla="*/ 66 w 88"/>
              <a:gd name="T33" fmla="*/ 75 h 103"/>
              <a:gd name="T34" fmla="*/ 66 w 88"/>
              <a:gd name="T35" fmla="*/ 87 h 103"/>
              <a:gd name="T36" fmla="*/ 75 w 88"/>
              <a:gd name="T37" fmla="*/ 84 h 103"/>
              <a:gd name="T38" fmla="*/ 69 w 88"/>
              <a:gd name="T39" fmla="*/ 59 h 103"/>
              <a:gd name="T40" fmla="*/ 88 w 88"/>
              <a:gd name="T41" fmla="*/ 34 h 103"/>
              <a:gd name="T42" fmla="*/ 72 w 88"/>
              <a:gd name="T43" fmla="*/ 34 h 103"/>
              <a:gd name="T44" fmla="*/ 72 w 88"/>
              <a:gd name="T45" fmla="*/ 28 h 103"/>
              <a:gd name="T46" fmla="*/ 72 w 88"/>
              <a:gd name="T47" fmla="*/ 25 h 103"/>
              <a:gd name="T48" fmla="*/ 69 w 88"/>
              <a:gd name="T49" fmla="*/ 28 h 103"/>
              <a:gd name="T50" fmla="*/ 66 w 88"/>
              <a:gd name="T51" fmla="*/ 28 h 103"/>
              <a:gd name="T52" fmla="*/ 69 w 88"/>
              <a:gd name="T53" fmla="*/ 15 h 103"/>
              <a:gd name="T54" fmla="*/ 56 w 88"/>
              <a:gd name="T55" fmla="*/ 25 h 103"/>
              <a:gd name="T56" fmla="*/ 47 w 88"/>
              <a:gd name="T57" fmla="*/ 25 h 103"/>
              <a:gd name="T58" fmla="*/ 63 w 88"/>
              <a:gd name="T59" fmla="*/ 6 h 103"/>
              <a:gd name="T60" fmla="*/ 41 w 88"/>
              <a:gd name="T61" fmla="*/ 15 h 103"/>
              <a:gd name="T62" fmla="*/ 38 w 88"/>
              <a:gd name="T63" fmla="*/ 15 h 103"/>
              <a:gd name="T64" fmla="*/ 38 w 88"/>
              <a:gd name="T65" fmla="*/ 12 h 103"/>
              <a:gd name="T66" fmla="*/ 38 w 88"/>
              <a:gd name="T67" fmla="*/ 12 h 103"/>
              <a:gd name="T68" fmla="*/ 28 w 88"/>
              <a:gd name="T69" fmla="*/ 18 h 103"/>
              <a:gd name="T70" fmla="*/ 22 w 88"/>
              <a:gd name="T71" fmla="*/ 31 h 103"/>
              <a:gd name="T72" fmla="*/ 22 w 88"/>
              <a:gd name="T73" fmla="*/ 31 h 103"/>
              <a:gd name="T74" fmla="*/ 59 w 88"/>
              <a:gd name="T75" fmla="*/ 96 h 103"/>
              <a:gd name="T76" fmla="*/ 31 w 88"/>
              <a:gd name="T77" fmla="*/ 56 h 103"/>
              <a:gd name="T78" fmla="*/ 38 w 88"/>
              <a:gd name="T79" fmla="*/ 68 h 103"/>
              <a:gd name="T80" fmla="*/ 50 w 88"/>
              <a:gd name="T81" fmla="*/ 78 h 103"/>
              <a:gd name="T82" fmla="*/ 47 w 88"/>
              <a:gd name="T83" fmla="*/ 81 h 103"/>
              <a:gd name="T84" fmla="*/ 56 w 88"/>
              <a:gd name="T85" fmla="*/ 84 h 103"/>
              <a:gd name="T86" fmla="*/ 59 w 88"/>
              <a:gd name="T87" fmla="*/ 78 h 103"/>
              <a:gd name="T88" fmla="*/ 56 w 88"/>
              <a:gd name="T89" fmla="*/ 68 h 103"/>
              <a:gd name="T90" fmla="*/ 50 w 88"/>
              <a:gd name="T91" fmla="*/ 62 h 103"/>
              <a:gd name="T92" fmla="*/ 44 w 88"/>
              <a:gd name="T93" fmla="*/ 62 h 103"/>
              <a:gd name="T94" fmla="*/ 38 w 88"/>
              <a:gd name="T95" fmla="*/ 47 h 103"/>
              <a:gd name="T96" fmla="*/ 13 w 88"/>
              <a:gd name="T97" fmla="*/ 62 h 103"/>
              <a:gd name="T98" fmla="*/ 59 w 88"/>
              <a:gd name="T99" fmla="*/ 96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8" h="103">
                <a:moveTo>
                  <a:pt x="22" y="31"/>
                </a:moveTo>
                <a:lnTo>
                  <a:pt x="22" y="31"/>
                </a:lnTo>
                <a:lnTo>
                  <a:pt x="22" y="28"/>
                </a:lnTo>
                <a:lnTo>
                  <a:pt x="22" y="28"/>
                </a:lnTo>
                <a:lnTo>
                  <a:pt x="19" y="28"/>
                </a:lnTo>
                <a:lnTo>
                  <a:pt x="19" y="28"/>
                </a:lnTo>
                <a:lnTo>
                  <a:pt x="13" y="31"/>
                </a:lnTo>
                <a:lnTo>
                  <a:pt x="10" y="34"/>
                </a:lnTo>
                <a:lnTo>
                  <a:pt x="16" y="37"/>
                </a:lnTo>
                <a:lnTo>
                  <a:pt x="0" y="53"/>
                </a:lnTo>
                <a:lnTo>
                  <a:pt x="6" y="59"/>
                </a:lnTo>
                <a:lnTo>
                  <a:pt x="22" y="43"/>
                </a:lnTo>
                <a:lnTo>
                  <a:pt x="25" y="47"/>
                </a:lnTo>
                <a:lnTo>
                  <a:pt x="31" y="40"/>
                </a:lnTo>
                <a:lnTo>
                  <a:pt x="28" y="37"/>
                </a:lnTo>
                <a:lnTo>
                  <a:pt x="38" y="28"/>
                </a:lnTo>
                <a:lnTo>
                  <a:pt x="41" y="31"/>
                </a:lnTo>
                <a:lnTo>
                  <a:pt x="44" y="31"/>
                </a:lnTo>
                <a:lnTo>
                  <a:pt x="47" y="34"/>
                </a:lnTo>
                <a:lnTo>
                  <a:pt x="38" y="43"/>
                </a:lnTo>
                <a:lnTo>
                  <a:pt x="44" y="50"/>
                </a:lnTo>
                <a:lnTo>
                  <a:pt x="63" y="31"/>
                </a:lnTo>
                <a:lnTo>
                  <a:pt x="63" y="31"/>
                </a:lnTo>
                <a:lnTo>
                  <a:pt x="66" y="40"/>
                </a:lnTo>
                <a:lnTo>
                  <a:pt x="63" y="43"/>
                </a:lnTo>
                <a:lnTo>
                  <a:pt x="63" y="43"/>
                </a:lnTo>
                <a:lnTo>
                  <a:pt x="53" y="40"/>
                </a:lnTo>
                <a:lnTo>
                  <a:pt x="50" y="47"/>
                </a:lnTo>
                <a:lnTo>
                  <a:pt x="50" y="47"/>
                </a:lnTo>
                <a:lnTo>
                  <a:pt x="56" y="50"/>
                </a:lnTo>
                <a:lnTo>
                  <a:pt x="50" y="56"/>
                </a:lnTo>
                <a:lnTo>
                  <a:pt x="59" y="62"/>
                </a:lnTo>
                <a:lnTo>
                  <a:pt x="59" y="62"/>
                </a:lnTo>
                <a:lnTo>
                  <a:pt x="66" y="75"/>
                </a:lnTo>
                <a:lnTo>
                  <a:pt x="66" y="87"/>
                </a:lnTo>
                <a:lnTo>
                  <a:pt x="66" y="87"/>
                </a:lnTo>
                <a:lnTo>
                  <a:pt x="75" y="84"/>
                </a:lnTo>
                <a:lnTo>
                  <a:pt x="75" y="84"/>
                </a:lnTo>
                <a:lnTo>
                  <a:pt x="75" y="68"/>
                </a:lnTo>
                <a:lnTo>
                  <a:pt x="69" y="59"/>
                </a:lnTo>
                <a:lnTo>
                  <a:pt x="66" y="53"/>
                </a:lnTo>
                <a:lnTo>
                  <a:pt x="88" y="34"/>
                </a:lnTo>
                <a:lnTo>
                  <a:pt x="81" y="25"/>
                </a:lnTo>
                <a:lnTo>
                  <a:pt x="72" y="34"/>
                </a:lnTo>
                <a:lnTo>
                  <a:pt x="72" y="34"/>
                </a:lnTo>
                <a:lnTo>
                  <a:pt x="72" y="28"/>
                </a:lnTo>
                <a:lnTo>
                  <a:pt x="72" y="28"/>
                </a:lnTo>
                <a:lnTo>
                  <a:pt x="72" y="25"/>
                </a:lnTo>
                <a:lnTo>
                  <a:pt x="72" y="25"/>
                </a:lnTo>
                <a:lnTo>
                  <a:pt x="69" y="28"/>
                </a:lnTo>
                <a:lnTo>
                  <a:pt x="69" y="28"/>
                </a:lnTo>
                <a:lnTo>
                  <a:pt x="66" y="28"/>
                </a:lnTo>
                <a:lnTo>
                  <a:pt x="72" y="18"/>
                </a:lnTo>
                <a:lnTo>
                  <a:pt x="69" y="15"/>
                </a:lnTo>
                <a:lnTo>
                  <a:pt x="56" y="25"/>
                </a:lnTo>
                <a:lnTo>
                  <a:pt x="56" y="25"/>
                </a:lnTo>
                <a:lnTo>
                  <a:pt x="50" y="22"/>
                </a:lnTo>
                <a:lnTo>
                  <a:pt x="47" y="25"/>
                </a:lnTo>
                <a:lnTo>
                  <a:pt x="44" y="22"/>
                </a:lnTo>
                <a:lnTo>
                  <a:pt x="63" y="6"/>
                </a:lnTo>
                <a:lnTo>
                  <a:pt x="56" y="0"/>
                </a:lnTo>
                <a:lnTo>
                  <a:pt x="41" y="15"/>
                </a:lnTo>
                <a:lnTo>
                  <a:pt x="38" y="15"/>
                </a:lnTo>
                <a:lnTo>
                  <a:pt x="38" y="15"/>
                </a:lnTo>
                <a:lnTo>
                  <a:pt x="38" y="12"/>
                </a:lnTo>
                <a:lnTo>
                  <a:pt x="38" y="12"/>
                </a:lnTo>
                <a:lnTo>
                  <a:pt x="38" y="12"/>
                </a:lnTo>
                <a:lnTo>
                  <a:pt x="38" y="12"/>
                </a:lnTo>
                <a:lnTo>
                  <a:pt x="31" y="15"/>
                </a:lnTo>
                <a:lnTo>
                  <a:pt x="28" y="18"/>
                </a:lnTo>
                <a:lnTo>
                  <a:pt x="31" y="22"/>
                </a:lnTo>
                <a:lnTo>
                  <a:pt x="22" y="31"/>
                </a:lnTo>
                <a:lnTo>
                  <a:pt x="22" y="31"/>
                </a:lnTo>
                <a:lnTo>
                  <a:pt x="22" y="31"/>
                </a:lnTo>
                <a:lnTo>
                  <a:pt x="22" y="31"/>
                </a:lnTo>
                <a:close/>
                <a:moveTo>
                  <a:pt x="59" y="96"/>
                </a:moveTo>
                <a:lnTo>
                  <a:pt x="28" y="59"/>
                </a:lnTo>
                <a:lnTo>
                  <a:pt x="31" y="56"/>
                </a:lnTo>
                <a:lnTo>
                  <a:pt x="38" y="68"/>
                </a:lnTo>
                <a:lnTo>
                  <a:pt x="38" y="68"/>
                </a:lnTo>
                <a:lnTo>
                  <a:pt x="47" y="75"/>
                </a:lnTo>
                <a:lnTo>
                  <a:pt x="50" y="78"/>
                </a:lnTo>
                <a:lnTo>
                  <a:pt x="47" y="81"/>
                </a:lnTo>
                <a:lnTo>
                  <a:pt x="47" y="81"/>
                </a:lnTo>
                <a:lnTo>
                  <a:pt x="56" y="84"/>
                </a:lnTo>
                <a:lnTo>
                  <a:pt x="56" y="84"/>
                </a:lnTo>
                <a:lnTo>
                  <a:pt x="59" y="81"/>
                </a:lnTo>
                <a:lnTo>
                  <a:pt x="59" y="78"/>
                </a:lnTo>
                <a:lnTo>
                  <a:pt x="59" y="72"/>
                </a:lnTo>
                <a:lnTo>
                  <a:pt x="56" y="68"/>
                </a:lnTo>
                <a:lnTo>
                  <a:pt x="56" y="68"/>
                </a:lnTo>
                <a:lnTo>
                  <a:pt x="50" y="62"/>
                </a:lnTo>
                <a:lnTo>
                  <a:pt x="44" y="62"/>
                </a:lnTo>
                <a:lnTo>
                  <a:pt x="44" y="62"/>
                </a:lnTo>
                <a:lnTo>
                  <a:pt x="38" y="47"/>
                </a:lnTo>
                <a:lnTo>
                  <a:pt x="38" y="47"/>
                </a:lnTo>
                <a:lnTo>
                  <a:pt x="34" y="40"/>
                </a:lnTo>
                <a:lnTo>
                  <a:pt x="13" y="62"/>
                </a:lnTo>
                <a:lnTo>
                  <a:pt x="53" y="103"/>
                </a:lnTo>
                <a:lnTo>
                  <a:pt x="59" y="96"/>
                </a:lnTo>
                <a:lnTo>
                  <a:pt x="59" y="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" name="Freeform 104"/>
          <p:cNvSpPr>
            <a:spLocks noEditPoints="1"/>
          </p:cNvSpPr>
          <p:nvPr/>
        </p:nvSpPr>
        <p:spPr bwMode="auto">
          <a:xfrm>
            <a:off x="8412164" y="1438275"/>
            <a:ext cx="158750" cy="157163"/>
          </a:xfrm>
          <a:custGeom>
            <a:avLst/>
            <a:gdLst>
              <a:gd name="T0" fmla="*/ 28 w 100"/>
              <a:gd name="T1" fmla="*/ 37 h 99"/>
              <a:gd name="T2" fmla="*/ 34 w 100"/>
              <a:gd name="T3" fmla="*/ 43 h 99"/>
              <a:gd name="T4" fmla="*/ 19 w 100"/>
              <a:gd name="T5" fmla="*/ 56 h 99"/>
              <a:gd name="T6" fmla="*/ 37 w 100"/>
              <a:gd name="T7" fmla="*/ 74 h 99"/>
              <a:gd name="T8" fmla="*/ 44 w 100"/>
              <a:gd name="T9" fmla="*/ 68 h 99"/>
              <a:gd name="T10" fmla="*/ 44 w 100"/>
              <a:gd name="T11" fmla="*/ 68 h 99"/>
              <a:gd name="T12" fmla="*/ 47 w 100"/>
              <a:gd name="T13" fmla="*/ 74 h 99"/>
              <a:gd name="T14" fmla="*/ 50 w 100"/>
              <a:gd name="T15" fmla="*/ 81 h 99"/>
              <a:gd name="T16" fmla="*/ 47 w 100"/>
              <a:gd name="T17" fmla="*/ 90 h 99"/>
              <a:gd name="T18" fmla="*/ 44 w 100"/>
              <a:gd name="T19" fmla="*/ 99 h 99"/>
              <a:gd name="T20" fmla="*/ 44 w 100"/>
              <a:gd name="T21" fmla="*/ 99 h 99"/>
              <a:gd name="T22" fmla="*/ 53 w 100"/>
              <a:gd name="T23" fmla="*/ 99 h 99"/>
              <a:gd name="T24" fmla="*/ 53 w 100"/>
              <a:gd name="T25" fmla="*/ 99 h 99"/>
              <a:gd name="T26" fmla="*/ 59 w 100"/>
              <a:gd name="T27" fmla="*/ 90 h 99"/>
              <a:gd name="T28" fmla="*/ 59 w 100"/>
              <a:gd name="T29" fmla="*/ 78 h 99"/>
              <a:gd name="T30" fmla="*/ 56 w 100"/>
              <a:gd name="T31" fmla="*/ 68 h 99"/>
              <a:gd name="T32" fmla="*/ 53 w 100"/>
              <a:gd name="T33" fmla="*/ 59 h 99"/>
              <a:gd name="T34" fmla="*/ 56 w 100"/>
              <a:gd name="T35" fmla="*/ 56 h 99"/>
              <a:gd name="T36" fmla="*/ 68 w 100"/>
              <a:gd name="T37" fmla="*/ 71 h 99"/>
              <a:gd name="T38" fmla="*/ 68 w 100"/>
              <a:gd name="T39" fmla="*/ 71 h 99"/>
              <a:gd name="T40" fmla="*/ 75 w 100"/>
              <a:gd name="T41" fmla="*/ 74 h 99"/>
              <a:gd name="T42" fmla="*/ 81 w 100"/>
              <a:gd name="T43" fmla="*/ 71 h 99"/>
              <a:gd name="T44" fmla="*/ 93 w 100"/>
              <a:gd name="T45" fmla="*/ 56 h 99"/>
              <a:gd name="T46" fmla="*/ 93 w 100"/>
              <a:gd name="T47" fmla="*/ 56 h 99"/>
              <a:gd name="T48" fmla="*/ 97 w 100"/>
              <a:gd name="T49" fmla="*/ 53 h 99"/>
              <a:gd name="T50" fmla="*/ 100 w 100"/>
              <a:gd name="T51" fmla="*/ 49 h 99"/>
              <a:gd name="T52" fmla="*/ 93 w 100"/>
              <a:gd name="T53" fmla="*/ 37 h 99"/>
              <a:gd name="T54" fmla="*/ 93 w 100"/>
              <a:gd name="T55" fmla="*/ 37 h 99"/>
              <a:gd name="T56" fmla="*/ 81 w 100"/>
              <a:gd name="T57" fmla="*/ 43 h 99"/>
              <a:gd name="T58" fmla="*/ 81 w 100"/>
              <a:gd name="T59" fmla="*/ 43 h 99"/>
              <a:gd name="T60" fmla="*/ 84 w 100"/>
              <a:gd name="T61" fmla="*/ 49 h 99"/>
              <a:gd name="T62" fmla="*/ 84 w 100"/>
              <a:gd name="T63" fmla="*/ 53 h 99"/>
              <a:gd name="T64" fmla="*/ 78 w 100"/>
              <a:gd name="T65" fmla="*/ 59 h 99"/>
              <a:gd name="T66" fmla="*/ 78 w 100"/>
              <a:gd name="T67" fmla="*/ 59 h 99"/>
              <a:gd name="T68" fmla="*/ 78 w 100"/>
              <a:gd name="T69" fmla="*/ 59 h 99"/>
              <a:gd name="T70" fmla="*/ 75 w 100"/>
              <a:gd name="T71" fmla="*/ 59 h 99"/>
              <a:gd name="T72" fmla="*/ 65 w 100"/>
              <a:gd name="T73" fmla="*/ 49 h 99"/>
              <a:gd name="T74" fmla="*/ 75 w 100"/>
              <a:gd name="T75" fmla="*/ 37 h 99"/>
              <a:gd name="T76" fmla="*/ 56 w 100"/>
              <a:gd name="T77" fmla="*/ 18 h 99"/>
              <a:gd name="T78" fmla="*/ 40 w 100"/>
              <a:gd name="T79" fmla="*/ 34 h 99"/>
              <a:gd name="T80" fmla="*/ 37 w 100"/>
              <a:gd name="T81" fmla="*/ 28 h 99"/>
              <a:gd name="T82" fmla="*/ 59 w 100"/>
              <a:gd name="T83" fmla="*/ 6 h 99"/>
              <a:gd name="T84" fmla="*/ 53 w 100"/>
              <a:gd name="T85" fmla="*/ 0 h 99"/>
              <a:gd name="T86" fmla="*/ 31 w 100"/>
              <a:gd name="T87" fmla="*/ 21 h 99"/>
              <a:gd name="T88" fmla="*/ 28 w 100"/>
              <a:gd name="T89" fmla="*/ 21 h 99"/>
              <a:gd name="T90" fmla="*/ 28 w 100"/>
              <a:gd name="T91" fmla="*/ 21 h 99"/>
              <a:gd name="T92" fmla="*/ 25 w 100"/>
              <a:gd name="T93" fmla="*/ 18 h 99"/>
              <a:gd name="T94" fmla="*/ 25 w 100"/>
              <a:gd name="T95" fmla="*/ 18 h 99"/>
              <a:gd name="T96" fmla="*/ 25 w 100"/>
              <a:gd name="T97" fmla="*/ 15 h 99"/>
              <a:gd name="T98" fmla="*/ 25 w 100"/>
              <a:gd name="T99" fmla="*/ 15 h 99"/>
              <a:gd name="T100" fmla="*/ 22 w 100"/>
              <a:gd name="T101" fmla="*/ 18 h 99"/>
              <a:gd name="T102" fmla="*/ 15 w 100"/>
              <a:gd name="T103" fmla="*/ 24 h 99"/>
              <a:gd name="T104" fmla="*/ 22 w 100"/>
              <a:gd name="T105" fmla="*/ 31 h 99"/>
              <a:gd name="T106" fmla="*/ 0 w 100"/>
              <a:gd name="T107" fmla="*/ 53 h 99"/>
              <a:gd name="T108" fmla="*/ 6 w 100"/>
              <a:gd name="T109" fmla="*/ 59 h 99"/>
              <a:gd name="T110" fmla="*/ 28 w 100"/>
              <a:gd name="T111" fmla="*/ 37 h 99"/>
              <a:gd name="T112" fmla="*/ 28 w 100"/>
              <a:gd name="T113" fmla="*/ 37 h 99"/>
              <a:gd name="T114" fmla="*/ 37 w 100"/>
              <a:gd name="T115" fmla="*/ 62 h 99"/>
              <a:gd name="T116" fmla="*/ 31 w 100"/>
              <a:gd name="T117" fmla="*/ 56 h 99"/>
              <a:gd name="T118" fmla="*/ 53 w 100"/>
              <a:gd name="T119" fmla="*/ 34 h 99"/>
              <a:gd name="T120" fmla="*/ 59 w 100"/>
              <a:gd name="T121" fmla="*/ 40 h 99"/>
              <a:gd name="T122" fmla="*/ 37 w 100"/>
              <a:gd name="T123" fmla="*/ 62 h 99"/>
              <a:gd name="T124" fmla="*/ 37 w 100"/>
              <a:gd name="T125" fmla="*/ 62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0" h="99">
                <a:moveTo>
                  <a:pt x="28" y="37"/>
                </a:moveTo>
                <a:lnTo>
                  <a:pt x="34" y="43"/>
                </a:lnTo>
                <a:lnTo>
                  <a:pt x="19" y="56"/>
                </a:lnTo>
                <a:lnTo>
                  <a:pt x="37" y="74"/>
                </a:lnTo>
                <a:lnTo>
                  <a:pt x="44" y="68"/>
                </a:lnTo>
                <a:lnTo>
                  <a:pt x="44" y="68"/>
                </a:lnTo>
                <a:lnTo>
                  <a:pt x="47" y="74"/>
                </a:lnTo>
                <a:lnTo>
                  <a:pt x="50" y="81"/>
                </a:lnTo>
                <a:lnTo>
                  <a:pt x="47" y="90"/>
                </a:lnTo>
                <a:lnTo>
                  <a:pt x="44" y="99"/>
                </a:lnTo>
                <a:lnTo>
                  <a:pt x="44" y="99"/>
                </a:lnTo>
                <a:lnTo>
                  <a:pt x="53" y="99"/>
                </a:lnTo>
                <a:lnTo>
                  <a:pt x="53" y="99"/>
                </a:lnTo>
                <a:lnTo>
                  <a:pt x="59" y="90"/>
                </a:lnTo>
                <a:lnTo>
                  <a:pt x="59" y="78"/>
                </a:lnTo>
                <a:lnTo>
                  <a:pt x="56" y="68"/>
                </a:lnTo>
                <a:lnTo>
                  <a:pt x="53" y="59"/>
                </a:lnTo>
                <a:lnTo>
                  <a:pt x="56" y="56"/>
                </a:lnTo>
                <a:lnTo>
                  <a:pt x="68" y="71"/>
                </a:lnTo>
                <a:lnTo>
                  <a:pt x="68" y="71"/>
                </a:lnTo>
                <a:lnTo>
                  <a:pt x="75" y="74"/>
                </a:lnTo>
                <a:lnTo>
                  <a:pt x="81" y="71"/>
                </a:lnTo>
                <a:lnTo>
                  <a:pt x="93" y="56"/>
                </a:lnTo>
                <a:lnTo>
                  <a:pt x="93" y="56"/>
                </a:lnTo>
                <a:lnTo>
                  <a:pt x="97" y="53"/>
                </a:lnTo>
                <a:lnTo>
                  <a:pt x="100" y="49"/>
                </a:lnTo>
                <a:lnTo>
                  <a:pt x="93" y="37"/>
                </a:lnTo>
                <a:lnTo>
                  <a:pt x="93" y="37"/>
                </a:lnTo>
                <a:lnTo>
                  <a:pt x="81" y="43"/>
                </a:lnTo>
                <a:lnTo>
                  <a:pt x="81" y="43"/>
                </a:lnTo>
                <a:lnTo>
                  <a:pt x="84" y="49"/>
                </a:lnTo>
                <a:lnTo>
                  <a:pt x="84" y="53"/>
                </a:lnTo>
                <a:lnTo>
                  <a:pt x="78" y="59"/>
                </a:lnTo>
                <a:lnTo>
                  <a:pt x="78" y="59"/>
                </a:lnTo>
                <a:lnTo>
                  <a:pt x="78" y="59"/>
                </a:lnTo>
                <a:lnTo>
                  <a:pt x="75" y="59"/>
                </a:lnTo>
                <a:lnTo>
                  <a:pt x="65" y="49"/>
                </a:lnTo>
                <a:lnTo>
                  <a:pt x="75" y="37"/>
                </a:lnTo>
                <a:lnTo>
                  <a:pt x="56" y="18"/>
                </a:lnTo>
                <a:lnTo>
                  <a:pt x="40" y="34"/>
                </a:lnTo>
                <a:lnTo>
                  <a:pt x="37" y="28"/>
                </a:lnTo>
                <a:lnTo>
                  <a:pt x="59" y="6"/>
                </a:lnTo>
                <a:lnTo>
                  <a:pt x="53" y="0"/>
                </a:lnTo>
                <a:lnTo>
                  <a:pt x="31" y="21"/>
                </a:lnTo>
                <a:lnTo>
                  <a:pt x="28" y="21"/>
                </a:lnTo>
                <a:lnTo>
                  <a:pt x="28" y="21"/>
                </a:lnTo>
                <a:lnTo>
                  <a:pt x="25" y="18"/>
                </a:lnTo>
                <a:lnTo>
                  <a:pt x="25" y="18"/>
                </a:lnTo>
                <a:lnTo>
                  <a:pt x="25" y="15"/>
                </a:lnTo>
                <a:lnTo>
                  <a:pt x="25" y="15"/>
                </a:lnTo>
                <a:lnTo>
                  <a:pt x="22" y="18"/>
                </a:lnTo>
                <a:lnTo>
                  <a:pt x="15" y="24"/>
                </a:lnTo>
                <a:lnTo>
                  <a:pt x="22" y="31"/>
                </a:lnTo>
                <a:lnTo>
                  <a:pt x="0" y="53"/>
                </a:lnTo>
                <a:lnTo>
                  <a:pt x="6" y="59"/>
                </a:lnTo>
                <a:lnTo>
                  <a:pt x="28" y="37"/>
                </a:lnTo>
                <a:lnTo>
                  <a:pt x="28" y="37"/>
                </a:lnTo>
                <a:close/>
                <a:moveTo>
                  <a:pt x="37" y="62"/>
                </a:moveTo>
                <a:lnTo>
                  <a:pt x="31" y="56"/>
                </a:lnTo>
                <a:lnTo>
                  <a:pt x="53" y="34"/>
                </a:lnTo>
                <a:lnTo>
                  <a:pt x="59" y="40"/>
                </a:lnTo>
                <a:lnTo>
                  <a:pt x="37" y="62"/>
                </a:lnTo>
                <a:lnTo>
                  <a:pt x="37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1" name="Freeform 105"/>
          <p:cNvSpPr>
            <a:spLocks noEditPoints="1"/>
          </p:cNvSpPr>
          <p:nvPr/>
        </p:nvSpPr>
        <p:spPr bwMode="auto">
          <a:xfrm>
            <a:off x="8694739" y="1200150"/>
            <a:ext cx="138112" cy="138113"/>
          </a:xfrm>
          <a:custGeom>
            <a:avLst/>
            <a:gdLst>
              <a:gd name="T0" fmla="*/ 53 w 87"/>
              <a:gd name="T1" fmla="*/ 78 h 87"/>
              <a:gd name="T2" fmla="*/ 50 w 87"/>
              <a:gd name="T3" fmla="*/ 75 h 87"/>
              <a:gd name="T4" fmla="*/ 75 w 87"/>
              <a:gd name="T5" fmla="*/ 53 h 87"/>
              <a:gd name="T6" fmla="*/ 78 w 87"/>
              <a:gd name="T7" fmla="*/ 56 h 87"/>
              <a:gd name="T8" fmla="*/ 87 w 87"/>
              <a:gd name="T9" fmla="*/ 46 h 87"/>
              <a:gd name="T10" fmla="*/ 40 w 87"/>
              <a:gd name="T11" fmla="*/ 0 h 87"/>
              <a:gd name="T12" fmla="*/ 18 w 87"/>
              <a:gd name="T13" fmla="*/ 18 h 87"/>
              <a:gd name="T14" fmla="*/ 18 w 87"/>
              <a:gd name="T15" fmla="*/ 18 h 87"/>
              <a:gd name="T16" fmla="*/ 15 w 87"/>
              <a:gd name="T17" fmla="*/ 12 h 87"/>
              <a:gd name="T18" fmla="*/ 15 w 87"/>
              <a:gd name="T19" fmla="*/ 12 h 87"/>
              <a:gd name="T20" fmla="*/ 15 w 87"/>
              <a:gd name="T21" fmla="*/ 12 h 87"/>
              <a:gd name="T22" fmla="*/ 15 w 87"/>
              <a:gd name="T23" fmla="*/ 6 h 87"/>
              <a:gd name="T24" fmla="*/ 15 w 87"/>
              <a:gd name="T25" fmla="*/ 6 h 87"/>
              <a:gd name="T26" fmla="*/ 3 w 87"/>
              <a:gd name="T27" fmla="*/ 15 h 87"/>
              <a:gd name="T28" fmla="*/ 3 w 87"/>
              <a:gd name="T29" fmla="*/ 15 h 87"/>
              <a:gd name="T30" fmla="*/ 6 w 87"/>
              <a:gd name="T31" fmla="*/ 18 h 87"/>
              <a:gd name="T32" fmla="*/ 6 w 87"/>
              <a:gd name="T33" fmla="*/ 18 h 87"/>
              <a:gd name="T34" fmla="*/ 9 w 87"/>
              <a:gd name="T35" fmla="*/ 28 h 87"/>
              <a:gd name="T36" fmla="*/ 0 w 87"/>
              <a:gd name="T37" fmla="*/ 37 h 87"/>
              <a:gd name="T38" fmla="*/ 47 w 87"/>
              <a:gd name="T39" fmla="*/ 87 h 87"/>
              <a:gd name="T40" fmla="*/ 47 w 87"/>
              <a:gd name="T41" fmla="*/ 87 h 87"/>
              <a:gd name="T42" fmla="*/ 53 w 87"/>
              <a:gd name="T43" fmla="*/ 78 h 87"/>
              <a:gd name="T44" fmla="*/ 53 w 87"/>
              <a:gd name="T45" fmla="*/ 78 h 87"/>
              <a:gd name="T46" fmla="*/ 37 w 87"/>
              <a:gd name="T47" fmla="*/ 12 h 87"/>
              <a:gd name="T48" fmla="*/ 43 w 87"/>
              <a:gd name="T49" fmla="*/ 18 h 87"/>
              <a:gd name="T50" fmla="*/ 18 w 87"/>
              <a:gd name="T51" fmla="*/ 43 h 87"/>
              <a:gd name="T52" fmla="*/ 12 w 87"/>
              <a:gd name="T53" fmla="*/ 37 h 87"/>
              <a:gd name="T54" fmla="*/ 37 w 87"/>
              <a:gd name="T55" fmla="*/ 12 h 87"/>
              <a:gd name="T56" fmla="*/ 37 w 87"/>
              <a:gd name="T57" fmla="*/ 12 h 87"/>
              <a:gd name="T58" fmla="*/ 56 w 87"/>
              <a:gd name="T59" fmla="*/ 31 h 87"/>
              <a:gd name="T60" fmla="*/ 31 w 87"/>
              <a:gd name="T61" fmla="*/ 56 h 87"/>
              <a:gd name="T62" fmla="*/ 25 w 87"/>
              <a:gd name="T63" fmla="*/ 50 h 87"/>
              <a:gd name="T64" fmla="*/ 50 w 87"/>
              <a:gd name="T65" fmla="*/ 25 h 87"/>
              <a:gd name="T66" fmla="*/ 56 w 87"/>
              <a:gd name="T67" fmla="*/ 31 h 87"/>
              <a:gd name="T68" fmla="*/ 56 w 87"/>
              <a:gd name="T69" fmla="*/ 31 h 87"/>
              <a:gd name="T70" fmla="*/ 62 w 87"/>
              <a:gd name="T71" fmla="*/ 37 h 87"/>
              <a:gd name="T72" fmla="*/ 68 w 87"/>
              <a:gd name="T73" fmla="*/ 46 h 87"/>
              <a:gd name="T74" fmla="*/ 43 w 87"/>
              <a:gd name="T75" fmla="*/ 68 h 87"/>
              <a:gd name="T76" fmla="*/ 37 w 87"/>
              <a:gd name="T77" fmla="*/ 62 h 87"/>
              <a:gd name="T78" fmla="*/ 62 w 87"/>
              <a:gd name="T79" fmla="*/ 37 h 87"/>
              <a:gd name="T80" fmla="*/ 62 w 87"/>
              <a:gd name="T81" fmla="*/ 3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7" h="87">
                <a:moveTo>
                  <a:pt x="53" y="78"/>
                </a:moveTo>
                <a:lnTo>
                  <a:pt x="50" y="75"/>
                </a:lnTo>
                <a:lnTo>
                  <a:pt x="75" y="53"/>
                </a:lnTo>
                <a:lnTo>
                  <a:pt x="78" y="56"/>
                </a:lnTo>
                <a:lnTo>
                  <a:pt x="87" y="46"/>
                </a:lnTo>
                <a:lnTo>
                  <a:pt x="40" y="0"/>
                </a:lnTo>
                <a:lnTo>
                  <a:pt x="18" y="18"/>
                </a:lnTo>
                <a:lnTo>
                  <a:pt x="18" y="18"/>
                </a:lnTo>
                <a:lnTo>
                  <a:pt x="15" y="12"/>
                </a:lnTo>
                <a:lnTo>
                  <a:pt x="15" y="12"/>
                </a:lnTo>
                <a:lnTo>
                  <a:pt x="15" y="12"/>
                </a:lnTo>
                <a:lnTo>
                  <a:pt x="15" y="6"/>
                </a:lnTo>
                <a:lnTo>
                  <a:pt x="15" y="6"/>
                </a:lnTo>
                <a:lnTo>
                  <a:pt x="3" y="15"/>
                </a:lnTo>
                <a:lnTo>
                  <a:pt x="3" y="15"/>
                </a:lnTo>
                <a:lnTo>
                  <a:pt x="6" y="18"/>
                </a:lnTo>
                <a:lnTo>
                  <a:pt x="6" y="18"/>
                </a:lnTo>
                <a:lnTo>
                  <a:pt x="9" y="28"/>
                </a:lnTo>
                <a:lnTo>
                  <a:pt x="0" y="37"/>
                </a:lnTo>
                <a:lnTo>
                  <a:pt x="47" y="87"/>
                </a:lnTo>
                <a:lnTo>
                  <a:pt x="47" y="87"/>
                </a:lnTo>
                <a:lnTo>
                  <a:pt x="53" y="78"/>
                </a:lnTo>
                <a:lnTo>
                  <a:pt x="53" y="78"/>
                </a:lnTo>
                <a:close/>
                <a:moveTo>
                  <a:pt x="37" y="12"/>
                </a:moveTo>
                <a:lnTo>
                  <a:pt x="43" y="18"/>
                </a:lnTo>
                <a:lnTo>
                  <a:pt x="18" y="43"/>
                </a:lnTo>
                <a:lnTo>
                  <a:pt x="12" y="37"/>
                </a:lnTo>
                <a:lnTo>
                  <a:pt x="37" y="12"/>
                </a:lnTo>
                <a:lnTo>
                  <a:pt x="37" y="12"/>
                </a:lnTo>
                <a:close/>
                <a:moveTo>
                  <a:pt x="56" y="31"/>
                </a:moveTo>
                <a:lnTo>
                  <a:pt x="31" y="56"/>
                </a:lnTo>
                <a:lnTo>
                  <a:pt x="25" y="50"/>
                </a:lnTo>
                <a:lnTo>
                  <a:pt x="50" y="25"/>
                </a:lnTo>
                <a:lnTo>
                  <a:pt x="56" y="31"/>
                </a:lnTo>
                <a:lnTo>
                  <a:pt x="56" y="31"/>
                </a:lnTo>
                <a:close/>
                <a:moveTo>
                  <a:pt x="62" y="37"/>
                </a:moveTo>
                <a:lnTo>
                  <a:pt x="68" y="46"/>
                </a:lnTo>
                <a:lnTo>
                  <a:pt x="43" y="68"/>
                </a:lnTo>
                <a:lnTo>
                  <a:pt x="37" y="62"/>
                </a:lnTo>
                <a:lnTo>
                  <a:pt x="62" y="37"/>
                </a:lnTo>
                <a:lnTo>
                  <a:pt x="62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" name="Freeform 106"/>
          <p:cNvSpPr>
            <a:spLocks noEditPoints="1"/>
          </p:cNvSpPr>
          <p:nvPr/>
        </p:nvSpPr>
        <p:spPr bwMode="auto">
          <a:xfrm>
            <a:off x="8951914" y="941387"/>
            <a:ext cx="149225" cy="139700"/>
          </a:xfrm>
          <a:custGeom>
            <a:avLst/>
            <a:gdLst>
              <a:gd name="T0" fmla="*/ 34 w 94"/>
              <a:gd name="T1" fmla="*/ 3 h 88"/>
              <a:gd name="T2" fmla="*/ 34 w 94"/>
              <a:gd name="T3" fmla="*/ 0 h 88"/>
              <a:gd name="T4" fmla="*/ 22 w 94"/>
              <a:gd name="T5" fmla="*/ 7 h 88"/>
              <a:gd name="T6" fmla="*/ 25 w 94"/>
              <a:gd name="T7" fmla="*/ 22 h 88"/>
              <a:gd name="T8" fmla="*/ 25 w 94"/>
              <a:gd name="T9" fmla="*/ 41 h 88"/>
              <a:gd name="T10" fmla="*/ 34 w 94"/>
              <a:gd name="T11" fmla="*/ 47 h 88"/>
              <a:gd name="T12" fmla="*/ 62 w 94"/>
              <a:gd name="T13" fmla="*/ 19 h 88"/>
              <a:gd name="T14" fmla="*/ 66 w 94"/>
              <a:gd name="T15" fmla="*/ 19 h 88"/>
              <a:gd name="T16" fmla="*/ 69 w 94"/>
              <a:gd name="T17" fmla="*/ 13 h 88"/>
              <a:gd name="T18" fmla="*/ 72 w 94"/>
              <a:gd name="T19" fmla="*/ 10 h 88"/>
              <a:gd name="T20" fmla="*/ 44 w 94"/>
              <a:gd name="T21" fmla="*/ 3 h 88"/>
              <a:gd name="T22" fmla="*/ 41 w 94"/>
              <a:gd name="T23" fmla="*/ 13 h 88"/>
              <a:gd name="T24" fmla="*/ 38 w 94"/>
              <a:gd name="T25" fmla="*/ 25 h 88"/>
              <a:gd name="T26" fmla="*/ 34 w 94"/>
              <a:gd name="T27" fmla="*/ 3 h 88"/>
              <a:gd name="T28" fmla="*/ 34 w 94"/>
              <a:gd name="T29" fmla="*/ 3 h 88"/>
              <a:gd name="T30" fmla="*/ 19 w 94"/>
              <a:gd name="T31" fmla="*/ 25 h 88"/>
              <a:gd name="T32" fmla="*/ 0 w 94"/>
              <a:gd name="T33" fmla="*/ 28 h 88"/>
              <a:gd name="T34" fmla="*/ 0 w 94"/>
              <a:gd name="T35" fmla="*/ 41 h 88"/>
              <a:gd name="T36" fmla="*/ 6 w 94"/>
              <a:gd name="T37" fmla="*/ 41 h 88"/>
              <a:gd name="T38" fmla="*/ 19 w 94"/>
              <a:gd name="T39" fmla="*/ 38 h 88"/>
              <a:gd name="T40" fmla="*/ 19 w 94"/>
              <a:gd name="T41" fmla="*/ 25 h 88"/>
              <a:gd name="T42" fmla="*/ 25 w 94"/>
              <a:gd name="T43" fmla="*/ 44 h 88"/>
              <a:gd name="T44" fmla="*/ 6 w 94"/>
              <a:gd name="T45" fmla="*/ 47 h 88"/>
              <a:gd name="T46" fmla="*/ 9 w 94"/>
              <a:gd name="T47" fmla="*/ 60 h 88"/>
              <a:gd name="T48" fmla="*/ 25 w 94"/>
              <a:gd name="T49" fmla="*/ 57 h 88"/>
              <a:gd name="T50" fmla="*/ 25 w 94"/>
              <a:gd name="T51" fmla="*/ 44 h 88"/>
              <a:gd name="T52" fmla="*/ 25 w 94"/>
              <a:gd name="T53" fmla="*/ 44 h 88"/>
              <a:gd name="T54" fmla="*/ 47 w 94"/>
              <a:gd name="T55" fmla="*/ 88 h 88"/>
              <a:gd name="T56" fmla="*/ 53 w 94"/>
              <a:gd name="T57" fmla="*/ 85 h 88"/>
              <a:gd name="T58" fmla="*/ 38 w 94"/>
              <a:gd name="T59" fmla="*/ 57 h 88"/>
              <a:gd name="T60" fmla="*/ 31 w 94"/>
              <a:gd name="T61" fmla="*/ 60 h 88"/>
              <a:gd name="T62" fmla="*/ 28 w 94"/>
              <a:gd name="T63" fmla="*/ 60 h 88"/>
              <a:gd name="T64" fmla="*/ 38 w 94"/>
              <a:gd name="T65" fmla="*/ 88 h 88"/>
              <a:gd name="T66" fmla="*/ 47 w 94"/>
              <a:gd name="T67" fmla="*/ 88 h 88"/>
              <a:gd name="T68" fmla="*/ 47 w 94"/>
              <a:gd name="T69" fmla="*/ 88 h 88"/>
              <a:gd name="T70" fmla="*/ 81 w 94"/>
              <a:gd name="T71" fmla="*/ 50 h 88"/>
              <a:gd name="T72" fmla="*/ 94 w 94"/>
              <a:gd name="T73" fmla="*/ 47 h 88"/>
              <a:gd name="T74" fmla="*/ 41 w 94"/>
              <a:gd name="T75" fmla="*/ 47 h 88"/>
              <a:gd name="T76" fmla="*/ 72 w 94"/>
              <a:gd name="T77" fmla="*/ 66 h 88"/>
              <a:gd name="T78" fmla="*/ 69 w 94"/>
              <a:gd name="T79" fmla="*/ 63 h 88"/>
              <a:gd name="T80" fmla="*/ 78 w 94"/>
              <a:gd name="T81" fmla="*/ 44 h 88"/>
              <a:gd name="T82" fmla="*/ 53 w 94"/>
              <a:gd name="T83" fmla="*/ 47 h 88"/>
              <a:gd name="T84" fmla="*/ 69 w 94"/>
              <a:gd name="T85" fmla="*/ 35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4" h="88">
                <a:moveTo>
                  <a:pt x="34" y="3"/>
                </a:moveTo>
                <a:lnTo>
                  <a:pt x="34" y="3"/>
                </a:lnTo>
                <a:lnTo>
                  <a:pt x="34" y="0"/>
                </a:lnTo>
                <a:lnTo>
                  <a:pt x="34" y="0"/>
                </a:lnTo>
                <a:lnTo>
                  <a:pt x="22" y="7"/>
                </a:lnTo>
                <a:lnTo>
                  <a:pt x="22" y="7"/>
                </a:lnTo>
                <a:lnTo>
                  <a:pt x="25" y="22"/>
                </a:lnTo>
                <a:lnTo>
                  <a:pt x="25" y="22"/>
                </a:lnTo>
                <a:lnTo>
                  <a:pt x="28" y="35"/>
                </a:lnTo>
                <a:lnTo>
                  <a:pt x="25" y="41"/>
                </a:lnTo>
                <a:lnTo>
                  <a:pt x="34" y="47"/>
                </a:lnTo>
                <a:lnTo>
                  <a:pt x="34" y="47"/>
                </a:lnTo>
                <a:lnTo>
                  <a:pt x="53" y="25"/>
                </a:lnTo>
                <a:lnTo>
                  <a:pt x="62" y="19"/>
                </a:lnTo>
                <a:lnTo>
                  <a:pt x="66" y="19"/>
                </a:lnTo>
                <a:lnTo>
                  <a:pt x="66" y="19"/>
                </a:lnTo>
                <a:lnTo>
                  <a:pt x="69" y="13"/>
                </a:lnTo>
                <a:lnTo>
                  <a:pt x="69" y="13"/>
                </a:lnTo>
                <a:lnTo>
                  <a:pt x="72" y="10"/>
                </a:lnTo>
                <a:lnTo>
                  <a:pt x="72" y="10"/>
                </a:lnTo>
                <a:lnTo>
                  <a:pt x="44" y="3"/>
                </a:lnTo>
                <a:lnTo>
                  <a:pt x="44" y="3"/>
                </a:lnTo>
                <a:lnTo>
                  <a:pt x="41" y="13"/>
                </a:lnTo>
                <a:lnTo>
                  <a:pt x="41" y="13"/>
                </a:lnTo>
                <a:lnTo>
                  <a:pt x="50" y="16"/>
                </a:lnTo>
                <a:lnTo>
                  <a:pt x="38" y="25"/>
                </a:lnTo>
                <a:lnTo>
                  <a:pt x="38" y="25"/>
                </a:lnTo>
                <a:lnTo>
                  <a:pt x="34" y="3"/>
                </a:lnTo>
                <a:lnTo>
                  <a:pt x="34" y="3"/>
                </a:lnTo>
                <a:lnTo>
                  <a:pt x="34" y="3"/>
                </a:lnTo>
                <a:close/>
                <a:moveTo>
                  <a:pt x="19" y="25"/>
                </a:moveTo>
                <a:lnTo>
                  <a:pt x="19" y="25"/>
                </a:lnTo>
                <a:lnTo>
                  <a:pt x="0" y="28"/>
                </a:lnTo>
                <a:lnTo>
                  <a:pt x="0" y="28"/>
                </a:lnTo>
                <a:lnTo>
                  <a:pt x="0" y="41"/>
                </a:lnTo>
                <a:lnTo>
                  <a:pt x="0" y="41"/>
                </a:lnTo>
                <a:lnTo>
                  <a:pt x="6" y="41"/>
                </a:lnTo>
                <a:lnTo>
                  <a:pt x="6" y="41"/>
                </a:lnTo>
                <a:lnTo>
                  <a:pt x="19" y="38"/>
                </a:lnTo>
                <a:lnTo>
                  <a:pt x="19" y="38"/>
                </a:lnTo>
                <a:lnTo>
                  <a:pt x="19" y="25"/>
                </a:lnTo>
                <a:lnTo>
                  <a:pt x="19" y="25"/>
                </a:lnTo>
                <a:lnTo>
                  <a:pt x="19" y="25"/>
                </a:lnTo>
                <a:close/>
                <a:moveTo>
                  <a:pt x="25" y="44"/>
                </a:moveTo>
                <a:lnTo>
                  <a:pt x="25" y="44"/>
                </a:lnTo>
                <a:lnTo>
                  <a:pt x="6" y="47"/>
                </a:lnTo>
                <a:lnTo>
                  <a:pt x="6" y="47"/>
                </a:lnTo>
                <a:lnTo>
                  <a:pt x="9" y="60"/>
                </a:lnTo>
                <a:lnTo>
                  <a:pt x="9" y="60"/>
                </a:lnTo>
                <a:lnTo>
                  <a:pt x="25" y="57"/>
                </a:lnTo>
                <a:lnTo>
                  <a:pt x="25" y="57"/>
                </a:lnTo>
                <a:lnTo>
                  <a:pt x="25" y="44"/>
                </a:lnTo>
                <a:lnTo>
                  <a:pt x="25" y="44"/>
                </a:lnTo>
                <a:lnTo>
                  <a:pt x="25" y="44"/>
                </a:lnTo>
                <a:close/>
                <a:moveTo>
                  <a:pt x="47" y="88"/>
                </a:moveTo>
                <a:lnTo>
                  <a:pt x="47" y="88"/>
                </a:lnTo>
                <a:lnTo>
                  <a:pt x="53" y="85"/>
                </a:lnTo>
                <a:lnTo>
                  <a:pt x="53" y="85"/>
                </a:lnTo>
                <a:lnTo>
                  <a:pt x="38" y="57"/>
                </a:lnTo>
                <a:lnTo>
                  <a:pt x="38" y="57"/>
                </a:lnTo>
                <a:lnTo>
                  <a:pt x="31" y="60"/>
                </a:lnTo>
                <a:lnTo>
                  <a:pt x="31" y="60"/>
                </a:lnTo>
                <a:lnTo>
                  <a:pt x="28" y="60"/>
                </a:lnTo>
                <a:lnTo>
                  <a:pt x="28" y="60"/>
                </a:lnTo>
                <a:lnTo>
                  <a:pt x="34" y="75"/>
                </a:lnTo>
                <a:lnTo>
                  <a:pt x="38" y="88"/>
                </a:lnTo>
                <a:lnTo>
                  <a:pt x="38" y="88"/>
                </a:lnTo>
                <a:lnTo>
                  <a:pt x="47" y="88"/>
                </a:lnTo>
                <a:lnTo>
                  <a:pt x="47" y="88"/>
                </a:lnTo>
                <a:lnTo>
                  <a:pt x="47" y="88"/>
                </a:lnTo>
                <a:close/>
                <a:moveTo>
                  <a:pt x="69" y="63"/>
                </a:moveTo>
                <a:lnTo>
                  <a:pt x="81" y="50"/>
                </a:lnTo>
                <a:lnTo>
                  <a:pt x="87" y="53"/>
                </a:lnTo>
                <a:lnTo>
                  <a:pt x="94" y="47"/>
                </a:lnTo>
                <a:lnTo>
                  <a:pt x="69" y="19"/>
                </a:lnTo>
                <a:lnTo>
                  <a:pt x="41" y="47"/>
                </a:lnTo>
                <a:lnTo>
                  <a:pt x="66" y="75"/>
                </a:lnTo>
                <a:lnTo>
                  <a:pt x="72" y="66"/>
                </a:lnTo>
                <a:lnTo>
                  <a:pt x="69" y="63"/>
                </a:lnTo>
                <a:lnTo>
                  <a:pt x="69" y="63"/>
                </a:lnTo>
                <a:close/>
                <a:moveTo>
                  <a:pt x="69" y="35"/>
                </a:moveTo>
                <a:lnTo>
                  <a:pt x="78" y="44"/>
                </a:lnTo>
                <a:lnTo>
                  <a:pt x="62" y="57"/>
                </a:lnTo>
                <a:lnTo>
                  <a:pt x="53" y="47"/>
                </a:lnTo>
                <a:lnTo>
                  <a:pt x="69" y="35"/>
                </a:lnTo>
                <a:lnTo>
                  <a:pt x="69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3" name="Freeform 107"/>
          <p:cNvSpPr>
            <a:spLocks noEditPoints="1"/>
          </p:cNvSpPr>
          <p:nvPr/>
        </p:nvSpPr>
        <p:spPr bwMode="auto">
          <a:xfrm>
            <a:off x="9224964" y="669925"/>
            <a:ext cx="147637" cy="158750"/>
          </a:xfrm>
          <a:custGeom>
            <a:avLst/>
            <a:gdLst>
              <a:gd name="T0" fmla="*/ 40 w 93"/>
              <a:gd name="T1" fmla="*/ 25 h 100"/>
              <a:gd name="T2" fmla="*/ 28 w 93"/>
              <a:gd name="T3" fmla="*/ 25 h 100"/>
              <a:gd name="T4" fmla="*/ 25 w 93"/>
              <a:gd name="T5" fmla="*/ 21 h 100"/>
              <a:gd name="T6" fmla="*/ 25 w 93"/>
              <a:gd name="T7" fmla="*/ 18 h 100"/>
              <a:gd name="T8" fmla="*/ 25 w 93"/>
              <a:gd name="T9" fmla="*/ 21 h 100"/>
              <a:gd name="T10" fmla="*/ 18 w 93"/>
              <a:gd name="T11" fmla="*/ 25 h 100"/>
              <a:gd name="T12" fmla="*/ 40 w 93"/>
              <a:gd name="T13" fmla="*/ 50 h 100"/>
              <a:gd name="T14" fmla="*/ 25 w 93"/>
              <a:gd name="T15" fmla="*/ 40 h 100"/>
              <a:gd name="T16" fmla="*/ 9 w 93"/>
              <a:gd name="T17" fmla="*/ 37 h 100"/>
              <a:gd name="T18" fmla="*/ 9 w 93"/>
              <a:gd name="T19" fmla="*/ 34 h 100"/>
              <a:gd name="T20" fmla="*/ 6 w 93"/>
              <a:gd name="T21" fmla="*/ 31 h 100"/>
              <a:gd name="T22" fmla="*/ 6 w 93"/>
              <a:gd name="T23" fmla="*/ 34 h 100"/>
              <a:gd name="T24" fmla="*/ 0 w 93"/>
              <a:gd name="T25" fmla="*/ 40 h 100"/>
              <a:gd name="T26" fmla="*/ 28 w 93"/>
              <a:gd name="T27" fmla="*/ 68 h 100"/>
              <a:gd name="T28" fmla="*/ 37 w 93"/>
              <a:gd name="T29" fmla="*/ 84 h 100"/>
              <a:gd name="T30" fmla="*/ 37 w 93"/>
              <a:gd name="T31" fmla="*/ 93 h 100"/>
              <a:gd name="T32" fmla="*/ 34 w 93"/>
              <a:gd name="T33" fmla="*/ 100 h 100"/>
              <a:gd name="T34" fmla="*/ 47 w 93"/>
              <a:gd name="T35" fmla="*/ 96 h 100"/>
              <a:gd name="T36" fmla="*/ 43 w 93"/>
              <a:gd name="T37" fmla="*/ 78 h 100"/>
              <a:gd name="T38" fmla="*/ 34 w 93"/>
              <a:gd name="T39" fmla="*/ 62 h 100"/>
              <a:gd name="T40" fmla="*/ 22 w 93"/>
              <a:gd name="T41" fmla="*/ 50 h 100"/>
              <a:gd name="T42" fmla="*/ 40 w 93"/>
              <a:gd name="T43" fmla="*/ 62 h 100"/>
              <a:gd name="T44" fmla="*/ 43 w 93"/>
              <a:gd name="T45" fmla="*/ 59 h 100"/>
              <a:gd name="T46" fmla="*/ 65 w 93"/>
              <a:gd name="T47" fmla="*/ 78 h 100"/>
              <a:gd name="T48" fmla="*/ 37 w 93"/>
              <a:gd name="T49" fmla="*/ 34 h 100"/>
              <a:gd name="T50" fmla="*/ 59 w 93"/>
              <a:gd name="T51" fmla="*/ 46 h 100"/>
              <a:gd name="T52" fmla="*/ 62 w 93"/>
              <a:gd name="T53" fmla="*/ 40 h 100"/>
              <a:gd name="T54" fmla="*/ 93 w 93"/>
              <a:gd name="T55" fmla="*/ 56 h 100"/>
              <a:gd name="T56" fmla="*/ 43 w 93"/>
              <a:gd name="T57" fmla="*/ 3 h 100"/>
              <a:gd name="T58" fmla="*/ 40 w 93"/>
              <a:gd name="T59" fmla="*/ 0 h 100"/>
              <a:gd name="T60" fmla="*/ 40 w 93"/>
              <a:gd name="T61" fmla="*/ 0 h 100"/>
              <a:gd name="T62" fmla="*/ 37 w 93"/>
              <a:gd name="T63" fmla="*/ 0 h 100"/>
              <a:gd name="T64" fmla="*/ 59 w 93"/>
              <a:gd name="T65" fmla="*/ 34 h 100"/>
              <a:gd name="T66" fmla="*/ 40 w 93"/>
              <a:gd name="T67" fmla="*/ 25 h 100"/>
              <a:gd name="T68" fmla="*/ 40 w 93"/>
              <a:gd name="T69" fmla="*/ 25 h 100"/>
              <a:gd name="T70" fmla="*/ 22 w 93"/>
              <a:gd name="T71" fmla="*/ 68 h 100"/>
              <a:gd name="T72" fmla="*/ 12 w 93"/>
              <a:gd name="T73" fmla="*/ 56 h 100"/>
              <a:gd name="T74" fmla="*/ 3 w 93"/>
              <a:gd name="T75" fmla="*/ 59 h 100"/>
              <a:gd name="T76" fmla="*/ 6 w 93"/>
              <a:gd name="T77" fmla="*/ 62 h 100"/>
              <a:gd name="T78" fmla="*/ 18 w 93"/>
              <a:gd name="T79" fmla="*/ 84 h 100"/>
              <a:gd name="T80" fmla="*/ 28 w 93"/>
              <a:gd name="T81" fmla="*/ 78 h 100"/>
              <a:gd name="T82" fmla="*/ 22 w 93"/>
              <a:gd name="T83" fmla="*/ 6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3" h="100">
                <a:moveTo>
                  <a:pt x="40" y="25"/>
                </a:moveTo>
                <a:lnTo>
                  <a:pt x="40" y="25"/>
                </a:lnTo>
                <a:lnTo>
                  <a:pt x="37" y="31"/>
                </a:lnTo>
                <a:lnTo>
                  <a:pt x="28" y="25"/>
                </a:lnTo>
                <a:lnTo>
                  <a:pt x="28" y="25"/>
                </a:lnTo>
                <a:lnTo>
                  <a:pt x="25" y="21"/>
                </a:lnTo>
                <a:lnTo>
                  <a:pt x="25" y="21"/>
                </a:lnTo>
                <a:lnTo>
                  <a:pt x="25" y="18"/>
                </a:lnTo>
                <a:lnTo>
                  <a:pt x="25" y="18"/>
                </a:lnTo>
                <a:lnTo>
                  <a:pt x="25" y="21"/>
                </a:lnTo>
                <a:lnTo>
                  <a:pt x="25" y="21"/>
                </a:lnTo>
                <a:lnTo>
                  <a:pt x="18" y="25"/>
                </a:lnTo>
                <a:lnTo>
                  <a:pt x="40" y="50"/>
                </a:lnTo>
                <a:lnTo>
                  <a:pt x="40" y="50"/>
                </a:lnTo>
                <a:lnTo>
                  <a:pt x="25" y="40"/>
                </a:lnTo>
                <a:lnTo>
                  <a:pt x="25" y="40"/>
                </a:lnTo>
                <a:lnTo>
                  <a:pt x="18" y="46"/>
                </a:lnTo>
                <a:lnTo>
                  <a:pt x="9" y="37"/>
                </a:lnTo>
                <a:lnTo>
                  <a:pt x="9" y="37"/>
                </a:lnTo>
                <a:lnTo>
                  <a:pt x="9" y="34"/>
                </a:lnTo>
                <a:lnTo>
                  <a:pt x="9" y="34"/>
                </a:lnTo>
                <a:lnTo>
                  <a:pt x="6" y="31"/>
                </a:lnTo>
                <a:lnTo>
                  <a:pt x="6" y="31"/>
                </a:lnTo>
                <a:lnTo>
                  <a:pt x="6" y="34"/>
                </a:lnTo>
                <a:lnTo>
                  <a:pt x="6" y="34"/>
                </a:lnTo>
                <a:lnTo>
                  <a:pt x="0" y="40"/>
                </a:lnTo>
                <a:lnTo>
                  <a:pt x="28" y="68"/>
                </a:lnTo>
                <a:lnTo>
                  <a:pt x="28" y="68"/>
                </a:lnTo>
                <a:lnTo>
                  <a:pt x="34" y="78"/>
                </a:lnTo>
                <a:lnTo>
                  <a:pt x="37" y="84"/>
                </a:lnTo>
                <a:lnTo>
                  <a:pt x="37" y="84"/>
                </a:lnTo>
                <a:lnTo>
                  <a:pt x="37" y="93"/>
                </a:lnTo>
                <a:lnTo>
                  <a:pt x="34" y="100"/>
                </a:lnTo>
                <a:lnTo>
                  <a:pt x="34" y="100"/>
                </a:lnTo>
                <a:lnTo>
                  <a:pt x="47" y="96"/>
                </a:lnTo>
                <a:lnTo>
                  <a:pt x="47" y="96"/>
                </a:lnTo>
                <a:lnTo>
                  <a:pt x="47" y="84"/>
                </a:lnTo>
                <a:lnTo>
                  <a:pt x="43" y="78"/>
                </a:lnTo>
                <a:lnTo>
                  <a:pt x="43" y="78"/>
                </a:lnTo>
                <a:lnTo>
                  <a:pt x="34" y="62"/>
                </a:lnTo>
                <a:lnTo>
                  <a:pt x="22" y="50"/>
                </a:lnTo>
                <a:lnTo>
                  <a:pt x="22" y="50"/>
                </a:lnTo>
                <a:lnTo>
                  <a:pt x="40" y="62"/>
                </a:lnTo>
                <a:lnTo>
                  <a:pt x="40" y="62"/>
                </a:lnTo>
                <a:lnTo>
                  <a:pt x="43" y="59"/>
                </a:lnTo>
                <a:lnTo>
                  <a:pt x="43" y="59"/>
                </a:lnTo>
                <a:lnTo>
                  <a:pt x="47" y="56"/>
                </a:lnTo>
                <a:lnTo>
                  <a:pt x="65" y="78"/>
                </a:lnTo>
                <a:lnTo>
                  <a:pt x="72" y="68"/>
                </a:lnTo>
                <a:lnTo>
                  <a:pt x="37" y="34"/>
                </a:lnTo>
                <a:lnTo>
                  <a:pt x="37" y="34"/>
                </a:lnTo>
                <a:lnTo>
                  <a:pt x="59" y="46"/>
                </a:lnTo>
                <a:lnTo>
                  <a:pt x="59" y="46"/>
                </a:lnTo>
                <a:lnTo>
                  <a:pt x="62" y="40"/>
                </a:lnTo>
                <a:lnTo>
                  <a:pt x="84" y="62"/>
                </a:lnTo>
                <a:lnTo>
                  <a:pt x="93" y="56"/>
                </a:lnTo>
                <a:lnTo>
                  <a:pt x="43" y="3"/>
                </a:lnTo>
                <a:lnTo>
                  <a:pt x="43" y="3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7" y="0"/>
                </a:lnTo>
                <a:lnTo>
                  <a:pt x="37" y="0"/>
                </a:lnTo>
                <a:lnTo>
                  <a:pt x="31" y="6"/>
                </a:lnTo>
                <a:lnTo>
                  <a:pt x="59" y="34"/>
                </a:lnTo>
                <a:lnTo>
                  <a:pt x="59" y="34"/>
                </a:lnTo>
                <a:lnTo>
                  <a:pt x="40" y="25"/>
                </a:lnTo>
                <a:lnTo>
                  <a:pt x="40" y="25"/>
                </a:lnTo>
                <a:lnTo>
                  <a:pt x="40" y="25"/>
                </a:lnTo>
                <a:close/>
                <a:moveTo>
                  <a:pt x="22" y="68"/>
                </a:moveTo>
                <a:lnTo>
                  <a:pt x="22" y="68"/>
                </a:lnTo>
                <a:lnTo>
                  <a:pt x="12" y="56"/>
                </a:lnTo>
                <a:lnTo>
                  <a:pt x="12" y="56"/>
                </a:lnTo>
                <a:lnTo>
                  <a:pt x="3" y="59"/>
                </a:lnTo>
                <a:lnTo>
                  <a:pt x="3" y="59"/>
                </a:lnTo>
                <a:lnTo>
                  <a:pt x="6" y="62"/>
                </a:lnTo>
                <a:lnTo>
                  <a:pt x="6" y="62"/>
                </a:lnTo>
                <a:lnTo>
                  <a:pt x="18" y="84"/>
                </a:lnTo>
                <a:lnTo>
                  <a:pt x="18" y="84"/>
                </a:lnTo>
                <a:lnTo>
                  <a:pt x="28" y="78"/>
                </a:lnTo>
                <a:lnTo>
                  <a:pt x="28" y="78"/>
                </a:lnTo>
                <a:lnTo>
                  <a:pt x="22" y="68"/>
                </a:lnTo>
                <a:lnTo>
                  <a:pt x="22" y="68"/>
                </a:lnTo>
                <a:lnTo>
                  <a:pt x="22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" name="Freeform 108"/>
          <p:cNvSpPr>
            <a:spLocks noEditPoints="1"/>
          </p:cNvSpPr>
          <p:nvPr/>
        </p:nvSpPr>
        <p:spPr bwMode="auto">
          <a:xfrm>
            <a:off x="8035926" y="1438275"/>
            <a:ext cx="123825" cy="128588"/>
          </a:xfrm>
          <a:custGeom>
            <a:avLst/>
            <a:gdLst>
              <a:gd name="T0" fmla="*/ 31 w 78"/>
              <a:gd name="T1" fmla="*/ 18 h 81"/>
              <a:gd name="T2" fmla="*/ 31 w 78"/>
              <a:gd name="T3" fmla="*/ 24 h 81"/>
              <a:gd name="T4" fmla="*/ 9 w 78"/>
              <a:gd name="T5" fmla="*/ 24 h 81"/>
              <a:gd name="T6" fmla="*/ 9 w 78"/>
              <a:gd name="T7" fmla="*/ 53 h 81"/>
              <a:gd name="T8" fmla="*/ 21 w 78"/>
              <a:gd name="T9" fmla="*/ 53 h 81"/>
              <a:gd name="T10" fmla="*/ 21 w 78"/>
              <a:gd name="T11" fmla="*/ 53 h 81"/>
              <a:gd name="T12" fmla="*/ 18 w 78"/>
              <a:gd name="T13" fmla="*/ 59 h 81"/>
              <a:gd name="T14" fmla="*/ 15 w 78"/>
              <a:gd name="T15" fmla="*/ 65 h 81"/>
              <a:gd name="T16" fmla="*/ 9 w 78"/>
              <a:gd name="T17" fmla="*/ 68 h 81"/>
              <a:gd name="T18" fmla="*/ 0 w 78"/>
              <a:gd name="T19" fmla="*/ 71 h 81"/>
              <a:gd name="T20" fmla="*/ 0 w 78"/>
              <a:gd name="T21" fmla="*/ 71 h 81"/>
              <a:gd name="T22" fmla="*/ 6 w 78"/>
              <a:gd name="T23" fmla="*/ 81 h 81"/>
              <a:gd name="T24" fmla="*/ 6 w 78"/>
              <a:gd name="T25" fmla="*/ 81 h 81"/>
              <a:gd name="T26" fmla="*/ 15 w 78"/>
              <a:gd name="T27" fmla="*/ 78 h 81"/>
              <a:gd name="T28" fmla="*/ 25 w 78"/>
              <a:gd name="T29" fmla="*/ 68 h 81"/>
              <a:gd name="T30" fmla="*/ 31 w 78"/>
              <a:gd name="T31" fmla="*/ 62 h 81"/>
              <a:gd name="T32" fmla="*/ 34 w 78"/>
              <a:gd name="T33" fmla="*/ 53 h 81"/>
              <a:gd name="T34" fmla="*/ 37 w 78"/>
              <a:gd name="T35" fmla="*/ 53 h 81"/>
              <a:gd name="T36" fmla="*/ 37 w 78"/>
              <a:gd name="T37" fmla="*/ 71 h 81"/>
              <a:gd name="T38" fmla="*/ 37 w 78"/>
              <a:gd name="T39" fmla="*/ 71 h 81"/>
              <a:gd name="T40" fmla="*/ 40 w 78"/>
              <a:gd name="T41" fmla="*/ 78 h 81"/>
              <a:gd name="T42" fmla="*/ 46 w 78"/>
              <a:gd name="T43" fmla="*/ 78 h 81"/>
              <a:gd name="T44" fmla="*/ 65 w 78"/>
              <a:gd name="T45" fmla="*/ 78 h 81"/>
              <a:gd name="T46" fmla="*/ 65 w 78"/>
              <a:gd name="T47" fmla="*/ 78 h 81"/>
              <a:gd name="T48" fmla="*/ 68 w 78"/>
              <a:gd name="T49" fmla="*/ 78 h 81"/>
              <a:gd name="T50" fmla="*/ 75 w 78"/>
              <a:gd name="T51" fmla="*/ 74 h 81"/>
              <a:gd name="T52" fmla="*/ 78 w 78"/>
              <a:gd name="T53" fmla="*/ 62 h 81"/>
              <a:gd name="T54" fmla="*/ 78 w 78"/>
              <a:gd name="T55" fmla="*/ 62 h 81"/>
              <a:gd name="T56" fmla="*/ 65 w 78"/>
              <a:gd name="T57" fmla="*/ 59 h 81"/>
              <a:gd name="T58" fmla="*/ 65 w 78"/>
              <a:gd name="T59" fmla="*/ 59 h 81"/>
              <a:gd name="T60" fmla="*/ 62 w 78"/>
              <a:gd name="T61" fmla="*/ 65 h 81"/>
              <a:gd name="T62" fmla="*/ 59 w 78"/>
              <a:gd name="T63" fmla="*/ 68 h 81"/>
              <a:gd name="T64" fmla="*/ 53 w 78"/>
              <a:gd name="T65" fmla="*/ 68 h 81"/>
              <a:gd name="T66" fmla="*/ 53 w 78"/>
              <a:gd name="T67" fmla="*/ 68 h 81"/>
              <a:gd name="T68" fmla="*/ 50 w 78"/>
              <a:gd name="T69" fmla="*/ 68 h 81"/>
              <a:gd name="T70" fmla="*/ 50 w 78"/>
              <a:gd name="T71" fmla="*/ 65 h 81"/>
              <a:gd name="T72" fmla="*/ 50 w 78"/>
              <a:gd name="T73" fmla="*/ 53 h 81"/>
              <a:gd name="T74" fmla="*/ 65 w 78"/>
              <a:gd name="T75" fmla="*/ 53 h 81"/>
              <a:gd name="T76" fmla="*/ 65 w 78"/>
              <a:gd name="T77" fmla="*/ 24 h 81"/>
              <a:gd name="T78" fmla="*/ 43 w 78"/>
              <a:gd name="T79" fmla="*/ 24 h 81"/>
              <a:gd name="T80" fmla="*/ 43 w 78"/>
              <a:gd name="T81" fmla="*/ 18 h 81"/>
              <a:gd name="T82" fmla="*/ 75 w 78"/>
              <a:gd name="T83" fmla="*/ 18 h 81"/>
              <a:gd name="T84" fmla="*/ 75 w 78"/>
              <a:gd name="T85" fmla="*/ 9 h 81"/>
              <a:gd name="T86" fmla="*/ 43 w 78"/>
              <a:gd name="T87" fmla="*/ 9 h 81"/>
              <a:gd name="T88" fmla="*/ 43 w 78"/>
              <a:gd name="T89" fmla="*/ 6 h 81"/>
              <a:gd name="T90" fmla="*/ 43 w 78"/>
              <a:gd name="T91" fmla="*/ 6 h 81"/>
              <a:gd name="T92" fmla="*/ 43 w 78"/>
              <a:gd name="T93" fmla="*/ 3 h 81"/>
              <a:gd name="T94" fmla="*/ 43 w 78"/>
              <a:gd name="T95" fmla="*/ 3 h 81"/>
              <a:gd name="T96" fmla="*/ 43 w 78"/>
              <a:gd name="T97" fmla="*/ 0 h 81"/>
              <a:gd name="T98" fmla="*/ 43 w 78"/>
              <a:gd name="T99" fmla="*/ 0 h 81"/>
              <a:gd name="T100" fmla="*/ 37 w 78"/>
              <a:gd name="T101" fmla="*/ 0 h 81"/>
              <a:gd name="T102" fmla="*/ 31 w 78"/>
              <a:gd name="T103" fmla="*/ 0 h 81"/>
              <a:gd name="T104" fmla="*/ 31 w 78"/>
              <a:gd name="T105" fmla="*/ 9 h 81"/>
              <a:gd name="T106" fmla="*/ 0 w 78"/>
              <a:gd name="T107" fmla="*/ 9 h 81"/>
              <a:gd name="T108" fmla="*/ 0 w 78"/>
              <a:gd name="T109" fmla="*/ 18 h 81"/>
              <a:gd name="T110" fmla="*/ 31 w 78"/>
              <a:gd name="T111" fmla="*/ 18 h 81"/>
              <a:gd name="T112" fmla="*/ 31 w 78"/>
              <a:gd name="T113" fmla="*/ 18 h 81"/>
              <a:gd name="T114" fmla="*/ 21 w 78"/>
              <a:gd name="T115" fmla="*/ 43 h 81"/>
              <a:gd name="T116" fmla="*/ 21 w 78"/>
              <a:gd name="T117" fmla="*/ 34 h 81"/>
              <a:gd name="T118" fmla="*/ 53 w 78"/>
              <a:gd name="T119" fmla="*/ 34 h 81"/>
              <a:gd name="T120" fmla="*/ 53 w 78"/>
              <a:gd name="T121" fmla="*/ 43 h 81"/>
              <a:gd name="T122" fmla="*/ 21 w 78"/>
              <a:gd name="T123" fmla="*/ 43 h 81"/>
              <a:gd name="T124" fmla="*/ 21 w 78"/>
              <a:gd name="T125" fmla="*/ 43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8" h="81">
                <a:moveTo>
                  <a:pt x="31" y="18"/>
                </a:moveTo>
                <a:lnTo>
                  <a:pt x="31" y="24"/>
                </a:lnTo>
                <a:lnTo>
                  <a:pt x="9" y="24"/>
                </a:lnTo>
                <a:lnTo>
                  <a:pt x="9" y="53"/>
                </a:lnTo>
                <a:lnTo>
                  <a:pt x="21" y="53"/>
                </a:lnTo>
                <a:lnTo>
                  <a:pt x="21" y="53"/>
                </a:lnTo>
                <a:lnTo>
                  <a:pt x="18" y="59"/>
                </a:lnTo>
                <a:lnTo>
                  <a:pt x="15" y="65"/>
                </a:lnTo>
                <a:lnTo>
                  <a:pt x="9" y="68"/>
                </a:lnTo>
                <a:lnTo>
                  <a:pt x="0" y="71"/>
                </a:lnTo>
                <a:lnTo>
                  <a:pt x="0" y="71"/>
                </a:lnTo>
                <a:lnTo>
                  <a:pt x="6" y="81"/>
                </a:lnTo>
                <a:lnTo>
                  <a:pt x="6" y="81"/>
                </a:lnTo>
                <a:lnTo>
                  <a:pt x="15" y="78"/>
                </a:lnTo>
                <a:lnTo>
                  <a:pt x="25" y="68"/>
                </a:lnTo>
                <a:lnTo>
                  <a:pt x="31" y="62"/>
                </a:lnTo>
                <a:lnTo>
                  <a:pt x="34" y="53"/>
                </a:lnTo>
                <a:lnTo>
                  <a:pt x="37" y="53"/>
                </a:lnTo>
                <a:lnTo>
                  <a:pt x="37" y="71"/>
                </a:lnTo>
                <a:lnTo>
                  <a:pt x="37" y="71"/>
                </a:lnTo>
                <a:lnTo>
                  <a:pt x="40" y="78"/>
                </a:lnTo>
                <a:lnTo>
                  <a:pt x="46" y="78"/>
                </a:lnTo>
                <a:lnTo>
                  <a:pt x="65" y="78"/>
                </a:lnTo>
                <a:lnTo>
                  <a:pt x="65" y="78"/>
                </a:lnTo>
                <a:lnTo>
                  <a:pt x="68" y="78"/>
                </a:lnTo>
                <a:lnTo>
                  <a:pt x="75" y="74"/>
                </a:lnTo>
                <a:lnTo>
                  <a:pt x="78" y="62"/>
                </a:lnTo>
                <a:lnTo>
                  <a:pt x="78" y="62"/>
                </a:lnTo>
                <a:lnTo>
                  <a:pt x="65" y="59"/>
                </a:lnTo>
                <a:lnTo>
                  <a:pt x="65" y="59"/>
                </a:lnTo>
                <a:lnTo>
                  <a:pt x="62" y="65"/>
                </a:lnTo>
                <a:lnTo>
                  <a:pt x="59" y="68"/>
                </a:lnTo>
                <a:lnTo>
                  <a:pt x="53" y="68"/>
                </a:lnTo>
                <a:lnTo>
                  <a:pt x="53" y="68"/>
                </a:lnTo>
                <a:lnTo>
                  <a:pt x="50" y="68"/>
                </a:lnTo>
                <a:lnTo>
                  <a:pt x="50" y="65"/>
                </a:lnTo>
                <a:lnTo>
                  <a:pt x="50" y="53"/>
                </a:lnTo>
                <a:lnTo>
                  <a:pt x="65" y="53"/>
                </a:lnTo>
                <a:lnTo>
                  <a:pt x="65" y="24"/>
                </a:lnTo>
                <a:lnTo>
                  <a:pt x="43" y="24"/>
                </a:lnTo>
                <a:lnTo>
                  <a:pt x="43" y="18"/>
                </a:lnTo>
                <a:lnTo>
                  <a:pt x="75" y="18"/>
                </a:lnTo>
                <a:lnTo>
                  <a:pt x="75" y="9"/>
                </a:lnTo>
                <a:lnTo>
                  <a:pt x="43" y="9"/>
                </a:lnTo>
                <a:lnTo>
                  <a:pt x="43" y="6"/>
                </a:lnTo>
                <a:lnTo>
                  <a:pt x="43" y="6"/>
                </a:lnTo>
                <a:lnTo>
                  <a:pt x="43" y="3"/>
                </a:lnTo>
                <a:lnTo>
                  <a:pt x="43" y="3"/>
                </a:lnTo>
                <a:lnTo>
                  <a:pt x="43" y="0"/>
                </a:lnTo>
                <a:lnTo>
                  <a:pt x="43" y="0"/>
                </a:lnTo>
                <a:lnTo>
                  <a:pt x="37" y="0"/>
                </a:lnTo>
                <a:lnTo>
                  <a:pt x="31" y="0"/>
                </a:lnTo>
                <a:lnTo>
                  <a:pt x="31" y="9"/>
                </a:lnTo>
                <a:lnTo>
                  <a:pt x="0" y="9"/>
                </a:lnTo>
                <a:lnTo>
                  <a:pt x="0" y="18"/>
                </a:lnTo>
                <a:lnTo>
                  <a:pt x="31" y="18"/>
                </a:lnTo>
                <a:lnTo>
                  <a:pt x="31" y="18"/>
                </a:lnTo>
                <a:close/>
                <a:moveTo>
                  <a:pt x="21" y="43"/>
                </a:moveTo>
                <a:lnTo>
                  <a:pt x="21" y="34"/>
                </a:lnTo>
                <a:lnTo>
                  <a:pt x="53" y="34"/>
                </a:lnTo>
                <a:lnTo>
                  <a:pt x="53" y="43"/>
                </a:lnTo>
                <a:lnTo>
                  <a:pt x="21" y="43"/>
                </a:lnTo>
                <a:lnTo>
                  <a:pt x="21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5" name="Freeform 109"/>
          <p:cNvSpPr>
            <a:spLocks noEditPoints="1"/>
          </p:cNvSpPr>
          <p:nvPr/>
        </p:nvSpPr>
        <p:spPr bwMode="auto">
          <a:xfrm>
            <a:off x="8169276" y="1438275"/>
            <a:ext cx="128587" cy="123825"/>
          </a:xfrm>
          <a:custGeom>
            <a:avLst/>
            <a:gdLst>
              <a:gd name="T0" fmla="*/ 34 w 81"/>
              <a:gd name="T1" fmla="*/ 24 h 78"/>
              <a:gd name="T2" fmla="*/ 78 w 81"/>
              <a:gd name="T3" fmla="*/ 15 h 78"/>
              <a:gd name="T4" fmla="*/ 34 w 81"/>
              <a:gd name="T5" fmla="*/ 15 h 78"/>
              <a:gd name="T6" fmla="*/ 81 w 81"/>
              <a:gd name="T7" fmla="*/ 74 h 78"/>
              <a:gd name="T8" fmla="*/ 65 w 81"/>
              <a:gd name="T9" fmla="*/ 65 h 78"/>
              <a:gd name="T10" fmla="*/ 75 w 81"/>
              <a:gd name="T11" fmla="*/ 31 h 78"/>
              <a:gd name="T12" fmla="*/ 65 w 81"/>
              <a:gd name="T13" fmla="*/ 28 h 78"/>
              <a:gd name="T14" fmla="*/ 62 w 81"/>
              <a:gd name="T15" fmla="*/ 28 h 78"/>
              <a:gd name="T16" fmla="*/ 53 w 81"/>
              <a:gd name="T17" fmla="*/ 65 h 78"/>
              <a:gd name="T18" fmla="*/ 28 w 81"/>
              <a:gd name="T19" fmla="*/ 74 h 78"/>
              <a:gd name="T20" fmla="*/ 40 w 81"/>
              <a:gd name="T21" fmla="*/ 62 h 78"/>
              <a:gd name="T22" fmla="*/ 53 w 81"/>
              <a:gd name="T23" fmla="*/ 59 h 78"/>
              <a:gd name="T24" fmla="*/ 34 w 81"/>
              <a:gd name="T25" fmla="*/ 31 h 78"/>
              <a:gd name="T26" fmla="*/ 40 w 81"/>
              <a:gd name="T27" fmla="*/ 62 h 78"/>
              <a:gd name="T28" fmla="*/ 40 w 81"/>
              <a:gd name="T29" fmla="*/ 62 h 78"/>
              <a:gd name="T30" fmla="*/ 25 w 81"/>
              <a:gd name="T31" fmla="*/ 18 h 78"/>
              <a:gd name="T32" fmla="*/ 25 w 81"/>
              <a:gd name="T33" fmla="*/ 9 h 78"/>
              <a:gd name="T34" fmla="*/ 25 w 81"/>
              <a:gd name="T35" fmla="*/ 3 h 78"/>
              <a:gd name="T36" fmla="*/ 25 w 81"/>
              <a:gd name="T37" fmla="*/ 3 h 78"/>
              <a:gd name="T38" fmla="*/ 22 w 81"/>
              <a:gd name="T39" fmla="*/ 3 h 78"/>
              <a:gd name="T40" fmla="*/ 12 w 81"/>
              <a:gd name="T41" fmla="*/ 18 h 78"/>
              <a:gd name="T42" fmla="*/ 3 w 81"/>
              <a:gd name="T43" fmla="*/ 28 h 78"/>
              <a:gd name="T44" fmla="*/ 12 w 81"/>
              <a:gd name="T45" fmla="*/ 40 h 78"/>
              <a:gd name="T46" fmla="*/ 0 w 81"/>
              <a:gd name="T47" fmla="*/ 43 h 78"/>
              <a:gd name="T48" fmla="*/ 3 w 81"/>
              <a:gd name="T49" fmla="*/ 53 h 78"/>
              <a:gd name="T50" fmla="*/ 6 w 81"/>
              <a:gd name="T51" fmla="*/ 53 h 78"/>
              <a:gd name="T52" fmla="*/ 12 w 81"/>
              <a:gd name="T53" fmla="*/ 49 h 78"/>
              <a:gd name="T54" fmla="*/ 12 w 81"/>
              <a:gd name="T55" fmla="*/ 65 h 78"/>
              <a:gd name="T56" fmla="*/ 3 w 81"/>
              <a:gd name="T57" fmla="*/ 68 h 78"/>
              <a:gd name="T58" fmla="*/ 6 w 81"/>
              <a:gd name="T59" fmla="*/ 78 h 78"/>
              <a:gd name="T60" fmla="*/ 15 w 81"/>
              <a:gd name="T61" fmla="*/ 78 h 78"/>
              <a:gd name="T62" fmla="*/ 25 w 81"/>
              <a:gd name="T63" fmla="*/ 74 h 78"/>
              <a:gd name="T64" fmla="*/ 25 w 81"/>
              <a:gd name="T65" fmla="*/ 46 h 78"/>
              <a:gd name="T66" fmla="*/ 28 w 81"/>
              <a:gd name="T67" fmla="*/ 43 h 78"/>
              <a:gd name="T68" fmla="*/ 34 w 81"/>
              <a:gd name="T69" fmla="*/ 43 h 78"/>
              <a:gd name="T70" fmla="*/ 31 w 81"/>
              <a:gd name="T71" fmla="*/ 31 h 78"/>
              <a:gd name="T72" fmla="*/ 25 w 81"/>
              <a:gd name="T73" fmla="*/ 34 h 78"/>
              <a:gd name="T74" fmla="*/ 31 w 81"/>
              <a:gd name="T75" fmla="*/ 28 h 78"/>
              <a:gd name="T76" fmla="*/ 31 w 81"/>
              <a:gd name="T77" fmla="*/ 18 h 78"/>
              <a:gd name="T78" fmla="*/ 62 w 81"/>
              <a:gd name="T79" fmla="*/ 12 h 78"/>
              <a:gd name="T80" fmla="*/ 59 w 81"/>
              <a:gd name="T81" fmla="*/ 0 h 78"/>
              <a:gd name="T82" fmla="*/ 53 w 81"/>
              <a:gd name="T83" fmla="*/ 3 h 78"/>
              <a:gd name="T84" fmla="*/ 47 w 81"/>
              <a:gd name="T85" fmla="*/ 3 h 78"/>
              <a:gd name="T86" fmla="*/ 47 w 81"/>
              <a:gd name="T87" fmla="*/ 6 h 78"/>
              <a:gd name="T88" fmla="*/ 50 w 81"/>
              <a:gd name="T89" fmla="*/ 15 h 78"/>
              <a:gd name="T90" fmla="*/ 50 w 81"/>
              <a:gd name="T91" fmla="*/ 1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" h="78">
                <a:moveTo>
                  <a:pt x="34" y="15"/>
                </a:moveTo>
                <a:lnTo>
                  <a:pt x="34" y="24"/>
                </a:lnTo>
                <a:lnTo>
                  <a:pt x="78" y="24"/>
                </a:lnTo>
                <a:lnTo>
                  <a:pt x="78" y="15"/>
                </a:lnTo>
                <a:lnTo>
                  <a:pt x="34" y="15"/>
                </a:lnTo>
                <a:lnTo>
                  <a:pt x="34" y="15"/>
                </a:lnTo>
                <a:close/>
                <a:moveTo>
                  <a:pt x="28" y="74"/>
                </a:moveTo>
                <a:lnTo>
                  <a:pt x="81" y="74"/>
                </a:lnTo>
                <a:lnTo>
                  <a:pt x="81" y="65"/>
                </a:lnTo>
                <a:lnTo>
                  <a:pt x="65" y="65"/>
                </a:lnTo>
                <a:lnTo>
                  <a:pt x="65" y="65"/>
                </a:lnTo>
                <a:lnTo>
                  <a:pt x="75" y="31"/>
                </a:lnTo>
                <a:lnTo>
                  <a:pt x="75" y="31"/>
                </a:lnTo>
                <a:lnTo>
                  <a:pt x="65" y="28"/>
                </a:lnTo>
                <a:lnTo>
                  <a:pt x="65" y="28"/>
                </a:lnTo>
                <a:lnTo>
                  <a:pt x="62" y="28"/>
                </a:lnTo>
                <a:lnTo>
                  <a:pt x="62" y="28"/>
                </a:lnTo>
                <a:lnTo>
                  <a:pt x="53" y="65"/>
                </a:lnTo>
                <a:lnTo>
                  <a:pt x="28" y="65"/>
                </a:lnTo>
                <a:lnTo>
                  <a:pt x="28" y="74"/>
                </a:lnTo>
                <a:lnTo>
                  <a:pt x="28" y="74"/>
                </a:lnTo>
                <a:close/>
                <a:moveTo>
                  <a:pt x="40" y="62"/>
                </a:moveTo>
                <a:lnTo>
                  <a:pt x="53" y="59"/>
                </a:lnTo>
                <a:lnTo>
                  <a:pt x="53" y="59"/>
                </a:lnTo>
                <a:lnTo>
                  <a:pt x="47" y="28"/>
                </a:lnTo>
                <a:lnTo>
                  <a:pt x="34" y="31"/>
                </a:lnTo>
                <a:lnTo>
                  <a:pt x="34" y="31"/>
                </a:lnTo>
                <a:lnTo>
                  <a:pt x="40" y="62"/>
                </a:lnTo>
                <a:lnTo>
                  <a:pt x="40" y="62"/>
                </a:lnTo>
                <a:lnTo>
                  <a:pt x="40" y="62"/>
                </a:lnTo>
                <a:close/>
                <a:moveTo>
                  <a:pt x="31" y="18"/>
                </a:moveTo>
                <a:lnTo>
                  <a:pt x="25" y="18"/>
                </a:lnTo>
                <a:lnTo>
                  <a:pt x="25" y="9"/>
                </a:lnTo>
                <a:lnTo>
                  <a:pt x="25" y="9"/>
                </a:lnTo>
                <a:lnTo>
                  <a:pt x="25" y="3"/>
                </a:lnTo>
                <a:lnTo>
                  <a:pt x="25" y="3"/>
                </a:lnTo>
                <a:lnTo>
                  <a:pt x="25" y="3"/>
                </a:lnTo>
                <a:lnTo>
                  <a:pt x="25" y="3"/>
                </a:lnTo>
                <a:lnTo>
                  <a:pt x="22" y="3"/>
                </a:lnTo>
                <a:lnTo>
                  <a:pt x="22" y="3"/>
                </a:lnTo>
                <a:lnTo>
                  <a:pt x="12" y="0"/>
                </a:lnTo>
                <a:lnTo>
                  <a:pt x="12" y="18"/>
                </a:lnTo>
                <a:lnTo>
                  <a:pt x="3" y="18"/>
                </a:lnTo>
                <a:lnTo>
                  <a:pt x="3" y="28"/>
                </a:lnTo>
                <a:lnTo>
                  <a:pt x="12" y="28"/>
                </a:lnTo>
                <a:lnTo>
                  <a:pt x="12" y="40"/>
                </a:lnTo>
                <a:lnTo>
                  <a:pt x="12" y="40"/>
                </a:lnTo>
                <a:lnTo>
                  <a:pt x="0" y="43"/>
                </a:lnTo>
                <a:lnTo>
                  <a:pt x="0" y="43"/>
                </a:lnTo>
                <a:lnTo>
                  <a:pt x="3" y="53"/>
                </a:lnTo>
                <a:lnTo>
                  <a:pt x="3" y="53"/>
                </a:lnTo>
                <a:lnTo>
                  <a:pt x="6" y="53"/>
                </a:lnTo>
                <a:lnTo>
                  <a:pt x="6" y="53"/>
                </a:lnTo>
                <a:lnTo>
                  <a:pt x="12" y="49"/>
                </a:lnTo>
                <a:lnTo>
                  <a:pt x="12" y="65"/>
                </a:lnTo>
                <a:lnTo>
                  <a:pt x="12" y="65"/>
                </a:lnTo>
                <a:lnTo>
                  <a:pt x="12" y="68"/>
                </a:lnTo>
                <a:lnTo>
                  <a:pt x="3" y="68"/>
                </a:lnTo>
                <a:lnTo>
                  <a:pt x="3" y="68"/>
                </a:lnTo>
                <a:lnTo>
                  <a:pt x="6" y="78"/>
                </a:lnTo>
                <a:lnTo>
                  <a:pt x="6" y="78"/>
                </a:lnTo>
                <a:lnTo>
                  <a:pt x="15" y="78"/>
                </a:lnTo>
                <a:lnTo>
                  <a:pt x="22" y="78"/>
                </a:lnTo>
                <a:lnTo>
                  <a:pt x="25" y="74"/>
                </a:lnTo>
                <a:lnTo>
                  <a:pt x="25" y="68"/>
                </a:lnTo>
                <a:lnTo>
                  <a:pt x="25" y="46"/>
                </a:lnTo>
                <a:lnTo>
                  <a:pt x="25" y="46"/>
                </a:lnTo>
                <a:lnTo>
                  <a:pt x="28" y="43"/>
                </a:lnTo>
                <a:lnTo>
                  <a:pt x="28" y="43"/>
                </a:lnTo>
                <a:lnTo>
                  <a:pt x="34" y="43"/>
                </a:lnTo>
                <a:lnTo>
                  <a:pt x="34" y="43"/>
                </a:lnTo>
                <a:lnTo>
                  <a:pt x="31" y="31"/>
                </a:lnTo>
                <a:lnTo>
                  <a:pt x="31" y="31"/>
                </a:lnTo>
                <a:lnTo>
                  <a:pt x="25" y="34"/>
                </a:lnTo>
                <a:lnTo>
                  <a:pt x="25" y="28"/>
                </a:lnTo>
                <a:lnTo>
                  <a:pt x="31" y="28"/>
                </a:lnTo>
                <a:lnTo>
                  <a:pt x="31" y="18"/>
                </a:lnTo>
                <a:lnTo>
                  <a:pt x="31" y="18"/>
                </a:lnTo>
                <a:close/>
                <a:moveTo>
                  <a:pt x="50" y="15"/>
                </a:moveTo>
                <a:lnTo>
                  <a:pt x="62" y="12"/>
                </a:lnTo>
                <a:lnTo>
                  <a:pt x="62" y="12"/>
                </a:lnTo>
                <a:lnTo>
                  <a:pt x="59" y="0"/>
                </a:lnTo>
                <a:lnTo>
                  <a:pt x="59" y="0"/>
                </a:lnTo>
                <a:lnTo>
                  <a:pt x="53" y="3"/>
                </a:lnTo>
                <a:lnTo>
                  <a:pt x="53" y="3"/>
                </a:lnTo>
                <a:lnTo>
                  <a:pt x="47" y="3"/>
                </a:lnTo>
                <a:lnTo>
                  <a:pt x="47" y="3"/>
                </a:lnTo>
                <a:lnTo>
                  <a:pt x="47" y="6"/>
                </a:lnTo>
                <a:lnTo>
                  <a:pt x="47" y="6"/>
                </a:lnTo>
                <a:lnTo>
                  <a:pt x="50" y="15"/>
                </a:lnTo>
                <a:lnTo>
                  <a:pt x="50" y="15"/>
                </a:lnTo>
                <a:lnTo>
                  <a:pt x="50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" name="Freeform 110"/>
          <p:cNvSpPr>
            <a:spLocks noEditPoints="1"/>
          </p:cNvSpPr>
          <p:nvPr/>
        </p:nvSpPr>
        <p:spPr bwMode="auto">
          <a:xfrm>
            <a:off x="8312151" y="1447800"/>
            <a:ext cx="119062" cy="119063"/>
          </a:xfrm>
          <a:custGeom>
            <a:avLst/>
            <a:gdLst>
              <a:gd name="T0" fmla="*/ 47 w 75"/>
              <a:gd name="T1" fmla="*/ 34 h 75"/>
              <a:gd name="T2" fmla="*/ 47 w 75"/>
              <a:gd name="T3" fmla="*/ 18 h 75"/>
              <a:gd name="T4" fmla="*/ 47 w 75"/>
              <a:gd name="T5" fmla="*/ 12 h 75"/>
              <a:gd name="T6" fmla="*/ 47 w 75"/>
              <a:gd name="T7" fmla="*/ 12 h 75"/>
              <a:gd name="T8" fmla="*/ 35 w 75"/>
              <a:gd name="T9" fmla="*/ 12 h 75"/>
              <a:gd name="T10" fmla="*/ 63 w 75"/>
              <a:gd name="T11" fmla="*/ 43 h 75"/>
              <a:gd name="T12" fmla="*/ 63 w 75"/>
              <a:gd name="T13" fmla="*/ 59 h 75"/>
              <a:gd name="T14" fmla="*/ 60 w 75"/>
              <a:gd name="T15" fmla="*/ 62 h 75"/>
              <a:gd name="T16" fmla="*/ 50 w 75"/>
              <a:gd name="T17" fmla="*/ 62 h 75"/>
              <a:gd name="T18" fmla="*/ 50 w 75"/>
              <a:gd name="T19" fmla="*/ 62 h 75"/>
              <a:gd name="T20" fmla="*/ 53 w 75"/>
              <a:gd name="T21" fmla="*/ 75 h 75"/>
              <a:gd name="T22" fmla="*/ 60 w 75"/>
              <a:gd name="T23" fmla="*/ 75 h 75"/>
              <a:gd name="T24" fmla="*/ 72 w 75"/>
              <a:gd name="T25" fmla="*/ 72 h 75"/>
              <a:gd name="T26" fmla="*/ 75 w 75"/>
              <a:gd name="T27" fmla="*/ 62 h 75"/>
              <a:gd name="T28" fmla="*/ 66 w 75"/>
              <a:gd name="T29" fmla="*/ 34 h 75"/>
              <a:gd name="T30" fmla="*/ 69 w 75"/>
              <a:gd name="T31" fmla="*/ 0 h 75"/>
              <a:gd name="T32" fmla="*/ 32 w 75"/>
              <a:gd name="T33" fmla="*/ 6 h 75"/>
              <a:gd name="T34" fmla="*/ 57 w 75"/>
              <a:gd name="T35" fmla="*/ 6 h 75"/>
              <a:gd name="T36" fmla="*/ 57 w 75"/>
              <a:gd name="T37" fmla="*/ 34 h 75"/>
              <a:gd name="T38" fmla="*/ 0 w 75"/>
              <a:gd name="T39" fmla="*/ 25 h 75"/>
              <a:gd name="T40" fmla="*/ 10 w 75"/>
              <a:gd name="T41" fmla="*/ 34 h 75"/>
              <a:gd name="T42" fmla="*/ 10 w 75"/>
              <a:gd name="T43" fmla="*/ 50 h 75"/>
              <a:gd name="T44" fmla="*/ 4 w 75"/>
              <a:gd name="T45" fmla="*/ 53 h 75"/>
              <a:gd name="T46" fmla="*/ 0 w 75"/>
              <a:gd name="T47" fmla="*/ 53 h 75"/>
              <a:gd name="T48" fmla="*/ 4 w 75"/>
              <a:gd name="T49" fmla="*/ 65 h 75"/>
              <a:gd name="T50" fmla="*/ 4 w 75"/>
              <a:gd name="T51" fmla="*/ 65 h 75"/>
              <a:gd name="T52" fmla="*/ 32 w 75"/>
              <a:gd name="T53" fmla="*/ 56 h 75"/>
              <a:gd name="T54" fmla="*/ 19 w 75"/>
              <a:gd name="T55" fmla="*/ 50 h 75"/>
              <a:gd name="T56" fmla="*/ 32 w 75"/>
              <a:gd name="T57" fmla="*/ 34 h 75"/>
              <a:gd name="T58" fmla="*/ 19 w 75"/>
              <a:gd name="T59" fmla="*/ 25 h 75"/>
              <a:gd name="T60" fmla="*/ 28 w 75"/>
              <a:gd name="T61" fmla="*/ 9 h 75"/>
              <a:gd name="T62" fmla="*/ 0 w 75"/>
              <a:gd name="T63" fmla="*/ 0 h 75"/>
              <a:gd name="T64" fmla="*/ 10 w 75"/>
              <a:gd name="T65" fmla="*/ 9 h 75"/>
              <a:gd name="T66" fmla="*/ 0 w 75"/>
              <a:gd name="T67" fmla="*/ 25 h 75"/>
              <a:gd name="T68" fmla="*/ 60 w 75"/>
              <a:gd name="T69" fmla="*/ 47 h 75"/>
              <a:gd name="T70" fmla="*/ 32 w 75"/>
              <a:gd name="T71" fmla="*/ 56 h 75"/>
              <a:gd name="T72" fmla="*/ 60 w 75"/>
              <a:gd name="T73" fmla="*/ 47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" h="75">
                <a:moveTo>
                  <a:pt x="57" y="34"/>
                </a:moveTo>
                <a:lnTo>
                  <a:pt x="47" y="34"/>
                </a:lnTo>
                <a:lnTo>
                  <a:pt x="47" y="18"/>
                </a:lnTo>
                <a:lnTo>
                  <a:pt x="47" y="18"/>
                </a:lnTo>
                <a:lnTo>
                  <a:pt x="47" y="12"/>
                </a:lnTo>
                <a:lnTo>
                  <a:pt x="47" y="12"/>
                </a:lnTo>
                <a:lnTo>
                  <a:pt x="47" y="12"/>
                </a:lnTo>
                <a:lnTo>
                  <a:pt x="47" y="12"/>
                </a:lnTo>
                <a:lnTo>
                  <a:pt x="41" y="12"/>
                </a:lnTo>
                <a:lnTo>
                  <a:pt x="35" y="12"/>
                </a:lnTo>
                <a:lnTo>
                  <a:pt x="35" y="43"/>
                </a:lnTo>
                <a:lnTo>
                  <a:pt x="63" y="43"/>
                </a:lnTo>
                <a:lnTo>
                  <a:pt x="63" y="59"/>
                </a:lnTo>
                <a:lnTo>
                  <a:pt x="63" y="59"/>
                </a:lnTo>
                <a:lnTo>
                  <a:pt x="63" y="62"/>
                </a:lnTo>
                <a:lnTo>
                  <a:pt x="60" y="62"/>
                </a:lnTo>
                <a:lnTo>
                  <a:pt x="60" y="62"/>
                </a:lnTo>
                <a:lnTo>
                  <a:pt x="50" y="62"/>
                </a:lnTo>
                <a:lnTo>
                  <a:pt x="50" y="62"/>
                </a:lnTo>
                <a:lnTo>
                  <a:pt x="50" y="62"/>
                </a:lnTo>
                <a:lnTo>
                  <a:pt x="50" y="62"/>
                </a:lnTo>
                <a:lnTo>
                  <a:pt x="53" y="75"/>
                </a:lnTo>
                <a:lnTo>
                  <a:pt x="60" y="75"/>
                </a:lnTo>
                <a:lnTo>
                  <a:pt x="60" y="75"/>
                </a:lnTo>
                <a:lnTo>
                  <a:pt x="66" y="75"/>
                </a:lnTo>
                <a:lnTo>
                  <a:pt x="72" y="72"/>
                </a:lnTo>
                <a:lnTo>
                  <a:pt x="75" y="68"/>
                </a:lnTo>
                <a:lnTo>
                  <a:pt x="75" y="62"/>
                </a:lnTo>
                <a:lnTo>
                  <a:pt x="75" y="34"/>
                </a:lnTo>
                <a:lnTo>
                  <a:pt x="66" y="34"/>
                </a:lnTo>
                <a:lnTo>
                  <a:pt x="66" y="34"/>
                </a:lnTo>
                <a:lnTo>
                  <a:pt x="69" y="0"/>
                </a:lnTo>
                <a:lnTo>
                  <a:pt x="32" y="0"/>
                </a:lnTo>
                <a:lnTo>
                  <a:pt x="32" y="6"/>
                </a:lnTo>
                <a:lnTo>
                  <a:pt x="57" y="6"/>
                </a:lnTo>
                <a:lnTo>
                  <a:pt x="57" y="6"/>
                </a:lnTo>
                <a:lnTo>
                  <a:pt x="57" y="34"/>
                </a:lnTo>
                <a:lnTo>
                  <a:pt x="57" y="34"/>
                </a:lnTo>
                <a:lnTo>
                  <a:pt x="57" y="34"/>
                </a:lnTo>
                <a:close/>
                <a:moveTo>
                  <a:pt x="0" y="25"/>
                </a:moveTo>
                <a:lnTo>
                  <a:pt x="0" y="34"/>
                </a:lnTo>
                <a:lnTo>
                  <a:pt x="10" y="34"/>
                </a:lnTo>
                <a:lnTo>
                  <a:pt x="10" y="50"/>
                </a:lnTo>
                <a:lnTo>
                  <a:pt x="10" y="50"/>
                </a:lnTo>
                <a:lnTo>
                  <a:pt x="4" y="53"/>
                </a:lnTo>
                <a:lnTo>
                  <a:pt x="4" y="53"/>
                </a:lnTo>
                <a:lnTo>
                  <a:pt x="0" y="53"/>
                </a:lnTo>
                <a:lnTo>
                  <a:pt x="0" y="53"/>
                </a:lnTo>
                <a:lnTo>
                  <a:pt x="4" y="65"/>
                </a:lnTo>
                <a:lnTo>
                  <a:pt x="4" y="65"/>
                </a:lnTo>
                <a:lnTo>
                  <a:pt x="4" y="65"/>
                </a:lnTo>
                <a:lnTo>
                  <a:pt x="4" y="65"/>
                </a:lnTo>
                <a:lnTo>
                  <a:pt x="32" y="56"/>
                </a:lnTo>
                <a:lnTo>
                  <a:pt x="32" y="56"/>
                </a:lnTo>
                <a:lnTo>
                  <a:pt x="32" y="47"/>
                </a:lnTo>
                <a:lnTo>
                  <a:pt x="19" y="50"/>
                </a:lnTo>
                <a:lnTo>
                  <a:pt x="19" y="34"/>
                </a:lnTo>
                <a:lnTo>
                  <a:pt x="32" y="34"/>
                </a:lnTo>
                <a:lnTo>
                  <a:pt x="32" y="25"/>
                </a:lnTo>
                <a:lnTo>
                  <a:pt x="19" y="25"/>
                </a:lnTo>
                <a:lnTo>
                  <a:pt x="19" y="9"/>
                </a:lnTo>
                <a:lnTo>
                  <a:pt x="28" y="9"/>
                </a:lnTo>
                <a:lnTo>
                  <a:pt x="28" y="0"/>
                </a:lnTo>
                <a:lnTo>
                  <a:pt x="0" y="0"/>
                </a:lnTo>
                <a:lnTo>
                  <a:pt x="0" y="9"/>
                </a:lnTo>
                <a:lnTo>
                  <a:pt x="10" y="9"/>
                </a:lnTo>
                <a:lnTo>
                  <a:pt x="10" y="25"/>
                </a:lnTo>
                <a:lnTo>
                  <a:pt x="0" y="25"/>
                </a:lnTo>
                <a:lnTo>
                  <a:pt x="0" y="25"/>
                </a:lnTo>
                <a:close/>
                <a:moveTo>
                  <a:pt x="60" y="47"/>
                </a:moveTo>
                <a:lnTo>
                  <a:pt x="32" y="47"/>
                </a:lnTo>
                <a:lnTo>
                  <a:pt x="32" y="56"/>
                </a:lnTo>
                <a:lnTo>
                  <a:pt x="60" y="56"/>
                </a:lnTo>
                <a:lnTo>
                  <a:pt x="60" y="47"/>
                </a:lnTo>
                <a:lnTo>
                  <a:pt x="60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7" name="Freeform 111"/>
          <p:cNvSpPr>
            <a:spLocks noEditPoints="1"/>
          </p:cNvSpPr>
          <p:nvPr/>
        </p:nvSpPr>
        <p:spPr bwMode="auto">
          <a:xfrm>
            <a:off x="8447089" y="1438275"/>
            <a:ext cx="128587" cy="128588"/>
          </a:xfrm>
          <a:custGeom>
            <a:avLst/>
            <a:gdLst>
              <a:gd name="T0" fmla="*/ 59 w 81"/>
              <a:gd name="T1" fmla="*/ 12 h 81"/>
              <a:gd name="T2" fmla="*/ 56 w 81"/>
              <a:gd name="T3" fmla="*/ 0 h 81"/>
              <a:gd name="T4" fmla="*/ 43 w 81"/>
              <a:gd name="T5" fmla="*/ 3 h 81"/>
              <a:gd name="T6" fmla="*/ 25 w 81"/>
              <a:gd name="T7" fmla="*/ 15 h 81"/>
              <a:gd name="T8" fmla="*/ 40 w 81"/>
              <a:gd name="T9" fmla="*/ 24 h 81"/>
              <a:gd name="T10" fmla="*/ 31 w 81"/>
              <a:gd name="T11" fmla="*/ 40 h 81"/>
              <a:gd name="T12" fmla="*/ 22 w 81"/>
              <a:gd name="T13" fmla="*/ 24 h 81"/>
              <a:gd name="T14" fmla="*/ 25 w 81"/>
              <a:gd name="T15" fmla="*/ 15 h 81"/>
              <a:gd name="T16" fmla="*/ 28 w 81"/>
              <a:gd name="T17" fmla="*/ 9 h 81"/>
              <a:gd name="T18" fmla="*/ 28 w 81"/>
              <a:gd name="T19" fmla="*/ 6 h 81"/>
              <a:gd name="T20" fmla="*/ 28 w 81"/>
              <a:gd name="T21" fmla="*/ 3 h 81"/>
              <a:gd name="T22" fmla="*/ 15 w 81"/>
              <a:gd name="T23" fmla="*/ 0 h 81"/>
              <a:gd name="T24" fmla="*/ 9 w 81"/>
              <a:gd name="T25" fmla="*/ 21 h 81"/>
              <a:gd name="T26" fmla="*/ 0 w 81"/>
              <a:gd name="T27" fmla="*/ 43 h 81"/>
              <a:gd name="T28" fmla="*/ 6 w 81"/>
              <a:gd name="T29" fmla="*/ 49 h 81"/>
              <a:gd name="T30" fmla="*/ 9 w 81"/>
              <a:gd name="T31" fmla="*/ 43 h 81"/>
              <a:gd name="T32" fmla="*/ 9 w 81"/>
              <a:gd name="T33" fmla="*/ 81 h 81"/>
              <a:gd name="T34" fmla="*/ 22 w 81"/>
              <a:gd name="T35" fmla="*/ 59 h 81"/>
              <a:gd name="T36" fmla="*/ 25 w 81"/>
              <a:gd name="T37" fmla="*/ 65 h 81"/>
              <a:gd name="T38" fmla="*/ 34 w 81"/>
              <a:gd name="T39" fmla="*/ 56 h 81"/>
              <a:gd name="T40" fmla="*/ 34 w 81"/>
              <a:gd name="T41" fmla="*/ 65 h 81"/>
              <a:gd name="T42" fmla="*/ 31 w 81"/>
              <a:gd name="T43" fmla="*/ 71 h 81"/>
              <a:gd name="T44" fmla="*/ 37 w 81"/>
              <a:gd name="T45" fmla="*/ 81 h 81"/>
              <a:gd name="T46" fmla="*/ 37 w 81"/>
              <a:gd name="T47" fmla="*/ 81 h 81"/>
              <a:gd name="T48" fmla="*/ 59 w 81"/>
              <a:gd name="T49" fmla="*/ 68 h 81"/>
              <a:gd name="T50" fmla="*/ 59 w 81"/>
              <a:gd name="T51" fmla="*/ 68 h 81"/>
              <a:gd name="T52" fmla="*/ 56 w 81"/>
              <a:gd name="T53" fmla="*/ 62 h 81"/>
              <a:gd name="T54" fmla="*/ 71 w 81"/>
              <a:gd name="T55" fmla="*/ 74 h 81"/>
              <a:gd name="T56" fmla="*/ 81 w 81"/>
              <a:gd name="T57" fmla="*/ 65 h 81"/>
              <a:gd name="T58" fmla="*/ 68 w 81"/>
              <a:gd name="T59" fmla="*/ 59 h 81"/>
              <a:gd name="T60" fmla="*/ 62 w 81"/>
              <a:gd name="T61" fmla="*/ 49 h 81"/>
              <a:gd name="T62" fmla="*/ 75 w 81"/>
              <a:gd name="T63" fmla="*/ 37 h 81"/>
              <a:gd name="T64" fmla="*/ 75 w 81"/>
              <a:gd name="T65" fmla="*/ 37 h 81"/>
              <a:gd name="T66" fmla="*/ 75 w 81"/>
              <a:gd name="T67" fmla="*/ 34 h 81"/>
              <a:gd name="T68" fmla="*/ 65 w 81"/>
              <a:gd name="T69" fmla="*/ 28 h 81"/>
              <a:gd name="T70" fmla="*/ 65 w 81"/>
              <a:gd name="T71" fmla="*/ 28 h 81"/>
              <a:gd name="T72" fmla="*/ 56 w 81"/>
              <a:gd name="T73" fmla="*/ 40 h 81"/>
              <a:gd name="T74" fmla="*/ 53 w 81"/>
              <a:gd name="T75" fmla="*/ 28 h 81"/>
              <a:gd name="T76" fmla="*/ 53 w 81"/>
              <a:gd name="T77" fmla="*/ 24 h 81"/>
              <a:gd name="T78" fmla="*/ 78 w 81"/>
              <a:gd name="T79" fmla="*/ 15 h 81"/>
              <a:gd name="T80" fmla="*/ 50 w 81"/>
              <a:gd name="T81" fmla="*/ 15 h 81"/>
              <a:gd name="T82" fmla="*/ 50 w 81"/>
              <a:gd name="T83" fmla="*/ 15 h 81"/>
              <a:gd name="T84" fmla="*/ 50 w 81"/>
              <a:gd name="T85" fmla="*/ 15 h 81"/>
              <a:gd name="T86" fmla="*/ 59 w 81"/>
              <a:gd name="T87" fmla="*/ 12 h 81"/>
              <a:gd name="T88" fmla="*/ 56 w 81"/>
              <a:gd name="T89" fmla="*/ 59 h 81"/>
              <a:gd name="T90" fmla="*/ 43 w 81"/>
              <a:gd name="T91" fmla="*/ 65 h 81"/>
              <a:gd name="T92" fmla="*/ 46 w 81"/>
              <a:gd name="T93" fmla="*/ 37 h 81"/>
              <a:gd name="T94" fmla="*/ 50 w 81"/>
              <a:gd name="T95" fmla="*/ 49 h 81"/>
              <a:gd name="T96" fmla="*/ 56 w 81"/>
              <a:gd name="T97" fmla="*/ 5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1" h="81">
                <a:moveTo>
                  <a:pt x="59" y="12"/>
                </a:moveTo>
                <a:lnTo>
                  <a:pt x="59" y="12"/>
                </a:lnTo>
                <a:lnTo>
                  <a:pt x="56" y="0"/>
                </a:lnTo>
                <a:lnTo>
                  <a:pt x="56" y="0"/>
                </a:lnTo>
                <a:lnTo>
                  <a:pt x="43" y="3"/>
                </a:lnTo>
                <a:lnTo>
                  <a:pt x="43" y="3"/>
                </a:lnTo>
                <a:lnTo>
                  <a:pt x="46" y="15"/>
                </a:lnTo>
                <a:lnTo>
                  <a:pt x="25" y="15"/>
                </a:lnTo>
                <a:lnTo>
                  <a:pt x="25" y="24"/>
                </a:lnTo>
                <a:lnTo>
                  <a:pt x="40" y="24"/>
                </a:lnTo>
                <a:lnTo>
                  <a:pt x="40" y="24"/>
                </a:lnTo>
                <a:lnTo>
                  <a:pt x="31" y="40"/>
                </a:lnTo>
                <a:lnTo>
                  <a:pt x="22" y="53"/>
                </a:lnTo>
                <a:lnTo>
                  <a:pt x="22" y="24"/>
                </a:lnTo>
                <a:lnTo>
                  <a:pt x="22" y="24"/>
                </a:lnTo>
                <a:lnTo>
                  <a:pt x="25" y="15"/>
                </a:lnTo>
                <a:lnTo>
                  <a:pt x="25" y="15"/>
                </a:lnTo>
                <a:lnTo>
                  <a:pt x="28" y="9"/>
                </a:lnTo>
                <a:lnTo>
                  <a:pt x="28" y="9"/>
                </a:lnTo>
                <a:lnTo>
                  <a:pt x="28" y="6"/>
                </a:lnTo>
                <a:lnTo>
                  <a:pt x="28" y="6"/>
                </a:lnTo>
                <a:lnTo>
                  <a:pt x="28" y="3"/>
                </a:lnTo>
                <a:lnTo>
                  <a:pt x="28" y="3"/>
                </a:lnTo>
                <a:lnTo>
                  <a:pt x="15" y="0"/>
                </a:lnTo>
                <a:lnTo>
                  <a:pt x="15" y="0"/>
                </a:lnTo>
                <a:lnTo>
                  <a:pt x="9" y="21"/>
                </a:lnTo>
                <a:lnTo>
                  <a:pt x="0" y="43"/>
                </a:lnTo>
                <a:lnTo>
                  <a:pt x="0" y="43"/>
                </a:lnTo>
                <a:lnTo>
                  <a:pt x="6" y="49"/>
                </a:lnTo>
                <a:lnTo>
                  <a:pt x="6" y="49"/>
                </a:lnTo>
                <a:lnTo>
                  <a:pt x="9" y="43"/>
                </a:lnTo>
                <a:lnTo>
                  <a:pt x="9" y="43"/>
                </a:lnTo>
                <a:lnTo>
                  <a:pt x="9" y="43"/>
                </a:lnTo>
                <a:lnTo>
                  <a:pt x="9" y="81"/>
                </a:lnTo>
                <a:lnTo>
                  <a:pt x="22" y="81"/>
                </a:lnTo>
                <a:lnTo>
                  <a:pt x="22" y="59"/>
                </a:lnTo>
                <a:lnTo>
                  <a:pt x="22" y="59"/>
                </a:lnTo>
                <a:lnTo>
                  <a:pt x="25" y="65"/>
                </a:lnTo>
                <a:lnTo>
                  <a:pt x="25" y="65"/>
                </a:lnTo>
                <a:lnTo>
                  <a:pt x="34" y="56"/>
                </a:lnTo>
                <a:lnTo>
                  <a:pt x="34" y="65"/>
                </a:lnTo>
                <a:lnTo>
                  <a:pt x="34" y="65"/>
                </a:lnTo>
                <a:lnTo>
                  <a:pt x="31" y="71"/>
                </a:lnTo>
                <a:lnTo>
                  <a:pt x="31" y="71"/>
                </a:lnTo>
                <a:lnTo>
                  <a:pt x="31" y="71"/>
                </a:lnTo>
                <a:lnTo>
                  <a:pt x="37" y="81"/>
                </a:lnTo>
                <a:lnTo>
                  <a:pt x="37" y="81"/>
                </a:lnTo>
                <a:lnTo>
                  <a:pt x="37" y="81"/>
                </a:lnTo>
                <a:lnTo>
                  <a:pt x="59" y="68"/>
                </a:lnTo>
                <a:lnTo>
                  <a:pt x="59" y="68"/>
                </a:lnTo>
                <a:lnTo>
                  <a:pt x="59" y="68"/>
                </a:lnTo>
                <a:lnTo>
                  <a:pt x="59" y="68"/>
                </a:lnTo>
                <a:lnTo>
                  <a:pt x="56" y="62"/>
                </a:lnTo>
                <a:lnTo>
                  <a:pt x="56" y="62"/>
                </a:lnTo>
                <a:lnTo>
                  <a:pt x="62" y="68"/>
                </a:lnTo>
                <a:lnTo>
                  <a:pt x="71" y="74"/>
                </a:lnTo>
                <a:lnTo>
                  <a:pt x="71" y="74"/>
                </a:lnTo>
                <a:lnTo>
                  <a:pt x="81" y="65"/>
                </a:lnTo>
                <a:lnTo>
                  <a:pt x="81" y="65"/>
                </a:lnTo>
                <a:lnTo>
                  <a:pt x="68" y="59"/>
                </a:lnTo>
                <a:lnTo>
                  <a:pt x="62" y="49"/>
                </a:lnTo>
                <a:lnTo>
                  <a:pt x="62" y="49"/>
                </a:lnTo>
                <a:lnTo>
                  <a:pt x="62" y="49"/>
                </a:lnTo>
                <a:lnTo>
                  <a:pt x="75" y="37"/>
                </a:lnTo>
                <a:lnTo>
                  <a:pt x="75" y="37"/>
                </a:lnTo>
                <a:lnTo>
                  <a:pt x="75" y="37"/>
                </a:lnTo>
                <a:lnTo>
                  <a:pt x="78" y="37"/>
                </a:lnTo>
                <a:lnTo>
                  <a:pt x="75" y="34"/>
                </a:lnTo>
                <a:lnTo>
                  <a:pt x="75" y="34"/>
                </a:lnTo>
                <a:lnTo>
                  <a:pt x="65" y="28"/>
                </a:lnTo>
                <a:lnTo>
                  <a:pt x="65" y="28"/>
                </a:lnTo>
                <a:lnTo>
                  <a:pt x="65" y="28"/>
                </a:lnTo>
                <a:lnTo>
                  <a:pt x="65" y="28"/>
                </a:lnTo>
                <a:lnTo>
                  <a:pt x="56" y="40"/>
                </a:lnTo>
                <a:lnTo>
                  <a:pt x="56" y="40"/>
                </a:lnTo>
                <a:lnTo>
                  <a:pt x="53" y="28"/>
                </a:lnTo>
                <a:lnTo>
                  <a:pt x="53" y="28"/>
                </a:lnTo>
                <a:lnTo>
                  <a:pt x="53" y="24"/>
                </a:lnTo>
                <a:lnTo>
                  <a:pt x="78" y="24"/>
                </a:lnTo>
                <a:lnTo>
                  <a:pt x="78" y="15"/>
                </a:lnTo>
                <a:lnTo>
                  <a:pt x="50" y="15"/>
                </a:lnTo>
                <a:lnTo>
                  <a:pt x="50" y="15"/>
                </a:lnTo>
                <a:lnTo>
                  <a:pt x="50" y="15"/>
                </a:lnTo>
                <a:lnTo>
                  <a:pt x="50" y="15"/>
                </a:lnTo>
                <a:lnTo>
                  <a:pt x="50" y="15"/>
                </a:lnTo>
                <a:lnTo>
                  <a:pt x="50" y="15"/>
                </a:lnTo>
                <a:lnTo>
                  <a:pt x="59" y="12"/>
                </a:lnTo>
                <a:lnTo>
                  <a:pt x="59" y="12"/>
                </a:lnTo>
                <a:lnTo>
                  <a:pt x="59" y="12"/>
                </a:lnTo>
                <a:close/>
                <a:moveTo>
                  <a:pt x="56" y="59"/>
                </a:moveTo>
                <a:lnTo>
                  <a:pt x="56" y="59"/>
                </a:lnTo>
                <a:lnTo>
                  <a:pt x="43" y="65"/>
                </a:lnTo>
                <a:lnTo>
                  <a:pt x="43" y="43"/>
                </a:lnTo>
                <a:lnTo>
                  <a:pt x="46" y="37"/>
                </a:lnTo>
                <a:lnTo>
                  <a:pt x="46" y="37"/>
                </a:lnTo>
                <a:lnTo>
                  <a:pt x="50" y="49"/>
                </a:lnTo>
                <a:lnTo>
                  <a:pt x="56" y="59"/>
                </a:lnTo>
                <a:lnTo>
                  <a:pt x="56" y="59"/>
                </a:lnTo>
                <a:lnTo>
                  <a:pt x="56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" name="Freeform 112"/>
          <p:cNvSpPr>
            <a:spLocks/>
          </p:cNvSpPr>
          <p:nvPr/>
        </p:nvSpPr>
        <p:spPr bwMode="auto">
          <a:xfrm>
            <a:off x="8589964" y="1438275"/>
            <a:ext cx="119062" cy="128588"/>
          </a:xfrm>
          <a:custGeom>
            <a:avLst/>
            <a:gdLst>
              <a:gd name="T0" fmla="*/ 47 w 75"/>
              <a:gd name="T1" fmla="*/ 12 h 81"/>
              <a:gd name="T2" fmla="*/ 47 w 75"/>
              <a:gd name="T3" fmla="*/ 12 h 81"/>
              <a:gd name="T4" fmla="*/ 44 w 75"/>
              <a:gd name="T5" fmla="*/ 9 h 81"/>
              <a:gd name="T6" fmla="*/ 44 w 75"/>
              <a:gd name="T7" fmla="*/ 9 h 81"/>
              <a:gd name="T8" fmla="*/ 44 w 75"/>
              <a:gd name="T9" fmla="*/ 0 h 81"/>
              <a:gd name="T10" fmla="*/ 44 w 75"/>
              <a:gd name="T11" fmla="*/ 0 h 81"/>
              <a:gd name="T12" fmla="*/ 38 w 75"/>
              <a:gd name="T13" fmla="*/ 3 h 81"/>
              <a:gd name="T14" fmla="*/ 38 w 75"/>
              <a:gd name="T15" fmla="*/ 3 h 81"/>
              <a:gd name="T16" fmla="*/ 28 w 75"/>
              <a:gd name="T17" fmla="*/ 3 h 81"/>
              <a:gd name="T18" fmla="*/ 28 w 75"/>
              <a:gd name="T19" fmla="*/ 3 h 81"/>
              <a:gd name="T20" fmla="*/ 31 w 75"/>
              <a:gd name="T21" fmla="*/ 12 h 81"/>
              <a:gd name="T22" fmla="*/ 0 w 75"/>
              <a:gd name="T23" fmla="*/ 12 h 81"/>
              <a:gd name="T24" fmla="*/ 0 w 75"/>
              <a:gd name="T25" fmla="*/ 24 h 81"/>
              <a:gd name="T26" fmla="*/ 31 w 75"/>
              <a:gd name="T27" fmla="*/ 24 h 81"/>
              <a:gd name="T28" fmla="*/ 31 w 75"/>
              <a:gd name="T29" fmla="*/ 34 h 81"/>
              <a:gd name="T30" fmla="*/ 10 w 75"/>
              <a:gd name="T31" fmla="*/ 34 h 81"/>
              <a:gd name="T32" fmla="*/ 10 w 75"/>
              <a:gd name="T33" fmla="*/ 71 h 81"/>
              <a:gd name="T34" fmla="*/ 22 w 75"/>
              <a:gd name="T35" fmla="*/ 71 h 81"/>
              <a:gd name="T36" fmla="*/ 22 w 75"/>
              <a:gd name="T37" fmla="*/ 43 h 81"/>
              <a:gd name="T38" fmla="*/ 31 w 75"/>
              <a:gd name="T39" fmla="*/ 43 h 81"/>
              <a:gd name="T40" fmla="*/ 31 w 75"/>
              <a:gd name="T41" fmla="*/ 81 h 81"/>
              <a:gd name="T42" fmla="*/ 44 w 75"/>
              <a:gd name="T43" fmla="*/ 81 h 81"/>
              <a:gd name="T44" fmla="*/ 44 w 75"/>
              <a:gd name="T45" fmla="*/ 43 h 81"/>
              <a:gd name="T46" fmla="*/ 56 w 75"/>
              <a:gd name="T47" fmla="*/ 43 h 81"/>
              <a:gd name="T48" fmla="*/ 56 w 75"/>
              <a:gd name="T49" fmla="*/ 59 h 81"/>
              <a:gd name="T50" fmla="*/ 56 w 75"/>
              <a:gd name="T51" fmla="*/ 59 h 81"/>
              <a:gd name="T52" fmla="*/ 53 w 75"/>
              <a:gd name="T53" fmla="*/ 62 h 81"/>
              <a:gd name="T54" fmla="*/ 47 w 75"/>
              <a:gd name="T55" fmla="*/ 62 h 81"/>
              <a:gd name="T56" fmla="*/ 47 w 75"/>
              <a:gd name="T57" fmla="*/ 62 h 81"/>
              <a:gd name="T58" fmla="*/ 50 w 75"/>
              <a:gd name="T59" fmla="*/ 71 h 81"/>
              <a:gd name="T60" fmla="*/ 50 w 75"/>
              <a:gd name="T61" fmla="*/ 71 h 81"/>
              <a:gd name="T62" fmla="*/ 63 w 75"/>
              <a:gd name="T63" fmla="*/ 71 h 81"/>
              <a:gd name="T64" fmla="*/ 66 w 75"/>
              <a:gd name="T65" fmla="*/ 68 h 81"/>
              <a:gd name="T66" fmla="*/ 66 w 75"/>
              <a:gd name="T67" fmla="*/ 65 h 81"/>
              <a:gd name="T68" fmla="*/ 66 w 75"/>
              <a:gd name="T69" fmla="*/ 34 h 81"/>
              <a:gd name="T70" fmla="*/ 44 w 75"/>
              <a:gd name="T71" fmla="*/ 34 h 81"/>
              <a:gd name="T72" fmla="*/ 44 w 75"/>
              <a:gd name="T73" fmla="*/ 24 h 81"/>
              <a:gd name="T74" fmla="*/ 75 w 75"/>
              <a:gd name="T75" fmla="*/ 24 h 81"/>
              <a:gd name="T76" fmla="*/ 75 w 75"/>
              <a:gd name="T77" fmla="*/ 12 h 81"/>
              <a:gd name="T78" fmla="*/ 38 w 75"/>
              <a:gd name="T79" fmla="*/ 12 h 81"/>
              <a:gd name="T80" fmla="*/ 38 w 75"/>
              <a:gd name="T81" fmla="*/ 12 h 81"/>
              <a:gd name="T82" fmla="*/ 47 w 75"/>
              <a:gd name="T83" fmla="*/ 12 h 81"/>
              <a:gd name="T84" fmla="*/ 47 w 75"/>
              <a:gd name="T85" fmla="*/ 12 h 81"/>
              <a:gd name="T86" fmla="*/ 47 w 75"/>
              <a:gd name="T87" fmla="*/ 1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81">
                <a:moveTo>
                  <a:pt x="47" y="12"/>
                </a:moveTo>
                <a:lnTo>
                  <a:pt x="47" y="12"/>
                </a:lnTo>
                <a:lnTo>
                  <a:pt x="44" y="9"/>
                </a:lnTo>
                <a:lnTo>
                  <a:pt x="44" y="9"/>
                </a:lnTo>
                <a:lnTo>
                  <a:pt x="44" y="0"/>
                </a:lnTo>
                <a:lnTo>
                  <a:pt x="44" y="0"/>
                </a:lnTo>
                <a:lnTo>
                  <a:pt x="38" y="3"/>
                </a:lnTo>
                <a:lnTo>
                  <a:pt x="38" y="3"/>
                </a:lnTo>
                <a:lnTo>
                  <a:pt x="28" y="3"/>
                </a:lnTo>
                <a:lnTo>
                  <a:pt x="28" y="3"/>
                </a:lnTo>
                <a:lnTo>
                  <a:pt x="31" y="12"/>
                </a:lnTo>
                <a:lnTo>
                  <a:pt x="0" y="12"/>
                </a:lnTo>
                <a:lnTo>
                  <a:pt x="0" y="24"/>
                </a:lnTo>
                <a:lnTo>
                  <a:pt x="31" y="24"/>
                </a:lnTo>
                <a:lnTo>
                  <a:pt x="31" y="34"/>
                </a:lnTo>
                <a:lnTo>
                  <a:pt x="10" y="34"/>
                </a:lnTo>
                <a:lnTo>
                  <a:pt x="10" y="71"/>
                </a:lnTo>
                <a:lnTo>
                  <a:pt x="22" y="71"/>
                </a:lnTo>
                <a:lnTo>
                  <a:pt x="22" y="43"/>
                </a:lnTo>
                <a:lnTo>
                  <a:pt x="31" y="43"/>
                </a:lnTo>
                <a:lnTo>
                  <a:pt x="31" y="81"/>
                </a:lnTo>
                <a:lnTo>
                  <a:pt x="44" y="81"/>
                </a:lnTo>
                <a:lnTo>
                  <a:pt x="44" y="43"/>
                </a:lnTo>
                <a:lnTo>
                  <a:pt x="56" y="43"/>
                </a:lnTo>
                <a:lnTo>
                  <a:pt x="56" y="59"/>
                </a:lnTo>
                <a:lnTo>
                  <a:pt x="56" y="59"/>
                </a:lnTo>
                <a:lnTo>
                  <a:pt x="53" y="62"/>
                </a:lnTo>
                <a:lnTo>
                  <a:pt x="47" y="62"/>
                </a:lnTo>
                <a:lnTo>
                  <a:pt x="47" y="62"/>
                </a:lnTo>
                <a:lnTo>
                  <a:pt x="50" y="71"/>
                </a:lnTo>
                <a:lnTo>
                  <a:pt x="50" y="71"/>
                </a:lnTo>
                <a:lnTo>
                  <a:pt x="63" y="71"/>
                </a:lnTo>
                <a:lnTo>
                  <a:pt x="66" y="68"/>
                </a:lnTo>
                <a:lnTo>
                  <a:pt x="66" y="65"/>
                </a:lnTo>
                <a:lnTo>
                  <a:pt x="66" y="34"/>
                </a:lnTo>
                <a:lnTo>
                  <a:pt x="44" y="34"/>
                </a:lnTo>
                <a:lnTo>
                  <a:pt x="44" y="24"/>
                </a:lnTo>
                <a:lnTo>
                  <a:pt x="75" y="24"/>
                </a:lnTo>
                <a:lnTo>
                  <a:pt x="75" y="12"/>
                </a:lnTo>
                <a:lnTo>
                  <a:pt x="38" y="12"/>
                </a:lnTo>
                <a:lnTo>
                  <a:pt x="38" y="12"/>
                </a:lnTo>
                <a:lnTo>
                  <a:pt x="47" y="12"/>
                </a:lnTo>
                <a:lnTo>
                  <a:pt x="47" y="12"/>
                </a:lnTo>
                <a:lnTo>
                  <a:pt x="47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9" name="标题 1"/>
          <p:cNvSpPr txBox="1">
            <a:spLocks/>
          </p:cNvSpPr>
          <p:nvPr/>
        </p:nvSpPr>
        <p:spPr>
          <a:xfrm>
            <a:off x="-17463" y="1185863"/>
            <a:ext cx="2844800" cy="2327275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新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疆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34879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7308850" y="0"/>
            <a:ext cx="393858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7356475" y="52388"/>
            <a:ext cx="3843338" cy="6748463"/>
          </a:xfrm>
          <a:custGeom>
            <a:avLst/>
            <a:gdLst>
              <a:gd name="T0" fmla="*/ 2250 w 2421"/>
              <a:gd name="T1" fmla="*/ 96 h 4251"/>
              <a:gd name="T2" fmla="*/ 2184 w 2421"/>
              <a:gd name="T3" fmla="*/ 15 h 4251"/>
              <a:gd name="T4" fmla="*/ 1991 w 2421"/>
              <a:gd name="T5" fmla="*/ 126 h 4251"/>
              <a:gd name="T6" fmla="*/ 1859 w 2421"/>
              <a:gd name="T7" fmla="*/ 84 h 4251"/>
              <a:gd name="T8" fmla="*/ 1826 w 2421"/>
              <a:gd name="T9" fmla="*/ 195 h 4251"/>
              <a:gd name="T10" fmla="*/ 1556 w 2421"/>
              <a:gd name="T11" fmla="*/ 472 h 4251"/>
              <a:gd name="T12" fmla="*/ 1466 w 2421"/>
              <a:gd name="T13" fmla="*/ 580 h 4251"/>
              <a:gd name="T14" fmla="*/ 1388 w 2421"/>
              <a:gd name="T15" fmla="*/ 766 h 4251"/>
              <a:gd name="T16" fmla="*/ 1310 w 2421"/>
              <a:gd name="T17" fmla="*/ 895 h 4251"/>
              <a:gd name="T18" fmla="*/ 1192 w 2421"/>
              <a:gd name="T19" fmla="*/ 1049 h 4251"/>
              <a:gd name="T20" fmla="*/ 958 w 2421"/>
              <a:gd name="T21" fmla="*/ 958 h 4251"/>
              <a:gd name="T22" fmla="*/ 745 w 2421"/>
              <a:gd name="T23" fmla="*/ 1079 h 4251"/>
              <a:gd name="T24" fmla="*/ 736 w 2421"/>
              <a:gd name="T25" fmla="*/ 1352 h 4251"/>
              <a:gd name="T26" fmla="*/ 712 w 2421"/>
              <a:gd name="T27" fmla="*/ 1430 h 4251"/>
              <a:gd name="T28" fmla="*/ 868 w 2421"/>
              <a:gd name="T29" fmla="*/ 1505 h 4251"/>
              <a:gd name="T30" fmla="*/ 1102 w 2421"/>
              <a:gd name="T31" fmla="*/ 1622 h 4251"/>
              <a:gd name="T32" fmla="*/ 1241 w 2421"/>
              <a:gd name="T33" fmla="*/ 1694 h 4251"/>
              <a:gd name="T34" fmla="*/ 1343 w 2421"/>
              <a:gd name="T35" fmla="*/ 1866 h 4251"/>
              <a:gd name="T36" fmla="*/ 1280 w 2421"/>
              <a:gd name="T37" fmla="*/ 2142 h 4251"/>
              <a:gd name="T38" fmla="*/ 1156 w 2421"/>
              <a:gd name="T39" fmla="*/ 2325 h 4251"/>
              <a:gd name="T40" fmla="*/ 1012 w 2421"/>
              <a:gd name="T41" fmla="*/ 2328 h 4251"/>
              <a:gd name="T42" fmla="*/ 895 w 2421"/>
              <a:gd name="T43" fmla="*/ 2352 h 4251"/>
              <a:gd name="T44" fmla="*/ 994 w 2421"/>
              <a:gd name="T45" fmla="*/ 2484 h 4251"/>
              <a:gd name="T46" fmla="*/ 844 w 2421"/>
              <a:gd name="T47" fmla="*/ 2539 h 4251"/>
              <a:gd name="T48" fmla="*/ 688 w 2421"/>
              <a:gd name="T49" fmla="*/ 2542 h 4251"/>
              <a:gd name="T50" fmla="*/ 457 w 2421"/>
              <a:gd name="T51" fmla="*/ 2454 h 4251"/>
              <a:gd name="T52" fmla="*/ 454 w 2421"/>
              <a:gd name="T53" fmla="*/ 2587 h 4251"/>
              <a:gd name="T54" fmla="*/ 360 w 2421"/>
              <a:gd name="T55" fmla="*/ 2761 h 4251"/>
              <a:gd name="T56" fmla="*/ 505 w 2421"/>
              <a:gd name="T57" fmla="*/ 2884 h 4251"/>
              <a:gd name="T58" fmla="*/ 427 w 2421"/>
              <a:gd name="T59" fmla="*/ 2971 h 4251"/>
              <a:gd name="T60" fmla="*/ 457 w 2421"/>
              <a:gd name="T61" fmla="*/ 3205 h 4251"/>
              <a:gd name="T62" fmla="*/ 403 w 2421"/>
              <a:gd name="T63" fmla="*/ 3278 h 4251"/>
              <a:gd name="T64" fmla="*/ 213 w 2421"/>
              <a:gd name="T65" fmla="*/ 3245 h 4251"/>
              <a:gd name="T66" fmla="*/ 204 w 2421"/>
              <a:gd name="T67" fmla="*/ 3458 h 4251"/>
              <a:gd name="T68" fmla="*/ 33 w 2421"/>
              <a:gd name="T69" fmla="*/ 3650 h 4251"/>
              <a:gd name="T70" fmla="*/ 141 w 2421"/>
              <a:gd name="T71" fmla="*/ 3725 h 4251"/>
              <a:gd name="T72" fmla="*/ 652 w 2421"/>
              <a:gd name="T73" fmla="*/ 3725 h 4251"/>
              <a:gd name="T74" fmla="*/ 775 w 2421"/>
              <a:gd name="T75" fmla="*/ 3869 h 4251"/>
              <a:gd name="T76" fmla="*/ 928 w 2421"/>
              <a:gd name="T77" fmla="*/ 3884 h 4251"/>
              <a:gd name="T78" fmla="*/ 1316 w 2421"/>
              <a:gd name="T79" fmla="*/ 3957 h 4251"/>
              <a:gd name="T80" fmla="*/ 1700 w 2421"/>
              <a:gd name="T81" fmla="*/ 4251 h 4251"/>
              <a:gd name="T82" fmla="*/ 1808 w 2421"/>
              <a:gd name="T83" fmla="*/ 4005 h 4251"/>
              <a:gd name="T84" fmla="*/ 1778 w 2421"/>
              <a:gd name="T85" fmla="*/ 3803 h 4251"/>
              <a:gd name="T86" fmla="*/ 2033 w 2421"/>
              <a:gd name="T87" fmla="*/ 3689 h 4251"/>
              <a:gd name="T88" fmla="*/ 1859 w 2421"/>
              <a:gd name="T89" fmla="*/ 3608 h 4251"/>
              <a:gd name="T90" fmla="*/ 1730 w 2421"/>
              <a:gd name="T91" fmla="*/ 3458 h 4251"/>
              <a:gd name="T92" fmla="*/ 1889 w 2421"/>
              <a:gd name="T93" fmla="*/ 3419 h 4251"/>
              <a:gd name="T94" fmla="*/ 2109 w 2421"/>
              <a:gd name="T95" fmla="*/ 3443 h 4251"/>
              <a:gd name="T96" fmla="*/ 2226 w 2421"/>
              <a:gd name="T97" fmla="*/ 3404 h 4251"/>
              <a:gd name="T98" fmla="*/ 2418 w 2421"/>
              <a:gd name="T99" fmla="*/ 3308 h 4251"/>
              <a:gd name="T100" fmla="*/ 2316 w 2421"/>
              <a:gd name="T101" fmla="*/ 3151 h 4251"/>
              <a:gd name="T102" fmla="*/ 2238 w 2421"/>
              <a:gd name="T103" fmla="*/ 3016 h 4251"/>
              <a:gd name="T104" fmla="*/ 2214 w 2421"/>
              <a:gd name="T105" fmla="*/ 2890 h 4251"/>
              <a:gd name="T106" fmla="*/ 2136 w 2421"/>
              <a:gd name="T107" fmla="*/ 2770 h 4251"/>
              <a:gd name="T108" fmla="*/ 2036 w 2421"/>
              <a:gd name="T109" fmla="*/ 2638 h 4251"/>
              <a:gd name="T110" fmla="*/ 2115 w 2421"/>
              <a:gd name="T111" fmla="*/ 2211 h 4251"/>
              <a:gd name="T112" fmla="*/ 2064 w 2421"/>
              <a:gd name="T113" fmla="*/ 1788 h 4251"/>
              <a:gd name="T114" fmla="*/ 2030 w 2421"/>
              <a:gd name="T115" fmla="*/ 1481 h 4251"/>
              <a:gd name="T116" fmla="*/ 2127 w 2421"/>
              <a:gd name="T117" fmla="*/ 1118 h 4251"/>
              <a:gd name="T118" fmla="*/ 2079 w 2421"/>
              <a:gd name="T119" fmla="*/ 886 h 4251"/>
              <a:gd name="T120" fmla="*/ 2118 w 2421"/>
              <a:gd name="T121" fmla="*/ 625 h 4251"/>
              <a:gd name="T122" fmla="*/ 2316 w 2421"/>
              <a:gd name="T123" fmla="*/ 141 h 4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421" h="4251">
                <a:moveTo>
                  <a:pt x="2316" y="141"/>
                </a:moveTo>
                <a:lnTo>
                  <a:pt x="2316" y="141"/>
                </a:lnTo>
                <a:lnTo>
                  <a:pt x="2310" y="141"/>
                </a:lnTo>
                <a:lnTo>
                  <a:pt x="2301" y="141"/>
                </a:lnTo>
                <a:lnTo>
                  <a:pt x="2298" y="138"/>
                </a:lnTo>
                <a:lnTo>
                  <a:pt x="2292" y="132"/>
                </a:lnTo>
                <a:lnTo>
                  <a:pt x="2289" y="126"/>
                </a:lnTo>
                <a:lnTo>
                  <a:pt x="2289" y="117"/>
                </a:lnTo>
                <a:lnTo>
                  <a:pt x="2289" y="117"/>
                </a:lnTo>
                <a:lnTo>
                  <a:pt x="2286" y="108"/>
                </a:lnTo>
                <a:lnTo>
                  <a:pt x="2283" y="105"/>
                </a:lnTo>
                <a:lnTo>
                  <a:pt x="2277" y="108"/>
                </a:lnTo>
                <a:lnTo>
                  <a:pt x="2271" y="111"/>
                </a:lnTo>
                <a:lnTo>
                  <a:pt x="2259" y="123"/>
                </a:lnTo>
                <a:lnTo>
                  <a:pt x="2256" y="126"/>
                </a:lnTo>
                <a:lnTo>
                  <a:pt x="2250" y="96"/>
                </a:lnTo>
                <a:lnTo>
                  <a:pt x="2250" y="96"/>
                </a:lnTo>
                <a:lnTo>
                  <a:pt x="2241" y="93"/>
                </a:lnTo>
                <a:lnTo>
                  <a:pt x="2235" y="87"/>
                </a:lnTo>
                <a:lnTo>
                  <a:pt x="2229" y="81"/>
                </a:lnTo>
                <a:lnTo>
                  <a:pt x="2223" y="69"/>
                </a:lnTo>
                <a:lnTo>
                  <a:pt x="2223" y="57"/>
                </a:lnTo>
                <a:lnTo>
                  <a:pt x="2229" y="39"/>
                </a:lnTo>
                <a:lnTo>
                  <a:pt x="2241" y="18"/>
                </a:lnTo>
                <a:lnTo>
                  <a:pt x="2241" y="18"/>
                </a:lnTo>
                <a:lnTo>
                  <a:pt x="2244" y="12"/>
                </a:lnTo>
                <a:lnTo>
                  <a:pt x="2247" y="3"/>
                </a:lnTo>
                <a:lnTo>
                  <a:pt x="2244" y="0"/>
                </a:lnTo>
                <a:lnTo>
                  <a:pt x="2238" y="0"/>
                </a:lnTo>
                <a:lnTo>
                  <a:pt x="2229" y="3"/>
                </a:lnTo>
                <a:lnTo>
                  <a:pt x="2211" y="15"/>
                </a:lnTo>
                <a:lnTo>
                  <a:pt x="2211" y="15"/>
                </a:lnTo>
                <a:lnTo>
                  <a:pt x="2202" y="12"/>
                </a:lnTo>
                <a:lnTo>
                  <a:pt x="2184" y="15"/>
                </a:lnTo>
                <a:lnTo>
                  <a:pt x="2169" y="18"/>
                </a:lnTo>
                <a:lnTo>
                  <a:pt x="2157" y="24"/>
                </a:lnTo>
                <a:lnTo>
                  <a:pt x="2145" y="36"/>
                </a:lnTo>
                <a:lnTo>
                  <a:pt x="2136" y="48"/>
                </a:lnTo>
                <a:lnTo>
                  <a:pt x="2136" y="48"/>
                </a:lnTo>
                <a:lnTo>
                  <a:pt x="2082" y="156"/>
                </a:lnTo>
                <a:lnTo>
                  <a:pt x="2082" y="156"/>
                </a:lnTo>
                <a:lnTo>
                  <a:pt x="2076" y="162"/>
                </a:lnTo>
                <a:lnTo>
                  <a:pt x="2073" y="171"/>
                </a:lnTo>
                <a:lnTo>
                  <a:pt x="2064" y="177"/>
                </a:lnTo>
                <a:lnTo>
                  <a:pt x="2055" y="180"/>
                </a:lnTo>
                <a:lnTo>
                  <a:pt x="2046" y="180"/>
                </a:lnTo>
                <a:lnTo>
                  <a:pt x="2033" y="174"/>
                </a:lnTo>
                <a:lnTo>
                  <a:pt x="2021" y="159"/>
                </a:lnTo>
                <a:lnTo>
                  <a:pt x="2021" y="159"/>
                </a:lnTo>
                <a:lnTo>
                  <a:pt x="2000" y="132"/>
                </a:lnTo>
                <a:lnTo>
                  <a:pt x="1991" y="126"/>
                </a:lnTo>
                <a:lnTo>
                  <a:pt x="1985" y="126"/>
                </a:lnTo>
                <a:lnTo>
                  <a:pt x="1979" y="129"/>
                </a:lnTo>
                <a:lnTo>
                  <a:pt x="1970" y="132"/>
                </a:lnTo>
                <a:lnTo>
                  <a:pt x="1949" y="150"/>
                </a:lnTo>
                <a:lnTo>
                  <a:pt x="1949" y="150"/>
                </a:lnTo>
                <a:lnTo>
                  <a:pt x="1940" y="156"/>
                </a:lnTo>
                <a:lnTo>
                  <a:pt x="1928" y="156"/>
                </a:lnTo>
                <a:lnTo>
                  <a:pt x="1922" y="150"/>
                </a:lnTo>
                <a:lnTo>
                  <a:pt x="1916" y="144"/>
                </a:lnTo>
                <a:lnTo>
                  <a:pt x="1907" y="129"/>
                </a:lnTo>
                <a:lnTo>
                  <a:pt x="1904" y="120"/>
                </a:lnTo>
                <a:lnTo>
                  <a:pt x="1904" y="120"/>
                </a:lnTo>
                <a:lnTo>
                  <a:pt x="1895" y="108"/>
                </a:lnTo>
                <a:lnTo>
                  <a:pt x="1886" y="99"/>
                </a:lnTo>
                <a:lnTo>
                  <a:pt x="1877" y="90"/>
                </a:lnTo>
                <a:lnTo>
                  <a:pt x="1865" y="84"/>
                </a:lnTo>
                <a:lnTo>
                  <a:pt x="1859" y="84"/>
                </a:lnTo>
                <a:lnTo>
                  <a:pt x="1856" y="84"/>
                </a:lnTo>
                <a:lnTo>
                  <a:pt x="1850" y="87"/>
                </a:lnTo>
                <a:lnTo>
                  <a:pt x="1847" y="93"/>
                </a:lnTo>
                <a:lnTo>
                  <a:pt x="1841" y="102"/>
                </a:lnTo>
                <a:lnTo>
                  <a:pt x="1841" y="114"/>
                </a:lnTo>
                <a:lnTo>
                  <a:pt x="1841" y="114"/>
                </a:lnTo>
                <a:lnTo>
                  <a:pt x="1850" y="123"/>
                </a:lnTo>
                <a:lnTo>
                  <a:pt x="1856" y="132"/>
                </a:lnTo>
                <a:lnTo>
                  <a:pt x="1865" y="141"/>
                </a:lnTo>
                <a:lnTo>
                  <a:pt x="1871" y="153"/>
                </a:lnTo>
                <a:lnTo>
                  <a:pt x="1871" y="165"/>
                </a:lnTo>
                <a:lnTo>
                  <a:pt x="1868" y="171"/>
                </a:lnTo>
                <a:lnTo>
                  <a:pt x="1862" y="177"/>
                </a:lnTo>
                <a:lnTo>
                  <a:pt x="1856" y="183"/>
                </a:lnTo>
                <a:lnTo>
                  <a:pt x="1847" y="189"/>
                </a:lnTo>
                <a:lnTo>
                  <a:pt x="1847" y="189"/>
                </a:lnTo>
                <a:lnTo>
                  <a:pt x="1826" y="195"/>
                </a:lnTo>
                <a:lnTo>
                  <a:pt x="1808" y="201"/>
                </a:lnTo>
                <a:lnTo>
                  <a:pt x="1781" y="204"/>
                </a:lnTo>
                <a:lnTo>
                  <a:pt x="1763" y="204"/>
                </a:lnTo>
                <a:lnTo>
                  <a:pt x="1757" y="204"/>
                </a:lnTo>
                <a:lnTo>
                  <a:pt x="1754" y="258"/>
                </a:lnTo>
                <a:lnTo>
                  <a:pt x="1754" y="258"/>
                </a:lnTo>
                <a:lnTo>
                  <a:pt x="1727" y="267"/>
                </a:lnTo>
                <a:lnTo>
                  <a:pt x="1703" y="276"/>
                </a:lnTo>
                <a:lnTo>
                  <a:pt x="1676" y="285"/>
                </a:lnTo>
                <a:lnTo>
                  <a:pt x="1670" y="337"/>
                </a:lnTo>
                <a:lnTo>
                  <a:pt x="1628" y="427"/>
                </a:lnTo>
                <a:lnTo>
                  <a:pt x="1580" y="424"/>
                </a:lnTo>
                <a:lnTo>
                  <a:pt x="1580" y="424"/>
                </a:lnTo>
                <a:lnTo>
                  <a:pt x="1577" y="430"/>
                </a:lnTo>
                <a:lnTo>
                  <a:pt x="1571" y="451"/>
                </a:lnTo>
                <a:lnTo>
                  <a:pt x="1562" y="460"/>
                </a:lnTo>
                <a:lnTo>
                  <a:pt x="1556" y="472"/>
                </a:lnTo>
                <a:lnTo>
                  <a:pt x="1544" y="481"/>
                </a:lnTo>
                <a:lnTo>
                  <a:pt x="1532" y="487"/>
                </a:lnTo>
                <a:lnTo>
                  <a:pt x="1532" y="487"/>
                </a:lnTo>
                <a:lnTo>
                  <a:pt x="1535" y="496"/>
                </a:lnTo>
                <a:lnTo>
                  <a:pt x="1538" y="514"/>
                </a:lnTo>
                <a:lnTo>
                  <a:pt x="1535" y="523"/>
                </a:lnTo>
                <a:lnTo>
                  <a:pt x="1529" y="532"/>
                </a:lnTo>
                <a:lnTo>
                  <a:pt x="1520" y="535"/>
                </a:lnTo>
                <a:lnTo>
                  <a:pt x="1505" y="532"/>
                </a:lnTo>
                <a:lnTo>
                  <a:pt x="1505" y="532"/>
                </a:lnTo>
                <a:lnTo>
                  <a:pt x="1499" y="532"/>
                </a:lnTo>
                <a:lnTo>
                  <a:pt x="1487" y="541"/>
                </a:lnTo>
                <a:lnTo>
                  <a:pt x="1481" y="547"/>
                </a:lnTo>
                <a:lnTo>
                  <a:pt x="1475" y="556"/>
                </a:lnTo>
                <a:lnTo>
                  <a:pt x="1469" y="568"/>
                </a:lnTo>
                <a:lnTo>
                  <a:pt x="1466" y="580"/>
                </a:lnTo>
                <a:lnTo>
                  <a:pt x="1466" y="580"/>
                </a:lnTo>
                <a:lnTo>
                  <a:pt x="1463" y="598"/>
                </a:lnTo>
                <a:lnTo>
                  <a:pt x="1457" y="610"/>
                </a:lnTo>
                <a:lnTo>
                  <a:pt x="1448" y="622"/>
                </a:lnTo>
                <a:lnTo>
                  <a:pt x="1439" y="631"/>
                </a:lnTo>
                <a:lnTo>
                  <a:pt x="1418" y="646"/>
                </a:lnTo>
                <a:lnTo>
                  <a:pt x="1403" y="652"/>
                </a:lnTo>
                <a:lnTo>
                  <a:pt x="1403" y="652"/>
                </a:lnTo>
                <a:lnTo>
                  <a:pt x="1397" y="655"/>
                </a:lnTo>
                <a:lnTo>
                  <a:pt x="1394" y="661"/>
                </a:lnTo>
                <a:lnTo>
                  <a:pt x="1391" y="679"/>
                </a:lnTo>
                <a:lnTo>
                  <a:pt x="1388" y="706"/>
                </a:lnTo>
                <a:lnTo>
                  <a:pt x="1382" y="721"/>
                </a:lnTo>
                <a:lnTo>
                  <a:pt x="1376" y="736"/>
                </a:lnTo>
                <a:lnTo>
                  <a:pt x="1376" y="736"/>
                </a:lnTo>
                <a:lnTo>
                  <a:pt x="1376" y="742"/>
                </a:lnTo>
                <a:lnTo>
                  <a:pt x="1382" y="757"/>
                </a:lnTo>
                <a:lnTo>
                  <a:pt x="1388" y="766"/>
                </a:lnTo>
                <a:lnTo>
                  <a:pt x="1397" y="775"/>
                </a:lnTo>
                <a:lnTo>
                  <a:pt x="1412" y="784"/>
                </a:lnTo>
                <a:lnTo>
                  <a:pt x="1433" y="793"/>
                </a:lnTo>
                <a:lnTo>
                  <a:pt x="1433" y="793"/>
                </a:lnTo>
                <a:lnTo>
                  <a:pt x="1442" y="796"/>
                </a:lnTo>
                <a:lnTo>
                  <a:pt x="1448" y="805"/>
                </a:lnTo>
                <a:lnTo>
                  <a:pt x="1445" y="811"/>
                </a:lnTo>
                <a:lnTo>
                  <a:pt x="1439" y="820"/>
                </a:lnTo>
                <a:lnTo>
                  <a:pt x="1424" y="835"/>
                </a:lnTo>
                <a:lnTo>
                  <a:pt x="1415" y="841"/>
                </a:lnTo>
                <a:lnTo>
                  <a:pt x="1406" y="919"/>
                </a:lnTo>
                <a:lnTo>
                  <a:pt x="1388" y="916"/>
                </a:lnTo>
                <a:lnTo>
                  <a:pt x="1385" y="910"/>
                </a:lnTo>
                <a:lnTo>
                  <a:pt x="1349" y="856"/>
                </a:lnTo>
                <a:lnTo>
                  <a:pt x="1331" y="892"/>
                </a:lnTo>
                <a:lnTo>
                  <a:pt x="1310" y="895"/>
                </a:lnTo>
                <a:lnTo>
                  <a:pt x="1310" y="895"/>
                </a:lnTo>
                <a:lnTo>
                  <a:pt x="1316" y="919"/>
                </a:lnTo>
                <a:lnTo>
                  <a:pt x="1325" y="940"/>
                </a:lnTo>
                <a:lnTo>
                  <a:pt x="1331" y="964"/>
                </a:lnTo>
                <a:lnTo>
                  <a:pt x="1331" y="988"/>
                </a:lnTo>
                <a:lnTo>
                  <a:pt x="1331" y="1000"/>
                </a:lnTo>
                <a:lnTo>
                  <a:pt x="1325" y="1009"/>
                </a:lnTo>
                <a:lnTo>
                  <a:pt x="1319" y="1018"/>
                </a:lnTo>
                <a:lnTo>
                  <a:pt x="1310" y="1024"/>
                </a:lnTo>
                <a:lnTo>
                  <a:pt x="1301" y="1027"/>
                </a:lnTo>
                <a:lnTo>
                  <a:pt x="1286" y="1027"/>
                </a:lnTo>
                <a:lnTo>
                  <a:pt x="1286" y="1027"/>
                </a:lnTo>
                <a:lnTo>
                  <a:pt x="1256" y="1024"/>
                </a:lnTo>
                <a:lnTo>
                  <a:pt x="1232" y="1027"/>
                </a:lnTo>
                <a:lnTo>
                  <a:pt x="1217" y="1030"/>
                </a:lnTo>
                <a:lnTo>
                  <a:pt x="1204" y="1036"/>
                </a:lnTo>
                <a:lnTo>
                  <a:pt x="1195" y="1042"/>
                </a:lnTo>
                <a:lnTo>
                  <a:pt x="1192" y="1049"/>
                </a:lnTo>
                <a:lnTo>
                  <a:pt x="1189" y="1052"/>
                </a:lnTo>
                <a:lnTo>
                  <a:pt x="1189" y="1052"/>
                </a:lnTo>
                <a:lnTo>
                  <a:pt x="1162" y="1061"/>
                </a:lnTo>
                <a:lnTo>
                  <a:pt x="1132" y="1067"/>
                </a:lnTo>
                <a:lnTo>
                  <a:pt x="1096" y="1070"/>
                </a:lnTo>
                <a:lnTo>
                  <a:pt x="1060" y="1070"/>
                </a:lnTo>
                <a:lnTo>
                  <a:pt x="1045" y="1067"/>
                </a:lnTo>
                <a:lnTo>
                  <a:pt x="1030" y="1064"/>
                </a:lnTo>
                <a:lnTo>
                  <a:pt x="1015" y="1058"/>
                </a:lnTo>
                <a:lnTo>
                  <a:pt x="1006" y="1049"/>
                </a:lnTo>
                <a:lnTo>
                  <a:pt x="997" y="1039"/>
                </a:lnTo>
                <a:lnTo>
                  <a:pt x="994" y="1024"/>
                </a:lnTo>
                <a:lnTo>
                  <a:pt x="994" y="1024"/>
                </a:lnTo>
                <a:lnTo>
                  <a:pt x="988" y="997"/>
                </a:lnTo>
                <a:lnTo>
                  <a:pt x="979" y="979"/>
                </a:lnTo>
                <a:lnTo>
                  <a:pt x="967" y="967"/>
                </a:lnTo>
                <a:lnTo>
                  <a:pt x="958" y="958"/>
                </a:lnTo>
                <a:lnTo>
                  <a:pt x="949" y="955"/>
                </a:lnTo>
                <a:lnTo>
                  <a:pt x="940" y="955"/>
                </a:lnTo>
                <a:lnTo>
                  <a:pt x="931" y="955"/>
                </a:lnTo>
                <a:lnTo>
                  <a:pt x="865" y="934"/>
                </a:lnTo>
                <a:lnTo>
                  <a:pt x="865" y="934"/>
                </a:lnTo>
                <a:lnTo>
                  <a:pt x="862" y="952"/>
                </a:lnTo>
                <a:lnTo>
                  <a:pt x="856" y="988"/>
                </a:lnTo>
                <a:lnTo>
                  <a:pt x="856" y="988"/>
                </a:lnTo>
                <a:lnTo>
                  <a:pt x="853" y="997"/>
                </a:lnTo>
                <a:lnTo>
                  <a:pt x="844" y="1000"/>
                </a:lnTo>
                <a:lnTo>
                  <a:pt x="835" y="1003"/>
                </a:lnTo>
                <a:lnTo>
                  <a:pt x="826" y="1003"/>
                </a:lnTo>
                <a:lnTo>
                  <a:pt x="808" y="1003"/>
                </a:lnTo>
                <a:lnTo>
                  <a:pt x="799" y="1000"/>
                </a:lnTo>
                <a:lnTo>
                  <a:pt x="772" y="1042"/>
                </a:lnTo>
                <a:lnTo>
                  <a:pt x="745" y="1042"/>
                </a:lnTo>
                <a:lnTo>
                  <a:pt x="745" y="1079"/>
                </a:lnTo>
                <a:lnTo>
                  <a:pt x="718" y="1079"/>
                </a:lnTo>
                <a:lnTo>
                  <a:pt x="712" y="1094"/>
                </a:lnTo>
                <a:lnTo>
                  <a:pt x="745" y="1115"/>
                </a:lnTo>
                <a:lnTo>
                  <a:pt x="745" y="1115"/>
                </a:lnTo>
                <a:lnTo>
                  <a:pt x="736" y="1127"/>
                </a:lnTo>
                <a:lnTo>
                  <a:pt x="727" y="1139"/>
                </a:lnTo>
                <a:lnTo>
                  <a:pt x="715" y="1157"/>
                </a:lnTo>
                <a:lnTo>
                  <a:pt x="706" y="1178"/>
                </a:lnTo>
                <a:lnTo>
                  <a:pt x="703" y="1202"/>
                </a:lnTo>
                <a:lnTo>
                  <a:pt x="700" y="1229"/>
                </a:lnTo>
                <a:lnTo>
                  <a:pt x="706" y="1262"/>
                </a:lnTo>
                <a:lnTo>
                  <a:pt x="724" y="1271"/>
                </a:lnTo>
                <a:lnTo>
                  <a:pt x="712" y="1304"/>
                </a:lnTo>
                <a:lnTo>
                  <a:pt x="712" y="1304"/>
                </a:lnTo>
                <a:lnTo>
                  <a:pt x="721" y="1319"/>
                </a:lnTo>
                <a:lnTo>
                  <a:pt x="736" y="1343"/>
                </a:lnTo>
                <a:lnTo>
                  <a:pt x="736" y="1352"/>
                </a:lnTo>
                <a:lnTo>
                  <a:pt x="736" y="1355"/>
                </a:lnTo>
                <a:lnTo>
                  <a:pt x="733" y="1358"/>
                </a:lnTo>
                <a:lnTo>
                  <a:pt x="721" y="1355"/>
                </a:lnTo>
                <a:lnTo>
                  <a:pt x="697" y="1343"/>
                </a:lnTo>
                <a:lnTo>
                  <a:pt x="697" y="1343"/>
                </a:lnTo>
                <a:lnTo>
                  <a:pt x="694" y="1340"/>
                </a:lnTo>
                <a:lnTo>
                  <a:pt x="685" y="1340"/>
                </a:lnTo>
                <a:lnTo>
                  <a:pt x="685" y="1343"/>
                </a:lnTo>
                <a:lnTo>
                  <a:pt x="685" y="1349"/>
                </a:lnTo>
                <a:lnTo>
                  <a:pt x="691" y="1358"/>
                </a:lnTo>
                <a:lnTo>
                  <a:pt x="700" y="1370"/>
                </a:lnTo>
                <a:lnTo>
                  <a:pt x="700" y="1370"/>
                </a:lnTo>
                <a:lnTo>
                  <a:pt x="712" y="1385"/>
                </a:lnTo>
                <a:lnTo>
                  <a:pt x="715" y="1397"/>
                </a:lnTo>
                <a:lnTo>
                  <a:pt x="718" y="1409"/>
                </a:lnTo>
                <a:lnTo>
                  <a:pt x="718" y="1418"/>
                </a:lnTo>
                <a:lnTo>
                  <a:pt x="712" y="1430"/>
                </a:lnTo>
                <a:lnTo>
                  <a:pt x="706" y="1436"/>
                </a:lnTo>
                <a:lnTo>
                  <a:pt x="706" y="1436"/>
                </a:lnTo>
                <a:lnTo>
                  <a:pt x="712" y="1442"/>
                </a:lnTo>
                <a:lnTo>
                  <a:pt x="730" y="1454"/>
                </a:lnTo>
                <a:lnTo>
                  <a:pt x="745" y="1460"/>
                </a:lnTo>
                <a:lnTo>
                  <a:pt x="763" y="1469"/>
                </a:lnTo>
                <a:lnTo>
                  <a:pt x="784" y="1472"/>
                </a:lnTo>
                <a:lnTo>
                  <a:pt x="808" y="1475"/>
                </a:lnTo>
                <a:lnTo>
                  <a:pt x="817" y="1481"/>
                </a:lnTo>
                <a:lnTo>
                  <a:pt x="817" y="1481"/>
                </a:lnTo>
                <a:lnTo>
                  <a:pt x="820" y="1490"/>
                </a:lnTo>
                <a:lnTo>
                  <a:pt x="820" y="1496"/>
                </a:lnTo>
                <a:lnTo>
                  <a:pt x="826" y="1502"/>
                </a:lnTo>
                <a:lnTo>
                  <a:pt x="832" y="1508"/>
                </a:lnTo>
                <a:lnTo>
                  <a:pt x="841" y="1511"/>
                </a:lnTo>
                <a:lnTo>
                  <a:pt x="853" y="1511"/>
                </a:lnTo>
                <a:lnTo>
                  <a:pt x="868" y="1505"/>
                </a:lnTo>
                <a:lnTo>
                  <a:pt x="868" y="1505"/>
                </a:lnTo>
                <a:lnTo>
                  <a:pt x="886" y="1502"/>
                </a:lnTo>
                <a:lnTo>
                  <a:pt x="901" y="1499"/>
                </a:lnTo>
                <a:lnTo>
                  <a:pt x="910" y="1502"/>
                </a:lnTo>
                <a:lnTo>
                  <a:pt x="919" y="1505"/>
                </a:lnTo>
                <a:lnTo>
                  <a:pt x="925" y="1514"/>
                </a:lnTo>
                <a:lnTo>
                  <a:pt x="931" y="1520"/>
                </a:lnTo>
                <a:lnTo>
                  <a:pt x="937" y="1538"/>
                </a:lnTo>
                <a:lnTo>
                  <a:pt x="958" y="1538"/>
                </a:lnTo>
                <a:lnTo>
                  <a:pt x="994" y="1583"/>
                </a:lnTo>
                <a:lnTo>
                  <a:pt x="1018" y="1577"/>
                </a:lnTo>
                <a:lnTo>
                  <a:pt x="1024" y="1616"/>
                </a:lnTo>
                <a:lnTo>
                  <a:pt x="1048" y="1616"/>
                </a:lnTo>
                <a:lnTo>
                  <a:pt x="1090" y="1646"/>
                </a:lnTo>
                <a:lnTo>
                  <a:pt x="1090" y="1646"/>
                </a:lnTo>
                <a:lnTo>
                  <a:pt x="1093" y="1637"/>
                </a:lnTo>
                <a:lnTo>
                  <a:pt x="1102" y="1622"/>
                </a:lnTo>
                <a:lnTo>
                  <a:pt x="1108" y="1619"/>
                </a:lnTo>
                <a:lnTo>
                  <a:pt x="1114" y="1619"/>
                </a:lnTo>
                <a:lnTo>
                  <a:pt x="1120" y="1625"/>
                </a:lnTo>
                <a:lnTo>
                  <a:pt x="1126" y="1640"/>
                </a:lnTo>
                <a:lnTo>
                  <a:pt x="1126" y="1640"/>
                </a:lnTo>
                <a:lnTo>
                  <a:pt x="1132" y="1643"/>
                </a:lnTo>
                <a:lnTo>
                  <a:pt x="1144" y="1646"/>
                </a:lnTo>
                <a:lnTo>
                  <a:pt x="1150" y="1646"/>
                </a:lnTo>
                <a:lnTo>
                  <a:pt x="1159" y="1643"/>
                </a:lnTo>
                <a:lnTo>
                  <a:pt x="1168" y="1640"/>
                </a:lnTo>
                <a:lnTo>
                  <a:pt x="1174" y="1631"/>
                </a:lnTo>
                <a:lnTo>
                  <a:pt x="1189" y="1685"/>
                </a:lnTo>
                <a:lnTo>
                  <a:pt x="1189" y="1685"/>
                </a:lnTo>
                <a:lnTo>
                  <a:pt x="1192" y="1688"/>
                </a:lnTo>
                <a:lnTo>
                  <a:pt x="1195" y="1691"/>
                </a:lnTo>
                <a:lnTo>
                  <a:pt x="1211" y="1694"/>
                </a:lnTo>
                <a:lnTo>
                  <a:pt x="1241" y="1694"/>
                </a:lnTo>
                <a:lnTo>
                  <a:pt x="1241" y="1694"/>
                </a:lnTo>
                <a:lnTo>
                  <a:pt x="1259" y="1694"/>
                </a:lnTo>
                <a:lnTo>
                  <a:pt x="1274" y="1700"/>
                </a:lnTo>
                <a:lnTo>
                  <a:pt x="1283" y="1706"/>
                </a:lnTo>
                <a:lnTo>
                  <a:pt x="1292" y="1718"/>
                </a:lnTo>
                <a:lnTo>
                  <a:pt x="1301" y="1736"/>
                </a:lnTo>
                <a:lnTo>
                  <a:pt x="1301" y="1745"/>
                </a:lnTo>
                <a:lnTo>
                  <a:pt x="1301" y="1745"/>
                </a:lnTo>
                <a:lnTo>
                  <a:pt x="1301" y="1754"/>
                </a:lnTo>
                <a:lnTo>
                  <a:pt x="1301" y="1776"/>
                </a:lnTo>
                <a:lnTo>
                  <a:pt x="1304" y="1803"/>
                </a:lnTo>
                <a:lnTo>
                  <a:pt x="1310" y="1818"/>
                </a:lnTo>
                <a:lnTo>
                  <a:pt x="1316" y="1827"/>
                </a:lnTo>
                <a:lnTo>
                  <a:pt x="1316" y="1827"/>
                </a:lnTo>
                <a:lnTo>
                  <a:pt x="1331" y="1845"/>
                </a:lnTo>
                <a:lnTo>
                  <a:pt x="1340" y="1860"/>
                </a:lnTo>
                <a:lnTo>
                  <a:pt x="1343" y="1866"/>
                </a:lnTo>
                <a:lnTo>
                  <a:pt x="1343" y="1872"/>
                </a:lnTo>
                <a:lnTo>
                  <a:pt x="1337" y="1881"/>
                </a:lnTo>
                <a:lnTo>
                  <a:pt x="1328" y="1890"/>
                </a:lnTo>
                <a:lnTo>
                  <a:pt x="1322" y="1953"/>
                </a:lnTo>
                <a:lnTo>
                  <a:pt x="1310" y="1956"/>
                </a:lnTo>
                <a:lnTo>
                  <a:pt x="1310" y="1956"/>
                </a:lnTo>
                <a:lnTo>
                  <a:pt x="1295" y="1959"/>
                </a:lnTo>
                <a:lnTo>
                  <a:pt x="1283" y="1965"/>
                </a:lnTo>
                <a:lnTo>
                  <a:pt x="1277" y="1971"/>
                </a:lnTo>
                <a:lnTo>
                  <a:pt x="1274" y="1977"/>
                </a:lnTo>
                <a:lnTo>
                  <a:pt x="1274" y="1977"/>
                </a:lnTo>
                <a:lnTo>
                  <a:pt x="1253" y="2025"/>
                </a:lnTo>
                <a:lnTo>
                  <a:pt x="1265" y="2052"/>
                </a:lnTo>
                <a:lnTo>
                  <a:pt x="1265" y="2133"/>
                </a:lnTo>
                <a:lnTo>
                  <a:pt x="1265" y="2133"/>
                </a:lnTo>
                <a:lnTo>
                  <a:pt x="1274" y="2136"/>
                </a:lnTo>
                <a:lnTo>
                  <a:pt x="1280" y="2142"/>
                </a:lnTo>
                <a:lnTo>
                  <a:pt x="1289" y="2151"/>
                </a:lnTo>
                <a:lnTo>
                  <a:pt x="1295" y="2160"/>
                </a:lnTo>
                <a:lnTo>
                  <a:pt x="1298" y="2175"/>
                </a:lnTo>
                <a:lnTo>
                  <a:pt x="1298" y="2193"/>
                </a:lnTo>
                <a:lnTo>
                  <a:pt x="1292" y="2214"/>
                </a:lnTo>
                <a:lnTo>
                  <a:pt x="1292" y="2214"/>
                </a:lnTo>
                <a:lnTo>
                  <a:pt x="1298" y="2217"/>
                </a:lnTo>
                <a:lnTo>
                  <a:pt x="1304" y="2223"/>
                </a:lnTo>
                <a:lnTo>
                  <a:pt x="1307" y="2229"/>
                </a:lnTo>
                <a:lnTo>
                  <a:pt x="1313" y="2238"/>
                </a:lnTo>
                <a:lnTo>
                  <a:pt x="1313" y="2247"/>
                </a:lnTo>
                <a:lnTo>
                  <a:pt x="1307" y="2259"/>
                </a:lnTo>
                <a:lnTo>
                  <a:pt x="1298" y="2274"/>
                </a:lnTo>
                <a:lnTo>
                  <a:pt x="1298" y="2274"/>
                </a:lnTo>
                <a:lnTo>
                  <a:pt x="1259" y="2313"/>
                </a:lnTo>
                <a:lnTo>
                  <a:pt x="1247" y="2322"/>
                </a:lnTo>
                <a:lnTo>
                  <a:pt x="1156" y="2325"/>
                </a:lnTo>
                <a:lnTo>
                  <a:pt x="1156" y="2325"/>
                </a:lnTo>
                <a:lnTo>
                  <a:pt x="1153" y="2319"/>
                </a:lnTo>
                <a:lnTo>
                  <a:pt x="1141" y="2310"/>
                </a:lnTo>
                <a:lnTo>
                  <a:pt x="1135" y="2307"/>
                </a:lnTo>
                <a:lnTo>
                  <a:pt x="1126" y="2307"/>
                </a:lnTo>
                <a:lnTo>
                  <a:pt x="1120" y="2307"/>
                </a:lnTo>
                <a:lnTo>
                  <a:pt x="1111" y="2313"/>
                </a:lnTo>
                <a:lnTo>
                  <a:pt x="1078" y="2316"/>
                </a:lnTo>
                <a:lnTo>
                  <a:pt x="1078" y="2316"/>
                </a:lnTo>
                <a:lnTo>
                  <a:pt x="1072" y="2328"/>
                </a:lnTo>
                <a:lnTo>
                  <a:pt x="1063" y="2337"/>
                </a:lnTo>
                <a:lnTo>
                  <a:pt x="1054" y="2346"/>
                </a:lnTo>
                <a:lnTo>
                  <a:pt x="1045" y="2352"/>
                </a:lnTo>
                <a:lnTo>
                  <a:pt x="1033" y="2352"/>
                </a:lnTo>
                <a:lnTo>
                  <a:pt x="1027" y="2349"/>
                </a:lnTo>
                <a:lnTo>
                  <a:pt x="1021" y="2346"/>
                </a:lnTo>
                <a:lnTo>
                  <a:pt x="1012" y="2328"/>
                </a:lnTo>
                <a:lnTo>
                  <a:pt x="988" y="2343"/>
                </a:lnTo>
                <a:lnTo>
                  <a:pt x="937" y="2316"/>
                </a:lnTo>
                <a:lnTo>
                  <a:pt x="937" y="2316"/>
                </a:lnTo>
                <a:lnTo>
                  <a:pt x="934" y="2319"/>
                </a:lnTo>
                <a:lnTo>
                  <a:pt x="928" y="2322"/>
                </a:lnTo>
                <a:lnTo>
                  <a:pt x="925" y="2328"/>
                </a:lnTo>
                <a:lnTo>
                  <a:pt x="925" y="2331"/>
                </a:lnTo>
                <a:lnTo>
                  <a:pt x="928" y="2337"/>
                </a:lnTo>
                <a:lnTo>
                  <a:pt x="937" y="2343"/>
                </a:lnTo>
                <a:lnTo>
                  <a:pt x="937" y="2343"/>
                </a:lnTo>
                <a:lnTo>
                  <a:pt x="934" y="2349"/>
                </a:lnTo>
                <a:lnTo>
                  <a:pt x="931" y="2355"/>
                </a:lnTo>
                <a:lnTo>
                  <a:pt x="925" y="2358"/>
                </a:lnTo>
                <a:lnTo>
                  <a:pt x="916" y="2358"/>
                </a:lnTo>
                <a:lnTo>
                  <a:pt x="907" y="2358"/>
                </a:lnTo>
                <a:lnTo>
                  <a:pt x="895" y="2352"/>
                </a:lnTo>
                <a:lnTo>
                  <a:pt x="895" y="2352"/>
                </a:lnTo>
                <a:lnTo>
                  <a:pt x="898" y="2361"/>
                </a:lnTo>
                <a:lnTo>
                  <a:pt x="904" y="2370"/>
                </a:lnTo>
                <a:lnTo>
                  <a:pt x="913" y="2382"/>
                </a:lnTo>
                <a:lnTo>
                  <a:pt x="913" y="2382"/>
                </a:lnTo>
                <a:lnTo>
                  <a:pt x="919" y="2388"/>
                </a:lnTo>
                <a:lnTo>
                  <a:pt x="922" y="2397"/>
                </a:lnTo>
                <a:lnTo>
                  <a:pt x="928" y="2415"/>
                </a:lnTo>
                <a:lnTo>
                  <a:pt x="931" y="2439"/>
                </a:lnTo>
                <a:lnTo>
                  <a:pt x="931" y="2439"/>
                </a:lnTo>
                <a:lnTo>
                  <a:pt x="952" y="2451"/>
                </a:lnTo>
                <a:lnTo>
                  <a:pt x="970" y="2460"/>
                </a:lnTo>
                <a:lnTo>
                  <a:pt x="988" y="2463"/>
                </a:lnTo>
                <a:lnTo>
                  <a:pt x="988" y="2463"/>
                </a:lnTo>
                <a:lnTo>
                  <a:pt x="991" y="2466"/>
                </a:lnTo>
                <a:lnTo>
                  <a:pt x="994" y="2469"/>
                </a:lnTo>
                <a:lnTo>
                  <a:pt x="994" y="2475"/>
                </a:lnTo>
                <a:lnTo>
                  <a:pt x="994" y="2484"/>
                </a:lnTo>
                <a:lnTo>
                  <a:pt x="991" y="2491"/>
                </a:lnTo>
                <a:lnTo>
                  <a:pt x="985" y="2497"/>
                </a:lnTo>
                <a:lnTo>
                  <a:pt x="976" y="2503"/>
                </a:lnTo>
                <a:lnTo>
                  <a:pt x="967" y="2506"/>
                </a:lnTo>
                <a:lnTo>
                  <a:pt x="967" y="2506"/>
                </a:lnTo>
                <a:lnTo>
                  <a:pt x="922" y="2515"/>
                </a:lnTo>
                <a:lnTo>
                  <a:pt x="904" y="2518"/>
                </a:lnTo>
                <a:lnTo>
                  <a:pt x="892" y="2527"/>
                </a:lnTo>
                <a:lnTo>
                  <a:pt x="892" y="2527"/>
                </a:lnTo>
                <a:lnTo>
                  <a:pt x="886" y="2524"/>
                </a:lnTo>
                <a:lnTo>
                  <a:pt x="874" y="2515"/>
                </a:lnTo>
                <a:lnTo>
                  <a:pt x="868" y="2515"/>
                </a:lnTo>
                <a:lnTo>
                  <a:pt x="862" y="2515"/>
                </a:lnTo>
                <a:lnTo>
                  <a:pt x="853" y="2521"/>
                </a:lnTo>
                <a:lnTo>
                  <a:pt x="847" y="2533"/>
                </a:lnTo>
                <a:lnTo>
                  <a:pt x="847" y="2533"/>
                </a:lnTo>
                <a:lnTo>
                  <a:pt x="844" y="2539"/>
                </a:lnTo>
                <a:lnTo>
                  <a:pt x="838" y="2542"/>
                </a:lnTo>
                <a:lnTo>
                  <a:pt x="826" y="2545"/>
                </a:lnTo>
                <a:lnTo>
                  <a:pt x="811" y="2542"/>
                </a:lnTo>
                <a:lnTo>
                  <a:pt x="796" y="2539"/>
                </a:lnTo>
                <a:lnTo>
                  <a:pt x="766" y="2524"/>
                </a:lnTo>
                <a:lnTo>
                  <a:pt x="754" y="2518"/>
                </a:lnTo>
                <a:lnTo>
                  <a:pt x="754" y="2518"/>
                </a:lnTo>
                <a:lnTo>
                  <a:pt x="751" y="2518"/>
                </a:lnTo>
                <a:lnTo>
                  <a:pt x="742" y="2521"/>
                </a:lnTo>
                <a:lnTo>
                  <a:pt x="730" y="2530"/>
                </a:lnTo>
                <a:lnTo>
                  <a:pt x="715" y="2548"/>
                </a:lnTo>
                <a:lnTo>
                  <a:pt x="715" y="2548"/>
                </a:lnTo>
                <a:lnTo>
                  <a:pt x="709" y="2557"/>
                </a:lnTo>
                <a:lnTo>
                  <a:pt x="703" y="2563"/>
                </a:lnTo>
                <a:lnTo>
                  <a:pt x="697" y="2563"/>
                </a:lnTo>
                <a:lnTo>
                  <a:pt x="694" y="2557"/>
                </a:lnTo>
                <a:lnTo>
                  <a:pt x="688" y="2542"/>
                </a:lnTo>
                <a:lnTo>
                  <a:pt x="685" y="2518"/>
                </a:lnTo>
                <a:lnTo>
                  <a:pt x="649" y="2521"/>
                </a:lnTo>
                <a:lnTo>
                  <a:pt x="649" y="2481"/>
                </a:lnTo>
                <a:lnTo>
                  <a:pt x="649" y="2481"/>
                </a:lnTo>
                <a:lnTo>
                  <a:pt x="634" y="2469"/>
                </a:lnTo>
                <a:lnTo>
                  <a:pt x="613" y="2457"/>
                </a:lnTo>
                <a:lnTo>
                  <a:pt x="589" y="2445"/>
                </a:lnTo>
                <a:lnTo>
                  <a:pt x="562" y="2439"/>
                </a:lnTo>
                <a:lnTo>
                  <a:pt x="535" y="2433"/>
                </a:lnTo>
                <a:lnTo>
                  <a:pt x="523" y="2436"/>
                </a:lnTo>
                <a:lnTo>
                  <a:pt x="511" y="2439"/>
                </a:lnTo>
                <a:lnTo>
                  <a:pt x="496" y="2445"/>
                </a:lnTo>
                <a:lnTo>
                  <a:pt x="487" y="2454"/>
                </a:lnTo>
                <a:lnTo>
                  <a:pt x="487" y="2454"/>
                </a:lnTo>
                <a:lnTo>
                  <a:pt x="481" y="2457"/>
                </a:lnTo>
                <a:lnTo>
                  <a:pt x="472" y="2457"/>
                </a:lnTo>
                <a:lnTo>
                  <a:pt x="457" y="2454"/>
                </a:lnTo>
                <a:lnTo>
                  <a:pt x="448" y="2451"/>
                </a:lnTo>
                <a:lnTo>
                  <a:pt x="439" y="2445"/>
                </a:lnTo>
                <a:lnTo>
                  <a:pt x="439" y="2445"/>
                </a:lnTo>
                <a:lnTo>
                  <a:pt x="436" y="2451"/>
                </a:lnTo>
                <a:lnTo>
                  <a:pt x="433" y="2469"/>
                </a:lnTo>
                <a:lnTo>
                  <a:pt x="430" y="2478"/>
                </a:lnTo>
                <a:lnTo>
                  <a:pt x="424" y="2484"/>
                </a:lnTo>
                <a:lnTo>
                  <a:pt x="418" y="2491"/>
                </a:lnTo>
                <a:lnTo>
                  <a:pt x="409" y="2494"/>
                </a:lnTo>
                <a:lnTo>
                  <a:pt x="409" y="2494"/>
                </a:lnTo>
                <a:lnTo>
                  <a:pt x="403" y="2494"/>
                </a:lnTo>
                <a:lnTo>
                  <a:pt x="400" y="2494"/>
                </a:lnTo>
                <a:lnTo>
                  <a:pt x="397" y="2500"/>
                </a:lnTo>
                <a:lnTo>
                  <a:pt x="400" y="2509"/>
                </a:lnTo>
                <a:lnTo>
                  <a:pt x="409" y="2527"/>
                </a:lnTo>
                <a:lnTo>
                  <a:pt x="427" y="2551"/>
                </a:lnTo>
                <a:lnTo>
                  <a:pt x="454" y="2587"/>
                </a:lnTo>
                <a:lnTo>
                  <a:pt x="454" y="2587"/>
                </a:lnTo>
                <a:lnTo>
                  <a:pt x="454" y="2593"/>
                </a:lnTo>
                <a:lnTo>
                  <a:pt x="451" y="2608"/>
                </a:lnTo>
                <a:lnTo>
                  <a:pt x="445" y="2617"/>
                </a:lnTo>
                <a:lnTo>
                  <a:pt x="436" y="2629"/>
                </a:lnTo>
                <a:lnTo>
                  <a:pt x="421" y="2644"/>
                </a:lnTo>
                <a:lnTo>
                  <a:pt x="400" y="2656"/>
                </a:lnTo>
                <a:lnTo>
                  <a:pt x="397" y="2698"/>
                </a:lnTo>
                <a:lnTo>
                  <a:pt x="397" y="2698"/>
                </a:lnTo>
                <a:lnTo>
                  <a:pt x="385" y="2701"/>
                </a:lnTo>
                <a:lnTo>
                  <a:pt x="363" y="2704"/>
                </a:lnTo>
                <a:lnTo>
                  <a:pt x="351" y="2707"/>
                </a:lnTo>
                <a:lnTo>
                  <a:pt x="345" y="2716"/>
                </a:lnTo>
                <a:lnTo>
                  <a:pt x="345" y="2719"/>
                </a:lnTo>
                <a:lnTo>
                  <a:pt x="348" y="2722"/>
                </a:lnTo>
                <a:lnTo>
                  <a:pt x="357" y="2734"/>
                </a:lnTo>
                <a:lnTo>
                  <a:pt x="360" y="2761"/>
                </a:lnTo>
                <a:lnTo>
                  <a:pt x="360" y="2761"/>
                </a:lnTo>
                <a:lnTo>
                  <a:pt x="369" y="2764"/>
                </a:lnTo>
                <a:lnTo>
                  <a:pt x="397" y="2770"/>
                </a:lnTo>
                <a:lnTo>
                  <a:pt x="412" y="2773"/>
                </a:lnTo>
                <a:lnTo>
                  <a:pt x="427" y="2782"/>
                </a:lnTo>
                <a:lnTo>
                  <a:pt x="439" y="2791"/>
                </a:lnTo>
                <a:lnTo>
                  <a:pt x="448" y="2803"/>
                </a:lnTo>
                <a:lnTo>
                  <a:pt x="448" y="2803"/>
                </a:lnTo>
                <a:lnTo>
                  <a:pt x="457" y="2815"/>
                </a:lnTo>
                <a:lnTo>
                  <a:pt x="466" y="2824"/>
                </a:lnTo>
                <a:lnTo>
                  <a:pt x="484" y="2839"/>
                </a:lnTo>
                <a:lnTo>
                  <a:pt x="499" y="2845"/>
                </a:lnTo>
                <a:lnTo>
                  <a:pt x="505" y="2845"/>
                </a:lnTo>
                <a:lnTo>
                  <a:pt x="505" y="2845"/>
                </a:lnTo>
                <a:lnTo>
                  <a:pt x="508" y="2857"/>
                </a:lnTo>
                <a:lnTo>
                  <a:pt x="505" y="2875"/>
                </a:lnTo>
                <a:lnTo>
                  <a:pt x="505" y="2884"/>
                </a:lnTo>
                <a:lnTo>
                  <a:pt x="499" y="2893"/>
                </a:lnTo>
                <a:lnTo>
                  <a:pt x="490" y="2896"/>
                </a:lnTo>
                <a:lnTo>
                  <a:pt x="478" y="2893"/>
                </a:lnTo>
                <a:lnTo>
                  <a:pt x="478" y="2893"/>
                </a:lnTo>
                <a:lnTo>
                  <a:pt x="451" y="2881"/>
                </a:lnTo>
                <a:lnTo>
                  <a:pt x="433" y="2878"/>
                </a:lnTo>
                <a:lnTo>
                  <a:pt x="427" y="2881"/>
                </a:lnTo>
                <a:lnTo>
                  <a:pt x="424" y="2884"/>
                </a:lnTo>
                <a:lnTo>
                  <a:pt x="421" y="2893"/>
                </a:lnTo>
                <a:lnTo>
                  <a:pt x="418" y="2902"/>
                </a:lnTo>
                <a:lnTo>
                  <a:pt x="469" y="2914"/>
                </a:lnTo>
                <a:lnTo>
                  <a:pt x="469" y="2965"/>
                </a:lnTo>
                <a:lnTo>
                  <a:pt x="469" y="2965"/>
                </a:lnTo>
                <a:lnTo>
                  <a:pt x="469" y="2965"/>
                </a:lnTo>
                <a:lnTo>
                  <a:pt x="463" y="2968"/>
                </a:lnTo>
                <a:lnTo>
                  <a:pt x="451" y="2971"/>
                </a:lnTo>
                <a:lnTo>
                  <a:pt x="427" y="2971"/>
                </a:lnTo>
                <a:lnTo>
                  <a:pt x="427" y="2971"/>
                </a:lnTo>
                <a:lnTo>
                  <a:pt x="424" y="2974"/>
                </a:lnTo>
                <a:lnTo>
                  <a:pt x="421" y="2977"/>
                </a:lnTo>
                <a:lnTo>
                  <a:pt x="418" y="2992"/>
                </a:lnTo>
                <a:lnTo>
                  <a:pt x="415" y="3016"/>
                </a:lnTo>
                <a:lnTo>
                  <a:pt x="415" y="3016"/>
                </a:lnTo>
                <a:lnTo>
                  <a:pt x="415" y="3031"/>
                </a:lnTo>
                <a:lnTo>
                  <a:pt x="412" y="3046"/>
                </a:lnTo>
                <a:lnTo>
                  <a:pt x="403" y="3070"/>
                </a:lnTo>
                <a:lnTo>
                  <a:pt x="394" y="3085"/>
                </a:lnTo>
                <a:lnTo>
                  <a:pt x="391" y="3091"/>
                </a:lnTo>
                <a:lnTo>
                  <a:pt x="430" y="3103"/>
                </a:lnTo>
                <a:lnTo>
                  <a:pt x="415" y="3166"/>
                </a:lnTo>
                <a:lnTo>
                  <a:pt x="415" y="3166"/>
                </a:lnTo>
                <a:lnTo>
                  <a:pt x="430" y="3178"/>
                </a:lnTo>
                <a:lnTo>
                  <a:pt x="442" y="3190"/>
                </a:lnTo>
                <a:lnTo>
                  <a:pt x="457" y="3205"/>
                </a:lnTo>
                <a:lnTo>
                  <a:pt x="466" y="3221"/>
                </a:lnTo>
                <a:lnTo>
                  <a:pt x="469" y="3230"/>
                </a:lnTo>
                <a:lnTo>
                  <a:pt x="469" y="3239"/>
                </a:lnTo>
                <a:lnTo>
                  <a:pt x="469" y="3248"/>
                </a:lnTo>
                <a:lnTo>
                  <a:pt x="463" y="3254"/>
                </a:lnTo>
                <a:lnTo>
                  <a:pt x="457" y="3263"/>
                </a:lnTo>
                <a:lnTo>
                  <a:pt x="448" y="3269"/>
                </a:lnTo>
                <a:lnTo>
                  <a:pt x="448" y="3269"/>
                </a:lnTo>
                <a:lnTo>
                  <a:pt x="448" y="3278"/>
                </a:lnTo>
                <a:lnTo>
                  <a:pt x="445" y="3296"/>
                </a:lnTo>
                <a:lnTo>
                  <a:pt x="445" y="3302"/>
                </a:lnTo>
                <a:lnTo>
                  <a:pt x="439" y="3305"/>
                </a:lnTo>
                <a:lnTo>
                  <a:pt x="433" y="3302"/>
                </a:lnTo>
                <a:lnTo>
                  <a:pt x="424" y="3293"/>
                </a:lnTo>
                <a:lnTo>
                  <a:pt x="400" y="3290"/>
                </a:lnTo>
                <a:lnTo>
                  <a:pt x="400" y="3290"/>
                </a:lnTo>
                <a:lnTo>
                  <a:pt x="403" y="3278"/>
                </a:lnTo>
                <a:lnTo>
                  <a:pt x="403" y="3269"/>
                </a:lnTo>
                <a:lnTo>
                  <a:pt x="406" y="3257"/>
                </a:lnTo>
                <a:lnTo>
                  <a:pt x="403" y="3251"/>
                </a:lnTo>
                <a:lnTo>
                  <a:pt x="400" y="3248"/>
                </a:lnTo>
                <a:lnTo>
                  <a:pt x="397" y="3245"/>
                </a:lnTo>
                <a:lnTo>
                  <a:pt x="385" y="3248"/>
                </a:lnTo>
                <a:lnTo>
                  <a:pt x="363" y="3260"/>
                </a:lnTo>
                <a:lnTo>
                  <a:pt x="327" y="3251"/>
                </a:lnTo>
                <a:lnTo>
                  <a:pt x="303" y="3287"/>
                </a:lnTo>
                <a:lnTo>
                  <a:pt x="303" y="3287"/>
                </a:lnTo>
                <a:lnTo>
                  <a:pt x="291" y="3275"/>
                </a:lnTo>
                <a:lnTo>
                  <a:pt x="276" y="3263"/>
                </a:lnTo>
                <a:lnTo>
                  <a:pt x="261" y="3254"/>
                </a:lnTo>
                <a:lnTo>
                  <a:pt x="243" y="3245"/>
                </a:lnTo>
                <a:lnTo>
                  <a:pt x="234" y="3242"/>
                </a:lnTo>
                <a:lnTo>
                  <a:pt x="222" y="3242"/>
                </a:lnTo>
                <a:lnTo>
                  <a:pt x="213" y="3245"/>
                </a:lnTo>
                <a:lnTo>
                  <a:pt x="204" y="3251"/>
                </a:lnTo>
                <a:lnTo>
                  <a:pt x="195" y="3257"/>
                </a:lnTo>
                <a:lnTo>
                  <a:pt x="186" y="3269"/>
                </a:lnTo>
                <a:lnTo>
                  <a:pt x="186" y="3269"/>
                </a:lnTo>
                <a:lnTo>
                  <a:pt x="159" y="3311"/>
                </a:lnTo>
                <a:lnTo>
                  <a:pt x="144" y="3344"/>
                </a:lnTo>
                <a:lnTo>
                  <a:pt x="141" y="3365"/>
                </a:lnTo>
                <a:lnTo>
                  <a:pt x="141" y="3371"/>
                </a:lnTo>
                <a:lnTo>
                  <a:pt x="96" y="3371"/>
                </a:lnTo>
                <a:lnTo>
                  <a:pt x="108" y="3392"/>
                </a:lnTo>
                <a:lnTo>
                  <a:pt x="99" y="3425"/>
                </a:lnTo>
                <a:lnTo>
                  <a:pt x="147" y="3464"/>
                </a:lnTo>
                <a:lnTo>
                  <a:pt x="147" y="3464"/>
                </a:lnTo>
                <a:lnTo>
                  <a:pt x="165" y="3458"/>
                </a:lnTo>
                <a:lnTo>
                  <a:pt x="177" y="3455"/>
                </a:lnTo>
                <a:lnTo>
                  <a:pt x="192" y="3455"/>
                </a:lnTo>
                <a:lnTo>
                  <a:pt x="204" y="3458"/>
                </a:lnTo>
                <a:lnTo>
                  <a:pt x="207" y="3458"/>
                </a:lnTo>
                <a:lnTo>
                  <a:pt x="207" y="3464"/>
                </a:lnTo>
                <a:lnTo>
                  <a:pt x="204" y="3470"/>
                </a:lnTo>
                <a:lnTo>
                  <a:pt x="201" y="3476"/>
                </a:lnTo>
                <a:lnTo>
                  <a:pt x="180" y="3497"/>
                </a:lnTo>
                <a:lnTo>
                  <a:pt x="201" y="3527"/>
                </a:lnTo>
                <a:lnTo>
                  <a:pt x="180" y="3557"/>
                </a:lnTo>
                <a:lnTo>
                  <a:pt x="180" y="3590"/>
                </a:lnTo>
                <a:lnTo>
                  <a:pt x="180" y="3590"/>
                </a:lnTo>
                <a:lnTo>
                  <a:pt x="162" y="3599"/>
                </a:lnTo>
                <a:lnTo>
                  <a:pt x="144" y="3605"/>
                </a:lnTo>
                <a:lnTo>
                  <a:pt x="120" y="3611"/>
                </a:lnTo>
                <a:lnTo>
                  <a:pt x="102" y="3638"/>
                </a:lnTo>
                <a:lnTo>
                  <a:pt x="69" y="3638"/>
                </a:lnTo>
                <a:lnTo>
                  <a:pt x="42" y="3656"/>
                </a:lnTo>
                <a:lnTo>
                  <a:pt x="42" y="3656"/>
                </a:lnTo>
                <a:lnTo>
                  <a:pt x="33" y="3650"/>
                </a:lnTo>
                <a:lnTo>
                  <a:pt x="15" y="3641"/>
                </a:lnTo>
                <a:lnTo>
                  <a:pt x="6" y="3638"/>
                </a:lnTo>
                <a:lnTo>
                  <a:pt x="0" y="3641"/>
                </a:lnTo>
                <a:lnTo>
                  <a:pt x="0" y="3650"/>
                </a:lnTo>
                <a:lnTo>
                  <a:pt x="3" y="3668"/>
                </a:lnTo>
                <a:lnTo>
                  <a:pt x="15" y="3692"/>
                </a:lnTo>
                <a:lnTo>
                  <a:pt x="15" y="3692"/>
                </a:lnTo>
                <a:lnTo>
                  <a:pt x="21" y="3722"/>
                </a:lnTo>
                <a:lnTo>
                  <a:pt x="30" y="3743"/>
                </a:lnTo>
                <a:lnTo>
                  <a:pt x="33" y="3749"/>
                </a:lnTo>
                <a:lnTo>
                  <a:pt x="39" y="3752"/>
                </a:lnTo>
                <a:lnTo>
                  <a:pt x="39" y="3752"/>
                </a:lnTo>
                <a:lnTo>
                  <a:pt x="48" y="3752"/>
                </a:lnTo>
                <a:lnTo>
                  <a:pt x="57" y="3746"/>
                </a:lnTo>
                <a:lnTo>
                  <a:pt x="69" y="3740"/>
                </a:lnTo>
                <a:lnTo>
                  <a:pt x="102" y="3707"/>
                </a:lnTo>
                <a:lnTo>
                  <a:pt x="141" y="3725"/>
                </a:lnTo>
                <a:lnTo>
                  <a:pt x="141" y="3689"/>
                </a:lnTo>
                <a:lnTo>
                  <a:pt x="219" y="3677"/>
                </a:lnTo>
                <a:lnTo>
                  <a:pt x="249" y="3647"/>
                </a:lnTo>
                <a:lnTo>
                  <a:pt x="261" y="3665"/>
                </a:lnTo>
                <a:lnTo>
                  <a:pt x="249" y="3722"/>
                </a:lnTo>
                <a:lnTo>
                  <a:pt x="267" y="3731"/>
                </a:lnTo>
                <a:lnTo>
                  <a:pt x="333" y="3758"/>
                </a:lnTo>
                <a:lnTo>
                  <a:pt x="394" y="3788"/>
                </a:lnTo>
                <a:lnTo>
                  <a:pt x="409" y="3779"/>
                </a:lnTo>
                <a:lnTo>
                  <a:pt x="415" y="3758"/>
                </a:lnTo>
                <a:lnTo>
                  <a:pt x="439" y="3755"/>
                </a:lnTo>
                <a:lnTo>
                  <a:pt x="487" y="3761"/>
                </a:lnTo>
                <a:lnTo>
                  <a:pt x="532" y="3710"/>
                </a:lnTo>
                <a:lnTo>
                  <a:pt x="550" y="3716"/>
                </a:lnTo>
                <a:lnTo>
                  <a:pt x="565" y="3728"/>
                </a:lnTo>
                <a:lnTo>
                  <a:pt x="652" y="3725"/>
                </a:lnTo>
                <a:lnTo>
                  <a:pt x="652" y="3725"/>
                </a:lnTo>
                <a:lnTo>
                  <a:pt x="658" y="3725"/>
                </a:lnTo>
                <a:lnTo>
                  <a:pt x="661" y="3728"/>
                </a:lnTo>
                <a:lnTo>
                  <a:pt x="667" y="3734"/>
                </a:lnTo>
                <a:lnTo>
                  <a:pt x="670" y="3743"/>
                </a:lnTo>
                <a:lnTo>
                  <a:pt x="673" y="3758"/>
                </a:lnTo>
                <a:lnTo>
                  <a:pt x="670" y="3779"/>
                </a:lnTo>
                <a:lnTo>
                  <a:pt x="667" y="3803"/>
                </a:lnTo>
                <a:lnTo>
                  <a:pt x="667" y="3803"/>
                </a:lnTo>
                <a:lnTo>
                  <a:pt x="661" y="3827"/>
                </a:lnTo>
                <a:lnTo>
                  <a:pt x="661" y="3845"/>
                </a:lnTo>
                <a:lnTo>
                  <a:pt x="664" y="3854"/>
                </a:lnTo>
                <a:lnTo>
                  <a:pt x="670" y="3857"/>
                </a:lnTo>
                <a:lnTo>
                  <a:pt x="676" y="3857"/>
                </a:lnTo>
                <a:lnTo>
                  <a:pt x="682" y="3854"/>
                </a:lnTo>
                <a:lnTo>
                  <a:pt x="688" y="3851"/>
                </a:lnTo>
                <a:lnTo>
                  <a:pt x="763" y="3881"/>
                </a:lnTo>
                <a:lnTo>
                  <a:pt x="775" y="3869"/>
                </a:lnTo>
                <a:lnTo>
                  <a:pt x="787" y="3827"/>
                </a:lnTo>
                <a:lnTo>
                  <a:pt x="787" y="3827"/>
                </a:lnTo>
                <a:lnTo>
                  <a:pt x="790" y="3824"/>
                </a:lnTo>
                <a:lnTo>
                  <a:pt x="796" y="3821"/>
                </a:lnTo>
                <a:lnTo>
                  <a:pt x="802" y="3821"/>
                </a:lnTo>
                <a:lnTo>
                  <a:pt x="805" y="3824"/>
                </a:lnTo>
                <a:lnTo>
                  <a:pt x="811" y="3830"/>
                </a:lnTo>
                <a:lnTo>
                  <a:pt x="814" y="3845"/>
                </a:lnTo>
                <a:lnTo>
                  <a:pt x="814" y="3866"/>
                </a:lnTo>
                <a:lnTo>
                  <a:pt x="823" y="3887"/>
                </a:lnTo>
                <a:lnTo>
                  <a:pt x="850" y="3881"/>
                </a:lnTo>
                <a:lnTo>
                  <a:pt x="853" y="3905"/>
                </a:lnTo>
                <a:lnTo>
                  <a:pt x="904" y="3887"/>
                </a:lnTo>
                <a:lnTo>
                  <a:pt x="904" y="3887"/>
                </a:lnTo>
                <a:lnTo>
                  <a:pt x="910" y="3884"/>
                </a:lnTo>
                <a:lnTo>
                  <a:pt x="919" y="3881"/>
                </a:lnTo>
                <a:lnTo>
                  <a:pt x="928" y="3884"/>
                </a:lnTo>
                <a:lnTo>
                  <a:pt x="937" y="3890"/>
                </a:lnTo>
                <a:lnTo>
                  <a:pt x="946" y="3899"/>
                </a:lnTo>
                <a:lnTo>
                  <a:pt x="955" y="3914"/>
                </a:lnTo>
                <a:lnTo>
                  <a:pt x="979" y="3945"/>
                </a:lnTo>
                <a:lnTo>
                  <a:pt x="1081" y="4026"/>
                </a:lnTo>
                <a:lnTo>
                  <a:pt x="1102" y="4014"/>
                </a:lnTo>
                <a:lnTo>
                  <a:pt x="1102" y="3984"/>
                </a:lnTo>
                <a:lnTo>
                  <a:pt x="1150" y="3981"/>
                </a:lnTo>
                <a:lnTo>
                  <a:pt x="1171" y="3966"/>
                </a:lnTo>
                <a:lnTo>
                  <a:pt x="1183" y="3957"/>
                </a:lnTo>
                <a:lnTo>
                  <a:pt x="1183" y="3945"/>
                </a:lnTo>
                <a:lnTo>
                  <a:pt x="1247" y="3966"/>
                </a:lnTo>
                <a:lnTo>
                  <a:pt x="1250" y="3942"/>
                </a:lnTo>
                <a:lnTo>
                  <a:pt x="1274" y="3957"/>
                </a:lnTo>
                <a:lnTo>
                  <a:pt x="1295" y="3933"/>
                </a:lnTo>
                <a:lnTo>
                  <a:pt x="1313" y="3939"/>
                </a:lnTo>
                <a:lnTo>
                  <a:pt x="1316" y="3957"/>
                </a:lnTo>
                <a:lnTo>
                  <a:pt x="1319" y="3966"/>
                </a:lnTo>
                <a:lnTo>
                  <a:pt x="1337" y="3966"/>
                </a:lnTo>
                <a:lnTo>
                  <a:pt x="1343" y="3996"/>
                </a:lnTo>
                <a:lnTo>
                  <a:pt x="1400" y="4038"/>
                </a:lnTo>
                <a:lnTo>
                  <a:pt x="1433" y="4038"/>
                </a:lnTo>
                <a:lnTo>
                  <a:pt x="1454" y="4065"/>
                </a:lnTo>
                <a:lnTo>
                  <a:pt x="1466" y="4077"/>
                </a:lnTo>
                <a:lnTo>
                  <a:pt x="1505" y="4077"/>
                </a:lnTo>
                <a:lnTo>
                  <a:pt x="1520" y="4104"/>
                </a:lnTo>
                <a:lnTo>
                  <a:pt x="1574" y="4104"/>
                </a:lnTo>
                <a:lnTo>
                  <a:pt x="1583" y="4134"/>
                </a:lnTo>
                <a:lnTo>
                  <a:pt x="1601" y="4143"/>
                </a:lnTo>
                <a:lnTo>
                  <a:pt x="1634" y="4143"/>
                </a:lnTo>
                <a:lnTo>
                  <a:pt x="1646" y="4173"/>
                </a:lnTo>
                <a:lnTo>
                  <a:pt x="1685" y="4191"/>
                </a:lnTo>
                <a:lnTo>
                  <a:pt x="1685" y="4236"/>
                </a:lnTo>
                <a:lnTo>
                  <a:pt x="1700" y="4251"/>
                </a:lnTo>
                <a:lnTo>
                  <a:pt x="1733" y="4236"/>
                </a:lnTo>
                <a:lnTo>
                  <a:pt x="1796" y="4233"/>
                </a:lnTo>
                <a:lnTo>
                  <a:pt x="1811" y="4218"/>
                </a:lnTo>
                <a:lnTo>
                  <a:pt x="1811" y="4191"/>
                </a:lnTo>
                <a:lnTo>
                  <a:pt x="1826" y="4182"/>
                </a:lnTo>
                <a:lnTo>
                  <a:pt x="1835" y="4167"/>
                </a:lnTo>
                <a:lnTo>
                  <a:pt x="1823" y="4152"/>
                </a:lnTo>
                <a:lnTo>
                  <a:pt x="1811" y="4140"/>
                </a:lnTo>
                <a:lnTo>
                  <a:pt x="1811" y="4122"/>
                </a:lnTo>
                <a:lnTo>
                  <a:pt x="1817" y="4098"/>
                </a:lnTo>
                <a:lnTo>
                  <a:pt x="1817" y="4089"/>
                </a:lnTo>
                <a:lnTo>
                  <a:pt x="1808" y="4077"/>
                </a:lnTo>
                <a:lnTo>
                  <a:pt x="1799" y="4065"/>
                </a:lnTo>
                <a:lnTo>
                  <a:pt x="1799" y="4053"/>
                </a:lnTo>
                <a:lnTo>
                  <a:pt x="1823" y="4035"/>
                </a:lnTo>
                <a:lnTo>
                  <a:pt x="1820" y="4023"/>
                </a:lnTo>
                <a:lnTo>
                  <a:pt x="1808" y="4005"/>
                </a:lnTo>
                <a:lnTo>
                  <a:pt x="1796" y="3996"/>
                </a:lnTo>
                <a:lnTo>
                  <a:pt x="1802" y="3987"/>
                </a:lnTo>
                <a:lnTo>
                  <a:pt x="1805" y="3966"/>
                </a:lnTo>
                <a:lnTo>
                  <a:pt x="1802" y="3960"/>
                </a:lnTo>
                <a:lnTo>
                  <a:pt x="1778" y="3960"/>
                </a:lnTo>
                <a:lnTo>
                  <a:pt x="1763" y="3951"/>
                </a:lnTo>
                <a:lnTo>
                  <a:pt x="1748" y="3930"/>
                </a:lnTo>
                <a:lnTo>
                  <a:pt x="1757" y="3911"/>
                </a:lnTo>
                <a:lnTo>
                  <a:pt x="1760" y="3896"/>
                </a:lnTo>
                <a:lnTo>
                  <a:pt x="1760" y="3872"/>
                </a:lnTo>
                <a:lnTo>
                  <a:pt x="1775" y="3872"/>
                </a:lnTo>
                <a:lnTo>
                  <a:pt x="1787" y="3872"/>
                </a:lnTo>
                <a:lnTo>
                  <a:pt x="1787" y="3842"/>
                </a:lnTo>
                <a:lnTo>
                  <a:pt x="1793" y="3833"/>
                </a:lnTo>
                <a:lnTo>
                  <a:pt x="1796" y="3818"/>
                </a:lnTo>
                <a:lnTo>
                  <a:pt x="1787" y="3809"/>
                </a:lnTo>
                <a:lnTo>
                  <a:pt x="1778" y="3803"/>
                </a:lnTo>
                <a:lnTo>
                  <a:pt x="1769" y="3794"/>
                </a:lnTo>
                <a:lnTo>
                  <a:pt x="1775" y="3779"/>
                </a:lnTo>
                <a:lnTo>
                  <a:pt x="1817" y="3785"/>
                </a:lnTo>
                <a:lnTo>
                  <a:pt x="1823" y="3755"/>
                </a:lnTo>
                <a:lnTo>
                  <a:pt x="1856" y="3782"/>
                </a:lnTo>
                <a:lnTo>
                  <a:pt x="1886" y="3764"/>
                </a:lnTo>
                <a:lnTo>
                  <a:pt x="1910" y="3779"/>
                </a:lnTo>
                <a:lnTo>
                  <a:pt x="1913" y="3770"/>
                </a:lnTo>
                <a:lnTo>
                  <a:pt x="1928" y="3752"/>
                </a:lnTo>
                <a:lnTo>
                  <a:pt x="1973" y="3776"/>
                </a:lnTo>
                <a:lnTo>
                  <a:pt x="2012" y="3776"/>
                </a:lnTo>
                <a:lnTo>
                  <a:pt x="2015" y="3743"/>
                </a:lnTo>
                <a:lnTo>
                  <a:pt x="2030" y="3737"/>
                </a:lnTo>
                <a:lnTo>
                  <a:pt x="2067" y="3737"/>
                </a:lnTo>
                <a:lnTo>
                  <a:pt x="2076" y="3725"/>
                </a:lnTo>
                <a:lnTo>
                  <a:pt x="2067" y="3713"/>
                </a:lnTo>
                <a:lnTo>
                  <a:pt x="2033" y="3689"/>
                </a:lnTo>
                <a:lnTo>
                  <a:pt x="2033" y="3689"/>
                </a:lnTo>
                <a:lnTo>
                  <a:pt x="2036" y="3683"/>
                </a:lnTo>
                <a:lnTo>
                  <a:pt x="2036" y="3674"/>
                </a:lnTo>
                <a:lnTo>
                  <a:pt x="2036" y="3662"/>
                </a:lnTo>
                <a:lnTo>
                  <a:pt x="2030" y="3650"/>
                </a:lnTo>
                <a:lnTo>
                  <a:pt x="2018" y="3635"/>
                </a:lnTo>
                <a:lnTo>
                  <a:pt x="2000" y="3620"/>
                </a:lnTo>
                <a:lnTo>
                  <a:pt x="1973" y="3602"/>
                </a:lnTo>
                <a:lnTo>
                  <a:pt x="1973" y="3602"/>
                </a:lnTo>
                <a:lnTo>
                  <a:pt x="1967" y="3605"/>
                </a:lnTo>
                <a:lnTo>
                  <a:pt x="1952" y="3608"/>
                </a:lnTo>
                <a:lnTo>
                  <a:pt x="1943" y="3608"/>
                </a:lnTo>
                <a:lnTo>
                  <a:pt x="1931" y="3605"/>
                </a:lnTo>
                <a:lnTo>
                  <a:pt x="1919" y="3599"/>
                </a:lnTo>
                <a:lnTo>
                  <a:pt x="1904" y="3590"/>
                </a:lnTo>
                <a:lnTo>
                  <a:pt x="1880" y="3614"/>
                </a:lnTo>
                <a:lnTo>
                  <a:pt x="1859" y="3608"/>
                </a:lnTo>
                <a:lnTo>
                  <a:pt x="1853" y="3590"/>
                </a:lnTo>
                <a:lnTo>
                  <a:pt x="1853" y="3590"/>
                </a:lnTo>
                <a:lnTo>
                  <a:pt x="1859" y="3572"/>
                </a:lnTo>
                <a:lnTo>
                  <a:pt x="1862" y="3554"/>
                </a:lnTo>
                <a:lnTo>
                  <a:pt x="1862" y="3530"/>
                </a:lnTo>
                <a:lnTo>
                  <a:pt x="1859" y="3521"/>
                </a:lnTo>
                <a:lnTo>
                  <a:pt x="1853" y="3509"/>
                </a:lnTo>
                <a:lnTo>
                  <a:pt x="1847" y="3500"/>
                </a:lnTo>
                <a:lnTo>
                  <a:pt x="1838" y="3491"/>
                </a:lnTo>
                <a:lnTo>
                  <a:pt x="1826" y="3485"/>
                </a:lnTo>
                <a:lnTo>
                  <a:pt x="1808" y="3479"/>
                </a:lnTo>
                <a:lnTo>
                  <a:pt x="1787" y="3479"/>
                </a:lnTo>
                <a:lnTo>
                  <a:pt x="1763" y="3479"/>
                </a:lnTo>
                <a:lnTo>
                  <a:pt x="1763" y="3479"/>
                </a:lnTo>
                <a:lnTo>
                  <a:pt x="1751" y="3473"/>
                </a:lnTo>
                <a:lnTo>
                  <a:pt x="1739" y="3467"/>
                </a:lnTo>
                <a:lnTo>
                  <a:pt x="1730" y="3458"/>
                </a:lnTo>
                <a:lnTo>
                  <a:pt x="1724" y="3449"/>
                </a:lnTo>
                <a:lnTo>
                  <a:pt x="1727" y="3443"/>
                </a:lnTo>
                <a:lnTo>
                  <a:pt x="1730" y="3437"/>
                </a:lnTo>
                <a:lnTo>
                  <a:pt x="1736" y="3434"/>
                </a:lnTo>
                <a:lnTo>
                  <a:pt x="1745" y="3428"/>
                </a:lnTo>
                <a:lnTo>
                  <a:pt x="1778" y="3419"/>
                </a:lnTo>
                <a:lnTo>
                  <a:pt x="1793" y="3419"/>
                </a:lnTo>
                <a:lnTo>
                  <a:pt x="1793" y="3404"/>
                </a:lnTo>
                <a:lnTo>
                  <a:pt x="1805" y="3401"/>
                </a:lnTo>
                <a:lnTo>
                  <a:pt x="1805" y="3401"/>
                </a:lnTo>
                <a:lnTo>
                  <a:pt x="1814" y="3407"/>
                </a:lnTo>
                <a:lnTo>
                  <a:pt x="1829" y="3410"/>
                </a:lnTo>
                <a:lnTo>
                  <a:pt x="1829" y="3410"/>
                </a:lnTo>
                <a:lnTo>
                  <a:pt x="1865" y="3413"/>
                </a:lnTo>
                <a:lnTo>
                  <a:pt x="1865" y="3413"/>
                </a:lnTo>
                <a:lnTo>
                  <a:pt x="1874" y="3416"/>
                </a:lnTo>
                <a:lnTo>
                  <a:pt x="1889" y="3419"/>
                </a:lnTo>
                <a:lnTo>
                  <a:pt x="1889" y="3419"/>
                </a:lnTo>
                <a:lnTo>
                  <a:pt x="1910" y="3419"/>
                </a:lnTo>
                <a:lnTo>
                  <a:pt x="1910" y="3419"/>
                </a:lnTo>
                <a:lnTo>
                  <a:pt x="1913" y="3413"/>
                </a:lnTo>
                <a:lnTo>
                  <a:pt x="1916" y="3413"/>
                </a:lnTo>
                <a:lnTo>
                  <a:pt x="1922" y="3413"/>
                </a:lnTo>
                <a:lnTo>
                  <a:pt x="1922" y="3413"/>
                </a:lnTo>
                <a:lnTo>
                  <a:pt x="1940" y="3416"/>
                </a:lnTo>
                <a:lnTo>
                  <a:pt x="1949" y="3419"/>
                </a:lnTo>
                <a:lnTo>
                  <a:pt x="1949" y="3419"/>
                </a:lnTo>
                <a:lnTo>
                  <a:pt x="1979" y="3419"/>
                </a:lnTo>
                <a:lnTo>
                  <a:pt x="1979" y="3419"/>
                </a:lnTo>
                <a:lnTo>
                  <a:pt x="2030" y="3419"/>
                </a:lnTo>
                <a:lnTo>
                  <a:pt x="2049" y="3419"/>
                </a:lnTo>
                <a:lnTo>
                  <a:pt x="2073" y="3446"/>
                </a:lnTo>
                <a:lnTo>
                  <a:pt x="2097" y="3449"/>
                </a:lnTo>
                <a:lnTo>
                  <a:pt x="2109" y="3443"/>
                </a:lnTo>
                <a:lnTo>
                  <a:pt x="2118" y="3434"/>
                </a:lnTo>
                <a:lnTo>
                  <a:pt x="2118" y="3434"/>
                </a:lnTo>
                <a:lnTo>
                  <a:pt x="2121" y="3431"/>
                </a:lnTo>
                <a:lnTo>
                  <a:pt x="2124" y="3428"/>
                </a:lnTo>
                <a:lnTo>
                  <a:pt x="2130" y="3425"/>
                </a:lnTo>
                <a:lnTo>
                  <a:pt x="2130" y="3425"/>
                </a:lnTo>
                <a:lnTo>
                  <a:pt x="2160" y="3428"/>
                </a:lnTo>
                <a:lnTo>
                  <a:pt x="2184" y="3434"/>
                </a:lnTo>
                <a:lnTo>
                  <a:pt x="2190" y="3419"/>
                </a:lnTo>
                <a:lnTo>
                  <a:pt x="2190" y="3419"/>
                </a:lnTo>
                <a:lnTo>
                  <a:pt x="2196" y="3407"/>
                </a:lnTo>
                <a:lnTo>
                  <a:pt x="2199" y="3398"/>
                </a:lnTo>
                <a:lnTo>
                  <a:pt x="2208" y="3392"/>
                </a:lnTo>
                <a:lnTo>
                  <a:pt x="2214" y="3386"/>
                </a:lnTo>
                <a:lnTo>
                  <a:pt x="2217" y="3389"/>
                </a:lnTo>
                <a:lnTo>
                  <a:pt x="2220" y="3389"/>
                </a:lnTo>
                <a:lnTo>
                  <a:pt x="2226" y="3404"/>
                </a:lnTo>
                <a:lnTo>
                  <a:pt x="2232" y="3428"/>
                </a:lnTo>
                <a:lnTo>
                  <a:pt x="2241" y="3440"/>
                </a:lnTo>
                <a:lnTo>
                  <a:pt x="2262" y="3437"/>
                </a:lnTo>
                <a:lnTo>
                  <a:pt x="2271" y="3458"/>
                </a:lnTo>
                <a:lnTo>
                  <a:pt x="2289" y="3455"/>
                </a:lnTo>
                <a:lnTo>
                  <a:pt x="2340" y="3407"/>
                </a:lnTo>
                <a:lnTo>
                  <a:pt x="2355" y="3395"/>
                </a:lnTo>
                <a:lnTo>
                  <a:pt x="2373" y="3413"/>
                </a:lnTo>
                <a:lnTo>
                  <a:pt x="2385" y="3404"/>
                </a:lnTo>
                <a:lnTo>
                  <a:pt x="2385" y="3383"/>
                </a:lnTo>
                <a:lnTo>
                  <a:pt x="2412" y="3335"/>
                </a:lnTo>
                <a:lnTo>
                  <a:pt x="2421" y="3317"/>
                </a:lnTo>
                <a:lnTo>
                  <a:pt x="2421" y="3317"/>
                </a:lnTo>
                <a:lnTo>
                  <a:pt x="2421" y="3314"/>
                </a:lnTo>
                <a:lnTo>
                  <a:pt x="2421" y="3311"/>
                </a:lnTo>
                <a:lnTo>
                  <a:pt x="2418" y="3308"/>
                </a:lnTo>
                <a:lnTo>
                  <a:pt x="2418" y="3308"/>
                </a:lnTo>
                <a:lnTo>
                  <a:pt x="2403" y="3293"/>
                </a:lnTo>
                <a:lnTo>
                  <a:pt x="2394" y="3287"/>
                </a:lnTo>
                <a:lnTo>
                  <a:pt x="2394" y="3272"/>
                </a:lnTo>
                <a:lnTo>
                  <a:pt x="2403" y="3263"/>
                </a:lnTo>
                <a:lnTo>
                  <a:pt x="2415" y="3248"/>
                </a:lnTo>
                <a:lnTo>
                  <a:pt x="2418" y="3224"/>
                </a:lnTo>
                <a:lnTo>
                  <a:pt x="2406" y="3215"/>
                </a:lnTo>
                <a:lnTo>
                  <a:pt x="2397" y="3205"/>
                </a:lnTo>
                <a:lnTo>
                  <a:pt x="2397" y="3190"/>
                </a:lnTo>
                <a:lnTo>
                  <a:pt x="2397" y="3178"/>
                </a:lnTo>
                <a:lnTo>
                  <a:pt x="2373" y="3166"/>
                </a:lnTo>
                <a:lnTo>
                  <a:pt x="2358" y="3166"/>
                </a:lnTo>
                <a:lnTo>
                  <a:pt x="2358" y="3166"/>
                </a:lnTo>
                <a:lnTo>
                  <a:pt x="2337" y="3166"/>
                </a:lnTo>
                <a:lnTo>
                  <a:pt x="2337" y="3166"/>
                </a:lnTo>
                <a:lnTo>
                  <a:pt x="2328" y="3166"/>
                </a:lnTo>
                <a:lnTo>
                  <a:pt x="2316" y="3151"/>
                </a:lnTo>
                <a:lnTo>
                  <a:pt x="2316" y="3151"/>
                </a:lnTo>
                <a:lnTo>
                  <a:pt x="2313" y="3139"/>
                </a:lnTo>
                <a:lnTo>
                  <a:pt x="2310" y="3124"/>
                </a:lnTo>
                <a:lnTo>
                  <a:pt x="2310" y="3124"/>
                </a:lnTo>
                <a:lnTo>
                  <a:pt x="2304" y="3112"/>
                </a:lnTo>
                <a:lnTo>
                  <a:pt x="2301" y="3106"/>
                </a:lnTo>
                <a:lnTo>
                  <a:pt x="2295" y="3094"/>
                </a:lnTo>
                <a:lnTo>
                  <a:pt x="2283" y="3085"/>
                </a:lnTo>
                <a:lnTo>
                  <a:pt x="2268" y="3076"/>
                </a:lnTo>
                <a:lnTo>
                  <a:pt x="2250" y="3067"/>
                </a:lnTo>
                <a:lnTo>
                  <a:pt x="2223" y="3058"/>
                </a:lnTo>
                <a:lnTo>
                  <a:pt x="2211" y="3046"/>
                </a:lnTo>
                <a:lnTo>
                  <a:pt x="2217" y="3034"/>
                </a:lnTo>
                <a:lnTo>
                  <a:pt x="2217" y="3034"/>
                </a:lnTo>
                <a:lnTo>
                  <a:pt x="2226" y="3028"/>
                </a:lnTo>
                <a:lnTo>
                  <a:pt x="2232" y="3022"/>
                </a:lnTo>
                <a:lnTo>
                  <a:pt x="2238" y="3016"/>
                </a:lnTo>
                <a:lnTo>
                  <a:pt x="2238" y="3004"/>
                </a:lnTo>
                <a:lnTo>
                  <a:pt x="2232" y="2992"/>
                </a:lnTo>
                <a:lnTo>
                  <a:pt x="2217" y="2977"/>
                </a:lnTo>
                <a:lnTo>
                  <a:pt x="2193" y="2962"/>
                </a:lnTo>
                <a:lnTo>
                  <a:pt x="2193" y="2962"/>
                </a:lnTo>
                <a:lnTo>
                  <a:pt x="2190" y="2956"/>
                </a:lnTo>
                <a:lnTo>
                  <a:pt x="2190" y="2944"/>
                </a:lnTo>
                <a:lnTo>
                  <a:pt x="2190" y="2938"/>
                </a:lnTo>
                <a:lnTo>
                  <a:pt x="2193" y="2929"/>
                </a:lnTo>
                <a:lnTo>
                  <a:pt x="2196" y="2923"/>
                </a:lnTo>
                <a:lnTo>
                  <a:pt x="2205" y="2920"/>
                </a:lnTo>
                <a:lnTo>
                  <a:pt x="2205" y="2920"/>
                </a:lnTo>
                <a:lnTo>
                  <a:pt x="2214" y="2917"/>
                </a:lnTo>
                <a:lnTo>
                  <a:pt x="2217" y="2911"/>
                </a:lnTo>
                <a:lnTo>
                  <a:pt x="2220" y="2905"/>
                </a:lnTo>
                <a:lnTo>
                  <a:pt x="2217" y="2896"/>
                </a:lnTo>
                <a:lnTo>
                  <a:pt x="2214" y="2890"/>
                </a:lnTo>
                <a:lnTo>
                  <a:pt x="2205" y="2881"/>
                </a:lnTo>
                <a:lnTo>
                  <a:pt x="2196" y="2878"/>
                </a:lnTo>
                <a:lnTo>
                  <a:pt x="2184" y="2872"/>
                </a:lnTo>
                <a:lnTo>
                  <a:pt x="2184" y="2872"/>
                </a:lnTo>
                <a:lnTo>
                  <a:pt x="2157" y="2866"/>
                </a:lnTo>
                <a:lnTo>
                  <a:pt x="2145" y="2863"/>
                </a:lnTo>
                <a:lnTo>
                  <a:pt x="2133" y="2857"/>
                </a:lnTo>
                <a:lnTo>
                  <a:pt x="2127" y="2851"/>
                </a:lnTo>
                <a:lnTo>
                  <a:pt x="2124" y="2842"/>
                </a:lnTo>
                <a:lnTo>
                  <a:pt x="2124" y="2830"/>
                </a:lnTo>
                <a:lnTo>
                  <a:pt x="2130" y="2818"/>
                </a:lnTo>
                <a:lnTo>
                  <a:pt x="2130" y="2818"/>
                </a:lnTo>
                <a:lnTo>
                  <a:pt x="2139" y="2806"/>
                </a:lnTo>
                <a:lnTo>
                  <a:pt x="2142" y="2794"/>
                </a:lnTo>
                <a:lnTo>
                  <a:pt x="2142" y="2785"/>
                </a:lnTo>
                <a:lnTo>
                  <a:pt x="2139" y="2776"/>
                </a:lnTo>
                <a:lnTo>
                  <a:pt x="2136" y="2770"/>
                </a:lnTo>
                <a:lnTo>
                  <a:pt x="2127" y="2767"/>
                </a:lnTo>
                <a:lnTo>
                  <a:pt x="2112" y="2767"/>
                </a:lnTo>
                <a:lnTo>
                  <a:pt x="2112" y="2767"/>
                </a:lnTo>
                <a:lnTo>
                  <a:pt x="2109" y="2764"/>
                </a:lnTo>
                <a:lnTo>
                  <a:pt x="2106" y="2764"/>
                </a:lnTo>
                <a:lnTo>
                  <a:pt x="2100" y="2752"/>
                </a:lnTo>
                <a:lnTo>
                  <a:pt x="2097" y="2737"/>
                </a:lnTo>
                <a:lnTo>
                  <a:pt x="2097" y="2716"/>
                </a:lnTo>
                <a:lnTo>
                  <a:pt x="2097" y="2683"/>
                </a:lnTo>
                <a:lnTo>
                  <a:pt x="2097" y="2665"/>
                </a:lnTo>
                <a:lnTo>
                  <a:pt x="2097" y="2665"/>
                </a:lnTo>
                <a:lnTo>
                  <a:pt x="2061" y="2665"/>
                </a:lnTo>
                <a:lnTo>
                  <a:pt x="2061" y="2665"/>
                </a:lnTo>
                <a:lnTo>
                  <a:pt x="2055" y="2662"/>
                </a:lnTo>
                <a:lnTo>
                  <a:pt x="2049" y="2656"/>
                </a:lnTo>
                <a:lnTo>
                  <a:pt x="2043" y="2650"/>
                </a:lnTo>
                <a:lnTo>
                  <a:pt x="2036" y="2638"/>
                </a:lnTo>
                <a:lnTo>
                  <a:pt x="2030" y="2626"/>
                </a:lnTo>
                <a:lnTo>
                  <a:pt x="2030" y="2611"/>
                </a:lnTo>
                <a:lnTo>
                  <a:pt x="2033" y="2593"/>
                </a:lnTo>
                <a:lnTo>
                  <a:pt x="2040" y="2578"/>
                </a:lnTo>
                <a:lnTo>
                  <a:pt x="2036" y="2563"/>
                </a:lnTo>
                <a:lnTo>
                  <a:pt x="2033" y="2545"/>
                </a:lnTo>
                <a:lnTo>
                  <a:pt x="2033" y="2545"/>
                </a:lnTo>
                <a:lnTo>
                  <a:pt x="2036" y="2509"/>
                </a:lnTo>
                <a:lnTo>
                  <a:pt x="2046" y="2427"/>
                </a:lnTo>
                <a:lnTo>
                  <a:pt x="2052" y="2379"/>
                </a:lnTo>
                <a:lnTo>
                  <a:pt x="2064" y="2331"/>
                </a:lnTo>
                <a:lnTo>
                  <a:pt x="2079" y="2289"/>
                </a:lnTo>
                <a:lnTo>
                  <a:pt x="2085" y="2271"/>
                </a:lnTo>
                <a:lnTo>
                  <a:pt x="2094" y="2256"/>
                </a:lnTo>
                <a:lnTo>
                  <a:pt x="2112" y="2238"/>
                </a:lnTo>
                <a:lnTo>
                  <a:pt x="2112" y="2238"/>
                </a:lnTo>
                <a:lnTo>
                  <a:pt x="2115" y="2211"/>
                </a:lnTo>
                <a:lnTo>
                  <a:pt x="2115" y="2211"/>
                </a:lnTo>
                <a:lnTo>
                  <a:pt x="2115" y="2169"/>
                </a:lnTo>
                <a:lnTo>
                  <a:pt x="2121" y="2130"/>
                </a:lnTo>
                <a:lnTo>
                  <a:pt x="2145" y="2109"/>
                </a:lnTo>
                <a:lnTo>
                  <a:pt x="2148" y="2085"/>
                </a:lnTo>
                <a:lnTo>
                  <a:pt x="2139" y="2055"/>
                </a:lnTo>
                <a:lnTo>
                  <a:pt x="2139" y="2031"/>
                </a:lnTo>
                <a:lnTo>
                  <a:pt x="2139" y="2007"/>
                </a:lnTo>
                <a:lnTo>
                  <a:pt x="2139" y="1992"/>
                </a:lnTo>
                <a:lnTo>
                  <a:pt x="2121" y="1977"/>
                </a:lnTo>
                <a:lnTo>
                  <a:pt x="2109" y="1968"/>
                </a:lnTo>
                <a:lnTo>
                  <a:pt x="2106" y="1956"/>
                </a:lnTo>
                <a:lnTo>
                  <a:pt x="2106" y="1929"/>
                </a:lnTo>
                <a:lnTo>
                  <a:pt x="2103" y="1908"/>
                </a:lnTo>
                <a:lnTo>
                  <a:pt x="2076" y="1884"/>
                </a:lnTo>
                <a:lnTo>
                  <a:pt x="2061" y="1845"/>
                </a:lnTo>
                <a:lnTo>
                  <a:pt x="2064" y="1788"/>
                </a:lnTo>
                <a:lnTo>
                  <a:pt x="2064" y="1661"/>
                </a:lnTo>
                <a:lnTo>
                  <a:pt x="2064" y="1661"/>
                </a:lnTo>
                <a:lnTo>
                  <a:pt x="2070" y="1655"/>
                </a:lnTo>
                <a:lnTo>
                  <a:pt x="2073" y="1643"/>
                </a:lnTo>
                <a:lnTo>
                  <a:pt x="2076" y="1631"/>
                </a:lnTo>
                <a:lnTo>
                  <a:pt x="2076" y="1616"/>
                </a:lnTo>
                <a:lnTo>
                  <a:pt x="2073" y="1598"/>
                </a:lnTo>
                <a:lnTo>
                  <a:pt x="2061" y="1580"/>
                </a:lnTo>
                <a:lnTo>
                  <a:pt x="2046" y="1562"/>
                </a:lnTo>
                <a:lnTo>
                  <a:pt x="2049" y="1538"/>
                </a:lnTo>
                <a:lnTo>
                  <a:pt x="2052" y="1523"/>
                </a:lnTo>
                <a:lnTo>
                  <a:pt x="2040" y="1520"/>
                </a:lnTo>
                <a:lnTo>
                  <a:pt x="2024" y="1520"/>
                </a:lnTo>
                <a:lnTo>
                  <a:pt x="2018" y="1514"/>
                </a:lnTo>
                <a:lnTo>
                  <a:pt x="2015" y="1505"/>
                </a:lnTo>
                <a:lnTo>
                  <a:pt x="2015" y="1496"/>
                </a:lnTo>
                <a:lnTo>
                  <a:pt x="2030" y="1481"/>
                </a:lnTo>
                <a:lnTo>
                  <a:pt x="2036" y="1469"/>
                </a:lnTo>
                <a:lnTo>
                  <a:pt x="2030" y="1460"/>
                </a:lnTo>
                <a:lnTo>
                  <a:pt x="2012" y="1445"/>
                </a:lnTo>
                <a:lnTo>
                  <a:pt x="2015" y="1439"/>
                </a:lnTo>
                <a:lnTo>
                  <a:pt x="2021" y="1430"/>
                </a:lnTo>
                <a:lnTo>
                  <a:pt x="2030" y="1424"/>
                </a:lnTo>
                <a:lnTo>
                  <a:pt x="2030" y="1415"/>
                </a:lnTo>
                <a:lnTo>
                  <a:pt x="2018" y="1382"/>
                </a:lnTo>
                <a:lnTo>
                  <a:pt x="2018" y="1358"/>
                </a:lnTo>
                <a:lnTo>
                  <a:pt x="2036" y="1349"/>
                </a:lnTo>
                <a:lnTo>
                  <a:pt x="2124" y="1208"/>
                </a:lnTo>
                <a:lnTo>
                  <a:pt x="2127" y="1184"/>
                </a:lnTo>
                <a:lnTo>
                  <a:pt x="2109" y="1169"/>
                </a:lnTo>
                <a:lnTo>
                  <a:pt x="2100" y="1151"/>
                </a:lnTo>
                <a:lnTo>
                  <a:pt x="2100" y="1136"/>
                </a:lnTo>
                <a:lnTo>
                  <a:pt x="2109" y="1124"/>
                </a:lnTo>
                <a:lnTo>
                  <a:pt x="2127" y="1118"/>
                </a:lnTo>
                <a:lnTo>
                  <a:pt x="2127" y="1118"/>
                </a:lnTo>
                <a:lnTo>
                  <a:pt x="2136" y="1115"/>
                </a:lnTo>
                <a:lnTo>
                  <a:pt x="2145" y="1109"/>
                </a:lnTo>
                <a:lnTo>
                  <a:pt x="2154" y="1100"/>
                </a:lnTo>
                <a:lnTo>
                  <a:pt x="2160" y="1085"/>
                </a:lnTo>
                <a:lnTo>
                  <a:pt x="2163" y="1064"/>
                </a:lnTo>
                <a:lnTo>
                  <a:pt x="2163" y="1036"/>
                </a:lnTo>
                <a:lnTo>
                  <a:pt x="2154" y="1000"/>
                </a:lnTo>
                <a:lnTo>
                  <a:pt x="2142" y="994"/>
                </a:lnTo>
                <a:lnTo>
                  <a:pt x="2130" y="994"/>
                </a:lnTo>
                <a:lnTo>
                  <a:pt x="2124" y="985"/>
                </a:lnTo>
                <a:lnTo>
                  <a:pt x="2130" y="964"/>
                </a:lnTo>
                <a:lnTo>
                  <a:pt x="2130" y="952"/>
                </a:lnTo>
                <a:lnTo>
                  <a:pt x="2124" y="949"/>
                </a:lnTo>
                <a:lnTo>
                  <a:pt x="2106" y="949"/>
                </a:lnTo>
                <a:lnTo>
                  <a:pt x="2091" y="922"/>
                </a:lnTo>
                <a:lnTo>
                  <a:pt x="2079" y="886"/>
                </a:lnTo>
                <a:lnTo>
                  <a:pt x="2067" y="871"/>
                </a:lnTo>
                <a:lnTo>
                  <a:pt x="2046" y="862"/>
                </a:lnTo>
                <a:lnTo>
                  <a:pt x="2030" y="859"/>
                </a:lnTo>
                <a:lnTo>
                  <a:pt x="2021" y="856"/>
                </a:lnTo>
                <a:lnTo>
                  <a:pt x="2021" y="847"/>
                </a:lnTo>
                <a:lnTo>
                  <a:pt x="2030" y="832"/>
                </a:lnTo>
                <a:lnTo>
                  <a:pt x="2033" y="814"/>
                </a:lnTo>
                <a:lnTo>
                  <a:pt x="2036" y="799"/>
                </a:lnTo>
                <a:lnTo>
                  <a:pt x="2033" y="787"/>
                </a:lnTo>
                <a:lnTo>
                  <a:pt x="2027" y="769"/>
                </a:lnTo>
                <a:lnTo>
                  <a:pt x="2024" y="757"/>
                </a:lnTo>
                <a:lnTo>
                  <a:pt x="2024" y="739"/>
                </a:lnTo>
                <a:lnTo>
                  <a:pt x="2036" y="721"/>
                </a:lnTo>
                <a:lnTo>
                  <a:pt x="2046" y="676"/>
                </a:lnTo>
                <a:lnTo>
                  <a:pt x="2067" y="661"/>
                </a:lnTo>
                <a:lnTo>
                  <a:pt x="2112" y="637"/>
                </a:lnTo>
                <a:lnTo>
                  <a:pt x="2118" y="625"/>
                </a:lnTo>
                <a:lnTo>
                  <a:pt x="2127" y="586"/>
                </a:lnTo>
                <a:lnTo>
                  <a:pt x="2172" y="562"/>
                </a:lnTo>
                <a:lnTo>
                  <a:pt x="2178" y="550"/>
                </a:lnTo>
                <a:lnTo>
                  <a:pt x="2172" y="463"/>
                </a:lnTo>
                <a:lnTo>
                  <a:pt x="2184" y="457"/>
                </a:lnTo>
                <a:lnTo>
                  <a:pt x="2196" y="439"/>
                </a:lnTo>
                <a:lnTo>
                  <a:pt x="2196" y="406"/>
                </a:lnTo>
                <a:lnTo>
                  <a:pt x="2226" y="382"/>
                </a:lnTo>
                <a:lnTo>
                  <a:pt x="2223" y="358"/>
                </a:lnTo>
                <a:lnTo>
                  <a:pt x="2205" y="331"/>
                </a:lnTo>
                <a:lnTo>
                  <a:pt x="2205" y="306"/>
                </a:lnTo>
                <a:lnTo>
                  <a:pt x="2232" y="291"/>
                </a:lnTo>
                <a:lnTo>
                  <a:pt x="2262" y="276"/>
                </a:lnTo>
                <a:lnTo>
                  <a:pt x="2271" y="228"/>
                </a:lnTo>
                <a:lnTo>
                  <a:pt x="2292" y="189"/>
                </a:lnTo>
                <a:lnTo>
                  <a:pt x="2310" y="159"/>
                </a:lnTo>
                <a:lnTo>
                  <a:pt x="2316" y="141"/>
                </a:lnTo>
                <a:close/>
              </a:path>
            </a:pathLst>
          </a:custGeom>
          <a:solidFill>
            <a:srgbClr val="C9CACB"/>
          </a:solidFill>
          <a:ln w="95250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7356475" y="52388"/>
            <a:ext cx="3843338" cy="6748463"/>
          </a:xfrm>
          <a:custGeom>
            <a:avLst/>
            <a:gdLst>
              <a:gd name="T0" fmla="*/ 2250 w 2421"/>
              <a:gd name="T1" fmla="*/ 96 h 4251"/>
              <a:gd name="T2" fmla="*/ 2184 w 2421"/>
              <a:gd name="T3" fmla="*/ 15 h 4251"/>
              <a:gd name="T4" fmla="*/ 1991 w 2421"/>
              <a:gd name="T5" fmla="*/ 126 h 4251"/>
              <a:gd name="T6" fmla="*/ 1859 w 2421"/>
              <a:gd name="T7" fmla="*/ 84 h 4251"/>
              <a:gd name="T8" fmla="*/ 1826 w 2421"/>
              <a:gd name="T9" fmla="*/ 195 h 4251"/>
              <a:gd name="T10" fmla="*/ 1556 w 2421"/>
              <a:gd name="T11" fmla="*/ 472 h 4251"/>
              <a:gd name="T12" fmla="*/ 1466 w 2421"/>
              <a:gd name="T13" fmla="*/ 580 h 4251"/>
              <a:gd name="T14" fmla="*/ 1388 w 2421"/>
              <a:gd name="T15" fmla="*/ 766 h 4251"/>
              <a:gd name="T16" fmla="*/ 1310 w 2421"/>
              <a:gd name="T17" fmla="*/ 895 h 4251"/>
              <a:gd name="T18" fmla="*/ 1192 w 2421"/>
              <a:gd name="T19" fmla="*/ 1049 h 4251"/>
              <a:gd name="T20" fmla="*/ 958 w 2421"/>
              <a:gd name="T21" fmla="*/ 958 h 4251"/>
              <a:gd name="T22" fmla="*/ 745 w 2421"/>
              <a:gd name="T23" fmla="*/ 1079 h 4251"/>
              <a:gd name="T24" fmla="*/ 736 w 2421"/>
              <a:gd name="T25" fmla="*/ 1352 h 4251"/>
              <a:gd name="T26" fmla="*/ 712 w 2421"/>
              <a:gd name="T27" fmla="*/ 1430 h 4251"/>
              <a:gd name="T28" fmla="*/ 868 w 2421"/>
              <a:gd name="T29" fmla="*/ 1505 h 4251"/>
              <a:gd name="T30" fmla="*/ 1102 w 2421"/>
              <a:gd name="T31" fmla="*/ 1622 h 4251"/>
              <a:gd name="T32" fmla="*/ 1241 w 2421"/>
              <a:gd name="T33" fmla="*/ 1694 h 4251"/>
              <a:gd name="T34" fmla="*/ 1343 w 2421"/>
              <a:gd name="T35" fmla="*/ 1866 h 4251"/>
              <a:gd name="T36" fmla="*/ 1280 w 2421"/>
              <a:gd name="T37" fmla="*/ 2142 h 4251"/>
              <a:gd name="T38" fmla="*/ 1156 w 2421"/>
              <a:gd name="T39" fmla="*/ 2325 h 4251"/>
              <a:gd name="T40" fmla="*/ 1012 w 2421"/>
              <a:gd name="T41" fmla="*/ 2328 h 4251"/>
              <a:gd name="T42" fmla="*/ 895 w 2421"/>
              <a:gd name="T43" fmla="*/ 2352 h 4251"/>
              <a:gd name="T44" fmla="*/ 994 w 2421"/>
              <a:gd name="T45" fmla="*/ 2484 h 4251"/>
              <a:gd name="T46" fmla="*/ 844 w 2421"/>
              <a:gd name="T47" fmla="*/ 2539 h 4251"/>
              <a:gd name="T48" fmla="*/ 688 w 2421"/>
              <a:gd name="T49" fmla="*/ 2542 h 4251"/>
              <a:gd name="T50" fmla="*/ 457 w 2421"/>
              <a:gd name="T51" fmla="*/ 2454 h 4251"/>
              <a:gd name="T52" fmla="*/ 454 w 2421"/>
              <a:gd name="T53" fmla="*/ 2587 h 4251"/>
              <a:gd name="T54" fmla="*/ 360 w 2421"/>
              <a:gd name="T55" fmla="*/ 2761 h 4251"/>
              <a:gd name="T56" fmla="*/ 505 w 2421"/>
              <a:gd name="T57" fmla="*/ 2884 h 4251"/>
              <a:gd name="T58" fmla="*/ 427 w 2421"/>
              <a:gd name="T59" fmla="*/ 2971 h 4251"/>
              <a:gd name="T60" fmla="*/ 457 w 2421"/>
              <a:gd name="T61" fmla="*/ 3205 h 4251"/>
              <a:gd name="T62" fmla="*/ 403 w 2421"/>
              <a:gd name="T63" fmla="*/ 3278 h 4251"/>
              <a:gd name="T64" fmla="*/ 213 w 2421"/>
              <a:gd name="T65" fmla="*/ 3245 h 4251"/>
              <a:gd name="T66" fmla="*/ 204 w 2421"/>
              <a:gd name="T67" fmla="*/ 3458 h 4251"/>
              <a:gd name="T68" fmla="*/ 33 w 2421"/>
              <a:gd name="T69" fmla="*/ 3650 h 4251"/>
              <a:gd name="T70" fmla="*/ 141 w 2421"/>
              <a:gd name="T71" fmla="*/ 3725 h 4251"/>
              <a:gd name="T72" fmla="*/ 652 w 2421"/>
              <a:gd name="T73" fmla="*/ 3725 h 4251"/>
              <a:gd name="T74" fmla="*/ 775 w 2421"/>
              <a:gd name="T75" fmla="*/ 3869 h 4251"/>
              <a:gd name="T76" fmla="*/ 928 w 2421"/>
              <a:gd name="T77" fmla="*/ 3884 h 4251"/>
              <a:gd name="T78" fmla="*/ 1316 w 2421"/>
              <a:gd name="T79" fmla="*/ 3957 h 4251"/>
              <a:gd name="T80" fmla="*/ 1700 w 2421"/>
              <a:gd name="T81" fmla="*/ 4251 h 4251"/>
              <a:gd name="T82" fmla="*/ 1808 w 2421"/>
              <a:gd name="T83" fmla="*/ 4005 h 4251"/>
              <a:gd name="T84" fmla="*/ 1778 w 2421"/>
              <a:gd name="T85" fmla="*/ 3803 h 4251"/>
              <a:gd name="T86" fmla="*/ 2033 w 2421"/>
              <a:gd name="T87" fmla="*/ 3689 h 4251"/>
              <a:gd name="T88" fmla="*/ 1859 w 2421"/>
              <a:gd name="T89" fmla="*/ 3608 h 4251"/>
              <a:gd name="T90" fmla="*/ 1730 w 2421"/>
              <a:gd name="T91" fmla="*/ 3458 h 4251"/>
              <a:gd name="T92" fmla="*/ 1889 w 2421"/>
              <a:gd name="T93" fmla="*/ 3419 h 4251"/>
              <a:gd name="T94" fmla="*/ 2109 w 2421"/>
              <a:gd name="T95" fmla="*/ 3443 h 4251"/>
              <a:gd name="T96" fmla="*/ 2226 w 2421"/>
              <a:gd name="T97" fmla="*/ 3404 h 4251"/>
              <a:gd name="T98" fmla="*/ 2418 w 2421"/>
              <a:gd name="T99" fmla="*/ 3308 h 4251"/>
              <a:gd name="T100" fmla="*/ 2316 w 2421"/>
              <a:gd name="T101" fmla="*/ 3151 h 4251"/>
              <a:gd name="T102" fmla="*/ 2238 w 2421"/>
              <a:gd name="T103" fmla="*/ 3016 h 4251"/>
              <a:gd name="T104" fmla="*/ 2214 w 2421"/>
              <a:gd name="T105" fmla="*/ 2890 h 4251"/>
              <a:gd name="T106" fmla="*/ 2136 w 2421"/>
              <a:gd name="T107" fmla="*/ 2770 h 4251"/>
              <a:gd name="T108" fmla="*/ 2036 w 2421"/>
              <a:gd name="T109" fmla="*/ 2638 h 4251"/>
              <a:gd name="T110" fmla="*/ 2115 w 2421"/>
              <a:gd name="T111" fmla="*/ 2211 h 4251"/>
              <a:gd name="T112" fmla="*/ 2064 w 2421"/>
              <a:gd name="T113" fmla="*/ 1788 h 4251"/>
              <a:gd name="T114" fmla="*/ 2030 w 2421"/>
              <a:gd name="T115" fmla="*/ 1481 h 4251"/>
              <a:gd name="T116" fmla="*/ 2127 w 2421"/>
              <a:gd name="T117" fmla="*/ 1118 h 4251"/>
              <a:gd name="T118" fmla="*/ 2079 w 2421"/>
              <a:gd name="T119" fmla="*/ 886 h 4251"/>
              <a:gd name="T120" fmla="*/ 2118 w 2421"/>
              <a:gd name="T121" fmla="*/ 625 h 4251"/>
              <a:gd name="T122" fmla="*/ 2316 w 2421"/>
              <a:gd name="T123" fmla="*/ 141 h 4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421" h="4251">
                <a:moveTo>
                  <a:pt x="2316" y="141"/>
                </a:moveTo>
                <a:lnTo>
                  <a:pt x="2316" y="141"/>
                </a:lnTo>
                <a:lnTo>
                  <a:pt x="2310" y="141"/>
                </a:lnTo>
                <a:lnTo>
                  <a:pt x="2301" y="141"/>
                </a:lnTo>
                <a:lnTo>
                  <a:pt x="2298" y="138"/>
                </a:lnTo>
                <a:lnTo>
                  <a:pt x="2292" y="132"/>
                </a:lnTo>
                <a:lnTo>
                  <a:pt x="2289" y="126"/>
                </a:lnTo>
                <a:lnTo>
                  <a:pt x="2289" y="117"/>
                </a:lnTo>
                <a:lnTo>
                  <a:pt x="2289" y="117"/>
                </a:lnTo>
                <a:lnTo>
                  <a:pt x="2286" y="108"/>
                </a:lnTo>
                <a:lnTo>
                  <a:pt x="2283" y="105"/>
                </a:lnTo>
                <a:lnTo>
                  <a:pt x="2277" y="108"/>
                </a:lnTo>
                <a:lnTo>
                  <a:pt x="2271" y="111"/>
                </a:lnTo>
                <a:lnTo>
                  <a:pt x="2259" y="123"/>
                </a:lnTo>
                <a:lnTo>
                  <a:pt x="2256" y="126"/>
                </a:lnTo>
                <a:lnTo>
                  <a:pt x="2250" y="96"/>
                </a:lnTo>
                <a:lnTo>
                  <a:pt x="2250" y="96"/>
                </a:lnTo>
                <a:lnTo>
                  <a:pt x="2241" y="93"/>
                </a:lnTo>
                <a:lnTo>
                  <a:pt x="2235" y="87"/>
                </a:lnTo>
                <a:lnTo>
                  <a:pt x="2229" y="81"/>
                </a:lnTo>
                <a:lnTo>
                  <a:pt x="2223" y="69"/>
                </a:lnTo>
                <a:lnTo>
                  <a:pt x="2223" y="57"/>
                </a:lnTo>
                <a:lnTo>
                  <a:pt x="2229" y="39"/>
                </a:lnTo>
                <a:lnTo>
                  <a:pt x="2241" y="18"/>
                </a:lnTo>
                <a:lnTo>
                  <a:pt x="2241" y="18"/>
                </a:lnTo>
                <a:lnTo>
                  <a:pt x="2244" y="12"/>
                </a:lnTo>
                <a:lnTo>
                  <a:pt x="2247" y="3"/>
                </a:lnTo>
                <a:lnTo>
                  <a:pt x="2244" y="0"/>
                </a:lnTo>
                <a:lnTo>
                  <a:pt x="2238" y="0"/>
                </a:lnTo>
                <a:lnTo>
                  <a:pt x="2229" y="3"/>
                </a:lnTo>
                <a:lnTo>
                  <a:pt x="2211" y="15"/>
                </a:lnTo>
                <a:lnTo>
                  <a:pt x="2211" y="15"/>
                </a:lnTo>
                <a:lnTo>
                  <a:pt x="2202" y="12"/>
                </a:lnTo>
                <a:lnTo>
                  <a:pt x="2184" y="15"/>
                </a:lnTo>
                <a:lnTo>
                  <a:pt x="2169" y="18"/>
                </a:lnTo>
                <a:lnTo>
                  <a:pt x="2157" y="24"/>
                </a:lnTo>
                <a:lnTo>
                  <a:pt x="2145" y="36"/>
                </a:lnTo>
                <a:lnTo>
                  <a:pt x="2136" y="48"/>
                </a:lnTo>
                <a:lnTo>
                  <a:pt x="2136" y="48"/>
                </a:lnTo>
                <a:lnTo>
                  <a:pt x="2082" y="156"/>
                </a:lnTo>
                <a:lnTo>
                  <a:pt x="2082" y="156"/>
                </a:lnTo>
                <a:lnTo>
                  <a:pt x="2076" y="162"/>
                </a:lnTo>
                <a:lnTo>
                  <a:pt x="2073" y="171"/>
                </a:lnTo>
                <a:lnTo>
                  <a:pt x="2064" y="177"/>
                </a:lnTo>
                <a:lnTo>
                  <a:pt x="2055" y="180"/>
                </a:lnTo>
                <a:lnTo>
                  <a:pt x="2046" y="180"/>
                </a:lnTo>
                <a:lnTo>
                  <a:pt x="2033" y="174"/>
                </a:lnTo>
                <a:lnTo>
                  <a:pt x="2021" y="159"/>
                </a:lnTo>
                <a:lnTo>
                  <a:pt x="2021" y="159"/>
                </a:lnTo>
                <a:lnTo>
                  <a:pt x="2000" y="132"/>
                </a:lnTo>
                <a:lnTo>
                  <a:pt x="1991" y="126"/>
                </a:lnTo>
                <a:lnTo>
                  <a:pt x="1985" y="126"/>
                </a:lnTo>
                <a:lnTo>
                  <a:pt x="1979" y="129"/>
                </a:lnTo>
                <a:lnTo>
                  <a:pt x="1970" y="132"/>
                </a:lnTo>
                <a:lnTo>
                  <a:pt x="1949" y="150"/>
                </a:lnTo>
                <a:lnTo>
                  <a:pt x="1949" y="150"/>
                </a:lnTo>
                <a:lnTo>
                  <a:pt x="1940" y="156"/>
                </a:lnTo>
                <a:lnTo>
                  <a:pt x="1928" y="156"/>
                </a:lnTo>
                <a:lnTo>
                  <a:pt x="1922" y="150"/>
                </a:lnTo>
                <a:lnTo>
                  <a:pt x="1916" y="144"/>
                </a:lnTo>
                <a:lnTo>
                  <a:pt x="1907" y="129"/>
                </a:lnTo>
                <a:lnTo>
                  <a:pt x="1904" y="120"/>
                </a:lnTo>
                <a:lnTo>
                  <a:pt x="1904" y="120"/>
                </a:lnTo>
                <a:lnTo>
                  <a:pt x="1895" y="108"/>
                </a:lnTo>
                <a:lnTo>
                  <a:pt x="1886" y="99"/>
                </a:lnTo>
                <a:lnTo>
                  <a:pt x="1877" y="90"/>
                </a:lnTo>
                <a:lnTo>
                  <a:pt x="1865" y="84"/>
                </a:lnTo>
                <a:lnTo>
                  <a:pt x="1859" y="84"/>
                </a:lnTo>
                <a:lnTo>
                  <a:pt x="1856" y="84"/>
                </a:lnTo>
                <a:lnTo>
                  <a:pt x="1850" y="87"/>
                </a:lnTo>
                <a:lnTo>
                  <a:pt x="1847" y="93"/>
                </a:lnTo>
                <a:lnTo>
                  <a:pt x="1841" y="102"/>
                </a:lnTo>
                <a:lnTo>
                  <a:pt x="1841" y="114"/>
                </a:lnTo>
                <a:lnTo>
                  <a:pt x="1841" y="114"/>
                </a:lnTo>
                <a:lnTo>
                  <a:pt x="1850" y="123"/>
                </a:lnTo>
                <a:lnTo>
                  <a:pt x="1856" y="132"/>
                </a:lnTo>
                <a:lnTo>
                  <a:pt x="1865" y="141"/>
                </a:lnTo>
                <a:lnTo>
                  <a:pt x="1871" y="153"/>
                </a:lnTo>
                <a:lnTo>
                  <a:pt x="1871" y="165"/>
                </a:lnTo>
                <a:lnTo>
                  <a:pt x="1868" y="171"/>
                </a:lnTo>
                <a:lnTo>
                  <a:pt x="1862" y="177"/>
                </a:lnTo>
                <a:lnTo>
                  <a:pt x="1856" y="183"/>
                </a:lnTo>
                <a:lnTo>
                  <a:pt x="1847" y="189"/>
                </a:lnTo>
                <a:lnTo>
                  <a:pt x="1847" y="189"/>
                </a:lnTo>
                <a:lnTo>
                  <a:pt x="1826" y="195"/>
                </a:lnTo>
                <a:lnTo>
                  <a:pt x="1808" y="201"/>
                </a:lnTo>
                <a:lnTo>
                  <a:pt x="1781" y="204"/>
                </a:lnTo>
                <a:lnTo>
                  <a:pt x="1763" y="204"/>
                </a:lnTo>
                <a:lnTo>
                  <a:pt x="1757" y="204"/>
                </a:lnTo>
                <a:lnTo>
                  <a:pt x="1754" y="258"/>
                </a:lnTo>
                <a:lnTo>
                  <a:pt x="1754" y="258"/>
                </a:lnTo>
                <a:lnTo>
                  <a:pt x="1727" y="267"/>
                </a:lnTo>
                <a:lnTo>
                  <a:pt x="1703" y="276"/>
                </a:lnTo>
                <a:lnTo>
                  <a:pt x="1676" y="285"/>
                </a:lnTo>
                <a:lnTo>
                  <a:pt x="1670" y="337"/>
                </a:lnTo>
                <a:lnTo>
                  <a:pt x="1628" y="427"/>
                </a:lnTo>
                <a:lnTo>
                  <a:pt x="1580" y="424"/>
                </a:lnTo>
                <a:lnTo>
                  <a:pt x="1580" y="424"/>
                </a:lnTo>
                <a:lnTo>
                  <a:pt x="1577" y="430"/>
                </a:lnTo>
                <a:lnTo>
                  <a:pt x="1571" y="451"/>
                </a:lnTo>
                <a:lnTo>
                  <a:pt x="1562" y="460"/>
                </a:lnTo>
                <a:lnTo>
                  <a:pt x="1556" y="472"/>
                </a:lnTo>
                <a:lnTo>
                  <a:pt x="1544" y="481"/>
                </a:lnTo>
                <a:lnTo>
                  <a:pt x="1532" y="487"/>
                </a:lnTo>
                <a:lnTo>
                  <a:pt x="1532" y="487"/>
                </a:lnTo>
                <a:lnTo>
                  <a:pt x="1535" y="496"/>
                </a:lnTo>
                <a:lnTo>
                  <a:pt x="1538" y="514"/>
                </a:lnTo>
                <a:lnTo>
                  <a:pt x="1535" y="523"/>
                </a:lnTo>
                <a:lnTo>
                  <a:pt x="1529" y="532"/>
                </a:lnTo>
                <a:lnTo>
                  <a:pt x="1520" y="535"/>
                </a:lnTo>
                <a:lnTo>
                  <a:pt x="1505" y="532"/>
                </a:lnTo>
                <a:lnTo>
                  <a:pt x="1505" y="532"/>
                </a:lnTo>
                <a:lnTo>
                  <a:pt x="1499" y="532"/>
                </a:lnTo>
                <a:lnTo>
                  <a:pt x="1487" y="541"/>
                </a:lnTo>
                <a:lnTo>
                  <a:pt x="1481" y="547"/>
                </a:lnTo>
                <a:lnTo>
                  <a:pt x="1475" y="556"/>
                </a:lnTo>
                <a:lnTo>
                  <a:pt x="1469" y="568"/>
                </a:lnTo>
                <a:lnTo>
                  <a:pt x="1466" y="580"/>
                </a:lnTo>
                <a:lnTo>
                  <a:pt x="1466" y="580"/>
                </a:lnTo>
                <a:lnTo>
                  <a:pt x="1463" y="598"/>
                </a:lnTo>
                <a:lnTo>
                  <a:pt x="1457" y="610"/>
                </a:lnTo>
                <a:lnTo>
                  <a:pt x="1448" y="622"/>
                </a:lnTo>
                <a:lnTo>
                  <a:pt x="1439" y="631"/>
                </a:lnTo>
                <a:lnTo>
                  <a:pt x="1418" y="646"/>
                </a:lnTo>
                <a:lnTo>
                  <a:pt x="1403" y="652"/>
                </a:lnTo>
                <a:lnTo>
                  <a:pt x="1403" y="652"/>
                </a:lnTo>
                <a:lnTo>
                  <a:pt x="1397" y="655"/>
                </a:lnTo>
                <a:lnTo>
                  <a:pt x="1394" y="661"/>
                </a:lnTo>
                <a:lnTo>
                  <a:pt x="1391" y="679"/>
                </a:lnTo>
                <a:lnTo>
                  <a:pt x="1388" y="706"/>
                </a:lnTo>
                <a:lnTo>
                  <a:pt x="1382" y="721"/>
                </a:lnTo>
                <a:lnTo>
                  <a:pt x="1376" y="736"/>
                </a:lnTo>
                <a:lnTo>
                  <a:pt x="1376" y="736"/>
                </a:lnTo>
                <a:lnTo>
                  <a:pt x="1376" y="742"/>
                </a:lnTo>
                <a:lnTo>
                  <a:pt x="1382" y="757"/>
                </a:lnTo>
                <a:lnTo>
                  <a:pt x="1388" y="766"/>
                </a:lnTo>
                <a:lnTo>
                  <a:pt x="1397" y="775"/>
                </a:lnTo>
                <a:lnTo>
                  <a:pt x="1412" y="784"/>
                </a:lnTo>
                <a:lnTo>
                  <a:pt x="1433" y="793"/>
                </a:lnTo>
                <a:lnTo>
                  <a:pt x="1433" y="793"/>
                </a:lnTo>
                <a:lnTo>
                  <a:pt x="1442" y="796"/>
                </a:lnTo>
                <a:lnTo>
                  <a:pt x="1448" y="805"/>
                </a:lnTo>
                <a:lnTo>
                  <a:pt x="1445" y="811"/>
                </a:lnTo>
                <a:lnTo>
                  <a:pt x="1439" y="820"/>
                </a:lnTo>
                <a:lnTo>
                  <a:pt x="1424" y="835"/>
                </a:lnTo>
                <a:lnTo>
                  <a:pt x="1415" y="841"/>
                </a:lnTo>
                <a:lnTo>
                  <a:pt x="1406" y="919"/>
                </a:lnTo>
                <a:lnTo>
                  <a:pt x="1388" y="916"/>
                </a:lnTo>
                <a:lnTo>
                  <a:pt x="1385" y="910"/>
                </a:lnTo>
                <a:lnTo>
                  <a:pt x="1349" y="856"/>
                </a:lnTo>
                <a:lnTo>
                  <a:pt x="1331" y="892"/>
                </a:lnTo>
                <a:lnTo>
                  <a:pt x="1310" y="895"/>
                </a:lnTo>
                <a:lnTo>
                  <a:pt x="1310" y="895"/>
                </a:lnTo>
                <a:lnTo>
                  <a:pt x="1316" y="919"/>
                </a:lnTo>
                <a:lnTo>
                  <a:pt x="1325" y="940"/>
                </a:lnTo>
                <a:lnTo>
                  <a:pt x="1331" y="964"/>
                </a:lnTo>
                <a:lnTo>
                  <a:pt x="1331" y="988"/>
                </a:lnTo>
                <a:lnTo>
                  <a:pt x="1331" y="1000"/>
                </a:lnTo>
                <a:lnTo>
                  <a:pt x="1325" y="1009"/>
                </a:lnTo>
                <a:lnTo>
                  <a:pt x="1319" y="1018"/>
                </a:lnTo>
                <a:lnTo>
                  <a:pt x="1310" y="1024"/>
                </a:lnTo>
                <a:lnTo>
                  <a:pt x="1301" y="1027"/>
                </a:lnTo>
                <a:lnTo>
                  <a:pt x="1286" y="1027"/>
                </a:lnTo>
                <a:lnTo>
                  <a:pt x="1286" y="1027"/>
                </a:lnTo>
                <a:lnTo>
                  <a:pt x="1256" y="1024"/>
                </a:lnTo>
                <a:lnTo>
                  <a:pt x="1232" y="1027"/>
                </a:lnTo>
                <a:lnTo>
                  <a:pt x="1217" y="1030"/>
                </a:lnTo>
                <a:lnTo>
                  <a:pt x="1204" y="1036"/>
                </a:lnTo>
                <a:lnTo>
                  <a:pt x="1195" y="1042"/>
                </a:lnTo>
                <a:lnTo>
                  <a:pt x="1192" y="1049"/>
                </a:lnTo>
                <a:lnTo>
                  <a:pt x="1189" y="1052"/>
                </a:lnTo>
                <a:lnTo>
                  <a:pt x="1189" y="1052"/>
                </a:lnTo>
                <a:lnTo>
                  <a:pt x="1162" y="1061"/>
                </a:lnTo>
                <a:lnTo>
                  <a:pt x="1132" y="1067"/>
                </a:lnTo>
                <a:lnTo>
                  <a:pt x="1096" y="1070"/>
                </a:lnTo>
                <a:lnTo>
                  <a:pt x="1060" y="1070"/>
                </a:lnTo>
                <a:lnTo>
                  <a:pt x="1045" y="1067"/>
                </a:lnTo>
                <a:lnTo>
                  <a:pt x="1030" y="1064"/>
                </a:lnTo>
                <a:lnTo>
                  <a:pt x="1015" y="1058"/>
                </a:lnTo>
                <a:lnTo>
                  <a:pt x="1006" y="1049"/>
                </a:lnTo>
                <a:lnTo>
                  <a:pt x="997" y="1039"/>
                </a:lnTo>
                <a:lnTo>
                  <a:pt x="994" y="1024"/>
                </a:lnTo>
                <a:lnTo>
                  <a:pt x="994" y="1024"/>
                </a:lnTo>
                <a:lnTo>
                  <a:pt x="988" y="997"/>
                </a:lnTo>
                <a:lnTo>
                  <a:pt x="979" y="979"/>
                </a:lnTo>
                <a:lnTo>
                  <a:pt x="967" y="967"/>
                </a:lnTo>
                <a:lnTo>
                  <a:pt x="958" y="958"/>
                </a:lnTo>
                <a:lnTo>
                  <a:pt x="949" y="955"/>
                </a:lnTo>
                <a:lnTo>
                  <a:pt x="940" y="955"/>
                </a:lnTo>
                <a:lnTo>
                  <a:pt x="931" y="955"/>
                </a:lnTo>
                <a:lnTo>
                  <a:pt x="865" y="934"/>
                </a:lnTo>
                <a:lnTo>
                  <a:pt x="865" y="934"/>
                </a:lnTo>
                <a:lnTo>
                  <a:pt x="862" y="952"/>
                </a:lnTo>
                <a:lnTo>
                  <a:pt x="856" y="988"/>
                </a:lnTo>
                <a:lnTo>
                  <a:pt x="856" y="988"/>
                </a:lnTo>
                <a:lnTo>
                  <a:pt x="853" y="997"/>
                </a:lnTo>
                <a:lnTo>
                  <a:pt x="844" y="1000"/>
                </a:lnTo>
                <a:lnTo>
                  <a:pt x="835" y="1003"/>
                </a:lnTo>
                <a:lnTo>
                  <a:pt x="826" y="1003"/>
                </a:lnTo>
                <a:lnTo>
                  <a:pt x="808" y="1003"/>
                </a:lnTo>
                <a:lnTo>
                  <a:pt x="799" y="1000"/>
                </a:lnTo>
                <a:lnTo>
                  <a:pt x="772" y="1042"/>
                </a:lnTo>
                <a:lnTo>
                  <a:pt x="745" y="1042"/>
                </a:lnTo>
                <a:lnTo>
                  <a:pt x="745" y="1079"/>
                </a:lnTo>
                <a:lnTo>
                  <a:pt x="718" y="1079"/>
                </a:lnTo>
                <a:lnTo>
                  <a:pt x="712" y="1094"/>
                </a:lnTo>
                <a:lnTo>
                  <a:pt x="745" y="1115"/>
                </a:lnTo>
                <a:lnTo>
                  <a:pt x="745" y="1115"/>
                </a:lnTo>
                <a:lnTo>
                  <a:pt x="736" y="1127"/>
                </a:lnTo>
                <a:lnTo>
                  <a:pt x="727" y="1139"/>
                </a:lnTo>
                <a:lnTo>
                  <a:pt x="715" y="1157"/>
                </a:lnTo>
                <a:lnTo>
                  <a:pt x="706" y="1178"/>
                </a:lnTo>
                <a:lnTo>
                  <a:pt x="703" y="1202"/>
                </a:lnTo>
                <a:lnTo>
                  <a:pt x="700" y="1229"/>
                </a:lnTo>
                <a:lnTo>
                  <a:pt x="706" y="1262"/>
                </a:lnTo>
                <a:lnTo>
                  <a:pt x="724" y="1271"/>
                </a:lnTo>
                <a:lnTo>
                  <a:pt x="712" y="1304"/>
                </a:lnTo>
                <a:lnTo>
                  <a:pt x="712" y="1304"/>
                </a:lnTo>
                <a:lnTo>
                  <a:pt x="721" y="1319"/>
                </a:lnTo>
                <a:lnTo>
                  <a:pt x="736" y="1343"/>
                </a:lnTo>
                <a:lnTo>
                  <a:pt x="736" y="1352"/>
                </a:lnTo>
                <a:lnTo>
                  <a:pt x="736" y="1355"/>
                </a:lnTo>
                <a:lnTo>
                  <a:pt x="733" y="1358"/>
                </a:lnTo>
                <a:lnTo>
                  <a:pt x="721" y="1355"/>
                </a:lnTo>
                <a:lnTo>
                  <a:pt x="697" y="1343"/>
                </a:lnTo>
                <a:lnTo>
                  <a:pt x="697" y="1343"/>
                </a:lnTo>
                <a:lnTo>
                  <a:pt x="694" y="1340"/>
                </a:lnTo>
                <a:lnTo>
                  <a:pt x="685" y="1340"/>
                </a:lnTo>
                <a:lnTo>
                  <a:pt x="685" y="1343"/>
                </a:lnTo>
                <a:lnTo>
                  <a:pt x="685" y="1349"/>
                </a:lnTo>
                <a:lnTo>
                  <a:pt x="691" y="1358"/>
                </a:lnTo>
                <a:lnTo>
                  <a:pt x="700" y="1370"/>
                </a:lnTo>
                <a:lnTo>
                  <a:pt x="700" y="1370"/>
                </a:lnTo>
                <a:lnTo>
                  <a:pt x="712" y="1385"/>
                </a:lnTo>
                <a:lnTo>
                  <a:pt x="715" y="1397"/>
                </a:lnTo>
                <a:lnTo>
                  <a:pt x="718" y="1409"/>
                </a:lnTo>
                <a:lnTo>
                  <a:pt x="718" y="1418"/>
                </a:lnTo>
                <a:lnTo>
                  <a:pt x="712" y="1430"/>
                </a:lnTo>
                <a:lnTo>
                  <a:pt x="706" y="1436"/>
                </a:lnTo>
                <a:lnTo>
                  <a:pt x="706" y="1436"/>
                </a:lnTo>
                <a:lnTo>
                  <a:pt x="712" y="1442"/>
                </a:lnTo>
                <a:lnTo>
                  <a:pt x="730" y="1454"/>
                </a:lnTo>
                <a:lnTo>
                  <a:pt x="745" y="1460"/>
                </a:lnTo>
                <a:lnTo>
                  <a:pt x="763" y="1469"/>
                </a:lnTo>
                <a:lnTo>
                  <a:pt x="784" y="1472"/>
                </a:lnTo>
                <a:lnTo>
                  <a:pt x="808" y="1475"/>
                </a:lnTo>
                <a:lnTo>
                  <a:pt x="817" y="1481"/>
                </a:lnTo>
                <a:lnTo>
                  <a:pt x="817" y="1481"/>
                </a:lnTo>
                <a:lnTo>
                  <a:pt x="820" y="1490"/>
                </a:lnTo>
                <a:lnTo>
                  <a:pt x="820" y="1496"/>
                </a:lnTo>
                <a:lnTo>
                  <a:pt x="826" y="1502"/>
                </a:lnTo>
                <a:lnTo>
                  <a:pt x="832" y="1508"/>
                </a:lnTo>
                <a:lnTo>
                  <a:pt x="841" y="1511"/>
                </a:lnTo>
                <a:lnTo>
                  <a:pt x="853" y="1511"/>
                </a:lnTo>
                <a:lnTo>
                  <a:pt x="868" y="1505"/>
                </a:lnTo>
                <a:lnTo>
                  <a:pt x="868" y="1505"/>
                </a:lnTo>
                <a:lnTo>
                  <a:pt x="886" y="1502"/>
                </a:lnTo>
                <a:lnTo>
                  <a:pt x="901" y="1499"/>
                </a:lnTo>
                <a:lnTo>
                  <a:pt x="910" y="1502"/>
                </a:lnTo>
                <a:lnTo>
                  <a:pt x="919" y="1505"/>
                </a:lnTo>
                <a:lnTo>
                  <a:pt x="925" y="1514"/>
                </a:lnTo>
                <a:lnTo>
                  <a:pt x="931" y="1520"/>
                </a:lnTo>
                <a:lnTo>
                  <a:pt x="937" y="1538"/>
                </a:lnTo>
                <a:lnTo>
                  <a:pt x="958" y="1538"/>
                </a:lnTo>
                <a:lnTo>
                  <a:pt x="994" y="1583"/>
                </a:lnTo>
                <a:lnTo>
                  <a:pt x="1018" y="1577"/>
                </a:lnTo>
                <a:lnTo>
                  <a:pt x="1024" y="1616"/>
                </a:lnTo>
                <a:lnTo>
                  <a:pt x="1048" y="1616"/>
                </a:lnTo>
                <a:lnTo>
                  <a:pt x="1090" y="1646"/>
                </a:lnTo>
                <a:lnTo>
                  <a:pt x="1090" y="1646"/>
                </a:lnTo>
                <a:lnTo>
                  <a:pt x="1093" y="1637"/>
                </a:lnTo>
                <a:lnTo>
                  <a:pt x="1102" y="1622"/>
                </a:lnTo>
                <a:lnTo>
                  <a:pt x="1108" y="1619"/>
                </a:lnTo>
                <a:lnTo>
                  <a:pt x="1114" y="1619"/>
                </a:lnTo>
                <a:lnTo>
                  <a:pt x="1120" y="1625"/>
                </a:lnTo>
                <a:lnTo>
                  <a:pt x="1126" y="1640"/>
                </a:lnTo>
                <a:lnTo>
                  <a:pt x="1126" y="1640"/>
                </a:lnTo>
                <a:lnTo>
                  <a:pt x="1132" y="1643"/>
                </a:lnTo>
                <a:lnTo>
                  <a:pt x="1144" y="1646"/>
                </a:lnTo>
                <a:lnTo>
                  <a:pt x="1150" y="1646"/>
                </a:lnTo>
                <a:lnTo>
                  <a:pt x="1159" y="1643"/>
                </a:lnTo>
                <a:lnTo>
                  <a:pt x="1168" y="1640"/>
                </a:lnTo>
                <a:lnTo>
                  <a:pt x="1174" y="1631"/>
                </a:lnTo>
                <a:lnTo>
                  <a:pt x="1189" y="1685"/>
                </a:lnTo>
                <a:lnTo>
                  <a:pt x="1189" y="1685"/>
                </a:lnTo>
                <a:lnTo>
                  <a:pt x="1192" y="1688"/>
                </a:lnTo>
                <a:lnTo>
                  <a:pt x="1195" y="1691"/>
                </a:lnTo>
                <a:lnTo>
                  <a:pt x="1211" y="1694"/>
                </a:lnTo>
                <a:lnTo>
                  <a:pt x="1241" y="1694"/>
                </a:lnTo>
                <a:lnTo>
                  <a:pt x="1241" y="1694"/>
                </a:lnTo>
                <a:lnTo>
                  <a:pt x="1259" y="1694"/>
                </a:lnTo>
                <a:lnTo>
                  <a:pt x="1274" y="1700"/>
                </a:lnTo>
                <a:lnTo>
                  <a:pt x="1283" y="1706"/>
                </a:lnTo>
                <a:lnTo>
                  <a:pt x="1292" y="1718"/>
                </a:lnTo>
                <a:lnTo>
                  <a:pt x="1301" y="1736"/>
                </a:lnTo>
                <a:lnTo>
                  <a:pt x="1301" y="1745"/>
                </a:lnTo>
                <a:lnTo>
                  <a:pt x="1301" y="1745"/>
                </a:lnTo>
                <a:lnTo>
                  <a:pt x="1301" y="1754"/>
                </a:lnTo>
                <a:lnTo>
                  <a:pt x="1301" y="1776"/>
                </a:lnTo>
                <a:lnTo>
                  <a:pt x="1304" y="1803"/>
                </a:lnTo>
                <a:lnTo>
                  <a:pt x="1310" y="1818"/>
                </a:lnTo>
                <a:lnTo>
                  <a:pt x="1316" y="1827"/>
                </a:lnTo>
                <a:lnTo>
                  <a:pt x="1316" y="1827"/>
                </a:lnTo>
                <a:lnTo>
                  <a:pt x="1331" y="1845"/>
                </a:lnTo>
                <a:lnTo>
                  <a:pt x="1340" y="1860"/>
                </a:lnTo>
                <a:lnTo>
                  <a:pt x="1343" y="1866"/>
                </a:lnTo>
                <a:lnTo>
                  <a:pt x="1343" y="1872"/>
                </a:lnTo>
                <a:lnTo>
                  <a:pt x="1337" y="1881"/>
                </a:lnTo>
                <a:lnTo>
                  <a:pt x="1328" y="1890"/>
                </a:lnTo>
                <a:lnTo>
                  <a:pt x="1322" y="1953"/>
                </a:lnTo>
                <a:lnTo>
                  <a:pt x="1310" y="1956"/>
                </a:lnTo>
                <a:lnTo>
                  <a:pt x="1310" y="1956"/>
                </a:lnTo>
                <a:lnTo>
                  <a:pt x="1295" y="1959"/>
                </a:lnTo>
                <a:lnTo>
                  <a:pt x="1283" y="1965"/>
                </a:lnTo>
                <a:lnTo>
                  <a:pt x="1277" y="1971"/>
                </a:lnTo>
                <a:lnTo>
                  <a:pt x="1274" y="1977"/>
                </a:lnTo>
                <a:lnTo>
                  <a:pt x="1274" y="1977"/>
                </a:lnTo>
                <a:lnTo>
                  <a:pt x="1253" y="2025"/>
                </a:lnTo>
                <a:lnTo>
                  <a:pt x="1265" y="2052"/>
                </a:lnTo>
                <a:lnTo>
                  <a:pt x="1265" y="2133"/>
                </a:lnTo>
                <a:lnTo>
                  <a:pt x="1265" y="2133"/>
                </a:lnTo>
                <a:lnTo>
                  <a:pt x="1274" y="2136"/>
                </a:lnTo>
                <a:lnTo>
                  <a:pt x="1280" y="2142"/>
                </a:lnTo>
                <a:lnTo>
                  <a:pt x="1289" y="2151"/>
                </a:lnTo>
                <a:lnTo>
                  <a:pt x="1295" y="2160"/>
                </a:lnTo>
                <a:lnTo>
                  <a:pt x="1298" y="2175"/>
                </a:lnTo>
                <a:lnTo>
                  <a:pt x="1298" y="2193"/>
                </a:lnTo>
                <a:lnTo>
                  <a:pt x="1292" y="2214"/>
                </a:lnTo>
                <a:lnTo>
                  <a:pt x="1292" y="2214"/>
                </a:lnTo>
                <a:lnTo>
                  <a:pt x="1298" y="2217"/>
                </a:lnTo>
                <a:lnTo>
                  <a:pt x="1304" y="2223"/>
                </a:lnTo>
                <a:lnTo>
                  <a:pt x="1307" y="2229"/>
                </a:lnTo>
                <a:lnTo>
                  <a:pt x="1313" y="2238"/>
                </a:lnTo>
                <a:lnTo>
                  <a:pt x="1313" y="2247"/>
                </a:lnTo>
                <a:lnTo>
                  <a:pt x="1307" y="2259"/>
                </a:lnTo>
                <a:lnTo>
                  <a:pt x="1298" y="2274"/>
                </a:lnTo>
                <a:lnTo>
                  <a:pt x="1298" y="2274"/>
                </a:lnTo>
                <a:lnTo>
                  <a:pt x="1259" y="2313"/>
                </a:lnTo>
                <a:lnTo>
                  <a:pt x="1247" y="2322"/>
                </a:lnTo>
                <a:lnTo>
                  <a:pt x="1156" y="2325"/>
                </a:lnTo>
                <a:lnTo>
                  <a:pt x="1156" y="2325"/>
                </a:lnTo>
                <a:lnTo>
                  <a:pt x="1153" y="2319"/>
                </a:lnTo>
                <a:lnTo>
                  <a:pt x="1141" y="2310"/>
                </a:lnTo>
                <a:lnTo>
                  <a:pt x="1135" y="2307"/>
                </a:lnTo>
                <a:lnTo>
                  <a:pt x="1126" y="2307"/>
                </a:lnTo>
                <a:lnTo>
                  <a:pt x="1120" y="2307"/>
                </a:lnTo>
                <a:lnTo>
                  <a:pt x="1111" y="2313"/>
                </a:lnTo>
                <a:lnTo>
                  <a:pt x="1078" y="2316"/>
                </a:lnTo>
                <a:lnTo>
                  <a:pt x="1078" y="2316"/>
                </a:lnTo>
                <a:lnTo>
                  <a:pt x="1072" y="2328"/>
                </a:lnTo>
                <a:lnTo>
                  <a:pt x="1063" y="2337"/>
                </a:lnTo>
                <a:lnTo>
                  <a:pt x="1054" y="2346"/>
                </a:lnTo>
                <a:lnTo>
                  <a:pt x="1045" y="2352"/>
                </a:lnTo>
                <a:lnTo>
                  <a:pt x="1033" y="2352"/>
                </a:lnTo>
                <a:lnTo>
                  <a:pt x="1027" y="2349"/>
                </a:lnTo>
                <a:lnTo>
                  <a:pt x="1021" y="2346"/>
                </a:lnTo>
                <a:lnTo>
                  <a:pt x="1012" y="2328"/>
                </a:lnTo>
                <a:lnTo>
                  <a:pt x="988" y="2343"/>
                </a:lnTo>
                <a:lnTo>
                  <a:pt x="937" y="2316"/>
                </a:lnTo>
                <a:lnTo>
                  <a:pt x="937" y="2316"/>
                </a:lnTo>
                <a:lnTo>
                  <a:pt x="934" y="2319"/>
                </a:lnTo>
                <a:lnTo>
                  <a:pt x="928" y="2322"/>
                </a:lnTo>
                <a:lnTo>
                  <a:pt x="925" y="2328"/>
                </a:lnTo>
                <a:lnTo>
                  <a:pt x="925" y="2331"/>
                </a:lnTo>
                <a:lnTo>
                  <a:pt x="928" y="2337"/>
                </a:lnTo>
                <a:lnTo>
                  <a:pt x="937" y="2343"/>
                </a:lnTo>
                <a:lnTo>
                  <a:pt x="937" y="2343"/>
                </a:lnTo>
                <a:lnTo>
                  <a:pt x="934" y="2349"/>
                </a:lnTo>
                <a:lnTo>
                  <a:pt x="931" y="2355"/>
                </a:lnTo>
                <a:lnTo>
                  <a:pt x="925" y="2358"/>
                </a:lnTo>
                <a:lnTo>
                  <a:pt x="916" y="2358"/>
                </a:lnTo>
                <a:lnTo>
                  <a:pt x="907" y="2358"/>
                </a:lnTo>
                <a:lnTo>
                  <a:pt x="895" y="2352"/>
                </a:lnTo>
                <a:lnTo>
                  <a:pt x="895" y="2352"/>
                </a:lnTo>
                <a:lnTo>
                  <a:pt x="898" y="2361"/>
                </a:lnTo>
                <a:lnTo>
                  <a:pt x="904" y="2370"/>
                </a:lnTo>
                <a:lnTo>
                  <a:pt x="913" y="2382"/>
                </a:lnTo>
                <a:lnTo>
                  <a:pt x="913" y="2382"/>
                </a:lnTo>
                <a:lnTo>
                  <a:pt x="919" y="2388"/>
                </a:lnTo>
                <a:lnTo>
                  <a:pt x="922" y="2397"/>
                </a:lnTo>
                <a:lnTo>
                  <a:pt x="928" y="2415"/>
                </a:lnTo>
                <a:lnTo>
                  <a:pt x="931" y="2439"/>
                </a:lnTo>
                <a:lnTo>
                  <a:pt x="931" y="2439"/>
                </a:lnTo>
                <a:lnTo>
                  <a:pt x="952" y="2451"/>
                </a:lnTo>
                <a:lnTo>
                  <a:pt x="970" y="2460"/>
                </a:lnTo>
                <a:lnTo>
                  <a:pt x="988" y="2463"/>
                </a:lnTo>
                <a:lnTo>
                  <a:pt x="988" y="2463"/>
                </a:lnTo>
                <a:lnTo>
                  <a:pt x="991" y="2466"/>
                </a:lnTo>
                <a:lnTo>
                  <a:pt x="994" y="2469"/>
                </a:lnTo>
                <a:lnTo>
                  <a:pt x="994" y="2475"/>
                </a:lnTo>
                <a:lnTo>
                  <a:pt x="994" y="2484"/>
                </a:lnTo>
                <a:lnTo>
                  <a:pt x="991" y="2491"/>
                </a:lnTo>
                <a:lnTo>
                  <a:pt x="985" y="2497"/>
                </a:lnTo>
                <a:lnTo>
                  <a:pt x="976" y="2503"/>
                </a:lnTo>
                <a:lnTo>
                  <a:pt x="967" y="2506"/>
                </a:lnTo>
                <a:lnTo>
                  <a:pt x="967" y="2506"/>
                </a:lnTo>
                <a:lnTo>
                  <a:pt x="922" y="2515"/>
                </a:lnTo>
                <a:lnTo>
                  <a:pt x="904" y="2518"/>
                </a:lnTo>
                <a:lnTo>
                  <a:pt x="892" y="2527"/>
                </a:lnTo>
                <a:lnTo>
                  <a:pt x="892" y="2527"/>
                </a:lnTo>
                <a:lnTo>
                  <a:pt x="886" y="2524"/>
                </a:lnTo>
                <a:lnTo>
                  <a:pt x="874" y="2515"/>
                </a:lnTo>
                <a:lnTo>
                  <a:pt x="868" y="2515"/>
                </a:lnTo>
                <a:lnTo>
                  <a:pt x="862" y="2515"/>
                </a:lnTo>
                <a:lnTo>
                  <a:pt x="853" y="2521"/>
                </a:lnTo>
                <a:lnTo>
                  <a:pt x="847" y="2533"/>
                </a:lnTo>
                <a:lnTo>
                  <a:pt x="847" y="2533"/>
                </a:lnTo>
                <a:lnTo>
                  <a:pt x="844" y="2539"/>
                </a:lnTo>
                <a:lnTo>
                  <a:pt x="838" y="2542"/>
                </a:lnTo>
                <a:lnTo>
                  <a:pt x="826" y="2545"/>
                </a:lnTo>
                <a:lnTo>
                  <a:pt x="811" y="2542"/>
                </a:lnTo>
                <a:lnTo>
                  <a:pt x="796" y="2539"/>
                </a:lnTo>
                <a:lnTo>
                  <a:pt x="766" y="2524"/>
                </a:lnTo>
                <a:lnTo>
                  <a:pt x="754" y="2518"/>
                </a:lnTo>
                <a:lnTo>
                  <a:pt x="754" y="2518"/>
                </a:lnTo>
                <a:lnTo>
                  <a:pt x="751" y="2518"/>
                </a:lnTo>
                <a:lnTo>
                  <a:pt x="742" y="2521"/>
                </a:lnTo>
                <a:lnTo>
                  <a:pt x="730" y="2530"/>
                </a:lnTo>
                <a:lnTo>
                  <a:pt x="715" y="2548"/>
                </a:lnTo>
                <a:lnTo>
                  <a:pt x="715" y="2548"/>
                </a:lnTo>
                <a:lnTo>
                  <a:pt x="709" y="2557"/>
                </a:lnTo>
                <a:lnTo>
                  <a:pt x="703" y="2563"/>
                </a:lnTo>
                <a:lnTo>
                  <a:pt x="697" y="2563"/>
                </a:lnTo>
                <a:lnTo>
                  <a:pt x="694" y="2557"/>
                </a:lnTo>
                <a:lnTo>
                  <a:pt x="688" y="2542"/>
                </a:lnTo>
                <a:lnTo>
                  <a:pt x="685" y="2518"/>
                </a:lnTo>
                <a:lnTo>
                  <a:pt x="649" y="2521"/>
                </a:lnTo>
                <a:lnTo>
                  <a:pt x="649" y="2481"/>
                </a:lnTo>
                <a:lnTo>
                  <a:pt x="649" y="2481"/>
                </a:lnTo>
                <a:lnTo>
                  <a:pt x="634" y="2469"/>
                </a:lnTo>
                <a:lnTo>
                  <a:pt x="613" y="2457"/>
                </a:lnTo>
                <a:lnTo>
                  <a:pt x="589" y="2445"/>
                </a:lnTo>
                <a:lnTo>
                  <a:pt x="562" y="2439"/>
                </a:lnTo>
                <a:lnTo>
                  <a:pt x="535" y="2433"/>
                </a:lnTo>
                <a:lnTo>
                  <a:pt x="523" y="2436"/>
                </a:lnTo>
                <a:lnTo>
                  <a:pt x="511" y="2439"/>
                </a:lnTo>
                <a:lnTo>
                  <a:pt x="496" y="2445"/>
                </a:lnTo>
                <a:lnTo>
                  <a:pt x="487" y="2454"/>
                </a:lnTo>
                <a:lnTo>
                  <a:pt x="487" y="2454"/>
                </a:lnTo>
                <a:lnTo>
                  <a:pt x="481" y="2457"/>
                </a:lnTo>
                <a:lnTo>
                  <a:pt x="472" y="2457"/>
                </a:lnTo>
                <a:lnTo>
                  <a:pt x="457" y="2454"/>
                </a:lnTo>
                <a:lnTo>
                  <a:pt x="448" y="2451"/>
                </a:lnTo>
                <a:lnTo>
                  <a:pt x="439" y="2445"/>
                </a:lnTo>
                <a:lnTo>
                  <a:pt x="439" y="2445"/>
                </a:lnTo>
                <a:lnTo>
                  <a:pt x="436" y="2451"/>
                </a:lnTo>
                <a:lnTo>
                  <a:pt x="433" y="2469"/>
                </a:lnTo>
                <a:lnTo>
                  <a:pt x="430" y="2478"/>
                </a:lnTo>
                <a:lnTo>
                  <a:pt x="424" y="2484"/>
                </a:lnTo>
                <a:lnTo>
                  <a:pt x="418" y="2491"/>
                </a:lnTo>
                <a:lnTo>
                  <a:pt x="409" y="2494"/>
                </a:lnTo>
                <a:lnTo>
                  <a:pt x="409" y="2494"/>
                </a:lnTo>
                <a:lnTo>
                  <a:pt x="403" y="2494"/>
                </a:lnTo>
                <a:lnTo>
                  <a:pt x="400" y="2494"/>
                </a:lnTo>
                <a:lnTo>
                  <a:pt x="397" y="2500"/>
                </a:lnTo>
                <a:lnTo>
                  <a:pt x="400" y="2509"/>
                </a:lnTo>
                <a:lnTo>
                  <a:pt x="409" y="2527"/>
                </a:lnTo>
                <a:lnTo>
                  <a:pt x="427" y="2551"/>
                </a:lnTo>
                <a:lnTo>
                  <a:pt x="454" y="2587"/>
                </a:lnTo>
                <a:lnTo>
                  <a:pt x="454" y="2587"/>
                </a:lnTo>
                <a:lnTo>
                  <a:pt x="454" y="2593"/>
                </a:lnTo>
                <a:lnTo>
                  <a:pt x="451" y="2608"/>
                </a:lnTo>
                <a:lnTo>
                  <a:pt x="445" y="2617"/>
                </a:lnTo>
                <a:lnTo>
                  <a:pt x="436" y="2629"/>
                </a:lnTo>
                <a:lnTo>
                  <a:pt x="421" y="2644"/>
                </a:lnTo>
                <a:lnTo>
                  <a:pt x="400" y="2656"/>
                </a:lnTo>
                <a:lnTo>
                  <a:pt x="397" y="2698"/>
                </a:lnTo>
                <a:lnTo>
                  <a:pt x="397" y="2698"/>
                </a:lnTo>
                <a:lnTo>
                  <a:pt x="385" y="2701"/>
                </a:lnTo>
                <a:lnTo>
                  <a:pt x="363" y="2704"/>
                </a:lnTo>
                <a:lnTo>
                  <a:pt x="351" y="2707"/>
                </a:lnTo>
                <a:lnTo>
                  <a:pt x="345" y="2716"/>
                </a:lnTo>
                <a:lnTo>
                  <a:pt x="345" y="2719"/>
                </a:lnTo>
                <a:lnTo>
                  <a:pt x="348" y="2722"/>
                </a:lnTo>
                <a:lnTo>
                  <a:pt x="357" y="2734"/>
                </a:lnTo>
                <a:lnTo>
                  <a:pt x="360" y="2761"/>
                </a:lnTo>
                <a:lnTo>
                  <a:pt x="360" y="2761"/>
                </a:lnTo>
                <a:lnTo>
                  <a:pt x="369" y="2764"/>
                </a:lnTo>
                <a:lnTo>
                  <a:pt x="397" y="2770"/>
                </a:lnTo>
                <a:lnTo>
                  <a:pt x="412" y="2773"/>
                </a:lnTo>
                <a:lnTo>
                  <a:pt x="427" y="2782"/>
                </a:lnTo>
                <a:lnTo>
                  <a:pt x="439" y="2791"/>
                </a:lnTo>
                <a:lnTo>
                  <a:pt x="448" y="2803"/>
                </a:lnTo>
                <a:lnTo>
                  <a:pt x="448" y="2803"/>
                </a:lnTo>
                <a:lnTo>
                  <a:pt x="457" y="2815"/>
                </a:lnTo>
                <a:lnTo>
                  <a:pt x="466" y="2824"/>
                </a:lnTo>
                <a:lnTo>
                  <a:pt x="484" y="2839"/>
                </a:lnTo>
                <a:lnTo>
                  <a:pt x="499" y="2845"/>
                </a:lnTo>
                <a:lnTo>
                  <a:pt x="505" y="2845"/>
                </a:lnTo>
                <a:lnTo>
                  <a:pt x="505" y="2845"/>
                </a:lnTo>
                <a:lnTo>
                  <a:pt x="508" y="2857"/>
                </a:lnTo>
                <a:lnTo>
                  <a:pt x="505" y="2875"/>
                </a:lnTo>
                <a:lnTo>
                  <a:pt x="505" y="2884"/>
                </a:lnTo>
                <a:lnTo>
                  <a:pt x="499" y="2893"/>
                </a:lnTo>
                <a:lnTo>
                  <a:pt x="490" y="2896"/>
                </a:lnTo>
                <a:lnTo>
                  <a:pt x="478" y="2893"/>
                </a:lnTo>
                <a:lnTo>
                  <a:pt x="478" y="2893"/>
                </a:lnTo>
                <a:lnTo>
                  <a:pt x="451" y="2881"/>
                </a:lnTo>
                <a:lnTo>
                  <a:pt x="433" y="2878"/>
                </a:lnTo>
                <a:lnTo>
                  <a:pt x="427" y="2881"/>
                </a:lnTo>
                <a:lnTo>
                  <a:pt x="424" y="2884"/>
                </a:lnTo>
                <a:lnTo>
                  <a:pt x="421" y="2893"/>
                </a:lnTo>
                <a:lnTo>
                  <a:pt x="418" y="2902"/>
                </a:lnTo>
                <a:lnTo>
                  <a:pt x="469" y="2914"/>
                </a:lnTo>
                <a:lnTo>
                  <a:pt x="469" y="2965"/>
                </a:lnTo>
                <a:lnTo>
                  <a:pt x="469" y="2965"/>
                </a:lnTo>
                <a:lnTo>
                  <a:pt x="469" y="2965"/>
                </a:lnTo>
                <a:lnTo>
                  <a:pt x="463" y="2968"/>
                </a:lnTo>
                <a:lnTo>
                  <a:pt x="451" y="2971"/>
                </a:lnTo>
                <a:lnTo>
                  <a:pt x="427" y="2971"/>
                </a:lnTo>
                <a:lnTo>
                  <a:pt x="427" y="2971"/>
                </a:lnTo>
                <a:lnTo>
                  <a:pt x="424" y="2974"/>
                </a:lnTo>
                <a:lnTo>
                  <a:pt x="421" y="2977"/>
                </a:lnTo>
                <a:lnTo>
                  <a:pt x="418" y="2992"/>
                </a:lnTo>
                <a:lnTo>
                  <a:pt x="415" y="3016"/>
                </a:lnTo>
                <a:lnTo>
                  <a:pt x="415" y="3016"/>
                </a:lnTo>
                <a:lnTo>
                  <a:pt x="415" y="3031"/>
                </a:lnTo>
                <a:lnTo>
                  <a:pt x="412" y="3046"/>
                </a:lnTo>
                <a:lnTo>
                  <a:pt x="403" y="3070"/>
                </a:lnTo>
                <a:lnTo>
                  <a:pt x="394" y="3085"/>
                </a:lnTo>
                <a:lnTo>
                  <a:pt x="391" y="3091"/>
                </a:lnTo>
                <a:lnTo>
                  <a:pt x="430" y="3103"/>
                </a:lnTo>
                <a:lnTo>
                  <a:pt x="415" y="3166"/>
                </a:lnTo>
                <a:lnTo>
                  <a:pt x="415" y="3166"/>
                </a:lnTo>
                <a:lnTo>
                  <a:pt x="430" y="3178"/>
                </a:lnTo>
                <a:lnTo>
                  <a:pt x="442" y="3190"/>
                </a:lnTo>
                <a:lnTo>
                  <a:pt x="457" y="3205"/>
                </a:lnTo>
                <a:lnTo>
                  <a:pt x="466" y="3221"/>
                </a:lnTo>
                <a:lnTo>
                  <a:pt x="469" y="3230"/>
                </a:lnTo>
                <a:lnTo>
                  <a:pt x="469" y="3239"/>
                </a:lnTo>
                <a:lnTo>
                  <a:pt x="469" y="3248"/>
                </a:lnTo>
                <a:lnTo>
                  <a:pt x="463" y="3254"/>
                </a:lnTo>
                <a:lnTo>
                  <a:pt x="457" y="3263"/>
                </a:lnTo>
                <a:lnTo>
                  <a:pt x="448" y="3269"/>
                </a:lnTo>
                <a:lnTo>
                  <a:pt x="448" y="3269"/>
                </a:lnTo>
                <a:lnTo>
                  <a:pt x="448" y="3278"/>
                </a:lnTo>
                <a:lnTo>
                  <a:pt x="445" y="3296"/>
                </a:lnTo>
                <a:lnTo>
                  <a:pt x="445" y="3302"/>
                </a:lnTo>
                <a:lnTo>
                  <a:pt x="439" y="3305"/>
                </a:lnTo>
                <a:lnTo>
                  <a:pt x="433" y="3302"/>
                </a:lnTo>
                <a:lnTo>
                  <a:pt x="424" y="3293"/>
                </a:lnTo>
                <a:lnTo>
                  <a:pt x="400" y="3290"/>
                </a:lnTo>
                <a:lnTo>
                  <a:pt x="400" y="3290"/>
                </a:lnTo>
                <a:lnTo>
                  <a:pt x="403" y="3278"/>
                </a:lnTo>
                <a:lnTo>
                  <a:pt x="403" y="3269"/>
                </a:lnTo>
                <a:lnTo>
                  <a:pt x="406" y="3257"/>
                </a:lnTo>
                <a:lnTo>
                  <a:pt x="403" y="3251"/>
                </a:lnTo>
                <a:lnTo>
                  <a:pt x="400" y="3248"/>
                </a:lnTo>
                <a:lnTo>
                  <a:pt x="397" y="3245"/>
                </a:lnTo>
                <a:lnTo>
                  <a:pt x="385" y="3248"/>
                </a:lnTo>
                <a:lnTo>
                  <a:pt x="363" y="3260"/>
                </a:lnTo>
                <a:lnTo>
                  <a:pt x="327" y="3251"/>
                </a:lnTo>
                <a:lnTo>
                  <a:pt x="303" y="3287"/>
                </a:lnTo>
                <a:lnTo>
                  <a:pt x="303" y="3287"/>
                </a:lnTo>
                <a:lnTo>
                  <a:pt x="291" y="3275"/>
                </a:lnTo>
                <a:lnTo>
                  <a:pt x="276" y="3263"/>
                </a:lnTo>
                <a:lnTo>
                  <a:pt x="261" y="3254"/>
                </a:lnTo>
                <a:lnTo>
                  <a:pt x="243" y="3245"/>
                </a:lnTo>
                <a:lnTo>
                  <a:pt x="234" y="3242"/>
                </a:lnTo>
                <a:lnTo>
                  <a:pt x="222" y="3242"/>
                </a:lnTo>
                <a:lnTo>
                  <a:pt x="213" y="3245"/>
                </a:lnTo>
                <a:lnTo>
                  <a:pt x="204" y="3251"/>
                </a:lnTo>
                <a:lnTo>
                  <a:pt x="195" y="3257"/>
                </a:lnTo>
                <a:lnTo>
                  <a:pt x="186" y="3269"/>
                </a:lnTo>
                <a:lnTo>
                  <a:pt x="186" y="3269"/>
                </a:lnTo>
                <a:lnTo>
                  <a:pt x="159" y="3311"/>
                </a:lnTo>
                <a:lnTo>
                  <a:pt x="144" y="3344"/>
                </a:lnTo>
                <a:lnTo>
                  <a:pt x="141" y="3365"/>
                </a:lnTo>
                <a:lnTo>
                  <a:pt x="141" y="3371"/>
                </a:lnTo>
                <a:lnTo>
                  <a:pt x="96" y="3371"/>
                </a:lnTo>
                <a:lnTo>
                  <a:pt x="108" y="3392"/>
                </a:lnTo>
                <a:lnTo>
                  <a:pt x="99" y="3425"/>
                </a:lnTo>
                <a:lnTo>
                  <a:pt x="147" y="3464"/>
                </a:lnTo>
                <a:lnTo>
                  <a:pt x="147" y="3464"/>
                </a:lnTo>
                <a:lnTo>
                  <a:pt x="165" y="3458"/>
                </a:lnTo>
                <a:lnTo>
                  <a:pt x="177" y="3455"/>
                </a:lnTo>
                <a:lnTo>
                  <a:pt x="192" y="3455"/>
                </a:lnTo>
                <a:lnTo>
                  <a:pt x="204" y="3458"/>
                </a:lnTo>
                <a:lnTo>
                  <a:pt x="207" y="3458"/>
                </a:lnTo>
                <a:lnTo>
                  <a:pt x="207" y="3464"/>
                </a:lnTo>
                <a:lnTo>
                  <a:pt x="204" y="3470"/>
                </a:lnTo>
                <a:lnTo>
                  <a:pt x="201" y="3476"/>
                </a:lnTo>
                <a:lnTo>
                  <a:pt x="180" y="3497"/>
                </a:lnTo>
                <a:lnTo>
                  <a:pt x="201" y="3527"/>
                </a:lnTo>
                <a:lnTo>
                  <a:pt x="180" y="3557"/>
                </a:lnTo>
                <a:lnTo>
                  <a:pt x="180" y="3590"/>
                </a:lnTo>
                <a:lnTo>
                  <a:pt x="180" y="3590"/>
                </a:lnTo>
                <a:lnTo>
                  <a:pt x="162" y="3599"/>
                </a:lnTo>
                <a:lnTo>
                  <a:pt x="144" y="3605"/>
                </a:lnTo>
                <a:lnTo>
                  <a:pt x="120" y="3611"/>
                </a:lnTo>
                <a:lnTo>
                  <a:pt x="102" y="3638"/>
                </a:lnTo>
                <a:lnTo>
                  <a:pt x="69" y="3638"/>
                </a:lnTo>
                <a:lnTo>
                  <a:pt x="42" y="3656"/>
                </a:lnTo>
                <a:lnTo>
                  <a:pt x="42" y="3656"/>
                </a:lnTo>
                <a:lnTo>
                  <a:pt x="33" y="3650"/>
                </a:lnTo>
                <a:lnTo>
                  <a:pt x="15" y="3641"/>
                </a:lnTo>
                <a:lnTo>
                  <a:pt x="6" y="3638"/>
                </a:lnTo>
                <a:lnTo>
                  <a:pt x="0" y="3641"/>
                </a:lnTo>
                <a:lnTo>
                  <a:pt x="0" y="3650"/>
                </a:lnTo>
                <a:lnTo>
                  <a:pt x="3" y="3668"/>
                </a:lnTo>
                <a:lnTo>
                  <a:pt x="15" y="3692"/>
                </a:lnTo>
                <a:lnTo>
                  <a:pt x="15" y="3692"/>
                </a:lnTo>
                <a:lnTo>
                  <a:pt x="21" y="3722"/>
                </a:lnTo>
                <a:lnTo>
                  <a:pt x="30" y="3743"/>
                </a:lnTo>
                <a:lnTo>
                  <a:pt x="33" y="3749"/>
                </a:lnTo>
                <a:lnTo>
                  <a:pt x="39" y="3752"/>
                </a:lnTo>
                <a:lnTo>
                  <a:pt x="39" y="3752"/>
                </a:lnTo>
                <a:lnTo>
                  <a:pt x="48" y="3752"/>
                </a:lnTo>
                <a:lnTo>
                  <a:pt x="57" y="3746"/>
                </a:lnTo>
                <a:lnTo>
                  <a:pt x="69" y="3740"/>
                </a:lnTo>
                <a:lnTo>
                  <a:pt x="102" y="3707"/>
                </a:lnTo>
                <a:lnTo>
                  <a:pt x="141" y="3725"/>
                </a:lnTo>
                <a:lnTo>
                  <a:pt x="141" y="3689"/>
                </a:lnTo>
                <a:lnTo>
                  <a:pt x="219" y="3677"/>
                </a:lnTo>
                <a:lnTo>
                  <a:pt x="249" y="3647"/>
                </a:lnTo>
                <a:lnTo>
                  <a:pt x="261" y="3665"/>
                </a:lnTo>
                <a:lnTo>
                  <a:pt x="249" y="3722"/>
                </a:lnTo>
                <a:lnTo>
                  <a:pt x="267" y="3731"/>
                </a:lnTo>
                <a:lnTo>
                  <a:pt x="333" y="3758"/>
                </a:lnTo>
                <a:lnTo>
                  <a:pt x="394" y="3788"/>
                </a:lnTo>
                <a:lnTo>
                  <a:pt x="409" y="3779"/>
                </a:lnTo>
                <a:lnTo>
                  <a:pt x="415" y="3758"/>
                </a:lnTo>
                <a:lnTo>
                  <a:pt x="439" y="3755"/>
                </a:lnTo>
                <a:lnTo>
                  <a:pt x="487" y="3761"/>
                </a:lnTo>
                <a:lnTo>
                  <a:pt x="532" y="3710"/>
                </a:lnTo>
                <a:lnTo>
                  <a:pt x="550" y="3716"/>
                </a:lnTo>
                <a:lnTo>
                  <a:pt x="565" y="3728"/>
                </a:lnTo>
                <a:lnTo>
                  <a:pt x="652" y="3725"/>
                </a:lnTo>
                <a:lnTo>
                  <a:pt x="652" y="3725"/>
                </a:lnTo>
                <a:lnTo>
                  <a:pt x="658" y="3725"/>
                </a:lnTo>
                <a:lnTo>
                  <a:pt x="661" y="3728"/>
                </a:lnTo>
                <a:lnTo>
                  <a:pt x="667" y="3734"/>
                </a:lnTo>
                <a:lnTo>
                  <a:pt x="670" y="3743"/>
                </a:lnTo>
                <a:lnTo>
                  <a:pt x="673" y="3758"/>
                </a:lnTo>
                <a:lnTo>
                  <a:pt x="670" y="3779"/>
                </a:lnTo>
                <a:lnTo>
                  <a:pt x="667" y="3803"/>
                </a:lnTo>
                <a:lnTo>
                  <a:pt x="667" y="3803"/>
                </a:lnTo>
                <a:lnTo>
                  <a:pt x="661" y="3827"/>
                </a:lnTo>
                <a:lnTo>
                  <a:pt x="661" y="3845"/>
                </a:lnTo>
                <a:lnTo>
                  <a:pt x="664" y="3854"/>
                </a:lnTo>
                <a:lnTo>
                  <a:pt x="670" y="3857"/>
                </a:lnTo>
                <a:lnTo>
                  <a:pt x="676" y="3857"/>
                </a:lnTo>
                <a:lnTo>
                  <a:pt x="682" y="3854"/>
                </a:lnTo>
                <a:lnTo>
                  <a:pt x="688" y="3851"/>
                </a:lnTo>
                <a:lnTo>
                  <a:pt x="763" y="3881"/>
                </a:lnTo>
                <a:lnTo>
                  <a:pt x="775" y="3869"/>
                </a:lnTo>
                <a:lnTo>
                  <a:pt x="787" y="3827"/>
                </a:lnTo>
                <a:lnTo>
                  <a:pt x="787" y="3827"/>
                </a:lnTo>
                <a:lnTo>
                  <a:pt x="790" y="3824"/>
                </a:lnTo>
                <a:lnTo>
                  <a:pt x="796" y="3821"/>
                </a:lnTo>
                <a:lnTo>
                  <a:pt x="802" y="3821"/>
                </a:lnTo>
                <a:lnTo>
                  <a:pt x="805" y="3824"/>
                </a:lnTo>
                <a:lnTo>
                  <a:pt x="811" y="3830"/>
                </a:lnTo>
                <a:lnTo>
                  <a:pt x="814" y="3845"/>
                </a:lnTo>
                <a:lnTo>
                  <a:pt x="814" y="3866"/>
                </a:lnTo>
                <a:lnTo>
                  <a:pt x="823" y="3887"/>
                </a:lnTo>
                <a:lnTo>
                  <a:pt x="850" y="3881"/>
                </a:lnTo>
                <a:lnTo>
                  <a:pt x="853" y="3905"/>
                </a:lnTo>
                <a:lnTo>
                  <a:pt x="904" y="3887"/>
                </a:lnTo>
                <a:lnTo>
                  <a:pt x="904" y="3887"/>
                </a:lnTo>
                <a:lnTo>
                  <a:pt x="910" y="3884"/>
                </a:lnTo>
                <a:lnTo>
                  <a:pt x="919" y="3881"/>
                </a:lnTo>
                <a:lnTo>
                  <a:pt x="928" y="3884"/>
                </a:lnTo>
                <a:lnTo>
                  <a:pt x="937" y="3890"/>
                </a:lnTo>
                <a:lnTo>
                  <a:pt x="946" y="3899"/>
                </a:lnTo>
                <a:lnTo>
                  <a:pt x="955" y="3914"/>
                </a:lnTo>
                <a:lnTo>
                  <a:pt x="979" y="3945"/>
                </a:lnTo>
                <a:lnTo>
                  <a:pt x="1081" y="4026"/>
                </a:lnTo>
                <a:lnTo>
                  <a:pt x="1102" y="4014"/>
                </a:lnTo>
                <a:lnTo>
                  <a:pt x="1102" y="3984"/>
                </a:lnTo>
                <a:lnTo>
                  <a:pt x="1150" y="3981"/>
                </a:lnTo>
                <a:lnTo>
                  <a:pt x="1171" y="3966"/>
                </a:lnTo>
                <a:lnTo>
                  <a:pt x="1183" y="3957"/>
                </a:lnTo>
                <a:lnTo>
                  <a:pt x="1183" y="3945"/>
                </a:lnTo>
                <a:lnTo>
                  <a:pt x="1247" y="3966"/>
                </a:lnTo>
                <a:lnTo>
                  <a:pt x="1250" y="3942"/>
                </a:lnTo>
                <a:lnTo>
                  <a:pt x="1274" y="3957"/>
                </a:lnTo>
                <a:lnTo>
                  <a:pt x="1295" y="3933"/>
                </a:lnTo>
                <a:lnTo>
                  <a:pt x="1313" y="3939"/>
                </a:lnTo>
                <a:lnTo>
                  <a:pt x="1316" y="3957"/>
                </a:lnTo>
                <a:lnTo>
                  <a:pt x="1319" y="3966"/>
                </a:lnTo>
                <a:lnTo>
                  <a:pt x="1337" y="3966"/>
                </a:lnTo>
                <a:lnTo>
                  <a:pt x="1343" y="3996"/>
                </a:lnTo>
                <a:lnTo>
                  <a:pt x="1400" y="4038"/>
                </a:lnTo>
                <a:lnTo>
                  <a:pt x="1433" y="4038"/>
                </a:lnTo>
                <a:lnTo>
                  <a:pt x="1454" y="4065"/>
                </a:lnTo>
                <a:lnTo>
                  <a:pt x="1466" y="4077"/>
                </a:lnTo>
                <a:lnTo>
                  <a:pt x="1505" y="4077"/>
                </a:lnTo>
                <a:lnTo>
                  <a:pt x="1520" y="4104"/>
                </a:lnTo>
                <a:lnTo>
                  <a:pt x="1574" y="4104"/>
                </a:lnTo>
                <a:lnTo>
                  <a:pt x="1583" y="4134"/>
                </a:lnTo>
                <a:lnTo>
                  <a:pt x="1601" y="4143"/>
                </a:lnTo>
                <a:lnTo>
                  <a:pt x="1634" y="4143"/>
                </a:lnTo>
                <a:lnTo>
                  <a:pt x="1646" y="4173"/>
                </a:lnTo>
                <a:lnTo>
                  <a:pt x="1685" y="4191"/>
                </a:lnTo>
                <a:lnTo>
                  <a:pt x="1685" y="4236"/>
                </a:lnTo>
                <a:lnTo>
                  <a:pt x="1700" y="4251"/>
                </a:lnTo>
                <a:lnTo>
                  <a:pt x="1733" y="4236"/>
                </a:lnTo>
                <a:lnTo>
                  <a:pt x="1796" y="4233"/>
                </a:lnTo>
                <a:lnTo>
                  <a:pt x="1811" y="4218"/>
                </a:lnTo>
                <a:lnTo>
                  <a:pt x="1811" y="4191"/>
                </a:lnTo>
                <a:lnTo>
                  <a:pt x="1826" y="4182"/>
                </a:lnTo>
                <a:lnTo>
                  <a:pt x="1835" y="4167"/>
                </a:lnTo>
                <a:lnTo>
                  <a:pt x="1823" y="4152"/>
                </a:lnTo>
                <a:lnTo>
                  <a:pt x="1811" y="4140"/>
                </a:lnTo>
                <a:lnTo>
                  <a:pt x="1811" y="4122"/>
                </a:lnTo>
                <a:lnTo>
                  <a:pt x="1817" y="4098"/>
                </a:lnTo>
                <a:lnTo>
                  <a:pt x="1817" y="4089"/>
                </a:lnTo>
                <a:lnTo>
                  <a:pt x="1808" y="4077"/>
                </a:lnTo>
                <a:lnTo>
                  <a:pt x="1799" y="4065"/>
                </a:lnTo>
                <a:lnTo>
                  <a:pt x="1799" y="4053"/>
                </a:lnTo>
                <a:lnTo>
                  <a:pt x="1823" y="4035"/>
                </a:lnTo>
                <a:lnTo>
                  <a:pt x="1820" y="4023"/>
                </a:lnTo>
                <a:lnTo>
                  <a:pt x="1808" y="4005"/>
                </a:lnTo>
                <a:lnTo>
                  <a:pt x="1796" y="3996"/>
                </a:lnTo>
                <a:lnTo>
                  <a:pt x="1802" y="3987"/>
                </a:lnTo>
                <a:lnTo>
                  <a:pt x="1805" y="3966"/>
                </a:lnTo>
                <a:lnTo>
                  <a:pt x="1802" y="3960"/>
                </a:lnTo>
                <a:lnTo>
                  <a:pt x="1778" y="3960"/>
                </a:lnTo>
                <a:lnTo>
                  <a:pt x="1763" y="3951"/>
                </a:lnTo>
                <a:lnTo>
                  <a:pt x="1748" y="3930"/>
                </a:lnTo>
                <a:lnTo>
                  <a:pt x="1757" y="3911"/>
                </a:lnTo>
                <a:lnTo>
                  <a:pt x="1760" y="3896"/>
                </a:lnTo>
                <a:lnTo>
                  <a:pt x="1760" y="3872"/>
                </a:lnTo>
                <a:lnTo>
                  <a:pt x="1775" y="3872"/>
                </a:lnTo>
                <a:lnTo>
                  <a:pt x="1787" y="3872"/>
                </a:lnTo>
                <a:lnTo>
                  <a:pt x="1787" y="3842"/>
                </a:lnTo>
                <a:lnTo>
                  <a:pt x="1793" y="3833"/>
                </a:lnTo>
                <a:lnTo>
                  <a:pt x="1796" y="3818"/>
                </a:lnTo>
                <a:lnTo>
                  <a:pt x="1787" y="3809"/>
                </a:lnTo>
                <a:lnTo>
                  <a:pt x="1778" y="3803"/>
                </a:lnTo>
                <a:lnTo>
                  <a:pt x="1769" y="3794"/>
                </a:lnTo>
                <a:lnTo>
                  <a:pt x="1775" y="3779"/>
                </a:lnTo>
                <a:lnTo>
                  <a:pt x="1817" y="3785"/>
                </a:lnTo>
                <a:lnTo>
                  <a:pt x="1823" y="3755"/>
                </a:lnTo>
                <a:lnTo>
                  <a:pt x="1856" y="3782"/>
                </a:lnTo>
                <a:lnTo>
                  <a:pt x="1886" y="3764"/>
                </a:lnTo>
                <a:lnTo>
                  <a:pt x="1910" y="3779"/>
                </a:lnTo>
                <a:lnTo>
                  <a:pt x="1913" y="3770"/>
                </a:lnTo>
                <a:lnTo>
                  <a:pt x="1928" y="3752"/>
                </a:lnTo>
                <a:lnTo>
                  <a:pt x="1973" y="3776"/>
                </a:lnTo>
                <a:lnTo>
                  <a:pt x="2012" y="3776"/>
                </a:lnTo>
                <a:lnTo>
                  <a:pt x="2015" y="3743"/>
                </a:lnTo>
                <a:lnTo>
                  <a:pt x="2030" y="3737"/>
                </a:lnTo>
                <a:lnTo>
                  <a:pt x="2067" y="3737"/>
                </a:lnTo>
                <a:lnTo>
                  <a:pt x="2076" y="3725"/>
                </a:lnTo>
                <a:lnTo>
                  <a:pt x="2067" y="3713"/>
                </a:lnTo>
                <a:lnTo>
                  <a:pt x="2033" y="3689"/>
                </a:lnTo>
                <a:lnTo>
                  <a:pt x="2033" y="3689"/>
                </a:lnTo>
                <a:lnTo>
                  <a:pt x="2036" y="3683"/>
                </a:lnTo>
                <a:lnTo>
                  <a:pt x="2036" y="3674"/>
                </a:lnTo>
                <a:lnTo>
                  <a:pt x="2036" y="3662"/>
                </a:lnTo>
                <a:lnTo>
                  <a:pt x="2030" y="3650"/>
                </a:lnTo>
                <a:lnTo>
                  <a:pt x="2018" y="3635"/>
                </a:lnTo>
                <a:lnTo>
                  <a:pt x="2000" y="3620"/>
                </a:lnTo>
                <a:lnTo>
                  <a:pt x="1973" y="3602"/>
                </a:lnTo>
                <a:lnTo>
                  <a:pt x="1973" y="3602"/>
                </a:lnTo>
                <a:lnTo>
                  <a:pt x="1967" y="3605"/>
                </a:lnTo>
                <a:lnTo>
                  <a:pt x="1952" y="3608"/>
                </a:lnTo>
                <a:lnTo>
                  <a:pt x="1943" y="3608"/>
                </a:lnTo>
                <a:lnTo>
                  <a:pt x="1931" y="3605"/>
                </a:lnTo>
                <a:lnTo>
                  <a:pt x="1919" y="3599"/>
                </a:lnTo>
                <a:lnTo>
                  <a:pt x="1904" y="3590"/>
                </a:lnTo>
                <a:lnTo>
                  <a:pt x="1880" y="3614"/>
                </a:lnTo>
                <a:lnTo>
                  <a:pt x="1859" y="3608"/>
                </a:lnTo>
                <a:lnTo>
                  <a:pt x="1853" y="3590"/>
                </a:lnTo>
                <a:lnTo>
                  <a:pt x="1853" y="3590"/>
                </a:lnTo>
                <a:lnTo>
                  <a:pt x="1859" y="3572"/>
                </a:lnTo>
                <a:lnTo>
                  <a:pt x="1862" y="3554"/>
                </a:lnTo>
                <a:lnTo>
                  <a:pt x="1862" y="3530"/>
                </a:lnTo>
                <a:lnTo>
                  <a:pt x="1859" y="3521"/>
                </a:lnTo>
                <a:lnTo>
                  <a:pt x="1853" y="3509"/>
                </a:lnTo>
                <a:lnTo>
                  <a:pt x="1847" y="3500"/>
                </a:lnTo>
                <a:lnTo>
                  <a:pt x="1838" y="3491"/>
                </a:lnTo>
                <a:lnTo>
                  <a:pt x="1826" y="3485"/>
                </a:lnTo>
                <a:lnTo>
                  <a:pt x="1808" y="3479"/>
                </a:lnTo>
                <a:lnTo>
                  <a:pt x="1787" y="3479"/>
                </a:lnTo>
                <a:lnTo>
                  <a:pt x="1763" y="3479"/>
                </a:lnTo>
                <a:lnTo>
                  <a:pt x="1763" y="3479"/>
                </a:lnTo>
                <a:lnTo>
                  <a:pt x="1751" y="3473"/>
                </a:lnTo>
                <a:lnTo>
                  <a:pt x="1739" y="3467"/>
                </a:lnTo>
                <a:lnTo>
                  <a:pt x="1730" y="3458"/>
                </a:lnTo>
                <a:lnTo>
                  <a:pt x="1724" y="3449"/>
                </a:lnTo>
                <a:lnTo>
                  <a:pt x="1727" y="3443"/>
                </a:lnTo>
                <a:lnTo>
                  <a:pt x="1730" y="3437"/>
                </a:lnTo>
                <a:lnTo>
                  <a:pt x="1736" y="3434"/>
                </a:lnTo>
                <a:lnTo>
                  <a:pt x="1745" y="3428"/>
                </a:lnTo>
                <a:lnTo>
                  <a:pt x="1778" y="3419"/>
                </a:lnTo>
                <a:lnTo>
                  <a:pt x="1793" y="3419"/>
                </a:lnTo>
                <a:lnTo>
                  <a:pt x="1793" y="3404"/>
                </a:lnTo>
                <a:lnTo>
                  <a:pt x="1805" y="3401"/>
                </a:lnTo>
                <a:lnTo>
                  <a:pt x="1805" y="3401"/>
                </a:lnTo>
                <a:lnTo>
                  <a:pt x="1814" y="3407"/>
                </a:lnTo>
                <a:lnTo>
                  <a:pt x="1829" y="3410"/>
                </a:lnTo>
                <a:lnTo>
                  <a:pt x="1829" y="3410"/>
                </a:lnTo>
                <a:lnTo>
                  <a:pt x="1865" y="3413"/>
                </a:lnTo>
                <a:lnTo>
                  <a:pt x="1865" y="3413"/>
                </a:lnTo>
                <a:lnTo>
                  <a:pt x="1874" y="3416"/>
                </a:lnTo>
                <a:lnTo>
                  <a:pt x="1889" y="3419"/>
                </a:lnTo>
                <a:lnTo>
                  <a:pt x="1889" y="3419"/>
                </a:lnTo>
                <a:lnTo>
                  <a:pt x="1910" y="3419"/>
                </a:lnTo>
                <a:lnTo>
                  <a:pt x="1910" y="3419"/>
                </a:lnTo>
                <a:lnTo>
                  <a:pt x="1913" y="3413"/>
                </a:lnTo>
                <a:lnTo>
                  <a:pt x="1916" y="3413"/>
                </a:lnTo>
                <a:lnTo>
                  <a:pt x="1922" y="3413"/>
                </a:lnTo>
                <a:lnTo>
                  <a:pt x="1922" y="3413"/>
                </a:lnTo>
                <a:lnTo>
                  <a:pt x="1940" y="3416"/>
                </a:lnTo>
                <a:lnTo>
                  <a:pt x="1949" y="3419"/>
                </a:lnTo>
                <a:lnTo>
                  <a:pt x="1949" y="3419"/>
                </a:lnTo>
                <a:lnTo>
                  <a:pt x="1979" y="3419"/>
                </a:lnTo>
                <a:lnTo>
                  <a:pt x="1979" y="3419"/>
                </a:lnTo>
                <a:lnTo>
                  <a:pt x="2030" y="3419"/>
                </a:lnTo>
                <a:lnTo>
                  <a:pt x="2049" y="3419"/>
                </a:lnTo>
                <a:lnTo>
                  <a:pt x="2073" y="3446"/>
                </a:lnTo>
                <a:lnTo>
                  <a:pt x="2097" y="3449"/>
                </a:lnTo>
                <a:lnTo>
                  <a:pt x="2109" y="3443"/>
                </a:lnTo>
                <a:lnTo>
                  <a:pt x="2118" y="3434"/>
                </a:lnTo>
                <a:lnTo>
                  <a:pt x="2118" y="3434"/>
                </a:lnTo>
                <a:lnTo>
                  <a:pt x="2121" y="3431"/>
                </a:lnTo>
                <a:lnTo>
                  <a:pt x="2124" y="3428"/>
                </a:lnTo>
                <a:lnTo>
                  <a:pt x="2130" y="3425"/>
                </a:lnTo>
                <a:lnTo>
                  <a:pt x="2130" y="3425"/>
                </a:lnTo>
                <a:lnTo>
                  <a:pt x="2160" y="3428"/>
                </a:lnTo>
                <a:lnTo>
                  <a:pt x="2184" y="3434"/>
                </a:lnTo>
                <a:lnTo>
                  <a:pt x="2190" y="3419"/>
                </a:lnTo>
                <a:lnTo>
                  <a:pt x="2190" y="3419"/>
                </a:lnTo>
                <a:lnTo>
                  <a:pt x="2196" y="3407"/>
                </a:lnTo>
                <a:lnTo>
                  <a:pt x="2199" y="3398"/>
                </a:lnTo>
                <a:lnTo>
                  <a:pt x="2208" y="3392"/>
                </a:lnTo>
                <a:lnTo>
                  <a:pt x="2214" y="3386"/>
                </a:lnTo>
                <a:lnTo>
                  <a:pt x="2217" y="3389"/>
                </a:lnTo>
                <a:lnTo>
                  <a:pt x="2220" y="3389"/>
                </a:lnTo>
                <a:lnTo>
                  <a:pt x="2226" y="3404"/>
                </a:lnTo>
                <a:lnTo>
                  <a:pt x="2232" y="3428"/>
                </a:lnTo>
                <a:lnTo>
                  <a:pt x="2241" y="3440"/>
                </a:lnTo>
                <a:lnTo>
                  <a:pt x="2262" y="3437"/>
                </a:lnTo>
                <a:lnTo>
                  <a:pt x="2271" y="3458"/>
                </a:lnTo>
                <a:lnTo>
                  <a:pt x="2289" y="3455"/>
                </a:lnTo>
                <a:lnTo>
                  <a:pt x="2340" y="3407"/>
                </a:lnTo>
                <a:lnTo>
                  <a:pt x="2355" y="3395"/>
                </a:lnTo>
                <a:lnTo>
                  <a:pt x="2373" y="3413"/>
                </a:lnTo>
                <a:lnTo>
                  <a:pt x="2385" y="3404"/>
                </a:lnTo>
                <a:lnTo>
                  <a:pt x="2385" y="3383"/>
                </a:lnTo>
                <a:lnTo>
                  <a:pt x="2412" y="3335"/>
                </a:lnTo>
                <a:lnTo>
                  <a:pt x="2421" y="3317"/>
                </a:lnTo>
                <a:lnTo>
                  <a:pt x="2421" y="3317"/>
                </a:lnTo>
                <a:lnTo>
                  <a:pt x="2421" y="3314"/>
                </a:lnTo>
                <a:lnTo>
                  <a:pt x="2421" y="3311"/>
                </a:lnTo>
                <a:lnTo>
                  <a:pt x="2418" y="3308"/>
                </a:lnTo>
                <a:lnTo>
                  <a:pt x="2418" y="3308"/>
                </a:lnTo>
                <a:lnTo>
                  <a:pt x="2403" y="3293"/>
                </a:lnTo>
                <a:lnTo>
                  <a:pt x="2394" y="3287"/>
                </a:lnTo>
                <a:lnTo>
                  <a:pt x="2394" y="3272"/>
                </a:lnTo>
                <a:lnTo>
                  <a:pt x="2403" y="3263"/>
                </a:lnTo>
                <a:lnTo>
                  <a:pt x="2415" y="3248"/>
                </a:lnTo>
                <a:lnTo>
                  <a:pt x="2418" y="3224"/>
                </a:lnTo>
                <a:lnTo>
                  <a:pt x="2406" y="3215"/>
                </a:lnTo>
                <a:lnTo>
                  <a:pt x="2397" y="3205"/>
                </a:lnTo>
                <a:lnTo>
                  <a:pt x="2397" y="3190"/>
                </a:lnTo>
                <a:lnTo>
                  <a:pt x="2397" y="3178"/>
                </a:lnTo>
                <a:lnTo>
                  <a:pt x="2373" y="3166"/>
                </a:lnTo>
                <a:lnTo>
                  <a:pt x="2358" y="3166"/>
                </a:lnTo>
                <a:lnTo>
                  <a:pt x="2358" y="3166"/>
                </a:lnTo>
                <a:lnTo>
                  <a:pt x="2337" y="3166"/>
                </a:lnTo>
                <a:lnTo>
                  <a:pt x="2337" y="3166"/>
                </a:lnTo>
                <a:lnTo>
                  <a:pt x="2328" y="3166"/>
                </a:lnTo>
                <a:lnTo>
                  <a:pt x="2316" y="3151"/>
                </a:lnTo>
                <a:lnTo>
                  <a:pt x="2316" y="3151"/>
                </a:lnTo>
                <a:lnTo>
                  <a:pt x="2313" y="3139"/>
                </a:lnTo>
                <a:lnTo>
                  <a:pt x="2310" y="3124"/>
                </a:lnTo>
                <a:lnTo>
                  <a:pt x="2310" y="3124"/>
                </a:lnTo>
                <a:lnTo>
                  <a:pt x="2304" y="3112"/>
                </a:lnTo>
                <a:lnTo>
                  <a:pt x="2301" y="3106"/>
                </a:lnTo>
                <a:lnTo>
                  <a:pt x="2295" y="3094"/>
                </a:lnTo>
                <a:lnTo>
                  <a:pt x="2283" y="3085"/>
                </a:lnTo>
                <a:lnTo>
                  <a:pt x="2268" y="3076"/>
                </a:lnTo>
                <a:lnTo>
                  <a:pt x="2250" y="3067"/>
                </a:lnTo>
                <a:lnTo>
                  <a:pt x="2223" y="3058"/>
                </a:lnTo>
                <a:lnTo>
                  <a:pt x="2211" y="3046"/>
                </a:lnTo>
                <a:lnTo>
                  <a:pt x="2217" y="3034"/>
                </a:lnTo>
                <a:lnTo>
                  <a:pt x="2217" y="3034"/>
                </a:lnTo>
                <a:lnTo>
                  <a:pt x="2226" y="3028"/>
                </a:lnTo>
                <a:lnTo>
                  <a:pt x="2232" y="3022"/>
                </a:lnTo>
                <a:lnTo>
                  <a:pt x="2238" y="3016"/>
                </a:lnTo>
                <a:lnTo>
                  <a:pt x="2238" y="3004"/>
                </a:lnTo>
                <a:lnTo>
                  <a:pt x="2232" y="2992"/>
                </a:lnTo>
                <a:lnTo>
                  <a:pt x="2217" y="2977"/>
                </a:lnTo>
                <a:lnTo>
                  <a:pt x="2193" y="2962"/>
                </a:lnTo>
                <a:lnTo>
                  <a:pt x="2193" y="2962"/>
                </a:lnTo>
                <a:lnTo>
                  <a:pt x="2190" y="2956"/>
                </a:lnTo>
                <a:lnTo>
                  <a:pt x="2190" y="2944"/>
                </a:lnTo>
                <a:lnTo>
                  <a:pt x="2190" y="2938"/>
                </a:lnTo>
                <a:lnTo>
                  <a:pt x="2193" y="2929"/>
                </a:lnTo>
                <a:lnTo>
                  <a:pt x="2196" y="2923"/>
                </a:lnTo>
                <a:lnTo>
                  <a:pt x="2205" y="2920"/>
                </a:lnTo>
                <a:lnTo>
                  <a:pt x="2205" y="2920"/>
                </a:lnTo>
                <a:lnTo>
                  <a:pt x="2214" y="2917"/>
                </a:lnTo>
                <a:lnTo>
                  <a:pt x="2217" y="2911"/>
                </a:lnTo>
                <a:lnTo>
                  <a:pt x="2220" y="2905"/>
                </a:lnTo>
                <a:lnTo>
                  <a:pt x="2217" y="2896"/>
                </a:lnTo>
                <a:lnTo>
                  <a:pt x="2214" y="2890"/>
                </a:lnTo>
                <a:lnTo>
                  <a:pt x="2205" y="2881"/>
                </a:lnTo>
                <a:lnTo>
                  <a:pt x="2196" y="2878"/>
                </a:lnTo>
                <a:lnTo>
                  <a:pt x="2184" y="2872"/>
                </a:lnTo>
                <a:lnTo>
                  <a:pt x="2184" y="2872"/>
                </a:lnTo>
                <a:lnTo>
                  <a:pt x="2157" y="2866"/>
                </a:lnTo>
                <a:lnTo>
                  <a:pt x="2145" y="2863"/>
                </a:lnTo>
                <a:lnTo>
                  <a:pt x="2133" y="2857"/>
                </a:lnTo>
                <a:lnTo>
                  <a:pt x="2127" y="2851"/>
                </a:lnTo>
                <a:lnTo>
                  <a:pt x="2124" y="2842"/>
                </a:lnTo>
                <a:lnTo>
                  <a:pt x="2124" y="2830"/>
                </a:lnTo>
                <a:lnTo>
                  <a:pt x="2130" y="2818"/>
                </a:lnTo>
                <a:lnTo>
                  <a:pt x="2130" y="2818"/>
                </a:lnTo>
                <a:lnTo>
                  <a:pt x="2139" y="2806"/>
                </a:lnTo>
                <a:lnTo>
                  <a:pt x="2142" y="2794"/>
                </a:lnTo>
                <a:lnTo>
                  <a:pt x="2142" y="2785"/>
                </a:lnTo>
                <a:lnTo>
                  <a:pt x="2139" y="2776"/>
                </a:lnTo>
                <a:lnTo>
                  <a:pt x="2136" y="2770"/>
                </a:lnTo>
                <a:lnTo>
                  <a:pt x="2127" y="2767"/>
                </a:lnTo>
                <a:lnTo>
                  <a:pt x="2112" y="2767"/>
                </a:lnTo>
                <a:lnTo>
                  <a:pt x="2112" y="2767"/>
                </a:lnTo>
                <a:lnTo>
                  <a:pt x="2109" y="2764"/>
                </a:lnTo>
                <a:lnTo>
                  <a:pt x="2106" y="2764"/>
                </a:lnTo>
                <a:lnTo>
                  <a:pt x="2100" y="2752"/>
                </a:lnTo>
                <a:lnTo>
                  <a:pt x="2097" y="2737"/>
                </a:lnTo>
                <a:lnTo>
                  <a:pt x="2097" y="2716"/>
                </a:lnTo>
                <a:lnTo>
                  <a:pt x="2097" y="2683"/>
                </a:lnTo>
                <a:lnTo>
                  <a:pt x="2097" y="2665"/>
                </a:lnTo>
                <a:lnTo>
                  <a:pt x="2097" y="2665"/>
                </a:lnTo>
                <a:lnTo>
                  <a:pt x="2061" y="2665"/>
                </a:lnTo>
                <a:lnTo>
                  <a:pt x="2061" y="2665"/>
                </a:lnTo>
                <a:lnTo>
                  <a:pt x="2055" y="2662"/>
                </a:lnTo>
                <a:lnTo>
                  <a:pt x="2049" y="2656"/>
                </a:lnTo>
                <a:lnTo>
                  <a:pt x="2043" y="2650"/>
                </a:lnTo>
                <a:lnTo>
                  <a:pt x="2036" y="2638"/>
                </a:lnTo>
                <a:lnTo>
                  <a:pt x="2030" y="2626"/>
                </a:lnTo>
                <a:lnTo>
                  <a:pt x="2030" y="2611"/>
                </a:lnTo>
                <a:lnTo>
                  <a:pt x="2033" y="2593"/>
                </a:lnTo>
                <a:lnTo>
                  <a:pt x="2040" y="2578"/>
                </a:lnTo>
                <a:lnTo>
                  <a:pt x="2036" y="2563"/>
                </a:lnTo>
                <a:lnTo>
                  <a:pt x="2033" y="2545"/>
                </a:lnTo>
                <a:lnTo>
                  <a:pt x="2033" y="2545"/>
                </a:lnTo>
                <a:lnTo>
                  <a:pt x="2036" y="2509"/>
                </a:lnTo>
                <a:lnTo>
                  <a:pt x="2046" y="2427"/>
                </a:lnTo>
                <a:lnTo>
                  <a:pt x="2052" y="2379"/>
                </a:lnTo>
                <a:lnTo>
                  <a:pt x="2064" y="2331"/>
                </a:lnTo>
                <a:lnTo>
                  <a:pt x="2079" y="2289"/>
                </a:lnTo>
                <a:lnTo>
                  <a:pt x="2085" y="2271"/>
                </a:lnTo>
                <a:lnTo>
                  <a:pt x="2094" y="2256"/>
                </a:lnTo>
                <a:lnTo>
                  <a:pt x="2112" y="2238"/>
                </a:lnTo>
                <a:lnTo>
                  <a:pt x="2112" y="2238"/>
                </a:lnTo>
                <a:lnTo>
                  <a:pt x="2115" y="2211"/>
                </a:lnTo>
                <a:lnTo>
                  <a:pt x="2115" y="2211"/>
                </a:lnTo>
                <a:lnTo>
                  <a:pt x="2115" y="2169"/>
                </a:lnTo>
                <a:lnTo>
                  <a:pt x="2121" y="2130"/>
                </a:lnTo>
                <a:lnTo>
                  <a:pt x="2145" y="2109"/>
                </a:lnTo>
                <a:lnTo>
                  <a:pt x="2148" y="2085"/>
                </a:lnTo>
                <a:lnTo>
                  <a:pt x="2139" y="2055"/>
                </a:lnTo>
                <a:lnTo>
                  <a:pt x="2139" y="2031"/>
                </a:lnTo>
                <a:lnTo>
                  <a:pt x="2139" y="2007"/>
                </a:lnTo>
                <a:lnTo>
                  <a:pt x="2139" y="1992"/>
                </a:lnTo>
                <a:lnTo>
                  <a:pt x="2121" y="1977"/>
                </a:lnTo>
                <a:lnTo>
                  <a:pt x="2109" y="1968"/>
                </a:lnTo>
                <a:lnTo>
                  <a:pt x="2106" y="1956"/>
                </a:lnTo>
                <a:lnTo>
                  <a:pt x="2106" y="1929"/>
                </a:lnTo>
                <a:lnTo>
                  <a:pt x="2103" y="1908"/>
                </a:lnTo>
                <a:lnTo>
                  <a:pt x="2076" y="1884"/>
                </a:lnTo>
                <a:lnTo>
                  <a:pt x="2061" y="1845"/>
                </a:lnTo>
                <a:lnTo>
                  <a:pt x="2064" y="1788"/>
                </a:lnTo>
                <a:lnTo>
                  <a:pt x="2064" y="1661"/>
                </a:lnTo>
                <a:lnTo>
                  <a:pt x="2064" y="1661"/>
                </a:lnTo>
                <a:lnTo>
                  <a:pt x="2070" y="1655"/>
                </a:lnTo>
                <a:lnTo>
                  <a:pt x="2073" y="1643"/>
                </a:lnTo>
                <a:lnTo>
                  <a:pt x="2076" y="1631"/>
                </a:lnTo>
                <a:lnTo>
                  <a:pt x="2076" y="1616"/>
                </a:lnTo>
                <a:lnTo>
                  <a:pt x="2073" y="1598"/>
                </a:lnTo>
                <a:lnTo>
                  <a:pt x="2061" y="1580"/>
                </a:lnTo>
                <a:lnTo>
                  <a:pt x="2046" y="1562"/>
                </a:lnTo>
                <a:lnTo>
                  <a:pt x="2049" y="1538"/>
                </a:lnTo>
                <a:lnTo>
                  <a:pt x="2052" y="1523"/>
                </a:lnTo>
                <a:lnTo>
                  <a:pt x="2040" y="1520"/>
                </a:lnTo>
                <a:lnTo>
                  <a:pt x="2024" y="1520"/>
                </a:lnTo>
                <a:lnTo>
                  <a:pt x="2018" y="1514"/>
                </a:lnTo>
                <a:lnTo>
                  <a:pt x="2015" y="1505"/>
                </a:lnTo>
                <a:lnTo>
                  <a:pt x="2015" y="1496"/>
                </a:lnTo>
                <a:lnTo>
                  <a:pt x="2030" y="1481"/>
                </a:lnTo>
                <a:lnTo>
                  <a:pt x="2036" y="1469"/>
                </a:lnTo>
                <a:lnTo>
                  <a:pt x="2030" y="1460"/>
                </a:lnTo>
                <a:lnTo>
                  <a:pt x="2012" y="1445"/>
                </a:lnTo>
                <a:lnTo>
                  <a:pt x="2015" y="1439"/>
                </a:lnTo>
                <a:lnTo>
                  <a:pt x="2021" y="1430"/>
                </a:lnTo>
                <a:lnTo>
                  <a:pt x="2030" y="1424"/>
                </a:lnTo>
                <a:lnTo>
                  <a:pt x="2030" y="1415"/>
                </a:lnTo>
                <a:lnTo>
                  <a:pt x="2018" y="1382"/>
                </a:lnTo>
                <a:lnTo>
                  <a:pt x="2018" y="1358"/>
                </a:lnTo>
                <a:lnTo>
                  <a:pt x="2036" y="1349"/>
                </a:lnTo>
                <a:lnTo>
                  <a:pt x="2124" y="1208"/>
                </a:lnTo>
                <a:lnTo>
                  <a:pt x="2127" y="1184"/>
                </a:lnTo>
                <a:lnTo>
                  <a:pt x="2109" y="1169"/>
                </a:lnTo>
                <a:lnTo>
                  <a:pt x="2100" y="1151"/>
                </a:lnTo>
                <a:lnTo>
                  <a:pt x="2100" y="1136"/>
                </a:lnTo>
                <a:lnTo>
                  <a:pt x="2109" y="1124"/>
                </a:lnTo>
                <a:lnTo>
                  <a:pt x="2127" y="1118"/>
                </a:lnTo>
                <a:lnTo>
                  <a:pt x="2127" y="1118"/>
                </a:lnTo>
                <a:lnTo>
                  <a:pt x="2136" y="1115"/>
                </a:lnTo>
                <a:lnTo>
                  <a:pt x="2145" y="1109"/>
                </a:lnTo>
                <a:lnTo>
                  <a:pt x="2154" y="1100"/>
                </a:lnTo>
                <a:lnTo>
                  <a:pt x="2160" y="1085"/>
                </a:lnTo>
                <a:lnTo>
                  <a:pt x="2163" y="1064"/>
                </a:lnTo>
                <a:lnTo>
                  <a:pt x="2163" y="1036"/>
                </a:lnTo>
                <a:lnTo>
                  <a:pt x="2154" y="1000"/>
                </a:lnTo>
                <a:lnTo>
                  <a:pt x="2142" y="994"/>
                </a:lnTo>
                <a:lnTo>
                  <a:pt x="2130" y="994"/>
                </a:lnTo>
                <a:lnTo>
                  <a:pt x="2124" y="985"/>
                </a:lnTo>
                <a:lnTo>
                  <a:pt x="2130" y="964"/>
                </a:lnTo>
                <a:lnTo>
                  <a:pt x="2130" y="952"/>
                </a:lnTo>
                <a:lnTo>
                  <a:pt x="2124" y="949"/>
                </a:lnTo>
                <a:lnTo>
                  <a:pt x="2106" y="949"/>
                </a:lnTo>
                <a:lnTo>
                  <a:pt x="2091" y="922"/>
                </a:lnTo>
                <a:lnTo>
                  <a:pt x="2079" y="886"/>
                </a:lnTo>
                <a:lnTo>
                  <a:pt x="2067" y="871"/>
                </a:lnTo>
                <a:lnTo>
                  <a:pt x="2046" y="862"/>
                </a:lnTo>
                <a:lnTo>
                  <a:pt x="2030" y="859"/>
                </a:lnTo>
                <a:lnTo>
                  <a:pt x="2021" y="856"/>
                </a:lnTo>
                <a:lnTo>
                  <a:pt x="2021" y="847"/>
                </a:lnTo>
                <a:lnTo>
                  <a:pt x="2030" y="832"/>
                </a:lnTo>
                <a:lnTo>
                  <a:pt x="2033" y="814"/>
                </a:lnTo>
                <a:lnTo>
                  <a:pt x="2036" y="799"/>
                </a:lnTo>
                <a:lnTo>
                  <a:pt x="2033" y="787"/>
                </a:lnTo>
                <a:lnTo>
                  <a:pt x="2027" y="769"/>
                </a:lnTo>
                <a:lnTo>
                  <a:pt x="2024" y="757"/>
                </a:lnTo>
                <a:lnTo>
                  <a:pt x="2024" y="739"/>
                </a:lnTo>
                <a:lnTo>
                  <a:pt x="2036" y="721"/>
                </a:lnTo>
                <a:lnTo>
                  <a:pt x="2046" y="676"/>
                </a:lnTo>
                <a:lnTo>
                  <a:pt x="2067" y="661"/>
                </a:lnTo>
                <a:lnTo>
                  <a:pt x="2112" y="637"/>
                </a:lnTo>
                <a:lnTo>
                  <a:pt x="2118" y="625"/>
                </a:lnTo>
                <a:lnTo>
                  <a:pt x="2127" y="586"/>
                </a:lnTo>
                <a:lnTo>
                  <a:pt x="2172" y="562"/>
                </a:lnTo>
                <a:lnTo>
                  <a:pt x="2178" y="550"/>
                </a:lnTo>
                <a:lnTo>
                  <a:pt x="2172" y="463"/>
                </a:lnTo>
                <a:lnTo>
                  <a:pt x="2184" y="457"/>
                </a:lnTo>
                <a:lnTo>
                  <a:pt x="2196" y="439"/>
                </a:lnTo>
                <a:lnTo>
                  <a:pt x="2196" y="406"/>
                </a:lnTo>
                <a:lnTo>
                  <a:pt x="2226" y="382"/>
                </a:lnTo>
                <a:lnTo>
                  <a:pt x="2223" y="358"/>
                </a:lnTo>
                <a:lnTo>
                  <a:pt x="2205" y="331"/>
                </a:lnTo>
                <a:lnTo>
                  <a:pt x="2205" y="306"/>
                </a:lnTo>
                <a:lnTo>
                  <a:pt x="2232" y="291"/>
                </a:lnTo>
                <a:lnTo>
                  <a:pt x="2262" y="276"/>
                </a:lnTo>
                <a:lnTo>
                  <a:pt x="2271" y="228"/>
                </a:lnTo>
                <a:lnTo>
                  <a:pt x="2292" y="189"/>
                </a:lnTo>
                <a:lnTo>
                  <a:pt x="2310" y="159"/>
                </a:lnTo>
                <a:lnTo>
                  <a:pt x="2316" y="141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8443913" y="52388"/>
            <a:ext cx="2589213" cy="2398713"/>
          </a:xfrm>
          <a:custGeom>
            <a:avLst/>
            <a:gdLst>
              <a:gd name="T0" fmla="*/ 1574 w 1631"/>
              <a:gd name="T1" fmla="*/ 123 h 1511"/>
              <a:gd name="T2" fmla="*/ 1538 w 1631"/>
              <a:gd name="T3" fmla="*/ 69 h 1511"/>
              <a:gd name="T4" fmla="*/ 1559 w 1631"/>
              <a:gd name="T5" fmla="*/ 0 h 1511"/>
              <a:gd name="T6" fmla="*/ 1484 w 1631"/>
              <a:gd name="T7" fmla="*/ 18 h 1511"/>
              <a:gd name="T8" fmla="*/ 1391 w 1631"/>
              <a:gd name="T9" fmla="*/ 162 h 1511"/>
              <a:gd name="T10" fmla="*/ 1336 w 1631"/>
              <a:gd name="T11" fmla="*/ 159 h 1511"/>
              <a:gd name="T12" fmla="*/ 1264 w 1631"/>
              <a:gd name="T13" fmla="*/ 150 h 1511"/>
              <a:gd name="T14" fmla="*/ 1219 w 1631"/>
              <a:gd name="T15" fmla="*/ 120 h 1511"/>
              <a:gd name="T16" fmla="*/ 1165 w 1631"/>
              <a:gd name="T17" fmla="*/ 87 h 1511"/>
              <a:gd name="T18" fmla="*/ 1180 w 1631"/>
              <a:gd name="T19" fmla="*/ 141 h 1511"/>
              <a:gd name="T20" fmla="*/ 1162 w 1631"/>
              <a:gd name="T21" fmla="*/ 189 h 1511"/>
              <a:gd name="T22" fmla="*/ 1069 w 1631"/>
              <a:gd name="T23" fmla="*/ 258 h 1511"/>
              <a:gd name="T24" fmla="*/ 895 w 1631"/>
              <a:gd name="T25" fmla="*/ 424 h 1511"/>
              <a:gd name="T26" fmla="*/ 847 w 1631"/>
              <a:gd name="T27" fmla="*/ 487 h 1511"/>
              <a:gd name="T28" fmla="*/ 820 w 1631"/>
              <a:gd name="T29" fmla="*/ 532 h 1511"/>
              <a:gd name="T30" fmla="*/ 781 w 1631"/>
              <a:gd name="T31" fmla="*/ 580 h 1511"/>
              <a:gd name="T32" fmla="*/ 718 w 1631"/>
              <a:gd name="T33" fmla="*/ 652 h 1511"/>
              <a:gd name="T34" fmla="*/ 691 w 1631"/>
              <a:gd name="T35" fmla="*/ 736 h 1511"/>
              <a:gd name="T36" fmla="*/ 748 w 1631"/>
              <a:gd name="T37" fmla="*/ 793 h 1511"/>
              <a:gd name="T38" fmla="*/ 721 w 1631"/>
              <a:gd name="T39" fmla="*/ 919 h 1511"/>
              <a:gd name="T40" fmla="*/ 631 w 1631"/>
              <a:gd name="T41" fmla="*/ 919 h 1511"/>
              <a:gd name="T42" fmla="*/ 625 w 1631"/>
              <a:gd name="T43" fmla="*/ 1024 h 1511"/>
              <a:gd name="T44" fmla="*/ 519 w 1631"/>
              <a:gd name="T45" fmla="*/ 1036 h 1511"/>
              <a:gd name="T46" fmla="*/ 411 w 1631"/>
              <a:gd name="T47" fmla="*/ 1070 h 1511"/>
              <a:gd name="T48" fmla="*/ 309 w 1631"/>
              <a:gd name="T49" fmla="*/ 1024 h 1511"/>
              <a:gd name="T50" fmla="*/ 255 w 1631"/>
              <a:gd name="T51" fmla="*/ 955 h 1511"/>
              <a:gd name="T52" fmla="*/ 168 w 1631"/>
              <a:gd name="T53" fmla="*/ 997 h 1511"/>
              <a:gd name="T54" fmla="*/ 60 w 1631"/>
              <a:gd name="T55" fmla="*/ 1042 h 1511"/>
              <a:gd name="T56" fmla="*/ 42 w 1631"/>
              <a:gd name="T57" fmla="*/ 1139 h 1511"/>
              <a:gd name="T58" fmla="*/ 27 w 1631"/>
              <a:gd name="T59" fmla="*/ 1304 h 1511"/>
              <a:gd name="T60" fmla="*/ 36 w 1631"/>
              <a:gd name="T61" fmla="*/ 1355 h 1511"/>
              <a:gd name="T62" fmla="*/ 6 w 1631"/>
              <a:gd name="T63" fmla="*/ 1358 h 1511"/>
              <a:gd name="T64" fmla="*/ 27 w 1631"/>
              <a:gd name="T65" fmla="*/ 1430 h 1511"/>
              <a:gd name="T66" fmla="*/ 99 w 1631"/>
              <a:gd name="T67" fmla="*/ 1472 h 1511"/>
              <a:gd name="T68" fmla="*/ 147 w 1631"/>
              <a:gd name="T69" fmla="*/ 1508 h 1511"/>
              <a:gd name="T70" fmla="*/ 192 w 1631"/>
              <a:gd name="T71" fmla="*/ 1499 h 1511"/>
              <a:gd name="T72" fmla="*/ 201 w 1631"/>
              <a:gd name="T73" fmla="*/ 1394 h 1511"/>
              <a:gd name="T74" fmla="*/ 222 w 1631"/>
              <a:gd name="T75" fmla="*/ 1277 h 1511"/>
              <a:gd name="T76" fmla="*/ 303 w 1631"/>
              <a:gd name="T77" fmla="*/ 1310 h 1511"/>
              <a:gd name="T78" fmla="*/ 435 w 1631"/>
              <a:gd name="T79" fmla="*/ 1217 h 1511"/>
              <a:gd name="T80" fmla="*/ 507 w 1631"/>
              <a:gd name="T81" fmla="*/ 1178 h 1511"/>
              <a:gd name="T82" fmla="*/ 553 w 1631"/>
              <a:gd name="T83" fmla="*/ 1280 h 1511"/>
              <a:gd name="T84" fmla="*/ 553 w 1631"/>
              <a:gd name="T85" fmla="*/ 1343 h 1511"/>
              <a:gd name="T86" fmla="*/ 580 w 1631"/>
              <a:gd name="T87" fmla="*/ 1373 h 1511"/>
              <a:gd name="T88" fmla="*/ 649 w 1631"/>
              <a:gd name="T89" fmla="*/ 1322 h 1511"/>
              <a:gd name="T90" fmla="*/ 685 w 1631"/>
              <a:gd name="T91" fmla="*/ 1253 h 1511"/>
              <a:gd name="T92" fmla="*/ 883 w 1631"/>
              <a:gd name="T93" fmla="*/ 1157 h 1511"/>
              <a:gd name="T94" fmla="*/ 964 w 1631"/>
              <a:gd name="T95" fmla="*/ 1121 h 1511"/>
              <a:gd name="T96" fmla="*/ 1066 w 1631"/>
              <a:gd name="T97" fmla="*/ 1211 h 1511"/>
              <a:gd name="T98" fmla="*/ 1162 w 1631"/>
              <a:gd name="T99" fmla="*/ 1229 h 1511"/>
              <a:gd name="T100" fmla="*/ 1153 w 1631"/>
              <a:gd name="T101" fmla="*/ 1316 h 1511"/>
              <a:gd name="T102" fmla="*/ 1234 w 1631"/>
              <a:gd name="T103" fmla="*/ 1367 h 1511"/>
              <a:gd name="T104" fmla="*/ 1442 w 1631"/>
              <a:gd name="T105" fmla="*/ 1184 h 1511"/>
              <a:gd name="T106" fmla="*/ 1451 w 1631"/>
              <a:gd name="T107" fmla="*/ 1115 h 1511"/>
              <a:gd name="T108" fmla="*/ 1457 w 1631"/>
              <a:gd name="T109" fmla="*/ 994 h 1511"/>
              <a:gd name="T110" fmla="*/ 1406 w 1631"/>
              <a:gd name="T111" fmla="*/ 922 h 1511"/>
              <a:gd name="T112" fmla="*/ 1345 w 1631"/>
              <a:gd name="T113" fmla="*/ 832 h 1511"/>
              <a:gd name="T114" fmla="*/ 1351 w 1631"/>
              <a:gd name="T115" fmla="*/ 721 h 1511"/>
              <a:gd name="T116" fmla="*/ 1493 w 1631"/>
              <a:gd name="T117" fmla="*/ 550 h 1511"/>
              <a:gd name="T118" fmla="*/ 1520 w 1631"/>
              <a:gd name="T119" fmla="*/ 331 h 1511"/>
              <a:gd name="T120" fmla="*/ 1631 w 1631"/>
              <a:gd name="T121" fmla="*/ 141 h 1511"/>
              <a:gd name="T122" fmla="*/ 1604 w 1631"/>
              <a:gd name="T123" fmla="*/ 117 h 15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31" h="1511">
                <a:moveTo>
                  <a:pt x="1604" y="117"/>
                </a:moveTo>
                <a:lnTo>
                  <a:pt x="1604" y="117"/>
                </a:lnTo>
                <a:lnTo>
                  <a:pt x="1601" y="108"/>
                </a:lnTo>
                <a:lnTo>
                  <a:pt x="1598" y="105"/>
                </a:lnTo>
                <a:lnTo>
                  <a:pt x="1592" y="108"/>
                </a:lnTo>
                <a:lnTo>
                  <a:pt x="1586" y="111"/>
                </a:lnTo>
                <a:lnTo>
                  <a:pt x="1574" y="123"/>
                </a:lnTo>
                <a:lnTo>
                  <a:pt x="1571" y="126"/>
                </a:lnTo>
                <a:lnTo>
                  <a:pt x="1565" y="96"/>
                </a:lnTo>
                <a:lnTo>
                  <a:pt x="1565" y="96"/>
                </a:lnTo>
                <a:lnTo>
                  <a:pt x="1556" y="93"/>
                </a:lnTo>
                <a:lnTo>
                  <a:pt x="1550" y="87"/>
                </a:lnTo>
                <a:lnTo>
                  <a:pt x="1544" y="81"/>
                </a:lnTo>
                <a:lnTo>
                  <a:pt x="1538" y="69"/>
                </a:lnTo>
                <a:lnTo>
                  <a:pt x="1538" y="57"/>
                </a:lnTo>
                <a:lnTo>
                  <a:pt x="1544" y="39"/>
                </a:lnTo>
                <a:lnTo>
                  <a:pt x="1556" y="18"/>
                </a:lnTo>
                <a:lnTo>
                  <a:pt x="1556" y="18"/>
                </a:lnTo>
                <a:lnTo>
                  <a:pt x="1559" y="12"/>
                </a:lnTo>
                <a:lnTo>
                  <a:pt x="1562" y="3"/>
                </a:lnTo>
                <a:lnTo>
                  <a:pt x="1559" y="0"/>
                </a:lnTo>
                <a:lnTo>
                  <a:pt x="1553" y="0"/>
                </a:lnTo>
                <a:lnTo>
                  <a:pt x="1544" y="3"/>
                </a:lnTo>
                <a:lnTo>
                  <a:pt x="1526" y="15"/>
                </a:lnTo>
                <a:lnTo>
                  <a:pt x="1526" y="15"/>
                </a:lnTo>
                <a:lnTo>
                  <a:pt x="1517" y="12"/>
                </a:lnTo>
                <a:lnTo>
                  <a:pt x="1499" y="15"/>
                </a:lnTo>
                <a:lnTo>
                  <a:pt x="1484" y="18"/>
                </a:lnTo>
                <a:lnTo>
                  <a:pt x="1472" y="24"/>
                </a:lnTo>
                <a:lnTo>
                  <a:pt x="1460" y="36"/>
                </a:lnTo>
                <a:lnTo>
                  <a:pt x="1451" y="48"/>
                </a:lnTo>
                <a:lnTo>
                  <a:pt x="1451" y="48"/>
                </a:lnTo>
                <a:lnTo>
                  <a:pt x="1397" y="156"/>
                </a:lnTo>
                <a:lnTo>
                  <a:pt x="1397" y="156"/>
                </a:lnTo>
                <a:lnTo>
                  <a:pt x="1391" y="162"/>
                </a:lnTo>
                <a:lnTo>
                  <a:pt x="1388" y="171"/>
                </a:lnTo>
                <a:lnTo>
                  <a:pt x="1379" y="177"/>
                </a:lnTo>
                <a:lnTo>
                  <a:pt x="1370" y="180"/>
                </a:lnTo>
                <a:lnTo>
                  <a:pt x="1361" y="180"/>
                </a:lnTo>
                <a:lnTo>
                  <a:pt x="1348" y="174"/>
                </a:lnTo>
                <a:lnTo>
                  <a:pt x="1336" y="159"/>
                </a:lnTo>
                <a:lnTo>
                  <a:pt x="1336" y="159"/>
                </a:lnTo>
                <a:lnTo>
                  <a:pt x="1315" y="132"/>
                </a:lnTo>
                <a:lnTo>
                  <a:pt x="1306" y="126"/>
                </a:lnTo>
                <a:lnTo>
                  <a:pt x="1300" y="126"/>
                </a:lnTo>
                <a:lnTo>
                  <a:pt x="1294" y="129"/>
                </a:lnTo>
                <a:lnTo>
                  <a:pt x="1285" y="132"/>
                </a:lnTo>
                <a:lnTo>
                  <a:pt x="1264" y="150"/>
                </a:lnTo>
                <a:lnTo>
                  <a:pt x="1264" y="150"/>
                </a:lnTo>
                <a:lnTo>
                  <a:pt x="1255" y="156"/>
                </a:lnTo>
                <a:lnTo>
                  <a:pt x="1243" y="156"/>
                </a:lnTo>
                <a:lnTo>
                  <a:pt x="1237" y="150"/>
                </a:lnTo>
                <a:lnTo>
                  <a:pt x="1231" y="144"/>
                </a:lnTo>
                <a:lnTo>
                  <a:pt x="1222" y="129"/>
                </a:lnTo>
                <a:lnTo>
                  <a:pt x="1219" y="120"/>
                </a:lnTo>
                <a:lnTo>
                  <a:pt x="1219" y="120"/>
                </a:lnTo>
                <a:lnTo>
                  <a:pt x="1210" y="108"/>
                </a:lnTo>
                <a:lnTo>
                  <a:pt x="1201" y="99"/>
                </a:lnTo>
                <a:lnTo>
                  <a:pt x="1192" y="90"/>
                </a:lnTo>
                <a:lnTo>
                  <a:pt x="1180" y="84"/>
                </a:lnTo>
                <a:lnTo>
                  <a:pt x="1174" y="84"/>
                </a:lnTo>
                <a:lnTo>
                  <a:pt x="1171" y="84"/>
                </a:lnTo>
                <a:lnTo>
                  <a:pt x="1165" y="87"/>
                </a:lnTo>
                <a:lnTo>
                  <a:pt x="1162" y="93"/>
                </a:lnTo>
                <a:lnTo>
                  <a:pt x="1156" y="102"/>
                </a:lnTo>
                <a:lnTo>
                  <a:pt x="1156" y="114"/>
                </a:lnTo>
                <a:lnTo>
                  <a:pt x="1156" y="114"/>
                </a:lnTo>
                <a:lnTo>
                  <a:pt x="1165" y="123"/>
                </a:lnTo>
                <a:lnTo>
                  <a:pt x="1171" y="132"/>
                </a:lnTo>
                <a:lnTo>
                  <a:pt x="1180" y="141"/>
                </a:lnTo>
                <a:lnTo>
                  <a:pt x="1186" y="153"/>
                </a:lnTo>
                <a:lnTo>
                  <a:pt x="1186" y="165"/>
                </a:lnTo>
                <a:lnTo>
                  <a:pt x="1183" y="171"/>
                </a:lnTo>
                <a:lnTo>
                  <a:pt x="1177" y="177"/>
                </a:lnTo>
                <a:lnTo>
                  <a:pt x="1171" y="183"/>
                </a:lnTo>
                <a:lnTo>
                  <a:pt x="1162" y="189"/>
                </a:lnTo>
                <a:lnTo>
                  <a:pt x="1162" y="189"/>
                </a:lnTo>
                <a:lnTo>
                  <a:pt x="1141" y="195"/>
                </a:lnTo>
                <a:lnTo>
                  <a:pt x="1123" y="201"/>
                </a:lnTo>
                <a:lnTo>
                  <a:pt x="1096" y="204"/>
                </a:lnTo>
                <a:lnTo>
                  <a:pt x="1078" y="204"/>
                </a:lnTo>
                <a:lnTo>
                  <a:pt x="1072" y="204"/>
                </a:lnTo>
                <a:lnTo>
                  <a:pt x="1069" y="258"/>
                </a:lnTo>
                <a:lnTo>
                  <a:pt x="1069" y="258"/>
                </a:lnTo>
                <a:lnTo>
                  <a:pt x="1042" y="267"/>
                </a:lnTo>
                <a:lnTo>
                  <a:pt x="1018" y="276"/>
                </a:lnTo>
                <a:lnTo>
                  <a:pt x="991" y="285"/>
                </a:lnTo>
                <a:lnTo>
                  <a:pt x="985" y="337"/>
                </a:lnTo>
                <a:lnTo>
                  <a:pt x="943" y="427"/>
                </a:lnTo>
                <a:lnTo>
                  <a:pt x="895" y="424"/>
                </a:lnTo>
                <a:lnTo>
                  <a:pt x="895" y="424"/>
                </a:lnTo>
                <a:lnTo>
                  <a:pt x="892" y="430"/>
                </a:lnTo>
                <a:lnTo>
                  <a:pt x="886" y="451"/>
                </a:lnTo>
                <a:lnTo>
                  <a:pt x="877" y="460"/>
                </a:lnTo>
                <a:lnTo>
                  <a:pt x="871" y="472"/>
                </a:lnTo>
                <a:lnTo>
                  <a:pt x="859" y="481"/>
                </a:lnTo>
                <a:lnTo>
                  <a:pt x="847" y="487"/>
                </a:lnTo>
                <a:lnTo>
                  <a:pt x="847" y="487"/>
                </a:lnTo>
                <a:lnTo>
                  <a:pt x="850" y="496"/>
                </a:lnTo>
                <a:lnTo>
                  <a:pt x="853" y="514"/>
                </a:lnTo>
                <a:lnTo>
                  <a:pt x="850" y="523"/>
                </a:lnTo>
                <a:lnTo>
                  <a:pt x="844" y="532"/>
                </a:lnTo>
                <a:lnTo>
                  <a:pt x="835" y="535"/>
                </a:lnTo>
                <a:lnTo>
                  <a:pt x="820" y="532"/>
                </a:lnTo>
                <a:lnTo>
                  <a:pt x="820" y="532"/>
                </a:lnTo>
                <a:lnTo>
                  <a:pt x="814" y="532"/>
                </a:lnTo>
                <a:lnTo>
                  <a:pt x="802" y="541"/>
                </a:lnTo>
                <a:lnTo>
                  <a:pt x="796" y="547"/>
                </a:lnTo>
                <a:lnTo>
                  <a:pt x="790" y="556"/>
                </a:lnTo>
                <a:lnTo>
                  <a:pt x="784" y="568"/>
                </a:lnTo>
                <a:lnTo>
                  <a:pt x="781" y="580"/>
                </a:lnTo>
                <a:lnTo>
                  <a:pt x="781" y="580"/>
                </a:lnTo>
                <a:lnTo>
                  <a:pt x="778" y="598"/>
                </a:lnTo>
                <a:lnTo>
                  <a:pt x="772" y="610"/>
                </a:lnTo>
                <a:lnTo>
                  <a:pt x="763" y="622"/>
                </a:lnTo>
                <a:lnTo>
                  <a:pt x="754" y="631"/>
                </a:lnTo>
                <a:lnTo>
                  <a:pt x="733" y="646"/>
                </a:lnTo>
                <a:lnTo>
                  <a:pt x="718" y="652"/>
                </a:lnTo>
                <a:lnTo>
                  <a:pt x="718" y="652"/>
                </a:lnTo>
                <a:lnTo>
                  <a:pt x="712" y="655"/>
                </a:lnTo>
                <a:lnTo>
                  <a:pt x="709" y="661"/>
                </a:lnTo>
                <a:lnTo>
                  <a:pt x="706" y="679"/>
                </a:lnTo>
                <a:lnTo>
                  <a:pt x="703" y="706"/>
                </a:lnTo>
                <a:lnTo>
                  <a:pt x="697" y="721"/>
                </a:lnTo>
                <a:lnTo>
                  <a:pt x="691" y="736"/>
                </a:lnTo>
                <a:lnTo>
                  <a:pt x="691" y="736"/>
                </a:lnTo>
                <a:lnTo>
                  <a:pt x="691" y="742"/>
                </a:lnTo>
                <a:lnTo>
                  <a:pt x="697" y="757"/>
                </a:lnTo>
                <a:lnTo>
                  <a:pt x="703" y="766"/>
                </a:lnTo>
                <a:lnTo>
                  <a:pt x="712" y="775"/>
                </a:lnTo>
                <a:lnTo>
                  <a:pt x="727" y="784"/>
                </a:lnTo>
                <a:lnTo>
                  <a:pt x="748" y="793"/>
                </a:lnTo>
                <a:lnTo>
                  <a:pt x="748" y="793"/>
                </a:lnTo>
                <a:lnTo>
                  <a:pt x="757" y="796"/>
                </a:lnTo>
                <a:lnTo>
                  <a:pt x="763" y="805"/>
                </a:lnTo>
                <a:lnTo>
                  <a:pt x="760" y="811"/>
                </a:lnTo>
                <a:lnTo>
                  <a:pt x="754" y="820"/>
                </a:lnTo>
                <a:lnTo>
                  <a:pt x="739" y="835"/>
                </a:lnTo>
                <a:lnTo>
                  <a:pt x="730" y="841"/>
                </a:lnTo>
                <a:lnTo>
                  <a:pt x="721" y="919"/>
                </a:lnTo>
                <a:lnTo>
                  <a:pt x="703" y="916"/>
                </a:lnTo>
                <a:lnTo>
                  <a:pt x="700" y="910"/>
                </a:lnTo>
                <a:lnTo>
                  <a:pt x="664" y="856"/>
                </a:lnTo>
                <a:lnTo>
                  <a:pt x="646" y="892"/>
                </a:lnTo>
                <a:lnTo>
                  <a:pt x="625" y="895"/>
                </a:lnTo>
                <a:lnTo>
                  <a:pt x="625" y="895"/>
                </a:lnTo>
                <a:lnTo>
                  <a:pt x="631" y="919"/>
                </a:lnTo>
                <a:lnTo>
                  <a:pt x="640" y="940"/>
                </a:lnTo>
                <a:lnTo>
                  <a:pt x="646" y="964"/>
                </a:lnTo>
                <a:lnTo>
                  <a:pt x="646" y="988"/>
                </a:lnTo>
                <a:lnTo>
                  <a:pt x="646" y="1000"/>
                </a:lnTo>
                <a:lnTo>
                  <a:pt x="640" y="1009"/>
                </a:lnTo>
                <a:lnTo>
                  <a:pt x="634" y="1018"/>
                </a:lnTo>
                <a:lnTo>
                  <a:pt x="625" y="1024"/>
                </a:lnTo>
                <a:lnTo>
                  <a:pt x="616" y="1027"/>
                </a:lnTo>
                <a:lnTo>
                  <a:pt x="601" y="1027"/>
                </a:lnTo>
                <a:lnTo>
                  <a:pt x="601" y="1027"/>
                </a:lnTo>
                <a:lnTo>
                  <a:pt x="571" y="1024"/>
                </a:lnTo>
                <a:lnTo>
                  <a:pt x="547" y="1027"/>
                </a:lnTo>
                <a:lnTo>
                  <a:pt x="532" y="1030"/>
                </a:lnTo>
                <a:lnTo>
                  <a:pt x="519" y="1036"/>
                </a:lnTo>
                <a:lnTo>
                  <a:pt x="510" y="1042"/>
                </a:lnTo>
                <a:lnTo>
                  <a:pt x="507" y="1049"/>
                </a:lnTo>
                <a:lnTo>
                  <a:pt x="504" y="1052"/>
                </a:lnTo>
                <a:lnTo>
                  <a:pt x="504" y="1052"/>
                </a:lnTo>
                <a:lnTo>
                  <a:pt x="477" y="1061"/>
                </a:lnTo>
                <a:lnTo>
                  <a:pt x="447" y="1067"/>
                </a:lnTo>
                <a:lnTo>
                  <a:pt x="411" y="1070"/>
                </a:lnTo>
                <a:lnTo>
                  <a:pt x="375" y="1070"/>
                </a:lnTo>
                <a:lnTo>
                  <a:pt x="360" y="1067"/>
                </a:lnTo>
                <a:lnTo>
                  <a:pt x="345" y="1064"/>
                </a:lnTo>
                <a:lnTo>
                  <a:pt x="330" y="1058"/>
                </a:lnTo>
                <a:lnTo>
                  <a:pt x="321" y="1049"/>
                </a:lnTo>
                <a:lnTo>
                  <a:pt x="312" y="1039"/>
                </a:lnTo>
                <a:lnTo>
                  <a:pt x="309" y="1024"/>
                </a:lnTo>
                <a:lnTo>
                  <a:pt x="309" y="1024"/>
                </a:lnTo>
                <a:lnTo>
                  <a:pt x="303" y="997"/>
                </a:lnTo>
                <a:lnTo>
                  <a:pt x="294" y="979"/>
                </a:lnTo>
                <a:lnTo>
                  <a:pt x="282" y="967"/>
                </a:lnTo>
                <a:lnTo>
                  <a:pt x="273" y="958"/>
                </a:lnTo>
                <a:lnTo>
                  <a:pt x="264" y="955"/>
                </a:lnTo>
                <a:lnTo>
                  <a:pt x="255" y="955"/>
                </a:lnTo>
                <a:lnTo>
                  <a:pt x="246" y="955"/>
                </a:lnTo>
                <a:lnTo>
                  <a:pt x="180" y="934"/>
                </a:lnTo>
                <a:lnTo>
                  <a:pt x="180" y="934"/>
                </a:lnTo>
                <a:lnTo>
                  <a:pt x="177" y="952"/>
                </a:lnTo>
                <a:lnTo>
                  <a:pt x="171" y="988"/>
                </a:lnTo>
                <a:lnTo>
                  <a:pt x="171" y="988"/>
                </a:lnTo>
                <a:lnTo>
                  <a:pt x="168" y="997"/>
                </a:lnTo>
                <a:lnTo>
                  <a:pt x="159" y="1000"/>
                </a:lnTo>
                <a:lnTo>
                  <a:pt x="150" y="1003"/>
                </a:lnTo>
                <a:lnTo>
                  <a:pt x="141" y="1003"/>
                </a:lnTo>
                <a:lnTo>
                  <a:pt x="123" y="1003"/>
                </a:lnTo>
                <a:lnTo>
                  <a:pt x="114" y="1000"/>
                </a:lnTo>
                <a:lnTo>
                  <a:pt x="87" y="1042"/>
                </a:lnTo>
                <a:lnTo>
                  <a:pt x="60" y="1042"/>
                </a:lnTo>
                <a:lnTo>
                  <a:pt x="60" y="1079"/>
                </a:lnTo>
                <a:lnTo>
                  <a:pt x="33" y="1079"/>
                </a:lnTo>
                <a:lnTo>
                  <a:pt x="27" y="1094"/>
                </a:lnTo>
                <a:lnTo>
                  <a:pt x="60" y="1115"/>
                </a:lnTo>
                <a:lnTo>
                  <a:pt x="60" y="1115"/>
                </a:lnTo>
                <a:lnTo>
                  <a:pt x="51" y="1127"/>
                </a:lnTo>
                <a:lnTo>
                  <a:pt x="42" y="1139"/>
                </a:lnTo>
                <a:lnTo>
                  <a:pt x="30" y="1157"/>
                </a:lnTo>
                <a:lnTo>
                  <a:pt x="21" y="1178"/>
                </a:lnTo>
                <a:lnTo>
                  <a:pt x="18" y="1202"/>
                </a:lnTo>
                <a:lnTo>
                  <a:pt x="15" y="1229"/>
                </a:lnTo>
                <a:lnTo>
                  <a:pt x="21" y="1262"/>
                </a:lnTo>
                <a:lnTo>
                  <a:pt x="39" y="1271"/>
                </a:lnTo>
                <a:lnTo>
                  <a:pt x="27" y="1304"/>
                </a:lnTo>
                <a:lnTo>
                  <a:pt x="27" y="1304"/>
                </a:lnTo>
                <a:lnTo>
                  <a:pt x="36" y="1319"/>
                </a:lnTo>
                <a:lnTo>
                  <a:pt x="51" y="1343"/>
                </a:lnTo>
                <a:lnTo>
                  <a:pt x="51" y="1352"/>
                </a:lnTo>
                <a:lnTo>
                  <a:pt x="51" y="1355"/>
                </a:lnTo>
                <a:lnTo>
                  <a:pt x="48" y="1358"/>
                </a:lnTo>
                <a:lnTo>
                  <a:pt x="36" y="1355"/>
                </a:lnTo>
                <a:lnTo>
                  <a:pt x="12" y="1343"/>
                </a:lnTo>
                <a:lnTo>
                  <a:pt x="12" y="1343"/>
                </a:lnTo>
                <a:lnTo>
                  <a:pt x="9" y="1340"/>
                </a:lnTo>
                <a:lnTo>
                  <a:pt x="0" y="1340"/>
                </a:lnTo>
                <a:lnTo>
                  <a:pt x="0" y="1343"/>
                </a:lnTo>
                <a:lnTo>
                  <a:pt x="0" y="1349"/>
                </a:lnTo>
                <a:lnTo>
                  <a:pt x="6" y="1358"/>
                </a:lnTo>
                <a:lnTo>
                  <a:pt x="15" y="1370"/>
                </a:lnTo>
                <a:lnTo>
                  <a:pt x="15" y="1370"/>
                </a:lnTo>
                <a:lnTo>
                  <a:pt x="27" y="1385"/>
                </a:lnTo>
                <a:lnTo>
                  <a:pt x="30" y="1397"/>
                </a:lnTo>
                <a:lnTo>
                  <a:pt x="33" y="1409"/>
                </a:lnTo>
                <a:lnTo>
                  <a:pt x="33" y="1418"/>
                </a:lnTo>
                <a:lnTo>
                  <a:pt x="27" y="1430"/>
                </a:lnTo>
                <a:lnTo>
                  <a:pt x="21" y="1436"/>
                </a:lnTo>
                <a:lnTo>
                  <a:pt x="21" y="1436"/>
                </a:lnTo>
                <a:lnTo>
                  <a:pt x="27" y="1442"/>
                </a:lnTo>
                <a:lnTo>
                  <a:pt x="45" y="1454"/>
                </a:lnTo>
                <a:lnTo>
                  <a:pt x="60" y="1460"/>
                </a:lnTo>
                <a:lnTo>
                  <a:pt x="78" y="1469"/>
                </a:lnTo>
                <a:lnTo>
                  <a:pt x="99" y="1472"/>
                </a:lnTo>
                <a:lnTo>
                  <a:pt x="123" y="1475"/>
                </a:lnTo>
                <a:lnTo>
                  <a:pt x="132" y="1481"/>
                </a:lnTo>
                <a:lnTo>
                  <a:pt x="132" y="1481"/>
                </a:lnTo>
                <a:lnTo>
                  <a:pt x="135" y="1490"/>
                </a:lnTo>
                <a:lnTo>
                  <a:pt x="135" y="1496"/>
                </a:lnTo>
                <a:lnTo>
                  <a:pt x="141" y="1502"/>
                </a:lnTo>
                <a:lnTo>
                  <a:pt x="147" y="1508"/>
                </a:lnTo>
                <a:lnTo>
                  <a:pt x="156" y="1511"/>
                </a:lnTo>
                <a:lnTo>
                  <a:pt x="168" y="1511"/>
                </a:lnTo>
                <a:lnTo>
                  <a:pt x="183" y="1505"/>
                </a:lnTo>
                <a:lnTo>
                  <a:pt x="183" y="1505"/>
                </a:lnTo>
                <a:lnTo>
                  <a:pt x="192" y="1505"/>
                </a:lnTo>
                <a:lnTo>
                  <a:pt x="192" y="1499"/>
                </a:lnTo>
                <a:lnTo>
                  <a:pt x="192" y="1499"/>
                </a:lnTo>
                <a:lnTo>
                  <a:pt x="198" y="1490"/>
                </a:lnTo>
                <a:lnTo>
                  <a:pt x="204" y="1466"/>
                </a:lnTo>
                <a:lnTo>
                  <a:pt x="207" y="1451"/>
                </a:lnTo>
                <a:lnTo>
                  <a:pt x="207" y="1433"/>
                </a:lnTo>
                <a:lnTo>
                  <a:pt x="207" y="1415"/>
                </a:lnTo>
                <a:lnTo>
                  <a:pt x="201" y="1394"/>
                </a:lnTo>
                <a:lnTo>
                  <a:pt x="201" y="1394"/>
                </a:lnTo>
                <a:lnTo>
                  <a:pt x="198" y="1370"/>
                </a:lnTo>
                <a:lnTo>
                  <a:pt x="195" y="1346"/>
                </a:lnTo>
                <a:lnTo>
                  <a:pt x="198" y="1325"/>
                </a:lnTo>
                <a:lnTo>
                  <a:pt x="201" y="1301"/>
                </a:lnTo>
                <a:lnTo>
                  <a:pt x="210" y="1286"/>
                </a:lnTo>
                <a:lnTo>
                  <a:pt x="216" y="1280"/>
                </a:lnTo>
                <a:lnTo>
                  <a:pt x="222" y="1277"/>
                </a:lnTo>
                <a:lnTo>
                  <a:pt x="231" y="1277"/>
                </a:lnTo>
                <a:lnTo>
                  <a:pt x="240" y="1277"/>
                </a:lnTo>
                <a:lnTo>
                  <a:pt x="252" y="1283"/>
                </a:lnTo>
                <a:lnTo>
                  <a:pt x="264" y="1289"/>
                </a:lnTo>
                <a:lnTo>
                  <a:pt x="264" y="1289"/>
                </a:lnTo>
                <a:lnTo>
                  <a:pt x="285" y="1304"/>
                </a:lnTo>
                <a:lnTo>
                  <a:pt x="303" y="1310"/>
                </a:lnTo>
                <a:lnTo>
                  <a:pt x="318" y="1307"/>
                </a:lnTo>
                <a:lnTo>
                  <a:pt x="330" y="1304"/>
                </a:lnTo>
                <a:lnTo>
                  <a:pt x="339" y="1295"/>
                </a:lnTo>
                <a:lnTo>
                  <a:pt x="342" y="1286"/>
                </a:lnTo>
                <a:lnTo>
                  <a:pt x="348" y="1280"/>
                </a:lnTo>
                <a:lnTo>
                  <a:pt x="399" y="1286"/>
                </a:lnTo>
                <a:lnTo>
                  <a:pt x="435" y="1217"/>
                </a:lnTo>
                <a:lnTo>
                  <a:pt x="435" y="1217"/>
                </a:lnTo>
                <a:lnTo>
                  <a:pt x="450" y="1202"/>
                </a:lnTo>
                <a:lnTo>
                  <a:pt x="465" y="1190"/>
                </a:lnTo>
                <a:lnTo>
                  <a:pt x="483" y="1181"/>
                </a:lnTo>
                <a:lnTo>
                  <a:pt x="492" y="1178"/>
                </a:lnTo>
                <a:lnTo>
                  <a:pt x="501" y="1178"/>
                </a:lnTo>
                <a:lnTo>
                  <a:pt x="507" y="1178"/>
                </a:lnTo>
                <a:lnTo>
                  <a:pt x="513" y="1181"/>
                </a:lnTo>
                <a:lnTo>
                  <a:pt x="519" y="1190"/>
                </a:lnTo>
                <a:lnTo>
                  <a:pt x="522" y="1202"/>
                </a:lnTo>
                <a:lnTo>
                  <a:pt x="522" y="1217"/>
                </a:lnTo>
                <a:lnTo>
                  <a:pt x="522" y="1241"/>
                </a:lnTo>
                <a:lnTo>
                  <a:pt x="532" y="1262"/>
                </a:lnTo>
                <a:lnTo>
                  <a:pt x="553" y="1280"/>
                </a:lnTo>
                <a:lnTo>
                  <a:pt x="553" y="1280"/>
                </a:lnTo>
                <a:lnTo>
                  <a:pt x="556" y="1283"/>
                </a:lnTo>
                <a:lnTo>
                  <a:pt x="562" y="1289"/>
                </a:lnTo>
                <a:lnTo>
                  <a:pt x="562" y="1298"/>
                </a:lnTo>
                <a:lnTo>
                  <a:pt x="562" y="1307"/>
                </a:lnTo>
                <a:lnTo>
                  <a:pt x="559" y="1322"/>
                </a:lnTo>
                <a:lnTo>
                  <a:pt x="553" y="1343"/>
                </a:lnTo>
                <a:lnTo>
                  <a:pt x="553" y="1343"/>
                </a:lnTo>
                <a:lnTo>
                  <a:pt x="550" y="1361"/>
                </a:lnTo>
                <a:lnTo>
                  <a:pt x="550" y="1370"/>
                </a:lnTo>
                <a:lnTo>
                  <a:pt x="553" y="1376"/>
                </a:lnTo>
                <a:lnTo>
                  <a:pt x="559" y="1379"/>
                </a:lnTo>
                <a:lnTo>
                  <a:pt x="574" y="1376"/>
                </a:lnTo>
                <a:lnTo>
                  <a:pt x="580" y="1373"/>
                </a:lnTo>
                <a:lnTo>
                  <a:pt x="637" y="1388"/>
                </a:lnTo>
                <a:lnTo>
                  <a:pt x="649" y="1379"/>
                </a:lnTo>
                <a:lnTo>
                  <a:pt x="643" y="1364"/>
                </a:lnTo>
                <a:lnTo>
                  <a:pt x="640" y="1346"/>
                </a:lnTo>
                <a:lnTo>
                  <a:pt x="640" y="1325"/>
                </a:lnTo>
                <a:lnTo>
                  <a:pt x="640" y="1325"/>
                </a:lnTo>
                <a:lnTo>
                  <a:pt x="649" y="1322"/>
                </a:lnTo>
                <a:lnTo>
                  <a:pt x="658" y="1319"/>
                </a:lnTo>
                <a:lnTo>
                  <a:pt x="667" y="1313"/>
                </a:lnTo>
                <a:lnTo>
                  <a:pt x="673" y="1304"/>
                </a:lnTo>
                <a:lnTo>
                  <a:pt x="682" y="1292"/>
                </a:lnTo>
                <a:lnTo>
                  <a:pt x="685" y="1274"/>
                </a:lnTo>
                <a:lnTo>
                  <a:pt x="685" y="1253"/>
                </a:lnTo>
                <a:lnTo>
                  <a:pt x="685" y="1253"/>
                </a:lnTo>
                <a:lnTo>
                  <a:pt x="760" y="1220"/>
                </a:lnTo>
                <a:lnTo>
                  <a:pt x="820" y="1199"/>
                </a:lnTo>
                <a:lnTo>
                  <a:pt x="844" y="1190"/>
                </a:lnTo>
                <a:lnTo>
                  <a:pt x="865" y="1187"/>
                </a:lnTo>
                <a:lnTo>
                  <a:pt x="880" y="1169"/>
                </a:lnTo>
                <a:lnTo>
                  <a:pt x="880" y="1169"/>
                </a:lnTo>
                <a:lnTo>
                  <a:pt x="883" y="1157"/>
                </a:lnTo>
                <a:lnTo>
                  <a:pt x="889" y="1145"/>
                </a:lnTo>
                <a:lnTo>
                  <a:pt x="898" y="1136"/>
                </a:lnTo>
                <a:lnTo>
                  <a:pt x="910" y="1124"/>
                </a:lnTo>
                <a:lnTo>
                  <a:pt x="925" y="1118"/>
                </a:lnTo>
                <a:lnTo>
                  <a:pt x="943" y="1115"/>
                </a:lnTo>
                <a:lnTo>
                  <a:pt x="952" y="1118"/>
                </a:lnTo>
                <a:lnTo>
                  <a:pt x="964" y="1121"/>
                </a:lnTo>
                <a:lnTo>
                  <a:pt x="964" y="1121"/>
                </a:lnTo>
                <a:lnTo>
                  <a:pt x="1003" y="1139"/>
                </a:lnTo>
                <a:lnTo>
                  <a:pt x="1030" y="1148"/>
                </a:lnTo>
                <a:lnTo>
                  <a:pt x="1051" y="1154"/>
                </a:lnTo>
                <a:lnTo>
                  <a:pt x="1057" y="1208"/>
                </a:lnTo>
                <a:lnTo>
                  <a:pt x="1057" y="1208"/>
                </a:lnTo>
                <a:lnTo>
                  <a:pt x="1066" y="1211"/>
                </a:lnTo>
                <a:lnTo>
                  <a:pt x="1078" y="1211"/>
                </a:lnTo>
                <a:lnTo>
                  <a:pt x="1096" y="1211"/>
                </a:lnTo>
                <a:lnTo>
                  <a:pt x="1096" y="1211"/>
                </a:lnTo>
                <a:lnTo>
                  <a:pt x="1123" y="1211"/>
                </a:lnTo>
                <a:lnTo>
                  <a:pt x="1138" y="1214"/>
                </a:lnTo>
                <a:lnTo>
                  <a:pt x="1150" y="1220"/>
                </a:lnTo>
                <a:lnTo>
                  <a:pt x="1162" y="1229"/>
                </a:lnTo>
                <a:lnTo>
                  <a:pt x="1165" y="1244"/>
                </a:lnTo>
                <a:lnTo>
                  <a:pt x="1165" y="1265"/>
                </a:lnTo>
                <a:lnTo>
                  <a:pt x="1159" y="1292"/>
                </a:lnTo>
                <a:lnTo>
                  <a:pt x="1159" y="1292"/>
                </a:lnTo>
                <a:lnTo>
                  <a:pt x="1156" y="1295"/>
                </a:lnTo>
                <a:lnTo>
                  <a:pt x="1153" y="1307"/>
                </a:lnTo>
                <a:lnTo>
                  <a:pt x="1153" y="1316"/>
                </a:lnTo>
                <a:lnTo>
                  <a:pt x="1156" y="1325"/>
                </a:lnTo>
                <a:lnTo>
                  <a:pt x="1165" y="1334"/>
                </a:lnTo>
                <a:lnTo>
                  <a:pt x="1177" y="1343"/>
                </a:lnTo>
                <a:lnTo>
                  <a:pt x="1177" y="1343"/>
                </a:lnTo>
                <a:lnTo>
                  <a:pt x="1201" y="1355"/>
                </a:lnTo>
                <a:lnTo>
                  <a:pt x="1219" y="1364"/>
                </a:lnTo>
                <a:lnTo>
                  <a:pt x="1234" y="1367"/>
                </a:lnTo>
                <a:lnTo>
                  <a:pt x="1255" y="1358"/>
                </a:lnTo>
                <a:lnTo>
                  <a:pt x="1270" y="1340"/>
                </a:lnTo>
                <a:lnTo>
                  <a:pt x="1306" y="1349"/>
                </a:lnTo>
                <a:lnTo>
                  <a:pt x="1333" y="1358"/>
                </a:lnTo>
                <a:lnTo>
                  <a:pt x="1351" y="1349"/>
                </a:lnTo>
                <a:lnTo>
                  <a:pt x="1439" y="1208"/>
                </a:lnTo>
                <a:lnTo>
                  <a:pt x="1442" y="1184"/>
                </a:lnTo>
                <a:lnTo>
                  <a:pt x="1424" y="1169"/>
                </a:lnTo>
                <a:lnTo>
                  <a:pt x="1415" y="1151"/>
                </a:lnTo>
                <a:lnTo>
                  <a:pt x="1415" y="1136"/>
                </a:lnTo>
                <a:lnTo>
                  <a:pt x="1424" y="1124"/>
                </a:lnTo>
                <a:lnTo>
                  <a:pt x="1442" y="1118"/>
                </a:lnTo>
                <a:lnTo>
                  <a:pt x="1442" y="1118"/>
                </a:lnTo>
                <a:lnTo>
                  <a:pt x="1451" y="1115"/>
                </a:lnTo>
                <a:lnTo>
                  <a:pt x="1460" y="1109"/>
                </a:lnTo>
                <a:lnTo>
                  <a:pt x="1469" y="1100"/>
                </a:lnTo>
                <a:lnTo>
                  <a:pt x="1475" y="1085"/>
                </a:lnTo>
                <a:lnTo>
                  <a:pt x="1478" y="1064"/>
                </a:lnTo>
                <a:lnTo>
                  <a:pt x="1478" y="1036"/>
                </a:lnTo>
                <a:lnTo>
                  <a:pt x="1469" y="1000"/>
                </a:lnTo>
                <a:lnTo>
                  <a:pt x="1457" y="994"/>
                </a:lnTo>
                <a:lnTo>
                  <a:pt x="1445" y="994"/>
                </a:lnTo>
                <a:lnTo>
                  <a:pt x="1439" y="985"/>
                </a:lnTo>
                <a:lnTo>
                  <a:pt x="1445" y="964"/>
                </a:lnTo>
                <a:lnTo>
                  <a:pt x="1445" y="952"/>
                </a:lnTo>
                <a:lnTo>
                  <a:pt x="1439" y="949"/>
                </a:lnTo>
                <a:lnTo>
                  <a:pt x="1421" y="949"/>
                </a:lnTo>
                <a:lnTo>
                  <a:pt x="1406" y="922"/>
                </a:lnTo>
                <a:lnTo>
                  <a:pt x="1394" y="886"/>
                </a:lnTo>
                <a:lnTo>
                  <a:pt x="1382" y="871"/>
                </a:lnTo>
                <a:lnTo>
                  <a:pt x="1361" y="862"/>
                </a:lnTo>
                <a:lnTo>
                  <a:pt x="1345" y="859"/>
                </a:lnTo>
                <a:lnTo>
                  <a:pt x="1336" y="856"/>
                </a:lnTo>
                <a:lnTo>
                  <a:pt x="1336" y="847"/>
                </a:lnTo>
                <a:lnTo>
                  <a:pt x="1345" y="832"/>
                </a:lnTo>
                <a:lnTo>
                  <a:pt x="1348" y="814"/>
                </a:lnTo>
                <a:lnTo>
                  <a:pt x="1351" y="799"/>
                </a:lnTo>
                <a:lnTo>
                  <a:pt x="1348" y="787"/>
                </a:lnTo>
                <a:lnTo>
                  <a:pt x="1342" y="769"/>
                </a:lnTo>
                <a:lnTo>
                  <a:pt x="1339" y="757"/>
                </a:lnTo>
                <a:lnTo>
                  <a:pt x="1339" y="739"/>
                </a:lnTo>
                <a:lnTo>
                  <a:pt x="1351" y="721"/>
                </a:lnTo>
                <a:lnTo>
                  <a:pt x="1361" y="676"/>
                </a:lnTo>
                <a:lnTo>
                  <a:pt x="1382" y="661"/>
                </a:lnTo>
                <a:lnTo>
                  <a:pt x="1427" y="637"/>
                </a:lnTo>
                <a:lnTo>
                  <a:pt x="1433" y="625"/>
                </a:lnTo>
                <a:lnTo>
                  <a:pt x="1442" y="586"/>
                </a:lnTo>
                <a:lnTo>
                  <a:pt x="1487" y="562"/>
                </a:lnTo>
                <a:lnTo>
                  <a:pt x="1493" y="550"/>
                </a:lnTo>
                <a:lnTo>
                  <a:pt x="1487" y="463"/>
                </a:lnTo>
                <a:lnTo>
                  <a:pt x="1499" y="457"/>
                </a:lnTo>
                <a:lnTo>
                  <a:pt x="1511" y="439"/>
                </a:lnTo>
                <a:lnTo>
                  <a:pt x="1511" y="406"/>
                </a:lnTo>
                <a:lnTo>
                  <a:pt x="1541" y="382"/>
                </a:lnTo>
                <a:lnTo>
                  <a:pt x="1538" y="358"/>
                </a:lnTo>
                <a:lnTo>
                  <a:pt x="1520" y="331"/>
                </a:lnTo>
                <a:lnTo>
                  <a:pt x="1520" y="306"/>
                </a:lnTo>
                <a:lnTo>
                  <a:pt x="1547" y="291"/>
                </a:lnTo>
                <a:lnTo>
                  <a:pt x="1577" y="276"/>
                </a:lnTo>
                <a:lnTo>
                  <a:pt x="1586" y="228"/>
                </a:lnTo>
                <a:lnTo>
                  <a:pt x="1607" y="189"/>
                </a:lnTo>
                <a:lnTo>
                  <a:pt x="1625" y="159"/>
                </a:lnTo>
                <a:lnTo>
                  <a:pt x="1631" y="141"/>
                </a:lnTo>
                <a:lnTo>
                  <a:pt x="1631" y="141"/>
                </a:lnTo>
                <a:lnTo>
                  <a:pt x="1625" y="141"/>
                </a:lnTo>
                <a:lnTo>
                  <a:pt x="1616" y="141"/>
                </a:lnTo>
                <a:lnTo>
                  <a:pt x="1613" y="138"/>
                </a:lnTo>
                <a:lnTo>
                  <a:pt x="1607" y="132"/>
                </a:lnTo>
                <a:lnTo>
                  <a:pt x="1604" y="126"/>
                </a:lnTo>
                <a:lnTo>
                  <a:pt x="1604" y="117"/>
                </a:lnTo>
                <a:lnTo>
                  <a:pt x="1604" y="117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8748713" y="1822450"/>
            <a:ext cx="1974850" cy="1839913"/>
          </a:xfrm>
          <a:custGeom>
            <a:avLst/>
            <a:gdLst>
              <a:gd name="T0" fmla="*/ 403 w 1244"/>
              <a:gd name="T1" fmla="*/ 1027 h 1159"/>
              <a:gd name="T2" fmla="*/ 376 w 1244"/>
              <a:gd name="T3" fmla="*/ 910 h 1159"/>
              <a:gd name="T4" fmla="*/ 418 w 1244"/>
              <a:gd name="T5" fmla="*/ 844 h 1159"/>
              <a:gd name="T6" fmla="*/ 460 w 1244"/>
              <a:gd name="T7" fmla="*/ 766 h 1159"/>
              <a:gd name="T8" fmla="*/ 439 w 1244"/>
              <a:gd name="T9" fmla="*/ 712 h 1159"/>
              <a:gd name="T10" fmla="*/ 424 w 1244"/>
              <a:gd name="T11" fmla="*/ 639 h 1159"/>
              <a:gd name="T12" fmla="*/ 406 w 1244"/>
              <a:gd name="T13" fmla="*/ 591 h 1159"/>
              <a:gd name="T14" fmla="*/ 334 w 1244"/>
              <a:gd name="T15" fmla="*/ 579 h 1159"/>
              <a:gd name="T16" fmla="*/ 297 w 1244"/>
              <a:gd name="T17" fmla="*/ 516 h 1159"/>
              <a:gd name="T18" fmla="*/ 255 w 1244"/>
              <a:gd name="T19" fmla="*/ 528 h 1159"/>
              <a:gd name="T20" fmla="*/ 231 w 1244"/>
              <a:gd name="T21" fmla="*/ 504 h 1159"/>
              <a:gd name="T22" fmla="*/ 147 w 1244"/>
              <a:gd name="T23" fmla="*/ 501 h 1159"/>
              <a:gd name="T24" fmla="*/ 60 w 1244"/>
              <a:gd name="T25" fmla="*/ 423 h 1159"/>
              <a:gd name="T26" fmla="*/ 30 w 1244"/>
              <a:gd name="T27" fmla="*/ 384 h 1159"/>
              <a:gd name="T28" fmla="*/ 0 w 1244"/>
              <a:gd name="T29" fmla="*/ 384 h 1159"/>
              <a:gd name="T30" fmla="*/ 15 w 1244"/>
              <a:gd name="T31" fmla="*/ 300 h 1159"/>
              <a:gd name="T32" fmla="*/ 6 w 1244"/>
              <a:gd name="T33" fmla="*/ 210 h 1159"/>
              <a:gd name="T34" fmla="*/ 39 w 1244"/>
              <a:gd name="T35" fmla="*/ 162 h 1159"/>
              <a:gd name="T36" fmla="*/ 93 w 1244"/>
              <a:gd name="T37" fmla="*/ 189 h 1159"/>
              <a:gd name="T38" fmla="*/ 150 w 1244"/>
              <a:gd name="T39" fmla="*/ 171 h 1159"/>
              <a:gd name="T40" fmla="*/ 258 w 1244"/>
              <a:gd name="T41" fmla="*/ 87 h 1159"/>
              <a:gd name="T42" fmla="*/ 315 w 1244"/>
              <a:gd name="T43" fmla="*/ 63 h 1159"/>
              <a:gd name="T44" fmla="*/ 330 w 1244"/>
              <a:gd name="T45" fmla="*/ 126 h 1159"/>
              <a:gd name="T46" fmla="*/ 370 w 1244"/>
              <a:gd name="T47" fmla="*/ 174 h 1159"/>
              <a:gd name="T48" fmla="*/ 361 w 1244"/>
              <a:gd name="T49" fmla="*/ 228 h 1159"/>
              <a:gd name="T50" fmla="*/ 382 w 1244"/>
              <a:gd name="T51" fmla="*/ 261 h 1159"/>
              <a:gd name="T52" fmla="*/ 448 w 1244"/>
              <a:gd name="T53" fmla="*/ 231 h 1159"/>
              <a:gd name="T54" fmla="*/ 475 w 1244"/>
              <a:gd name="T55" fmla="*/ 198 h 1159"/>
              <a:gd name="T56" fmla="*/ 493 w 1244"/>
              <a:gd name="T57" fmla="*/ 138 h 1159"/>
              <a:gd name="T58" fmla="*/ 688 w 1244"/>
              <a:gd name="T59" fmla="*/ 54 h 1159"/>
              <a:gd name="T60" fmla="*/ 718 w 1244"/>
              <a:gd name="T61" fmla="*/ 9 h 1159"/>
              <a:gd name="T62" fmla="*/ 772 w 1244"/>
              <a:gd name="T63" fmla="*/ 6 h 1159"/>
              <a:gd name="T64" fmla="*/ 865 w 1244"/>
              <a:gd name="T65" fmla="*/ 93 h 1159"/>
              <a:gd name="T66" fmla="*/ 931 w 1244"/>
              <a:gd name="T67" fmla="*/ 96 h 1159"/>
              <a:gd name="T68" fmla="*/ 973 w 1244"/>
              <a:gd name="T69" fmla="*/ 150 h 1159"/>
              <a:gd name="T70" fmla="*/ 961 w 1244"/>
              <a:gd name="T71" fmla="*/ 201 h 1159"/>
              <a:gd name="T72" fmla="*/ 1009 w 1244"/>
              <a:gd name="T73" fmla="*/ 240 h 1159"/>
              <a:gd name="T74" fmla="*/ 1114 w 1244"/>
              <a:gd name="T75" fmla="*/ 234 h 1159"/>
              <a:gd name="T76" fmla="*/ 1153 w 1244"/>
              <a:gd name="T77" fmla="*/ 309 h 1159"/>
              <a:gd name="T78" fmla="*/ 1159 w 1244"/>
              <a:gd name="T79" fmla="*/ 354 h 1159"/>
              <a:gd name="T80" fmla="*/ 1147 w 1244"/>
              <a:gd name="T81" fmla="*/ 405 h 1159"/>
              <a:gd name="T82" fmla="*/ 1169 w 1244"/>
              <a:gd name="T83" fmla="*/ 447 h 1159"/>
              <a:gd name="T84" fmla="*/ 1196 w 1244"/>
              <a:gd name="T85" fmla="*/ 528 h 1159"/>
              <a:gd name="T86" fmla="*/ 1199 w 1244"/>
              <a:gd name="T87" fmla="*/ 769 h 1159"/>
              <a:gd name="T88" fmla="*/ 1244 w 1244"/>
              <a:gd name="T89" fmla="*/ 862 h 1159"/>
              <a:gd name="T90" fmla="*/ 1196 w 1244"/>
              <a:gd name="T91" fmla="*/ 874 h 1159"/>
              <a:gd name="T92" fmla="*/ 1169 w 1244"/>
              <a:gd name="T93" fmla="*/ 910 h 1159"/>
              <a:gd name="T94" fmla="*/ 1105 w 1244"/>
              <a:gd name="T95" fmla="*/ 940 h 1159"/>
              <a:gd name="T96" fmla="*/ 1111 w 1244"/>
              <a:gd name="T97" fmla="*/ 985 h 1159"/>
              <a:gd name="T98" fmla="*/ 1129 w 1244"/>
              <a:gd name="T99" fmla="*/ 1048 h 1159"/>
              <a:gd name="T100" fmla="*/ 1075 w 1244"/>
              <a:gd name="T101" fmla="*/ 1093 h 1159"/>
              <a:gd name="T102" fmla="*/ 934 w 1244"/>
              <a:gd name="T103" fmla="*/ 1093 h 1159"/>
              <a:gd name="T104" fmla="*/ 823 w 1244"/>
              <a:gd name="T105" fmla="*/ 1114 h 1159"/>
              <a:gd name="T106" fmla="*/ 715 w 1244"/>
              <a:gd name="T107" fmla="*/ 1072 h 1159"/>
              <a:gd name="T108" fmla="*/ 694 w 1244"/>
              <a:gd name="T109" fmla="*/ 1057 h 1159"/>
              <a:gd name="T110" fmla="*/ 625 w 1244"/>
              <a:gd name="T111" fmla="*/ 1042 h 1159"/>
              <a:gd name="T112" fmla="*/ 586 w 1244"/>
              <a:gd name="T113" fmla="*/ 1075 h 1159"/>
              <a:gd name="T114" fmla="*/ 577 w 1244"/>
              <a:gd name="T115" fmla="*/ 1132 h 1159"/>
              <a:gd name="T116" fmla="*/ 517 w 1244"/>
              <a:gd name="T117" fmla="*/ 1156 h 1159"/>
              <a:gd name="T118" fmla="*/ 502 w 1244"/>
              <a:gd name="T119" fmla="*/ 1123 h 1159"/>
              <a:gd name="T120" fmla="*/ 445 w 1244"/>
              <a:gd name="T121" fmla="*/ 1060 h 1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44" h="1159">
                <a:moveTo>
                  <a:pt x="421" y="1057"/>
                </a:moveTo>
                <a:lnTo>
                  <a:pt x="421" y="1057"/>
                </a:lnTo>
                <a:lnTo>
                  <a:pt x="418" y="1045"/>
                </a:lnTo>
                <a:lnTo>
                  <a:pt x="415" y="1039"/>
                </a:lnTo>
                <a:lnTo>
                  <a:pt x="403" y="1027"/>
                </a:lnTo>
                <a:lnTo>
                  <a:pt x="394" y="1018"/>
                </a:lnTo>
                <a:lnTo>
                  <a:pt x="388" y="1018"/>
                </a:lnTo>
                <a:lnTo>
                  <a:pt x="388" y="937"/>
                </a:lnTo>
                <a:lnTo>
                  <a:pt x="376" y="910"/>
                </a:lnTo>
                <a:lnTo>
                  <a:pt x="376" y="910"/>
                </a:lnTo>
                <a:lnTo>
                  <a:pt x="397" y="862"/>
                </a:lnTo>
                <a:lnTo>
                  <a:pt x="397" y="862"/>
                </a:lnTo>
                <a:lnTo>
                  <a:pt x="400" y="856"/>
                </a:lnTo>
                <a:lnTo>
                  <a:pt x="406" y="850"/>
                </a:lnTo>
                <a:lnTo>
                  <a:pt x="418" y="844"/>
                </a:lnTo>
                <a:lnTo>
                  <a:pt x="433" y="841"/>
                </a:lnTo>
                <a:lnTo>
                  <a:pt x="445" y="838"/>
                </a:lnTo>
                <a:lnTo>
                  <a:pt x="451" y="775"/>
                </a:lnTo>
                <a:lnTo>
                  <a:pt x="451" y="775"/>
                </a:lnTo>
                <a:lnTo>
                  <a:pt x="460" y="766"/>
                </a:lnTo>
                <a:lnTo>
                  <a:pt x="466" y="757"/>
                </a:lnTo>
                <a:lnTo>
                  <a:pt x="466" y="751"/>
                </a:lnTo>
                <a:lnTo>
                  <a:pt x="463" y="745"/>
                </a:lnTo>
                <a:lnTo>
                  <a:pt x="454" y="730"/>
                </a:lnTo>
                <a:lnTo>
                  <a:pt x="439" y="712"/>
                </a:lnTo>
                <a:lnTo>
                  <a:pt x="439" y="712"/>
                </a:lnTo>
                <a:lnTo>
                  <a:pt x="433" y="703"/>
                </a:lnTo>
                <a:lnTo>
                  <a:pt x="427" y="688"/>
                </a:lnTo>
                <a:lnTo>
                  <a:pt x="424" y="661"/>
                </a:lnTo>
                <a:lnTo>
                  <a:pt x="424" y="639"/>
                </a:lnTo>
                <a:lnTo>
                  <a:pt x="424" y="630"/>
                </a:lnTo>
                <a:lnTo>
                  <a:pt x="424" y="630"/>
                </a:lnTo>
                <a:lnTo>
                  <a:pt x="424" y="621"/>
                </a:lnTo>
                <a:lnTo>
                  <a:pt x="415" y="603"/>
                </a:lnTo>
                <a:lnTo>
                  <a:pt x="406" y="591"/>
                </a:lnTo>
                <a:lnTo>
                  <a:pt x="397" y="585"/>
                </a:lnTo>
                <a:lnTo>
                  <a:pt x="382" y="579"/>
                </a:lnTo>
                <a:lnTo>
                  <a:pt x="364" y="579"/>
                </a:lnTo>
                <a:lnTo>
                  <a:pt x="364" y="579"/>
                </a:lnTo>
                <a:lnTo>
                  <a:pt x="334" y="579"/>
                </a:lnTo>
                <a:lnTo>
                  <a:pt x="318" y="576"/>
                </a:lnTo>
                <a:lnTo>
                  <a:pt x="315" y="573"/>
                </a:lnTo>
                <a:lnTo>
                  <a:pt x="312" y="570"/>
                </a:lnTo>
                <a:lnTo>
                  <a:pt x="297" y="516"/>
                </a:lnTo>
                <a:lnTo>
                  <a:pt x="297" y="516"/>
                </a:lnTo>
                <a:lnTo>
                  <a:pt x="291" y="525"/>
                </a:lnTo>
                <a:lnTo>
                  <a:pt x="282" y="528"/>
                </a:lnTo>
                <a:lnTo>
                  <a:pt x="273" y="531"/>
                </a:lnTo>
                <a:lnTo>
                  <a:pt x="267" y="531"/>
                </a:lnTo>
                <a:lnTo>
                  <a:pt x="255" y="528"/>
                </a:lnTo>
                <a:lnTo>
                  <a:pt x="249" y="525"/>
                </a:lnTo>
                <a:lnTo>
                  <a:pt x="249" y="525"/>
                </a:lnTo>
                <a:lnTo>
                  <a:pt x="243" y="510"/>
                </a:lnTo>
                <a:lnTo>
                  <a:pt x="237" y="504"/>
                </a:lnTo>
                <a:lnTo>
                  <a:pt x="231" y="504"/>
                </a:lnTo>
                <a:lnTo>
                  <a:pt x="225" y="507"/>
                </a:lnTo>
                <a:lnTo>
                  <a:pt x="216" y="522"/>
                </a:lnTo>
                <a:lnTo>
                  <a:pt x="213" y="531"/>
                </a:lnTo>
                <a:lnTo>
                  <a:pt x="171" y="501"/>
                </a:lnTo>
                <a:lnTo>
                  <a:pt x="147" y="501"/>
                </a:lnTo>
                <a:lnTo>
                  <a:pt x="141" y="462"/>
                </a:lnTo>
                <a:lnTo>
                  <a:pt x="117" y="468"/>
                </a:lnTo>
                <a:lnTo>
                  <a:pt x="81" y="423"/>
                </a:lnTo>
                <a:lnTo>
                  <a:pt x="60" y="423"/>
                </a:lnTo>
                <a:lnTo>
                  <a:pt x="60" y="423"/>
                </a:lnTo>
                <a:lnTo>
                  <a:pt x="54" y="405"/>
                </a:lnTo>
                <a:lnTo>
                  <a:pt x="51" y="399"/>
                </a:lnTo>
                <a:lnTo>
                  <a:pt x="45" y="393"/>
                </a:lnTo>
                <a:lnTo>
                  <a:pt x="39" y="387"/>
                </a:lnTo>
                <a:lnTo>
                  <a:pt x="30" y="384"/>
                </a:lnTo>
                <a:lnTo>
                  <a:pt x="18" y="384"/>
                </a:lnTo>
                <a:lnTo>
                  <a:pt x="3" y="390"/>
                </a:lnTo>
                <a:lnTo>
                  <a:pt x="0" y="387"/>
                </a:lnTo>
                <a:lnTo>
                  <a:pt x="0" y="384"/>
                </a:lnTo>
                <a:lnTo>
                  <a:pt x="0" y="384"/>
                </a:lnTo>
                <a:lnTo>
                  <a:pt x="6" y="375"/>
                </a:lnTo>
                <a:lnTo>
                  <a:pt x="12" y="351"/>
                </a:lnTo>
                <a:lnTo>
                  <a:pt x="15" y="336"/>
                </a:lnTo>
                <a:lnTo>
                  <a:pt x="15" y="318"/>
                </a:lnTo>
                <a:lnTo>
                  <a:pt x="15" y="300"/>
                </a:lnTo>
                <a:lnTo>
                  <a:pt x="9" y="279"/>
                </a:lnTo>
                <a:lnTo>
                  <a:pt x="9" y="279"/>
                </a:lnTo>
                <a:lnTo>
                  <a:pt x="6" y="255"/>
                </a:lnTo>
                <a:lnTo>
                  <a:pt x="3" y="231"/>
                </a:lnTo>
                <a:lnTo>
                  <a:pt x="6" y="210"/>
                </a:lnTo>
                <a:lnTo>
                  <a:pt x="9" y="186"/>
                </a:lnTo>
                <a:lnTo>
                  <a:pt x="18" y="171"/>
                </a:lnTo>
                <a:lnTo>
                  <a:pt x="24" y="165"/>
                </a:lnTo>
                <a:lnTo>
                  <a:pt x="30" y="162"/>
                </a:lnTo>
                <a:lnTo>
                  <a:pt x="39" y="162"/>
                </a:lnTo>
                <a:lnTo>
                  <a:pt x="48" y="162"/>
                </a:lnTo>
                <a:lnTo>
                  <a:pt x="60" y="168"/>
                </a:lnTo>
                <a:lnTo>
                  <a:pt x="72" y="174"/>
                </a:lnTo>
                <a:lnTo>
                  <a:pt x="72" y="174"/>
                </a:lnTo>
                <a:lnTo>
                  <a:pt x="93" y="189"/>
                </a:lnTo>
                <a:lnTo>
                  <a:pt x="111" y="195"/>
                </a:lnTo>
                <a:lnTo>
                  <a:pt x="126" y="192"/>
                </a:lnTo>
                <a:lnTo>
                  <a:pt x="138" y="189"/>
                </a:lnTo>
                <a:lnTo>
                  <a:pt x="147" y="180"/>
                </a:lnTo>
                <a:lnTo>
                  <a:pt x="150" y="171"/>
                </a:lnTo>
                <a:lnTo>
                  <a:pt x="156" y="165"/>
                </a:lnTo>
                <a:lnTo>
                  <a:pt x="207" y="171"/>
                </a:lnTo>
                <a:lnTo>
                  <a:pt x="243" y="102"/>
                </a:lnTo>
                <a:lnTo>
                  <a:pt x="243" y="102"/>
                </a:lnTo>
                <a:lnTo>
                  <a:pt x="258" y="87"/>
                </a:lnTo>
                <a:lnTo>
                  <a:pt x="273" y="75"/>
                </a:lnTo>
                <a:lnTo>
                  <a:pt x="291" y="66"/>
                </a:lnTo>
                <a:lnTo>
                  <a:pt x="300" y="63"/>
                </a:lnTo>
                <a:lnTo>
                  <a:pt x="309" y="63"/>
                </a:lnTo>
                <a:lnTo>
                  <a:pt x="315" y="63"/>
                </a:lnTo>
                <a:lnTo>
                  <a:pt x="321" y="66"/>
                </a:lnTo>
                <a:lnTo>
                  <a:pt x="327" y="75"/>
                </a:lnTo>
                <a:lnTo>
                  <a:pt x="330" y="87"/>
                </a:lnTo>
                <a:lnTo>
                  <a:pt x="330" y="102"/>
                </a:lnTo>
                <a:lnTo>
                  <a:pt x="330" y="126"/>
                </a:lnTo>
                <a:lnTo>
                  <a:pt x="340" y="147"/>
                </a:lnTo>
                <a:lnTo>
                  <a:pt x="361" y="165"/>
                </a:lnTo>
                <a:lnTo>
                  <a:pt x="361" y="165"/>
                </a:lnTo>
                <a:lnTo>
                  <a:pt x="364" y="168"/>
                </a:lnTo>
                <a:lnTo>
                  <a:pt x="370" y="174"/>
                </a:lnTo>
                <a:lnTo>
                  <a:pt x="370" y="183"/>
                </a:lnTo>
                <a:lnTo>
                  <a:pt x="370" y="192"/>
                </a:lnTo>
                <a:lnTo>
                  <a:pt x="367" y="207"/>
                </a:lnTo>
                <a:lnTo>
                  <a:pt x="361" y="228"/>
                </a:lnTo>
                <a:lnTo>
                  <a:pt x="361" y="228"/>
                </a:lnTo>
                <a:lnTo>
                  <a:pt x="358" y="246"/>
                </a:lnTo>
                <a:lnTo>
                  <a:pt x="358" y="255"/>
                </a:lnTo>
                <a:lnTo>
                  <a:pt x="361" y="261"/>
                </a:lnTo>
                <a:lnTo>
                  <a:pt x="367" y="264"/>
                </a:lnTo>
                <a:lnTo>
                  <a:pt x="382" y="261"/>
                </a:lnTo>
                <a:lnTo>
                  <a:pt x="388" y="258"/>
                </a:lnTo>
                <a:lnTo>
                  <a:pt x="445" y="273"/>
                </a:lnTo>
                <a:lnTo>
                  <a:pt x="457" y="264"/>
                </a:lnTo>
                <a:lnTo>
                  <a:pt x="451" y="249"/>
                </a:lnTo>
                <a:lnTo>
                  <a:pt x="448" y="231"/>
                </a:lnTo>
                <a:lnTo>
                  <a:pt x="448" y="210"/>
                </a:lnTo>
                <a:lnTo>
                  <a:pt x="448" y="210"/>
                </a:lnTo>
                <a:lnTo>
                  <a:pt x="457" y="207"/>
                </a:lnTo>
                <a:lnTo>
                  <a:pt x="466" y="204"/>
                </a:lnTo>
                <a:lnTo>
                  <a:pt x="475" y="198"/>
                </a:lnTo>
                <a:lnTo>
                  <a:pt x="481" y="189"/>
                </a:lnTo>
                <a:lnTo>
                  <a:pt x="490" y="177"/>
                </a:lnTo>
                <a:lnTo>
                  <a:pt x="493" y="159"/>
                </a:lnTo>
                <a:lnTo>
                  <a:pt x="493" y="138"/>
                </a:lnTo>
                <a:lnTo>
                  <a:pt x="493" y="138"/>
                </a:lnTo>
                <a:lnTo>
                  <a:pt x="568" y="105"/>
                </a:lnTo>
                <a:lnTo>
                  <a:pt x="628" y="84"/>
                </a:lnTo>
                <a:lnTo>
                  <a:pt x="652" y="75"/>
                </a:lnTo>
                <a:lnTo>
                  <a:pt x="673" y="72"/>
                </a:lnTo>
                <a:lnTo>
                  <a:pt x="688" y="54"/>
                </a:lnTo>
                <a:lnTo>
                  <a:pt x="688" y="54"/>
                </a:lnTo>
                <a:lnTo>
                  <a:pt x="691" y="42"/>
                </a:lnTo>
                <a:lnTo>
                  <a:pt x="697" y="30"/>
                </a:lnTo>
                <a:lnTo>
                  <a:pt x="706" y="21"/>
                </a:lnTo>
                <a:lnTo>
                  <a:pt x="718" y="9"/>
                </a:lnTo>
                <a:lnTo>
                  <a:pt x="733" y="3"/>
                </a:lnTo>
                <a:lnTo>
                  <a:pt x="751" y="0"/>
                </a:lnTo>
                <a:lnTo>
                  <a:pt x="760" y="3"/>
                </a:lnTo>
                <a:lnTo>
                  <a:pt x="772" y="6"/>
                </a:lnTo>
                <a:lnTo>
                  <a:pt x="772" y="6"/>
                </a:lnTo>
                <a:lnTo>
                  <a:pt x="811" y="24"/>
                </a:lnTo>
                <a:lnTo>
                  <a:pt x="838" y="33"/>
                </a:lnTo>
                <a:lnTo>
                  <a:pt x="859" y="39"/>
                </a:lnTo>
                <a:lnTo>
                  <a:pt x="865" y="93"/>
                </a:lnTo>
                <a:lnTo>
                  <a:pt x="865" y="93"/>
                </a:lnTo>
                <a:lnTo>
                  <a:pt x="874" y="96"/>
                </a:lnTo>
                <a:lnTo>
                  <a:pt x="886" y="96"/>
                </a:lnTo>
                <a:lnTo>
                  <a:pt x="904" y="96"/>
                </a:lnTo>
                <a:lnTo>
                  <a:pt x="904" y="96"/>
                </a:lnTo>
                <a:lnTo>
                  <a:pt x="931" y="96"/>
                </a:lnTo>
                <a:lnTo>
                  <a:pt x="946" y="99"/>
                </a:lnTo>
                <a:lnTo>
                  <a:pt x="958" y="105"/>
                </a:lnTo>
                <a:lnTo>
                  <a:pt x="970" y="114"/>
                </a:lnTo>
                <a:lnTo>
                  <a:pt x="973" y="129"/>
                </a:lnTo>
                <a:lnTo>
                  <a:pt x="973" y="150"/>
                </a:lnTo>
                <a:lnTo>
                  <a:pt x="967" y="177"/>
                </a:lnTo>
                <a:lnTo>
                  <a:pt x="967" y="177"/>
                </a:lnTo>
                <a:lnTo>
                  <a:pt x="964" y="180"/>
                </a:lnTo>
                <a:lnTo>
                  <a:pt x="961" y="192"/>
                </a:lnTo>
                <a:lnTo>
                  <a:pt x="961" y="201"/>
                </a:lnTo>
                <a:lnTo>
                  <a:pt x="964" y="210"/>
                </a:lnTo>
                <a:lnTo>
                  <a:pt x="973" y="219"/>
                </a:lnTo>
                <a:lnTo>
                  <a:pt x="985" y="228"/>
                </a:lnTo>
                <a:lnTo>
                  <a:pt x="985" y="228"/>
                </a:lnTo>
                <a:lnTo>
                  <a:pt x="1009" y="240"/>
                </a:lnTo>
                <a:lnTo>
                  <a:pt x="1027" y="249"/>
                </a:lnTo>
                <a:lnTo>
                  <a:pt x="1042" y="252"/>
                </a:lnTo>
                <a:lnTo>
                  <a:pt x="1063" y="243"/>
                </a:lnTo>
                <a:lnTo>
                  <a:pt x="1078" y="225"/>
                </a:lnTo>
                <a:lnTo>
                  <a:pt x="1114" y="234"/>
                </a:lnTo>
                <a:lnTo>
                  <a:pt x="1141" y="243"/>
                </a:lnTo>
                <a:lnTo>
                  <a:pt x="1141" y="243"/>
                </a:lnTo>
                <a:lnTo>
                  <a:pt x="1141" y="267"/>
                </a:lnTo>
                <a:lnTo>
                  <a:pt x="1153" y="300"/>
                </a:lnTo>
                <a:lnTo>
                  <a:pt x="1153" y="309"/>
                </a:lnTo>
                <a:lnTo>
                  <a:pt x="1144" y="315"/>
                </a:lnTo>
                <a:lnTo>
                  <a:pt x="1138" y="324"/>
                </a:lnTo>
                <a:lnTo>
                  <a:pt x="1135" y="330"/>
                </a:lnTo>
                <a:lnTo>
                  <a:pt x="1153" y="345"/>
                </a:lnTo>
                <a:lnTo>
                  <a:pt x="1159" y="354"/>
                </a:lnTo>
                <a:lnTo>
                  <a:pt x="1153" y="366"/>
                </a:lnTo>
                <a:lnTo>
                  <a:pt x="1138" y="381"/>
                </a:lnTo>
                <a:lnTo>
                  <a:pt x="1138" y="390"/>
                </a:lnTo>
                <a:lnTo>
                  <a:pt x="1141" y="399"/>
                </a:lnTo>
                <a:lnTo>
                  <a:pt x="1147" y="405"/>
                </a:lnTo>
                <a:lnTo>
                  <a:pt x="1163" y="405"/>
                </a:lnTo>
                <a:lnTo>
                  <a:pt x="1175" y="408"/>
                </a:lnTo>
                <a:lnTo>
                  <a:pt x="1172" y="423"/>
                </a:lnTo>
                <a:lnTo>
                  <a:pt x="1169" y="447"/>
                </a:lnTo>
                <a:lnTo>
                  <a:pt x="1169" y="447"/>
                </a:lnTo>
                <a:lnTo>
                  <a:pt x="1184" y="465"/>
                </a:lnTo>
                <a:lnTo>
                  <a:pt x="1196" y="483"/>
                </a:lnTo>
                <a:lnTo>
                  <a:pt x="1199" y="501"/>
                </a:lnTo>
                <a:lnTo>
                  <a:pt x="1199" y="516"/>
                </a:lnTo>
                <a:lnTo>
                  <a:pt x="1196" y="528"/>
                </a:lnTo>
                <a:lnTo>
                  <a:pt x="1193" y="540"/>
                </a:lnTo>
                <a:lnTo>
                  <a:pt x="1187" y="546"/>
                </a:lnTo>
                <a:lnTo>
                  <a:pt x="1187" y="673"/>
                </a:lnTo>
                <a:lnTo>
                  <a:pt x="1184" y="730"/>
                </a:lnTo>
                <a:lnTo>
                  <a:pt x="1199" y="769"/>
                </a:lnTo>
                <a:lnTo>
                  <a:pt x="1226" y="793"/>
                </a:lnTo>
                <a:lnTo>
                  <a:pt x="1229" y="814"/>
                </a:lnTo>
                <a:lnTo>
                  <a:pt x="1229" y="841"/>
                </a:lnTo>
                <a:lnTo>
                  <a:pt x="1232" y="853"/>
                </a:lnTo>
                <a:lnTo>
                  <a:pt x="1244" y="862"/>
                </a:lnTo>
                <a:lnTo>
                  <a:pt x="1241" y="859"/>
                </a:lnTo>
                <a:lnTo>
                  <a:pt x="1241" y="859"/>
                </a:lnTo>
                <a:lnTo>
                  <a:pt x="1226" y="859"/>
                </a:lnTo>
                <a:lnTo>
                  <a:pt x="1211" y="862"/>
                </a:lnTo>
                <a:lnTo>
                  <a:pt x="1196" y="874"/>
                </a:lnTo>
                <a:lnTo>
                  <a:pt x="1190" y="880"/>
                </a:lnTo>
                <a:lnTo>
                  <a:pt x="1184" y="889"/>
                </a:lnTo>
                <a:lnTo>
                  <a:pt x="1184" y="889"/>
                </a:lnTo>
                <a:lnTo>
                  <a:pt x="1178" y="901"/>
                </a:lnTo>
                <a:lnTo>
                  <a:pt x="1169" y="910"/>
                </a:lnTo>
                <a:lnTo>
                  <a:pt x="1147" y="925"/>
                </a:lnTo>
                <a:lnTo>
                  <a:pt x="1132" y="937"/>
                </a:lnTo>
                <a:lnTo>
                  <a:pt x="1123" y="940"/>
                </a:lnTo>
                <a:lnTo>
                  <a:pt x="1123" y="940"/>
                </a:lnTo>
                <a:lnTo>
                  <a:pt x="1105" y="940"/>
                </a:lnTo>
                <a:lnTo>
                  <a:pt x="1102" y="943"/>
                </a:lnTo>
                <a:lnTo>
                  <a:pt x="1099" y="946"/>
                </a:lnTo>
                <a:lnTo>
                  <a:pt x="1096" y="955"/>
                </a:lnTo>
                <a:lnTo>
                  <a:pt x="1099" y="964"/>
                </a:lnTo>
                <a:lnTo>
                  <a:pt x="1111" y="985"/>
                </a:lnTo>
                <a:lnTo>
                  <a:pt x="1120" y="994"/>
                </a:lnTo>
                <a:lnTo>
                  <a:pt x="1120" y="994"/>
                </a:lnTo>
                <a:lnTo>
                  <a:pt x="1126" y="1015"/>
                </a:lnTo>
                <a:lnTo>
                  <a:pt x="1129" y="1033"/>
                </a:lnTo>
                <a:lnTo>
                  <a:pt x="1129" y="1048"/>
                </a:lnTo>
                <a:lnTo>
                  <a:pt x="1123" y="1060"/>
                </a:lnTo>
                <a:lnTo>
                  <a:pt x="1117" y="1072"/>
                </a:lnTo>
                <a:lnTo>
                  <a:pt x="1105" y="1081"/>
                </a:lnTo>
                <a:lnTo>
                  <a:pt x="1090" y="1087"/>
                </a:lnTo>
                <a:lnTo>
                  <a:pt x="1075" y="1093"/>
                </a:lnTo>
                <a:lnTo>
                  <a:pt x="1039" y="1099"/>
                </a:lnTo>
                <a:lnTo>
                  <a:pt x="1003" y="1099"/>
                </a:lnTo>
                <a:lnTo>
                  <a:pt x="964" y="1096"/>
                </a:lnTo>
                <a:lnTo>
                  <a:pt x="934" y="1093"/>
                </a:lnTo>
                <a:lnTo>
                  <a:pt x="934" y="1093"/>
                </a:lnTo>
                <a:lnTo>
                  <a:pt x="907" y="1090"/>
                </a:lnTo>
                <a:lnTo>
                  <a:pt x="883" y="1093"/>
                </a:lnTo>
                <a:lnTo>
                  <a:pt x="862" y="1096"/>
                </a:lnTo>
                <a:lnTo>
                  <a:pt x="844" y="1102"/>
                </a:lnTo>
                <a:lnTo>
                  <a:pt x="823" y="1114"/>
                </a:lnTo>
                <a:lnTo>
                  <a:pt x="814" y="1120"/>
                </a:lnTo>
                <a:lnTo>
                  <a:pt x="784" y="1072"/>
                </a:lnTo>
                <a:lnTo>
                  <a:pt x="784" y="1072"/>
                </a:lnTo>
                <a:lnTo>
                  <a:pt x="742" y="1072"/>
                </a:lnTo>
                <a:lnTo>
                  <a:pt x="715" y="1072"/>
                </a:lnTo>
                <a:lnTo>
                  <a:pt x="703" y="1069"/>
                </a:lnTo>
                <a:lnTo>
                  <a:pt x="700" y="1066"/>
                </a:lnTo>
                <a:lnTo>
                  <a:pt x="700" y="1066"/>
                </a:lnTo>
                <a:lnTo>
                  <a:pt x="700" y="1063"/>
                </a:lnTo>
                <a:lnTo>
                  <a:pt x="694" y="1057"/>
                </a:lnTo>
                <a:lnTo>
                  <a:pt x="679" y="1048"/>
                </a:lnTo>
                <a:lnTo>
                  <a:pt x="667" y="1045"/>
                </a:lnTo>
                <a:lnTo>
                  <a:pt x="655" y="1042"/>
                </a:lnTo>
                <a:lnTo>
                  <a:pt x="640" y="1042"/>
                </a:lnTo>
                <a:lnTo>
                  <a:pt x="625" y="1042"/>
                </a:lnTo>
                <a:lnTo>
                  <a:pt x="625" y="1042"/>
                </a:lnTo>
                <a:lnTo>
                  <a:pt x="610" y="1048"/>
                </a:lnTo>
                <a:lnTo>
                  <a:pt x="598" y="1054"/>
                </a:lnTo>
                <a:lnTo>
                  <a:pt x="592" y="1063"/>
                </a:lnTo>
                <a:lnTo>
                  <a:pt x="586" y="1075"/>
                </a:lnTo>
                <a:lnTo>
                  <a:pt x="583" y="1087"/>
                </a:lnTo>
                <a:lnTo>
                  <a:pt x="580" y="1099"/>
                </a:lnTo>
                <a:lnTo>
                  <a:pt x="580" y="1120"/>
                </a:lnTo>
                <a:lnTo>
                  <a:pt x="580" y="1120"/>
                </a:lnTo>
                <a:lnTo>
                  <a:pt x="577" y="1132"/>
                </a:lnTo>
                <a:lnTo>
                  <a:pt x="568" y="1144"/>
                </a:lnTo>
                <a:lnTo>
                  <a:pt x="556" y="1153"/>
                </a:lnTo>
                <a:lnTo>
                  <a:pt x="544" y="1159"/>
                </a:lnTo>
                <a:lnTo>
                  <a:pt x="529" y="1159"/>
                </a:lnTo>
                <a:lnTo>
                  <a:pt x="517" y="1156"/>
                </a:lnTo>
                <a:lnTo>
                  <a:pt x="511" y="1150"/>
                </a:lnTo>
                <a:lnTo>
                  <a:pt x="508" y="1144"/>
                </a:lnTo>
                <a:lnTo>
                  <a:pt x="502" y="1135"/>
                </a:lnTo>
                <a:lnTo>
                  <a:pt x="502" y="1123"/>
                </a:lnTo>
                <a:lnTo>
                  <a:pt x="502" y="1123"/>
                </a:lnTo>
                <a:lnTo>
                  <a:pt x="496" y="1102"/>
                </a:lnTo>
                <a:lnTo>
                  <a:pt x="484" y="1084"/>
                </a:lnTo>
                <a:lnTo>
                  <a:pt x="472" y="1072"/>
                </a:lnTo>
                <a:lnTo>
                  <a:pt x="460" y="1063"/>
                </a:lnTo>
                <a:lnTo>
                  <a:pt x="445" y="1060"/>
                </a:lnTo>
                <a:lnTo>
                  <a:pt x="433" y="1057"/>
                </a:lnTo>
                <a:lnTo>
                  <a:pt x="424" y="1057"/>
                </a:lnTo>
                <a:lnTo>
                  <a:pt x="421" y="1057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9431338" y="3648075"/>
            <a:ext cx="276225" cy="482600"/>
          </a:xfrm>
          <a:custGeom>
            <a:avLst/>
            <a:gdLst>
              <a:gd name="T0" fmla="*/ 123 w 174"/>
              <a:gd name="T1" fmla="*/ 0 h 304"/>
              <a:gd name="T2" fmla="*/ 123 w 174"/>
              <a:gd name="T3" fmla="*/ 0 h 304"/>
              <a:gd name="T4" fmla="*/ 90 w 174"/>
              <a:gd name="T5" fmla="*/ 21 h 304"/>
              <a:gd name="T6" fmla="*/ 63 w 174"/>
              <a:gd name="T7" fmla="*/ 42 h 304"/>
              <a:gd name="T8" fmla="*/ 42 w 174"/>
              <a:gd name="T9" fmla="*/ 57 h 304"/>
              <a:gd name="T10" fmla="*/ 42 w 174"/>
              <a:gd name="T11" fmla="*/ 57 h 304"/>
              <a:gd name="T12" fmla="*/ 33 w 174"/>
              <a:gd name="T13" fmla="*/ 69 h 304"/>
              <a:gd name="T14" fmla="*/ 24 w 174"/>
              <a:gd name="T15" fmla="*/ 90 h 304"/>
              <a:gd name="T16" fmla="*/ 12 w 174"/>
              <a:gd name="T17" fmla="*/ 114 h 304"/>
              <a:gd name="T18" fmla="*/ 3 w 174"/>
              <a:gd name="T19" fmla="*/ 144 h 304"/>
              <a:gd name="T20" fmla="*/ 0 w 174"/>
              <a:gd name="T21" fmla="*/ 159 h 304"/>
              <a:gd name="T22" fmla="*/ 0 w 174"/>
              <a:gd name="T23" fmla="*/ 174 h 304"/>
              <a:gd name="T24" fmla="*/ 3 w 174"/>
              <a:gd name="T25" fmla="*/ 192 h 304"/>
              <a:gd name="T26" fmla="*/ 9 w 174"/>
              <a:gd name="T27" fmla="*/ 207 h 304"/>
              <a:gd name="T28" fmla="*/ 18 w 174"/>
              <a:gd name="T29" fmla="*/ 223 h 304"/>
              <a:gd name="T30" fmla="*/ 30 w 174"/>
              <a:gd name="T31" fmla="*/ 241 h 304"/>
              <a:gd name="T32" fmla="*/ 45 w 174"/>
              <a:gd name="T33" fmla="*/ 256 h 304"/>
              <a:gd name="T34" fmla="*/ 63 w 174"/>
              <a:gd name="T35" fmla="*/ 268 h 304"/>
              <a:gd name="T36" fmla="*/ 63 w 174"/>
              <a:gd name="T37" fmla="*/ 268 h 304"/>
              <a:gd name="T38" fmla="*/ 75 w 174"/>
              <a:gd name="T39" fmla="*/ 277 h 304"/>
              <a:gd name="T40" fmla="*/ 102 w 174"/>
              <a:gd name="T41" fmla="*/ 292 h 304"/>
              <a:gd name="T42" fmla="*/ 117 w 174"/>
              <a:gd name="T43" fmla="*/ 298 h 304"/>
              <a:gd name="T44" fmla="*/ 135 w 174"/>
              <a:gd name="T45" fmla="*/ 304 h 304"/>
              <a:gd name="T46" fmla="*/ 156 w 174"/>
              <a:gd name="T47" fmla="*/ 304 h 304"/>
              <a:gd name="T48" fmla="*/ 174 w 174"/>
              <a:gd name="T49" fmla="*/ 30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74" h="304">
                <a:moveTo>
                  <a:pt x="123" y="0"/>
                </a:moveTo>
                <a:lnTo>
                  <a:pt x="123" y="0"/>
                </a:lnTo>
                <a:lnTo>
                  <a:pt x="90" y="21"/>
                </a:lnTo>
                <a:lnTo>
                  <a:pt x="63" y="42"/>
                </a:lnTo>
                <a:lnTo>
                  <a:pt x="42" y="57"/>
                </a:lnTo>
                <a:lnTo>
                  <a:pt x="42" y="57"/>
                </a:lnTo>
                <a:lnTo>
                  <a:pt x="33" y="69"/>
                </a:lnTo>
                <a:lnTo>
                  <a:pt x="24" y="90"/>
                </a:lnTo>
                <a:lnTo>
                  <a:pt x="12" y="114"/>
                </a:lnTo>
                <a:lnTo>
                  <a:pt x="3" y="144"/>
                </a:lnTo>
                <a:lnTo>
                  <a:pt x="0" y="159"/>
                </a:lnTo>
                <a:lnTo>
                  <a:pt x="0" y="174"/>
                </a:lnTo>
                <a:lnTo>
                  <a:pt x="3" y="192"/>
                </a:lnTo>
                <a:lnTo>
                  <a:pt x="9" y="207"/>
                </a:lnTo>
                <a:lnTo>
                  <a:pt x="18" y="223"/>
                </a:lnTo>
                <a:lnTo>
                  <a:pt x="30" y="241"/>
                </a:lnTo>
                <a:lnTo>
                  <a:pt x="45" y="256"/>
                </a:lnTo>
                <a:lnTo>
                  <a:pt x="63" y="268"/>
                </a:lnTo>
                <a:lnTo>
                  <a:pt x="63" y="268"/>
                </a:lnTo>
                <a:lnTo>
                  <a:pt x="75" y="277"/>
                </a:lnTo>
                <a:lnTo>
                  <a:pt x="102" y="292"/>
                </a:lnTo>
                <a:lnTo>
                  <a:pt x="117" y="298"/>
                </a:lnTo>
                <a:lnTo>
                  <a:pt x="135" y="304"/>
                </a:lnTo>
                <a:lnTo>
                  <a:pt x="156" y="304"/>
                </a:lnTo>
                <a:lnTo>
                  <a:pt x="174" y="304"/>
                </a:lnTo>
              </a:path>
            </a:pathLst>
          </a:custGeom>
          <a:noFill/>
          <a:ln w="190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8891588" y="4030663"/>
            <a:ext cx="939800" cy="633413"/>
          </a:xfrm>
          <a:custGeom>
            <a:avLst/>
            <a:gdLst>
              <a:gd name="T0" fmla="*/ 0 w 592"/>
              <a:gd name="T1" fmla="*/ 0 h 399"/>
              <a:gd name="T2" fmla="*/ 6 w 592"/>
              <a:gd name="T3" fmla="*/ 24 h 399"/>
              <a:gd name="T4" fmla="*/ 21 w 592"/>
              <a:gd name="T5" fmla="*/ 48 h 399"/>
              <a:gd name="T6" fmla="*/ 42 w 592"/>
              <a:gd name="T7" fmla="*/ 60 h 399"/>
              <a:gd name="T8" fmla="*/ 63 w 592"/>
              <a:gd name="T9" fmla="*/ 57 h 399"/>
              <a:gd name="T10" fmla="*/ 75 w 592"/>
              <a:gd name="T11" fmla="*/ 54 h 399"/>
              <a:gd name="T12" fmla="*/ 72 w 592"/>
              <a:gd name="T13" fmla="*/ 69 h 399"/>
              <a:gd name="T14" fmla="*/ 78 w 592"/>
              <a:gd name="T15" fmla="*/ 96 h 399"/>
              <a:gd name="T16" fmla="*/ 81 w 592"/>
              <a:gd name="T17" fmla="*/ 105 h 399"/>
              <a:gd name="T18" fmla="*/ 93 w 592"/>
              <a:gd name="T19" fmla="*/ 126 h 399"/>
              <a:gd name="T20" fmla="*/ 96 w 592"/>
              <a:gd name="T21" fmla="*/ 171 h 399"/>
              <a:gd name="T22" fmla="*/ 90 w 592"/>
              <a:gd name="T23" fmla="*/ 198 h 399"/>
              <a:gd name="T24" fmla="*/ 90 w 592"/>
              <a:gd name="T25" fmla="*/ 225 h 399"/>
              <a:gd name="T26" fmla="*/ 99 w 592"/>
              <a:gd name="T27" fmla="*/ 267 h 399"/>
              <a:gd name="T28" fmla="*/ 102 w 592"/>
              <a:gd name="T29" fmla="*/ 273 h 399"/>
              <a:gd name="T30" fmla="*/ 111 w 592"/>
              <a:gd name="T31" fmla="*/ 306 h 399"/>
              <a:gd name="T32" fmla="*/ 114 w 592"/>
              <a:gd name="T33" fmla="*/ 333 h 399"/>
              <a:gd name="T34" fmla="*/ 105 w 592"/>
              <a:gd name="T35" fmla="*/ 363 h 399"/>
              <a:gd name="T36" fmla="*/ 123 w 592"/>
              <a:gd name="T37" fmla="*/ 375 h 399"/>
              <a:gd name="T38" fmla="*/ 168 w 592"/>
              <a:gd name="T39" fmla="*/ 390 h 399"/>
              <a:gd name="T40" fmla="*/ 244 w 592"/>
              <a:gd name="T41" fmla="*/ 399 h 399"/>
              <a:gd name="T42" fmla="*/ 319 w 592"/>
              <a:gd name="T43" fmla="*/ 390 h 399"/>
              <a:gd name="T44" fmla="*/ 349 w 592"/>
              <a:gd name="T45" fmla="*/ 381 h 399"/>
              <a:gd name="T46" fmla="*/ 376 w 592"/>
              <a:gd name="T47" fmla="*/ 375 h 399"/>
              <a:gd name="T48" fmla="*/ 412 w 592"/>
              <a:gd name="T49" fmla="*/ 360 h 399"/>
              <a:gd name="T50" fmla="*/ 436 w 592"/>
              <a:gd name="T51" fmla="*/ 333 h 399"/>
              <a:gd name="T52" fmla="*/ 439 w 592"/>
              <a:gd name="T53" fmla="*/ 312 h 399"/>
              <a:gd name="T54" fmla="*/ 457 w 592"/>
              <a:gd name="T55" fmla="*/ 309 h 399"/>
              <a:gd name="T56" fmla="*/ 493 w 592"/>
              <a:gd name="T57" fmla="*/ 291 h 399"/>
              <a:gd name="T58" fmla="*/ 520 w 592"/>
              <a:gd name="T59" fmla="*/ 267 h 399"/>
              <a:gd name="T60" fmla="*/ 532 w 592"/>
              <a:gd name="T61" fmla="*/ 243 h 399"/>
              <a:gd name="T62" fmla="*/ 535 w 592"/>
              <a:gd name="T63" fmla="*/ 216 h 399"/>
              <a:gd name="T64" fmla="*/ 532 w 592"/>
              <a:gd name="T65" fmla="*/ 201 h 399"/>
              <a:gd name="T66" fmla="*/ 532 w 592"/>
              <a:gd name="T67" fmla="*/ 192 h 399"/>
              <a:gd name="T68" fmla="*/ 538 w 592"/>
              <a:gd name="T69" fmla="*/ 186 h 399"/>
              <a:gd name="T70" fmla="*/ 559 w 592"/>
              <a:gd name="T71" fmla="*/ 177 h 399"/>
              <a:gd name="T72" fmla="*/ 568 w 592"/>
              <a:gd name="T73" fmla="*/ 177 h 399"/>
              <a:gd name="T74" fmla="*/ 583 w 592"/>
              <a:gd name="T75" fmla="*/ 165 h 399"/>
              <a:gd name="T76" fmla="*/ 592 w 592"/>
              <a:gd name="T77" fmla="*/ 126 h 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92" h="399">
                <a:moveTo>
                  <a:pt x="0" y="0"/>
                </a:moveTo>
                <a:lnTo>
                  <a:pt x="0" y="0"/>
                </a:lnTo>
                <a:lnTo>
                  <a:pt x="3" y="12"/>
                </a:lnTo>
                <a:lnTo>
                  <a:pt x="6" y="24"/>
                </a:lnTo>
                <a:lnTo>
                  <a:pt x="12" y="39"/>
                </a:lnTo>
                <a:lnTo>
                  <a:pt x="21" y="48"/>
                </a:lnTo>
                <a:lnTo>
                  <a:pt x="33" y="57"/>
                </a:lnTo>
                <a:lnTo>
                  <a:pt x="42" y="60"/>
                </a:lnTo>
                <a:lnTo>
                  <a:pt x="51" y="60"/>
                </a:lnTo>
                <a:lnTo>
                  <a:pt x="63" y="57"/>
                </a:lnTo>
                <a:lnTo>
                  <a:pt x="75" y="54"/>
                </a:lnTo>
                <a:lnTo>
                  <a:pt x="75" y="54"/>
                </a:lnTo>
                <a:lnTo>
                  <a:pt x="75" y="60"/>
                </a:lnTo>
                <a:lnTo>
                  <a:pt x="72" y="69"/>
                </a:lnTo>
                <a:lnTo>
                  <a:pt x="72" y="87"/>
                </a:lnTo>
                <a:lnTo>
                  <a:pt x="78" y="96"/>
                </a:lnTo>
                <a:lnTo>
                  <a:pt x="81" y="105"/>
                </a:lnTo>
                <a:lnTo>
                  <a:pt x="81" y="105"/>
                </a:lnTo>
                <a:lnTo>
                  <a:pt x="90" y="117"/>
                </a:lnTo>
                <a:lnTo>
                  <a:pt x="93" y="126"/>
                </a:lnTo>
                <a:lnTo>
                  <a:pt x="96" y="147"/>
                </a:lnTo>
                <a:lnTo>
                  <a:pt x="96" y="171"/>
                </a:lnTo>
                <a:lnTo>
                  <a:pt x="90" y="198"/>
                </a:lnTo>
                <a:lnTo>
                  <a:pt x="90" y="198"/>
                </a:lnTo>
                <a:lnTo>
                  <a:pt x="90" y="210"/>
                </a:lnTo>
                <a:lnTo>
                  <a:pt x="90" y="225"/>
                </a:lnTo>
                <a:lnTo>
                  <a:pt x="93" y="249"/>
                </a:lnTo>
                <a:lnTo>
                  <a:pt x="99" y="267"/>
                </a:lnTo>
                <a:lnTo>
                  <a:pt x="102" y="273"/>
                </a:lnTo>
                <a:lnTo>
                  <a:pt x="102" y="273"/>
                </a:lnTo>
                <a:lnTo>
                  <a:pt x="105" y="282"/>
                </a:lnTo>
                <a:lnTo>
                  <a:pt x="111" y="306"/>
                </a:lnTo>
                <a:lnTo>
                  <a:pt x="114" y="318"/>
                </a:lnTo>
                <a:lnTo>
                  <a:pt x="114" y="333"/>
                </a:lnTo>
                <a:lnTo>
                  <a:pt x="111" y="351"/>
                </a:lnTo>
                <a:lnTo>
                  <a:pt x="105" y="363"/>
                </a:lnTo>
                <a:lnTo>
                  <a:pt x="105" y="363"/>
                </a:lnTo>
                <a:lnTo>
                  <a:pt x="123" y="375"/>
                </a:lnTo>
                <a:lnTo>
                  <a:pt x="141" y="381"/>
                </a:lnTo>
                <a:lnTo>
                  <a:pt x="168" y="390"/>
                </a:lnTo>
                <a:lnTo>
                  <a:pt x="201" y="396"/>
                </a:lnTo>
                <a:lnTo>
                  <a:pt x="244" y="399"/>
                </a:lnTo>
                <a:lnTo>
                  <a:pt x="292" y="396"/>
                </a:lnTo>
                <a:lnTo>
                  <a:pt x="319" y="390"/>
                </a:lnTo>
                <a:lnTo>
                  <a:pt x="349" y="381"/>
                </a:lnTo>
                <a:lnTo>
                  <a:pt x="349" y="381"/>
                </a:lnTo>
                <a:lnTo>
                  <a:pt x="361" y="381"/>
                </a:lnTo>
                <a:lnTo>
                  <a:pt x="376" y="375"/>
                </a:lnTo>
                <a:lnTo>
                  <a:pt x="394" y="369"/>
                </a:lnTo>
                <a:lnTo>
                  <a:pt x="412" y="360"/>
                </a:lnTo>
                <a:lnTo>
                  <a:pt x="424" y="348"/>
                </a:lnTo>
                <a:lnTo>
                  <a:pt x="436" y="333"/>
                </a:lnTo>
                <a:lnTo>
                  <a:pt x="439" y="324"/>
                </a:lnTo>
                <a:lnTo>
                  <a:pt x="439" y="312"/>
                </a:lnTo>
                <a:lnTo>
                  <a:pt x="439" y="312"/>
                </a:lnTo>
                <a:lnTo>
                  <a:pt x="457" y="309"/>
                </a:lnTo>
                <a:lnTo>
                  <a:pt x="475" y="300"/>
                </a:lnTo>
                <a:lnTo>
                  <a:pt x="493" y="291"/>
                </a:lnTo>
                <a:lnTo>
                  <a:pt x="511" y="276"/>
                </a:lnTo>
                <a:lnTo>
                  <a:pt x="520" y="267"/>
                </a:lnTo>
                <a:lnTo>
                  <a:pt x="526" y="255"/>
                </a:lnTo>
                <a:lnTo>
                  <a:pt x="532" y="243"/>
                </a:lnTo>
                <a:lnTo>
                  <a:pt x="535" y="231"/>
                </a:lnTo>
                <a:lnTo>
                  <a:pt x="535" y="216"/>
                </a:lnTo>
                <a:lnTo>
                  <a:pt x="532" y="201"/>
                </a:lnTo>
                <a:lnTo>
                  <a:pt x="532" y="201"/>
                </a:lnTo>
                <a:lnTo>
                  <a:pt x="532" y="195"/>
                </a:lnTo>
                <a:lnTo>
                  <a:pt x="532" y="192"/>
                </a:lnTo>
                <a:lnTo>
                  <a:pt x="532" y="192"/>
                </a:lnTo>
                <a:lnTo>
                  <a:pt x="538" y="186"/>
                </a:lnTo>
                <a:lnTo>
                  <a:pt x="547" y="180"/>
                </a:lnTo>
                <a:lnTo>
                  <a:pt x="559" y="177"/>
                </a:lnTo>
                <a:lnTo>
                  <a:pt x="559" y="177"/>
                </a:lnTo>
                <a:lnTo>
                  <a:pt x="568" y="177"/>
                </a:lnTo>
                <a:lnTo>
                  <a:pt x="574" y="174"/>
                </a:lnTo>
                <a:lnTo>
                  <a:pt x="583" y="165"/>
                </a:lnTo>
                <a:lnTo>
                  <a:pt x="589" y="147"/>
                </a:lnTo>
                <a:lnTo>
                  <a:pt x="592" y="126"/>
                </a:lnTo>
              </a:path>
            </a:pathLst>
          </a:custGeom>
          <a:noFill/>
          <a:ln w="190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9707563" y="3181350"/>
            <a:ext cx="1058863" cy="1420813"/>
          </a:xfrm>
          <a:custGeom>
            <a:avLst/>
            <a:gdLst>
              <a:gd name="T0" fmla="*/ 616 w 667"/>
              <a:gd name="T1" fmla="*/ 763 h 895"/>
              <a:gd name="T2" fmla="*/ 616 w 667"/>
              <a:gd name="T3" fmla="*/ 694 h 895"/>
              <a:gd name="T4" fmla="*/ 574 w 667"/>
              <a:gd name="T5" fmla="*/ 691 h 895"/>
              <a:gd name="T6" fmla="*/ 555 w 667"/>
              <a:gd name="T7" fmla="*/ 667 h 895"/>
              <a:gd name="T8" fmla="*/ 552 w 667"/>
              <a:gd name="T9" fmla="*/ 622 h 895"/>
              <a:gd name="T10" fmla="*/ 552 w 667"/>
              <a:gd name="T11" fmla="*/ 574 h 895"/>
              <a:gd name="T12" fmla="*/ 565 w 667"/>
              <a:gd name="T13" fmla="*/ 456 h 895"/>
              <a:gd name="T14" fmla="*/ 598 w 667"/>
              <a:gd name="T15" fmla="*/ 318 h 895"/>
              <a:gd name="T16" fmla="*/ 631 w 667"/>
              <a:gd name="T17" fmla="*/ 267 h 895"/>
              <a:gd name="T18" fmla="*/ 634 w 667"/>
              <a:gd name="T19" fmla="*/ 240 h 895"/>
              <a:gd name="T20" fmla="*/ 664 w 667"/>
              <a:gd name="T21" fmla="*/ 138 h 895"/>
              <a:gd name="T22" fmla="*/ 658 w 667"/>
              <a:gd name="T23" fmla="*/ 60 h 895"/>
              <a:gd name="T24" fmla="*/ 640 w 667"/>
              <a:gd name="T25" fmla="*/ 6 h 895"/>
              <a:gd name="T26" fmla="*/ 622 w 667"/>
              <a:gd name="T27" fmla="*/ 0 h 895"/>
              <a:gd name="T28" fmla="*/ 586 w 667"/>
              <a:gd name="T29" fmla="*/ 24 h 895"/>
              <a:gd name="T30" fmla="*/ 574 w 667"/>
              <a:gd name="T31" fmla="*/ 42 h 895"/>
              <a:gd name="T32" fmla="*/ 525 w 667"/>
              <a:gd name="T33" fmla="*/ 78 h 895"/>
              <a:gd name="T34" fmla="*/ 501 w 667"/>
              <a:gd name="T35" fmla="*/ 84 h 895"/>
              <a:gd name="T36" fmla="*/ 492 w 667"/>
              <a:gd name="T37" fmla="*/ 96 h 895"/>
              <a:gd name="T38" fmla="*/ 513 w 667"/>
              <a:gd name="T39" fmla="*/ 135 h 895"/>
              <a:gd name="T40" fmla="*/ 525 w 667"/>
              <a:gd name="T41" fmla="*/ 174 h 895"/>
              <a:gd name="T42" fmla="*/ 510 w 667"/>
              <a:gd name="T43" fmla="*/ 213 h 895"/>
              <a:gd name="T44" fmla="*/ 471 w 667"/>
              <a:gd name="T45" fmla="*/ 234 h 895"/>
              <a:gd name="T46" fmla="*/ 360 w 667"/>
              <a:gd name="T47" fmla="*/ 240 h 895"/>
              <a:gd name="T48" fmla="*/ 300 w 667"/>
              <a:gd name="T49" fmla="*/ 234 h 895"/>
              <a:gd name="T50" fmla="*/ 240 w 667"/>
              <a:gd name="T51" fmla="*/ 246 h 895"/>
              <a:gd name="T52" fmla="*/ 210 w 667"/>
              <a:gd name="T53" fmla="*/ 264 h 895"/>
              <a:gd name="T54" fmla="*/ 129 w 667"/>
              <a:gd name="T55" fmla="*/ 360 h 895"/>
              <a:gd name="T56" fmla="*/ 153 w 667"/>
              <a:gd name="T57" fmla="*/ 387 h 895"/>
              <a:gd name="T58" fmla="*/ 201 w 667"/>
              <a:gd name="T59" fmla="*/ 405 h 895"/>
              <a:gd name="T60" fmla="*/ 168 w 667"/>
              <a:gd name="T61" fmla="*/ 429 h 895"/>
              <a:gd name="T62" fmla="*/ 120 w 667"/>
              <a:gd name="T63" fmla="*/ 444 h 895"/>
              <a:gd name="T64" fmla="*/ 81 w 667"/>
              <a:gd name="T65" fmla="*/ 480 h 895"/>
              <a:gd name="T66" fmla="*/ 27 w 667"/>
              <a:gd name="T67" fmla="*/ 556 h 895"/>
              <a:gd name="T68" fmla="*/ 0 w 667"/>
              <a:gd name="T69" fmla="*/ 586 h 895"/>
              <a:gd name="T70" fmla="*/ 6 w 667"/>
              <a:gd name="T71" fmla="*/ 613 h 895"/>
              <a:gd name="T72" fmla="*/ 57 w 667"/>
              <a:gd name="T73" fmla="*/ 652 h 895"/>
              <a:gd name="T74" fmla="*/ 189 w 667"/>
              <a:gd name="T75" fmla="*/ 643 h 895"/>
              <a:gd name="T76" fmla="*/ 189 w 667"/>
              <a:gd name="T77" fmla="*/ 739 h 895"/>
              <a:gd name="T78" fmla="*/ 201 w 667"/>
              <a:gd name="T79" fmla="*/ 826 h 895"/>
              <a:gd name="T80" fmla="*/ 228 w 667"/>
              <a:gd name="T81" fmla="*/ 862 h 895"/>
              <a:gd name="T82" fmla="*/ 282 w 667"/>
              <a:gd name="T83" fmla="*/ 886 h 895"/>
              <a:gd name="T84" fmla="*/ 357 w 667"/>
              <a:gd name="T85" fmla="*/ 889 h 895"/>
              <a:gd name="T86" fmla="*/ 369 w 667"/>
              <a:gd name="T87" fmla="*/ 880 h 895"/>
              <a:gd name="T88" fmla="*/ 396 w 667"/>
              <a:gd name="T89" fmla="*/ 883 h 895"/>
              <a:gd name="T90" fmla="*/ 423 w 667"/>
              <a:gd name="T91" fmla="*/ 895 h 895"/>
              <a:gd name="T92" fmla="*/ 441 w 667"/>
              <a:gd name="T93" fmla="*/ 874 h 895"/>
              <a:gd name="T94" fmla="*/ 462 w 667"/>
              <a:gd name="T95" fmla="*/ 835 h 895"/>
              <a:gd name="T96" fmla="*/ 471 w 667"/>
              <a:gd name="T97" fmla="*/ 808 h 895"/>
              <a:gd name="T98" fmla="*/ 622 w 667"/>
              <a:gd name="T99" fmla="*/ 787 h 8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67" h="895">
                <a:moveTo>
                  <a:pt x="622" y="787"/>
                </a:moveTo>
                <a:lnTo>
                  <a:pt x="622" y="787"/>
                </a:lnTo>
                <a:lnTo>
                  <a:pt x="616" y="763"/>
                </a:lnTo>
                <a:lnTo>
                  <a:pt x="616" y="733"/>
                </a:lnTo>
                <a:lnTo>
                  <a:pt x="616" y="694"/>
                </a:lnTo>
                <a:lnTo>
                  <a:pt x="616" y="694"/>
                </a:lnTo>
                <a:lnTo>
                  <a:pt x="580" y="694"/>
                </a:lnTo>
                <a:lnTo>
                  <a:pt x="580" y="694"/>
                </a:lnTo>
                <a:lnTo>
                  <a:pt x="574" y="691"/>
                </a:lnTo>
                <a:lnTo>
                  <a:pt x="568" y="685"/>
                </a:lnTo>
                <a:lnTo>
                  <a:pt x="562" y="679"/>
                </a:lnTo>
                <a:lnTo>
                  <a:pt x="555" y="667"/>
                </a:lnTo>
                <a:lnTo>
                  <a:pt x="549" y="655"/>
                </a:lnTo>
                <a:lnTo>
                  <a:pt x="549" y="640"/>
                </a:lnTo>
                <a:lnTo>
                  <a:pt x="552" y="622"/>
                </a:lnTo>
                <a:lnTo>
                  <a:pt x="559" y="607"/>
                </a:lnTo>
                <a:lnTo>
                  <a:pt x="555" y="592"/>
                </a:lnTo>
                <a:lnTo>
                  <a:pt x="552" y="574"/>
                </a:lnTo>
                <a:lnTo>
                  <a:pt x="552" y="574"/>
                </a:lnTo>
                <a:lnTo>
                  <a:pt x="555" y="538"/>
                </a:lnTo>
                <a:lnTo>
                  <a:pt x="565" y="456"/>
                </a:lnTo>
                <a:lnTo>
                  <a:pt x="571" y="408"/>
                </a:lnTo>
                <a:lnTo>
                  <a:pt x="583" y="360"/>
                </a:lnTo>
                <a:lnTo>
                  <a:pt x="598" y="318"/>
                </a:lnTo>
                <a:lnTo>
                  <a:pt x="604" y="300"/>
                </a:lnTo>
                <a:lnTo>
                  <a:pt x="613" y="285"/>
                </a:lnTo>
                <a:lnTo>
                  <a:pt x="631" y="267"/>
                </a:lnTo>
                <a:lnTo>
                  <a:pt x="631" y="267"/>
                </a:lnTo>
                <a:lnTo>
                  <a:pt x="634" y="240"/>
                </a:lnTo>
                <a:lnTo>
                  <a:pt x="634" y="240"/>
                </a:lnTo>
                <a:lnTo>
                  <a:pt x="634" y="198"/>
                </a:lnTo>
                <a:lnTo>
                  <a:pt x="640" y="159"/>
                </a:lnTo>
                <a:lnTo>
                  <a:pt x="664" y="138"/>
                </a:lnTo>
                <a:lnTo>
                  <a:pt x="667" y="114"/>
                </a:lnTo>
                <a:lnTo>
                  <a:pt x="658" y="84"/>
                </a:lnTo>
                <a:lnTo>
                  <a:pt x="658" y="60"/>
                </a:lnTo>
                <a:lnTo>
                  <a:pt x="658" y="36"/>
                </a:lnTo>
                <a:lnTo>
                  <a:pt x="658" y="21"/>
                </a:lnTo>
                <a:lnTo>
                  <a:pt x="640" y="6"/>
                </a:lnTo>
                <a:lnTo>
                  <a:pt x="637" y="3"/>
                </a:lnTo>
                <a:lnTo>
                  <a:pt x="637" y="3"/>
                </a:lnTo>
                <a:lnTo>
                  <a:pt x="622" y="0"/>
                </a:lnTo>
                <a:lnTo>
                  <a:pt x="607" y="6"/>
                </a:lnTo>
                <a:lnTo>
                  <a:pt x="592" y="15"/>
                </a:lnTo>
                <a:lnTo>
                  <a:pt x="586" y="24"/>
                </a:lnTo>
                <a:lnTo>
                  <a:pt x="580" y="33"/>
                </a:lnTo>
                <a:lnTo>
                  <a:pt x="580" y="33"/>
                </a:lnTo>
                <a:lnTo>
                  <a:pt x="574" y="42"/>
                </a:lnTo>
                <a:lnTo>
                  <a:pt x="565" y="54"/>
                </a:lnTo>
                <a:lnTo>
                  <a:pt x="543" y="69"/>
                </a:lnTo>
                <a:lnTo>
                  <a:pt x="525" y="78"/>
                </a:lnTo>
                <a:lnTo>
                  <a:pt x="519" y="81"/>
                </a:lnTo>
                <a:lnTo>
                  <a:pt x="519" y="81"/>
                </a:lnTo>
                <a:lnTo>
                  <a:pt x="501" y="84"/>
                </a:lnTo>
                <a:lnTo>
                  <a:pt x="495" y="84"/>
                </a:lnTo>
                <a:lnTo>
                  <a:pt x="492" y="87"/>
                </a:lnTo>
                <a:lnTo>
                  <a:pt x="492" y="96"/>
                </a:lnTo>
                <a:lnTo>
                  <a:pt x="495" y="108"/>
                </a:lnTo>
                <a:lnTo>
                  <a:pt x="507" y="126"/>
                </a:lnTo>
                <a:lnTo>
                  <a:pt x="513" y="135"/>
                </a:lnTo>
                <a:lnTo>
                  <a:pt x="513" y="135"/>
                </a:lnTo>
                <a:lnTo>
                  <a:pt x="522" y="156"/>
                </a:lnTo>
                <a:lnTo>
                  <a:pt x="525" y="174"/>
                </a:lnTo>
                <a:lnTo>
                  <a:pt x="525" y="189"/>
                </a:lnTo>
                <a:lnTo>
                  <a:pt x="519" y="204"/>
                </a:lnTo>
                <a:lnTo>
                  <a:pt x="510" y="213"/>
                </a:lnTo>
                <a:lnTo>
                  <a:pt x="501" y="222"/>
                </a:lnTo>
                <a:lnTo>
                  <a:pt x="486" y="228"/>
                </a:lnTo>
                <a:lnTo>
                  <a:pt x="471" y="234"/>
                </a:lnTo>
                <a:lnTo>
                  <a:pt x="435" y="240"/>
                </a:lnTo>
                <a:lnTo>
                  <a:pt x="396" y="243"/>
                </a:lnTo>
                <a:lnTo>
                  <a:pt x="360" y="240"/>
                </a:lnTo>
                <a:lnTo>
                  <a:pt x="327" y="237"/>
                </a:lnTo>
                <a:lnTo>
                  <a:pt x="327" y="237"/>
                </a:lnTo>
                <a:lnTo>
                  <a:pt x="300" y="234"/>
                </a:lnTo>
                <a:lnTo>
                  <a:pt x="276" y="234"/>
                </a:lnTo>
                <a:lnTo>
                  <a:pt x="258" y="240"/>
                </a:lnTo>
                <a:lnTo>
                  <a:pt x="240" y="246"/>
                </a:lnTo>
                <a:lnTo>
                  <a:pt x="219" y="258"/>
                </a:lnTo>
                <a:lnTo>
                  <a:pt x="210" y="264"/>
                </a:lnTo>
                <a:lnTo>
                  <a:pt x="210" y="264"/>
                </a:lnTo>
                <a:lnTo>
                  <a:pt x="192" y="282"/>
                </a:lnTo>
                <a:lnTo>
                  <a:pt x="165" y="315"/>
                </a:lnTo>
                <a:lnTo>
                  <a:pt x="129" y="360"/>
                </a:lnTo>
                <a:lnTo>
                  <a:pt x="132" y="369"/>
                </a:lnTo>
                <a:lnTo>
                  <a:pt x="138" y="384"/>
                </a:lnTo>
                <a:lnTo>
                  <a:pt x="153" y="387"/>
                </a:lnTo>
                <a:lnTo>
                  <a:pt x="177" y="393"/>
                </a:lnTo>
                <a:lnTo>
                  <a:pt x="201" y="396"/>
                </a:lnTo>
                <a:lnTo>
                  <a:pt x="201" y="405"/>
                </a:lnTo>
                <a:lnTo>
                  <a:pt x="186" y="426"/>
                </a:lnTo>
                <a:lnTo>
                  <a:pt x="168" y="429"/>
                </a:lnTo>
                <a:lnTo>
                  <a:pt x="168" y="429"/>
                </a:lnTo>
                <a:lnTo>
                  <a:pt x="150" y="429"/>
                </a:lnTo>
                <a:lnTo>
                  <a:pt x="135" y="435"/>
                </a:lnTo>
                <a:lnTo>
                  <a:pt x="120" y="444"/>
                </a:lnTo>
                <a:lnTo>
                  <a:pt x="108" y="453"/>
                </a:lnTo>
                <a:lnTo>
                  <a:pt x="90" y="474"/>
                </a:lnTo>
                <a:lnTo>
                  <a:pt x="81" y="480"/>
                </a:lnTo>
                <a:lnTo>
                  <a:pt x="51" y="532"/>
                </a:lnTo>
                <a:lnTo>
                  <a:pt x="27" y="556"/>
                </a:lnTo>
                <a:lnTo>
                  <a:pt x="27" y="556"/>
                </a:lnTo>
                <a:lnTo>
                  <a:pt x="15" y="568"/>
                </a:lnTo>
                <a:lnTo>
                  <a:pt x="6" y="577"/>
                </a:lnTo>
                <a:lnTo>
                  <a:pt x="0" y="586"/>
                </a:lnTo>
                <a:lnTo>
                  <a:pt x="0" y="595"/>
                </a:lnTo>
                <a:lnTo>
                  <a:pt x="0" y="604"/>
                </a:lnTo>
                <a:lnTo>
                  <a:pt x="6" y="613"/>
                </a:lnTo>
                <a:lnTo>
                  <a:pt x="21" y="628"/>
                </a:lnTo>
                <a:lnTo>
                  <a:pt x="39" y="643"/>
                </a:lnTo>
                <a:lnTo>
                  <a:pt x="57" y="652"/>
                </a:lnTo>
                <a:lnTo>
                  <a:pt x="78" y="661"/>
                </a:lnTo>
                <a:lnTo>
                  <a:pt x="177" y="637"/>
                </a:lnTo>
                <a:lnTo>
                  <a:pt x="189" y="643"/>
                </a:lnTo>
                <a:lnTo>
                  <a:pt x="189" y="643"/>
                </a:lnTo>
                <a:lnTo>
                  <a:pt x="186" y="688"/>
                </a:lnTo>
                <a:lnTo>
                  <a:pt x="189" y="739"/>
                </a:lnTo>
                <a:lnTo>
                  <a:pt x="198" y="808"/>
                </a:lnTo>
                <a:lnTo>
                  <a:pt x="198" y="808"/>
                </a:lnTo>
                <a:lnTo>
                  <a:pt x="201" y="826"/>
                </a:lnTo>
                <a:lnTo>
                  <a:pt x="207" y="841"/>
                </a:lnTo>
                <a:lnTo>
                  <a:pt x="216" y="853"/>
                </a:lnTo>
                <a:lnTo>
                  <a:pt x="228" y="862"/>
                </a:lnTo>
                <a:lnTo>
                  <a:pt x="240" y="871"/>
                </a:lnTo>
                <a:lnTo>
                  <a:pt x="255" y="877"/>
                </a:lnTo>
                <a:lnTo>
                  <a:pt x="282" y="886"/>
                </a:lnTo>
                <a:lnTo>
                  <a:pt x="312" y="889"/>
                </a:lnTo>
                <a:lnTo>
                  <a:pt x="333" y="892"/>
                </a:lnTo>
                <a:lnTo>
                  <a:pt x="357" y="889"/>
                </a:lnTo>
                <a:lnTo>
                  <a:pt x="357" y="889"/>
                </a:lnTo>
                <a:lnTo>
                  <a:pt x="360" y="886"/>
                </a:lnTo>
                <a:lnTo>
                  <a:pt x="369" y="880"/>
                </a:lnTo>
                <a:lnTo>
                  <a:pt x="378" y="880"/>
                </a:lnTo>
                <a:lnTo>
                  <a:pt x="387" y="880"/>
                </a:lnTo>
                <a:lnTo>
                  <a:pt x="396" y="883"/>
                </a:lnTo>
                <a:lnTo>
                  <a:pt x="408" y="889"/>
                </a:lnTo>
                <a:lnTo>
                  <a:pt x="408" y="889"/>
                </a:lnTo>
                <a:lnTo>
                  <a:pt x="423" y="895"/>
                </a:lnTo>
                <a:lnTo>
                  <a:pt x="432" y="892"/>
                </a:lnTo>
                <a:lnTo>
                  <a:pt x="438" y="886"/>
                </a:lnTo>
                <a:lnTo>
                  <a:pt x="441" y="874"/>
                </a:lnTo>
                <a:lnTo>
                  <a:pt x="447" y="850"/>
                </a:lnTo>
                <a:lnTo>
                  <a:pt x="447" y="841"/>
                </a:lnTo>
                <a:lnTo>
                  <a:pt x="462" y="835"/>
                </a:lnTo>
                <a:lnTo>
                  <a:pt x="462" y="835"/>
                </a:lnTo>
                <a:lnTo>
                  <a:pt x="465" y="820"/>
                </a:lnTo>
                <a:lnTo>
                  <a:pt x="471" y="808"/>
                </a:lnTo>
                <a:lnTo>
                  <a:pt x="480" y="796"/>
                </a:lnTo>
                <a:lnTo>
                  <a:pt x="619" y="787"/>
                </a:lnTo>
                <a:lnTo>
                  <a:pt x="622" y="787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9431338" y="3471863"/>
            <a:ext cx="609600" cy="654050"/>
          </a:xfrm>
          <a:custGeom>
            <a:avLst/>
            <a:gdLst>
              <a:gd name="T0" fmla="*/ 174 w 384"/>
              <a:gd name="T1" fmla="*/ 409 h 412"/>
              <a:gd name="T2" fmla="*/ 180 w 384"/>
              <a:gd name="T3" fmla="*/ 391 h 412"/>
              <a:gd name="T4" fmla="*/ 204 w 384"/>
              <a:gd name="T5" fmla="*/ 370 h 412"/>
              <a:gd name="T6" fmla="*/ 258 w 384"/>
              <a:gd name="T7" fmla="*/ 294 h 412"/>
              <a:gd name="T8" fmla="*/ 264 w 384"/>
              <a:gd name="T9" fmla="*/ 288 h 412"/>
              <a:gd name="T10" fmla="*/ 297 w 384"/>
              <a:gd name="T11" fmla="*/ 258 h 412"/>
              <a:gd name="T12" fmla="*/ 327 w 384"/>
              <a:gd name="T13" fmla="*/ 243 h 412"/>
              <a:gd name="T14" fmla="*/ 360 w 384"/>
              <a:gd name="T15" fmla="*/ 240 h 412"/>
              <a:gd name="T16" fmla="*/ 378 w 384"/>
              <a:gd name="T17" fmla="*/ 210 h 412"/>
              <a:gd name="T18" fmla="*/ 330 w 384"/>
              <a:gd name="T19" fmla="*/ 201 h 412"/>
              <a:gd name="T20" fmla="*/ 306 w 384"/>
              <a:gd name="T21" fmla="*/ 183 h 412"/>
              <a:gd name="T22" fmla="*/ 384 w 384"/>
              <a:gd name="T23" fmla="*/ 78 h 412"/>
              <a:gd name="T24" fmla="*/ 354 w 384"/>
              <a:gd name="T25" fmla="*/ 30 h 412"/>
              <a:gd name="T26" fmla="*/ 285 w 384"/>
              <a:gd name="T27" fmla="*/ 30 h 412"/>
              <a:gd name="T28" fmla="*/ 270 w 384"/>
              <a:gd name="T29" fmla="*/ 24 h 412"/>
              <a:gd name="T30" fmla="*/ 270 w 384"/>
              <a:gd name="T31" fmla="*/ 21 h 412"/>
              <a:gd name="T32" fmla="*/ 249 w 384"/>
              <a:gd name="T33" fmla="*/ 6 h 412"/>
              <a:gd name="T34" fmla="*/ 225 w 384"/>
              <a:gd name="T35" fmla="*/ 0 h 412"/>
              <a:gd name="T36" fmla="*/ 195 w 384"/>
              <a:gd name="T37" fmla="*/ 0 h 412"/>
              <a:gd name="T38" fmla="*/ 180 w 384"/>
              <a:gd name="T39" fmla="*/ 6 h 412"/>
              <a:gd name="T40" fmla="*/ 162 w 384"/>
              <a:gd name="T41" fmla="*/ 21 h 412"/>
              <a:gd name="T42" fmla="*/ 153 w 384"/>
              <a:gd name="T43" fmla="*/ 45 h 412"/>
              <a:gd name="T44" fmla="*/ 150 w 384"/>
              <a:gd name="T45" fmla="*/ 78 h 412"/>
              <a:gd name="T46" fmla="*/ 147 w 384"/>
              <a:gd name="T47" fmla="*/ 87 h 412"/>
              <a:gd name="T48" fmla="*/ 135 w 384"/>
              <a:gd name="T49" fmla="*/ 102 h 412"/>
              <a:gd name="T50" fmla="*/ 123 w 384"/>
              <a:gd name="T51" fmla="*/ 108 h 412"/>
              <a:gd name="T52" fmla="*/ 63 w 384"/>
              <a:gd name="T53" fmla="*/ 147 h 412"/>
              <a:gd name="T54" fmla="*/ 42 w 384"/>
              <a:gd name="T55" fmla="*/ 165 h 412"/>
              <a:gd name="T56" fmla="*/ 24 w 384"/>
              <a:gd name="T57" fmla="*/ 195 h 412"/>
              <a:gd name="T58" fmla="*/ 3 w 384"/>
              <a:gd name="T59" fmla="*/ 249 h 412"/>
              <a:gd name="T60" fmla="*/ 0 w 384"/>
              <a:gd name="T61" fmla="*/ 282 h 412"/>
              <a:gd name="T62" fmla="*/ 9 w 384"/>
              <a:gd name="T63" fmla="*/ 315 h 412"/>
              <a:gd name="T64" fmla="*/ 27 w 384"/>
              <a:gd name="T65" fmla="*/ 346 h 412"/>
              <a:gd name="T66" fmla="*/ 63 w 384"/>
              <a:gd name="T67" fmla="*/ 376 h 412"/>
              <a:gd name="T68" fmla="*/ 75 w 384"/>
              <a:gd name="T69" fmla="*/ 385 h 412"/>
              <a:gd name="T70" fmla="*/ 120 w 384"/>
              <a:gd name="T71" fmla="*/ 406 h 412"/>
              <a:gd name="T72" fmla="*/ 156 w 384"/>
              <a:gd name="T73" fmla="*/ 412 h 412"/>
              <a:gd name="T74" fmla="*/ 174 w 384"/>
              <a:gd name="T75" fmla="*/ 409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84" h="412">
                <a:moveTo>
                  <a:pt x="174" y="409"/>
                </a:moveTo>
                <a:lnTo>
                  <a:pt x="174" y="409"/>
                </a:lnTo>
                <a:lnTo>
                  <a:pt x="177" y="400"/>
                </a:lnTo>
                <a:lnTo>
                  <a:pt x="180" y="391"/>
                </a:lnTo>
                <a:lnTo>
                  <a:pt x="189" y="379"/>
                </a:lnTo>
                <a:lnTo>
                  <a:pt x="204" y="370"/>
                </a:lnTo>
                <a:lnTo>
                  <a:pt x="228" y="346"/>
                </a:lnTo>
                <a:lnTo>
                  <a:pt x="258" y="294"/>
                </a:lnTo>
                <a:lnTo>
                  <a:pt x="258" y="294"/>
                </a:lnTo>
                <a:lnTo>
                  <a:pt x="264" y="288"/>
                </a:lnTo>
                <a:lnTo>
                  <a:pt x="282" y="267"/>
                </a:lnTo>
                <a:lnTo>
                  <a:pt x="297" y="258"/>
                </a:lnTo>
                <a:lnTo>
                  <a:pt x="309" y="249"/>
                </a:lnTo>
                <a:lnTo>
                  <a:pt x="327" y="243"/>
                </a:lnTo>
                <a:lnTo>
                  <a:pt x="342" y="243"/>
                </a:lnTo>
                <a:lnTo>
                  <a:pt x="360" y="240"/>
                </a:lnTo>
                <a:lnTo>
                  <a:pt x="378" y="219"/>
                </a:lnTo>
                <a:lnTo>
                  <a:pt x="378" y="210"/>
                </a:lnTo>
                <a:lnTo>
                  <a:pt x="354" y="207"/>
                </a:lnTo>
                <a:lnTo>
                  <a:pt x="330" y="201"/>
                </a:lnTo>
                <a:lnTo>
                  <a:pt x="315" y="198"/>
                </a:lnTo>
                <a:lnTo>
                  <a:pt x="306" y="183"/>
                </a:lnTo>
                <a:lnTo>
                  <a:pt x="306" y="174"/>
                </a:lnTo>
                <a:lnTo>
                  <a:pt x="384" y="78"/>
                </a:lnTo>
                <a:lnTo>
                  <a:pt x="354" y="30"/>
                </a:lnTo>
                <a:lnTo>
                  <a:pt x="354" y="30"/>
                </a:lnTo>
                <a:lnTo>
                  <a:pt x="312" y="30"/>
                </a:lnTo>
                <a:lnTo>
                  <a:pt x="285" y="30"/>
                </a:lnTo>
                <a:lnTo>
                  <a:pt x="273" y="27"/>
                </a:lnTo>
                <a:lnTo>
                  <a:pt x="270" y="24"/>
                </a:lnTo>
                <a:lnTo>
                  <a:pt x="270" y="24"/>
                </a:lnTo>
                <a:lnTo>
                  <a:pt x="270" y="21"/>
                </a:lnTo>
                <a:lnTo>
                  <a:pt x="264" y="15"/>
                </a:lnTo>
                <a:lnTo>
                  <a:pt x="249" y="6"/>
                </a:lnTo>
                <a:lnTo>
                  <a:pt x="237" y="3"/>
                </a:lnTo>
                <a:lnTo>
                  <a:pt x="225" y="0"/>
                </a:lnTo>
                <a:lnTo>
                  <a:pt x="210" y="0"/>
                </a:lnTo>
                <a:lnTo>
                  <a:pt x="195" y="0"/>
                </a:lnTo>
                <a:lnTo>
                  <a:pt x="195" y="0"/>
                </a:lnTo>
                <a:lnTo>
                  <a:pt x="180" y="6"/>
                </a:lnTo>
                <a:lnTo>
                  <a:pt x="168" y="12"/>
                </a:lnTo>
                <a:lnTo>
                  <a:pt x="162" y="21"/>
                </a:lnTo>
                <a:lnTo>
                  <a:pt x="156" y="33"/>
                </a:lnTo>
                <a:lnTo>
                  <a:pt x="153" y="45"/>
                </a:lnTo>
                <a:lnTo>
                  <a:pt x="150" y="57"/>
                </a:lnTo>
                <a:lnTo>
                  <a:pt x="150" y="78"/>
                </a:lnTo>
                <a:lnTo>
                  <a:pt x="150" y="78"/>
                </a:lnTo>
                <a:lnTo>
                  <a:pt x="147" y="87"/>
                </a:lnTo>
                <a:lnTo>
                  <a:pt x="144" y="93"/>
                </a:lnTo>
                <a:lnTo>
                  <a:pt x="135" y="102"/>
                </a:lnTo>
                <a:lnTo>
                  <a:pt x="123" y="108"/>
                </a:lnTo>
                <a:lnTo>
                  <a:pt x="123" y="108"/>
                </a:lnTo>
                <a:lnTo>
                  <a:pt x="90" y="129"/>
                </a:lnTo>
                <a:lnTo>
                  <a:pt x="63" y="147"/>
                </a:lnTo>
                <a:lnTo>
                  <a:pt x="42" y="165"/>
                </a:lnTo>
                <a:lnTo>
                  <a:pt x="42" y="165"/>
                </a:lnTo>
                <a:lnTo>
                  <a:pt x="33" y="177"/>
                </a:lnTo>
                <a:lnTo>
                  <a:pt x="24" y="195"/>
                </a:lnTo>
                <a:lnTo>
                  <a:pt x="12" y="222"/>
                </a:lnTo>
                <a:lnTo>
                  <a:pt x="3" y="249"/>
                </a:lnTo>
                <a:lnTo>
                  <a:pt x="0" y="267"/>
                </a:lnTo>
                <a:lnTo>
                  <a:pt x="0" y="282"/>
                </a:lnTo>
                <a:lnTo>
                  <a:pt x="3" y="297"/>
                </a:lnTo>
                <a:lnTo>
                  <a:pt x="9" y="315"/>
                </a:lnTo>
                <a:lnTo>
                  <a:pt x="18" y="330"/>
                </a:lnTo>
                <a:lnTo>
                  <a:pt x="27" y="346"/>
                </a:lnTo>
                <a:lnTo>
                  <a:pt x="45" y="361"/>
                </a:lnTo>
                <a:lnTo>
                  <a:pt x="63" y="376"/>
                </a:lnTo>
                <a:lnTo>
                  <a:pt x="63" y="376"/>
                </a:lnTo>
                <a:lnTo>
                  <a:pt x="75" y="385"/>
                </a:lnTo>
                <a:lnTo>
                  <a:pt x="102" y="397"/>
                </a:lnTo>
                <a:lnTo>
                  <a:pt x="120" y="406"/>
                </a:lnTo>
                <a:lnTo>
                  <a:pt x="138" y="412"/>
                </a:lnTo>
                <a:lnTo>
                  <a:pt x="156" y="412"/>
                </a:lnTo>
                <a:lnTo>
                  <a:pt x="174" y="412"/>
                </a:lnTo>
                <a:lnTo>
                  <a:pt x="174" y="409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8767763" y="3495675"/>
            <a:ext cx="1068388" cy="1163638"/>
          </a:xfrm>
          <a:custGeom>
            <a:avLst/>
            <a:gdLst>
              <a:gd name="T0" fmla="*/ 571 w 673"/>
              <a:gd name="T1" fmla="*/ 397 h 733"/>
              <a:gd name="T2" fmla="*/ 493 w 673"/>
              <a:gd name="T3" fmla="*/ 367 h 733"/>
              <a:gd name="T4" fmla="*/ 445 w 673"/>
              <a:gd name="T5" fmla="*/ 331 h 733"/>
              <a:gd name="T6" fmla="*/ 418 w 673"/>
              <a:gd name="T7" fmla="*/ 267 h 733"/>
              <a:gd name="T8" fmla="*/ 442 w 673"/>
              <a:gd name="T9" fmla="*/ 180 h 733"/>
              <a:gd name="T10" fmla="*/ 478 w 673"/>
              <a:gd name="T11" fmla="*/ 135 h 733"/>
              <a:gd name="T12" fmla="*/ 517 w 673"/>
              <a:gd name="T13" fmla="*/ 102 h 733"/>
              <a:gd name="T14" fmla="*/ 496 w 673"/>
              <a:gd name="T15" fmla="*/ 87 h 733"/>
              <a:gd name="T16" fmla="*/ 484 w 673"/>
              <a:gd name="T17" fmla="*/ 42 h 733"/>
              <a:gd name="T18" fmla="*/ 430 w 673"/>
              <a:gd name="T19" fmla="*/ 3 h 733"/>
              <a:gd name="T20" fmla="*/ 403 w 673"/>
              <a:gd name="T21" fmla="*/ 0 h 733"/>
              <a:gd name="T22" fmla="*/ 397 w 673"/>
              <a:gd name="T23" fmla="*/ 45 h 733"/>
              <a:gd name="T24" fmla="*/ 415 w 673"/>
              <a:gd name="T25" fmla="*/ 60 h 733"/>
              <a:gd name="T26" fmla="*/ 403 w 673"/>
              <a:gd name="T27" fmla="*/ 105 h 733"/>
              <a:gd name="T28" fmla="*/ 261 w 673"/>
              <a:gd name="T29" fmla="*/ 156 h 733"/>
              <a:gd name="T30" fmla="*/ 240 w 673"/>
              <a:gd name="T31" fmla="*/ 138 h 733"/>
              <a:gd name="T32" fmla="*/ 183 w 673"/>
              <a:gd name="T33" fmla="*/ 147 h 733"/>
              <a:gd name="T34" fmla="*/ 159 w 673"/>
              <a:gd name="T35" fmla="*/ 177 h 733"/>
              <a:gd name="T36" fmla="*/ 129 w 673"/>
              <a:gd name="T37" fmla="*/ 177 h 733"/>
              <a:gd name="T38" fmla="*/ 42 w 673"/>
              <a:gd name="T39" fmla="*/ 147 h 733"/>
              <a:gd name="T40" fmla="*/ 30 w 673"/>
              <a:gd name="T41" fmla="*/ 162 h 733"/>
              <a:gd name="T42" fmla="*/ 42 w 673"/>
              <a:gd name="T43" fmla="*/ 180 h 733"/>
              <a:gd name="T44" fmla="*/ 15 w 673"/>
              <a:gd name="T45" fmla="*/ 189 h 733"/>
              <a:gd name="T46" fmla="*/ 9 w 673"/>
              <a:gd name="T47" fmla="*/ 201 h 733"/>
              <a:gd name="T48" fmla="*/ 30 w 673"/>
              <a:gd name="T49" fmla="*/ 228 h 733"/>
              <a:gd name="T50" fmla="*/ 57 w 673"/>
              <a:gd name="T51" fmla="*/ 282 h 733"/>
              <a:gd name="T52" fmla="*/ 96 w 673"/>
              <a:gd name="T53" fmla="*/ 297 h 733"/>
              <a:gd name="T54" fmla="*/ 93 w 673"/>
              <a:gd name="T55" fmla="*/ 325 h 733"/>
              <a:gd name="T56" fmla="*/ 81 w 673"/>
              <a:gd name="T57" fmla="*/ 352 h 733"/>
              <a:gd name="T58" fmla="*/ 114 w 673"/>
              <a:gd name="T59" fmla="*/ 391 h 733"/>
              <a:gd name="T60" fmla="*/ 153 w 673"/>
              <a:gd name="T61" fmla="*/ 391 h 733"/>
              <a:gd name="T62" fmla="*/ 162 w 673"/>
              <a:gd name="T63" fmla="*/ 439 h 733"/>
              <a:gd name="T64" fmla="*/ 177 w 673"/>
              <a:gd name="T65" fmla="*/ 481 h 733"/>
              <a:gd name="T66" fmla="*/ 168 w 673"/>
              <a:gd name="T67" fmla="*/ 544 h 733"/>
              <a:gd name="T68" fmla="*/ 180 w 673"/>
              <a:gd name="T69" fmla="*/ 607 h 733"/>
              <a:gd name="T70" fmla="*/ 192 w 673"/>
              <a:gd name="T71" fmla="*/ 652 h 733"/>
              <a:gd name="T72" fmla="*/ 186 w 673"/>
              <a:gd name="T73" fmla="*/ 697 h 733"/>
              <a:gd name="T74" fmla="*/ 282 w 673"/>
              <a:gd name="T75" fmla="*/ 730 h 733"/>
              <a:gd name="T76" fmla="*/ 427 w 673"/>
              <a:gd name="T77" fmla="*/ 715 h 733"/>
              <a:gd name="T78" fmla="*/ 472 w 673"/>
              <a:gd name="T79" fmla="*/ 703 h 733"/>
              <a:gd name="T80" fmla="*/ 517 w 673"/>
              <a:gd name="T81" fmla="*/ 658 h 733"/>
              <a:gd name="T82" fmla="*/ 553 w 673"/>
              <a:gd name="T83" fmla="*/ 634 h 733"/>
              <a:gd name="T84" fmla="*/ 607 w 673"/>
              <a:gd name="T85" fmla="*/ 589 h 733"/>
              <a:gd name="T86" fmla="*/ 610 w 673"/>
              <a:gd name="T87" fmla="*/ 535 h 733"/>
              <a:gd name="T88" fmla="*/ 610 w 673"/>
              <a:gd name="T89" fmla="*/ 526 h 733"/>
              <a:gd name="T90" fmla="*/ 640 w 673"/>
              <a:gd name="T91" fmla="*/ 511 h 733"/>
              <a:gd name="T92" fmla="*/ 670 w 673"/>
              <a:gd name="T93" fmla="*/ 481 h 733"/>
              <a:gd name="T94" fmla="*/ 658 w 673"/>
              <a:gd name="T95" fmla="*/ 454 h 733"/>
              <a:gd name="T96" fmla="*/ 598 w 673"/>
              <a:gd name="T97" fmla="*/ 409 h 7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73" h="733">
                <a:moveTo>
                  <a:pt x="595" y="397"/>
                </a:moveTo>
                <a:lnTo>
                  <a:pt x="592" y="397"/>
                </a:lnTo>
                <a:lnTo>
                  <a:pt x="592" y="397"/>
                </a:lnTo>
                <a:lnTo>
                  <a:pt x="571" y="397"/>
                </a:lnTo>
                <a:lnTo>
                  <a:pt x="553" y="394"/>
                </a:lnTo>
                <a:lnTo>
                  <a:pt x="535" y="391"/>
                </a:lnTo>
                <a:lnTo>
                  <a:pt x="520" y="382"/>
                </a:lnTo>
                <a:lnTo>
                  <a:pt x="493" y="367"/>
                </a:lnTo>
                <a:lnTo>
                  <a:pt x="481" y="361"/>
                </a:lnTo>
                <a:lnTo>
                  <a:pt x="481" y="361"/>
                </a:lnTo>
                <a:lnTo>
                  <a:pt x="463" y="346"/>
                </a:lnTo>
                <a:lnTo>
                  <a:pt x="445" y="331"/>
                </a:lnTo>
                <a:lnTo>
                  <a:pt x="436" y="315"/>
                </a:lnTo>
                <a:lnTo>
                  <a:pt x="427" y="300"/>
                </a:lnTo>
                <a:lnTo>
                  <a:pt x="421" y="282"/>
                </a:lnTo>
                <a:lnTo>
                  <a:pt x="418" y="267"/>
                </a:lnTo>
                <a:lnTo>
                  <a:pt x="418" y="252"/>
                </a:lnTo>
                <a:lnTo>
                  <a:pt x="421" y="234"/>
                </a:lnTo>
                <a:lnTo>
                  <a:pt x="430" y="207"/>
                </a:lnTo>
                <a:lnTo>
                  <a:pt x="442" y="180"/>
                </a:lnTo>
                <a:lnTo>
                  <a:pt x="451" y="162"/>
                </a:lnTo>
                <a:lnTo>
                  <a:pt x="460" y="150"/>
                </a:lnTo>
                <a:lnTo>
                  <a:pt x="460" y="150"/>
                </a:lnTo>
                <a:lnTo>
                  <a:pt x="478" y="135"/>
                </a:lnTo>
                <a:lnTo>
                  <a:pt x="502" y="120"/>
                </a:lnTo>
                <a:lnTo>
                  <a:pt x="532" y="99"/>
                </a:lnTo>
                <a:lnTo>
                  <a:pt x="532" y="99"/>
                </a:lnTo>
                <a:lnTo>
                  <a:pt x="517" y="102"/>
                </a:lnTo>
                <a:lnTo>
                  <a:pt x="511" y="102"/>
                </a:lnTo>
                <a:lnTo>
                  <a:pt x="505" y="99"/>
                </a:lnTo>
                <a:lnTo>
                  <a:pt x="499" y="93"/>
                </a:lnTo>
                <a:lnTo>
                  <a:pt x="496" y="87"/>
                </a:lnTo>
                <a:lnTo>
                  <a:pt x="490" y="78"/>
                </a:lnTo>
                <a:lnTo>
                  <a:pt x="490" y="66"/>
                </a:lnTo>
                <a:lnTo>
                  <a:pt x="490" y="66"/>
                </a:lnTo>
                <a:lnTo>
                  <a:pt x="484" y="42"/>
                </a:lnTo>
                <a:lnTo>
                  <a:pt x="472" y="27"/>
                </a:lnTo>
                <a:lnTo>
                  <a:pt x="460" y="15"/>
                </a:lnTo>
                <a:lnTo>
                  <a:pt x="445" y="6"/>
                </a:lnTo>
                <a:lnTo>
                  <a:pt x="430" y="3"/>
                </a:lnTo>
                <a:lnTo>
                  <a:pt x="418" y="0"/>
                </a:lnTo>
                <a:lnTo>
                  <a:pt x="406" y="0"/>
                </a:lnTo>
                <a:lnTo>
                  <a:pt x="403" y="0"/>
                </a:lnTo>
                <a:lnTo>
                  <a:pt x="403" y="0"/>
                </a:lnTo>
                <a:lnTo>
                  <a:pt x="406" y="9"/>
                </a:lnTo>
                <a:lnTo>
                  <a:pt x="406" y="18"/>
                </a:lnTo>
                <a:lnTo>
                  <a:pt x="403" y="30"/>
                </a:lnTo>
                <a:lnTo>
                  <a:pt x="397" y="45"/>
                </a:lnTo>
                <a:lnTo>
                  <a:pt x="397" y="45"/>
                </a:lnTo>
                <a:lnTo>
                  <a:pt x="403" y="48"/>
                </a:lnTo>
                <a:lnTo>
                  <a:pt x="409" y="54"/>
                </a:lnTo>
                <a:lnTo>
                  <a:pt x="415" y="60"/>
                </a:lnTo>
                <a:lnTo>
                  <a:pt x="418" y="69"/>
                </a:lnTo>
                <a:lnTo>
                  <a:pt x="418" y="78"/>
                </a:lnTo>
                <a:lnTo>
                  <a:pt x="415" y="90"/>
                </a:lnTo>
                <a:lnTo>
                  <a:pt x="403" y="105"/>
                </a:lnTo>
                <a:lnTo>
                  <a:pt x="403" y="105"/>
                </a:lnTo>
                <a:lnTo>
                  <a:pt x="364" y="144"/>
                </a:lnTo>
                <a:lnTo>
                  <a:pt x="355" y="153"/>
                </a:lnTo>
                <a:lnTo>
                  <a:pt x="261" y="156"/>
                </a:lnTo>
                <a:lnTo>
                  <a:pt x="261" y="156"/>
                </a:lnTo>
                <a:lnTo>
                  <a:pt x="258" y="150"/>
                </a:lnTo>
                <a:lnTo>
                  <a:pt x="246" y="141"/>
                </a:lnTo>
                <a:lnTo>
                  <a:pt x="240" y="138"/>
                </a:lnTo>
                <a:lnTo>
                  <a:pt x="234" y="138"/>
                </a:lnTo>
                <a:lnTo>
                  <a:pt x="225" y="138"/>
                </a:lnTo>
                <a:lnTo>
                  <a:pt x="219" y="144"/>
                </a:lnTo>
                <a:lnTo>
                  <a:pt x="183" y="147"/>
                </a:lnTo>
                <a:lnTo>
                  <a:pt x="183" y="147"/>
                </a:lnTo>
                <a:lnTo>
                  <a:pt x="177" y="159"/>
                </a:lnTo>
                <a:lnTo>
                  <a:pt x="168" y="168"/>
                </a:lnTo>
                <a:lnTo>
                  <a:pt x="159" y="177"/>
                </a:lnTo>
                <a:lnTo>
                  <a:pt x="150" y="183"/>
                </a:lnTo>
                <a:lnTo>
                  <a:pt x="138" y="183"/>
                </a:lnTo>
                <a:lnTo>
                  <a:pt x="132" y="180"/>
                </a:lnTo>
                <a:lnTo>
                  <a:pt x="129" y="177"/>
                </a:lnTo>
                <a:lnTo>
                  <a:pt x="117" y="159"/>
                </a:lnTo>
                <a:lnTo>
                  <a:pt x="93" y="174"/>
                </a:lnTo>
                <a:lnTo>
                  <a:pt x="42" y="147"/>
                </a:lnTo>
                <a:lnTo>
                  <a:pt x="42" y="147"/>
                </a:lnTo>
                <a:lnTo>
                  <a:pt x="39" y="150"/>
                </a:lnTo>
                <a:lnTo>
                  <a:pt x="33" y="153"/>
                </a:lnTo>
                <a:lnTo>
                  <a:pt x="30" y="159"/>
                </a:lnTo>
                <a:lnTo>
                  <a:pt x="30" y="162"/>
                </a:lnTo>
                <a:lnTo>
                  <a:pt x="36" y="168"/>
                </a:lnTo>
                <a:lnTo>
                  <a:pt x="42" y="174"/>
                </a:lnTo>
                <a:lnTo>
                  <a:pt x="42" y="174"/>
                </a:lnTo>
                <a:lnTo>
                  <a:pt x="42" y="180"/>
                </a:lnTo>
                <a:lnTo>
                  <a:pt x="36" y="186"/>
                </a:lnTo>
                <a:lnTo>
                  <a:pt x="30" y="189"/>
                </a:lnTo>
                <a:lnTo>
                  <a:pt x="24" y="189"/>
                </a:lnTo>
                <a:lnTo>
                  <a:pt x="15" y="189"/>
                </a:lnTo>
                <a:lnTo>
                  <a:pt x="0" y="183"/>
                </a:lnTo>
                <a:lnTo>
                  <a:pt x="0" y="183"/>
                </a:lnTo>
                <a:lnTo>
                  <a:pt x="3" y="192"/>
                </a:lnTo>
                <a:lnTo>
                  <a:pt x="9" y="201"/>
                </a:lnTo>
                <a:lnTo>
                  <a:pt x="18" y="213"/>
                </a:lnTo>
                <a:lnTo>
                  <a:pt x="18" y="213"/>
                </a:lnTo>
                <a:lnTo>
                  <a:pt x="24" y="219"/>
                </a:lnTo>
                <a:lnTo>
                  <a:pt x="30" y="228"/>
                </a:lnTo>
                <a:lnTo>
                  <a:pt x="33" y="246"/>
                </a:lnTo>
                <a:lnTo>
                  <a:pt x="36" y="270"/>
                </a:lnTo>
                <a:lnTo>
                  <a:pt x="36" y="270"/>
                </a:lnTo>
                <a:lnTo>
                  <a:pt x="57" y="282"/>
                </a:lnTo>
                <a:lnTo>
                  <a:pt x="75" y="291"/>
                </a:lnTo>
                <a:lnTo>
                  <a:pt x="93" y="294"/>
                </a:lnTo>
                <a:lnTo>
                  <a:pt x="93" y="294"/>
                </a:lnTo>
                <a:lnTo>
                  <a:pt x="96" y="297"/>
                </a:lnTo>
                <a:lnTo>
                  <a:pt x="99" y="300"/>
                </a:lnTo>
                <a:lnTo>
                  <a:pt x="102" y="306"/>
                </a:lnTo>
                <a:lnTo>
                  <a:pt x="99" y="312"/>
                </a:lnTo>
                <a:lnTo>
                  <a:pt x="93" y="325"/>
                </a:lnTo>
                <a:lnTo>
                  <a:pt x="87" y="331"/>
                </a:lnTo>
                <a:lnTo>
                  <a:pt x="78" y="334"/>
                </a:lnTo>
                <a:lnTo>
                  <a:pt x="78" y="334"/>
                </a:lnTo>
                <a:lnTo>
                  <a:pt x="81" y="352"/>
                </a:lnTo>
                <a:lnTo>
                  <a:pt x="87" y="364"/>
                </a:lnTo>
                <a:lnTo>
                  <a:pt x="93" y="376"/>
                </a:lnTo>
                <a:lnTo>
                  <a:pt x="102" y="385"/>
                </a:lnTo>
                <a:lnTo>
                  <a:pt x="114" y="391"/>
                </a:lnTo>
                <a:lnTo>
                  <a:pt x="132" y="394"/>
                </a:lnTo>
                <a:lnTo>
                  <a:pt x="156" y="388"/>
                </a:lnTo>
                <a:lnTo>
                  <a:pt x="156" y="388"/>
                </a:lnTo>
                <a:lnTo>
                  <a:pt x="153" y="391"/>
                </a:lnTo>
                <a:lnTo>
                  <a:pt x="150" y="403"/>
                </a:lnTo>
                <a:lnTo>
                  <a:pt x="153" y="421"/>
                </a:lnTo>
                <a:lnTo>
                  <a:pt x="156" y="430"/>
                </a:lnTo>
                <a:lnTo>
                  <a:pt x="162" y="439"/>
                </a:lnTo>
                <a:lnTo>
                  <a:pt x="162" y="439"/>
                </a:lnTo>
                <a:lnTo>
                  <a:pt x="168" y="451"/>
                </a:lnTo>
                <a:lnTo>
                  <a:pt x="171" y="460"/>
                </a:lnTo>
                <a:lnTo>
                  <a:pt x="177" y="481"/>
                </a:lnTo>
                <a:lnTo>
                  <a:pt x="174" y="505"/>
                </a:lnTo>
                <a:lnTo>
                  <a:pt x="171" y="532"/>
                </a:lnTo>
                <a:lnTo>
                  <a:pt x="171" y="532"/>
                </a:lnTo>
                <a:lnTo>
                  <a:pt x="168" y="544"/>
                </a:lnTo>
                <a:lnTo>
                  <a:pt x="168" y="559"/>
                </a:lnTo>
                <a:lnTo>
                  <a:pt x="171" y="583"/>
                </a:lnTo>
                <a:lnTo>
                  <a:pt x="177" y="601"/>
                </a:lnTo>
                <a:lnTo>
                  <a:pt x="180" y="607"/>
                </a:lnTo>
                <a:lnTo>
                  <a:pt x="180" y="607"/>
                </a:lnTo>
                <a:lnTo>
                  <a:pt x="183" y="616"/>
                </a:lnTo>
                <a:lnTo>
                  <a:pt x="189" y="640"/>
                </a:lnTo>
                <a:lnTo>
                  <a:pt x="192" y="652"/>
                </a:lnTo>
                <a:lnTo>
                  <a:pt x="192" y="667"/>
                </a:lnTo>
                <a:lnTo>
                  <a:pt x="189" y="685"/>
                </a:lnTo>
                <a:lnTo>
                  <a:pt x="186" y="697"/>
                </a:lnTo>
                <a:lnTo>
                  <a:pt x="186" y="697"/>
                </a:lnTo>
                <a:lnTo>
                  <a:pt x="201" y="706"/>
                </a:lnTo>
                <a:lnTo>
                  <a:pt x="219" y="715"/>
                </a:lnTo>
                <a:lnTo>
                  <a:pt x="246" y="724"/>
                </a:lnTo>
                <a:lnTo>
                  <a:pt x="282" y="730"/>
                </a:lnTo>
                <a:lnTo>
                  <a:pt x="322" y="733"/>
                </a:lnTo>
                <a:lnTo>
                  <a:pt x="373" y="730"/>
                </a:lnTo>
                <a:lnTo>
                  <a:pt x="397" y="724"/>
                </a:lnTo>
                <a:lnTo>
                  <a:pt x="427" y="715"/>
                </a:lnTo>
                <a:lnTo>
                  <a:pt x="427" y="715"/>
                </a:lnTo>
                <a:lnTo>
                  <a:pt x="442" y="712"/>
                </a:lnTo>
                <a:lnTo>
                  <a:pt x="457" y="709"/>
                </a:lnTo>
                <a:lnTo>
                  <a:pt x="472" y="703"/>
                </a:lnTo>
                <a:lnTo>
                  <a:pt x="490" y="694"/>
                </a:lnTo>
                <a:lnTo>
                  <a:pt x="505" y="682"/>
                </a:lnTo>
                <a:lnTo>
                  <a:pt x="514" y="667"/>
                </a:lnTo>
                <a:lnTo>
                  <a:pt x="517" y="658"/>
                </a:lnTo>
                <a:lnTo>
                  <a:pt x="520" y="646"/>
                </a:lnTo>
                <a:lnTo>
                  <a:pt x="520" y="646"/>
                </a:lnTo>
                <a:lnTo>
                  <a:pt x="535" y="643"/>
                </a:lnTo>
                <a:lnTo>
                  <a:pt x="553" y="634"/>
                </a:lnTo>
                <a:lnTo>
                  <a:pt x="574" y="622"/>
                </a:lnTo>
                <a:lnTo>
                  <a:pt x="592" y="607"/>
                </a:lnTo>
                <a:lnTo>
                  <a:pt x="598" y="598"/>
                </a:lnTo>
                <a:lnTo>
                  <a:pt x="607" y="589"/>
                </a:lnTo>
                <a:lnTo>
                  <a:pt x="610" y="577"/>
                </a:lnTo>
                <a:lnTo>
                  <a:pt x="613" y="565"/>
                </a:lnTo>
                <a:lnTo>
                  <a:pt x="613" y="550"/>
                </a:lnTo>
                <a:lnTo>
                  <a:pt x="610" y="535"/>
                </a:lnTo>
                <a:lnTo>
                  <a:pt x="610" y="535"/>
                </a:lnTo>
                <a:lnTo>
                  <a:pt x="610" y="529"/>
                </a:lnTo>
                <a:lnTo>
                  <a:pt x="610" y="526"/>
                </a:lnTo>
                <a:lnTo>
                  <a:pt x="610" y="526"/>
                </a:lnTo>
                <a:lnTo>
                  <a:pt x="616" y="520"/>
                </a:lnTo>
                <a:lnTo>
                  <a:pt x="625" y="514"/>
                </a:lnTo>
                <a:lnTo>
                  <a:pt x="640" y="511"/>
                </a:lnTo>
                <a:lnTo>
                  <a:pt x="640" y="511"/>
                </a:lnTo>
                <a:lnTo>
                  <a:pt x="646" y="511"/>
                </a:lnTo>
                <a:lnTo>
                  <a:pt x="652" y="508"/>
                </a:lnTo>
                <a:lnTo>
                  <a:pt x="664" y="499"/>
                </a:lnTo>
                <a:lnTo>
                  <a:pt x="670" y="481"/>
                </a:lnTo>
                <a:lnTo>
                  <a:pt x="673" y="460"/>
                </a:lnTo>
                <a:lnTo>
                  <a:pt x="670" y="460"/>
                </a:lnTo>
                <a:lnTo>
                  <a:pt x="670" y="460"/>
                </a:lnTo>
                <a:lnTo>
                  <a:pt x="658" y="454"/>
                </a:lnTo>
                <a:lnTo>
                  <a:pt x="631" y="442"/>
                </a:lnTo>
                <a:lnTo>
                  <a:pt x="619" y="433"/>
                </a:lnTo>
                <a:lnTo>
                  <a:pt x="604" y="424"/>
                </a:lnTo>
                <a:lnTo>
                  <a:pt x="598" y="409"/>
                </a:lnTo>
                <a:lnTo>
                  <a:pt x="595" y="397"/>
                </a:lnTo>
                <a:lnTo>
                  <a:pt x="595" y="397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7356475" y="4978400"/>
            <a:ext cx="1951038" cy="1465263"/>
          </a:xfrm>
          <a:custGeom>
            <a:avLst/>
            <a:gdLst>
              <a:gd name="T0" fmla="*/ 1165 w 1229"/>
              <a:gd name="T1" fmla="*/ 766 h 923"/>
              <a:gd name="T2" fmla="*/ 1207 w 1229"/>
              <a:gd name="T3" fmla="*/ 754 h 923"/>
              <a:gd name="T4" fmla="*/ 1229 w 1229"/>
              <a:gd name="T5" fmla="*/ 730 h 923"/>
              <a:gd name="T6" fmla="*/ 1214 w 1229"/>
              <a:gd name="T7" fmla="*/ 703 h 923"/>
              <a:gd name="T8" fmla="*/ 1192 w 1229"/>
              <a:gd name="T9" fmla="*/ 679 h 923"/>
              <a:gd name="T10" fmla="*/ 1211 w 1229"/>
              <a:gd name="T11" fmla="*/ 655 h 923"/>
              <a:gd name="T12" fmla="*/ 1207 w 1229"/>
              <a:gd name="T13" fmla="*/ 619 h 923"/>
              <a:gd name="T14" fmla="*/ 1156 w 1229"/>
              <a:gd name="T15" fmla="*/ 568 h 923"/>
              <a:gd name="T16" fmla="*/ 1123 w 1229"/>
              <a:gd name="T17" fmla="*/ 529 h 923"/>
              <a:gd name="T18" fmla="*/ 1123 w 1229"/>
              <a:gd name="T19" fmla="*/ 403 h 923"/>
              <a:gd name="T20" fmla="*/ 1099 w 1229"/>
              <a:gd name="T21" fmla="*/ 325 h 923"/>
              <a:gd name="T22" fmla="*/ 1111 w 1229"/>
              <a:gd name="T23" fmla="*/ 274 h 923"/>
              <a:gd name="T24" fmla="*/ 1102 w 1229"/>
              <a:gd name="T25" fmla="*/ 187 h 923"/>
              <a:gd name="T26" fmla="*/ 1102 w 1229"/>
              <a:gd name="T27" fmla="*/ 84 h 923"/>
              <a:gd name="T28" fmla="*/ 1030 w 1229"/>
              <a:gd name="T29" fmla="*/ 81 h 923"/>
              <a:gd name="T30" fmla="*/ 895 w 1229"/>
              <a:gd name="T31" fmla="*/ 90 h 923"/>
              <a:gd name="T32" fmla="*/ 853 w 1229"/>
              <a:gd name="T33" fmla="*/ 121 h 923"/>
              <a:gd name="T34" fmla="*/ 817 w 1229"/>
              <a:gd name="T35" fmla="*/ 121 h 923"/>
              <a:gd name="T36" fmla="*/ 796 w 1229"/>
              <a:gd name="T37" fmla="*/ 78 h 923"/>
              <a:gd name="T38" fmla="*/ 712 w 1229"/>
              <a:gd name="T39" fmla="*/ 15 h 923"/>
              <a:gd name="T40" fmla="*/ 700 w 1229"/>
              <a:gd name="T41" fmla="*/ 3 h 923"/>
              <a:gd name="T42" fmla="*/ 661 w 1229"/>
              <a:gd name="T43" fmla="*/ 9 h 923"/>
              <a:gd name="T44" fmla="*/ 625 w 1229"/>
              <a:gd name="T45" fmla="*/ 18 h 923"/>
              <a:gd name="T46" fmla="*/ 586 w 1229"/>
              <a:gd name="T47" fmla="*/ 6 h 923"/>
              <a:gd name="T48" fmla="*/ 565 w 1229"/>
              <a:gd name="T49" fmla="*/ 27 h 923"/>
              <a:gd name="T50" fmla="*/ 514 w 1229"/>
              <a:gd name="T51" fmla="*/ 99 h 923"/>
              <a:gd name="T52" fmla="*/ 466 w 1229"/>
              <a:gd name="T53" fmla="*/ 124 h 923"/>
              <a:gd name="T54" fmla="*/ 460 w 1229"/>
              <a:gd name="T55" fmla="*/ 157 h 923"/>
              <a:gd name="T56" fmla="*/ 445 w 1229"/>
              <a:gd name="T57" fmla="*/ 193 h 923"/>
              <a:gd name="T58" fmla="*/ 424 w 1229"/>
              <a:gd name="T59" fmla="*/ 190 h 923"/>
              <a:gd name="T60" fmla="*/ 403 w 1229"/>
              <a:gd name="T61" fmla="*/ 166 h 923"/>
              <a:gd name="T62" fmla="*/ 397 w 1229"/>
              <a:gd name="T63" fmla="*/ 142 h 923"/>
              <a:gd name="T64" fmla="*/ 303 w 1229"/>
              <a:gd name="T65" fmla="*/ 184 h 923"/>
              <a:gd name="T66" fmla="*/ 261 w 1229"/>
              <a:gd name="T67" fmla="*/ 151 h 923"/>
              <a:gd name="T68" fmla="*/ 213 w 1229"/>
              <a:gd name="T69" fmla="*/ 142 h 923"/>
              <a:gd name="T70" fmla="*/ 186 w 1229"/>
              <a:gd name="T71" fmla="*/ 166 h 923"/>
              <a:gd name="T72" fmla="*/ 141 w 1229"/>
              <a:gd name="T73" fmla="*/ 268 h 923"/>
              <a:gd name="T74" fmla="*/ 147 w 1229"/>
              <a:gd name="T75" fmla="*/ 361 h 923"/>
              <a:gd name="T76" fmla="*/ 192 w 1229"/>
              <a:gd name="T77" fmla="*/ 352 h 923"/>
              <a:gd name="T78" fmla="*/ 204 w 1229"/>
              <a:gd name="T79" fmla="*/ 367 h 923"/>
              <a:gd name="T80" fmla="*/ 180 w 1229"/>
              <a:gd name="T81" fmla="*/ 454 h 923"/>
              <a:gd name="T82" fmla="*/ 144 w 1229"/>
              <a:gd name="T83" fmla="*/ 502 h 923"/>
              <a:gd name="T84" fmla="*/ 42 w 1229"/>
              <a:gd name="T85" fmla="*/ 553 h 923"/>
              <a:gd name="T86" fmla="*/ 6 w 1229"/>
              <a:gd name="T87" fmla="*/ 535 h 923"/>
              <a:gd name="T88" fmla="*/ 15 w 1229"/>
              <a:gd name="T89" fmla="*/ 589 h 923"/>
              <a:gd name="T90" fmla="*/ 33 w 1229"/>
              <a:gd name="T91" fmla="*/ 646 h 923"/>
              <a:gd name="T92" fmla="*/ 57 w 1229"/>
              <a:gd name="T93" fmla="*/ 643 h 923"/>
              <a:gd name="T94" fmla="*/ 141 w 1229"/>
              <a:gd name="T95" fmla="*/ 586 h 923"/>
              <a:gd name="T96" fmla="*/ 249 w 1229"/>
              <a:gd name="T97" fmla="*/ 619 h 923"/>
              <a:gd name="T98" fmla="*/ 409 w 1229"/>
              <a:gd name="T99" fmla="*/ 676 h 923"/>
              <a:gd name="T100" fmla="*/ 532 w 1229"/>
              <a:gd name="T101" fmla="*/ 607 h 923"/>
              <a:gd name="T102" fmla="*/ 652 w 1229"/>
              <a:gd name="T103" fmla="*/ 622 h 923"/>
              <a:gd name="T104" fmla="*/ 670 w 1229"/>
              <a:gd name="T105" fmla="*/ 640 h 923"/>
              <a:gd name="T106" fmla="*/ 667 w 1229"/>
              <a:gd name="T107" fmla="*/ 700 h 923"/>
              <a:gd name="T108" fmla="*/ 670 w 1229"/>
              <a:gd name="T109" fmla="*/ 754 h 923"/>
              <a:gd name="T110" fmla="*/ 763 w 1229"/>
              <a:gd name="T111" fmla="*/ 778 h 923"/>
              <a:gd name="T112" fmla="*/ 790 w 1229"/>
              <a:gd name="T113" fmla="*/ 721 h 923"/>
              <a:gd name="T114" fmla="*/ 811 w 1229"/>
              <a:gd name="T115" fmla="*/ 727 h 923"/>
              <a:gd name="T116" fmla="*/ 850 w 1229"/>
              <a:gd name="T117" fmla="*/ 778 h 923"/>
              <a:gd name="T118" fmla="*/ 910 w 1229"/>
              <a:gd name="T119" fmla="*/ 781 h 923"/>
              <a:gd name="T120" fmla="*/ 946 w 1229"/>
              <a:gd name="T121" fmla="*/ 796 h 923"/>
              <a:gd name="T122" fmla="*/ 1102 w 1229"/>
              <a:gd name="T123" fmla="*/ 911 h 923"/>
              <a:gd name="T124" fmla="*/ 1150 w 1229"/>
              <a:gd name="T125" fmla="*/ 823 h 9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29" h="923">
                <a:moveTo>
                  <a:pt x="1165" y="793"/>
                </a:moveTo>
                <a:lnTo>
                  <a:pt x="1165" y="793"/>
                </a:lnTo>
                <a:lnTo>
                  <a:pt x="1162" y="778"/>
                </a:lnTo>
                <a:lnTo>
                  <a:pt x="1165" y="766"/>
                </a:lnTo>
                <a:lnTo>
                  <a:pt x="1174" y="760"/>
                </a:lnTo>
                <a:lnTo>
                  <a:pt x="1180" y="754"/>
                </a:lnTo>
                <a:lnTo>
                  <a:pt x="1198" y="751"/>
                </a:lnTo>
                <a:lnTo>
                  <a:pt x="1207" y="754"/>
                </a:lnTo>
                <a:lnTo>
                  <a:pt x="1207" y="754"/>
                </a:lnTo>
                <a:lnTo>
                  <a:pt x="1220" y="745"/>
                </a:lnTo>
                <a:lnTo>
                  <a:pt x="1226" y="736"/>
                </a:lnTo>
                <a:lnTo>
                  <a:pt x="1229" y="730"/>
                </a:lnTo>
                <a:lnTo>
                  <a:pt x="1229" y="724"/>
                </a:lnTo>
                <a:lnTo>
                  <a:pt x="1229" y="718"/>
                </a:lnTo>
                <a:lnTo>
                  <a:pt x="1223" y="712"/>
                </a:lnTo>
                <a:lnTo>
                  <a:pt x="1214" y="703"/>
                </a:lnTo>
                <a:lnTo>
                  <a:pt x="1192" y="688"/>
                </a:lnTo>
                <a:lnTo>
                  <a:pt x="1186" y="682"/>
                </a:lnTo>
                <a:lnTo>
                  <a:pt x="1189" y="679"/>
                </a:lnTo>
                <a:lnTo>
                  <a:pt x="1192" y="679"/>
                </a:lnTo>
                <a:lnTo>
                  <a:pt x="1192" y="679"/>
                </a:lnTo>
                <a:lnTo>
                  <a:pt x="1204" y="673"/>
                </a:lnTo>
                <a:lnTo>
                  <a:pt x="1207" y="664"/>
                </a:lnTo>
                <a:lnTo>
                  <a:pt x="1211" y="655"/>
                </a:lnTo>
                <a:lnTo>
                  <a:pt x="1214" y="646"/>
                </a:lnTo>
                <a:lnTo>
                  <a:pt x="1211" y="628"/>
                </a:lnTo>
                <a:lnTo>
                  <a:pt x="1207" y="619"/>
                </a:lnTo>
                <a:lnTo>
                  <a:pt x="1207" y="619"/>
                </a:lnTo>
                <a:lnTo>
                  <a:pt x="1198" y="610"/>
                </a:lnTo>
                <a:lnTo>
                  <a:pt x="1183" y="595"/>
                </a:lnTo>
                <a:lnTo>
                  <a:pt x="1156" y="568"/>
                </a:lnTo>
                <a:lnTo>
                  <a:pt x="1156" y="568"/>
                </a:lnTo>
                <a:lnTo>
                  <a:pt x="1141" y="556"/>
                </a:lnTo>
                <a:lnTo>
                  <a:pt x="1132" y="544"/>
                </a:lnTo>
                <a:lnTo>
                  <a:pt x="1126" y="535"/>
                </a:lnTo>
                <a:lnTo>
                  <a:pt x="1123" y="529"/>
                </a:lnTo>
                <a:lnTo>
                  <a:pt x="1126" y="520"/>
                </a:lnTo>
                <a:lnTo>
                  <a:pt x="1126" y="517"/>
                </a:lnTo>
                <a:lnTo>
                  <a:pt x="1138" y="457"/>
                </a:lnTo>
                <a:lnTo>
                  <a:pt x="1123" y="403"/>
                </a:lnTo>
                <a:lnTo>
                  <a:pt x="1126" y="361"/>
                </a:lnTo>
                <a:lnTo>
                  <a:pt x="1126" y="361"/>
                </a:lnTo>
                <a:lnTo>
                  <a:pt x="1108" y="343"/>
                </a:lnTo>
                <a:lnTo>
                  <a:pt x="1099" y="325"/>
                </a:lnTo>
                <a:lnTo>
                  <a:pt x="1096" y="310"/>
                </a:lnTo>
                <a:lnTo>
                  <a:pt x="1099" y="295"/>
                </a:lnTo>
                <a:lnTo>
                  <a:pt x="1105" y="283"/>
                </a:lnTo>
                <a:lnTo>
                  <a:pt x="1111" y="274"/>
                </a:lnTo>
                <a:lnTo>
                  <a:pt x="1117" y="268"/>
                </a:lnTo>
                <a:lnTo>
                  <a:pt x="1141" y="244"/>
                </a:lnTo>
                <a:lnTo>
                  <a:pt x="1102" y="187"/>
                </a:lnTo>
                <a:lnTo>
                  <a:pt x="1102" y="187"/>
                </a:lnTo>
                <a:lnTo>
                  <a:pt x="1099" y="172"/>
                </a:lnTo>
                <a:lnTo>
                  <a:pt x="1102" y="130"/>
                </a:lnTo>
                <a:lnTo>
                  <a:pt x="1102" y="130"/>
                </a:lnTo>
                <a:lnTo>
                  <a:pt x="1102" y="84"/>
                </a:lnTo>
                <a:lnTo>
                  <a:pt x="1102" y="75"/>
                </a:lnTo>
                <a:lnTo>
                  <a:pt x="1048" y="75"/>
                </a:lnTo>
                <a:lnTo>
                  <a:pt x="1048" y="75"/>
                </a:lnTo>
                <a:lnTo>
                  <a:pt x="1030" y="81"/>
                </a:lnTo>
                <a:lnTo>
                  <a:pt x="1009" y="84"/>
                </a:lnTo>
                <a:lnTo>
                  <a:pt x="991" y="87"/>
                </a:lnTo>
                <a:lnTo>
                  <a:pt x="991" y="87"/>
                </a:lnTo>
                <a:lnTo>
                  <a:pt x="895" y="90"/>
                </a:lnTo>
                <a:lnTo>
                  <a:pt x="895" y="90"/>
                </a:lnTo>
                <a:lnTo>
                  <a:pt x="877" y="106"/>
                </a:lnTo>
                <a:lnTo>
                  <a:pt x="865" y="115"/>
                </a:lnTo>
                <a:lnTo>
                  <a:pt x="853" y="121"/>
                </a:lnTo>
                <a:lnTo>
                  <a:pt x="841" y="124"/>
                </a:lnTo>
                <a:lnTo>
                  <a:pt x="832" y="124"/>
                </a:lnTo>
                <a:lnTo>
                  <a:pt x="826" y="124"/>
                </a:lnTo>
                <a:lnTo>
                  <a:pt x="817" y="121"/>
                </a:lnTo>
                <a:lnTo>
                  <a:pt x="811" y="118"/>
                </a:lnTo>
                <a:lnTo>
                  <a:pt x="805" y="106"/>
                </a:lnTo>
                <a:lnTo>
                  <a:pt x="799" y="93"/>
                </a:lnTo>
                <a:lnTo>
                  <a:pt x="796" y="78"/>
                </a:lnTo>
                <a:lnTo>
                  <a:pt x="781" y="30"/>
                </a:lnTo>
                <a:lnTo>
                  <a:pt x="781" y="30"/>
                </a:lnTo>
                <a:lnTo>
                  <a:pt x="733" y="21"/>
                </a:lnTo>
                <a:lnTo>
                  <a:pt x="712" y="15"/>
                </a:lnTo>
                <a:lnTo>
                  <a:pt x="706" y="12"/>
                </a:lnTo>
                <a:lnTo>
                  <a:pt x="703" y="9"/>
                </a:lnTo>
                <a:lnTo>
                  <a:pt x="703" y="9"/>
                </a:lnTo>
                <a:lnTo>
                  <a:pt x="700" y="3"/>
                </a:lnTo>
                <a:lnTo>
                  <a:pt x="688" y="0"/>
                </a:lnTo>
                <a:lnTo>
                  <a:pt x="676" y="0"/>
                </a:lnTo>
                <a:lnTo>
                  <a:pt x="667" y="3"/>
                </a:lnTo>
                <a:lnTo>
                  <a:pt x="661" y="9"/>
                </a:lnTo>
                <a:lnTo>
                  <a:pt x="661" y="9"/>
                </a:lnTo>
                <a:lnTo>
                  <a:pt x="652" y="15"/>
                </a:lnTo>
                <a:lnTo>
                  <a:pt x="643" y="18"/>
                </a:lnTo>
                <a:lnTo>
                  <a:pt x="625" y="18"/>
                </a:lnTo>
                <a:lnTo>
                  <a:pt x="607" y="15"/>
                </a:lnTo>
                <a:lnTo>
                  <a:pt x="595" y="9"/>
                </a:lnTo>
                <a:lnTo>
                  <a:pt x="595" y="9"/>
                </a:lnTo>
                <a:lnTo>
                  <a:pt x="586" y="6"/>
                </a:lnTo>
                <a:lnTo>
                  <a:pt x="577" y="9"/>
                </a:lnTo>
                <a:lnTo>
                  <a:pt x="568" y="12"/>
                </a:lnTo>
                <a:lnTo>
                  <a:pt x="568" y="12"/>
                </a:lnTo>
                <a:lnTo>
                  <a:pt x="565" y="27"/>
                </a:lnTo>
                <a:lnTo>
                  <a:pt x="562" y="42"/>
                </a:lnTo>
                <a:lnTo>
                  <a:pt x="547" y="66"/>
                </a:lnTo>
                <a:lnTo>
                  <a:pt x="532" y="84"/>
                </a:lnTo>
                <a:lnTo>
                  <a:pt x="514" y="99"/>
                </a:lnTo>
                <a:lnTo>
                  <a:pt x="496" y="109"/>
                </a:lnTo>
                <a:lnTo>
                  <a:pt x="481" y="118"/>
                </a:lnTo>
                <a:lnTo>
                  <a:pt x="469" y="124"/>
                </a:lnTo>
                <a:lnTo>
                  <a:pt x="466" y="124"/>
                </a:lnTo>
                <a:lnTo>
                  <a:pt x="466" y="124"/>
                </a:lnTo>
                <a:lnTo>
                  <a:pt x="469" y="133"/>
                </a:lnTo>
                <a:lnTo>
                  <a:pt x="469" y="145"/>
                </a:lnTo>
                <a:lnTo>
                  <a:pt x="460" y="157"/>
                </a:lnTo>
                <a:lnTo>
                  <a:pt x="448" y="166"/>
                </a:lnTo>
                <a:lnTo>
                  <a:pt x="448" y="166"/>
                </a:lnTo>
                <a:lnTo>
                  <a:pt x="448" y="175"/>
                </a:lnTo>
                <a:lnTo>
                  <a:pt x="445" y="193"/>
                </a:lnTo>
                <a:lnTo>
                  <a:pt x="445" y="199"/>
                </a:lnTo>
                <a:lnTo>
                  <a:pt x="439" y="202"/>
                </a:lnTo>
                <a:lnTo>
                  <a:pt x="433" y="199"/>
                </a:lnTo>
                <a:lnTo>
                  <a:pt x="424" y="190"/>
                </a:lnTo>
                <a:lnTo>
                  <a:pt x="400" y="187"/>
                </a:lnTo>
                <a:lnTo>
                  <a:pt x="400" y="187"/>
                </a:lnTo>
                <a:lnTo>
                  <a:pt x="403" y="175"/>
                </a:lnTo>
                <a:lnTo>
                  <a:pt x="403" y="166"/>
                </a:lnTo>
                <a:lnTo>
                  <a:pt x="406" y="154"/>
                </a:lnTo>
                <a:lnTo>
                  <a:pt x="403" y="148"/>
                </a:lnTo>
                <a:lnTo>
                  <a:pt x="400" y="145"/>
                </a:lnTo>
                <a:lnTo>
                  <a:pt x="397" y="142"/>
                </a:lnTo>
                <a:lnTo>
                  <a:pt x="385" y="145"/>
                </a:lnTo>
                <a:lnTo>
                  <a:pt x="363" y="157"/>
                </a:lnTo>
                <a:lnTo>
                  <a:pt x="327" y="148"/>
                </a:lnTo>
                <a:lnTo>
                  <a:pt x="303" y="184"/>
                </a:lnTo>
                <a:lnTo>
                  <a:pt x="303" y="184"/>
                </a:lnTo>
                <a:lnTo>
                  <a:pt x="291" y="172"/>
                </a:lnTo>
                <a:lnTo>
                  <a:pt x="276" y="160"/>
                </a:lnTo>
                <a:lnTo>
                  <a:pt x="261" y="151"/>
                </a:lnTo>
                <a:lnTo>
                  <a:pt x="243" y="142"/>
                </a:lnTo>
                <a:lnTo>
                  <a:pt x="234" y="139"/>
                </a:lnTo>
                <a:lnTo>
                  <a:pt x="222" y="139"/>
                </a:lnTo>
                <a:lnTo>
                  <a:pt x="213" y="142"/>
                </a:lnTo>
                <a:lnTo>
                  <a:pt x="204" y="148"/>
                </a:lnTo>
                <a:lnTo>
                  <a:pt x="195" y="154"/>
                </a:lnTo>
                <a:lnTo>
                  <a:pt x="186" y="166"/>
                </a:lnTo>
                <a:lnTo>
                  <a:pt x="186" y="166"/>
                </a:lnTo>
                <a:lnTo>
                  <a:pt x="159" y="208"/>
                </a:lnTo>
                <a:lnTo>
                  <a:pt x="144" y="241"/>
                </a:lnTo>
                <a:lnTo>
                  <a:pt x="141" y="262"/>
                </a:lnTo>
                <a:lnTo>
                  <a:pt x="141" y="268"/>
                </a:lnTo>
                <a:lnTo>
                  <a:pt x="96" y="268"/>
                </a:lnTo>
                <a:lnTo>
                  <a:pt x="108" y="289"/>
                </a:lnTo>
                <a:lnTo>
                  <a:pt x="99" y="322"/>
                </a:lnTo>
                <a:lnTo>
                  <a:pt x="147" y="361"/>
                </a:lnTo>
                <a:lnTo>
                  <a:pt x="147" y="361"/>
                </a:lnTo>
                <a:lnTo>
                  <a:pt x="165" y="355"/>
                </a:lnTo>
                <a:lnTo>
                  <a:pt x="177" y="352"/>
                </a:lnTo>
                <a:lnTo>
                  <a:pt x="192" y="352"/>
                </a:lnTo>
                <a:lnTo>
                  <a:pt x="204" y="355"/>
                </a:lnTo>
                <a:lnTo>
                  <a:pt x="207" y="355"/>
                </a:lnTo>
                <a:lnTo>
                  <a:pt x="207" y="361"/>
                </a:lnTo>
                <a:lnTo>
                  <a:pt x="204" y="367"/>
                </a:lnTo>
                <a:lnTo>
                  <a:pt x="201" y="373"/>
                </a:lnTo>
                <a:lnTo>
                  <a:pt x="180" y="394"/>
                </a:lnTo>
                <a:lnTo>
                  <a:pt x="201" y="424"/>
                </a:lnTo>
                <a:lnTo>
                  <a:pt x="180" y="454"/>
                </a:lnTo>
                <a:lnTo>
                  <a:pt x="180" y="487"/>
                </a:lnTo>
                <a:lnTo>
                  <a:pt x="180" y="487"/>
                </a:lnTo>
                <a:lnTo>
                  <a:pt x="162" y="496"/>
                </a:lnTo>
                <a:lnTo>
                  <a:pt x="144" y="502"/>
                </a:lnTo>
                <a:lnTo>
                  <a:pt x="120" y="508"/>
                </a:lnTo>
                <a:lnTo>
                  <a:pt x="102" y="535"/>
                </a:lnTo>
                <a:lnTo>
                  <a:pt x="69" y="535"/>
                </a:lnTo>
                <a:lnTo>
                  <a:pt x="42" y="553"/>
                </a:lnTo>
                <a:lnTo>
                  <a:pt x="42" y="553"/>
                </a:lnTo>
                <a:lnTo>
                  <a:pt x="33" y="547"/>
                </a:lnTo>
                <a:lnTo>
                  <a:pt x="15" y="538"/>
                </a:lnTo>
                <a:lnTo>
                  <a:pt x="6" y="535"/>
                </a:lnTo>
                <a:lnTo>
                  <a:pt x="0" y="538"/>
                </a:lnTo>
                <a:lnTo>
                  <a:pt x="0" y="547"/>
                </a:lnTo>
                <a:lnTo>
                  <a:pt x="3" y="565"/>
                </a:lnTo>
                <a:lnTo>
                  <a:pt x="15" y="589"/>
                </a:lnTo>
                <a:lnTo>
                  <a:pt x="15" y="589"/>
                </a:lnTo>
                <a:lnTo>
                  <a:pt x="21" y="619"/>
                </a:lnTo>
                <a:lnTo>
                  <a:pt x="30" y="640"/>
                </a:lnTo>
                <a:lnTo>
                  <a:pt x="33" y="646"/>
                </a:lnTo>
                <a:lnTo>
                  <a:pt x="39" y="649"/>
                </a:lnTo>
                <a:lnTo>
                  <a:pt x="39" y="649"/>
                </a:lnTo>
                <a:lnTo>
                  <a:pt x="48" y="649"/>
                </a:lnTo>
                <a:lnTo>
                  <a:pt x="57" y="643"/>
                </a:lnTo>
                <a:lnTo>
                  <a:pt x="69" y="637"/>
                </a:lnTo>
                <a:lnTo>
                  <a:pt x="102" y="604"/>
                </a:lnTo>
                <a:lnTo>
                  <a:pt x="141" y="622"/>
                </a:lnTo>
                <a:lnTo>
                  <a:pt x="141" y="586"/>
                </a:lnTo>
                <a:lnTo>
                  <a:pt x="219" y="574"/>
                </a:lnTo>
                <a:lnTo>
                  <a:pt x="249" y="544"/>
                </a:lnTo>
                <a:lnTo>
                  <a:pt x="261" y="562"/>
                </a:lnTo>
                <a:lnTo>
                  <a:pt x="249" y="619"/>
                </a:lnTo>
                <a:lnTo>
                  <a:pt x="267" y="628"/>
                </a:lnTo>
                <a:lnTo>
                  <a:pt x="333" y="655"/>
                </a:lnTo>
                <a:lnTo>
                  <a:pt x="394" y="685"/>
                </a:lnTo>
                <a:lnTo>
                  <a:pt x="409" y="676"/>
                </a:lnTo>
                <a:lnTo>
                  <a:pt x="415" y="655"/>
                </a:lnTo>
                <a:lnTo>
                  <a:pt x="439" y="652"/>
                </a:lnTo>
                <a:lnTo>
                  <a:pt x="487" y="658"/>
                </a:lnTo>
                <a:lnTo>
                  <a:pt x="532" y="607"/>
                </a:lnTo>
                <a:lnTo>
                  <a:pt x="550" y="613"/>
                </a:lnTo>
                <a:lnTo>
                  <a:pt x="565" y="625"/>
                </a:lnTo>
                <a:lnTo>
                  <a:pt x="652" y="622"/>
                </a:lnTo>
                <a:lnTo>
                  <a:pt x="652" y="622"/>
                </a:lnTo>
                <a:lnTo>
                  <a:pt x="658" y="622"/>
                </a:lnTo>
                <a:lnTo>
                  <a:pt x="661" y="625"/>
                </a:lnTo>
                <a:lnTo>
                  <a:pt x="667" y="631"/>
                </a:lnTo>
                <a:lnTo>
                  <a:pt x="670" y="640"/>
                </a:lnTo>
                <a:lnTo>
                  <a:pt x="673" y="655"/>
                </a:lnTo>
                <a:lnTo>
                  <a:pt x="670" y="676"/>
                </a:lnTo>
                <a:lnTo>
                  <a:pt x="667" y="700"/>
                </a:lnTo>
                <a:lnTo>
                  <a:pt x="667" y="700"/>
                </a:lnTo>
                <a:lnTo>
                  <a:pt x="661" y="724"/>
                </a:lnTo>
                <a:lnTo>
                  <a:pt x="661" y="742"/>
                </a:lnTo>
                <a:lnTo>
                  <a:pt x="664" y="751"/>
                </a:lnTo>
                <a:lnTo>
                  <a:pt x="670" y="754"/>
                </a:lnTo>
                <a:lnTo>
                  <a:pt x="676" y="754"/>
                </a:lnTo>
                <a:lnTo>
                  <a:pt x="682" y="751"/>
                </a:lnTo>
                <a:lnTo>
                  <a:pt x="688" y="748"/>
                </a:lnTo>
                <a:lnTo>
                  <a:pt x="763" y="778"/>
                </a:lnTo>
                <a:lnTo>
                  <a:pt x="775" y="766"/>
                </a:lnTo>
                <a:lnTo>
                  <a:pt x="787" y="724"/>
                </a:lnTo>
                <a:lnTo>
                  <a:pt x="787" y="724"/>
                </a:lnTo>
                <a:lnTo>
                  <a:pt x="790" y="721"/>
                </a:lnTo>
                <a:lnTo>
                  <a:pt x="796" y="718"/>
                </a:lnTo>
                <a:lnTo>
                  <a:pt x="802" y="718"/>
                </a:lnTo>
                <a:lnTo>
                  <a:pt x="805" y="721"/>
                </a:lnTo>
                <a:lnTo>
                  <a:pt x="811" y="727"/>
                </a:lnTo>
                <a:lnTo>
                  <a:pt x="814" y="742"/>
                </a:lnTo>
                <a:lnTo>
                  <a:pt x="814" y="763"/>
                </a:lnTo>
                <a:lnTo>
                  <a:pt x="823" y="784"/>
                </a:lnTo>
                <a:lnTo>
                  <a:pt x="850" y="778"/>
                </a:lnTo>
                <a:lnTo>
                  <a:pt x="853" y="802"/>
                </a:lnTo>
                <a:lnTo>
                  <a:pt x="904" y="784"/>
                </a:lnTo>
                <a:lnTo>
                  <a:pt x="904" y="784"/>
                </a:lnTo>
                <a:lnTo>
                  <a:pt x="910" y="781"/>
                </a:lnTo>
                <a:lnTo>
                  <a:pt x="919" y="778"/>
                </a:lnTo>
                <a:lnTo>
                  <a:pt x="928" y="781"/>
                </a:lnTo>
                <a:lnTo>
                  <a:pt x="937" y="787"/>
                </a:lnTo>
                <a:lnTo>
                  <a:pt x="946" y="796"/>
                </a:lnTo>
                <a:lnTo>
                  <a:pt x="955" y="811"/>
                </a:lnTo>
                <a:lnTo>
                  <a:pt x="979" y="842"/>
                </a:lnTo>
                <a:lnTo>
                  <a:pt x="1081" y="923"/>
                </a:lnTo>
                <a:lnTo>
                  <a:pt x="1102" y="911"/>
                </a:lnTo>
                <a:lnTo>
                  <a:pt x="1102" y="881"/>
                </a:lnTo>
                <a:lnTo>
                  <a:pt x="1150" y="878"/>
                </a:lnTo>
                <a:lnTo>
                  <a:pt x="1171" y="863"/>
                </a:lnTo>
                <a:lnTo>
                  <a:pt x="1150" y="823"/>
                </a:lnTo>
                <a:lnTo>
                  <a:pt x="1165" y="793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9096375" y="4968875"/>
            <a:ext cx="1555750" cy="1831975"/>
          </a:xfrm>
          <a:custGeom>
            <a:avLst/>
            <a:gdLst>
              <a:gd name="T0" fmla="*/ 940 w 980"/>
              <a:gd name="T1" fmla="*/ 577 h 1154"/>
              <a:gd name="T2" fmla="*/ 904 w 980"/>
              <a:gd name="T3" fmla="*/ 523 h 1154"/>
              <a:gd name="T4" fmla="*/ 856 w 980"/>
              <a:gd name="T5" fmla="*/ 511 h 1154"/>
              <a:gd name="T6" fmla="*/ 808 w 980"/>
              <a:gd name="T7" fmla="*/ 493 h 1154"/>
              <a:gd name="T8" fmla="*/ 757 w 980"/>
              <a:gd name="T9" fmla="*/ 493 h 1154"/>
              <a:gd name="T10" fmla="*/ 763 w 980"/>
              <a:gd name="T11" fmla="*/ 424 h 1154"/>
              <a:gd name="T12" fmla="*/ 730 w 980"/>
              <a:gd name="T13" fmla="*/ 388 h 1154"/>
              <a:gd name="T14" fmla="*/ 667 w 980"/>
              <a:gd name="T15" fmla="*/ 382 h 1154"/>
              <a:gd name="T16" fmla="*/ 634 w 980"/>
              <a:gd name="T17" fmla="*/ 364 h 1154"/>
              <a:gd name="T18" fmla="*/ 610 w 980"/>
              <a:gd name="T19" fmla="*/ 373 h 1154"/>
              <a:gd name="T20" fmla="*/ 538 w 980"/>
              <a:gd name="T21" fmla="*/ 346 h 1154"/>
              <a:gd name="T22" fmla="*/ 496 w 980"/>
              <a:gd name="T23" fmla="*/ 358 h 1154"/>
              <a:gd name="T24" fmla="*/ 430 w 980"/>
              <a:gd name="T25" fmla="*/ 364 h 1154"/>
              <a:gd name="T26" fmla="*/ 403 w 980"/>
              <a:gd name="T27" fmla="*/ 376 h 1154"/>
              <a:gd name="T28" fmla="*/ 343 w 980"/>
              <a:gd name="T29" fmla="*/ 325 h 1154"/>
              <a:gd name="T30" fmla="*/ 244 w 980"/>
              <a:gd name="T31" fmla="*/ 295 h 1154"/>
              <a:gd name="T32" fmla="*/ 253 w 980"/>
              <a:gd name="T33" fmla="*/ 199 h 1154"/>
              <a:gd name="T34" fmla="*/ 322 w 980"/>
              <a:gd name="T35" fmla="*/ 172 h 1154"/>
              <a:gd name="T36" fmla="*/ 334 w 980"/>
              <a:gd name="T37" fmla="*/ 148 h 1154"/>
              <a:gd name="T38" fmla="*/ 331 w 980"/>
              <a:gd name="T39" fmla="*/ 118 h 1154"/>
              <a:gd name="T40" fmla="*/ 358 w 980"/>
              <a:gd name="T41" fmla="*/ 87 h 1154"/>
              <a:gd name="T42" fmla="*/ 385 w 980"/>
              <a:gd name="T43" fmla="*/ 33 h 1154"/>
              <a:gd name="T44" fmla="*/ 322 w 980"/>
              <a:gd name="T45" fmla="*/ 9 h 1154"/>
              <a:gd name="T46" fmla="*/ 277 w 980"/>
              <a:gd name="T47" fmla="*/ 6 h 1154"/>
              <a:gd name="T48" fmla="*/ 220 w 980"/>
              <a:gd name="T49" fmla="*/ 42 h 1154"/>
              <a:gd name="T50" fmla="*/ 69 w 980"/>
              <a:gd name="T51" fmla="*/ 69 h 1154"/>
              <a:gd name="T52" fmla="*/ 6 w 980"/>
              <a:gd name="T53" fmla="*/ 90 h 1154"/>
              <a:gd name="T54" fmla="*/ 3 w 980"/>
              <a:gd name="T55" fmla="*/ 193 h 1154"/>
              <a:gd name="T56" fmla="*/ 12 w 980"/>
              <a:gd name="T57" fmla="*/ 280 h 1154"/>
              <a:gd name="T58" fmla="*/ 0 w 980"/>
              <a:gd name="T59" fmla="*/ 331 h 1154"/>
              <a:gd name="T60" fmla="*/ 42 w 980"/>
              <a:gd name="T61" fmla="*/ 463 h 1154"/>
              <a:gd name="T62" fmla="*/ 27 w 980"/>
              <a:gd name="T63" fmla="*/ 535 h 1154"/>
              <a:gd name="T64" fmla="*/ 57 w 980"/>
              <a:gd name="T65" fmla="*/ 574 h 1154"/>
              <a:gd name="T66" fmla="*/ 111 w 980"/>
              <a:gd name="T67" fmla="*/ 625 h 1154"/>
              <a:gd name="T68" fmla="*/ 115 w 980"/>
              <a:gd name="T69" fmla="*/ 661 h 1154"/>
              <a:gd name="T70" fmla="*/ 96 w 980"/>
              <a:gd name="T71" fmla="*/ 685 h 1154"/>
              <a:gd name="T72" fmla="*/ 118 w 980"/>
              <a:gd name="T73" fmla="*/ 709 h 1154"/>
              <a:gd name="T74" fmla="*/ 130 w 980"/>
              <a:gd name="T75" fmla="*/ 736 h 1154"/>
              <a:gd name="T76" fmla="*/ 111 w 980"/>
              <a:gd name="T77" fmla="*/ 760 h 1154"/>
              <a:gd name="T78" fmla="*/ 69 w 980"/>
              <a:gd name="T79" fmla="*/ 772 h 1154"/>
              <a:gd name="T80" fmla="*/ 75 w 980"/>
              <a:gd name="T81" fmla="*/ 869 h 1154"/>
              <a:gd name="T82" fmla="*/ 87 w 980"/>
              <a:gd name="T83" fmla="*/ 848 h 1154"/>
              <a:gd name="T84" fmla="*/ 199 w 980"/>
              <a:gd name="T85" fmla="*/ 836 h 1154"/>
              <a:gd name="T86" fmla="*/ 241 w 980"/>
              <a:gd name="T87" fmla="*/ 869 h 1154"/>
              <a:gd name="T88" fmla="*/ 358 w 980"/>
              <a:gd name="T89" fmla="*/ 968 h 1154"/>
              <a:gd name="T90" fmla="*/ 478 w 980"/>
              <a:gd name="T91" fmla="*/ 1007 h 1154"/>
              <a:gd name="T92" fmla="*/ 550 w 980"/>
              <a:gd name="T93" fmla="*/ 1076 h 1154"/>
              <a:gd name="T94" fmla="*/ 637 w 980"/>
              <a:gd name="T95" fmla="*/ 1139 h 1154"/>
              <a:gd name="T96" fmla="*/ 730 w 980"/>
              <a:gd name="T97" fmla="*/ 1085 h 1154"/>
              <a:gd name="T98" fmla="*/ 715 w 980"/>
              <a:gd name="T99" fmla="*/ 1025 h 1154"/>
              <a:gd name="T100" fmla="*/ 703 w 980"/>
              <a:gd name="T101" fmla="*/ 968 h 1154"/>
              <a:gd name="T102" fmla="*/ 712 w 980"/>
              <a:gd name="T103" fmla="*/ 908 h 1154"/>
              <a:gd name="T104" fmla="*/ 706 w 980"/>
              <a:gd name="T105" fmla="*/ 863 h 1154"/>
              <a:gd name="T106" fmla="*/ 661 w 980"/>
              <a:gd name="T107" fmla="*/ 814 h 1154"/>
              <a:gd name="T108" fmla="*/ 691 w 980"/>
              <a:gd name="T109" fmla="*/ 775 h 1154"/>
              <a:gd name="T110" fmla="*/ 691 w 980"/>
              <a:gd name="T111" fmla="*/ 712 h 1154"/>
              <a:gd name="T112" fmla="*/ 721 w 980"/>
              <a:gd name="T113" fmla="*/ 688 h 1154"/>
              <a:gd name="T114" fmla="*/ 814 w 980"/>
              <a:gd name="T115" fmla="*/ 682 h 1154"/>
              <a:gd name="T116" fmla="*/ 916 w 980"/>
              <a:gd name="T117" fmla="*/ 679 h 1154"/>
              <a:gd name="T118" fmla="*/ 980 w 980"/>
              <a:gd name="T119" fmla="*/ 628 h 1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80" h="1154">
                <a:moveTo>
                  <a:pt x="937" y="592"/>
                </a:moveTo>
                <a:lnTo>
                  <a:pt x="937" y="592"/>
                </a:lnTo>
                <a:lnTo>
                  <a:pt x="940" y="586"/>
                </a:lnTo>
                <a:lnTo>
                  <a:pt x="940" y="577"/>
                </a:lnTo>
                <a:lnTo>
                  <a:pt x="940" y="565"/>
                </a:lnTo>
                <a:lnTo>
                  <a:pt x="934" y="553"/>
                </a:lnTo>
                <a:lnTo>
                  <a:pt x="922" y="538"/>
                </a:lnTo>
                <a:lnTo>
                  <a:pt x="904" y="523"/>
                </a:lnTo>
                <a:lnTo>
                  <a:pt x="877" y="505"/>
                </a:lnTo>
                <a:lnTo>
                  <a:pt x="877" y="505"/>
                </a:lnTo>
                <a:lnTo>
                  <a:pt x="871" y="508"/>
                </a:lnTo>
                <a:lnTo>
                  <a:pt x="856" y="511"/>
                </a:lnTo>
                <a:lnTo>
                  <a:pt x="847" y="511"/>
                </a:lnTo>
                <a:lnTo>
                  <a:pt x="835" y="508"/>
                </a:lnTo>
                <a:lnTo>
                  <a:pt x="823" y="502"/>
                </a:lnTo>
                <a:lnTo>
                  <a:pt x="808" y="493"/>
                </a:lnTo>
                <a:lnTo>
                  <a:pt x="784" y="517"/>
                </a:lnTo>
                <a:lnTo>
                  <a:pt x="763" y="511"/>
                </a:lnTo>
                <a:lnTo>
                  <a:pt x="757" y="493"/>
                </a:lnTo>
                <a:lnTo>
                  <a:pt x="757" y="493"/>
                </a:lnTo>
                <a:lnTo>
                  <a:pt x="763" y="475"/>
                </a:lnTo>
                <a:lnTo>
                  <a:pt x="766" y="457"/>
                </a:lnTo>
                <a:lnTo>
                  <a:pt x="766" y="433"/>
                </a:lnTo>
                <a:lnTo>
                  <a:pt x="763" y="424"/>
                </a:lnTo>
                <a:lnTo>
                  <a:pt x="757" y="412"/>
                </a:lnTo>
                <a:lnTo>
                  <a:pt x="751" y="403"/>
                </a:lnTo>
                <a:lnTo>
                  <a:pt x="742" y="394"/>
                </a:lnTo>
                <a:lnTo>
                  <a:pt x="730" y="388"/>
                </a:lnTo>
                <a:lnTo>
                  <a:pt x="712" y="382"/>
                </a:lnTo>
                <a:lnTo>
                  <a:pt x="691" y="382"/>
                </a:lnTo>
                <a:lnTo>
                  <a:pt x="667" y="382"/>
                </a:lnTo>
                <a:lnTo>
                  <a:pt x="667" y="382"/>
                </a:lnTo>
                <a:lnTo>
                  <a:pt x="658" y="376"/>
                </a:lnTo>
                <a:lnTo>
                  <a:pt x="646" y="370"/>
                </a:lnTo>
                <a:lnTo>
                  <a:pt x="637" y="364"/>
                </a:lnTo>
                <a:lnTo>
                  <a:pt x="634" y="364"/>
                </a:lnTo>
                <a:lnTo>
                  <a:pt x="634" y="364"/>
                </a:lnTo>
                <a:lnTo>
                  <a:pt x="628" y="367"/>
                </a:lnTo>
                <a:lnTo>
                  <a:pt x="622" y="370"/>
                </a:lnTo>
                <a:lnTo>
                  <a:pt x="610" y="373"/>
                </a:lnTo>
                <a:lnTo>
                  <a:pt x="598" y="373"/>
                </a:lnTo>
                <a:lnTo>
                  <a:pt x="580" y="367"/>
                </a:lnTo>
                <a:lnTo>
                  <a:pt x="562" y="361"/>
                </a:lnTo>
                <a:lnTo>
                  <a:pt x="538" y="346"/>
                </a:lnTo>
                <a:lnTo>
                  <a:pt x="538" y="346"/>
                </a:lnTo>
                <a:lnTo>
                  <a:pt x="529" y="352"/>
                </a:lnTo>
                <a:lnTo>
                  <a:pt x="508" y="358"/>
                </a:lnTo>
                <a:lnTo>
                  <a:pt x="496" y="358"/>
                </a:lnTo>
                <a:lnTo>
                  <a:pt x="481" y="361"/>
                </a:lnTo>
                <a:lnTo>
                  <a:pt x="466" y="358"/>
                </a:lnTo>
                <a:lnTo>
                  <a:pt x="454" y="352"/>
                </a:lnTo>
                <a:lnTo>
                  <a:pt x="430" y="364"/>
                </a:lnTo>
                <a:lnTo>
                  <a:pt x="430" y="364"/>
                </a:lnTo>
                <a:lnTo>
                  <a:pt x="424" y="370"/>
                </a:lnTo>
                <a:lnTo>
                  <a:pt x="415" y="373"/>
                </a:lnTo>
                <a:lnTo>
                  <a:pt x="403" y="376"/>
                </a:lnTo>
                <a:lnTo>
                  <a:pt x="391" y="373"/>
                </a:lnTo>
                <a:lnTo>
                  <a:pt x="376" y="364"/>
                </a:lnTo>
                <a:lnTo>
                  <a:pt x="361" y="349"/>
                </a:lnTo>
                <a:lnTo>
                  <a:pt x="343" y="325"/>
                </a:lnTo>
                <a:lnTo>
                  <a:pt x="304" y="319"/>
                </a:lnTo>
                <a:lnTo>
                  <a:pt x="274" y="286"/>
                </a:lnTo>
                <a:lnTo>
                  <a:pt x="244" y="295"/>
                </a:lnTo>
                <a:lnTo>
                  <a:pt x="244" y="295"/>
                </a:lnTo>
                <a:lnTo>
                  <a:pt x="241" y="280"/>
                </a:lnTo>
                <a:lnTo>
                  <a:pt x="241" y="241"/>
                </a:lnTo>
                <a:lnTo>
                  <a:pt x="244" y="220"/>
                </a:lnTo>
                <a:lnTo>
                  <a:pt x="253" y="199"/>
                </a:lnTo>
                <a:lnTo>
                  <a:pt x="262" y="184"/>
                </a:lnTo>
                <a:lnTo>
                  <a:pt x="268" y="178"/>
                </a:lnTo>
                <a:lnTo>
                  <a:pt x="277" y="175"/>
                </a:lnTo>
                <a:lnTo>
                  <a:pt x="322" y="172"/>
                </a:lnTo>
                <a:lnTo>
                  <a:pt x="322" y="172"/>
                </a:lnTo>
                <a:lnTo>
                  <a:pt x="325" y="169"/>
                </a:lnTo>
                <a:lnTo>
                  <a:pt x="331" y="163"/>
                </a:lnTo>
                <a:lnTo>
                  <a:pt x="334" y="148"/>
                </a:lnTo>
                <a:lnTo>
                  <a:pt x="334" y="139"/>
                </a:lnTo>
                <a:lnTo>
                  <a:pt x="331" y="130"/>
                </a:lnTo>
                <a:lnTo>
                  <a:pt x="331" y="130"/>
                </a:lnTo>
                <a:lnTo>
                  <a:pt x="331" y="118"/>
                </a:lnTo>
                <a:lnTo>
                  <a:pt x="334" y="108"/>
                </a:lnTo>
                <a:lnTo>
                  <a:pt x="340" y="99"/>
                </a:lnTo>
                <a:lnTo>
                  <a:pt x="346" y="93"/>
                </a:lnTo>
                <a:lnTo>
                  <a:pt x="358" y="87"/>
                </a:lnTo>
                <a:lnTo>
                  <a:pt x="364" y="84"/>
                </a:lnTo>
                <a:lnTo>
                  <a:pt x="385" y="93"/>
                </a:lnTo>
                <a:lnTo>
                  <a:pt x="394" y="78"/>
                </a:lnTo>
                <a:lnTo>
                  <a:pt x="385" y="33"/>
                </a:lnTo>
                <a:lnTo>
                  <a:pt x="346" y="33"/>
                </a:lnTo>
                <a:lnTo>
                  <a:pt x="328" y="15"/>
                </a:lnTo>
                <a:lnTo>
                  <a:pt x="328" y="15"/>
                </a:lnTo>
                <a:lnTo>
                  <a:pt x="322" y="9"/>
                </a:lnTo>
                <a:lnTo>
                  <a:pt x="316" y="3"/>
                </a:lnTo>
                <a:lnTo>
                  <a:pt x="304" y="0"/>
                </a:lnTo>
                <a:lnTo>
                  <a:pt x="292" y="0"/>
                </a:lnTo>
                <a:lnTo>
                  <a:pt x="277" y="6"/>
                </a:lnTo>
                <a:lnTo>
                  <a:pt x="259" y="18"/>
                </a:lnTo>
                <a:lnTo>
                  <a:pt x="241" y="42"/>
                </a:lnTo>
                <a:lnTo>
                  <a:pt x="241" y="42"/>
                </a:lnTo>
                <a:lnTo>
                  <a:pt x="220" y="42"/>
                </a:lnTo>
                <a:lnTo>
                  <a:pt x="202" y="39"/>
                </a:lnTo>
                <a:lnTo>
                  <a:pt x="193" y="36"/>
                </a:lnTo>
                <a:lnTo>
                  <a:pt x="184" y="33"/>
                </a:lnTo>
                <a:lnTo>
                  <a:pt x="69" y="69"/>
                </a:lnTo>
                <a:lnTo>
                  <a:pt x="3" y="78"/>
                </a:lnTo>
                <a:lnTo>
                  <a:pt x="3" y="81"/>
                </a:lnTo>
                <a:lnTo>
                  <a:pt x="3" y="81"/>
                </a:lnTo>
                <a:lnTo>
                  <a:pt x="6" y="90"/>
                </a:lnTo>
                <a:lnTo>
                  <a:pt x="3" y="136"/>
                </a:lnTo>
                <a:lnTo>
                  <a:pt x="3" y="136"/>
                </a:lnTo>
                <a:lnTo>
                  <a:pt x="3" y="178"/>
                </a:lnTo>
                <a:lnTo>
                  <a:pt x="3" y="193"/>
                </a:lnTo>
                <a:lnTo>
                  <a:pt x="45" y="250"/>
                </a:lnTo>
                <a:lnTo>
                  <a:pt x="21" y="274"/>
                </a:lnTo>
                <a:lnTo>
                  <a:pt x="21" y="274"/>
                </a:lnTo>
                <a:lnTo>
                  <a:pt x="12" y="280"/>
                </a:lnTo>
                <a:lnTo>
                  <a:pt x="6" y="289"/>
                </a:lnTo>
                <a:lnTo>
                  <a:pt x="0" y="301"/>
                </a:lnTo>
                <a:lnTo>
                  <a:pt x="0" y="316"/>
                </a:lnTo>
                <a:lnTo>
                  <a:pt x="0" y="331"/>
                </a:lnTo>
                <a:lnTo>
                  <a:pt x="12" y="349"/>
                </a:lnTo>
                <a:lnTo>
                  <a:pt x="30" y="367"/>
                </a:lnTo>
                <a:lnTo>
                  <a:pt x="27" y="409"/>
                </a:lnTo>
                <a:lnTo>
                  <a:pt x="42" y="463"/>
                </a:lnTo>
                <a:lnTo>
                  <a:pt x="30" y="523"/>
                </a:lnTo>
                <a:lnTo>
                  <a:pt x="30" y="523"/>
                </a:lnTo>
                <a:lnTo>
                  <a:pt x="27" y="526"/>
                </a:lnTo>
                <a:lnTo>
                  <a:pt x="27" y="535"/>
                </a:lnTo>
                <a:lnTo>
                  <a:pt x="30" y="541"/>
                </a:lnTo>
                <a:lnTo>
                  <a:pt x="33" y="550"/>
                </a:lnTo>
                <a:lnTo>
                  <a:pt x="45" y="562"/>
                </a:lnTo>
                <a:lnTo>
                  <a:pt x="57" y="574"/>
                </a:lnTo>
                <a:lnTo>
                  <a:pt x="57" y="574"/>
                </a:lnTo>
                <a:lnTo>
                  <a:pt x="87" y="601"/>
                </a:lnTo>
                <a:lnTo>
                  <a:pt x="102" y="616"/>
                </a:lnTo>
                <a:lnTo>
                  <a:pt x="111" y="625"/>
                </a:lnTo>
                <a:lnTo>
                  <a:pt x="111" y="625"/>
                </a:lnTo>
                <a:lnTo>
                  <a:pt x="111" y="634"/>
                </a:lnTo>
                <a:lnTo>
                  <a:pt x="115" y="652"/>
                </a:lnTo>
                <a:lnTo>
                  <a:pt x="115" y="661"/>
                </a:lnTo>
                <a:lnTo>
                  <a:pt x="111" y="670"/>
                </a:lnTo>
                <a:lnTo>
                  <a:pt x="105" y="679"/>
                </a:lnTo>
                <a:lnTo>
                  <a:pt x="96" y="685"/>
                </a:lnTo>
                <a:lnTo>
                  <a:pt x="96" y="685"/>
                </a:lnTo>
                <a:lnTo>
                  <a:pt x="90" y="685"/>
                </a:lnTo>
                <a:lnTo>
                  <a:pt x="90" y="688"/>
                </a:lnTo>
                <a:lnTo>
                  <a:pt x="93" y="694"/>
                </a:lnTo>
                <a:lnTo>
                  <a:pt x="118" y="709"/>
                </a:lnTo>
                <a:lnTo>
                  <a:pt x="127" y="718"/>
                </a:lnTo>
                <a:lnTo>
                  <a:pt x="130" y="724"/>
                </a:lnTo>
                <a:lnTo>
                  <a:pt x="133" y="730"/>
                </a:lnTo>
                <a:lnTo>
                  <a:pt x="130" y="736"/>
                </a:lnTo>
                <a:lnTo>
                  <a:pt x="127" y="742"/>
                </a:lnTo>
                <a:lnTo>
                  <a:pt x="121" y="751"/>
                </a:lnTo>
                <a:lnTo>
                  <a:pt x="111" y="760"/>
                </a:lnTo>
                <a:lnTo>
                  <a:pt x="111" y="760"/>
                </a:lnTo>
                <a:lnTo>
                  <a:pt x="102" y="757"/>
                </a:lnTo>
                <a:lnTo>
                  <a:pt x="84" y="760"/>
                </a:lnTo>
                <a:lnTo>
                  <a:pt x="75" y="766"/>
                </a:lnTo>
                <a:lnTo>
                  <a:pt x="69" y="772"/>
                </a:lnTo>
                <a:lnTo>
                  <a:pt x="66" y="784"/>
                </a:lnTo>
                <a:lnTo>
                  <a:pt x="66" y="799"/>
                </a:lnTo>
                <a:lnTo>
                  <a:pt x="51" y="829"/>
                </a:lnTo>
                <a:lnTo>
                  <a:pt x="75" y="869"/>
                </a:lnTo>
                <a:lnTo>
                  <a:pt x="75" y="872"/>
                </a:lnTo>
                <a:lnTo>
                  <a:pt x="75" y="869"/>
                </a:lnTo>
                <a:lnTo>
                  <a:pt x="87" y="860"/>
                </a:lnTo>
                <a:lnTo>
                  <a:pt x="87" y="848"/>
                </a:lnTo>
                <a:lnTo>
                  <a:pt x="151" y="869"/>
                </a:lnTo>
                <a:lnTo>
                  <a:pt x="154" y="845"/>
                </a:lnTo>
                <a:lnTo>
                  <a:pt x="178" y="860"/>
                </a:lnTo>
                <a:lnTo>
                  <a:pt x="199" y="836"/>
                </a:lnTo>
                <a:lnTo>
                  <a:pt x="217" y="842"/>
                </a:lnTo>
                <a:lnTo>
                  <a:pt x="220" y="860"/>
                </a:lnTo>
                <a:lnTo>
                  <a:pt x="223" y="869"/>
                </a:lnTo>
                <a:lnTo>
                  <a:pt x="241" y="869"/>
                </a:lnTo>
                <a:lnTo>
                  <a:pt x="247" y="899"/>
                </a:lnTo>
                <a:lnTo>
                  <a:pt x="304" y="941"/>
                </a:lnTo>
                <a:lnTo>
                  <a:pt x="337" y="941"/>
                </a:lnTo>
                <a:lnTo>
                  <a:pt x="358" y="968"/>
                </a:lnTo>
                <a:lnTo>
                  <a:pt x="370" y="980"/>
                </a:lnTo>
                <a:lnTo>
                  <a:pt x="409" y="980"/>
                </a:lnTo>
                <a:lnTo>
                  <a:pt x="424" y="1007"/>
                </a:lnTo>
                <a:lnTo>
                  <a:pt x="478" y="1007"/>
                </a:lnTo>
                <a:lnTo>
                  <a:pt x="487" y="1037"/>
                </a:lnTo>
                <a:lnTo>
                  <a:pt x="505" y="1046"/>
                </a:lnTo>
                <a:lnTo>
                  <a:pt x="538" y="1046"/>
                </a:lnTo>
                <a:lnTo>
                  <a:pt x="550" y="1076"/>
                </a:lnTo>
                <a:lnTo>
                  <a:pt x="589" y="1094"/>
                </a:lnTo>
                <a:lnTo>
                  <a:pt x="589" y="1139"/>
                </a:lnTo>
                <a:lnTo>
                  <a:pt x="604" y="1154"/>
                </a:lnTo>
                <a:lnTo>
                  <a:pt x="637" y="1139"/>
                </a:lnTo>
                <a:lnTo>
                  <a:pt x="700" y="1136"/>
                </a:lnTo>
                <a:lnTo>
                  <a:pt x="715" y="1121"/>
                </a:lnTo>
                <a:lnTo>
                  <a:pt x="715" y="1094"/>
                </a:lnTo>
                <a:lnTo>
                  <a:pt x="730" y="1085"/>
                </a:lnTo>
                <a:lnTo>
                  <a:pt x="739" y="1070"/>
                </a:lnTo>
                <a:lnTo>
                  <a:pt x="727" y="1055"/>
                </a:lnTo>
                <a:lnTo>
                  <a:pt x="715" y="1043"/>
                </a:lnTo>
                <a:lnTo>
                  <a:pt x="715" y="1025"/>
                </a:lnTo>
                <a:lnTo>
                  <a:pt x="721" y="1001"/>
                </a:lnTo>
                <a:lnTo>
                  <a:pt x="721" y="992"/>
                </a:lnTo>
                <a:lnTo>
                  <a:pt x="712" y="980"/>
                </a:lnTo>
                <a:lnTo>
                  <a:pt x="703" y="968"/>
                </a:lnTo>
                <a:lnTo>
                  <a:pt x="703" y="956"/>
                </a:lnTo>
                <a:lnTo>
                  <a:pt x="727" y="938"/>
                </a:lnTo>
                <a:lnTo>
                  <a:pt x="724" y="926"/>
                </a:lnTo>
                <a:lnTo>
                  <a:pt x="712" y="908"/>
                </a:lnTo>
                <a:lnTo>
                  <a:pt x="700" y="899"/>
                </a:lnTo>
                <a:lnTo>
                  <a:pt x="706" y="890"/>
                </a:lnTo>
                <a:lnTo>
                  <a:pt x="709" y="869"/>
                </a:lnTo>
                <a:lnTo>
                  <a:pt x="706" y="863"/>
                </a:lnTo>
                <a:lnTo>
                  <a:pt x="682" y="863"/>
                </a:lnTo>
                <a:lnTo>
                  <a:pt x="667" y="854"/>
                </a:lnTo>
                <a:lnTo>
                  <a:pt x="652" y="833"/>
                </a:lnTo>
                <a:lnTo>
                  <a:pt x="661" y="814"/>
                </a:lnTo>
                <a:lnTo>
                  <a:pt x="664" y="799"/>
                </a:lnTo>
                <a:lnTo>
                  <a:pt x="664" y="775"/>
                </a:lnTo>
                <a:lnTo>
                  <a:pt x="679" y="775"/>
                </a:lnTo>
                <a:lnTo>
                  <a:pt x="691" y="775"/>
                </a:lnTo>
                <a:lnTo>
                  <a:pt x="691" y="745"/>
                </a:lnTo>
                <a:lnTo>
                  <a:pt x="697" y="736"/>
                </a:lnTo>
                <a:lnTo>
                  <a:pt x="700" y="721"/>
                </a:lnTo>
                <a:lnTo>
                  <a:pt x="691" y="712"/>
                </a:lnTo>
                <a:lnTo>
                  <a:pt x="682" y="706"/>
                </a:lnTo>
                <a:lnTo>
                  <a:pt x="673" y="697"/>
                </a:lnTo>
                <a:lnTo>
                  <a:pt x="679" y="682"/>
                </a:lnTo>
                <a:lnTo>
                  <a:pt x="721" y="688"/>
                </a:lnTo>
                <a:lnTo>
                  <a:pt x="727" y="658"/>
                </a:lnTo>
                <a:lnTo>
                  <a:pt x="760" y="685"/>
                </a:lnTo>
                <a:lnTo>
                  <a:pt x="790" y="667"/>
                </a:lnTo>
                <a:lnTo>
                  <a:pt x="814" y="682"/>
                </a:lnTo>
                <a:lnTo>
                  <a:pt x="817" y="673"/>
                </a:lnTo>
                <a:lnTo>
                  <a:pt x="832" y="655"/>
                </a:lnTo>
                <a:lnTo>
                  <a:pt x="877" y="679"/>
                </a:lnTo>
                <a:lnTo>
                  <a:pt x="916" y="679"/>
                </a:lnTo>
                <a:lnTo>
                  <a:pt x="919" y="646"/>
                </a:lnTo>
                <a:lnTo>
                  <a:pt x="934" y="640"/>
                </a:lnTo>
                <a:lnTo>
                  <a:pt x="971" y="640"/>
                </a:lnTo>
                <a:lnTo>
                  <a:pt x="980" y="628"/>
                </a:lnTo>
                <a:lnTo>
                  <a:pt x="971" y="616"/>
                </a:lnTo>
                <a:lnTo>
                  <a:pt x="937" y="592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7904163" y="3914775"/>
            <a:ext cx="1220788" cy="1260475"/>
          </a:xfrm>
          <a:custGeom>
            <a:avLst/>
            <a:gdLst>
              <a:gd name="T0" fmla="*/ 739 w 769"/>
              <a:gd name="T1" fmla="*/ 445 h 794"/>
              <a:gd name="T2" fmla="*/ 736 w 769"/>
              <a:gd name="T3" fmla="*/ 406 h 794"/>
              <a:gd name="T4" fmla="*/ 724 w 769"/>
              <a:gd name="T5" fmla="*/ 346 h 794"/>
              <a:gd name="T6" fmla="*/ 712 w 769"/>
              <a:gd name="T7" fmla="*/ 298 h 794"/>
              <a:gd name="T8" fmla="*/ 718 w 769"/>
              <a:gd name="T9" fmla="*/ 244 h 794"/>
              <a:gd name="T10" fmla="*/ 703 w 769"/>
              <a:gd name="T11" fmla="*/ 178 h 794"/>
              <a:gd name="T12" fmla="*/ 694 w 769"/>
              <a:gd name="T13" fmla="*/ 142 h 794"/>
              <a:gd name="T14" fmla="*/ 685 w 769"/>
              <a:gd name="T15" fmla="*/ 130 h 794"/>
              <a:gd name="T16" fmla="*/ 643 w 769"/>
              <a:gd name="T17" fmla="*/ 121 h 794"/>
              <a:gd name="T18" fmla="*/ 622 w 769"/>
              <a:gd name="T19" fmla="*/ 73 h 794"/>
              <a:gd name="T20" fmla="*/ 547 w 769"/>
              <a:gd name="T21" fmla="*/ 94 h 794"/>
              <a:gd name="T22" fmla="*/ 523 w 769"/>
              <a:gd name="T23" fmla="*/ 82 h 794"/>
              <a:gd name="T24" fmla="*/ 502 w 769"/>
              <a:gd name="T25" fmla="*/ 100 h 794"/>
              <a:gd name="T26" fmla="*/ 466 w 769"/>
              <a:gd name="T27" fmla="*/ 109 h 794"/>
              <a:gd name="T28" fmla="*/ 409 w 769"/>
              <a:gd name="T29" fmla="*/ 85 h 794"/>
              <a:gd name="T30" fmla="*/ 370 w 769"/>
              <a:gd name="T31" fmla="*/ 115 h 794"/>
              <a:gd name="T32" fmla="*/ 352 w 769"/>
              <a:gd name="T33" fmla="*/ 130 h 794"/>
              <a:gd name="T34" fmla="*/ 304 w 769"/>
              <a:gd name="T35" fmla="*/ 88 h 794"/>
              <a:gd name="T36" fmla="*/ 268 w 769"/>
              <a:gd name="T37" fmla="*/ 24 h 794"/>
              <a:gd name="T38" fmla="*/ 178 w 769"/>
              <a:gd name="T39" fmla="*/ 3 h 794"/>
              <a:gd name="T40" fmla="*/ 142 w 769"/>
              <a:gd name="T41" fmla="*/ 21 h 794"/>
              <a:gd name="T42" fmla="*/ 103 w 769"/>
              <a:gd name="T43" fmla="*/ 18 h 794"/>
              <a:gd name="T44" fmla="*/ 88 w 769"/>
              <a:gd name="T45" fmla="*/ 36 h 794"/>
              <a:gd name="T46" fmla="*/ 64 w 769"/>
              <a:gd name="T47" fmla="*/ 61 h 794"/>
              <a:gd name="T48" fmla="*/ 52 w 769"/>
              <a:gd name="T49" fmla="*/ 67 h 794"/>
              <a:gd name="T50" fmla="*/ 109 w 769"/>
              <a:gd name="T51" fmla="*/ 154 h 794"/>
              <a:gd name="T52" fmla="*/ 100 w 769"/>
              <a:gd name="T53" fmla="*/ 184 h 794"/>
              <a:gd name="T54" fmla="*/ 52 w 769"/>
              <a:gd name="T55" fmla="*/ 265 h 794"/>
              <a:gd name="T56" fmla="*/ 6 w 769"/>
              <a:gd name="T57" fmla="*/ 274 h 794"/>
              <a:gd name="T58" fmla="*/ 12 w 769"/>
              <a:gd name="T59" fmla="*/ 301 h 794"/>
              <a:gd name="T60" fmla="*/ 52 w 769"/>
              <a:gd name="T61" fmla="*/ 337 h 794"/>
              <a:gd name="T62" fmla="*/ 103 w 769"/>
              <a:gd name="T63" fmla="*/ 370 h 794"/>
              <a:gd name="T64" fmla="*/ 139 w 769"/>
              <a:gd name="T65" fmla="*/ 406 h 794"/>
              <a:gd name="T66" fmla="*/ 163 w 769"/>
              <a:gd name="T67" fmla="*/ 424 h 794"/>
              <a:gd name="T68" fmla="*/ 145 w 769"/>
              <a:gd name="T69" fmla="*/ 463 h 794"/>
              <a:gd name="T70" fmla="*/ 88 w 769"/>
              <a:gd name="T71" fmla="*/ 445 h 794"/>
              <a:gd name="T72" fmla="*/ 73 w 769"/>
              <a:gd name="T73" fmla="*/ 469 h 794"/>
              <a:gd name="T74" fmla="*/ 124 w 769"/>
              <a:gd name="T75" fmla="*/ 532 h 794"/>
              <a:gd name="T76" fmla="*/ 82 w 769"/>
              <a:gd name="T77" fmla="*/ 538 h 794"/>
              <a:gd name="T78" fmla="*/ 70 w 769"/>
              <a:gd name="T79" fmla="*/ 583 h 794"/>
              <a:gd name="T80" fmla="*/ 58 w 769"/>
              <a:gd name="T81" fmla="*/ 637 h 794"/>
              <a:gd name="T82" fmla="*/ 70 w 769"/>
              <a:gd name="T83" fmla="*/ 733 h 794"/>
              <a:gd name="T84" fmla="*/ 118 w 769"/>
              <a:gd name="T85" fmla="*/ 782 h 794"/>
              <a:gd name="T86" fmla="*/ 136 w 769"/>
              <a:gd name="T87" fmla="*/ 788 h 794"/>
              <a:gd name="T88" fmla="*/ 202 w 769"/>
              <a:gd name="T89" fmla="*/ 736 h 794"/>
              <a:gd name="T90" fmla="*/ 223 w 769"/>
              <a:gd name="T91" fmla="*/ 682 h 794"/>
              <a:gd name="T92" fmla="*/ 250 w 769"/>
              <a:gd name="T93" fmla="*/ 679 h 794"/>
              <a:gd name="T94" fmla="*/ 307 w 769"/>
              <a:gd name="T95" fmla="*/ 685 h 794"/>
              <a:gd name="T96" fmla="*/ 331 w 769"/>
              <a:gd name="T97" fmla="*/ 670 h 794"/>
              <a:gd name="T98" fmla="*/ 358 w 769"/>
              <a:gd name="T99" fmla="*/ 679 h 794"/>
              <a:gd name="T100" fmla="*/ 436 w 769"/>
              <a:gd name="T101" fmla="*/ 700 h 794"/>
              <a:gd name="T102" fmla="*/ 460 w 769"/>
              <a:gd name="T103" fmla="*/ 776 h 794"/>
              <a:gd name="T104" fmla="*/ 487 w 769"/>
              <a:gd name="T105" fmla="*/ 794 h 794"/>
              <a:gd name="T106" fmla="*/ 532 w 769"/>
              <a:gd name="T107" fmla="*/ 776 h 794"/>
              <a:gd name="T108" fmla="*/ 586 w 769"/>
              <a:gd name="T109" fmla="*/ 718 h 794"/>
              <a:gd name="T110" fmla="*/ 604 w 769"/>
              <a:gd name="T111" fmla="*/ 658 h 794"/>
              <a:gd name="T112" fmla="*/ 622 w 769"/>
              <a:gd name="T113" fmla="*/ 619 h 794"/>
              <a:gd name="T114" fmla="*/ 664 w 769"/>
              <a:gd name="T115" fmla="*/ 592 h 794"/>
              <a:gd name="T116" fmla="*/ 706 w 769"/>
              <a:gd name="T117" fmla="*/ 586 h 794"/>
              <a:gd name="T118" fmla="*/ 727 w 769"/>
              <a:gd name="T119" fmla="*/ 505 h 794"/>
              <a:gd name="T120" fmla="*/ 769 w 769"/>
              <a:gd name="T121" fmla="*/ 460 h 7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69" h="794">
                <a:moveTo>
                  <a:pt x="769" y="460"/>
                </a:moveTo>
                <a:lnTo>
                  <a:pt x="769" y="457"/>
                </a:lnTo>
                <a:lnTo>
                  <a:pt x="769" y="457"/>
                </a:lnTo>
                <a:lnTo>
                  <a:pt x="739" y="445"/>
                </a:lnTo>
                <a:lnTo>
                  <a:pt x="727" y="436"/>
                </a:lnTo>
                <a:lnTo>
                  <a:pt x="727" y="436"/>
                </a:lnTo>
                <a:lnTo>
                  <a:pt x="733" y="424"/>
                </a:lnTo>
                <a:lnTo>
                  <a:pt x="736" y="406"/>
                </a:lnTo>
                <a:lnTo>
                  <a:pt x="736" y="391"/>
                </a:lnTo>
                <a:lnTo>
                  <a:pt x="733" y="379"/>
                </a:lnTo>
                <a:lnTo>
                  <a:pt x="727" y="355"/>
                </a:lnTo>
                <a:lnTo>
                  <a:pt x="724" y="346"/>
                </a:lnTo>
                <a:lnTo>
                  <a:pt x="724" y="346"/>
                </a:lnTo>
                <a:lnTo>
                  <a:pt x="721" y="340"/>
                </a:lnTo>
                <a:lnTo>
                  <a:pt x="715" y="322"/>
                </a:lnTo>
                <a:lnTo>
                  <a:pt x="712" y="298"/>
                </a:lnTo>
                <a:lnTo>
                  <a:pt x="712" y="283"/>
                </a:lnTo>
                <a:lnTo>
                  <a:pt x="712" y="271"/>
                </a:lnTo>
                <a:lnTo>
                  <a:pt x="712" y="271"/>
                </a:lnTo>
                <a:lnTo>
                  <a:pt x="718" y="244"/>
                </a:lnTo>
                <a:lnTo>
                  <a:pt x="718" y="220"/>
                </a:lnTo>
                <a:lnTo>
                  <a:pt x="715" y="199"/>
                </a:lnTo>
                <a:lnTo>
                  <a:pt x="712" y="190"/>
                </a:lnTo>
                <a:lnTo>
                  <a:pt x="703" y="178"/>
                </a:lnTo>
                <a:lnTo>
                  <a:pt x="703" y="178"/>
                </a:lnTo>
                <a:lnTo>
                  <a:pt x="700" y="169"/>
                </a:lnTo>
                <a:lnTo>
                  <a:pt x="694" y="160"/>
                </a:lnTo>
                <a:lnTo>
                  <a:pt x="694" y="142"/>
                </a:lnTo>
                <a:lnTo>
                  <a:pt x="697" y="133"/>
                </a:lnTo>
                <a:lnTo>
                  <a:pt x="697" y="127"/>
                </a:lnTo>
                <a:lnTo>
                  <a:pt x="697" y="127"/>
                </a:lnTo>
                <a:lnTo>
                  <a:pt x="685" y="130"/>
                </a:lnTo>
                <a:lnTo>
                  <a:pt x="673" y="133"/>
                </a:lnTo>
                <a:lnTo>
                  <a:pt x="664" y="133"/>
                </a:lnTo>
                <a:lnTo>
                  <a:pt x="655" y="130"/>
                </a:lnTo>
                <a:lnTo>
                  <a:pt x="643" y="121"/>
                </a:lnTo>
                <a:lnTo>
                  <a:pt x="634" y="112"/>
                </a:lnTo>
                <a:lnTo>
                  <a:pt x="628" y="97"/>
                </a:lnTo>
                <a:lnTo>
                  <a:pt x="625" y="85"/>
                </a:lnTo>
                <a:lnTo>
                  <a:pt x="622" y="73"/>
                </a:lnTo>
                <a:lnTo>
                  <a:pt x="622" y="73"/>
                </a:lnTo>
                <a:lnTo>
                  <a:pt x="577" y="82"/>
                </a:lnTo>
                <a:lnTo>
                  <a:pt x="559" y="85"/>
                </a:lnTo>
                <a:lnTo>
                  <a:pt x="547" y="94"/>
                </a:lnTo>
                <a:lnTo>
                  <a:pt x="547" y="94"/>
                </a:lnTo>
                <a:lnTo>
                  <a:pt x="541" y="91"/>
                </a:lnTo>
                <a:lnTo>
                  <a:pt x="529" y="82"/>
                </a:lnTo>
                <a:lnTo>
                  <a:pt x="523" y="82"/>
                </a:lnTo>
                <a:lnTo>
                  <a:pt x="517" y="82"/>
                </a:lnTo>
                <a:lnTo>
                  <a:pt x="508" y="88"/>
                </a:lnTo>
                <a:lnTo>
                  <a:pt x="502" y="100"/>
                </a:lnTo>
                <a:lnTo>
                  <a:pt x="502" y="100"/>
                </a:lnTo>
                <a:lnTo>
                  <a:pt x="499" y="106"/>
                </a:lnTo>
                <a:lnTo>
                  <a:pt x="493" y="109"/>
                </a:lnTo>
                <a:lnTo>
                  <a:pt x="481" y="112"/>
                </a:lnTo>
                <a:lnTo>
                  <a:pt x="466" y="109"/>
                </a:lnTo>
                <a:lnTo>
                  <a:pt x="451" y="106"/>
                </a:lnTo>
                <a:lnTo>
                  <a:pt x="421" y="91"/>
                </a:lnTo>
                <a:lnTo>
                  <a:pt x="409" y="85"/>
                </a:lnTo>
                <a:lnTo>
                  <a:pt x="409" y="85"/>
                </a:lnTo>
                <a:lnTo>
                  <a:pt x="406" y="85"/>
                </a:lnTo>
                <a:lnTo>
                  <a:pt x="397" y="88"/>
                </a:lnTo>
                <a:lnTo>
                  <a:pt x="385" y="97"/>
                </a:lnTo>
                <a:lnTo>
                  <a:pt x="370" y="115"/>
                </a:lnTo>
                <a:lnTo>
                  <a:pt x="370" y="115"/>
                </a:lnTo>
                <a:lnTo>
                  <a:pt x="364" y="124"/>
                </a:lnTo>
                <a:lnTo>
                  <a:pt x="358" y="130"/>
                </a:lnTo>
                <a:lnTo>
                  <a:pt x="352" y="130"/>
                </a:lnTo>
                <a:lnTo>
                  <a:pt x="349" y="124"/>
                </a:lnTo>
                <a:lnTo>
                  <a:pt x="343" y="109"/>
                </a:lnTo>
                <a:lnTo>
                  <a:pt x="340" y="85"/>
                </a:lnTo>
                <a:lnTo>
                  <a:pt x="304" y="88"/>
                </a:lnTo>
                <a:lnTo>
                  <a:pt x="304" y="48"/>
                </a:lnTo>
                <a:lnTo>
                  <a:pt x="304" y="48"/>
                </a:lnTo>
                <a:lnTo>
                  <a:pt x="289" y="36"/>
                </a:lnTo>
                <a:lnTo>
                  <a:pt x="268" y="24"/>
                </a:lnTo>
                <a:lnTo>
                  <a:pt x="244" y="12"/>
                </a:lnTo>
                <a:lnTo>
                  <a:pt x="217" y="6"/>
                </a:lnTo>
                <a:lnTo>
                  <a:pt x="190" y="0"/>
                </a:lnTo>
                <a:lnTo>
                  <a:pt x="178" y="3"/>
                </a:lnTo>
                <a:lnTo>
                  <a:pt x="166" y="6"/>
                </a:lnTo>
                <a:lnTo>
                  <a:pt x="151" y="12"/>
                </a:lnTo>
                <a:lnTo>
                  <a:pt x="142" y="21"/>
                </a:lnTo>
                <a:lnTo>
                  <a:pt x="142" y="21"/>
                </a:lnTo>
                <a:lnTo>
                  <a:pt x="136" y="24"/>
                </a:lnTo>
                <a:lnTo>
                  <a:pt x="127" y="24"/>
                </a:lnTo>
                <a:lnTo>
                  <a:pt x="112" y="21"/>
                </a:lnTo>
                <a:lnTo>
                  <a:pt x="103" y="18"/>
                </a:lnTo>
                <a:lnTo>
                  <a:pt x="94" y="12"/>
                </a:lnTo>
                <a:lnTo>
                  <a:pt x="94" y="12"/>
                </a:lnTo>
                <a:lnTo>
                  <a:pt x="91" y="18"/>
                </a:lnTo>
                <a:lnTo>
                  <a:pt x="88" y="36"/>
                </a:lnTo>
                <a:lnTo>
                  <a:pt x="85" y="45"/>
                </a:lnTo>
                <a:lnTo>
                  <a:pt x="79" y="51"/>
                </a:lnTo>
                <a:lnTo>
                  <a:pt x="73" y="58"/>
                </a:lnTo>
                <a:lnTo>
                  <a:pt x="64" y="61"/>
                </a:lnTo>
                <a:lnTo>
                  <a:pt x="64" y="61"/>
                </a:lnTo>
                <a:lnTo>
                  <a:pt x="58" y="61"/>
                </a:lnTo>
                <a:lnTo>
                  <a:pt x="55" y="61"/>
                </a:lnTo>
                <a:lnTo>
                  <a:pt x="52" y="67"/>
                </a:lnTo>
                <a:lnTo>
                  <a:pt x="55" y="76"/>
                </a:lnTo>
                <a:lnTo>
                  <a:pt x="64" y="94"/>
                </a:lnTo>
                <a:lnTo>
                  <a:pt x="82" y="118"/>
                </a:lnTo>
                <a:lnTo>
                  <a:pt x="109" y="154"/>
                </a:lnTo>
                <a:lnTo>
                  <a:pt x="109" y="154"/>
                </a:lnTo>
                <a:lnTo>
                  <a:pt x="109" y="160"/>
                </a:lnTo>
                <a:lnTo>
                  <a:pt x="106" y="175"/>
                </a:lnTo>
                <a:lnTo>
                  <a:pt x="100" y="184"/>
                </a:lnTo>
                <a:lnTo>
                  <a:pt x="91" y="196"/>
                </a:lnTo>
                <a:lnTo>
                  <a:pt x="76" y="211"/>
                </a:lnTo>
                <a:lnTo>
                  <a:pt x="55" y="223"/>
                </a:lnTo>
                <a:lnTo>
                  <a:pt x="52" y="265"/>
                </a:lnTo>
                <a:lnTo>
                  <a:pt x="52" y="265"/>
                </a:lnTo>
                <a:lnTo>
                  <a:pt x="40" y="268"/>
                </a:lnTo>
                <a:lnTo>
                  <a:pt x="18" y="271"/>
                </a:lnTo>
                <a:lnTo>
                  <a:pt x="6" y="274"/>
                </a:lnTo>
                <a:lnTo>
                  <a:pt x="0" y="283"/>
                </a:lnTo>
                <a:lnTo>
                  <a:pt x="0" y="286"/>
                </a:lnTo>
                <a:lnTo>
                  <a:pt x="3" y="289"/>
                </a:lnTo>
                <a:lnTo>
                  <a:pt x="12" y="301"/>
                </a:lnTo>
                <a:lnTo>
                  <a:pt x="15" y="328"/>
                </a:lnTo>
                <a:lnTo>
                  <a:pt x="15" y="328"/>
                </a:lnTo>
                <a:lnTo>
                  <a:pt x="24" y="331"/>
                </a:lnTo>
                <a:lnTo>
                  <a:pt x="52" y="337"/>
                </a:lnTo>
                <a:lnTo>
                  <a:pt x="67" y="340"/>
                </a:lnTo>
                <a:lnTo>
                  <a:pt x="82" y="349"/>
                </a:lnTo>
                <a:lnTo>
                  <a:pt x="94" y="358"/>
                </a:lnTo>
                <a:lnTo>
                  <a:pt x="103" y="370"/>
                </a:lnTo>
                <a:lnTo>
                  <a:pt x="103" y="370"/>
                </a:lnTo>
                <a:lnTo>
                  <a:pt x="112" y="382"/>
                </a:lnTo>
                <a:lnTo>
                  <a:pt x="121" y="391"/>
                </a:lnTo>
                <a:lnTo>
                  <a:pt x="139" y="406"/>
                </a:lnTo>
                <a:lnTo>
                  <a:pt x="154" y="412"/>
                </a:lnTo>
                <a:lnTo>
                  <a:pt x="160" y="412"/>
                </a:lnTo>
                <a:lnTo>
                  <a:pt x="160" y="412"/>
                </a:lnTo>
                <a:lnTo>
                  <a:pt x="163" y="424"/>
                </a:lnTo>
                <a:lnTo>
                  <a:pt x="160" y="442"/>
                </a:lnTo>
                <a:lnTo>
                  <a:pt x="160" y="451"/>
                </a:lnTo>
                <a:lnTo>
                  <a:pt x="154" y="460"/>
                </a:lnTo>
                <a:lnTo>
                  <a:pt x="145" y="463"/>
                </a:lnTo>
                <a:lnTo>
                  <a:pt x="133" y="460"/>
                </a:lnTo>
                <a:lnTo>
                  <a:pt x="133" y="460"/>
                </a:lnTo>
                <a:lnTo>
                  <a:pt x="106" y="448"/>
                </a:lnTo>
                <a:lnTo>
                  <a:pt x="88" y="445"/>
                </a:lnTo>
                <a:lnTo>
                  <a:pt x="82" y="448"/>
                </a:lnTo>
                <a:lnTo>
                  <a:pt x="79" y="451"/>
                </a:lnTo>
                <a:lnTo>
                  <a:pt x="76" y="460"/>
                </a:lnTo>
                <a:lnTo>
                  <a:pt x="73" y="469"/>
                </a:lnTo>
                <a:lnTo>
                  <a:pt x="124" y="481"/>
                </a:lnTo>
                <a:lnTo>
                  <a:pt x="124" y="532"/>
                </a:lnTo>
                <a:lnTo>
                  <a:pt x="124" y="532"/>
                </a:lnTo>
                <a:lnTo>
                  <a:pt x="124" y="532"/>
                </a:lnTo>
                <a:lnTo>
                  <a:pt x="118" y="535"/>
                </a:lnTo>
                <a:lnTo>
                  <a:pt x="106" y="538"/>
                </a:lnTo>
                <a:lnTo>
                  <a:pt x="82" y="538"/>
                </a:lnTo>
                <a:lnTo>
                  <a:pt x="82" y="538"/>
                </a:lnTo>
                <a:lnTo>
                  <a:pt x="79" y="541"/>
                </a:lnTo>
                <a:lnTo>
                  <a:pt x="76" y="544"/>
                </a:lnTo>
                <a:lnTo>
                  <a:pt x="73" y="559"/>
                </a:lnTo>
                <a:lnTo>
                  <a:pt x="70" y="583"/>
                </a:lnTo>
                <a:lnTo>
                  <a:pt x="70" y="583"/>
                </a:lnTo>
                <a:lnTo>
                  <a:pt x="70" y="598"/>
                </a:lnTo>
                <a:lnTo>
                  <a:pt x="67" y="613"/>
                </a:lnTo>
                <a:lnTo>
                  <a:pt x="58" y="637"/>
                </a:lnTo>
                <a:lnTo>
                  <a:pt x="49" y="652"/>
                </a:lnTo>
                <a:lnTo>
                  <a:pt x="46" y="658"/>
                </a:lnTo>
                <a:lnTo>
                  <a:pt x="85" y="670"/>
                </a:lnTo>
                <a:lnTo>
                  <a:pt x="70" y="733"/>
                </a:lnTo>
                <a:lnTo>
                  <a:pt x="70" y="733"/>
                </a:lnTo>
                <a:lnTo>
                  <a:pt x="91" y="751"/>
                </a:lnTo>
                <a:lnTo>
                  <a:pt x="109" y="769"/>
                </a:lnTo>
                <a:lnTo>
                  <a:pt x="118" y="782"/>
                </a:lnTo>
                <a:lnTo>
                  <a:pt x="124" y="794"/>
                </a:lnTo>
                <a:lnTo>
                  <a:pt x="124" y="794"/>
                </a:lnTo>
                <a:lnTo>
                  <a:pt x="124" y="794"/>
                </a:lnTo>
                <a:lnTo>
                  <a:pt x="136" y="788"/>
                </a:lnTo>
                <a:lnTo>
                  <a:pt x="151" y="779"/>
                </a:lnTo>
                <a:lnTo>
                  <a:pt x="169" y="769"/>
                </a:lnTo>
                <a:lnTo>
                  <a:pt x="187" y="754"/>
                </a:lnTo>
                <a:lnTo>
                  <a:pt x="202" y="736"/>
                </a:lnTo>
                <a:lnTo>
                  <a:pt x="217" y="712"/>
                </a:lnTo>
                <a:lnTo>
                  <a:pt x="220" y="697"/>
                </a:lnTo>
                <a:lnTo>
                  <a:pt x="223" y="682"/>
                </a:lnTo>
                <a:lnTo>
                  <a:pt x="223" y="682"/>
                </a:lnTo>
                <a:lnTo>
                  <a:pt x="232" y="679"/>
                </a:lnTo>
                <a:lnTo>
                  <a:pt x="241" y="676"/>
                </a:lnTo>
                <a:lnTo>
                  <a:pt x="250" y="679"/>
                </a:lnTo>
                <a:lnTo>
                  <a:pt x="250" y="679"/>
                </a:lnTo>
                <a:lnTo>
                  <a:pt x="262" y="685"/>
                </a:lnTo>
                <a:lnTo>
                  <a:pt x="280" y="688"/>
                </a:lnTo>
                <a:lnTo>
                  <a:pt x="298" y="688"/>
                </a:lnTo>
                <a:lnTo>
                  <a:pt x="307" y="685"/>
                </a:lnTo>
                <a:lnTo>
                  <a:pt x="316" y="679"/>
                </a:lnTo>
                <a:lnTo>
                  <a:pt x="316" y="679"/>
                </a:lnTo>
                <a:lnTo>
                  <a:pt x="322" y="673"/>
                </a:lnTo>
                <a:lnTo>
                  <a:pt x="331" y="670"/>
                </a:lnTo>
                <a:lnTo>
                  <a:pt x="343" y="670"/>
                </a:lnTo>
                <a:lnTo>
                  <a:pt x="355" y="673"/>
                </a:lnTo>
                <a:lnTo>
                  <a:pt x="358" y="679"/>
                </a:lnTo>
                <a:lnTo>
                  <a:pt x="358" y="679"/>
                </a:lnTo>
                <a:lnTo>
                  <a:pt x="361" y="682"/>
                </a:lnTo>
                <a:lnTo>
                  <a:pt x="367" y="685"/>
                </a:lnTo>
                <a:lnTo>
                  <a:pt x="388" y="691"/>
                </a:lnTo>
                <a:lnTo>
                  <a:pt x="436" y="700"/>
                </a:lnTo>
                <a:lnTo>
                  <a:pt x="451" y="748"/>
                </a:lnTo>
                <a:lnTo>
                  <a:pt x="451" y="748"/>
                </a:lnTo>
                <a:lnTo>
                  <a:pt x="454" y="763"/>
                </a:lnTo>
                <a:lnTo>
                  <a:pt x="460" y="776"/>
                </a:lnTo>
                <a:lnTo>
                  <a:pt x="466" y="788"/>
                </a:lnTo>
                <a:lnTo>
                  <a:pt x="472" y="791"/>
                </a:lnTo>
                <a:lnTo>
                  <a:pt x="481" y="794"/>
                </a:lnTo>
                <a:lnTo>
                  <a:pt x="487" y="794"/>
                </a:lnTo>
                <a:lnTo>
                  <a:pt x="496" y="794"/>
                </a:lnTo>
                <a:lnTo>
                  <a:pt x="508" y="791"/>
                </a:lnTo>
                <a:lnTo>
                  <a:pt x="520" y="785"/>
                </a:lnTo>
                <a:lnTo>
                  <a:pt x="532" y="776"/>
                </a:lnTo>
                <a:lnTo>
                  <a:pt x="550" y="760"/>
                </a:lnTo>
                <a:lnTo>
                  <a:pt x="586" y="760"/>
                </a:lnTo>
                <a:lnTo>
                  <a:pt x="586" y="718"/>
                </a:lnTo>
                <a:lnTo>
                  <a:pt x="586" y="718"/>
                </a:lnTo>
                <a:lnTo>
                  <a:pt x="589" y="715"/>
                </a:lnTo>
                <a:lnTo>
                  <a:pt x="595" y="703"/>
                </a:lnTo>
                <a:lnTo>
                  <a:pt x="601" y="685"/>
                </a:lnTo>
                <a:lnTo>
                  <a:pt x="604" y="658"/>
                </a:lnTo>
                <a:lnTo>
                  <a:pt x="604" y="658"/>
                </a:lnTo>
                <a:lnTo>
                  <a:pt x="607" y="643"/>
                </a:lnTo>
                <a:lnTo>
                  <a:pt x="613" y="631"/>
                </a:lnTo>
                <a:lnTo>
                  <a:pt x="622" y="619"/>
                </a:lnTo>
                <a:lnTo>
                  <a:pt x="631" y="610"/>
                </a:lnTo>
                <a:lnTo>
                  <a:pt x="640" y="601"/>
                </a:lnTo>
                <a:lnTo>
                  <a:pt x="652" y="598"/>
                </a:lnTo>
                <a:lnTo>
                  <a:pt x="664" y="592"/>
                </a:lnTo>
                <a:lnTo>
                  <a:pt x="673" y="592"/>
                </a:lnTo>
                <a:lnTo>
                  <a:pt x="673" y="592"/>
                </a:lnTo>
                <a:lnTo>
                  <a:pt x="697" y="589"/>
                </a:lnTo>
                <a:lnTo>
                  <a:pt x="706" y="586"/>
                </a:lnTo>
                <a:lnTo>
                  <a:pt x="706" y="586"/>
                </a:lnTo>
                <a:lnTo>
                  <a:pt x="712" y="556"/>
                </a:lnTo>
                <a:lnTo>
                  <a:pt x="718" y="529"/>
                </a:lnTo>
                <a:lnTo>
                  <a:pt x="727" y="505"/>
                </a:lnTo>
                <a:lnTo>
                  <a:pt x="739" y="487"/>
                </a:lnTo>
                <a:lnTo>
                  <a:pt x="751" y="475"/>
                </a:lnTo>
                <a:lnTo>
                  <a:pt x="760" y="466"/>
                </a:lnTo>
                <a:lnTo>
                  <a:pt x="769" y="460"/>
                </a:lnTo>
                <a:lnTo>
                  <a:pt x="769" y="460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8834438" y="4197350"/>
            <a:ext cx="1463675" cy="923925"/>
          </a:xfrm>
          <a:custGeom>
            <a:avLst/>
            <a:gdLst>
              <a:gd name="T0" fmla="*/ 0 w 922"/>
              <a:gd name="T1" fmla="*/ 540 h 582"/>
              <a:gd name="T2" fmla="*/ 15 w 922"/>
              <a:gd name="T3" fmla="*/ 507 h 582"/>
              <a:gd name="T4" fmla="*/ 21 w 922"/>
              <a:gd name="T5" fmla="*/ 465 h 582"/>
              <a:gd name="T6" fmla="*/ 45 w 922"/>
              <a:gd name="T7" fmla="*/ 432 h 582"/>
              <a:gd name="T8" fmla="*/ 78 w 922"/>
              <a:gd name="T9" fmla="*/ 414 h 582"/>
              <a:gd name="T10" fmla="*/ 111 w 922"/>
              <a:gd name="T11" fmla="*/ 411 h 582"/>
              <a:gd name="T12" fmla="*/ 126 w 922"/>
              <a:gd name="T13" fmla="*/ 378 h 582"/>
              <a:gd name="T14" fmla="*/ 153 w 922"/>
              <a:gd name="T15" fmla="*/ 309 h 582"/>
              <a:gd name="T16" fmla="*/ 183 w 922"/>
              <a:gd name="T17" fmla="*/ 279 h 582"/>
              <a:gd name="T18" fmla="*/ 219 w 922"/>
              <a:gd name="T19" fmla="*/ 288 h 582"/>
              <a:gd name="T20" fmla="*/ 292 w 922"/>
              <a:gd name="T21" fmla="*/ 294 h 582"/>
              <a:gd name="T22" fmla="*/ 385 w 922"/>
              <a:gd name="T23" fmla="*/ 276 h 582"/>
              <a:gd name="T24" fmla="*/ 412 w 922"/>
              <a:gd name="T25" fmla="*/ 270 h 582"/>
              <a:gd name="T26" fmla="*/ 460 w 922"/>
              <a:gd name="T27" fmla="*/ 243 h 582"/>
              <a:gd name="T28" fmla="*/ 475 w 922"/>
              <a:gd name="T29" fmla="*/ 207 h 582"/>
              <a:gd name="T30" fmla="*/ 511 w 922"/>
              <a:gd name="T31" fmla="*/ 195 h 582"/>
              <a:gd name="T32" fmla="*/ 556 w 922"/>
              <a:gd name="T33" fmla="*/ 162 h 582"/>
              <a:gd name="T34" fmla="*/ 571 w 922"/>
              <a:gd name="T35" fmla="*/ 126 h 582"/>
              <a:gd name="T36" fmla="*/ 568 w 922"/>
              <a:gd name="T37" fmla="*/ 96 h 582"/>
              <a:gd name="T38" fmla="*/ 568 w 922"/>
              <a:gd name="T39" fmla="*/ 87 h 582"/>
              <a:gd name="T40" fmla="*/ 595 w 922"/>
              <a:gd name="T41" fmla="*/ 72 h 582"/>
              <a:gd name="T42" fmla="*/ 610 w 922"/>
              <a:gd name="T43" fmla="*/ 69 h 582"/>
              <a:gd name="T44" fmla="*/ 628 w 922"/>
              <a:gd name="T45" fmla="*/ 21 h 582"/>
              <a:gd name="T46" fmla="*/ 739 w 922"/>
              <a:gd name="T47" fmla="*/ 3 h 582"/>
              <a:gd name="T48" fmla="*/ 742 w 922"/>
              <a:gd name="T49" fmla="*/ 99 h 582"/>
              <a:gd name="T50" fmla="*/ 754 w 922"/>
              <a:gd name="T51" fmla="*/ 186 h 582"/>
              <a:gd name="T52" fmla="*/ 781 w 922"/>
              <a:gd name="T53" fmla="*/ 222 h 582"/>
              <a:gd name="T54" fmla="*/ 835 w 922"/>
              <a:gd name="T55" fmla="*/ 246 h 582"/>
              <a:gd name="T56" fmla="*/ 910 w 922"/>
              <a:gd name="T57" fmla="*/ 252 h 582"/>
              <a:gd name="T58" fmla="*/ 916 w 922"/>
              <a:gd name="T59" fmla="*/ 255 h 582"/>
              <a:gd name="T60" fmla="*/ 922 w 922"/>
              <a:gd name="T61" fmla="*/ 279 h 582"/>
              <a:gd name="T62" fmla="*/ 874 w 922"/>
              <a:gd name="T63" fmla="*/ 324 h 582"/>
              <a:gd name="T64" fmla="*/ 832 w 922"/>
              <a:gd name="T65" fmla="*/ 354 h 582"/>
              <a:gd name="T66" fmla="*/ 823 w 922"/>
              <a:gd name="T67" fmla="*/ 384 h 582"/>
              <a:gd name="T68" fmla="*/ 835 w 922"/>
              <a:gd name="T69" fmla="*/ 426 h 582"/>
              <a:gd name="T70" fmla="*/ 829 w 922"/>
              <a:gd name="T71" fmla="*/ 444 h 582"/>
              <a:gd name="T72" fmla="*/ 802 w 922"/>
              <a:gd name="T73" fmla="*/ 471 h 582"/>
              <a:gd name="T74" fmla="*/ 763 w 922"/>
              <a:gd name="T75" fmla="*/ 477 h 582"/>
              <a:gd name="T76" fmla="*/ 682 w 922"/>
              <a:gd name="T77" fmla="*/ 456 h 582"/>
              <a:gd name="T78" fmla="*/ 601 w 922"/>
              <a:gd name="T79" fmla="*/ 450 h 582"/>
              <a:gd name="T80" fmla="*/ 541 w 922"/>
              <a:gd name="T81" fmla="*/ 471 h 582"/>
              <a:gd name="T82" fmla="*/ 493 w 922"/>
              <a:gd name="T83" fmla="*/ 501 h 582"/>
              <a:gd name="T84" fmla="*/ 481 w 922"/>
              <a:gd name="T85" fmla="*/ 489 h 582"/>
              <a:gd name="T86" fmla="*/ 442 w 922"/>
              <a:gd name="T87" fmla="*/ 489 h 582"/>
              <a:gd name="T88" fmla="*/ 406 w 922"/>
              <a:gd name="T89" fmla="*/ 528 h 582"/>
              <a:gd name="T90" fmla="*/ 358 w 922"/>
              <a:gd name="T91" fmla="*/ 522 h 582"/>
              <a:gd name="T92" fmla="*/ 138 w 922"/>
              <a:gd name="T93" fmla="*/ 567 h 582"/>
              <a:gd name="T94" fmla="*/ 99 w 922"/>
              <a:gd name="T95" fmla="*/ 573 h 582"/>
              <a:gd name="T96" fmla="*/ 60 w 922"/>
              <a:gd name="T97" fmla="*/ 579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22" h="582">
                <a:moveTo>
                  <a:pt x="0" y="582"/>
                </a:moveTo>
                <a:lnTo>
                  <a:pt x="0" y="540"/>
                </a:lnTo>
                <a:lnTo>
                  <a:pt x="0" y="540"/>
                </a:lnTo>
                <a:lnTo>
                  <a:pt x="3" y="537"/>
                </a:lnTo>
                <a:lnTo>
                  <a:pt x="9" y="525"/>
                </a:lnTo>
                <a:lnTo>
                  <a:pt x="15" y="507"/>
                </a:lnTo>
                <a:lnTo>
                  <a:pt x="18" y="480"/>
                </a:lnTo>
                <a:lnTo>
                  <a:pt x="18" y="480"/>
                </a:lnTo>
                <a:lnTo>
                  <a:pt x="21" y="465"/>
                </a:lnTo>
                <a:lnTo>
                  <a:pt x="27" y="453"/>
                </a:lnTo>
                <a:lnTo>
                  <a:pt x="36" y="441"/>
                </a:lnTo>
                <a:lnTo>
                  <a:pt x="45" y="432"/>
                </a:lnTo>
                <a:lnTo>
                  <a:pt x="54" y="423"/>
                </a:lnTo>
                <a:lnTo>
                  <a:pt x="66" y="420"/>
                </a:lnTo>
                <a:lnTo>
                  <a:pt x="78" y="414"/>
                </a:lnTo>
                <a:lnTo>
                  <a:pt x="87" y="414"/>
                </a:lnTo>
                <a:lnTo>
                  <a:pt x="87" y="414"/>
                </a:lnTo>
                <a:lnTo>
                  <a:pt x="111" y="411"/>
                </a:lnTo>
                <a:lnTo>
                  <a:pt x="120" y="408"/>
                </a:lnTo>
                <a:lnTo>
                  <a:pt x="120" y="408"/>
                </a:lnTo>
                <a:lnTo>
                  <a:pt x="126" y="378"/>
                </a:lnTo>
                <a:lnTo>
                  <a:pt x="132" y="351"/>
                </a:lnTo>
                <a:lnTo>
                  <a:pt x="141" y="327"/>
                </a:lnTo>
                <a:lnTo>
                  <a:pt x="153" y="309"/>
                </a:lnTo>
                <a:lnTo>
                  <a:pt x="165" y="297"/>
                </a:lnTo>
                <a:lnTo>
                  <a:pt x="174" y="288"/>
                </a:lnTo>
                <a:lnTo>
                  <a:pt x="183" y="279"/>
                </a:lnTo>
                <a:lnTo>
                  <a:pt x="186" y="279"/>
                </a:lnTo>
                <a:lnTo>
                  <a:pt x="186" y="279"/>
                </a:lnTo>
                <a:lnTo>
                  <a:pt x="219" y="288"/>
                </a:lnTo>
                <a:lnTo>
                  <a:pt x="240" y="291"/>
                </a:lnTo>
                <a:lnTo>
                  <a:pt x="264" y="294"/>
                </a:lnTo>
                <a:lnTo>
                  <a:pt x="292" y="294"/>
                </a:lnTo>
                <a:lnTo>
                  <a:pt x="319" y="291"/>
                </a:lnTo>
                <a:lnTo>
                  <a:pt x="349" y="285"/>
                </a:lnTo>
                <a:lnTo>
                  <a:pt x="385" y="276"/>
                </a:lnTo>
                <a:lnTo>
                  <a:pt x="385" y="276"/>
                </a:lnTo>
                <a:lnTo>
                  <a:pt x="397" y="276"/>
                </a:lnTo>
                <a:lnTo>
                  <a:pt x="412" y="270"/>
                </a:lnTo>
                <a:lnTo>
                  <a:pt x="430" y="264"/>
                </a:lnTo>
                <a:lnTo>
                  <a:pt x="448" y="255"/>
                </a:lnTo>
                <a:lnTo>
                  <a:pt x="460" y="243"/>
                </a:lnTo>
                <a:lnTo>
                  <a:pt x="472" y="228"/>
                </a:lnTo>
                <a:lnTo>
                  <a:pt x="475" y="219"/>
                </a:lnTo>
                <a:lnTo>
                  <a:pt x="475" y="207"/>
                </a:lnTo>
                <a:lnTo>
                  <a:pt x="475" y="207"/>
                </a:lnTo>
                <a:lnTo>
                  <a:pt x="493" y="204"/>
                </a:lnTo>
                <a:lnTo>
                  <a:pt x="511" y="195"/>
                </a:lnTo>
                <a:lnTo>
                  <a:pt x="529" y="186"/>
                </a:lnTo>
                <a:lnTo>
                  <a:pt x="547" y="171"/>
                </a:lnTo>
                <a:lnTo>
                  <a:pt x="556" y="162"/>
                </a:lnTo>
                <a:lnTo>
                  <a:pt x="562" y="150"/>
                </a:lnTo>
                <a:lnTo>
                  <a:pt x="568" y="138"/>
                </a:lnTo>
                <a:lnTo>
                  <a:pt x="571" y="126"/>
                </a:lnTo>
                <a:lnTo>
                  <a:pt x="571" y="111"/>
                </a:lnTo>
                <a:lnTo>
                  <a:pt x="568" y="96"/>
                </a:lnTo>
                <a:lnTo>
                  <a:pt x="568" y="96"/>
                </a:lnTo>
                <a:lnTo>
                  <a:pt x="568" y="90"/>
                </a:lnTo>
                <a:lnTo>
                  <a:pt x="568" y="87"/>
                </a:lnTo>
                <a:lnTo>
                  <a:pt x="568" y="87"/>
                </a:lnTo>
                <a:lnTo>
                  <a:pt x="574" y="81"/>
                </a:lnTo>
                <a:lnTo>
                  <a:pt x="583" y="75"/>
                </a:lnTo>
                <a:lnTo>
                  <a:pt x="595" y="72"/>
                </a:lnTo>
                <a:lnTo>
                  <a:pt x="595" y="72"/>
                </a:lnTo>
                <a:lnTo>
                  <a:pt x="604" y="72"/>
                </a:lnTo>
                <a:lnTo>
                  <a:pt x="610" y="69"/>
                </a:lnTo>
                <a:lnTo>
                  <a:pt x="619" y="60"/>
                </a:lnTo>
                <a:lnTo>
                  <a:pt x="625" y="42"/>
                </a:lnTo>
                <a:lnTo>
                  <a:pt x="628" y="21"/>
                </a:lnTo>
                <a:lnTo>
                  <a:pt x="628" y="21"/>
                </a:lnTo>
                <a:lnTo>
                  <a:pt x="730" y="0"/>
                </a:lnTo>
                <a:lnTo>
                  <a:pt x="739" y="3"/>
                </a:lnTo>
                <a:lnTo>
                  <a:pt x="739" y="3"/>
                </a:lnTo>
                <a:lnTo>
                  <a:pt x="739" y="48"/>
                </a:lnTo>
                <a:lnTo>
                  <a:pt x="742" y="99"/>
                </a:lnTo>
                <a:lnTo>
                  <a:pt x="748" y="168"/>
                </a:lnTo>
                <a:lnTo>
                  <a:pt x="748" y="168"/>
                </a:lnTo>
                <a:lnTo>
                  <a:pt x="754" y="186"/>
                </a:lnTo>
                <a:lnTo>
                  <a:pt x="760" y="201"/>
                </a:lnTo>
                <a:lnTo>
                  <a:pt x="769" y="213"/>
                </a:lnTo>
                <a:lnTo>
                  <a:pt x="781" y="222"/>
                </a:lnTo>
                <a:lnTo>
                  <a:pt x="793" y="231"/>
                </a:lnTo>
                <a:lnTo>
                  <a:pt x="805" y="237"/>
                </a:lnTo>
                <a:lnTo>
                  <a:pt x="835" y="246"/>
                </a:lnTo>
                <a:lnTo>
                  <a:pt x="862" y="252"/>
                </a:lnTo>
                <a:lnTo>
                  <a:pt x="886" y="252"/>
                </a:lnTo>
                <a:lnTo>
                  <a:pt x="910" y="252"/>
                </a:lnTo>
                <a:lnTo>
                  <a:pt x="910" y="252"/>
                </a:lnTo>
                <a:lnTo>
                  <a:pt x="910" y="252"/>
                </a:lnTo>
                <a:lnTo>
                  <a:pt x="916" y="255"/>
                </a:lnTo>
                <a:lnTo>
                  <a:pt x="919" y="261"/>
                </a:lnTo>
                <a:lnTo>
                  <a:pt x="922" y="267"/>
                </a:lnTo>
                <a:lnTo>
                  <a:pt x="922" y="279"/>
                </a:lnTo>
                <a:lnTo>
                  <a:pt x="916" y="291"/>
                </a:lnTo>
                <a:lnTo>
                  <a:pt x="901" y="306"/>
                </a:lnTo>
                <a:lnTo>
                  <a:pt x="874" y="324"/>
                </a:lnTo>
                <a:lnTo>
                  <a:pt x="874" y="324"/>
                </a:lnTo>
                <a:lnTo>
                  <a:pt x="850" y="342"/>
                </a:lnTo>
                <a:lnTo>
                  <a:pt x="832" y="354"/>
                </a:lnTo>
                <a:lnTo>
                  <a:pt x="823" y="366"/>
                </a:lnTo>
                <a:lnTo>
                  <a:pt x="820" y="375"/>
                </a:lnTo>
                <a:lnTo>
                  <a:pt x="823" y="384"/>
                </a:lnTo>
                <a:lnTo>
                  <a:pt x="826" y="393"/>
                </a:lnTo>
                <a:lnTo>
                  <a:pt x="832" y="408"/>
                </a:lnTo>
                <a:lnTo>
                  <a:pt x="835" y="426"/>
                </a:lnTo>
                <a:lnTo>
                  <a:pt x="835" y="426"/>
                </a:lnTo>
                <a:lnTo>
                  <a:pt x="832" y="435"/>
                </a:lnTo>
                <a:lnTo>
                  <a:pt x="829" y="444"/>
                </a:lnTo>
                <a:lnTo>
                  <a:pt x="826" y="453"/>
                </a:lnTo>
                <a:lnTo>
                  <a:pt x="817" y="462"/>
                </a:lnTo>
                <a:lnTo>
                  <a:pt x="802" y="471"/>
                </a:lnTo>
                <a:lnTo>
                  <a:pt x="787" y="474"/>
                </a:lnTo>
                <a:lnTo>
                  <a:pt x="763" y="477"/>
                </a:lnTo>
                <a:lnTo>
                  <a:pt x="763" y="477"/>
                </a:lnTo>
                <a:lnTo>
                  <a:pt x="736" y="471"/>
                </a:lnTo>
                <a:lnTo>
                  <a:pt x="709" y="465"/>
                </a:lnTo>
                <a:lnTo>
                  <a:pt x="682" y="456"/>
                </a:lnTo>
                <a:lnTo>
                  <a:pt x="652" y="450"/>
                </a:lnTo>
                <a:lnTo>
                  <a:pt x="619" y="450"/>
                </a:lnTo>
                <a:lnTo>
                  <a:pt x="601" y="450"/>
                </a:lnTo>
                <a:lnTo>
                  <a:pt x="583" y="456"/>
                </a:lnTo>
                <a:lnTo>
                  <a:pt x="562" y="462"/>
                </a:lnTo>
                <a:lnTo>
                  <a:pt x="541" y="471"/>
                </a:lnTo>
                <a:lnTo>
                  <a:pt x="520" y="483"/>
                </a:lnTo>
                <a:lnTo>
                  <a:pt x="496" y="498"/>
                </a:lnTo>
                <a:lnTo>
                  <a:pt x="493" y="501"/>
                </a:lnTo>
                <a:lnTo>
                  <a:pt x="493" y="501"/>
                </a:lnTo>
                <a:lnTo>
                  <a:pt x="487" y="492"/>
                </a:lnTo>
                <a:lnTo>
                  <a:pt x="481" y="489"/>
                </a:lnTo>
                <a:lnTo>
                  <a:pt x="469" y="483"/>
                </a:lnTo>
                <a:lnTo>
                  <a:pt x="457" y="486"/>
                </a:lnTo>
                <a:lnTo>
                  <a:pt x="442" y="489"/>
                </a:lnTo>
                <a:lnTo>
                  <a:pt x="424" y="504"/>
                </a:lnTo>
                <a:lnTo>
                  <a:pt x="406" y="528"/>
                </a:lnTo>
                <a:lnTo>
                  <a:pt x="406" y="528"/>
                </a:lnTo>
                <a:lnTo>
                  <a:pt x="388" y="528"/>
                </a:lnTo>
                <a:lnTo>
                  <a:pt x="367" y="525"/>
                </a:lnTo>
                <a:lnTo>
                  <a:pt x="358" y="522"/>
                </a:lnTo>
                <a:lnTo>
                  <a:pt x="349" y="519"/>
                </a:lnTo>
                <a:lnTo>
                  <a:pt x="237" y="555"/>
                </a:lnTo>
                <a:lnTo>
                  <a:pt x="138" y="567"/>
                </a:lnTo>
                <a:lnTo>
                  <a:pt x="117" y="567"/>
                </a:lnTo>
                <a:lnTo>
                  <a:pt x="117" y="567"/>
                </a:lnTo>
                <a:lnTo>
                  <a:pt x="99" y="573"/>
                </a:lnTo>
                <a:lnTo>
                  <a:pt x="78" y="576"/>
                </a:lnTo>
                <a:lnTo>
                  <a:pt x="60" y="579"/>
                </a:lnTo>
                <a:lnTo>
                  <a:pt x="60" y="579"/>
                </a:lnTo>
                <a:lnTo>
                  <a:pt x="3" y="582"/>
                </a:lnTo>
                <a:lnTo>
                  <a:pt x="0" y="582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9478963" y="4430713"/>
            <a:ext cx="1720850" cy="1135063"/>
          </a:xfrm>
          <a:custGeom>
            <a:avLst/>
            <a:gdLst>
              <a:gd name="T0" fmla="*/ 1057 w 1084"/>
              <a:gd name="T1" fmla="*/ 514 h 715"/>
              <a:gd name="T2" fmla="*/ 1060 w 1084"/>
              <a:gd name="T3" fmla="*/ 447 h 715"/>
              <a:gd name="T4" fmla="*/ 1021 w 1084"/>
              <a:gd name="T5" fmla="*/ 408 h 715"/>
              <a:gd name="T6" fmla="*/ 979 w 1084"/>
              <a:gd name="T7" fmla="*/ 393 h 715"/>
              <a:gd name="T8" fmla="*/ 964 w 1084"/>
              <a:gd name="T9" fmla="*/ 348 h 715"/>
              <a:gd name="T10" fmla="*/ 886 w 1084"/>
              <a:gd name="T11" fmla="*/ 300 h 715"/>
              <a:gd name="T12" fmla="*/ 895 w 1084"/>
              <a:gd name="T13" fmla="*/ 264 h 715"/>
              <a:gd name="T14" fmla="*/ 856 w 1084"/>
              <a:gd name="T15" fmla="*/ 204 h 715"/>
              <a:gd name="T16" fmla="*/ 856 w 1084"/>
              <a:gd name="T17" fmla="*/ 171 h 715"/>
              <a:gd name="T18" fmla="*/ 880 w 1084"/>
              <a:gd name="T19" fmla="*/ 153 h 715"/>
              <a:gd name="T20" fmla="*/ 859 w 1084"/>
              <a:gd name="T21" fmla="*/ 120 h 715"/>
              <a:gd name="T22" fmla="*/ 796 w 1084"/>
              <a:gd name="T23" fmla="*/ 99 h 715"/>
              <a:gd name="T24" fmla="*/ 793 w 1084"/>
              <a:gd name="T25" fmla="*/ 60 h 715"/>
              <a:gd name="T26" fmla="*/ 799 w 1084"/>
              <a:gd name="T27" fmla="*/ 12 h 715"/>
              <a:gd name="T28" fmla="*/ 766 w 1084"/>
              <a:gd name="T29" fmla="*/ 0 h 715"/>
              <a:gd name="T30" fmla="*/ 618 w 1084"/>
              <a:gd name="T31" fmla="*/ 21 h 715"/>
              <a:gd name="T32" fmla="*/ 591 w 1084"/>
              <a:gd name="T33" fmla="*/ 66 h 715"/>
              <a:gd name="T34" fmla="*/ 555 w 1084"/>
              <a:gd name="T35" fmla="*/ 105 h 715"/>
              <a:gd name="T36" fmla="*/ 516 w 1084"/>
              <a:gd name="T37" fmla="*/ 96 h 715"/>
              <a:gd name="T38" fmla="*/ 513 w 1084"/>
              <a:gd name="T39" fmla="*/ 114 h 715"/>
              <a:gd name="T40" fmla="*/ 468 w 1084"/>
              <a:gd name="T41" fmla="*/ 177 h 715"/>
              <a:gd name="T42" fmla="*/ 414 w 1084"/>
              <a:gd name="T43" fmla="*/ 228 h 715"/>
              <a:gd name="T44" fmla="*/ 429 w 1084"/>
              <a:gd name="T45" fmla="*/ 279 h 715"/>
              <a:gd name="T46" fmla="*/ 396 w 1084"/>
              <a:gd name="T47" fmla="*/ 324 h 715"/>
              <a:gd name="T48" fmla="*/ 303 w 1084"/>
              <a:gd name="T49" fmla="*/ 318 h 715"/>
              <a:gd name="T50" fmla="*/ 177 w 1084"/>
              <a:gd name="T51" fmla="*/ 309 h 715"/>
              <a:gd name="T52" fmla="*/ 87 w 1084"/>
              <a:gd name="T53" fmla="*/ 354 h 715"/>
              <a:gd name="T54" fmla="*/ 123 w 1084"/>
              <a:gd name="T55" fmla="*/ 423 h 715"/>
              <a:gd name="T56" fmla="*/ 93 w 1084"/>
              <a:gd name="T57" fmla="*/ 447 h 715"/>
              <a:gd name="T58" fmla="*/ 93 w 1084"/>
              <a:gd name="T59" fmla="*/ 487 h 715"/>
              <a:gd name="T60" fmla="*/ 36 w 1084"/>
              <a:gd name="T61" fmla="*/ 514 h 715"/>
              <a:gd name="T62" fmla="*/ 0 w 1084"/>
              <a:gd name="T63" fmla="*/ 580 h 715"/>
              <a:gd name="T64" fmla="*/ 102 w 1084"/>
              <a:gd name="T65" fmla="*/ 664 h 715"/>
              <a:gd name="T66" fmla="*/ 162 w 1084"/>
              <a:gd name="T67" fmla="*/ 715 h 715"/>
              <a:gd name="T68" fmla="*/ 213 w 1084"/>
              <a:gd name="T69" fmla="*/ 691 h 715"/>
              <a:gd name="T70" fmla="*/ 288 w 1084"/>
              <a:gd name="T71" fmla="*/ 691 h 715"/>
              <a:gd name="T72" fmla="*/ 357 w 1084"/>
              <a:gd name="T73" fmla="*/ 712 h 715"/>
              <a:gd name="T74" fmla="*/ 396 w 1084"/>
              <a:gd name="T75" fmla="*/ 703 h 715"/>
              <a:gd name="T76" fmla="*/ 396 w 1084"/>
              <a:gd name="T77" fmla="*/ 676 h 715"/>
              <a:gd name="T78" fmla="*/ 456 w 1084"/>
              <a:gd name="T79" fmla="*/ 646 h 715"/>
              <a:gd name="T80" fmla="*/ 492 w 1084"/>
              <a:gd name="T81" fmla="*/ 652 h 715"/>
              <a:gd name="T82" fmla="*/ 552 w 1084"/>
              <a:gd name="T83" fmla="*/ 661 h 715"/>
              <a:gd name="T84" fmla="*/ 585 w 1084"/>
              <a:gd name="T85" fmla="*/ 655 h 715"/>
              <a:gd name="T86" fmla="*/ 642 w 1084"/>
              <a:gd name="T87" fmla="*/ 661 h 715"/>
              <a:gd name="T88" fmla="*/ 760 w 1084"/>
              <a:gd name="T89" fmla="*/ 691 h 715"/>
              <a:gd name="T90" fmla="*/ 787 w 1084"/>
              <a:gd name="T91" fmla="*/ 670 h 715"/>
              <a:gd name="T92" fmla="*/ 853 w 1084"/>
              <a:gd name="T93" fmla="*/ 661 h 715"/>
              <a:gd name="T94" fmla="*/ 877 w 1084"/>
              <a:gd name="T95" fmla="*/ 628 h 715"/>
              <a:gd name="T96" fmla="*/ 904 w 1084"/>
              <a:gd name="T97" fmla="*/ 682 h 715"/>
              <a:gd name="T98" fmla="*/ 1018 w 1084"/>
              <a:gd name="T99" fmla="*/ 637 h 715"/>
              <a:gd name="T100" fmla="*/ 1084 w 1084"/>
              <a:gd name="T101" fmla="*/ 559 h 715"/>
              <a:gd name="T102" fmla="*/ 1081 w 1084"/>
              <a:gd name="T103" fmla="*/ 55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84" h="715">
                <a:moveTo>
                  <a:pt x="1081" y="550"/>
                </a:moveTo>
                <a:lnTo>
                  <a:pt x="1081" y="550"/>
                </a:lnTo>
                <a:lnTo>
                  <a:pt x="1066" y="535"/>
                </a:lnTo>
                <a:lnTo>
                  <a:pt x="1057" y="529"/>
                </a:lnTo>
                <a:lnTo>
                  <a:pt x="1057" y="514"/>
                </a:lnTo>
                <a:lnTo>
                  <a:pt x="1066" y="505"/>
                </a:lnTo>
                <a:lnTo>
                  <a:pt x="1078" y="490"/>
                </a:lnTo>
                <a:lnTo>
                  <a:pt x="1081" y="466"/>
                </a:lnTo>
                <a:lnTo>
                  <a:pt x="1069" y="457"/>
                </a:lnTo>
                <a:lnTo>
                  <a:pt x="1060" y="447"/>
                </a:lnTo>
                <a:lnTo>
                  <a:pt x="1060" y="432"/>
                </a:lnTo>
                <a:lnTo>
                  <a:pt x="1060" y="420"/>
                </a:lnTo>
                <a:lnTo>
                  <a:pt x="1036" y="408"/>
                </a:lnTo>
                <a:lnTo>
                  <a:pt x="1021" y="408"/>
                </a:lnTo>
                <a:lnTo>
                  <a:pt x="1021" y="408"/>
                </a:lnTo>
                <a:lnTo>
                  <a:pt x="1000" y="408"/>
                </a:lnTo>
                <a:lnTo>
                  <a:pt x="1000" y="408"/>
                </a:lnTo>
                <a:lnTo>
                  <a:pt x="991" y="408"/>
                </a:lnTo>
                <a:lnTo>
                  <a:pt x="979" y="393"/>
                </a:lnTo>
                <a:lnTo>
                  <a:pt x="979" y="393"/>
                </a:lnTo>
                <a:lnTo>
                  <a:pt x="976" y="381"/>
                </a:lnTo>
                <a:lnTo>
                  <a:pt x="973" y="366"/>
                </a:lnTo>
                <a:lnTo>
                  <a:pt x="973" y="366"/>
                </a:lnTo>
                <a:lnTo>
                  <a:pt x="967" y="354"/>
                </a:lnTo>
                <a:lnTo>
                  <a:pt x="964" y="348"/>
                </a:lnTo>
                <a:lnTo>
                  <a:pt x="958" y="336"/>
                </a:lnTo>
                <a:lnTo>
                  <a:pt x="946" y="327"/>
                </a:lnTo>
                <a:lnTo>
                  <a:pt x="931" y="318"/>
                </a:lnTo>
                <a:lnTo>
                  <a:pt x="913" y="309"/>
                </a:lnTo>
                <a:lnTo>
                  <a:pt x="886" y="300"/>
                </a:lnTo>
                <a:lnTo>
                  <a:pt x="874" y="288"/>
                </a:lnTo>
                <a:lnTo>
                  <a:pt x="880" y="276"/>
                </a:lnTo>
                <a:lnTo>
                  <a:pt x="880" y="276"/>
                </a:lnTo>
                <a:lnTo>
                  <a:pt x="889" y="270"/>
                </a:lnTo>
                <a:lnTo>
                  <a:pt x="895" y="264"/>
                </a:lnTo>
                <a:lnTo>
                  <a:pt x="901" y="258"/>
                </a:lnTo>
                <a:lnTo>
                  <a:pt x="901" y="246"/>
                </a:lnTo>
                <a:lnTo>
                  <a:pt x="895" y="234"/>
                </a:lnTo>
                <a:lnTo>
                  <a:pt x="880" y="219"/>
                </a:lnTo>
                <a:lnTo>
                  <a:pt x="856" y="204"/>
                </a:lnTo>
                <a:lnTo>
                  <a:pt x="856" y="204"/>
                </a:lnTo>
                <a:lnTo>
                  <a:pt x="853" y="198"/>
                </a:lnTo>
                <a:lnTo>
                  <a:pt x="853" y="186"/>
                </a:lnTo>
                <a:lnTo>
                  <a:pt x="853" y="180"/>
                </a:lnTo>
                <a:lnTo>
                  <a:pt x="856" y="171"/>
                </a:lnTo>
                <a:lnTo>
                  <a:pt x="859" y="165"/>
                </a:lnTo>
                <a:lnTo>
                  <a:pt x="868" y="162"/>
                </a:lnTo>
                <a:lnTo>
                  <a:pt x="868" y="162"/>
                </a:lnTo>
                <a:lnTo>
                  <a:pt x="877" y="159"/>
                </a:lnTo>
                <a:lnTo>
                  <a:pt x="880" y="153"/>
                </a:lnTo>
                <a:lnTo>
                  <a:pt x="883" y="147"/>
                </a:lnTo>
                <a:lnTo>
                  <a:pt x="880" y="138"/>
                </a:lnTo>
                <a:lnTo>
                  <a:pt x="877" y="132"/>
                </a:lnTo>
                <a:lnTo>
                  <a:pt x="868" y="123"/>
                </a:lnTo>
                <a:lnTo>
                  <a:pt x="859" y="120"/>
                </a:lnTo>
                <a:lnTo>
                  <a:pt x="847" y="114"/>
                </a:lnTo>
                <a:lnTo>
                  <a:pt x="847" y="114"/>
                </a:lnTo>
                <a:lnTo>
                  <a:pt x="820" y="108"/>
                </a:lnTo>
                <a:lnTo>
                  <a:pt x="808" y="105"/>
                </a:lnTo>
                <a:lnTo>
                  <a:pt x="796" y="99"/>
                </a:lnTo>
                <a:lnTo>
                  <a:pt x="790" y="93"/>
                </a:lnTo>
                <a:lnTo>
                  <a:pt x="787" y="84"/>
                </a:lnTo>
                <a:lnTo>
                  <a:pt x="787" y="72"/>
                </a:lnTo>
                <a:lnTo>
                  <a:pt x="793" y="60"/>
                </a:lnTo>
                <a:lnTo>
                  <a:pt x="793" y="60"/>
                </a:lnTo>
                <a:lnTo>
                  <a:pt x="802" y="48"/>
                </a:lnTo>
                <a:lnTo>
                  <a:pt x="805" y="36"/>
                </a:lnTo>
                <a:lnTo>
                  <a:pt x="805" y="27"/>
                </a:lnTo>
                <a:lnTo>
                  <a:pt x="802" y="18"/>
                </a:lnTo>
                <a:lnTo>
                  <a:pt x="799" y="12"/>
                </a:lnTo>
                <a:lnTo>
                  <a:pt x="790" y="9"/>
                </a:lnTo>
                <a:lnTo>
                  <a:pt x="775" y="9"/>
                </a:lnTo>
                <a:lnTo>
                  <a:pt x="775" y="9"/>
                </a:lnTo>
                <a:lnTo>
                  <a:pt x="769" y="6"/>
                </a:lnTo>
                <a:lnTo>
                  <a:pt x="766" y="0"/>
                </a:lnTo>
                <a:lnTo>
                  <a:pt x="766" y="0"/>
                </a:lnTo>
                <a:lnTo>
                  <a:pt x="763" y="3"/>
                </a:lnTo>
                <a:lnTo>
                  <a:pt x="624" y="9"/>
                </a:lnTo>
                <a:lnTo>
                  <a:pt x="624" y="9"/>
                </a:lnTo>
                <a:lnTo>
                  <a:pt x="618" y="21"/>
                </a:lnTo>
                <a:lnTo>
                  <a:pt x="612" y="33"/>
                </a:lnTo>
                <a:lnTo>
                  <a:pt x="606" y="48"/>
                </a:lnTo>
                <a:lnTo>
                  <a:pt x="591" y="54"/>
                </a:lnTo>
                <a:lnTo>
                  <a:pt x="591" y="54"/>
                </a:lnTo>
                <a:lnTo>
                  <a:pt x="591" y="66"/>
                </a:lnTo>
                <a:lnTo>
                  <a:pt x="588" y="87"/>
                </a:lnTo>
                <a:lnTo>
                  <a:pt x="582" y="99"/>
                </a:lnTo>
                <a:lnTo>
                  <a:pt x="576" y="105"/>
                </a:lnTo>
                <a:lnTo>
                  <a:pt x="567" y="108"/>
                </a:lnTo>
                <a:lnTo>
                  <a:pt x="555" y="105"/>
                </a:lnTo>
                <a:lnTo>
                  <a:pt x="555" y="105"/>
                </a:lnTo>
                <a:lnTo>
                  <a:pt x="543" y="96"/>
                </a:lnTo>
                <a:lnTo>
                  <a:pt x="531" y="93"/>
                </a:lnTo>
                <a:lnTo>
                  <a:pt x="522" y="93"/>
                </a:lnTo>
                <a:lnTo>
                  <a:pt x="516" y="96"/>
                </a:lnTo>
                <a:lnTo>
                  <a:pt x="507" y="99"/>
                </a:lnTo>
                <a:lnTo>
                  <a:pt x="504" y="105"/>
                </a:lnTo>
                <a:lnTo>
                  <a:pt x="504" y="105"/>
                </a:lnTo>
                <a:lnTo>
                  <a:pt x="510" y="108"/>
                </a:lnTo>
                <a:lnTo>
                  <a:pt x="513" y="114"/>
                </a:lnTo>
                <a:lnTo>
                  <a:pt x="516" y="120"/>
                </a:lnTo>
                <a:lnTo>
                  <a:pt x="516" y="129"/>
                </a:lnTo>
                <a:lnTo>
                  <a:pt x="510" y="144"/>
                </a:lnTo>
                <a:lnTo>
                  <a:pt x="495" y="159"/>
                </a:lnTo>
                <a:lnTo>
                  <a:pt x="468" y="177"/>
                </a:lnTo>
                <a:lnTo>
                  <a:pt x="468" y="177"/>
                </a:lnTo>
                <a:lnTo>
                  <a:pt x="444" y="195"/>
                </a:lnTo>
                <a:lnTo>
                  <a:pt x="426" y="207"/>
                </a:lnTo>
                <a:lnTo>
                  <a:pt x="417" y="219"/>
                </a:lnTo>
                <a:lnTo>
                  <a:pt x="414" y="228"/>
                </a:lnTo>
                <a:lnTo>
                  <a:pt x="417" y="237"/>
                </a:lnTo>
                <a:lnTo>
                  <a:pt x="420" y="246"/>
                </a:lnTo>
                <a:lnTo>
                  <a:pt x="426" y="261"/>
                </a:lnTo>
                <a:lnTo>
                  <a:pt x="429" y="279"/>
                </a:lnTo>
                <a:lnTo>
                  <a:pt x="429" y="279"/>
                </a:lnTo>
                <a:lnTo>
                  <a:pt x="426" y="288"/>
                </a:lnTo>
                <a:lnTo>
                  <a:pt x="423" y="297"/>
                </a:lnTo>
                <a:lnTo>
                  <a:pt x="420" y="306"/>
                </a:lnTo>
                <a:lnTo>
                  <a:pt x="411" y="315"/>
                </a:lnTo>
                <a:lnTo>
                  <a:pt x="396" y="324"/>
                </a:lnTo>
                <a:lnTo>
                  <a:pt x="381" y="327"/>
                </a:lnTo>
                <a:lnTo>
                  <a:pt x="357" y="330"/>
                </a:lnTo>
                <a:lnTo>
                  <a:pt x="357" y="330"/>
                </a:lnTo>
                <a:lnTo>
                  <a:pt x="330" y="324"/>
                </a:lnTo>
                <a:lnTo>
                  <a:pt x="303" y="318"/>
                </a:lnTo>
                <a:lnTo>
                  <a:pt x="276" y="309"/>
                </a:lnTo>
                <a:lnTo>
                  <a:pt x="246" y="303"/>
                </a:lnTo>
                <a:lnTo>
                  <a:pt x="213" y="303"/>
                </a:lnTo>
                <a:lnTo>
                  <a:pt x="195" y="303"/>
                </a:lnTo>
                <a:lnTo>
                  <a:pt x="177" y="309"/>
                </a:lnTo>
                <a:lnTo>
                  <a:pt x="156" y="315"/>
                </a:lnTo>
                <a:lnTo>
                  <a:pt x="135" y="324"/>
                </a:lnTo>
                <a:lnTo>
                  <a:pt x="114" y="336"/>
                </a:lnTo>
                <a:lnTo>
                  <a:pt x="90" y="351"/>
                </a:lnTo>
                <a:lnTo>
                  <a:pt x="87" y="354"/>
                </a:lnTo>
                <a:lnTo>
                  <a:pt x="105" y="372"/>
                </a:lnTo>
                <a:lnTo>
                  <a:pt x="144" y="372"/>
                </a:lnTo>
                <a:lnTo>
                  <a:pt x="153" y="417"/>
                </a:lnTo>
                <a:lnTo>
                  <a:pt x="144" y="432"/>
                </a:lnTo>
                <a:lnTo>
                  <a:pt x="123" y="423"/>
                </a:lnTo>
                <a:lnTo>
                  <a:pt x="123" y="423"/>
                </a:lnTo>
                <a:lnTo>
                  <a:pt x="117" y="426"/>
                </a:lnTo>
                <a:lnTo>
                  <a:pt x="105" y="432"/>
                </a:lnTo>
                <a:lnTo>
                  <a:pt x="99" y="438"/>
                </a:lnTo>
                <a:lnTo>
                  <a:pt x="93" y="447"/>
                </a:lnTo>
                <a:lnTo>
                  <a:pt x="90" y="457"/>
                </a:lnTo>
                <a:lnTo>
                  <a:pt x="90" y="469"/>
                </a:lnTo>
                <a:lnTo>
                  <a:pt x="90" y="469"/>
                </a:lnTo>
                <a:lnTo>
                  <a:pt x="93" y="478"/>
                </a:lnTo>
                <a:lnTo>
                  <a:pt x="93" y="487"/>
                </a:lnTo>
                <a:lnTo>
                  <a:pt x="90" y="502"/>
                </a:lnTo>
                <a:lnTo>
                  <a:pt x="84" y="508"/>
                </a:lnTo>
                <a:lnTo>
                  <a:pt x="81" y="511"/>
                </a:lnTo>
                <a:lnTo>
                  <a:pt x="36" y="514"/>
                </a:lnTo>
                <a:lnTo>
                  <a:pt x="36" y="514"/>
                </a:lnTo>
                <a:lnTo>
                  <a:pt x="27" y="517"/>
                </a:lnTo>
                <a:lnTo>
                  <a:pt x="21" y="523"/>
                </a:lnTo>
                <a:lnTo>
                  <a:pt x="12" y="538"/>
                </a:lnTo>
                <a:lnTo>
                  <a:pt x="3" y="559"/>
                </a:lnTo>
                <a:lnTo>
                  <a:pt x="0" y="580"/>
                </a:lnTo>
                <a:lnTo>
                  <a:pt x="0" y="619"/>
                </a:lnTo>
                <a:lnTo>
                  <a:pt x="3" y="634"/>
                </a:lnTo>
                <a:lnTo>
                  <a:pt x="33" y="625"/>
                </a:lnTo>
                <a:lnTo>
                  <a:pt x="63" y="658"/>
                </a:lnTo>
                <a:lnTo>
                  <a:pt x="102" y="664"/>
                </a:lnTo>
                <a:lnTo>
                  <a:pt x="102" y="664"/>
                </a:lnTo>
                <a:lnTo>
                  <a:pt x="120" y="688"/>
                </a:lnTo>
                <a:lnTo>
                  <a:pt x="135" y="703"/>
                </a:lnTo>
                <a:lnTo>
                  <a:pt x="150" y="712"/>
                </a:lnTo>
                <a:lnTo>
                  <a:pt x="162" y="715"/>
                </a:lnTo>
                <a:lnTo>
                  <a:pt x="174" y="712"/>
                </a:lnTo>
                <a:lnTo>
                  <a:pt x="183" y="709"/>
                </a:lnTo>
                <a:lnTo>
                  <a:pt x="189" y="703"/>
                </a:lnTo>
                <a:lnTo>
                  <a:pt x="213" y="691"/>
                </a:lnTo>
                <a:lnTo>
                  <a:pt x="213" y="691"/>
                </a:lnTo>
                <a:lnTo>
                  <a:pt x="225" y="697"/>
                </a:lnTo>
                <a:lnTo>
                  <a:pt x="240" y="700"/>
                </a:lnTo>
                <a:lnTo>
                  <a:pt x="255" y="697"/>
                </a:lnTo>
                <a:lnTo>
                  <a:pt x="267" y="697"/>
                </a:lnTo>
                <a:lnTo>
                  <a:pt x="288" y="691"/>
                </a:lnTo>
                <a:lnTo>
                  <a:pt x="297" y="685"/>
                </a:lnTo>
                <a:lnTo>
                  <a:pt x="297" y="685"/>
                </a:lnTo>
                <a:lnTo>
                  <a:pt x="321" y="700"/>
                </a:lnTo>
                <a:lnTo>
                  <a:pt x="339" y="706"/>
                </a:lnTo>
                <a:lnTo>
                  <a:pt x="357" y="712"/>
                </a:lnTo>
                <a:lnTo>
                  <a:pt x="369" y="712"/>
                </a:lnTo>
                <a:lnTo>
                  <a:pt x="381" y="709"/>
                </a:lnTo>
                <a:lnTo>
                  <a:pt x="387" y="706"/>
                </a:lnTo>
                <a:lnTo>
                  <a:pt x="393" y="703"/>
                </a:lnTo>
                <a:lnTo>
                  <a:pt x="396" y="703"/>
                </a:lnTo>
                <a:lnTo>
                  <a:pt x="396" y="703"/>
                </a:lnTo>
                <a:lnTo>
                  <a:pt x="390" y="694"/>
                </a:lnTo>
                <a:lnTo>
                  <a:pt x="387" y="688"/>
                </a:lnTo>
                <a:lnTo>
                  <a:pt x="390" y="682"/>
                </a:lnTo>
                <a:lnTo>
                  <a:pt x="396" y="676"/>
                </a:lnTo>
                <a:lnTo>
                  <a:pt x="405" y="673"/>
                </a:lnTo>
                <a:lnTo>
                  <a:pt x="423" y="667"/>
                </a:lnTo>
                <a:lnTo>
                  <a:pt x="441" y="661"/>
                </a:lnTo>
                <a:lnTo>
                  <a:pt x="456" y="661"/>
                </a:lnTo>
                <a:lnTo>
                  <a:pt x="456" y="646"/>
                </a:lnTo>
                <a:lnTo>
                  <a:pt x="468" y="643"/>
                </a:lnTo>
                <a:lnTo>
                  <a:pt x="468" y="643"/>
                </a:lnTo>
                <a:lnTo>
                  <a:pt x="477" y="649"/>
                </a:lnTo>
                <a:lnTo>
                  <a:pt x="492" y="652"/>
                </a:lnTo>
                <a:lnTo>
                  <a:pt x="492" y="652"/>
                </a:lnTo>
                <a:lnTo>
                  <a:pt x="528" y="655"/>
                </a:lnTo>
                <a:lnTo>
                  <a:pt x="528" y="655"/>
                </a:lnTo>
                <a:lnTo>
                  <a:pt x="537" y="658"/>
                </a:lnTo>
                <a:lnTo>
                  <a:pt x="552" y="661"/>
                </a:lnTo>
                <a:lnTo>
                  <a:pt x="552" y="661"/>
                </a:lnTo>
                <a:lnTo>
                  <a:pt x="573" y="661"/>
                </a:lnTo>
                <a:lnTo>
                  <a:pt x="573" y="661"/>
                </a:lnTo>
                <a:lnTo>
                  <a:pt x="576" y="655"/>
                </a:lnTo>
                <a:lnTo>
                  <a:pt x="579" y="655"/>
                </a:lnTo>
                <a:lnTo>
                  <a:pt x="585" y="655"/>
                </a:lnTo>
                <a:lnTo>
                  <a:pt x="585" y="655"/>
                </a:lnTo>
                <a:lnTo>
                  <a:pt x="603" y="658"/>
                </a:lnTo>
                <a:lnTo>
                  <a:pt x="612" y="661"/>
                </a:lnTo>
                <a:lnTo>
                  <a:pt x="612" y="661"/>
                </a:lnTo>
                <a:lnTo>
                  <a:pt x="642" y="661"/>
                </a:lnTo>
                <a:lnTo>
                  <a:pt x="642" y="661"/>
                </a:lnTo>
                <a:lnTo>
                  <a:pt x="693" y="661"/>
                </a:lnTo>
                <a:lnTo>
                  <a:pt x="712" y="661"/>
                </a:lnTo>
                <a:lnTo>
                  <a:pt x="736" y="688"/>
                </a:lnTo>
                <a:lnTo>
                  <a:pt x="760" y="691"/>
                </a:lnTo>
                <a:lnTo>
                  <a:pt x="772" y="685"/>
                </a:lnTo>
                <a:lnTo>
                  <a:pt x="781" y="676"/>
                </a:lnTo>
                <a:lnTo>
                  <a:pt x="781" y="676"/>
                </a:lnTo>
                <a:lnTo>
                  <a:pt x="784" y="673"/>
                </a:lnTo>
                <a:lnTo>
                  <a:pt x="787" y="670"/>
                </a:lnTo>
                <a:lnTo>
                  <a:pt x="793" y="667"/>
                </a:lnTo>
                <a:lnTo>
                  <a:pt x="793" y="667"/>
                </a:lnTo>
                <a:lnTo>
                  <a:pt x="823" y="670"/>
                </a:lnTo>
                <a:lnTo>
                  <a:pt x="847" y="676"/>
                </a:lnTo>
                <a:lnTo>
                  <a:pt x="853" y="661"/>
                </a:lnTo>
                <a:lnTo>
                  <a:pt x="853" y="661"/>
                </a:lnTo>
                <a:lnTo>
                  <a:pt x="859" y="649"/>
                </a:lnTo>
                <a:lnTo>
                  <a:pt x="862" y="640"/>
                </a:lnTo>
                <a:lnTo>
                  <a:pt x="871" y="634"/>
                </a:lnTo>
                <a:lnTo>
                  <a:pt x="877" y="628"/>
                </a:lnTo>
                <a:lnTo>
                  <a:pt x="880" y="631"/>
                </a:lnTo>
                <a:lnTo>
                  <a:pt x="883" y="631"/>
                </a:lnTo>
                <a:lnTo>
                  <a:pt x="889" y="646"/>
                </a:lnTo>
                <a:lnTo>
                  <a:pt x="895" y="670"/>
                </a:lnTo>
                <a:lnTo>
                  <a:pt x="904" y="682"/>
                </a:lnTo>
                <a:lnTo>
                  <a:pt x="925" y="679"/>
                </a:lnTo>
                <a:lnTo>
                  <a:pt x="934" y="700"/>
                </a:lnTo>
                <a:lnTo>
                  <a:pt x="952" y="697"/>
                </a:lnTo>
                <a:lnTo>
                  <a:pt x="1003" y="649"/>
                </a:lnTo>
                <a:lnTo>
                  <a:pt x="1018" y="637"/>
                </a:lnTo>
                <a:lnTo>
                  <a:pt x="1036" y="655"/>
                </a:lnTo>
                <a:lnTo>
                  <a:pt x="1048" y="646"/>
                </a:lnTo>
                <a:lnTo>
                  <a:pt x="1048" y="625"/>
                </a:lnTo>
                <a:lnTo>
                  <a:pt x="1075" y="577"/>
                </a:lnTo>
                <a:lnTo>
                  <a:pt x="1084" y="559"/>
                </a:lnTo>
                <a:lnTo>
                  <a:pt x="1084" y="559"/>
                </a:lnTo>
                <a:lnTo>
                  <a:pt x="1084" y="556"/>
                </a:lnTo>
                <a:lnTo>
                  <a:pt x="1084" y="553"/>
                </a:lnTo>
                <a:lnTo>
                  <a:pt x="1081" y="550"/>
                </a:lnTo>
                <a:lnTo>
                  <a:pt x="1081" y="550"/>
                </a:lnTo>
                <a:close/>
              </a:path>
            </a:pathLst>
          </a:custGeom>
          <a:solidFill>
            <a:srgbClr val="FFFCD1"/>
          </a:solidFill>
          <a:ln w="190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 noEditPoints="1"/>
          </p:cNvSpPr>
          <p:nvPr/>
        </p:nvSpPr>
        <p:spPr bwMode="auto">
          <a:xfrm>
            <a:off x="9588500" y="4721225"/>
            <a:ext cx="104775" cy="95250"/>
          </a:xfrm>
          <a:custGeom>
            <a:avLst/>
            <a:gdLst>
              <a:gd name="T0" fmla="*/ 15 w 66"/>
              <a:gd name="T1" fmla="*/ 60 h 60"/>
              <a:gd name="T2" fmla="*/ 15 w 66"/>
              <a:gd name="T3" fmla="*/ 57 h 60"/>
              <a:gd name="T4" fmla="*/ 51 w 66"/>
              <a:gd name="T5" fmla="*/ 57 h 60"/>
              <a:gd name="T6" fmla="*/ 51 w 66"/>
              <a:gd name="T7" fmla="*/ 60 h 60"/>
              <a:gd name="T8" fmla="*/ 60 w 66"/>
              <a:gd name="T9" fmla="*/ 60 h 60"/>
              <a:gd name="T10" fmla="*/ 60 w 66"/>
              <a:gd name="T11" fmla="*/ 18 h 60"/>
              <a:gd name="T12" fmla="*/ 45 w 66"/>
              <a:gd name="T13" fmla="*/ 18 h 60"/>
              <a:gd name="T14" fmla="*/ 45 w 66"/>
              <a:gd name="T15" fmla="*/ 9 h 60"/>
              <a:gd name="T16" fmla="*/ 66 w 66"/>
              <a:gd name="T17" fmla="*/ 9 h 60"/>
              <a:gd name="T18" fmla="*/ 66 w 66"/>
              <a:gd name="T19" fmla="*/ 0 h 60"/>
              <a:gd name="T20" fmla="*/ 0 w 66"/>
              <a:gd name="T21" fmla="*/ 0 h 60"/>
              <a:gd name="T22" fmla="*/ 0 w 66"/>
              <a:gd name="T23" fmla="*/ 9 h 60"/>
              <a:gd name="T24" fmla="*/ 21 w 66"/>
              <a:gd name="T25" fmla="*/ 9 h 60"/>
              <a:gd name="T26" fmla="*/ 21 w 66"/>
              <a:gd name="T27" fmla="*/ 18 h 60"/>
              <a:gd name="T28" fmla="*/ 6 w 66"/>
              <a:gd name="T29" fmla="*/ 18 h 60"/>
              <a:gd name="T30" fmla="*/ 6 w 66"/>
              <a:gd name="T31" fmla="*/ 60 h 60"/>
              <a:gd name="T32" fmla="*/ 15 w 66"/>
              <a:gd name="T33" fmla="*/ 60 h 60"/>
              <a:gd name="T34" fmla="*/ 15 w 66"/>
              <a:gd name="T35" fmla="*/ 60 h 60"/>
              <a:gd name="T36" fmla="*/ 36 w 66"/>
              <a:gd name="T37" fmla="*/ 9 h 60"/>
              <a:gd name="T38" fmla="*/ 36 w 66"/>
              <a:gd name="T39" fmla="*/ 18 h 60"/>
              <a:gd name="T40" fmla="*/ 30 w 66"/>
              <a:gd name="T41" fmla="*/ 18 h 60"/>
              <a:gd name="T42" fmla="*/ 30 w 66"/>
              <a:gd name="T43" fmla="*/ 9 h 60"/>
              <a:gd name="T44" fmla="*/ 36 w 66"/>
              <a:gd name="T45" fmla="*/ 9 h 60"/>
              <a:gd name="T46" fmla="*/ 36 w 66"/>
              <a:gd name="T47" fmla="*/ 9 h 60"/>
              <a:gd name="T48" fmla="*/ 15 w 66"/>
              <a:gd name="T49" fmla="*/ 24 h 60"/>
              <a:gd name="T50" fmla="*/ 21 w 66"/>
              <a:gd name="T51" fmla="*/ 24 h 60"/>
              <a:gd name="T52" fmla="*/ 21 w 66"/>
              <a:gd name="T53" fmla="*/ 24 h 60"/>
              <a:gd name="T54" fmla="*/ 21 w 66"/>
              <a:gd name="T55" fmla="*/ 33 h 60"/>
              <a:gd name="T56" fmla="*/ 15 w 66"/>
              <a:gd name="T57" fmla="*/ 39 h 60"/>
              <a:gd name="T58" fmla="*/ 15 w 66"/>
              <a:gd name="T59" fmla="*/ 39 h 60"/>
              <a:gd name="T60" fmla="*/ 21 w 66"/>
              <a:gd name="T61" fmla="*/ 45 h 60"/>
              <a:gd name="T62" fmla="*/ 21 w 66"/>
              <a:gd name="T63" fmla="*/ 45 h 60"/>
              <a:gd name="T64" fmla="*/ 27 w 66"/>
              <a:gd name="T65" fmla="*/ 36 h 60"/>
              <a:gd name="T66" fmla="*/ 30 w 66"/>
              <a:gd name="T67" fmla="*/ 24 h 60"/>
              <a:gd name="T68" fmla="*/ 36 w 66"/>
              <a:gd name="T69" fmla="*/ 24 h 60"/>
              <a:gd name="T70" fmla="*/ 36 w 66"/>
              <a:gd name="T71" fmla="*/ 36 h 60"/>
              <a:gd name="T72" fmla="*/ 36 w 66"/>
              <a:gd name="T73" fmla="*/ 36 h 60"/>
              <a:gd name="T74" fmla="*/ 36 w 66"/>
              <a:gd name="T75" fmla="*/ 42 h 60"/>
              <a:gd name="T76" fmla="*/ 42 w 66"/>
              <a:gd name="T77" fmla="*/ 42 h 60"/>
              <a:gd name="T78" fmla="*/ 51 w 66"/>
              <a:gd name="T79" fmla="*/ 42 h 60"/>
              <a:gd name="T80" fmla="*/ 51 w 66"/>
              <a:gd name="T81" fmla="*/ 48 h 60"/>
              <a:gd name="T82" fmla="*/ 15 w 66"/>
              <a:gd name="T83" fmla="*/ 48 h 60"/>
              <a:gd name="T84" fmla="*/ 15 w 66"/>
              <a:gd name="T85" fmla="*/ 24 h 60"/>
              <a:gd name="T86" fmla="*/ 15 w 66"/>
              <a:gd name="T87" fmla="*/ 24 h 60"/>
              <a:gd name="T88" fmla="*/ 51 w 66"/>
              <a:gd name="T89" fmla="*/ 24 h 60"/>
              <a:gd name="T90" fmla="*/ 51 w 66"/>
              <a:gd name="T91" fmla="*/ 36 h 60"/>
              <a:gd name="T92" fmla="*/ 45 w 66"/>
              <a:gd name="T93" fmla="*/ 36 h 60"/>
              <a:gd name="T94" fmla="*/ 45 w 66"/>
              <a:gd name="T95" fmla="*/ 36 h 60"/>
              <a:gd name="T96" fmla="*/ 45 w 66"/>
              <a:gd name="T97" fmla="*/ 33 h 60"/>
              <a:gd name="T98" fmla="*/ 45 w 66"/>
              <a:gd name="T99" fmla="*/ 24 h 60"/>
              <a:gd name="T100" fmla="*/ 51 w 66"/>
              <a:gd name="T101" fmla="*/ 24 h 60"/>
              <a:gd name="T102" fmla="*/ 51 w 66"/>
              <a:gd name="T103" fmla="*/ 2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6" h="60">
                <a:moveTo>
                  <a:pt x="15" y="60"/>
                </a:moveTo>
                <a:lnTo>
                  <a:pt x="15" y="57"/>
                </a:lnTo>
                <a:lnTo>
                  <a:pt x="51" y="57"/>
                </a:lnTo>
                <a:lnTo>
                  <a:pt x="51" y="60"/>
                </a:lnTo>
                <a:lnTo>
                  <a:pt x="60" y="60"/>
                </a:lnTo>
                <a:lnTo>
                  <a:pt x="60" y="18"/>
                </a:lnTo>
                <a:lnTo>
                  <a:pt x="45" y="18"/>
                </a:lnTo>
                <a:lnTo>
                  <a:pt x="45" y="9"/>
                </a:lnTo>
                <a:lnTo>
                  <a:pt x="66" y="9"/>
                </a:lnTo>
                <a:lnTo>
                  <a:pt x="66" y="0"/>
                </a:lnTo>
                <a:lnTo>
                  <a:pt x="0" y="0"/>
                </a:lnTo>
                <a:lnTo>
                  <a:pt x="0" y="9"/>
                </a:lnTo>
                <a:lnTo>
                  <a:pt x="21" y="9"/>
                </a:lnTo>
                <a:lnTo>
                  <a:pt x="21" y="18"/>
                </a:lnTo>
                <a:lnTo>
                  <a:pt x="6" y="18"/>
                </a:lnTo>
                <a:lnTo>
                  <a:pt x="6" y="60"/>
                </a:lnTo>
                <a:lnTo>
                  <a:pt x="15" y="60"/>
                </a:lnTo>
                <a:lnTo>
                  <a:pt x="15" y="60"/>
                </a:lnTo>
                <a:close/>
                <a:moveTo>
                  <a:pt x="36" y="9"/>
                </a:moveTo>
                <a:lnTo>
                  <a:pt x="36" y="18"/>
                </a:lnTo>
                <a:lnTo>
                  <a:pt x="30" y="18"/>
                </a:lnTo>
                <a:lnTo>
                  <a:pt x="30" y="9"/>
                </a:lnTo>
                <a:lnTo>
                  <a:pt x="36" y="9"/>
                </a:lnTo>
                <a:lnTo>
                  <a:pt x="36" y="9"/>
                </a:lnTo>
                <a:close/>
                <a:moveTo>
                  <a:pt x="15" y="24"/>
                </a:moveTo>
                <a:lnTo>
                  <a:pt x="21" y="24"/>
                </a:lnTo>
                <a:lnTo>
                  <a:pt x="21" y="24"/>
                </a:lnTo>
                <a:lnTo>
                  <a:pt x="21" y="33"/>
                </a:lnTo>
                <a:lnTo>
                  <a:pt x="15" y="39"/>
                </a:lnTo>
                <a:lnTo>
                  <a:pt x="15" y="39"/>
                </a:lnTo>
                <a:lnTo>
                  <a:pt x="21" y="45"/>
                </a:lnTo>
                <a:lnTo>
                  <a:pt x="21" y="45"/>
                </a:lnTo>
                <a:lnTo>
                  <a:pt x="27" y="36"/>
                </a:lnTo>
                <a:lnTo>
                  <a:pt x="30" y="24"/>
                </a:lnTo>
                <a:lnTo>
                  <a:pt x="36" y="24"/>
                </a:lnTo>
                <a:lnTo>
                  <a:pt x="36" y="36"/>
                </a:lnTo>
                <a:lnTo>
                  <a:pt x="36" y="36"/>
                </a:lnTo>
                <a:lnTo>
                  <a:pt x="36" y="42"/>
                </a:lnTo>
                <a:lnTo>
                  <a:pt x="42" y="42"/>
                </a:lnTo>
                <a:lnTo>
                  <a:pt x="51" y="42"/>
                </a:lnTo>
                <a:lnTo>
                  <a:pt x="51" y="48"/>
                </a:lnTo>
                <a:lnTo>
                  <a:pt x="15" y="48"/>
                </a:lnTo>
                <a:lnTo>
                  <a:pt x="15" y="24"/>
                </a:lnTo>
                <a:lnTo>
                  <a:pt x="15" y="24"/>
                </a:lnTo>
                <a:close/>
                <a:moveTo>
                  <a:pt x="51" y="24"/>
                </a:moveTo>
                <a:lnTo>
                  <a:pt x="51" y="36"/>
                </a:lnTo>
                <a:lnTo>
                  <a:pt x="45" y="36"/>
                </a:lnTo>
                <a:lnTo>
                  <a:pt x="45" y="36"/>
                </a:lnTo>
                <a:lnTo>
                  <a:pt x="45" y="33"/>
                </a:lnTo>
                <a:lnTo>
                  <a:pt x="45" y="24"/>
                </a:lnTo>
                <a:lnTo>
                  <a:pt x="51" y="24"/>
                </a:lnTo>
                <a:lnTo>
                  <a:pt x="51" y="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 noEditPoints="1"/>
          </p:cNvSpPr>
          <p:nvPr/>
        </p:nvSpPr>
        <p:spPr bwMode="auto">
          <a:xfrm>
            <a:off x="9707563" y="4711700"/>
            <a:ext cx="100013" cy="109538"/>
          </a:xfrm>
          <a:custGeom>
            <a:avLst/>
            <a:gdLst>
              <a:gd name="T0" fmla="*/ 12 w 63"/>
              <a:gd name="T1" fmla="*/ 24 h 69"/>
              <a:gd name="T2" fmla="*/ 48 w 63"/>
              <a:gd name="T3" fmla="*/ 18 h 69"/>
              <a:gd name="T4" fmla="*/ 60 w 63"/>
              <a:gd name="T5" fmla="*/ 24 h 69"/>
              <a:gd name="T6" fmla="*/ 36 w 63"/>
              <a:gd name="T7" fmla="*/ 9 h 69"/>
              <a:gd name="T8" fmla="*/ 36 w 63"/>
              <a:gd name="T9" fmla="*/ 0 h 69"/>
              <a:gd name="T10" fmla="*/ 36 w 63"/>
              <a:gd name="T11" fmla="*/ 3 h 69"/>
              <a:gd name="T12" fmla="*/ 24 w 63"/>
              <a:gd name="T13" fmla="*/ 3 h 69"/>
              <a:gd name="T14" fmla="*/ 27 w 63"/>
              <a:gd name="T15" fmla="*/ 9 h 69"/>
              <a:gd name="T16" fmla="*/ 0 w 63"/>
              <a:gd name="T17" fmla="*/ 24 h 69"/>
              <a:gd name="T18" fmla="*/ 0 w 63"/>
              <a:gd name="T19" fmla="*/ 39 h 69"/>
              <a:gd name="T20" fmla="*/ 15 w 63"/>
              <a:gd name="T21" fmla="*/ 39 h 69"/>
              <a:gd name="T22" fmla="*/ 9 w 63"/>
              <a:gd name="T23" fmla="*/ 48 h 69"/>
              <a:gd name="T24" fmla="*/ 24 w 63"/>
              <a:gd name="T25" fmla="*/ 54 h 69"/>
              <a:gd name="T26" fmla="*/ 15 w 63"/>
              <a:gd name="T27" fmla="*/ 57 h 69"/>
              <a:gd name="T28" fmla="*/ 0 w 63"/>
              <a:gd name="T29" fmla="*/ 60 h 69"/>
              <a:gd name="T30" fmla="*/ 6 w 63"/>
              <a:gd name="T31" fmla="*/ 69 h 69"/>
              <a:gd name="T32" fmla="*/ 36 w 63"/>
              <a:gd name="T33" fmla="*/ 57 h 69"/>
              <a:gd name="T34" fmla="*/ 45 w 63"/>
              <a:gd name="T35" fmla="*/ 63 h 69"/>
              <a:gd name="T36" fmla="*/ 54 w 63"/>
              <a:gd name="T37" fmla="*/ 69 h 69"/>
              <a:gd name="T38" fmla="*/ 57 w 63"/>
              <a:gd name="T39" fmla="*/ 63 h 69"/>
              <a:gd name="T40" fmla="*/ 60 w 63"/>
              <a:gd name="T41" fmla="*/ 60 h 69"/>
              <a:gd name="T42" fmla="*/ 42 w 63"/>
              <a:gd name="T43" fmla="*/ 51 h 69"/>
              <a:gd name="T44" fmla="*/ 63 w 63"/>
              <a:gd name="T45" fmla="*/ 39 h 69"/>
              <a:gd name="T46" fmla="*/ 30 w 63"/>
              <a:gd name="T47" fmla="*/ 30 h 69"/>
              <a:gd name="T48" fmla="*/ 33 w 63"/>
              <a:gd name="T49" fmla="*/ 24 h 69"/>
              <a:gd name="T50" fmla="*/ 33 w 63"/>
              <a:gd name="T51" fmla="*/ 24 h 69"/>
              <a:gd name="T52" fmla="*/ 36 w 63"/>
              <a:gd name="T53" fmla="*/ 21 h 69"/>
              <a:gd name="T54" fmla="*/ 24 w 63"/>
              <a:gd name="T55" fmla="*/ 18 h 69"/>
              <a:gd name="T56" fmla="*/ 24 w 63"/>
              <a:gd name="T57" fmla="*/ 18 h 69"/>
              <a:gd name="T58" fmla="*/ 18 w 63"/>
              <a:gd name="T59" fmla="*/ 30 h 69"/>
              <a:gd name="T60" fmla="*/ 0 w 63"/>
              <a:gd name="T61" fmla="*/ 30 h 69"/>
              <a:gd name="T62" fmla="*/ 0 w 63"/>
              <a:gd name="T63" fmla="*/ 39 h 69"/>
              <a:gd name="T64" fmla="*/ 33 w 63"/>
              <a:gd name="T65" fmla="*/ 48 h 69"/>
              <a:gd name="T66" fmla="*/ 27 w 63"/>
              <a:gd name="T67" fmla="*/ 39 h 69"/>
              <a:gd name="T68" fmla="*/ 39 w 63"/>
              <a:gd name="T69" fmla="*/ 39 h 69"/>
              <a:gd name="T70" fmla="*/ 33 w 63"/>
              <a:gd name="T71" fmla="*/ 48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3" h="69">
                <a:moveTo>
                  <a:pt x="0" y="24"/>
                </a:moveTo>
                <a:lnTo>
                  <a:pt x="12" y="24"/>
                </a:lnTo>
                <a:lnTo>
                  <a:pt x="12" y="18"/>
                </a:lnTo>
                <a:lnTo>
                  <a:pt x="48" y="18"/>
                </a:lnTo>
                <a:lnTo>
                  <a:pt x="48" y="24"/>
                </a:lnTo>
                <a:lnTo>
                  <a:pt x="60" y="24"/>
                </a:lnTo>
                <a:lnTo>
                  <a:pt x="60" y="9"/>
                </a:lnTo>
                <a:lnTo>
                  <a:pt x="36" y="9"/>
                </a:lnTo>
                <a:lnTo>
                  <a:pt x="36" y="9"/>
                </a:lnTo>
                <a:lnTo>
                  <a:pt x="36" y="0"/>
                </a:lnTo>
                <a:lnTo>
                  <a:pt x="36" y="0"/>
                </a:lnTo>
                <a:lnTo>
                  <a:pt x="36" y="3"/>
                </a:lnTo>
                <a:lnTo>
                  <a:pt x="36" y="3"/>
                </a:lnTo>
                <a:lnTo>
                  <a:pt x="24" y="3"/>
                </a:lnTo>
                <a:lnTo>
                  <a:pt x="24" y="3"/>
                </a:lnTo>
                <a:lnTo>
                  <a:pt x="27" y="9"/>
                </a:lnTo>
                <a:lnTo>
                  <a:pt x="0" y="9"/>
                </a:lnTo>
                <a:lnTo>
                  <a:pt x="0" y="24"/>
                </a:lnTo>
                <a:lnTo>
                  <a:pt x="0" y="24"/>
                </a:lnTo>
                <a:close/>
                <a:moveTo>
                  <a:pt x="0" y="39"/>
                </a:moveTo>
                <a:lnTo>
                  <a:pt x="15" y="39"/>
                </a:lnTo>
                <a:lnTo>
                  <a:pt x="15" y="39"/>
                </a:lnTo>
                <a:lnTo>
                  <a:pt x="9" y="45"/>
                </a:lnTo>
                <a:lnTo>
                  <a:pt x="9" y="48"/>
                </a:lnTo>
                <a:lnTo>
                  <a:pt x="9" y="48"/>
                </a:lnTo>
                <a:lnTo>
                  <a:pt x="24" y="54"/>
                </a:lnTo>
                <a:lnTo>
                  <a:pt x="24" y="54"/>
                </a:lnTo>
                <a:lnTo>
                  <a:pt x="15" y="57"/>
                </a:lnTo>
                <a:lnTo>
                  <a:pt x="0" y="60"/>
                </a:lnTo>
                <a:lnTo>
                  <a:pt x="0" y="60"/>
                </a:lnTo>
                <a:lnTo>
                  <a:pt x="6" y="69"/>
                </a:lnTo>
                <a:lnTo>
                  <a:pt x="6" y="69"/>
                </a:lnTo>
                <a:lnTo>
                  <a:pt x="21" y="63"/>
                </a:lnTo>
                <a:lnTo>
                  <a:pt x="36" y="57"/>
                </a:lnTo>
                <a:lnTo>
                  <a:pt x="36" y="57"/>
                </a:lnTo>
                <a:lnTo>
                  <a:pt x="45" y="63"/>
                </a:lnTo>
                <a:lnTo>
                  <a:pt x="54" y="69"/>
                </a:lnTo>
                <a:lnTo>
                  <a:pt x="54" y="69"/>
                </a:lnTo>
                <a:lnTo>
                  <a:pt x="57" y="63"/>
                </a:lnTo>
                <a:lnTo>
                  <a:pt x="57" y="63"/>
                </a:lnTo>
                <a:lnTo>
                  <a:pt x="60" y="60"/>
                </a:lnTo>
                <a:lnTo>
                  <a:pt x="60" y="60"/>
                </a:lnTo>
                <a:lnTo>
                  <a:pt x="42" y="51"/>
                </a:lnTo>
                <a:lnTo>
                  <a:pt x="42" y="51"/>
                </a:lnTo>
                <a:lnTo>
                  <a:pt x="48" y="39"/>
                </a:lnTo>
                <a:lnTo>
                  <a:pt x="63" y="39"/>
                </a:lnTo>
                <a:lnTo>
                  <a:pt x="63" y="30"/>
                </a:lnTo>
                <a:lnTo>
                  <a:pt x="30" y="30"/>
                </a:lnTo>
                <a:lnTo>
                  <a:pt x="30" y="30"/>
                </a:lnTo>
                <a:lnTo>
                  <a:pt x="33" y="24"/>
                </a:lnTo>
                <a:lnTo>
                  <a:pt x="33" y="24"/>
                </a:lnTo>
                <a:lnTo>
                  <a:pt x="33" y="24"/>
                </a:lnTo>
                <a:lnTo>
                  <a:pt x="33" y="24"/>
                </a:lnTo>
                <a:lnTo>
                  <a:pt x="36" y="21"/>
                </a:lnTo>
                <a:lnTo>
                  <a:pt x="36" y="21"/>
                </a:lnTo>
                <a:lnTo>
                  <a:pt x="24" y="18"/>
                </a:lnTo>
                <a:lnTo>
                  <a:pt x="24" y="18"/>
                </a:lnTo>
                <a:lnTo>
                  <a:pt x="24" y="18"/>
                </a:lnTo>
                <a:lnTo>
                  <a:pt x="24" y="18"/>
                </a:lnTo>
                <a:lnTo>
                  <a:pt x="18" y="30"/>
                </a:lnTo>
                <a:lnTo>
                  <a:pt x="0" y="30"/>
                </a:lnTo>
                <a:lnTo>
                  <a:pt x="0" y="30"/>
                </a:lnTo>
                <a:lnTo>
                  <a:pt x="0" y="39"/>
                </a:lnTo>
                <a:lnTo>
                  <a:pt x="0" y="39"/>
                </a:lnTo>
                <a:close/>
                <a:moveTo>
                  <a:pt x="33" y="48"/>
                </a:moveTo>
                <a:lnTo>
                  <a:pt x="33" y="48"/>
                </a:lnTo>
                <a:lnTo>
                  <a:pt x="24" y="42"/>
                </a:lnTo>
                <a:lnTo>
                  <a:pt x="27" y="39"/>
                </a:lnTo>
                <a:lnTo>
                  <a:pt x="39" y="39"/>
                </a:lnTo>
                <a:lnTo>
                  <a:pt x="39" y="39"/>
                </a:lnTo>
                <a:lnTo>
                  <a:pt x="33" y="48"/>
                </a:lnTo>
                <a:lnTo>
                  <a:pt x="33" y="48"/>
                </a:lnTo>
                <a:lnTo>
                  <a:pt x="33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9821863" y="4716463"/>
            <a:ext cx="100013" cy="100013"/>
          </a:xfrm>
          <a:custGeom>
            <a:avLst/>
            <a:gdLst>
              <a:gd name="T0" fmla="*/ 36 w 63"/>
              <a:gd name="T1" fmla="*/ 9 h 63"/>
              <a:gd name="T2" fmla="*/ 36 w 63"/>
              <a:gd name="T3" fmla="*/ 9 h 63"/>
              <a:gd name="T4" fmla="*/ 36 w 63"/>
              <a:gd name="T5" fmla="*/ 6 h 63"/>
              <a:gd name="T6" fmla="*/ 36 w 63"/>
              <a:gd name="T7" fmla="*/ 6 h 63"/>
              <a:gd name="T8" fmla="*/ 33 w 63"/>
              <a:gd name="T9" fmla="*/ 0 h 63"/>
              <a:gd name="T10" fmla="*/ 33 w 63"/>
              <a:gd name="T11" fmla="*/ 0 h 63"/>
              <a:gd name="T12" fmla="*/ 30 w 63"/>
              <a:gd name="T13" fmla="*/ 0 h 63"/>
              <a:gd name="T14" fmla="*/ 30 w 63"/>
              <a:gd name="T15" fmla="*/ 0 h 63"/>
              <a:gd name="T16" fmla="*/ 24 w 63"/>
              <a:gd name="T17" fmla="*/ 0 h 63"/>
              <a:gd name="T18" fmla="*/ 24 w 63"/>
              <a:gd name="T19" fmla="*/ 0 h 63"/>
              <a:gd name="T20" fmla="*/ 27 w 63"/>
              <a:gd name="T21" fmla="*/ 9 h 63"/>
              <a:gd name="T22" fmla="*/ 0 w 63"/>
              <a:gd name="T23" fmla="*/ 9 h 63"/>
              <a:gd name="T24" fmla="*/ 0 w 63"/>
              <a:gd name="T25" fmla="*/ 18 h 63"/>
              <a:gd name="T26" fmla="*/ 27 w 63"/>
              <a:gd name="T27" fmla="*/ 18 h 63"/>
              <a:gd name="T28" fmla="*/ 27 w 63"/>
              <a:gd name="T29" fmla="*/ 24 h 63"/>
              <a:gd name="T30" fmla="*/ 6 w 63"/>
              <a:gd name="T31" fmla="*/ 24 h 63"/>
              <a:gd name="T32" fmla="*/ 6 w 63"/>
              <a:gd name="T33" fmla="*/ 57 h 63"/>
              <a:gd name="T34" fmla="*/ 18 w 63"/>
              <a:gd name="T35" fmla="*/ 57 h 63"/>
              <a:gd name="T36" fmla="*/ 18 w 63"/>
              <a:gd name="T37" fmla="*/ 33 h 63"/>
              <a:gd name="T38" fmla="*/ 27 w 63"/>
              <a:gd name="T39" fmla="*/ 33 h 63"/>
              <a:gd name="T40" fmla="*/ 27 w 63"/>
              <a:gd name="T41" fmla="*/ 63 h 63"/>
              <a:gd name="T42" fmla="*/ 36 w 63"/>
              <a:gd name="T43" fmla="*/ 63 h 63"/>
              <a:gd name="T44" fmla="*/ 36 w 63"/>
              <a:gd name="T45" fmla="*/ 33 h 63"/>
              <a:gd name="T46" fmla="*/ 45 w 63"/>
              <a:gd name="T47" fmla="*/ 33 h 63"/>
              <a:gd name="T48" fmla="*/ 45 w 63"/>
              <a:gd name="T49" fmla="*/ 48 h 63"/>
              <a:gd name="T50" fmla="*/ 45 w 63"/>
              <a:gd name="T51" fmla="*/ 48 h 63"/>
              <a:gd name="T52" fmla="*/ 42 w 63"/>
              <a:gd name="T53" fmla="*/ 48 h 63"/>
              <a:gd name="T54" fmla="*/ 39 w 63"/>
              <a:gd name="T55" fmla="*/ 48 h 63"/>
              <a:gd name="T56" fmla="*/ 39 w 63"/>
              <a:gd name="T57" fmla="*/ 48 h 63"/>
              <a:gd name="T58" fmla="*/ 39 w 63"/>
              <a:gd name="T59" fmla="*/ 57 h 63"/>
              <a:gd name="T60" fmla="*/ 39 w 63"/>
              <a:gd name="T61" fmla="*/ 57 h 63"/>
              <a:gd name="T62" fmla="*/ 51 w 63"/>
              <a:gd name="T63" fmla="*/ 57 h 63"/>
              <a:gd name="T64" fmla="*/ 54 w 63"/>
              <a:gd name="T65" fmla="*/ 54 h 63"/>
              <a:gd name="T66" fmla="*/ 54 w 63"/>
              <a:gd name="T67" fmla="*/ 51 h 63"/>
              <a:gd name="T68" fmla="*/ 54 w 63"/>
              <a:gd name="T69" fmla="*/ 24 h 63"/>
              <a:gd name="T70" fmla="*/ 36 w 63"/>
              <a:gd name="T71" fmla="*/ 24 h 63"/>
              <a:gd name="T72" fmla="*/ 36 w 63"/>
              <a:gd name="T73" fmla="*/ 18 h 63"/>
              <a:gd name="T74" fmla="*/ 63 w 63"/>
              <a:gd name="T75" fmla="*/ 18 h 63"/>
              <a:gd name="T76" fmla="*/ 63 w 63"/>
              <a:gd name="T77" fmla="*/ 9 h 63"/>
              <a:gd name="T78" fmla="*/ 30 w 63"/>
              <a:gd name="T79" fmla="*/ 9 h 63"/>
              <a:gd name="T80" fmla="*/ 30 w 63"/>
              <a:gd name="T81" fmla="*/ 9 h 63"/>
              <a:gd name="T82" fmla="*/ 36 w 63"/>
              <a:gd name="T83" fmla="*/ 9 h 63"/>
              <a:gd name="T84" fmla="*/ 36 w 63"/>
              <a:gd name="T85" fmla="*/ 9 h 63"/>
              <a:gd name="T86" fmla="*/ 36 w 63"/>
              <a:gd name="T87" fmla="*/ 9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" h="63">
                <a:moveTo>
                  <a:pt x="36" y="9"/>
                </a:moveTo>
                <a:lnTo>
                  <a:pt x="36" y="9"/>
                </a:lnTo>
                <a:lnTo>
                  <a:pt x="36" y="6"/>
                </a:lnTo>
                <a:lnTo>
                  <a:pt x="36" y="6"/>
                </a:lnTo>
                <a:lnTo>
                  <a:pt x="33" y="0"/>
                </a:lnTo>
                <a:lnTo>
                  <a:pt x="33" y="0"/>
                </a:lnTo>
                <a:lnTo>
                  <a:pt x="30" y="0"/>
                </a:lnTo>
                <a:lnTo>
                  <a:pt x="30" y="0"/>
                </a:lnTo>
                <a:lnTo>
                  <a:pt x="24" y="0"/>
                </a:lnTo>
                <a:lnTo>
                  <a:pt x="24" y="0"/>
                </a:lnTo>
                <a:lnTo>
                  <a:pt x="27" y="9"/>
                </a:lnTo>
                <a:lnTo>
                  <a:pt x="0" y="9"/>
                </a:lnTo>
                <a:lnTo>
                  <a:pt x="0" y="18"/>
                </a:lnTo>
                <a:lnTo>
                  <a:pt x="27" y="18"/>
                </a:lnTo>
                <a:lnTo>
                  <a:pt x="27" y="24"/>
                </a:lnTo>
                <a:lnTo>
                  <a:pt x="6" y="24"/>
                </a:lnTo>
                <a:lnTo>
                  <a:pt x="6" y="57"/>
                </a:lnTo>
                <a:lnTo>
                  <a:pt x="18" y="57"/>
                </a:lnTo>
                <a:lnTo>
                  <a:pt x="18" y="33"/>
                </a:lnTo>
                <a:lnTo>
                  <a:pt x="27" y="33"/>
                </a:lnTo>
                <a:lnTo>
                  <a:pt x="27" y="63"/>
                </a:lnTo>
                <a:lnTo>
                  <a:pt x="36" y="63"/>
                </a:lnTo>
                <a:lnTo>
                  <a:pt x="36" y="33"/>
                </a:lnTo>
                <a:lnTo>
                  <a:pt x="45" y="33"/>
                </a:lnTo>
                <a:lnTo>
                  <a:pt x="45" y="48"/>
                </a:lnTo>
                <a:lnTo>
                  <a:pt x="45" y="48"/>
                </a:lnTo>
                <a:lnTo>
                  <a:pt x="42" y="48"/>
                </a:lnTo>
                <a:lnTo>
                  <a:pt x="39" y="48"/>
                </a:lnTo>
                <a:lnTo>
                  <a:pt x="39" y="48"/>
                </a:lnTo>
                <a:lnTo>
                  <a:pt x="39" y="57"/>
                </a:lnTo>
                <a:lnTo>
                  <a:pt x="39" y="57"/>
                </a:lnTo>
                <a:lnTo>
                  <a:pt x="51" y="57"/>
                </a:lnTo>
                <a:lnTo>
                  <a:pt x="54" y="54"/>
                </a:lnTo>
                <a:lnTo>
                  <a:pt x="54" y="51"/>
                </a:lnTo>
                <a:lnTo>
                  <a:pt x="54" y="24"/>
                </a:lnTo>
                <a:lnTo>
                  <a:pt x="36" y="24"/>
                </a:lnTo>
                <a:lnTo>
                  <a:pt x="36" y="18"/>
                </a:lnTo>
                <a:lnTo>
                  <a:pt x="63" y="18"/>
                </a:lnTo>
                <a:lnTo>
                  <a:pt x="63" y="9"/>
                </a:lnTo>
                <a:lnTo>
                  <a:pt x="30" y="9"/>
                </a:lnTo>
                <a:lnTo>
                  <a:pt x="30" y="9"/>
                </a:lnTo>
                <a:lnTo>
                  <a:pt x="36" y="9"/>
                </a:lnTo>
                <a:lnTo>
                  <a:pt x="36" y="9"/>
                </a:lnTo>
                <a:lnTo>
                  <a:pt x="36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 noEditPoints="1"/>
          </p:cNvSpPr>
          <p:nvPr/>
        </p:nvSpPr>
        <p:spPr bwMode="auto">
          <a:xfrm>
            <a:off x="9302750" y="4368800"/>
            <a:ext cx="109538" cy="104775"/>
          </a:xfrm>
          <a:custGeom>
            <a:avLst/>
            <a:gdLst>
              <a:gd name="T0" fmla="*/ 45 w 69"/>
              <a:gd name="T1" fmla="*/ 6 h 66"/>
              <a:gd name="T2" fmla="*/ 48 w 69"/>
              <a:gd name="T3" fmla="*/ 3 h 66"/>
              <a:gd name="T4" fmla="*/ 45 w 69"/>
              <a:gd name="T5" fmla="*/ 3 h 66"/>
              <a:gd name="T6" fmla="*/ 36 w 69"/>
              <a:gd name="T7" fmla="*/ 3 h 66"/>
              <a:gd name="T8" fmla="*/ 6 w 69"/>
              <a:gd name="T9" fmla="*/ 12 h 66"/>
              <a:gd name="T10" fmla="*/ 6 w 69"/>
              <a:gd name="T11" fmla="*/ 30 h 66"/>
              <a:gd name="T12" fmla="*/ 0 w 69"/>
              <a:gd name="T13" fmla="*/ 63 h 66"/>
              <a:gd name="T14" fmla="*/ 6 w 69"/>
              <a:gd name="T15" fmla="*/ 66 h 66"/>
              <a:gd name="T16" fmla="*/ 9 w 69"/>
              <a:gd name="T17" fmla="*/ 66 h 66"/>
              <a:gd name="T18" fmla="*/ 12 w 69"/>
              <a:gd name="T19" fmla="*/ 54 h 66"/>
              <a:gd name="T20" fmla="*/ 15 w 69"/>
              <a:gd name="T21" fmla="*/ 33 h 66"/>
              <a:gd name="T22" fmla="*/ 39 w 69"/>
              <a:gd name="T23" fmla="*/ 33 h 66"/>
              <a:gd name="T24" fmla="*/ 42 w 69"/>
              <a:gd name="T25" fmla="*/ 48 h 66"/>
              <a:gd name="T26" fmla="*/ 36 w 69"/>
              <a:gd name="T27" fmla="*/ 36 h 66"/>
              <a:gd name="T28" fmla="*/ 18 w 69"/>
              <a:gd name="T29" fmla="*/ 60 h 66"/>
              <a:gd name="T30" fmla="*/ 24 w 69"/>
              <a:gd name="T31" fmla="*/ 57 h 66"/>
              <a:gd name="T32" fmla="*/ 30 w 69"/>
              <a:gd name="T33" fmla="*/ 57 h 66"/>
              <a:gd name="T34" fmla="*/ 33 w 69"/>
              <a:gd name="T35" fmla="*/ 57 h 66"/>
              <a:gd name="T36" fmla="*/ 30 w 69"/>
              <a:gd name="T37" fmla="*/ 60 h 66"/>
              <a:gd name="T38" fmla="*/ 27 w 69"/>
              <a:gd name="T39" fmla="*/ 63 h 66"/>
              <a:gd name="T40" fmla="*/ 36 w 69"/>
              <a:gd name="T41" fmla="*/ 66 h 66"/>
              <a:gd name="T42" fmla="*/ 48 w 69"/>
              <a:gd name="T43" fmla="*/ 57 h 66"/>
              <a:gd name="T44" fmla="*/ 63 w 69"/>
              <a:gd name="T45" fmla="*/ 66 h 66"/>
              <a:gd name="T46" fmla="*/ 66 w 69"/>
              <a:gd name="T47" fmla="*/ 63 h 66"/>
              <a:gd name="T48" fmla="*/ 69 w 69"/>
              <a:gd name="T49" fmla="*/ 51 h 66"/>
              <a:gd name="T50" fmla="*/ 60 w 69"/>
              <a:gd name="T51" fmla="*/ 48 h 66"/>
              <a:gd name="T52" fmla="*/ 57 w 69"/>
              <a:gd name="T53" fmla="*/ 54 h 66"/>
              <a:gd name="T54" fmla="*/ 54 w 69"/>
              <a:gd name="T55" fmla="*/ 51 h 66"/>
              <a:gd name="T56" fmla="*/ 60 w 69"/>
              <a:gd name="T57" fmla="*/ 33 h 66"/>
              <a:gd name="T58" fmla="*/ 63 w 69"/>
              <a:gd name="T59" fmla="*/ 30 h 66"/>
              <a:gd name="T60" fmla="*/ 63 w 69"/>
              <a:gd name="T61" fmla="*/ 27 h 66"/>
              <a:gd name="T62" fmla="*/ 54 w 69"/>
              <a:gd name="T63" fmla="*/ 24 h 66"/>
              <a:gd name="T64" fmla="*/ 48 w 69"/>
              <a:gd name="T65" fmla="*/ 39 h 66"/>
              <a:gd name="T66" fmla="*/ 45 w 69"/>
              <a:gd name="T67" fmla="*/ 21 h 66"/>
              <a:gd name="T68" fmla="*/ 63 w 69"/>
              <a:gd name="T69" fmla="*/ 12 h 66"/>
              <a:gd name="T70" fmla="*/ 45 w 69"/>
              <a:gd name="T71" fmla="*/ 9 h 66"/>
              <a:gd name="T72" fmla="*/ 45 w 69"/>
              <a:gd name="T73" fmla="*/ 6 h 66"/>
              <a:gd name="T74" fmla="*/ 45 w 69"/>
              <a:gd name="T75" fmla="*/ 6 h 66"/>
              <a:gd name="T76" fmla="*/ 39 w 69"/>
              <a:gd name="T77" fmla="*/ 24 h 66"/>
              <a:gd name="T78" fmla="*/ 15 w 69"/>
              <a:gd name="T79" fmla="*/ 21 h 66"/>
              <a:gd name="T80" fmla="*/ 36 w 69"/>
              <a:gd name="T81" fmla="*/ 21 h 66"/>
              <a:gd name="T82" fmla="*/ 30 w 69"/>
              <a:gd name="T83" fmla="*/ 48 h 66"/>
              <a:gd name="T84" fmla="*/ 24 w 69"/>
              <a:gd name="T85" fmla="*/ 42 h 66"/>
              <a:gd name="T86" fmla="*/ 30 w 69"/>
              <a:gd name="T87" fmla="*/ 42 h 66"/>
              <a:gd name="T88" fmla="*/ 54 w 69"/>
              <a:gd name="T89" fmla="*/ 12 h 66"/>
              <a:gd name="T90" fmla="*/ 57 w 69"/>
              <a:gd name="T91" fmla="*/ 12 h 66"/>
              <a:gd name="T92" fmla="*/ 60 w 69"/>
              <a:gd name="T93" fmla="*/ 6 h 66"/>
              <a:gd name="T94" fmla="*/ 54 w 69"/>
              <a:gd name="T95" fmla="*/ 0 h 66"/>
              <a:gd name="T96" fmla="*/ 48 w 69"/>
              <a:gd name="T97" fmla="*/ 6 h 66"/>
              <a:gd name="T98" fmla="*/ 48 w 69"/>
              <a:gd name="T99" fmla="*/ 6 h 66"/>
              <a:gd name="T100" fmla="*/ 54 w 69"/>
              <a:gd name="T101" fmla="*/ 1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9" h="66">
                <a:moveTo>
                  <a:pt x="45" y="6"/>
                </a:moveTo>
                <a:lnTo>
                  <a:pt x="45" y="6"/>
                </a:lnTo>
                <a:lnTo>
                  <a:pt x="48" y="3"/>
                </a:lnTo>
                <a:lnTo>
                  <a:pt x="48" y="3"/>
                </a:lnTo>
                <a:lnTo>
                  <a:pt x="45" y="3"/>
                </a:lnTo>
                <a:lnTo>
                  <a:pt x="45" y="3"/>
                </a:lnTo>
                <a:lnTo>
                  <a:pt x="39" y="3"/>
                </a:lnTo>
                <a:lnTo>
                  <a:pt x="36" y="3"/>
                </a:lnTo>
                <a:lnTo>
                  <a:pt x="36" y="12"/>
                </a:lnTo>
                <a:lnTo>
                  <a:pt x="6" y="12"/>
                </a:lnTo>
                <a:lnTo>
                  <a:pt x="6" y="30"/>
                </a:lnTo>
                <a:lnTo>
                  <a:pt x="6" y="30"/>
                </a:lnTo>
                <a:lnTo>
                  <a:pt x="6" y="48"/>
                </a:lnTo>
                <a:lnTo>
                  <a:pt x="0" y="63"/>
                </a:lnTo>
                <a:lnTo>
                  <a:pt x="0" y="63"/>
                </a:lnTo>
                <a:lnTo>
                  <a:pt x="6" y="66"/>
                </a:lnTo>
                <a:lnTo>
                  <a:pt x="6" y="66"/>
                </a:lnTo>
                <a:lnTo>
                  <a:pt x="9" y="66"/>
                </a:lnTo>
                <a:lnTo>
                  <a:pt x="9" y="66"/>
                </a:lnTo>
                <a:lnTo>
                  <a:pt x="12" y="54"/>
                </a:lnTo>
                <a:lnTo>
                  <a:pt x="15" y="42"/>
                </a:lnTo>
                <a:lnTo>
                  <a:pt x="15" y="33"/>
                </a:lnTo>
                <a:lnTo>
                  <a:pt x="39" y="33"/>
                </a:lnTo>
                <a:lnTo>
                  <a:pt x="39" y="33"/>
                </a:lnTo>
                <a:lnTo>
                  <a:pt x="42" y="48"/>
                </a:lnTo>
                <a:lnTo>
                  <a:pt x="42" y="48"/>
                </a:lnTo>
                <a:lnTo>
                  <a:pt x="36" y="54"/>
                </a:lnTo>
                <a:lnTo>
                  <a:pt x="36" y="36"/>
                </a:lnTo>
                <a:lnTo>
                  <a:pt x="18" y="36"/>
                </a:lnTo>
                <a:lnTo>
                  <a:pt x="18" y="60"/>
                </a:lnTo>
                <a:lnTo>
                  <a:pt x="24" y="60"/>
                </a:lnTo>
                <a:lnTo>
                  <a:pt x="24" y="57"/>
                </a:lnTo>
                <a:lnTo>
                  <a:pt x="30" y="57"/>
                </a:lnTo>
                <a:lnTo>
                  <a:pt x="30" y="57"/>
                </a:lnTo>
                <a:lnTo>
                  <a:pt x="33" y="57"/>
                </a:lnTo>
                <a:lnTo>
                  <a:pt x="33" y="57"/>
                </a:lnTo>
                <a:lnTo>
                  <a:pt x="30" y="60"/>
                </a:lnTo>
                <a:lnTo>
                  <a:pt x="30" y="60"/>
                </a:lnTo>
                <a:lnTo>
                  <a:pt x="27" y="63"/>
                </a:lnTo>
                <a:lnTo>
                  <a:pt x="27" y="63"/>
                </a:lnTo>
                <a:lnTo>
                  <a:pt x="36" y="66"/>
                </a:lnTo>
                <a:lnTo>
                  <a:pt x="36" y="66"/>
                </a:lnTo>
                <a:lnTo>
                  <a:pt x="48" y="57"/>
                </a:lnTo>
                <a:lnTo>
                  <a:pt x="48" y="57"/>
                </a:lnTo>
                <a:lnTo>
                  <a:pt x="54" y="63"/>
                </a:lnTo>
                <a:lnTo>
                  <a:pt x="63" y="66"/>
                </a:lnTo>
                <a:lnTo>
                  <a:pt x="63" y="66"/>
                </a:lnTo>
                <a:lnTo>
                  <a:pt x="66" y="63"/>
                </a:lnTo>
                <a:lnTo>
                  <a:pt x="66" y="63"/>
                </a:lnTo>
                <a:lnTo>
                  <a:pt x="69" y="51"/>
                </a:lnTo>
                <a:lnTo>
                  <a:pt x="69" y="51"/>
                </a:lnTo>
                <a:lnTo>
                  <a:pt x="60" y="48"/>
                </a:lnTo>
                <a:lnTo>
                  <a:pt x="60" y="48"/>
                </a:lnTo>
                <a:lnTo>
                  <a:pt x="57" y="54"/>
                </a:lnTo>
                <a:lnTo>
                  <a:pt x="57" y="54"/>
                </a:lnTo>
                <a:lnTo>
                  <a:pt x="54" y="51"/>
                </a:lnTo>
                <a:lnTo>
                  <a:pt x="54" y="51"/>
                </a:lnTo>
                <a:lnTo>
                  <a:pt x="60" y="33"/>
                </a:lnTo>
                <a:lnTo>
                  <a:pt x="60" y="33"/>
                </a:lnTo>
                <a:lnTo>
                  <a:pt x="63" y="30"/>
                </a:lnTo>
                <a:lnTo>
                  <a:pt x="63" y="30"/>
                </a:lnTo>
                <a:lnTo>
                  <a:pt x="63" y="27"/>
                </a:lnTo>
                <a:lnTo>
                  <a:pt x="63" y="27"/>
                </a:lnTo>
                <a:lnTo>
                  <a:pt x="54" y="24"/>
                </a:lnTo>
                <a:lnTo>
                  <a:pt x="54" y="24"/>
                </a:lnTo>
                <a:lnTo>
                  <a:pt x="48" y="39"/>
                </a:lnTo>
                <a:lnTo>
                  <a:pt x="48" y="39"/>
                </a:lnTo>
                <a:lnTo>
                  <a:pt x="45" y="21"/>
                </a:lnTo>
                <a:lnTo>
                  <a:pt x="63" y="21"/>
                </a:lnTo>
                <a:lnTo>
                  <a:pt x="63" y="12"/>
                </a:lnTo>
                <a:lnTo>
                  <a:pt x="45" y="12"/>
                </a:lnTo>
                <a:lnTo>
                  <a:pt x="45" y="9"/>
                </a:lnTo>
                <a:lnTo>
                  <a:pt x="45" y="9"/>
                </a:lnTo>
                <a:lnTo>
                  <a:pt x="45" y="6"/>
                </a:lnTo>
                <a:lnTo>
                  <a:pt x="45" y="6"/>
                </a:lnTo>
                <a:lnTo>
                  <a:pt x="45" y="6"/>
                </a:lnTo>
                <a:close/>
                <a:moveTo>
                  <a:pt x="36" y="21"/>
                </a:moveTo>
                <a:lnTo>
                  <a:pt x="39" y="24"/>
                </a:lnTo>
                <a:lnTo>
                  <a:pt x="15" y="24"/>
                </a:lnTo>
                <a:lnTo>
                  <a:pt x="15" y="21"/>
                </a:lnTo>
                <a:lnTo>
                  <a:pt x="36" y="21"/>
                </a:lnTo>
                <a:lnTo>
                  <a:pt x="36" y="21"/>
                </a:lnTo>
                <a:close/>
                <a:moveTo>
                  <a:pt x="30" y="42"/>
                </a:moveTo>
                <a:lnTo>
                  <a:pt x="30" y="48"/>
                </a:lnTo>
                <a:lnTo>
                  <a:pt x="24" y="48"/>
                </a:lnTo>
                <a:lnTo>
                  <a:pt x="24" y="42"/>
                </a:lnTo>
                <a:lnTo>
                  <a:pt x="30" y="42"/>
                </a:lnTo>
                <a:lnTo>
                  <a:pt x="30" y="42"/>
                </a:lnTo>
                <a:close/>
                <a:moveTo>
                  <a:pt x="54" y="12"/>
                </a:moveTo>
                <a:lnTo>
                  <a:pt x="54" y="12"/>
                </a:lnTo>
                <a:lnTo>
                  <a:pt x="57" y="12"/>
                </a:lnTo>
                <a:lnTo>
                  <a:pt x="57" y="12"/>
                </a:lnTo>
                <a:lnTo>
                  <a:pt x="60" y="6"/>
                </a:lnTo>
                <a:lnTo>
                  <a:pt x="60" y="6"/>
                </a:lnTo>
                <a:lnTo>
                  <a:pt x="54" y="0"/>
                </a:lnTo>
                <a:lnTo>
                  <a:pt x="54" y="0"/>
                </a:lnTo>
                <a:lnTo>
                  <a:pt x="48" y="6"/>
                </a:lnTo>
                <a:lnTo>
                  <a:pt x="48" y="6"/>
                </a:lnTo>
                <a:lnTo>
                  <a:pt x="48" y="6"/>
                </a:lnTo>
                <a:lnTo>
                  <a:pt x="48" y="6"/>
                </a:lnTo>
                <a:lnTo>
                  <a:pt x="54" y="12"/>
                </a:lnTo>
                <a:lnTo>
                  <a:pt x="54" y="12"/>
                </a:lnTo>
                <a:lnTo>
                  <a:pt x="54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 noEditPoints="1"/>
          </p:cNvSpPr>
          <p:nvPr/>
        </p:nvSpPr>
        <p:spPr bwMode="auto">
          <a:xfrm>
            <a:off x="9426575" y="4378325"/>
            <a:ext cx="90488" cy="95250"/>
          </a:xfrm>
          <a:custGeom>
            <a:avLst/>
            <a:gdLst>
              <a:gd name="T0" fmla="*/ 9 w 57"/>
              <a:gd name="T1" fmla="*/ 60 h 60"/>
              <a:gd name="T2" fmla="*/ 9 w 57"/>
              <a:gd name="T3" fmla="*/ 39 h 60"/>
              <a:gd name="T4" fmla="*/ 9 w 57"/>
              <a:gd name="T5" fmla="*/ 39 h 60"/>
              <a:gd name="T6" fmla="*/ 12 w 57"/>
              <a:gd name="T7" fmla="*/ 48 h 60"/>
              <a:gd name="T8" fmla="*/ 12 w 57"/>
              <a:gd name="T9" fmla="*/ 48 h 60"/>
              <a:gd name="T10" fmla="*/ 18 w 57"/>
              <a:gd name="T11" fmla="*/ 48 h 60"/>
              <a:gd name="T12" fmla="*/ 21 w 57"/>
              <a:gd name="T13" fmla="*/ 45 h 60"/>
              <a:gd name="T14" fmla="*/ 24 w 57"/>
              <a:gd name="T15" fmla="*/ 39 h 60"/>
              <a:gd name="T16" fmla="*/ 24 w 57"/>
              <a:gd name="T17" fmla="*/ 36 h 60"/>
              <a:gd name="T18" fmla="*/ 24 w 57"/>
              <a:gd name="T19" fmla="*/ 36 h 60"/>
              <a:gd name="T20" fmla="*/ 24 w 57"/>
              <a:gd name="T21" fmla="*/ 27 h 60"/>
              <a:gd name="T22" fmla="*/ 18 w 57"/>
              <a:gd name="T23" fmla="*/ 21 h 60"/>
              <a:gd name="T24" fmla="*/ 18 w 57"/>
              <a:gd name="T25" fmla="*/ 21 h 60"/>
              <a:gd name="T26" fmla="*/ 21 w 57"/>
              <a:gd name="T27" fmla="*/ 15 h 60"/>
              <a:gd name="T28" fmla="*/ 21 w 57"/>
              <a:gd name="T29" fmla="*/ 15 h 60"/>
              <a:gd name="T30" fmla="*/ 24 w 57"/>
              <a:gd name="T31" fmla="*/ 0 h 60"/>
              <a:gd name="T32" fmla="*/ 0 w 57"/>
              <a:gd name="T33" fmla="*/ 0 h 60"/>
              <a:gd name="T34" fmla="*/ 0 w 57"/>
              <a:gd name="T35" fmla="*/ 60 h 60"/>
              <a:gd name="T36" fmla="*/ 9 w 57"/>
              <a:gd name="T37" fmla="*/ 60 h 60"/>
              <a:gd name="T38" fmla="*/ 9 w 57"/>
              <a:gd name="T39" fmla="*/ 60 h 60"/>
              <a:gd name="T40" fmla="*/ 36 w 57"/>
              <a:gd name="T41" fmla="*/ 57 h 60"/>
              <a:gd name="T42" fmla="*/ 36 w 57"/>
              <a:gd name="T43" fmla="*/ 51 h 60"/>
              <a:gd name="T44" fmla="*/ 48 w 57"/>
              <a:gd name="T45" fmla="*/ 51 h 60"/>
              <a:gd name="T46" fmla="*/ 48 w 57"/>
              <a:gd name="T47" fmla="*/ 60 h 60"/>
              <a:gd name="T48" fmla="*/ 57 w 57"/>
              <a:gd name="T49" fmla="*/ 60 h 60"/>
              <a:gd name="T50" fmla="*/ 57 w 57"/>
              <a:gd name="T51" fmla="*/ 0 h 60"/>
              <a:gd name="T52" fmla="*/ 27 w 57"/>
              <a:gd name="T53" fmla="*/ 0 h 60"/>
              <a:gd name="T54" fmla="*/ 27 w 57"/>
              <a:gd name="T55" fmla="*/ 57 h 60"/>
              <a:gd name="T56" fmla="*/ 36 w 57"/>
              <a:gd name="T57" fmla="*/ 57 h 60"/>
              <a:gd name="T58" fmla="*/ 36 w 57"/>
              <a:gd name="T59" fmla="*/ 57 h 60"/>
              <a:gd name="T60" fmla="*/ 9 w 57"/>
              <a:gd name="T61" fmla="*/ 24 h 60"/>
              <a:gd name="T62" fmla="*/ 9 w 57"/>
              <a:gd name="T63" fmla="*/ 24 h 60"/>
              <a:gd name="T64" fmla="*/ 15 w 57"/>
              <a:gd name="T65" fmla="*/ 33 h 60"/>
              <a:gd name="T66" fmla="*/ 15 w 57"/>
              <a:gd name="T67" fmla="*/ 33 h 60"/>
              <a:gd name="T68" fmla="*/ 15 w 57"/>
              <a:gd name="T69" fmla="*/ 36 h 60"/>
              <a:gd name="T70" fmla="*/ 9 w 57"/>
              <a:gd name="T71" fmla="*/ 39 h 60"/>
              <a:gd name="T72" fmla="*/ 9 w 57"/>
              <a:gd name="T73" fmla="*/ 6 h 60"/>
              <a:gd name="T74" fmla="*/ 15 w 57"/>
              <a:gd name="T75" fmla="*/ 6 h 60"/>
              <a:gd name="T76" fmla="*/ 15 w 57"/>
              <a:gd name="T77" fmla="*/ 6 h 60"/>
              <a:gd name="T78" fmla="*/ 9 w 57"/>
              <a:gd name="T79" fmla="*/ 24 h 60"/>
              <a:gd name="T80" fmla="*/ 9 w 57"/>
              <a:gd name="T81" fmla="*/ 24 h 60"/>
              <a:gd name="T82" fmla="*/ 9 w 57"/>
              <a:gd name="T83" fmla="*/ 24 h 60"/>
              <a:gd name="T84" fmla="*/ 36 w 57"/>
              <a:gd name="T85" fmla="*/ 21 h 60"/>
              <a:gd name="T86" fmla="*/ 36 w 57"/>
              <a:gd name="T87" fmla="*/ 9 h 60"/>
              <a:gd name="T88" fmla="*/ 48 w 57"/>
              <a:gd name="T89" fmla="*/ 9 h 60"/>
              <a:gd name="T90" fmla="*/ 48 w 57"/>
              <a:gd name="T91" fmla="*/ 21 h 60"/>
              <a:gd name="T92" fmla="*/ 36 w 57"/>
              <a:gd name="T93" fmla="*/ 21 h 60"/>
              <a:gd name="T94" fmla="*/ 36 w 57"/>
              <a:gd name="T95" fmla="*/ 21 h 60"/>
              <a:gd name="T96" fmla="*/ 48 w 57"/>
              <a:gd name="T97" fmla="*/ 30 h 60"/>
              <a:gd name="T98" fmla="*/ 48 w 57"/>
              <a:gd name="T99" fmla="*/ 45 h 60"/>
              <a:gd name="T100" fmla="*/ 36 w 57"/>
              <a:gd name="T101" fmla="*/ 45 h 60"/>
              <a:gd name="T102" fmla="*/ 36 w 57"/>
              <a:gd name="T103" fmla="*/ 30 h 60"/>
              <a:gd name="T104" fmla="*/ 48 w 57"/>
              <a:gd name="T105" fmla="*/ 30 h 60"/>
              <a:gd name="T106" fmla="*/ 48 w 57"/>
              <a:gd name="T107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7" h="60">
                <a:moveTo>
                  <a:pt x="9" y="60"/>
                </a:moveTo>
                <a:lnTo>
                  <a:pt x="9" y="39"/>
                </a:lnTo>
                <a:lnTo>
                  <a:pt x="9" y="39"/>
                </a:lnTo>
                <a:lnTo>
                  <a:pt x="12" y="48"/>
                </a:lnTo>
                <a:lnTo>
                  <a:pt x="12" y="48"/>
                </a:lnTo>
                <a:lnTo>
                  <a:pt x="18" y="48"/>
                </a:lnTo>
                <a:lnTo>
                  <a:pt x="21" y="45"/>
                </a:lnTo>
                <a:lnTo>
                  <a:pt x="24" y="39"/>
                </a:lnTo>
                <a:lnTo>
                  <a:pt x="24" y="36"/>
                </a:lnTo>
                <a:lnTo>
                  <a:pt x="24" y="36"/>
                </a:lnTo>
                <a:lnTo>
                  <a:pt x="24" y="27"/>
                </a:lnTo>
                <a:lnTo>
                  <a:pt x="18" y="21"/>
                </a:lnTo>
                <a:lnTo>
                  <a:pt x="18" y="21"/>
                </a:lnTo>
                <a:lnTo>
                  <a:pt x="21" y="15"/>
                </a:lnTo>
                <a:lnTo>
                  <a:pt x="21" y="15"/>
                </a:lnTo>
                <a:lnTo>
                  <a:pt x="24" y="0"/>
                </a:lnTo>
                <a:lnTo>
                  <a:pt x="0" y="0"/>
                </a:lnTo>
                <a:lnTo>
                  <a:pt x="0" y="60"/>
                </a:lnTo>
                <a:lnTo>
                  <a:pt x="9" y="60"/>
                </a:lnTo>
                <a:lnTo>
                  <a:pt x="9" y="60"/>
                </a:lnTo>
                <a:close/>
                <a:moveTo>
                  <a:pt x="36" y="57"/>
                </a:moveTo>
                <a:lnTo>
                  <a:pt x="36" y="51"/>
                </a:lnTo>
                <a:lnTo>
                  <a:pt x="48" y="51"/>
                </a:lnTo>
                <a:lnTo>
                  <a:pt x="48" y="60"/>
                </a:lnTo>
                <a:lnTo>
                  <a:pt x="57" y="60"/>
                </a:lnTo>
                <a:lnTo>
                  <a:pt x="57" y="0"/>
                </a:lnTo>
                <a:lnTo>
                  <a:pt x="27" y="0"/>
                </a:lnTo>
                <a:lnTo>
                  <a:pt x="27" y="57"/>
                </a:lnTo>
                <a:lnTo>
                  <a:pt x="36" y="57"/>
                </a:lnTo>
                <a:lnTo>
                  <a:pt x="36" y="57"/>
                </a:lnTo>
                <a:close/>
                <a:moveTo>
                  <a:pt x="9" y="24"/>
                </a:moveTo>
                <a:lnTo>
                  <a:pt x="9" y="24"/>
                </a:lnTo>
                <a:lnTo>
                  <a:pt x="15" y="33"/>
                </a:lnTo>
                <a:lnTo>
                  <a:pt x="15" y="33"/>
                </a:lnTo>
                <a:lnTo>
                  <a:pt x="15" y="36"/>
                </a:lnTo>
                <a:lnTo>
                  <a:pt x="9" y="39"/>
                </a:lnTo>
                <a:lnTo>
                  <a:pt x="9" y="6"/>
                </a:lnTo>
                <a:lnTo>
                  <a:pt x="15" y="6"/>
                </a:lnTo>
                <a:lnTo>
                  <a:pt x="15" y="6"/>
                </a:lnTo>
                <a:lnTo>
                  <a:pt x="9" y="24"/>
                </a:lnTo>
                <a:lnTo>
                  <a:pt x="9" y="24"/>
                </a:lnTo>
                <a:lnTo>
                  <a:pt x="9" y="24"/>
                </a:lnTo>
                <a:close/>
                <a:moveTo>
                  <a:pt x="36" y="21"/>
                </a:moveTo>
                <a:lnTo>
                  <a:pt x="36" y="9"/>
                </a:lnTo>
                <a:lnTo>
                  <a:pt x="48" y="9"/>
                </a:lnTo>
                <a:lnTo>
                  <a:pt x="48" y="21"/>
                </a:lnTo>
                <a:lnTo>
                  <a:pt x="36" y="21"/>
                </a:lnTo>
                <a:lnTo>
                  <a:pt x="36" y="21"/>
                </a:lnTo>
                <a:close/>
                <a:moveTo>
                  <a:pt x="48" y="30"/>
                </a:moveTo>
                <a:lnTo>
                  <a:pt x="48" y="45"/>
                </a:lnTo>
                <a:lnTo>
                  <a:pt x="36" y="45"/>
                </a:lnTo>
                <a:lnTo>
                  <a:pt x="36" y="30"/>
                </a:lnTo>
                <a:lnTo>
                  <a:pt x="48" y="30"/>
                </a:lnTo>
                <a:lnTo>
                  <a:pt x="48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9536113" y="4373563"/>
            <a:ext cx="100013" cy="100013"/>
          </a:xfrm>
          <a:custGeom>
            <a:avLst/>
            <a:gdLst>
              <a:gd name="T0" fmla="*/ 39 w 63"/>
              <a:gd name="T1" fmla="*/ 9 h 63"/>
              <a:gd name="T2" fmla="*/ 39 w 63"/>
              <a:gd name="T3" fmla="*/ 9 h 63"/>
              <a:gd name="T4" fmla="*/ 36 w 63"/>
              <a:gd name="T5" fmla="*/ 6 h 63"/>
              <a:gd name="T6" fmla="*/ 36 w 63"/>
              <a:gd name="T7" fmla="*/ 6 h 63"/>
              <a:gd name="T8" fmla="*/ 36 w 63"/>
              <a:gd name="T9" fmla="*/ 0 h 63"/>
              <a:gd name="T10" fmla="*/ 36 w 63"/>
              <a:gd name="T11" fmla="*/ 0 h 63"/>
              <a:gd name="T12" fmla="*/ 30 w 63"/>
              <a:gd name="T13" fmla="*/ 0 h 63"/>
              <a:gd name="T14" fmla="*/ 30 w 63"/>
              <a:gd name="T15" fmla="*/ 0 h 63"/>
              <a:gd name="T16" fmla="*/ 24 w 63"/>
              <a:gd name="T17" fmla="*/ 0 h 63"/>
              <a:gd name="T18" fmla="*/ 24 w 63"/>
              <a:gd name="T19" fmla="*/ 0 h 63"/>
              <a:gd name="T20" fmla="*/ 27 w 63"/>
              <a:gd name="T21" fmla="*/ 9 h 63"/>
              <a:gd name="T22" fmla="*/ 0 w 63"/>
              <a:gd name="T23" fmla="*/ 9 h 63"/>
              <a:gd name="T24" fmla="*/ 0 w 63"/>
              <a:gd name="T25" fmla="*/ 18 h 63"/>
              <a:gd name="T26" fmla="*/ 27 w 63"/>
              <a:gd name="T27" fmla="*/ 18 h 63"/>
              <a:gd name="T28" fmla="*/ 27 w 63"/>
              <a:gd name="T29" fmla="*/ 24 h 63"/>
              <a:gd name="T30" fmla="*/ 9 w 63"/>
              <a:gd name="T31" fmla="*/ 24 h 63"/>
              <a:gd name="T32" fmla="*/ 9 w 63"/>
              <a:gd name="T33" fmla="*/ 57 h 63"/>
              <a:gd name="T34" fmla="*/ 18 w 63"/>
              <a:gd name="T35" fmla="*/ 57 h 63"/>
              <a:gd name="T36" fmla="*/ 18 w 63"/>
              <a:gd name="T37" fmla="*/ 33 h 63"/>
              <a:gd name="T38" fmla="*/ 27 w 63"/>
              <a:gd name="T39" fmla="*/ 33 h 63"/>
              <a:gd name="T40" fmla="*/ 27 w 63"/>
              <a:gd name="T41" fmla="*/ 63 h 63"/>
              <a:gd name="T42" fmla="*/ 36 w 63"/>
              <a:gd name="T43" fmla="*/ 63 h 63"/>
              <a:gd name="T44" fmla="*/ 36 w 63"/>
              <a:gd name="T45" fmla="*/ 33 h 63"/>
              <a:gd name="T46" fmla="*/ 45 w 63"/>
              <a:gd name="T47" fmla="*/ 33 h 63"/>
              <a:gd name="T48" fmla="*/ 45 w 63"/>
              <a:gd name="T49" fmla="*/ 48 h 63"/>
              <a:gd name="T50" fmla="*/ 45 w 63"/>
              <a:gd name="T51" fmla="*/ 48 h 63"/>
              <a:gd name="T52" fmla="*/ 45 w 63"/>
              <a:gd name="T53" fmla="*/ 48 h 63"/>
              <a:gd name="T54" fmla="*/ 39 w 63"/>
              <a:gd name="T55" fmla="*/ 48 h 63"/>
              <a:gd name="T56" fmla="*/ 39 w 63"/>
              <a:gd name="T57" fmla="*/ 48 h 63"/>
              <a:gd name="T58" fmla="*/ 42 w 63"/>
              <a:gd name="T59" fmla="*/ 57 h 63"/>
              <a:gd name="T60" fmla="*/ 42 w 63"/>
              <a:gd name="T61" fmla="*/ 57 h 63"/>
              <a:gd name="T62" fmla="*/ 51 w 63"/>
              <a:gd name="T63" fmla="*/ 57 h 63"/>
              <a:gd name="T64" fmla="*/ 54 w 63"/>
              <a:gd name="T65" fmla="*/ 54 h 63"/>
              <a:gd name="T66" fmla="*/ 57 w 63"/>
              <a:gd name="T67" fmla="*/ 51 h 63"/>
              <a:gd name="T68" fmla="*/ 57 w 63"/>
              <a:gd name="T69" fmla="*/ 24 h 63"/>
              <a:gd name="T70" fmla="*/ 36 w 63"/>
              <a:gd name="T71" fmla="*/ 24 h 63"/>
              <a:gd name="T72" fmla="*/ 36 w 63"/>
              <a:gd name="T73" fmla="*/ 18 h 63"/>
              <a:gd name="T74" fmla="*/ 63 w 63"/>
              <a:gd name="T75" fmla="*/ 18 h 63"/>
              <a:gd name="T76" fmla="*/ 63 w 63"/>
              <a:gd name="T77" fmla="*/ 9 h 63"/>
              <a:gd name="T78" fmla="*/ 30 w 63"/>
              <a:gd name="T79" fmla="*/ 9 h 63"/>
              <a:gd name="T80" fmla="*/ 30 w 63"/>
              <a:gd name="T81" fmla="*/ 9 h 63"/>
              <a:gd name="T82" fmla="*/ 39 w 63"/>
              <a:gd name="T83" fmla="*/ 9 h 63"/>
              <a:gd name="T84" fmla="*/ 39 w 63"/>
              <a:gd name="T85" fmla="*/ 9 h 63"/>
              <a:gd name="T86" fmla="*/ 39 w 63"/>
              <a:gd name="T87" fmla="*/ 9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" h="63">
                <a:moveTo>
                  <a:pt x="39" y="9"/>
                </a:moveTo>
                <a:lnTo>
                  <a:pt x="39" y="9"/>
                </a:lnTo>
                <a:lnTo>
                  <a:pt x="36" y="6"/>
                </a:lnTo>
                <a:lnTo>
                  <a:pt x="36" y="6"/>
                </a:lnTo>
                <a:lnTo>
                  <a:pt x="36" y="0"/>
                </a:lnTo>
                <a:lnTo>
                  <a:pt x="36" y="0"/>
                </a:lnTo>
                <a:lnTo>
                  <a:pt x="30" y="0"/>
                </a:lnTo>
                <a:lnTo>
                  <a:pt x="30" y="0"/>
                </a:lnTo>
                <a:lnTo>
                  <a:pt x="24" y="0"/>
                </a:lnTo>
                <a:lnTo>
                  <a:pt x="24" y="0"/>
                </a:lnTo>
                <a:lnTo>
                  <a:pt x="27" y="9"/>
                </a:lnTo>
                <a:lnTo>
                  <a:pt x="0" y="9"/>
                </a:lnTo>
                <a:lnTo>
                  <a:pt x="0" y="18"/>
                </a:lnTo>
                <a:lnTo>
                  <a:pt x="27" y="18"/>
                </a:lnTo>
                <a:lnTo>
                  <a:pt x="27" y="24"/>
                </a:lnTo>
                <a:lnTo>
                  <a:pt x="9" y="24"/>
                </a:lnTo>
                <a:lnTo>
                  <a:pt x="9" y="57"/>
                </a:lnTo>
                <a:lnTo>
                  <a:pt x="18" y="57"/>
                </a:lnTo>
                <a:lnTo>
                  <a:pt x="18" y="33"/>
                </a:lnTo>
                <a:lnTo>
                  <a:pt x="27" y="33"/>
                </a:lnTo>
                <a:lnTo>
                  <a:pt x="27" y="63"/>
                </a:lnTo>
                <a:lnTo>
                  <a:pt x="36" y="63"/>
                </a:lnTo>
                <a:lnTo>
                  <a:pt x="36" y="33"/>
                </a:lnTo>
                <a:lnTo>
                  <a:pt x="45" y="33"/>
                </a:lnTo>
                <a:lnTo>
                  <a:pt x="45" y="48"/>
                </a:lnTo>
                <a:lnTo>
                  <a:pt x="45" y="48"/>
                </a:lnTo>
                <a:lnTo>
                  <a:pt x="45" y="48"/>
                </a:lnTo>
                <a:lnTo>
                  <a:pt x="39" y="48"/>
                </a:lnTo>
                <a:lnTo>
                  <a:pt x="39" y="48"/>
                </a:lnTo>
                <a:lnTo>
                  <a:pt x="42" y="57"/>
                </a:lnTo>
                <a:lnTo>
                  <a:pt x="42" y="57"/>
                </a:lnTo>
                <a:lnTo>
                  <a:pt x="51" y="57"/>
                </a:lnTo>
                <a:lnTo>
                  <a:pt x="54" y="54"/>
                </a:lnTo>
                <a:lnTo>
                  <a:pt x="57" y="51"/>
                </a:lnTo>
                <a:lnTo>
                  <a:pt x="57" y="24"/>
                </a:lnTo>
                <a:lnTo>
                  <a:pt x="36" y="24"/>
                </a:lnTo>
                <a:lnTo>
                  <a:pt x="36" y="18"/>
                </a:lnTo>
                <a:lnTo>
                  <a:pt x="63" y="18"/>
                </a:lnTo>
                <a:lnTo>
                  <a:pt x="63" y="9"/>
                </a:lnTo>
                <a:lnTo>
                  <a:pt x="30" y="9"/>
                </a:lnTo>
                <a:lnTo>
                  <a:pt x="30" y="9"/>
                </a:lnTo>
                <a:lnTo>
                  <a:pt x="39" y="9"/>
                </a:lnTo>
                <a:lnTo>
                  <a:pt x="39" y="9"/>
                </a:lnTo>
                <a:lnTo>
                  <a:pt x="39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 noEditPoints="1"/>
          </p:cNvSpPr>
          <p:nvPr/>
        </p:nvSpPr>
        <p:spPr bwMode="auto">
          <a:xfrm>
            <a:off x="10059988" y="4173538"/>
            <a:ext cx="95250" cy="104775"/>
          </a:xfrm>
          <a:custGeom>
            <a:avLst/>
            <a:gdLst>
              <a:gd name="T0" fmla="*/ 12 w 60"/>
              <a:gd name="T1" fmla="*/ 15 h 66"/>
              <a:gd name="T2" fmla="*/ 18 w 60"/>
              <a:gd name="T3" fmla="*/ 9 h 66"/>
              <a:gd name="T4" fmla="*/ 9 w 60"/>
              <a:gd name="T5" fmla="*/ 0 h 66"/>
              <a:gd name="T6" fmla="*/ 3 w 60"/>
              <a:gd name="T7" fmla="*/ 6 h 66"/>
              <a:gd name="T8" fmla="*/ 12 w 60"/>
              <a:gd name="T9" fmla="*/ 15 h 66"/>
              <a:gd name="T10" fmla="*/ 36 w 60"/>
              <a:gd name="T11" fmla="*/ 9 h 66"/>
              <a:gd name="T12" fmla="*/ 27 w 60"/>
              <a:gd name="T13" fmla="*/ 12 h 66"/>
              <a:gd name="T14" fmla="*/ 36 w 60"/>
              <a:gd name="T15" fmla="*/ 9 h 66"/>
              <a:gd name="T16" fmla="*/ 51 w 60"/>
              <a:gd name="T17" fmla="*/ 9 h 66"/>
              <a:gd name="T18" fmla="*/ 42 w 60"/>
              <a:gd name="T19" fmla="*/ 12 h 66"/>
              <a:gd name="T20" fmla="*/ 51 w 60"/>
              <a:gd name="T21" fmla="*/ 9 h 66"/>
              <a:gd name="T22" fmla="*/ 15 w 60"/>
              <a:gd name="T23" fmla="*/ 24 h 66"/>
              <a:gd name="T24" fmla="*/ 0 w 60"/>
              <a:gd name="T25" fmla="*/ 21 h 66"/>
              <a:gd name="T26" fmla="*/ 15 w 60"/>
              <a:gd name="T27" fmla="*/ 24 h 66"/>
              <a:gd name="T28" fmla="*/ 27 w 60"/>
              <a:gd name="T29" fmla="*/ 18 h 66"/>
              <a:gd name="T30" fmla="*/ 36 w 60"/>
              <a:gd name="T31" fmla="*/ 21 h 66"/>
              <a:gd name="T32" fmla="*/ 27 w 60"/>
              <a:gd name="T33" fmla="*/ 18 h 66"/>
              <a:gd name="T34" fmla="*/ 51 w 60"/>
              <a:gd name="T35" fmla="*/ 18 h 66"/>
              <a:gd name="T36" fmla="*/ 42 w 60"/>
              <a:gd name="T37" fmla="*/ 21 h 66"/>
              <a:gd name="T38" fmla="*/ 51 w 60"/>
              <a:gd name="T39" fmla="*/ 18 h 66"/>
              <a:gd name="T40" fmla="*/ 30 w 60"/>
              <a:gd name="T41" fmla="*/ 66 h 66"/>
              <a:gd name="T42" fmla="*/ 48 w 60"/>
              <a:gd name="T43" fmla="*/ 54 h 66"/>
              <a:gd name="T44" fmla="*/ 48 w 60"/>
              <a:gd name="T45" fmla="*/ 54 h 66"/>
              <a:gd name="T46" fmla="*/ 42 w 60"/>
              <a:gd name="T47" fmla="*/ 57 h 66"/>
              <a:gd name="T48" fmla="*/ 45 w 60"/>
              <a:gd name="T49" fmla="*/ 66 h 66"/>
              <a:gd name="T50" fmla="*/ 57 w 60"/>
              <a:gd name="T51" fmla="*/ 63 h 66"/>
              <a:gd name="T52" fmla="*/ 57 w 60"/>
              <a:gd name="T53" fmla="*/ 60 h 66"/>
              <a:gd name="T54" fmla="*/ 21 w 60"/>
              <a:gd name="T55" fmla="*/ 30 h 66"/>
              <a:gd name="T56" fmla="*/ 30 w 60"/>
              <a:gd name="T57" fmla="*/ 66 h 66"/>
              <a:gd name="T58" fmla="*/ 0 w 60"/>
              <a:gd name="T59" fmla="*/ 60 h 66"/>
              <a:gd name="T60" fmla="*/ 9 w 60"/>
              <a:gd name="T61" fmla="*/ 63 h 66"/>
              <a:gd name="T62" fmla="*/ 15 w 60"/>
              <a:gd name="T63" fmla="*/ 36 h 66"/>
              <a:gd name="T64" fmla="*/ 9 w 60"/>
              <a:gd name="T65" fmla="*/ 36 h 66"/>
              <a:gd name="T66" fmla="*/ 9 w 60"/>
              <a:gd name="T67" fmla="*/ 33 h 66"/>
              <a:gd name="T68" fmla="*/ 0 w 60"/>
              <a:gd name="T69" fmla="*/ 57 h 66"/>
              <a:gd name="T70" fmla="*/ 0 w 60"/>
              <a:gd name="T71" fmla="*/ 60 h 66"/>
              <a:gd name="T72" fmla="*/ 0 w 60"/>
              <a:gd name="T73" fmla="*/ 60 h 66"/>
              <a:gd name="T74" fmla="*/ 48 w 60"/>
              <a:gd name="T75" fmla="*/ 39 h 66"/>
              <a:gd name="T76" fmla="*/ 30 w 60"/>
              <a:gd name="T77" fmla="*/ 39 h 66"/>
              <a:gd name="T78" fmla="*/ 30 w 60"/>
              <a:gd name="T79" fmla="*/ 39 h 66"/>
              <a:gd name="T80" fmla="*/ 48 w 60"/>
              <a:gd name="T81" fmla="*/ 48 h 66"/>
              <a:gd name="T82" fmla="*/ 30 w 60"/>
              <a:gd name="T83" fmla="*/ 45 h 66"/>
              <a:gd name="T84" fmla="*/ 48 w 60"/>
              <a:gd name="T85" fmla="*/ 45 h 66"/>
              <a:gd name="T86" fmla="*/ 60 w 60"/>
              <a:gd name="T87" fmla="*/ 27 h 66"/>
              <a:gd name="T88" fmla="*/ 18 w 60"/>
              <a:gd name="T89" fmla="*/ 0 h 66"/>
              <a:gd name="T90" fmla="*/ 18 w 60"/>
              <a:gd name="T91" fmla="*/ 27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0" h="66">
                <a:moveTo>
                  <a:pt x="12" y="15"/>
                </a:moveTo>
                <a:lnTo>
                  <a:pt x="12" y="15"/>
                </a:lnTo>
                <a:lnTo>
                  <a:pt x="18" y="9"/>
                </a:lnTo>
                <a:lnTo>
                  <a:pt x="18" y="9"/>
                </a:lnTo>
                <a:lnTo>
                  <a:pt x="9" y="0"/>
                </a:lnTo>
                <a:lnTo>
                  <a:pt x="9" y="0"/>
                </a:lnTo>
                <a:lnTo>
                  <a:pt x="3" y="6"/>
                </a:lnTo>
                <a:lnTo>
                  <a:pt x="3" y="6"/>
                </a:lnTo>
                <a:lnTo>
                  <a:pt x="12" y="15"/>
                </a:lnTo>
                <a:lnTo>
                  <a:pt x="12" y="15"/>
                </a:lnTo>
                <a:lnTo>
                  <a:pt x="12" y="15"/>
                </a:lnTo>
                <a:close/>
                <a:moveTo>
                  <a:pt x="36" y="9"/>
                </a:moveTo>
                <a:lnTo>
                  <a:pt x="36" y="12"/>
                </a:lnTo>
                <a:lnTo>
                  <a:pt x="27" y="12"/>
                </a:lnTo>
                <a:lnTo>
                  <a:pt x="27" y="9"/>
                </a:lnTo>
                <a:lnTo>
                  <a:pt x="36" y="9"/>
                </a:lnTo>
                <a:lnTo>
                  <a:pt x="36" y="9"/>
                </a:lnTo>
                <a:close/>
                <a:moveTo>
                  <a:pt x="51" y="9"/>
                </a:moveTo>
                <a:lnTo>
                  <a:pt x="51" y="12"/>
                </a:lnTo>
                <a:lnTo>
                  <a:pt x="42" y="12"/>
                </a:lnTo>
                <a:lnTo>
                  <a:pt x="42" y="9"/>
                </a:lnTo>
                <a:lnTo>
                  <a:pt x="51" y="9"/>
                </a:lnTo>
                <a:lnTo>
                  <a:pt x="51" y="9"/>
                </a:lnTo>
                <a:close/>
                <a:moveTo>
                  <a:pt x="15" y="24"/>
                </a:moveTo>
                <a:lnTo>
                  <a:pt x="6" y="15"/>
                </a:lnTo>
                <a:lnTo>
                  <a:pt x="0" y="21"/>
                </a:lnTo>
                <a:lnTo>
                  <a:pt x="9" y="30"/>
                </a:lnTo>
                <a:lnTo>
                  <a:pt x="15" y="24"/>
                </a:lnTo>
                <a:lnTo>
                  <a:pt x="15" y="24"/>
                </a:lnTo>
                <a:close/>
                <a:moveTo>
                  <a:pt x="27" y="18"/>
                </a:moveTo>
                <a:lnTo>
                  <a:pt x="36" y="18"/>
                </a:lnTo>
                <a:lnTo>
                  <a:pt x="36" y="21"/>
                </a:lnTo>
                <a:lnTo>
                  <a:pt x="27" y="21"/>
                </a:lnTo>
                <a:lnTo>
                  <a:pt x="27" y="18"/>
                </a:lnTo>
                <a:lnTo>
                  <a:pt x="27" y="18"/>
                </a:lnTo>
                <a:close/>
                <a:moveTo>
                  <a:pt x="51" y="18"/>
                </a:moveTo>
                <a:lnTo>
                  <a:pt x="51" y="21"/>
                </a:lnTo>
                <a:lnTo>
                  <a:pt x="42" y="21"/>
                </a:lnTo>
                <a:lnTo>
                  <a:pt x="42" y="18"/>
                </a:lnTo>
                <a:lnTo>
                  <a:pt x="51" y="18"/>
                </a:lnTo>
                <a:lnTo>
                  <a:pt x="51" y="18"/>
                </a:lnTo>
                <a:close/>
                <a:moveTo>
                  <a:pt x="30" y="66"/>
                </a:moveTo>
                <a:lnTo>
                  <a:pt x="30" y="54"/>
                </a:lnTo>
                <a:lnTo>
                  <a:pt x="48" y="54"/>
                </a:lnTo>
                <a:lnTo>
                  <a:pt x="48" y="54"/>
                </a:lnTo>
                <a:lnTo>
                  <a:pt x="48" y="54"/>
                </a:lnTo>
                <a:lnTo>
                  <a:pt x="48" y="57"/>
                </a:lnTo>
                <a:lnTo>
                  <a:pt x="42" y="57"/>
                </a:lnTo>
                <a:lnTo>
                  <a:pt x="42" y="57"/>
                </a:lnTo>
                <a:lnTo>
                  <a:pt x="45" y="66"/>
                </a:lnTo>
                <a:lnTo>
                  <a:pt x="45" y="66"/>
                </a:lnTo>
                <a:lnTo>
                  <a:pt x="57" y="63"/>
                </a:lnTo>
                <a:lnTo>
                  <a:pt x="57" y="63"/>
                </a:lnTo>
                <a:lnTo>
                  <a:pt x="57" y="60"/>
                </a:lnTo>
                <a:lnTo>
                  <a:pt x="57" y="30"/>
                </a:lnTo>
                <a:lnTo>
                  <a:pt x="21" y="30"/>
                </a:lnTo>
                <a:lnTo>
                  <a:pt x="21" y="66"/>
                </a:lnTo>
                <a:lnTo>
                  <a:pt x="30" y="66"/>
                </a:lnTo>
                <a:lnTo>
                  <a:pt x="30" y="66"/>
                </a:lnTo>
                <a:close/>
                <a:moveTo>
                  <a:pt x="0" y="60"/>
                </a:moveTo>
                <a:lnTo>
                  <a:pt x="0" y="60"/>
                </a:lnTo>
                <a:lnTo>
                  <a:pt x="9" y="63"/>
                </a:lnTo>
                <a:lnTo>
                  <a:pt x="9" y="63"/>
                </a:lnTo>
                <a:lnTo>
                  <a:pt x="15" y="36"/>
                </a:lnTo>
                <a:lnTo>
                  <a:pt x="15" y="36"/>
                </a:lnTo>
                <a:lnTo>
                  <a:pt x="9" y="36"/>
                </a:lnTo>
                <a:lnTo>
                  <a:pt x="9" y="36"/>
                </a:lnTo>
                <a:lnTo>
                  <a:pt x="9" y="33"/>
                </a:lnTo>
                <a:lnTo>
                  <a:pt x="9" y="33"/>
                </a:lnTo>
                <a:lnTo>
                  <a:pt x="0" y="57"/>
                </a:lnTo>
                <a:lnTo>
                  <a:pt x="0" y="57"/>
                </a:lnTo>
                <a:lnTo>
                  <a:pt x="0" y="60"/>
                </a:lnTo>
                <a:lnTo>
                  <a:pt x="0" y="60"/>
                </a:lnTo>
                <a:lnTo>
                  <a:pt x="0" y="60"/>
                </a:lnTo>
                <a:close/>
                <a:moveTo>
                  <a:pt x="30" y="39"/>
                </a:moveTo>
                <a:lnTo>
                  <a:pt x="48" y="39"/>
                </a:lnTo>
                <a:lnTo>
                  <a:pt x="48" y="39"/>
                </a:lnTo>
                <a:lnTo>
                  <a:pt x="30" y="39"/>
                </a:lnTo>
                <a:lnTo>
                  <a:pt x="30" y="39"/>
                </a:lnTo>
                <a:lnTo>
                  <a:pt x="30" y="39"/>
                </a:lnTo>
                <a:close/>
                <a:moveTo>
                  <a:pt x="48" y="45"/>
                </a:moveTo>
                <a:lnTo>
                  <a:pt x="48" y="48"/>
                </a:lnTo>
                <a:lnTo>
                  <a:pt x="30" y="48"/>
                </a:lnTo>
                <a:lnTo>
                  <a:pt x="30" y="45"/>
                </a:lnTo>
                <a:lnTo>
                  <a:pt x="48" y="45"/>
                </a:lnTo>
                <a:lnTo>
                  <a:pt x="48" y="45"/>
                </a:lnTo>
                <a:close/>
                <a:moveTo>
                  <a:pt x="18" y="27"/>
                </a:moveTo>
                <a:lnTo>
                  <a:pt x="60" y="27"/>
                </a:lnTo>
                <a:lnTo>
                  <a:pt x="60" y="0"/>
                </a:lnTo>
                <a:lnTo>
                  <a:pt x="18" y="0"/>
                </a:lnTo>
                <a:lnTo>
                  <a:pt x="18" y="27"/>
                </a:lnTo>
                <a:lnTo>
                  <a:pt x="18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 noEditPoints="1"/>
          </p:cNvSpPr>
          <p:nvPr/>
        </p:nvSpPr>
        <p:spPr bwMode="auto">
          <a:xfrm>
            <a:off x="10174288" y="4173538"/>
            <a:ext cx="100013" cy="104775"/>
          </a:xfrm>
          <a:custGeom>
            <a:avLst/>
            <a:gdLst>
              <a:gd name="T0" fmla="*/ 24 w 63"/>
              <a:gd name="T1" fmla="*/ 21 h 66"/>
              <a:gd name="T2" fmla="*/ 3 w 63"/>
              <a:gd name="T3" fmla="*/ 63 h 66"/>
              <a:gd name="T4" fmla="*/ 12 w 63"/>
              <a:gd name="T5" fmla="*/ 27 h 66"/>
              <a:gd name="T6" fmla="*/ 18 w 63"/>
              <a:gd name="T7" fmla="*/ 30 h 66"/>
              <a:gd name="T8" fmla="*/ 21 w 63"/>
              <a:gd name="T9" fmla="*/ 36 h 66"/>
              <a:gd name="T10" fmla="*/ 15 w 63"/>
              <a:gd name="T11" fmla="*/ 42 h 66"/>
              <a:gd name="T12" fmla="*/ 27 w 63"/>
              <a:gd name="T13" fmla="*/ 45 h 66"/>
              <a:gd name="T14" fmla="*/ 15 w 63"/>
              <a:gd name="T15" fmla="*/ 51 h 66"/>
              <a:gd name="T16" fmla="*/ 27 w 63"/>
              <a:gd name="T17" fmla="*/ 60 h 66"/>
              <a:gd name="T18" fmla="*/ 33 w 63"/>
              <a:gd name="T19" fmla="*/ 51 h 66"/>
              <a:gd name="T20" fmla="*/ 45 w 63"/>
              <a:gd name="T21" fmla="*/ 45 h 66"/>
              <a:gd name="T22" fmla="*/ 33 w 63"/>
              <a:gd name="T23" fmla="*/ 42 h 66"/>
              <a:gd name="T24" fmla="*/ 45 w 63"/>
              <a:gd name="T25" fmla="*/ 36 h 66"/>
              <a:gd name="T26" fmla="*/ 39 w 63"/>
              <a:gd name="T27" fmla="*/ 36 h 66"/>
              <a:gd name="T28" fmla="*/ 42 w 63"/>
              <a:gd name="T29" fmla="*/ 30 h 66"/>
              <a:gd name="T30" fmla="*/ 45 w 63"/>
              <a:gd name="T31" fmla="*/ 30 h 66"/>
              <a:gd name="T32" fmla="*/ 48 w 63"/>
              <a:gd name="T33" fmla="*/ 27 h 66"/>
              <a:gd name="T34" fmla="*/ 48 w 63"/>
              <a:gd name="T35" fmla="*/ 54 h 66"/>
              <a:gd name="T36" fmla="*/ 45 w 63"/>
              <a:gd name="T37" fmla="*/ 57 h 66"/>
              <a:gd name="T38" fmla="*/ 42 w 63"/>
              <a:gd name="T39" fmla="*/ 57 h 66"/>
              <a:gd name="T40" fmla="*/ 45 w 63"/>
              <a:gd name="T41" fmla="*/ 66 h 66"/>
              <a:gd name="T42" fmla="*/ 54 w 63"/>
              <a:gd name="T43" fmla="*/ 63 h 66"/>
              <a:gd name="T44" fmla="*/ 57 w 63"/>
              <a:gd name="T45" fmla="*/ 57 h 66"/>
              <a:gd name="T46" fmla="*/ 33 w 63"/>
              <a:gd name="T47" fmla="*/ 21 h 66"/>
              <a:gd name="T48" fmla="*/ 63 w 63"/>
              <a:gd name="T49" fmla="*/ 15 h 66"/>
              <a:gd name="T50" fmla="*/ 36 w 63"/>
              <a:gd name="T51" fmla="*/ 6 h 66"/>
              <a:gd name="T52" fmla="*/ 36 w 63"/>
              <a:gd name="T53" fmla="*/ 3 h 66"/>
              <a:gd name="T54" fmla="*/ 36 w 63"/>
              <a:gd name="T55" fmla="*/ 0 h 66"/>
              <a:gd name="T56" fmla="*/ 27 w 63"/>
              <a:gd name="T57" fmla="*/ 6 h 66"/>
              <a:gd name="T58" fmla="*/ 0 w 63"/>
              <a:gd name="T59" fmla="*/ 15 h 66"/>
              <a:gd name="T60" fmla="*/ 27 w 63"/>
              <a:gd name="T61" fmla="*/ 15 h 66"/>
              <a:gd name="T62" fmla="*/ 30 w 63"/>
              <a:gd name="T63" fmla="*/ 33 h 66"/>
              <a:gd name="T64" fmla="*/ 27 w 63"/>
              <a:gd name="T65" fmla="*/ 27 h 66"/>
              <a:gd name="T66" fmla="*/ 27 w 63"/>
              <a:gd name="T67" fmla="*/ 27 h 66"/>
              <a:gd name="T68" fmla="*/ 36 w 63"/>
              <a:gd name="T69" fmla="*/ 27 h 66"/>
              <a:gd name="T70" fmla="*/ 24 w 63"/>
              <a:gd name="T71" fmla="*/ 36 h 66"/>
              <a:gd name="T72" fmla="*/ 30 w 63"/>
              <a:gd name="T73" fmla="*/ 33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3" h="66">
                <a:moveTo>
                  <a:pt x="27" y="15"/>
                </a:moveTo>
                <a:lnTo>
                  <a:pt x="24" y="21"/>
                </a:lnTo>
                <a:lnTo>
                  <a:pt x="3" y="21"/>
                </a:lnTo>
                <a:lnTo>
                  <a:pt x="3" y="63"/>
                </a:lnTo>
                <a:lnTo>
                  <a:pt x="12" y="63"/>
                </a:lnTo>
                <a:lnTo>
                  <a:pt x="12" y="27"/>
                </a:lnTo>
                <a:lnTo>
                  <a:pt x="24" y="27"/>
                </a:lnTo>
                <a:lnTo>
                  <a:pt x="18" y="30"/>
                </a:lnTo>
                <a:lnTo>
                  <a:pt x="18" y="30"/>
                </a:lnTo>
                <a:lnTo>
                  <a:pt x="21" y="36"/>
                </a:lnTo>
                <a:lnTo>
                  <a:pt x="15" y="36"/>
                </a:lnTo>
                <a:lnTo>
                  <a:pt x="15" y="42"/>
                </a:lnTo>
                <a:lnTo>
                  <a:pt x="27" y="42"/>
                </a:lnTo>
                <a:lnTo>
                  <a:pt x="27" y="45"/>
                </a:lnTo>
                <a:lnTo>
                  <a:pt x="15" y="45"/>
                </a:lnTo>
                <a:lnTo>
                  <a:pt x="15" y="51"/>
                </a:lnTo>
                <a:lnTo>
                  <a:pt x="27" y="51"/>
                </a:lnTo>
                <a:lnTo>
                  <a:pt x="27" y="60"/>
                </a:lnTo>
                <a:lnTo>
                  <a:pt x="33" y="60"/>
                </a:lnTo>
                <a:lnTo>
                  <a:pt x="33" y="51"/>
                </a:lnTo>
                <a:lnTo>
                  <a:pt x="45" y="51"/>
                </a:lnTo>
                <a:lnTo>
                  <a:pt x="45" y="45"/>
                </a:lnTo>
                <a:lnTo>
                  <a:pt x="33" y="45"/>
                </a:lnTo>
                <a:lnTo>
                  <a:pt x="33" y="42"/>
                </a:lnTo>
                <a:lnTo>
                  <a:pt x="45" y="42"/>
                </a:lnTo>
                <a:lnTo>
                  <a:pt x="45" y="36"/>
                </a:lnTo>
                <a:lnTo>
                  <a:pt x="39" y="36"/>
                </a:lnTo>
                <a:lnTo>
                  <a:pt x="39" y="36"/>
                </a:lnTo>
                <a:lnTo>
                  <a:pt x="42" y="30"/>
                </a:lnTo>
                <a:lnTo>
                  <a:pt x="42" y="30"/>
                </a:lnTo>
                <a:lnTo>
                  <a:pt x="45" y="30"/>
                </a:lnTo>
                <a:lnTo>
                  <a:pt x="45" y="30"/>
                </a:lnTo>
                <a:lnTo>
                  <a:pt x="39" y="27"/>
                </a:lnTo>
                <a:lnTo>
                  <a:pt x="48" y="27"/>
                </a:lnTo>
                <a:lnTo>
                  <a:pt x="48" y="54"/>
                </a:lnTo>
                <a:lnTo>
                  <a:pt x="48" y="54"/>
                </a:lnTo>
                <a:lnTo>
                  <a:pt x="48" y="54"/>
                </a:lnTo>
                <a:lnTo>
                  <a:pt x="45" y="57"/>
                </a:lnTo>
                <a:lnTo>
                  <a:pt x="42" y="57"/>
                </a:lnTo>
                <a:lnTo>
                  <a:pt x="42" y="57"/>
                </a:lnTo>
                <a:lnTo>
                  <a:pt x="45" y="66"/>
                </a:lnTo>
                <a:lnTo>
                  <a:pt x="45" y="66"/>
                </a:lnTo>
                <a:lnTo>
                  <a:pt x="54" y="63"/>
                </a:lnTo>
                <a:lnTo>
                  <a:pt x="54" y="63"/>
                </a:lnTo>
                <a:lnTo>
                  <a:pt x="57" y="60"/>
                </a:lnTo>
                <a:lnTo>
                  <a:pt x="57" y="57"/>
                </a:lnTo>
                <a:lnTo>
                  <a:pt x="57" y="21"/>
                </a:lnTo>
                <a:lnTo>
                  <a:pt x="33" y="21"/>
                </a:lnTo>
                <a:lnTo>
                  <a:pt x="33" y="15"/>
                </a:lnTo>
                <a:lnTo>
                  <a:pt x="63" y="15"/>
                </a:lnTo>
                <a:lnTo>
                  <a:pt x="63" y="6"/>
                </a:lnTo>
                <a:lnTo>
                  <a:pt x="36" y="6"/>
                </a:lnTo>
                <a:lnTo>
                  <a:pt x="36" y="6"/>
                </a:lnTo>
                <a:lnTo>
                  <a:pt x="36" y="3"/>
                </a:lnTo>
                <a:lnTo>
                  <a:pt x="36" y="3"/>
                </a:lnTo>
                <a:lnTo>
                  <a:pt x="36" y="0"/>
                </a:lnTo>
                <a:lnTo>
                  <a:pt x="27" y="0"/>
                </a:lnTo>
                <a:lnTo>
                  <a:pt x="27" y="6"/>
                </a:lnTo>
                <a:lnTo>
                  <a:pt x="0" y="6"/>
                </a:lnTo>
                <a:lnTo>
                  <a:pt x="0" y="15"/>
                </a:lnTo>
                <a:lnTo>
                  <a:pt x="0" y="15"/>
                </a:lnTo>
                <a:lnTo>
                  <a:pt x="27" y="15"/>
                </a:lnTo>
                <a:lnTo>
                  <a:pt x="27" y="15"/>
                </a:lnTo>
                <a:close/>
                <a:moveTo>
                  <a:pt x="30" y="33"/>
                </a:moveTo>
                <a:lnTo>
                  <a:pt x="30" y="33"/>
                </a:lnTo>
                <a:lnTo>
                  <a:pt x="27" y="27"/>
                </a:lnTo>
                <a:lnTo>
                  <a:pt x="27" y="27"/>
                </a:lnTo>
                <a:lnTo>
                  <a:pt x="27" y="27"/>
                </a:lnTo>
                <a:lnTo>
                  <a:pt x="36" y="27"/>
                </a:lnTo>
                <a:lnTo>
                  <a:pt x="36" y="27"/>
                </a:lnTo>
                <a:lnTo>
                  <a:pt x="30" y="36"/>
                </a:lnTo>
                <a:lnTo>
                  <a:pt x="24" y="36"/>
                </a:lnTo>
                <a:lnTo>
                  <a:pt x="30" y="33"/>
                </a:lnTo>
                <a:lnTo>
                  <a:pt x="30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10288588" y="4173538"/>
            <a:ext cx="100013" cy="104775"/>
          </a:xfrm>
          <a:custGeom>
            <a:avLst/>
            <a:gdLst>
              <a:gd name="T0" fmla="*/ 39 w 63"/>
              <a:gd name="T1" fmla="*/ 9 h 66"/>
              <a:gd name="T2" fmla="*/ 39 w 63"/>
              <a:gd name="T3" fmla="*/ 9 h 66"/>
              <a:gd name="T4" fmla="*/ 36 w 63"/>
              <a:gd name="T5" fmla="*/ 6 h 66"/>
              <a:gd name="T6" fmla="*/ 36 w 63"/>
              <a:gd name="T7" fmla="*/ 6 h 66"/>
              <a:gd name="T8" fmla="*/ 36 w 63"/>
              <a:gd name="T9" fmla="*/ 0 h 66"/>
              <a:gd name="T10" fmla="*/ 36 w 63"/>
              <a:gd name="T11" fmla="*/ 0 h 66"/>
              <a:gd name="T12" fmla="*/ 30 w 63"/>
              <a:gd name="T13" fmla="*/ 0 h 66"/>
              <a:gd name="T14" fmla="*/ 30 w 63"/>
              <a:gd name="T15" fmla="*/ 0 h 66"/>
              <a:gd name="T16" fmla="*/ 24 w 63"/>
              <a:gd name="T17" fmla="*/ 3 h 66"/>
              <a:gd name="T18" fmla="*/ 24 w 63"/>
              <a:gd name="T19" fmla="*/ 3 h 66"/>
              <a:gd name="T20" fmla="*/ 27 w 63"/>
              <a:gd name="T21" fmla="*/ 9 h 66"/>
              <a:gd name="T22" fmla="*/ 0 w 63"/>
              <a:gd name="T23" fmla="*/ 9 h 66"/>
              <a:gd name="T24" fmla="*/ 0 w 63"/>
              <a:gd name="T25" fmla="*/ 18 h 66"/>
              <a:gd name="T26" fmla="*/ 27 w 63"/>
              <a:gd name="T27" fmla="*/ 18 h 66"/>
              <a:gd name="T28" fmla="*/ 27 w 63"/>
              <a:gd name="T29" fmla="*/ 27 h 66"/>
              <a:gd name="T30" fmla="*/ 9 w 63"/>
              <a:gd name="T31" fmla="*/ 27 h 66"/>
              <a:gd name="T32" fmla="*/ 9 w 63"/>
              <a:gd name="T33" fmla="*/ 57 h 66"/>
              <a:gd name="T34" fmla="*/ 18 w 63"/>
              <a:gd name="T35" fmla="*/ 57 h 66"/>
              <a:gd name="T36" fmla="*/ 18 w 63"/>
              <a:gd name="T37" fmla="*/ 33 h 66"/>
              <a:gd name="T38" fmla="*/ 27 w 63"/>
              <a:gd name="T39" fmla="*/ 33 h 66"/>
              <a:gd name="T40" fmla="*/ 27 w 63"/>
              <a:gd name="T41" fmla="*/ 66 h 66"/>
              <a:gd name="T42" fmla="*/ 36 w 63"/>
              <a:gd name="T43" fmla="*/ 66 h 66"/>
              <a:gd name="T44" fmla="*/ 36 w 63"/>
              <a:gd name="T45" fmla="*/ 33 h 66"/>
              <a:gd name="T46" fmla="*/ 45 w 63"/>
              <a:gd name="T47" fmla="*/ 33 h 66"/>
              <a:gd name="T48" fmla="*/ 45 w 63"/>
              <a:gd name="T49" fmla="*/ 48 h 66"/>
              <a:gd name="T50" fmla="*/ 45 w 63"/>
              <a:gd name="T51" fmla="*/ 48 h 66"/>
              <a:gd name="T52" fmla="*/ 45 w 63"/>
              <a:gd name="T53" fmla="*/ 51 h 66"/>
              <a:gd name="T54" fmla="*/ 39 w 63"/>
              <a:gd name="T55" fmla="*/ 51 h 66"/>
              <a:gd name="T56" fmla="*/ 39 w 63"/>
              <a:gd name="T57" fmla="*/ 51 h 66"/>
              <a:gd name="T58" fmla="*/ 42 w 63"/>
              <a:gd name="T59" fmla="*/ 60 h 66"/>
              <a:gd name="T60" fmla="*/ 42 w 63"/>
              <a:gd name="T61" fmla="*/ 60 h 66"/>
              <a:gd name="T62" fmla="*/ 51 w 63"/>
              <a:gd name="T63" fmla="*/ 57 h 66"/>
              <a:gd name="T64" fmla="*/ 54 w 63"/>
              <a:gd name="T65" fmla="*/ 57 h 66"/>
              <a:gd name="T66" fmla="*/ 54 w 63"/>
              <a:gd name="T67" fmla="*/ 54 h 66"/>
              <a:gd name="T68" fmla="*/ 54 w 63"/>
              <a:gd name="T69" fmla="*/ 27 h 66"/>
              <a:gd name="T70" fmla="*/ 36 w 63"/>
              <a:gd name="T71" fmla="*/ 27 h 66"/>
              <a:gd name="T72" fmla="*/ 36 w 63"/>
              <a:gd name="T73" fmla="*/ 18 h 66"/>
              <a:gd name="T74" fmla="*/ 63 w 63"/>
              <a:gd name="T75" fmla="*/ 18 h 66"/>
              <a:gd name="T76" fmla="*/ 63 w 63"/>
              <a:gd name="T77" fmla="*/ 9 h 66"/>
              <a:gd name="T78" fmla="*/ 30 w 63"/>
              <a:gd name="T79" fmla="*/ 9 h 66"/>
              <a:gd name="T80" fmla="*/ 30 w 63"/>
              <a:gd name="T81" fmla="*/ 9 h 66"/>
              <a:gd name="T82" fmla="*/ 39 w 63"/>
              <a:gd name="T83" fmla="*/ 9 h 66"/>
              <a:gd name="T84" fmla="*/ 39 w 63"/>
              <a:gd name="T85" fmla="*/ 9 h 66"/>
              <a:gd name="T86" fmla="*/ 39 w 63"/>
              <a:gd name="T87" fmla="*/ 9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" h="66">
                <a:moveTo>
                  <a:pt x="39" y="9"/>
                </a:moveTo>
                <a:lnTo>
                  <a:pt x="39" y="9"/>
                </a:lnTo>
                <a:lnTo>
                  <a:pt x="36" y="6"/>
                </a:lnTo>
                <a:lnTo>
                  <a:pt x="36" y="6"/>
                </a:lnTo>
                <a:lnTo>
                  <a:pt x="36" y="0"/>
                </a:lnTo>
                <a:lnTo>
                  <a:pt x="36" y="0"/>
                </a:lnTo>
                <a:lnTo>
                  <a:pt x="30" y="0"/>
                </a:lnTo>
                <a:lnTo>
                  <a:pt x="30" y="0"/>
                </a:lnTo>
                <a:lnTo>
                  <a:pt x="24" y="3"/>
                </a:lnTo>
                <a:lnTo>
                  <a:pt x="24" y="3"/>
                </a:lnTo>
                <a:lnTo>
                  <a:pt x="27" y="9"/>
                </a:lnTo>
                <a:lnTo>
                  <a:pt x="0" y="9"/>
                </a:lnTo>
                <a:lnTo>
                  <a:pt x="0" y="18"/>
                </a:lnTo>
                <a:lnTo>
                  <a:pt x="27" y="18"/>
                </a:lnTo>
                <a:lnTo>
                  <a:pt x="27" y="27"/>
                </a:lnTo>
                <a:lnTo>
                  <a:pt x="9" y="27"/>
                </a:lnTo>
                <a:lnTo>
                  <a:pt x="9" y="57"/>
                </a:lnTo>
                <a:lnTo>
                  <a:pt x="18" y="57"/>
                </a:lnTo>
                <a:lnTo>
                  <a:pt x="18" y="33"/>
                </a:lnTo>
                <a:lnTo>
                  <a:pt x="27" y="33"/>
                </a:lnTo>
                <a:lnTo>
                  <a:pt x="27" y="66"/>
                </a:lnTo>
                <a:lnTo>
                  <a:pt x="36" y="66"/>
                </a:lnTo>
                <a:lnTo>
                  <a:pt x="36" y="33"/>
                </a:lnTo>
                <a:lnTo>
                  <a:pt x="45" y="33"/>
                </a:lnTo>
                <a:lnTo>
                  <a:pt x="45" y="48"/>
                </a:lnTo>
                <a:lnTo>
                  <a:pt x="45" y="48"/>
                </a:lnTo>
                <a:lnTo>
                  <a:pt x="45" y="51"/>
                </a:lnTo>
                <a:lnTo>
                  <a:pt x="39" y="51"/>
                </a:lnTo>
                <a:lnTo>
                  <a:pt x="39" y="51"/>
                </a:lnTo>
                <a:lnTo>
                  <a:pt x="42" y="60"/>
                </a:lnTo>
                <a:lnTo>
                  <a:pt x="42" y="60"/>
                </a:lnTo>
                <a:lnTo>
                  <a:pt x="51" y="57"/>
                </a:lnTo>
                <a:lnTo>
                  <a:pt x="54" y="57"/>
                </a:lnTo>
                <a:lnTo>
                  <a:pt x="54" y="54"/>
                </a:lnTo>
                <a:lnTo>
                  <a:pt x="54" y="27"/>
                </a:lnTo>
                <a:lnTo>
                  <a:pt x="36" y="27"/>
                </a:lnTo>
                <a:lnTo>
                  <a:pt x="36" y="18"/>
                </a:lnTo>
                <a:lnTo>
                  <a:pt x="63" y="18"/>
                </a:lnTo>
                <a:lnTo>
                  <a:pt x="63" y="9"/>
                </a:lnTo>
                <a:lnTo>
                  <a:pt x="30" y="9"/>
                </a:lnTo>
                <a:lnTo>
                  <a:pt x="30" y="9"/>
                </a:lnTo>
                <a:lnTo>
                  <a:pt x="39" y="9"/>
                </a:lnTo>
                <a:lnTo>
                  <a:pt x="39" y="9"/>
                </a:lnTo>
                <a:lnTo>
                  <a:pt x="39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 noEditPoints="1"/>
          </p:cNvSpPr>
          <p:nvPr/>
        </p:nvSpPr>
        <p:spPr bwMode="auto">
          <a:xfrm>
            <a:off x="10269538" y="4959350"/>
            <a:ext cx="100013" cy="104775"/>
          </a:xfrm>
          <a:custGeom>
            <a:avLst/>
            <a:gdLst>
              <a:gd name="T0" fmla="*/ 36 w 63"/>
              <a:gd name="T1" fmla="*/ 0 h 66"/>
              <a:gd name="T2" fmla="*/ 24 w 63"/>
              <a:gd name="T3" fmla="*/ 0 h 66"/>
              <a:gd name="T4" fmla="*/ 24 w 63"/>
              <a:gd name="T5" fmla="*/ 3 h 66"/>
              <a:gd name="T6" fmla="*/ 0 w 63"/>
              <a:gd name="T7" fmla="*/ 6 h 66"/>
              <a:gd name="T8" fmla="*/ 39 w 63"/>
              <a:gd name="T9" fmla="*/ 12 h 66"/>
              <a:gd name="T10" fmla="*/ 36 w 63"/>
              <a:gd name="T11" fmla="*/ 21 h 66"/>
              <a:gd name="T12" fmla="*/ 27 w 63"/>
              <a:gd name="T13" fmla="*/ 21 h 66"/>
              <a:gd name="T14" fmla="*/ 24 w 63"/>
              <a:gd name="T15" fmla="*/ 15 h 66"/>
              <a:gd name="T16" fmla="*/ 15 w 63"/>
              <a:gd name="T17" fmla="*/ 15 h 66"/>
              <a:gd name="T18" fmla="*/ 18 w 63"/>
              <a:gd name="T19" fmla="*/ 18 h 66"/>
              <a:gd name="T20" fmla="*/ 3 w 63"/>
              <a:gd name="T21" fmla="*/ 21 h 66"/>
              <a:gd name="T22" fmla="*/ 12 w 63"/>
              <a:gd name="T23" fmla="*/ 66 h 66"/>
              <a:gd name="T24" fmla="*/ 12 w 63"/>
              <a:gd name="T25" fmla="*/ 36 h 66"/>
              <a:gd name="T26" fmla="*/ 18 w 63"/>
              <a:gd name="T27" fmla="*/ 39 h 66"/>
              <a:gd name="T28" fmla="*/ 27 w 63"/>
              <a:gd name="T29" fmla="*/ 57 h 66"/>
              <a:gd name="T30" fmla="*/ 33 w 63"/>
              <a:gd name="T31" fmla="*/ 54 h 66"/>
              <a:gd name="T32" fmla="*/ 42 w 63"/>
              <a:gd name="T33" fmla="*/ 57 h 66"/>
              <a:gd name="T34" fmla="*/ 42 w 63"/>
              <a:gd name="T35" fmla="*/ 39 h 66"/>
              <a:gd name="T36" fmla="*/ 45 w 63"/>
              <a:gd name="T37" fmla="*/ 42 h 66"/>
              <a:gd name="T38" fmla="*/ 48 w 63"/>
              <a:gd name="T39" fmla="*/ 57 h 66"/>
              <a:gd name="T40" fmla="*/ 48 w 63"/>
              <a:gd name="T41" fmla="*/ 57 h 66"/>
              <a:gd name="T42" fmla="*/ 42 w 63"/>
              <a:gd name="T43" fmla="*/ 60 h 66"/>
              <a:gd name="T44" fmla="*/ 45 w 63"/>
              <a:gd name="T45" fmla="*/ 66 h 66"/>
              <a:gd name="T46" fmla="*/ 57 w 63"/>
              <a:gd name="T47" fmla="*/ 63 h 66"/>
              <a:gd name="T48" fmla="*/ 57 w 63"/>
              <a:gd name="T49" fmla="*/ 21 h 66"/>
              <a:gd name="T50" fmla="*/ 45 w 63"/>
              <a:gd name="T51" fmla="*/ 21 h 66"/>
              <a:gd name="T52" fmla="*/ 48 w 63"/>
              <a:gd name="T53" fmla="*/ 15 h 66"/>
              <a:gd name="T54" fmla="*/ 48 w 63"/>
              <a:gd name="T55" fmla="*/ 15 h 66"/>
              <a:gd name="T56" fmla="*/ 63 w 63"/>
              <a:gd name="T57" fmla="*/ 12 h 66"/>
              <a:gd name="T58" fmla="*/ 36 w 63"/>
              <a:gd name="T59" fmla="*/ 6 h 66"/>
              <a:gd name="T60" fmla="*/ 36 w 63"/>
              <a:gd name="T61" fmla="*/ 0 h 66"/>
              <a:gd name="T62" fmla="*/ 36 w 63"/>
              <a:gd name="T63" fmla="*/ 0 h 66"/>
              <a:gd name="T64" fmla="*/ 12 w 63"/>
              <a:gd name="T65" fmla="*/ 27 h 66"/>
              <a:gd name="T66" fmla="*/ 24 w 63"/>
              <a:gd name="T67" fmla="*/ 27 h 66"/>
              <a:gd name="T68" fmla="*/ 12 w 63"/>
              <a:gd name="T69" fmla="*/ 36 h 66"/>
              <a:gd name="T70" fmla="*/ 33 w 63"/>
              <a:gd name="T71" fmla="*/ 33 h 66"/>
              <a:gd name="T72" fmla="*/ 33 w 63"/>
              <a:gd name="T73" fmla="*/ 33 h 66"/>
              <a:gd name="T74" fmla="*/ 39 w 63"/>
              <a:gd name="T75" fmla="*/ 36 h 66"/>
              <a:gd name="T76" fmla="*/ 24 w 63"/>
              <a:gd name="T77" fmla="*/ 36 h 66"/>
              <a:gd name="T78" fmla="*/ 27 w 63"/>
              <a:gd name="T79" fmla="*/ 33 h 66"/>
              <a:gd name="T80" fmla="*/ 24 w 63"/>
              <a:gd name="T81" fmla="*/ 27 h 66"/>
              <a:gd name="T82" fmla="*/ 36 w 63"/>
              <a:gd name="T83" fmla="*/ 27 h 66"/>
              <a:gd name="T84" fmla="*/ 33 w 63"/>
              <a:gd name="T85" fmla="*/ 33 h 66"/>
              <a:gd name="T86" fmla="*/ 48 w 63"/>
              <a:gd name="T87" fmla="*/ 33 h 66"/>
              <a:gd name="T88" fmla="*/ 39 w 63"/>
              <a:gd name="T89" fmla="*/ 27 h 66"/>
              <a:gd name="T90" fmla="*/ 48 w 63"/>
              <a:gd name="T91" fmla="*/ 33 h 66"/>
              <a:gd name="T92" fmla="*/ 27 w 63"/>
              <a:gd name="T93" fmla="*/ 42 h 66"/>
              <a:gd name="T94" fmla="*/ 33 w 63"/>
              <a:gd name="T95" fmla="*/ 48 h 66"/>
              <a:gd name="T96" fmla="*/ 27 w 63"/>
              <a:gd name="T97" fmla="*/ 4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3" h="66">
                <a:moveTo>
                  <a:pt x="36" y="0"/>
                </a:moveTo>
                <a:lnTo>
                  <a:pt x="36" y="0"/>
                </a:lnTo>
                <a:lnTo>
                  <a:pt x="24" y="0"/>
                </a:lnTo>
                <a:lnTo>
                  <a:pt x="24" y="0"/>
                </a:lnTo>
                <a:lnTo>
                  <a:pt x="24" y="3"/>
                </a:lnTo>
                <a:lnTo>
                  <a:pt x="24" y="3"/>
                </a:lnTo>
                <a:lnTo>
                  <a:pt x="27" y="6"/>
                </a:lnTo>
                <a:lnTo>
                  <a:pt x="0" y="6"/>
                </a:lnTo>
                <a:lnTo>
                  <a:pt x="0" y="12"/>
                </a:lnTo>
                <a:lnTo>
                  <a:pt x="39" y="12"/>
                </a:lnTo>
                <a:lnTo>
                  <a:pt x="39" y="12"/>
                </a:lnTo>
                <a:lnTo>
                  <a:pt x="36" y="21"/>
                </a:lnTo>
                <a:lnTo>
                  <a:pt x="27" y="21"/>
                </a:lnTo>
                <a:lnTo>
                  <a:pt x="27" y="21"/>
                </a:lnTo>
                <a:lnTo>
                  <a:pt x="24" y="15"/>
                </a:lnTo>
                <a:lnTo>
                  <a:pt x="24" y="15"/>
                </a:lnTo>
                <a:lnTo>
                  <a:pt x="15" y="15"/>
                </a:lnTo>
                <a:lnTo>
                  <a:pt x="15" y="15"/>
                </a:lnTo>
                <a:lnTo>
                  <a:pt x="18" y="18"/>
                </a:lnTo>
                <a:lnTo>
                  <a:pt x="18" y="18"/>
                </a:lnTo>
                <a:lnTo>
                  <a:pt x="18" y="21"/>
                </a:lnTo>
                <a:lnTo>
                  <a:pt x="3" y="21"/>
                </a:lnTo>
                <a:lnTo>
                  <a:pt x="3" y="66"/>
                </a:lnTo>
                <a:lnTo>
                  <a:pt x="12" y="66"/>
                </a:lnTo>
                <a:lnTo>
                  <a:pt x="12" y="36"/>
                </a:lnTo>
                <a:lnTo>
                  <a:pt x="12" y="36"/>
                </a:lnTo>
                <a:lnTo>
                  <a:pt x="15" y="42"/>
                </a:lnTo>
                <a:lnTo>
                  <a:pt x="18" y="39"/>
                </a:lnTo>
                <a:lnTo>
                  <a:pt x="18" y="57"/>
                </a:lnTo>
                <a:lnTo>
                  <a:pt x="27" y="57"/>
                </a:lnTo>
                <a:lnTo>
                  <a:pt x="27" y="54"/>
                </a:lnTo>
                <a:lnTo>
                  <a:pt x="33" y="54"/>
                </a:lnTo>
                <a:lnTo>
                  <a:pt x="33" y="57"/>
                </a:lnTo>
                <a:lnTo>
                  <a:pt x="42" y="57"/>
                </a:lnTo>
                <a:lnTo>
                  <a:pt x="42" y="39"/>
                </a:lnTo>
                <a:lnTo>
                  <a:pt x="42" y="39"/>
                </a:lnTo>
                <a:lnTo>
                  <a:pt x="45" y="42"/>
                </a:lnTo>
                <a:lnTo>
                  <a:pt x="45" y="42"/>
                </a:lnTo>
                <a:lnTo>
                  <a:pt x="48" y="39"/>
                </a:lnTo>
                <a:lnTo>
                  <a:pt x="48" y="57"/>
                </a:lnTo>
                <a:lnTo>
                  <a:pt x="48" y="57"/>
                </a:lnTo>
                <a:lnTo>
                  <a:pt x="48" y="57"/>
                </a:lnTo>
                <a:lnTo>
                  <a:pt x="42" y="60"/>
                </a:lnTo>
                <a:lnTo>
                  <a:pt x="42" y="60"/>
                </a:lnTo>
                <a:lnTo>
                  <a:pt x="45" y="66"/>
                </a:lnTo>
                <a:lnTo>
                  <a:pt x="45" y="66"/>
                </a:lnTo>
                <a:lnTo>
                  <a:pt x="54" y="66"/>
                </a:lnTo>
                <a:lnTo>
                  <a:pt x="57" y="63"/>
                </a:lnTo>
                <a:lnTo>
                  <a:pt x="57" y="60"/>
                </a:lnTo>
                <a:lnTo>
                  <a:pt x="57" y="21"/>
                </a:lnTo>
                <a:lnTo>
                  <a:pt x="45" y="21"/>
                </a:lnTo>
                <a:lnTo>
                  <a:pt x="45" y="21"/>
                </a:lnTo>
                <a:lnTo>
                  <a:pt x="48" y="15"/>
                </a:lnTo>
                <a:lnTo>
                  <a:pt x="48" y="15"/>
                </a:lnTo>
                <a:lnTo>
                  <a:pt x="48" y="15"/>
                </a:lnTo>
                <a:lnTo>
                  <a:pt x="48" y="15"/>
                </a:lnTo>
                <a:lnTo>
                  <a:pt x="45" y="12"/>
                </a:lnTo>
                <a:lnTo>
                  <a:pt x="63" y="12"/>
                </a:lnTo>
                <a:lnTo>
                  <a:pt x="63" y="6"/>
                </a:lnTo>
                <a:lnTo>
                  <a:pt x="36" y="6"/>
                </a:lnTo>
                <a:lnTo>
                  <a:pt x="36" y="6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close/>
                <a:moveTo>
                  <a:pt x="12" y="36"/>
                </a:moveTo>
                <a:lnTo>
                  <a:pt x="12" y="27"/>
                </a:lnTo>
                <a:lnTo>
                  <a:pt x="24" y="27"/>
                </a:lnTo>
                <a:lnTo>
                  <a:pt x="24" y="27"/>
                </a:lnTo>
                <a:lnTo>
                  <a:pt x="12" y="36"/>
                </a:lnTo>
                <a:lnTo>
                  <a:pt x="12" y="36"/>
                </a:lnTo>
                <a:lnTo>
                  <a:pt x="12" y="36"/>
                </a:lnTo>
                <a:close/>
                <a:moveTo>
                  <a:pt x="33" y="33"/>
                </a:moveTo>
                <a:lnTo>
                  <a:pt x="33" y="33"/>
                </a:lnTo>
                <a:lnTo>
                  <a:pt x="33" y="33"/>
                </a:lnTo>
                <a:lnTo>
                  <a:pt x="33" y="33"/>
                </a:lnTo>
                <a:lnTo>
                  <a:pt x="39" y="36"/>
                </a:lnTo>
                <a:lnTo>
                  <a:pt x="24" y="36"/>
                </a:lnTo>
                <a:lnTo>
                  <a:pt x="24" y="36"/>
                </a:lnTo>
                <a:lnTo>
                  <a:pt x="27" y="33"/>
                </a:lnTo>
                <a:lnTo>
                  <a:pt x="27" y="33"/>
                </a:lnTo>
                <a:lnTo>
                  <a:pt x="30" y="33"/>
                </a:lnTo>
                <a:lnTo>
                  <a:pt x="24" y="27"/>
                </a:lnTo>
                <a:lnTo>
                  <a:pt x="36" y="27"/>
                </a:lnTo>
                <a:lnTo>
                  <a:pt x="36" y="27"/>
                </a:lnTo>
                <a:lnTo>
                  <a:pt x="33" y="33"/>
                </a:lnTo>
                <a:lnTo>
                  <a:pt x="33" y="33"/>
                </a:lnTo>
                <a:lnTo>
                  <a:pt x="33" y="33"/>
                </a:lnTo>
                <a:close/>
                <a:moveTo>
                  <a:pt x="48" y="33"/>
                </a:moveTo>
                <a:lnTo>
                  <a:pt x="48" y="33"/>
                </a:lnTo>
                <a:lnTo>
                  <a:pt x="39" y="27"/>
                </a:lnTo>
                <a:lnTo>
                  <a:pt x="48" y="27"/>
                </a:lnTo>
                <a:lnTo>
                  <a:pt x="48" y="33"/>
                </a:lnTo>
                <a:lnTo>
                  <a:pt x="48" y="33"/>
                </a:lnTo>
                <a:close/>
                <a:moveTo>
                  <a:pt x="27" y="42"/>
                </a:moveTo>
                <a:lnTo>
                  <a:pt x="33" y="42"/>
                </a:lnTo>
                <a:lnTo>
                  <a:pt x="33" y="48"/>
                </a:lnTo>
                <a:lnTo>
                  <a:pt x="27" y="48"/>
                </a:lnTo>
                <a:lnTo>
                  <a:pt x="27" y="42"/>
                </a:lnTo>
                <a:lnTo>
                  <a:pt x="27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10379075" y="4959350"/>
            <a:ext cx="104775" cy="104775"/>
          </a:xfrm>
          <a:custGeom>
            <a:avLst/>
            <a:gdLst>
              <a:gd name="T0" fmla="*/ 39 w 66"/>
              <a:gd name="T1" fmla="*/ 6 h 66"/>
              <a:gd name="T2" fmla="*/ 42 w 66"/>
              <a:gd name="T3" fmla="*/ 3 h 66"/>
              <a:gd name="T4" fmla="*/ 30 w 66"/>
              <a:gd name="T5" fmla="*/ 0 h 66"/>
              <a:gd name="T6" fmla="*/ 18 w 66"/>
              <a:gd name="T7" fmla="*/ 24 h 66"/>
              <a:gd name="T8" fmla="*/ 27 w 66"/>
              <a:gd name="T9" fmla="*/ 27 h 66"/>
              <a:gd name="T10" fmla="*/ 30 w 66"/>
              <a:gd name="T11" fmla="*/ 21 h 66"/>
              <a:gd name="T12" fmla="*/ 30 w 66"/>
              <a:gd name="T13" fmla="*/ 21 h 66"/>
              <a:gd name="T14" fmla="*/ 36 w 66"/>
              <a:gd name="T15" fmla="*/ 27 h 66"/>
              <a:gd name="T16" fmla="*/ 27 w 66"/>
              <a:gd name="T17" fmla="*/ 33 h 66"/>
              <a:gd name="T18" fmla="*/ 18 w 66"/>
              <a:gd name="T19" fmla="*/ 36 h 66"/>
              <a:gd name="T20" fmla="*/ 24 w 66"/>
              <a:gd name="T21" fmla="*/ 42 h 66"/>
              <a:gd name="T22" fmla="*/ 33 w 66"/>
              <a:gd name="T23" fmla="*/ 66 h 66"/>
              <a:gd name="T24" fmla="*/ 48 w 66"/>
              <a:gd name="T25" fmla="*/ 63 h 66"/>
              <a:gd name="T26" fmla="*/ 57 w 66"/>
              <a:gd name="T27" fmla="*/ 66 h 66"/>
              <a:gd name="T28" fmla="*/ 63 w 66"/>
              <a:gd name="T29" fmla="*/ 45 h 66"/>
              <a:gd name="T30" fmla="*/ 66 w 66"/>
              <a:gd name="T31" fmla="*/ 33 h 66"/>
              <a:gd name="T32" fmla="*/ 57 w 66"/>
              <a:gd name="T33" fmla="*/ 30 h 66"/>
              <a:gd name="T34" fmla="*/ 51 w 66"/>
              <a:gd name="T35" fmla="*/ 27 h 66"/>
              <a:gd name="T36" fmla="*/ 60 w 66"/>
              <a:gd name="T37" fmla="*/ 9 h 66"/>
              <a:gd name="T38" fmla="*/ 39 w 66"/>
              <a:gd name="T39" fmla="*/ 9 h 66"/>
              <a:gd name="T40" fmla="*/ 39 w 66"/>
              <a:gd name="T41" fmla="*/ 6 h 66"/>
              <a:gd name="T42" fmla="*/ 15 w 66"/>
              <a:gd name="T43" fmla="*/ 18 h 66"/>
              <a:gd name="T44" fmla="*/ 24 w 66"/>
              <a:gd name="T45" fmla="*/ 12 h 66"/>
              <a:gd name="T46" fmla="*/ 6 w 66"/>
              <a:gd name="T47" fmla="*/ 9 h 66"/>
              <a:gd name="T48" fmla="*/ 15 w 66"/>
              <a:gd name="T49" fmla="*/ 18 h 66"/>
              <a:gd name="T50" fmla="*/ 15 w 66"/>
              <a:gd name="T51" fmla="*/ 18 h 66"/>
              <a:gd name="T52" fmla="*/ 42 w 66"/>
              <a:gd name="T53" fmla="*/ 21 h 66"/>
              <a:gd name="T54" fmla="*/ 48 w 66"/>
              <a:gd name="T55" fmla="*/ 15 h 66"/>
              <a:gd name="T56" fmla="*/ 42 w 66"/>
              <a:gd name="T57" fmla="*/ 21 h 66"/>
              <a:gd name="T58" fmla="*/ 42 w 66"/>
              <a:gd name="T59" fmla="*/ 21 h 66"/>
              <a:gd name="T60" fmla="*/ 18 w 66"/>
              <a:gd name="T61" fmla="*/ 27 h 66"/>
              <a:gd name="T62" fmla="*/ 6 w 66"/>
              <a:gd name="T63" fmla="*/ 18 h 66"/>
              <a:gd name="T64" fmla="*/ 0 w 66"/>
              <a:gd name="T65" fmla="*/ 27 h 66"/>
              <a:gd name="T66" fmla="*/ 12 w 66"/>
              <a:gd name="T67" fmla="*/ 36 h 66"/>
              <a:gd name="T68" fmla="*/ 42 w 66"/>
              <a:gd name="T69" fmla="*/ 33 h 66"/>
              <a:gd name="T70" fmla="*/ 51 w 66"/>
              <a:gd name="T71" fmla="*/ 39 h 66"/>
              <a:gd name="T72" fmla="*/ 33 w 66"/>
              <a:gd name="T73" fmla="*/ 39 h 66"/>
              <a:gd name="T74" fmla="*/ 42 w 66"/>
              <a:gd name="T75" fmla="*/ 33 h 66"/>
              <a:gd name="T76" fmla="*/ 18 w 66"/>
              <a:gd name="T77" fmla="*/ 42 h 66"/>
              <a:gd name="T78" fmla="*/ 12 w 66"/>
              <a:gd name="T79" fmla="*/ 36 h 66"/>
              <a:gd name="T80" fmla="*/ 3 w 66"/>
              <a:gd name="T81" fmla="*/ 60 h 66"/>
              <a:gd name="T82" fmla="*/ 6 w 66"/>
              <a:gd name="T83" fmla="*/ 63 h 66"/>
              <a:gd name="T84" fmla="*/ 9 w 66"/>
              <a:gd name="T85" fmla="*/ 66 h 66"/>
              <a:gd name="T86" fmla="*/ 12 w 66"/>
              <a:gd name="T87" fmla="*/ 66 h 66"/>
              <a:gd name="T88" fmla="*/ 18 w 66"/>
              <a:gd name="T89" fmla="*/ 42 h 66"/>
              <a:gd name="T90" fmla="*/ 18 w 66"/>
              <a:gd name="T91" fmla="*/ 42 h 66"/>
              <a:gd name="T92" fmla="*/ 48 w 66"/>
              <a:gd name="T93" fmla="*/ 54 h 66"/>
              <a:gd name="T94" fmla="*/ 33 w 66"/>
              <a:gd name="T95" fmla="*/ 45 h 66"/>
              <a:gd name="T96" fmla="*/ 48 w 66"/>
              <a:gd name="T97" fmla="*/ 4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6" h="66">
                <a:moveTo>
                  <a:pt x="39" y="6"/>
                </a:moveTo>
                <a:lnTo>
                  <a:pt x="39" y="6"/>
                </a:lnTo>
                <a:lnTo>
                  <a:pt x="42" y="3"/>
                </a:lnTo>
                <a:lnTo>
                  <a:pt x="42" y="3"/>
                </a:lnTo>
                <a:lnTo>
                  <a:pt x="30" y="0"/>
                </a:lnTo>
                <a:lnTo>
                  <a:pt x="30" y="0"/>
                </a:lnTo>
                <a:lnTo>
                  <a:pt x="27" y="12"/>
                </a:lnTo>
                <a:lnTo>
                  <a:pt x="18" y="24"/>
                </a:lnTo>
                <a:lnTo>
                  <a:pt x="18" y="24"/>
                </a:lnTo>
                <a:lnTo>
                  <a:pt x="27" y="27"/>
                </a:lnTo>
                <a:lnTo>
                  <a:pt x="27" y="27"/>
                </a:lnTo>
                <a:lnTo>
                  <a:pt x="30" y="21"/>
                </a:lnTo>
                <a:lnTo>
                  <a:pt x="30" y="21"/>
                </a:lnTo>
                <a:lnTo>
                  <a:pt x="30" y="21"/>
                </a:lnTo>
                <a:lnTo>
                  <a:pt x="30" y="21"/>
                </a:lnTo>
                <a:lnTo>
                  <a:pt x="36" y="27"/>
                </a:lnTo>
                <a:lnTo>
                  <a:pt x="36" y="27"/>
                </a:lnTo>
                <a:lnTo>
                  <a:pt x="27" y="33"/>
                </a:lnTo>
                <a:lnTo>
                  <a:pt x="18" y="36"/>
                </a:lnTo>
                <a:lnTo>
                  <a:pt x="18" y="36"/>
                </a:lnTo>
                <a:lnTo>
                  <a:pt x="21" y="45"/>
                </a:lnTo>
                <a:lnTo>
                  <a:pt x="24" y="42"/>
                </a:lnTo>
                <a:lnTo>
                  <a:pt x="24" y="66"/>
                </a:lnTo>
                <a:lnTo>
                  <a:pt x="33" y="66"/>
                </a:lnTo>
                <a:lnTo>
                  <a:pt x="33" y="63"/>
                </a:lnTo>
                <a:lnTo>
                  <a:pt x="48" y="63"/>
                </a:lnTo>
                <a:lnTo>
                  <a:pt x="48" y="66"/>
                </a:lnTo>
                <a:lnTo>
                  <a:pt x="57" y="66"/>
                </a:lnTo>
                <a:lnTo>
                  <a:pt x="57" y="42"/>
                </a:lnTo>
                <a:lnTo>
                  <a:pt x="63" y="45"/>
                </a:lnTo>
                <a:lnTo>
                  <a:pt x="63" y="45"/>
                </a:lnTo>
                <a:lnTo>
                  <a:pt x="66" y="33"/>
                </a:lnTo>
                <a:lnTo>
                  <a:pt x="66" y="33"/>
                </a:lnTo>
                <a:lnTo>
                  <a:pt x="57" y="30"/>
                </a:lnTo>
                <a:lnTo>
                  <a:pt x="51" y="27"/>
                </a:lnTo>
                <a:lnTo>
                  <a:pt x="51" y="27"/>
                </a:lnTo>
                <a:lnTo>
                  <a:pt x="54" y="18"/>
                </a:lnTo>
                <a:lnTo>
                  <a:pt x="60" y="9"/>
                </a:lnTo>
                <a:lnTo>
                  <a:pt x="39" y="9"/>
                </a:lnTo>
                <a:lnTo>
                  <a:pt x="39" y="9"/>
                </a:lnTo>
                <a:lnTo>
                  <a:pt x="39" y="6"/>
                </a:lnTo>
                <a:lnTo>
                  <a:pt x="39" y="6"/>
                </a:lnTo>
                <a:lnTo>
                  <a:pt x="39" y="6"/>
                </a:lnTo>
                <a:close/>
                <a:moveTo>
                  <a:pt x="15" y="18"/>
                </a:moveTo>
                <a:lnTo>
                  <a:pt x="24" y="12"/>
                </a:lnTo>
                <a:lnTo>
                  <a:pt x="24" y="12"/>
                </a:lnTo>
                <a:lnTo>
                  <a:pt x="12" y="3"/>
                </a:lnTo>
                <a:lnTo>
                  <a:pt x="6" y="9"/>
                </a:lnTo>
                <a:lnTo>
                  <a:pt x="6" y="9"/>
                </a:lnTo>
                <a:lnTo>
                  <a:pt x="15" y="18"/>
                </a:lnTo>
                <a:lnTo>
                  <a:pt x="15" y="18"/>
                </a:lnTo>
                <a:lnTo>
                  <a:pt x="15" y="18"/>
                </a:lnTo>
                <a:close/>
                <a:moveTo>
                  <a:pt x="42" y="21"/>
                </a:moveTo>
                <a:lnTo>
                  <a:pt x="42" y="21"/>
                </a:lnTo>
                <a:lnTo>
                  <a:pt x="36" y="15"/>
                </a:lnTo>
                <a:lnTo>
                  <a:pt x="48" y="15"/>
                </a:lnTo>
                <a:lnTo>
                  <a:pt x="48" y="15"/>
                </a:lnTo>
                <a:lnTo>
                  <a:pt x="42" y="21"/>
                </a:lnTo>
                <a:lnTo>
                  <a:pt x="42" y="21"/>
                </a:lnTo>
                <a:lnTo>
                  <a:pt x="42" y="21"/>
                </a:lnTo>
                <a:close/>
                <a:moveTo>
                  <a:pt x="12" y="36"/>
                </a:moveTo>
                <a:lnTo>
                  <a:pt x="18" y="27"/>
                </a:lnTo>
                <a:lnTo>
                  <a:pt x="18" y="27"/>
                </a:lnTo>
                <a:lnTo>
                  <a:pt x="6" y="18"/>
                </a:lnTo>
                <a:lnTo>
                  <a:pt x="0" y="27"/>
                </a:lnTo>
                <a:lnTo>
                  <a:pt x="0" y="27"/>
                </a:lnTo>
                <a:lnTo>
                  <a:pt x="12" y="36"/>
                </a:lnTo>
                <a:lnTo>
                  <a:pt x="12" y="36"/>
                </a:lnTo>
                <a:lnTo>
                  <a:pt x="12" y="36"/>
                </a:lnTo>
                <a:close/>
                <a:moveTo>
                  <a:pt x="42" y="33"/>
                </a:moveTo>
                <a:lnTo>
                  <a:pt x="42" y="33"/>
                </a:lnTo>
                <a:lnTo>
                  <a:pt x="51" y="39"/>
                </a:lnTo>
                <a:lnTo>
                  <a:pt x="33" y="39"/>
                </a:lnTo>
                <a:lnTo>
                  <a:pt x="33" y="39"/>
                </a:lnTo>
                <a:lnTo>
                  <a:pt x="42" y="33"/>
                </a:lnTo>
                <a:lnTo>
                  <a:pt x="42" y="33"/>
                </a:lnTo>
                <a:lnTo>
                  <a:pt x="42" y="33"/>
                </a:lnTo>
                <a:close/>
                <a:moveTo>
                  <a:pt x="18" y="42"/>
                </a:moveTo>
                <a:lnTo>
                  <a:pt x="18" y="42"/>
                </a:lnTo>
                <a:lnTo>
                  <a:pt x="12" y="36"/>
                </a:lnTo>
                <a:lnTo>
                  <a:pt x="12" y="36"/>
                </a:lnTo>
                <a:lnTo>
                  <a:pt x="3" y="60"/>
                </a:lnTo>
                <a:lnTo>
                  <a:pt x="3" y="60"/>
                </a:lnTo>
                <a:lnTo>
                  <a:pt x="6" y="63"/>
                </a:lnTo>
                <a:lnTo>
                  <a:pt x="6" y="63"/>
                </a:lnTo>
                <a:lnTo>
                  <a:pt x="9" y="66"/>
                </a:lnTo>
                <a:lnTo>
                  <a:pt x="9" y="66"/>
                </a:lnTo>
                <a:lnTo>
                  <a:pt x="12" y="66"/>
                </a:lnTo>
                <a:lnTo>
                  <a:pt x="12" y="66"/>
                </a:lnTo>
                <a:lnTo>
                  <a:pt x="18" y="42"/>
                </a:lnTo>
                <a:lnTo>
                  <a:pt x="18" y="42"/>
                </a:lnTo>
                <a:lnTo>
                  <a:pt x="18" y="42"/>
                </a:lnTo>
                <a:close/>
                <a:moveTo>
                  <a:pt x="48" y="45"/>
                </a:moveTo>
                <a:lnTo>
                  <a:pt x="48" y="54"/>
                </a:lnTo>
                <a:lnTo>
                  <a:pt x="33" y="54"/>
                </a:lnTo>
                <a:lnTo>
                  <a:pt x="33" y="45"/>
                </a:lnTo>
                <a:lnTo>
                  <a:pt x="48" y="45"/>
                </a:lnTo>
                <a:lnTo>
                  <a:pt x="48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10498138" y="4959350"/>
            <a:ext cx="101600" cy="104775"/>
          </a:xfrm>
          <a:custGeom>
            <a:avLst/>
            <a:gdLst>
              <a:gd name="T0" fmla="*/ 36 w 64"/>
              <a:gd name="T1" fmla="*/ 9 h 66"/>
              <a:gd name="T2" fmla="*/ 36 w 64"/>
              <a:gd name="T3" fmla="*/ 9 h 66"/>
              <a:gd name="T4" fmla="*/ 36 w 64"/>
              <a:gd name="T5" fmla="*/ 6 h 66"/>
              <a:gd name="T6" fmla="*/ 36 w 64"/>
              <a:gd name="T7" fmla="*/ 6 h 66"/>
              <a:gd name="T8" fmla="*/ 36 w 64"/>
              <a:gd name="T9" fmla="*/ 0 h 66"/>
              <a:gd name="T10" fmla="*/ 36 w 64"/>
              <a:gd name="T11" fmla="*/ 0 h 66"/>
              <a:gd name="T12" fmla="*/ 30 w 64"/>
              <a:gd name="T13" fmla="*/ 3 h 66"/>
              <a:gd name="T14" fmla="*/ 30 w 64"/>
              <a:gd name="T15" fmla="*/ 3 h 66"/>
              <a:gd name="T16" fmla="*/ 24 w 64"/>
              <a:gd name="T17" fmla="*/ 3 h 66"/>
              <a:gd name="T18" fmla="*/ 24 w 64"/>
              <a:gd name="T19" fmla="*/ 3 h 66"/>
              <a:gd name="T20" fmla="*/ 27 w 64"/>
              <a:gd name="T21" fmla="*/ 12 h 66"/>
              <a:gd name="T22" fmla="*/ 0 w 64"/>
              <a:gd name="T23" fmla="*/ 12 h 66"/>
              <a:gd name="T24" fmla="*/ 0 w 64"/>
              <a:gd name="T25" fmla="*/ 21 h 66"/>
              <a:gd name="T26" fmla="*/ 27 w 64"/>
              <a:gd name="T27" fmla="*/ 21 h 66"/>
              <a:gd name="T28" fmla="*/ 27 w 64"/>
              <a:gd name="T29" fmla="*/ 27 h 66"/>
              <a:gd name="T30" fmla="*/ 6 w 64"/>
              <a:gd name="T31" fmla="*/ 27 h 66"/>
              <a:gd name="T32" fmla="*/ 6 w 64"/>
              <a:gd name="T33" fmla="*/ 60 h 66"/>
              <a:gd name="T34" fmla="*/ 18 w 64"/>
              <a:gd name="T35" fmla="*/ 60 h 66"/>
              <a:gd name="T36" fmla="*/ 18 w 64"/>
              <a:gd name="T37" fmla="*/ 36 h 66"/>
              <a:gd name="T38" fmla="*/ 27 w 64"/>
              <a:gd name="T39" fmla="*/ 36 h 66"/>
              <a:gd name="T40" fmla="*/ 27 w 64"/>
              <a:gd name="T41" fmla="*/ 66 h 66"/>
              <a:gd name="T42" fmla="*/ 36 w 64"/>
              <a:gd name="T43" fmla="*/ 66 h 66"/>
              <a:gd name="T44" fmla="*/ 36 w 64"/>
              <a:gd name="T45" fmla="*/ 36 h 66"/>
              <a:gd name="T46" fmla="*/ 45 w 64"/>
              <a:gd name="T47" fmla="*/ 36 h 66"/>
              <a:gd name="T48" fmla="*/ 45 w 64"/>
              <a:gd name="T49" fmla="*/ 48 h 66"/>
              <a:gd name="T50" fmla="*/ 45 w 64"/>
              <a:gd name="T51" fmla="*/ 48 h 66"/>
              <a:gd name="T52" fmla="*/ 45 w 64"/>
              <a:gd name="T53" fmla="*/ 51 h 66"/>
              <a:gd name="T54" fmla="*/ 39 w 64"/>
              <a:gd name="T55" fmla="*/ 51 h 66"/>
              <a:gd name="T56" fmla="*/ 39 w 64"/>
              <a:gd name="T57" fmla="*/ 51 h 66"/>
              <a:gd name="T58" fmla="*/ 39 w 64"/>
              <a:gd name="T59" fmla="*/ 60 h 66"/>
              <a:gd name="T60" fmla="*/ 39 w 64"/>
              <a:gd name="T61" fmla="*/ 60 h 66"/>
              <a:gd name="T62" fmla="*/ 51 w 64"/>
              <a:gd name="T63" fmla="*/ 60 h 66"/>
              <a:gd name="T64" fmla="*/ 54 w 64"/>
              <a:gd name="T65" fmla="*/ 57 h 66"/>
              <a:gd name="T66" fmla="*/ 54 w 64"/>
              <a:gd name="T67" fmla="*/ 54 h 66"/>
              <a:gd name="T68" fmla="*/ 54 w 64"/>
              <a:gd name="T69" fmla="*/ 27 h 66"/>
              <a:gd name="T70" fmla="*/ 36 w 64"/>
              <a:gd name="T71" fmla="*/ 27 h 66"/>
              <a:gd name="T72" fmla="*/ 36 w 64"/>
              <a:gd name="T73" fmla="*/ 21 h 66"/>
              <a:gd name="T74" fmla="*/ 64 w 64"/>
              <a:gd name="T75" fmla="*/ 21 h 66"/>
              <a:gd name="T76" fmla="*/ 64 w 64"/>
              <a:gd name="T77" fmla="*/ 12 h 66"/>
              <a:gd name="T78" fmla="*/ 30 w 64"/>
              <a:gd name="T79" fmla="*/ 12 h 66"/>
              <a:gd name="T80" fmla="*/ 30 w 64"/>
              <a:gd name="T81" fmla="*/ 12 h 66"/>
              <a:gd name="T82" fmla="*/ 36 w 64"/>
              <a:gd name="T83" fmla="*/ 9 h 66"/>
              <a:gd name="T84" fmla="*/ 36 w 64"/>
              <a:gd name="T85" fmla="*/ 9 h 66"/>
              <a:gd name="T86" fmla="*/ 36 w 64"/>
              <a:gd name="T87" fmla="*/ 9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" h="66">
                <a:moveTo>
                  <a:pt x="36" y="9"/>
                </a:moveTo>
                <a:lnTo>
                  <a:pt x="36" y="9"/>
                </a:lnTo>
                <a:lnTo>
                  <a:pt x="36" y="6"/>
                </a:lnTo>
                <a:lnTo>
                  <a:pt x="36" y="6"/>
                </a:lnTo>
                <a:lnTo>
                  <a:pt x="36" y="0"/>
                </a:lnTo>
                <a:lnTo>
                  <a:pt x="36" y="0"/>
                </a:lnTo>
                <a:lnTo>
                  <a:pt x="30" y="3"/>
                </a:lnTo>
                <a:lnTo>
                  <a:pt x="30" y="3"/>
                </a:lnTo>
                <a:lnTo>
                  <a:pt x="24" y="3"/>
                </a:lnTo>
                <a:lnTo>
                  <a:pt x="24" y="3"/>
                </a:lnTo>
                <a:lnTo>
                  <a:pt x="27" y="12"/>
                </a:lnTo>
                <a:lnTo>
                  <a:pt x="0" y="12"/>
                </a:lnTo>
                <a:lnTo>
                  <a:pt x="0" y="21"/>
                </a:lnTo>
                <a:lnTo>
                  <a:pt x="27" y="21"/>
                </a:lnTo>
                <a:lnTo>
                  <a:pt x="27" y="27"/>
                </a:lnTo>
                <a:lnTo>
                  <a:pt x="6" y="27"/>
                </a:lnTo>
                <a:lnTo>
                  <a:pt x="6" y="60"/>
                </a:lnTo>
                <a:lnTo>
                  <a:pt x="18" y="60"/>
                </a:lnTo>
                <a:lnTo>
                  <a:pt x="18" y="36"/>
                </a:lnTo>
                <a:lnTo>
                  <a:pt x="27" y="36"/>
                </a:lnTo>
                <a:lnTo>
                  <a:pt x="27" y="66"/>
                </a:lnTo>
                <a:lnTo>
                  <a:pt x="36" y="66"/>
                </a:lnTo>
                <a:lnTo>
                  <a:pt x="36" y="36"/>
                </a:lnTo>
                <a:lnTo>
                  <a:pt x="45" y="36"/>
                </a:lnTo>
                <a:lnTo>
                  <a:pt x="45" y="48"/>
                </a:lnTo>
                <a:lnTo>
                  <a:pt x="45" y="48"/>
                </a:lnTo>
                <a:lnTo>
                  <a:pt x="45" y="51"/>
                </a:lnTo>
                <a:lnTo>
                  <a:pt x="39" y="51"/>
                </a:lnTo>
                <a:lnTo>
                  <a:pt x="39" y="51"/>
                </a:lnTo>
                <a:lnTo>
                  <a:pt x="39" y="60"/>
                </a:lnTo>
                <a:lnTo>
                  <a:pt x="39" y="60"/>
                </a:lnTo>
                <a:lnTo>
                  <a:pt x="51" y="60"/>
                </a:lnTo>
                <a:lnTo>
                  <a:pt x="54" y="57"/>
                </a:lnTo>
                <a:lnTo>
                  <a:pt x="54" y="54"/>
                </a:lnTo>
                <a:lnTo>
                  <a:pt x="54" y="27"/>
                </a:lnTo>
                <a:lnTo>
                  <a:pt x="36" y="27"/>
                </a:lnTo>
                <a:lnTo>
                  <a:pt x="36" y="21"/>
                </a:lnTo>
                <a:lnTo>
                  <a:pt x="64" y="21"/>
                </a:lnTo>
                <a:lnTo>
                  <a:pt x="64" y="12"/>
                </a:lnTo>
                <a:lnTo>
                  <a:pt x="30" y="12"/>
                </a:lnTo>
                <a:lnTo>
                  <a:pt x="30" y="12"/>
                </a:lnTo>
                <a:lnTo>
                  <a:pt x="36" y="9"/>
                </a:lnTo>
                <a:lnTo>
                  <a:pt x="36" y="9"/>
                </a:lnTo>
                <a:lnTo>
                  <a:pt x="36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 noEditPoints="1"/>
          </p:cNvSpPr>
          <p:nvPr/>
        </p:nvSpPr>
        <p:spPr bwMode="auto">
          <a:xfrm>
            <a:off x="10040938" y="906463"/>
            <a:ext cx="109538" cy="109538"/>
          </a:xfrm>
          <a:custGeom>
            <a:avLst/>
            <a:gdLst>
              <a:gd name="T0" fmla="*/ 69 w 69"/>
              <a:gd name="T1" fmla="*/ 21 h 69"/>
              <a:gd name="T2" fmla="*/ 48 w 69"/>
              <a:gd name="T3" fmla="*/ 6 h 69"/>
              <a:gd name="T4" fmla="*/ 48 w 69"/>
              <a:gd name="T5" fmla="*/ 3 h 69"/>
              <a:gd name="T6" fmla="*/ 33 w 69"/>
              <a:gd name="T7" fmla="*/ 12 h 69"/>
              <a:gd name="T8" fmla="*/ 18 w 69"/>
              <a:gd name="T9" fmla="*/ 15 h 69"/>
              <a:gd name="T10" fmla="*/ 18 w 69"/>
              <a:gd name="T11" fmla="*/ 3 h 69"/>
              <a:gd name="T12" fmla="*/ 18 w 69"/>
              <a:gd name="T13" fmla="*/ 3 h 69"/>
              <a:gd name="T14" fmla="*/ 15 w 69"/>
              <a:gd name="T15" fmla="*/ 3 h 69"/>
              <a:gd name="T16" fmla="*/ 3 w 69"/>
              <a:gd name="T17" fmla="*/ 15 h 69"/>
              <a:gd name="T18" fmla="*/ 9 w 69"/>
              <a:gd name="T19" fmla="*/ 24 h 69"/>
              <a:gd name="T20" fmla="*/ 0 w 69"/>
              <a:gd name="T21" fmla="*/ 45 h 69"/>
              <a:gd name="T22" fmla="*/ 9 w 69"/>
              <a:gd name="T23" fmla="*/ 45 h 69"/>
              <a:gd name="T24" fmla="*/ 18 w 69"/>
              <a:gd name="T25" fmla="*/ 39 h 69"/>
              <a:gd name="T26" fmla="*/ 21 w 69"/>
              <a:gd name="T27" fmla="*/ 45 h 69"/>
              <a:gd name="T28" fmla="*/ 30 w 69"/>
              <a:gd name="T29" fmla="*/ 66 h 69"/>
              <a:gd name="T30" fmla="*/ 36 w 69"/>
              <a:gd name="T31" fmla="*/ 57 h 69"/>
              <a:gd name="T32" fmla="*/ 33 w 69"/>
              <a:gd name="T33" fmla="*/ 60 h 69"/>
              <a:gd name="T34" fmla="*/ 36 w 69"/>
              <a:gd name="T35" fmla="*/ 66 h 69"/>
              <a:gd name="T36" fmla="*/ 45 w 69"/>
              <a:gd name="T37" fmla="*/ 27 h 69"/>
              <a:gd name="T38" fmla="*/ 33 w 69"/>
              <a:gd name="T39" fmla="*/ 24 h 69"/>
              <a:gd name="T40" fmla="*/ 54 w 69"/>
              <a:gd name="T41" fmla="*/ 27 h 69"/>
              <a:gd name="T42" fmla="*/ 54 w 69"/>
              <a:gd name="T43" fmla="*/ 60 h 69"/>
              <a:gd name="T44" fmla="*/ 51 w 69"/>
              <a:gd name="T45" fmla="*/ 69 h 69"/>
              <a:gd name="T46" fmla="*/ 63 w 69"/>
              <a:gd name="T47" fmla="*/ 63 h 69"/>
              <a:gd name="T48" fmla="*/ 63 w 69"/>
              <a:gd name="T49" fmla="*/ 30 h 69"/>
              <a:gd name="T50" fmla="*/ 69 w 69"/>
              <a:gd name="T51" fmla="*/ 24 h 69"/>
              <a:gd name="T52" fmla="*/ 42 w 69"/>
              <a:gd name="T53" fmla="*/ 12 h 69"/>
              <a:gd name="T54" fmla="*/ 45 w 69"/>
              <a:gd name="T55" fmla="*/ 15 h 69"/>
              <a:gd name="T56" fmla="*/ 39 w 69"/>
              <a:gd name="T57" fmla="*/ 18 h 69"/>
              <a:gd name="T58" fmla="*/ 42 w 69"/>
              <a:gd name="T59" fmla="*/ 12 h 69"/>
              <a:gd name="T60" fmla="*/ 18 w 69"/>
              <a:gd name="T61" fmla="*/ 27 h 69"/>
              <a:gd name="T62" fmla="*/ 24 w 69"/>
              <a:gd name="T63" fmla="*/ 30 h 69"/>
              <a:gd name="T64" fmla="*/ 21 w 69"/>
              <a:gd name="T65" fmla="*/ 33 h 69"/>
              <a:gd name="T66" fmla="*/ 18 w 69"/>
              <a:gd name="T67" fmla="*/ 33 h 69"/>
              <a:gd name="T68" fmla="*/ 21 w 69"/>
              <a:gd name="T69" fmla="*/ 24 h 69"/>
              <a:gd name="T70" fmla="*/ 18 w 69"/>
              <a:gd name="T71" fmla="*/ 27 h 69"/>
              <a:gd name="T72" fmla="*/ 54 w 69"/>
              <a:gd name="T73" fmla="*/ 57 h 69"/>
              <a:gd name="T74" fmla="*/ 54 w 69"/>
              <a:gd name="T75" fmla="*/ 33 h 69"/>
              <a:gd name="T76" fmla="*/ 54 w 69"/>
              <a:gd name="T77" fmla="*/ 30 h 69"/>
              <a:gd name="T78" fmla="*/ 45 w 69"/>
              <a:gd name="T79" fmla="*/ 57 h 69"/>
              <a:gd name="T80" fmla="*/ 36 w 69"/>
              <a:gd name="T81" fmla="*/ 33 h 69"/>
              <a:gd name="T82" fmla="*/ 30 w 69"/>
              <a:gd name="T83" fmla="*/ 33 h 69"/>
              <a:gd name="T84" fmla="*/ 36 w 69"/>
              <a:gd name="T85" fmla="*/ 48 h 69"/>
              <a:gd name="T86" fmla="*/ 36 w 69"/>
              <a:gd name="T87" fmla="*/ 45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9" h="69">
                <a:moveTo>
                  <a:pt x="69" y="24"/>
                </a:moveTo>
                <a:lnTo>
                  <a:pt x="69" y="24"/>
                </a:lnTo>
                <a:lnTo>
                  <a:pt x="69" y="21"/>
                </a:lnTo>
                <a:lnTo>
                  <a:pt x="69" y="21"/>
                </a:lnTo>
                <a:lnTo>
                  <a:pt x="57" y="15"/>
                </a:lnTo>
                <a:lnTo>
                  <a:pt x="48" y="6"/>
                </a:lnTo>
                <a:lnTo>
                  <a:pt x="48" y="6"/>
                </a:lnTo>
                <a:lnTo>
                  <a:pt x="48" y="3"/>
                </a:lnTo>
                <a:lnTo>
                  <a:pt x="48" y="3"/>
                </a:lnTo>
                <a:lnTo>
                  <a:pt x="39" y="0"/>
                </a:lnTo>
                <a:lnTo>
                  <a:pt x="39" y="0"/>
                </a:lnTo>
                <a:lnTo>
                  <a:pt x="33" y="12"/>
                </a:lnTo>
                <a:lnTo>
                  <a:pt x="24" y="21"/>
                </a:lnTo>
                <a:lnTo>
                  <a:pt x="24" y="15"/>
                </a:lnTo>
                <a:lnTo>
                  <a:pt x="18" y="15"/>
                </a:lnTo>
                <a:lnTo>
                  <a:pt x="18" y="6"/>
                </a:lnTo>
                <a:lnTo>
                  <a:pt x="18" y="6"/>
                </a:lnTo>
                <a:lnTo>
                  <a:pt x="18" y="3"/>
                </a:lnTo>
                <a:lnTo>
                  <a:pt x="18" y="3"/>
                </a:lnTo>
                <a:lnTo>
                  <a:pt x="18" y="3"/>
                </a:lnTo>
                <a:lnTo>
                  <a:pt x="18" y="3"/>
                </a:lnTo>
                <a:lnTo>
                  <a:pt x="18" y="3"/>
                </a:lnTo>
                <a:lnTo>
                  <a:pt x="18" y="3"/>
                </a:lnTo>
                <a:lnTo>
                  <a:pt x="15" y="3"/>
                </a:lnTo>
                <a:lnTo>
                  <a:pt x="9" y="3"/>
                </a:lnTo>
                <a:lnTo>
                  <a:pt x="9" y="15"/>
                </a:lnTo>
                <a:lnTo>
                  <a:pt x="3" y="15"/>
                </a:lnTo>
                <a:lnTo>
                  <a:pt x="3" y="24"/>
                </a:lnTo>
                <a:lnTo>
                  <a:pt x="9" y="24"/>
                </a:lnTo>
                <a:lnTo>
                  <a:pt x="9" y="24"/>
                </a:lnTo>
                <a:lnTo>
                  <a:pt x="6" y="33"/>
                </a:lnTo>
                <a:lnTo>
                  <a:pt x="0" y="45"/>
                </a:lnTo>
                <a:lnTo>
                  <a:pt x="0" y="45"/>
                </a:lnTo>
                <a:lnTo>
                  <a:pt x="6" y="51"/>
                </a:lnTo>
                <a:lnTo>
                  <a:pt x="6" y="51"/>
                </a:lnTo>
                <a:lnTo>
                  <a:pt x="9" y="45"/>
                </a:lnTo>
                <a:lnTo>
                  <a:pt x="9" y="66"/>
                </a:lnTo>
                <a:lnTo>
                  <a:pt x="18" y="66"/>
                </a:lnTo>
                <a:lnTo>
                  <a:pt x="18" y="39"/>
                </a:lnTo>
                <a:lnTo>
                  <a:pt x="18" y="39"/>
                </a:lnTo>
                <a:lnTo>
                  <a:pt x="21" y="45"/>
                </a:lnTo>
                <a:lnTo>
                  <a:pt x="21" y="45"/>
                </a:lnTo>
                <a:lnTo>
                  <a:pt x="24" y="45"/>
                </a:lnTo>
                <a:lnTo>
                  <a:pt x="24" y="66"/>
                </a:lnTo>
                <a:lnTo>
                  <a:pt x="30" y="66"/>
                </a:lnTo>
                <a:lnTo>
                  <a:pt x="30" y="54"/>
                </a:lnTo>
                <a:lnTo>
                  <a:pt x="36" y="54"/>
                </a:lnTo>
                <a:lnTo>
                  <a:pt x="36" y="57"/>
                </a:lnTo>
                <a:lnTo>
                  <a:pt x="36" y="57"/>
                </a:lnTo>
                <a:lnTo>
                  <a:pt x="36" y="60"/>
                </a:lnTo>
                <a:lnTo>
                  <a:pt x="33" y="60"/>
                </a:lnTo>
                <a:lnTo>
                  <a:pt x="33" y="60"/>
                </a:lnTo>
                <a:lnTo>
                  <a:pt x="36" y="66"/>
                </a:lnTo>
                <a:lnTo>
                  <a:pt x="36" y="66"/>
                </a:lnTo>
                <a:lnTo>
                  <a:pt x="42" y="66"/>
                </a:lnTo>
                <a:lnTo>
                  <a:pt x="45" y="63"/>
                </a:lnTo>
                <a:lnTo>
                  <a:pt x="45" y="27"/>
                </a:lnTo>
                <a:lnTo>
                  <a:pt x="30" y="27"/>
                </a:lnTo>
                <a:lnTo>
                  <a:pt x="30" y="27"/>
                </a:lnTo>
                <a:lnTo>
                  <a:pt x="33" y="24"/>
                </a:lnTo>
                <a:lnTo>
                  <a:pt x="54" y="24"/>
                </a:lnTo>
                <a:lnTo>
                  <a:pt x="57" y="27"/>
                </a:lnTo>
                <a:lnTo>
                  <a:pt x="54" y="27"/>
                </a:lnTo>
                <a:lnTo>
                  <a:pt x="54" y="57"/>
                </a:lnTo>
                <a:lnTo>
                  <a:pt x="54" y="57"/>
                </a:lnTo>
                <a:lnTo>
                  <a:pt x="54" y="60"/>
                </a:lnTo>
                <a:lnTo>
                  <a:pt x="48" y="60"/>
                </a:lnTo>
                <a:lnTo>
                  <a:pt x="48" y="60"/>
                </a:lnTo>
                <a:lnTo>
                  <a:pt x="51" y="69"/>
                </a:lnTo>
                <a:lnTo>
                  <a:pt x="51" y="69"/>
                </a:lnTo>
                <a:lnTo>
                  <a:pt x="60" y="66"/>
                </a:lnTo>
                <a:lnTo>
                  <a:pt x="63" y="63"/>
                </a:lnTo>
                <a:lnTo>
                  <a:pt x="63" y="30"/>
                </a:lnTo>
                <a:lnTo>
                  <a:pt x="63" y="30"/>
                </a:lnTo>
                <a:lnTo>
                  <a:pt x="63" y="30"/>
                </a:lnTo>
                <a:lnTo>
                  <a:pt x="69" y="24"/>
                </a:lnTo>
                <a:lnTo>
                  <a:pt x="69" y="24"/>
                </a:lnTo>
                <a:lnTo>
                  <a:pt x="69" y="24"/>
                </a:lnTo>
                <a:close/>
                <a:moveTo>
                  <a:pt x="42" y="12"/>
                </a:moveTo>
                <a:lnTo>
                  <a:pt x="42" y="12"/>
                </a:lnTo>
                <a:lnTo>
                  <a:pt x="42" y="12"/>
                </a:lnTo>
                <a:lnTo>
                  <a:pt x="42" y="12"/>
                </a:lnTo>
                <a:lnTo>
                  <a:pt x="45" y="15"/>
                </a:lnTo>
                <a:lnTo>
                  <a:pt x="45" y="15"/>
                </a:lnTo>
                <a:lnTo>
                  <a:pt x="48" y="18"/>
                </a:lnTo>
                <a:lnTo>
                  <a:pt x="39" y="18"/>
                </a:lnTo>
                <a:lnTo>
                  <a:pt x="39" y="18"/>
                </a:lnTo>
                <a:lnTo>
                  <a:pt x="42" y="12"/>
                </a:lnTo>
                <a:lnTo>
                  <a:pt x="42" y="12"/>
                </a:lnTo>
                <a:lnTo>
                  <a:pt x="42" y="12"/>
                </a:lnTo>
                <a:close/>
                <a:moveTo>
                  <a:pt x="18" y="27"/>
                </a:moveTo>
                <a:lnTo>
                  <a:pt x="18" y="27"/>
                </a:lnTo>
                <a:lnTo>
                  <a:pt x="18" y="27"/>
                </a:lnTo>
                <a:lnTo>
                  <a:pt x="24" y="33"/>
                </a:lnTo>
                <a:lnTo>
                  <a:pt x="24" y="33"/>
                </a:lnTo>
                <a:lnTo>
                  <a:pt x="24" y="30"/>
                </a:lnTo>
                <a:lnTo>
                  <a:pt x="24" y="39"/>
                </a:lnTo>
                <a:lnTo>
                  <a:pt x="24" y="39"/>
                </a:lnTo>
                <a:lnTo>
                  <a:pt x="21" y="33"/>
                </a:lnTo>
                <a:lnTo>
                  <a:pt x="21" y="33"/>
                </a:lnTo>
                <a:lnTo>
                  <a:pt x="18" y="33"/>
                </a:lnTo>
                <a:lnTo>
                  <a:pt x="18" y="33"/>
                </a:lnTo>
                <a:lnTo>
                  <a:pt x="18" y="33"/>
                </a:lnTo>
                <a:lnTo>
                  <a:pt x="18" y="24"/>
                </a:lnTo>
                <a:lnTo>
                  <a:pt x="21" y="24"/>
                </a:lnTo>
                <a:lnTo>
                  <a:pt x="21" y="24"/>
                </a:lnTo>
                <a:lnTo>
                  <a:pt x="21" y="24"/>
                </a:lnTo>
                <a:lnTo>
                  <a:pt x="18" y="27"/>
                </a:lnTo>
                <a:lnTo>
                  <a:pt x="18" y="27"/>
                </a:lnTo>
                <a:lnTo>
                  <a:pt x="18" y="27"/>
                </a:lnTo>
                <a:close/>
                <a:moveTo>
                  <a:pt x="54" y="57"/>
                </a:moveTo>
                <a:lnTo>
                  <a:pt x="54" y="36"/>
                </a:lnTo>
                <a:lnTo>
                  <a:pt x="54" y="36"/>
                </a:lnTo>
                <a:lnTo>
                  <a:pt x="54" y="33"/>
                </a:lnTo>
                <a:lnTo>
                  <a:pt x="54" y="33"/>
                </a:lnTo>
                <a:lnTo>
                  <a:pt x="54" y="30"/>
                </a:lnTo>
                <a:lnTo>
                  <a:pt x="54" y="30"/>
                </a:lnTo>
                <a:lnTo>
                  <a:pt x="51" y="30"/>
                </a:lnTo>
                <a:lnTo>
                  <a:pt x="45" y="30"/>
                </a:lnTo>
                <a:lnTo>
                  <a:pt x="45" y="57"/>
                </a:lnTo>
                <a:lnTo>
                  <a:pt x="54" y="57"/>
                </a:lnTo>
                <a:lnTo>
                  <a:pt x="54" y="57"/>
                </a:lnTo>
                <a:close/>
                <a:moveTo>
                  <a:pt x="36" y="33"/>
                </a:moveTo>
                <a:lnTo>
                  <a:pt x="36" y="39"/>
                </a:lnTo>
                <a:lnTo>
                  <a:pt x="30" y="39"/>
                </a:lnTo>
                <a:lnTo>
                  <a:pt x="30" y="33"/>
                </a:lnTo>
                <a:lnTo>
                  <a:pt x="36" y="33"/>
                </a:lnTo>
                <a:lnTo>
                  <a:pt x="36" y="33"/>
                </a:lnTo>
                <a:close/>
                <a:moveTo>
                  <a:pt x="36" y="48"/>
                </a:moveTo>
                <a:lnTo>
                  <a:pt x="30" y="48"/>
                </a:lnTo>
                <a:lnTo>
                  <a:pt x="30" y="45"/>
                </a:lnTo>
                <a:lnTo>
                  <a:pt x="36" y="45"/>
                </a:lnTo>
                <a:lnTo>
                  <a:pt x="36" y="48"/>
                </a:lnTo>
                <a:lnTo>
                  <a:pt x="36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10155238" y="911225"/>
            <a:ext cx="109538" cy="104775"/>
          </a:xfrm>
          <a:custGeom>
            <a:avLst/>
            <a:gdLst>
              <a:gd name="T0" fmla="*/ 12 w 69"/>
              <a:gd name="T1" fmla="*/ 21 h 66"/>
              <a:gd name="T2" fmla="*/ 9 w 69"/>
              <a:gd name="T3" fmla="*/ 33 h 66"/>
              <a:gd name="T4" fmla="*/ 0 w 69"/>
              <a:gd name="T5" fmla="*/ 45 h 66"/>
              <a:gd name="T6" fmla="*/ 6 w 69"/>
              <a:gd name="T7" fmla="*/ 51 h 66"/>
              <a:gd name="T8" fmla="*/ 15 w 69"/>
              <a:gd name="T9" fmla="*/ 63 h 66"/>
              <a:gd name="T10" fmla="*/ 24 w 69"/>
              <a:gd name="T11" fmla="*/ 33 h 66"/>
              <a:gd name="T12" fmla="*/ 27 w 69"/>
              <a:gd name="T13" fmla="*/ 39 h 66"/>
              <a:gd name="T14" fmla="*/ 33 w 69"/>
              <a:gd name="T15" fmla="*/ 33 h 66"/>
              <a:gd name="T16" fmla="*/ 27 w 69"/>
              <a:gd name="T17" fmla="*/ 24 h 66"/>
              <a:gd name="T18" fmla="*/ 24 w 69"/>
              <a:gd name="T19" fmla="*/ 21 h 66"/>
              <a:gd name="T20" fmla="*/ 33 w 69"/>
              <a:gd name="T21" fmla="*/ 15 h 66"/>
              <a:gd name="T22" fmla="*/ 24 w 69"/>
              <a:gd name="T23" fmla="*/ 6 h 66"/>
              <a:gd name="T24" fmla="*/ 24 w 69"/>
              <a:gd name="T25" fmla="*/ 3 h 66"/>
              <a:gd name="T26" fmla="*/ 24 w 69"/>
              <a:gd name="T27" fmla="*/ 0 h 66"/>
              <a:gd name="T28" fmla="*/ 18 w 69"/>
              <a:gd name="T29" fmla="*/ 0 h 66"/>
              <a:gd name="T30" fmla="*/ 15 w 69"/>
              <a:gd name="T31" fmla="*/ 15 h 66"/>
              <a:gd name="T32" fmla="*/ 3 w 69"/>
              <a:gd name="T33" fmla="*/ 21 h 66"/>
              <a:gd name="T34" fmla="*/ 24 w 69"/>
              <a:gd name="T35" fmla="*/ 48 h 66"/>
              <a:gd name="T36" fmla="*/ 24 w 69"/>
              <a:gd name="T37" fmla="*/ 48 h 66"/>
              <a:gd name="T38" fmla="*/ 30 w 69"/>
              <a:gd name="T39" fmla="*/ 54 h 66"/>
              <a:gd name="T40" fmla="*/ 42 w 69"/>
              <a:gd name="T41" fmla="*/ 39 h 66"/>
              <a:gd name="T42" fmla="*/ 51 w 69"/>
              <a:gd name="T43" fmla="*/ 66 h 66"/>
              <a:gd name="T44" fmla="*/ 51 w 69"/>
              <a:gd name="T45" fmla="*/ 39 h 66"/>
              <a:gd name="T46" fmla="*/ 63 w 69"/>
              <a:gd name="T47" fmla="*/ 54 h 66"/>
              <a:gd name="T48" fmla="*/ 69 w 69"/>
              <a:gd name="T49" fmla="*/ 45 h 66"/>
              <a:gd name="T50" fmla="*/ 54 w 69"/>
              <a:gd name="T51" fmla="*/ 21 h 66"/>
              <a:gd name="T52" fmla="*/ 66 w 69"/>
              <a:gd name="T53" fmla="*/ 15 h 66"/>
              <a:gd name="T54" fmla="*/ 51 w 69"/>
              <a:gd name="T55" fmla="*/ 6 h 66"/>
              <a:gd name="T56" fmla="*/ 51 w 69"/>
              <a:gd name="T57" fmla="*/ 3 h 66"/>
              <a:gd name="T58" fmla="*/ 51 w 69"/>
              <a:gd name="T59" fmla="*/ 0 h 66"/>
              <a:gd name="T60" fmla="*/ 45 w 69"/>
              <a:gd name="T61" fmla="*/ 0 h 66"/>
              <a:gd name="T62" fmla="*/ 42 w 69"/>
              <a:gd name="T63" fmla="*/ 15 h 66"/>
              <a:gd name="T64" fmla="*/ 33 w 69"/>
              <a:gd name="T65" fmla="*/ 21 h 66"/>
              <a:gd name="T66" fmla="*/ 42 w 69"/>
              <a:gd name="T67" fmla="*/ 21 h 66"/>
              <a:gd name="T68" fmla="*/ 36 w 69"/>
              <a:gd name="T69" fmla="*/ 36 h 66"/>
              <a:gd name="T70" fmla="*/ 24 w 69"/>
              <a:gd name="T71" fmla="*/ 48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9" h="66">
                <a:moveTo>
                  <a:pt x="3" y="21"/>
                </a:moveTo>
                <a:lnTo>
                  <a:pt x="12" y="21"/>
                </a:lnTo>
                <a:lnTo>
                  <a:pt x="12" y="21"/>
                </a:lnTo>
                <a:lnTo>
                  <a:pt x="9" y="33"/>
                </a:lnTo>
                <a:lnTo>
                  <a:pt x="0" y="45"/>
                </a:lnTo>
                <a:lnTo>
                  <a:pt x="0" y="45"/>
                </a:lnTo>
                <a:lnTo>
                  <a:pt x="6" y="51"/>
                </a:lnTo>
                <a:lnTo>
                  <a:pt x="6" y="51"/>
                </a:lnTo>
                <a:lnTo>
                  <a:pt x="15" y="36"/>
                </a:lnTo>
                <a:lnTo>
                  <a:pt x="15" y="63"/>
                </a:lnTo>
                <a:lnTo>
                  <a:pt x="24" y="63"/>
                </a:lnTo>
                <a:lnTo>
                  <a:pt x="24" y="33"/>
                </a:lnTo>
                <a:lnTo>
                  <a:pt x="24" y="33"/>
                </a:lnTo>
                <a:lnTo>
                  <a:pt x="27" y="39"/>
                </a:lnTo>
                <a:lnTo>
                  <a:pt x="33" y="33"/>
                </a:lnTo>
                <a:lnTo>
                  <a:pt x="33" y="33"/>
                </a:lnTo>
                <a:lnTo>
                  <a:pt x="27" y="24"/>
                </a:lnTo>
                <a:lnTo>
                  <a:pt x="27" y="24"/>
                </a:lnTo>
                <a:lnTo>
                  <a:pt x="24" y="27"/>
                </a:lnTo>
                <a:lnTo>
                  <a:pt x="24" y="21"/>
                </a:lnTo>
                <a:lnTo>
                  <a:pt x="33" y="21"/>
                </a:lnTo>
                <a:lnTo>
                  <a:pt x="33" y="15"/>
                </a:lnTo>
                <a:lnTo>
                  <a:pt x="24" y="15"/>
                </a:lnTo>
                <a:lnTo>
                  <a:pt x="24" y="6"/>
                </a:lnTo>
                <a:lnTo>
                  <a:pt x="24" y="6"/>
                </a:lnTo>
                <a:lnTo>
                  <a:pt x="24" y="3"/>
                </a:lnTo>
                <a:lnTo>
                  <a:pt x="24" y="3"/>
                </a:lnTo>
                <a:lnTo>
                  <a:pt x="24" y="0"/>
                </a:lnTo>
                <a:lnTo>
                  <a:pt x="24" y="0"/>
                </a:lnTo>
                <a:lnTo>
                  <a:pt x="18" y="0"/>
                </a:lnTo>
                <a:lnTo>
                  <a:pt x="15" y="0"/>
                </a:lnTo>
                <a:lnTo>
                  <a:pt x="15" y="15"/>
                </a:lnTo>
                <a:lnTo>
                  <a:pt x="3" y="15"/>
                </a:lnTo>
                <a:lnTo>
                  <a:pt x="3" y="21"/>
                </a:lnTo>
                <a:lnTo>
                  <a:pt x="3" y="21"/>
                </a:lnTo>
                <a:close/>
                <a:moveTo>
                  <a:pt x="24" y="48"/>
                </a:moveTo>
                <a:lnTo>
                  <a:pt x="24" y="48"/>
                </a:lnTo>
                <a:lnTo>
                  <a:pt x="24" y="48"/>
                </a:lnTo>
                <a:lnTo>
                  <a:pt x="30" y="54"/>
                </a:lnTo>
                <a:lnTo>
                  <a:pt x="30" y="54"/>
                </a:lnTo>
                <a:lnTo>
                  <a:pt x="39" y="45"/>
                </a:lnTo>
                <a:lnTo>
                  <a:pt x="42" y="39"/>
                </a:lnTo>
                <a:lnTo>
                  <a:pt x="42" y="66"/>
                </a:lnTo>
                <a:lnTo>
                  <a:pt x="51" y="66"/>
                </a:lnTo>
                <a:lnTo>
                  <a:pt x="51" y="39"/>
                </a:lnTo>
                <a:lnTo>
                  <a:pt x="51" y="39"/>
                </a:lnTo>
                <a:lnTo>
                  <a:pt x="63" y="54"/>
                </a:lnTo>
                <a:lnTo>
                  <a:pt x="63" y="54"/>
                </a:lnTo>
                <a:lnTo>
                  <a:pt x="69" y="45"/>
                </a:lnTo>
                <a:lnTo>
                  <a:pt x="69" y="45"/>
                </a:lnTo>
                <a:lnTo>
                  <a:pt x="57" y="36"/>
                </a:lnTo>
                <a:lnTo>
                  <a:pt x="54" y="21"/>
                </a:lnTo>
                <a:lnTo>
                  <a:pt x="66" y="21"/>
                </a:lnTo>
                <a:lnTo>
                  <a:pt x="66" y="15"/>
                </a:lnTo>
                <a:lnTo>
                  <a:pt x="51" y="15"/>
                </a:lnTo>
                <a:lnTo>
                  <a:pt x="51" y="6"/>
                </a:lnTo>
                <a:lnTo>
                  <a:pt x="51" y="6"/>
                </a:lnTo>
                <a:lnTo>
                  <a:pt x="51" y="3"/>
                </a:lnTo>
                <a:lnTo>
                  <a:pt x="51" y="3"/>
                </a:lnTo>
                <a:lnTo>
                  <a:pt x="51" y="0"/>
                </a:lnTo>
                <a:lnTo>
                  <a:pt x="51" y="0"/>
                </a:lnTo>
                <a:lnTo>
                  <a:pt x="45" y="0"/>
                </a:lnTo>
                <a:lnTo>
                  <a:pt x="42" y="0"/>
                </a:lnTo>
                <a:lnTo>
                  <a:pt x="42" y="15"/>
                </a:lnTo>
                <a:lnTo>
                  <a:pt x="33" y="15"/>
                </a:lnTo>
                <a:lnTo>
                  <a:pt x="33" y="21"/>
                </a:lnTo>
                <a:lnTo>
                  <a:pt x="42" y="21"/>
                </a:lnTo>
                <a:lnTo>
                  <a:pt x="42" y="21"/>
                </a:lnTo>
                <a:lnTo>
                  <a:pt x="42" y="21"/>
                </a:lnTo>
                <a:lnTo>
                  <a:pt x="36" y="36"/>
                </a:lnTo>
                <a:lnTo>
                  <a:pt x="24" y="48"/>
                </a:lnTo>
                <a:lnTo>
                  <a:pt x="24" y="48"/>
                </a:lnTo>
                <a:lnTo>
                  <a:pt x="24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10274300" y="911225"/>
            <a:ext cx="100013" cy="100013"/>
          </a:xfrm>
          <a:custGeom>
            <a:avLst/>
            <a:gdLst>
              <a:gd name="T0" fmla="*/ 39 w 63"/>
              <a:gd name="T1" fmla="*/ 9 h 63"/>
              <a:gd name="T2" fmla="*/ 39 w 63"/>
              <a:gd name="T3" fmla="*/ 9 h 63"/>
              <a:gd name="T4" fmla="*/ 36 w 63"/>
              <a:gd name="T5" fmla="*/ 6 h 63"/>
              <a:gd name="T6" fmla="*/ 36 w 63"/>
              <a:gd name="T7" fmla="*/ 6 h 63"/>
              <a:gd name="T8" fmla="*/ 36 w 63"/>
              <a:gd name="T9" fmla="*/ 0 h 63"/>
              <a:gd name="T10" fmla="*/ 36 w 63"/>
              <a:gd name="T11" fmla="*/ 0 h 63"/>
              <a:gd name="T12" fmla="*/ 30 w 63"/>
              <a:gd name="T13" fmla="*/ 0 h 63"/>
              <a:gd name="T14" fmla="*/ 30 w 63"/>
              <a:gd name="T15" fmla="*/ 0 h 63"/>
              <a:gd name="T16" fmla="*/ 24 w 63"/>
              <a:gd name="T17" fmla="*/ 0 h 63"/>
              <a:gd name="T18" fmla="*/ 24 w 63"/>
              <a:gd name="T19" fmla="*/ 0 h 63"/>
              <a:gd name="T20" fmla="*/ 27 w 63"/>
              <a:gd name="T21" fmla="*/ 9 h 63"/>
              <a:gd name="T22" fmla="*/ 0 w 63"/>
              <a:gd name="T23" fmla="*/ 9 h 63"/>
              <a:gd name="T24" fmla="*/ 0 w 63"/>
              <a:gd name="T25" fmla="*/ 18 h 63"/>
              <a:gd name="T26" fmla="*/ 27 w 63"/>
              <a:gd name="T27" fmla="*/ 18 h 63"/>
              <a:gd name="T28" fmla="*/ 27 w 63"/>
              <a:gd name="T29" fmla="*/ 27 h 63"/>
              <a:gd name="T30" fmla="*/ 9 w 63"/>
              <a:gd name="T31" fmla="*/ 27 h 63"/>
              <a:gd name="T32" fmla="*/ 9 w 63"/>
              <a:gd name="T33" fmla="*/ 57 h 63"/>
              <a:gd name="T34" fmla="*/ 18 w 63"/>
              <a:gd name="T35" fmla="*/ 57 h 63"/>
              <a:gd name="T36" fmla="*/ 18 w 63"/>
              <a:gd name="T37" fmla="*/ 33 h 63"/>
              <a:gd name="T38" fmla="*/ 27 w 63"/>
              <a:gd name="T39" fmla="*/ 33 h 63"/>
              <a:gd name="T40" fmla="*/ 27 w 63"/>
              <a:gd name="T41" fmla="*/ 63 h 63"/>
              <a:gd name="T42" fmla="*/ 36 w 63"/>
              <a:gd name="T43" fmla="*/ 63 h 63"/>
              <a:gd name="T44" fmla="*/ 36 w 63"/>
              <a:gd name="T45" fmla="*/ 33 h 63"/>
              <a:gd name="T46" fmla="*/ 45 w 63"/>
              <a:gd name="T47" fmla="*/ 33 h 63"/>
              <a:gd name="T48" fmla="*/ 45 w 63"/>
              <a:gd name="T49" fmla="*/ 48 h 63"/>
              <a:gd name="T50" fmla="*/ 45 w 63"/>
              <a:gd name="T51" fmla="*/ 48 h 63"/>
              <a:gd name="T52" fmla="*/ 45 w 63"/>
              <a:gd name="T53" fmla="*/ 48 h 63"/>
              <a:gd name="T54" fmla="*/ 39 w 63"/>
              <a:gd name="T55" fmla="*/ 51 h 63"/>
              <a:gd name="T56" fmla="*/ 39 w 63"/>
              <a:gd name="T57" fmla="*/ 51 h 63"/>
              <a:gd name="T58" fmla="*/ 42 w 63"/>
              <a:gd name="T59" fmla="*/ 60 h 63"/>
              <a:gd name="T60" fmla="*/ 42 w 63"/>
              <a:gd name="T61" fmla="*/ 60 h 63"/>
              <a:gd name="T62" fmla="*/ 51 w 63"/>
              <a:gd name="T63" fmla="*/ 57 h 63"/>
              <a:gd name="T64" fmla="*/ 54 w 63"/>
              <a:gd name="T65" fmla="*/ 54 h 63"/>
              <a:gd name="T66" fmla="*/ 57 w 63"/>
              <a:gd name="T67" fmla="*/ 51 h 63"/>
              <a:gd name="T68" fmla="*/ 57 w 63"/>
              <a:gd name="T69" fmla="*/ 27 h 63"/>
              <a:gd name="T70" fmla="*/ 36 w 63"/>
              <a:gd name="T71" fmla="*/ 27 h 63"/>
              <a:gd name="T72" fmla="*/ 36 w 63"/>
              <a:gd name="T73" fmla="*/ 18 h 63"/>
              <a:gd name="T74" fmla="*/ 63 w 63"/>
              <a:gd name="T75" fmla="*/ 18 h 63"/>
              <a:gd name="T76" fmla="*/ 63 w 63"/>
              <a:gd name="T77" fmla="*/ 9 h 63"/>
              <a:gd name="T78" fmla="*/ 30 w 63"/>
              <a:gd name="T79" fmla="*/ 9 h 63"/>
              <a:gd name="T80" fmla="*/ 30 w 63"/>
              <a:gd name="T81" fmla="*/ 9 h 63"/>
              <a:gd name="T82" fmla="*/ 39 w 63"/>
              <a:gd name="T83" fmla="*/ 9 h 63"/>
              <a:gd name="T84" fmla="*/ 39 w 63"/>
              <a:gd name="T85" fmla="*/ 9 h 63"/>
              <a:gd name="T86" fmla="*/ 39 w 63"/>
              <a:gd name="T87" fmla="*/ 9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" h="63">
                <a:moveTo>
                  <a:pt x="39" y="9"/>
                </a:moveTo>
                <a:lnTo>
                  <a:pt x="39" y="9"/>
                </a:lnTo>
                <a:lnTo>
                  <a:pt x="36" y="6"/>
                </a:lnTo>
                <a:lnTo>
                  <a:pt x="36" y="6"/>
                </a:lnTo>
                <a:lnTo>
                  <a:pt x="36" y="0"/>
                </a:lnTo>
                <a:lnTo>
                  <a:pt x="36" y="0"/>
                </a:lnTo>
                <a:lnTo>
                  <a:pt x="30" y="0"/>
                </a:lnTo>
                <a:lnTo>
                  <a:pt x="30" y="0"/>
                </a:lnTo>
                <a:lnTo>
                  <a:pt x="24" y="0"/>
                </a:lnTo>
                <a:lnTo>
                  <a:pt x="24" y="0"/>
                </a:lnTo>
                <a:lnTo>
                  <a:pt x="27" y="9"/>
                </a:lnTo>
                <a:lnTo>
                  <a:pt x="0" y="9"/>
                </a:lnTo>
                <a:lnTo>
                  <a:pt x="0" y="18"/>
                </a:lnTo>
                <a:lnTo>
                  <a:pt x="27" y="18"/>
                </a:lnTo>
                <a:lnTo>
                  <a:pt x="27" y="27"/>
                </a:lnTo>
                <a:lnTo>
                  <a:pt x="9" y="27"/>
                </a:lnTo>
                <a:lnTo>
                  <a:pt x="9" y="57"/>
                </a:lnTo>
                <a:lnTo>
                  <a:pt x="18" y="57"/>
                </a:lnTo>
                <a:lnTo>
                  <a:pt x="18" y="33"/>
                </a:lnTo>
                <a:lnTo>
                  <a:pt x="27" y="33"/>
                </a:lnTo>
                <a:lnTo>
                  <a:pt x="27" y="63"/>
                </a:lnTo>
                <a:lnTo>
                  <a:pt x="36" y="63"/>
                </a:lnTo>
                <a:lnTo>
                  <a:pt x="36" y="33"/>
                </a:lnTo>
                <a:lnTo>
                  <a:pt x="45" y="33"/>
                </a:lnTo>
                <a:lnTo>
                  <a:pt x="45" y="48"/>
                </a:lnTo>
                <a:lnTo>
                  <a:pt x="45" y="48"/>
                </a:lnTo>
                <a:lnTo>
                  <a:pt x="45" y="48"/>
                </a:lnTo>
                <a:lnTo>
                  <a:pt x="39" y="51"/>
                </a:lnTo>
                <a:lnTo>
                  <a:pt x="39" y="51"/>
                </a:lnTo>
                <a:lnTo>
                  <a:pt x="42" y="60"/>
                </a:lnTo>
                <a:lnTo>
                  <a:pt x="42" y="60"/>
                </a:lnTo>
                <a:lnTo>
                  <a:pt x="51" y="57"/>
                </a:lnTo>
                <a:lnTo>
                  <a:pt x="54" y="54"/>
                </a:lnTo>
                <a:lnTo>
                  <a:pt x="57" y="51"/>
                </a:lnTo>
                <a:lnTo>
                  <a:pt x="57" y="27"/>
                </a:lnTo>
                <a:lnTo>
                  <a:pt x="36" y="27"/>
                </a:lnTo>
                <a:lnTo>
                  <a:pt x="36" y="18"/>
                </a:lnTo>
                <a:lnTo>
                  <a:pt x="63" y="18"/>
                </a:lnTo>
                <a:lnTo>
                  <a:pt x="63" y="9"/>
                </a:lnTo>
                <a:lnTo>
                  <a:pt x="30" y="9"/>
                </a:lnTo>
                <a:lnTo>
                  <a:pt x="30" y="9"/>
                </a:lnTo>
                <a:lnTo>
                  <a:pt x="39" y="9"/>
                </a:lnTo>
                <a:lnTo>
                  <a:pt x="39" y="9"/>
                </a:lnTo>
                <a:lnTo>
                  <a:pt x="39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9826625" y="2427288"/>
            <a:ext cx="104775" cy="104775"/>
          </a:xfrm>
          <a:custGeom>
            <a:avLst/>
            <a:gdLst>
              <a:gd name="T0" fmla="*/ 63 w 66"/>
              <a:gd name="T1" fmla="*/ 9 h 66"/>
              <a:gd name="T2" fmla="*/ 57 w 66"/>
              <a:gd name="T3" fmla="*/ 0 h 66"/>
              <a:gd name="T4" fmla="*/ 27 w 66"/>
              <a:gd name="T5" fmla="*/ 6 h 66"/>
              <a:gd name="T6" fmla="*/ 27 w 66"/>
              <a:gd name="T7" fmla="*/ 15 h 66"/>
              <a:gd name="T8" fmla="*/ 33 w 66"/>
              <a:gd name="T9" fmla="*/ 15 h 66"/>
              <a:gd name="T10" fmla="*/ 42 w 66"/>
              <a:gd name="T11" fmla="*/ 12 h 66"/>
              <a:gd name="T12" fmla="*/ 36 w 66"/>
              <a:gd name="T13" fmla="*/ 42 h 66"/>
              <a:gd name="T14" fmla="*/ 36 w 66"/>
              <a:gd name="T15" fmla="*/ 27 h 66"/>
              <a:gd name="T16" fmla="*/ 36 w 66"/>
              <a:gd name="T17" fmla="*/ 21 h 66"/>
              <a:gd name="T18" fmla="*/ 36 w 66"/>
              <a:gd name="T19" fmla="*/ 21 h 66"/>
              <a:gd name="T20" fmla="*/ 36 w 66"/>
              <a:gd name="T21" fmla="*/ 18 h 66"/>
              <a:gd name="T22" fmla="*/ 27 w 66"/>
              <a:gd name="T23" fmla="*/ 51 h 66"/>
              <a:gd name="T24" fmla="*/ 63 w 66"/>
              <a:gd name="T25" fmla="*/ 42 h 66"/>
              <a:gd name="T26" fmla="*/ 51 w 66"/>
              <a:gd name="T27" fmla="*/ 30 h 66"/>
              <a:gd name="T28" fmla="*/ 60 w 66"/>
              <a:gd name="T29" fmla="*/ 24 h 66"/>
              <a:gd name="T30" fmla="*/ 51 w 66"/>
              <a:gd name="T31" fmla="*/ 12 h 66"/>
              <a:gd name="T32" fmla="*/ 63 w 66"/>
              <a:gd name="T33" fmla="*/ 9 h 66"/>
              <a:gd name="T34" fmla="*/ 63 w 66"/>
              <a:gd name="T35" fmla="*/ 9 h 66"/>
              <a:gd name="T36" fmla="*/ 9 w 66"/>
              <a:gd name="T37" fmla="*/ 21 h 66"/>
              <a:gd name="T38" fmla="*/ 3 w 66"/>
              <a:gd name="T39" fmla="*/ 24 h 66"/>
              <a:gd name="T40" fmla="*/ 15 w 66"/>
              <a:gd name="T41" fmla="*/ 33 h 66"/>
              <a:gd name="T42" fmla="*/ 15 w 66"/>
              <a:gd name="T43" fmla="*/ 45 h 66"/>
              <a:gd name="T44" fmla="*/ 9 w 66"/>
              <a:gd name="T45" fmla="*/ 36 h 66"/>
              <a:gd name="T46" fmla="*/ 3 w 66"/>
              <a:gd name="T47" fmla="*/ 36 h 66"/>
              <a:gd name="T48" fmla="*/ 9 w 66"/>
              <a:gd name="T49" fmla="*/ 51 h 66"/>
              <a:gd name="T50" fmla="*/ 0 w 66"/>
              <a:gd name="T51" fmla="*/ 60 h 66"/>
              <a:gd name="T52" fmla="*/ 6 w 66"/>
              <a:gd name="T53" fmla="*/ 66 h 66"/>
              <a:gd name="T54" fmla="*/ 15 w 66"/>
              <a:gd name="T55" fmla="*/ 57 h 66"/>
              <a:gd name="T56" fmla="*/ 21 w 66"/>
              <a:gd name="T57" fmla="*/ 63 h 66"/>
              <a:gd name="T58" fmla="*/ 30 w 66"/>
              <a:gd name="T59" fmla="*/ 66 h 66"/>
              <a:gd name="T60" fmla="*/ 42 w 66"/>
              <a:gd name="T61" fmla="*/ 66 h 66"/>
              <a:gd name="T62" fmla="*/ 63 w 66"/>
              <a:gd name="T63" fmla="*/ 66 h 66"/>
              <a:gd name="T64" fmla="*/ 66 w 66"/>
              <a:gd name="T65" fmla="*/ 54 h 66"/>
              <a:gd name="T66" fmla="*/ 39 w 66"/>
              <a:gd name="T67" fmla="*/ 57 h 66"/>
              <a:gd name="T68" fmla="*/ 39 w 66"/>
              <a:gd name="T69" fmla="*/ 57 h 66"/>
              <a:gd name="T70" fmla="*/ 27 w 66"/>
              <a:gd name="T71" fmla="*/ 54 h 66"/>
              <a:gd name="T72" fmla="*/ 21 w 66"/>
              <a:gd name="T73" fmla="*/ 51 h 66"/>
              <a:gd name="T74" fmla="*/ 24 w 66"/>
              <a:gd name="T75" fmla="*/ 24 h 66"/>
              <a:gd name="T76" fmla="*/ 15 w 66"/>
              <a:gd name="T77" fmla="*/ 24 h 66"/>
              <a:gd name="T78" fmla="*/ 3 w 66"/>
              <a:gd name="T79" fmla="*/ 6 h 66"/>
              <a:gd name="T80" fmla="*/ 12 w 66"/>
              <a:gd name="T81" fmla="*/ 15 h 66"/>
              <a:gd name="T82" fmla="*/ 9 w 66"/>
              <a:gd name="T83" fmla="*/ 21 h 66"/>
              <a:gd name="T84" fmla="*/ 9 w 66"/>
              <a:gd name="T85" fmla="*/ 21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" h="66">
                <a:moveTo>
                  <a:pt x="63" y="9"/>
                </a:moveTo>
                <a:lnTo>
                  <a:pt x="63" y="9"/>
                </a:lnTo>
                <a:lnTo>
                  <a:pt x="57" y="0"/>
                </a:lnTo>
                <a:lnTo>
                  <a:pt x="57" y="0"/>
                </a:lnTo>
                <a:lnTo>
                  <a:pt x="45" y="6"/>
                </a:lnTo>
                <a:lnTo>
                  <a:pt x="27" y="6"/>
                </a:lnTo>
                <a:lnTo>
                  <a:pt x="27" y="6"/>
                </a:lnTo>
                <a:lnTo>
                  <a:pt x="27" y="15"/>
                </a:lnTo>
                <a:lnTo>
                  <a:pt x="27" y="15"/>
                </a:lnTo>
                <a:lnTo>
                  <a:pt x="33" y="15"/>
                </a:lnTo>
                <a:lnTo>
                  <a:pt x="33" y="15"/>
                </a:lnTo>
                <a:lnTo>
                  <a:pt x="42" y="12"/>
                </a:lnTo>
                <a:lnTo>
                  <a:pt x="42" y="42"/>
                </a:lnTo>
                <a:lnTo>
                  <a:pt x="36" y="42"/>
                </a:lnTo>
                <a:lnTo>
                  <a:pt x="36" y="27"/>
                </a:lnTo>
                <a:lnTo>
                  <a:pt x="36" y="27"/>
                </a:lnTo>
                <a:lnTo>
                  <a:pt x="36" y="21"/>
                </a:lnTo>
                <a:lnTo>
                  <a:pt x="36" y="21"/>
                </a:lnTo>
                <a:lnTo>
                  <a:pt x="36" y="21"/>
                </a:lnTo>
                <a:lnTo>
                  <a:pt x="36" y="21"/>
                </a:lnTo>
                <a:lnTo>
                  <a:pt x="36" y="18"/>
                </a:lnTo>
                <a:lnTo>
                  <a:pt x="36" y="18"/>
                </a:lnTo>
                <a:lnTo>
                  <a:pt x="27" y="18"/>
                </a:lnTo>
                <a:lnTo>
                  <a:pt x="27" y="51"/>
                </a:lnTo>
                <a:lnTo>
                  <a:pt x="63" y="51"/>
                </a:lnTo>
                <a:lnTo>
                  <a:pt x="63" y="42"/>
                </a:lnTo>
                <a:lnTo>
                  <a:pt x="51" y="42"/>
                </a:lnTo>
                <a:lnTo>
                  <a:pt x="51" y="30"/>
                </a:lnTo>
                <a:lnTo>
                  <a:pt x="60" y="30"/>
                </a:lnTo>
                <a:lnTo>
                  <a:pt x="60" y="24"/>
                </a:lnTo>
                <a:lnTo>
                  <a:pt x="51" y="24"/>
                </a:lnTo>
                <a:lnTo>
                  <a:pt x="51" y="12"/>
                </a:lnTo>
                <a:lnTo>
                  <a:pt x="51" y="12"/>
                </a:lnTo>
                <a:lnTo>
                  <a:pt x="63" y="9"/>
                </a:lnTo>
                <a:lnTo>
                  <a:pt x="63" y="9"/>
                </a:lnTo>
                <a:lnTo>
                  <a:pt x="63" y="9"/>
                </a:lnTo>
                <a:close/>
                <a:moveTo>
                  <a:pt x="9" y="21"/>
                </a:moveTo>
                <a:lnTo>
                  <a:pt x="9" y="21"/>
                </a:lnTo>
                <a:lnTo>
                  <a:pt x="6" y="24"/>
                </a:lnTo>
                <a:lnTo>
                  <a:pt x="3" y="24"/>
                </a:lnTo>
                <a:lnTo>
                  <a:pt x="3" y="33"/>
                </a:lnTo>
                <a:lnTo>
                  <a:pt x="15" y="33"/>
                </a:lnTo>
                <a:lnTo>
                  <a:pt x="15" y="33"/>
                </a:lnTo>
                <a:lnTo>
                  <a:pt x="15" y="45"/>
                </a:lnTo>
                <a:lnTo>
                  <a:pt x="15" y="45"/>
                </a:lnTo>
                <a:lnTo>
                  <a:pt x="9" y="36"/>
                </a:lnTo>
                <a:lnTo>
                  <a:pt x="9" y="36"/>
                </a:lnTo>
                <a:lnTo>
                  <a:pt x="3" y="36"/>
                </a:lnTo>
                <a:lnTo>
                  <a:pt x="3" y="36"/>
                </a:lnTo>
                <a:lnTo>
                  <a:pt x="9" y="51"/>
                </a:lnTo>
                <a:lnTo>
                  <a:pt x="9" y="51"/>
                </a:lnTo>
                <a:lnTo>
                  <a:pt x="0" y="60"/>
                </a:lnTo>
                <a:lnTo>
                  <a:pt x="0" y="60"/>
                </a:lnTo>
                <a:lnTo>
                  <a:pt x="6" y="66"/>
                </a:lnTo>
                <a:lnTo>
                  <a:pt x="6" y="66"/>
                </a:lnTo>
                <a:lnTo>
                  <a:pt x="15" y="57"/>
                </a:lnTo>
                <a:lnTo>
                  <a:pt x="15" y="57"/>
                </a:lnTo>
                <a:lnTo>
                  <a:pt x="21" y="63"/>
                </a:lnTo>
                <a:lnTo>
                  <a:pt x="21" y="63"/>
                </a:lnTo>
                <a:lnTo>
                  <a:pt x="30" y="66"/>
                </a:lnTo>
                <a:lnTo>
                  <a:pt x="30" y="66"/>
                </a:lnTo>
                <a:lnTo>
                  <a:pt x="42" y="66"/>
                </a:lnTo>
                <a:lnTo>
                  <a:pt x="63" y="66"/>
                </a:lnTo>
                <a:lnTo>
                  <a:pt x="63" y="66"/>
                </a:lnTo>
                <a:lnTo>
                  <a:pt x="66" y="54"/>
                </a:lnTo>
                <a:lnTo>
                  <a:pt x="66" y="54"/>
                </a:lnTo>
                <a:lnTo>
                  <a:pt x="54" y="57"/>
                </a:lnTo>
                <a:lnTo>
                  <a:pt x="39" y="57"/>
                </a:lnTo>
                <a:lnTo>
                  <a:pt x="39" y="57"/>
                </a:lnTo>
                <a:lnTo>
                  <a:pt x="39" y="57"/>
                </a:lnTo>
                <a:lnTo>
                  <a:pt x="39" y="57"/>
                </a:lnTo>
                <a:lnTo>
                  <a:pt x="27" y="54"/>
                </a:lnTo>
                <a:lnTo>
                  <a:pt x="21" y="51"/>
                </a:lnTo>
                <a:lnTo>
                  <a:pt x="21" y="51"/>
                </a:lnTo>
                <a:lnTo>
                  <a:pt x="24" y="39"/>
                </a:lnTo>
                <a:lnTo>
                  <a:pt x="24" y="24"/>
                </a:lnTo>
                <a:lnTo>
                  <a:pt x="15" y="24"/>
                </a:lnTo>
                <a:lnTo>
                  <a:pt x="15" y="24"/>
                </a:lnTo>
                <a:lnTo>
                  <a:pt x="24" y="6"/>
                </a:lnTo>
                <a:lnTo>
                  <a:pt x="3" y="6"/>
                </a:lnTo>
                <a:lnTo>
                  <a:pt x="3" y="15"/>
                </a:lnTo>
                <a:lnTo>
                  <a:pt x="12" y="15"/>
                </a:lnTo>
                <a:lnTo>
                  <a:pt x="12" y="15"/>
                </a:lnTo>
                <a:lnTo>
                  <a:pt x="9" y="21"/>
                </a:lnTo>
                <a:lnTo>
                  <a:pt x="9" y="21"/>
                </a:lnTo>
                <a:lnTo>
                  <a:pt x="9" y="2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9945688" y="2427288"/>
            <a:ext cx="100013" cy="104775"/>
          </a:xfrm>
          <a:custGeom>
            <a:avLst/>
            <a:gdLst>
              <a:gd name="T0" fmla="*/ 12 w 63"/>
              <a:gd name="T1" fmla="*/ 24 h 66"/>
              <a:gd name="T2" fmla="*/ 48 w 63"/>
              <a:gd name="T3" fmla="*/ 18 h 66"/>
              <a:gd name="T4" fmla="*/ 60 w 63"/>
              <a:gd name="T5" fmla="*/ 24 h 66"/>
              <a:gd name="T6" fmla="*/ 36 w 63"/>
              <a:gd name="T7" fmla="*/ 9 h 66"/>
              <a:gd name="T8" fmla="*/ 36 w 63"/>
              <a:gd name="T9" fmla="*/ 0 h 66"/>
              <a:gd name="T10" fmla="*/ 36 w 63"/>
              <a:gd name="T11" fmla="*/ 0 h 66"/>
              <a:gd name="T12" fmla="*/ 24 w 63"/>
              <a:gd name="T13" fmla="*/ 0 h 66"/>
              <a:gd name="T14" fmla="*/ 27 w 63"/>
              <a:gd name="T15" fmla="*/ 9 h 66"/>
              <a:gd name="T16" fmla="*/ 0 w 63"/>
              <a:gd name="T17" fmla="*/ 24 h 66"/>
              <a:gd name="T18" fmla="*/ 0 w 63"/>
              <a:gd name="T19" fmla="*/ 36 h 66"/>
              <a:gd name="T20" fmla="*/ 15 w 63"/>
              <a:gd name="T21" fmla="*/ 36 h 66"/>
              <a:gd name="T22" fmla="*/ 9 w 63"/>
              <a:gd name="T23" fmla="*/ 48 h 66"/>
              <a:gd name="T24" fmla="*/ 24 w 63"/>
              <a:gd name="T25" fmla="*/ 51 h 66"/>
              <a:gd name="T26" fmla="*/ 15 w 63"/>
              <a:gd name="T27" fmla="*/ 57 h 66"/>
              <a:gd name="T28" fmla="*/ 0 w 63"/>
              <a:gd name="T29" fmla="*/ 57 h 66"/>
              <a:gd name="T30" fmla="*/ 6 w 63"/>
              <a:gd name="T31" fmla="*/ 66 h 66"/>
              <a:gd name="T32" fmla="*/ 36 w 63"/>
              <a:gd name="T33" fmla="*/ 57 h 66"/>
              <a:gd name="T34" fmla="*/ 45 w 63"/>
              <a:gd name="T35" fmla="*/ 60 h 66"/>
              <a:gd name="T36" fmla="*/ 54 w 63"/>
              <a:gd name="T37" fmla="*/ 66 h 66"/>
              <a:gd name="T38" fmla="*/ 57 w 63"/>
              <a:gd name="T39" fmla="*/ 63 h 66"/>
              <a:gd name="T40" fmla="*/ 60 w 63"/>
              <a:gd name="T41" fmla="*/ 57 h 66"/>
              <a:gd name="T42" fmla="*/ 42 w 63"/>
              <a:gd name="T43" fmla="*/ 51 h 66"/>
              <a:gd name="T44" fmla="*/ 63 w 63"/>
              <a:gd name="T45" fmla="*/ 36 h 66"/>
              <a:gd name="T46" fmla="*/ 30 w 63"/>
              <a:gd name="T47" fmla="*/ 30 h 66"/>
              <a:gd name="T48" fmla="*/ 33 w 63"/>
              <a:gd name="T49" fmla="*/ 24 h 66"/>
              <a:gd name="T50" fmla="*/ 33 w 63"/>
              <a:gd name="T51" fmla="*/ 24 h 66"/>
              <a:gd name="T52" fmla="*/ 36 w 63"/>
              <a:gd name="T53" fmla="*/ 21 h 66"/>
              <a:gd name="T54" fmla="*/ 24 w 63"/>
              <a:gd name="T55" fmla="*/ 18 h 66"/>
              <a:gd name="T56" fmla="*/ 24 w 63"/>
              <a:gd name="T57" fmla="*/ 18 h 66"/>
              <a:gd name="T58" fmla="*/ 18 w 63"/>
              <a:gd name="T59" fmla="*/ 30 h 66"/>
              <a:gd name="T60" fmla="*/ 0 w 63"/>
              <a:gd name="T61" fmla="*/ 30 h 66"/>
              <a:gd name="T62" fmla="*/ 0 w 63"/>
              <a:gd name="T63" fmla="*/ 36 h 66"/>
              <a:gd name="T64" fmla="*/ 33 w 63"/>
              <a:gd name="T65" fmla="*/ 45 h 66"/>
              <a:gd name="T66" fmla="*/ 27 w 63"/>
              <a:gd name="T67" fmla="*/ 36 h 66"/>
              <a:gd name="T68" fmla="*/ 39 w 63"/>
              <a:gd name="T69" fmla="*/ 36 h 66"/>
              <a:gd name="T70" fmla="*/ 33 w 63"/>
              <a:gd name="T71" fmla="*/ 4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3" h="66">
                <a:moveTo>
                  <a:pt x="0" y="24"/>
                </a:moveTo>
                <a:lnTo>
                  <a:pt x="12" y="24"/>
                </a:lnTo>
                <a:lnTo>
                  <a:pt x="12" y="18"/>
                </a:lnTo>
                <a:lnTo>
                  <a:pt x="48" y="18"/>
                </a:lnTo>
                <a:lnTo>
                  <a:pt x="48" y="24"/>
                </a:lnTo>
                <a:lnTo>
                  <a:pt x="60" y="24"/>
                </a:lnTo>
                <a:lnTo>
                  <a:pt x="60" y="9"/>
                </a:lnTo>
                <a:lnTo>
                  <a:pt x="36" y="9"/>
                </a:lnTo>
                <a:lnTo>
                  <a:pt x="36" y="9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24" y="0"/>
                </a:lnTo>
                <a:lnTo>
                  <a:pt x="24" y="0"/>
                </a:lnTo>
                <a:lnTo>
                  <a:pt x="27" y="9"/>
                </a:lnTo>
                <a:lnTo>
                  <a:pt x="0" y="9"/>
                </a:lnTo>
                <a:lnTo>
                  <a:pt x="0" y="24"/>
                </a:lnTo>
                <a:lnTo>
                  <a:pt x="0" y="24"/>
                </a:lnTo>
                <a:close/>
                <a:moveTo>
                  <a:pt x="0" y="36"/>
                </a:moveTo>
                <a:lnTo>
                  <a:pt x="15" y="36"/>
                </a:lnTo>
                <a:lnTo>
                  <a:pt x="15" y="36"/>
                </a:lnTo>
                <a:lnTo>
                  <a:pt x="9" y="45"/>
                </a:lnTo>
                <a:lnTo>
                  <a:pt x="9" y="48"/>
                </a:lnTo>
                <a:lnTo>
                  <a:pt x="9" y="48"/>
                </a:lnTo>
                <a:lnTo>
                  <a:pt x="24" y="51"/>
                </a:lnTo>
                <a:lnTo>
                  <a:pt x="24" y="51"/>
                </a:lnTo>
                <a:lnTo>
                  <a:pt x="15" y="57"/>
                </a:lnTo>
                <a:lnTo>
                  <a:pt x="0" y="57"/>
                </a:lnTo>
                <a:lnTo>
                  <a:pt x="0" y="57"/>
                </a:lnTo>
                <a:lnTo>
                  <a:pt x="6" y="66"/>
                </a:lnTo>
                <a:lnTo>
                  <a:pt x="6" y="66"/>
                </a:lnTo>
                <a:lnTo>
                  <a:pt x="21" y="63"/>
                </a:lnTo>
                <a:lnTo>
                  <a:pt x="36" y="57"/>
                </a:lnTo>
                <a:lnTo>
                  <a:pt x="36" y="57"/>
                </a:lnTo>
                <a:lnTo>
                  <a:pt x="45" y="60"/>
                </a:lnTo>
                <a:lnTo>
                  <a:pt x="54" y="66"/>
                </a:lnTo>
                <a:lnTo>
                  <a:pt x="54" y="66"/>
                </a:lnTo>
                <a:lnTo>
                  <a:pt x="57" y="63"/>
                </a:lnTo>
                <a:lnTo>
                  <a:pt x="57" y="63"/>
                </a:lnTo>
                <a:lnTo>
                  <a:pt x="60" y="57"/>
                </a:lnTo>
                <a:lnTo>
                  <a:pt x="60" y="57"/>
                </a:lnTo>
                <a:lnTo>
                  <a:pt x="42" y="51"/>
                </a:lnTo>
                <a:lnTo>
                  <a:pt x="42" y="51"/>
                </a:lnTo>
                <a:lnTo>
                  <a:pt x="48" y="36"/>
                </a:lnTo>
                <a:lnTo>
                  <a:pt x="63" y="36"/>
                </a:lnTo>
                <a:lnTo>
                  <a:pt x="63" y="30"/>
                </a:lnTo>
                <a:lnTo>
                  <a:pt x="30" y="30"/>
                </a:lnTo>
                <a:lnTo>
                  <a:pt x="30" y="30"/>
                </a:lnTo>
                <a:lnTo>
                  <a:pt x="33" y="24"/>
                </a:lnTo>
                <a:lnTo>
                  <a:pt x="33" y="24"/>
                </a:lnTo>
                <a:lnTo>
                  <a:pt x="33" y="24"/>
                </a:lnTo>
                <a:lnTo>
                  <a:pt x="33" y="24"/>
                </a:lnTo>
                <a:lnTo>
                  <a:pt x="36" y="21"/>
                </a:lnTo>
                <a:lnTo>
                  <a:pt x="36" y="21"/>
                </a:lnTo>
                <a:lnTo>
                  <a:pt x="24" y="18"/>
                </a:lnTo>
                <a:lnTo>
                  <a:pt x="24" y="18"/>
                </a:lnTo>
                <a:lnTo>
                  <a:pt x="24" y="18"/>
                </a:lnTo>
                <a:lnTo>
                  <a:pt x="24" y="18"/>
                </a:lnTo>
                <a:lnTo>
                  <a:pt x="18" y="30"/>
                </a:lnTo>
                <a:lnTo>
                  <a:pt x="0" y="30"/>
                </a:lnTo>
                <a:lnTo>
                  <a:pt x="0" y="30"/>
                </a:lnTo>
                <a:lnTo>
                  <a:pt x="0" y="36"/>
                </a:lnTo>
                <a:lnTo>
                  <a:pt x="0" y="36"/>
                </a:lnTo>
                <a:close/>
                <a:moveTo>
                  <a:pt x="33" y="45"/>
                </a:moveTo>
                <a:lnTo>
                  <a:pt x="33" y="45"/>
                </a:lnTo>
                <a:lnTo>
                  <a:pt x="24" y="42"/>
                </a:lnTo>
                <a:lnTo>
                  <a:pt x="27" y="36"/>
                </a:lnTo>
                <a:lnTo>
                  <a:pt x="39" y="36"/>
                </a:lnTo>
                <a:lnTo>
                  <a:pt x="39" y="36"/>
                </a:lnTo>
                <a:lnTo>
                  <a:pt x="33" y="45"/>
                </a:lnTo>
                <a:lnTo>
                  <a:pt x="33" y="45"/>
                </a:lnTo>
                <a:lnTo>
                  <a:pt x="33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10059988" y="2427288"/>
            <a:ext cx="100013" cy="104775"/>
          </a:xfrm>
          <a:custGeom>
            <a:avLst/>
            <a:gdLst>
              <a:gd name="T0" fmla="*/ 36 w 63"/>
              <a:gd name="T1" fmla="*/ 9 h 66"/>
              <a:gd name="T2" fmla="*/ 36 w 63"/>
              <a:gd name="T3" fmla="*/ 9 h 66"/>
              <a:gd name="T4" fmla="*/ 36 w 63"/>
              <a:gd name="T5" fmla="*/ 6 h 66"/>
              <a:gd name="T6" fmla="*/ 36 w 63"/>
              <a:gd name="T7" fmla="*/ 6 h 66"/>
              <a:gd name="T8" fmla="*/ 33 w 63"/>
              <a:gd name="T9" fmla="*/ 0 h 66"/>
              <a:gd name="T10" fmla="*/ 33 w 63"/>
              <a:gd name="T11" fmla="*/ 0 h 66"/>
              <a:gd name="T12" fmla="*/ 30 w 63"/>
              <a:gd name="T13" fmla="*/ 3 h 66"/>
              <a:gd name="T14" fmla="*/ 30 w 63"/>
              <a:gd name="T15" fmla="*/ 3 h 66"/>
              <a:gd name="T16" fmla="*/ 24 w 63"/>
              <a:gd name="T17" fmla="*/ 3 h 66"/>
              <a:gd name="T18" fmla="*/ 24 w 63"/>
              <a:gd name="T19" fmla="*/ 3 h 66"/>
              <a:gd name="T20" fmla="*/ 27 w 63"/>
              <a:gd name="T21" fmla="*/ 12 h 66"/>
              <a:gd name="T22" fmla="*/ 0 w 63"/>
              <a:gd name="T23" fmla="*/ 12 h 66"/>
              <a:gd name="T24" fmla="*/ 0 w 63"/>
              <a:gd name="T25" fmla="*/ 21 h 66"/>
              <a:gd name="T26" fmla="*/ 27 w 63"/>
              <a:gd name="T27" fmla="*/ 21 h 66"/>
              <a:gd name="T28" fmla="*/ 27 w 63"/>
              <a:gd name="T29" fmla="*/ 27 h 66"/>
              <a:gd name="T30" fmla="*/ 6 w 63"/>
              <a:gd name="T31" fmla="*/ 27 h 66"/>
              <a:gd name="T32" fmla="*/ 6 w 63"/>
              <a:gd name="T33" fmla="*/ 60 h 66"/>
              <a:gd name="T34" fmla="*/ 15 w 63"/>
              <a:gd name="T35" fmla="*/ 60 h 66"/>
              <a:gd name="T36" fmla="*/ 15 w 63"/>
              <a:gd name="T37" fmla="*/ 36 h 66"/>
              <a:gd name="T38" fmla="*/ 27 w 63"/>
              <a:gd name="T39" fmla="*/ 36 h 66"/>
              <a:gd name="T40" fmla="*/ 27 w 63"/>
              <a:gd name="T41" fmla="*/ 66 h 66"/>
              <a:gd name="T42" fmla="*/ 36 w 63"/>
              <a:gd name="T43" fmla="*/ 66 h 66"/>
              <a:gd name="T44" fmla="*/ 36 w 63"/>
              <a:gd name="T45" fmla="*/ 36 h 66"/>
              <a:gd name="T46" fmla="*/ 45 w 63"/>
              <a:gd name="T47" fmla="*/ 36 h 66"/>
              <a:gd name="T48" fmla="*/ 45 w 63"/>
              <a:gd name="T49" fmla="*/ 48 h 66"/>
              <a:gd name="T50" fmla="*/ 45 w 63"/>
              <a:gd name="T51" fmla="*/ 48 h 66"/>
              <a:gd name="T52" fmla="*/ 42 w 63"/>
              <a:gd name="T53" fmla="*/ 51 h 66"/>
              <a:gd name="T54" fmla="*/ 39 w 63"/>
              <a:gd name="T55" fmla="*/ 51 h 66"/>
              <a:gd name="T56" fmla="*/ 39 w 63"/>
              <a:gd name="T57" fmla="*/ 51 h 66"/>
              <a:gd name="T58" fmla="*/ 39 w 63"/>
              <a:gd name="T59" fmla="*/ 60 h 66"/>
              <a:gd name="T60" fmla="*/ 39 w 63"/>
              <a:gd name="T61" fmla="*/ 60 h 66"/>
              <a:gd name="T62" fmla="*/ 51 w 63"/>
              <a:gd name="T63" fmla="*/ 60 h 66"/>
              <a:gd name="T64" fmla="*/ 54 w 63"/>
              <a:gd name="T65" fmla="*/ 57 h 66"/>
              <a:gd name="T66" fmla="*/ 54 w 63"/>
              <a:gd name="T67" fmla="*/ 54 h 66"/>
              <a:gd name="T68" fmla="*/ 54 w 63"/>
              <a:gd name="T69" fmla="*/ 27 h 66"/>
              <a:gd name="T70" fmla="*/ 36 w 63"/>
              <a:gd name="T71" fmla="*/ 27 h 66"/>
              <a:gd name="T72" fmla="*/ 36 w 63"/>
              <a:gd name="T73" fmla="*/ 21 h 66"/>
              <a:gd name="T74" fmla="*/ 63 w 63"/>
              <a:gd name="T75" fmla="*/ 21 h 66"/>
              <a:gd name="T76" fmla="*/ 63 w 63"/>
              <a:gd name="T77" fmla="*/ 12 h 66"/>
              <a:gd name="T78" fmla="*/ 30 w 63"/>
              <a:gd name="T79" fmla="*/ 12 h 66"/>
              <a:gd name="T80" fmla="*/ 30 w 63"/>
              <a:gd name="T81" fmla="*/ 12 h 66"/>
              <a:gd name="T82" fmla="*/ 36 w 63"/>
              <a:gd name="T83" fmla="*/ 9 h 66"/>
              <a:gd name="T84" fmla="*/ 36 w 63"/>
              <a:gd name="T85" fmla="*/ 9 h 66"/>
              <a:gd name="T86" fmla="*/ 36 w 63"/>
              <a:gd name="T87" fmla="*/ 9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" h="66">
                <a:moveTo>
                  <a:pt x="36" y="9"/>
                </a:moveTo>
                <a:lnTo>
                  <a:pt x="36" y="9"/>
                </a:lnTo>
                <a:lnTo>
                  <a:pt x="36" y="6"/>
                </a:lnTo>
                <a:lnTo>
                  <a:pt x="36" y="6"/>
                </a:lnTo>
                <a:lnTo>
                  <a:pt x="33" y="0"/>
                </a:lnTo>
                <a:lnTo>
                  <a:pt x="33" y="0"/>
                </a:lnTo>
                <a:lnTo>
                  <a:pt x="30" y="3"/>
                </a:lnTo>
                <a:lnTo>
                  <a:pt x="30" y="3"/>
                </a:lnTo>
                <a:lnTo>
                  <a:pt x="24" y="3"/>
                </a:lnTo>
                <a:lnTo>
                  <a:pt x="24" y="3"/>
                </a:lnTo>
                <a:lnTo>
                  <a:pt x="27" y="12"/>
                </a:lnTo>
                <a:lnTo>
                  <a:pt x="0" y="12"/>
                </a:lnTo>
                <a:lnTo>
                  <a:pt x="0" y="21"/>
                </a:lnTo>
                <a:lnTo>
                  <a:pt x="27" y="21"/>
                </a:lnTo>
                <a:lnTo>
                  <a:pt x="27" y="27"/>
                </a:lnTo>
                <a:lnTo>
                  <a:pt x="6" y="27"/>
                </a:lnTo>
                <a:lnTo>
                  <a:pt x="6" y="60"/>
                </a:lnTo>
                <a:lnTo>
                  <a:pt x="15" y="60"/>
                </a:lnTo>
                <a:lnTo>
                  <a:pt x="15" y="36"/>
                </a:lnTo>
                <a:lnTo>
                  <a:pt x="27" y="36"/>
                </a:lnTo>
                <a:lnTo>
                  <a:pt x="27" y="66"/>
                </a:lnTo>
                <a:lnTo>
                  <a:pt x="36" y="66"/>
                </a:lnTo>
                <a:lnTo>
                  <a:pt x="36" y="36"/>
                </a:lnTo>
                <a:lnTo>
                  <a:pt x="45" y="36"/>
                </a:lnTo>
                <a:lnTo>
                  <a:pt x="45" y="48"/>
                </a:lnTo>
                <a:lnTo>
                  <a:pt x="45" y="48"/>
                </a:lnTo>
                <a:lnTo>
                  <a:pt x="42" y="51"/>
                </a:lnTo>
                <a:lnTo>
                  <a:pt x="39" y="51"/>
                </a:lnTo>
                <a:lnTo>
                  <a:pt x="39" y="51"/>
                </a:lnTo>
                <a:lnTo>
                  <a:pt x="39" y="60"/>
                </a:lnTo>
                <a:lnTo>
                  <a:pt x="39" y="60"/>
                </a:lnTo>
                <a:lnTo>
                  <a:pt x="51" y="60"/>
                </a:lnTo>
                <a:lnTo>
                  <a:pt x="54" y="57"/>
                </a:lnTo>
                <a:lnTo>
                  <a:pt x="54" y="54"/>
                </a:lnTo>
                <a:lnTo>
                  <a:pt x="54" y="27"/>
                </a:lnTo>
                <a:lnTo>
                  <a:pt x="36" y="27"/>
                </a:lnTo>
                <a:lnTo>
                  <a:pt x="36" y="21"/>
                </a:lnTo>
                <a:lnTo>
                  <a:pt x="63" y="21"/>
                </a:lnTo>
                <a:lnTo>
                  <a:pt x="63" y="12"/>
                </a:lnTo>
                <a:lnTo>
                  <a:pt x="30" y="12"/>
                </a:lnTo>
                <a:lnTo>
                  <a:pt x="30" y="12"/>
                </a:lnTo>
                <a:lnTo>
                  <a:pt x="36" y="9"/>
                </a:lnTo>
                <a:lnTo>
                  <a:pt x="36" y="9"/>
                </a:lnTo>
                <a:lnTo>
                  <a:pt x="36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9569450" y="3719513"/>
            <a:ext cx="85725" cy="100013"/>
          </a:xfrm>
          <a:custGeom>
            <a:avLst/>
            <a:gdLst>
              <a:gd name="T0" fmla="*/ 45 w 54"/>
              <a:gd name="T1" fmla="*/ 54 h 63"/>
              <a:gd name="T2" fmla="*/ 45 w 54"/>
              <a:gd name="T3" fmla="*/ 54 h 63"/>
              <a:gd name="T4" fmla="*/ 42 w 54"/>
              <a:gd name="T5" fmla="*/ 54 h 63"/>
              <a:gd name="T6" fmla="*/ 36 w 54"/>
              <a:gd name="T7" fmla="*/ 54 h 63"/>
              <a:gd name="T8" fmla="*/ 36 w 54"/>
              <a:gd name="T9" fmla="*/ 54 h 63"/>
              <a:gd name="T10" fmla="*/ 39 w 54"/>
              <a:gd name="T11" fmla="*/ 63 h 63"/>
              <a:gd name="T12" fmla="*/ 39 w 54"/>
              <a:gd name="T13" fmla="*/ 63 h 63"/>
              <a:gd name="T14" fmla="*/ 51 w 54"/>
              <a:gd name="T15" fmla="*/ 60 h 63"/>
              <a:gd name="T16" fmla="*/ 54 w 54"/>
              <a:gd name="T17" fmla="*/ 60 h 63"/>
              <a:gd name="T18" fmla="*/ 54 w 54"/>
              <a:gd name="T19" fmla="*/ 57 h 63"/>
              <a:gd name="T20" fmla="*/ 54 w 54"/>
              <a:gd name="T21" fmla="*/ 0 h 63"/>
              <a:gd name="T22" fmla="*/ 0 w 54"/>
              <a:gd name="T23" fmla="*/ 0 h 63"/>
              <a:gd name="T24" fmla="*/ 0 w 54"/>
              <a:gd name="T25" fmla="*/ 63 h 63"/>
              <a:gd name="T26" fmla="*/ 9 w 54"/>
              <a:gd name="T27" fmla="*/ 63 h 63"/>
              <a:gd name="T28" fmla="*/ 9 w 54"/>
              <a:gd name="T29" fmla="*/ 9 h 63"/>
              <a:gd name="T30" fmla="*/ 45 w 54"/>
              <a:gd name="T31" fmla="*/ 9 h 63"/>
              <a:gd name="T32" fmla="*/ 45 w 54"/>
              <a:gd name="T33" fmla="*/ 54 h 63"/>
              <a:gd name="T34" fmla="*/ 45 w 54"/>
              <a:gd name="T35" fmla="*/ 54 h 63"/>
              <a:gd name="T36" fmla="*/ 9 w 54"/>
              <a:gd name="T37" fmla="*/ 15 h 63"/>
              <a:gd name="T38" fmla="*/ 9 w 54"/>
              <a:gd name="T39" fmla="*/ 21 h 63"/>
              <a:gd name="T40" fmla="*/ 42 w 54"/>
              <a:gd name="T41" fmla="*/ 21 h 63"/>
              <a:gd name="T42" fmla="*/ 42 w 54"/>
              <a:gd name="T43" fmla="*/ 15 h 63"/>
              <a:gd name="T44" fmla="*/ 9 w 54"/>
              <a:gd name="T45" fmla="*/ 15 h 63"/>
              <a:gd name="T46" fmla="*/ 9 w 54"/>
              <a:gd name="T47" fmla="*/ 15 h 63"/>
              <a:gd name="T48" fmla="*/ 21 w 54"/>
              <a:gd name="T49" fmla="*/ 51 h 63"/>
              <a:gd name="T50" fmla="*/ 21 w 54"/>
              <a:gd name="T51" fmla="*/ 48 h 63"/>
              <a:gd name="T52" fmla="*/ 30 w 54"/>
              <a:gd name="T53" fmla="*/ 48 h 63"/>
              <a:gd name="T54" fmla="*/ 30 w 54"/>
              <a:gd name="T55" fmla="*/ 51 h 63"/>
              <a:gd name="T56" fmla="*/ 39 w 54"/>
              <a:gd name="T57" fmla="*/ 51 h 63"/>
              <a:gd name="T58" fmla="*/ 39 w 54"/>
              <a:gd name="T59" fmla="*/ 27 h 63"/>
              <a:gd name="T60" fmla="*/ 12 w 54"/>
              <a:gd name="T61" fmla="*/ 27 h 63"/>
              <a:gd name="T62" fmla="*/ 12 w 54"/>
              <a:gd name="T63" fmla="*/ 51 h 63"/>
              <a:gd name="T64" fmla="*/ 21 w 54"/>
              <a:gd name="T65" fmla="*/ 51 h 63"/>
              <a:gd name="T66" fmla="*/ 21 w 54"/>
              <a:gd name="T67" fmla="*/ 51 h 63"/>
              <a:gd name="T68" fmla="*/ 30 w 54"/>
              <a:gd name="T69" fmla="*/ 33 h 63"/>
              <a:gd name="T70" fmla="*/ 30 w 54"/>
              <a:gd name="T71" fmla="*/ 42 h 63"/>
              <a:gd name="T72" fmla="*/ 21 w 54"/>
              <a:gd name="T73" fmla="*/ 42 h 63"/>
              <a:gd name="T74" fmla="*/ 21 w 54"/>
              <a:gd name="T75" fmla="*/ 33 h 63"/>
              <a:gd name="T76" fmla="*/ 30 w 54"/>
              <a:gd name="T77" fmla="*/ 33 h 63"/>
              <a:gd name="T78" fmla="*/ 30 w 54"/>
              <a:gd name="T79" fmla="*/ 3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" h="63">
                <a:moveTo>
                  <a:pt x="45" y="54"/>
                </a:moveTo>
                <a:lnTo>
                  <a:pt x="45" y="54"/>
                </a:lnTo>
                <a:lnTo>
                  <a:pt x="42" y="54"/>
                </a:lnTo>
                <a:lnTo>
                  <a:pt x="36" y="54"/>
                </a:lnTo>
                <a:lnTo>
                  <a:pt x="36" y="54"/>
                </a:lnTo>
                <a:lnTo>
                  <a:pt x="39" y="63"/>
                </a:lnTo>
                <a:lnTo>
                  <a:pt x="39" y="63"/>
                </a:lnTo>
                <a:lnTo>
                  <a:pt x="51" y="60"/>
                </a:lnTo>
                <a:lnTo>
                  <a:pt x="54" y="60"/>
                </a:lnTo>
                <a:lnTo>
                  <a:pt x="54" y="57"/>
                </a:lnTo>
                <a:lnTo>
                  <a:pt x="54" y="0"/>
                </a:lnTo>
                <a:lnTo>
                  <a:pt x="0" y="0"/>
                </a:lnTo>
                <a:lnTo>
                  <a:pt x="0" y="63"/>
                </a:lnTo>
                <a:lnTo>
                  <a:pt x="9" y="63"/>
                </a:lnTo>
                <a:lnTo>
                  <a:pt x="9" y="9"/>
                </a:lnTo>
                <a:lnTo>
                  <a:pt x="45" y="9"/>
                </a:lnTo>
                <a:lnTo>
                  <a:pt x="45" y="54"/>
                </a:lnTo>
                <a:lnTo>
                  <a:pt x="45" y="54"/>
                </a:lnTo>
                <a:close/>
                <a:moveTo>
                  <a:pt x="9" y="15"/>
                </a:moveTo>
                <a:lnTo>
                  <a:pt x="9" y="21"/>
                </a:lnTo>
                <a:lnTo>
                  <a:pt x="42" y="21"/>
                </a:lnTo>
                <a:lnTo>
                  <a:pt x="42" y="15"/>
                </a:lnTo>
                <a:lnTo>
                  <a:pt x="9" y="15"/>
                </a:lnTo>
                <a:lnTo>
                  <a:pt x="9" y="15"/>
                </a:lnTo>
                <a:close/>
                <a:moveTo>
                  <a:pt x="21" y="51"/>
                </a:moveTo>
                <a:lnTo>
                  <a:pt x="21" y="48"/>
                </a:lnTo>
                <a:lnTo>
                  <a:pt x="30" y="48"/>
                </a:lnTo>
                <a:lnTo>
                  <a:pt x="30" y="51"/>
                </a:lnTo>
                <a:lnTo>
                  <a:pt x="39" y="51"/>
                </a:lnTo>
                <a:lnTo>
                  <a:pt x="39" y="27"/>
                </a:lnTo>
                <a:lnTo>
                  <a:pt x="12" y="27"/>
                </a:lnTo>
                <a:lnTo>
                  <a:pt x="12" y="51"/>
                </a:lnTo>
                <a:lnTo>
                  <a:pt x="21" y="51"/>
                </a:lnTo>
                <a:lnTo>
                  <a:pt x="21" y="51"/>
                </a:lnTo>
                <a:close/>
                <a:moveTo>
                  <a:pt x="30" y="33"/>
                </a:moveTo>
                <a:lnTo>
                  <a:pt x="30" y="42"/>
                </a:lnTo>
                <a:lnTo>
                  <a:pt x="21" y="42"/>
                </a:lnTo>
                <a:lnTo>
                  <a:pt x="21" y="33"/>
                </a:lnTo>
                <a:lnTo>
                  <a:pt x="30" y="33"/>
                </a:lnTo>
                <a:lnTo>
                  <a:pt x="30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9674225" y="3719513"/>
            <a:ext cx="95250" cy="100013"/>
          </a:xfrm>
          <a:custGeom>
            <a:avLst/>
            <a:gdLst>
              <a:gd name="T0" fmla="*/ 60 w 60"/>
              <a:gd name="T1" fmla="*/ 63 h 63"/>
              <a:gd name="T2" fmla="*/ 60 w 60"/>
              <a:gd name="T3" fmla="*/ 6 h 63"/>
              <a:gd name="T4" fmla="*/ 60 w 60"/>
              <a:gd name="T5" fmla="*/ 6 h 63"/>
              <a:gd name="T6" fmla="*/ 60 w 60"/>
              <a:gd name="T7" fmla="*/ 0 h 63"/>
              <a:gd name="T8" fmla="*/ 60 w 60"/>
              <a:gd name="T9" fmla="*/ 0 h 63"/>
              <a:gd name="T10" fmla="*/ 60 w 60"/>
              <a:gd name="T11" fmla="*/ 0 h 63"/>
              <a:gd name="T12" fmla="*/ 60 w 60"/>
              <a:gd name="T13" fmla="*/ 0 h 63"/>
              <a:gd name="T14" fmla="*/ 54 w 60"/>
              <a:gd name="T15" fmla="*/ 0 h 63"/>
              <a:gd name="T16" fmla="*/ 48 w 60"/>
              <a:gd name="T17" fmla="*/ 0 h 63"/>
              <a:gd name="T18" fmla="*/ 48 w 60"/>
              <a:gd name="T19" fmla="*/ 63 h 63"/>
              <a:gd name="T20" fmla="*/ 60 w 60"/>
              <a:gd name="T21" fmla="*/ 63 h 63"/>
              <a:gd name="T22" fmla="*/ 60 w 60"/>
              <a:gd name="T23" fmla="*/ 63 h 63"/>
              <a:gd name="T24" fmla="*/ 0 w 60"/>
              <a:gd name="T25" fmla="*/ 57 h 63"/>
              <a:gd name="T26" fmla="*/ 0 w 60"/>
              <a:gd name="T27" fmla="*/ 57 h 63"/>
              <a:gd name="T28" fmla="*/ 9 w 60"/>
              <a:gd name="T29" fmla="*/ 60 h 63"/>
              <a:gd name="T30" fmla="*/ 9 w 60"/>
              <a:gd name="T31" fmla="*/ 60 h 63"/>
              <a:gd name="T32" fmla="*/ 12 w 60"/>
              <a:gd name="T33" fmla="*/ 54 h 63"/>
              <a:gd name="T34" fmla="*/ 18 w 60"/>
              <a:gd name="T35" fmla="*/ 48 h 63"/>
              <a:gd name="T36" fmla="*/ 21 w 60"/>
              <a:gd name="T37" fmla="*/ 27 h 63"/>
              <a:gd name="T38" fmla="*/ 21 w 60"/>
              <a:gd name="T39" fmla="*/ 6 h 63"/>
              <a:gd name="T40" fmla="*/ 21 w 60"/>
              <a:gd name="T41" fmla="*/ 6 h 63"/>
              <a:gd name="T42" fmla="*/ 21 w 60"/>
              <a:gd name="T43" fmla="*/ 3 h 63"/>
              <a:gd name="T44" fmla="*/ 21 w 60"/>
              <a:gd name="T45" fmla="*/ 3 h 63"/>
              <a:gd name="T46" fmla="*/ 21 w 60"/>
              <a:gd name="T47" fmla="*/ 3 h 63"/>
              <a:gd name="T48" fmla="*/ 21 w 60"/>
              <a:gd name="T49" fmla="*/ 3 h 63"/>
              <a:gd name="T50" fmla="*/ 18 w 60"/>
              <a:gd name="T51" fmla="*/ 0 h 63"/>
              <a:gd name="T52" fmla="*/ 9 w 60"/>
              <a:gd name="T53" fmla="*/ 0 h 63"/>
              <a:gd name="T54" fmla="*/ 9 w 60"/>
              <a:gd name="T55" fmla="*/ 33 h 63"/>
              <a:gd name="T56" fmla="*/ 9 w 60"/>
              <a:gd name="T57" fmla="*/ 33 h 63"/>
              <a:gd name="T58" fmla="*/ 6 w 60"/>
              <a:gd name="T59" fmla="*/ 48 h 63"/>
              <a:gd name="T60" fmla="*/ 0 w 60"/>
              <a:gd name="T61" fmla="*/ 57 h 63"/>
              <a:gd name="T62" fmla="*/ 0 w 60"/>
              <a:gd name="T63" fmla="*/ 57 h 63"/>
              <a:gd name="T64" fmla="*/ 0 w 60"/>
              <a:gd name="T65" fmla="*/ 57 h 63"/>
              <a:gd name="T66" fmla="*/ 39 w 60"/>
              <a:gd name="T67" fmla="*/ 57 h 63"/>
              <a:gd name="T68" fmla="*/ 39 w 60"/>
              <a:gd name="T69" fmla="*/ 9 h 63"/>
              <a:gd name="T70" fmla="*/ 39 w 60"/>
              <a:gd name="T71" fmla="*/ 9 h 63"/>
              <a:gd name="T72" fmla="*/ 39 w 60"/>
              <a:gd name="T73" fmla="*/ 3 h 63"/>
              <a:gd name="T74" fmla="*/ 39 w 60"/>
              <a:gd name="T75" fmla="*/ 3 h 63"/>
              <a:gd name="T76" fmla="*/ 39 w 60"/>
              <a:gd name="T77" fmla="*/ 3 h 63"/>
              <a:gd name="T78" fmla="*/ 39 w 60"/>
              <a:gd name="T79" fmla="*/ 3 h 63"/>
              <a:gd name="T80" fmla="*/ 36 w 60"/>
              <a:gd name="T81" fmla="*/ 3 h 63"/>
              <a:gd name="T82" fmla="*/ 30 w 60"/>
              <a:gd name="T83" fmla="*/ 3 h 63"/>
              <a:gd name="T84" fmla="*/ 30 w 60"/>
              <a:gd name="T85" fmla="*/ 57 h 63"/>
              <a:gd name="T86" fmla="*/ 39 w 60"/>
              <a:gd name="T87" fmla="*/ 57 h 63"/>
              <a:gd name="T88" fmla="*/ 39 w 60"/>
              <a:gd name="T89" fmla="*/ 57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0" h="63">
                <a:moveTo>
                  <a:pt x="60" y="63"/>
                </a:moveTo>
                <a:lnTo>
                  <a:pt x="60" y="6"/>
                </a:lnTo>
                <a:lnTo>
                  <a:pt x="60" y="6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54" y="0"/>
                </a:lnTo>
                <a:lnTo>
                  <a:pt x="48" y="0"/>
                </a:lnTo>
                <a:lnTo>
                  <a:pt x="48" y="63"/>
                </a:lnTo>
                <a:lnTo>
                  <a:pt x="60" y="63"/>
                </a:lnTo>
                <a:lnTo>
                  <a:pt x="60" y="63"/>
                </a:lnTo>
                <a:close/>
                <a:moveTo>
                  <a:pt x="0" y="57"/>
                </a:moveTo>
                <a:lnTo>
                  <a:pt x="0" y="57"/>
                </a:lnTo>
                <a:lnTo>
                  <a:pt x="9" y="60"/>
                </a:lnTo>
                <a:lnTo>
                  <a:pt x="9" y="60"/>
                </a:lnTo>
                <a:lnTo>
                  <a:pt x="12" y="54"/>
                </a:lnTo>
                <a:lnTo>
                  <a:pt x="18" y="48"/>
                </a:lnTo>
                <a:lnTo>
                  <a:pt x="21" y="27"/>
                </a:lnTo>
                <a:lnTo>
                  <a:pt x="21" y="6"/>
                </a:lnTo>
                <a:lnTo>
                  <a:pt x="21" y="6"/>
                </a:lnTo>
                <a:lnTo>
                  <a:pt x="21" y="3"/>
                </a:lnTo>
                <a:lnTo>
                  <a:pt x="21" y="3"/>
                </a:lnTo>
                <a:lnTo>
                  <a:pt x="21" y="3"/>
                </a:lnTo>
                <a:lnTo>
                  <a:pt x="21" y="3"/>
                </a:lnTo>
                <a:lnTo>
                  <a:pt x="18" y="0"/>
                </a:lnTo>
                <a:lnTo>
                  <a:pt x="9" y="0"/>
                </a:lnTo>
                <a:lnTo>
                  <a:pt x="9" y="33"/>
                </a:lnTo>
                <a:lnTo>
                  <a:pt x="9" y="33"/>
                </a:lnTo>
                <a:lnTo>
                  <a:pt x="6" y="48"/>
                </a:lnTo>
                <a:lnTo>
                  <a:pt x="0" y="57"/>
                </a:lnTo>
                <a:lnTo>
                  <a:pt x="0" y="57"/>
                </a:lnTo>
                <a:lnTo>
                  <a:pt x="0" y="57"/>
                </a:lnTo>
                <a:close/>
                <a:moveTo>
                  <a:pt x="39" y="57"/>
                </a:moveTo>
                <a:lnTo>
                  <a:pt x="39" y="9"/>
                </a:lnTo>
                <a:lnTo>
                  <a:pt x="39" y="9"/>
                </a:lnTo>
                <a:lnTo>
                  <a:pt x="39" y="3"/>
                </a:lnTo>
                <a:lnTo>
                  <a:pt x="39" y="3"/>
                </a:lnTo>
                <a:lnTo>
                  <a:pt x="39" y="3"/>
                </a:lnTo>
                <a:lnTo>
                  <a:pt x="39" y="3"/>
                </a:lnTo>
                <a:lnTo>
                  <a:pt x="36" y="3"/>
                </a:lnTo>
                <a:lnTo>
                  <a:pt x="30" y="3"/>
                </a:lnTo>
                <a:lnTo>
                  <a:pt x="30" y="57"/>
                </a:lnTo>
                <a:lnTo>
                  <a:pt x="39" y="57"/>
                </a:lnTo>
                <a:lnTo>
                  <a:pt x="39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9788525" y="3714750"/>
            <a:ext cx="100013" cy="104775"/>
          </a:xfrm>
          <a:custGeom>
            <a:avLst/>
            <a:gdLst>
              <a:gd name="T0" fmla="*/ 39 w 63"/>
              <a:gd name="T1" fmla="*/ 9 h 66"/>
              <a:gd name="T2" fmla="*/ 39 w 63"/>
              <a:gd name="T3" fmla="*/ 9 h 66"/>
              <a:gd name="T4" fmla="*/ 39 w 63"/>
              <a:gd name="T5" fmla="*/ 6 h 66"/>
              <a:gd name="T6" fmla="*/ 39 w 63"/>
              <a:gd name="T7" fmla="*/ 6 h 66"/>
              <a:gd name="T8" fmla="*/ 36 w 63"/>
              <a:gd name="T9" fmla="*/ 0 h 66"/>
              <a:gd name="T10" fmla="*/ 36 w 63"/>
              <a:gd name="T11" fmla="*/ 0 h 66"/>
              <a:gd name="T12" fmla="*/ 30 w 63"/>
              <a:gd name="T13" fmla="*/ 3 h 66"/>
              <a:gd name="T14" fmla="*/ 30 w 63"/>
              <a:gd name="T15" fmla="*/ 3 h 66"/>
              <a:gd name="T16" fmla="*/ 24 w 63"/>
              <a:gd name="T17" fmla="*/ 3 h 66"/>
              <a:gd name="T18" fmla="*/ 24 w 63"/>
              <a:gd name="T19" fmla="*/ 3 h 66"/>
              <a:gd name="T20" fmla="*/ 27 w 63"/>
              <a:gd name="T21" fmla="*/ 12 h 66"/>
              <a:gd name="T22" fmla="*/ 0 w 63"/>
              <a:gd name="T23" fmla="*/ 12 h 66"/>
              <a:gd name="T24" fmla="*/ 0 w 63"/>
              <a:gd name="T25" fmla="*/ 21 h 66"/>
              <a:gd name="T26" fmla="*/ 27 w 63"/>
              <a:gd name="T27" fmla="*/ 21 h 66"/>
              <a:gd name="T28" fmla="*/ 27 w 63"/>
              <a:gd name="T29" fmla="*/ 27 h 66"/>
              <a:gd name="T30" fmla="*/ 9 w 63"/>
              <a:gd name="T31" fmla="*/ 27 h 66"/>
              <a:gd name="T32" fmla="*/ 9 w 63"/>
              <a:gd name="T33" fmla="*/ 60 h 66"/>
              <a:gd name="T34" fmla="*/ 18 w 63"/>
              <a:gd name="T35" fmla="*/ 60 h 66"/>
              <a:gd name="T36" fmla="*/ 18 w 63"/>
              <a:gd name="T37" fmla="*/ 36 h 66"/>
              <a:gd name="T38" fmla="*/ 27 w 63"/>
              <a:gd name="T39" fmla="*/ 36 h 66"/>
              <a:gd name="T40" fmla="*/ 27 w 63"/>
              <a:gd name="T41" fmla="*/ 66 h 66"/>
              <a:gd name="T42" fmla="*/ 39 w 63"/>
              <a:gd name="T43" fmla="*/ 66 h 66"/>
              <a:gd name="T44" fmla="*/ 39 w 63"/>
              <a:gd name="T45" fmla="*/ 36 h 66"/>
              <a:gd name="T46" fmla="*/ 48 w 63"/>
              <a:gd name="T47" fmla="*/ 36 h 66"/>
              <a:gd name="T48" fmla="*/ 48 w 63"/>
              <a:gd name="T49" fmla="*/ 51 h 66"/>
              <a:gd name="T50" fmla="*/ 48 w 63"/>
              <a:gd name="T51" fmla="*/ 51 h 66"/>
              <a:gd name="T52" fmla="*/ 45 w 63"/>
              <a:gd name="T53" fmla="*/ 51 h 66"/>
              <a:gd name="T54" fmla="*/ 39 w 63"/>
              <a:gd name="T55" fmla="*/ 51 h 66"/>
              <a:gd name="T56" fmla="*/ 39 w 63"/>
              <a:gd name="T57" fmla="*/ 51 h 66"/>
              <a:gd name="T58" fmla="*/ 42 w 63"/>
              <a:gd name="T59" fmla="*/ 60 h 66"/>
              <a:gd name="T60" fmla="*/ 42 w 63"/>
              <a:gd name="T61" fmla="*/ 60 h 66"/>
              <a:gd name="T62" fmla="*/ 54 w 63"/>
              <a:gd name="T63" fmla="*/ 60 h 66"/>
              <a:gd name="T64" fmla="*/ 57 w 63"/>
              <a:gd name="T65" fmla="*/ 57 h 66"/>
              <a:gd name="T66" fmla="*/ 57 w 63"/>
              <a:gd name="T67" fmla="*/ 54 h 66"/>
              <a:gd name="T68" fmla="*/ 57 w 63"/>
              <a:gd name="T69" fmla="*/ 27 h 66"/>
              <a:gd name="T70" fmla="*/ 39 w 63"/>
              <a:gd name="T71" fmla="*/ 27 h 66"/>
              <a:gd name="T72" fmla="*/ 39 w 63"/>
              <a:gd name="T73" fmla="*/ 21 h 66"/>
              <a:gd name="T74" fmla="*/ 63 w 63"/>
              <a:gd name="T75" fmla="*/ 21 h 66"/>
              <a:gd name="T76" fmla="*/ 63 w 63"/>
              <a:gd name="T77" fmla="*/ 12 h 66"/>
              <a:gd name="T78" fmla="*/ 33 w 63"/>
              <a:gd name="T79" fmla="*/ 12 h 66"/>
              <a:gd name="T80" fmla="*/ 33 w 63"/>
              <a:gd name="T81" fmla="*/ 12 h 66"/>
              <a:gd name="T82" fmla="*/ 39 w 63"/>
              <a:gd name="T83" fmla="*/ 9 h 66"/>
              <a:gd name="T84" fmla="*/ 39 w 63"/>
              <a:gd name="T85" fmla="*/ 9 h 66"/>
              <a:gd name="T86" fmla="*/ 39 w 63"/>
              <a:gd name="T87" fmla="*/ 9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" h="66">
                <a:moveTo>
                  <a:pt x="39" y="9"/>
                </a:moveTo>
                <a:lnTo>
                  <a:pt x="39" y="9"/>
                </a:lnTo>
                <a:lnTo>
                  <a:pt x="39" y="6"/>
                </a:lnTo>
                <a:lnTo>
                  <a:pt x="39" y="6"/>
                </a:lnTo>
                <a:lnTo>
                  <a:pt x="36" y="0"/>
                </a:lnTo>
                <a:lnTo>
                  <a:pt x="36" y="0"/>
                </a:lnTo>
                <a:lnTo>
                  <a:pt x="30" y="3"/>
                </a:lnTo>
                <a:lnTo>
                  <a:pt x="30" y="3"/>
                </a:lnTo>
                <a:lnTo>
                  <a:pt x="24" y="3"/>
                </a:lnTo>
                <a:lnTo>
                  <a:pt x="24" y="3"/>
                </a:lnTo>
                <a:lnTo>
                  <a:pt x="27" y="12"/>
                </a:lnTo>
                <a:lnTo>
                  <a:pt x="0" y="12"/>
                </a:lnTo>
                <a:lnTo>
                  <a:pt x="0" y="21"/>
                </a:lnTo>
                <a:lnTo>
                  <a:pt x="27" y="21"/>
                </a:lnTo>
                <a:lnTo>
                  <a:pt x="27" y="27"/>
                </a:lnTo>
                <a:lnTo>
                  <a:pt x="9" y="27"/>
                </a:lnTo>
                <a:lnTo>
                  <a:pt x="9" y="60"/>
                </a:lnTo>
                <a:lnTo>
                  <a:pt x="18" y="60"/>
                </a:lnTo>
                <a:lnTo>
                  <a:pt x="18" y="36"/>
                </a:lnTo>
                <a:lnTo>
                  <a:pt x="27" y="36"/>
                </a:lnTo>
                <a:lnTo>
                  <a:pt x="27" y="66"/>
                </a:lnTo>
                <a:lnTo>
                  <a:pt x="39" y="66"/>
                </a:lnTo>
                <a:lnTo>
                  <a:pt x="39" y="36"/>
                </a:lnTo>
                <a:lnTo>
                  <a:pt x="48" y="36"/>
                </a:lnTo>
                <a:lnTo>
                  <a:pt x="48" y="51"/>
                </a:lnTo>
                <a:lnTo>
                  <a:pt x="48" y="51"/>
                </a:lnTo>
                <a:lnTo>
                  <a:pt x="45" y="51"/>
                </a:lnTo>
                <a:lnTo>
                  <a:pt x="39" y="51"/>
                </a:lnTo>
                <a:lnTo>
                  <a:pt x="39" y="51"/>
                </a:lnTo>
                <a:lnTo>
                  <a:pt x="42" y="60"/>
                </a:lnTo>
                <a:lnTo>
                  <a:pt x="42" y="60"/>
                </a:lnTo>
                <a:lnTo>
                  <a:pt x="54" y="60"/>
                </a:lnTo>
                <a:lnTo>
                  <a:pt x="57" y="57"/>
                </a:lnTo>
                <a:lnTo>
                  <a:pt x="57" y="54"/>
                </a:lnTo>
                <a:lnTo>
                  <a:pt x="57" y="27"/>
                </a:lnTo>
                <a:lnTo>
                  <a:pt x="39" y="27"/>
                </a:lnTo>
                <a:lnTo>
                  <a:pt x="39" y="21"/>
                </a:lnTo>
                <a:lnTo>
                  <a:pt x="63" y="21"/>
                </a:lnTo>
                <a:lnTo>
                  <a:pt x="63" y="12"/>
                </a:lnTo>
                <a:lnTo>
                  <a:pt x="33" y="12"/>
                </a:lnTo>
                <a:lnTo>
                  <a:pt x="33" y="12"/>
                </a:lnTo>
                <a:lnTo>
                  <a:pt x="39" y="9"/>
                </a:lnTo>
                <a:lnTo>
                  <a:pt x="39" y="9"/>
                </a:lnTo>
                <a:lnTo>
                  <a:pt x="39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8191500" y="4335463"/>
            <a:ext cx="100013" cy="100013"/>
          </a:xfrm>
          <a:custGeom>
            <a:avLst/>
            <a:gdLst>
              <a:gd name="T0" fmla="*/ 36 w 63"/>
              <a:gd name="T1" fmla="*/ 0 h 63"/>
              <a:gd name="T2" fmla="*/ 36 w 63"/>
              <a:gd name="T3" fmla="*/ 0 h 63"/>
              <a:gd name="T4" fmla="*/ 27 w 63"/>
              <a:gd name="T5" fmla="*/ 3 h 63"/>
              <a:gd name="T6" fmla="*/ 24 w 63"/>
              <a:gd name="T7" fmla="*/ 3 h 63"/>
              <a:gd name="T8" fmla="*/ 24 w 63"/>
              <a:gd name="T9" fmla="*/ 3 h 63"/>
              <a:gd name="T10" fmla="*/ 27 w 63"/>
              <a:gd name="T11" fmla="*/ 9 h 63"/>
              <a:gd name="T12" fmla="*/ 3 w 63"/>
              <a:gd name="T13" fmla="*/ 9 h 63"/>
              <a:gd name="T14" fmla="*/ 3 w 63"/>
              <a:gd name="T15" fmla="*/ 24 h 63"/>
              <a:gd name="T16" fmla="*/ 9 w 63"/>
              <a:gd name="T17" fmla="*/ 24 h 63"/>
              <a:gd name="T18" fmla="*/ 9 w 63"/>
              <a:gd name="T19" fmla="*/ 30 h 63"/>
              <a:gd name="T20" fmla="*/ 27 w 63"/>
              <a:gd name="T21" fmla="*/ 30 h 63"/>
              <a:gd name="T22" fmla="*/ 27 w 63"/>
              <a:gd name="T23" fmla="*/ 36 h 63"/>
              <a:gd name="T24" fmla="*/ 9 w 63"/>
              <a:gd name="T25" fmla="*/ 36 h 63"/>
              <a:gd name="T26" fmla="*/ 9 w 63"/>
              <a:gd name="T27" fmla="*/ 45 h 63"/>
              <a:gd name="T28" fmla="*/ 27 w 63"/>
              <a:gd name="T29" fmla="*/ 45 h 63"/>
              <a:gd name="T30" fmla="*/ 27 w 63"/>
              <a:gd name="T31" fmla="*/ 57 h 63"/>
              <a:gd name="T32" fmla="*/ 0 w 63"/>
              <a:gd name="T33" fmla="*/ 57 h 63"/>
              <a:gd name="T34" fmla="*/ 0 w 63"/>
              <a:gd name="T35" fmla="*/ 63 h 63"/>
              <a:gd name="T36" fmla="*/ 63 w 63"/>
              <a:gd name="T37" fmla="*/ 63 h 63"/>
              <a:gd name="T38" fmla="*/ 63 w 63"/>
              <a:gd name="T39" fmla="*/ 57 h 63"/>
              <a:gd name="T40" fmla="*/ 48 w 63"/>
              <a:gd name="T41" fmla="*/ 57 h 63"/>
              <a:gd name="T42" fmla="*/ 48 w 63"/>
              <a:gd name="T43" fmla="*/ 57 h 63"/>
              <a:gd name="T44" fmla="*/ 54 w 63"/>
              <a:gd name="T45" fmla="*/ 51 h 63"/>
              <a:gd name="T46" fmla="*/ 54 w 63"/>
              <a:gd name="T47" fmla="*/ 51 h 63"/>
              <a:gd name="T48" fmla="*/ 51 w 63"/>
              <a:gd name="T49" fmla="*/ 45 h 63"/>
              <a:gd name="T50" fmla="*/ 57 w 63"/>
              <a:gd name="T51" fmla="*/ 45 h 63"/>
              <a:gd name="T52" fmla="*/ 57 w 63"/>
              <a:gd name="T53" fmla="*/ 36 h 63"/>
              <a:gd name="T54" fmla="*/ 36 w 63"/>
              <a:gd name="T55" fmla="*/ 36 h 63"/>
              <a:gd name="T56" fmla="*/ 36 w 63"/>
              <a:gd name="T57" fmla="*/ 30 h 63"/>
              <a:gd name="T58" fmla="*/ 54 w 63"/>
              <a:gd name="T59" fmla="*/ 30 h 63"/>
              <a:gd name="T60" fmla="*/ 54 w 63"/>
              <a:gd name="T61" fmla="*/ 24 h 63"/>
              <a:gd name="T62" fmla="*/ 60 w 63"/>
              <a:gd name="T63" fmla="*/ 24 h 63"/>
              <a:gd name="T64" fmla="*/ 60 w 63"/>
              <a:gd name="T65" fmla="*/ 9 h 63"/>
              <a:gd name="T66" fmla="*/ 39 w 63"/>
              <a:gd name="T67" fmla="*/ 9 h 63"/>
              <a:gd name="T68" fmla="*/ 39 w 63"/>
              <a:gd name="T69" fmla="*/ 9 h 63"/>
              <a:gd name="T70" fmla="*/ 39 w 63"/>
              <a:gd name="T71" fmla="*/ 9 h 63"/>
              <a:gd name="T72" fmla="*/ 36 w 63"/>
              <a:gd name="T73" fmla="*/ 0 h 63"/>
              <a:gd name="T74" fmla="*/ 36 w 63"/>
              <a:gd name="T75" fmla="*/ 0 h 63"/>
              <a:gd name="T76" fmla="*/ 36 w 63"/>
              <a:gd name="T77" fmla="*/ 0 h 63"/>
              <a:gd name="T78" fmla="*/ 12 w 63"/>
              <a:gd name="T79" fmla="*/ 24 h 63"/>
              <a:gd name="T80" fmla="*/ 12 w 63"/>
              <a:gd name="T81" fmla="*/ 18 h 63"/>
              <a:gd name="T82" fmla="*/ 51 w 63"/>
              <a:gd name="T83" fmla="*/ 18 h 63"/>
              <a:gd name="T84" fmla="*/ 51 w 63"/>
              <a:gd name="T85" fmla="*/ 24 h 63"/>
              <a:gd name="T86" fmla="*/ 12 w 63"/>
              <a:gd name="T87" fmla="*/ 24 h 63"/>
              <a:gd name="T88" fmla="*/ 12 w 63"/>
              <a:gd name="T89" fmla="*/ 24 h 63"/>
              <a:gd name="T90" fmla="*/ 42 w 63"/>
              <a:gd name="T91" fmla="*/ 48 h 63"/>
              <a:gd name="T92" fmla="*/ 42 w 63"/>
              <a:gd name="T93" fmla="*/ 48 h 63"/>
              <a:gd name="T94" fmla="*/ 42 w 63"/>
              <a:gd name="T95" fmla="*/ 51 h 63"/>
              <a:gd name="T96" fmla="*/ 42 w 63"/>
              <a:gd name="T97" fmla="*/ 51 h 63"/>
              <a:gd name="T98" fmla="*/ 48 w 63"/>
              <a:gd name="T99" fmla="*/ 57 h 63"/>
              <a:gd name="T100" fmla="*/ 36 w 63"/>
              <a:gd name="T101" fmla="*/ 57 h 63"/>
              <a:gd name="T102" fmla="*/ 36 w 63"/>
              <a:gd name="T103" fmla="*/ 45 h 63"/>
              <a:gd name="T104" fmla="*/ 45 w 63"/>
              <a:gd name="T105" fmla="*/ 45 h 63"/>
              <a:gd name="T106" fmla="*/ 45 w 63"/>
              <a:gd name="T107" fmla="*/ 45 h 63"/>
              <a:gd name="T108" fmla="*/ 42 w 63"/>
              <a:gd name="T109" fmla="*/ 48 h 63"/>
              <a:gd name="T110" fmla="*/ 42 w 63"/>
              <a:gd name="T111" fmla="*/ 48 h 63"/>
              <a:gd name="T112" fmla="*/ 42 w 63"/>
              <a:gd name="T113" fmla="*/ 48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3" h="63">
                <a:moveTo>
                  <a:pt x="36" y="0"/>
                </a:moveTo>
                <a:lnTo>
                  <a:pt x="36" y="0"/>
                </a:lnTo>
                <a:lnTo>
                  <a:pt x="27" y="3"/>
                </a:lnTo>
                <a:lnTo>
                  <a:pt x="24" y="3"/>
                </a:lnTo>
                <a:lnTo>
                  <a:pt x="24" y="3"/>
                </a:lnTo>
                <a:lnTo>
                  <a:pt x="27" y="9"/>
                </a:lnTo>
                <a:lnTo>
                  <a:pt x="3" y="9"/>
                </a:lnTo>
                <a:lnTo>
                  <a:pt x="3" y="24"/>
                </a:lnTo>
                <a:lnTo>
                  <a:pt x="9" y="24"/>
                </a:lnTo>
                <a:lnTo>
                  <a:pt x="9" y="30"/>
                </a:lnTo>
                <a:lnTo>
                  <a:pt x="27" y="30"/>
                </a:lnTo>
                <a:lnTo>
                  <a:pt x="27" y="36"/>
                </a:lnTo>
                <a:lnTo>
                  <a:pt x="9" y="36"/>
                </a:lnTo>
                <a:lnTo>
                  <a:pt x="9" y="45"/>
                </a:lnTo>
                <a:lnTo>
                  <a:pt x="27" y="45"/>
                </a:lnTo>
                <a:lnTo>
                  <a:pt x="27" y="57"/>
                </a:lnTo>
                <a:lnTo>
                  <a:pt x="0" y="57"/>
                </a:lnTo>
                <a:lnTo>
                  <a:pt x="0" y="63"/>
                </a:lnTo>
                <a:lnTo>
                  <a:pt x="63" y="63"/>
                </a:lnTo>
                <a:lnTo>
                  <a:pt x="63" y="57"/>
                </a:lnTo>
                <a:lnTo>
                  <a:pt x="48" y="57"/>
                </a:lnTo>
                <a:lnTo>
                  <a:pt x="48" y="57"/>
                </a:lnTo>
                <a:lnTo>
                  <a:pt x="54" y="51"/>
                </a:lnTo>
                <a:lnTo>
                  <a:pt x="54" y="51"/>
                </a:lnTo>
                <a:lnTo>
                  <a:pt x="51" y="45"/>
                </a:lnTo>
                <a:lnTo>
                  <a:pt x="57" y="45"/>
                </a:lnTo>
                <a:lnTo>
                  <a:pt x="57" y="36"/>
                </a:lnTo>
                <a:lnTo>
                  <a:pt x="36" y="36"/>
                </a:lnTo>
                <a:lnTo>
                  <a:pt x="36" y="30"/>
                </a:lnTo>
                <a:lnTo>
                  <a:pt x="54" y="30"/>
                </a:lnTo>
                <a:lnTo>
                  <a:pt x="54" y="24"/>
                </a:lnTo>
                <a:lnTo>
                  <a:pt x="60" y="24"/>
                </a:lnTo>
                <a:lnTo>
                  <a:pt x="60" y="9"/>
                </a:lnTo>
                <a:lnTo>
                  <a:pt x="39" y="9"/>
                </a:lnTo>
                <a:lnTo>
                  <a:pt x="39" y="9"/>
                </a:lnTo>
                <a:lnTo>
                  <a:pt x="39" y="9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close/>
                <a:moveTo>
                  <a:pt x="12" y="24"/>
                </a:moveTo>
                <a:lnTo>
                  <a:pt x="12" y="18"/>
                </a:lnTo>
                <a:lnTo>
                  <a:pt x="51" y="18"/>
                </a:lnTo>
                <a:lnTo>
                  <a:pt x="51" y="24"/>
                </a:lnTo>
                <a:lnTo>
                  <a:pt x="12" y="24"/>
                </a:lnTo>
                <a:lnTo>
                  <a:pt x="12" y="24"/>
                </a:lnTo>
                <a:close/>
                <a:moveTo>
                  <a:pt x="42" y="48"/>
                </a:moveTo>
                <a:lnTo>
                  <a:pt x="42" y="48"/>
                </a:lnTo>
                <a:lnTo>
                  <a:pt x="42" y="51"/>
                </a:lnTo>
                <a:lnTo>
                  <a:pt x="42" y="51"/>
                </a:lnTo>
                <a:lnTo>
                  <a:pt x="48" y="57"/>
                </a:lnTo>
                <a:lnTo>
                  <a:pt x="36" y="57"/>
                </a:lnTo>
                <a:lnTo>
                  <a:pt x="36" y="45"/>
                </a:lnTo>
                <a:lnTo>
                  <a:pt x="45" y="45"/>
                </a:lnTo>
                <a:lnTo>
                  <a:pt x="45" y="45"/>
                </a:lnTo>
                <a:lnTo>
                  <a:pt x="42" y="48"/>
                </a:lnTo>
                <a:lnTo>
                  <a:pt x="42" y="48"/>
                </a:lnTo>
                <a:lnTo>
                  <a:pt x="42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8301038" y="4335463"/>
            <a:ext cx="104775" cy="104775"/>
          </a:xfrm>
          <a:custGeom>
            <a:avLst/>
            <a:gdLst>
              <a:gd name="T0" fmla="*/ 57 w 66"/>
              <a:gd name="T1" fmla="*/ 42 h 66"/>
              <a:gd name="T2" fmla="*/ 57 w 66"/>
              <a:gd name="T3" fmla="*/ 54 h 66"/>
              <a:gd name="T4" fmla="*/ 54 w 66"/>
              <a:gd name="T5" fmla="*/ 57 h 66"/>
              <a:gd name="T6" fmla="*/ 45 w 66"/>
              <a:gd name="T7" fmla="*/ 57 h 66"/>
              <a:gd name="T8" fmla="*/ 48 w 66"/>
              <a:gd name="T9" fmla="*/ 66 h 66"/>
              <a:gd name="T10" fmla="*/ 63 w 66"/>
              <a:gd name="T11" fmla="*/ 63 h 66"/>
              <a:gd name="T12" fmla="*/ 66 w 66"/>
              <a:gd name="T13" fmla="*/ 57 h 66"/>
              <a:gd name="T14" fmla="*/ 66 w 66"/>
              <a:gd name="T15" fmla="*/ 36 h 66"/>
              <a:gd name="T16" fmla="*/ 66 w 66"/>
              <a:gd name="T17" fmla="*/ 36 h 66"/>
              <a:gd name="T18" fmla="*/ 42 w 66"/>
              <a:gd name="T19" fmla="*/ 15 h 66"/>
              <a:gd name="T20" fmla="*/ 54 w 66"/>
              <a:gd name="T21" fmla="*/ 15 h 66"/>
              <a:gd name="T22" fmla="*/ 54 w 66"/>
              <a:gd name="T23" fmla="*/ 24 h 66"/>
              <a:gd name="T24" fmla="*/ 48 w 66"/>
              <a:gd name="T25" fmla="*/ 24 h 66"/>
              <a:gd name="T26" fmla="*/ 48 w 66"/>
              <a:gd name="T27" fmla="*/ 33 h 66"/>
              <a:gd name="T28" fmla="*/ 63 w 66"/>
              <a:gd name="T29" fmla="*/ 27 h 66"/>
              <a:gd name="T30" fmla="*/ 63 w 66"/>
              <a:gd name="T31" fmla="*/ 15 h 66"/>
              <a:gd name="T32" fmla="*/ 63 w 66"/>
              <a:gd name="T33" fmla="*/ 6 h 66"/>
              <a:gd name="T34" fmla="*/ 63 w 66"/>
              <a:gd name="T35" fmla="*/ 6 h 66"/>
              <a:gd name="T36" fmla="*/ 51 w 66"/>
              <a:gd name="T37" fmla="*/ 6 h 66"/>
              <a:gd name="T38" fmla="*/ 51 w 66"/>
              <a:gd name="T39" fmla="*/ 3 h 66"/>
              <a:gd name="T40" fmla="*/ 51 w 66"/>
              <a:gd name="T41" fmla="*/ 0 h 66"/>
              <a:gd name="T42" fmla="*/ 42 w 66"/>
              <a:gd name="T43" fmla="*/ 0 h 66"/>
              <a:gd name="T44" fmla="*/ 39 w 66"/>
              <a:gd name="T45" fmla="*/ 6 h 66"/>
              <a:gd name="T46" fmla="*/ 33 w 66"/>
              <a:gd name="T47" fmla="*/ 6 h 66"/>
              <a:gd name="T48" fmla="*/ 33 w 66"/>
              <a:gd name="T49" fmla="*/ 42 h 66"/>
              <a:gd name="T50" fmla="*/ 18 w 66"/>
              <a:gd name="T51" fmla="*/ 27 h 66"/>
              <a:gd name="T52" fmla="*/ 3 w 66"/>
              <a:gd name="T53" fmla="*/ 24 h 66"/>
              <a:gd name="T54" fmla="*/ 12 w 66"/>
              <a:gd name="T55" fmla="*/ 39 h 66"/>
              <a:gd name="T56" fmla="*/ 0 w 66"/>
              <a:gd name="T57" fmla="*/ 54 h 66"/>
              <a:gd name="T58" fmla="*/ 6 w 66"/>
              <a:gd name="T59" fmla="*/ 60 h 66"/>
              <a:gd name="T60" fmla="*/ 18 w 66"/>
              <a:gd name="T61" fmla="*/ 48 h 66"/>
              <a:gd name="T62" fmla="*/ 21 w 66"/>
              <a:gd name="T63" fmla="*/ 57 h 66"/>
              <a:gd name="T64" fmla="*/ 24 w 66"/>
              <a:gd name="T65" fmla="*/ 60 h 66"/>
              <a:gd name="T66" fmla="*/ 30 w 66"/>
              <a:gd name="T67" fmla="*/ 54 h 66"/>
              <a:gd name="T68" fmla="*/ 54 w 66"/>
              <a:gd name="T69" fmla="*/ 45 h 66"/>
              <a:gd name="T70" fmla="*/ 30 w 66"/>
              <a:gd name="T71" fmla="*/ 51 h 66"/>
              <a:gd name="T72" fmla="*/ 24 w 66"/>
              <a:gd name="T73" fmla="*/ 42 h 66"/>
              <a:gd name="T74" fmla="*/ 24 w 66"/>
              <a:gd name="T75" fmla="*/ 39 h 66"/>
              <a:gd name="T76" fmla="*/ 27 w 66"/>
              <a:gd name="T77" fmla="*/ 24 h 66"/>
              <a:gd name="T78" fmla="*/ 30 w 66"/>
              <a:gd name="T79" fmla="*/ 9 h 66"/>
              <a:gd name="T80" fmla="*/ 3 w 66"/>
              <a:gd name="T81" fmla="*/ 9 h 66"/>
              <a:gd name="T82" fmla="*/ 18 w 66"/>
              <a:gd name="T83" fmla="*/ 15 h 66"/>
              <a:gd name="T84" fmla="*/ 18 w 66"/>
              <a:gd name="T85" fmla="*/ 27 h 66"/>
              <a:gd name="T86" fmla="*/ 18 w 66"/>
              <a:gd name="T87" fmla="*/ 27 h 66"/>
              <a:gd name="T88" fmla="*/ 42 w 66"/>
              <a:gd name="T89" fmla="*/ 18 h 66"/>
              <a:gd name="T90" fmla="*/ 45 w 66"/>
              <a:gd name="T91" fmla="*/ 24 h 66"/>
              <a:gd name="T92" fmla="*/ 51 w 66"/>
              <a:gd name="T93" fmla="*/ 24 h 66"/>
              <a:gd name="T94" fmla="*/ 48 w 66"/>
              <a:gd name="T95" fmla="*/ 1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" h="66">
                <a:moveTo>
                  <a:pt x="33" y="42"/>
                </a:moveTo>
                <a:lnTo>
                  <a:pt x="57" y="42"/>
                </a:lnTo>
                <a:lnTo>
                  <a:pt x="57" y="42"/>
                </a:lnTo>
                <a:lnTo>
                  <a:pt x="57" y="54"/>
                </a:lnTo>
                <a:lnTo>
                  <a:pt x="57" y="54"/>
                </a:lnTo>
                <a:lnTo>
                  <a:pt x="54" y="57"/>
                </a:lnTo>
                <a:lnTo>
                  <a:pt x="54" y="57"/>
                </a:lnTo>
                <a:lnTo>
                  <a:pt x="45" y="57"/>
                </a:lnTo>
                <a:lnTo>
                  <a:pt x="45" y="57"/>
                </a:lnTo>
                <a:lnTo>
                  <a:pt x="48" y="66"/>
                </a:lnTo>
                <a:lnTo>
                  <a:pt x="48" y="66"/>
                </a:lnTo>
                <a:lnTo>
                  <a:pt x="63" y="63"/>
                </a:lnTo>
                <a:lnTo>
                  <a:pt x="63" y="63"/>
                </a:lnTo>
                <a:lnTo>
                  <a:pt x="66" y="57"/>
                </a:lnTo>
                <a:lnTo>
                  <a:pt x="66" y="57"/>
                </a:lnTo>
                <a:lnTo>
                  <a:pt x="66" y="36"/>
                </a:lnTo>
                <a:lnTo>
                  <a:pt x="66" y="36"/>
                </a:lnTo>
                <a:lnTo>
                  <a:pt x="66" y="36"/>
                </a:lnTo>
                <a:lnTo>
                  <a:pt x="42" y="36"/>
                </a:lnTo>
                <a:lnTo>
                  <a:pt x="42" y="15"/>
                </a:lnTo>
                <a:lnTo>
                  <a:pt x="54" y="15"/>
                </a:lnTo>
                <a:lnTo>
                  <a:pt x="54" y="15"/>
                </a:lnTo>
                <a:lnTo>
                  <a:pt x="54" y="24"/>
                </a:lnTo>
                <a:lnTo>
                  <a:pt x="54" y="24"/>
                </a:lnTo>
                <a:lnTo>
                  <a:pt x="48" y="24"/>
                </a:lnTo>
                <a:lnTo>
                  <a:pt x="48" y="24"/>
                </a:lnTo>
                <a:lnTo>
                  <a:pt x="48" y="33"/>
                </a:lnTo>
                <a:lnTo>
                  <a:pt x="48" y="33"/>
                </a:lnTo>
                <a:lnTo>
                  <a:pt x="60" y="33"/>
                </a:lnTo>
                <a:lnTo>
                  <a:pt x="63" y="27"/>
                </a:lnTo>
                <a:lnTo>
                  <a:pt x="63" y="27"/>
                </a:lnTo>
                <a:lnTo>
                  <a:pt x="63" y="15"/>
                </a:lnTo>
                <a:lnTo>
                  <a:pt x="63" y="15"/>
                </a:lnTo>
                <a:lnTo>
                  <a:pt x="63" y="6"/>
                </a:lnTo>
                <a:lnTo>
                  <a:pt x="63" y="6"/>
                </a:lnTo>
                <a:lnTo>
                  <a:pt x="63" y="6"/>
                </a:lnTo>
                <a:lnTo>
                  <a:pt x="51" y="6"/>
                </a:lnTo>
                <a:lnTo>
                  <a:pt x="51" y="6"/>
                </a:lnTo>
                <a:lnTo>
                  <a:pt x="51" y="6"/>
                </a:lnTo>
                <a:lnTo>
                  <a:pt x="51" y="3"/>
                </a:lnTo>
                <a:lnTo>
                  <a:pt x="51" y="3"/>
                </a:lnTo>
                <a:lnTo>
                  <a:pt x="51" y="0"/>
                </a:lnTo>
                <a:lnTo>
                  <a:pt x="51" y="0"/>
                </a:lnTo>
                <a:lnTo>
                  <a:pt x="42" y="0"/>
                </a:lnTo>
                <a:lnTo>
                  <a:pt x="42" y="0"/>
                </a:lnTo>
                <a:lnTo>
                  <a:pt x="39" y="6"/>
                </a:lnTo>
                <a:lnTo>
                  <a:pt x="33" y="6"/>
                </a:lnTo>
                <a:lnTo>
                  <a:pt x="33" y="6"/>
                </a:lnTo>
                <a:lnTo>
                  <a:pt x="33" y="42"/>
                </a:lnTo>
                <a:lnTo>
                  <a:pt x="33" y="42"/>
                </a:lnTo>
                <a:close/>
                <a:moveTo>
                  <a:pt x="18" y="27"/>
                </a:moveTo>
                <a:lnTo>
                  <a:pt x="18" y="27"/>
                </a:lnTo>
                <a:lnTo>
                  <a:pt x="12" y="18"/>
                </a:lnTo>
                <a:lnTo>
                  <a:pt x="3" y="24"/>
                </a:lnTo>
                <a:lnTo>
                  <a:pt x="3" y="24"/>
                </a:lnTo>
                <a:lnTo>
                  <a:pt x="12" y="39"/>
                </a:lnTo>
                <a:lnTo>
                  <a:pt x="12" y="39"/>
                </a:lnTo>
                <a:lnTo>
                  <a:pt x="0" y="54"/>
                </a:lnTo>
                <a:lnTo>
                  <a:pt x="0" y="54"/>
                </a:lnTo>
                <a:lnTo>
                  <a:pt x="6" y="60"/>
                </a:lnTo>
                <a:lnTo>
                  <a:pt x="6" y="60"/>
                </a:lnTo>
                <a:lnTo>
                  <a:pt x="18" y="48"/>
                </a:lnTo>
                <a:lnTo>
                  <a:pt x="18" y="48"/>
                </a:lnTo>
                <a:lnTo>
                  <a:pt x="21" y="57"/>
                </a:lnTo>
                <a:lnTo>
                  <a:pt x="21" y="57"/>
                </a:lnTo>
                <a:lnTo>
                  <a:pt x="24" y="60"/>
                </a:lnTo>
                <a:lnTo>
                  <a:pt x="24" y="60"/>
                </a:lnTo>
                <a:lnTo>
                  <a:pt x="30" y="54"/>
                </a:lnTo>
                <a:lnTo>
                  <a:pt x="54" y="54"/>
                </a:lnTo>
                <a:lnTo>
                  <a:pt x="54" y="45"/>
                </a:lnTo>
                <a:lnTo>
                  <a:pt x="30" y="45"/>
                </a:lnTo>
                <a:lnTo>
                  <a:pt x="30" y="51"/>
                </a:lnTo>
                <a:lnTo>
                  <a:pt x="30" y="51"/>
                </a:lnTo>
                <a:lnTo>
                  <a:pt x="24" y="42"/>
                </a:lnTo>
                <a:lnTo>
                  <a:pt x="24" y="42"/>
                </a:lnTo>
                <a:lnTo>
                  <a:pt x="24" y="39"/>
                </a:lnTo>
                <a:lnTo>
                  <a:pt x="24" y="39"/>
                </a:lnTo>
                <a:lnTo>
                  <a:pt x="27" y="24"/>
                </a:lnTo>
                <a:lnTo>
                  <a:pt x="30" y="9"/>
                </a:lnTo>
                <a:lnTo>
                  <a:pt x="30" y="9"/>
                </a:lnTo>
                <a:lnTo>
                  <a:pt x="27" y="9"/>
                </a:lnTo>
                <a:lnTo>
                  <a:pt x="3" y="9"/>
                </a:lnTo>
                <a:lnTo>
                  <a:pt x="3" y="15"/>
                </a:lnTo>
                <a:lnTo>
                  <a:pt x="18" y="15"/>
                </a:lnTo>
                <a:lnTo>
                  <a:pt x="18" y="15"/>
                </a:lnTo>
                <a:lnTo>
                  <a:pt x="18" y="27"/>
                </a:lnTo>
                <a:lnTo>
                  <a:pt x="18" y="27"/>
                </a:lnTo>
                <a:lnTo>
                  <a:pt x="18" y="27"/>
                </a:lnTo>
                <a:close/>
                <a:moveTo>
                  <a:pt x="48" y="15"/>
                </a:moveTo>
                <a:lnTo>
                  <a:pt x="42" y="18"/>
                </a:lnTo>
                <a:lnTo>
                  <a:pt x="42" y="18"/>
                </a:lnTo>
                <a:lnTo>
                  <a:pt x="45" y="24"/>
                </a:lnTo>
                <a:lnTo>
                  <a:pt x="51" y="24"/>
                </a:lnTo>
                <a:lnTo>
                  <a:pt x="51" y="24"/>
                </a:lnTo>
                <a:lnTo>
                  <a:pt x="48" y="15"/>
                </a:lnTo>
                <a:lnTo>
                  <a:pt x="48" y="15"/>
                </a:lnTo>
                <a:lnTo>
                  <a:pt x="48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8420100" y="4335463"/>
            <a:ext cx="100013" cy="104775"/>
          </a:xfrm>
          <a:custGeom>
            <a:avLst/>
            <a:gdLst>
              <a:gd name="T0" fmla="*/ 39 w 63"/>
              <a:gd name="T1" fmla="*/ 9 h 66"/>
              <a:gd name="T2" fmla="*/ 39 w 63"/>
              <a:gd name="T3" fmla="*/ 9 h 66"/>
              <a:gd name="T4" fmla="*/ 36 w 63"/>
              <a:gd name="T5" fmla="*/ 6 h 66"/>
              <a:gd name="T6" fmla="*/ 36 w 63"/>
              <a:gd name="T7" fmla="*/ 6 h 66"/>
              <a:gd name="T8" fmla="*/ 36 w 63"/>
              <a:gd name="T9" fmla="*/ 0 h 66"/>
              <a:gd name="T10" fmla="*/ 36 w 63"/>
              <a:gd name="T11" fmla="*/ 0 h 66"/>
              <a:gd name="T12" fmla="*/ 30 w 63"/>
              <a:gd name="T13" fmla="*/ 3 h 66"/>
              <a:gd name="T14" fmla="*/ 30 w 63"/>
              <a:gd name="T15" fmla="*/ 3 h 66"/>
              <a:gd name="T16" fmla="*/ 24 w 63"/>
              <a:gd name="T17" fmla="*/ 3 h 66"/>
              <a:gd name="T18" fmla="*/ 24 w 63"/>
              <a:gd name="T19" fmla="*/ 3 h 66"/>
              <a:gd name="T20" fmla="*/ 27 w 63"/>
              <a:gd name="T21" fmla="*/ 12 h 66"/>
              <a:gd name="T22" fmla="*/ 0 w 63"/>
              <a:gd name="T23" fmla="*/ 12 h 66"/>
              <a:gd name="T24" fmla="*/ 0 w 63"/>
              <a:gd name="T25" fmla="*/ 18 h 66"/>
              <a:gd name="T26" fmla="*/ 27 w 63"/>
              <a:gd name="T27" fmla="*/ 18 h 66"/>
              <a:gd name="T28" fmla="*/ 27 w 63"/>
              <a:gd name="T29" fmla="*/ 27 h 66"/>
              <a:gd name="T30" fmla="*/ 9 w 63"/>
              <a:gd name="T31" fmla="*/ 27 h 66"/>
              <a:gd name="T32" fmla="*/ 9 w 63"/>
              <a:gd name="T33" fmla="*/ 60 h 66"/>
              <a:gd name="T34" fmla="*/ 18 w 63"/>
              <a:gd name="T35" fmla="*/ 60 h 66"/>
              <a:gd name="T36" fmla="*/ 18 w 63"/>
              <a:gd name="T37" fmla="*/ 36 h 66"/>
              <a:gd name="T38" fmla="*/ 27 w 63"/>
              <a:gd name="T39" fmla="*/ 36 h 66"/>
              <a:gd name="T40" fmla="*/ 27 w 63"/>
              <a:gd name="T41" fmla="*/ 66 h 66"/>
              <a:gd name="T42" fmla="*/ 36 w 63"/>
              <a:gd name="T43" fmla="*/ 66 h 66"/>
              <a:gd name="T44" fmla="*/ 36 w 63"/>
              <a:gd name="T45" fmla="*/ 36 h 66"/>
              <a:gd name="T46" fmla="*/ 48 w 63"/>
              <a:gd name="T47" fmla="*/ 36 h 66"/>
              <a:gd name="T48" fmla="*/ 48 w 63"/>
              <a:gd name="T49" fmla="*/ 48 h 66"/>
              <a:gd name="T50" fmla="*/ 48 w 63"/>
              <a:gd name="T51" fmla="*/ 48 h 66"/>
              <a:gd name="T52" fmla="*/ 45 w 63"/>
              <a:gd name="T53" fmla="*/ 51 h 66"/>
              <a:gd name="T54" fmla="*/ 39 w 63"/>
              <a:gd name="T55" fmla="*/ 51 h 66"/>
              <a:gd name="T56" fmla="*/ 39 w 63"/>
              <a:gd name="T57" fmla="*/ 51 h 66"/>
              <a:gd name="T58" fmla="*/ 42 w 63"/>
              <a:gd name="T59" fmla="*/ 60 h 66"/>
              <a:gd name="T60" fmla="*/ 42 w 63"/>
              <a:gd name="T61" fmla="*/ 60 h 66"/>
              <a:gd name="T62" fmla="*/ 51 w 63"/>
              <a:gd name="T63" fmla="*/ 57 h 66"/>
              <a:gd name="T64" fmla="*/ 54 w 63"/>
              <a:gd name="T65" fmla="*/ 57 h 66"/>
              <a:gd name="T66" fmla="*/ 57 w 63"/>
              <a:gd name="T67" fmla="*/ 54 h 66"/>
              <a:gd name="T68" fmla="*/ 57 w 63"/>
              <a:gd name="T69" fmla="*/ 27 h 66"/>
              <a:gd name="T70" fmla="*/ 36 w 63"/>
              <a:gd name="T71" fmla="*/ 27 h 66"/>
              <a:gd name="T72" fmla="*/ 36 w 63"/>
              <a:gd name="T73" fmla="*/ 18 h 66"/>
              <a:gd name="T74" fmla="*/ 63 w 63"/>
              <a:gd name="T75" fmla="*/ 18 h 66"/>
              <a:gd name="T76" fmla="*/ 63 w 63"/>
              <a:gd name="T77" fmla="*/ 12 h 66"/>
              <a:gd name="T78" fmla="*/ 30 w 63"/>
              <a:gd name="T79" fmla="*/ 12 h 66"/>
              <a:gd name="T80" fmla="*/ 30 w 63"/>
              <a:gd name="T81" fmla="*/ 12 h 66"/>
              <a:gd name="T82" fmla="*/ 39 w 63"/>
              <a:gd name="T83" fmla="*/ 9 h 66"/>
              <a:gd name="T84" fmla="*/ 39 w 63"/>
              <a:gd name="T85" fmla="*/ 9 h 66"/>
              <a:gd name="T86" fmla="*/ 39 w 63"/>
              <a:gd name="T87" fmla="*/ 9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" h="66">
                <a:moveTo>
                  <a:pt x="39" y="9"/>
                </a:moveTo>
                <a:lnTo>
                  <a:pt x="39" y="9"/>
                </a:lnTo>
                <a:lnTo>
                  <a:pt x="36" y="6"/>
                </a:lnTo>
                <a:lnTo>
                  <a:pt x="36" y="6"/>
                </a:lnTo>
                <a:lnTo>
                  <a:pt x="36" y="0"/>
                </a:lnTo>
                <a:lnTo>
                  <a:pt x="36" y="0"/>
                </a:lnTo>
                <a:lnTo>
                  <a:pt x="30" y="3"/>
                </a:lnTo>
                <a:lnTo>
                  <a:pt x="30" y="3"/>
                </a:lnTo>
                <a:lnTo>
                  <a:pt x="24" y="3"/>
                </a:lnTo>
                <a:lnTo>
                  <a:pt x="24" y="3"/>
                </a:lnTo>
                <a:lnTo>
                  <a:pt x="27" y="12"/>
                </a:lnTo>
                <a:lnTo>
                  <a:pt x="0" y="12"/>
                </a:lnTo>
                <a:lnTo>
                  <a:pt x="0" y="18"/>
                </a:lnTo>
                <a:lnTo>
                  <a:pt x="27" y="18"/>
                </a:lnTo>
                <a:lnTo>
                  <a:pt x="27" y="27"/>
                </a:lnTo>
                <a:lnTo>
                  <a:pt x="9" y="27"/>
                </a:lnTo>
                <a:lnTo>
                  <a:pt x="9" y="60"/>
                </a:lnTo>
                <a:lnTo>
                  <a:pt x="18" y="60"/>
                </a:lnTo>
                <a:lnTo>
                  <a:pt x="18" y="36"/>
                </a:lnTo>
                <a:lnTo>
                  <a:pt x="27" y="36"/>
                </a:lnTo>
                <a:lnTo>
                  <a:pt x="27" y="66"/>
                </a:lnTo>
                <a:lnTo>
                  <a:pt x="36" y="66"/>
                </a:lnTo>
                <a:lnTo>
                  <a:pt x="36" y="36"/>
                </a:lnTo>
                <a:lnTo>
                  <a:pt x="48" y="36"/>
                </a:lnTo>
                <a:lnTo>
                  <a:pt x="48" y="48"/>
                </a:lnTo>
                <a:lnTo>
                  <a:pt x="48" y="48"/>
                </a:lnTo>
                <a:lnTo>
                  <a:pt x="45" y="51"/>
                </a:lnTo>
                <a:lnTo>
                  <a:pt x="39" y="51"/>
                </a:lnTo>
                <a:lnTo>
                  <a:pt x="39" y="51"/>
                </a:lnTo>
                <a:lnTo>
                  <a:pt x="42" y="60"/>
                </a:lnTo>
                <a:lnTo>
                  <a:pt x="42" y="60"/>
                </a:lnTo>
                <a:lnTo>
                  <a:pt x="51" y="57"/>
                </a:lnTo>
                <a:lnTo>
                  <a:pt x="54" y="57"/>
                </a:lnTo>
                <a:lnTo>
                  <a:pt x="57" y="54"/>
                </a:lnTo>
                <a:lnTo>
                  <a:pt x="57" y="27"/>
                </a:lnTo>
                <a:lnTo>
                  <a:pt x="36" y="27"/>
                </a:lnTo>
                <a:lnTo>
                  <a:pt x="36" y="18"/>
                </a:lnTo>
                <a:lnTo>
                  <a:pt x="63" y="18"/>
                </a:lnTo>
                <a:lnTo>
                  <a:pt x="63" y="12"/>
                </a:lnTo>
                <a:lnTo>
                  <a:pt x="30" y="12"/>
                </a:lnTo>
                <a:lnTo>
                  <a:pt x="30" y="12"/>
                </a:lnTo>
                <a:lnTo>
                  <a:pt x="39" y="9"/>
                </a:lnTo>
                <a:lnTo>
                  <a:pt x="39" y="9"/>
                </a:lnTo>
                <a:lnTo>
                  <a:pt x="39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8220075" y="5461000"/>
            <a:ext cx="104775" cy="100013"/>
          </a:xfrm>
          <a:custGeom>
            <a:avLst/>
            <a:gdLst>
              <a:gd name="T0" fmla="*/ 39 w 66"/>
              <a:gd name="T1" fmla="*/ 36 h 63"/>
              <a:gd name="T2" fmla="*/ 33 w 66"/>
              <a:gd name="T3" fmla="*/ 12 h 63"/>
              <a:gd name="T4" fmla="*/ 48 w 66"/>
              <a:gd name="T5" fmla="*/ 12 h 63"/>
              <a:gd name="T6" fmla="*/ 39 w 66"/>
              <a:gd name="T7" fmla="*/ 36 h 63"/>
              <a:gd name="T8" fmla="*/ 39 w 66"/>
              <a:gd name="T9" fmla="*/ 36 h 63"/>
              <a:gd name="T10" fmla="*/ 0 w 66"/>
              <a:gd name="T11" fmla="*/ 24 h 63"/>
              <a:gd name="T12" fmla="*/ 18 w 66"/>
              <a:gd name="T13" fmla="*/ 24 h 63"/>
              <a:gd name="T14" fmla="*/ 3 w 66"/>
              <a:gd name="T15" fmla="*/ 15 h 63"/>
              <a:gd name="T16" fmla="*/ 0 w 66"/>
              <a:gd name="T17" fmla="*/ 24 h 63"/>
              <a:gd name="T18" fmla="*/ 0 w 66"/>
              <a:gd name="T19" fmla="*/ 24 h 63"/>
              <a:gd name="T20" fmla="*/ 9 w 66"/>
              <a:gd name="T21" fmla="*/ 63 h 63"/>
              <a:gd name="T22" fmla="*/ 15 w 66"/>
              <a:gd name="T23" fmla="*/ 42 h 63"/>
              <a:gd name="T24" fmla="*/ 18 w 66"/>
              <a:gd name="T25" fmla="*/ 39 h 63"/>
              <a:gd name="T26" fmla="*/ 9 w 66"/>
              <a:gd name="T27" fmla="*/ 33 h 63"/>
              <a:gd name="T28" fmla="*/ 0 w 66"/>
              <a:gd name="T29" fmla="*/ 57 h 63"/>
              <a:gd name="T30" fmla="*/ 0 w 66"/>
              <a:gd name="T31" fmla="*/ 57 h 63"/>
              <a:gd name="T32" fmla="*/ 9 w 66"/>
              <a:gd name="T33" fmla="*/ 63 h 63"/>
              <a:gd name="T34" fmla="*/ 9 w 66"/>
              <a:gd name="T35" fmla="*/ 63 h 63"/>
              <a:gd name="T36" fmla="*/ 9 w 66"/>
              <a:gd name="T37" fmla="*/ 63 h 63"/>
              <a:gd name="T38" fmla="*/ 24 w 66"/>
              <a:gd name="T39" fmla="*/ 12 h 63"/>
              <a:gd name="T40" fmla="*/ 27 w 66"/>
              <a:gd name="T41" fmla="*/ 30 h 63"/>
              <a:gd name="T42" fmla="*/ 33 w 66"/>
              <a:gd name="T43" fmla="*/ 45 h 63"/>
              <a:gd name="T44" fmla="*/ 15 w 66"/>
              <a:gd name="T45" fmla="*/ 57 h 63"/>
              <a:gd name="T46" fmla="*/ 21 w 66"/>
              <a:gd name="T47" fmla="*/ 63 h 63"/>
              <a:gd name="T48" fmla="*/ 39 w 66"/>
              <a:gd name="T49" fmla="*/ 51 h 63"/>
              <a:gd name="T50" fmla="*/ 57 w 66"/>
              <a:gd name="T51" fmla="*/ 63 h 63"/>
              <a:gd name="T52" fmla="*/ 66 w 66"/>
              <a:gd name="T53" fmla="*/ 54 h 63"/>
              <a:gd name="T54" fmla="*/ 54 w 66"/>
              <a:gd name="T55" fmla="*/ 51 h 63"/>
              <a:gd name="T56" fmla="*/ 45 w 66"/>
              <a:gd name="T57" fmla="*/ 45 h 63"/>
              <a:gd name="T58" fmla="*/ 57 w 66"/>
              <a:gd name="T59" fmla="*/ 6 h 63"/>
              <a:gd name="T60" fmla="*/ 21 w 66"/>
              <a:gd name="T61" fmla="*/ 12 h 63"/>
              <a:gd name="T62" fmla="*/ 6 w 66"/>
              <a:gd name="T63" fmla="*/ 0 h 63"/>
              <a:gd name="T64" fmla="*/ 3 w 66"/>
              <a:gd name="T65" fmla="*/ 9 h 63"/>
              <a:gd name="T66" fmla="*/ 21 w 66"/>
              <a:gd name="T67" fmla="*/ 9 h 63"/>
              <a:gd name="T68" fmla="*/ 6 w 66"/>
              <a:gd name="T69" fmla="*/ 0 h 63"/>
              <a:gd name="T70" fmla="*/ 6 w 66"/>
              <a:gd name="T71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6" h="63">
                <a:moveTo>
                  <a:pt x="39" y="36"/>
                </a:moveTo>
                <a:lnTo>
                  <a:pt x="39" y="36"/>
                </a:lnTo>
                <a:lnTo>
                  <a:pt x="36" y="27"/>
                </a:lnTo>
                <a:lnTo>
                  <a:pt x="33" y="12"/>
                </a:lnTo>
                <a:lnTo>
                  <a:pt x="48" y="12"/>
                </a:lnTo>
                <a:lnTo>
                  <a:pt x="48" y="12"/>
                </a:lnTo>
                <a:lnTo>
                  <a:pt x="45" y="27"/>
                </a:lnTo>
                <a:lnTo>
                  <a:pt x="39" y="36"/>
                </a:lnTo>
                <a:lnTo>
                  <a:pt x="39" y="36"/>
                </a:lnTo>
                <a:lnTo>
                  <a:pt x="39" y="36"/>
                </a:lnTo>
                <a:close/>
                <a:moveTo>
                  <a:pt x="0" y="24"/>
                </a:moveTo>
                <a:lnTo>
                  <a:pt x="0" y="24"/>
                </a:lnTo>
                <a:lnTo>
                  <a:pt x="12" y="33"/>
                </a:lnTo>
                <a:lnTo>
                  <a:pt x="18" y="24"/>
                </a:lnTo>
                <a:lnTo>
                  <a:pt x="18" y="24"/>
                </a:lnTo>
                <a:lnTo>
                  <a:pt x="3" y="15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lose/>
                <a:moveTo>
                  <a:pt x="9" y="63"/>
                </a:moveTo>
                <a:lnTo>
                  <a:pt x="9" y="63"/>
                </a:lnTo>
                <a:lnTo>
                  <a:pt x="15" y="42"/>
                </a:lnTo>
                <a:lnTo>
                  <a:pt x="15" y="42"/>
                </a:lnTo>
                <a:lnTo>
                  <a:pt x="18" y="39"/>
                </a:lnTo>
                <a:lnTo>
                  <a:pt x="18" y="39"/>
                </a:lnTo>
                <a:lnTo>
                  <a:pt x="9" y="33"/>
                </a:lnTo>
                <a:lnTo>
                  <a:pt x="9" y="33"/>
                </a:lnTo>
                <a:lnTo>
                  <a:pt x="0" y="57"/>
                </a:lnTo>
                <a:lnTo>
                  <a:pt x="0" y="57"/>
                </a:lnTo>
                <a:lnTo>
                  <a:pt x="0" y="57"/>
                </a:lnTo>
                <a:lnTo>
                  <a:pt x="0" y="57"/>
                </a:lnTo>
                <a:lnTo>
                  <a:pt x="9" y="63"/>
                </a:lnTo>
                <a:lnTo>
                  <a:pt x="9" y="63"/>
                </a:lnTo>
                <a:lnTo>
                  <a:pt x="9" y="63"/>
                </a:lnTo>
                <a:lnTo>
                  <a:pt x="9" y="63"/>
                </a:lnTo>
                <a:lnTo>
                  <a:pt x="9" y="63"/>
                </a:lnTo>
                <a:close/>
                <a:moveTo>
                  <a:pt x="21" y="12"/>
                </a:moveTo>
                <a:lnTo>
                  <a:pt x="24" y="12"/>
                </a:lnTo>
                <a:lnTo>
                  <a:pt x="24" y="12"/>
                </a:lnTo>
                <a:lnTo>
                  <a:pt x="27" y="30"/>
                </a:lnTo>
                <a:lnTo>
                  <a:pt x="33" y="45"/>
                </a:lnTo>
                <a:lnTo>
                  <a:pt x="33" y="45"/>
                </a:lnTo>
                <a:lnTo>
                  <a:pt x="24" y="51"/>
                </a:lnTo>
                <a:lnTo>
                  <a:pt x="15" y="57"/>
                </a:lnTo>
                <a:lnTo>
                  <a:pt x="15" y="57"/>
                </a:lnTo>
                <a:lnTo>
                  <a:pt x="21" y="63"/>
                </a:lnTo>
                <a:lnTo>
                  <a:pt x="21" y="63"/>
                </a:lnTo>
                <a:lnTo>
                  <a:pt x="39" y="51"/>
                </a:lnTo>
                <a:lnTo>
                  <a:pt x="39" y="51"/>
                </a:lnTo>
                <a:lnTo>
                  <a:pt x="57" y="63"/>
                </a:lnTo>
                <a:lnTo>
                  <a:pt x="57" y="63"/>
                </a:lnTo>
                <a:lnTo>
                  <a:pt x="66" y="54"/>
                </a:lnTo>
                <a:lnTo>
                  <a:pt x="66" y="54"/>
                </a:lnTo>
                <a:lnTo>
                  <a:pt x="54" y="51"/>
                </a:lnTo>
                <a:lnTo>
                  <a:pt x="45" y="45"/>
                </a:lnTo>
                <a:lnTo>
                  <a:pt x="45" y="45"/>
                </a:lnTo>
                <a:lnTo>
                  <a:pt x="54" y="27"/>
                </a:lnTo>
                <a:lnTo>
                  <a:pt x="57" y="6"/>
                </a:lnTo>
                <a:lnTo>
                  <a:pt x="21" y="6"/>
                </a:lnTo>
                <a:lnTo>
                  <a:pt x="21" y="12"/>
                </a:lnTo>
                <a:lnTo>
                  <a:pt x="21" y="12"/>
                </a:lnTo>
                <a:close/>
                <a:moveTo>
                  <a:pt x="6" y="0"/>
                </a:moveTo>
                <a:lnTo>
                  <a:pt x="3" y="9"/>
                </a:lnTo>
                <a:lnTo>
                  <a:pt x="3" y="9"/>
                </a:lnTo>
                <a:lnTo>
                  <a:pt x="15" y="18"/>
                </a:lnTo>
                <a:lnTo>
                  <a:pt x="21" y="9"/>
                </a:lnTo>
                <a:lnTo>
                  <a:pt x="21" y="9"/>
                </a:lnTo>
                <a:lnTo>
                  <a:pt x="6" y="0"/>
                </a:lnTo>
                <a:lnTo>
                  <a:pt x="6" y="0"/>
                </a:lnTo>
                <a:lnTo>
                  <a:pt x="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8339138" y="5461000"/>
            <a:ext cx="90488" cy="104775"/>
          </a:xfrm>
          <a:custGeom>
            <a:avLst/>
            <a:gdLst>
              <a:gd name="T0" fmla="*/ 9 w 57"/>
              <a:gd name="T1" fmla="*/ 48 h 66"/>
              <a:gd name="T2" fmla="*/ 9 w 57"/>
              <a:gd name="T3" fmla="*/ 42 h 66"/>
              <a:gd name="T4" fmla="*/ 24 w 57"/>
              <a:gd name="T5" fmla="*/ 42 h 66"/>
              <a:gd name="T6" fmla="*/ 24 w 57"/>
              <a:gd name="T7" fmla="*/ 66 h 66"/>
              <a:gd name="T8" fmla="*/ 33 w 57"/>
              <a:gd name="T9" fmla="*/ 66 h 66"/>
              <a:gd name="T10" fmla="*/ 33 w 57"/>
              <a:gd name="T11" fmla="*/ 42 h 66"/>
              <a:gd name="T12" fmla="*/ 48 w 57"/>
              <a:gd name="T13" fmla="*/ 42 h 66"/>
              <a:gd name="T14" fmla="*/ 48 w 57"/>
              <a:gd name="T15" fmla="*/ 45 h 66"/>
              <a:gd name="T16" fmla="*/ 57 w 57"/>
              <a:gd name="T17" fmla="*/ 45 h 66"/>
              <a:gd name="T18" fmla="*/ 57 w 57"/>
              <a:gd name="T19" fmla="*/ 15 h 66"/>
              <a:gd name="T20" fmla="*/ 33 w 57"/>
              <a:gd name="T21" fmla="*/ 15 h 66"/>
              <a:gd name="T22" fmla="*/ 33 w 57"/>
              <a:gd name="T23" fmla="*/ 6 h 66"/>
              <a:gd name="T24" fmla="*/ 33 w 57"/>
              <a:gd name="T25" fmla="*/ 6 h 66"/>
              <a:gd name="T26" fmla="*/ 33 w 57"/>
              <a:gd name="T27" fmla="*/ 0 h 66"/>
              <a:gd name="T28" fmla="*/ 33 w 57"/>
              <a:gd name="T29" fmla="*/ 0 h 66"/>
              <a:gd name="T30" fmla="*/ 33 w 57"/>
              <a:gd name="T31" fmla="*/ 0 h 66"/>
              <a:gd name="T32" fmla="*/ 33 w 57"/>
              <a:gd name="T33" fmla="*/ 0 h 66"/>
              <a:gd name="T34" fmla="*/ 33 w 57"/>
              <a:gd name="T35" fmla="*/ 0 h 66"/>
              <a:gd name="T36" fmla="*/ 33 w 57"/>
              <a:gd name="T37" fmla="*/ 0 h 66"/>
              <a:gd name="T38" fmla="*/ 24 w 57"/>
              <a:gd name="T39" fmla="*/ 0 h 66"/>
              <a:gd name="T40" fmla="*/ 24 w 57"/>
              <a:gd name="T41" fmla="*/ 15 h 66"/>
              <a:gd name="T42" fmla="*/ 0 w 57"/>
              <a:gd name="T43" fmla="*/ 15 h 66"/>
              <a:gd name="T44" fmla="*/ 0 w 57"/>
              <a:gd name="T45" fmla="*/ 48 h 66"/>
              <a:gd name="T46" fmla="*/ 9 w 57"/>
              <a:gd name="T47" fmla="*/ 48 h 66"/>
              <a:gd name="T48" fmla="*/ 9 w 57"/>
              <a:gd name="T49" fmla="*/ 48 h 66"/>
              <a:gd name="T50" fmla="*/ 24 w 57"/>
              <a:gd name="T51" fmla="*/ 21 h 66"/>
              <a:gd name="T52" fmla="*/ 24 w 57"/>
              <a:gd name="T53" fmla="*/ 33 h 66"/>
              <a:gd name="T54" fmla="*/ 9 w 57"/>
              <a:gd name="T55" fmla="*/ 33 h 66"/>
              <a:gd name="T56" fmla="*/ 9 w 57"/>
              <a:gd name="T57" fmla="*/ 21 h 66"/>
              <a:gd name="T58" fmla="*/ 24 w 57"/>
              <a:gd name="T59" fmla="*/ 21 h 66"/>
              <a:gd name="T60" fmla="*/ 24 w 57"/>
              <a:gd name="T61" fmla="*/ 21 h 66"/>
              <a:gd name="T62" fmla="*/ 33 w 57"/>
              <a:gd name="T63" fmla="*/ 33 h 66"/>
              <a:gd name="T64" fmla="*/ 33 w 57"/>
              <a:gd name="T65" fmla="*/ 21 h 66"/>
              <a:gd name="T66" fmla="*/ 48 w 57"/>
              <a:gd name="T67" fmla="*/ 21 h 66"/>
              <a:gd name="T68" fmla="*/ 48 w 57"/>
              <a:gd name="T69" fmla="*/ 33 h 66"/>
              <a:gd name="T70" fmla="*/ 33 w 57"/>
              <a:gd name="T71" fmla="*/ 33 h 66"/>
              <a:gd name="T72" fmla="*/ 33 w 57"/>
              <a:gd name="T73" fmla="*/ 33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7" h="66">
                <a:moveTo>
                  <a:pt x="9" y="48"/>
                </a:moveTo>
                <a:lnTo>
                  <a:pt x="9" y="42"/>
                </a:lnTo>
                <a:lnTo>
                  <a:pt x="24" y="42"/>
                </a:lnTo>
                <a:lnTo>
                  <a:pt x="24" y="66"/>
                </a:lnTo>
                <a:lnTo>
                  <a:pt x="33" y="66"/>
                </a:lnTo>
                <a:lnTo>
                  <a:pt x="33" y="42"/>
                </a:lnTo>
                <a:lnTo>
                  <a:pt x="48" y="42"/>
                </a:lnTo>
                <a:lnTo>
                  <a:pt x="48" y="45"/>
                </a:lnTo>
                <a:lnTo>
                  <a:pt x="57" y="45"/>
                </a:lnTo>
                <a:lnTo>
                  <a:pt x="57" y="15"/>
                </a:lnTo>
                <a:lnTo>
                  <a:pt x="33" y="15"/>
                </a:lnTo>
                <a:lnTo>
                  <a:pt x="33" y="6"/>
                </a:lnTo>
                <a:lnTo>
                  <a:pt x="33" y="6"/>
                </a:lnTo>
                <a:lnTo>
                  <a:pt x="33" y="0"/>
                </a:lnTo>
                <a:lnTo>
                  <a:pt x="33" y="0"/>
                </a:lnTo>
                <a:lnTo>
                  <a:pt x="33" y="0"/>
                </a:lnTo>
                <a:lnTo>
                  <a:pt x="33" y="0"/>
                </a:lnTo>
                <a:lnTo>
                  <a:pt x="33" y="0"/>
                </a:lnTo>
                <a:lnTo>
                  <a:pt x="33" y="0"/>
                </a:lnTo>
                <a:lnTo>
                  <a:pt x="24" y="0"/>
                </a:lnTo>
                <a:lnTo>
                  <a:pt x="24" y="15"/>
                </a:lnTo>
                <a:lnTo>
                  <a:pt x="0" y="15"/>
                </a:lnTo>
                <a:lnTo>
                  <a:pt x="0" y="48"/>
                </a:lnTo>
                <a:lnTo>
                  <a:pt x="9" y="48"/>
                </a:lnTo>
                <a:lnTo>
                  <a:pt x="9" y="48"/>
                </a:lnTo>
                <a:close/>
                <a:moveTo>
                  <a:pt x="24" y="21"/>
                </a:moveTo>
                <a:lnTo>
                  <a:pt x="24" y="33"/>
                </a:lnTo>
                <a:lnTo>
                  <a:pt x="9" y="33"/>
                </a:lnTo>
                <a:lnTo>
                  <a:pt x="9" y="21"/>
                </a:lnTo>
                <a:lnTo>
                  <a:pt x="24" y="21"/>
                </a:lnTo>
                <a:lnTo>
                  <a:pt x="24" y="21"/>
                </a:lnTo>
                <a:close/>
                <a:moveTo>
                  <a:pt x="33" y="33"/>
                </a:moveTo>
                <a:lnTo>
                  <a:pt x="33" y="21"/>
                </a:lnTo>
                <a:lnTo>
                  <a:pt x="48" y="21"/>
                </a:lnTo>
                <a:lnTo>
                  <a:pt x="48" y="33"/>
                </a:lnTo>
                <a:lnTo>
                  <a:pt x="33" y="33"/>
                </a:lnTo>
                <a:lnTo>
                  <a:pt x="33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8448675" y="5461000"/>
            <a:ext cx="100013" cy="104775"/>
          </a:xfrm>
          <a:custGeom>
            <a:avLst/>
            <a:gdLst>
              <a:gd name="T0" fmla="*/ 39 w 63"/>
              <a:gd name="T1" fmla="*/ 9 h 66"/>
              <a:gd name="T2" fmla="*/ 39 w 63"/>
              <a:gd name="T3" fmla="*/ 9 h 66"/>
              <a:gd name="T4" fmla="*/ 36 w 63"/>
              <a:gd name="T5" fmla="*/ 6 h 66"/>
              <a:gd name="T6" fmla="*/ 36 w 63"/>
              <a:gd name="T7" fmla="*/ 6 h 66"/>
              <a:gd name="T8" fmla="*/ 36 w 63"/>
              <a:gd name="T9" fmla="*/ 0 h 66"/>
              <a:gd name="T10" fmla="*/ 36 w 63"/>
              <a:gd name="T11" fmla="*/ 0 h 66"/>
              <a:gd name="T12" fmla="*/ 30 w 63"/>
              <a:gd name="T13" fmla="*/ 0 h 66"/>
              <a:gd name="T14" fmla="*/ 30 w 63"/>
              <a:gd name="T15" fmla="*/ 0 h 66"/>
              <a:gd name="T16" fmla="*/ 24 w 63"/>
              <a:gd name="T17" fmla="*/ 3 h 66"/>
              <a:gd name="T18" fmla="*/ 24 w 63"/>
              <a:gd name="T19" fmla="*/ 3 h 66"/>
              <a:gd name="T20" fmla="*/ 27 w 63"/>
              <a:gd name="T21" fmla="*/ 12 h 66"/>
              <a:gd name="T22" fmla="*/ 0 w 63"/>
              <a:gd name="T23" fmla="*/ 12 h 66"/>
              <a:gd name="T24" fmla="*/ 0 w 63"/>
              <a:gd name="T25" fmla="*/ 18 h 66"/>
              <a:gd name="T26" fmla="*/ 27 w 63"/>
              <a:gd name="T27" fmla="*/ 18 h 66"/>
              <a:gd name="T28" fmla="*/ 27 w 63"/>
              <a:gd name="T29" fmla="*/ 27 h 66"/>
              <a:gd name="T30" fmla="*/ 9 w 63"/>
              <a:gd name="T31" fmla="*/ 27 h 66"/>
              <a:gd name="T32" fmla="*/ 9 w 63"/>
              <a:gd name="T33" fmla="*/ 57 h 66"/>
              <a:gd name="T34" fmla="*/ 18 w 63"/>
              <a:gd name="T35" fmla="*/ 57 h 66"/>
              <a:gd name="T36" fmla="*/ 18 w 63"/>
              <a:gd name="T37" fmla="*/ 33 h 66"/>
              <a:gd name="T38" fmla="*/ 27 w 63"/>
              <a:gd name="T39" fmla="*/ 33 h 66"/>
              <a:gd name="T40" fmla="*/ 27 w 63"/>
              <a:gd name="T41" fmla="*/ 66 h 66"/>
              <a:gd name="T42" fmla="*/ 36 w 63"/>
              <a:gd name="T43" fmla="*/ 66 h 66"/>
              <a:gd name="T44" fmla="*/ 36 w 63"/>
              <a:gd name="T45" fmla="*/ 33 h 66"/>
              <a:gd name="T46" fmla="*/ 45 w 63"/>
              <a:gd name="T47" fmla="*/ 33 h 66"/>
              <a:gd name="T48" fmla="*/ 45 w 63"/>
              <a:gd name="T49" fmla="*/ 48 h 66"/>
              <a:gd name="T50" fmla="*/ 45 w 63"/>
              <a:gd name="T51" fmla="*/ 48 h 66"/>
              <a:gd name="T52" fmla="*/ 45 w 63"/>
              <a:gd name="T53" fmla="*/ 51 h 66"/>
              <a:gd name="T54" fmla="*/ 39 w 63"/>
              <a:gd name="T55" fmla="*/ 51 h 66"/>
              <a:gd name="T56" fmla="*/ 39 w 63"/>
              <a:gd name="T57" fmla="*/ 51 h 66"/>
              <a:gd name="T58" fmla="*/ 42 w 63"/>
              <a:gd name="T59" fmla="*/ 60 h 66"/>
              <a:gd name="T60" fmla="*/ 42 w 63"/>
              <a:gd name="T61" fmla="*/ 60 h 66"/>
              <a:gd name="T62" fmla="*/ 51 w 63"/>
              <a:gd name="T63" fmla="*/ 57 h 66"/>
              <a:gd name="T64" fmla="*/ 54 w 63"/>
              <a:gd name="T65" fmla="*/ 57 h 66"/>
              <a:gd name="T66" fmla="*/ 57 w 63"/>
              <a:gd name="T67" fmla="*/ 54 h 66"/>
              <a:gd name="T68" fmla="*/ 57 w 63"/>
              <a:gd name="T69" fmla="*/ 27 h 66"/>
              <a:gd name="T70" fmla="*/ 36 w 63"/>
              <a:gd name="T71" fmla="*/ 27 h 66"/>
              <a:gd name="T72" fmla="*/ 36 w 63"/>
              <a:gd name="T73" fmla="*/ 18 h 66"/>
              <a:gd name="T74" fmla="*/ 63 w 63"/>
              <a:gd name="T75" fmla="*/ 18 h 66"/>
              <a:gd name="T76" fmla="*/ 63 w 63"/>
              <a:gd name="T77" fmla="*/ 12 h 66"/>
              <a:gd name="T78" fmla="*/ 30 w 63"/>
              <a:gd name="T79" fmla="*/ 12 h 66"/>
              <a:gd name="T80" fmla="*/ 30 w 63"/>
              <a:gd name="T81" fmla="*/ 12 h 66"/>
              <a:gd name="T82" fmla="*/ 39 w 63"/>
              <a:gd name="T83" fmla="*/ 9 h 66"/>
              <a:gd name="T84" fmla="*/ 39 w 63"/>
              <a:gd name="T85" fmla="*/ 9 h 66"/>
              <a:gd name="T86" fmla="*/ 39 w 63"/>
              <a:gd name="T87" fmla="*/ 9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" h="66">
                <a:moveTo>
                  <a:pt x="39" y="9"/>
                </a:moveTo>
                <a:lnTo>
                  <a:pt x="39" y="9"/>
                </a:lnTo>
                <a:lnTo>
                  <a:pt x="36" y="6"/>
                </a:lnTo>
                <a:lnTo>
                  <a:pt x="36" y="6"/>
                </a:lnTo>
                <a:lnTo>
                  <a:pt x="36" y="0"/>
                </a:lnTo>
                <a:lnTo>
                  <a:pt x="36" y="0"/>
                </a:lnTo>
                <a:lnTo>
                  <a:pt x="30" y="0"/>
                </a:lnTo>
                <a:lnTo>
                  <a:pt x="30" y="0"/>
                </a:lnTo>
                <a:lnTo>
                  <a:pt x="24" y="3"/>
                </a:lnTo>
                <a:lnTo>
                  <a:pt x="24" y="3"/>
                </a:lnTo>
                <a:lnTo>
                  <a:pt x="27" y="12"/>
                </a:lnTo>
                <a:lnTo>
                  <a:pt x="0" y="12"/>
                </a:lnTo>
                <a:lnTo>
                  <a:pt x="0" y="18"/>
                </a:lnTo>
                <a:lnTo>
                  <a:pt x="27" y="18"/>
                </a:lnTo>
                <a:lnTo>
                  <a:pt x="27" y="27"/>
                </a:lnTo>
                <a:lnTo>
                  <a:pt x="9" y="27"/>
                </a:lnTo>
                <a:lnTo>
                  <a:pt x="9" y="57"/>
                </a:lnTo>
                <a:lnTo>
                  <a:pt x="18" y="57"/>
                </a:lnTo>
                <a:lnTo>
                  <a:pt x="18" y="33"/>
                </a:lnTo>
                <a:lnTo>
                  <a:pt x="27" y="33"/>
                </a:lnTo>
                <a:lnTo>
                  <a:pt x="27" y="66"/>
                </a:lnTo>
                <a:lnTo>
                  <a:pt x="36" y="66"/>
                </a:lnTo>
                <a:lnTo>
                  <a:pt x="36" y="33"/>
                </a:lnTo>
                <a:lnTo>
                  <a:pt x="45" y="33"/>
                </a:lnTo>
                <a:lnTo>
                  <a:pt x="45" y="48"/>
                </a:lnTo>
                <a:lnTo>
                  <a:pt x="45" y="48"/>
                </a:lnTo>
                <a:lnTo>
                  <a:pt x="45" y="51"/>
                </a:lnTo>
                <a:lnTo>
                  <a:pt x="39" y="51"/>
                </a:lnTo>
                <a:lnTo>
                  <a:pt x="39" y="51"/>
                </a:lnTo>
                <a:lnTo>
                  <a:pt x="42" y="60"/>
                </a:lnTo>
                <a:lnTo>
                  <a:pt x="42" y="60"/>
                </a:lnTo>
                <a:lnTo>
                  <a:pt x="51" y="57"/>
                </a:lnTo>
                <a:lnTo>
                  <a:pt x="54" y="57"/>
                </a:lnTo>
                <a:lnTo>
                  <a:pt x="57" y="54"/>
                </a:lnTo>
                <a:lnTo>
                  <a:pt x="57" y="27"/>
                </a:lnTo>
                <a:lnTo>
                  <a:pt x="36" y="27"/>
                </a:lnTo>
                <a:lnTo>
                  <a:pt x="36" y="18"/>
                </a:lnTo>
                <a:lnTo>
                  <a:pt x="63" y="18"/>
                </a:lnTo>
                <a:lnTo>
                  <a:pt x="63" y="12"/>
                </a:lnTo>
                <a:lnTo>
                  <a:pt x="30" y="12"/>
                </a:lnTo>
                <a:lnTo>
                  <a:pt x="30" y="12"/>
                </a:lnTo>
                <a:lnTo>
                  <a:pt x="39" y="9"/>
                </a:lnTo>
                <a:lnTo>
                  <a:pt x="39" y="9"/>
                </a:lnTo>
                <a:lnTo>
                  <a:pt x="39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 noEditPoints="1"/>
          </p:cNvSpPr>
          <p:nvPr/>
        </p:nvSpPr>
        <p:spPr bwMode="auto">
          <a:xfrm>
            <a:off x="9659938" y="5794375"/>
            <a:ext cx="100013" cy="104775"/>
          </a:xfrm>
          <a:custGeom>
            <a:avLst/>
            <a:gdLst>
              <a:gd name="T0" fmla="*/ 12 w 63"/>
              <a:gd name="T1" fmla="*/ 24 h 66"/>
              <a:gd name="T2" fmla="*/ 51 w 63"/>
              <a:gd name="T3" fmla="*/ 18 h 66"/>
              <a:gd name="T4" fmla="*/ 60 w 63"/>
              <a:gd name="T5" fmla="*/ 24 h 66"/>
              <a:gd name="T6" fmla="*/ 36 w 63"/>
              <a:gd name="T7" fmla="*/ 9 h 66"/>
              <a:gd name="T8" fmla="*/ 36 w 63"/>
              <a:gd name="T9" fmla="*/ 0 h 66"/>
              <a:gd name="T10" fmla="*/ 36 w 63"/>
              <a:gd name="T11" fmla="*/ 0 h 66"/>
              <a:gd name="T12" fmla="*/ 24 w 63"/>
              <a:gd name="T13" fmla="*/ 0 h 66"/>
              <a:gd name="T14" fmla="*/ 27 w 63"/>
              <a:gd name="T15" fmla="*/ 9 h 66"/>
              <a:gd name="T16" fmla="*/ 3 w 63"/>
              <a:gd name="T17" fmla="*/ 24 h 66"/>
              <a:gd name="T18" fmla="*/ 0 w 63"/>
              <a:gd name="T19" fmla="*/ 36 h 66"/>
              <a:gd name="T20" fmla="*/ 15 w 63"/>
              <a:gd name="T21" fmla="*/ 36 h 66"/>
              <a:gd name="T22" fmla="*/ 9 w 63"/>
              <a:gd name="T23" fmla="*/ 48 h 66"/>
              <a:gd name="T24" fmla="*/ 24 w 63"/>
              <a:gd name="T25" fmla="*/ 51 h 66"/>
              <a:gd name="T26" fmla="*/ 15 w 63"/>
              <a:gd name="T27" fmla="*/ 57 h 66"/>
              <a:gd name="T28" fmla="*/ 3 w 63"/>
              <a:gd name="T29" fmla="*/ 57 h 66"/>
              <a:gd name="T30" fmla="*/ 6 w 63"/>
              <a:gd name="T31" fmla="*/ 66 h 66"/>
              <a:gd name="T32" fmla="*/ 36 w 63"/>
              <a:gd name="T33" fmla="*/ 57 h 66"/>
              <a:gd name="T34" fmla="*/ 45 w 63"/>
              <a:gd name="T35" fmla="*/ 60 h 66"/>
              <a:gd name="T36" fmla="*/ 54 w 63"/>
              <a:gd name="T37" fmla="*/ 66 h 66"/>
              <a:gd name="T38" fmla="*/ 57 w 63"/>
              <a:gd name="T39" fmla="*/ 63 h 66"/>
              <a:gd name="T40" fmla="*/ 60 w 63"/>
              <a:gd name="T41" fmla="*/ 57 h 66"/>
              <a:gd name="T42" fmla="*/ 42 w 63"/>
              <a:gd name="T43" fmla="*/ 51 h 66"/>
              <a:gd name="T44" fmla="*/ 63 w 63"/>
              <a:gd name="T45" fmla="*/ 36 h 66"/>
              <a:gd name="T46" fmla="*/ 30 w 63"/>
              <a:gd name="T47" fmla="*/ 30 h 66"/>
              <a:gd name="T48" fmla="*/ 33 w 63"/>
              <a:gd name="T49" fmla="*/ 24 h 66"/>
              <a:gd name="T50" fmla="*/ 36 w 63"/>
              <a:gd name="T51" fmla="*/ 24 h 66"/>
              <a:gd name="T52" fmla="*/ 36 w 63"/>
              <a:gd name="T53" fmla="*/ 21 h 66"/>
              <a:gd name="T54" fmla="*/ 27 w 63"/>
              <a:gd name="T55" fmla="*/ 18 h 66"/>
              <a:gd name="T56" fmla="*/ 24 w 63"/>
              <a:gd name="T57" fmla="*/ 18 h 66"/>
              <a:gd name="T58" fmla="*/ 21 w 63"/>
              <a:gd name="T59" fmla="*/ 30 h 66"/>
              <a:gd name="T60" fmla="*/ 0 w 63"/>
              <a:gd name="T61" fmla="*/ 30 h 66"/>
              <a:gd name="T62" fmla="*/ 0 w 63"/>
              <a:gd name="T63" fmla="*/ 36 h 66"/>
              <a:gd name="T64" fmla="*/ 33 w 63"/>
              <a:gd name="T65" fmla="*/ 45 h 66"/>
              <a:gd name="T66" fmla="*/ 27 w 63"/>
              <a:gd name="T67" fmla="*/ 36 h 66"/>
              <a:gd name="T68" fmla="*/ 39 w 63"/>
              <a:gd name="T69" fmla="*/ 36 h 66"/>
              <a:gd name="T70" fmla="*/ 33 w 63"/>
              <a:gd name="T71" fmla="*/ 4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3" h="66">
                <a:moveTo>
                  <a:pt x="3" y="24"/>
                </a:moveTo>
                <a:lnTo>
                  <a:pt x="12" y="24"/>
                </a:lnTo>
                <a:lnTo>
                  <a:pt x="12" y="18"/>
                </a:lnTo>
                <a:lnTo>
                  <a:pt x="51" y="18"/>
                </a:lnTo>
                <a:lnTo>
                  <a:pt x="51" y="24"/>
                </a:lnTo>
                <a:lnTo>
                  <a:pt x="60" y="24"/>
                </a:lnTo>
                <a:lnTo>
                  <a:pt x="60" y="9"/>
                </a:lnTo>
                <a:lnTo>
                  <a:pt x="36" y="9"/>
                </a:lnTo>
                <a:lnTo>
                  <a:pt x="36" y="9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36" y="0"/>
                </a:lnTo>
                <a:lnTo>
                  <a:pt x="24" y="0"/>
                </a:lnTo>
                <a:lnTo>
                  <a:pt x="24" y="0"/>
                </a:lnTo>
                <a:lnTo>
                  <a:pt x="27" y="9"/>
                </a:lnTo>
                <a:lnTo>
                  <a:pt x="3" y="9"/>
                </a:lnTo>
                <a:lnTo>
                  <a:pt x="3" y="24"/>
                </a:lnTo>
                <a:lnTo>
                  <a:pt x="3" y="24"/>
                </a:lnTo>
                <a:close/>
                <a:moveTo>
                  <a:pt x="0" y="36"/>
                </a:moveTo>
                <a:lnTo>
                  <a:pt x="15" y="36"/>
                </a:lnTo>
                <a:lnTo>
                  <a:pt x="15" y="36"/>
                </a:lnTo>
                <a:lnTo>
                  <a:pt x="9" y="45"/>
                </a:lnTo>
                <a:lnTo>
                  <a:pt x="9" y="48"/>
                </a:lnTo>
                <a:lnTo>
                  <a:pt x="9" y="48"/>
                </a:lnTo>
                <a:lnTo>
                  <a:pt x="24" y="51"/>
                </a:lnTo>
                <a:lnTo>
                  <a:pt x="24" y="51"/>
                </a:lnTo>
                <a:lnTo>
                  <a:pt x="15" y="57"/>
                </a:lnTo>
                <a:lnTo>
                  <a:pt x="3" y="57"/>
                </a:lnTo>
                <a:lnTo>
                  <a:pt x="3" y="57"/>
                </a:lnTo>
                <a:lnTo>
                  <a:pt x="6" y="66"/>
                </a:lnTo>
                <a:lnTo>
                  <a:pt x="6" y="66"/>
                </a:lnTo>
                <a:lnTo>
                  <a:pt x="24" y="63"/>
                </a:lnTo>
                <a:lnTo>
                  <a:pt x="36" y="57"/>
                </a:lnTo>
                <a:lnTo>
                  <a:pt x="36" y="57"/>
                </a:lnTo>
                <a:lnTo>
                  <a:pt x="45" y="60"/>
                </a:lnTo>
                <a:lnTo>
                  <a:pt x="54" y="66"/>
                </a:lnTo>
                <a:lnTo>
                  <a:pt x="54" y="66"/>
                </a:lnTo>
                <a:lnTo>
                  <a:pt x="57" y="63"/>
                </a:lnTo>
                <a:lnTo>
                  <a:pt x="57" y="63"/>
                </a:lnTo>
                <a:lnTo>
                  <a:pt x="60" y="57"/>
                </a:lnTo>
                <a:lnTo>
                  <a:pt x="60" y="57"/>
                </a:lnTo>
                <a:lnTo>
                  <a:pt x="42" y="51"/>
                </a:lnTo>
                <a:lnTo>
                  <a:pt x="42" y="51"/>
                </a:lnTo>
                <a:lnTo>
                  <a:pt x="51" y="36"/>
                </a:lnTo>
                <a:lnTo>
                  <a:pt x="63" y="36"/>
                </a:lnTo>
                <a:lnTo>
                  <a:pt x="63" y="30"/>
                </a:lnTo>
                <a:lnTo>
                  <a:pt x="30" y="30"/>
                </a:lnTo>
                <a:lnTo>
                  <a:pt x="30" y="30"/>
                </a:lnTo>
                <a:lnTo>
                  <a:pt x="33" y="24"/>
                </a:lnTo>
                <a:lnTo>
                  <a:pt x="33" y="24"/>
                </a:lnTo>
                <a:lnTo>
                  <a:pt x="36" y="24"/>
                </a:lnTo>
                <a:lnTo>
                  <a:pt x="36" y="24"/>
                </a:lnTo>
                <a:lnTo>
                  <a:pt x="36" y="21"/>
                </a:lnTo>
                <a:lnTo>
                  <a:pt x="36" y="21"/>
                </a:lnTo>
                <a:lnTo>
                  <a:pt x="27" y="18"/>
                </a:lnTo>
                <a:lnTo>
                  <a:pt x="27" y="18"/>
                </a:lnTo>
                <a:lnTo>
                  <a:pt x="24" y="18"/>
                </a:lnTo>
                <a:lnTo>
                  <a:pt x="24" y="18"/>
                </a:lnTo>
                <a:lnTo>
                  <a:pt x="21" y="30"/>
                </a:lnTo>
                <a:lnTo>
                  <a:pt x="0" y="30"/>
                </a:lnTo>
                <a:lnTo>
                  <a:pt x="0" y="30"/>
                </a:lnTo>
                <a:lnTo>
                  <a:pt x="0" y="36"/>
                </a:lnTo>
                <a:lnTo>
                  <a:pt x="0" y="36"/>
                </a:lnTo>
                <a:close/>
                <a:moveTo>
                  <a:pt x="33" y="45"/>
                </a:moveTo>
                <a:lnTo>
                  <a:pt x="33" y="45"/>
                </a:lnTo>
                <a:lnTo>
                  <a:pt x="24" y="42"/>
                </a:lnTo>
                <a:lnTo>
                  <a:pt x="27" y="36"/>
                </a:lnTo>
                <a:lnTo>
                  <a:pt x="39" y="36"/>
                </a:lnTo>
                <a:lnTo>
                  <a:pt x="39" y="36"/>
                </a:lnTo>
                <a:lnTo>
                  <a:pt x="33" y="45"/>
                </a:lnTo>
                <a:lnTo>
                  <a:pt x="33" y="45"/>
                </a:lnTo>
                <a:lnTo>
                  <a:pt x="33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9769475" y="5794375"/>
            <a:ext cx="104775" cy="104775"/>
          </a:xfrm>
          <a:custGeom>
            <a:avLst/>
            <a:gdLst>
              <a:gd name="T0" fmla="*/ 6 w 66"/>
              <a:gd name="T1" fmla="*/ 30 h 66"/>
              <a:gd name="T2" fmla="*/ 0 w 66"/>
              <a:gd name="T3" fmla="*/ 60 h 66"/>
              <a:gd name="T4" fmla="*/ 9 w 66"/>
              <a:gd name="T5" fmla="*/ 63 h 66"/>
              <a:gd name="T6" fmla="*/ 9 w 66"/>
              <a:gd name="T7" fmla="*/ 60 h 66"/>
              <a:gd name="T8" fmla="*/ 12 w 66"/>
              <a:gd name="T9" fmla="*/ 57 h 66"/>
              <a:gd name="T10" fmla="*/ 12 w 66"/>
              <a:gd name="T11" fmla="*/ 57 h 66"/>
              <a:gd name="T12" fmla="*/ 15 w 66"/>
              <a:gd name="T13" fmla="*/ 63 h 66"/>
              <a:gd name="T14" fmla="*/ 18 w 66"/>
              <a:gd name="T15" fmla="*/ 63 h 66"/>
              <a:gd name="T16" fmla="*/ 27 w 66"/>
              <a:gd name="T17" fmla="*/ 57 h 66"/>
              <a:gd name="T18" fmla="*/ 30 w 66"/>
              <a:gd name="T19" fmla="*/ 57 h 66"/>
              <a:gd name="T20" fmla="*/ 30 w 66"/>
              <a:gd name="T21" fmla="*/ 57 h 66"/>
              <a:gd name="T22" fmla="*/ 27 w 66"/>
              <a:gd name="T23" fmla="*/ 60 h 66"/>
              <a:gd name="T24" fmla="*/ 30 w 66"/>
              <a:gd name="T25" fmla="*/ 66 h 66"/>
              <a:gd name="T26" fmla="*/ 39 w 66"/>
              <a:gd name="T27" fmla="*/ 63 h 66"/>
              <a:gd name="T28" fmla="*/ 39 w 66"/>
              <a:gd name="T29" fmla="*/ 51 h 66"/>
              <a:gd name="T30" fmla="*/ 60 w 66"/>
              <a:gd name="T31" fmla="*/ 66 h 66"/>
              <a:gd name="T32" fmla="*/ 66 w 66"/>
              <a:gd name="T33" fmla="*/ 57 h 66"/>
              <a:gd name="T34" fmla="*/ 51 w 66"/>
              <a:gd name="T35" fmla="*/ 51 h 66"/>
              <a:gd name="T36" fmla="*/ 60 w 66"/>
              <a:gd name="T37" fmla="*/ 48 h 66"/>
              <a:gd name="T38" fmla="*/ 60 w 66"/>
              <a:gd name="T39" fmla="*/ 45 h 66"/>
              <a:gd name="T40" fmla="*/ 57 w 66"/>
              <a:gd name="T41" fmla="*/ 45 h 66"/>
              <a:gd name="T42" fmla="*/ 54 w 66"/>
              <a:gd name="T43" fmla="*/ 42 h 66"/>
              <a:gd name="T44" fmla="*/ 57 w 66"/>
              <a:gd name="T45" fmla="*/ 33 h 66"/>
              <a:gd name="T46" fmla="*/ 66 w 66"/>
              <a:gd name="T47" fmla="*/ 27 h 66"/>
              <a:gd name="T48" fmla="*/ 57 w 66"/>
              <a:gd name="T49" fmla="*/ 15 h 66"/>
              <a:gd name="T50" fmla="*/ 39 w 66"/>
              <a:gd name="T51" fmla="*/ 12 h 66"/>
              <a:gd name="T52" fmla="*/ 63 w 66"/>
              <a:gd name="T53" fmla="*/ 6 h 66"/>
              <a:gd name="T54" fmla="*/ 42 w 66"/>
              <a:gd name="T55" fmla="*/ 6 h 66"/>
              <a:gd name="T56" fmla="*/ 39 w 66"/>
              <a:gd name="T57" fmla="*/ 3 h 66"/>
              <a:gd name="T58" fmla="*/ 39 w 66"/>
              <a:gd name="T59" fmla="*/ 0 h 66"/>
              <a:gd name="T60" fmla="*/ 33 w 66"/>
              <a:gd name="T61" fmla="*/ 0 h 66"/>
              <a:gd name="T62" fmla="*/ 30 w 66"/>
              <a:gd name="T63" fmla="*/ 0 h 66"/>
              <a:gd name="T64" fmla="*/ 6 w 66"/>
              <a:gd name="T65" fmla="*/ 6 h 66"/>
              <a:gd name="T66" fmla="*/ 6 w 66"/>
              <a:gd name="T67" fmla="*/ 30 h 66"/>
              <a:gd name="T68" fmla="*/ 30 w 66"/>
              <a:gd name="T69" fmla="*/ 24 h 66"/>
              <a:gd name="T70" fmla="*/ 15 w 66"/>
              <a:gd name="T71" fmla="*/ 27 h 66"/>
              <a:gd name="T72" fmla="*/ 30 w 66"/>
              <a:gd name="T73" fmla="*/ 12 h 66"/>
              <a:gd name="T74" fmla="*/ 18 w 66"/>
              <a:gd name="T75" fmla="*/ 15 h 66"/>
              <a:gd name="T76" fmla="*/ 18 w 66"/>
              <a:gd name="T77" fmla="*/ 24 h 66"/>
              <a:gd name="T78" fmla="*/ 48 w 66"/>
              <a:gd name="T79" fmla="*/ 27 h 66"/>
              <a:gd name="T80" fmla="*/ 39 w 66"/>
              <a:gd name="T81" fmla="*/ 24 h 66"/>
              <a:gd name="T82" fmla="*/ 48 w 66"/>
              <a:gd name="T83" fmla="*/ 24 h 66"/>
              <a:gd name="T84" fmla="*/ 21 w 66"/>
              <a:gd name="T85" fmla="*/ 42 h 66"/>
              <a:gd name="T86" fmla="*/ 15 w 66"/>
              <a:gd name="T87" fmla="*/ 45 h 66"/>
              <a:gd name="T88" fmla="*/ 21 w 66"/>
              <a:gd name="T89" fmla="*/ 51 h 66"/>
              <a:gd name="T90" fmla="*/ 27 w 66"/>
              <a:gd name="T91" fmla="*/ 45 h 66"/>
              <a:gd name="T92" fmla="*/ 27 w 66"/>
              <a:gd name="T93" fmla="*/ 45 h 66"/>
              <a:gd name="T94" fmla="*/ 30 w 66"/>
              <a:gd name="T95" fmla="*/ 42 h 66"/>
              <a:gd name="T96" fmla="*/ 30 w 66"/>
              <a:gd name="T97" fmla="*/ 45 h 66"/>
              <a:gd name="T98" fmla="*/ 12 w 66"/>
              <a:gd name="T99" fmla="*/ 54 h 66"/>
              <a:gd name="T100" fmla="*/ 15 w 66"/>
              <a:gd name="T101" fmla="*/ 45 h 66"/>
              <a:gd name="T102" fmla="*/ 30 w 66"/>
              <a:gd name="T103" fmla="*/ 33 h 66"/>
              <a:gd name="T104" fmla="*/ 18 w 66"/>
              <a:gd name="T105" fmla="*/ 36 h 66"/>
              <a:gd name="T106" fmla="*/ 18 w 66"/>
              <a:gd name="T107" fmla="*/ 42 h 66"/>
              <a:gd name="T108" fmla="*/ 21 w 66"/>
              <a:gd name="T109" fmla="*/ 42 h 66"/>
              <a:gd name="T110" fmla="*/ 39 w 66"/>
              <a:gd name="T111" fmla="*/ 33 h 66"/>
              <a:gd name="T112" fmla="*/ 48 w 66"/>
              <a:gd name="T113" fmla="*/ 36 h 66"/>
              <a:gd name="T114" fmla="*/ 39 w 66"/>
              <a:gd name="T115" fmla="*/ 36 h 66"/>
              <a:gd name="T116" fmla="*/ 45 w 66"/>
              <a:gd name="T117" fmla="*/ 45 h 66"/>
              <a:gd name="T118" fmla="*/ 51 w 66"/>
              <a:gd name="T119" fmla="*/ 42 h 66"/>
              <a:gd name="T120" fmla="*/ 45 w 66"/>
              <a:gd name="T121" fmla="*/ 45 h 66"/>
              <a:gd name="T122" fmla="*/ 45 w 66"/>
              <a:gd name="T123" fmla="*/ 4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6" h="66">
                <a:moveTo>
                  <a:pt x="6" y="30"/>
                </a:moveTo>
                <a:lnTo>
                  <a:pt x="6" y="30"/>
                </a:lnTo>
                <a:lnTo>
                  <a:pt x="3" y="48"/>
                </a:lnTo>
                <a:lnTo>
                  <a:pt x="0" y="60"/>
                </a:lnTo>
                <a:lnTo>
                  <a:pt x="0" y="60"/>
                </a:lnTo>
                <a:lnTo>
                  <a:pt x="9" y="63"/>
                </a:lnTo>
                <a:lnTo>
                  <a:pt x="9" y="63"/>
                </a:lnTo>
                <a:lnTo>
                  <a:pt x="9" y="60"/>
                </a:lnTo>
                <a:lnTo>
                  <a:pt x="9" y="60"/>
                </a:lnTo>
                <a:lnTo>
                  <a:pt x="12" y="57"/>
                </a:lnTo>
                <a:lnTo>
                  <a:pt x="12" y="57"/>
                </a:lnTo>
                <a:lnTo>
                  <a:pt x="12" y="57"/>
                </a:lnTo>
                <a:lnTo>
                  <a:pt x="12" y="57"/>
                </a:lnTo>
                <a:lnTo>
                  <a:pt x="15" y="63"/>
                </a:lnTo>
                <a:lnTo>
                  <a:pt x="18" y="63"/>
                </a:lnTo>
                <a:lnTo>
                  <a:pt x="18" y="63"/>
                </a:lnTo>
                <a:lnTo>
                  <a:pt x="27" y="57"/>
                </a:lnTo>
                <a:lnTo>
                  <a:pt x="27" y="57"/>
                </a:lnTo>
                <a:lnTo>
                  <a:pt x="30" y="54"/>
                </a:lnTo>
                <a:lnTo>
                  <a:pt x="30" y="57"/>
                </a:lnTo>
                <a:lnTo>
                  <a:pt x="30" y="57"/>
                </a:lnTo>
                <a:lnTo>
                  <a:pt x="30" y="57"/>
                </a:lnTo>
                <a:lnTo>
                  <a:pt x="27" y="60"/>
                </a:lnTo>
                <a:lnTo>
                  <a:pt x="27" y="60"/>
                </a:lnTo>
                <a:lnTo>
                  <a:pt x="30" y="66"/>
                </a:lnTo>
                <a:lnTo>
                  <a:pt x="30" y="66"/>
                </a:lnTo>
                <a:lnTo>
                  <a:pt x="36" y="66"/>
                </a:lnTo>
                <a:lnTo>
                  <a:pt x="39" y="63"/>
                </a:lnTo>
                <a:lnTo>
                  <a:pt x="39" y="51"/>
                </a:lnTo>
                <a:lnTo>
                  <a:pt x="39" y="51"/>
                </a:lnTo>
                <a:lnTo>
                  <a:pt x="48" y="60"/>
                </a:lnTo>
                <a:lnTo>
                  <a:pt x="60" y="66"/>
                </a:lnTo>
                <a:lnTo>
                  <a:pt x="60" y="66"/>
                </a:lnTo>
                <a:lnTo>
                  <a:pt x="66" y="57"/>
                </a:lnTo>
                <a:lnTo>
                  <a:pt x="66" y="57"/>
                </a:lnTo>
                <a:lnTo>
                  <a:pt x="51" y="51"/>
                </a:lnTo>
                <a:lnTo>
                  <a:pt x="51" y="51"/>
                </a:lnTo>
                <a:lnTo>
                  <a:pt x="60" y="48"/>
                </a:lnTo>
                <a:lnTo>
                  <a:pt x="60" y="48"/>
                </a:lnTo>
                <a:lnTo>
                  <a:pt x="60" y="45"/>
                </a:lnTo>
                <a:lnTo>
                  <a:pt x="60" y="45"/>
                </a:lnTo>
                <a:lnTo>
                  <a:pt x="57" y="45"/>
                </a:lnTo>
                <a:lnTo>
                  <a:pt x="57" y="45"/>
                </a:lnTo>
                <a:lnTo>
                  <a:pt x="54" y="42"/>
                </a:lnTo>
                <a:lnTo>
                  <a:pt x="57" y="42"/>
                </a:lnTo>
                <a:lnTo>
                  <a:pt x="57" y="33"/>
                </a:lnTo>
                <a:lnTo>
                  <a:pt x="66" y="33"/>
                </a:lnTo>
                <a:lnTo>
                  <a:pt x="66" y="27"/>
                </a:lnTo>
                <a:lnTo>
                  <a:pt x="57" y="27"/>
                </a:lnTo>
                <a:lnTo>
                  <a:pt x="57" y="15"/>
                </a:lnTo>
                <a:lnTo>
                  <a:pt x="39" y="15"/>
                </a:lnTo>
                <a:lnTo>
                  <a:pt x="39" y="12"/>
                </a:lnTo>
                <a:lnTo>
                  <a:pt x="63" y="12"/>
                </a:lnTo>
                <a:lnTo>
                  <a:pt x="63" y="6"/>
                </a:lnTo>
                <a:lnTo>
                  <a:pt x="42" y="6"/>
                </a:lnTo>
                <a:lnTo>
                  <a:pt x="42" y="6"/>
                </a:lnTo>
                <a:lnTo>
                  <a:pt x="39" y="3"/>
                </a:lnTo>
                <a:lnTo>
                  <a:pt x="39" y="3"/>
                </a:lnTo>
                <a:lnTo>
                  <a:pt x="39" y="0"/>
                </a:lnTo>
                <a:lnTo>
                  <a:pt x="39" y="0"/>
                </a:lnTo>
                <a:lnTo>
                  <a:pt x="33" y="0"/>
                </a:lnTo>
                <a:lnTo>
                  <a:pt x="33" y="0"/>
                </a:lnTo>
                <a:lnTo>
                  <a:pt x="30" y="0"/>
                </a:lnTo>
                <a:lnTo>
                  <a:pt x="30" y="0"/>
                </a:lnTo>
                <a:lnTo>
                  <a:pt x="30" y="6"/>
                </a:lnTo>
                <a:lnTo>
                  <a:pt x="6" y="6"/>
                </a:lnTo>
                <a:lnTo>
                  <a:pt x="6" y="30"/>
                </a:lnTo>
                <a:lnTo>
                  <a:pt x="6" y="30"/>
                </a:lnTo>
                <a:close/>
                <a:moveTo>
                  <a:pt x="18" y="24"/>
                </a:moveTo>
                <a:lnTo>
                  <a:pt x="30" y="24"/>
                </a:lnTo>
                <a:lnTo>
                  <a:pt x="30" y="27"/>
                </a:lnTo>
                <a:lnTo>
                  <a:pt x="15" y="27"/>
                </a:lnTo>
                <a:lnTo>
                  <a:pt x="15" y="12"/>
                </a:lnTo>
                <a:lnTo>
                  <a:pt x="30" y="12"/>
                </a:lnTo>
                <a:lnTo>
                  <a:pt x="30" y="15"/>
                </a:lnTo>
                <a:lnTo>
                  <a:pt x="18" y="15"/>
                </a:lnTo>
                <a:lnTo>
                  <a:pt x="18" y="24"/>
                </a:lnTo>
                <a:lnTo>
                  <a:pt x="18" y="24"/>
                </a:lnTo>
                <a:close/>
                <a:moveTo>
                  <a:pt x="48" y="24"/>
                </a:moveTo>
                <a:lnTo>
                  <a:pt x="48" y="27"/>
                </a:lnTo>
                <a:lnTo>
                  <a:pt x="39" y="27"/>
                </a:lnTo>
                <a:lnTo>
                  <a:pt x="39" y="24"/>
                </a:lnTo>
                <a:lnTo>
                  <a:pt x="48" y="24"/>
                </a:lnTo>
                <a:lnTo>
                  <a:pt x="48" y="24"/>
                </a:lnTo>
                <a:close/>
                <a:moveTo>
                  <a:pt x="21" y="42"/>
                </a:moveTo>
                <a:lnTo>
                  <a:pt x="21" y="42"/>
                </a:lnTo>
                <a:lnTo>
                  <a:pt x="18" y="45"/>
                </a:lnTo>
                <a:lnTo>
                  <a:pt x="15" y="45"/>
                </a:lnTo>
                <a:lnTo>
                  <a:pt x="15" y="45"/>
                </a:lnTo>
                <a:lnTo>
                  <a:pt x="21" y="51"/>
                </a:lnTo>
                <a:lnTo>
                  <a:pt x="27" y="45"/>
                </a:lnTo>
                <a:lnTo>
                  <a:pt x="27" y="45"/>
                </a:lnTo>
                <a:lnTo>
                  <a:pt x="27" y="45"/>
                </a:lnTo>
                <a:lnTo>
                  <a:pt x="27" y="45"/>
                </a:lnTo>
                <a:lnTo>
                  <a:pt x="24" y="42"/>
                </a:lnTo>
                <a:lnTo>
                  <a:pt x="30" y="42"/>
                </a:lnTo>
                <a:lnTo>
                  <a:pt x="30" y="45"/>
                </a:lnTo>
                <a:lnTo>
                  <a:pt x="30" y="45"/>
                </a:lnTo>
                <a:lnTo>
                  <a:pt x="12" y="54"/>
                </a:lnTo>
                <a:lnTo>
                  <a:pt x="12" y="54"/>
                </a:lnTo>
                <a:lnTo>
                  <a:pt x="15" y="45"/>
                </a:lnTo>
                <a:lnTo>
                  <a:pt x="15" y="45"/>
                </a:lnTo>
                <a:lnTo>
                  <a:pt x="15" y="33"/>
                </a:lnTo>
                <a:lnTo>
                  <a:pt x="30" y="33"/>
                </a:lnTo>
                <a:lnTo>
                  <a:pt x="30" y="36"/>
                </a:lnTo>
                <a:lnTo>
                  <a:pt x="18" y="36"/>
                </a:lnTo>
                <a:lnTo>
                  <a:pt x="18" y="42"/>
                </a:lnTo>
                <a:lnTo>
                  <a:pt x="18" y="42"/>
                </a:lnTo>
                <a:lnTo>
                  <a:pt x="21" y="42"/>
                </a:lnTo>
                <a:lnTo>
                  <a:pt x="21" y="42"/>
                </a:lnTo>
                <a:close/>
                <a:moveTo>
                  <a:pt x="39" y="36"/>
                </a:moveTo>
                <a:lnTo>
                  <a:pt x="39" y="33"/>
                </a:lnTo>
                <a:lnTo>
                  <a:pt x="48" y="33"/>
                </a:lnTo>
                <a:lnTo>
                  <a:pt x="48" y="36"/>
                </a:lnTo>
                <a:lnTo>
                  <a:pt x="39" y="36"/>
                </a:lnTo>
                <a:lnTo>
                  <a:pt x="39" y="36"/>
                </a:lnTo>
                <a:close/>
                <a:moveTo>
                  <a:pt x="45" y="45"/>
                </a:moveTo>
                <a:lnTo>
                  <a:pt x="45" y="45"/>
                </a:lnTo>
                <a:lnTo>
                  <a:pt x="39" y="42"/>
                </a:lnTo>
                <a:lnTo>
                  <a:pt x="51" y="42"/>
                </a:lnTo>
                <a:lnTo>
                  <a:pt x="51" y="42"/>
                </a:lnTo>
                <a:lnTo>
                  <a:pt x="45" y="45"/>
                </a:lnTo>
                <a:lnTo>
                  <a:pt x="45" y="45"/>
                </a:lnTo>
                <a:lnTo>
                  <a:pt x="45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9888538" y="5794375"/>
            <a:ext cx="100013" cy="104775"/>
          </a:xfrm>
          <a:custGeom>
            <a:avLst/>
            <a:gdLst>
              <a:gd name="T0" fmla="*/ 36 w 63"/>
              <a:gd name="T1" fmla="*/ 9 h 66"/>
              <a:gd name="T2" fmla="*/ 36 w 63"/>
              <a:gd name="T3" fmla="*/ 9 h 66"/>
              <a:gd name="T4" fmla="*/ 36 w 63"/>
              <a:gd name="T5" fmla="*/ 6 h 66"/>
              <a:gd name="T6" fmla="*/ 36 w 63"/>
              <a:gd name="T7" fmla="*/ 6 h 66"/>
              <a:gd name="T8" fmla="*/ 36 w 63"/>
              <a:gd name="T9" fmla="*/ 0 h 66"/>
              <a:gd name="T10" fmla="*/ 36 w 63"/>
              <a:gd name="T11" fmla="*/ 0 h 66"/>
              <a:gd name="T12" fmla="*/ 30 w 63"/>
              <a:gd name="T13" fmla="*/ 3 h 66"/>
              <a:gd name="T14" fmla="*/ 30 w 63"/>
              <a:gd name="T15" fmla="*/ 3 h 66"/>
              <a:gd name="T16" fmla="*/ 24 w 63"/>
              <a:gd name="T17" fmla="*/ 3 h 66"/>
              <a:gd name="T18" fmla="*/ 24 w 63"/>
              <a:gd name="T19" fmla="*/ 3 h 66"/>
              <a:gd name="T20" fmla="*/ 27 w 63"/>
              <a:gd name="T21" fmla="*/ 12 h 66"/>
              <a:gd name="T22" fmla="*/ 0 w 63"/>
              <a:gd name="T23" fmla="*/ 12 h 66"/>
              <a:gd name="T24" fmla="*/ 0 w 63"/>
              <a:gd name="T25" fmla="*/ 21 h 66"/>
              <a:gd name="T26" fmla="*/ 27 w 63"/>
              <a:gd name="T27" fmla="*/ 21 h 66"/>
              <a:gd name="T28" fmla="*/ 27 w 63"/>
              <a:gd name="T29" fmla="*/ 27 h 66"/>
              <a:gd name="T30" fmla="*/ 9 w 63"/>
              <a:gd name="T31" fmla="*/ 27 h 66"/>
              <a:gd name="T32" fmla="*/ 9 w 63"/>
              <a:gd name="T33" fmla="*/ 60 h 66"/>
              <a:gd name="T34" fmla="*/ 18 w 63"/>
              <a:gd name="T35" fmla="*/ 60 h 66"/>
              <a:gd name="T36" fmla="*/ 18 w 63"/>
              <a:gd name="T37" fmla="*/ 36 h 66"/>
              <a:gd name="T38" fmla="*/ 27 w 63"/>
              <a:gd name="T39" fmla="*/ 36 h 66"/>
              <a:gd name="T40" fmla="*/ 27 w 63"/>
              <a:gd name="T41" fmla="*/ 66 h 66"/>
              <a:gd name="T42" fmla="*/ 36 w 63"/>
              <a:gd name="T43" fmla="*/ 66 h 66"/>
              <a:gd name="T44" fmla="*/ 36 w 63"/>
              <a:gd name="T45" fmla="*/ 36 h 66"/>
              <a:gd name="T46" fmla="*/ 45 w 63"/>
              <a:gd name="T47" fmla="*/ 36 h 66"/>
              <a:gd name="T48" fmla="*/ 45 w 63"/>
              <a:gd name="T49" fmla="*/ 48 h 66"/>
              <a:gd name="T50" fmla="*/ 45 w 63"/>
              <a:gd name="T51" fmla="*/ 48 h 66"/>
              <a:gd name="T52" fmla="*/ 45 w 63"/>
              <a:gd name="T53" fmla="*/ 51 h 66"/>
              <a:gd name="T54" fmla="*/ 39 w 63"/>
              <a:gd name="T55" fmla="*/ 51 h 66"/>
              <a:gd name="T56" fmla="*/ 39 w 63"/>
              <a:gd name="T57" fmla="*/ 51 h 66"/>
              <a:gd name="T58" fmla="*/ 42 w 63"/>
              <a:gd name="T59" fmla="*/ 60 h 66"/>
              <a:gd name="T60" fmla="*/ 42 w 63"/>
              <a:gd name="T61" fmla="*/ 60 h 66"/>
              <a:gd name="T62" fmla="*/ 51 w 63"/>
              <a:gd name="T63" fmla="*/ 60 h 66"/>
              <a:gd name="T64" fmla="*/ 54 w 63"/>
              <a:gd name="T65" fmla="*/ 57 h 66"/>
              <a:gd name="T66" fmla="*/ 54 w 63"/>
              <a:gd name="T67" fmla="*/ 54 h 66"/>
              <a:gd name="T68" fmla="*/ 54 w 63"/>
              <a:gd name="T69" fmla="*/ 27 h 66"/>
              <a:gd name="T70" fmla="*/ 36 w 63"/>
              <a:gd name="T71" fmla="*/ 27 h 66"/>
              <a:gd name="T72" fmla="*/ 36 w 63"/>
              <a:gd name="T73" fmla="*/ 21 h 66"/>
              <a:gd name="T74" fmla="*/ 63 w 63"/>
              <a:gd name="T75" fmla="*/ 21 h 66"/>
              <a:gd name="T76" fmla="*/ 63 w 63"/>
              <a:gd name="T77" fmla="*/ 12 h 66"/>
              <a:gd name="T78" fmla="*/ 30 w 63"/>
              <a:gd name="T79" fmla="*/ 12 h 66"/>
              <a:gd name="T80" fmla="*/ 30 w 63"/>
              <a:gd name="T81" fmla="*/ 12 h 66"/>
              <a:gd name="T82" fmla="*/ 36 w 63"/>
              <a:gd name="T83" fmla="*/ 9 h 66"/>
              <a:gd name="T84" fmla="*/ 36 w 63"/>
              <a:gd name="T85" fmla="*/ 9 h 66"/>
              <a:gd name="T86" fmla="*/ 36 w 63"/>
              <a:gd name="T87" fmla="*/ 9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" h="66">
                <a:moveTo>
                  <a:pt x="36" y="9"/>
                </a:moveTo>
                <a:lnTo>
                  <a:pt x="36" y="9"/>
                </a:lnTo>
                <a:lnTo>
                  <a:pt x="36" y="6"/>
                </a:lnTo>
                <a:lnTo>
                  <a:pt x="36" y="6"/>
                </a:lnTo>
                <a:lnTo>
                  <a:pt x="36" y="0"/>
                </a:lnTo>
                <a:lnTo>
                  <a:pt x="36" y="0"/>
                </a:lnTo>
                <a:lnTo>
                  <a:pt x="30" y="3"/>
                </a:lnTo>
                <a:lnTo>
                  <a:pt x="30" y="3"/>
                </a:lnTo>
                <a:lnTo>
                  <a:pt x="24" y="3"/>
                </a:lnTo>
                <a:lnTo>
                  <a:pt x="24" y="3"/>
                </a:lnTo>
                <a:lnTo>
                  <a:pt x="27" y="12"/>
                </a:lnTo>
                <a:lnTo>
                  <a:pt x="0" y="12"/>
                </a:lnTo>
                <a:lnTo>
                  <a:pt x="0" y="21"/>
                </a:lnTo>
                <a:lnTo>
                  <a:pt x="27" y="21"/>
                </a:lnTo>
                <a:lnTo>
                  <a:pt x="27" y="27"/>
                </a:lnTo>
                <a:lnTo>
                  <a:pt x="9" y="27"/>
                </a:lnTo>
                <a:lnTo>
                  <a:pt x="9" y="60"/>
                </a:lnTo>
                <a:lnTo>
                  <a:pt x="18" y="60"/>
                </a:lnTo>
                <a:lnTo>
                  <a:pt x="18" y="36"/>
                </a:lnTo>
                <a:lnTo>
                  <a:pt x="27" y="36"/>
                </a:lnTo>
                <a:lnTo>
                  <a:pt x="27" y="66"/>
                </a:lnTo>
                <a:lnTo>
                  <a:pt x="36" y="66"/>
                </a:lnTo>
                <a:lnTo>
                  <a:pt x="36" y="36"/>
                </a:lnTo>
                <a:lnTo>
                  <a:pt x="45" y="36"/>
                </a:lnTo>
                <a:lnTo>
                  <a:pt x="45" y="48"/>
                </a:lnTo>
                <a:lnTo>
                  <a:pt x="45" y="48"/>
                </a:lnTo>
                <a:lnTo>
                  <a:pt x="45" y="51"/>
                </a:lnTo>
                <a:lnTo>
                  <a:pt x="39" y="51"/>
                </a:lnTo>
                <a:lnTo>
                  <a:pt x="39" y="51"/>
                </a:lnTo>
                <a:lnTo>
                  <a:pt x="42" y="60"/>
                </a:lnTo>
                <a:lnTo>
                  <a:pt x="42" y="60"/>
                </a:lnTo>
                <a:lnTo>
                  <a:pt x="51" y="60"/>
                </a:lnTo>
                <a:lnTo>
                  <a:pt x="54" y="57"/>
                </a:lnTo>
                <a:lnTo>
                  <a:pt x="54" y="54"/>
                </a:lnTo>
                <a:lnTo>
                  <a:pt x="54" y="27"/>
                </a:lnTo>
                <a:lnTo>
                  <a:pt x="36" y="27"/>
                </a:lnTo>
                <a:lnTo>
                  <a:pt x="36" y="21"/>
                </a:lnTo>
                <a:lnTo>
                  <a:pt x="63" y="21"/>
                </a:lnTo>
                <a:lnTo>
                  <a:pt x="63" y="12"/>
                </a:lnTo>
                <a:lnTo>
                  <a:pt x="30" y="12"/>
                </a:lnTo>
                <a:lnTo>
                  <a:pt x="30" y="12"/>
                </a:lnTo>
                <a:lnTo>
                  <a:pt x="36" y="9"/>
                </a:lnTo>
                <a:lnTo>
                  <a:pt x="36" y="9"/>
                </a:lnTo>
                <a:lnTo>
                  <a:pt x="36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8382000" y="5627688"/>
            <a:ext cx="33338" cy="28575"/>
          </a:xfrm>
          <a:custGeom>
            <a:avLst/>
            <a:gdLst>
              <a:gd name="T0" fmla="*/ 21 w 21"/>
              <a:gd name="T1" fmla="*/ 9 h 18"/>
              <a:gd name="T2" fmla="*/ 21 w 21"/>
              <a:gd name="T3" fmla="*/ 9 h 18"/>
              <a:gd name="T4" fmla="*/ 18 w 21"/>
              <a:gd name="T5" fmla="*/ 15 h 18"/>
              <a:gd name="T6" fmla="*/ 12 w 21"/>
              <a:gd name="T7" fmla="*/ 18 h 18"/>
              <a:gd name="T8" fmla="*/ 12 w 21"/>
              <a:gd name="T9" fmla="*/ 18 h 18"/>
              <a:gd name="T10" fmla="*/ 3 w 21"/>
              <a:gd name="T11" fmla="*/ 15 h 18"/>
              <a:gd name="T12" fmla="*/ 0 w 21"/>
              <a:gd name="T13" fmla="*/ 9 h 18"/>
              <a:gd name="T14" fmla="*/ 0 w 21"/>
              <a:gd name="T15" fmla="*/ 9 h 18"/>
              <a:gd name="T16" fmla="*/ 3 w 21"/>
              <a:gd name="T17" fmla="*/ 3 h 18"/>
              <a:gd name="T18" fmla="*/ 12 w 21"/>
              <a:gd name="T19" fmla="*/ 0 h 18"/>
              <a:gd name="T20" fmla="*/ 12 w 21"/>
              <a:gd name="T21" fmla="*/ 0 h 18"/>
              <a:gd name="T22" fmla="*/ 18 w 21"/>
              <a:gd name="T23" fmla="*/ 3 h 18"/>
              <a:gd name="T24" fmla="*/ 21 w 21"/>
              <a:gd name="T25" fmla="*/ 9 h 18"/>
              <a:gd name="T26" fmla="*/ 21 w 21"/>
              <a:gd name="T27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18">
                <a:moveTo>
                  <a:pt x="21" y="9"/>
                </a:moveTo>
                <a:lnTo>
                  <a:pt x="21" y="9"/>
                </a:lnTo>
                <a:lnTo>
                  <a:pt x="18" y="15"/>
                </a:lnTo>
                <a:lnTo>
                  <a:pt x="12" y="18"/>
                </a:lnTo>
                <a:lnTo>
                  <a:pt x="12" y="18"/>
                </a:lnTo>
                <a:lnTo>
                  <a:pt x="3" y="15"/>
                </a:lnTo>
                <a:lnTo>
                  <a:pt x="0" y="9"/>
                </a:lnTo>
                <a:lnTo>
                  <a:pt x="0" y="9"/>
                </a:lnTo>
                <a:lnTo>
                  <a:pt x="3" y="3"/>
                </a:lnTo>
                <a:lnTo>
                  <a:pt x="12" y="0"/>
                </a:lnTo>
                <a:lnTo>
                  <a:pt x="12" y="0"/>
                </a:lnTo>
                <a:lnTo>
                  <a:pt x="18" y="3"/>
                </a:lnTo>
                <a:lnTo>
                  <a:pt x="21" y="9"/>
                </a:lnTo>
                <a:lnTo>
                  <a:pt x="21" y="9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/>
          </p:cNvSpPr>
          <p:nvPr/>
        </p:nvSpPr>
        <p:spPr bwMode="auto">
          <a:xfrm>
            <a:off x="8362950" y="5608638"/>
            <a:ext cx="71438" cy="66675"/>
          </a:xfrm>
          <a:custGeom>
            <a:avLst/>
            <a:gdLst>
              <a:gd name="T0" fmla="*/ 45 w 45"/>
              <a:gd name="T1" fmla="*/ 21 h 42"/>
              <a:gd name="T2" fmla="*/ 45 w 45"/>
              <a:gd name="T3" fmla="*/ 21 h 42"/>
              <a:gd name="T4" fmla="*/ 45 w 45"/>
              <a:gd name="T5" fmla="*/ 30 h 42"/>
              <a:gd name="T6" fmla="*/ 39 w 45"/>
              <a:gd name="T7" fmla="*/ 36 h 42"/>
              <a:gd name="T8" fmla="*/ 33 w 45"/>
              <a:gd name="T9" fmla="*/ 42 h 42"/>
              <a:gd name="T10" fmla="*/ 24 w 45"/>
              <a:gd name="T11" fmla="*/ 42 h 42"/>
              <a:gd name="T12" fmla="*/ 24 w 45"/>
              <a:gd name="T13" fmla="*/ 42 h 42"/>
              <a:gd name="T14" fmla="*/ 15 w 45"/>
              <a:gd name="T15" fmla="*/ 42 h 42"/>
              <a:gd name="T16" fmla="*/ 6 w 45"/>
              <a:gd name="T17" fmla="*/ 36 h 42"/>
              <a:gd name="T18" fmla="*/ 3 w 45"/>
              <a:gd name="T19" fmla="*/ 30 h 42"/>
              <a:gd name="T20" fmla="*/ 0 w 45"/>
              <a:gd name="T21" fmla="*/ 21 h 42"/>
              <a:gd name="T22" fmla="*/ 0 w 45"/>
              <a:gd name="T23" fmla="*/ 21 h 42"/>
              <a:gd name="T24" fmla="*/ 3 w 45"/>
              <a:gd name="T25" fmla="*/ 12 h 42"/>
              <a:gd name="T26" fmla="*/ 6 w 45"/>
              <a:gd name="T27" fmla="*/ 6 h 42"/>
              <a:gd name="T28" fmla="*/ 15 w 45"/>
              <a:gd name="T29" fmla="*/ 0 h 42"/>
              <a:gd name="T30" fmla="*/ 24 w 45"/>
              <a:gd name="T31" fmla="*/ 0 h 42"/>
              <a:gd name="T32" fmla="*/ 24 w 45"/>
              <a:gd name="T33" fmla="*/ 0 h 42"/>
              <a:gd name="T34" fmla="*/ 33 w 45"/>
              <a:gd name="T35" fmla="*/ 0 h 42"/>
              <a:gd name="T36" fmla="*/ 39 w 45"/>
              <a:gd name="T37" fmla="*/ 6 h 42"/>
              <a:gd name="T38" fmla="*/ 45 w 45"/>
              <a:gd name="T39" fmla="*/ 12 h 42"/>
              <a:gd name="T40" fmla="*/ 45 w 45"/>
              <a:gd name="T41" fmla="*/ 21 h 42"/>
              <a:gd name="T42" fmla="*/ 45 w 45"/>
              <a:gd name="T43" fmla="*/ 21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5" h="42">
                <a:moveTo>
                  <a:pt x="45" y="21"/>
                </a:moveTo>
                <a:lnTo>
                  <a:pt x="45" y="21"/>
                </a:lnTo>
                <a:lnTo>
                  <a:pt x="45" y="30"/>
                </a:lnTo>
                <a:lnTo>
                  <a:pt x="39" y="36"/>
                </a:lnTo>
                <a:lnTo>
                  <a:pt x="33" y="42"/>
                </a:lnTo>
                <a:lnTo>
                  <a:pt x="24" y="42"/>
                </a:lnTo>
                <a:lnTo>
                  <a:pt x="24" y="42"/>
                </a:lnTo>
                <a:lnTo>
                  <a:pt x="15" y="42"/>
                </a:lnTo>
                <a:lnTo>
                  <a:pt x="6" y="36"/>
                </a:lnTo>
                <a:lnTo>
                  <a:pt x="3" y="30"/>
                </a:lnTo>
                <a:lnTo>
                  <a:pt x="0" y="21"/>
                </a:lnTo>
                <a:lnTo>
                  <a:pt x="0" y="21"/>
                </a:lnTo>
                <a:lnTo>
                  <a:pt x="3" y="12"/>
                </a:lnTo>
                <a:lnTo>
                  <a:pt x="6" y="6"/>
                </a:lnTo>
                <a:lnTo>
                  <a:pt x="15" y="0"/>
                </a:lnTo>
                <a:lnTo>
                  <a:pt x="24" y="0"/>
                </a:lnTo>
                <a:lnTo>
                  <a:pt x="24" y="0"/>
                </a:lnTo>
                <a:lnTo>
                  <a:pt x="33" y="0"/>
                </a:lnTo>
                <a:lnTo>
                  <a:pt x="39" y="6"/>
                </a:lnTo>
                <a:lnTo>
                  <a:pt x="45" y="12"/>
                </a:lnTo>
                <a:lnTo>
                  <a:pt x="45" y="21"/>
                </a:lnTo>
                <a:lnTo>
                  <a:pt x="45" y="21"/>
                </a:lnTo>
                <a:close/>
              </a:path>
            </a:pathLst>
          </a:custGeom>
          <a:noFill/>
          <a:ln w="95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9817100" y="5980113"/>
            <a:ext cx="33338" cy="33338"/>
          </a:xfrm>
          <a:custGeom>
            <a:avLst/>
            <a:gdLst>
              <a:gd name="T0" fmla="*/ 21 w 21"/>
              <a:gd name="T1" fmla="*/ 12 h 21"/>
              <a:gd name="T2" fmla="*/ 21 w 21"/>
              <a:gd name="T3" fmla="*/ 12 h 21"/>
              <a:gd name="T4" fmla="*/ 18 w 21"/>
              <a:gd name="T5" fmla="*/ 18 h 21"/>
              <a:gd name="T6" fmla="*/ 12 w 21"/>
              <a:gd name="T7" fmla="*/ 21 h 21"/>
              <a:gd name="T8" fmla="*/ 12 w 21"/>
              <a:gd name="T9" fmla="*/ 21 h 21"/>
              <a:gd name="T10" fmla="*/ 3 w 21"/>
              <a:gd name="T11" fmla="*/ 18 h 21"/>
              <a:gd name="T12" fmla="*/ 0 w 21"/>
              <a:gd name="T13" fmla="*/ 12 h 21"/>
              <a:gd name="T14" fmla="*/ 0 w 21"/>
              <a:gd name="T15" fmla="*/ 12 h 21"/>
              <a:gd name="T16" fmla="*/ 3 w 21"/>
              <a:gd name="T17" fmla="*/ 3 h 21"/>
              <a:gd name="T18" fmla="*/ 12 w 21"/>
              <a:gd name="T19" fmla="*/ 0 h 21"/>
              <a:gd name="T20" fmla="*/ 12 w 21"/>
              <a:gd name="T21" fmla="*/ 0 h 21"/>
              <a:gd name="T22" fmla="*/ 18 w 21"/>
              <a:gd name="T23" fmla="*/ 3 h 21"/>
              <a:gd name="T24" fmla="*/ 21 w 21"/>
              <a:gd name="T25" fmla="*/ 12 h 21"/>
              <a:gd name="T26" fmla="*/ 21 w 21"/>
              <a:gd name="T27" fmla="*/ 1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1">
                <a:moveTo>
                  <a:pt x="21" y="12"/>
                </a:moveTo>
                <a:lnTo>
                  <a:pt x="21" y="12"/>
                </a:lnTo>
                <a:lnTo>
                  <a:pt x="18" y="18"/>
                </a:lnTo>
                <a:lnTo>
                  <a:pt x="12" y="21"/>
                </a:lnTo>
                <a:lnTo>
                  <a:pt x="12" y="21"/>
                </a:lnTo>
                <a:lnTo>
                  <a:pt x="3" y="18"/>
                </a:lnTo>
                <a:lnTo>
                  <a:pt x="0" y="12"/>
                </a:lnTo>
                <a:lnTo>
                  <a:pt x="0" y="12"/>
                </a:lnTo>
                <a:lnTo>
                  <a:pt x="3" y="3"/>
                </a:lnTo>
                <a:lnTo>
                  <a:pt x="12" y="0"/>
                </a:lnTo>
                <a:lnTo>
                  <a:pt x="12" y="0"/>
                </a:lnTo>
                <a:lnTo>
                  <a:pt x="18" y="3"/>
                </a:lnTo>
                <a:lnTo>
                  <a:pt x="21" y="12"/>
                </a:lnTo>
                <a:lnTo>
                  <a:pt x="21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9798050" y="5961063"/>
            <a:ext cx="71438" cy="71438"/>
          </a:xfrm>
          <a:custGeom>
            <a:avLst/>
            <a:gdLst>
              <a:gd name="T0" fmla="*/ 45 w 45"/>
              <a:gd name="T1" fmla="*/ 24 h 45"/>
              <a:gd name="T2" fmla="*/ 45 w 45"/>
              <a:gd name="T3" fmla="*/ 24 h 45"/>
              <a:gd name="T4" fmla="*/ 45 w 45"/>
              <a:gd name="T5" fmla="*/ 33 h 45"/>
              <a:gd name="T6" fmla="*/ 39 w 45"/>
              <a:gd name="T7" fmla="*/ 39 h 45"/>
              <a:gd name="T8" fmla="*/ 33 w 45"/>
              <a:gd name="T9" fmla="*/ 45 h 45"/>
              <a:gd name="T10" fmla="*/ 24 w 45"/>
              <a:gd name="T11" fmla="*/ 45 h 45"/>
              <a:gd name="T12" fmla="*/ 24 w 45"/>
              <a:gd name="T13" fmla="*/ 45 h 45"/>
              <a:gd name="T14" fmla="*/ 15 w 45"/>
              <a:gd name="T15" fmla="*/ 45 h 45"/>
              <a:gd name="T16" fmla="*/ 6 w 45"/>
              <a:gd name="T17" fmla="*/ 39 h 45"/>
              <a:gd name="T18" fmla="*/ 3 w 45"/>
              <a:gd name="T19" fmla="*/ 33 h 45"/>
              <a:gd name="T20" fmla="*/ 0 w 45"/>
              <a:gd name="T21" fmla="*/ 24 h 45"/>
              <a:gd name="T22" fmla="*/ 0 w 45"/>
              <a:gd name="T23" fmla="*/ 24 h 45"/>
              <a:gd name="T24" fmla="*/ 3 w 45"/>
              <a:gd name="T25" fmla="*/ 15 h 45"/>
              <a:gd name="T26" fmla="*/ 6 w 45"/>
              <a:gd name="T27" fmla="*/ 6 h 45"/>
              <a:gd name="T28" fmla="*/ 15 w 45"/>
              <a:gd name="T29" fmla="*/ 3 h 45"/>
              <a:gd name="T30" fmla="*/ 24 w 45"/>
              <a:gd name="T31" fmla="*/ 0 h 45"/>
              <a:gd name="T32" fmla="*/ 24 w 45"/>
              <a:gd name="T33" fmla="*/ 0 h 45"/>
              <a:gd name="T34" fmla="*/ 33 w 45"/>
              <a:gd name="T35" fmla="*/ 3 h 45"/>
              <a:gd name="T36" fmla="*/ 39 w 45"/>
              <a:gd name="T37" fmla="*/ 6 h 45"/>
              <a:gd name="T38" fmla="*/ 45 w 45"/>
              <a:gd name="T39" fmla="*/ 15 h 45"/>
              <a:gd name="T40" fmla="*/ 45 w 45"/>
              <a:gd name="T41" fmla="*/ 24 h 45"/>
              <a:gd name="T42" fmla="*/ 45 w 45"/>
              <a:gd name="T43" fmla="*/ 2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5" h="45">
                <a:moveTo>
                  <a:pt x="45" y="24"/>
                </a:moveTo>
                <a:lnTo>
                  <a:pt x="45" y="24"/>
                </a:lnTo>
                <a:lnTo>
                  <a:pt x="45" y="33"/>
                </a:lnTo>
                <a:lnTo>
                  <a:pt x="39" y="39"/>
                </a:lnTo>
                <a:lnTo>
                  <a:pt x="33" y="45"/>
                </a:lnTo>
                <a:lnTo>
                  <a:pt x="24" y="45"/>
                </a:lnTo>
                <a:lnTo>
                  <a:pt x="24" y="45"/>
                </a:lnTo>
                <a:lnTo>
                  <a:pt x="15" y="45"/>
                </a:lnTo>
                <a:lnTo>
                  <a:pt x="6" y="39"/>
                </a:lnTo>
                <a:lnTo>
                  <a:pt x="3" y="33"/>
                </a:lnTo>
                <a:lnTo>
                  <a:pt x="0" y="24"/>
                </a:lnTo>
                <a:lnTo>
                  <a:pt x="0" y="24"/>
                </a:lnTo>
                <a:lnTo>
                  <a:pt x="3" y="15"/>
                </a:lnTo>
                <a:lnTo>
                  <a:pt x="6" y="6"/>
                </a:lnTo>
                <a:lnTo>
                  <a:pt x="15" y="3"/>
                </a:lnTo>
                <a:lnTo>
                  <a:pt x="24" y="0"/>
                </a:lnTo>
                <a:lnTo>
                  <a:pt x="24" y="0"/>
                </a:lnTo>
                <a:lnTo>
                  <a:pt x="33" y="3"/>
                </a:lnTo>
                <a:lnTo>
                  <a:pt x="39" y="6"/>
                </a:lnTo>
                <a:lnTo>
                  <a:pt x="45" y="15"/>
                </a:lnTo>
                <a:lnTo>
                  <a:pt x="45" y="24"/>
                </a:lnTo>
                <a:lnTo>
                  <a:pt x="45" y="24"/>
                </a:lnTo>
                <a:close/>
              </a:path>
            </a:pathLst>
          </a:custGeom>
          <a:noFill/>
          <a:ln w="95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/>
          </p:cNvSpPr>
          <p:nvPr/>
        </p:nvSpPr>
        <p:spPr bwMode="auto">
          <a:xfrm>
            <a:off x="8453438" y="4535488"/>
            <a:ext cx="33338" cy="28575"/>
          </a:xfrm>
          <a:custGeom>
            <a:avLst/>
            <a:gdLst>
              <a:gd name="T0" fmla="*/ 21 w 21"/>
              <a:gd name="T1" fmla="*/ 9 h 18"/>
              <a:gd name="T2" fmla="*/ 21 w 21"/>
              <a:gd name="T3" fmla="*/ 9 h 18"/>
              <a:gd name="T4" fmla="*/ 18 w 21"/>
              <a:gd name="T5" fmla="*/ 15 h 18"/>
              <a:gd name="T6" fmla="*/ 12 w 21"/>
              <a:gd name="T7" fmla="*/ 18 h 18"/>
              <a:gd name="T8" fmla="*/ 12 w 21"/>
              <a:gd name="T9" fmla="*/ 18 h 18"/>
              <a:gd name="T10" fmla="*/ 3 w 21"/>
              <a:gd name="T11" fmla="*/ 15 h 18"/>
              <a:gd name="T12" fmla="*/ 0 w 21"/>
              <a:gd name="T13" fmla="*/ 9 h 18"/>
              <a:gd name="T14" fmla="*/ 0 w 21"/>
              <a:gd name="T15" fmla="*/ 9 h 18"/>
              <a:gd name="T16" fmla="*/ 3 w 21"/>
              <a:gd name="T17" fmla="*/ 3 h 18"/>
              <a:gd name="T18" fmla="*/ 12 w 21"/>
              <a:gd name="T19" fmla="*/ 0 h 18"/>
              <a:gd name="T20" fmla="*/ 12 w 21"/>
              <a:gd name="T21" fmla="*/ 0 h 18"/>
              <a:gd name="T22" fmla="*/ 18 w 21"/>
              <a:gd name="T23" fmla="*/ 3 h 18"/>
              <a:gd name="T24" fmla="*/ 21 w 21"/>
              <a:gd name="T25" fmla="*/ 9 h 18"/>
              <a:gd name="T26" fmla="*/ 21 w 21"/>
              <a:gd name="T27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18">
                <a:moveTo>
                  <a:pt x="21" y="9"/>
                </a:moveTo>
                <a:lnTo>
                  <a:pt x="21" y="9"/>
                </a:lnTo>
                <a:lnTo>
                  <a:pt x="18" y="15"/>
                </a:lnTo>
                <a:lnTo>
                  <a:pt x="12" y="18"/>
                </a:lnTo>
                <a:lnTo>
                  <a:pt x="12" y="18"/>
                </a:lnTo>
                <a:lnTo>
                  <a:pt x="3" y="15"/>
                </a:lnTo>
                <a:lnTo>
                  <a:pt x="0" y="9"/>
                </a:lnTo>
                <a:lnTo>
                  <a:pt x="0" y="9"/>
                </a:lnTo>
                <a:lnTo>
                  <a:pt x="3" y="3"/>
                </a:lnTo>
                <a:lnTo>
                  <a:pt x="12" y="0"/>
                </a:lnTo>
                <a:lnTo>
                  <a:pt x="12" y="0"/>
                </a:lnTo>
                <a:lnTo>
                  <a:pt x="18" y="3"/>
                </a:lnTo>
                <a:lnTo>
                  <a:pt x="21" y="9"/>
                </a:lnTo>
                <a:lnTo>
                  <a:pt x="21" y="9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8434388" y="4516438"/>
            <a:ext cx="71438" cy="71438"/>
          </a:xfrm>
          <a:custGeom>
            <a:avLst/>
            <a:gdLst>
              <a:gd name="T0" fmla="*/ 45 w 45"/>
              <a:gd name="T1" fmla="*/ 21 h 45"/>
              <a:gd name="T2" fmla="*/ 45 w 45"/>
              <a:gd name="T3" fmla="*/ 21 h 45"/>
              <a:gd name="T4" fmla="*/ 42 w 45"/>
              <a:gd name="T5" fmla="*/ 30 h 45"/>
              <a:gd name="T6" fmla="*/ 39 w 45"/>
              <a:gd name="T7" fmla="*/ 36 h 45"/>
              <a:gd name="T8" fmla="*/ 30 w 45"/>
              <a:gd name="T9" fmla="*/ 42 h 45"/>
              <a:gd name="T10" fmla="*/ 24 w 45"/>
              <a:gd name="T11" fmla="*/ 45 h 45"/>
              <a:gd name="T12" fmla="*/ 24 w 45"/>
              <a:gd name="T13" fmla="*/ 45 h 45"/>
              <a:gd name="T14" fmla="*/ 15 w 45"/>
              <a:gd name="T15" fmla="*/ 42 h 45"/>
              <a:gd name="T16" fmla="*/ 6 w 45"/>
              <a:gd name="T17" fmla="*/ 36 h 45"/>
              <a:gd name="T18" fmla="*/ 3 w 45"/>
              <a:gd name="T19" fmla="*/ 30 h 45"/>
              <a:gd name="T20" fmla="*/ 0 w 45"/>
              <a:gd name="T21" fmla="*/ 21 h 45"/>
              <a:gd name="T22" fmla="*/ 0 w 45"/>
              <a:gd name="T23" fmla="*/ 21 h 45"/>
              <a:gd name="T24" fmla="*/ 3 w 45"/>
              <a:gd name="T25" fmla="*/ 12 h 45"/>
              <a:gd name="T26" fmla="*/ 6 w 45"/>
              <a:gd name="T27" fmla="*/ 6 h 45"/>
              <a:gd name="T28" fmla="*/ 15 w 45"/>
              <a:gd name="T29" fmla="*/ 0 h 45"/>
              <a:gd name="T30" fmla="*/ 24 w 45"/>
              <a:gd name="T31" fmla="*/ 0 h 45"/>
              <a:gd name="T32" fmla="*/ 24 w 45"/>
              <a:gd name="T33" fmla="*/ 0 h 45"/>
              <a:gd name="T34" fmla="*/ 30 w 45"/>
              <a:gd name="T35" fmla="*/ 0 h 45"/>
              <a:gd name="T36" fmla="*/ 39 w 45"/>
              <a:gd name="T37" fmla="*/ 6 h 45"/>
              <a:gd name="T38" fmla="*/ 42 w 45"/>
              <a:gd name="T39" fmla="*/ 12 h 45"/>
              <a:gd name="T40" fmla="*/ 45 w 45"/>
              <a:gd name="T41" fmla="*/ 21 h 45"/>
              <a:gd name="T42" fmla="*/ 45 w 45"/>
              <a:gd name="T43" fmla="*/ 2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5" h="45">
                <a:moveTo>
                  <a:pt x="45" y="21"/>
                </a:moveTo>
                <a:lnTo>
                  <a:pt x="45" y="21"/>
                </a:lnTo>
                <a:lnTo>
                  <a:pt x="42" y="30"/>
                </a:lnTo>
                <a:lnTo>
                  <a:pt x="39" y="36"/>
                </a:lnTo>
                <a:lnTo>
                  <a:pt x="30" y="42"/>
                </a:lnTo>
                <a:lnTo>
                  <a:pt x="24" y="45"/>
                </a:lnTo>
                <a:lnTo>
                  <a:pt x="24" y="45"/>
                </a:lnTo>
                <a:lnTo>
                  <a:pt x="15" y="42"/>
                </a:lnTo>
                <a:lnTo>
                  <a:pt x="6" y="36"/>
                </a:lnTo>
                <a:lnTo>
                  <a:pt x="3" y="30"/>
                </a:lnTo>
                <a:lnTo>
                  <a:pt x="0" y="21"/>
                </a:lnTo>
                <a:lnTo>
                  <a:pt x="0" y="21"/>
                </a:lnTo>
                <a:lnTo>
                  <a:pt x="3" y="12"/>
                </a:lnTo>
                <a:lnTo>
                  <a:pt x="6" y="6"/>
                </a:lnTo>
                <a:lnTo>
                  <a:pt x="15" y="0"/>
                </a:lnTo>
                <a:lnTo>
                  <a:pt x="24" y="0"/>
                </a:lnTo>
                <a:lnTo>
                  <a:pt x="24" y="0"/>
                </a:lnTo>
                <a:lnTo>
                  <a:pt x="30" y="0"/>
                </a:lnTo>
                <a:lnTo>
                  <a:pt x="39" y="6"/>
                </a:lnTo>
                <a:lnTo>
                  <a:pt x="42" y="12"/>
                </a:lnTo>
                <a:lnTo>
                  <a:pt x="45" y="21"/>
                </a:lnTo>
                <a:lnTo>
                  <a:pt x="45" y="21"/>
                </a:lnTo>
                <a:close/>
              </a:path>
            </a:pathLst>
          </a:custGeom>
          <a:noFill/>
          <a:ln w="95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10431463" y="4883150"/>
            <a:ext cx="28575" cy="33338"/>
          </a:xfrm>
          <a:custGeom>
            <a:avLst/>
            <a:gdLst>
              <a:gd name="T0" fmla="*/ 18 w 18"/>
              <a:gd name="T1" fmla="*/ 9 h 21"/>
              <a:gd name="T2" fmla="*/ 18 w 18"/>
              <a:gd name="T3" fmla="*/ 9 h 21"/>
              <a:gd name="T4" fmla="*/ 15 w 18"/>
              <a:gd name="T5" fmla="*/ 18 h 21"/>
              <a:gd name="T6" fmla="*/ 9 w 18"/>
              <a:gd name="T7" fmla="*/ 21 h 21"/>
              <a:gd name="T8" fmla="*/ 9 w 18"/>
              <a:gd name="T9" fmla="*/ 21 h 21"/>
              <a:gd name="T10" fmla="*/ 3 w 18"/>
              <a:gd name="T11" fmla="*/ 18 h 21"/>
              <a:gd name="T12" fmla="*/ 0 w 18"/>
              <a:gd name="T13" fmla="*/ 9 h 21"/>
              <a:gd name="T14" fmla="*/ 0 w 18"/>
              <a:gd name="T15" fmla="*/ 9 h 21"/>
              <a:gd name="T16" fmla="*/ 3 w 18"/>
              <a:gd name="T17" fmla="*/ 3 h 21"/>
              <a:gd name="T18" fmla="*/ 9 w 18"/>
              <a:gd name="T19" fmla="*/ 0 h 21"/>
              <a:gd name="T20" fmla="*/ 9 w 18"/>
              <a:gd name="T21" fmla="*/ 0 h 21"/>
              <a:gd name="T22" fmla="*/ 15 w 18"/>
              <a:gd name="T23" fmla="*/ 3 h 21"/>
              <a:gd name="T24" fmla="*/ 18 w 18"/>
              <a:gd name="T25" fmla="*/ 9 h 21"/>
              <a:gd name="T26" fmla="*/ 18 w 18"/>
              <a:gd name="T27" fmla="*/ 9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" h="21">
                <a:moveTo>
                  <a:pt x="18" y="9"/>
                </a:moveTo>
                <a:lnTo>
                  <a:pt x="18" y="9"/>
                </a:lnTo>
                <a:lnTo>
                  <a:pt x="15" y="18"/>
                </a:lnTo>
                <a:lnTo>
                  <a:pt x="9" y="21"/>
                </a:lnTo>
                <a:lnTo>
                  <a:pt x="9" y="21"/>
                </a:lnTo>
                <a:lnTo>
                  <a:pt x="3" y="18"/>
                </a:lnTo>
                <a:lnTo>
                  <a:pt x="0" y="9"/>
                </a:lnTo>
                <a:lnTo>
                  <a:pt x="0" y="9"/>
                </a:lnTo>
                <a:lnTo>
                  <a:pt x="3" y="3"/>
                </a:lnTo>
                <a:lnTo>
                  <a:pt x="9" y="0"/>
                </a:lnTo>
                <a:lnTo>
                  <a:pt x="9" y="0"/>
                </a:lnTo>
                <a:lnTo>
                  <a:pt x="15" y="3"/>
                </a:lnTo>
                <a:lnTo>
                  <a:pt x="18" y="9"/>
                </a:lnTo>
                <a:lnTo>
                  <a:pt x="18" y="9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/>
          </p:cNvSpPr>
          <p:nvPr/>
        </p:nvSpPr>
        <p:spPr bwMode="auto">
          <a:xfrm>
            <a:off x="10412413" y="4864100"/>
            <a:ext cx="71438" cy="71438"/>
          </a:xfrm>
          <a:custGeom>
            <a:avLst/>
            <a:gdLst>
              <a:gd name="T0" fmla="*/ 45 w 45"/>
              <a:gd name="T1" fmla="*/ 21 h 45"/>
              <a:gd name="T2" fmla="*/ 45 w 45"/>
              <a:gd name="T3" fmla="*/ 21 h 45"/>
              <a:gd name="T4" fmla="*/ 42 w 45"/>
              <a:gd name="T5" fmla="*/ 30 h 45"/>
              <a:gd name="T6" fmla="*/ 36 w 45"/>
              <a:gd name="T7" fmla="*/ 39 h 45"/>
              <a:gd name="T8" fmla="*/ 30 w 45"/>
              <a:gd name="T9" fmla="*/ 42 h 45"/>
              <a:gd name="T10" fmla="*/ 21 w 45"/>
              <a:gd name="T11" fmla="*/ 45 h 45"/>
              <a:gd name="T12" fmla="*/ 21 w 45"/>
              <a:gd name="T13" fmla="*/ 45 h 45"/>
              <a:gd name="T14" fmla="*/ 12 w 45"/>
              <a:gd name="T15" fmla="*/ 42 h 45"/>
              <a:gd name="T16" fmla="*/ 6 w 45"/>
              <a:gd name="T17" fmla="*/ 39 h 45"/>
              <a:gd name="T18" fmla="*/ 0 w 45"/>
              <a:gd name="T19" fmla="*/ 30 h 45"/>
              <a:gd name="T20" fmla="*/ 0 w 45"/>
              <a:gd name="T21" fmla="*/ 21 h 45"/>
              <a:gd name="T22" fmla="*/ 0 w 45"/>
              <a:gd name="T23" fmla="*/ 21 h 45"/>
              <a:gd name="T24" fmla="*/ 0 w 45"/>
              <a:gd name="T25" fmla="*/ 12 h 45"/>
              <a:gd name="T26" fmla="*/ 6 w 45"/>
              <a:gd name="T27" fmla="*/ 6 h 45"/>
              <a:gd name="T28" fmla="*/ 12 w 45"/>
              <a:gd name="T29" fmla="*/ 0 h 45"/>
              <a:gd name="T30" fmla="*/ 21 w 45"/>
              <a:gd name="T31" fmla="*/ 0 h 45"/>
              <a:gd name="T32" fmla="*/ 21 w 45"/>
              <a:gd name="T33" fmla="*/ 0 h 45"/>
              <a:gd name="T34" fmla="*/ 30 w 45"/>
              <a:gd name="T35" fmla="*/ 0 h 45"/>
              <a:gd name="T36" fmla="*/ 36 w 45"/>
              <a:gd name="T37" fmla="*/ 6 h 45"/>
              <a:gd name="T38" fmla="*/ 42 w 45"/>
              <a:gd name="T39" fmla="*/ 12 h 45"/>
              <a:gd name="T40" fmla="*/ 45 w 45"/>
              <a:gd name="T41" fmla="*/ 21 h 45"/>
              <a:gd name="T42" fmla="*/ 45 w 45"/>
              <a:gd name="T43" fmla="*/ 2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5" h="45">
                <a:moveTo>
                  <a:pt x="45" y="21"/>
                </a:moveTo>
                <a:lnTo>
                  <a:pt x="45" y="21"/>
                </a:lnTo>
                <a:lnTo>
                  <a:pt x="42" y="30"/>
                </a:lnTo>
                <a:lnTo>
                  <a:pt x="36" y="39"/>
                </a:lnTo>
                <a:lnTo>
                  <a:pt x="30" y="42"/>
                </a:lnTo>
                <a:lnTo>
                  <a:pt x="21" y="45"/>
                </a:lnTo>
                <a:lnTo>
                  <a:pt x="21" y="45"/>
                </a:lnTo>
                <a:lnTo>
                  <a:pt x="12" y="42"/>
                </a:lnTo>
                <a:lnTo>
                  <a:pt x="6" y="39"/>
                </a:lnTo>
                <a:lnTo>
                  <a:pt x="0" y="30"/>
                </a:lnTo>
                <a:lnTo>
                  <a:pt x="0" y="21"/>
                </a:lnTo>
                <a:lnTo>
                  <a:pt x="0" y="21"/>
                </a:lnTo>
                <a:lnTo>
                  <a:pt x="0" y="12"/>
                </a:lnTo>
                <a:lnTo>
                  <a:pt x="6" y="6"/>
                </a:lnTo>
                <a:lnTo>
                  <a:pt x="12" y="0"/>
                </a:lnTo>
                <a:lnTo>
                  <a:pt x="21" y="0"/>
                </a:lnTo>
                <a:lnTo>
                  <a:pt x="21" y="0"/>
                </a:lnTo>
                <a:lnTo>
                  <a:pt x="30" y="0"/>
                </a:lnTo>
                <a:lnTo>
                  <a:pt x="36" y="6"/>
                </a:lnTo>
                <a:lnTo>
                  <a:pt x="42" y="12"/>
                </a:lnTo>
                <a:lnTo>
                  <a:pt x="45" y="21"/>
                </a:lnTo>
                <a:lnTo>
                  <a:pt x="45" y="21"/>
                </a:lnTo>
                <a:close/>
              </a:path>
            </a:pathLst>
          </a:custGeom>
          <a:noFill/>
          <a:ln w="95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9764713" y="3890963"/>
            <a:ext cx="28575" cy="33338"/>
          </a:xfrm>
          <a:custGeom>
            <a:avLst/>
            <a:gdLst>
              <a:gd name="T0" fmla="*/ 18 w 18"/>
              <a:gd name="T1" fmla="*/ 9 h 21"/>
              <a:gd name="T2" fmla="*/ 18 w 18"/>
              <a:gd name="T3" fmla="*/ 9 h 21"/>
              <a:gd name="T4" fmla="*/ 18 w 18"/>
              <a:gd name="T5" fmla="*/ 18 h 21"/>
              <a:gd name="T6" fmla="*/ 9 w 18"/>
              <a:gd name="T7" fmla="*/ 21 h 21"/>
              <a:gd name="T8" fmla="*/ 9 w 18"/>
              <a:gd name="T9" fmla="*/ 21 h 21"/>
              <a:gd name="T10" fmla="*/ 3 w 18"/>
              <a:gd name="T11" fmla="*/ 18 h 21"/>
              <a:gd name="T12" fmla="*/ 0 w 18"/>
              <a:gd name="T13" fmla="*/ 9 h 21"/>
              <a:gd name="T14" fmla="*/ 0 w 18"/>
              <a:gd name="T15" fmla="*/ 9 h 21"/>
              <a:gd name="T16" fmla="*/ 3 w 18"/>
              <a:gd name="T17" fmla="*/ 3 h 21"/>
              <a:gd name="T18" fmla="*/ 9 w 18"/>
              <a:gd name="T19" fmla="*/ 0 h 21"/>
              <a:gd name="T20" fmla="*/ 9 w 18"/>
              <a:gd name="T21" fmla="*/ 0 h 21"/>
              <a:gd name="T22" fmla="*/ 18 w 18"/>
              <a:gd name="T23" fmla="*/ 3 h 21"/>
              <a:gd name="T24" fmla="*/ 18 w 18"/>
              <a:gd name="T25" fmla="*/ 9 h 21"/>
              <a:gd name="T26" fmla="*/ 18 w 18"/>
              <a:gd name="T27" fmla="*/ 9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" h="21">
                <a:moveTo>
                  <a:pt x="18" y="9"/>
                </a:moveTo>
                <a:lnTo>
                  <a:pt x="18" y="9"/>
                </a:lnTo>
                <a:lnTo>
                  <a:pt x="18" y="18"/>
                </a:lnTo>
                <a:lnTo>
                  <a:pt x="9" y="21"/>
                </a:lnTo>
                <a:lnTo>
                  <a:pt x="9" y="21"/>
                </a:lnTo>
                <a:lnTo>
                  <a:pt x="3" y="18"/>
                </a:lnTo>
                <a:lnTo>
                  <a:pt x="0" y="9"/>
                </a:lnTo>
                <a:lnTo>
                  <a:pt x="0" y="9"/>
                </a:lnTo>
                <a:lnTo>
                  <a:pt x="3" y="3"/>
                </a:lnTo>
                <a:lnTo>
                  <a:pt x="9" y="0"/>
                </a:lnTo>
                <a:lnTo>
                  <a:pt x="9" y="0"/>
                </a:lnTo>
                <a:lnTo>
                  <a:pt x="18" y="3"/>
                </a:lnTo>
                <a:lnTo>
                  <a:pt x="18" y="9"/>
                </a:lnTo>
                <a:lnTo>
                  <a:pt x="18" y="9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9745663" y="3871913"/>
            <a:ext cx="71438" cy="71438"/>
          </a:xfrm>
          <a:custGeom>
            <a:avLst/>
            <a:gdLst>
              <a:gd name="T0" fmla="*/ 45 w 45"/>
              <a:gd name="T1" fmla="*/ 21 h 45"/>
              <a:gd name="T2" fmla="*/ 45 w 45"/>
              <a:gd name="T3" fmla="*/ 21 h 45"/>
              <a:gd name="T4" fmla="*/ 42 w 45"/>
              <a:gd name="T5" fmla="*/ 30 h 45"/>
              <a:gd name="T6" fmla="*/ 36 w 45"/>
              <a:gd name="T7" fmla="*/ 39 h 45"/>
              <a:gd name="T8" fmla="*/ 30 w 45"/>
              <a:gd name="T9" fmla="*/ 42 h 45"/>
              <a:gd name="T10" fmla="*/ 21 w 45"/>
              <a:gd name="T11" fmla="*/ 45 h 45"/>
              <a:gd name="T12" fmla="*/ 21 w 45"/>
              <a:gd name="T13" fmla="*/ 45 h 45"/>
              <a:gd name="T14" fmla="*/ 12 w 45"/>
              <a:gd name="T15" fmla="*/ 42 h 45"/>
              <a:gd name="T16" fmla="*/ 6 w 45"/>
              <a:gd name="T17" fmla="*/ 39 h 45"/>
              <a:gd name="T18" fmla="*/ 0 w 45"/>
              <a:gd name="T19" fmla="*/ 30 h 45"/>
              <a:gd name="T20" fmla="*/ 0 w 45"/>
              <a:gd name="T21" fmla="*/ 21 h 45"/>
              <a:gd name="T22" fmla="*/ 0 w 45"/>
              <a:gd name="T23" fmla="*/ 21 h 45"/>
              <a:gd name="T24" fmla="*/ 0 w 45"/>
              <a:gd name="T25" fmla="*/ 12 h 45"/>
              <a:gd name="T26" fmla="*/ 6 w 45"/>
              <a:gd name="T27" fmla="*/ 6 h 45"/>
              <a:gd name="T28" fmla="*/ 12 w 45"/>
              <a:gd name="T29" fmla="*/ 3 h 45"/>
              <a:gd name="T30" fmla="*/ 21 w 45"/>
              <a:gd name="T31" fmla="*/ 0 h 45"/>
              <a:gd name="T32" fmla="*/ 21 w 45"/>
              <a:gd name="T33" fmla="*/ 0 h 45"/>
              <a:gd name="T34" fmla="*/ 30 w 45"/>
              <a:gd name="T35" fmla="*/ 3 h 45"/>
              <a:gd name="T36" fmla="*/ 36 w 45"/>
              <a:gd name="T37" fmla="*/ 6 h 45"/>
              <a:gd name="T38" fmla="*/ 42 w 45"/>
              <a:gd name="T39" fmla="*/ 12 h 45"/>
              <a:gd name="T40" fmla="*/ 45 w 45"/>
              <a:gd name="T41" fmla="*/ 21 h 45"/>
              <a:gd name="T42" fmla="*/ 45 w 45"/>
              <a:gd name="T43" fmla="*/ 2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5" h="45">
                <a:moveTo>
                  <a:pt x="45" y="21"/>
                </a:moveTo>
                <a:lnTo>
                  <a:pt x="45" y="21"/>
                </a:lnTo>
                <a:lnTo>
                  <a:pt x="42" y="30"/>
                </a:lnTo>
                <a:lnTo>
                  <a:pt x="36" y="39"/>
                </a:lnTo>
                <a:lnTo>
                  <a:pt x="30" y="42"/>
                </a:lnTo>
                <a:lnTo>
                  <a:pt x="21" y="45"/>
                </a:lnTo>
                <a:lnTo>
                  <a:pt x="21" y="45"/>
                </a:lnTo>
                <a:lnTo>
                  <a:pt x="12" y="42"/>
                </a:lnTo>
                <a:lnTo>
                  <a:pt x="6" y="39"/>
                </a:lnTo>
                <a:lnTo>
                  <a:pt x="0" y="30"/>
                </a:lnTo>
                <a:lnTo>
                  <a:pt x="0" y="21"/>
                </a:lnTo>
                <a:lnTo>
                  <a:pt x="0" y="21"/>
                </a:lnTo>
                <a:lnTo>
                  <a:pt x="0" y="12"/>
                </a:lnTo>
                <a:lnTo>
                  <a:pt x="6" y="6"/>
                </a:lnTo>
                <a:lnTo>
                  <a:pt x="12" y="3"/>
                </a:lnTo>
                <a:lnTo>
                  <a:pt x="21" y="0"/>
                </a:lnTo>
                <a:lnTo>
                  <a:pt x="21" y="0"/>
                </a:lnTo>
                <a:lnTo>
                  <a:pt x="30" y="3"/>
                </a:lnTo>
                <a:lnTo>
                  <a:pt x="36" y="6"/>
                </a:lnTo>
                <a:lnTo>
                  <a:pt x="42" y="12"/>
                </a:lnTo>
                <a:lnTo>
                  <a:pt x="45" y="21"/>
                </a:lnTo>
                <a:lnTo>
                  <a:pt x="45" y="21"/>
                </a:lnTo>
                <a:close/>
              </a:path>
            </a:pathLst>
          </a:custGeom>
          <a:noFill/>
          <a:ln w="95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9979025" y="2603500"/>
            <a:ext cx="33338" cy="33338"/>
          </a:xfrm>
          <a:custGeom>
            <a:avLst/>
            <a:gdLst>
              <a:gd name="T0" fmla="*/ 21 w 21"/>
              <a:gd name="T1" fmla="*/ 12 h 21"/>
              <a:gd name="T2" fmla="*/ 21 w 21"/>
              <a:gd name="T3" fmla="*/ 12 h 21"/>
              <a:gd name="T4" fmla="*/ 18 w 21"/>
              <a:gd name="T5" fmla="*/ 18 h 21"/>
              <a:gd name="T6" fmla="*/ 9 w 21"/>
              <a:gd name="T7" fmla="*/ 21 h 21"/>
              <a:gd name="T8" fmla="*/ 9 w 21"/>
              <a:gd name="T9" fmla="*/ 21 h 21"/>
              <a:gd name="T10" fmla="*/ 3 w 21"/>
              <a:gd name="T11" fmla="*/ 18 h 21"/>
              <a:gd name="T12" fmla="*/ 0 w 21"/>
              <a:gd name="T13" fmla="*/ 12 h 21"/>
              <a:gd name="T14" fmla="*/ 0 w 21"/>
              <a:gd name="T15" fmla="*/ 12 h 21"/>
              <a:gd name="T16" fmla="*/ 3 w 21"/>
              <a:gd name="T17" fmla="*/ 3 h 21"/>
              <a:gd name="T18" fmla="*/ 9 w 21"/>
              <a:gd name="T19" fmla="*/ 0 h 21"/>
              <a:gd name="T20" fmla="*/ 9 w 21"/>
              <a:gd name="T21" fmla="*/ 0 h 21"/>
              <a:gd name="T22" fmla="*/ 18 w 21"/>
              <a:gd name="T23" fmla="*/ 3 h 21"/>
              <a:gd name="T24" fmla="*/ 21 w 21"/>
              <a:gd name="T25" fmla="*/ 12 h 21"/>
              <a:gd name="T26" fmla="*/ 21 w 21"/>
              <a:gd name="T27" fmla="*/ 1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1">
                <a:moveTo>
                  <a:pt x="21" y="12"/>
                </a:moveTo>
                <a:lnTo>
                  <a:pt x="21" y="12"/>
                </a:lnTo>
                <a:lnTo>
                  <a:pt x="18" y="18"/>
                </a:lnTo>
                <a:lnTo>
                  <a:pt x="9" y="21"/>
                </a:lnTo>
                <a:lnTo>
                  <a:pt x="9" y="21"/>
                </a:lnTo>
                <a:lnTo>
                  <a:pt x="3" y="18"/>
                </a:lnTo>
                <a:lnTo>
                  <a:pt x="0" y="12"/>
                </a:lnTo>
                <a:lnTo>
                  <a:pt x="0" y="12"/>
                </a:lnTo>
                <a:lnTo>
                  <a:pt x="3" y="3"/>
                </a:lnTo>
                <a:lnTo>
                  <a:pt x="9" y="0"/>
                </a:lnTo>
                <a:lnTo>
                  <a:pt x="9" y="0"/>
                </a:lnTo>
                <a:lnTo>
                  <a:pt x="18" y="3"/>
                </a:lnTo>
                <a:lnTo>
                  <a:pt x="21" y="12"/>
                </a:lnTo>
                <a:lnTo>
                  <a:pt x="21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9959975" y="2584450"/>
            <a:ext cx="71438" cy="71438"/>
          </a:xfrm>
          <a:custGeom>
            <a:avLst/>
            <a:gdLst>
              <a:gd name="T0" fmla="*/ 45 w 45"/>
              <a:gd name="T1" fmla="*/ 24 h 45"/>
              <a:gd name="T2" fmla="*/ 45 w 45"/>
              <a:gd name="T3" fmla="*/ 24 h 45"/>
              <a:gd name="T4" fmla="*/ 42 w 45"/>
              <a:gd name="T5" fmla="*/ 30 h 45"/>
              <a:gd name="T6" fmla="*/ 39 w 45"/>
              <a:gd name="T7" fmla="*/ 39 h 45"/>
              <a:gd name="T8" fmla="*/ 30 w 45"/>
              <a:gd name="T9" fmla="*/ 42 h 45"/>
              <a:gd name="T10" fmla="*/ 21 w 45"/>
              <a:gd name="T11" fmla="*/ 45 h 45"/>
              <a:gd name="T12" fmla="*/ 21 w 45"/>
              <a:gd name="T13" fmla="*/ 45 h 45"/>
              <a:gd name="T14" fmla="*/ 12 w 45"/>
              <a:gd name="T15" fmla="*/ 42 h 45"/>
              <a:gd name="T16" fmla="*/ 6 w 45"/>
              <a:gd name="T17" fmla="*/ 39 h 45"/>
              <a:gd name="T18" fmla="*/ 0 w 45"/>
              <a:gd name="T19" fmla="*/ 30 h 45"/>
              <a:gd name="T20" fmla="*/ 0 w 45"/>
              <a:gd name="T21" fmla="*/ 24 h 45"/>
              <a:gd name="T22" fmla="*/ 0 w 45"/>
              <a:gd name="T23" fmla="*/ 24 h 45"/>
              <a:gd name="T24" fmla="*/ 0 w 45"/>
              <a:gd name="T25" fmla="*/ 15 h 45"/>
              <a:gd name="T26" fmla="*/ 6 w 45"/>
              <a:gd name="T27" fmla="*/ 6 h 45"/>
              <a:gd name="T28" fmla="*/ 12 w 45"/>
              <a:gd name="T29" fmla="*/ 3 h 45"/>
              <a:gd name="T30" fmla="*/ 21 w 45"/>
              <a:gd name="T31" fmla="*/ 0 h 45"/>
              <a:gd name="T32" fmla="*/ 21 w 45"/>
              <a:gd name="T33" fmla="*/ 0 h 45"/>
              <a:gd name="T34" fmla="*/ 30 w 45"/>
              <a:gd name="T35" fmla="*/ 3 h 45"/>
              <a:gd name="T36" fmla="*/ 39 w 45"/>
              <a:gd name="T37" fmla="*/ 6 h 45"/>
              <a:gd name="T38" fmla="*/ 42 w 45"/>
              <a:gd name="T39" fmla="*/ 15 h 45"/>
              <a:gd name="T40" fmla="*/ 45 w 45"/>
              <a:gd name="T41" fmla="*/ 24 h 45"/>
              <a:gd name="T42" fmla="*/ 45 w 45"/>
              <a:gd name="T43" fmla="*/ 2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5" h="45">
                <a:moveTo>
                  <a:pt x="45" y="24"/>
                </a:moveTo>
                <a:lnTo>
                  <a:pt x="45" y="24"/>
                </a:lnTo>
                <a:lnTo>
                  <a:pt x="42" y="30"/>
                </a:lnTo>
                <a:lnTo>
                  <a:pt x="39" y="39"/>
                </a:lnTo>
                <a:lnTo>
                  <a:pt x="30" y="42"/>
                </a:lnTo>
                <a:lnTo>
                  <a:pt x="21" y="45"/>
                </a:lnTo>
                <a:lnTo>
                  <a:pt x="21" y="45"/>
                </a:lnTo>
                <a:lnTo>
                  <a:pt x="12" y="42"/>
                </a:lnTo>
                <a:lnTo>
                  <a:pt x="6" y="39"/>
                </a:lnTo>
                <a:lnTo>
                  <a:pt x="0" y="30"/>
                </a:lnTo>
                <a:lnTo>
                  <a:pt x="0" y="24"/>
                </a:lnTo>
                <a:lnTo>
                  <a:pt x="0" y="24"/>
                </a:lnTo>
                <a:lnTo>
                  <a:pt x="0" y="15"/>
                </a:lnTo>
                <a:lnTo>
                  <a:pt x="6" y="6"/>
                </a:lnTo>
                <a:lnTo>
                  <a:pt x="12" y="3"/>
                </a:lnTo>
                <a:lnTo>
                  <a:pt x="21" y="0"/>
                </a:lnTo>
                <a:lnTo>
                  <a:pt x="21" y="0"/>
                </a:lnTo>
                <a:lnTo>
                  <a:pt x="30" y="3"/>
                </a:lnTo>
                <a:lnTo>
                  <a:pt x="39" y="6"/>
                </a:lnTo>
                <a:lnTo>
                  <a:pt x="42" y="15"/>
                </a:lnTo>
                <a:lnTo>
                  <a:pt x="45" y="24"/>
                </a:lnTo>
                <a:lnTo>
                  <a:pt x="45" y="24"/>
                </a:lnTo>
                <a:close/>
              </a:path>
            </a:pathLst>
          </a:custGeom>
          <a:noFill/>
          <a:ln w="95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10140950" y="1082675"/>
            <a:ext cx="28575" cy="33338"/>
          </a:xfrm>
          <a:custGeom>
            <a:avLst/>
            <a:gdLst>
              <a:gd name="T0" fmla="*/ 18 w 18"/>
              <a:gd name="T1" fmla="*/ 12 h 21"/>
              <a:gd name="T2" fmla="*/ 18 w 18"/>
              <a:gd name="T3" fmla="*/ 12 h 21"/>
              <a:gd name="T4" fmla="*/ 15 w 18"/>
              <a:gd name="T5" fmla="*/ 18 h 21"/>
              <a:gd name="T6" fmla="*/ 9 w 18"/>
              <a:gd name="T7" fmla="*/ 21 h 21"/>
              <a:gd name="T8" fmla="*/ 9 w 18"/>
              <a:gd name="T9" fmla="*/ 21 h 21"/>
              <a:gd name="T10" fmla="*/ 3 w 18"/>
              <a:gd name="T11" fmla="*/ 18 h 21"/>
              <a:gd name="T12" fmla="*/ 0 w 18"/>
              <a:gd name="T13" fmla="*/ 12 h 21"/>
              <a:gd name="T14" fmla="*/ 0 w 18"/>
              <a:gd name="T15" fmla="*/ 12 h 21"/>
              <a:gd name="T16" fmla="*/ 3 w 18"/>
              <a:gd name="T17" fmla="*/ 3 h 21"/>
              <a:gd name="T18" fmla="*/ 9 w 18"/>
              <a:gd name="T19" fmla="*/ 0 h 21"/>
              <a:gd name="T20" fmla="*/ 9 w 18"/>
              <a:gd name="T21" fmla="*/ 0 h 21"/>
              <a:gd name="T22" fmla="*/ 15 w 18"/>
              <a:gd name="T23" fmla="*/ 3 h 21"/>
              <a:gd name="T24" fmla="*/ 18 w 18"/>
              <a:gd name="T25" fmla="*/ 12 h 21"/>
              <a:gd name="T26" fmla="*/ 18 w 18"/>
              <a:gd name="T27" fmla="*/ 1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" h="21">
                <a:moveTo>
                  <a:pt x="18" y="12"/>
                </a:moveTo>
                <a:lnTo>
                  <a:pt x="18" y="12"/>
                </a:lnTo>
                <a:lnTo>
                  <a:pt x="15" y="18"/>
                </a:lnTo>
                <a:lnTo>
                  <a:pt x="9" y="21"/>
                </a:lnTo>
                <a:lnTo>
                  <a:pt x="9" y="21"/>
                </a:lnTo>
                <a:lnTo>
                  <a:pt x="3" y="18"/>
                </a:lnTo>
                <a:lnTo>
                  <a:pt x="0" y="12"/>
                </a:lnTo>
                <a:lnTo>
                  <a:pt x="0" y="12"/>
                </a:lnTo>
                <a:lnTo>
                  <a:pt x="3" y="3"/>
                </a:lnTo>
                <a:lnTo>
                  <a:pt x="9" y="0"/>
                </a:lnTo>
                <a:lnTo>
                  <a:pt x="9" y="0"/>
                </a:lnTo>
                <a:lnTo>
                  <a:pt x="15" y="3"/>
                </a:lnTo>
                <a:lnTo>
                  <a:pt x="18" y="12"/>
                </a:lnTo>
                <a:lnTo>
                  <a:pt x="18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/>
          </p:cNvSpPr>
          <p:nvPr/>
        </p:nvSpPr>
        <p:spPr bwMode="auto">
          <a:xfrm>
            <a:off x="10121900" y="1063625"/>
            <a:ext cx="71438" cy="71438"/>
          </a:xfrm>
          <a:custGeom>
            <a:avLst/>
            <a:gdLst>
              <a:gd name="T0" fmla="*/ 45 w 45"/>
              <a:gd name="T1" fmla="*/ 24 h 45"/>
              <a:gd name="T2" fmla="*/ 45 w 45"/>
              <a:gd name="T3" fmla="*/ 24 h 45"/>
              <a:gd name="T4" fmla="*/ 42 w 45"/>
              <a:gd name="T5" fmla="*/ 33 h 45"/>
              <a:gd name="T6" fmla="*/ 36 w 45"/>
              <a:gd name="T7" fmla="*/ 39 h 45"/>
              <a:gd name="T8" fmla="*/ 30 w 45"/>
              <a:gd name="T9" fmla="*/ 45 h 45"/>
              <a:gd name="T10" fmla="*/ 21 w 45"/>
              <a:gd name="T11" fmla="*/ 45 h 45"/>
              <a:gd name="T12" fmla="*/ 21 w 45"/>
              <a:gd name="T13" fmla="*/ 45 h 45"/>
              <a:gd name="T14" fmla="*/ 12 w 45"/>
              <a:gd name="T15" fmla="*/ 45 h 45"/>
              <a:gd name="T16" fmla="*/ 6 w 45"/>
              <a:gd name="T17" fmla="*/ 39 h 45"/>
              <a:gd name="T18" fmla="*/ 0 w 45"/>
              <a:gd name="T19" fmla="*/ 33 h 45"/>
              <a:gd name="T20" fmla="*/ 0 w 45"/>
              <a:gd name="T21" fmla="*/ 24 h 45"/>
              <a:gd name="T22" fmla="*/ 0 w 45"/>
              <a:gd name="T23" fmla="*/ 24 h 45"/>
              <a:gd name="T24" fmla="*/ 0 w 45"/>
              <a:gd name="T25" fmla="*/ 15 h 45"/>
              <a:gd name="T26" fmla="*/ 6 w 45"/>
              <a:gd name="T27" fmla="*/ 6 h 45"/>
              <a:gd name="T28" fmla="*/ 12 w 45"/>
              <a:gd name="T29" fmla="*/ 3 h 45"/>
              <a:gd name="T30" fmla="*/ 21 w 45"/>
              <a:gd name="T31" fmla="*/ 0 h 45"/>
              <a:gd name="T32" fmla="*/ 21 w 45"/>
              <a:gd name="T33" fmla="*/ 0 h 45"/>
              <a:gd name="T34" fmla="*/ 30 w 45"/>
              <a:gd name="T35" fmla="*/ 3 h 45"/>
              <a:gd name="T36" fmla="*/ 36 w 45"/>
              <a:gd name="T37" fmla="*/ 6 h 45"/>
              <a:gd name="T38" fmla="*/ 42 w 45"/>
              <a:gd name="T39" fmla="*/ 15 h 45"/>
              <a:gd name="T40" fmla="*/ 45 w 45"/>
              <a:gd name="T41" fmla="*/ 24 h 45"/>
              <a:gd name="T42" fmla="*/ 45 w 45"/>
              <a:gd name="T43" fmla="*/ 2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5" h="45">
                <a:moveTo>
                  <a:pt x="45" y="24"/>
                </a:moveTo>
                <a:lnTo>
                  <a:pt x="45" y="24"/>
                </a:lnTo>
                <a:lnTo>
                  <a:pt x="42" y="33"/>
                </a:lnTo>
                <a:lnTo>
                  <a:pt x="36" y="39"/>
                </a:lnTo>
                <a:lnTo>
                  <a:pt x="30" y="45"/>
                </a:lnTo>
                <a:lnTo>
                  <a:pt x="21" y="45"/>
                </a:lnTo>
                <a:lnTo>
                  <a:pt x="21" y="45"/>
                </a:lnTo>
                <a:lnTo>
                  <a:pt x="12" y="45"/>
                </a:lnTo>
                <a:lnTo>
                  <a:pt x="6" y="39"/>
                </a:lnTo>
                <a:lnTo>
                  <a:pt x="0" y="33"/>
                </a:lnTo>
                <a:lnTo>
                  <a:pt x="0" y="24"/>
                </a:lnTo>
                <a:lnTo>
                  <a:pt x="0" y="24"/>
                </a:lnTo>
                <a:lnTo>
                  <a:pt x="0" y="15"/>
                </a:lnTo>
                <a:lnTo>
                  <a:pt x="6" y="6"/>
                </a:lnTo>
                <a:lnTo>
                  <a:pt x="12" y="3"/>
                </a:lnTo>
                <a:lnTo>
                  <a:pt x="21" y="0"/>
                </a:lnTo>
                <a:lnTo>
                  <a:pt x="21" y="0"/>
                </a:lnTo>
                <a:lnTo>
                  <a:pt x="30" y="3"/>
                </a:lnTo>
                <a:lnTo>
                  <a:pt x="36" y="6"/>
                </a:lnTo>
                <a:lnTo>
                  <a:pt x="42" y="15"/>
                </a:lnTo>
                <a:lnTo>
                  <a:pt x="45" y="24"/>
                </a:lnTo>
                <a:lnTo>
                  <a:pt x="45" y="24"/>
                </a:lnTo>
                <a:close/>
              </a:path>
            </a:pathLst>
          </a:custGeom>
          <a:noFill/>
          <a:ln w="95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/>
          </p:cNvSpPr>
          <p:nvPr/>
        </p:nvSpPr>
        <p:spPr bwMode="auto">
          <a:xfrm>
            <a:off x="10107613" y="4349750"/>
            <a:ext cx="28575" cy="28575"/>
          </a:xfrm>
          <a:custGeom>
            <a:avLst/>
            <a:gdLst>
              <a:gd name="T0" fmla="*/ 18 w 18"/>
              <a:gd name="T1" fmla="*/ 9 h 18"/>
              <a:gd name="T2" fmla="*/ 18 w 18"/>
              <a:gd name="T3" fmla="*/ 9 h 18"/>
              <a:gd name="T4" fmla="*/ 15 w 18"/>
              <a:gd name="T5" fmla="*/ 15 h 18"/>
              <a:gd name="T6" fmla="*/ 9 w 18"/>
              <a:gd name="T7" fmla="*/ 18 h 18"/>
              <a:gd name="T8" fmla="*/ 9 w 18"/>
              <a:gd name="T9" fmla="*/ 18 h 18"/>
              <a:gd name="T10" fmla="*/ 0 w 18"/>
              <a:gd name="T11" fmla="*/ 15 h 18"/>
              <a:gd name="T12" fmla="*/ 0 w 18"/>
              <a:gd name="T13" fmla="*/ 9 h 18"/>
              <a:gd name="T14" fmla="*/ 0 w 18"/>
              <a:gd name="T15" fmla="*/ 9 h 18"/>
              <a:gd name="T16" fmla="*/ 0 w 18"/>
              <a:gd name="T17" fmla="*/ 3 h 18"/>
              <a:gd name="T18" fmla="*/ 9 w 18"/>
              <a:gd name="T19" fmla="*/ 0 h 18"/>
              <a:gd name="T20" fmla="*/ 9 w 18"/>
              <a:gd name="T21" fmla="*/ 0 h 18"/>
              <a:gd name="T22" fmla="*/ 15 w 18"/>
              <a:gd name="T23" fmla="*/ 3 h 18"/>
              <a:gd name="T24" fmla="*/ 18 w 18"/>
              <a:gd name="T25" fmla="*/ 9 h 18"/>
              <a:gd name="T26" fmla="*/ 18 w 18"/>
              <a:gd name="T27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" h="18">
                <a:moveTo>
                  <a:pt x="18" y="9"/>
                </a:moveTo>
                <a:lnTo>
                  <a:pt x="18" y="9"/>
                </a:lnTo>
                <a:lnTo>
                  <a:pt x="15" y="15"/>
                </a:lnTo>
                <a:lnTo>
                  <a:pt x="9" y="18"/>
                </a:lnTo>
                <a:lnTo>
                  <a:pt x="9" y="18"/>
                </a:lnTo>
                <a:lnTo>
                  <a:pt x="0" y="15"/>
                </a:lnTo>
                <a:lnTo>
                  <a:pt x="0" y="9"/>
                </a:lnTo>
                <a:lnTo>
                  <a:pt x="0" y="9"/>
                </a:lnTo>
                <a:lnTo>
                  <a:pt x="0" y="3"/>
                </a:lnTo>
                <a:lnTo>
                  <a:pt x="9" y="0"/>
                </a:lnTo>
                <a:lnTo>
                  <a:pt x="9" y="0"/>
                </a:lnTo>
                <a:lnTo>
                  <a:pt x="15" y="3"/>
                </a:lnTo>
                <a:lnTo>
                  <a:pt x="18" y="9"/>
                </a:lnTo>
                <a:lnTo>
                  <a:pt x="18" y="9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10083800" y="4330700"/>
            <a:ext cx="71438" cy="71438"/>
          </a:xfrm>
          <a:custGeom>
            <a:avLst/>
            <a:gdLst>
              <a:gd name="T0" fmla="*/ 45 w 45"/>
              <a:gd name="T1" fmla="*/ 21 h 45"/>
              <a:gd name="T2" fmla="*/ 45 w 45"/>
              <a:gd name="T3" fmla="*/ 21 h 45"/>
              <a:gd name="T4" fmla="*/ 45 w 45"/>
              <a:gd name="T5" fmla="*/ 30 h 45"/>
              <a:gd name="T6" fmla="*/ 39 w 45"/>
              <a:gd name="T7" fmla="*/ 36 h 45"/>
              <a:gd name="T8" fmla="*/ 33 w 45"/>
              <a:gd name="T9" fmla="*/ 42 h 45"/>
              <a:gd name="T10" fmla="*/ 24 w 45"/>
              <a:gd name="T11" fmla="*/ 45 h 45"/>
              <a:gd name="T12" fmla="*/ 24 w 45"/>
              <a:gd name="T13" fmla="*/ 45 h 45"/>
              <a:gd name="T14" fmla="*/ 15 w 45"/>
              <a:gd name="T15" fmla="*/ 42 h 45"/>
              <a:gd name="T16" fmla="*/ 6 w 45"/>
              <a:gd name="T17" fmla="*/ 36 h 45"/>
              <a:gd name="T18" fmla="*/ 3 w 45"/>
              <a:gd name="T19" fmla="*/ 30 h 45"/>
              <a:gd name="T20" fmla="*/ 0 w 45"/>
              <a:gd name="T21" fmla="*/ 21 h 45"/>
              <a:gd name="T22" fmla="*/ 0 w 45"/>
              <a:gd name="T23" fmla="*/ 21 h 45"/>
              <a:gd name="T24" fmla="*/ 3 w 45"/>
              <a:gd name="T25" fmla="*/ 12 h 45"/>
              <a:gd name="T26" fmla="*/ 6 w 45"/>
              <a:gd name="T27" fmla="*/ 6 h 45"/>
              <a:gd name="T28" fmla="*/ 15 w 45"/>
              <a:gd name="T29" fmla="*/ 0 h 45"/>
              <a:gd name="T30" fmla="*/ 24 w 45"/>
              <a:gd name="T31" fmla="*/ 0 h 45"/>
              <a:gd name="T32" fmla="*/ 24 w 45"/>
              <a:gd name="T33" fmla="*/ 0 h 45"/>
              <a:gd name="T34" fmla="*/ 33 w 45"/>
              <a:gd name="T35" fmla="*/ 0 h 45"/>
              <a:gd name="T36" fmla="*/ 39 w 45"/>
              <a:gd name="T37" fmla="*/ 6 h 45"/>
              <a:gd name="T38" fmla="*/ 45 w 45"/>
              <a:gd name="T39" fmla="*/ 12 h 45"/>
              <a:gd name="T40" fmla="*/ 45 w 45"/>
              <a:gd name="T41" fmla="*/ 21 h 45"/>
              <a:gd name="T42" fmla="*/ 45 w 45"/>
              <a:gd name="T43" fmla="*/ 2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5" h="45">
                <a:moveTo>
                  <a:pt x="45" y="21"/>
                </a:moveTo>
                <a:lnTo>
                  <a:pt x="45" y="21"/>
                </a:lnTo>
                <a:lnTo>
                  <a:pt x="45" y="30"/>
                </a:lnTo>
                <a:lnTo>
                  <a:pt x="39" y="36"/>
                </a:lnTo>
                <a:lnTo>
                  <a:pt x="33" y="42"/>
                </a:lnTo>
                <a:lnTo>
                  <a:pt x="24" y="45"/>
                </a:lnTo>
                <a:lnTo>
                  <a:pt x="24" y="45"/>
                </a:lnTo>
                <a:lnTo>
                  <a:pt x="15" y="42"/>
                </a:lnTo>
                <a:lnTo>
                  <a:pt x="6" y="36"/>
                </a:lnTo>
                <a:lnTo>
                  <a:pt x="3" y="30"/>
                </a:lnTo>
                <a:lnTo>
                  <a:pt x="0" y="21"/>
                </a:lnTo>
                <a:lnTo>
                  <a:pt x="0" y="21"/>
                </a:lnTo>
                <a:lnTo>
                  <a:pt x="3" y="12"/>
                </a:lnTo>
                <a:lnTo>
                  <a:pt x="6" y="6"/>
                </a:lnTo>
                <a:lnTo>
                  <a:pt x="15" y="0"/>
                </a:lnTo>
                <a:lnTo>
                  <a:pt x="24" y="0"/>
                </a:lnTo>
                <a:lnTo>
                  <a:pt x="24" y="0"/>
                </a:lnTo>
                <a:lnTo>
                  <a:pt x="33" y="0"/>
                </a:lnTo>
                <a:lnTo>
                  <a:pt x="39" y="6"/>
                </a:lnTo>
                <a:lnTo>
                  <a:pt x="45" y="12"/>
                </a:lnTo>
                <a:lnTo>
                  <a:pt x="45" y="21"/>
                </a:lnTo>
                <a:lnTo>
                  <a:pt x="45" y="21"/>
                </a:lnTo>
                <a:close/>
              </a:path>
            </a:pathLst>
          </a:custGeom>
          <a:noFill/>
          <a:ln w="95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9512300" y="4516438"/>
            <a:ext cx="33338" cy="33338"/>
          </a:xfrm>
          <a:custGeom>
            <a:avLst/>
            <a:gdLst>
              <a:gd name="T0" fmla="*/ 21 w 21"/>
              <a:gd name="T1" fmla="*/ 9 h 21"/>
              <a:gd name="T2" fmla="*/ 21 w 21"/>
              <a:gd name="T3" fmla="*/ 9 h 21"/>
              <a:gd name="T4" fmla="*/ 18 w 21"/>
              <a:gd name="T5" fmla="*/ 18 h 21"/>
              <a:gd name="T6" fmla="*/ 12 w 21"/>
              <a:gd name="T7" fmla="*/ 21 h 21"/>
              <a:gd name="T8" fmla="*/ 12 w 21"/>
              <a:gd name="T9" fmla="*/ 21 h 21"/>
              <a:gd name="T10" fmla="*/ 3 w 21"/>
              <a:gd name="T11" fmla="*/ 18 h 21"/>
              <a:gd name="T12" fmla="*/ 0 w 21"/>
              <a:gd name="T13" fmla="*/ 9 h 21"/>
              <a:gd name="T14" fmla="*/ 0 w 21"/>
              <a:gd name="T15" fmla="*/ 9 h 21"/>
              <a:gd name="T16" fmla="*/ 3 w 21"/>
              <a:gd name="T17" fmla="*/ 3 h 21"/>
              <a:gd name="T18" fmla="*/ 12 w 21"/>
              <a:gd name="T19" fmla="*/ 0 h 21"/>
              <a:gd name="T20" fmla="*/ 12 w 21"/>
              <a:gd name="T21" fmla="*/ 0 h 21"/>
              <a:gd name="T22" fmla="*/ 18 w 21"/>
              <a:gd name="T23" fmla="*/ 3 h 21"/>
              <a:gd name="T24" fmla="*/ 21 w 21"/>
              <a:gd name="T25" fmla="*/ 9 h 21"/>
              <a:gd name="T26" fmla="*/ 21 w 21"/>
              <a:gd name="T27" fmla="*/ 9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1">
                <a:moveTo>
                  <a:pt x="21" y="9"/>
                </a:moveTo>
                <a:lnTo>
                  <a:pt x="21" y="9"/>
                </a:lnTo>
                <a:lnTo>
                  <a:pt x="18" y="18"/>
                </a:lnTo>
                <a:lnTo>
                  <a:pt x="12" y="21"/>
                </a:lnTo>
                <a:lnTo>
                  <a:pt x="12" y="21"/>
                </a:lnTo>
                <a:lnTo>
                  <a:pt x="3" y="18"/>
                </a:lnTo>
                <a:lnTo>
                  <a:pt x="0" y="9"/>
                </a:lnTo>
                <a:lnTo>
                  <a:pt x="0" y="9"/>
                </a:lnTo>
                <a:lnTo>
                  <a:pt x="3" y="3"/>
                </a:lnTo>
                <a:lnTo>
                  <a:pt x="12" y="0"/>
                </a:lnTo>
                <a:lnTo>
                  <a:pt x="12" y="0"/>
                </a:lnTo>
                <a:lnTo>
                  <a:pt x="18" y="3"/>
                </a:lnTo>
                <a:lnTo>
                  <a:pt x="21" y="9"/>
                </a:lnTo>
                <a:lnTo>
                  <a:pt x="21" y="9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9493250" y="4497388"/>
            <a:ext cx="71438" cy="71438"/>
          </a:xfrm>
          <a:custGeom>
            <a:avLst/>
            <a:gdLst>
              <a:gd name="T0" fmla="*/ 45 w 45"/>
              <a:gd name="T1" fmla="*/ 21 h 45"/>
              <a:gd name="T2" fmla="*/ 45 w 45"/>
              <a:gd name="T3" fmla="*/ 21 h 45"/>
              <a:gd name="T4" fmla="*/ 42 w 45"/>
              <a:gd name="T5" fmla="*/ 30 h 45"/>
              <a:gd name="T6" fmla="*/ 39 w 45"/>
              <a:gd name="T7" fmla="*/ 39 h 45"/>
              <a:gd name="T8" fmla="*/ 30 w 45"/>
              <a:gd name="T9" fmla="*/ 42 h 45"/>
              <a:gd name="T10" fmla="*/ 24 w 45"/>
              <a:gd name="T11" fmla="*/ 45 h 45"/>
              <a:gd name="T12" fmla="*/ 24 w 45"/>
              <a:gd name="T13" fmla="*/ 45 h 45"/>
              <a:gd name="T14" fmla="*/ 15 w 45"/>
              <a:gd name="T15" fmla="*/ 42 h 45"/>
              <a:gd name="T16" fmla="*/ 6 w 45"/>
              <a:gd name="T17" fmla="*/ 39 h 45"/>
              <a:gd name="T18" fmla="*/ 3 w 45"/>
              <a:gd name="T19" fmla="*/ 30 h 45"/>
              <a:gd name="T20" fmla="*/ 0 w 45"/>
              <a:gd name="T21" fmla="*/ 21 h 45"/>
              <a:gd name="T22" fmla="*/ 0 w 45"/>
              <a:gd name="T23" fmla="*/ 21 h 45"/>
              <a:gd name="T24" fmla="*/ 3 w 45"/>
              <a:gd name="T25" fmla="*/ 15 h 45"/>
              <a:gd name="T26" fmla="*/ 6 w 45"/>
              <a:gd name="T27" fmla="*/ 6 h 45"/>
              <a:gd name="T28" fmla="*/ 15 w 45"/>
              <a:gd name="T29" fmla="*/ 3 h 45"/>
              <a:gd name="T30" fmla="*/ 24 w 45"/>
              <a:gd name="T31" fmla="*/ 0 h 45"/>
              <a:gd name="T32" fmla="*/ 24 w 45"/>
              <a:gd name="T33" fmla="*/ 0 h 45"/>
              <a:gd name="T34" fmla="*/ 30 w 45"/>
              <a:gd name="T35" fmla="*/ 3 h 45"/>
              <a:gd name="T36" fmla="*/ 39 w 45"/>
              <a:gd name="T37" fmla="*/ 6 h 45"/>
              <a:gd name="T38" fmla="*/ 42 w 45"/>
              <a:gd name="T39" fmla="*/ 15 h 45"/>
              <a:gd name="T40" fmla="*/ 45 w 45"/>
              <a:gd name="T41" fmla="*/ 21 h 45"/>
              <a:gd name="T42" fmla="*/ 45 w 45"/>
              <a:gd name="T43" fmla="*/ 2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5" h="45">
                <a:moveTo>
                  <a:pt x="45" y="21"/>
                </a:moveTo>
                <a:lnTo>
                  <a:pt x="45" y="21"/>
                </a:lnTo>
                <a:lnTo>
                  <a:pt x="42" y="30"/>
                </a:lnTo>
                <a:lnTo>
                  <a:pt x="39" y="39"/>
                </a:lnTo>
                <a:lnTo>
                  <a:pt x="30" y="42"/>
                </a:lnTo>
                <a:lnTo>
                  <a:pt x="24" y="45"/>
                </a:lnTo>
                <a:lnTo>
                  <a:pt x="24" y="45"/>
                </a:lnTo>
                <a:lnTo>
                  <a:pt x="15" y="42"/>
                </a:lnTo>
                <a:lnTo>
                  <a:pt x="6" y="39"/>
                </a:lnTo>
                <a:lnTo>
                  <a:pt x="3" y="30"/>
                </a:lnTo>
                <a:lnTo>
                  <a:pt x="0" y="21"/>
                </a:lnTo>
                <a:lnTo>
                  <a:pt x="0" y="21"/>
                </a:lnTo>
                <a:lnTo>
                  <a:pt x="3" y="15"/>
                </a:lnTo>
                <a:lnTo>
                  <a:pt x="6" y="6"/>
                </a:lnTo>
                <a:lnTo>
                  <a:pt x="15" y="3"/>
                </a:lnTo>
                <a:lnTo>
                  <a:pt x="24" y="0"/>
                </a:lnTo>
                <a:lnTo>
                  <a:pt x="24" y="0"/>
                </a:lnTo>
                <a:lnTo>
                  <a:pt x="30" y="3"/>
                </a:lnTo>
                <a:lnTo>
                  <a:pt x="39" y="6"/>
                </a:lnTo>
                <a:lnTo>
                  <a:pt x="42" y="15"/>
                </a:lnTo>
                <a:lnTo>
                  <a:pt x="45" y="21"/>
                </a:lnTo>
                <a:lnTo>
                  <a:pt x="45" y="21"/>
                </a:lnTo>
                <a:close/>
              </a:path>
            </a:pathLst>
          </a:custGeom>
          <a:noFill/>
          <a:ln w="95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/>
          </p:cNvSpPr>
          <p:nvPr/>
        </p:nvSpPr>
        <p:spPr bwMode="auto">
          <a:xfrm>
            <a:off x="9664700" y="4568825"/>
            <a:ext cx="95250" cy="95250"/>
          </a:xfrm>
          <a:custGeom>
            <a:avLst/>
            <a:gdLst>
              <a:gd name="T0" fmla="*/ 60 w 60"/>
              <a:gd name="T1" fmla="*/ 30 h 60"/>
              <a:gd name="T2" fmla="*/ 60 w 60"/>
              <a:gd name="T3" fmla="*/ 30 h 60"/>
              <a:gd name="T4" fmla="*/ 60 w 60"/>
              <a:gd name="T5" fmla="*/ 42 h 60"/>
              <a:gd name="T6" fmla="*/ 54 w 60"/>
              <a:gd name="T7" fmla="*/ 51 h 60"/>
              <a:gd name="T8" fmla="*/ 42 w 60"/>
              <a:gd name="T9" fmla="*/ 57 h 60"/>
              <a:gd name="T10" fmla="*/ 30 w 60"/>
              <a:gd name="T11" fmla="*/ 60 h 60"/>
              <a:gd name="T12" fmla="*/ 30 w 60"/>
              <a:gd name="T13" fmla="*/ 60 h 60"/>
              <a:gd name="T14" fmla="*/ 21 w 60"/>
              <a:gd name="T15" fmla="*/ 57 h 60"/>
              <a:gd name="T16" fmla="*/ 9 w 60"/>
              <a:gd name="T17" fmla="*/ 51 h 60"/>
              <a:gd name="T18" fmla="*/ 3 w 60"/>
              <a:gd name="T19" fmla="*/ 42 h 60"/>
              <a:gd name="T20" fmla="*/ 0 w 60"/>
              <a:gd name="T21" fmla="*/ 30 h 60"/>
              <a:gd name="T22" fmla="*/ 0 w 60"/>
              <a:gd name="T23" fmla="*/ 30 h 60"/>
              <a:gd name="T24" fmla="*/ 3 w 60"/>
              <a:gd name="T25" fmla="*/ 18 h 60"/>
              <a:gd name="T26" fmla="*/ 9 w 60"/>
              <a:gd name="T27" fmla="*/ 9 h 60"/>
              <a:gd name="T28" fmla="*/ 21 w 60"/>
              <a:gd name="T29" fmla="*/ 3 h 60"/>
              <a:gd name="T30" fmla="*/ 30 w 60"/>
              <a:gd name="T31" fmla="*/ 0 h 60"/>
              <a:gd name="T32" fmla="*/ 30 w 60"/>
              <a:gd name="T33" fmla="*/ 0 h 60"/>
              <a:gd name="T34" fmla="*/ 42 w 60"/>
              <a:gd name="T35" fmla="*/ 3 h 60"/>
              <a:gd name="T36" fmla="*/ 54 w 60"/>
              <a:gd name="T37" fmla="*/ 9 h 60"/>
              <a:gd name="T38" fmla="*/ 60 w 60"/>
              <a:gd name="T39" fmla="*/ 18 h 60"/>
              <a:gd name="T40" fmla="*/ 60 w 60"/>
              <a:gd name="T41" fmla="*/ 30 h 60"/>
              <a:gd name="T42" fmla="*/ 60 w 60"/>
              <a:gd name="T43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0" h="60">
                <a:moveTo>
                  <a:pt x="60" y="30"/>
                </a:moveTo>
                <a:lnTo>
                  <a:pt x="60" y="30"/>
                </a:lnTo>
                <a:lnTo>
                  <a:pt x="60" y="42"/>
                </a:lnTo>
                <a:lnTo>
                  <a:pt x="54" y="51"/>
                </a:lnTo>
                <a:lnTo>
                  <a:pt x="42" y="57"/>
                </a:lnTo>
                <a:lnTo>
                  <a:pt x="30" y="60"/>
                </a:lnTo>
                <a:lnTo>
                  <a:pt x="30" y="60"/>
                </a:lnTo>
                <a:lnTo>
                  <a:pt x="21" y="57"/>
                </a:lnTo>
                <a:lnTo>
                  <a:pt x="9" y="51"/>
                </a:lnTo>
                <a:lnTo>
                  <a:pt x="3" y="42"/>
                </a:lnTo>
                <a:lnTo>
                  <a:pt x="0" y="30"/>
                </a:lnTo>
                <a:lnTo>
                  <a:pt x="0" y="30"/>
                </a:lnTo>
                <a:lnTo>
                  <a:pt x="3" y="18"/>
                </a:lnTo>
                <a:lnTo>
                  <a:pt x="9" y="9"/>
                </a:lnTo>
                <a:lnTo>
                  <a:pt x="21" y="3"/>
                </a:lnTo>
                <a:lnTo>
                  <a:pt x="30" y="0"/>
                </a:lnTo>
                <a:lnTo>
                  <a:pt x="30" y="0"/>
                </a:lnTo>
                <a:lnTo>
                  <a:pt x="42" y="3"/>
                </a:lnTo>
                <a:lnTo>
                  <a:pt x="54" y="9"/>
                </a:lnTo>
                <a:lnTo>
                  <a:pt x="60" y="18"/>
                </a:lnTo>
                <a:lnTo>
                  <a:pt x="60" y="30"/>
                </a:lnTo>
                <a:lnTo>
                  <a:pt x="60" y="30"/>
                </a:lnTo>
                <a:close/>
              </a:path>
            </a:pathLst>
          </a:custGeom>
          <a:noFill/>
          <a:ln w="190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/>
          </p:cNvSpPr>
          <p:nvPr/>
        </p:nvSpPr>
        <p:spPr bwMode="auto">
          <a:xfrm>
            <a:off x="9693275" y="4597400"/>
            <a:ext cx="42863" cy="38100"/>
          </a:xfrm>
          <a:custGeom>
            <a:avLst/>
            <a:gdLst>
              <a:gd name="T0" fmla="*/ 27 w 27"/>
              <a:gd name="T1" fmla="*/ 12 h 24"/>
              <a:gd name="T2" fmla="*/ 27 w 27"/>
              <a:gd name="T3" fmla="*/ 12 h 24"/>
              <a:gd name="T4" fmla="*/ 24 w 27"/>
              <a:gd name="T5" fmla="*/ 18 h 24"/>
              <a:gd name="T6" fmla="*/ 24 w 27"/>
              <a:gd name="T7" fmla="*/ 21 h 24"/>
              <a:gd name="T8" fmla="*/ 18 w 27"/>
              <a:gd name="T9" fmla="*/ 24 h 24"/>
              <a:gd name="T10" fmla="*/ 12 w 27"/>
              <a:gd name="T11" fmla="*/ 24 h 24"/>
              <a:gd name="T12" fmla="*/ 12 w 27"/>
              <a:gd name="T13" fmla="*/ 24 h 24"/>
              <a:gd name="T14" fmla="*/ 9 w 27"/>
              <a:gd name="T15" fmla="*/ 24 h 24"/>
              <a:gd name="T16" fmla="*/ 3 w 27"/>
              <a:gd name="T17" fmla="*/ 21 h 24"/>
              <a:gd name="T18" fmla="*/ 0 w 27"/>
              <a:gd name="T19" fmla="*/ 18 h 24"/>
              <a:gd name="T20" fmla="*/ 0 w 27"/>
              <a:gd name="T21" fmla="*/ 12 h 24"/>
              <a:gd name="T22" fmla="*/ 0 w 27"/>
              <a:gd name="T23" fmla="*/ 12 h 24"/>
              <a:gd name="T24" fmla="*/ 0 w 27"/>
              <a:gd name="T25" fmla="*/ 6 h 24"/>
              <a:gd name="T26" fmla="*/ 3 w 27"/>
              <a:gd name="T27" fmla="*/ 3 h 24"/>
              <a:gd name="T28" fmla="*/ 9 w 27"/>
              <a:gd name="T29" fmla="*/ 0 h 24"/>
              <a:gd name="T30" fmla="*/ 12 w 27"/>
              <a:gd name="T31" fmla="*/ 0 h 24"/>
              <a:gd name="T32" fmla="*/ 12 w 27"/>
              <a:gd name="T33" fmla="*/ 0 h 24"/>
              <a:gd name="T34" fmla="*/ 18 w 27"/>
              <a:gd name="T35" fmla="*/ 0 h 24"/>
              <a:gd name="T36" fmla="*/ 24 w 27"/>
              <a:gd name="T37" fmla="*/ 3 h 24"/>
              <a:gd name="T38" fmla="*/ 24 w 27"/>
              <a:gd name="T39" fmla="*/ 6 h 24"/>
              <a:gd name="T40" fmla="*/ 27 w 27"/>
              <a:gd name="T41" fmla="*/ 12 h 24"/>
              <a:gd name="T42" fmla="*/ 27 w 27"/>
              <a:gd name="T43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7" h="24">
                <a:moveTo>
                  <a:pt x="27" y="12"/>
                </a:moveTo>
                <a:lnTo>
                  <a:pt x="27" y="12"/>
                </a:lnTo>
                <a:lnTo>
                  <a:pt x="24" y="18"/>
                </a:lnTo>
                <a:lnTo>
                  <a:pt x="24" y="21"/>
                </a:lnTo>
                <a:lnTo>
                  <a:pt x="18" y="24"/>
                </a:lnTo>
                <a:lnTo>
                  <a:pt x="12" y="24"/>
                </a:lnTo>
                <a:lnTo>
                  <a:pt x="12" y="24"/>
                </a:lnTo>
                <a:lnTo>
                  <a:pt x="9" y="24"/>
                </a:lnTo>
                <a:lnTo>
                  <a:pt x="3" y="21"/>
                </a:lnTo>
                <a:lnTo>
                  <a:pt x="0" y="18"/>
                </a:lnTo>
                <a:lnTo>
                  <a:pt x="0" y="12"/>
                </a:lnTo>
                <a:lnTo>
                  <a:pt x="0" y="12"/>
                </a:lnTo>
                <a:lnTo>
                  <a:pt x="0" y="6"/>
                </a:lnTo>
                <a:lnTo>
                  <a:pt x="3" y="3"/>
                </a:lnTo>
                <a:lnTo>
                  <a:pt x="9" y="0"/>
                </a:lnTo>
                <a:lnTo>
                  <a:pt x="12" y="0"/>
                </a:lnTo>
                <a:lnTo>
                  <a:pt x="12" y="0"/>
                </a:lnTo>
                <a:lnTo>
                  <a:pt x="18" y="0"/>
                </a:lnTo>
                <a:lnTo>
                  <a:pt x="24" y="3"/>
                </a:lnTo>
                <a:lnTo>
                  <a:pt x="24" y="6"/>
                </a:lnTo>
                <a:lnTo>
                  <a:pt x="27" y="12"/>
                </a:lnTo>
                <a:lnTo>
                  <a:pt x="27" y="12"/>
                </a:lnTo>
                <a:close/>
              </a:path>
            </a:pathLst>
          </a:custGeom>
          <a:noFill/>
          <a:ln w="190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标题 1"/>
          <p:cNvSpPr txBox="1">
            <a:spLocks/>
          </p:cNvSpPr>
          <p:nvPr/>
        </p:nvSpPr>
        <p:spPr>
          <a:xfrm>
            <a:off x="-228600" y="1379539"/>
            <a:ext cx="3465513" cy="2143124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陕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西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7344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5476875" y="981075"/>
            <a:ext cx="6503988" cy="543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5561013" y="1065213"/>
            <a:ext cx="6335713" cy="5267325"/>
          </a:xfrm>
          <a:custGeom>
            <a:avLst/>
            <a:gdLst>
              <a:gd name="T0" fmla="*/ 2242 w 3991"/>
              <a:gd name="T1" fmla="*/ 2862 h 3318"/>
              <a:gd name="T2" fmla="*/ 1919 w 3991"/>
              <a:gd name="T3" fmla="*/ 2979 h 3318"/>
              <a:gd name="T4" fmla="*/ 1897 w 3991"/>
              <a:gd name="T5" fmla="*/ 3180 h 3318"/>
              <a:gd name="T6" fmla="*/ 1685 w 3991"/>
              <a:gd name="T7" fmla="*/ 3217 h 3318"/>
              <a:gd name="T8" fmla="*/ 1601 w 3991"/>
              <a:gd name="T9" fmla="*/ 3207 h 3318"/>
              <a:gd name="T10" fmla="*/ 1463 w 3991"/>
              <a:gd name="T11" fmla="*/ 3244 h 3318"/>
              <a:gd name="T12" fmla="*/ 1235 w 3991"/>
              <a:gd name="T13" fmla="*/ 3090 h 3318"/>
              <a:gd name="T14" fmla="*/ 959 w 3991"/>
              <a:gd name="T15" fmla="*/ 3095 h 3318"/>
              <a:gd name="T16" fmla="*/ 758 w 3991"/>
              <a:gd name="T17" fmla="*/ 2963 h 3318"/>
              <a:gd name="T18" fmla="*/ 360 w 3991"/>
              <a:gd name="T19" fmla="*/ 2793 h 3318"/>
              <a:gd name="T20" fmla="*/ 122 w 3991"/>
              <a:gd name="T21" fmla="*/ 2687 h 3318"/>
              <a:gd name="T22" fmla="*/ 106 w 3991"/>
              <a:gd name="T23" fmla="*/ 2316 h 3318"/>
              <a:gd name="T24" fmla="*/ 5 w 3991"/>
              <a:gd name="T25" fmla="*/ 1850 h 3318"/>
              <a:gd name="T26" fmla="*/ 90 w 3991"/>
              <a:gd name="T27" fmla="*/ 1617 h 3318"/>
              <a:gd name="T28" fmla="*/ 53 w 3991"/>
              <a:gd name="T29" fmla="*/ 1420 h 3318"/>
              <a:gd name="T30" fmla="*/ 297 w 3991"/>
              <a:gd name="T31" fmla="*/ 1224 h 3318"/>
              <a:gd name="T32" fmla="*/ 588 w 3991"/>
              <a:gd name="T33" fmla="*/ 996 h 3318"/>
              <a:gd name="T34" fmla="*/ 943 w 3991"/>
              <a:gd name="T35" fmla="*/ 806 h 3318"/>
              <a:gd name="T36" fmla="*/ 1129 w 3991"/>
              <a:gd name="T37" fmla="*/ 737 h 3318"/>
              <a:gd name="T38" fmla="*/ 1087 w 3991"/>
              <a:gd name="T39" fmla="*/ 615 h 3318"/>
              <a:gd name="T40" fmla="*/ 906 w 3991"/>
              <a:gd name="T41" fmla="*/ 668 h 3318"/>
              <a:gd name="T42" fmla="*/ 1049 w 3991"/>
              <a:gd name="T43" fmla="*/ 445 h 3318"/>
              <a:gd name="T44" fmla="*/ 1251 w 3991"/>
              <a:gd name="T45" fmla="*/ 445 h 3318"/>
              <a:gd name="T46" fmla="*/ 1420 w 3991"/>
              <a:gd name="T47" fmla="*/ 504 h 3318"/>
              <a:gd name="T48" fmla="*/ 1574 w 3991"/>
              <a:gd name="T49" fmla="*/ 488 h 3318"/>
              <a:gd name="T50" fmla="*/ 1585 w 3991"/>
              <a:gd name="T51" fmla="*/ 297 h 3318"/>
              <a:gd name="T52" fmla="*/ 1897 w 3991"/>
              <a:gd name="T53" fmla="*/ 297 h 3318"/>
              <a:gd name="T54" fmla="*/ 1993 w 3991"/>
              <a:gd name="T55" fmla="*/ 249 h 3318"/>
              <a:gd name="T56" fmla="*/ 2083 w 3991"/>
              <a:gd name="T57" fmla="*/ 297 h 3318"/>
              <a:gd name="T58" fmla="*/ 2226 w 3991"/>
              <a:gd name="T59" fmla="*/ 350 h 3318"/>
              <a:gd name="T60" fmla="*/ 2295 w 3991"/>
              <a:gd name="T61" fmla="*/ 408 h 3318"/>
              <a:gd name="T62" fmla="*/ 2465 w 3991"/>
              <a:gd name="T63" fmla="*/ 292 h 3318"/>
              <a:gd name="T64" fmla="*/ 2692 w 3991"/>
              <a:gd name="T65" fmla="*/ 186 h 3318"/>
              <a:gd name="T66" fmla="*/ 2814 w 3991"/>
              <a:gd name="T67" fmla="*/ 85 h 3318"/>
              <a:gd name="T68" fmla="*/ 3154 w 3991"/>
              <a:gd name="T69" fmla="*/ 270 h 3318"/>
              <a:gd name="T70" fmla="*/ 3254 w 3991"/>
              <a:gd name="T71" fmla="*/ 382 h 3318"/>
              <a:gd name="T72" fmla="*/ 3260 w 3991"/>
              <a:gd name="T73" fmla="*/ 223 h 3318"/>
              <a:gd name="T74" fmla="*/ 3254 w 3991"/>
              <a:gd name="T75" fmla="*/ 90 h 3318"/>
              <a:gd name="T76" fmla="*/ 3392 w 3991"/>
              <a:gd name="T77" fmla="*/ 0 h 3318"/>
              <a:gd name="T78" fmla="*/ 3530 w 3991"/>
              <a:gd name="T79" fmla="*/ 170 h 3318"/>
              <a:gd name="T80" fmla="*/ 3737 w 3991"/>
              <a:gd name="T81" fmla="*/ 207 h 3318"/>
              <a:gd name="T82" fmla="*/ 3901 w 3991"/>
              <a:gd name="T83" fmla="*/ 519 h 3318"/>
              <a:gd name="T84" fmla="*/ 3991 w 3991"/>
              <a:gd name="T85" fmla="*/ 822 h 3318"/>
              <a:gd name="T86" fmla="*/ 3837 w 3991"/>
              <a:gd name="T87" fmla="*/ 906 h 3318"/>
              <a:gd name="T88" fmla="*/ 3742 w 3991"/>
              <a:gd name="T89" fmla="*/ 853 h 3318"/>
              <a:gd name="T90" fmla="*/ 3540 w 3991"/>
              <a:gd name="T91" fmla="*/ 853 h 3318"/>
              <a:gd name="T92" fmla="*/ 3625 w 3991"/>
              <a:gd name="T93" fmla="*/ 922 h 3318"/>
              <a:gd name="T94" fmla="*/ 3514 w 3991"/>
              <a:gd name="T95" fmla="*/ 1171 h 3318"/>
              <a:gd name="T96" fmla="*/ 3419 w 3991"/>
              <a:gd name="T97" fmla="*/ 1320 h 3318"/>
              <a:gd name="T98" fmla="*/ 3318 w 3991"/>
              <a:gd name="T99" fmla="*/ 1532 h 3318"/>
              <a:gd name="T100" fmla="*/ 3238 w 3991"/>
              <a:gd name="T101" fmla="*/ 1696 h 3318"/>
              <a:gd name="T102" fmla="*/ 3148 w 3991"/>
              <a:gd name="T103" fmla="*/ 1908 h 3318"/>
              <a:gd name="T104" fmla="*/ 3095 w 3991"/>
              <a:gd name="T105" fmla="*/ 2078 h 3318"/>
              <a:gd name="T106" fmla="*/ 3111 w 3991"/>
              <a:gd name="T107" fmla="*/ 2210 h 3318"/>
              <a:gd name="T108" fmla="*/ 3196 w 3991"/>
              <a:gd name="T109" fmla="*/ 2178 h 3318"/>
              <a:gd name="T110" fmla="*/ 3063 w 3991"/>
              <a:gd name="T111" fmla="*/ 2290 h 3318"/>
              <a:gd name="T112" fmla="*/ 3005 w 3991"/>
              <a:gd name="T113" fmla="*/ 2375 h 3318"/>
              <a:gd name="T114" fmla="*/ 2735 w 3991"/>
              <a:gd name="T115" fmla="*/ 2459 h 3318"/>
              <a:gd name="T116" fmla="*/ 2454 w 3991"/>
              <a:gd name="T117" fmla="*/ 2862 h 3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991" h="3318">
                <a:moveTo>
                  <a:pt x="2295" y="2905"/>
                </a:moveTo>
                <a:lnTo>
                  <a:pt x="2295" y="2905"/>
                </a:lnTo>
                <a:lnTo>
                  <a:pt x="2311" y="2899"/>
                </a:lnTo>
                <a:lnTo>
                  <a:pt x="2337" y="2878"/>
                </a:lnTo>
                <a:lnTo>
                  <a:pt x="2353" y="2862"/>
                </a:lnTo>
                <a:lnTo>
                  <a:pt x="2364" y="2852"/>
                </a:lnTo>
                <a:lnTo>
                  <a:pt x="2369" y="2836"/>
                </a:lnTo>
                <a:lnTo>
                  <a:pt x="2364" y="2820"/>
                </a:lnTo>
                <a:lnTo>
                  <a:pt x="2316" y="2841"/>
                </a:lnTo>
                <a:lnTo>
                  <a:pt x="2242" y="2862"/>
                </a:lnTo>
                <a:lnTo>
                  <a:pt x="2242" y="2862"/>
                </a:lnTo>
                <a:lnTo>
                  <a:pt x="2173" y="2883"/>
                </a:lnTo>
                <a:lnTo>
                  <a:pt x="2125" y="2905"/>
                </a:lnTo>
                <a:lnTo>
                  <a:pt x="2094" y="2926"/>
                </a:lnTo>
                <a:lnTo>
                  <a:pt x="2094" y="2926"/>
                </a:lnTo>
                <a:lnTo>
                  <a:pt x="2046" y="2920"/>
                </a:lnTo>
                <a:lnTo>
                  <a:pt x="2014" y="2915"/>
                </a:lnTo>
                <a:lnTo>
                  <a:pt x="1998" y="2910"/>
                </a:lnTo>
                <a:lnTo>
                  <a:pt x="1988" y="2905"/>
                </a:lnTo>
                <a:lnTo>
                  <a:pt x="1988" y="2905"/>
                </a:lnTo>
                <a:lnTo>
                  <a:pt x="1950" y="2942"/>
                </a:lnTo>
                <a:lnTo>
                  <a:pt x="1919" y="2979"/>
                </a:lnTo>
                <a:lnTo>
                  <a:pt x="1903" y="3000"/>
                </a:lnTo>
                <a:lnTo>
                  <a:pt x="1892" y="3021"/>
                </a:lnTo>
                <a:lnTo>
                  <a:pt x="1897" y="3095"/>
                </a:lnTo>
                <a:lnTo>
                  <a:pt x="1897" y="3127"/>
                </a:lnTo>
                <a:lnTo>
                  <a:pt x="1829" y="3122"/>
                </a:lnTo>
                <a:lnTo>
                  <a:pt x="1829" y="3122"/>
                </a:lnTo>
                <a:lnTo>
                  <a:pt x="1829" y="3127"/>
                </a:lnTo>
                <a:lnTo>
                  <a:pt x="1834" y="3143"/>
                </a:lnTo>
                <a:lnTo>
                  <a:pt x="1855" y="3159"/>
                </a:lnTo>
                <a:lnTo>
                  <a:pt x="1897" y="3180"/>
                </a:lnTo>
                <a:lnTo>
                  <a:pt x="1897" y="3180"/>
                </a:lnTo>
                <a:lnTo>
                  <a:pt x="1876" y="3217"/>
                </a:lnTo>
                <a:lnTo>
                  <a:pt x="1855" y="3238"/>
                </a:lnTo>
                <a:lnTo>
                  <a:pt x="1844" y="3249"/>
                </a:lnTo>
                <a:lnTo>
                  <a:pt x="1829" y="3254"/>
                </a:lnTo>
                <a:lnTo>
                  <a:pt x="1818" y="3185"/>
                </a:lnTo>
                <a:lnTo>
                  <a:pt x="1818" y="3185"/>
                </a:lnTo>
                <a:lnTo>
                  <a:pt x="1797" y="3185"/>
                </a:lnTo>
                <a:lnTo>
                  <a:pt x="1754" y="3185"/>
                </a:lnTo>
                <a:lnTo>
                  <a:pt x="1733" y="3191"/>
                </a:lnTo>
                <a:lnTo>
                  <a:pt x="1707" y="3201"/>
                </a:lnTo>
                <a:lnTo>
                  <a:pt x="1685" y="3217"/>
                </a:lnTo>
                <a:lnTo>
                  <a:pt x="1670" y="3244"/>
                </a:lnTo>
                <a:lnTo>
                  <a:pt x="1670" y="3244"/>
                </a:lnTo>
                <a:lnTo>
                  <a:pt x="1664" y="3260"/>
                </a:lnTo>
                <a:lnTo>
                  <a:pt x="1654" y="3291"/>
                </a:lnTo>
                <a:lnTo>
                  <a:pt x="1648" y="3307"/>
                </a:lnTo>
                <a:lnTo>
                  <a:pt x="1638" y="3313"/>
                </a:lnTo>
                <a:lnTo>
                  <a:pt x="1627" y="3318"/>
                </a:lnTo>
                <a:lnTo>
                  <a:pt x="1606" y="3307"/>
                </a:lnTo>
                <a:lnTo>
                  <a:pt x="1606" y="3217"/>
                </a:lnTo>
                <a:lnTo>
                  <a:pt x="1606" y="3217"/>
                </a:lnTo>
                <a:lnTo>
                  <a:pt x="1601" y="3207"/>
                </a:lnTo>
                <a:lnTo>
                  <a:pt x="1590" y="3191"/>
                </a:lnTo>
                <a:lnTo>
                  <a:pt x="1585" y="3185"/>
                </a:lnTo>
                <a:lnTo>
                  <a:pt x="1574" y="3185"/>
                </a:lnTo>
                <a:lnTo>
                  <a:pt x="1564" y="3185"/>
                </a:lnTo>
                <a:lnTo>
                  <a:pt x="1553" y="3196"/>
                </a:lnTo>
                <a:lnTo>
                  <a:pt x="1553" y="3196"/>
                </a:lnTo>
                <a:lnTo>
                  <a:pt x="1532" y="3212"/>
                </a:lnTo>
                <a:lnTo>
                  <a:pt x="1489" y="3238"/>
                </a:lnTo>
                <a:lnTo>
                  <a:pt x="1473" y="3249"/>
                </a:lnTo>
                <a:lnTo>
                  <a:pt x="1468" y="3249"/>
                </a:lnTo>
                <a:lnTo>
                  <a:pt x="1463" y="3244"/>
                </a:lnTo>
                <a:lnTo>
                  <a:pt x="1458" y="3238"/>
                </a:lnTo>
                <a:lnTo>
                  <a:pt x="1458" y="3228"/>
                </a:lnTo>
                <a:lnTo>
                  <a:pt x="1473" y="3196"/>
                </a:lnTo>
                <a:lnTo>
                  <a:pt x="1473" y="3196"/>
                </a:lnTo>
                <a:lnTo>
                  <a:pt x="1479" y="3185"/>
                </a:lnTo>
                <a:lnTo>
                  <a:pt x="1495" y="3154"/>
                </a:lnTo>
                <a:lnTo>
                  <a:pt x="1500" y="3138"/>
                </a:lnTo>
                <a:lnTo>
                  <a:pt x="1495" y="3122"/>
                </a:lnTo>
                <a:lnTo>
                  <a:pt x="1479" y="3111"/>
                </a:lnTo>
                <a:lnTo>
                  <a:pt x="1452" y="3106"/>
                </a:lnTo>
                <a:lnTo>
                  <a:pt x="1235" y="3090"/>
                </a:lnTo>
                <a:lnTo>
                  <a:pt x="1235" y="3090"/>
                </a:lnTo>
                <a:lnTo>
                  <a:pt x="1219" y="3090"/>
                </a:lnTo>
                <a:lnTo>
                  <a:pt x="1171" y="3085"/>
                </a:lnTo>
                <a:lnTo>
                  <a:pt x="1108" y="3085"/>
                </a:lnTo>
                <a:lnTo>
                  <a:pt x="1081" y="3085"/>
                </a:lnTo>
                <a:lnTo>
                  <a:pt x="1049" y="3095"/>
                </a:lnTo>
                <a:lnTo>
                  <a:pt x="1049" y="3095"/>
                </a:lnTo>
                <a:lnTo>
                  <a:pt x="1023" y="3101"/>
                </a:lnTo>
                <a:lnTo>
                  <a:pt x="1002" y="3106"/>
                </a:lnTo>
                <a:lnTo>
                  <a:pt x="981" y="3101"/>
                </a:lnTo>
                <a:lnTo>
                  <a:pt x="959" y="3095"/>
                </a:lnTo>
                <a:lnTo>
                  <a:pt x="943" y="3085"/>
                </a:lnTo>
                <a:lnTo>
                  <a:pt x="928" y="3074"/>
                </a:lnTo>
                <a:lnTo>
                  <a:pt x="901" y="3037"/>
                </a:lnTo>
                <a:lnTo>
                  <a:pt x="901" y="3037"/>
                </a:lnTo>
                <a:lnTo>
                  <a:pt x="890" y="3021"/>
                </a:lnTo>
                <a:lnTo>
                  <a:pt x="875" y="3000"/>
                </a:lnTo>
                <a:lnTo>
                  <a:pt x="859" y="2984"/>
                </a:lnTo>
                <a:lnTo>
                  <a:pt x="837" y="2973"/>
                </a:lnTo>
                <a:lnTo>
                  <a:pt x="811" y="2963"/>
                </a:lnTo>
                <a:lnTo>
                  <a:pt x="784" y="2963"/>
                </a:lnTo>
                <a:lnTo>
                  <a:pt x="758" y="2963"/>
                </a:lnTo>
                <a:lnTo>
                  <a:pt x="726" y="2973"/>
                </a:lnTo>
                <a:lnTo>
                  <a:pt x="726" y="2973"/>
                </a:lnTo>
                <a:lnTo>
                  <a:pt x="700" y="2984"/>
                </a:lnTo>
                <a:lnTo>
                  <a:pt x="673" y="2984"/>
                </a:lnTo>
                <a:lnTo>
                  <a:pt x="652" y="2979"/>
                </a:lnTo>
                <a:lnTo>
                  <a:pt x="636" y="2973"/>
                </a:lnTo>
                <a:lnTo>
                  <a:pt x="615" y="2952"/>
                </a:lnTo>
                <a:lnTo>
                  <a:pt x="610" y="2942"/>
                </a:lnTo>
                <a:lnTo>
                  <a:pt x="557" y="2889"/>
                </a:lnTo>
                <a:lnTo>
                  <a:pt x="498" y="2878"/>
                </a:lnTo>
                <a:lnTo>
                  <a:pt x="360" y="2793"/>
                </a:lnTo>
                <a:lnTo>
                  <a:pt x="360" y="2793"/>
                </a:lnTo>
                <a:lnTo>
                  <a:pt x="350" y="2788"/>
                </a:lnTo>
                <a:lnTo>
                  <a:pt x="318" y="2777"/>
                </a:lnTo>
                <a:lnTo>
                  <a:pt x="276" y="2767"/>
                </a:lnTo>
                <a:lnTo>
                  <a:pt x="249" y="2761"/>
                </a:lnTo>
                <a:lnTo>
                  <a:pt x="217" y="2761"/>
                </a:lnTo>
                <a:lnTo>
                  <a:pt x="217" y="2761"/>
                </a:lnTo>
                <a:lnTo>
                  <a:pt x="191" y="2756"/>
                </a:lnTo>
                <a:lnTo>
                  <a:pt x="164" y="2740"/>
                </a:lnTo>
                <a:lnTo>
                  <a:pt x="143" y="2719"/>
                </a:lnTo>
                <a:lnTo>
                  <a:pt x="122" y="2687"/>
                </a:lnTo>
                <a:lnTo>
                  <a:pt x="111" y="2655"/>
                </a:lnTo>
                <a:lnTo>
                  <a:pt x="111" y="2618"/>
                </a:lnTo>
                <a:lnTo>
                  <a:pt x="111" y="2587"/>
                </a:lnTo>
                <a:lnTo>
                  <a:pt x="122" y="2549"/>
                </a:lnTo>
                <a:lnTo>
                  <a:pt x="122" y="2549"/>
                </a:lnTo>
                <a:lnTo>
                  <a:pt x="138" y="2518"/>
                </a:lnTo>
                <a:lnTo>
                  <a:pt x="148" y="2486"/>
                </a:lnTo>
                <a:lnTo>
                  <a:pt x="148" y="2443"/>
                </a:lnTo>
                <a:lnTo>
                  <a:pt x="143" y="2406"/>
                </a:lnTo>
                <a:lnTo>
                  <a:pt x="133" y="2359"/>
                </a:lnTo>
                <a:lnTo>
                  <a:pt x="106" y="2316"/>
                </a:lnTo>
                <a:lnTo>
                  <a:pt x="74" y="2263"/>
                </a:lnTo>
                <a:lnTo>
                  <a:pt x="27" y="2210"/>
                </a:lnTo>
                <a:lnTo>
                  <a:pt x="21" y="2157"/>
                </a:lnTo>
                <a:lnTo>
                  <a:pt x="21" y="2157"/>
                </a:lnTo>
                <a:lnTo>
                  <a:pt x="37" y="2141"/>
                </a:lnTo>
                <a:lnTo>
                  <a:pt x="48" y="2115"/>
                </a:lnTo>
                <a:lnTo>
                  <a:pt x="58" y="2088"/>
                </a:lnTo>
                <a:lnTo>
                  <a:pt x="64" y="2046"/>
                </a:lnTo>
                <a:lnTo>
                  <a:pt x="58" y="1993"/>
                </a:lnTo>
                <a:lnTo>
                  <a:pt x="42" y="1929"/>
                </a:lnTo>
                <a:lnTo>
                  <a:pt x="5" y="1850"/>
                </a:lnTo>
                <a:lnTo>
                  <a:pt x="5" y="1850"/>
                </a:lnTo>
                <a:lnTo>
                  <a:pt x="5" y="1834"/>
                </a:lnTo>
                <a:lnTo>
                  <a:pt x="0" y="1818"/>
                </a:lnTo>
                <a:lnTo>
                  <a:pt x="5" y="1792"/>
                </a:lnTo>
                <a:lnTo>
                  <a:pt x="11" y="1765"/>
                </a:lnTo>
                <a:lnTo>
                  <a:pt x="27" y="1728"/>
                </a:lnTo>
                <a:lnTo>
                  <a:pt x="48" y="1686"/>
                </a:lnTo>
                <a:lnTo>
                  <a:pt x="85" y="1643"/>
                </a:lnTo>
                <a:lnTo>
                  <a:pt x="85" y="1643"/>
                </a:lnTo>
                <a:lnTo>
                  <a:pt x="90" y="1638"/>
                </a:lnTo>
                <a:lnTo>
                  <a:pt x="90" y="1617"/>
                </a:lnTo>
                <a:lnTo>
                  <a:pt x="90" y="1601"/>
                </a:lnTo>
                <a:lnTo>
                  <a:pt x="80" y="1585"/>
                </a:lnTo>
                <a:lnTo>
                  <a:pt x="69" y="1574"/>
                </a:lnTo>
                <a:lnTo>
                  <a:pt x="42" y="1558"/>
                </a:lnTo>
                <a:lnTo>
                  <a:pt x="42" y="1558"/>
                </a:lnTo>
                <a:lnTo>
                  <a:pt x="37" y="1542"/>
                </a:lnTo>
                <a:lnTo>
                  <a:pt x="32" y="1521"/>
                </a:lnTo>
                <a:lnTo>
                  <a:pt x="32" y="1500"/>
                </a:lnTo>
                <a:lnTo>
                  <a:pt x="32" y="1473"/>
                </a:lnTo>
                <a:lnTo>
                  <a:pt x="37" y="1447"/>
                </a:lnTo>
                <a:lnTo>
                  <a:pt x="53" y="1420"/>
                </a:lnTo>
                <a:lnTo>
                  <a:pt x="80" y="1394"/>
                </a:lnTo>
                <a:lnTo>
                  <a:pt x="80" y="1394"/>
                </a:lnTo>
                <a:lnTo>
                  <a:pt x="80" y="1378"/>
                </a:lnTo>
                <a:lnTo>
                  <a:pt x="80" y="1357"/>
                </a:lnTo>
                <a:lnTo>
                  <a:pt x="85" y="1336"/>
                </a:lnTo>
                <a:lnTo>
                  <a:pt x="101" y="1314"/>
                </a:lnTo>
                <a:lnTo>
                  <a:pt x="122" y="1299"/>
                </a:lnTo>
                <a:lnTo>
                  <a:pt x="138" y="1293"/>
                </a:lnTo>
                <a:lnTo>
                  <a:pt x="159" y="1288"/>
                </a:lnTo>
                <a:lnTo>
                  <a:pt x="207" y="1293"/>
                </a:lnTo>
                <a:lnTo>
                  <a:pt x="297" y="1224"/>
                </a:lnTo>
                <a:lnTo>
                  <a:pt x="297" y="1224"/>
                </a:lnTo>
                <a:lnTo>
                  <a:pt x="318" y="1203"/>
                </a:lnTo>
                <a:lnTo>
                  <a:pt x="376" y="1161"/>
                </a:lnTo>
                <a:lnTo>
                  <a:pt x="413" y="1140"/>
                </a:lnTo>
                <a:lnTo>
                  <a:pt x="451" y="1118"/>
                </a:lnTo>
                <a:lnTo>
                  <a:pt x="488" y="1108"/>
                </a:lnTo>
                <a:lnTo>
                  <a:pt x="525" y="1102"/>
                </a:lnTo>
                <a:lnTo>
                  <a:pt x="530" y="1065"/>
                </a:lnTo>
                <a:lnTo>
                  <a:pt x="530" y="1065"/>
                </a:lnTo>
                <a:lnTo>
                  <a:pt x="546" y="1044"/>
                </a:lnTo>
                <a:lnTo>
                  <a:pt x="588" y="996"/>
                </a:lnTo>
                <a:lnTo>
                  <a:pt x="615" y="970"/>
                </a:lnTo>
                <a:lnTo>
                  <a:pt x="647" y="949"/>
                </a:lnTo>
                <a:lnTo>
                  <a:pt x="678" y="928"/>
                </a:lnTo>
                <a:lnTo>
                  <a:pt x="710" y="912"/>
                </a:lnTo>
                <a:lnTo>
                  <a:pt x="784" y="901"/>
                </a:lnTo>
                <a:lnTo>
                  <a:pt x="784" y="901"/>
                </a:lnTo>
                <a:lnTo>
                  <a:pt x="811" y="896"/>
                </a:lnTo>
                <a:lnTo>
                  <a:pt x="859" y="875"/>
                </a:lnTo>
                <a:lnTo>
                  <a:pt x="890" y="853"/>
                </a:lnTo>
                <a:lnTo>
                  <a:pt x="917" y="832"/>
                </a:lnTo>
                <a:lnTo>
                  <a:pt x="943" y="806"/>
                </a:lnTo>
                <a:lnTo>
                  <a:pt x="959" y="769"/>
                </a:lnTo>
                <a:lnTo>
                  <a:pt x="959" y="769"/>
                </a:lnTo>
                <a:lnTo>
                  <a:pt x="970" y="763"/>
                </a:lnTo>
                <a:lnTo>
                  <a:pt x="996" y="742"/>
                </a:lnTo>
                <a:lnTo>
                  <a:pt x="1012" y="731"/>
                </a:lnTo>
                <a:lnTo>
                  <a:pt x="1039" y="726"/>
                </a:lnTo>
                <a:lnTo>
                  <a:pt x="1071" y="726"/>
                </a:lnTo>
                <a:lnTo>
                  <a:pt x="1102" y="737"/>
                </a:lnTo>
                <a:lnTo>
                  <a:pt x="1102" y="737"/>
                </a:lnTo>
                <a:lnTo>
                  <a:pt x="1113" y="737"/>
                </a:lnTo>
                <a:lnTo>
                  <a:pt x="1129" y="737"/>
                </a:lnTo>
                <a:lnTo>
                  <a:pt x="1140" y="737"/>
                </a:lnTo>
                <a:lnTo>
                  <a:pt x="1140" y="726"/>
                </a:lnTo>
                <a:lnTo>
                  <a:pt x="1134" y="716"/>
                </a:lnTo>
                <a:lnTo>
                  <a:pt x="1118" y="700"/>
                </a:lnTo>
                <a:lnTo>
                  <a:pt x="1108" y="684"/>
                </a:lnTo>
                <a:lnTo>
                  <a:pt x="1108" y="684"/>
                </a:lnTo>
                <a:lnTo>
                  <a:pt x="1113" y="668"/>
                </a:lnTo>
                <a:lnTo>
                  <a:pt x="1113" y="641"/>
                </a:lnTo>
                <a:lnTo>
                  <a:pt x="1108" y="631"/>
                </a:lnTo>
                <a:lnTo>
                  <a:pt x="1102" y="620"/>
                </a:lnTo>
                <a:lnTo>
                  <a:pt x="1087" y="615"/>
                </a:lnTo>
                <a:lnTo>
                  <a:pt x="1071" y="620"/>
                </a:lnTo>
                <a:lnTo>
                  <a:pt x="1071" y="620"/>
                </a:lnTo>
                <a:lnTo>
                  <a:pt x="1055" y="636"/>
                </a:lnTo>
                <a:lnTo>
                  <a:pt x="1018" y="673"/>
                </a:lnTo>
                <a:lnTo>
                  <a:pt x="991" y="689"/>
                </a:lnTo>
                <a:lnTo>
                  <a:pt x="965" y="700"/>
                </a:lnTo>
                <a:lnTo>
                  <a:pt x="943" y="700"/>
                </a:lnTo>
                <a:lnTo>
                  <a:pt x="933" y="694"/>
                </a:lnTo>
                <a:lnTo>
                  <a:pt x="922" y="684"/>
                </a:lnTo>
                <a:lnTo>
                  <a:pt x="922" y="684"/>
                </a:lnTo>
                <a:lnTo>
                  <a:pt x="906" y="668"/>
                </a:lnTo>
                <a:lnTo>
                  <a:pt x="896" y="647"/>
                </a:lnTo>
                <a:lnTo>
                  <a:pt x="901" y="625"/>
                </a:lnTo>
                <a:lnTo>
                  <a:pt x="906" y="604"/>
                </a:lnTo>
                <a:lnTo>
                  <a:pt x="917" y="588"/>
                </a:lnTo>
                <a:lnTo>
                  <a:pt x="928" y="572"/>
                </a:lnTo>
                <a:lnTo>
                  <a:pt x="954" y="551"/>
                </a:lnTo>
                <a:lnTo>
                  <a:pt x="954" y="551"/>
                </a:lnTo>
                <a:lnTo>
                  <a:pt x="1034" y="493"/>
                </a:lnTo>
                <a:lnTo>
                  <a:pt x="1034" y="493"/>
                </a:lnTo>
                <a:lnTo>
                  <a:pt x="1039" y="477"/>
                </a:lnTo>
                <a:lnTo>
                  <a:pt x="1049" y="445"/>
                </a:lnTo>
                <a:lnTo>
                  <a:pt x="1049" y="445"/>
                </a:lnTo>
                <a:lnTo>
                  <a:pt x="1060" y="435"/>
                </a:lnTo>
                <a:lnTo>
                  <a:pt x="1081" y="413"/>
                </a:lnTo>
                <a:lnTo>
                  <a:pt x="1097" y="403"/>
                </a:lnTo>
                <a:lnTo>
                  <a:pt x="1118" y="403"/>
                </a:lnTo>
                <a:lnTo>
                  <a:pt x="1140" y="408"/>
                </a:lnTo>
                <a:lnTo>
                  <a:pt x="1161" y="429"/>
                </a:lnTo>
                <a:lnTo>
                  <a:pt x="1161" y="429"/>
                </a:lnTo>
                <a:lnTo>
                  <a:pt x="1187" y="435"/>
                </a:lnTo>
                <a:lnTo>
                  <a:pt x="1219" y="445"/>
                </a:lnTo>
                <a:lnTo>
                  <a:pt x="1251" y="445"/>
                </a:lnTo>
                <a:lnTo>
                  <a:pt x="1251" y="445"/>
                </a:lnTo>
                <a:lnTo>
                  <a:pt x="1277" y="451"/>
                </a:lnTo>
                <a:lnTo>
                  <a:pt x="1293" y="461"/>
                </a:lnTo>
                <a:lnTo>
                  <a:pt x="1293" y="466"/>
                </a:lnTo>
                <a:lnTo>
                  <a:pt x="1293" y="472"/>
                </a:lnTo>
                <a:lnTo>
                  <a:pt x="1293" y="472"/>
                </a:lnTo>
                <a:lnTo>
                  <a:pt x="1314" y="472"/>
                </a:lnTo>
                <a:lnTo>
                  <a:pt x="1362" y="466"/>
                </a:lnTo>
                <a:lnTo>
                  <a:pt x="1389" y="472"/>
                </a:lnTo>
                <a:lnTo>
                  <a:pt x="1405" y="482"/>
                </a:lnTo>
                <a:lnTo>
                  <a:pt x="1420" y="504"/>
                </a:lnTo>
                <a:lnTo>
                  <a:pt x="1426" y="514"/>
                </a:lnTo>
                <a:lnTo>
                  <a:pt x="1426" y="530"/>
                </a:lnTo>
                <a:lnTo>
                  <a:pt x="1426" y="530"/>
                </a:lnTo>
                <a:lnTo>
                  <a:pt x="1436" y="530"/>
                </a:lnTo>
                <a:lnTo>
                  <a:pt x="1463" y="530"/>
                </a:lnTo>
                <a:lnTo>
                  <a:pt x="1511" y="519"/>
                </a:lnTo>
                <a:lnTo>
                  <a:pt x="1537" y="509"/>
                </a:lnTo>
                <a:lnTo>
                  <a:pt x="1569" y="493"/>
                </a:lnTo>
                <a:lnTo>
                  <a:pt x="1569" y="493"/>
                </a:lnTo>
                <a:lnTo>
                  <a:pt x="1574" y="493"/>
                </a:lnTo>
                <a:lnTo>
                  <a:pt x="1574" y="488"/>
                </a:lnTo>
                <a:lnTo>
                  <a:pt x="1569" y="477"/>
                </a:lnTo>
                <a:lnTo>
                  <a:pt x="1548" y="466"/>
                </a:lnTo>
                <a:lnTo>
                  <a:pt x="1548" y="466"/>
                </a:lnTo>
                <a:lnTo>
                  <a:pt x="1521" y="451"/>
                </a:lnTo>
                <a:lnTo>
                  <a:pt x="1511" y="435"/>
                </a:lnTo>
                <a:lnTo>
                  <a:pt x="1505" y="419"/>
                </a:lnTo>
                <a:lnTo>
                  <a:pt x="1511" y="398"/>
                </a:lnTo>
                <a:lnTo>
                  <a:pt x="1521" y="371"/>
                </a:lnTo>
                <a:lnTo>
                  <a:pt x="1548" y="339"/>
                </a:lnTo>
                <a:lnTo>
                  <a:pt x="1585" y="297"/>
                </a:lnTo>
                <a:lnTo>
                  <a:pt x="1585" y="297"/>
                </a:lnTo>
                <a:lnTo>
                  <a:pt x="1622" y="276"/>
                </a:lnTo>
                <a:lnTo>
                  <a:pt x="1670" y="260"/>
                </a:lnTo>
                <a:lnTo>
                  <a:pt x="1728" y="254"/>
                </a:lnTo>
                <a:lnTo>
                  <a:pt x="1728" y="254"/>
                </a:lnTo>
                <a:lnTo>
                  <a:pt x="1776" y="254"/>
                </a:lnTo>
                <a:lnTo>
                  <a:pt x="1807" y="254"/>
                </a:lnTo>
                <a:lnTo>
                  <a:pt x="1829" y="265"/>
                </a:lnTo>
                <a:lnTo>
                  <a:pt x="1850" y="281"/>
                </a:lnTo>
                <a:lnTo>
                  <a:pt x="1850" y="281"/>
                </a:lnTo>
                <a:lnTo>
                  <a:pt x="1871" y="292"/>
                </a:lnTo>
                <a:lnTo>
                  <a:pt x="1897" y="297"/>
                </a:lnTo>
                <a:lnTo>
                  <a:pt x="1924" y="292"/>
                </a:lnTo>
                <a:lnTo>
                  <a:pt x="1950" y="329"/>
                </a:lnTo>
                <a:lnTo>
                  <a:pt x="1950" y="329"/>
                </a:lnTo>
                <a:lnTo>
                  <a:pt x="1950" y="329"/>
                </a:lnTo>
                <a:lnTo>
                  <a:pt x="1956" y="329"/>
                </a:lnTo>
                <a:lnTo>
                  <a:pt x="1961" y="323"/>
                </a:lnTo>
                <a:lnTo>
                  <a:pt x="1972" y="302"/>
                </a:lnTo>
                <a:lnTo>
                  <a:pt x="1972" y="302"/>
                </a:lnTo>
                <a:lnTo>
                  <a:pt x="1977" y="276"/>
                </a:lnTo>
                <a:lnTo>
                  <a:pt x="1988" y="254"/>
                </a:lnTo>
                <a:lnTo>
                  <a:pt x="1993" y="249"/>
                </a:lnTo>
                <a:lnTo>
                  <a:pt x="1998" y="249"/>
                </a:lnTo>
                <a:lnTo>
                  <a:pt x="2003" y="260"/>
                </a:lnTo>
                <a:lnTo>
                  <a:pt x="2014" y="270"/>
                </a:lnTo>
                <a:lnTo>
                  <a:pt x="2014" y="270"/>
                </a:lnTo>
                <a:lnTo>
                  <a:pt x="2025" y="302"/>
                </a:lnTo>
                <a:lnTo>
                  <a:pt x="2041" y="329"/>
                </a:lnTo>
                <a:lnTo>
                  <a:pt x="2051" y="334"/>
                </a:lnTo>
                <a:lnTo>
                  <a:pt x="2062" y="329"/>
                </a:lnTo>
                <a:lnTo>
                  <a:pt x="2072" y="318"/>
                </a:lnTo>
                <a:lnTo>
                  <a:pt x="2083" y="297"/>
                </a:lnTo>
                <a:lnTo>
                  <a:pt x="2083" y="297"/>
                </a:lnTo>
                <a:lnTo>
                  <a:pt x="2088" y="292"/>
                </a:lnTo>
                <a:lnTo>
                  <a:pt x="2104" y="270"/>
                </a:lnTo>
                <a:lnTo>
                  <a:pt x="2115" y="260"/>
                </a:lnTo>
                <a:lnTo>
                  <a:pt x="2131" y="254"/>
                </a:lnTo>
                <a:lnTo>
                  <a:pt x="2141" y="254"/>
                </a:lnTo>
                <a:lnTo>
                  <a:pt x="2152" y="254"/>
                </a:lnTo>
                <a:lnTo>
                  <a:pt x="2152" y="254"/>
                </a:lnTo>
                <a:lnTo>
                  <a:pt x="2205" y="292"/>
                </a:lnTo>
                <a:lnTo>
                  <a:pt x="2231" y="318"/>
                </a:lnTo>
                <a:lnTo>
                  <a:pt x="2226" y="350"/>
                </a:lnTo>
                <a:lnTo>
                  <a:pt x="2226" y="350"/>
                </a:lnTo>
                <a:lnTo>
                  <a:pt x="2226" y="355"/>
                </a:lnTo>
                <a:lnTo>
                  <a:pt x="2226" y="371"/>
                </a:lnTo>
                <a:lnTo>
                  <a:pt x="2231" y="376"/>
                </a:lnTo>
                <a:lnTo>
                  <a:pt x="2237" y="387"/>
                </a:lnTo>
                <a:lnTo>
                  <a:pt x="2247" y="398"/>
                </a:lnTo>
                <a:lnTo>
                  <a:pt x="2263" y="408"/>
                </a:lnTo>
                <a:lnTo>
                  <a:pt x="2263" y="408"/>
                </a:lnTo>
                <a:lnTo>
                  <a:pt x="2268" y="408"/>
                </a:lnTo>
                <a:lnTo>
                  <a:pt x="2284" y="413"/>
                </a:lnTo>
                <a:lnTo>
                  <a:pt x="2290" y="413"/>
                </a:lnTo>
                <a:lnTo>
                  <a:pt x="2295" y="408"/>
                </a:lnTo>
                <a:lnTo>
                  <a:pt x="2295" y="392"/>
                </a:lnTo>
                <a:lnTo>
                  <a:pt x="2295" y="376"/>
                </a:lnTo>
                <a:lnTo>
                  <a:pt x="2295" y="376"/>
                </a:lnTo>
                <a:lnTo>
                  <a:pt x="2295" y="355"/>
                </a:lnTo>
                <a:lnTo>
                  <a:pt x="2300" y="339"/>
                </a:lnTo>
                <a:lnTo>
                  <a:pt x="2311" y="323"/>
                </a:lnTo>
                <a:lnTo>
                  <a:pt x="2327" y="313"/>
                </a:lnTo>
                <a:lnTo>
                  <a:pt x="2348" y="302"/>
                </a:lnTo>
                <a:lnTo>
                  <a:pt x="2359" y="297"/>
                </a:lnTo>
                <a:lnTo>
                  <a:pt x="2465" y="292"/>
                </a:lnTo>
                <a:lnTo>
                  <a:pt x="2465" y="292"/>
                </a:lnTo>
                <a:lnTo>
                  <a:pt x="2470" y="270"/>
                </a:lnTo>
                <a:lnTo>
                  <a:pt x="2486" y="223"/>
                </a:lnTo>
                <a:lnTo>
                  <a:pt x="2496" y="196"/>
                </a:lnTo>
                <a:lnTo>
                  <a:pt x="2512" y="175"/>
                </a:lnTo>
                <a:lnTo>
                  <a:pt x="2528" y="159"/>
                </a:lnTo>
                <a:lnTo>
                  <a:pt x="2549" y="148"/>
                </a:lnTo>
                <a:lnTo>
                  <a:pt x="2549" y="148"/>
                </a:lnTo>
                <a:lnTo>
                  <a:pt x="2565" y="148"/>
                </a:lnTo>
                <a:lnTo>
                  <a:pt x="2592" y="148"/>
                </a:lnTo>
                <a:lnTo>
                  <a:pt x="2639" y="164"/>
                </a:lnTo>
                <a:lnTo>
                  <a:pt x="2692" y="186"/>
                </a:lnTo>
                <a:lnTo>
                  <a:pt x="2692" y="186"/>
                </a:lnTo>
                <a:lnTo>
                  <a:pt x="2703" y="191"/>
                </a:lnTo>
                <a:lnTo>
                  <a:pt x="2730" y="191"/>
                </a:lnTo>
                <a:lnTo>
                  <a:pt x="2740" y="186"/>
                </a:lnTo>
                <a:lnTo>
                  <a:pt x="2756" y="175"/>
                </a:lnTo>
                <a:lnTo>
                  <a:pt x="2767" y="159"/>
                </a:lnTo>
                <a:lnTo>
                  <a:pt x="2772" y="133"/>
                </a:lnTo>
                <a:lnTo>
                  <a:pt x="2772" y="133"/>
                </a:lnTo>
                <a:lnTo>
                  <a:pt x="2783" y="106"/>
                </a:lnTo>
                <a:lnTo>
                  <a:pt x="2798" y="90"/>
                </a:lnTo>
                <a:lnTo>
                  <a:pt x="2814" y="85"/>
                </a:lnTo>
                <a:lnTo>
                  <a:pt x="2841" y="80"/>
                </a:lnTo>
                <a:lnTo>
                  <a:pt x="2883" y="85"/>
                </a:lnTo>
                <a:lnTo>
                  <a:pt x="2899" y="90"/>
                </a:lnTo>
                <a:lnTo>
                  <a:pt x="2899" y="90"/>
                </a:lnTo>
                <a:lnTo>
                  <a:pt x="3000" y="138"/>
                </a:lnTo>
                <a:lnTo>
                  <a:pt x="3074" y="180"/>
                </a:lnTo>
                <a:lnTo>
                  <a:pt x="3111" y="201"/>
                </a:lnTo>
                <a:lnTo>
                  <a:pt x="3132" y="223"/>
                </a:lnTo>
                <a:lnTo>
                  <a:pt x="3148" y="265"/>
                </a:lnTo>
                <a:lnTo>
                  <a:pt x="3148" y="265"/>
                </a:lnTo>
                <a:lnTo>
                  <a:pt x="3154" y="270"/>
                </a:lnTo>
                <a:lnTo>
                  <a:pt x="3169" y="270"/>
                </a:lnTo>
                <a:lnTo>
                  <a:pt x="3180" y="270"/>
                </a:lnTo>
                <a:lnTo>
                  <a:pt x="3191" y="260"/>
                </a:lnTo>
                <a:lnTo>
                  <a:pt x="3201" y="249"/>
                </a:lnTo>
                <a:lnTo>
                  <a:pt x="3212" y="228"/>
                </a:lnTo>
                <a:lnTo>
                  <a:pt x="3228" y="286"/>
                </a:lnTo>
                <a:lnTo>
                  <a:pt x="3244" y="360"/>
                </a:lnTo>
                <a:lnTo>
                  <a:pt x="3244" y="360"/>
                </a:lnTo>
                <a:lnTo>
                  <a:pt x="3244" y="371"/>
                </a:lnTo>
                <a:lnTo>
                  <a:pt x="3249" y="376"/>
                </a:lnTo>
                <a:lnTo>
                  <a:pt x="3254" y="382"/>
                </a:lnTo>
                <a:lnTo>
                  <a:pt x="3260" y="392"/>
                </a:lnTo>
                <a:lnTo>
                  <a:pt x="3275" y="392"/>
                </a:lnTo>
                <a:lnTo>
                  <a:pt x="3302" y="392"/>
                </a:lnTo>
                <a:lnTo>
                  <a:pt x="3334" y="392"/>
                </a:lnTo>
                <a:lnTo>
                  <a:pt x="3334" y="392"/>
                </a:lnTo>
                <a:lnTo>
                  <a:pt x="3302" y="329"/>
                </a:lnTo>
                <a:lnTo>
                  <a:pt x="3275" y="281"/>
                </a:lnTo>
                <a:lnTo>
                  <a:pt x="3254" y="254"/>
                </a:lnTo>
                <a:lnTo>
                  <a:pt x="3254" y="254"/>
                </a:lnTo>
                <a:lnTo>
                  <a:pt x="3254" y="249"/>
                </a:lnTo>
                <a:lnTo>
                  <a:pt x="3260" y="223"/>
                </a:lnTo>
                <a:lnTo>
                  <a:pt x="3260" y="212"/>
                </a:lnTo>
                <a:lnTo>
                  <a:pt x="3254" y="196"/>
                </a:lnTo>
                <a:lnTo>
                  <a:pt x="3249" y="186"/>
                </a:lnTo>
                <a:lnTo>
                  <a:pt x="3228" y="175"/>
                </a:lnTo>
                <a:lnTo>
                  <a:pt x="3228" y="175"/>
                </a:lnTo>
                <a:lnTo>
                  <a:pt x="3217" y="164"/>
                </a:lnTo>
                <a:lnTo>
                  <a:pt x="3201" y="138"/>
                </a:lnTo>
                <a:lnTo>
                  <a:pt x="3201" y="122"/>
                </a:lnTo>
                <a:lnTo>
                  <a:pt x="3207" y="106"/>
                </a:lnTo>
                <a:lnTo>
                  <a:pt x="3222" y="95"/>
                </a:lnTo>
                <a:lnTo>
                  <a:pt x="3254" y="90"/>
                </a:lnTo>
                <a:lnTo>
                  <a:pt x="3254" y="90"/>
                </a:lnTo>
                <a:lnTo>
                  <a:pt x="3313" y="80"/>
                </a:lnTo>
                <a:lnTo>
                  <a:pt x="3334" y="74"/>
                </a:lnTo>
                <a:lnTo>
                  <a:pt x="3350" y="69"/>
                </a:lnTo>
                <a:lnTo>
                  <a:pt x="3360" y="58"/>
                </a:lnTo>
                <a:lnTo>
                  <a:pt x="3366" y="48"/>
                </a:lnTo>
                <a:lnTo>
                  <a:pt x="3371" y="27"/>
                </a:lnTo>
                <a:lnTo>
                  <a:pt x="3371" y="27"/>
                </a:lnTo>
                <a:lnTo>
                  <a:pt x="3371" y="16"/>
                </a:lnTo>
                <a:lnTo>
                  <a:pt x="3381" y="5"/>
                </a:lnTo>
                <a:lnTo>
                  <a:pt x="3392" y="0"/>
                </a:lnTo>
                <a:lnTo>
                  <a:pt x="3397" y="5"/>
                </a:lnTo>
                <a:lnTo>
                  <a:pt x="3408" y="16"/>
                </a:lnTo>
                <a:lnTo>
                  <a:pt x="3419" y="32"/>
                </a:lnTo>
                <a:lnTo>
                  <a:pt x="3419" y="32"/>
                </a:lnTo>
                <a:lnTo>
                  <a:pt x="3419" y="42"/>
                </a:lnTo>
                <a:lnTo>
                  <a:pt x="3424" y="74"/>
                </a:lnTo>
                <a:lnTo>
                  <a:pt x="3429" y="85"/>
                </a:lnTo>
                <a:lnTo>
                  <a:pt x="3440" y="101"/>
                </a:lnTo>
                <a:lnTo>
                  <a:pt x="3456" y="111"/>
                </a:lnTo>
                <a:lnTo>
                  <a:pt x="3477" y="117"/>
                </a:lnTo>
                <a:lnTo>
                  <a:pt x="3530" y="170"/>
                </a:lnTo>
                <a:lnTo>
                  <a:pt x="3530" y="170"/>
                </a:lnTo>
                <a:lnTo>
                  <a:pt x="3540" y="186"/>
                </a:lnTo>
                <a:lnTo>
                  <a:pt x="3551" y="201"/>
                </a:lnTo>
                <a:lnTo>
                  <a:pt x="3572" y="217"/>
                </a:lnTo>
                <a:lnTo>
                  <a:pt x="3599" y="233"/>
                </a:lnTo>
                <a:lnTo>
                  <a:pt x="3631" y="239"/>
                </a:lnTo>
                <a:lnTo>
                  <a:pt x="3668" y="233"/>
                </a:lnTo>
                <a:lnTo>
                  <a:pt x="3721" y="217"/>
                </a:lnTo>
                <a:lnTo>
                  <a:pt x="3721" y="217"/>
                </a:lnTo>
                <a:lnTo>
                  <a:pt x="3726" y="212"/>
                </a:lnTo>
                <a:lnTo>
                  <a:pt x="3737" y="207"/>
                </a:lnTo>
                <a:lnTo>
                  <a:pt x="3747" y="201"/>
                </a:lnTo>
                <a:lnTo>
                  <a:pt x="3763" y="207"/>
                </a:lnTo>
                <a:lnTo>
                  <a:pt x="3774" y="212"/>
                </a:lnTo>
                <a:lnTo>
                  <a:pt x="3795" y="228"/>
                </a:lnTo>
                <a:lnTo>
                  <a:pt x="3811" y="260"/>
                </a:lnTo>
                <a:lnTo>
                  <a:pt x="3811" y="260"/>
                </a:lnTo>
                <a:lnTo>
                  <a:pt x="3843" y="323"/>
                </a:lnTo>
                <a:lnTo>
                  <a:pt x="3874" y="392"/>
                </a:lnTo>
                <a:lnTo>
                  <a:pt x="3885" y="429"/>
                </a:lnTo>
                <a:lnTo>
                  <a:pt x="3896" y="472"/>
                </a:lnTo>
                <a:lnTo>
                  <a:pt x="3901" y="519"/>
                </a:lnTo>
                <a:lnTo>
                  <a:pt x="3901" y="578"/>
                </a:lnTo>
                <a:lnTo>
                  <a:pt x="3901" y="578"/>
                </a:lnTo>
                <a:lnTo>
                  <a:pt x="3901" y="594"/>
                </a:lnTo>
                <a:lnTo>
                  <a:pt x="3906" y="641"/>
                </a:lnTo>
                <a:lnTo>
                  <a:pt x="3917" y="673"/>
                </a:lnTo>
                <a:lnTo>
                  <a:pt x="3933" y="705"/>
                </a:lnTo>
                <a:lnTo>
                  <a:pt x="3954" y="747"/>
                </a:lnTo>
                <a:lnTo>
                  <a:pt x="3980" y="784"/>
                </a:lnTo>
                <a:lnTo>
                  <a:pt x="3980" y="784"/>
                </a:lnTo>
                <a:lnTo>
                  <a:pt x="3986" y="795"/>
                </a:lnTo>
                <a:lnTo>
                  <a:pt x="3991" y="822"/>
                </a:lnTo>
                <a:lnTo>
                  <a:pt x="3991" y="832"/>
                </a:lnTo>
                <a:lnTo>
                  <a:pt x="3980" y="837"/>
                </a:lnTo>
                <a:lnTo>
                  <a:pt x="3964" y="837"/>
                </a:lnTo>
                <a:lnTo>
                  <a:pt x="3938" y="827"/>
                </a:lnTo>
                <a:lnTo>
                  <a:pt x="3938" y="827"/>
                </a:lnTo>
                <a:lnTo>
                  <a:pt x="3933" y="827"/>
                </a:lnTo>
                <a:lnTo>
                  <a:pt x="3922" y="832"/>
                </a:lnTo>
                <a:lnTo>
                  <a:pt x="3896" y="843"/>
                </a:lnTo>
                <a:lnTo>
                  <a:pt x="3864" y="875"/>
                </a:lnTo>
                <a:lnTo>
                  <a:pt x="3864" y="875"/>
                </a:lnTo>
                <a:lnTo>
                  <a:pt x="3837" y="906"/>
                </a:lnTo>
                <a:lnTo>
                  <a:pt x="3816" y="922"/>
                </a:lnTo>
                <a:lnTo>
                  <a:pt x="3800" y="933"/>
                </a:lnTo>
                <a:lnTo>
                  <a:pt x="3731" y="996"/>
                </a:lnTo>
                <a:lnTo>
                  <a:pt x="3694" y="991"/>
                </a:lnTo>
                <a:lnTo>
                  <a:pt x="3662" y="906"/>
                </a:lnTo>
                <a:lnTo>
                  <a:pt x="3662" y="906"/>
                </a:lnTo>
                <a:lnTo>
                  <a:pt x="3684" y="896"/>
                </a:lnTo>
                <a:lnTo>
                  <a:pt x="3705" y="890"/>
                </a:lnTo>
                <a:lnTo>
                  <a:pt x="3731" y="890"/>
                </a:lnTo>
                <a:lnTo>
                  <a:pt x="3731" y="890"/>
                </a:lnTo>
                <a:lnTo>
                  <a:pt x="3742" y="853"/>
                </a:lnTo>
                <a:lnTo>
                  <a:pt x="3742" y="832"/>
                </a:lnTo>
                <a:lnTo>
                  <a:pt x="3737" y="827"/>
                </a:lnTo>
                <a:lnTo>
                  <a:pt x="3726" y="832"/>
                </a:lnTo>
                <a:lnTo>
                  <a:pt x="3726" y="832"/>
                </a:lnTo>
                <a:lnTo>
                  <a:pt x="3689" y="843"/>
                </a:lnTo>
                <a:lnTo>
                  <a:pt x="3646" y="859"/>
                </a:lnTo>
                <a:lnTo>
                  <a:pt x="3599" y="864"/>
                </a:lnTo>
                <a:lnTo>
                  <a:pt x="3578" y="864"/>
                </a:lnTo>
                <a:lnTo>
                  <a:pt x="3562" y="859"/>
                </a:lnTo>
                <a:lnTo>
                  <a:pt x="3562" y="859"/>
                </a:lnTo>
                <a:lnTo>
                  <a:pt x="3540" y="853"/>
                </a:lnTo>
                <a:lnTo>
                  <a:pt x="3530" y="848"/>
                </a:lnTo>
                <a:lnTo>
                  <a:pt x="3519" y="853"/>
                </a:lnTo>
                <a:lnTo>
                  <a:pt x="3509" y="859"/>
                </a:lnTo>
                <a:lnTo>
                  <a:pt x="3509" y="864"/>
                </a:lnTo>
                <a:lnTo>
                  <a:pt x="3514" y="869"/>
                </a:lnTo>
                <a:lnTo>
                  <a:pt x="3519" y="875"/>
                </a:lnTo>
                <a:lnTo>
                  <a:pt x="3535" y="880"/>
                </a:lnTo>
                <a:lnTo>
                  <a:pt x="3535" y="880"/>
                </a:lnTo>
                <a:lnTo>
                  <a:pt x="3593" y="896"/>
                </a:lnTo>
                <a:lnTo>
                  <a:pt x="3615" y="906"/>
                </a:lnTo>
                <a:lnTo>
                  <a:pt x="3625" y="922"/>
                </a:lnTo>
                <a:lnTo>
                  <a:pt x="3625" y="922"/>
                </a:lnTo>
                <a:lnTo>
                  <a:pt x="3646" y="949"/>
                </a:lnTo>
                <a:lnTo>
                  <a:pt x="3652" y="965"/>
                </a:lnTo>
                <a:lnTo>
                  <a:pt x="3657" y="975"/>
                </a:lnTo>
                <a:lnTo>
                  <a:pt x="3657" y="996"/>
                </a:lnTo>
                <a:lnTo>
                  <a:pt x="3652" y="1018"/>
                </a:lnTo>
                <a:lnTo>
                  <a:pt x="3636" y="1039"/>
                </a:lnTo>
                <a:lnTo>
                  <a:pt x="3615" y="1065"/>
                </a:lnTo>
                <a:lnTo>
                  <a:pt x="3615" y="1065"/>
                </a:lnTo>
                <a:lnTo>
                  <a:pt x="3530" y="1150"/>
                </a:lnTo>
                <a:lnTo>
                  <a:pt x="3514" y="1171"/>
                </a:lnTo>
                <a:lnTo>
                  <a:pt x="3503" y="1193"/>
                </a:lnTo>
                <a:lnTo>
                  <a:pt x="3503" y="1193"/>
                </a:lnTo>
                <a:lnTo>
                  <a:pt x="3498" y="1203"/>
                </a:lnTo>
                <a:lnTo>
                  <a:pt x="3487" y="1214"/>
                </a:lnTo>
                <a:lnTo>
                  <a:pt x="3456" y="1224"/>
                </a:lnTo>
                <a:lnTo>
                  <a:pt x="3413" y="1230"/>
                </a:lnTo>
                <a:lnTo>
                  <a:pt x="3413" y="1230"/>
                </a:lnTo>
                <a:lnTo>
                  <a:pt x="3413" y="1246"/>
                </a:lnTo>
                <a:lnTo>
                  <a:pt x="3424" y="1277"/>
                </a:lnTo>
                <a:lnTo>
                  <a:pt x="3424" y="1299"/>
                </a:lnTo>
                <a:lnTo>
                  <a:pt x="3419" y="1320"/>
                </a:lnTo>
                <a:lnTo>
                  <a:pt x="3413" y="1346"/>
                </a:lnTo>
                <a:lnTo>
                  <a:pt x="3397" y="1367"/>
                </a:lnTo>
                <a:lnTo>
                  <a:pt x="3397" y="1367"/>
                </a:lnTo>
                <a:lnTo>
                  <a:pt x="3371" y="1389"/>
                </a:lnTo>
                <a:lnTo>
                  <a:pt x="3355" y="1415"/>
                </a:lnTo>
                <a:lnTo>
                  <a:pt x="3344" y="1431"/>
                </a:lnTo>
                <a:lnTo>
                  <a:pt x="3339" y="1452"/>
                </a:lnTo>
                <a:lnTo>
                  <a:pt x="3318" y="1500"/>
                </a:lnTo>
                <a:lnTo>
                  <a:pt x="3318" y="1500"/>
                </a:lnTo>
                <a:lnTo>
                  <a:pt x="3323" y="1516"/>
                </a:lnTo>
                <a:lnTo>
                  <a:pt x="3318" y="1532"/>
                </a:lnTo>
                <a:lnTo>
                  <a:pt x="3318" y="1553"/>
                </a:lnTo>
                <a:lnTo>
                  <a:pt x="3307" y="1579"/>
                </a:lnTo>
                <a:lnTo>
                  <a:pt x="3291" y="1601"/>
                </a:lnTo>
                <a:lnTo>
                  <a:pt x="3270" y="1622"/>
                </a:lnTo>
                <a:lnTo>
                  <a:pt x="3233" y="1643"/>
                </a:lnTo>
                <a:lnTo>
                  <a:pt x="3233" y="1643"/>
                </a:lnTo>
                <a:lnTo>
                  <a:pt x="3233" y="1648"/>
                </a:lnTo>
                <a:lnTo>
                  <a:pt x="3228" y="1654"/>
                </a:lnTo>
                <a:lnTo>
                  <a:pt x="3228" y="1670"/>
                </a:lnTo>
                <a:lnTo>
                  <a:pt x="3238" y="1696"/>
                </a:lnTo>
                <a:lnTo>
                  <a:pt x="3238" y="1696"/>
                </a:lnTo>
                <a:lnTo>
                  <a:pt x="3244" y="1717"/>
                </a:lnTo>
                <a:lnTo>
                  <a:pt x="3249" y="1733"/>
                </a:lnTo>
                <a:lnTo>
                  <a:pt x="3249" y="1765"/>
                </a:lnTo>
                <a:lnTo>
                  <a:pt x="3238" y="1792"/>
                </a:lnTo>
                <a:lnTo>
                  <a:pt x="3217" y="1813"/>
                </a:lnTo>
                <a:lnTo>
                  <a:pt x="3217" y="1813"/>
                </a:lnTo>
                <a:lnTo>
                  <a:pt x="3191" y="1834"/>
                </a:lnTo>
                <a:lnTo>
                  <a:pt x="3180" y="1850"/>
                </a:lnTo>
                <a:lnTo>
                  <a:pt x="3164" y="1866"/>
                </a:lnTo>
                <a:lnTo>
                  <a:pt x="3154" y="1887"/>
                </a:lnTo>
                <a:lnTo>
                  <a:pt x="3148" y="1908"/>
                </a:lnTo>
                <a:lnTo>
                  <a:pt x="3143" y="1945"/>
                </a:lnTo>
                <a:lnTo>
                  <a:pt x="3143" y="1988"/>
                </a:lnTo>
                <a:lnTo>
                  <a:pt x="3143" y="1988"/>
                </a:lnTo>
                <a:lnTo>
                  <a:pt x="3148" y="1998"/>
                </a:lnTo>
                <a:lnTo>
                  <a:pt x="3159" y="2019"/>
                </a:lnTo>
                <a:lnTo>
                  <a:pt x="3159" y="2035"/>
                </a:lnTo>
                <a:lnTo>
                  <a:pt x="3154" y="2051"/>
                </a:lnTo>
                <a:lnTo>
                  <a:pt x="3143" y="2062"/>
                </a:lnTo>
                <a:lnTo>
                  <a:pt x="3122" y="2067"/>
                </a:lnTo>
                <a:lnTo>
                  <a:pt x="3122" y="2067"/>
                </a:lnTo>
                <a:lnTo>
                  <a:pt x="3095" y="2078"/>
                </a:lnTo>
                <a:lnTo>
                  <a:pt x="3079" y="2088"/>
                </a:lnTo>
                <a:lnTo>
                  <a:pt x="3063" y="2110"/>
                </a:lnTo>
                <a:lnTo>
                  <a:pt x="3048" y="2125"/>
                </a:lnTo>
                <a:lnTo>
                  <a:pt x="3042" y="2147"/>
                </a:lnTo>
                <a:lnTo>
                  <a:pt x="3037" y="2168"/>
                </a:lnTo>
                <a:lnTo>
                  <a:pt x="3042" y="2184"/>
                </a:lnTo>
                <a:lnTo>
                  <a:pt x="3048" y="2194"/>
                </a:lnTo>
                <a:lnTo>
                  <a:pt x="3048" y="2194"/>
                </a:lnTo>
                <a:lnTo>
                  <a:pt x="3058" y="2200"/>
                </a:lnTo>
                <a:lnTo>
                  <a:pt x="3074" y="2205"/>
                </a:lnTo>
                <a:lnTo>
                  <a:pt x="3111" y="2210"/>
                </a:lnTo>
                <a:lnTo>
                  <a:pt x="3127" y="2210"/>
                </a:lnTo>
                <a:lnTo>
                  <a:pt x="3138" y="2205"/>
                </a:lnTo>
                <a:lnTo>
                  <a:pt x="3148" y="2194"/>
                </a:lnTo>
                <a:lnTo>
                  <a:pt x="3148" y="2184"/>
                </a:lnTo>
                <a:lnTo>
                  <a:pt x="3148" y="2184"/>
                </a:lnTo>
                <a:lnTo>
                  <a:pt x="3143" y="2120"/>
                </a:lnTo>
                <a:lnTo>
                  <a:pt x="3143" y="2094"/>
                </a:lnTo>
                <a:lnTo>
                  <a:pt x="3143" y="2094"/>
                </a:lnTo>
                <a:lnTo>
                  <a:pt x="3169" y="2125"/>
                </a:lnTo>
                <a:lnTo>
                  <a:pt x="3191" y="2157"/>
                </a:lnTo>
                <a:lnTo>
                  <a:pt x="3196" y="2178"/>
                </a:lnTo>
                <a:lnTo>
                  <a:pt x="3201" y="2194"/>
                </a:lnTo>
                <a:lnTo>
                  <a:pt x="3201" y="2194"/>
                </a:lnTo>
                <a:lnTo>
                  <a:pt x="3207" y="2226"/>
                </a:lnTo>
                <a:lnTo>
                  <a:pt x="3201" y="2237"/>
                </a:lnTo>
                <a:lnTo>
                  <a:pt x="3191" y="2242"/>
                </a:lnTo>
                <a:lnTo>
                  <a:pt x="3159" y="2242"/>
                </a:lnTo>
                <a:lnTo>
                  <a:pt x="3159" y="2242"/>
                </a:lnTo>
                <a:lnTo>
                  <a:pt x="3122" y="2253"/>
                </a:lnTo>
                <a:lnTo>
                  <a:pt x="3101" y="2258"/>
                </a:lnTo>
                <a:lnTo>
                  <a:pt x="3079" y="2274"/>
                </a:lnTo>
                <a:lnTo>
                  <a:pt x="3063" y="2290"/>
                </a:lnTo>
                <a:lnTo>
                  <a:pt x="3048" y="2316"/>
                </a:lnTo>
                <a:lnTo>
                  <a:pt x="3037" y="2348"/>
                </a:lnTo>
                <a:lnTo>
                  <a:pt x="3032" y="2385"/>
                </a:lnTo>
                <a:lnTo>
                  <a:pt x="3032" y="2385"/>
                </a:lnTo>
                <a:lnTo>
                  <a:pt x="3032" y="2396"/>
                </a:lnTo>
                <a:lnTo>
                  <a:pt x="3021" y="2417"/>
                </a:lnTo>
                <a:lnTo>
                  <a:pt x="3010" y="2428"/>
                </a:lnTo>
                <a:lnTo>
                  <a:pt x="3000" y="2433"/>
                </a:lnTo>
                <a:lnTo>
                  <a:pt x="2989" y="2433"/>
                </a:lnTo>
                <a:lnTo>
                  <a:pt x="2968" y="2428"/>
                </a:lnTo>
                <a:lnTo>
                  <a:pt x="3005" y="2375"/>
                </a:lnTo>
                <a:lnTo>
                  <a:pt x="3005" y="2375"/>
                </a:lnTo>
                <a:lnTo>
                  <a:pt x="3005" y="2369"/>
                </a:lnTo>
                <a:lnTo>
                  <a:pt x="2995" y="2369"/>
                </a:lnTo>
                <a:lnTo>
                  <a:pt x="2968" y="2369"/>
                </a:lnTo>
                <a:lnTo>
                  <a:pt x="2904" y="2390"/>
                </a:lnTo>
                <a:lnTo>
                  <a:pt x="2904" y="2390"/>
                </a:lnTo>
                <a:lnTo>
                  <a:pt x="2862" y="2412"/>
                </a:lnTo>
                <a:lnTo>
                  <a:pt x="2825" y="2428"/>
                </a:lnTo>
                <a:lnTo>
                  <a:pt x="2793" y="2438"/>
                </a:lnTo>
                <a:lnTo>
                  <a:pt x="2735" y="2459"/>
                </a:lnTo>
                <a:lnTo>
                  <a:pt x="2735" y="2459"/>
                </a:lnTo>
                <a:lnTo>
                  <a:pt x="2677" y="2502"/>
                </a:lnTo>
                <a:lnTo>
                  <a:pt x="2629" y="2539"/>
                </a:lnTo>
                <a:lnTo>
                  <a:pt x="2602" y="2571"/>
                </a:lnTo>
                <a:lnTo>
                  <a:pt x="2602" y="2571"/>
                </a:lnTo>
                <a:lnTo>
                  <a:pt x="2512" y="2687"/>
                </a:lnTo>
                <a:lnTo>
                  <a:pt x="2480" y="2703"/>
                </a:lnTo>
                <a:lnTo>
                  <a:pt x="2480" y="2703"/>
                </a:lnTo>
                <a:lnTo>
                  <a:pt x="2480" y="2746"/>
                </a:lnTo>
                <a:lnTo>
                  <a:pt x="2475" y="2793"/>
                </a:lnTo>
                <a:lnTo>
                  <a:pt x="2465" y="2841"/>
                </a:lnTo>
                <a:lnTo>
                  <a:pt x="2454" y="2862"/>
                </a:lnTo>
                <a:lnTo>
                  <a:pt x="2438" y="2883"/>
                </a:lnTo>
                <a:lnTo>
                  <a:pt x="2427" y="2899"/>
                </a:lnTo>
                <a:lnTo>
                  <a:pt x="2406" y="2915"/>
                </a:lnTo>
                <a:lnTo>
                  <a:pt x="2385" y="2920"/>
                </a:lnTo>
                <a:lnTo>
                  <a:pt x="2359" y="2926"/>
                </a:lnTo>
                <a:lnTo>
                  <a:pt x="2327" y="2920"/>
                </a:lnTo>
                <a:lnTo>
                  <a:pt x="2295" y="2905"/>
                </a:lnTo>
                <a:lnTo>
                  <a:pt x="2295" y="2905"/>
                </a:lnTo>
                <a:close/>
              </a:path>
            </a:pathLst>
          </a:custGeom>
          <a:solidFill>
            <a:srgbClr val="C9CACB"/>
          </a:solidFill>
          <a:ln w="16827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5561013" y="1065213"/>
            <a:ext cx="6335713" cy="5267325"/>
          </a:xfrm>
          <a:custGeom>
            <a:avLst/>
            <a:gdLst>
              <a:gd name="T0" fmla="*/ 2242 w 3991"/>
              <a:gd name="T1" fmla="*/ 2862 h 3318"/>
              <a:gd name="T2" fmla="*/ 1919 w 3991"/>
              <a:gd name="T3" fmla="*/ 2979 h 3318"/>
              <a:gd name="T4" fmla="*/ 1897 w 3991"/>
              <a:gd name="T5" fmla="*/ 3180 h 3318"/>
              <a:gd name="T6" fmla="*/ 1685 w 3991"/>
              <a:gd name="T7" fmla="*/ 3217 h 3318"/>
              <a:gd name="T8" fmla="*/ 1601 w 3991"/>
              <a:gd name="T9" fmla="*/ 3207 h 3318"/>
              <a:gd name="T10" fmla="*/ 1463 w 3991"/>
              <a:gd name="T11" fmla="*/ 3244 h 3318"/>
              <a:gd name="T12" fmla="*/ 1235 w 3991"/>
              <a:gd name="T13" fmla="*/ 3090 h 3318"/>
              <a:gd name="T14" fmla="*/ 959 w 3991"/>
              <a:gd name="T15" fmla="*/ 3095 h 3318"/>
              <a:gd name="T16" fmla="*/ 758 w 3991"/>
              <a:gd name="T17" fmla="*/ 2963 h 3318"/>
              <a:gd name="T18" fmla="*/ 360 w 3991"/>
              <a:gd name="T19" fmla="*/ 2793 h 3318"/>
              <a:gd name="T20" fmla="*/ 122 w 3991"/>
              <a:gd name="T21" fmla="*/ 2687 h 3318"/>
              <a:gd name="T22" fmla="*/ 106 w 3991"/>
              <a:gd name="T23" fmla="*/ 2316 h 3318"/>
              <a:gd name="T24" fmla="*/ 5 w 3991"/>
              <a:gd name="T25" fmla="*/ 1850 h 3318"/>
              <a:gd name="T26" fmla="*/ 90 w 3991"/>
              <a:gd name="T27" fmla="*/ 1617 h 3318"/>
              <a:gd name="T28" fmla="*/ 53 w 3991"/>
              <a:gd name="T29" fmla="*/ 1420 h 3318"/>
              <a:gd name="T30" fmla="*/ 297 w 3991"/>
              <a:gd name="T31" fmla="*/ 1224 h 3318"/>
              <a:gd name="T32" fmla="*/ 588 w 3991"/>
              <a:gd name="T33" fmla="*/ 996 h 3318"/>
              <a:gd name="T34" fmla="*/ 943 w 3991"/>
              <a:gd name="T35" fmla="*/ 806 h 3318"/>
              <a:gd name="T36" fmla="*/ 1129 w 3991"/>
              <a:gd name="T37" fmla="*/ 737 h 3318"/>
              <a:gd name="T38" fmla="*/ 1087 w 3991"/>
              <a:gd name="T39" fmla="*/ 615 h 3318"/>
              <a:gd name="T40" fmla="*/ 906 w 3991"/>
              <a:gd name="T41" fmla="*/ 668 h 3318"/>
              <a:gd name="T42" fmla="*/ 1049 w 3991"/>
              <a:gd name="T43" fmla="*/ 445 h 3318"/>
              <a:gd name="T44" fmla="*/ 1251 w 3991"/>
              <a:gd name="T45" fmla="*/ 445 h 3318"/>
              <a:gd name="T46" fmla="*/ 1420 w 3991"/>
              <a:gd name="T47" fmla="*/ 504 h 3318"/>
              <a:gd name="T48" fmla="*/ 1574 w 3991"/>
              <a:gd name="T49" fmla="*/ 488 h 3318"/>
              <a:gd name="T50" fmla="*/ 1585 w 3991"/>
              <a:gd name="T51" fmla="*/ 297 h 3318"/>
              <a:gd name="T52" fmla="*/ 1897 w 3991"/>
              <a:gd name="T53" fmla="*/ 297 h 3318"/>
              <a:gd name="T54" fmla="*/ 1993 w 3991"/>
              <a:gd name="T55" fmla="*/ 249 h 3318"/>
              <a:gd name="T56" fmla="*/ 2083 w 3991"/>
              <a:gd name="T57" fmla="*/ 297 h 3318"/>
              <a:gd name="T58" fmla="*/ 2226 w 3991"/>
              <a:gd name="T59" fmla="*/ 350 h 3318"/>
              <a:gd name="T60" fmla="*/ 2295 w 3991"/>
              <a:gd name="T61" fmla="*/ 408 h 3318"/>
              <a:gd name="T62" fmla="*/ 2465 w 3991"/>
              <a:gd name="T63" fmla="*/ 292 h 3318"/>
              <a:gd name="T64" fmla="*/ 2692 w 3991"/>
              <a:gd name="T65" fmla="*/ 186 h 3318"/>
              <a:gd name="T66" fmla="*/ 2814 w 3991"/>
              <a:gd name="T67" fmla="*/ 85 h 3318"/>
              <a:gd name="T68" fmla="*/ 3154 w 3991"/>
              <a:gd name="T69" fmla="*/ 270 h 3318"/>
              <a:gd name="T70" fmla="*/ 3254 w 3991"/>
              <a:gd name="T71" fmla="*/ 382 h 3318"/>
              <a:gd name="T72" fmla="*/ 3260 w 3991"/>
              <a:gd name="T73" fmla="*/ 223 h 3318"/>
              <a:gd name="T74" fmla="*/ 3254 w 3991"/>
              <a:gd name="T75" fmla="*/ 90 h 3318"/>
              <a:gd name="T76" fmla="*/ 3392 w 3991"/>
              <a:gd name="T77" fmla="*/ 0 h 3318"/>
              <a:gd name="T78" fmla="*/ 3530 w 3991"/>
              <a:gd name="T79" fmla="*/ 170 h 3318"/>
              <a:gd name="T80" fmla="*/ 3737 w 3991"/>
              <a:gd name="T81" fmla="*/ 207 h 3318"/>
              <a:gd name="T82" fmla="*/ 3901 w 3991"/>
              <a:gd name="T83" fmla="*/ 519 h 3318"/>
              <a:gd name="T84" fmla="*/ 3991 w 3991"/>
              <a:gd name="T85" fmla="*/ 822 h 3318"/>
              <a:gd name="T86" fmla="*/ 3837 w 3991"/>
              <a:gd name="T87" fmla="*/ 906 h 3318"/>
              <a:gd name="T88" fmla="*/ 3742 w 3991"/>
              <a:gd name="T89" fmla="*/ 853 h 3318"/>
              <a:gd name="T90" fmla="*/ 3540 w 3991"/>
              <a:gd name="T91" fmla="*/ 853 h 3318"/>
              <a:gd name="T92" fmla="*/ 3625 w 3991"/>
              <a:gd name="T93" fmla="*/ 922 h 3318"/>
              <a:gd name="T94" fmla="*/ 3514 w 3991"/>
              <a:gd name="T95" fmla="*/ 1171 h 3318"/>
              <a:gd name="T96" fmla="*/ 3419 w 3991"/>
              <a:gd name="T97" fmla="*/ 1320 h 3318"/>
              <a:gd name="T98" fmla="*/ 3318 w 3991"/>
              <a:gd name="T99" fmla="*/ 1532 h 3318"/>
              <a:gd name="T100" fmla="*/ 3238 w 3991"/>
              <a:gd name="T101" fmla="*/ 1696 h 3318"/>
              <a:gd name="T102" fmla="*/ 3148 w 3991"/>
              <a:gd name="T103" fmla="*/ 1908 h 3318"/>
              <a:gd name="T104" fmla="*/ 3095 w 3991"/>
              <a:gd name="T105" fmla="*/ 2078 h 3318"/>
              <a:gd name="T106" fmla="*/ 3111 w 3991"/>
              <a:gd name="T107" fmla="*/ 2210 h 3318"/>
              <a:gd name="T108" fmla="*/ 3196 w 3991"/>
              <a:gd name="T109" fmla="*/ 2178 h 3318"/>
              <a:gd name="T110" fmla="*/ 3063 w 3991"/>
              <a:gd name="T111" fmla="*/ 2290 h 3318"/>
              <a:gd name="T112" fmla="*/ 3005 w 3991"/>
              <a:gd name="T113" fmla="*/ 2375 h 3318"/>
              <a:gd name="T114" fmla="*/ 2735 w 3991"/>
              <a:gd name="T115" fmla="*/ 2459 h 3318"/>
              <a:gd name="T116" fmla="*/ 2454 w 3991"/>
              <a:gd name="T117" fmla="*/ 2862 h 3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991" h="3318">
                <a:moveTo>
                  <a:pt x="2295" y="2905"/>
                </a:moveTo>
                <a:lnTo>
                  <a:pt x="2295" y="2905"/>
                </a:lnTo>
                <a:lnTo>
                  <a:pt x="2311" y="2899"/>
                </a:lnTo>
                <a:lnTo>
                  <a:pt x="2337" y="2878"/>
                </a:lnTo>
                <a:lnTo>
                  <a:pt x="2353" y="2862"/>
                </a:lnTo>
                <a:lnTo>
                  <a:pt x="2364" y="2852"/>
                </a:lnTo>
                <a:lnTo>
                  <a:pt x="2369" y="2836"/>
                </a:lnTo>
                <a:lnTo>
                  <a:pt x="2364" y="2820"/>
                </a:lnTo>
                <a:lnTo>
                  <a:pt x="2316" y="2841"/>
                </a:lnTo>
                <a:lnTo>
                  <a:pt x="2242" y="2862"/>
                </a:lnTo>
                <a:lnTo>
                  <a:pt x="2242" y="2862"/>
                </a:lnTo>
                <a:lnTo>
                  <a:pt x="2173" y="2883"/>
                </a:lnTo>
                <a:lnTo>
                  <a:pt x="2125" y="2905"/>
                </a:lnTo>
                <a:lnTo>
                  <a:pt x="2094" y="2926"/>
                </a:lnTo>
                <a:lnTo>
                  <a:pt x="2094" y="2926"/>
                </a:lnTo>
                <a:lnTo>
                  <a:pt x="2046" y="2920"/>
                </a:lnTo>
                <a:lnTo>
                  <a:pt x="2014" y="2915"/>
                </a:lnTo>
                <a:lnTo>
                  <a:pt x="1998" y="2910"/>
                </a:lnTo>
                <a:lnTo>
                  <a:pt x="1988" y="2905"/>
                </a:lnTo>
                <a:lnTo>
                  <a:pt x="1988" y="2905"/>
                </a:lnTo>
                <a:lnTo>
                  <a:pt x="1950" y="2942"/>
                </a:lnTo>
                <a:lnTo>
                  <a:pt x="1919" y="2979"/>
                </a:lnTo>
                <a:lnTo>
                  <a:pt x="1903" y="3000"/>
                </a:lnTo>
                <a:lnTo>
                  <a:pt x="1892" y="3021"/>
                </a:lnTo>
                <a:lnTo>
                  <a:pt x="1897" y="3095"/>
                </a:lnTo>
                <a:lnTo>
                  <a:pt x="1897" y="3127"/>
                </a:lnTo>
                <a:lnTo>
                  <a:pt x="1829" y="3122"/>
                </a:lnTo>
                <a:lnTo>
                  <a:pt x="1829" y="3122"/>
                </a:lnTo>
                <a:lnTo>
                  <a:pt x="1829" y="3127"/>
                </a:lnTo>
                <a:lnTo>
                  <a:pt x="1834" y="3143"/>
                </a:lnTo>
                <a:lnTo>
                  <a:pt x="1855" y="3159"/>
                </a:lnTo>
                <a:lnTo>
                  <a:pt x="1897" y="3180"/>
                </a:lnTo>
                <a:lnTo>
                  <a:pt x="1897" y="3180"/>
                </a:lnTo>
                <a:lnTo>
                  <a:pt x="1876" y="3217"/>
                </a:lnTo>
                <a:lnTo>
                  <a:pt x="1855" y="3238"/>
                </a:lnTo>
                <a:lnTo>
                  <a:pt x="1844" y="3249"/>
                </a:lnTo>
                <a:lnTo>
                  <a:pt x="1829" y="3254"/>
                </a:lnTo>
                <a:lnTo>
                  <a:pt x="1818" y="3185"/>
                </a:lnTo>
                <a:lnTo>
                  <a:pt x="1818" y="3185"/>
                </a:lnTo>
                <a:lnTo>
                  <a:pt x="1797" y="3185"/>
                </a:lnTo>
                <a:lnTo>
                  <a:pt x="1754" y="3185"/>
                </a:lnTo>
                <a:lnTo>
                  <a:pt x="1733" y="3191"/>
                </a:lnTo>
                <a:lnTo>
                  <a:pt x="1707" y="3201"/>
                </a:lnTo>
                <a:lnTo>
                  <a:pt x="1685" y="3217"/>
                </a:lnTo>
                <a:lnTo>
                  <a:pt x="1670" y="3244"/>
                </a:lnTo>
                <a:lnTo>
                  <a:pt x="1670" y="3244"/>
                </a:lnTo>
                <a:lnTo>
                  <a:pt x="1664" y="3260"/>
                </a:lnTo>
                <a:lnTo>
                  <a:pt x="1654" y="3291"/>
                </a:lnTo>
                <a:lnTo>
                  <a:pt x="1648" y="3307"/>
                </a:lnTo>
                <a:lnTo>
                  <a:pt x="1638" y="3313"/>
                </a:lnTo>
                <a:lnTo>
                  <a:pt x="1627" y="3318"/>
                </a:lnTo>
                <a:lnTo>
                  <a:pt x="1606" y="3307"/>
                </a:lnTo>
                <a:lnTo>
                  <a:pt x="1606" y="3217"/>
                </a:lnTo>
                <a:lnTo>
                  <a:pt x="1606" y="3217"/>
                </a:lnTo>
                <a:lnTo>
                  <a:pt x="1601" y="3207"/>
                </a:lnTo>
                <a:lnTo>
                  <a:pt x="1590" y="3191"/>
                </a:lnTo>
                <a:lnTo>
                  <a:pt x="1585" y="3185"/>
                </a:lnTo>
                <a:lnTo>
                  <a:pt x="1574" y="3185"/>
                </a:lnTo>
                <a:lnTo>
                  <a:pt x="1564" y="3185"/>
                </a:lnTo>
                <a:lnTo>
                  <a:pt x="1553" y="3196"/>
                </a:lnTo>
                <a:lnTo>
                  <a:pt x="1553" y="3196"/>
                </a:lnTo>
                <a:lnTo>
                  <a:pt x="1532" y="3212"/>
                </a:lnTo>
                <a:lnTo>
                  <a:pt x="1489" y="3238"/>
                </a:lnTo>
                <a:lnTo>
                  <a:pt x="1473" y="3249"/>
                </a:lnTo>
                <a:lnTo>
                  <a:pt x="1468" y="3249"/>
                </a:lnTo>
                <a:lnTo>
                  <a:pt x="1463" y="3244"/>
                </a:lnTo>
                <a:lnTo>
                  <a:pt x="1458" y="3238"/>
                </a:lnTo>
                <a:lnTo>
                  <a:pt x="1458" y="3228"/>
                </a:lnTo>
                <a:lnTo>
                  <a:pt x="1473" y="3196"/>
                </a:lnTo>
                <a:lnTo>
                  <a:pt x="1473" y="3196"/>
                </a:lnTo>
                <a:lnTo>
                  <a:pt x="1479" y="3185"/>
                </a:lnTo>
                <a:lnTo>
                  <a:pt x="1495" y="3154"/>
                </a:lnTo>
                <a:lnTo>
                  <a:pt x="1500" y="3138"/>
                </a:lnTo>
                <a:lnTo>
                  <a:pt x="1495" y="3122"/>
                </a:lnTo>
                <a:lnTo>
                  <a:pt x="1479" y="3111"/>
                </a:lnTo>
                <a:lnTo>
                  <a:pt x="1452" y="3106"/>
                </a:lnTo>
                <a:lnTo>
                  <a:pt x="1235" y="3090"/>
                </a:lnTo>
                <a:lnTo>
                  <a:pt x="1235" y="3090"/>
                </a:lnTo>
                <a:lnTo>
                  <a:pt x="1219" y="3090"/>
                </a:lnTo>
                <a:lnTo>
                  <a:pt x="1171" y="3085"/>
                </a:lnTo>
                <a:lnTo>
                  <a:pt x="1108" y="3085"/>
                </a:lnTo>
                <a:lnTo>
                  <a:pt x="1081" y="3085"/>
                </a:lnTo>
                <a:lnTo>
                  <a:pt x="1049" y="3095"/>
                </a:lnTo>
                <a:lnTo>
                  <a:pt x="1049" y="3095"/>
                </a:lnTo>
                <a:lnTo>
                  <a:pt x="1023" y="3101"/>
                </a:lnTo>
                <a:lnTo>
                  <a:pt x="1002" y="3106"/>
                </a:lnTo>
                <a:lnTo>
                  <a:pt x="981" y="3101"/>
                </a:lnTo>
                <a:lnTo>
                  <a:pt x="959" y="3095"/>
                </a:lnTo>
                <a:lnTo>
                  <a:pt x="943" y="3085"/>
                </a:lnTo>
                <a:lnTo>
                  <a:pt x="928" y="3074"/>
                </a:lnTo>
                <a:lnTo>
                  <a:pt x="901" y="3037"/>
                </a:lnTo>
                <a:lnTo>
                  <a:pt x="901" y="3037"/>
                </a:lnTo>
                <a:lnTo>
                  <a:pt x="890" y="3021"/>
                </a:lnTo>
                <a:lnTo>
                  <a:pt x="875" y="3000"/>
                </a:lnTo>
                <a:lnTo>
                  <a:pt x="859" y="2984"/>
                </a:lnTo>
                <a:lnTo>
                  <a:pt x="837" y="2973"/>
                </a:lnTo>
                <a:lnTo>
                  <a:pt x="811" y="2963"/>
                </a:lnTo>
                <a:lnTo>
                  <a:pt x="784" y="2963"/>
                </a:lnTo>
                <a:lnTo>
                  <a:pt x="758" y="2963"/>
                </a:lnTo>
                <a:lnTo>
                  <a:pt x="726" y="2973"/>
                </a:lnTo>
                <a:lnTo>
                  <a:pt x="726" y="2973"/>
                </a:lnTo>
                <a:lnTo>
                  <a:pt x="700" y="2984"/>
                </a:lnTo>
                <a:lnTo>
                  <a:pt x="673" y="2984"/>
                </a:lnTo>
                <a:lnTo>
                  <a:pt x="652" y="2979"/>
                </a:lnTo>
                <a:lnTo>
                  <a:pt x="636" y="2973"/>
                </a:lnTo>
                <a:lnTo>
                  <a:pt x="615" y="2952"/>
                </a:lnTo>
                <a:lnTo>
                  <a:pt x="610" y="2942"/>
                </a:lnTo>
                <a:lnTo>
                  <a:pt x="557" y="2889"/>
                </a:lnTo>
                <a:lnTo>
                  <a:pt x="498" y="2878"/>
                </a:lnTo>
                <a:lnTo>
                  <a:pt x="360" y="2793"/>
                </a:lnTo>
                <a:lnTo>
                  <a:pt x="360" y="2793"/>
                </a:lnTo>
                <a:lnTo>
                  <a:pt x="350" y="2788"/>
                </a:lnTo>
                <a:lnTo>
                  <a:pt x="318" y="2777"/>
                </a:lnTo>
                <a:lnTo>
                  <a:pt x="276" y="2767"/>
                </a:lnTo>
                <a:lnTo>
                  <a:pt x="249" y="2761"/>
                </a:lnTo>
                <a:lnTo>
                  <a:pt x="217" y="2761"/>
                </a:lnTo>
                <a:lnTo>
                  <a:pt x="217" y="2761"/>
                </a:lnTo>
                <a:lnTo>
                  <a:pt x="191" y="2756"/>
                </a:lnTo>
                <a:lnTo>
                  <a:pt x="164" y="2740"/>
                </a:lnTo>
                <a:lnTo>
                  <a:pt x="143" y="2719"/>
                </a:lnTo>
                <a:lnTo>
                  <a:pt x="122" y="2687"/>
                </a:lnTo>
                <a:lnTo>
                  <a:pt x="111" y="2655"/>
                </a:lnTo>
                <a:lnTo>
                  <a:pt x="111" y="2618"/>
                </a:lnTo>
                <a:lnTo>
                  <a:pt x="111" y="2587"/>
                </a:lnTo>
                <a:lnTo>
                  <a:pt x="122" y="2549"/>
                </a:lnTo>
                <a:lnTo>
                  <a:pt x="122" y="2549"/>
                </a:lnTo>
                <a:lnTo>
                  <a:pt x="138" y="2518"/>
                </a:lnTo>
                <a:lnTo>
                  <a:pt x="148" y="2486"/>
                </a:lnTo>
                <a:lnTo>
                  <a:pt x="148" y="2443"/>
                </a:lnTo>
                <a:lnTo>
                  <a:pt x="143" y="2406"/>
                </a:lnTo>
                <a:lnTo>
                  <a:pt x="133" y="2359"/>
                </a:lnTo>
                <a:lnTo>
                  <a:pt x="106" y="2316"/>
                </a:lnTo>
                <a:lnTo>
                  <a:pt x="74" y="2263"/>
                </a:lnTo>
                <a:lnTo>
                  <a:pt x="27" y="2210"/>
                </a:lnTo>
                <a:lnTo>
                  <a:pt x="21" y="2157"/>
                </a:lnTo>
                <a:lnTo>
                  <a:pt x="21" y="2157"/>
                </a:lnTo>
                <a:lnTo>
                  <a:pt x="37" y="2141"/>
                </a:lnTo>
                <a:lnTo>
                  <a:pt x="48" y="2115"/>
                </a:lnTo>
                <a:lnTo>
                  <a:pt x="58" y="2088"/>
                </a:lnTo>
                <a:lnTo>
                  <a:pt x="64" y="2046"/>
                </a:lnTo>
                <a:lnTo>
                  <a:pt x="58" y="1993"/>
                </a:lnTo>
                <a:lnTo>
                  <a:pt x="42" y="1929"/>
                </a:lnTo>
                <a:lnTo>
                  <a:pt x="5" y="1850"/>
                </a:lnTo>
                <a:lnTo>
                  <a:pt x="5" y="1850"/>
                </a:lnTo>
                <a:lnTo>
                  <a:pt x="5" y="1834"/>
                </a:lnTo>
                <a:lnTo>
                  <a:pt x="0" y="1818"/>
                </a:lnTo>
                <a:lnTo>
                  <a:pt x="5" y="1792"/>
                </a:lnTo>
                <a:lnTo>
                  <a:pt x="11" y="1765"/>
                </a:lnTo>
                <a:lnTo>
                  <a:pt x="27" y="1728"/>
                </a:lnTo>
                <a:lnTo>
                  <a:pt x="48" y="1686"/>
                </a:lnTo>
                <a:lnTo>
                  <a:pt x="85" y="1643"/>
                </a:lnTo>
                <a:lnTo>
                  <a:pt x="85" y="1643"/>
                </a:lnTo>
                <a:lnTo>
                  <a:pt x="90" y="1638"/>
                </a:lnTo>
                <a:lnTo>
                  <a:pt x="90" y="1617"/>
                </a:lnTo>
                <a:lnTo>
                  <a:pt x="90" y="1601"/>
                </a:lnTo>
                <a:lnTo>
                  <a:pt x="80" y="1585"/>
                </a:lnTo>
                <a:lnTo>
                  <a:pt x="69" y="1574"/>
                </a:lnTo>
                <a:lnTo>
                  <a:pt x="42" y="1558"/>
                </a:lnTo>
                <a:lnTo>
                  <a:pt x="42" y="1558"/>
                </a:lnTo>
                <a:lnTo>
                  <a:pt x="37" y="1542"/>
                </a:lnTo>
                <a:lnTo>
                  <a:pt x="32" y="1521"/>
                </a:lnTo>
                <a:lnTo>
                  <a:pt x="32" y="1500"/>
                </a:lnTo>
                <a:lnTo>
                  <a:pt x="32" y="1473"/>
                </a:lnTo>
                <a:lnTo>
                  <a:pt x="37" y="1447"/>
                </a:lnTo>
                <a:lnTo>
                  <a:pt x="53" y="1420"/>
                </a:lnTo>
                <a:lnTo>
                  <a:pt x="80" y="1394"/>
                </a:lnTo>
                <a:lnTo>
                  <a:pt x="80" y="1394"/>
                </a:lnTo>
                <a:lnTo>
                  <a:pt x="80" y="1378"/>
                </a:lnTo>
                <a:lnTo>
                  <a:pt x="80" y="1357"/>
                </a:lnTo>
                <a:lnTo>
                  <a:pt x="85" y="1336"/>
                </a:lnTo>
                <a:lnTo>
                  <a:pt x="101" y="1314"/>
                </a:lnTo>
                <a:lnTo>
                  <a:pt x="122" y="1299"/>
                </a:lnTo>
                <a:lnTo>
                  <a:pt x="138" y="1293"/>
                </a:lnTo>
                <a:lnTo>
                  <a:pt x="159" y="1288"/>
                </a:lnTo>
                <a:lnTo>
                  <a:pt x="207" y="1293"/>
                </a:lnTo>
                <a:lnTo>
                  <a:pt x="297" y="1224"/>
                </a:lnTo>
                <a:lnTo>
                  <a:pt x="297" y="1224"/>
                </a:lnTo>
                <a:lnTo>
                  <a:pt x="318" y="1203"/>
                </a:lnTo>
                <a:lnTo>
                  <a:pt x="376" y="1161"/>
                </a:lnTo>
                <a:lnTo>
                  <a:pt x="413" y="1140"/>
                </a:lnTo>
                <a:lnTo>
                  <a:pt x="451" y="1118"/>
                </a:lnTo>
                <a:lnTo>
                  <a:pt x="488" y="1108"/>
                </a:lnTo>
                <a:lnTo>
                  <a:pt x="525" y="1102"/>
                </a:lnTo>
                <a:lnTo>
                  <a:pt x="530" y="1065"/>
                </a:lnTo>
                <a:lnTo>
                  <a:pt x="530" y="1065"/>
                </a:lnTo>
                <a:lnTo>
                  <a:pt x="546" y="1044"/>
                </a:lnTo>
                <a:lnTo>
                  <a:pt x="588" y="996"/>
                </a:lnTo>
                <a:lnTo>
                  <a:pt x="615" y="970"/>
                </a:lnTo>
                <a:lnTo>
                  <a:pt x="647" y="949"/>
                </a:lnTo>
                <a:lnTo>
                  <a:pt x="678" y="928"/>
                </a:lnTo>
                <a:lnTo>
                  <a:pt x="710" y="912"/>
                </a:lnTo>
                <a:lnTo>
                  <a:pt x="784" y="901"/>
                </a:lnTo>
                <a:lnTo>
                  <a:pt x="784" y="901"/>
                </a:lnTo>
                <a:lnTo>
                  <a:pt x="811" y="896"/>
                </a:lnTo>
                <a:lnTo>
                  <a:pt x="859" y="875"/>
                </a:lnTo>
                <a:lnTo>
                  <a:pt x="890" y="853"/>
                </a:lnTo>
                <a:lnTo>
                  <a:pt x="917" y="832"/>
                </a:lnTo>
                <a:lnTo>
                  <a:pt x="943" y="806"/>
                </a:lnTo>
                <a:lnTo>
                  <a:pt x="959" y="769"/>
                </a:lnTo>
                <a:lnTo>
                  <a:pt x="959" y="769"/>
                </a:lnTo>
                <a:lnTo>
                  <a:pt x="970" y="763"/>
                </a:lnTo>
                <a:lnTo>
                  <a:pt x="996" y="742"/>
                </a:lnTo>
                <a:lnTo>
                  <a:pt x="1012" y="731"/>
                </a:lnTo>
                <a:lnTo>
                  <a:pt x="1039" y="726"/>
                </a:lnTo>
                <a:lnTo>
                  <a:pt x="1071" y="726"/>
                </a:lnTo>
                <a:lnTo>
                  <a:pt x="1102" y="737"/>
                </a:lnTo>
                <a:lnTo>
                  <a:pt x="1102" y="737"/>
                </a:lnTo>
                <a:lnTo>
                  <a:pt x="1113" y="737"/>
                </a:lnTo>
                <a:lnTo>
                  <a:pt x="1129" y="737"/>
                </a:lnTo>
                <a:lnTo>
                  <a:pt x="1140" y="737"/>
                </a:lnTo>
                <a:lnTo>
                  <a:pt x="1140" y="726"/>
                </a:lnTo>
                <a:lnTo>
                  <a:pt x="1134" y="716"/>
                </a:lnTo>
                <a:lnTo>
                  <a:pt x="1118" y="700"/>
                </a:lnTo>
                <a:lnTo>
                  <a:pt x="1108" y="684"/>
                </a:lnTo>
                <a:lnTo>
                  <a:pt x="1108" y="684"/>
                </a:lnTo>
                <a:lnTo>
                  <a:pt x="1113" y="668"/>
                </a:lnTo>
                <a:lnTo>
                  <a:pt x="1113" y="641"/>
                </a:lnTo>
                <a:lnTo>
                  <a:pt x="1108" y="631"/>
                </a:lnTo>
                <a:lnTo>
                  <a:pt x="1102" y="620"/>
                </a:lnTo>
                <a:lnTo>
                  <a:pt x="1087" y="615"/>
                </a:lnTo>
                <a:lnTo>
                  <a:pt x="1071" y="620"/>
                </a:lnTo>
                <a:lnTo>
                  <a:pt x="1071" y="620"/>
                </a:lnTo>
                <a:lnTo>
                  <a:pt x="1055" y="636"/>
                </a:lnTo>
                <a:lnTo>
                  <a:pt x="1018" y="673"/>
                </a:lnTo>
                <a:lnTo>
                  <a:pt x="991" y="689"/>
                </a:lnTo>
                <a:lnTo>
                  <a:pt x="965" y="700"/>
                </a:lnTo>
                <a:lnTo>
                  <a:pt x="943" y="700"/>
                </a:lnTo>
                <a:lnTo>
                  <a:pt x="933" y="694"/>
                </a:lnTo>
                <a:lnTo>
                  <a:pt x="922" y="684"/>
                </a:lnTo>
                <a:lnTo>
                  <a:pt x="922" y="684"/>
                </a:lnTo>
                <a:lnTo>
                  <a:pt x="906" y="668"/>
                </a:lnTo>
                <a:lnTo>
                  <a:pt x="896" y="647"/>
                </a:lnTo>
                <a:lnTo>
                  <a:pt x="901" y="625"/>
                </a:lnTo>
                <a:lnTo>
                  <a:pt x="906" y="604"/>
                </a:lnTo>
                <a:lnTo>
                  <a:pt x="917" y="588"/>
                </a:lnTo>
                <a:lnTo>
                  <a:pt x="928" y="572"/>
                </a:lnTo>
                <a:lnTo>
                  <a:pt x="954" y="551"/>
                </a:lnTo>
                <a:lnTo>
                  <a:pt x="954" y="551"/>
                </a:lnTo>
                <a:lnTo>
                  <a:pt x="1034" y="493"/>
                </a:lnTo>
                <a:lnTo>
                  <a:pt x="1034" y="493"/>
                </a:lnTo>
                <a:lnTo>
                  <a:pt x="1039" y="477"/>
                </a:lnTo>
                <a:lnTo>
                  <a:pt x="1049" y="445"/>
                </a:lnTo>
                <a:lnTo>
                  <a:pt x="1049" y="445"/>
                </a:lnTo>
                <a:lnTo>
                  <a:pt x="1060" y="435"/>
                </a:lnTo>
                <a:lnTo>
                  <a:pt x="1081" y="413"/>
                </a:lnTo>
                <a:lnTo>
                  <a:pt x="1097" y="403"/>
                </a:lnTo>
                <a:lnTo>
                  <a:pt x="1118" y="403"/>
                </a:lnTo>
                <a:lnTo>
                  <a:pt x="1140" y="408"/>
                </a:lnTo>
                <a:lnTo>
                  <a:pt x="1161" y="429"/>
                </a:lnTo>
                <a:lnTo>
                  <a:pt x="1161" y="429"/>
                </a:lnTo>
                <a:lnTo>
                  <a:pt x="1187" y="435"/>
                </a:lnTo>
                <a:lnTo>
                  <a:pt x="1219" y="445"/>
                </a:lnTo>
                <a:lnTo>
                  <a:pt x="1251" y="445"/>
                </a:lnTo>
                <a:lnTo>
                  <a:pt x="1251" y="445"/>
                </a:lnTo>
                <a:lnTo>
                  <a:pt x="1277" y="451"/>
                </a:lnTo>
                <a:lnTo>
                  <a:pt x="1293" y="461"/>
                </a:lnTo>
                <a:lnTo>
                  <a:pt x="1293" y="466"/>
                </a:lnTo>
                <a:lnTo>
                  <a:pt x="1293" y="472"/>
                </a:lnTo>
                <a:lnTo>
                  <a:pt x="1293" y="472"/>
                </a:lnTo>
                <a:lnTo>
                  <a:pt x="1314" y="472"/>
                </a:lnTo>
                <a:lnTo>
                  <a:pt x="1362" y="466"/>
                </a:lnTo>
                <a:lnTo>
                  <a:pt x="1389" y="472"/>
                </a:lnTo>
                <a:lnTo>
                  <a:pt x="1405" y="482"/>
                </a:lnTo>
                <a:lnTo>
                  <a:pt x="1420" y="504"/>
                </a:lnTo>
                <a:lnTo>
                  <a:pt x="1426" y="514"/>
                </a:lnTo>
                <a:lnTo>
                  <a:pt x="1426" y="530"/>
                </a:lnTo>
                <a:lnTo>
                  <a:pt x="1426" y="530"/>
                </a:lnTo>
                <a:lnTo>
                  <a:pt x="1436" y="530"/>
                </a:lnTo>
                <a:lnTo>
                  <a:pt x="1463" y="530"/>
                </a:lnTo>
                <a:lnTo>
                  <a:pt x="1511" y="519"/>
                </a:lnTo>
                <a:lnTo>
                  <a:pt x="1537" y="509"/>
                </a:lnTo>
                <a:lnTo>
                  <a:pt x="1569" y="493"/>
                </a:lnTo>
                <a:lnTo>
                  <a:pt x="1569" y="493"/>
                </a:lnTo>
                <a:lnTo>
                  <a:pt x="1574" y="493"/>
                </a:lnTo>
                <a:lnTo>
                  <a:pt x="1574" y="488"/>
                </a:lnTo>
                <a:lnTo>
                  <a:pt x="1569" y="477"/>
                </a:lnTo>
                <a:lnTo>
                  <a:pt x="1548" y="466"/>
                </a:lnTo>
                <a:lnTo>
                  <a:pt x="1548" y="466"/>
                </a:lnTo>
                <a:lnTo>
                  <a:pt x="1521" y="451"/>
                </a:lnTo>
                <a:lnTo>
                  <a:pt x="1511" y="435"/>
                </a:lnTo>
                <a:lnTo>
                  <a:pt x="1505" y="419"/>
                </a:lnTo>
                <a:lnTo>
                  <a:pt x="1511" y="398"/>
                </a:lnTo>
                <a:lnTo>
                  <a:pt x="1521" y="371"/>
                </a:lnTo>
                <a:lnTo>
                  <a:pt x="1548" y="339"/>
                </a:lnTo>
                <a:lnTo>
                  <a:pt x="1585" y="297"/>
                </a:lnTo>
                <a:lnTo>
                  <a:pt x="1585" y="297"/>
                </a:lnTo>
                <a:lnTo>
                  <a:pt x="1622" y="276"/>
                </a:lnTo>
                <a:lnTo>
                  <a:pt x="1670" y="260"/>
                </a:lnTo>
                <a:lnTo>
                  <a:pt x="1728" y="254"/>
                </a:lnTo>
                <a:lnTo>
                  <a:pt x="1728" y="254"/>
                </a:lnTo>
                <a:lnTo>
                  <a:pt x="1776" y="254"/>
                </a:lnTo>
                <a:lnTo>
                  <a:pt x="1807" y="254"/>
                </a:lnTo>
                <a:lnTo>
                  <a:pt x="1829" y="265"/>
                </a:lnTo>
                <a:lnTo>
                  <a:pt x="1850" y="281"/>
                </a:lnTo>
                <a:lnTo>
                  <a:pt x="1850" y="281"/>
                </a:lnTo>
                <a:lnTo>
                  <a:pt x="1871" y="292"/>
                </a:lnTo>
                <a:lnTo>
                  <a:pt x="1897" y="297"/>
                </a:lnTo>
                <a:lnTo>
                  <a:pt x="1924" y="292"/>
                </a:lnTo>
                <a:lnTo>
                  <a:pt x="1950" y="329"/>
                </a:lnTo>
                <a:lnTo>
                  <a:pt x="1950" y="329"/>
                </a:lnTo>
                <a:lnTo>
                  <a:pt x="1950" y="329"/>
                </a:lnTo>
                <a:lnTo>
                  <a:pt x="1956" y="329"/>
                </a:lnTo>
                <a:lnTo>
                  <a:pt x="1961" y="323"/>
                </a:lnTo>
                <a:lnTo>
                  <a:pt x="1972" y="302"/>
                </a:lnTo>
                <a:lnTo>
                  <a:pt x="1972" y="302"/>
                </a:lnTo>
                <a:lnTo>
                  <a:pt x="1977" y="276"/>
                </a:lnTo>
                <a:lnTo>
                  <a:pt x="1988" y="254"/>
                </a:lnTo>
                <a:lnTo>
                  <a:pt x="1993" y="249"/>
                </a:lnTo>
                <a:lnTo>
                  <a:pt x="1998" y="249"/>
                </a:lnTo>
                <a:lnTo>
                  <a:pt x="2003" y="260"/>
                </a:lnTo>
                <a:lnTo>
                  <a:pt x="2014" y="270"/>
                </a:lnTo>
                <a:lnTo>
                  <a:pt x="2014" y="270"/>
                </a:lnTo>
                <a:lnTo>
                  <a:pt x="2025" y="302"/>
                </a:lnTo>
                <a:lnTo>
                  <a:pt x="2041" y="329"/>
                </a:lnTo>
                <a:lnTo>
                  <a:pt x="2051" y="334"/>
                </a:lnTo>
                <a:lnTo>
                  <a:pt x="2062" y="329"/>
                </a:lnTo>
                <a:lnTo>
                  <a:pt x="2072" y="318"/>
                </a:lnTo>
                <a:lnTo>
                  <a:pt x="2083" y="297"/>
                </a:lnTo>
                <a:lnTo>
                  <a:pt x="2083" y="297"/>
                </a:lnTo>
                <a:lnTo>
                  <a:pt x="2088" y="292"/>
                </a:lnTo>
                <a:lnTo>
                  <a:pt x="2104" y="270"/>
                </a:lnTo>
                <a:lnTo>
                  <a:pt x="2115" y="260"/>
                </a:lnTo>
                <a:lnTo>
                  <a:pt x="2131" y="254"/>
                </a:lnTo>
                <a:lnTo>
                  <a:pt x="2141" y="254"/>
                </a:lnTo>
                <a:lnTo>
                  <a:pt x="2152" y="254"/>
                </a:lnTo>
                <a:lnTo>
                  <a:pt x="2152" y="254"/>
                </a:lnTo>
                <a:lnTo>
                  <a:pt x="2205" y="292"/>
                </a:lnTo>
                <a:lnTo>
                  <a:pt x="2231" y="318"/>
                </a:lnTo>
                <a:lnTo>
                  <a:pt x="2226" y="350"/>
                </a:lnTo>
                <a:lnTo>
                  <a:pt x="2226" y="350"/>
                </a:lnTo>
                <a:lnTo>
                  <a:pt x="2226" y="355"/>
                </a:lnTo>
                <a:lnTo>
                  <a:pt x="2226" y="371"/>
                </a:lnTo>
                <a:lnTo>
                  <a:pt x="2231" y="376"/>
                </a:lnTo>
                <a:lnTo>
                  <a:pt x="2237" y="387"/>
                </a:lnTo>
                <a:lnTo>
                  <a:pt x="2247" y="398"/>
                </a:lnTo>
                <a:lnTo>
                  <a:pt x="2263" y="408"/>
                </a:lnTo>
                <a:lnTo>
                  <a:pt x="2263" y="408"/>
                </a:lnTo>
                <a:lnTo>
                  <a:pt x="2268" y="408"/>
                </a:lnTo>
                <a:lnTo>
                  <a:pt x="2284" y="413"/>
                </a:lnTo>
                <a:lnTo>
                  <a:pt x="2290" y="413"/>
                </a:lnTo>
                <a:lnTo>
                  <a:pt x="2295" y="408"/>
                </a:lnTo>
                <a:lnTo>
                  <a:pt x="2295" y="392"/>
                </a:lnTo>
                <a:lnTo>
                  <a:pt x="2295" y="376"/>
                </a:lnTo>
                <a:lnTo>
                  <a:pt x="2295" y="376"/>
                </a:lnTo>
                <a:lnTo>
                  <a:pt x="2295" y="355"/>
                </a:lnTo>
                <a:lnTo>
                  <a:pt x="2300" y="339"/>
                </a:lnTo>
                <a:lnTo>
                  <a:pt x="2311" y="323"/>
                </a:lnTo>
                <a:lnTo>
                  <a:pt x="2327" y="313"/>
                </a:lnTo>
                <a:lnTo>
                  <a:pt x="2348" y="302"/>
                </a:lnTo>
                <a:lnTo>
                  <a:pt x="2359" y="297"/>
                </a:lnTo>
                <a:lnTo>
                  <a:pt x="2465" y="292"/>
                </a:lnTo>
                <a:lnTo>
                  <a:pt x="2465" y="292"/>
                </a:lnTo>
                <a:lnTo>
                  <a:pt x="2470" y="270"/>
                </a:lnTo>
                <a:lnTo>
                  <a:pt x="2486" y="223"/>
                </a:lnTo>
                <a:lnTo>
                  <a:pt x="2496" y="196"/>
                </a:lnTo>
                <a:lnTo>
                  <a:pt x="2512" y="175"/>
                </a:lnTo>
                <a:lnTo>
                  <a:pt x="2528" y="159"/>
                </a:lnTo>
                <a:lnTo>
                  <a:pt x="2549" y="148"/>
                </a:lnTo>
                <a:lnTo>
                  <a:pt x="2549" y="148"/>
                </a:lnTo>
                <a:lnTo>
                  <a:pt x="2565" y="148"/>
                </a:lnTo>
                <a:lnTo>
                  <a:pt x="2592" y="148"/>
                </a:lnTo>
                <a:lnTo>
                  <a:pt x="2639" y="164"/>
                </a:lnTo>
                <a:lnTo>
                  <a:pt x="2692" y="186"/>
                </a:lnTo>
                <a:lnTo>
                  <a:pt x="2692" y="186"/>
                </a:lnTo>
                <a:lnTo>
                  <a:pt x="2703" y="191"/>
                </a:lnTo>
                <a:lnTo>
                  <a:pt x="2730" y="191"/>
                </a:lnTo>
                <a:lnTo>
                  <a:pt x="2740" y="186"/>
                </a:lnTo>
                <a:lnTo>
                  <a:pt x="2756" y="175"/>
                </a:lnTo>
                <a:lnTo>
                  <a:pt x="2767" y="159"/>
                </a:lnTo>
                <a:lnTo>
                  <a:pt x="2772" y="133"/>
                </a:lnTo>
                <a:lnTo>
                  <a:pt x="2772" y="133"/>
                </a:lnTo>
                <a:lnTo>
                  <a:pt x="2783" y="106"/>
                </a:lnTo>
                <a:lnTo>
                  <a:pt x="2798" y="90"/>
                </a:lnTo>
                <a:lnTo>
                  <a:pt x="2814" y="85"/>
                </a:lnTo>
                <a:lnTo>
                  <a:pt x="2841" y="80"/>
                </a:lnTo>
                <a:lnTo>
                  <a:pt x="2883" y="85"/>
                </a:lnTo>
                <a:lnTo>
                  <a:pt x="2899" y="90"/>
                </a:lnTo>
                <a:lnTo>
                  <a:pt x="2899" y="90"/>
                </a:lnTo>
                <a:lnTo>
                  <a:pt x="3000" y="138"/>
                </a:lnTo>
                <a:lnTo>
                  <a:pt x="3074" y="180"/>
                </a:lnTo>
                <a:lnTo>
                  <a:pt x="3111" y="201"/>
                </a:lnTo>
                <a:lnTo>
                  <a:pt x="3132" y="223"/>
                </a:lnTo>
                <a:lnTo>
                  <a:pt x="3148" y="265"/>
                </a:lnTo>
                <a:lnTo>
                  <a:pt x="3148" y="265"/>
                </a:lnTo>
                <a:lnTo>
                  <a:pt x="3154" y="270"/>
                </a:lnTo>
                <a:lnTo>
                  <a:pt x="3169" y="270"/>
                </a:lnTo>
                <a:lnTo>
                  <a:pt x="3180" y="270"/>
                </a:lnTo>
                <a:lnTo>
                  <a:pt x="3191" y="260"/>
                </a:lnTo>
                <a:lnTo>
                  <a:pt x="3201" y="249"/>
                </a:lnTo>
                <a:lnTo>
                  <a:pt x="3212" y="228"/>
                </a:lnTo>
                <a:lnTo>
                  <a:pt x="3228" y="286"/>
                </a:lnTo>
                <a:lnTo>
                  <a:pt x="3244" y="360"/>
                </a:lnTo>
                <a:lnTo>
                  <a:pt x="3244" y="360"/>
                </a:lnTo>
                <a:lnTo>
                  <a:pt x="3244" y="371"/>
                </a:lnTo>
                <a:lnTo>
                  <a:pt x="3249" y="376"/>
                </a:lnTo>
                <a:lnTo>
                  <a:pt x="3254" y="382"/>
                </a:lnTo>
                <a:lnTo>
                  <a:pt x="3260" y="392"/>
                </a:lnTo>
                <a:lnTo>
                  <a:pt x="3275" y="392"/>
                </a:lnTo>
                <a:lnTo>
                  <a:pt x="3302" y="392"/>
                </a:lnTo>
                <a:lnTo>
                  <a:pt x="3334" y="392"/>
                </a:lnTo>
                <a:lnTo>
                  <a:pt x="3334" y="392"/>
                </a:lnTo>
                <a:lnTo>
                  <a:pt x="3302" y="329"/>
                </a:lnTo>
                <a:lnTo>
                  <a:pt x="3275" y="281"/>
                </a:lnTo>
                <a:lnTo>
                  <a:pt x="3254" y="254"/>
                </a:lnTo>
                <a:lnTo>
                  <a:pt x="3254" y="254"/>
                </a:lnTo>
                <a:lnTo>
                  <a:pt x="3254" y="249"/>
                </a:lnTo>
                <a:lnTo>
                  <a:pt x="3260" y="223"/>
                </a:lnTo>
                <a:lnTo>
                  <a:pt x="3260" y="212"/>
                </a:lnTo>
                <a:lnTo>
                  <a:pt x="3254" y="196"/>
                </a:lnTo>
                <a:lnTo>
                  <a:pt x="3249" y="186"/>
                </a:lnTo>
                <a:lnTo>
                  <a:pt x="3228" y="175"/>
                </a:lnTo>
                <a:lnTo>
                  <a:pt x="3228" y="175"/>
                </a:lnTo>
                <a:lnTo>
                  <a:pt x="3217" y="164"/>
                </a:lnTo>
                <a:lnTo>
                  <a:pt x="3201" y="138"/>
                </a:lnTo>
                <a:lnTo>
                  <a:pt x="3201" y="122"/>
                </a:lnTo>
                <a:lnTo>
                  <a:pt x="3207" y="106"/>
                </a:lnTo>
                <a:lnTo>
                  <a:pt x="3222" y="95"/>
                </a:lnTo>
                <a:lnTo>
                  <a:pt x="3254" y="90"/>
                </a:lnTo>
                <a:lnTo>
                  <a:pt x="3254" y="90"/>
                </a:lnTo>
                <a:lnTo>
                  <a:pt x="3313" y="80"/>
                </a:lnTo>
                <a:lnTo>
                  <a:pt x="3334" y="74"/>
                </a:lnTo>
                <a:lnTo>
                  <a:pt x="3350" y="69"/>
                </a:lnTo>
                <a:lnTo>
                  <a:pt x="3360" y="58"/>
                </a:lnTo>
                <a:lnTo>
                  <a:pt x="3366" y="48"/>
                </a:lnTo>
                <a:lnTo>
                  <a:pt x="3371" y="27"/>
                </a:lnTo>
                <a:lnTo>
                  <a:pt x="3371" y="27"/>
                </a:lnTo>
                <a:lnTo>
                  <a:pt x="3371" y="16"/>
                </a:lnTo>
                <a:lnTo>
                  <a:pt x="3381" y="5"/>
                </a:lnTo>
                <a:lnTo>
                  <a:pt x="3392" y="0"/>
                </a:lnTo>
                <a:lnTo>
                  <a:pt x="3397" y="5"/>
                </a:lnTo>
                <a:lnTo>
                  <a:pt x="3408" y="16"/>
                </a:lnTo>
                <a:lnTo>
                  <a:pt x="3419" y="32"/>
                </a:lnTo>
                <a:lnTo>
                  <a:pt x="3419" y="32"/>
                </a:lnTo>
                <a:lnTo>
                  <a:pt x="3419" y="42"/>
                </a:lnTo>
                <a:lnTo>
                  <a:pt x="3424" y="74"/>
                </a:lnTo>
                <a:lnTo>
                  <a:pt x="3429" y="85"/>
                </a:lnTo>
                <a:lnTo>
                  <a:pt x="3440" y="101"/>
                </a:lnTo>
                <a:lnTo>
                  <a:pt x="3456" y="111"/>
                </a:lnTo>
                <a:lnTo>
                  <a:pt x="3477" y="117"/>
                </a:lnTo>
                <a:lnTo>
                  <a:pt x="3530" y="170"/>
                </a:lnTo>
                <a:lnTo>
                  <a:pt x="3530" y="170"/>
                </a:lnTo>
                <a:lnTo>
                  <a:pt x="3540" y="186"/>
                </a:lnTo>
                <a:lnTo>
                  <a:pt x="3551" y="201"/>
                </a:lnTo>
                <a:lnTo>
                  <a:pt x="3572" y="217"/>
                </a:lnTo>
                <a:lnTo>
                  <a:pt x="3599" y="233"/>
                </a:lnTo>
                <a:lnTo>
                  <a:pt x="3631" y="239"/>
                </a:lnTo>
                <a:lnTo>
                  <a:pt x="3668" y="233"/>
                </a:lnTo>
                <a:lnTo>
                  <a:pt x="3721" y="217"/>
                </a:lnTo>
                <a:lnTo>
                  <a:pt x="3721" y="217"/>
                </a:lnTo>
                <a:lnTo>
                  <a:pt x="3726" y="212"/>
                </a:lnTo>
                <a:lnTo>
                  <a:pt x="3737" y="207"/>
                </a:lnTo>
                <a:lnTo>
                  <a:pt x="3747" y="201"/>
                </a:lnTo>
                <a:lnTo>
                  <a:pt x="3763" y="207"/>
                </a:lnTo>
                <a:lnTo>
                  <a:pt x="3774" y="212"/>
                </a:lnTo>
                <a:lnTo>
                  <a:pt x="3795" y="228"/>
                </a:lnTo>
                <a:lnTo>
                  <a:pt x="3811" y="260"/>
                </a:lnTo>
                <a:lnTo>
                  <a:pt x="3811" y="260"/>
                </a:lnTo>
                <a:lnTo>
                  <a:pt x="3843" y="323"/>
                </a:lnTo>
                <a:lnTo>
                  <a:pt x="3874" y="392"/>
                </a:lnTo>
                <a:lnTo>
                  <a:pt x="3885" y="429"/>
                </a:lnTo>
                <a:lnTo>
                  <a:pt x="3896" y="472"/>
                </a:lnTo>
                <a:lnTo>
                  <a:pt x="3901" y="519"/>
                </a:lnTo>
                <a:lnTo>
                  <a:pt x="3901" y="578"/>
                </a:lnTo>
                <a:lnTo>
                  <a:pt x="3901" y="578"/>
                </a:lnTo>
                <a:lnTo>
                  <a:pt x="3901" y="594"/>
                </a:lnTo>
                <a:lnTo>
                  <a:pt x="3906" y="641"/>
                </a:lnTo>
                <a:lnTo>
                  <a:pt x="3917" y="673"/>
                </a:lnTo>
                <a:lnTo>
                  <a:pt x="3933" y="705"/>
                </a:lnTo>
                <a:lnTo>
                  <a:pt x="3954" y="747"/>
                </a:lnTo>
                <a:lnTo>
                  <a:pt x="3980" y="784"/>
                </a:lnTo>
                <a:lnTo>
                  <a:pt x="3980" y="784"/>
                </a:lnTo>
                <a:lnTo>
                  <a:pt x="3986" y="795"/>
                </a:lnTo>
                <a:lnTo>
                  <a:pt x="3991" y="822"/>
                </a:lnTo>
                <a:lnTo>
                  <a:pt x="3991" y="832"/>
                </a:lnTo>
                <a:lnTo>
                  <a:pt x="3980" y="837"/>
                </a:lnTo>
                <a:lnTo>
                  <a:pt x="3964" y="837"/>
                </a:lnTo>
                <a:lnTo>
                  <a:pt x="3938" y="827"/>
                </a:lnTo>
                <a:lnTo>
                  <a:pt x="3938" y="827"/>
                </a:lnTo>
                <a:lnTo>
                  <a:pt x="3933" y="827"/>
                </a:lnTo>
                <a:lnTo>
                  <a:pt x="3922" y="832"/>
                </a:lnTo>
                <a:lnTo>
                  <a:pt x="3896" y="843"/>
                </a:lnTo>
                <a:lnTo>
                  <a:pt x="3864" y="875"/>
                </a:lnTo>
                <a:lnTo>
                  <a:pt x="3864" y="875"/>
                </a:lnTo>
                <a:lnTo>
                  <a:pt x="3837" y="906"/>
                </a:lnTo>
                <a:lnTo>
                  <a:pt x="3816" y="922"/>
                </a:lnTo>
                <a:lnTo>
                  <a:pt x="3800" y="933"/>
                </a:lnTo>
                <a:lnTo>
                  <a:pt x="3731" y="996"/>
                </a:lnTo>
                <a:lnTo>
                  <a:pt x="3694" y="991"/>
                </a:lnTo>
                <a:lnTo>
                  <a:pt x="3662" y="906"/>
                </a:lnTo>
                <a:lnTo>
                  <a:pt x="3662" y="906"/>
                </a:lnTo>
                <a:lnTo>
                  <a:pt x="3684" y="896"/>
                </a:lnTo>
                <a:lnTo>
                  <a:pt x="3705" y="890"/>
                </a:lnTo>
                <a:lnTo>
                  <a:pt x="3731" y="890"/>
                </a:lnTo>
                <a:lnTo>
                  <a:pt x="3731" y="890"/>
                </a:lnTo>
                <a:lnTo>
                  <a:pt x="3742" y="853"/>
                </a:lnTo>
                <a:lnTo>
                  <a:pt x="3742" y="832"/>
                </a:lnTo>
                <a:lnTo>
                  <a:pt x="3737" y="827"/>
                </a:lnTo>
                <a:lnTo>
                  <a:pt x="3726" y="832"/>
                </a:lnTo>
                <a:lnTo>
                  <a:pt x="3726" y="832"/>
                </a:lnTo>
                <a:lnTo>
                  <a:pt x="3689" y="843"/>
                </a:lnTo>
                <a:lnTo>
                  <a:pt x="3646" y="859"/>
                </a:lnTo>
                <a:lnTo>
                  <a:pt x="3599" y="864"/>
                </a:lnTo>
                <a:lnTo>
                  <a:pt x="3578" y="864"/>
                </a:lnTo>
                <a:lnTo>
                  <a:pt x="3562" y="859"/>
                </a:lnTo>
                <a:lnTo>
                  <a:pt x="3562" y="859"/>
                </a:lnTo>
                <a:lnTo>
                  <a:pt x="3540" y="853"/>
                </a:lnTo>
                <a:lnTo>
                  <a:pt x="3530" y="848"/>
                </a:lnTo>
                <a:lnTo>
                  <a:pt x="3519" y="853"/>
                </a:lnTo>
                <a:lnTo>
                  <a:pt x="3509" y="859"/>
                </a:lnTo>
                <a:lnTo>
                  <a:pt x="3509" y="864"/>
                </a:lnTo>
                <a:lnTo>
                  <a:pt x="3514" y="869"/>
                </a:lnTo>
                <a:lnTo>
                  <a:pt x="3519" y="875"/>
                </a:lnTo>
                <a:lnTo>
                  <a:pt x="3535" y="880"/>
                </a:lnTo>
                <a:lnTo>
                  <a:pt x="3535" y="880"/>
                </a:lnTo>
                <a:lnTo>
                  <a:pt x="3593" y="896"/>
                </a:lnTo>
                <a:lnTo>
                  <a:pt x="3615" y="906"/>
                </a:lnTo>
                <a:lnTo>
                  <a:pt x="3625" y="922"/>
                </a:lnTo>
                <a:lnTo>
                  <a:pt x="3625" y="922"/>
                </a:lnTo>
                <a:lnTo>
                  <a:pt x="3646" y="949"/>
                </a:lnTo>
                <a:lnTo>
                  <a:pt x="3652" y="965"/>
                </a:lnTo>
                <a:lnTo>
                  <a:pt x="3657" y="975"/>
                </a:lnTo>
                <a:lnTo>
                  <a:pt x="3657" y="996"/>
                </a:lnTo>
                <a:lnTo>
                  <a:pt x="3652" y="1018"/>
                </a:lnTo>
                <a:lnTo>
                  <a:pt x="3636" y="1039"/>
                </a:lnTo>
                <a:lnTo>
                  <a:pt x="3615" y="1065"/>
                </a:lnTo>
                <a:lnTo>
                  <a:pt x="3615" y="1065"/>
                </a:lnTo>
                <a:lnTo>
                  <a:pt x="3530" y="1150"/>
                </a:lnTo>
                <a:lnTo>
                  <a:pt x="3514" y="1171"/>
                </a:lnTo>
                <a:lnTo>
                  <a:pt x="3503" y="1193"/>
                </a:lnTo>
                <a:lnTo>
                  <a:pt x="3503" y="1193"/>
                </a:lnTo>
                <a:lnTo>
                  <a:pt x="3498" y="1203"/>
                </a:lnTo>
                <a:lnTo>
                  <a:pt x="3487" y="1214"/>
                </a:lnTo>
                <a:lnTo>
                  <a:pt x="3456" y="1224"/>
                </a:lnTo>
                <a:lnTo>
                  <a:pt x="3413" y="1230"/>
                </a:lnTo>
                <a:lnTo>
                  <a:pt x="3413" y="1230"/>
                </a:lnTo>
                <a:lnTo>
                  <a:pt x="3413" y="1246"/>
                </a:lnTo>
                <a:lnTo>
                  <a:pt x="3424" y="1277"/>
                </a:lnTo>
                <a:lnTo>
                  <a:pt x="3424" y="1299"/>
                </a:lnTo>
                <a:lnTo>
                  <a:pt x="3419" y="1320"/>
                </a:lnTo>
                <a:lnTo>
                  <a:pt x="3413" y="1346"/>
                </a:lnTo>
                <a:lnTo>
                  <a:pt x="3397" y="1367"/>
                </a:lnTo>
                <a:lnTo>
                  <a:pt x="3397" y="1367"/>
                </a:lnTo>
                <a:lnTo>
                  <a:pt x="3371" y="1389"/>
                </a:lnTo>
                <a:lnTo>
                  <a:pt x="3355" y="1415"/>
                </a:lnTo>
                <a:lnTo>
                  <a:pt x="3344" y="1431"/>
                </a:lnTo>
                <a:lnTo>
                  <a:pt x="3339" y="1452"/>
                </a:lnTo>
                <a:lnTo>
                  <a:pt x="3318" y="1500"/>
                </a:lnTo>
                <a:lnTo>
                  <a:pt x="3318" y="1500"/>
                </a:lnTo>
                <a:lnTo>
                  <a:pt x="3323" y="1516"/>
                </a:lnTo>
                <a:lnTo>
                  <a:pt x="3318" y="1532"/>
                </a:lnTo>
                <a:lnTo>
                  <a:pt x="3318" y="1553"/>
                </a:lnTo>
                <a:lnTo>
                  <a:pt x="3307" y="1579"/>
                </a:lnTo>
                <a:lnTo>
                  <a:pt x="3291" y="1601"/>
                </a:lnTo>
                <a:lnTo>
                  <a:pt x="3270" y="1622"/>
                </a:lnTo>
                <a:lnTo>
                  <a:pt x="3233" y="1643"/>
                </a:lnTo>
                <a:lnTo>
                  <a:pt x="3233" y="1643"/>
                </a:lnTo>
                <a:lnTo>
                  <a:pt x="3233" y="1648"/>
                </a:lnTo>
                <a:lnTo>
                  <a:pt x="3228" y="1654"/>
                </a:lnTo>
                <a:lnTo>
                  <a:pt x="3228" y="1670"/>
                </a:lnTo>
                <a:lnTo>
                  <a:pt x="3238" y="1696"/>
                </a:lnTo>
                <a:lnTo>
                  <a:pt x="3238" y="1696"/>
                </a:lnTo>
                <a:lnTo>
                  <a:pt x="3244" y="1717"/>
                </a:lnTo>
                <a:lnTo>
                  <a:pt x="3249" y="1733"/>
                </a:lnTo>
                <a:lnTo>
                  <a:pt x="3249" y="1765"/>
                </a:lnTo>
                <a:lnTo>
                  <a:pt x="3238" y="1792"/>
                </a:lnTo>
                <a:lnTo>
                  <a:pt x="3217" y="1813"/>
                </a:lnTo>
                <a:lnTo>
                  <a:pt x="3217" y="1813"/>
                </a:lnTo>
                <a:lnTo>
                  <a:pt x="3191" y="1834"/>
                </a:lnTo>
                <a:lnTo>
                  <a:pt x="3180" y="1850"/>
                </a:lnTo>
                <a:lnTo>
                  <a:pt x="3164" y="1866"/>
                </a:lnTo>
                <a:lnTo>
                  <a:pt x="3154" y="1887"/>
                </a:lnTo>
                <a:lnTo>
                  <a:pt x="3148" y="1908"/>
                </a:lnTo>
                <a:lnTo>
                  <a:pt x="3143" y="1945"/>
                </a:lnTo>
                <a:lnTo>
                  <a:pt x="3143" y="1988"/>
                </a:lnTo>
                <a:lnTo>
                  <a:pt x="3143" y="1988"/>
                </a:lnTo>
                <a:lnTo>
                  <a:pt x="3148" y="1998"/>
                </a:lnTo>
                <a:lnTo>
                  <a:pt x="3159" y="2019"/>
                </a:lnTo>
                <a:lnTo>
                  <a:pt x="3159" y="2035"/>
                </a:lnTo>
                <a:lnTo>
                  <a:pt x="3154" y="2051"/>
                </a:lnTo>
                <a:lnTo>
                  <a:pt x="3143" y="2062"/>
                </a:lnTo>
                <a:lnTo>
                  <a:pt x="3122" y="2067"/>
                </a:lnTo>
                <a:lnTo>
                  <a:pt x="3122" y="2067"/>
                </a:lnTo>
                <a:lnTo>
                  <a:pt x="3095" y="2078"/>
                </a:lnTo>
                <a:lnTo>
                  <a:pt x="3079" y="2088"/>
                </a:lnTo>
                <a:lnTo>
                  <a:pt x="3063" y="2110"/>
                </a:lnTo>
                <a:lnTo>
                  <a:pt x="3048" y="2125"/>
                </a:lnTo>
                <a:lnTo>
                  <a:pt x="3042" y="2147"/>
                </a:lnTo>
                <a:lnTo>
                  <a:pt x="3037" y="2168"/>
                </a:lnTo>
                <a:lnTo>
                  <a:pt x="3042" y="2184"/>
                </a:lnTo>
                <a:lnTo>
                  <a:pt x="3048" y="2194"/>
                </a:lnTo>
                <a:lnTo>
                  <a:pt x="3048" y="2194"/>
                </a:lnTo>
                <a:lnTo>
                  <a:pt x="3058" y="2200"/>
                </a:lnTo>
                <a:lnTo>
                  <a:pt x="3074" y="2205"/>
                </a:lnTo>
                <a:lnTo>
                  <a:pt x="3111" y="2210"/>
                </a:lnTo>
                <a:lnTo>
                  <a:pt x="3127" y="2210"/>
                </a:lnTo>
                <a:lnTo>
                  <a:pt x="3138" y="2205"/>
                </a:lnTo>
                <a:lnTo>
                  <a:pt x="3148" y="2194"/>
                </a:lnTo>
                <a:lnTo>
                  <a:pt x="3148" y="2184"/>
                </a:lnTo>
                <a:lnTo>
                  <a:pt x="3148" y="2184"/>
                </a:lnTo>
                <a:lnTo>
                  <a:pt x="3143" y="2120"/>
                </a:lnTo>
                <a:lnTo>
                  <a:pt x="3143" y="2094"/>
                </a:lnTo>
                <a:lnTo>
                  <a:pt x="3143" y="2094"/>
                </a:lnTo>
                <a:lnTo>
                  <a:pt x="3169" y="2125"/>
                </a:lnTo>
                <a:lnTo>
                  <a:pt x="3191" y="2157"/>
                </a:lnTo>
                <a:lnTo>
                  <a:pt x="3196" y="2178"/>
                </a:lnTo>
                <a:lnTo>
                  <a:pt x="3201" y="2194"/>
                </a:lnTo>
                <a:lnTo>
                  <a:pt x="3201" y="2194"/>
                </a:lnTo>
                <a:lnTo>
                  <a:pt x="3207" y="2226"/>
                </a:lnTo>
                <a:lnTo>
                  <a:pt x="3201" y="2237"/>
                </a:lnTo>
                <a:lnTo>
                  <a:pt x="3191" y="2242"/>
                </a:lnTo>
                <a:lnTo>
                  <a:pt x="3159" y="2242"/>
                </a:lnTo>
                <a:lnTo>
                  <a:pt x="3159" y="2242"/>
                </a:lnTo>
                <a:lnTo>
                  <a:pt x="3122" y="2253"/>
                </a:lnTo>
                <a:lnTo>
                  <a:pt x="3101" y="2258"/>
                </a:lnTo>
                <a:lnTo>
                  <a:pt x="3079" y="2274"/>
                </a:lnTo>
                <a:lnTo>
                  <a:pt x="3063" y="2290"/>
                </a:lnTo>
                <a:lnTo>
                  <a:pt x="3048" y="2316"/>
                </a:lnTo>
                <a:lnTo>
                  <a:pt x="3037" y="2348"/>
                </a:lnTo>
                <a:lnTo>
                  <a:pt x="3032" y="2385"/>
                </a:lnTo>
                <a:lnTo>
                  <a:pt x="3032" y="2385"/>
                </a:lnTo>
                <a:lnTo>
                  <a:pt x="3032" y="2396"/>
                </a:lnTo>
                <a:lnTo>
                  <a:pt x="3021" y="2417"/>
                </a:lnTo>
                <a:lnTo>
                  <a:pt x="3010" y="2428"/>
                </a:lnTo>
                <a:lnTo>
                  <a:pt x="3000" y="2433"/>
                </a:lnTo>
                <a:lnTo>
                  <a:pt x="2989" y="2433"/>
                </a:lnTo>
                <a:lnTo>
                  <a:pt x="2968" y="2428"/>
                </a:lnTo>
                <a:lnTo>
                  <a:pt x="3005" y="2375"/>
                </a:lnTo>
                <a:lnTo>
                  <a:pt x="3005" y="2375"/>
                </a:lnTo>
                <a:lnTo>
                  <a:pt x="3005" y="2369"/>
                </a:lnTo>
                <a:lnTo>
                  <a:pt x="2995" y="2369"/>
                </a:lnTo>
                <a:lnTo>
                  <a:pt x="2968" y="2369"/>
                </a:lnTo>
                <a:lnTo>
                  <a:pt x="2904" y="2390"/>
                </a:lnTo>
                <a:lnTo>
                  <a:pt x="2904" y="2390"/>
                </a:lnTo>
                <a:lnTo>
                  <a:pt x="2862" y="2412"/>
                </a:lnTo>
                <a:lnTo>
                  <a:pt x="2825" y="2428"/>
                </a:lnTo>
                <a:lnTo>
                  <a:pt x="2793" y="2438"/>
                </a:lnTo>
                <a:lnTo>
                  <a:pt x="2735" y="2459"/>
                </a:lnTo>
                <a:lnTo>
                  <a:pt x="2735" y="2459"/>
                </a:lnTo>
                <a:lnTo>
                  <a:pt x="2677" y="2502"/>
                </a:lnTo>
                <a:lnTo>
                  <a:pt x="2629" y="2539"/>
                </a:lnTo>
                <a:lnTo>
                  <a:pt x="2602" y="2571"/>
                </a:lnTo>
                <a:lnTo>
                  <a:pt x="2602" y="2571"/>
                </a:lnTo>
                <a:lnTo>
                  <a:pt x="2512" y="2687"/>
                </a:lnTo>
                <a:lnTo>
                  <a:pt x="2480" y="2703"/>
                </a:lnTo>
                <a:lnTo>
                  <a:pt x="2480" y="2703"/>
                </a:lnTo>
                <a:lnTo>
                  <a:pt x="2480" y="2746"/>
                </a:lnTo>
                <a:lnTo>
                  <a:pt x="2475" y="2793"/>
                </a:lnTo>
                <a:lnTo>
                  <a:pt x="2465" y="2841"/>
                </a:lnTo>
                <a:lnTo>
                  <a:pt x="2454" y="2862"/>
                </a:lnTo>
                <a:lnTo>
                  <a:pt x="2438" y="2883"/>
                </a:lnTo>
                <a:lnTo>
                  <a:pt x="2427" y="2899"/>
                </a:lnTo>
                <a:lnTo>
                  <a:pt x="2406" y="2915"/>
                </a:lnTo>
                <a:lnTo>
                  <a:pt x="2385" y="2920"/>
                </a:lnTo>
                <a:lnTo>
                  <a:pt x="2359" y="2926"/>
                </a:lnTo>
                <a:lnTo>
                  <a:pt x="2327" y="2920"/>
                </a:lnTo>
                <a:lnTo>
                  <a:pt x="2295" y="2905"/>
                </a:lnTo>
                <a:lnTo>
                  <a:pt x="2295" y="2905"/>
                </a:lnTo>
                <a:close/>
              </a:path>
            </a:pathLst>
          </a:custGeom>
          <a:solidFill>
            <a:srgbClr val="FFFCD1"/>
          </a:solidFill>
          <a:ln w="3333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6529388" y="5146675"/>
            <a:ext cx="2187575" cy="1185863"/>
          </a:xfrm>
          <a:custGeom>
            <a:avLst/>
            <a:gdLst>
              <a:gd name="T0" fmla="*/ 148 w 1378"/>
              <a:gd name="T1" fmla="*/ 392 h 747"/>
              <a:gd name="T2" fmla="*/ 227 w 1378"/>
              <a:gd name="T3" fmla="*/ 402 h 747"/>
              <a:gd name="T4" fmla="*/ 280 w 1378"/>
              <a:gd name="T5" fmla="*/ 450 h 747"/>
              <a:gd name="T6" fmla="*/ 318 w 1378"/>
              <a:gd name="T7" fmla="*/ 503 h 747"/>
              <a:gd name="T8" fmla="*/ 371 w 1378"/>
              <a:gd name="T9" fmla="*/ 530 h 747"/>
              <a:gd name="T10" fmla="*/ 439 w 1378"/>
              <a:gd name="T11" fmla="*/ 524 h 747"/>
              <a:gd name="T12" fmla="*/ 498 w 1378"/>
              <a:gd name="T13" fmla="*/ 514 h 747"/>
              <a:gd name="T14" fmla="*/ 625 w 1378"/>
              <a:gd name="T15" fmla="*/ 519 h 747"/>
              <a:gd name="T16" fmla="*/ 869 w 1378"/>
              <a:gd name="T17" fmla="*/ 540 h 747"/>
              <a:gd name="T18" fmla="*/ 885 w 1378"/>
              <a:gd name="T19" fmla="*/ 583 h 747"/>
              <a:gd name="T20" fmla="*/ 863 w 1378"/>
              <a:gd name="T21" fmla="*/ 625 h 747"/>
              <a:gd name="T22" fmla="*/ 853 w 1378"/>
              <a:gd name="T23" fmla="*/ 673 h 747"/>
              <a:gd name="T24" fmla="*/ 879 w 1378"/>
              <a:gd name="T25" fmla="*/ 667 h 747"/>
              <a:gd name="T26" fmla="*/ 943 w 1378"/>
              <a:gd name="T27" fmla="*/ 625 h 747"/>
              <a:gd name="T28" fmla="*/ 975 w 1378"/>
              <a:gd name="T29" fmla="*/ 614 h 747"/>
              <a:gd name="T30" fmla="*/ 996 w 1378"/>
              <a:gd name="T31" fmla="*/ 646 h 747"/>
              <a:gd name="T32" fmla="*/ 1017 w 1378"/>
              <a:gd name="T33" fmla="*/ 747 h 747"/>
              <a:gd name="T34" fmla="*/ 1044 w 1378"/>
              <a:gd name="T35" fmla="*/ 720 h 747"/>
              <a:gd name="T36" fmla="*/ 1060 w 1378"/>
              <a:gd name="T37" fmla="*/ 673 h 747"/>
              <a:gd name="T38" fmla="*/ 1123 w 1378"/>
              <a:gd name="T39" fmla="*/ 620 h 747"/>
              <a:gd name="T40" fmla="*/ 1208 w 1378"/>
              <a:gd name="T41" fmla="*/ 614 h 747"/>
              <a:gd name="T42" fmla="*/ 1234 w 1378"/>
              <a:gd name="T43" fmla="*/ 678 h 747"/>
              <a:gd name="T44" fmla="*/ 1287 w 1378"/>
              <a:gd name="T45" fmla="*/ 609 h 747"/>
              <a:gd name="T46" fmla="*/ 1224 w 1378"/>
              <a:gd name="T47" fmla="*/ 572 h 747"/>
              <a:gd name="T48" fmla="*/ 1287 w 1378"/>
              <a:gd name="T49" fmla="*/ 556 h 747"/>
              <a:gd name="T50" fmla="*/ 1282 w 1378"/>
              <a:gd name="T51" fmla="*/ 450 h 747"/>
              <a:gd name="T52" fmla="*/ 1340 w 1378"/>
              <a:gd name="T53" fmla="*/ 371 h 747"/>
              <a:gd name="T54" fmla="*/ 1372 w 1378"/>
              <a:gd name="T55" fmla="*/ 296 h 747"/>
              <a:gd name="T56" fmla="*/ 1330 w 1378"/>
              <a:gd name="T57" fmla="*/ 185 h 747"/>
              <a:gd name="T58" fmla="*/ 1282 w 1378"/>
              <a:gd name="T59" fmla="*/ 148 h 747"/>
              <a:gd name="T60" fmla="*/ 1234 w 1378"/>
              <a:gd name="T61" fmla="*/ 164 h 747"/>
              <a:gd name="T62" fmla="*/ 1224 w 1378"/>
              <a:gd name="T63" fmla="*/ 212 h 747"/>
              <a:gd name="T64" fmla="*/ 1155 w 1378"/>
              <a:gd name="T65" fmla="*/ 312 h 747"/>
              <a:gd name="T66" fmla="*/ 1075 w 1378"/>
              <a:gd name="T67" fmla="*/ 328 h 747"/>
              <a:gd name="T68" fmla="*/ 991 w 1378"/>
              <a:gd name="T69" fmla="*/ 323 h 747"/>
              <a:gd name="T70" fmla="*/ 916 w 1378"/>
              <a:gd name="T71" fmla="*/ 281 h 747"/>
              <a:gd name="T72" fmla="*/ 901 w 1378"/>
              <a:gd name="T73" fmla="*/ 238 h 747"/>
              <a:gd name="T74" fmla="*/ 885 w 1378"/>
              <a:gd name="T75" fmla="*/ 132 h 747"/>
              <a:gd name="T76" fmla="*/ 842 w 1378"/>
              <a:gd name="T77" fmla="*/ 100 h 747"/>
              <a:gd name="T78" fmla="*/ 773 w 1378"/>
              <a:gd name="T79" fmla="*/ 90 h 747"/>
              <a:gd name="T80" fmla="*/ 757 w 1378"/>
              <a:gd name="T81" fmla="*/ 79 h 747"/>
              <a:gd name="T82" fmla="*/ 720 w 1378"/>
              <a:gd name="T83" fmla="*/ 26 h 747"/>
              <a:gd name="T84" fmla="*/ 662 w 1378"/>
              <a:gd name="T85" fmla="*/ 0 h 747"/>
              <a:gd name="T86" fmla="*/ 614 w 1378"/>
              <a:gd name="T87" fmla="*/ 16 h 747"/>
              <a:gd name="T88" fmla="*/ 540 w 1378"/>
              <a:gd name="T89" fmla="*/ 84 h 747"/>
              <a:gd name="T90" fmla="*/ 408 w 1378"/>
              <a:gd name="T91" fmla="*/ 100 h 747"/>
              <a:gd name="T92" fmla="*/ 333 w 1378"/>
              <a:gd name="T93" fmla="*/ 137 h 747"/>
              <a:gd name="T94" fmla="*/ 291 w 1378"/>
              <a:gd name="T95" fmla="*/ 217 h 747"/>
              <a:gd name="T96" fmla="*/ 212 w 1378"/>
              <a:gd name="T97" fmla="*/ 270 h 747"/>
              <a:gd name="T98" fmla="*/ 143 w 1378"/>
              <a:gd name="T99" fmla="*/ 275 h 747"/>
              <a:gd name="T100" fmla="*/ 47 w 1378"/>
              <a:gd name="T101" fmla="*/ 323 h 747"/>
              <a:gd name="T102" fmla="*/ 0 w 1378"/>
              <a:gd name="T103" fmla="*/ 371 h 747"/>
              <a:gd name="T104" fmla="*/ 42 w 1378"/>
              <a:gd name="T105" fmla="*/ 408 h 747"/>
              <a:gd name="T106" fmla="*/ 116 w 1378"/>
              <a:gd name="T107" fmla="*/ 402 h 7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78" h="747">
                <a:moveTo>
                  <a:pt x="116" y="402"/>
                </a:moveTo>
                <a:lnTo>
                  <a:pt x="116" y="402"/>
                </a:lnTo>
                <a:lnTo>
                  <a:pt x="148" y="392"/>
                </a:lnTo>
                <a:lnTo>
                  <a:pt x="174" y="392"/>
                </a:lnTo>
                <a:lnTo>
                  <a:pt x="201" y="392"/>
                </a:lnTo>
                <a:lnTo>
                  <a:pt x="227" y="402"/>
                </a:lnTo>
                <a:lnTo>
                  <a:pt x="249" y="413"/>
                </a:lnTo>
                <a:lnTo>
                  <a:pt x="265" y="429"/>
                </a:lnTo>
                <a:lnTo>
                  <a:pt x="280" y="450"/>
                </a:lnTo>
                <a:lnTo>
                  <a:pt x="291" y="466"/>
                </a:lnTo>
                <a:lnTo>
                  <a:pt x="291" y="466"/>
                </a:lnTo>
                <a:lnTo>
                  <a:pt x="318" y="503"/>
                </a:lnTo>
                <a:lnTo>
                  <a:pt x="333" y="514"/>
                </a:lnTo>
                <a:lnTo>
                  <a:pt x="349" y="524"/>
                </a:lnTo>
                <a:lnTo>
                  <a:pt x="371" y="530"/>
                </a:lnTo>
                <a:lnTo>
                  <a:pt x="392" y="535"/>
                </a:lnTo>
                <a:lnTo>
                  <a:pt x="413" y="530"/>
                </a:lnTo>
                <a:lnTo>
                  <a:pt x="439" y="524"/>
                </a:lnTo>
                <a:lnTo>
                  <a:pt x="439" y="524"/>
                </a:lnTo>
                <a:lnTo>
                  <a:pt x="471" y="514"/>
                </a:lnTo>
                <a:lnTo>
                  <a:pt x="498" y="514"/>
                </a:lnTo>
                <a:lnTo>
                  <a:pt x="561" y="514"/>
                </a:lnTo>
                <a:lnTo>
                  <a:pt x="609" y="519"/>
                </a:lnTo>
                <a:lnTo>
                  <a:pt x="625" y="519"/>
                </a:lnTo>
                <a:lnTo>
                  <a:pt x="842" y="535"/>
                </a:lnTo>
                <a:lnTo>
                  <a:pt x="842" y="535"/>
                </a:lnTo>
                <a:lnTo>
                  <a:pt x="869" y="540"/>
                </a:lnTo>
                <a:lnTo>
                  <a:pt x="885" y="551"/>
                </a:lnTo>
                <a:lnTo>
                  <a:pt x="890" y="567"/>
                </a:lnTo>
                <a:lnTo>
                  <a:pt x="885" y="583"/>
                </a:lnTo>
                <a:lnTo>
                  <a:pt x="869" y="614"/>
                </a:lnTo>
                <a:lnTo>
                  <a:pt x="863" y="625"/>
                </a:lnTo>
                <a:lnTo>
                  <a:pt x="863" y="625"/>
                </a:lnTo>
                <a:lnTo>
                  <a:pt x="848" y="657"/>
                </a:lnTo>
                <a:lnTo>
                  <a:pt x="848" y="667"/>
                </a:lnTo>
                <a:lnTo>
                  <a:pt x="853" y="673"/>
                </a:lnTo>
                <a:lnTo>
                  <a:pt x="858" y="678"/>
                </a:lnTo>
                <a:lnTo>
                  <a:pt x="863" y="678"/>
                </a:lnTo>
                <a:lnTo>
                  <a:pt x="879" y="667"/>
                </a:lnTo>
                <a:lnTo>
                  <a:pt x="922" y="641"/>
                </a:lnTo>
                <a:lnTo>
                  <a:pt x="943" y="625"/>
                </a:lnTo>
                <a:lnTo>
                  <a:pt x="943" y="625"/>
                </a:lnTo>
                <a:lnTo>
                  <a:pt x="954" y="614"/>
                </a:lnTo>
                <a:lnTo>
                  <a:pt x="964" y="614"/>
                </a:lnTo>
                <a:lnTo>
                  <a:pt x="975" y="614"/>
                </a:lnTo>
                <a:lnTo>
                  <a:pt x="980" y="620"/>
                </a:lnTo>
                <a:lnTo>
                  <a:pt x="991" y="636"/>
                </a:lnTo>
                <a:lnTo>
                  <a:pt x="996" y="646"/>
                </a:lnTo>
                <a:lnTo>
                  <a:pt x="996" y="736"/>
                </a:lnTo>
                <a:lnTo>
                  <a:pt x="996" y="736"/>
                </a:lnTo>
                <a:lnTo>
                  <a:pt x="1017" y="747"/>
                </a:lnTo>
                <a:lnTo>
                  <a:pt x="1028" y="742"/>
                </a:lnTo>
                <a:lnTo>
                  <a:pt x="1038" y="736"/>
                </a:lnTo>
                <a:lnTo>
                  <a:pt x="1044" y="720"/>
                </a:lnTo>
                <a:lnTo>
                  <a:pt x="1054" y="689"/>
                </a:lnTo>
                <a:lnTo>
                  <a:pt x="1060" y="673"/>
                </a:lnTo>
                <a:lnTo>
                  <a:pt x="1060" y="673"/>
                </a:lnTo>
                <a:lnTo>
                  <a:pt x="1075" y="646"/>
                </a:lnTo>
                <a:lnTo>
                  <a:pt x="1097" y="630"/>
                </a:lnTo>
                <a:lnTo>
                  <a:pt x="1123" y="620"/>
                </a:lnTo>
                <a:lnTo>
                  <a:pt x="1144" y="614"/>
                </a:lnTo>
                <a:lnTo>
                  <a:pt x="1187" y="614"/>
                </a:lnTo>
                <a:lnTo>
                  <a:pt x="1208" y="614"/>
                </a:lnTo>
                <a:lnTo>
                  <a:pt x="1219" y="683"/>
                </a:lnTo>
                <a:lnTo>
                  <a:pt x="1219" y="683"/>
                </a:lnTo>
                <a:lnTo>
                  <a:pt x="1234" y="678"/>
                </a:lnTo>
                <a:lnTo>
                  <a:pt x="1245" y="667"/>
                </a:lnTo>
                <a:lnTo>
                  <a:pt x="1266" y="646"/>
                </a:lnTo>
                <a:lnTo>
                  <a:pt x="1287" y="609"/>
                </a:lnTo>
                <a:lnTo>
                  <a:pt x="1287" y="609"/>
                </a:lnTo>
                <a:lnTo>
                  <a:pt x="1245" y="588"/>
                </a:lnTo>
                <a:lnTo>
                  <a:pt x="1224" y="572"/>
                </a:lnTo>
                <a:lnTo>
                  <a:pt x="1219" y="556"/>
                </a:lnTo>
                <a:lnTo>
                  <a:pt x="1219" y="551"/>
                </a:lnTo>
                <a:lnTo>
                  <a:pt x="1287" y="556"/>
                </a:lnTo>
                <a:lnTo>
                  <a:pt x="1287" y="524"/>
                </a:lnTo>
                <a:lnTo>
                  <a:pt x="1282" y="450"/>
                </a:lnTo>
                <a:lnTo>
                  <a:pt x="1282" y="450"/>
                </a:lnTo>
                <a:lnTo>
                  <a:pt x="1293" y="429"/>
                </a:lnTo>
                <a:lnTo>
                  <a:pt x="1309" y="408"/>
                </a:lnTo>
                <a:lnTo>
                  <a:pt x="1340" y="371"/>
                </a:lnTo>
                <a:lnTo>
                  <a:pt x="1378" y="334"/>
                </a:lnTo>
                <a:lnTo>
                  <a:pt x="1378" y="334"/>
                </a:lnTo>
                <a:lnTo>
                  <a:pt x="1372" y="296"/>
                </a:lnTo>
                <a:lnTo>
                  <a:pt x="1340" y="212"/>
                </a:lnTo>
                <a:lnTo>
                  <a:pt x="1340" y="212"/>
                </a:lnTo>
                <a:lnTo>
                  <a:pt x="1330" y="185"/>
                </a:lnTo>
                <a:lnTo>
                  <a:pt x="1314" y="169"/>
                </a:lnTo>
                <a:lnTo>
                  <a:pt x="1298" y="153"/>
                </a:lnTo>
                <a:lnTo>
                  <a:pt x="1282" y="148"/>
                </a:lnTo>
                <a:lnTo>
                  <a:pt x="1266" y="148"/>
                </a:lnTo>
                <a:lnTo>
                  <a:pt x="1250" y="153"/>
                </a:lnTo>
                <a:lnTo>
                  <a:pt x="1234" y="164"/>
                </a:lnTo>
                <a:lnTo>
                  <a:pt x="1229" y="185"/>
                </a:lnTo>
                <a:lnTo>
                  <a:pt x="1229" y="185"/>
                </a:lnTo>
                <a:lnTo>
                  <a:pt x="1224" y="212"/>
                </a:lnTo>
                <a:lnTo>
                  <a:pt x="1213" y="233"/>
                </a:lnTo>
                <a:lnTo>
                  <a:pt x="1187" y="275"/>
                </a:lnTo>
                <a:lnTo>
                  <a:pt x="1155" y="312"/>
                </a:lnTo>
                <a:lnTo>
                  <a:pt x="1155" y="312"/>
                </a:lnTo>
                <a:lnTo>
                  <a:pt x="1113" y="323"/>
                </a:lnTo>
                <a:lnTo>
                  <a:pt x="1075" y="328"/>
                </a:lnTo>
                <a:lnTo>
                  <a:pt x="1044" y="328"/>
                </a:lnTo>
                <a:lnTo>
                  <a:pt x="1012" y="328"/>
                </a:lnTo>
                <a:lnTo>
                  <a:pt x="991" y="323"/>
                </a:lnTo>
                <a:lnTo>
                  <a:pt x="969" y="318"/>
                </a:lnTo>
                <a:lnTo>
                  <a:pt x="938" y="302"/>
                </a:lnTo>
                <a:lnTo>
                  <a:pt x="916" y="281"/>
                </a:lnTo>
                <a:lnTo>
                  <a:pt x="906" y="259"/>
                </a:lnTo>
                <a:lnTo>
                  <a:pt x="901" y="238"/>
                </a:lnTo>
                <a:lnTo>
                  <a:pt x="901" y="238"/>
                </a:lnTo>
                <a:lnTo>
                  <a:pt x="901" y="190"/>
                </a:lnTo>
                <a:lnTo>
                  <a:pt x="895" y="153"/>
                </a:lnTo>
                <a:lnTo>
                  <a:pt x="885" y="132"/>
                </a:lnTo>
                <a:lnTo>
                  <a:pt x="874" y="116"/>
                </a:lnTo>
                <a:lnTo>
                  <a:pt x="858" y="106"/>
                </a:lnTo>
                <a:lnTo>
                  <a:pt x="842" y="100"/>
                </a:lnTo>
                <a:lnTo>
                  <a:pt x="805" y="95"/>
                </a:lnTo>
                <a:lnTo>
                  <a:pt x="805" y="95"/>
                </a:lnTo>
                <a:lnTo>
                  <a:pt x="773" y="90"/>
                </a:lnTo>
                <a:lnTo>
                  <a:pt x="763" y="84"/>
                </a:lnTo>
                <a:lnTo>
                  <a:pt x="757" y="79"/>
                </a:lnTo>
                <a:lnTo>
                  <a:pt x="757" y="79"/>
                </a:lnTo>
                <a:lnTo>
                  <a:pt x="757" y="79"/>
                </a:lnTo>
                <a:lnTo>
                  <a:pt x="736" y="47"/>
                </a:lnTo>
                <a:lnTo>
                  <a:pt x="720" y="26"/>
                </a:lnTo>
                <a:lnTo>
                  <a:pt x="699" y="10"/>
                </a:lnTo>
                <a:lnTo>
                  <a:pt x="683" y="5"/>
                </a:lnTo>
                <a:lnTo>
                  <a:pt x="662" y="0"/>
                </a:lnTo>
                <a:lnTo>
                  <a:pt x="646" y="0"/>
                </a:lnTo>
                <a:lnTo>
                  <a:pt x="630" y="5"/>
                </a:lnTo>
                <a:lnTo>
                  <a:pt x="614" y="16"/>
                </a:lnTo>
                <a:lnTo>
                  <a:pt x="583" y="37"/>
                </a:lnTo>
                <a:lnTo>
                  <a:pt x="556" y="58"/>
                </a:lnTo>
                <a:lnTo>
                  <a:pt x="540" y="84"/>
                </a:lnTo>
                <a:lnTo>
                  <a:pt x="540" y="84"/>
                </a:lnTo>
                <a:lnTo>
                  <a:pt x="466" y="90"/>
                </a:lnTo>
                <a:lnTo>
                  <a:pt x="408" y="100"/>
                </a:lnTo>
                <a:lnTo>
                  <a:pt x="344" y="116"/>
                </a:lnTo>
                <a:lnTo>
                  <a:pt x="344" y="116"/>
                </a:lnTo>
                <a:lnTo>
                  <a:pt x="333" y="137"/>
                </a:lnTo>
                <a:lnTo>
                  <a:pt x="323" y="164"/>
                </a:lnTo>
                <a:lnTo>
                  <a:pt x="312" y="190"/>
                </a:lnTo>
                <a:lnTo>
                  <a:pt x="291" y="217"/>
                </a:lnTo>
                <a:lnTo>
                  <a:pt x="265" y="243"/>
                </a:lnTo>
                <a:lnTo>
                  <a:pt x="227" y="265"/>
                </a:lnTo>
                <a:lnTo>
                  <a:pt x="212" y="270"/>
                </a:lnTo>
                <a:lnTo>
                  <a:pt x="190" y="270"/>
                </a:lnTo>
                <a:lnTo>
                  <a:pt x="190" y="270"/>
                </a:lnTo>
                <a:lnTo>
                  <a:pt x="143" y="275"/>
                </a:lnTo>
                <a:lnTo>
                  <a:pt x="106" y="291"/>
                </a:lnTo>
                <a:lnTo>
                  <a:pt x="74" y="307"/>
                </a:lnTo>
                <a:lnTo>
                  <a:pt x="47" y="323"/>
                </a:lnTo>
                <a:lnTo>
                  <a:pt x="10" y="360"/>
                </a:lnTo>
                <a:lnTo>
                  <a:pt x="0" y="371"/>
                </a:lnTo>
                <a:lnTo>
                  <a:pt x="0" y="371"/>
                </a:lnTo>
                <a:lnTo>
                  <a:pt x="5" y="381"/>
                </a:lnTo>
                <a:lnTo>
                  <a:pt x="26" y="402"/>
                </a:lnTo>
                <a:lnTo>
                  <a:pt x="42" y="408"/>
                </a:lnTo>
                <a:lnTo>
                  <a:pt x="63" y="413"/>
                </a:lnTo>
                <a:lnTo>
                  <a:pt x="90" y="413"/>
                </a:lnTo>
                <a:lnTo>
                  <a:pt x="116" y="402"/>
                </a:lnTo>
                <a:lnTo>
                  <a:pt x="116" y="402"/>
                </a:lnTo>
                <a:close/>
              </a:path>
            </a:pathLst>
          </a:custGeom>
          <a:solidFill>
            <a:srgbClr val="FFFCD1"/>
          </a:solidFill>
          <a:ln w="3333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9566275" y="1192213"/>
            <a:ext cx="1354138" cy="1438275"/>
          </a:xfrm>
          <a:custGeom>
            <a:avLst/>
            <a:gdLst>
              <a:gd name="T0" fmla="*/ 795 w 853"/>
              <a:gd name="T1" fmla="*/ 551 h 906"/>
              <a:gd name="T2" fmla="*/ 811 w 853"/>
              <a:gd name="T3" fmla="*/ 535 h 906"/>
              <a:gd name="T4" fmla="*/ 843 w 853"/>
              <a:gd name="T5" fmla="*/ 492 h 906"/>
              <a:gd name="T6" fmla="*/ 853 w 853"/>
              <a:gd name="T7" fmla="*/ 418 h 906"/>
              <a:gd name="T8" fmla="*/ 843 w 853"/>
              <a:gd name="T9" fmla="*/ 365 h 906"/>
              <a:gd name="T10" fmla="*/ 811 w 853"/>
              <a:gd name="T11" fmla="*/ 312 h 906"/>
              <a:gd name="T12" fmla="*/ 779 w 853"/>
              <a:gd name="T13" fmla="*/ 312 h 906"/>
              <a:gd name="T14" fmla="*/ 737 w 853"/>
              <a:gd name="T15" fmla="*/ 312 h 906"/>
              <a:gd name="T16" fmla="*/ 726 w 853"/>
              <a:gd name="T17" fmla="*/ 296 h 906"/>
              <a:gd name="T18" fmla="*/ 721 w 853"/>
              <a:gd name="T19" fmla="*/ 280 h 906"/>
              <a:gd name="T20" fmla="*/ 689 w 853"/>
              <a:gd name="T21" fmla="*/ 148 h 906"/>
              <a:gd name="T22" fmla="*/ 678 w 853"/>
              <a:gd name="T23" fmla="*/ 169 h 906"/>
              <a:gd name="T24" fmla="*/ 657 w 853"/>
              <a:gd name="T25" fmla="*/ 190 h 906"/>
              <a:gd name="T26" fmla="*/ 631 w 853"/>
              <a:gd name="T27" fmla="*/ 190 h 906"/>
              <a:gd name="T28" fmla="*/ 609 w 853"/>
              <a:gd name="T29" fmla="*/ 143 h 906"/>
              <a:gd name="T30" fmla="*/ 588 w 853"/>
              <a:gd name="T31" fmla="*/ 121 h 906"/>
              <a:gd name="T32" fmla="*/ 477 w 853"/>
              <a:gd name="T33" fmla="*/ 58 h 906"/>
              <a:gd name="T34" fmla="*/ 376 w 853"/>
              <a:gd name="T35" fmla="*/ 10 h 906"/>
              <a:gd name="T36" fmla="*/ 318 w 853"/>
              <a:gd name="T37" fmla="*/ 0 h 906"/>
              <a:gd name="T38" fmla="*/ 275 w 853"/>
              <a:gd name="T39" fmla="*/ 10 h 906"/>
              <a:gd name="T40" fmla="*/ 249 w 853"/>
              <a:gd name="T41" fmla="*/ 53 h 906"/>
              <a:gd name="T42" fmla="*/ 244 w 853"/>
              <a:gd name="T43" fmla="*/ 79 h 906"/>
              <a:gd name="T44" fmla="*/ 217 w 853"/>
              <a:gd name="T45" fmla="*/ 106 h 906"/>
              <a:gd name="T46" fmla="*/ 180 w 853"/>
              <a:gd name="T47" fmla="*/ 111 h 906"/>
              <a:gd name="T48" fmla="*/ 169 w 853"/>
              <a:gd name="T49" fmla="*/ 106 h 906"/>
              <a:gd name="T50" fmla="*/ 74 w 853"/>
              <a:gd name="T51" fmla="*/ 74 h 906"/>
              <a:gd name="T52" fmla="*/ 32 w 853"/>
              <a:gd name="T53" fmla="*/ 68 h 906"/>
              <a:gd name="T54" fmla="*/ 16 w 853"/>
              <a:gd name="T55" fmla="*/ 95 h 906"/>
              <a:gd name="T56" fmla="*/ 0 w 853"/>
              <a:gd name="T57" fmla="*/ 174 h 906"/>
              <a:gd name="T58" fmla="*/ 5 w 853"/>
              <a:gd name="T59" fmla="*/ 233 h 906"/>
              <a:gd name="T60" fmla="*/ 26 w 853"/>
              <a:gd name="T61" fmla="*/ 259 h 906"/>
              <a:gd name="T62" fmla="*/ 74 w 853"/>
              <a:gd name="T63" fmla="*/ 339 h 906"/>
              <a:gd name="T64" fmla="*/ 95 w 853"/>
              <a:gd name="T65" fmla="*/ 392 h 906"/>
              <a:gd name="T66" fmla="*/ 106 w 853"/>
              <a:gd name="T67" fmla="*/ 519 h 906"/>
              <a:gd name="T68" fmla="*/ 106 w 853"/>
              <a:gd name="T69" fmla="*/ 609 h 906"/>
              <a:gd name="T70" fmla="*/ 116 w 853"/>
              <a:gd name="T71" fmla="*/ 662 h 906"/>
              <a:gd name="T72" fmla="*/ 143 w 853"/>
              <a:gd name="T73" fmla="*/ 678 h 906"/>
              <a:gd name="T74" fmla="*/ 191 w 853"/>
              <a:gd name="T75" fmla="*/ 641 h 906"/>
              <a:gd name="T76" fmla="*/ 196 w 853"/>
              <a:gd name="T77" fmla="*/ 636 h 906"/>
              <a:gd name="T78" fmla="*/ 260 w 853"/>
              <a:gd name="T79" fmla="*/ 614 h 906"/>
              <a:gd name="T80" fmla="*/ 307 w 853"/>
              <a:gd name="T81" fmla="*/ 609 h 906"/>
              <a:gd name="T82" fmla="*/ 318 w 853"/>
              <a:gd name="T83" fmla="*/ 598 h 906"/>
              <a:gd name="T84" fmla="*/ 366 w 853"/>
              <a:gd name="T85" fmla="*/ 577 h 906"/>
              <a:gd name="T86" fmla="*/ 403 w 853"/>
              <a:gd name="T87" fmla="*/ 588 h 906"/>
              <a:gd name="T88" fmla="*/ 366 w 853"/>
              <a:gd name="T89" fmla="*/ 667 h 906"/>
              <a:gd name="T90" fmla="*/ 360 w 853"/>
              <a:gd name="T91" fmla="*/ 683 h 906"/>
              <a:gd name="T92" fmla="*/ 360 w 853"/>
              <a:gd name="T93" fmla="*/ 747 h 906"/>
              <a:gd name="T94" fmla="*/ 371 w 853"/>
              <a:gd name="T95" fmla="*/ 789 h 906"/>
              <a:gd name="T96" fmla="*/ 387 w 853"/>
              <a:gd name="T97" fmla="*/ 805 h 906"/>
              <a:gd name="T98" fmla="*/ 445 w 853"/>
              <a:gd name="T99" fmla="*/ 853 h 906"/>
              <a:gd name="T100" fmla="*/ 652 w 853"/>
              <a:gd name="T101" fmla="*/ 869 h 906"/>
              <a:gd name="T102" fmla="*/ 758 w 853"/>
              <a:gd name="T103" fmla="*/ 906 h 906"/>
              <a:gd name="T104" fmla="*/ 800 w 853"/>
              <a:gd name="T105" fmla="*/ 821 h 906"/>
              <a:gd name="T106" fmla="*/ 821 w 853"/>
              <a:gd name="T107" fmla="*/ 795 h 906"/>
              <a:gd name="T108" fmla="*/ 837 w 853"/>
              <a:gd name="T109" fmla="*/ 742 h 906"/>
              <a:gd name="T110" fmla="*/ 821 w 853"/>
              <a:gd name="T111" fmla="*/ 673 h 906"/>
              <a:gd name="T112" fmla="*/ 795 w 853"/>
              <a:gd name="T113" fmla="*/ 630 h 9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53" h="906">
                <a:moveTo>
                  <a:pt x="795" y="630"/>
                </a:moveTo>
                <a:lnTo>
                  <a:pt x="795" y="551"/>
                </a:lnTo>
                <a:lnTo>
                  <a:pt x="795" y="551"/>
                </a:lnTo>
                <a:lnTo>
                  <a:pt x="811" y="535"/>
                </a:lnTo>
                <a:lnTo>
                  <a:pt x="827" y="519"/>
                </a:lnTo>
                <a:lnTo>
                  <a:pt x="843" y="492"/>
                </a:lnTo>
                <a:lnTo>
                  <a:pt x="853" y="461"/>
                </a:lnTo>
                <a:lnTo>
                  <a:pt x="853" y="418"/>
                </a:lnTo>
                <a:lnTo>
                  <a:pt x="853" y="392"/>
                </a:lnTo>
                <a:lnTo>
                  <a:pt x="843" y="365"/>
                </a:lnTo>
                <a:lnTo>
                  <a:pt x="832" y="339"/>
                </a:lnTo>
                <a:lnTo>
                  <a:pt x="811" y="312"/>
                </a:lnTo>
                <a:lnTo>
                  <a:pt x="811" y="312"/>
                </a:lnTo>
                <a:lnTo>
                  <a:pt x="779" y="312"/>
                </a:lnTo>
                <a:lnTo>
                  <a:pt x="752" y="312"/>
                </a:lnTo>
                <a:lnTo>
                  <a:pt x="737" y="312"/>
                </a:lnTo>
                <a:lnTo>
                  <a:pt x="731" y="302"/>
                </a:lnTo>
                <a:lnTo>
                  <a:pt x="726" y="296"/>
                </a:lnTo>
                <a:lnTo>
                  <a:pt x="721" y="291"/>
                </a:lnTo>
                <a:lnTo>
                  <a:pt x="721" y="280"/>
                </a:lnTo>
                <a:lnTo>
                  <a:pt x="705" y="206"/>
                </a:lnTo>
                <a:lnTo>
                  <a:pt x="689" y="148"/>
                </a:lnTo>
                <a:lnTo>
                  <a:pt x="689" y="148"/>
                </a:lnTo>
                <a:lnTo>
                  <a:pt x="678" y="169"/>
                </a:lnTo>
                <a:lnTo>
                  <a:pt x="668" y="180"/>
                </a:lnTo>
                <a:lnTo>
                  <a:pt x="657" y="190"/>
                </a:lnTo>
                <a:lnTo>
                  <a:pt x="646" y="190"/>
                </a:lnTo>
                <a:lnTo>
                  <a:pt x="631" y="190"/>
                </a:lnTo>
                <a:lnTo>
                  <a:pt x="625" y="185"/>
                </a:lnTo>
                <a:lnTo>
                  <a:pt x="609" y="143"/>
                </a:lnTo>
                <a:lnTo>
                  <a:pt x="609" y="143"/>
                </a:lnTo>
                <a:lnTo>
                  <a:pt x="588" y="121"/>
                </a:lnTo>
                <a:lnTo>
                  <a:pt x="551" y="100"/>
                </a:lnTo>
                <a:lnTo>
                  <a:pt x="477" y="58"/>
                </a:lnTo>
                <a:lnTo>
                  <a:pt x="376" y="10"/>
                </a:lnTo>
                <a:lnTo>
                  <a:pt x="376" y="10"/>
                </a:lnTo>
                <a:lnTo>
                  <a:pt x="360" y="5"/>
                </a:lnTo>
                <a:lnTo>
                  <a:pt x="318" y="0"/>
                </a:lnTo>
                <a:lnTo>
                  <a:pt x="291" y="5"/>
                </a:lnTo>
                <a:lnTo>
                  <a:pt x="275" y="10"/>
                </a:lnTo>
                <a:lnTo>
                  <a:pt x="260" y="26"/>
                </a:lnTo>
                <a:lnTo>
                  <a:pt x="249" y="53"/>
                </a:lnTo>
                <a:lnTo>
                  <a:pt x="249" y="53"/>
                </a:lnTo>
                <a:lnTo>
                  <a:pt x="244" y="79"/>
                </a:lnTo>
                <a:lnTo>
                  <a:pt x="233" y="95"/>
                </a:lnTo>
                <a:lnTo>
                  <a:pt x="217" y="106"/>
                </a:lnTo>
                <a:lnTo>
                  <a:pt x="207" y="111"/>
                </a:lnTo>
                <a:lnTo>
                  <a:pt x="180" y="111"/>
                </a:lnTo>
                <a:lnTo>
                  <a:pt x="169" y="106"/>
                </a:lnTo>
                <a:lnTo>
                  <a:pt x="169" y="106"/>
                </a:lnTo>
                <a:lnTo>
                  <a:pt x="122" y="84"/>
                </a:lnTo>
                <a:lnTo>
                  <a:pt x="74" y="74"/>
                </a:lnTo>
                <a:lnTo>
                  <a:pt x="53" y="68"/>
                </a:lnTo>
                <a:lnTo>
                  <a:pt x="32" y="68"/>
                </a:lnTo>
                <a:lnTo>
                  <a:pt x="32" y="68"/>
                </a:lnTo>
                <a:lnTo>
                  <a:pt x="16" y="95"/>
                </a:lnTo>
                <a:lnTo>
                  <a:pt x="0" y="143"/>
                </a:lnTo>
                <a:lnTo>
                  <a:pt x="0" y="174"/>
                </a:lnTo>
                <a:lnTo>
                  <a:pt x="0" y="201"/>
                </a:lnTo>
                <a:lnTo>
                  <a:pt x="5" y="233"/>
                </a:lnTo>
                <a:lnTo>
                  <a:pt x="26" y="259"/>
                </a:lnTo>
                <a:lnTo>
                  <a:pt x="26" y="259"/>
                </a:lnTo>
                <a:lnTo>
                  <a:pt x="63" y="312"/>
                </a:lnTo>
                <a:lnTo>
                  <a:pt x="74" y="339"/>
                </a:lnTo>
                <a:lnTo>
                  <a:pt x="85" y="360"/>
                </a:lnTo>
                <a:lnTo>
                  <a:pt x="95" y="392"/>
                </a:lnTo>
                <a:lnTo>
                  <a:pt x="101" y="424"/>
                </a:lnTo>
                <a:lnTo>
                  <a:pt x="106" y="519"/>
                </a:lnTo>
                <a:lnTo>
                  <a:pt x="106" y="519"/>
                </a:lnTo>
                <a:lnTo>
                  <a:pt x="106" y="609"/>
                </a:lnTo>
                <a:lnTo>
                  <a:pt x="111" y="641"/>
                </a:lnTo>
                <a:lnTo>
                  <a:pt x="116" y="662"/>
                </a:lnTo>
                <a:lnTo>
                  <a:pt x="127" y="673"/>
                </a:lnTo>
                <a:lnTo>
                  <a:pt x="143" y="678"/>
                </a:lnTo>
                <a:lnTo>
                  <a:pt x="164" y="662"/>
                </a:lnTo>
                <a:lnTo>
                  <a:pt x="191" y="641"/>
                </a:lnTo>
                <a:lnTo>
                  <a:pt x="191" y="641"/>
                </a:lnTo>
                <a:lnTo>
                  <a:pt x="196" y="636"/>
                </a:lnTo>
                <a:lnTo>
                  <a:pt x="222" y="625"/>
                </a:lnTo>
                <a:lnTo>
                  <a:pt x="260" y="614"/>
                </a:lnTo>
                <a:lnTo>
                  <a:pt x="281" y="609"/>
                </a:lnTo>
                <a:lnTo>
                  <a:pt x="307" y="609"/>
                </a:lnTo>
                <a:lnTo>
                  <a:pt x="307" y="609"/>
                </a:lnTo>
                <a:lnTo>
                  <a:pt x="318" y="598"/>
                </a:lnTo>
                <a:lnTo>
                  <a:pt x="350" y="583"/>
                </a:lnTo>
                <a:lnTo>
                  <a:pt x="366" y="577"/>
                </a:lnTo>
                <a:lnTo>
                  <a:pt x="387" y="577"/>
                </a:lnTo>
                <a:lnTo>
                  <a:pt x="403" y="588"/>
                </a:lnTo>
                <a:lnTo>
                  <a:pt x="419" y="609"/>
                </a:lnTo>
                <a:lnTo>
                  <a:pt x="366" y="667"/>
                </a:lnTo>
                <a:lnTo>
                  <a:pt x="366" y="667"/>
                </a:lnTo>
                <a:lnTo>
                  <a:pt x="360" y="683"/>
                </a:lnTo>
                <a:lnTo>
                  <a:pt x="360" y="720"/>
                </a:lnTo>
                <a:lnTo>
                  <a:pt x="360" y="747"/>
                </a:lnTo>
                <a:lnTo>
                  <a:pt x="366" y="768"/>
                </a:lnTo>
                <a:lnTo>
                  <a:pt x="371" y="789"/>
                </a:lnTo>
                <a:lnTo>
                  <a:pt x="387" y="805"/>
                </a:lnTo>
                <a:lnTo>
                  <a:pt x="387" y="805"/>
                </a:lnTo>
                <a:lnTo>
                  <a:pt x="413" y="832"/>
                </a:lnTo>
                <a:lnTo>
                  <a:pt x="445" y="853"/>
                </a:lnTo>
                <a:lnTo>
                  <a:pt x="472" y="869"/>
                </a:lnTo>
                <a:lnTo>
                  <a:pt x="652" y="869"/>
                </a:lnTo>
                <a:lnTo>
                  <a:pt x="705" y="901"/>
                </a:lnTo>
                <a:lnTo>
                  <a:pt x="758" y="906"/>
                </a:lnTo>
                <a:lnTo>
                  <a:pt x="800" y="821"/>
                </a:lnTo>
                <a:lnTo>
                  <a:pt x="800" y="821"/>
                </a:lnTo>
                <a:lnTo>
                  <a:pt x="811" y="810"/>
                </a:lnTo>
                <a:lnTo>
                  <a:pt x="821" y="795"/>
                </a:lnTo>
                <a:lnTo>
                  <a:pt x="832" y="768"/>
                </a:lnTo>
                <a:lnTo>
                  <a:pt x="837" y="742"/>
                </a:lnTo>
                <a:lnTo>
                  <a:pt x="837" y="710"/>
                </a:lnTo>
                <a:lnTo>
                  <a:pt x="821" y="673"/>
                </a:lnTo>
                <a:lnTo>
                  <a:pt x="795" y="630"/>
                </a:lnTo>
                <a:lnTo>
                  <a:pt x="795" y="630"/>
                </a:lnTo>
                <a:close/>
              </a:path>
            </a:pathLst>
          </a:custGeom>
          <a:solidFill>
            <a:srgbClr val="FFFCD1"/>
          </a:solidFill>
          <a:ln w="3333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5561013" y="1065213"/>
            <a:ext cx="6335713" cy="4678363"/>
          </a:xfrm>
          <a:custGeom>
            <a:avLst/>
            <a:gdLst>
              <a:gd name="T0" fmla="*/ 2316 w 3991"/>
              <a:gd name="T1" fmla="*/ 2841 h 2947"/>
              <a:gd name="T2" fmla="*/ 2359 w 3991"/>
              <a:gd name="T3" fmla="*/ 2926 h 2947"/>
              <a:gd name="T4" fmla="*/ 2507 w 3991"/>
              <a:gd name="T5" fmla="*/ 2687 h 2947"/>
              <a:gd name="T6" fmla="*/ 2904 w 3991"/>
              <a:gd name="T7" fmla="*/ 2390 h 2947"/>
              <a:gd name="T8" fmla="*/ 3032 w 3991"/>
              <a:gd name="T9" fmla="*/ 2396 h 2947"/>
              <a:gd name="T10" fmla="*/ 3191 w 3991"/>
              <a:gd name="T11" fmla="*/ 2242 h 2947"/>
              <a:gd name="T12" fmla="*/ 3148 w 3991"/>
              <a:gd name="T13" fmla="*/ 2184 h 2947"/>
              <a:gd name="T14" fmla="*/ 3037 w 3991"/>
              <a:gd name="T15" fmla="*/ 2168 h 2947"/>
              <a:gd name="T16" fmla="*/ 3154 w 3991"/>
              <a:gd name="T17" fmla="*/ 2019 h 2947"/>
              <a:gd name="T18" fmla="*/ 3217 w 3991"/>
              <a:gd name="T19" fmla="*/ 1813 h 2947"/>
              <a:gd name="T20" fmla="*/ 3233 w 3991"/>
              <a:gd name="T21" fmla="*/ 1643 h 2947"/>
              <a:gd name="T22" fmla="*/ 3350 w 3991"/>
              <a:gd name="T23" fmla="*/ 1415 h 2947"/>
              <a:gd name="T24" fmla="*/ 3456 w 3991"/>
              <a:gd name="T25" fmla="*/ 1224 h 2947"/>
              <a:gd name="T26" fmla="*/ 3657 w 3991"/>
              <a:gd name="T27" fmla="*/ 996 h 2947"/>
              <a:gd name="T28" fmla="*/ 3509 w 3991"/>
              <a:gd name="T29" fmla="*/ 869 h 2947"/>
              <a:gd name="T30" fmla="*/ 3689 w 3991"/>
              <a:gd name="T31" fmla="*/ 843 h 2947"/>
              <a:gd name="T32" fmla="*/ 3694 w 3991"/>
              <a:gd name="T33" fmla="*/ 991 h 2947"/>
              <a:gd name="T34" fmla="*/ 3938 w 3991"/>
              <a:gd name="T35" fmla="*/ 827 h 2947"/>
              <a:gd name="T36" fmla="*/ 3917 w 3991"/>
              <a:gd name="T37" fmla="*/ 673 h 2947"/>
              <a:gd name="T38" fmla="*/ 3811 w 3991"/>
              <a:gd name="T39" fmla="*/ 260 h 2947"/>
              <a:gd name="T40" fmla="*/ 3593 w 3991"/>
              <a:gd name="T41" fmla="*/ 233 h 2947"/>
              <a:gd name="T42" fmla="*/ 3419 w 3991"/>
              <a:gd name="T43" fmla="*/ 42 h 2947"/>
              <a:gd name="T44" fmla="*/ 3360 w 3991"/>
              <a:gd name="T45" fmla="*/ 58 h 2947"/>
              <a:gd name="T46" fmla="*/ 3228 w 3991"/>
              <a:gd name="T47" fmla="*/ 175 h 2947"/>
              <a:gd name="T48" fmla="*/ 3334 w 3991"/>
              <a:gd name="T49" fmla="*/ 392 h 2947"/>
              <a:gd name="T50" fmla="*/ 3318 w 3991"/>
              <a:gd name="T51" fmla="*/ 631 h 2947"/>
              <a:gd name="T52" fmla="*/ 3228 w 3991"/>
              <a:gd name="T53" fmla="*/ 981 h 2947"/>
              <a:gd name="T54" fmla="*/ 2883 w 3991"/>
              <a:gd name="T55" fmla="*/ 806 h 2947"/>
              <a:gd name="T56" fmla="*/ 2830 w 3991"/>
              <a:gd name="T57" fmla="*/ 694 h 2947"/>
              <a:gd name="T58" fmla="*/ 2634 w 3991"/>
              <a:gd name="T59" fmla="*/ 726 h 2947"/>
              <a:gd name="T60" fmla="*/ 2528 w 3991"/>
              <a:gd name="T61" fmla="*/ 313 h 2947"/>
              <a:gd name="T62" fmla="*/ 2486 w 3991"/>
              <a:gd name="T63" fmla="*/ 223 h 2947"/>
              <a:gd name="T64" fmla="*/ 2295 w 3991"/>
              <a:gd name="T65" fmla="*/ 376 h 2947"/>
              <a:gd name="T66" fmla="*/ 2226 w 3991"/>
              <a:gd name="T67" fmla="*/ 371 h 2947"/>
              <a:gd name="T68" fmla="*/ 2104 w 3991"/>
              <a:gd name="T69" fmla="*/ 270 h 2947"/>
              <a:gd name="T70" fmla="*/ 2003 w 3991"/>
              <a:gd name="T71" fmla="*/ 260 h 2947"/>
              <a:gd name="T72" fmla="*/ 1924 w 3991"/>
              <a:gd name="T73" fmla="*/ 292 h 2947"/>
              <a:gd name="T74" fmla="*/ 1670 w 3991"/>
              <a:gd name="T75" fmla="*/ 260 h 2947"/>
              <a:gd name="T76" fmla="*/ 1548 w 3991"/>
              <a:gd name="T77" fmla="*/ 466 h 2947"/>
              <a:gd name="T78" fmla="*/ 1426 w 3991"/>
              <a:gd name="T79" fmla="*/ 530 h 2947"/>
              <a:gd name="T80" fmla="*/ 1277 w 3991"/>
              <a:gd name="T81" fmla="*/ 451 h 2947"/>
              <a:gd name="T82" fmla="*/ 1060 w 3991"/>
              <a:gd name="T83" fmla="*/ 435 h 2947"/>
              <a:gd name="T84" fmla="*/ 901 w 3991"/>
              <a:gd name="T85" fmla="*/ 625 h 2947"/>
              <a:gd name="T86" fmla="*/ 1071 w 3991"/>
              <a:gd name="T87" fmla="*/ 620 h 2947"/>
              <a:gd name="T88" fmla="*/ 1140 w 3991"/>
              <a:gd name="T89" fmla="*/ 731 h 2947"/>
              <a:gd name="T90" fmla="*/ 959 w 3991"/>
              <a:gd name="T91" fmla="*/ 774 h 2947"/>
              <a:gd name="T92" fmla="*/ 647 w 3991"/>
              <a:gd name="T93" fmla="*/ 949 h 2947"/>
              <a:gd name="T94" fmla="*/ 318 w 3991"/>
              <a:gd name="T95" fmla="*/ 1203 h 2947"/>
              <a:gd name="T96" fmla="*/ 80 w 3991"/>
              <a:gd name="T97" fmla="*/ 1399 h 2947"/>
              <a:gd name="T98" fmla="*/ 80 w 3991"/>
              <a:gd name="T99" fmla="*/ 1585 h 2947"/>
              <a:gd name="T100" fmla="*/ 5 w 3991"/>
              <a:gd name="T101" fmla="*/ 1839 h 2947"/>
              <a:gd name="T102" fmla="*/ 27 w 3991"/>
              <a:gd name="T103" fmla="*/ 2210 h 2947"/>
              <a:gd name="T104" fmla="*/ 111 w 3991"/>
              <a:gd name="T105" fmla="*/ 2618 h 2947"/>
              <a:gd name="T106" fmla="*/ 350 w 3991"/>
              <a:gd name="T107" fmla="*/ 2788 h 2947"/>
              <a:gd name="T108" fmla="*/ 753 w 3991"/>
              <a:gd name="T109" fmla="*/ 2846 h 2947"/>
              <a:gd name="T110" fmla="*/ 954 w 3991"/>
              <a:gd name="T111" fmla="*/ 2687 h 2947"/>
              <a:gd name="T112" fmla="*/ 1293 w 3991"/>
              <a:gd name="T113" fmla="*/ 2576 h 2947"/>
              <a:gd name="T114" fmla="*/ 1452 w 3991"/>
              <a:gd name="T115" fmla="*/ 2671 h 2947"/>
              <a:gd name="T116" fmla="*/ 1579 w 3991"/>
              <a:gd name="T117" fmla="*/ 2889 h 2947"/>
              <a:gd name="T118" fmla="*/ 1839 w 3991"/>
              <a:gd name="T119" fmla="*/ 2756 h 2947"/>
              <a:gd name="T120" fmla="*/ 1982 w 3991"/>
              <a:gd name="T121" fmla="*/ 2867 h 29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991" h="2947">
                <a:moveTo>
                  <a:pt x="1988" y="2905"/>
                </a:moveTo>
                <a:lnTo>
                  <a:pt x="1988" y="2905"/>
                </a:lnTo>
                <a:lnTo>
                  <a:pt x="1998" y="2910"/>
                </a:lnTo>
                <a:lnTo>
                  <a:pt x="2009" y="2915"/>
                </a:lnTo>
                <a:lnTo>
                  <a:pt x="2046" y="2920"/>
                </a:lnTo>
                <a:lnTo>
                  <a:pt x="2094" y="2926"/>
                </a:lnTo>
                <a:lnTo>
                  <a:pt x="2094" y="2926"/>
                </a:lnTo>
                <a:lnTo>
                  <a:pt x="2125" y="2905"/>
                </a:lnTo>
                <a:lnTo>
                  <a:pt x="2173" y="2883"/>
                </a:lnTo>
                <a:lnTo>
                  <a:pt x="2237" y="2862"/>
                </a:lnTo>
                <a:lnTo>
                  <a:pt x="2316" y="2841"/>
                </a:lnTo>
                <a:lnTo>
                  <a:pt x="2364" y="2820"/>
                </a:lnTo>
                <a:lnTo>
                  <a:pt x="2364" y="2820"/>
                </a:lnTo>
                <a:lnTo>
                  <a:pt x="2369" y="2836"/>
                </a:lnTo>
                <a:lnTo>
                  <a:pt x="2364" y="2852"/>
                </a:lnTo>
                <a:lnTo>
                  <a:pt x="2353" y="2862"/>
                </a:lnTo>
                <a:lnTo>
                  <a:pt x="2337" y="2878"/>
                </a:lnTo>
                <a:lnTo>
                  <a:pt x="2306" y="2899"/>
                </a:lnTo>
                <a:lnTo>
                  <a:pt x="2295" y="2905"/>
                </a:lnTo>
                <a:lnTo>
                  <a:pt x="2295" y="2905"/>
                </a:lnTo>
                <a:lnTo>
                  <a:pt x="2327" y="2920"/>
                </a:lnTo>
                <a:lnTo>
                  <a:pt x="2359" y="2926"/>
                </a:lnTo>
                <a:lnTo>
                  <a:pt x="2385" y="2920"/>
                </a:lnTo>
                <a:lnTo>
                  <a:pt x="2406" y="2915"/>
                </a:lnTo>
                <a:lnTo>
                  <a:pt x="2422" y="2899"/>
                </a:lnTo>
                <a:lnTo>
                  <a:pt x="2438" y="2883"/>
                </a:lnTo>
                <a:lnTo>
                  <a:pt x="2454" y="2862"/>
                </a:lnTo>
                <a:lnTo>
                  <a:pt x="2459" y="2841"/>
                </a:lnTo>
                <a:lnTo>
                  <a:pt x="2475" y="2793"/>
                </a:lnTo>
                <a:lnTo>
                  <a:pt x="2480" y="2746"/>
                </a:lnTo>
                <a:lnTo>
                  <a:pt x="2480" y="2703"/>
                </a:lnTo>
                <a:lnTo>
                  <a:pt x="2507" y="2687"/>
                </a:lnTo>
                <a:lnTo>
                  <a:pt x="2507" y="2687"/>
                </a:lnTo>
                <a:lnTo>
                  <a:pt x="2602" y="2571"/>
                </a:lnTo>
                <a:lnTo>
                  <a:pt x="2602" y="2571"/>
                </a:lnTo>
                <a:lnTo>
                  <a:pt x="2629" y="2539"/>
                </a:lnTo>
                <a:lnTo>
                  <a:pt x="2677" y="2502"/>
                </a:lnTo>
                <a:lnTo>
                  <a:pt x="2735" y="2459"/>
                </a:lnTo>
                <a:lnTo>
                  <a:pt x="2793" y="2438"/>
                </a:lnTo>
                <a:lnTo>
                  <a:pt x="2793" y="2438"/>
                </a:lnTo>
                <a:lnTo>
                  <a:pt x="2825" y="2428"/>
                </a:lnTo>
                <a:lnTo>
                  <a:pt x="2862" y="2412"/>
                </a:lnTo>
                <a:lnTo>
                  <a:pt x="2904" y="2390"/>
                </a:lnTo>
                <a:lnTo>
                  <a:pt x="2904" y="2390"/>
                </a:lnTo>
                <a:lnTo>
                  <a:pt x="2968" y="2369"/>
                </a:lnTo>
                <a:lnTo>
                  <a:pt x="2995" y="2369"/>
                </a:lnTo>
                <a:lnTo>
                  <a:pt x="3005" y="2369"/>
                </a:lnTo>
                <a:lnTo>
                  <a:pt x="3005" y="2375"/>
                </a:lnTo>
                <a:lnTo>
                  <a:pt x="2968" y="2428"/>
                </a:lnTo>
                <a:lnTo>
                  <a:pt x="2968" y="2428"/>
                </a:lnTo>
                <a:lnTo>
                  <a:pt x="2984" y="2433"/>
                </a:lnTo>
                <a:lnTo>
                  <a:pt x="3000" y="2433"/>
                </a:lnTo>
                <a:lnTo>
                  <a:pt x="3010" y="2428"/>
                </a:lnTo>
                <a:lnTo>
                  <a:pt x="3021" y="2417"/>
                </a:lnTo>
                <a:lnTo>
                  <a:pt x="3032" y="2396"/>
                </a:lnTo>
                <a:lnTo>
                  <a:pt x="3032" y="2385"/>
                </a:lnTo>
                <a:lnTo>
                  <a:pt x="3032" y="2385"/>
                </a:lnTo>
                <a:lnTo>
                  <a:pt x="3037" y="2348"/>
                </a:lnTo>
                <a:lnTo>
                  <a:pt x="3048" y="2316"/>
                </a:lnTo>
                <a:lnTo>
                  <a:pt x="3063" y="2290"/>
                </a:lnTo>
                <a:lnTo>
                  <a:pt x="3079" y="2274"/>
                </a:lnTo>
                <a:lnTo>
                  <a:pt x="3101" y="2258"/>
                </a:lnTo>
                <a:lnTo>
                  <a:pt x="3122" y="2253"/>
                </a:lnTo>
                <a:lnTo>
                  <a:pt x="3159" y="2242"/>
                </a:lnTo>
                <a:lnTo>
                  <a:pt x="3159" y="2242"/>
                </a:lnTo>
                <a:lnTo>
                  <a:pt x="3191" y="2242"/>
                </a:lnTo>
                <a:lnTo>
                  <a:pt x="3201" y="2237"/>
                </a:lnTo>
                <a:lnTo>
                  <a:pt x="3201" y="2226"/>
                </a:lnTo>
                <a:lnTo>
                  <a:pt x="3201" y="2194"/>
                </a:lnTo>
                <a:lnTo>
                  <a:pt x="3201" y="2194"/>
                </a:lnTo>
                <a:lnTo>
                  <a:pt x="3196" y="2178"/>
                </a:lnTo>
                <a:lnTo>
                  <a:pt x="3191" y="2157"/>
                </a:lnTo>
                <a:lnTo>
                  <a:pt x="3169" y="2125"/>
                </a:lnTo>
                <a:lnTo>
                  <a:pt x="3143" y="2094"/>
                </a:lnTo>
                <a:lnTo>
                  <a:pt x="3143" y="2094"/>
                </a:lnTo>
                <a:lnTo>
                  <a:pt x="3143" y="2120"/>
                </a:lnTo>
                <a:lnTo>
                  <a:pt x="3148" y="2184"/>
                </a:lnTo>
                <a:lnTo>
                  <a:pt x="3148" y="2184"/>
                </a:lnTo>
                <a:lnTo>
                  <a:pt x="3148" y="2194"/>
                </a:lnTo>
                <a:lnTo>
                  <a:pt x="3138" y="2205"/>
                </a:lnTo>
                <a:lnTo>
                  <a:pt x="3127" y="2210"/>
                </a:lnTo>
                <a:lnTo>
                  <a:pt x="3106" y="2210"/>
                </a:lnTo>
                <a:lnTo>
                  <a:pt x="3074" y="2205"/>
                </a:lnTo>
                <a:lnTo>
                  <a:pt x="3058" y="2200"/>
                </a:lnTo>
                <a:lnTo>
                  <a:pt x="3048" y="2194"/>
                </a:lnTo>
                <a:lnTo>
                  <a:pt x="3048" y="2194"/>
                </a:lnTo>
                <a:lnTo>
                  <a:pt x="3042" y="2184"/>
                </a:lnTo>
                <a:lnTo>
                  <a:pt x="3037" y="2168"/>
                </a:lnTo>
                <a:lnTo>
                  <a:pt x="3042" y="2147"/>
                </a:lnTo>
                <a:lnTo>
                  <a:pt x="3048" y="2125"/>
                </a:lnTo>
                <a:lnTo>
                  <a:pt x="3063" y="2110"/>
                </a:lnTo>
                <a:lnTo>
                  <a:pt x="3079" y="2088"/>
                </a:lnTo>
                <a:lnTo>
                  <a:pt x="3095" y="2078"/>
                </a:lnTo>
                <a:lnTo>
                  <a:pt x="3122" y="2067"/>
                </a:lnTo>
                <a:lnTo>
                  <a:pt x="3122" y="2067"/>
                </a:lnTo>
                <a:lnTo>
                  <a:pt x="3143" y="2062"/>
                </a:lnTo>
                <a:lnTo>
                  <a:pt x="3154" y="2051"/>
                </a:lnTo>
                <a:lnTo>
                  <a:pt x="3159" y="2035"/>
                </a:lnTo>
                <a:lnTo>
                  <a:pt x="3154" y="2019"/>
                </a:lnTo>
                <a:lnTo>
                  <a:pt x="3148" y="1998"/>
                </a:lnTo>
                <a:lnTo>
                  <a:pt x="3143" y="1988"/>
                </a:lnTo>
                <a:lnTo>
                  <a:pt x="3143" y="1988"/>
                </a:lnTo>
                <a:lnTo>
                  <a:pt x="3143" y="1945"/>
                </a:lnTo>
                <a:lnTo>
                  <a:pt x="3148" y="1908"/>
                </a:lnTo>
                <a:lnTo>
                  <a:pt x="3154" y="1887"/>
                </a:lnTo>
                <a:lnTo>
                  <a:pt x="3164" y="1866"/>
                </a:lnTo>
                <a:lnTo>
                  <a:pt x="3180" y="1850"/>
                </a:lnTo>
                <a:lnTo>
                  <a:pt x="3191" y="1834"/>
                </a:lnTo>
                <a:lnTo>
                  <a:pt x="3217" y="1813"/>
                </a:lnTo>
                <a:lnTo>
                  <a:pt x="3217" y="1813"/>
                </a:lnTo>
                <a:lnTo>
                  <a:pt x="3238" y="1792"/>
                </a:lnTo>
                <a:lnTo>
                  <a:pt x="3249" y="1765"/>
                </a:lnTo>
                <a:lnTo>
                  <a:pt x="3249" y="1733"/>
                </a:lnTo>
                <a:lnTo>
                  <a:pt x="3244" y="1717"/>
                </a:lnTo>
                <a:lnTo>
                  <a:pt x="3238" y="1696"/>
                </a:lnTo>
                <a:lnTo>
                  <a:pt x="3238" y="1696"/>
                </a:lnTo>
                <a:lnTo>
                  <a:pt x="3228" y="1670"/>
                </a:lnTo>
                <a:lnTo>
                  <a:pt x="3228" y="1654"/>
                </a:lnTo>
                <a:lnTo>
                  <a:pt x="3233" y="1648"/>
                </a:lnTo>
                <a:lnTo>
                  <a:pt x="3233" y="1643"/>
                </a:lnTo>
                <a:lnTo>
                  <a:pt x="3233" y="1643"/>
                </a:lnTo>
                <a:lnTo>
                  <a:pt x="3265" y="1622"/>
                </a:lnTo>
                <a:lnTo>
                  <a:pt x="3291" y="1601"/>
                </a:lnTo>
                <a:lnTo>
                  <a:pt x="3307" y="1579"/>
                </a:lnTo>
                <a:lnTo>
                  <a:pt x="3318" y="1553"/>
                </a:lnTo>
                <a:lnTo>
                  <a:pt x="3318" y="1532"/>
                </a:lnTo>
                <a:lnTo>
                  <a:pt x="3323" y="1516"/>
                </a:lnTo>
                <a:lnTo>
                  <a:pt x="3318" y="1500"/>
                </a:lnTo>
                <a:lnTo>
                  <a:pt x="3339" y="1452"/>
                </a:lnTo>
                <a:lnTo>
                  <a:pt x="3339" y="1452"/>
                </a:lnTo>
                <a:lnTo>
                  <a:pt x="3344" y="1431"/>
                </a:lnTo>
                <a:lnTo>
                  <a:pt x="3350" y="1415"/>
                </a:lnTo>
                <a:lnTo>
                  <a:pt x="3371" y="1389"/>
                </a:lnTo>
                <a:lnTo>
                  <a:pt x="3397" y="1367"/>
                </a:lnTo>
                <a:lnTo>
                  <a:pt x="3397" y="1367"/>
                </a:lnTo>
                <a:lnTo>
                  <a:pt x="3413" y="1346"/>
                </a:lnTo>
                <a:lnTo>
                  <a:pt x="3419" y="1320"/>
                </a:lnTo>
                <a:lnTo>
                  <a:pt x="3424" y="1299"/>
                </a:lnTo>
                <a:lnTo>
                  <a:pt x="3424" y="1277"/>
                </a:lnTo>
                <a:lnTo>
                  <a:pt x="3413" y="1246"/>
                </a:lnTo>
                <a:lnTo>
                  <a:pt x="3413" y="1230"/>
                </a:lnTo>
                <a:lnTo>
                  <a:pt x="3413" y="1230"/>
                </a:lnTo>
                <a:lnTo>
                  <a:pt x="3456" y="1224"/>
                </a:lnTo>
                <a:lnTo>
                  <a:pt x="3487" y="1214"/>
                </a:lnTo>
                <a:lnTo>
                  <a:pt x="3498" y="1203"/>
                </a:lnTo>
                <a:lnTo>
                  <a:pt x="3503" y="1193"/>
                </a:lnTo>
                <a:lnTo>
                  <a:pt x="3503" y="1193"/>
                </a:lnTo>
                <a:lnTo>
                  <a:pt x="3514" y="1171"/>
                </a:lnTo>
                <a:lnTo>
                  <a:pt x="3530" y="1150"/>
                </a:lnTo>
                <a:lnTo>
                  <a:pt x="3615" y="1065"/>
                </a:lnTo>
                <a:lnTo>
                  <a:pt x="3615" y="1065"/>
                </a:lnTo>
                <a:lnTo>
                  <a:pt x="3636" y="1039"/>
                </a:lnTo>
                <a:lnTo>
                  <a:pt x="3652" y="1018"/>
                </a:lnTo>
                <a:lnTo>
                  <a:pt x="3657" y="996"/>
                </a:lnTo>
                <a:lnTo>
                  <a:pt x="3657" y="975"/>
                </a:lnTo>
                <a:lnTo>
                  <a:pt x="3652" y="965"/>
                </a:lnTo>
                <a:lnTo>
                  <a:pt x="3641" y="949"/>
                </a:lnTo>
                <a:lnTo>
                  <a:pt x="3625" y="922"/>
                </a:lnTo>
                <a:lnTo>
                  <a:pt x="3625" y="922"/>
                </a:lnTo>
                <a:lnTo>
                  <a:pt x="3615" y="906"/>
                </a:lnTo>
                <a:lnTo>
                  <a:pt x="3593" y="896"/>
                </a:lnTo>
                <a:lnTo>
                  <a:pt x="3535" y="880"/>
                </a:lnTo>
                <a:lnTo>
                  <a:pt x="3535" y="880"/>
                </a:lnTo>
                <a:lnTo>
                  <a:pt x="3519" y="875"/>
                </a:lnTo>
                <a:lnTo>
                  <a:pt x="3509" y="869"/>
                </a:lnTo>
                <a:lnTo>
                  <a:pt x="3509" y="864"/>
                </a:lnTo>
                <a:lnTo>
                  <a:pt x="3509" y="859"/>
                </a:lnTo>
                <a:lnTo>
                  <a:pt x="3514" y="853"/>
                </a:lnTo>
                <a:lnTo>
                  <a:pt x="3530" y="848"/>
                </a:lnTo>
                <a:lnTo>
                  <a:pt x="3540" y="853"/>
                </a:lnTo>
                <a:lnTo>
                  <a:pt x="3556" y="859"/>
                </a:lnTo>
                <a:lnTo>
                  <a:pt x="3556" y="859"/>
                </a:lnTo>
                <a:lnTo>
                  <a:pt x="3578" y="864"/>
                </a:lnTo>
                <a:lnTo>
                  <a:pt x="3599" y="864"/>
                </a:lnTo>
                <a:lnTo>
                  <a:pt x="3646" y="859"/>
                </a:lnTo>
                <a:lnTo>
                  <a:pt x="3689" y="843"/>
                </a:lnTo>
                <a:lnTo>
                  <a:pt x="3726" y="832"/>
                </a:lnTo>
                <a:lnTo>
                  <a:pt x="3726" y="832"/>
                </a:lnTo>
                <a:lnTo>
                  <a:pt x="3731" y="827"/>
                </a:lnTo>
                <a:lnTo>
                  <a:pt x="3737" y="832"/>
                </a:lnTo>
                <a:lnTo>
                  <a:pt x="3737" y="853"/>
                </a:lnTo>
                <a:lnTo>
                  <a:pt x="3731" y="890"/>
                </a:lnTo>
                <a:lnTo>
                  <a:pt x="3731" y="890"/>
                </a:lnTo>
                <a:lnTo>
                  <a:pt x="3705" y="890"/>
                </a:lnTo>
                <a:lnTo>
                  <a:pt x="3684" y="896"/>
                </a:lnTo>
                <a:lnTo>
                  <a:pt x="3662" y="906"/>
                </a:lnTo>
                <a:lnTo>
                  <a:pt x="3694" y="991"/>
                </a:lnTo>
                <a:lnTo>
                  <a:pt x="3731" y="996"/>
                </a:lnTo>
                <a:lnTo>
                  <a:pt x="3795" y="933"/>
                </a:lnTo>
                <a:lnTo>
                  <a:pt x="3795" y="933"/>
                </a:lnTo>
                <a:lnTo>
                  <a:pt x="3816" y="922"/>
                </a:lnTo>
                <a:lnTo>
                  <a:pt x="3837" y="906"/>
                </a:lnTo>
                <a:lnTo>
                  <a:pt x="3864" y="875"/>
                </a:lnTo>
                <a:lnTo>
                  <a:pt x="3864" y="875"/>
                </a:lnTo>
                <a:lnTo>
                  <a:pt x="3896" y="843"/>
                </a:lnTo>
                <a:lnTo>
                  <a:pt x="3922" y="832"/>
                </a:lnTo>
                <a:lnTo>
                  <a:pt x="3933" y="827"/>
                </a:lnTo>
                <a:lnTo>
                  <a:pt x="3938" y="827"/>
                </a:lnTo>
                <a:lnTo>
                  <a:pt x="3938" y="827"/>
                </a:lnTo>
                <a:lnTo>
                  <a:pt x="3964" y="837"/>
                </a:lnTo>
                <a:lnTo>
                  <a:pt x="3980" y="837"/>
                </a:lnTo>
                <a:lnTo>
                  <a:pt x="3991" y="832"/>
                </a:lnTo>
                <a:lnTo>
                  <a:pt x="3991" y="822"/>
                </a:lnTo>
                <a:lnTo>
                  <a:pt x="3986" y="795"/>
                </a:lnTo>
                <a:lnTo>
                  <a:pt x="3980" y="784"/>
                </a:lnTo>
                <a:lnTo>
                  <a:pt x="3980" y="784"/>
                </a:lnTo>
                <a:lnTo>
                  <a:pt x="3954" y="747"/>
                </a:lnTo>
                <a:lnTo>
                  <a:pt x="3933" y="705"/>
                </a:lnTo>
                <a:lnTo>
                  <a:pt x="3917" y="673"/>
                </a:lnTo>
                <a:lnTo>
                  <a:pt x="3906" y="641"/>
                </a:lnTo>
                <a:lnTo>
                  <a:pt x="3901" y="594"/>
                </a:lnTo>
                <a:lnTo>
                  <a:pt x="3901" y="578"/>
                </a:lnTo>
                <a:lnTo>
                  <a:pt x="3901" y="578"/>
                </a:lnTo>
                <a:lnTo>
                  <a:pt x="3901" y="519"/>
                </a:lnTo>
                <a:lnTo>
                  <a:pt x="3896" y="472"/>
                </a:lnTo>
                <a:lnTo>
                  <a:pt x="3885" y="429"/>
                </a:lnTo>
                <a:lnTo>
                  <a:pt x="3874" y="392"/>
                </a:lnTo>
                <a:lnTo>
                  <a:pt x="3843" y="323"/>
                </a:lnTo>
                <a:lnTo>
                  <a:pt x="3811" y="260"/>
                </a:lnTo>
                <a:lnTo>
                  <a:pt x="3811" y="260"/>
                </a:lnTo>
                <a:lnTo>
                  <a:pt x="3790" y="228"/>
                </a:lnTo>
                <a:lnTo>
                  <a:pt x="3774" y="212"/>
                </a:lnTo>
                <a:lnTo>
                  <a:pt x="3758" y="207"/>
                </a:lnTo>
                <a:lnTo>
                  <a:pt x="3747" y="201"/>
                </a:lnTo>
                <a:lnTo>
                  <a:pt x="3737" y="207"/>
                </a:lnTo>
                <a:lnTo>
                  <a:pt x="3726" y="212"/>
                </a:lnTo>
                <a:lnTo>
                  <a:pt x="3715" y="217"/>
                </a:lnTo>
                <a:lnTo>
                  <a:pt x="3715" y="217"/>
                </a:lnTo>
                <a:lnTo>
                  <a:pt x="3668" y="233"/>
                </a:lnTo>
                <a:lnTo>
                  <a:pt x="3631" y="239"/>
                </a:lnTo>
                <a:lnTo>
                  <a:pt x="3593" y="233"/>
                </a:lnTo>
                <a:lnTo>
                  <a:pt x="3572" y="217"/>
                </a:lnTo>
                <a:lnTo>
                  <a:pt x="3551" y="201"/>
                </a:lnTo>
                <a:lnTo>
                  <a:pt x="3540" y="186"/>
                </a:lnTo>
                <a:lnTo>
                  <a:pt x="3530" y="170"/>
                </a:lnTo>
                <a:lnTo>
                  <a:pt x="3477" y="117"/>
                </a:lnTo>
                <a:lnTo>
                  <a:pt x="3477" y="117"/>
                </a:lnTo>
                <a:lnTo>
                  <a:pt x="3456" y="111"/>
                </a:lnTo>
                <a:lnTo>
                  <a:pt x="3440" y="101"/>
                </a:lnTo>
                <a:lnTo>
                  <a:pt x="3429" y="85"/>
                </a:lnTo>
                <a:lnTo>
                  <a:pt x="3419" y="74"/>
                </a:lnTo>
                <a:lnTo>
                  <a:pt x="3419" y="42"/>
                </a:lnTo>
                <a:lnTo>
                  <a:pt x="3419" y="32"/>
                </a:lnTo>
                <a:lnTo>
                  <a:pt x="3419" y="32"/>
                </a:lnTo>
                <a:lnTo>
                  <a:pt x="3408" y="16"/>
                </a:lnTo>
                <a:lnTo>
                  <a:pt x="3397" y="5"/>
                </a:lnTo>
                <a:lnTo>
                  <a:pt x="3392" y="0"/>
                </a:lnTo>
                <a:lnTo>
                  <a:pt x="3381" y="5"/>
                </a:lnTo>
                <a:lnTo>
                  <a:pt x="3371" y="16"/>
                </a:lnTo>
                <a:lnTo>
                  <a:pt x="3366" y="27"/>
                </a:lnTo>
                <a:lnTo>
                  <a:pt x="3366" y="27"/>
                </a:lnTo>
                <a:lnTo>
                  <a:pt x="3366" y="48"/>
                </a:lnTo>
                <a:lnTo>
                  <a:pt x="3360" y="58"/>
                </a:lnTo>
                <a:lnTo>
                  <a:pt x="3350" y="69"/>
                </a:lnTo>
                <a:lnTo>
                  <a:pt x="3334" y="74"/>
                </a:lnTo>
                <a:lnTo>
                  <a:pt x="3313" y="80"/>
                </a:lnTo>
                <a:lnTo>
                  <a:pt x="3249" y="90"/>
                </a:lnTo>
                <a:lnTo>
                  <a:pt x="3249" y="90"/>
                </a:lnTo>
                <a:lnTo>
                  <a:pt x="3222" y="95"/>
                </a:lnTo>
                <a:lnTo>
                  <a:pt x="3207" y="106"/>
                </a:lnTo>
                <a:lnTo>
                  <a:pt x="3201" y="122"/>
                </a:lnTo>
                <a:lnTo>
                  <a:pt x="3201" y="138"/>
                </a:lnTo>
                <a:lnTo>
                  <a:pt x="3217" y="164"/>
                </a:lnTo>
                <a:lnTo>
                  <a:pt x="3228" y="175"/>
                </a:lnTo>
                <a:lnTo>
                  <a:pt x="3228" y="175"/>
                </a:lnTo>
                <a:lnTo>
                  <a:pt x="3244" y="186"/>
                </a:lnTo>
                <a:lnTo>
                  <a:pt x="3254" y="196"/>
                </a:lnTo>
                <a:lnTo>
                  <a:pt x="3260" y="212"/>
                </a:lnTo>
                <a:lnTo>
                  <a:pt x="3260" y="223"/>
                </a:lnTo>
                <a:lnTo>
                  <a:pt x="3254" y="249"/>
                </a:lnTo>
                <a:lnTo>
                  <a:pt x="3249" y="254"/>
                </a:lnTo>
                <a:lnTo>
                  <a:pt x="3249" y="254"/>
                </a:lnTo>
                <a:lnTo>
                  <a:pt x="3275" y="281"/>
                </a:lnTo>
                <a:lnTo>
                  <a:pt x="3302" y="329"/>
                </a:lnTo>
                <a:lnTo>
                  <a:pt x="3334" y="392"/>
                </a:lnTo>
                <a:lnTo>
                  <a:pt x="3334" y="392"/>
                </a:lnTo>
                <a:lnTo>
                  <a:pt x="3334" y="392"/>
                </a:lnTo>
                <a:lnTo>
                  <a:pt x="3355" y="419"/>
                </a:lnTo>
                <a:lnTo>
                  <a:pt x="3366" y="451"/>
                </a:lnTo>
                <a:lnTo>
                  <a:pt x="3376" y="477"/>
                </a:lnTo>
                <a:lnTo>
                  <a:pt x="3376" y="498"/>
                </a:lnTo>
                <a:lnTo>
                  <a:pt x="3376" y="541"/>
                </a:lnTo>
                <a:lnTo>
                  <a:pt x="3366" y="572"/>
                </a:lnTo>
                <a:lnTo>
                  <a:pt x="3350" y="599"/>
                </a:lnTo>
                <a:lnTo>
                  <a:pt x="3334" y="620"/>
                </a:lnTo>
                <a:lnTo>
                  <a:pt x="3318" y="631"/>
                </a:lnTo>
                <a:lnTo>
                  <a:pt x="3318" y="710"/>
                </a:lnTo>
                <a:lnTo>
                  <a:pt x="3318" y="710"/>
                </a:lnTo>
                <a:lnTo>
                  <a:pt x="3344" y="753"/>
                </a:lnTo>
                <a:lnTo>
                  <a:pt x="3360" y="790"/>
                </a:lnTo>
                <a:lnTo>
                  <a:pt x="3360" y="822"/>
                </a:lnTo>
                <a:lnTo>
                  <a:pt x="3355" y="853"/>
                </a:lnTo>
                <a:lnTo>
                  <a:pt x="3344" y="875"/>
                </a:lnTo>
                <a:lnTo>
                  <a:pt x="3334" y="890"/>
                </a:lnTo>
                <a:lnTo>
                  <a:pt x="3323" y="901"/>
                </a:lnTo>
                <a:lnTo>
                  <a:pt x="3281" y="986"/>
                </a:lnTo>
                <a:lnTo>
                  <a:pt x="3228" y="981"/>
                </a:lnTo>
                <a:lnTo>
                  <a:pt x="3175" y="949"/>
                </a:lnTo>
                <a:lnTo>
                  <a:pt x="2995" y="949"/>
                </a:lnTo>
                <a:lnTo>
                  <a:pt x="2995" y="949"/>
                </a:lnTo>
                <a:lnTo>
                  <a:pt x="2968" y="933"/>
                </a:lnTo>
                <a:lnTo>
                  <a:pt x="2936" y="912"/>
                </a:lnTo>
                <a:lnTo>
                  <a:pt x="2910" y="890"/>
                </a:lnTo>
                <a:lnTo>
                  <a:pt x="2910" y="890"/>
                </a:lnTo>
                <a:lnTo>
                  <a:pt x="2894" y="869"/>
                </a:lnTo>
                <a:lnTo>
                  <a:pt x="2889" y="848"/>
                </a:lnTo>
                <a:lnTo>
                  <a:pt x="2883" y="827"/>
                </a:lnTo>
                <a:lnTo>
                  <a:pt x="2883" y="806"/>
                </a:lnTo>
                <a:lnTo>
                  <a:pt x="2883" y="763"/>
                </a:lnTo>
                <a:lnTo>
                  <a:pt x="2889" y="747"/>
                </a:lnTo>
                <a:lnTo>
                  <a:pt x="2942" y="694"/>
                </a:lnTo>
                <a:lnTo>
                  <a:pt x="2942" y="694"/>
                </a:lnTo>
                <a:lnTo>
                  <a:pt x="2926" y="668"/>
                </a:lnTo>
                <a:lnTo>
                  <a:pt x="2910" y="657"/>
                </a:lnTo>
                <a:lnTo>
                  <a:pt x="2889" y="657"/>
                </a:lnTo>
                <a:lnTo>
                  <a:pt x="2873" y="663"/>
                </a:lnTo>
                <a:lnTo>
                  <a:pt x="2841" y="678"/>
                </a:lnTo>
                <a:lnTo>
                  <a:pt x="2830" y="694"/>
                </a:lnTo>
                <a:lnTo>
                  <a:pt x="2830" y="694"/>
                </a:lnTo>
                <a:lnTo>
                  <a:pt x="2804" y="689"/>
                </a:lnTo>
                <a:lnTo>
                  <a:pt x="2783" y="694"/>
                </a:lnTo>
                <a:lnTo>
                  <a:pt x="2745" y="705"/>
                </a:lnTo>
                <a:lnTo>
                  <a:pt x="2719" y="716"/>
                </a:lnTo>
                <a:lnTo>
                  <a:pt x="2714" y="726"/>
                </a:lnTo>
                <a:lnTo>
                  <a:pt x="2714" y="726"/>
                </a:lnTo>
                <a:lnTo>
                  <a:pt x="2687" y="747"/>
                </a:lnTo>
                <a:lnTo>
                  <a:pt x="2666" y="758"/>
                </a:lnTo>
                <a:lnTo>
                  <a:pt x="2650" y="758"/>
                </a:lnTo>
                <a:lnTo>
                  <a:pt x="2639" y="747"/>
                </a:lnTo>
                <a:lnTo>
                  <a:pt x="2634" y="726"/>
                </a:lnTo>
                <a:lnTo>
                  <a:pt x="2629" y="694"/>
                </a:lnTo>
                <a:lnTo>
                  <a:pt x="2629" y="599"/>
                </a:lnTo>
                <a:lnTo>
                  <a:pt x="2629" y="599"/>
                </a:lnTo>
                <a:lnTo>
                  <a:pt x="2624" y="504"/>
                </a:lnTo>
                <a:lnTo>
                  <a:pt x="2618" y="472"/>
                </a:lnTo>
                <a:lnTo>
                  <a:pt x="2608" y="445"/>
                </a:lnTo>
                <a:lnTo>
                  <a:pt x="2597" y="419"/>
                </a:lnTo>
                <a:lnTo>
                  <a:pt x="2586" y="392"/>
                </a:lnTo>
                <a:lnTo>
                  <a:pt x="2549" y="339"/>
                </a:lnTo>
                <a:lnTo>
                  <a:pt x="2549" y="339"/>
                </a:lnTo>
                <a:lnTo>
                  <a:pt x="2528" y="313"/>
                </a:lnTo>
                <a:lnTo>
                  <a:pt x="2523" y="281"/>
                </a:lnTo>
                <a:lnTo>
                  <a:pt x="2523" y="254"/>
                </a:lnTo>
                <a:lnTo>
                  <a:pt x="2523" y="228"/>
                </a:lnTo>
                <a:lnTo>
                  <a:pt x="2539" y="180"/>
                </a:lnTo>
                <a:lnTo>
                  <a:pt x="2549" y="154"/>
                </a:lnTo>
                <a:lnTo>
                  <a:pt x="2549" y="148"/>
                </a:lnTo>
                <a:lnTo>
                  <a:pt x="2549" y="148"/>
                </a:lnTo>
                <a:lnTo>
                  <a:pt x="2528" y="159"/>
                </a:lnTo>
                <a:lnTo>
                  <a:pt x="2512" y="175"/>
                </a:lnTo>
                <a:lnTo>
                  <a:pt x="2496" y="196"/>
                </a:lnTo>
                <a:lnTo>
                  <a:pt x="2486" y="223"/>
                </a:lnTo>
                <a:lnTo>
                  <a:pt x="2470" y="270"/>
                </a:lnTo>
                <a:lnTo>
                  <a:pt x="2465" y="292"/>
                </a:lnTo>
                <a:lnTo>
                  <a:pt x="2359" y="302"/>
                </a:lnTo>
                <a:lnTo>
                  <a:pt x="2359" y="302"/>
                </a:lnTo>
                <a:lnTo>
                  <a:pt x="2348" y="302"/>
                </a:lnTo>
                <a:lnTo>
                  <a:pt x="2327" y="318"/>
                </a:lnTo>
                <a:lnTo>
                  <a:pt x="2311" y="329"/>
                </a:lnTo>
                <a:lnTo>
                  <a:pt x="2300" y="339"/>
                </a:lnTo>
                <a:lnTo>
                  <a:pt x="2295" y="355"/>
                </a:lnTo>
                <a:lnTo>
                  <a:pt x="2295" y="376"/>
                </a:lnTo>
                <a:lnTo>
                  <a:pt x="2295" y="376"/>
                </a:lnTo>
                <a:lnTo>
                  <a:pt x="2295" y="398"/>
                </a:lnTo>
                <a:lnTo>
                  <a:pt x="2295" y="408"/>
                </a:lnTo>
                <a:lnTo>
                  <a:pt x="2290" y="413"/>
                </a:lnTo>
                <a:lnTo>
                  <a:pt x="2284" y="413"/>
                </a:lnTo>
                <a:lnTo>
                  <a:pt x="2268" y="413"/>
                </a:lnTo>
                <a:lnTo>
                  <a:pt x="2263" y="408"/>
                </a:lnTo>
                <a:lnTo>
                  <a:pt x="2263" y="408"/>
                </a:lnTo>
                <a:lnTo>
                  <a:pt x="2247" y="398"/>
                </a:lnTo>
                <a:lnTo>
                  <a:pt x="2237" y="387"/>
                </a:lnTo>
                <a:lnTo>
                  <a:pt x="2231" y="382"/>
                </a:lnTo>
                <a:lnTo>
                  <a:pt x="2226" y="371"/>
                </a:lnTo>
                <a:lnTo>
                  <a:pt x="2226" y="355"/>
                </a:lnTo>
                <a:lnTo>
                  <a:pt x="2226" y="350"/>
                </a:lnTo>
                <a:lnTo>
                  <a:pt x="2231" y="318"/>
                </a:lnTo>
                <a:lnTo>
                  <a:pt x="2231" y="318"/>
                </a:lnTo>
                <a:lnTo>
                  <a:pt x="2205" y="297"/>
                </a:lnTo>
                <a:lnTo>
                  <a:pt x="2152" y="260"/>
                </a:lnTo>
                <a:lnTo>
                  <a:pt x="2152" y="260"/>
                </a:lnTo>
                <a:lnTo>
                  <a:pt x="2141" y="254"/>
                </a:lnTo>
                <a:lnTo>
                  <a:pt x="2131" y="254"/>
                </a:lnTo>
                <a:lnTo>
                  <a:pt x="2115" y="260"/>
                </a:lnTo>
                <a:lnTo>
                  <a:pt x="2104" y="270"/>
                </a:lnTo>
                <a:lnTo>
                  <a:pt x="2088" y="292"/>
                </a:lnTo>
                <a:lnTo>
                  <a:pt x="2083" y="302"/>
                </a:lnTo>
                <a:lnTo>
                  <a:pt x="2083" y="302"/>
                </a:lnTo>
                <a:lnTo>
                  <a:pt x="2072" y="323"/>
                </a:lnTo>
                <a:lnTo>
                  <a:pt x="2062" y="334"/>
                </a:lnTo>
                <a:lnTo>
                  <a:pt x="2051" y="334"/>
                </a:lnTo>
                <a:lnTo>
                  <a:pt x="2041" y="329"/>
                </a:lnTo>
                <a:lnTo>
                  <a:pt x="2025" y="307"/>
                </a:lnTo>
                <a:lnTo>
                  <a:pt x="2014" y="270"/>
                </a:lnTo>
                <a:lnTo>
                  <a:pt x="2014" y="270"/>
                </a:lnTo>
                <a:lnTo>
                  <a:pt x="2003" y="260"/>
                </a:lnTo>
                <a:lnTo>
                  <a:pt x="1998" y="254"/>
                </a:lnTo>
                <a:lnTo>
                  <a:pt x="1993" y="249"/>
                </a:lnTo>
                <a:lnTo>
                  <a:pt x="1988" y="254"/>
                </a:lnTo>
                <a:lnTo>
                  <a:pt x="1977" y="276"/>
                </a:lnTo>
                <a:lnTo>
                  <a:pt x="1972" y="302"/>
                </a:lnTo>
                <a:lnTo>
                  <a:pt x="1972" y="302"/>
                </a:lnTo>
                <a:lnTo>
                  <a:pt x="1961" y="323"/>
                </a:lnTo>
                <a:lnTo>
                  <a:pt x="1956" y="329"/>
                </a:lnTo>
                <a:lnTo>
                  <a:pt x="1950" y="334"/>
                </a:lnTo>
                <a:lnTo>
                  <a:pt x="1950" y="329"/>
                </a:lnTo>
                <a:lnTo>
                  <a:pt x="1924" y="292"/>
                </a:lnTo>
                <a:lnTo>
                  <a:pt x="1924" y="292"/>
                </a:lnTo>
                <a:lnTo>
                  <a:pt x="1897" y="297"/>
                </a:lnTo>
                <a:lnTo>
                  <a:pt x="1871" y="292"/>
                </a:lnTo>
                <a:lnTo>
                  <a:pt x="1850" y="281"/>
                </a:lnTo>
                <a:lnTo>
                  <a:pt x="1850" y="281"/>
                </a:lnTo>
                <a:lnTo>
                  <a:pt x="1829" y="265"/>
                </a:lnTo>
                <a:lnTo>
                  <a:pt x="1807" y="260"/>
                </a:lnTo>
                <a:lnTo>
                  <a:pt x="1776" y="254"/>
                </a:lnTo>
                <a:lnTo>
                  <a:pt x="1728" y="254"/>
                </a:lnTo>
                <a:lnTo>
                  <a:pt x="1728" y="254"/>
                </a:lnTo>
                <a:lnTo>
                  <a:pt x="1670" y="260"/>
                </a:lnTo>
                <a:lnTo>
                  <a:pt x="1622" y="276"/>
                </a:lnTo>
                <a:lnTo>
                  <a:pt x="1585" y="297"/>
                </a:lnTo>
                <a:lnTo>
                  <a:pt x="1585" y="297"/>
                </a:lnTo>
                <a:lnTo>
                  <a:pt x="1548" y="339"/>
                </a:lnTo>
                <a:lnTo>
                  <a:pt x="1521" y="371"/>
                </a:lnTo>
                <a:lnTo>
                  <a:pt x="1511" y="403"/>
                </a:lnTo>
                <a:lnTo>
                  <a:pt x="1505" y="424"/>
                </a:lnTo>
                <a:lnTo>
                  <a:pt x="1511" y="435"/>
                </a:lnTo>
                <a:lnTo>
                  <a:pt x="1521" y="451"/>
                </a:lnTo>
                <a:lnTo>
                  <a:pt x="1548" y="466"/>
                </a:lnTo>
                <a:lnTo>
                  <a:pt x="1548" y="466"/>
                </a:lnTo>
                <a:lnTo>
                  <a:pt x="1569" y="477"/>
                </a:lnTo>
                <a:lnTo>
                  <a:pt x="1574" y="488"/>
                </a:lnTo>
                <a:lnTo>
                  <a:pt x="1574" y="493"/>
                </a:lnTo>
                <a:lnTo>
                  <a:pt x="1569" y="498"/>
                </a:lnTo>
                <a:lnTo>
                  <a:pt x="1569" y="498"/>
                </a:lnTo>
                <a:lnTo>
                  <a:pt x="1537" y="509"/>
                </a:lnTo>
                <a:lnTo>
                  <a:pt x="1511" y="519"/>
                </a:lnTo>
                <a:lnTo>
                  <a:pt x="1463" y="530"/>
                </a:lnTo>
                <a:lnTo>
                  <a:pt x="1436" y="530"/>
                </a:lnTo>
                <a:lnTo>
                  <a:pt x="1426" y="530"/>
                </a:lnTo>
                <a:lnTo>
                  <a:pt x="1426" y="530"/>
                </a:lnTo>
                <a:lnTo>
                  <a:pt x="1426" y="514"/>
                </a:lnTo>
                <a:lnTo>
                  <a:pt x="1420" y="504"/>
                </a:lnTo>
                <a:lnTo>
                  <a:pt x="1405" y="488"/>
                </a:lnTo>
                <a:lnTo>
                  <a:pt x="1389" y="477"/>
                </a:lnTo>
                <a:lnTo>
                  <a:pt x="1362" y="472"/>
                </a:lnTo>
                <a:lnTo>
                  <a:pt x="1314" y="472"/>
                </a:lnTo>
                <a:lnTo>
                  <a:pt x="1293" y="472"/>
                </a:lnTo>
                <a:lnTo>
                  <a:pt x="1293" y="472"/>
                </a:lnTo>
                <a:lnTo>
                  <a:pt x="1293" y="472"/>
                </a:lnTo>
                <a:lnTo>
                  <a:pt x="1293" y="461"/>
                </a:lnTo>
                <a:lnTo>
                  <a:pt x="1277" y="451"/>
                </a:lnTo>
                <a:lnTo>
                  <a:pt x="1251" y="445"/>
                </a:lnTo>
                <a:lnTo>
                  <a:pt x="1251" y="445"/>
                </a:lnTo>
                <a:lnTo>
                  <a:pt x="1219" y="445"/>
                </a:lnTo>
                <a:lnTo>
                  <a:pt x="1187" y="440"/>
                </a:lnTo>
                <a:lnTo>
                  <a:pt x="1161" y="429"/>
                </a:lnTo>
                <a:lnTo>
                  <a:pt x="1161" y="429"/>
                </a:lnTo>
                <a:lnTo>
                  <a:pt x="1140" y="413"/>
                </a:lnTo>
                <a:lnTo>
                  <a:pt x="1118" y="403"/>
                </a:lnTo>
                <a:lnTo>
                  <a:pt x="1097" y="403"/>
                </a:lnTo>
                <a:lnTo>
                  <a:pt x="1081" y="413"/>
                </a:lnTo>
                <a:lnTo>
                  <a:pt x="1060" y="435"/>
                </a:lnTo>
                <a:lnTo>
                  <a:pt x="1049" y="445"/>
                </a:lnTo>
                <a:lnTo>
                  <a:pt x="1049" y="445"/>
                </a:lnTo>
                <a:lnTo>
                  <a:pt x="1039" y="477"/>
                </a:lnTo>
                <a:lnTo>
                  <a:pt x="1034" y="498"/>
                </a:lnTo>
                <a:lnTo>
                  <a:pt x="1034" y="498"/>
                </a:lnTo>
                <a:lnTo>
                  <a:pt x="954" y="551"/>
                </a:lnTo>
                <a:lnTo>
                  <a:pt x="954" y="551"/>
                </a:lnTo>
                <a:lnTo>
                  <a:pt x="928" y="572"/>
                </a:lnTo>
                <a:lnTo>
                  <a:pt x="917" y="588"/>
                </a:lnTo>
                <a:lnTo>
                  <a:pt x="906" y="604"/>
                </a:lnTo>
                <a:lnTo>
                  <a:pt x="901" y="625"/>
                </a:lnTo>
                <a:lnTo>
                  <a:pt x="896" y="647"/>
                </a:lnTo>
                <a:lnTo>
                  <a:pt x="906" y="668"/>
                </a:lnTo>
                <a:lnTo>
                  <a:pt x="922" y="689"/>
                </a:lnTo>
                <a:lnTo>
                  <a:pt x="922" y="689"/>
                </a:lnTo>
                <a:lnTo>
                  <a:pt x="933" y="694"/>
                </a:lnTo>
                <a:lnTo>
                  <a:pt x="943" y="700"/>
                </a:lnTo>
                <a:lnTo>
                  <a:pt x="965" y="700"/>
                </a:lnTo>
                <a:lnTo>
                  <a:pt x="991" y="689"/>
                </a:lnTo>
                <a:lnTo>
                  <a:pt x="1018" y="673"/>
                </a:lnTo>
                <a:lnTo>
                  <a:pt x="1055" y="636"/>
                </a:lnTo>
                <a:lnTo>
                  <a:pt x="1071" y="620"/>
                </a:lnTo>
                <a:lnTo>
                  <a:pt x="1071" y="620"/>
                </a:lnTo>
                <a:lnTo>
                  <a:pt x="1087" y="615"/>
                </a:lnTo>
                <a:lnTo>
                  <a:pt x="1102" y="620"/>
                </a:lnTo>
                <a:lnTo>
                  <a:pt x="1108" y="631"/>
                </a:lnTo>
                <a:lnTo>
                  <a:pt x="1113" y="641"/>
                </a:lnTo>
                <a:lnTo>
                  <a:pt x="1113" y="673"/>
                </a:lnTo>
                <a:lnTo>
                  <a:pt x="1108" y="684"/>
                </a:lnTo>
                <a:lnTo>
                  <a:pt x="1118" y="700"/>
                </a:lnTo>
                <a:lnTo>
                  <a:pt x="1118" y="700"/>
                </a:lnTo>
                <a:lnTo>
                  <a:pt x="1134" y="716"/>
                </a:lnTo>
                <a:lnTo>
                  <a:pt x="1140" y="731"/>
                </a:lnTo>
                <a:lnTo>
                  <a:pt x="1140" y="737"/>
                </a:lnTo>
                <a:lnTo>
                  <a:pt x="1129" y="742"/>
                </a:lnTo>
                <a:lnTo>
                  <a:pt x="1113" y="742"/>
                </a:lnTo>
                <a:lnTo>
                  <a:pt x="1102" y="737"/>
                </a:lnTo>
                <a:lnTo>
                  <a:pt x="1102" y="737"/>
                </a:lnTo>
                <a:lnTo>
                  <a:pt x="1071" y="731"/>
                </a:lnTo>
                <a:lnTo>
                  <a:pt x="1039" y="726"/>
                </a:lnTo>
                <a:lnTo>
                  <a:pt x="1012" y="731"/>
                </a:lnTo>
                <a:lnTo>
                  <a:pt x="996" y="742"/>
                </a:lnTo>
                <a:lnTo>
                  <a:pt x="970" y="763"/>
                </a:lnTo>
                <a:lnTo>
                  <a:pt x="959" y="774"/>
                </a:lnTo>
                <a:lnTo>
                  <a:pt x="959" y="774"/>
                </a:lnTo>
                <a:lnTo>
                  <a:pt x="943" y="806"/>
                </a:lnTo>
                <a:lnTo>
                  <a:pt x="917" y="832"/>
                </a:lnTo>
                <a:lnTo>
                  <a:pt x="890" y="853"/>
                </a:lnTo>
                <a:lnTo>
                  <a:pt x="859" y="875"/>
                </a:lnTo>
                <a:lnTo>
                  <a:pt x="811" y="896"/>
                </a:lnTo>
                <a:lnTo>
                  <a:pt x="784" y="901"/>
                </a:lnTo>
                <a:lnTo>
                  <a:pt x="710" y="912"/>
                </a:lnTo>
                <a:lnTo>
                  <a:pt x="710" y="912"/>
                </a:lnTo>
                <a:lnTo>
                  <a:pt x="678" y="928"/>
                </a:lnTo>
                <a:lnTo>
                  <a:pt x="647" y="949"/>
                </a:lnTo>
                <a:lnTo>
                  <a:pt x="615" y="970"/>
                </a:lnTo>
                <a:lnTo>
                  <a:pt x="588" y="996"/>
                </a:lnTo>
                <a:lnTo>
                  <a:pt x="546" y="1044"/>
                </a:lnTo>
                <a:lnTo>
                  <a:pt x="530" y="1065"/>
                </a:lnTo>
                <a:lnTo>
                  <a:pt x="525" y="1102"/>
                </a:lnTo>
                <a:lnTo>
                  <a:pt x="525" y="1102"/>
                </a:lnTo>
                <a:lnTo>
                  <a:pt x="488" y="1108"/>
                </a:lnTo>
                <a:lnTo>
                  <a:pt x="451" y="1118"/>
                </a:lnTo>
                <a:lnTo>
                  <a:pt x="413" y="1140"/>
                </a:lnTo>
                <a:lnTo>
                  <a:pt x="376" y="1161"/>
                </a:lnTo>
                <a:lnTo>
                  <a:pt x="318" y="1203"/>
                </a:lnTo>
                <a:lnTo>
                  <a:pt x="297" y="1224"/>
                </a:lnTo>
                <a:lnTo>
                  <a:pt x="207" y="1293"/>
                </a:lnTo>
                <a:lnTo>
                  <a:pt x="207" y="1293"/>
                </a:lnTo>
                <a:lnTo>
                  <a:pt x="159" y="1293"/>
                </a:lnTo>
                <a:lnTo>
                  <a:pt x="138" y="1293"/>
                </a:lnTo>
                <a:lnTo>
                  <a:pt x="122" y="1299"/>
                </a:lnTo>
                <a:lnTo>
                  <a:pt x="101" y="1314"/>
                </a:lnTo>
                <a:lnTo>
                  <a:pt x="85" y="1336"/>
                </a:lnTo>
                <a:lnTo>
                  <a:pt x="80" y="1357"/>
                </a:lnTo>
                <a:lnTo>
                  <a:pt x="80" y="1378"/>
                </a:lnTo>
                <a:lnTo>
                  <a:pt x="80" y="1399"/>
                </a:lnTo>
                <a:lnTo>
                  <a:pt x="80" y="1399"/>
                </a:lnTo>
                <a:lnTo>
                  <a:pt x="53" y="1420"/>
                </a:lnTo>
                <a:lnTo>
                  <a:pt x="37" y="1447"/>
                </a:lnTo>
                <a:lnTo>
                  <a:pt x="32" y="1473"/>
                </a:lnTo>
                <a:lnTo>
                  <a:pt x="32" y="1500"/>
                </a:lnTo>
                <a:lnTo>
                  <a:pt x="32" y="1526"/>
                </a:lnTo>
                <a:lnTo>
                  <a:pt x="37" y="1542"/>
                </a:lnTo>
                <a:lnTo>
                  <a:pt x="42" y="1558"/>
                </a:lnTo>
                <a:lnTo>
                  <a:pt x="42" y="1558"/>
                </a:lnTo>
                <a:lnTo>
                  <a:pt x="69" y="1574"/>
                </a:lnTo>
                <a:lnTo>
                  <a:pt x="80" y="1585"/>
                </a:lnTo>
                <a:lnTo>
                  <a:pt x="90" y="1601"/>
                </a:lnTo>
                <a:lnTo>
                  <a:pt x="90" y="1617"/>
                </a:lnTo>
                <a:lnTo>
                  <a:pt x="90" y="1638"/>
                </a:lnTo>
                <a:lnTo>
                  <a:pt x="85" y="1643"/>
                </a:lnTo>
                <a:lnTo>
                  <a:pt x="85" y="1643"/>
                </a:lnTo>
                <a:lnTo>
                  <a:pt x="48" y="1691"/>
                </a:lnTo>
                <a:lnTo>
                  <a:pt x="27" y="1728"/>
                </a:lnTo>
                <a:lnTo>
                  <a:pt x="11" y="1765"/>
                </a:lnTo>
                <a:lnTo>
                  <a:pt x="5" y="1797"/>
                </a:lnTo>
                <a:lnTo>
                  <a:pt x="0" y="1818"/>
                </a:lnTo>
                <a:lnTo>
                  <a:pt x="5" y="1839"/>
                </a:lnTo>
                <a:lnTo>
                  <a:pt x="5" y="1855"/>
                </a:lnTo>
                <a:lnTo>
                  <a:pt x="5" y="1855"/>
                </a:lnTo>
                <a:lnTo>
                  <a:pt x="42" y="1929"/>
                </a:lnTo>
                <a:lnTo>
                  <a:pt x="58" y="1993"/>
                </a:lnTo>
                <a:lnTo>
                  <a:pt x="64" y="2046"/>
                </a:lnTo>
                <a:lnTo>
                  <a:pt x="58" y="2088"/>
                </a:lnTo>
                <a:lnTo>
                  <a:pt x="48" y="2120"/>
                </a:lnTo>
                <a:lnTo>
                  <a:pt x="37" y="2141"/>
                </a:lnTo>
                <a:lnTo>
                  <a:pt x="21" y="2157"/>
                </a:lnTo>
                <a:lnTo>
                  <a:pt x="27" y="2210"/>
                </a:lnTo>
                <a:lnTo>
                  <a:pt x="27" y="2210"/>
                </a:lnTo>
                <a:lnTo>
                  <a:pt x="74" y="2263"/>
                </a:lnTo>
                <a:lnTo>
                  <a:pt x="106" y="2316"/>
                </a:lnTo>
                <a:lnTo>
                  <a:pt x="133" y="2364"/>
                </a:lnTo>
                <a:lnTo>
                  <a:pt x="143" y="2406"/>
                </a:lnTo>
                <a:lnTo>
                  <a:pt x="148" y="2449"/>
                </a:lnTo>
                <a:lnTo>
                  <a:pt x="148" y="2486"/>
                </a:lnTo>
                <a:lnTo>
                  <a:pt x="138" y="2518"/>
                </a:lnTo>
                <a:lnTo>
                  <a:pt x="122" y="2555"/>
                </a:lnTo>
                <a:lnTo>
                  <a:pt x="122" y="2555"/>
                </a:lnTo>
                <a:lnTo>
                  <a:pt x="111" y="2587"/>
                </a:lnTo>
                <a:lnTo>
                  <a:pt x="111" y="2618"/>
                </a:lnTo>
                <a:lnTo>
                  <a:pt x="111" y="2655"/>
                </a:lnTo>
                <a:lnTo>
                  <a:pt x="122" y="2693"/>
                </a:lnTo>
                <a:lnTo>
                  <a:pt x="143" y="2719"/>
                </a:lnTo>
                <a:lnTo>
                  <a:pt x="164" y="2746"/>
                </a:lnTo>
                <a:lnTo>
                  <a:pt x="191" y="2756"/>
                </a:lnTo>
                <a:lnTo>
                  <a:pt x="217" y="2761"/>
                </a:lnTo>
                <a:lnTo>
                  <a:pt x="217" y="2761"/>
                </a:lnTo>
                <a:lnTo>
                  <a:pt x="249" y="2761"/>
                </a:lnTo>
                <a:lnTo>
                  <a:pt x="276" y="2767"/>
                </a:lnTo>
                <a:lnTo>
                  <a:pt x="318" y="2777"/>
                </a:lnTo>
                <a:lnTo>
                  <a:pt x="350" y="2788"/>
                </a:lnTo>
                <a:lnTo>
                  <a:pt x="360" y="2799"/>
                </a:lnTo>
                <a:lnTo>
                  <a:pt x="498" y="2878"/>
                </a:lnTo>
                <a:lnTo>
                  <a:pt x="557" y="2889"/>
                </a:lnTo>
                <a:lnTo>
                  <a:pt x="610" y="2947"/>
                </a:lnTo>
                <a:lnTo>
                  <a:pt x="610" y="2947"/>
                </a:lnTo>
                <a:lnTo>
                  <a:pt x="610" y="2947"/>
                </a:lnTo>
                <a:lnTo>
                  <a:pt x="620" y="2931"/>
                </a:lnTo>
                <a:lnTo>
                  <a:pt x="657" y="2894"/>
                </a:lnTo>
                <a:lnTo>
                  <a:pt x="684" y="2878"/>
                </a:lnTo>
                <a:lnTo>
                  <a:pt x="716" y="2862"/>
                </a:lnTo>
                <a:lnTo>
                  <a:pt x="753" y="2846"/>
                </a:lnTo>
                <a:lnTo>
                  <a:pt x="800" y="2841"/>
                </a:lnTo>
                <a:lnTo>
                  <a:pt x="800" y="2841"/>
                </a:lnTo>
                <a:lnTo>
                  <a:pt x="822" y="2841"/>
                </a:lnTo>
                <a:lnTo>
                  <a:pt x="837" y="2836"/>
                </a:lnTo>
                <a:lnTo>
                  <a:pt x="875" y="2814"/>
                </a:lnTo>
                <a:lnTo>
                  <a:pt x="901" y="2793"/>
                </a:lnTo>
                <a:lnTo>
                  <a:pt x="922" y="2761"/>
                </a:lnTo>
                <a:lnTo>
                  <a:pt x="933" y="2735"/>
                </a:lnTo>
                <a:lnTo>
                  <a:pt x="943" y="2714"/>
                </a:lnTo>
                <a:lnTo>
                  <a:pt x="954" y="2687"/>
                </a:lnTo>
                <a:lnTo>
                  <a:pt x="954" y="2687"/>
                </a:lnTo>
                <a:lnTo>
                  <a:pt x="1018" y="2677"/>
                </a:lnTo>
                <a:lnTo>
                  <a:pt x="1076" y="2666"/>
                </a:lnTo>
                <a:lnTo>
                  <a:pt x="1150" y="2655"/>
                </a:lnTo>
                <a:lnTo>
                  <a:pt x="1150" y="2655"/>
                </a:lnTo>
                <a:lnTo>
                  <a:pt x="1166" y="2629"/>
                </a:lnTo>
                <a:lnTo>
                  <a:pt x="1193" y="2608"/>
                </a:lnTo>
                <a:lnTo>
                  <a:pt x="1224" y="2587"/>
                </a:lnTo>
                <a:lnTo>
                  <a:pt x="1240" y="2576"/>
                </a:lnTo>
                <a:lnTo>
                  <a:pt x="1256" y="2571"/>
                </a:lnTo>
                <a:lnTo>
                  <a:pt x="1272" y="2571"/>
                </a:lnTo>
                <a:lnTo>
                  <a:pt x="1293" y="2576"/>
                </a:lnTo>
                <a:lnTo>
                  <a:pt x="1309" y="2581"/>
                </a:lnTo>
                <a:lnTo>
                  <a:pt x="1330" y="2597"/>
                </a:lnTo>
                <a:lnTo>
                  <a:pt x="1346" y="2624"/>
                </a:lnTo>
                <a:lnTo>
                  <a:pt x="1367" y="2650"/>
                </a:lnTo>
                <a:lnTo>
                  <a:pt x="1367" y="2650"/>
                </a:lnTo>
                <a:lnTo>
                  <a:pt x="1367" y="2655"/>
                </a:lnTo>
                <a:lnTo>
                  <a:pt x="1373" y="2655"/>
                </a:lnTo>
                <a:lnTo>
                  <a:pt x="1383" y="2661"/>
                </a:lnTo>
                <a:lnTo>
                  <a:pt x="1415" y="2666"/>
                </a:lnTo>
                <a:lnTo>
                  <a:pt x="1415" y="2666"/>
                </a:lnTo>
                <a:lnTo>
                  <a:pt x="1452" y="2671"/>
                </a:lnTo>
                <a:lnTo>
                  <a:pt x="1468" y="2677"/>
                </a:lnTo>
                <a:lnTo>
                  <a:pt x="1484" y="2687"/>
                </a:lnTo>
                <a:lnTo>
                  <a:pt x="1495" y="2703"/>
                </a:lnTo>
                <a:lnTo>
                  <a:pt x="1505" y="2730"/>
                </a:lnTo>
                <a:lnTo>
                  <a:pt x="1511" y="2761"/>
                </a:lnTo>
                <a:lnTo>
                  <a:pt x="1511" y="2809"/>
                </a:lnTo>
                <a:lnTo>
                  <a:pt x="1511" y="2809"/>
                </a:lnTo>
                <a:lnTo>
                  <a:pt x="1516" y="2830"/>
                </a:lnTo>
                <a:lnTo>
                  <a:pt x="1526" y="2852"/>
                </a:lnTo>
                <a:lnTo>
                  <a:pt x="1548" y="2873"/>
                </a:lnTo>
                <a:lnTo>
                  <a:pt x="1579" y="2889"/>
                </a:lnTo>
                <a:lnTo>
                  <a:pt x="1601" y="2894"/>
                </a:lnTo>
                <a:lnTo>
                  <a:pt x="1622" y="2899"/>
                </a:lnTo>
                <a:lnTo>
                  <a:pt x="1654" y="2899"/>
                </a:lnTo>
                <a:lnTo>
                  <a:pt x="1685" y="2899"/>
                </a:lnTo>
                <a:lnTo>
                  <a:pt x="1723" y="2894"/>
                </a:lnTo>
                <a:lnTo>
                  <a:pt x="1765" y="2883"/>
                </a:lnTo>
                <a:lnTo>
                  <a:pt x="1765" y="2883"/>
                </a:lnTo>
                <a:lnTo>
                  <a:pt x="1797" y="2846"/>
                </a:lnTo>
                <a:lnTo>
                  <a:pt x="1823" y="2804"/>
                </a:lnTo>
                <a:lnTo>
                  <a:pt x="1834" y="2783"/>
                </a:lnTo>
                <a:lnTo>
                  <a:pt x="1839" y="2756"/>
                </a:lnTo>
                <a:lnTo>
                  <a:pt x="1839" y="2756"/>
                </a:lnTo>
                <a:lnTo>
                  <a:pt x="1844" y="2735"/>
                </a:lnTo>
                <a:lnTo>
                  <a:pt x="1860" y="2724"/>
                </a:lnTo>
                <a:lnTo>
                  <a:pt x="1876" y="2719"/>
                </a:lnTo>
                <a:lnTo>
                  <a:pt x="1892" y="2719"/>
                </a:lnTo>
                <a:lnTo>
                  <a:pt x="1908" y="2724"/>
                </a:lnTo>
                <a:lnTo>
                  <a:pt x="1924" y="2740"/>
                </a:lnTo>
                <a:lnTo>
                  <a:pt x="1940" y="2756"/>
                </a:lnTo>
                <a:lnTo>
                  <a:pt x="1950" y="2783"/>
                </a:lnTo>
                <a:lnTo>
                  <a:pt x="1950" y="2783"/>
                </a:lnTo>
                <a:lnTo>
                  <a:pt x="1982" y="2867"/>
                </a:lnTo>
                <a:lnTo>
                  <a:pt x="1988" y="2905"/>
                </a:lnTo>
                <a:lnTo>
                  <a:pt x="1988" y="2905"/>
                </a:lnTo>
                <a:close/>
              </a:path>
            </a:pathLst>
          </a:custGeom>
          <a:solidFill>
            <a:srgbClr val="FFFCD1"/>
          </a:solidFill>
          <a:ln w="3333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 noEditPoints="1"/>
          </p:cNvSpPr>
          <p:nvPr/>
        </p:nvSpPr>
        <p:spPr bwMode="auto">
          <a:xfrm>
            <a:off x="9894888" y="1468438"/>
            <a:ext cx="184150" cy="185738"/>
          </a:xfrm>
          <a:custGeom>
            <a:avLst/>
            <a:gdLst>
              <a:gd name="T0" fmla="*/ 68 w 116"/>
              <a:gd name="T1" fmla="*/ 6 h 117"/>
              <a:gd name="T2" fmla="*/ 47 w 116"/>
              <a:gd name="T3" fmla="*/ 0 h 117"/>
              <a:gd name="T4" fmla="*/ 37 w 116"/>
              <a:gd name="T5" fmla="*/ 22 h 117"/>
              <a:gd name="T6" fmla="*/ 37 w 116"/>
              <a:gd name="T7" fmla="*/ 48 h 117"/>
              <a:gd name="T8" fmla="*/ 42 w 116"/>
              <a:gd name="T9" fmla="*/ 48 h 117"/>
              <a:gd name="T10" fmla="*/ 42 w 116"/>
              <a:gd name="T11" fmla="*/ 59 h 117"/>
              <a:gd name="T12" fmla="*/ 15 w 116"/>
              <a:gd name="T13" fmla="*/ 64 h 117"/>
              <a:gd name="T14" fmla="*/ 21 w 116"/>
              <a:gd name="T15" fmla="*/ 117 h 117"/>
              <a:gd name="T16" fmla="*/ 42 w 116"/>
              <a:gd name="T17" fmla="*/ 69 h 117"/>
              <a:gd name="T18" fmla="*/ 84 w 116"/>
              <a:gd name="T19" fmla="*/ 101 h 117"/>
              <a:gd name="T20" fmla="*/ 84 w 116"/>
              <a:gd name="T21" fmla="*/ 101 h 117"/>
              <a:gd name="T22" fmla="*/ 74 w 116"/>
              <a:gd name="T23" fmla="*/ 117 h 117"/>
              <a:gd name="T24" fmla="*/ 100 w 116"/>
              <a:gd name="T25" fmla="*/ 112 h 117"/>
              <a:gd name="T26" fmla="*/ 111 w 116"/>
              <a:gd name="T27" fmla="*/ 101 h 117"/>
              <a:gd name="T28" fmla="*/ 106 w 116"/>
              <a:gd name="T29" fmla="*/ 69 h 117"/>
              <a:gd name="T30" fmla="*/ 106 w 116"/>
              <a:gd name="T31" fmla="*/ 59 h 117"/>
              <a:gd name="T32" fmla="*/ 53 w 116"/>
              <a:gd name="T33" fmla="*/ 32 h 117"/>
              <a:gd name="T34" fmla="*/ 111 w 116"/>
              <a:gd name="T35" fmla="*/ 27 h 117"/>
              <a:gd name="T36" fmla="*/ 63 w 116"/>
              <a:gd name="T37" fmla="*/ 11 h 117"/>
              <a:gd name="T38" fmla="*/ 68 w 116"/>
              <a:gd name="T39" fmla="*/ 6 h 117"/>
              <a:gd name="T40" fmla="*/ 26 w 116"/>
              <a:gd name="T41" fmla="*/ 32 h 117"/>
              <a:gd name="T42" fmla="*/ 21 w 116"/>
              <a:gd name="T43" fmla="*/ 0 h 117"/>
              <a:gd name="T44" fmla="*/ 26 w 116"/>
              <a:gd name="T45" fmla="*/ 32 h 117"/>
              <a:gd name="T46" fmla="*/ 21 w 116"/>
              <a:gd name="T47" fmla="*/ 59 h 117"/>
              <a:gd name="T48" fmla="*/ 21 w 116"/>
              <a:gd name="T49" fmla="*/ 43 h 117"/>
              <a:gd name="T50" fmla="*/ 0 w 116"/>
              <a:gd name="T51" fmla="*/ 43 h 117"/>
              <a:gd name="T52" fmla="*/ 21 w 116"/>
              <a:gd name="T53" fmla="*/ 59 h 117"/>
              <a:gd name="T54" fmla="*/ 58 w 116"/>
              <a:gd name="T55" fmla="*/ 59 h 117"/>
              <a:gd name="T56" fmla="*/ 63 w 116"/>
              <a:gd name="T57" fmla="*/ 48 h 117"/>
              <a:gd name="T58" fmla="*/ 68 w 116"/>
              <a:gd name="T59" fmla="*/ 59 h 117"/>
              <a:gd name="T60" fmla="*/ 79 w 116"/>
              <a:gd name="T61" fmla="*/ 59 h 117"/>
              <a:gd name="T62" fmla="*/ 79 w 116"/>
              <a:gd name="T63" fmla="*/ 43 h 117"/>
              <a:gd name="T64" fmla="*/ 74 w 116"/>
              <a:gd name="T65" fmla="*/ 59 h 117"/>
              <a:gd name="T66" fmla="*/ 79 w 116"/>
              <a:gd name="T67" fmla="*/ 59 h 117"/>
              <a:gd name="T68" fmla="*/ 53 w 116"/>
              <a:gd name="T69" fmla="*/ 80 h 117"/>
              <a:gd name="T70" fmla="*/ 74 w 116"/>
              <a:gd name="T71" fmla="*/ 69 h 117"/>
              <a:gd name="T72" fmla="*/ 63 w 116"/>
              <a:gd name="T73" fmla="*/ 75 h 117"/>
              <a:gd name="T74" fmla="*/ 53 w 116"/>
              <a:gd name="T75" fmla="*/ 85 h 117"/>
              <a:gd name="T76" fmla="*/ 53 w 116"/>
              <a:gd name="T77" fmla="*/ 80 h 117"/>
              <a:gd name="T78" fmla="*/ 68 w 116"/>
              <a:gd name="T79" fmla="*/ 85 h 117"/>
              <a:gd name="T80" fmla="*/ 79 w 116"/>
              <a:gd name="T81" fmla="*/ 69 h 117"/>
              <a:gd name="T82" fmla="*/ 68 w 116"/>
              <a:gd name="T83" fmla="*/ 85 h 117"/>
              <a:gd name="T84" fmla="*/ 68 w 116"/>
              <a:gd name="T85" fmla="*/ 85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6" h="117">
                <a:moveTo>
                  <a:pt x="68" y="6"/>
                </a:moveTo>
                <a:lnTo>
                  <a:pt x="68" y="6"/>
                </a:lnTo>
                <a:lnTo>
                  <a:pt x="68" y="6"/>
                </a:lnTo>
                <a:lnTo>
                  <a:pt x="68" y="6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37" y="22"/>
                </a:lnTo>
                <a:lnTo>
                  <a:pt x="26" y="38"/>
                </a:lnTo>
                <a:lnTo>
                  <a:pt x="26" y="38"/>
                </a:lnTo>
                <a:lnTo>
                  <a:pt x="37" y="48"/>
                </a:lnTo>
                <a:lnTo>
                  <a:pt x="37" y="48"/>
                </a:lnTo>
                <a:lnTo>
                  <a:pt x="42" y="48"/>
                </a:lnTo>
                <a:lnTo>
                  <a:pt x="42" y="48"/>
                </a:lnTo>
                <a:lnTo>
                  <a:pt x="42" y="43"/>
                </a:lnTo>
                <a:lnTo>
                  <a:pt x="42" y="43"/>
                </a:lnTo>
                <a:lnTo>
                  <a:pt x="42" y="59"/>
                </a:lnTo>
                <a:lnTo>
                  <a:pt x="26" y="59"/>
                </a:lnTo>
                <a:lnTo>
                  <a:pt x="26" y="69"/>
                </a:lnTo>
                <a:lnTo>
                  <a:pt x="15" y="64"/>
                </a:lnTo>
                <a:lnTo>
                  <a:pt x="15" y="64"/>
                </a:lnTo>
                <a:lnTo>
                  <a:pt x="0" y="106"/>
                </a:lnTo>
                <a:lnTo>
                  <a:pt x="21" y="117"/>
                </a:lnTo>
                <a:lnTo>
                  <a:pt x="21" y="117"/>
                </a:lnTo>
                <a:lnTo>
                  <a:pt x="31" y="69"/>
                </a:lnTo>
                <a:lnTo>
                  <a:pt x="42" y="69"/>
                </a:lnTo>
                <a:lnTo>
                  <a:pt x="42" y="69"/>
                </a:lnTo>
                <a:lnTo>
                  <a:pt x="37" y="101"/>
                </a:lnTo>
                <a:lnTo>
                  <a:pt x="84" y="101"/>
                </a:lnTo>
                <a:lnTo>
                  <a:pt x="84" y="101"/>
                </a:lnTo>
                <a:lnTo>
                  <a:pt x="84" y="101"/>
                </a:lnTo>
                <a:lnTo>
                  <a:pt x="84" y="101"/>
                </a:lnTo>
                <a:lnTo>
                  <a:pt x="74" y="101"/>
                </a:lnTo>
                <a:lnTo>
                  <a:pt x="74" y="101"/>
                </a:lnTo>
                <a:lnTo>
                  <a:pt x="74" y="117"/>
                </a:lnTo>
                <a:lnTo>
                  <a:pt x="74" y="117"/>
                </a:lnTo>
                <a:lnTo>
                  <a:pt x="95" y="117"/>
                </a:lnTo>
                <a:lnTo>
                  <a:pt x="100" y="112"/>
                </a:lnTo>
                <a:lnTo>
                  <a:pt x="100" y="112"/>
                </a:lnTo>
                <a:lnTo>
                  <a:pt x="106" y="101"/>
                </a:lnTo>
                <a:lnTo>
                  <a:pt x="111" y="101"/>
                </a:lnTo>
                <a:lnTo>
                  <a:pt x="111" y="85"/>
                </a:lnTo>
                <a:lnTo>
                  <a:pt x="106" y="85"/>
                </a:lnTo>
                <a:lnTo>
                  <a:pt x="106" y="69"/>
                </a:lnTo>
                <a:lnTo>
                  <a:pt x="116" y="69"/>
                </a:lnTo>
                <a:lnTo>
                  <a:pt x="116" y="59"/>
                </a:lnTo>
                <a:lnTo>
                  <a:pt x="106" y="59"/>
                </a:lnTo>
                <a:lnTo>
                  <a:pt x="106" y="59"/>
                </a:lnTo>
                <a:lnTo>
                  <a:pt x="106" y="32"/>
                </a:lnTo>
                <a:lnTo>
                  <a:pt x="53" y="32"/>
                </a:lnTo>
                <a:lnTo>
                  <a:pt x="53" y="32"/>
                </a:lnTo>
                <a:lnTo>
                  <a:pt x="58" y="27"/>
                </a:lnTo>
                <a:lnTo>
                  <a:pt x="111" y="27"/>
                </a:lnTo>
                <a:lnTo>
                  <a:pt x="111" y="11"/>
                </a:lnTo>
                <a:lnTo>
                  <a:pt x="63" y="11"/>
                </a:lnTo>
                <a:lnTo>
                  <a:pt x="63" y="11"/>
                </a:lnTo>
                <a:lnTo>
                  <a:pt x="68" y="6"/>
                </a:lnTo>
                <a:lnTo>
                  <a:pt x="68" y="6"/>
                </a:lnTo>
                <a:lnTo>
                  <a:pt x="68" y="6"/>
                </a:lnTo>
                <a:close/>
                <a:moveTo>
                  <a:pt x="26" y="32"/>
                </a:moveTo>
                <a:lnTo>
                  <a:pt x="26" y="32"/>
                </a:lnTo>
                <a:lnTo>
                  <a:pt x="26" y="32"/>
                </a:lnTo>
                <a:lnTo>
                  <a:pt x="37" y="16"/>
                </a:lnTo>
                <a:lnTo>
                  <a:pt x="37" y="16"/>
                </a:lnTo>
                <a:lnTo>
                  <a:pt x="21" y="0"/>
                </a:lnTo>
                <a:lnTo>
                  <a:pt x="5" y="16"/>
                </a:lnTo>
                <a:lnTo>
                  <a:pt x="5" y="16"/>
                </a:lnTo>
                <a:lnTo>
                  <a:pt x="26" y="32"/>
                </a:lnTo>
                <a:lnTo>
                  <a:pt x="26" y="32"/>
                </a:lnTo>
                <a:lnTo>
                  <a:pt x="26" y="32"/>
                </a:lnTo>
                <a:close/>
                <a:moveTo>
                  <a:pt x="21" y="59"/>
                </a:moveTo>
                <a:lnTo>
                  <a:pt x="31" y="48"/>
                </a:lnTo>
                <a:lnTo>
                  <a:pt x="31" y="48"/>
                </a:lnTo>
                <a:lnTo>
                  <a:pt x="21" y="43"/>
                </a:lnTo>
                <a:lnTo>
                  <a:pt x="21" y="43"/>
                </a:lnTo>
                <a:lnTo>
                  <a:pt x="10" y="32"/>
                </a:lnTo>
                <a:lnTo>
                  <a:pt x="0" y="43"/>
                </a:lnTo>
                <a:lnTo>
                  <a:pt x="0" y="43"/>
                </a:lnTo>
                <a:lnTo>
                  <a:pt x="21" y="59"/>
                </a:lnTo>
                <a:lnTo>
                  <a:pt x="21" y="59"/>
                </a:lnTo>
                <a:lnTo>
                  <a:pt x="21" y="59"/>
                </a:lnTo>
                <a:close/>
                <a:moveTo>
                  <a:pt x="68" y="59"/>
                </a:moveTo>
                <a:lnTo>
                  <a:pt x="58" y="59"/>
                </a:lnTo>
                <a:lnTo>
                  <a:pt x="58" y="43"/>
                </a:lnTo>
                <a:lnTo>
                  <a:pt x="68" y="43"/>
                </a:lnTo>
                <a:lnTo>
                  <a:pt x="63" y="48"/>
                </a:lnTo>
                <a:lnTo>
                  <a:pt x="63" y="48"/>
                </a:lnTo>
                <a:lnTo>
                  <a:pt x="68" y="59"/>
                </a:lnTo>
                <a:lnTo>
                  <a:pt x="68" y="59"/>
                </a:lnTo>
                <a:lnTo>
                  <a:pt x="68" y="59"/>
                </a:lnTo>
                <a:close/>
                <a:moveTo>
                  <a:pt x="79" y="59"/>
                </a:moveTo>
                <a:lnTo>
                  <a:pt x="79" y="59"/>
                </a:lnTo>
                <a:lnTo>
                  <a:pt x="84" y="53"/>
                </a:lnTo>
                <a:lnTo>
                  <a:pt x="84" y="53"/>
                </a:lnTo>
                <a:lnTo>
                  <a:pt x="79" y="43"/>
                </a:lnTo>
                <a:lnTo>
                  <a:pt x="90" y="43"/>
                </a:lnTo>
                <a:lnTo>
                  <a:pt x="90" y="59"/>
                </a:lnTo>
                <a:lnTo>
                  <a:pt x="74" y="59"/>
                </a:lnTo>
                <a:lnTo>
                  <a:pt x="74" y="59"/>
                </a:lnTo>
                <a:lnTo>
                  <a:pt x="79" y="59"/>
                </a:lnTo>
                <a:lnTo>
                  <a:pt x="79" y="59"/>
                </a:lnTo>
                <a:lnTo>
                  <a:pt x="79" y="59"/>
                </a:lnTo>
                <a:close/>
                <a:moveTo>
                  <a:pt x="53" y="80"/>
                </a:moveTo>
                <a:lnTo>
                  <a:pt x="53" y="80"/>
                </a:lnTo>
                <a:lnTo>
                  <a:pt x="53" y="69"/>
                </a:lnTo>
                <a:lnTo>
                  <a:pt x="74" y="69"/>
                </a:lnTo>
                <a:lnTo>
                  <a:pt x="74" y="69"/>
                </a:lnTo>
                <a:lnTo>
                  <a:pt x="68" y="75"/>
                </a:lnTo>
                <a:lnTo>
                  <a:pt x="68" y="75"/>
                </a:lnTo>
                <a:lnTo>
                  <a:pt x="63" y="75"/>
                </a:lnTo>
                <a:lnTo>
                  <a:pt x="63" y="75"/>
                </a:lnTo>
                <a:lnTo>
                  <a:pt x="63" y="85"/>
                </a:lnTo>
                <a:lnTo>
                  <a:pt x="53" y="85"/>
                </a:lnTo>
                <a:lnTo>
                  <a:pt x="53" y="85"/>
                </a:lnTo>
                <a:lnTo>
                  <a:pt x="53" y="80"/>
                </a:lnTo>
                <a:lnTo>
                  <a:pt x="53" y="80"/>
                </a:lnTo>
                <a:lnTo>
                  <a:pt x="53" y="80"/>
                </a:lnTo>
                <a:close/>
                <a:moveTo>
                  <a:pt x="68" y="85"/>
                </a:moveTo>
                <a:lnTo>
                  <a:pt x="68" y="85"/>
                </a:lnTo>
                <a:lnTo>
                  <a:pt x="79" y="85"/>
                </a:lnTo>
                <a:lnTo>
                  <a:pt x="79" y="85"/>
                </a:lnTo>
                <a:lnTo>
                  <a:pt x="79" y="69"/>
                </a:lnTo>
                <a:lnTo>
                  <a:pt x="90" y="69"/>
                </a:lnTo>
                <a:lnTo>
                  <a:pt x="90" y="85"/>
                </a:lnTo>
                <a:lnTo>
                  <a:pt x="68" y="85"/>
                </a:lnTo>
                <a:lnTo>
                  <a:pt x="68" y="85"/>
                </a:lnTo>
                <a:lnTo>
                  <a:pt x="68" y="85"/>
                </a:lnTo>
                <a:lnTo>
                  <a:pt x="68" y="85"/>
                </a:lnTo>
                <a:lnTo>
                  <a:pt x="68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 noEditPoints="1"/>
          </p:cNvSpPr>
          <p:nvPr/>
        </p:nvSpPr>
        <p:spPr bwMode="auto">
          <a:xfrm>
            <a:off x="10121900" y="1493838"/>
            <a:ext cx="133350" cy="142875"/>
          </a:xfrm>
          <a:custGeom>
            <a:avLst/>
            <a:gdLst>
              <a:gd name="T0" fmla="*/ 16 w 84"/>
              <a:gd name="T1" fmla="*/ 90 h 90"/>
              <a:gd name="T2" fmla="*/ 16 w 84"/>
              <a:gd name="T3" fmla="*/ 85 h 90"/>
              <a:gd name="T4" fmla="*/ 69 w 84"/>
              <a:gd name="T5" fmla="*/ 85 h 90"/>
              <a:gd name="T6" fmla="*/ 69 w 84"/>
              <a:gd name="T7" fmla="*/ 90 h 90"/>
              <a:gd name="T8" fmla="*/ 84 w 84"/>
              <a:gd name="T9" fmla="*/ 90 h 90"/>
              <a:gd name="T10" fmla="*/ 84 w 84"/>
              <a:gd name="T11" fmla="*/ 0 h 90"/>
              <a:gd name="T12" fmla="*/ 0 w 84"/>
              <a:gd name="T13" fmla="*/ 0 h 90"/>
              <a:gd name="T14" fmla="*/ 0 w 84"/>
              <a:gd name="T15" fmla="*/ 90 h 90"/>
              <a:gd name="T16" fmla="*/ 16 w 84"/>
              <a:gd name="T17" fmla="*/ 90 h 90"/>
              <a:gd name="T18" fmla="*/ 16 w 84"/>
              <a:gd name="T19" fmla="*/ 90 h 90"/>
              <a:gd name="T20" fmla="*/ 16 w 84"/>
              <a:gd name="T21" fmla="*/ 69 h 90"/>
              <a:gd name="T22" fmla="*/ 16 w 84"/>
              <a:gd name="T23" fmla="*/ 16 h 90"/>
              <a:gd name="T24" fmla="*/ 69 w 84"/>
              <a:gd name="T25" fmla="*/ 16 h 90"/>
              <a:gd name="T26" fmla="*/ 69 w 84"/>
              <a:gd name="T27" fmla="*/ 69 h 90"/>
              <a:gd name="T28" fmla="*/ 16 w 84"/>
              <a:gd name="T29" fmla="*/ 69 h 90"/>
              <a:gd name="T30" fmla="*/ 16 w 84"/>
              <a:gd name="T31" fmla="*/ 69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90">
                <a:moveTo>
                  <a:pt x="16" y="90"/>
                </a:moveTo>
                <a:lnTo>
                  <a:pt x="16" y="85"/>
                </a:lnTo>
                <a:lnTo>
                  <a:pt x="69" y="85"/>
                </a:lnTo>
                <a:lnTo>
                  <a:pt x="69" y="90"/>
                </a:lnTo>
                <a:lnTo>
                  <a:pt x="84" y="90"/>
                </a:lnTo>
                <a:lnTo>
                  <a:pt x="84" y="0"/>
                </a:lnTo>
                <a:lnTo>
                  <a:pt x="0" y="0"/>
                </a:lnTo>
                <a:lnTo>
                  <a:pt x="0" y="90"/>
                </a:lnTo>
                <a:lnTo>
                  <a:pt x="16" y="90"/>
                </a:lnTo>
                <a:lnTo>
                  <a:pt x="16" y="90"/>
                </a:lnTo>
                <a:close/>
                <a:moveTo>
                  <a:pt x="16" y="69"/>
                </a:moveTo>
                <a:lnTo>
                  <a:pt x="16" y="16"/>
                </a:lnTo>
                <a:lnTo>
                  <a:pt x="69" y="16"/>
                </a:lnTo>
                <a:lnTo>
                  <a:pt x="69" y="69"/>
                </a:lnTo>
                <a:lnTo>
                  <a:pt x="16" y="69"/>
                </a:lnTo>
                <a:lnTo>
                  <a:pt x="16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10306050" y="1468438"/>
            <a:ext cx="177800" cy="185738"/>
          </a:xfrm>
          <a:custGeom>
            <a:avLst/>
            <a:gdLst>
              <a:gd name="T0" fmla="*/ 64 w 112"/>
              <a:gd name="T1" fmla="*/ 16 h 117"/>
              <a:gd name="T2" fmla="*/ 64 w 112"/>
              <a:gd name="T3" fmla="*/ 16 h 117"/>
              <a:gd name="T4" fmla="*/ 64 w 112"/>
              <a:gd name="T5" fmla="*/ 11 h 117"/>
              <a:gd name="T6" fmla="*/ 64 w 112"/>
              <a:gd name="T7" fmla="*/ 11 h 117"/>
              <a:gd name="T8" fmla="*/ 59 w 112"/>
              <a:gd name="T9" fmla="*/ 0 h 117"/>
              <a:gd name="T10" fmla="*/ 59 w 112"/>
              <a:gd name="T11" fmla="*/ 0 h 117"/>
              <a:gd name="T12" fmla="*/ 53 w 112"/>
              <a:gd name="T13" fmla="*/ 6 h 117"/>
              <a:gd name="T14" fmla="*/ 53 w 112"/>
              <a:gd name="T15" fmla="*/ 6 h 117"/>
              <a:gd name="T16" fmla="*/ 43 w 112"/>
              <a:gd name="T17" fmla="*/ 6 h 117"/>
              <a:gd name="T18" fmla="*/ 43 w 112"/>
              <a:gd name="T19" fmla="*/ 6 h 117"/>
              <a:gd name="T20" fmla="*/ 48 w 112"/>
              <a:gd name="T21" fmla="*/ 22 h 117"/>
              <a:gd name="T22" fmla="*/ 0 w 112"/>
              <a:gd name="T23" fmla="*/ 22 h 117"/>
              <a:gd name="T24" fmla="*/ 0 w 112"/>
              <a:gd name="T25" fmla="*/ 32 h 117"/>
              <a:gd name="T26" fmla="*/ 48 w 112"/>
              <a:gd name="T27" fmla="*/ 32 h 117"/>
              <a:gd name="T28" fmla="*/ 48 w 112"/>
              <a:gd name="T29" fmla="*/ 48 h 117"/>
              <a:gd name="T30" fmla="*/ 11 w 112"/>
              <a:gd name="T31" fmla="*/ 48 h 117"/>
              <a:gd name="T32" fmla="*/ 11 w 112"/>
              <a:gd name="T33" fmla="*/ 106 h 117"/>
              <a:gd name="T34" fmla="*/ 27 w 112"/>
              <a:gd name="T35" fmla="*/ 106 h 117"/>
              <a:gd name="T36" fmla="*/ 27 w 112"/>
              <a:gd name="T37" fmla="*/ 64 h 117"/>
              <a:gd name="T38" fmla="*/ 48 w 112"/>
              <a:gd name="T39" fmla="*/ 64 h 117"/>
              <a:gd name="T40" fmla="*/ 48 w 112"/>
              <a:gd name="T41" fmla="*/ 117 h 117"/>
              <a:gd name="T42" fmla="*/ 64 w 112"/>
              <a:gd name="T43" fmla="*/ 117 h 117"/>
              <a:gd name="T44" fmla="*/ 64 w 112"/>
              <a:gd name="T45" fmla="*/ 64 h 117"/>
              <a:gd name="T46" fmla="*/ 80 w 112"/>
              <a:gd name="T47" fmla="*/ 64 h 117"/>
              <a:gd name="T48" fmla="*/ 80 w 112"/>
              <a:gd name="T49" fmla="*/ 85 h 117"/>
              <a:gd name="T50" fmla="*/ 80 w 112"/>
              <a:gd name="T51" fmla="*/ 85 h 117"/>
              <a:gd name="T52" fmla="*/ 74 w 112"/>
              <a:gd name="T53" fmla="*/ 91 h 117"/>
              <a:gd name="T54" fmla="*/ 64 w 112"/>
              <a:gd name="T55" fmla="*/ 91 h 117"/>
              <a:gd name="T56" fmla="*/ 64 w 112"/>
              <a:gd name="T57" fmla="*/ 91 h 117"/>
              <a:gd name="T58" fmla="*/ 69 w 112"/>
              <a:gd name="T59" fmla="*/ 106 h 117"/>
              <a:gd name="T60" fmla="*/ 69 w 112"/>
              <a:gd name="T61" fmla="*/ 106 h 117"/>
              <a:gd name="T62" fmla="*/ 90 w 112"/>
              <a:gd name="T63" fmla="*/ 101 h 117"/>
              <a:gd name="T64" fmla="*/ 96 w 112"/>
              <a:gd name="T65" fmla="*/ 101 h 117"/>
              <a:gd name="T66" fmla="*/ 96 w 112"/>
              <a:gd name="T67" fmla="*/ 96 h 117"/>
              <a:gd name="T68" fmla="*/ 96 w 112"/>
              <a:gd name="T69" fmla="*/ 48 h 117"/>
              <a:gd name="T70" fmla="*/ 64 w 112"/>
              <a:gd name="T71" fmla="*/ 48 h 117"/>
              <a:gd name="T72" fmla="*/ 64 w 112"/>
              <a:gd name="T73" fmla="*/ 32 h 117"/>
              <a:gd name="T74" fmla="*/ 112 w 112"/>
              <a:gd name="T75" fmla="*/ 32 h 117"/>
              <a:gd name="T76" fmla="*/ 112 w 112"/>
              <a:gd name="T77" fmla="*/ 22 h 117"/>
              <a:gd name="T78" fmla="*/ 53 w 112"/>
              <a:gd name="T79" fmla="*/ 22 h 117"/>
              <a:gd name="T80" fmla="*/ 53 w 112"/>
              <a:gd name="T81" fmla="*/ 22 h 117"/>
              <a:gd name="T82" fmla="*/ 64 w 112"/>
              <a:gd name="T83" fmla="*/ 16 h 117"/>
              <a:gd name="T84" fmla="*/ 64 w 112"/>
              <a:gd name="T85" fmla="*/ 16 h 117"/>
              <a:gd name="T86" fmla="*/ 64 w 112"/>
              <a:gd name="T87" fmla="*/ 16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2" h="117">
                <a:moveTo>
                  <a:pt x="64" y="16"/>
                </a:moveTo>
                <a:lnTo>
                  <a:pt x="64" y="16"/>
                </a:lnTo>
                <a:lnTo>
                  <a:pt x="64" y="11"/>
                </a:lnTo>
                <a:lnTo>
                  <a:pt x="64" y="11"/>
                </a:lnTo>
                <a:lnTo>
                  <a:pt x="59" y="0"/>
                </a:lnTo>
                <a:lnTo>
                  <a:pt x="59" y="0"/>
                </a:lnTo>
                <a:lnTo>
                  <a:pt x="53" y="6"/>
                </a:lnTo>
                <a:lnTo>
                  <a:pt x="53" y="6"/>
                </a:lnTo>
                <a:lnTo>
                  <a:pt x="43" y="6"/>
                </a:lnTo>
                <a:lnTo>
                  <a:pt x="43" y="6"/>
                </a:lnTo>
                <a:lnTo>
                  <a:pt x="48" y="22"/>
                </a:lnTo>
                <a:lnTo>
                  <a:pt x="0" y="22"/>
                </a:lnTo>
                <a:lnTo>
                  <a:pt x="0" y="32"/>
                </a:lnTo>
                <a:lnTo>
                  <a:pt x="48" y="32"/>
                </a:lnTo>
                <a:lnTo>
                  <a:pt x="48" y="48"/>
                </a:lnTo>
                <a:lnTo>
                  <a:pt x="11" y="48"/>
                </a:lnTo>
                <a:lnTo>
                  <a:pt x="11" y="106"/>
                </a:lnTo>
                <a:lnTo>
                  <a:pt x="27" y="106"/>
                </a:lnTo>
                <a:lnTo>
                  <a:pt x="27" y="64"/>
                </a:lnTo>
                <a:lnTo>
                  <a:pt x="48" y="64"/>
                </a:lnTo>
                <a:lnTo>
                  <a:pt x="48" y="117"/>
                </a:lnTo>
                <a:lnTo>
                  <a:pt x="64" y="117"/>
                </a:lnTo>
                <a:lnTo>
                  <a:pt x="64" y="64"/>
                </a:lnTo>
                <a:lnTo>
                  <a:pt x="80" y="64"/>
                </a:lnTo>
                <a:lnTo>
                  <a:pt x="80" y="85"/>
                </a:lnTo>
                <a:lnTo>
                  <a:pt x="80" y="85"/>
                </a:lnTo>
                <a:lnTo>
                  <a:pt x="74" y="91"/>
                </a:lnTo>
                <a:lnTo>
                  <a:pt x="64" y="91"/>
                </a:lnTo>
                <a:lnTo>
                  <a:pt x="64" y="91"/>
                </a:lnTo>
                <a:lnTo>
                  <a:pt x="69" y="106"/>
                </a:lnTo>
                <a:lnTo>
                  <a:pt x="69" y="106"/>
                </a:lnTo>
                <a:lnTo>
                  <a:pt x="90" y="101"/>
                </a:lnTo>
                <a:lnTo>
                  <a:pt x="96" y="101"/>
                </a:lnTo>
                <a:lnTo>
                  <a:pt x="96" y="96"/>
                </a:lnTo>
                <a:lnTo>
                  <a:pt x="96" y="48"/>
                </a:lnTo>
                <a:lnTo>
                  <a:pt x="64" y="48"/>
                </a:lnTo>
                <a:lnTo>
                  <a:pt x="64" y="32"/>
                </a:lnTo>
                <a:lnTo>
                  <a:pt x="112" y="32"/>
                </a:lnTo>
                <a:lnTo>
                  <a:pt x="112" y="22"/>
                </a:lnTo>
                <a:lnTo>
                  <a:pt x="53" y="22"/>
                </a:lnTo>
                <a:lnTo>
                  <a:pt x="53" y="22"/>
                </a:lnTo>
                <a:lnTo>
                  <a:pt x="64" y="16"/>
                </a:lnTo>
                <a:lnTo>
                  <a:pt x="64" y="16"/>
                </a:lnTo>
                <a:lnTo>
                  <a:pt x="64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 noEditPoints="1"/>
          </p:cNvSpPr>
          <p:nvPr/>
        </p:nvSpPr>
        <p:spPr bwMode="auto">
          <a:xfrm>
            <a:off x="7419975" y="5659438"/>
            <a:ext cx="177800" cy="150813"/>
          </a:xfrm>
          <a:custGeom>
            <a:avLst/>
            <a:gdLst>
              <a:gd name="T0" fmla="*/ 6 w 112"/>
              <a:gd name="T1" fmla="*/ 16 h 95"/>
              <a:gd name="T2" fmla="*/ 101 w 112"/>
              <a:gd name="T3" fmla="*/ 16 h 95"/>
              <a:gd name="T4" fmla="*/ 101 w 112"/>
              <a:gd name="T5" fmla="*/ 0 h 95"/>
              <a:gd name="T6" fmla="*/ 6 w 112"/>
              <a:gd name="T7" fmla="*/ 0 h 95"/>
              <a:gd name="T8" fmla="*/ 6 w 112"/>
              <a:gd name="T9" fmla="*/ 16 h 95"/>
              <a:gd name="T10" fmla="*/ 6 w 112"/>
              <a:gd name="T11" fmla="*/ 16 h 95"/>
              <a:gd name="T12" fmla="*/ 96 w 112"/>
              <a:gd name="T13" fmla="*/ 37 h 95"/>
              <a:gd name="T14" fmla="*/ 16 w 112"/>
              <a:gd name="T15" fmla="*/ 37 h 95"/>
              <a:gd name="T16" fmla="*/ 16 w 112"/>
              <a:gd name="T17" fmla="*/ 53 h 95"/>
              <a:gd name="T18" fmla="*/ 96 w 112"/>
              <a:gd name="T19" fmla="*/ 53 h 95"/>
              <a:gd name="T20" fmla="*/ 96 w 112"/>
              <a:gd name="T21" fmla="*/ 37 h 95"/>
              <a:gd name="T22" fmla="*/ 96 w 112"/>
              <a:gd name="T23" fmla="*/ 37 h 95"/>
              <a:gd name="T24" fmla="*/ 112 w 112"/>
              <a:gd name="T25" fmla="*/ 95 h 95"/>
              <a:gd name="T26" fmla="*/ 112 w 112"/>
              <a:gd name="T27" fmla="*/ 79 h 95"/>
              <a:gd name="T28" fmla="*/ 0 w 112"/>
              <a:gd name="T29" fmla="*/ 79 h 95"/>
              <a:gd name="T30" fmla="*/ 0 w 112"/>
              <a:gd name="T31" fmla="*/ 95 h 95"/>
              <a:gd name="T32" fmla="*/ 112 w 112"/>
              <a:gd name="T33" fmla="*/ 95 h 95"/>
              <a:gd name="T34" fmla="*/ 112 w 112"/>
              <a:gd name="T35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" h="95">
                <a:moveTo>
                  <a:pt x="6" y="16"/>
                </a:moveTo>
                <a:lnTo>
                  <a:pt x="101" y="16"/>
                </a:lnTo>
                <a:lnTo>
                  <a:pt x="101" y="0"/>
                </a:lnTo>
                <a:lnTo>
                  <a:pt x="6" y="0"/>
                </a:lnTo>
                <a:lnTo>
                  <a:pt x="6" y="16"/>
                </a:lnTo>
                <a:lnTo>
                  <a:pt x="6" y="16"/>
                </a:lnTo>
                <a:close/>
                <a:moveTo>
                  <a:pt x="96" y="37"/>
                </a:moveTo>
                <a:lnTo>
                  <a:pt x="16" y="37"/>
                </a:lnTo>
                <a:lnTo>
                  <a:pt x="16" y="53"/>
                </a:lnTo>
                <a:lnTo>
                  <a:pt x="96" y="53"/>
                </a:lnTo>
                <a:lnTo>
                  <a:pt x="96" y="37"/>
                </a:lnTo>
                <a:lnTo>
                  <a:pt x="96" y="37"/>
                </a:lnTo>
                <a:close/>
                <a:moveTo>
                  <a:pt x="112" y="95"/>
                </a:moveTo>
                <a:lnTo>
                  <a:pt x="112" y="79"/>
                </a:lnTo>
                <a:lnTo>
                  <a:pt x="0" y="79"/>
                </a:lnTo>
                <a:lnTo>
                  <a:pt x="0" y="95"/>
                </a:lnTo>
                <a:lnTo>
                  <a:pt x="112" y="95"/>
                </a:lnTo>
                <a:lnTo>
                  <a:pt x="112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 noEditPoints="1"/>
          </p:cNvSpPr>
          <p:nvPr/>
        </p:nvSpPr>
        <p:spPr bwMode="auto">
          <a:xfrm>
            <a:off x="7613650" y="5659438"/>
            <a:ext cx="185738" cy="160338"/>
          </a:xfrm>
          <a:custGeom>
            <a:avLst/>
            <a:gdLst>
              <a:gd name="T0" fmla="*/ 6 w 117"/>
              <a:gd name="T1" fmla="*/ 11 h 101"/>
              <a:gd name="T2" fmla="*/ 43 w 117"/>
              <a:gd name="T3" fmla="*/ 11 h 101"/>
              <a:gd name="T4" fmla="*/ 43 w 117"/>
              <a:gd name="T5" fmla="*/ 85 h 101"/>
              <a:gd name="T6" fmla="*/ 0 w 117"/>
              <a:gd name="T7" fmla="*/ 85 h 101"/>
              <a:gd name="T8" fmla="*/ 0 w 117"/>
              <a:gd name="T9" fmla="*/ 101 h 101"/>
              <a:gd name="T10" fmla="*/ 117 w 117"/>
              <a:gd name="T11" fmla="*/ 101 h 101"/>
              <a:gd name="T12" fmla="*/ 117 w 117"/>
              <a:gd name="T13" fmla="*/ 85 h 101"/>
              <a:gd name="T14" fmla="*/ 80 w 117"/>
              <a:gd name="T15" fmla="*/ 85 h 101"/>
              <a:gd name="T16" fmla="*/ 80 w 117"/>
              <a:gd name="T17" fmla="*/ 11 h 101"/>
              <a:gd name="T18" fmla="*/ 112 w 117"/>
              <a:gd name="T19" fmla="*/ 11 h 101"/>
              <a:gd name="T20" fmla="*/ 112 w 117"/>
              <a:gd name="T21" fmla="*/ 0 h 101"/>
              <a:gd name="T22" fmla="*/ 6 w 117"/>
              <a:gd name="T23" fmla="*/ 0 h 101"/>
              <a:gd name="T24" fmla="*/ 6 w 117"/>
              <a:gd name="T25" fmla="*/ 11 h 101"/>
              <a:gd name="T26" fmla="*/ 6 w 117"/>
              <a:gd name="T27" fmla="*/ 11 h 101"/>
              <a:gd name="T28" fmla="*/ 64 w 117"/>
              <a:gd name="T29" fmla="*/ 11 h 101"/>
              <a:gd name="T30" fmla="*/ 64 w 117"/>
              <a:gd name="T31" fmla="*/ 85 h 101"/>
              <a:gd name="T32" fmla="*/ 59 w 117"/>
              <a:gd name="T33" fmla="*/ 85 h 101"/>
              <a:gd name="T34" fmla="*/ 59 w 117"/>
              <a:gd name="T35" fmla="*/ 11 h 101"/>
              <a:gd name="T36" fmla="*/ 64 w 117"/>
              <a:gd name="T37" fmla="*/ 11 h 101"/>
              <a:gd name="T38" fmla="*/ 64 w 117"/>
              <a:gd name="T39" fmla="*/ 11 h 101"/>
              <a:gd name="T40" fmla="*/ 37 w 117"/>
              <a:gd name="T41" fmla="*/ 69 h 101"/>
              <a:gd name="T42" fmla="*/ 37 w 117"/>
              <a:gd name="T43" fmla="*/ 69 h 101"/>
              <a:gd name="T44" fmla="*/ 27 w 117"/>
              <a:gd name="T45" fmla="*/ 21 h 101"/>
              <a:gd name="T46" fmla="*/ 27 w 117"/>
              <a:gd name="T47" fmla="*/ 21 h 101"/>
              <a:gd name="T48" fmla="*/ 11 w 117"/>
              <a:gd name="T49" fmla="*/ 26 h 101"/>
              <a:gd name="T50" fmla="*/ 11 w 117"/>
              <a:gd name="T51" fmla="*/ 26 h 101"/>
              <a:gd name="T52" fmla="*/ 16 w 117"/>
              <a:gd name="T53" fmla="*/ 48 h 101"/>
              <a:gd name="T54" fmla="*/ 21 w 117"/>
              <a:gd name="T55" fmla="*/ 74 h 101"/>
              <a:gd name="T56" fmla="*/ 21 w 117"/>
              <a:gd name="T57" fmla="*/ 74 h 101"/>
              <a:gd name="T58" fmla="*/ 37 w 117"/>
              <a:gd name="T59" fmla="*/ 69 h 101"/>
              <a:gd name="T60" fmla="*/ 37 w 117"/>
              <a:gd name="T61" fmla="*/ 69 h 101"/>
              <a:gd name="T62" fmla="*/ 37 w 117"/>
              <a:gd name="T63" fmla="*/ 69 h 101"/>
              <a:gd name="T64" fmla="*/ 96 w 117"/>
              <a:gd name="T65" fmla="*/ 74 h 101"/>
              <a:gd name="T66" fmla="*/ 96 w 117"/>
              <a:gd name="T67" fmla="*/ 74 h 101"/>
              <a:gd name="T68" fmla="*/ 106 w 117"/>
              <a:gd name="T69" fmla="*/ 42 h 101"/>
              <a:gd name="T70" fmla="*/ 106 w 117"/>
              <a:gd name="T71" fmla="*/ 42 h 101"/>
              <a:gd name="T72" fmla="*/ 106 w 117"/>
              <a:gd name="T73" fmla="*/ 37 h 101"/>
              <a:gd name="T74" fmla="*/ 106 w 117"/>
              <a:gd name="T75" fmla="*/ 37 h 101"/>
              <a:gd name="T76" fmla="*/ 112 w 117"/>
              <a:gd name="T77" fmla="*/ 26 h 101"/>
              <a:gd name="T78" fmla="*/ 112 w 117"/>
              <a:gd name="T79" fmla="*/ 26 h 101"/>
              <a:gd name="T80" fmla="*/ 90 w 117"/>
              <a:gd name="T81" fmla="*/ 21 h 101"/>
              <a:gd name="T82" fmla="*/ 90 w 117"/>
              <a:gd name="T83" fmla="*/ 21 h 101"/>
              <a:gd name="T84" fmla="*/ 80 w 117"/>
              <a:gd name="T85" fmla="*/ 69 h 101"/>
              <a:gd name="T86" fmla="*/ 80 w 117"/>
              <a:gd name="T87" fmla="*/ 69 h 101"/>
              <a:gd name="T88" fmla="*/ 96 w 117"/>
              <a:gd name="T89" fmla="*/ 74 h 101"/>
              <a:gd name="T90" fmla="*/ 96 w 117"/>
              <a:gd name="T91" fmla="*/ 74 h 101"/>
              <a:gd name="T92" fmla="*/ 96 w 117"/>
              <a:gd name="T93" fmla="*/ 74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7" h="101">
                <a:moveTo>
                  <a:pt x="6" y="11"/>
                </a:moveTo>
                <a:lnTo>
                  <a:pt x="43" y="11"/>
                </a:lnTo>
                <a:lnTo>
                  <a:pt x="43" y="85"/>
                </a:lnTo>
                <a:lnTo>
                  <a:pt x="0" y="85"/>
                </a:lnTo>
                <a:lnTo>
                  <a:pt x="0" y="101"/>
                </a:lnTo>
                <a:lnTo>
                  <a:pt x="117" y="101"/>
                </a:lnTo>
                <a:lnTo>
                  <a:pt x="117" y="85"/>
                </a:lnTo>
                <a:lnTo>
                  <a:pt x="80" y="85"/>
                </a:lnTo>
                <a:lnTo>
                  <a:pt x="80" y="11"/>
                </a:lnTo>
                <a:lnTo>
                  <a:pt x="112" y="11"/>
                </a:lnTo>
                <a:lnTo>
                  <a:pt x="112" y="0"/>
                </a:lnTo>
                <a:lnTo>
                  <a:pt x="6" y="0"/>
                </a:lnTo>
                <a:lnTo>
                  <a:pt x="6" y="11"/>
                </a:lnTo>
                <a:lnTo>
                  <a:pt x="6" y="11"/>
                </a:lnTo>
                <a:close/>
                <a:moveTo>
                  <a:pt x="64" y="11"/>
                </a:moveTo>
                <a:lnTo>
                  <a:pt x="64" y="85"/>
                </a:lnTo>
                <a:lnTo>
                  <a:pt x="59" y="85"/>
                </a:lnTo>
                <a:lnTo>
                  <a:pt x="59" y="11"/>
                </a:lnTo>
                <a:lnTo>
                  <a:pt x="64" y="11"/>
                </a:lnTo>
                <a:lnTo>
                  <a:pt x="64" y="11"/>
                </a:lnTo>
                <a:close/>
                <a:moveTo>
                  <a:pt x="37" y="69"/>
                </a:moveTo>
                <a:lnTo>
                  <a:pt x="37" y="69"/>
                </a:lnTo>
                <a:lnTo>
                  <a:pt x="27" y="21"/>
                </a:lnTo>
                <a:lnTo>
                  <a:pt x="27" y="21"/>
                </a:lnTo>
                <a:lnTo>
                  <a:pt x="11" y="26"/>
                </a:lnTo>
                <a:lnTo>
                  <a:pt x="11" y="26"/>
                </a:lnTo>
                <a:lnTo>
                  <a:pt x="16" y="48"/>
                </a:lnTo>
                <a:lnTo>
                  <a:pt x="21" y="74"/>
                </a:lnTo>
                <a:lnTo>
                  <a:pt x="21" y="74"/>
                </a:lnTo>
                <a:lnTo>
                  <a:pt x="37" y="69"/>
                </a:lnTo>
                <a:lnTo>
                  <a:pt x="37" y="69"/>
                </a:lnTo>
                <a:lnTo>
                  <a:pt x="37" y="69"/>
                </a:lnTo>
                <a:close/>
                <a:moveTo>
                  <a:pt x="96" y="74"/>
                </a:moveTo>
                <a:lnTo>
                  <a:pt x="96" y="74"/>
                </a:lnTo>
                <a:lnTo>
                  <a:pt x="106" y="42"/>
                </a:lnTo>
                <a:lnTo>
                  <a:pt x="106" y="42"/>
                </a:lnTo>
                <a:lnTo>
                  <a:pt x="106" y="37"/>
                </a:lnTo>
                <a:lnTo>
                  <a:pt x="106" y="37"/>
                </a:lnTo>
                <a:lnTo>
                  <a:pt x="112" y="26"/>
                </a:lnTo>
                <a:lnTo>
                  <a:pt x="112" y="26"/>
                </a:lnTo>
                <a:lnTo>
                  <a:pt x="90" y="21"/>
                </a:lnTo>
                <a:lnTo>
                  <a:pt x="90" y="21"/>
                </a:lnTo>
                <a:lnTo>
                  <a:pt x="80" y="69"/>
                </a:lnTo>
                <a:lnTo>
                  <a:pt x="80" y="69"/>
                </a:lnTo>
                <a:lnTo>
                  <a:pt x="96" y="74"/>
                </a:lnTo>
                <a:lnTo>
                  <a:pt x="96" y="74"/>
                </a:lnTo>
                <a:lnTo>
                  <a:pt x="96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7824788" y="5641975"/>
            <a:ext cx="176213" cy="185738"/>
          </a:xfrm>
          <a:custGeom>
            <a:avLst/>
            <a:gdLst>
              <a:gd name="T0" fmla="*/ 69 w 111"/>
              <a:gd name="T1" fmla="*/ 16 h 117"/>
              <a:gd name="T2" fmla="*/ 69 w 111"/>
              <a:gd name="T3" fmla="*/ 16 h 117"/>
              <a:gd name="T4" fmla="*/ 63 w 111"/>
              <a:gd name="T5" fmla="*/ 11 h 117"/>
              <a:gd name="T6" fmla="*/ 63 w 111"/>
              <a:gd name="T7" fmla="*/ 11 h 117"/>
              <a:gd name="T8" fmla="*/ 63 w 111"/>
              <a:gd name="T9" fmla="*/ 0 h 117"/>
              <a:gd name="T10" fmla="*/ 63 w 111"/>
              <a:gd name="T11" fmla="*/ 0 h 117"/>
              <a:gd name="T12" fmla="*/ 53 w 111"/>
              <a:gd name="T13" fmla="*/ 0 h 117"/>
              <a:gd name="T14" fmla="*/ 53 w 111"/>
              <a:gd name="T15" fmla="*/ 0 h 117"/>
              <a:gd name="T16" fmla="*/ 42 w 111"/>
              <a:gd name="T17" fmla="*/ 6 h 117"/>
              <a:gd name="T18" fmla="*/ 42 w 111"/>
              <a:gd name="T19" fmla="*/ 6 h 117"/>
              <a:gd name="T20" fmla="*/ 47 w 111"/>
              <a:gd name="T21" fmla="*/ 22 h 117"/>
              <a:gd name="T22" fmla="*/ 0 w 111"/>
              <a:gd name="T23" fmla="*/ 22 h 117"/>
              <a:gd name="T24" fmla="*/ 0 w 111"/>
              <a:gd name="T25" fmla="*/ 32 h 117"/>
              <a:gd name="T26" fmla="*/ 47 w 111"/>
              <a:gd name="T27" fmla="*/ 32 h 117"/>
              <a:gd name="T28" fmla="*/ 47 w 111"/>
              <a:gd name="T29" fmla="*/ 48 h 117"/>
              <a:gd name="T30" fmla="*/ 16 w 111"/>
              <a:gd name="T31" fmla="*/ 48 h 117"/>
              <a:gd name="T32" fmla="*/ 16 w 111"/>
              <a:gd name="T33" fmla="*/ 101 h 117"/>
              <a:gd name="T34" fmla="*/ 32 w 111"/>
              <a:gd name="T35" fmla="*/ 101 h 117"/>
              <a:gd name="T36" fmla="*/ 32 w 111"/>
              <a:gd name="T37" fmla="*/ 59 h 117"/>
              <a:gd name="T38" fmla="*/ 47 w 111"/>
              <a:gd name="T39" fmla="*/ 59 h 117"/>
              <a:gd name="T40" fmla="*/ 47 w 111"/>
              <a:gd name="T41" fmla="*/ 117 h 117"/>
              <a:gd name="T42" fmla="*/ 63 w 111"/>
              <a:gd name="T43" fmla="*/ 117 h 117"/>
              <a:gd name="T44" fmla="*/ 63 w 111"/>
              <a:gd name="T45" fmla="*/ 59 h 117"/>
              <a:gd name="T46" fmla="*/ 79 w 111"/>
              <a:gd name="T47" fmla="*/ 59 h 117"/>
              <a:gd name="T48" fmla="*/ 79 w 111"/>
              <a:gd name="T49" fmla="*/ 85 h 117"/>
              <a:gd name="T50" fmla="*/ 79 w 111"/>
              <a:gd name="T51" fmla="*/ 85 h 117"/>
              <a:gd name="T52" fmla="*/ 79 w 111"/>
              <a:gd name="T53" fmla="*/ 90 h 117"/>
              <a:gd name="T54" fmla="*/ 69 w 111"/>
              <a:gd name="T55" fmla="*/ 90 h 117"/>
              <a:gd name="T56" fmla="*/ 69 w 111"/>
              <a:gd name="T57" fmla="*/ 90 h 117"/>
              <a:gd name="T58" fmla="*/ 74 w 111"/>
              <a:gd name="T59" fmla="*/ 106 h 117"/>
              <a:gd name="T60" fmla="*/ 74 w 111"/>
              <a:gd name="T61" fmla="*/ 106 h 117"/>
              <a:gd name="T62" fmla="*/ 90 w 111"/>
              <a:gd name="T63" fmla="*/ 101 h 117"/>
              <a:gd name="T64" fmla="*/ 95 w 111"/>
              <a:gd name="T65" fmla="*/ 101 h 117"/>
              <a:gd name="T66" fmla="*/ 95 w 111"/>
              <a:gd name="T67" fmla="*/ 96 h 117"/>
              <a:gd name="T68" fmla="*/ 95 w 111"/>
              <a:gd name="T69" fmla="*/ 48 h 117"/>
              <a:gd name="T70" fmla="*/ 63 w 111"/>
              <a:gd name="T71" fmla="*/ 48 h 117"/>
              <a:gd name="T72" fmla="*/ 63 w 111"/>
              <a:gd name="T73" fmla="*/ 32 h 117"/>
              <a:gd name="T74" fmla="*/ 111 w 111"/>
              <a:gd name="T75" fmla="*/ 32 h 117"/>
              <a:gd name="T76" fmla="*/ 111 w 111"/>
              <a:gd name="T77" fmla="*/ 22 h 117"/>
              <a:gd name="T78" fmla="*/ 53 w 111"/>
              <a:gd name="T79" fmla="*/ 22 h 117"/>
              <a:gd name="T80" fmla="*/ 53 w 111"/>
              <a:gd name="T81" fmla="*/ 22 h 117"/>
              <a:gd name="T82" fmla="*/ 69 w 111"/>
              <a:gd name="T83" fmla="*/ 16 h 117"/>
              <a:gd name="T84" fmla="*/ 69 w 111"/>
              <a:gd name="T85" fmla="*/ 16 h 117"/>
              <a:gd name="T86" fmla="*/ 69 w 111"/>
              <a:gd name="T87" fmla="*/ 16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1" h="117">
                <a:moveTo>
                  <a:pt x="69" y="16"/>
                </a:moveTo>
                <a:lnTo>
                  <a:pt x="69" y="16"/>
                </a:lnTo>
                <a:lnTo>
                  <a:pt x="63" y="11"/>
                </a:lnTo>
                <a:lnTo>
                  <a:pt x="63" y="11"/>
                </a:lnTo>
                <a:lnTo>
                  <a:pt x="63" y="0"/>
                </a:lnTo>
                <a:lnTo>
                  <a:pt x="63" y="0"/>
                </a:lnTo>
                <a:lnTo>
                  <a:pt x="53" y="0"/>
                </a:lnTo>
                <a:lnTo>
                  <a:pt x="53" y="0"/>
                </a:lnTo>
                <a:lnTo>
                  <a:pt x="42" y="6"/>
                </a:lnTo>
                <a:lnTo>
                  <a:pt x="42" y="6"/>
                </a:lnTo>
                <a:lnTo>
                  <a:pt x="47" y="22"/>
                </a:lnTo>
                <a:lnTo>
                  <a:pt x="0" y="22"/>
                </a:lnTo>
                <a:lnTo>
                  <a:pt x="0" y="32"/>
                </a:lnTo>
                <a:lnTo>
                  <a:pt x="47" y="32"/>
                </a:lnTo>
                <a:lnTo>
                  <a:pt x="47" y="48"/>
                </a:lnTo>
                <a:lnTo>
                  <a:pt x="16" y="48"/>
                </a:lnTo>
                <a:lnTo>
                  <a:pt x="16" y="101"/>
                </a:lnTo>
                <a:lnTo>
                  <a:pt x="32" y="101"/>
                </a:lnTo>
                <a:lnTo>
                  <a:pt x="32" y="59"/>
                </a:lnTo>
                <a:lnTo>
                  <a:pt x="47" y="59"/>
                </a:lnTo>
                <a:lnTo>
                  <a:pt x="47" y="117"/>
                </a:lnTo>
                <a:lnTo>
                  <a:pt x="63" y="117"/>
                </a:lnTo>
                <a:lnTo>
                  <a:pt x="63" y="59"/>
                </a:lnTo>
                <a:lnTo>
                  <a:pt x="79" y="59"/>
                </a:lnTo>
                <a:lnTo>
                  <a:pt x="79" y="85"/>
                </a:lnTo>
                <a:lnTo>
                  <a:pt x="79" y="85"/>
                </a:lnTo>
                <a:lnTo>
                  <a:pt x="79" y="90"/>
                </a:lnTo>
                <a:lnTo>
                  <a:pt x="69" y="90"/>
                </a:lnTo>
                <a:lnTo>
                  <a:pt x="69" y="90"/>
                </a:lnTo>
                <a:lnTo>
                  <a:pt x="74" y="106"/>
                </a:lnTo>
                <a:lnTo>
                  <a:pt x="74" y="106"/>
                </a:lnTo>
                <a:lnTo>
                  <a:pt x="90" y="101"/>
                </a:lnTo>
                <a:lnTo>
                  <a:pt x="95" y="101"/>
                </a:lnTo>
                <a:lnTo>
                  <a:pt x="95" y="96"/>
                </a:lnTo>
                <a:lnTo>
                  <a:pt x="95" y="48"/>
                </a:lnTo>
                <a:lnTo>
                  <a:pt x="63" y="48"/>
                </a:lnTo>
                <a:lnTo>
                  <a:pt x="63" y="32"/>
                </a:lnTo>
                <a:lnTo>
                  <a:pt x="111" y="32"/>
                </a:lnTo>
                <a:lnTo>
                  <a:pt x="111" y="22"/>
                </a:lnTo>
                <a:lnTo>
                  <a:pt x="53" y="22"/>
                </a:lnTo>
                <a:lnTo>
                  <a:pt x="53" y="22"/>
                </a:lnTo>
                <a:lnTo>
                  <a:pt x="69" y="16"/>
                </a:lnTo>
                <a:lnTo>
                  <a:pt x="69" y="16"/>
                </a:lnTo>
                <a:lnTo>
                  <a:pt x="69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7942263" y="5911850"/>
            <a:ext cx="58738" cy="58738"/>
          </a:xfrm>
          <a:custGeom>
            <a:avLst/>
            <a:gdLst>
              <a:gd name="T0" fmla="*/ 37 w 37"/>
              <a:gd name="T1" fmla="*/ 16 h 37"/>
              <a:gd name="T2" fmla="*/ 37 w 37"/>
              <a:gd name="T3" fmla="*/ 16 h 37"/>
              <a:gd name="T4" fmla="*/ 32 w 37"/>
              <a:gd name="T5" fmla="*/ 32 h 37"/>
              <a:gd name="T6" fmla="*/ 21 w 37"/>
              <a:gd name="T7" fmla="*/ 37 h 37"/>
              <a:gd name="T8" fmla="*/ 21 w 37"/>
              <a:gd name="T9" fmla="*/ 37 h 37"/>
              <a:gd name="T10" fmla="*/ 5 w 37"/>
              <a:gd name="T11" fmla="*/ 32 h 37"/>
              <a:gd name="T12" fmla="*/ 0 w 37"/>
              <a:gd name="T13" fmla="*/ 16 h 37"/>
              <a:gd name="T14" fmla="*/ 0 w 37"/>
              <a:gd name="T15" fmla="*/ 16 h 37"/>
              <a:gd name="T16" fmla="*/ 5 w 37"/>
              <a:gd name="T17" fmla="*/ 5 h 37"/>
              <a:gd name="T18" fmla="*/ 21 w 37"/>
              <a:gd name="T19" fmla="*/ 0 h 37"/>
              <a:gd name="T20" fmla="*/ 21 w 37"/>
              <a:gd name="T21" fmla="*/ 0 h 37"/>
              <a:gd name="T22" fmla="*/ 32 w 37"/>
              <a:gd name="T23" fmla="*/ 5 h 37"/>
              <a:gd name="T24" fmla="*/ 37 w 37"/>
              <a:gd name="T25" fmla="*/ 16 h 37"/>
              <a:gd name="T26" fmla="*/ 37 w 37"/>
              <a:gd name="T27" fmla="*/ 16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7" h="37">
                <a:moveTo>
                  <a:pt x="37" y="16"/>
                </a:moveTo>
                <a:lnTo>
                  <a:pt x="37" y="16"/>
                </a:lnTo>
                <a:lnTo>
                  <a:pt x="32" y="32"/>
                </a:lnTo>
                <a:lnTo>
                  <a:pt x="21" y="37"/>
                </a:lnTo>
                <a:lnTo>
                  <a:pt x="21" y="37"/>
                </a:lnTo>
                <a:lnTo>
                  <a:pt x="5" y="32"/>
                </a:lnTo>
                <a:lnTo>
                  <a:pt x="0" y="16"/>
                </a:lnTo>
                <a:lnTo>
                  <a:pt x="0" y="16"/>
                </a:lnTo>
                <a:lnTo>
                  <a:pt x="5" y="5"/>
                </a:lnTo>
                <a:lnTo>
                  <a:pt x="21" y="0"/>
                </a:lnTo>
                <a:lnTo>
                  <a:pt x="21" y="0"/>
                </a:lnTo>
                <a:lnTo>
                  <a:pt x="32" y="5"/>
                </a:lnTo>
                <a:lnTo>
                  <a:pt x="37" y="16"/>
                </a:lnTo>
                <a:lnTo>
                  <a:pt x="37" y="1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7908925" y="5878513"/>
            <a:ext cx="125413" cy="125413"/>
          </a:xfrm>
          <a:custGeom>
            <a:avLst/>
            <a:gdLst>
              <a:gd name="T0" fmla="*/ 79 w 79"/>
              <a:gd name="T1" fmla="*/ 37 h 79"/>
              <a:gd name="T2" fmla="*/ 79 w 79"/>
              <a:gd name="T3" fmla="*/ 37 h 79"/>
              <a:gd name="T4" fmla="*/ 74 w 79"/>
              <a:gd name="T5" fmla="*/ 53 h 79"/>
              <a:gd name="T6" fmla="*/ 69 w 79"/>
              <a:gd name="T7" fmla="*/ 69 h 79"/>
              <a:gd name="T8" fmla="*/ 53 w 79"/>
              <a:gd name="T9" fmla="*/ 74 h 79"/>
              <a:gd name="T10" fmla="*/ 42 w 79"/>
              <a:gd name="T11" fmla="*/ 79 h 79"/>
              <a:gd name="T12" fmla="*/ 42 w 79"/>
              <a:gd name="T13" fmla="*/ 79 h 79"/>
              <a:gd name="T14" fmla="*/ 26 w 79"/>
              <a:gd name="T15" fmla="*/ 74 h 79"/>
              <a:gd name="T16" fmla="*/ 10 w 79"/>
              <a:gd name="T17" fmla="*/ 69 h 79"/>
              <a:gd name="T18" fmla="*/ 5 w 79"/>
              <a:gd name="T19" fmla="*/ 53 h 79"/>
              <a:gd name="T20" fmla="*/ 0 w 79"/>
              <a:gd name="T21" fmla="*/ 37 h 79"/>
              <a:gd name="T22" fmla="*/ 0 w 79"/>
              <a:gd name="T23" fmla="*/ 37 h 79"/>
              <a:gd name="T24" fmla="*/ 5 w 79"/>
              <a:gd name="T25" fmla="*/ 21 h 79"/>
              <a:gd name="T26" fmla="*/ 10 w 79"/>
              <a:gd name="T27" fmla="*/ 10 h 79"/>
              <a:gd name="T28" fmla="*/ 26 w 79"/>
              <a:gd name="T29" fmla="*/ 0 h 79"/>
              <a:gd name="T30" fmla="*/ 42 w 79"/>
              <a:gd name="T31" fmla="*/ 0 h 79"/>
              <a:gd name="T32" fmla="*/ 42 w 79"/>
              <a:gd name="T33" fmla="*/ 0 h 79"/>
              <a:gd name="T34" fmla="*/ 53 w 79"/>
              <a:gd name="T35" fmla="*/ 0 h 79"/>
              <a:gd name="T36" fmla="*/ 69 w 79"/>
              <a:gd name="T37" fmla="*/ 10 h 79"/>
              <a:gd name="T38" fmla="*/ 74 w 79"/>
              <a:gd name="T39" fmla="*/ 21 h 79"/>
              <a:gd name="T40" fmla="*/ 79 w 79"/>
              <a:gd name="T41" fmla="*/ 37 h 79"/>
              <a:gd name="T42" fmla="*/ 79 w 79"/>
              <a:gd name="T43" fmla="*/ 37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9" h="79">
                <a:moveTo>
                  <a:pt x="79" y="37"/>
                </a:moveTo>
                <a:lnTo>
                  <a:pt x="79" y="37"/>
                </a:lnTo>
                <a:lnTo>
                  <a:pt x="74" y="53"/>
                </a:lnTo>
                <a:lnTo>
                  <a:pt x="69" y="69"/>
                </a:lnTo>
                <a:lnTo>
                  <a:pt x="53" y="74"/>
                </a:lnTo>
                <a:lnTo>
                  <a:pt x="42" y="79"/>
                </a:lnTo>
                <a:lnTo>
                  <a:pt x="42" y="79"/>
                </a:lnTo>
                <a:lnTo>
                  <a:pt x="26" y="74"/>
                </a:lnTo>
                <a:lnTo>
                  <a:pt x="10" y="69"/>
                </a:lnTo>
                <a:lnTo>
                  <a:pt x="5" y="53"/>
                </a:lnTo>
                <a:lnTo>
                  <a:pt x="0" y="37"/>
                </a:lnTo>
                <a:lnTo>
                  <a:pt x="0" y="37"/>
                </a:lnTo>
                <a:lnTo>
                  <a:pt x="5" y="21"/>
                </a:lnTo>
                <a:lnTo>
                  <a:pt x="10" y="10"/>
                </a:lnTo>
                <a:lnTo>
                  <a:pt x="26" y="0"/>
                </a:lnTo>
                <a:lnTo>
                  <a:pt x="42" y="0"/>
                </a:lnTo>
                <a:lnTo>
                  <a:pt x="42" y="0"/>
                </a:lnTo>
                <a:lnTo>
                  <a:pt x="53" y="0"/>
                </a:lnTo>
                <a:lnTo>
                  <a:pt x="69" y="10"/>
                </a:lnTo>
                <a:lnTo>
                  <a:pt x="74" y="21"/>
                </a:lnTo>
                <a:lnTo>
                  <a:pt x="79" y="37"/>
                </a:lnTo>
                <a:lnTo>
                  <a:pt x="79" y="37"/>
                </a:lnTo>
                <a:close/>
              </a:path>
            </a:pathLst>
          </a:custGeom>
          <a:noFill/>
          <a:ln w="1746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10037763" y="1258888"/>
            <a:ext cx="168275" cy="168275"/>
          </a:xfrm>
          <a:custGeom>
            <a:avLst/>
            <a:gdLst>
              <a:gd name="T0" fmla="*/ 106 w 106"/>
              <a:gd name="T1" fmla="*/ 48 h 106"/>
              <a:gd name="T2" fmla="*/ 106 w 106"/>
              <a:gd name="T3" fmla="*/ 48 h 106"/>
              <a:gd name="T4" fmla="*/ 106 w 106"/>
              <a:gd name="T5" fmla="*/ 69 h 106"/>
              <a:gd name="T6" fmla="*/ 95 w 106"/>
              <a:gd name="T7" fmla="*/ 90 h 106"/>
              <a:gd name="T8" fmla="*/ 74 w 106"/>
              <a:gd name="T9" fmla="*/ 101 h 106"/>
              <a:gd name="T10" fmla="*/ 58 w 106"/>
              <a:gd name="T11" fmla="*/ 106 h 106"/>
              <a:gd name="T12" fmla="*/ 58 w 106"/>
              <a:gd name="T13" fmla="*/ 106 h 106"/>
              <a:gd name="T14" fmla="*/ 37 w 106"/>
              <a:gd name="T15" fmla="*/ 101 h 106"/>
              <a:gd name="T16" fmla="*/ 16 w 106"/>
              <a:gd name="T17" fmla="*/ 90 h 106"/>
              <a:gd name="T18" fmla="*/ 5 w 106"/>
              <a:gd name="T19" fmla="*/ 74 h 106"/>
              <a:gd name="T20" fmla="*/ 0 w 106"/>
              <a:gd name="T21" fmla="*/ 53 h 106"/>
              <a:gd name="T22" fmla="*/ 0 w 106"/>
              <a:gd name="T23" fmla="*/ 53 h 106"/>
              <a:gd name="T24" fmla="*/ 5 w 106"/>
              <a:gd name="T25" fmla="*/ 32 h 106"/>
              <a:gd name="T26" fmla="*/ 16 w 106"/>
              <a:gd name="T27" fmla="*/ 16 h 106"/>
              <a:gd name="T28" fmla="*/ 31 w 106"/>
              <a:gd name="T29" fmla="*/ 5 h 106"/>
              <a:gd name="T30" fmla="*/ 53 w 106"/>
              <a:gd name="T31" fmla="*/ 0 h 106"/>
              <a:gd name="T32" fmla="*/ 53 w 106"/>
              <a:gd name="T33" fmla="*/ 0 h 106"/>
              <a:gd name="T34" fmla="*/ 74 w 106"/>
              <a:gd name="T35" fmla="*/ 0 h 106"/>
              <a:gd name="T36" fmla="*/ 90 w 106"/>
              <a:gd name="T37" fmla="*/ 16 h 106"/>
              <a:gd name="T38" fmla="*/ 100 w 106"/>
              <a:gd name="T39" fmla="*/ 32 h 106"/>
              <a:gd name="T40" fmla="*/ 106 w 106"/>
              <a:gd name="T41" fmla="*/ 48 h 106"/>
              <a:gd name="T42" fmla="*/ 106 w 106"/>
              <a:gd name="T43" fmla="*/ 48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6" h="106">
                <a:moveTo>
                  <a:pt x="106" y="48"/>
                </a:moveTo>
                <a:lnTo>
                  <a:pt x="106" y="48"/>
                </a:lnTo>
                <a:lnTo>
                  <a:pt x="106" y="69"/>
                </a:lnTo>
                <a:lnTo>
                  <a:pt x="95" y="90"/>
                </a:lnTo>
                <a:lnTo>
                  <a:pt x="74" y="101"/>
                </a:lnTo>
                <a:lnTo>
                  <a:pt x="58" y="106"/>
                </a:lnTo>
                <a:lnTo>
                  <a:pt x="58" y="106"/>
                </a:lnTo>
                <a:lnTo>
                  <a:pt x="37" y="101"/>
                </a:lnTo>
                <a:lnTo>
                  <a:pt x="16" y="90"/>
                </a:lnTo>
                <a:lnTo>
                  <a:pt x="5" y="74"/>
                </a:lnTo>
                <a:lnTo>
                  <a:pt x="0" y="53"/>
                </a:lnTo>
                <a:lnTo>
                  <a:pt x="0" y="53"/>
                </a:lnTo>
                <a:lnTo>
                  <a:pt x="5" y="32"/>
                </a:lnTo>
                <a:lnTo>
                  <a:pt x="16" y="16"/>
                </a:lnTo>
                <a:lnTo>
                  <a:pt x="31" y="5"/>
                </a:lnTo>
                <a:lnTo>
                  <a:pt x="53" y="0"/>
                </a:lnTo>
                <a:lnTo>
                  <a:pt x="53" y="0"/>
                </a:lnTo>
                <a:lnTo>
                  <a:pt x="74" y="0"/>
                </a:lnTo>
                <a:lnTo>
                  <a:pt x="90" y="16"/>
                </a:lnTo>
                <a:lnTo>
                  <a:pt x="100" y="32"/>
                </a:lnTo>
                <a:lnTo>
                  <a:pt x="106" y="48"/>
                </a:lnTo>
                <a:lnTo>
                  <a:pt x="106" y="48"/>
                </a:lnTo>
                <a:close/>
              </a:path>
            </a:pathLst>
          </a:custGeom>
          <a:noFill/>
          <a:ln w="3333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10086975" y="1300163"/>
            <a:ext cx="76200" cy="76200"/>
          </a:xfrm>
          <a:custGeom>
            <a:avLst/>
            <a:gdLst>
              <a:gd name="T0" fmla="*/ 48 w 48"/>
              <a:gd name="T1" fmla="*/ 27 h 48"/>
              <a:gd name="T2" fmla="*/ 48 w 48"/>
              <a:gd name="T3" fmla="*/ 27 h 48"/>
              <a:gd name="T4" fmla="*/ 43 w 48"/>
              <a:gd name="T5" fmla="*/ 32 h 48"/>
              <a:gd name="T6" fmla="*/ 38 w 48"/>
              <a:gd name="T7" fmla="*/ 43 h 48"/>
              <a:gd name="T8" fmla="*/ 32 w 48"/>
              <a:gd name="T9" fmla="*/ 48 h 48"/>
              <a:gd name="T10" fmla="*/ 22 w 48"/>
              <a:gd name="T11" fmla="*/ 48 h 48"/>
              <a:gd name="T12" fmla="*/ 22 w 48"/>
              <a:gd name="T13" fmla="*/ 48 h 48"/>
              <a:gd name="T14" fmla="*/ 16 w 48"/>
              <a:gd name="T15" fmla="*/ 48 h 48"/>
              <a:gd name="T16" fmla="*/ 6 w 48"/>
              <a:gd name="T17" fmla="*/ 43 h 48"/>
              <a:gd name="T18" fmla="*/ 0 w 48"/>
              <a:gd name="T19" fmla="*/ 38 h 48"/>
              <a:gd name="T20" fmla="*/ 0 w 48"/>
              <a:gd name="T21" fmla="*/ 27 h 48"/>
              <a:gd name="T22" fmla="*/ 0 w 48"/>
              <a:gd name="T23" fmla="*/ 27 h 48"/>
              <a:gd name="T24" fmla="*/ 0 w 48"/>
              <a:gd name="T25" fmla="*/ 16 h 48"/>
              <a:gd name="T26" fmla="*/ 6 w 48"/>
              <a:gd name="T27" fmla="*/ 11 h 48"/>
              <a:gd name="T28" fmla="*/ 11 w 48"/>
              <a:gd name="T29" fmla="*/ 6 h 48"/>
              <a:gd name="T30" fmla="*/ 22 w 48"/>
              <a:gd name="T31" fmla="*/ 0 h 48"/>
              <a:gd name="T32" fmla="*/ 22 w 48"/>
              <a:gd name="T33" fmla="*/ 0 h 48"/>
              <a:gd name="T34" fmla="*/ 32 w 48"/>
              <a:gd name="T35" fmla="*/ 6 h 48"/>
              <a:gd name="T36" fmla="*/ 38 w 48"/>
              <a:gd name="T37" fmla="*/ 11 h 48"/>
              <a:gd name="T38" fmla="*/ 43 w 48"/>
              <a:gd name="T39" fmla="*/ 16 h 48"/>
              <a:gd name="T40" fmla="*/ 48 w 48"/>
              <a:gd name="T41" fmla="*/ 27 h 48"/>
              <a:gd name="T42" fmla="*/ 48 w 48"/>
              <a:gd name="T43" fmla="*/ 27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8" h="48">
                <a:moveTo>
                  <a:pt x="48" y="27"/>
                </a:moveTo>
                <a:lnTo>
                  <a:pt x="48" y="27"/>
                </a:lnTo>
                <a:lnTo>
                  <a:pt x="43" y="32"/>
                </a:lnTo>
                <a:lnTo>
                  <a:pt x="38" y="43"/>
                </a:lnTo>
                <a:lnTo>
                  <a:pt x="32" y="48"/>
                </a:lnTo>
                <a:lnTo>
                  <a:pt x="22" y="48"/>
                </a:lnTo>
                <a:lnTo>
                  <a:pt x="22" y="48"/>
                </a:lnTo>
                <a:lnTo>
                  <a:pt x="16" y="48"/>
                </a:lnTo>
                <a:lnTo>
                  <a:pt x="6" y="43"/>
                </a:lnTo>
                <a:lnTo>
                  <a:pt x="0" y="38"/>
                </a:lnTo>
                <a:lnTo>
                  <a:pt x="0" y="27"/>
                </a:lnTo>
                <a:lnTo>
                  <a:pt x="0" y="27"/>
                </a:lnTo>
                <a:lnTo>
                  <a:pt x="0" y="16"/>
                </a:lnTo>
                <a:lnTo>
                  <a:pt x="6" y="11"/>
                </a:lnTo>
                <a:lnTo>
                  <a:pt x="11" y="6"/>
                </a:lnTo>
                <a:lnTo>
                  <a:pt x="22" y="0"/>
                </a:lnTo>
                <a:lnTo>
                  <a:pt x="22" y="0"/>
                </a:lnTo>
                <a:lnTo>
                  <a:pt x="32" y="6"/>
                </a:lnTo>
                <a:lnTo>
                  <a:pt x="38" y="11"/>
                </a:lnTo>
                <a:lnTo>
                  <a:pt x="43" y="16"/>
                </a:lnTo>
                <a:lnTo>
                  <a:pt x="48" y="27"/>
                </a:lnTo>
                <a:lnTo>
                  <a:pt x="48" y="27"/>
                </a:lnTo>
                <a:close/>
              </a:path>
            </a:pathLst>
          </a:custGeom>
          <a:noFill/>
          <a:ln w="3333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标题 1"/>
          <p:cNvSpPr txBox="1">
            <a:spLocks/>
          </p:cNvSpPr>
          <p:nvPr/>
        </p:nvSpPr>
        <p:spPr>
          <a:xfrm>
            <a:off x="668338" y="560388"/>
            <a:ext cx="1354138" cy="2868612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海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南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42009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4343400" y="-39687"/>
            <a:ext cx="7543800" cy="6643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4400550" y="0"/>
            <a:ext cx="7429500" cy="6546850"/>
          </a:xfrm>
          <a:custGeom>
            <a:avLst/>
            <a:gdLst>
              <a:gd name="T0" fmla="*/ 2288 w 4680"/>
              <a:gd name="T1" fmla="*/ 4017 h 4124"/>
              <a:gd name="T2" fmla="*/ 2552 w 4680"/>
              <a:gd name="T3" fmla="*/ 3935 h 4124"/>
              <a:gd name="T4" fmla="*/ 2488 w 4680"/>
              <a:gd name="T5" fmla="*/ 3504 h 4124"/>
              <a:gd name="T6" fmla="*/ 2684 w 4680"/>
              <a:gd name="T7" fmla="*/ 3091 h 4124"/>
              <a:gd name="T8" fmla="*/ 2862 w 4680"/>
              <a:gd name="T9" fmla="*/ 2923 h 4124"/>
              <a:gd name="T10" fmla="*/ 3058 w 4680"/>
              <a:gd name="T11" fmla="*/ 2777 h 4124"/>
              <a:gd name="T12" fmla="*/ 3122 w 4680"/>
              <a:gd name="T13" fmla="*/ 2969 h 4124"/>
              <a:gd name="T14" fmla="*/ 3226 w 4680"/>
              <a:gd name="T15" fmla="*/ 3176 h 4124"/>
              <a:gd name="T16" fmla="*/ 3497 w 4680"/>
              <a:gd name="T17" fmla="*/ 3066 h 4124"/>
              <a:gd name="T18" fmla="*/ 3525 w 4680"/>
              <a:gd name="T19" fmla="*/ 3201 h 4124"/>
              <a:gd name="T20" fmla="*/ 3800 w 4680"/>
              <a:gd name="T21" fmla="*/ 3165 h 4124"/>
              <a:gd name="T22" fmla="*/ 3857 w 4680"/>
              <a:gd name="T23" fmla="*/ 2948 h 4124"/>
              <a:gd name="T24" fmla="*/ 3654 w 4680"/>
              <a:gd name="T25" fmla="*/ 2755 h 4124"/>
              <a:gd name="T26" fmla="*/ 3939 w 4680"/>
              <a:gd name="T27" fmla="*/ 2780 h 4124"/>
              <a:gd name="T28" fmla="*/ 3714 w 4680"/>
              <a:gd name="T29" fmla="*/ 2556 h 4124"/>
              <a:gd name="T30" fmla="*/ 3508 w 4680"/>
              <a:gd name="T31" fmla="*/ 2374 h 4124"/>
              <a:gd name="T32" fmla="*/ 3543 w 4680"/>
              <a:gd name="T33" fmla="*/ 2018 h 4124"/>
              <a:gd name="T34" fmla="*/ 3732 w 4680"/>
              <a:gd name="T35" fmla="*/ 1882 h 4124"/>
              <a:gd name="T36" fmla="*/ 4049 w 4680"/>
              <a:gd name="T37" fmla="*/ 1982 h 4124"/>
              <a:gd name="T38" fmla="*/ 4270 w 4680"/>
              <a:gd name="T39" fmla="*/ 1586 h 4124"/>
              <a:gd name="T40" fmla="*/ 4417 w 4680"/>
              <a:gd name="T41" fmla="*/ 1568 h 4124"/>
              <a:gd name="T42" fmla="*/ 4506 w 4680"/>
              <a:gd name="T43" fmla="*/ 1362 h 4124"/>
              <a:gd name="T44" fmla="*/ 4559 w 4680"/>
              <a:gd name="T45" fmla="*/ 1205 h 4124"/>
              <a:gd name="T46" fmla="*/ 4534 w 4680"/>
              <a:gd name="T47" fmla="*/ 948 h 4124"/>
              <a:gd name="T48" fmla="*/ 4609 w 4680"/>
              <a:gd name="T49" fmla="*/ 806 h 4124"/>
              <a:gd name="T50" fmla="*/ 4220 w 4680"/>
              <a:gd name="T51" fmla="*/ 784 h 4124"/>
              <a:gd name="T52" fmla="*/ 4060 w 4680"/>
              <a:gd name="T53" fmla="*/ 784 h 4124"/>
              <a:gd name="T54" fmla="*/ 3860 w 4680"/>
              <a:gd name="T55" fmla="*/ 663 h 4124"/>
              <a:gd name="T56" fmla="*/ 3597 w 4680"/>
              <a:gd name="T57" fmla="*/ 624 h 4124"/>
              <a:gd name="T58" fmla="*/ 3408 w 4680"/>
              <a:gd name="T59" fmla="*/ 727 h 4124"/>
              <a:gd name="T60" fmla="*/ 3336 w 4680"/>
              <a:gd name="T61" fmla="*/ 709 h 4124"/>
              <a:gd name="T62" fmla="*/ 3005 w 4680"/>
              <a:gd name="T63" fmla="*/ 777 h 4124"/>
              <a:gd name="T64" fmla="*/ 2898 w 4680"/>
              <a:gd name="T65" fmla="*/ 610 h 4124"/>
              <a:gd name="T66" fmla="*/ 2894 w 4680"/>
              <a:gd name="T67" fmla="*/ 460 h 4124"/>
              <a:gd name="T68" fmla="*/ 2566 w 4680"/>
              <a:gd name="T69" fmla="*/ 285 h 4124"/>
              <a:gd name="T70" fmla="*/ 2392 w 4680"/>
              <a:gd name="T71" fmla="*/ 278 h 4124"/>
              <a:gd name="T72" fmla="*/ 2238 w 4680"/>
              <a:gd name="T73" fmla="*/ 0 h 4124"/>
              <a:gd name="T74" fmla="*/ 2053 w 4680"/>
              <a:gd name="T75" fmla="*/ 217 h 4124"/>
              <a:gd name="T76" fmla="*/ 2032 w 4680"/>
              <a:gd name="T77" fmla="*/ 492 h 4124"/>
              <a:gd name="T78" fmla="*/ 1836 w 4680"/>
              <a:gd name="T79" fmla="*/ 560 h 4124"/>
              <a:gd name="T80" fmla="*/ 1807 w 4680"/>
              <a:gd name="T81" fmla="*/ 563 h 4124"/>
              <a:gd name="T82" fmla="*/ 1615 w 4680"/>
              <a:gd name="T83" fmla="*/ 585 h 4124"/>
              <a:gd name="T84" fmla="*/ 1572 w 4680"/>
              <a:gd name="T85" fmla="*/ 777 h 4124"/>
              <a:gd name="T86" fmla="*/ 1376 w 4680"/>
              <a:gd name="T87" fmla="*/ 877 h 4124"/>
              <a:gd name="T88" fmla="*/ 1190 w 4680"/>
              <a:gd name="T89" fmla="*/ 855 h 4124"/>
              <a:gd name="T90" fmla="*/ 1012 w 4680"/>
              <a:gd name="T91" fmla="*/ 820 h 4124"/>
              <a:gd name="T92" fmla="*/ 631 w 4680"/>
              <a:gd name="T93" fmla="*/ 649 h 4124"/>
              <a:gd name="T94" fmla="*/ 449 w 4680"/>
              <a:gd name="T95" fmla="*/ 324 h 4124"/>
              <a:gd name="T96" fmla="*/ 224 w 4680"/>
              <a:gd name="T97" fmla="*/ 150 h 4124"/>
              <a:gd name="T98" fmla="*/ 39 w 4680"/>
              <a:gd name="T99" fmla="*/ 410 h 4124"/>
              <a:gd name="T100" fmla="*/ 71 w 4680"/>
              <a:gd name="T101" fmla="*/ 681 h 4124"/>
              <a:gd name="T102" fmla="*/ 185 w 4680"/>
              <a:gd name="T103" fmla="*/ 1009 h 4124"/>
              <a:gd name="T104" fmla="*/ 449 w 4680"/>
              <a:gd name="T105" fmla="*/ 1280 h 4124"/>
              <a:gd name="T106" fmla="*/ 538 w 4680"/>
              <a:gd name="T107" fmla="*/ 1618 h 4124"/>
              <a:gd name="T108" fmla="*/ 720 w 4680"/>
              <a:gd name="T109" fmla="*/ 2128 h 4124"/>
              <a:gd name="T110" fmla="*/ 795 w 4680"/>
              <a:gd name="T111" fmla="*/ 2845 h 4124"/>
              <a:gd name="T112" fmla="*/ 1066 w 4680"/>
              <a:gd name="T113" fmla="*/ 2841 h 4124"/>
              <a:gd name="T114" fmla="*/ 1244 w 4680"/>
              <a:gd name="T115" fmla="*/ 3041 h 4124"/>
              <a:gd name="T116" fmla="*/ 1326 w 4680"/>
              <a:gd name="T117" fmla="*/ 3337 h 4124"/>
              <a:gd name="T118" fmla="*/ 1590 w 4680"/>
              <a:gd name="T119" fmla="*/ 3426 h 4124"/>
              <a:gd name="T120" fmla="*/ 1782 w 4680"/>
              <a:gd name="T121" fmla="*/ 3736 h 4124"/>
              <a:gd name="T122" fmla="*/ 1893 w 4680"/>
              <a:gd name="T123" fmla="*/ 3943 h 4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80" h="4124">
                <a:moveTo>
                  <a:pt x="2007" y="4082"/>
                </a:moveTo>
                <a:lnTo>
                  <a:pt x="2007" y="4082"/>
                </a:lnTo>
                <a:lnTo>
                  <a:pt x="2014" y="4092"/>
                </a:lnTo>
                <a:lnTo>
                  <a:pt x="2021" y="4103"/>
                </a:lnTo>
                <a:lnTo>
                  <a:pt x="2032" y="4114"/>
                </a:lnTo>
                <a:lnTo>
                  <a:pt x="2046" y="4121"/>
                </a:lnTo>
                <a:lnTo>
                  <a:pt x="2064" y="4124"/>
                </a:lnTo>
                <a:lnTo>
                  <a:pt x="2082" y="4117"/>
                </a:lnTo>
                <a:lnTo>
                  <a:pt x="2103" y="4107"/>
                </a:lnTo>
                <a:lnTo>
                  <a:pt x="2103" y="4107"/>
                </a:lnTo>
                <a:lnTo>
                  <a:pt x="2117" y="4110"/>
                </a:lnTo>
                <a:lnTo>
                  <a:pt x="2135" y="4114"/>
                </a:lnTo>
                <a:lnTo>
                  <a:pt x="2153" y="4117"/>
                </a:lnTo>
                <a:lnTo>
                  <a:pt x="2171" y="4114"/>
                </a:lnTo>
                <a:lnTo>
                  <a:pt x="2188" y="4107"/>
                </a:lnTo>
                <a:lnTo>
                  <a:pt x="2196" y="4099"/>
                </a:lnTo>
                <a:lnTo>
                  <a:pt x="2199" y="4089"/>
                </a:lnTo>
                <a:lnTo>
                  <a:pt x="2206" y="4078"/>
                </a:lnTo>
                <a:lnTo>
                  <a:pt x="2210" y="4060"/>
                </a:lnTo>
                <a:lnTo>
                  <a:pt x="2210" y="4060"/>
                </a:lnTo>
                <a:lnTo>
                  <a:pt x="2288" y="4017"/>
                </a:lnTo>
                <a:lnTo>
                  <a:pt x="2349" y="3989"/>
                </a:lnTo>
                <a:lnTo>
                  <a:pt x="2370" y="3978"/>
                </a:lnTo>
                <a:lnTo>
                  <a:pt x="2385" y="3978"/>
                </a:lnTo>
                <a:lnTo>
                  <a:pt x="2385" y="3978"/>
                </a:lnTo>
                <a:lnTo>
                  <a:pt x="2388" y="3992"/>
                </a:lnTo>
                <a:lnTo>
                  <a:pt x="2402" y="4021"/>
                </a:lnTo>
                <a:lnTo>
                  <a:pt x="2410" y="4032"/>
                </a:lnTo>
                <a:lnTo>
                  <a:pt x="2420" y="4035"/>
                </a:lnTo>
                <a:lnTo>
                  <a:pt x="2427" y="4032"/>
                </a:lnTo>
                <a:lnTo>
                  <a:pt x="2431" y="4028"/>
                </a:lnTo>
                <a:lnTo>
                  <a:pt x="2445" y="4010"/>
                </a:lnTo>
                <a:lnTo>
                  <a:pt x="2445" y="4010"/>
                </a:lnTo>
                <a:lnTo>
                  <a:pt x="2470" y="4000"/>
                </a:lnTo>
                <a:lnTo>
                  <a:pt x="2492" y="3992"/>
                </a:lnTo>
                <a:lnTo>
                  <a:pt x="2516" y="3989"/>
                </a:lnTo>
                <a:lnTo>
                  <a:pt x="2516" y="3989"/>
                </a:lnTo>
                <a:lnTo>
                  <a:pt x="2524" y="3989"/>
                </a:lnTo>
                <a:lnTo>
                  <a:pt x="2531" y="3985"/>
                </a:lnTo>
                <a:lnTo>
                  <a:pt x="2538" y="3971"/>
                </a:lnTo>
                <a:lnTo>
                  <a:pt x="2545" y="3957"/>
                </a:lnTo>
                <a:lnTo>
                  <a:pt x="2552" y="3935"/>
                </a:lnTo>
                <a:lnTo>
                  <a:pt x="2556" y="3896"/>
                </a:lnTo>
                <a:lnTo>
                  <a:pt x="2559" y="3878"/>
                </a:lnTo>
                <a:lnTo>
                  <a:pt x="2559" y="3878"/>
                </a:lnTo>
                <a:lnTo>
                  <a:pt x="2563" y="3875"/>
                </a:lnTo>
                <a:lnTo>
                  <a:pt x="2570" y="3868"/>
                </a:lnTo>
                <a:lnTo>
                  <a:pt x="2570" y="3864"/>
                </a:lnTo>
                <a:lnTo>
                  <a:pt x="2570" y="3857"/>
                </a:lnTo>
                <a:lnTo>
                  <a:pt x="2566" y="3850"/>
                </a:lnTo>
                <a:lnTo>
                  <a:pt x="2559" y="3843"/>
                </a:lnTo>
                <a:lnTo>
                  <a:pt x="2559" y="3843"/>
                </a:lnTo>
                <a:lnTo>
                  <a:pt x="2552" y="3807"/>
                </a:lnTo>
                <a:lnTo>
                  <a:pt x="2534" y="3750"/>
                </a:lnTo>
                <a:lnTo>
                  <a:pt x="2534" y="3750"/>
                </a:lnTo>
                <a:lnTo>
                  <a:pt x="2524" y="3729"/>
                </a:lnTo>
                <a:lnTo>
                  <a:pt x="2509" y="3711"/>
                </a:lnTo>
                <a:lnTo>
                  <a:pt x="2492" y="3697"/>
                </a:lnTo>
                <a:lnTo>
                  <a:pt x="2492" y="3697"/>
                </a:lnTo>
                <a:lnTo>
                  <a:pt x="2488" y="3650"/>
                </a:lnTo>
                <a:lnTo>
                  <a:pt x="2484" y="3604"/>
                </a:lnTo>
                <a:lnTo>
                  <a:pt x="2484" y="3550"/>
                </a:lnTo>
                <a:lnTo>
                  <a:pt x="2488" y="3504"/>
                </a:lnTo>
                <a:lnTo>
                  <a:pt x="2492" y="3483"/>
                </a:lnTo>
                <a:lnTo>
                  <a:pt x="2495" y="3468"/>
                </a:lnTo>
                <a:lnTo>
                  <a:pt x="2502" y="3458"/>
                </a:lnTo>
                <a:lnTo>
                  <a:pt x="2509" y="3451"/>
                </a:lnTo>
                <a:lnTo>
                  <a:pt x="2524" y="3451"/>
                </a:lnTo>
                <a:lnTo>
                  <a:pt x="2534" y="3461"/>
                </a:lnTo>
                <a:lnTo>
                  <a:pt x="2534" y="3461"/>
                </a:lnTo>
                <a:lnTo>
                  <a:pt x="2545" y="3458"/>
                </a:lnTo>
                <a:lnTo>
                  <a:pt x="2566" y="3451"/>
                </a:lnTo>
                <a:lnTo>
                  <a:pt x="2581" y="3440"/>
                </a:lnTo>
                <a:lnTo>
                  <a:pt x="2588" y="3429"/>
                </a:lnTo>
                <a:lnTo>
                  <a:pt x="2595" y="3411"/>
                </a:lnTo>
                <a:lnTo>
                  <a:pt x="2598" y="3390"/>
                </a:lnTo>
                <a:lnTo>
                  <a:pt x="2598" y="3390"/>
                </a:lnTo>
                <a:lnTo>
                  <a:pt x="2631" y="3340"/>
                </a:lnTo>
                <a:lnTo>
                  <a:pt x="2663" y="3301"/>
                </a:lnTo>
                <a:lnTo>
                  <a:pt x="2680" y="3283"/>
                </a:lnTo>
                <a:lnTo>
                  <a:pt x="2698" y="3269"/>
                </a:lnTo>
                <a:lnTo>
                  <a:pt x="2716" y="3247"/>
                </a:lnTo>
                <a:lnTo>
                  <a:pt x="2745" y="3144"/>
                </a:lnTo>
                <a:lnTo>
                  <a:pt x="2684" y="3091"/>
                </a:lnTo>
                <a:lnTo>
                  <a:pt x="2684" y="3091"/>
                </a:lnTo>
                <a:lnTo>
                  <a:pt x="2691" y="3073"/>
                </a:lnTo>
                <a:lnTo>
                  <a:pt x="2702" y="3055"/>
                </a:lnTo>
                <a:lnTo>
                  <a:pt x="2716" y="3037"/>
                </a:lnTo>
                <a:lnTo>
                  <a:pt x="2730" y="3019"/>
                </a:lnTo>
                <a:lnTo>
                  <a:pt x="2748" y="3009"/>
                </a:lnTo>
                <a:lnTo>
                  <a:pt x="2755" y="3005"/>
                </a:lnTo>
                <a:lnTo>
                  <a:pt x="2766" y="3005"/>
                </a:lnTo>
                <a:lnTo>
                  <a:pt x="2777" y="3005"/>
                </a:lnTo>
                <a:lnTo>
                  <a:pt x="2787" y="3012"/>
                </a:lnTo>
                <a:lnTo>
                  <a:pt x="2787" y="3012"/>
                </a:lnTo>
                <a:lnTo>
                  <a:pt x="2795" y="3012"/>
                </a:lnTo>
                <a:lnTo>
                  <a:pt x="2809" y="3012"/>
                </a:lnTo>
                <a:lnTo>
                  <a:pt x="2819" y="3009"/>
                </a:lnTo>
                <a:lnTo>
                  <a:pt x="2830" y="3001"/>
                </a:lnTo>
                <a:lnTo>
                  <a:pt x="2841" y="2991"/>
                </a:lnTo>
                <a:lnTo>
                  <a:pt x="2848" y="2973"/>
                </a:lnTo>
                <a:lnTo>
                  <a:pt x="2848" y="2973"/>
                </a:lnTo>
                <a:lnTo>
                  <a:pt x="2859" y="2944"/>
                </a:lnTo>
                <a:lnTo>
                  <a:pt x="2862" y="2930"/>
                </a:lnTo>
                <a:lnTo>
                  <a:pt x="2862" y="2923"/>
                </a:lnTo>
                <a:lnTo>
                  <a:pt x="2859" y="2916"/>
                </a:lnTo>
                <a:lnTo>
                  <a:pt x="2841" y="2898"/>
                </a:lnTo>
                <a:lnTo>
                  <a:pt x="2841" y="2898"/>
                </a:lnTo>
                <a:lnTo>
                  <a:pt x="2830" y="2884"/>
                </a:lnTo>
                <a:lnTo>
                  <a:pt x="2823" y="2866"/>
                </a:lnTo>
                <a:lnTo>
                  <a:pt x="2819" y="2848"/>
                </a:lnTo>
                <a:lnTo>
                  <a:pt x="2823" y="2830"/>
                </a:lnTo>
                <a:lnTo>
                  <a:pt x="2827" y="2816"/>
                </a:lnTo>
                <a:lnTo>
                  <a:pt x="2837" y="2805"/>
                </a:lnTo>
                <a:lnTo>
                  <a:pt x="2848" y="2802"/>
                </a:lnTo>
                <a:lnTo>
                  <a:pt x="2866" y="2802"/>
                </a:lnTo>
                <a:lnTo>
                  <a:pt x="2866" y="2802"/>
                </a:lnTo>
                <a:lnTo>
                  <a:pt x="2884" y="2809"/>
                </a:lnTo>
                <a:lnTo>
                  <a:pt x="2901" y="2809"/>
                </a:lnTo>
                <a:lnTo>
                  <a:pt x="2937" y="2805"/>
                </a:lnTo>
                <a:lnTo>
                  <a:pt x="2969" y="2795"/>
                </a:lnTo>
                <a:lnTo>
                  <a:pt x="2998" y="2788"/>
                </a:lnTo>
                <a:lnTo>
                  <a:pt x="2998" y="2788"/>
                </a:lnTo>
                <a:lnTo>
                  <a:pt x="3012" y="2780"/>
                </a:lnTo>
                <a:lnTo>
                  <a:pt x="3033" y="2780"/>
                </a:lnTo>
                <a:lnTo>
                  <a:pt x="3058" y="2777"/>
                </a:lnTo>
                <a:lnTo>
                  <a:pt x="3080" y="2780"/>
                </a:lnTo>
                <a:lnTo>
                  <a:pt x="3098" y="2784"/>
                </a:lnTo>
                <a:lnTo>
                  <a:pt x="3101" y="2788"/>
                </a:lnTo>
                <a:lnTo>
                  <a:pt x="3101" y="2791"/>
                </a:lnTo>
                <a:lnTo>
                  <a:pt x="3101" y="2798"/>
                </a:lnTo>
                <a:lnTo>
                  <a:pt x="3094" y="2809"/>
                </a:lnTo>
                <a:lnTo>
                  <a:pt x="3065" y="2827"/>
                </a:lnTo>
                <a:lnTo>
                  <a:pt x="3065" y="2827"/>
                </a:lnTo>
                <a:lnTo>
                  <a:pt x="3051" y="2837"/>
                </a:lnTo>
                <a:lnTo>
                  <a:pt x="3041" y="2848"/>
                </a:lnTo>
                <a:lnTo>
                  <a:pt x="3033" y="2859"/>
                </a:lnTo>
                <a:lnTo>
                  <a:pt x="3033" y="2870"/>
                </a:lnTo>
                <a:lnTo>
                  <a:pt x="3033" y="2880"/>
                </a:lnTo>
                <a:lnTo>
                  <a:pt x="3033" y="2891"/>
                </a:lnTo>
                <a:lnTo>
                  <a:pt x="3048" y="2909"/>
                </a:lnTo>
                <a:lnTo>
                  <a:pt x="3062" y="2927"/>
                </a:lnTo>
                <a:lnTo>
                  <a:pt x="3076" y="2937"/>
                </a:lnTo>
                <a:lnTo>
                  <a:pt x="3094" y="2948"/>
                </a:lnTo>
                <a:lnTo>
                  <a:pt x="3094" y="2948"/>
                </a:lnTo>
                <a:lnTo>
                  <a:pt x="3108" y="2959"/>
                </a:lnTo>
                <a:lnTo>
                  <a:pt x="3122" y="2969"/>
                </a:lnTo>
                <a:lnTo>
                  <a:pt x="3133" y="2984"/>
                </a:lnTo>
                <a:lnTo>
                  <a:pt x="3144" y="3001"/>
                </a:lnTo>
                <a:lnTo>
                  <a:pt x="3144" y="3012"/>
                </a:lnTo>
                <a:lnTo>
                  <a:pt x="3144" y="3019"/>
                </a:lnTo>
                <a:lnTo>
                  <a:pt x="3140" y="3030"/>
                </a:lnTo>
                <a:lnTo>
                  <a:pt x="3133" y="3041"/>
                </a:lnTo>
                <a:lnTo>
                  <a:pt x="3122" y="3051"/>
                </a:lnTo>
                <a:lnTo>
                  <a:pt x="3108" y="3062"/>
                </a:lnTo>
                <a:lnTo>
                  <a:pt x="3108" y="3062"/>
                </a:lnTo>
                <a:lnTo>
                  <a:pt x="3101" y="3062"/>
                </a:lnTo>
                <a:lnTo>
                  <a:pt x="3090" y="3069"/>
                </a:lnTo>
                <a:lnTo>
                  <a:pt x="3087" y="3073"/>
                </a:lnTo>
                <a:lnTo>
                  <a:pt x="3087" y="3083"/>
                </a:lnTo>
                <a:lnTo>
                  <a:pt x="3090" y="3094"/>
                </a:lnTo>
                <a:lnTo>
                  <a:pt x="3105" y="3108"/>
                </a:lnTo>
                <a:lnTo>
                  <a:pt x="3105" y="3108"/>
                </a:lnTo>
                <a:lnTo>
                  <a:pt x="3140" y="3140"/>
                </a:lnTo>
                <a:lnTo>
                  <a:pt x="3162" y="3155"/>
                </a:lnTo>
                <a:lnTo>
                  <a:pt x="3183" y="3165"/>
                </a:lnTo>
                <a:lnTo>
                  <a:pt x="3208" y="3173"/>
                </a:lnTo>
                <a:lnTo>
                  <a:pt x="3226" y="3176"/>
                </a:lnTo>
                <a:lnTo>
                  <a:pt x="3237" y="3173"/>
                </a:lnTo>
                <a:lnTo>
                  <a:pt x="3247" y="3169"/>
                </a:lnTo>
                <a:lnTo>
                  <a:pt x="3254" y="3162"/>
                </a:lnTo>
                <a:lnTo>
                  <a:pt x="3265" y="3151"/>
                </a:lnTo>
                <a:lnTo>
                  <a:pt x="3336" y="3140"/>
                </a:lnTo>
                <a:lnTo>
                  <a:pt x="3336" y="3140"/>
                </a:lnTo>
                <a:lnTo>
                  <a:pt x="3340" y="3112"/>
                </a:lnTo>
                <a:lnTo>
                  <a:pt x="3347" y="3087"/>
                </a:lnTo>
                <a:lnTo>
                  <a:pt x="3358" y="3058"/>
                </a:lnTo>
                <a:lnTo>
                  <a:pt x="3368" y="3048"/>
                </a:lnTo>
                <a:lnTo>
                  <a:pt x="3376" y="3041"/>
                </a:lnTo>
                <a:lnTo>
                  <a:pt x="3386" y="3034"/>
                </a:lnTo>
                <a:lnTo>
                  <a:pt x="3401" y="3030"/>
                </a:lnTo>
                <a:lnTo>
                  <a:pt x="3415" y="3034"/>
                </a:lnTo>
                <a:lnTo>
                  <a:pt x="3433" y="3041"/>
                </a:lnTo>
                <a:lnTo>
                  <a:pt x="3454" y="3055"/>
                </a:lnTo>
                <a:lnTo>
                  <a:pt x="3475" y="3073"/>
                </a:lnTo>
                <a:lnTo>
                  <a:pt x="3475" y="3073"/>
                </a:lnTo>
                <a:lnTo>
                  <a:pt x="3483" y="3069"/>
                </a:lnTo>
                <a:lnTo>
                  <a:pt x="3490" y="3069"/>
                </a:lnTo>
                <a:lnTo>
                  <a:pt x="3497" y="3066"/>
                </a:lnTo>
                <a:lnTo>
                  <a:pt x="3504" y="3069"/>
                </a:lnTo>
                <a:lnTo>
                  <a:pt x="3504" y="3080"/>
                </a:lnTo>
                <a:lnTo>
                  <a:pt x="3504" y="3094"/>
                </a:lnTo>
                <a:lnTo>
                  <a:pt x="3497" y="3119"/>
                </a:lnTo>
                <a:lnTo>
                  <a:pt x="3497" y="3119"/>
                </a:lnTo>
                <a:lnTo>
                  <a:pt x="3493" y="3126"/>
                </a:lnTo>
                <a:lnTo>
                  <a:pt x="3493" y="3140"/>
                </a:lnTo>
                <a:lnTo>
                  <a:pt x="3493" y="3148"/>
                </a:lnTo>
                <a:lnTo>
                  <a:pt x="3500" y="3151"/>
                </a:lnTo>
                <a:lnTo>
                  <a:pt x="3511" y="3151"/>
                </a:lnTo>
                <a:lnTo>
                  <a:pt x="3529" y="3148"/>
                </a:lnTo>
                <a:lnTo>
                  <a:pt x="3529" y="3148"/>
                </a:lnTo>
                <a:lnTo>
                  <a:pt x="3529" y="3148"/>
                </a:lnTo>
                <a:lnTo>
                  <a:pt x="3532" y="3148"/>
                </a:lnTo>
                <a:lnTo>
                  <a:pt x="3532" y="3158"/>
                </a:lnTo>
                <a:lnTo>
                  <a:pt x="3518" y="3183"/>
                </a:lnTo>
                <a:lnTo>
                  <a:pt x="3518" y="3183"/>
                </a:lnTo>
                <a:lnTo>
                  <a:pt x="3515" y="3190"/>
                </a:lnTo>
                <a:lnTo>
                  <a:pt x="3518" y="3194"/>
                </a:lnTo>
                <a:lnTo>
                  <a:pt x="3518" y="3201"/>
                </a:lnTo>
                <a:lnTo>
                  <a:pt x="3525" y="3201"/>
                </a:lnTo>
                <a:lnTo>
                  <a:pt x="3536" y="3205"/>
                </a:lnTo>
                <a:lnTo>
                  <a:pt x="3554" y="3198"/>
                </a:lnTo>
                <a:lnTo>
                  <a:pt x="3575" y="3190"/>
                </a:lnTo>
                <a:lnTo>
                  <a:pt x="3575" y="3190"/>
                </a:lnTo>
                <a:lnTo>
                  <a:pt x="3600" y="3180"/>
                </a:lnTo>
                <a:lnTo>
                  <a:pt x="3625" y="3180"/>
                </a:lnTo>
                <a:lnTo>
                  <a:pt x="3643" y="3183"/>
                </a:lnTo>
                <a:lnTo>
                  <a:pt x="3661" y="3190"/>
                </a:lnTo>
                <a:lnTo>
                  <a:pt x="3675" y="3201"/>
                </a:lnTo>
                <a:lnTo>
                  <a:pt x="3686" y="3208"/>
                </a:lnTo>
                <a:lnTo>
                  <a:pt x="3693" y="3219"/>
                </a:lnTo>
                <a:lnTo>
                  <a:pt x="3693" y="3219"/>
                </a:lnTo>
                <a:lnTo>
                  <a:pt x="3704" y="3215"/>
                </a:lnTo>
                <a:lnTo>
                  <a:pt x="3711" y="3208"/>
                </a:lnTo>
                <a:lnTo>
                  <a:pt x="3718" y="3194"/>
                </a:lnTo>
                <a:lnTo>
                  <a:pt x="3757" y="3194"/>
                </a:lnTo>
                <a:lnTo>
                  <a:pt x="3757" y="3194"/>
                </a:lnTo>
                <a:lnTo>
                  <a:pt x="3764" y="3187"/>
                </a:lnTo>
                <a:lnTo>
                  <a:pt x="3778" y="3176"/>
                </a:lnTo>
                <a:lnTo>
                  <a:pt x="3789" y="3169"/>
                </a:lnTo>
                <a:lnTo>
                  <a:pt x="3800" y="3165"/>
                </a:lnTo>
                <a:lnTo>
                  <a:pt x="3814" y="3165"/>
                </a:lnTo>
                <a:lnTo>
                  <a:pt x="3832" y="3169"/>
                </a:lnTo>
                <a:lnTo>
                  <a:pt x="3893" y="3137"/>
                </a:lnTo>
                <a:lnTo>
                  <a:pt x="3893" y="3137"/>
                </a:lnTo>
                <a:lnTo>
                  <a:pt x="3914" y="3144"/>
                </a:lnTo>
                <a:lnTo>
                  <a:pt x="3932" y="3144"/>
                </a:lnTo>
                <a:lnTo>
                  <a:pt x="3942" y="3144"/>
                </a:lnTo>
                <a:lnTo>
                  <a:pt x="3950" y="3140"/>
                </a:lnTo>
                <a:lnTo>
                  <a:pt x="3957" y="3133"/>
                </a:lnTo>
                <a:lnTo>
                  <a:pt x="3960" y="3123"/>
                </a:lnTo>
                <a:lnTo>
                  <a:pt x="3960" y="3108"/>
                </a:lnTo>
                <a:lnTo>
                  <a:pt x="3960" y="3091"/>
                </a:lnTo>
                <a:lnTo>
                  <a:pt x="3953" y="3069"/>
                </a:lnTo>
                <a:lnTo>
                  <a:pt x="3942" y="3041"/>
                </a:lnTo>
                <a:lnTo>
                  <a:pt x="3925" y="3009"/>
                </a:lnTo>
                <a:lnTo>
                  <a:pt x="3903" y="2966"/>
                </a:lnTo>
                <a:lnTo>
                  <a:pt x="3903" y="2966"/>
                </a:lnTo>
                <a:lnTo>
                  <a:pt x="3893" y="2959"/>
                </a:lnTo>
                <a:lnTo>
                  <a:pt x="3882" y="2955"/>
                </a:lnTo>
                <a:lnTo>
                  <a:pt x="3871" y="2952"/>
                </a:lnTo>
                <a:lnTo>
                  <a:pt x="3857" y="2948"/>
                </a:lnTo>
                <a:lnTo>
                  <a:pt x="3843" y="2955"/>
                </a:lnTo>
                <a:lnTo>
                  <a:pt x="3832" y="2969"/>
                </a:lnTo>
                <a:lnTo>
                  <a:pt x="3818" y="2991"/>
                </a:lnTo>
                <a:lnTo>
                  <a:pt x="3757" y="2973"/>
                </a:lnTo>
                <a:lnTo>
                  <a:pt x="3757" y="2962"/>
                </a:lnTo>
                <a:lnTo>
                  <a:pt x="3750" y="2941"/>
                </a:lnTo>
                <a:lnTo>
                  <a:pt x="3718" y="2895"/>
                </a:lnTo>
                <a:lnTo>
                  <a:pt x="3718" y="2895"/>
                </a:lnTo>
                <a:lnTo>
                  <a:pt x="3696" y="2891"/>
                </a:lnTo>
                <a:lnTo>
                  <a:pt x="3679" y="2895"/>
                </a:lnTo>
                <a:lnTo>
                  <a:pt x="3671" y="2898"/>
                </a:lnTo>
                <a:lnTo>
                  <a:pt x="3661" y="2905"/>
                </a:lnTo>
                <a:lnTo>
                  <a:pt x="3661" y="2905"/>
                </a:lnTo>
                <a:lnTo>
                  <a:pt x="3650" y="2884"/>
                </a:lnTo>
                <a:lnTo>
                  <a:pt x="3639" y="2859"/>
                </a:lnTo>
                <a:lnTo>
                  <a:pt x="3632" y="2830"/>
                </a:lnTo>
                <a:lnTo>
                  <a:pt x="3632" y="2802"/>
                </a:lnTo>
                <a:lnTo>
                  <a:pt x="3632" y="2788"/>
                </a:lnTo>
                <a:lnTo>
                  <a:pt x="3636" y="2777"/>
                </a:lnTo>
                <a:lnTo>
                  <a:pt x="3643" y="2766"/>
                </a:lnTo>
                <a:lnTo>
                  <a:pt x="3654" y="2755"/>
                </a:lnTo>
                <a:lnTo>
                  <a:pt x="3668" y="2748"/>
                </a:lnTo>
                <a:lnTo>
                  <a:pt x="3686" y="2745"/>
                </a:lnTo>
                <a:lnTo>
                  <a:pt x="3729" y="2738"/>
                </a:lnTo>
                <a:lnTo>
                  <a:pt x="3729" y="2738"/>
                </a:lnTo>
                <a:lnTo>
                  <a:pt x="3736" y="2716"/>
                </a:lnTo>
                <a:lnTo>
                  <a:pt x="3743" y="2698"/>
                </a:lnTo>
                <a:lnTo>
                  <a:pt x="3753" y="2681"/>
                </a:lnTo>
                <a:lnTo>
                  <a:pt x="3764" y="2670"/>
                </a:lnTo>
                <a:lnTo>
                  <a:pt x="3771" y="2666"/>
                </a:lnTo>
                <a:lnTo>
                  <a:pt x="3778" y="2666"/>
                </a:lnTo>
                <a:lnTo>
                  <a:pt x="3786" y="2666"/>
                </a:lnTo>
                <a:lnTo>
                  <a:pt x="3793" y="2674"/>
                </a:lnTo>
                <a:lnTo>
                  <a:pt x="3800" y="2688"/>
                </a:lnTo>
                <a:lnTo>
                  <a:pt x="3807" y="2702"/>
                </a:lnTo>
                <a:lnTo>
                  <a:pt x="3835" y="2713"/>
                </a:lnTo>
                <a:lnTo>
                  <a:pt x="3835" y="2713"/>
                </a:lnTo>
                <a:lnTo>
                  <a:pt x="3864" y="2738"/>
                </a:lnTo>
                <a:lnTo>
                  <a:pt x="3893" y="2759"/>
                </a:lnTo>
                <a:lnTo>
                  <a:pt x="3917" y="2777"/>
                </a:lnTo>
                <a:lnTo>
                  <a:pt x="3928" y="2780"/>
                </a:lnTo>
                <a:lnTo>
                  <a:pt x="3939" y="2780"/>
                </a:lnTo>
                <a:lnTo>
                  <a:pt x="3946" y="2777"/>
                </a:lnTo>
                <a:lnTo>
                  <a:pt x="3946" y="2766"/>
                </a:lnTo>
                <a:lnTo>
                  <a:pt x="3946" y="2748"/>
                </a:lnTo>
                <a:lnTo>
                  <a:pt x="3939" y="2720"/>
                </a:lnTo>
                <a:lnTo>
                  <a:pt x="3925" y="2688"/>
                </a:lnTo>
                <a:lnTo>
                  <a:pt x="3903" y="2645"/>
                </a:lnTo>
                <a:lnTo>
                  <a:pt x="3903" y="2645"/>
                </a:lnTo>
                <a:lnTo>
                  <a:pt x="3896" y="2627"/>
                </a:lnTo>
                <a:lnTo>
                  <a:pt x="3889" y="2613"/>
                </a:lnTo>
                <a:lnTo>
                  <a:pt x="3875" y="2599"/>
                </a:lnTo>
                <a:lnTo>
                  <a:pt x="3857" y="2581"/>
                </a:lnTo>
                <a:lnTo>
                  <a:pt x="3832" y="2570"/>
                </a:lnTo>
                <a:lnTo>
                  <a:pt x="3821" y="2567"/>
                </a:lnTo>
                <a:lnTo>
                  <a:pt x="3803" y="2563"/>
                </a:lnTo>
                <a:lnTo>
                  <a:pt x="3786" y="2563"/>
                </a:lnTo>
                <a:lnTo>
                  <a:pt x="3768" y="2567"/>
                </a:lnTo>
                <a:lnTo>
                  <a:pt x="3739" y="2563"/>
                </a:lnTo>
                <a:lnTo>
                  <a:pt x="3739" y="2563"/>
                </a:lnTo>
                <a:lnTo>
                  <a:pt x="3736" y="2559"/>
                </a:lnTo>
                <a:lnTo>
                  <a:pt x="3729" y="2556"/>
                </a:lnTo>
                <a:lnTo>
                  <a:pt x="3714" y="2556"/>
                </a:lnTo>
                <a:lnTo>
                  <a:pt x="3711" y="2559"/>
                </a:lnTo>
                <a:lnTo>
                  <a:pt x="3707" y="2567"/>
                </a:lnTo>
                <a:lnTo>
                  <a:pt x="3707" y="2567"/>
                </a:lnTo>
                <a:lnTo>
                  <a:pt x="3700" y="2570"/>
                </a:lnTo>
                <a:lnTo>
                  <a:pt x="3686" y="2570"/>
                </a:lnTo>
                <a:lnTo>
                  <a:pt x="3675" y="2570"/>
                </a:lnTo>
                <a:lnTo>
                  <a:pt x="3668" y="2563"/>
                </a:lnTo>
                <a:lnTo>
                  <a:pt x="3661" y="2552"/>
                </a:lnTo>
                <a:lnTo>
                  <a:pt x="3654" y="2534"/>
                </a:lnTo>
                <a:lnTo>
                  <a:pt x="3654" y="2534"/>
                </a:lnTo>
                <a:lnTo>
                  <a:pt x="3650" y="2520"/>
                </a:lnTo>
                <a:lnTo>
                  <a:pt x="3647" y="2488"/>
                </a:lnTo>
                <a:lnTo>
                  <a:pt x="3636" y="2456"/>
                </a:lnTo>
                <a:lnTo>
                  <a:pt x="3629" y="2445"/>
                </a:lnTo>
                <a:lnTo>
                  <a:pt x="3622" y="2438"/>
                </a:lnTo>
                <a:lnTo>
                  <a:pt x="3614" y="2420"/>
                </a:lnTo>
                <a:lnTo>
                  <a:pt x="3614" y="2399"/>
                </a:lnTo>
                <a:lnTo>
                  <a:pt x="3554" y="2410"/>
                </a:lnTo>
                <a:lnTo>
                  <a:pt x="3508" y="2410"/>
                </a:lnTo>
                <a:lnTo>
                  <a:pt x="3508" y="2399"/>
                </a:lnTo>
                <a:lnTo>
                  <a:pt x="3508" y="2374"/>
                </a:lnTo>
                <a:lnTo>
                  <a:pt x="3497" y="2353"/>
                </a:lnTo>
                <a:lnTo>
                  <a:pt x="3472" y="2338"/>
                </a:lnTo>
                <a:lnTo>
                  <a:pt x="3454" y="2321"/>
                </a:lnTo>
                <a:lnTo>
                  <a:pt x="3443" y="2289"/>
                </a:lnTo>
                <a:lnTo>
                  <a:pt x="3443" y="2256"/>
                </a:lnTo>
                <a:lnTo>
                  <a:pt x="3443" y="2256"/>
                </a:lnTo>
                <a:lnTo>
                  <a:pt x="3458" y="2249"/>
                </a:lnTo>
                <a:lnTo>
                  <a:pt x="3490" y="2228"/>
                </a:lnTo>
                <a:lnTo>
                  <a:pt x="3504" y="2214"/>
                </a:lnTo>
                <a:lnTo>
                  <a:pt x="3518" y="2192"/>
                </a:lnTo>
                <a:lnTo>
                  <a:pt x="3529" y="2171"/>
                </a:lnTo>
                <a:lnTo>
                  <a:pt x="3536" y="2149"/>
                </a:lnTo>
                <a:lnTo>
                  <a:pt x="3550" y="2139"/>
                </a:lnTo>
                <a:lnTo>
                  <a:pt x="3604" y="2139"/>
                </a:lnTo>
                <a:lnTo>
                  <a:pt x="3607" y="2125"/>
                </a:lnTo>
                <a:lnTo>
                  <a:pt x="3607" y="2125"/>
                </a:lnTo>
                <a:lnTo>
                  <a:pt x="3611" y="2103"/>
                </a:lnTo>
                <a:lnTo>
                  <a:pt x="3614" y="2078"/>
                </a:lnTo>
                <a:lnTo>
                  <a:pt x="3625" y="2057"/>
                </a:lnTo>
                <a:lnTo>
                  <a:pt x="3611" y="2039"/>
                </a:lnTo>
                <a:lnTo>
                  <a:pt x="3543" y="2018"/>
                </a:lnTo>
                <a:lnTo>
                  <a:pt x="3543" y="2018"/>
                </a:lnTo>
                <a:lnTo>
                  <a:pt x="3540" y="2010"/>
                </a:lnTo>
                <a:lnTo>
                  <a:pt x="3536" y="2007"/>
                </a:lnTo>
                <a:lnTo>
                  <a:pt x="3536" y="1996"/>
                </a:lnTo>
                <a:lnTo>
                  <a:pt x="3536" y="1986"/>
                </a:lnTo>
                <a:lnTo>
                  <a:pt x="3540" y="1971"/>
                </a:lnTo>
                <a:lnTo>
                  <a:pt x="3550" y="1957"/>
                </a:lnTo>
                <a:lnTo>
                  <a:pt x="3568" y="1939"/>
                </a:lnTo>
                <a:lnTo>
                  <a:pt x="3568" y="1939"/>
                </a:lnTo>
                <a:lnTo>
                  <a:pt x="3565" y="1925"/>
                </a:lnTo>
                <a:lnTo>
                  <a:pt x="3565" y="1911"/>
                </a:lnTo>
                <a:lnTo>
                  <a:pt x="3565" y="1893"/>
                </a:lnTo>
                <a:lnTo>
                  <a:pt x="3575" y="1879"/>
                </a:lnTo>
                <a:lnTo>
                  <a:pt x="3582" y="1871"/>
                </a:lnTo>
                <a:lnTo>
                  <a:pt x="3593" y="1864"/>
                </a:lnTo>
                <a:lnTo>
                  <a:pt x="3607" y="1861"/>
                </a:lnTo>
                <a:lnTo>
                  <a:pt x="3625" y="1857"/>
                </a:lnTo>
                <a:lnTo>
                  <a:pt x="3647" y="1857"/>
                </a:lnTo>
                <a:lnTo>
                  <a:pt x="3671" y="1861"/>
                </a:lnTo>
                <a:lnTo>
                  <a:pt x="3671" y="1861"/>
                </a:lnTo>
                <a:lnTo>
                  <a:pt x="3732" y="1882"/>
                </a:lnTo>
                <a:lnTo>
                  <a:pt x="3782" y="1900"/>
                </a:lnTo>
                <a:lnTo>
                  <a:pt x="3818" y="1918"/>
                </a:lnTo>
                <a:lnTo>
                  <a:pt x="3843" y="1904"/>
                </a:lnTo>
                <a:lnTo>
                  <a:pt x="3843" y="1904"/>
                </a:lnTo>
                <a:lnTo>
                  <a:pt x="3850" y="1889"/>
                </a:lnTo>
                <a:lnTo>
                  <a:pt x="3860" y="1879"/>
                </a:lnTo>
                <a:lnTo>
                  <a:pt x="3875" y="1868"/>
                </a:lnTo>
                <a:lnTo>
                  <a:pt x="3893" y="1864"/>
                </a:lnTo>
                <a:lnTo>
                  <a:pt x="3903" y="1864"/>
                </a:lnTo>
                <a:lnTo>
                  <a:pt x="3914" y="1864"/>
                </a:lnTo>
                <a:lnTo>
                  <a:pt x="3925" y="1871"/>
                </a:lnTo>
                <a:lnTo>
                  <a:pt x="3939" y="1879"/>
                </a:lnTo>
                <a:lnTo>
                  <a:pt x="3950" y="1889"/>
                </a:lnTo>
                <a:lnTo>
                  <a:pt x="3964" y="1907"/>
                </a:lnTo>
                <a:lnTo>
                  <a:pt x="3964" y="1907"/>
                </a:lnTo>
                <a:lnTo>
                  <a:pt x="3971" y="1918"/>
                </a:lnTo>
                <a:lnTo>
                  <a:pt x="3992" y="1946"/>
                </a:lnTo>
                <a:lnTo>
                  <a:pt x="4007" y="1957"/>
                </a:lnTo>
                <a:lnTo>
                  <a:pt x="4021" y="1971"/>
                </a:lnTo>
                <a:lnTo>
                  <a:pt x="4035" y="1978"/>
                </a:lnTo>
                <a:lnTo>
                  <a:pt x="4049" y="1982"/>
                </a:lnTo>
                <a:lnTo>
                  <a:pt x="4049" y="1982"/>
                </a:lnTo>
                <a:lnTo>
                  <a:pt x="4085" y="1975"/>
                </a:lnTo>
                <a:lnTo>
                  <a:pt x="4096" y="1975"/>
                </a:lnTo>
                <a:lnTo>
                  <a:pt x="4106" y="1986"/>
                </a:lnTo>
                <a:lnTo>
                  <a:pt x="4106" y="1986"/>
                </a:lnTo>
                <a:lnTo>
                  <a:pt x="4110" y="1989"/>
                </a:lnTo>
                <a:lnTo>
                  <a:pt x="4114" y="1989"/>
                </a:lnTo>
                <a:lnTo>
                  <a:pt x="4117" y="1978"/>
                </a:lnTo>
                <a:lnTo>
                  <a:pt x="4121" y="1957"/>
                </a:lnTo>
                <a:lnTo>
                  <a:pt x="4149" y="1964"/>
                </a:lnTo>
                <a:lnTo>
                  <a:pt x="4278" y="1722"/>
                </a:lnTo>
                <a:lnTo>
                  <a:pt x="4278" y="1722"/>
                </a:lnTo>
                <a:lnTo>
                  <a:pt x="4281" y="1715"/>
                </a:lnTo>
                <a:lnTo>
                  <a:pt x="4288" y="1693"/>
                </a:lnTo>
                <a:lnTo>
                  <a:pt x="4288" y="1679"/>
                </a:lnTo>
                <a:lnTo>
                  <a:pt x="4288" y="1661"/>
                </a:lnTo>
                <a:lnTo>
                  <a:pt x="4285" y="1643"/>
                </a:lnTo>
                <a:lnTo>
                  <a:pt x="4278" y="1622"/>
                </a:lnTo>
                <a:lnTo>
                  <a:pt x="4278" y="1622"/>
                </a:lnTo>
                <a:lnTo>
                  <a:pt x="4270" y="1604"/>
                </a:lnTo>
                <a:lnTo>
                  <a:pt x="4270" y="1586"/>
                </a:lnTo>
                <a:lnTo>
                  <a:pt x="4274" y="1576"/>
                </a:lnTo>
                <a:lnTo>
                  <a:pt x="4281" y="1565"/>
                </a:lnTo>
                <a:lnTo>
                  <a:pt x="4299" y="1551"/>
                </a:lnTo>
                <a:lnTo>
                  <a:pt x="4310" y="1543"/>
                </a:lnTo>
                <a:lnTo>
                  <a:pt x="4310" y="1543"/>
                </a:lnTo>
                <a:lnTo>
                  <a:pt x="4313" y="1547"/>
                </a:lnTo>
                <a:lnTo>
                  <a:pt x="4327" y="1551"/>
                </a:lnTo>
                <a:lnTo>
                  <a:pt x="4338" y="1547"/>
                </a:lnTo>
                <a:lnTo>
                  <a:pt x="4349" y="1543"/>
                </a:lnTo>
                <a:lnTo>
                  <a:pt x="4360" y="1536"/>
                </a:lnTo>
                <a:lnTo>
                  <a:pt x="4370" y="1526"/>
                </a:lnTo>
                <a:lnTo>
                  <a:pt x="4370" y="1526"/>
                </a:lnTo>
                <a:lnTo>
                  <a:pt x="4374" y="1526"/>
                </a:lnTo>
                <a:lnTo>
                  <a:pt x="4384" y="1529"/>
                </a:lnTo>
                <a:lnTo>
                  <a:pt x="4392" y="1533"/>
                </a:lnTo>
                <a:lnTo>
                  <a:pt x="4399" y="1540"/>
                </a:lnTo>
                <a:lnTo>
                  <a:pt x="4402" y="1547"/>
                </a:lnTo>
                <a:lnTo>
                  <a:pt x="4406" y="1561"/>
                </a:lnTo>
                <a:lnTo>
                  <a:pt x="4406" y="1561"/>
                </a:lnTo>
                <a:lnTo>
                  <a:pt x="4413" y="1565"/>
                </a:lnTo>
                <a:lnTo>
                  <a:pt x="4417" y="1568"/>
                </a:lnTo>
                <a:lnTo>
                  <a:pt x="4424" y="1568"/>
                </a:lnTo>
                <a:lnTo>
                  <a:pt x="4434" y="1568"/>
                </a:lnTo>
                <a:lnTo>
                  <a:pt x="4445" y="1561"/>
                </a:lnTo>
                <a:lnTo>
                  <a:pt x="4456" y="1547"/>
                </a:lnTo>
                <a:lnTo>
                  <a:pt x="4466" y="1522"/>
                </a:lnTo>
                <a:lnTo>
                  <a:pt x="4466" y="1522"/>
                </a:lnTo>
                <a:lnTo>
                  <a:pt x="4470" y="1519"/>
                </a:lnTo>
                <a:lnTo>
                  <a:pt x="4474" y="1511"/>
                </a:lnTo>
                <a:lnTo>
                  <a:pt x="4474" y="1504"/>
                </a:lnTo>
                <a:lnTo>
                  <a:pt x="4470" y="1497"/>
                </a:lnTo>
                <a:lnTo>
                  <a:pt x="4466" y="1490"/>
                </a:lnTo>
                <a:lnTo>
                  <a:pt x="4466" y="1490"/>
                </a:lnTo>
                <a:lnTo>
                  <a:pt x="4459" y="1486"/>
                </a:lnTo>
                <a:lnTo>
                  <a:pt x="4459" y="1479"/>
                </a:lnTo>
                <a:lnTo>
                  <a:pt x="4463" y="1469"/>
                </a:lnTo>
                <a:lnTo>
                  <a:pt x="4470" y="1458"/>
                </a:lnTo>
                <a:lnTo>
                  <a:pt x="4474" y="1454"/>
                </a:lnTo>
                <a:lnTo>
                  <a:pt x="4499" y="1426"/>
                </a:lnTo>
                <a:lnTo>
                  <a:pt x="4488" y="1397"/>
                </a:lnTo>
                <a:lnTo>
                  <a:pt x="4506" y="1362"/>
                </a:lnTo>
                <a:lnTo>
                  <a:pt x="4506" y="1362"/>
                </a:lnTo>
                <a:lnTo>
                  <a:pt x="4502" y="1355"/>
                </a:lnTo>
                <a:lnTo>
                  <a:pt x="4495" y="1347"/>
                </a:lnTo>
                <a:lnTo>
                  <a:pt x="4484" y="1337"/>
                </a:lnTo>
                <a:lnTo>
                  <a:pt x="4484" y="1337"/>
                </a:lnTo>
                <a:lnTo>
                  <a:pt x="4477" y="1330"/>
                </a:lnTo>
                <a:lnTo>
                  <a:pt x="4481" y="1322"/>
                </a:lnTo>
                <a:lnTo>
                  <a:pt x="4488" y="1315"/>
                </a:lnTo>
                <a:lnTo>
                  <a:pt x="4499" y="1305"/>
                </a:lnTo>
                <a:lnTo>
                  <a:pt x="4520" y="1290"/>
                </a:lnTo>
                <a:lnTo>
                  <a:pt x="4531" y="1283"/>
                </a:lnTo>
                <a:lnTo>
                  <a:pt x="4531" y="1283"/>
                </a:lnTo>
                <a:lnTo>
                  <a:pt x="4538" y="1265"/>
                </a:lnTo>
                <a:lnTo>
                  <a:pt x="4541" y="1248"/>
                </a:lnTo>
                <a:lnTo>
                  <a:pt x="4541" y="1226"/>
                </a:lnTo>
                <a:lnTo>
                  <a:pt x="4541" y="1226"/>
                </a:lnTo>
                <a:lnTo>
                  <a:pt x="4541" y="1219"/>
                </a:lnTo>
                <a:lnTo>
                  <a:pt x="4545" y="1216"/>
                </a:lnTo>
                <a:lnTo>
                  <a:pt x="4552" y="1212"/>
                </a:lnTo>
                <a:lnTo>
                  <a:pt x="4563" y="1212"/>
                </a:lnTo>
                <a:lnTo>
                  <a:pt x="4563" y="1212"/>
                </a:lnTo>
                <a:lnTo>
                  <a:pt x="4559" y="1205"/>
                </a:lnTo>
                <a:lnTo>
                  <a:pt x="4556" y="1198"/>
                </a:lnTo>
                <a:lnTo>
                  <a:pt x="4556" y="1191"/>
                </a:lnTo>
                <a:lnTo>
                  <a:pt x="4559" y="1183"/>
                </a:lnTo>
                <a:lnTo>
                  <a:pt x="4566" y="1176"/>
                </a:lnTo>
                <a:lnTo>
                  <a:pt x="4581" y="1173"/>
                </a:lnTo>
                <a:lnTo>
                  <a:pt x="4602" y="1173"/>
                </a:lnTo>
                <a:lnTo>
                  <a:pt x="4616" y="1155"/>
                </a:lnTo>
                <a:lnTo>
                  <a:pt x="4616" y="1137"/>
                </a:lnTo>
                <a:lnTo>
                  <a:pt x="4677" y="1109"/>
                </a:lnTo>
                <a:lnTo>
                  <a:pt x="4677" y="1109"/>
                </a:lnTo>
                <a:lnTo>
                  <a:pt x="4680" y="1105"/>
                </a:lnTo>
                <a:lnTo>
                  <a:pt x="4680" y="1091"/>
                </a:lnTo>
                <a:lnTo>
                  <a:pt x="4680" y="1084"/>
                </a:lnTo>
                <a:lnTo>
                  <a:pt x="4677" y="1077"/>
                </a:lnTo>
                <a:lnTo>
                  <a:pt x="4670" y="1069"/>
                </a:lnTo>
                <a:lnTo>
                  <a:pt x="4659" y="1066"/>
                </a:lnTo>
                <a:lnTo>
                  <a:pt x="4659" y="1044"/>
                </a:lnTo>
                <a:lnTo>
                  <a:pt x="4641" y="1041"/>
                </a:lnTo>
                <a:lnTo>
                  <a:pt x="4534" y="952"/>
                </a:lnTo>
                <a:lnTo>
                  <a:pt x="4534" y="952"/>
                </a:lnTo>
                <a:lnTo>
                  <a:pt x="4534" y="948"/>
                </a:lnTo>
                <a:lnTo>
                  <a:pt x="4538" y="941"/>
                </a:lnTo>
                <a:lnTo>
                  <a:pt x="4541" y="941"/>
                </a:lnTo>
                <a:lnTo>
                  <a:pt x="4548" y="937"/>
                </a:lnTo>
                <a:lnTo>
                  <a:pt x="4559" y="937"/>
                </a:lnTo>
                <a:lnTo>
                  <a:pt x="4570" y="941"/>
                </a:lnTo>
                <a:lnTo>
                  <a:pt x="4577" y="930"/>
                </a:lnTo>
                <a:lnTo>
                  <a:pt x="4577" y="895"/>
                </a:lnTo>
                <a:lnTo>
                  <a:pt x="4577" y="895"/>
                </a:lnTo>
                <a:lnTo>
                  <a:pt x="4588" y="895"/>
                </a:lnTo>
                <a:lnTo>
                  <a:pt x="4595" y="895"/>
                </a:lnTo>
                <a:lnTo>
                  <a:pt x="4605" y="891"/>
                </a:lnTo>
                <a:lnTo>
                  <a:pt x="4609" y="888"/>
                </a:lnTo>
                <a:lnTo>
                  <a:pt x="4605" y="877"/>
                </a:lnTo>
                <a:lnTo>
                  <a:pt x="4595" y="866"/>
                </a:lnTo>
                <a:lnTo>
                  <a:pt x="4573" y="845"/>
                </a:lnTo>
                <a:lnTo>
                  <a:pt x="4581" y="838"/>
                </a:lnTo>
                <a:lnTo>
                  <a:pt x="4609" y="831"/>
                </a:lnTo>
                <a:lnTo>
                  <a:pt x="4609" y="831"/>
                </a:lnTo>
                <a:lnTo>
                  <a:pt x="4613" y="823"/>
                </a:lnTo>
                <a:lnTo>
                  <a:pt x="4613" y="813"/>
                </a:lnTo>
                <a:lnTo>
                  <a:pt x="4609" y="806"/>
                </a:lnTo>
                <a:lnTo>
                  <a:pt x="4602" y="802"/>
                </a:lnTo>
                <a:lnTo>
                  <a:pt x="4591" y="798"/>
                </a:lnTo>
                <a:lnTo>
                  <a:pt x="4573" y="802"/>
                </a:lnTo>
                <a:lnTo>
                  <a:pt x="4534" y="813"/>
                </a:lnTo>
                <a:lnTo>
                  <a:pt x="4513" y="809"/>
                </a:lnTo>
                <a:lnTo>
                  <a:pt x="4488" y="831"/>
                </a:lnTo>
                <a:lnTo>
                  <a:pt x="4438" y="855"/>
                </a:lnTo>
                <a:lnTo>
                  <a:pt x="4438" y="855"/>
                </a:lnTo>
                <a:lnTo>
                  <a:pt x="4431" y="866"/>
                </a:lnTo>
                <a:lnTo>
                  <a:pt x="4420" y="873"/>
                </a:lnTo>
                <a:lnTo>
                  <a:pt x="4409" y="880"/>
                </a:lnTo>
                <a:lnTo>
                  <a:pt x="4395" y="884"/>
                </a:lnTo>
                <a:lnTo>
                  <a:pt x="4381" y="888"/>
                </a:lnTo>
                <a:lnTo>
                  <a:pt x="4363" y="880"/>
                </a:lnTo>
                <a:lnTo>
                  <a:pt x="4342" y="866"/>
                </a:lnTo>
                <a:lnTo>
                  <a:pt x="4342" y="866"/>
                </a:lnTo>
                <a:lnTo>
                  <a:pt x="4306" y="834"/>
                </a:lnTo>
                <a:lnTo>
                  <a:pt x="4274" y="802"/>
                </a:lnTo>
                <a:lnTo>
                  <a:pt x="4256" y="791"/>
                </a:lnTo>
                <a:lnTo>
                  <a:pt x="4238" y="784"/>
                </a:lnTo>
                <a:lnTo>
                  <a:pt x="4220" y="784"/>
                </a:lnTo>
                <a:lnTo>
                  <a:pt x="4196" y="788"/>
                </a:lnTo>
                <a:lnTo>
                  <a:pt x="4196" y="788"/>
                </a:lnTo>
                <a:lnTo>
                  <a:pt x="4188" y="791"/>
                </a:lnTo>
                <a:lnTo>
                  <a:pt x="4181" y="791"/>
                </a:lnTo>
                <a:lnTo>
                  <a:pt x="4171" y="791"/>
                </a:lnTo>
                <a:lnTo>
                  <a:pt x="4160" y="791"/>
                </a:lnTo>
                <a:lnTo>
                  <a:pt x="4153" y="784"/>
                </a:lnTo>
                <a:lnTo>
                  <a:pt x="4146" y="770"/>
                </a:lnTo>
                <a:lnTo>
                  <a:pt x="4142" y="749"/>
                </a:lnTo>
                <a:lnTo>
                  <a:pt x="4146" y="734"/>
                </a:lnTo>
                <a:lnTo>
                  <a:pt x="4117" y="734"/>
                </a:lnTo>
                <a:lnTo>
                  <a:pt x="4117" y="734"/>
                </a:lnTo>
                <a:lnTo>
                  <a:pt x="4106" y="738"/>
                </a:lnTo>
                <a:lnTo>
                  <a:pt x="4099" y="741"/>
                </a:lnTo>
                <a:lnTo>
                  <a:pt x="4092" y="749"/>
                </a:lnTo>
                <a:lnTo>
                  <a:pt x="4092" y="749"/>
                </a:lnTo>
                <a:lnTo>
                  <a:pt x="4089" y="777"/>
                </a:lnTo>
                <a:lnTo>
                  <a:pt x="4089" y="798"/>
                </a:lnTo>
                <a:lnTo>
                  <a:pt x="4089" y="798"/>
                </a:lnTo>
                <a:lnTo>
                  <a:pt x="4078" y="795"/>
                </a:lnTo>
                <a:lnTo>
                  <a:pt x="4060" y="784"/>
                </a:lnTo>
                <a:lnTo>
                  <a:pt x="4060" y="784"/>
                </a:lnTo>
                <a:lnTo>
                  <a:pt x="4007" y="759"/>
                </a:lnTo>
                <a:lnTo>
                  <a:pt x="3996" y="752"/>
                </a:lnTo>
                <a:lnTo>
                  <a:pt x="3996" y="752"/>
                </a:lnTo>
                <a:lnTo>
                  <a:pt x="3999" y="731"/>
                </a:lnTo>
                <a:lnTo>
                  <a:pt x="3999" y="709"/>
                </a:lnTo>
                <a:lnTo>
                  <a:pt x="3999" y="688"/>
                </a:lnTo>
                <a:lnTo>
                  <a:pt x="3996" y="667"/>
                </a:lnTo>
                <a:lnTo>
                  <a:pt x="3992" y="659"/>
                </a:lnTo>
                <a:lnTo>
                  <a:pt x="3989" y="652"/>
                </a:lnTo>
                <a:lnTo>
                  <a:pt x="3982" y="649"/>
                </a:lnTo>
                <a:lnTo>
                  <a:pt x="3975" y="649"/>
                </a:lnTo>
                <a:lnTo>
                  <a:pt x="3964" y="652"/>
                </a:lnTo>
                <a:lnTo>
                  <a:pt x="3953" y="656"/>
                </a:lnTo>
                <a:lnTo>
                  <a:pt x="3953" y="656"/>
                </a:lnTo>
                <a:lnTo>
                  <a:pt x="3928" y="670"/>
                </a:lnTo>
                <a:lnTo>
                  <a:pt x="3910" y="674"/>
                </a:lnTo>
                <a:lnTo>
                  <a:pt x="3893" y="677"/>
                </a:lnTo>
                <a:lnTo>
                  <a:pt x="3878" y="674"/>
                </a:lnTo>
                <a:lnTo>
                  <a:pt x="3868" y="670"/>
                </a:lnTo>
                <a:lnTo>
                  <a:pt x="3860" y="663"/>
                </a:lnTo>
                <a:lnTo>
                  <a:pt x="3857" y="659"/>
                </a:lnTo>
                <a:lnTo>
                  <a:pt x="3818" y="684"/>
                </a:lnTo>
                <a:lnTo>
                  <a:pt x="3818" y="684"/>
                </a:lnTo>
                <a:lnTo>
                  <a:pt x="3807" y="688"/>
                </a:lnTo>
                <a:lnTo>
                  <a:pt x="3786" y="695"/>
                </a:lnTo>
                <a:lnTo>
                  <a:pt x="3768" y="706"/>
                </a:lnTo>
                <a:lnTo>
                  <a:pt x="3761" y="716"/>
                </a:lnTo>
                <a:lnTo>
                  <a:pt x="3757" y="724"/>
                </a:lnTo>
                <a:lnTo>
                  <a:pt x="3757" y="724"/>
                </a:lnTo>
                <a:lnTo>
                  <a:pt x="3736" y="724"/>
                </a:lnTo>
                <a:lnTo>
                  <a:pt x="3714" y="720"/>
                </a:lnTo>
                <a:lnTo>
                  <a:pt x="3689" y="713"/>
                </a:lnTo>
                <a:lnTo>
                  <a:pt x="3661" y="702"/>
                </a:lnTo>
                <a:lnTo>
                  <a:pt x="3636" y="688"/>
                </a:lnTo>
                <a:lnTo>
                  <a:pt x="3625" y="677"/>
                </a:lnTo>
                <a:lnTo>
                  <a:pt x="3618" y="667"/>
                </a:lnTo>
                <a:lnTo>
                  <a:pt x="3611" y="652"/>
                </a:lnTo>
                <a:lnTo>
                  <a:pt x="3607" y="638"/>
                </a:lnTo>
                <a:lnTo>
                  <a:pt x="3607" y="638"/>
                </a:lnTo>
                <a:lnTo>
                  <a:pt x="3604" y="631"/>
                </a:lnTo>
                <a:lnTo>
                  <a:pt x="3597" y="624"/>
                </a:lnTo>
                <a:lnTo>
                  <a:pt x="3589" y="620"/>
                </a:lnTo>
                <a:lnTo>
                  <a:pt x="3586" y="620"/>
                </a:lnTo>
                <a:lnTo>
                  <a:pt x="3579" y="620"/>
                </a:lnTo>
                <a:lnTo>
                  <a:pt x="3568" y="627"/>
                </a:lnTo>
                <a:lnTo>
                  <a:pt x="3568" y="627"/>
                </a:lnTo>
                <a:lnTo>
                  <a:pt x="3554" y="642"/>
                </a:lnTo>
                <a:lnTo>
                  <a:pt x="3536" y="652"/>
                </a:lnTo>
                <a:lnTo>
                  <a:pt x="3522" y="656"/>
                </a:lnTo>
                <a:lnTo>
                  <a:pt x="3522" y="656"/>
                </a:lnTo>
                <a:lnTo>
                  <a:pt x="3522" y="663"/>
                </a:lnTo>
                <a:lnTo>
                  <a:pt x="3518" y="667"/>
                </a:lnTo>
                <a:lnTo>
                  <a:pt x="3515" y="674"/>
                </a:lnTo>
                <a:lnTo>
                  <a:pt x="3508" y="677"/>
                </a:lnTo>
                <a:lnTo>
                  <a:pt x="3497" y="681"/>
                </a:lnTo>
                <a:lnTo>
                  <a:pt x="3479" y="684"/>
                </a:lnTo>
                <a:lnTo>
                  <a:pt x="3454" y="684"/>
                </a:lnTo>
                <a:lnTo>
                  <a:pt x="3433" y="716"/>
                </a:lnTo>
                <a:lnTo>
                  <a:pt x="3433" y="716"/>
                </a:lnTo>
                <a:lnTo>
                  <a:pt x="3426" y="720"/>
                </a:lnTo>
                <a:lnTo>
                  <a:pt x="3415" y="727"/>
                </a:lnTo>
                <a:lnTo>
                  <a:pt x="3408" y="727"/>
                </a:lnTo>
                <a:lnTo>
                  <a:pt x="3401" y="724"/>
                </a:lnTo>
                <a:lnTo>
                  <a:pt x="3397" y="713"/>
                </a:lnTo>
                <a:lnTo>
                  <a:pt x="3393" y="699"/>
                </a:lnTo>
                <a:lnTo>
                  <a:pt x="3393" y="699"/>
                </a:lnTo>
                <a:lnTo>
                  <a:pt x="3393" y="688"/>
                </a:lnTo>
                <a:lnTo>
                  <a:pt x="3393" y="688"/>
                </a:lnTo>
                <a:lnTo>
                  <a:pt x="3390" y="667"/>
                </a:lnTo>
                <a:lnTo>
                  <a:pt x="3383" y="649"/>
                </a:lnTo>
                <a:lnTo>
                  <a:pt x="3372" y="634"/>
                </a:lnTo>
                <a:lnTo>
                  <a:pt x="3358" y="627"/>
                </a:lnTo>
                <a:lnTo>
                  <a:pt x="3344" y="627"/>
                </a:lnTo>
                <a:lnTo>
                  <a:pt x="3329" y="631"/>
                </a:lnTo>
                <a:lnTo>
                  <a:pt x="3319" y="645"/>
                </a:lnTo>
                <a:lnTo>
                  <a:pt x="3308" y="663"/>
                </a:lnTo>
                <a:lnTo>
                  <a:pt x="3308" y="663"/>
                </a:lnTo>
                <a:lnTo>
                  <a:pt x="3315" y="677"/>
                </a:lnTo>
                <a:lnTo>
                  <a:pt x="3326" y="684"/>
                </a:lnTo>
                <a:lnTo>
                  <a:pt x="3340" y="695"/>
                </a:lnTo>
                <a:lnTo>
                  <a:pt x="3340" y="695"/>
                </a:lnTo>
                <a:lnTo>
                  <a:pt x="3340" y="699"/>
                </a:lnTo>
                <a:lnTo>
                  <a:pt x="3336" y="709"/>
                </a:lnTo>
                <a:lnTo>
                  <a:pt x="3329" y="720"/>
                </a:lnTo>
                <a:lnTo>
                  <a:pt x="3311" y="734"/>
                </a:lnTo>
                <a:lnTo>
                  <a:pt x="3311" y="734"/>
                </a:lnTo>
                <a:lnTo>
                  <a:pt x="3276" y="759"/>
                </a:lnTo>
                <a:lnTo>
                  <a:pt x="3262" y="770"/>
                </a:lnTo>
                <a:lnTo>
                  <a:pt x="3237" y="770"/>
                </a:lnTo>
                <a:lnTo>
                  <a:pt x="3237" y="788"/>
                </a:lnTo>
                <a:lnTo>
                  <a:pt x="3237" y="788"/>
                </a:lnTo>
                <a:lnTo>
                  <a:pt x="3229" y="795"/>
                </a:lnTo>
                <a:lnTo>
                  <a:pt x="3212" y="802"/>
                </a:lnTo>
                <a:lnTo>
                  <a:pt x="3201" y="802"/>
                </a:lnTo>
                <a:lnTo>
                  <a:pt x="3190" y="802"/>
                </a:lnTo>
                <a:lnTo>
                  <a:pt x="3180" y="791"/>
                </a:lnTo>
                <a:lnTo>
                  <a:pt x="3169" y="777"/>
                </a:lnTo>
                <a:lnTo>
                  <a:pt x="3126" y="798"/>
                </a:lnTo>
                <a:lnTo>
                  <a:pt x="3126" y="798"/>
                </a:lnTo>
                <a:lnTo>
                  <a:pt x="3115" y="795"/>
                </a:lnTo>
                <a:lnTo>
                  <a:pt x="3083" y="784"/>
                </a:lnTo>
                <a:lnTo>
                  <a:pt x="3048" y="777"/>
                </a:lnTo>
                <a:lnTo>
                  <a:pt x="3026" y="774"/>
                </a:lnTo>
                <a:lnTo>
                  <a:pt x="3005" y="777"/>
                </a:lnTo>
                <a:lnTo>
                  <a:pt x="3005" y="777"/>
                </a:lnTo>
                <a:lnTo>
                  <a:pt x="2998" y="770"/>
                </a:lnTo>
                <a:lnTo>
                  <a:pt x="2980" y="756"/>
                </a:lnTo>
                <a:lnTo>
                  <a:pt x="2955" y="741"/>
                </a:lnTo>
                <a:lnTo>
                  <a:pt x="2941" y="734"/>
                </a:lnTo>
                <a:lnTo>
                  <a:pt x="2926" y="731"/>
                </a:lnTo>
                <a:lnTo>
                  <a:pt x="2926" y="731"/>
                </a:lnTo>
                <a:lnTo>
                  <a:pt x="2909" y="727"/>
                </a:lnTo>
                <a:lnTo>
                  <a:pt x="2894" y="724"/>
                </a:lnTo>
                <a:lnTo>
                  <a:pt x="2884" y="713"/>
                </a:lnTo>
                <a:lnTo>
                  <a:pt x="2873" y="702"/>
                </a:lnTo>
                <a:lnTo>
                  <a:pt x="2866" y="692"/>
                </a:lnTo>
                <a:lnTo>
                  <a:pt x="2866" y="677"/>
                </a:lnTo>
                <a:lnTo>
                  <a:pt x="2873" y="663"/>
                </a:lnTo>
                <a:lnTo>
                  <a:pt x="2887" y="649"/>
                </a:lnTo>
                <a:lnTo>
                  <a:pt x="2887" y="649"/>
                </a:lnTo>
                <a:lnTo>
                  <a:pt x="2901" y="638"/>
                </a:lnTo>
                <a:lnTo>
                  <a:pt x="2909" y="627"/>
                </a:lnTo>
                <a:lnTo>
                  <a:pt x="2909" y="620"/>
                </a:lnTo>
                <a:lnTo>
                  <a:pt x="2905" y="613"/>
                </a:lnTo>
                <a:lnTo>
                  <a:pt x="2898" y="610"/>
                </a:lnTo>
                <a:lnTo>
                  <a:pt x="2887" y="610"/>
                </a:lnTo>
                <a:lnTo>
                  <a:pt x="2862" y="606"/>
                </a:lnTo>
                <a:lnTo>
                  <a:pt x="2862" y="606"/>
                </a:lnTo>
                <a:lnTo>
                  <a:pt x="2852" y="602"/>
                </a:lnTo>
                <a:lnTo>
                  <a:pt x="2844" y="599"/>
                </a:lnTo>
                <a:lnTo>
                  <a:pt x="2844" y="592"/>
                </a:lnTo>
                <a:lnTo>
                  <a:pt x="2848" y="588"/>
                </a:lnTo>
                <a:lnTo>
                  <a:pt x="2859" y="574"/>
                </a:lnTo>
                <a:lnTo>
                  <a:pt x="2877" y="560"/>
                </a:lnTo>
                <a:lnTo>
                  <a:pt x="2877" y="560"/>
                </a:lnTo>
                <a:lnTo>
                  <a:pt x="2880" y="552"/>
                </a:lnTo>
                <a:lnTo>
                  <a:pt x="2880" y="542"/>
                </a:lnTo>
                <a:lnTo>
                  <a:pt x="2869" y="517"/>
                </a:lnTo>
                <a:lnTo>
                  <a:pt x="2859" y="492"/>
                </a:lnTo>
                <a:lnTo>
                  <a:pt x="2852" y="481"/>
                </a:lnTo>
                <a:lnTo>
                  <a:pt x="2891" y="478"/>
                </a:lnTo>
                <a:lnTo>
                  <a:pt x="2891" y="478"/>
                </a:lnTo>
                <a:lnTo>
                  <a:pt x="2894" y="474"/>
                </a:lnTo>
                <a:lnTo>
                  <a:pt x="2898" y="470"/>
                </a:lnTo>
                <a:lnTo>
                  <a:pt x="2898" y="467"/>
                </a:lnTo>
                <a:lnTo>
                  <a:pt x="2894" y="460"/>
                </a:lnTo>
                <a:lnTo>
                  <a:pt x="2884" y="453"/>
                </a:lnTo>
                <a:lnTo>
                  <a:pt x="2873" y="446"/>
                </a:lnTo>
                <a:lnTo>
                  <a:pt x="2852" y="435"/>
                </a:lnTo>
                <a:lnTo>
                  <a:pt x="2852" y="435"/>
                </a:lnTo>
                <a:lnTo>
                  <a:pt x="2827" y="424"/>
                </a:lnTo>
                <a:lnTo>
                  <a:pt x="2809" y="406"/>
                </a:lnTo>
                <a:lnTo>
                  <a:pt x="2795" y="389"/>
                </a:lnTo>
                <a:lnTo>
                  <a:pt x="2787" y="367"/>
                </a:lnTo>
                <a:lnTo>
                  <a:pt x="2773" y="328"/>
                </a:lnTo>
                <a:lnTo>
                  <a:pt x="2773" y="314"/>
                </a:lnTo>
                <a:lnTo>
                  <a:pt x="2773" y="314"/>
                </a:lnTo>
                <a:lnTo>
                  <a:pt x="2759" y="307"/>
                </a:lnTo>
                <a:lnTo>
                  <a:pt x="2730" y="296"/>
                </a:lnTo>
                <a:lnTo>
                  <a:pt x="2705" y="296"/>
                </a:lnTo>
                <a:lnTo>
                  <a:pt x="2680" y="296"/>
                </a:lnTo>
                <a:lnTo>
                  <a:pt x="2648" y="299"/>
                </a:lnTo>
                <a:lnTo>
                  <a:pt x="2613" y="310"/>
                </a:lnTo>
                <a:lnTo>
                  <a:pt x="2613" y="310"/>
                </a:lnTo>
                <a:lnTo>
                  <a:pt x="2595" y="303"/>
                </a:lnTo>
                <a:lnTo>
                  <a:pt x="2577" y="296"/>
                </a:lnTo>
                <a:lnTo>
                  <a:pt x="2566" y="285"/>
                </a:lnTo>
                <a:lnTo>
                  <a:pt x="2566" y="285"/>
                </a:lnTo>
                <a:lnTo>
                  <a:pt x="2563" y="282"/>
                </a:lnTo>
                <a:lnTo>
                  <a:pt x="2556" y="282"/>
                </a:lnTo>
                <a:lnTo>
                  <a:pt x="2538" y="289"/>
                </a:lnTo>
                <a:lnTo>
                  <a:pt x="2520" y="303"/>
                </a:lnTo>
                <a:lnTo>
                  <a:pt x="2520" y="303"/>
                </a:lnTo>
                <a:lnTo>
                  <a:pt x="2520" y="289"/>
                </a:lnTo>
                <a:lnTo>
                  <a:pt x="2520" y="274"/>
                </a:lnTo>
                <a:lnTo>
                  <a:pt x="2516" y="264"/>
                </a:lnTo>
                <a:lnTo>
                  <a:pt x="2509" y="253"/>
                </a:lnTo>
                <a:lnTo>
                  <a:pt x="2506" y="249"/>
                </a:lnTo>
                <a:lnTo>
                  <a:pt x="2502" y="249"/>
                </a:lnTo>
                <a:lnTo>
                  <a:pt x="2495" y="249"/>
                </a:lnTo>
                <a:lnTo>
                  <a:pt x="2488" y="253"/>
                </a:lnTo>
                <a:lnTo>
                  <a:pt x="2467" y="271"/>
                </a:lnTo>
                <a:lnTo>
                  <a:pt x="2467" y="271"/>
                </a:lnTo>
                <a:lnTo>
                  <a:pt x="2456" y="278"/>
                </a:lnTo>
                <a:lnTo>
                  <a:pt x="2442" y="282"/>
                </a:lnTo>
                <a:lnTo>
                  <a:pt x="2424" y="285"/>
                </a:lnTo>
                <a:lnTo>
                  <a:pt x="2406" y="285"/>
                </a:lnTo>
                <a:lnTo>
                  <a:pt x="2392" y="278"/>
                </a:lnTo>
                <a:lnTo>
                  <a:pt x="2385" y="274"/>
                </a:lnTo>
                <a:lnTo>
                  <a:pt x="2377" y="267"/>
                </a:lnTo>
                <a:lnTo>
                  <a:pt x="2370" y="257"/>
                </a:lnTo>
                <a:lnTo>
                  <a:pt x="2367" y="242"/>
                </a:lnTo>
                <a:lnTo>
                  <a:pt x="2367" y="242"/>
                </a:lnTo>
                <a:lnTo>
                  <a:pt x="2352" y="196"/>
                </a:lnTo>
                <a:lnTo>
                  <a:pt x="2342" y="175"/>
                </a:lnTo>
                <a:lnTo>
                  <a:pt x="2335" y="167"/>
                </a:lnTo>
                <a:lnTo>
                  <a:pt x="2335" y="167"/>
                </a:lnTo>
                <a:lnTo>
                  <a:pt x="2335" y="167"/>
                </a:lnTo>
                <a:lnTo>
                  <a:pt x="2342" y="153"/>
                </a:lnTo>
                <a:lnTo>
                  <a:pt x="2352" y="143"/>
                </a:lnTo>
                <a:lnTo>
                  <a:pt x="2356" y="128"/>
                </a:lnTo>
                <a:lnTo>
                  <a:pt x="2356" y="114"/>
                </a:lnTo>
                <a:lnTo>
                  <a:pt x="2352" y="107"/>
                </a:lnTo>
                <a:lnTo>
                  <a:pt x="2345" y="100"/>
                </a:lnTo>
                <a:lnTo>
                  <a:pt x="2335" y="93"/>
                </a:lnTo>
                <a:lnTo>
                  <a:pt x="2324" y="86"/>
                </a:lnTo>
                <a:lnTo>
                  <a:pt x="2285" y="78"/>
                </a:lnTo>
                <a:lnTo>
                  <a:pt x="2270" y="32"/>
                </a:lnTo>
                <a:lnTo>
                  <a:pt x="2238" y="0"/>
                </a:lnTo>
                <a:lnTo>
                  <a:pt x="2238" y="0"/>
                </a:lnTo>
                <a:lnTo>
                  <a:pt x="2238" y="4"/>
                </a:lnTo>
                <a:lnTo>
                  <a:pt x="2238" y="14"/>
                </a:lnTo>
                <a:lnTo>
                  <a:pt x="2231" y="28"/>
                </a:lnTo>
                <a:lnTo>
                  <a:pt x="2213" y="46"/>
                </a:lnTo>
                <a:lnTo>
                  <a:pt x="2213" y="46"/>
                </a:lnTo>
                <a:lnTo>
                  <a:pt x="2185" y="61"/>
                </a:lnTo>
                <a:lnTo>
                  <a:pt x="2160" y="78"/>
                </a:lnTo>
                <a:lnTo>
                  <a:pt x="2153" y="89"/>
                </a:lnTo>
                <a:lnTo>
                  <a:pt x="2142" y="100"/>
                </a:lnTo>
                <a:lnTo>
                  <a:pt x="2139" y="118"/>
                </a:lnTo>
                <a:lnTo>
                  <a:pt x="2139" y="135"/>
                </a:lnTo>
                <a:lnTo>
                  <a:pt x="2139" y="135"/>
                </a:lnTo>
                <a:lnTo>
                  <a:pt x="2128" y="132"/>
                </a:lnTo>
                <a:lnTo>
                  <a:pt x="2117" y="132"/>
                </a:lnTo>
                <a:lnTo>
                  <a:pt x="2103" y="132"/>
                </a:lnTo>
                <a:lnTo>
                  <a:pt x="2092" y="139"/>
                </a:lnTo>
                <a:lnTo>
                  <a:pt x="2078" y="153"/>
                </a:lnTo>
                <a:lnTo>
                  <a:pt x="2071" y="178"/>
                </a:lnTo>
                <a:lnTo>
                  <a:pt x="2067" y="214"/>
                </a:lnTo>
                <a:lnTo>
                  <a:pt x="2053" y="217"/>
                </a:lnTo>
                <a:lnTo>
                  <a:pt x="1950" y="196"/>
                </a:lnTo>
                <a:lnTo>
                  <a:pt x="1950" y="217"/>
                </a:lnTo>
                <a:lnTo>
                  <a:pt x="2010" y="307"/>
                </a:lnTo>
                <a:lnTo>
                  <a:pt x="2010" y="307"/>
                </a:lnTo>
                <a:lnTo>
                  <a:pt x="2010" y="321"/>
                </a:lnTo>
                <a:lnTo>
                  <a:pt x="2014" y="335"/>
                </a:lnTo>
                <a:lnTo>
                  <a:pt x="2017" y="349"/>
                </a:lnTo>
                <a:lnTo>
                  <a:pt x="2028" y="367"/>
                </a:lnTo>
                <a:lnTo>
                  <a:pt x="2042" y="381"/>
                </a:lnTo>
                <a:lnTo>
                  <a:pt x="2060" y="392"/>
                </a:lnTo>
                <a:lnTo>
                  <a:pt x="2085" y="399"/>
                </a:lnTo>
                <a:lnTo>
                  <a:pt x="2085" y="399"/>
                </a:lnTo>
                <a:lnTo>
                  <a:pt x="2089" y="413"/>
                </a:lnTo>
                <a:lnTo>
                  <a:pt x="2089" y="442"/>
                </a:lnTo>
                <a:lnTo>
                  <a:pt x="2085" y="456"/>
                </a:lnTo>
                <a:lnTo>
                  <a:pt x="2078" y="470"/>
                </a:lnTo>
                <a:lnTo>
                  <a:pt x="2067" y="481"/>
                </a:lnTo>
                <a:lnTo>
                  <a:pt x="2049" y="485"/>
                </a:lnTo>
                <a:lnTo>
                  <a:pt x="2049" y="485"/>
                </a:lnTo>
                <a:lnTo>
                  <a:pt x="2039" y="488"/>
                </a:lnTo>
                <a:lnTo>
                  <a:pt x="2032" y="492"/>
                </a:lnTo>
                <a:lnTo>
                  <a:pt x="2021" y="503"/>
                </a:lnTo>
                <a:lnTo>
                  <a:pt x="2010" y="520"/>
                </a:lnTo>
                <a:lnTo>
                  <a:pt x="2007" y="538"/>
                </a:lnTo>
                <a:lnTo>
                  <a:pt x="2000" y="570"/>
                </a:lnTo>
                <a:lnTo>
                  <a:pt x="2000" y="585"/>
                </a:lnTo>
                <a:lnTo>
                  <a:pt x="1960" y="552"/>
                </a:lnTo>
                <a:lnTo>
                  <a:pt x="1950" y="563"/>
                </a:lnTo>
                <a:lnTo>
                  <a:pt x="1946" y="592"/>
                </a:lnTo>
                <a:lnTo>
                  <a:pt x="1946" y="592"/>
                </a:lnTo>
                <a:lnTo>
                  <a:pt x="1914" y="606"/>
                </a:lnTo>
                <a:lnTo>
                  <a:pt x="1889" y="624"/>
                </a:lnTo>
                <a:lnTo>
                  <a:pt x="1882" y="631"/>
                </a:lnTo>
                <a:lnTo>
                  <a:pt x="1878" y="642"/>
                </a:lnTo>
                <a:lnTo>
                  <a:pt x="1861" y="645"/>
                </a:lnTo>
                <a:lnTo>
                  <a:pt x="1846" y="631"/>
                </a:lnTo>
                <a:lnTo>
                  <a:pt x="1846" y="610"/>
                </a:lnTo>
                <a:lnTo>
                  <a:pt x="1846" y="595"/>
                </a:lnTo>
                <a:lnTo>
                  <a:pt x="1839" y="592"/>
                </a:lnTo>
                <a:lnTo>
                  <a:pt x="1825" y="574"/>
                </a:lnTo>
                <a:lnTo>
                  <a:pt x="1825" y="574"/>
                </a:lnTo>
                <a:lnTo>
                  <a:pt x="1836" y="560"/>
                </a:lnTo>
                <a:lnTo>
                  <a:pt x="1846" y="542"/>
                </a:lnTo>
                <a:lnTo>
                  <a:pt x="1857" y="520"/>
                </a:lnTo>
                <a:lnTo>
                  <a:pt x="1864" y="499"/>
                </a:lnTo>
                <a:lnTo>
                  <a:pt x="1864" y="470"/>
                </a:lnTo>
                <a:lnTo>
                  <a:pt x="1864" y="456"/>
                </a:lnTo>
                <a:lnTo>
                  <a:pt x="1857" y="442"/>
                </a:lnTo>
                <a:lnTo>
                  <a:pt x="1846" y="424"/>
                </a:lnTo>
                <a:lnTo>
                  <a:pt x="1836" y="410"/>
                </a:lnTo>
                <a:lnTo>
                  <a:pt x="1821" y="417"/>
                </a:lnTo>
                <a:lnTo>
                  <a:pt x="1807" y="492"/>
                </a:lnTo>
                <a:lnTo>
                  <a:pt x="1807" y="492"/>
                </a:lnTo>
                <a:lnTo>
                  <a:pt x="1796" y="503"/>
                </a:lnTo>
                <a:lnTo>
                  <a:pt x="1771" y="520"/>
                </a:lnTo>
                <a:lnTo>
                  <a:pt x="1764" y="535"/>
                </a:lnTo>
                <a:lnTo>
                  <a:pt x="1764" y="545"/>
                </a:lnTo>
                <a:lnTo>
                  <a:pt x="1768" y="549"/>
                </a:lnTo>
                <a:lnTo>
                  <a:pt x="1771" y="552"/>
                </a:lnTo>
                <a:lnTo>
                  <a:pt x="1793" y="556"/>
                </a:lnTo>
                <a:lnTo>
                  <a:pt x="1793" y="556"/>
                </a:lnTo>
                <a:lnTo>
                  <a:pt x="1796" y="560"/>
                </a:lnTo>
                <a:lnTo>
                  <a:pt x="1807" y="563"/>
                </a:lnTo>
                <a:lnTo>
                  <a:pt x="1807" y="570"/>
                </a:lnTo>
                <a:lnTo>
                  <a:pt x="1803" y="574"/>
                </a:lnTo>
                <a:lnTo>
                  <a:pt x="1800" y="581"/>
                </a:lnTo>
                <a:lnTo>
                  <a:pt x="1789" y="588"/>
                </a:lnTo>
                <a:lnTo>
                  <a:pt x="1789" y="588"/>
                </a:lnTo>
                <a:lnTo>
                  <a:pt x="1771" y="613"/>
                </a:lnTo>
                <a:lnTo>
                  <a:pt x="1764" y="627"/>
                </a:lnTo>
                <a:lnTo>
                  <a:pt x="1761" y="638"/>
                </a:lnTo>
                <a:lnTo>
                  <a:pt x="1761" y="642"/>
                </a:lnTo>
                <a:lnTo>
                  <a:pt x="1750" y="642"/>
                </a:lnTo>
                <a:lnTo>
                  <a:pt x="1721" y="617"/>
                </a:lnTo>
                <a:lnTo>
                  <a:pt x="1721" y="617"/>
                </a:lnTo>
                <a:lnTo>
                  <a:pt x="1714" y="606"/>
                </a:lnTo>
                <a:lnTo>
                  <a:pt x="1707" y="599"/>
                </a:lnTo>
                <a:lnTo>
                  <a:pt x="1697" y="592"/>
                </a:lnTo>
                <a:lnTo>
                  <a:pt x="1686" y="592"/>
                </a:lnTo>
                <a:lnTo>
                  <a:pt x="1682" y="592"/>
                </a:lnTo>
                <a:lnTo>
                  <a:pt x="1675" y="599"/>
                </a:lnTo>
                <a:lnTo>
                  <a:pt x="1668" y="613"/>
                </a:lnTo>
                <a:lnTo>
                  <a:pt x="1661" y="645"/>
                </a:lnTo>
                <a:lnTo>
                  <a:pt x="1615" y="585"/>
                </a:lnTo>
                <a:lnTo>
                  <a:pt x="1615" y="585"/>
                </a:lnTo>
                <a:lnTo>
                  <a:pt x="1607" y="585"/>
                </a:lnTo>
                <a:lnTo>
                  <a:pt x="1590" y="585"/>
                </a:lnTo>
                <a:lnTo>
                  <a:pt x="1579" y="588"/>
                </a:lnTo>
                <a:lnTo>
                  <a:pt x="1568" y="592"/>
                </a:lnTo>
                <a:lnTo>
                  <a:pt x="1561" y="602"/>
                </a:lnTo>
                <a:lnTo>
                  <a:pt x="1561" y="617"/>
                </a:lnTo>
                <a:lnTo>
                  <a:pt x="1565" y="638"/>
                </a:lnTo>
                <a:lnTo>
                  <a:pt x="1575" y="677"/>
                </a:lnTo>
                <a:lnTo>
                  <a:pt x="1575" y="677"/>
                </a:lnTo>
                <a:lnTo>
                  <a:pt x="1582" y="684"/>
                </a:lnTo>
                <a:lnTo>
                  <a:pt x="1590" y="692"/>
                </a:lnTo>
                <a:lnTo>
                  <a:pt x="1597" y="699"/>
                </a:lnTo>
                <a:lnTo>
                  <a:pt x="1597" y="709"/>
                </a:lnTo>
                <a:lnTo>
                  <a:pt x="1593" y="720"/>
                </a:lnTo>
                <a:lnTo>
                  <a:pt x="1575" y="727"/>
                </a:lnTo>
                <a:lnTo>
                  <a:pt x="1547" y="734"/>
                </a:lnTo>
                <a:lnTo>
                  <a:pt x="1550" y="756"/>
                </a:lnTo>
                <a:lnTo>
                  <a:pt x="1550" y="756"/>
                </a:lnTo>
                <a:lnTo>
                  <a:pt x="1561" y="766"/>
                </a:lnTo>
                <a:lnTo>
                  <a:pt x="1572" y="777"/>
                </a:lnTo>
                <a:lnTo>
                  <a:pt x="1582" y="791"/>
                </a:lnTo>
                <a:lnTo>
                  <a:pt x="1586" y="806"/>
                </a:lnTo>
                <a:lnTo>
                  <a:pt x="1586" y="827"/>
                </a:lnTo>
                <a:lnTo>
                  <a:pt x="1582" y="838"/>
                </a:lnTo>
                <a:lnTo>
                  <a:pt x="1579" y="848"/>
                </a:lnTo>
                <a:lnTo>
                  <a:pt x="1572" y="859"/>
                </a:lnTo>
                <a:lnTo>
                  <a:pt x="1561" y="870"/>
                </a:lnTo>
                <a:lnTo>
                  <a:pt x="1561" y="870"/>
                </a:lnTo>
                <a:lnTo>
                  <a:pt x="1550" y="873"/>
                </a:lnTo>
                <a:lnTo>
                  <a:pt x="1533" y="880"/>
                </a:lnTo>
                <a:lnTo>
                  <a:pt x="1518" y="888"/>
                </a:lnTo>
                <a:lnTo>
                  <a:pt x="1511" y="898"/>
                </a:lnTo>
                <a:lnTo>
                  <a:pt x="1500" y="905"/>
                </a:lnTo>
                <a:lnTo>
                  <a:pt x="1497" y="920"/>
                </a:lnTo>
                <a:lnTo>
                  <a:pt x="1497" y="920"/>
                </a:lnTo>
                <a:lnTo>
                  <a:pt x="1486" y="909"/>
                </a:lnTo>
                <a:lnTo>
                  <a:pt x="1451" y="891"/>
                </a:lnTo>
                <a:lnTo>
                  <a:pt x="1433" y="884"/>
                </a:lnTo>
                <a:lnTo>
                  <a:pt x="1411" y="877"/>
                </a:lnTo>
                <a:lnTo>
                  <a:pt x="1390" y="873"/>
                </a:lnTo>
                <a:lnTo>
                  <a:pt x="1376" y="877"/>
                </a:lnTo>
                <a:lnTo>
                  <a:pt x="1376" y="877"/>
                </a:lnTo>
                <a:lnTo>
                  <a:pt x="1372" y="898"/>
                </a:lnTo>
                <a:lnTo>
                  <a:pt x="1372" y="916"/>
                </a:lnTo>
                <a:lnTo>
                  <a:pt x="1369" y="937"/>
                </a:lnTo>
                <a:lnTo>
                  <a:pt x="1361" y="952"/>
                </a:lnTo>
                <a:lnTo>
                  <a:pt x="1354" y="955"/>
                </a:lnTo>
                <a:lnTo>
                  <a:pt x="1351" y="955"/>
                </a:lnTo>
                <a:lnTo>
                  <a:pt x="1344" y="952"/>
                </a:lnTo>
                <a:lnTo>
                  <a:pt x="1333" y="945"/>
                </a:lnTo>
                <a:lnTo>
                  <a:pt x="1315" y="916"/>
                </a:lnTo>
                <a:lnTo>
                  <a:pt x="1315" y="916"/>
                </a:lnTo>
                <a:lnTo>
                  <a:pt x="1297" y="895"/>
                </a:lnTo>
                <a:lnTo>
                  <a:pt x="1279" y="880"/>
                </a:lnTo>
                <a:lnTo>
                  <a:pt x="1272" y="873"/>
                </a:lnTo>
                <a:lnTo>
                  <a:pt x="1262" y="870"/>
                </a:lnTo>
                <a:lnTo>
                  <a:pt x="1258" y="852"/>
                </a:lnTo>
                <a:lnTo>
                  <a:pt x="1258" y="852"/>
                </a:lnTo>
                <a:lnTo>
                  <a:pt x="1226" y="848"/>
                </a:lnTo>
                <a:lnTo>
                  <a:pt x="1205" y="848"/>
                </a:lnTo>
                <a:lnTo>
                  <a:pt x="1197" y="852"/>
                </a:lnTo>
                <a:lnTo>
                  <a:pt x="1190" y="855"/>
                </a:lnTo>
                <a:lnTo>
                  <a:pt x="1190" y="855"/>
                </a:lnTo>
                <a:lnTo>
                  <a:pt x="1187" y="888"/>
                </a:lnTo>
                <a:lnTo>
                  <a:pt x="1183" y="909"/>
                </a:lnTo>
                <a:lnTo>
                  <a:pt x="1133" y="895"/>
                </a:lnTo>
                <a:lnTo>
                  <a:pt x="1133" y="895"/>
                </a:lnTo>
                <a:lnTo>
                  <a:pt x="1140" y="888"/>
                </a:lnTo>
                <a:lnTo>
                  <a:pt x="1144" y="877"/>
                </a:lnTo>
                <a:lnTo>
                  <a:pt x="1151" y="863"/>
                </a:lnTo>
                <a:lnTo>
                  <a:pt x="1151" y="845"/>
                </a:lnTo>
                <a:lnTo>
                  <a:pt x="1151" y="827"/>
                </a:lnTo>
                <a:lnTo>
                  <a:pt x="1144" y="809"/>
                </a:lnTo>
                <a:lnTo>
                  <a:pt x="1126" y="791"/>
                </a:lnTo>
                <a:lnTo>
                  <a:pt x="1126" y="791"/>
                </a:lnTo>
                <a:lnTo>
                  <a:pt x="1080" y="745"/>
                </a:lnTo>
                <a:lnTo>
                  <a:pt x="1069" y="734"/>
                </a:lnTo>
                <a:lnTo>
                  <a:pt x="1055" y="713"/>
                </a:lnTo>
                <a:lnTo>
                  <a:pt x="1030" y="713"/>
                </a:lnTo>
                <a:lnTo>
                  <a:pt x="1016" y="781"/>
                </a:lnTo>
                <a:lnTo>
                  <a:pt x="1016" y="781"/>
                </a:lnTo>
                <a:lnTo>
                  <a:pt x="1016" y="791"/>
                </a:lnTo>
                <a:lnTo>
                  <a:pt x="1012" y="820"/>
                </a:lnTo>
                <a:lnTo>
                  <a:pt x="1009" y="834"/>
                </a:lnTo>
                <a:lnTo>
                  <a:pt x="1001" y="845"/>
                </a:lnTo>
                <a:lnTo>
                  <a:pt x="994" y="852"/>
                </a:lnTo>
                <a:lnTo>
                  <a:pt x="987" y="852"/>
                </a:lnTo>
                <a:lnTo>
                  <a:pt x="987" y="852"/>
                </a:lnTo>
                <a:lnTo>
                  <a:pt x="948" y="845"/>
                </a:lnTo>
                <a:lnTo>
                  <a:pt x="916" y="834"/>
                </a:lnTo>
                <a:lnTo>
                  <a:pt x="884" y="823"/>
                </a:lnTo>
                <a:lnTo>
                  <a:pt x="852" y="809"/>
                </a:lnTo>
                <a:lnTo>
                  <a:pt x="820" y="791"/>
                </a:lnTo>
                <a:lnTo>
                  <a:pt x="795" y="766"/>
                </a:lnTo>
                <a:lnTo>
                  <a:pt x="784" y="752"/>
                </a:lnTo>
                <a:lnTo>
                  <a:pt x="777" y="738"/>
                </a:lnTo>
                <a:lnTo>
                  <a:pt x="777" y="738"/>
                </a:lnTo>
                <a:lnTo>
                  <a:pt x="741" y="720"/>
                </a:lnTo>
                <a:lnTo>
                  <a:pt x="709" y="706"/>
                </a:lnTo>
                <a:lnTo>
                  <a:pt x="684" y="699"/>
                </a:lnTo>
                <a:lnTo>
                  <a:pt x="684" y="699"/>
                </a:lnTo>
                <a:lnTo>
                  <a:pt x="673" y="692"/>
                </a:lnTo>
                <a:lnTo>
                  <a:pt x="648" y="667"/>
                </a:lnTo>
                <a:lnTo>
                  <a:pt x="631" y="649"/>
                </a:lnTo>
                <a:lnTo>
                  <a:pt x="613" y="627"/>
                </a:lnTo>
                <a:lnTo>
                  <a:pt x="595" y="599"/>
                </a:lnTo>
                <a:lnTo>
                  <a:pt x="581" y="570"/>
                </a:lnTo>
                <a:lnTo>
                  <a:pt x="581" y="570"/>
                </a:lnTo>
                <a:lnTo>
                  <a:pt x="538" y="478"/>
                </a:lnTo>
                <a:lnTo>
                  <a:pt x="538" y="478"/>
                </a:lnTo>
                <a:lnTo>
                  <a:pt x="542" y="467"/>
                </a:lnTo>
                <a:lnTo>
                  <a:pt x="542" y="449"/>
                </a:lnTo>
                <a:lnTo>
                  <a:pt x="542" y="435"/>
                </a:lnTo>
                <a:lnTo>
                  <a:pt x="534" y="417"/>
                </a:lnTo>
                <a:lnTo>
                  <a:pt x="524" y="399"/>
                </a:lnTo>
                <a:lnTo>
                  <a:pt x="506" y="385"/>
                </a:lnTo>
                <a:lnTo>
                  <a:pt x="495" y="378"/>
                </a:lnTo>
                <a:lnTo>
                  <a:pt x="481" y="374"/>
                </a:lnTo>
                <a:lnTo>
                  <a:pt x="481" y="374"/>
                </a:lnTo>
                <a:lnTo>
                  <a:pt x="477" y="374"/>
                </a:lnTo>
                <a:lnTo>
                  <a:pt x="463" y="367"/>
                </a:lnTo>
                <a:lnTo>
                  <a:pt x="460" y="360"/>
                </a:lnTo>
                <a:lnTo>
                  <a:pt x="452" y="349"/>
                </a:lnTo>
                <a:lnTo>
                  <a:pt x="449" y="339"/>
                </a:lnTo>
                <a:lnTo>
                  <a:pt x="449" y="324"/>
                </a:lnTo>
                <a:lnTo>
                  <a:pt x="449" y="324"/>
                </a:lnTo>
                <a:lnTo>
                  <a:pt x="452" y="285"/>
                </a:lnTo>
                <a:lnTo>
                  <a:pt x="449" y="264"/>
                </a:lnTo>
                <a:lnTo>
                  <a:pt x="445" y="242"/>
                </a:lnTo>
                <a:lnTo>
                  <a:pt x="438" y="225"/>
                </a:lnTo>
                <a:lnTo>
                  <a:pt x="427" y="210"/>
                </a:lnTo>
                <a:lnTo>
                  <a:pt x="420" y="207"/>
                </a:lnTo>
                <a:lnTo>
                  <a:pt x="410" y="203"/>
                </a:lnTo>
                <a:lnTo>
                  <a:pt x="399" y="203"/>
                </a:lnTo>
                <a:lnTo>
                  <a:pt x="388" y="203"/>
                </a:lnTo>
                <a:lnTo>
                  <a:pt x="388" y="203"/>
                </a:lnTo>
                <a:lnTo>
                  <a:pt x="363" y="207"/>
                </a:lnTo>
                <a:lnTo>
                  <a:pt x="338" y="207"/>
                </a:lnTo>
                <a:lnTo>
                  <a:pt x="317" y="203"/>
                </a:lnTo>
                <a:lnTo>
                  <a:pt x="296" y="200"/>
                </a:lnTo>
                <a:lnTo>
                  <a:pt x="267" y="189"/>
                </a:lnTo>
                <a:lnTo>
                  <a:pt x="256" y="185"/>
                </a:lnTo>
                <a:lnTo>
                  <a:pt x="256" y="185"/>
                </a:lnTo>
                <a:lnTo>
                  <a:pt x="249" y="175"/>
                </a:lnTo>
                <a:lnTo>
                  <a:pt x="235" y="157"/>
                </a:lnTo>
                <a:lnTo>
                  <a:pt x="224" y="150"/>
                </a:lnTo>
                <a:lnTo>
                  <a:pt x="214" y="146"/>
                </a:lnTo>
                <a:lnTo>
                  <a:pt x="199" y="150"/>
                </a:lnTo>
                <a:lnTo>
                  <a:pt x="185" y="164"/>
                </a:lnTo>
                <a:lnTo>
                  <a:pt x="185" y="164"/>
                </a:lnTo>
                <a:lnTo>
                  <a:pt x="164" y="192"/>
                </a:lnTo>
                <a:lnTo>
                  <a:pt x="149" y="203"/>
                </a:lnTo>
                <a:lnTo>
                  <a:pt x="139" y="210"/>
                </a:lnTo>
                <a:lnTo>
                  <a:pt x="139" y="210"/>
                </a:lnTo>
                <a:lnTo>
                  <a:pt x="149" y="239"/>
                </a:lnTo>
                <a:lnTo>
                  <a:pt x="139" y="253"/>
                </a:lnTo>
                <a:lnTo>
                  <a:pt x="142" y="296"/>
                </a:lnTo>
                <a:lnTo>
                  <a:pt x="57" y="317"/>
                </a:lnTo>
                <a:lnTo>
                  <a:pt x="57" y="317"/>
                </a:lnTo>
                <a:lnTo>
                  <a:pt x="50" y="321"/>
                </a:lnTo>
                <a:lnTo>
                  <a:pt x="35" y="331"/>
                </a:lnTo>
                <a:lnTo>
                  <a:pt x="28" y="342"/>
                </a:lnTo>
                <a:lnTo>
                  <a:pt x="25" y="353"/>
                </a:lnTo>
                <a:lnTo>
                  <a:pt x="25" y="371"/>
                </a:lnTo>
                <a:lnTo>
                  <a:pt x="32" y="389"/>
                </a:lnTo>
                <a:lnTo>
                  <a:pt x="32" y="389"/>
                </a:lnTo>
                <a:lnTo>
                  <a:pt x="39" y="410"/>
                </a:lnTo>
                <a:lnTo>
                  <a:pt x="42" y="424"/>
                </a:lnTo>
                <a:lnTo>
                  <a:pt x="42" y="449"/>
                </a:lnTo>
                <a:lnTo>
                  <a:pt x="39" y="467"/>
                </a:lnTo>
                <a:lnTo>
                  <a:pt x="35" y="470"/>
                </a:lnTo>
                <a:lnTo>
                  <a:pt x="78" y="478"/>
                </a:lnTo>
                <a:lnTo>
                  <a:pt x="92" y="528"/>
                </a:lnTo>
                <a:lnTo>
                  <a:pt x="157" y="552"/>
                </a:lnTo>
                <a:lnTo>
                  <a:pt x="157" y="552"/>
                </a:lnTo>
                <a:lnTo>
                  <a:pt x="160" y="556"/>
                </a:lnTo>
                <a:lnTo>
                  <a:pt x="157" y="563"/>
                </a:lnTo>
                <a:lnTo>
                  <a:pt x="157" y="570"/>
                </a:lnTo>
                <a:lnTo>
                  <a:pt x="149" y="574"/>
                </a:lnTo>
                <a:lnTo>
                  <a:pt x="142" y="581"/>
                </a:lnTo>
                <a:lnTo>
                  <a:pt x="128" y="585"/>
                </a:lnTo>
                <a:lnTo>
                  <a:pt x="114" y="610"/>
                </a:lnTo>
                <a:lnTo>
                  <a:pt x="114" y="610"/>
                </a:lnTo>
                <a:lnTo>
                  <a:pt x="114" y="620"/>
                </a:lnTo>
                <a:lnTo>
                  <a:pt x="103" y="642"/>
                </a:lnTo>
                <a:lnTo>
                  <a:pt x="96" y="656"/>
                </a:lnTo>
                <a:lnTo>
                  <a:pt x="85" y="667"/>
                </a:lnTo>
                <a:lnTo>
                  <a:pt x="71" y="681"/>
                </a:lnTo>
                <a:lnTo>
                  <a:pt x="53" y="688"/>
                </a:lnTo>
                <a:lnTo>
                  <a:pt x="99" y="720"/>
                </a:lnTo>
                <a:lnTo>
                  <a:pt x="99" y="720"/>
                </a:lnTo>
                <a:lnTo>
                  <a:pt x="99" y="724"/>
                </a:lnTo>
                <a:lnTo>
                  <a:pt x="96" y="734"/>
                </a:lnTo>
                <a:lnTo>
                  <a:pt x="85" y="749"/>
                </a:lnTo>
                <a:lnTo>
                  <a:pt x="60" y="770"/>
                </a:lnTo>
                <a:lnTo>
                  <a:pt x="60" y="770"/>
                </a:lnTo>
                <a:lnTo>
                  <a:pt x="17" y="798"/>
                </a:lnTo>
                <a:lnTo>
                  <a:pt x="7" y="806"/>
                </a:lnTo>
                <a:lnTo>
                  <a:pt x="7" y="806"/>
                </a:lnTo>
                <a:lnTo>
                  <a:pt x="3" y="813"/>
                </a:lnTo>
                <a:lnTo>
                  <a:pt x="0" y="823"/>
                </a:lnTo>
                <a:lnTo>
                  <a:pt x="0" y="838"/>
                </a:lnTo>
                <a:lnTo>
                  <a:pt x="3" y="855"/>
                </a:lnTo>
                <a:lnTo>
                  <a:pt x="14" y="877"/>
                </a:lnTo>
                <a:lnTo>
                  <a:pt x="35" y="902"/>
                </a:lnTo>
                <a:lnTo>
                  <a:pt x="67" y="927"/>
                </a:lnTo>
                <a:lnTo>
                  <a:pt x="67" y="927"/>
                </a:lnTo>
                <a:lnTo>
                  <a:pt x="135" y="977"/>
                </a:lnTo>
                <a:lnTo>
                  <a:pt x="185" y="1009"/>
                </a:lnTo>
                <a:lnTo>
                  <a:pt x="224" y="1027"/>
                </a:lnTo>
                <a:lnTo>
                  <a:pt x="260" y="1034"/>
                </a:lnTo>
                <a:lnTo>
                  <a:pt x="260" y="1034"/>
                </a:lnTo>
                <a:lnTo>
                  <a:pt x="292" y="1044"/>
                </a:lnTo>
                <a:lnTo>
                  <a:pt x="306" y="1052"/>
                </a:lnTo>
                <a:lnTo>
                  <a:pt x="320" y="1059"/>
                </a:lnTo>
                <a:lnTo>
                  <a:pt x="335" y="1073"/>
                </a:lnTo>
                <a:lnTo>
                  <a:pt x="345" y="1087"/>
                </a:lnTo>
                <a:lnTo>
                  <a:pt x="353" y="1109"/>
                </a:lnTo>
                <a:lnTo>
                  <a:pt x="360" y="1134"/>
                </a:lnTo>
                <a:lnTo>
                  <a:pt x="360" y="1134"/>
                </a:lnTo>
                <a:lnTo>
                  <a:pt x="367" y="1148"/>
                </a:lnTo>
                <a:lnTo>
                  <a:pt x="381" y="1176"/>
                </a:lnTo>
                <a:lnTo>
                  <a:pt x="402" y="1208"/>
                </a:lnTo>
                <a:lnTo>
                  <a:pt x="417" y="1219"/>
                </a:lnTo>
                <a:lnTo>
                  <a:pt x="431" y="1230"/>
                </a:lnTo>
                <a:lnTo>
                  <a:pt x="431" y="1230"/>
                </a:lnTo>
                <a:lnTo>
                  <a:pt x="438" y="1237"/>
                </a:lnTo>
                <a:lnTo>
                  <a:pt x="445" y="1255"/>
                </a:lnTo>
                <a:lnTo>
                  <a:pt x="449" y="1269"/>
                </a:lnTo>
                <a:lnTo>
                  <a:pt x="449" y="1280"/>
                </a:lnTo>
                <a:lnTo>
                  <a:pt x="445" y="1294"/>
                </a:lnTo>
                <a:lnTo>
                  <a:pt x="438" y="1308"/>
                </a:lnTo>
                <a:lnTo>
                  <a:pt x="481" y="1369"/>
                </a:lnTo>
                <a:lnTo>
                  <a:pt x="517" y="1415"/>
                </a:lnTo>
                <a:lnTo>
                  <a:pt x="591" y="1490"/>
                </a:lnTo>
                <a:lnTo>
                  <a:pt x="652" y="1536"/>
                </a:lnTo>
                <a:lnTo>
                  <a:pt x="652" y="1536"/>
                </a:lnTo>
                <a:lnTo>
                  <a:pt x="652" y="1543"/>
                </a:lnTo>
                <a:lnTo>
                  <a:pt x="652" y="1561"/>
                </a:lnTo>
                <a:lnTo>
                  <a:pt x="645" y="1576"/>
                </a:lnTo>
                <a:lnTo>
                  <a:pt x="638" y="1586"/>
                </a:lnTo>
                <a:lnTo>
                  <a:pt x="624" y="1597"/>
                </a:lnTo>
                <a:lnTo>
                  <a:pt x="606" y="1608"/>
                </a:lnTo>
                <a:lnTo>
                  <a:pt x="570" y="1583"/>
                </a:lnTo>
                <a:lnTo>
                  <a:pt x="570" y="1583"/>
                </a:lnTo>
                <a:lnTo>
                  <a:pt x="563" y="1583"/>
                </a:lnTo>
                <a:lnTo>
                  <a:pt x="559" y="1583"/>
                </a:lnTo>
                <a:lnTo>
                  <a:pt x="552" y="1586"/>
                </a:lnTo>
                <a:lnTo>
                  <a:pt x="545" y="1593"/>
                </a:lnTo>
                <a:lnTo>
                  <a:pt x="542" y="1604"/>
                </a:lnTo>
                <a:lnTo>
                  <a:pt x="538" y="1618"/>
                </a:lnTo>
                <a:lnTo>
                  <a:pt x="542" y="1640"/>
                </a:lnTo>
                <a:lnTo>
                  <a:pt x="588" y="1675"/>
                </a:lnTo>
                <a:lnTo>
                  <a:pt x="595" y="1722"/>
                </a:lnTo>
                <a:lnTo>
                  <a:pt x="595" y="1722"/>
                </a:lnTo>
                <a:lnTo>
                  <a:pt x="602" y="1725"/>
                </a:lnTo>
                <a:lnTo>
                  <a:pt x="620" y="1736"/>
                </a:lnTo>
                <a:lnTo>
                  <a:pt x="627" y="1747"/>
                </a:lnTo>
                <a:lnTo>
                  <a:pt x="631" y="1757"/>
                </a:lnTo>
                <a:lnTo>
                  <a:pt x="634" y="1768"/>
                </a:lnTo>
                <a:lnTo>
                  <a:pt x="627" y="1782"/>
                </a:lnTo>
                <a:lnTo>
                  <a:pt x="641" y="1807"/>
                </a:lnTo>
                <a:lnTo>
                  <a:pt x="688" y="1846"/>
                </a:lnTo>
                <a:lnTo>
                  <a:pt x="688" y="1846"/>
                </a:lnTo>
                <a:lnTo>
                  <a:pt x="691" y="1850"/>
                </a:lnTo>
                <a:lnTo>
                  <a:pt x="691" y="1861"/>
                </a:lnTo>
                <a:lnTo>
                  <a:pt x="691" y="1882"/>
                </a:lnTo>
                <a:lnTo>
                  <a:pt x="688" y="1896"/>
                </a:lnTo>
                <a:lnTo>
                  <a:pt x="681" y="1911"/>
                </a:lnTo>
                <a:lnTo>
                  <a:pt x="695" y="1953"/>
                </a:lnTo>
                <a:lnTo>
                  <a:pt x="705" y="2043"/>
                </a:lnTo>
                <a:lnTo>
                  <a:pt x="720" y="2128"/>
                </a:lnTo>
                <a:lnTo>
                  <a:pt x="755" y="2253"/>
                </a:lnTo>
                <a:lnTo>
                  <a:pt x="755" y="2253"/>
                </a:lnTo>
                <a:lnTo>
                  <a:pt x="755" y="2260"/>
                </a:lnTo>
                <a:lnTo>
                  <a:pt x="755" y="2281"/>
                </a:lnTo>
                <a:lnTo>
                  <a:pt x="748" y="2321"/>
                </a:lnTo>
                <a:lnTo>
                  <a:pt x="741" y="2342"/>
                </a:lnTo>
                <a:lnTo>
                  <a:pt x="730" y="2371"/>
                </a:lnTo>
                <a:lnTo>
                  <a:pt x="741" y="2456"/>
                </a:lnTo>
                <a:lnTo>
                  <a:pt x="763" y="2570"/>
                </a:lnTo>
                <a:lnTo>
                  <a:pt x="763" y="2570"/>
                </a:lnTo>
                <a:lnTo>
                  <a:pt x="770" y="2581"/>
                </a:lnTo>
                <a:lnTo>
                  <a:pt x="780" y="2592"/>
                </a:lnTo>
                <a:lnTo>
                  <a:pt x="787" y="2609"/>
                </a:lnTo>
                <a:lnTo>
                  <a:pt x="795" y="2631"/>
                </a:lnTo>
                <a:lnTo>
                  <a:pt x="798" y="2656"/>
                </a:lnTo>
                <a:lnTo>
                  <a:pt x="798" y="2688"/>
                </a:lnTo>
                <a:lnTo>
                  <a:pt x="791" y="2723"/>
                </a:lnTo>
                <a:lnTo>
                  <a:pt x="791" y="2723"/>
                </a:lnTo>
                <a:lnTo>
                  <a:pt x="791" y="2748"/>
                </a:lnTo>
                <a:lnTo>
                  <a:pt x="791" y="2805"/>
                </a:lnTo>
                <a:lnTo>
                  <a:pt x="795" y="2845"/>
                </a:lnTo>
                <a:lnTo>
                  <a:pt x="802" y="2880"/>
                </a:lnTo>
                <a:lnTo>
                  <a:pt x="812" y="2916"/>
                </a:lnTo>
                <a:lnTo>
                  <a:pt x="827" y="2944"/>
                </a:lnTo>
                <a:lnTo>
                  <a:pt x="823" y="3044"/>
                </a:lnTo>
                <a:lnTo>
                  <a:pt x="862" y="3069"/>
                </a:lnTo>
                <a:lnTo>
                  <a:pt x="891" y="3126"/>
                </a:lnTo>
                <a:lnTo>
                  <a:pt x="916" y="3133"/>
                </a:lnTo>
                <a:lnTo>
                  <a:pt x="927" y="3112"/>
                </a:lnTo>
                <a:lnTo>
                  <a:pt x="927" y="3037"/>
                </a:lnTo>
                <a:lnTo>
                  <a:pt x="927" y="3037"/>
                </a:lnTo>
                <a:lnTo>
                  <a:pt x="937" y="3030"/>
                </a:lnTo>
                <a:lnTo>
                  <a:pt x="944" y="3026"/>
                </a:lnTo>
                <a:lnTo>
                  <a:pt x="948" y="3019"/>
                </a:lnTo>
                <a:lnTo>
                  <a:pt x="948" y="3019"/>
                </a:lnTo>
                <a:lnTo>
                  <a:pt x="948" y="2991"/>
                </a:lnTo>
                <a:lnTo>
                  <a:pt x="934" y="2948"/>
                </a:lnTo>
                <a:lnTo>
                  <a:pt x="980" y="2912"/>
                </a:lnTo>
                <a:lnTo>
                  <a:pt x="994" y="2884"/>
                </a:lnTo>
                <a:lnTo>
                  <a:pt x="1012" y="2823"/>
                </a:lnTo>
                <a:lnTo>
                  <a:pt x="1062" y="2788"/>
                </a:lnTo>
                <a:lnTo>
                  <a:pt x="1066" y="2841"/>
                </a:lnTo>
                <a:lnTo>
                  <a:pt x="1066" y="2841"/>
                </a:lnTo>
                <a:lnTo>
                  <a:pt x="1087" y="2855"/>
                </a:lnTo>
                <a:lnTo>
                  <a:pt x="1108" y="2866"/>
                </a:lnTo>
                <a:lnTo>
                  <a:pt x="1130" y="2877"/>
                </a:lnTo>
                <a:lnTo>
                  <a:pt x="1126" y="2916"/>
                </a:lnTo>
                <a:lnTo>
                  <a:pt x="1126" y="2916"/>
                </a:lnTo>
                <a:lnTo>
                  <a:pt x="1133" y="2916"/>
                </a:lnTo>
                <a:lnTo>
                  <a:pt x="1140" y="2916"/>
                </a:lnTo>
                <a:lnTo>
                  <a:pt x="1151" y="2919"/>
                </a:lnTo>
                <a:lnTo>
                  <a:pt x="1162" y="2927"/>
                </a:lnTo>
                <a:lnTo>
                  <a:pt x="1172" y="2937"/>
                </a:lnTo>
                <a:lnTo>
                  <a:pt x="1180" y="2955"/>
                </a:lnTo>
                <a:lnTo>
                  <a:pt x="1183" y="2980"/>
                </a:lnTo>
                <a:lnTo>
                  <a:pt x="1183" y="2980"/>
                </a:lnTo>
                <a:lnTo>
                  <a:pt x="1187" y="2991"/>
                </a:lnTo>
                <a:lnTo>
                  <a:pt x="1201" y="3012"/>
                </a:lnTo>
                <a:lnTo>
                  <a:pt x="1208" y="3023"/>
                </a:lnTo>
                <a:lnTo>
                  <a:pt x="1219" y="3030"/>
                </a:lnTo>
                <a:lnTo>
                  <a:pt x="1230" y="3037"/>
                </a:lnTo>
                <a:lnTo>
                  <a:pt x="1244" y="3041"/>
                </a:lnTo>
                <a:lnTo>
                  <a:pt x="1244" y="3041"/>
                </a:lnTo>
                <a:lnTo>
                  <a:pt x="1247" y="3048"/>
                </a:lnTo>
                <a:lnTo>
                  <a:pt x="1254" y="3062"/>
                </a:lnTo>
                <a:lnTo>
                  <a:pt x="1254" y="3073"/>
                </a:lnTo>
                <a:lnTo>
                  <a:pt x="1251" y="3087"/>
                </a:lnTo>
                <a:lnTo>
                  <a:pt x="1247" y="3101"/>
                </a:lnTo>
                <a:lnTo>
                  <a:pt x="1233" y="3116"/>
                </a:lnTo>
                <a:lnTo>
                  <a:pt x="1233" y="3116"/>
                </a:lnTo>
                <a:lnTo>
                  <a:pt x="1212" y="3144"/>
                </a:lnTo>
                <a:lnTo>
                  <a:pt x="1205" y="3155"/>
                </a:lnTo>
                <a:lnTo>
                  <a:pt x="1205" y="3165"/>
                </a:lnTo>
                <a:lnTo>
                  <a:pt x="1208" y="3176"/>
                </a:lnTo>
                <a:lnTo>
                  <a:pt x="1215" y="3190"/>
                </a:lnTo>
                <a:lnTo>
                  <a:pt x="1247" y="3226"/>
                </a:lnTo>
                <a:lnTo>
                  <a:pt x="1247" y="3226"/>
                </a:lnTo>
                <a:lnTo>
                  <a:pt x="1279" y="3258"/>
                </a:lnTo>
                <a:lnTo>
                  <a:pt x="1301" y="3272"/>
                </a:lnTo>
                <a:lnTo>
                  <a:pt x="1312" y="3276"/>
                </a:lnTo>
                <a:lnTo>
                  <a:pt x="1312" y="3272"/>
                </a:lnTo>
                <a:lnTo>
                  <a:pt x="1322" y="3297"/>
                </a:lnTo>
                <a:lnTo>
                  <a:pt x="1326" y="3337"/>
                </a:lnTo>
                <a:lnTo>
                  <a:pt x="1326" y="3337"/>
                </a:lnTo>
                <a:lnTo>
                  <a:pt x="1326" y="3344"/>
                </a:lnTo>
                <a:lnTo>
                  <a:pt x="1329" y="3347"/>
                </a:lnTo>
                <a:lnTo>
                  <a:pt x="1336" y="3351"/>
                </a:lnTo>
                <a:lnTo>
                  <a:pt x="1344" y="3351"/>
                </a:lnTo>
                <a:lnTo>
                  <a:pt x="1351" y="3347"/>
                </a:lnTo>
                <a:lnTo>
                  <a:pt x="1361" y="3333"/>
                </a:lnTo>
                <a:lnTo>
                  <a:pt x="1379" y="3312"/>
                </a:lnTo>
                <a:lnTo>
                  <a:pt x="1379" y="3312"/>
                </a:lnTo>
                <a:lnTo>
                  <a:pt x="1394" y="3290"/>
                </a:lnTo>
                <a:lnTo>
                  <a:pt x="1404" y="3280"/>
                </a:lnTo>
                <a:lnTo>
                  <a:pt x="1411" y="3272"/>
                </a:lnTo>
                <a:lnTo>
                  <a:pt x="1418" y="3276"/>
                </a:lnTo>
                <a:lnTo>
                  <a:pt x="1426" y="3280"/>
                </a:lnTo>
                <a:lnTo>
                  <a:pt x="1429" y="3287"/>
                </a:lnTo>
                <a:lnTo>
                  <a:pt x="1440" y="3308"/>
                </a:lnTo>
                <a:lnTo>
                  <a:pt x="1500" y="3258"/>
                </a:lnTo>
                <a:lnTo>
                  <a:pt x="1518" y="3294"/>
                </a:lnTo>
                <a:lnTo>
                  <a:pt x="1536" y="3329"/>
                </a:lnTo>
                <a:lnTo>
                  <a:pt x="1536" y="3386"/>
                </a:lnTo>
                <a:lnTo>
                  <a:pt x="1565" y="3383"/>
                </a:lnTo>
                <a:lnTo>
                  <a:pt x="1590" y="3426"/>
                </a:lnTo>
                <a:lnTo>
                  <a:pt x="1590" y="3458"/>
                </a:lnTo>
                <a:lnTo>
                  <a:pt x="1622" y="3468"/>
                </a:lnTo>
                <a:lnTo>
                  <a:pt x="1622" y="3468"/>
                </a:lnTo>
                <a:lnTo>
                  <a:pt x="1632" y="3476"/>
                </a:lnTo>
                <a:lnTo>
                  <a:pt x="1647" y="3486"/>
                </a:lnTo>
                <a:lnTo>
                  <a:pt x="1657" y="3501"/>
                </a:lnTo>
                <a:lnTo>
                  <a:pt x="1668" y="3518"/>
                </a:lnTo>
                <a:lnTo>
                  <a:pt x="1675" y="3540"/>
                </a:lnTo>
                <a:lnTo>
                  <a:pt x="1679" y="3561"/>
                </a:lnTo>
                <a:lnTo>
                  <a:pt x="1675" y="3572"/>
                </a:lnTo>
                <a:lnTo>
                  <a:pt x="1672" y="3586"/>
                </a:lnTo>
                <a:lnTo>
                  <a:pt x="1672" y="3586"/>
                </a:lnTo>
                <a:lnTo>
                  <a:pt x="1682" y="3586"/>
                </a:lnTo>
                <a:lnTo>
                  <a:pt x="1693" y="3586"/>
                </a:lnTo>
                <a:lnTo>
                  <a:pt x="1707" y="3590"/>
                </a:lnTo>
                <a:lnTo>
                  <a:pt x="1718" y="3600"/>
                </a:lnTo>
                <a:lnTo>
                  <a:pt x="1725" y="3615"/>
                </a:lnTo>
                <a:lnTo>
                  <a:pt x="1729" y="3636"/>
                </a:lnTo>
                <a:lnTo>
                  <a:pt x="1725" y="3668"/>
                </a:lnTo>
                <a:lnTo>
                  <a:pt x="1779" y="3711"/>
                </a:lnTo>
                <a:lnTo>
                  <a:pt x="1782" y="3736"/>
                </a:lnTo>
                <a:lnTo>
                  <a:pt x="1846" y="3750"/>
                </a:lnTo>
                <a:lnTo>
                  <a:pt x="1843" y="3818"/>
                </a:lnTo>
                <a:lnTo>
                  <a:pt x="1853" y="3832"/>
                </a:lnTo>
                <a:lnTo>
                  <a:pt x="1893" y="3800"/>
                </a:lnTo>
                <a:lnTo>
                  <a:pt x="1893" y="3800"/>
                </a:lnTo>
                <a:lnTo>
                  <a:pt x="1896" y="3807"/>
                </a:lnTo>
                <a:lnTo>
                  <a:pt x="1900" y="3828"/>
                </a:lnTo>
                <a:lnTo>
                  <a:pt x="1900" y="3843"/>
                </a:lnTo>
                <a:lnTo>
                  <a:pt x="1896" y="3857"/>
                </a:lnTo>
                <a:lnTo>
                  <a:pt x="1889" y="3871"/>
                </a:lnTo>
                <a:lnTo>
                  <a:pt x="1878" y="3882"/>
                </a:lnTo>
                <a:lnTo>
                  <a:pt x="1878" y="3882"/>
                </a:lnTo>
                <a:lnTo>
                  <a:pt x="1857" y="3900"/>
                </a:lnTo>
                <a:lnTo>
                  <a:pt x="1850" y="3907"/>
                </a:lnTo>
                <a:lnTo>
                  <a:pt x="1846" y="3918"/>
                </a:lnTo>
                <a:lnTo>
                  <a:pt x="1846" y="3921"/>
                </a:lnTo>
                <a:lnTo>
                  <a:pt x="1853" y="3928"/>
                </a:lnTo>
                <a:lnTo>
                  <a:pt x="1861" y="3935"/>
                </a:lnTo>
                <a:lnTo>
                  <a:pt x="1878" y="3939"/>
                </a:lnTo>
                <a:lnTo>
                  <a:pt x="1878" y="3939"/>
                </a:lnTo>
                <a:lnTo>
                  <a:pt x="1893" y="3943"/>
                </a:lnTo>
                <a:lnTo>
                  <a:pt x="1910" y="3946"/>
                </a:lnTo>
                <a:lnTo>
                  <a:pt x="1925" y="3950"/>
                </a:lnTo>
                <a:lnTo>
                  <a:pt x="1943" y="3960"/>
                </a:lnTo>
                <a:lnTo>
                  <a:pt x="1957" y="3975"/>
                </a:lnTo>
                <a:lnTo>
                  <a:pt x="1960" y="3982"/>
                </a:lnTo>
                <a:lnTo>
                  <a:pt x="1964" y="3992"/>
                </a:lnTo>
                <a:lnTo>
                  <a:pt x="1967" y="4007"/>
                </a:lnTo>
                <a:lnTo>
                  <a:pt x="1964" y="4017"/>
                </a:lnTo>
                <a:lnTo>
                  <a:pt x="1964" y="4017"/>
                </a:lnTo>
                <a:lnTo>
                  <a:pt x="1953" y="4025"/>
                </a:lnTo>
                <a:lnTo>
                  <a:pt x="1943" y="4028"/>
                </a:lnTo>
                <a:lnTo>
                  <a:pt x="1935" y="4035"/>
                </a:lnTo>
                <a:lnTo>
                  <a:pt x="1935" y="4039"/>
                </a:lnTo>
                <a:lnTo>
                  <a:pt x="1935" y="4042"/>
                </a:lnTo>
                <a:lnTo>
                  <a:pt x="1946" y="4057"/>
                </a:lnTo>
                <a:lnTo>
                  <a:pt x="1967" y="4067"/>
                </a:lnTo>
                <a:lnTo>
                  <a:pt x="2010" y="4082"/>
                </a:lnTo>
                <a:lnTo>
                  <a:pt x="2007" y="4082"/>
                </a:lnTo>
                <a:close/>
              </a:path>
            </a:pathLst>
          </a:custGeom>
          <a:solidFill>
            <a:srgbClr val="C9CA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4400550" y="0"/>
            <a:ext cx="7429500" cy="6546850"/>
          </a:xfrm>
          <a:custGeom>
            <a:avLst/>
            <a:gdLst>
              <a:gd name="T0" fmla="*/ 2288 w 4680"/>
              <a:gd name="T1" fmla="*/ 4017 h 4124"/>
              <a:gd name="T2" fmla="*/ 2552 w 4680"/>
              <a:gd name="T3" fmla="*/ 3935 h 4124"/>
              <a:gd name="T4" fmla="*/ 2488 w 4680"/>
              <a:gd name="T5" fmla="*/ 3504 h 4124"/>
              <a:gd name="T6" fmla="*/ 2684 w 4680"/>
              <a:gd name="T7" fmla="*/ 3091 h 4124"/>
              <a:gd name="T8" fmla="*/ 2862 w 4680"/>
              <a:gd name="T9" fmla="*/ 2923 h 4124"/>
              <a:gd name="T10" fmla="*/ 3058 w 4680"/>
              <a:gd name="T11" fmla="*/ 2777 h 4124"/>
              <a:gd name="T12" fmla="*/ 3122 w 4680"/>
              <a:gd name="T13" fmla="*/ 2969 h 4124"/>
              <a:gd name="T14" fmla="*/ 3226 w 4680"/>
              <a:gd name="T15" fmla="*/ 3176 h 4124"/>
              <a:gd name="T16" fmla="*/ 3497 w 4680"/>
              <a:gd name="T17" fmla="*/ 3066 h 4124"/>
              <a:gd name="T18" fmla="*/ 3525 w 4680"/>
              <a:gd name="T19" fmla="*/ 3201 h 4124"/>
              <a:gd name="T20" fmla="*/ 3800 w 4680"/>
              <a:gd name="T21" fmla="*/ 3165 h 4124"/>
              <a:gd name="T22" fmla="*/ 3857 w 4680"/>
              <a:gd name="T23" fmla="*/ 2948 h 4124"/>
              <a:gd name="T24" fmla="*/ 3654 w 4680"/>
              <a:gd name="T25" fmla="*/ 2755 h 4124"/>
              <a:gd name="T26" fmla="*/ 3939 w 4680"/>
              <a:gd name="T27" fmla="*/ 2780 h 4124"/>
              <a:gd name="T28" fmla="*/ 3714 w 4680"/>
              <a:gd name="T29" fmla="*/ 2556 h 4124"/>
              <a:gd name="T30" fmla="*/ 3508 w 4680"/>
              <a:gd name="T31" fmla="*/ 2374 h 4124"/>
              <a:gd name="T32" fmla="*/ 3543 w 4680"/>
              <a:gd name="T33" fmla="*/ 2018 h 4124"/>
              <a:gd name="T34" fmla="*/ 3732 w 4680"/>
              <a:gd name="T35" fmla="*/ 1882 h 4124"/>
              <a:gd name="T36" fmla="*/ 4049 w 4680"/>
              <a:gd name="T37" fmla="*/ 1982 h 4124"/>
              <a:gd name="T38" fmla="*/ 4270 w 4680"/>
              <a:gd name="T39" fmla="*/ 1586 h 4124"/>
              <a:gd name="T40" fmla="*/ 4417 w 4680"/>
              <a:gd name="T41" fmla="*/ 1568 h 4124"/>
              <a:gd name="T42" fmla="*/ 4506 w 4680"/>
              <a:gd name="T43" fmla="*/ 1362 h 4124"/>
              <a:gd name="T44" fmla="*/ 4559 w 4680"/>
              <a:gd name="T45" fmla="*/ 1205 h 4124"/>
              <a:gd name="T46" fmla="*/ 4534 w 4680"/>
              <a:gd name="T47" fmla="*/ 948 h 4124"/>
              <a:gd name="T48" fmla="*/ 4609 w 4680"/>
              <a:gd name="T49" fmla="*/ 806 h 4124"/>
              <a:gd name="T50" fmla="*/ 4220 w 4680"/>
              <a:gd name="T51" fmla="*/ 784 h 4124"/>
              <a:gd name="T52" fmla="*/ 4060 w 4680"/>
              <a:gd name="T53" fmla="*/ 784 h 4124"/>
              <a:gd name="T54" fmla="*/ 3860 w 4680"/>
              <a:gd name="T55" fmla="*/ 663 h 4124"/>
              <a:gd name="T56" fmla="*/ 3597 w 4680"/>
              <a:gd name="T57" fmla="*/ 624 h 4124"/>
              <a:gd name="T58" fmla="*/ 3408 w 4680"/>
              <a:gd name="T59" fmla="*/ 727 h 4124"/>
              <a:gd name="T60" fmla="*/ 3336 w 4680"/>
              <a:gd name="T61" fmla="*/ 709 h 4124"/>
              <a:gd name="T62" fmla="*/ 3005 w 4680"/>
              <a:gd name="T63" fmla="*/ 777 h 4124"/>
              <a:gd name="T64" fmla="*/ 2898 w 4680"/>
              <a:gd name="T65" fmla="*/ 610 h 4124"/>
              <a:gd name="T66" fmla="*/ 2894 w 4680"/>
              <a:gd name="T67" fmla="*/ 460 h 4124"/>
              <a:gd name="T68" fmla="*/ 2566 w 4680"/>
              <a:gd name="T69" fmla="*/ 285 h 4124"/>
              <a:gd name="T70" fmla="*/ 2392 w 4680"/>
              <a:gd name="T71" fmla="*/ 278 h 4124"/>
              <a:gd name="T72" fmla="*/ 2238 w 4680"/>
              <a:gd name="T73" fmla="*/ 0 h 4124"/>
              <a:gd name="T74" fmla="*/ 2053 w 4680"/>
              <a:gd name="T75" fmla="*/ 217 h 4124"/>
              <a:gd name="T76" fmla="*/ 2032 w 4680"/>
              <a:gd name="T77" fmla="*/ 492 h 4124"/>
              <a:gd name="T78" fmla="*/ 1836 w 4680"/>
              <a:gd name="T79" fmla="*/ 560 h 4124"/>
              <a:gd name="T80" fmla="*/ 1807 w 4680"/>
              <a:gd name="T81" fmla="*/ 563 h 4124"/>
              <a:gd name="T82" fmla="*/ 1615 w 4680"/>
              <a:gd name="T83" fmla="*/ 585 h 4124"/>
              <a:gd name="T84" fmla="*/ 1572 w 4680"/>
              <a:gd name="T85" fmla="*/ 777 h 4124"/>
              <a:gd name="T86" fmla="*/ 1376 w 4680"/>
              <a:gd name="T87" fmla="*/ 877 h 4124"/>
              <a:gd name="T88" fmla="*/ 1190 w 4680"/>
              <a:gd name="T89" fmla="*/ 855 h 4124"/>
              <a:gd name="T90" fmla="*/ 1012 w 4680"/>
              <a:gd name="T91" fmla="*/ 820 h 4124"/>
              <a:gd name="T92" fmla="*/ 631 w 4680"/>
              <a:gd name="T93" fmla="*/ 649 h 4124"/>
              <a:gd name="T94" fmla="*/ 449 w 4680"/>
              <a:gd name="T95" fmla="*/ 324 h 4124"/>
              <a:gd name="T96" fmla="*/ 224 w 4680"/>
              <a:gd name="T97" fmla="*/ 150 h 4124"/>
              <a:gd name="T98" fmla="*/ 39 w 4680"/>
              <a:gd name="T99" fmla="*/ 410 h 4124"/>
              <a:gd name="T100" fmla="*/ 71 w 4680"/>
              <a:gd name="T101" fmla="*/ 681 h 4124"/>
              <a:gd name="T102" fmla="*/ 185 w 4680"/>
              <a:gd name="T103" fmla="*/ 1009 h 4124"/>
              <a:gd name="T104" fmla="*/ 449 w 4680"/>
              <a:gd name="T105" fmla="*/ 1280 h 4124"/>
              <a:gd name="T106" fmla="*/ 538 w 4680"/>
              <a:gd name="T107" fmla="*/ 1618 h 4124"/>
              <a:gd name="T108" fmla="*/ 720 w 4680"/>
              <a:gd name="T109" fmla="*/ 2128 h 4124"/>
              <a:gd name="T110" fmla="*/ 795 w 4680"/>
              <a:gd name="T111" fmla="*/ 2845 h 4124"/>
              <a:gd name="T112" fmla="*/ 1066 w 4680"/>
              <a:gd name="T113" fmla="*/ 2841 h 4124"/>
              <a:gd name="T114" fmla="*/ 1244 w 4680"/>
              <a:gd name="T115" fmla="*/ 3041 h 4124"/>
              <a:gd name="T116" fmla="*/ 1326 w 4680"/>
              <a:gd name="T117" fmla="*/ 3337 h 4124"/>
              <a:gd name="T118" fmla="*/ 1590 w 4680"/>
              <a:gd name="T119" fmla="*/ 3426 h 4124"/>
              <a:gd name="T120" fmla="*/ 1782 w 4680"/>
              <a:gd name="T121" fmla="*/ 3736 h 4124"/>
              <a:gd name="T122" fmla="*/ 1893 w 4680"/>
              <a:gd name="T123" fmla="*/ 3943 h 4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80" h="4124">
                <a:moveTo>
                  <a:pt x="2007" y="4082"/>
                </a:moveTo>
                <a:lnTo>
                  <a:pt x="2007" y="4082"/>
                </a:lnTo>
                <a:lnTo>
                  <a:pt x="2014" y="4092"/>
                </a:lnTo>
                <a:lnTo>
                  <a:pt x="2021" y="4103"/>
                </a:lnTo>
                <a:lnTo>
                  <a:pt x="2032" y="4114"/>
                </a:lnTo>
                <a:lnTo>
                  <a:pt x="2046" y="4121"/>
                </a:lnTo>
                <a:lnTo>
                  <a:pt x="2064" y="4124"/>
                </a:lnTo>
                <a:lnTo>
                  <a:pt x="2082" y="4117"/>
                </a:lnTo>
                <a:lnTo>
                  <a:pt x="2103" y="4107"/>
                </a:lnTo>
                <a:lnTo>
                  <a:pt x="2103" y="4107"/>
                </a:lnTo>
                <a:lnTo>
                  <a:pt x="2117" y="4110"/>
                </a:lnTo>
                <a:lnTo>
                  <a:pt x="2135" y="4114"/>
                </a:lnTo>
                <a:lnTo>
                  <a:pt x="2153" y="4117"/>
                </a:lnTo>
                <a:lnTo>
                  <a:pt x="2171" y="4114"/>
                </a:lnTo>
                <a:lnTo>
                  <a:pt x="2188" y="4107"/>
                </a:lnTo>
                <a:lnTo>
                  <a:pt x="2196" y="4099"/>
                </a:lnTo>
                <a:lnTo>
                  <a:pt x="2199" y="4089"/>
                </a:lnTo>
                <a:lnTo>
                  <a:pt x="2206" y="4078"/>
                </a:lnTo>
                <a:lnTo>
                  <a:pt x="2210" y="4060"/>
                </a:lnTo>
                <a:lnTo>
                  <a:pt x="2210" y="4060"/>
                </a:lnTo>
                <a:lnTo>
                  <a:pt x="2288" y="4017"/>
                </a:lnTo>
                <a:lnTo>
                  <a:pt x="2349" y="3989"/>
                </a:lnTo>
                <a:lnTo>
                  <a:pt x="2370" y="3978"/>
                </a:lnTo>
                <a:lnTo>
                  <a:pt x="2385" y="3978"/>
                </a:lnTo>
                <a:lnTo>
                  <a:pt x="2385" y="3978"/>
                </a:lnTo>
                <a:lnTo>
                  <a:pt x="2388" y="3992"/>
                </a:lnTo>
                <a:lnTo>
                  <a:pt x="2402" y="4021"/>
                </a:lnTo>
                <a:lnTo>
                  <a:pt x="2410" y="4032"/>
                </a:lnTo>
                <a:lnTo>
                  <a:pt x="2420" y="4035"/>
                </a:lnTo>
                <a:lnTo>
                  <a:pt x="2427" y="4032"/>
                </a:lnTo>
                <a:lnTo>
                  <a:pt x="2431" y="4028"/>
                </a:lnTo>
                <a:lnTo>
                  <a:pt x="2445" y="4010"/>
                </a:lnTo>
                <a:lnTo>
                  <a:pt x="2445" y="4010"/>
                </a:lnTo>
                <a:lnTo>
                  <a:pt x="2470" y="4000"/>
                </a:lnTo>
                <a:lnTo>
                  <a:pt x="2492" y="3992"/>
                </a:lnTo>
                <a:lnTo>
                  <a:pt x="2516" y="3989"/>
                </a:lnTo>
                <a:lnTo>
                  <a:pt x="2516" y="3989"/>
                </a:lnTo>
                <a:lnTo>
                  <a:pt x="2524" y="3989"/>
                </a:lnTo>
                <a:lnTo>
                  <a:pt x="2531" y="3985"/>
                </a:lnTo>
                <a:lnTo>
                  <a:pt x="2538" y="3971"/>
                </a:lnTo>
                <a:lnTo>
                  <a:pt x="2545" y="3957"/>
                </a:lnTo>
                <a:lnTo>
                  <a:pt x="2552" y="3935"/>
                </a:lnTo>
                <a:lnTo>
                  <a:pt x="2556" y="3896"/>
                </a:lnTo>
                <a:lnTo>
                  <a:pt x="2559" y="3878"/>
                </a:lnTo>
                <a:lnTo>
                  <a:pt x="2559" y="3878"/>
                </a:lnTo>
                <a:lnTo>
                  <a:pt x="2563" y="3875"/>
                </a:lnTo>
                <a:lnTo>
                  <a:pt x="2570" y="3868"/>
                </a:lnTo>
                <a:lnTo>
                  <a:pt x="2570" y="3864"/>
                </a:lnTo>
                <a:lnTo>
                  <a:pt x="2570" y="3857"/>
                </a:lnTo>
                <a:lnTo>
                  <a:pt x="2566" y="3850"/>
                </a:lnTo>
                <a:lnTo>
                  <a:pt x="2559" y="3843"/>
                </a:lnTo>
                <a:lnTo>
                  <a:pt x="2559" y="3843"/>
                </a:lnTo>
                <a:lnTo>
                  <a:pt x="2552" y="3807"/>
                </a:lnTo>
                <a:lnTo>
                  <a:pt x="2534" y="3750"/>
                </a:lnTo>
                <a:lnTo>
                  <a:pt x="2534" y="3750"/>
                </a:lnTo>
                <a:lnTo>
                  <a:pt x="2524" y="3729"/>
                </a:lnTo>
                <a:lnTo>
                  <a:pt x="2509" y="3711"/>
                </a:lnTo>
                <a:lnTo>
                  <a:pt x="2492" y="3697"/>
                </a:lnTo>
                <a:lnTo>
                  <a:pt x="2492" y="3697"/>
                </a:lnTo>
                <a:lnTo>
                  <a:pt x="2488" y="3650"/>
                </a:lnTo>
                <a:lnTo>
                  <a:pt x="2484" y="3604"/>
                </a:lnTo>
                <a:lnTo>
                  <a:pt x="2484" y="3550"/>
                </a:lnTo>
                <a:lnTo>
                  <a:pt x="2488" y="3504"/>
                </a:lnTo>
                <a:lnTo>
                  <a:pt x="2492" y="3483"/>
                </a:lnTo>
                <a:lnTo>
                  <a:pt x="2495" y="3468"/>
                </a:lnTo>
                <a:lnTo>
                  <a:pt x="2502" y="3458"/>
                </a:lnTo>
                <a:lnTo>
                  <a:pt x="2509" y="3451"/>
                </a:lnTo>
                <a:lnTo>
                  <a:pt x="2524" y="3451"/>
                </a:lnTo>
                <a:lnTo>
                  <a:pt x="2534" y="3461"/>
                </a:lnTo>
                <a:lnTo>
                  <a:pt x="2534" y="3461"/>
                </a:lnTo>
                <a:lnTo>
                  <a:pt x="2545" y="3458"/>
                </a:lnTo>
                <a:lnTo>
                  <a:pt x="2566" y="3451"/>
                </a:lnTo>
                <a:lnTo>
                  <a:pt x="2581" y="3440"/>
                </a:lnTo>
                <a:lnTo>
                  <a:pt x="2588" y="3429"/>
                </a:lnTo>
                <a:lnTo>
                  <a:pt x="2595" y="3411"/>
                </a:lnTo>
                <a:lnTo>
                  <a:pt x="2598" y="3390"/>
                </a:lnTo>
                <a:lnTo>
                  <a:pt x="2598" y="3390"/>
                </a:lnTo>
                <a:lnTo>
                  <a:pt x="2631" y="3340"/>
                </a:lnTo>
                <a:lnTo>
                  <a:pt x="2663" y="3301"/>
                </a:lnTo>
                <a:lnTo>
                  <a:pt x="2680" y="3283"/>
                </a:lnTo>
                <a:lnTo>
                  <a:pt x="2698" y="3269"/>
                </a:lnTo>
                <a:lnTo>
                  <a:pt x="2716" y="3247"/>
                </a:lnTo>
                <a:lnTo>
                  <a:pt x="2745" y="3144"/>
                </a:lnTo>
                <a:lnTo>
                  <a:pt x="2684" y="3091"/>
                </a:lnTo>
                <a:lnTo>
                  <a:pt x="2684" y="3091"/>
                </a:lnTo>
                <a:lnTo>
                  <a:pt x="2691" y="3073"/>
                </a:lnTo>
                <a:lnTo>
                  <a:pt x="2702" y="3055"/>
                </a:lnTo>
                <a:lnTo>
                  <a:pt x="2716" y="3037"/>
                </a:lnTo>
                <a:lnTo>
                  <a:pt x="2730" y="3019"/>
                </a:lnTo>
                <a:lnTo>
                  <a:pt x="2748" y="3009"/>
                </a:lnTo>
                <a:lnTo>
                  <a:pt x="2755" y="3005"/>
                </a:lnTo>
                <a:lnTo>
                  <a:pt x="2766" y="3005"/>
                </a:lnTo>
                <a:lnTo>
                  <a:pt x="2777" y="3005"/>
                </a:lnTo>
                <a:lnTo>
                  <a:pt x="2787" y="3012"/>
                </a:lnTo>
                <a:lnTo>
                  <a:pt x="2787" y="3012"/>
                </a:lnTo>
                <a:lnTo>
                  <a:pt x="2795" y="3012"/>
                </a:lnTo>
                <a:lnTo>
                  <a:pt x="2809" y="3012"/>
                </a:lnTo>
                <a:lnTo>
                  <a:pt x="2819" y="3009"/>
                </a:lnTo>
                <a:lnTo>
                  <a:pt x="2830" y="3001"/>
                </a:lnTo>
                <a:lnTo>
                  <a:pt x="2841" y="2991"/>
                </a:lnTo>
                <a:lnTo>
                  <a:pt x="2848" y="2973"/>
                </a:lnTo>
                <a:lnTo>
                  <a:pt x="2848" y="2973"/>
                </a:lnTo>
                <a:lnTo>
                  <a:pt x="2859" y="2944"/>
                </a:lnTo>
                <a:lnTo>
                  <a:pt x="2862" y="2930"/>
                </a:lnTo>
                <a:lnTo>
                  <a:pt x="2862" y="2923"/>
                </a:lnTo>
                <a:lnTo>
                  <a:pt x="2859" y="2916"/>
                </a:lnTo>
                <a:lnTo>
                  <a:pt x="2841" y="2898"/>
                </a:lnTo>
                <a:lnTo>
                  <a:pt x="2841" y="2898"/>
                </a:lnTo>
                <a:lnTo>
                  <a:pt x="2830" y="2884"/>
                </a:lnTo>
                <a:lnTo>
                  <a:pt x="2823" y="2866"/>
                </a:lnTo>
                <a:lnTo>
                  <a:pt x="2819" y="2848"/>
                </a:lnTo>
                <a:lnTo>
                  <a:pt x="2823" y="2830"/>
                </a:lnTo>
                <a:lnTo>
                  <a:pt x="2827" y="2816"/>
                </a:lnTo>
                <a:lnTo>
                  <a:pt x="2837" y="2805"/>
                </a:lnTo>
                <a:lnTo>
                  <a:pt x="2848" y="2802"/>
                </a:lnTo>
                <a:lnTo>
                  <a:pt x="2866" y="2802"/>
                </a:lnTo>
                <a:lnTo>
                  <a:pt x="2866" y="2802"/>
                </a:lnTo>
                <a:lnTo>
                  <a:pt x="2884" y="2809"/>
                </a:lnTo>
                <a:lnTo>
                  <a:pt x="2901" y="2809"/>
                </a:lnTo>
                <a:lnTo>
                  <a:pt x="2937" y="2805"/>
                </a:lnTo>
                <a:lnTo>
                  <a:pt x="2969" y="2795"/>
                </a:lnTo>
                <a:lnTo>
                  <a:pt x="2998" y="2788"/>
                </a:lnTo>
                <a:lnTo>
                  <a:pt x="2998" y="2788"/>
                </a:lnTo>
                <a:lnTo>
                  <a:pt x="3012" y="2780"/>
                </a:lnTo>
                <a:lnTo>
                  <a:pt x="3033" y="2780"/>
                </a:lnTo>
                <a:lnTo>
                  <a:pt x="3058" y="2777"/>
                </a:lnTo>
                <a:lnTo>
                  <a:pt x="3080" y="2780"/>
                </a:lnTo>
                <a:lnTo>
                  <a:pt x="3098" y="2784"/>
                </a:lnTo>
                <a:lnTo>
                  <a:pt x="3101" y="2788"/>
                </a:lnTo>
                <a:lnTo>
                  <a:pt x="3101" y="2791"/>
                </a:lnTo>
                <a:lnTo>
                  <a:pt x="3101" y="2798"/>
                </a:lnTo>
                <a:lnTo>
                  <a:pt x="3094" y="2809"/>
                </a:lnTo>
                <a:lnTo>
                  <a:pt x="3065" y="2827"/>
                </a:lnTo>
                <a:lnTo>
                  <a:pt x="3065" y="2827"/>
                </a:lnTo>
                <a:lnTo>
                  <a:pt x="3051" y="2837"/>
                </a:lnTo>
                <a:lnTo>
                  <a:pt x="3041" y="2848"/>
                </a:lnTo>
                <a:lnTo>
                  <a:pt x="3033" y="2859"/>
                </a:lnTo>
                <a:lnTo>
                  <a:pt x="3033" y="2870"/>
                </a:lnTo>
                <a:lnTo>
                  <a:pt x="3033" y="2880"/>
                </a:lnTo>
                <a:lnTo>
                  <a:pt x="3033" y="2891"/>
                </a:lnTo>
                <a:lnTo>
                  <a:pt x="3048" y="2909"/>
                </a:lnTo>
                <a:lnTo>
                  <a:pt x="3062" y="2927"/>
                </a:lnTo>
                <a:lnTo>
                  <a:pt x="3076" y="2937"/>
                </a:lnTo>
                <a:lnTo>
                  <a:pt x="3094" y="2948"/>
                </a:lnTo>
                <a:lnTo>
                  <a:pt x="3094" y="2948"/>
                </a:lnTo>
                <a:lnTo>
                  <a:pt x="3108" y="2959"/>
                </a:lnTo>
                <a:lnTo>
                  <a:pt x="3122" y="2969"/>
                </a:lnTo>
                <a:lnTo>
                  <a:pt x="3133" y="2984"/>
                </a:lnTo>
                <a:lnTo>
                  <a:pt x="3144" y="3001"/>
                </a:lnTo>
                <a:lnTo>
                  <a:pt x="3144" y="3012"/>
                </a:lnTo>
                <a:lnTo>
                  <a:pt x="3144" y="3019"/>
                </a:lnTo>
                <a:lnTo>
                  <a:pt x="3140" y="3030"/>
                </a:lnTo>
                <a:lnTo>
                  <a:pt x="3133" y="3041"/>
                </a:lnTo>
                <a:lnTo>
                  <a:pt x="3122" y="3051"/>
                </a:lnTo>
                <a:lnTo>
                  <a:pt x="3108" y="3062"/>
                </a:lnTo>
                <a:lnTo>
                  <a:pt x="3108" y="3062"/>
                </a:lnTo>
                <a:lnTo>
                  <a:pt x="3101" y="3062"/>
                </a:lnTo>
                <a:lnTo>
                  <a:pt x="3090" y="3069"/>
                </a:lnTo>
                <a:lnTo>
                  <a:pt x="3087" y="3073"/>
                </a:lnTo>
                <a:lnTo>
                  <a:pt x="3087" y="3083"/>
                </a:lnTo>
                <a:lnTo>
                  <a:pt x="3090" y="3094"/>
                </a:lnTo>
                <a:lnTo>
                  <a:pt x="3105" y="3108"/>
                </a:lnTo>
                <a:lnTo>
                  <a:pt x="3105" y="3108"/>
                </a:lnTo>
                <a:lnTo>
                  <a:pt x="3140" y="3140"/>
                </a:lnTo>
                <a:lnTo>
                  <a:pt x="3162" y="3155"/>
                </a:lnTo>
                <a:lnTo>
                  <a:pt x="3183" y="3165"/>
                </a:lnTo>
                <a:lnTo>
                  <a:pt x="3208" y="3173"/>
                </a:lnTo>
                <a:lnTo>
                  <a:pt x="3226" y="3176"/>
                </a:lnTo>
                <a:lnTo>
                  <a:pt x="3237" y="3173"/>
                </a:lnTo>
                <a:lnTo>
                  <a:pt x="3247" y="3169"/>
                </a:lnTo>
                <a:lnTo>
                  <a:pt x="3254" y="3162"/>
                </a:lnTo>
                <a:lnTo>
                  <a:pt x="3265" y="3151"/>
                </a:lnTo>
                <a:lnTo>
                  <a:pt x="3336" y="3140"/>
                </a:lnTo>
                <a:lnTo>
                  <a:pt x="3336" y="3140"/>
                </a:lnTo>
                <a:lnTo>
                  <a:pt x="3340" y="3112"/>
                </a:lnTo>
                <a:lnTo>
                  <a:pt x="3347" y="3087"/>
                </a:lnTo>
                <a:lnTo>
                  <a:pt x="3358" y="3058"/>
                </a:lnTo>
                <a:lnTo>
                  <a:pt x="3368" y="3048"/>
                </a:lnTo>
                <a:lnTo>
                  <a:pt x="3376" y="3041"/>
                </a:lnTo>
                <a:lnTo>
                  <a:pt x="3386" y="3034"/>
                </a:lnTo>
                <a:lnTo>
                  <a:pt x="3401" y="3030"/>
                </a:lnTo>
                <a:lnTo>
                  <a:pt x="3415" y="3034"/>
                </a:lnTo>
                <a:lnTo>
                  <a:pt x="3433" y="3041"/>
                </a:lnTo>
                <a:lnTo>
                  <a:pt x="3454" y="3055"/>
                </a:lnTo>
                <a:lnTo>
                  <a:pt x="3475" y="3073"/>
                </a:lnTo>
                <a:lnTo>
                  <a:pt x="3475" y="3073"/>
                </a:lnTo>
                <a:lnTo>
                  <a:pt x="3483" y="3069"/>
                </a:lnTo>
                <a:lnTo>
                  <a:pt x="3490" y="3069"/>
                </a:lnTo>
                <a:lnTo>
                  <a:pt x="3497" y="3066"/>
                </a:lnTo>
                <a:lnTo>
                  <a:pt x="3504" y="3069"/>
                </a:lnTo>
                <a:lnTo>
                  <a:pt x="3504" y="3080"/>
                </a:lnTo>
                <a:lnTo>
                  <a:pt x="3504" y="3094"/>
                </a:lnTo>
                <a:lnTo>
                  <a:pt x="3497" y="3119"/>
                </a:lnTo>
                <a:lnTo>
                  <a:pt x="3497" y="3119"/>
                </a:lnTo>
                <a:lnTo>
                  <a:pt x="3493" y="3126"/>
                </a:lnTo>
                <a:lnTo>
                  <a:pt x="3493" y="3140"/>
                </a:lnTo>
                <a:lnTo>
                  <a:pt x="3493" y="3148"/>
                </a:lnTo>
                <a:lnTo>
                  <a:pt x="3500" y="3151"/>
                </a:lnTo>
                <a:lnTo>
                  <a:pt x="3511" y="3151"/>
                </a:lnTo>
                <a:lnTo>
                  <a:pt x="3529" y="3148"/>
                </a:lnTo>
                <a:lnTo>
                  <a:pt x="3529" y="3148"/>
                </a:lnTo>
                <a:lnTo>
                  <a:pt x="3529" y="3148"/>
                </a:lnTo>
                <a:lnTo>
                  <a:pt x="3532" y="3148"/>
                </a:lnTo>
                <a:lnTo>
                  <a:pt x="3532" y="3158"/>
                </a:lnTo>
                <a:lnTo>
                  <a:pt x="3518" y="3183"/>
                </a:lnTo>
                <a:lnTo>
                  <a:pt x="3518" y="3183"/>
                </a:lnTo>
                <a:lnTo>
                  <a:pt x="3515" y="3190"/>
                </a:lnTo>
                <a:lnTo>
                  <a:pt x="3518" y="3194"/>
                </a:lnTo>
                <a:lnTo>
                  <a:pt x="3518" y="3201"/>
                </a:lnTo>
                <a:lnTo>
                  <a:pt x="3525" y="3201"/>
                </a:lnTo>
                <a:lnTo>
                  <a:pt x="3536" y="3205"/>
                </a:lnTo>
                <a:lnTo>
                  <a:pt x="3554" y="3198"/>
                </a:lnTo>
                <a:lnTo>
                  <a:pt x="3575" y="3190"/>
                </a:lnTo>
                <a:lnTo>
                  <a:pt x="3575" y="3190"/>
                </a:lnTo>
                <a:lnTo>
                  <a:pt x="3600" y="3180"/>
                </a:lnTo>
                <a:lnTo>
                  <a:pt x="3625" y="3180"/>
                </a:lnTo>
                <a:lnTo>
                  <a:pt x="3643" y="3183"/>
                </a:lnTo>
                <a:lnTo>
                  <a:pt x="3661" y="3190"/>
                </a:lnTo>
                <a:lnTo>
                  <a:pt x="3675" y="3201"/>
                </a:lnTo>
                <a:lnTo>
                  <a:pt x="3686" y="3208"/>
                </a:lnTo>
                <a:lnTo>
                  <a:pt x="3693" y="3219"/>
                </a:lnTo>
                <a:lnTo>
                  <a:pt x="3693" y="3219"/>
                </a:lnTo>
                <a:lnTo>
                  <a:pt x="3704" y="3215"/>
                </a:lnTo>
                <a:lnTo>
                  <a:pt x="3711" y="3208"/>
                </a:lnTo>
                <a:lnTo>
                  <a:pt x="3718" y="3194"/>
                </a:lnTo>
                <a:lnTo>
                  <a:pt x="3757" y="3194"/>
                </a:lnTo>
                <a:lnTo>
                  <a:pt x="3757" y="3194"/>
                </a:lnTo>
                <a:lnTo>
                  <a:pt x="3764" y="3187"/>
                </a:lnTo>
                <a:lnTo>
                  <a:pt x="3778" y="3176"/>
                </a:lnTo>
                <a:lnTo>
                  <a:pt x="3789" y="3169"/>
                </a:lnTo>
                <a:lnTo>
                  <a:pt x="3800" y="3165"/>
                </a:lnTo>
                <a:lnTo>
                  <a:pt x="3814" y="3165"/>
                </a:lnTo>
                <a:lnTo>
                  <a:pt x="3832" y="3169"/>
                </a:lnTo>
                <a:lnTo>
                  <a:pt x="3893" y="3137"/>
                </a:lnTo>
                <a:lnTo>
                  <a:pt x="3893" y="3137"/>
                </a:lnTo>
                <a:lnTo>
                  <a:pt x="3914" y="3144"/>
                </a:lnTo>
                <a:lnTo>
                  <a:pt x="3932" y="3144"/>
                </a:lnTo>
                <a:lnTo>
                  <a:pt x="3942" y="3144"/>
                </a:lnTo>
                <a:lnTo>
                  <a:pt x="3950" y="3140"/>
                </a:lnTo>
                <a:lnTo>
                  <a:pt x="3957" y="3133"/>
                </a:lnTo>
                <a:lnTo>
                  <a:pt x="3960" y="3123"/>
                </a:lnTo>
                <a:lnTo>
                  <a:pt x="3960" y="3108"/>
                </a:lnTo>
                <a:lnTo>
                  <a:pt x="3960" y="3091"/>
                </a:lnTo>
                <a:lnTo>
                  <a:pt x="3953" y="3069"/>
                </a:lnTo>
                <a:lnTo>
                  <a:pt x="3942" y="3041"/>
                </a:lnTo>
                <a:lnTo>
                  <a:pt x="3925" y="3009"/>
                </a:lnTo>
                <a:lnTo>
                  <a:pt x="3903" y="2966"/>
                </a:lnTo>
                <a:lnTo>
                  <a:pt x="3903" y="2966"/>
                </a:lnTo>
                <a:lnTo>
                  <a:pt x="3893" y="2959"/>
                </a:lnTo>
                <a:lnTo>
                  <a:pt x="3882" y="2955"/>
                </a:lnTo>
                <a:lnTo>
                  <a:pt x="3871" y="2952"/>
                </a:lnTo>
                <a:lnTo>
                  <a:pt x="3857" y="2948"/>
                </a:lnTo>
                <a:lnTo>
                  <a:pt x="3843" y="2955"/>
                </a:lnTo>
                <a:lnTo>
                  <a:pt x="3832" y="2969"/>
                </a:lnTo>
                <a:lnTo>
                  <a:pt x="3818" y="2991"/>
                </a:lnTo>
                <a:lnTo>
                  <a:pt x="3757" y="2973"/>
                </a:lnTo>
                <a:lnTo>
                  <a:pt x="3757" y="2962"/>
                </a:lnTo>
                <a:lnTo>
                  <a:pt x="3750" y="2941"/>
                </a:lnTo>
                <a:lnTo>
                  <a:pt x="3718" y="2895"/>
                </a:lnTo>
                <a:lnTo>
                  <a:pt x="3718" y="2895"/>
                </a:lnTo>
                <a:lnTo>
                  <a:pt x="3696" y="2891"/>
                </a:lnTo>
                <a:lnTo>
                  <a:pt x="3679" y="2895"/>
                </a:lnTo>
                <a:lnTo>
                  <a:pt x="3671" y="2898"/>
                </a:lnTo>
                <a:lnTo>
                  <a:pt x="3661" y="2905"/>
                </a:lnTo>
                <a:lnTo>
                  <a:pt x="3661" y="2905"/>
                </a:lnTo>
                <a:lnTo>
                  <a:pt x="3650" y="2884"/>
                </a:lnTo>
                <a:lnTo>
                  <a:pt x="3639" y="2859"/>
                </a:lnTo>
                <a:lnTo>
                  <a:pt x="3632" y="2830"/>
                </a:lnTo>
                <a:lnTo>
                  <a:pt x="3632" y="2802"/>
                </a:lnTo>
                <a:lnTo>
                  <a:pt x="3632" y="2788"/>
                </a:lnTo>
                <a:lnTo>
                  <a:pt x="3636" y="2777"/>
                </a:lnTo>
                <a:lnTo>
                  <a:pt x="3643" y="2766"/>
                </a:lnTo>
                <a:lnTo>
                  <a:pt x="3654" y="2755"/>
                </a:lnTo>
                <a:lnTo>
                  <a:pt x="3668" y="2748"/>
                </a:lnTo>
                <a:lnTo>
                  <a:pt x="3686" y="2745"/>
                </a:lnTo>
                <a:lnTo>
                  <a:pt x="3729" y="2738"/>
                </a:lnTo>
                <a:lnTo>
                  <a:pt x="3729" y="2738"/>
                </a:lnTo>
                <a:lnTo>
                  <a:pt x="3736" y="2716"/>
                </a:lnTo>
                <a:lnTo>
                  <a:pt x="3743" y="2698"/>
                </a:lnTo>
                <a:lnTo>
                  <a:pt x="3753" y="2681"/>
                </a:lnTo>
                <a:lnTo>
                  <a:pt x="3764" y="2670"/>
                </a:lnTo>
                <a:lnTo>
                  <a:pt x="3771" y="2666"/>
                </a:lnTo>
                <a:lnTo>
                  <a:pt x="3778" y="2666"/>
                </a:lnTo>
                <a:lnTo>
                  <a:pt x="3786" y="2666"/>
                </a:lnTo>
                <a:lnTo>
                  <a:pt x="3793" y="2674"/>
                </a:lnTo>
                <a:lnTo>
                  <a:pt x="3800" y="2688"/>
                </a:lnTo>
                <a:lnTo>
                  <a:pt x="3807" y="2702"/>
                </a:lnTo>
                <a:lnTo>
                  <a:pt x="3835" y="2713"/>
                </a:lnTo>
                <a:lnTo>
                  <a:pt x="3835" y="2713"/>
                </a:lnTo>
                <a:lnTo>
                  <a:pt x="3864" y="2738"/>
                </a:lnTo>
                <a:lnTo>
                  <a:pt x="3893" y="2759"/>
                </a:lnTo>
                <a:lnTo>
                  <a:pt x="3917" y="2777"/>
                </a:lnTo>
                <a:lnTo>
                  <a:pt x="3928" y="2780"/>
                </a:lnTo>
                <a:lnTo>
                  <a:pt x="3939" y="2780"/>
                </a:lnTo>
                <a:lnTo>
                  <a:pt x="3946" y="2777"/>
                </a:lnTo>
                <a:lnTo>
                  <a:pt x="3946" y="2766"/>
                </a:lnTo>
                <a:lnTo>
                  <a:pt x="3946" y="2748"/>
                </a:lnTo>
                <a:lnTo>
                  <a:pt x="3939" y="2720"/>
                </a:lnTo>
                <a:lnTo>
                  <a:pt x="3925" y="2688"/>
                </a:lnTo>
                <a:lnTo>
                  <a:pt x="3903" y="2645"/>
                </a:lnTo>
                <a:lnTo>
                  <a:pt x="3903" y="2645"/>
                </a:lnTo>
                <a:lnTo>
                  <a:pt x="3896" y="2627"/>
                </a:lnTo>
                <a:lnTo>
                  <a:pt x="3889" y="2613"/>
                </a:lnTo>
                <a:lnTo>
                  <a:pt x="3875" y="2599"/>
                </a:lnTo>
                <a:lnTo>
                  <a:pt x="3857" y="2581"/>
                </a:lnTo>
                <a:lnTo>
                  <a:pt x="3832" y="2570"/>
                </a:lnTo>
                <a:lnTo>
                  <a:pt x="3821" y="2567"/>
                </a:lnTo>
                <a:lnTo>
                  <a:pt x="3803" y="2563"/>
                </a:lnTo>
                <a:lnTo>
                  <a:pt x="3786" y="2563"/>
                </a:lnTo>
                <a:lnTo>
                  <a:pt x="3768" y="2567"/>
                </a:lnTo>
                <a:lnTo>
                  <a:pt x="3739" y="2563"/>
                </a:lnTo>
                <a:lnTo>
                  <a:pt x="3739" y="2563"/>
                </a:lnTo>
                <a:lnTo>
                  <a:pt x="3736" y="2559"/>
                </a:lnTo>
                <a:lnTo>
                  <a:pt x="3729" y="2556"/>
                </a:lnTo>
                <a:lnTo>
                  <a:pt x="3714" y="2556"/>
                </a:lnTo>
                <a:lnTo>
                  <a:pt x="3711" y="2559"/>
                </a:lnTo>
                <a:lnTo>
                  <a:pt x="3707" y="2567"/>
                </a:lnTo>
                <a:lnTo>
                  <a:pt x="3707" y="2567"/>
                </a:lnTo>
                <a:lnTo>
                  <a:pt x="3700" y="2570"/>
                </a:lnTo>
                <a:lnTo>
                  <a:pt x="3686" y="2570"/>
                </a:lnTo>
                <a:lnTo>
                  <a:pt x="3675" y="2570"/>
                </a:lnTo>
                <a:lnTo>
                  <a:pt x="3668" y="2563"/>
                </a:lnTo>
                <a:lnTo>
                  <a:pt x="3661" y="2552"/>
                </a:lnTo>
                <a:lnTo>
                  <a:pt x="3654" y="2534"/>
                </a:lnTo>
                <a:lnTo>
                  <a:pt x="3654" y="2534"/>
                </a:lnTo>
                <a:lnTo>
                  <a:pt x="3650" y="2520"/>
                </a:lnTo>
                <a:lnTo>
                  <a:pt x="3647" y="2488"/>
                </a:lnTo>
                <a:lnTo>
                  <a:pt x="3636" y="2456"/>
                </a:lnTo>
                <a:lnTo>
                  <a:pt x="3629" y="2445"/>
                </a:lnTo>
                <a:lnTo>
                  <a:pt x="3622" y="2438"/>
                </a:lnTo>
                <a:lnTo>
                  <a:pt x="3614" y="2420"/>
                </a:lnTo>
                <a:lnTo>
                  <a:pt x="3614" y="2399"/>
                </a:lnTo>
                <a:lnTo>
                  <a:pt x="3554" y="2410"/>
                </a:lnTo>
                <a:lnTo>
                  <a:pt x="3508" y="2410"/>
                </a:lnTo>
                <a:lnTo>
                  <a:pt x="3508" y="2399"/>
                </a:lnTo>
                <a:lnTo>
                  <a:pt x="3508" y="2374"/>
                </a:lnTo>
                <a:lnTo>
                  <a:pt x="3497" y="2353"/>
                </a:lnTo>
                <a:lnTo>
                  <a:pt x="3472" y="2338"/>
                </a:lnTo>
                <a:lnTo>
                  <a:pt x="3454" y="2321"/>
                </a:lnTo>
                <a:lnTo>
                  <a:pt x="3443" y="2289"/>
                </a:lnTo>
                <a:lnTo>
                  <a:pt x="3443" y="2256"/>
                </a:lnTo>
                <a:lnTo>
                  <a:pt x="3443" y="2256"/>
                </a:lnTo>
                <a:lnTo>
                  <a:pt x="3458" y="2249"/>
                </a:lnTo>
                <a:lnTo>
                  <a:pt x="3490" y="2228"/>
                </a:lnTo>
                <a:lnTo>
                  <a:pt x="3504" y="2214"/>
                </a:lnTo>
                <a:lnTo>
                  <a:pt x="3518" y="2192"/>
                </a:lnTo>
                <a:lnTo>
                  <a:pt x="3529" y="2171"/>
                </a:lnTo>
                <a:lnTo>
                  <a:pt x="3536" y="2149"/>
                </a:lnTo>
                <a:lnTo>
                  <a:pt x="3550" y="2139"/>
                </a:lnTo>
                <a:lnTo>
                  <a:pt x="3604" y="2139"/>
                </a:lnTo>
                <a:lnTo>
                  <a:pt x="3607" y="2125"/>
                </a:lnTo>
                <a:lnTo>
                  <a:pt x="3607" y="2125"/>
                </a:lnTo>
                <a:lnTo>
                  <a:pt x="3611" y="2103"/>
                </a:lnTo>
                <a:lnTo>
                  <a:pt x="3614" y="2078"/>
                </a:lnTo>
                <a:lnTo>
                  <a:pt x="3625" y="2057"/>
                </a:lnTo>
                <a:lnTo>
                  <a:pt x="3611" y="2039"/>
                </a:lnTo>
                <a:lnTo>
                  <a:pt x="3543" y="2018"/>
                </a:lnTo>
                <a:lnTo>
                  <a:pt x="3543" y="2018"/>
                </a:lnTo>
                <a:lnTo>
                  <a:pt x="3540" y="2010"/>
                </a:lnTo>
                <a:lnTo>
                  <a:pt x="3536" y="2007"/>
                </a:lnTo>
                <a:lnTo>
                  <a:pt x="3536" y="1996"/>
                </a:lnTo>
                <a:lnTo>
                  <a:pt x="3536" y="1986"/>
                </a:lnTo>
                <a:lnTo>
                  <a:pt x="3540" y="1971"/>
                </a:lnTo>
                <a:lnTo>
                  <a:pt x="3550" y="1957"/>
                </a:lnTo>
                <a:lnTo>
                  <a:pt x="3568" y="1939"/>
                </a:lnTo>
                <a:lnTo>
                  <a:pt x="3568" y="1939"/>
                </a:lnTo>
                <a:lnTo>
                  <a:pt x="3565" y="1925"/>
                </a:lnTo>
                <a:lnTo>
                  <a:pt x="3565" y="1911"/>
                </a:lnTo>
                <a:lnTo>
                  <a:pt x="3565" y="1893"/>
                </a:lnTo>
                <a:lnTo>
                  <a:pt x="3575" y="1879"/>
                </a:lnTo>
                <a:lnTo>
                  <a:pt x="3582" y="1871"/>
                </a:lnTo>
                <a:lnTo>
                  <a:pt x="3593" y="1864"/>
                </a:lnTo>
                <a:lnTo>
                  <a:pt x="3607" y="1861"/>
                </a:lnTo>
                <a:lnTo>
                  <a:pt x="3625" y="1857"/>
                </a:lnTo>
                <a:lnTo>
                  <a:pt x="3647" y="1857"/>
                </a:lnTo>
                <a:lnTo>
                  <a:pt x="3671" y="1861"/>
                </a:lnTo>
                <a:lnTo>
                  <a:pt x="3671" y="1861"/>
                </a:lnTo>
                <a:lnTo>
                  <a:pt x="3732" y="1882"/>
                </a:lnTo>
                <a:lnTo>
                  <a:pt x="3782" y="1900"/>
                </a:lnTo>
                <a:lnTo>
                  <a:pt x="3818" y="1918"/>
                </a:lnTo>
                <a:lnTo>
                  <a:pt x="3843" y="1904"/>
                </a:lnTo>
                <a:lnTo>
                  <a:pt x="3843" y="1904"/>
                </a:lnTo>
                <a:lnTo>
                  <a:pt x="3850" y="1889"/>
                </a:lnTo>
                <a:lnTo>
                  <a:pt x="3860" y="1879"/>
                </a:lnTo>
                <a:lnTo>
                  <a:pt x="3875" y="1868"/>
                </a:lnTo>
                <a:lnTo>
                  <a:pt x="3893" y="1864"/>
                </a:lnTo>
                <a:lnTo>
                  <a:pt x="3903" y="1864"/>
                </a:lnTo>
                <a:lnTo>
                  <a:pt x="3914" y="1864"/>
                </a:lnTo>
                <a:lnTo>
                  <a:pt x="3925" y="1871"/>
                </a:lnTo>
                <a:lnTo>
                  <a:pt x="3939" y="1879"/>
                </a:lnTo>
                <a:lnTo>
                  <a:pt x="3950" y="1889"/>
                </a:lnTo>
                <a:lnTo>
                  <a:pt x="3964" y="1907"/>
                </a:lnTo>
                <a:lnTo>
                  <a:pt x="3964" y="1907"/>
                </a:lnTo>
                <a:lnTo>
                  <a:pt x="3971" y="1918"/>
                </a:lnTo>
                <a:lnTo>
                  <a:pt x="3992" y="1946"/>
                </a:lnTo>
                <a:lnTo>
                  <a:pt x="4007" y="1957"/>
                </a:lnTo>
                <a:lnTo>
                  <a:pt x="4021" y="1971"/>
                </a:lnTo>
                <a:lnTo>
                  <a:pt x="4035" y="1978"/>
                </a:lnTo>
                <a:lnTo>
                  <a:pt x="4049" y="1982"/>
                </a:lnTo>
                <a:lnTo>
                  <a:pt x="4049" y="1982"/>
                </a:lnTo>
                <a:lnTo>
                  <a:pt x="4085" y="1975"/>
                </a:lnTo>
                <a:lnTo>
                  <a:pt x="4096" y="1975"/>
                </a:lnTo>
                <a:lnTo>
                  <a:pt x="4106" y="1986"/>
                </a:lnTo>
                <a:lnTo>
                  <a:pt x="4106" y="1986"/>
                </a:lnTo>
                <a:lnTo>
                  <a:pt x="4110" y="1989"/>
                </a:lnTo>
                <a:lnTo>
                  <a:pt x="4114" y="1989"/>
                </a:lnTo>
                <a:lnTo>
                  <a:pt x="4117" y="1978"/>
                </a:lnTo>
                <a:lnTo>
                  <a:pt x="4121" y="1957"/>
                </a:lnTo>
                <a:lnTo>
                  <a:pt x="4149" y="1964"/>
                </a:lnTo>
                <a:lnTo>
                  <a:pt x="4278" y="1722"/>
                </a:lnTo>
                <a:lnTo>
                  <a:pt x="4278" y="1722"/>
                </a:lnTo>
                <a:lnTo>
                  <a:pt x="4281" y="1715"/>
                </a:lnTo>
                <a:lnTo>
                  <a:pt x="4288" y="1693"/>
                </a:lnTo>
                <a:lnTo>
                  <a:pt x="4288" y="1679"/>
                </a:lnTo>
                <a:lnTo>
                  <a:pt x="4288" y="1661"/>
                </a:lnTo>
                <a:lnTo>
                  <a:pt x="4285" y="1643"/>
                </a:lnTo>
                <a:lnTo>
                  <a:pt x="4278" y="1622"/>
                </a:lnTo>
                <a:lnTo>
                  <a:pt x="4278" y="1622"/>
                </a:lnTo>
                <a:lnTo>
                  <a:pt x="4270" y="1604"/>
                </a:lnTo>
                <a:lnTo>
                  <a:pt x="4270" y="1586"/>
                </a:lnTo>
                <a:lnTo>
                  <a:pt x="4274" y="1576"/>
                </a:lnTo>
                <a:lnTo>
                  <a:pt x="4281" y="1565"/>
                </a:lnTo>
                <a:lnTo>
                  <a:pt x="4299" y="1551"/>
                </a:lnTo>
                <a:lnTo>
                  <a:pt x="4310" y="1543"/>
                </a:lnTo>
                <a:lnTo>
                  <a:pt x="4310" y="1543"/>
                </a:lnTo>
                <a:lnTo>
                  <a:pt x="4313" y="1547"/>
                </a:lnTo>
                <a:lnTo>
                  <a:pt x="4327" y="1551"/>
                </a:lnTo>
                <a:lnTo>
                  <a:pt x="4338" y="1547"/>
                </a:lnTo>
                <a:lnTo>
                  <a:pt x="4349" y="1543"/>
                </a:lnTo>
                <a:lnTo>
                  <a:pt x="4360" y="1536"/>
                </a:lnTo>
                <a:lnTo>
                  <a:pt x="4370" y="1526"/>
                </a:lnTo>
                <a:lnTo>
                  <a:pt x="4370" y="1526"/>
                </a:lnTo>
                <a:lnTo>
                  <a:pt x="4374" y="1526"/>
                </a:lnTo>
                <a:lnTo>
                  <a:pt x="4384" y="1529"/>
                </a:lnTo>
                <a:lnTo>
                  <a:pt x="4392" y="1533"/>
                </a:lnTo>
                <a:lnTo>
                  <a:pt x="4399" y="1540"/>
                </a:lnTo>
                <a:lnTo>
                  <a:pt x="4402" y="1547"/>
                </a:lnTo>
                <a:lnTo>
                  <a:pt x="4406" y="1561"/>
                </a:lnTo>
                <a:lnTo>
                  <a:pt x="4406" y="1561"/>
                </a:lnTo>
                <a:lnTo>
                  <a:pt x="4413" y="1565"/>
                </a:lnTo>
                <a:lnTo>
                  <a:pt x="4417" y="1568"/>
                </a:lnTo>
                <a:lnTo>
                  <a:pt x="4424" y="1568"/>
                </a:lnTo>
                <a:lnTo>
                  <a:pt x="4434" y="1568"/>
                </a:lnTo>
                <a:lnTo>
                  <a:pt x="4445" y="1561"/>
                </a:lnTo>
                <a:lnTo>
                  <a:pt x="4456" y="1547"/>
                </a:lnTo>
                <a:lnTo>
                  <a:pt x="4466" y="1522"/>
                </a:lnTo>
                <a:lnTo>
                  <a:pt x="4466" y="1522"/>
                </a:lnTo>
                <a:lnTo>
                  <a:pt x="4470" y="1519"/>
                </a:lnTo>
                <a:lnTo>
                  <a:pt x="4474" y="1511"/>
                </a:lnTo>
                <a:lnTo>
                  <a:pt x="4474" y="1504"/>
                </a:lnTo>
                <a:lnTo>
                  <a:pt x="4470" y="1497"/>
                </a:lnTo>
                <a:lnTo>
                  <a:pt x="4466" y="1490"/>
                </a:lnTo>
                <a:lnTo>
                  <a:pt x="4466" y="1490"/>
                </a:lnTo>
                <a:lnTo>
                  <a:pt x="4459" y="1486"/>
                </a:lnTo>
                <a:lnTo>
                  <a:pt x="4459" y="1479"/>
                </a:lnTo>
                <a:lnTo>
                  <a:pt x="4463" y="1469"/>
                </a:lnTo>
                <a:lnTo>
                  <a:pt x="4470" y="1458"/>
                </a:lnTo>
                <a:lnTo>
                  <a:pt x="4474" y="1454"/>
                </a:lnTo>
                <a:lnTo>
                  <a:pt x="4499" y="1426"/>
                </a:lnTo>
                <a:lnTo>
                  <a:pt x="4488" y="1397"/>
                </a:lnTo>
                <a:lnTo>
                  <a:pt x="4506" y="1362"/>
                </a:lnTo>
                <a:lnTo>
                  <a:pt x="4506" y="1362"/>
                </a:lnTo>
                <a:lnTo>
                  <a:pt x="4502" y="1355"/>
                </a:lnTo>
                <a:lnTo>
                  <a:pt x="4495" y="1347"/>
                </a:lnTo>
                <a:lnTo>
                  <a:pt x="4484" y="1337"/>
                </a:lnTo>
                <a:lnTo>
                  <a:pt x="4484" y="1337"/>
                </a:lnTo>
                <a:lnTo>
                  <a:pt x="4477" y="1330"/>
                </a:lnTo>
                <a:lnTo>
                  <a:pt x="4481" y="1322"/>
                </a:lnTo>
                <a:lnTo>
                  <a:pt x="4488" y="1315"/>
                </a:lnTo>
                <a:lnTo>
                  <a:pt x="4499" y="1305"/>
                </a:lnTo>
                <a:lnTo>
                  <a:pt x="4520" y="1290"/>
                </a:lnTo>
                <a:lnTo>
                  <a:pt x="4531" y="1283"/>
                </a:lnTo>
                <a:lnTo>
                  <a:pt x="4531" y="1283"/>
                </a:lnTo>
                <a:lnTo>
                  <a:pt x="4538" y="1265"/>
                </a:lnTo>
                <a:lnTo>
                  <a:pt x="4541" y="1248"/>
                </a:lnTo>
                <a:lnTo>
                  <a:pt x="4541" y="1226"/>
                </a:lnTo>
                <a:lnTo>
                  <a:pt x="4541" y="1226"/>
                </a:lnTo>
                <a:lnTo>
                  <a:pt x="4541" y="1219"/>
                </a:lnTo>
                <a:lnTo>
                  <a:pt x="4545" y="1216"/>
                </a:lnTo>
                <a:lnTo>
                  <a:pt x="4552" y="1212"/>
                </a:lnTo>
                <a:lnTo>
                  <a:pt x="4563" y="1212"/>
                </a:lnTo>
                <a:lnTo>
                  <a:pt x="4563" y="1212"/>
                </a:lnTo>
                <a:lnTo>
                  <a:pt x="4559" y="1205"/>
                </a:lnTo>
                <a:lnTo>
                  <a:pt x="4556" y="1198"/>
                </a:lnTo>
                <a:lnTo>
                  <a:pt x="4556" y="1191"/>
                </a:lnTo>
                <a:lnTo>
                  <a:pt x="4559" y="1183"/>
                </a:lnTo>
                <a:lnTo>
                  <a:pt x="4566" y="1176"/>
                </a:lnTo>
                <a:lnTo>
                  <a:pt x="4581" y="1173"/>
                </a:lnTo>
                <a:lnTo>
                  <a:pt x="4602" y="1173"/>
                </a:lnTo>
                <a:lnTo>
                  <a:pt x="4616" y="1155"/>
                </a:lnTo>
                <a:lnTo>
                  <a:pt x="4616" y="1137"/>
                </a:lnTo>
                <a:lnTo>
                  <a:pt x="4677" y="1109"/>
                </a:lnTo>
                <a:lnTo>
                  <a:pt x="4677" y="1109"/>
                </a:lnTo>
                <a:lnTo>
                  <a:pt x="4680" y="1105"/>
                </a:lnTo>
                <a:lnTo>
                  <a:pt x="4680" y="1091"/>
                </a:lnTo>
                <a:lnTo>
                  <a:pt x="4680" y="1084"/>
                </a:lnTo>
                <a:lnTo>
                  <a:pt x="4677" y="1077"/>
                </a:lnTo>
                <a:lnTo>
                  <a:pt x="4670" y="1069"/>
                </a:lnTo>
                <a:lnTo>
                  <a:pt x="4659" y="1066"/>
                </a:lnTo>
                <a:lnTo>
                  <a:pt x="4659" y="1044"/>
                </a:lnTo>
                <a:lnTo>
                  <a:pt x="4641" y="1041"/>
                </a:lnTo>
                <a:lnTo>
                  <a:pt x="4534" y="952"/>
                </a:lnTo>
                <a:lnTo>
                  <a:pt x="4534" y="952"/>
                </a:lnTo>
                <a:lnTo>
                  <a:pt x="4534" y="948"/>
                </a:lnTo>
                <a:lnTo>
                  <a:pt x="4538" y="941"/>
                </a:lnTo>
                <a:lnTo>
                  <a:pt x="4541" y="941"/>
                </a:lnTo>
                <a:lnTo>
                  <a:pt x="4548" y="937"/>
                </a:lnTo>
                <a:lnTo>
                  <a:pt x="4559" y="937"/>
                </a:lnTo>
                <a:lnTo>
                  <a:pt x="4570" y="941"/>
                </a:lnTo>
                <a:lnTo>
                  <a:pt x="4577" y="930"/>
                </a:lnTo>
                <a:lnTo>
                  <a:pt x="4577" y="895"/>
                </a:lnTo>
                <a:lnTo>
                  <a:pt x="4577" y="895"/>
                </a:lnTo>
                <a:lnTo>
                  <a:pt x="4588" y="895"/>
                </a:lnTo>
                <a:lnTo>
                  <a:pt x="4595" y="895"/>
                </a:lnTo>
                <a:lnTo>
                  <a:pt x="4605" y="891"/>
                </a:lnTo>
                <a:lnTo>
                  <a:pt x="4609" y="888"/>
                </a:lnTo>
                <a:lnTo>
                  <a:pt x="4605" y="877"/>
                </a:lnTo>
                <a:lnTo>
                  <a:pt x="4595" y="866"/>
                </a:lnTo>
                <a:lnTo>
                  <a:pt x="4573" y="845"/>
                </a:lnTo>
                <a:lnTo>
                  <a:pt x="4581" y="838"/>
                </a:lnTo>
                <a:lnTo>
                  <a:pt x="4609" y="831"/>
                </a:lnTo>
                <a:lnTo>
                  <a:pt x="4609" y="831"/>
                </a:lnTo>
                <a:lnTo>
                  <a:pt x="4613" y="823"/>
                </a:lnTo>
                <a:lnTo>
                  <a:pt x="4613" y="813"/>
                </a:lnTo>
                <a:lnTo>
                  <a:pt x="4609" y="806"/>
                </a:lnTo>
                <a:lnTo>
                  <a:pt x="4602" y="802"/>
                </a:lnTo>
                <a:lnTo>
                  <a:pt x="4591" y="798"/>
                </a:lnTo>
                <a:lnTo>
                  <a:pt x="4573" y="802"/>
                </a:lnTo>
                <a:lnTo>
                  <a:pt x="4534" y="813"/>
                </a:lnTo>
                <a:lnTo>
                  <a:pt x="4513" y="809"/>
                </a:lnTo>
                <a:lnTo>
                  <a:pt x="4488" y="831"/>
                </a:lnTo>
                <a:lnTo>
                  <a:pt x="4438" y="855"/>
                </a:lnTo>
                <a:lnTo>
                  <a:pt x="4438" y="855"/>
                </a:lnTo>
                <a:lnTo>
                  <a:pt x="4431" y="866"/>
                </a:lnTo>
                <a:lnTo>
                  <a:pt x="4420" y="873"/>
                </a:lnTo>
                <a:lnTo>
                  <a:pt x="4409" y="880"/>
                </a:lnTo>
                <a:lnTo>
                  <a:pt x="4395" y="884"/>
                </a:lnTo>
                <a:lnTo>
                  <a:pt x="4381" y="888"/>
                </a:lnTo>
                <a:lnTo>
                  <a:pt x="4363" y="880"/>
                </a:lnTo>
                <a:lnTo>
                  <a:pt x="4342" y="866"/>
                </a:lnTo>
                <a:lnTo>
                  <a:pt x="4342" y="866"/>
                </a:lnTo>
                <a:lnTo>
                  <a:pt x="4306" y="834"/>
                </a:lnTo>
                <a:lnTo>
                  <a:pt x="4274" y="802"/>
                </a:lnTo>
                <a:lnTo>
                  <a:pt x="4256" y="791"/>
                </a:lnTo>
                <a:lnTo>
                  <a:pt x="4238" y="784"/>
                </a:lnTo>
                <a:lnTo>
                  <a:pt x="4220" y="784"/>
                </a:lnTo>
                <a:lnTo>
                  <a:pt x="4196" y="788"/>
                </a:lnTo>
                <a:lnTo>
                  <a:pt x="4196" y="788"/>
                </a:lnTo>
                <a:lnTo>
                  <a:pt x="4188" y="791"/>
                </a:lnTo>
                <a:lnTo>
                  <a:pt x="4181" y="791"/>
                </a:lnTo>
                <a:lnTo>
                  <a:pt x="4171" y="791"/>
                </a:lnTo>
                <a:lnTo>
                  <a:pt x="4160" y="791"/>
                </a:lnTo>
                <a:lnTo>
                  <a:pt x="4153" y="784"/>
                </a:lnTo>
                <a:lnTo>
                  <a:pt x="4146" y="770"/>
                </a:lnTo>
                <a:lnTo>
                  <a:pt x="4142" y="749"/>
                </a:lnTo>
                <a:lnTo>
                  <a:pt x="4146" y="734"/>
                </a:lnTo>
                <a:lnTo>
                  <a:pt x="4117" y="734"/>
                </a:lnTo>
                <a:lnTo>
                  <a:pt x="4117" y="734"/>
                </a:lnTo>
                <a:lnTo>
                  <a:pt x="4106" y="738"/>
                </a:lnTo>
                <a:lnTo>
                  <a:pt x="4099" y="741"/>
                </a:lnTo>
                <a:lnTo>
                  <a:pt x="4092" y="749"/>
                </a:lnTo>
                <a:lnTo>
                  <a:pt x="4092" y="749"/>
                </a:lnTo>
                <a:lnTo>
                  <a:pt x="4089" y="777"/>
                </a:lnTo>
                <a:lnTo>
                  <a:pt x="4089" y="798"/>
                </a:lnTo>
                <a:lnTo>
                  <a:pt x="4089" y="798"/>
                </a:lnTo>
                <a:lnTo>
                  <a:pt x="4078" y="795"/>
                </a:lnTo>
                <a:lnTo>
                  <a:pt x="4060" y="784"/>
                </a:lnTo>
                <a:lnTo>
                  <a:pt x="4060" y="784"/>
                </a:lnTo>
                <a:lnTo>
                  <a:pt x="4007" y="759"/>
                </a:lnTo>
                <a:lnTo>
                  <a:pt x="3996" y="752"/>
                </a:lnTo>
                <a:lnTo>
                  <a:pt x="3996" y="752"/>
                </a:lnTo>
                <a:lnTo>
                  <a:pt x="3999" y="731"/>
                </a:lnTo>
                <a:lnTo>
                  <a:pt x="3999" y="709"/>
                </a:lnTo>
                <a:lnTo>
                  <a:pt x="3999" y="688"/>
                </a:lnTo>
                <a:lnTo>
                  <a:pt x="3996" y="667"/>
                </a:lnTo>
                <a:lnTo>
                  <a:pt x="3992" y="659"/>
                </a:lnTo>
                <a:lnTo>
                  <a:pt x="3989" y="652"/>
                </a:lnTo>
                <a:lnTo>
                  <a:pt x="3982" y="649"/>
                </a:lnTo>
                <a:lnTo>
                  <a:pt x="3975" y="649"/>
                </a:lnTo>
                <a:lnTo>
                  <a:pt x="3964" y="652"/>
                </a:lnTo>
                <a:lnTo>
                  <a:pt x="3953" y="656"/>
                </a:lnTo>
                <a:lnTo>
                  <a:pt x="3953" y="656"/>
                </a:lnTo>
                <a:lnTo>
                  <a:pt x="3928" y="670"/>
                </a:lnTo>
                <a:lnTo>
                  <a:pt x="3910" y="674"/>
                </a:lnTo>
                <a:lnTo>
                  <a:pt x="3893" y="677"/>
                </a:lnTo>
                <a:lnTo>
                  <a:pt x="3878" y="674"/>
                </a:lnTo>
                <a:lnTo>
                  <a:pt x="3868" y="670"/>
                </a:lnTo>
                <a:lnTo>
                  <a:pt x="3860" y="663"/>
                </a:lnTo>
                <a:lnTo>
                  <a:pt x="3857" y="659"/>
                </a:lnTo>
                <a:lnTo>
                  <a:pt x="3818" y="684"/>
                </a:lnTo>
                <a:lnTo>
                  <a:pt x="3818" y="684"/>
                </a:lnTo>
                <a:lnTo>
                  <a:pt x="3807" y="688"/>
                </a:lnTo>
                <a:lnTo>
                  <a:pt x="3786" y="695"/>
                </a:lnTo>
                <a:lnTo>
                  <a:pt x="3768" y="706"/>
                </a:lnTo>
                <a:lnTo>
                  <a:pt x="3761" y="716"/>
                </a:lnTo>
                <a:lnTo>
                  <a:pt x="3757" y="724"/>
                </a:lnTo>
                <a:lnTo>
                  <a:pt x="3757" y="724"/>
                </a:lnTo>
                <a:lnTo>
                  <a:pt x="3736" y="724"/>
                </a:lnTo>
                <a:lnTo>
                  <a:pt x="3714" y="720"/>
                </a:lnTo>
                <a:lnTo>
                  <a:pt x="3689" y="713"/>
                </a:lnTo>
                <a:lnTo>
                  <a:pt x="3661" y="702"/>
                </a:lnTo>
                <a:lnTo>
                  <a:pt x="3636" y="688"/>
                </a:lnTo>
                <a:lnTo>
                  <a:pt x="3625" y="677"/>
                </a:lnTo>
                <a:lnTo>
                  <a:pt x="3618" y="667"/>
                </a:lnTo>
                <a:lnTo>
                  <a:pt x="3611" y="652"/>
                </a:lnTo>
                <a:lnTo>
                  <a:pt x="3607" y="638"/>
                </a:lnTo>
                <a:lnTo>
                  <a:pt x="3607" y="638"/>
                </a:lnTo>
                <a:lnTo>
                  <a:pt x="3604" y="631"/>
                </a:lnTo>
                <a:lnTo>
                  <a:pt x="3597" y="624"/>
                </a:lnTo>
                <a:lnTo>
                  <a:pt x="3589" y="620"/>
                </a:lnTo>
                <a:lnTo>
                  <a:pt x="3586" y="620"/>
                </a:lnTo>
                <a:lnTo>
                  <a:pt x="3579" y="620"/>
                </a:lnTo>
                <a:lnTo>
                  <a:pt x="3568" y="627"/>
                </a:lnTo>
                <a:lnTo>
                  <a:pt x="3568" y="627"/>
                </a:lnTo>
                <a:lnTo>
                  <a:pt x="3554" y="642"/>
                </a:lnTo>
                <a:lnTo>
                  <a:pt x="3536" y="652"/>
                </a:lnTo>
                <a:lnTo>
                  <a:pt x="3522" y="656"/>
                </a:lnTo>
                <a:lnTo>
                  <a:pt x="3522" y="656"/>
                </a:lnTo>
                <a:lnTo>
                  <a:pt x="3522" y="663"/>
                </a:lnTo>
                <a:lnTo>
                  <a:pt x="3518" y="667"/>
                </a:lnTo>
                <a:lnTo>
                  <a:pt x="3515" y="674"/>
                </a:lnTo>
                <a:lnTo>
                  <a:pt x="3508" y="677"/>
                </a:lnTo>
                <a:lnTo>
                  <a:pt x="3497" y="681"/>
                </a:lnTo>
                <a:lnTo>
                  <a:pt x="3479" y="684"/>
                </a:lnTo>
                <a:lnTo>
                  <a:pt x="3454" y="684"/>
                </a:lnTo>
                <a:lnTo>
                  <a:pt x="3433" y="716"/>
                </a:lnTo>
                <a:lnTo>
                  <a:pt x="3433" y="716"/>
                </a:lnTo>
                <a:lnTo>
                  <a:pt x="3426" y="720"/>
                </a:lnTo>
                <a:lnTo>
                  <a:pt x="3415" y="727"/>
                </a:lnTo>
                <a:lnTo>
                  <a:pt x="3408" y="727"/>
                </a:lnTo>
                <a:lnTo>
                  <a:pt x="3401" y="724"/>
                </a:lnTo>
                <a:lnTo>
                  <a:pt x="3397" y="713"/>
                </a:lnTo>
                <a:lnTo>
                  <a:pt x="3393" y="699"/>
                </a:lnTo>
                <a:lnTo>
                  <a:pt x="3393" y="699"/>
                </a:lnTo>
                <a:lnTo>
                  <a:pt x="3393" y="688"/>
                </a:lnTo>
                <a:lnTo>
                  <a:pt x="3393" y="688"/>
                </a:lnTo>
                <a:lnTo>
                  <a:pt x="3390" y="667"/>
                </a:lnTo>
                <a:lnTo>
                  <a:pt x="3383" y="649"/>
                </a:lnTo>
                <a:lnTo>
                  <a:pt x="3372" y="634"/>
                </a:lnTo>
                <a:lnTo>
                  <a:pt x="3358" y="627"/>
                </a:lnTo>
                <a:lnTo>
                  <a:pt x="3344" y="627"/>
                </a:lnTo>
                <a:lnTo>
                  <a:pt x="3329" y="631"/>
                </a:lnTo>
                <a:lnTo>
                  <a:pt x="3319" y="645"/>
                </a:lnTo>
                <a:lnTo>
                  <a:pt x="3308" y="663"/>
                </a:lnTo>
                <a:lnTo>
                  <a:pt x="3308" y="663"/>
                </a:lnTo>
                <a:lnTo>
                  <a:pt x="3315" y="677"/>
                </a:lnTo>
                <a:lnTo>
                  <a:pt x="3326" y="684"/>
                </a:lnTo>
                <a:lnTo>
                  <a:pt x="3340" y="695"/>
                </a:lnTo>
                <a:lnTo>
                  <a:pt x="3340" y="695"/>
                </a:lnTo>
                <a:lnTo>
                  <a:pt x="3340" y="699"/>
                </a:lnTo>
                <a:lnTo>
                  <a:pt x="3336" y="709"/>
                </a:lnTo>
                <a:lnTo>
                  <a:pt x="3329" y="720"/>
                </a:lnTo>
                <a:lnTo>
                  <a:pt x="3311" y="734"/>
                </a:lnTo>
                <a:lnTo>
                  <a:pt x="3311" y="734"/>
                </a:lnTo>
                <a:lnTo>
                  <a:pt x="3276" y="759"/>
                </a:lnTo>
                <a:lnTo>
                  <a:pt x="3262" y="770"/>
                </a:lnTo>
                <a:lnTo>
                  <a:pt x="3237" y="770"/>
                </a:lnTo>
                <a:lnTo>
                  <a:pt x="3237" y="788"/>
                </a:lnTo>
                <a:lnTo>
                  <a:pt x="3237" y="788"/>
                </a:lnTo>
                <a:lnTo>
                  <a:pt x="3229" y="795"/>
                </a:lnTo>
                <a:lnTo>
                  <a:pt x="3212" y="802"/>
                </a:lnTo>
                <a:lnTo>
                  <a:pt x="3201" y="802"/>
                </a:lnTo>
                <a:lnTo>
                  <a:pt x="3190" y="802"/>
                </a:lnTo>
                <a:lnTo>
                  <a:pt x="3180" y="791"/>
                </a:lnTo>
                <a:lnTo>
                  <a:pt x="3169" y="777"/>
                </a:lnTo>
                <a:lnTo>
                  <a:pt x="3126" y="798"/>
                </a:lnTo>
                <a:lnTo>
                  <a:pt x="3126" y="798"/>
                </a:lnTo>
                <a:lnTo>
                  <a:pt x="3115" y="795"/>
                </a:lnTo>
                <a:lnTo>
                  <a:pt x="3083" y="784"/>
                </a:lnTo>
                <a:lnTo>
                  <a:pt x="3048" y="777"/>
                </a:lnTo>
                <a:lnTo>
                  <a:pt x="3026" y="774"/>
                </a:lnTo>
                <a:lnTo>
                  <a:pt x="3005" y="777"/>
                </a:lnTo>
                <a:lnTo>
                  <a:pt x="3005" y="777"/>
                </a:lnTo>
                <a:lnTo>
                  <a:pt x="2998" y="770"/>
                </a:lnTo>
                <a:lnTo>
                  <a:pt x="2980" y="756"/>
                </a:lnTo>
                <a:lnTo>
                  <a:pt x="2955" y="741"/>
                </a:lnTo>
                <a:lnTo>
                  <a:pt x="2941" y="734"/>
                </a:lnTo>
                <a:lnTo>
                  <a:pt x="2926" y="731"/>
                </a:lnTo>
                <a:lnTo>
                  <a:pt x="2926" y="731"/>
                </a:lnTo>
                <a:lnTo>
                  <a:pt x="2909" y="727"/>
                </a:lnTo>
                <a:lnTo>
                  <a:pt x="2894" y="724"/>
                </a:lnTo>
                <a:lnTo>
                  <a:pt x="2884" y="713"/>
                </a:lnTo>
                <a:lnTo>
                  <a:pt x="2873" y="702"/>
                </a:lnTo>
                <a:lnTo>
                  <a:pt x="2866" y="692"/>
                </a:lnTo>
                <a:lnTo>
                  <a:pt x="2866" y="677"/>
                </a:lnTo>
                <a:lnTo>
                  <a:pt x="2873" y="663"/>
                </a:lnTo>
                <a:lnTo>
                  <a:pt x="2887" y="649"/>
                </a:lnTo>
                <a:lnTo>
                  <a:pt x="2887" y="649"/>
                </a:lnTo>
                <a:lnTo>
                  <a:pt x="2901" y="638"/>
                </a:lnTo>
                <a:lnTo>
                  <a:pt x="2909" y="627"/>
                </a:lnTo>
                <a:lnTo>
                  <a:pt x="2909" y="620"/>
                </a:lnTo>
                <a:lnTo>
                  <a:pt x="2905" y="613"/>
                </a:lnTo>
                <a:lnTo>
                  <a:pt x="2898" y="610"/>
                </a:lnTo>
                <a:lnTo>
                  <a:pt x="2887" y="610"/>
                </a:lnTo>
                <a:lnTo>
                  <a:pt x="2862" y="606"/>
                </a:lnTo>
                <a:lnTo>
                  <a:pt x="2862" y="606"/>
                </a:lnTo>
                <a:lnTo>
                  <a:pt x="2852" y="602"/>
                </a:lnTo>
                <a:lnTo>
                  <a:pt x="2844" y="599"/>
                </a:lnTo>
                <a:lnTo>
                  <a:pt x="2844" y="592"/>
                </a:lnTo>
                <a:lnTo>
                  <a:pt x="2848" y="588"/>
                </a:lnTo>
                <a:lnTo>
                  <a:pt x="2859" y="574"/>
                </a:lnTo>
                <a:lnTo>
                  <a:pt x="2877" y="560"/>
                </a:lnTo>
                <a:lnTo>
                  <a:pt x="2877" y="560"/>
                </a:lnTo>
                <a:lnTo>
                  <a:pt x="2880" y="552"/>
                </a:lnTo>
                <a:lnTo>
                  <a:pt x="2880" y="542"/>
                </a:lnTo>
                <a:lnTo>
                  <a:pt x="2869" y="517"/>
                </a:lnTo>
                <a:lnTo>
                  <a:pt x="2859" y="492"/>
                </a:lnTo>
                <a:lnTo>
                  <a:pt x="2852" y="481"/>
                </a:lnTo>
                <a:lnTo>
                  <a:pt x="2891" y="478"/>
                </a:lnTo>
                <a:lnTo>
                  <a:pt x="2891" y="478"/>
                </a:lnTo>
                <a:lnTo>
                  <a:pt x="2894" y="474"/>
                </a:lnTo>
                <a:lnTo>
                  <a:pt x="2898" y="470"/>
                </a:lnTo>
                <a:lnTo>
                  <a:pt x="2898" y="467"/>
                </a:lnTo>
                <a:lnTo>
                  <a:pt x="2894" y="460"/>
                </a:lnTo>
                <a:lnTo>
                  <a:pt x="2884" y="453"/>
                </a:lnTo>
                <a:lnTo>
                  <a:pt x="2873" y="446"/>
                </a:lnTo>
                <a:lnTo>
                  <a:pt x="2852" y="435"/>
                </a:lnTo>
                <a:lnTo>
                  <a:pt x="2852" y="435"/>
                </a:lnTo>
                <a:lnTo>
                  <a:pt x="2827" y="424"/>
                </a:lnTo>
                <a:lnTo>
                  <a:pt x="2809" y="406"/>
                </a:lnTo>
                <a:lnTo>
                  <a:pt x="2795" y="389"/>
                </a:lnTo>
                <a:lnTo>
                  <a:pt x="2787" y="367"/>
                </a:lnTo>
                <a:lnTo>
                  <a:pt x="2773" y="328"/>
                </a:lnTo>
                <a:lnTo>
                  <a:pt x="2773" y="314"/>
                </a:lnTo>
                <a:lnTo>
                  <a:pt x="2773" y="314"/>
                </a:lnTo>
                <a:lnTo>
                  <a:pt x="2759" y="307"/>
                </a:lnTo>
                <a:lnTo>
                  <a:pt x="2730" y="296"/>
                </a:lnTo>
                <a:lnTo>
                  <a:pt x="2705" y="296"/>
                </a:lnTo>
                <a:lnTo>
                  <a:pt x="2680" y="296"/>
                </a:lnTo>
                <a:lnTo>
                  <a:pt x="2648" y="299"/>
                </a:lnTo>
                <a:lnTo>
                  <a:pt x="2613" y="310"/>
                </a:lnTo>
                <a:lnTo>
                  <a:pt x="2613" y="310"/>
                </a:lnTo>
                <a:lnTo>
                  <a:pt x="2595" y="303"/>
                </a:lnTo>
                <a:lnTo>
                  <a:pt x="2577" y="296"/>
                </a:lnTo>
                <a:lnTo>
                  <a:pt x="2566" y="285"/>
                </a:lnTo>
                <a:lnTo>
                  <a:pt x="2566" y="285"/>
                </a:lnTo>
                <a:lnTo>
                  <a:pt x="2563" y="282"/>
                </a:lnTo>
                <a:lnTo>
                  <a:pt x="2556" y="282"/>
                </a:lnTo>
                <a:lnTo>
                  <a:pt x="2538" y="289"/>
                </a:lnTo>
                <a:lnTo>
                  <a:pt x="2520" y="303"/>
                </a:lnTo>
                <a:lnTo>
                  <a:pt x="2520" y="303"/>
                </a:lnTo>
                <a:lnTo>
                  <a:pt x="2520" y="289"/>
                </a:lnTo>
                <a:lnTo>
                  <a:pt x="2520" y="274"/>
                </a:lnTo>
                <a:lnTo>
                  <a:pt x="2516" y="264"/>
                </a:lnTo>
                <a:lnTo>
                  <a:pt x="2509" y="253"/>
                </a:lnTo>
                <a:lnTo>
                  <a:pt x="2506" y="249"/>
                </a:lnTo>
                <a:lnTo>
                  <a:pt x="2502" y="249"/>
                </a:lnTo>
                <a:lnTo>
                  <a:pt x="2495" y="249"/>
                </a:lnTo>
                <a:lnTo>
                  <a:pt x="2488" y="253"/>
                </a:lnTo>
                <a:lnTo>
                  <a:pt x="2467" y="271"/>
                </a:lnTo>
                <a:lnTo>
                  <a:pt x="2467" y="271"/>
                </a:lnTo>
                <a:lnTo>
                  <a:pt x="2456" y="278"/>
                </a:lnTo>
                <a:lnTo>
                  <a:pt x="2442" y="282"/>
                </a:lnTo>
                <a:lnTo>
                  <a:pt x="2424" y="285"/>
                </a:lnTo>
                <a:lnTo>
                  <a:pt x="2406" y="285"/>
                </a:lnTo>
                <a:lnTo>
                  <a:pt x="2392" y="278"/>
                </a:lnTo>
                <a:lnTo>
                  <a:pt x="2385" y="274"/>
                </a:lnTo>
                <a:lnTo>
                  <a:pt x="2377" y="267"/>
                </a:lnTo>
                <a:lnTo>
                  <a:pt x="2370" y="257"/>
                </a:lnTo>
                <a:lnTo>
                  <a:pt x="2367" y="242"/>
                </a:lnTo>
                <a:lnTo>
                  <a:pt x="2367" y="242"/>
                </a:lnTo>
                <a:lnTo>
                  <a:pt x="2352" y="196"/>
                </a:lnTo>
                <a:lnTo>
                  <a:pt x="2342" y="175"/>
                </a:lnTo>
                <a:lnTo>
                  <a:pt x="2335" y="167"/>
                </a:lnTo>
                <a:lnTo>
                  <a:pt x="2335" y="167"/>
                </a:lnTo>
                <a:lnTo>
                  <a:pt x="2335" y="167"/>
                </a:lnTo>
                <a:lnTo>
                  <a:pt x="2342" y="153"/>
                </a:lnTo>
                <a:lnTo>
                  <a:pt x="2352" y="143"/>
                </a:lnTo>
                <a:lnTo>
                  <a:pt x="2356" y="128"/>
                </a:lnTo>
                <a:lnTo>
                  <a:pt x="2356" y="114"/>
                </a:lnTo>
                <a:lnTo>
                  <a:pt x="2352" y="107"/>
                </a:lnTo>
                <a:lnTo>
                  <a:pt x="2345" y="100"/>
                </a:lnTo>
                <a:lnTo>
                  <a:pt x="2335" y="93"/>
                </a:lnTo>
                <a:lnTo>
                  <a:pt x="2324" y="86"/>
                </a:lnTo>
                <a:lnTo>
                  <a:pt x="2285" y="78"/>
                </a:lnTo>
                <a:lnTo>
                  <a:pt x="2270" y="32"/>
                </a:lnTo>
                <a:lnTo>
                  <a:pt x="2238" y="0"/>
                </a:lnTo>
                <a:lnTo>
                  <a:pt x="2238" y="0"/>
                </a:lnTo>
                <a:lnTo>
                  <a:pt x="2238" y="4"/>
                </a:lnTo>
                <a:lnTo>
                  <a:pt x="2238" y="14"/>
                </a:lnTo>
                <a:lnTo>
                  <a:pt x="2231" y="28"/>
                </a:lnTo>
                <a:lnTo>
                  <a:pt x="2213" y="46"/>
                </a:lnTo>
                <a:lnTo>
                  <a:pt x="2213" y="46"/>
                </a:lnTo>
                <a:lnTo>
                  <a:pt x="2185" y="61"/>
                </a:lnTo>
                <a:lnTo>
                  <a:pt x="2160" y="78"/>
                </a:lnTo>
                <a:lnTo>
                  <a:pt x="2153" y="89"/>
                </a:lnTo>
                <a:lnTo>
                  <a:pt x="2142" y="100"/>
                </a:lnTo>
                <a:lnTo>
                  <a:pt x="2139" y="118"/>
                </a:lnTo>
                <a:lnTo>
                  <a:pt x="2139" y="135"/>
                </a:lnTo>
                <a:lnTo>
                  <a:pt x="2139" y="135"/>
                </a:lnTo>
                <a:lnTo>
                  <a:pt x="2128" y="132"/>
                </a:lnTo>
                <a:lnTo>
                  <a:pt x="2117" y="132"/>
                </a:lnTo>
                <a:lnTo>
                  <a:pt x="2103" y="132"/>
                </a:lnTo>
                <a:lnTo>
                  <a:pt x="2092" y="139"/>
                </a:lnTo>
                <a:lnTo>
                  <a:pt x="2078" y="153"/>
                </a:lnTo>
                <a:lnTo>
                  <a:pt x="2071" y="178"/>
                </a:lnTo>
                <a:lnTo>
                  <a:pt x="2067" y="214"/>
                </a:lnTo>
                <a:lnTo>
                  <a:pt x="2053" y="217"/>
                </a:lnTo>
                <a:lnTo>
                  <a:pt x="1950" y="196"/>
                </a:lnTo>
                <a:lnTo>
                  <a:pt x="1950" y="217"/>
                </a:lnTo>
                <a:lnTo>
                  <a:pt x="2010" y="307"/>
                </a:lnTo>
                <a:lnTo>
                  <a:pt x="2010" y="307"/>
                </a:lnTo>
                <a:lnTo>
                  <a:pt x="2010" y="321"/>
                </a:lnTo>
                <a:lnTo>
                  <a:pt x="2014" y="335"/>
                </a:lnTo>
                <a:lnTo>
                  <a:pt x="2017" y="349"/>
                </a:lnTo>
                <a:lnTo>
                  <a:pt x="2028" y="367"/>
                </a:lnTo>
                <a:lnTo>
                  <a:pt x="2042" y="381"/>
                </a:lnTo>
                <a:lnTo>
                  <a:pt x="2060" y="392"/>
                </a:lnTo>
                <a:lnTo>
                  <a:pt x="2085" y="399"/>
                </a:lnTo>
                <a:lnTo>
                  <a:pt x="2085" y="399"/>
                </a:lnTo>
                <a:lnTo>
                  <a:pt x="2089" y="413"/>
                </a:lnTo>
                <a:lnTo>
                  <a:pt x="2089" y="442"/>
                </a:lnTo>
                <a:lnTo>
                  <a:pt x="2085" y="456"/>
                </a:lnTo>
                <a:lnTo>
                  <a:pt x="2078" y="470"/>
                </a:lnTo>
                <a:lnTo>
                  <a:pt x="2067" y="481"/>
                </a:lnTo>
                <a:lnTo>
                  <a:pt x="2049" y="485"/>
                </a:lnTo>
                <a:lnTo>
                  <a:pt x="2049" y="485"/>
                </a:lnTo>
                <a:lnTo>
                  <a:pt x="2039" y="488"/>
                </a:lnTo>
                <a:lnTo>
                  <a:pt x="2032" y="492"/>
                </a:lnTo>
                <a:lnTo>
                  <a:pt x="2021" y="503"/>
                </a:lnTo>
                <a:lnTo>
                  <a:pt x="2010" y="520"/>
                </a:lnTo>
                <a:lnTo>
                  <a:pt x="2007" y="538"/>
                </a:lnTo>
                <a:lnTo>
                  <a:pt x="2000" y="570"/>
                </a:lnTo>
                <a:lnTo>
                  <a:pt x="2000" y="585"/>
                </a:lnTo>
                <a:lnTo>
                  <a:pt x="1960" y="552"/>
                </a:lnTo>
                <a:lnTo>
                  <a:pt x="1950" y="563"/>
                </a:lnTo>
                <a:lnTo>
                  <a:pt x="1946" y="592"/>
                </a:lnTo>
                <a:lnTo>
                  <a:pt x="1946" y="592"/>
                </a:lnTo>
                <a:lnTo>
                  <a:pt x="1914" y="606"/>
                </a:lnTo>
                <a:lnTo>
                  <a:pt x="1889" y="624"/>
                </a:lnTo>
                <a:lnTo>
                  <a:pt x="1882" y="631"/>
                </a:lnTo>
                <a:lnTo>
                  <a:pt x="1878" y="642"/>
                </a:lnTo>
                <a:lnTo>
                  <a:pt x="1861" y="645"/>
                </a:lnTo>
                <a:lnTo>
                  <a:pt x="1846" y="631"/>
                </a:lnTo>
                <a:lnTo>
                  <a:pt x="1846" y="610"/>
                </a:lnTo>
                <a:lnTo>
                  <a:pt x="1846" y="595"/>
                </a:lnTo>
                <a:lnTo>
                  <a:pt x="1839" y="592"/>
                </a:lnTo>
                <a:lnTo>
                  <a:pt x="1825" y="574"/>
                </a:lnTo>
                <a:lnTo>
                  <a:pt x="1825" y="574"/>
                </a:lnTo>
                <a:lnTo>
                  <a:pt x="1836" y="560"/>
                </a:lnTo>
                <a:lnTo>
                  <a:pt x="1846" y="542"/>
                </a:lnTo>
                <a:lnTo>
                  <a:pt x="1857" y="520"/>
                </a:lnTo>
                <a:lnTo>
                  <a:pt x="1864" y="499"/>
                </a:lnTo>
                <a:lnTo>
                  <a:pt x="1864" y="470"/>
                </a:lnTo>
                <a:lnTo>
                  <a:pt x="1864" y="456"/>
                </a:lnTo>
                <a:lnTo>
                  <a:pt x="1857" y="442"/>
                </a:lnTo>
                <a:lnTo>
                  <a:pt x="1846" y="424"/>
                </a:lnTo>
                <a:lnTo>
                  <a:pt x="1836" y="410"/>
                </a:lnTo>
                <a:lnTo>
                  <a:pt x="1821" y="417"/>
                </a:lnTo>
                <a:lnTo>
                  <a:pt x="1807" y="492"/>
                </a:lnTo>
                <a:lnTo>
                  <a:pt x="1807" y="492"/>
                </a:lnTo>
                <a:lnTo>
                  <a:pt x="1796" y="503"/>
                </a:lnTo>
                <a:lnTo>
                  <a:pt x="1771" y="520"/>
                </a:lnTo>
                <a:lnTo>
                  <a:pt x="1764" y="535"/>
                </a:lnTo>
                <a:lnTo>
                  <a:pt x="1764" y="545"/>
                </a:lnTo>
                <a:lnTo>
                  <a:pt x="1768" y="549"/>
                </a:lnTo>
                <a:lnTo>
                  <a:pt x="1771" y="552"/>
                </a:lnTo>
                <a:lnTo>
                  <a:pt x="1793" y="556"/>
                </a:lnTo>
                <a:lnTo>
                  <a:pt x="1793" y="556"/>
                </a:lnTo>
                <a:lnTo>
                  <a:pt x="1796" y="560"/>
                </a:lnTo>
                <a:lnTo>
                  <a:pt x="1807" y="563"/>
                </a:lnTo>
                <a:lnTo>
                  <a:pt x="1807" y="570"/>
                </a:lnTo>
                <a:lnTo>
                  <a:pt x="1803" y="574"/>
                </a:lnTo>
                <a:lnTo>
                  <a:pt x="1800" y="581"/>
                </a:lnTo>
                <a:lnTo>
                  <a:pt x="1789" y="588"/>
                </a:lnTo>
                <a:lnTo>
                  <a:pt x="1789" y="588"/>
                </a:lnTo>
                <a:lnTo>
                  <a:pt x="1771" y="613"/>
                </a:lnTo>
                <a:lnTo>
                  <a:pt x="1764" y="627"/>
                </a:lnTo>
                <a:lnTo>
                  <a:pt x="1761" y="638"/>
                </a:lnTo>
                <a:lnTo>
                  <a:pt x="1761" y="642"/>
                </a:lnTo>
                <a:lnTo>
                  <a:pt x="1750" y="642"/>
                </a:lnTo>
                <a:lnTo>
                  <a:pt x="1721" y="617"/>
                </a:lnTo>
                <a:lnTo>
                  <a:pt x="1721" y="617"/>
                </a:lnTo>
                <a:lnTo>
                  <a:pt x="1714" y="606"/>
                </a:lnTo>
                <a:lnTo>
                  <a:pt x="1707" y="599"/>
                </a:lnTo>
                <a:lnTo>
                  <a:pt x="1697" y="592"/>
                </a:lnTo>
                <a:lnTo>
                  <a:pt x="1686" y="592"/>
                </a:lnTo>
                <a:lnTo>
                  <a:pt x="1682" y="592"/>
                </a:lnTo>
                <a:lnTo>
                  <a:pt x="1675" y="599"/>
                </a:lnTo>
                <a:lnTo>
                  <a:pt x="1668" y="613"/>
                </a:lnTo>
                <a:lnTo>
                  <a:pt x="1661" y="645"/>
                </a:lnTo>
                <a:lnTo>
                  <a:pt x="1615" y="585"/>
                </a:lnTo>
                <a:lnTo>
                  <a:pt x="1615" y="585"/>
                </a:lnTo>
                <a:lnTo>
                  <a:pt x="1607" y="585"/>
                </a:lnTo>
                <a:lnTo>
                  <a:pt x="1590" y="585"/>
                </a:lnTo>
                <a:lnTo>
                  <a:pt x="1579" y="588"/>
                </a:lnTo>
                <a:lnTo>
                  <a:pt x="1568" y="592"/>
                </a:lnTo>
                <a:lnTo>
                  <a:pt x="1561" y="602"/>
                </a:lnTo>
                <a:lnTo>
                  <a:pt x="1561" y="617"/>
                </a:lnTo>
                <a:lnTo>
                  <a:pt x="1565" y="638"/>
                </a:lnTo>
                <a:lnTo>
                  <a:pt x="1575" y="677"/>
                </a:lnTo>
                <a:lnTo>
                  <a:pt x="1575" y="677"/>
                </a:lnTo>
                <a:lnTo>
                  <a:pt x="1582" y="684"/>
                </a:lnTo>
                <a:lnTo>
                  <a:pt x="1590" y="692"/>
                </a:lnTo>
                <a:lnTo>
                  <a:pt x="1597" y="699"/>
                </a:lnTo>
                <a:lnTo>
                  <a:pt x="1597" y="709"/>
                </a:lnTo>
                <a:lnTo>
                  <a:pt x="1593" y="720"/>
                </a:lnTo>
                <a:lnTo>
                  <a:pt x="1575" y="727"/>
                </a:lnTo>
                <a:lnTo>
                  <a:pt x="1547" y="734"/>
                </a:lnTo>
                <a:lnTo>
                  <a:pt x="1550" y="756"/>
                </a:lnTo>
                <a:lnTo>
                  <a:pt x="1550" y="756"/>
                </a:lnTo>
                <a:lnTo>
                  <a:pt x="1561" y="766"/>
                </a:lnTo>
                <a:lnTo>
                  <a:pt x="1572" y="777"/>
                </a:lnTo>
                <a:lnTo>
                  <a:pt x="1582" y="791"/>
                </a:lnTo>
                <a:lnTo>
                  <a:pt x="1586" y="806"/>
                </a:lnTo>
                <a:lnTo>
                  <a:pt x="1586" y="827"/>
                </a:lnTo>
                <a:lnTo>
                  <a:pt x="1582" y="838"/>
                </a:lnTo>
                <a:lnTo>
                  <a:pt x="1579" y="848"/>
                </a:lnTo>
                <a:lnTo>
                  <a:pt x="1572" y="859"/>
                </a:lnTo>
                <a:lnTo>
                  <a:pt x="1561" y="870"/>
                </a:lnTo>
                <a:lnTo>
                  <a:pt x="1561" y="870"/>
                </a:lnTo>
                <a:lnTo>
                  <a:pt x="1550" y="873"/>
                </a:lnTo>
                <a:lnTo>
                  <a:pt x="1533" y="880"/>
                </a:lnTo>
                <a:lnTo>
                  <a:pt x="1518" y="888"/>
                </a:lnTo>
                <a:lnTo>
                  <a:pt x="1511" y="898"/>
                </a:lnTo>
                <a:lnTo>
                  <a:pt x="1500" y="905"/>
                </a:lnTo>
                <a:lnTo>
                  <a:pt x="1497" y="920"/>
                </a:lnTo>
                <a:lnTo>
                  <a:pt x="1497" y="920"/>
                </a:lnTo>
                <a:lnTo>
                  <a:pt x="1486" y="909"/>
                </a:lnTo>
                <a:lnTo>
                  <a:pt x="1451" y="891"/>
                </a:lnTo>
                <a:lnTo>
                  <a:pt x="1433" y="884"/>
                </a:lnTo>
                <a:lnTo>
                  <a:pt x="1411" y="877"/>
                </a:lnTo>
                <a:lnTo>
                  <a:pt x="1390" y="873"/>
                </a:lnTo>
                <a:lnTo>
                  <a:pt x="1376" y="877"/>
                </a:lnTo>
                <a:lnTo>
                  <a:pt x="1376" y="877"/>
                </a:lnTo>
                <a:lnTo>
                  <a:pt x="1372" y="898"/>
                </a:lnTo>
                <a:lnTo>
                  <a:pt x="1372" y="916"/>
                </a:lnTo>
                <a:lnTo>
                  <a:pt x="1369" y="937"/>
                </a:lnTo>
                <a:lnTo>
                  <a:pt x="1361" y="952"/>
                </a:lnTo>
                <a:lnTo>
                  <a:pt x="1354" y="955"/>
                </a:lnTo>
                <a:lnTo>
                  <a:pt x="1351" y="955"/>
                </a:lnTo>
                <a:lnTo>
                  <a:pt x="1344" y="952"/>
                </a:lnTo>
                <a:lnTo>
                  <a:pt x="1333" y="945"/>
                </a:lnTo>
                <a:lnTo>
                  <a:pt x="1315" y="916"/>
                </a:lnTo>
                <a:lnTo>
                  <a:pt x="1315" y="916"/>
                </a:lnTo>
                <a:lnTo>
                  <a:pt x="1297" y="895"/>
                </a:lnTo>
                <a:lnTo>
                  <a:pt x="1279" y="880"/>
                </a:lnTo>
                <a:lnTo>
                  <a:pt x="1272" y="873"/>
                </a:lnTo>
                <a:lnTo>
                  <a:pt x="1262" y="870"/>
                </a:lnTo>
                <a:lnTo>
                  <a:pt x="1258" y="852"/>
                </a:lnTo>
                <a:lnTo>
                  <a:pt x="1258" y="852"/>
                </a:lnTo>
                <a:lnTo>
                  <a:pt x="1226" y="848"/>
                </a:lnTo>
                <a:lnTo>
                  <a:pt x="1205" y="848"/>
                </a:lnTo>
                <a:lnTo>
                  <a:pt x="1197" y="852"/>
                </a:lnTo>
                <a:lnTo>
                  <a:pt x="1190" y="855"/>
                </a:lnTo>
                <a:lnTo>
                  <a:pt x="1190" y="855"/>
                </a:lnTo>
                <a:lnTo>
                  <a:pt x="1187" y="888"/>
                </a:lnTo>
                <a:lnTo>
                  <a:pt x="1183" y="909"/>
                </a:lnTo>
                <a:lnTo>
                  <a:pt x="1133" y="895"/>
                </a:lnTo>
                <a:lnTo>
                  <a:pt x="1133" y="895"/>
                </a:lnTo>
                <a:lnTo>
                  <a:pt x="1140" y="888"/>
                </a:lnTo>
                <a:lnTo>
                  <a:pt x="1144" y="877"/>
                </a:lnTo>
                <a:lnTo>
                  <a:pt x="1151" y="863"/>
                </a:lnTo>
                <a:lnTo>
                  <a:pt x="1151" y="845"/>
                </a:lnTo>
                <a:lnTo>
                  <a:pt x="1151" y="827"/>
                </a:lnTo>
                <a:lnTo>
                  <a:pt x="1144" y="809"/>
                </a:lnTo>
                <a:lnTo>
                  <a:pt x="1126" y="791"/>
                </a:lnTo>
                <a:lnTo>
                  <a:pt x="1126" y="791"/>
                </a:lnTo>
                <a:lnTo>
                  <a:pt x="1080" y="745"/>
                </a:lnTo>
                <a:lnTo>
                  <a:pt x="1069" y="734"/>
                </a:lnTo>
                <a:lnTo>
                  <a:pt x="1055" y="713"/>
                </a:lnTo>
                <a:lnTo>
                  <a:pt x="1030" y="713"/>
                </a:lnTo>
                <a:lnTo>
                  <a:pt x="1016" y="781"/>
                </a:lnTo>
                <a:lnTo>
                  <a:pt x="1016" y="781"/>
                </a:lnTo>
                <a:lnTo>
                  <a:pt x="1016" y="791"/>
                </a:lnTo>
                <a:lnTo>
                  <a:pt x="1012" y="820"/>
                </a:lnTo>
                <a:lnTo>
                  <a:pt x="1009" y="834"/>
                </a:lnTo>
                <a:lnTo>
                  <a:pt x="1001" y="845"/>
                </a:lnTo>
                <a:lnTo>
                  <a:pt x="994" y="852"/>
                </a:lnTo>
                <a:lnTo>
                  <a:pt x="987" y="852"/>
                </a:lnTo>
                <a:lnTo>
                  <a:pt x="987" y="852"/>
                </a:lnTo>
                <a:lnTo>
                  <a:pt x="948" y="845"/>
                </a:lnTo>
                <a:lnTo>
                  <a:pt x="916" y="834"/>
                </a:lnTo>
                <a:lnTo>
                  <a:pt x="884" y="823"/>
                </a:lnTo>
                <a:lnTo>
                  <a:pt x="852" y="809"/>
                </a:lnTo>
                <a:lnTo>
                  <a:pt x="820" y="791"/>
                </a:lnTo>
                <a:lnTo>
                  <a:pt x="795" y="766"/>
                </a:lnTo>
                <a:lnTo>
                  <a:pt x="784" y="752"/>
                </a:lnTo>
                <a:lnTo>
                  <a:pt x="777" y="738"/>
                </a:lnTo>
                <a:lnTo>
                  <a:pt x="777" y="738"/>
                </a:lnTo>
                <a:lnTo>
                  <a:pt x="741" y="720"/>
                </a:lnTo>
                <a:lnTo>
                  <a:pt x="709" y="706"/>
                </a:lnTo>
                <a:lnTo>
                  <a:pt x="684" y="699"/>
                </a:lnTo>
                <a:lnTo>
                  <a:pt x="684" y="699"/>
                </a:lnTo>
                <a:lnTo>
                  <a:pt x="673" y="692"/>
                </a:lnTo>
                <a:lnTo>
                  <a:pt x="648" y="667"/>
                </a:lnTo>
                <a:lnTo>
                  <a:pt x="631" y="649"/>
                </a:lnTo>
                <a:lnTo>
                  <a:pt x="613" y="627"/>
                </a:lnTo>
                <a:lnTo>
                  <a:pt x="595" y="599"/>
                </a:lnTo>
                <a:lnTo>
                  <a:pt x="581" y="570"/>
                </a:lnTo>
                <a:lnTo>
                  <a:pt x="581" y="570"/>
                </a:lnTo>
                <a:lnTo>
                  <a:pt x="538" y="478"/>
                </a:lnTo>
                <a:lnTo>
                  <a:pt x="538" y="478"/>
                </a:lnTo>
                <a:lnTo>
                  <a:pt x="542" y="467"/>
                </a:lnTo>
                <a:lnTo>
                  <a:pt x="542" y="449"/>
                </a:lnTo>
                <a:lnTo>
                  <a:pt x="542" y="435"/>
                </a:lnTo>
                <a:lnTo>
                  <a:pt x="534" y="417"/>
                </a:lnTo>
                <a:lnTo>
                  <a:pt x="524" y="399"/>
                </a:lnTo>
                <a:lnTo>
                  <a:pt x="506" y="385"/>
                </a:lnTo>
                <a:lnTo>
                  <a:pt x="495" y="378"/>
                </a:lnTo>
                <a:lnTo>
                  <a:pt x="481" y="374"/>
                </a:lnTo>
                <a:lnTo>
                  <a:pt x="481" y="374"/>
                </a:lnTo>
                <a:lnTo>
                  <a:pt x="477" y="374"/>
                </a:lnTo>
                <a:lnTo>
                  <a:pt x="463" y="367"/>
                </a:lnTo>
                <a:lnTo>
                  <a:pt x="460" y="360"/>
                </a:lnTo>
                <a:lnTo>
                  <a:pt x="452" y="349"/>
                </a:lnTo>
                <a:lnTo>
                  <a:pt x="449" y="339"/>
                </a:lnTo>
                <a:lnTo>
                  <a:pt x="449" y="324"/>
                </a:lnTo>
                <a:lnTo>
                  <a:pt x="449" y="324"/>
                </a:lnTo>
                <a:lnTo>
                  <a:pt x="452" y="285"/>
                </a:lnTo>
                <a:lnTo>
                  <a:pt x="449" y="264"/>
                </a:lnTo>
                <a:lnTo>
                  <a:pt x="445" y="242"/>
                </a:lnTo>
                <a:lnTo>
                  <a:pt x="438" y="225"/>
                </a:lnTo>
                <a:lnTo>
                  <a:pt x="427" y="210"/>
                </a:lnTo>
                <a:lnTo>
                  <a:pt x="420" y="207"/>
                </a:lnTo>
                <a:lnTo>
                  <a:pt x="410" y="203"/>
                </a:lnTo>
                <a:lnTo>
                  <a:pt x="399" y="203"/>
                </a:lnTo>
                <a:lnTo>
                  <a:pt x="388" y="203"/>
                </a:lnTo>
                <a:lnTo>
                  <a:pt x="388" y="203"/>
                </a:lnTo>
                <a:lnTo>
                  <a:pt x="363" y="207"/>
                </a:lnTo>
                <a:lnTo>
                  <a:pt x="338" y="207"/>
                </a:lnTo>
                <a:lnTo>
                  <a:pt x="317" y="203"/>
                </a:lnTo>
                <a:lnTo>
                  <a:pt x="296" y="200"/>
                </a:lnTo>
                <a:lnTo>
                  <a:pt x="267" y="189"/>
                </a:lnTo>
                <a:lnTo>
                  <a:pt x="256" y="185"/>
                </a:lnTo>
                <a:lnTo>
                  <a:pt x="256" y="185"/>
                </a:lnTo>
                <a:lnTo>
                  <a:pt x="249" y="175"/>
                </a:lnTo>
                <a:lnTo>
                  <a:pt x="235" y="157"/>
                </a:lnTo>
                <a:lnTo>
                  <a:pt x="224" y="150"/>
                </a:lnTo>
                <a:lnTo>
                  <a:pt x="214" y="146"/>
                </a:lnTo>
                <a:lnTo>
                  <a:pt x="199" y="150"/>
                </a:lnTo>
                <a:lnTo>
                  <a:pt x="185" y="164"/>
                </a:lnTo>
                <a:lnTo>
                  <a:pt x="185" y="164"/>
                </a:lnTo>
                <a:lnTo>
                  <a:pt x="164" y="192"/>
                </a:lnTo>
                <a:lnTo>
                  <a:pt x="149" y="203"/>
                </a:lnTo>
                <a:lnTo>
                  <a:pt x="139" y="210"/>
                </a:lnTo>
                <a:lnTo>
                  <a:pt x="139" y="210"/>
                </a:lnTo>
                <a:lnTo>
                  <a:pt x="149" y="239"/>
                </a:lnTo>
                <a:lnTo>
                  <a:pt x="139" y="253"/>
                </a:lnTo>
                <a:lnTo>
                  <a:pt x="142" y="296"/>
                </a:lnTo>
                <a:lnTo>
                  <a:pt x="57" y="317"/>
                </a:lnTo>
                <a:lnTo>
                  <a:pt x="57" y="317"/>
                </a:lnTo>
                <a:lnTo>
                  <a:pt x="50" y="321"/>
                </a:lnTo>
                <a:lnTo>
                  <a:pt x="35" y="331"/>
                </a:lnTo>
                <a:lnTo>
                  <a:pt x="28" y="342"/>
                </a:lnTo>
                <a:lnTo>
                  <a:pt x="25" y="353"/>
                </a:lnTo>
                <a:lnTo>
                  <a:pt x="25" y="371"/>
                </a:lnTo>
                <a:lnTo>
                  <a:pt x="32" y="389"/>
                </a:lnTo>
                <a:lnTo>
                  <a:pt x="32" y="389"/>
                </a:lnTo>
                <a:lnTo>
                  <a:pt x="39" y="410"/>
                </a:lnTo>
                <a:lnTo>
                  <a:pt x="42" y="424"/>
                </a:lnTo>
                <a:lnTo>
                  <a:pt x="42" y="449"/>
                </a:lnTo>
                <a:lnTo>
                  <a:pt x="39" y="467"/>
                </a:lnTo>
                <a:lnTo>
                  <a:pt x="35" y="470"/>
                </a:lnTo>
                <a:lnTo>
                  <a:pt x="78" y="478"/>
                </a:lnTo>
                <a:lnTo>
                  <a:pt x="92" y="528"/>
                </a:lnTo>
                <a:lnTo>
                  <a:pt x="157" y="552"/>
                </a:lnTo>
                <a:lnTo>
                  <a:pt x="157" y="552"/>
                </a:lnTo>
                <a:lnTo>
                  <a:pt x="160" y="556"/>
                </a:lnTo>
                <a:lnTo>
                  <a:pt x="157" y="563"/>
                </a:lnTo>
                <a:lnTo>
                  <a:pt x="157" y="570"/>
                </a:lnTo>
                <a:lnTo>
                  <a:pt x="149" y="574"/>
                </a:lnTo>
                <a:lnTo>
                  <a:pt x="142" y="581"/>
                </a:lnTo>
                <a:lnTo>
                  <a:pt x="128" y="585"/>
                </a:lnTo>
                <a:lnTo>
                  <a:pt x="114" y="610"/>
                </a:lnTo>
                <a:lnTo>
                  <a:pt x="114" y="610"/>
                </a:lnTo>
                <a:lnTo>
                  <a:pt x="114" y="620"/>
                </a:lnTo>
                <a:lnTo>
                  <a:pt x="103" y="642"/>
                </a:lnTo>
                <a:lnTo>
                  <a:pt x="96" y="656"/>
                </a:lnTo>
                <a:lnTo>
                  <a:pt x="85" y="667"/>
                </a:lnTo>
                <a:lnTo>
                  <a:pt x="71" y="681"/>
                </a:lnTo>
                <a:lnTo>
                  <a:pt x="53" y="688"/>
                </a:lnTo>
                <a:lnTo>
                  <a:pt x="99" y="720"/>
                </a:lnTo>
                <a:lnTo>
                  <a:pt x="99" y="720"/>
                </a:lnTo>
                <a:lnTo>
                  <a:pt x="99" y="724"/>
                </a:lnTo>
                <a:lnTo>
                  <a:pt x="96" y="734"/>
                </a:lnTo>
                <a:lnTo>
                  <a:pt x="85" y="749"/>
                </a:lnTo>
                <a:lnTo>
                  <a:pt x="60" y="770"/>
                </a:lnTo>
                <a:lnTo>
                  <a:pt x="60" y="770"/>
                </a:lnTo>
                <a:lnTo>
                  <a:pt x="17" y="798"/>
                </a:lnTo>
                <a:lnTo>
                  <a:pt x="7" y="806"/>
                </a:lnTo>
                <a:lnTo>
                  <a:pt x="7" y="806"/>
                </a:lnTo>
                <a:lnTo>
                  <a:pt x="3" y="813"/>
                </a:lnTo>
                <a:lnTo>
                  <a:pt x="0" y="823"/>
                </a:lnTo>
                <a:lnTo>
                  <a:pt x="0" y="838"/>
                </a:lnTo>
                <a:lnTo>
                  <a:pt x="3" y="855"/>
                </a:lnTo>
                <a:lnTo>
                  <a:pt x="14" y="877"/>
                </a:lnTo>
                <a:lnTo>
                  <a:pt x="35" y="902"/>
                </a:lnTo>
                <a:lnTo>
                  <a:pt x="67" y="927"/>
                </a:lnTo>
                <a:lnTo>
                  <a:pt x="67" y="927"/>
                </a:lnTo>
                <a:lnTo>
                  <a:pt x="135" y="977"/>
                </a:lnTo>
                <a:lnTo>
                  <a:pt x="185" y="1009"/>
                </a:lnTo>
                <a:lnTo>
                  <a:pt x="224" y="1027"/>
                </a:lnTo>
                <a:lnTo>
                  <a:pt x="260" y="1034"/>
                </a:lnTo>
                <a:lnTo>
                  <a:pt x="260" y="1034"/>
                </a:lnTo>
                <a:lnTo>
                  <a:pt x="292" y="1044"/>
                </a:lnTo>
                <a:lnTo>
                  <a:pt x="306" y="1052"/>
                </a:lnTo>
                <a:lnTo>
                  <a:pt x="320" y="1059"/>
                </a:lnTo>
                <a:lnTo>
                  <a:pt x="335" y="1073"/>
                </a:lnTo>
                <a:lnTo>
                  <a:pt x="345" y="1087"/>
                </a:lnTo>
                <a:lnTo>
                  <a:pt x="353" y="1109"/>
                </a:lnTo>
                <a:lnTo>
                  <a:pt x="360" y="1134"/>
                </a:lnTo>
                <a:lnTo>
                  <a:pt x="360" y="1134"/>
                </a:lnTo>
                <a:lnTo>
                  <a:pt x="367" y="1148"/>
                </a:lnTo>
                <a:lnTo>
                  <a:pt x="381" y="1176"/>
                </a:lnTo>
                <a:lnTo>
                  <a:pt x="402" y="1208"/>
                </a:lnTo>
                <a:lnTo>
                  <a:pt x="417" y="1219"/>
                </a:lnTo>
                <a:lnTo>
                  <a:pt x="431" y="1230"/>
                </a:lnTo>
                <a:lnTo>
                  <a:pt x="431" y="1230"/>
                </a:lnTo>
                <a:lnTo>
                  <a:pt x="438" y="1237"/>
                </a:lnTo>
                <a:lnTo>
                  <a:pt x="445" y="1255"/>
                </a:lnTo>
                <a:lnTo>
                  <a:pt x="449" y="1269"/>
                </a:lnTo>
                <a:lnTo>
                  <a:pt x="449" y="1280"/>
                </a:lnTo>
                <a:lnTo>
                  <a:pt x="445" y="1294"/>
                </a:lnTo>
                <a:lnTo>
                  <a:pt x="438" y="1308"/>
                </a:lnTo>
                <a:lnTo>
                  <a:pt x="481" y="1369"/>
                </a:lnTo>
                <a:lnTo>
                  <a:pt x="517" y="1415"/>
                </a:lnTo>
                <a:lnTo>
                  <a:pt x="591" y="1490"/>
                </a:lnTo>
                <a:lnTo>
                  <a:pt x="652" y="1536"/>
                </a:lnTo>
                <a:lnTo>
                  <a:pt x="652" y="1536"/>
                </a:lnTo>
                <a:lnTo>
                  <a:pt x="652" y="1543"/>
                </a:lnTo>
                <a:lnTo>
                  <a:pt x="652" y="1561"/>
                </a:lnTo>
                <a:lnTo>
                  <a:pt x="645" y="1576"/>
                </a:lnTo>
                <a:lnTo>
                  <a:pt x="638" y="1586"/>
                </a:lnTo>
                <a:lnTo>
                  <a:pt x="624" y="1597"/>
                </a:lnTo>
                <a:lnTo>
                  <a:pt x="606" y="1608"/>
                </a:lnTo>
                <a:lnTo>
                  <a:pt x="570" y="1583"/>
                </a:lnTo>
                <a:lnTo>
                  <a:pt x="570" y="1583"/>
                </a:lnTo>
                <a:lnTo>
                  <a:pt x="563" y="1583"/>
                </a:lnTo>
                <a:lnTo>
                  <a:pt x="559" y="1583"/>
                </a:lnTo>
                <a:lnTo>
                  <a:pt x="552" y="1586"/>
                </a:lnTo>
                <a:lnTo>
                  <a:pt x="545" y="1593"/>
                </a:lnTo>
                <a:lnTo>
                  <a:pt x="542" y="1604"/>
                </a:lnTo>
                <a:lnTo>
                  <a:pt x="538" y="1618"/>
                </a:lnTo>
                <a:lnTo>
                  <a:pt x="542" y="1640"/>
                </a:lnTo>
                <a:lnTo>
                  <a:pt x="588" y="1675"/>
                </a:lnTo>
                <a:lnTo>
                  <a:pt x="595" y="1722"/>
                </a:lnTo>
                <a:lnTo>
                  <a:pt x="595" y="1722"/>
                </a:lnTo>
                <a:lnTo>
                  <a:pt x="602" y="1725"/>
                </a:lnTo>
                <a:lnTo>
                  <a:pt x="620" y="1736"/>
                </a:lnTo>
                <a:lnTo>
                  <a:pt x="627" y="1747"/>
                </a:lnTo>
                <a:lnTo>
                  <a:pt x="631" y="1757"/>
                </a:lnTo>
                <a:lnTo>
                  <a:pt x="634" y="1768"/>
                </a:lnTo>
                <a:lnTo>
                  <a:pt x="627" y="1782"/>
                </a:lnTo>
                <a:lnTo>
                  <a:pt x="641" y="1807"/>
                </a:lnTo>
                <a:lnTo>
                  <a:pt x="688" y="1846"/>
                </a:lnTo>
                <a:lnTo>
                  <a:pt x="688" y="1846"/>
                </a:lnTo>
                <a:lnTo>
                  <a:pt x="691" y="1850"/>
                </a:lnTo>
                <a:lnTo>
                  <a:pt x="691" y="1861"/>
                </a:lnTo>
                <a:lnTo>
                  <a:pt x="691" y="1882"/>
                </a:lnTo>
                <a:lnTo>
                  <a:pt x="688" y="1896"/>
                </a:lnTo>
                <a:lnTo>
                  <a:pt x="681" y="1911"/>
                </a:lnTo>
                <a:lnTo>
                  <a:pt x="695" y="1953"/>
                </a:lnTo>
                <a:lnTo>
                  <a:pt x="705" y="2043"/>
                </a:lnTo>
                <a:lnTo>
                  <a:pt x="720" y="2128"/>
                </a:lnTo>
                <a:lnTo>
                  <a:pt x="755" y="2253"/>
                </a:lnTo>
                <a:lnTo>
                  <a:pt x="755" y="2253"/>
                </a:lnTo>
                <a:lnTo>
                  <a:pt x="755" y="2260"/>
                </a:lnTo>
                <a:lnTo>
                  <a:pt x="755" y="2281"/>
                </a:lnTo>
                <a:lnTo>
                  <a:pt x="748" y="2321"/>
                </a:lnTo>
                <a:lnTo>
                  <a:pt x="741" y="2342"/>
                </a:lnTo>
                <a:lnTo>
                  <a:pt x="730" y="2371"/>
                </a:lnTo>
                <a:lnTo>
                  <a:pt x="741" y="2456"/>
                </a:lnTo>
                <a:lnTo>
                  <a:pt x="763" y="2570"/>
                </a:lnTo>
                <a:lnTo>
                  <a:pt x="763" y="2570"/>
                </a:lnTo>
                <a:lnTo>
                  <a:pt x="770" y="2581"/>
                </a:lnTo>
                <a:lnTo>
                  <a:pt x="780" y="2592"/>
                </a:lnTo>
                <a:lnTo>
                  <a:pt x="787" y="2609"/>
                </a:lnTo>
                <a:lnTo>
                  <a:pt x="795" y="2631"/>
                </a:lnTo>
                <a:lnTo>
                  <a:pt x="798" y="2656"/>
                </a:lnTo>
                <a:lnTo>
                  <a:pt x="798" y="2688"/>
                </a:lnTo>
                <a:lnTo>
                  <a:pt x="791" y="2723"/>
                </a:lnTo>
                <a:lnTo>
                  <a:pt x="791" y="2723"/>
                </a:lnTo>
                <a:lnTo>
                  <a:pt x="791" y="2748"/>
                </a:lnTo>
                <a:lnTo>
                  <a:pt x="791" y="2805"/>
                </a:lnTo>
                <a:lnTo>
                  <a:pt x="795" y="2845"/>
                </a:lnTo>
                <a:lnTo>
                  <a:pt x="802" y="2880"/>
                </a:lnTo>
                <a:lnTo>
                  <a:pt x="812" y="2916"/>
                </a:lnTo>
                <a:lnTo>
                  <a:pt x="827" y="2944"/>
                </a:lnTo>
                <a:lnTo>
                  <a:pt x="823" y="3044"/>
                </a:lnTo>
                <a:lnTo>
                  <a:pt x="862" y="3069"/>
                </a:lnTo>
                <a:lnTo>
                  <a:pt x="891" y="3126"/>
                </a:lnTo>
                <a:lnTo>
                  <a:pt x="916" y="3133"/>
                </a:lnTo>
                <a:lnTo>
                  <a:pt x="927" y="3112"/>
                </a:lnTo>
                <a:lnTo>
                  <a:pt x="927" y="3037"/>
                </a:lnTo>
                <a:lnTo>
                  <a:pt x="927" y="3037"/>
                </a:lnTo>
                <a:lnTo>
                  <a:pt x="937" y="3030"/>
                </a:lnTo>
                <a:lnTo>
                  <a:pt x="944" y="3026"/>
                </a:lnTo>
                <a:lnTo>
                  <a:pt x="948" y="3019"/>
                </a:lnTo>
                <a:lnTo>
                  <a:pt x="948" y="3019"/>
                </a:lnTo>
                <a:lnTo>
                  <a:pt x="948" y="2991"/>
                </a:lnTo>
                <a:lnTo>
                  <a:pt x="934" y="2948"/>
                </a:lnTo>
                <a:lnTo>
                  <a:pt x="980" y="2912"/>
                </a:lnTo>
                <a:lnTo>
                  <a:pt x="994" y="2884"/>
                </a:lnTo>
                <a:lnTo>
                  <a:pt x="1012" y="2823"/>
                </a:lnTo>
                <a:lnTo>
                  <a:pt x="1062" y="2788"/>
                </a:lnTo>
                <a:lnTo>
                  <a:pt x="1066" y="2841"/>
                </a:lnTo>
                <a:lnTo>
                  <a:pt x="1066" y="2841"/>
                </a:lnTo>
                <a:lnTo>
                  <a:pt x="1087" y="2855"/>
                </a:lnTo>
                <a:lnTo>
                  <a:pt x="1108" y="2866"/>
                </a:lnTo>
                <a:lnTo>
                  <a:pt x="1130" y="2877"/>
                </a:lnTo>
                <a:lnTo>
                  <a:pt x="1126" y="2916"/>
                </a:lnTo>
                <a:lnTo>
                  <a:pt x="1126" y="2916"/>
                </a:lnTo>
                <a:lnTo>
                  <a:pt x="1133" y="2916"/>
                </a:lnTo>
                <a:lnTo>
                  <a:pt x="1140" y="2916"/>
                </a:lnTo>
                <a:lnTo>
                  <a:pt x="1151" y="2919"/>
                </a:lnTo>
                <a:lnTo>
                  <a:pt x="1162" y="2927"/>
                </a:lnTo>
                <a:lnTo>
                  <a:pt x="1172" y="2937"/>
                </a:lnTo>
                <a:lnTo>
                  <a:pt x="1180" y="2955"/>
                </a:lnTo>
                <a:lnTo>
                  <a:pt x="1183" y="2980"/>
                </a:lnTo>
                <a:lnTo>
                  <a:pt x="1183" y="2980"/>
                </a:lnTo>
                <a:lnTo>
                  <a:pt x="1187" y="2991"/>
                </a:lnTo>
                <a:lnTo>
                  <a:pt x="1201" y="3012"/>
                </a:lnTo>
                <a:lnTo>
                  <a:pt x="1208" y="3023"/>
                </a:lnTo>
                <a:lnTo>
                  <a:pt x="1219" y="3030"/>
                </a:lnTo>
                <a:lnTo>
                  <a:pt x="1230" y="3037"/>
                </a:lnTo>
                <a:lnTo>
                  <a:pt x="1244" y="3041"/>
                </a:lnTo>
                <a:lnTo>
                  <a:pt x="1244" y="3041"/>
                </a:lnTo>
                <a:lnTo>
                  <a:pt x="1247" y="3048"/>
                </a:lnTo>
                <a:lnTo>
                  <a:pt x="1254" y="3062"/>
                </a:lnTo>
                <a:lnTo>
                  <a:pt x="1254" y="3073"/>
                </a:lnTo>
                <a:lnTo>
                  <a:pt x="1251" y="3087"/>
                </a:lnTo>
                <a:lnTo>
                  <a:pt x="1247" y="3101"/>
                </a:lnTo>
                <a:lnTo>
                  <a:pt x="1233" y="3116"/>
                </a:lnTo>
                <a:lnTo>
                  <a:pt x="1233" y="3116"/>
                </a:lnTo>
                <a:lnTo>
                  <a:pt x="1212" y="3144"/>
                </a:lnTo>
                <a:lnTo>
                  <a:pt x="1205" y="3155"/>
                </a:lnTo>
                <a:lnTo>
                  <a:pt x="1205" y="3165"/>
                </a:lnTo>
                <a:lnTo>
                  <a:pt x="1208" y="3176"/>
                </a:lnTo>
                <a:lnTo>
                  <a:pt x="1215" y="3190"/>
                </a:lnTo>
                <a:lnTo>
                  <a:pt x="1247" y="3226"/>
                </a:lnTo>
                <a:lnTo>
                  <a:pt x="1247" y="3226"/>
                </a:lnTo>
                <a:lnTo>
                  <a:pt x="1279" y="3258"/>
                </a:lnTo>
                <a:lnTo>
                  <a:pt x="1301" y="3272"/>
                </a:lnTo>
                <a:lnTo>
                  <a:pt x="1312" y="3276"/>
                </a:lnTo>
                <a:lnTo>
                  <a:pt x="1312" y="3272"/>
                </a:lnTo>
                <a:lnTo>
                  <a:pt x="1322" y="3297"/>
                </a:lnTo>
                <a:lnTo>
                  <a:pt x="1326" y="3337"/>
                </a:lnTo>
                <a:lnTo>
                  <a:pt x="1326" y="3337"/>
                </a:lnTo>
                <a:lnTo>
                  <a:pt x="1326" y="3344"/>
                </a:lnTo>
                <a:lnTo>
                  <a:pt x="1329" y="3347"/>
                </a:lnTo>
                <a:lnTo>
                  <a:pt x="1336" y="3351"/>
                </a:lnTo>
                <a:lnTo>
                  <a:pt x="1344" y="3351"/>
                </a:lnTo>
                <a:lnTo>
                  <a:pt x="1351" y="3347"/>
                </a:lnTo>
                <a:lnTo>
                  <a:pt x="1361" y="3333"/>
                </a:lnTo>
                <a:lnTo>
                  <a:pt x="1379" y="3312"/>
                </a:lnTo>
                <a:lnTo>
                  <a:pt x="1379" y="3312"/>
                </a:lnTo>
                <a:lnTo>
                  <a:pt x="1394" y="3290"/>
                </a:lnTo>
                <a:lnTo>
                  <a:pt x="1404" y="3280"/>
                </a:lnTo>
                <a:lnTo>
                  <a:pt x="1411" y="3272"/>
                </a:lnTo>
                <a:lnTo>
                  <a:pt x="1418" y="3276"/>
                </a:lnTo>
                <a:lnTo>
                  <a:pt x="1426" y="3280"/>
                </a:lnTo>
                <a:lnTo>
                  <a:pt x="1429" y="3287"/>
                </a:lnTo>
                <a:lnTo>
                  <a:pt x="1440" y="3308"/>
                </a:lnTo>
                <a:lnTo>
                  <a:pt x="1500" y="3258"/>
                </a:lnTo>
                <a:lnTo>
                  <a:pt x="1518" y="3294"/>
                </a:lnTo>
                <a:lnTo>
                  <a:pt x="1536" y="3329"/>
                </a:lnTo>
                <a:lnTo>
                  <a:pt x="1536" y="3386"/>
                </a:lnTo>
                <a:lnTo>
                  <a:pt x="1565" y="3383"/>
                </a:lnTo>
                <a:lnTo>
                  <a:pt x="1590" y="3426"/>
                </a:lnTo>
                <a:lnTo>
                  <a:pt x="1590" y="3458"/>
                </a:lnTo>
                <a:lnTo>
                  <a:pt x="1622" y="3468"/>
                </a:lnTo>
                <a:lnTo>
                  <a:pt x="1622" y="3468"/>
                </a:lnTo>
                <a:lnTo>
                  <a:pt x="1632" y="3476"/>
                </a:lnTo>
                <a:lnTo>
                  <a:pt x="1647" y="3486"/>
                </a:lnTo>
                <a:lnTo>
                  <a:pt x="1657" y="3501"/>
                </a:lnTo>
                <a:lnTo>
                  <a:pt x="1668" y="3518"/>
                </a:lnTo>
                <a:lnTo>
                  <a:pt x="1675" y="3540"/>
                </a:lnTo>
                <a:lnTo>
                  <a:pt x="1679" y="3561"/>
                </a:lnTo>
                <a:lnTo>
                  <a:pt x="1675" y="3572"/>
                </a:lnTo>
                <a:lnTo>
                  <a:pt x="1672" y="3586"/>
                </a:lnTo>
                <a:lnTo>
                  <a:pt x="1672" y="3586"/>
                </a:lnTo>
                <a:lnTo>
                  <a:pt x="1682" y="3586"/>
                </a:lnTo>
                <a:lnTo>
                  <a:pt x="1693" y="3586"/>
                </a:lnTo>
                <a:lnTo>
                  <a:pt x="1707" y="3590"/>
                </a:lnTo>
                <a:lnTo>
                  <a:pt x="1718" y="3600"/>
                </a:lnTo>
                <a:lnTo>
                  <a:pt x="1725" y="3615"/>
                </a:lnTo>
                <a:lnTo>
                  <a:pt x="1729" y="3636"/>
                </a:lnTo>
                <a:lnTo>
                  <a:pt x="1725" y="3668"/>
                </a:lnTo>
                <a:lnTo>
                  <a:pt x="1779" y="3711"/>
                </a:lnTo>
                <a:lnTo>
                  <a:pt x="1782" y="3736"/>
                </a:lnTo>
                <a:lnTo>
                  <a:pt x="1846" y="3750"/>
                </a:lnTo>
                <a:lnTo>
                  <a:pt x="1843" y="3818"/>
                </a:lnTo>
                <a:lnTo>
                  <a:pt x="1853" y="3832"/>
                </a:lnTo>
                <a:lnTo>
                  <a:pt x="1893" y="3800"/>
                </a:lnTo>
                <a:lnTo>
                  <a:pt x="1893" y="3800"/>
                </a:lnTo>
                <a:lnTo>
                  <a:pt x="1896" y="3807"/>
                </a:lnTo>
                <a:lnTo>
                  <a:pt x="1900" y="3828"/>
                </a:lnTo>
                <a:lnTo>
                  <a:pt x="1900" y="3843"/>
                </a:lnTo>
                <a:lnTo>
                  <a:pt x="1896" y="3857"/>
                </a:lnTo>
                <a:lnTo>
                  <a:pt x="1889" y="3871"/>
                </a:lnTo>
                <a:lnTo>
                  <a:pt x="1878" y="3882"/>
                </a:lnTo>
                <a:lnTo>
                  <a:pt x="1878" y="3882"/>
                </a:lnTo>
                <a:lnTo>
                  <a:pt x="1857" y="3900"/>
                </a:lnTo>
                <a:lnTo>
                  <a:pt x="1850" y="3907"/>
                </a:lnTo>
                <a:lnTo>
                  <a:pt x="1846" y="3918"/>
                </a:lnTo>
                <a:lnTo>
                  <a:pt x="1846" y="3921"/>
                </a:lnTo>
                <a:lnTo>
                  <a:pt x="1853" y="3928"/>
                </a:lnTo>
                <a:lnTo>
                  <a:pt x="1861" y="3935"/>
                </a:lnTo>
                <a:lnTo>
                  <a:pt x="1878" y="3939"/>
                </a:lnTo>
                <a:lnTo>
                  <a:pt x="1878" y="3939"/>
                </a:lnTo>
                <a:lnTo>
                  <a:pt x="1893" y="3943"/>
                </a:lnTo>
                <a:lnTo>
                  <a:pt x="1910" y="3946"/>
                </a:lnTo>
                <a:lnTo>
                  <a:pt x="1925" y="3950"/>
                </a:lnTo>
                <a:lnTo>
                  <a:pt x="1943" y="3960"/>
                </a:lnTo>
                <a:lnTo>
                  <a:pt x="1957" y="3975"/>
                </a:lnTo>
                <a:lnTo>
                  <a:pt x="1960" y="3982"/>
                </a:lnTo>
                <a:lnTo>
                  <a:pt x="1964" y="3992"/>
                </a:lnTo>
                <a:lnTo>
                  <a:pt x="1967" y="4007"/>
                </a:lnTo>
                <a:lnTo>
                  <a:pt x="1964" y="4017"/>
                </a:lnTo>
                <a:lnTo>
                  <a:pt x="1964" y="4017"/>
                </a:lnTo>
                <a:lnTo>
                  <a:pt x="1953" y="4025"/>
                </a:lnTo>
                <a:lnTo>
                  <a:pt x="1943" y="4028"/>
                </a:lnTo>
                <a:lnTo>
                  <a:pt x="1935" y="4035"/>
                </a:lnTo>
                <a:lnTo>
                  <a:pt x="1935" y="4039"/>
                </a:lnTo>
                <a:lnTo>
                  <a:pt x="1935" y="4042"/>
                </a:lnTo>
                <a:lnTo>
                  <a:pt x="1946" y="4057"/>
                </a:lnTo>
                <a:lnTo>
                  <a:pt x="1967" y="4067"/>
                </a:lnTo>
                <a:lnTo>
                  <a:pt x="2010" y="4082"/>
                </a:lnTo>
              </a:path>
            </a:pathLst>
          </a:custGeom>
          <a:noFill/>
          <a:ln w="112713">
            <a:solidFill>
              <a:srgbClr val="C9CAC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4400550" y="227013"/>
            <a:ext cx="3462338" cy="4894262"/>
          </a:xfrm>
          <a:custGeom>
            <a:avLst/>
            <a:gdLst>
              <a:gd name="T0" fmla="*/ 2053 w 2181"/>
              <a:gd name="T1" fmla="*/ 1718 h 3083"/>
              <a:gd name="T2" fmla="*/ 2003 w 2181"/>
              <a:gd name="T3" fmla="*/ 1629 h 3083"/>
              <a:gd name="T4" fmla="*/ 2028 w 2181"/>
              <a:gd name="T5" fmla="*/ 1468 h 3083"/>
              <a:gd name="T6" fmla="*/ 1800 w 2181"/>
              <a:gd name="T7" fmla="*/ 1351 h 3083"/>
              <a:gd name="T8" fmla="*/ 1650 w 2181"/>
              <a:gd name="T9" fmla="*/ 1351 h 3083"/>
              <a:gd name="T10" fmla="*/ 1479 w 2181"/>
              <a:gd name="T11" fmla="*/ 1172 h 3083"/>
              <a:gd name="T12" fmla="*/ 1518 w 2181"/>
              <a:gd name="T13" fmla="*/ 1080 h 3083"/>
              <a:gd name="T14" fmla="*/ 1333 w 2181"/>
              <a:gd name="T15" fmla="*/ 866 h 3083"/>
              <a:gd name="T16" fmla="*/ 1315 w 2181"/>
              <a:gd name="T17" fmla="*/ 770 h 3083"/>
              <a:gd name="T18" fmla="*/ 1194 w 2181"/>
              <a:gd name="T19" fmla="*/ 705 h 3083"/>
              <a:gd name="T20" fmla="*/ 1148 w 2181"/>
              <a:gd name="T21" fmla="*/ 716 h 3083"/>
              <a:gd name="T22" fmla="*/ 1026 w 2181"/>
              <a:gd name="T23" fmla="*/ 566 h 3083"/>
              <a:gd name="T24" fmla="*/ 987 w 2181"/>
              <a:gd name="T25" fmla="*/ 705 h 3083"/>
              <a:gd name="T26" fmla="*/ 773 w 2181"/>
              <a:gd name="T27" fmla="*/ 591 h 3083"/>
              <a:gd name="T28" fmla="*/ 595 w 2181"/>
              <a:gd name="T29" fmla="*/ 452 h 3083"/>
              <a:gd name="T30" fmla="*/ 524 w 2181"/>
              <a:gd name="T31" fmla="*/ 253 h 3083"/>
              <a:gd name="T32" fmla="*/ 449 w 2181"/>
              <a:gd name="T33" fmla="*/ 192 h 3083"/>
              <a:gd name="T34" fmla="*/ 410 w 2181"/>
              <a:gd name="T35" fmla="*/ 57 h 3083"/>
              <a:gd name="T36" fmla="*/ 256 w 2181"/>
              <a:gd name="T37" fmla="*/ 39 h 3083"/>
              <a:gd name="T38" fmla="*/ 164 w 2181"/>
              <a:gd name="T39" fmla="*/ 46 h 3083"/>
              <a:gd name="T40" fmla="*/ 50 w 2181"/>
              <a:gd name="T41" fmla="*/ 174 h 3083"/>
              <a:gd name="T42" fmla="*/ 42 w 2181"/>
              <a:gd name="T43" fmla="*/ 303 h 3083"/>
              <a:gd name="T44" fmla="*/ 157 w 2181"/>
              <a:gd name="T45" fmla="*/ 424 h 3083"/>
              <a:gd name="T46" fmla="*/ 85 w 2181"/>
              <a:gd name="T47" fmla="*/ 520 h 3083"/>
              <a:gd name="T48" fmla="*/ 60 w 2181"/>
              <a:gd name="T49" fmla="*/ 623 h 3083"/>
              <a:gd name="T50" fmla="*/ 35 w 2181"/>
              <a:gd name="T51" fmla="*/ 755 h 3083"/>
              <a:gd name="T52" fmla="*/ 306 w 2181"/>
              <a:gd name="T53" fmla="*/ 905 h 3083"/>
              <a:gd name="T54" fmla="*/ 402 w 2181"/>
              <a:gd name="T55" fmla="*/ 1062 h 3083"/>
              <a:gd name="T56" fmla="*/ 438 w 2181"/>
              <a:gd name="T57" fmla="*/ 1162 h 3083"/>
              <a:gd name="T58" fmla="*/ 638 w 2181"/>
              <a:gd name="T59" fmla="*/ 1440 h 3083"/>
              <a:gd name="T60" fmla="*/ 542 w 2181"/>
              <a:gd name="T61" fmla="*/ 1458 h 3083"/>
              <a:gd name="T62" fmla="*/ 631 w 2181"/>
              <a:gd name="T63" fmla="*/ 1611 h 3083"/>
              <a:gd name="T64" fmla="*/ 688 w 2181"/>
              <a:gd name="T65" fmla="*/ 1750 h 3083"/>
              <a:gd name="T66" fmla="*/ 748 w 2181"/>
              <a:gd name="T67" fmla="*/ 2174 h 3083"/>
              <a:gd name="T68" fmla="*/ 795 w 2181"/>
              <a:gd name="T69" fmla="*/ 2484 h 3083"/>
              <a:gd name="T70" fmla="*/ 809 w 2181"/>
              <a:gd name="T71" fmla="*/ 2769 h 3083"/>
              <a:gd name="T72" fmla="*/ 937 w 2181"/>
              <a:gd name="T73" fmla="*/ 2883 h 3083"/>
              <a:gd name="T74" fmla="*/ 1058 w 2181"/>
              <a:gd name="T75" fmla="*/ 2641 h 3083"/>
              <a:gd name="T76" fmla="*/ 1140 w 2181"/>
              <a:gd name="T77" fmla="*/ 2769 h 3083"/>
              <a:gd name="T78" fmla="*/ 1208 w 2181"/>
              <a:gd name="T79" fmla="*/ 2876 h 3083"/>
              <a:gd name="T80" fmla="*/ 1244 w 2181"/>
              <a:gd name="T81" fmla="*/ 2955 h 3083"/>
              <a:gd name="T82" fmla="*/ 1244 w 2181"/>
              <a:gd name="T83" fmla="*/ 3079 h 3083"/>
              <a:gd name="T84" fmla="*/ 1344 w 2181"/>
              <a:gd name="T85" fmla="*/ 3033 h 3083"/>
              <a:gd name="T86" fmla="*/ 1365 w 2181"/>
              <a:gd name="T87" fmla="*/ 2823 h 3083"/>
              <a:gd name="T88" fmla="*/ 1369 w 2181"/>
              <a:gd name="T89" fmla="*/ 2705 h 3083"/>
              <a:gd name="T90" fmla="*/ 1454 w 2181"/>
              <a:gd name="T91" fmla="*/ 2552 h 3083"/>
              <a:gd name="T92" fmla="*/ 1525 w 2181"/>
              <a:gd name="T93" fmla="*/ 2481 h 3083"/>
              <a:gd name="T94" fmla="*/ 1629 w 2181"/>
              <a:gd name="T95" fmla="*/ 2495 h 3083"/>
              <a:gd name="T96" fmla="*/ 1836 w 2181"/>
              <a:gd name="T97" fmla="*/ 2741 h 3083"/>
              <a:gd name="T98" fmla="*/ 1828 w 2181"/>
              <a:gd name="T99" fmla="*/ 2794 h 3083"/>
              <a:gd name="T100" fmla="*/ 1818 w 2181"/>
              <a:gd name="T101" fmla="*/ 2869 h 3083"/>
              <a:gd name="T102" fmla="*/ 1925 w 2181"/>
              <a:gd name="T103" fmla="*/ 2844 h 3083"/>
              <a:gd name="T104" fmla="*/ 2010 w 2181"/>
              <a:gd name="T105" fmla="*/ 2702 h 3083"/>
              <a:gd name="T106" fmla="*/ 2053 w 2181"/>
              <a:gd name="T107" fmla="*/ 2545 h 3083"/>
              <a:gd name="T108" fmla="*/ 1992 w 2181"/>
              <a:gd name="T109" fmla="*/ 2317 h 3083"/>
              <a:gd name="T110" fmla="*/ 2139 w 2181"/>
              <a:gd name="T111" fmla="*/ 2267 h 3083"/>
              <a:gd name="T112" fmla="*/ 2131 w 2181"/>
              <a:gd name="T113" fmla="*/ 2078 h 3083"/>
              <a:gd name="T114" fmla="*/ 2146 w 2181"/>
              <a:gd name="T115" fmla="*/ 1914 h 3083"/>
              <a:gd name="T116" fmla="*/ 2181 w 2181"/>
              <a:gd name="T117" fmla="*/ 1707 h 30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181" h="3083">
                <a:moveTo>
                  <a:pt x="2124" y="1671"/>
                </a:moveTo>
                <a:lnTo>
                  <a:pt x="2124" y="1671"/>
                </a:lnTo>
                <a:lnTo>
                  <a:pt x="2117" y="1686"/>
                </a:lnTo>
                <a:lnTo>
                  <a:pt x="2106" y="1696"/>
                </a:lnTo>
                <a:lnTo>
                  <a:pt x="2096" y="1707"/>
                </a:lnTo>
                <a:lnTo>
                  <a:pt x="2082" y="1711"/>
                </a:lnTo>
                <a:lnTo>
                  <a:pt x="2060" y="1718"/>
                </a:lnTo>
                <a:lnTo>
                  <a:pt x="2053" y="1718"/>
                </a:lnTo>
                <a:lnTo>
                  <a:pt x="2053" y="1718"/>
                </a:lnTo>
                <a:lnTo>
                  <a:pt x="2032" y="1714"/>
                </a:lnTo>
                <a:lnTo>
                  <a:pt x="2014" y="1707"/>
                </a:lnTo>
                <a:lnTo>
                  <a:pt x="2003" y="1700"/>
                </a:lnTo>
                <a:lnTo>
                  <a:pt x="1992" y="1693"/>
                </a:lnTo>
                <a:lnTo>
                  <a:pt x="1989" y="1686"/>
                </a:lnTo>
                <a:lnTo>
                  <a:pt x="1989" y="1675"/>
                </a:lnTo>
                <a:lnTo>
                  <a:pt x="1989" y="1664"/>
                </a:lnTo>
                <a:lnTo>
                  <a:pt x="1992" y="1654"/>
                </a:lnTo>
                <a:lnTo>
                  <a:pt x="2003" y="1629"/>
                </a:lnTo>
                <a:lnTo>
                  <a:pt x="2017" y="1607"/>
                </a:lnTo>
                <a:lnTo>
                  <a:pt x="2032" y="1586"/>
                </a:lnTo>
                <a:lnTo>
                  <a:pt x="2042" y="1568"/>
                </a:lnTo>
                <a:lnTo>
                  <a:pt x="2042" y="1568"/>
                </a:lnTo>
                <a:lnTo>
                  <a:pt x="2046" y="1550"/>
                </a:lnTo>
                <a:lnTo>
                  <a:pt x="2046" y="1536"/>
                </a:lnTo>
                <a:lnTo>
                  <a:pt x="2042" y="1504"/>
                </a:lnTo>
                <a:lnTo>
                  <a:pt x="2035" y="1479"/>
                </a:lnTo>
                <a:lnTo>
                  <a:pt x="2028" y="1468"/>
                </a:lnTo>
                <a:lnTo>
                  <a:pt x="2010" y="1482"/>
                </a:lnTo>
                <a:lnTo>
                  <a:pt x="1985" y="1479"/>
                </a:lnTo>
                <a:lnTo>
                  <a:pt x="1985" y="1479"/>
                </a:lnTo>
                <a:lnTo>
                  <a:pt x="1946" y="1450"/>
                </a:lnTo>
                <a:lnTo>
                  <a:pt x="1907" y="1422"/>
                </a:lnTo>
                <a:lnTo>
                  <a:pt x="1853" y="1379"/>
                </a:lnTo>
                <a:lnTo>
                  <a:pt x="1853" y="1379"/>
                </a:lnTo>
                <a:lnTo>
                  <a:pt x="1825" y="1361"/>
                </a:lnTo>
                <a:lnTo>
                  <a:pt x="1800" y="1351"/>
                </a:lnTo>
                <a:lnTo>
                  <a:pt x="1779" y="1347"/>
                </a:lnTo>
                <a:lnTo>
                  <a:pt x="1761" y="1347"/>
                </a:lnTo>
                <a:lnTo>
                  <a:pt x="1743" y="1351"/>
                </a:lnTo>
                <a:lnTo>
                  <a:pt x="1732" y="1358"/>
                </a:lnTo>
                <a:lnTo>
                  <a:pt x="1721" y="1365"/>
                </a:lnTo>
                <a:lnTo>
                  <a:pt x="1721" y="1365"/>
                </a:lnTo>
                <a:lnTo>
                  <a:pt x="1693" y="1365"/>
                </a:lnTo>
                <a:lnTo>
                  <a:pt x="1668" y="1361"/>
                </a:lnTo>
                <a:lnTo>
                  <a:pt x="1650" y="1351"/>
                </a:lnTo>
                <a:lnTo>
                  <a:pt x="1639" y="1336"/>
                </a:lnTo>
                <a:lnTo>
                  <a:pt x="1632" y="1322"/>
                </a:lnTo>
                <a:lnTo>
                  <a:pt x="1625" y="1311"/>
                </a:lnTo>
                <a:lnTo>
                  <a:pt x="1625" y="1297"/>
                </a:lnTo>
                <a:lnTo>
                  <a:pt x="1561" y="1290"/>
                </a:lnTo>
                <a:lnTo>
                  <a:pt x="1518" y="1194"/>
                </a:lnTo>
                <a:lnTo>
                  <a:pt x="1518" y="1194"/>
                </a:lnTo>
                <a:lnTo>
                  <a:pt x="1493" y="1183"/>
                </a:lnTo>
                <a:lnTo>
                  <a:pt x="1479" y="1172"/>
                </a:lnTo>
                <a:lnTo>
                  <a:pt x="1476" y="1162"/>
                </a:lnTo>
                <a:lnTo>
                  <a:pt x="1476" y="1158"/>
                </a:lnTo>
                <a:lnTo>
                  <a:pt x="1476" y="1158"/>
                </a:lnTo>
                <a:lnTo>
                  <a:pt x="1490" y="1144"/>
                </a:lnTo>
                <a:lnTo>
                  <a:pt x="1500" y="1133"/>
                </a:lnTo>
                <a:lnTo>
                  <a:pt x="1511" y="1105"/>
                </a:lnTo>
                <a:lnTo>
                  <a:pt x="1518" y="1087"/>
                </a:lnTo>
                <a:lnTo>
                  <a:pt x="1518" y="1080"/>
                </a:lnTo>
                <a:lnTo>
                  <a:pt x="1518" y="1080"/>
                </a:lnTo>
                <a:lnTo>
                  <a:pt x="1508" y="1073"/>
                </a:lnTo>
                <a:lnTo>
                  <a:pt x="1476" y="1051"/>
                </a:lnTo>
                <a:lnTo>
                  <a:pt x="1433" y="1015"/>
                </a:lnTo>
                <a:lnTo>
                  <a:pt x="1404" y="987"/>
                </a:lnTo>
                <a:lnTo>
                  <a:pt x="1376" y="955"/>
                </a:lnTo>
                <a:lnTo>
                  <a:pt x="1376" y="955"/>
                </a:lnTo>
                <a:lnTo>
                  <a:pt x="1354" y="919"/>
                </a:lnTo>
                <a:lnTo>
                  <a:pt x="1340" y="891"/>
                </a:lnTo>
                <a:lnTo>
                  <a:pt x="1333" y="866"/>
                </a:lnTo>
                <a:lnTo>
                  <a:pt x="1329" y="844"/>
                </a:lnTo>
                <a:lnTo>
                  <a:pt x="1329" y="827"/>
                </a:lnTo>
                <a:lnTo>
                  <a:pt x="1333" y="816"/>
                </a:lnTo>
                <a:lnTo>
                  <a:pt x="1336" y="805"/>
                </a:lnTo>
                <a:lnTo>
                  <a:pt x="1336" y="802"/>
                </a:lnTo>
                <a:lnTo>
                  <a:pt x="1336" y="802"/>
                </a:lnTo>
                <a:lnTo>
                  <a:pt x="1326" y="791"/>
                </a:lnTo>
                <a:lnTo>
                  <a:pt x="1315" y="770"/>
                </a:lnTo>
                <a:lnTo>
                  <a:pt x="1315" y="770"/>
                </a:lnTo>
                <a:lnTo>
                  <a:pt x="1297" y="748"/>
                </a:lnTo>
                <a:lnTo>
                  <a:pt x="1279" y="730"/>
                </a:lnTo>
                <a:lnTo>
                  <a:pt x="1269" y="727"/>
                </a:lnTo>
                <a:lnTo>
                  <a:pt x="1262" y="723"/>
                </a:lnTo>
                <a:lnTo>
                  <a:pt x="1258" y="705"/>
                </a:lnTo>
                <a:lnTo>
                  <a:pt x="1258" y="705"/>
                </a:lnTo>
                <a:lnTo>
                  <a:pt x="1226" y="702"/>
                </a:lnTo>
                <a:lnTo>
                  <a:pt x="1205" y="702"/>
                </a:lnTo>
                <a:lnTo>
                  <a:pt x="1194" y="705"/>
                </a:lnTo>
                <a:lnTo>
                  <a:pt x="1190" y="709"/>
                </a:lnTo>
                <a:lnTo>
                  <a:pt x="1190" y="709"/>
                </a:lnTo>
                <a:lnTo>
                  <a:pt x="1183" y="741"/>
                </a:lnTo>
                <a:lnTo>
                  <a:pt x="1183" y="762"/>
                </a:lnTo>
                <a:lnTo>
                  <a:pt x="1133" y="748"/>
                </a:lnTo>
                <a:lnTo>
                  <a:pt x="1133" y="748"/>
                </a:lnTo>
                <a:lnTo>
                  <a:pt x="1137" y="741"/>
                </a:lnTo>
                <a:lnTo>
                  <a:pt x="1144" y="730"/>
                </a:lnTo>
                <a:lnTo>
                  <a:pt x="1148" y="716"/>
                </a:lnTo>
                <a:lnTo>
                  <a:pt x="1151" y="698"/>
                </a:lnTo>
                <a:lnTo>
                  <a:pt x="1151" y="680"/>
                </a:lnTo>
                <a:lnTo>
                  <a:pt x="1140" y="663"/>
                </a:lnTo>
                <a:lnTo>
                  <a:pt x="1126" y="645"/>
                </a:lnTo>
                <a:lnTo>
                  <a:pt x="1126" y="645"/>
                </a:lnTo>
                <a:lnTo>
                  <a:pt x="1080" y="598"/>
                </a:lnTo>
                <a:lnTo>
                  <a:pt x="1069" y="588"/>
                </a:lnTo>
                <a:lnTo>
                  <a:pt x="1055" y="566"/>
                </a:lnTo>
                <a:lnTo>
                  <a:pt x="1026" y="566"/>
                </a:lnTo>
                <a:lnTo>
                  <a:pt x="1012" y="634"/>
                </a:lnTo>
                <a:lnTo>
                  <a:pt x="1012" y="634"/>
                </a:lnTo>
                <a:lnTo>
                  <a:pt x="1012" y="645"/>
                </a:lnTo>
                <a:lnTo>
                  <a:pt x="1009" y="673"/>
                </a:lnTo>
                <a:lnTo>
                  <a:pt x="1009" y="688"/>
                </a:lnTo>
                <a:lnTo>
                  <a:pt x="1001" y="698"/>
                </a:lnTo>
                <a:lnTo>
                  <a:pt x="994" y="705"/>
                </a:lnTo>
                <a:lnTo>
                  <a:pt x="987" y="705"/>
                </a:lnTo>
                <a:lnTo>
                  <a:pt x="987" y="705"/>
                </a:lnTo>
                <a:lnTo>
                  <a:pt x="944" y="698"/>
                </a:lnTo>
                <a:lnTo>
                  <a:pt x="916" y="688"/>
                </a:lnTo>
                <a:lnTo>
                  <a:pt x="884" y="677"/>
                </a:lnTo>
                <a:lnTo>
                  <a:pt x="852" y="663"/>
                </a:lnTo>
                <a:lnTo>
                  <a:pt x="820" y="645"/>
                </a:lnTo>
                <a:lnTo>
                  <a:pt x="795" y="620"/>
                </a:lnTo>
                <a:lnTo>
                  <a:pt x="784" y="606"/>
                </a:lnTo>
                <a:lnTo>
                  <a:pt x="773" y="591"/>
                </a:lnTo>
                <a:lnTo>
                  <a:pt x="773" y="591"/>
                </a:lnTo>
                <a:lnTo>
                  <a:pt x="741" y="573"/>
                </a:lnTo>
                <a:lnTo>
                  <a:pt x="709" y="559"/>
                </a:lnTo>
                <a:lnTo>
                  <a:pt x="684" y="552"/>
                </a:lnTo>
                <a:lnTo>
                  <a:pt x="684" y="552"/>
                </a:lnTo>
                <a:lnTo>
                  <a:pt x="673" y="545"/>
                </a:lnTo>
                <a:lnTo>
                  <a:pt x="648" y="520"/>
                </a:lnTo>
                <a:lnTo>
                  <a:pt x="631" y="502"/>
                </a:lnTo>
                <a:lnTo>
                  <a:pt x="613" y="481"/>
                </a:lnTo>
                <a:lnTo>
                  <a:pt x="595" y="452"/>
                </a:lnTo>
                <a:lnTo>
                  <a:pt x="577" y="424"/>
                </a:lnTo>
                <a:lnTo>
                  <a:pt x="577" y="424"/>
                </a:lnTo>
                <a:lnTo>
                  <a:pt x="538" y="331"/>
                </a:lnTo>
                <a:lnTo>
                  <a:pt x="538" y="331"/>
                </a:lnTo>
                <a:lnTo>
                  <a:pt x="538" y="320"/>
                </a:lnTo>
                <a:lnTo>
                  <a:pt x="542" y="303"/>
                </a:lnTo>
                <a:lnTo>
                  <a:pt x="542" y="288"/>
                </a:lnTo>
                <a:lnTo>
                  <a:pt x="534" y="270"/>
                </a:lnTo>
                <a:lnTo>
                  <a:pt x="524" y="253"/>
                </a:lnTo>
                <a:lnTo>
                  <a:pt x="506" y="238"/>
                </a:lnTo>
                <a:lnTo>
                  <a:pt x="495" y="231"/>
                </a:lnTo>
                <a:lnTo>
                  <a:pt x="481" y="228"/>
                </a:lnTo>
                <a:lnTo>
                  <a:pt x="481" y="228"/>
                </a:lnTo>
                <a:lnTo>
                  <a:pt x="474" y="228"/>
                </a:lnTo>
                <a:lnTo>
                  <a:pt x="463" y="221"/>
                </a:lnTo>
                <a:lnTo>
                  <a:pt x="460" y="213"/>
                </a:lnTo>
                <a:lnTo>
                  <a:pt x="452" y="203"/>
                </a:lnTo>
                <a:lnTo>
                  <a:pt x="449" y="192"/>
                </a:lnTo>
                <a:lnTo>
                  <a:pt x="449" y="178"/>
                </a:lnTo>
                <a:lnTo>
                  <a:pt x="449" y="178"/>
                </a:lnTo>
                <a:lnTo>
                  <a:pt x="452" y="139"/>
                </a:lnTo>
                <a:lnTo>
                  <a:pt x="449" y="117"/>
                </a:lnTo>
                <a:lnTo>
                  <a:pt x="445" y="96"/>
                </a:lnTo>
                <a:lnTo>
                  <a:pt x="438" y="78"/>
                </a:lnTo>
                <a:lnTo>
                  <a:pt x="427" y="64"/>
                </a:lnTo>
                <a:lnTo>
                  <a:pt x="420" y="60"/>
                </a:lnTo>
                <a:lnTo>
                  <a:pt x="410" y="57"/>
                </a:lnTo>
                <a:lnTo>
                  <a:pt x="399" y="57"/>
                </a:lnTo>
                <a:lnTo>
                  <a:pt x="388" y="57"/>
                </a:lnTo>
                <a:lnTo>
                  <a:pt x="388" y="57"/>
                </a:lnTo>
                <a:lnTo>
                  <a:pt x="363" y="60"/>
                </a:lnTo>
                <a:lnTo>
                  <a:pt x="338" y="60"/>
                </a:lnTo>
                <a:lnTo>
                  <a:pt x="313" y="57"/>
                </a:lnTo>
                <a:lnTo>
                  <a:pt x="296" y="53"/>
                </a:lnTo>
                <a:lnTo>
                  <a:pt x="267" y="42"/>
                </a:lnTo>
                <a:lnTo>
                  <a:pt x="256" y="39"/>
                </a:lnTo>
                <a:lnTo>
                  <a:pt x="256" y="39"/>
                </a:lnTo>
                <a:lnTo>
                  <a:pt x="249" y="28"/>
                </a:lnTo>
                <a:lnTo>
                  <a:pt x="235" y="10"/>
                </a:lnTo>
                <a:lnTo>
                  <a:pt x="224" y="3"/>
                </a:lnTo>
                <a:lnTo>
                  <a:pt x="210" y="0"/>
                </a:lnTo>
                <a:lnTo>
                  <a:pt x="199" y="3"/>
                </a:lnTo>
                <a:lnTo>
                  <a:pt x="185" y="17"/>
                </a:lnTo>
                <a:lnTo>
                  <a:pt x="185" y="17"/>
                </a:lnTo>
                <a:lnTo>
                  <a:pt x="164" y="46"/>
                </a:lnTo>
                <a:lnTo>
                  <a:pt x="146" y="57"/>
                </a:lnTo>
                <a:lnTo>
                  <a:pt x="139" y="64"/>
                </a:lnTo>
                <a:lnTo>
                  <a:pt x="139" y="64"/>
                </a:lnTo>
                <a:lnTo>
                  <a:pt x="149" y="89"/>
                </a:lnTo>
                <a:lnTo>
                  <a:pt x="139" y="106"/>
                </a:lnTo>
                <a:lnTo>
                  <a:pt x="139" y="149"/>
                </a:lnTo>
                <a:lnTo>
                  <a:pt x="57" y="171"/>
                </a:lnTo>
                <a:lnTo>
                  <a:pt x="57" y="171"/>
                </a:lnTo>
                <a:lnTo>
                  <a:pt x="50" y="174"/>
                </a:lnTo>
                <a:lnTo>
                  <a:pt x="35" y="185"/>
                </a:lnTo>
                <a:lnTo>
                  <a:pt x="28" y="196"/>
                </a:lnTo>
                <a:lnTo>
                  <a:pt x="25" y="206"/>
                </a:lnTo>
                <a:lnTo>
                  <a:pt x="25" y="224"/>
                </a:lnTo>
                <a:lnTo>
                  <a:pt x="32" y="242"/>
                </a:lnTo>
                <a:lnTo>
                  <a:pt x="32" y="242"/>
                </a:lnTo>
                <a:lnTo>
                  <a:pt x="35" y="263"/>
                </a:lnTo>
                <a:lnTo>
                  <a:pt x="42" y="278"/>
                </a:lnTo>
                <a:lnTo>
                  <a:pt x="42" y="303"/>
                </a:lnTo>
                <a:lnTo>
                  <a:pt x="39" y="320"/>
                </a:lnTo>
                <a:lnTo>
                  <a:pt x="35" y="324"/>
                </a:lnTo>
                <a:lnTo>
                  <a:pt x="78" y="327"/>
                </a:lnTo>
                <a:lnTo>
                  <a:pt x="92" y="381"/>
                </a:lnTo>
                <a:lnTo>
                  <a:pt x="157" y="406"/>
                </a:lnTo>
                <a:lnTo>
                  <a:pt x="157" y="406"/>
                </a:lnTo>
                <a:lnTo>
                  <a:pt x="157" y="409"/>
                </a:lnTo>
                <a:lnTo>
                  <a:pt x="157" y="417"/>
                </a:lnTo>
                <a:lnTo>
                  <a:pt x="157" y="424"/>
                </a:lnTo>
                <a:lnTo>
                  <a:pt x="149" y="427"/>
                </a:lnTo>
                <a:lnTo>
                  <a:pt x="142" y="434"/>
                </a:lnTo>
                <a:lnTo>
                  <a:pt x="128" y="438"/>
                </a:lnTo>
                <a:lnTo>
                  <a:pt x="114" y="463"/>
                </a:lnTo>
                <a:lnTo>
                  <a:pt x="114" y="463"/>
                </a:lnTo>
                <a:lnTo>
                  <a:pt x="114" y="474"/>
                </a:lnTo>
                <a:lnTo>
                  <a:pt x="103" y="495"/>
                </a:lnTo>
                <a:lnTo>
                  <a:pt x="96" y="509"/>
                </a:lnTo>
                <a:lnTo>
                  <a:pt x="85" y="520"/>
                </a:lnTo>
                <a:lnTo>
                  <a:pt x="71" y="534"/>
                </a:lnTo>
                <a:lnTo>
                  <a:pt x="53" y="541"/>
                </a:lnTo>
                <a:lnTo>
                  <a:pt x="96" y="573"/>
                </a:lnTo>
                <a:lnTo>
                  <a:pt x="96" y="573"/>
                </a:lnTo>
                <a:lnTo>
                  <a:pt x="99" y="577"/>
                </a:lnTo>
                <a:lnTo>
                  <a:pt x="96" y="588"/>
                </a:lnTo>
                <a:lnTo>
                  <a:pt x="85" y="602"/>
                </a:lnTo>
                <a:lnTo>
                  <a:pt x="60" y="623"/>
                </a:lnTo>
                <a:lnTo>
                  <a:pt x="60" y="623"/>
                </a:lnTo>
                <a:lnTo>
                  <a:pt x="17" y="652"/>
                </a:lnTo>
                <a:lnTo>
                  <a:pt x="7" y="659"/>
                </a:lnTo>
                <a:lnTo>
                  <a:pt x="7" y="659"/>
                </a:lnTo>
                <a:lnTo>
                  <a:pt x="3" y="666"/>
                </a:lnTo>
                <a:lnTo>
                  <a:pt x="0" y="677"/>
                </a:lnTo>
                <a:lnTo>
                  <a:pt x="0" y="691"/>
                </a:lnTo>
                <a:lnTo>
                  <a:pt x="3" y="709"/>
                </a:lnTo>
                <a:lnTo>
                  <a:pt x="14" y="730"/>
                </a:lnTo>
                <a:lnTo>
                  <a:pt x="35" y="755"/>
                </a:lnTo>
                <a:lnTo>
                  <a:pt x="67" y="780"/>
                </a:lnTo>
                <a:lnTo>
                  <a:pt x="67" y="780"/>
                </a:lnTo>
                <a:lnTo>
                  <a:pt x="135" y="830"/>
                </a:lnTo>
                <a:lnTo>
                  <a:pt x="185" y="862"/>
                </a:lnTo>
                <a:lnTo>
                  <a:pt x="224" y="880"/>
                </a:lnTo>
                <a:lnTo>
                  <a:pt x="256" y="887"/>
                </a:lnTo>
                <a:lnTo>
                  <a:pt x="256" y="887"/>
                </a:lnTo>
                <a:lnTo>
                  <a:pt x="288" y="898"/>
                </a:lnTo>
                <a:lnTo>
                  <a:pt x="306" y="905"/>
                </a:lnTo>
                <a:lnTo>
                  <a:pt x="320" y="912"/>
                </a:lnTo>
                <a:lnTo>
                  <a:pt x="331" y="926"/>
                </a:lnTo>
                <a:lnTo>
                  <a:pt x="345" y="941"/>
                </a:lnTo>
                <a:lnTo>
                  <a:pt x="353" y="962"/>
                </a:lnTo>
                <a:lnTo>
                  <a:pt x="360" y="987"/>
                </a:lnTo>
                <a:lnTo>
                  <a:pt x="360" y="987"/>
                </a:lnTo>
                <a:lnTo>
                  <a:pt x="363" y="1001"/>
                </a:lnTo>
                <a:lnTo>
                  <a:pt x="381" y="1030"/>
                </a:lnTo>
                <a:lnTo>
                  <a:pt x="402" y="1062"/>
                </a:lnTo>
                <a:lnTo>
                  <a:pt x="417" y="1073"/>
                </a:lnTo>
                <a:lnTo>
                  <a:pt x="431" y="1083"/>
                </a:lnTo>
                <a:lnTo>
                  <a:pt x="431" y="1083"/>
                </a:lnTo>
                <a:lnTo>
                  <a:pt x="435" y="1090"/>
                </a:lnTo>
                <a:lnTo>
                  <a:pt x="445" y="1108"/>
                </a:lnTo>
                <a:lnTo>
                  <a:pt x="445" y="1119"/>
                </a:lnTo>
                <a:lnTo>
                  <a:pt x="445" y="1133"/>
                </a:lnTo>
                <a:lnTo>
                  <a:pt x="445" y="1147"/>
                </a:lnTo>
                <a:lnTo>
                  <a:pt x="438" y="1162"/>
                </a:lnTo>
                <a:lnTo>
                  <a:pt x="481" y="1222"/>
                </a:lnTo>
                <a:lnTo>
                  <a:pt x="517" y="1269"/>
                </a:lnTo>
                <a:lnTo>
                  <a:pt x="591" y="1343"/>
                </a:lnTo>
                <a:lnTo>
                  <a:pt x="652" y="1390"/>
                </a:lnTo>
                <a:lnTo>
                  <a:pt x="652" y="1390"/>
                </a:lnTo>
                <a:lnTo>
                  <a:pt x="652" y="1397"/>
                </a:lnTo>
                <a:lnTo>
                  <a:pt x="648" y="1415"/>
                </a:lnTo>
                <a:lnTo>
                  <a:pt x="645" y="1429"/>
                </a:lnTo>
                <a:lnTo>
                  <a:pt x="638" y="1440"/>
                </a:lnTo>
                <a:lnTo>
                  <a:pt x="624" y="1450"/>
                </a:lnTo>
                <a:lnTo>
                  <a:pt x="606" y="1461"/>
                </a:lnTo>
                <a:lnTo>
                  <a:pt x="570" y="1436"/>
                </a:lnTo>
                <a:lnTo>
                  <a:pt x="570" y="1436"/>
                </a:lnTo>
                <a:lnTo>
                  <a:pt x="563" y="1436"/>
                </a:lnTo>
                <a:lnTo>
                  <a:pt x="556" y="1436"/>
                </a:lnTo>
                <a:lnTo>
                  <a:pt x="552" y="1440"/>
                </a:lnTo>
                <a:lnTo>
                  <a:pt x="545" y="1447"/>
                </a:lnTo>
                <a:lnTo>
                  <a:pt x="542" y="1458"/>
                </a:lnTo>
                <a:lnTo>
                  <a:pt x="538" y="1472"/>
                </a:lnTo>
                <a:lnTo>
                  <a:pt x="542" y="1493"/>
                </a:lnTo>
                <a:lnTo>
                  <a:pt x="588" y="1529"/>
                </a:lnTo>
                <a:lnTo>
                  <a:pt x="595" y="1575"/>
                </a:lnTo>
                <a:lnTo>
                  <a:pt x="595" y="1575"/>
                </a:lnTo>
                <a:lnTo>
                  <a:pt x="602" y="1579"/>
                </a:lnTo>
                <a:lnTo>
                  <a:pt x="620" y="1589"/>
                </a:lnTo>
                <a:lnTo>
                  <a:pt x="627" y="1600"/>
                </a:lnTo>
                <a:lnTo>
                  <a:pt x="631" y="1611"/>
                </a:lnTo>
                <a:lnTo>
                  <a:pt x="631" y="1621"/>
                </a:lnTo>
                <a:lnTo>
                  <a:pt x="627" y="1636"/>
                </a:lnTo>
                <a:lnTo>
                  <a:pt x="638" y="1661"/>
                </a:lnTo>
                <a:lnTo>
                  <a:pt x="688" y="1700"/>
                </a:lnTo>
                <a:lnTo>
                  <a:pt x="688" y="1700"/>
                </a:lnTo>
                <a:lnTo>
                  <a:pt x="688" y="1703"/>
                </a:lnTo>
                <a:lnTo>
                  <a:pt x="691" y="1714"/>
                </a:lnTo>
                <a:lnTo>
                  <a:pt x="691" y="1736"/>
                </a:lnTo>
                <a:lnTo>
                  <a:pt x="688" y="1750"/>
                </a:lnTo>
                <a:lnTo>
                  <a:pt x="677" y="1764"/>
                </a:lnTo>
                <a:lnTo>
                  <a:pt x="695" y="1807"/>
                </a:lnTo>
                <a:lnTo>
                  <a:pt x="702" y="1896"/>
                </a:lnTo>
                <a:lnTo>
                  <a:pt x="720" y="1978"/>
                </a:lnTo>
                <a:lnTo>
                  <a:pt x="755" y="2106"/>
                </a:lnTo>
                <a:lnTo>
                  <a:pt x="755" y="2106"/>
                </a:lnTo>
                <a:lnTo>
                  <a:pt x="755" y="2113"/>
                </a:lnTo>
                <a:lnTo>
                  <a:pt x="755" y="2135"/>
                </a:lnTo>
                <a:lnTo>
                  <a:pt x="748" y="2174"/>
                </a:lnTo>
                <a:lnTo>
                  <a:pt x="741" y="2195"/>
                </a:lnTo>
                <a:lnTo>
                  <a:pt x="727" y="2224"/>
                </a:lnTo>
                <a:lnTo>
                  <a:pt x="741" y="2309"/>
                </a:lnTo>
                <a:lnTo>
                  <a:pt x="763" y="2424"/>
                </a:lnTo>
                <a:lnTo>
                  <a:pt x="763" y="2424"/>
                </a:lnTo>
                <a:lnTo>
                  <a:pt x="770" y="2434"/>
                </a:lnTo>
                <a:lnTo>
                  <a:pt x="777" y="2445"/>
                </a:lnTo>
                <a:lnTo>
                  <a:pt x="787" y="2463"/>
                </a:lnTo>
                <a:lnTo>
                  <a:pt x="795" y="2484"/>
                </a:lnTo>
                <a:lnTo>
                  <a:pt x="798" y="2509"/>
                </a:lnTo>
                <a:lnTo>
                  <a:pt x="798" y="2541"/>
                </a:lnTo>
                <a:lnTo>
                  <a:pt x="791" y="2577"/>
                </a:lnTo>
                <a:lnTo>
                  <a:pt x="791" y="2577"/>
                </a:lnTo>
                <a:lnTo>
                  <a:pt x="787" y="2602"/>
                </a:lnTo>
                <a:lnTo>
                  <a:pt x="787" y="2659"/>
                </a:lnTo>
                <a:lnTo>
                  <a:pt x="791" y="2698"/>
                </a:lnTo>
                <a:lnTo>
                  <a:pt x="798" y="2734"/>
                </a:lnTo>
                <a:lnTo>
                  <a:pt x="809" y="2769"/>
                </a:lnTo>
                <a:lnTo>
                  <a:pt x="827" y="2798"/>
                </a:lnTo>
                <a:lnTo>
                  <a:pt x="823" y="2898"/>
                </a:lnTo>
                <a:lnTo>
                  <a:pt x="859" y="2923"/>
                </a:lnTo>
                <a:lnTo>
                  <a:pt x="891" y="2980"/>
                </a:lnTo>
                <a:lnTo>
                  <a:pt x="916" y="2987"/>
                </a:lnTo>
                <a:lnTo>
                  <a:pt x="923" y="2965"/>
                </a:lnTo>
                <a:lnTo>
                  <a:pt x="923" y="2891"/>
                </a:lnTo>
                <a:lnTo>
                  <a:pt x="923" y="2891"/>
                </a:lnTo>
                <a:lnTo>
                  <a:pt x="937" y="2883"/>
                </a:lnTo>
                <a:lnTo>
                  <a:pt x="944" y="2880"/>
                </a:lnTo>
                <a:lnTo>
                  <a:pt x="948" y="2873"/>
                </a:lnTo>
                <a:lnTo>
                  <a:pt x="948" y="2873"/>
                </a:lnTo>
                <a:lnTo>
                  <a:pt x="948" y="2844"/>
                </a:lnTo>
                <a:lnTo>
                  <a:pt x="934" y="2801"/>
                </a:lnTo>
                <a:lnTo>
                  <a:pt x="980" y="2766"/>
                </a:lnTo>
                <a:lnTo>
                  <a:pt x="994" y="2737"/>
                </a:lnTo>
                <a:lnTo>
                  <a:pt x="1012" y="2677"/>
                </a:lnTo>
                <a:lnTo>
                  <a:pt x="1058" y="2641"/>
                </a:lnTo>
                <a:lnTo>
                  <a:pt x="1066" y="2694"/>
                </a:lnTo>
                <a:lnTo>
                  <a:pt x="1066" y="2694"/>
                </a:lnTo>
                <a:lnTo>
                  <a:pt x="1087" y="2709"/>
                </a:lnTo>
                <a:lnTo>
                  <a:pt x="1108" y="2719"/>
                </a:lnTo>
                <a:lnTo>
                  <a:pt x="1130" y="2730"/>
                </a:lnTo>
                <a:lnTo>
                  <a:pt x="1123" y="2769"/>
                </a:lnTo>
                <a:lnTo>
                  <a:pt x="1123" y="2769"/>
                </a:lnTo>
                <a:lnTo>
                  <a:pt x="1133" y="2769"/>
                </a:lnTo>
                <a:lnTo>
                  <a:pt x="1140" y="2769"/>
                </a:lnTo>
                <a:lnTo>
                  <a:pt x="1151" y="2773"/>
                </a:lnTo>
                <a:lnTo>
                  <a:pt x="1162" y="2780"/>
                </a:lnTo>
                <a:lnTo>
                  <a:pt x="1169" y="2791"/>
                </a:lnTo>
                <a:lnTo>
                  <a:pt x="1180" y="2809"/>
                </a:lnTo>
                <a:lnTo>
                  <a:pt x="1183" y="2834"/>
                </a:lnTo>
                <a:lnTo>
                  <a:pt x="1183" y="2834"/>
                </a:lnTo>
                <a:lnTo>
                  <a:pt x="1187" y="2844"/>
                </a:lnTo>
                <a:lnTo>
                  <a:pt x="1201" y="2866"/>
                </a:lnTo>
                <a:lnTo>
                  <a:pt x="1208" y="2876"/>
                </a:lnTo>
                <a:lnTo>
                  <a:pt x="1219" y="2883"/>
                </a:lnTo>
                <a:lnTo>
                  <a:pt x="1230" y="2891"/>
                </a:lnTo>
                <a:lnTo>
                  <a:pt x="1244" y="2894"/>
                </a:lnTo>
                <a:lnTo>
                  <a:pt x="1244" y="2894"/>
                </a:lnTo>
                <a:lnTo>
                  <a:pt x="1247" y="2901"/>
                </a:lnTo>
                <a:lnTo>
                  <a:pt x="1254" y="2915"/>
                </a:lnTo>
                <a:lnTo>
                  <a:pt x="1254" y="2926"/>
                </a:lnTo>
                <a:lnTo>
                  <a:pt x="1251" y="2940"/>
                </a:lnTo>
                <a:lnTo>
                  <a:pt x="1244" y="2955"/>
                </a:lnTo>
                <a:lnTo>
                  <a:pt x="1233" y="2969"/>
                </a:lnTo>
                <a:lnTo>
                  <a:pt x="1233" y="2969"/>
                </a:lnTo>
                <a:lnTo>
                  <a:pt x="1212" y="2997"/>
                </a:lnTo>
                <a:lnTo>
                  <a:pt x="1205" y="3008"/>
                </a:lnTo>
                <a:lnTo>
                  <a:pt x="1205" y="3019"/>
                </a:lnTo>
                <a:lnTo>
                  <a:pt x="1205" y="3030"/>
                </a:lnTo>
                <a:lnTo>
                  <a:pt x="1215" y="3044"/>
                </a:lnTo>
                <a:lnTo>
                  <a:pt x="1244" y="3079"/>
                </a:lnTo>
                <a:lnTo>
                  <a:pt x="1244" y="3079"/>
                </a:lnTo>
                <a:lnTo>
                  <a:pt x="1247" y="3083"/>
                </a:lnTo>
                <a:lnTo>
                  <a:pt x="1247" y="3083"/>
                </a:lnTo>
                <a:lnTo>
                  <a:pt x="1265" y="3072"/>
                </a:lnTo>
                <a:lnTo>
                  <a:pt x="1279" y="3065"/>
                </a:lnTo>
                <a:lnTo>
                  <a:pt x="1301" y="3062"/>
                </a:lnTo>
                <a:lnTo>
                  <a:pt x="1301" y="3062"/>
                </a:lnTo>
                <a:lnTo>
                  <a:pt x="1326" y="3055"/>
                </a:lnTo>
                <a:lnTo>
                  <a:pt x="1336" y="3044"/>
                </a:lnTo>
                <a:lnTo>
                  <a:pt x="1344" y="3033"/>
                </a:lnTo>
                <a:lnTo>
                  <a:pt x="1344" y="3030"/>
                </a:lnTo>
                <a:lnTo>
                  <a:pt x="1344" y="3030"/>
                </a:lnTo>
                <a:lnTo>
                  <a:pt x="1333" y="2990"/>
                </a:lnTo>
                <a:lnTo>
                  <a:pt x="1329" y="2951"/>
                </a:lnTo>
                <a:lnTo>
                  <a:pt x="1333" y="2915"/>
                </a:lnTo>
                <a:lnTo>
                  <a:pt x="1336" y="2883"/>
                </a:lnTo>
                <a:lnTo>
                  <a:pt x="1347" y="2858"/>
                </a:lnTo>
                <a:lnTo>
                  <a:pt x="1354" y="2837"/>
                </a:lnTo>
                <a:lnTo>
                  <a:pt x="1365" y="2823"/>
                </a:lnTo>
                <a:lnTo>
                  <a:pt x="1365" y="2823"/>
                </a:lnTo>
                <a:lnTo>
                  <a:pt x="1376" y="2805"/>
                </a:lnTo>
                <a:lnTo>
                  <a:pt x="1379" y="2787"/>
                </a:lnTo>
                <a:lnTo>
                  <a:pt x="1379" y="2769"/>
                </a:lnTo>
                <a:lnTo>
                  <a:pt x="1376" y="2752"/>
                </a:lnTo>
                <a:lnTo>
                  <a:pt x="1365" y="2723"/>
                </a:lnTo>
                <a:lnTo>
                  <a:pt x="1361" y="2712"/>
                </a:lnTo>
                <a:lnTo>
                  <a:pt x="1361" y="2712"/>
                </a:lnTo>
                <a:lnTo>
                  <a:pt x="1369" y="2705"/>
                </a:lnTo>
                <a:lnTo>
                  <a:pt x="1376" y="2698"/>
                </a:lnTo>
                <a:lnTo>
                  <a:pt x="1390" y="2680"/>
                </a:lnTo>
                <a:lnTo>
                  <a:pt x="1401" y="2655"/>
                </a:lnTo>
                <a:lnTo>
                  <a:pt x="1401" y="2655"/>
                </a:lnTo>
                <a:lnTo>
                  <a:pt x="1401" y="2620"/>
                </a:lnTo>
                <a:lnTo>
                  <a:pt x="1411" y="2595"/>
                </a:lnTo>
                <a:lnTo>
                  <a:pt x="1426" y="2573"/>
                </a:lnTo>
                <a:lnTo>
                  <a:pt x="1440" y="2559"/>
                </a:lnTo>
                <a:lnTo>
                  <a:pt x="1454" y="2552"/>
                </a:lnTo>
                <a:lnTo>
                  <a:pt x="1468" y="2545"/>
                </a:lnTo>
                <a:lnTo>
                  <a:pt x="1483" y="2541"/>
                </a:lnTo>
                <a:lnTo>
                  <a:pt x="1500" y="2548"/>
                </a:lnTo>
                <a:lnTo>
                  <a:pt x="1518" y="2534"/>
                </a:lnTo>
                <a:lnTo>
                  <a:pt x="1518" y="2534"/>
                </a:lnTo>
                <a:lnTo>
                  <a:pt x="1515" y="2509"/>
                </a:lnTo>
                <a:lnTo>
                  <a:pt x="1515" y="2491"/>
                </a:lnTo>
                <a:lnTo>
                  <a:pt x="1518" y="2484"/>
                </a:lnTo>
                <a:lnTo>
                  <a:pt x="1525" y="2481"/>
                </a:lnTo>
                <a:lnTo>
                  <a:pt x="1533" y="2481"/>
                </a:lnTo>
                <a:lnTo>
                  <a:pt x="1540" y="2484"/>
                </a:lnTo>
                <a:lnTo>
                  <a:pt x="1547" y="2488"/>
                </a:lnTo>
                <a:lnTo>
                  <a:pt x="1568" y="2498"/>
                </a:lnTo>
                <a:lnTo>
                  <a:pt x="1568" y="2498"/>
                </a:lnTo>
                <a:lnTo>
                  <a:pt x="1586" y="2488"/>
                </a:lnTo>
                <a:lnTo>
                  <a:pt x="1604" y="2484"/>
                </a:lnTo>
                <a:lnTo>
                  <a:pt x="1618" y="2488"/>
                </a:lnTo>
                <a:lnTo>
                  <a:pt x="1629" y="2495"/>
                </a:lnTo>
                <a:lnTo>
                  <a:pt x="1639" y="2509"/>
                </a:lnTo>
                <a:lnTo>
                  <a:pt x="1650" y="2523"/>
                </a:lnTo>
                <a:lnTo>
                  <a:pt x="1661" y="2559"/>
                </a:lnTo>
                <a:lnTo>
                  <a:pt x="1668" y="2602"/>
                </a:lnTo>
                <a:lnTo>
                  <a:pt x="1672" y="2637"/>
                </a:lnTo>
                <a:lnTo>
                  <a:pt x="1675" y="2677"/>
                </a:lnTo>
                <a:lnTo>
                  <a:pt x="1682" y="2691"/>
                </a:lnTo>
                <a:lnTo>
                  <a:pt x="1711" y="2712"/>
                </a:lnTo>
                <a:lnTo>
                  <a:pt x="1836" y="2741"/>
                </a:lnTo>
                <a:lnTo>
                  <a:pt x="1836" y="2741"/>
                </a:lnTo>
                <a:lnTo>
                  <a:pt x="1853" y="2755"/>
                </a:lnTo>
                <a:lnTo>
                  <a:pt x="1861" y="2769"/>
                </a:lnTo>
                <a:lnTo>
                  <a:pt x="1864" y="2780"/>
                </a:lnTo>
                <a:lnTo>
                  <a:pt x="1864" y="2791"/>
                </a:lnTo>
                <a:lnTo>
                  <a:pt x="1857" y="2798"/>
                </a:lnTo>
                <a:lnTo>
                  <a:pt x="1850" y="2801"/>
                </a:lnTo>
                <a:lnTo>
                  <a:pt x="1839" y="2798"/>
                </a:lnTo>
                <a:lnTo>
                  <a:pt x="1828" y="2794"/>
                </a:lnTo>
                <a:lnTo>
                  <a:pt x="1828" y="2794"/>
                </a:lnTo>
                <a:lnTo>
                  <a:pt x="1818" y="2791"/>
                </a:lnTo>
                <a:lnTo>
                  <a:pt x="1807" y="2791"/>
                </a:lnTo>
                <a:lnTo>
                  <a:pt x="1800" y="2798"/>
                </a:lnTo>
                <a:lnTo>
                  <a:pt x="1796" y="2809"/>
                </a:lnTo>
                <a:lnTo>
                  <a:pt x="1793" y="2823"/>
                </a:lnTo>
                <a:lnTo>
                  <a:pt x="1796" y="2837"/>
                </a:lnTo>
                <a:lnTo>
                  <a:pt x="1803" y="2851"/>
                </a:lnTo>
                <a:lnTo>
                  <a:pt x="1818" y="2869"/>
                </a:lnTo>
                <a:lnTo>
                  <a:pt x="1818" y="2869"/>
                </a:lnTo>
                <a:lnTo>
                  <a:pt x="1825" y="2876"/>
                </a:lnTo>
                <a:lnTo>
                  <a:pt x="1832" y="2880"/>
                </a:lnTo>
                <a:lnTo>
                  <a:pt x="1850" y="2883"/>
                </a:lnTo>
                <a:lnTo>
                  <a:pt x="1871" y="2880"/>
                </a:lnTo>
                <a:lnTo>
                  <a:pt x="1889" y="2873"/>
                </a:lnTo>
                <a:lnTo>
                  <a:pt x="1914" y="2855"/>
                </a:lnTo>
                <a:lnTo>
                  <a:pt x="1925" y="2844"/>
                </a:lnTo>
                <a:lnTo>
                  <a:pt x="1925" y="2844"/>
                </a:lnTo>
                <a:lnTo>
                  <a:pt x="1928" y="2819"/>
                </a:lnTo>
                <a:lnTo>
                  <a:pt x="1932" y="2798"/>
                </a:lnTo>
                <a:lnTo>
                  <a:pt x="1943" y="2766"/>
                </a:lnTo>
                <a:lnTo>
                  <a:pt x="1953" y="2744"/>
                </a:lnTo>
                <a:lnTo>
                  <a:pt x="1957" y="2741"/>
                </a:lnTo>
                <a:lnTo>
                  <a:pt x="1957" y="2741"/>
                </a:lnTo>
                <a:lnTo>
                  <a:pt x="1978" y="2730"/>
                </a:lnTo>
                <a:lnTo>
                  <a:pt x="1996" y="2716"/>
                </a:lnTo>
                <a:lnTo>
                  <a:pt x="2010" y="2702"/>
                </a:lnTo>
                <a:lnTo>
                  <a:pt x="2017" y="2687"/>
                </a:lnTo>
                <a:lnTo>
                  <a:pt x="2032" y="2662"/>
                </a:lnTo>
                <a:lnTo>
                  <a:pt x="2035" y="2652"/>
                </a:lnTo>
                <a:lnTo>
                  <a:pt x="2035" y="2652"/>
                </a:lnTo>
                <a:lnTo>
                  <a:pt x="2032" y="2616"/>
                </a:lnTo>
                <a:lnTo>
                  <a:pt x="2032" y="2591"/>
                </a:lnTo>
                <a:lnTo>
                  <a:pt x="2039" y="2570"/>
                </a:lnTo>
                <a:lnTo>
                  <a:pt x="2046" y="2555"/>
                </a:lnTo>
                <a:lnTo>
                  <a:pt x="2053" y="2545"/>
                </a:lnTo>
                <a:lnTo>
                  <a:pt x="2060" y="2538"/>
                </a:lnTo>
                <a:lnTo>
                  <a:pt x="2067" y="2534"/>
                </a:lnTo>
                <a:lnTo>
                  <a:pt x="2082" y="2498"/>
                </a:lnTo>
                <a:lnTo>
                  <a:pt x="2064" y="2456"/>
                </a:lnTo>
                <a:lnTo>
                  <a:pt x="2035" y="2391"/>
                </a:lnTo>
                <a:lnTo>
                  <a:pt x="2000" y="2363"/>
                </a:lnTo>
                <a:lnTo>
                  <a:pt x="2000" y="2363"/>
                </a:lnTo>
                <a:lnTo>
                  <a:pt x="1996" y="2334"/>
                </a:lnTo>
                <a:lnTo>
                  <a:pt x="1992" y="2317"/>
                </a:lnTo>
                <a:lnTo>
                  <a:pt x="1992" y="2302"/>
                </a:lnTo>
                <a:lnTo>
                  <a:pt x="2000" y="2292"/>
                </a:lnTo>
                <a:lnTo>
                  <a:pt x="2010" y="2285"/>
                </a:lnTo>
                <a:lnTo>
                  <a:pt x="2028" y="2281"/>
                </a:lnTo>
                <a:lnTo>
                  <a:pt x="2082" y="2285"/>
                </a:lnTo>
                <a:lnTo>
                  <a:pt x="2082" y="2285"/>
                </a:lnTo>
                <a:lnTo>
                  <a:pt x="2110" y="2285"/>
                </a:lnTo>
                <a:lnTo>
                  <a:pt x="2128" y="2277"/>
                </a:lnTo>
                <a:lnTo>
                  <a:pt x="2139" y="2267"/>
                </a:lnTo>
                <a:lnTo>
                  <a:pt x="2142" y="2252"/>
                </a:lnTo>
                <a:lnTo>
                  <a:pt x="2142" y="2242"/>
                </a:lnTo>
                <a:lnTo>
                  <a:pt x="2139" y="2228"/>
                </a:lnTo>
                <a:lnTo>
                  <a:pt x="2135" y="2217"/>
                </a:lnTo>
                <a:lnTo>
                  <a:pt x="2135" y="2217"/>
                </a:lnTo>
                <a:lnTo>
                  <a:pt x="2142" y="2192"/>
                </a:lnTo>
                <a:lnTo>
                  <a:pt x="2153" y="2167"/>
                </a:lnTo>
                <a:lnTo>
                  <a:pt x="2160" y="2135"/>
                </a:lnTo>
                <a:lnTo>
                  <a:pt x="2131" y="2078"/>
                </a:lnTo>
                <a:lnTo>
                  <a:pt x="2121" y="2017"/>
                </a:lnTo>
                <a:lnTo>
                  <a:pt x="2121" y="2017"/>
                </a:lnTo>
                <a:lnTo>
                  <a:pt x="2110" y="1996"/>
                </a:lnTo>
                <a:lnTo>
                  <a:pt x="2110" y="1978"/>
                </a:lnTo>
                <a:lnTo>
                  <a:pt x="2114" y="1960"/>
                </a:lnTo>
                <a:lnTo>
                  <a:pt x="2121" y="1946"/>
                </a:lnTo>
                <a:lnTo>
                  <a:pt x="2139" y="1921"/>
                </a:lnTo>
                <a:lnTo>
                  <a:pt x="2146" y="1914"/>
                </a:lnTo>
                <a:lnTo>
                  <a:pt x="2146" y="1914"/>
                </a:lnTo>
                <a:lnTo>
                  <a:pt x="2156" y="1907"/>
                </a:lnTo>
                <a:lnTo>
                  <a:pt x="2164" y="1900"/>
                </a:lnTo>
                <a:lnTo>
                  <a:pt x="2171" y="1878"/>
                </a:lnTo>
                <a:lnTo>
                  <a:pt x="2174" y="1857"/>
                </a:lnTo>
                <a:lnTo>
                  <a:pt x="2171" y="1832"/>
                </a:lnTo>
                <a:lnTo>
                  <a:pt x="2164" y="1793"/>
                </a:lnTo>
                <a:lnTo>
                  <a:pt x="2160" y="1778"/>
                </a:lnTo>
                <a:lnTo>
                  <a:pt x="2181" y="1707"/>
                </a:lnTo>
                <a:lnTo>
                  <a:pt x="2181" y="1707"/>
                </a:lnTo>
                <a:lnTo>
                  <a:pt x="2181" y="1693"/>
                </a:lnTo>
                <a:lnTo>
                  <a:pt x="2174" y="1686"/>
                </a:lnTo>
                <a:lnTo>
                  <a:pt x="2164" y="1679"/>
                </a:lnTo>
                <a:lnTo>
                  <a:pt x="2153" y="1675"/>
                </a:lnTo>
                <a:lnTo>
                  <a:pt x="2131" y="1671"/>
                </a:lnTo>
                <a:lnTo>
                  <a:pt x="2124" y="1671"/>
                </a:lnTo>
                <a:lnTo>
                  <a:pt x="2124" y="1671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6510338" y="0"/>
            <a:ext cx="2508250" cy="2954337"/>
          </a:xfrm>
          <a:custGeom>
            <a:avLst/>
            <a:gdLst>
              <a:gd name="T0" fmla="*/ 1558 w 1580"/>
              <a:gd name="T1" fmla="*/ 649 h 1861"/>
              <a:gd name="T2" fmla="*/ 1533 w 1580"/>
              <a:gd name="T3" fmla="*/ 606 h 1861"/>
              <a:gd name="T4" fmla="*/ 1551 w 1580"/>
              <a:gd name="T5" fmla="*/ 552 h 1861"/>
              <a:gd name="T6" fmla="*/ 1569 w 1580"/>
              <a:gd name="T7" fmla="*/ 470 h 1861"/>
              <a:gd name="T8" fmla="*/ 1480 w 1580"/>
              <a:gd name="T9" fmla="*/ 406 h 1861"/>
              <a:gd name="T10" fmla="*/ 1376 w 1580"/>
              <a:gd name="T11" fmla="*/ 296 h 1861"/>
              <a:gd name="T12" fmla="*/ 1237 w 1580"/>
              <a:gd name="T13" fmla="*/ 285 h 1861"/>
              <a:gd name="T14" fmla="*/ 1187 w 1580"/>
              <a:gd name="T15" fmla="*/ 264 h 1861"/>
              <a:gd name="T16" fmla="*/ 1127 w 1580"/>
              <a:gd name="T17" fmla="*/ 278 h 1861"/>
              <a:gd name="T18" fmla="*/ 1038 w 1580"/>
              <a:gd name="T19" fmla="*/ 242 h 1861"/>
              <a:gd name="T20" fmla="*/ 1023 w 1580"/>
              <a:gd name="T21" fmla="*/ 143 h 1861"/>
              <a:gd name="T22" fmla="*/ 941 w 1580"/>
              <a:gd name="T23" fmla="*/ 32 h 1861"/>
              <a:gd name="T24" fmla="*/ 856 w 1580"/>
              <a:gd name="T25" fmla="*/ 61 h 1861"/>
              <a:gd name="T26" fmla="*/ 788 w 1580"/>
              <a:gd name="T27" fmla="*/ 132 h 1861"/>
              <a:gd name="T28" fmla="*/ 621 w 1580"/>
              <a:gd name="T29" fmla="*/ 217 h 1861"/>
              <a:gd name="T30" fmla="*/ 731 w 1580"/>
              <a:gd name="T31" fmla="*/ 392 h 1861"/>
              <a:gd name="T32" fmla="*/ 720 w 1580"/>
              <a:gd name="T33" fmla="*/ 485 h 1861"/>
              <a:gd name="T34" fmla="*/ 671 w 1580"/>
              <a:gd name="T35" fmla="*/ 585 h 1861"/>
              <a:gd name="T36" fmla="*/ 549 w 1580"/>
              <a:gd name="T37" fmla="*/ 642 h 1861"/>
              <a:gd name="T38" fmla="*/ 507 w 1580"/>
              <a:gd name="T39" fmla="*/ 560 h 1861"/>
              <a:gd name="T40" fmla="*/ 507 w 1580"/>
              <a:gd name="T41" fmla="*/ 410 h 1861"/>
              <a:gd name="T42" fmla="*/ 439 w 1580"/>
              <a:gd name="T43" fmla="*/ 549 h 1861"/>
              <a:gd name="T44" fmla="*/ 471 w 1580"/>
              <a:gd name="T45" fmla="*/ 581 h 1861"/>
              <a:gd name="T46" fmla="*/ 392 w 1580"/>
              <a:gd name="T47" fmla="*/ 617 h 1861"/>
              <a:gd name="T48" fmla="*/ 339 w 1580"/>
              <a:gd name="T49" fmla="*/ 613 h 1861"/>
              <a:gd name="T50" fmla="*/ 232 w 1580"/>
              <a:gd name="T51" fmla="*/ 602 h 1861"/>
              <a:gd name="T52" fmla="*/ 268 w 1580"/>
              <a:gd name="T53" fmla="*/ 709 h 1861"/>
              <a:gd name="T54" fmla="*/ 253 w 1580"/>
              <a:gd name="T55" fmla="*/ 791 h 1861"/>
              <a:gd name="T56" fmla="*/ 221 w 1580"/>
              <a:gd name="T57" fmla="*/ 873 h 1861"/>
              <a:gd name="T58" fmla="*/ 122 w 1580"/>
              <a:gd name="T59" fmla="*/ 891 h 1861"/>
              <a:gd name="T60" fmla="*/ 36 w 1580"/>
              <a:gd name="T61" fmla="*/ 941 h 1861"/>
              <a:gd name="T62" fmla="*/ 0 w 1580"/>
              <a:gd name="T63" fmla="*/ 973 h 1861"/>
              <a:gd name="T64" fmla="*/ 118 w 1580"/>
              <a:gd name="T65" fmla="*/ 1173 h 1861"/>
              <a:gd name="T66" fmla="*/ 154 w 1580"/>
              <a:gd name="T67" fmla="*/ 1298 h 1861"/>
              <a:gd name="T68" fmla="*/ 232 w 1580"/>
              <a:gd name="T69" fmla="*/ 1433 h 1861"/>
              <a:gd name="T70" fmla="*/ 368 w 1580"/>
              <a:gd name="T71" fmla="*/ 1508 h 1861"/>
              <a:gd name="T72" fmla="*/ 496 w 1580"/>
              <a:gd name="T73" fmla="*/ 1504 h 1861"/>
              <a:gd name="T74" fmla="*/ 699 w 1580"/>
              <a:gd name="T75" fmla="*/ 1615 h 1861"/>
              <a:gd name="T76" fmla="*/ 663 w 1580"/>
              <a:gd name="T77" fmla="*/ 1793 h 1861"/>
              <a:gd name="T78" fmla="*/ 724 w 1580"/>
              <a:gd name="T79" fmla="*/ 1861 h 1861"/>
              <a:gd name="T80" fmla="*/ 810 w 1580"/>
              <a:gd name="T81" fmla="*/ 1814 h 1861"/>
              <a:gd name="T82" fmla="*/ 874 w 1580"/>
              <a:gd name="T83" fmla="*/ 1743 h 1861"/>
              <a:gd name="T84" fmla="*/ 1020 w 1580"/>
              <a:gd name="T85" fmla="*/ 1675 h 1861"/>
              <a:gd name="T86" fmla="*/ 1038 w 1580"/>
              <a:gd name="T87" fmla="*/ 1757 h 1861"/>
              <a:gd name="T88" fmla="*/ 1245 w 1580"/>
              <a:gd name="T89" fmla="*/ 1679 h 1861"/>
              <a:gd name="T90" fmla="*/ 1298 w 1580"/>
              <a:gd name="T91" fmla="*/ 1483 h 1861"/>
              <a:gd name="T92" fmla="*/ 1398 w 1580"/>
              <a:gd name="T93" fmla="*/ 1362 h 1861"/>
              <a:gd name="T94" fmla="*/ 1476 w 1580"/>
              <a:gd name="T95" fmla="*/ 1255 h 1861"/>
              <a:gd name="T96" fmla="*/ 1498 w 1580"/>
              <a:gd name="T97" fmla="*/ 1191 h 1861"/>
              <a:gd name="T98" fmla="*/ 1380 w 1580"/>
              <a:gd name="T99" fmla="*/ 1151 h 1861"/>
              <a:gd name="T100" fmla="*/ 1373 w 1580"/>
              <a:gd name="T101" fmla="*/ 1052 h 1861"/>
              <a:gd name="T102" fmla="*/ 1519 w 1580"/>
              <a:gd name="T103" fmla="*/ 1016 h 1861"/>
              <a:gd name="T104" fmla="*/ 1505 w 1580"/>
              <a:gd name="T105" fmla="*/ 977 h 1861"/>
              <a:gd name="T106" fmla="*/ 1387 w 1580"/>
              <a:gd name="T107" fmla="*/ 959 h 1861"/>
              <a:gd name="T108" fmla="*/ 1366 w 1580"/>
              <a:gd name="T109" fmla="*/ 859 h 1861"/>
              <a:gd name="T110" fmla="*/ 1416 w 1580"/>
              <a:gd name="T111" fmla="*/ 795 h 1861"/>
              <a:gd name="T112" fmla="*/ 1490 w 1580"/>
              <a:gd name="T113" fmla="*/ 841 h 1861"/>
              <a:gd name="T114" fmla="*/ 1458 w 1580"/>
              <a:gd name="T115" fmla="*/ 702 h 1861"/>
              <a:gd name="T116" fmla="*/ 1394 w 1580"/>
              <a:gd name="T117" fmla="*/ 631 h 1861"/>
              <a:gd name="T118" fmla="*/ 1501 w 1580"/>
              <a:gd name="T119" fmla="*/ 656 h 1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80" h="1861">
                <a:moveTo>
                  <a:pt x="1533" y="688"/>
                </a:moveTo>
                <a:lnTo>
                  <a:pt x="1537" y="688"/>
                </a:lnTo>
                <a:lnTo>
                  <a:pt x="1537" y="688"/>
                </a:lnTo>
                <a:lnTo>
                  <a:pt x="1537" y="681"/>
                </a:lnTo>
                <a:lnTo>
                  <a:pt x="1540" y="670"/>
                </a:lnTo>
                <a:lnTo>
                  <a:pt x="1548" y="659"/>
                </a:lnTo>
                <a:lnTo>
                  <a:pt x="1558" y="649"/>
                </a:lnTo>
                <a:lnTo>
                  <a:pt x="1558" y="649"/>
                </a:lnTo>
                <a:lnTo>
                  <a:pt x="1572" y="638"/>
                </a:lnTo>
                <a:lnTo>
                  <a:pt x="1580" y="627"/>
                </a:lnTo>
                <a:lnTo>
                  <a:pt x="1580" y="620"/>
                </a:lnTo>
                <a:lnTo>
                  <a:pt x="1576" y="613"/>
                </a:lnTo>
                <a:lnTo>
                  <a:pt x="1569" y="610"/>
                </a:lnTo>
                <a:lnTo>
                  <a:pt x="1558" y="610"/>
                </a:lnTo>
                <a:lnTo>
                  <a:pt x="1533" y="606"/>
                </a:lnTo>
                <a:lnTo>
                  <a:pt x="1533" y="606"/>
                </a:lnTo>
                <a:lnTo>
                  <a:pt x="1523" y="602"/>
                </a:lnTo>
                <a:lnTo>
                  <a:pt x="1515" y="599"/>
                </a:lnTo>
                <a:lnTo>
                  <a:pt x="1515" y="592"/>
                </a:lnTo>
                <a:lnTo>
                  <a:pt x="1519" y="588"/>
                </a:lnTo>
                <a:lnTo>
                  <a:pt x="1530" y="574"/>
                </a:lnTo>
                <a:lnTo>
                  <a:pt x="1548" y="560"/>
                </a:lnTo>
                <a:lnTo>
                  <a:pt x="1548" y="560"/>
                </a:lnTo>
                <a:lnTo>
                  <a:pt x="1551" y="552"/>
                </a:lnTo>
                <a:lnTo>
                  <a:pt x="1551" y="542"/>
                </a:lnTo>
                <a:lnTo>
                  <a:pt x="1540" y="517"/>
                </a:lnTo>
                <a:lnTo>
                  <a:pt x="1530" y="492"/>
                </a:lnTo>
                <a:lnTo>
                  <a:pt x="1523" y="481"/>
                </a:lnTo>
                <a:lnTo>
                  <a:pt x="1562" y="478"/>
                </a:lnTo>
                <a:lnTo>
                  <a:pt x="1562" y="478"/>
                </a:lnTo>
                <a:lnTo>
                  <a:pt x="1565" y="474"/>
                </a:lnTo>
                <a:lnTo>
                  <a:pt x="1569" y="470"/>
                </a:lnTo>
                <a:lnTo>
                  <a:pt x="1569" y="467"/>
                </a:lnTo>
                <a:lnTo>
                  <a:pt x="1565" y="460"/>
                </a:lnTo>
                <a:lnTo>
                  <a:pt x="1555" y="453"/>
                </a:lnTo>
                <a:lnTo>
                  <a:pt x="1544" y="446"/>
                </a:lnTo>
                <a:lnTo>
                  <a:pt x="1523" y="435"/>
                </a:lnTo>
                <a:lnTo>
                  <a:pt x="1523" y="435"/>
                </a:lnTo>
                <a:lnTo>
                  <a:pt x="1498" y="424"/>
                </a:lnTo>
                <a:lnTo>
                  <a:pt x="1480" y="406"/>
                </a:lnTo>
                <a:lnTo>
                  <a:pt x="1466" y="389"/>
                </a:lnTo>
                <a:lnTo>
                  <a:pt x="1458" y="367"/>
                </a:lnTo>
                <a:lnTo>
                  <a:pt x="1444" y="328"/>
                </a:lnTo>
                <a:lnTo>
                  <a:pt x="1444" y="314"/>
                </a:lnTo>
                <a:lnTo>
                  <a:pt x="1444" y="314"/>
                </a:lnTo>
                <a:lnTo>
                  <a:pt x="1430" y="307"/>
                </a:lnTo>
                <a:lnTo>
                  <a:pt x="1401" y="296"/>
                </a:lnTo>
                <a:lnTo>
                  <a:pt x="1376" y="296"/>
                </a:lnTo>
                <a:lnTo>
                  <a:pt x="1351" y="296"/>
                </a:lnTo>
                <a:lnTo>
                  <a:pt x="1319" y="299"/>
                </a:lnTo>
                <a:lnTo>
                  <a:pt x="1284" y="310"/>
                </a:lnTo>
                <a:lnTo>
                  <a:pt x="1284" y="310"/>
                </a:lnTo>
                <a:lnTo>
                  <a:pt x="1266" y="303"/>
                </a:lnTo>
                <a:lnTo>
                  <a:pt x="1248" y="296"/>
                </a:lnTo>
                <a:lnTo>
                  <a:pt x="1237" y="285"/>
                </a:lnTo>
                <a:lnTo>
                  <a:pt x="1237" y="285"/>
                </a:lnTo>
                <a:lnTo>
                  <a:pt x="1234" y="282"/>
                </a:lnTo>
                <a:lnTo>
                  <a:pt x="1227" y="282"/>
                </a:lnTo>
                <a:lnTo>
                  <a:pt x="1209" y="289"/>
                </a:lnTo>
                <a:lnTo>
                  <a:pt x="1191" y="303"/>
                </a:lnTo>
                <a:lnTo>
                  <a:pt x="1191" y="303"/>
                </a:lnTo>
                <a:lnTo>
                  <a:pt x="1191" y="289"/>
                </a:lnTo>
                <a:lnTo>
                  <a:pt x="1191" y="274"/>
                </a:lnTo>
                <a:lnTo>
                  <a:pt x="1187" y="264"/>
                </a:lnTo>
                <a:lnTo>
                  <a:pt x="1180" y="253"/>
                </a:lnTo>
                <a:lnTo>
                  <a:pt x="1177" y="249"/>
                </a:lnTo>
                <a:lnTo>
                  <a:pt x="1173" y="249"/>
                </a:lnTo>
                <a:lnTo>
                  <a:pt x="1166" y="249"/>
                </a:lnTo>
                <a:lnTo>
                  <a:pt x="1159" y="253"/>
                </a:lnTo>
                <a:lnTo>
                  <a:pt x="1138" y="271"/>
                </a:lnTo>
                <a:lnTo>
                  <a:pt x="1138" y="271"/>
                </a:lnTo>
                <a:lnTo>
                  <a:pt x="1127" y="278"/>
                </a:lnTo>
                <a:lnTo>
                  <a:pt x="1113" y="282"/>
                </a:lnTo>
                <a:lnTo>
                  <a:pt x="1095" y="285"/>
                </a:lnTo>
                <a:lnTo>
                  <a:pt x="1077" y="285"/>
                </a:lnTo>
                <a:lnTo>
                  <a:pt x="1063" y="278"/>
                </a:lnTo>
                <a:lnTo>
                  <a:pt x="1056" y="274"/>
                </a:lnTo>
                <a:lnTo>
                  <a:pt x="1048" y="267"/>
                </a:lnTo>
                <a:lnTo>
                  <a:pt x="1041" y="257"/>
                </a:lnTo>
                <a:lnTo>
                  <a:pt x="1038" y="242"/>
                </a:lnTo>
                <a:lnTo>
                  <a:pt x="1038" y="242"/>
                </a:lnTo>
                <a:lnTo>
                  <a:pt x="1023" y="196"/>
                </a:lnTo>
                <a:lnTo>
                  <a:pt x="1013" y="175"/>
                </a:lnTo>
                <a:lnTo>
                  <a:pt x="1006" y="167"/>
                </a:lnTo>
                <a:lnTo>
                  <a:pt x="1006" y="167"/>
                </a:lnTo>
                <a:lnTo>
                  <a:pt x="1006" y="167"/>
                </a:lnTo>
                <a:lnTo>
                  <a:pt x="1013" y="153"/>
                </a:lnTo>
                <a:lnTo>
                  <a:pt x="1023" y="143"/>
                </a:lnTo>
                <a:lnTo>
                  <a:pt x="1027" y="128"/>
                </a:lnTo>
                <a:lnTo>
                  <a:pt x="1027" y="114"/>
                </a:lnTo>
                <a:lnTo>
                  <a:pt x="1023" y="107"/>
                </a:lnTo>
                <a:lnTo>
                  <a:pt x="1016" y="100"/>
                </a:lnTo>
                <a:lnTo>
                  <a:pt x="1006" y="93"/>
                </a:lnTo>
                <a:lnTo>
                  <a:pt x="995" y="86"/>
                </a:lnTo>
                <a:lnTo>
                  <a:pt x="956" y="78"/>
                </a:lnTo>
                <a:lnTo>
                  <a:pt x="941" y="32"/>
                </a:lnTo>
                <a:lnTo>
                  <a:pt x="909" y="0"/>
                </a:lnTo>
                <a:lnTo>
                  <a:pt x="909" y="0"/>
                </a:lnTo>
                <a:lnTo>
                  <a:pt x="909" y="4"/>
                </a:lnTo>
                <a:lnTo>
                  <a:pt x="909" y="14"/>
                </a:lnTo>
                <a:lnTo>
                  <a:pt x="902" y="28"/>
                </a:lnTo>
                <a:lnTo>
                  <a:pt x="884" y="46"/>
                </a:lnTo>
                <a:lnTo>
                  <a:pt x="884" y="46"/>
                </a:lnTo>
                <a:lnTo>
                  <a:pt x="856" y="61"/>
                </a:lnTo>
                <a:lnTo>
                  <a:pt x="831" y="78"/>
                </a:lnTo>
                <a:lnTo>
                  <a:pt x="824" y="89"/>
                </a:lnTo>
                <a:lnTo>
                  <a:pt x="813" y="100"/>
                </a:lnTo>
                <a:lnTo>
                  <a:pt x="810" y="118"/>
                </a:lnTo>
                <a:lnTo>
                  <a:pt x="810" y="135"/>
                </a:lnTo>
                <a:lnTo>
                  <a:pt x="810" y="135"/>
                </a:lnTo>
                <a:lnTo>
                  <a:pt x="799" y="132"/>
                </a:lnTo>
                <a:lnTo>
                  <a:pt x="788" y="132"/>
                </a:lnTo>
                <a:lnTo>
                  <a:pt x="774" y="132"/>
                </a:lnTo>
                <a:lnTo>
                  <a:pt x="763" y="139"/>
                </a:lnTo>
                <a:lnTo>
                  <a:pt x="749" y="153"/>
                </a:lnTo>
                <a:lnTo>
                  <a:pt x="742" y="178"/>
                </a:lnTo>
                <a:lnTo>
                  <a:pt x="738" y="214"/>
                </a:lnTo>
                <a:lnTo>
                  <a:pt x="724" y="217"/>
                </a:lnTo>
                <a:lnTo>
                  <a:pt x="621" y="196"/>
                </a:lnTo>
                <a:lnTo>
                  <a:pt x="621" y="217"/>
                </a:lnTo>
                <a:lnTo>
                  <a:pt x="681" y="307"/>
                </a:lnTo>
                <a:lnTo>
                  <a:pt x="681" y="307"/>
                </a:lnTo>
                <a:lnTo>
                  <a:pt x="681" y="321"/>
                </a:lnTo>
                <a:lnTo>
                  <a:pt x="685" y="335"/>
                </a:lnTo>
                <a:lnTo>
                  <a:pt x="688" y="349"/>
                </a:lnTo>
                <a:lnTo>
                  <a:pt x="699" y="367"/>
                </a:lnTo>
                <a:lnTo>
                  <a:pt x="713" y="381"/>
                </a:lnTo>
                <a:lnTo>
                  <a:pt x="731" y="392"/>
                </a:lnTo>
                <a:lnTo>
                  <a:pt x="756" y="399"/>
                </a:lnTo>
                <a:lnTo>
                  <a:pt x="756" y="399"/>
                </a:lnTo>
                <a:lnTo>
                  <a:pt x="760" y="413"/>
                </a:lnTo>
                <a:lnTo>
                  <a:pt x="760" y="442"/>
                </a:lnTo>
                <a:lnTo>
                  <a:pt x="756" y="456"/>
                </a:lnTo>
                <a:lnTo>
                  <a:pt x="749" y="470"/>
                </a:lnTo>
                <a:lnTo>
                  <a:pt x="738" y="481"/>
                </a:lnTo>
                <a:lnTo>
                  <a:pt x="720" y="485"/>
                </a:lnTo>
                <a:lnTo>
                  <a:pt x="720" y="485"/>
                </a:lnTo>
                <a:lnTo>
                  <a:pt x="710" y="488"/>
                </a:lnTo>
                <a:lnTo>
                  <a:pt x="703" y="492"/>
                </a:lnTo>
                <a:lnTo>
                  <a:pt x="692" y="503"/>
                </a:lnTo>
                <a:lnTo>
                  <a:pt x="681" y="520"/>
                </a:lnTo>
                <a:lnTo>
                  <a:pt x="678" y="538"/>
                </a:lnTo>
                <a:lnTo>
                  <a:pt x="671" y="570"/>
                </a:lnTo>
                <a:lnTo>
                  <a:pt x="671" y="585"/>
                </a:lnTo>
                <a:lnTo>
                  <a:pt x="631" y="552"/>
                </a:lnTo>
                <a:lnTo>
                  <a:pt x="621" y="563"/>
                </a:lnTo>
                <a:lnTo>
                  <a:pt x="617" y="592"/>
                </a:lnTo>
                <a:lnTo>
                  <a:pt x="617" y="592"/>
                </a:lnTo>
                <a:lnTo>
                  <a:pt x="585" y="606"/>
                </a:lnTo>
                <a:lnTo>
                  <a:pt x="560" y="624"/>
                </a:lnTo>
                <a:lnTo>
                  <a:pt x="553" y="631"/>
                </a:lnTo>
                <a:lnTo>
                  <a:pt x="549" y="642"/>
                </a:lnTo>
                <a:lnTo>
                  <a:pt x="532" y="645"/>
                </a:lnTo>
                <a:lnTo>
                  <a:pt x="517" y="631"/>
                </a:lnTo>
                <a:lnTo>
                  <a:pt x="517" y="610"/>
                </a:lnTo>
                <a:lnTo>
                  <a:pt x="517" y="595"/>
                </a:lnTo>
                <a:lnTo>
                  <a:pt x="510" y="592"/>
                </a:lnTo>
                <a:lnTo>
                  <a:pt x="496" y="574"/>
                </a:lnTo>
                <a:lnTo>
                  <a:pt x="496" y="574"/>
                </a:lnTo>
                <a:lnTo>
                  <a:pt x="507" y="560"/>
                </a:lnTo>
                <a:lnTo>
                  <a:pt x="517" y="542"/>
                </a:lnTo>
                <a:lnTo>
                  <a:pt x="528" y="520"/>
                </a:lnTo>
                <a:lnTo>
                  <a:pt x="535" y="499"/>
                </a:lnTo>
                <a:lnTo>
                  <a:pt x="535" y="470"/>
                </a:lnTo>
                <a:lnTo>
                  <a:pt x="535" y="456"/>
                </a:lnTo>
                <a:lnTo>
                  <a:pt x="528" y="442"/>
                </a:lnTo>
                <a:lnTo>
                  <a:pt x="517" y="424"/>
                </a:lnTo>
                <a:lnTo>
                  <a:pt x="507" y="410"/>
                </a:lnTo>
                <a:lnTo>
                  <a:pt x="492" y="417"/>
                </a:lnTo>
                <a:lnTo>
                  <a:pt x="478" y="492"/>
                </a:lnTo>
                <a:lnTo>
                  <a:pt x="478" y="492"/>
                </a:lnTo>
                <a:lnTo>
                  <a:pt x="467" y="503"/>
                </a:lnTo>
                <a:lnTo>
                  <a:pt x="442" y="520"/>
                </a:lnTo>
                <a:lnTo>
                  <a:pt x="435" y="535"/>
                </a:lnTo>
                <a:lnTo>
                  <a:pt x="435" y="545"/>
                </a:lnTo>
                <a:lnTo>
                  <a:pt x="439" y="549"/>
                </a:lnTo>
                <a:lnTo>
                  <a:pt x="442" y="552"/>
                </a:lnTo>
                <a:lnTo>
                  <a:pt x="464" y="556"/>
                </a:lnTo>
                <a:lnTo>
                  <a:pt x="464" y="556"/>
                </a:lnTo>
                <a:lnTo>
                  <a:pt x="467" y="560"/>
                </a:lnTo>
                <a:lnTo>
                  <a:pt x="478" y="563"/>
                </a:lnTo>
                <a:lnTo>
                  <a:pt x="478" y="570"/>
                </a:lnTo>
                <a:lnTo>
                  <a:pt x="474" y="574"/>
                </a:lnTo>
                <a:lnTo>
                  <a:pt x="471" y="581"/>
                </a:lnTo>
                <a:lnTo>
                  <a:pt x="460" y="588"/>
                </a:lnTo>
                <a:lnTo>
                  <a:pt x="460" y="588"/>
                </a:lnTo>
                <a:lnTo>
                  <a:pt x="442" y="613"/>
                </a:lnTo>
                <a:lnTo>
                  <a:pt x="435" y="627"/>
                </a:lnTo>
                <a:lnTo>
                  <a:pt x="432" y="638"/>
                </a:lnTo>
                <a:lnTo>
                  <a:pt x="432" y="642"/>
                </a:lnTo>
                <a:lnTo>
                  <a:pt x="421" y="642"/>
                </a:lnTo>
                <a:lnTo>
                  <a:pt x="392" y="617"/>
                </a:lnTo>
                <a:lnTo>
                  <a:pt x="392" y="617"/>
                </a:lnTo>
                <a:lnTo>
                  <a:pt x="385" y="606"/>
                </a:lnTo>
                <a:lnTo>
                  <a:pt x="378" y="599"/>
                </a:lnTo>
                <a:lnTo>
                  <a:pt x="368" y="592"/>
                </a:lnTo>
                <a:lnTo>
                  <a:pt x="357" y="592"/>
                </a:lnTo>
                <a:lnTo>
                  <a:pt x="353" y="592"/>
                </a:lnTo>
                <a:lnTo>
                  <a:pt x="346" y="599"/>
                </a:lnTo>
                <a:lnTo>
                  <a:pt x="339" y="613"/>
                </a:lnTo>
                <a:lnTo>
                  <a:pt x="332" y="645"/>
                </a:lnTo>
                <a:lnTo>
                  <a:pt x="286" y="585"/>
                </a:lnTo>
                <a:lnTo>
                  <a:pt x="286" y="585"/>
                </a:lnTo>
                <a:lnTo>
                  <a:pt x="278" y="585"/>
                </a:lnTo>
                <a:lnTo>
                  <a:pt x="261" y="585"/>
                </a:lnTo>
                <a:lnTo>
                  <a:pt x="250" y="588"/>
                </a:lnTo>
                <a:lnTo>
                  <a:pt x="239" y="592"/>
                </a:lnTo>
                <a:lnTo>
                  <a:pt x="232" y="602"/>
                </a:lnTo>
                <a:lnTo>
                  <a:pt x="232" y="617"/>
                </a:lnTo>
                <a:lnTo>
                  <a:pt x="236" y="638"/>
                </a:lnTo>
                <a:lnTo>
                  <a:pt x="246" y="677"/>
                </a:lnTo>
                <a:lnTo>
                  <a:pt x="246" y="677"/>
                </a:lnTo>
                <a:lnTo>
                  <a:pt x="253" y="684"/>
                </a:lnTo>
                <a:lnTo>
                  <a:pt x="261" y="692"/>
                </a:lnTo>
                <a:lnTo>
                  <a:pt x="268" y="699"/>
                </a:lnTo>
                <a:lnTo>
                  <a:pt x="268" y="709"/>
                </a:lnTo>
                <a:lnTo>
                  <a:pt x="264" y="720"/>
                </a:lnTo>
                <a:lnTo>
                  <a:pt x="246" y="727"/>
                </a:lnTo>
                <a:lnTo>
                  <a:pt x="218" y="734"/>
                </a:lnTo>
                <a:lnTo>
                  <a:pt x="221" y="756"/>
                </a:lnTo>
                <a:lnTo>
                  <a:pt x="221" y="756"/>
                </a:lnTo>
                <a:lnTo>
                  <a:pt x="232" y="766"/>
                </a:lnTo>
                <a:lnTo>
                  <a:pt x="243" y="777"/>
                </a:lnTo>
                <a:lnTo>
                  <a:pt x="253" y="791"/>
                </a:lnTo>
                <a:lnTo>
                  <a:pt x="257" y="806"/>
                </a:lnTo>
                <a:lnTo>
                  <a:pt x="257" y="827"/>
                </a:lnTo>
                <a:lnTo>
                  <a:pt x="253" y="838"/>
                </a:lnTo>
                <a:lnTo>
                  <a:pt x="250" y="848"/>
                </a:lnTo>
                <a:lnTo>
                  <a:pt x="243" y="859"/>
                </a:lnTo>
                <a:lnTo>
                  <a:pt x="232" y="870"/>
                </a:lnTo>
                <a:lnTo>
                  <a:pt x="232" y="870"/>
                </a:lnTo>
                <a:lnTo>
                  <a:pt x="221" y="873"/>
                </a:lnTo>
                <a:lnTo>
                  <a:pt x="204" y="880"/>
                </a:lnTo>
                <a:lnTo>
                  <a:pt x="189" y="888"/>
                </a:lnTo>
                <a:lnTo>
                  <a:pt x="182" y="898"/>
                </a:lnTo>
                <a:lnTo>
                  <a:pt x="171" y="905"/>
                </a:lnTo>
                <a:lnTo>
                  <a:pt x="168" y="920"/>
                </a:lnTo>
                <a:lnTo>
                  <a:pt x="168" y="920"/>
                </a:lnTo>
                <a:lnTo>
                  <a:pt x="157" y="909"/>
                </a:lnTo>
                <a:lnTo>
                  <a:pt x="122" y="891"/>
                </a:lnTo>
                <a:lnTo>
                  <a:pt x="104" y="884"/>
                </a:lnTo>
                <a:lnTo>
                  <a:pt x="82" y="877"/>
                </a:lnTo>
                <a:lnTo>
                  <a:pt x="61" y="873"/>
                </a:lnTo>
                <a:lnTo>
                  <a:pt x="47" y="877"/>
                </a:lnTo>
                <a:lnTo>
                  <a:pt x="47" y="877"/>
                </a:lnTo>
                <a:lnTo>
                  <a:pt x="43" y="891"/>
                </a:lnTo>
                <a:lnTo>
                  <a:pt x="40" y="927"/>
                </a:lnTo>
                <a:lnTo>
                  <a:pt x="36" y="941"/>
                </a:lnTo>
                <a:lnTo>
                  <a:pt x="29" y="952"/>
                </a:lnTo>
                <a:lnTo>
                  <a:pt x="25" y="955"/>
                </a:lnTo>
                <a:lnTo>
                  <a:pt x="22" y="955"/>
                </a:lnTo>
                <a:lnTo>
                  <a:pt x="15" y="955"/>
                </a:lnTo>
                <a:lnTo>
                  <a:pt x="7" y="948"/>
                </a:lnTo>
                <a:lnTo>
                  <a:pt x="7" y="948"/>
                </a:lnTo>
                <a:lnTo>
                  <a:pt x="4" y="959"/>
                </a:lnTo>
                <a:lnTo>
                  <a:pt x="0" y="973"/>
                </a:lnTo>
                <a:lnTo>
                  <a:pt x="4" y="1002"/>
                </a:lnTo>
                <a:lnTo>
                  <a:pt x="7" y="1023"/>
                </a:lnTo>
                <a:lnTo>
                  <a:pt x="11" y="1034"/>
                </a:lnTo>
                <a:lnTo>
                  <a:pt x="11" y="1034"/>
                </a:lnTo>
                <a:lnTo>
                  <a:pt x="36" y="1077"/>
                </a:lnTo>
                <a:lnTo>
                  <a:pt x="65" y="1116"/>
                </a:lnTo>
                <a:lnTo>
                  <a:pt x="93" y="1148"/>
                </a:lnTo>
                <a:lnTo>
                  <a:pt x="118" y="1173"/>
                </a:lnTo>
                <a:lnTo>
                  <a:pt x="164" y="1208"/>
                </a:lnTo>
                <a:lnTo>
                  <a:pt x="182" y="1219"/>
                </a:lnTo>
                <a:lnTo>
                  <a:pt x="189" y="1223"/>
                </a:lnTo>
                <a:lnTo>
                  <a:pt x="189" y="1223"/>
                </a:lnTo>
                <a:lnTo>
                  <a:pt x="186" y="1240"/>
                </a:lnTo>
                <a:lnTo>
                  <a:pt x="179" y="1258"/>
                </a:lnTo>
                <a:lnTo>
                  <a:pt x="164" y="1283"/>
                </a:lnTo>
                <a:lnTo>
                  <a:pt x="154" y="1298"/>
                </a:lnTo>
                <a:lnTo>
                  <a:pt x="147" y="1301"/>
                </a:lnTo>
                <a:lnTo>
                  <a:pt x="147" y="1301"/>
                </a:lnTo>
                <a:lnTo>
                  <a:pt x="150" y="1312"/>
                </a:lnTo>
                <a:lnTo>
                  <a:pt x="154" y="1319"/>
                </a:lnTo>
                <a:lnTo>
                  <a:pt x="168" y="1330"/>
                </a:lnTo>
                <a:lnTo>
                  <a:pt x="182" y="1337"/>
                </a:lnTo>
                <a:lnTo>
                  <a:pt x="189" y="1337"/>
                </a:lnTo>
                <a:lnTo>
                  <a:pt x="232" y="1433"/>
                </a:lnTo>
                <a:lnTo>
                  <a:pt x="296" y="1440"/>
                </a:lnTo>
                <a:lnTo>
                  <a:pt x="296" y="1440"/>
                </a:lnTo>
                <a:lnTo>
                  <a:pt x="300" y="1454"/>
                </a:lnTo>
                <a:lnTo>
                  <a:pt x="303" y="1469"/>
                </a:lnTo>
                <a:lnTo>
                  <a:pt x="318" y="1490"/>
                </a:lnTo>
                <a:lnTo>
                  <a:pt x="332" y="1501"/>
                </a:lnTo>
                <a:lnTo>
                  <a:pt x="350" y="1508"/>
                </a:lnTo>
                <a:lnTo>
                  <a:pt x="368" y="1508"/>
                </a:lnTo>
                <a:lnTo>
                  <a:pt x="382" y="1508"/>
                </a:lnTo>
                <a:lnTo>
                  <a:pt x="392" y="1508"/>
                </a:lnTo>
                <a:lnTo>
                  <a:pt x="392" y="1508"/>
                </a:lnTo>
                <a:lnTo>
                  <a:pt x="417" y="1494"/>
                </a:lnTo>
                <a:lnTo>
                  <a:pt x="439" y="1490"/>
                </a:lnTo>
                <a:lnTo>
                  <a:pt x="460" y="1490"/>
                </a:lnTo>
                <a:lnTo>
                  <a:pt x="482" y="1497"/>
                </a:lnTo>
                <a:lnTo>
                  <a:pt x="496" y="1504"/>
                </a:lnTo>
                <a:lnTo>
                  <a:pt x="510" y="1511"/>
                </a:lnTo>
                <a:lnTo>
                  <a:pt x="524" y="1522"/>
                </a:lnTo>
                <a:lnTo>
                  <a:pt x="524" y="1522"/>
                </a:lnTo>
                <a:lnTo>
                  <a:pt x="592" y="1576"/>
                </a:lnTo>
                <a:lnTo>
                  <a:pt x="656" y="1622"/>
                </a:lnTo>
                <a:lnTo>
                  <a:pt x="681" y="1625"/>
                </a:lnTo>
                <a:lnTo>
                  <a:pt x="699" y="1615"/>
                </a:lnTo>
                <a:lnTo>
                  <a:pt x="699" y="1615"/>
                </a:lnTo>
                <a:lnTo>
                  <a:pt x="710" y="1636"/>
                </a:lnTo>
                <a:lnTo>
                  <a:pt x="713" y="1658"/>
                </a:lnTo>
                <a:lnTo>
                  <a:pt x="717" y="1675"/>
                </a:lnTo>
                <a:lnTo>
                  <a:pt x="717" y="1690"/>
                </a:lnTo>
                <a:lnTo>
                  <a:pt x="713" y="1711"/>
                </a:lnTo>
                <a:lnTo>
                  <a:pt x="710" y="1715"/>
                </a:lnTo>
                <a:lnTo>
                  <a:pt x="663" y="1793"/>
                </a:lnTo>
                <a:lnTo>
                  <a:pt x="663" y="1793"/>
                </a:lnTo>
                <a:lnTo>
                  <a:pt x="660" y="1814"/>
                </a:lnTo>
                <a:lnTo>
                  <a:pt x="663" y="1832"/>
                </a:lnTo>
                <a:lnTo>
                  <a:pt x="671" y="1843"/>
                </a:lnTo>
                <a:lnTo>
                  <a:pt x="685" y="1850"/>
                </a:lnTo>
                <a:lnTo>
                  <a:pt x="699" y="1857"/>
                </a:lnTo>
                <a:lnTo>
                  <a:pt x="710" y="1861"/>
                </a:lnTo>
                <a:lnTo>
                  <a:pt x="724" y="1861"/>
                </a:lnTo>
                <a:lnTo>
                  <a:pt x="724" y="1861"/>
                </a:lnTo>
                <a:lnTo>
                  <a:pt x="745" y="1857"/>
                </a:lnTo>
                <a:lnTo>
                  <a:pt x="760" y="1850"/>
                </a:lnTo>
                <a:lnTo>
                  <a:pt x="774" y="1843"/>
                </a:lnTo>
                <a:lnTo>
                  <a:pt x="781" y="1836"/>
                </a:lnTo>
                <a:lnTo>
                  <a:pt x="792" y="1822"/>
                </a:lnTo>
                <a:lnTo>
                  <a:pt x="795" y="1814"/>
                </a:lnTo>
                <a:lnTo>
                  <a:pt x="795" y="1814"/>
                </a:lnTo>
                <a:lnTo>
                  <a:pt x="810" y="1814"/>
                </a:lnTo>
                <a:lnTo>
                  <a:pt x="824" y="1818"/>
                </a:lnTo>
                <a:lnTo>
                  <a:pt x="842" y="1825"/>
                </a:lnTo>
                <a:lnTo>
                  <a:pt x="842" y="1825"/>
                </a:lnTo>
                <a:lnTo>
                  <a:pt x="838" y="1804"/>
                </a:lnTo>
                <a:lnTo>
                  <a:pt x="842" y="1782"/>
                </a:lnTo>
                <a:lnTo>
                  <a:pt x="852" y="1768"/>
                </a:lnTo>
                <a:lnTo>
                  <a:pt x="863" y="1754"/>
                </a:lnTo>
                <a:lnTo>
                  <a:pt x="874" y="1743"/>
                </a:lnTo>
                <a:lnTo>
                  <a:pt x="888" y="1736"/>
                </a:lnTo>
                <a:lnTo>
                  <a:pt x="899" y="1732"/>
                </a:lnTo>
                <a:lnTo>
                  <a:pt x="920" y="1729"/>
                </a:lnTo>
                <a:lnTo>
                  <a:pt x="974" y="1686"/>
                </a:lnTo>
                <a:lnTo>
                  <a:pt x="974" y="1686"/>
                </a:lnTo>
                <a:lnTo>
                  <a:pt x="995" y="1679"/>
                </a:lnTo>
                <a:lnTo>
                  <a:pt x="1009" y="1675"/>
                </a:lnTo>
                <a:lnTo>
                  <a:pt x="1020" y="1675"/>
                </a:lnTo>
                <a:lnTo>
                  <a:pt x="1027" y="1679"/>
                </a:lnTo>
                <a:lnTo>
                  <a:pt x="1031" y="1683"/>
                </a:lnTo>
                <a:lnTo>
                  <a:pt x="1031" y="1690"/>
                </a:lnTo>
                <a:lnTo>
                  <a:pt x="1031" y="1697"/>
                </a:lnTo>
                <a:lnTo>
                  <a:pt x="1027" y="1740"/>
                </a:lnTo>
                <a:lnTo>
                  <a:pt x="1027" y="1750"/>
                </a:lnTo>
                <a:lnTo>
                  <a:pt x="1038" y="1757"/>
                </a:lnTo>
                <a:lnTo>
                  <a:pt x="1038" y="1757"/>
                </a:lnTo>
                <a:lnTo>
                  <a:pt x="1081" y="1740"/>
                </a:lnTo>
                <a:lnTo>
                  <a:pt x="1081" y="1740"/>
                </a:lnTo>
                <a:lnTo>
                  <a:pt x="1109" y="1729"/>
                </a:lnTo>
                <a:lnTo>
                  <a:pt x="1145" y="1718"/>
                </a:lnTo>
                <a:lnTo>
                  <a:pt x="1220" y="1700"/>
                </a:lnTo>
                <a:lnTo>
                  <a:pt x="1220" y="1700"/>
                </a:lnTo>
                <a:lnTo>
                  <a:pt x="1234" y="1690"/>
                </a:lnTo>
                <a:lnTo>
                  <a:pt x="1245" y="1679"/>
                </a:lnTo>
                <a:lnTo>
                  <a:pt x="1255" y="1661"/>
                </a:lnTo>
                <a:lnTo>
                  <a:pt x="1262" y="1643"/>
                </a:lnTo>
                <a:lnTo>
                  <a:pt x="1269" y="1611"/>
                </a:lnTo>
                <a:lnTo>
                  <a:pt x="1273" y="1597"/>
                </a:lnTo>
                <a:lnTo>
                  <a:pt x="1273" y="1597"/>
                </a:lnTo>
                <a:lnTo>
                  <a:pt x="1284" y="1551"/>
                </a:lnTo>
                <a:lnTo>
                  <a:pt x="1298" y="1483"/>
                </a:lnTo>
                <a:lnTo>
                  <a:pt x="1298" y="1483"/>
                </a:lnTo>
                <a:lnTo>
                  <a:pt x="1302" y="1472"/>
                </a:lnTo>
                <a:lnTo>
                  <a:pt x="1309" y="1461"/>
                </a:lnTo>
                <a:lnTo>
                  <a:pt x="1326" y="1437"/>
                </a:lnTo>
                <a:lnTo>
                  <a:pt x="1351" y="1408"/>
                </a:lnTo>
                <a:lnTo>
                  <a:pt x="1351" y="1408"/>
                </a:lnTo>
                <a:lnTo>
                  <a:pt x="1366" y="1387"/>
                </a:lnTo>
                <a:lnTo>
                  <a:pt x="1380" y="1372"/>
                </a:lnTo>
                <a:lnTo>
                  <a:pt x="1398" y="1362"/>
                </a:lnTo>
                <a:lnTo>
                  <a:pt x="1423" y="1344"/>
                </a:lnTo>
                <a:lnTo>
                  <a:pt x="1423" y="1344"/>
                </a:lnTo>
                <a:lnTo>
                  <a:pt x="1426" y="1322"/>
                </a:lnTo>
                <a:lnTo>
                  <a:pt x="1437" y="1305"/>
                </a:lnTo>
                <a:lnTo>
                  <a:pt x="1455" y="1276"/>
                </a:lnTo>
                <a:lnTo>
                  <a:pt x="1469" y="1262"/>
                </a:lnTo>
                <a:lnTo>
                  <a:pt x="1476" y="1255"/>
                </a:lnTo>
                <a:lnTo>
                  <a:pt x="1476" y="1255"/>
                </a:lnTo>
                <a:lnTo>
                  <a:pt x="1512" y="1244"/>
                </a:lnTo>
                <a:lnTo>
                  <a:pt x="1523" y="1240"/>
                </a:lnTo>
                <a:lnTo>
                  <a:pt x="1530" y="1233"/>
                </a:lnTo>
                <a:lnTo>
                  <a:pt x="1533" y="1226"/>
                </a:lnTo>
                <a:lnTo>
                  <a:pt x="1530" y="1223"/>
                </a:lnTo>
                <a:lnTo>
                  <a:pt x="1526" y="1208"/>
                </a:lnTo>
                <a:lnTo>
                  <a:pt x="1512" y="1201"/>
                </a:lnTo>
                <a:lnTo>
                  <a:pt x="1498" y="1191"/>
                </a:lnTo>
                <a:lnTo>
                  <a:pt x="1480" y="1183"/>
                </a:lnTo>
                <a:lnTo>
                  <a:pt x="1458" y="1180"/>
                </a:lnTo>
                <a:lnTo>
                  <a:pt x="1441" y="1166"/>
                </a:lnTo>
                <a:lnTo>
                  <a:pt x="1441" y="1166"/>
                </a:lnTo>
                <a:lnTo>
                  <a:pt x="1433" y="1158"/>
                </a:lnTo>
                <a:lnTo>
                  <a:pt x="1423" y="1155"/>
                </a:lnTo>
                <a:lnTo>
                  <a:pt x="1398" y="1151"/>
                </a:lnTo>
                <a:lnTo>
                  <a:pt x="1380" y="1151"/>
                </a:lnTo>
                <a:lnTo>
                  <a:pt x="1373" y="1155"/>
                </a:lnTo>
                <a:lnTo>
                  <a:pt x="1373" y="1155"/>
                </a:lnTo>
                <a:lnTo>
                  <a:pt x="1362" y="1137"/>
                </a:lnTo>
                <a:lnTo>
                  <a:pt x="1355" y="1123"/>
                </a:lnTo>
                <a:lnTo>
                  <a:pt x="1351" y="1101"/>
                </a:lnTo>
                <a:lnTo>
                  <a:pt x="1351" y="1084"/>
                </a:lnTo>
                <a:lnTo>
                  <a:pt x="1359" y="1066"/>
                </a:lnTo>
                <a:lnTo>
                  <a:pt x="1373" y="1052"/>
                </a:lnTo>
                <a:lnTo>
                  <a:pt x="1394" y="1044"/>
                </a:lnTo>
                <a:lnTo>
                  <a:pt x="1423" y="1041"/>
                </a:lnTo>
                <a:lnTo>
                  <a:pt x="1423" y="1041"/>
                </a:lnTo>
                <a:lnTo>
                  <a:pt x="1451" y="1037"/>
                </a:lnTo>
                <a:lnTo>
                  <a:pt x="1476" y="1034"/>
                </a:lnTo>
                <a:lnTo>
                  <a:pt x="1505" y="1027"/>
                </a:lnTo>
                <a:lnTo>
                  <a:pt x="1515" y="1019"/>
                </a:lnTo>
                <a:lnTo>
                  <a:pt x="1519" y="1016"/>
                </a:lnTo>
                <a:lnTo>
                  <a:pt x="1519" y="1016"/>
                </a:lnTo>
                <a:lnTo>
                  <a:pt x="1530" y="998"/>
                </a:lnTo>
                <a:lnTo>
                  <a:pt x="1533" y="984"/>
                </a:lnTo>
                <a:lnTo>
                  <a:pt x="1530" y="977"/>
                </a:lnTo>
                <a:lnTo>
                  <a:pt x="1526" y="973"/>
                </a:lnTo>
                <a:lnTo>
                  <a:pt x="1512" y="973"/>
                </a:lnTo>
                <a:lnTo>
                  <a:pt x="1505" y="977"/>
                </a:lnTo>
                <a:lnTo>
                  <a:pt x="1505" y="977"/>
                </a:lnTo>
                <a:lnTo>
                  <a:pt x="1501" y="980"/>
                </a:lnTo>
                <a:lnTo>
                  <a:pt x="1498" y="987"/>
                </a:lnTo>
                <a:lnTo>
                  <a:pt x="1483" y="991"/>
                </a:lnTo>
                <a:lnTo>
                  <a:pt x="1462" y="991"/>
                </a:lnTo>
                <a:lnTo>
                  <a:pt x="1441" y="987"/>
                </a:lnTo>
                <a:lnTo>
                  <a:pt x="1419" y="984"/>
                </a:lnTo>
                <a:lnTo>
                  <a:pt x="1401" y="973"/>
                </a:lnTo>
                <a:lnTo>
                  <a:pt x="1387" y="959"/>
                </a:lnTo>
                <a:lnTo>
                  <a:pt x="1384" y="952"/>
                </a:lnTo>
                <a:lnTo>
                  <a:pt x="1384" y="945"/>
                </a:lnTo>
                <a:lnTo>
                  <a:pt x="1384" y="945"/>
                </a:lnTo>
                <a:lnTo>
                  <a:pt x="1384" y="916"/>
                </a:lnTo>
                <a:lnTo>
                  <a:pt x="1376" y="888"/>
                </a:lnTo>
                <a:lnTo>
                  <a:pt x="1369" y="863"/>
                </a:lnTo>
                <a:lnTo>
                  <a:pt x="1369" y="863"/>
                </a:lnTo>
                <a:lnTo>
                  <a:pt x="1366" y="859"/>
                </a:lnTo>
                <a:lnTo>
                  <a:pt x="1359" y="848"/>
                </a:lnTo>
                <a:lnTo>
                  <a:pt x="1359" y="838"/>
                </a:lnTo>
                <a:lnTo>
                  <a:pt x="1362" y="827"/>
                </a:lnTo>
                <a:lnTo>
                  <a:pt x="1369" y="816"/>
                </a:lnTo>
                <a:lnTo>
                  <a:pt x="1384" y="802"/>
                </a:lnTo>
                <a:lnTo>
                  <a:pt x="1384" y="802"/>
                </a:lnTo>
                <a:lnTo>
                  <a:pt x="1401" y="795"/>
                </a:lnTo>
                <a:lnTo>
                  <a:pt x="1416" y="795"/>
                </a:lnTo>
                <a:lnTo>
                  <a:pt x="1430" y="798"/>
                </a:lnTo>
                <a:lnTo>
                  <a:pt x="1437" y="806"/>
                </a:lnTo>
                <a:lnTo>
                  <a:pt x="1451" y="827"/>
                </a:lnTo>
                <a:lnTo>
                  <a:pt x="1455" y="838"/>
                </a:lnTo>
                <a:lnTo>
                  <a:pt x="1455" y="838"/>
                </a:lnTo>
                <a:lnTo>
                  <a:pt x="1476" y="845"/>
                </a:lnTo>
                <a:lnTo>
                  <a:pt x="1487" y="845"/>
                </a:lnTo>
                <a:lnTo>
                  <a:pt x="1490" y="841"/>
                </a:lnTo>
                <a:lnTo>
                  <a:pt x="1494" y="834"/>
                </a:lnTo>
                <a:lnTo>
                  <a:pt x="1494" y="823"/>
                </a:lnTo>
                <a:lnTo>
                  <a:pt x="1487" y="784"/>
                </a:lnTo>
                <a:lnTo>
                  <a:pt x="1473" y="741"/>
                </a:lnTo>
                <a:lnTo>
                  <a:pt x="1473" y="741"/>
                </a:lnTo>
                <a:lnTo>
                  <a:pt x="1469" y="724"/>
                </a:lnTo>
                <a:lnTo>
                  <a:pt x="1466" y="709"/>
                </a:lnTo>
                <a:lnTo>
                  <a:pt x="1458" y="702"/>
                </a:lnTo>
                <a:lnTo>
                  <a:pt x="1451" y="699"/>
                </a:lnTo>
                <a:lnTo>
                  <a:pt x="1448" y="695"/>
                </a:lnTo>
                <a:lnTo>
                  <a:pt x="1441" y="699"/>
                </a:lnTo>
                <a:lnTo>
                  <a:pt x="1430" y="702"/>
                </a:lnTo>
                <a:lnTo>
                  <a:pt x="1430" y="702"/>
                </a:lnTo>
                <a:lnTo>
                  <a:pt x="1408" y="709"/>
                </a:lnTo>
                <a:lnTo>
                  <a:pt x="1398" y="713"/>
                </a:lnTo>
                <a:lnTo>
                  <a:pt x="1394" y="631"/>
                </a:lnTo>
                <a:lnTo>
                  <a:pt x="1394" y="631"/>
                </a:lnTo>
                <a:lnTo>
                  <a:pt x="1405" y="624"/>
                </a:lnTo>
                <a:lnTo>
                  <a:pt x="1416" y="617"/>
                </a:lnTo>
                <a:lnTo>
                  <a:pt x="1423" y="617"/>
                </a:lnTo>
                <a:lnTo>
                  <a:pt x="1437" y="617"/>
                </a:lnTo>
                <a:lnTo>
                  <a:pt x="1458" y="624"/>
                </a:lnTo>
                <a:lnTo>
                  <a:pt x="1480" y="638"/>
                </a:lnTo>
                <a:lnTo>
                  <a:pt x="1501" y="656"/>
                </a:lnTo>
                <a:lnTo>
                  <a:pt x="1519" y="674"/>
                </a:lnTo>
                <a:lnTo>
                  <a:pt x="1533" y="688"/>
                </a:lnTo>
                <a:lnTo>
                  <a:pt x="1533" y="688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10371138" y="1035050"/>
            <a:ext cx="893763" cy="1092200"/>
          </a:xfrm>
          <a:custGeom>
            <a:avLst/>
            <a:gdLst>
              <a:gd name="T0" fmla="*/ 517 w 563"/>
              <a:gd name="T1" fmla="*/ 246 h 688"/>
              <a:gd name="T2" fmla="*/ 499 w 563"/>
              <a:gd name="T3" fmla="*/ 200 h 688"/>
              <a:gd name="T4" fmla="*/ 517 w 563"/>
              <a:gd name="T5" fmla="*/ 157 h 688"/>
              <a:gd name="T6" fmla="*/ 481 w 563"/>
              <a:gd name="T7" fmla="*/ 136 h 688"/>
              <a:gd name="T8" fmla="*/ 435 w 563"/>
              <a:gd name="T9" fmla="*/ 136 h 688"/>
              <a:gd name="T10" fmla="*/ 410 w 563"/>
              <a:gd name="T11" fmla="*/ 143 h 688"/>
              <a:gd name="T12" fmla="*/ 385 w 563"/>
              <a:gd name="T13" fmla="*/ 122 h 688"/>
              <a:gd name="T14" fmla="*/ 356 w 563"/>
              <a:gd name="T15" fmla="*/ 86 h 688"/>
              <a:gd name="T16" fmla="*/ 338 w 563"/>
              <a:gd name="T17" fmla="*/ 93 h 688"/>
              <a:gd name="T18" fmla="*/ 328 w 563"/>
              <a:gd name="T19" fmla="*/ 129 h 688"/>
              <a:gd name="T20" fmla="*/ 317 w 563"/>
              <a:gd name="T21" fmla="*/ 146 h 688"/>
              <a:gd name="T22" fmla="*/ 246 w 563"/>
              <a:gd name="T23" fmla="*/ 107 h 688"/>
              <a:gd name="T24" fmla="*/ 238 w 563"/>
              <a:gd name="T25" fmla="*/ 82 h 688"/>
              <a:gd name="T26" fmla="*/ 235 w 563"/>
              <a:gd name="T27" fmla="*/ 18 h 688"/>
              <a:gd name="T28" fmla="*/ 221 w 563"/>
              <a:gd name="T29" fmla="*/ 0 h 688"/>
              <a:gd name="T30" fmla="*/ 192 w 563"/>
              <a:gd name="T31" fmla="*/ 7 h 688"/>
              <a:gd name="T32" fmla="*/ 149 w 563"/>
              <a:gd name="T33" fmla="*/ 25 h 688"/>
              <a:gd name="T34" fmla="*/ 107 w 563"/>
              <a:gd name="T35" fmla="*/ 22 h 688"/>
              <a:gd name="T36" fmla="*/ 57 w 563"/>
              <a:gd name="T37" fmla="*/ 36 h 688"/>
              <a:gd name="T38" fmla="*/ 35 w 563"/>
              <a:gd name="T39" fmla="*/ 43 h 688"/>
              <a:gd name="T40" fmla="*/ 67 w 563"/>
              <a:gd name="T41" fmla="*/ 79 h 688"/>
              <a:gd name="T42" fmla="*/ 78 w 563"/>
              <a:gd name="T43" fmla="*/ 136 h 688"/>
              <a:gd name="T44" fmla="*/ 103 w 563"/>
              <a:gd name="T45" fmla="*/ 168 h 688"/>
              <a:gd name="T46" fmla="*/ 124 w 563"/>
              <a:gd name="T47" fmla="*/ 193 h 688"/>
              <a:gd name="T48" fmla="*/ 114 w 563"/>
              <a:gd name="T49" fmla="*/ 211 h 688"/>
              <a:gd name="T50" fmla="*/ 85 w 563"/>
              <a:gd name="T51" fmla="*/ 221 h 688"/>
              <a:gd name="T52" fmla="*/ 53 w 563"/>
              <a:gd name="T53" fmla="*/ 268 h 688"/>
              <a:gd name="T54" fmla="*/ 39 w 563"/>
              <a:gd name="T55" fmla="*/ 325 h 688"/>
              <a:gd name="T56" fmla="*/ 0 w 563"/>
              <a:gd name="T57" fmla="*/ 535 h 688"/>
              <a:gd name="T58" fmla="*/ 53 w 563"/>
              <a:gd name="T59" fmla="*/ 581 h 688"/>
              <a:gd name="T60" fmla="*/ 103 w 563"/>
              <a:gd name="T61" fmla="*/ 606 h 688"/>
              <a:gd name="T62" fmla="*/ 121 w 563"/>
              <a:gd name="T63" fmla="*/ 592 h 688"/>
              <a:gd name="T64" fmla="*/ 142 w 563"/>
              <a:gd name="T65" fmla="*/ 571 h 688"/>
              <a:gd name="T66" fmla="*/ 178 w 563"/>
              <a:gd name="T67" fmla="*/ 578 h 688"/>
              <a:gd name="T68" fmla="*/ 203 w 563"/>
              <a:gd name="T69" fmla="*/ 599 h 688"/>
              <a:gd name="T70" fmla="*/ 246 w 563"/>
              <a:gd name="T71" fmla="*/ 688 h 688"/>
              <a:gd name="T72" fmla="*/ 370 w 563"/>
              <a:gd name="T73" fmla="*/ 581 h 688"/>
              <a:gd name="T74" fmla="*/ 445 w 563"/>
              <a:gd name="T75" fmla="*/ 503 h 688"/>
              <a:gd name="T76" fmla="*/ 488 w 563"/>
              <a:gd name="T77" fmla="*/ 467 h 688"/>
              <a:gd name="T78" fmla="*/ 484 w 563"/>
              <a:gd name="T79" fmla="*/ 428 h 688"/>
              <a:gd name="T80" fmla="*/ 463 w 563"/>
              <a:gd name="T81" fmla="*/ 371 h 688"/>
              <a:gd name="T82" fmla="*/ 477 w 563"/>
              <a:gd name="T83" fmla="*/ 314 h 688"/>
              <a:gd name="T84" fmla="*/ 513 w 563"/>
              <a:gd name="T85" fmla="*/ 296 h 688"/>
              <a:gd name="T86" fmla="*/ 552 w 563"/>
              <a:gd name="T87" fmla="*/ 285 h 688"/>
              <a:gd name="T88" fmla="*/ 563 w 563"/>
              <a:gd name="T89" fmla="*/ 275 h 688"/>
              <a:gd name="T90" fmla="*/ 538 w 563"/>
              <a:gd name="T91" fmla="*/ 257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63" h="688">
                <a:moveTo>
                  <a:pt x="538" y="257"/>
                </a:moveTo>
                <a:lnTo>
                  <a:pt x="538" y="257"/>
                </a:lnTo>
                <a:lnTo>
                  <a:pt x="517" y="246"/>
                </a:lnTo>
                <a:lnTo>
                  <a:pt x="506" y="232"/>
                </a:lnTo>
                <a:lnTo>
                  <a:pt x="499" y="214"/>
                </a:lnTo>
                <a:lnTo>
                  <a:pt x="499" y="200"/>
                </a:lnTo>
                <a:lnTo>
                  <a:pt x="502" y="186"/>
                </a:lnTo>
                <a:lnTo>
                  <a:pt x="509" y="171"/>
                </a:lnTo>
                <a:lnTo>
                  <a:pt x="517" y="157"/>
                </a:lnTo>
                <a:lnTo>
                  <a:pt x="517" y="157"/>
                </a:lnTo>
                <a:lnTo>
                  <a:pt x="499" y="143"/>
                </a:lnTo>
                <a:lnTo>
                  <a:pt x="481" y="136"/>
                </a:lnTo>
                <a:lnTo>
                  <a:pt x="459" y="132"/>
                </a:lnTo>
                <a:lnTo>
                  <a:pt x="435" y="136"/>
                </a:lnTo>
                <a:lnTo>
                  <a:pt x="435" y="136"/>
                </a:lnTo>
                <a:lnTo>
                  <a:pt x="427" y="139"/>
                </a:lnTo>
                <a:lnTo>
                  <a:pt x="420" y="143"/>
                </a:lnTo>
                <a:lnTo>
                  <a:pt x="410" y="143"/>
                </a:lnTo>
                <a:lnTo>
                  <a:pt x="399" y="143"/>
                </a:lnTo>
                <a:lnTo>
                  <a:pt x="392" y="136"/>
                </a:lnTo>
                <a:lnTo>
                  <a:pt x="385" y="122"/>
                </a:lnTo>
                <a:lnTo>
                  <a:pt x="381" y="100"/>
                </a:lnTo>
                <a:lnTo>
                  <a:pt x="385" y="86"/>
                </a:lnTo>
                <a:lnTo>
                  <a:pt x="356" y="86"/>
                </a:lnTo>
                <a:lnTo>
                  <a:pt x="356" y="86"/>
                </a:lnTo>
                <a:lnTo>
                  <a:pt x="345" y="89"/>
                </a:lnTo>
                <a:lnTo>
                  <a:pt x="338" y="93"/>
                </a:lnTo>
                <a:lnTo>
                  <a:pt x="331" y="100"/>
                </a:lnTo>
                <a:lnTo>
                  <a:pt x="331" y="100"/>
                </a:lnTo>
                <a:lnTo>
                  <a:pt x="328" y="129"/>
                </a:lnTo>
                <a:lnTo>
                  <a:pt x="328" y="150"/>
                </a:lnTo>
                <a:lnTo>
                  <a:pt x="328" y="150"/>
                </a:lnTo>
                <a:lnTo>
                  <a:pt x="317" y="146"/>
                </a:lnTo>
                <a:lnTo>
                  <a:pt x="299" y="136"/>
                </a:lnTo>
                <a:lnTo>
                  <a:pt x="299" y="136"/>
                </a:lnTo>
                <a:lnTo>
                  <a:pt x="246" y="107"/>
                </a:lnTo>
                <a:lnTo>
                  <a:pt x="235" y="104"/>
                </a:lnTo>
                <a:lnTo>
                  <a:pt x="235" y="104"/>
                </a:lnTo>
                <a:lnTo>
                  <a:pt x="238" y="82"/>
                </a:lnTo>
                <a:lnTo>
                  <a:pt x="238" y="61"/>
                </a:lnTo>
                <a:lnTo>
                  <a:pt x="238" y="40"/>
                </a:lnTo>
                <a:lnTo>
                  <a:pt x="235" y="18"/>
                </a:lnTo>
                <a:lnTo>
                  <a:pt x="231" y="11"/>
                </a:lnTo>
                <a:lnTo>
                  <a:pt x="228" y="4"/>
                </a:lnTo>
                <a:lnTo>
                  <a:pt x="221" y="0"/>
                </a:lnTo>
                <a:lnTo>
                  <a:pt x="214" y="0"/>
                </a:lnTo>
                <a:lnTo>
                  <a:pt x="203" y="0"/>
                </a:lnTo>
                <a:lnTo>
                  <a:pt x="192" y="7"/>
                </a:lnTo>
                <a:lnTo>
                  <a:pt x="192" y="7"/>
                </a:lnTo>
                <a:lnTo>
                  <a:pt x="167" y="18"/>
                </a:lnTo>
                <a:lnTo>
                  <a:pt x="149" y="25"/>
                </a:lnTo>
                <a:lnTo>
                  <a:pt x="132" y="25"/>
                </a:lnTo>
                <a:lnTo>
                  <a:pt x="117" y="25"/>
                </a:lnTo>
                <a:lnTo>
                  <a:pt x="107" y="22"/>
                </a:lnTo>
                <a:lnTo>
                  <a:pt x="99" y="15"/>
                </a:lnTo>
                <a:lnTo>
                  <a:pt x="96" y="11"/>
                </a:lnTo>
                <a:lnTo>
                  <a:pt x="57" y="36"/>
                </a:lnTo>
                <a:lnTo>
                  <a:pt x="57" y="36"/>
                </a:lnTo>
                <a:lnTo>
                  <a:pt x="35" y="43"/>
                </a:lnTo>
                <a:lnTo>
                  <a:pt x="35" y="43"/>
                </a:lnTo>
                <a:lnTo>
                  <a:pt x="46" y="50"/>
                </a:lnTo>
                <a:lnTo>
                  <a:pt x="60" y="64"/>
                </a:lnTo>
                <a:lnTo>
                  <a:pt x="67" y="79"/>
                </a:lnTo>
                <a:lnTo>
                  <a:pt x="74" y="93"/>
                </a:lnTo>
                <a:lnTo>
                  <a:pt x="78" y="111"/>
                </a:lnTo>
                <a:lnTo>
                  <a:pt x="78" y="136"/>
                </a:lnTo>
                <a:lnTo>
                  <a:pt x="78" y="136"/>
                </a:lnTo>
                <a:lnTo>
                  <a:pt x="89" y="150"/>
                </a:lnTo>
                <a:lnTo>
                  <a:pt x="103" y="168"/>
                </a:lnTo>
                <a:lnTo>
                  <a:pt x="117" y="186"/>
                </a:lnTo>
                <a:lnTo>
                  <a:pt x="117" y="186"/>
                </a:lnTo>
                <a:lnTo>
                  <a:pt x="124" y="193"/>
                </a:lnTo>
                <a:lnTo>
                  <a:pt x="124" y="200"/>
                </a:lnTo>
                <a:lnTo>
                  <a:pt x="121" y="207"/>
                </a:lnTo>
                <a:lnTo>
                  <a:pt x="114" y="211"/>
                </a:lnTo>
                <a:lnTo>
                  <a:pt x="96" y="218"/>
                </a:lnTo>
                <a:lnTo>
                  <a:pt x="85" y="221"/>
                </a:lnTo>
                <a:lnTo>
                  <a:pt x="85" y="221"/>
                </a:lnTo>
                <a:lnTo>
                  <a:pt x="74" y="228"/>
                </a:lnTo>
                <a:lnTo>
                  <a:pt x="64" y="243"/>
                </a:lnTo>
                <a:lnTo>
                  <a:pt x="53" y="268"/>
                </a:lnTo>
                <a:lnTo>
                  <a:pt x="46" y="296"/>
                </a:lnTo>
                <a:lnTo>
                  <a:pt x="46" y="296"/>
                </a:lnTo>
                <a:lnTo>
                  <a:pt x="39" y="325"/>
                </a:lnTo>
                <a:lnTo>
                  <a:pt x="25" y="353"/>
                </a:lnTo>
                <a:lnTo>
                  <a:pt x="10" y="382"/>
                </a:lnTo>
                <a:lnTo>
                  <a:pt x="0" y="535"/>
                </a:lnTo>
                <a:lnTo>
                  <a:pt x="0" y="535"/>
                </a:lnTo>
                <a:lnTo>
                  <a:pt x="17" y="553"/>
                </a:lnTo>
                <a:lnTo>
                  <a:pt x="53" y="581"/>
                </a:lnTo>
                <a:lnTo>
                  <a:pt x="74" y="596"/>
                </a:lnTo>
                <a:lnTo>
                  <a:pt x="96" y="603"/>
                </a:lnTo>
                <a:lnTo>
                  <a:pt x="103" y="606"/>
                </a:lnTo>
                <a:lnTo>
                  <a:pt x="110" y="603"/>
                </a:lnTo>
                <a:lnTo>
                  <a:pt x="117" y="599"/>
                </a:lnTo>
                <a:lnTo>
                  <a:pt x="121" y="592"/>
                </a:lnTo>
                <a:lnTo>
                  <a:pt x="121" y="592"/>
                </a:lnTo>
                <a:lnTo>
                  <a:pt x="132" y="578"/>
                </a:lnTo>
                <a:lnTo>
                  <a:pt x="142" y="571"/>
                </a:lnTo>
                <a:lnTo>
                  <a:pt x="153" y="567"/>
                </a:lnTo>
                <a:lnTo>
                  <a:pt x="167" y="574"/>
                </a:lnTo>
                <a:lnTo>
                  <a:pt x="178" y="578"/>
                </a:lnTo>
                <a:lnTo>
                  <a:pt x="189" y="588"/>
                </a:lnTo>
                <a:lnTo>
                  <a:pt x="203" y="599"/>
                </a:lnTo>
                <a:lnTo>
                  <a:pt x="203" y="599"/>
                </a:lnTo>
                <a:lnTo>
                  <a:pt x="221" y="628"/>
                </a:lnTo>
                <a:lnTo>
                  <a:pt x="235" y="656"/>
                </a:lnTo>
                <a:lnTo>
                  <a:pt x="246" y="688"/>
                </a:lnTo>
                <a:lnTo>
                  <a:pt x="246" y="688"/>
                </a:lnTo>
                <a:lnTo>
                  <a:pt x="310" y="635"/>
                </a:lnTo>
                <a:lnTo>
                  <a:pt x="370" y="581"/>
                </a:lnTo>
                <a:lnTo>
                  <a:pt x="424" y="528"/>
                </a:lnTo>
                <a:lnTo>
                  <a:pt x="424" y="528"/>
                </a:lnTo>
                <a:lnTo>
                  <a:pt x="445" y="503"/>
                </a:lnTo>
                <a:lnTo>
                  <a:pt x="463" y="489"/>
                </a:lnTo>
                <a:lnTo>
                  <a:pt x="477" y="478"/>
                </a:lnTo>
                <a:lnTo>
                  <a:pt x="488" y="467"/>
                </a:lnTo>
                <a:lnTo>
                  <a:pt x="492" y="460"/>
                </a:lnTo>
                <a:lnTo>
                  <a:pt x="492" y="446"/>
                </a:lnTo>
                <a:lnTo>
                  <a:pt x="484" y="428"/>
                </a:lnTo>
                <a:lnTo>
                  <a:pt x="474" y="400"/>
                </a:lnTo>
                <a:lnTo>
                  <a:pt x="474" y="400"/>
                </a:lnTo>
                <a:lnTo>
                  <a:pt x="463" y="371"/>
                </a:lnTo>
                <a:lnTo>
                  <a:pt x="463" y="346"/>
                </a:lnTo>
                <a:lnTo>
                  <a:pt x="467" y="328"/>
                </a:lnTo>
                <a:lnTo>
                  <a:pt x="477" y="314"/>
                </a:lnTo>
                <a:lnTo>
                  <a:pt x="488" y="307"/>
                </a:lnTo>
                <a:lnTo>
                  <a:pt x="499" y="300"/>
                </a:lnTo>
                <a:lnTo>
                  <a:pt x="513" y="296"/>
                </a:lnTo>
                <a:lnTo>
                  <a:pt x="513" y="296"/>
                </a:lnTo>
                <a:lnTo>
                  <a:pt x="527" y="293"/>
                </a:lnTo>
                <a:lnTo>
                  <a:pt x="552" y="285"/>
                </a:lnTo>
                <a:lnTo>
                  <a:pt x="563" y="282"/>
                </a:lnTo>
                <a:lnTo>
                  <a:pt x="563" y="278"/>
                </a:lnTo>
                <a:lnTo>
                  <a:pt x="563" y="275"/>
                </a:lnTo>
                <a:lnTo>
                  <a:pt x="559" y="268"/>
                </a:lnTo>
                <a:lnTo>
                  <a:pt x="538" y="257"/>
                </a:lnTo>
                <a:lnTo>
                  <a:pt x="538" y="257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10614025" y="1273175"/>
            <a:ext cx="1216025" cy="1562100"/>
          </a:xfrm>
          <a:custGeom>
            <a:avLst/>
            <a:gdLst>
              <a:gd name="T0" fmla="*/ 560 w 766"/>
              <a:gd name="T1" fmla="*/ 713 h 984"/>
              <a:gd name="T2" fmla="*/ 552 w 766"/>
              <a:gd name="T3" fmla="*/ 692 h 984"/>
              <a:gd name="T4" fmla="*/ 556 w 766"/>
              <a:gd name="T5" fmla="*/ 659 h 984"/>
              <a:gd name="T6" fmla="*/ 592 w 766"/>
              <a:gd name="T7" fmla="*/ 563 h 984"/>
              <a:gd name="T8" fmla="*/ 567 w 766"/>
              <a:gd name="T9" fmla="*/ 538 h 984"/>
              <a:gd name="T10" fmla="*/ 574 w 766"/>
              <a:gd name="T11" fmla="*/ 517 h 984"/>
              <a:gd name="T12" fmla="*/ 617 w 766"/>
              <a:gd name="T13" fmla="*/ 485 h 984"/>
              <a:gd name="T14" fmla="*/ 627 w 766"/>
              <a:gd name="T15" fmla="*/ 428 h 984"/>
              <a:gd name="T16" fmla="*/ 649 w 766"/>
              <a:gd name="T17" fmla="*/ 414 h 984"/>
              <a:gd name="T18" fmla="*/ 642 w 766"/>
              <a:gd name="T19" fmla="*/ 392 h 984"/>
              <a:gd name="T20" fmla="*/ 688 w 766"/>
              <a:gd name="T21" fmla="*/ 374 h 984"/>
              <a:gd name="T22" fmla="*/ 763 w 766"/>
              <a:gd name="T23" fmla="*/ 310 h 984"/>
              <a:gd name="T24" fmla="*/ 763 w 766"/>
              <a:gd name="T25" fmla="*/ 278 h 984"/>
              <a:gd name="T26" fmla="*/ 727 w 766"/>
              <a:gd name="T27" fmla="*/ 239 h 984"/>
              <a:gd name="T28" fmla="*/ 624 w 766"/>
              <a:gd name="T29" fmla="*/ 143 h 984"/>
              <a:gd name="T30" fmla="*/ 656 w 766"/>
              <a:gd name="T31" fmla="*/ 143 h 984"/>
              <a:gd name="T32" fmla="*/ 674 w 766"/>
              <a:gd name="T33" fmla="*/ 96 h 984"/>
              <a:gd name="T34" fmla="*/ 691 w 766"/>
              <a:gd name="T35" fmla="*/ 78 h 984"/>
              <a:gd name="T36" fmla="*/ 695 w 766"/>
              <a:gd name="T37" fmla="*/ 32 h 984"/>
              <a:gd name="T38" fmla="*/ 695 w 766"/>
              <a:gd name="T39" fmla="*/ 7 h 984"/>
              <a:gd name="T40" fmla="*/ 620 w 766"/>
              <a:gd name="T41" fmla="*/ 14 h 984"/>
              <a:gd name="T42" fmla="*/ 524 w 766"/>
              <a:gd name="T43" fmla="*/ 57 h 984"/>
              <a:gd name="T44" fmla="*/ 481 w 766"/>
              <a:gd name="T45" fmla="*/ 86 h 984"/>
              <a:gd name="T46" fmla="*/ 428 w 766"/>
              <a:gd name="T47" fmla="*/ 68 h 984"/>
              <a:gd name="T48" fmla="*/ 364 w 766"/>
              <a:gd name="T49" fmla="*/ 7 h 984"/>
              <a:gd name="T50" fmla="*/ 346 w 766"/>
              <a:gd name="T51" fmla="*/ 50 h 984"/>
              <a:gd name="T52" fmla="*/ 385 w 766"/>
              <a:gd name="T53" fmla="*/ 107 h 984"/>
              <a:gd name="T54" fmla="*/ 410 w 766"/>
              <a:gd name="T55" fmla="*/ 128 h 984"/>
              <a:gd name="T56" fmla="*/ 360 w 766"/>
              <a:gd name="T57" fmla="*/ 146 h 984"/>
              <a:gd name="T58" fmla="*/ 324 w 766"/>
              <a:gd name="T59" fmla="*/ 164 h 984"/>
              <a:gd name="T60" fmla="*/ 321 w 766"/>
              <a:gd name="T61" fmla="*/ 250 h 984"/>
              <a:gd name="T62" fmla="*/ 339 w 766"/>
              <a:gd name="T63" fmla="*/ 310 h 984"/>
              <a:gd name="T64" fmla="*/ 292 w 766"/>
              <a:gd name="T65" fmla="*/ 353 h 984"/>
              <a:gd name="T66" fmla="*/ 160 w 766"/>
              <a:gd name="T67" fmla="*/ 485 h 984"/>
              <a:gd name="T68" fmla="*/ 100 w 766"/>
              <a:gd name="T69" fmla="*/ 574 h 984"/>
              <a:gd name="T70" fmla="*/ 7 w 766"/>
              <a:gd name="T71" fmla="*/ 745 h 984"/>
              <a:gd name="T72" fmla="*/ 11 w 766"/>
              <a:gd name="T73" fmla="*/ 770 h 984"/>
              <a:gd name="T74" fmla="*/ 85 w 766"/>
              <a:gd name="T75" fmla="*/ 788 h 984"/>
              <a:gd name="T76" fmla="*/ 128 w 766"/>
              <a:gd name="T77" fmla="*/ 813 h 984"/>
              <a:gd name="T78" fmla="*/ 171 w 766"/>
              <a:gd name="T79" fmla="*/ 902 h 984"/>
              <a:gd name="T80" fmla="*/ 192 w 766"/>
              <a:gd name="T81" fmla="*/ 920 h 984"/>
              <a:gd name="T82" fmla="*/ 274 w 766"/>
              <a:gd name="T83" fmla="*/ 952 h 984"/>
              <a:gd name="T84" fmla="*/ 364 w 766"/>
              <a:gd name="T85" fmla="*/ 923 h 984"/>
              <a:gd name="T86" fmla="*/ 374 w 766"/>
              <a:gd name="T87" fmla="*/ 863 h 984"/>
              <a:gd name="T88" fmla="*/ 356 w 766"/>
              <a:gd name="T89" fmla="*/ 806 h 984"/>
              <a:gd name="T90" fmla="*/ 385 w 766"/>
              <a:gd name="T91" fmla="*/ 752 h 984"/>
              <a:gd name="T92" fmla="*/ 413 w 766"/>
              <a:gd name="T93" fmla="*/ 749 h 984"/>
              <a:gd name="T94" fmla="*/ 456 w 766"/>
              <a:gd name="T95" fmla="*/ 727 h 984"/>
              <a:gd name="T96" fmla="*/ 478 w 766"/>
              <a:gd name="T97" fmla="*/ 734 h 984"/>
              <a:gd name="T98" fmla="*/ 492 w 766"/>
              <a:gd name="T99" fmla="*/ 763 h 984"/>
              <a:gd name="T100" fmla="*/ 520 w 766"/>
              <a:gd name="T101" fmla="*/ 770 h 984"/>
              <a:gd name="T102" fmla="*/ 552 w 766"/>
              <a:gd name="T103" fmla="*/ 724 h 9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66" h="984">
                <a:moveTo>
                  <a:pt x="552" y="724"/>
                </a:moveTo>
                <a:lnTo>
                  <a:pt x="552" y="724"/>
                </a:lnTo>
                <a:lnTo>
                  <a:pt x="552" y="720"/>
                </a:lnTo>
                <a:lnTo>
                  <a:pt x="560" y="713"/>
                </a:lnTo>
                <a:lnTo>
                  <a:pt x="560" y="702"/>
                </a:lnTo>
                <a:lnTo>
                  <a:pt x="556" y="699"/>
                </a:lnTo>
                <a:lnTo>
                  <a:pt x="552" y="692"/>
                </a:lnTo>
                <a:lnTo>
                  <a:pt x="552" y="692"/>
                </a:lnTo>
                <a:lnTo>
                  <a:pt x="545" y="688"/>
                </a:lnTo>
                <a:lnTo>
                  <a:pt x="545" y="681"/>
                </a:lnTo>
                <a:lnTo>
                  <a:pt x="549" y="670"/>
                </a:lnTo>
                <a:lnTo>
                  <a:pt x="556" y="659"/>
                </a:lnTo>
                <a:lnTo>
                  <a:pt x="560" y="656"/>
                </a:lnTo>
                <a:lnTo>
                  <a:pt x="585" y="627"/>
                </a:lnTo>
                <a:lnTo>
                  <a:pt x="574" y="599"/>
                </a:lnTo>
                <a:lnTo>
                  <a:pt x="592" y="563"/>
                </a:lnTo>
                <a:lnTo>
                  <a:pt x="592" y="563"/>
                </a:lnTo>
                <a:lnTo>
                  <a:pt x="588" y="556"/>
                </a:lnTo>
                <a:lnTo>
                  <a:pt x="581" y="549"/>
                </a:lnTo>
                <a:lnTo>
                  <a:pt x="567" y="538"/>
                </a:lnTo>
                <a:lnTo>
                  <a:pt x="567" y="538"/>
                </a:lnTo>
                <a:lnTo>
                  <a:pt x="563" y="531"/>
                </a:lnTo>
                <a:lnTo>
                  <a:pt x="567" y="524"/>
                </a:lnTo>
                <a:lnTo>
                  <a:pt x="574" y="517"/>
                </a:lnTo>
                <a:lnTo>
                  <a:pt x="585" y="506"/>
                </a:lnTo>
                <a:lnTo>
                  <a:pt x="606" y="492"/>
                </a:lnTo>
                <a:lnTo>
                  <a:pt x="617" y="485"/>
                </a:lnTo>
                <a:lnTo>
                  <a:pt x="617" y="485"/>
                </a:lnTo>
                <a:lnTo>
                  <a:pt x="620" y="467"/>
                </a:lnTo>
                <a:lnTo>
                  <a:pt x="627" y="446"/>
                </a:lnTo>
                <a:lnTo>
                  <a:pt x="627" y="428"/>
                </a:lnTo>
                <a:lnTo>
                  <a:pt x="627" y="428"/>
                </a:lnTo>
                <a:lnTo>
                  <a:pt x="627" y="421"/>
                </a:lnTo>
                <a:lnTo>
                  <a:pt x="631" y="417"/>
                </a:lnTo>
                <a:lnTo>
                  <a:pt x="638" y="414"/>
                </a:lnTo>
                <a:lnTo>
                  <a:pt x="649" y="414"/>
                </a:lnTo>
                <a:lnTo>
                  <a:pt x="649" y="414"/>
                </a:lnTo>
                <a:lnTo>
                  <a:pt x="645" y="406"/>
                </a:lnTo>
                <a:lnTo>
                  <a:pt x="642" y="399"/>
                </a:lnTo>
                <a:lnTo>
                  <a:pt x="642" y="392"/>
                </a:lnTo>
                <a:lnTo>
                  <a:pt x="645" y="385"/>
                </a:lnTo>
                <a:lnTo>
                  <a:pt x="652" y="378"/>
                </a:lnTo>
                <a:lnTo>
                  <a:pt x="663" y="374"/>
                </a:lnTo>
                <a:lnTo>
                  <a:pt x="688" y="374"/>
                </a:lnTo>
                <a:lnTo>
                  <a:pt x="702" y="356"/>
                </a:lnTo>
                <a:lnTo>
                  <a:pt x="702" y="339"/>
                </a:lnTo>
                <a:lnTo>
                  <a:pt x="763" y="310"/>
                </a:lnTo>
                <a:lnTo>
                  <a:pt x="763" y="310"/>
                </a:lnTo>
                <a:lnTo>
                  <a:pt x="763" y="307"/>
                </a:lnTo>
                <a:lnTo>
                  <a:pt x="766" y="292"/>
                </a:lnTo>
                <a:lnTo>
                  <a:pt x="766" y="285"/>
                </a:lnTo>
                <a:lnTo>
                  <a:pt x="763" y="278"/>
                </a:lnTo>
                <a:lnTo>
                  <a:pt x="756" y="271"/>
                </a:lnTo>
                <a:lnTo>
                  <a:pt x="745" y="267"/>
                </a:lnTo>
                <a:lnTo>
                  <a:pt x="745" y="246"/>
                </a:lnTo>
                <a:lnTo>
                  <a:pt x="727" y="239"/>
                </a:lnTo>
                <a:lnTo>
                  <a:pt x="620" y="153"/>
                </a:lnTo>
                <a:lnTo>
                  <a:pt x="620" y="153"/>
                </a:lnTo>
                <a:lnTo>
                  <a:pt x="620" y="150"/>
                </a:lnTo>
                <a:lnTo>
                  <a:pt x="624" y="143"/>
                </a:lnTo>
                <a:lnTo>
                  <a:pt x="627" y="139"/>
                </a:lnTo>
                <a:lnTo>
                  <a:pt x="634" y="139"/>
                </a:lnTo>
                <a:lnTo>
                  <a:pt x="645" y="139"/>
                </a:lnTo>
                <a:lnTo>
                  <a:pt x="656" y="143"/>
                </a:lnTo>
                <a:lnTo>
                  <a:pt x="663" y="132"/>
                </a:lnTo>
                <a:lnTo>
                  <a:pt x="663" y="96"/>
                </a:lnTo>
                <a:lnTo>
                  <a:pt x="663" y="96"/>
                </a:lnTo>
                <a:lnTo>
                  <a:pt x="674" y="96"/>
                </a:lnTo>
                <a:lnTo>
                  <a:pt x="681" y="96"/>
                </a:lnTo>
                <a:lnTo>
                  <a:pt x="688" y="93"/>
                </a:lnTo>
                <a:lnTo>
                  <a:pt x="695" y="89"/>
                </a:lnTo>
                <a:lnTo>
                  <a:pt x="691" y="78"/>
                </a:lnTo>
                <a:lnTo>
                  <a:pt x="681" y="64"/>
                </a:lnTo>
                <a:lnTo>
                  <a:pt x="659" y="46"/>
                </a:lnTo>
                <a:lnTo>
                  <a:pt x="667" y="39"/>
                </a:lnTo>
                <a:lnTo>
                  <a:pt x="695" y="32"/>
                </a:lnTo>
                <a:lnTo>
                  <a:pt x="695" y="32"/>
                </a:lnTo>
                <a:lnTo>
                  <a:pt x="699" y="25"/>
                </a:lnTo>
                <a:lnTo>
                  <a:pt x="699" y="14"/>
                </a:lnTo>
                <a:lnTo>
                  <a:pt x="695" y="7"/>
                </a:lnTo>
                <a:lnTo>
                  <a:pt x="688" y="0"/>
                </a:lnTo>
                <a:lnTo>
                  <a:pt x="677" y="0"/>
                </a:lnTo>
                <a:lnTo>
                  <a:pt x="659" y="0"/>
                </a:lnTo>
                <a:lnTo>
                  <a:pt x="620" y="14"/>
                </a:lnTo>
                <a:lnTo>
                  <a:pt x="595" y="11"/>
                </a:lnTo>
                <a:lnTo>
                  <a:pt x="574" y="32"/>
                </a:lnTo>
                <a:lnTo>
                  <a:pt x="524" y="57"/>
                </a:lnTo>
                <a:lnTo>
                  <a:pt x="524" y="57"/>
                </a:lnTo>
                <a:lnTo>
                  <a:pt x="517" y="68"/>
                </a:lnTo>
                <a:lnTo>
                  <a:pt x="506" y="75"/>
                </a:lnTo>
                <a:lnTo>
                  <a:pt x="495" y="82"/>
                </a:lnTo>
                <a:lnTo>
                  <a:pt x="481" y="86"/>
                </a:lnTo>
                <a:lnTo>
                  <a:pt x="467" y="86"/>
                </a:lnTo>
                <a:lnTo>
                  <a:pt x="449" y="82"/>
                </a:lnTo>
                <a:lnTo>
                  <a:pt x="428" y="68"/>
                </a:lnTo>
                <a:lnTo>
                  <a:pt x="428" y="68"/>
                </a:lnTo>
                <a:lnTo>
                  <a:pt x="396" y="36"/>
                </a:lnTo>
                <a:lnTo>
                  <a:pt x="364" y="7"/>
                </a:lnTo>
                <a:lnTo>
                  <a:pt x="364" y="7"/>
                </a:lnTo>
                <a:lnTo>
                  <a:pt x="364" y="7"/>
                </a:lnTo>
                <a:lnTo>
                  <a:pt x="364" y="7"/>
                </a:lnTo>
                <a:lnTo>
                  <a:pt x="353" y="21"/>
                </a:lnTo>
                <a:lnTo>
                  <a:pt x="349" y="36"/>
                </a:lnTo>
                <a:lnTo>
                  <a:pt x="346" y="50"/>
                </a:lnTo>
                <a:lnTo>
                  <a:pt x="346" y="68"/>
                </a:lnTo>
                <a:lnTo>
                  <a:pt x="353" y="82"/>
                </a:lnTo>
                <a:lnTo>
                  <a:pt x="364" y="96"/>
                </a:lnTo>
                <a:lnTo>
                  <a:pt x="385" y="107"/>
                </a:lnTo>
                <a:lnTo>
                  <a:pt x="385" y="107"/>
                </a:lnTo>
                <a:lnTo>
                  <a:pt x="403" y="118"/>
                </a:lnTo>
                <a:lnTo>
                  <a:pt x="410" y="125"/>
                </a:lnTo>
                <a:lnTo>
                  <a:pt x="410" y="128"/>
                </a:lnTo>
                <a:lnTo>
                  <a:pt x="406" y="132"/>
                </a:lnTo>
                <a:lnTo>
                  <a:pt x="399" y="135"/>
                </a:lnTo>
                <a:lnTo>
                  <a:pt x="374" y="143"/>
                </a:lnTo>
                <a:lnTo>
                  <a:pt x="360" y="146"/>
                </a:lnTo>
                <a:lnTo>
                  <a:pt x="360" y="146"/>
                </a:lnTo>
                <a:lnTo>
                  <a:pt x="346" y="150"/>
                </a:lnTo>
                <a:lnTo>
                  <a:pt x="335" y="157"/>
                </a:lnTo>
                <a:lnTo>
                  <a:pt x="324" y="164"/>
                </a:lnTo>
                <a:lnTo>
                  <a:pt x="314" y="178"/>
                </a:lnTo>
                <a:lnTo>
                  <a:pt x="306" y="196"/>
                </a:lnTo>
                <a:lnTo>
                  <a:pt x="310" y="221"/>
                </a:lnTo>
                <a:lnTo>
                  <a:pt x="321" y="250"/>
                </a:lnTo>
                <a:lnTo>
                  <a:pt x="321" y="250"/>
                </a:lnTo>
                <a:lnTo>
                  <a:pt x="331" y="278"/>
                </a:lnTo>
                <a:lnTo>
                  <a:pt x="339" y="296"/>
                </a:lnTo>
                <a:lnTo>
                  <a:pt x="339" y="310"/>
                </a:lnTo>
                <a:lnTo>
                  <a:pt x="335" y="317"/>
                </a:lnTo>
                <a:lnTo>
                  <a:pt x="324" y="328"/>
                </a:lnTo>
                <a:lnTo>
                  <a:pt x="310" y="339"/>
                </a:lnTo>
                <a:lnTo>
                  <a:pt x="292" y="353"/>
                </a:lnTo>
                <a:lnTo>
                  <a:pt x="271" y="378"/>
                </a:lnTo>
                <a:lnTo>
                  <a:pt x="271" y="378"/>
                </a:lnTo>
                <a:lnTo>
                  <a:pt x="217" y="431"/>
                </a:lnTo>
                <a:lnTo>
                  <a:pt x="160" y="485"/>
                </a:lnTo>
                <a:lnTo>
                  <a:pt x="100" y="538"/>
                </a:lnTo>
                <a:lnTo>
                  <a:pt x="96" y="542"/>
                </a:lnTo>
                <a:lnTo>
                  <a:pt x="96" y="542"/>
                </a:lnTo>
                <a:lnTo>
                  <a:pt x="100" y="574"/>
                </a:lnTo>
                <a:lnTo>
                  <a:pt x="103" y="613"/>
                </a:lnTo>
                <a:lnTo>
                  <a:pt x="103" y="613"/>
                </a:lnTo>
                <a:lnTo>
                  <a:pt x="7" y="745"/>
                </a:lnTo>
                <a:lnTo>
                  <a:pt x="7" y="745"/>
                </a:lnTo>
                <a:lnTo>
                  <a:pt x="3" y="752"/>
                </a:lnTo>
                <a:lnTo>
                  <a:pt x="0" y="759"/>
                </a:lnTo>
                <a:lnTo>
                  <a:pt x="3" y="763"/>
                </a:lnTo>
                <a:lnTo>
                  <a:pt x="11" y="770"/>
                </a:lnTo>
                <a:lnTo>
                  <a:pt x="28" y="781"/>
                </a:lnTo>
                <a:lnTo>
                  <a:pt x="57" y="784"/>
                </a:lnTo>
                <a:lnTo>
                  <a:pt x="57" y="784"/>
                </a:lnTo>
                <a:lnTo>
                  <a:pt x="85" y="788"/>
                </a:lnTo>
                <a:lnTo>
                  <a:pt x="100" y="791"/>
                </a:lnTo>
                <a:lnTo>
                  <a:pt x="110" y="795"/>
                </a:lnTo>
                <a:lnTo>
                  <a:pt x="121" y="806"/>
                </a:lnTo>
                <a:lnTo>
                  <a:pt x="128" y="813"/>
                </a:lnTo>
                <a:lnTo>
                  <a:pt x="135" y="827"/>
                </a:lnTo>
                <a:lnTo>
                  <a:pt x="139" y="845"/>
                </a:lnTo>
                <a:lnTo>
                  <a:pt x="171" y="852"/>
                </a:lnTo>
                <a:lnTo>
                  <a:pt x="171" y="902"/>
                </a:lnTo>
                <a:lnTo>
                  <a:pt x="171" y="902"/>
                </a:lnTo>
                <a:lnTo>
                  <a:pt x="175" y="905"/>
                </a:lnTo>
                <a:lnTo>
                  <a:pt x="182" y="916"/>
                </a:lnTo>
                <a:lnTo>
                  <a:pt x="192" y="920"/>
                </a:lnTo>
                <a:lnTo>
                  <a:pt x="203" y="920"/>
                </a:lnTo>
                <a:lnTo>
                  <a:pt x="217" y="920"/>
                </a:lnTo>
                <a:lnTo>
                  <a:pt x="235" y="913"/>
                </a:lnTo>
                <a:lnTo>
                  <a:pt x="274" y="952"/>
                </a:lnTo>
                <a:lnTo>
                  <a:pt x="328" y="984"/>
                </a:lnTo>
                <a:lnTo>
                  <a:pt x="331" y="984"/>
                </a:lnTo>
                <a:lnTo>
                  <a:pt x="364" y="923"/>
                </a:lnTo>
                <a:lnTo>
                  <a:pt x="364" y="923"/>
                </a:lnTo>
                <a:lnTo>
                  <a:pt x="367" y="916"/>
                </a:lnTo>
                <a:lnTo>
                  <a:pt x="374" y="895"/>
                </a:lnTo>
                <a:lnTo>
                  <a:pt x="374" y="881"/>
                </a:lnTo>
                <a:lnTo>
                  <a:pt x="374" y="863"/>
                </a:lnTo>
                <a:lnTo>
                  <a:pt x="371" y="845"/>
                </a:lnTo>
                <a:lnTo>
                  <a:pt x="364" y="823"/>
                </a:lnTo>
                <a:lnTo>
                  <a:pt x="364" y="823"/>
                </a:lnTo>
                <a:lnTo>
                  <a:pt x="356" y="806"/>
                </a:lnTo>
                <a:lnTo>
                  <a:pt x="356" y="788"/>
                </a:lnTo>
                <a:lnTo>
                  <a:pt x="360" y="774"/>
                </a:lnTo>
                <a:lnTo>
                  <a:pt x="367" y="763"/>
                </a:lnTo>
                <a:lnTo>
                  <a:pt x="385" y="752"/>
                </a:lnTo>
                <a:lnTo>
                  <a:pt x="392" y="745"/>
                </a:lnTo>
                <a:lnTo>
                  <a:pt x="392" y="745"/>
                </a:lnTo>
                <a:lnTo>
                  <a:pt x="399" y="749"/>
                </a:lnTo>
                <a:lnTo>
                  <a:pt x="413" y="749"/>
                </a:lnTo>
                <a:lnTo>
                  <a:pt x="424" y="749"/>
                </a:lnTo>
                <a:lnTo>
                  <a:pt x="435" y="745"/>
                </a:lnTo>
                <a:lnTo>
                  <a:pt x="446" y="738"/>
                </a:lnTo>
                <a:lnTo>
                  <a:pt x="456" y="727"/>
                </a:lnTo>
                <a:lnTo>
                  <a:pt x="456" y="727"/>
                </a:lnTo>
                <a:lnTo>
                  <a:pt x="460" y="727"/>
                </a:lnTo>
                <a:lnTo>
                  <a:pt x="470" y="731"/>
                </a:lnTo>
                <a:lnTo>
                  <a:pt x="478" y="734"/>
                </a:lnTo>
                <a:lnTo>
                  <a:pt x="481" y="738"/>
                </a:lnTo>
                <a:lnTo>
                  <a:pt x="488" y="749"/>
                </a:lnTo>
                <a:lnTo>
                  <a:pt x="492" y="763"/>
                </a:lnTo>
                <a:lnTo>
                  <a:pt x="492" y="763"/>
                </a:lnTo>
                <a:lnTo>
                  <a:pt x="499" y="766"/>
                </a:lnTo>
                <a:lnTo>
                  <a:pt x="503" y="770"/>
                </a:lnTo>
                <a:lnTo>
                  <a:pt x="510" y="770"/>
                </a:lnTo>
                <a:lnTo>
                  <a:pt x="520" y="770"/>
                </a:lnTo>
                <a:lnTo>
                  <a:pt x="531" y="759"/>
                </a:lnTo>
                <a:lnTo>
                  <a:pt x="542" y="745"/>
                </a:lnTo>
                <a:lnTo>
                  <a:pt x="552" y="724"/>
                </a:lnTo>
                <a:lnTo>
                  <a:pt x="552" y="724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9170988" y="990600"/>
            <a:ext cx="1397000" cy="1041400"/>
          </a:xfrm>
          <a:custGeom>
            <a:avLst/>
            <a:gdLst>
              <a:gd name="T0" fmla="*/ 852 w 880"/>
              <a:gd name="T1" fmla="*/ 189 h 656"/>
              <a:gd name="T2" fmla="*/ 834 w 880"/>
              <a:gd name="T3" fmla="*/ 153 h 656"/>
              <a:gd name="T4" fmla="*/ 820 w 880"/>
              <a:gd name="T5" fmla="*/ 96 h 656"/>
              <a:gd name="T6" fmla="*/ 791 w 880"/>
              <a:gd name="T7" fmla="*/ 71 h 656"/>
              <a:gd name="T8" fmla="*/ 756 w 880"/>
              <a:gd name="T9" fmla="*/ 92 h 656"/>
              <a:gd name="T10" fmla="*/ 734 w 880"/>
              <a:gd name="T11" fmla="*/ 100 h 656"/>
              <a:gd name="T12" fmla="*/ 659 w 880"/>
              <a:gd name="T13" fmla="*/ 82 h 656"/>
              <a:gd name="T14" fmla="*/ 613 w 880"/>
              <a:gd name="T15" fmla="*/ 46 h 656"/>
              <a:gd name="T16" fmla="*/ 602 w 880"/>
              <a:gd name="T17" fmla="*/ 14 h 656"/>
              <a:gd name="T18" fmla="*/ 588 w 880"/>
              <a:gd name="T19" fmla="*/ 0 h 656"/>
              <a:gd name="T20" fmla="*/ 567 w 880"/>
              <a:gd name="T21" fmla="*/ 7 h 656"/>
              <a:gd name="T22" fmla="*/ 535 w 880"/>
              <a:gd name="T23" fmla="*/ 28 h 656"/>
              <a:gd name="T24" fmla="*/ 517 w 880"/>
              <a:gd name="T25" fmla="*/ 39 h 656"/>
              <a:gd name="T26" fmla="*/ 506 w 880"/>
              <a:gd name="T27" fmla="*/ 57 h 656"/>
              <a:gd name="T28" fmla="*/ 453 w 880"/>
              <a:gd name="T29" fmla="*/ 64 h 656"/>
              <a:gd name="T30" fmla="*/ 424 w 880"/>
              <a:gd name="T31" fmla="*/ 100 h 656"/>
              <a:gd name="T32" fmla="*/ 399 w 880"/>
              <a:gd name="T33" fmla="*/ 100 h 656"/>
              <a:gd name="T34" fmla="*/ 388 w 880"/>
              <a:gd name="T35" fmla="*/ 75 h 656"/>
              <a:gd name="T36" fmla="*/ 385 w 880"/>
              <a:gd name="T37" fmla="*/ 46 h 656"/>
              <a:gd name="T38" fmla="*/ 356 w 880"/>
              <a:gd name="T39" fmla="*/ 7 h 656"/>
              <a:gd name="T40" fmla="*/ 314 w 880"/>
              <a:gd name="T41" fmla="*/ 21 h 656"/>
              <a:gd name="T42" fmla="*/ 314 w 880"/>
              <a:gd name="T43" fmla="*/ 53 h 656"/>
              <a:gd name="T44" fmla="*/ 335 w 880"/>
              <a:gd name="T45" fmla="*/ 75 h 656"/>
              <a:gd name="T46" fmla="*/ 324 w 880"/>
              <a:gd name="T47" fmla="*/ 100 h 656"/>
              <a:gd name="T48" fmla="*/ 271 w 880"/>
              <a:gd name="T49" fmla="*/ 139 h 656"/>
              <a:gd name="T50" fmla="*/ 232 w 880"/>
              <a:gd name="T51" fmla="*/ 167 h 656"/>
              <a:gd name="T52" fmla="*/ 210 w 880"/>
              <a:gd name="T53" fmla="*/ 182 h 656"/>
              <a:gd name="T54" fmla="*/ 175 w 880"/>
              <a:gd name="T55" fmla="*/ 171 h 656"/>
              <a:gd name="T56" fmla="*/ 121 w 880"/>
              <a:gd name="T57" fmla="*/ 178 h 656"/>
              <a:gd name="T58" fmla="*/ 43 w 880"/>
              <a:gd name="T59" fmla="*/ 153 h 656"/>
              <a:gd name="T60" fmla="*/ 0 w 880"/>
              <a:gd name="T61" fmla="*/ 153 h 656"/>
              <a:gd name="T62" fmla="*/ 50 w 880"/>
              <a:gd name="T63" fmla="*/ 224 h 656"/>
              <a:gd name="T64" fmla="*/ 60 w 880"/>
              <a:gd name="T65" fmla="*/ 260 h 656"/>
              <a:gd name="T66" fmla="*/ 75 w 880"/>
              <a:gd name="T67" fmla="*/ 281 h 656"/>
              <a:gd name="T68" fmla="*/ 146 w 880"/>
              <a:gd name="T69" fmla="*/ 289 h 656"/>
              <a:gd name="T70" fmla="*/ 178 w 880"/>
              <a:gd name="T71" fmla="*/ 285 h 656"/>
              <a:gd name="T72" fmla="*/ 228 w 880"/>
              <a:gd name="T73" fmla="*/ 285 h 656"/>
              <a:gd name="T74" fmla="*/ 249 w 880"/>
              <a:gd name="T75" fmla="*/ 313 h 656"/>
              <a:gd name="T76" fmla="*/ 249 w 880"/>
              <a:gd name="T77" fmla="*/ 342 h 656"/>
              <a:gd name="T78" fmla="*/ 267 w 880"/>
              <a:gd name="T79" fmla="*/ 378 h 656"/>
              <a:gd name="T80" fmla="*/ 271 w 880"/>
              <a:gd name="T81" fmla="*/ 449 h 656"/>
              <a:gd name="T82" fmla="*/ 271 w 880"/>
              <a:gd name="T83" fmla="*/ 463 h 656"/>
              <a:gd name="T84" fmla="*/ 289 w 880"/>
              <a:gd name="T85" fmla="*/ 492 h 656"/>
              <a:gd name="T86" fmla="*/ 381 w 880"/>
              <a:gd name="T87" fmla="*/ 656 h 656"/>
              <a:gd name="T88" fmla="*/ 406 w 880"/>
              <a:gd name="T89" fmla="*/ 638 h 656"/>
              <a:gd name="T90" fmla="*/ 453 w 880"/>
              <a:gd name="T91" fmla="*/ 624 h 656"/>
              <a:gd name="T92" fmla="*/ 474 w 880"/>
              <a:gd name="T93" fmla="*/ 616 h 656"/>
              <a:gd name="T94" fmla="*/ 481 w 880"/>
              <a:gd name="T95" fmla="*/ 581 h 656"/>
              <a:gd name="T96" fmla="*/ 513 w 880"/>
              <a:gd name="T97" fmla="*/ 574 h 656"/>
              <a:gd name="T98" fmla="*/ 535 w 880"/>
              <a:gd name="T99" fmla="*/ 592 h 656"/>
              <a:gd name="T100" fmla="*/ 560 w 880"/>
              <a:gd name="T101" fmla="*/ 592 h 656"/>
              <a:gd name="T102" fmla="*/ 617 w 880"/>
              <a:gd name="T103" fmla="*/ 549 h 656"/>
              <a:gd name="T104" fmla="*/ 659 w 880"/>
              <a:gd name="T105" fmla="*/ 513 h 656"/>
              <a:gd name="T106" fmla="*/ 684 w 880"/>
              <a:gd name="T107" fmla="*/ 502 h 656"/>
              <a:gd name="T108" fmla="*/ 763 w 880"/>
              <a:gd name="T109" fmla="*/ 481 h 656"/>
              <a:gd name="T110" fmla="*/ 784 w 880"/>
              <a:gd name="T111" fmla="*/ 378 h 656"/>
              <a:gd name="T112" fmla="*/ 806 w 880"/>
              <a:gd name="T113" fmla="*/ 324 h 656"/>
              <a:gd name="T114" fmla="*/ 834 w 880"/>
              <a:gd name="T115" fmla="*/ 256 h 656"/>
              <a:gd name="T116" fmla="*/ 859 w 880"/>
              <a:gd name="T117" fmla="*/ 246 h 656"/>
              <a:gd name="T118" fmla="*/ 880 w 880"/>
              <a:gd name="T119" fmla="*/ 224 h 656"/>
              <a:gd name="T120" fmla="*/ 866 w 880"/>
              <a:gd name="T121" fmla="*/ 210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80" h="656">
                <a:moveTo>
                  <a:pt x="866" y="210"/>
                </a:moveTo>
                <a:lnTo>
                  <a:pt x="866" y="210"/>
                </a:lnTo>
                <a:lnTo>
                  <a:pt x="852" y="189"/>
                </a:lnTo>
                <a:lnTo>
                  <a:pt x="838" y="167"/>
                </a:lnTo>
                <a:lnTo>
                  <a:pt x="838" y="167"/>
                </a:lnTo>
                <a:lnTo>
                  <a:pt x="834" y="153"/>
                </a:lnTo>
                <a:lnTo>
                  <a:pt x="830" y="125"/>
                </a:lnTo>
                <a:lnTo>
                  <a:pt x="827" y="110"/>
                </a:lnTo>
                <a:lnTo>
                  <a:pt x="820" y="96"/>
                </a:lnTo>
                <a:lnTo>
                  <a:pt x="806" y="82"/>
                </a:lnTo>
                <a:lnTo>
                  <a:pt x="791" y="71"/>
                </a:lnTo>
                <a:lnTo>
                  <a:pt x="791" y="71"/>
                </a:lnTo>
                <a:lnTo>
                  <a:pt x="777" y="75"/>
                </a:lnTo>
                <a:lnTo>
                  <a:pt x="766" y="82"/>
                </a:lnTo>
                <a:lnTo>
                  <a:pt x="756" y="92"/>
                </a:lnTo>
                <a:lnTo>
                  <a:pt x="756" y="103"/>
                </a:lnTo>
                <a:lnTo>
                  <a:pt x="756" y="103"/>
                </a:lnTo>
                <a:lnTo>
                  <a:pt x="734" y="100"/>
                </a:lnTo>
                <a:lnTo>
                  <a:pt x="713" y="100"/>
                </a:lnTo>
                <a:lnTo>
                  <a:pt x="684" y="92"/>
                </a:lnTo>
                <a:lnTo>
                  <a:pt x="659" y="82"/>
                </a:lnTo>
                <a:lnTo>
                  <a:pt x="634" y="68"/>
                </a:lnTo>
                <a:lnTo>
                  <a:pt x="624" y="57"/>
                </a:lnTo>
                <a:lnTo>
                  <a:pt x="613" y="46"/>
                </a:lnTo>
                <a:lnTo>
                  <a:pt x="606" y="32"/>
                </a:lnTo>
                <a:lnTo>
                  <a:pt x="602" y="14"/>
                </a:lnTo>
                <a:lnTo>
                  <a:pt x="602" y="14"/>
                </a:lnTo>
                <a:lnTo>
                  <a:pt x="602" y="10"/>
                </a:lnTo>
                <a:lnTo>
                  <a:pt x="592" y="3"/>
                </a:lnTo>
                <a:lnTo>
                  <a:pt x="588" y="0"/>
                </a:lnTo>
                <a:lnTo>
                  <a:pt x="581" y="0"/>
                </a:lnTo>
                <a:lnTo>
                  <a:pt x="574" y="0"/>
                </a:lnTo>
                <a:lnTo>
                  <a:pt x="567" y="7"/>
                </a:lnTo>
                <a:lnTo>
                  <a:pt x="567" y="7"/>
                </a:lnTo>
                <a:lnTo>
                  <a:pt x="549" y="21"/>
                </a:lnTo>
                <a:lnTo>
                  <a:pt x="535" y="28"/>
                </a:lnTo>
                <a:lnTo>
                  <a:pt x="520" y="35"/>
                </a:lnTo>
                <a:lnTo>
                  <a:pt x="520" y="35"/>
                </a:lnTo>
                <a:lnTo>
                  <a:pt x="517" y="39"/>
                </a:lnTo>
                <a:lnTo>
                  <a:pt x="517" y="46"/>
                </a:lnTo>
                <a:lnTo>
                  <a:pt x="513" y="50"/>
                </a:lnTo>
                <a:lnTo>
                  <a:pt x="506" y="57"/>
                </a:lnTo>
                <a:lnTo>
                  <a:pt x="492" y="60"/>
                </a:lnTo>
                <a:lnTo>
                  <a:pt x="474" y="64"/>
                </a:lnTo>
                <a:lnTo>
                  <a:pt x="453" y="64"/>
                </a:lnTo>
                <a:lnTo>
                  <a:pt x="428" y="92"/>
                </a:lnTo>
                <a:lnTo>
                  <a:pt x="428" y="92"/>
                </a:lnTo>
                <a:lnTo>
                  <a:pt x="424" y="100"/>
                </a:lnTo>
                <a:lnTo>
                  <a:pt x="410" y="103"/>
                </a:lnTo>
                <a:lnTo>
                  <a:pt x="406" y="103"/>
                </a:lnTo>
                <a:lnTo>
                  <a:pt x="399" y="100"/>
                </a:lnTo>
                <a:lnTo>
                  <a:pt x="392" y="92"/>
                </a:lnTo>
                <a:lnTo>
                  <a:pt x="388" y="75"/>
                </a:lnTo>
                <a:lnTo>
                  <a:pt x="388" y="75"/>
                </a:lnTo>
                <a:lnTo>
                  <a:pt x="388" y="68"/>
                </a:lnTo>
                <a:lnTo>
                  <a:pt x="388" y="68"/>
                </a:lnTo>
                <a:lnTo>
                  <a:pt x="385" y="46"/>
                </a:lnTo>
                <a:lnTo>
                  <a:pt x="378" y="28"/>
                </a:lnTo>
                <a:lnTo>
                  <a:pt x="367" y="14"/>
                </a:lnTo>
                <a:lnTo>
                  <a:pt x="356" y="7"/>
                </a:lnTo>
                <a:lnTo>
                  <a:pt x="342" y="7"/>
                </a:lnTo>
                <a:lnTo>
                  <a:pt x="328" y="10"/>
                </a:lnTo>
                <a:lnTo>
                  <a:pt x="314" y="21"/>
                </a:lnTo>
                <a:lnTo>
                  <a:pt x="306" y="43"/>
                </a:lnTo>
                <a:lnTo>
                  <a:pt x="306" y="43"/>
                </a:lnTo>
                <a:lnTo>
                  <a:pt x="314" y="53"/>
                </a:lnTo>
                <a:lnTo>
                  <a:pt x="321" y="64"/>
                </a:lnTo>
                <a:lnTo>
                  <a:pt x="335" y="75"/>
                </a:lnTo>
                <a:lnTo>
                  <a:pt x="335" y="75"/>
                </a:lnTo>
                <a:lnTo>
                  <a:pt x="335" y="78"/>
                </a:lnTo>
                <a:lnTo>
                  <a:pt x="335" y="85"/>
                </a:lnTo>
                <a:lnTo>
                  <a:pt x="324" y="100"/>
                </a:lnTo>
                <a:lnTo>
                  <a:pt x="306" y="114"/>
                </a:lnTo>
                <a:lnTo>
                  <a:pt x="306" y="114"/>
                </a:lnTo>
                <a:lnTo>
                  <a:pt x="271" y="139"/>
                </a:lnTo>
                <a:lnTo>
                  <a:pt x="257" y="150"/>
                </a:lnTo>
                <a:lnTo>
                  <a:pt x="232" y="150"/>
                </a:lnTo>
                <a:lnTo>
                  <a:pt x="232" y="167"/>
                </a:lnTo>
                <a:lnTo>
                  <a:pt x="232" y="167"/>
                </a:lnTo>
                <a:lnTo>
                  <a:pt x="224" y="171"/>
                </a:lnTo>
                <a:lnTo>
                  <a:pt x="210" y="182"/>
                </a:lnTo>
                <a:lnTo>
                  <a:pt x="199" y="182"/>
                </a:lnTo>
                <a:lnTo>
                  <a:pt x="189" y="178"/>
                </a:lnTo>
                <a:lnTo>
                  <a:pt x="175" y="171"/>
                </a:lnTo>
                <a:lnTo>
                  <a:pt x="164" y="157"/>
                </a:lnTo>
                <a:lnTo>
                  <a:pt x="121" y="178"/>
                </a:lnTo>
                <a:lnTo>
                  <a:pt x="121" y="178"/>
                </a:lnTo>
                <a:lnTo>
                  <a:pt x="110" y="171"/>
                </a:lnTo>
                <a:lnTo>
                  <a:pt x="82" y="160"/>
                </a:lnTo>
                <a:lnTo>
                  <a:pt x="43" y="153"/>
                </a:lnTo>
                <a:lnTo>
                  <a:pt x="21" y="153"/>
                </a:lnTo>
                <a:lnTo>
                  <a:pt x="0" y="153"/>
                </a:lnTo>
                <a:lnTo>
                  <a:pt x="0" y="153"/>
                </a:lnTo>
                <a:lnTo>
                  <a:pt x="11" y="164"/>
                </a:lnTo>
                <a:lnTo>
                  <a:pt x="32" y="189"/>
                </a:lnTo>
                <a:lnTo>
                  <a:pt x="50" y="224"/>
                </a:lnTo>
                <a:lnTo>
                  <a:pt x="57" y="242"/>
                </a:lnTo>
                <a:lnTo>
                  <a:pt x="60" y="260"/>
                </a:lnTo>
                <a:lnTo>
                  <a:pt x="60" y="260"/>
                </a:lnTo>
                <a:lnTo>
                  <a:pt x="60" y="267"/>
                </a:lnTo>
                <a:lnTo>
                  <a:pt x="64" y="274"/>
                </a:lnTo>
                <a:lnTo>
                  <a:pt x="75" y="281"/>
                </a:lnTo>
                <a:lnTo>
                  <a:pt x="93" y="289"/>
                </a:lnTo>
                <a:lnTo>
                  <a:pt x="110" y="289"/>
                </a:lnTo>
                <a:lnTo>
                  <a:pt x="146" y="289"/>
                </a:lnTo>
                <a:lnTo>
                  <a:pt x="164" y="289"/>
                </a:lnTo>
                <a:lnTo>
                  <a:pt x="164" y="289"/>
                </a:lnTo>
                <a:lnTo>
                  <a:pt x="178" y="285"/>
                </a:lnTo>
                <a:lnTo>
                  <a:pt x="192" y="281"/>
                </a:lnTo>
                <a:lnTo>
                  <a:pt x="210" y="281"/>
                </a:lnTo>
                <a:lnTo>
                  <a:pt x="228" y="285"/>
                </a:lnTo>
                <a:lnTo>
                  <a:pt x="239" y="296"/>
                </a:lnTo>
                <a:lnTo>
                  <a:pt x="246" y="306"/>
                </a:lnTo>
                <a:lnTo>
                  <a:pt x="249" y="313"/>
                </a:lnTo>
                <a:lnTo>
                  <a:pt x="249" y="328"/>
                </a:lnTo>
                <a:lnTo>
                  <a:pt x="249" y="342"/>
                </a:lnTo>
                <a:lnTo>
                  <a:pt x="249" y="342"/>
                </a:lnTo>
                <a:lnTo>
                  <a:pt x="253" y="346"/>
                </a:lnTo>
                <a:lnTo>
                  <a:pt x="264" y="363"/>
                </a:lnTo>
                <a:lnTo>
                  <a:pt x="267" y="378"/>
                </a:lnTo>
                <a:lnTo>
                  <a:pt x="271" y="395"/>
                </a:lnTo>
                <a:lnTo>
                  <a:pt x="271" y="420"/>
                </a:lnTo>
                <a:lnTo>
                  <a:pt x="271" y="449"/>
                </a:lnTo>
                <a:lnTo>
                  <a:pt x="271" y="449"/>
                </a:lnTo>
                <a:lnTo>
                  <a:pt x="271" y="453"/>
                </a:lnTo>
                <a:lnTo>
                  <a:pt x="271" y="463"/>
                </a:lnTo>
                <a:lnTo>
                  <a:pt x="274" y="477"/>
                </a:lnTo>
                <a:lnTo>
                  <a:pt x="281" y="485"/>
                </a:lnTo>
                <a:lnTo>
                  <a:pt x="289" y="492"/>
                </a:lnTo>
                <a:lnTo>
                  <a:pt x="289" y="492"/>
                </a:lnTo>
                <a:lnTo>
                  <a:pt x="317" y="577"/>
                </a:lnTo>
                <a:lnTo>
                  <a:pt x="381" y="656"/>
                </a:lnTo>
                <a:lnTo>
                  <a:pt x="381" y="656"/>
                </a:lnTo>
                <a:lnTo>
                  <a:pt x="388" y="649"/>
                </a:lnTo>
                <a:lnTo>
                  <a:pt x="406" y="638"/>
                </a:lnTo>
                <a:lnTo>
                  <a:pt x="421" y="631"/>
                </a:lnTo>
                <a:lnTo>
                  <a:pt x="438" y="627"/>
                </a:lnTo>
                <a:lnTo>
                  <a:pt x="453" y="624"/>
                </a:lnTo>
                <a:lnTo>
                  <a:pt x="470" y="627"/>
                </a:lnTo>
                <a:lnTo>
                  <a:pt x="474" y="616"/>
                </a:lnTo>
                <a:lnTo>
                  <a:pt x="474" y="616"/>
                </a:lnTo>
                <a:lnTo>
                  <a:pt x="474" y="606"/>
                </a:lnTo>
                <a:lnTo>
                  <a:pt x="478" y="595"/>
                </a:lnTo>
                <a:lnTo>
                  <a:pt x="481" y="581"/>
                </a:lnTo>
                <a:lnTo>
                  <a:pt x="488" y="574"/>
                </a:lnTo>
                <a:lnTo>
                  <a:pt x="499" y="570"/>
                </a:lnTo>
                <a:lnTo>
                  <a:pt x="513" y="574"/>
                </a:lnTo>
                <a:lnTo>
                  <a:pt x="531" y="584"/>
                </a:lnTo>
                <a:lnTo>
                  <a:pt x="531" y="584"/>
                </a:lnTo>
                <a:lnTo>
                  <a:pt x="535" y="592"/>
                </a:lnTo>
                <a:lnTo>
                  <a:pt x="538" y="595"/>
                </a:lnTo>
                <a:lnTo>
                  <a:pt x="545" y="595"/>
                </a:lnTo>
                <a:lnTo>
                  <a:pt x="560" y="592"/>
                </a:lnTo>
                <a:lnTo>
                  <a:pt x="574" y="584"/>
                </a:lnTo>
                <a:lnTo>
                  <a:pt x="592" y="574"/>
                </a:lnTo>
                <a:lnTo>
                  <a:pt x="617" y="549"/>
                </a:lnTo>
                <a:lnTo>
                  <a:pt x="617" y="549"/>
                </a:lnTo>
                <a:lnTo>
                  <a:pt x="642" y="527"/>
                </a:lnTo>
                <a:lnTo>
                  <a:pt x="659" y="513"/>
                </a:lnTo>
                <a:lnTo>
                  <a:pt x="670" y="502"/>
                </a:lnTo>
                <a:lnTo>
                  <a:pt x="681" y="502"/>
                </a:lnTo>
                <a:lnTo>
                  <a:pt x="684" y="502"/>
                </a:lnTo>
                <a:lnTo>
                  <a:pt x="688" y="502"/>
                </a:lnTo>
                <a:lnTo>
                  <a:pt x="691" y="506"/>
                </a:lnTo>
                <a:lnTo>
                  <a:pt x="763" y="481"/>
                </a:lnTo>
                <a:lnTo>
                  <a:pt x="766" y="417"/>
                </a:lnTo>
                <a:lnTo>
                  <a:pt x="766" y="417"/>
                </a:lnTo>
                <a:lnTo>
                  <a:pt x="784" y="378"/>
                </a:lnTo>
                <a:lnTo>
                  <a:pt x="798" y="349"/>
                </a:lnTo>
                <a:lnTo>
                  <a:pt x="806" y="324"/>
                </a:lnTo>
                <a:lnTo>
                  <a:pt x="806" y="324"/>
                </a:lnTo>
                <a:lnTo>
                  <a:pt x="816" y="292"/>
                </a:lnTo>
                <a:lnTo>
                  <a:pt x="827" y="267"/>
                </a:lnTo>
                <a:lnTo>
                  <a:pt x="834" y="256"/>
                </a:lnTo>
                <a:lnTo>
                  <a:pt x="841" y="253"/>
                </a:lnTo>
                <a:lnTo>
                  <a:pt x="841" y="253"/>
                </a:lnTo>
                <a:lnTo>
                  <a:pt x="859" y="246"/>
                </a:lnTo>
                <a:lnTo>
                  <a:pt x="877" y="239"/>
                </a:lnTo>
                <a:lnTo>
                  <a:pt x="880" y="231"/>
                </a:lnTo>
                <a:lnTo>
                  <a:pt x="880" y="224"/>
                </a:lnTo>
                <a:lnTo>
                  <a:pt x="877" y="217"/>
                </a:lnTo>
                <a:lnTo>
                  <a:pt x="866" y="210"/>
                </a:lnTo>
                <a:lnTo>
                  <a:pt x="866" y="210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9771063" y="2032000"/>
            <a:ext cx="198438" cy="417512"/>
          </a:xfrm>
          <a:custGeom>
            <a:avLst/>
            <a:gdLst>
              <a:gd name="T0" fmla="*/ 75 w 125"/>
              <a:gd name="T1" fmla="*/ 263 h 263"/>
              <a:gd name="T2" fmla="*/ 75 w 125"/>
              <a:gd name="T3" fmla="*/ 263 h 263"/>
              <a:gd name="T4" fmla="*/ 85 w 125"/>
              <a:gd name="T5" fmla="*/ 263 h 263"/>
              <a:gd name="T6" fmla="*/ 96 w 125"/>
              <a:gd name="T7" fmla="*/ 263 h 263"/>
              <a:gd name="T8" fmla="*/ 107 w 125"/>
              <a:gd name="T9" fmla="*/ 253 h 263"/>
              <a:gd name="T10" fmla="*/ 117 w 125"/>
              <a:gd name="T11" fmla="*/ 239 h 263"/>
              <a:gd name="T12" fmla="*/ 125 w 125"/>
              <a:gd name="T13" fmla="*/ 214 h 263"/>
              <a:gd name="T14" fmla="*/ 125 w 125"/>
              <a:gd name="T15" fmla="*/ 174 h 263"/>
              <a:gd name="T16" fmla="*/ 117 w 125"/>
              <a:gd name="T17" fmla="*/ 124 h 263"/>
              <a:gd name="T18" fmla="*/ 114 w 125"/>
              <a:gd name="T19" fmla="*/ 117 h 263"/>
              <a:gd name="T20" fmla="*/ 78 w 125"/>
              <a:gd name="T21" fmla="*/ 114 h 263"/>
              <a:gd name="T22" fmla="*/ 78 w 125"/>
              <a:gd name="T23" fmla="*/ 114 h 263"/>
              <a:gd name="T24" fmla="*/ 78 w 125"/>
              <a:gd name="T25" fmla="*/ 100 h 263"/>
              <a:gd name="T26" fmla="*/ 78 w 125"/>
              <a:gd name="T27" fmla="*/ 85 h 263"/>
              <a:gd name="T28" fmla="*/ 82 w 125"/>
              <a:gd name="T29" fmla="*/ 71 h 263"/>
              <a:gd name="T30" fmla="*/ 82 w 125"/>
              <a:gd name="T31" fmla="*/ 71 h 263"/>
              <a:gd name="T32" fmla="*/ 82 w 125"/>
              <a:gd name="T33" fmla="*/ 64 h 263"/>
              <a:gd name="T34" fmla="*/ 78 w 125"/>
              <a:gd name="T35" fmla="*/ 60 h 263"/>
              <a:gd name="T36" fmla="*/ 71 w 125"/>
              <a:gd name="T37" fmla="*/ 53 h 263"/>
              <a:gd name="T38" fmla="*/ 57 w 125"/>
              <a:gd name="T39" fmla="*/ 50 h 263"/>
              <a:gd name="T40" fmla="*/ 39 w 125"/>
              <a:gd name="T41" fmla="*/ 50 h 263"/>
              <a:gd name="T42" fmla="*/ 39 w 125"/>
              <a:gd name="T43" fmla="*/ 50 h 263"/>
              <a:gd name="T44" fmla="*/ 32 w 125"/>
              <a:gd name="T45" fmla="*/ 50 h 263"/>
              <a:gd name="T46" fmla="*/ 25 w 125"/>
              <a:gd name="T47" fmla="*/ 42 h 263"/>
              <a:gd name="T48" fmla="*/ 14 w 125"/>
              <a:gd name="T49" fmla="*/ 25 h 263"/>
              <a:gd name="T50" fmla="*/ 0 w 125"/>
              <a:gd name="T51" fmla="*/ 0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5" h="263">
                <a:moveTo>
                  <a:pt x="75" y="263"/>
                </a:moveTo>
                <a:lnTo>
                  <a:pt x="75" y="263"/>
                </a:lnTo>
                <a:lnTo>
                  <a:pt x="85" y="263"/>
                </a:lnTo>
                <a:lnTo>
                  <a:pt x="96" y="263"/>
                </a:lnTo>
                <a:lnTo>
                  <a:pt x="107" y="253"/>
                </a:lnTo>
                <a:lnTo>
                  <a:pt x="117" y="239"/>
                </a:lnTo>
                <a:lnTo>
                  <a:pt x="125" y="214"/>
                </a:lnTo>
                <a:lnTo>
                  <a:pt x="125" y="174"/>
                </a:lnTo>
                <a:lnTo>
                  <a:pt x="117" y="124"/>
                </a:lnTo>
                <a:lnTo>
                  <a:pt x="114" y="117"/>
                </a:lnTo>
                <a:lnTo>
                  <a:pt x="78" y="114"/>
                </a:lnTo>
                <a:lnTo>
                  <a:pt x="78" y="114"/>
                </a:lnTo>
                <a:lnTo>
                  <a:pt x="78" y="100"/>
                </a:lnTo>
                <a:lnTo>
                  <a:pt x="78" y="85"/>
                </a:lnTo>
                <a:lnTo>
                  <a:pt x="82" y="71"/>
                </a:lnTo>
                <a:lnTo>
                  <a:pt x="82" y="71"/>
                </a:lnTo>
                <a:lnTo>
                  <a:pt x="82" y="64"/>
                </a:lnTo>
                <a:lnTo>
                  <a:pt x="78" y="60"/>
                </a:lnTo>
                <a:lnTo>
                  <a:pt x="71" y="53"/>
                </a:lnTo>
                <a:lnTo>
                  <a:pt x="57" y="50"/>
                </a:lnTo>
                <a:lnTo>
                  <a:pt x="39" y="50"/>
                </a:lnTo>
                <a:lnTo>
                  <a:pt x="39" y="50"/>
                </a:lnTo>
                <a:lnTo>
                  <a:pt x="32" y="50"/>
                </a:lnTo>
                <a:lnTo>
                  <a:pt x="25" y="42"/>
                </a:lnTo>
                <a:lnTo>
                  <a:pt x="14" y="25"/>
                </a:lnTo>
                <a:lnTo>
                  <a:pt x="0" y="0"/>
                </a:lnTo>
              </a:path>
            </a:pathLst>
          </a:custGeom>
          <a:noFill/>
          <a:ln w="2222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10150475" y="2495550"/>
            <a:ext cx="989013" cy="668337"/>
          </a:xfrm>
          <a:custGeom>
            <a:avLst/>
            <a:gdLst>
              <a:gd name="T0" fmla="*/ 623 w 623"/>
              <a:gd name="T1" fmla="*/ 214 h 421"/>
              <a:gd name="T2" fmla="*/ 527 w 623"/>
              <a:gd name="T3" fmla="*/ 143 h 421"/>
              <a:gd name="T4" fmla="*/ 509 w 623"/>
              <a:gd name="T5" fmla="*/ 150 h 421"/>
              <a:gd name="T6" fmla="*/ 484 w 623"/>
              <a:gd name="T7" fmla="*/ 150 h 421"/>
              <a:gd name="T8" fmla="*/ 467 w 623"/>
              <a:gd name="T9" fmla="*/ 135 h 421"/>
              <a:gd name="T10" fmla="*/ 463 w 623"/>
              <a:gd name="T11" fmla="*/ 82 h 421"/>
              <a:gd name="T12" fmla="*/ 431 w 623"/>
              <a:gd name="T13" fmla="*/ 75 h 421"/>
              <a:gd name="T14" fmla="*/ 420 w 623"/>
              <a:gd name="T15" fmla="*/ 43 h 421"/>
              <a:gd name="T16" fmla="*/ 402 w 623"/>
              <a:gd name="T17" fmla="*/ 25 h 421"/>
              <a:gd name="T18" fmla="*/ 377 w 623"/>
              <a:gd name="T19" fmla="*/ 18 h 421"/>
              <a:gd name="T20" fmla="*/ 349 w 623"/>
              <a:gd name="T21" fmla="*/ 14 h 421"/>
              <a:gd name="T22" fmla="*/ 303 w 623"/>
              <a:gd name="T23" fmla="*/ 0 h 421"/>
              <a:gd name="T24" fmla="*/ 303 w 623"/>
              <a:gd name="T25" fmla="*/ 0 h 421"/>
              <a:gd name="T26" fmla="*/ 292 w 623"/>
              <a:gd name="T27" fmla="*/ 25 h 421"/>
              <a:gd name="T28" fmla="*/ 263 w 623"/>
              <a:gd name="T29" fmla="*/ 39 h 421"/>
              <a:gd name="T30" fmla="*/ 228 w 623"/>
              <a:gd name="T31" fmla="*/ 43 h 421"/>
              <a:gd name="T32" fmla="*/ 221 w 623"/>
              <a:gd name="T33" fmla="*/ 53 h 421"/>
              <a:gd name="T34" fmla="*/ 196 w 623"/>
              <a:gd name="T35" fmla="*/ 78 h 421"/>
              <a:gd name="T36" fmla="*/ 171 w 623"/>
              <a:gd name="T37" fmla="*/ 86 h 421"/>
              <a:gd name="T38" fmla="*/ 160 w 623"/>
              <a:gd name="T39" fmla="*/ 86 h 421"/>
              <a:gd name="T40" fmla="*/ 131 w 623"/>
              <a:gd name="T41" fmla="*/ 96 h 421"/>
              <a:gd name="T42" fmla="*/ 114 w 623"/>
              <a:gd name="T43" fmla="*/ 128 h 421"/>
              <a:gd name="T44" fmla="*/ 114 w 623"/>
              <a:gd name="T45" fmla="*/ 160 h 421"/>
              <a:gd name="T46" fmla="*/ 92 w 623"/>
              <a:gd name="T47" fmla="*/ 171 h 421"/>
              <a:gd name="T48" fmla="*/ 17 w 623"/>
              <a:gd name="T49" fmla="*/ 185 h 421"/>
              <a:gd name="T50" fmla="*/ 0 w 623"/>
              <a:gd name="T51" fmla="*/ 207 h 421"/>
              <a:gd name="T52" fmla="*/ 28 w 623"/>
              <a:gd name="T53" fmla="*/ 235 h 421"/>
              <a:gd name="T54" fmla="*/ 35 w 623"/>
              <a:gd name="T55" fmla="*/ 260 h 421"/>
              <a:gd name="T56" fmla="*/ 32 w 623"/>
              <a:gd name="T57" fmla="*/ 289 h 421"/>
              <a:gd name="T58" fmla="*/ 32 w 623"/>
              <a:gd name="T59" fmla="*/ 289 h 421"/>
              <a:gd name="T60" fmla="*/ 53 w 623"/>
              <a:gd name="T61" fmla="*/ 289 h 421"/>
              <a:gd name="T62" fmla="*/ 164 w 623"/>
              <a:gd name="T63" fmla="*/ 332 h 421"/>
              <a:gd name="T64" fmla="*/ 221 w 623"/>
              <a:gd name="T65" fmla="*/ 335 h 421"/>
              <a:gd name="T66" fmla="*/ 231 w 623"/>
              <a:gd name="T67" fmla="*/ 321 h 421"/>
              <a:gd name="T68" fmla="*/ 256 w 623"/>
              <a:gd name="T69" fmla="*/ 299 h 421"/>
              <a:gd name="T70" fmla="*/ 285 w 623"/>
              <a:gd name="T71" fmla="*/ 292 h 421"/>
              <a:gd name="T72" fmla="*/ 306 w 623"/>
              <a:gd name="T73" fmla="*/ 299 h 421"/>
              <a:gd name="T74" fmla="*/ 331 w 623"/>
              <a:gd name="T75" fmla="*/ 321 h 421"/>
              <a:gd name="T76" fmla="*/ 342 w 623"/>
              <a:gd name="T77" fmla="*/ 335 h 421"/>
              <a:gd name="T78" fmla="*/ 374 w 623"/>
              <a:gd name="T79" fmla="*/ 374 h 421"/>
              <a:gd name="T80" fmla="*/ 402 w 623"/>
              <a:gd name="T81" fmla="*/ 399 h 421"/>
              <a:gd name="T82" fmla="*/ 431 w 623"/>
              <a:gd name="T83" fmla="*/ 410 h 421"/>
              <a:gd name="T84" fmla="*/ 463 w 623"/>
              <a:gd name="T85" fmla="*/ 403 h 421"/>
              <a:gd name="T86" fmla="*/ 484 w 623"/>
              <a:gd name="T87" fmla="*/ 417 h 421"/>
              <a:gd name="T88" fmla="*/ 492 w 623"/>
              <a:gd name="T89" fmla="*/ 421 h 421"/>
              <a:gd name="T90" fmla="*/ 499 w 623"/>
              <a:gd name="T91" fmla="*/ 410 h 421"/>
              <a:gd name="T92" fmla="*/ 527 w 623"/>
              <a:gd name="T93" fmla="*/ 392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23" h="421">
                <a:moveTo>
                  <a:pt x="623" y="217"/>
                </a:moveTo>
                <a:lnTo>
                  <a:pt x="623" y="214"/>
                </a:lnTo>
                <a:lnTo>
                  <a:pt x="566" y="182"/>
                </a:lnTo>
                <a:lnTo>
                  <a:pt x="527" y="143"/>
                </a:lnTo>
                <a:lnTo>
                  <a:pt x="527" y="143"/>
                </a:lnTo>
                <a:lnTo>
                  <a:pt x="509" y="150"/>
                </a:lnTo>
                <a:lnTo>
                  <a:pt x="495" y="150"/>
                </a:lnTo>
                <a:lnTo>
                  <a:pt x="484" y="150"/>
                </a:lnTo>
                <a:lnTo>
                  <a:pt x="474" y="146"/>
                </a:lnTo>
                <a:lnTo>
                  <a:pt x="467" y="135"/>
                </a:lnTo>
                <a:lnTo>
                  <a:pt x="463" y="132"/>
                </a:lnTo>
                <a:lnTo>
                  <a:pt x="463" y="82"/>
                </a:lnTo>
                <a:lnTo>
                  <a:pt x="431" y="75"/>
                </a:lnTo>
                <a:lnTo>
                  <a:pt x="431" y="75"/>
                </a:lnTo>
                <a:lnTo>
                  <a:pt x="427" y="57"/>
                </a:lnTo>
                <a:lnTo>
                  <a:pt x="420" y="43"/>
                </a:lnTo>
                <a:lnTo>
                  <a:pt x="413" y="36"/>
                </a:lnTo>
                <a:lnTo>
                  <a:pt x="402" y="25"/>
                </a:lnTo>
                <a:lnTo>
                  <a:pt x="392" y="21"/>
                </a:lnTo>
                <a:lnTo>
                  <a:pt x="377" y="18"/>
                </a:lnTo>
                <a:lnTo>
                  <a:pt x="349" y="14"/>
                </a:lnTo>
                <a:lnTo>
                  <a:pt x="349" y="14"/>
                </a:lnTo>
                <a:lnTo>
                  <a:pt x="320" y="11"/>
                </a:lnTo>
                <a:lnTo>
                  <a:pt x="303" y="0"/>
                </a:lnTo>
                <a:lnTo>
                  <a:pt x="303" y="0"/>
                </a:lnTo>
                <a:lnTo>
                  <a:pt x="303" y="0"/>
                </a:lnTo>
                <a:lnTo>
                  <a:pt x="299" y="14"/>
                </a:lnTo>
                <a:lnTo>
                  <a:pt x="292" y="25"/>
                </a:lnTo>
                <a:lnTo>
                  <a:pt x="278" y="36"/>
                </a:lnTo>
                <a:lnTo>
                  <a:pt x="263" y="39"/>
                </a:lnTo>
                <a:lnTo>
                  <a:pt x="238" y="43"/>
                </a:lnTo>
                <a:lnTo>
                  <a:pt x="228" y="43"/>
                </a:lnTo>
                <a:lnTo>
                  <a:pt x="228" y="43"/>
                </a:lnTo>
                <a:lnTo>
                  <a:pt x="221" y="53"/>
                </a:lnTo>
                <a:lnTo>
                  <a:pt x="213" y="64"/>
                </a:lnTo>
                <a:lnTo>
                  <a:pt x="196" y="78"/>
                </a:lnTo>
                <a:lnTo>
                  <a:pt x="178" y="86"/>
                </a:lnTo>
                <a:lnTo>
                  <a:pt x="171" y="86"/>
                </a:lnTo>
                <a:lnTo>
                  <a:pt x="171" y="86"/>
                </a:lnTo>
                <a:lnTo>
                  <a:pt x="160" y="86"/>
                </a:lnTo>
                <a:lnTo>
                  <a:pt x="149" y="89"/>
                </a:lnTo>
                <a:lnTo>
                  <a:pt x="131" y="96"/>
                </a:lnTo>
                <a:lnTo>
                  <a:pt x="121" y="111"/>
                </a:lnTo>
                <a:lnTo>
                  <a:pt x="114" y="128"/>
                </a:lnTo>
                <a:lnTo>
                  <a:pt x="114" y="146"/>
                </a:lnTo>
                <a:lnTo>
                  <a:pt x="114" y="160"/>
                </a:lnTo>
                <a:lnTo>
                  <a:pt x="114" y="175"/>
                </a:lnTo>
                <a:lnTo>
                  <a:pt x="92" y="171"/>
                </a:lnTo>
                <a:lnTo>
                  <a:pt x="64" y="185"/>
                </a:lnTo>
                <a:lnTo>
                  <a:pt x="17" y="185"/>
                </a:lnTo>
                <a:lnTo>
                  <a:pt x="0" y="207"/>
                </a:lnTo>
                <a:lnTo>
                  <a:pt x="0" y="207"/>
                </a:lnTo>
                <a:lnTo>
                  <a:pt x="17" y="221"/>
                </a:lnTo>
                <a:lnTo>
                  <a:pt x="28" y="235"/>
                </a:lnTo>
                <a:lnTo>
                  <a:pt x="35" y="250"/>
                </a:lnTo>
                <a:lnTo>
                  <a:pt x="35" y="260"/>
                </a:lnTo>
                <a:lnTo>
                  <a:pt x="35" y="282"/>
                </a:lnTo>
                <a:lnTo>
                  <a:pt x="32" y="289"/>
                </a:lnTo>
                <a:lnTo>
                  <a:pt x="32" y="289"/>
                </a:lnTo>
                <a:lnTo>
                  <a:pt x="32" y="289"/>
                </a:lnTo>
                <a:lnTo>
                  <a:pt x="53" y="289"/>
                </a:lnTo>
                <a:lnTo>
                  <a:pt x="53" y="289"/>
                </a:lnTo>
                <a:lnTo>
                  <a:pt x="114" y="310"/>
                </a:lnTo>
                <a:lnTo>
                  <a:pt x="164" y="332"/>
                </a:lnTo>
                <a:lnTo>
                  <a:pt x="199" y="349"/>
                </a:lnTo>
                <a:lnTo>
                  <a:pt x="221" y="335"/>
                </a:lnTo>
                <a:lnTo>
                  <a:pt x="221" y="335"/>
                </a:lnTo>
                <a:lnTo>
                  <a:pt x="231" y="321"/>
                </a:lnTo>
                <a:lnTo>
                  <a:pt x="242" y="310"/>
                </a:lnTo>
                <a:lnTo>
                  <a:pt x="256" y="299"/>
                </a:lnTo>
                <a:lnTo>
                  <a:pt x="274" y="292"/>
                </a:lnTo>
                <a:lnTo>
                  <a:pt x="285" y="292"/>
                </a:lnTo>
                <a:lnTo>
                  <a:pt x="295" y="296"/>
                </a:lnTo>
                <a:lnTo>
                  <a:pt x="306" y="299"/>
                </a:lnTo>
                <a:lnTo>
                  <a:pt x="317" y="310"/>
                </a:lnTo>
                <a:lnTo>
                  <a:pt x="331" y="321"/>
                </a:lnTo>
                <a:lnTo>
                  <a:pt x="342" y="335"/>
                </a:lnTo>
                <a:lnTo>
                  <a:pt x="342" y="335"/>
                </a:lnTo>
                <a:lnTo>
                  <a:pt x="353" y="349"/>
                </a:lnTo>
                <a:lnTo>
                  <a:pt x="374" y="374"/>
                </a:lnTo>
                <a:lnTo>
                  <a:pt x="388" y="389"/>
                </a:lnTo>
                <a:lnTo>
                  <a:pt x="402" y="399"/>
                </a:lnTo>
                <a:lnTo>
                  <a:pt x="417" y="406"/>
                </a:lnTo>
                <a:lnTo>
                  <a:pt x="431" y="410"/>
                </a:lnTo>
                <a:lnTo>
                  <a:pt x="431" y="410"/>
                </a:lnTo>
                <a:lnTo>
                  <a:pt x="463" y="403"/>
                </a:lnTo>
                <a:lnTo>
                  <a:pt x="474" y="406"/>
                </a:lnTo>
                <a:lnTo>
                  <a:pt x="484" y="417"/>
                </a:lnTo>
                <a:lnTo>
                  <a:pt x="484" y="417"/>
                </a:lnTo>
                <a:lnTo>
                  <a:pt x="492" y="421"/>
                </a:lnTo>
                <a:lnTo>
                  <a:pt x="495" y="421"/>
                </a:lnTo>
                <a:lnTo>
                  <a:pt x="499" y="410"/>
                </a:lnTo>
                <a:lnTo>
                  <a:pt x="499" y="389"/>
                </a:lnTo>
                <a:lnTo>
                  <a:pt x="527" y="392"/>
                </a:lnTo>
                <a:lnTo>
                  <a:pt x="623" y="217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9590088" y="2343150"/>
            <a:ext cx="615950" cy="803275"/>
          </a:xfrm>
          <a:custGeom>
            <a:avLst/>
            <a:gdLst>
              <a:gd name="T0" fmla="*/ 192 w 388"/>
              <a:gd name="T1" fmla="*/ 445 h 506"/>
              <a:gd name="T2" fmla="*/ 217 w 388"/>
              <a:gd name="T3" fmla="*/ 485 h 506"/>
              <a:gd name="T4" fmla="*/ 242 w 388"/>
              <a:gd name="T5" fmla="*/ 502 h 506"/>
              <a:gd name="T6" fmla="*/ 267 w 388"/>
              <a:gd name="T7" fmla="*/ 506 h 506"/>
              <a:gd name="T8" fmla="*/ 271 w 388"/>
              <a:gd name="T9" fmla="*/ 506 h 506"/>
              <a:gd name="T10" fmla="*/ 299 w 388"/>
              <a:gd name="T11" fmla="*/ 467 h 506"/>
              <a:gd name="T12" fmla="*/ 296 w 388"/>
              <a:gd name="T13" fmla="*/ 452 h 506"/>
              <a:gd name="T14" fmla="*/ 296 w 388"/>
              <a:gd name="T15" fmla="*/ 424 h 506"/>
              <a:gd name="T16" fmla="*/ 310 w 388"/>
              <a:gd name="T17" fmla="*/ 403 h 506"/>
              <a:gd name="T18" fmla="*/ 331 w 388"/>
              <a:gd name="T19" fmla="*/ 392 h 506"/>
              <a:gd name="T20" fmla="*/ 385 w 388"/>
              <a:gd name="T21" fmla="*/ 385 h 506"/>
              <a:gd name="T22" fmla="*/ 388 w 388"/>
              <a:gd name="T23" fmla="*/ 367 h 506"/>
              <a:gd name="T24" fmla="*/ 381 w 388"/>
              <a:gd name="T25" fmla="*/ 335 h 506"/>
              <a:gd name="T26" fmla="*/ 360 w 388"/>
              <a:gd name="T27" fmla="*/ 310 h 506"/>
              <a:gd name="T28" fmla="*/ 353 w 388"/>
              <a:gd name="T29" fmla="*/ 303 h 506"/>
              <a:gd name="T30" fmla="*/ 331 w 388"/>
              <a:gd name="T31" fmla="*/ 303 h 506"/>
              <a:gd name="T32" fmla="*/ 320 w 388"/>
              <a:gd name="T33" fmla="*/ 288 h 506"/>
              <a:gd name="T34" fmla="*/ 317 w 388"/>
              <a:gd name="T35" fmla="*/ 264 h 506"/>
              <a:gd name="T36" fmla="*/ 303 w 388"/>
              <a:gd name="T37" fmla="*/ 224 h 506"/>
              <a:gd name="T38" fmla="*/ 303 w 388"/>
              <a:gd name="T39" fmla="*/ 207 h 506"/>
              <a:gd name="T40" fmla="*/ 296 w 388"/>
              <a:gd name="T41" fmla="*/ 171 h 506"/>
              <a:gd name="T42" fmla="*/ 274 w 388"/>
              <a:gd name="T43" fmla="*/ 132 h 506"/>
              <a:gd name="T44" fmla="*/ 235 w 388"/>
              <a:gd name="T45" fmla="*/ 100 h 506"/>
              <a:gd name="T46" fmla="*/ 203 w 388"/>
              <a:gd name="T47" fmla="*/ 78 h 506"/>
              <a:gd name="T48" fmla="*/ 189 w 388"/>
              <a:gd name="T49" fmla="*/ 64 h 506"/>
              <a:gd name="T50" fmla="*/ 139 w 388"/>
              <a:gd name="T51" fmla="*/ 18 h 506"/>
              <a:gd name="T52" fmla="*/ 99 w 388"/>
              <a:gd name="T53" fmla="*/ 0 h 506"/>
              <a:gd name="T54" fmla="*/ 82 w 388"/>
              <a:gd name="T55" fmla="*/ 3 h 506"/>
              <a:gd name="T56" fmla="*/ 57 w 388"/>
              <a:gd name="T57" fmla="*/ 18 h 506"/>
              <a:gd name="T58" fmla="*/ 42 w 388"/>
              <a:gd name="T59" fmla="*/ 39 h 506"/>
              <a:gd name="T60" fmla="*/ 39 w 388"/>
              <a:gd name="T61" fmla="*/ 64 h 506"/>
              <a:gd name="T62" fmla="*/ 50 w 388"/>
              <a:gd name="T63" fmla="*/ 107 h 506"/>
              <a:gd name="T64" fmla="*/ 57 w 388"/>
              <a:gd name="T65" fmla="*/ 132 h 506"/>
              <a:gd name="T66" fmla="*/ 60 w 388"/>
              <a:gd name="T67" fmla="*/ 167 h 506"/>
              <a:gd name="T68" fmla="*/ 50 w 388"/>
              <a:gd name="T69" fmla="*/ 196 h 506"/>
              <a:gd name="T70" fmla="*/ 14 w 388"/>
              <a:gd name="T71" fmla="*/ 260 h 506"/>
              <a:gd name="T72" fmla="*/ 7 w 388"/>
              <a:gd name="T73" fmla="*/ 274 h 506"/>
              <a:gd name="T74" fmla="*/ 0 w 388"/>
              <a:gd name="T75" fmla="*/ 313 h 506"/>
              <a:gd name="T76" fmla="*/ 14 w 388"/>
              <a:gd name="T77" fmla="*/ 360 h 506"/>
              <a:gd name="T78" fmla="*/ 35 w 388"/>
              <a:gd name="T79" fmla="*/ 395 h 506"/>
              <a:gd name="T80" fmla="*/ 50 w 388"/>
              <a:gd name="T81" fmla="*/ 410 h 506"/>
              <a:gd name="T82" fmla="*/ 71 w 388"/>
              <a:gd name="T83" fmla="*/ 410 h 506"/>
              <a:gd name="T84" fmla="*/ 132 w 388"/>
              <a:gd name="T85" fmla="*/ 406 h 506"/>
              <a:gd name="T86" fmla="*/ 164 w 388"/>
              <a:gd name="T87" fmla="*/ 417 h 506"/>
              <a:gd name="T88" fmla="*/ 185 w 388"/>
              <a:gd name="T89" fmla="*/ 435 h 506"/>
              <a:gd name="T90" fmla="*/ 192 w 388"/>
              <a:gd name="T91" fmla="*/ 445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88" h="506">
                <a:moveTo>
                  <a:pt x="192" y="445"/>
                </a:moveTo>
                <a:lnTo>
                  <a:pt x="192" y="445"/>
                </a:lnTo>
                <a:lnTo>
                  <a:pt x="203" y="470"/>
                </a:lnTo>
                <a:lnTo>
                  <a:pt x="217" y="485"/>
                </a:lnTo>
                <a:lnTo>
                  <a:pt x="231" y="495"/>
                </a:lnTo>
                <a:lnTo>
                  <a:pt x="242" y="502"/>
                </a:lnTo>
                <a:lnTo>
                  <a:pt x="260" y="506"/>
                </a:lnTo>
                <a:lnTo>
                  <a:pt x="267" y="506"/>
                </a:lnTo>
                <a:lnTo>
                  <a:pt x="271" y="506"/>
                </a:lnTo>
                <a:lnTo>
                  <a:pt x="271" y="506"/>
                </a:lnTo>
                <a:lnTo>
                  <a:pt x="281" y="488"/>
                </a:lnTo>
                <a:lnTo>
                  <a:pt x="299" y="467"/>
                </a:lnTo>
                <a:lnTo>
                  <a:pt x="299" y="467"/>
                </a:lnTo>
                <a:lnTo>
                  <a:pt x="296" y="452"/>
                </a:lnTo>
                <a:lnTo>
                  <a:pt x="296" y="438"/>
                </a:lnTo>
                <a:lnTo>
                  <a:pt x="296" y="424"/>
                </a:lnTo>
                <a:lnTo>
                  <a:pt x="303" y="410"/>
                </a:lnTo>
                <a:lnTo>
                  <a:pt x="310" y="403"/>
                </a:lnTo>
                <a:lnTo>
                  <a:pt x="320" y="395"/>
                </a:lnTo>
                <a:lnTo>
                  <a:pt x="331" y="392"/>
                </a:lnTo>
                <a:lnTo>
                  <a:pt x="345" y="388"/>
                </a:lnTo>
                <a:lnTo>
                  <a:pt x="385" y="385"/>
                </a:lnTo>
                <a:lnTo>
                  <a:pt x="385" y="385"/>
                </a:lnTo>
                <a:lnTo>
                  <a:pt x="388" y="367"/>
                </a:lnTo>
                <a:lnTo>
                  <a:pt x="388" y="349"/>
                </a:lnTo>
                <a:lnTo>
                  <a:pt x="381" y="335"/>
                </a:lnTo>
                <a:lnTo>
                  <a:pt x="374" y="324"/>
                </a:lnTo>
                <a:lnTo>
                  <a:pt x="360" y="310"/>
                </a:lnTo>
                <a:lnTo>
                  <a:pt x="353" y="303"/>
                </a:lnTo>
                <a:lnTo>
                  <a:pt x="353" y="303"/>
                </a:lnTo>
                <a:lnTo>
                  <a:pt x="342" y="306"/>
                </a:lnTo>
                <a:lnTo>
                  <a:pt x="331" y="303"/>
                </a:lnTo>
                <a:lnTo>
                  <a:pt x="328" y="296"/>
                </a:lnTo>
                <a:lnTo>
                  <a:pt x="320" y="288"/>
                </a:lnTo>
                <a:lnTo>
                  <a:pt x="317" y="274"/>
                </a:lnTo>
                <a:lnTo>
                  <a:pt x="317" y="264"/>
                </a:lnTo>
                <a:lnTo>
                  <a:pt x="310" y="249"/>
                </a:lnTo>
                <a:lnTo>
                  <a:pt x="303" y="224"/>
                </a:lnTo>
                <a:lnTo>
                  <a:pt x="303" y="224"/>
                </a:lnTo>
                <a:lnTo>
                  <a:pt x="303" y="207"/>
                </a:lnTo>
                <a:lnTo>
                  <a:pt x="299" y="189"/>
                </a:lnTo>
                <a:lnTo>
                  <a:pt x="296" y="171"/>
                </a:lnTo>
                <a:lnTo>
                  <a:pt x="288" y="157"/>
                </a:lnTo>
                <a:lnTo>
                  <a:pt x="274" y="132"/>
                </a:lnTo>
                <a:lnTo>
                  <a:pt x="256" y="114"/>
                </a:lnTo>
                <a:lnTo>
                  <a:pt x="235" y="100"/>
                </a:lnTo>
                <a:lnTo>
                  <a:pt x="221" y="89"/>
                </a:lnTo>
                <a:lnTo>
                  <a:pt x="203" y="78"/>
                </a:lnTo>
                <a:lnTo>
                  <a:pt x="203" y="78"/>
                </a:lnTo>
                <a:lnTo>
                  <a:pt x="189" y="64"/>
                </a:lnTo>
                <a:lnTo>
                  <a:pt x="157" y="32"/>
                </a:lnTo>
                <a:lnTo>
                  <a:pt x="139" y="18"/>
                </a:lnTo>
                <a:lnTo>
                  <a:pt x="117" y="7"/>
                </a:lnTo>
                <a:lnTo>
                  <a:pt x="99" y="0"/>
                </a:lnTo>
                <a:lnTo>
                  <a:pt x="92" y="0"/>
                </a:lnTo>
                <a:lnTo>
                  <a:pt x="82" y="3"/>
                </a:lnTo>
                <a:lnTo>
                  <a:pt x="82" y="3"/>
                </a:lnTo>
                <a:lnTo>
                  <a:pt x="57" y="18"/>
                </a:lnTo>
                <a:lnTo>
                  <a:pt x="46" y="28"/>
                </a:lnTo>
                <a:lnTo>
                  <a:pt x="42" y="39"/>
                </a:lnTo>
                <a:lnTo>
                  <a:pt x="39" y="50"/>
                </a:lnTo>
                <a:lnTo>
                  <a:pt x="39" y="64"/>
                </a:lnTo>
                <a:lnTo>
                  <a:pt x="42" y="85"/>
                </a:lnTo>
                <a:lnTo>
                  <a:pt x="50" y="107"/>
                </a:lnTo>
                <a:lnTo>
                  <a:pt x="50" y="107"/>
                </a:lnTo>
                <a:lnTo>
                  <a:pt x="57" y="132"/>
                </a:lnTo>
                <a:lnTo>
                  <a:pt x="60" y="149"/>
                </a:lnTo>
                <a:lnTo>
                  <a:pt x="60" y="167"/>
                </a:lnTo>
                <a:lnTo>
                  <a:pt x="57" y="182"/>
                </a:lnTo>
                <a:lnTo>
                  <a:pt x="50" y="196"/>
                </a:lnTo>
                <a:lnTo>
                  <a:pt x="42" y="214"/>
                </a:lnTo>
                <a:lnTo>
                  <a:pt x="14" y="260"/>
                </a:lnTo>
                <a:lnTo>
                  <a:pt x="14" y="260"/>
                </a:lnTo>
                <a:lnTo>
                  <a:pt x="7" y="274"/>
                </a:lnTo>
                <a:lnTo>
                  <a:pt x="3" y="288"/>
                </a:lnTo>
                <a:lnTo>
                  <a:pt x="0" y="313"/>
                </a:lnTo>
                <a:lnTo>
                  <a:pt x="7" y="338"/>
                </a:lnTo>
                <a:lnTo>
                  <a:pt x="14" y="360"/>
                </a:lnTo>
                <a:lnTo>
                  <a:pt x="25" y="378"/>
                </a:lnTo>
                <a:lnTo>
                  <a:pt x="35" y="395"/>
                </a:lnTo>
                <a:lnTo>
                  <a:pt x="50" y="410"/>
                </a:lnTo>
                <a:lnTo>
                  <a:pt x="50" y="410"/>
                </a:lnTo>
                <a:lnTo>
                  <a:pt x="57" y="413"/>
                </a:lnTo>
                <a:lnTo>
                  <a:pt x="71" y="410"/>
                </a:lnTo>
                <a:lnTo>
                  <a:pt x="110" y="406"/>
                </a:lnTo>
                <a:lnTo>
                  <a:pt x="132" y="406"/>
                </a:lnTo>
                <a:lnTo>
                  <a:pt x="157" y="413"/>
                </a:lnTo>
                <a:lnTo>
                  <a:pt x="164" y="417"/>
                </a:lnTo>
                <a:lnTo>
                  <a:pt x="174" y="424"/>
                </a:lnTo>
                <a:lnTo>
                  <a:pt x="185" y="435"/>
                </a:lnTo>
                <a:lnTo>
                  <a:pt x="192" y="445"/>
                </a:lnTo>
                <a:lnTo>
                  <a:pt x="192" y="445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8237538" y="3417888"/>
            <a:ext cx="842963" cy="1160462"/>
          </a:xfrm>
          <a:custGeom>
            <a:avLst/>
            <a:gdLst>
              <a:gd name="T0" fmla="*/ 324 w 531"/>
              <a:gd name="T1" fmla="*/ 684 h 731"/>
              <a:gd name="T2" fmla="*/ 353 w 531"/>
              <a:gd name="T3" fmla="*/ 660 h 731"/>
              <a:gd name="T4" fmla="*/ 363 w 531"/>
              <a:gd name="T5" fmla="*/ 624 h 731"/>
              <a:gd name="T6" fmla="*/ 360 w 531"/>
              <a:gd name="T7" fmla="*/ 595 h 731"/>
              <a:gd name="T8" fmla="*/ 388 w 531"/>
              <a:gd name="T9" fmla="*/ 567 h 731"/>
              <a:gd name="T10" fmla="*/ 438 w 531"/>
              <a:gd name="T11" fmla="*/ 567 h 731"/>
              <a:gd name="T12" fmla="*/ 467 w 531"/>
              <a:gd name="T13" fmla="*/ 567 h 731"/>
              <a:gd name="T14" fmla="*/ 470 w 531"/>
              <a:gd name="T15" fmla="*/ 549 h 731"/>
              <a:gd name="T16" fmla="*/ 513 w 531"/>
              <a:gd name="T17" fmla="*/ 399 h 731"/>
              <a:gd name="T18" fmla="*/ 520 w 531"/>
              <a:gd name="T19" fmla="*/ 378 h 731"/>
              <a:gd name="T20" fmla="*/ 495 w 531"/>
              <a:gd name="T21" fmla="*/ 339 h 731"/>
              <a:gd name="T22" fmla="*/ 492 w 531"/>
              <a:gd name="T23" fmla="*/ 307 h 731"/>
              <a:gd name="T24" fmla="*/ 506 w 531"/>
              <a:gd name="T25" fmla="*/ 282 h 731"/>
              <a:gd name="T26" fmla="*/ 474 w 531"/>
              <a:gd name="T27" fmla="*/ 257 h 731"/>
              <a:gd name="T28" fmla="*/ 463 w 531"/>
              <a:gd name="T29" fmla="*/ 246 h 731"/>
              <a:gd name="T30" fmla="*/ 470 w 531"/>
              <a:gd name="T31" fmla="*/ 228 h 731"/>
              <a:gd name="T32" fmla="*/ 531 w 531"/>
              <a:gd name="T33" fmla="*/ 164 h 731"/>
              <a:gd name="T34" fmla="*/ 474 w 531"/>
              <a:gd name="T35" fmla="*/ 57 h 731"/>
              <a:gd name="T36" fmla="*/ 460 w 531"/>
              <a:gd name="T37" fmla="*/ 11 h 731"/>
              <a:gd name="T38" fmla="*/ 445 w 531"/>
              <a:gd name="T39" fmla="*/ 7 h 731"/>
              <a:gd name="T40" fmla="*/ 420 w 531"/>
              <a:gd name="T41" fmla="*/ 78 h 731"/>
              <a:gd name="T42" fmla="*/ 378 w 531"/>
              <a:gd name="T43" fmla="*/ 100 h 731"/>
              <a:gd name="T44" fmla="*/ 313 w 531"/>
              <a:gd name="T45" fmla="*/ 39 h 731"/>
              <a:gd name="T46" fmla="*/ 296 w 531"/>
              <a:gd name="T47" fmla="*/ 14 h 731"/>
              <a:gd name="T48" fmla="*/ 263 w 531"/>
              <a:gd name="T49" fmla="*/ 0 h 731"/>
              <a:gd name="T50" fmla="*/ 246 w 531"/>
              <a:gd name="T51" fmla="*/ 14 h 731"/>
              <a:gd name="T52" fmla="*/ 231 w 531"/>
              <a:gd name="T53" fmla="*/ 50 h 731"/>
              <a:gd name="T54" fmla="*/ 196 w 531"/>
              <a:gd name="T55" fmla="*/ 82 h 731"/>
              <a:gd name="T56" fmla="*/ 142 w 531"/>
              <a:gd name="T57" fmla="*/ 89 h 731"/>
              <a:gd name="T58" fmla="*/ 132 w 531"/>
              <a:gd name="T59" fmla="*/ 132 h 731"/>
              <a:gd name="T60" fmla="*/ 124 w 531"/>
              <a:gd name="T61" fmla="*/ 193 h 731"/>
              <a:gd name="T62" fmla="*/ 96 w 531"/>
              <a:gd name="T63" fmla="*/ 260 h 731"/>
              <a:gd name="T64" fmla="*/ 64 w 531"/>
              <a:gd name="T65" fmla="*/ 278 h 731"/>
              <a:gd name="T66" fmla="*/ 10 w 531"/>
              <a:gd name="T67" fmla="*/ 285 h 731"/>
              <a:gd name="T68" fmla="*/ 0 w 531"/>
              <a:gd name="T69" fmla="*/ 296 h 731"/>
              <a:gd name="T70" fmla="*/ 10 w 531"/>
              <a:gd name="T71" fmla="*/ 317 h 731"/>
              <a:gd name="T72" fmla="*/ 14 w 531"/>
              <a:gd name="T73" fmla="*/ 339 h 731"/>
              <a:gd name="T74" fmla="*/ 32 w 531"/>
              <a:gd name="T75" fmla="*/ 360 h 731"/>
              <a:gd name="T76" fmla="*/ 28 w 531"/>
              <a:gd name="T77" fmla="*/ 396 h 731"/>
              <a:gd name="T78" fmla="*/ 25 w 531"/>
              <a:gd name="T79" fmla="*/ 485 h 731"/>
              <a:gd name="T80" fmla="*/ 32 w 531"/>
              <a:gd name="T81" fmla="*/ 560 h 731"/>
              <a:gd name="T82" fmla="*/ 50 w 531"/>
              <a:gd name="T83" fmla="*/ 627 h 731"/>
              <a:gd name="T84" fmla="*/ 75 w 531"/>
              <a:gd name="T85" fmla="*/ 638 h 731"/>
              <a:gd name="T86" fmla="*/ 110 w 531"/>
              <a:gd name="T87" fmla="*/ 599 h 731"/>
              <a:gd name="T88" fmla="*/ 135 w 531"/>
              <a:gd name="T89" fmla="*/ 570 h 731"/>
              <a:gd name="T90" fmla="*/ 164 w 531"/>
              <a:gd name="T91" fmla="*/ 570 h 731"/>
              <a:gd name="T92" fmla="*/ 185 w 531"/>
              <a:gd name="T93" fmla="*/ 627 h 731"/>
              <a:gd name="T94" fmla="*/ 192 w 531"/>
              <a:gd name="T95" fmla="*/ 684 h 731"/>
              <a:gd name="T96" fmla="*/ 199 w 531"/>
              <a:gd name="T97" fmla="*/ 724 h 731"/>
              <a:gd name="T98" fmla="*/ 217 w 531"/>
              <a:gd name="T99" fmla="*/ 731 h 731"/>
              <a:gd name="T100" fmla="*/ 246 w 531"/>
              <a:gd name="T101" fmla="*/ 706 h 731"/>
              <a:gd name="T102" fmla="*/ 271 w 531"/>
              <a:gd name="T103" fmla="*/ 677 h 731"/>
              <a:gd name="T104" fmla="*/ 317 w 531"/>
              <a:gd name="T105" fmla="*/ 681 h 731"/>
              <a:gd name="T106" fmla="*/ 356 w 531"/>
              <a:gd name="T107" fmla="*/ 713 h 731"/>
              <a:gd name="T108" fmla="*/ 367 w 531"/>
              <a:gd name="T109" fmla="*/ 727 h 731"/>
              <a:gd name="T110" fmla="*/ 392 w 531"/>
              <a:gd name="T111" fmla="*/ 727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31" h="731">
                <a:moveTo>
                  <a:pt x="320" y="688"/>
                </a:moveTo>
                <a:lnTo>
                  <a:pt x="320" y="688"/>
                </a:lnTo>
                <a:lnTo>
                  <a:pt x="324" y="684"/>
                </a:lnTo>
                <a:lnTo>
                  <a:pt x="324" y="684"/>
                </a:lnTo>
                <a:lnTo>
                  <a:pt x="338" y="677"/>
                </a:lnTo>
                <a:lnTo>
                  <a:pt x="353" y="660"/>
                </a:lnTo>
                <a:lnTo>
                  <a:pt x="356" y="649"/>
                </a:lnTo>
                <a:lnTo>
                  <a:pt x="360" y="638"/>
                </a:lnTo>
                <a:lnTo>
                  <a:pt x="363" y="624"/>
                </a:lnTo>
                <a:lnTo>
                  <a:pt x="360" y="610"/>
                </a:lnTo>
                <a:lnTo>
                  <a:pt x="360" y="610"/>
                </a:lnTo>
                <a:lnTo>
                  <a:pt x="360" y="595"/>
                </a:lnTo>
                <a:lnTo>
                  <a:pt x="363" y="585"/>
                </a:lnTo>
                <a:lnTo>
                  <a:pt x="374" y="574"/>
                </a:lnTo>
                <a:lnTo>
                  <a:pt x="388" y="567"/>
                </a:lnTo>
                <a:lnTo>
                  <a:pt x="402" y="567"/>
                </a:lnTo>
                <a:lnTo>
                  <a:pt x="420" y="563"/>
                </a:lnTo>
                <a:lnTo>
                  <a:pt x="438" y="567"/>
                </a:lnTo>
                <a:lnTo>
                  <a:pt x="452" y="570"/>
                </a:lnTo>
                <a:lnTo>
                  <a:pt x="452" y="570"/>
                </a:lnTo>
                <a:lnTo>
                  <a:pt x="467" y="567"/>
                </a:lnTo>
                <a:lnTo>
                  <a:pt x="474" y="560"/>
                </a:lnTo>
                <a:lnTo>
                  <a:pt x="474" y="553"/>
                </a:lnTo>
                <a:lnTo>
                  <a:pt x="470" y="549"/>
                </a:lnTo>
                <a:lnTo>
                  <a:pt x="481" y="478"/>
                </a:lnTo>
                <a:lnTo>
                  <a:pt x="513" y="399"/>
                </a:lnTo>
                <a:lnTo>
                  <a:pt x="513" y="399"/>
                </a:lnTo>
                <a:lnTo>
                  <a:pt x="517" y="396"/>
                </a:lnTo>
                <a:lnTo>
                  <a:pt x="520" y="385"/>
                </a:lnTo>
                <a:lnTo>
                  <a:pt x="520" y="378"/>
                </a:lnTo>
                <a:lnTo>
                  <a:pt x="517" y="367"/>
                </a:lnTo>
                <a:lnTo>
                  <a:pt x="506" y="353"/>
                </a:lnTo>
                <a:lnTo>
                  <a:pt x="495" y="339"/>
                </a:lnTo>
                <a:lnTo>
                  <a:pt x="474" y="324"/>
                </a:lnTo>
                <a:lnTo>
                  <a:pt x="492" y="307"/>
                </a:lnTo>
                <a:lnTo>
                  <a:pt x="492" y="307"/>
                </a:lnTo>
                <a:lnTo>
                  <a:pt x="499" y="299"/>
                </a:lnTo>
                <a:lnTo>
                  <a:pt x="506" y="289"/>
                </a:lnTo>
                <a:lnTo>
                  <a:pt x="506" y="282"/>
                </a:lnTo>
                <a:lnTo>
                  <a:pt x="502" y="275"/>
                </a:lnTo>
                <a:lnTo>
                  <a:pt x="492" y="267"/>
                </a:lnTo>
                <a:lnTo>
                  <a:pt x="474" y="257"/>
                </a:lnTo>
                <a:lnTo>
                  <a:pt x="474" y="257"/>
                </a:lnTo>
                <a:lnTo>
                  <a:pt x="470" y="253"/>
                </a:lnTo>
                <a:lnTo>
                  <a:pt x="463" y="246"/>
                </a:lnTo>
                <a:lnTo>
                  <a:pt x="463" y="239"/>
                </a:lnTo>
                <a:lnTo>
                  <a:pt x="467" y="235"/>
                </a:lnTo>
                <a:lnTo>
                  <a:pt x="470" y="228"/>
                </a:lnTo>
                <a:lnTo>
                  <a:pt x="477" y="225"/>
                </a:lnTo>
                <a:lnTo>
                  <a:pt x="492" y="189"/>
                </a:lnTo>
                <a:lnTo>
                  <a:pt x="531" y="164"/>
                </a:lnTo>
                <a:lnTo>
                  <a:pt x="520" y="114"/>
                </a:lnTo>
                <a:lnTo>
                  <a:pt x="474" y="57"/>
                </a:lnTo>
                <a:lnTo>
                  <a:pt x="474" y="57"/>
                </a:lnTo>
                <a:lnTo>
                  <a:pt x="470" y="39"/>
                </a:lnTo>
                <a:lnTo>
                  <a:pt x="467" y="25"/>
                </a:lnTo>
                <a:lnTo>
                  <a:pt x="460" y="11"/>
                </a:lnTo>
                <a:lnTo>
                  <a:pt x="456" y="7"/>
                </a:lnTo>
                <a:lnTo>
                  <a:pt x="452" y="4"/>
                </a:lnTo>
                <a:lnTo>
                  <a:pt x="445" y="7"/>
                </a:lnTo>
                <a:lnTo>
                  <a:pt x="442" y="11"/>
                </a:lnTo>
                <a:lnTo>
                  <a:pt x="431" y="32"/>
                </a:lnTo>
                <a:lnTo>
                  <a:pt x="420" y="78"/>
                </a:lnTo>
                <a:lnTo>
                  <a:pt x="420" y="78"/>
                </a:lnTo>
                <a:lnTo>
                  <a:pt x="399" y="93"/>
                </a:lnTo>
                <a:lnTo>
                  <a:pt x="378" y="100"/>
                </a:lnTo>
                <a:lnTo>
                  <a:pt x="360" y="107"/>
                </a:lnTo>
                <a:lnTo>
                  <a:pt x="320" y="68"/>
                </a:lnTo>
                <a:lnTo>
                  <a:pt x="313" y="39"/>
                </a:lnTo>
                <a:lnTo>
                  <a:pt x="313" y="39"/>
                </a:lnTo>
                <a:lnTo>
                  <a:pt x="306" y="29"/>
                </a:lnTo>
                <a:lnTo>
                  <a:pt x="296" y="14"/>
                </a:lnTo>
                <a:lnTo>
                  <a:pt x="285" y="7"/>
                </a:lnTo>
                <a:lnTo>
                  <a:pt x="271" y="0"/>
                </a:lnTo>
                <a:lnTo>
                  <a:pt x="263" y="0"/>
                </a:lnTo>
                <a:lnTo>
                  <a:pt x="260" y="4"/>
                </a:lnTo>
                <a:lnTo>
                  <a:pt x="253" y="7"/>
                </a:lnTo>
                <a:lnTo>
                  <a:pt x="246" y="14"/>
                </a:lnTo>
                <a:lnTo>
                  <a:pt x="238" y="43"/>
                </a:lnTo>
                <a:lnTo>
                  <a:pt x="238" y="43"/>
                </a:lnTo>
                <a:lnTo>
                  <a:pt x="231" y="50"/>
                </a:lnTo>
                <a:lnTo>
                  <a:pt x="221" y="64"/>
                </a:lnTo>
                <a:lnTo>
                  <a:pt x="206" y="78"/>
                </a:lnTo>
                <a:lnTo>
                  <a:pt x="196" y="82"/>
                </a:lnTo>
                <a:lnTo>
                  <a:pt x="185" y="86"/>
                </a:lnTo>
                <a:lnTo>
                  <a:pt x="142" y="89"/>
                </a:lnTo>
                <a:lnTo>
                  <a:pt x="142" y="89"/>
                </a:lnTo>
                <a:lnTo>
                  <a:pt x="135" y="100"/>
                </a:lnTo>
                <a:lnTo>
                  <a:pt x="132" y="114"/>
                </a:lnTo>
                <a:lnTo>
                  <a:pt x="132" y="132"/>
                </a:lnTo>
                <a:lnTo>
                  <a:pt x="132" y="132"/>
                </a:lnTo>
                <a:lnTo>
                  <a:pt x="128" y="171"/>
                </a:lnTo>
                <a:lnTo>
                  <a:pt x="124" y="193"/>
                </a:lnTo>
                <a:lnTo>
                  <a:pt x="117" y="218"/>
                </a:lnTo>
                <a:lnTo>
                  <a:pt x="107" y="242"/>
                </a:lnTo>
                <a:lnTo>
                  <a:pt x="96" y="260"/>
                </a:lnTo>
                <a:lnTo>
                  <a:pt x="82" y="275"/>
                </a:lnTo>
                <a:lnTo>
                  <a:pt x="71" y="278"/>
                </a:lnTo>
                <a:lnTo>
                  <a:pt x="64" y="278"/>
                </a:lnTo>
                <a:lnTo>
                  <a:pt x="64" y="278"/>
                </a:lnTo>
                <a:lnTo>
                  <a:pt x="32" y="282"/>
                </a:lnTo>
                <a:lnTo>
                  <a:pt x="10" y="285"/>
                </a:lnTo>
                <a:lnTo>
                  <a:pt x="3" y="292"/>
                </a:lnTo>
                <a:lnTo>
                  <a:pt x="0" y="296"/>
                </a:lnTo>
                <a:lnTo>
                  <a:pt x="0" y="296"/>
                </a:lnTo>
                <a:lnTo>
                  <a:pt x="3" y="296"/>
                </a:lnTo>
                <a:lnTo>
                  <a:pt x="7" y="303"/>
                </a:lnTo>
                <a:lnTo>
                  <a:pt x="10" y="317"/>
                </a:lnTo>
                <a:lnTo>
                  <a:pt x="7" y="339"/>
                </a:lnTo>
                <a:lnTo>
                  <a:pt x="7" y="339"/>
                </a:lnTo>
                <a:lnTo>
                  <a:pt x="14" y="339"/>
                </a:lnTo>
                <a:lnTo>
                  <a:pt x="25" y="346"/>
                </a:lnTo>
                <a:lnTo>
                  <a:pt x="28" y="349"/>
                </a:lnTo>
                <a:lnTo>
                  <a:pt x="32" y="360"/>
                </a:lnTo>
                <a:lnTo>
                  <a:pt x="32" y="374"/>
                </a:lnTo>
                <a:lnTo>
                  <a:pt x="28" y="396"/>
                </a:lnTo>
                <a:lnTo>
                  <a:pt x="28" y="396"/>
                </a:lnTo>
                <a:lnTo>
                  <a:pt x="25" y="417"/>
                </a:lnTo>
                <a:lnTo>
                  <a:pt x="25" y="442"/>
                </a:lnTo>
                <a:lnTo>
                  <a:pt x="25" y="485"/>
                </a:lnTo>
                <a:lnTo>
                  <a:pt x="28" y="531"/>
                </a:lnTo>
                <a:lnTo>
                  <a:pt x="28" y="531"/>
                </a:lnTo>
                <a:lnTo>
                  <a:pt x="32" y="560"/>
                </a:lnTo>
                <a:lnTo>
                  <a:pt x="35" y="585"/>
                </a:lnTo>
                <a:lnTo>
                  <a:pt x="39" y="610"/>
                </a:lnTo>
                <a:lnTo>
                  <a:pt x="50" y="627"/>
                </a:lnTo>
                <a:lnTo>
                  <a:pt x="57" y="635"/>
                </a:lnTo>
                <a:lnTo>
                  <a:pt x="64" y="638"/>
                </a:lnTo>
                <a:lnTo>
                  <a:pt x="75" y="638"/>
                </a:lnTo>
                <a:lnTo>
                  <a:pt x="82" y="631"/>
                </a:lnTo>
                <a:lnTo>
                  <a:pt x="96" y="617"/>
                </a:lnTo>
                <a:lnTo>
                  <a:pt x="110" y="599"/>
                </a:lnTo>
                <a:lnTo>
                  <a:pt x="110" y="599"/>
                </a:lnTo>
                <a:lnTo>
                  <a:pt x="124" y="581"/>
                </a:lnTo>
                <a:lnTo>
                  <a:pt x="135" y="570"/>
                </a:lnTo>
                <a:lnTo>
                  <a:pt x="146" y="567"/>
                </a:lnTo>
                <a:lnTo>
                  <a:pt x="157" y="567"/>
                </a:lnTo>
                <a:lnTo>
                  <a:pt x="164" y="570"/>
                </a:lnTo>
                <a:lnTo>
                  <a:pt x="171" y="578"/>
                </a:lnTo>
                <a:lnTo>
                  <a:pt x="181" y="599"/>
                </a:lnTo>
                <a:lnTo>
                  <a:pt x="185" y="627"/>
                </a:lnTo>
                <a:lnTo>
                  <a:pt x="189" y="656"/>
                </a:lnTo>
                <a:lnTo>
                  <a:pt x="192" y="684"/>
                </a:lnTo>
                <a:lnTo>
                  <a:pt x="192" y="684"/>
                </a:lnTo>
                <a:lnTo>
                  <a:pt x="192" y="699"/>
                </a:lnTo>
                <a:lnTo>
                  <a:pt x="196" y="709"/>
                </a:lnTo>
                <a:lnTo>
                  <a:pt x="199" y="724"/>
                </a:lnTo>
                <a:lnTo>
                  <a:pt x="206" y="731"/>
                </a:lnTo>
                <a:lnTo>
                  <a:pt x="210" y="731"/>
                </a:lnTo>
                <a:lnTo>
                  <a:pt x="217" y="731"/>
                </a:lnTo>
                <a:lnTo>
                  <a:pt x="228" y="724"/>
                </a:lnTo>
                <a:lnTo>
                  <a:pt x="246" y="706"/>
                </a:lnTo>
                <a:lnTo>
                  <a:pt x="246" y="706"/>
                </a:lnTo>
                <a:lnTo>
                  <a:pt x="253" y="692"/>
                </a:lnTo>
                <a:lnTo>
                  <a:pt x="263" y="684"/>
                </a:lnTo>
                <a:lnTo>
                  <a:pt x="271" y="677"/>
                </a:lnTo>
                <a:lnTo>
                  <a:pt x="281" y="674"/>
                </a:lnTo>
                <a:lnTo>
                  <a:pt x="299" y="674"/>
                </a:lnTo>
                <a:lnTo>
                  <a:pt x="317" y="681"/>
                </a:lnTo>
                <a:lnTo>
                  <a:pt x="331" y="692"/>
                </a:lnTo>
                <a:lnTo>
                  <a:pt x="345" y="702"/>
                </a:lnTo>
                <a:lnTo>
                  <a:pt x="356" y="713"/>
                </a:lnTo>
                <a:lnTo>
                  <a:pt x="356" y="713"/>
                </a:lnTo>
                <a:lnTo>
                  <a:pt x="360" y="717"/>
                </a:lnTo>
                <a:lnTo>
                  <a:pt x="367" y="727"/>
                </a:lnTo>
                <a:lnTo>
                  <a:pt x="374" y="731"/>
                </a:lnTo>
                <a:lnTo>
                  <a:pt x="381" y="731"/>
                </a:lnTo>
                <a:lnTo>
                  <a:pt x="392" y="727"/>
                </a:lnTo>
                <a:lnTo>
                  <a:pt x="406" y="717"/>
                </a:lnTo>
                <a:lnTo>
                  <a:pt x="320" y="688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8237538" y="3417888"/>
            <a:ext cx="842963" cy="1160462"/>
          </a:xfrm>
          <a:custGeom>
            <a:avLst/>
            <a:gdLst>
              <a:gd name="T0" fmla="*/ 324 w 531"/>
              <a:gd name="T1" fmla="*/ 684 h 731"/>
              <a:gd name="T2" fmla="*/ 353 w 531"/>
              <a:gd name="T3" fmla="*/ 660 h 731"/>
              <a:gd name="T4" fmla="*/ 363 w 531"/>
              <a:gd name="T5" fmla="*/ 624 h 731"/>
              <a:gd name="T6" fmla="*/ 360 w 531"/>
              <a:gd name="T7" fmla="*/ 595 h 731"/>
              <a:gd name="T8" fmla="*/ 388 w 531"/>
              <a:gd name="T9" fmla="*/ 567 h 731"/>
              <a:gd name="T10" fmla="*/ 438 w 531"/>
              <a:gd name="T11" fmla="*/ 567 h 731"/>
              <a:gd name="T12" fmla="*/ 467 w 531"/>
              <a:gd name="T13" fmla="*/ 567 h 731"/>
              <a:gd name="T14" fmla="*/ 470 w 531"/>
              <a:gd name="T15" fmla="*/ 549 h 731"/>
              <a:gd name="T16" fmla="*/ 513 w 531"/>
              <a:gd name="T17" fmla="*/ 399 h 731"/>
              <a:gd name="T18" fmla="*/ 520 w 531"/>
              <a:gd name="T19" fmla="*/ 378 h 731"/>
              <a:gd name="T20" fmla="*/ 495 w 531"/>
              <a:gd name="T21" fmla="*/ 339 h 731"/>
              <a:gd name="T22" fmla="*/ 492 w 531"/>
              <a:gd name="T23" fmla="*/ 307 h 731"/>
              <a:gd name="T24" fmla="*/ 506 w 531"/>
              <a:gd name="T25" fmla="*/ 282 h 731"/>
              <a:gd name="T26" fmla="*/ 474 w 531"/>
              <a:gd name="T27" fmla="*/ 257 h 731"/>
              <a:gd name="T28" fmla="*/ 463 w 531"/>
              <a:gd name="T29" fmla="*/ 246 h 731"/>
              <a:gd name="T30" fmla="*/ 470 w 531"/>
              <a:gd name="T31" fmla="*/ 228 h 731"/>
              <a:gd name="T32" fmla="*/ 531 w 531"/>
              <a:gd name="T33" fmla="*/ 164 h 731"/>
              <a:gd name="T34" fmla="*/ 474 w 531"/>
              <a:gd name="T35" fmla="*/ 57 h 731"/>
              <a:gd name="T36" fmla="*/ 460 w 531"/>
              <a:gd name="T37" fmla="*/ 11 h 731"/>
              <a:gd name="T38" fmla="*/ 445 w 531"/>
              <a:gd name="T39" fmla="*/ 7 h 731"/>
              <a:gd name="T40" fmla="*/ 420 w 531"/>
              <a:gd name="T41" fmla="*/ 78 h 731"/>
              <a:gd name="T42" fmla="*/ 378 w 531"/>
              <a:gd name="T43" fmla="*/ 100 h 731"/>
              <a:gd name="T44" fmla="*/ 313 w 531"/>
              <a:gd name="T45" fmla="*/ 39 h 731"/>
              <a:gd name="T46" fmla="*/ 296 w 531"/>
              <a:gd name="T47" fmla="*/ 14 h 731"/>
              <a:gd name="T48" fmla="*/ 263 w 531"/>
              <a:gd name="T49" fmla="*/ 0 h 731"/>
              <a:gd name="T50" fmla="*/ 246 w 531"/>
              <a:gd name="T51" fmla="*/ 14 h 731"/>
              <a:gd name="T52" fmla="*/ 231 w 531"/>
              <a:gd name="T53" fmla="*/ 50 h 731"/>
              <a:gd name="T54" fmla="*/ 196 w 531"/>
              <a:gd name="T55" fmla="*/ 82 h 731"/>
              <a:gd name="T56" fmla="*/ 142 w 531"/>
              <a:gd name="T57" fmla="*/ 89 h 731"/>
              <a:gd name="T58" fmla="*/ 132 w 531"/>
              <a:gd name="T59" fmla="*/ 132 h 731"/>
              <a:gd name="T60" fmla="*/ 124 w 531"/>
              <a:gd name="T61" fmla="*/ 193 h 731"/>
              <a:gd name="T62" fmla="*/ 96 w 531"/>
              <a:gd name="T63" fmla="*/ 260 h 731"/>
              <a:gd name="T64" fmla="*/ 64 w 531"/>
              <a:gd name="T65" fmla="*/ 278 h 731"/>
              <a:gd name="T66" fmla="*/ 10 w 531"/>
              <a:gd name="T67" fmla="*/ 285 h 731"/>
              <a:gd name="T68" fmla="*/ 0 w 531"/>
              <a:gd name="T69" fmla="*/ 296 h 731"/>
              <a:gd name="T70" fmla="*/ 10 w 531"/>
              <a:gd name="T71" fmla="*/ 317 h 731"/>
              <a:gd name="T72" fmla="*/ 14 w 531"/>
              <a:gd name="T73" fmla="*/ 339 h 731"/>
              <a:gd name="T74" fmla="*/ 32 w 531"/>
              <a:gd name="T75" fmla="*/ 360 h 731"/>
              <a:gd name="T76" fmla="*/ 28 w 531"/>
              <a:gd name="T77" fmla="*/ 396 h 731"/>
              <a:gd name="T78" fmla="*/ 25 w 531"/>
              <a:gd name="T79" fmla="*/ 485 h 731"/>
              <a:gd name="T80" fmla="*/ 32 w 531"/>
              <a:gd name="T81" fmla="*/ 560 h 731"/>
              <a:gd name="T82" fmla="*/ 50 w 531"/>
              <a:gd name="T83" fmla="*/ 627 h 731"/>
              <a:gd name="T84" fmla="*/ 75 w 531"/>
              <a:gd name="T85" fmla="*/ 638 h 731"/>
              <a:gd name="T86" fmla="*/ 110 w 531"/>
              <a:gd name="T87" fmla="*/ 599 h 731"/>
              <a:gd name="T88" fmla="*/ 135 w 531"/>
              <a:gd name="T89" fmla="*/ 570 h 731"/>
              <a:gd name="T90" fmla="*/ 164 w 531"/>
              <a:gd name="T91" fmla="*/ 570 h 731"/>
              <a:gd name="T92" fmla="*/ 185 w 531"/>
              <a:gd name="T93" fmla="*/ 627 h 731"/>
              <a:gd name="T94" fmla="*/ 192 w 531"/>
              <a:gd name="T95" fmla="*/ 684 h 731"/>
              <a:gd name="T96" fmla="*/ 199 w 531"/>
              <a:gd name="T97" fmla="*/ 724 h 731"/>
              <a:gd name="T98" fmla="*/ 217 w 531"/>
              <a:gd name="T99" fmla="*/ 731 h 731"/>
              <a:gd name="T100" fmla="*/ 246 w 531"/>
              <a:gd name="T101" fmla="*/ 706 h 731"/>
              <a:gd name="T102" fmla="*/ 271 w 531"/>
              <a:gd name="T103" fmla="*/ 677 h 731"/>
              <a:gd name="T104" fmla="*/ 317 w 531"/>
              <a:gd name="T105" fmla="*/ 681 h 731"/>
              <a:gd name="T106" fmla="*/ 356 w 531"/>
              <a:gd name="T107" fmla="*/ 713 h 731"/>
              <a:gd name="T108" fmla="*/ 367 w 531"/>
              <a:gd name="T109" fmla="*/ 727 h 731"/>
              <a:gd name="T110" fmla="*/ 392 w 531"/>
              <a:gd name="T111" fmla="*/ 727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31" h="731">
                <a:moveTo>
                  <a:pt x="320" y="688"/>
                </a:moveTo>
                <a:lnTo>
                  <a:pt x="320" y="688"/>
                </a:lnTo>
                <a:lnTo>
                  <a:pt x="324" y="684"/>
                </a:lnTo>
                <a:lnTo>
                  <a:pt x="324" y="684"/>
                </a:lnTo>
                <a:lnTo>
                  <a:pt x="338" y="677"/>
                </a:lnTo>
                <a:lnTo>
                  <a:pt x="353" y="660"/>
                </a:lnTo>
                <a:lnTo>
                  <a:pt x="356" y="649"/>
                </a:lnTo>
                <a:lnTo>
                  <a:pt x="360" y="638"/>
                </a:lnTo>
                <a:lnTo>
                  <a:pt x="363" y="624"/>
                </a:lnTo>
                <a:lnTo>
                  <a:pt x="360" y="610"/>
                </a:lnTo>
                <a:lnTo>
                  <a:pt x="360" y="610"/>
                </a:lnTo>
                <a:lnTo>
                  <a:pt x="360" y="595"/>
                </a:lnTo>
                <a:lnTo>
                  <a:pt x="363" y="585"/>
                </a:lnTo>
                <a:lnTo>
                  <a:pt x="374" y="574"/>
                </a:lnTo>
                <a:lnTo>
                  <a:pt x="388" y="567"/>
                </a:lnTo>
                <a:lnTo>
                  <a:pt x="402" y="567"/>
                </a:lnTo>
                <a:lnTo>
                  <a:pt x="420" y="563"/>
                </a:lnTo>
                <a:lnTo>
                  <a:pt x="438" y="567"/>
                </a:lnTo>
                <a:lnTo>
                  <a:pt x="452" y="570"/>
                </a:lnTo>
                <a:lnTo>
                  <a:pt x="452" y="570"/>
                </a:lnTo>
                <a:lnTo>
                  <a:pt x="467" y="567"/>
                </a:lnTo>
                <a:lnTo>
                  <a:pt x="474" y="560"/>
                </a:lnTo>
                <a:lnTo>
                  <a:pt x="474" y="553"/>
                </a:lnTo>
                <a:lnTo>
                  <a:pt x="470" y="549"/>
                </a:lnTo>
                <a:lnTo>
                  <a:pt x="481" y="478"/>
                </a:lnTo>
                <a:lnTo>
                  <a:pt x="513" y="399"/>
                </a:lnTo>
                <a:lnTo>
                  <a:pt x="513" y="399"/>
                </a:lnTo>
                <a:lnTo>
                  <a:pt x="517" y="396"/>
                </a:lnTo>
                <a:lnTo>
                  <a:pt x="520" y="385"/>
                </a:lnTo>
                <a:lnTo>
                  <a:pt x="520" y="378"/>
                </a:lnTo>
                <a:lnTo>
                  <a:pt x="517" y="367"/>
                </a:lnTo>
                <a:lnTo>
                  <a:pt x="506" y="353"/>
                </a:lnTo>
                <a:lnTo>
                  <a:pt x="495" y="339"/>
                </a:lnTo>
                <a:lnTo>
                  <a:pt x="474" y="324"/>
                </a:lnTo>
                <a:lnTo>
                  <a:pt x="492" y="307"/>
                </a:lnTo>
                <a:lnTo>
                  <a:pt x="492" y="307"/>
                </a:lnTo>
                <a:lnTo>
                  <a:pt x="499" y="299"/>
                </a:lnTo>
                <a:lnTo>
                  <a:pt x="506" y="289"/>
                </a:lnTo>
                <a:lnTo>
                  <a:pt x="506" y="282"/>
                </a:lnTo>
                <a:lnTo>
                  <a:pt x="502" y="275"/>
                </a:lnTo>
                <a:lnTo>
                  <a:pt x="492" y="267"/>
                </a:lnTo>
                <a:lnTo>
                  <a:pt x="474" y="257"/>
                </a:lnTo>
                <a:lnTo>
                  <a:pt x="474" y="257"/>
                </a:lnTo>
                <a:lnTo>
                  <a:pt x="470" y="253"/>
                </a:lnTo>
                <a:lnTo>
                  <a:pt x="463" y="246"/>
                </a:lnTo>
                <a:lnTo>
                  <a:pt x="463" y="239"/>
                </a:lnTo>
                <a:lnTo>
                  <a:pt x="467" y="235"/>
                </a:lnTo>
                <a:lnTo>
                  <a:pt x="470" y="228"/>
                </a:lnTo>
                <a:lnTo>
                  <a:pt x="477" y="225"/>
                </a:lnTo>
                <a:lnTo>
                  <a:pt x="492" y="189"/>
                </a:lnTo>
                <a:lnTo>
                  <a:pt x="531" y="164"/>
                </a:lnTo>
                <a:lnTo>
                  <a:pt x="520" y="114"/>
                </a:lnTo>
                <a:lnTo>
                  <a:pt x="474" y="57"/>
                </a:lnTo>
                <a:lnTo>
                  <a:pt x="474" y="57"/>
                </a:lnTo>
                <a:lnTo>
                  <a:pt x="470" y="39"/>
                </a:lnTo>
                <a:lnTo>
                  <a:pt x="467" y="25"/>
                </a:lnTo>
                <a:lnTo>
                  <a:pt x="460" y="11"/>
                </a:lnTo>
                <a:lnTo>
                  <a:pt x="456" y="7"/>
                </a:lnTo>
                <a:lnTo>
                  <a:pt x="452" y="4"/>
                </a:lnTo>
                <a:lnTo>
                  <a:pt x="445" y="7"/>
                </a:lnTo>
                <a:lnTo>
                  <a:pt x="442" y="11"/>
                </a:lnTo>
                <a:lnTo>
                  <a:pt x="431" y="32"/>
                </a:lnTo>
                <a:lnTo>
                  <a:pt x="420" y="78"/>
                </a:lnTo>
                <a:lnTo>
                  <a:pt x="420" y="78"/>
                </a:lnTo>
                <a:lnTo>
                  <a:pt x="399" y="93"/>
                </a:lnTo>
                <a:lnTo>
                  <a:pt x="378" y="100"/>
                </a:lnTo>
                <a:lnTo>
                  <a:pt x="360" y="107"/>
                </a:lnTo>
                <a:lnTo>
                  <a:pt x="320" y="68"/>
                </a:lnTo>
                <a:lnTo>
                  <a:pt x="313" y="39"/>
                </a:lnTo>
                <a:lnTo>
                  <a:pt x="313" y="39"/>
                </a:lnTo>
                <a:lnTo>
                  <a:pt x="306" y="29"/>
                </a:lnTo>
                <a:lnTo>
                  <a:pt x="296" y="14"/>
                </a:lnTo>
                <a:lnTo>
                  <a:pt x="285" y="7"/>
                </a:lnTo>
                <a:lnTo>
                  <a:pt x="271" y="0"/>
                </a:lnTo>
                <a:lnTo>
                  <a:pt x="263" y="0"/>
                </a:lnTo>
                <a:lnTo>
                  <a:pt x="260" y="4"/>
                </a:lnTo>
                <a:lnTo>
                  <a:pt x="253" y="7"/>
                </a:lnTo>
                <a:lnTo>
                  <a:pt x="246" y="14"/>
                </a:lnTo>
                <a:lnTo>
                  <a:pt x="238" y="43"/>
                </a:lnTo>
                <a:lnTo>
                  <a:pt x="238" y="43"/>
                </a:lnTo>
                <a:lnTo>
                  <a:pt x="231" y="50"/>
                </a:lnTo>
                <a:lnTo>
                  <a:pt x="221" y="64"/>
                </a:lnTo>
                <a:lnTo>
                  <a:pt x="206" y="78"/>
                </a:lnTo>
                <a:lnTo>
                  <a:pt x="196" y="82"/>
                </a:lnTo>
                <a:lnTo>
                  <a:pt x="185" y="86"/>
                </a:lnTo>
                <a:lnTo>
                  <a:pt x="142" y="89"/>
                </a:lnTo>
                <a:lnTo>
                  <a:pt x="142" y="89"/>
                </a:lnTo>
                <a:lnTo>
                  <a:pt x="135" y="100"/>
                </a:lnTo>
                <a:lnTo>
                  <a:pt x="132" y="114"/>
                </a:lnTo>
                <a:lnTo>
                  <a:pt x="132" y="132"/>
                </a:lnTo>
                <a:lnTo>
                  <a:pt x="132" y="132"/>
                </a:lnTo>
                <a:lnTo>
                  <a:pt x="128" y="171"/>
                </a:lnTo>
                <a:lnTo>
                  <a:pt x="124" y="193"/>
                </a:lnTo>
                <a:lnTo>
                  <a:pt x="117" y="218"/>
                </a:lnTo>
                <a:lnTo>
                  <a:pt x="107" y="242"/>
                </a:lnTo>
                <a:lnTo>
                  <a:pt x="96" y="260"/>
                </a:lnTo>
                <a:lnTo>
                  <a:pt x="82" y="275"/>
                </a:lnTo>
                <a:lnTo>
                  <a:pt x="71" y="278"/>
                </a:lnTo>
                <a:lnTo>
                  <a:pt x="64" y="278"/>
                </a:lnTo>
                <a:lnTo>
                  <a:pt x="64" y="278"/>
                </a:lnTo>
                <a:lnTo>
                  <a:pt x="32" y="282"/>
                </a:lnTo>
                <a:lnTo>
                  <a:pt x="10" y="285"/>
                </a:lnTo>
                <a:lnTo>
                  <a:pt x="3" y="292"/>
                </a:lnTo>
                <a:lnTo>
                  <a:pt x="0" y="296"/>
                </a:lnTo>
                <a:lnTo>
                  <a:pt x="0" y="296"/>
                </a:lnTo>
                <a:lnTo>
                  <a:pt x="3" y="296"/>
                </a:lnTo>
                <a:lnTo>
                  <a:pt x="7" y="303"/>
                </a:lnTo>
                <a:lnTo>
                  <a:pt x="10" y="317"/>
                </a:lnTo>
                <a:lnTo>
                  <a:pt x="7" y="339"/>
                </a:lnTo>
                <a:lnTo>
                  <a:pt x="7" y="339"/>
                </a:lnTo>
                <a:lnTo>
                  <a:pt x="14" y="339"/>
                </a:lnTo>
                <a:lnTo>
                  <a:pt x="25" y="346"/>
                </a:lnTo>
                <a:lnTo>
                  <a:pt x="28" y="349"/>
                </a:lnTo>
                <a:lnTo>
                  <a:pt x="32" y="360"/>
                </a:lnTo>
                <a:lnTo>
                  <a:pt x="32" y="374"/>
                </a:lnTo>
                <a:lnTo>
                  <a:pt x="28" y="396"/>
                </a:lnTo>
                <a:lnTo>
                  <a:pt x="28" y="396"/>
                </a:lnTo>
                <a:lnTo>
                  <a:pt x="25" y="417"/>
                </a:lnTo>
                <a:lnTo>
                  <a:pt x="25" y="442"/>
                </a:lnTo>
                <a:lnTo>
                  <a:pt x="25" y="485"/>
                </a:lnTo>
                <a:lnTo>
                  <a:pt x="28" y="531"/>
                </a:lnTo>
                <a:lnTo>
                  <a:pt x="28" y="531"/>
                </a:lnTo>
                <a:lnTo>
                  <a:pt x="32" y="560"/>
                </a:lnTo>
                <a:lnTo>
                  <a:pt x="35" y="585"/>
                </a:lnTo>
                <a:lnTo>
                  <a:pt x="39" y="610"/>
                </a:lnTo>
                <a:lnTo>
                  <a:pt x="50" y="627"/>
                </a:lnTo>
                <a:lnTo>
                  <a:pt x="57" y="635"/>
                </a:lnTo>
                <a:lnTo>
                  <a:pt x="64" y="638"/>
                </a:lnTo>
                <a:lnTo>
                  <a:pt x="75" y="638"/>
                </a:lnTo>
                <a:lnTo>
                  <a:pt x="82" y="631"/>
                </a:lnTo>
                <a:lnTo>
                  <a:pt x="96" y="617"/>
                </a:lnTo>
                <a:lnTo>
                  <a:pt x="110" y="599"/>
                </a:lnTo>
                <a:lnTo>
                  <a:pt x="110" y="599"/>
                </a:lnTo>
                <a:lnTo>
                  <a:pt x="124" y="581"/>
                </a:lnTo>
                <a:lnTo>
                  <a:pt x="135" y="570"/>
                </a:lnTo>
                <a:lnTo>
                  <a:pt x="146" y="567"/>
                </a:lnTo>
                <a:lnTo>
                  <a:pt x="157" y="567"/>
                </a:lnTo>
                <a:lnTo>
                  <a:pt x="164" y="570"/>
                </a:lnTo>
                <a:lnTo>
                  <a:pt x="171" y="578"/>
                </a:lnTo>
                <a:lnTo>
                  <a:pt x="181" y="599"/>
                </a:lnTo>
                <a:lnTo>
                  <a:pt x="185" y="627"/>
                </a:lnTo>
                <a:lnTo>
                  <a:pt x="189" y="656"/>
                </a:lnTo>
                <a:lnTo>
                  <a:pt x="192" y="684"/>
                </a:lnTo>
                <a:lnTo>
                  <a:pt x="192" y="684"/>
                </a:lnTo>
                <a:lnTo>
                  <a:pt x="192" y="699"/>
                </a:lnTo>
                <a:lnTo>
                  <a:pt x="196" y="709"/>
                </a:lnTo>
                <a:lnTo>
                  <a:pt x="199" y="724"/>
                </a:lnTo>
                <a:lnTo>
                  <a:pt x="206" y="731"/>
                </a:lnTo>
                <a:lnTo>
                  <a:pt x="210" y="731"/>
                </a:lnTo>
                <a:lnTo>
                  <a:pt x="217" y="731"/>
                </a:lnTo>
                <a:lnTo>
                  <a:pt x="228" y="724"/>
                </a:lnTo>
                <a:lnTo>
                  <a:pt x="246" y="706"/>
                </a:lnTo>
                <a:lnTo>
                  <a:pt x="246" y="706"/>
                </a:lnTo>
                <a:lnTo>
                  <a:pt x="253" y="692"/>
                </a:lnTo>
                <a:lnTo>
                  <a:pt x="263" y="684"/>
                </a:lnTo>
                <a:lnTo>
                  <a:pt x="271" y="677"/>
                </a:lnTo>
                <a:lnTo>
                  <a:pt x="281" y="674"/>
                </a:lnTo>
                <a:lnTo>
                  <a:pt x="299" y="674"/>
                </a:lnTo>
                <a:lnTo>
                  <a:pt x="317" y="681"/>
                </a:lnTo>
                <a:lnTo>
                  <a:pt x="331" y="692"/>
                </a:lnTo>
                <a:lnTo>
                  <a:pt x="345" y="702"/>
                </a:lnTo>
                <a:lnTo>
                  <a:pt x="356" y="713"/>
                </a:lnTo>
                <a:lnTo>
                  <a:pt x="356" y="713"/>
                </a:lnTo>
                <a:lnTo>
                  <a:pt x="360" y="717"/>
                </a:lnTo>
                <a:lnTo>
                  <a:pt x="367" y="727"/>
                </a:lnTo>
                <a:lnTo>
                  <a:pt x="374" y="731"/>
                </a:lnTo>
                <a:lnTo>
                  <a:pt x="381" y="731"/>
                </a:lnTo>
                <a:lnTo>
                  <a:pt x="392" y="727"/>
                </a:lnTo>
                <a:lnTo>
                  <a:pt x="406" y="717"/>
                </a:lnTo>
              </a:path>
            </a:pathLst>
          </a:custGeom>
          <a:noFill/>
          <a:ln w="22225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7688263" y="3956050"/>
            <a:ext cx="560388" cy="373062"/>
          </a:xfrm>
          <a:custGeom>
            <a:avLst/>
            <a:gdLst>
              <a:gd name="T0" fmla="*/ 0 w 353"/>
              <a:gd name="T1" fmla="*/ 167 h 235"/>
              <a:gd name="T2" fmla="*/ 0 w 353"/>
              <a:gd name="T3" fmla="*/ 167 h 235"/>
              <a:gd name="T4" fmla="*/ 21 w 353"/>
              <a:gd name="T5" fmla="*/ 185 h 235"/>
              <a:gd name="T6" fmla="*/ 43 w 353"/>
              <a:gd name="T7" fmla="*/ 199 h 235"/>
              <a:gd name="T8" fmla="*/ 68 w 353"/>
              <a:gd name="T9" fmla="*/ 217 h 235"/>
              <a:gd name="T10" fmla="*/ 96 w 353"/>
              <a:gd name="T11" fmla="*/ 228 h 235"/>
              <a:gd name="T12" fmla="*/ 125 w 353"/>
              <a:gd name="T13" fmla="*/ 235 h 235"/>
              <a:gd name="T14" fmla="*/ 139 w 353"/>
              <a:gd name="T15" fmla="*/ 235 h 235"/>
              <a:gd name="T16" fmla="*/ 150 w 353"/>
              <a:gd name="T17" fmla="*/ 231 h 235"/>
              <a:gd name="T18" fmla="*/ 160 w 353"/>
              <a:gd name="T19" fmla="*/ 224 h 235"/>
              <a:gd name="T20" fmla="*/ 171 w 353"/>
              <a:gd name="T21" fmla="*/ 214 h 235"/>
              <a:gd name="T22" fmla="*/ 182 w 353"/>
              <a:gd name="T23" fmla="*/ 192 h 235"/>
              <a:gd name="T24" fmla="*/ 182 w 353"/>
              <a:gd name="T25" fmla="*/ 192 h 235"/>
              <a:gd name="T26" fmla="*/ 178 w 353"/>
              <a:gd name="T27" fmla="*/ 171 h 235"/>
              <a:gd name="T28" fmla="*/ 182 w 353"/>
              <a:gd name="T29" fmla="*/ 149 h 235"/>
              <a:gd name="T30" fmla="*/ 185 w 353"/>
              <a:gd name="T31" fmla="*/ 124 h 235"/>
              <a:gd name="T32" fmla="*/ 196 w 353"/>
              <a:gd name="T33" fmla="*/ 103 h 235"/>
              <a:gd name="T34" fmla="*/ 203 w 353"/>
              <a:gd name="T35" fmla="*/ 92 h 235"/>
              <a:gd name="T36" fmla="*/ 214 w 353"/>
              <a:gd name="T37" fmla="*/ 85 h 235"/>
              <a:gd name="T38" fmla="*/ 224 w 353"/>
              <a:gd name="T39" fmla="*/ 78 h 235"/>
              <a:gd name="T40" fmla="*/ 239 w 353"/>
              <a:gd name="T41" fmla="*/ 71 h 235"/>
              <a:gd name="T42" fmla="*/ 253 w 353"/>
              <a:gd name="T43" fmla="*/ 71 h 235"/>
              <a:gd name="T44" fmla="*/ 274 w 353"/>
              <a:gd name="T45" fmla="*/ 71 h 235"/>
              <a:gd name="T46" fmla="*/ 274 w 353"/>
              <a:gd name="T47" fmla="*/ 71 h 235"/>
              <a:gd name="T48" fmla="*/ 289 w 353"/>
              <a:gd name="T49" fmla="*/ 50 h 235"/>
              <a:gd name="T50" fmla="*/ 303 w 353"/>
              <a:gd name="T51" fmla="*/ 35 h 235"/>
              <a:gd name="T52" fmla="*/ 310 w 353"/>
              <a:gd name="T53" fmla="*/ 35 h 235"/>
              <a:gd name="T54" fmla="*/ 317 w 353"/>
              <a:gd name="T55" fmla="*/ 35 h 235"/>
              <a:gd name="T56" fmla="*/ 317 w 353"/>
              <a:gd name="T57" fmla="*/ 35 h 235"/>
              <a:gd name="T58" fmla="*/ 321 w 353"/>
              <a:gd name="T59" fmla="*/ 39 h 235"/>
              <a:gd name="T60" fmla="*/ 328 w 353"/>
              <a:gd name="T61" fmla="*/ 35 h 235"/>
              <a:gd name="T62" fmla="*/ 339 w 353"/>
              <a:gd name="T63" fmla="*/ 25 h 235"/>
              <a:gd name="T64" fmla="*/ 353 w 353"/>
              <a:gd name="T65" fmla="*/ 0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3" h="235">
                <a:moveTo>
                  <a:pt x="0" y="167"/>
                </a:moveTo>
                <a:lnTo>
                  <a:pt x="0" y="167"/>
                </a:lnTo>
                <a:lnTo>
                  <a:pt x="21" y="185"/>
                </a:lnTo>
                <a:lnTo>
                  <a:pt x="43" y="199"/>
                </a:lnTo>
                <a:lnTo>
                  <a:pt x="68" y="217"/>
                </a:lnTo>
                <a:lnTo>
                  <a:pt x="96" y="228"/>
                </a:lnTo>
                <a:lnTo>
                  <a:pt x="125" y="235"/>
                </a:lnTo>
                <a:lnTo>
                  <a:pt x="139" y="235"/>
                </a:lnTo>
                <a:lnTo>
                  <a:pt x="150" y="231"/>
                </a:lnTo>
                <a:lnTo>
                  <a:pt x="160" y="224"/>
                </a:lnTo>
                <a:lnTo>
                  <a:pt x="171" y="214"/>
                </a:lnTo>
                <a:lnTo>
                  <a:pt x="182" y="192"/>
                </a:lnTo>
                <a:lnTo>
                  <a:pt x="182" y="192"/>
                </a:lnTo>
                <a:lnTo>
                  <a:pt x="178" y="171"/>
                </a:lnTo>
                <a:lnTo>
                  <a:pt x="182" y="149"/>
                </a:lnTo>
                <a:lnTo>
                  <a:pt x="185" y="124"/>
                </a:lnTo>
                <a:lnTo>
                  <a:pt x="196" y="103"/>
                </a:lnTo>
                <a:lnTo>
                  <a:pt x="203" y="92"/>
                </a:lnTo>
                <a:lnTo>
                  <a:pt x="214" y="85"/>
                </a:lnTo>
                <a:lnTo>
                  <a:pt x="224" y="78"/>
                </a:lnTo>
                <a:lnTo>
                  <a:pt x="239" y="71"/>
                </a:lnTo>
                <a:lnTo>
                  <a:pt x="253" y="71"/>
                </a:lnTo>
                <a:lnTo>
                  <a:pt x="274" y="71"/>
                </a:lnTo>
                <a:lnTo>
                  <a:pt x="274" y="71"/>
                </a:lnTo>
                <a:lnTo>
                  <a:pt x="289" y="50"/>
                </a:lnTo>
                <a:lnTo>
                  <a:pt x="303" y="35"/>
                </a:lnTo>
                <a:lnTo>
                  <a:pt x="310" y="35"/>
                </a:lnTo>
                <a:lnTo>
                  <a:pt x="317" y="35"/>
                </a:lnTo>
                <a:lnTo>
                  <a:pt x="317" y="35"/>
                </a:lnTo>
                <a:lnTo>
                  <a:pt x="321" y="39"/>
                </a:lnTo>
                <a:lnTo>
                  <a:pt x="328" y="35"/>
                </a:lnTo>
                <a:lnTo>
                  <a:pt x="339" y="25"/>
                </a:lnTo>
                <a:lnTo>
                  <a:pt x="353" y="0"/>
                </a:lnTo>
              </a:path>
            </a:pathLst>
          </a:custGeom>
          <a:noFill/>
          <a:ln w="2222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6375400" y="3956050"/>
            <a:ext cx="2574925" cy="2590800"/>
          </a:xfrm>
          <a:custGeom>
            <a:avLst/>
            <a:gdLst>
              <a:gd name="T0" fmla="*/ 1597 w 1622"/>
              <a:gd name="T1" fmla="*/ 406 h 1632"/>
              <a:gd name="T2" fmla="*/ 1554 w 1622"/>
              <a:gd name="T3" fmla="*/ 392 h 1632"/>
              <a:gd name="T4" fmla="*/ 1504 w 1622"/>
              <a:gd name="T5" fmla="*/ 349 h 1632"/>
              <a:gd name="T6" fmla="*/ 1415 w 1622"/>
              <a:gd name="T7" fmla="*/ 363 h 1632"/>
              <a:gd name="T8" fmla="*/ 1369 w 1622"/>
              <a:gd name="T9" fmla="*/ 370 h 1632"/>
              <a:gd name="T10" fmla="*/ 1344 w 1622"/>
              <a:gd name="T11" fmla="*/ 239 h 1632"/>
              <a:gd name="T12" fmla="*/ 1283 w 1622"/>
              <a:gd name="T13" fmla="*/ 260 h 1632"/>
              <a:gd name="T14" fmla="*/ 1212 w 1622"/>
              <a:gd name="T15" fmla="*/ 271 h 1632"/>
              <a:gd name="T16" fmla="*/ 1198 w 1622"/>
              <a:gd name="T17" fmla="*/ 78 h 1632"/>
              <a:gd name="T18" fmla="*/ 1187 w 1622"/>
              <a:gd name="T19" fmla="*/ 0 h 1632"/>
              <a:gd name="T20" fmla="*/ 1141 w 1622"/>
              <a:gd name="T21" fmla="*/ 35 h 1632"/>
              <a:gd name="T22" fmla="*/ 1080 w 1622"/>
              <a:gd name="T23" fmla="*/ 71 h 1632"/>
              <a:gd name="T24" fmla="*/ 1009 w 1622"/>
              <a:gd name="T25" fmla="*/ 149 h 1632"/>
              <a:gd name="T26" fmla="*/ 966 w 1622"/>
              <a:gd name="T27" fmla="*/ 235 h 1632"/>
              <a:gd name="T28" fmla="*/ 823 w 1622"/>
              <a:gd name="T29" fmla="*/ 185 h 1632"/>
              <a:gd name="T30" fmla="*/ 788 w 1622"/>
              <a:gd name="T31" fmla="*/ 267 h 1632"/>
              <a:gd name="T32" fmla="*/ 734 w 1622"/>
              <a:gd name="T33" fmla="*/ 381 h 1632"/>
              <a:gd name="T34" fmla="*/ 681 w 1622"/>
              <a:gd name="T35" fmla="*/ 495 h 1632"/>
              <a:gd name="T36" fmla="*/ 581 w 1622"/>
              <a:gd name="T37" fmla="*/ 527 h 1632"/>
              <a:gd name="T38" fmla="*/ 556 w 1622"/>
              <a:gd name="T39" fmla="*/ 449 h 1632"/>
              <a:gd name="T40" fmla="*/ 613 w 1622"/>
              <a:gd name="T41" fmla="*/ 445 h 1632"/>
              <a:gd name="T42" fmla="*/ 438 w 1622"/>
              <a:gd name="T43" fmla="*/ 342 h 1632"/>
              <a:gd name="T44" fmla="*/ 395 w 1622"/>
              <a:gd name="T45" fmla="*/ 157 h 1632"/>
              <a:gd name="T46" fmla="*/ 299 w 1622"/>
              <a:gd name="T47" fmla="*/ 139 h 1632"/>
              <a:gd name="T48" fmla="*/ 274 w 1622"/>
              <a:gd name="T49" fmla="*/ 185 h 1632"/>
              <a:gd name="T50" fmla="*/ 178 w 1622"/>
              <a:gd name="T51" fmla="*/ 224 h 1632"/>
              <a:gd name="T52" fmla="*/ 125 w 1622"/>
              <a:gd name="T53" fmla="*/ 356 h 1632"/>
              <a:gd name="T54" fmla="*/ 132 w 1622"/>
              <a:gd name="T55" fmla="*/ 456 h 1632"/>
              <a:gd name="T56" fmla="*/ 85 w 1622"/>
              <a:gd name="T57" fmla="*/ 602 h 1632"/>
              <a:gd name="T58" fmla="*/ 57 w 1622"/>
              <a:gd name="T59" fmla="*/ 713 h 1632"/>
              <a:gd name="T60" fmla="*/ 0 w 1622"/>
              <a:gd name="T61" fmla="*/ 730 h 1632"/>
              <a:gd name="T62" fmla="*/ 71 w 1622"/>
              <a:gd name="T63" fmla="*/ 780 h 1632"/>
              <a:gd name="T64" fmla="*/ 100 w 1622"/>
              <a:gd name="T65" fmla="*/ 859 h 1632"/>
              <a:gd name="T66" fmla="*/ 171 w 1622"/>
              <a:gd name="T67" fmla="*/ 780 h 1632"/>
              <a:gd name="T68" fmla="*/ 296 w 1622"/>
              <a:gd name="T69" fmla="*/ 837 h 1632"/>
              <a:gd name="T70" fmla="*/ 392 w 1622"/>
              <a:gd name="T71" fmla="*/ 984 h 1632"/>
              <a:gd name="T72" fmla="*/ 431 w 1622"/>
              <a:gd name="T73" fmla="*/ 1094 h 1632"/>
              <a:gd name="T74" fmla="*/ 485 w 1622"/>
              <a:gd name="T75" fmla="*/ 1144 h 1632"/>
              <a:gd name="T76" fmla="*/ 649 w 1622"/>
              <a:gd name="T77" fmla="*/ 1308 h 1632"/>
              <a:gd name="T78" fmla="*/ 634 w 1622"/>
              <a:gd name="T79" fmla="*/ 1390 h 1632"/>
              <a:gd name="T80" fmla="*/ 620 w 1622"/>
              <a:gd name="T81" fmla="*/ 1443 h 1632"/>
              <a:gd name="T82" fmla="*/ 716 w 1622"/>
              <a:gd name="T83" fmla="*/ 1483 h 1632"/>
              <a:gd name="T84" fmla="*/ 702 w 1622"/>
              <a:gd name="T85" fmla="*/ 1536 h 1632"/>
              <a:gd name="T86" fmla="*/ 766 w 1622"/>
              <a:gd name="T87" fmla="*/ 1590 h 1632"/>
              <a:gd name="T88" fmla="*/ 862 w 1622"/>
              <a:gd name="T89" fmla="*/ 1615 h 1632"/>
              <a:gd name="T90" fmla="*/ 952 w 1622"/>
              <a:gd name="T91" fmla="*/ 1607 h 1632"/>
              <a:gd name="T92" fmla="*/ 1130 w 1622"/>
              <a:gd name="T93" fmla="*/ 1486 h 1632"/>
              <a:gd name="T94" fmla="*/ 1183 w 1622"/>
              <a:gd name="T95" fmla="*/ 1540 h 1632"/>
              <a:gd name="T96" fmla="*/ 1276 w 1622"/>
              <a:gd name="T97" fmla="*/ 1497 h 1632"/>
              <a:gd name="T98" fmla="*/ 1315 w 1622"/>
              <a:gd name="T99" fmla="*/ 1386 h 1632"/>
              <a:gd name="T100" fmla="*/ 1319 w 1622"/>
              <a:gd name="T101" fmla="*/ 1351 h 1632"/>
              <a:gd name="T102" fmla="*/ 1248 w 1622"/>
              <a:gd name="T103" fmla="*/ 1205 h 1632"/>
              <a:gd name="T104" fmla="*/ 1255 w 1622"/>
              <a:gd name="T105" fmla="*/ 976 h 1632"/>
              <a:gd name="T106" fmla="*/ 1326 w 1622"/>
              <a:gd name="T107" fmla="*/ 959 h 1632"/>
              <a:gd name="T108" fmla="*/ 1422 w 1622"/>
              <a:gd name="T109" fmla="*/ 809 h 1632"/>
              <a:gd name="T110" fmla="*/ 1451 w 1622"/>
              <a:gd name="T111" fmla="*/ 581 h 1632"/>
              <a:gd name="T112" fmla="*/ 1533 w 1622"/>
              <a:gd name="T113" fmla="*/ 513 h 1632"/>
              <a:gd name="T114" fmla="*/ 1597 w 1622"/>
              <a:gd name="T115" fmla="*/ 499 h 1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2" h="1632">
                <a:moveTo>
                  <a:pt x="1608" y="481"/>
                </a:moveTo>
                <a:lnTo>
                  <a:pt x="1608" y="481"/>
                </a:lnTo>
                <a:lnTo>
                  <a:pt x="1618" y="452"/>
                </a:lnTo>
                <a:lnTo>
                  <a:pt x="1622" y="438"/>
                </a:lnTo>
                <a:lnTo>
                  <a:pt x="1622" y="431"/>
                </a:lnTo>
                <a:lnTo>
                  <a:pt x="1615" y="424"/>
                </a:lnTo>
                <a:lnTo>
                  <a:pt x="1597" y="406"/>
                </a:lnTo>
                <a:lnTo>
                  <a:pt x="1597" y="406"/>
                </a:lnTo>
                <a:lnTo>
                  <a:pt x="1586" y="392"/>
                </a:lnTo>
                <a:lnTo>
                  <a:pt x="1583" y="378"/>
                </a:lnTo>
                <a:lnTo>
                  <a:pt x="1579" y="378"/>
                </a:lnTo>
                <a:lnTo>
                  <a:pt x="1579" y="378"/>
                </a:lnTo>
                <a:lnTo>
                  <a:pt x="1565" y="388"/>
                </a:lnTo>
                <a:lnTo>
                  <a:pt x="1554" y="392"/>
                </a:lnTo>
                <a:lnTo>
                  <a:pt x="1547" y="392"/>
                </a:lnTo>
                <a:lnTo>
                  <a:pt x="1540" y="388"/>
                </a:lnTo>
                <a:lnTo>
                  <a:pt x="1529" y="378"/>
                </a:lnTo>
                <a:lnTo>
                  <a:pt x="1529" y="374"/>
                </a:lnTo>
                <a:lnTo>
                  <a:pt x="1529" y="374"/>
                </a:lnTo>
                <a:lnTo>
                  <a:pt x="1518" y="360"/>
                </a:lnTo>
                <a:lnTo>
                  <a:pt x="1504" y="349"/>
                </a:lnTo>
                <a:lnTo>
                  <a:pt x="1490" y="342"/>
                </a:lnTo>
                <a:lnTo>
                  <a:pt x="1472" y="335"/>
                </a:lnTo>
                <a:lnTo>
                  <a:pt x="1454" y="335"/>
                </a:lnTo>
                <a:lnTo>
                  <a:pt x="1444" y="338"/>
                </a:lnTo>
                <a:lnTo>
                  <a:pt x="1436" y="345"/>
                </a:lnTo>
                <a:lnTo>
                  <a:pt x="1426" y="353"/>
                </a:lnTo>
                <a:lnTo>
                  <a:pt x="1415" y="363"/>
                </a:lnTo>
                <a:lnTo>
                  <a:pt x="1415" y="363"/>
                </a:lnTo>
                <a:lnTo>
                  <a:pt x="1401" y="385"/>
                </a:lnTo>
                <a:lnTo>
                  <a:pt x="1390" y="392"/>
                </a:lnTo>
                <a:lnTo>
                  <a:pt x="1383" y="392"/>
                </a:lnTo>
                <a:lnTo>
                  <a:pt x="1379" y="392"/>
                </a:lnTo>
                <a:lnTo>
                  <a:pt x="1372" y="381"/>
                </a:lnTo>
                <a:lnTo>
                  <a:pt x="1369" y="370"/>
                </a:lnTo>
                <a:lnTo>
                  <a:pt x="1365" y="360"/>
                </a:lnTo>
                <a:lnTo>
                  <a:pt x="1365" y="345"/>
                </a:lnTo>
                <a:lnTo>
                  <a:pt x="1365" y="345"/>
                </a:lnTo>
                <a:lnTo>
                  <a:pt x="1362" y="317"/>
                </a:lnTo>
                <a:lnTo>
                  <a:pt x="1358" y="288"/>
                </a:lnTo>
                <a:lnTo>
                  <a:pt x="1354" y="260"/>
                </a:lnTo>
                <a:lnTo>
                  <a:pt x="1344" y="239"/>
                </a:lnTo>
                <a:lnTo>
                  <a:pt x="1337" y="231"/>
                </a:lnTo>
                <a:lnTo>
                  <a:pt x="1330" y="224"/>
                </a:lnTo>
                <a:lnTo>
                  <a:pt x="1319" y="228"/>
                </a:lnTo>
                <a:lnTo>
                  <a:pt x="1308" y="231"/>
                </a:lnTo>
                <a:lnTo>
                  <a:pt x="1297" y="242"/>
                </a:lnTo>
                <a:lnTo>
                  <a:pt x="1283" y="260"/>
                </a:lnTo>
                <a:lnTo>
                  <a:pt x="1283" y="260"/>
                </a:lnTo>
                <a:lnTo>
                  <a:pt x="1269" y="278"/>
                </a:lnTo>
                <a:lnTo>
                  <a:pt x="1255" y="292"/>
                </a:lnTo>
                <a:lnTo>
                  <a:pt x="1244" y="296"/>
                </a:lnTo>
                <a:lnTo>
                  <a:pt x="1237" y="299"/>
                </a:lnTo>
                <a:lnTo>
                  <a:pt x="1230" y="296"/>
                </a:lnTo>
                <a:lnTo>
                  <a:pt x="1223" y="288"/>
                </a:lnTo>
                <a:lnTo>
                  <a:pt x="1212" y="271"/>
                </a:lnTo>
                <a:lnTo>
                  <a:pt x="1208" y="246"/>
                </a:lnTo>
                <a:lnTo>
                  <a:pt x="1205" y="221"/>
                </a:lnTo>
                <a:lnTo>
                  <a:pt x="1201" y="192"/>
                </a:lnTo>
                <a:lnTo>
                  <a:pt x="1201" y="192"/>
                </a:lnTo>
                <a:lnTo>
                  <a:pt x="1198" y="146"/>
                </a:lnTo>
                <a:lnTo>
                  <a:pt x="1198" y="103"/>
                </a:lnTo>
                <a:lnTo>
                  <a:pt x="1198" y="78"/>
                </a:lnTo>
                <a:lnTo>
                  <a:pt x="1201" y="57"/>
                </a:lnTo>
                <a:lnTo>
                  <a:pt x="1201" y="57"/>
                </a:lnTo>
                <a:lnTo>
                  <a:pt x="1205" y="35"/>
                </a:lnTo>
                <a:lnTo>
                  <a:pt x="1205" y="21"/>
                </a:lnTo>
                <a:lnTo>
                  <a:pt x="1201" y="10"/>
                </a:lnTo>
                <a:lnTo>
                  <a:pt x="1198" y="3"/>
                </a:lnTo>
                <a:lnTo>
                  <a:pt x="1187" y="0"/>
                </a:lnTo>
                <a:lnTo>
                  <a:pt x="1183" y="0"/>
                </a:lnTo>
                <a:lnTo>
                  <a:pt x="1180" y="0"/>
                </a:lnTo>
                <a:lnTo>
                  <a:pt x="1180" y="0"/>
                </a:lnTo>
                <a:lnTo>
                  <a:pt x="1166" y="25"/>
                </a:lnTo>
                <a:lnTo>
                  <a:pt x="1155" y="35"/>
                </a:lnTo>
                <a:lnTo>
                  <a:pt x="1148" y="35"/>
                </a:lnTo>
                <a:lnTo>
                  <a:pt x="1141" y="35"/>
                </a:lnTo>
                <a:lnTo>
                  <a:pt x="1141" y="35"/>
                </a:lnTo>
                <a:lnTo>
                  <a:pt x="1137" y="35"/>
                </a:lnTo>
                <a:lnTo>
                  <a:pt x="1130" y="35"/>
                </a:lnTo>
                <a:lnTo>
                  <a:pt x="1116" y="50"/>
                </a:lnTo>
                <a:lnTo>
                  <a:pt x="1101" y="71"/>
                </a:lnTo>
                <a:lnTo>
                  <a:pt x="1101" y="71"/>
                </a:lnTo>
                <a:lnTo>
                  <a:pt x="1080" y="71"/>
                </a:lnTo>
                <a:lnTo>
                  <a:pt x="1066" y="71"/>
                </a:lnTo>
                <a:lnTo>
                  <a:pt x="1051" y="78"/>
                </a:lnTo>
                <a:lnTo>
                  <a:pt x="1041" y="82"/>
                </a:lnTo>
                <a:lnTo>
                  <a:pt x="1030" y="92"/>
                </a:lnTo>
                <a:lnTo>
                  <a:pt x="1023" y="103"/>
                </a:lnTo>
                <a:lnTo>
                  <a:pt x="1012" y="124"/>
                </a:lnTo>
                <a:lnTo>
                  <a:pt x="1009" y="149"/>
                </a:lnTo>
                <a:lnTo>
                  <a:pt x="1005" y="171"/>
                </a:lnTo>
                <a:lnTo>
                  <a:pt x="1009" y="192"/>
                </a:lnTo>
                <a:lnTo>
                  <a:pt x="998" y="214"/>
                </a:lnTo>
                <a:lnTo>
                  <a:pt x="998" y="214"/>
                </a:lnTo>
                <a:lnTo>
                  <a:pt x="987" y="224"/>
                </a:lnTo>
                <a:lnTo>
                  <a:pt x="977" y="231"/>
                </a:lnTo>
                <a:lnTo>
                  <a:pt x="966" y="235"/>
                </a:lnTo>
                <a:lnTo>
                  <a:pt x="952" y="235"/>
                </a:lnTo>
                <a:lnTo>
                  <a:pt x="923" y="228"/>
                </a:lnTo>
                <a:lnTo>
                  <a:pt x="895" y="217"/>
                </a:lnTo>
                <a:lnTo>
                  <a:pt x="870" y="199"/>
                </a:lnTo>
                <a:lnTo>
                  <a:pt x="848" y="185"/>
                </a:lnTo>
                <a:lnTo>
                  <a:pt x="827" y="167"/>
                </a:lnTo>
                <a:lnTo>
                  <a:pt x="823" y="185"/>
                </a:lnTo>
                <a:lnTo>
                  <a:pt x="823" y="185"/>
                </a:lnTo>
                <a:lnTo>
                  <a:pt x="816" y="189"/>
                </a:lnTo>
                <a:lnTo>
                  <a:pt x="809" y="196"/>
                </a:lnTo>
                <a:lnTo>
                  <a:pt x="802" y="206"/>
                </a:lnTo>
                <a:lnTo>
                  <a:pt x="795" y="221"/>
                </a:lnTo>
                <a:lnTo>
                  <a:pt x="788" y="242"/>
                </a:lnTo>
                <a:lnTo>
                  <a:pt x="788" y="267"/>
                </a:lnTo>
                <a:lnTo>
                  <a:pt x="791" y="303"/>
                </a:lnTo>
                <a:lnTo>
                  <a:pt x="791" y="303"/>
                </a:lnTo>
                <a:lnTo>
                  <a:pt x="788" y="313"/>
                </a:lnTo>
                <a:lnTo>
                  <a:pt x="773" y="338"/>
                </a:lnTo>
                <a:lnTo>
                  <a:pt x="763" y="353"/>
                </a:lnTo>
                <a:lnTo>
                  <a:pt x="752" y="367"/>
                </a:lnTo>
                <a:lnTo>
                  <a:pt x="734" y="381"/>
                </a:lnTo>
                <a:lnTo>
                  <a:pt x="713" y="392"/>
                </a:lnTo>
                <a:lnTo>
                  <a:pt x="713" y="392"/>
                </a:lnTo>
                <a:lnTo>
                  <a:pt x="709" y="395"/>
                </a:lnTo>
                <a:lnTo>
                  <a:pt x="699" y="417"/>
                </a:lnTo>
                <a:lnTo>
                  <a:pt x="688" y="449"/>
                </a:lnTo>
                <a:lnTo>
                  <a:pt x="684" y="470"/>
                </a:lnTo>
                <a:lnTo>
                  <a:pt x="681" y="495"/>
                </a:lnTo>
                <a:lnTo>
                  <a:pt x="681" y="495"/>
                </a:lnTo>
                <a:lnTo>
                  <a:pt x="670" y="506"/>
                </a:lnTo>
                <a:lnTo>
                  <a:pt x="641" y="524"/>
                </a:lnTo>
                <a:lnTo>
                  <a:pt x="627" y="531"/>
                </a:lnTo>
                <a:lnTo>
                  <a:pt x="606" y="534"/>
                </a:lnTo>
                <a:lnTo>
                  <a:pt x="588" y="531"/>
                </a:lnTo>
                <a:lnTo>
                  <a:pt x="581" y="527"/>
                </a:lnTo>
                <a:lnTo>
                  <a:pt x="570" y="520"/>
                </a:lnTo>
                <a:lnTo>
                  <a:pt x="570" y="520"/>
                </a:lnTo>
                <a:lnTo>
                  <a:pt x="559" y="502"/>
                </a:lnTo>
                <a:lnTo>
                  <a:pt x="552" y="488"/>
                </a:lnTo>
                <a:lnTo>
                  <a:pt x="549" y="470"/>
                </a:lnTo>
                <a:lnTo>
                  <a:pt x="552" y="460"/>
                </a:lnTo>
                <a:lnTo>
                  <a:pt x="556" y="449"/>
                </a:lnTo>
                <a:lnTo>
                  <a:pt x="563" y="442"/>
                </a:lnTo>
                <a:lnTo>
                  <a:pt x="574" y="442"/>
                </a:lnTo>
                <a:lnTo>
                  <a:pt x="584" y="445"/>
                </a:lnTo>
                <a:lnTo>
                  <a:pt x="584" y="445"/>
                </a:lnTo>
                <a:lnTo>
                  <a:pt x="595" y="449"/>
                </a:lnTo>
                <a:lnTo>
                  <a:pt x="606" y="449"/>
                </a:lnTo>
                <a:lnTo>
                  <a:pt x="613" y="445"/>
                </a:lnTo>
                <a:lnTo>
                  <a:pt x="620" y="438"/>
                </a:lnTo>
                <a:lnTo>
                  <a:pt x="620" y="431"/>
                </a:lnTo>
                <a:lnTo>
                  <a:pt x="617" y="417"/>
                </a:lnTo>
                <a:lnTo>
                  <a:pt x="609" y="406"/>
                </a:lnTo>
                <a:lnTo>
                  <a:pt x="592" y="392"/>
                </a:lnTo>
                <a:lnTo>
                  <a:pt x="467" y="363"/>
                </a:lnTo>
                <a:lnTo>
                  <a:pt x="438" y="342"/>
                </a:lnTo>
                <a:lnTo>
                  <a:pt x="431" y="328"/>
                </a:lnTo>
                <a:lnTo>
                  <a:pt x="431" y="328"/>
                </a:lnTo>
                <a:lnTo>
                  <a:pt x="428" y="288"/>
                </a:lnTo>
                <a:lnTo>
                  <a:pt x="424" y="253"/>
                </a:lnTo>
                <a:lnTo>
                  <a:pt x="417" y="210"/>
                </a:lnTo>
                <a:lnTo>
                  <a:pt x="406" y="174"/>
                </a:lnTo>
                <a:lnTo>
                  <a:pt x="395" y="157"/>
                </a:lnTo>
                <a:lnTo>
                  <a:pt x="385" y="146"/>
                </a:lnTo>
                <a:lnTo>
                  <a:pt x="374" y="139"/>
                </a:lnTo>
                <a:lnTo>
                  <a:pt x="360" y="135"/>
                </a:lnTo>
                <a:lnTo>
                  <a:pt x="342" y="139"/>
                </a:lnTo>
                <a:lnTo>
                  <a:pt x="324" y="149"/>
                </a:lnTo>
                <a:lnTo>
                  <a:pt x="299" y="139"/>
                </a:lnTo>
                <a:lnTo>
                  <a:pt x="299" y="139"/>
                </a:lnTo>
                <a:lnTo>
                  <a:pt x="292" y="135"/>
                </a:lnTo>
                <a:lnTo>
                  <a:pt x="289" y="132"/>
                </a:lnTo>
                <a:lnTo>
                  <a:pt x="281" y="132"/>
                </a:lnTo>
                <a:lnTo>
                  <a:pt x="274" y="135"/>
                </a:lnTo>
                <a:lnTo>
                  <a:pt x="271" y="142"/>
                </a:lnTo>
                <a:lnTo>
                  <a:pt x="267" y="160"/>
                </a:lnTo>
                <a:lnTo>
                  <a:pt x="274" y="185"/>
                </a:lnTo>
                <a:lnTo>
                  <a:pt x="256" y="196"/>
                </a:lnTo>
                <a:lnTo>
                  <a:pt x="239" y="192"/>
                </a:lnTo>
                <a:lnTo>
                  <a:pt x="239" y="192"/>
                </a:lnTo>
                <a:lnTo>
                  <a:pt x="224" y="196"/>
                </a:lnTo>
                <a:lnTo>
                  <a:pt x="210" y="203"/>
                </a:lnTo>
                <a:lnTo>
                  <a:pt x="196" y="210"/>
                </a:lnTo>
                <a:lnTo>
                  <a:pt x="178" y="224"/>
                </a:lnTo>
                <a:lnTo>
                  <a:pt x="167" y="246"/>
                </a:lnTo>
                <a:lnTo>
                  <a:pt x="157" y="271"/>
                </a:lnTo>
                <a:lnTo>
                  <a:pt x="157" y="306"/>
                </a:lnTo>
                <a:lnTo>
                  <a:pt x="157" y="306"/>
                </a:lnTo>
                <a:lnTo>
                  <a:pt x="146" y="331"/>
                </a:lnTo>
                <a:lnTo>
                  <a:pt x="132" y="349"/>
                </a:lnTo>
                <a:lnTo>
                  <a:pt x="125" y="356"/>
                </a:lnTo>
                <a:lnTo>
                  <a:pt x="117" y="363"/>
                </a:lnTo>
                <a:lnTo>
                  <a:pt x="117" y="363"/>
                </a:lnTo>
                <a:lnTo>
                  <a:pt x="121" y="374"/>
                </a:lnTo>
                <a:lnTo>
                  <a:pt x="132" y="403"/>
                </a:lnTo>
                <a:lnTo>
                  <a:pt x="135" y="420"/>
                </a:lnTo>
                <a:lnTo>
                  <a:pt x="135" y="438"/>
                </a:lnTo>
                <a:lnTo>
                  <a:pt x="132" y="456"/>
                </a:lnTo>
                <a:lnTo>
                  <a:pt x="121" y="474"/>
                </a:lnTo>
                <a:lnTo>
                  <a:pt x="121" y="474"/>
                </a:lnTo>
                <a:lnTo>
                  <a:pt x="110" y="488"/>
                </a:lnTo>
                <a:lnTo>
                  <a:pt x="103" y="509"/>
                </a:lnTo>
                <a:lnTo>
                  <a:pt x="92" y="534"/>
                </a:lnTo>
                <a:lnTo>
                  <a:pt x="89" y="566"/>
                </a:lnTo>
                <a:lnTo>
                  <a:pt x="85" y="602"/>
                </a:lnTo>
                <a:lnTo>
                  <a:pt x="89" y="641"/>
                </a:lnTo>
                <a:lnTo>
                  <a:pt x="100" y="681"/>
                </a:lnTo>
                <a:lnTo>
                  <a:pt x="100" y="681"/>
                </a:lnTo>
                <a:lnTo>
                  <a:pt x="100" y="684"/>
                </a:lnTo>
                <a:lnTo>
                  <a:pt x="92" y="695"/>
                </a:lnTo>
                <a:lnTo>
                  <a:pt x="78" y="706"/>
                </a:lnTo>
                <a:lnTo>
                  <a:pt x="57" y="713"/>
                </a:lnTo>
                <a:lnTo>
                  <a:pt x="57" y="713"/>
                </a:lnTo>
                <a:lnTo>
                  <a:pt x="35" y="716"/>
                </a:lnTo>
                <a:lnTo>
                  <a:pt x="21" y="723"/>
                </a:lnTo>
                <a:lnTo>
                  <a:pt x="3" y="730"/>
                </a:lnTo>
                <a:lnTo>
                  <a:pt x="3" y="730"/>
                </a:lnTo>
                <a:lnTo>
                  <a:pt x="0" y="730"/>
                </a:lnTo>
                <a:lnTo>
                  <a:pt x="0" y="730"/>
                </a:lnTo>
                <a:lnTo>
                  <a:pt x="0" y="730"/>
                </a:lnTo>
                <a:lnTo>
                  <a:pt x="3" y="734"/>
                </a:lnTo>
                <a:lnTo>
                  <a:pt x="3" y="734"/>
                </a:lnTo>
                <a:lnTo>
                  <a:pt x="39" y="766"/>
                </a:lnTo>
                <a:lnTo>
                  <a:pt x="57" y="780"/>
                </a:lnTo>
                <a:lnTo>
                  <a:pt x="68" y="784"/>
                </a:lnTo>
                <a:lnTo>
                  <a:pt x="71" y="780"/>
                </a:lnTo>
                <a:lnTo>
                  <a:pt x="78" y="805"/>
                </a:lnTo>
                <a:lnTo>
                  <a:pt x="82" y="845"/>
                </a:lnTo>
                <a:lnTo>
                  <a:pt x="82" y="845"/>
                </a:lnTo>
                <a:lnTo>
                  <a:pt x="85" y="852"/>
                </a:lnTo>
                <a:lnTo>
                  <a:pt x="89" y="855"/>
                </a:lnTo>
                <a:lnTo>
                  <a:pt x="92" y="859"/>
                </a:lnTo>
                <a:lnTo>
                  <a:pt x="100" y="859"/>
                </a:lnTo>
                <a:lnTo>
                  <a:pt x="110" y="855"/>
                </a:lnTo>
                <a:lnTo>
                  <a:pt x="121" y="841"/>
                </a:lnTo>
                <a:lnTo>
                  <a:pt x="135" y="820"/>
                </a:lnTo>
                <a:lnTo>
                  <a:pt x="135" y="820"/>
                </a:lnTo>
                <a:lnTo>
                  <a:pt x="150" y="798"/>
                </a:lnTo>
                <a:lnTo>
                  <a:pt x="160" y="788"/>
                </a:lnTo>
                <a:lnTo>
                  <a:pt x="171" y="780"/>
                </a:lnTo>
                <a:lnTo>
                  <a:pt x="178" y="784"/>
                </a:lnTo>
                <a:lnTo>
                  <a:pt x="182" y="788"/>
                </a:lnTo>
                <a:lnTo>
                  <a:pt x="189" y="795"/>
                </a:lnTo>
                <a:lnTo>
                  <a:pt x="196" y="816"/>
                </a:lnTo>
                <a:lnTo>
                  <a:pt x="260" y="766"/>
                </a:lnTo>
                <a:lnTo>
                  <a:pt x="278" y="802"/>
                </a:lnTo>
                <a:lnTo>
                  <a:pt x="296" y="837"/>
                </a:lnTo>
                <a:lnTo>
                  <a:pt x="296" y="894"/>
                </a:lnTo>
                <a:lnTo>
                  <a:pt x="321" y="891"/>
                </a:lnTo>
                <a:lnTo>
                  <a:pt x="349" y="934"/>
                </a:lnTo>
                <a:lnTo>
                  <a:pt x="349" y="966"/>
                </a:lnTo>
                <a:lnTo>
                  <a:pt x="381" y="976"/>
                </a:lnTo>
                <a:lnTo>
                  <a:pt x="381" y="976"/>
                </a:lnTo>
                <a:lnTo>
                  <a:pt x="392" y="984"/>
                </a:lnTo>
                <a:lnTo>
                  <a:pt x="403" y="994"/>
                </a:lnTo>
                <a:lnTo>
                  <a:pt x="417" y="1009"/>
                </a:lnTo>
                <a:lnTo>
                  <a:pt x="428" y="1026"/>
                </a:lnTo>
                <a:lnTo>
                  <a:pt x="435" y="1048"/>
                </a:lnTo>
                <a:lnTo>
                  <a:pt x="435" y="1069"/>
                </a:lnTo>
                <a:lnTo>
                  <a:pt x="435" y="1080"/>
                </a:lnTo>
                <a:lnTo>
                  <a:pt x="431" y="1094"/>
                </a:lnTo>
                <a:lnTo>
                  <a:pt x="431" y="1094"/>
                </a:lnTo>
                <a:lnTo>
                  <a:pt x="442" y="1094"/>
                </a:lnTo>
                <a:lnTo>
                  <a:pt x="453" y="1094"/>
                </a:lnTo>
                <a:lnTo>
                  <a:pt x="463" y="1098"/>
                </a:lnTo>
                <a:lnTo>
                  <a:pt x="474" y="1108"/>
                </a:lnTo>
                <a:lnTo>
                  <a:pt x="481" y="1123"/>
                </a:lnTo>
                <a:lnTo>
                  <a:pt x="485" y="1144"/>
                </a:lnTo>
                <a:lnTo>
                  <a:pt x="485" y="1176"/>
                </a:lnTo>
                <a:lnTo>
                  <a:pt x="538" y="1219"/>
                </a:lnTo>
                <a:lnTo>
                  <a:pt x="542" y="1244"/>
                </a:lnTo>
                <a:lnTo>
                  <a:pt x="606" y="1258"/>
                </a:lnTo>
                <a:lnTo>
                  <a:pt x="599" y="1326"/>
                </a:lnTo>
                <a:lnTo>
                  <a:pt x="613" y="1340"/>
                </a:lnTo>
                <a:lnTo>
                  <a:pt x="649" y="1308"/>
                </a:lnTo>
                <a:lnTo>
                  <a:pt x="649" y="1308"/>
                </a:lnTo>
                <a:lnTo>
                  <a:pt x="652" y="1315"/>
                </a:lnTo>
                <a:lnTo>
                  <a:pt x="656" y="1336"/>
                </a:lnTo>
                <a:lnTo>
                  <a:pt x="656" y="1351"/>
                </a:lnTo>
                <a:lnTo>
                  <a:pt x="652" y="1365"/>
                </a:lnTo>
                <a:lnTo>
                  <a:pt x="645" y="1379"/>
                </a:lnTo>
                <a:lnTo>
                  <a:pt x="634" y="1390"/>
                </a:lnTo>
                <a:lnTo>
                  <a:pt x="634" y="1390"/>
                </a:lnTo>
                <a:lnTo>
                  <a:pt x="613" y="1408"/>
                </a:lnTo>
                <a:lnTo>
                  <a:pt x="606" y="1415"/>
                </a:lnTo>
                <a:lnTo>
                  <a:pt x="602" y="1426"/>
                </a:lnTo>
                <a:lnTo>
                  <a:pt x="606" y="1429"/>
                </a:lnTo>
                <a:lnTo>
                  <a:pt x="609" y="1436"/>
                </a:lnTo>
                <a:lnTo>
                  <a:pt x="620" y="1443"/>
                </a:lnTo>
                <a:lnTo>
                  <a:pt x="634" y="1447"/>
                </a:lnTo>
                <a:lnTo>
                  <a:pt x="634" y="1447"/>
                </a:lnTo>
                <a:lnTo>
                  <a:pt x="652" y="1451"/>
                </a:lnTo>
                <a:lnTo>
                  <a:pt x="666" y="1454"/>
                </a:lnTo>
                <a:lnTo>
                  <a:pt x="684" y="1458"/>
                </a:lnTo>
                <a:lnTo>
                  <a:pt x="702" y="1468"/>
                </a:lnTo>
                <a:lnTo>
                  <a:pt x="716" y="1483"/>
                </a:lnTo>
                <a:lnTo>
                  <a:pt x="720" y="1490"/>
                </a:lnTo>
                <a:lnTo>
                  <a:pt x="723" y="1500"/>
                </a:lnTo>
                <a:lnTo>
                  <a:pt x="723" y="1515"/>
                </a:lnTo>
                <a:lnTo>
                  <a:pt x="723" y="1525"/>
                </a:lnTo>
                <a:lnTo>
                  <a:pt x="723" y="1525"/>
                </a:lnTo>
                <a:lnTo>
                  <a:pt x="709" y="1533"/>
                </a:lnTo>
                <a:lnTo>
                  <a:pt x="702" y="1536"/>
                </a:lnTo>
                <a:lnTo>
                  <a:pt x="695" y="1543"/>
                </a:lnTo>
                <a:lnTo>
                  <a:pt x="691" y="1547"/>
                </a:lnTo>
                <a:lnTo>
                  <a:pt x="691" y="1550"/>
                </a:lnTo>
                <a:lnTo>
                  <a:pt x="702" y="1561"/>
                </a:lnTo>
                <a:lnTo>
                  <a:pt x="727" y="1575"/>
                </a:lnTo>
                <a:lnTo>
                  <a:pt x="766" y="1590"/>
                </a:lnTo>
                <a:lnTo>
                  <a:pt x="766" y="1590"/>
                </a:lnTo>
                <a:lnTo>
                  <a:pt x="777" y="1604"/>
                </a:lnTo>
                <a:lnTo>
                  <a:pt x="784" y="1615"/>
                </a:lnTo>
                <a:lnTo>
                  <a:pt x="795" y="1622"/>
                </a:lnTo>
                <a:lnTo>
                  <a:pt x="809" y="1629"/>
                </a:lnTo>
                <a:lnTo>
                  <a:pt x="823" y="1632"/>
                </a:lnTo>
                <a:lnTo>
                  <a:pt x="841" y="1625"/>
                </a:lnTo>
                <a:lnTo>
                  <a:pt x="862" y="1615"/>
                </a:lnTo>
                <a:lnTo>
                  <a:pt x="862" y="1615"/>
                </a:lnTo>
                <a:lnTo>
                  <a:pt x="877" y="1618"/>
                </a:lnTo>
                <a:lnTo>
                  <a:pt x="891" y="1622"/>
                </a:lnTo>
                <a:lnTo>
                  <a:pt x="909" y="1625"/>
                </a:lnTo>
                <a:lnTo>
                  <a:pt x="927" y="1622"/>
                </a:lnTo>
                <a:lnTo>
                  <a:pt x="944" y="1615"/>
                </a:lnTo>
                <a:lnTo>
                  <a:pt x="952" y="1607"/>
                </a:lnTo>
                <a:lnTo>
                  <a:pt x="959" y="1597"/>
                </a:lnTo>
                <a:lnTo>
                  <a:pt x="962" y="1586"/>
                </a:lnTo>
                <a:lnTo>
                  <a:pt x="966" y="1568"/>
                </a:lnTo>
                <a:lnTo>
                  <a:pt x="966" y="1568"/>
                </a:lnTo>
                <a:lnTo>
                  <a:pt x="1048" y="1525"/>
                </a:lnTo>
                <a:lnTo>
                  <a:pt x="1105" y="1497"/>
                </a:lnTo>
                <a:lnTo>
                  <a:pt x="1130" y="1486"/>
                </a:lnTo>
                <a:lnTo>
                  <a:pt x="1141" y="1486"/>
                </a:lnTo>
                <a:lnTo>
                  <a:pt x="1141" y="1486"/>
                </a:lnTo>
                <a:lnTo>
                  <a:pt x="1144" y="1500"/>
                </a:lnTo>
                <a:lnTo>
                  <a:pt x="1158" y="1529"/>
                </a:lnTo>
                <a:lnTo>
                  <a:pt x="1169" y="1540"/>
                </a:lnTo>
                <a:lnTo>
                  <a:pt x="1176" y="1543"/>
                </a:lnTo>
                <a:lnTo>
                  <a:pt x="1183" y="1540"/>
                </a:lnTo>
                <a:lnTo>
                  <a:pt x="1190" y="1536"/>
                </a:lnTo>
                <a:lnTo>
                  <a:pt x="1201" y="1518"/>
                </a:lnTo>
                <a:lnTo>
                  <a:pt x="1201" y="1518"/>
                </a:lnTo>
                <a:lnTo>
                  <a:pt x="1226" y="1508"/>
                </a:lnTo>
                <a:lnTo>
                  <a:pt x="1251" y="1500"/>
                </a:lnTo>
                <a:lnTo>
                  <a:pt x="1276" y="1497"/>
                </a:lnTo>
                <a:lnTo>
                  <a:pt x="1276" y="1497"/>
                </a:lnTo>
                <a:lnTo>
                  <a:pt x="1283" y="1497"/>
                </a:lnTo>
                <a:lnTo>
                  <a:pt x="1287" y="1493"/>
                </a:lnTo>
                <a:lnTo>
                  <a:pt x="1297" y="1479"/>
                </a:lnTo>
                <a:lnTo>
                  <a:pt x="1305" y="1465"/>
                </a:lnTo>
                <a:lnTo>
                  <a:pt x="1308" y="1443"/>
                </a:lnTo>
                <a:lnTo>
                  <a:pt x="1315" y="1404"/>
                </a:lnTo>
                <a:lnTo>
                  <a:pt x="1315" y="1386"/>
                </a:lnTo>
                <a:lnTo>
                  <a:pt x="1315" y="1386"/>
                </a:lnTo>
                <a:lnTo>
                  <a:pt x="1319" y="1383"/>
                </a:lnTo>
                <a:lnTo>
                  <a:pt x="1326" y="1376"/>
                </a:lnTo>
                <a:lnTo>
                  <a:pt x="1330" y="1372"/>
                </a:lnTo>
                <a:lnTo>
                  <a:pt x="1330" y="1365"/>
                </a:lnTo>
                <a:lnTo>
                  <a:pt x="1326" y="1358"/>
                </a:lnTo>
                <a:lnTo>
                  <a:pt x="1319" y="1351"/>
                </a:lnTo>
                <a:lnTo>
                  <a:pt x="1319" y="1351"/>
                </a:lnTo>
                <a:lnTo>
                  <a:pt x="1312" y="1315"/>
                </a:lnTo>
                <a:lnTo>
                  <a:pt x="1294" y="1258"/>
                </a:lnTo>
                <a:lnTo>
                  <a:pt x="1294" y="1258"/>
                </a:lnTo>
                <a:lnTo>
                  <a:pt x="1283" y="1237"/>
                </a:lnTo>
                <a:lnTo>
                  <a:pt x="1265" y="1219"/>
                </a:lnTo>
                <a:lnTo>
                  <a:pt x="1248" y="1205"/>
                </a:lnTo>
                <a:lnTo>
                  <a:pt x="1248" y="1205"/>
                </a:lnTo>
                <a:lnTo>
                  <a:pt x="1244" y="1158"/>
                </a:lnTo>
                <a:lnTo>
                  <a:pt x="1240" y="1112"/>
                </a:lnTo>
                <a:lnTo>
                  <a:pt x="1240" y="1058"/>
                </a:lnTo>
                <a:lnTo>
                  <a:pt x="1244" y="1012"/>
                </a:lnTo>
                <a:lnTo>
                  <a:pt x="1248" y="991"/>
                </a:lnTo>
                <a:lnTo>
                  <a:pt x="1255" y="976"/>
                </a:lnTo>
                <a:lnTo>
                  <a:pt x="1262" y="966"/>
                </a:lnTo>
                <a:lnTo>
                  <a:pt x="1269" y="959"/>
                </a:lnTo>
                <a:lnTo>
                  <a:pt x="1280" y="959"/>
                </a:lnTo>
                <a:lnTo>
                  <a:pt x="1294" y="969"/>
                </a:lnTo>
                <a:lnTo>
                  <a:pt x="1294" y="969"/>
                </a:lnTo>
                <a:lnTo>
                  <a:pt x="1305" y="966"/>
                </a:lnTo>
                <a:lnTo>
                  <a:pt x="1326" y="959"/>
                </a:lnTo>
                <a:lnTo>
                  <a:pt x="1337" y="948"/>
                </a:lnTo>
                <a:lnTo>
                  <a:pt x="1347" y="937"/>
                </a:lnTo>
                <a:lnTo>
                  <a:pt x="1354" y="919"/>
                </a:lnTo>
                <a:lnTo>
                  <a:pt x="1354" y="898"/>
                </a:lnTo>
                <a:lnTo>
                  <a:pt x="1354" y="898"/>
                </a:lnTo>
                <a:lnTo>
                  <a:pt x="1390" y="848"/>
                </a:lnTo>
                <a:lnTo>
                  <a:pt x="1422" y="809"/>
                </a:lnTo>
                <a:lnTo>
                  <a:pt x="1440" y="791"/>
                </a:lnTo>
                <a:lnTo>
                  <a:pt x="1458" y="777"/>
                </a:lnTo>
                <a:lnTo>
                  <a:pt x="1472" y="755"/>
                </a:lnTo>
                <a:lnTo>
                  <a:pt x="1501" y="652"/>
                </a:lnTo>
                <a:lnTo>
                  <a:pt x="1444" y="599"/>
                </a:lnTo>
                <a:lnTo>
                  <a:pt x="1444" y="599"/>
                </a:lnTo>
                <a:lnTo>
                  <a:pt x="1451" y="581"/>
                </a:lnTo>
                <a:lnTo>
                  <a:pt x="1461" y="563"/>
                </a:lnTo>
                <a:lnTo>
                  <a:pt x="1472" y="545"/>
                </a:lnTo>
                <a:lnTo>
                  <a:pt x="1486" y="527"/>
                </a:lnTo>
                <a:lnTo>
                  <a:pt x="1504" y="517"/>
                </a:lnTo>
                <a:lnTo>
                  <a:pt x="1515" y="513"/>
                </a:lnTo>
                <a:lnTo>
                  <a:pt x="1522" y="513"/>
                </a:lnTo>
                <a:lnTo>
                  <a:pt x="1533" y="513"/>
                </a:lnTo>
                <a:lnTo>
                  <a:pt x="1543" y="520"/>
                </a:lnTo>
                <a:lnTo>
                  <a:pt x="1543" y="520"/>
                </a:lnTo>
                <a:lnTo>
                  <a:pt x="1551" y="520"/>
                </a:lnTo>
                <a:lnTo>
                  <a:pt x="1568" y="520"/>
                </a:lnTo>
                <a:lnTo>
                  <a:pt x="1579" y="517"/>
                </a:lnTo>
                <a:lnTo>
                  <a:pt x="1586" y="509"/>
                </a:lnTo>
                <a:lnTo>
                  <a:pt x="1597" y="499"/>
                </a:lnTo>
                <a:lnTo>
                  <a:pt x="1608" y="481"/>
                </a:lnTo>
                <a:lnTo>
                  <a:pt x="1608" y="481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9058275" y="3881438"/>
            <a:ext cx="792163" cy="266700"/>
          </a:xfrm>
          <a:custGeom>
            <a:avLst/>
            <a:gdLst>
              <a:gd name="T0" fmla="*/ 0 w 499"/>
              <a:gd name="T1" fmla="*/ 72 h 168"/>
              <a:gd name="T2" fmla="*/ 0 w 499"/>
              <a:gd name="T3" fmla="*/ 72 h 168"/>
              <a:gd name="T4" fmla="*/ 32 w 499"/>
              <a:gd name="T5" fmla="*/ 61 h 168"/>
              <a:gd name="T6" fmla="*/ 103 w 499"/>
              <a:gd name="T7" fmla="*/ 40 h 168"/>
              <a:gd name="T8" fmla="*/ 142 w 499"/>
              <a:gd name="T9" fmla="*/ 32 h 168"/>
              <a:gd name="T10" fmla="*/ 178 w 499"/>
              <a:gd name="T11" fmla="*/ 29 h 168"/>
              <a:gd name="T12" fmla="*/ 192 w 499"/>
              <a:gd name="T13" fmla="*/ 29 h 168"/>
              <a:gd name="T14" fmla="*/ 206 w 499"/>
              <a:gd name="T15" fmla="*/ 29 h 168"/>
              <a:gd name="T16" fmla="*/ 213 w 499"/>
              <a:gd name="T17" fmla="*/ 36 h 168"/>
              <a:gd name="T18" fmla="*/ 221 w 499"/>
              <a:gd name="T19" fmla="*/ 43 h 168"/>
              <a:gd name="T20" fmla="*/ 221 w 499"/>
              <a:gd name="T21" fmla="*/ 43 h 168"/>
              <a:gd name="T22" fmla="*/ 224 w 499"/>
              <a:gd name="T23" fmla="*/ 43 h 168"/>
              <a:gd name="T24" fmla="*/ 231 w 499"/>
              <a:gd name="T25" fmla="*/ 54 h 168"/>
              <a:gd name="T26" fmla="*/ 242 w 499"/>
              <a:gd name="T27" fmla="*/ 75 h 168"/>
              <a:gd name="T28" fmla="*/ 242 w 499"/>
              <a:gd name="T29" fmla="*/ 89 h 168"/>
              <a:gd name="T30" fmla="*/ 242 w 499"/>
              <a:gd name="T31" fmla="*/ 111 h 168"/>
              <a:gd name="T32" fmla="*/ 242 w 499"/>
              <a:gd name="T33" fmla="*/ 111 h 168"/>
              <a:gd name="T34" fmla="*/ 246 w 499"/>
              <a:gd name="T35" fmla="*/ 125 h 168"/>
              <a:gd name="T36" fmla="*/ 249 w 499"/>
              <a:gd name="T37" fmla="*/ 129 h 168"/>
              <a:gd name="T38" fmla="*/ 253 w 499"/>
              <a:gd name="T39" fmla="*/ 132 h 168"/>
              <a:gd name="T40" fmla="*/ 263 w 499"/>
              <a:gd name="T41" fmla="*/ 132 h 168"/>
              <a:gd name="T42" fmla="*/ 274 w 499"/>
              <a:gd name="T43" fmla="*/ 129 h 168"/>
              <a:gd name="T44" fmla="*/ 295 w 499"/>
              <a:gd name="T45" fmla="*/ 111 h 168"/>
              <a:gd name="T46" fmla="*/ 306 w 499"/>
              <a:gd name="T47" fmla="*/ 104 h 168"/>
              <a:gd name="T48" fmla="*/ 306 w 499"/>
              <a:gd name="T49" fmla="*/ 104 h 168"/>
              <a:gd name="T50" fmla="*/ 310 w 499"/>
              <a:gd name="T51" fmla="*/ 100 h 168"/>
              <a:gd name="T52" fmla="*/ 328 w 499"/>
              <a:gd name="T53" fmla="*/ 93 h 168"/>
              <a:gd name="T54" fmla="*/ 335 w 499"/>
              <a:gd name="T55" fmla="*/ 97 h 168"/>
              <a:gd name="T56" fmla="*/ 345 w 499"/>
              <a:gd name="T57" fmla="*/ 100 h 168"/>
              <a:gd name="T58" fmla="*/ 356 w 499"/>
              <a:gd name="T59" fmla="*/ 107 h 168"/>
              <a:gd name="T60" fmla="*/ 367 w 499"/>
              <a:gd name="T61" fmla="*/ 122 h 168"/>
              <a:gd name="T62" fmla="*/ 367 w 499"/>
              <a:gd name="T63" fmla="*/ 122 h 168"/>
              <a:gd name="T64" fmla="*/ 377 w 499"/>
              <a:gd name="T65" fmla="*/ 139 h 168"/>
              <a:gd name="T66" fmla="*/ 399 w 499"/>
              <a:gd name="T67" fmla="*/ 154 h 168"/>
              <a:gd name="T68" fmla="*/ 420 w 499"/>
              <a:gd name="T69" fmla="*/ 164 h 168"/>
              <a:gd name="T70" fmla="*/ 445 w 499"/>
              <a:gd name="T71" fmla="*/ 168 h 168"/>
              <a:gd name="T72" fmla="*/ 467 w 499"/>
              <a:gd name="T73" fmla="*/ 168 h 168"/>
              <a:gd name="T74" fmla="*/ 477 w 499"/>
              <a:gd name="T75" fmla="*/ 164 h 168"/>
              <a:gd name="T76" fmla="*/ 484 w 499"/>
              <a:gd name="T77" fmla="*/ 157 h 168"/>
              <a:gd name="T78" fmla="*/ 488 w 499"/>
              <a:gd name="T79" fmla="*/ 150 h 168"/>
              <a:gd name="T80" fmla="*/ 492 w 499"/>
              <a:gd name="T81" fmla="*/ 139 h 168"/>
              <a:gd name="T82" fmla="*/ 492 w 499"/>
              <a:gd name="T83" fmla="*/ 129 h 168"/>
              <a:gd name="T84" fmla="*/ 488 w 499"/>
              <a:gd name="T85" fmla="*/ 114 h 168"/>
              <a:gd name="T86" fmla="*/ 488 w 499"/>
              <a:gd name="T87" fmla="*/ 114 h 168"/>
              <a:gd name="T88" fmla="*/ 484 w 499"/>
              <a:gd name="T89" fmla="*/ 107 h 168"/>
              <a:gd name="T90" fmla="*/ 481 w 499"/>
              <a:gd name="T91" fmla="*/ 89 h 168"/>
              <a:gd name="T92" fmla="*/ 481 w 499"/>
              <a:gd name="T93" fmla="*/ 68 h 168"/>
              <a:gd name="T94" fmla="*/ 484 w 499"/>
              <a:gd name="T95" fmla="*/ 54 h 168"/>
              <a:gd name="T96" fmla="*/ 488 w 499"/>
              <a:gd name="T97" fmla="*/ 43 h 168"/>
              <a:gd name="T98" fmla="*/ 488 w 499"/>
              <a:gd name="T99" fmla="*/ 43 h 168"/>
              <a:gd name="T100" fmla="*/ 495 w 499"/>
              <a:gd name="T101" fmla="*/ 32 h 168"/>
              <a:gd name="T102" fmla="*/ 499 w 499"/>
              <a:gd name="T103" fmla="*/ 22 h 168"/>
              <a:gd name="T104" fmla="*/ 499 w 499"/>
              <a:gd name="T105" fmla="*/ 15 h 168"/>
              <a:gd name="T106" fmla="*/ 499 w 499"/>
              <a:gd name="T107" fmla="*/ 11 h 168"/>
              <a:gd name="T108" fmla="*/ 492 w 499"/>
              <a:gd name="T109" fmla="*/ 4 h 168"/>
              <a:gd name="T110" fmla="*/ 488 w 499"/>
              <a:gd name="T111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99" h="168">
                <a:moveTo>
                  <a:pt x="0" y="72"/>
                </a:moveTo>
                <a:lnTo>
                  <a:pt x="0" y="72"/>
                </a:lnTo>
                <a:lnTo>
                  <a:pt x="32" y="61"/>
                </a:lnTo>
                <a:lnTo>
                  <a:pt x="103" y="40"/>
                </a:lnTo>
                <a:lnTo>
                  <a:pt x="142" y="32"/>
                </a:lnTo>
                <a:lnTo>
                  <a:pt x="178" y="29"/>
                </a:lnTo>
                <a:lnTo>
                  <a:pt x="192" y="29"/>
                </a:lnTo>
                <a:lnTo>
                  <a:pt x="206" y="29"/>
                </a:lnTo>
                <a:lnTo>
                  <a:pt x="213" y="36"/>
                </a:lnTo>
                <a:lnTo>
                  <a:pt x="221" y="43"/>
                </a:lnTo>
                <a:lnTo>
                  <a:pt x="221" y="43"/>
                </a:lnTo>
                <a:lnTo>
                  <a:pt x="224" y="43"/>
                </a:lnTo>
                <a:lnTo>
                  <a:pt x="231" y="54"/>
                </a:lnTo>
                <a:lnTo>
                  <a:pt x="242" y="75"/>
                </a:lnTo>
                <a:lnTo>
                  <a:pt x="242" y="89"/>
                </a:lnTo>
                <a:lnTo>
                  <a:pt x="242" y="111"/>
                </a:lnTo>
                <a:lnTo>
                  <a:pt x="242" y="111"/>
                </a:lnTo>
                <a:lnTo>
                  <a:pt x="246" y="125"/>
                </a:lnTo>
                <a:lnTo>
                  <a:pt x="249" y="129"/>
                </a:lnTo>
                <a:lnTo>
                  <a:pt x="253" y="132"/>
                </a:lnTo>
                <a:lnTo>
                  <a:pt x="263" y="132"/>
                </a:lnTo>
                <a:lnTo>
                  <a:pt x="274" y="129"/>
                </a:lnTo>
                <a:lnTo>
                  <a:pt x="295" y="111"/>
                </a:lnTo>
                <a:lnTo>
                  <a:pt x="306" y="104"/>
                </a:lnTo>
                <a:lnTo>
                  <a:pt x="306" y="104"/>
                </a:lnTo>
                <a:lnTo>
                  <a:pt x="310" y="100"/>
                </a:lnTo>
                <a:lnTo>
                  <a:pt x="328" y="93"/>
                </a:lnTo>
                <a:lnTo>
                  <a:pt x="335" y="97"/>
                </a:lnTo>
                <a:lnTo>
                  <a:pt x="345" y="100"/>
                </a:lnTo>
                <a:lnTo>
                  <a:pt x="356" y="107"/>
                </a:lnTo>
                <a:lnTo>
                  <a:pt x="367" y="122"/>
                </a:lnTo>
                <a:lnTo>
                  <a:pt x="367" y="122"/>
                </a:lnTo>
                <a:lnTo>
                  <a:pt x="377" y="139"/>
                </a:lnTo>
                <a:lnTo>
                  <a:pt x="399" y="154"/>
                </a:lnTo>
                <a:lnTo>
                  <a:pt x="420" y="164"/>
                </a:lnTo>
                <a:lnTo>
                  <a:pt x="445" y="168"/>
                </a:lnTo>
                <a:lnTo>
                  <a:pt x="467" y="168"/>
                </a:lnTo>
                <a:lnTo>
                  <a:pt x="477" y="164"/>
                </a:lnTo>
                <a:lnTo>
                  <a:pt x="484" y="157"/>
                </a:lnTo>
                <a:lnTo>
                  <a:pt x="488" y="150"/>
                </a:lnTo>
                <a:lnTo>
                  <a:pt x="492" y="139"/>
                </a:lnTo>
                <a:lnTo>
                  <a:pt x="492" y="129"/>
                </a:lnTo>
                <a:lnTo>
                  <a:pt x="488" y="114"/>
                </a:lnTo>
                <a:lnTo>
                  <a:pt x="488" y="114"/>
                </a:lnTo>
                <a:lnTo>
                  <a:pt x="484" y="107"/>
                </a:lnTo>
                <a:lnTo>
                  <a:pt x="481" y="89"/>
                </a:lnTo>
                <a:lnTo>
                  <a:pt x="481" y="68"/>
                </a:lnTo>
                <a:lnTo>
                  <a:pt x="484" y="54"/>
                </a:lnTo>
                <a:lnTo>
                  <a:pt x="488" y="43"/>
                </a:lnTo>
                <a:lnTo>
                  <a:pt x="488" y="43"/>
                </a:lnTo>
                <a:lnTo>
                  <a:pt x="495" y="32"/>
                </a:lnTo>
                <a:lnTo>
                  <a:pt x="499" y="22"/>
                </a:lnTo>
                <a:lnTo>
                  <a:pt x="499" y="15"/>
                </a:lnTo>
                <a:lnTo>
                  <a:pt x="499" y="11"/>
                </a:lnTo>
                <a:lnTo>
                  <a:pt x="492" y="4"/>
                </a:lnTo>
                <a:lnTo>
                  <a:pt x="488" y="0"/>
                </a:lnTo>
              </a:path>
            </a:pathLst>
          </a:custGeom>
          <a:noFill/>
          <a:ln w="2222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9786938" y="4148138"/>
            <a:ext cx="153988" cy="668337"/>
          </a:xfrm>
          <a:custGeom>
            <a:avLst/>
            <a:gdLst>
              <a:gd name="T0" fmla="*/ 29 w 97"/>
              <a:gd name="T1" fmla="*/ 421 h 421"/>
              <a:gd name="T2" fmla="*/ 29 w 97"/>
              <a:gd name="T3" fmla="*/ 421 h 421"/>
              <a:gd name="T4" fmla="*/ 47 w 97"/>
              <a:gd name="T5" fmla="*/ 399 h 421"/>
              <a:gd name="T6" fmla="*/ 65 w 97"/>
              <a:gd name="T7" fmla="*/ 385 h 421"/>
              <a:gd name="T8" fmla="*/ 79 w 97"/>
              <a:gd name="T9" fmla="*/ 374 h 421"/>
              <a:gd name="T10" fmla="*/ 79 w 97"/>
              <a:gd name="T11" fmla="*/ 374 h 421"/>
              <a:gd name="T12" fmla="*/ 86 w 97"/>
              <a:gd name="T13" fmla="*/ 371 h 421"/>
              <a:gd name="T14" fmla="*/ 90 w 97"/>
              <a:gd name="T15" fmla="*/ 360 h 421"/>
              <a:gd name="T16" fmla="*/ 93 w 97"/>
              <a:gd name="T17" fmla="*/ 349 h 421"/>
              <a:gd name="T18" fmla="*/ 97 w 97"/>
              <a:gd name="T19" fmla="*/ 335 h 421"/>
              <a:gd name="T20" fmla="*/ 97 w 97"/>
              <a:gd name="T21" fmla="*/ 317 h 421"/>
              <a:gd name="T22" fmla="*/ 93 w 97"/>
              <a:gd name="T23" fmla="*/ 303 h 421"/>
              <a:gd name="T24" fmla="*/ 86 w 97"/>
              <a:gd name="T25" fmla="*/ 289 h 421"/>
              <a:gd name="T26" fmla="*/ 75 w 97"/>
              <a:gd name="T27" fmla="*/ 274 h 421"/>
              <a:gd name="T28" fmla="*/ 75 w 97"/>
              <a:gd name="T29" fmla="*/ 274 h 421"/>
              <a:gd name="T30" fmla="*/ 57 w 97"/>
              <a:gd name="T31" fmla="*/ 249 h 421"/>
              <a:gd name="T32" fmla="*/ 40 w 97"/>
              <a:gd name="T33" fmla="*/ 224 h 421"/>
              <a:gd name="T34" fmla="*/ 25 w 97"/>
              <a:gd name="T35" fmla="*/ 200 h 421"/>
              <a:gd name="T36" fmla="*/ 25 w 97"/>
              <a:gd name="T37" fmla="*/ 200 h 421"/>
              <a:gd name="T38" fmla="*/ 22 w 97"/>
              <a:gd name="T39" fmla="*/ 157 h 421"/>
              <a:gd name="T40" fmla="*/ 22 w 97"/>
              <a:gd name="T41" fmla="*/ 118 h 421"/>
              <a:gd name="T42" fmla="*/ 22 w 97"/>
              <a:gd name="T43" fmla="*/ 78 h 421"/>
              <a:gd name="T44" fmla="*/ 22 w 97"/>
              <a:gd name="T45" fmla="*/ 78 h 421"/>
              <a:gd name="T46" fmla="*/ 22 w 97"/>
              <a:gd name="T47" fmla="*/ 61 h 421"/>
              <a:gd name="T48" fmla="*/ 22 w 97"/>
              <a:gd name="T49" fmla="*/ 46 h 421"/>
              <a:gd name="T50" fmla="*/ 15 w 97"/>
              <a:gd name="T51" fmla="*/ 21 h 421"/>
              <a:gd name="T52" fmla="*/ 4 w 97"/>
              <a:gd name="T53" fmla="*/ 3 h 421"/>
              <a:gd name="T54" fmla="*/ 0 w 97"/>
              <a:gd name="T5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7" h="421">
                <a:moveTo>
                  <a:pt x="29" y="421"/>
                </a:moveTo>
                <a:lnTo>
                  <a:pt x="29" y="421"/>
                </a:lnTo>
                <a:lnTo>
                  <a:pt x="47" y="399"/>
                </a:lnTo>
                <a:lnTo>
                  <a:pt x="65" y="385"/>
                </a:lnTo>
                <a:lnTo>
                  <a:pt x="79" y="374"/>
                </a:lnTo>
                <a:lnTo>
                  <a:pt x="79" y="374"/>
                </a:lnTo>
                <a:lnTo>
                  <a:pt x="86" y="371"/>
                </a:lnTo>
                <a:lnTo>
                  <a:pt x="90" y="360"/>
                </a:lnTo>
                <a:lnTo>
                  <a:pt x="93" y="349"/>
                </a:lnTo>
                <a:lnTo>
                  <a:pt x="97" y="335"/>
                </a:lnTo>
                <a:lnTo>
                  <a:pt x="97" y="317"/>
                </a:lnTo>
                <a:lnTo>
                  <a:pt x="93" y="303"/>
                </a:lnTo>
                <a:lnTo>
                  <a:pt x="86" y="289"/>
                </a:lnTo>
                <a:lnTo>
                  <a:pt x="75" y="274"/>
                </a:lnTo>
                <a:lnTo>
                  <a:pt x="75" y="274"/>
                </a:lnTo>
                <a:lnTo>
                  <a:pt x="57" y="249"/>
                </a:lnTo>
                <a:lnTo>
                  <a:pt x="40" y="224"/>
                </a:lnTo>
                <a:lnTo>
                  <a:pt x="25" y="200"/>
                </a:lnTo>
                <a:lnTo>
                  <a:pt x="25" y="200"/>
                </a:lnTo>
                <a:lnTo>
                  <a:pt x="22" y="157"/>
                </a:lnTo>
                <a:lnTo>
                  <a:pt x="22" y="118"/>
                </a:lnTo>
                <a:lnTo>
                  <a:pt x="22" y="78"/>
                </a:lnTo>
                <a:lnTo>
                  <a:pt x="22" y="78"/>
                </a:lnTo>
                <a:lnTo>
                  <a:pt x="22" y="61"/>
                </a:lnTo>
                <a:lnTo>
                  <a:pt x="22" y="46"/>
                </a:lnTo>
                <a:lnTo>
                  <a:pt x="15" y="21"/>
                </a:lnTo>
                <a:lnTo>
                  <a:pt x="4" y="3"/>
                </a:lnTo>
                <a:lnTo>
                  <a:pt x="0" y="0"/>
                </a:lnTo>
              </a:path>
            </a:pathLst>
          </a:custGeom>
          <a:noFill/>
          <a:ln w="2222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8758238" y="3921125"/>
            <a:ext cx="1182688" cy="1120775"/>
          </a:xfrm>
          <a:custGeom>
            <a:avLst/>
            <a:gdLst>
              <a:gd name="T0" fmla="*/ 705 w 745"/>
              <a:gd name="T1" fmla="*/ 392 h 706"/>
              <a:gd name="T2" fmla="*/ 673 w 745"/>
              <a:gd name="T3" fmla="*/ 339 h 706"/>
              <a:gd name="T4" fmla="*/ 673 w 745"/>
              <a:gd name="T5" fmla="*/ 221 h 706"/>
              <a:gd name="T6" fmla="*/ 670 w 745"/>
              <a:gd name="T7" fmla="*/ 186 h 706"/>
              <a:gd name="T8" fmla="*/ 652 w 745"/>
              <a:gd name="T9" fmla="*/ 143 h 706"/>
              <a:gd name="T10" fmla="*/ 623 w 745"/>
              <a:gd name="T11" fmla="*/ 139 h 706"/>
              <a:gd name="T12" fmla="*/ 563 w 745"/>
              <a:gd name="T13" fmla="*/ 107 h 706"/>
              <a:gd name="T14" fmla="*/ 545 w 745"/>
              <a:gd name="T15" fmla="*/ 79 h 706"/>
              <a:gd name="T16" fmla="*/ 517 w 745"/>
              <a:gd name="T17" fmla="*/ 68 h 706"/>
              <a:gd name="T18" fmla="*/ 495 w 745"/>
              <a:gd name="T19" fmla="*/ 79 h 706"/>
              <a:gd name="T20" fmla="*/ 452 w 745"/>
              <a:gd name="T21" fmla="*/ 104 h 706"/>
              <a:gd name="T22" fmla="*/ 435 w 745"/>
              <a:gd name="T23" fmla="*/ 97 h 706"/>
              <a:gd name="T24" fmla="*/ 435 w 745"/>
              <a:gd name="T25" fmla="*/ 64 h 706"/>
              <a:gd name="T26" fmla="*/ 413 w 745"/>
              <a:gd name="T27" fmla="*/ 18 h 706"/>
              <a:gd name="T28" fmla="*/ 406 w 745"/>
              <a:gd name="T29" fmla="*/ 7 h 706"/>
              <a:gd name="T30" fmla="*/ 367 w 745"/>
              <a:gd name="T31" fmla="*/ 0 h 706"/>
              <a:gd name="T32" fmla="*/ 221 w 745"/>
              <a:gd name="T33" fmla="*/ 32 h 706"/>
              <a:gd name="T34" fmla="*/ 192 w 745"/>
              <a:gd name="T35" fmla="*/ 57 h 706"/>
              <a:gd name="T36" fmla="*/ 156 w 745"/>
              <a:gd name="T37" fmla="*/ 157 h 706"/>
              <a:gd name="T38" fmla="*/ 146 w 745"/>
              <a:gd name="T39" fmla="*/ 236 h 706"/>
              <a:gd name="T40" fmla="*/ 124 w 745"/>
              <a:gd name="T41" fmla="*/ 253 h 706"/>
              <a:gd name="T42" fmla="*/ 92 w 745"/>
              <a:gd name="T43" fmla="*/ 246 h 706"/>
              <a:gd name="T44" fmla="*/ 46 w 745"/>
              <a:gd name="T45" fmla="*/ 253 h 706"/>
              <a:gd name="T46" fmla="*/ 35 w 745"/>
              <a:gd name="T47" fmla="*/ 293 h 706"/>
              <a:gd name="T48" fmla="*/ 32 w 745"/>
              <a:gd name="T49" fmla="*/ 321 h 706"/>
              <a:gd name="T50" fmla="*/ 7 w 745"/>
              <a:gd name="T51" fmla="*/ 360 h 706"/>
              <a:gd name="T52" fmla="*/ 21 w 745"/>
              <a:gd name="T53" fmla="*/ 385 h 706"/>
              <a:gd name="T54" fmla="*/ 32 w 745"/>
              <a:gd name="T55" fmla="*/ 400 h 706"/>
              <a:gd name="T56" fmla="*/ 53 w 745"/>
              <a:gd name="T57" fmla="*/ 414 h 706"/>
              <a:gd name="T58" fmla="*/ 82 w 745"/>
              <a:gd name="T59" fmla="*/ 400 h 706"/>
              <a:gd name="T60" fmla="*/ 78 w 745"/>
              <a:gd name="T61" fmla="*/ 371 h 706"/>
              <a:gd name="T62" fmla="*/ 92 w 745"/>
              <a:gd name="T63" fmla="*/ 339 h 706"/>
              <a:gd name="T64" fmla="*/ 124 w 745"/>
              <a:gd name="T65" fmla="*/ 332 h 706"/>
              <a:gd name="T66" fmla="*/ 160 w 745"/>
              <a:gd name="T67" fmla="*/ 339 h 706"/>
              <a:gd name="T68" fmla="*/ 256 w 745"/>
              <a:gd name="T69" fmla="*/ 318 h 706"/>
              <a:gd name="T70" fmla="*/ 292 w 745"/>
              <a:gd name="T71" fmla="*/ 310 h 706"/>
              <a:gd name="T72" fmla="*/ 356 w 745"/>
              <a:gd name="T73" fmla="*/ 314 h 706"/>
              <a:gd name="T74" fmla="*/ 360 w 745"/>
              <a:gd name="T75" fmla="*/ 328 h 706"/>
              <a:gd name="T76" fmla="*/ 324 w 745"/>
              <a:gd name="T77" fmla="*/ 357 h 706"/>
              <a:gd name="T78" fmla="*/ 292 w 745"/>
              <a:gd name="T79" fmla="*/ 389 h 706"/>
              <a:gd name="T80" fmla="*/ 292 w 745"/>
              <a:gd name="T81" fmla="*/ 421 h 706"/>
              <a:gd name="T82" fmla="*/ 335 w 745"/>
              <a:gd name="T83" fmla="*/ 467 h 706"/>
              <a:gd name="T84" fmla="*/ 367 w 745"/>
              <a:gd name="T85" fmla="*/ 489 h 706"/>
              <a:gd name="T86" fmla="*/ 399 w 745"/>
              <a:gd name="T87" fmla="*/ 531 h 706"/>
              <a:gd name="T88" fmla="*/ 399 w 745"/>
              <a:gd name="T89" fmla="*/ 560 h 706"/>
              <a:gd name="T90" fmla="*/ 367 w 745"/>
              <a:gd name="T91" fmla="*/ 592 h 706"/>
              <a:gd name="T92" fmla="*/ 349 w 745"/>
              <a:gd name="T93" fmla="*/ 599 h 706"/>
              <a:gd name="T94" fmla="*/ 349 w 745"/>
              <a:gd name="T95" fmla="*/ 624 h 706"/>
              <a:gd name="T96" fmla="*/ 399 w 745"/>
              <a:gd name="T97" fmla="*/ 670 h 706"/>
              <a:gd name="T98" fmla="*/ 463 w 745"/>
              <a:gd name="T99" fmla="*/ 703 h 706"/>
              <a:gd name="T100" fmla="*/ 506 w 745"/>
              <a:gd name="T101" fmla="*/ 699 h 706"/>
              <a:gd name="T102" fmla="*/ 595 w 745"/>
              <a:gd name="T103" fmla="*/ 670 h 706"/>
              <a:gd name="T104" fmla="*/ 602 w 745"/>
              <a:gd name="T105" fmla="*/ 631 h 706"/>
              <a:gd name="T106" fmla="*/ 634 w 745"/>
              <a:gd name="T107" fmla="*/ 571 h 706"/>
              <a:gd name="T108" fmla="*/ 666 w 745"/>
              <a:gd name="T109" fmla="*/ 560 h 706"/>
              <a:gd name="T110" fmla="*/ 681 w 745"/>
              <a:gd name="T111" fmla="*/ 564 h 706"/>
              <a:gd name="T112" fmla="*/ 727 w 745"/>
              <a:gd name="T113" fmla="*/ 514 h 706"/>
              <a:gd name="T114" fmla="*/ 741 w 745"/>
              <a:gd name="T115" fmla="*/ 499 h 706"/>
              <a:gd name="T116" fmla="*/ 745 w 745"/>
              <a:gd name="T117" fmla="*/ 460 h 706"/>
              <a:gd name="T118" fmla="*/ 727 w 745"/>
              <a:gd name="T119" fmla="*/ 417 h 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45" h="706">
                <a:moveTo>
                  <a:pt x="727" y="417"/>
                </a:moveTo>
                <a:lnTo>
                  <a:pt x="727" y="417"/>
                </a:lnTo>
                <a:lnTo>
                  <a:pt x="705" y="392"/>
                </a:lnTo>
                <a:lnTo>
                  <a:pt x="688" y="367"/>
                </a:lnTo>
                <a:lnTo>
                  <a:pt x="673" y="339"/>
                </a:lnTo>
                <a:lnTo>
                  <a:pt x="673" y="339"/>
                </a:lnTo>
                <a:lnTo>
                  <a:pt x="670" y="296"/>
                </a:lnTo>
                <a:lnTo>
                  <a:pt x="670" y="261"/>
                </a:lnTo>
                <a:lnTo>
                  <a:pt x="673" y="221"/>
                </a:lnTo>
                <a:lnTo>
                  <a:pt x="673" y="221"/>
                </a:lnTo>
                <a:lnTo>
                  <a:pt x="673" y="204"/>
                </a:lnTo>
                <a:lnTo>
                  <a:pt x="670" y="186"/>
                </a:lnTo>
                <a:lnTo>
                  <a:pt x="663" y="161"/>
                </a:lnTo>
                <a:lnTo>
                  <a:pt x="656" y="146"/>
                </a:lnTo>
                <a:lnTo>
                  <a:pt x="652" y="143"/>
                </a:lnTo>
                <a:lnTo>
                  <a:pt x="652" y="143"/>
                </a:lnTo>
                <a:lnTo>
                  <a:pt x="638" y="143"/>
                </a:lnTo>
                <a:lnTo>
                  <a:pt x="623" y="139"/>
                </a:lnTo>
                <a:lnTo>
                  <a:pt x="595" y="132"/>
                </a:lnTo>
                <a:lnTo>
                  <a:pt x="570" y="114"/>
                </a:lnTo>
                <a:lnTo>
                  <a:pt x="563" y="107"/>
                </a:lnTo>
                <a:lnTo>
                  <a:pt x="556" y="97"/>
                </a:lnTo>
                <a:lnTo>
                  <a:pt x="556" y="97"/>
                </a:lnTo>
                <a:lnTo>
                  <a:pt x="545" y="79"/>
                </a:lnTo>
                <a:lnTo>
                  <a:pt x="534" y="72"/>
                </a:lnTo>
                <a:lnTo>
                  <a:pt x="527" y="68"/>
                </a:lnTo>
                <a:lnTo>
                  <a:pt x="517" y="68"/>
                </a:lnTo>
                <a:lnTo>
                  <a:pt x="502" y="72"/>
                </a:lnTo>
                <a:lnTo>
                  <a:pt x="495" y="79"/>
                </a:lnTo>
                <a:lnTo>
                  <a:pt x="495" y="79"/>
                </a:lnTo>
                <a:lnTo>
                  <a:pt x="484" y="86"/>
                </a:lnTo>
                <a:lnTo>
                  <a:pt x="463" y="100"/>
                </a:lnTo>
                <a:lnTo>
                  <a:pt x="452" y="104"/>
                </a:lnTo>
                <a:lnTo>
                  <a:pt x="442" y="104"/>
                </a:lnTo>
                <a:lnTo>
                  <a:pt x="438" y="100"/>
                </a:lnTo>
                <a:lnTo>
                  <a:pt x="435" y="97"/>
                </a:lnTo>
                <a:lnTo>
                  <a:pt x="435" y="82"/>
                </a:lnTo>
                <a:lnTo>
                  <a:pt x="435" y="82"/>
                </a:lnTo>
                <a:lnTo>
                  <a:pt x="435" y="64"/>
                </a:lnTo>
                <a:lnTo>
                  <a:pt x="431" y="50"/>
                </a:lnTo>
                <a:lnTo>
                  <a:pt x="424" y="29"/>
                </a:lnTo>
                <a:lnTo>
                  <a:pt x="413" y="18"/>
                </a:lnTo>
                <a:lnTo>
                  <a:pt x="410" y="15"/>
                </a:lnTo>
                <a:lnTo>
                  <a:pt x="410" y="15"/>
                </a:lnTo>
                <a:lnTo>
                  <a:pt x="406" y="7"/>
                </a:lnTo>
                <a:lnTo>
                  <a:pt x="395" y="4"/>
                </a:lnTo>
                <a:lnTo>
                  <a:pt x="385" y="0"/>
                </a:lnTo>
                <a:lnTo>
                  <a:pt x="367" y="0"/>
                </a:lnTo>
                <a:lnTo>
                  <a:pt x="331" y="4"/>
                </a:lnTo>
                <a:lnTo>
                  <a:pt x="292" y="11"/>
                </a:lnTo>
                <a:lnTo>
                  <a:pt x="221" y="32"/>
                </a:lnTo>
                <a:lnTo>
                  <a:pt x="189" y="43"/>
                </a:lnTo>
                <a:lnTo>
                  <a:pt x="189" y="43"/>
                </a:lnTo>
                <a:lnTo>
                  <a:pt x="192" y="57"/>
                </a:lnTo>
                <a:lnTo>
                  <a:pt x="192" y="72"/>
                </a:lnTo>
                <a:lnTo>
                  <a:pt x="189" y="82"/>
                </a:lnTo>
                <a:lnTo>
                  <a:pt x="156" y="157"/>
                </a:lnTo>
                <a:lnTo>
                  <a:pt x="142" y="228"/>
                </a:lnTo>
                <a:lnTo>
                  <a:pt x="142" y="228"/>
                </a:lnTo>
                <a:lnTo>
                  <a:pt x="146" y="236"/>
                </a:lnTo>
                <a:lnTo>
                  <a:pt x="146" y="239"/>
                </a:lnTo>
                <a:lnTo>
                  <a:pt x="139" y="246"/>
                </a:lnTo>
                <a:lnTo>
                  <a:pt x="124" y="253"/>
                </a:lnTo>
                <a:lnTo>
                  <a:pt x="124" y="253"/>
                </a:lnTo>
                <a:lnTo>
                  <a:pt x="110" y="250"/>
                </a:lnTo>
                <a:lnTo>
                  <a:pt x="92" y="246"/>
                </a:lnTo>
                <a:lnTo>
                  <a:pt x="78" y="246"/>
                </a:lnTo>
                <a:lnTo>
                  <a:pt x="60" y="250"/>
                </a:lnTo>
                <a:lnTo>
                  <a:pt x="46" y="253"/>
                </a:lnTo>
                <a:lnTo>
                  <a:pt x="39" y="264"/>
                </a:lnTo>
                <a:lnTo>
                  <a:pt x="32" y="275"/>
                </a:lnTo>
                <a:lnTo>
                  <a:pt x="35" y="293"/>
                </a:lnTo>
                <a:lnTo>
                  <a:pt x="35" y="293"/>
                </a:lnTo>
                <a:lnTo>
                  <a:pt x="35" y="307"/>
                </a:lnTo>
                <a:lnTo>
                  <a:pt x="32" y="321"/>
                </a:lnTo>
                <a:lnTo>
                  <a:pt x="28" y="332"/>
                </a:lnTo>
                <a:lnTo>
                  <a:pt x="21" y="343"/>
                </a:lnTo>
                <a:lnTo>
                  <a:pt x="7" y="360"/>
                </a:lnTo>
                <a:lnTo>
                  <a:pt x="0" y="367"/>
                </a:lnTo>
                <a:lnTo>
                  <a:pt x="0" y="367"/>
                </a:lnTo>
                <a:lnTo>
                  <a:pt x="21" y="385"/>
                </a:lnTo>
                <a:lnTo>
                  <a:pt x="28" y="392"/>
                </a:lnTo>
                <a:lnTo>
                  <a:pt x="28" y="392"/>
                </a:lnTo>
                <a:lnTo>
                  <a:pt x="32" y="400"/>
                </a:lnTo>
                <a:lnTo>
                  <a:pt x="39" y="410"/>
                </a:lnTo>
                <a:lnTo>
                  <a:pt x="46" y="414"/>
                </a:lnTo>
                <a:lnTo>
                  <a:pt x="53" y="414"/>
                </a:lnTo>
                <a:lnTo>
                  <a:pt x="64" y="407"/>
                </a:lnTo>
                <a:lnTo>
                  <a:pt x="78" y="400"/>
                </a:lnTo>
                <a:lnTo>
                  <a:pt x="82" y="400"/>
                </a:lnTo>
                <a:lnTo>
                  <a:pt x="82" y="400"/>
                </a:lnTo>
                <a:lnTo>
                  <a:pt x="78" y="385"/>
                </a:lnTo>
                <a:lnTo>
                  <a:pt x="78" y="371"/>
                </a:lnTo>
                <a:lnTo>
                  <a:pt x="82" y="357"/>
                </a:lnTo>
                <a:lnTo>
                  <a:pt x="85" y="346"/>
                </a:lnTo>
                <a:lnTo>
                  <a:pt x="92" y="339"/>
                </a:lnTo>
                <a:lnTo>
                  <a:pt x="99" y="332"/>
                </a:lnTo>
                <a:lnTo>
                  <a:pt x="110" y="332"/>
                </a:lnTo>
                <a:lnTo>
                  <a:pt x="124" y="332"/>
                </a:lnTo>
                <a:lnTo>
                  <a:pt x="124" y="332"/>
                </a:lnTo>
                <a:lnTo>
                  <a:pt x="142" y="339"/>
                </a:lnTo>
                <a:lnTo>
                  <a:pt x="160" y="339"/>
                </a:lnTo>
                <a:lnTo>
                  <a:pt x="196" y="335"/>
                </a:lnTo>
                <a:lnTo>
                  <a:pt x="228" y="325"/>
                </a:lnTo>
                <a:lnTo>
                  <a:pt x="256" y="318"/>
                </a:lnTo>
                <a:lnTo>
                  <a:pt x="256" y="318"/>
                </a:lnTo>
                <a:lnTo>
                  <a:pt x="271" y="310"/>
                </a:lnTo>
                <a:lnTo>
                  <a:pt x="292" y="310"/>
                </a:lnTo>
                <a:lnTo>
                  <a:pt x="317" y="307"/>
                </a:lnTo>
                <a:lnTo>
                  <a:pt x="338" y="310"/>
                </a:lnTo>
                <a:lnTo>
                  <a:pt x="356" y="314"/>
                </a:lnTo>
                <a:lnTo>
                  <a:pt x="360" y="318"/>
                </a:lnTo>
                <a:lnTo>
                  <a:pt x="360" y="321"/>
                </a:lnTo>
                <a:lnTo>
                  <a:pt x="360" y="328"/>
                </a:lnTo>
                <a:lnTo>
                  <a:pt x="353" y="339"/>
                </a:lnTo>
                <a:lnTo>
                  <a:pt x="324" y="357"/>
                </a:lnTo>
                <a:lnTo>
                  <a:pt x="324" y="357"/>
                </a:lnTo>
                <a:lnTo>
                  <a:pt x="310" y="367"/>
                </a:lnTo>
                <a:lnTo>
                  <a:pt x="299" y="378"/>
                </a:lnTo>
                <a:lnTo>
                  <a:pt x="292" y="389"/>
                </a:lnTo>
                <a:lnTo>
                  <a:pt x="292" y="400"/>
                </a:lnTo>
                <a:lnTo>
                  <a:pt x="292" y="410"/>
                </a:lnTo>
                <a:lnTo>
                  <a:pt x="292" y="421"/>
                </a:lnTo>
                <a:lnTo>
                  <a:pt x="303" y="439"/>
                </a:lnTo>
                <a:lnTo>
                  <a:pt x="320" y="457"/>
                </a:lnTo>
                <a:lnTo>
                  <a:pt x="335" y="467"/>
                </a:lnTo>
                <a:lnTo>
                  <a:pt x="349" y="478"/>
                </a:lnTo>
                <a:lnTo>
                  <a:pt x="349" y="478"/>
                </a:lnTo>
                <a:lnTo>
                  <a:pt x="367" y="489"/>
                </a:lnTo>
                <a:lnTo>
                  <a:pt x="377" y="499"/>
                </a:lnTo>
                <a:lnTo>
                  <a:pt x="392" y="514"/>
                </a:lnTo>
                <a:lnTo>
                  <a:pt x="399" y="531"/>
                </a:lnTo>
                <a:lnTo>
                  <a:pt x="402" y="542"/>
                </a:lnTo>
                <a:lnTo>
                  <a:pt x="402" y="549"/>
                </a:lnTo>
                <a:lnTo>
                  <a:pt x="399" y="560"/>
                </a:lnTo>
                <a:lnTo>
                  <a:pt x="392" y="571"/>
                </a:lnTo>
                <a:lnTo>
                  <a:pt x="381" y="581"/>
                </a:lnTo>
                <a:lnTo>
                  <a:pt x="367" y="592"/>
                </a:lnTo>
                <a:lnTo>
                  <a:pt x="367" y="592"/>
                </a:lnTo>
                <a:lnTo>
                  <a:pt x="360" y="592"/>
                </a:lnTo>
                <a:lnTo>
                  <a:pt x="349" y="599"/>
                </a:lnTo>
                <a:lnTo>
                  <a:pt x="345" y="603"/>
                </a:lnTo>
                <a:lnTo>
                  <a:pt x="345" y="613"/>
                </a:lnTo>
                <a:lnTo>
                  <a:pt x="349" y="624"/>
                </a:lnTo>
                <a:lnTo>
                  <a:pt x="363" y="638"/>
                </a:lnTo>
                <a:lnTo>
                  <a:pt x="363" y="638"/>
                </a:lnTo>
                <a:lnTo>
                  <a:pt x="399" y="670"/>
                </a:lnTo>
                <a:lnTo>
                  <a:pt x="420" y="685"/>
                </a:lnTo>
                <a:lnTo>
                  <a:pt x="442" y="695"/>
                </a:lnTo>
                <a:lnTo>
                  <a:pt x="463" y="703"/>
                </a:lnTo>
                <a:lnTo>
                  <a:pt x="484" y="706"/>
                </a:lnTo>
                <a:lnTo>
                  <a:pt x="495" y="703"/>
                </a:lnTo>
                <a:lnTo>
                  <a:pt x="506" y="699"/>
                </a:lnTo>
                <a:lnTo>
                  <a:pt x="513" y="692"/>
                </a:lnTo>
                <a:lnTo>
                  <a:pt x="524" y="681"/>
                </a:lnTo>
                <a:lnTo>
                  <a:pt x="595" y="670"/>
                </a:lnTo>
                <a:lnTo>
                  <a:pt x="595" y="670"/>
                </a:lnTo>
                <a:lnTo>
                  <a:pt x="599" y="649"/>
                </a:lnTo>
                <a:lnTo>
                  <a:pt x="602" y="631"/>
                </a:lnTo>
                <a:lnTo>
                  <a:pt x="609" y="606"/>
                </a:lnTo>
                <a:lnTo>
                  <a:pt x="620" y="585"/>
                </a:lnTo>
                <a:lnTo>
                  <a:pt x="634" y="571"/>
                </a:lnTo>
                <a:lnTo>
                  <a:pt x="645" y="564"/>
                </a:lnTo>
                <a:lnTo>
                  <a:pt x="656" y="560"/>
                </a:lnTo>
                <a:lnTo>
                  <a:pt x="666" y="560"/>
                </a:lnTo>
                <a:lnTo>
                  <a:pt x="681" y="564"/>
                </a:lnTo>
                <a:lnTo>
                  <a:pt x="681" y="564"/>
                </a:lnTo>
                <a:lnTo>
                  <a:pt x="681" y="564"/>
                </a:lnTo>
                <a:lnTo>
                  <a:pt x="698" y="542"/>
                </a:lnTo>
                <a:lnTo>
                  <a:pt x="713" y="524"/>
                </a:lnTo>
                <a:lnTo>
                  <a:pt x="727" y="514"/>
                </a:lnTo>
                <a:lnTo>
                  <a:pt x="727" y="514"/>
                </a:lnTo>
                <a:lnTo>
                  <a:pt x="734" y="510"/>
                </a:lnTo>
                <a:lnTo>
                  <a:pt x="741" y="499"/>
                </a:lnTo>
                <a:lnTo>
                  <a:pt x="745" y="489"/>
                </a:lnTo>
                <a:lnTo>
                  <a:pt x="745" y="474"/>
                </a:lnTo>
                <a:lnTo>
                  <a:pt x="745" y="460"/>
                </a:lnTo>
                <a:lnTo>
                  <a:pt x="741" y="446"/>
                </a:lnTo>
                <a:lnTo>
                  <a:pt x="734" y="428"/>
                </a:lnTo>
                <a:lnTo>
                  <a:pt x="727" y="417"/>
                </a:lnTo>
                <a:lnTo>
                  <a:pt x="727" y="417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9063038" y="3644900"/>
            <a:ext cx="911225" cy="242887"/>
          </a:xfrm>
          <a:custGeom>
            <a:avLst/>
            <a:gdLst>
              <a:gd name="T0" fmla="*/ 0 w 574"/>
              <a:gd name="T1" fmla="*/ 25 h 153"/>
              <a:gd name="T2" fmla="*/ 104 w 574"/>
              <a:gd name="T3" fmla="*/ 0 h 153"/>
              <a:gd name="T4" fmla="*/ 104 w 574"/>
              <a:gd name="T5" fmla="*/ 0 h 153"/>
              <a:gd name="T6" fmla="*/ 157 w 574"/>
              <a:gd name="T7" fmla="*/ 46 h 153"/>
              <a:gd name="T8" fmla="*/ 196 w 574"/>
              <a:gd name="T9" fmla="*/ 78 h 153"/>
              <a:gd name="T10" fmla="*/ 210 w 574"/>
              <a:gd name="T11" fmla="*/ 89 h 153"/>
              <a:gd name="T12" fmla="*/ 221 w 574"/>
              <a:gd name="T13" fmla="*/ 92 h 153"/>
              <a:gd name="T14" fmla="*/ 221 w 574"/>
              <a:gd name="T15" fmla="*/ 92 h 153"/>
              <a:gd name="T16" fmla="*/ 235 w 574"/>
              <a:gd name="T17" fmla="*/ 89 h 153"/>
              <a:gd name="T18" fmla="*/ 250 w 574"/>
              <a:gd name="T19" fmla="*/ 78 h 153"/>
              <a:gd name="T20" fmla="*/ 267 w 574"/>
              <a:gd name="T21" fmla="*/ 64 h 153"/>
              <a:gd name="T22" fmla="*/ 267 w 574"/>
              <a:gd name="T23" fmla="*/ 64 h 153"/>
              <a:gd name="T24" fmla="*/ 292 w 574"/>
              <a:gd name="T25" fmla="*/ 57 h 153"/>
              <a:gd name="T26" fmla="*/ 314 w 574"/>
              <a:gd name="T27" fmla="*/ 57 h 153"/>
              <a:gd name="T28" fmla="*/ 321 w 574"/>
              <a:gd name="T29" fmla="*/ 57 h 153"/>
              <a:gd name="T30" fmla="*/ 332 w 574"/>
              <a:gd name="T31" fmla="*/ 60 h 153"/>
              <a:gd name="T32" fmla="*/ 332 w 574"/>
              <a:gd name="T33" fmla="*/ 60 h 153"/>
              <a:gd name="T34" fmla="*/ 339 w 574"/>
              <a:gd name="T35" fmla="*/ 64 h 153"/>
              <a:gd name="T36" fmla="*/ 349 w 574"/>
              <a:gd name="T37" fmla="*/ 64 h 153"/>
              <a:gd name="T38" fmla="*/ 371 w 574"/>
              <a:gd name="T39" fmla="*/ 64 h 153"/>
              <a:gd name="T40" fmla="*/ 382 w 574"/>
              <a:gd name="T41" fmla="*/ 67 h 153"/>
              <a:gd name="T42" fmla="*/ 389 w 574"/>
              <a:gd name="T43" fmla="*/ 71 h 153"/>
              <a:gd name="T44" fmla="*/ 396 w 574"/>
              <a:gd name="T45" fmla="*/ 78 h 153"/>
              <a:gd name="T46" fmla="*/ 399 w 574"/>
              <a:gd name="T47" fmla="*/ 92 h 153"/>
              <a:gd name="T48" fmla="*/ 399 w 574"/>
              <a:gd name="T49" fmla="*/ 92 h 153"/>
              <a:gd name="T50" fmla="*/ 403 w 574"/>
              <a:gd name="T51" fmla="*/ 110 h 153"/>
              <a:gd name="T52" fmla="*/ 414 w 574"/>
              <a:gd name="T53" fmla="*/ 124 h 153"/>
              <a:gd name="T54" fmla="*/ 428 w 574"/>
              <a:gd name="T55" fmla="*/ 139 h 153"/>
              <a:gd name="T56" fmla="*/ 446 w 574"/>
              <a:gd name="T57" fmla="*/ 149 h 153"/>
              <a:gd name="T58" fmla="*/ 471 w 574"/>
              <a:gd name="T59" fmla="*/ 153 h 153"/>
              <a:gd name="T60" fmla="*/ 499 w 574"/>
              <a:gd name="T61" fmla="*/ 149 h 153"/>
              <a:gd name="T62" fmla="*/ 535 w 574"/>
              <a:gd name="T63" fmla="*/ 135 h 153"/>
              <a:gd name="T64" fmla="*/ 574 w 574"/>
              <a:gd name="T65" fmla="*/ 114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74" h="153">
                <a:moveTo>
                  <a:pt x="0" y="25"/>
                </a:moveTo>
                <a:lnTo>
                  <a:pt x="104" y="0"/>
                </a:lnTo>
                <a:lnTo>
                  <a:pt x="104" y="0"/>
                </a:lnTo>
                <a:lnTo>
                  <a:pt x="157" y="46"/>
                </a:lnTo>
                <a:lnTo>
                  <a:pt x="196" y="78"/>
                </a:lnTo>
                <a:lnTo>
                  <a:pt x="210" y="89"/>
                </a:lnTo>
                <a:lnTo>
                  <a:pt x="221" y="92"/>
                </a:lnTo>
                <a:lnTo>
                  <a:pt x="221" y="92"/>
                </a:lnTo>
                <a:lnTo>
                  <a:pt x="235" y="89"/>
                </a:lnTo>
                <a:lnTo>
                  <a:pt x="250" y="78"/>
                </a:lnTo>
                <a:lnTo>
                  <a:pt x="267" y="64"/>
                </a:lnTo>
                <a:lnTo>
                  <a:pt x="267" y="64"/>
                </a:lnTo>
                <a:lnTo>
                  <a:pt x="292" y="57"/>
                </a:lnTo>
                <a:lnTo>
                  <a:pt x="314" y="57"/>
                </a:lnTo>
                <a:lnTo>
                  <a:pt x="321" y="57"/>
                </a:lnTo>
                <a:lnTo>
                  <a:pt x="332" y="60"/>
                </a:lnTo>
                <a:lnTo>
                  <a:pt x="332" y="60"/>
                </a:lnTo>
                <a:lnTo>
                  <a:pt x="339" y="64"/>
                </a:lnTo>
                <a:lnTo>
                  <a:pt x="349" y="64"/>
                </a:lnTo>
                <a:lnTo>
                  <a:pt x="371" y="64"/>
                </a:lnTo>
                <a:lnTo>
                  <a:pt x="382" y="67"/>
                </a:lnTo>
                <a:lnTo>
                  <a:pt x="389" y="71"/>
                </a:lnTo>
                <a:lnTo>
                  <a:pt x="396" y="78"/>
                </a:lnTo>
                <a:lnTo>
                  <a:pt x="399" y="92"/>
                </a:lnTo>
                <a:lnTo>
                  <a:pt x="399" y="92"/>
                </a:lnTo>
                <a:lnTo>
                  <a:pt x="403" y="110"/>
                </a:lnTo>
                <a:lnTo>
                  <a:pt x="414" y="124"/>
                </a:lnTo>
                <a:lnTo>
                  <a:pt x="428" y="139"/>
                </a:lnTo>
                <a:lnTo>
                  <a:pt x="446" y="149"/>
                </a:lnTo>
                <a:lnTo>
                  <a:pt x="471" y="153"/>
                </a:lnTo>
                <a:lnTo>
                  <a:pt x="499" y="149"/>
                </a:lnTo>
                <a:lnTo>
                  <a:pt x="535" y="135"/>
                </a:lnTo>
                <a:lnTo>
                  <a:pt x="574" y="114"/>
                </a:lnTo>
              </a:path>
            </a:pathLst>
          </a:custGeom>
          <a:noFill/>
          <a:ln w="2222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9793288" y="3808413"/>
            <a:ext cx="900113" cy="1301750"/>
          </a:xfrm>
          <a:custGeom>
            <a:avLst/>
            <a:gdLst>
              <a:gd name="T0" fmla="*/ 488 w 567"/>
              <a:gd name="T1" fmla="*/ 556 h 820"/>
              <a:gd name="T2" fmla="*/ 435 w 567"/>
              <a:gd name="T3" fmla="*/ 570 h 820"/>
              <a:gd name="T4" fmla="*/ 356 w 567"/>
              <a:gd name="T5" fmla="*/ 542 h 820"/>
              <a:gd name="T6" fmla="*/ 285 w 567"/>
              <a:gd name="T7" fmla="*/ 496 h 820"/>
              <a:gd name="T8" fmla="*/ 257 w 567"/>
              <a:gd name="T9" fmla="*/ 481 h 820"/>
              <a:gd name="T10" fmla="*/ 239 w 567"/>
              <a:gd name="T11" fmla="*/ 389 h 820"/>
              <a:gd name="T12" fmla="*/ 274 w 567"/>
              <a:gd name="T13" fmla="*/ 349 h 820"/>
              <a:gd name="T14" fmla="*/ 342 w 567"/>
              <a:gd name="T15" fmla="*/ 317 h 820"/>
              <a:gd name="T16" fmla="*/ 378 w 567"/>
              <a:gd name="T17" fmla="*/ 267 h 820"/>
              <a:gd name="T18" fmla="*/ 406 w 567"/>
              <a:gd name="T19" fmla="*/ 289 h 820"/>
              <a:gd name="T20" fmla="*/ 471 w 567"/>
              <a:gd name="T21" fmla="*/ 339 h 820"/>
              <a:gd name="T22" fmla="*/ 545 w 567"/>
              <a:gd name="T23" fmla="*/ 381 h 820"/>
              <a:gd name="T24" fmla="*/ 542 w 567"/>
              <a:gd name="T25" fmla="*/ 321 h 820"/>
              <a:gd name="T26" fmla="*/ 503 w 567"/>
              <a:gd name="T27" fmla="*/ 228 h 820"/>
              <a:gd name="T28" fmla="*/ 438 w 567"/>
              <a:gd name="T29" fmla="*/ 171 h 820"/>
              <a:gd name="T30" fmla="*/ 374 w 567"/>
              <a:gd name="T31" fmla="*/ 164 h 820"/>
              <a:gd name="T32" fmla="*/ 332 w 567"/>
              <a:gd name="T33" fmla="*/ 157 h 820"/>
              <a:gd name="T34" fmla="*/ 310 w 567"/>
              <a:gd name="T35" fmla="*/ 168 h 820"/>
              <a:gd name="T36" fmla="*/ 274 w 567"/>
              <a:gd name="T37" fmla="*/ 164 h 820"/>
              <a:gd name="T38" fmla="*/ 257 w 567"/>
              <a:gd name="T39" fmla="*/ 121 h 820"/>
              <a:gd name="T40" fmla="*/ 228 w 567"/>
              <a:gd name="T41" fmla="*/ 39 h 820"/>
              <a:gd name="T42" fmla="*/ 114 w 567"/>
              <a:gd name="T43" fmla="*/ 11 h 820"/>
              <a:gd name="T44" fmla="*/ 89 w 567"/>
              <a:gd name="T45" fmla="*/ 29 h 820"/>
              <a:gd name="T46" fmla="*/ 25 w 567"/>
              <a:gd name="T47" fmla="*/ 50 h 820"/>
              <a:gd name="T48" fmla="*/ 36 w 567"/>
              <a:gd name="T49" fmla="*/ 71 h 820"/>
              <a:gd name="T50" fmla="*/ 21 w 567"/>
              <a:gd name="T51" fmla="*/ 103 h 820"/>
              <a:gd name="T52" fmla="*/ 25 w 567"/>
              <a:gd name="T53" fmla="*/ 164 h 820"/>
              <a:gd name="T54" fmla="*/ 21 w 567"/>
              <a:gd name="T55" fmla="*/ 196 h 820"/>
              <a:gd name="T56" fmla="*/ 0 w 567"/>
              <a:gd name="T57" fmla="*/ 217 h 820"/>
              <a:gd name="T58" fmla="*/ 21 w 567"/>
              <a:gd name="T59" fmla="*/ 278 h 820"/>
              <a:gd name="T60" fmla="*/ 18 w 567"/>
              <a:gd name="T61" fmla="*/ 371 h 820"/>
              <a:gd name="T62" fmla="*/ 53 w 567"/>
              <a:gd name="T63" fmla="*/ 467 h 820"/>
              <a:gd name="T64" fmla="*/ 89 w 567"/>
              <a:gd name="T65" fmla="*/ 517 h 820"/>
              <a:gd name="T66" fmla="*/ 89 w 567"/>
              <a:gd name="T67" fmla="*/ 574 h 820"/>
              <a:gd name="T68" fmla="*/ 64 w 567"/>
              <a:gd name="T69" fmla="*/ 599 h 820"/>
              <a:gd name="T70" fmla="*/ 53 w 567"/>
              <a:gd name="T71" fmla="*/ 649 h 820"/>
              <a:gd name="T72" fmla="*/ 96 w 567"/>
              <a:gd name="T73" fmla="*/ 667 h 820"/>
              <a:gd name="T74" fmla="*/ 111 w 567"/>
              <a:gd name="T75" fmla="*/ 695 h 820"/>
              <a:gd name="T76" fmla="*/ 100 w 567"/>
              <a:gd name="T77" fmla="*/ 741 h 820"/>
              <a:gd name="T78" fmla="*/ 132 w 567"/>
              <a:gd name="T79" fmla="*/ 749 h 820"/>
              <a:gd name="T80" fmla="*/ 135 w 567"/>
              <a:gd name="T81" fmla="*/ 759 h 820"/>
              <a:gd name="T82" fmla="*/ 121 w 567"/>
              <a:gd name="T83" fmla="*/ 795 h 820"/>
              <a:gd name="T84" fmla="*/ 160 w 567"/>
              <a:gd name="T85" fmla="*/ 799 h 820"/>
              <a:gd name="T86" fmla="*/ 228 w 567"/>
              <a:gd name="T87" fmla="*/ 777 h 820"/>
              <a:gd name="T88" fmla="*/ 292 w 567"/>
              <a:gd name="T89" fmla="*/ 809 h 820"/>
              <a:gd name="T90" fmla="*/ 314 w 567"/>
              <a:gd name="T91" fmla="*/ 809 h 820"/>
              <a:gd name="T92" fmla="*/ 367 w 567"/>
              <a:gd name="T93" fmla="*/ 788 h 820"/>
              <a:gd name="T94" fmla="*/ 421 w 567"/>
              <a:gd name="T95" fmla="*/ 766 h 820"/>
              <a:gd name="T96" fmla="*/ 520 w 567"/>
              <a:gd name="T97" fmla="*/ 745 h 820"/>
              <a:gd name="T98" fmla="*/ 560 w 567"/>
              <a:gd name="T99" fmla="*/ 734 h 820"/>
              <a:gd name="T100" fmla="*/ 560 w 567"/>
              <a:gd name="T101" fmla="*/ 670 h 820"/>
              <a:gd name="T102" fmla="*/ 506 w 567"/>
              <a:gd name="T103" fmla="*/ 567 h 8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67" h="820">
                <a:moveTo>
                  <a:pt x="506" y="567"/>
                </a:moveTo>
                <a:lnTo>
                  <a:pt x="506" y="567"/>
                </a:lnTo>
                <a:lnTo>
                  <a:pt x="499" y="560"/>
                </a:lnTo>
                <a:lnTo>
                  <a:pt x="488" y="556"/>
                </a:lnTo>
                <a:lnTo>
                  <a:pt x="478" y="549"/>
                </a:lnTo>
                <a:lnTo>
                  <a:pt x="463" y="549"/>
                </a:lnTo>
                <a:lnTo>
                  <a:pt x="449" y="556"/>
                </a:lnTo>
                <a:lnTo>
                  <a:pt x="435" y="570"/>
                </a:lnTo>
                <a:lnTo>
                  <a:pt x="424" y="592"/>
                </a:lnTo>
                <a:lnTo>
                  <a:pt x="364" y="574"/>
                </a:lnTo>
                <a:lnTo>
                  <a:pt x="360" y="563"/>
                </a:lnTo>
                <a:lnTo>
                  <a:pt x="356" y="542"/>
                </a:lnTo>
                <a:lnTo>
                  <a:pt x="321" y="496"/>
                </a:lnTo>
                <a:lnTo>
                  <a:pt x="321" y="496"/>
                </a:lnTo>
                <a:lnTo>
                  <a:pt x="303" y="492"/>
                </a:lnTo>
                <a:lnTo>
                  <a:pt x="285" y="496"/>
                </a:lnTo>
                <a:lnTo>
                  <a:pt x="274" y="499"/>
                </a:lnTo>
                <a:lnTo>
                  <a:pt x="267" y="506"/>
                </a:lnTo>
                <a:lnTo>
                  <a:pt x="267" y="506"/>
                </a:lnTo>
                <a:lnTo>
                  <a:pt x="257" y="481"/>
                </a:lnTo>
                <a:lnTo>
                  <a:pt x="246" y="460"/>
                </a:lnTo>
                <a:lnTo>
                  <a:pt x="239" y="431"/>
                </a:lnTo>
                <a:lnTo>
                  <a:pt x="235" y="403"/>
                </a:lnTo>
                <a:lnTo>
                  <a:pt x="239" y="389"/>
                </a:lnTo>
                <a:lnTo>
                  <a:pt x="242" y="378"/>
                </a:lnTo>
                <a:lnTo>
                  <a:pt x="250" y="367"/>
                </a:lnTo>
                <a:lnTo>
                  <a:pt x="260" y="356"/>
                </a:lnTo>
                <a:lnTo>
                  <a:pt x="274" y="349"/>
                </a:lnTo>
                <a:lnTo>
                  <a:pt x="292" y="346"/>
                </a:lnTo>
                <a:lnTo>
                  <a:pt x="335" y="339"/>
                </a:lnTo>
                <a:lnTo>
                  <a:pt x="335" y="339"/>
                </a:lnTo>
                <a:lnTo>
                  <a:pt x="342" y="317"/>
                </a:lnTo>
                <a:lnTo>
                  <a:pt x="349" y="299"/>
                </a:lnTo>
                <a:lnTo>
                  <a:pt x="360" y="282"/>
                </a:lnTo>
                <a:lnTo>
                  <a:pt x="371" y="271"/>
                </a:lnTo>
                <a:lnTo>
                  <a:pt x="378" y="267"/>
                </a:lnTo>
                <a:lnTo>
                  <a:pt x="385" y="267"/>
                </a:lnTo>
                <a:lnTo>
                  <a:pt x="392" y="267"/>
                </a:lnTo>
                <a:lnTo>
                  <a:pt x="399" y="275"/>
                </a:lnTo>
                <a:lnTo>
                  <a:pt x="406" y="289"/>
                </a:lnTo>
                <a:lnTo>
                  <a:pt x="414" y="303"/>
                </a:lnTo>
                <a:lnTo>
                  <a:pt x="442" y="310"/>
                </a:lnTo>
                <a:lnTo>
                  <a:pt x="442" y="310"/>
                </a:lnTo>
                <a:lnTo>
                  <a:pt x="471" y="339"/>
                </a:lnTo>
                <a:lnTo>
                  <a:pt x="496" y="360"/>
                </a:lnTo>
                <a:lnTo>
                  <a:pt x="524" y="378"/>
                </a:lnTo>
                <a:lnTo>
                  <a:pt x="535" y="381"/>
                </a:lnTo>
                <a:lnTo>
                  <a:pt x="545" y="381"/>
                </a:lnTo>
                <a:lnTo>
                  <a:pt x="549" y="374"/>
                </a:lnTo>
                <a:lnTo>
                  <a:pt x="553" y="364"/>
                </a:lnTo>
                <a:lnTo>
                  <a:pt x="549" y="349"/>
                </a:lnTo>
                <a:lnTo>
                  <a:pt x="542" y="321"/>
                </a:lnTo>
                <a:lnTo>
                  <a:pt x="528" y="289"/>
                </a:lnTo>
                <a:lnTo>
                  <a:pt x="506" y="246"/>
                </a:lnTo>
                <a:lnTo>
                  <a:pt x="506" y="246"/>
                </a:lnTo>
                <a:lnTo>
                  <a:pt x="503" y="228"/>
                </a:lnTo>
                <a:lnTo>
                  <a:pt x="492" y="214"/>
                </a:lnTo>
                <a:lnTo>
                  <a:pt x="481" y="196"/>
                </a:lnTo>
                <a:lnTo>
                  <a:pt x="463" y="182"/>
                </a:lnTo>
                <a:lnTo>
                  <a:pt x="438" y="171"/>
                </a:lnTo>
                <a:lnTo>
                  <a:pt x="424" y="164"/>
                </a:lnTo>
                <a:lnTo>
                  <a:pt x="410" y="164"/>
                </a:lnTo>
                <a:lnTo>
                  <a:pt x="392" y="164"/>
                </a:lnTo>
                <a:lnTo>
                  <a:pt x="374" y="164"/>
                </a:lnTo>
                <a:lnTo>
                  <a:pt x="346" y="164"/>
                </a:lnTo>
                <a:lnTo>
                  <a:pt x="346" y="164"/>
                </a:lnTo>
                <a:lnTo>
                  <a:pt x="342" y="160"/>
                </a:lnTo>
                <a:lnTo>
                  <a:pt x="332" y="157"/>
                </a:lnTo>
                <a:lnTo>
                  <a:pt x="321" y="157"/>
                </a:lnTo>
                <a:lnTo>
                  <a:pt x="317" y="160"/>
                </a:lnTo>
                <a:lnTo>
                  <a:pt x="310" y="168"/>
                </a:lnTo>
                <a:lnTo>
                  <a:pt x="310" y="168"/>
                </a:lnTo>
                <a:lnTo>
                  <a:pt x="307" y="171"/>
                </a:lnTo>
                <a:lnTo>
                  <a:pt x="292" y="171"/>
                </a:lnTo>
                <a:lnTo>
                  <a:pt x="282" y="171"/>
                </a:lnTo>
                <a:lnTo>
                  <a:pt x="274" y="164"/>
                </a:lnTo>
                <a:lnTo>
                  <a:pt x="264" y="153"/>
                </a:lnTo>
                <a:lnTo>
                  <a:pt x="257" y="135"/>
                </a:lnTo>
                <a:lnTo>
                  <a:pt x="257" y="135"/>
                </a:lnTo>
                <a:lnTo>
                  <a:pt x="257" y="121"/>
                </a:lnTo>
                <a:lnTo>
                  <a:pt x="253" y="89"/>
                </a:lnTo>
                <a:lnTo>
                  <a:pt x="242" y="57"/>
                </a:lnTo>
                <a:lnTo>
                  <a:pt x="235" y="46"/>
                </a:lnTo>
                <a:lnTo>
                  <a:pt x="228" y="39"/>
                </a:lnTo>
                <a:lnTo>
                  <a:pt x="221" y="21"/>
                </a:lnTo>
                <a:lnTo>
                  <a:pt x="221" y="0"/>
                </a:lnTo>
                <a:lnTo>
                  <a:pt x="160" y="11"/>
                </a:lnTo>
                <a:lnTo>
                  <a:pt x="114" y="11"/>
                </a:lnTo>
                <a:lnTo>
                  <a:pt x="114" y="7"/>
                </a:lnTo>
                <a:lnTo>
                  <a:pt x="114" y="11"/>
                </a:lnTo>
                <a:lnTo>
                  <a:pt x="114" y="11"/>
                </a:lnTo>
                <a:lnTo>
                  <a:pt x="89" y="29"/>
                </a:lnTo>
                <a:lnTo>
                  <a:pt x="64" y="39"/>
                </a:lnTo>
                <a:lnTo>
                  <a:pt x="46" y="46"/>
                </a:lnTo>
                <a:lnTo>
                  <a:pt x="25" y="50"/>
                </a:lnTo>
                <a:lnTo>
                  <a:pt x="25" y="50"/>
                </a:lnTo>
                <a:lnTo>
                  <a:pt x="29" y="53"/>
                </a:lnTo>
                <a:lnTo>
                  <a:pt x="36" y="61"/>
                </a:lnTo>
                <a:lnTo>
                  <a:pt x="36" y="64"/>
                </a:lnTo>
                <a:lnTo>
                  <a:pt x="36" y="71"/>
                </a:lnTo>
                <a:lnTo>
                  <a:pt x="32" y="82"/>
                </a:lnTo>
                <a:lnTo>
                  <a:pt x="25" y="93"/>
                </a:lnTo>
                <a:lnTo>
                  <a:pt x="25" y="93"/>
                </a:lnTo>
                <a:lnTo>
                  <a:pt x="21" y="103"/>
                </a:lnTo>
                <a:lnTo>
                  <a:pt x="18" y="114"/>
                </a:lnTo>
                <a:lnTo>
                  <a:pt x="18" y="139"/>
                </a:lnTo>
                <a:lnTo>
                  <a:pt x="21" y="157"/>
                </a:lnTo>
                <a:lnTo>
                  <a:pt x="25" y="164"/>
                </a:lnTo>
                <a:lnTo>
                  <a:pt x="25" y="164"/>
                </a:lnTo>
                <a:lnTo>
                  <a:pt x="25" y="175"/>
                </a:lnTo>
                <a:lnTo>
                  <a:pt x="25" y="185"/>
                </a:lnTo>
                <a:lnTo>
                  <a:pt x="21" y="196"/>
                </a:lnTo>
                <a:lnTo>
                  <a:pt x="14" y="203"/>
                </a:lnTo>
                <a:lnTo>
                  <a:pt x="4" y="214"/>
                </a:lnTo>
                <a:lnTo>
                  <a:pt x="0" y="217"/>
                </a:lnTo>
                <a:lnTo>
                  <a:pt x="0" y="217"/>
                </a:lnTo>
                <a:lnTo>
                  <a:pt x="4" y="221"/>
                </a:lnTo>
                <a:lnTo>
                  <a:pt x="11" y="235"/>
                </a:lnTo>
                <a:lnTo>
                  <a:pt x="18" y="260"/>
                </a:lnTo>
                <a:lnTo>
                  <a:pt x="21" y="278"/>
                </a:lnTo>
                <a:lnTo>
                  <a:pt x="18" y="292"/>
                </a:lnTo>
                <a:lnTo>
                  <a:pt x="18" y="292"/>
                </a:lnTo>
                <a:lnTo>
                  <a:pt x="18" y="335"/>
                </a:lnTo>
                <a:lnTo>
                  <a:pt x="18" y="371"/>
                </a:lnTo>
                <a:lnTo>
                  <a:pt x="21" y="414"/>
                </a:lnTo>
                <a:lnTo>
                  <a:pt x="21" y="414"/>
                </a:lnTo>
                <a:lnTo>
                  <a:pt x="36" y="442"/>
                </a:lnTo>
                <a:lnTo>
                  <a:pt x="53" y="467"/>
                </a:lnTo>
                <a:lnTo>
                  <a:pt x="75" y="492"/>
                </a:lnTo>
                <a:lnTo>
                  <a:pt x="75" y="492"/>
                </a:lnTo>
                <a:lnTo>
                  <a:pt x="82" y="503"/>
                </a:lnTo>
                <a:lnTo>
                  <a:pt x="89" y="517"/>
                </a:lnTo>
                <a:lnTo>
                  <a:pt x="93" y="535"/>
                </a:lnTo>
                <a:lnTo>
                  <a:pt x="93" y="549"/>
                </a:lnTo>
                <a:lnTo>
                  <a:pt x="93" y="563"/>
                </a:lnTo>
                <a:lnTo>
                  <a:pt x="89" y="574"/>
                </a:lnTo>
                <a:lnTo>
                  <a:pt x="82" y="585"/>
                </a:lnTo>
                <a:lnTo>
                  <a:pt x="75" y="588"/>
                </a:lnTo>
                <a:lnTo>
                  <a:pt x="75" y="588"/>
                </a:lnTo>
                <a:lnTo>
                  <a:pt x="64" y="599"/>
                </a:lnTo>
                <a:lnTo>
                  <a:pt x="46" y="613"/>
                </a:lnTo>
                <a:lnTo>
                  <a:pt x="29" y="635"/>
                </a:lnTo>
                <a:lnTo>
                  <a:pt x="29" y="635"/>
                </a:lnTo>
                <a:lnTo>
                  <a:pt x="53" y="649"/>
                </a:lnTo>
                <a:lnTo>
                  <a:pt x="82" y="674"/>
                </a:lnTo>
                <a:lnTo>
                  <a:pt x="82" y="674"/>
                </a:lnTo>
                <a:lnTo>
                  <a:pt x="89" y="670"/>
                </a:lnTo>
                <a:lnTo>
                  <a:pt x="96" y="667"/>
                </a:lnTo>
                <a:lnTo>
                  <a:pt x="103" y="667"/>
                </a:lnTo>
                <a:lnTo>
                  <a:pt x="107" y="670"/>
                </a:lnTo>
                <a:lnTo>
                  <a:pt x="111" y="681"/>
                </a:lnTo>
                <a:lnTo>
                  <a:pt x="111" y="695"/>
                </a:lnTo>
                <a:lnTo>
                  <a:pt x="103" y="720"/>
                </a:lnTo>
                <a:lnTo>
                  <a:pt x="103" y="720"/>
                </a:lnTo>
                <a:lnTo>
                  <a:pt x="100" y="727"/>
                </a:lnTo>
                <a:lnTo>
                  <a:pt x="100" y="741"/>
                </a:lnTo>
                <a:lnTo>
                  <a:pt x="100" y="749"/>
                </a:lnTo>
                <a:lnTo>
                  <a:pt x="107" y="752"/>
                </a:lnTo>
                <a:lnTo>
                  <a:pt x="118" y="752"/>
                </a:lnTo>
                <a:lnTo>
                  <a:pt x="132" y="749"/>
                </a:lnTo>
                <a:lnTo>
                  <a:pt x="132" y="749"/>
                </a:lnTo>
                <a:lnTo>
                  <a:pt x="135" y="749"/>
                </a:lnTo>
                <a:lnTo>
                  <a:pt x="139" y="749"/>
                </a:lnTo>
                <a:lnTo>
                  <a:pt x="135" y="759"/>
                </a:lnTo>
                <a:lnTo>
                  <a:pt x="121" y="784"/>
                </a:lnTo>
                <a:lnTo>
                  <a:pt x="121" y="784"/>
                </a:lnTo>
                <a:lnTo>
                  <a:pt x="121" y="791"/>
                </a:lnTo>
                <a:lnTo>
                  <a:pt x="121" y="795"/>
                </a:lnTo>
                <a:lnTo>
                  <a:pt x="125" y="799"/>
                </a:lnTo>
                <a:lnTo>
                  <a:pt x="132" y="802"/>
                </a:lnTo>
                <a:lnTo>
                  <a:pt x="143" y="806"/>
                </a:lnTo>
                <a:lnTo>
                  <a:pt x="160" y="799"/>
                </a:lnTo>
                <a:lnTo>
                  <a:pt x="182" y="788"/>
                </a:lnTo>
                <a:lnTo>
                  <a:pt x="182" y="788"/>
                </a:lnTo>
                <a:lnTo>
                  <a:pt x="207" y="781"/>
                </a:lnTo>
                <a:lnTo>
                  <a:pt x="228" y="777"/>
                </a:lnTo>
                <a:lnTo>
                  <a:pt x="250" y="784"/>
                </a:lnTo>
                <a:lnTo>
                  <a:pt x="267" y="791"/>
                </a:lnTo>
                <a:lnTo>
                  <a:pt x="282" y="802"/>
                </a:lnTo>
                <a:lnTo>
                  <a:pt x="292" y="809"/>
                </a:lnTo>
                <a:lnTo>
                  <a:pt x="299" y="820"/>
                </a:lnTo>
                <a:lnTo>
                  <a:pt x="299" y="820"/>
                </a:lnTo>
                <a:lnTo>
                  <a:pt x="307" y="816"/>
                </a:lnTo>
                <a:lnTo>
                  <a:pt x="314" y="809"/>
                </a:lnTo>
                <a:lnTo>
                  <a:pt x="321" y="795"/>
                </a:lnTo>
                <a:lnTo>
                  <a:pt x="364" y="795"/>
                </a:lnTo>
                <a:lnTo>
                  <a:pt x="364" y="795"/>
                </a:lnTo>
                <a:lnTo>
                  <a:pt x="367" y="788"/>
                </a:lnTo>
                <a:lnTo>
                  <a:pt x="381" y="777"/>
                </a:lnTo>
                <a:lnTo>
                  <a:pt x="392" y="770"/>
                </a:lnTo>
                <a:lnTo>
                  <a:pt x="406" y="766"/>
                </a:lnTo>
                <a:lnTo>
                  <a:pt x="421" y="766"/>
                </a:lnTo>
                <a:lnTo>
                  <a:pt x="438" y="770"/>
                </a:lnTo>
                <a:lnTo>
                  <a:pt x="499" y="738"/>
                </a:lnTo>
                <a:lnTo>
                  <a:pt x="499" y="738"/>
                </a:lnTo>
                <a:lnTo>
                  <a:pt x="520" y="745"/>
                </a:lnTo>
                <a:lnTo>
                  <a:pt x="538" y="745"/>
                </a:lnTo>
                <a:lnTo>
                  <a:pt x="545" y="745"/>
                </a:lnTo>
                <a:lnTo>
                  <a:pt x="556" y="741"/>
                </a:lnTo>
                <a:lnTo>
                  <a:pt x="560" y="734"/>
                </a:lnTo>
                <a:lnTo>
                  <a:pt x="567" y="724"/>
                </a:lnTo>
                <a:lnTo>
                  <a:pt x="567" y="709"/>
                </a:lnTo>
                <a:lnTo>
                  <a:pt x="563" y="692"/>
                </a:lnTo>
                <a:lnTo>
                  <a:pt x="560" y="670"/>
                </a:lnTo>
                <a:lnTo>
                  <a:pt x="545" y="642"/>
                </a:lnTo>
                <a:lnTo>
                  <a:pt x="531" y="610"/>
                </a:lnTo>
                <a:lnTo>
                  <a:pt x="506" y="567"/>
                </a:lnTo>
                <a:lnTo>
                  <a:pt x="506" y="567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8978900" y="3644900"/>
            <a:ext cx="876300" cy="503237"/>
          </a:xfrm>
          <a:custGeom>
            <a:avLst/>
            <a:gdLst>
              <a:gd name="T0" fmla="*/ 157 w 552"/>
              <a:gd name="T1" fmla="*/ 0 h 317"/>
              <a:gd name="T2" fmla="*/ 210 w 552"/>
              <a:gd name="T3" fmla="*/ 46 h 317"/>
              <a:gd name="T4" fmla="*/ 267 w 552"/>
              <a:gd name="T5" fmla="*/ 89 h 317"/>
              <a:gd name="T6" fmla="*/ 278 w 552"/>
              <a:gd name="T7" fmla="*/ 92 h 317"/>
              <a:gd name="T8" fmla="*/ 306 w 552"/>
              <a:gd name="T9" fmla="*/ 78 h 317"/>
              <a:gd name="T10" fmla="*/ 320 w 552"/>
              <a:gd name="T11" fmla="*/ 64 h 317"/>
              <a:gd name="T12" fmla="*/ 367 w 552"/>
              <a:gd name="T13" fmla="*/ 57 h 317"/>
              <a:gd name="T14" fmla="*/ 385 w 552"/>
              <a:gd name="T15" fmla="*/ 60 h 317"/>
              <a:gd name="T16" fmla="*/ 395 w 552"/>
              <a:gd name="T17" fmla="*/ 64 h 317"/>
              <a:gd name="T18" fmla="*/ 424 w 552"/>
              <a:gd name="T19" fmla="*/ 64 h 317"/>
              <a:gd name="T20" fmla="*/ 442 w 552"/>
              <a:gd name="T21" fmla="*/ 71 h 317"/>
              <a:gd name="T22" fmla="*/ 452 w 552"/>
              <a:gd name="T23" fmla="*/ 92 h 317"/>
              <a:gd name="T24" fmla="*/ 456 w 552"/>
              <a:gd name="T25" fmla="*/ 103 h 317"/>
              <a:gd name="T26" fmla="*/ 467 w 552"/>
              <a:gd name="T27" fmla="*/ 124 h 317"/>
              <a:gd name="T28" fmla="*/ 492 w 552"/>
              <a:gd name="T29" fmla="*/ 142 h 317"/>
              <a:gd name="T30" fmla="*/ 520 w 552"/>
              <a:gd name="T31" fmla="*/ 153 h 317"/>
              <a:gd name="T32" fmla="*/ 542 w 552"/>
              <a:gd name="T33" fmla="*/ 149 h 317"/>
              <a:gd name="T34" fmla="*/ 549 w 552"/>
              <a:gd name="T35" fmla="*/ 160 h 317"/>
              <a:gd name="T36" fmla="*/ 552 w 552"/>
              <a:gd name="T37" fmla="*/ 174 h 317"/>
              <a:gd name="T38" fmla="*/ 542 w 552"/>
              <a:gd name="T39" fmla="*/ 196 h 317"/>
              <a:gd name="T40" fmla="*/ 534 w 552"/>
              <a:gd name="T41" fmla="*/ 206 h 317"/>
              <a:gd name="T42" fmla="*/ 531 w 552"/>
              <a:gd name="T43" fmla="*/ 242 h 317"/>
              <a:gd name="T44" fmla="*/ 538 w 552"/>
              <a:gd name="T45" fmla="*/ 267 h 317"/>
              <a:gd name="T46" fmla="*/ 542 w 552"/>
              <a:gd name="T47" fmla="*/ 278 h 317"/>
              <a:gd name="T48" fmla="*/ 534 w 552"/>
              <a:gd name="T49" fmla="*/ 299 h 317"/>
              <a:gd name="T50" fmla="*/ 520 w 552"/>
              <a:gd name="T51" fmla="*/ 313 h 317"/>
              <a:gd name="T52" fmla="*/ 513 w 552"/>
              <a:gd name="T53" fmla="*/ 317 h 317"/>
              <a:gd name="T54" fmla="*/ 488 w 552"/>
              <a:gd name="T55" fmla="*/ 313 h 317"/>
              <a:gd name="T56" fmla="*/ 435 w 552"/>
              <a:gd name="T57" fmla="*/ 288 h 317"/>
              <a:gd name="T58" fmla="*/ 417 w 552"/>
              <a:gd name="T59" fmla="*/ 271 h 317"/>
              <a:gd name="T60" fmla="*/ 410 w 552"/>
              <a:gd name="T61" fmla="*/ 253 h 317"/>
              <a:gd name="T62" fmla="*/ 388 w 552"/>
              <a:gd name="T63" fmla="*/ 242 h 317"/>
              <a:gd name="T64" fmla="*/ 363 w 552"/>
              <a:gd name="T65" fmla="*/ 246 h 317"/>
              <a:gd name="T66" fmla="*/ 360 w 552"/>
              <a:gd name="T67" fmla="*/ 253 h 317"/>
              <a:gd name="T68" fmla="*/ 328 w 552"/>
              <a:gd name="T69" fmla="*/ 274 h 317"/>
              <a:gd name="T70" fmla="*/ 303 w 552"/>
              <a:gd name="T71" fmla="*/ 278 h 317"/>
              <a:gd name="T72" fmla="*/ 299 w 552"/>
              <a:gd name="T73" fmla="*/ 271 h 317"/>
              <a:gd name="T74" fmla="*/ 296 w 552"/>
              <a:gd name="T75" fmla="*/ 256 h 317"/>
              <a:gd name="T76" fmla="*/ 292 w 552"/>
              <a:gd name="T77" fmla="*/ 224 h 317"/>
              <a:gd name="T78" fmla="*/ 278 w 552"/>
              <a:gd name="T79" fmla="*/ 192 h 317"/>
              <a:gd name="T80" fmla="*/ 274 w 552"/>
              <a:gd name="T81" fmla="*/ 189 h 317"/>
              <a:gd name="T82" fmla="*/ 260 w 552"/>
              <a:gd name="T83" fmla="*/ 178 h 317"/>
              <a:gd name="T84" fmla="*/ 231 w 552"/>
              <a:gd name="T85" fmla="*/ 174 h 317"/>
              <a:gd name="T86" fmla="*/ 153 w 552"/>
              <a:gd name="T87" fmla="*/ 189 h 317"/>
              <a:gd name="T88" fmla="*/ 46 w 552"/>
              <a:gd name="T89" fmla="*/ 217 h 317"/>
              <a:gd name="T90" fmla="*/ 32 w 552"/>
              <a:gd name="T91" fmla="*/ 199 h 317"/>
              <a:gd name="T92" fmla="*/ 28 w 552"/>
              <a:gd name="T93" fmla="*/ 164 h 317"/>
              <a:gd name="T94" fmla="*/ 32 w 552"/>
              <a:gd name="T95" fmla="*/ 156 h 317"/>
              <a:gd name="T96" fmla="*/ 39 w 552"/>
              <a:gd name="T97" fmla="*/ 139 h 317"/>
              <a:gd name="T98" fmla="*/ 25 w 552"/>
              <a:gd name="T99" fmla="*/ 124 h 317"/>
              <a:gd name="T100" fmla="*/ 7 w 552"/>
              <a:gd name="T101" fmla="*/ 114 h 317"/>
              <a:gd name="T102" fmla="*/ 0 w 552"/>
              <a:gd name="T103" fmla="*/ 103 h 317"/>
              <a:gd name="T104" fmla="*/ 0 w 552"/>
              <a:gd name="T105" fmla="*/ 92 h 317"/>
              <a:gd name="T106" fmla="*/ 14 w 552"/>
              <a:gd name="T107" fmla="*/ 82 h 317"/>
              <a:gd name="T108" fmla="*/ 57 w 552"/>
              <a:gd name="T109" fmla="*/ 25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52" h="317">
                <a:moveTo>
                  <a:pt x="57" y="25"/>
                </a:moveTo>
                <a:lnTo>
                  <a:pt x="157" y="0"/>
                </a:lnTo>
                <a:lnTo>
                  <a:pt x="157" y="0"/>
                </a:lnTo>
                <a:lnTo>
                  <a:pt x="210" y="46"/>
                </a:lnTo>
                <a:lnTo>
                  <a:pt x="249" y="78"/>
                </a:lnTo>
                <a:lnTo>
                  <a:pt x="267" y="89"/>
                </a:lnTo>
                <a:lnTo>
                  <a:pt x="278" y="92"/>
                </a:lnTo>
                <a:lnTo>
                  <a:pt x="278" y="92"/>
                </a:lnTo>
                <a:lnTo>
                  <a:pt x="292" y="89"/>
                </a:lnTo>
                <a:lnTo>
                  <a:pt x="306" y="78"/>
                </a:lnTo>
                <a:lnTo>
                  <a:pt x="320" y="64"/>
                </a:lnTo>
                <a:lnTo>
                  <a:pt x="320" y="64"/>
                </a:lnTo>
                <a:lnTo>
                  <a:pt x="345" y="57"/>
                </a:lnTo>
                <a:lnTo>
                  <a:pt x="367" y="57"/>
                </a:lnTo>
                <a:lnTo>
                  <a:pt x="378" y="57"/>
                </a:lnTo>
                <a:lnTo>
                  <a:pt x="385" y="60"/>
                </a:lnTo>
                <a:lnTo>
                  <a:pt x="385" y="60"/>
                </a:lnTo>
                <a:lnTo>
                  <a:pt x="395" y="64"/>
                </a:lnTo>
                <a:lnTo>
                  <a:pt x="402" y="64"/>
                </a:lnTo>
                <a:lnTo>
                  <a:pt x="424" y="64"/>
                </a:lnTo>
                <a:lnTo>
                  <a:pt x="435" y="67"/>
                </a:lnTo>
                <a:lnTo>
                  <a:pt x="442" y="71"/>
                </a:lnTo>
                <a:lnTo>
                  <a:pt x="449" y="78"/>
                </a:lnTo>
                <a:lnTo>
                  <a:pt x="452" y="92"/>
                </a:lnTo>
                <a:lnTo>
                  <a:pt x="452" y="92"/>
                </a:lnTo>
                <a:lnTo>
                  <a:pt x="456" y="103"/>
                </a:lnTo>
                <a:lnTo>
                  <a:pt x="460" y="114"/>
                </a:lnTo>
                <a:lnTo>
                  <a:pt x="467" y="124"/>
                </a:lnTo>
                <a:lnTo>
                  <a:pt x="477" y="135"/>
                </a:lnTo>
                <a:lnTo>
                  <a:pt x="492" y="142"/>
                </a:lnTo>
                <a:lnTo>
                  <a:pt x="506" y="149"/>
                </a:lnTo>
                <a:lnTo>
                  <a:pt x="520" y="153"/>
                </a:lnTo>
                <a:lnTo>
                  <a:pt x="542" y="149"/>
                </a:lnTo>
                <a:lnTo>
                  <a:pt x="542" y="149"/>
                </a:lnTo>
                <a:lnTo>
                  <a:pt x="542" y="153"/>
                </a:lnTo>
                <a:lnTo>
                  <a:pt x="549" y="160"/>
                </a:lnTo>
                <a:lnTo>
                  <a:pt x="552" y="167"/>
                </a:lnTo>
                <a:lnTo>
                  <a:pt x="552" y="174"/>
                </a:lnTo>
                <a:lnTo>
                  <a:pt x="549" y="185"/>
                </a:lnTo>
                <a:lnTo>
                  <a:pt x="542" y="196"/>
                </a:lnTo>
                <a:lnTo>
                  <a:pt x="542" y="196"/>
                </a:lnTo>
                <a:lnTo>
                  <a:pt x="534" y="206"/>
                </a:lnTo>
                <a:lnTo>
                  <a:pt x="531" y="217"/>
                </a:lnTo>
                <a:lnTo>
                  <a:pt x="531" y="242"/>
                </a:lnTo>
                <a:lnTo>
                  <a:pt x="534" y="260"/>
                </a:lnTo>
                <a:lnTo>
                  <a:pt x="538" y="267"/>
                </a:lnTo>
                <a:lnTo>
                  <a:pt x="538" y="267"/>
                </a:lnTo>
                <a:lnTo>
                  <a:pt x="542" y="278"/>
                </a:lnTo>
                <a:lnTo>
                  <a:pt x="538" y="288"/>
                </a:lnTo>
                <a:lnTo>
                  <a:pt x="534" y="299"/>
                </a:lnTo>
                <a:lnTo>
                  <a:pt x="531" y="303"/>
                </a:lnTo>
                <a:lnTo>
                  <a:pt x="520" y="313"/>
                </a:lnTo>
                <a:lnTo>
                  <a:pt x="513" y="317"/>
                </a:lnTo>
                <a:lnTo>
                  <a:pt x="513" y="317"/>
                </a:lnTo>
                <a:lnTo>
                  <a:pt x="499" y="317"/>
                </a:lnTo>
                <a:lnTo>
                  <a:pt x="488" y="313"/>
                </a:lnTo>
                <a:lnTo>
                  <a:pt x="460" y="306"/>
                </a:lnTo>
                <a:lnTo>
                  <a:pt x="435" y="288"/>
                </a:lnTo>
                <a:lnTo>
                  <a:pt x="424" y="281"/>
                </a:lnTo>
                <a:lnTo>
                  <a:pt x="417" y="271"/>
                </a:lnTo>
                <a:lnTo>
                  <a:pt x="417" y="271"/>
                </a:lnTo>
                <a:lnTo>
                  <a:pt x="410" y="253"/>
                </a:lnTo>
                <a:lnTo>
                  <a:pt x="399" y="246"/>
                </a:lnTo>
                <a:lnTo>
                  <a:pt x="388" y="242"/>
                </a:lnTo>
                <a:lnTo>
                  <a:pt x="378" y="242"/>
                </a:lnTo>
                <a:lnTo>
                  <a:pt x="363" y="246"/>
                </a:lnTo>
                <a:lnTo>
                  <a:pt x="360" y="253"/>
                </a:lnTo>
                <a:lnTo>
                  <a:pt x="360" y="253"/>
                </a:lnTo>
                <a:lnTo>
                  <a:pt x="349" y="260"/>
                </a:lnTo>
                <a:lnTo>
                  <a:pt x="328" y="274"/>
                </a:lnTo>
                <a:lnTo>
                  <a:pt x="313" y="278"/>
                </a:lnTo>
                <a:lnTo>
                  <a:pt x="303" y="278"/>
                </a:lnTo>
                <a:lnTo>
                  <a:pt x="299" y="274"/>
                </a:lnTo>
                <a:lnTo>
                  <a:pt x="299" y="271"/>
                </a:lnTo>
                <a:lnTo>
                  <a:pt x="296" y="256"/>
                </a:lnTo>
                <a:lnTo>
                  <a:pt x="296" y="256"/>
                </a:lnTo>
                <a:lnTo>
                  <a:pt x="296" y="238"/>
                </a:lnTo>
                <a:lnTo>
                  <a:pt x="292" y="224"/>
                </a:lnTo>
                <a:lnTo>
                  <a:pt x="285" y="203"/>
                </a:lnTo>
                <a:lnTo>
                  <a:pt x="278" y="192"/>
                </a:lnTo>
                <a:lnTo>
                  <a:pt x="274" y="189"/>
                </a:lnTo>
                <a:lnTo>
                  <a:pt x="274" y="189"/>
                </a:lnTo>
                <a:lnTo>
                  <a:pt x="267" y="181"/>
                </a:lnTo>
                <a:lnTo>
                  <a:pt x="260" y="178"/>
                </a:lnTo>
                <a:lnTo>
                  <a:pt x="246" y="174"/>
                </a:lnTo>
                <a:lnTo>
                  <a:pt x="231" y="174"/>
                </a:lnTo>
                <a:lnTo>
                  <a:pt x="196" y="178"/>
                </a:lnTo>
                <a:lnTo>
                  <a:pt x="153" y="189"/>
                </a:lnTo>
                <a:lnTo>
                  <a:pt x="82" y="206"/>
                </a:lnTo>
                <a:lnTo>
                  <a:pt x="46" y="217"/>
                </a:lnTo>
                <a:lnTo>
                  <a:pt x="46" y="217"/>
                </a:lnTo>
                <a:lnTo>
                  <a:pt x="32" y="199"/>
                </a:lnTo>
                <a:lnTo>
                  <a:pt x="7" y="181"/>
                </a:lnTo>
                <a:lnTo>
                  <a:pt x="28" y="164"/>
                </a:lnTo>
                <a:lnTo>
                  <a:pt x="28" y="164"/>
                </a:lnTo>
                <a:lnTo>
                  <a:pt x="32" y="156"/>
                </a:lnTo>
                <a:lnTo>
                  <a:pt x="39" y="146"/>
                </a:lnTo>
                <a:lnTo>
                  <a:pt x="39" y="139"/>
                </a:lnTo>
                <a:lnTo>
                  <a:pt x="35" y="132"/>
                </a:lnTo>
                <a:lnTo>
                  <a:pt x="25" y="124"/>
                </a:lnTo>
                <a:lnTo>
                  <a:pt x="7" y="114"/>
                </a:lnTo>
                <a:lnTo>
                  <a:pt x="7" y="114"/>
                </a:lnTo>
                <a:lnTo>
                  <a:pt x="3" y="110"/>
                </a:lnTo>
                <a:lnTo>
                  <a:pt x="0" y="103"/>
                </a:lnTo>
                <a:lnTo>
                  <a:pt x="0" y="96"/>
                </a:lnTo>
                <a:lnTo>
                  <a:pt x="0" y="92"/>
                </a:lnTo>
                <a:lnTo>
                  <a:pt x="3" y="85"/>
                </a:lnTo>
                <a:lnTo>
                  <a:pt x="14" y="82"/>
                </a:lnTo>
                <a:lnTo>
                  <a:pt x="28" y="46"/>
                </a:lnTo>
                <a:lnTo>
                  <a:pt x="57" y="25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9170988" y="3270250"/>
            <a:ext cx="774700" cy="249237"/>
          </a:xfrm>
          <a:custGeom>
            <a:avLst/>
            <a:gdLst>
              <a:gd name="T0" fmla="*/ 0 w 488"/>
              <a:gd name="T1" fmla="*/ 0 h 157"/>
              <a:gd name="T2" fmla="*/ 0 w 488"/>
              <a:gd name="T3" fmla="*/ 0 h 157"/>
              <a:gd name="T4" fmla="*/ 14 w 488"/>
              <a:gd name="T5" fmla="*/ 4 h 157"/>
              <a:gd name="T6" fmla="*/ 39 w 488"/>
              <a:gd name="T7" fmla="*/ 11 h 157"/>
              <a:gd name="T8" fmla="*/ 57 w 488"/>
              <a:gd name="T9" fmla="*/ 18 h 157"/>
              <a:gd name="T10" fmla="*/ 75 w 488"/>
              <a:gd name="T11" fmla="*/ 25 h 157"/>
              <a:gd name="T12" fmla="*/ 96 w 488"/>
              <a:gd name="T13" fmla="*/ 40 h 157"/>
              <a:gd name="T14" fmla="*/ 114 w 488"/>
              <a:gd name="T15" fmla="*/ 57 h 157"/>
              <a:gd name="T16" fmla="*/ 114 w 488"/>
              <a:gd name="T17" fmla="*/ 57 h 157"/>
              <a:gd name="T18" fmla="*/ 117 w 488"/>
              <a:gd name="T19" fmla="*/ 61 h 157"/>
              <a:gd name="T20" fmla="*/ 132 w 488"/>
              <a:gd name="T21" fmla="*/ 65 h 157"/>
              <a:gd name="T22" fmla="*/ 139 w 488"/>
              <a:gd name="T23" fmla="*/ 61 h 157"/>
              <a:gd name="T24" fmla="*/ 150 w 488"/>
              <a:gd name="T25" fmla="*/ 61 h 157"/>
              <a:gd name="T26" fmla="*/ 157 w 488"/>
              <a:gd name="T27" fmla="*/ 54 h 157"/>
              <a:gd name="T28" fmla="*/ 164 w 488"/>
              <a:gd name="T29" fmla="*/ 47 h 157"/>
              <a:gd name="T30" fmla="*/ 164 w 488"/>
              <a:gd name="T31" fmla="*/ 47 h 157"/>
              <a:gd name="T32" fmla="*/ 171 w 488"/>
              <a:gd name="T33" fmla="*/ 54 h 157"/>
              <a:gd name="T34" fmla="*/ 185 w 488"/>
              <a:gd name="T35" fmla="*/ 68 h 157"/>
              <a:gd name="T36" fmla="*/ 196 w 488"/>
              <a:gd name="T37" fmla="*/ 72 h 157"/>
              <a:gd name="T38" fmla="*/ 207 w 488"/>
              <a:gd name="T39" fmla="*/ 68 h 157"/>
              <a:gd name="T40" fmla="*/ 214 w 488"/>
              <a:gd name="T41" fmla="*/ 61 h 157"/>
              <a:gd name="T42" fmla="*/ 224 w 488"/>
              <a:gd name="T43" fmla="*/ 47 h 157"/>
              <a:gd name="T44" fmla="*/ 224 w 488"/>
              <a:gd name="T45" fmla="*/ 47 h 157"/>
              <a:gd name="T46" fmla="*/ 235 w 488"/>
              <a:gd name="T47" fmla="*/ 29 h 157"/>
              <a:gd name="T48" fmla="*/ 249 w 488"/>
              <a:gd name="T49" fmla="*/ 18 h 157"/>
              <a:gd name="T50" fmla="*/ 264 w 488"/>
              <a:gd name="T51" fmla="*/ 11 h 157"/>
              <a:gd name="T52" fmla="*/ 281 w 488"/>
              <a:gd name="T53" fmla="*/ 15 h 157"/>
              <a:gd name="T54" fmla="*/ 296 w 488"/>
              <a:gd name="T55" fmla="*/ 18 h 157"/>
              <a:gd name="T56" fmla="*/ 306 w 488"/>
              <a:gd name="T57" fmla="*/ 32 h 157"/>
              <a:gd name="T58" fmla="*/ 314 w 488"/>
              <a:gd name="T59" fmla="*/ 50 h 157"/>
              <a:gd name="T60" fmla="*/ 317 w 488"/>
              <a:gd name="T61" fmla="*/ 72 h 157"/>
              <a:gd name="T62" fmla="*/ 331 w 488"/>
              <a:gd name="T63" fmla="*/ 82 h 157"/>
              <a:gd name="T64" fmla="*/ 353 w 488"/>
              <a:gd name="T65" fmla="*/ 75 h 157"/>
              <a:gd name="T66" fmla="*/ 385 w 488"/>
              <a:gd name="T67" fmla="*/ 86 h 157"/>
              <a:gd name="T68" fmla="*/ 410 w 488"/>
              <a:gd name="T69" fmla="*/ 68 h 157"/>
              <a:gd name="T70" fmla="*/ 435 w 488"/>
              <a:gd name="T71" fmla="*/ 79 h 157"/>
              <a:gd name="T72" fmla="*/ 488 w 488"/>
              <a:gd name="T73" fmla="*/ 157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88" h="157">
                <a:moveTo>
                  <a:pt x="0" y="0"/>
                </a:moveTo>
                <a:lnTo>
                  <a:pt x="0" y="0"/>
                </a:lnTo>
                <a:lnTo>
                  <a:pt x="14" y="4"/>
                </a:lnTo>
                <a:lnTo>
                  <a:pt x="39" y="11"/>
                </a:lnTo>
                <a:lnTo>
                  <a:pt x="57" y="18"/>
                </a:lnTo>
                <a:lnTo>
                  <a:pt x="75" y="25"/>
                </a:lnTo>
                <a:lnTo>
                  <a:pt x="96" y="40"/>
                </a:lnTo>
                <a:lnTo>
                  <a:pt x="114" y="57"/>
                </a:lnTo>
                <a:lnTo>
                  <a:pt x="114" y="57"/>
                </a:lnTo>
                <a:lnTo>
                  <a:pt x="117" y="61"/>
                </a:lnTo>
                <a:lnTo>
                  <a:pt x="132" y="65"/>
                </a:lnTo>
                <a:lnTo>
                  <a:pt x="139" y="61"/>
                </a:lnTo>
                <a:lnTo>
                  <a:pt x="150" y="61"/>
                </a:lnTo>
                <a:lnTo>
                  <a:pt x="157" y="54"/>
                </a:lnTo>
                <a:lnTo>
                  <a:pt x="164" y="47"/>
                </a:lnTo>
                <a:lnTo>
                  <a:pt x="164" y="47"/>
                </a:lnTo>
                <a:lnTo>
                  <a:pt x="171" y="54"/>
                </a:lnTo>
                <a:lnTo>
                  <a:pt x="185" y="68"/>
                </a:lnTo>
                <a:lnTo>
                  <a:pt x="196" y="72"/>
                </a:lnTo>
                <a:lnTo>
                  <a:pt x="207" y="68"/>
                </a:lnTo>
                <a:lnTo>
                  <a:pt x="214" y="61"/>
                </a:lnTo>
                <a:lnTo>
                  <a:pt x="224" y="47"/>
                </a:lnTo>
                <a:lnTo>
                  <a:pt x="224" y="47"/>
                </a:lnTo>
                <a:lnTo>
                  <a:pt x="235" y="29"/>
                </a:lnTo>
                <a:lnTo>
                  <a:pt x="249" y="18"/>
                </a:lnTo>
                <a:lnTo>
                  <a:pt x="264" y="11"/>
                </a:lnTo>
                <a:lnTo>
                  <a:pt x="281" y="15"/>
                </a:lnTo>
                <a:lnTo>
                  <a:pt x="296" y="18"/>
                </a:lnTo>
                <a:lnTo>
                  <a:pt x="306" y="32"/>
                </a:lnTo>
                <a:lnTo>
                  <a:pt x="314" y="50"/>
                </a:lnTo>
                <a:lnTo>
                  <a:pt x="317" y="72"/>
                </a:lnTo>
                <a:lnTo>
                  <a:pt x="331" y="82"/>
                </a:lnTo>
                <a:lnTo>
                  <a:pt x="353" y="75"/>
                </a:lnTo>
                <a:lnTo>
                  <a:pt x="385" y="86"/>
                </a:lnTo>
                <a:lnTo>
                  <a:pt x="410" y="68"/>
                </a:lnTo>
                <a:lnTo>
                  <a:pt x="435" y="79"/>
                </a:lnTo>
                <a:lnTo>
                  <a:pt x="488" y="157"/>
                </a:lnTo>
              </a:path>
            </a:pathLst>
          </a:custGeom>
          <a:noFill/>
          <a:ln w="2222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9080500" y="3270250"/>
            <a:ext cx="893763" cy="611187"/>
          </a:xfrm>
          <a:custGeom>
            <a:avLst/>
            <a:gdLst>
              <a:gd name="T0" fmla="*/ 560 w 563"/>
              <a:gd name="T1" fmla="*/ 350 h 385"/>
              <a:gd name="T2" fmla="*/ 560 w 563"/>
              <a:gd name="T3" fmla="*/ 314 h 385"/>
              <a:gd name="T4" fmla="*/ 524 w 563"/>
              <a:gd name="T5" fmla="*/ 278 h 385"/>
              <a:gd name="T6" fmla="*/ 495 w 563"/>
              <a:gd name="T7" fmla="*/ 229 h 385"/>
              <a:gd name="T8" fmla="*/ 495 w 563"/>
              <a:gd name="T9" fmla="*/ 196 h 385"/>
              <a:gd name="T10" fmla="*/ 531 w 563"/>
              <a:gd name="T11" fmla="*/ 175 h 385"/>
              <a:gd name="T12" fmla="*/ 545 w 563"/>
              <a:gd name="T13" fmla="*/ 157 h 385"/>
              <a:gd name="T14" fmla="*/ 467 w 563"/>
              <a:gd name="T15" fmla="*/ 68 h 385"/>
              <a:gd name="T16" fmla="*/ 413 w 563"/>
              <a:gd name="T17" fmla="*/ 72 h 385"/>
              <a:gd name="T18" fmla="*/ 378 w 563"/>
              <a:gd name="T19" fmla="*/ 72 h 385"/>
              <a:gd name="T20" fmla="*/ 374 w 563"/>
              <a:gd name="T21" fmla="*/ 50 h 385"/>
              <a:gd name="T22" fmla="*/ 353 w 563"/>
              <a:gd name="T23" fmla="*/ 18 h 385"/>
              <a:gd name="T24" fmla="*/ 324 w 563"/>
              <a:gd name="T25" fmla="*/ 11 h 385"/>
              <a:gd name="T26" fmla="*/ 292 w 563"/>
              <a:gd name="T27" fmla="*/ 25 h 385"/>
              <a:gd name="T28" fmla="*/ 281 w 563"/>
              <a:gd name="T29" fmla="*/ 43 h 385"/>
              <a:gd name="T30" fmla="*/ 264 w 563"/>
              <a:gd name="T31" fmla="*/ 68 h 385"/>
              <a:gd name="T32" fmla="*/ 246 w 563"/>
              <a:gd name="T33" fmla="*/ 65 h 385"/>
              <a:gd name="T34" fmla="*/ 224 w 563"/>
              <a:gd name="T35" fmla="*/ 43 h 385"/>
              <a:gd name="T36" fmla="*/ 214 w 563"/>
              <a:gd name="T37" fmla="*/ 54 h 385"/>
              <a:gd name="T38" fmla="*/ 196 w 563"/>
              <a:gd name="T39" fmla="*/ 61 h 385"/>
              <a:gd name="T40" fmla="*/ 178 w 563"/>
              <a:gd name="T41" fmla="*/ 61 h 385"/>
              <a:gd name="T42" fmla="*/ 171 w 563"/>
              <a:gd name="T43" fmla="*/ 57 h 385"/>
              <a:gd name="T44" fmla="*/ 135 w 563"/>
              <a:gd name="T45" fmla="*/ 25 h 385"/>
              <a:gd name="T46" fmla="*/ 100 w 563"/>
              <a:gd name="T47" fmla="*/ 8 h 385"/>
              <a:gd name="T48" fmla="*/ 60 w 563"/>
              <a:gd name="T49" fmla="*/ 0 h 385"/>
              <a:gd name="T50" fmla="*/ 68 w 563"/>
              <a:gd name="T51" fmla="*/ 18 h 385"/>
              <a:gd name="T52" fmla="*/ 93 w 563"/>
              <a:gd name="T53" fmla="*/ 79 h 385"/>
              <a:gd name="T54" fmla="*/ 93 w 563"/>
              <a:gd name="T55" fmla="*/ 107 h 385"/>
              <a:gd name="T56" fmla="*/ 82 w 563"/>
              <a:gd name="T57" fmla="*/ 122 h 385"/>
              <a:gd name="T58" fmla="*/ 7 w 563"/>
              <a:gd name="T59" fmla="*/ 171 h 385"/>
              <a:gd name="T60" fmla="*/ 11 w 563"/>
              <a:gd name="T61" fmla="*/ 207 h 385"/>
              <a:gd name="T62" fmla="*/ 7 w 563"/>
              <a:gd name="T63" fmla="*/ 246 h 385"/>
              <a:gd name="T64" fmla="*/ 96 w 563"/>
              <a:gd name="T65" fmla="*/ 232 h 385"/>
              <a:gd name="T66" fmla="*/ 146 w 563"/>
              <a:gd name="T67" fmla="*/ 282 h 385"/>
              <a:gd name="T68" fmla="*/ 203 w 563"/>
              <a:gd name="T69" fmla="*/ 325 h 385"/>
              <a:gd name="T70" fmla="*/ 214 w 563"/>
              <a:gd name="T71" fmla="*/ 328 h 385"/>
              <a:gd name="T72" fmla="*/ 242 w 563"/>
              <a:gd name="T73" fmla="*/ 314 h 385"/>
              <a:gd name="T74" fmla="*/ 256 w 563"/>
              <a:gd name="T75" fmla="*/ 300 h 385"/>
              <a:gd name="T76" fmla="*/ 303 w 563"/>
              <a:gd name="T77" fmla="*/ 293 h 385"/>
              <a:gd name="T78" fmla="*/ 324 w 563"/>
              <a:gd name="T79" fmla="*/ 296 h 385"/>
              <a:gd name="T80" fmla="*/ 331 w 563"/>
              <a:gd name="T81" fmla="*/ 300 h 385"/>
              <a:gd name="T82" fmla="*/ 363 w 563"/>
              <a:gd name="T83" fmla="*/ 300 h 385"/>
              <a:gd name="T84" fmla="*/ 381 w 563"/>
              <a:gd name="T85" fmla="*/ 307 h 385"/>
              <a:gd name="T86" fmla="*/ 392 w 563"/>
              <a:gd name="T87" fmla="*/ 328 h 385"/>
              <a:gd name="T88" fmla="*/ 392 w 563"/>
              <a:gd name="T89" fmla="*/ 339 h 385"/>
              <a:gd name="T90" fmla="*/ 406 w 563"/>
              <a:gd name="T91" fmla="*/ 360 h 385"/>
              <a:gd name="T92" fmla="*/ 428 w 563"/>
              <a:gd name="T93" fmla="*/ 378 h 385"/>
              <a:gd name="T94" fmla="*/ 460 w 563"/>
              <a:gd name="T95" fmla="*/ 385 h 385"/>
              <a:gd name="T96" fmla="*/ 478 w 563"/>
              <a:gd name="T97" fmla="*/ 385 h 385"/>
              <a:gd name="T98" fmla="*/ 535 w 563"/>
              <a:gd name="T99" fmla="*/ 368 h 385"/>
              <a:gd name="T100" fmla="*/ 563 w 563"/>
              <a:gd name="T101" fmla="*/ 350 h 3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63" h="385">
                <a:moveTo>
                  <a:pt x="563" y="350"/>
                </a:moveTo>
                <a:lnTo>
                  <a:pt x="560" y="350"/>
                </a:lnTo>
                <a:lnTo>
                  <a:pt x="560" y="339"/>
                </a:lnTo>
                <a:lnTo>
                  <a:pt x="560" y="314"/>
                </a:lnTo>
                <a:lnTo>
                  <a:pt x="549" y="293"/>
                </a:lnTo>
                <a:lnTo>
                  <a:pt x="524" y="278"/>
                </a:lnTo>
                <a:lnTo>
                  <a:pt x="506" y="261"/>
                </a:lnTo>
                <a:lnTo>
                  <a:pt x="495" y="229"/>
                </a:lnTo>
                <a:lnTo>
                  <a:pt x="495" y="196"/>
                </a:lnTo>
                <a:lnTo>
                  <a:pt x="495" y="196"/>
                </a:lnTo>
                <a:lnTo>
                  <a:pt x="513" y="186"/>
                </a:lnTo>
                <a:lnTo>
                  <a:pt x="531" y="175"/>
                </a:lnTo>
                <a:lnTo>
                  <a:pt x="549" y="157"/>
                </a:lnTo>
                <a:lnTo>
                  <a:pt x="545" y="157"/>
                </a:lnTo>
                <a:lnTo>
                  <a:pt x="492" y="79"/>
                </a:lnTo>
                <a:lnTo>
                  <a:pt x="467" y="68"/>
                </a:lnTo>
                <a:lnTo>
                  <a:pt x="442" y="82"/>
                </a:lnTo>
                <a:lnTo>
                  <a:pt x="413" y="72"/>
                </a:lnTo>
                <a:lnTo>
                  <a:pt x="388" y="82"/>
                </a:lnTo>
                <a:lnTo>
                  <a:pt x="378" y="72"/>
                </a:lnTo>
                <a:lnTo>
                  <a:pt x="378" y="72"/>
                </a:lnTo>
                <a:lnTo>
                  <a:pt x="374" y="50"/>
                </a:lnTo>
                <a:lnTo>
                  <a:pt x="363" y="32"/>
                </a:lnTo>
                <a:lnTo>
                  <a:pt x="353" y="18"/>
                </a:lnTo>
                <a:lnTo>
                  <a:pt x="338" y="11"/>
                </a:lnTo>
                <a:lnTo>
                  <a:pt x="324" y="11"/>
                </a:lnTo>
                <a:lnTo>
                  <a:pt x="306" y="15"/>
                </a:lnTo>
                <a:lnTo>
                  <a:pt x="292" y="25"/>
                </a:lnTo>
                <a:lnTo>
                  <a:pt x="281" y="43"/>
                </a:lnTo>
                <a:lnTo>
                  <a:pt x="281" y="43"/>
                </a:lnTo>
                <a:lnTo>
                  <a:pt x="274" y="61"/>
                </a:lnTo>
                <a:lnTo>
                  <a:pt x="264" y="68"/>
                </a:lnTo>
                <a:lnTo>
                  <a:pt x="253" y="68"/>
                </a:lnTo>
                <a:lnTo>
                  <a:pt x="246" y="65"/>
                </a:lnTo>
                <a:lnTo>
                  <a:pt x="228" y="54"/>
                </a:lnTo>
                <a:lnTo>
                  <a:pt x="224" y="43"/>
                </a:lnTo>
                <a:lnTo>
                  <a:pt x="224" y="43"/>
                </a:lnTo>
                <a:lnTo>
                  <a:pt x="214" y="54"/>
                </a:lnTo>
                <a:lnTo>
                  <a:pt x="207" y="57"/>
                </a:lnTo>
                <a:lnTo>
                  <a:pt x="196" y="61"/>
                </a:lnTo>
                <a:lnTo>
                  <a:pt x="189" y="61"/>
                </a:lnTo>
                <a:lnTo>
                  <a:pt x="178" y="61"/>
                </a:lnTo>
                <a:lnTo>
                  <a:pt x="171" y="57"/>
                </a:lnTo>
                <a:lnTo>
                  <a:pt x="171" y="57"/>
                </a:lnTo>
                <a:lnTo>
                  <a:pt x="153" y="40"/>
                </a:lnTo>
                <a:lnTo>
                  <a:pt x="135" y="25"/>
                </a:lnTo>
                <a:lnTo>
                  <a:pt x="114" y="15"/>
                </a:lnTo>
                <a:lnTo>
                  <a:pt x="100" y="8"/>
                </a:lnTo>
                <a:lnTo>
                  <a:pt x="71" y="0"/>
                </a:lnTo>
                <a:lnTo>
                  <a:pt x="60" y="0"/>
                </a:lnTo>
                <a:lnTo>
                  <a:pt x="60" y="0"/>
                </a:lnTo>
                <a:lnTo>
                  <a:pt x="68" y="18"/>
                </a:lnTo>
                <a:lnTo>
                  <a:pt x="85" y="57"/>
                </a:lnTo>
                <a:lnTo>
                  <a:pt x="93" y="79"/>
                </a:lnTo>
                <a:lnTo>
                  <a:pt x="93" y="100"/>
                </a:lnTo>
                <a:lnTo>
                  <a:pt x="93" y="107"/>
                </a:lnTo>
                <a:lnTo>
                  <a:pt x="89" y="118"/>
                </a:lnTo>
                <a:lnTo>
                  <a:pt x="82" y="122"/>
                </a:lnTo>
                <a:lnTo>
                  <a:pt x="71" y="129"/>
                </a:lnTo>
                <a:lnTo>
                  <a:pt x="7" y="171"/>
                </a:lnTo>
                <a:lnTo>
                  <a:pt x="7" y="171"/>
                </a:lnTo>
                <a:lnTo>
                  <a:pt x="11" y="207"/>
                </a:lnTo>
                <a:lnTo>
                  <a:pt x="7" y="236"/>
                </a:lnTo>
                <a:lnTo>
                  <a:pt x="7" y="246"/>
                </a:lnTo>
                <a:lnTo>
                  <a:pt x="0" y="253"/>
                </a:lnTo>
                <a:lnTo>
                  <a:pt x="96" y="232"/>
                </a:lnTo>
                <a:lnTo>
                  <a:pt x="96" y="232"/>
                </a:lnTo>
                <a:lnTo>
                  <a:pt x="146" y="282"/>
                </a:lnTo>
                <a:lnTo>
                  <a:pt x="189" y="314"/>
                </a:lnTo>
                <a:lnTo>
                  <a:pt x="203" y="325"/>
                </a:lnTo>
                <a:lnTo>
                  <a:pt x="214" y="328"/>
                </a:lnTo>
                <a:lnTo>
                  <a:pt x="214" y="328"/>
                </a:lnTo>
                <a:lnTo>
                  <a:pt x="228" y="321"/>
                </a:lnTo>
                <a:lnTo>
                  <a:pt x="242" y="314"/>
                </a:lnTo>
                <a:lnTo>
                  <a:pt x="256" y="300"/>
                </a:lnTo>
                <a:lnTo>
                  <a:pt x="256" y="300"/>
                </a:lnTo>
                <a:lnTo>
                  <a:pt x="281" y="293"/>
                </a:lnTo>
                <a:lnTo>
                  <a:pt x="303" y="293"/>
                </a:lnTo>
                <a:lnTo>
                  <a:pt x="314" y="293"/>
                </a:lnTo>
                <a:lnTo>
                  <a:pt x="324" y="296"/>
                </a:lnTo>
                <a:lnTo>
                  <a:pt x="324" y="296"/>
                </a:lnTo>
                <a:lnTo>
                  <a:pt x="331" y="300"/>
                </a:lnTo>
                <a:lnTo>
                  <a:pt x="342" y="300"/>
                </a:lnTo>
                <a:lnTo>
                  <a:pt x="363" y="300"/>
                </a:lnTo>
                <a:lnTo>
                  <a:pt x="371" y="303"/>
                </a:lnTo>
                <a:lnTo>
                  <a:pt x="381" y="307"/>
                </a:lnTo>
                <a:lnTo>
                  <a:pt x="388" y="314"/>
                </a:lnTo>
                <a:lnTo>
                  <a:pt x="392" y="328"/>
                </a:lnTo>
                <a:lnTo>
                  <a:pt x="392" y="328"/>
                </a:lnTo>
                <a:lnTo>
                  <a:pt x="392" y="339"/>
                </a:lnTo>
                <a:lnTo>
                  <a:pt x="399" y="350"/>
                </a:lnTo>
                <a:lnTo>
                  <a:pt x="406" y="360"/>
                </a:lnTo>
                <a:lnTo>
                  <a:pt x="413" y="371"/>
                </a:lnTo>
                <a:lnTo>
                  <a:pt x="428" y="378"/>
                </a:lnTo>
                <a:lnTo>
                  <a:pt x="442" y="385"/>
                </a:lnTo>
                <a:lnTo>
                  <a:pt x="460" y="385"/>
                </a:lnTo>
                <a:lnTo>
                  <a:pt x="478" y="385"/>
                </a:lnTo>
                <a:lnTo>
                  <a:pt x="478" y="385"/>
                </a:lnTo>
                <a:lnTo>
                  <a:pt x="506" y="378"/>
                </a:lnTo>
                <a:lnTo>
                  <a:pt x="535" y="368"/>
                </a:lnTo>
                <a:lnTo>
                  <a:pt x="563" y="350"/>
                </a:lnTo>
                <a:lnTo>
                  <a:pt x="563" y="350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8983663" y="2824163"/>
            <a:ext cx="1171575" cy="701675"/>
          </a:xfrm>
          <a:custGeom>
            <a:avLst/>
            <a:gdLst>
              <a:gd name="T0" fmla="*/ 553 w 738"/>
              <a:gd name="T1" fmla="*/ 360 h 442"/>
              <a:gd name="T2" fmla="*/ 613 w 738"/>
              <a:gd name="T3" fmla="*/ 442 h 442"/>
              <a:gd name="T4" fmla="*/ 645 w 738"/>
              <a:gd name="T5" fmla="*/ 392 h 442"/>
              <a:gd name="T6" fmla="*/ 717 w 738"/>
              <a:gd name="T7" fmla="*/ 363 h 442"/>
              <a:gd name="T8" fmla="*/ 724 w 738"/>
              <a:gd name="T9" fmla="*/ 328 h 442"/>
              <a:gd name="T10" fmla="*/ 724 w 738"/>
              <a:gd name="T11" fmla="*/ 264 h 442"/>
              <a:gd name="T12" fmla="*/ 656 w 738"/>
              <a:gd name="T13" fmla="*/ 239 h 442"/>
              <a:gd name="T14" fmla="*/ 653 w 738"/>
              <a:gd name="T15" fmla="*/ 203 h 442"/>
              <a:gd name="T16" fmla="*/ 649 w 738"/>
              <a:gd name="T17" fmla="*/ 203 h 442"/>
              <a:gd name="T18" fmla="*/ 624 w 738"/>
              <a:gd name="T19" fmla="*/ 199 h 442"/>
              <a:gd name="T20" fmla="*/ 585 w 738"/>
              <a:gd name="T21" fmla="*/ 167 h 442"/>
              <a:gd name="T22" fmla="*/ 567 w 738"/>
              <a:gd name="T23" fmla="*/ 132 h 442"/>
              <a:gd name="T24" fmla="*/ 539 w 738"/>
              <a:gd name="T25" fmla="*/ 110 h 442"/>
              <a:gd name="T26" fmla="*/ 453 w 738"/>
              <a:gd name="T27" fmla="*/ 107 h 442"/>
              <a:gd name="T28" fmla="*/ 432 w 738"/>
              <a:gd name="T29" fmla="*/ 107 h 442"/>
              <a:gd name="T30" fmla="*/ 389 w 738"/>
              <a:gd name="T31" fmla="*/ 39 h 442"/>
              <a:gd name="T32" fmla="*/ 382 w 738"/>
              <a:gd name="T33" fmla="*/ 28 h 442"/>
              <a:gd name="T34" fmla="*/ 346 w 738"/>
              <a:gd name="T35" fmla="*/ 18 h 442"/>
              <a:gd name="T36" fmla="*/ 317 w 738"/>
              <a:gd name="T37" fmla="*/ 3 h 442"/>
              <a:gd name="T38" fmla="*/ 289 w 738"/>
              <a:gd name="T39" fmla="*/ 7 h 442"/>
              <a:gd name="T40" fmla="*/ 300 w 738"/>
              <a:gd name="T41" fmla="*/ 32 h 442"/>
              <a:gd name="T42" fmla="*/ 285 w 738"/>
              <a:gd name="T43" fmla="*/ 53 h 442"/>
              <a:gd name="T44" fmla="*/ 260 w 738"/>
              <a:gd name="T45" fmla="*/ 57 h 442"/>
              <a:gd name="T46" fmla="*/ 228 w 738"/>
              <a:gd name="T47" fmla="*/ 39 h 442"/>
              <a:gd name="T48" fmla="*/ 207 w 738"/>
              <a:gd name="T49" fmla="*/ 7 h 442"/>
              <a:gd name="T50" fmla="*/ 154 w 738"/>
              <a:gd name="T51" fmla="*/ 3 h 442"/>
              <a:gd name="T52" fmla="*/ 107 w 738"/>
              <a:gd name="T53" fmla="*/ 21 h 442"/>
              <a:gd name="T54" fmla="*/ 93 w 738"/>
              <a:gd name="T55" fmla="*/ 57 h 442"/>
              <a:gd name="T56" fmla="*/ 47 w 738"/>
              <a:gd name="T57" fmla="*/ 60 h 442"/>
              <a:gd name="T58" fmla="*/ 14 w 738"/>
              <a:gd name="T59" fmla="*/ 103 h 442"/>
              <a:gd name="T60" fmla="*/ 0 w 738"/>
              <a:gd name="T61" fmla="*/ 153 h 442"/>
              <a:gd name="T62" fmla="*/ 7 w 738"/>
              <a:gd name="T63" fmla="*/ 167 h 442"/>
              <a:gd name="T64" fmla="*/ 79 w 738"/>
              <a:gd name="T65" fmla="*/ 221 h 442"/>
              <a:gd name="T66" fmla="*/ 121 w 738"/>
              <a:gd name="T67" fmla="*/ 281 h 442"/>
              <a:gd name="T68" fmla="*/ 175 w 738"/>
              <a:gd name="T69" fmla="*/ 296 h 442"/>
              <a:gd name="T70" fmla="*/ 232 w 738"/>
              <a:gd name="T71" fmla="*/ 338 h 442"/>
              <a:gd name="T72" fmla="*/ 250 w 738"/>
              <a:gd name="T73" fmla="*/ 342 h 442"/>
              <a:gd name="T74" fmla="*/ 275 w 738"/>
              <a:gd name="T75" fmla="*/ 335 h 442"/>
              <a:gd name="T76" fmla="*/ 289 w 738"/>
              <a:gd name="T77" fmla="*/ 335 h 442"/>
              <a:gd name="T78" fmla="*/ 325 w 738"/>
              <a:gd name="T79" fmla="*/ 349 h 442"/>
              <a:gd name="T80" fmla="*/ 342 w 738"/>
              <a:gd name="T81" fmla="*/ 328 h 442"/>
              <a:gd name="T82" fmla="*/ 385 w 738"/>
              <a:gd name="T83" fmla="*/ 292 h 442"/>
              <a:gd name="T84" fmla="*/ 424 w 738"/>
              <a:gd name="T85" fmla="*/ 313 h 442"/>
              <a:gd name="T86" fmla="*/ 449 w 738"/>
              <a:gd name="T87" fmla="*/ 363 h 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38" h="442">
                <a:moveTo>
                  <a:pt x="503" y="363"/>
                </a:moveTo>
                <a:lnTo>
                  <a:pt x="528" y="349"/>
                </a:lnTo>
                <a:lnTo>
                  <a:pt x="553" y="360"/>
                </a:lnTo>
                <a:lnTo>
                  <a:pt x="610" y="442"/>
                </a:lnTo>
                <a:lnTo>
                  <a:pt x="613" y="442"/>
                </a:lnTo>
                <a:lnTo>
                  <a:pt x="613" y="442"/>
                </a:lnTo>
                <a:lnTo>
                  <a:pt x="628" y="428"/>
                </a:lnTo>
                <a:lnTo>
                  <a:pt x="638" y="410"/>
                </a:lnTo>
                <a:lnTo>
                  <a:pt x="645" y="392"/>
                </a:lnTo>
                <a:lnTo>
                  <a:pt x="649" y="374"/>
                </a:lnTo>
                <a:lnTo>
                  <a:pt x="663" y="363"/>
                </a:lnTo>
                <a:lnTo>
                  <a:pt x="717" y="363"/>
                </a:lnTo>
                <a:lnTo>
                  <a:pt x="720" y="349"/>
                </a:lnTo>
                <a:lnTo>
                  <a:pt x="720" y="349"/>
                </a:lnTo>
                <a:lnTo>
                  <a:pt x="724" y="328"/>
                </a:lnTo>
                <a:lnTo>
                  <a:pt x="727" y="303"/>
                </a:lnTo>
                <a:lnTo>
                  <a:pt x="738" y="281"/>
                </a:lnTo>
                <a:lnTo>
                  <a:pt x="724" y="264"/>
                </a:lnTo>
                <a:lnTo>
                  <a:pt x="656" y="242"/>
                </a:lnTo>
                <a:lnTo>
                  <a:pt x="656" y="242"/>
                </a:lnTo>
                <a:lnTo>
                  <a:pt x="656" y="239"/>
                </a:lnTo>
                <a:lnTo>
                  <a:pt x="649" y="231"/>
                </a:lnTo>
                <a:lnTo>
                  <a:pt x="649" y="221"/>
                </a:lnTo>
                <a:lnTo>
                  <a:pt x="653" y="203"/>
                </a:lnTo>
                <a:lnTo>
                  <a:pt x="653" y="203"/>
                </a:lnTo>
                <a:lnTo>
                  <a:pt x="653" y="203"/>
                </a:lnTo>
                <a:lnTo>
                  <a:pt x="649" y="203"/>
                </a:lnTo>
                <a:lnTo>
                  <a:pt x="649" y="203"/>
                </a:lnTo>
                <a:lnTo>
                  <a:pt x="642" y="203"/>
                </a:lnTo>
                <a:lnTo>
                  <a:pt x="624" y="199"/>
                </a:lnTo>
                <a:lnTo>
                  <a:pt x="613" y="192"/>
                </a:lnTo>
                <a:lnTo>
                  <a:pt x="599" y="182"/>
                </a:lnTo>
                <a:lnTo>
                  <a:pt x="585" y="167"/>
                </a:lnTo>
                <a:lnTo>
                  <a:pt x="574" y="142"/>
                </a:lnTo>
                <a:lnTo>
                  <a:pt x="574" y="142"/>
                </a:lnTo>
                <a:lnTo>
                  <a:pt x="567" y="132"/>
                </a:lnTo>
                <a:lnTo>
                  <a:pt x="556" y="125"/>
                </a:lnTo>
                <a:lnTo>
                  <a:pt x="546" y="117"/>
                </a:lnTo>
                <a:lnTo>
                  <a:pt x="539" y="110"/>
                </a:lnTo>
                <a:lnTo>
                  <a:pt x="514" y="103"/>
                </a:lnTo>
                <a:lnTo>
                  <a:pt x="492" y="103"/>
                </a:lnTo>
                <a:lnTo>
                  <a:pt x="453" y="107"/>
                </a:lnTo>
                <a:lnTo>
                  <a:pt x="439" y="110"/>
                </a:lnTo>
                <a:lnTo>
                  <a:pt x="432" y="107"/>
                </a:lnTo>
                <a:lnTo>
                  <a:pt x="432" y="107"/>
                </a:lnTo>
                <a:lnTo>
                  <a:pt x="410" y="82"/>
                </a:lnTo>
                <a:lnTo>
                  <a:pt x="396" y="53"/>
                </a:lnTo>
                <a:lnTo>
                  <a:pt x="389" y="39"/>
                </a:lnTo>
                <a:lnTo>
                  <a:pt x="385" y="25"/>
                </a:lnTo>
                <a:lnTo>
                  <a:pt x="385" y="25"/>
                </a:lnTo>
                <a:lnTo>
                  <a:pt x="382" y="28"/>
                </a:lnTo>
                <a:lnTo>
                  <a:pt x="375" y="28"/>
                </a:lnTo>
                <a:lnTo>
                  <a:pt x="364" y="25"/>
                </a:lnTo>
                <a:lnTo>
                  <a:pt x="346" y="18"/>
                </a:lnTo>
                <a:lnTo>
                  <a:pt x="346" y="18"/>
                </a:lnTo>
                <a:lnTo>
                  <a:pt x="332" y="7"/>
                </a:lnTo>
                <a:lnTo>
                  <a:pt x="317" y="3"/>
                </a:lnTo>
                <a:lnTo>
                  <a:pt x="300" y="0"/>
                </a:lnTo>
                <a:lnTo>
                  <a:pt x="293" y="3"/>
                </a:lnTo>
                <a:lnTo>
                  <a:pt x="289" y="7"/>
                </a:lnTo>
                <a:lnTo>
                  <a:pt x="289" y="7"/>
                </a:lnTo>
                <a:lnTo>
                  <a:pt x="293" y="14"/>
                </a:lnTo>
                <a:lnTo>
                  <a:pt x="300" y="32"/>
                </a:lnTo>
                <a:lnTo>
                  <a:pt x="300" y="39"/>
                </a:lnTo>
                <a:lnTo>
                  <a:pt x="296" y="50"/>
                </a:lnTo>
                <a:lnTo>
                  <a:pt x="285" y="53"/>
                </a:lnTo>
                <a:lnTo>
                  <a:pt x="268" y="57"/>
                </a:lnTo>
                <a:lnTo>
                  <a:pt x="268" y="57"/>
                </a:lnTo>
                <a:lnTo>
                  <a:pt x="260" y="57"/>
                </a:lnTo>
                <a:lnTo>
                  <a:pt x="246" y="53"/>
                </a:lnTo>
                <a:lnTo>
                  <a:pt x="235" y="46"/>
                </a:lnTo>
                <a:lnTo>
                  <a:pt x="228" y="39"/>
                </a:lnTo>
                <a:lnTo>
                  <a:pt x="218" y="25"/>
                </a:lnTo>
                <a:lnTo>
                  <a:pt x="207" y="7"/>
                </a:lnTo>
                <a:lnTo>
                  <a:pt x="207" y="7"/>
                </a:lnTo>
                <a:lnTo>
                  <a:pt x="203" y="7"/>
                </a:lnTo>
                <a:lnTo>
                  <a:pt x="186" y="3"/>
                </a:lnTo>
                <a:lnTo>
                  <a:pt x="154" y="3"/>
                </a:lnTo>
                <a:lnTo>
                  <a:pt x="107" y="10"/>
                </a:lnTo>
                <a:lnTo>
                  <a:pt x="107" y="10"/>
                </a:lnTo>
                <a:lnTo>
                  <a:pt x="107" y="21"/>
                </a:lnTo>
                <a:lnTo>
                  <a:pt x="104" y="32"/>
                </a:lnTo>
                <a:lnTo>
                  <a:pt x="100" y="46"/>
                </a:lnTo>
                <a:lnTo>
                  <a:pt x="93" y="57"/>
                </a:lnTo>
                <a:lnTo>
                  <a:pt x="82" y="64"/>
                </a:lnTo>
                <a:lnTo>
                  <a:pt x="68" y="67"/>
                </a:lnTo>
                <a:lnTo>
                  <a:pt x="47" y="60"/>
                </a:lnTo>
                <a:lnTo>
                  <a:pt x="47" y="60"/>
                </a:lnTo>
                <a:lnTo>
                  <a:pt x="36" y="71"/>
                </a:lnTo>
                <a:lnTo>
                  <a:pt x="14" y="103"/>
                </a:lnTo>
                <a:lnTo>
                  <a:pt x="7" y="121"/>
                </a:lnTo>
                <a:lnTo>
                  <a:pt x="0" y="139"/>
                </a:lnTo>
                <a:lnTo>
                  <a:pt x="0" y="153"/>
                </a:lnTo>
                <a:lnTo>
                  <a:pt x="4" y="160"/>
                </a:lnTo>
                <a:lnTo>
                  <a:pt x="7" y="167"/>
                </a:lnTo>
                <a:lnTo>
                  <a:pt x="7" y="167"/>
                </a:lnTo>
                <a:lnTo>
                  <a:pt x="43" y="192"/>
                </a:lnTo>
                <a:lnTo>
                  <a:pt x="68" y="210"/>
                </a:lnTo>
                <a:lnTo>
                  <a:pt x="79" y="221"/>
                </a:lnTo>
                <a:lnTo>
                  <a:pt x="82" y="228"/>
                </a:lnTo>
                <a:lnTo>
                  <a:pt x="121" y="281"/>
                </a:lnTo>
                <a:lnTo>
                  <a:pt x="121" y="281"/>
                </a:lnTo>
                <a:lnTo>
                  <a:pt x="132" y="281"/>
                </a:lnTo>
                <a:lnTo>
                  <a:pt x="161" y="289"/>
                </a:lnTo>
                <a:lnTo>
                  <a:pt x="175" y="296"/>
                </a:lnTo>
                <a:lnTo>
                  <a:pt x="196" y="306"/>
                </a:lnTo>
                <a:lnTo>
                  <a:pt x="214" y="321"/>
                </a:lnTo>
                <a:lnTo>
                  <a:pt x="232" y="338"/>
                </a:lnTo>
                <a:lnTo>
                  <a:pt x="232" y="338"/>
                </a:lnTo>
                <a:lnTo>
                  <a:pt x="239" y="342"/>
                </a:lnTo>
                <a:lnTo>
                  <a:pt x="250" y="342"/>
                </a:lnTo>
                <a:lnTo>
                  <a:pt x="257" y="342"/>
                </a:lnTo>
                <a:lnTo>
                  <a:pt x="268" y="338"/>
                </a:lnTo>
                <a:lnTo>
                  <a:pt x="275" y="335"/>
                </a:lnTo>
                <a:lnTo>
                  <a:pt x="285" y="328"/>
                </a:lnTo>
                <a:lnTo>
                  <a:pt x="285" y="328"/>
                </a:lnTo>
                <a:lnTo>
                  <a:pt x="289" y="335"/>
                </a:lnTo>
                <a:lnTo>
                  <a:pt x="307" y="349"/>
                </a:lnTo>
                <a:lnTo>
                  <a:pt x="314" y="353"/>
                </a:lnTo>
                <a:lnTo>
                  <a:pt x="325" y="349"/>
                </a:lnTo>
                <a:lnTo>
                  <a:pt x="335" y="342"/>
                </a:lnTo>
                <a:lnTo>
                  <a:pt x="342" y="328"/>
                </a:lnTo>
                <a:lnTo>
                  <a:pt x="342" y="328"/>
                </a:lnTo>
                <a:lnTo>
                  <a:pt x="353" y="310"/>
                </a:lnTo>
                <a:lnTo>
                  <a:pt x="367" y="296"/>
                </a:lnTo>
                <a:lnTo>
                  <a:pt x="385" y="292"/>
                </a:lnTo>
                <a:lnTo>
                  <a:pt x="399" y="292"/>
                </a:lnTo>
                <a:lnTo>
                  <a:pt x="414" y="299"/>
                </a:lnTo>
                <a:lnTo>
                  <a:pt x="424" y="313"/>
                </a:lnTo>
                <a:lnTo>
                  <a:pt x="435" y="331"/>
                </a:lnTo>
                <a:lnTo>
                  <a:pt x="439" y="353"/>
                </a:lnTo>
                <a:lnTo>
                  <a:pt x="449" y="363"/>
                </a:lnTo>
                <a:lnTo>
                  <a:pt x="474" y="356"/>
                </a:lnTo>
                <a:lnTo>
                  <a:pt x="503" y="363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8628063" y="1997075"/>
            <a:ext cx="989013" cy="871537"/>
          </a:xfrm>
          <a:custGeom>
            <a:avLst/>
            <a:gdLst>
              <a:gd name="T0" fmla="*/ 513 w 623"/>
              <a:gd name="T1" fmla="*/ 524 h 549"/>
              <a:gd name="T2" fmla="*/ 470 w 623"/>
              <a:gd name="T3" fmla="*/ 474 h 549"/>
              <a:gd name="T4" fmla="*/ 449 w 623"/>
              <a:gd name="T5" fmla="*/ 449 h 549"/>
              <a:gd name="T6" fmla="*/ 442 w 623"/>
              <a:gd name="T7" fmla="*/ 421 h 549"/>
              <a:gd name="T8" fmla="*/ 427 w 623"/>
              <a:gd name="T9" fmla="*/ 403 h 549"/>
              <a:gd name="T10" fmla="*/ 378 w 623"/>
              <a:gd name="T11" fmla="*/ 382 h 549"/>
              <a:gd name="T12" fmla="*/ 313 w 623"/>
              <a:gd name="T13" fmla="*/ 375 h 549"/>
              <a:gd name="T14" fmla="*/ 256 w 623"/>
              <a:gd name="T15" fmla="*/ 371 h 549"/>
              <a:gd name="T16" fmla="*/ 214 w 623"/>
              <a:gd name="T17" fmla="*/ 357 h 549"/>
              <a:gd name="T18" fmla="*/ 181 w 623"/>
              <a:gd name="T19" fmla="*/ 332 h 549"/>
              <a:gd name="T20" fmla="*/ 153 w 623"/>
              <a:gd name="T21" fmla="*/ 300 h 549"/>
              <a:gd name="T22" fmla="*/ 117 w 623"/>
              <a:gd name="T23" fmla="*/ 264 h 549"/>
              <a:gd name="T24" fmla="*/ 67 w 623"/>
              <a:gd name="T25" fmla="*/ 203 h 549"/>
              <a:gd name="T26" fmla="*/ 64 w 623"/>
              <a:gd name="T27" fmla="*/ 196 h 549"/>
              <a:gd name="T28" fmla="*/ 32 w 623"/>
              <a:gd name="T29" fmla="*/ 179 h 549"/>
              <a:gd name="T30" fmla="*/ 14 w 623"/>
              <a:gd name="T31" fmla="*/ 150 h 549"/>
              <a:gd name="T32" fmla="*/ 32 w 623"/>
              <a:gd name="T33" fmla="*/ 129 h 549"/>
              <a:gd name="T34" fmla="*/ 64 w 623"/>
              <a:gd name="T35" fmla="*/ 104 h 549"/>
              <a:gd name="T36" fmla="*/ 85 w 623"/>
              <a:gd name="T37" fmla="*/ 86 h 549"/>
              <a:gd name="T38" fmla="*/ 114 w 623"/>
              <a:gd name="T39" fmla="*/ 29 h 549"/>
              <a:gd name="T40" fmla="*/ 139 w 623"/>
              <a:gd name="T41" fmla="*/ 0 h 549"/>
              <a:gd name="T42" fmla="*/ 203 w 623"/>
              <a:gd name="T43" fmla="*/ 100 h 549"/>
              <a:gd name="T44" fmla="*/ 231 w 623"/>
              <a:gd name="T45" fmla="*/ 107 h 549"/>
              <a:gd name="T46" fmla="*/ 278 w 623"/>
              <a:gd name="T47" fmla="*/ 111 h 549"/>
              <a:gd name="T48" fmla="*/ 292 w 623"/>
              <a:gd name="T49" fmla="*/ 104 h 549"/>
              <a:gd name="T50" fmla="*/ 338 w 623"/>
              <a:gd name="T51" fmla="*/ 86 h 549"/>
              <a:gd name="T52" fmla="*/ 349 w 623"/>
              <a:gd name="T53" fmla="*/ 93 h 549"/>
              <a:gd name="T54" fmla="*/ 360 w 623"/>
              <a:gd name="T55" fmla="*/ 118 h 549"/>
              <a:gd name="T56" fmla="*/ 381 w 623"/>
              <a:gd name="T57" fmla="*/ 143 h 549"/>
              <a:gd name="T58" fmla="*/ 410 w 623"/>
              <a:gd name="T59" fmla="*/ 164 h 549"/>
              <a:gd name="T60" fmla="*/ 424 w 623"/>
              <a:gd name="T61" fmla="*/ 164 h 549"/>
              <a:gd name="T62" fmla="*/ 438 w 623"/>
              <a:gd name="T63" fmla="*/ 175 h 549"/>
              <a:gd name="T64" fmla="*/ 438 w 623"/>
              <a:gd name="T65" fmla="*/ 193 h 549"/>
              <a:gd name="T66" fmla="*/ 435 w 623"/>
              <a:gd name="T67" fmla="*/ 221 h 549"/>
              <a:gd name="T68" fmla="*/ 456 w 623"/>
              <a:gd name="T69" fmla="*/ 250 h 549"/>
              <a:gd name="T70" fmla="*/ 474 w 623"/>
              <a:gd name="T71" fmla="*/ 293 h 549"/>
              <a:gd name="T72" fmla="*/ 477 w 623"/>
              <a:gd name="T73" fmla="*/ 307 h 549"/>
              <a:gd name="T74" fmla="*/ 484 w 623"/>
              <a:gd name="T75" fmla="*/ 328 h 549"/>
              <a:gd name="T76" fmla="*/ 506 w 623"/>
              <a:gd name="T77" fmla="*/ 343 h 549"/>
              <a:gd name="T78" fmla="*/ 541 w 623"/>
              <a:gd name="T79" fmla="*/ 353 h 549"/>
              <a:gd name="T80" fmla="*/ 545 w 623"/>
              <a:gd name="T81" fmla="*/ 353 h 549"/>
              <a:gd name="T82" fmla="*/ 559 w 623"/>
              <a:gd name="T83" fmla="*/ 382 h 549"/>
              <a:gd name="T84" fmla="*/ 577 w 623"/>
              <a:gd name="T85" fmla="*/ 400 h 549"/>
              <a:gd name="T86" fmla="*/ 609 w 623"/>
              <a:gd name="T87" fmla="*/ 403 h 549"/>
              <a:gd name="T88" fmla="*/ 623 w 623"/>
              <a:gd name="T89" fmla="*/ 471 h 549"/>
              <a:gd name="T90" fmla="*/ 620 w 623"/>
              <a:gd name="T91" fmla="*/ 478 h 549"/>
              <a:gd name="T92" fmla="*/ 613 w 623"/>
              <a:gd name="T93" fmla="*/ 496 h 549"/>
              <a:gd name="T94" fmla="*/ 609 w 623"/>
              <a:gd name="T95" fmla="*/ 546 h 549"/>
              <a:gd name="T96" fmla="*/ 606 w 623"/>
              <a:gd name="T97" fmla="*/ 549 h 549"/>
              <a:gd name="T98" fmla="*/ 588 w 623"/>
              <a:gd name="T99" fmla="*/ 546 h 549"/>
              <a:gd name="T100" fmla="*/ 570 w 623"/>
              <a:gd name="T101" fmla="*/ 539 h 549"/>
              <a:gd name="T102" fmla="*/ 524 w 623"/>
              <a:gd name="T103" fmla="*/ 521 h 549"/>
              <a:gd name="T104" fmla="*/ 513 w 623"/>
              <a:gd name="T105" fmla="*/ 524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23" h="549">
                <a:moveTo>
                  <a:pt x="513" y="524"/>
                </a:moveTo>
                <a:lnTo>
                  <a:pt x="513" y="524"/>
                </a:lnTo>
                <a:lnTo>
                  <a:pt x="492" y="499"/>
                </a:lnTo>
                <a:lnTo>
                  <a:pt x="470" y="474"/>
                </a:lnTo>
                <a:lnTo>
                  <a:pt x="449" y="449"/>
                </a:lnTo>
                <a:lnTo>
                  <a:pt x="449" y="449"/>
                </a:lnTo>
                <a:lnTo>
                  <a:pt x="445" y="435"/>
                </a:lnTo>
                <a:lnTo>
                  <a:pt x="442" y="421"/>
                </a:lnTo>
                <a:lnTo>
                  <a:pt x="435" y="414"/>
                </a:lnTo>
                <a:lnTo>
                  <a:pt x="427" y="403"/>
                </a:lnTo>
                <a:lnTo>
                  <a:pt x="402" y="392"/>
                </a:lnTo>
                <a:lnTo>
                  <a:pt x="378" y="382"/>
                </a:lnTo>
                <a:lnTo>
                  <a:pt x="345" y="378"/>
                </a:lnTo>
                <a:lnTo>
                  <a:pt x="313" y="375"/>
                </a:lnTo>
                <a:lnTo>
                  <a:pt x="256" y="371"/>
                </a:lnTo>
                <a:lnTo>
                  <a:pt x="256" y="371"/>
                </a:lnTo>
                <a:lnTo>
                  <a:pt x="235" y="364"/>
                </a:lnTo>
                <a:lnTo>
                  <a:pt x="214" y="357"/>
                </a:lnTo>
                <a:lnTo>
                  <a:pt x="196" y="346"/>
                </a:lnTo>
                <a:lnTo>
                  <a:pt x="181" y="332"/>
                </a:lnTo>
                <a:lnTo>
                  <a:pt x="160" y="310"/>
                </a:lnTo>
                <a:lnTo>
                  <a:pt x="153" y="300"/>
                </a:lnTo>
                <a:lnTo>
                  <a:pt x="153" y="300"/>
                </a:lnTo>
                <a:lnTo>
                  <a:pt x="117" y="264"/>
                </a:lnTo>
                <a:lnTo>
                  <a:pt x="89" y="232"/>
                </a:lnTo>
                <a:lnTo>
                  <a:pt x="67" y="203"/>
                </a:lnTo>
                <a:lnTo>
                  <a:pt x="67" y="203"/>
                </a:lnTo>
                <a:lnTo>
                  <a:pt x="64" y="196"/>
                </a:lnTo>
                <a:lnTo>
                  <a:pt x="53" y="189"/>
                </a:lnTo>
                <a:lnTo>
                  <a:pt x="32" y="179"/>
                </a:lnTo>
                <a:lnTo>
                  <a:pt x="0" y="168"/>
                </a:lnTo>
                <a:lnTo>
                  <a:pt x="14" y="150"/>
                </a:lnTo>
                <a:lnTo>
                  <a:pt x="14" y="150"/>
                </a:lnTo>
                <a:lnTo>
                  <a:pt x="32" y="129"/>
                </a:lnTo>
                <a:lnTo>
                  <a:pt x="46" y="114"/>
                </a:lnTo>
                <a:lnTo>
                  <a:pt x="64" y="104"/>
                </a:lnTo>
                <a:lnTo>
                  <a:pt x="85" y="86"/>
                </a:lnTo>
                <a:lnTo>
                  <a:pt x="85" y="86"/>
                </a:lnTo>
                <a:lnTo>
                  <a:pt x="99" y="54"/>
                </a:lnTo>
                <a:lnTo>
                  <a:pt x="114" y="29"/>
                </a:lnTo>
                <a:lnTo>
                  <a:pt x="128" y="11"/>
                </a:lnTo>
                <a:lnTo>
                  <a:pt x="139" y="0"/>
                </a:lnTo>
                <a:lnTo>
                  <a:pt x="203" y="100"/>
                </a:lnTo>
                <a:lnTo>
                  <a:pt x="203" y="100"/>
                </a:lnTo>
                <a:lnTo>
                  <a:pt x="210" y="104"/>
                </a:lnTo>
                <a:lnTo>
                  <a:pt x="231" y="107"/>
                </a:lnTo>
                <a:lnTo>
                  <a:pt x="263" y="111"/>
                </a:lnTo>
                <a:lnTo>
                  <a:pt x="278" y="111"/>
                </a:lnTo>
                <a:lnTo>
                  <a:pt x="292" y="104"/>
                </a:lnTo>
                <a:lnTo>
                  <a:pt x="292" y="104"/>
                </a:lnTo>
                <a:lnTo>
                  <a:pt x="317" y="93"/>
                </a:lnTo>
                <a:lnTo>
                  <a:pt x="338" y="86"/>
                </a:lnTo>
                <a:lnTo>
                  <a:pt x="345" y="86"/>
                </a:lnTo>
                <a:lnTo>
                  <a:pt x="349" y="93"/>
                </a:lnTo>
                <a:lnTo>
                  <a:pt x="356" y="104"/>
                </a:lnTo>
                <a:lnTo>
                  <a:pt x="360" y="118"/>
                </a:lnTo>
                <a:lnTo>
                  <a:pt x="360" y="118"/>
                </a:lnTo>
                <a:lnTo>
                  <a:pt x="381" y="143"/>
                </a:lnTo>
                <a:lnTo>
                  <a:pt x="399" y="157"/>
                </a:lnTo>
                <a:lnTo>
                  <a:pt x="410" y="164"/>
                </a:lnTo>
                <a:lnTo>
                  <a:pt x="424" y="164"/>
                </a:lnTo>
                <a:lnTo>
                  <a:pt x="424" y="164"/>
                </a:lnTo>
                <a:lnTo>
                  <a:pt x="431" y="168"/>
                </a:lnTo>
                <a:lnTo>
                  <a:pt x="438" y="175"/>
                </a:lnTo>
                <a:lnTo>
                  <a:pt x="438" y="182"/>
                </a:lnTo>
                <a:lnTo>
                  <a:pt x="438" y="193"/>
                </a:lnTo>
                <a:lnTo>
                  <a:pt x="435" y="211"/>
                </a:lnTo>
                <a:lnTo>
                  <a:pt x="435" y="221"/>
                </a:lnTo>
                <a:lnTo>
                  <a:pt x="435" y="221"/>
                </a:lnTo>
                <a:lnTo>
                  <a:pt x="456" y="250"/>
                </a:lnTo>
                <a:lnTo>
                  <a:pt x="470" y="275"/>
                </a:lnTo>
                <a:lnTo>
                  <a:pt x="474" y="293"/>
                </a:lnTo>
                <a:lnTo>
                  <a:pt x="477" y="307"/>
                </a:lnTo>
                <a:lnTo>
                  <a:pt x="477" y="307"/>
                </a:lnTo>
                <a:lnTo>
                  <a:pt x="481" y="318"/>
                </a:lnTo>
                <a:lnTo>
                  <a:pt x="484" y="328"/>
                </a:lnTo>
                <a:lnTo>
                  <a:pt x="495" y="335"/>
                </a:lnTo>
                <a:lnTo>
                  <a:pt x="506" y="343"/>
                </a:lnTo>
                <a:lnTo>
                  <a:pt x="527" y="350"/>
                </a:lnTo>
                <a:lnTo>
                  <a:pt x="541" y="353"/>
                </a:lnTo>
                <a:lnTo>
                  <a:pt x="541" y="353"/>
                </a:lnTo>
                <a:lnTo>
                  <a:pt x="545" y="353"/>
                </a:lnTo>
                <a:lnTo>
                  <a:pt x="549" y="360"/>
                </a:lnTo>
                <a:lnTo>
                  <a:pt x="559" y="382"/>
                </a:lnTo>
                <a:lnTo>
                  <a:pt x="566" y="389"/>
                </a:lnTo>
                <a:lnTo>
                  <a:pt x="577" y="400"/>
                </a:lnTo>
                <a:lnTo>
                  <a:pt x="591" y="403"/>
                </a:lnTo>
                <a:lnTo>
                  <a:pt x="609" y="403"/>
                </a:lnTo>
                <a:lnTo>
                  <a:pt x="623" y="417"/>
                </a:lnTo>
                <a:lnTo>
                  <a:pt x="623" y="471"/>
                </a:lnTo>
                <a:lnTo>
                  <a:pt x="623" y="471"/>
                </a:lnTo>
                <a:lnTo>
                  <a:pt x="620" y="478"/>
                </a:lnTo>
                <a:lnTo>
                  <a:pt x="620" y="478"/>
                </a:lnTo>
                <a:lnTo>
                  <a:pt x="613" y="496"/>
                </a:lnTo>
                <a:lnTo>
                  <a:pt x="609" y="521"/>
                </a:lnTo>
                <a:lnTo>
                  <a:pt x="609" y="546"/>
                </a:lnTo>
                <a:lnTo>
                  <a:pt x="609" y="546"/>
                </a:lnTo>
                <a:lnTo>
                  <a:pt x="606" y="549"/>
                </a:lnTo>
                <a:lnTo>
                  <a:pt x="599" y="549"/>
                </a:lnTo>
                <a:lnTo>
                  <a:pt x="588" y="546"/>
                </a:lnTo>
                <a:lnTo>
                  <a:pt x="570" y="539"/>
                </a:lnTo>
                <a:lnTo>
                  <a:pt x="570" y="539"/>
                </a:lnTo>
                <a:lnTo>
                  <a:pt x="541" y="524"/>
                </a:lnTo>
                <a:lnTo>
                  <a:pt x="524" y="521"/>
                </a:lnTo>
                <a:lnTo>
                  <a:pt x="517" y="524"/>
                </a:lnTo>
                <a:lnTo>
                  <a:pt x="513" y="524"/>
                </a:lnTo>
                <a:lnTo>
                  <a:pt x="513" y="524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8220075" y="2263775"/>
            <a:ext cx="1233488" cy="1006475"/>
          </a:xfrm>
          <a:custGeom>
            <a:avLst/>
            <a:gdLst>
              <a:gd name="T0" fmla="*/ 53 w 777"/>
              <a:gd name="T1" fmla="*/ 435 h 634"/>
              <a:gd name="T2" fmla="*/ 61 w 777"/>
              <a:gd name="T3" fmla="*/ 478 h 634"/>
              <a:gd name="T4" fmla="*/ 28 w 777"/>
              <a:gd name="T5" fmla="*/ 552 h 634"/>
              <a:gd name="T6" fmla="*/ 18 w 777"/>
              <a:gd name="T7" fmla="*/ 599 h 634"/>
              <a:gd name="T8" fmla="*/ 50 w 777"/>
              <a:gd name="T9" fmla="*/ 602 h 634"/>
              <a:gd name="T10" fmla="*/ 118 w 777"/>
              <a:gd name="T11" fmla="*/ 581 h 634"/>
              <a:gd name="T12" fmla="*/ 160 w 777"/>
              <a:gd name="T13" fmla="*/ 599 h 634"/>
              <a:gd name="T14" fmla="*/ 171 w 777"/>
              <a:gd name="T15" fmla="*/ 631 h 634"/>
              <a:gd name="T16" fmla="*/ 189 w 777"/>
              <a:gd name="T17" fmla="*/ 631 h 634"/>
              <a:gd name="T18" fmla="*/ 239 w 777"/>
              <a:gd name="T19" fmla="*/ 592 h 634"/>
              <a:gd name="T20" fmla="*/ 282 w 777"/>
              <a:gd name="T21" fmla="*/ 542 h 634"/>
              <a:gd name="T22" fmla="*/ 349 w 777"/>
              <a:gd name="T23" fmla="*/ 510 h 634"/>
              <a:gd name="T24" fmla="*/ 413 w 777"/>
              <a:gd name="T25" fmla="*/ 513 h 634"/>
              <a:gd name="T26" fmla="*/ 431 w 777"/>
              <a:gd name="T27" fmla="*/ 531 h 634"/>
              <a:gd name="T28" fmla="*/ 463 w 777"/>
              <a:gd name="T29" fmla="*/ 549 h 634"/>
              <a:gd name="T30" fmla="*/ 481 w 777"/>
              <a:gd name="T31" fmla="*/ 513 h 634"/>
              <a:gd name="T32" fmla="*/ 481 w 777"/>
              <a:gd name="T33" fmla="*/ 485 h 634"/>
              <a:gd name="T34" fmla="*/ 517 w 777"/>
              <a:gd name="T35" fmla="*/ 424 h 634"/>
              <a:gd name="T36" fmla="*/ 545 w 777"/>
              <a:gd name="T37" fmla="*/ 420 h 634"/>
              <a:gd name="T38" fmla="*/ 577 w 777"/>
              <a:gd name="T39" fmla="*/ 399 h 634"/>
              <a:gd name="T40" fmla="*/ 588 w 777"/>
              <a:gd name="T41" fmla="*/ 363 h 634"/>
              <a:gd name="T42" fmla="*/ 667 w 777"/>
              <a:gd name="T43" fmla="*/ 356 h 634"/>
              <a:gd name="T44" fmla="*/ 688 w 777"/>
              <a:gd name="T45" fmla="*/ 363 h 634"/>
              <a:gd name="T46" fmla="*/ 716 w 777"/>
              <a:gd name="T47" fmla="*/ 403 h 634"/>
              <a:gd name="T48" fmla="*/ 749 w 777"/>
              <a:gd name="T49" fmla="*/ 410 h 634"/>
              <a:gd name="T50" fmla="*/ 774 w 777"/>
              <a:gd name="T51" fmla="*/ 403 h 634"/>
              <a:gd name="T52" fmla="*/ 774 w 777"/>
              <a:gd name="T53" fmla="*/ 367 h 634"/>
              <a:gd name="T54" fmla="*/ 749 w 777"/>
              <a:gd name="T55" fmla="*/ 331 h 634"/>
              <a:gd name="T56" fmla="*/ 702 w 777"/>
              <a:gd name="T57" fmla="*/ 281 h 634"/>
              <a:gd name="T58" fmla="*/ 692 w 777"/>
              <a:gd name="T59" fmla="*/ 246 h 634"/>
              <a:gd name="T60" fmla="*/ 631 w 777"/>
              <a:gd name="T61" fmla="*/ 214 h 634"/>
              <a:gd name="T62" fmla="*/ 513 w 777"/>
              <a:gd name="T63" fmla="*/ 203 h 634"/>
              <a:gd name="T64" fmla="*/ 471 w 777"/>
              <a:gd name="T65" fmla="*/ 189 h 634"/>
              <a:gd name="T66" fmla="*/ 413 w 777"/>
              <a:gd name="T67" fmla="*/ 142 h 634"/>
              <a:gd name="T68" fmla="*/ 371 w 777"/>
              <a:gd name="T69" fmla="*/ 96 h 634"/>
              <a:gd name="T70" fmla="*/ 324 w 777"/>
              <a:gd name="T71" fmla="*/ 39 h 634"/>
              <a:gd name="T72" fmla="*/ 285 w 777"/>
              <a:gd name="T73" fmla="*/ 11 h 634"/>
              <a:gd name="T74" fmla="*/ 232 w 777"/>
              <a:gd name="T75" fmla="*/ 28 h 634"/>
              <a:gd name="T76" fmla="*/ 217 w 777"/>
              <a:gd name="T77" fmla="*/ 57 h 634"/>
              <a:gd name="T78" fmla="*/ 196 w 777"/>
              <a:gd name="T79" fmla="*/ 171 h 634"/>
              <a:gd name="T80" fmla="*/ 175 w 777"/>
              <a:gd name="T81" fmla="*/ 235 h 634"/>
              <a:gd name="T82" fmla="*/ 139 w 777"/>
              <a:gd name="T83" fmla="*/ 274 h 634"/>
              <a:gd name="T84" fmla="*/ 28 w 777"/>
              <a:gd name="T85" fmla="*/ 303 h 634"/>
              <a:gd name="T86" fmla="*/ 11 w 777"/>
              <a:gd name="T87" fmla="*/ 353 h 634"/>
              <a:gd name="T88" fmla="*/ 43 w 777"/>
              <a:gd name="T89" fmla="*/ 42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77" h="634">
                <a:moveTo>
                  <a:pt x="43" y="420"/>
                </a:moveTo>
                <a:lnTo>
                  <a:pt x="43" y="420"/>
                </a:lnTo>
                <a:lnTo>
                  <a:pt x="53" y="435"/>
                </a:lnTo>
                <a:lnTo>
                  <a:pt x="61" y="449"/>
                </a:lnTo>
                <a:lnTo>
                  <a:pt x="61" y="463"/>
                </a:lnTo>
                <a:lnTo>
                  <a:pt x="61" y="478"/>
                </a:lnTo>
                <a:lnTo>
                  <a:pt x="46" y="510"/>
                </a:lnTo>
                <a:lnTo>
                  <a:pt x="28" y="552"/>
                </a:lnTo>
                <a:lnTo>
                  <a:pt x="28" y="552"/>
                </a:lnTo>
                <a:lnTo>
                  <a:pt x="21" y="574"/>
                </a:lnTo>
                <a:lnTo>
                  <a:pt x="18" y="592"/>
                </a:lnTo>
                <a:lnTo>
                  <a:pt x="18" y="599"/>
                </a:lnTo>
                <a:lnTo>
                  <a:pt x="25" y="606"/>
                </a:lnTo>
                <a:lnTo>
                  <a:pt x="36" y="606"/>
                </a:lnTo>
                <a:lnTo>
                  <a:pt x="50" y="602"/>
                </a:lnTo>
                <a:lnTo>
                  <a:pt x="93" y="588"/>
                </a:lnTo>
                <a:lnTo>
                  <a:pt x="93" y="588"/>
                </a:lnTo>
                <a:lnTo>
                  <a:pt x="118" y="581"/>
                </a:lnTo>
                <a:lnTo>
                  <a:pt x="135" y="581"/>
                </a:lnTo>
                <a:lnTo>
                  <a:pt x="150" y="588"/>
                </a:lnTo>
                <a:lnTo>
                  <a:pt x="160" y="599"/>
                </a:lnTo>
                <a:lnTo>
                  <a:pt x="168" y="609"/>
                </a:lnTo>
                <a:lnTo>
                  <a:pt x="171" y="620"/>
                </a:lnTo>
                <a:lnTo>
                  <a:pt x="171" y="631"/>
                </a:lnTo>
                <a:lnTo>
                  <a:pt x="171" y="631"/>
                </a:lnTo>
                <a:lnTo>
                  <a:pt x="182" y="634"/>
                </a:lnTo>
                <a:lnTo>
                  <a:pt x="189" y="631"/>
                </a:lnTo>
                <a:lnTo>
                  <a:pt x="200" y="627"/>
                </a:lnTo>
                <a:lnTo>
                  <a:pt x="214" y="617"/>
                </a:lnTo>
                <a:lnTo>
                  <a:pt x="239" y="592"/>
                </a:lnTo>
                <a:lnTo>
                  <a:pt x="264" y="560"/>
                </a:lnTo>
                <a:lnTo>
                  <a:pt x="264" y="560"/>
                </a:lnTo>
                <a:lnTo>
                  <a:pt x="282" y="542"/>
                </a:lnTo>
                <a:lnTo>
                  <a:pt x="303" y="527"/>
                </a:lnTo>
                <a:lnTo>
                  <a:pt x="324" y="517"/>
                </a:lnTo>
                <a:lnTo>
                  <a:pt x="349" y="510"/>
                </a:lnTo>
                <a:lnTo>
                  <a:pt x="374" y="502"/>
                </a:lnTo>
                <a:lnTo>
                  <a:pt x="396" y="506"/>
                </a:lnTo>
                <a:lnTo>
                  <a:pt x="413" y="513"/>
                </a:lnTo>
                <a:lnTo>
                  <a:pt x="424" y="520"/>
                </a:lnTo>
                <a:lnTo>
                  <a:pt x="431" y="531"/>
                </a:lnTo>
                <a:lnTo>
                  <a:pt x="431" y="531"/>
                </a:lnTo>
                <a:lnTo>
                  <a:pt x="442" y="545"/>
                </a:lnTo>
                <a:lnTo>
                  <a:pt x="453" y="549"/>
                </a:lnTo>
                <a:lnTo>
                  <a:pt x="463" y="549"/>
                </a:lnTo>
                <a:lnTo>
                  <a:pt x="471" y="542"/>
                </a:lnTo>
                <a:lnTo>
                  <a:pt x="478" y="524"/>
                </a:lnTo>
                <a:lnTo>
                  <a:pt x="481" y="513"/>
                </a:lnTo>
                <a:lnTo>
                  <a:pt x="481" y="513"/>
                </a:lnTo>
                <a:lnTo>
                  <a:pt x="478" y="499"/>
                </a:lnTo>
                <a:lnTo>
                  <a:pt x="481" y="485"/>
                </a:lnTo>
                <a:lnTo>
                  <a:pt x="488" y="467"/>
                </a:lnTo>
                <a:lnTo>
                  <a:pt x="499" y="449"/>
                </a:lnTo>
                <a:lnTo>
                  <a:pt x="517" y="424"/>
                </a:lnTo>
                <a:lnTo>
                  <a:pt x="528" y="413"/>
                </a:lnTo>
                <a:lnTo>
                  <a:pt x="528" y="413"/>
                </a:lnTo>
                <a:lnTo>
                  <a:pt x="545" y="420"/>
                </a:lnTo>
                <a:lnTo>
                  <a:pt x="560" y="417"/>
                </a:lnTo>
                <a:lnTo>
                  <a:pt x="570" y="410"/>
                </a:lnTo>
                <a:lnTo>
                  <a:pt x="577" y="399"/>
                </a:lnTo>
                <a:lnTo>
                  <a:pt x="585" y="388"/>
                </a:lnTo>
                <a:lnTo>
                  <a:pt x="585" y="374"/>
                </a:lnTo>
                <a:lnTo>
                  <a:pt x="588" y="363"/>
                </a:lnTo>
                <a:lnTo>
                  <a:pt x="588" y="363"/>
                </a:lnTo>
                <a:lnTo>
                  <a:pt x="635" y="360"/>
                </a:lnTo>
                <a:lnTo>
                  <a:pt x="667" y="356"/>
                </a:lnTo>
                <a:lnTo>
                  <a:pt x="681" y="360"/>
                </a:lnTo>
                <a:lnTo>
                  <a:pt x="688" y="363"/>
                </a:lnTo>
                <a:lnTo>
                  <a:pt x="688" y="363"/>
                </a:lnTo>
                <a:lnTo>
                  <a:pt x="699" y="378"/>
                </a:lnTo>
                <a:lnTo>
                  <a:pt x="706" y="392"/>
                </a:lnTo>
                <a:lnTo>
                  <a:pt x="716" y="403"/>
                </a:lnTo>
                <a:lnTo>
                  <a:pt x="727" y="406"/>
                </a:lnTo>
                <a:lnTo>
                  <a:pt x="741" y="410"/>
                </a:lnTo>
                <a:lnTo>
                  <a:pt x="749" y="410"/>
                </a:lnTo>
                <a:lnTo>
                  <a:pt x="749" y="410"/>
                </a:lnTo>
                <a:lnTo>
                  <a:pt x="763" y="406"/>
                </a:lnTo>
                <a:lnTo>
                  <a:pt x="774" y="403"/>
                </a:lnTo>
                <a:lnTo>
                  <a:pt x="777" y="392"/>
                </a:lnTo>
                <a:lnTo>
                  <a:pt x="777" y="385"/>
                </a:lnTo>
                <a:lnTo>
                  <a:pt x="774" y="367"/>
                </a:lnTo>
                <a:lnTo>
                  <a:pt x="766" y="356"/>
                </a:lnTo>
                <a:lnTo>
                  <a:pt x="766" y="356"/>
                </a:lnTo>
                <a:lnTo>
                  <a:pt x="749" y="331"/>
                </a:lnTo>
                <a:lnTo>
                  <a:pt x="727" y="306"/>
                </a:lnTo>
                <a:lnTo>
                  <a:pt x="702" y="281"/>
                </a:lnTo>
                <a:lnTo>
                  <a:pt x="702" y="281"/>
                </a:lnTo>
                <a:lnTo>
                  <a:pt x="702" y="267"/>
                </a:lnTo>
                <a:lnTo>
                  <a:pt x="695" y="257"/>
                </a:lnTo>
                <a:lnTo>
                  <a:pt x="692" y="246"/>
                </a:lnTo>
                <a:lnTo>
                  <a:pt x="681" y="235"/>
                </a:lnTo>
                <a:lnTo>
                  <a:pt x="659" y="224"/>
                </a:lnTo>
                <a:lnTo>
                  <a:pt x="631" y="214"/>
                </a:lnTo>
                <a:lnTo>
                  <a:pt x="602" y="210"/>
                </a:lnTo>
                <a:lnTo>
                  <a:pt x="570" y="207"/>
                </a:lnTo>
                <a:lnTo>
                  <a:pt x="513" y="203"/>
                </a:lnTo>
                <a:lnTo>
                  <a:pt x="513" y="203"/>
                </a:lnTo>
                <a:lnTo>
                  <a:pt x="492" y="199"/>
                </a:lnTo>
                <a:lnTo>
                  <a:pt x="471" y="189"/>
                </a:lnTo>
                <a:lnTo>
                  <a:pt x="453" y="178"/>
                </a:lnTo>
                <a:lnTo>
                  <a:pt x="435" y="167"/>
                </a:lnTo>
                <a:lnTo>
                  <a:pt x="413" y="142"/>
                </a:lnTo>
                <a:lnTo>
                  <a:pt x="406" y="132"/>
                </a:lnTo>
                <a:lnTo>
                  <a:pt x="406" y="132"/>
                </a:lnTo>
                <a:lnTo>
                  <a:pt x="371" y="96"/>
                </a:lnTo>
                <a:lnTo>
                  <a:pt x="346" y="64"/>
                </a:lnTo>
                <a:lnTo>
                  <a:pt x="324" y="39"/>
                </a:lnTo>
                <a:lnTo>
                  <a:pt x="324" y="39"/>
                </a:lnTo>
                <a:lnTo>
                  <a:pt x="317" y="28"/>
                </a:lnTo>
                <a:lnTo>
                  <a:pt x="307" y="21"/>
                </a:lnTo>
                <a:lnTo>
                  <a:pt x="285" y="11"/>
                </a:lnTo>
                <a:lnTo>
                  <a:pt x="257" y="0"/>
                </a:lnTo>
                <a:lnTo>
                  <a:pt x="257" y="0"/>
                </a:lnTo>
                <a:lnTo>
                  <a:pt x="232" y="28"/>
                </a:lnTo>
                <a:lnTo>
                  <a:pt x="225" y="43"/>
                </a:lnTo>
                <a:lnTo>
                  <a:pt x="217" y="57"/>
                </a:lnTo>
                <a:lnTo>
                  <a:pt x="217" y="57"/>
                </a:lnTo>
                <a:lnTo>
                  <a:pt x="207" y="125"/>
                </a:lnTo>
                <a:lnTo>
                  <a:pt x="196" y="171"/>
                </a:lnTo>
                <a:lnTo>
                  <a:pt x="196" y="171"/>
                </a:lnTo>
                <a:lnTo>
                  <a:pt x="192" y="185"/>
                </a:lnTo>
                <a:lnTo>
                  <a:pt x="182" y="217"/>
                </a:lnTo>
                <a:lnTo>
                  <a:pt x="175" y="235"/>
                </a:lnTo>
                <a:lnTo>
                  <a:pt x="168" y="253"/>
                </a:lnTo>
                <a:lnTo>
                  <a:pt x="153" y="267"/>
                </a:lnTo>
                <a:lnTo>
                  <a:pt x="139" y="274"/>
                </a:lnTo>
                <a:lnTo>
                  <a:pt x="139" y="274"/>
                </a:lnTo>
                <a:lnTo>
                  <a:pt x="68" y="292"/>
                </a:lnTo>
                <a:lnTo>
                  <a:pt x="28" y="303"/>
                </a:lnTo>
                <a:lnTo>
                  <a:pt x="0" y="314"/>
                </a:lnTo>
                <a:lnTo>
                  <a:pt x="0" y="314"/>
                </a:lnTo>
                <a:lnTo>
                  <a:pt x="11" y="353"/>
                </a:lnTo>
                <a:lnTo>
                  <a:pt x="25" y="385"/>
                </a:lnTo>
                <a:lnTo>
                  <a:pt x="32" y="403"/>
                </a:lnTo>
                <a:lnTo>
                  <a:pt x="43" y="420"/>
                </a:lnTo>
                <a:lnTo>
                  <a:pt x="43" y="420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8169275" y="3265488"/>
            <a:ext cx="322263" cy="622300"/>
          </a:xfrm>
          <a:custGeom>
            <a:avLst/>
            <a:gdLst>
              <a:gd name="T0" fmla="*/ 43 w 203"/>
              <a:gd name="T1" fmla="*/ 392 h 392"/>
              <a:gd name="T2" fmla="*/ 43 w 203"/>
              <a:gd name="T3" fmla="*/ 392 h 392"/>
              <a:gd name="T4" fmla="*/ 32 w 203"/>
              <a:gd name="T5" fmla="*/ 381 h 392"/>
              <a:gd name="T6" fmla="*/ 11 w 203"/>
              <a:gd name="T7" fmla="*/ 360 h 392"/>
              <a:gd name="T8" fmla="*/ 3 w 203"/>
              <a:gd name="T9" fmla="*/ 349 h 392"/>
              <a:gd name="T10" fmla="*/ 0 w 203"/>
              <a:gd name="T11" fmla="*/ 335 h 392"/>
              <a:gd name="T12" fmla="*/ 0 w 203"/>
              <a:gd name="T13" fmla="*/ 328 h 392"/>
              <a:gd name="T14" fmla="*/ 3 w 203"/>
              <a:gd name="T15" fmla="*/ 321 h 392"/>
              <a:gd name="T16" fmla="*/ 11 w 203"/>
              <a:gd name="T17" fmla="*/ 314 h 392"/>
              <a:gd name="T18" fmla="*/ 18 w 203"/>
              <a:gd name="T19" fmla="*/ 306 h 392"/>
              <a:gd name="T20" fmla="*/ 18 w 203"/>
              <a:gd name="T21" fmla="*/ 306 h 392"/>
              <a:gd name="T22" fmla="*/ 25 w 203"/>
              <a:gd name="T23" fmla="*/ 292 h 392"/>
              <a:gd name="T24" fmla="*/ 28 w 203"/>
              <a:gd name="T25" fmla="*/ 274 h 392"/>
              <a:gd name="T26" fmla="*/ 32 w 203"/>
              <a:gd name="T27" fmla="*/ 256 h 392"/>
              <a:gd name="T28" fmla="*/ 32 w 203"/>
              <a:gd name="T29" fmla="*/ 256 h 392"/>
              <a:gd name="T30" fmla="*/ 32 w 203"/>
              <a:gd name="T31" fmla="*/ 246 h 392"/>
              <a:gd name="T32" fmla="*/ 36 w 203"/>
              <a:gd name="T33" fmla="*/ 242 h 392"/>
              <a:gd name="T34" fmla="*/ 39 w 203"/>
              <a:gd name="T35" fmla="*/ 235 h 392"/>
              <a:gd name="T36" fmla="*/ 46 w 203"/>
              <a:gd name="T37" fmla="*/ 235 h 392"/>
              <a:gd name="T38" fmla="*/ 64 w 203"/>
              <a:gd name="T39" fmla="*/ 239 h 392"/>
              <a:gd name="T40" fmla="*/ 78 w 203"/>
              <a:gd name="T41" fmla="*/ 249 h 392"/>
              <a:gd name="T42" fmla="*/ 78 w 203"/>
              <a:gd name="T43" fmla="*/ 249 h 392"/>
              <a:gd name="T44" fmla="*/ 85 w 203"/>
              <a:gd name="T45" fmla="*/ 253 h 392"/>
              <a:gd name="T46" fmla="*/ 93 w 203"/>
              <a:gd name="T47" fmla="*/ 253 h 392"/>
              <a:gd name="T48" fmla="*/ 100 w 203"/>
              <a:gd name="T49" fmla="*/ 253 h 392"/>
              <a:gd name="T50" fmla="*/ 107 w 203"/>
              <a:gd name="T51" fmla="*/ 246 h 392"/>
              <a:gd name="T52" fmla="*/ 114 w 203"/>
              <a:gd name="T53" fmla="*/ 239 h 392"/>
              <a:gd name="T54" fmla="*/ 118 w 203"/>
              <a:gd name="T55" fmla="*/ 224 h 392"/>
              <a:gd name="T56" fmla="*/ 114 w 203"/>
              <a:gd name="T57" fmla="*/ 214 h 392"/>
              <a:gd name="T58" fmla="*/ 107 w 203"/>
              <a:gd name="T59" fmla="*/ 196 h 392"/>
              <a:gd name="T60" fmla="*/ 107 w 203"/>
              <a:gd name="T61" fmla="*/ 196 h 392"/>
              <a:gd name="T62" fmla="*/ 93 w 203"/>
              <a:gd name="T63" fmla="*/ 164 h 392"/>
              <a:gd name="T64" fmla="*/ 89 w 203"/>
              <a:gd name="T65" fmla="*/ 150 h 392"/>
              <a:gd name="T66" fmla="*/ 85 w 203"/>
              <a:gd name="T67" fmla="*/ 135 h 392"/>
              <a:gd name="T68" fmla="*/ 85 w 203"/>
              <a:gd name="T69" fmla="*/ 121 h 392"/>
              <a:gd name="T70" fmla="*/ 89 w 203"/>
              <a:gd name="T71" fmla="*/ 107 h 392"/>
              <a:gd name="T72" fmla="*/ 100 w 203"/>
              <a:gd name="T73" fmla="*/ 96 h 392"/>
              <a:gd name="T74" fmla="*/ 110 w 203"/>
              <a:gd name="T75" fmla="*/ 85 h 392"/>
              <a:gd name="T76" fmla="*/ 110 w 203"/>
              <a:gd name="T77" fmla="*/ 85 h 392"/>
              <a:gd name="T78" fmla="*/ 139 w 203"/>
              <a:gd name="T79" fmla="*/ 60 h 392"/>
              <a:gd name="T80" fmla="*/ 157 w 203"/>
              <a:gd name="T81" fmla="*/ 39 h 392"/>
              <a:gd name="T82" fmla="*/ 175 w 203"/>
              <a:gd name="T83" fmla="*/ 21 h 392"/>
              <a:gd name="T84" fmla="*/ 175 w 203"/>
              <a:gd name="T85" fmla="*/ 21 h 392"/>
              <a:gd name="T86" fmla="*/ 178 w 203"/>
              <a:gd name="T87" fmla="*/ 21 h 392"/>
              <a:gd name="T88" fmla="*/ 189 w 203"/>
              <a:gd name="T89" fmla="*/ 25 h 392"/>
              <a:gd name="T90" fmla="*/ 196 w 203"/>
              <a:gd name="T91" fmla="*/ 21 h 392"/>
              <a:gd name="T92" fmla="*/ 200 w 203"/>
              <a:gd name="T93" fmla="*/ 18 h 392"/>
              <a:gd name="T94" fmla="*/ 203 w 203"/>
              <a:gd name="T95" fmla="*/ 11 h 392"/>
              <a:gd name="T96" fmla="*/ 203 w 203"/>
              <a:gd name="T97" fmla="*/ 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3" h="392">
                <a:moveTo>
                  <a:pt x="43" y="392"/>
                </a:moveTo>
                <a:lnTo>
                  <a:pt x="43" y="392"/>
                </a:lnTo>
                <a:lnTo>
                  <a:pt x="32" y="381"/>
                </a:lnTo>
                <a:lnTo>
                  <a:pt x="11" y="360"/>
                </a:lnTo>
                <a:lnTo>
                  <a:pt x="3" y="349"/>
                </a:lnTo>
                <a:lnTo>
                  <a:pt x="0" y="335"/>
                </a:lnTo>
                <a:lnTo>
                  <a:pt x="0" y="328"/>
                </a:lnTo>
                <a:lnTo>
                  <a:pt x="3" y="321"/>
                </a:lnTo>
                <a:lnTo>
                  <a:pt x="11" y="314"/>
                </a:lnTo>
                <a:lnTo>
                  <a:pt x="18" y="306"/>
                </a:lnTo>
                <a:lnTo>
                  <a:pt x="18" y="306"/>
                </a:lnTo>
                <a:lnTo>
                  <a:pt x="25" y="292"/>
                </a:lnTo>
                <a:lnTo>
                  <a:pt x="28" y="274"/>
                </a:lnTo>
                <a:lnTo>
                  <a:pt x="32" y="256"/>
                </a:lnTo>
                <a:lnTo>
                  <a:pt x="32" y="256"/>
                </a:lnTo>
                <a:lnTo>
                  <a:pt x="32" y="246"/>
                </a:lnTo>
                <a:lnTo>
                  <a:pt x="36" y="242"/>
                </a:lnTo>
                <a:lnTo>
                  <a:pt x="39" y="235"/>
                </a:lnTo>
                <a:lnTo>
                  <a:pt x="46" y="235"/>
                </a:lnTo>
                <a:lnTo>
                  <a:pt x="64" y="239"/>
                </a:lnTo>
                <a:lnTo>
                  <a:pt x="78" y="249"/>
                </a:lnTo>
                <a:lnTo>
                  <a:pt x="78" y="249"/>
                </a:lnTo>
                <a:lnTo>
                  <a:pt x="85" y="253"/>
                </a:lnTo>
                <a:lnTo>
                  <a:pt x="93" y="253"/>
                </a:lnTo>
                <a:lnTo>
                  <a:pt x="100" y="253"/>
                </a:lnTo>
                <a:lnTo>
                  <a:pt x="107" y="246"/>
                </a:lnTo>
                <a:lnTo>
                  <a:pt x="114" y="239"/>
                </a:lnTo>
                <a:lnTo>
                  <a:pt x="118" y="224"/>
                </a:lnTo>
                <a:lnTo>
                  <a:pt x="114" y="214"/>
                </a:lnTo>
                <a:lnTo>
                  <a:pt x="107" y="196"/>
                </a:lnTo>
                <a:lnTo>
                  <a:pt x="107" y="196"/>
                </a:lnTo>
                <a:lnTo>
                  <a:pt x="93" y="164"/>
                </a:lnTo>
                <a:lnTo>
                  <a:pt x="89" y="150"/>
                </a:lnTo>
                <a:lnTo>
                  <a:pt x="85" y="135"/>
                </a:lnTo>
                <a:lnTo>
                  <a:pt x="85" y="121"/>
                </a:lnTo>
                <a:lnTo>
                  <a:pt x="89" y="107"/>
                </a:lnTo>
                <a:lnTo>
                  <a:pt x="100" y="96"/>
                </a:lnTo>
                <a:lnTo>
                  <a:pt x="110" y="85"/>
                </a:lnTo>
                <a:lnTo>
                  <a:pt x="110" y="85"/>
                </a:lnTo>
                <a:lnTo>
                  <a:pt x="139" y="60"/>
                </a:lnTo>
                <a:lnTo>
                  <a:pt x="157" y="39"/>
                </a:lnTo>
                <a:lnTo>
                  <a:pt x="175" y="21"/>
                </a:lnTo>
                <a:lnTo>
                  <a:pt x="175" y="21"/>
                </a:lnTo>
                <a:lnTo>
                  <a:pt x="178" y="21"/>
                </a:lnTo>
                <a:lnTo>
                  <a:pt x="189" y="25"/>
                </a:lnTo>
                <a:lnTo>
                  <a:pt x="196" y="21"/>
                </a:lnTo>
                <a:lnTo>
                  <a:pt x="200" y="18"/>
                </a:lnTo>
                <a:lnTo>
                  <a:pt x="203" y="11"/>
                </a:lnTo>
                <a:lnTo>
                  <a:pt x="203" y="0"/>
                </a:lnTo>
              </a:path>
            </a:pathLst>
          </a:custGeom>
          <a:noFill/>
          <a:ln w="2222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7558088" y="2659063"/>
            <a:ext cx="933450" cy="1670050"/>
          </a:xfrm>
          <a:custGeom>
            <a:avLst/>
            <a:gdLst>
              <a:gd name="T0" fmla="*/ 178 w 588"/>
              <a:gd name="T1" fmla="*/ 129 h 1052"/>
              <a:gd name="T2" fmla="*/ 199 w 588"/>
              <a:gd name="T3" fmla="*/ 79 h 1052"/>
              <a:gd name="T4" fmla="*/ 235 w 588"/>
              <a:gd name="T5" fmla="*/ 57 h 1052"/>
              <a:gd name="T6" fmla="*/ 310 w 588"/>
              <a:gd name="T7" fmla="*/ 11 h 1052"/>
              <a:gd name="T8" fmla="*/ 360 w 588"/>
              <a:gd name="T9" fmla="*/ 0 h 1052"/>
              <a:gd name="T10" fmla="*/ 371 w 588"/>
              <a:gd name="T11" fmla="*/ 15 h 1052"/>
              <a:gd name="T12" fmla="*/ 363 w 588"/>
              <a:gd name="T13" fmla="*/ 79 h 1052"/>
              <a:gd name="T14" fmla="*/ 417 w 588"/>
              <a:gd name="T15" fmla="*/ 68 h 1052"/>
              <a:gd name="T16" fmla="*/ 449 w 588"/>
              <a:gd name="T17" fmla="*/ 154 h 1052"/>
              <a:gd name="T18" fmla="*/ 470 w 588"/>
              <a:gd name="T19" fmla="*/ 189 h 1052"/>
              <a:gd name="T20" fmla="*/ 474 w 588"/>
              <a:gd name="T21" fmla="*/ 229 h 1052"/>
              <a:gd name="T22" fmla="*/ 445 w 588"/>
              <a:gd name="T23" fmla="*/ 303 h 1052"/>
              <a:gd name="T24" fmla="*/ 435 w 588"/>
              <a:gd name="T25" fmla="*/ 353 h 1052"/>
              <a:gd name="T26" fmla="*/ 467 w 588"/>
              <a:gd name="T27" fmla="*/ 353 h 1052"/>
              <a:gd name="T28" fmla="*/ 535 w 588"/>
              <a:gd name="T29" fmla="*/ 332 h 1052"/>
              <a:gd name="T30" fmla="*/ 577 w 588"/>
              <a:gd name="T31" fmla="*/ 350 h 1052"/>
              <a:gd name="T32" fmla="*/ 588 w 588"/>
              <a:gd name="T33" fmla="*/ 385 h 1052"/>
              <a:gd name="T34" fmla="*/ 581 w 588"/>
              <a:gd name="T35" fmla="*/ 403 h 1052"/>
              <a:gd name="T36" fmla="*/ 560 w 588"/>
              <a:gd name="T37" fmla="*/ 407 h 1052"/>
              <a:gd name="T38" fmla="*/ 542 w 588"/>
              <a:gd name="T39" fmla="*/ 425 h 1052"/>
              <a:gd name="T40" fmla="*/ 495 w 588"/>
              <a:gd name="T41" fmla="*/ 467 h 1052"/>
              <a:gd name="T42" fmla="*/ 470 w 588"/>
              <a:gd name="T43" fmla="*/ 503 h 1052"/>
              <a:gd name="T44" fmla="*/ 478 w 588"/>
              <a:gd name="T45" fmla="*/ 546 h 1052"/>
              <a:gd name="T46" fmla="*/ 499 w 588"/>
              <a:gd name="T47" fmla="*/ 596 h 1052"/>
              <a:gd name="T48" fmla="*/ 492 w 588"/>
              <a:gd name="T49" fmla="*/ 631 h 1052"/>
              <a:gd name="T50" fmla="*/ 467 w 588"/>
              <a:gd name="T51" fmla="*/ 635 h 1052"/>
              <a:gd name="T52" fmla="*/ 445 w 588"/>
              <a:gd name="T53" fmla="*/ 621 h 1052"/>
              <a:gd name="T54" fmla="*/ 417 w 588"/>
              <a:gd name="T55" fmla="*/ 624 h 1052"/>
              <a:gd name="T56" fmla="*/ 413 w 588"/>
              <a:gd name="T57" fmla="*/ 638 h 1052"/>
              <a:gd name="T58" fmla="*/ 399 w 588"/>
              <a:gd name="T59" fmla="*/ 692 h 1052"/>
              <a:gd name="T60" fmla="*/ 388 w 588"/>
              <a:gd name="T61" fmla="*/ 703 h 1052"/>
              <a:gd name="T62" fmla="*/ 385 w 588"/>
              <a:gd name="T63" fmla="*/ 731 h 1052"/>
              <a:gd name="T64" fmla="*/ 428 w 588"/>
              <a:gd name="T65" fmla="*/ 774 h 1052"/>
              <a:gd name="T66" fmla="*/ 435 w 588"/>
              <a:gd name="T67" fmla="*/ 781 h 1052"/>
              <a:gd name="T68" fmla="*/ 435 w 588"/>
              <a:gd name="T69" fmla="*/ 817 h 1052"/>
              <a:gd name="T70" fmla="*/ 406 w 588"/>
              <a:gd name="T71" fmla="*/ 852 h 1052"/>
              <a:gd name="T72" fmla="*/ 396 w 588"/>
              <a:gd name="T73" fmla="*/ 852 h 1052"/>
              <a:gd name="T74" fmla="*/ 367 w 588"/>
              <a:gd name="T75" fmla="*/ 867 h 1052"/>
              <a:gd name="T76" fmla="*/ 335 w 588"/>
              <a:gd name="T77" fmla="*/ 888 h 1052"/>
              <a:gd name="T78" fmla="*/ 292 w 588"/>
              <a:gd name="T79" fmla="*/ 902 h 1052"/>
              <a:gd name="T80" fmla="*/ 264 w 588"/>
              <a:gd name="T81" fmla="*/ 945 h 1052"/>
              <a:gd name="T82" fmla="*/ 260 w 588"/>
              <a:gd name="T83" fmla="*/ 1009 h 1052"/>
              <a:gd name="T84" fmla="*/ 242 w 588"/>
              <a:gd name="T85" fmla="*/ 1041 h 1052"/>
              <a:gd name="T86" fmla="*/ 207 w 588"/>
              <a:gd name="T87" fmla="*/ 1052 h 1052"/>
              <a:gd name="T88" fmla="*/ 125 w 588"/>
              <a:gd name="T89" fmla="*/ 1020 h 1052"/>
              <a:gd name="T90" fmla="*/ 89 w 588"/>
              <a:gd name="T91" fmla="*/ 970 h 1052"/>
              <a:gd name="T92" fmla="*/ 11 w 588"/>
              <a:gd name="T93" fmla="*/ 831 h 1052"/>
              <a:gd name="T94" fmla="*/ 0 w 588"/>
              <a:gd name="T95" fmla="*/ 785 h 1052"/>
              <a:gd name="T96" fmla="*/ 18 w 588"/>
              <a:gd name="T97" fmla="*/ 753 h 1052"/>
              <a:gd name="T98" fmla="*/ 89 w 588"/>
              <a:gd name="T99" fmla="*/ 753 h 1052"/>
              <a:gd name="T100" fmla="*/ 146 w 588"/>
              <a:gd name="T101" fmla="*/ 735 h 1052"/>
              <a:gd name="T102" fmla="*/ 150 w 588"/>
              <a:gd name="T103" fmla="*/ 699 h 1052"/>
              <a:gd name="T104" fmla="*/ 153 w 588"/>
              <a:gd name="T105" fmla="*/ 663 h 1052"/>
              <a:gd name="T106" fmla="*/ 139 w 588"/>
              <a:gd name="T107" fmla="*/ 549 h 1052"/>
              <a:gd name="T108" fmla="*/ 121 w 588"/>
              <a:gd name="T109" fmla="*/ 467 h 1052"/>
              <a:gd name="T110" fmla="*/ 132 w 588"/>
              <a:gd name="T111" fmla="*/ 414 h 1052"/>
              <a:gd name="T112" fmla="*/ 157 w 588"/>
              <a:gd name="T113" fmla="*/ 385 h 1052"/>
              <a:gd name="T114" fmla="*/ 178 w 588"/>
              <a:gd name="T115" fmla="*/ 346 h 1052"/>
              <a:gd name="T116" fmla="*/ 175 w 588"/>
              <a:gd name="T117" fmla="*/ 264 h 1052"/>
              <a:gd name="T118" fmla="*/ 192 w 588"/>
              <a:gd name="T119" fmla="*/ 175 h 1052"/>
              <a:gd name="T120" fmla="*/ 178 w 588"/>
              <a:gd name="T121" fmla="*/ 154 h 10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88" h="1052">
                <a:moveTo>
                  <a:pt x="178" y="154"/>
                </a:moveTo>
                <a:lnTo>
                  <a:pt x="178" y="154"/>
                </a:lnTo>
                <a:lnTo>
                  <a:pt x="178" y="129"/>
                </a:lnTo>
                <a:lnTo>
                  <a:pt x="182" y="111"/>
                </a:lnTo>
                <a:lnTo>
                  <a:pt x="189" y="93"/>
                </a:lnTo>
                <a:lnTo>
                  <a:pt x="199" y="79"/>
                </a:lnTo>
                <a:lnTo>
                  <a:pt x="214" y="72"/>
                </a:lnTo>
                <a:lnTo>
                  <a:pt x="224" y="65"/>
                </a:lnTo>
                <a:lnTo>
                  <a:pt x="235" y="57"/>
                </a:lnTo>
                <a:lnTo>
                  <a:pt x="257" y="54"/>
                </a:lnTo>
                <a:lnTo>
                  <a:pt x="310" y="11"/>
                </a:lnTo>
                <a:lnTo>
                  <a:pt x="310" y="11"/>
                </a:lnTo>
                <a:lnTo>
                  <a:pt x="331" y="4"/>
                </a:lnTo>
                <a:lnTo>
                  <a:pt x="349" y="0"/>
                </a:lnTo>
                <a:lnTo>
                  <a:pt x="360" y="0"/>
                </a:lnTo>
                <a:lnTo>
                  <a:pt x="367" y="4"/>
                </a:lnTo>
                <a:lnTo>
                  <a:pt x="367" y="11"/>
                </a:lnTo>
                <a:lnTo>
                  <a:pt x="371" y="15"/>
                </a:lnTo>
                <a:lnTo>
                  <a:pt x="371" y="22"/>
                </a:lnTo>
                <a:lnTo>
                  <a:pt x="363" y="68"/>
                </a:lnTo>
                <a:lnTo>
                  <a:pt x="363" y="79"/>
                </a:lnTo>
                <a:lnTo>
                  <a:pt x="374" y="86"/>
                </a:lnTo>
                <a:lnTo>
                  <a:pt x="417" y="68"/>
                </a:lnTo>
                <a:lnTo>
                  <a:pt x="417" y="68"/>
                </a:lnTo>
                <a:lnTo>
                  <a:pt x="428" y="104"/>
                </a:lnTo>
                <a:lnTo>
                  <a:pt x="438" y="136"/>
                </a:lnTo>
                <a:lnTo>
                  <a:pt x="449" y="154"/>
                </a:lnTo>
                <a:lnTo>
                  <a:pt x="460" y="171"/>
                </a:lnTo>
                <a:lnTo>
                  <a:pt x="460" y="171"/>
                </a:lnTo>
                <a:lnTo>
                  <a:pt x="470" y="189"/>
                </a:lnTo>
                <a:lnTo>
                  <a:pt x="478" y="204"/>
                </a:lnTo>
                <a:lnTo>
                  <a:pt x="478" y="214"/>
                </a:lnTo>
                <a:lnTo>
                  <a:pt x="474" y="229"/>
                </a:lnTo>
                <a:lnTo>
                  <a:pt x="463" y="261"/>
                </a:lnTo>
                <a:lnTo>
                  <a:pt x="445" y="303"/>
                </a:lnTo>
                <a:lnTo>
                  <a:pt x="445" y="303"/>
                </a:lnTo>
                <a:lnTo>
                  <a:pt x="438" y="325"/>
                </a:lnTo>
                <a:lnTo>
                  <a:pt x="435" y="343"/>
                </a:lnTo>
                <a:lnTo>
                  <a:pt x="435" y="353"/>
                </a:lnTo>
                <a:lnTo>
                  <a:pt x="442" y="357"/>
                </a:lnTo>
                <a:lnTo>
                  <a:pt x="449" y="357"/>
                </a:lnTo>
                <a:lnTo>
                  <a:pt x="467" y="353"/>
                </a:lnTo>
                <a:lnTo>
                  <a:pt x="510" y="339"/>
                </a:lnTo>
                <a:lnTo>
                  <a:pt x="510" y="339"/>
                </a:lnTo>
                <a:lnTo>
                  <a:pt x="535" y="332"/>
                </a:lnTo>
                <a:lnTo>
                  <a:pt x="552" y="335"/>
                </a:lnTo>
                <a:lnTo>
                  <a:pt x="567" y="343"/>
                </a:lnTo>
                <a:lnTo>
                  <a:pt x="577" y="350"/>
                </a:lnTo>
                <a:lnTo>
                  <a:pt x="581" y="364"/>
                </a:lnTo>
                <a:lnTo>
                  <a:pt x="585" y="375"/>
                </a:lnTo>
                <a:lnTo>
                  <a:pt x="588" y="385"/>
                </a:lnTo>
                <a:lnTo>
                  <a:pt x="588" y="385"/>
                </a:lnTo>
                <a:lnTo>
                  <a:pt x="585" y="396"/>
                </a:lnTo>
                <a:lnTo>
                  <a:pt x="581" y="403"/>
                </a:lnTo>
                <a:lnTo>
                  <a:pt x="577" y="407"/>
                </a:lnTo>
                <a:lnTo>
                  <a:pt x="570" y="407"/>
                </a:lnTo>
                <a:lnTo>
                  <a:pt x="560" y="407"/>
                </a:lnTo>
                <a:lnTo>
                  <a:pt x="556" y="403"/>
                </a:lnTo>
                <a:lnTo>
                  <a:pt x="556" y="403"/>
                </a:lnTo>
                <a:lnTo>
                  <a:pt x="542" y="425"/>
                </a:lnTo>
                <a:lnTo>
                  <a:pt x="520" y="446"/>
                </a:lnTo>
                <a:lnTo>
                  <a:pt x="495" y="467"/>
                </a:lnTo>
                <a:lnTo>
                  <a:pt x="495" y="467"/>
                </a:lnTo>
                <a:lnTo>
                  <a:pt x="481" y="478"/>
                </a:lnTo>
                <a:lnTo>
                  <a:pt x="474" y="492"/>
                </a:lnTo>
                <a:lnTo>
                  <a:pt x="470" y="503"/>
                </a:lnTo>
                <a:lnTo>
                  <a:pt x="467" y="517"/>
                </a:lnTo>
                <a:lnTo>
                  <a:pt x="470" y="532"/>
                </a:lnTo>
                <a:lnTo>
                  <a:pt x="478" y="546"/>
                </a:lnTo>
                <a:lnTo>
                  <a:pt x="492" y="578"/>
                </a:lnTo>
                <a:lnTo>
                  <a:pt x="492" y="578"/>
                </a:lnTo>
                <a:lnTo>
                  <a:pt x="499" y="596"/>
                </a:lnTo>
                <a:lnTo>
                  <a:pt x="499" y="610"/>
                </a:lnTo>
                <a:lnTo>
                  <a:pt x="495" y="621"/>
                </a:lnTo>
                <a:lnTo>
                  <a:pt x="492" y="631"/>
                </a:lnTo>
                <a:lnTo>
                  <a:pt x="485" y="635"/>
                </a:lnTo>
                <a:lnTo>
                  <a:pt x="478" y="638"/>
                </a:lnTo>
                <a:lnTo>
                  <a:pt x="467" y="635"/>
                </a:lnTo>
                <a:lnTo>
                  <a:pt x="460" y="631"/>
                </a:lnTo>
                <a:lnTo>
                  <a:pt x="460" y="631"/>
                </a:lnTo>
                <a:lnTo>
                  <a:pt x="445" y="621"/>
                </a:lnTo>
                <a:lnTo>
                  <a:pt x="431" y="617"/>
                </a:lnTo>
                <a:lnTo>
                  <a:pt x="424" y="621"/>
                </a:lnTo>
                <a:lnTo>
                  <a:pt x="417" y="624"/>
                </a:lnTo>
                <a:lnTo>
                  <a:pt x="413" y="631"/>
                </a:lnTo>
                <a:lnTo>
                  <a:pt x="413" y="638"/>
                </a:lnTo>
                <a:lnTo>
                  <a:pt x="413" y="638"/>
                </a:lnTo>
                <a:lnTo>
                  <a:pt x="410" y="656"/>
                </a:lnTo>
                <a:lnTo>
                  <a:pt x="406" y="674"/>
                </a:lnTo>
                <a:lnTo>
                  <a:pt x="399" y="692"/>
                </a:lnTo>
                <a:lnTo>
                  <a:pt x="399" y="692"/>
                </a:lnTo>
                <a:lnTo>
                  <a:pt x="392" y="696"/>
                </a:lnTo>
                <a:lnTo>
                  <a:pt x="388" y="703"/>
                </a:lnTo>
                <a:lnTo>
                  <a:pt x="385" y="710"/>
                </a:lnTo>
                <a:lnTo>
                  <a:pt x="381" y="717"/>
                </a:lnTo>
                <a:lnTo>
                  <a:pt x="385" y="731"/>
                </a:lnTo>
                <a:lnTo>
                  <a:pt x="396" y="745"/>
                </a:lnTo>
                <a:lnTo>
                  <a:pt x="413" y="767"/>
                </a:lnTo>
                <a:lnTo>
                  <a:pt x="428" y="774"/>
                </a:lnTo>
                <a:lnTo>
                  <a:pt x="428" y="774"/>
                </a:lnTo>
                <a:lnTo>
                  <a:pt x="428" y="774"/>
                </a:lnTo>
                <a:lnTo>
                  <a:pt x="435" y="781"/>
                </a:lnTo>
                <a:lnTo>
                  <a:pt x="435" y="795"/>
                </a:lnTo>
                <a:lnTo>
                  <a:pt x="435" y="817"/>
                </a:lnTo>
                <a:lnTo>
                  <a:pt x="435" y="817"/>
                </a:lnTo>
                <a:lnTo>
                  <a:pt x="435" y="817"/>
                </a:lnTo>
                <a:lnTo>
                  <a:pt x="417" y="845"/>
                </a:lnTo>
                <a:lnTo>
                  <a:pt x="406" y="852"/>
                </a:lnTo>
                <a:lnTo>
                  <a:pt x="403" y="856"/>
                </a:lnTo>
                <a:lnTo>
                  <a:pt x="396" y="852"/>
                </a:lnTo>
                <a:lnTo>
                  <a:pt x="396" y="852"/>
                </a:lnTo>
                <a:lnTo>
                  <a:pt x="388" y="852"/>
                </a:lnTo>
                <a:lnTo>
                  <a:pt x="381" y="856"/>
                </a:lnTo>
                <a:lnTo>
                  <a:pt x="367" y="867"/>
                </a:lnTo>
                <a:lnTo>
                  <a:pt x="353" y="892"/>
                </a:lnTo>
                <a:lnTo>
                  <a:pt x="353" y="892"/>
                </a:lnTo>
                <a:lnTo>
                  <a:pt x="335" y="888"/>
                </a:lnTo>
                <a:lnTo>
                  <a:pt x="317" y="892"/>
                </a:lnTo>
                <a:lnTo>
                  <a:pt x="303" y="895"/>
                </a:lnTo>
                <a:lnTo>
                  <a:pt x="292" y="902"/>
                </a:lnTo>
                <a:lnTo>
                  <a:pt x="281" y="909"/>
                </a:lnTo>
                <a:lnTo>
                  <a:pt x="274" y="920"/>
                </a:lnTo>
                <a:lnTo>
                  <a:pt x="264" y="945"/>
                </a:lnTo>
                <a:lnTo>
                  <a:pt x="260" y="966"/>
                </a:lnTo>
                <a:lnTo>
                  <a:pt x="260" y="988"/>
                </a:lnTo>
                <a:lnTo>
                  <a:pt x="260" y="1009"/>
                </a:lnTo>
                <a:lnTo>
                  <a:pt x="249" y="1034"/>
                </a:lnTo>
                <a:lnTo>
                  <a:pt x="249" y="1034"/>
                </a:lnTo>
                <a:lnTo>
                  <a:pt x="242" y="1041"/>
                </a:lnTo>
                <a:lnTo>
                  <a:pt x="232" y="1048"/>
                </a:lnTo>
                <a:lnTo>
                  <a:pt x="217" y="1052"/>
                </a:lnTo>
                <a:lnTo>
                  <a:pt x="207" y="1052"/>
                </a:lnTo>
                <a:lnTo>
                  <a:pt x="178" y="1048"/>
                </a:lnTo>
                <a:lnTo>
                  <a:pt x="150" y="1034"/>
                </a:lnTo>
                <a:lnTo>
                  <a:pt x="125" y="1020"/>
                </a:lnTo>
                <a:lnTo>
                  <a:pt x="103" y="1002"/>
                </a:lnTo>
                <a:lnTo>
                  <a:pt x="82" y="988"/>
                </a:lnTo>
                <a:lnTo>
                  <a:pt x="89" y="970"/>
                </a:lnTo>
                <a:lnTo>
                  <a:pt x="75" y="927"/>
                </a:lnTo>
                <a:lnTo>
                  <a:pt x="46" y="859"/>
                </a:lnTo>
                <a:lnTo>
                  <a:pt x="11" y="831"/>
                </a:lnTo>
                <a:lnTo>
                  <a:pt x="11" y="831"/>
                </a:lnTo>
                <a:lnTo>
                  <a:pt x="3" y="806"/>
                </a:lnTo>
                <a:lnTo>
                  <a:pt x="0" y="785"/>
                </a:lnTo>
                <a:lnTo>
                  <a:pt x="3" y="770"/>
                </a:lnTo>
                <a:lnTo>
                  <a:pt x="7" y="760"/>
                </a:lnTo>
                <a:lnTo>
                  <a:pt x="18" y="753"/>
                </a:lnTo>
                <a:lnTo>
                  <a:pt x="36" y="753"/>
                </a:lnTo>
                <a:lnTo>
                  <a:pt x="89" y="753"/>
                </a:lnTo>
                <a:lnTo>
                  <a:pt x="89" y="753"/>
                </a:lnTo>
                <a:lnTo>
                  <a:pt x="117" y="753"/>
                </a:lnTo>
                <a:lnTo>
                  <a:pt x="135" y="745"/>
                </a:lnTo>
                <a:lnTo>
                  <a:pt x="146" y="735"/>
                </a:lnTo>
                <a:lnTo>
                  <a:pt x="150" y="724"/>
                </a:lnTo>
                <a:lnTo>
                  <a:pt x="150" y="710"/>
                </a:lnTo>
                <a:lnTo>
                  <a:pt x="150" y="699"/>
                </a:lnTo>
                <a:lnTo>
                  <a:pt x="142" y="685"/>
                </a:lnTo>
                <a:lnTo>
                  <a:pt x="142" y="685"/>
                </a:lnTo>
                <a:lnTo>
                  <a:pt x="153" y="663"/>
                </a:lnTo>
                <a:lnTo>
                  <a:pt x="160" y="635"/>
                </a:lnTo>
                <a:lnTo>
                  <a:pt x="167" y="603"/>
                </a:lnTo>
                <a:lnTo>
                  <a:pt x="139" y="549"/>
                </a:lnTo>
                <a:lnTo>
                  <a:pt x="128" y="485"/>
                </a:lnTo>
                <a:lnTo>
                  <a:pt x="128" y="485"/>
                </a:lnTo>
                <a:lnTo>
                  <a:pt x="121" y="467"/>
                </a:lnTo>
                <a:lnTo>
                  <a:pt x="121" y="446"/>
                </a:lnTo>
                <a:lnTo>
                  <a:pt x="125" y="428"/>
                </a:lnTo>
                <a:lnTo>
                  <a:pt x="132" y="414"/>
                </a:lnTo>
                <a:lnTo>
                  <a:pt x="146" y="393"/>
                </a:lnTo>
                <a:lnTo>
                  <a:pt x="157" y="385"/>
                </a:lnTo>
                <a:lnTo>
                  <a:pt x="157" y="385"/>
                </a:lnTo>
                <a:lnTo>
                  <a:pt x="164" y="375"/>
                </a:lnTo>
                <a:lnTo>
                  <a:pt x="171" y="368"/>
                </a:lnTo>
                <a:lnTo>
                  <a:pt x="178" y="346"/>
                </a:lnTo>
                <a:lnTo>
                  <a:pt x="182" y="325"/>
                </a:lnTo>
                <a:lnTo>
                  <a:pt x="182" y="303"/>
                </a:lnTo>
                <a:lnTo>
                  <a:pt x="175" y="264"/>
                </a:lnTo>
                <a:lnTo>
                  <a:pt x="167" y="246"/>
                </a:lnTo>
                <a:lnTo>
                  <a:pt x="192" y="175"/>
                </a:lnTo>
                <a:lnTo>
                  <a:pt x="192" y="175"/>
                </a:lnTo>
                <a:lnTo>
                  <a:pt x="189" y="168"/>
                </a:lnTo>
                <a:lnTo>
                  <a:pt x="185" y="161"/>
                </a:lnTo>
                <a:lnTo>
                  <a:pt x="178" y="154"/>
                </a:lnTo>
                <a:lnTo>
                  <a:pt x="178" y="154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8169275" y="3060700"/>
            <a:ext cx="1058863" cy="827087"/>
          </a:xfrm>
          <a:custGeom>
            <a:avLst/>
            <a:gdLst>
              <a:gd name="T0" fmla="*/ 645 w 667"/>
              <a:gd name="T1" fmla="*/ 150 h 521"/>
              <a:gd name="T2" fmla="*/ 667 w 667"/>
              <a:gd name="T3" fmla="*/ 232 h 521"/>
              <a:gd name="T4" fmla="*/ 656 w 667"/>
              <a:gd name="T5" fmla="*/ 254 h 521"/>
              <a:gd name="T6" fmla="*/ 581 w 667"/>
              <a:gd name="T7" fmla="*/ 303 h 521"/>
              <a:gd name="T8" fmla="*/ 581 w 667"/>
              <a:gd name="T9" fmla="*/ 378 h 521"/>
              <a:gd name="T10" fmla="*/ 520 w 667"/>
              <a:gd name="T11" fmla="*/ 279 h 521"/>
              <a:gd name="T12" fmla="*/ 510 w 667"/>
              <a:gd name="T13" fmla="*/ 246 h 521"/>
              <a:gd name="T14" fmla="*/ 495 w 667"/>
              <a:gd name="T15" fmla="*/ 229 h 521"/>
              <a:gd name="T16" fmla="*/ 474 w 667"/>
              <a:gd name="T17" fmla="*/ 257 h 521"/>
              <a:gd name="T18" fmla="*/ 442 w 667"/>
              <a:gd name="T19" fmla="*/ 314 h 521"/>
              <a:gd name="T20" fmla="*/ 367 w 667"/>
              <a:gd name="T21" fmla="*/ 293 h 521"/>
              <a:gd name="T22" fmla="*/ 349 w 667"/>
              <a:gd name="T23" fmla="*/ 250 h 521"/>
              <a:gd name="T24" fmla="*/ 314 w 667"/>
              <a:gd name="T25" fmla="*/ 225 h 521"/>
              <a:gd name="T26" fmla="*/ 296 w 667"/>
              <a:gd name="T27" fmla="*/ 232 h 521"/>
              <a:gd name="T28" fmla="*/ 281 w 667"/>
              <a:gd name="T29" fmla="*/ 268 h 521"/>
              <a:gd name="T30" fmla="*/ 249 w 667"/>
              <a:gd name="T31" fmla="*/ 303 h 521"/>
              <a:gd name="T32" fmla="*/ 185 w 667"/>
              <a:gd name="T33" fmla="*/ 314 h 521"/>
              <a:gd name="T34" fmla="*/ 175 w 667"/>
              <a:gd name="T35" fmla="*/ 339 h 521"/>
              <a:gd name="T36" fmla="*/ 171 w 667"/>
              <a:gd name="T37" fmla="*/ 393 h 521"/>
              <a:gd name="T38" fmla="*/ 153 w 667"/>
              <a:gd name="T39" fmla="*/ 467 h 521"/>
              <a:gd name="T40" fmla="*/ 118 w 667"/>
              <a:gd name="T41" fmla="*/ 503 h 521"/>
              <a:gd name="T42" fmla="*/ 75 w 667"/>
              <a:gd name="T43" fmla="*/ 503 h 521"/>
              <a:gd name="T44" fmla="*/ 43 w 667"/>
              <a:gd name="T45" fmla="*/ 521 h 521"/>
              <a:gd name="T46" fmla="*/ 11 w 667"/>
              <a:gd name="T47" fmla="*/ 492 h 521"/>
              <a:gd name="T48" fmla="*/ 0 w 667"/>
              <a:gd name="T49" fmla="*/ 457 h 521"/>
              <a:gd name="T50" fmla="*/ 18 w 667"/>
              <a:gd name="T51" fmla="*/ 435 h 521"/>
              <a:gd name="T52" fmla="*/ 28 w 667"/>
              <a:gd name="T53" fmla="*/ 403 h 521"/>
              <a:gd name="T54" fmla="*/ 32 w 667"/>
              <a:gd name="T55" fmla="*/ 375 h 521"/>
              <a:gd name="T56" fmla="*/ 46 w 667"/>
              <a:gd name="T57" fmla="*/ 364 h 521"/>
              <a:gd name="T58" fmla="*/ 75 w 667"/>
              <a:gd name="T59" fmla="*/ 378 h 521"/>
              <a:gd name="T60" fmla="*/ 100 w 667"/>
              <a:gd name="T61" fmla="*/ 382 h 521"/>
              <a:gd name="T62" fmla="*/ 114 w 667"/>
              <a:gd name="T63" fmla="*/ 357 h 521"/>
              <a:gd name="T64" fmla="*/ 107 w 667"/>
              <a:gd name="T65" fmla="*/ 325 h 521"/>
              <a:gd name="T66" fmla="*/ 85 w 667"/>
              <a:gd name="T67" fmla="*/ 264 h 521"/>
              <a:gd name="T68" fmla="*/ 96 w 667"/>
              <a:gd name="T69" fmla="*/ 225 h 521"/>
              <a:gd name="T70" fmla="*/ 135 w 667"/>
              <a:gd name="T71" fmla="*/ 189 h 521"/>
              <a:gd name="T72" fmla="*/ 171 w 667"/>
              <a:gd name="T73" fmla="*/ 150 h 521"/>
              <a:gd name="T74" fmla="*/ 192 w 667"/>
              <a:gd name="T75" fmla="*/ 154 h 521"/>
              <a:gd name="T76" fmla="*/ 203 w 667"/>
              <a:gd name="T77" fmla="*/ 129 h 521"/>
              <a:gd name="T78" fmla="*/ 214 w 667"/>
              <a:gd name="T79" fmla="*/ 132 h 521"/>
              <a:gd name="T80" fmla="*/ 246 w 667"/>
              <a:gd name="T81" fmla="*/ 115 h 521"/>
              <a:gd name="T82" fmla="*/ 299 w 667"/>
              <a:gd name="T83" fmla="*/ 54 h 521"/>
              <a:gd name="T84" fmla="*/ 360 w 667"/>
              <a:gd name="T85" fmla="*/ 11 h 521"/>
              <a:gd name="T86" fmla="*/ 428 w 667"/>
              <a:gd name="T87" fmla="*/ 4 h 521"/>
              <a:gd name="T88" fmla="*/ 463 w 667"/>
              <a:gd name="T89" fmla="*/ 25 h 521"/>
              <a:gd name="T90" fmla="*/ 488 w 667"/>
              <a:gd name="T91" fmla="*/ 47 h 521"/>
              <a:gd name="T92" fmla="*/ 513 w 667"/>
              <a:gd name="T93" fmla="*/ 25 h 521"/>
              <a:gd name="T94" fmla="*/ 552 w 667"/>
              <a:gd name="T95" fmla="*/ 40 h 521"/>
              <a:gd name="T96" fmla="*/ 595 w 667"/>
              <a:gd name="T97" fmla="*/ 79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67" h="521">
                <a:moveTo>
                  <a:pt x="634" y="132"/>
                </a:moveTo>
                <a:lnTo>
                  <a:pt x="634" y="132"/>
                </a:lnTo>
                <a:lnTo>
                  <a:pt x="645" y="150"/>
                </a:lnTo>
                <a:lnTo>
                  <a:pt x="659" y="189"/>
                </a:lnTo>
                <a:lnTo>
                  <a:pt x="667" y="211"/>
                </a:lnTo>
                <a:lnTo>
                  <a:pt x="667" y="232"/>
                </a:lnTo>
                <a:lnTo>
                  <a:pt x="667" y="239"/>
                </a:lnTo>
                <a:lnTo>
                  <a:pt x="663" y="246"/>
                </a:lnTo>
                <a:lnTo>
                  <a:pt x="656" y="254"/>
                </a:lnTo>
                <a:lnTo>
                  <a:pt x="649" y="257"/>
                </a:lnTo>
                <a:lnTo>
                  <a:pt x="581" y="303"/>
                </a:lnTo>
                <a:lnTo>
                  <a:pt x="581" y="303"/>
                </a:lnTo>
                <a:lnTo>
                  <a:pt x="585" y="339"/>
                </a:lnTo>
                <a:lnTo>
                  <a:pt x="585" y="368"/>
                </a:lnTo>
                <a:lnTo>
                  <a:pt x="581" y="378"/>
                </a:lnTo>
                <a:lnTo>
                  <a:pt x="574" y="385"/>
                </a:lnTo>
                <a:lnTo>
                  <a:pt x="563" y="339"/>
                </a:lnTo>
                <a:lnTo>
                  <a:pt x="520" y="279"/>
                </a:lnTo>
                <a:lnTo>
                  <a:pt x="520" y="279"/>
                </a:lnTo>
                <a:lnTo>
                  <a:pt x="513" y="264"/>
                </a:lnTo>
                <a:lnTo>
                  <a:pt x="510" y="246"/>
                </a:lnTo>
                <a:lnTo>
                  <a:pt x="503" y="236"/>
                </a:lnTo>
                <a:lnTo>
                  <a:pt x="499" y="232"/>
                </a:lnTo>
                <a:lnTo>
                  <a:pt x="495" y="229"/>
                </a:lnTo>
                <a:lnTo>
                  <a:pt x="488" y="232"/>
                </a:lnTo>
                <a:lnTo>
                  <a:pt x="485" y="236"/>
                </a:lnTo>
                <a:lnTo>
                  <a:pt x="474" y="257"/>
                </a:lnTo>
                <a:lnTo>
                  <a:pt x="463" y="300"/>
                </a:lnTo>
                <a:lnTo>
                  <a:pt x="463" y="300"/>
                </a:lnTo>
                <a:lnTo>
                  <a:pt x="442" y="314"/>
                </a:lnTo>
                <a:lnTo>
                  <a:pt x="424" y="325"/>
                </a:lnTo>
                <a:lnTo>
                  <a:pt x="406" y="328"/>
                </a:lnTo>
                <a:lnTo>
                  <a:pt x="367" y="293"/>
                </a:lnTo>
                <a:lnTo>
                  <a:pt x="356" y="264"/>
                </a:lnTo>
                <a:lnTo>
                  <a:pt x="356" y="264"/>
                </a:lnTo>
                <a:lnTo>
                  <a:pt x="349" y="250"/>
                </a:lnTo>
                <a:lnTo>
                  <a:pt x="339" y="239"/>
                </a:lnTo>
                <a:lnTo>
                  <a:pt x="328" y="229"/>
                </a:lnTo>
                <a:lnTo>
                  <a:pt x="314" y="225"/>
                </a:lnTo>
                <a:lnTo>
                  <a:pt x="310" y="225"/>
                </a:lnTo>
                <a:lnTo>
                  <a:pt x="303" y="225"/>
                </a:lnTo>
                <a:lnTo>
                  <a:pt x="296" y="232"/>
                </a:lnTo>
                <a:lnTo>
                  <a:pt x="289" y="239"/>
                </a:lnTo>
                <a:lnTo>
                  <a:pt x="281" y="268"/>
                </a:lnTo>
                <a:lnTo>
                  <a:pt x="281" y="268"/>
                </a:lnTo>
                <a:lnTo>
                  <a:pt x="274" y="275"/>
                </a:lnTo>
                <a:lnTo>
                  <a:pt x="264" y="289"/>
                </a:lnTo>
                <a:lnTo>
                  <a:pt x="249" y="303"/>
                </a:lnTo>
                <a:lnTo>
                  <a:pt x="239" y="307"/>
                </a:lnTo>
                <a:lnTo>
                  <a:pt x="228" y="307"/>
                </a:lnTo>
                <a:lnTo>
                  <a:pt x="185" y="314"/>
                </a:lnTo>
                <a:lnTo>
                  <a:pt x="185" y="314"/>
                </a:lnTo>
                <a:lnTo>
                  <a:pt x="178" y="325"/>
                </a:lnTo>
                <a:lnTo>
                  <a:pt x="175" y="339"/>
                </a:lnTo>
                <a:lnTo>
                  <a:pt x="175" y="357"/>
                </a:lnTo>
                <a:lnTo>
                  <a:pt x="175" y="357"/>
                </a:lnTo>
                <a:lnTo>
                  <a:pt x="171" y="393"/>
                </a:lnTo>
                <a:lnTo>
                  <a:pt x="167" y="418"/>
                </a:lnTo>
                <a:lnTo>
                  <a:pt x="160" y="443"/>
                </a:lnTo>
                <a:lnTo>
                  <a:pt x="153" y="467"/>
                </a:lnTo>
                <a:lnTo>
                  <a:pt x="139" y="485"/>
                </a:lnTo>
                <a:lnTo>
                  <a:pt x="125" y="500"/>
                </a:lnTo>
                <a:lnTo>
                  <a:pt x="118" y="503"/>
                </a:lnTo>
                <a:lnTo>
                  <a:pt x="107" y="503"/>
                </a:lnTo>
                <a:lnTo>
                  <a:pt x="107" y="503"/>
                </a:lnTo>
                <a:lnTo>
                  <a:pt x="75" y="503"/>
                </a:lnTo>
                <a:lnTo>
                  <a:pt x="53" y="510"/>
                </a:lnTo>
                <a:lnTo>
                  <a:pt x="43" y="517"/>
                </a:lnTo>
                <a:lnTo>
                  <a:pt x="43" y="521"/>
                </a:lnTo>
                <a:lnTo>
                  <a:pt x="43" y="521"/>
                </a:lnTo>
                <a:lnTo>
                  <a:pt x="32" y="510"/>
                </a:lnTo>
                <a:lnTo>
                  <a:pt x="11" y="492"/>
                </a:lnTo>
                <a:lnTo>
                  <a:pt x="0" y="478"/>
                </a:lnTo>
                <a:lnTo>
                  <a:pt x="0" y="464"/>
                </a:lnTo>
                <a:lnTo>
                  <a:pt x="0" y="457"/>
                </a:lnTo>
                <a:lnTo>
                  <a:pt x="3" y="450"/>
                </a:lnTo>
                <a:lnTo>
                  <a:pt x="7" y="443"/>
                </a:lnTo>
                <a:lnTo>
                  <a:pt x="18" y="435"/>
                </a:lnTo>
                <a:lnTo>
                  <a:pt x="18" y="435"/>
                </a:lnTo>
                <a:lnTo>
                  <a:pt x="21" y="421"/>
                </a:lnTo>
                <a:lnTo>
                  <a:pt x="28" y="403"/>
                </a:lnTo>
                <a:lnTo>
                  <a:pt x="28" y="385"/>
                </a:lnTo>
                <a:lnTo>
                  <a:pt x="28" y="385"/>
                </a:lnTo>
                <a:lnTo>
                  <a:pt x="32" y="375"/>
                </a:lnTo>
                <a:lnTo>
                  <a:pt x="36" y="371"/>
                </a:lnTo>
                <a:lnTo>
                  <a:pt x="39" y="368"/>
                </a:lnTo>
                <a:lnTo>
                  <a:pt x="46" y="364"/>
                </a:lnTo>
                <a:lnTo>
                  <a:pt x="60" y="368"/>
                </a:lnTo>
                <a:lnTo>
                  <a:pt x="75" y="378"/>
                </a:lnTo>
                <a:lnTo>
                  <a:pt x="75" y="378"/>
                </a:lnTo>
                <a:lnTo>
                  <a:pt x="82" y="382"/>
                </a:lnTo>
                <a:lnTo>
                  <a:pt x="93" y="382"/>
                </a:lnTo>
                <a:lnTo>
                  <a:pt x="100" y="382"/>
                </a:lnTo>
                <a:lnTo>
                  <a:pt x="107" y="375"/>
                </a:lnTo>
                <a:lnTo>
                  <a:pt x="110" y="368"/>
                </a:lnTo>
                <a:lnTo>
                  <a:pt x="114" y="357"/>
                </a:lnTo>
                <a:lnTo>
                  <a:pt x="114" y="343"/>
                </a:lnTo>
                <a:lnTo>
                  <a:pt x="107" y="325"/>
                </a:lnTo>
                <a:lnTo>
                  <a:pt x="107" y="325"/>
                </a:lnTo>
                <a:lnTo>
                  <a:pt x="93" y="293"/>
                </a:lnTo>
                <a:lnTo>
                  <a:pt x="85" y="279"/>
                </a:lnTo>
                <a:lnTo>
                  <a:pt x="85" y="264"/>
                </a:lnTo>
                <a:lnTo>
                  <a:pt x="85" y="250"/>
                </a:lnTo>
                <a:lnTo>
                  <a:pt x="89" y="239"/>
                </a:lnTo>
                <a:lnTo>
                  <a:pt x="96" y="225"/>
                </a:lnTo>
                <a:lnTo>
                  <a:pt x="110" y="214"/>
                </a:lnTo>
                <a:lnTo>
                  <a:pt x="110" y="214"/>
                </a:lnTo>
                <a:lnTo>
                  <a:pt x="135" y="189"/>
                </a:lnTo>
                <a:lnTo>
                  <a:pt x="157" y="172"/>
                </a:lnTo>
                <a:lnTo>
                  <a:pt x="171" y="150"/>
                </a:lnTo>
                <a:lnTo>
                  <a:pt x="171" y="150"/>
                </a:lnTo>
                <a:lnTo>
                  <a:pt x="178" y="150"/>
                </a:lnTo>
                <a:lnTo>
                  <a:pt x="189" y="154"/>
                </a:lnTo>
                <a:lnTo>
                  <a:pt x="192" y="154"/>
                </a:lnTo>
                <a:lnTo>
                  <a:pt x="200" y="150"/>
                </a:lnTo>
                <a:lnTo>
                  <a:pt x="203" y="143"/>
                </a:lnTo>
                <a:lnTo>
                  <a:pt x="203" y="129"/>
                </a:lnTo>
                <a:lnTo>
                  <a:pt x="203" y="129"/>
                </a:lnTo>
                <a:lnTo>
                  <a:pt x="203" y="129"/>
                </a:lnTo>
                <a:lnTo>
                  <a:pt x="214" y="132"/>
                </a:lnTo>
                <a:lnTo>
                  <a:pt x="221" y="132"/>
                </a:lnTo>
                <a:lnTo>
                  <a:pt x="232" y="125"/>
                </a:lnTo>
                <a:lnTo>
                  <a:pt x="246" y="115"/>
                </a:lnTo>
                <a:lnTo>
                  <a:pt x="271" y="86"/>
                </a:lnTo>
                <a:lnTo>
                  <a:pt x="299" y="54"/>
                </a:lnTo>
                <a:lnTo>
                  <a:pt x="299" y="54"/>
                </a:lnTo>
                <a:lnTo>
                  <a:pt x="314" y="40"/>
                </a:lnTo>
                <a:lnTo>
                  <a:pt x="335" y="25"/>
                </a:lnTo>
                <a:lnTo>
                  <a:pt x="360" y="11"/>
                </a:lnTo>
                <a:lnTo>
                  <a:pt x="381" y="4"/>
                </a:lnTo>
                <a:lnTo>
                  <a:pt x="406" y="0"/>
                </a:lnTo>
                <a:lnTo>
                  <a:pt x="428" y="4"/>
                </a:lnTo>
                <a:lnTo>
                  <a:pt x="449" y="11"/>
                </a:lnTo>
                <a:lnTo>
                  <a:pt x="456" y="18"/>
                </a:lnTo>
                <a:lnTo>
                  <a:pt x="463" y="25"/>
                </a:lnTo>
                <a:lnTo>
                  <a:pt x="463" y="25"/>
                </a:lnTo>
                <a:lnTo>
                  <a:pt x="478" y="40"/>
                </a:lnTo>
                <a:lnTo>
                  <a:pt x="488" y="47"/>
                </a:lnTo>
                <a:lnTo>
                  <a:pt x="495" y="47"/>
                </a:lnTo>
                <a:lnTo>
                  <a:pt x="503" y="40"/>
                </a:lnTo>
                <a:lnTo>
                  <a:pt x="513" y="25"/>
                </a:lnTo>
                <a:lnTo>
                  <a:pt x="517" y="15"/>
                </a:lnTo>
                <a:lnTo>
                  <a:pt x="517" y="15"/>
                </a:lnTo>
                <a:lnTo>
                  <a:pt x="552" y="40"/>
                </a:lnTo>
                <a:lnTo>
                  <a:pt x="581" y="61"/>
                </a:lnTo>
                <a:lnTo>
                  <a:pt x="592" y="68"/>
                </a:lnTo>
                <a:lnTo>
                  <a:pt x="595" y="79"/>
                </a:lnTo>
                <a:lnTo>
                  <a:pt x="634" y="132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8226425" y="3451225"/>
            <a:ext cx="38100" cy="39687"/>
          </a:xfrm>
          <a:custGeom>
            <a:avLst/>
            <a:gdLst>
              <a:gd name="T0" fmla="*/ 24 w 24"/>
              <a:gd name="T1" fmla="*/ 11 h 25"/>
              <a:gd name="T2" fmla="*/ 24 w 24"/>
              <a:gd name="T3" fmla="*/ 11 h 25"/>
              <a:gd name="T4" fmla="*/ 21 w 24"/>
              <a:gd name="T5" fmla="*/ 22 h 25"/>
              <a:gd name="T6" fmla="*/ 10 w 24"/>
              <a:gd name="T7" fmla="*/ 25 h 25"/>
              <a:gd name="T8" fmla="*/ 10 w 24"/>
              <a:gd name="T9" fmla="*/ 25 h 25"/>
              <a:gd name="T10" fmla="*/ 3 w 24"/>
              <a:gd name="T11" fmla="*/ 22 h 25"/>
              <a:gd name="T12" fmla="*/ 0 w 24"/>
              <a:gd name="T13" fmla="*/ 11 h 25"/>
              <a:gd name="T14" fmla="*/ 0 w 24"/>
              <a:gd name="T15" fmla="*/ 11 h 25"/>
              <a:gd name="T16" fmla="*/ 3 w 24"/>
              <a:gd name="T17" fmla="*/ 4 h 25"/>
              <a:gd name="T18" fmla="*/ 10 w 24"/>
              <a:gd name="T19" fmla="*/ 0 h 25"/>
              <a:gd name="T20" fmla="*/ 10 w 24"/>
              <a:gd name="T21" fmla="*/ 0 h 25"/>
              <a:gd name="T22" fmla="*/ 21 w 24"/>
              <a:gd name="T23" fmla="*/ 4 h 25"/>
              <a:gd name="T24" fmla="*/ 24 w 24"/>
              <a:gd name="T25" fmla="*/ 11 h 25"/>
              <a:gd name="T26" fmla="*/ 24 w 24"/>
              <a:gd name="T27" fmla="*/ 1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5">
                <a:moveTo>
                  <a:pt x="24" y="11"/>
                </a:moveTo>
                <a:lnTo>
                  <a:pt x="24" y="11"/>
                </a:lnTo>
                <a:lnTo>
                  <a:pt x="21" y="22"/>
                </a:lnTo>
                <a:lnTo>
                  <a:pt x="10" y="25"/>
                </a:lnTo>
                <a:lnTo>
                  <a:pt x="10" y="25"/>
                </a:lnTo>
                <a:lnTo>
                  <a:pt x="3" y="22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0" y="0"/>
                </a:lnTo>
                <a:lnTo>
                  <a:pt x="10" y="0"/>
                </a:lnTo>
                <a:lnTo>
                  <a:pt x="21" y="4"/>
                </a:lnTo>
                <a:lnTo>
                  <a:pt x="24" y="11"/>
                </a:lnTo>
                <a:lnTo>
                  <a:pt x="24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8202613" y="3429000"/>
            <a:ext cx="85725" cy="85725"/>
          </a:xfrm>
          <a:custGeom>
            <a:avLst/>
            <a:gdLst>
              <a:gd name="T0" fmla="*/ 54 w 54"/>
              <a:gd name="T1" fmla="*/ 25 h 54"/>
              <a:gd name="T2" fmla="*/ 54 w 54"/>
              <a:gd name="T3" fmla="*/ 25 h 54"/>
              <a:gd name="T4" fmla="*/ 50 w 54"/>
              <a:gd name="T5" fmla="*/ 36 h 54"/>
              <a:gd name="T6" fmla="*/ 47 w 54"/>
              <a:gd name="T7" fmla="*/ 47 h 54"/>
              <a:gd name="T8" fmla="*/ 36 w 54"/>
              <a:gd name="T9" fmla="*/ 50 h 54"/>
              <a:gd name="T10" fmla="*/ 25 w 54"/>
              <a:gd name="T11" fmla="*/ 54 h 54"/>
              <a:gd name="T12" fmla="*/ 25 w 54"/>
              <a:gd name="T13" fmla="*/ 54 h 54"/>
              <a:gd name="T14" fmla="*/ 18 w 54"/>
              <a:gd name="T15" fmla="*/ 50 h 54"/>
              <a:gd name="T16" fmla="*/ 7 w 54"/>
              <a:gd name="T17" fmla="*/ 47 h 54"/>
              <a:gd name="T18" fmla="*/ 4 w 54"/>
              <a:gd name="T19" fmla="*/ 36 h 54"/>
              <a:gd name="T20" fmla="*/ 0 w 54"/>
              <a:gd name="T21" fmla="*/ 25 h 54"/>
              <a:gd name="T22" fmla="*/ 0 w 54"/>
              <a:gd name="T23" fmla="*/ 25 h 54"/>
              <a:gd name="T24" fmla="*/ 4 w 54"/>
              <a:gd name="T25" fmla="*/ 14 h 54"/>
              <a:gd name="T26" fmla="*/ 7 w 54"/>
              <a:gd name="T27" fmla="*/ 7 h 54"/>
              <a:gd name="T28" fmla="*/ 18 w 54"/>
              <a:gd name="T29" fmla="*/ 0 h 54"/>
              <a:gd name="T30" fmla="*/ 25 w 54"/>
              <a:gd name="T31" fmla="*/ 0 h 54"/>
              <a:gd name="T32" fmla="*/ 25 w 54"/>
              <a:gd name="T33" fmla="*/ 0 h 54"/>
              <a:gd name="T34" fmla="*/ 36 w 54"/>
              <a:gd name="T35" fmla="*/ 0 h 54"/>
              <a:gd name="T36" fmla="*/ 47 w 54"/>
              <a:gd name="T37" fmla="*/ 7 h 54"/>
              <a:gd name="T38" fmla="*/ 50 w 54"/>
              <a:gd name="T39" fmla="*/ 14 h 54"/>
              <a:gd name="T40" fmla="*/ 54 w 54"/>
              <a:gd name="T41" fmla="*/ 25 h 54"/>
              <a:gd name="T42" fmla="*/ 54 w 54"/>
              <a:gd name="T43" fmla="*/ 25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4">
                <a:moveTo>
                  <a:pt x="54" y="25"/>
                </a:moveTo>
                <a:lnTo>
                  <a:pt x="54" y="25"/>
                </a:lnTo>
                <a:lnTo>
                  <a:pt x="50" y="36"/>
                </a:lnTo>
                <a:lnTo>
                  <a:pt x="47" y="47"/>
                </a:lnTo>
                <a:lnTo>
                  <a:pt x="36" y="50"/>
                </a:lnTo>
                <a:lnTo>
                  <a:pt x="25" y="54"/>
                </a:lnTo>
                <a:lnTo>
                  <a:pt x="25" y="54"/>
                </a:lnTo>
                <a:lnTo>
                  <a:pt x="18" y="50"/>
                </a:lnTo>
                <a:lnTo>
                  <a:pt x="7" y="47"/>
                </a:lnTo>
                <a:lnTo>
                  <a:pt x="4" y="36"/>
                </a:lnTo>
                <a:lnTo>
                  <a:pt x="0" y="25"/>
                </a:lnTo>
                <a:lnTo>
                  <a:pt x="0" y="25"/>
                </a:lnTo>
                <a:lnTo>
                  <a:pt x="4" y="14"/>
                </a:lnTo>
                <a:lnTo>
                  <a:pt x="7" y="7"/>
                </a:lnTo>
                <a:lnTo>
                  <a:pt x="18" y="0"/>
                </a:lnTo>
                <a:lnTo>
                  <a:pt x="25" y="0"/>
                </a:lnTo>
                <a:lnTo>
                  <a:pt x="25" y="0"/>
                </a:lnTo>
                <a:lnTo>
                  <a:pt x="36" y="0"/>
                </a:lnTo>
                <a:lnTo>
                  <a:pt x="47" y="7"/>
                </a:lnTo>
                <a:lnTo>
                  <a:pt x="50" y="14"/>
                </a:lnTo>
                <a:lnTo>
                  <a:pt x="54" y="25"/>
                </a:lnTo>
                <a:lnTo>
                  <a:pt x="54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8723313" y="3649663"/>
            <a:ext cx="34925" cy="39687"/>
          </a:xfrm>
          <a:custGeom>
            <a:avLst/>
            <a:gdLst>
              <a:gd name="T0" fmla="*/ 22 w 22"/>
              <a:gd name="T1" fmla="*/ 14 h 25"/>
              <a:gd name="T2" fmla="*/ 22 w 22"/>
              <a:gd name="T3" fmla="*/ 14 h 25"/>
              <a:gd name="T4" fmla="*/ 18 w 22"/>
              <a:gd name="T5" fmla="*/ 22 h 25"/>
              <a:gd name="T6" fmla="*/ 11 w 22"/>
              <a:gd name="T7" fmla="*/ 25 h 25"/>
              <a:gd name="T8" fmla="*/ 11 w 22"/>
              <a:gd name="T9" fmla="*/ 25 h 25"/>
              <a:gd name="T10" fmla="*/ 4 w 22"/>
              <a:gd name="T11" fmla="*/ 22 h 25"/>
              <a:gd name="T12" fmla="*/ 0 w 22"/>
              <a:gd name="T13" fmla="*/ 14 h 25"/>
              <a:gd name="T14" fmla="*/ 0 w 22"/>
              <a:gd name="T15" fmla="*/ 14 h 25"/>
              <a:gd name="T16" fmla="*/ 4 w 22"/>
              <a:gd name="T17" fmla="*/ 4 h 25"/>
              <a:gd name="T18" fmla="*/ 11 w 22"/>
              <a:gd name="T19" fmla="*/ 0 h 25"/>
              <a:gd name="T20" fmla="*/ 11 w 22"/>
              <a:gd name="T21" fmla="*/ 0 h 25"/>
              <a:gd name="T22" fmla="*/ 18 w 22"/>
              <a:gd name="T23" fmla="*/ 4 h 25"/>
              <a:gd name="T24" fmla="*/ 22 w 22"/>
              <a:gd name="T25" fmla="*/ 14 h 25"/>
              <a:gd name="T26" fmla="*/ 22 w 22"/>
              <a:gd name="T27" fmla="*/ 1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5">
                <a:moveTo>
                  <a:pt x="22" y="14"/>
                </a:moveTo>
                <a:lnTo>
                  <a:pt x="22" y="14"/>
                </a:lnTo>
                <a:lnTo>
                  <a:pt x="18" y="22"/>
                </a:lnTo>
                <a:lnTo>
                  <a:pt x="11" y="25"/>
                </a:lnTo>
                <a:lnTo>
                  <a:pt x="11" y="25"/>
                </a:lnTo>
                <a:lnTo>
                  <a:pt x="4" y="22"/>
                </a:lnTo>
                <a:lnTo>
                  <a:pt x="0" y="14"/>
                </a:lnTo>
                <a:lnTo>
                  <a:pt x="0" y="14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2" y="14"/>
                </a:lnTo>
                <a:lnTo>
                  <a:pt x="22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8701088" y="3627438"/>
            <a:ext cx="84138" cy="84137"/>
          </a:xfrm>
          <a:custGeom>
            <a:avLst/>
            <a:gdLst>
              <a:gd name="T0" fmla="*/ 53 w 53"/>
              <a:gd name="T1" fmla="*/ 28 h 53"/>
              <a:gd name="T2" fmla="*/ 53 w 53"/>
              <a:gd name="T3" fmla="*/ 28 h 53"/>
              <a:gd name="T4" fmla="*/ 50 w 53"/>
              <a:gd name="T5" fmla="*/ 39 h 53"/>
              <a:gd name="T6" fmla="*/ 43 w 53"/>
              <a:gd name="T7" fmla="*/ 46 h 53"/>
              <a:gd name="T8" fmla="*/ 36 w 53"/>
              <a:gd name="T9" fmla="*/ 53 h 53"/>
              <a:gd name="T10" fmla="*/ 25 w 53"/>
              <a:gd name="T11" fmla="*/ 53 h 53"/>
              <a:gd name="T12" fmla="*/ 25 w 53"/>
              <a:gd name="T13" fmla="*/ 53 h 53"/>
              <a:gd name="T14" fmla="*/ 14 w 53"/>
              <a:gd name="T15" fmla="*/ 53 h 53"/>
              <a:gd name="T16" fmla="*/ 7 w 53"/>
              <a:gd name="T17" fmla="*/ 46 h 53"/>
              <a:gd name="T18" fmla="*/ 0 w 53"/>
              <a:gd name="T19" fmla="*/ 39 h 53"/>
              <a:gd name="T20" fmla="*/ 0 w 53"/>
              <a:gd name="T21" fmla="*/ 28 h 53"/>
              <a:gd name="T22" fmla="*/ 0 w 53"/>
              <a:gd name="T23" fmla="*/ 28 h 53"/>
              <a:gd name="T24" fmla="*/ 0 w 53"/>
              <a:gd name="T25" fmla="*/ 18 h 53"/>
              <a:gd name="T26" fmla="*/ 7 w 53"/>
              <a:gd name="T27" fmla="*/ 7 h 53"/>
              <a:gd name="T28" fmla="*/ 14 w 53"/>
              <a:gd name="T29" fmla="*/ 4 h 53"/>
              <a:gd name="T30" fmla="*/ 25 w 53"/>
              <a:gd name="T31" fmla="*/ 0 h 53"/>
              <a:gd name="T32" fmla="*/ 25 w 53"/>
              <a:gd name="T33" fmla="*/ 0 h 53"/>
              <a:gd name="T34" fmla="*/ 36 w 53"/>
              <a:gd name="T35" fmla="*/ 4 h 53"/>
              <a:gd name="T36" fmla="*/ 43 w 53"/>
              <a:gd name="T37" fmla="*/ 7 h 53"/>
              <a:gd name="T38" fmla="*/ 50 w 53"/>
              <a:gd name="T39" fmla="*/ 18 h 53"/>
              <a:gd name="T40" fmla="*/ 53 w 53"/>
              <a:gd name="T41" fmla="*/ 28 h 53"/>
              <a:gd name="T42" fmla="*/ 53 w 53"/>
              <a:gd name="T43" fmla="*/ 2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53">
                <a:moveTo>
                  <a:pt x="53" y="28"/>
                </a:moveTo>
                <a:lnTo>
                  <a:pt x="53" y="28"/>
                </a:lnTo>
                <a:lnTo>
                  <a:pt x="50" y="39"/>
                </a:lnTo>
                <a:lnTo>
                  <a:pt x="43" y="46"/>
                </a:lnTo>
                <a:lnTo>
                  <a:pt x="36" y="53"/>
                </a:lnTo>
                <a:lnTo>
                  <a:pt x="25" y="53"/>
                </a:lnTo>
                <a:lnTo>
                  <a:pt x="25" y="53"/>
                </a:lnTo>
                <a:lnTo>
                  <a:pt x="14" y="53"/>
                </a:lnTo>
                <a:lnTo>
                  <a:pt x="7" y="46"/>
                </a:lnTo>
                <a:lnTo>
                  <a:pt x="0" y="39"/>
                </a:lnTo>
                <a:lnTo>
                  <a:pt x="0" y="28"/>
                </a:lnTo>
                <a:lnTo>
                  <a:pt x="0" y="28"/>
                </a:lnTo>
                <a:lnTo>
                  <a:pt x="0" y="18"/>
                </a:lnTo>
                <a:lnTo>
                  <a:pt x="7" y="7"/>
                </a:lnTo>
                <a:lnTo>
                  <a:pt x="14" y="4"/>
                </a:lnTo>
                <a:lnTo>
                  <a:pt x="25" y="0"/>
                </a:lnTo>
                <a:lnTo>
                  <a:pt x="25" y="0"/>
                </a:lnTo>
                <a:lnTo>
                  <a:pt x="36" y="4"/>
                </a:lnTo>
                <a:lnTo>
                  <a:pt x="43" y="7"/>
                </a:lnTo>
                <a:lnTo>
                  <a:pt x="50" y="18"/>
                </a:lnTo>
                <a:lnTo>
                  <a:pt x="53" y="28"/>
                </a:lnTo>
                <a:lnTo>
                  <a:pt x="53" y="28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8740775" y="3316288"/>
            <a:ext cx="39688" cy="33337"/>
          </a:xfrm>
          <a:custGeom>
            <a:avLst/>
            <a:gdLst>
              <a:gd name="T0" fmla="*/ 25 w 25"/>
              <a:gd name="T1" fmla="*/ 11 h 21"/>
              <a:gd name="T2" fmla="*/ 25 w 25"/>
              <a:gd name="T3" fmla="*/ 11 h 21"/>
              <a:gd name="T4" fmla="*/ 21 w 25"/>
              <a:gd name="T5" fmla="*/ 18 h 21"/>
              <a:gd name="T6" fmla="*/ 11 w 25"/>
              <a:gd name="T7" fmla="*/ 21 h 21"/>
              <a:gd name="T8" fmla="*/ 11 w 25"/>
              <a:gd name="T9" fmla="*/ 21 h 21"/>
              <a:gd name="T10" fmla="*/ 3 w 25"/>
              <a:gd name="T11" fmla="*/ 18 h 21"/>
              <a:gd name="T12" fmla="*/ 0 w 25"/>
              <a:gd name="T13" fmla="*/ 11 h 21"/>
              <a:gd name="T14" fmla="*/ 0 w 25"/>
              <a:gd name="T15" fmla="*/ 11 h 21"/>
              <a:gd name="T16" fmla="*/ 3 w 25"/>
              <a:gd name="T17" fmla="*/ 3 h 21"/>
              <a:gd name="T18" fmla="*/ 11 w 25"/>
              <a:gd name="T19" fmla="*/ 0 h 21"/>
              <a:gd name="T20" fmla="*/ 11 w 25"/>
              <a:gd name="T21" fmla="*/ 0 h 21"/>
              <a:gd name="T22" fmla="*/ 21 w 25"/>
              <a:gd name="T23" fmla="*/ 3 h 21"/>
              <a:gd name="T24" fmla="*/ 25 w 25"/>
              <a:gd name="T25" fmla="*/ 11 h 21"/>
              <a:gd name="T26" fmla="*/ 25 w 25"/>
              <a:gd name="T27" fmla="*/ 1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1">
                <a:moveTo>
                  <a:pt x="25" y="11"/>
                </a:moveTo>
                <a:lnTo>
                  <a:pt x="25" y="11"/>
                </a:lnTo>
                <a:lnTo>
                  <a:pt x="21" y="18"/>
                </a:lnTo>
                <a:lnTo>
                  <a:pt x="11" y="21"/>
                </a:lnTo>
                <a:lnTo>
                  <a:pt x="11" y="21"/>
                </a:lnTo>
                <a:lnTo>
                  <a:pt x="3" y="18"/>
                </a:lnTo>
                <a:lnTo>
                  <a:pt x="0" y="11"/>
                </a:lnTo>
                <a:lnTo>
                  <a:pt x="0" y="11"/>
                </a:lnTo>
                <a:lnTo>
                  <a:pt x="3" y="3"/>
                </a:lnTo>
                <a:lnTo>
                  <a:pt x="11" y="0"/>
                </a:lnTo>
                <a:lnTo>
                  <a:pt x="11" y="0"/>
                </a:lnTo>
                <a:lnTo>
                  <a:pt x="21" y="3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8718550" y="3287713"/>
            <a:ext cx="84138" cy="85725"/>
          </a:xfrm>
          <a:custGeom>
            <a:avLst/>
            <a:gdLst>
              <a:gd name="T0" fmla="*/ 53 w 53"/>
              <a:gd name="T1" fmla="*/ 29 h 54"/>
              <a:gd name="T2" fmla="*/ 53 w 53"/>
              <a:gd name="T3" fmla="*/ 29 h 54"/>
              <a:gd name="T4" fmla="*/ 50 w 53"/>
              <a:gd name="T5" fmla="*/ 39 h 54"/>
              <a:gd name="T6" fmla="*/ 46 w 53"/>
              <a:gd name="T7" fmla="*/ 46 h 54"/>
              <a:gd name="T8" fmla="*/ 35 w 53"/>
              <a:gd name="T9" fmla="*/ 54 h 54"/>
              <a:gd name="T10" fmla="*/ 25 w 53"/>
              <a:gd name="T11" fmla="*/ 54 h 54"/>
              <a:gd name="T12" fmla="*/ 25 w 53"/>
              <a:gd name="T13" fmla="*/ 54 h 54"/>
              <a:gd name="T14" fmla="*/ 17 w 53"/>
              <a:gd name="T15" fmla="*/ 54 h 54"/>
              <a:gd name="T16" fmla="*/ 7 w 53"/>
              <a:gd name="T17" fmla="*/ 46 h 54"/>
              <a:gd name="T18" fmla="*/ 3 w 53"/>
              <a:gd name="T19" fmla="*/ 39 h 54"/>
              <a:gd name="T20" fmla="*/ 0 w 53"/>
              <a:gd name="T21" fmla="*/ 29 h 54"/>
              <a:gd name="T22" fmla="*/ 0 w 53"/>
              <a:gd name="T23" fmla="*/ 29 h 54"/>
              <a:gd name="T24" fmla="*/ 3 w 53"/>
              <a:gd name="T25" fmla="*/ 18 h 54"/>
              <a:gd name="T26" fmla="*/ 7 w 53"/>
              <a:gd name="T27" fmla="*/ 11 h 54"/>
              <a:gd name="T28" fmla="*/ 17 w 53"/>
              <a:gd name="T29" fmla="*/ 4 h 54"/>
              <a:gd name="T30" fmla="*/ 25 w 53"/>
              <a:gd name="T31" fmla="*/ 0 h 54"/>
              <a:gd name="T32" fmla="*/ 25 w 53"/>
              <a:gd name="T33" fmla="*/ 0 h 54"/>
              <a:gd name="T34" fmla="*/ 35 w 53"/>
              <a:gd name="T35" fmla="*/ 4 h 54"/>
              <a:gd name="T36" fmla="*/ 46 w 53"/>
              <a:gd name="T37" fmla="*/ 11 h 54"/>
              <a:gd name="T38" fmla="*/ 50 w 53"/>
              <a:gd name="T39" fmla="*/ 18 h 54"/>
              <a:gd name="T40" fmla="*/ 53 w 53"/>
              <a:gd name="T41" fmla="*/ 29 h 54"/>
              <a:gd name="T42" fmla="*/ 53 w 53"/>
              <a:gd name="T43" fmla="*/ 29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54">
                <a:moveTo>
                  <a:pt x="53" y="29"/>
                </a:moveTo>
                <a:lnTo>
                  <a:pt x="53" y="29"/>
                </a:lnTo>
                <a:lnTo>
                  <a:pt x="50" y="39"/>
                </a:lnTo>
                <a:lnTo>
                  <a:pt x="46" y="46"/>
                </a:lnTo>
                <a:lnTo>
                  <a:pt x="35" y="54"/>
                </a:lnTo>
                <a:lnTo>
                  <a:pt x="25" y="54"/>
                </a:lnTo>
                <a:lnTo>
                  <a:pt x="25" y="54"/>
                </a:lnTo>
                <a:lnTo>
                  <a:pt x="17" y="54"/>
                </a:lnTo>
                <a:lnTo>
                  <a:pt x="7" y="46"/>
                </a:lnTo>
                <a:lnTo>
                  <a:pt x="3" y="39"/>
                </a:lnTo>
                <a:lnTo>
                  <a:pt x="0" y="29"/>
                </a:lnTo>
                <a:lnTo>
                  <a:pt x="0" y="29"/>
                </a:lnTo>
                <a:lnTo>
                  <a:pt x="3" y="18"/>
                </a:lnTo>
                <a:lnTo>
                  <a:pt x="7" y="11"/>
                </a:lnTo>
                <a:lnTo>
                  <a:pt x="17" y="4"/>
                </a:lnTo>
                <a:lnTo>
                  <a:pt x="25" y="0"/>
                </a:lnTo>
                <a:lnTo>
                  <a:pt x="25" y="0"/>
                </a:lnTo>
                <a:lnTo>
                  <a:pt x="35" y="4"/>
                </a:lnTo>
                <a:lnTo>
                  <a:pt x="46" y="11"/>
                </a:lnTo>
                <a:lnTo>
                  <a:pt x="50" y="18"/>
                </a:lnTo>
                <a:lnTo>
                  <a:pt x="53" y="29"/>
                </a:lnTo>
                <a:lnTo>
                  <a:pt x="53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9266238" y="3190875"/>
            <a:ext cx="39688" cy="39687"/>
          </a:xfrm>
          <a:custGeom>
            <a:avLst/>
            <a:gdLst>
              <a:gd name="T0" fmla="*/ 25 w 25"/>
              <a:gd name="T1" fmla="*/ 11 h 25"/>
              <a:gd name="T2" fmla="*/ 25 w 25"/>
              <a:gd name="T3" fmla="*/ 11 h 25"/>
              <a:gd name="T4" fmla="*/ 22 w 25"/>
              <a:gd name="T5" fmla="*/ 22 h 25"/>
              <a:gd name="T6" fmla="*/ 15 w 25"/>
              <a:gd name="T7" fmla="*/ 25 h 25"/>
              <a:gd name="T8" fmla="*/ 15 w 25"/>
              <a:gd name="T9" fmla="*/ 25 h 25"/>
              <a:gd name="T10" fmla="*/ 4 w 25"/>
              <a:gd name="T11" fmla="*/ 22 h 25"/>
              <a:gd name="T12" fmla="*/ 0 w 25"/>
              <a:gd name="T13" fmla="*/ 11 h 25"/>
              <a:gd name="T14" fmla="*/ 0 w 25"/>
              <a:gd name="T15" fmla="*/ 11 h 25"/>
              <a:gd name="T16" fmla="*/ 4 w 25"/>
              <a:gd name="T17" fmla="*/ 4 h 25"/>
              <a:gd name="T18" fmla="*/ 15 w 25"/>
              <a:gd name="T19" fmla="*/ 0 h 25"/>
              <a:gd name="T20" fmla="*/ 15 w 25"/>
              <a:gd name="T21" fmla="*/ 0 h 25"/>
              <a:gd name="T22" fmla="*/ 22 w 25"/>
              <a:gd name="T23" fmla="*/ 4 h 25"/>
              <a:gd name="T24" fmla="*/ 25 w 25"/>
              <a:gd name="T25" fmla="*/ 11 h 25"/>
              <a:gd name="T26" fmla="*/ 25 w 25"/>
              <a:gd name="T27" fmla="*/ 1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5">
                <a:moveTo>
                  <a:pt x="25" y="11"/>
                </a:moveTo>
                <a:lnTo>
                  <a:pt x="25" y="11"/>
                </a:lnTo>
                <a:lnTo>
                  <a:pt x="22" y="22"/>
                </a:lnTo>
                <a:lnTo>
                  <a:pt x="15" y="25"/>
                </a:lnTo>
                <a:lnTo>
                  <a:pt x="15" y="25"/>
                </a:lnTo>
                <a:lnTo>
                  <a:pt x="4" y="22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5" y="0"/>
                </a:lnTo>
                <a:lnTo>
                  <a:pt x="15" y="0"/>
                </a:lnTo>
                <a:lnTo>
                  <a:pt x="22" y="4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9244013" y="3168650"/>
            <a:ext cx="85725" cy="85725"/>
          </a:xfrm>
          <a:custGeom>
            <a:avLst/>
            <a:gdLst>
              <a:gd name="T0" fmla="*/ 54 w 54"/>
              <a:gd name="T1" fmla="*/ 25 h 54"/>
              <a:gd name="T2" fmla="*/ 54 w 54"/>
              <a:gd name="T3" fmla="*/ 25 h 54"/>
              <a:gd name="T4" fmla="*/ 54 w 54"/>
              <a:gd name="T5" fmla="*/ 36 h 54"/>
              <a:gd name="T6" fmla="*/ 47 w 54"/>
              <a:gd name="T7" fmla="*/ 47 h 54"/>
              <a:gd name="T8" fmla="*/ 39 w 54"/>
              <a:gd name="T9" fmla="*/ 50 h 54"/>
              <a:gd name="T10" fmla="*/ 29 w 54"/>
              <a:gd name="T11" fmla="*/ 54 h 54"/>
              <a:gd name="T12" fmla="*/ 29 w 54"/>
              <a:gd name="T13" fmla="*/ 54 h 54"/>
              <a:gd name="T14" fmla="*/ 18 w 54"/>
              <a:gd name="T15" fmla="*/ 50 h 54"/>
              <a:gd name="T16" fmla="*/ 7 w 54"/>
              <a:gd name="T17" fmla="*/ 47 h 54"/>
              <a:gd name="T18" fmla="*/ 4 w 54"/>
              <a:gd name="T19" fmla="*/ 36 h 54"/>
              <a:gd name="T20" fmla="*/ 0 w 54"/>
              <a:gd name="T21" fmla="*/ 25 h 54"/>
              <a:gd name="T22" fmla="*/ 0 w 54"/>
              <a:gd name="T23" fmla="*/ 25 h 54"/>
              <a:gd name="T24" fmla="*/ 4 w 54"/>
              <a:gd name="T25" fmla="*/ 14 h 54"/>
              <a:gd name="T26" fmla="*/ 7 w 54"/>
              <a:gd name="T27" fmla="*/ 7 h 54"/>
              <a:gd name="T28" fmla="*/ 18 w 54"/>
              <a:gd name="T29" fmla="*/ 0 h 54"/>
              <a:gd name="T30" fmla="*/ 29 w 54"/>
              <a:gd name="T31" fmla="*/ 0 h 54"/>
              <a:gd name="T32" fmla="*/ 29 w 54"/>
              <a:gd name="T33" fmla="*/ 0 h 54"/>
              <a:gd name="T34" fmla="*/ 39 w 54"/>
              <a:gd name="T35" fmla="*/ 0 h 54"/>
              <a:gd name="T36" fmla="*/ 47 w 54"/>
              <a:gd name="T37" fmla="*/ 7 h 54"/>
              <a:gd name="T38" fmla="*/ 54 w 54"/>
              <a:gd name="T39" fmla="*/ 14 h 54"/>
              <a:gd name="T40" fmla="*/ 54 w 54"/>
              <a:gd name="T41" fmla="*/ 25 h 54"/>
              <a:gd name="T42" fmla="*/ 54 w 54"/>
              <a:gd name="T43" fmla="*/ 25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4">
                <a:moveTo>
                  <a:pt x="54" y="25"/>
                </a:moveTo>
                <a:lnTo>
                  <a:pt x="54" y="25"/>
                </a:lnTo>
                <a:lnTo>
                  <a:pt x="54" y="36"/>
                </a:lnTo>
                <a:lnTo>
                  <a:pt x="47" y="47"/>
                </a:lnTo>
                <a:lnTo>
                  <a:pt x="39" y="50"/>
                </a:lnTo>
                <a:lnTo>
                  <a:pt x="29" y="54"/>
                </a:lnTo>
                <a:lnTo>
                  <a:pt x="29" y="54"/>
                </a:lnTo>
                <a:lnTo>
                  <a:pt x="18" y="50"/>
                </a:lnTo>
                <a:lnTo>
                  <a:pt x="7" y="47"/>
                </a:lnTo>
                <a:lnTo>
                  <a:pt x="4" y="36"/>
                </a:lnTo>
                <a:lnTo>
                  <a:pt x="0" y="25"/>
                </a:lnTo>
                <a:lnTo>
                  <a:pt x="0" y="25"/>
                </a:lnTo>
                <a:lnTo>
                  <a:pt x="4" y="14"/>
                </a:lnTo>
                <a:lnTo>
                  <a:pt x="7" y="7"/>
                </a:lnTo>
                <a:lnTo>
                  <a:pt x="18" y="0"/>
                </a:lnTo>
                <a:lnTo>
                  <a:pt x="29" y="0"/>
                </a:lnTo>
                <a:lnTo>
                  <a:pt x="29" y="0"/>
                </a:lnTo>
                <a:lnTo>
                  <a:pt x="39" y="0"/>
                </a:lnTo>
                <a:lnTo>
                  <a:pt x="47" y="7"/>
                </a:lnTo>
                <a:lnTo>
                  <a:pt x="54" y="14"/>
                </a:lnTo>
                <a:lnTo>
                  <a:pt x="54" y="25"/>
                </a:lnTo>
                <a:lnTo>
                  <a:pt x="54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9652000" y="3644900"/>
            <a:ext cx="33338" cy="33337"/>
          </a:xfrm>
          <a:custGeom>
            <a:avLst/>
            <a:gdLst>
              <a:gd name="T0" fmla="*/ 21 w 21"/>
              <a:gd name="T1" fmla="*/ 10 h 21"/>
              <a:gd name="T2" fmla="*/ 21 w 21"/>
              <a:gd name="T3" fmla="*/ 10 h 21"/>
              <a:gd name="T4" fmla="*/ 18 w 21"/>
              <a:gd name="T5" fmla="*/ 17 h 21"/>
              <a:gd name="T6" fmla="*/ 11 w 21"/>
              <a:gd name="T7" fmla="*/ 21 h 21"/>
              <a:gd name="T8" fmla="*/ 11 w 21"/>
              <a:gd name="T9" fmla="*/ 21 h 21"/>
              <a:gd name="T10" fmla="*/ 3 w 21"/>
              <a:gd name="T11" fmla="*/ 17 h 21"/>
              <a:gd name="T12" fmla="*/ 0 w 21"/>
              <a:gd name="T13" fmla="*/ 10 h 21"/>
              <a:gd name="T14" fmla="*/ 0 w 21"/>
              <a:gd name="T15" fmla="*/ 10 h 21"/>
              <a:gd name="T16" fmla="*/ 3 w 21"/>
              <a:gd name="T17" fmla="*/ 3 h 21"/>
              <a:gd name="T18" fmla="*/ 11 w 21"/>
              <a:gd name="T19" fmla="*/ 0 h 21"/>
              <a:gd name="T20" fmla="*/ 11 w 21"/>
              <a:gd name="T21" fmla="*/ 0 h 21"/>
              <a:gd name="T22" fmla="*/ 18 w 21"/>
              <a:gd name="T23" fmla="*/ 3 h 21"/>
              <a:gd name="T24" fmla="*/ 21 w 21"/>
              <a:gd name="T25" fmla="*/ 10 h 21"/>
              <a:gd name="T26" fmla="*/ 21 w 21"/>
              <a:gd name="T27" fmla="*/ 1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1">
                <a:moveTo>
                  <a:pt x="21" y="10"/>
                </a:moveTo>
                <a:lnTo>
                  <a:pt x="21" y="10"/>
                </a:lnTo>
                <a:lnTo>
                  <a:pt x="18" y="17"/>
                </a:lnTo>
                <a:lnTo>
                  <a:pt x="11" y="21"/>
                </a:lnTo>
                <a:lnTo>
                  <a:pt x="11" y="21"/>
                </a:lnTo>
                <a:lnTo>
                  <a:pt x="3" y="17"/>
                </a:lnTo>
                <a:lnTo>
                  <a:pt x="0" y="10"/>
                </a:lnTo>
                <a:lnTo>
                  <a:pt x="0" y="10"/>
                </a:lnTo>
                <a:lnTo>
                  <a:pt x="3" y="3"/>
                </a:lnTo>
                <a:lnTo>
                  <a:pt x="11" y="0"/>
                </a:lnTo>
                <a:lnTo>
                  <a:pt x="11" y="0"/>
                </a:lnTo>
                <a:lnTo>
                  <a:pt x="18" y="3"/>
                </a:lnTo>
                <a:lnTo>
                  <a:pt x="21" y="10"/>
                </a:lnTo>
                <a:lnTo>
                  <a:pt x="21" y="1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9623425" y="3616325"/>
            <a:ext cx="85725" cy="84137"/>
          </a:xfrm>
          <a:custGeom>
            <a:avLst/>
            <a:gdLst>
              <a:gd name="T0" fmla="*/ 54 w 54"/>
              <a:gd name="T1" fmla="*/ 28 h 53"/>
              <a:gd name="T2" fmla="*/ 54 w 54"/>
              <a:gd name="T3" fmla="*/ 28 h 53"/>
              <a:gd name="T4" fmla="*/ 54 w 54"/>
              <a:gd name="T5" fmla="*/ 39 h 53"/>
              <a:gd name="T6" fmla="*/ 46 w 54"/>
              <a:gd name="T7" fmla="*/ 46 h 53"/>
              <a:gd name="T8" fmla="*/ 39 w 54"/>
              <a:gd name="T9" fmla="*/ 53 h 53"/>
              <a:gd name="T10" fmla="*/ 29 w 54"/>
              <a:gd name="T11" fmla="*/ 53 h 53"/>
              <a:gd name="T12" fmla="*/ 29 w 54"/>
              <a:gd name="T13" fmla="*/ 53 h 53"/>
              <a:gd name="T14" fmla="*/ 18 w 54"/>
              <a:gd name="T15" fmla="*/ 53 h 53"/>
              <a:gd name="T16" fmla="*/ 11 w 54"/>
              <a:gd name="T17" fmla="*/ 46 h 53"/>
              <a:gd name="T18" fmla="*/ 4 w 54"/>
              <a:gd name="T19" fmla="*/ 39 h 53"/>
              <a:gd name="T20" fmla="*/ 0 w 54"/>
              <a:gd name="T21" fmla="*/ 28 h 53"/>
              <a:gd name="T22" fmla="*/ 0 w 54"/>
              <a:gd name="T23" fmla="*/ 28 h 53"/>
              <a:gd name="T24" fmla="*/ 4 w 54"/>
              <a:gd name="T25" fmla="*/ 18 h 53"/>
              <a:gd name="T26" fmla="*/ 11 w 54"/>
              <a:gd name="T27" fmla="*/ 11 h 53"/>
              <a:gd name="T28" fmla="*/ 18 w 54"/>
              <a:gd name="T29" fmla="*/ 3 h 53"/>
              <a:gd name="T30" fmla="*/ 29 w 54"/>
              <a:gd name="T31" fmla="*/ 0 h 53"/>
              <a:gd name="T32" fmla="*/ 29 w 54"/>
              <a:gd name="T33" fmla="*/ 0 h 53"/>
              <a:gd name="T34" fmla="*/ 39 w 54"/>
              <a:gd name="T35" fmla="*/ 3 h 53"/>
              <a:gd name="T36" fmla="*/ 46 w 54"/>
              <a:gd name="T37" fmla="*/ 11 h 53"/>
              <a:gd name="T38" fmla="*/ 54 w 54"/>
              <a:gd name="T39" fmla="*/ 18 h 53"/>
              <a:gd name="T40" fmla="*/ 54 w 54"/>
              <a:gd name="T41" fmla="*/ 28 h 53"/>
              <a:gd name="T42" fmla="*/ 54 w 54"/>
              <a:gd name="T43" fmla="*/ 2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3">
                <a:moveTo>
                  <a:pt x="54" y="28"/>
                </a:moveTo>
                <a:lnTo>
                  <a:pt x="54" y="28"/>
                </a:lnTo>
                <a:lnTo>
                  <a:pt x="54" y="39"/>
                </a:lnTo>
                <a:lnTo>
                  <a:pt x="46" y="46"/>
                </a:lnTo>
                <a:lnTo>
                  <a:pt x="39" y="53"/>
                </a:lnTo>
                <a:lnTo>
                  <a:pt x="29" y="53"/>
                </a:lnTo>
                <a:lnTo>
                  <a:pt x="29" y="53"/>
                </a:lnTo>
                <a:lnTo>
                  <a:pt x="18" y="53"/>
                </a:lnTo>
                <a:lnTo>
                  <a:pt x="11" y="46"/>
                </a:lnTo>
                <a:lnTo>
                  <a:pt x="4" y="39"/>
                </a:lnTo>
                <a:lnTo>
                  <a:pt x="0" y="28"/>
                </a:lnTo>
                <a:lnTo>
                  <a:pt x="0" y="28"/>
                </a:lnTo>
                <a:lnTo>
                  <a:pt x="4" y="18"/>
                </a:lnTo>
                <a:lnTo>
                  <a:pt x="11" y="11"/>
                </a:lnTo>
                <a:lnTo>
                  <a:pt x="18" y="3"/>
                </a:lnTo>
                <a:lnTo>
                  <a:pt x="29" y="0"/>
                </a:lnTo>
                <a:lnTo>
                  <a:pt x="29" y="0"/>
                </a:lnTo>
                <a:lnTo>
                  <a:pt x="39" y="3"/>
                </a:lnTo>
                <a:lnTo>
                  <a:pt x="46" y="11"/>
                </a:lnTo>
                <a:lnTo>
                  <a:pt x="54" y="18"/>
                </a:lnTo>
                <a:lnTo>
                  <a:pt x="54" y="28"/>
                </a:lnTo>
                <a:lnTo>
                  <a:pt x="54" y="28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9482138" y="3802063"/>
            <a:ext cx="39688" cy="39687"/>
          </a:xfrm>
          <a:custGeom>
            <a:avLst/>
            <a:gdLst>
              <a:gd name="T0" fmla="*/ 25 w 25"/>
              <a:gd name="T1" fmla="*/ 11 h 25"/>
              <a:gd name="T2" fmla="*/ 25 w 25"/>
              <a:gd name="T3" fmla="*/ 11 h 25"/>
              <a:gd name="T4" fmla="*/ 21 w 25"/>
              <a:gd name="T5" fmla="*/ 22 h 25"/>
              <a:gd name="T6" fmla="*/ 11 w 25"/>
              <a:gd name="T7" fmla="*/ 25 h 25"/>
              <a:gd name="T8" fmla="*/ 11 w 25"/>
              <a:gd name="T9" fmla="*/ 25 h 25"/>
              <a:gd name="T10" fmla="*/ 3 w 25"/>
              <a:gd name="T11" fmla="*/ 22 h 25"/>
              <a:gd name="T12" fmla="*/ 0 w 25"/>
              <a:gd name="T13" fmla="*/ 11 h 25"/>
              <a:gd name="T14" fmla="*/ 0 w 25"/>
              <a:gd name="T15" fmla="*/ 11 h 25"/>
              <a:gd name="T16" fmla="*/ 3 w 25"/>
              <a:gd name="T17" fmla="*/ 4 h 25"/>
              <a:gd name="T18" fmla="*/ 11 w 25"/>
              <a:gd name="T19" fmla="*/ 0 h 25"/>
              <a:gd name="T20" fmla="*/ 11 w 25"/>
              <a:gd name="T21" fmla="*/ 0 h 25"/>
              <a:gd name="T22" fmla="*/ 21 w 25"/>
              <a:gd name="T23" fmla="*/ 4 h 25"/>
              <a:gd name="T24" fmla="*/ 25 w 25"/>
              <a:gd name="T25" fmla="*/ 11 h 25"/>
              <a:gd name="T26" fmla="*/ 25 w 25"/>
              <a:gd name="T27" fmla="*/ 1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5">
                <a:moveTo>
                  <a:pt x="25" y="11"/>
                </a:moveTo>
                <a:lnTo>
                  <a:pt x="25" y="11"/>
                </a:lnTo>
                <a:lnTo>
                  <a:pt x="21" y="22"/>
                </a:lnTo>
                <a:lnTo>
                  <a:pt x="11" y="25"/>
                </a:lnTo>
                <a:lnTo>
                  <a:pt x="11" y="25"/>
                </a:lnTo>
                <a:lnTo>
                  <a:pt x="3" y="22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21" y="4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/>
          </p:cNvSpPr>
          <p:nvPr/>
        </p:nvSpPr>
        <p:spPr bwMode="auto">
          <a:xfrm>
            <a:off x="9459913" y="3779838"/>
            <a:ext cx="84138" cy="85725"/>
          </a:xfrm>
          <a:custGeom>
            <a:avLst/>
            <a:gdLst>
              <a:gd name="T0" fmla="*/ 53 w 53"/>
              <a:gd name="T1" fmla="*/ 25 h 54"/>
              <a:gd name="T2" fmla="*/ 53 w 53"/>
              <a:gd name="T3" fmla="*/ 25 h 54"/>
              <a:gd name="T4" fmla="*/ 50 w 53"/>
              <a:gd name="T5" fmla="*/ 36 h 54"/>
              <a:gd name="T6" fmla="*/ 46 w 53"/>
              <a:gd name="T7" fmla="*/ 47 h 54"/>
              <a:gd name="T8" fmla="*/ 35 w 53"/>
              <a:gd name="T9" fmla="*/ 50 h 54"/>
              <a:gd name="T10" fmla="*/ 25 w 53"/>
              <a:gd name="T11" fmla="*/ 54 h 54"/>
              <a:gd name="T12" fmla="*/ 25 w 53"/>
              <a:gd name="T13" fmla="*/ 54 h 54"/>
              <a:gd name="T14" fmla="*/ 14 w 53"/>
              <a:gd name="T15" fmla="*/ 50 h 54"/>
              <a:gd name="T16" fmla="*/ 7 w 53"/>
              <a:gd name="T17" fmla="*/ 47 h 54"/>
              <a:gd name="T18" fmla="*/ 0 w 53"/>
              <a:gd name="T19" fmla="*/ 36 h 54"/>
              <a:gd name="T20" fmla="*/ 0 w 53"/>
              <a:gd name="T21" fmla="*/ 25 h 54"/>
              <a:gd name="T22" fmla="*/ 0 w 53"/>
              <a:gd name="T23" fmla="*/ 25 h 54"/>
              <a:gd name="T24" fmla="*/ 0 w 53"/>
              <a:gd name="T25" fmla="*/ 14 h 54"/>
              <a:gd name="T26" fmla="*/ 7 w 53"/>
              <a:gd name="T27" fmla="*/ 7 h 54"/>
              <a:gd name="T28" fmla="*/ 14 w 53"/>
              <a:gd name="T29" fmla="*/ 4 h 54"/>
              <a:gd name="T30" fmla="*/ 25 w 53"/>
              <a:gd name="T31" fmla="*/ 0 h 54"/>
              <a:gd name="T32" fmla="*/ 25 w 53"/>
              <a:gd name="T33" fmla="*/ 0 h 54"/>
              <a:gd name="T34" fmla="*/ 35 w 53"/>
              <a:gd name="T35" fmla="*/ 4 h 54"/>
              <a:gd name="T36" fmla="*/ 46 w 53"/>
              <a:gd name="T37" fmla="*/ 7 h 54"/>
              <a:gd name="T38" fmla="*/ 50 w 53"/>
              <a:gd name="T39" fmla="*/ 14 h 54"/>
              <a:gd name="T40" fmla="*/ 53 w 53"/>
              <a:gd name="T41" fmla="*/ 25 h 54"/>
              <a:gd name="T42" fmla="*/ 53 w 53"/>
              <a:gd name="T43" fmla="*/ 25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54">
                <a:moveTo>
                  <a:pt x="53" y="25"/>
                </a:moveTo>
                <a:lnTo>
                  <a:pt x="53" y="25"/>
                </a:lnTo>
                <a:lnTo>
                  <a:pt x="50" y="36"/>
                </a:lnTo>
                <a:lnTo>
                  <a:pt x="46" y="47"/>
                </a:lnTo>
                <a:lnTo>
                  <a:pt x="35" y="50"/>
                </a:lnTo>
                <a:lnTo>
                  <a:pt x="25" y="54"/>
                </a:lnTo>
                <a:lnTo>
                  <a:pt x="25" y="54"/>
                </a:lnTo>
                <a:lnTo>
                  <a:pt x="14" y="50"/>
                </a:lnTo>
                <a:lnTo>
                  <a:pt x="7" y="47"/>
                </a:lnTo>
                <a:lnTo>
                  <a:pt x="0" y="36"/>
                </a:lnTo>
                <a:lnTo>
                  <a:pt x="0" y="25"/>
                </a:lnTo>
                <a:lnTo>
                  <a:pt x="0" y="25"/>
                </a:lnTo>
                <a:lnTo>
                  <a:pt x="0" y="14"/>
                </a:lnTo>
                <a:lnTo>
                  <a:pt x="7" y="7"/>
                </a:lnTo>
                <a:lnTo>
                  <a:pt x="14" y="4"/>
                </a:lnTo>
                <a:lnTo>
                  <a:pt x="25" y="0"/>
                </a:lnTo>
                <a:lnTo>
                  <a:pt x="25" y="0"/>
                </a:lnTo>
                <a:lnTo>
                  <a:pt x="35" y="4"/>
                </a:lnTo>
                <a:lnTo>
                  <a:pt x="46" y="7"/>
                </a:lnTo>
                <a:lnTo>
                  <a:pt x="50" y="14"/>
                </a:lnTo>
                <a:lnTo>
                  <a:pt x="53" y="25"/>
                </a:lnTo>
                <a:lnTo>
                  <a:pt x="53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9861550" y="2863850"/>
            <a:ext cx="39688" cy="39687"/>
          </a:xfrm>
          <a:custGeom>
            <a:avLst/>
            <a:gdLst>
              <a:gd name="T0" fmla="*/ 25 w 25"/>
              <a:gd name="T1" fmla="*/ 10 h 25"/>
              <a:gd name="T2" fmla="*/ 25 w 25"/>
              <a:gd name="T3" fmla="*/ 10 h 25"/>
              <a:gd name="T4" fmla="*/ 21 w 25"/>
              <a:gd name="T5" fmla="*/ 21 h 25"/>
              <a:gd name="T6" fmla="*/ 10 w 25"/>
              <a:gd name="T7" fmla="*/ 25 h 25"/>
              <a:gd name="T8" fmla="*/ 10 w 25"/>
              <a:gd name="T9" fmla="*/ 25 h 25"/>
              <a:gd name="T10" fmla="*/ 3 w 25"/>
              <a:gd name="T11" fmla="*/ 21 h 25"/>
              <a:gd name="T12" fmla="*/ 0 w 25"/>
              <a:gd name="T13" fmla="*/ 10 h 25"/>
              <a:gd name="T14" fmla="*/ 0 w 25"/>
              <a:gd name="T15" fmla="*/ 10 h 25"/>
              <a:gd name="T16" fmla="*/ 3 w 25"/>
              <a:gd name="T17" fmla="*/ 3 h 25"/>
              <a:gd name="T18" fmla="*/ 10 w 25"/>
              <a:gd name="T19" fmla="*/ 0 h 25"/>
              <a:gd name="T20" fmla="*/ 10 w 25"/>
              <a:gd name="T21" fmla="*/ 0 h 25"/>
              <a:gd name="T22" fmla="*/ 21 w 25"/>
              <a:gd name="T23" fmla="*/ 3 h 25"/>
              <a:gd name="T24" fmla="*/ 25 w 25"/>
              <a:gd name="T25" fmla="*/ 10 h 25"/>
              <a:gd name="T26" fmla="*/ 25 w 25"/>
              <a:gd name="T27" fmla="*/ 10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5">
                <a:moveTo>
                  <a:pt x="25" y="10"/>
                </a:moveTo>
                <a:lnTo>
                  <a:pt x="25" y="10"/>
                </a:lnTo>
                <a:lnTo>
                  <a:pt x="21" y="21"/>
                </a:lnTo>
                <a:lnTo>
                  <a:pt x="10" y="25"/>
                </a:lnTo>
                <a:lnTo>
                  <a:pt x="10" y="25"/>
                </a:lnTo>
                <a:lnTo>
                  <a:pt x="3" y="21"/>
                </a:lnTo>
                <a:lnTo>
                  <a:pt x="0" y="10"/>
                </a:lnTo>
                <a:lnTo>
                  <a:pt x="0" y="10"/>
                </a:lnTo>
                <a:lnTo>
                  <a:pt x="3" y="3"/>
                </a:lnTo>
                <a:lnTo>
                  <a:pt x="10" y="0"/>
                </a:lnTo>
                <a:lnTo>
                  <a:pt x="10" y="0"/>
                </a:lnTo>
                <a:lnTo>
                  <a:pt x="21" y="3"/>
                </a:lnTo>
                <a:lnTo>
                  <a:pt x="25" y="10"/>
                </a:lnTo>
                <a:lnTo>
                  <a:pt x="25" y="1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9839325" y="2840038"/>
            <a:ext cx="84138" cy="85725"/>
          </a:xfrm>
          <a:custGeom>
            <a:avLst/>
            <a:gdLst>
              <a:gd name="T0" fmla="*/ 53 w 53"/>
              <a:gd name="T1" fmla="*/ 25 h 54"/>
              <a:gd name="T2" fmla="*/ 53 w 53"/>
              <a:gd name="T3" fmla="*/ 25 h 54"/>
              <a:gd name="T4" fmla="*/ 49 w 53"/>
              <a:gd name="T5" fmla="*/ 36 h 54"/>
              <a:gd name="T6" fmla="*/ 46 w 53"/>
              <a:gd name="T7" fmla="*/ 47 h 54"/>
              <a:gd name="T8" fmla="*/ 35 w 53"/>
              <a:gd name="T9" fmla="*/ 50 h 54"/>
              <a:gd name="T10" fmla="*/ 24 w 53"/>
              <a:gd name="T11" fmla="*/ 54 h 54"/>
              <a:gd name="T12" fmla="*/ 24 w 53"/>
              <a:gd name="T13" fmla="*/ 54 h 54"/>
              <a:gd name="T14" fmla="*/ 14 w 53"/>
              <a:gd name="T15" fmla="*/ 50 h 54"/>
              <a:gd name="T16" fmla="*/ 7 w 53"/>
              <a:gd name="T17" fmla="*/ 47 h 54"/>
              <a:gd name="T18" fmla="*/ 0 w 53"/>
              <a:gd name="T19" fmla="*/ 36 h 54"/>
              <a:gd name="T20" fmla="*/ 0 w 53"/>
              <a:gd name="T21" fmla="*/ 25 h 54"/>
              <a:gd name="T22" fmla="*/ 0 w 53"/>
              <a:gd name="T23" fmla="*/ 25 h 54"/>
              <a:gd name="T24" fmla="*/ 0 w 53"/>
              <a:gd name="T25" fmla="*/ 15 h 54"/>
              <a:gd name="T26" fmla="*/ 7 w 53"/>
              <a:gd name="T27" fmla="*/ 8 h 54"/>
              <a:gd name="T28" fmla="*/ 14 w 53"/>
              <a:gd name="T29" fmla="*/ 0 h 54"/>
              <a:gd name="T30" fmla="*/ 24 w 53"/>
              <a:gd name="T31" fmla="*/ 0 h 54"/>
              <a:gd name="T32" fmla="*/ 24 w 53"/>
              <a:gd name="T33" fmla="*/ 0 h 54"/>
              <a:gd name="T34" fmla="*/ 35 w 53"/>
              <a:gd name="T35" fmla="*/ 0 h 54"/>
              <a:gd name="T36" fmla="*/ 46 w 53"/>
              <a:gd name="T37" fmla="*/ 8 h 54"/>
              <a:gd name="T38" fmla="*/ 49 w 53"/>
              <a:gd name="T39" fmla="*/ 15 h 54"/>
              <a:gd name="T40" fmla="*/ 53 w 53"/>
              <a:gd name="T41" fmla="*/ 25 h 54"/>
              <a:gd name="T42" fmla="*/ 53 w 53"/>
              <a:gd name="T43" fmla="*/ 25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54">
                <a:moveTo>
                  <a:pt x="53" y="25"/>
                </a:moveTo>
                <a:lnTo>
                  <a:pt x="53" y="25"/>
                </a:lnTo>
                <a:lnTo>
                  <a:pt x="49" y="36"/>
                </a:lnTo>
                <a:lnTo>
                  <a:pt x="46" y="47"/>
                </a:lnTo>
                <a:lnTo>
                  <a:pt x="35" y="50"/>
                </a:lnTo>
                <a:lnTo>
                  <a:pt x="24" y="54"/>
                </a:lnTo>
                <a:lnTo>
                  <a:pt x="24" y="54"/>
                </a:lnTo>
                <a:lnTo>
                  <a:pt x="14" y="50"/>
                </a:lnTo>
                <a:lnTo>
                  <a:pt x="7" y="47"/>
                </a:lnTo>
                <a:lnTo>
                  <a:pt x="0" y="36"/>
                </a:lnTo>
                <a:lnTo>
                  <a:pt x="0" y="25"/>
                </a:lnTo>
                <a:lnTo>
                  <a:pt x="0" y="25"/>
                </a:lnTo>
                <a:lnTo>
                  <a:pt x="0" y="15"/>
                </a:lnTo>
                <a:lnTo>
                  <a:pt x="7" y="8"/>
                </a:lnTo>
                <a:lnTo>
                  <a:pt x="14" y="0"/>
                </a:lnTo>
                <a:lnTo>
                  <a:pt x="24" y="0"/>
                </a:lnTo>
                <a:lnTo>
                  <a:pt x="24" y="0"/>
                </a:lnTo>
                <a:lnTo>
                  <a:pt x="35" y="0"/>
                </a:lnTo>
                <a:lnTo>
                  <a:pt x="46" y="8"/>
                </a:lnTo>
                <a:lnTo>
                  <a:pt x="49" y="15"/>
                </a:lnTo>
                <a:lnTo>
                  <a:pt x="53" y="25"/>
                </a:lnTo>
                <a:lnTo>
                  <a:pt x="53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/>
          </p:cNvSpPr>
          <p:nvPr/>
        </p:nvSpPr>
        <p:spPr bwMode="auto">
          <a:xfrm>
            <a:off x="10567988" y="2767013"/>
            <a:ext cx="39688" cy="39687"/>
          </a:xfrm>
          <a:custGeom>
            <a:avLst/>
            <a:gdLst>
              <a:gd name="T0" fmla="*/ 25 w 25"/>
              <a:gd name="T1" fmla="*/ 11 h 25"/>
              <a:gd name="T2" fmla="*/ 25 w 25"/>
              <a:gd name="T3" fmla="*/ 11 h 25"/>
              <a:gd name="T4" fmla="*/ 22 w 25"/>
              <a:gd name="T5" fmla="*/ 21 h 25"/>
              <a:gd name="T6" fmla="*/ 11 w 25"/>
              <a:gd name="T7" fmla="*/ 25 h 25"/>
              <a:gd name="T8" fmla="*/ 11 w 25"/>
              <a:gd name="T9" fmla="*/ 25 h 25"/>
              <a:gd name="T10" fmla="*/ 4 w 25"/>
              <a:gd name="T11" fmla="*/ 21 h 25"/>
              <a:gd name="T12" fmla="*/ 0 w 25"/>
              <a:gd name="T13" fmla="*/ 11 h 25"/>
              <a:gd name="T14" fmla="*/ 0 w 25"/>
              <a:gd name="T15" fmla="*/ 11 h 25"/>
              <a:gd name="T16" fmla="*/ 4 w 25"/>
              <a:gd name="T17" fmla="*/ 4 h 25"/>
              <a:gd name="T18" fmla="*/ 11 w 25"/>
              <a:gd name="T19" fmla="*/ 0 h 25"/>
              <a:gd name="T20" fmla="*/ 11 w 25"/>
              <a:gd name="T21" fmla="*/ 0 h 25"/>
              <a:gd name="T22" fmla="*/ 22 w 25"/>
              <a:gd name="T23" fmla="*/ 4 h 25"/>
              <a:gd name="T24" fmla="*/ 25 w 25"/>
              <a:gd name="T25" fmla="*/ 11 h 25"/>
              <a:gd name="T26" fmla="*/ 25 w 25"/>
              <a:gd name="T27" fmla="*/ 1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5">
                <a:moveTo>
                  <a:pt x="25" y="11"/>
                </a:moveTo>
                <a:lnTo>
                  <a:pt x="25" y="11"/>
                </a:lnTo>
                <a:lnTo>
                  <a:pt x="22" y="21"/>
                </a:lnTo>
                <a:lnTo>
                  <a:pt x="11" y="25"/>
                </a:lnTo>
                <a:lnTo>
                  <a:pt x="11" y="25"/>
                </a:lnTo>
                <a:lnTo>
                  <a:pt x="4" y="21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22" y="4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10545763" y="2744788"/>
            <a:ext cx="85725" cy="84137"/>
          </a:xfrm>
          <a:custGeom>
            <a:avLst/>
            <a:gdLst>
              <a:gd name="T0" fmla="*/ 54 w 54"/>
              <a:gd name="T1" fmla="*/ 25 h 53"/>
              <a:gd name="T2" fmla="*/ 54 w 54"/>
              <a:gd name="T3" fmla="*/ 25 h 53"/>
              <a:gd name="T4" fmla="*/ 50 w 54"/>
              <a:gd name="T5" fmla="*/ 35 h 53"/>
              <a:gd name="T6" fmla="*/ 46 w 54"/>
              <a:gd name="T7" fmla="*/ 46 h 53"/>
              <a:gd name="T8" fmla="*/ 36 w 54"/>
              <a:gd name="T9" fmla="*/ 50 h 53"/>
              <a:gd name="T10" fmla="*/ 25 w 54"/>
              <a:gd name="T11" fmla="*/ 53 h 53"/>
              <a:gd name="T12" fmla="*/ 25 w 54"/>
              <a:gd name="T13" fmla="*/ 53 h 53"/>
              <a:gd name="T14" fmla="*/ 18 w 54"/>
              <a:gd name="T15" fmla="*/ 50 h 53"/>
              <a:gd name="T16" fmla="*/ 7 w 54"/>
              <a:gd name="T17" fmla="*/ 46 h 53"/>
              <a:gd name="T18" fmla="*/ 4 w 54"/>
              <a:gd name="T19" fmla="*/ 35 h 53"/>
              <a:gd name="T20" fmla="*/ 0 w 54"/>
              <a:gd name="T21" fmla="*/ 25 h 53"/>
              <a:gd name="T22" fmla="*/ 0 w 54"/>
              <a:gd name="T23" fmla="*/ 25 h 53"/>
              <a:gd name="T24" fmla="*/ 4 w 54"/>
              <a:gd name="T25" fmla="*/ 14 h 53"/>
              <a:gd name="T26" fmla="*/ 7 w 54"/>
              <a:gd name="T27" fmla="*/ 7 h 53"/>
              <a:gd name="T28" fmla="*/ 18 w 54"/>
              <a:gd name="T29" fmla="*/ 0 h 53"/>
              <a:gd name="T30" fmla="*/ 25 w 54"/>
              <a:gd name="T31" fmla="*/ 0 h 53"/>
              <a:gd name="T32" fmla="*/ 25 w 54"/>
              <a:gd name="T33" fmla="*/ 0 h 53"/>
              <a:gd name="T34" fmla="*/ 36 w 54"/>
              <a:gd name="T35" fmla="*/ 0 h 53"/>
              <a:gd name="T36" fmla="*/ 46 w 54"/>
              <a:gd name="T37" fmla="*/ 7 h 53"/>
              <a:gd name="T38" fmla="*/ 50 w 54"/>
              <a:gd name="T39" fmla="*/ 14 h 53"/>
              <a:gd name="T40" fmla="*/ 54 w 54"/>
              <a:gd name="T41" fmla="*/ 25 h 53"/>
              <a:gd name="T42" fmla="*/ 54 w 54"/>
              <a:gd name="T43" fmla="*/ 2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3">
                <a:moveTo>
                  <a:pt x="54" y="25"/>
                </a:moveTo>
                <a:lnTo>
                  <a:pt x="54" y="25"/>
                </a:lnTo>
                <a:lnTo>
                  <a:pt x="50" y="35"/>
                </a:lnTo>
                <a:lnTo>
                  <a:pt x="46" y="46"/>
                </a:lnTo>
                <a:lnTo>
                  <a:pt x="36" y="50"/>
                </a:lnTo>
                <a:lnTo>
                  <a:pt x="25" y="53"/>
                </a:lnTo>
                <a:lnTo>
                  <a:pt x="25" y="53"/>
                </a:lnTo>
                <a:lnTo>
                  <a:pt x="18" y="50"/>
                </a:lnTo>
                <a:lnTo>
                  <a:pt x="7" y="46"/>
                </a:lnTo>
                <a:lnTo>
                  <a:pt x="4" y="35"/>
                </a:lnTo>
                <a:lnTo>
                  <a:pt x="0" y="25"/>
                </a:lnTo>
                <a:lnTo>
                  <a:pt x="0" y="25"/>
                </a:lnTo>
                <a:lnTo>
                  <a:pt x="4" y="14"/>
                </a:lnTo>
                <a:lnTo>
                  <a:pt x="7" y="7"/>
                </a:lnTo>
                <a:lnTo>
                  <a:pt x="18" y="0"/>
                </a:lnTo>
                <a:lnTo>
                  <a:pt x="25" y="0"/>
                </a:lnTo>
                <a:lnTo>
                  <a:pt x="25" y="0"/>
                </a:lnTo>
                <a:lnTo>
                  <a:pt x="36" y="0"/>
                </a:lnTo>
                <a:lnTo>
                  <a:pt x="46" y="7"/>
                </a:lnTo>
                <a:lnTo>
                  <a:pt x="50" y="14"/>
                </a:lnTo>
                <a:lnTo>
                  <a:pt x="54" y="25"/>
                </a:lnTo>
                <a:lnTo>
                  <a:pt x="54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11139488" y="2155825"/>
            <a:ext cx="39688" cy="39687"/>
          </a:xfrm>
          <a:custGeom>
            <a:avLst/>
            <a:gdLst>
              <a:gd name="T0" fmla="*/ 25 w 25"/>
              <a:gd name="T1" fmla="*/ 11 h 25"/>
              <a:gd name="T2" fmla="*/ 25 w 25"/>
              <a:gd name="T3" fmla="*/ 11 h 25"/>
              <a:gd name="T4" fmla="*/ 22 w 25"/>
              <a:gd name="T5" fmla="*/ 22 h 25"/>
              <a:gd name="T6" fmla="*/ 15 w 25"/>
              <a:gd name="T7" fmla="*/ 25 h 25"/>
              <a:gd name="T8" fmla="*/ 15 w 25"/>
              <a:gd name="T9" fmla="*/ 25 h 25"/>
              <a:gd name="T10" fmla="*/ 4 w 25"/>
              <a:gd name="T11" fmla="*/ 22 h 25"/>
              <a:gd name="T12" fmla="*/ 0 w 25"/>
              <a:gd name="T13" fmla="*/ 11 h 25"/>
              <a:gd name="T14" fmla="*/ 0 w 25"/>
              <a:gd name="T15" fmla="*/ 11 h 25"/>
              <a:gd name="T16" fmla="*/ 4 w 25"/>
              <a:gd name="T17" fmla="*/ 4 h 25"/>
              <a:gd name="T18" fmla="*/ 15 w 25"/>
              <a:gd name="T19" fmla="*/ 0 h 25"/>
              <a:gd name="T20" fmla="*/ 15 w 25"/>
              <a:gd name="T21" fmla="*/ 0 h 25"/>
              <a:gd name="T22" fmla="*/ 22 w 25"/>
              <a:gd name="T23" fmla="*/ 4 h 25"/>
              <a:gd name="T24" fmla="*/ 25 w 25"/>
              <a:gd name="T25" fmla="*/ 11 h 25"/>
              <a:gd name="T26" fmla="*/ 25 w 25"/>
              <a:gd name="T27" fmla="*/ 1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5">
                <a:moveTo>
                  <a:pt x="25" y="11"/>
                </a:moveTo>
                <a:lnTo>
                  <a:pt x="25" y="11"/>
                </a:lnTo>
                <a:lnTo>
                  <a:pt x="22" y="22"/>
                </a:lnTo>
                <a:lnTo>
                  <a:pt x="15" y="25"/>
                </a:lnTo>
                <a:lnTo>
                  <a:pt x="15" y="25"/>
                </a:lnTo>
                <a:lnTo>
                  <a:pt x="4" y="22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5" y="0"/>
                </a:lnTo>
                <a:lnTo>
                  <a:pt x="15" y="0"/>
                </a:lnTo>
                <a:lnTo>
                  <a:pt x="22" y="4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/>
          </p:cNvSpPr>
          <p:nvPr/>
        </p:nvSpPr>
        <p:spPr bwMode="auto">
          <a:xfrm>
            <a:off x="11117263" y="2133600"/>
            <a:ext cx="85725" cy="84137"/>
          </a:xfrm>
          <a:custGeom>
            <a:avLst/>
            <a:gdLst>
              <a:gd name="T0" fmla="*/ 54 w 54"/>
              <a:gd name="T1" fmla="*/ 25 h 53"/>
              <a:gd name="T2" fmla="*/ 54 w 54"/>
              <a:gd name="T3" fmla="*/ 25 h 53"/>
              <a:gd name="T4" fmla="*/ 54 w 54"/>
              <a:gd name="T5" fmla="*/ 36 h 53"/>
              <a:gd name="T6" fmla="*/ 47 w 54"/>
              <a:gd name="T7" fmla="*/ 46 h 53"/>
              <a:gd name="T8" fmla="*/ 39 w 54"/>
              <a:gd name="T9" fmla="*/ 50 h 53"/>
              <a:gd name="T10" fmla="*/ 29 w 54"/>
              <a:gd name="T11" fmla="*/ 53 h 53"/>
              <a:gd name="T12" fmla="*/ 29 w 54"/>
              <a:gd name="T13" fmla="*/ 53 h 53"/>
              <a:gd name="T14" fmla="*/ 18 w 54"/>
              <a:gd name="T15" fmla="*/ 50 h 53"/>
              <a:gd name="T16" fmla="*/ 7 w 54"/>
              <a:gd name="T17" fmla="*/ 46 h 53"/>
              <a:gd name="T18" fmla="*/ 4 w 54"/>
              <a:gd name="T19" fmla="*/ 36 h 53"/>
              <a:gd name="T20" fmla="*/ 0 w 54"/>
              <a:gd name="T21" fmla="*/ 25 h 53"/>
              <a:gd name="T22" fmla="*/ 0 w 54"/>
              <a:gd name="T23" fmla="*/ 25 h 53"/>
              <a:gd name="T24" fmla="*/ 4 w 54"/>
              <a:gd name="T25" fmla="*/ 14 h 53"/>
              <a:gd name="T26" fmla="*/ 7 w 54"/>
              <a:gd name="T27" fmla="*/ 7 h 53"/>
              <a:gd name="T28" fmla="*/ 18 w 54"/>
              <a:gd name="T29" fmla="*/ 0 h 53"/>
              <a:gd name="T30" fmla="*/ 29 w 54"/>
              <a:gd name="T31" fmla="*/ 0 h 53"/>
              <a:gd name="T32" fmla="*/ 29 w 54"/>
              <a:gd name="T33" fmla="*/ 0 h 53"/>
              <a:gd name="T34" fmla="*/ 39 w 54"/>
              <a:gd name="T35" fmla="*/ 0 h 53"/>
              <a:gd name="T36" fmla="*/ 47 w 54"/>
              <a:gd name="T37" fmla="*/ 7 h 53"/>
              <a:gd name="T38" fmla="*/ 54 w 54"/>
              <a:gd name="T39" fmla="*/ 14 h 53"/>
              <a:gd name="T40" fmla="*/ 54 w 54"/>
              <a:gd name="T41" fmla="*/ 25 h 53"/>
              <a:gd name="T42" fmla="*/ 54 w 54"/>
              <a:gd name="T43" fmla="*/ 2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3">
                <a:moveTo>
                  <a:pt x="54" y="25"/>
                </a:moveTo>
                <a:lnTo>
                  <a:pt x="54" y="25"/>
                </a:lnTo>
                <a:lnTo>
                  <a:pt x="54" y="36"/>
                </a:lnTo>
                <a:lnTo>
                  <a:pt x="47" y="46"/>
                </a:lnTo>
                <a:lnTo>
                  <a:pt x="39" y="50"/>
                </a:lnTo>
                <a:lnTo>
                  <a:pt x="29" y="53"/>
                </a:lnTo>
                <a:lnTo>
                  <a:pt x="29" y="53"/>
                </a:lnTo>
                <a:lnTo>
                  <a:pt x="18" y="50"/>
                </a:lnTo>
                <a:lnTo>
                  <a:pt x="7" y="46"/>
                </a:lnTo>
                <a:lnTo>
                  <a:pt x="4" y="36"/>
                </a:lnTo>
                <a:lnTo>
                  <a:pt x="0" y="25"/>
                </a:lnTo>
                <a:lnTo>
                  <a:pt x="0" y="25"/>
                </a:lnTo>
                <a:lnTo>
                  <a:pt x="4" y="14"/>
                </a:lnTo>
                <a:lnTo>
                  <a:pt x="7" y="7"/>
                </a:lnTo>
                <a:lnTo>
                  <a:pt x="18" y="0"/>
                </a:lnTo>
                <a:lnTo>
                  <a:pt x="29" y="0"/>
                </a:lnTo>
                <a:lnTo>
                  <a:pt x="29" y="0"/>
                </a:lnTo>
                <a:lnTo>
                  <a:pt x="39" y="0"/>
                </a:lnTo>
                <a:lnTo>
                  <a:pt x="47" y="7"/>
                </a:lnTo>
                <a:lnTo>
                  <a:pt x="54" y="14"/>
                </a:lnTo>
                <a:lnTo>
                  <a:pt x="54" y="25"/>
                </a:lnTo>
                <a:lnTo>
                  <a:pt x="54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10545763" y="1697038"/>
            <a:ext cx="34925" cy="39687"/>
          </a:xfrm>
          <a:custGeom>
            <a:avLst/>
            <a:gdLst>
              <a:gd name="T0" fmla="*/ 22 w 22"/>
              <a:gd name="T1" fmla="*/ 11 h 25"/>
              <a:gd name="T2" fmla="*/ 22 w 22"/>
              <a:gd name="T3" fmla="*/ 11 h 25"/>
              <a:gd name="T4" fmla="*/ 18 w 22"/>
              <a:gd name="T5" fmla="*/ 22 h 25"/>
              <a:gd name="T6" fmla="*/ 11 w 22"/>
              <a:gd name="T7" fmla="*/ 25 h 25"/>
              <a:gd name="T8" fmla="*/ 11 w 22"/>
              <a:gd name="T9" fmla="*/ 25 h 25"/>
              <a:gd name="T10" fmla="*/ 4 w 22"/>
              <a:gd name="T11" fmla="*/ 22 h 25"/>
              <a:gd name="T12" fmla="*/ 0 w 22"/>
              <a:gd name="T13" fmla="*/ 11 h 25"/>
              <a:gd name="T14" fmla="*/ 0 w 22"/>
              <a:gd name="T15" fmla="*/ 11 h 25"/>
              <a:gd name="T16" fmla="*/ 4 w 22"/>
              <a:gd name="T17" fmla="*/ 4 h 25"/>
              <a:gd name="T18" fmla="*/ 11 w 22"/>
              <a:gd name="T19" fmla="*/ 0 h 25"/>
              <a:gd name="T20" fmla="*/ 11 w 22"/>
              <a:gd name="T21" fmla="*/ 0 h 25"/>
              <a:gd name="T22" fmla="*/ 18 w 22"/>
              <a:gd name="T23" fmla="*/ 4 h 25"/>
              <a:gd name="T24" fmla="*/ 22 w 22"/>
              <a:gd name="T25" fmla="*/ 11 h 25"/>
              <a:gd name="T26" fmla="*/ 22 w 22"/>
              <a:gd name="T27" fmla="*/ 1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5">
                <a:moveTo>
                  <a:pt x="22" y="11"/>
                </a:moveTo>
                <a:lnTo>
                  <a:pt x="22" y="11"/>
                </a:lnTo>
                <a:lnTo>
                  <a:pt x="18" y="22"/>
                </a:lnTo>
                <a:lnTo>
                  <a:pt x="11" y="25"/>
                </a:lnTo>
                <a:lnTo>
                  <a:pt x="11" y="25"/>
                </a:lnTo>
                <a:lnTo>
                  <a:pt x="4" y="22"/>
                </a:lnTo>
                <a:lnTo>
                  <a:pt x="0" y="11"/>
                </a:lnTo>
                <a:lnTo>
                  <a:pt x="0" y="11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2" y="11"/>
                </a:lnTo>
                <a:lnTo>
                  <a:pt x="22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10517188" y="1674813"/>
            <a:ext cx="85725" cy="85725"/>
          </a:xfrm>
          <a:custGeom>
            <a:avLst/>
            <a:gdLst>
              <a:gd name="T0" fmla="*/ 54 w 54"/>
              <a:gd name="T1" fmla="*/ 25 h 54"/>
              <a:gd name="T2" fmla="*/ 54 w 54"/>
              <a:gd name="T3" fmla="*/ 25 h 54"/>
              <a:gd name="T4" fmla="*/ 54 w 54"/>
              <a:gd name="T5" fmla="*/ 36 h 54"/>
              <a:gd name="T6" fmla="*/ 47 w 54"/>
              <a:gd name="T7" fmla="*/ 46 h 54"/>
              <a:gd name="T8" fmla="*/ 40 w 54"/>
              <a:gd name="T9" fmla="*/ 50 h 54"/>
              <a:gd name="T10" fmla="*/ 29 w 54"/>
              <a:gd name="T11" fmla="*/ 54 h 54"/>
              <a:gd name="T12" fmla="*/ 29 w 54"/>
              <a:gd name="T13" fmla="*/ 54 h 54"/>
              <a:gd name="T14" fmla="*/ 18 w 54"/>
              <a:gd name="T15" fmla="*/ 50 h 54"/>
              <a:gd name="T16" fmla="*/ 11 w 54"/>
              <a:gd name="T17" fmla="*/ 46 h 54"/>
              <a:gd name="T18" fmla="*/ 4 w 54"/>
              <a:gd name="T19" fmla="*/ 36 h 54"/>
              <a:gd name="T20" fmla="*/ 0 w 54"/>
              <a:gd name="T21" fmla="*/ 25 h 54"/>
              <a:gd name="T22" fmla="*/ 0 w 54"/>
              <a:gd name="T23" fmla="*/ 25 h 54"/>
              <a:gd name="T24" fmla="*/ 4 w 54"/>
              <a:gd name="T25" fmla="*/ 18 h 54"/>
              <a:gd name="T26" fmla="*/ 11 w 54"/>
              <a:gd name="T27" fmla="*/ 7 h 54"/>
              <a:gd name="T28" fmla="*/ 18 w 54"/>
              <a:gd name="T29" fmla="*/ 4 h 54"/>
              <a:gd name="T30" fmla="*/ 29 w 54"/>
              <a:gd name="T31" fmla="*/ 0 h 54"/>
              <a:gd name="T32" fmla="*/ 29 w 54"/>
              <a:gd name="T33" fmla="*/ 0 h 54"/>
              <a:gd name="T34" fmla="*/ 40 w 54"/>
              <a:gd name="T35" fmla="*/ 4 h 54"/>
              <a:gd name="T36" fmla="*/ 47 w 54"/>
              <a:gd name="T37" fmla="*/ 7 h 54"/>
              <a:gd name="T38" fmla="*/ 54 w 54"/>
              <a:gd name="T39" fmla="*/ 18 h 54"/>
              <a:gd name="T40" fmla="*/ 54 w 54"/>
              <a:gd name="T41" fmla="*/ 25 h 54"/>
              <a:gd name="T42" fmla="*/ 54 w 54"/>
              <a:gd name="T43" fmla="*/ 25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4">
                <a:moveTo>
                  <a:pt x="54" y="25"/>
                </a:moveTo>
                <a:lnTo>
                  <a:pt x="54" y="25"/>
                </a:lnTo>
                <a:lnTo>
                  <a:pt x="54" y="36"/>
                </a:lnTo>
                <a:lnTo>
                  <a:pt x="47" y="46"/>
                </a:lnTo>
                <a:lnTo>
                  <a:pt x="40" y="50"/>
                </a:lnTo>
                <a:lnTo>
                  <a:pt x="29" y="54"/>
                </a:lnTo>
                <a:lnTo>
                  <a:pt x="29" y="54"/>
                </a:lnTo>
                <a:lnTo>
                  <a:pt x="18" y="50"/>
                </a:lnTo>
                <a:lnTo>
                  <a:pt x="11" y="46"/>
                </a:lnTo>
                <a:lnTo>
                  <a:pt x="4" y="36"/>
                </a:lnTo>
                <a:lnTo>
                  <a:pt x="0" y="25"/>
                </a:lnTo>
                <a:lnTo>
                  <a:pt x="0" y="25"/>
                </a:lnTo>
                <a:lnTo>
                  <a:pt x="4" y="18"/>
                </a:lnTo>
                <a:lnTo>
                  <a:pt x="11" y="7"/>
                </a:lnTo>
                <a:lnTo>
                  <a:pt x="18" y="4"/>
                </a:lnTo>
                <a:lnTo>
                  <a:pt x="29" y="0"/>
                </a:lnTo>
                <a:lnTo>
                  <a:pt x="29" y="0"/>
                </a:lnTo>
                <a:lnTo>
                  <a:pt x="40" y="4"/>
                </a:lnTo>
                <a:lnTo>
                  <a:pt x="47" y="7"/>
                </a:lnTo>
                <a:lnTo>
                  <a:pt x="54" y="18"/>
                </a:lnTo>
                <a:lnTo>
                  <a:pt x="54" y="25"/>
                </a:lnTo>
                <a:lnTo>
                  <a:pt x="54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/>
          </p:cNvSpPr>
          <p:nvPr/>
        </p:nvSpPr>
        <p:spPr bwMode="auto">
          <a:xfrm>
            <a:off x="9945688" y="1301750"/>
            <a:ext cx="39688" cy="33337"/>
          </a:xfrm>
          <a:custGeom>
            <a:avLst/>
            <a:gdLst>
              <a:gd name="T0" fmla="*/ 25 w 25"/>
              <a:gd name="T1" fmla="*/ 11 h 21"/>
              <a:gd name="T2" fmla="*/ 25 w 25"/>
              <a:gd name="T3" fmla="*/ 11 h 21"/>
              <a:gd name="T4" fmla="*/ 22 w 25"/>
              <a:gd name="T5" fmla="*/ 18 h 21"/>
              <a:gd name="T6" fmla="*/ 15 w 25"/>
              <a:gd name="T7" fmla="*/ 21 h 21"/>
              <a:gd name="T8" fmla="*/ 15 w 25"/>
              <a:gd name="T9" fmla="*/ 21 h 21"/>
              <a:gd name="T10" fmla="*/ 4 w 25"/>
              <a:gd name="T11" fmla="*/ 18 h 21"/>
              <a:gd name="T12" fmla="*/ 0 w 25"/>
              <a:gd name="T13" fmla="*/ 11 h 21"/>
              <a:gd name="T14" fmla="*/ 0 w 25"/>
              <a:gd name="T15" fmla="*/ 11 h 21"/>
              <a:gd name="T16" fmla="*/ 4 w 25"/>
              <a:gd name="T17" fmla="*/ 3 h 21"/>
              <a:gd name="T18" fmla="*/ 15 w 25"/>
              <a:gd name="T19" fmla="*/ 0 h 21"/>
              <a:gd name="T20" fmla="*/ 15 w 25"/>
              <a:gd name="T21" fmla="*/ 0 h 21"/>
              <a:gd name="T22" fmla="*/ 22 w 25"/>
              <a:gd name="T23" fmla="*/ 3 h 21"/>
              <a:gd name="T24" fmla="*/ 25 w 25"/>
              <a:gd name="T25" fmla="*/ 11 h 21"/>
              <a:gd name="T26" fmla="*/ 25 w 25"/>
              <a:gd name="T27" fmla="*/ 1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1">
                <a:moveTo>
                  <a:pt x="25" y="11"/>
                </a:moveTo>
                <a:lnTo>
                  <a:pt x="25" y="11"/>
                </a:lnTo>
                <a:lnTo>
                  <a:pt x="22" y="18"/>
                </a:lnTo>
                <a:lnTo>
                  <a:pt x="15" y="21"/>
                </a:lnTo>
                <a:lnTo>
                  <a:pt x="15" y="21"/>
                </a:lnTo>
                <a:lnTo>
                  <a:pt x="4" y="18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5" y="0"/>
                </a:lnTo>
                <a:lnTo>
                  <a:pt x="15" y="0"/>
                </a:lnTo>
                <a:lnTo>
                  <a:pt x="22" y="3"/>
                </a:lnTo>
                <a:lnTo>
                  <a:pt x="25" y="11"/>
                </a:lnTo>
                <a:lnTo>
                  <a:pt x="25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9923463" y="1279525"/>
            <a:ext cx="84138" cy="77787"/>
          </a:xfrm>
          <a:custGeom>
            <a:avLst/>
            <a:gdLst>
              <a:gd name="T0" fmla="*/ 53 w 53"/>
              <a:gd name="T1" fmla="*/ 25 h 49"/>
              <a:gd name="T2" fmla="*/ 53 w 53"/>
              <a:gd name="T3" fmla="*/ 25 h 49"/>
              <a:gd name="T4" fmla="*/ 53 w 53"/>
              <a:gd name="T5" fmla="*/ 35 h 49"/>
              <a:gd name="T6" fmla="*/ 46 w 53"/>
              <a:gd name="T7" fmla="*/ 42 h 49"/>
              <a:gd name="T8" fmla="*/ 39 w 53"/>
              <a:gd name="T9" fmla="*/ 49 h 49"/>
              <a:gd name="T10" fmla="*/ 29 w 53"/>
              <a:gd name="T11" fmla="*/ 49 h 49"/>
              <a:gd name="T12" fmla="*/ 29 w 53"/>
              <a:gd name="T13" fmla="*/ 49 h 49"/>
              <a:gd name="T14" fmla="*/ 18 w 53"/>
              <a:gd name="T15" fmla="*/ 49 h 49"/>
              <a:gd name="T16" fmla="*/ 7 w 53"/>
              <a:gd name="T17" fmla="*/ 42 h 49"/>
              <a:gd name="T18" fmla="*/ 4 w 53"/>
              <a:gd name="T19" fmla="*/ 35 h 49"/>
              <a:gd name="T20" fmla="*/ 0 w 53"/>
              <a:gd name="T21" fmla="*/ 25 h 49"/>
              <a:gd name="T22" fmla="*/ 0 w 53"/>
              <a:gd name="T23" fmla="*/ 25 h 49"/>
              <a:gd name="T24" fmla="*/ 4 w 53"/>
              <a:gd name="T25" fmla="*/ 14 h 49"/>
              <a:gd name="T26" fmla="*/ 7 w 53"/>
              <a:gd name="T27" fmla="*/ 7 h 49"/>
              <a:gd name="T28" fmla="*/ 18 w 53"/>
              <a:gd name="T29" fmla="*/ 0 h 49"/>
              <a:gd name="T30" fmla="*/ 29 w 53"/>
              <a:gd name="T31" fmla="*/ 0 h 49"/>
              <a:gd name="T32" fmla="*/ 29 w 53"/>
              <a:gd name="T33" fmla="*/ 0 h 49"/>
              <a:gd name="T34" fmla="*/ 39 w 53"/>
              <a:gd name="T35" fmla="*/ 0 h 49"/>
              <a:gd name="T36" fmla="*/ 46 w 53"/>
              <a:gd name="T37" fmla="*/ 7 h 49"/>
              <a:gd name="T38" fmla="*/ 53 w 53"/>
              <a:gd name="T39" fmla="*/ 14 h 49"/>
              <a:gd name="T40" fmla="*/ 53 w 53"/>
              <a:gd name="T41" fmla="*/ 25 h 49"/>
              <a:gd name="T42" fmla="*/ 53 w 53"/>
              <a:gd name="T43" fmla="*/ 25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49">
                <a:moveTo>
                  <a:pt x="53" y="25"/>
                </a:moveTo>
                <a:lnTo>
                  <a:pt x="53" y="25"/>
                </a:lnTo>
                <a:lnTo>
                  <a:pt x="53" y="35"/>
                </a:lnTo>
                <a:lnTo>
                  <a:pt x="46" y="42"/>
                </a:lnTo>
                <a:lnTo>
                  <a:pt x="39" y="49"/>
                </a:lnTo>
                <a:lnTo>
                  <a:pt x="29" y="49"/>
                </a:lnTo>
                <a:lnTo>
                  <a:pt x="29" y="49"/>
                </a:lnTo>
                <a:lnTo>
                  <a:pt x="18" y="49"/>
                </a:lnTo>
                <a:lnTo>
                  <a:pt x="7" y="42"/>
                </a:lnTo>
                <a:lnTo>
                  <a:pt x="4" y="35"/>
                </a:lnTo>
                <a:lnTo>
                  <a:pt x="0" y="25"/>
                </a:lnTo>
                <a:lnTo>
                  <a:pt x="0" y="25"/>
                </a:lnTo>
                <a:lnTo>
                  <a:pt x="4" y="14"/>
                </a:lnTo>
                <a:lnTo>
                  <a:pt x="7" y="7"/>
                </a:lnTo>
                <a:lnTo>
                  <a:pt x="18" y="0"/>
                </a:lnTo>
                <a:lnTo>
                  <a:pt x="29" y="0"/>
                </a:lnTo>
                <a:lnTo>
                  <a:pt x="29" y="0"/>
                </a:lnTo>
                <a:lnTo>
                  <a:pt x="39" y="0"/>
                </a:lnTo>
                <a:lnTo>
                  <a:pt x="46" y="7"/>
                </a:lnTo>
                <a:lnTo>
                  <a:pt x="53" y="14"/>
                </a:lnTo>
                <a:lnTo>
                  <a:pt x="53" y="25"/>
                </a:lnTo>
                <a:lnTo>
                  <a:pt x="53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9058275" y="2411413"/>
            <a:ext cx="33338" cy="38100"/>
          </a:xfrm>
          <a:custGeom>
            <a:avLst/>
            <a:gdLst>
              <a:gd name="T0" fmla="*/ 21 w 21"/>
              <a:gd name="T1" fmla="*/ 14 h 24"/>
              <a:gd name="T2" fmla="*/ 21 w 21"/>
              <a:gd name="T3" fmla="*/ 14 h 24"/>
              <a:gd name="T4" fmla="*/ 21 w 21"/>
              <a:gd name="T5" fmla="*/ 21 h 24"/>
              <a:gd name="T6" fmla="*/ 10 w 21"/>
              <a:gd name="T7" fmla="*/ 24 h 24"/>
              <a:gd name="T8" fmla="*/ 10 w 21"/>
              <a:gd name="T9" fmla="*/ 24 h 24"/>
              <a:gd name="T10" fmla="*/ 3 w 21"/>
              <a:gd name="T11" fmla="*/ 21 h 24"/>
              <a:gd name="T12" fmla="*/ 0 w 21"/>
              <a:gd name="T13" fmla="*/ 14 h 24"/>
              <a:gd name="T14" fmla="*/ 0 w 21"/>
              <a:gd name="T15" fmla="*/ 14 h 24"/>
              <a:gd name="T16" fmla="*/ 3 w 21"/>
              <a:gd name="T17" fmla="*/ 3 h 24"/>
              <a:gd name="T18" fmla="*/ 10 w 21"/>
              <a:gd name="T19" fmla="*/ 0 h 24"/>
              <a:gd name="T20" fmla="*/ 10 w 21"/>
              <a:gd name="T21" fmla="*/ 0 h 24"/>
              <a:gd name="T22" fmla="*/ 21 w 21"/>
              <a:gd name="T23" fmla="*/ 3 h 24"/>
              <a:gd name="T24" fmla="*/ 21 w 21"/>
              <a:gd name="T25" fmla="*/ 14 h 24"/>
              <a:gd name="T26" fmla="*/ 21 w 21"/>
              <a:gd name="T27" fmla="*/ 1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4">
                <a:moveTo>
                  <a:pt x="21" y="14"/>
                </a:moveTo>
                <a:lnTo>
                  <a:pt x="21" y="14"/>
                </a:lnTo>
                <a:lnTo>
                  <a:pt x="21" y="21"/>
                </a:lnTo>
                <a:lnTo>
                  <a:pt x="10" y="24"/>
                </a:lnTo>
                <a:lnTo>
                  <a:pt x="10" y="24"/>
                </a:lnTo>
                <a:lnTo>
                  <a:pt x="3" y="21"/>
                </a:lnTo>
                <a:lnTo>
                  <a:pt x="0" y="14"/>
                </a:lnTo>
                <a:lnTo>
                  <a:pt x="0" y="14"/>
                </a:lnTo>
                <a:lnTo>
                  <a:pt x="3" y="3"/>
                </a:lnTo>
                <a:lnTo>
                  <a:pt x="10" y="0"/>
                </a:lnTo>
                <a:lnTo>
                  <a:pt x="10" y="0"/>
                </a:lnTo>
                <a:lnTo>
                  <a:pt x="21" y="3"/>
                </a:lnTo>
                <a:lnTo>
                  <a:pt x="21" y="14"/>
                </a:lnTo>
                <a:lnTo>
                  <a:pt x="21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/>
          </p:cNvSpPr>
          <p:nvPr/>
        </p:nvSpPr>
        <p:spPr bwMode="auto">
          <a:xfrm>
            <a:off x="9034463" y="2387600"/>
            <a:ext cx="85725" cy="85725"/>
          </a:xfrm>
          <a:custGeom>
            <a:avLst/>
            <a:gdLst>
              <a:gd name="T0" fmla="*/ 54 w 54"/>
              <a:gd name="T1" fmla="*/ 29 h 54"/>
              <a:gd name="T2" fmla="*/ 54 w 54"/>
              <a:gd name="T3" fmla="*/ 29 h 54"/>
              <a:gd name="T4" fmla="*/ 50 w 54"/>
              <a:gd name="T5" fmla="*/ 39 h 54"/>
              <a:gd name="T6" fmla="*/ 43 w 54"/>
              <a:gd name="T7" fmla="*/ 47 h 54"/>
              <a:gd name="T8" fmla="*/ 36 w 54"/>
              <a:gd name="T9" fmla="*/ 54 h 54"/>
              <a:gd name="T10" fmla="*/ 25 w 54"/>
              <a:gd name="T11" fmla="*/ 54 h 54"/>
              <a:gd name="T12" fmla="*/ 25 w 54"/>
              <a:gd name="T13" fmla="*/ 54 h 54"/>
              <a:gd name="T14" fmla="*/ 15 w 54"/>
              <a:gd name="T15" fmla="*/ 54 h 54"/>
              <a:gd name="T16" fmla="*/ 7 w 54"/>
              <a:gd name="T17" fmla="*/ 47 h 54"/>
              <a:gd name="T18" fmla="*/ 0 w 54"/>
              <a:gd name="T19" fmla="*/ 39 h 54"/>
              <a:gd name="T20" fmla="*/ 0 w 54"/>
              <a:gd name="T21" fmla="*/ 29 h 54"/>
              <a:gd name="T22" fmla="*/ 0 w 54"/>
              <a:gd name="T23" fmla="*/ 29 h 54"/>
              <a:gd name="T24" fmla="*/ 0 w 54"/>
              <a:gd name="T25" fmla="*/ 18 h 54"/>
              <a:gd name="T26" fmla="*/ 7 w 54"/>
              <a:gd name="T27" fmla="*/ 7 h 54"/>
              <a:gd name="T28" fmla="*/ 15 w 54"/>
              <a:gd name="T29" fmla="*/ 4 h 54"/>
              <a:gd name="T30" fmla="*/ 25 w 54"/>
              <a:gd name="T31" fmla="*/ 0 h 54"/>
              <a:gd name="T32" fmla="*/ 25 w 54"/>
              <a:gd name="T33" fmla="*/ 0 h 54"/>
              <a:gd name="T34" fmla="*/ 36 w 54"/>
              <a:gd name="T35" fmla="*/ 4 h 54"/>
              <a:gd name="T36" fmla="*/ 43 w 54"/>
              <a:gd name="T37" fmla="*/ 7 h 54"/>
              <a:gd name="T38" fmla="*/ 50 w 54"/>
              <a:gd name="T39" fmla="*/ 18 h 54"/>
              <a:gd name="T40" fmla="*/ 54 w 54"/>
              <a:gd name="T41" fmla="*/ 29 h 54"/>
              <a:gd name="T42" fmla="*/ 54 w 54"/>
              <a:gd name="T43" fmla="*/ 29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4">
                <a:moveTo>
                  <a:pt x="54" y="29"/>
                </a:moveTo>
                <a:lnTo>
                  <a:pt x="54" y="29"/>
                </a:lnTo>
                <a:lnTo>
                  <a:pt x="50" y="39"/>
                </a:lnTo>
                <a:lnTo>
                  <a:pt x="43" y="47"/>
                </a:lnTo>
                <a:lnTo>
                  <a:pt x="36" y="54"/>
                </a:lnTo>
                <a:lnTo>
                  <a:pt x="25" y="54"/>
                </a:lnTo>
                <a:lnTo>
                  <a:pt x="25" y="54"/>
                </a:lnTo>
                <a:lnTo>
                  <a:pt x="15" y="54"/>
                </a:lnTo>
                <a:lnTo>
                  <a:pt x="7" y="47"/>
                </a:lnTo>
                <a:lnTo>
                  <a:pt x="0" y="39"/>
                </a:lnTo>
                <a:lnTo>
                  <a:pt x="0" y="29"/>
                </a:lnTo>
                <a:lnTo>
                  <a:pt x="0" y="29"/>
                </a:lnTo>
                <a:lnTo>
                  <a:pt x="0" y="18"/>
                </a:lnTo>
                <a:lnTo>
                  <a:pt x="7" y="7"/>
                </a:lnTo>
                <a:lnTo>
                  <a:pt x="15" y="4"/>
                </a:lnTo>
                <a:lnTo>
                  <a:pt x="25" y="0"/>
                </a:lnTo>
                <a:lnTo>
                  <a:pt x="25" y="0"/>
                </a:lnTo>
                <a:lnTo>
                  <a:pt x="36" y="4"/>
                </a:lnTo>
                <a:lnTo>
                  <a:pt x="43" y="7"/>
                </a:lnTo>
                <a:lnTo>
                  <a:pt x="50" y="18"/>
                </a:lnTo>
                <a:lnTo>
                  <a:pt x="54" y="29"/>
                </a:lnTo>
                <a:lnTo>
                  <a:pt x="54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9374188" y="4318000"/>
            <a:ext cx="34925" cy="39687"/>
          </a:xfrm>
          <a:custGeom>
            <a:avLst/>
            <a:gdLst>
              <a:gd name="T0" fmla="*/ 22 w 22"/>
              <a:gd name="T1" fmla="*/ 11 h 25"/>
              <a:gd name="T2" fmla="*/ 22 w 22"/>
              <a:gd name="T3" fmla="*/ 11 h 25"/>
              <a:gd name="T4" fmla="*/ 18 w 22"/>
              <a:gd name="T5" fmla="*/ 21 h 25"/>
              <a:gd name="T6" fmla="*/ 11 w 22"/>
              <a:gd name="T7" fmla="*/ 25 h 25"/>
              <a:gd name="T8" fmla="*/ 11 w 22"/>
              <a:gd name="T9" fmla="*/ 25 h 25"/>
              <a:gd name="T10" fmla="*/ 4 w 22"/>
              <a:gd name="T11" fmla="*/ 21 h 25"/>
              <a:gd name="T12" fmla="*/ 0 w 22"/>
              <a:gd name="T13" fmla="*/ 11 h 25"/>
              <a:gd name="T14" fmla="*/ 0 w 22"/>
              <a:gd name="T15" fmla="*/ 11 h 25"/>
              <a:gd name="T16" fmla="*/ 4 w 22"/>
              <a:gd name="T17" fmla="*/ 3 h 25"/>
              <a:gd name="T18" fmla="*/ 11 w 22"/>
              <a:gd name="T19" fmla="*/ 0 h 25"/>
              <a:gd name="T20" fmla="*/ 11 w 22"/>
              <a:gd name="T21" fmla="*/ 0 h 25"/>
              <a:gd name="T22" fmla="*/ 18 w 22"/>
              <a:gd name="T23" fmla="*/ 3 h 25"/>
              <a:gd name="T24" fmla="*/ 22 w 22"/>
              <a:gd name="T25" fmla="*/ 11 h 25"/>
              <a:gd name="T26" fmla="*/ 22 w 22"/>
              <a:gd name="T27" fmla="*/ 1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5">
                <a:moveTo>
                  <a:pt x="22" y="11"/>
                </a:moveTo>
                <a:lnTo>
                  <a:pt x="22" y="11"/>
                </a:lnTo>
                <a:lnTo>
                  <a:pt x="18" y="21"/>
                </a:lnTo>
                <a:lnTo>
                  <a:pt x="11" y="25"/>
                </a:lnTo>
                <a:lnTo>
                  <a:pt x="11" y="25"/>
                </a:lnTo>
                <a:lnTo>
                  <a:pt x="4" y="21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1" y="0"/>
                </a:lnTo>
                <a:lnTo>
                  <a:pt x="11" y="0"/>
                </a:lnTo>
                <a:lnTo>
                  <a:pt x="18" y="3"/>
                </a:lnTo>
                <a:lnTo>
                  <a:pt x="22" y="11"/>
                </a:lnTo>
                <a:lnTo>
                  <a:pt x="22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9345613" y="4295775"/>
            <a:ext cx="85725" cy="84137"/>
          </a:xfrm>
          <a:custGeom>
            <a:avLst/>
            <a:gdLst>
              <a:gd name="T0" fmla="*/ 54 w 54"/>
              <a:gd name="T1" fmla="*/ 25 h 53"/>
              <a:gd name="T2" fmla="*/ 54 w 54"/>
              <a:gd name="T3" fmla="*/ 25 h 53"/>
              <a:gd name="T4" fmla="*/ 54 w 54"/>
              <a:gd name="T5" fmla="*/ 35 h 53"/>
              <a:gd name="T6" fmla="*/ 47 w 54"/>
              <a:gd name="T7" fmla="*/ 46 h 53"/>
              <a:gd name="T8" fmla="*/ 40 w 54"/>
              <a:gd name="T9" fmla="*/ 49 h 53"/>
              <a:gd name="T10" fmla="*/ 29 w 54"/>
              <a:gd name="T11" fmla="*/ 53 h 53"/>
              <a:gd name="T12" fmla="*/ 29 w 54"/>
              <a:gd name="T13" fmla="*/ 53 h 53"/>
              <a:gd name="T14" fmla="*/ 18 w 54"/>
              <a:gd name="T15" fmla="*/ 49 h 53"/>
              <a:gd name="T16" fmla="*/ 11 w 54"/>
              <a:gd name="T17" fmla="*/ 46 h 53"/>
              <a:gd name="T18" fmla="*/ 4 w 54"/>
              <a:gd name="T19" fmla="*/ 35 h 53"/>
              <a:gd name="T20" fmla="*/ 0 w 54"/>
              <a:gd name="T21" fmla="*/ 25 h 53"/>
              <a:gd name="T22" fmla="*/ 0 w 54"/>
              <a:gd name="T23" fmla="*/ 25 h 53"/>
              <a:gd name="T24" fmla="*/ 4 w 54"/>
              <a:gd name="T25" fmla="*/ 14 h 53"/>
              <a:gd name="T26" fmla="*/ 11 w 54"/>
              <a:gd name="T27" fmla="*/ 7 h 53"/>
              <a:gd name="T28" fmla="*/ 18 w 54"/>
              <a:gd name="T29" fmla="*/ 0 h 53"/>
              <a:gd name="T30" fmla="*/ 29 w 54"/>
              <a:gd name="T31" fmla="*/ 0 h 53"/>
              <a:gd name="T32" fmla="*/ 29 w 54"/>
              <a:gd name="T33" fmla="*/ 0 h 53"/>
              <a:gd name="T34" fmla="*/ 40 w 54"/>
              <a:gd name="T35" fmla="*/ 0 h 53"/>
              <a:gd name="T36" fmla="*/ 47 w 54"/>
              <a:gd name="T37" fmla="*/ 7 h 53"/>
              <a:gd name="T38" fmla="*/ 54 w 54"/>
              <a:gd name="T39" fmla="*/ 14 h 53"/>
              <a:gd name="T40" fmla="*/ 54 w 54"/>
              <a:gd name="T41" fmla="*/ 25 h 53"/>
              <a:gd name="T42" fmla="*/ 54 w 54"/>
              <a:gd name="T43" fmla="*/ 2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3">
                <a:moveTo>
                  <a:pt x="54" y="25"/>
                </a:moveTo>
                <a:lnTo>
                  <a:pt x="54" y="25"/>
                </a:lnTo>
                <a:lnTo>
                  <a:pt x="54" y="35"/>
                </a:lnTo>
                <a:lnTo>
                  <a:pt x="47" y="46"/>
                </a:lnTo>
                <a:lnTo>
                  <a:pt x="40" y="49"/>
                </a:lnTo>
                <a:lnTo>
                  <a:pt x="29" y="53"/>
                </a:lnTo>
                <a:lnTo>
                  <a:pt x="29" y="53"/>
                </a:lnTo>
                <a:lnTo>
                  <a:pt x="18" y="49"/>
                </a:lnTo>
                <a:lnTo>
                  <a:pt x="11" y="46"/>
                </a:lnTo>
                <a:lnTo>
                  <a:pt x="4" y="35"/>
                </a:lnTo>
                <a:lnTo>
                  <a:pt x="0" y="25"/>
                </a:lnTo>
                <a:lnTo>
                  <a:pt x="0" y="25"/>
                </a:lnTo>
                <a:lnTo>
                  <a:pt x="4" y="14"/>
                </a:lnTo>
                <a:lnTo>
                  <a:pt x="11" y="7"/>
                </a:lnTo>
                <a:lnTo>
                  <a:pt x="18" y="0"/>
                </a:lnTo>
                <a:lnTo>
                  <a:pt x="29" y="0"/>
                </a:lnTo>
                <a:lnTo>
                  <a:pt x="29" y="0"/>
                </a:lnTo>
                <a:lnTo>
                  <a:pt x="40" y="0"/>
                </a:lnTo>
                <a:lnTo>
                  <a:pt x="47" y="7"/>
                </a:lnTo>
                <a:lnTo>
                  <a:pt x="54" y="14"/>
                </a:lnTo>
                <a:lnTo>
                  <a:pt x="54" y="25"/>
                </a:lnTo>
                <a:lnTo>
                  <a:pt x="54" y="25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9969500" y="4141788"/>
            <a:ext cx="38100" cy="39687"/>
          </a:xfrm>
          <a:custGeom>
            <a:avLst/>
            <a:gdLst>
              <a:gd name="T0" fmla="*/ 24 w 24"/>
              <a:gd name="T1" fmla="*/ 15 h 25"/>
              <a:gd name="T2" fmla="*/ 24 w 24"/>
              <a:gd name="T3" fmla="*/ 15 h 25"/>
              <a:gd name="T4" fmla="*/ 21 w 24"/>
              <a:gd name="T5" fmla="*/ 22 h 25"/>
              <a:gd name="T6" fmla="*/ 14 w 24"/>
              <a:gd name="T7" fmla="*/ 25 h 25"/>
              <a:gd name="T8" fmla="*/ 14 w 24"/>
              <a:gd name="T9" fmla="*/ 25 h 25"/>
              <a:gd name="T10" fmla="*/ 3 w 24"/>
              <a:gd name="T11" fmla="*/ 22 h 25"/>
              <a:gd name="T12" fmla="*/ 0 w 24"/>
              <a:gd name="T13" fmla="*/ 15 h 25"/>
              <a:gd name="T14" fmla="*/ 0 w 24"/>
              <a:gd name="T15" fmla="*/ 15 h 25"/>
              <a:gd name="T16" fmla="*/ 3 w 24"/>
              <a:gd name="T17" fmla="*/ 4 h 25"/>
              <a:gd name="T18" fmla="*/ 14 w 24"/>
              <a:gd name="T19" fmla="*/ 0 h 25"/>
              <a:gd name="T20" fmla="*/ 14 w 24"/>
              <a:gd name="T21" fmla="*/ 0 h 25"/>
              <a:gd name="T22" fmla="*/ 21 w 24"/>
              <a:gd name="T23" fmla="*/ 4 h 25"/>
              <a:gd name="T24" fmla="*/ 24 w 24"/>
              <a:gd name="T25" fmla="*/ 15 h 25"/>
              <a:gd name="T26" fmla="*/ 24 w 24"/>
              <a:gd name="T27" fmla="*/ 15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5">
                <a:moveTo>
                  <a:pt x="24" y="15"/>
                </a:moveTo>
                <a:lnTo>
                  <a:pt x="24" y="15"/>
                </a:lnTo>
                <a:lnTo>
                  <a:pt x="21" y="22"/>
                </a:lnTo>
                <a:lnTo>
                  <a:pt x="14" y="25"/>
                </a:lnTo>
                <a:lnTo>
                  <a:pt x="14" y="25"/>
                </a:lnTo>
                <a:lnTo>
                  <a:pt x="3" y="22"/>
                </a:lnTo>
                <a:lnTo>
                  <a:pt x="0" y="15"/>
                </a:lnTo>
                <a:lnTo>
                  <a:pt x="0" y="15"/>
                </a:lnTo>
                <a:lnTo>
                  <a:pt x="3" y="4"/>
                </a:lnTo>
                <a:lnTo>
                  <a:pt x="14" y="0"/>
                </a:lnTo>
                <a:lnTo>
                  <a:pt x="14" y="0"/>
                </a:lnTo>
                <a:lnTo>
                  <a:pt x="21" y="4"/>
                </a:lnTo>
                <a:lnTo>
                  <a:pt x="24" y="15"/>
                </a:lnTo>
                <a:lnTo>
                  <a:pt x="24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9945688" y="4119563"/>
            <a:ext cx="85725" cy="85725"/>
          </a:xfrm>
          <a:custGeom>
            <a:avLst/>
            <a:gdLst>
              <a:gd name="T0" fmla="*/ 54 w 54"/>
              <a:gd name="T1" fmla="*/ 29 h 54"/>
              <a:gd name="T2" fmla="*/ 54 w 54"/>
              <a:gd name="T3" fmla="*/ 29 h 54"/>
              <a:gd name="T4" fmla="*/ 54 w 54"/>
              <a:gd name="T5" fmla="*/ 39 h 54"/>
              <a:gd name="T6" fmla="*/ 47 w 54"/>
              <a:gd name="T7" fmla="*/ 46 h 54"/>
              <a:gd name="T8" fmla="*/ 39 w 54"/>
              <a:gd name="T9" fmla="*/ 54 h 54"/>
              <a:gd name="T10" fmla="*/ 29 w 54"/>
              <a:gd name="T11" fmla="*/ 54 h 54"/>
              <a:gd name="T12" fmla="*/ 29 w 54"/>
              <a:gd name="T13" fmla="*/ 54 h 54"/>
              <a:gd name="T14" fmla="*/ 18 w 54"/>
              <a:gd name="T15" fmla="*/ 54 h 54"/>
              <a:gd name="T16" fmla="*/ 7 w 54"/>
              <a:gd name="T17" fmla="*/ 46 h 54"/>
              <a:gd name="T18" fmla="*/ 4 w 54"/>
              <a:gd name="T19" fmla="*/ 39 h 54"/>
              <a:gd name="T20" fmla="*/ 0 w 54"/>
              <a:gd name="T21" fmla="*/ 29 h 54"/>
              <a:gd name="T22" fmla="*/ 0 w 54"/>
              <a:gd name="T23" fmla="*/ 29 h 54"/>
              <a:gd name="T24" fmla="*/ 4 w 54"/>
              <a:gd name="T25" fmla="*/ 18 h 54"/>
              <a:gd name="T26" fmla="*/ 7 w 54"/>
              <a:gd name="T27" fmla="*/ 7 h 54"/>
              <a:gd name="T28" fmla="*/ 18 w 54"/>
              <a:gd name="T29" fmla="*/ 4 h 54"/>
              <a:gd name="T30" fmla="*/ 29 w 54"/>
              <a:gd name="T31" fmla="*/ 0 h 54"/>
              <a:gd name="T32" fmla="*/ 29 w 54"/>
              <a:gd name="T33" fmla="*/ 0 h 54"/>
              <a:gd name="T34" fmla="*/ 39 w 54"/>
              <a:gd name="T35" fmla="*/ 4 h 54"/>
              <a:gd name="T36" fmla="*/ 47 w 54"/>
              <a:gd name="T37" fmla="*/ 7 h 54"/>
              <a:gd name="T38" fmla="*/ 54 w 54"/>
              <a:gd name="T39" fmla="*/ 18 h 54"/>
              <a:gd name="T40" fmla="*/ 54 w 54"/>
              <a:gd name="T41" fmla="*/ 29 h 54"/>
              <a:gd name="T42" fmla="*/ 54 w 54"/>
              <a:gd name="T43" fmla="*/ 29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4">
                <a:moveTo>
                  <a:pt x="54" y="29"/>
                </a:moveTo>
                <a:lnTo>
                  <a:pt x="54" y="29"/>
                </a:lnTo>
                <a:lnTo>
                  <a:pt x="54" y="39"/>
                </a:lnTo>
                <a:lnTo>
                  <a:pt x="47" y="46"/>
                </a:lnTo>
                <a:lnTo>
                  <a:pt x="39" y="54"/>
                </a:lnTo>
                <a:lnTo>
                  <a:pt x="29" y="54"/>
                </a:lnTo>
                <a:lnTo>
                  <a:pt x="29" y="54"/>
                </a:lnTo>
                <a:lnTo>
                  <a:pt x="18" y="54"/>
                </a:lnTo>
                <a:lnTo>
                  <a:pt x="7" y="46"/>
                </a:lnTo>
                <a:lnTo>
                  <a:pt x="4" y="39"/>
                </a:lnTo>
                <a:lnTo>
                  <a:pt x="0" y="29"/>
                </a:lnTo>
                <a:lnTo>
                  <a:pt x="0" y="29"/>
                </a:lnTo>
                <a:lnTo>
                  <a:pt x="4" y="18"/>
                </a:lnTo>
                <a:lnTo>
                  <a:pt x="7" y="7"/>
                </a:lnTo>
                <a:lnTo>
                  <a:pt x="18" y="4"/>
                </a:lnTo>
                <a:lnTo>
                  <a:pt x="29" y="0"/>
                </a:lnTo>
                <a:lnTo>
                  <a:pt x="29" y="0"/>
                </a:lnTo>
                <a:lnTo>
                  <a:pt x="39" y="4"/>
                </a:lnTo>
                <a:lnTo>
                  <a:pt x="47" y="7"/>
                </a:lnTo>
                <a:lnTo>
                  <a:pt x="54" y="18"/>
                </a:lnTo>
                <a:lnTo>
                  <a:pt x="54" y="29"/>
                </a:lnTo>
                <a:lnTo>
                  <a:pt x="54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9775825" y="1754188"/>
            <a:ext cx="1001713" cy="1069975"/>
          </a:xfrm>
          <a:custGeom>
            <a:avLst/>
            <a:gdLst>
              <a:gd name="T0" fmla="*/ 310 w 631"/>
              <a:gd name="T1" fmla="*/ 25 h 674"/>
              <a:gd name="T2" fmla="*/ 293 w 631"/>
              <a:gd name="T3" fmla="*/ 21 h 674"/>
              <a:gd name="T4" fmla="*/ 243 w 631"/>
              <a:gd name="T5" fmla="*/ 64 h 674"/>
              <a:gd name="T6" fmla="*/ 175 w 631"/>
              <a:gd name="T7" fmla="*/ 114 h 674"/>
              <a:gd name="T8" fmla="*/ 150 w 631"/>
              <a:gd name="T9" fmla="*/ 103 h 674"/>
              <a:gd name="T10" fmla="*/ 129 w 631"/>
              <a:gd name="T11" fmla="*/ 89 h 674"/>
              <a:gd name="T12" fmla="*/ 104 w 631"/>
              <a:gd name="T13" fmla="*/ 96 h 674"/>
              <a:gd name="T14" fmla="*/ 89 w 631"/>
              <a:gd name="T15" fmla="*/ 150 h 674"/>
              <a:gd name="T16" fmla="*/ 54 w 631"/>
              <a:gd name="T17" fmla="*/ 146 h 674"/>
              <a:gd name="T18" fmla="*/ 0 w 631"/>
              <a:gd name="T19" fmla="*/ 175 h 674"/>
              <a:gd name="T20" fmla="*/ 22 w 631"/>
              <a:gd name="T21" fmla="*/ 214 h 674"/>
              <a:gd name="T22" fmla="*/ 36 w 631"/>
              <a:gd name="T23" fmla="*/ 225 h 674"/>
              <a:gd name="T24" fmla="*/ 68 w 631"/>
              <a:gd name="T25" fmla="*/ 232 h 674"/>
              <a:gd name="T26" fmla="*/ 75 w 631"/>
              <a:gd name="T27" fmla="*/ 253 h 674"/>
              <a:gd name="T28" fmla="*/ 75 w 631"/>
              <a:gd name="T29" fmla="*/ 285 h 674"/>
              <a:gd name="T30" fmla="*/ 118 w 631"/>
              <a:gd name="T31" fmla="*/ 314 h 674"/>
              <a:gd name="T32" fmla="*/ 118 w 631"/>
              <a:gd name="T33" fmla="*/ 392 h 674"/>
              <a:gd name="T34" fmla="*/ 100 w 631"/>
              <a:gd name="T35" fmla="*/ 431 h 674"/>
              <a:gd name="T36" fmla="*/ 86 w 631"/>
              <a:gd name="T37" fmla="*/ 449 h 674"/>
              <a:gd name="T38" fmla="*/ 122 w 631"/>
              <a:gd name="T39" fmla="*/ 471 h 674"/>
              <a:gd name="T40" fmla="*/ 175 w 631"/>
              <a:gd name="T41" fmla="*/ 531 h 674"/>
              <a:gd name="T42" fmla="*/ 186 w 631"/>
              <a:gd name="T43" fmla="*/ 578 h 674"/>
              <a:gd name="T44" fmla="*/ 189 w 631"/>
              <a:gd name="T45" fmla="*/ 610 h 674"/>
              <a:gd name="T46" fmla="*/ 200 w 631"/>
              <a:gd name="T47" fmla="*/ 645 h 674"/>
              <a:gd name="T48" fmla="*/ 218 w 631"/>
              <a:gd name="T49" fmla="*/ 674 h 674"/>
              <a:gd name="T50" fmla="*/ 253 w 631"/>
              <a:gd name="T51" fmla="*/ 652 h 674"/>
              <a:gd name="T52" fmla="*/ 350 w 631"/>
              <a:gd name="T53" fmla="*/ 642 h 674"/>
              <a:gd name="T54" fmla="*/ 350 w 631"/>
              <a:gd name="T55" fmla="*/ 613 h 674"/>
              <a:gd name="T56" fmla="*/ 367 w 631"/>
              <a:gd name="T57" fmla="*/ 567 h 674"/>
              <a:gd name="T58" fmla="*/ 407 w 631"/>
              <a:gd name="T59" fmla="*/ 553 h 674"/>
              <a:gd name="T60" fmla="*/ 428 w 631"/>
              <a:gd name="T61" fmla="*/ 545 h 674"/>
              <a:gd name="T62" fmla="*/ 464 w 631"/>
              <a:gd name="T63" fmla="*/ 510 h 674"/>
              <a:gd name="T64" fmla="*/ 499 w 631"/>
              <a:gd name="T65" fmla="*/ 506 h 674"/>
              <a:gd name="T66" fmla="*/ 531 w 631"/>
              <a:gd name="T67" fmla="*/ 485 h 674"/>
              <a:gd name="T68" fmla="*/ 535 w 631"/>
              <a:gd name="T69" fmla="*/ 467 h 674"/>
              <a:gd name="T70" fmla="*/ 535 w 631"/>
              <a:gd name="T71" fmla="*/ 438 h 674"/>
              <a:gd name="T72" fmla="*/ 631 w 631"/>
              <a:gd name="T73" fmla="*/ 310 h 674"/>
              <a:gd name="T74" fmla="*/ 621 w 631"/>
              <a:gd name="T75" fmla="*/ 235 h 674"/>
              <a:gd name="T76" fmla="*/ 578 w 631"/>
              <a:gd name="T77" fmla="*/ 153 h 674"/>
              <a:gd name="T78" fmla="*/ 571 w 631"/>
              <a:gd name="T79" fmla="*/ 143 h 674"/>
              <a:gd name="T80" fmla="*/ 535 w 631"/>
              <a:gd name="T81" fmla="*/ 118 h 674"/>
              <a:gd name="T82" fmla="*/ 514 w 631"/>
              <a:gd name="T83" fmla="*/ 118 h 674"/>
              <a:gd name="T84" fmla="*/ 496 w 631"/>
              <a:gd name="T85" fmla="*/ 143 h 674"/>
              <a:gd name="T86" fmla="*/ 485 w 631"/>
              <a:gd name="T87" fmla="*/ 150 h 674"/>
              <a:gd name="T88" fmla="*/ 453 w 631"/>
              <a:gd name="T89" fmla="*/ 146 h 674"/>
              <a:gd name="T90" fmla="*/ 389 w 631"/>
              <a:gd name="T91" fmla="*/ 96 h 674"/>
              <a:gd name="T92" fmla="*/ 378 w 631"/>
              <a:gd name="T93" fmla="*/ 68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1" h="674">
                <a:moveTo>
                  <a:pt x="382" y="0"/>
                </a:moveTo>
                <a:lnTo>
                  <a:pt x="310" y="25"/>
                </a:lnTo>
                <a:lnTo>
                  <a:pt x="310" y="25"/>
                </a:lnTo>
                <a:lnTo>
                  <a:pt x="307" y="25"/>
                </a:lnTo>
                <a:lnTo>
                  <a:pt x="303" y="21"/>
                </a:lnTo>
                <a:lnTo>
                  <a:pt x="293" y="21"/>
                </a:lnTo>
                <a:lnTo>
                  <a:pt x="271" y="36"/>
                </a:lnTo>
                <a:lnTo>
                  <a:pt x="271" y="36"/>
                </a:lnTo>
                <a:lnTo>
                  <a:pt x="243" y="64"/>
                </a:lnTo>
                <a:lnTo>
                  <a:pt x="207" y="93"/>
                </a:lnTo>
                <a:lnTo>
                  <a:pt x="193" y="107"/>
                </a:lnTo>
                <a:lnTo>
                  <a:pt x="175" y="114"/>
                </a:lnTo>
                <a:lnTo>
                  <a:pt x="161" y="114"/>
                </a:lnTo>
                <a:lnTo>
                  <a:pt x="154" y="111"/>
                </a:lnTo>
                <a:lnTo>
                  <a:pt x="150" y="103"/>
                </a:lnTo>
                <a:lnTo>
                  <a:pt x="150" y="103"/>
                </a:lnTo>
                <a:lnTo>
                  <a:pt x="143" y="100"/>
                </a:lnTo>
                <a:lnTo>
                  <a:pt x="129" y="89"/>
                </a:lnTo>
                <a:lnTo>
                  <a:pt x="118" y="86"/>
                </a:lnTo>
                <a:lnTo>
                  <a:pt x="111" y="89"/>
                </a:lnTo>
                <a:lnTo>
                  <a:pt x="104" y="96"/>
                </a:lnTo>
                <a:lnTo>
                  <a:pt x="97" y="111"/>
                </a:lnTo>
                <a:lnTo>
                  <a:pt x="89" y="150"/>
                </a:lnTo>
                <a:lnTo>
                  <a:pt x="89" y="150"/>
                </a:lnTo>
                <a:lnTo>
                  <a:pt x="86" y="146"/>
                </a:lnTo>
                <a:lnTo>
                  <a:pt x="68" y="143"/>
                </a:lnTo>
                <a:lnTo>
                  <a:pt x="54" y="146"/>
                </a:lnTo>
                <a:lnTo>
                  <a:pt x="40" y="150"/>
                </a:lnTo>
                <a:lnTo>
                  <a:pt x="18" y="160"/>
                </a:lnTo>
                <a:lnTo>
                  <a:pt x="0" y="175"/>
                </a:lnTo>
                <a:lnTo>
                  <a:pt x="0" y="175"/>
                </a:lnTo>
                <a:lnTo>
                  <a:pt x="11" y="200"/>
                </a:lnTo>
                <a:lnTo>
                  <a:pt x="22" y="214"/>
                </a:lnTo>
                <a:lnTo>
                  <a:pt x="29" y="221"/>
                </a:lnTo>
                <a:lnTo>
                  <a:pt x="36" y="225"/>
                </a:lnTo>
                <a:lnTo>
                  <a:pt x="36" y="225"/>
                </a:lnTo>
                <a:lnTo>
                  <a:pt x="47" y="225"/>
                </a:lnTo>
                <a:lnTo>
                  <a:pt x="61" y="228"/>
                </a:lnTo>
                <a:lnTo>
                  <a:pt x="68" y="232"/>
                </a:lnTo>
                <a:lnTo>
                  <a:pt x="75" y="235"/>
                </a:lnTo>
                <a:lnTo>
                  <a:pt x="79" y="242"/>
                </a:lnTo>
                <a:lnTo>
                  <a:pt x="75" y="253"/>
                </a:lnTo>
                <a:lnTo>
                  <a:pt x="75" y="253"/>
                </a:lnTo>
                <a:lnTo>
                  <a:pt x="75" y="264"/>
                </a:lnTo>
                <a:lnTo>
                  <a:pt x="75" y="285"/>
                </a:lnTo>
                <a:lnTo>
                  <a:pt x="111" y="292"/>
                </a:lnTo>
                <a:lnTo>
                  <a:pt x="111" y="292"/>
                </a:lnTo>
                <a:lnTo>
                  <a:pt x="118" y="314"/>
                </a:lnTo>
                <a:lnTo>
                  <a:pt x="118" y="339"/>
                </a:lnTo>
                <a:lnTo>
                  <a:pt x="122" y="364"/>
                </a:lnTo>
                <a:lnTo>
                  <a:pt x="118" y="392"/>
                </a:lnTo>
                <a:lnTo>
                  <a:pt x="114" y="414"/>
                </a:lnTo>
                <a:lnTo>
                  <a:pt x="107" y="424"/>
                </a:lnTo>
                <a:lnTo>
                  <a:pt x="100" y="431"/>
                </a:lnTo>
                <a:lnTo>
                  <a:pt x="89" y="438"/>
                </a:lnTo>
                <a:lnTo>
                  <a:pt x="79" y="438"/>
                </a:lnTo>
                <a:lnTo>
                  <a:pt x="86" y="449"/>
                </a:lnTo>
                <a:lnTo>
                  <a:pt x="86" y="449"/>
                </a:lnTo>
                <a:lnTo>
                  <a:pt x="104" y="460"/>
                </a:lnTo>
                <a:lnTo>
                  <a:pt x="122" y="471"/>
                </a:lnTo>
                <a:lnTo>
                  <a:pt x="139" y="485"/>
                </a:lnTo>
                <a:lnTo>
                  <a:pt x="157" y="506"/>
                </a:lnTo>
                <a:lnTo>
                  <a:pt x="175" y="531"/>
                </a:lnTo>
                <a:lnTo>
                  <a:pt x="179" y="545"/>
                </a:lnTo>
                <a:lnTo>
                  <a:pt x="186" y="560"/>
                </a:lnTo>
                <a:lnTo>
                  <a:pt x="186" y="578"/>
                </a:lnTo>
                <a:lnTo>
                  <a:pt x="186" y="595"/>
                </a:lnTo>
                <a:lnTo>
                  <a:pt x="186" y="595"/>
                </a:lnTo>
                <a:lnTo>
                  <a:pt x="189" y="610"/>
                </a:lnTo>
                <a:lnTo>
                  <a:pt x="200" y="635"/>
                </a:lnTo>
                <a:lnTo>
                  <a:pt x="200" y="635"/>
                </a:lnTo>
                <a:lnTo>
                  <a:pt x="200" y="645"/>
                </a:lnTo>
                <a:lnTo>
                  <a:pt x="207" y="659"/>
                </a:lnTo>
                <a:lnTo>
                  <a:pt x="211" y="670"/>
                </a:lnTo>
                <a:lnTo>
                  <a:pt x="218" y="674"/>
                </a:lnTo>
                <a:lnTo>
                  <a:pt x="225" y="674"/>
                </a:lnTo>
                <a:lnTo>
                  <a:pt x="236" y="670"/>
                </a:lnTo>
                <a:lnTo>
                  <a:pt x="253" y="652"/>
                </a:lnTo>
                <a:lnTo>
                  <a:pt x="300" y="652"/>
                </a:lnTo>
                <a:lnTo>
                  <a:pt x="325" y="638"/>
                </a:lnTo>
                <a:lnTo>
                  <a:pt x="350" y="642"/>
                </a:lnTo>
                <a:lnTo>
                  <a:pt x="350" y="642"/>
                </a:lnTo>
                <a:lnTo>
                  <a:pt x="350" y="627"/>
                </a:lnTo>
                <a:lnTo>
                  <a:pt x="350" y="613"/>
                </a:lnTo>
                <a:lnTo>
                  <a:pt x="353" y="595"/>
                </a:lnTo>
                <a:lnTo>
                  <a:pt x="357" y="581"/>
                </a:lnTo>
                <a:lnTo>
                  <a:pt x="367" y="567"/>
                </a:lnTo>
                <a:lnTo>
                  <a:pt x="382" y="556"/>
                </a:lnTo>
                <a:lnTo>
                  <a:pt x="392" y="553"/>
                </a:lnTo>
                <a:lnTo>
                  <a:pt x="407" y="553"/>
                </a:lnTo>
                <a:lnTo>
                  <a:pt x="407" y="553"/>
                </a:lnTo>
                <a:lnTo>
                  <a:pt x="410" y="553"/>
                </a:lnTo>
                <a:lnTo>
                  <a:pt x="428" y="545"/>
                </a:lnTo>
                <a:lnTo>
                  <a:pt x="446" y="531"/>
                </a:lnTo>
                <a:lnTo>
                  <a:pt x="457" y="520"/>
                </a:lnTo>
                <a:lnTo>
                  <a:pt x="464" y="510"/>
                </a:lnTo>
                <a:lnTo>
                  <a:pt x="464" y="510"/>
                </a:lnTo>
                <a:lnTo>
                  <a:pt x="474" y="510"/>
                </a:lnTo>
                <a:lnTo>
                  <a:pt x="499" y="506"/>
                </a:lnTo>
                <a:lnTo>
                  <a:pt x="510" y="503"/>
                </a:lnTo>
                <a:lnTo>
                  <a:pt x="524" y="496"/>
                </a:lnTo>
                <a:lnTo>
                  <a:pt x="531" y="485"/>
                </a:lnTo>
                <a:lnTo>
                  <a:pt x="539" y="467"/>
                </a:lnTo>
                <a:lnTo>
                  <a:pt x="539" y="467"/>
                </a:lnTo>
                <a:lnTo>
                  <a:pt x="535" y="467"/>
                </a:lnTo>
                <a:lnTo>
                  <a:pt x="531" y="456"/>
                </a:lnTo>
                <a:lnTo>
                  <a:pt x="531" y="446"/>
                </a:lnTo>
                <a:lnTo>
                  <a:pt x="535" y="438"/>
                </a:lnTo>
                <a:lnTo>
                  <a:pt x="542" y="431"/>
                </a:lnTo>
                <a:lnTo>
                  <a:pt x="631" y="310"/>
                </a:lnTo>
                <a:lnTo>
                  <a:pt x="631" y="310"/>
                </a:lnTo>
                <a:lnTo>
                  <a:pt x="631" y="296"/>
                </a:lnTo>
                <a:lnTo>
                  <a:pt x="628" y="260"/>
                </a:lnTo>
                <a:lnTo>
                  <a:pt x="621" y="235"/>
                </a:lnTo>
                <a:lnTo>
                  <a:pt x="613" y="207"/>
                </a:lnTo>
                <a:lnTo>
                  <a:pt x="599" y="182"/>
                </a:lnTo>
                <a:lnTo>
                  <a:pt x="578" y="153"/>
                </a:lnTo>
                <a:lnTo>
                  <a:pt x="578" y="153"/>
                </a:lnTo>
                <a:lnTo>
                  <a:pt x="578" y="150"/>
                </a:lnTo>
                <a:lnTo>
                  <a:pt x="571" y="143"/>
                </a:lnTo>
                <a:lnTo>
                  <a:pt x="560" y="128"/>
                </a:lnTo>
                <a:lnTo>
                  <a:pt x="535" y="118"/>
                </a:lnTo>
                <a:lnTo>
                  <a:pt x="535" y="118"/>
                </a:lnTo>
                <a:lnTo>
                  <a:pt x="531" y="118"/>
                </a:lnTo>
                <a:lnTo>
                  <a:pt x="517" y="118"/>
                </a:lnTo>
                <a:lnTo>
                  <a:pt x="514" y="118"/>
                </a:lnTo>
                <a:lnTo>
                  <a:pt x="507" y="125"/>
                </a:lnTo>
                <a:lnTo>
                  <a:pt x="499" y="132"/>
                </a:lnTo>
                <a:lnTo>
                  <a:pt x="496" y="143"/>
                </a:lnTo>
                <a:lnTo>
                  <a:pt x="496" y="143"/>
                </a:lnTo>
                <a:lnTo>
                  <a:pt x="492" y="143"/>
                </a:lnTo>
                <a:lnTo>
                  <a:pt x="485" y="150"/>
                </a:lnTo>
                <a:lnTo>
                  <a:pt x="471" y="153"/>
                </a:lnTo>
                <a:lnTo>
                  <a:pt x="464" y="150"/>
                </a:lnTo>
                <a:lnTo>
                  <a:pt x="453" y="146"/>
                </a:lnTo>
                <a:lnTo>
                  <a:pt x="453" y="146"/>
                </a:lnTo>
                <a:lnTo>
                  <a:pt x="403" y="107"/>
                </a:lnTo>
                <a:lnTo>
                  <a:pt x="389" y="96"/>
                </a:lnTo>
                <a:lnTo>
                  <a:pt x="382" y="86"/>
                </a:lnTo>
                <a:lnTo>
                  <a:pt x="378" y="75"/>
                </a:lnTo>
                <a:lnTo>
                  <a:pt x="378" y="68"/>
                </a:lnTo>
                <a:lnTo>
                  <a:pt x="382" y="0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/>
          </p:cNvSpPr>
          <p:nvPr/>
        </p:nvSpPr>
        <p:spPr bwMode="auto">
          <a:xfrm>
            <a:off x="8655050" y="979488"/>
            <a:ext cx="1314450" cy="1770062"/>
          </a:xfrm>
          <a:custGeom>
            <a:avLst/>
            <a:gdLst>
              <a:gd name="T0" fmla="*/ 806 w 828"/>
              <a:gd name="T1" fmla="*/ 923 h 1115"/>
              <a:gd name="T2" fmla="*/ 828 w 828"/>
              <a:gd name="T3" fmla="*/ 855 h 1115"/>
              <a:gd name="T4" fmla="*/ 781 w 828"/>
              <a:gd name="T5" fmla="*/ 777 h 1115"/>
              <a:gd name="T6" fmla="*/ 781 w 828"/>
              <a:gd name="T7" fmla="*/ 741 h 1115"/>
              <a:gd name="T8" fmla="*/ 767 w 828"/>
              <a:gd name="T9" fmla="*/ 716 h 1115"/>
              <a:gd name="T10" fmla="*/ 735 w 828"/>
              <a:gd name="T11" fmla="*/ 713 h 1115"/>
              <a:gd name="T12" fmla="*/ 642 w 828"/>
              <a:gd name="T13" fmla="*/ 588 h 1115"/>
              <a:gd name="T14" fmla="*/ 606 w 828"/>
              <a:gd name="T15" fmla="*/ 495 h 1115"/>
              <a:gd name="T16" fmla="*/ 596 w 828"/>
              <a:gd name="T17" fmla="*/ 460 h 1115"/>
              <a:gd name="T18" fmla="*/ 592 w 828"/>
              <a:gd name="T19" fmla="*/ 385 h 1115"/>
              <a:gd name="T20" fmla="*/ 574 w 828"/>
              <a:gd name="T21" fmla="*/ 353 h 1115"/>
              <a:gd name="T22" fmla="*/ 564 w 828"/>
              <a:gd name="T23" fmla="*/ 306 h 1115"/>
              <a:gd name="T24" fmla="*/ 503 w 828"/>
              <a:gd name="T25" fmla="*/ 292 h 1115"/>
              <a:gd name="T26" fmla="*/ 435 w 828"/>
              <a:gd name="T27" fmla="*/ 299 h 1115"/>
              <a:gd name="T28" fmla="*/ 385 w 828"/>
              <a:gd name="T29" fmla="*/ 274 h 1115"/>
              <a:gd name="T30" fmla="*/ 375 w 828"/>
              <a:gd name="T31" fmla="*/ 231 h 1115"/>
              <a:gd name="T32" fmla="*/ 325 w 828"/>
              <a:gd name="T33" fmla="*/ 164 h 1115"/>
              <a:gd name="T34" fmla="*/ 275 w 828"/>
              <a:gd name="T35" fmla="*/ 124 h 1115"/>
              <a:gd name="T36" fmla="*/ 229 w 828"/>
              <a:gd name="T37" fmla="*/ 114 h 1115"/>
              <a:gd name="T38" fmla="*/ 189 w 828"/>
              <a:gd name="T39" fmla="*/ 75 h 1115"/>
              <a:gd name="T40" fmla="*/ 168 w 828"/>
              <a:gd name="T41" fmla="*/ 57 h 1115"/>
              <a:gd name="T42" fmla="*/ 82 w 828"/>
              <a:gd name="T43" fmla="*/ 0 h 1115"/>
              <a:gd name="T44" fmla="*/ 43 w 828"/>
              <a:gd name="T45" fmla="*/ 17 h 1115"/>
              <a:gd name="T46" fmla="*/ 79 w 828"/>
              <a:gd name="T47" fmla="*/ 89 h 1115"/>
              <a:gd name="T48" fmla="*/ 100 w 828"/>
              <a:gd name="T49" fmla="*/ 82 h 1115"/>
              <a:gd name="T50" fmla="*/ 122 w 828"/>
              <a:gd name="T51" fmla="*/ 128 h 1115"/>
              <a:gd name="T52" fmla="*/ 143 w 828"/>
              <a:gd name="T53" fmla="*/ 221 h 1115"/>
              <a:gd name="T54" fmla="*/ 104 w 828"/>
              <a:gd name="T55" fmla="*/ 221 h 1115"/>
              <a:gd name="T56" fmla="*/ 75 w 828"/>
              <a:gd name="T57" fmla="*/ 185 h 1115"/>
              <a:gd name="T58" fmla="*/ 33 w 828"/>
              <a:gd name="T59" fmla="*/ 189 h 1115"/>
              <a:gd name="T60" fmla="*/ 8 w 828"/>
              <a:gd name="T61" fmla="*/ 231 h 1115"/>
              <a:gd name="T62" fmla="*/ 25 w 828"/>
              <a:gd name="T63" fmla="*/ 274 h 1115"/>
              <a:gd name="T64" fmla="*/ 33 w 828"/>
              <a:gd name="T65" fmla="*/ 338 h 1115"/>
              <a:gd name="T66" fmla="*/ 90 w 828"/>
              <a:gd name="T67" fmla="*/ 374 h 1115"/>
              <a:gd name="T68" fmla="*/ 150 w 828"/>
              <a:gd name="T69" fmla="*/ 367 h 1115"/>
              <a:gd name="T70" fmla="*/ 172 w 828"/>
              <a:gd name="T71" fmla="*/ 360 h 1115"/>
              <a:gd name="T72" fmla="*/ 168 w 828"/>
              <a:gd name="T73" fmla="*/ 399 h 1115"/>
              <a:gd name="T74" fmla="*/ 125 w 828"/>
              <a:gd name="T75" fmla="*/ 420 h 1115"/>
              <a:gd name="T76" fmla="*/ 43 w 828"/>
              <a:gd name="T77" fmla="*/ 427 h 1115"/>
              <a:gd name="T78" fmla="*/ 0 w 828"/>
              <a:gd name="T79" fmla="*/ 488 h 1115"/>
              <a:gd name="T80" fmla="*/ 22 w 828"/>
              <a:gd name="T81" fmla="*/ 538 h 1115"/>
              <a:gd name="T82" fmla="*/ 82 w 828"/>
              <a:gd name="T83" fmla="*/ 545 h 1115"/>
              <a:gd name="T84" fmla="*/ 129 w 828"/>
              <a:gd name="T85" fmla="*/ 570 h 1115"/>
              <a:gd name="T86" fmla="*/ 179 w 828"/>
              <a:gd name="T87" fmla="*/ 606 h 1115"/>
              <a:gd name="T88" fmla="*/ 161 w 828"/>
              <a:gd name="T89" fmla="*/ 631 h 1115"/>
              <a:gd name="T90" fmla="*/ 182 w 828"/>
              <a:gd name="T91" fmla="*/ 741 h 1115"/>
              <a:gd name="T92" fmla="*/ 243 w 828"/>
              <a:gd name="T93" fmla="*/ 755 h 1115"/>
              <a:gd name="T94" fmla="*/ 300 w 828"/>
              <a:gd name="T95" fmla="*/ 734 h 1115"/>
              <a:gd name="T96" fmla="*/ 339 w 828"/>
              <a:gd name="T97" fmla="*/ 745 h 1115"/>
              <a:gd name="T98" fmla="*/ 382 w 828"/>
              <a:gd name="T99" fmla="*/ 802 h 1115"/>
              <a:gd name="T100" fmla="*/ 414 w 828"/>
              <a:gd name="T101" fmla="*/ 809 h 1115"/>
              <a:gd name="T102" fmla="*/ 418 w 828"/>
              <a:gd name="T103" fmla="*/ 855 h 1115"/>
              <a:gd name="T104" fmla="*/ 450 w 828"/>
              <a:gd name="T105" fmla="*/ 919 h 1115"/>
              <a:gd name="T106" fmla="*/ 460 w 828"/>
              <a:gd name="T107" fmla="*/ 962 h 1115"/>
              <a:gd name="T108" fmla="*/ 507 w 828"/>
              <a:gd name="T109" fmla="*/ 994 h 1115"/>
              <a:gd name="T110" fmla="*/ 532 w 828"/>
              <a:gd name="T111" fmla="*/ 1005 h 1115"/>
              <a:gd name="T112" fmla="*/ 574 w 828"/>
              <a:gd name="T113" fmla="*/ 1044 h 1115"/>
              <a:gd name="T114" fmla="*/ 606 w 828"/>
              <a:gd name="T115" fmla="*/ 1115 h 1115"/>
              <a:gd name="T116" fmla="*/ 649 w 828"/>
              <a:gd name="T117" fmla="*/ 1026 h 1115"/>
              <a:gd name="T118" fmla="*/ 631 w 828"/>
              <a:gd name="T119" fmla="*/ 944 h 1115"/>
              <a:gd name="T120" fmla="*/ 635 w 828"/>
              <a:gd name="T121" fmla="*/ 887 h 1115"/>
              <a:gd name="T122" fmla="*/ 678 w 828"/>
              <a:gd name="T123" fmla="*/ 862 h 1115"/>
              <a:gd name="T124" fmla="*/ 742 w 828"/>
              <a:gd name="T125" fmla="*/ 887 h 1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28" h="1115">
                <a:moveTo>
                  <a:pt x="785" y="930"/>
                </a:moveTo>
                <a:lnTo>
                  <a:pt x="785" y="930"/>
                </a:lnTo>
                <a:lnTo>
                  <a:pt x="795" y="926"/>
                </a:lnTo>
                <a:lnTo>
                  <a:pt x="806" y="923"/>
                </a:lnTo>
                <a:lnTo>
                  <a:pt x="813" y="916"/>
                </a:lnTo>
                <a:lnTo>
                  <a:pt x="817" y="905"/>
                </a:lnTo>
                <a:lnTo>
                  <a:pt x="824" y="880"/>
                </a:lnTo>
                <a:lnTo>
                  <a:pt x="828" y="855"/>
                </a:lnTo>
                <a:lnTo>
                  <a:pt x="824" y="827"/>
                </a:lnTo>
                <a:lnTo>
                  <a:pt x="820" y="805"/>
                </a:lnTo>
                <a:lnTo>
                  <a:pt x="817" y="780"/>
                </a:lnTo>
                <a:lnTo>
                  <a:pt x="781" y="777"/>
                </a:lnTo>
                <a:lnTo>
                  <a:pt x="781" y="777"/>
                </a:lnTo>
                <a:lnTo>
                  <a:pt x="781" y="755"/>
                </a:lnTo>
                <a:lnTo>
                  <a:pt x="781" y="741"/>
                </a:lnTo>
                <a:lnTo>
                  <a:pt x="781" y="741"/>
                </a:lnTo>
                <a:lnTo>
                  <a:pt x="785" y="730"/>
                </a:lnTo>
                <a:lnTo>
                  <a:pt x="781" y="723"/>
                </a:lnTo>
                <a:lnTo>
                  <a:pt x="774" y="720"/>
                </a:lnTo>
                <a:lnTo>
                  <a:pt x="767" y="716"/>
                </a:lnTo>
                <a:lnTo>
                  <a:pt x="749" y="716"/>
                </a:lnTo>
                <a:lnTo>
                  <a:pt x="742" y="716"/>
                </a:lnTo>
                <a:lnTo>
                  <a:pt x="742" y="716"/>
                </a:lnTo>
                <a:lnTo>
                  <a:pt x="735" y="713"/>
                </a:lnTo>
                <a:lnTo>
                  <a:pt x="728" y="705"/>
                </a:lnTo>
                <a:lnTo>
                  <a:pt x="713" y="688"/>
                </a:lnTo>
                <a:lnTo>
                  <a:pt x="703" y="663"/>
                </a:lnTo>
                <a:lnTo>
                  <a:pt x="642" y="588"/>
                </a:lnTo>
                <a:lnTo>
                  <a:pt x="642" y="588"/>
                </a:lnTo>
                <a:lnTo>
                  <a:pt x="614" y="499"/>
                </a:lnTo>
                <a:lnTo>
                  <a:pt x="614" y="499"/>
                </a:lnTo>
                <a:lnTo>
                  <a:pt x="606" y="495"/>
                </a:lnTo>
                <a:lnTo>
                  <a:pt x="599" y="488"/>
                </a:lnTo>
                <a:lnTo>
                  <a:pt x="592" y="474"/>
                </a:lnTo>
                <a:lnTo>
                  <a:pt x="592" y="463"/>
                </a:lnTo>
                <a:lnTo>
                  <a:pt x="596" y="460"/>
                </a:lnTo>
                <a:lnTo>
                  <a:pt x="596" y="460"/>
                </a:lnTo>
                <a:lnTo>
                  <a:pt x="596" y="427"/>
                </a:lnTo>
                <a:lnTo>
                  <a:pt x="596" y="402"/>
                </a:lnTo>
                <a:lnTo>
                  <a:pt x="592" y="385"/>
                </a:lnTo>
                <a:lnTo>
                  <a:pt x="589" y="370"/>
                </a:lnTo>
                <a:lnTo>
                  <a:pt x="578" y="356"/>
                </a:lnTo>
                <a:lnTo>
                  <a:pt x="574" y="353"/>
                </a:lnTo>
                <a:lnTo>
                  <a:pt x="574" y="353"/>
                </a:lnTo>
                <a:lnTo>
                  <a:pt x="574" y="338"/>
                </a:lnTo>
                <a:lnTo>
                  <a:pt x="574" y="324"/>
                </a:lnTo>
                <a:lnTo>
                  <a:pt x="571" y="313"/>
                </a:lnTo>
                <a:lnTo>
                  <a:pt x="564" y="306"/>
                </a:lnTo>
                <a:lnTo>
                  <a:pt x="549" y="296"/>
                </a:lnTo>
                <a:lnTo>
                  <a:pt x="535" y="292"/>
                </a:lnTo>
                <a:lnTo>
                  <a:pt x="517" y="288"/>
                </a:lnTo>
                <a:lnTo>
                  <a:pt x="503" y="292"/>
                </a:lnTo>
                <a:lnTo>
                  <a:pt x="489" y="296"/>
                </a:lnTo>
                <a:lnTo>
                  <a:pt x="489" y="296"/>
                </a:lnTo>
                <a:lnTo>
                  <a:pt x="471" y="299"/>
                </a:lnTo>
                <a:lnTo>
                  <a:pt x="435" y="299"/>
                </a:lnTo>
                <a:lnTo>
                  <a:pt x="418" y="296"/>
                </a:lnTo>
                <a:lnTo>
                  <a:pt x="400" y="292"/>
                </a:lnTo>
                <a:lnTo>
                  <a:pt x="389" y="281"/>
                </a:lnTo>
                <a:lnTo>
                  <a:pt x="385" y="274"/>
                </a:lnTo>
                <a:lnTo>
                  <a:pt x="385" y="267"/>
                </a:lnTo>
                <a:lnTo>
                  <a:pt x="385" y="267"/>
                </a:lnTo>
                <a:lnTo>
                  <a:pt x="382" y="249"/>
                </a:lnTo>
                <a:lnTo>
                  <a:pt x="375" y="231"/>
                </a:lnTo>
                <a:lnTo>
                  <a:pt x="357" y="199"/>
                </a:lnTo>
                <a:lnTo>
                  <a:pt x="336" y="174"/>
                </a:lnTo>
                <a:lnTo>
                  <a:pt x="325" y="164"/>
                </a:lnTo>
                <a:lnTo>
                  <a:pt x="325" y="164"/>
                </a:lnTo>
                <a:lnTo>
                  <a:pt x="325" y="164"/>
                </a:lnTo>
                <a:lnTo>
                  <a:pt x="318" y="153"/>
                </a:lnTo>
                <a:lnTo>
                  <a:pt x="300" y="139"/>
                </a:lnTo>
                <a:lnTo>
                  <a:pt x="275" y="124"/>
                </a:lnTo>
                <a:lnTo>
                  <a:pt x="261" y="121"/>
                </a:lnTo>
                <a:lnTo>
                  <a:pt x="246" y="117"/>
                </a:lnTo>
                <a:lnTo>
                  <a:pt x="246" y="117"/>
                </a:lnTo>
                <a:lnTo>
                  <a:pt x="229" y="114"/>
                </a:lnTo>
                <a:lnTo>
                  <a:pt x="207" y="103"/>
                </a:lnTo>
                <a:lnTo>
                  <a:pt x="197" y="92"/>
                </a:lnTo>
                <a:lnTo>
                  <a:pt x="189" y="82"/>
                </a:lnTo>
                <a:lnTo>
                  <a:pt x="189" y="75"/>
                </a:lnTo>
                <a:lnTo>
                  <a:pt x="186" y="75"/>
                </a:lnTo>
                <a:lnTo>
                  <a:pt x="182" y="75"/>
                </a:lnTo>
                <a:lnTo>
                  <a:pt x="182" y="75"/>
                </a:lnTo>
                <a:lnTo>
                  <a:pt x="168" y="57"/>
                </a:lnTo>
                <a:lnTo>
                  <a:pt x="150" y="42"/>
                </a:lnTo>
                <a:lnTo>
                  <a:pt x="129" y="25"/>
                </a:lnTo>
                <a:lnTo>
                  <a:pt x="107" y="10"/>
                </a:lnTo>
                <a:lnTo>
                  <a:pt x="82" y="0"/>
                </a:lnTo>
                <a:lnTo>
                  <a:pt x="72" y="0"/>
                </a:lnTo>
                <a:lnTo>
                  <a:pt x="61" y="3"/>
                </a:lnTo>
                <a:lnTo>
                  <a:pt x="54" y="7"/>
                </a:lnTo>
                <a:lnTo>
                  <a:pt x="43" y="17"/>
                </a:lnTo>
                <a:lnTo>
                  <a:pt x="47" y="99"/>
                </a:lnTo>
                <a:lnTo>
                  <a:pt x="47" y="99"/>
                </a:lnTo>
                <a:lnTo>
                  <a:pt x="57" y="96"/>
                </a:lnTo>
                <a:lnTo>
                  <a:pt x="79" y="89"/>
                </a:lnTo>
                <a:lnTo>
                  <a:pt x="79" y="89"/>
                </a:lnTo>
                <a:lnTo>
                  <a:pt x="90" y="82"/>
                </a:lnTo>
                <a:lnTo>
                  <a:pt x="93" y="82"/>
                </a:lnTo>
                <a:lnTo>
                  <a:pt x="100" y="82"/>
                </a:lnTo>
                <a:lnTo>
                  <a:pt x="107" y="89"/>
                </a:lnTo>
                <a:lnTo>
                  <a:pt x="111" y="96"/>
                </a:lnTo>
                <a:lnTo>
                  <a:pt x="118" y="110"/>
                </a:lnTo>
                <a:lnTo>
                  <a:pt x="122" y="128"/>
                </a:lnTo>
                <a:lnTo>
                  <a:pt x="122" y="128"/>
                </a:lnTo>
                <a:lnTo>
                  <a:pt x="132" y="171"/>
                </a:lnTo>
                <a:lnTo>
                  <a:pt x="143" y="206"/>
                </a:lnTo>
                <a:lnTo>
                  <a:pt x="143" y="221"/>
                </a:lnTo>
                <a:lnTo>
                  <a:pt x="139" y="224"/>
                </a:lnTo>
                <a:lnTo>
                  <a:pt x="136" y="228"/>
                </a:lnTo>
                <a:lnTo>
                  <a:pt x="125" y="228"/>
                </a:lnTo>
                <a:lnTo>
                  <a:pt x="104" y="221"/>
                </a:lnTo>
                <a:lnTo>
                  <a:pt x="104" y="221"/>
                </a:lnTo>
                <a:lnTo>
                  <a:pt x="100" y="214"/>
                </a:lnTo>
                <a:lnTo>
                  <a:pt x="86" y="192"/>
                </a:lnTo>
                <a:lnTo>
                  <a:pt x="75" y="185"/>
                </a:lnTo>
                <a:lnTo>
                  <a:pt x="65" y="178"/>
                </a:lnTo>
                <a:lnTo>
                  <a:pt x="50" y="178"/>
                </a:lnTo>
                <a:lnTo>
                  <a:pt x="33" y="189"/>
                </a:lnTo>
                <a:lnTo>
                  <a:pt x="33" y="189"/>
                </a:lnTo>
                <a:lnTo>
                  <a:pt x="18" y="203"/>
                </a:lnTo>
                <a:lnTo>
                  <a:pt x="11" y="214"/>
                </a:lnTo>
                <a:lnTo>
                  <a:pt x="8" y="224"/>
                </a:lnTo>
                <a:lnTo>
                  <a:pt x="8" y="231"/>
                </a:lnTo>
                <a:lnTo>
                  <a:pt x="11" y="246"/>
                </a:lnTo>
                <a:lnTo>
                  <a:pt x="18" y="249"/>
                </a:lnTo>
                <a:lnTo>
                  <a:pt x="18" y="249"/>
                </a:lnTo>
                <a:lnTo>
                  <a:pt x="25" y="274"/>
                </a:lnTo>
                <a:lnTo>
                  <a:pt x="33" y="299"/>
                </a:lnTo>
                <a:lnTo>
                  <a:pt x="33" y="331"/>
                </a:lnTo>
                <a:lnTo>
                  <a:pt x="33" y="331"/>
                </a:lnTo>
                <a:lnTo>
                  <a:pt x="33" y="338"/>
                </a:lnTo>
                <a:lnTo>
                  <a:pt x="36" y="345"/>
                </a:lnTo>
                <a:lnTo>
                  <a:pt x="50" y="356"/>
                </a:lnTo>
                <a:lnTo>
                  <a:pt x="68" y="367"/>
                </a:lnTo>
                <a:lnTo>
                  <a:pt x="90" y="374"/>
                </a:lnTo>
                <a:lnTo>
                  <a:pt x="111" y="378"/>
                </a:lnTo>
                <a:lnTo>
                  <a:pt x="132" y="378"/>
                </a:lnTo>
                <a:lnTo>
                  <a:pt x="147" y="370"/>
                </a:lnTo>
                <a:lnTo>
                  <a:pt x="150" y="367"/>
                </a:lnTo>
                <a:lnTo>
                  <a:pt x="154" y="360"/>
                </a:lnTo>
                <a:lnTo>
                  <a:pt x="154" y="360"/>
                </a:lnTo>
                <a:lnTo>
                  <a:pt x="161" y="360"/>
                </a:lnTo>
                <a:lnTo>
                  <a:pt x="172" y="360"/>
                </a:lnTo>
                <a:lnTo>
                  <a:pt x="179" y="363"/>
                </a:lnTo>
                <a:lnTo>
                  <a:pt x="179" y="370"/>
                </a:lnTo>
                <a:lnTo>
                  <a:pt x="175" y="381"/>
                </a:lnTo>
                <a:lnTo>
                  <a:pt x="168" y="399"/>
                </a:lnTo>
                <a:lnTo>
                  <a:pt x="168" y="399"/>
                </a:lnTo>
                <a:lnTo>
                  <a:pt x="164" y="402"/>
                </a:lnTo>
                <a:lnTo>
                  <a:pt x="154" y="413"/>
                </a:lnTo>
                <a:lnTo>
                  <a:pt x="125" y="420"/>
                </a:lnTo>
                <a:lnTo>
                  <a:pt x="100" y="424"/>
                </a:lnTo>
                <a:lnTo>
                  <a:pt x="72" y="424"/>
                </a:lnTo>
                <a:lnTo>
                  <a:pt x="72" y="424"/>
                </a:lnTo>
                <a:lnTo>
                  <a:pt x="43" y="427"/>
                </a:lnTo>
                <a:lnTo>
                  <a:pt x="22" y="438"/>
                </a:lnTo>
                <a:lnTo>
                  <a:pt x="8" y="452"/>
                </a:lnTo>
                <a:lnTo>
                  <a:pt x="0" y="470"/>
                </a:lnTo>
                <a:lnTo>
                  <a:pt x="0" y="488"/>
                </a:lnTo>
                <a:lnTo>
                  <a:pt x="0" y="506"/>
                </a:lnTo>
                <a:lnTo>
                  <a:pt x="11" y="524"/>
                </a:lnTo>
                <a:lnTo>
                  <a:pt x="22" y="538"/>
                </a:lnTo>
                <a:lnTo>
                  <a:pt x="22" y="538"/>
                </a:lnTo>
                <a:lnTo>
                  <a:pt x="29" y="538"/>
                </a:lnTo>
                <a:lnTo>
                  <a:pt x="47" y="534"/>
                </a:lnTo>
                <a:lnTo>
                  <a:pt x="72" y="538"/>
                </a:lnTo>
                <a:lnTo>
                  <a:pt x="82" y="545"/>
                </a:lnTo>
                <a:lnTo>
                  <a:pt x="90" y="552"/>
                </a:lnTo>
                <a:lnTo>
                  <a:pt x="104" y="563"/>
                </a:lnTo>
                <a:lnTo>
                  <a:pt x="129" y="570"/>
                </a:lnTo>
                <a:lnTo>
                  <a:pt x="129" y="570"/>
                </a:lnTo>
                <a:lnTo>
                  <a:pt x="147" y="577"/>
                </a:lnTo>
                <a:lnTo>
                  <a:pt x="161" y="584"/>
                </a:lnTo>
                <a:lnTo>
                  <a:pt x="172" y="595"/>
                </a:lnTo>
                <a:lnTo>
                  <a:pt x="179" y="606"/>
                </a:lnTo>
                <a:lnTo>
                  <a:pt x="179" y="613"/>
                </a:lnTo>
                <a:lnTo>
                  <a:pt x="179" y="616"/>
                </a:lnTo>
                <a:lnTo>
                  <a:pt x="172" y="623"/>
                </a:lnTo>
                <a:lnTo>
                  <a:pt x="161" y="631"/>
                </a:lnTo>
                <a:lnTo>
                  <a:pt x="125" y="641"/>
                </a:lnTo>
                <a:lnTo>
                  <a:pt x="125" y="641"/>
                </a:lnTo>
                <a:lnTo>
                  <a:pt x="118" y="645"/>
                </a:lnTo>
                <a:lnTo>
                  <a:pt x="182" y="741"/>
                </a:lnTo>
                <a:lnTo>
                  <a:pt x="182" y="741"/>
                </a:lnTo>
                <a:lnTo>
                  <a:pt x="193" y="745"/>
                </a:lnTo>
                <a:lnTo>
                  <a:pt x="214" y="752"/>
                </a:lnTo>
                <a:lnTo>
                  <a:pt x="243" y="755"/>
                </a:lnTo>
                <a:lnTo>
                  <a:pt x="261" y="752"/>
                </a:lnTo>
                <a:lnTo>
                  <a:pt x="275" y="748"/>
                </a:lnTo>
                <a:lnTo>
                  <a:pt x="275" y="748"/>
                </a:lnTo>
                <a:lnTo>
                  <a:pt x="300" y="734"/>
                </a:lnTo>
                <a:lnTo>
                  <a:pt x="321" y="727"/>
                </a:lnTo>
                <a:lnTo>
                  <a:pt x="328" y="730"/>
                </a:lnTo>
                <a:lnTo>
                  <a:pt x="332" y="734"/>
                </a:lnTo>
                <a:lnTo>
                  <a:pt x="339" y="745"/>
                </a:lnTo>
                <a:lnTo>
                  <a:pt x="343" y="763"/>
                </a:lnTo>
                <a:lnTo>
                  <a:pt x="343" y="763"/>
                </a:lnTo>
                <a:lnTo>
                  <a:pt x="364" y="784"/>
                </a:lnTo>
                <a:lnTo>
                  <a:pt x="382" y="802"/>
                </a:lnTo>
                <a:lnTo>
                  <a:pt x="393" y="805"/>
                </a:lnTo>
                <a:lnTo>
                  <a:pt x="403" y="809"/>
                </a:lnTo>
                <a:lnTo>
                  <a:pt x="403" y="809"/>
                </a:lnTo>
                <a:lnTo>
                  <a:pt x="414" y="809"/>
                </a:lnTo>
                <a:lnTo>
                  <a:pt x="418" y="816"/>
                </a:lnTo>
                <a:lnTo>
                  <a:pt x="421" y="827"/>
                </a:lnTo>
                <a:lnTo>
                  <a:pt x="421" y="837"/>
                </a:lnTo>
                <a:lnTo>
                  <a:pt x="418" y="855"/>
                </a:lnTo>
                <a:lnTo>
                  <a:pt x="414" y="862"/>
                </a:lnTo>
                <a:lnTo>
                  <a:pt x="414" y="862"/>
                </a:lnTo>
                <a:lnTo>
                  <a:pt x="435" y="891"/>
                </a:lnTo>
                <a:lnTo>
                  <a:pt x="450" y="919"/>
                </a:lnTo>
                <a:lnTo>
                  <a:pt x="457" y="934"/>
                </a:lnTo>
                <a:lnTo>
                  <a:pt x="460" y="948"/>
                </a:lnTo>
                <a:lnTo>
                  <a:pt x="460" y="948"/>
                </a:lnTo>
                <a:lnTo>
                  <a:pt x="460" y="962"/>
                </a:lnTo>
                <a:lnTo>
                  <a:pt x="467" y="973"/>
                </a:lnTo>
                <a:lnTo>
                  <a:pt x="478" y="980"/>
                </a:lnTo>
                <a:lnTo>
                  <a:pt x="485" y="987"/>
                </a:lnTo>
                <a:lnTo>
                  <a:pt x="507" y="994"/>
                </a:lnTo>
                <a:lnTo>
                  <a:pt x="521" y="994"/>
                </a:lnTo>
                <a:lnTo>
                  <a:pt x="521" y="994"/>
                </a:lnTo>
                <a:lnTo>
                  <a:pt x="528" y="998"/>
                </a:lnTo>
                <a:lnTo>
                  <a:pt x="532" y="1005"/>
                </a:lnTo>
                <a:lnTo>
                  <a:pt x="542" y="1023"/>
                </a:lnTo>
                <a:lnTo>
                  <a:pt x="549" y="1033"/>
                </a:lnTo>
                <a:lnTo>
                  <a:pt x="560" y="1041"/>
                </a:lnTo>
                <a:lnTo>
                  <a:pt x="574" y="1044"/>
                </a:lnTo>
                <a:lnTo>
                  <a:pt x="592" y="1044"/>
                </a:lnTo>
                <a:lnTo>
                  <a:pt x="606" y="1062"/>
                </a:lnTo>
                <a:lnTo>
                  <a:pt x="606" y="1115"/>
                </a:lnTo>
                <a:lnTo>
                  <a:pt x="606" y="1115"/>
                </a:lnTo>
                <a:lnTo>
                  <a:pt x="631" y="1073"/>
                </a:lnTo>
                <a:lnTo>
                  <a:pt x="642" y="1055"/>
                </a:lnTo>
                <a:lnTo>
                  <a:pt x="646" y="1041"/>
                </a:lnTo>
                <a:lnTo>
                  <a:pt x="649" y="1026"/>
                </a:lnTo>
                <a:lnTo>
                  <a:pt x="649" y="1008"/>
                </a:lnTo>
                <a:lnTo>
                  <a:pt x="639" y="969"/>
                </a:lnTo>
                <a:lnTo>
                  <a:pt x="639" y="969"/>
                </a:lnTo>
                <a:lnTo>
                  <a:pt x="631" y="944"/>
                </a:lnTo>
                <a:lnTo>
                  <a:pt x="628" y="926"/>
                </a:lnTo>
                <a:lnTo>
                  <a:pt x="628" y="912"/>
                </a:lnTo>
                <a:lnTo>
                  <a:pt x="628" y="898"/>
                </a:lnTo>
                <a:lnTo>
                  <a:pt x="635" y="887"/>
                </a:lnTo>
                <a:lnTo>
                  <a:pt x="646" y="880"/>
                </a:lnTo>
                <a:lnTo>
                  <a:pt x="671" y="862"/>
                </a:lnTo>
                <a:lnTo>
                  <a:pt x="671" y="862"/>
                </a:lnTo>
                <a:lnTo>
                  <a:pt x="678" y="862"/>
                </a:lnTo>
                <a:lnTo>
                  <a:pt x="688" y="859"/>
                </a:lnTo>
                <a:lnTo>
                  <a:pt x="706" y="866"/>
                </a:lnTo>
                <a:lnTo>
                  <a:pt x="724" y="877"/>
                </a:lnTo>
                <a:lnTo>
                  <a:pt x="742" y="887"/>
                </a:lnTo>
                <a:lnTo>
                  <a:pt x="774" y="916"/>
                </a:lnTo>
                <a:lnTo>
                  <a:pt x="785" y="930"/>
                </a:lnTo>
                <a:lnTo>
                  <a:pt x="785" y="930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/>
          </p:cNvSpPr>
          <p:nvPr/>
        </p:nvSpPr>
        <p:spPr bwMode="auto">
          <a:xfrm>
            <a:off x="10201275" y="2535238"/>
            <a:ext cx="39688" cy="39687"/>
          </a:xfrm>
          <a:custGeom>
            <a:avLst/>
            <a:gdLst>
              <a:gd name="T0" fmla="*/ 25 w 25"/>
              <a:gd name="T1" fmla="*/ 14 h 25"/>
              <a:gd name="T2" fmla="*/ 25 w 25"/>
              <a:gd name="T3" fmla="*/ 14 h 25"/>
              <a:gd name="T4" fmla="*/ 21 w 25"/>
              <a:gd name="T5" fmla="*/ 21 h 25"/>
              <a:gd name="T6" fmla="*/ 10 w 25"/>
              <a:gd name="T7" fmla="*/ 25 h 25"/>
              <a:gd name="T8" fmla="*/ 10 w 25"/>
              <a:gd name="T9" fmla="*/ 25 h 25"/>
              <a:gd name="T10" fmla="*/ 3 w 25"/>
              <a:gd name="T11" fmla="*/ 21 h 25"/>
              <a:gd name="T12" fmla="*/ 0 w 25"/>
              <a:gd name="T13" fmla="*/ 14 h 25"/>
              <a:gd name="T14" fmla="*/ 0 w 25"/>
              <a:gd name="T15" fmla="*/ 14 h 25"/>
              <a:gd name="T16" fmla="*/ 3 w 25"/>
              <a:gd name="T17" fmla="*/ 4 h 25"/>
              <a:gd name="T18" fmla="*/ 10 w 25"/>
              <a:gd name="T19" fmla="*/ 0 h 25"/>
              <a:gd name="T20" fmla="*/ 10 w 25"/>
              <a:gd name="T21" fmla="*/ 0 h 25"/>
              <a:gd name="T22" fmla="*/ 21 w 25"/>
              <a:gd name="T23" fmla="*/ 4 h 25"/>
              <a:gd name="T24" fmla="*/ 25 w 25"/>
              <a:gd name="T25" fmla="*/ 14 h 25"/>
              <a:gd name="T26" fmla="*/ 25 w 25"/>
              <a:gd name="T27" fmla="*/ 1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5">
                <a:moveTo>
                  <a:pt x="25" y="14"/>
                </a:moveTo>
                <a:lnTo>
                  <a:pt x="25" y="14"/>
                </a:lnTo>
                <a:lnTo>
                  <a:pt x="21" y="21"/>
                </a:lnTo>
                <a:lnTo>
                  <a:pt x="10" y="25"/>
                </a:lnTo>
                <a:lnTo>
                  <a:pt x="10" y="25"/>
                </a:lnTo>
                <a:lnTo>
                  <a:pt x="3" y="21"/>
                </a:lnTo>
                <a:lnTo>
                  <a:pt x="0" y="14"/>
                </a:lnTo>
                <a:lnTo>
                  <a:pt x="0" y="14"/>
                </a:lnTo>
                <a:lnTo>
                  <a:pt x="3" y="4"/>
                </a:lnTo>
                <a:lnTo>
                  <a:pt x="10" y="0"/>
                </a:lnTo>
                <a:lnTo>
                  <a:pt x="10" y="0"/>
                </a:lnTo>
                <a:lnTo>
                  <a:pt x="21" y="4"/>
                </a:lnTo>
                <a:lnTo>
                  <a:pt x="25" y="14"/>
                </a:lnTo>
                <a:lnTo>
                  <a:pt x="25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10177463" y="2513013"/>
            <a:ext cx="85725" cy="84137"/>
          </a:xfrm>
          <a:custGeom>
            <a:avLst/>
            <a:gdLst>
              <a:gd name="T0" fmla="*/ 54 w 54"/>
              <a:gd name="T1" fmla="*/ 28 h 53"/>
              <a:gd name="T2" fmla="*/ 54 w 54"/>
              <a:gd name="T3" fmla="*/ 28 h 53"/>
              <a:gd name="T4" fmla="*/ 50 w 54"/>
              <a:gd name="T5" fmla="*/ 35 h 53"/>
              <a:gd name="T6" fmla="*/ 47 w 54"/>
              <a:gd name="T7" fmla="*/ 46 h 53"/>
              <a:gd name="T8" fmla="*/ 36 w 54"/>
              <a:gd name="T9" fmla="*/ 50 h 53"/>
              <a:gd name="T10" fmla="*/ 25 w 54"/>
              <a:gd name="T11" fmla="*/ 53 h 53"/>
              <a:gd name="T12" fmla="*/ 25 w 54"/>
              <a:gd name="T13" fmla="*/ 53 h 53"/>
              <a:gd name="T14" fmla="*/ 18 w 54"/>
              <a:gd name="T15" fmla="*/ 50 h 53"/>
              <a:gd name="T16" fmla="*/ 8 w 54"/>
              <a:gd name="T17" fmla="*/ 46 h 53"/>
              <a:gd name="T18" fmla="*/ 4 w 54"/>
              <a:gd name="T19" fmla="*/ 35 h 53"/>
              <a:gd name="T20" fmla="*/ 0 w 54"/>
              <a:gd name="T21" fmla="*/ 28 h 53"/>
              <a:gd name="T22" fmla="*/ 0 w 54"/>
              <a:gd name="T23" fmla="*/ 28 h 53"/>
              <a:gd name="T24" fmla="*/ 4 w 54"/>
              <a:gd name="T25" fmla="*/ 18 h 53"/>
              <a:gd name="T26" fmla="*/ 8 w 54"/>
              <a:gd name="T27" fmla="*/ 7 h 53"/>
              <a:gd name="T28" fmla="*/ 18 w 54"/>
              <a:gd name="T29" fmla="*/ 3 h 53"/>
              <a:gd name="T30" fmla="*/ 25 w 54"/>
              <a:gd name="T31" fmla="*/ 0 h 53"/>
              <a:gd name="T32" fmla="*/ 25 w 54"/>
              <a:gd name="T33" fmla="*/ 0 h 53"/>
              <a:gd name="T34" fmla="*/ 36 w 54"/>
              <a:gd name="T35" fmla="*/ 3 h 53"/>
              <a:gd name="T36" fmla="*/ 47 w 54"/>
              <a:gd name="T37" fmla="*/ 7 h 53"/>
              <a:gd name="T38" fmla="*/ 50 w 54"/>
              <a:gd name="T39" fmla="*/ 18 h 53"/>
              <a:gd name="T40" fmla="*/ 54 w 54"/>
              <a:gd name="T41" fmla="*/ 28 h 53"/>
              <a:gd name="T42" fmla="*/ 54 w 54"/>
              <a:gd name="T43" fmla="*/ 2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3">
                <a:moveTo>
                  <a:pt x="54" y="28"/>
                </a:moveTo>
                <a:lnTo>
                  <a:pt x="54" y="28"/>
                </a:lnTo>
                <a:lnTo>
                  <a:pt x="50" y="35"/>
                </a:lnTo>
                <a:lnTo>
                  <a:pt x="47" y="46"/>
                </a:lnTo>
                <a:lnTo>
                  <a:pt x="36" y="50"/>
                </a:lnTo>
                <a:lnTo>
                  <a:pt x="25" y="53"/>
                </a:lnTo>
                <a:lnTo>
                  <a:pt x="25" y="53"/>
                </a:lnTo>
                <a:lnTo>
                  <a:pt x="18" y="50"/>
                </a:lnTo>
                <a:lnTo>
                  <a:pt x="8" y="46"/>
                </a:lnTo>
                <a:lnTo>
                  <a:pt x="4" y="35"/>
                </a:lnTo>
                <a:lnTo>
                  <a:pt x="0" y="28"/>
                </a:lnTo>
                <a:lnTo>
                  <a:pt x="0" y="28"/>
                </a:lnTo>
                <a:lnTo>
                  <a:pt x="4" y="18"/>
                </a:lnTo>
                <a:lnTo>
                  <a:pt x="8" y="7"/>
                </a:lnTo>
                <a:lnTo>
                  <a:pt x="18" y="3"/>
                </a:lnTo>
                <a:lnTo>
                  <a:pt x="25" y="0"/>
                </a:lnTo>
                <a:lnTo>
                  <a:pt x="25" y="0"/>
                </a:lnTo>
                <a:lnTo>
                  <a:pt x="36" y="3"/>
                </a:lnTo>
                <a:lnTo>
                  <a:pt x="47" y="7"/>
                </a:lnTo>
                <a:lnTo>
                  <a:pt x="50" y="18"/>
                </a:lnTo>
                <a:lnTo>
                  <a:pt x="54" y="28"/>
                </a:lnTo>
                <a:lnTo>
                  <a:pt x="54" y="28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9261475" y="2144713"/>
            <a:ext cx="33338" cy="33337"/>
          </a:xfrm>
          <a:custGeom>
            <a:avLst/>
            <a:gdLst>
              <a:gd name="T0" fmla="*/ 21 w 21"/>
              <a:gd name="T1" fmla="*/ 11 h 21"/>
              <a:gd name="T2" fmla="*/ 21 w 21"/>
              <a:gd name="T3" fmla="*/ 11 h 21"/>
              <a:gd name="T4" fmla="*/ 18 w 21"/>
              <a:gd name="T5" fmla="*/ 18 h 21"/>
              <a:gd name="T6" fmla="*/ 11 w 21"/>
              <a:gd name="T7" fmla="*/ 21 h 21"/>
              <a:gd name="T8" fmla="*/ 11 w 21"/>
              <a:gd name="T9" fmla="*/ 21 h 21"/>
              <a:gd name="T10" fmla="*/ 3 w 21"/>
              <a:gd name="T11" fmla="*/ 18 h 21"/>
              <a:gd name="T12" fmla="*/ 0 w 21"/>
              <a:gd name="T13" fmla="*/ 11 h 21"/>
              <a:gd name="T14" fmla="*/ 0 w 21"/>
              <a:gd name="T15" fmla="*/ 11 h 21"/>
              <a:gd name="T16" fmla="*/ 3 w 21"/>
              <a:gd name="T17" fmla="*/ 4 h 21"/>
              <a:gd name="T18" fmla="*/ 11 w 21"/>
              <a:gd name="T19" fmla="*/ 0 h 21"/>
              <a:gd name="T20" fmla="*/ 11 w 21"/>
              <a:gd name="T21" fmla="*/ 0 h 21"/>
              <a:gd name="T22" fmla="*/ 18 w 21"/>
              <a:gd name="T23" fmla="*/ 4 h 21"/>
              <a:gd name="T24" fmla="*/ 21 w 21"/>
              <a:gd name="T25" fmla="*/ 11 h 21"/>
              <a:gd name="T26" fmla="*/ 21 w 21"/>
              <a:gd name="T27" fmla="*/ 1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1">
                <a:moveTo>
                  <a:pt x="21" y="11"/>
                </a:moveTo>
                <a:lnTo>
                  <a:pt x="21" y="11"/>
                </a:lnTo>
                <a:lnTo>
                  <a:pt x="18" y="18"/>
                </a:lnTo>
                <a:lnTo>
                  <a:pt x="11" y="21"/>
                </a:lnTo>
                <a:lnTo>
                  <a:pt x="11" y="21"/>
                </a:lnTo>
                <a:lnTo>
                  <a:pt x="3" y="18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1" y="11"/>
                </a:lnTo>
                <a:lnTo>
                  <a:pt x="21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9232900" y="2116138"/>
            <a:ext cx="85725" cy="85725"/>
          </a:xfrm>
          <a:custGeom>
            <a:avLst/>
            <a:gdLst>
              <a:gd name="T0" fmla="*/ 54 w 54"/>
              <a:gd name="T1" fmla="*/ 29 h 54"/>
              <a:gd name="T2" fmla="*/ 54 w 54"/>
              <a:gd name="T3" fmla="*/ 29 h 54"/>
              <a:gd name="T4" fmla="*/ 54 w 54"/>
              <a:gd name="T5" fmla="*/ 39 h 54"/>
              <a:gd name="T6" fmla="*/ 46 w 54"/>
              <a:gd name="T7" fmla="*/ 47 h 54"/>
              <a:gd name="T8" fmla="*/ 39 w 54"/>
              <a:gd name="T9" fmla="*/ 54 h 54"/>
              <a:gd name="T10" fmla="*/ 29 w 54"/>
              <a:gd name="T11" fmla="*/ 54 h 54"/>
              <a:gd name="T12" fmla="*/ 29 w 54"/>
              <a:gd name="T13" fmla="*/ 54 h 54"/>
              <a:gd name="T14" fmla="*/ 18 w 54"/>
              <a:gd name="T15" fmla="*/ 54 h 54"/>
              <a:gd name="T16" fmla="*/ 11 w 54"/>
              <a:gd name="T17" fmla="*/ 47 h 54"/>
              <a:gd name="T18" fmla="*/ 4 w 54"/>
              <a:gd name="T19" fmla="*/ 39 h 54"/>
              <a:gd name="T20" fmla="*/ 0 w 54"/>
              <a:gd name="T21" fmla="*/ 29 h 54"/>
              <a:gd name="T22" fmla="*/ 0 w 54"/>
              <a:gd name="T23" fmla="*/ 29 h 54"/>
              <a:gd name="T24" fmla="*/ 4 w 54"/>
              <a:gd name="T25" fmla="*/ 18 h 54"/>
              <a:gd name="T26" fmla="*/ 11 w 54"/>
              <a:gd name="T27" fmla="*/ 11 h 54"/>
              <a:gd name="T28" fmla="*/ 18 w 54"/>
              <a:gd name="T29" fmla="*/ 4 h 54"/>
              <a:gd name="T30" fmla="*/ 29 w 54"/>
              <a:gd name="T31" fmla="*/ 0 h 54"/>
              <a:gd name="T32" fmla="*/ 29 w 54"/>
              <a:gd name="T33" fmla="*/ 0 h 54"/>
              <a:gd name="T34" fmla="*/ 39 w 54"/>
              <a:gd name="T35" fmla="*/ 4 h 54"/>
              <a:gd name="T36" fmla="*/ 46 w 54"/>
              <a:gd name="T37" fmla="*/ 11 h 54"/>
              <a:gd name="T38" fmla="*/ 54 w 54"/>
              <a:gd name="T39" fmla="*/ 18 h 54"/>
              <a:gd name="T40" fmla="*/ 54 w 54"/>
              <a:gd name="T41" fmla="*/ 29 h 54"/>
              <a:gd name="T42" fmla="*/ 54 w 54"/>
              <a:gd name="T43" fmla="*/ 29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4" h="54">
                <a:moveTo>
                  <a:pt x="54" y="29"/>
                </a:moveTo>
                <a:lnTo>
                  <a:pt x="54" y="29"/>
                </a:lnTo>
                <a:lnTo>
                  <a:pt x="54" y="39"/>
                </a:lnTo>
                <a:lnTo>
                  <a:pt x="46" y="47"/>
                </a:lnTo>
                <a:lnTo>
                  <a:pt x="39" y="54"/>
                </a:lnTo>
                <a:lnTo>
                  <a:pt x="29" y="54"/>
                </a:lnTo>
                <a:lnTo>
                  <a:pt x="29" y="54"/>
                </a:lnTo>
                <a:lnTo>
                  <a:pt x="18" y="54"/>
                </a:lnTo>
                <a:lnTo>
                  <a:pt x="11" y="47"/>
                </a:lnTo>
                <a:lnTo>
                  <a:pt x="4" y="39"/>
                </a:lnTo>
                <a:lnTo>
                  <a:pt x="0" y="29"/>
                </a:lnTo>
                <a:lnTo>
                  <a:pt x="0" y="29"/>
                </a:lnTo>
                <a:lnTo>
                  <a:pt x="4" y="18"/>
                </a:lnTo>
                <a:lnTo>
                  <a:pt x="11" y="11"/>
                </a:lnTo>
                <a:lnTo>
                  <a:pt x="18" y="4"/>
                </a:lnTo>
                <a:lnTo>
                  <a:pt x="29" y="0"/>
                </a:lnTo>
                <a:lnTo>
                  <a:pt x="29" y="0"/>
                </a:lnTo>
                <a:lnTo>
                  <a:pt x="39" y="4"/>
                </a:lnTo>
                <a:lnTo>
                  <a:pt x="46" y="11"/>
                </a:lnTo>
                <a:lnTo>
                  <a:pt x="54" y="18"/>
                </a:lnTo>
                <a:lnTo>
                  <a:pt x="54" y="29"/>
                </a:lnTo>
                <a:lnTo>
                  <a:pt x="54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/>
          </p:cNvSpPr>
          <p:nvPr/>
        </p:nvSpPr>
        <p:spPr bwMode="auto">
          <a:xfrm>
            <a:off x="7138988" y="5573713"/>
            <a:ext cx="719138" cy="928687"/>
          </a:xfrm>
          <a:custGeom>
            <a:avLst/>
            <a:gdLst>
              <a:gd name="T0" fmla="*/ 378 w 453"/>
              <a:gd name="T1" fmla="*/ 114 h 585"/>
              <a:gd name="T2" fmla="*/ 367 w 453"/>
              <a:gd name="T3" fmla="*/ 118 h 585"/>
              <a:gd name="T4" fmla="*/ 310 w 453"/>
              <a:gd name="T5" fmla="*/ 54 h 585"/>
              <a:gd name="T6" fmla="*/ 296 w 453"/>
              <a:gd name="T7" fmla="*/ 29 h 585"/>
              <a:gd name="T8" fmla="*/ 271 w 453"/>
              <a:gd name="T9" fmla="*/ 89 h 585"/>
              <a:gd name="T10" fmla="*/ 257 w 453"/>
              <a:gd name="T11" fmla="*/ 107 h 585"/>
              <a:gd name="T12" fmla="*/ 200 w 453"/>
              <a:gd name="T13" fmla="*/ 111 h 585"/>
              <a:gd name="T14" fmla="*/ 168 w 453"/>
              <a:gd name="T15" fmla="*/ 0 h 585"/>
              <a:gd name="T16" fmla="*/ 75 w 453"/>
              <a:gd name="T17" fmla="*/ 79 h 585"/>
              <a:gd name="T18" fmla="*/ 25 w 453"/>
              <a:gd name="T19" fmla="*/ 96 h 585"/>
              <a:gd name="T20" fmla="*/ 4 w 453"/>
              <a:gd name="T21" fmla="*/ 118 h 585"/>
              <a:gd name="T22" fmla="*/ 0 w 453"/>
              <a:gd name="T23" fmla="*/ 157 h 585"/>
              <a:gd name="T24" fmla="*/ 121 w 453"/>
              <a:gd name="T25" fmla="*/ 239 h 585"/>
              <a:gd name="T26" fmla="*/ 168 w 453"/>
              <a:gd name="T27" fmla="*/ 289 h 585"/>
              <a:gd name="T28" fmla="*/ 175 w 453"/>
              <a:gd name="T29" fmla="*/ 317 h 585"/>
              <a:gd name="T30" fmla="*/ 164 w 453"/>
              <a:gd name="T31" fmla="*/ 360 h 585"/>
              <a:gd name="T32" fmla="*/ 132 w 453"/>
              <a:gd name="T33" fmla="*/ 389 h 585"/>
              <a:gd name="T34" fmla="*/ 121 w 453"/>
              <a:gd name="T35" fmla="*/ 410 h 585"/>
              <a:gd name="T36" fmla="*/ 153 w 453"/>
              <a:gd name="T37" fmla="*/ 428 h 585"/>
              <a:gd name="T38" fmla="*/ 185 w 453"/>
              <a:gd name="T39" fmla="*/ 435 h 585"/>
              <a:gd name="T40" fmla="*/ 232 w 453"/>
              <a:gd name="T41" fmla="*/ 464 h 585"/>
              <a:gd name="T42" fmla="*/ 242 w 453"/>
              <a:gd name="T43" fmla="*/ 496 h 585"/>
              <a:gd name="T44" fmla="*/ 228 w 453"/>
              <a:gd name="T45" fmla="*/ 514 h 585"/>
              <a:gd name="T46" fmla="*/ 210 w 453"/>
              <a:gd name="T47" fmla="*/ 528 h 585"/>
              <a:gd name="T48" fmla="*/ 242 w 453"/>
              <a:gd name="T49" fmla="*/ 556 h 585"/>
              <a:gd name="T50" fmla="*/ 292 w 453"/>
              <a:gd name="T51" fmla="*/ 585 h 585"/>
              <a:gd name="T52" fmla="*/ 307 w 453"/>
              <a:gd name="T53" fmla="*/ 574 h 585"/>
              <a:gd name="T54" fmla="*/ 335 w 453"/>
              <a:gd name="T55" fmla="*/ 524 h 585"/>
              <a:gd name="T56" fmla="*/ 332 w 453"/>
              <a:gd name="T57" fmla="*/ 492 h 585"/>
              <a:gd name="T58" fmla="*/ 303 w 453"/>
              <a:gd name="T59" fmla="*/ 399 h 585"/>
              <a:gd name="T60" fmla="*/ 303 w 453"/>
              <a:gd name="T61" fmla="*/ 367 h 585"/>
              <a:gd name="T62" fmla="*/ 321 w 453"/>
              <a:gd name="T63" fmla="*/ 328 h 585"/>
              <a:gd name="T64" fmla="*/ 346 w 453"/>
              <a:gd name="T65" fmla="*/ 328 h 585"/>
              <a:gd name="T66" fmla="*/ 371 w 453"/>
              <a:gd name="T67" fmla="*/ 342 h 585"/>
              <a:gd name="T68" fmla="*/ 406 w 453"/>
              <a:gd name="T69" fmla="*/ 353 h 585"/>
              <a:gd name="T70" fmla="*/ 424 w 453"/>
              <a:gd name="T71" fmla="*/ 339 h 585"/>
              <a:gd name="T72" fmla="*/ 439 w 453"/>
              <a:gd name="T73" fmla="*/ 257 h 585"/>
              <a:gd name="T74" fmla="*/ 435 w 453"/>
              <a:gd name="T75" fmla="*/ 182 h 585"/>
              <a:gd name="T76" fmla="*/ 442 w 453"/>
              <a:gd name="T77" fmla="*/ 139 h 585"/>
              <a:gd name="T78" fmla="*/ 453 w 453"/>
              <a:gd name="T79" fmla="*/ 114 h 585"/>
              <a:gd name="T80" fmla="*/ 442 w 453"/>
              <a:gd name="T81" fmla="*/ 79 h 585"/>
              <a:gd name="T82" fmla="*/ 424 w 453"/>
              <a:gd name="T83" fmla="*/ 64 h 585"/>
              <a:gd name="T84" fmla="*/ 399 w 453"/>
              <a:gd name="T85" fmla="*/ 72 h 585"/>
              <a:gd name="T86" fmla="*/ 385 w 453"/>
              <a:gd name="T87" fmla="*/ 100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53" h="585">
                <a:moveTo>
                  <a:pt x="385" y="100"/>
                </a:moveTo>
                <a:lnTo>
                  <a:pt x="385" y="100"/>
                </a:lnTo>
                <a:lnTo>
                  <a:pt x="378" y="114"/>
                </a:lnTo>
                <a:lnTo>
                  <a:pt x="374" y="118"/>
                </a:lnTo>
                <a:lnTo>
                  <a:pt x="367" y="118"/>
                </a:lnTo>
                <a:lnTo>
                  <a:pt x="367" y="118"/>
                </a:lnTo>
                <a:lnTo>
                  <a:pt x="310" y="89"/>
                </a:lnTo>
                <a:lnTo>
                  <a:pt x="310" y="54"/>
                </a:lnTo>
                <a:lnTo>
                  <a:pt x="310" y="54"/>
                </a:lnTo>
                <a:lnTo>
                  <a:pt x="307" y="36"/>
                </a:lnTo>
                <a:lnTo>
                  <a:pt x="303" y="29"/>
                </a:lnTo>
                <a:lnTo>
                  <a:pt x="296" y="29"/>
                </a:lnTo>
                <a:lnTo>
                  <a:pt x="292" y="32"/>
                </a:lnTo>
                <a:lnTo>
                  <a:pt x="282" y="57"/>
                </a:lnTo>
                <a:lnTo>
                  <a:pt x="271" y="89"/>
                </a:lnTo>
                <a:lnTo>
                  <a:pt x="271" y="89"/>
                </a:lnTo>
                <a:lnTo>
                  <a:pt x="267" y="100"/>
                </a:lnTo>
                <a:lnTo>
                  <a:pt x="257" y="107"/>
                </a:lnTo>
                <a:lnTo>
                  <a:pt x="242" y="111"/>
                </a:lnTo>
                <a:lnTo>
                  <a:pt x="228" y="114"/>
                </a:lnTo>
                <a:lnTo>
                  <a:pt x="200" y="111"/>
                </a:lnTo>
                <a:lnTo>
                  <a:pt x="185" y="107"/>
                </a:lnTo>
                <a:lnTo>
                  <a:pt x="193" y="0"/>
                </a:lnTo>
                <a:lnTo>
                  <a:pt x="168" y="0"/>
                </a:lnTo>
                <a:lnTo>
                  <a:pt x="96" y="75"/>
                </a:lnTo>
                <a:lnTo>
                  <a:pt x="96" y="75"/>
                </a:lnTo>
                <a:lnTo>
                  <a:pt x="75" y="79"/>
                </a:lnTo>
                <a:lnTo>
                  <a:pt x="54" y="82"/>
                </a:lnTo>
                <a:lnTo>
                  <a:pt x="39" y="89"/>
                </a:lnTo>
                <a:lnTo>
                  <a:pt x="25" y="96"/>
                </a:lnTo>
                <a:lnTo>
                  <a:pt x="11" y="111"/>
                </a:lnTo>
                <a:lnTo>
                  <a:pt x="4" y="118"/>
                </a:lnTo>
                <a:lnTo>
                  <a:pt x="4" y="118"/>
                </a:lnTo>
                <a:lnTo>
                  <a:pt x="4" y="118"/>
                </a:lnTo>
                <a:lnTo>
                  <a:pt x="4" y="136"/>
                </a:lnTo>
                <a:lnTo>
                  <a:pt x="0" y="157"/>
                </a:lnTo>
                <a:lnTo>
                  <a:pt x="54" y="200"/>
                </a:lnTo>
                <a:lnTo>
                  <a:pt x="57" y="225"/>
                </a:lnTo>
                <a:lnTo>
                  <a:pt x="121" y="239"/>
                </a:lnTo>
                <a:lnTo>
                  <a:pt x="118" y="307"/>
                </a:lnTo>
                <a:lnTo>
                  <a:pt x="128" y="321"/>
                </a:lnTo>
                <a:lnTo>
                  <a:pt x="168" y="289"/>
                </a:lnTo>
                <a:lnTo>
                  <a:pt x="168" y="289"/>
                </a:lnTo>
                <a:lnTo>
                  <a:pt x="171" y="296"/>
                </a:lnTo>
                <a:lnTo>
                  <a:pt x="175" y="317"/>
                </a:lnTo>
                <a:lnTo>
                  <a:pt x="175" y="332"/>
                </a:lnTo>
                <a:lnTo>
                  <a:pt x="171" y="346"/>
                </a:lnTo>
                <a:lnTo>
                  <a:pt x="164" y="360"/>
                </a:lnTo>
                <a:lnTo>
                  <a:pt x="153" y="371"/>
                </a:lnTo>
                <a:lnTo>
                  <a:pt x="153" y="371"/>
                </a:lnTo>
                <a:lnTo>
                  <a:pt x="132" y="389"/>
                </a:lnTo>
                <a:lnTo>
                  <a:pt x="125" y="396"/>
                </a:lnTo>
                <a:lnTo>
                  <a:pt x="121" y="407"/>
                </a:lnTo>
                <a:lnTo>
                  <a:pt x="121" y="410"/>
                </a:lnTo>
                <a:lnTo>
                  <a:pt x="128" y="417"/>
                </a:lnTo>
                <a:lnTo>
                  <a:pt x="136" y="424"/>
                </a:lnTo>
                <a:lnTo>
                  <a:pt x="153" y="428"/>
                </a:lnTo>
                <a:lnTo>
                  <a:pt x="153" y="428"/>
                </a:lnTo>
                <a:lnTo>
                  <a:pt x="168" y="432"/>
                </a:lnTo>
                <a:lnTo>
                  <a:pt x="185" y="435"/>
                </a:lnTo>
                <a:lnTo>
                  <a:pt x="200" y="439"/>
                </a:lnTo>
                <a:lnTo>
                  <a:pt x="218" y="449"/>
                </a:lnTo>
                <a:lnTo>
                  <a:pt x="232" y="464"/>
                </a:lnTo>
                <a:lnTo>
                  <a:pt x="235" y="471"/>
                </a:lnTo>
                <a:lnTo>
                  <a:pt x="239" y="481"/>
                </a:lnTo>
                <a:lnTo>
                  <a:pt x="242" y="496"/>
                </a:lnTo>
                <a:lnTo>
                  <a:pt x="239" y="506"/>
                </a:lnTo>
                <a:lnTo>
                  <a:pt x="239" y="506"/>
                </a:lnTo>
                <a:lnTo>
                  <a:pt x="228" y="514"/>
                </a:lnTo>
                <a:lnTo>
                  <a:pt x="218" y="517"/>
                </a:lnTo>
                <a:lnTo>
                  <a:pt x="210" y="524"/>
                </a:lnTo>
                <a:lnTo>
                  <a:pt x="210" y="528"/>
                </a:lnTo>
                <a:lnTo>
                  <a:pt x="210" y="531"/>
                </a:lnTo>
                <a:lnTo>
                  <a:pt x="221" y="542"/>
                </a:lnTo>
                <a:lnTo>
                  <a:pt x="242" y="556"/>
                </a:lnTo>
                <a:lnTo>
                  <a:pt x="285" y="571"/>
                </a:lnTo>
                <a:lnTo>
                  <a:pt x="285" y="571"/>
                </a:lnTo>
                <a:lnTo>
                  <a:pt x="292" y="585"/>
                </a:lnTo>
                <a:lnTo>
                  <a:pt x="300" y="581"/>
                </a:lnTo>
                <a:lnTo>
                  <a:pt x="300" y="581"/>
                </a:lnTo>
                <a:lnTo>
                  <a:pt x="307" y="574"/>
                </a:lnTo>
                <a:lnTo>
                  <a:pt x="321" y="553"/>
                </a:lnTo>
                <a:lnTo>
                  <a:pt x="328" y="538"/>
                </a:lnTo>
                <a:lnTo>
                  <a:pt x="335" y="524"/>
                </a:lnTo>
                <a:lnTo>
                  <a:pt x="335" y="506"/>
                </a:lnTo>
                <a:lnTo>
                  <a:pt x="332" y="492"/>
                </a:lnTo>
                <a:lnTo>
                  <a:pt x="332" y="492"/>
                </a:lnTo>
                <a:lnTo>
                  <a:pt x="317" y="460"/>
                </a:lnTo>
                <a:lnTo>
                  <a:pt x="310" y="428"/>
                </a:lnTo>
                <a:lnTo>
                  <a:pt x="303" y="399"/>
                </a:lnTo>
                <a:lnTo>
                  <a:pt x="303" y="399"/>
                </a:lnTo>
                <a:lnTo>
                  <a:pt x="303" y="382"/>
                </a:lnTo>
                <a:lnTo>
                  <a:pt x="303" y="367"/>
                </a:lnTo>
                <a:lnTo>
                  <a:pt x="307" y="350"/>
                </a:lnTo>
                <a:lnTo>
                  <a:pt x="314" y="335"/>
                </a:lnTo>
                <a:lnTo>
                  <a:pt x="321" y="328"/>
                </a:lnTo>
                <a:lnTo>
                  <a:pt x="328" y="325"/>
                </a:lnTo>
                <a:lnTo>
                  <a:pt x="335" y="325"/>
                </a:lnTo>
                <a:lnTo>
                  <a:pt x="346" y="328"/>
                </a:lnTo>
                <a:lnTo>
                  <a:pt x="357" y="332"/>
                </a:lnTo>
                <a:lnTo>
                  <a:pt x="371" y="342"/>
                </a:lnTo>
                <a:lnTo>
                  <a:pt x="371" y="342"/>
                </a:lnTo>
                <a:lnTo>
                  <a:pt x="385" y="350"/>
                </a:lnTo>
                <a:lnTo>
                  <a:pt x="396" y="353"/>
                </a:lnTo>
                <a:lnTo>
                  <a:pt x="406" y="353"/>
                </a:lnTo>
                <a:lnTo>
                  <a:pt x="414" y="353"/>
                </a:lnTo>
                <a:lnTo>
                  <a:pt x="421" y="346"/>
                </a:lnTo>
                <a:lnTo>
                  <a:pt x="424" y="339"/>
                </a:lnTo>
                <a:lnTo>
                  <a:pt x="435" y="314"/>
                </a:lnTo>
                <a:lnTo>
                  <a:pt x="439" y="289"/>
                </a:lnTo>
                <a:lnTo>
                  <a:pt x="439" y="257"/>
                </a:lnTo>
                <a:lnTo>
                  <a:pt x="435" y="211"/>
                </a:lnTo>
                <a:lnTo>
                  <a:pt x="435" y="211"/>
                </a:lnTo>
                <a:lnTo>
                  <a:pt x="435" y="182"/>
                </a:lnTo>
                <a:lnTo>
                  <a:pt x="439" y="157"/>
                </a:lnTo>
                <a:lnTo>
                  <a:pt x="442" y="139"/>
                </a:lnTo>
                <a:lnTo>
                  <a:pt x="442" y="139"/>
                </a:lnTo>
                <a:lnTo>
                  <a:pt x="446" y="136"/>
                </a:lnTo>
                <a:lnTo>
                  <a:pt x="449" y="125"/>
                </a:lnTo>
                <a:lnTo>
                  <a:pt x="453" y="114"/>
                </a:lnTo>
                <a:lnTo>
                  <a:pt x="453" y="107"/>
                </a:lnTo>
                <a:lnTo>
                  <a:pt x="449" y="93"/>
                </a:lnTo>
                <a:lnTo>
                  <a:pt x="442" y="79"/>
                </a:lnTo>
                <a:lnTo>
                  <a:pt x="442" y="79"/>
                </a:lnTo>
                <a:lnTo>
                  <a:pt x="431" y="68"/>
                </a:lnTo>
                <a:lnTo>
                  <a:pt x="424" y="64"/>
                </a:lnTo>
                <a:lnTo>
                  <a:pt x="414" y="61"/>
                </a:lnTo>
                <a:lnTo>
                  <a:pt x="406" y="64"/>
                </a:lnTo>
                <a:lnTo>
                  <a:pt x="399" y="72"/>
                </a:lnTo>
                <a:lnTo>
                  <a:pt x="392" y="79"/>
                </a:lnTo>
                <a:lnTo>
                  <a:pt x="385" y="100"/>
                </a:lnTo>
                <a:lnTo>
                  <a:pt x="385" y="100"/>
                </a:lnTo>
                <a:close/>
              </a:path>
            </a:pathLst>
          </a:custGeom>
          <a:solidFill>
            <a:srgbClr val="FFFCD1"/>
          </a:solidFill>
          <a:ln w="2222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/>
          </p:cNvSpPr>
          <p:nvPr/>
        </p:nvSpPr>
        <p:spPr bwMode="auto">
          <a:xfrm>
            <a:off x="7507288" y="6213475"/>
            <a:ext cx="33338" cy="33337"/>
          </a:xfrm>
          <a:custGeom>
            <a:avLst/>
            <a:gdLst>
              <a:gd name="T0" fmla="*/ 21 w 21"/>
              <a:gd name="T1" fmla="*/ 11 h 21"/>
              <a:gd name="T2" fmla="*/ 21 w 21"/>
              <a:gd name="T3" fmla="*/ 11 h 21"/>
              <a:gd name="T4" fmla="*/ 18 w 21"/>
              <a:gd name="T5" fmla="*/ 18 h 21"/>
              <a:gd name="T6" fmla="*/ 10 w 21"/>
              <a:gd name="T7" fmla="*/ 21 h 21"/>
              <a:gd name="T8" fmla="*/ 10 w 21"/>
              <a:gd name="T9" fmla="*/ 21 h 21"/>
              <a:gd name="T10" fmla="*/ 3 w 21"/>
              <a:gd name="T11" fmla="*/ 18 h 21"/>
              <a:gd name="T12" fmla="*/ 0 w 21"/>
              <a:gd name="T13" fmla="*/ 11 h 21"/>
              <a:gd name="T14" fmla="*/ 0 w 21"/>
              <a:gd name="T15" fmla="*/ 11 h 21"/>
              <a:gd name="T16" fmla="*/ 3 w 21"/>
              <a:gd name="T17" fmla="*/ 0 h 21"/>
              <a:gd name="T18" fmla="*/ 10 w 21"/>
              <a:gd name="T19" fmla="*/ 0 h 21"/>
              <a:gd name="T20" fmla="*/ 10 w 21"/>
              <a:gd name="T21" fmla="*/ 0 h 21"/>
              <a:gd name="T22" fmla="*/ 18 w 21"/>
              <a:gd name="T23" fmla="*/ 0 h 21"/>
              <a:gd name="T24" fmla="*/ 21 w 21"/>
              <a:gd name="T25" fmla="*/ 11 h 21"/>
              <a:gd name="T26" fmla="*/ 21 w 21"/>
              <a:gd name="T27" fmla="*/ 1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" h="21">
                <a:moveTo>
                  <a:pt x="21" y="11"/>
                </a:moveTo>
                <a:lnTo>
                  <a:pt x="21" y="11"/>
                </a:lnTo>
                <a:lnTo>
                  <a:pt x="18" y="18"/>
                </a:lnTo>
                <a:lnTo>
                  <a:pt x="10" y="21"/>
                </a:lnTo>
                <a:lnTo>
                  <a:pt x="10" y="21"/>
                </a:lnTo>
                <a:lnTo>
                  <a:pt x="3" y="18"/>
                </a:lnTo>
                <a:lnTo>
                  <a:pt x="0" y="11"/>
                </a:lnTo>
                <a:lnTo>
                  <a:pt x="0" y="11"/>
                </a:lnTo>
                <a:lnTo>
                  <a:pt x="3" y="0"/>
                </a:lnTo>
                <a:lnTo>
                  <a:pt x="10" y="0"/>
                </a:lnTo>
                <a:lnTo>
                  <a:pt x="10" y="0"/>
                </a:lnTo>
                <a:lnTo>
                  <a:pt x="18" y="0"/>
                </a:lnTo>
                <a:lnTo>
                  <a:pt x="21" y="11"/>
                </a:lnTo>
                <a:lnTo>
                  <a:pt x="21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/>
          </p:cNvSpPr>
          <p:nvPr/>
        </p:nvSpPr>
        <p:spPr bwMode="auto">
          <a:xfrm>
            <a:off x="7485063" y="6184900"/>
            <a:ext cx="84138" cy="85725"/>
          </a:xfrm>
          <a:custGeom>
            <a:avLst/>
            <a:gdLst>
              <a:gd name="T0" fmla="*/ 53 w 53"/>
              <a:gd name="T1" fmla="*/ 29 h 54"/>
              <a:gd name="T2" fmla="*/ 53 w 53"/>
              <a:gd name="T3" fmla="*/ 29 h 54"/>
              <a:gd name="T4" fmla="*/ 49 w 53"/>
              <a:gd name="T5" fmla="*/ 39 h 54"/>
              <a:gd name="T6" fmla="*/ 42 w 53"/>
              <a:gd name="T7" fmla="*/ 47 h 54"/>
              <a:gd name="T8" fmla="*/ 35 w 53"/>
              <a:gd name="T9" fmla="*/ 54 h 54"/>
              <a:gd name="T10" fmla="*/ 24 w 53"/>
              <a:gd name="T11" fmla="*/ 54 h 54"/>
              <a:gd name="T12" fmla="*/ 24 w 53"/>
              <a:gd name="T13" fmla="*/ 54 h 54"/>
              <a:gd name="T14" fmla="*/ 14 w 53"/>
              <a:gd name="T15" fmla="*/ 54 h 54"/>
              <a:gd name="T16" fmla="*/ 7 w 53"/>
              <a:gd name="T17" fmla="*/ 47 h 54"/>
              <a:gd name="T18" fmla="*/ 0 w 53"/>
              <a:gd name="T19" fmla="*/ 39 h 54"/>
              <a:gd name="T20" fmla="*/ 0 w 53"/>
              <a:gd name="T21" fmla="*/ 29 h 54"/>
              <a:gd name="T22" fmla="*/ 0 w 53"/>
              <a:gd name="T23" fmla="*/ 29 h 54"/>
              <a:gd name="T24" fmla="*/ 0 w 53"/>
              <a:gd name="T25" fmla="*/ 18 h 54"/>
              <a:gd name="T26" fmla="*/ 7 w 53"/>
              <a:gd name="T27" fmla="*/ 7 h 54"/>
              <a:gd name="T28" fmla="*/ 14 w 53"/>
              <a:gd name="T29" fmla="*/ 4 h 54"/>
              <a:gd name="T30" fmla="*/ 24 w 53"/>
              <a:gd name="T31" fmla="*/ 0 h 54"/>
              <a:gd name="T32" fmla="*/ 24 w 53"/>
              <a:gd name="T33" fmla="*/ 0 h 54"/>
              <a:gd name="T34" fmla="*/ 35 w 53"/>
              <a:gd name="T35" fmla="*/ 4 h 54"/>
              <a:gd name="T36" fmla="*/ 42 w 53"/>
              <a:gd name="T37" fmla="*/ 7 h 54"/>
              <a:gd name="T38" fmla="*/ 49 w 53"/>
              <a:gd name="T39" fmla="*/ 18 h 54"/>
              <a:gd name="T40" fmla="*/ 53 w 53"/>
              <a:gd name="T41" fmla="*/ 29 h 54"/>
              <a:gd name="T42" fmla="*/ 53 w 53"/>
              <a:gd name="T43" fmla="*/ 29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3" h="54">
                <a:moveTo>
                  <a:pt x="53" y="29"/>
                </a:moveTo>
                <a:lnTo>
                  <a:pt x="53" y="29"/>
                </a:lnTo>
                <a:lnTo>
                  <a:pt x="49" y="39"/>
                </a:lnTo>
                <a:lnTo>
                  <a:pt x="42" y="47"/>
                </a:lnTo>
                <a:lnTo>
                  <a:pt x="35" y="54"/>
                </a:lnTo>
                <a:lnTo>
                  <a:pt x="24" y="54"/>
                </a:lnTo>
                <a:lnTo>
                  <a:pt x="24" y="54"/>
                </a:lnTo>
                <a:lnTo>
                  <a:pt x="14" y="54"/>
                </a:lnTo>
                <a:lnTo>
                  <a:pt x="7" y="47"/>
                </a:lnTo>
                <a:lnTo>
                  <a:pt x="0" y="39"/>
                </a:lnTo>
                <a:lnTo>
                  <a:pt x="0" y="29"/>
                </a:lnTo>
                <a:lnTo>
                  <a:pt x="0" y="29"/>
                </a:lnTo>
                <a:lnTo>
                  <a:pt x="0" y="18"/>
                </a:lnTo>
                <a:lnTo>
                  <a:pt x="7" y="7"/>
                </a:lnTo>
                <a:lnTo>
                  <a:pt x="14" y="4"/>
                </a:lnTo>
                <a:lnTo>
                  <a:pt x="24" y="0"/>
                </a:lnTo>
                <a:lnTo>
                  <a:pt x="24" y="0"/>
                </a:lnTo>
                <a:lnTo>
                  <a:pt x="35" y="4"/>
                </a:lnTo>
                <a:lnTo>
                  <a:pt x="42" y="7"/>
                </a:lnTo>
                <a:lnTo>
                  <a:pt x="49" y="18"/>
                </a:lnTo>
                <a:lnTo>
                  <a:pt x="53" y="29"/>
                </a:lnTo>
                <a:lnTo>
                  <a:pt x="53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/>
          </p:cNvSpPr>
          <p:nvPr/>
        </p:nvSpPr>
        <p:spPr bwMode="auto">
          <a:xfrm>
            <a:off x="8848725" y="2744788"/>
            <a:ext cx="112713" cy="112712"/>
          </a:xfrm>
          <a:custGeom>
            <a:avLst/>
            <a:gdLst>
              <a:gd name="T0" fmla="*/ 71 w 71"/>
              <a:gd name="T1" fmla="*/ 35 h 71"/>
              <a:gd name="T2" fmla="*/ 71 w 71"/>
              <a:gd name="T3" fmla="*/ 35 h 71"/>
              <a:gd name="T4" fmla="*/ 67 w 71"/>
              <a:gd name="T5" fmla="*/ 50 h 71"/>
              <a:gd name="T6" fmla="*/ 60 w 71"/>
              <a:gd name="T7" fmla="*/ 60 h 71"/>
              <a:gd name="T8" fmla="*/ 50 w 71"/>
              <a:gd name="T9" fmla="*/ 68 h 71"/>
              <a:gd name="T10" fmla="*/ 35 w 71"/>
              <a:gd name="T11" fmla="*/ 71 h 71"/>
              <a:gd name="T12" fmla="*/ 35 w 71"/>
              <a:gd name="T13" fmla="*/ 71 h 71"/>
              <a:gd name="T14" fmla="*/ 25 w 71"/>
              <a:gd name="T15" fmla="*/ 71 h 71"/>
              <a:gd name="T16" fmla="*/ 10 w 71"/>
              <a:gd name="T17" fmla="*/ 60 h 71"/>
              <a:gd name="T18" fmla="*/ 3 w 71"/>
              <a:gd name="T19" fmla="*/ 50 h 71"/>
              <a:gd name="T20" fmla="*/ 0 w 71"/>
              <a:gd name="T21" fmla="*/ 39 h 71"/>
              <a:gd name="T22" fmla="*/ 0 w 71"/>
              <a:gd name="T23" fmla="*/ 39 h 71"/>
              <a:gd name="T24" fmla="*/ 3 w 71"/>
              <a:gd name="T25" fmla="*/ 25 h 71"/>
              <a:gd name="T26" fmla="*/ 10 w 71"/>
              <a:gd name="T27" fmla="*/ 11 h 71"/>
              <a:gd name="T28" fmla="*/ 21 w 71"/>
              <a:gd name="T29" fmla="*/ 3 h 71"/>
              <a:gd name="T30" fmla="*/ 35 w 71"/>
              <a:gd name="T31" fmla="*/ 0 h 71"/>
              <a:gd name="T32" fmla="*/ 35 w 71"/>
              <a:gd name="T33" fmla="*/ 0 h 71"/>
              <a:gd name="T34" fmla="*/ 50 w 71"/>
              <a:gd name="T35" fmla="*/ 3 h 71"/>
              <a:gd name="T36" fmla="*/ 60 w 71"/>
              <a:gd name="T37" fmla="*/ 11 h 71"/>
              <a:gd name="T38" fmla="*/ 67 w 71"/>
              <a:gd name="T39" fmla="*/ 21 h 71"/>
              <a:gd name="T40" fmla="*/ 71 w 71"/>
              <a:gd name="T41" fmla="*/ 35 h 71"/>
              <a:gd name="T42" fmla="*/ 71 w 71"/>
              <a:gd name="T43" fmla="*/ 35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1" h="71">
                <a:moveTo>
                  <a:pt x="71" y="35"/>
                </a:moveTo>
                <a:lnTo>
                  <a:pt x="71" y="35"/>
                </a:lnTo>
                <a:lnTo>
                  <a:pt x="67" y="50"/>
                </a:lnTo>
                <a:lnTo>
                  <a:pt x="60" y="60"/>
                </a:lnTo>
                <a:lnTo>
                  <a:pt x="50" y="68"/>
                </a:lnTo>
                <a:lnTo>
                  <a:pt x="35" y="71"/>
                </a:lnTo>
                <a:lnTo>
                  <a:pt x="35" y="71"/>
                </a:lnTo>
                <a:lnTo>
                  <a:pt x="25" y="71"/>
                </a:lnTo>
                <a:lnTo>
                  <a:pt x="10" y="60"/>
                </a:lnTo>
                <a:lnTo>
                  <a:pt x="3" y="50"/>
                </a:lnTo>
                <a:lnTo>
                  <a:pt x="0" y="39"/>
                </a:lnTo>
                <a:lnTo>
                  <a:pt x="0" y="39"/>
                </a:lnTo>
                <a:lnTo>
                  <a:pt x="3" y="25"/>
                </a:lnTo>
                <a:lnTo>
                  <a:pt x="10" y="11"/>
                </a:lnTo>
                <a:lnTo>
                  <a:pt x="21" y="3"/>
                </a:lnTo>
                <a:lnTo>
                  <a:pt x="35" y="0"/>
                </a:lnTo>
                <a:lnTo>
                  <a:pt x="35" y="0"/>
                </a:lnTo>
                <a:lnTo>
                  <a:pt x="50" y="3"/>
                </a:lnTo>
                <a:lnTo>
                  <a:pt x="60" y="11"/>
                </a:lnTo>
                <a:lnTo>
                  <a:pt x="67" y="21"/>
                </a:lnTo>
                <a:lnTo>
                  <a:pt x="71" y="35"/>
                </a:lnTo>
                <a:lnTo>
                  <a:pt x="71" y="35"/>
                </a:lnTo>
                <a:close/>
              </a:path>
            </a:pathLst>
          </a:custGeom>
          <a:noFill/>
          <a:ln w="222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/>
          </p:cNvSpPr>
          <p:nvPr/>
        </p:nvSpPr>
        <p:spPr bwMode="auto">
          <a:xfrm>
            <a:off x="8882063" y="2778125"/>
            <a:ext cx="46038" cy="50800"/>
          </a:xfrm>
          <a:custGeom>
            <a:avLst/>
            <a:gdLst>
              <a:gd name="T0" fmla="*/ 29 w 29"/>
              <a:gd name="T1" fmla="*/ 14 h 32"/>
              <a:gd name="T2" fmla="*/ 29 w 29"/>
              <a:gd name="T3" fmla="*/ 14 h 32"/>
              <a:gd name="T4" fmla="*/ 29 w 29"/>
              <a:gd name="T5" fmla="*/ 22 h 32"/>
              <a:gd name="T6" fmla="*/ 25 w 29"/>
              <a:gd name="T7" fmla="*/ 25 h 32"/>
              <a:gd name="T8" fmla="*/ 21 w 29"/>
              <a:gd name="T9" fmla="*/ 29 h 32"/>
              <a:gd name="T10" fmla="*/ 14 w 29"/>
              <a:gd name="T11" fmla="*/ 32 h 32"/>
              <a:gd name="T12" fmla="*/ 14 w 29"/>
              <a:gd name="T13" fmla="*/ 32 h 32"/>
              <a:gd name="T14" fmla="*/ 11 w 29"/>
              <a:gd name="T15" fmla="*/ 29 h 32"/>
              <a:gd name="T16" fmla="*/ 4 w 29"/>
              <a:gd name="T17" fmla="*/ 25 h 32"/>
              <a:gd name="T18" fmla="*/ 0 w 29"/>
              <a:gd name="T19" fmla="*/ 22 h 32"/>
              <a:gd name="T20" fmla="*/ 0 w 29"/>
              <a:gd name="T21" fmla="*/ 14 h 32"/>
              <a:gd name="T22" fmla="*/ 0 w 29"/>
              <a:gd name="T23" fmla="*/ 14 h 32"/>
              <a:gd name="T24" fmla="*/ 0 w 29"/>
              <a:gd name="T25" fmla="*/ 11 h 32"/>
              <a:gd name="T26" fmla="*/ 4 w 29"/>
              <a:gd name="T27" fmla="*/ 4 h 32"/>
              <a:gd name="T28" fmla="*/ 7 w 29"/>
              <a:gd name="T29" fmla="*/ 0 h 32"/>
              <a:gd name="T30" fmla="*/ 14 w 29"/>
              <a:gd name="T31" fmla="*/ 0 h 32"/>
              <a:gd name="T32" fmla="*/ 14 w 29"/>
              <a:gd name="T33" fmla="*/ 0 h 32"/>
              <a:gd name="T34" fmla="*/ 21 w 29"/>
              <a:gd name="T35" fmla="*/ 0 h 32"/>
              <a:gd name="T36" fmla="*/ 25 w 29"/>
              <a:gd name="T37" fmla="*/ 4 h 32"/>
              <a:gd name="T38" fmla="*/ 29 w 29"/>
              <a:gd name="T39" fmla="*/ 7 h 32"/>
              <a:gd name="T40" fmla="*/ 29 w 29"/>
              <a:gd name="T41" fmla="*/ 14 h 32"/>
              <a:gd name="T42" fmla="*/ 29 w 29"/>
              <a:gd name="T43" fmla="*/ 1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" h="32">
                <a:moveTo>
                  <a:pt x="29" y="14"/>
                </a:moveTo>
                <a:lnTo>
                  <a:pt x="29" y="14"/>
                </a:lnTo>
                <a:lnTo>
                  <a:pt x="29" y="22"/>
                </a:lnTo>
                <a:lnTo>
                  <a:pt x="25" y="25"/>
                </a:lnTo>
                <a:lnTo>
                  <a:pt x="21" y="29"/>
                </a:lnTo>
                <a:lnTo>
                  <a:pt x="14" y="32"/>
                </a:lnTo>
                <a:lnTo>
                  <a:pt x="14" y="32"/>
                </a:lnTo>
                <a:lnTo>
                  <a:pt x="11" y="29"/>
                </a:lnTo>
                <a:lnTo>
                  <a:pt x="4" y="25"/>
                </a:lnTo>
                <a:lnTo>
                  <a:pt x="0" y="22"/>
                </a:lnTo>
                <a:lnTo>
                  <a:pt x="0" y="14"/>
                </a:lnTo>
                <a:lnTo>
                  <a:pt x="0" y="14"/>
                </a:lnTo>
                <a:lnTo>
                  <a:pt x="0" y="11"/>
                </a:lnTo>
                <a:lnTo>
                  <a:pt x="4" y="4"/>
                </a:lnTo>
                <a:lnTo>
                  <a:pt x="7" y="0"/>
                </a:lnTo>
                <a:lnTo>
                  <a:pt x="14" y="0"/>
                </a:lnTo>
                <a:lnTo>
                  <a:pt x="14" y="0"/>
                </a:lnTo>
                <a:lnTo>
                  <a:pt x="21" y="0"/>
                </a:lnTo>
                <a:lnTo>
                  <a:pt x="25" y="4"/>
                </a:lnTo>
                <a:lnTo>
                  <a:pt x="29" y="7"/>
                </a:lnTo>
                <a:lnTo>
                  <a:pt x="29" y="14"/>
                </a:lnTo>
                <a:lnTo>
                  <a:pt x="29" y="14"/>
                </a:lnTo>
                <a:close/>
              </a:path>
            </a:pathLst>
          </a:custGeom>
          <a:noFill/>
          <a:ln w="2222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/>
          </p:cNvSpPr>
          <p:nvPr/>
        </p:nvSpPr>
        <p:spPr bwMode="auto">
          <a:xfrm>
            <a:off x="8599488" y="2579688"/>
            <a:ext cx="123825" cy="125412"/>
          </a:xfrm>
          <a:custGeom>
            <a:avLst/>
            <a:gdLst>
              <a:gd name="T0" fmla="*/ 10 w 78"/>
              <a:gd name="T1" fmla="*/ 40 h 79"/>
              <a:gd name="T2" fmla="*/ 0 w 78"/>
              <a:gd name="T3" fmla="*/ 72 h 79"/>
              <a:gd name="T4" fmla="*/ 10 w 78"/>
              <a:gd name="T5" fmla="*/ 75 h 79"/>
              <a:gd name="T6" fmla="*/ 18 w 78"/>
              <a:gd name="T7" fmla="*/ 65 h 79"/>
              <a:gd name="T8" fmla="*/ 21 w 78"/>
              <a:gd name="T9" fmla="*/ 40 h 79"/>
              <a:gd name="T10" fmla="*/ 28 w 78"/>
              <a:gd name="T11" fmla="*/ 50 h 79"/>
              <a:gd name="T12" fmla="*/ 28 w 78"/>
              <a:gd name="T13" fmla="*/ 54 h 79"/>
              <a:gd name="T14" fmla="*/ 21 w 78"/>
              <a:gd name="T15" fmla="*/ 54 h 79"/>
              <a:gd name="T16" fmla="*/ 25 w 78"/>
              <a:gd name="T17" fmla="*/ 65 h 79"/>
              <a:gd name="T18" fmla="*/ 39 w 78"/>
              <a:gd name="T19" fmla="*/ 58 h 79"/>
              <a:gd name="T20" fmla="*/ 39 w 78"/>
              <a:gd name="T21" fmla="*/ 29 h 79"/>
              <a:gd name="T22" fmla="*/ 21 w 78"/>
              <a:gd name="T23" fmla="*/ 22 h 79"/>
              <a:gd name="T24" fmla="*/ 43 w 78"/>
              <a:gd name="T25" fmla="*/ 22 h 79"/>
              <a:gd name="T26" fmla="*/ 46 w 78"/>
              <a:gd name="T27" fmla="*/ 58 h 79"/>
              <a:gd name="T28" fmla="*/ 35 w 78"/>
              <a:gd name="T29" fmla="*/ 65 h 79"/>
              <a:gd name="T30" fmla="*/ 25 w 78"/>
              <a:gd name="T31" fmla="*/ 72 h 79"/>
              <a:gd name="T32" fmla="*/ 32 w 78"/>
              <a:gd name="T33" fmla="*/ 79 h 79"/>
              <a:gd name="T34" fmla="*/ 53 w 78"/>
              <a:gd name="T35" fmla="*/ 68 h 79"/>
              <a:gd name="T36" fmla="*/ 71 w 78"/>
              <a:gd name="T37" fmla="*/ 79 h 79"/>
              <a:gd name="T38" fmla="*/ 75 w 78"/>
              <a:gd name="T39" fmla="*/ 75 h 79"/>
              <a:gd name="T40" fmla="*/ 78 w 78"/>
              <a:gd name="T41" fmla="*/ 61 h 79"/>
              <a:gd name="T42" fmla="*/ 78 w 78"/>
              <a:gd name="T43" fmla="*/ 61 h 79"/>
              <a:gd name="T44" fmla="*/ 68 w 78"/>
              <a:gd name="T45" fmla="*/ 58 h 79"/>
              <a:gd name="T46" fmla="*/ 68 w 78"/>
              <a:gd name="T47" fmla="*/ 65 h 79"/>
              <a:gd name="T48" fmla="*/ 60 w 78"/>
              <a:gd name="T49" fmla="*/ 58 h 79"/>
              <a:gd name="T50" fmla="*/ 71 w 78"/>
              <a:gd name="T51" fmla="*/ 36 h 79"/>
              <a:gd name="T52" fmla="*/ 71 w 78"/>
              <a:gd name="T53" fmla="*/ 33 h 79"/>
              <a:gd name="T54" fmla="*/ 64 w 78"/>
              <a:gd name="T55" fmla="*/ 29 h 79"/>
              <a:gd name="T56" fmla="*/ 60 w 78"/>
              <a:gd name="T57" fmla="*/ 29 h 79"/>
              <a:gd name="T58" fmla="*/ 53 w 78"/>
              <a:gd name="T59" fmla="*/ 47 h 79"/>
              <a:gd name="T60" fmla="*/ 78 w 78"/>
              <a:gd name="T61" fmla="*/ 22 h 79"/>
              <a:gd name="T62" fmla="*/ 64 w 78"/>
              <a:gd name="T63" fmla="*/ 15 h 79"/>
              <a:gd name="T64" fmla="*/ 71 w 78"/>
              <a:gd name="T65" fmla="*/ 11 h 79"/>
              <a:gd name="T66" fmla="*/ 68 w 78"/>
              <a:gd name="T67" fmla="*/ 0 h 79"/>
              <a:gd name="T68" fmla="*/ 57 w 78"/>
              <a:gd name="T69" fmla="*/ 8 h 79"/>
              <a:gd name="T70" fmla="*/ 60 w 78"/>
              <a:gd name="T71" fmla="*/ 15 h 79"/>
              <a:gd name="T72" fmla="*/ 53 w 78"/>
              <a:gd name="T73" fmla="*/ 8 h 79"/>
              <a:gd name="T74" fmla="*/ 53 w 78"/>
              <a:gd name="T75" fmla="*/ 4 h 79"/>
              <a:gd name="T76" fmla="*/ 53 w 78"/>
              <a:gd name="T77" fmla="*/ 0 h 79"/>
              <a:gd name="T78" fmla="*/ 43 w 78"/>
              <a:gd name="T79" fmla="*/ 0 h 79"/>
              <a:gd name="T80" fmla="*/ 43 w 78"/>
              <a:gd name="T81" fmla="*/ 15 h 79"/>
              <a:gd name="T82" fmla="*/ 10 w 78"/>
              <a:gd name="T83" fmla="*/ 4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" h="79">
                <a:moveTo>
                  <a:pt x="10" y="40"/>
                </a:moveTo>
                <a:lnTo>
                  <a:pt x="10" y="40"/>
                </a:lnTo>
                <a:lnTo>
                  <a:pt x="7" y="58"/>
                </a:lnTo>
                <a:lnTo>
                  <a:pt x="0" y="72"/>
                </a:lnTo>
                <a:lnTo>
                  <a:pt x="0" y="72"/>
                </a:lnTo>
                <a:lnTo>
                  <a:pt x="10" y="75"/>
                </a:lnTo>
                <a:lnTo>
                  <a:pt x="10" y="75"/>
                </a:lnTo>
                <a:lnTo>
                  <a:pt x="18" y="65"/>
                </a:lnTo>
                <a:lnTo>
                  <a:pt x="21" y="47"/>
                </a:lnTo>
                <a:lnTo>
                  <a:pt x="21" y="40"/>
                </a:lnTo>
                <a:lnTo>
                  <a:pt x="28" y="40"/>
                </a:lnTo>
                <a:lnTo>
                  <a:pt x="28" y="50"/>
                </a:lnTo>
                <a:lnTo>
                  <a:pt x="28" y="50"/>
                </a:lnTo>
                <a:lnTo>
                  <a:pt x="28" y="54"/>
                </a:lnTo>
                <a:lnTo>
                  <a:pt x="21" y="54"/>
                </a:lnTo>
                <a:lnTo>
                  <a:pt x="21" y="54"/>
                </a:lnTo>
                <a:lnTo>
                  <a:pt x="25" y="65"/>
                </a:lnTo>
                <a:lnTo>
                  <a:pt x="25" y="65"/>
                </a:lnTo>
                <a:lnTo>
                  <a:pt x="35" y="61"/>
                </a:lnTo>
                <a:lnTo>
                  <a:pt x="39" y="58"/>
                </a:lnTo>
                <a:lnTo>
                  <a:pt x="39" y="54"/>
                </a:lnTo>
                <a:lnTo>
                  <a:pt x="39" y="29"/>
                </a:lnTo>
                <a:lnTo>
                  <a:pt x="21" y="29"/>
                </a:lnTo>
                <a:lnTo>
                  <a:pt x="21" y="22"/>
                </a:lnTo>
                <a:lnTo>
                  <a:pt x="43" y="22"/>
                </a:lnTo>
                <a:lnTo>
                  <a:pt x="43" y="22"/>
                </a:lnTo>
                <a:lnTo>
                  <a:pt x="43" y="43"/>
                </a:lnTo>
                <a:lnTo>
                  <a:pt x="46" y="58"/>
                </a:lnTo>
                <a:lnTo>
                  <a:pt x="46" y="58"/>
                </a:lnTo>
                <a:lnTo>
                  <a:pt x="35" y="65"/>
                </a:lnTo>
                <a:lnTo>
                  <a:pt x="25" y="72"/>
                </a:lnTo>
                <a:lnTo>
                  <a:pt x="25" y="72"/>
                </a:lnTo>
                <a:lnTo>
                  <a:pt x="32" y="79"/>
                </a:lnTo>
                <a:lnTo>
                  <a:pt x="32" y="79"/>
                </a:lnTo>
                <a:lnTo>
                  <a:pt x="53" y="68"/>
                </a:lnTo>
                <a:lnTo>
                  <a:pt x="53" y="68"/>
                </a:lnTo>
                <a:lnTo>
                  <a:pt x="60" y="75"/>
                </a:lnTo>
                <a:lnTo>
                  <a:pt x="71" y="79"/>
                </a:lnTo>
                <a:lnTo>
                  <a:pt x="71" y="79"/>
                </a:lnTo>
                <a:lnTo>
                  <a:pt x="75" y="75"/>
                </a:lnTo>
                <a:lnTo>
                  <a:pt x="78" y="61"/>
                </a:lnTo>
                <a:lnTo>
                  <a:pt x="78" y="61"/>
                </a:lnTo>
                <a:lnTo>
                  <a:pt x="78" y="61"/>
                </a:lnTo>
                <a:lnTo>
                  <a:pt x="78" y="61"/>
                </a:lnTo>
                <a:lnTo>
                  <a:pt x="68" y="58"/>
                </a:lnTo>
                <a:lnTo>
                  <a:pt x="68" y="58"/>
                </a:lnTo>
                <a:lnTo>
                  <a:pt x="68" y="65"/>
                </a:lnTo>
                <a:lnTo>
                  <a:pt x="68" y="65"/>
                </a:lnTo>
                <a:lnTo>
                  <a:pt x="60" y="58"/>
                </a:lnTo>
                <a:lnTo>
                  <a:pt x="60" y="58"/>
                </a:lnTo>
                <a:lnTo>
                  <a:pt x="71" y="36"/>
                </a:lnTo>
                <a:lnTo>
                  <a:pt x="71" y="36"/>
                </a:lnTo>
                <a:lnTo>
                  <a:pt x="71" y="33"/>
                </a:lnTo>
                <a:lnTo>
                  <a:pt x="71" y="33"/>
                </a:lnTo>
                <a:lnTo>
                  <a:pt x="64" y="29"/>
                </a:lnTo>
                <a:lnTo>
                  <a:pt x="64" y="29"/>
                </a:lnTo>
                <a:lnTo>
                  <a:pt x="60" y="29"/>
                </a:lnTo>
                <a:lnTo>
                  <a:pt x="60" y="29"/>
                </a:lnTo>
                <a:lnTo>
                  <a:pt x="53" y="47"/>
                </a:lnTo>
                <a:lnTo>
                  <a:pt x="53" y="47"/>
                </a:lnTo>
                <a:lnTo>
                  <a:pt x="53" y="22"/>
                </a:lnTo>
                <a:lnTo>
                  <a:pt x="78" y="22"/>
                </a:lnTo>
                <a:lnTo>
                  <a:pt x="78" y="15"/>
                </a:lnTo>
                <a:lnTo>
                  <a:pt x="64" y="15"/>
                </a:lnTo>
                <a:lnTo>
                  <a:pt x="64" y="15"/>
                </a:lnTo>
                <a:lnTo>
                  <a:pt x="71" y="11"/>
                </a:lnTo>
                <a:lnTo>
                  <a:pt x="71" y="11"/>
                </a:lnTo>
                <a:lnTo>
                  <a:pt x="68" y="0"/>
                </a:lnTo>
                <a:lnTo>
                  <a:pt x="68" y="0"/>
                </a:lnTo>
                <a:lnTo>
                  <a:pt x="57" y="8"/>
                </a:lnTo>
                <a:lnTo>
                  <a:pt x="57" y="8"/>
                </a:lnTo>
                <a:lnTo>
                  <a:pt x="60" y="15"/>
                </a:lnTo>
                <a:lnTo>
                  <a:pt x="53" y="15"/>
                </a:lnTo>
                <a:lnTo>
                  <a:pt x="53" y="8"/>
                </a:lnTo>
                <a:lnTo>
                  <a:pt x="53" y="8"/>
                </a:lnTo>
                <a:lnTo>
                  <a:pt x="53" y="4"/>
                </a:lnTo>
                <a:lnTo>
                  <a:pt x="53" y="4"/>
                </a:lnTo>
                <a:lnTo>
                  <a:pt x="53" y="0"/>
                </a:lnTo>
                <a:lnTo>
                  <a:pt x="53" y="0"/>
                </a:lnTo>
                <a:lnTo>
                  <a:pt x="43" y="0"/>
                </a:lnTo>
                <a:lnTo>
                  <a:pt x="43" y="0"/>
                </a:lnTo>
                <a:lnTo>
                  <a:pt x="43" y="15"/>
                </a:lnTo>
                <a:lnTo>
                  <a:pt x="10" y="15"/>
                </a:lnTo>
                <a:lnTo>
                  <a:pt x="10" y="40"/>
                </a:lnTo>
                <a:lnTo>
                  <a:pt x="10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8734425" y="2579688"/>
            <a:ext cx="125413" cy="125412"/>
          </a:xfrm>
          <a:custGeom>
            <a:avLst/>
            <a:gdLst>
              <a:gd name="T0" fmla="*/ 4 w 79"/>
              <a:gd name="T1" fmla="*/ 25 h 79"/>
              <a:gd name="T2" fmla="*/ 22 w 79"/>
              <a:gd name="T3" fmla="*/ 33 h 79"/>
              <a:gd name="T4" fmla="*/ 0 w 79"/>
              <a:gd name="T5" fmla="*/ 47 h 79"/>
              <a:gd name="T6" fmla="*/ 7 w 79"/>
              <a:gd name="T7" fmla="*/ 54 h 79"/>
              <a:gd name="T8" fmla="*/ 11 w 79"/>
              <a:gd name="T9" fmla="*/ 54 h 79"/>
              <a:gd name="T10" fmla="*/ 22 w 79"/>
              <a:gd name="T11" fmla="*/ 75 h 79"/>
              <a:gd name="T12" fmla="*/ 32 w 79"/>
              <a:gd name="T13" fmla="*/ 72 h 79"/>
              <a:gd name="T14" fmla="*/ 43 w 79"/>
              <a:gd name="T15" fmla="*/ 75 h 79"/>
              <a:gd name="T16" fmla="*/ 29 w 79"/>
              <a:gd name="T17" fmla="*/ 40 h 79"/>
              <a:gd name="T18" fmla="*/ 36 w 79"/>
              <a:gd name="T19" fmla="*/ 33 h 79"/>
              <a:gd name="T20" fmla="*/ 47 w 79"/>
              <a:gd name="T21" fmla="*/ 25 h 79"/>
              <a:gd name="T22" fmla="*/ 40 w 79"/>
              <a:gd name="T23" fmla="*/ 25 h 79"/>
              <a:gd name="T24" fmla="*/ 50 w 79"/>
              <a:gd name="T25" fmla="*/ 15 h 79"/>
              <a:gd name="T26" fmla="*/ 40 w 79"/>
              <a:gd name="T27" fmla="*/ 8 h 79"/>
              <a:gd name="T28" fmla="*/ 36 w 79"/>
              <a:gd name="T29" fmla="*/ 11 h 79"/>
              <a:gd name="T30" fmla="*/ 29 w 79"/>
              <a:gd name="T31" fmla="*/ 8 h 79"/>
              <a:gd name="T32" fmla="*/ 29 w 79"/>
              <a:gd name="T33" fmla="*/ 4 h 79"/>
              <a:gd name="T34" fmla="*/ 29 w 79"/>
              <a:gd name="T35" fmla="*/ 0 h 79"/>
              <a:gd name="T36" fmla="*/ 22 w 79"/>
              <a:gd name="T37" fmla="*/ 0 h 79"/>
              <a:gd name="T38" fmla="*/ 18 w 79"/>
              <a:gd name="T39" fmla="*/ 11 h 79"/>
              <a:gd name="T40" fmla="*/ 7 w 79"/>
              <a:gd name="T41" fmla="*/ 18 h 79"/>
              <a:gd name="T42" fmla="*/ 18 w 79"/>
              <a:gd name="T43" fmla="*/ 25 h 79"/>
              <a:gd name="T44" fmla="*/ 65 w 79"/>
              <a:gd name="T45" fmla="*/ 29 h 79"/>
              <a:gd name="T46" fmla="*/ 61 w 79"/>
              <a:gd name="T47" fmla="*/ 36 h 79"/>
              <a:gd name="T48" fmla="*/ 65 w 79"/>
              <a:gd name="T49" fmla="*/ 40 h 79"/>
              <a:gd name="T50" fmla="*/ 65 w 79"/>
              <a:gd name="T51" fmla="*/ 40 h 79"/>
              <a:gd name="T52" fmla="*/ 68 w 79"/>
              <a:gd name="T53" fmla="*/ 50 h 79"/>
              <a:gd name="T54" fmla="*/ 68 w 79"/>
              <a:gd name="T55" fmla="*/ 58 h 79"/>
              <a:gd name="T56" fmla="*/ 61 w 79"/>
              <a:gd name="T57" fmla="*/ 58 h 79"/>
              <a:gd name="T58" fmla="*/ 65 w 79"/>
              <a:gd name="T59" fmla="*/ 68 h 79"/>
              <a:gd name="T60" fmla="*/ 75 w 79"/>
              <a:gd name="T61" fmla="*/ 65 h 79"/>
              <a:gd name="T62" fmla="*/ 79 w 79"/>
              <a:gd name="T63" fmla="*/ 58 h 79"/>
              <a:gd name="T64" fmla="*/ 79 w 79"/>
              <a:gd name="T65" fmla="*/ 47 h 79"/>
              <a:gd name="T66" fmla="*/ 72 w 79"/>
              <a:gd name="T67" fmla="*/ 36 h 79"/>
              <a:gd name="T68" fmla="*/ 75 w 79"/>
              <a:gd name="T69" fmla="*/ 22 h 79"/>
              <a:gd name="T70" fmla="*/ 50 w 79"/>
              <a:gd name="T71" fmla="*/ 4 h 79"/>
              <a:gd name="T72" fmla="*/ 61 w 79"/>
              <a:gd name="T73" fmla="*/ 79 h 79"/>
              <a:gd name="T74" fmla="*/ 68 w 79"/>
              <a:gd name="T75" fmla="*/ 15 h 79"/>
              <a:gd name="T76" fmla="*/ 65 w 79"/>
              <a:gd name="T77" fmla="*/ 29 h 79"/>
              <a:gd name="T78" fmla="*/ 65 w 79"/>
              <a:gd name="T79" fmla="*/ 29 h 79"/>
              <a:gd name="T80" fmla="*/ 32 w 79"/>
              <a:gd name="T81" fmla="*/ 18 h 79"/>
              <a:gd name="T82" fmla="*/ 29 w 79"/>
              <a:gd name="T83" fmla="*/ 25 h 79"/>
              <a:gd name="T84" fmla="*/ 29 w 79"/>
              <a:gd name="T85" fmla="*/ 25 h 79"/>
              <a:gd name="T86" fmla="*/ 32 w 79"/>
              <a:gd name="T87" fmla="*/ 18 h 79"/>
              <a:gd name="T88" fmla="*/ 32 w 79"/>
              <a:gd name="T89" fmla="*/ 47 h 79"/>
              <a:gd name="T90" fmla="*/ 22 w 79"/>
              <a:gd name="T91" fmla="*/ 54 h 79"/>
              <a:gd name="T92" fmla="*/ 32 w 79"/>
              <a:gd name="T93" fmla="*/ 47 h 79"/>
              <a:gd name="T94" fmla="*/ 32 w 79"/>
              <a:gd name="T95" fmla="*/ 61 h 79"/>
              <a:gd name="T96" fmla="*/ 22 w 79"/>
              <a:gd name="T97" fmla="*/ 65 h 79"/>
              <a:gd name="T98" fmla="*/ 32 w 79"/>
              <a:gd name="T99" fmla="*/ 6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9" h="79">
                <a:moveTo>
                  <a:pt x="18" y="25"/>
                </a:moveTo>
                <a:lnTo>
                  <a:pt x="4" y="25"/>
                </a:lnTo>
                <a:lnTo>
                  <a:pt x="4" y="33"/>
                </a:lnTo>
                <a:lnTo>
                  <a:pt x="22" y="33"/>
                </a:lnTo>
                <a:lnTo>
                  <a:pt x="22" y="33"/>
                </a:lnTo>
                <a:lnTo>
                  <a:pt x="0" y="47"/>
                </a:lnTo>
                <a:lnTo>
                  <a:pt x="0" y="47"/>
                </a:lnTo>
                <a:lnTo>
                  <a:pt x="7" y="54"/>
                </a:lnTo>
                <a:lnTo>
                  <a:pt x="7" y="54"/>
                </a:lnTo>
                <a:lnTo>
                  <a:pt x="11" y="54"/>
                </a:lnTo>
                <a:lnTo>
                  <a:pt x="11" y="75"/>
                </a:lnTo>
                <a:lnTo>
                  <a:pt x="22" y="75"/>
                </a:lnTo>
                <a:lnTo>
                  <a:pt x="22" y="72"/>
                </a:lnTo>
                <a:lnTo>
                  <a:pt x="32" y="72"/>
                </a:lnTo>
                <a:lnTo>
                  <a:pt x="32" y="75"/>
                </a:lnTo>
                <a:lnTo>
                  <a:pt x="43" y="75"/>
                </a:lnTo>
                <a:lnTo>
                  <a:pt x="43" y="40"/>
                </a:lnTo>
                <a:lnTo>
                  <a:pt x="29" y="40"/>
                </a:lnTo>
                <a:lnTo>
                  <a:pt x="29" y="40"/>
                </a:lnTo>
                <a:lnTo>
                  <a:pt x="36" y="33"/>
                </a:lnTo>
                <a:lnTo>
                  <a:pt x="47" y="33"/>
                </a:lnTo>
                <a:lnTo>
                  <a:pt x="47" y="25"/>
                </a:lnTo>
                <a:lnTo>
                  <a:pt x="40" y="25"/>
                </a:lnTo>
                <a:lnTo>
                  <a:pt x="40" y="25"/>
                </a:lnTo>
                <a:lnTo>
                  <a:pt x="50" y="15"/>
                </a:lnTo>
                <a:lnTo>
                  <a:pt x="50" y="15"/>
                </a:lnTo>
                <a:lnTo>
                  <a:pt x="40" y="8"/>
                </a:lnTo>
                <a:lnTo>
                  <a:pt x="40" y="8"/>
                </a:lnTo>
                <a:lnTo>
                  <a:pt x="36" y="15"/>
                </a:lnTo>
                <a:lnTo>
                  <a:pt x="36" y="11"/>
                </a:lnTo>
                <a:lnTo>
                  <a:pt x="29" y="11"/>
                </a:lnTo>
                <a:lnTo>
                  <a:pt x="29" y="8"/>
                </a:lnTo>
                <a:lnTo>
                  <a:pt x="29" y="8"/>
                </a:lnTo>
                <a:lnTo>
                  <a:pt x="29" y="4"/>
                </a:lnTo>
                <a:lnTo>
                  <a:pt x="29" y="4"/>
                </a:lnTo>
                <a:lnTo>
                  <a:pt x="29" y="0"/>
                </a:lnTo>
                <a:lnTo>
                  <a:pt x="29" y="0"/>
                </a:lnTo>
                <a:lnTo>
                  <a:pt x="22" y="0"/>
                </a:lnTo>
                <a:lnTo>
                  <a:pt x="18" y="0"/>
                </a:lnTo>
                <a:lnTo>
                  <a:pt x="18" y="11"/>
                </a:lnTo>
                <a:lnTo>
                  <a:pt x="7" y="11"/>
                </a:lnTo>
                <a:lnTo>
                  <a:pt x="7" y="18"/>
                </a:lnTo>
                <a:lnTo>
                  <a:pt x="18" y="18"/>
                </a:lnTo>
                <a:lnTo>
                  <a:pt x="18" y="25"/>
                </a:lnTo>
                <a:lnTo>
                  <a:pt x="18" y="25"/>
                </a:lnTo>
                <a:close/>
                <a:moveTo>
                  <a:pt x="65" y="29"/>
                </a:moveTo>
                <a:lnTo>
                  <a:pt x="65" y="29"/>
                </a:lnTo>
                <a:lnTo>
                  <a:pt x="61" y="36"/>
                </a:lnTo>
                <a:lnTo>
                  <a:pt x="61" y="36"/>
                </a:lnTo>
                <a:lnTo>
                  <a:pt x="65" y="40"/>
                </a:lnTo>
                <a:lnTo>
                  <a:pt x="65" y="40"/>
                </a:lnTo>
                <a:lnTo>
                  <a:pt x="65" y="40"/>
                </a:lnTo>
                <a:lnTo>
                  <a:pt x="65" y="40"/>
                </a:lnTo>
                <a:lnTo>
                  <a:pt x="68" y="50"/>
                </a:lnTo>
                <a:lnTo>
                  <a:pt x="68" y="58"/>
                </a:lnTo>
                <a:lnTo>
                  <a:pt x="68" y="58"/>
                </a:lnTo>
                <a:lnTo>
                  <a:pt x="61" y="58"/>
                </a:lnTo>
                <a:lnTo>
                  <a:pt x="61" y="58"/>
                </a:lnTo>
                <a:lnTo>
                  <a:pt x="65" y="68"/>
                </a:lnTo>
                <a:lnTo>
                  <a:pt x="65" y="68"/>
                </a:lnTo>
                <a:lnTo>
                  <a:pt x="72" y="68"/>
                </a:lnTo>
                <a:lnTo>
                  <a:pt x="75" y="65"/>
                </a:lnTo>
                <a:lnTo>
                  <a:pt x="75" y="65"/>
                </a:lnTo>
                <a:lnTo>
                  <a:pt x="79" y="58"/>
                </a:lnTo>
                <a:lnTo>
                  <a:pt x="79" y="47"/>
                </a:lnTo>
                <a:lnTo>
                  <a:pt x="79" y="47"/>
                </a:lnTo>
                <a:lnTo>
                  <a:pt x="72" y="36"/>
                </a:lnTo>
                <a:lnTo>
                  <a:pt x="72" y="36"/>
                </a:lnTo>
                <a:lnTo>
                  <a:pt x="75" y="22"/>
                </a:lnTo>
                <a:lnTo>
                  <a:pt x="75" y="22"/>
                </a:lnTo>
                <a:lnTo>
                  <a:pt x="79" y="4"/>
                </a:lnTo>
                <a:lnTo>
                  <a:pt x="50" y="4"/>
                </a:lnTo>
                <a:lnTo>
                  <a:pt x="50" y="79"/>
                </a:lnTo>
                <a:lnTo>
                  <a:pt x="61" y="79"/>
                </a:lnTo>
                <a:lnTo>
                  <a:pt x="61" y="15"/>
                </a:lnTo>
                <a:lnTo>
                  <a:pt x="68" y="15"/>
                </a:lnTo>
                <a:lnTo>
                  <a:pt x="68" y="15"/>
                </a:lnTo>
                <a:lnTo>
                  <a:pt x="65" y="29"/>
                </a:lnTo>
                <a:lnTo>
                  <a:pt x="65" y="29"/>
                </a:lnTo>
                <a:lnTo>
                  <a:pt x="65" y="29"/>
                </a:lnTo>
                <a:close/>
                <a:moveTo>
                  <a:pt x="32" y="18"/>
                </a:moveTo>
                <a:lnTo>
                  <a:pt x="32" y="18"/>
                </a:lnTo>
                <a:lnTo>
                  <a:pt x="29" y="25"/>
                </a:lnTo>
                <a:lnTo>
                  <a:pt x="29" y="25"/>
                </a:lnTo>
                <a:lnTo>
                  <a:pt x="29" y="25"/>
                </a:lnTo>
                <a:lnTo>
                  <a:pt x="29" y="25"/>
                </a:lnTo>
                <a:lnTo>
                  <a:pt x="29" y="18"/>
                </a:lnTo>
                <a:lnTo>
                  <a:pt x="32" y="18"/>
                </a:lnTo>
                <a:lnTo>
                  <a:pt x="32" y="18"/>
                </a:lnTo>
                <a:close/>
                <a:moveTo>
                  <a:pt x="32" y="47"/>
                </a:moveTo>
                <a:lnTo>
                  <a:pt x="32" y="54"/>
                </a:lnTo>
                <a:lnTo>
                  <a:pt x="22" y="54"/>
                </a:lnTo>
                <a:lnTo>
                  <a:pt x="22" y="47"/>
                </a:lnTo>
                <a:lnTo>
                  <a:pt x="32" y="47"/>
                </a:lnTo>
                <a:lnTo>
                  <a:pt x="32" y="47"/>
                </a:lnTo>
                <a:close/>
                <a:moveTo>
                  <a:pt x="32" y="61"/>
                </a:moveTo>
                <a:lnTo>
                  <a:pt x="32" y="65"/>
                </a:lnTo>
                <a:lnTo>
                  <a:pt x="22" y="65"/>
                </a:lnTo>
                <a:lnTo>
                  <a:pt x="22" y="61"/>
                </a:lnTo>
                <a:lnTo>
                  <a:pt x="32" y="61"/>
                </a:lnTo>
                <a:lnTo>
                  <a:pt x="32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/>
          </p:cNvSpPr>
          <p:nvPr/>
        </p:nvSpPr>
        <p:spPr bwMode="auto">
          <a:xfrm>
            <a:off x="8875713" y="2579688"/>
            <a:ext cx="119063" cy="125412"/>
          </a:xfrm>
          <a:custGeom>
            <a:avLst/>
            <a:gdLst>
              <a:gd name="T0" fmla="*/ 47 w 75"/>
              <a:gd name="T1" fmla="*/ 11 h 79"/>
              <a:gd name="T2" fmla="*/ 47 w 75"/>
              <a:gd name="T3" fmla="*/ 11 h 79"/>
              <a:gd name="T4" fmla="*/ 43 w 75"/>
              <a:gd name="T5" fmla="*/ 8 h 79"/>
              <a:gd name="T6" fmla="*/ 43 w 75"/>
              <a:gd name="T7" fmla="*/ 8 h 79"/>
              <a:gd name="T8" fmla="*/ 43 w 75"/>
              <a:gd name="T9" fmla="*/ 0 h 79"/>
              <a:gd name="T10" fmla="*/ 43 w 75"/>
              <a:gd name="T11" fmla="*/ 0 h 79"/>
              <a:gd name="T12" fmla="*/ 36 w 75"/>
              <a:gd name="T13" fmla="*/ 4 h 79"/>
              <a:gd name="T14" fmla="*/ 36 w 75"/>
              <a:gd name="T15" fmla="*/ 4 h 79"/>
              <a:gd name="T16" fmla="*/ 29 w 75"/>
              <a:gd name="T17" fmla="*/ 4 h 79"/>
              <a:gd name="T18" fmla="*/ 29 w 75"/>
              <a:gd name="T19" fmla="*/ 4 h 79"/>
              <a:gd name="T20" fmla="*/ 33 w 75"/>
              <a:gd name="T21" fmla="*/ 15 h 79"/>
              <a:gd name="T22" fmla="*/ 0 w 75"/>
              <a:gd name="T23" fmla="*/ 15 h 79"/>
              <a:gd name="T24" fmla="*/ 0 w 75"/>
              <a:gd name="T25" fmla="*/ 22 h 79"/>
              <a:gd name="T26" fmla="*/ 33 w 75"/>
              <a:gd name="T27" fmla="*/ 22 h 79"/>
              <a:gd name="T28" fmla="*/ 33 w 75"/>
              <a:gd name="T29" fmla="*/ 33 h 79"/>
              <a:gd name="T30" fmla="*/ 11 w 75"/>
              <a:gd name="T31" fmla="*/ 33 h 79"/>
              <a:gd name="T32" fmla="*/ 11 w 75"/>
              <a:gd name="T33" fmla="*/ 72 h 79"/>
              <a:gd name="T34" fmla="*/ 22 w 75"/>
              <a:gd name="T35" fmla="*/ 72 h 79"/>
              <a:gd name="T36" fmla="*/ 22 w 75"/>
              <a:gd name="T37" fmla="*/ 43 h 79"/>
              <a:gd name="T38" fmla="*/ 33 w 75"/>
              <a:gd name="T39" fmla="*/ 43 h 79"/>
              <a:gd name="T40" fmla="*/ 33 w 75"/>
              <a:gd name="T41" fmla="*/ 79 h 79"/>
              <a:gd name="T42" fmla="*/ 43 w 75"/>
              <a:gd name="T43" fmla="*/ 79 h 79"/>
              <a:gd name="T44" fmla="*/ 43 w 75"/>
              <a:gd name="T45" fmla="*/ 43 h 79"/>
              <a:gd name="T46" fmla="*/ 54 w 75"/>
              <a:gd name="T47" fmla="*/ 43 h 79"/>
              <a:gd name="T48" fmla="*/ 54 w 75"/>
              <a:gd name="T49" fmla="*/ 58 h 79"/>
              <a:gd name="T50" fmla="*/ 54 w 75"/>
              <a:gd name="T51" fmla="*/ 58 h 79"/>
              <a:gd name="T52" fmla="*/ 54 w 75"/>
              <a:gd name="T53" fmla="*/ 61 h 79"/>
              <a:gd name="T54" fmla="*/ 47 w 75"/>
              <a:gd name="T55" fmla="*/ 61 h 79"/>
              <a:gd name="T56" fmla="*/ 47 w 75"/>
              <a:gd name="T57" fmla="*/ 61 h 79"/>
              <a:gd name="T58" fmla="*/ 50 w 75"/>
              <a:gd name="T59" fmla="*/ 72 h 79"/>
              <a:gd name="T60" fmla="*/ 50 w 75"/>
              <a:gd name="T61" fmla="*/ 72 h 79"/>
              <a:gd name="T62" fmla="*/ 61 w 75"/>
              <a:gd name="T63" fmla="*/ 68 h 79"/>
              <a:gd name="T64" fmla="*/ 65 w 75"/>
              <a:gd name="T65" fmla="*/ 68 h 79"/>
              <a:gd name="T66" fmla="*/ 68 w 75"/>
              <a:gd name="T67" fmla="*/ 65 h 79"/>
              <a:gd name="T68" fmla="*/ 68 w 75"/>
              <a:gd name="T69" fmla="*/ 33 h 79"/>
              <a:gd name="T70" fmla="*/ 43 w 75"/>
              <a:gd name="T71" fmla="*/ 33 h 79"/>
              <a:gd name="T72" fmla="*/ 43 w 75"/>
              <a:gd name="T73" fmla="*/ 22 h 79"/>
              <a:gd name="T74" fmla="*/ 75 w 75"/>
              <a:gd name="T75" fmla="*/ 22 h 79"/>
              <a:gd name="T76" fmla="*/ 75 w 75"/>
              <a:gd name="T77" fmla="*/ 15 h 79"/>
              <a:gd name="T78" fmla="*/ 36 w 75"/>
              <a:gd name="T79" fmla="*/ 15 h 79"/>
              <a:gd name="T80" fmla="*/ 36 w 75"/>
              <a:gd name="T81" fmla="*/ 15 h 79"/>
              <a:gd name="T82" fmla="*/ 47 w 75"/>
              <a:gd name="T83" fmla="*/ 11 h 79"/>
              <a:gd name="T84" fmla="*/ 47 w 75"/>
              <a:gd name="T85" fmla="*/ 11 h 79"/>
              <a:gd name="T86" fmla="*/ 47 w 75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9">
                <a:moveTo>
                  <a:pt x="47" y="11"/>
                </a:moveTo>
                <a:lnTo>
                  <a:pt x="47" y="11"/>
                </a:lnTo>
                <a:lnTo>
                  <a:pt x="43" y="8"/>
                </a:lnTo>
                <a:lnTo>
                  <a:pt x="43" y="8"/>
                </a:lnTo>
                <a:lnTo>
                  <a:pt x="43" y="0"/>
                </a:lnTo>
                <a:lnTo>
                  <a:pt x="43" y="0"/>
                </a:lnTo>
                <a:lnTo>
                  <a:pt x="36" y="4"/>
                </a:lnTo>
                <a:lnTo>
                  <a:pt x="36" y="4"/>
                </a:lnTo>
                <a:lnTo>
                  <a:pt x="29" y="4"/>
                </a:lnTo>
                <a:lnTo>
                  <a:pt x="29" y="4"/>
                </a:lnTo>
                <a:lnTo>
                  <a:pt x="33" y="15"/>
                </a:lnTo>
                <a:lnTo>
                  <a:pt x="0" y="15"/>
                </a:lnTo>
                <a:lnTo>
                  <a:pt x="0" y="22"/>
                </a:lnTo>
                <a:lnTo>
                  <a:pt x="33" y="22"/>
                </a:lnTo>
                <a:lnTo>
                  <a:pt x="33" y="33"/>
                </a:lnTo>
                <a:lnTo>
                  <a:pt x="11" y="33"/>
                </a:lnTo>
                <a:lnTo>
                  <a:pt x="11" y="72"/>
                </a:lnTo>
                <a:lnTo>
                  <a:pt x="22" y="72"/>
                </a:lnTo>
                <a:lnTo>
                  <a:pt x="22" y="43"/>
                </a:lnTo>
                <a:lnTo>
                  <a:pt x="33" y="43"/>
                </a:lnTo>
                <a:lnTo>
                  <a:pt x="33" y="79"/>
                </a:lnTo>
                <a:lnTo>
                  <a:pt x="43" y="79"/>
                </a:lnTo>
                <a:lnTo>
                  <a:pt x="43" y="43"/>
                </a:lnTo>
                <a:lnTo>
                  <a:pt x="54" y="43"/>
                </a:lnTo>
                <a:lnTo>
                  <a:pt x="54" y="58"/>
                </a:lnTo>
                <a:lnTo>
                  <a:pt x="54" y="58"/>
                </a:lnTo>
                <a:lnTo>
                  <a:pt x="54" y="61"/>
                </a:lnTo>
                <a:lnTo>
                  <a:pt x="47" y="61"/>
                </a:lnTo>
                <a:lnTo>
                  <a:pt x="47" y="61"/>
                </a:lnTo>
                <a:lnTo>
                  <a:pt x="50" y="72"/>
                </a:lnTo>
                <a:lnTo>
                  <a:pt x="50" y="72"/>
                </a:lnTo>
                <a:lnTo>
                  <a:pt x="61" y="68"/>
                </a:lnTo>
                <a:lnTo>
                  <a:pt x="65" y="68"/>
                </a:lnTo>
                <a:lnTo>
                  <a:pt x="68" y="65"/>
                </a:lnTo>
                <a:lnTo>
                  <a:pt x="68" y="33"/>
                </a:lnTo>
                <a:lnTo>
                  <a:pt x="43" y="33"/>
                </a:lnTo>
                <a:lnTo>
                  <a:pt x="43" y="22"/>
                </a:lnTo>
                <a:lnTo>
                  <a:pt x="75" y="22"/>
                </a:lnTo>
                <a:lnTo>
                  <a:pt x="75" y="15"/>
                </a:lnTo>
                <a:lnTo>
                  <a:pt x="36" y="15"/>
                </a:lnTo>
                <a:lnTo>
                  <a:pt x="36" y="15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 noEditPoints="1"/>
          </p:cNvSpPr>
          <p:nvPr/>
        </p:nvSpPr>
        <p:spPr bwMode="auto">
          <a:xfrm>
            <a:off x="8780463" y="2228850"/>
            <a:ext cx="130175" cy="119062"/>
          </a:xfrm>
          <a:custGeom>
            <a:avLst/>
            <a:gdLst>
              <a:gd name="T0" fmla="*/ 21 w 82"/>
              <a:gd name="T1" fmla="*/ 4 h 75"/>
              <a:gd name="T2" fmla="*/ 14 w 82"/>
              <a:gd name="T3" fmla="*/ 0 h 75"/>
              <a:gd name="T4" fmla="*/ 3 w 82"/>
              <a:gd name="T5" fmla="*/ 22 h 75"/>
              <a:gd name="T6" fmla="*/ 11 w 82"/>
              <a:gd name="T7" fmla="*/ 29 h 75"/>
              <a:gd name="T8" fmla="*/ 28 w 82"/>
              <a:gd name="T9" fmla="*/ 4 h 75"/>
              <a:gd name="T10" fmla="*/ 21 w 82"/>
              <a:gd name="T11" fmla="*/ 4 h 75"/>
              <a:gd name="T12" fmla="*/ 21 w 82"/>
              <a:gd name="T13" fmla="*/ 4 h 75"/>
              <a:gd name="T14" fmla="*/ 43 w 82"/>
              <a:gd name="T15" fmla="*/ 33 h 75"/>
              <a:gd name="T16" fmla="*/ 39 w 82"/>
              <a:gd name="T17" fmla="*/ 25 h 75"/>
              <a:gd name="T18" fmla="*/ 43 w 82"/>
              <a:gd name="T19" fmla="*/ 25 h 75"/>
              <a:gd name="T20" fmla="*/ 53 w 82"/>
              <a:gd name="T21" fmla="*/ 25 h 75"/>
              <a:gd name="T22" fmla="*/ 50 w 82"/>
              <a:gd name="T23" fmla="*/ 33 h 75"/>
              <a:gd name="T24" fmla="*/ 50 w 82"/>
              <a:gd name="T25" fmla="*/ 25 h 75"/>
              <a:gd name="T26" fmla="*/ 64 w 82"/>
              <a:gd name="T27" fmla="*/ 25 h 75"/>
              <a:gd name="T28" fmla="*/ 60 w 82"/>
              <a:gd name="T29" fmla="*/ 33 h 75"/>
              <a:gd name="T30" fmla="*/ 60 w 82"/>
              <a:gd name="T31" fmla="*/ 25 h 75"/>
              <a:gd name="T32" fmla="*/ 46 w 82"/>
              <a:gd name="T33" fmla="*/ 54 h 75"/>
              <a:gd name="T34" fmla="*/ 46 w 82"/>
              <a:gd name="T35" fmla="*/ 57 h 75"/>
              <a:gd name="T36" fmla="*/ 50 w 82"/>
              <a:gd name="T37" fmla="*/ 65 h 75"/>
              <a:gd name="T38" fmla="*/ 60 w 82"/>
              <a:gd name="T39" fmla="*/ 61 h 75"/>
              <a:gd name="T40" fmla="*/ 78 w 82"/>
              <a:gd name="T41" fmla="*/ 50 h 75"/>
              <a:gd name="T42" fmla="*/ 25 w 82"/>
              <a:gd name="T43" fmla="*/ 43 h 75"/>
              <a:gd name="T44" fmla="*/ 53 w 82"/>
              <a:gd name="T45" fmla="*/ 50 h 75"/>
              <a:gd name="T46" fmla="*/ 46 w 82"/>
              <a:gd name="T47" fmla="*/ 54 h 75"/>
              <a:gd name="T48" fmla="*/ 46 w 82"/>
              <a:gd name="T49" fmla="*/ 54 h 75"/>
              <a:gd name="T50" fmla="*/ 68 w 82"/>
              <a:gd name="T51" fmla="*/ 65 h 75"/>
              <a:gd name="T52" fmla="*/ 71 w 82"/>
              <a:gd name="T53" fmla="*/ 72 h 75"/>
              <a:gd name="T54" fmla="*/ 82 w 82"/>
              <a:gd name="T55" fmla="*/ 68 h 75"/>
              <a:gd name="T56" fmla="*/ 71 w 82"/>
              <a:gd name="T57" fmla="*/ 50 h 75"/>
              <a:gd name="T58" fmla="*/ 60 w 82"/>
              <a:gd name="T59" fmla="*/ 57 h 75"/>
              <a:gd name="T60" fmla="*/ 68 w 82"/>
              <a:gd name="T61" fmla="*/ 65 h 75"/>
              <a:gd name="T62" fmla="*/ 60 w 82"/>
              <a:gd name="T63" fmla="*/ 61 h 75"/>
              <a:gd name="T64" fmla="*/ 53 w 82"/>
              <a:gd name="T65" fmla="*/ 68 h 75"/>
              <a:gd name="T66" fmla="*/ 46 w 82"/>
              <a:gd name="T67" fmla="*/ 68 h 75"/>
              <a:gd name="T68" fmla="*/ 46 w 82"/>
              <a:gd name="T69" fmla="*/ 65 h 75"/>
              <a:gd name="T70" fmla="*/ 36 w 82"/>
              <a:gd name="T71" fmla="*/ 54 h 75"/>
              <a:gd name="T72" fmla="*/ 25 w 82"/>
              <a:gd name="T73" fmla="*/ 54 h 75"/>
              <a:gd name="T74" fmla="*/ 21 w 82"/>
              <a:gd name="T75" fmla="*/ 68 h 75"/>
              <a:gd name="T76" fmla="*/ 21 w 82"/>
              <a:gd name="T77" fmla="*/ 40 h 75"/>
              <a:gd name="T78" fmla="*/ 28 w 82"/>
              <a:gd name="T79" fmla="*/ 40 h 75"/>
              <a:gd name="T80" fmla="*/ 75 w 82"/>
              <a:gd name="T81" fmla="*/ 18 h 75"/>
              <a:gd name="T82" fmla="*/ 57 w 82"/>
              <a:gd name="T83" fmla="*/ 15 h 75"/>
              <a:gd name="T84" fmla="*/ 78 w 82"/>
              <a:gd name="T85" fmla="*/ 4 h 75"/>
              <a:gd name="T86" fmla="*/ 57 w 82"/>
              <a:gd name="T87" fmla="*/ 4 h 75"/>
              <a:gd name="T88" fmla="*/ 57 w 82"/>
              <a:gd name="T89" fmla="*/ 4 h 75"/>
              <a:gd name="T90" fmla="*/ 57 w 82"/>
              <a:gd name="T91" fmla="*/ 0 h 75"/>
              <a:gd name="T92" fmla="*/ 46 w 82"/>
              <a:gd name="T93" fmla="*/ 0 h 75"/>
              <a:gd name="T94" fmla="*/ 28 w 82"/>
              <a:gd name="T95" fmla="*/ 4 h 75"/>
              <a:gd name="T96" fmla="*/ 43 w 82"/>
              <a:gd name="T97" fmla="*/ 15 h 75"/>
              <a:gd name="T98" fmla="*/ 28 w 82"/>
              <a:gd name="T99" fmla="*/ 18 h 75"/>
              <a:gd name="T100" fmla="*/ 28 w 82"/>
              <a:gd name="T101" fmla="*/ 22 h 75"/>
              <a:gd name="T102" fmla="*/ 21 w 82"/>
              <a:gd name="T103" fmla="*/ 18 h 75"/>
              <a:gd name="T104" fmla="*/ 0 w 82"/>
              <a:gd name="T105" fmla="*/ 47 h 75"/>
              <a:gd name="T106" fmla="*/ 7 w 82"/>
              <a:gd name="T107" fmla="*/ 54 h 75"/>
              <a:gd name="T108" fmla="*/ 11 w 82"/>
              <a:gd name="T109" fmla="*/ 75 h 75"/>
              <a:gd name="T110" fmla="*/ 21 w 82"/>
              <a:gd name="T111" fmla="*/ 72 h 75"/>
              <a:gd name="T112" fmla="*/ 28 w 82"/>
              <a:gd name="T113" fmla="*/ 75 h 75"/>
              <a:gd name="T114" fmla="*/ 36 w 82"/>
              <a:gd name="T115" fmla="*/ 68 h 75"/>
              <a:gd name="T116" fmla="*/ 36 w 82"/>
              <a:gd name="T117" fmla="*/ 75 h 75"/>
              <a:gd name="T118" fmla="*/ 60 w 82"/>
              <a:gd name="T119" fmla="*/ 75 h 75"/>
              <a:gd name="T120" fmla="*/ 68 w 82"/>
              <a:gd name="T121" fmla="*/ 75 h 75"/>
              <a:gd name="T122" fmla="*/ 68 w 82"/>
              <a:gd name="T123" fmla="*/ 6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" h="75">
                <a:moveTo>
                  <a:pt x="21" y="4"/>
                </a:moveTo>
                <a:lnTo>
                  <a:pt x="21" y="4"/>
                </a:lnTo>
                <a:lnTo>
                  <a:pt x="14" y="0"/>
                </a:lnTo>
                <a:lnTo>
                  <a:pt x="14" y="0"/>
                </a:lnTo>
                <a:lnTo>
                  <a:pt x="11" y="11"/>
                </a:lnTo>
                <a:lnTo>
                  <a:pt x="3" y="22"/>
                </a:lnTo>
                <a:lnTo>
                  <a:pt x="3" y="22"/>
                </a:lnTo>
                <a:lnTo>
                  <a:pt x="11" y="29"/>
                </a:lnTo>
                <a:lnTo>
                  <a:pt x="11" y="29"/>
                </a:lnTo>
                <a:lnTo>
                  <a:pt x="28" y="4"/>
                </a:lnTo>
                <a:lnTo>
                  <a:pt x="28" y="4"/>
                </a:lnTo>
                <a:lnTo>
                  <a:pt x="21" y="4"/>
                </a:lnTo>
                <a:lnTo>
                  <a:pt x="21" y="4"/>
                </a:lnTo>
                <a:lnTo>
                  <a:pt x="21" y="4"/>
                </a:lnTo>
                <a:close/>
                <a:moveTo>
                  <a:pt x="43" y="25"/>
                </a:moveTo>
                <a:lnTo>
                  <a:pt x="43" y="33"/>
                </a:lnTo>
                <a:lnTo>
                  <a:pt x="39" y="33"/>
                </a:lnTo>
                <a:lnTo>
                  <a:pt x="39" y="25"/>
                </a:lnTo>
                <a:lnTo>
                  <a:pt x="43" y="25"/>
                </a:lnTo>
                <a:lnTo>
                  <a:pt x="43" y="25"/>
                </a:lnTo>
                <a:close/>
                <a:moveTo>
                  <a:pt x="50" y="25"/>
                </a:moveTo>
                <a:lnTo>
                  <a:pt x="53" y="25"/>
                </a:lnTo>
                <a:lnTo>
                  <a:pt x="53" y="33"/>
                </a:lnTo>
                <a:lnTo>
                  <a:pt x="50" y="33"/>
                </a:lnTo>
                <a:lnTo>
                  <a:pt x="50" y="25"/>
                </a:lnTo>
                <a:lnTo>
                  <a:pt x="50" y="25"/>
                </a:lnTo>
                <a:close/>
                <a:moveTo>
                  <a:pt x="60" y="25"/>
                </a:moveTo>
                <a:lnTo>
                  <a:pt x="64" y="25"/>
                </a:lnTo>
                <a:lnTo>
                  <a:pt x="64" y="33"/>
                </a:lnTo>
                <a:lnTo>
                  <a:pt x="60" y="33"/>
                </a:lnTo>
                <a:lnTo>
                  <a:pt x="60" y="25"/>
                </a:lnTo>
                <a:lnTo>
                  <a:pt x="60" y="25"/>
                </a:lnTo>
                <a:close/>
                <a:moveTo>
                  <a:pt x="46" y="54"/>
                </a:moveTo>
                <a:lnTo>
                  <a:pt x="46" y="54"/>
                </a:lnTo>
                <a:lnTo>
                  <a:pt x="46" y="57"/>
                </a:lnTo>
                <a:lnTo>
                  <a:pt x="46" y="57"/>
                </a:lnTo>
                <a:lnTo>
                  <a:pt x="50" y="65"/>
                </a:lnTo>
                <a:lnTo>
                  <a:pt x="50" y="65"/>
                </a:lnTo>
                <a:lnTo>
                  <a:pt x="60" y="61"/>
                </a:lnTo>
                <a:lnTo>
                  <a:pt x="60" y="61"/>
                </a:lnTo>
                <a:lnTo>
                  <a:pt x="53" y="50"/>
                </a:lnTo>
                <a:lnTo>
                  <a:pt x="78" y="50"/>
                </a:lnTo>
                <a:lnTo>
                  <a:pt x="78" y="43"/>
                </a:lnTo>
                <a:lnTo>
                  <a:pt x="25" y="43"/>
                </a:lnTo>
                <a:lnTo>
                  <a:pt x="25" y="50"/>
                </a:lnTo>
                <a:lnTo>
                  <a:pt x="53" y="50"/>
                </a:lnTo>
                <a:lnTo>
                  <a:pt x="53" y="50"/>
                </a:lnTo>
                <a:lnTo>
                  <a:pt x="46" y="54"/>
                </a:lnTo>
                <a:lnTo>
                  <a:pt x="46" y="54"/>
                </a:lnTo>
                <a:lnTo>
                  <a:pt x="46" y="54"/>
                </a:lnTo>
                <a:close/>
                <a:moveTo>
                  <a:pt x="68" y="65"/>
                </a:moveTo>
                <a:lnTo>
                  <a:pt x="68" y="65"/>
                </a:lnTo>
                <a:lnTo>
                  <a:pt x="71" y="72"/>
                </a:lnTo>
                <a:lnTo>
                  <a:pt x="71" y="72"/>
                </a:lnTo>
                <a:lnTo>
                  <a:pt x="82" y="68"/>
                </a:lnTo>
                <a:lnTo>
                  <a:pt x="82" y="68"/>
                </a:lnTo>
                <a:lnTo>
                  <a:pt x="71" y="50"/>
                </a:lnTo>
                <a:lnTo>
                  <a:pt x="71" y="50"/>
                </a:lnTo>
                <a:lnTo>
                  <a:pt x="60" y="57"/>
                </a:lnTo>
                <a:lnTo>
                  <a:pt x="60" y="57"/>
                </a:lnTo>
                <a:lnTo>
                  <a:pt x="68" y="65"/>
                </a:lnTo>
                <a:lnTo>
                  <a:pt x="68" y="65"/>
                </a:lnTo>
                <a:lnTo>
                  <a:pt x="60" y="61"/>
                </a:lnTo>
                <a:lnTo>
                  <a:pt x="60" y="61"/>
                </a:lnTo>
                <a:lnTo>
                  <a:pt x="57" y="68"/>
                </a:lnTo>
                <a:lnTo>
                  <a:pt x="53" y="68"/>
                </a:lnTo>
                <a:lnTo>
                  <a:pt x="46" y="68"/>
                </a:lnTo>
                <a:lnTo>
                  <a:pt x="46" y="68"/>
                </a:lnTo>
                <a:lnTo>
                  <a:pt x="46" y="68"/>
                </a:lnTo>
                <a:lnTo>
                  <a:pt x="46" y="65"/>
                </a:lnTo>
                <a:lnTo>
                  <a:pt x="46" y="54"/>
                </a:lnTo>
                <a:lnTo>
                  <a:pt x="36" y="54"/>
                </a:lnTo>
                <a:lnTo>
                  <a:pt x="36" y="57"/>
                </a:lnTo>
                <a:lnTo>
                  <a:pt x="25" y="54"/>
                </a:lnTo>
                <a:lnTo>
                  <a:pt x="25" y="54"/>
                </a:lnTo>
                <a:lnTo>
                  <a:pt x="21" y="68"/>
                </a:lnTo>
                <a:lnTo>
                  <a:pt x="21" y="40"/>
                </a:lnTo>
                <a:lnTo>
                  <a:pt x="21" y="40"/>
                </a:lnTo>
                <a:lnTo>
                  <a:pt x="28" y="29"/>
                </a:lnTo>
                <a:lnTo>
                  <a:pt x="28" y="40"/>
                </a:lnTo>
                <a:lnTo>
                  <a:pt x="75" y="40"/>
                </a:lnTo>
                <a:lnTo>
                  <a:pt x="75" y="18"/>
                </a:lnTo>
                <a:lnTo>
                  <a:pt x="53" y="18"/>
                </a:lnTo>
                <a:lnTo>
                  <a:pt x="57" y="15"/>
                </a:lnTo>
                <a:lnTo>
                  <a:pt x="78" y="15"/>
                </a:lnTo>
                <a:lnTo>
                  <a:pt x="78" y="4"/>
                </a:lnTo>
                <a:lnTo>
                  <a:pt x="57" y="4"/>
                </a:lnTo>
                <a:lnTo>
                  <a:pt x="57" y="4"/>
                </a:lnTo>
                <a:lnTo>
                  <a:pt x="57" y="4"/>
                </a:lnTo>
                <a:lnTo>
                  <a:pt x="57" y="4"/>
                </a:lnTo>
                <a:lnTo>
                  <a:pt x="57" y="0"/>
                </a:lnTo>
                <a:lnTo>
                  <a:pt x="57" y="0"/>
                </a:lnTo>
                <a:lnTo>
                  <a:pt x="46" y="0"/>
                </a:lnTo>
                <a:lnTo>
                  <a:pt x="46" y="0"/>
                </a:lnTo>
                <a:lnTo>
                  <a:pt x="46" y="4"/>
                </a:lnTo>
                <a:lnTo>
                  <a:pt x="28" y="4"/>
                </a:lnTo>
                <a:lnTo>
                  <a:pt x="28" y="15"/>
                </a:lnTo>
                <a:lnTo>
                  <a:pt x="43" y="15"/>
                </a:lnTo>
                <a:lnTo>
                  <a:pt x="43" y="18"/>
                </a:lnTo>
                <a:lnTo>
                  <a:pt x="28" y="18"/>
                </a:lnTo>
                <a:lnTo>
                  <a:pt x="28" y="22"/>
                </a:lnTo>
                <a:lnTo>
                  <a:pt x="28" y="22"/>
                </a:lnTo>
                <a:lnTo>
                  <a:pt x="21" y="18"/>
                </a:lnTo>
                <a:lnTo>
                  <a:pt x="21" y="18"/>
                </a:lnTo>
                <a:lnTo>
                  <a:pt x="11" y="33"/>
                </a:lnTo>
                <a:lnTo>
                  <a:pt x="0" y="47"/>
                </a:lnTo>
                <a:lnTo>
                  <a:pt x="0" y="47"/>
                </a:lnTo>
                <a:lnTo>
                  <a:pt x="7" y="54"/>
                </a:lnTo>
                <a:lnTo>
                  <a:pt x="11" y="50"/>
                </a:lnTo>
                <a:lnTo>
                  <a:pt x="11" y="75"/>
                </a:lnTo>
                <a:lnTo>
                  <a:pt x="21" y="75"/>
                </a:lnTo>
                <a:lnTo>
                  <a:pt x="21" y="72"/>
                </a:lnTo>
                <a:lnTo>
                  <a:pt x="28" y="75"/>
                </a:lnTo>
                <a:lnTo>
                  <a:pt x="28" y="75"/>
                </a:lnTo>
                <a:lnTo>
                  <a:pt x="36" y="61"/>
                </a:lnTo>
                <a:lnTo>
                  <a:pt x="36" y="68"/>
                </a:lnTo>
                <a:lnTo>
                  <a:pt x="36" y="68"/>
                </a:lnTo>
                <a:lnTo>
                  <a:pt x="36" y="75"/>
                </a:lnTo>
                <a:lnTo>
                  <a:pt x="43" y="75"/>
                </a:lnTo>
                <a:lnTo>
                  <a:pt x="60" y="75"/>
                </a:lnTo>
                <a:lnTo>
                  <a:pt x="60" y="75"/>
                </a:lnTo>
                <a:lnTo>
                  <a:pt x="68" y="75"/>
                </a:lnTo>
                <a:lnTo>
                  <a:pt x="68" y="65"/>
                </a:lnTo>
                <a:lnTo>
                  <a:pt x="68" y="65"/>
                </a:lnTo>
                <a:lnTo>
                  <a:pt x="68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 noEditPoints="1"/>
          </p:cNvSpPr>
          <p:nvPr/>
        </p:nvSpPr>
        <p:spPr bwMode="auto">
          <a:xfrm>
            <a:off x="8928100" y="2235200"/>
            <a:ext cx="106363" cy="112712"/>
          </a:xfrm>
          <a:custGeom>
            <a:avLst/>
            <a:gdLst>
              <a:gd name="T0" fmla="*/ 10 w 67"/>
              <a:gd name="T1" fmla="*/ 71 h 71"/>
              <a:gd name="T2" fmla="*/ 10 w 67"/>
              <a:gd name="T3" fmla="*/ 46 h 71"/>
              <a:gd name="T4" fmla="*/ 10 w 67"/>
              <a:gd name="T5" fmla="*/ 46 h 71"/>
              <a:gd name="T6" fmla="*/ 14 w 67"/>
              <a:gd name="T7" fmla="*/ 57 h 71"/>
              <a:gd name="T8" fmla="*/ 14 w 67"/>
              <a:gd name="T9" fmla="*/ 57 h 71"/>
              <a:gd name="T10" fmla="*/ 21 w 67"/>
              <a:gd name="T11" fmla="*/ 57 h 71"/>
              <a:gd name="T12" fmla="*/ 25 w 67"/>
              <a:gd name="T13" fmla="*/ 53 h 71"/>
              <a:gd name="T14" fmla="*/ 28 w 67"/>
              <a:gd name="T15" fmla="*/ 50 h 71"/>
              <a:gd name="T16" fmla="*/ 28 w 67"/>
              <a:gd name="T17" fmla="*/ 43 h 71"/>
              <a:gd name="T18" fmla="*/ 28 w 67"/>
              <a:gd name="T19" fmla="*/ 43 h 71"/>
              <a:gd name="T20" fmla="*/ 28 w 67"/>
              <a:gd name="T21" fmla="*/ 32 h 71"/>
              <a:gd name="T22" fmla="*/ 25 w 67"/>
              <a:gd name="T23" fmla="*/ 25 h 71"/>
              <a:gd name="T24" fmla="*/ 25 w 67"/>
              <a:gd name="T25" fmla="*/ 25 h 71"/>
              <a:gd name="T26" fmla="*/ 25 w 67"/>
              <a:gd name="T27" fmla="*/ 18 h 71"/>
              <a:gd name="T28" fmla="*/ 25 w 67"/>
              <a:gd name="T29" fmla="*/ 18 h 71"/>
              <a:gd name="T30" fmla="*/ 28 w 67"/>
              <a:gd name="T31" fmla="*/ 0 h 71"/>
              <a:gd name="T32" fmla="*/ 0 w 67"/>
              <a:gd name="T33" fmla="*/ 0 h 71"/>
              <a:gd name="T34" fmla="*/ 0 w 67"/>
              <a:gd name="T35" fmla="*/ 71 h 71"/>
              <a:gd name="T36" fmla="*/ 10 w 67"/>
              <a:gd name="T37" fmla="*/ 71 h 71"/>
              <a:gd name="T38" fmla="*/ 10 w 67"/>
              <a:gd name="T39" fmla="*/ 71 h 71"/>
              <a:gd name="T40" fmla="*/ 42 w 67"/>
              <a:gd name="T41" fmla="*/ 71 h 71"/>
              <a:gd name="T42" fmla="*/ 42 w 67"/>
              <a:gd name="T43" fmla="*/ 64 h 71"/>
              <a:gd name="T44" fmla="*/ 57 w 67"/>
              <a:gd name="T45" fmla="*/ 64 h 71"/>
              <a:gd name="T46" fmla="*/ 57 w 67"/>
              <a:gd name="T47" fmla="*/ 71 h 71"/>
              <a:gd name="T48" fmla="*/ 67 w 67"/>
              <a:gd name="T49" fmla="*/ 71 h 71"/>
              <a:gd name="T50" fmla="*/ 67 w 67"/>
              <a:gd name="T51" fmla="*/ 0 h 71"/>
              <a:gd name="T52" fmla="*/ 32 w 67"/>
              <a:gd name="T53" fmla="*/ 0 h 71"/>
              <a:gd name="T54" fmla="*/ 32 w 67"/>
              <a:gd name="T55" fmla="*/ 71 h 71"/>
              <a:gd name="T56" fmla="*/ 42 w 67"/>
              <a:gd name="T57" fmla="*/ 71 h 71"/>
              <a:gd name="T58" fmla="*/ 42 w 67"/>
              <a:gd name="T59" fmla="*/ 71 h 71"/>
              <a:gd name="T60" fmla="*/ 10 w 67"/>
              <a:gd name="T61" fmla="*/ 29 h 71"/>
              <a:gd name="T62" fmla="*/ 10 w 67"/>
              <a:gd name="T63" fmla="*/ 29 h 71"/>
              <a:gd name="T64" fmla="*/ 17 w 67"/>
              <a:gd name="T65" fmla="*/ 39 h 71"/>
              <a:gd name="T66" fmla="*/ 17 w 67"/>
              <a:gd name="T67" fmla="*/ 39 h 71"/>
              <a:gd name="T68" fmla="*/ 17 w 67"/>
              <a:gd name="T69" fmla="*/ 46 h 71"/>
              <a:gd name="T70" fmla="*/ 10 w 67"/>
              <a:gd name="T71" fmla="*/ 46 h 71"/>
              <a:gd name="T72" fmla="*/ 10 w 67"/>
              <a:gd name="T73" fmla="*/ 7 h 71"/>
              <a:gd name="T74" fmla="*/ 17 w 67"/>
              <a:gd name="T75" fmla="*/ 7 h 71"/>
              <a:gd name="T76" fmla="*/ 17 w 67"/>
              <a:gd name="T77" fmla="*/ 7 h 71"/>
              <a:gd name="T78" fmla="*/ 10 w 67"/>
              <a:gd name="T79" fmla="*/ 29 h 71"/>
              <a:gd name="T80" fmla="*/ 10 w 67"/>
              <a:gd name="T81" fmla="*/ 29 h 71"/>
              <a:gd name="T82" fmla="*/ 10 w 67"/>
              <a:gd name="T83" fmla="*/ 29 h 71"/>
              <a:gd name="T84" fmla="*/ 42 w 67"/>
              <a:gd name="T85" fmla="*/ 25 h 71"/>
              <a:gd name="T86" fmla="*/ 42 w 67"/>
              <a:gd name="T87" fmla="*/ 11 h 71"/>
              <a:gd name="T88" fmla="*/ 57 w 67"/>
              <a:gd name="T89" fmla="*/ 11 h 71"/>
              <a:gd name="T90" fmla="*/ 57 w 67"/>
              <a:gd name="T91" fmla="*/ 25 h 71"/>
              <a:gd name="T92" fmla="*/ 42 w 67"/>
              <a:gd name="T93" fmla="*/ 25 h 71"/>
              <a:gd name="T94" fmla="*/ 42 w 67"/>
              <a:gd name="T95" fmla="*/ 25 h 71"/>
              <a:gd name="T96" fmla="*/ 57 w 67"/>
              <a:gd name="T97" fmla="*/ 36 h 71"/>
              <a:gd name="T98" fmla="*/ 57 w 67"/>
              <a:gd name="T99" fmla="*/ 53 h 71"/>
              <a:gd name="T100" fmla="*/ 42 w 67"/>
              <a:gd name="T101" fmla="*/ 53 h 71"/>
              <a:gd name="T102" fmla="*/ 42 w 67"/>
              <a:gd name="T103" fmla="*/ 36 h 71"/>
              <a:gd name="T104" fmla="*/ 57 w 67"/>
              <a:gd name="T105" fmla="*/ 36 h 71"/>
              <a:gd name="T106" fmla="*/ 57 w 67"/>
              <a:gd name="T107" fmla="*/ 36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7" h="71">
                <a:moveTo>
                  <a:pt x="10" y="71"/>
                </a:moveTo>
                <a:lnTo>
                  <a:pt x="10" y="46"/>
                </a:lnTo>
                <a:lnTo>
                  <a:pt x="10" y="46"/>
                </a:lnTo>
                <a:lnTo>
                  <a:pt x="14" y="57"/>
                </a:lnTo>
                <a:lnTo>
                  <a:pt x="14" y="57"/>
                </a:lnTo>
                <a:lnTo>
                  <a:pt x="21" y="57"/>
                </a:lnTo>
                <a:lnTo>
                  <a:pt x="25" y="53"/>
                </a:lnTo>
                <a:lnTo>
                  <a:pt x="28" y="50"/>
                </a:lnTo>
                <a:lnTo>
                  <a:pt x="28" y="43"/>
                </a:lnTo>
                <a:lnTo>
                  <a:pt x="28" y="43"/>
                </a:lnTo>
                <a:lnTo>
                  <a:pt x="28" y="32"/>
                </a:lnTo>
                <a:lnTo>
                  <a:pt x="25" y="25"/>
                </a:lnTo>
                <a:lnTo>
                  <a:pt x="25" y="25"/>
                </a:lnTo>
                <a:lnTo>
                  <a:pt x="25" y="18"/>
                </a:lnTo>
                <a:lnTo>
                  <a:pt x="25" y="18"/>
                </a:lnTo>
                <a:lnTo>
                  <a:pt x="28" y="0"/>
                </a:lnTo>
                <a:lnTo>
                  <a:pt x="0" y="0"/>
                </a:lnTo>
                <a:lnTo>
                  <a:pt x="0" y="71"/>
                </a:lnTo>
                <a:lnTo>
                  <a:pt x="10" y="71"/>
                </a:lnTo>
                <a:lnTo>
                  <a:pt x="10" y="71"/>
                </a:lnTo>
                <a:close/>
                <a:moveTo>
                  <a:pt x="42" y="71"/>
                </a:moveTo>
                <a:lnTo>
                  <a:pt x="42" y="64"/>
                </a:lnTo>
                <a:lnTo>
                  <a:pt x="57" y="64"/>
                </a:lnTo>
                <a:lnTo>
                  <a:pt x="57" y="71"/>
                </a:lnTo>
                <a:lnTo>
                  <a:pt x="67" y="71"/>
                </a:lnTo>
                <a:lnTo>
                  <a:pt x="67" y="0"/>
                </a:lnTo>
                <a:lnTo>
                  <a:pt x="32" y="0"/>
                </a:lnTo>
                <a:lnTo>
                  <a:pt x="32" y="71"/>
                </a:lnTo>
                <a:lnTo>
                  <a:pt x="42" y="71"/>
                </a:lnTo>
                <a:lnTo>
                  <a:pt x="42" y="71"/>
                </a:lnTo>
                <a:close/>
                <a:moveTo>
                  <a:pt x="10" y="29"/>
                </a:moveTo>
                <a:lnTo>
                  <a:pt x="10" y="29"/>
                </a:lnTo>
                <a:lnTo>
                  <a:pt x="17" y="39"/>
                </a:lnTo>
                <a:lnTo>
                  <a:pt x="17" y="39"/>
                </a:lnTo>
                <a:lnTo>
                  <a:pt x="17" y="46"/>
                </a:lnTo>
                <a:lnTo>
                  <a:pt x="10" y="46"/>
                </a:lnTo>
                <a:lnTo>
                  <a:pt x="10" y="7"/>
                </a:lnTo>
                <a:lnTo>
                  <a:pt x="17" y="7"/>
                </a:lnTo>
                <a:lnTo>
                  <a:pt x="17" y="7"/>
                </a:lnTo>
                <a:lnTo>
                  <a:pt x="10" y="29"/>
                </a:lnTo>
                <a:lnTo>
                  <a:pt x="10" y="29"/>
                </a:lnTo>
                <a:lnTo>
                  <a:pt x="10" y="29"/>
                </a:lnTo>
                <a:close/>
                <a:moveTo>
                  <a:pt x="42" y="25"/>
                </a:moveTo>
                <a:lnTo>
                  <a:pt x="42" y="11"/>
                </a:lnTo>
                <a:lnTo>
                  <a:pt x="57" y="11"/>
                </a:lnTo>
                <a:lnTo>
                  <a:pt x="57" y="25"/>
                </a:lnTo>
                <a:lnTo>
                  <a:pt x="42" y="25"/>
                </a:lnTo>
                <a:lnTo>
                  <a:pt x="42" y="25"/>
                </a:lnTo>
                <a:close/>
                <a:moveTo>
                  <a:pt x="57" y="36"/>
                </a:moveTo>
                <a:lnTo>
                  <a:pt x="57" y="53"/>
                </a:lnTo>
                <a:lnTo>
                  <a:pt x="42" y="53"/>
                </a:lnTo>
                <a:lnTo>
                  <a:pt x="42" y="36"/>
                </a:lnTo>
                <a:lnTo>
                  <a:pt x="57" y="36"/>
                </a:lnTo>
                <a:lnTo>
                  <a:pt x="57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/>
          </p:cNvSpPr>
          <p:nvPr/>
        </p:nvSpPr>
        <p:spPr bwMode="auto">
          <a:xfrm>
            <a:off x="9058275" y="2228850"/>
            <a:ext cx="117475" cy="119062"/>
          </a:xfrm>
          <a:custGeom>
            <a:avLst/>
            <a:gdLst>
              <a:gd name="T0" fmla="*/ 46 w 74"/>
              <a:gd name="T1" fmla="*/ 11 h 75"/>
              <a:gd name="T2" fmla="*/ 46 w 74"/>
              <a:gd name="T3" fmla="*/ 11 h 75"/>
              <a:gd name="T4" fmla="*/ 42 w 74"/>
              <a:gd name="T5" fmla="*/ 8 h 75"/>
              <a:gd name="T6" fmla="*/ 42 w 74"/>
              <a:gd name="T7" fmla="*/ 8 h 75"/>
              <a:gd name="T8" fmla="*/ 42 w 74"/>
              <a:gd name="T9" fmla="*/ 0 h 75"/>
              <a:gd name="T10" fmla="*/ 42 w 74"/>
              <a:gd name="T11" fmla="*/ 0 h 75"/>
              <a:gd name="T12" fmla="*/ 35 w 74"/>
              <a:gd name="T13" fmla="*/ 0 h 75"/>
              <a:gd name="T14" fmla="*/ 35 w 74"/>
              <a:gd name="T15" fmla="*/ 0 h 75"/>
              <a:gd name="T16" fmla="*/ 28 w 74"/>
              <a:gd name="T17" fmla="*/ 0 h 75"/>
              <a:gd name="T18" fmla="*/ 28 w 74"/>
              <a:gd name="T19" fmla="*/ 0 h 75"/>
              <a:gd name="T20" fmla="*/ 32 w 74"/>
              <a:gd name="T21" fmla="*/ 11 h 75"/>
              <a:gd name="T22" fmla="*/ 0 w 74"/>
              <a:gd name="T23" fmla="*/ 11 h 75"/>
              <a:gd name="T24" fmla="*/ 0 w 74"/>
              <a:gd name="T25" fmla="*/ 22 h 75"/>
              <a:gd name="T26" fmla="*/ 32 w 74"/>
              <a:gd name="T27" fmla="*/ 22 h 75"/>
              <a:gd name="T28" fmla="*/ 32 w 74"/>
              <a:gd name="T29" fmla="*/ 33 h 75"/>
              <a:gd name="T30" fmla="*/ 10 w 74"/>
              <a:gd name="T31" fmla="*/ 33 h 75"/>
              <a:gd name="T32" fmla="*/ 10 w 74"/>
              <a:gd name="T33" fmla="*/ 68 h 75"/>
              <a:gd name="T34" fmla="*/ 21 w 74"/>
              <a:gd name="T35" fmla="*/ 68 h 75"/>
              <a:gd name="T36" fmla="*/ 21 w 74"/>
              <a:gd name="T37" fmla="*/ 40 h 75"/>
              <a:gd name="T38" fmla="*/ 32 w 74"/>
              <a:gd name="T39" fmla="*/ 40 h 75"/>
              <a:gd name="T40" fmla="*/ 32 w 74"/>
              <a:gd name="T41" fmla="*/ 75 h 75"/>
              <a:gd name="T42" fmla="*/ 42 w 74"/>
              <a:gd name="T43" fmla="*/ 75 h 75"/>
              <a:gd name="T44" fmla="*/ 42 w 74"/>
              <a:gd name="T45" fmla="*/ 40 h 75"/>
              <a:gd name="T46" fmla="*/ 57 w 74"/>
              <a:gd name="T47" fmla="*/ 40 h 75"/>
              <a:gd name="T48" fmla="*/ 57 w 74"/>
              <a:gd name="T49" fmla="*/ 57 h 75"/>
              <a:gd name="T50" fmla="*/ 57 w 74"/>
              <a:gd name="T51" fmla="*/ 57 h 75"/>
              <a:gd name="T52" fmla="*/ 53 w 74"/>
              <a:gd name="T53" fmla="*/ 61 h 75"/>
              <a:gd name="T54" fmla="*/ 46 w 74"/>
              <a:gd name="T55" fmla="*/ 61 h 75"/>
              <a:gd name="T56" fmla="*/ 46 w 74"/>
              <a:gd name="T57" fmla="*/ 61 h 75"/>
              <a:gd name="T58" fmla="*/ 49 w 74"/>
              <a:gd name="T59" fmla="*/ 72 h 75"/>
              <a:gd name="T60" fmla="*/ 49 w 74"/>
              <a:gd name="T61" fmla="*/ 72 h 75"/>
              <a:gd name="T62" fmla="*/ 60 w 74"/>
              <a:gd name="T63" fmla="*/ 68 h 75"/>
              <a:gd name="T64" fmla="*/ 64 w 74"/>
              <a:gd name="T65" fmla="*/ 65 h 75"/>
              <a:gd name="T66" fmla="*/ 67 w 74"/>
              <a:gd name="T67" fmla="*/ 61 h 75"/>
              <a:gd name="T68" fmla="*/ 67 w 74"/>
              <a:gd name="T69" fmla="*/ 33 h 75"/>
              <a:gd name="T70" fmla="*/ 42 w 74"/>
              <a:gd name="T71" fmla="*/ 33 h 75"/>
              <a:gd name="T72" fmla="*/ 42 w 74"/>
              <a:gd name="T73" fmla="*/ 22 h 75"/>
              <a:gd name="T74" fmla="*/ 74 w 74"/>
              <a:gd name="T75" fmla="*/ 22 h 75"/>
              <a:gd name="T76" fmla="*/ 74 w 74"/>
              <a:gd name="T77" fmla="*/ 11 h 75"/>
              <a:gd name="T78" fmla="*/ 35 w 74"/>
              <a:gd name="T79" fmla="*/ 11 h 75"/>
              <a:gd name="T80" fmla="*/ 35 w 74"/>
              <a:gd name="T81" fmla="*/ 11 h 75"/>
              <a:gd name="T82" fmla="*/ 46 w 74"/>
              <a:gd name="T83" fmla="*/ 11 h 75"/>
              <a:gd name="T84" fmla="*/ 46 w 74"/>
              <a:gd name="T85" fmla="*/ 11 h 75"/>
              <a:gd name="T86" fmla="*/ 46 w 74"/>
              <a:gd name="T87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4" h="75">
                <a:moveTo>
                  <a:pt x="46" y="11"/>
                </a:moveTo>
                <a:lnTo>
                  <a:pt x="46" y="11"/>
                </a:lnTo>
                <a:lnTo>
                  <a:pt x="42" y="8"/>
                </a:lnTo>
                <a:lnTo>
                  <a:pt x="42" y="8"/>
                </a:lnTo>
                <a:lnTo>
                  <a:pt x="42" y="0"/>
                </a:lnTo>
                <a:lnTo>
                  <a:pt x="42" y="0"/>
                </a:lnTo>
                <a:lnTo>
                  <a:pt x="35" y="0"/>
                </a:lnTo>
                <a:lnTo>
                  <a:pt x="35" y="0"/>
                </a:lnTo>
                <a:lnTo>
                  <a:pt x="28" y="0"/>
                </a:lnTo>
                <a:lnTo>
                  <a:pt x="28" y="0"/>
                </a:lnTo>
                <a:lnTo>
                  <a:pt x="32" y="11"/>
                </a:lnTo>
                <a:lnTo>
                  <a:pt x="0" y="11"/>
                </a:lnTo>
                <a:lnTo>
                  <a:pt x="0" y="22"/>
                </a:lnTo>
                <a:lnTo>
                  <a:pt x="32" y="22"/>
                </a:lnTo>
                <a:lnTo>
                  <a:pt x="32" y="33"/>
                </a:lnTo>
                <a:lnTo>
                  <a:pt x="10" y="33"/>
                </a:lnTo>
                <a:lnTo>
                  <a:pt x="10" y="68"/>
                </a:lnTo>
                <a:lnTo>
                  <a:pt x="21" y="68"/>
                </a:lnTo>
                <a:lnTo>
                  <a:pt x="21" y="40"/>
                </a:lnTo>
                <a:lnTo>
                  <a:pt x="32" y="40"/>
                </a:lnTo>
                <a:lnTo>
                  <a:pt x="32" y="75"/>
                </a:lnTo>
                <a:lnTo>
                  <a:pt x="42" y="75"/>
                </a:lnTo>
                <a:lnTo>
                  <a:pt x="42" y="40"/>
                </a:lnTo>
                <a:lnTo>
                  <a:pt x="57" y="40"/>
                </a:lnTo>
                <a:lnTo>
                  <a:pt x="57" y="57"/>
                </a:lnTo>
                <a:lnTo>
                  <a:pt x="57" y="57"/>
                </a:lnTo>
                <a:lnTo>
                  <a:pt x="53" y="61"/>
                </a:lnTo>
                <a:lnTo>
                  <a:pt x="46" y="61"/>
                </a:lnTo>
                <a:lnTo>
                  <a:pt x="46" y="61"/>
                </a:lnTo>
                <a:lnTo>
                  <a:pt x="49" y="72"/>
                </a:lnTo>
                <a:lnTo>
                  <a:pt x="49" y="72"/>
                </a:lnTo>
                <a:lnTo>
                  <a:pt x="60" y="68"/>
                </a:lnTo>
                <a:lnTo>
                  <a:pt x="64" y="65"/>
                </a:lnTo>
                <a:lnTo>
                  <a:pt x="67" y="61"/>
                </a:lnTo>
                <a:lnTo>
                  <a:pt x="67" y="33"/>
                </a:lnTo>
                <a:lnTo>
                  <a:pt x="42" y="33"/>
                </a:lnTo>
                <a:lnTo>
                  <a:pt x="42" y="22"/>
                </a:lnTo>
                <a:lnTo>
                  <a:pt x="74" y="22"/>
                </a:lnTo>
                <a:lnTo>
                  <a:pt x="74" y="11"/>
                </a:lnTo>
                <a:lnTo>
                  <a:pt x="35" y="11"/>
                </a:lnTo>
                <a:lnTo>
                  <a:pt x="35" y="11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 noEditPoints="1"/>
          </p:cNvSpPr>
          <p:nvPr/>
        </p:nvSpPr>
        <p:spPr bwMode="auto">
          <a:xfrm>
            <a:off x="10682288" y="1652588"/>
            <a:ext cx="106363" cy="112712"/>
          </a:xfrm>
          <a:custGeom>
            <a:avLst/>
            <a:gdLst>
              <a:gd name="T0" fmla="*/ 67 w 67"/>
              <a:gd name="T1" fmla="*/ 53 h 71"/>
              <a:gd name="T2" fmla="*/ 67 w 67"/>
              <a:gd name="T3" fmla="*/ 53 h 71"/>
              <a:gd name="T4" fmla="*/ 57 w 67"/>
              <a:gd name="T5" fmla="*/ 50 h 71"/>
              <a:gd name="T6" fmla="*/ 57 w 67"/>
              <a:gd name="T7" fmla="*/ 50 h 71"/>
              <a:gd name="T8" fmla="*/ 53 w 67"/>
              <a:gd name="T9" fmla="*/ 50 h 71"/>
              <a:gd name="T10" fmla="*/ 53 w 67"/>
              <a:gd name="T11" fmla="*/ 50 h 71"/>
              <a:gd name="T12" fmla="*/ 53 w 67"/>
              <a:gd name="T13" fmla="*/ 57 h 71"/>
              <a:gd name="T14" fmla="*/ 50 w 67"/>
              <a:gd name="T15" fmla="*/ 60 h 71"/>
              <a:gd name="T16" fmla="*/ 14 w 67"/>
              <a:gd name="T17" fmla="*/ 60 h 71"/>
              <a:gd name="T18" fmla="*/ 14 w 67"/>
              <a:gd name="T19" fmla="*/ 60 h 71"/>
              <a:gd name="T20" fmla="*/ 10 w 67"/>
              <a:gd name="T21" fmla="*/ 57 h 71"/>
              <a:gd name="T22" fmla="*/ 10 w 67"/>
              <a:gd name="T23" fmla="*/ 57 h 71"/>
              <a:gd name="T24" fmla="*/ 10 w 67"/>
              <a:gd name="T25" fmla="*/ 36 h 71"/>
              <a:gd name="T26" fmla="*/ 60 w 67"/>
              <a:gd name="T27" fmla="*/ 36 h 71"/>
              <a:gd name="T28" fmla="*/ 60 w 67"/>
              <a:gd name="T29" fmla="*/ 0 h 71"/>
              <a:gd name="T30" fmla="*/ 0 w 67"/>
              <a:gd name="T31" fmla="*/ 0 h 71"/>
              <a:gd name="T32" fmla="*/ 0 w 67"/>
              <a:gd name="T33" fmla="*/ 60 h 71"/>
              <a:gd name="T34" fmla="*/ 0 w 67"/>
              <a:gd name="T35" fmla="*/ 60 h 71"/>
              <a:gd name="T36" fmla="*/ 3 w 67"/>
              <a:gd name="T37" fmla="*/ 68 h 71"/>
              <a:gd name="T38" fmla="*/ 10 w 67"/>
              <a:gd name="T39" fmla="*/ 71 h 71"/>
              <a:gd name="T40" fmla="*/ 53 w 67"/>
              <a:gd name="T41" fmla="*/ 71 h 71"/>
              <a:gd name="T42" fmla="*/ 53 w 67"/>
              <a:gd name="T43" fmla="*/ 71 h 71"/>
              <a:gd name="T44" fmla="*/ 60 w 67"/>
              <a:gd name="T45" fmla="*/ 68 h 71"/>
              <a:gd name="T46" fmla="*/ 64 w 67"/>
              <a:gd name="T47" fmla="*/ 68 h 71"/>
              <a:gd name="T48" fmla="*/ 67 w 67"/>
              <a:gd name="T49" fmla="*/ 60 h 71"/>
              <a:gd name="T50" fmla="*/ 67 w 67"/>
              <a:gd name="T51" fmla="*/ 53 h 71"/>
              <a:gd name="T52" fmla="*/ 67 w 67"/>
              <a:gd name="T53" fmla="*/ 53 h 71"/>
              <a:gd name="T54" fmla="*/ 67 w 67"/>
              <a:gd name="T55" fmla="*/ 53 h 71"/>
              <a:gd name="T56" fmla="*/ 10 w 67"/>
              <a:gd name="T57" fmla="*/ 11 h 71"/>
              <a:gd name="T58" fmla="*/ 25 w 67"/>
              <a:gd name="T59" fmla="*/ 11 h 71"/>
              <a:gd name="T60" fmla="*/ 25 w 67"/>
              <a:gd name="T61" fmla="*/ 28 h 71"/>
              <a:gd name="T62" fmla="*/ 10 w 67"/>
              <a:gd name="T63" fmla="*/ 28 h 71"/>
              <a:gd name="T64" fmla="*/ 10 w 67"/>
              <a:gd name="T65" fmla="*/ 11 h 71"/>
              <a:gd name="T66" fmla="*/ 10 w 67"/>
              <a:gd name="T67" fmla="*/ 11 h 71"/>
              <a:gd name="T68" fmla="*/ 35 w 67"/>
              <a:gd name="T69" fmla="*/ 28 h 71"/>
              <a:gd name="T70" fmla="*/ 35 w 67"/>
              <a:gd name="T71" fmla="*/ 11 h 71"/>
              <a:gd name="T72" fmla="*/ 50 w 67"/>
              <a:gd name="T73" fmla="*/ 11 h 71"/>
              <a:gd name="T74" fmla="*/ 50 w 67"/>
              <a:gd name="T75" fmla="*/ 28 h 71"/>
              <a:gd name="T76" fmla="*/ 35 w 67"/>
              <a:gd name="T77" fmla="*/ 28 h 71"/>
              <a:gd name="T78" fmla="*/ 35 w 67"/>
              <a:gd name="T79" fmla="*/ 2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7" h="71">
                <a:moveTo>
                  <a:pt x="67" y="53"/>
                </a:moveTo>
                <a:lnTo>
                  <a:pt x="67" y="53"/>
                </a:lnTo>
                <a:lnTo>
                  <a:pt x="57" y="50"/>
                </a:lnTo>
                <a:lnTo>
                  <a:pt x="57" y="50"/>
                </a:lnTo>
                <a:lnTo>
                  <a:pt x="53" y="50"/>
                </a:lnTo>
                <a:lnTo>
                  <a:pt x="53" y="50"/>
                </a:lnTo>
                <a:lnTo>
                  <a:pt x="53" y="57"/>
                </a:lnTo>
                <a:lnTo>
                  <a:pt x="50" y="60"/>
                </a:lnTo>
                <a:lnTo>
                  <a:pt x="14" y="60"/>
                </a:lnTo>
                <a:lnTo>
                  <a:pt x="14" y="60"/>
                </a:lnTo>
                <a:lnTo>
                  <a:pt x="10" y="57"/>
                </a:lnTo>
                <a:lnTo>
                  <a:pt x="10" y="57"/>
                </a:lnTo>
                <a:lnTo>
                  <a:pt x="10" y="36"/>
                </a:lnTo>
                <a:lnTo>
                  <a:pt x="60" y="36"/>
                </a:lnTo>
                <a:lnTo>
                  <a:pt x="60" y="0"/>
                </a:lnTo>
                <a:lnTo>
                  <a:pt x="0" y="0"/>
                </a:lnTo>
                <a:lnTo>
                  <a:pt x="0" y="60"/>
                </a:lnTo>
                <a:lnTo>
                  <a:pt x="0" y="60"/>
                </a:lnTo>
                <a:lnTo>
                  <a:pt x="3" y="68"/>
                </a:lnTo>
                <a:lnTo>
                  <a:pt x="10" y="71"/>
                </a:lnTo>
                <a:lnTo>
                  <a:pt x="53" y="71"/>
                </a:lnTo>
                <a:lnTo>
                  <a:pt x="53" y="71"/>
                </a:lnTo>
                <a:lnTo>
                  <a:pt x="60" y="68"/>
                </a:lnTo>
                <a:lnTo>
                  <a:pt x="64" y="68"/>
                </a:lnTo>
                <a:lnTo>
                  <a:pt x="67" y="60"/>
                </a:lnTo>
                <a:lnTo>
                  <a:pt x="67" y="53"/>
                </a:lnTo>
                <a:lnTo>
                  <a:pt x="67" y="53"/>
                </a:lnTo>
                <a:lnTo>
                  <a:pt x="67" y="53"/>
                </a:lnTo>
                <a:close/>
                <a:moveTo>
                  <a:pt x="10" y="11"/>
                </a:moveTo>
                <a:lnTo>
                  <a:pt x="25" y="11"/>
                </a:lnTo>
                <a:lnTo>
                  <a:pt x="25" y="28"/>
                </a:lnTo>
                <a:lnTo>
                  <a:pt x="10" y="28"/>
                </a:lnTo>
                <a:lnTo>
                  <a:pt x="10" y="11"/>
                </a:lnTo>
                <a:lnTo>
                  <a:pt x="10" y="11"/>
                </a:lnTo>
                <a:close/>
                <a:moveTo>
                  <a:pt x="35" y="28"/>
                </a:moveTo>
                <a:lnTo>
                  <a:pt x="35" y="11"/>
                </a:lnTo>
                <a:lnTo>
                  <a:pt x="50" y="11"/>
                </a:lnTo>
                <a:lnTo>
                  <a:pt x="50" y="28"/>
                </a:lnTo>
                <a:lnTo>
                  <a:pt x="35" y="28"/>
                </a:lnTo>
                <a:lnTo>
                  <a:pt x="35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 noEditPoints="1"/>
          </p:cNvSpPr>
          <p:nvPr/>
        </p:nvSpPr>
        <p:spPr bwMode="auto">
          <a:xfrm>
            <a:off x="10812463" y="1646238"/>
            <a:ext cx="106363" cy="125412"/>
          </a:xfrm>
          <a:custGeom>
            <a:avLst/>
            <a:gdLst>
              <a:gd name="T0" fmla="*/ 10 w 67"/>
              <a:gd name="T1" fmla="*/ 54 h 79"/>
              <a:gd name="T2" fmla="*/ 10 w 67"/>
              <a:gd name="T3" fmla="*/ 50 h 79"/>
              <a:gd name="T4" fmla="*/ 28 w 67"/>
              <a:gd name="T5" fmla="*/ 50 h 79"/>
              <a:gd name="T6" fmla="*/ 28 w 67"/>
              <a:gd name="T7" fmla="*/ 79 h 79"/>
              <a:gd name="T8" fmla="*/ 39 w 67"/>
              <a:gd name="T9" fmla="*/ 79 h 79"/>
              <a:gd name="T10" fmla="*/ 39 w 67"/>
              <a:gd name="T11" fmla="*/ 50 h 79"/>
              <a:gd name="T12" fmla="*/ 57 w 67"/>
              <a:gd name="T13" fmla="*/ 50 h 79"/>
              <a:gd name="T14" fmla="*/ 57 w 67"/>
              <a:gd name="T15" fmla="*/ 54 h 79"/>
              <a:gd name="T16" fmla="*/ 67 w 67"/>
              <a:gd name="T17" fmla="*/ 54 h 79"/>
              <a:gd name="T18" fmla="*/ 67 w 67"/>
              <a:gd name="T19" fmla="*/ 15 h 79"/>
              <a:gd name="T20" fmla="*/ 39 w 67"/>
              <a:gd name="T21" fmla="*/ 15 h 79"/>
              <a:gd name="T22" fmla="*/ 39 w 67"/>
              <a:gd name="T23" fmla="*/ 7 h 79"/>
              <a:gd name="T24" fmla="*/ 39 w 67"/>
              <a:gd name="T25" fmla="*/ 7 h 79"/>
              <a:gd name="T26" fmla="*/ 42 w 67"/>
              <a:gd name="T27" fmla="*/ 0 h 79"/>
              <a:gd name="T28" fmla="*/ 42 w 67"/>
              <a:gd name="T29" fmla="*/ 0 h 79"/>
              <a:gd name="T30" fmla="*/ 42 w 67"/>
              <a:gd name="T31" fmla="*/ 0 h 79"/>
              <a:gd name="T32" fmla="*/ 42 w 67"/>
              <a:gd name="T33" fmla="*/ 0 h 79"/>
              <a:gd name="T34" fmla="*/ 39 w 67"/>
              <a:gd name="T35" fmla="*/ 0 h 79"/>
              <a:gd name="T36" fmla="*/ 39 w 67"/>
              <a:gd name="T37" fmla="*/ 0 h 79"/>
              <a:gd name="T38" fmla="*/ 28 w 67"/>
              <a:gd name="T39" fmla="*/ 0 h 79"/>
              <a:gd name="T40" fmla="*/ 28 w 67"/>
              <a:gd name="T41" fmla="*/ 15 h 79"/>
              <a:gd name="T42" fmla="*/ 0 w 67"/>
              <a:gd name="T43" fmla="*/ 15 h 79"/>
              <a:gd name="T44" fmla="*/ 0 w 67"/>
              <a:gd name="T45" fmla="*/ 54 h 79"/>
              <a:gd name="T46" fmla="*/ 10 w 67"/>
              <a:gd name="T47" fmla="*/ 54 h 79"/>
              <a:gd name="T48" fmla="*/ 10 w 67"/>
              <a:gd name="T49" fmla="*/ 54 h 79"/>
              <a:gd name="T50" fmla="*/ 28 w 67"/>
              <a:gd name="T51" fmla="*/ 25 h 79"/>
              <a:gd name="T52" fmla="*/ 28 w 67"/>
              <a:gd name="T53" fmla="*/ 40 h 79"/>
              <a:gd name="T54" fmla="*/ 10 w 67"/>
              <a:gd name="T55" fmla="*/ 40 h 79"/>
              <a:gd name="T56" fmla="*/ 10 w 67"/>
              <a:gd name="T57" fmla="*/ 25 h 79"/>
              <a:gd name="T58" fmla="*/ 28 w 67"/>
              <a:gd name="T59" fmla="*/ 25 h 79"/>
              <a:gd name="T60" fmla="*/ 28 w 67"/>
              <a:gd name="T61" fmla="*/ 25 h 79"/>
              <a:gd name="T62" fmla="*/ 39 w 67"/>
              <a:gd name="T63" fmla="*/ 40 h 79"/>
              <a:gd name="T64" fmla="*/ 39 w 67"/>
              <a:gd name="T65" fmla="*/ 25 h 79"/>
              <a:gd name="T66" fmla="*/ 57 w 67"/>
              <a:gd name="T67" fmla="*/ 25 h 79"/>
              <a:gd name="T68" fmla="*/ 57 w 67"/>
              <a:gd name="T69" fmla="*/ 40 h 79"/>
              <a:gd name="T70" fmla="*/ 39 w 67"/>
              <a:gd name="T71" fmla="*/ 40 h 79"/>
              <a:gd name="T72" fmla="*/ 39 w 67"/>
              <a:gd name="T73" fmla="*/ 4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7" h="79">
                <a:moveTo>
                  <a:pt x="10" y="54"/>
                </a:moveTo>
                <a:lnTo>
                  <a:pt x="10" y="50"/>
                </a:lnTo>
                <a:lnTo>
                  <a:pt x="28" y="50"/>
                </a:lnTo>
                <a:lnTo>
                  <a:pt x="28" y="79"/>
                </a:lnTo>
                <a:lnTo>
                  <a:pt x="39" y="79"/>
                </a:lnTo>
                <a:lnTo>
                  <a:pt x="39" y="50"/>
                </a:lnTo>
                <a:lnTo>
                  <a:pt x="57" y="50"/>
                </a:lnTo>
                <a:lnTo>
                  <a:pt x="57" y="54"/>
                </a:lnTo>
                <a:lnTo>
                  <a:pt x="67" y="54"/>
                </a:lnTo>
                <a:lnTo>
                  <a:pt x="67" y="15"/>
                </a:lnTo>
                <a:lnTo>
                  <a:pt x="39" y="15"/>
                </a:lnTo>
                <a:lnTo>
                  <a:pt x="39" y="7"/>
                </a:lnTo>
                <a:lnTo>
                  <a:pt x="39" y="7"/>
                </a:ln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39" y="0"/>
                </a:lnTo>
                <a:lnTo>
                  <a:pt x="39" y="0"/>
                </a:lnTo>
                <a:lnTo>
                  <a:pt x="28" y="0"/>
                </a:lnTo>
                <a:lnTo>
                  <a:pt x="28" y="15"/>
                </a:lnTo>
                <a:lnTo>
                  <a:pt x="0" y="15"/>
                </a:lnTo>
                <a:lnTo>
                  <a:pt x="0" y="54"/>
                </a:lnTo>
                <a:lnTo>
                  <a:pt x="10" y="54"/>
                </a:lnTo>
                <a:lnTo>
                  <a:pt x="10" y="54"/>
                </a:lnTo>
                <a:close/>
                <a:moveTo>
                  <a:pt x="28" y="25"/>
                </a:moveTo>
                <a:lnTo>
                  <a:pt x="28" y="40"/>
                </a:lnTo>
                <a:lnTo>
                  <a:pt x="10" y="40"/>
                </a:lnTo>
                <a:lnTo>
                  <a:pt x="10" y="25"/>
                </a:lnTo>
                <a:lnTo>
                  <a:pt x="28" y="25"/>
                </a:lnTo>
                <a:lnTo>
                  <a:pt x="28" y="25"/>
                </a:lnTo>
                <a:close/>
                <a:moveTo>
                  <a:pt x="39" y="40"/>
                </a:moveTo>
                <a:lnTo>
                  <a:pt x="39" y="25"/>
                </a:lnTo>
                <a:lnTo>
                  <a:pt x="57" y="25"/>
                </a:lnTo>
                <a:lnTo>
                  <a:pt x="57" y="40"/>
                </a:lnTo>
                <a:lnTo>
                  <a:pt x="39" y="40"/>
                </a:lnTo>
                <a:lnTo>
                  <a:pt x="39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/>
          </p:cNvSpPr>
          <p:nvPr/>
        </p:nvSpPr>
        <p:spPr bwMode="auto">
          <a:xfrm>
            <a:off x="10942638" y="1646238"/>
            <a:ext cx="119063" cy="119062"/>
          </a:xfrm>
          <a:custGeom>
            <a:avLst/>
            <a:gdLst>
              <a:gd name="T0" fmla="*/ 46 w 75"/>
              <a:gd name="T1" fmla="*/ 11 h 75"/>
              <a:gd name="T2" fmla="*/ 46 w 75"/>
              <a:gd name="T3" fmla="*/ 11 h 75"/>
              <a:gd name="T4" fmla="*/ 46 w 75"/>
              <a:gd name="T5" fmla="*/ 7 h 75"/>
              <a:gd name="T6" fmla="*/ 46 w 75"/>
              <a:gd name="T7" fmla="*/ 7 h 75"/>
              <a:gd name="T8" fmla="*/ 42 w 75"/>
              <a:gd name="T9" fmla="*/ 0 h 75"/>
              <a:gd name="T10" fmla="*/ 42 w 75"/>
              <a:gd name="T11" fmla="*/ 0 h 75"/>
              <a:gd name="T12" fmla="*/ 35 w 75"/>
              <a:gd name="T13" fmla="*/ 0 h 75"/>
              <a:gd name="T14" fmla="*/ 35 w 75"/>
              <a:gd name="T15" fmla="*/ 0 h 75"/>
              <a:gd name="T16" fmla="*/ 28 w 75"/>
              <a:gd name="T17" fmla="*/ 0 h 75"/>
              <a:gd name="T18" fmla="*/ 28 w 75"/>
              <a:gd name="T19" fmla="*/ 0 h 75"/>
              <a:gd name="T20" fmla="*/ 32 w 75"/>
              <a:gd name="T21" fmla="*/ 11 h 75"/>
              <a:gd name="T22" fmla="*/ 0 w 75"/>
              <a:gd name="T23" fmla="*/ 11 h 75"/>
              <a:gd name="T24" fmla="*/ 0 w 75"/>
              <a:gd name="T25" fmla="*/ 22 h 75"/>
              <a:gd name="T26" fmla="*/ 32 w 75"/>
              <a:gd name="T27" fmla="*/ 22 h 75"/>
              <a:gd name="T28" fmla="*/ 32 w 75"/>
              <a:gd name="T29" fmla="*/ 32 h 75"/>
              <a:gd name="T30" fmla="*/ 10 w 75"/>
              <a:gd name="T31" fmla="*/ 32 h 75"/>
              <a:gd name="T32" fmla="*/ 10 w 75"/>
              <a:gd name="T33" fmla="*/ 68 h 75"/>
              <a:gd name="T34" fmla="*/ 21 w 75"/>
              <a:gd name="T35" fmla="*/ 68 h 75"/>
              <a:gd name="T36" fmla="*/ 21 w 75"/>
              <a:gd name="T37" fmla="*/ 40 h 75"/>
              <a:gd name="T38" fmla="*/ 32 w 75"/>
              <a:gd name="T39" fmla="*/ 40 h 75"/>
              <a:gd name="T40" fmla="*/ 32 w 75"/>
              <a:gd name="T41" fmla="*/ 75 h 75"/>
              <a:gd name="T42" fmla="*/ 42 w 75"/>
              <a:gd name="T43" fmla="*/ 75 h 75"/>
              <a:gd name="T44" fmla="*/ 42 w 75"/>
              <a:gd name="T45" fmla="*/ 40 h 75"/>
              <a:gd name="T46" fmla="*/ 57 w 75"/>
              <a:gd name="T47" fmla="*/ 40 h 75"/>
              <a:gd name="T48" fmla="*/ 57 w 75"/>
              <a:gd name="T49" fmla="*/ 57 h 75"/>
              <a:gd name="T50" fmla="*/ 57 w 75"/>
              <a:gd name="T51" fmla="*/ 57 h 75"/>
              <a:gd name="T52" fmla="*/ 53 w 75"/>
              <a:gd name="T53" fmla="*/ 61 h 75"/>
              <a:gd name="T54" fmla="*/ 46 w 75"/>
              <a:gd name="T55" fmla="*/ 61 h 75"/>
              <a:gd name="T56" fmla="*/ 46 w 75"/>
              <a:gd name="T57" fmla="*/ 61 h 75"/>
              <a:gd name="T58" fmla="*/ 50 w 75"/>
              <a:gd name="T59" fmla="*/ 72 h 75"/>
              <a:gd name="T60" fmla="*/ 50 w 75"/>
              <a:gd name="T61" fmla="*/ 72 h 75"/>
              <a:gd name="T62" fmla="*/ 64 w 75"/>
              <a:gd name="T63" fmla="*/ 68 h 75"/>
              <a:gd name="T64" fmla="*/ 64 w 75"/>
              <a:gd name="T65" fmla="*/ 64 h 75"/>
              <a:gd name="T66" fmla="*/ 67 w 75"/>
              <a:gd name="T67" fmla="*/ 61 h 75"/>
              <a:gd name="T68" fmla="*/ 67 w 75"/>
              <a:gd name="T69" fmla="*/ 32 h 75"/>
              <a:gd name="T70" fmla="*/ 42 w 75"/>
              <a:gd name="T71" fmla="*/ 32 h 75"/>
              <a:gd name="T72" fmla="*/ 42 w 75"/>
              <a:gd name="T73" fmla="*/ 22 h 75"/>
              <a:gd name="T74" fmla="*/ 75 w 75"/>
              <a:gd name="T75" fmla="*/ 22 h 75"/>
              <a:gd name="T76" fmla="*/ 75 w 75"/>
              <a:gd name="T77" fmla="*/ 11 h 75"/>
              <a:gd name="T78" fmla="*/ 39 w 75"/>
              <a:gd name="T79" fmla="*/ 11 h 75"/>
              <a:gd name="T80" fmla="*/ 39 w 75"/>
              <a:gd name="T81" fmla="*/ 11 h 75"/>
              <a:gd name="T82" fmla="*/ 46 w 75"/>
              <a:gd name="T83" fmla="*/ 11 h 75"/>
              <a:gd name="T84" fmla="*/ 46 w 75"/>
              <a:gd name="T85" fmla="*/ 11 h 75"/>
              <a:gd name="T86" fmla="*/ 46 w 75"/>
              <a:gd name="T87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5">
                <a:moveTo>
                  <a:pt x="46" y="11"/>
                </a:moveTo>
                <a:lnTo>
                  <a:pt x="46" y="11"/>
                </a:lnTo>
                <a:lnTo>
                  <a:pt x="46" y="7"/>
                </a:lnTo>
                <a:lnTo>
                  <a:pt x="46" y="7"/>
                </a:lnTo>
                <a:lnTo>
                  <a:pt x="42" y="0"/>
                </a:lnTo>
                <a:lnTo>
                  <a:pt x="42" y="0"/>
                </a:lnTo>
                <a:lnTo>
                  <a:pt x="35" y="0"/>
                </a:lnTo>
                <a:lnTo>
                  <a:pt x="35" y="0"/>
                </a:lnTo>
                <a:lnTo>
                  <a:pt x="28" y="0"/>
                </a:lnTo>
                <a:lnTo>
                  <a:pt x="28" y="0"/>
                </a:lnTo>
                <a:lnTo>
                  <a:pt x="32" y="11"/>
                </a:lnTo>
                <a:lnTo>
                  <a:pt x="0" y="11"/>
                </a:lnTo>
                <a:lnTo>
                  <a:pt x="0" y="22"/>
                </a:lnTo>
                <a:lnTo>
                  <a:pt x="32" y="22"/>
                </a:lnTo>
                <a:lnTo>
                  <a:pt x="32" y="32"/>
                </a:lnTo>
                <a:lnTo>
                  <a:pt x="10" y="32"/>
                </a:lnTo>
                <a:lnTo>
                  <a:pt x="10" y="68"/>
                </a:lnTo>
                <a:lnTo>
                  <a:pt x="21" y="68"/>
                </a:lnTo>
                <a:lnTo>
                  <a:pt x="21" y="40"/>
                </a:lnTo>
                <a:lnTo>
                  <a:pt x="32" y="40"/>
                </a:lnTo>
                <a:lnTo>
                  <a:pt x="32" y="75"/>
                </a:lnTo>
                <a:lnTo>
                  <a:pt x="42" y="75"/>
                </a:lnTo>
                <a:lnTo>
                  <a:pt x="42" y="40"/>
                </a:lnTo>
                <a:lnTo>
                  <a:pt x="57" y="40"/>
                </a:lnTo>
                <a:lnTo>
                  <a:pt x="57" y="57"/>
                </a:lnTo>
                <a:lnTo>
                  <a:pt x="57" y="57"/>
                </a:lnTo>
                <a:lnTo>
                  <a:pt x="53" y="61"/>
                </a:lnTo>
                <a:lnTo>
                  <a:pt x="46" y="61"/>
                </a:lnTo>
                <a:lnTo>
                  <a:pt x="46" y="61"/>
                </a:lnTo>
                <a:lnTo>
                  <a:pt x="50" y="72"/>
                </a:lnTo>
                <a:lnTo>
                  <a:pt x="50" y="72"/>
                </a:lnTo>
                <a:lnTo>
                  <a:pt x="64" y="68"/>
                </a:lnTo>
                <a:lnTo>
                  <a:pt x="64" y="64"/>
                </a:lnTo>
                <a:lnTo>
                  <a:pt x="67" y="61"/>
                </a:lnTo>
                <a:lnTo>
                  <a:pt x="67" y="32"/>
                </a:lnTo>
                <a:lnTo>
                  <a:pt x="42" y="32"/>
                </a:lnTo>
                <a:lnTo>
                  <a:pt x="42" y="22"/>
                </a:lnTo>
                <a:lnTo>
                  <a:pt x="75" y="22"/>
                </a:lnTo>
                <a:lnTo>
                  <a:pt x="75" y="11"/>
                </a:lnTo>
                <a:lnTo>
                  <a:pt x="39" y="11"/>
                </a:lnTo>
                <a:lnTo>
                  <a:pt x="39" y="11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 noEditPoints="1"/>
          </p:cNvSpPr>
          <p:nvPr/>
        </p:nvSpPr>
        <p:spPr bwMode="auto">
          <a:xfrm>
            <a:off x="10993438" y="1957388"/>
            <a:ext cx="130175" cy="119062"/>
          </a:xfrm>
          <a:custGeom>
            <a:avLst/>
            <a:gdLst>
              <a:gd name="T0" fmla="*/ 14 w 82"/>
              <a:gd name="T1" fmla="*/ 22 h 75"/>
              <a:gd name="T2" fmla="*/ 25 w 82"/>
              <a:gd name="T3" fmla="*/ 15 h 75"/>
              <a:gd name="T4" fmla="*/ 21 w 82"/>
              <a:gd name="T5" fmla="*/ 4 h 75"/>
              <a:gd name="T6" fmla="*/ 7 w 82"/>
              <a:gd name="T7" fmla="*/ 4 h 75"/>
              <a:gd name="T8" fmla="*/ 14 w 82"/>
              <a:gd name="T9" fmla="*/ 22 h 75"/>
              <a:gd name="T10" fmla="*/ 14 w 82"/>
              <a:gd name="T11" fmla="*/ 22 h 75"/>
              <a:gd name="T12" fmla="*/ 3 w 82"/>
              <a:gd name="T13" fmla="*/ 36 h 75"/>
              <a:gd name="T14" fmla="*/ 14 w 82"/>
              <a:gd name="T15" fmla="*/ 57 h 75"/>
              <a:gd name="T16" fmla="*/ 7 w 82"/>
              <a:gd name="T17" fmla="*/ 65 h 75"/>
              <a:gd name="T18" fmla="*/ 0 w 82"/>
              <a:gd name="T19" fmla="*/ 68 h 75"/>
              <a:gd name="T20" fmla="*/ 10 w 82"/>
              <a:gd name="T21" fmla="*/ 75 h 75"/>
              <a:gd name="T22" fmla="*/ 10 w 82"/>
              <a:gd name="T23" fmla="*/ 72 h 75"/>
              <a:gd name="T24" fmla="*/ 18 w 82"/>
              <a:gd name="T25" fmla="*/ 65 h 75"/>
              <a:gd name="T26" fmla="*/ 21 w 82"/>
              <a:gd name="T27" fmla="*/ 68 h 75"/>
              <a:gd name="T28" fmla="*/ 28 w 82"/>
              <a:gd name="T29" fmla="*/ 72 h 75"/>
              <a:gd name="T30" fmla="*/ 75 w 82"/>
              <a:gd name="T31" fmla="*/ 75 h 75"/>
              <a:gd name="T32" fmla="*/ 82 w 82"/>
              <a:gd name="T33" fmla="*/ 61 h 75"/>
              <a:gd name="T34" fmla="*/ 43 w 82"/>
              <a:gd name="T35" fmla="*/ 65 h 75"/>
              <a:gd name="T36" fmla="*/ 28 w 82"/>
              <a:gd name="T37" fmla="*/ 61 h 75"/>
              <a:gd name="T38" fmla="*/ 25 w 82"/>
              <a:gd name="T39" fmla="*/ 54 h 75"/>
              <a:gd name="T40" fmla="*/ 25 w 82"/>
              <a:gd name="T41" fmla="*/ 25 h 75"/>
              <a:gd name="T42" fmla="*/ 3 w 82"/>
              <a:gd name="T43" fmla="*/ 25 h 75"/>
              <a:gd name="T44" fmla="*/ 25 w 82"/>
              <a:gd name="T45" fmla="*/ 54 h 75"/>
              <a:gd name="T46" fmla="*/ 35 w 82"/>
              <a:gd name="T47" fmla="*/ 61 h 75"/>
              <a:gd name="T48" fmla="*/ 50 w 82"/>
              <a:gd name="T49" fmla="*/ 43 h 75"/>
              <a:gd name="T50" fmla="*/ 67 w 82"/>
              <a:gd name="T51" fmla="*/ 61 h 75"/>
              <a:gd name="T52" fmla="*/ 78 w 82"/>
              <a:gd name="T53" fmla="*/ 50 h 75"/>
              <a:gd name="T54" fmla="*/ 60 w 82"/>
              <a:gd name="T55" fmla="*/ 36 h 75"/>
              <a:gd name="T56" fmla="*/ 53 w 82"/>
              <a:gd name="T57" fmla="*/ 32 h 75"/>
              <a:gd name="T58" fmla="*/ 53 w 82"/>
              <a:gd name="T59" fmla="*/ 29 h 75"/>
              <a:gd name="T60" fmla="*/ 53 w 82"/>
              <a:gd name="T61" fmla="*/ 29 h 75"/>
              <a:gd name="T62" fmla="*/ 75 w 82"/>
              <a:gd name="T63" fmla="*/ 18 h 75"/>
              <a:gd name="T64" fmla="*/ 57 w 82"/>
              <a:gd name="T65" fmla="*/ 4 h 75"/>
              <a:gd name="T66" fmla="*/ 57 w 82"/>
              <a:gd name="T67" fmla="*/ 0 h 75"/>
              <a:gd name="T68" fmla="*/ 57 w 82"/>
              <a:gd name="T69" fmla="*/ 0 h 75"/>
              <a:gd name="T70" fmla="*/ 50 w 82"/>
              <a:gd name="T71" fmla="*/ 0 h 75"/>
              <a:gd name="T72" fmla="*/ 43 w 82"/>
              <a:gd name="T73" fmla="*/ 18 h 75"/>
              <a:gd name="T74" fmla="*/ 25 w 82"/>
              <a:gd name="T75" fmla="*/ 29 h 75"/>
              <a:gd name="T76" fmla="*/ 43 w 82"/>
              <a:gd name="T77" fmla="*/ 29 h 75"/>
              <a:gd name="T78" fmla="*/ 25 w 82"/>
              <a:gd name="T79" fmla="*/ 54 h 75"/>
              <a:gd name="T80" fmla="*/ 25 w 82"/>
              <a:gd name="T81" fmla="*/ 54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2" h="75">
                <a:moveTo>
                  <a:pt x="14" y="22"/>
                </a:moveTo>
                <a:lnTo>
                  <a:pt x="14" y="22"/>
                </a:lnTo>
                <a:lnTo>
                  <a:pt x="25" y="15"/>
                </a:lnTo>
                <a:lnTo>
                  <a:pt x="25" y="15"/>
                </a:lnTo>
                <a:lnTo>
                  <a:pt x="21" y="4"/>
                </a:lnTo>
                <a:lnTo>
                  <a:pt x="21" y="4"/>
                </a:lnTo>
                <a:lnTo>
                  <a:pt x="18" y="0"/>
                </a:lnTo>
                <a:lnTo>
                  <a:pt x="7" y="4"/>
                </a:lnTo>
                <a:lnTo>
                  <a:pt x="7" y="4"/>
                </a:lnTo>
                <a:lnTo>
                  <a:pt x="14" y="22"/>
                </a:lnTo>
                <a:lnTo>
                  <a:pt x="14" y="22"/>
                </a:lnTo>
                <a:lnTo>
                  <a:pt x="14" y="22"/>
                </a:lnTo>
                <a:close/>
                <a:moveTo>
                  <a:pt x="3" y="25"/>
                </a:moveTo>
                <a:lnTo>
                  <a:pt x="3" y="36"/>
                </a:lnTo>
                <a:lnTo>
                  <a:pt x="14" y="36"/>
                </a:lnTo>
                <a:lnTo>
                  <a:pt x="14" y="57"/>
                </a:lnTo>
                <a:lnTo>
                  <a:pt x="14" y="57"/>
                </a:lnTo>
                <a:lnTo>
                  <a:pt x="7" y="65"/>
                </a:lnTo>
                <a:lnTo>
                  <a:pt x="7" y="65"/>
                </a:lnTo>
                <a:lnTo>
                  <a:pt x="0" y="68"/>
                </a:lnTo>
                <a:lnTo>
                  <a:pt x="0" y="68"/>
                </a:lnTo>
                <a:lnTo>
                  <a:pt x="10" y="75"/>
                </a:lnTo>
                <a:lnTo>
                  <a:pt x="10" y="72"/>
                </a:lnTo>
                <a:lnTo>
                  <a:pt x="10" y="72"/>
                </a:lnTo>
                <a:lnTo>
                  <a:pt x="18" y="65"/>
                </a:lnTo>
                <a:lnTo>
                  <a:pt x="18" y="65"/>
                </a:lnTo>
                <a:lnTo>
                  <a:pt x="21" y="68"/>
                </a:lnTo>
                <a:lnTo>
                  <a:pt x="21" y="68"/>
                </a:lnTo>
                <a:lnTo>
                  <a:pt x="28" y="72"/>
                </a:lnTo>
                <a:lnTo>
                  <a:pt x="28" y="72"/>
                </a:lnTo>
                <a:lnTo>
                  <a:pt x="75" y="75"/>
                </a:lnTo>
                <a:lnTo>
                  <a:pt x="75" y="75"/>
                </a:lnTo>
                <a:lnTo>
                  <a:pt x="82" y="61"/>
                </a:lnTo>
                <a:lnTo>
                  <a:pt x="82" y="61"/>
                </a:lnTo>
                <a:lnTo>
                  <a:pt x="43" y="65"/>
                </a:lnTo>
                <a:lnTo>
                  <a:pt x="43" y="65"/>
                </a:lnTo>
                <a:lnTo>
                  <a:pt x="28" y="61"/>
                </a:lnTo>
                <a:lnTo>
                  <a:pt x="28" y="61"/>
                </a:lnTo>
                <a:lnTo>
                  <a:pt x="25" y="57"/>
                </a:lnTo>
                <a:lnTo>
                  <a:pt x="25" y="54"/>
                </a:lnTo>
                <a:lnTo>
                  <a:pt x="25" y="25"/>
                </a:lnTo>
                <a:lnTo>
                  <a:pt x="25" y="25"/>
                </a:lnTo>
                <a:lnTo>
                  <a:pt x="3" y="25"/>
                </a:lnTo>
                <a:lnTo>
                  <a:pt x="3" y="25"/>
                </a:lnTo>
                <a:close/>
                <a:moveTo>
                  <a:pt x="25" y="54"/>
                </a:moveTo>
                <a:lnTo>
                  <a:pt x="25" y="54"/>
                </a:lnTo>
                <a:lnTo>
                  <a:pt x="35" y="61"/>
                </a:lnTo>
                <a:lnTo>
                  <a:pt x="35" y="61"/>
                </a:lnTo>
                <a:lnTo>
                  <a:pt x="43" y="54"/>
                </a:lnTo>
                <a:lnTo>
                  <a:pt x="50" y="43"/>
                </a:lnTo>
                <a:lnTo>
                  <a:pt x="50" y="43"/>
                </a:lnTo>
                <a:lnTo>
                  <a:pt x="67" y="61"/>
                </a:lnTo>
                <a:lnTo>
                  <a:pt x="67" y="61"/>
                </a:lnTo>
                <a:lnTo>
                  <a:pt x="78" y="50"/>
                </a:lnTo>
                <a:lnTo>
                  <a:pt x="78" y="50"/>
                </a:lnTo>
                <a:lnTo>
                  <a:pt x="60" y="36"/>
                </a:lnTo>
                <a:lnTo>
                  <a:pt x="60" y="36"/>
                </a:lnTo>
                <a:lnTo>
                  <a:pt x="53" y="32"/>
                </a:lnTo>
                <a:lnTo>
                  <a:pt x="53" y="32"/>
                </a:lnTo>
                <a:lnTo>
                  <a:pt x="53" y="29"/>
                </a:lnTo>
                <a:lnTo>
                  <a:pt x="53" y="29"/>
                </a:lnTo>
                <a:lnTo>
                  <a:pt x="53" y="29"/>
                </a:lnTo>
                <a:lnTo>
                  <a:pt x="75" y="29"/>
                </a:lnTo>
                <a:lnTo>
                  <a:pt x="75" y="18"/>
                </a:lnTo>
                <a:lnTo>
                  <a:pt x="57" y="18"/>
                </a:lnTo>
                <a:lnTo>
                  <a:pt x="57" y="4"/>
                </a:lnTo>
                <a:lnTo>
                  <a:pt x="57" y="4"/>
                </a:lnTo>
                <a:lnTo>
                  <a:pt x="57" y="0"/>
                </a:lnTo>
                <a:lnTo>
                  <a:pt x="57" y="0"/>
                </a:lnTo>
                <a:lnTo>
                  <a:pt x="57" y="0"/>
                </a:lnTo>
                <a:lnTo>
                  <a:pt x="57" y="0"/>
                </a:lnTo>
                <a:lnTo>
                  <a:pt x="50" y="0"/>
                </a:lnTo>
                <a:lnTo>
                  <a:pt x="43" y="0"/>
                </a:lnTo>
                <a:lnTo>
                  <a:pt x="43" y="18"/>
                </a:lnTo>
                <a:lnTo>
                  <a:pt x="25" y="18"/>
                </a:lnTo>
                <a:lnTo>
                  <a:pt x="25" y="29"/>
                </a:lnTo>
                <a:lnTo>
                  <a:pt x="43" y="29"/>
                </a:lnTo>
                <a:lnTo>
                  <a:pt x="43" y="29"/>
                </a:lnTo>
                <a:lnTo>
                  <a:pt x="39" y="43"/>
                </a:lnTo>
                <a:lnTo>
                  <a:pt x="25" y="54"/>
                </a:lnTo>
                <a:lnTo>
                  <a:pt x="25" y="54"/>
                </a:lnTo>
                <a:lnTo>
                  <a:pt x="25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4"/>
          <p:cNvSpPr>
            <a:spLocks noEditPoints="1"/>
          </p:cNvSpPr>
          <p:nvPr/>
        </p:nvSpPr>
        <p:spPr bwMode="auto">
          <a:xfrm>
            <a:off x="11134725" y="1957388"/>
            <a:ext cx="112713" cy="119062"/>
          </a:xfrm>
          <a:custGeom>
            <a:avLst/>
            <a:gdLst>
              <a:gd name="T0" fmla="*/ 57 w 71"/>
              <a:gd name="T1" fmla="*/ 18 h 75"/>
              <a:gd name="T2" fmla="*/ 46 w 71"/>
              <a:gd name="T3" fmla="*/ 11 h 75"/>
              <a:gd name="T4" fmla="*/ 46 w 71"/>
              <a:gd name="T5" fmla="*/ 7 h 75"/>
              <a:gd name="T6" fmla="*/ 50 w 71"/>
              <a:gd name="T7" fmla="*/ 4 h 75"/>
              <a:gd name="T8" fmla="*/ 46 w 71"/>
              <a:gd name="T9" fmla="*/ 4 h 75"/>
              <a:gd name="T10" fmla="*/ 39 w 71"/>
              <a:gd name="T11" fmla="*/ 4 h 75"/>
              <a:gd name="T12" fmla="*/ 39 w 71"/>
              <a:gd name="T13" fmla="*/ 36 h 75"/>
              <a:gd name="T14" fmla="*/ 32 w 71"/>
              <a:gd name="T15" fmla="*/ 18 h 75"/>
              <a:gd name="T16" fmla="*/ 25 w 71"/>
              <a:gd name="T17" fmla="*/ 7 h 75"/>
              <a:gd name="T18" fmla="*/ 25 w 71"/>
              <a:gd name="T19" fmla="*/ 4 h 75"/>
              <a:gd name="T20" fmla="*/ 25 w 71"/>
              <a:gd name="T21" fmla="*/ 0 h 75"/>
              <a:gd name="T22" fmla="*/ 25 w 71"/>
              <a:gd name="T23" fmla="*/ 0 h 75"/>
              <a:gd name="T24" fmla="*/ 14 w 71"/>
              <a:gd name="T25" fmla="*/ 0 h 75"/>
              <a:gd name="T26" fmla="*/ 14 w 71"/>
              <a:gd name="T27" fmla="*/ 43 h 75"/>
              <a:gd name="T28" fmla="*/ 11 w 71"/>
              <a:gd name="T29" fmla="*/ 57 h 75"/>
              <a:gd name="T30" fmla="*/ 0 w 71"/>
              <a:gd name="T31" fmla="*/ 68 h 75"/>
              <a:gd name="T32" fmla="*/ 11 w 71"/>
              <a:gd name="T33" fmla="*/ 75 h 75"/>
              <a:gd name="T34" fmla="*/ 18 w 71"/>
              <a:gd name="T35" fmla="*/ 65 h 75"/>
              <a:gd name="T36" fmla="*/ 21 w 71"/>
              <a:gd name="T37" fmla="*/ 57 h 75"/>
              <a:gd name="T38" fmla="*/ 25 w 71"/>
              <a:gd name="T39" fmla="*/ 25 h 75"/>
              <a:gd name="T40" fmla="*/ 28 w 71"/>
              <a:gd name="T41" fmla="*/ 47 h 75"/>
              <a:gd name="T42" fmla="*/ 36 w 71"/>
              <a:gd name="T43" fmla="*/ 47 h 75"/>
              <a:gd name="T44" fmla="*/ 39 w 71"/>
              <a:gd name="T45" fmla="*/ 43 h 75"/>
              <a:gd name="T46" fmla="*/ 46 w 71"/>
              <a:gd name="T47" fmla="*/ 72 h 75"/>
              <a:gd name="T48" fmla="*/ 46 w 71"/>
              <a:gd name="T49" fmla="*/ 22 h 75"/>
              <a:gd name="T50" fmla="*/ 53 w 71"/>
              <a:gd name="T51" fmla="*/ 47 h 75"/>
              <a:gd name="T52" fmla="*/ 60 w 71"/>
              <a:gd name="T53" fmla="*/ 75 h 75"/>
              <a:gd name="T54" fmla="*/ 71 w 71"/>
              <a:gd name="T55" fmla="*/ 7 h 75"/>
              <a:gd name="T56" fmla="*/ 71 w 71"/>
              <a:gd name="T57" fmla="*/ 0 h 75"/>
              <a:gd name="T58" fmla="*/ 71 w 71"/>
              <a:gd name="T59" fmla="*/ 0 h 75"/>
              <a:gd name="T60" fmla="*/ 71 w 71"/>
              <a:gd name="T61" fmla="*/ 0 h 75"/>
              <a:gd name="T62" fmla="*/ 60 w 71"/>
              <a:gd name="T63" fmla="*/ 0 h 75"/>
              <a:gd name="T64" fmla="*/ 60 w 71"/>
              <a:gd name="T65" fmla="*/ 36 h 75"/>
              <a:gd name="T66" fmla="*/ 57 w 71"/>
              <a:gd name="T67" fmla="*/ 18 h 75"/>
              <a:gd name="T68" fmla="*/ 11 w 71"/>
              <a:gd name="T69" fmla="*/ 36 h 75"/>
              <a:gd name="T70" fmla="*/ 14 w 71"/>
              <a:gd name="T71" fmla="*/ 22 h 75"/>
              <a:gd name="T72" fmla="*/ 3 w 71"/>
              <a:gd name="T73" fmla="*/ 18 h 75"/>
              <a:gd name="T74" fmla="*/ 3 w 71"/>
              <a:gd name="T75" fmla="*/ 22 h 75"/>
              <a:gd name="T76" fmla="*/ 0 w 71"/>
              <a:gd name="T77" fmla="*/ 43 h 75"/>
              <a:gd name="T78" fmla="*/ 11 w 71"/>
              <a:gd name="T79" fmla="*/ 47 h 75"/>
              <a:gd name="T80" fmla="*/ 11 w 71"/>
              <a:gd name="T81" fmla="*/ 36 h 75"/>
              <a:gd name="T82" fmla="*/ 11 w 71"/>
              <a:gd name="T83" fmla="*/ 36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1" h="75">
                <a:moveTo>
                  <a:pt x="57" y="18"/>
                </a:moveTo>
                <a:lnTo>
                  <a:pt x="57" y="18"/>
                </a:lnTo>
                <a:lnTo>
                  <a:pt x="46" y="22"/>
                </a:lnTo>
                <a:lnTo>
                  <a:pt x="46" y="11"/>
                </a:lnTo>
                <a:lnTo>
                  <a:pt x="46" y="11"/>
                </a:lnTo>
                <a:lnTo>
                  <a:pt x="46" y="7"/>
                </a:lnTo>
                <a:lnTo>
                  <a:pt x="46" y="7"/>
                </a:lnTo>
                <a:lnTo>
                  <a:pt x="50" y="4"/>
                </a:lnTo>
                <a:lnTo>
                  <a:pt x="50" y="4"/>
                </a:lnTo>
                <a:lnTo>
                  <a:pt x="46" y="4"/>
                </a:lnTo>
                <a:lnTo>
                  <a:pt x="46" y="4"/>
                </a:lnTo>
                <a:lnTo>
                  <a:pt x="39" y="4"/>
                </a:lnTo>
                <a:lnTo>
                  <a:pt x="39" y="36"/>
                </a:lnTo>
                <a:lnTo>
                  <a:pt x="39" y="36"/>
                </a:lnTo>
                <a:lnTo>
                  <a:pt x="32" y="18"/>
                </a:lnTo>
                <a:lnTo>
                  <a:pt x="32" y="18"/>
                </a:lnTo>
                <a:lnTo>
                  <a:pt x="25" y="22"/>
                </a:lnTo>
                <a:lnTo>
                  <a:pt x="25" y="7"/>
                </a:lnTo>
                <a:lnTo>
                  <a:pt x="25" y="7"/>
                </a:lnTo>
                <a:lnTo>
                  <a:pt x="25" y="4"/>
                </a:lnTo>
                <a:lnTo>
                  <a:pt x="25" y="4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14" y="0"/>
                </a:lnTo>
                <a:lnTo>
                  <a:pt x="14" y="43"/>
                </a:lnTo>
                <a:lnTo>
                  <a:pt x="14" y="43"/>
                </a:lnTo>
                <a:lnTo>
                  <a:pt x="14" y="50"/>
                </a:lnTo>
                <a:lnTo>
                  <a:pt x="11" y="57"/>
                </a:lnTo>
                <a:lnTo>
                  <a:pt x="11" y="57"/>
                </a:lnTo>
                <a:lnTo>
                  <a:pt x="0" y="68"/>
                </a:lnTo>
                <a:lnTo>
                  <a:pt x="0" y="68"/>
                </a:lnTo>
                <a:lnTo>
                  <a:pt x="11" y="75"/>
                </a:lnTo>
                <a:lnTo>
                  <a:pt x="11" y="75"/>
                </a:lnTo>
                <a:lnTo>
                  <a:pt x="18" y="65"/>
                </a:lnTo>
                <a:lnTo>
                  <a:pt x="21" y="57"/>
                </a:lnTo>
                <a:lnTo>
                  <a:pt x="21" y="57"/>
                </a:lnTo>
                <a:lnTo>
                  <a:pt x="25" y="40"/>
                </a:lnTo>
                <a:lnTo>
                  <a:pt x="25" y="25"/>
                </a:lnTo>
                <a:lnTo>
                  <a:pt x="25" y="25"/>
                </a:lnTo>
                <a:lnTo>
                  <a:pt x="28" y="47"/>
                </a:lnTo>
                <a:lnTo>
                  <a:pt x="28" y="47"/>
                </a:lnTo>
                <a:lnTo>
                  <a:pt x="36" y="47"/>
                </a:lnTo>
                <a:lnTo>
                  <a:pt x="36" y="47"/>
                </a:lnTo>
                <a:lnTo>
                  <a:pt x="39" y="43"/>
                </a:lnTo>
                <a:lnTo>
                  <a:pt x="36" y="72"/>
                </a:lnTo>
                <a:lnTo>
                  <a:pt x="46" y="72"/>
                </a:lnTo>
                <a:lnTo>
                  <a:pt x="46" y="22"/>
                </a:lnTo>
                <a:lnTo>
                  <a:pt x="46" y="22"/>
                </a:lnTo>
                <a:lnTo>
                  <a:pt x="53" y="47"/>
                </a:lnTo>
                <a:lnTo>
                  <a:pt x="53" y="47"/>
                </a:lnTo>
                <a:lnTo>
                  <a:pt x="60" y="43"/>
                </a:lnTo>
                <a:lnTo>
                  <a:pt x="60" y="75"/>
                </a:lnTo>
                <a:lnTo>
                  <a:pt x="71" y="75"/>
                </a:lnTo>
                <a:lnTo>
                  <a:pt x="71" y="7"/>
                </a:lnTo>
                <a:lnTo>
                  <a:pt x="71" y="7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60" y="0"/>
                </a:lnTo>
                <a:lnTo>
                  <a:pt x="60" y="36"/>
                </a:lnTo>
                <a:lnTo>
                  <a:pt x="60" y="36"/>
                </a:lnTo>
                <a:lnTo>
                  <a:pt x="57" y="18"/>
                </a:lnTo>
                <a:lnTo>
                  <a:pt x="57" y="18"/>
                </a:lnTo>
                <a:lnTo>
                  <a:pt x="57" y="18"/>
                </a:lnTo>
                <a:close/>
                <a:moveTo>
                  <a:pt x="11" y="36"/>
                </a:moveTo>
                <a:lnTo>
                  <a:pt x="11" y="36"/>
                </a:lnTo>
                <a:lnTo>
                  <a:pt x="14" y="22"/>
                </a:lnTo>
                <a:lnTo>
                  <a:pt x="14" y="22"/>
                </a:lnTo>
                <a:lnTo>
                  <a:pt x="3" y="18"/>
                </a:lnTo>
                <a:lnTo>
                  <a:pt x="3" y="18"/>
                </a:lnTo>
                <a:lnTo>
                  <a:pt x="3" y="22"/>
                </a:lnTo>
                <a:lnTo>
                  <a:pt x="3" y="22"/>
                </a:lnTo>
                <a:lnTo>
                  <a:pt x="0" y="43"/>
                </a:lnTo>
                <a:lnTo>
                  <a:pt x="0" y="43"/>
                </a:lnTo>
                <a:lnTo>
                  <a:pt x="11" y="47"/>
                </a:lnTo>
                <a:lnTo>
                  <a:pt x="11" y="47"/>
                </a:lnTo>
                <a:lnTo>
                  <a:pt x="11" y="36"/>
                </a:lnTo>
                <a:lnTo>
                  <a:pt x="11" y="36"/>
                </a:lnTo>
                <a:lnTo>
                  <a:pt x="11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5"/>
          <p:cNvSpPr>
            <a:spLocks/>
          </p:cNvSpPr>
          <p:nvPr/>
        </p:nvSpPr>
        <p:spPr bwMode="auto">
          <a:xfrm>
            <a:off x="11269663" y="1952625"/>
            <a:ext cx="119063" cy="123825"/>
          </a:xfrm>
          <a:custGeom>
            <a:avLst/>
            <a:gdLst>
              <a:gd name="T0" fmla="*/ 47 w 75"/>
              <a:gd name="T1" fmla="*/ 10 h 78"/>
              <a:gd name="T2" fmla="*/ 47 w 75"/>
              <a:gd name="T3" fmla="*/ 10 h 78"/>
              <a:gd name="T4" fmla="*/ 43 w 75"/>
              <a:gd name="T5" fmla="*/ 7 h 78"/>
              <a:gd name="T6" fmla="*/ 43 w 75"/>
              <a:gd name="T7" fmla="*/ 7 h 78"/>
              <a:gd name="T8" fmla="*/ 43 w 75"/>
              <a:gd name="T9" fmla="*/ 0 h 78"/>
              <a:gd name="T10" fmla="*/ 43 w 75"/>
              <a:gd name="T11" fmla="*/ 0 h 78"/>
              <a:gd name="T12" fmla="*/ 36 w 75"/>
              <a:gd name="T13" fmla="*/ 3 h 78"/>
              <a:gd name="T14" fmla="*/ 36 w 75"/>
              <a:gd name="T15" fmla="*/ 3 h 78"/>
              <a:gd name="T16" fmla="*/ 29 w 75"/>
              <a:gd name="T17" fmla="*/ 3 h 78"/>
              <a:gd name="T18" fmla="*/ 29 w 75"/>
              <a:gd name="T19" fmla="*/ 3 h 78"/>
              <a:gd name="T20" fmla="*/ 33 w 75"/>
              <a:gd name="T21" fmla="*/ 14 h 78"/>
              <a:gd name="T22" fmla="*/ 0 w 75"/>
              <a:gd name="T23" fmla="*/ 14 h 78"/>
              <a:gd name="T24" fmla="*/ 0 w 75"/>
              <a:gd name="T25" fmla="*/ 25 h 78"/>
              <a:gd name="T26" fmla="*/ 33 w 75"/>
              <a:gd name="T27" fmla="*/ 25 h 78"/>
              <a:gd name="T28" fmla="*/ 33 w 75"/>
              <a:gd name="T29" fmla="*/ 32 h 78"/>
              <a:gd name="T30" fmla="*/ 11 w 75"/>
              <a:gd name="T31" fmla="*/ 32 h 78"/>
              <a:gd name="T32" fmla="*/ 11 w 75"/>
              <a:gd name="T33" fmla="*/ 71 h 78"/>
              <a:gd name="T34" fmla="*/ 22 w 75"/>
              <a:gd name="T35" fmla="*/ 71 h 78"/>
              <a:gd name="T36" fmla="*/ 22 w 75"/>
              <a:gd name="T37" fmla="*/ 43 h 78"/>
              <a:gd name="T38" fmla="*/ 33 w 75"/>
              <a:gd name="T39" fmla="*/ 43 h 78"/>
              <a:gd name="T40" fmla="*/ 33 w 75"/>
              <a:gd name="T41" fmla="*/ 78 h 78"/>
              <a:gd name="T42" fmla="*/ 43 w 75"/>
              <a:gd name="T43" fmla="*/ 78 h 78"/>
              <a:gd name="T44" fmla="*/ 43 w 75"/>
              <a:gd name="T45" fmla="*/ 43 h 78"/>
              <a:gd name="T46" fmla="*/ 57 w 75"/>
              <a:gd name="T47" fmla="*/ 43 h 78"/>
              <a:gd name="T48" fmla="*/ 57 w 75"/>
              <a:gd name="T49" fmla="*/ 60 h 78"/>
              <a:gd name="T50" fmla="*/ 57 w 75"/>
              <a:gd name="T51" fmla="*/ 60 h 78"/>
              <a:gd name="T52" fmla="*/ 54 w 75"/>
              <a:gd name="T53" fmla="*/ 60 h 78"/>
              <a:gd name="T54" fmla="*/ 47 w 75"/>
              <a:gd name="T55" fmla="*/ 60 h 78"/>
              <a:gd name="T56" fmla="*/ 47 w 75"/>
              <a:gd name="T57" fmla="*/ 60 h 78"/>
              <a:gd name="T58" fmla="*/ 50 w 75"/>
              <a:gd name="T59" fmla="*/ 71 h 78"/>
              <a:gd name="T60" fmla="*/ 50 w 75"/>
              <a:gd name="T61" fmla="*/ 71 h 78"/>
              <a:gd name="T62" fmla="*/ 65 w 75"/>
              <a:gd name="T63" fmla="*/ 71 h 78"/>
              <a:gd name="T64" fmla="*/ 65 w 75"/>
              <a:gd name="T65" fmla="*/ 68 h 78"/>
              <a:gd name="T66" fmla="*/ 68 w 75"/>
              <a:gd name="T67" fmla="*/ 64 h 78"/>
              <a:gd name="T68" fmla="*/ 68 w 75"/>
              <a:gd name="T69" fmla="*/ 32 h 78"/>
              <a:gd name="T70" fmla="*/ 43 w 75"/>
              <a:gd name="T71" fmla="*/ 32 h 78"/>
              <a:gd name="T72" fmla="*/ 43 w 75"/>
              <a:gd name="T73" fmla="*/ 25 h 78"/>
              <a:gd name="T74" fmla="*/ 75 w 75"/>
              <a:gd name="T75" fmla="*/ 25 h 78"/>
              <a:gd name="T76" fmla="*/ 75 w 75"/>
              <a:gd name="T77" fmla="*/ 14 h 78"/>
              <a:gd name="T78" fmla="*/ 40 w 75"/>
              <a:gd name="T79" fmla="*/ 14 h 78"/>
              <a:gd name="T80" fmla="*/ 40 w 75"/>
              <a:gd name="T81" fmla="*/ 14 h 78"/>
              <a:gd name="T82" fmla="*/ 47 w 75"/>
              <a:gd name="T83" fmla="*/ 10 h 78"/>
              <a:gd name="T84" fmla="*/ 47 w 75"/>
              <a:gd name="T85" fmla="*/ 10 h 78"/>
              <a:gd name="T86" fmla="*/ 47 w 75"/>
              <a:gd name="T87" fmla="*/ 1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8">
                <a:moveTo>
                  <a:pt x="47" y="10"/>
                </a:moveTo>
                <a:lnTo>
                  <a:pt x="47" y="10"/>
                </a:lnTo>
                <a:lnTo>
                  <a:pt x="43" y="7"/>
                </a:lnTo>
                <a:lnTo>
                  <a:pt x="43" y="7"/>
                </a:lnTo>
                <a:lnTo>
                  <a:pt x="43" y="0"/>
                </a:lnTo>
                <a:lnTo>
                  <a:pt x="43" y="0"/>
                </a:lnTo>
                <a:lnTo>
                  <a:pt x="36" y="3"/>
                </a:lnTo>
                <a:lnTo>
                  <a:pt x="36" y="3"/>
                </a:lnTo>
                <a:lnTo>
                  <a:pt x="29" y="3"/>
                </a:lnTo>
                <a:lnTo>
                  <a:pt x="29" y="3"/>
                </a:lnTo>
                <a:lnTo>
                  <a:pt x="33" y="14"/>
                </a:lnTo>
                <a:lnTo>
                  <a:pt x="0" y="14"/>
                </a:lnTo>
                <a:lnTo>
                  <a:pt x="0" y="25"/>
                </a:lnTo>
                <a:lnTo>
                  <a:pt x="33" y="25"/>
                </a:lnTo>
                <a:lnTo>
                  <a:pt x="33" y="32"/>
                </a:lnTo>
                <a:lnTo>
                  <a:pt x="11" y="32"/>
                </a:lnTo>
                <a:lnTo>
                  <a:pt x="11" y="71"/>
                </a:lnTo>
                <a:lnTo>
                  <a:pt x="22" y="71"/>
                </a:lnTo>
                <a:lnTo>
                  <a:pt x="22" y="43"/>
                </a:lnTo>
                <a:lnTo>
                  <a:pt x="33" y="43"/>
                </a:lnTo>
                <a:lnTo>
                  <a:pt x="33" y="78"/>
                </a:lnTo>
                <a:lnTo>
                  <a:pt x="43" y="78"/>
                </a:lnTo>
                <a:lnTo>
                  <a:pt x="43" y="43"/>
                </a:lnTo>
                <a:lnTo>
                  <a:pt x="57" y="43"/>
                </a:lnTo>
                <a:lnTo>
                  <a:pt x="57" y="60"/>
                </a:lnTo>
                <a:lnTo>
                  <a:pt x="57" y="60"/>
                </a:lnTo>
                <a:lnTo>
                  <a:pt x="54" y="60"/>
                </a:lnTo>
                <a:lnTo>
                  <a:pt x="47" y="60"/>
                </a:lnTo>
                <a:lnTo>
                  <a:pt x="47" y="60"/>
                </a:lnTo>
                <a:lnTo>
                  <a:pt x="50" y="71"/>
                </a:lnTo>
                <a:lnTo>
                  <a:pt x="50" y="71"/>
                </a:lnTo>
                <a:lnTo>
                  <a:pt x="65" y="71"/>
                </a:lnTo>
                <a:lnTo>
                  <a:pt x="65" y="68"/>
                </a:lnTo>
                <a:lnTo>
                  <a:pt x="68" y="64"/>
                </a:lnTo>
                <a:lnTo>
                  <a:pt x="68" y="32"/>
                </a:lnTo>
                <a:lnTo>
                  <a:pt x="43" y="32"/>
                </a:lnTo>
                <a:lnTo>
                  <a:pt x="43" y="25"/>
                </a:lnTo>
                <a:lnTo>
                  <a:pt x="75" y="25"/>
                </a:lnTo>
                <a:lnTo>
                  <a:pt x="75" y="14"/>
                </a:lnTo>
                <a:lnTo>
                  <a:pt x="40" y="14"/>
                </a:lnTo>
                <a:lnTo>
                  <a:pt x="40" y="14"/>
                </a:lnTo>
                <a:lnTo>
                  <a:pt x="47" y="10"/>
                </a:lnTo>
                <a:lnTo>
                  <a:pt x="47" y="10"/>
                </a:lnTo>
                <a:lnTo>
                  <a:pt x="47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6"/>
          <p:cNvSpPr>
            <a:spLocks/>
          </p:cNvSpPr>
          <p:nvPr/>
        </p:nvSpPr>
        <p:spPr bwMode="auto">
          <a:xfrm>
            <a:off x="9742488" y="1420813"/>
            <a:ext cx="119063" cy="123825"/>
          </a:xfrm>
          <a:custGeom>
            <a:avLst/>
            <a:gdLst>
              <a:gd name="T0" fmla="*/ 39 w 75"/>
              <a:gd name="T1" fmla="*/ 10 h 78"/>
              <a:gd name="T2" fmla="*/ 11 w 75"/>
              <a:gd name="T3" fmla="*/ 10 h 78"/>
              <a:gd name="T4" fmla="*/ 11 w 75"/>
              <a:gd name="T5" fmla="*/ 35 h 78"/>
              <a:gd name="T6" fmla="*/ 11 w 75"/>
              <a:gd name="T7" fmla="*/ 35 h 78"/>
              <a:gd name="T8" fmla="*/ 7 w 75"/>
              <a:gd name="T9" fmla="*/ 57 h 78"/>
              <a:gd name="T10" fmla="*/ 0 w 75"/>
              <a:gd name="T11" fmla="*/ 71 h 78"/>
              <a:gd name="T12" fmla="*/ 0 w 75"/>
              <a:gd name="T13" fmla="*/ 71 h 78"/>
              <a:gd name="T14" fmla="*/ 11 w 75"/>
              <a:gd name="T15" fmla="*/ 78 h 78"/>
              <a:gd name="T16" fmla="*/ 11 w 75"/>
              <a:gd name="T17" fmla="*/ 78 h 78"/>
              <a:gd name="T18" fmla="*/ 18 w 75"/>
              <a:gd name="T19" fmla="*/ 60 h 78"/>
              <a:gd name="T20" fmla="*/ 21 w 75"/>
              <a:gd name="T21" fmla="*/ 42 h 78"/>
              <a:gd name="T22" fmla="*/ 21 w 75"/>
              <a:gd name="T23" fmla="*/ 21 h 78"/>
              <a:gd name="T24" fmla="*/ 75 w 75"/>
              <a:gd name="T25" fmla="*/ 21 h 78"/>
              <a:gd name="T26" fmla="*/ 75 w 75"/>
              <a:gd name="T27" fmla="*/ 10 h 78"/>
              <a:gd name="T28" fmla="*/ 43 w 75"/>
              <a:gd name="T29" fmla="*/ 10 h 78"/>
              <a:gd name="T30" fmla="*/ 50 w 75"/>
              <a:gd name="T31" fmla="*/ 10 h 78"/>
              <a:gd name="T32" fmla="*/ 50 w 75"/>
              <a:gd name="T33" fmla="*/ 10 h 78"/>
              <a:gd name="T34" fmla="*/ 46 w 75"/>
              <a:gd name="T35" fmla="*/ 0 h 78"/>
              <a:gd name="T36" fmla="*/ 32 w 75"/>
              <a:gd name="T37" fmla="*/ 0 h 78"/>
              <a:gd name="T38" fmla="*/ 32 w 75"/>
              <a:gd name="T39" fmla="*/ 0 h 78"/>
              <a:gd name="T40" fmla="*/ 39 w 75"/>
              <a:gd name="T41" fmla="*/ 10 h 78"/>
              <a:gd name="T42" fmla="*/ 39 w 75"/>
              <a:gd name="T43" fmla="*/ 10 h 78"/>
              <a:gd name="T44" fmla="*/ 39 w 75"/>
              <a:gd name="T45" fmla="*/ 1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" h="78">
                <a:moveTo>
                  <a:pt x="39" y="10"/>
                </a:moveTo>
                <a:lnTo>
                  <a:pt x="11" y="10"/>
                </a:lnTo>
                <a:lnTo>
                  <a:pt x="11" y="35"/>
                </a:lnTo>
                <a:lnTo>
                  <a:pt x="11" y="35"/>
                </a:lnTo>
                <a:lnTo>
                  <a:pt x="7" y="57"/>
                </a:lnTo>
                <a:lnTo>
                  <a:pt x="0" y="71"/>
                </a:lnTo>
                <a:lnTo>
                  <a:pt x="0" y="71"/>
                </a:lnTo>
                <a:lnTo>
                  <a:pt x="11" y="78"/>
                </a:lnTo>
                <a:lnTo>
                  <a:pt x="11" y="78"/>
                </a:lnTo>
                <a:lnTo>
                  <a:pt x="18" y="60"/>
                </a:lnTo>
                <a:lnTo>
                  <a:pt x="21" y="42"/>
                </a:lnTo>
                <a:lnTo>
                  <a:pt x="21" y="21"/>
                </a:lnTo>
                <a:lnTo>
                  <a:pt x="75" y="21"/>
                </a:lnTo>
                <a:lnTo>
                  <a:pt x="75" y="10"/>
                </a:lnTo>
                <a:lnTo>
                  <a:pt x="43" y="10"/>
                </a:lnTo>
                <a:lnTo>
                  <a:pt x="50" y="10"/>
                </a:lnTo>
                <a:lnTo>
                  <a:pt x="50" y="10"/>
                </a:lnTo>
                <a:lnTo>
                  <a:pt x="46" y="0"/>
                </a:lnTo>
                <a:lnTo>
                  <a:pt x="32" y="0"/>
                </a:lnTo>
                <a:lnTo>
                  <a:pt x="32" y="0"/>
                </a:lnTo>
                <a:lnTo>
                  <a:pt x="39" y="10"/>
                </a:lnTo>
                <a:lnTo>
                  <a:pt x="39" y="10"/>
                </a:lnTo>
                <a:lnTo>
                  <a:pt x="39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7"/>
          <p:cNvSpPr>
            <a:spLocks noEditPoints="1"/>
          </p:cNvSpPr>
          <p:nvPr/>
        </p:nvSpPr>
        <p:spPr bwMode="auto">
          <a:xfrm>
            <a:off x="9877425" y="1425575"/>
            <a:ext cx="125413" cy="119062"/>
          </a:xfrm>
          <a:custGeom>
            <a:avLst/>
            <a:gdLst>
              <a:gd name="T0" fmla="*/ 11 w 79"/>
              <a:gd name="T1" fmla="*/ 0 h 75"/>
              <a:gd name="T2" fmla="*/ 11 w 79"/>
              <a:gd name="T3" fmla="*/ 11 h 75"/>
              <a:gd name="T4" fmla="*/ 65 w 79"/>
              <a:gd name="T5" fmla="*/ 11 h 75"/>
              <a:gd name="T6" fmla="*/ 65 w 79"/>
              <a:gd name="T7" fmla="*/ 0 h 75"/>
              <a:gd name="T8" fmla="*/ 11 w 79"/>
              <a:gd name="T9" fmla="*/ 0 h 75"/>
              <a:gd name="T10" fmla="*/ 11 w 79"/>
              <a:gd name="T11" fmla="*/ 0 h 75"/>
              <a:gd name="T12" fmla="*/ 25 w 79"/>
              <a:gd name="T13" fmla="*/ 36 h 75"/>
              <a:gd name="T14" fmla="*/ 25 w 79"/>
              <a:gd name="T15" fmla="*/ 36 h 75"/>
              <a:gd name="T16" fmla="*/ 25 w 79"/>
              <a:gd name="T17" fmla="*/ 47 h 75"/>
              <a:gd name="T18" fmla="*/ 18 w 79"/>
              <a:gd name="T19" fmla="*/ 54 h 75"/>
              <a:gd name="T20" fmla="*/ 11 w 79"/>
              <a:gd name="T21" fmla="*/ 61 h 75"/>
              <a:gd name="T22" fmla="*/ 0 w 79"/>
              <a:gd name="T23" fmla="*/ 64 h 75"/>
              <a:gd name="T24" fmla="*/ 0 w 79"/>
              <a:gd name="T25" fmla="*/ 64 h 75"/>
              <a:gd name="T26" fmla="*/ 8 w 79"/>
              <a:gd name="T27" fmla="*/ 75 h 75"/>
              <a:gd name="T28" fmla="*/ 8 w 79"/>
              <a:gd name="T29" fmla="*/ 75 h 75"/>
              <a:gd name="T30" fmla="*/ 22 w 79"/>
              <a:gd name="T31" fmla="*/ 68 h 75"/>
              <a:gd name="T32" fmla="*/ 29 w 79"/>
              <a:gd name="T33" fmla="*/ 57 h 75"/>
              <a:gd name="T34" fmla="*/ 29 w 79"/>
              <a:gd name="T35" fmla="*/ 57 h 75"/>
              <a:gd name="T36" fmla="*/ 33 w 79"/>
              <a:gd name="T37" fmla="*/ 47 h 75"/>
              <a:gd name="T38" fmla="*/ 36 w 79"/>
              <a:gd name="T39" fmla="*/ 32 h 75"/>
              <a:gd name="T40" fmla="*/ 43 w 79"/>
              <a:gd name="T41" fmla="*/ 32 h 75"/>
              <a:gd name="T42" fmla="*/ 43 w 79"/>
              <a:gd name="T43" fmla="*/ 61 h 75"/>
              <a:gd name="T44" fmla="*/ 43 w 79"/>
              <a:gd name="T45" fmla="*/ 61 h 75"/>
              <a:gd name="T46" fmla="*/ 43 w 79"/>
              <a:gd name="T47" fmla="*/ 68 h 75"/>
              <a:gd name="T48" fmla="*/ 54 w 79"/>
              <a:gd name="T49" fmla="*/ 72 h 75"/>
              <a:gd name="T50" fmla="*/ 65 w 79"/>
              <a:gd name="T51" fmla="*/ 72 h 75"/>
              <a:gd name="T52" fmla="*/ 65 w 79"/>
              <a:gd name="T53" fmla="*/ 72 h 75"/>
              <a:gd name="T54" fmla="*/ 72 w 79"/>
              <a:gd name="T55" fmla="*/ 72 h 75"/>
              <a:gd name="T56" fmla="*/ 75 w 79"/>
              <a:gd name="T57" fmla="*/ 68 h 75"/>
              <a:gd name="T58" fmla="*/ 79 w 79"/>
              <a:gd name="T59" fmla="*/ 54 h 75"/>
              <a:gd name="T60" fmla="*/ 79 w 79"/>
              <a:gd name="T61" fmla="*/ 54 h 75"/>
              <a:gd name="T62" fmla="*/ 68 w 79"/>
              <a:gd name="T63" fmla="*/ 50 h 75"/>
              <a:gd name="T64" fmla="*/ 68 w 79"/>
              <a:gd name="T65" fmla="*/ 50 h 75"/>
              <a:gd name="T66" fmla="*/ 65 w 79"/>
              <a:gd name="T67" fmla="*/ 61 h 75"/>
              <a:gd name="T68" fmla="*/ 61 w 79"/>
              <a:gd name="T69" fmla="*/ 61 h 75"/>
              <a:gd name="T70" fmla="*/ 58 w 79"/>
              <a:gd name="T71" fmla="*/ 61 h 75"/>
              <a:gd name="T72" fmla="*/ 58 w 79"/>
              <a:gd name="T73" fmla="*/ 61 h 75"/>
              <a:gd name="T74" fmla="*/ 54 w 79"/>
              <a:gd name="T75" fmla="*/ 61 h 75"/>
              <a:gd name="T76" fmla="*/ 54 w 79"/>
              <a:gd name="T77" fmla="*/ 57 h 75"/>
              <a:gd name="T78" fmla="*/ 54 w 79"/>
              <a:gd name="T79" fmla="*/ 32 h 75"/>
              <a:gd name="T80" fmla="*/ 75 w 79"/>
              <a:gd name="T81" fmla="*/ 32 h 75"/>
              <a:gd name="T82" fmla="*/ 75 w 79"/>
              <a:gd name="T83" fmla="*/ 22 h 75"/>
              <a:gd name="T84" fmla="*/ 4 w 79"/>
              <a:gd name="T85" fmla="*/ 22 h 75"/>
              <a:gd name="T86" fmla="*/ 4 w 79"/>
              <a:gd name="T87" fmla="*/ 32 h 75"/>
              <a:gd name="T88" fmla="*/ 25 w 79"/>
              <a:gd name="T89" fmla="*/ 32 h 75"/>
              <a:gd name="T90" fmla="*/ 25 w 79"/>
              <a:gd name="T91" fmla="*/ 32 h 75"/>
              <a:gd name="T92" fmla="*/ 25 w 79"/>
              <a:gd name="T93" fmla="*/ 36 h 75"/>
              <a:gd name="T94" fmla="*/ 25 w 79"/>
              <a:gd name="T95" fmla="*/ 36 h 75"/>
              <a:gd name="T96" fmla="*/ 25 w 79"/>
              <a:gd name="T97" fmla="*/ 36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9" h="75">
                <a:moveTo>
                  <a:pt x="11" y="0"/>
                </a:moveTo>
                <a:lnTo>
                  <a:pt x="11" y="11"/>
                </a:lnTo>
                <a:lnTo>
                  <a:pt x="65" y="11"/>
                </a:lnTo>
                <a:lnTo>
                  <a:pt x="65" y="0"/>
                </a:lnTo>
                <a:lnTo>
                  <a:pt x="11" y="0"/>
                </a:lnTo>
                <a:lnTo>
                  <a:pt x="11" y="0"/>
                </a:lnTo>
                <a:close/>
                <a:moveTo>
                  <a:pt x="25" y="36"/>
                </a:moveTo>
                <a:lnTo>
                  <a:pt x="25" y="36"/>
                </a:lnTo>
                <a:lnTo>
                  <a:pt x="25" y="47"/>
                </a:lnTo>
                <a:lnTo>
                  <a:pt x="18" y="54"/>
                </a:lnTo>
                <a:lnTo>
                  <a:pt x="11" y="61"/>
                </a:lnTo>
                <a:lnTo>
                  <a:pt x="0" y="64"/>
                </a:lnTo>
                <a:lnTo>
                  <a:pt x="0" y="64"/>
                </a:lnTo>
                <a:lnTo>
                  <a:pt x="8" y="75"/>
                </a:lnTo>
                <a:lnTo>
                  <a:pt x="8" y="75"/>
                </a:lnTo>
                <a:lnTo>
                  <a:pt x="22" y="68"/>
                </a:lnTo>
                <a:lnTo>
                  <a:pt x="29" y="57"/>
                </a:lnTo>
                <a:lnTo>
                  <a:pt x="29" y="57"/>
                </a:lnTo>
                <a:lnTo>
                  <a:pt x="33" y="47"/>
                </a:lnTo>
                <a:lnTo>
                  <a:pt x="36" y="32"/>
                </a:lnTo>
                <a:lnTo>
                  <a:pt x="43" y="32"/>
                </a:lnTo>
                <a:lnTo>
                  <a:pt x="43" y="61"/>
                </a:lnTo>
                <a:lnTo>
                  <a:pt x="43" y="61"/>
                </a:lnTo>
                <a:lnTo>
                  <a:pt x="43" y="68"/>
                </a:lnTo>
                <a:lnTo>
                  <a:pt x="54" y="72"/>
                </a:lnTo>
                <a:lnTo>
                  <a:pt x="65" y="72"/>
                </a:lnTo>
                <a:lnTo>
                  <a:pt x="65" y="72"/>
                </a:lnTo>
                <a:lnTo>
                  <a:pt x="72" y="72"/>
                </a:lnTo>
                <a:lnTo>
                  <a:pt x="75" y="68"/>
                </a:lnTo>
                <a:lnTo>
                  <a:pt x="79" y="54"/>
                </a:lnTo>
                <a:lnTo>
                  <a:pt x="79" y="54"/>
                </a:lnTo>
                <a:lnTo>
                  <a:pt x="68" y="50"/>
                </a:lnTo>
                <a:lnTo>
                  <a:pt x="68" y="50"/>
                </a:lnTo>
                <a:lnTo>
                  <a:pt x="65" y="61"/>
                </a:lnTo>
                <a:lnTo>
                  <a:pt x="61" y="61"/>
                </a:lnTo>
                <a:lnTo>
                  <a:pt x="58" y="61"/>
                </a:lnTo>
                <a:lnTo>
                  <a:pt x="58" y="61"/>
                </a:lnTo>
                <a:lnTo>
                  <a:pt x="54" y="61"/>
                </a:lnTo>
                <a:lnTo>
                  <a:pt x="54" y="57"/>
                </a:lnTo>
                <a:lnTo>
                  <a:pt x="54" y="32"/>
                </a:lnTo>
                <a:lnTo>
                  <a:pt x="75" y="32"/>
                </a:lnTo>
                <a:lnTo>
                  <a:pt x="75" y="22"/>
                </a:lnTo>
                <a:lnTo>
                  <a:pt x="4" y="22"/>
                </a:lnTo>
                <a:lnTo>
                  <a:pt x="4" y="32"/>
                </a:lnTo>
                <a:lnTo>
                  <a:pt x="25" y="32"/>
                </a:lnTo>
                <a:lnTo>
                  <a:pt x="25" y="32"/>
                </a:lnTo>
                <a:lnTo>
                  <a:pt x="25" y="36"/>
                </a:lnTo>
                <a:lnTo>
                  <a:pt x="25" y="36"/>
                </a:lnTo>
                <a:lnTo>
                  <a:pt x="25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8"/>
          <p:cNvSpPr>
            <a:spLocks/>
          </p:cNvSpPr>
          <p:nvPr/>
        </p:nvSpPr>
        <p:spPr bwMode="auto">
          <a:xfrm>
            <a:off x="10020300" y="1420813"/>
            <a:ext cx="117475" cy="123825"/>
          </a:xfrm>
          <a:custGeom>
            <a:avLst/>
            <a:gdLst>
              <a:gd name="T0" fmla="*/ 42 w 74"/>
              <a:gd name="T1" fmla="*/ 10 h 78"/>
              <a:gd name="T2" fmla="*/ 42 w 74"/>
              <a:gd name="T3" fmla="*/ 10 h 78"/>
              <a:gd name="T4" fmla="*/ 42 w 74"/>
              <a:gd name="T5" fmla="*/ 7 h 78"/>
              <a:gd name="T6" fmla="*/ 42 w 74"/>
              <a:gd name="T7" fmla="*/ 7 h 78"/>
              <a:gd name="T8" fmla="*/ 39 w 74"/>
              <a:gd name="T9" fmla="*/ 0 h 78"/>
              <a:gd name="T10" fmla="*/ 39 w 74"/>
              <a:gd name="T11" fmla="*/ 0 h 78"/>
              <a:gd name="T12" fmla="*/ 35 w 74"/>
              <a:gd name="T13" fmla="*/ 0 h 78"/>
              <a:gd name="T14" fmla="*/ 35 w 74"/>
              <a:gd name="T15" fmla="*/ 0 h 78"/>
              <a:gd name="T16" fmla="*/ 28 w 74"/>
              <a:gd name="T17" fmla="*/ 0 h 78"/>
              <a:gd name="T18" fmla="*/ 28 w 74"/>
              <a:gd name="T19" fmla="*/ 0 h 78"/>
              <a:gd name="T20" fmla="*/ 32 w 74"/>
              <a:gd name="T21" fmla="*/ 10 h 78"/>
              <a:gd name="T22" fmla="*/ 0 w 74"/>
              <a:gd name="T23" fmla="*/ 10 h 78"/>
              <a:gd name="T24" fmla="*/ 0 w 74"/>
              <a:gd name="T25" fmla="*/ 21 h 78"/>
              <a:gd name="T26" fmla="*/ 32 w 74"/>
              <a:gd name="T27" fmla="*/ 21 h 78"/>
              <a:gd name="T28" fmla="*/ 32 w 74"/>
              <a:gd name="T29" fmla="*/ 32 h 78"/>
              <a:gd name="T30" fmla="*/ 7 w 74"/>
              <a:gd name="T31" fmla="*/ 32 h 78"/>
              <a:gd name="T32" fmla="*/ 7 w 74"/>
              <a:gd name="T33" fmla="*/ 67 h 78"/>
              <a:gd name="T34" fmla="*/ 17 w 74"/>
              <a:gd name="T35" fmla="*/ 67 h 78"/>
              <a:gd name="T36" fmla="*/ 17 w 74"/>
              <a:gd name="T37" fmla="*/ 39 h 78"/>
              <a:gd name="T38" fmla="*/ 32 w 74"/>
              <a:gd name="T39" fmla="*/ 39 h 78"/>
              <a:gd name="T40" fmla="*/ 32 w 74"/>
              <a:gd name="T41" fmla="*/ 75 h 78"/>
              <a:gd name="T42" fmla="*/ 42 w 74"/>
              <a:gd name="T43" fmla="*/ 78 h 78"/>
              <a:gd name="T44" fmla="*/ 42 w 74"/>
              <a:gd name="T45" fmla="*/ 39 h 78"/>
              <a:gd name="T46" fmla="*/ 53 w 74"/>
              <a:gd name="T47" fmla="*/ 39 h 78"/>
              <a:gd name="T48" fmla="*/ 53 w 74"/>
              <a:gd name="T49" fmla="*/ 57 h 78"/>
              <a:gd name="T50" fmla="*/ 53 w 74"/>
              <a:gd name="T51" fmla="*/ 57 h 78"/>
              <a:gd name="T52" fmla="*/ 49 w 74"/>
              <a:gd name="T53" fmla="*/ 60 h 78"/>
              <a:gd name="T54" fmla="*/ 42 w 74"/>
              <a:gd name="T55" fmla="*/ 60 h 78"/>
              <a:gd name="T56" fmla="*/ 42 w 74"/>
              <a:gd name="T57" fmla="*/ 60 h 78"/>
              <a:gd name="T58" fmla="*/ 46 w 74"/>
              <a:gd name="T59" fmla="*/ 71 h 78"/>
              <a:gd name="T60" fmla="*/ 46 w 74"/>
              <a:gd name="T61" fmla="*/ 71 h 78"/>
              <a:gd name="T62" fmla="*/ 60 w 74"/>
              <a:gd name="T63" fmla="*/ 67 h 78"/>
              <a:gd name="T64" fmla="*/ 64 w 74"/>
              <a:gd name="T65" fmla="*/ 64 h 78"/>
              <a:gd name="T66" fmla="*/ 64 w 74"/>
              <a:gd name="T67" fmla="*/ 60 h 78"/>
              <a:gd name="T68" fmla="*/ 64 w 74"/>
              <a:gd name="T69" fmla="*/ 32 h 78"/>
              <a:gd name="T70" fmla="*/ 42 w 74"/>
              <a:gd name="T71" fmla="*/ 32 h 78"/>
              <a:gd name="T72" fmla="*/ 42 w 74"/>
              <a:gd name="T73" fmla="*/ 21 h 78"/>
              <a:gd name="T74" fmla="*/ 74 w 74"/>
              <a:gd name="T75" fmla="*/ 21 h 78"/>
              <a:gd name="T76" fmla="*/ 74 w 74"/>
              <a:gd name="T77" fmla="*/ 10 h 78"/>
              <a:gd name="T78" fmla="*/ 35 w 74"/>
              <a:gd name="T79" fmla="*/ 10 h 78"/>
              <a:gd name="T80" fmla="*/ 35 w 74"/>
              <a:gd name="T81" fmla="*/ 10 h 78"/>
              <a:gd name="T82" fmla="*/ 42 w 74"/>
              <a:gd name="T83" fmla="*/ 10 h 78"/>
              <a:gd name="T84" fmla="*/ 42 w 74"/>
              <a:gd name="T85" fmla="*/ 10 h 78"/>
              <a:gd name="T86" fmla="*/ 42 w 74"/>
              <a:gd name="T87" fmla="*/ 1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4" h="78">
                <a:moveTo>
                  <a:pt x="42" y="10"/>
                </a:moveTo>
                <a:lnTo>
                  <a:pt x="42" y="10"/>
                </a:lnTo>
                <a:lnTo>
                  <a:pt x="42" y="7"/>
                </a:lnTo>
                <a:lnTo>
                  <a:pt x="42" y="7"/>
                </a:lnTo>
                <a:lnTo>
                  <a:pt x="39" y="0"/>
                </a:lnTo>
                <a:lnTo>
                  <a:pt x="39" y="0"/>
                </a:lnTo>
                <a:lnTo>
                  <a:pt x="35" y="0"/>
                </a:lnTo>
                <a:lnTo>
                  <a:pt x="35" y="0"/>
                </a:lnTo>
                <a:lnTo>
                  <a:pt x="28" y="0"/>
                </a:lnTo>
                <a:lnTo>
                  <a:pt x="28" y="0"/>
                </a:lnTo>
                <a:lnTo>
                  <a:pt x="32" y="10"/>
                </a:lnTo>
                <a:lnTo>
                  <a:pt x="0" y="10"/>
                </a:lnTo>
                <a:lnTo>
                  <a:pt x="0" y="21"/>
                </a:lnTo>
                <a:lnTo>
                  <a:pt x="32" y="21"/>
                </a:lnTo>
                <a:lnTo>
                  <a:pt x="32" y="32"/>
                </a:lnTo>
                <a:lnTo>
                  <a:pt x="7" y="32"/>
                </a:lnTo>
                <a:lnTo>
                  <a:pt x="7" y="67"/>
                </a:lnTo>
                <a:lnTo>
                  <a:pt x="17" y="67"/>
                </a:lnTo>
                <a:lnTo>
                  <a:pt x="17" y="39"/>
                </a:lnTo>
                <a:lnTo>
                  <a:pt x="32" y="39"/>
                </a:lnTo>
                <a:lnTo>
                  <a:pt x="32" y="75"/>
                </a:lnTo>
                <a:lnTo>
                  <a:pt x="42" y="78"/>
                </a:lnTo>
                <a:lnTo>
                  <a:pt x="42" y="39"/>
                </a:lnTo>
                <a:lnTo>
                  <a:pt x="53" y="39"/>
                </a:lnTo>
                <a:lnTo>
                  <a:pt x="53" y="57"/>
                </a:lnTo>
                <a:lnTo>
                  <a:pt x="53" y="57"/>
                </a:lnTo>
                <a:lnTo>
                  <a:pt x="49" y="60"/>
                </a:lnTo>
                <a:lnTo>
                  <a:pt x="42" y="60"/>
                </a:lnTo>
                <a:lnTo>
                  <a:pt x="42" y="60"/>
                </a:lnTo>
                <a:lnTo>
                  <a:pt x="46" y="71"/>
                </a:lnTo>
                <a:lnTo>
                  <a:pt x="46" y="71"/>
                </a:lnTo>
                <a:lnTo>
                  <a:pt x="60" y="67"/>
                </a:lnTo>
                <a:lnTo>
                  <a:pt x="64" y="64"/>
                </a:lnTo>
                <a:lnTo>
                  <a:pt x="64" y="60"/>
                </a:lnTo>
                <a:lnTo>
                  <a:pt x="64" y="32"/>
                </a:lnTo>
                <a:lnTo>
                  <a:pt x="42" y="32"/>
                </a:lnTo>
                <a:lnTo>
                  <a:pt x="42" y="21"/>
                </a:lnTo>
                <a:lnTo>
                  <a:pt x="74" y="21"/>
                </a:lnTo>
                <a:lnTo>
                  <a:pt x="74" y="10"/>
                </a:lnTo>
                <a:lnTo>
                  <a:pt x="35" y="10"/>
                </a:lnTo>
                <a:lnTo>
                  <a:pt x="35" y="10"/>
                </a:lnTo>
                <a:lnTo>
                  <a:pt x="42" y="10"/>
                </a:lnTo>
                <a:lnTo>
                  <a:pt x="42" y="10"/>
                </a:lnTo>
                <a:lnTo>
                  <a:pt x="42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9"/>
          <p:cNvSpPr>
            <a:spLocks/>
          </p:cNvSpPr>
          <p:nvPr/>
        </p:nvSpPr>
        <p:spPr bwMode="auto">
          <a:xfrm>
            <a:off x="10664825" y="2795588"/>
            <a:ext cx="123825" cy="123825"/>
          </a:xfrm>
          <a:custGeom>
            <a:avLst/>
            <a:gdLst>
              <a:gd name="T0" fmla="*/ 39 w 78"/>
              <a:gd name="T1" fmla="*/ 14 h 78"/>
              <a:gd name="T2" fmla="*/ 11 w 78"/>
              <a:gd name="T3" fmla="*/ 14 h 78"/>
              <a:gd name="T4" fmla="*/ 11 w 78"/>
              <a:gd name="T5" fmla="*/ 39 h 78"/>
              <a:gd name="T6" fmla="*/ 11 w 78"/>
              <a:gd name="T7" fmla="*/ 39 h 78"/>
              <a:gd name="T8" fmla="*/ 11 w 78"/>
              <a:gd name="T9" fmla="*/ 61 h 78"/>
              <a:gd name="T10" fmla="*/ 0 w 78"/>
              <a:gd name="T11" fmla="*/ 75 h 78"/>
              <a:gd name="T12" fmla="*/ 0 w 78"/>
              <a:gd name="T13" fmla="*/ 75 h 78"/>
              <a:gd name="T14" fmla="*/ 11 w 78"/>
              <a:gd name="T15" fmla="*/ 78 h 78"/>
              <a:gd name="T16" fmla="*/ 11 w 78"/>
              <a:gd name="T17" fmla="*/ 78 h 78"/>
              <a:gd name="T18" fmla="*/ 21 w 78"/>
              <a:gd name="T19" fmla="*/ 64 h 78"/>
              <a:gd name="T20" fmla="*/ 21 w 78"/>
              <a:gd name="T21" fmla="*/ 43 h 78"/>
              <a:gd name="T22" fmla="*/ 21 w 78"/>
              <a:gd name="T23" fmla="*/ 25 h 78"/>
              <a:gd name="T24" fmla="*/ 78 w 78"/>
              <a:gd name="T25" fmla="*/ 25 h 78"/>
              <a:gd name="T26" fmla="*/ 78 w 78"/>
              <a:gd name="T27" fmla="*/ 14 h 78"/>
              <a:gd name="T28" fmla="*/ 46 w 78"/>
              <a:gd name="T29" fmla="*/ 14 h 78"/>
              <a:gd name="T30" fmla="*/ 53 w 78"/>
              <a:gd name="T31" fmla="*/ 11 h 78"/>
              <a:gd name="T32" fmla="*/ 53 w 78"/>
              <a:gd name="T33" fmla="*/ 11 h 78"/>
              <a:gd name="T34" fmla="*/ 50 w 78"/>
              <a:gd name="T35" fmla="*/ 0 h 78"/>
              <a:gd name="T36" fmla="*/ 36 w 78"/>
              <a:gd name="T37" fmla="*/ 3 h 78"/>
              <a:gd name="T38" fmla="*/ 36 w 78"/>
              <a:gd name="T39" fmla="*/ 3 h 78"/>
              <a:gd name="T40" fmla="*/ 39 w 78"/>
              <a:gd name="T41" fmla="*/ 14 h 78"/>
              <a:gd name="T42" fmla="*/ 39 w 78"/>
              <a:gd name="T43" fmla="*/ 14 h 78"/>
              <a:gd name="T44" fmla="*/ 39 w 78"/>
              <a:gd name="T45" fmla="*/ 1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8" h="78">
                <a:moveTo>
                  <a:pt x="39" y="14"/>
                </a:moveTo>
                <a:lnTo>
                  <a:pt x="11" y="14"/>
                </a:lnTo>
                <a:lnTo>
                  <a:pt x="11" y="39"/>
                </a:lnTo>
                <a:lnTo>
                  <a:pt x="11" y="39"/>
                </a:lnTo>
                <a:lnTo>
                  <a:pt x="11" y="61"/>
                </a:lnTo>
                <a:lnTo>
                  <a:pt x="0" y="75"/>
                </a:lnTo>
                <a:lnTo>
                  <a:pt x="0" y="75"/>
                </a:lnTo>
                <a:lnTo>
                  <a:pt x="11" y="78"/>
                </a:lnTo>
                <a:lnTo>
                  <a:pt x="11" y="78"/>
                </a:lnTo>
                <a:lnTo>
                  <a:pt x="21" y="64"/>
                </a:lnTo>
                <a:lnTo>
                  <a:pt x="21" y="43"/>
                </a:lnTo>
                <a:lnTo>
                  <a:pt x="21" y="25"/>
                </a:lnTo>
                <a:lnTo>
                  <a:pt x="78" y="25"/>
                </a:lnTo>
                <a:lnTo>
                  <a:pt x="78" y="14"/>
                </a:lnTo>
                <a:lnTo>
                  <a:pt x="46" y="14"/>
                </a:lnTo>
                <a:lnTo>
                  <a:pt x="53" y="11"/>
                </a:lnTo>
                <a:lnTo>
                  <a:pt x="53" y="11"/>
                </a:lnTo>
                <a:lnTo>
                  <a:pt x="50" y="0"/>
                </a:lnTo>
                <a:lnTo>
                  <a:pt x="36" y="3"/>
                </a:lnTo>
                <a:lnTo>
                  <a:pt x="36" y="3"/>
                </a:lnTo>
                <a:lnTo>
                  <a:pt x="39" y="14"/>
                </a:lnTo>
                <a:lnTo>
                  <a:pt x="39" y="14"/>
                </a:lnTo>
                <a:lnTo>
                  <a:pt x="3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90"/>
          <p:cNvSpPr>
            <a:spLocks noEditPoints="1"/>
          </p:cNvSpPr>
          <p:nvPr/>
        </p:nvSpPr>
        <p:spPr bwMode="auto">
          <a:xfrm>
            <a:off x="10806113" y="2795588"/>
            <a:ext cx="119063" cy="123825"/>
          </a:xfrm>
          <a:custGeom>
            <a:avLst/>
            <a:gdLst>
              <a:gd name="T0" fmla="*/ 14 w 75"/>
              <a:gd name="T1" fmla="*/ 28 h 78"/>
              <a:gd name="T2" fmla="*/ 61 w 75"/>
              <a:gd name="T3" fmla="*/ 18 h 78"/>
              <a:gd name="T4" fmla="*/ 71 w 75"/>
              <a:gd name="T5" fmla="*/ 28 h 78"/>
              <a:gd name="T6" fmla="*/ 46 w 75"/>
              <a:gd name="T7" fmla="*/ 11 h 78"/>
              <a:gd name="T8" fmla="*/ 43 w 75"/>
              <a:gd name="T9" fmla="*/ 0 h 78"/>
              <a:gd name="T10" fmla="*/ 43 w 75"/>
              <a:gd name="T11" fmla="*/ 0 h 78"/>
              <a:gd name="T12" fmla="*/ 32 w 75"/>
              <a:gd name="T13" fmla="*/ 0 h 78"/>
              <a:gd name="T14" fmla="*/ 32 w 75"/>
              <a:gd name="T15" fmla="*/ 11 h 78"/>
              <a:gd name="T16" fmla="*/ 4 w 75"/>
              <a:gd name="T17" fmla="*/ 28 h 78"/>
              <a:gd name="T18" fmla="*/ 0 w 75"/>
              <a:gd name="T19" fmla="*/ 43 h 78"/>
              <a:gd name="T20" fmla="*/ 21 w 75"/>
              <a:gd name="T21" fmla="*/ 43 h 78"/>
              <a:gd name="T22" fmla="*/ 14 w 75"/>
              <a:gd name="T23" fmla="*/ 53 h 78"/>
              <a:gd name="T24" fmla="*/ 32 w 75"/>
              <a:gd name="T25" fmla="*/ 61 h 78"/>
              <a:gd name="T26" fmla="*/ 18 w 75"/>
              <a:gd name="T27" fmla="*/ 68 h 78"/>
              <a:gd name="T28" fmla="*/ 4 w 75"/>
              <a:gd name="T29" fmla="*/ 68 h 78"/>
              <a:gd name="T30" fmla="*/ 11 w 75"/>
              <a:gd name="T31" fmla="*/ 78 h 78"/>
              <a:gd name="T32" fmla="*/ 43 w 75"/>
              <a:gd name="T33" fmla="*/ 68 h 78"/>
              <a:gd name="T34" fmla="*/ 57 w 75"/>
              <a:gd name="T35" fmla="*/ 71 h 78"/>
              <a:gd name="T36" fmla="*/ 64 w 75"/>
              <a:gd name="T37" fmla="*/ 78 h 78"/>
              <a:gd name="T38" fmla="*/ 68 w 75"/>
              <a:gd name="T39" fmla="*/ 75 h 78"/>
              <a:gd name="T40" fmla="*/ 75 w 75"/>
              <a:gd name="T41" fmla="*/ 68 h 78"/>
              <a:gd name="T42" fmla="*/ 54 w 75"/>
              <a:gd name="T43" fmla="*/ 61 h 78"/>
              <a:gd name="T44" fmla="*/ 75 w 75"/>
              <a:gd name="T45" fmla="*/ 43 h 78"/>
              <a:gd name="T46" fmla="*/ 39 w 75"/>
              <a:gd name="T47" fmla="*/ 36 h 78"/>
              <a:gd name="T48" fmla="*/ 43 w 75"/>
              <a:gd name="T49" fmla="*/ 28 h 78"/>
              <a:gd name="T50" fmla="*/ 43 w 75"/>
              <a:gd name="T51" fmla="*/ 28 h 78"/>
              <a:gd name="T52" fmla="*/ 43 w 75"/>
              <a:gd name="T53" fmla="*/ 25 h 78"/>
              <a:gd name="T54" fmla="*/ 32 w 75"/>
              <a:gd name="T55" fmla="*/ 21 h 78"/>
              <a:gd name="T56" fmla="*/ 29 w 75"/>
              <a:gd name="T57" fmla="*/ 21 h 78"/>
              <a:gd name="T58" fmla="*/ 25 w 75"/>
              <a:gd name="T59" fmla="*/ 36 h 78"/>
              <a:gd name="T60" fmla="*/ 0 w 75"/>
              <a:gd name="T61" fmla="*/ 36 h 78"/>
              <a:gd name="T62" fmla="*/ 0 w 75"/>
              <a:gd name="T63" fmla="*/ 43 h 78"/>
              <a:gd name="T64" fmla="*/ 39 w 75"/>
              <a:gd name="T65" fmla="*/ 53 h 78"/>
              <a:gd name="T66" fmla="*/ 32 w 75"/>
              <a:gd name="T67" fmla="*/ 43 h 78"/>
              <a:gd name="T68" fmla="*/ 46 w 75"/>
              <a:gd name="T69" fmla="*/ 43 h 78"/>
              <a:gd name="T70" fmla="*/ 39 w 75"/>
              <a:gd name="T71" fmla="*/ 5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" h="78">
                <a:moveTo>
                  <a:pt x="4" y="28"/>
                </a:moveTo>
                <a:lnTo>
                  <a:pt x="14" y="28"/>
                </a:lnTo>
                <a:lnTo>
                  <a:pt x="14" y="18"/>
                </a:lnTo>
                <a:lnTo>
                  <a:pt x="61" y="18"/>
                </a:lnTo>
                <a:lnTo>
                  <a:pt x="61" y="28"/>
                </a:lnTo>
                <a:lnTo>
                  <a:pt x="71" y="28"/>
                </a:lnTo>
                <a:lnTo>
                  <a:pt x="71" y="11"/>
                </a:lnTo>
                <a:lnTo>
                  <a:pt x="46" y="11"/>
                </a:lnTo>
                <a:lnTo>
                  <a:pt x="46" y="11"/>
                </a:lnTo>
                <a:lnTo>
                  <a:pt x="43" y="0"/>
                </a:lnTo>
                <a:lnTo>
                  <a:pt x="43" y="0"/>
                </a:lnTo>
                <a:lnTo>
                  <a:pt x="43" y="0"/>
                </a:lnTo>
                <a:lnTo>
                  <a:pt x="43" y="0"/>
                </a:lnTo>
                <a:lnTo>
                  <a:pt x="32" y="0"/>
                </a:lnTo>
                <a:lnTo>
                  <a:pt x="32" y="0"/>
                </a:lnTo>
                <a:lnTo>
                  <a:pt x="32" y="11"/>
                </a:lnTo>
                <a:lnTo>
                  <a:pt x="4" y="11"/>
                </a:lnTo>
                <a:lnTo>
                  <a:pt x="4" y="28"/>
                </a:lnTo>
                <a:lnTo>
                  <a:pt x="4" y="28"/>
                </a:lnTo>
                <a:close/>
                <a:moveTo>
                  <a:pt x="0" y="43"/>
                </a:moveTo>
                <a:lnTo>
                  <a:pt x="21" y="43"/>
                </a:lnTo>
                <a:lnTo>
                  <a:pt x="21" y="43"/>
                </a:lnTo>
                <a:lnTo>
                  <a:pt x="14" y="53"/>
                </a:lnTo>
                <a:lnTo>
                  <a:pt x="14" y="53"/>
                </a:lnTo>
                <a:lnTo>
                  <a:pt x="14" y="53"/>
                </a:lnTo>
                <a:lnTo>
                  <a:pt x="32" y="61"/>
                </a:lnTo>
                <a:lnTo>
                  <a:pt x="32" y="61"/>
                </a:lnTo>
                <a:lnTo>
                  <a:pt x="18" y="68"/>
                </a:lnTo>
                <a:lnTo>
                  <a:pt x="4" y="68"/>
                </a:lnTo>
                <a:lnTo>
                  <a:pt x="4" y="68"/>
                </a:lnTo>
                <a:lnTo>
                  <a:pt x="11" y="78"/>
                </a:lnTo>
                <a:lnTo>
                  <a:pt x="11" y="78"/>
                </a:lnTo>
                <a:lnTo>
                  <a:pt x="29" y="75"/>
                </a:lnTo>
                <a:lnTo>
                  <a:pt x="43" y="68"/>
                </a:lnTo>
                <a:lnTo>
                  <a:pt x="43" y="68"/>
                </a:lnTo>
                <a:lnTo>
                  <a:pt x="57" y="71"/>
                </a:lnTo>
                <a:lnTo>
                  <a:pt x="64" y="78"/>
                </a:lnTo>
                <a:lnTo>
                  <a:pt x="64" y="78"/>
                </a:lnTo>
                <a:lnTo>
                  <a:pt x="68" y="75"/>
                </a:lnTo>
                <a:lnTo>
                  <a:pt x="68" y="75"/>
                </a:lnTo>
                <a:lnTo>
                  <a:pt x="75" y="68"/>
                </a:lnTo>
                <a:lnTo>
                  <a:pt x="75" y="68"/>
                </a:lnTo>
                <a:lnTo>
                  <a:pt x="54" y="61"/>
                </a:lnTo>
                <a:lnTo>
                  <a:pt x="54" y="61"/>
                </a:lnTo>
                <a:lnTo>
                  <a:pt x="61" y="43"/>
                </a:lnTo>
                <a:lnTo>
                  <a:pt x="75" y="43"/>
                </a:lnTo>
                <a:lnTo>
                  <a:pt x="75" y="36"/>
                </a:lnTo>
                <a:lnTo>
                  <a:pt x="39" y="36"/>
                </a:lnTo>
                <a:lnTo>
                  <a:pt x="39" y="36"/>
                </a:lnTo>
                <a:lnTo>
                  <a:pt x="43" y="28"/>
                </a:lnTo>
                <a:lnTo>
                  <a:pt x="43" y="28"/>
                </a:lnTo>
                <a:lnTo>
                  <a:pt x="43" y="28"/>
                </a:lnTo>
                <a:lnTo>
                  <a:pt x="43" y="28"/>
                </a:lnTo>
                <a:lnTo>
                  <a:pt x="43" y="25"/>
                </a:lnTo>
                <a:lnTo>
                  <a:pt x="43" y="25"/>
                </a:lnTo>
                <a:lnTo>
                  <a:pt x="32" y="21"/>
                </a:lnTo>
                <a:lnTo>
                  <a:pt x="32" y="21"/>
                </a:lnTo>
                <a:lnTo>
                  <a:pt x="29" y="21"/>
                </a:lnTo>
                <a:lnTo>
                  <a:pt x="29" y="21"/>
                </a:lnTo>
                <a:lnTo>
                  <a:pt x="25" y="36"/>
                </a:lnTo>
                <a:lnTo>
                  <a:pt x="0" y="36"/>
                </a:lnTo>
                <a:lnTo>
                  <a:pt x="0" y="36"/>
                </a:lnTo>
                <a:lnTo>
                  <a:pt x="0" y="43"/>
                </a:lnTo>
                <a:lnTo>
                  <a:pt x="0" y="43"/>
                </a:lnTo>
                <a:close/>
                <a:moveTo>
                  <a:pt x="39" y="53"/>
                </a:moveTo>
                <a:lnTo>
                  <a:pt x="39" y="53"/>
                </a:lnTo>
                <a:lnTo>
                  <a:pt x="29" y="50"/>
                </a:lnTo>
                <a:lnTo>
                  <a:pt x="32" y="43"/>
                </a:lnTo>
                <a:lnTo>
                  <a:pt x="46" y="43"/>
                </a:lnTo>
                <a:lnTo>
                  <a:pt x="46" y="43"/>
                </a:lnTo>
                <a:lnTo>
                  <a:pt x="39" y="53"/>
                </a:lnTo>
                <a:lnTo>
                  <a:pt x="39" y="53"/>
                </a:lnTo>
                <a:lnTo>
                  <a:pt x="39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1"/>
          <p:cNvSpPr>
            <a:spLocks/>
          </p:cNvSpPr>
          <p:nvPr/>
        </p:nvSpPr>
        <p:spPr bwMode="auto">
          <a:xfrm>
            <a:off x="10942638" y="2795588"/>
            <a:ext cx="119063" cy="123825"/>
          </a:xfrm>
          <a:custGeom>
            <a:avLst/>
            <a:gdLst>
              <a:gd name="T0" fmla="*/ 46 w 75"/>
              <a:gd name="T1" fmla="*/ 11 h 78"/>
              <a:gd name="T2" fmla="*/ 46 w 75"/>
              <a:gd name="T3" fmla="*/ 11 h 78"/>
              <a:gd name="T4" fmla="*/ 42 w 75"/>
              <a:gd name="T5" fmla="*/ 7 h 78"/>
              <a:gd name="T6" fmla="*/ 42 w 75"/>
              <a:gd name="T7" fmla="*/ 7 h 78"/>
              <a:gd name="T8" fmla="*/ 42 w 75"/>
              <a:gd name="T9" fmla="*/ 0 h 78"/>
              <a:gd name="T10" fmla="*/ 42 w 75"/>
              <a:gd name="T11" fmla="*/ 0 h 78"/>
              <a:gd name="T12" fmla="*/ 35 w 75"/>
              <a:gd name="T13" fmla="*/ 3 h 78"/>
              <a:gd name="T14" fmla="*/ 35 w 75"/>
              <a:gd name="T15" fmla="*/ 3 h 78"/>
              <a:gd name="T16" fmla="*/ 28 w 75"/>
              <a:gd name="T17" fmla="*/ 3 h 78"/>
              <a:gd name="T18" fmla="*/ 28 w 75"/>
              <a:gd name="T19" fmla="*/ 3 h 78"/>
              <a:gd name="T20" fmla="*/ 32 w 75"/>
              <a:gd name="T21" fmla="*/ 14 h 78"/>
              <a:gd name="T22" fmla="*/ 0 w 75"/>
              <a:gd name="T23" fmla="*/ 14 h 78"/>
              <a:gd name="T24" fmla="*/ 0 w 75"/>
              <a:gd name="T25" fmla="*/ 25 h 78"/>
              <a:gd name="T26" fmla="*/ 32 w 75"/>
              <a:gd name="T27" fmla="*/ 25 h 78"/>
              <a:gd name="T28" fmla="*/ 32 w 75"/>
              <a:gd name="T29" fmla="*/ 32 h 78"/>
              <a:gd name="T30" fmla="*/ 10 w 75"/>
              <a:gd name="T31" fmla="*/ 32 h 78"/>
              <a:gd name="T32" fmla="*/ 10 w 75"/>
              <a:gd name="T33" fmla="*/ 71 h 78"/>
              <a:gd name="T34" fmla="*/ 21 w 75"/>
              <a:gd name="T35" fmla="*/ 71 h 78"/>
              <a:gd name="T36" fmla="*/ 21 w 75"/>
              <a:gd name="T37" fmla="*/ 43 h 78"/>
              <a:gd name="T38" fmla="*/ 32 w 75"/>
              <a:gd name="T39" fmla="*/ 43 h 78"/>
              <a:gd name="T40" fmla="*/ 32 w 75"/>
              <a:gd name="T41" fmla="*/ 78 h 78"/>
              <a:gd name="T42" fmla="*/ 42 w 75"/>
              <a:gd name="T43" fmla="*/ 78 h 78"/>
              <a:gd name="T44" fmla="*/ 42 w 75"/>
              <a:gd name="T45" fmla="*/ 43 h 78"/>
              <a:gd name="T46" fmla="*/ 57 w 75"/>
              <a:gd name="T47" fmla="*/ 43 h 78"/>
              <a:gd name="T48" fmla="*/ 57 w 75"/>
              <a:gd name="T49" fmla="*/ 57 h 78"/>
              <a:gd name="T50" fmla="*/ 57 w 75"/>
              <a:gd name="T51" fmla="*/ 57 h 78"/>
              <a:gd name="T52" fmla="*/ 53 w 75"/>
              <a:gd name="T53" fmla="*/ 61 h 78"/>
              <a:gd name="T54" fmla="*/ 46 w 75"/>
              <a:gd name="T55" fmla="*/ 61 h 78"/>
              <a:gd name="T56" fmla="*/ 46 w 75"/>
              <a:gd name="T57" fmla="*/ 61 h 78"/>
              <a:gd name="T58" fmla="*/ 50 w 75"/>
              <a:gd name="T59" fmla="*/ 71 h 78"/>
              <a:gd name="T60" fmla="*/ 50 w 75"/>
              <a:gd name="T61" fmla="*/ 71 h 78"/>
              <a:gd name="T62" fmla="*/ 60 w 75"/>
              <a:gd name="T63" fmla="*/ 71 h 78"/>
              <a:gd name="T64" fmla="*/ 64 w 75"/>
              <a:gd name="T65" fmla="*/ 68 h 78"/>
              <a:gd name="T66" fmla="*/ 67 w 75"/>
              <a:gd name="T67" fmla="*/ 64 h 78"/>
              <a:gd name="T68" fmla="*/ 67 w 75"/>
              <a:gd name="T69" fmla="*/ 32 h 78"/>
              <a:gd name="T70" fmla="*/ 42 w 75"/>
              <a:gd name="T71" fmla="*/ 32 h 78"/>
              <a:gd name="T72" fmla="*/ 42 w 75"/>
              <a:gd name="T73" fmla="*/ 25 h 78"/>
              <a:gd name="T74" fmla="*/ 75 w 75"/>
              <a:gd name="T75" fmla="*/ 25 h 78"/>
              <a:gd name="T76" fmla="*/ 75 w 75"/>
              <a:gd name="T77" fmla="*/ 14 h 78"/>
              <a:gd name="T78" fmla="*/ 35 w 75"/>
              <a:gd name="T79" fmla="*/ 14 h 78"/>
              <a:gd name="T80" fmla="*/ 35 w 75"/>
              <a:gd name="T81" fmla="*/ 14 h 78"/>
              <a:gd name="T82" fmla="*/ 46 w 75"/>
              <a:gd name="T83" fmla="*/ 11 h 78"/>
              <a:gd name="T84" fmla="*/ 46 w 75"/>
              <a:gd name="T85" fmla="*/ 11 h 78"/>
              <a:gd name="T86" fmla="*/ 46 w 75"/>
              <a:gd name="T87" fmla="*/ 1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8">
                <a:moveTo>
                  <a:pt x="46" y="11"/>
                </a:moveTo>
                <a:lnTo>
                  <a:pt x="46" y="11"/>
                </a:lnTo>
                <a:lnTo>
                  <a:pt x="42" y="7"/>
                </a:lnTo>
                <a:lnTo>
                  <a:pt x="42" y="7"/>
                </a:lnTo>
                <a:lnTo>
                  <a:pt x="42" y="0"/>
                </a:lnTo>
                <a:lnTo>
                  <a:pt x="42" y="0"/>
                </a:lnTo>
                <a:lnTo>
                  <a:pt x="35" y="3"/>
                </a:lnTo>
                <a:lnTo>
                  <a:pt x="35" y="3"/>
                </a:lnTo>
                <a:lnTo>
                  <a:pt x="28" y="3"/>
                </a:lnTo>
                <a:lnTo>
                  <a:pt x="28" y="3"/>
                </a:lnTo>
                <a:lnTo>
                  <a:pt x="32" y="14"/>
                </a:lnTo>
                <a:lnTo>
                  <a:pt x="0" y="14"/>
                </a:lnTo>
                <a:lnTo>
                  <a:pt x="0" y="25"/>
                </a:lnTo>
                <a:lnTo>
                  <a:pt x="32" y="25"/>
                </a:lnTo>
                <a:lnTo>
                  <a:pt x="32" y="32"/>
                </a:lnTo>
                <a:lnTo>
                  <a:pt x="10" y="32"/>
                </a:lnTo>
                <a:lnTo>
                  <a:pt x="10" y="71"/>
                </a:lnTo>
                <a:lnTo>
                  <a:pt x="21" y="71"/>
                </a:lnTo>
                <a:lnTo>
                  <a:pt x="21" y="43"/>
                </a:lnTo>
                <a:lnTo>
                  <a:pt x="32" y="43"/>
                </a:lnTo>
                <a:lnTo>
                  <a:pt x="32" y="78"/>
                </a:lnTo>
                <a:lnTo>
                  <a:pt x="42" y="78"/>
                </a:lnTo>
                <a:lnTo>
                  <a:pt x="42" y="43"/>
                </a:lnTo>
                <a:lnTo>
                  <a:pt x="57" y="43"/>
                </a:lnTo>
                <a:lnTo>
                  <a:pt x="57" y="57"/>
                </a:lnTo>
                <a:lnTo>
                  <a:pt x="57" y="57"/>
                </a:lnTo>
                <a:lnTo>
                  <a:pt x="53" y="61"/>
                </a:lnTo>
                <a:lnTo>
                  <a:pt x="46" y="61"/>
                </a:lnTo>
                <a:lnTo>
                  <a:pt x="46" y="61"/>
                </a:lnTo>
                <a:lnTo>
                  <a:pt x="50" y="71"/>
                </a:lnTo>
                <a:lnTo>
                  <a:pt x="50" y="71"/>
                </a:lnTo>
                <a:lnTo>
                  <a:pt x="60" y="71"/>
                </a:lnTo>
                <a:lnTo>
                  <a:pt x="64" y="68"/>
                </a:lnTo>
                <a:lnTo>
                  <a:pt x="67" y="64"/>
                </a:lnTo>
                <a:lnTo>
                  <a:pt x="67" y="32"/>
                </a:lnTo>
                <a:lnTo>
                  <a:pt x="42" y="32"/>
                </a:lnTo>
                <a:lnTo>
                  <a:pt x="42" y="25"/>
                </a:lnTo>
                <a:lnTo>
                  <a:pt x="75" y="25"/>
                </a:lnTo>
                <a:lnTo>
                  <a:pt x="75" y="14"/>
                </a:lnTo>
                <a:lnTo>
                  <a:pt x="35" y="14"/>
                </a:lnTo>
                <a:lnTo>
                  <a:pt x="35" y="14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2"/>
          <p:cNvSpPr>
            <a:spLocks noEditPoints="1"/>
          </p:cNvSpPr>
          <p:nvPr/>
        </p:nvSpPr>
        <p:spPr bwMode="auto">
          <a:xfrm>
            <a:off x="9640888" y="2693988"/>
            <a:ext cx="123825" cy="123825"/>
          </a:xfrm>
          <a:custGeom>
            <a:avLst/>
            <a:gdLst>
              <a:gd name="T0" fmla="*/ 25 w 78"/>
              <a:gd name="T1" fmla="*/ 21 h 78"/>
              <a:gd name="T2" fmla="*/ 21 w 78"/>
              <a:gd name="T3" fmla="*/ 28 h 78"/>
              <a:gd name="T4" fmla="*/ 28 w 78"/>
              <a:gd name="T5" fmla="*/ 35 h 78"/>
              <a:gd name="T6" fmla="*/ 43 w 78"/>
              <a:gd name="T7" fmla="*/ 32 h 78"/>
              <a:gd name="T8" fmla="*/ 21 w 78"/>
              <a:gd name="T9" fmla="*/ 39 h 78"/>
              <a:gd name="T10" fmla="*/ 46 w 78"/>
              <a:gd name="T11" fmla="*/ 35 h 78"/>
              <a:gd name="T12" fmla="*/ 50 w 78"/>
              <a:gd name="T13" fmla="*/ 39 h 78"/>
              <a:gd name="T14" fmla="*/ 21 w 78"/>
              <a:gd name="T15" fmla="*/ 53 h 78"/>
              <a:gd name="T16" fmla="*/ 50 w 78"/>
              <a:gd name="T17" fmla="*/ 50 h 78"/>
              <a:gd name="T18" fmla="*/ 50 w 78"/>
              <a:gd name="T19" fmla="*/ 53 h 78"/>
              <a:gd name="T20" fmla="*/ 39 w 78"/>
              <a:gd name="T21" fmla="*/ 57 h 78"/>
              <a:gd name="T22" fmla="*/ 39 w 78"/>
              <a:gd name="T23" fmla="*/ 67 h 78"/>
              <a:gd name="T24" fmla="*/ 21 w 78"/>
              <a:gd name="T25" fmla="*/ 60 h 78"/>
              <a:gd name="T26" fmla="*/ 21 w 78"/>
              <a:gd name="T27" fmla="*/ 53 h 78"/>
              <a:gd name="T28" fmla="*/ 0 w 78"/>
              <a:gd name="T29" fmla="*/ 35 h 78"/>
              <a:gd name="T30" fmla="*/ 10 w 78"/>
              <a:gd name="T31" fmla="*/ 60 h 78"/>
              <a:gd name="T32" fmla="*/ 0 w 78"/>
              <a:gd name="T33" fmla="*/ 67 h 78"/>
              <a:gd name="T34" fmla="*/ 7 w 78"/>
              <a:gd name="T35" fmla="*/ 75 h 78"/>
              <a:gd name="T36" fmla="*/ 14 w 78"/>
              <a:gd name="T37" fmla="*/ 67 h 78"/>
              <a:gd name="T38" fmla="*/ 18 w 78"/>
              <a:gd name="T39" fmla="*/ 71 h 78"/>
              <a:gd name="T40" fmla="*/ 46 w 78"/>
              <a:gd name="T41" fmla="*/ 78 h 78"/>
              <a:gd name="T42" fmla="*/ 57 w 78"/>
              <a:gd name="T43" fmla="*/ 78 h 78"/>
              <a:gd name="T44" fmla="*/ 75 w 78"/>
              <a:gd name="T45" fmla="*/ 75 h 78"/>
              <a:gd name="T46" fmla="*/ 78 w 78"/>
              <a:gd name="T47" fmla="*/ 67 h 78"/>
              <a:gd name="T48" fmla="*/ 60 w 78"/>
              <a:gd name="T49" fmla="*/ 67 h 78"/>
              <a:gd name="T50" fmla="*/ 46 w 78"/>
              <a:gd name="T51" fmla="*/ 67 h 78"/>
              <a:gd name="T52" fmla="*/ 53 w 78"/>
              <a:gd name="T53" fmla="*/ 64 h 78"/>
              <a:gd name="T54" fmla="*/ 60 w 78"/>
              <a:gd name="T55" fmla="*/ 50 h 78"/>
              <a:gd name="T56" fmla="*/ 67 w 78"/>
              <a:gd name="T57" fmla="*/ 60 h 78"/>
              <a:gd name="T58" fmla="*/ 78 w 78"/>
              <a:gd name="T59" fmla="*/ 53 h 78"/>
              <a:gd name="T60" fmla="*/ 75 w 78"/>
              <a:gd name="T61" fmla="*/ 50 h 78"/>
              <a:gd name="T62" fmla="*/ 75 w 78"/>
              <a:gd name="T63" fmla="*/ 28 h 78"/>
              <a:gd name="T64" fmla="*/ 67 w 78"/>
              <a:gd name="T65" fmla="*/ 25 h 78"/>
              <a:gd name="T66" fmla="*/ 57 w 78"/>
              <a:gd name="T67" fmla="*/ 32 h 78"/>
              <a:gd name="T68" fmla="*/ 50 w 78"/>
              <a:gd name="T69" fmla="*/ 25 h 78"/>
              <a:gd name="T70" fmla="*/ 75 w 78"/>
              <a:gd name="T71" fmla="*/ 14 h 78"/>
              <a:gd name="T72" fmla="*/ 67 w 78"/>
              <a:gd name="T73" fmla="*/ 7 h 78"/>
              <a:gd name="T74" fmla="*/ 67 w 78"/>
              <a:gd name="T75" fmla="*/ 3 h 78"/>
              <a:gd name="T76" fmla="*/ 53 w 78"/>
              <a:gd name="T77" fmla="*/ 14 h 78"/>
              <a:gd name="T78" fmla="*/ 46 w 78"/>
              <a:gd name="T79" fmla="*/ 10 h 78"/>
              <a:gd name="T80" fmla="*/ 32 w 78"/>
              <a:gd name="T81" fmla="*/ 3 h 78"/>
              <a:gd name="T82" fmla="*/ 35 w 78"/>
              <a:gd name="T83" fmla="*/ 14 h 78"/>
              <a:gd name="T84" fmla="*/ 21 w 78"/>
              <a:gd name="T85" fmla="*/ 21 h 78"/>
              <a:gd name="T86" fmla="*/ 7 w 78"/>
              <a:gd name="T87" fmla="*/ 7 h 78"/>
              <a:gd name="T88" fmla="*/ 10 w 78"/>
              <a:gd name="T89" fmla="*/ 2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8" h="78">
                <a:moveTo>
                  <a:pt x="35" y="14"/>
                </a:moveTo>
                <a:lnTo>
                  <a:pt x="25" y="14"/>
                </a:lnTo>
                <a:lnTo>
                  <a:pt x="25" y="21"/>
                </a:lnTo>
                <a:lnTo>
                  <a:pt x="39" y="21"/>
                </a:lnTo>
                <a:lnTo>
                  <a:pt x="39" y="21"/>
                </a:lnTo>
                <a:lnTo>
                  <a:pt x="21" y="28"/>
                </a:lnTo>
                <a:lnTo>
                  <a:pt x="21" y="28"/>
                </a:lnTo>
                <a:lnTo>
                  <a:pt x="28" y="35"/>
                </a:lnTo>
                <a:lnTo>
                  <a:pt x="28" y="35"/>
                </a:lnTo>
                <a:lnTo>
                  <a:pt x="43" y="28"/>
                </a:lnTo>
                <a:lnTo>
                  <a:pt x="43" y="32"/>
                </a:lnTo>
                <a:lnTo>
                  <a:pt x="43" y="32"/>
                </a:lnTo>
                <a:lnTo>
                  <a:pt x="35" y="35"/>
                </a:lnTo>
                <a:lnTo>
                  <a:pt x="21" y="39"/>
                </a:lnTo>
                <a:lnTo>
                  <a:pt x="21" y="39"/>
                </a:lnTo>
                <a:lnTo>
                  <a:pt x="28" y="46"/>
                </a:lnTo>
                <a:lnTo>
                  <a:pt x="28" y="46"/>
                </a:lnTo>
                <a:lnTo>
                  <a:pt x="46" y="35"/>
                </a:lnTo>
                <a:lnTo>
                  <a:pt x="46" y="35"/>
                </a:lnTo>
                <a:lnTo>
                  <a:pt x="50" y="39"/>
                </a:lnTo>
                <a:lnTo>
                  <a:pt x="50" y="39"/>
                </a:lnTo>
                <a:lnTo>
                  <a:pt x="35" y="50"/>
                </a:lnTo>
                <a:lnTo>
                  <a:pt x="21" y="53"/>
                </a:lnTo>
                <a:lnTo>
                  <a:pt x="21" y="53"/>
                </a:lnTo>
                <a:lnTo>
                  <a:pt x="28" y="60"/>
                </a:lnTo>
                <a:lnTo>
                  <a:pt x="28" y="60"/>
                </a:lnTo>
                <a:lnTo>
                  <a:pt x="50" y="50"/>
                </a:lnTo>
                <a:lnTo>
                  <a:pt x="50" y="50"/>
                </a:lnTo>
                <a:lnTo>
                  <a:pt x="50" y="53"/>
                </a:lnTo>
                <a:lnTo>
                  <a:pt x="50" y="53"/>
                </a:lnTo>
                <a:lnTo>
                  <a:pt x="46" y="57"/>
                </a:lnTo>
                <a:lnTo>
                  <a:pt x="39" y="57"/>
                </a:lnTo>
                <a:lnTo>
                  <a:pt x="39" y="57"/>
                </a:lnTo>
                <a:lnTo>
                  <a:pt x="43" y="67"/>
                </a:lnTo>
                <a:lnTo>
                  <a:pt x="39" y="67"/>
                </a:lnTo>
                <a:lnTo>
                  <a:pt x="39" y="67"/>
                </a:lnTo>
                <a:lnTo>
                  <a:pt x="28" y="67"/>
                </a:lnTo>
                <a:lnTo>
                  <a:pt x="21" y="60"/>
                </a:lnTo>
                <a:lnTo>
                  <a:pt x="21" y="60"/>
                </a:lnTo>
                <a:lnTo>
                  <a:pt x="21" y="60"/>
                </a:lnTo>
                <a:lnTo>
                  <a:pt x="21" y="60"/>
                </a:lnTo>
                <a:lnTo>
                  <a:pt x="21" y="53"/>
                </a:lnTo>
                <a:lnTo>
                  <a:pt x="21" y="28"/>
                </a:lnTo>
                <a:lnTo>
                  <a:pt x="0" y="28"/>
                </a:lnTo>
                <a:lnTo>
                  <a:pt x="0" y="35"/>
                </a:lnTo>
                <a:lnTo>
                  <a:pt x="10" y="35"/>
                </a:lnTo>
                <a:lnTo>
                  <a:pt x="10" y="60"/>
                </a:lnTo>
                <a:lnTo>
                  <a:pt x="10" y="60"/>
                </a:lnTo>
                <a:lnTo>
                  <a:pt x="0" y="67"/>
                </a:lnTo>
                <a:lnTo>
                  <a:pt x="0" y="67"/>
                </a:lnTo>
                <a:lnTo>
                  <a:pt x="0" y="67"/>
                </a:lnTo>
                <a:lnTo>
                  <a:pt x="0" y="67"/>
                </a:lnTo>
                <a:lnTo>
                  <a:pt x="7" y="75"/>
                </a:lnTo>
                <a:lnTo>
                  <a:pt x="7" y="75"/>
                </a:lnTo>
                <a:lnTo>
                  <a:pt x="10" y="71"/>
                </a:lnTo>
                <a:lnTo>
                  <a:pt x="10" y="71"/>
                </a:lnTo>
                <a:lnTo>
                  <a:pt x="14" y="67"/>
                </a:lnTo>
                <a:lnTo>
                  <a:pt x="14" y="67"/>
                </a:lnTo>
                <a:lnTo>
                  <a:pt x="18" y="71"/>
                </a:lnTo>
                <a:lnTo>
                  <a:pt x="18" y="71"/>
                </a:lnTo>
                <a:lnTo>
                  <a:pt x="28" y="75"/>
                </a:lnTo>
                <a:lnTo>
                  <a:pt x="39" y="78"/>
                </a:lnTo>
                <a:lnTo>
                  <a:pt x="46" y="78"/>
                </a:lnTo>
                <a:lnTo>
                  <a:pt x="46" y="78"/>
                </a:lnTo>
                <a:lnTo>
                  <a:pt x="57" y="78"/>
                </a:lnTo>
                <a:lnTo>
                  <a:pt x="57" y="78"/>
                </a:lnTo>
                <a:lnTo>
                  <a:pt x="75" y="78"/>
                </a:lnTo>
                <a:lnTo>
                  <a:pt x="75" y="78"/>
                </a:lnTo>
                <a:lnTo>
                  <a:pt x="75" y="75"/>
                </a:lnTo>
                <a:lnTo>
                  <a:pt x="75" y="75"/>
                </a:lnTo>
                <a:lnTo>
                  <a:pt x="78" y="67"/>
                </a:lnTo>
                <a:lnTo>
                  <a:pt x="78" y="67"/>
                </a:lnTo>
                <a:lnTo>
                  <a:pt x="75" y="67"/>
                </a:lnTo>
                <a:lnTo>
                  <a:pt x="75" y="67"/>
                </a:lnTo>
                <a:lnTo>
                  <a:pt x="60" y="67"/>
                </a:lnTo>
                <a:lnTo>
                  <a:pt x="43" y="67"/>
                </a:lnTo>
                <a:lnTo>
                  <a:pt x="43" y="67"/>
                </a:lnTo>
                <a:lnTo>
                  <a:pt x="46" y="67"/>
                </a:lnTo>
                <a:lnTo>
                  <a:pt x="46" y="67"/>
                </a:lnTo>
                <a:lnTo>
                  <a:pt x="53" y="64"/>
                </a:lnTo>
                <a:lnTo>
                  <a:pt x="53" y="64"/>
                </a:lnTo>
                <a:lnTo>
                  <a:pt x="57" y="57"/>
                </a:lnTo>
                <a:lnTo>
                  <a:pt x="57" y="57"/>
                </a:lnTo>
                <a:lnTo>
                  <a:pt x="60" y="50"/>
                </a:lnTo>
                <a:lnTo>
                  <a:pt x="60" y="50"/>
                </a:lnTo>
                <a:lnTo>
                  <a:pt x="67" y="60"/>
                </a:lnTo>
                <a:lnTo>
                  <a:pt x="67" y="60"/>
                </a:lnTo>
                <a:lnTo>
                  <a:pt x="75" y="57"/>
                </a:lnTo>
                <a:lnTo>
                  <a:pt x="75" y="57"/>
                </a:lnTo>
                <a:lnTo>
                  <a:pt x="78" y="53"/>
                </a:lnTo>
                <a:lnTo>
                  <a:pt x="78" y="53"/>
                </a:lnTo>
                <a:lnTo>
                  <a:pt x="75" y="50"/>
                </a:lnTo>
                <a:lnTo>
                  <a:pt x="75" y="50"/>
                </a:lnTo>
                <a:lnTo>
                  <a:pt x="60" y="39"/>
                </a:lnTo>
                <a:lnTo>
                  <a:pt x="60" y="39"/>
                </a:lnTo>
                <a:lnTo>
                  <a:pt x="75" y="28"/>
                </a:lnTo>
                <a:lnTo>
                  <a:pt x="75" y="28"/>
                </a:lnTo>
                <a:lnTo>
                  <a:pt x="67" y="25"/>
                </a:lnTo>
                <a:lnTo>
                  <a:pt x="67" y="25"/>
                </a:lnTo>
                <a:lnTo>
                  <a:pt x="64" y="25"/>
                </a:lnTo>
                <a:lnTo>
                  <a:pt x="64" y="25"/>
                </a:lnTo>
                <a:lnTo>
                  <a:pt x="57" y="32"/>
                </a:lnTo>
                <a:lnTo>
                  <a:pt x="57" y="32"/>
                </a:lnTo>
                <a:lnTo>
                  <a:pt x="50" y="25"/>
                </a:lnTo>
                <a:lnTo>
                  <a:pt x="50" y="25"/>
                </a:lnTo>
                <a:lnTo>
                  <a:pt x="53" y="21"/>
                </a:lnTo>
                <a:lnTo>
                  <a:pt x="75" y="21"/>
                </a:lnTo>
                <a:lnTo>
                  <a:pt x="75" y="14"/>
                </a:lnTo>
                <a:lnTo>
                  <a:pt x="60" y="14"/>
                </a:lnTo>
                <a:lnTo>
                  <a:pt x="60" y="14"/>
                </a:lnTo>
                <a:lnTo>
                  <a:pt x="67" y="7"/>
                </a:lnTo>
                <a:lnTo>
                  <a:pt x="67" y="7"/>
                </a:lnTo>
                <a:lnTo>
                  <a:pt x="67" y="3"/>
                </a:lnTo>
                <a:lnTo>
                  <a:pt x="67" y="3"/>
                </a:lnTo>
                <a:lnTo>
                  <a:pt x="57" y="0"/>
                </a:lnTo>
                <a:lnTo>
                  <a:pt x="57" y="0"/>
                </a:lnTo>
                <a:lnTo>
                  <a:pt x="53" y="14"/>
                </a:lnTo>
                <a:lnTo>
                  <a:pt x="39" y="14"/>
                </a:lnTo>
                <a:lnTo>
                  <a:pt x="46" y="10"/>
                </a:lnTo>
                <a:lnTo>
                  <a:pt x="46" y="10"/>
                </a:lnTo>
                <a:lnTo>
                  <a:pt x="43" y="0"/>
                </a:lnTo>
                <a:lnTo>
                  <a:pt x="32" y="3"/>
                </a:lnTo>
                <a:lnTo>
                  <a:pt x="32" y="3"/>
                </a:lnTo>
                <a:lnTo>
                  <a:pt x="35" y="14"/>
                </a:lnTo>
                <a:lnTo>
                  <a:pt x="35" y="14"/>
                </a:lnTo>
                <a:lnTo>
                  <a:pt x="35" y="14"/>
                </a:lnTo>
                <a:close/>
                <a:moveTo>
                  <a:pt x="10" y="25"/>
                </a:moveTo>
                <a:lnTo>
                  <a:pt x="21" y="21"/>
                </a:lnTo>
                <a:lnTo>
                  <a:pt x="21" y="21"/>
                </a:lnTo>
                <a:lnTo>
                  <a:pt x="18" y="3"/>
                </a:lnTo>
                <a:lnTo>
                  <a:pt x="7" y="7"/>
                </a:lnTo>
                <a:lnTo>
                  <a:pt x="7" y="7"/>
                </a:lnTo>
                <a:lnTo>
                  <a:pt x="10" y="25"/>
                </a:lnTo>
                <a:lnTo>
                  <a:pt x="10" y="25"/>
                </a:lnTo>
                <a:lnTo>
                  <a:pt x="10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3"/>
          <p:cNvSpPr>
            <a:spLocks noEditPoints="1"/>
          </p:cNvSpPr>
          <p:nvPr/>
        </p:nvSpPr>
        <p:spPr bwMode="auto">
          <a:xfrm>
            <a:off x="9782175" y="2693988"/>
            <a:ext cx="112713" cy="123825"/>
          </a:xfrm>
          <a:custGeom>
            <a:avLst/>
            <a:gdLst>
              <a:gd name="T0" fmla="*/ 43 w 71"/>
              <a:gd name="T1" fmla="*/ 7 h 78"/>
              <a:gd name="T2" fmla="*/ 43 w 71"/>
              <a:gd name="T3" fmla="*/ 7 h 78"/>
              <a:gd name="T4" fmla="*/ 43 w 71"/>
              <a:gd name="T5" fmla="*/ 0 h 78"/>
              <a:gd name="T6" fmla="*/ 43 w 71"/>
              <a:gd name="T7" fmla="*/ 0 h 78"/>
              <a:gd name="T8" fmla="*/ 28 w 71"/>
              <a:gd name="T9" fmla="*/ 0 h 78"/>
              <a:gd name="T10" fmla="*/ 28 w 71"/>
              <a:gd name="T11" fmla="*/ 0 h 78"/>
              <a:gd name="T12" fmla="*/ 28 w 71"/>
              <a:gd name="T13" fmla="*/ 3 h 78"/>
              <a:gd name="T14" fmla="*/ 28 w 71"/>
              <a:gd name="T15" fmla="*/ 3 h 78"/>
              <a:gd name="T16" fmla="*/ 28 w 71"/>
              <a:gd name="T17" fmla="*/ 10 h 78"/>
              <a:gd name="T18" fmla="*/ 3 w 71"/>
              <a:gd name="T19" fmla="*/ 10 h 78"/>
              <a:gd name="T20" fmla="*/ 3 w 71"/>
              <a:gd name="T21" fmla="*/ 28 h 78"/>
              <a:gd name="T22" fmla="*/ 14 w 71"/>
              <a:gd name="T23" fmla="*/ 28 h 78"/>
              <a:gd name="T24" fmla="*/ 14 w 71"/>
              <a:gd name="T25" fmla="*/ 18 h 78"/>
              <a:gd name="T26" fmla="*/ 57 w 71"/>
              <a:gd name="T27" fmla="*/ 18 h 78"/>
              <a:gd name="T28" fmla="*/ 57 w 71"/>
              <a:gd name="T29" fmla="*/ 28 h 78"/>
              <a:gd name="T30" fmla="*/ 71 w 71"/>
              <a:gd name="T31" fmla="*/ 28 h 78"/>
              <a:gd name="T32" fmla="*/ 71 w 71"/>
              <a:gd name="T33" fmla="*/ 10 h 78"/>
              <a:gd name="T34" fmla="*/ 43 w 71"/>
              <a:gd name="T35" fmla="*/ 10 h 78"/>
              <a:gd name="T36" fmla="*/ 43 w 71"/>
              <a:gd name="T37" fmla="*/ 10 h 78"/>
              <a:gd name="T38" fmla="*/ 43 w 71"/>
              <a:gd name="T39" fmla="*/ 7 h 78"/>
              <a:gd name="T40" fmla="*/ 43 w 71"/>
              <a:gd name="T41" fmla="*/ 7 h 78"/>
              <a:gd name="T42" fmla="*/ 43 w 71"/>
              <a:gd name="T43" fmla="*/ 7 h 78"/>
              <a:gd name="T44" fmla="*/ 32 w 71"/>
              <a:gd name="T45" fmla="*/ 43 h 78"/>
              <a:gd name="T46" fmla="*/ 32 w 71"/>
              <a:gd name="T47" fmla="*/ 64 h 78"/>
              <a:gd name="T48" fmla="*/ 32 w 71"/>
              <a:gd name="T49" fmla="*/ 64 h 78"/>
              <a:gd name="T50" fmla="*/ 28 w 71"/>
              <a:gd name="T51" fmla="*/ 67 h 78"/>
              <a:gd name="T52" fmla="*/ 21 w 71"/>
              <a:gd name="T53" fmla="*/ 67 h 78"/>
              <a:gd name="T54" fmla="*/ 21 w 71"/>
              <a:gd name="T55" fmla="*/ 67 h 78"/>
              <a:gd name="T56" fmla="*/ 25 w 71"/>
              <a:gd name="T57" fmla="*/ 78 h 78"/>
              <a:gd name="T58" fmla="*/ 25 w 71"/>
              <a:gd name="T59" fmla="*/ 78 h 78"/>
              <a:gd name="T60" fmla="*/ 39 w 71"/>
              <a:gd name="T61" fmla="*/ 75 h 78"/>
              <a:gd name="T62" fmla="*/ 43 w 71"/>
              <a:gd name="T63" fmla="*/ 71 h 78"/>
              <a:gd name="T64" fmla="*/ 43 w 71"/>
              <a:gd name="T65" fmla="*/ 67 h 78"/>
              <a:gd name="T66" fmla="*/ 43 w 71"/>
              <a:gd name="T67" fmla="*/ 43 h 78"/>
              <a:gd name="T68" fmla="*/ 71 w 71"/>
              <a:gd name="T69" fmla="*/ 43 h 78"/>
              <a:gd name="T70" fmla="*/ 71 w 71"/>
              <a:gd name="T71" fmla="*/ 32 h 78"/>
              <a:gd name="T72" fmla="*/ 0 w 71"/>
              <a:gd name="T73" fmla="*/ 32 h 78"/>
              <a:gd name="T74" fmla="*/ 0 w 71"/>
              <a:gd name="T75" fmla="*/ 43 h 78"/>
              <a:gd name="T76" fmla="*/ 32 w 71"/>
              <a:gd name="T77" fmla="*/ 43 h 78"/>
              <a:gd name="T78" fmla="*/ 32 w 71"/>
              <a:gd name="T79" fmla="*/ 4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1" h="78">
                <a:moveTo>
                  <a:pt x="43" y="7"/>
                </a:moveTo>
                <a:lnTo>
                  <a:pt x="43" y="7"/>
                </a:lnTo>
                <a:lnTo>
                  <a:pt x="43" y="0"/>
                </a:lnTo>
                <a:lnTo>
                  <a:pt x="43" y="0"/>
                </a:lnTo>
                <a:lnTo>
                  <a:pt x="28" y="0"/>
                </a:lnTo>
                <a:lnTo>
                  <a:pt x="28" y="0"/>
                </a:lnTo>
                <a:lnTo>
                  <a:pt x="28" y="3"/>
                </a:lnTo>
                <a:lnTo>
                  <a:pt x="28" y="3"/>
                </a:lnTo>
                <a:lnTo>
                  <a:pt x="28" y="10"/>
                </a:lnTo>
                <a:lnTo>
                  <a:pt x="3" y="10"/>
                </a:lnTo>
                <a:lnTo>
                  <a:pt x="3" y="28"/>
                </a:lnTo>
                <a:lnTo>
                  <a:pt x="14" y="28"/>
                </a:lnTo>
                <a:lnTo>
                  <a:pt x="14" y="18"/>
                </a:lnTo>
                <a:lnTo>
                  <a:pt x="57" y="18"/>
                </a:lnTo>
                <a:lnTo>
                  <a:pt x="57" y="28"/>
                </a:lnTo>
                <a:lnTo>
                  <a:pt x="71" y="28"/>
                </a:lnTo>
                <a:lnTo>
                  <a:pt x="71" y="10"/>
                </a:lnTo>
                <a:lnTo>
                  <a:pt x="43" y="10"/>
                </a:lnTo>
                <a:lnTo>
                  <a:pt x="43" y="10"/>
                </a:lnTo>
                <a:lnTo>
                  <a:pt x="43" y="7"/>
                </a:lnTo>
                <a:lnTo>
                  <a:pt x="43" y="7"/>
                </a:lnTo>
                <a:lnTo>
                  <a:pt x="43" y="7"/>
                </a:lnTo>
                <a:close/>
                <a:moveTo>
                  <a:pt x="32" y="43"/>
                </a:moveTo>
                <a:lnTo>
                  <a:pt x="32" y="64"/>
                </a:lnTo>
                <a:lnTo>
                  <a:pt x="32" y="64"/>
                </a:lnTo>
                <a:lnTo>
                  <a:pt x="28" y="67"/>
                </a:lnTo>
                <a:lnTo>
                  <a:pt x="21" y="67"/>
                </a:lnTo>
                <a:lnTo>
                  <a:pt x="21" y="67"/>
                </a:lnTo>
                <a:lnTo>
                  <a:pt x="25" y="78"/>
                </a:lnTo>
                <a:lnTo>
                  <a:pt x="25" y="78"/>
                </a:lnTo>
                <a:lnTo>
                  <a:pt x="39" y="75"/>
                </a:lnTo>
                <a:lnTo>
                  <a:pt x="43" y="71"/>
                </a:lnTo>
                <a:lnTo>
                  <a:pt x="43" y="67"/>
                </a:lnTo>
                <a:lnTo>
                  <a:pt x="43" y="43"/>
                </a:lnTo>
                <a:lnTo>
                  <a:pt x="71" y="43"/>
                </a:lnTo>
                <a:lnTo>
                  <a:pt x="71" y="32"/>
                </a:lnTo>
                <a:lnTo>
                  <a:pt x="0" y="32"/>
                </a:lnTo>
                <a:lnTo>
                  <a:pt x="0" y="43"/>
                </a:lnTo>
                <a:lnTo>
                  <a:pt x="32" y="43"/>
                </a:lnTo>
                <a:lnTo>
                  <a:pt x="32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4"/>
          <p:cNvSpPr>
            <a:spLocks/>
          </p:cNvSpPr>
          <p:nvPr/>
        </p:nvSpPr>
        <p:spPr bwMode="auto">
          <a:xfrm>
            <a:off x="9917113" y="2693988"/>
            <a:ext cx="119063" cy="123825"/>
          </a:xfrm>
          <a:custGeom>
            <a:avLst/>
            <a:gdLst>
              <a:gd name="T0" fmla="*/ 43 w 75"/>
              <a:gd name="T1" fmla="*/ 10 h 78"/>
              <a:gd name="T2" fmla="*/ 43 w 75"/>
              <a:gd name="T3" fmla="*/ 10 h 78"/>
              <a:gd name="T4" fmla="*/ 43 w 75"/>
              <a:gd name="T5" fmla="*/ 7 h 78"/>
              <a:gd name="T6" fmla="*/ 43 w 75"/>
              <a:gd name="T7" fmla="*/ 7 h 78"/>
              <a:gd name="T8" fmla="*/ 43 w 75"/>
              <a:gd name="T9" fmla="*/ 0 h 78"/>
              <a:gd name="T10" fmla="*/ 43 w 75"/>
              <a:gd name="T11" fmla="*/ 0 h 78"/>
              <a:gd name="T12" fmla="*/ 36 w 75"/>
              <a:gd name="T13" fmla="*/ 0 h 78"/>
              <a:gd name="T14" fmla="*/ 36 w 75"/>
              <a:gd name="T15" fmla="*/ 0 h 78"/>
              <a:gd name="T16" fmla="*/ 29 w 75"/>
              <a:gd name="T17" fmla="*/ 3 h 78"/>
              <a:gd name="T18" fmla="*/ 29 w 75"/>
              <a:gd name="T19" fmla="*/ 3 h 78"/>
              <a:gd name="T20" fmla="*/ 33 w 75"/>
              <a:gd name="T21" fmla="*/ 14 h 78"/>
              <a:gd name="T22" fmla="*/ 0 w 75"/>
              <a:gd name="T23" fmla="*/ 14 h 78"/>
              <a:gd name="T24" fmla="*/ 0 w 75"/>
              <a:gd name="T25" fmla="*/ 21 h 78"/>
              <a:gd name="T26" fmla="*/ 33 w 75"/>
              <a:gd name="T27" fmla="*/ 21 h 78"/>
              <a:gd name="T28" fmla="*/ 33 w 75"/>
              <a:gd name="T29" fmla="*/ 32 h 78"/>
              <a:gd name="T30" fmla="*/ 8 w 75"/>
              <a:gd name="T31" fmla="*/ 32 h 78"/>
              <a:gd name="T32" fmla="*/ 8 w 75"/>
              <a:gd name="T33" fmla="*/ 67 h 78"/>
              <a:gd name="T34" fmla="*/ 22 w 75"/>
              <a:gd name="T35" fmla="*/ 67 h 78"/>
              <a:gd name="T36" fmla="*/ 22 w 75"/>
              <a:gd name="T37" fmla="*/ 39 h 78"/>
              <a:gd name="T38" fmla="*/ 33 w 75"/>
              <a:gd name="T39" fmla="*/ 39 h 78"/>
              <a:gd name="T40" fmla="*/ 33 w 75"/>
              <a:gd name="T41" fmla="*/ 78 h 78"/>
              <a:gd name="T42" fmla="*/ 43 w 75"/>
              <a:gd name="T43" fmla="*/ 78 h 78"/>
              <a:gd name="T44" fmla="*/ 43 w 75"/>
              <a:gd name="T45" fmla="*/ 39 h 78"/>
              <a:gd name="T46" fmla="*/ 54 w 75"/>
              <a:gd name="T47" fmla="*/ 39 h 78"/>
              <a:gd name="T48" fmla="*/ 54 w 75"/>
              <a:gd name="T49" fmla="*/ 57 h 78"/>
              <a:gd name="T50" fmla="*/ 54 w 75"/>
              <a:gd name="T51" fmla="*/ 57 h 78"/>
              <a:gd name="T52" fmla="*/ 54 w 75"/>
              <a:gd name="T53" fmla="*/ 60 h 78"/>
              <a:gd name="T54" fmla="*/ 47 w 75"/>
              <a:gd name="T55" fmla="*/ 60 h 78"/>
              <a:gd name="T56" fmla="*/ 47 w 75"/>
              <a:gd name="T57" fmla="*/ 60 h 78"/>
              <a:gd name="T58" fmla="*/ 47 w 75"/>
              <a:gd name="T59" fmla="*/ 71 h 78"/>
              <a:gd name="T60" fmla="*/ 47 w 75"/>
              <a:gd name="T61" fmla="*/ 71 h 78"/>
              <a:gd name="T62" fmla="*/ 61 w 75"/>
              <a:gd name="T63" fmla="*/ 67 h 78"/>
              <a:gd name="T64" fmla="*/ 65 w 75"/>
              <a:gd name="T65" fmla="*/ 67 h 78"/>
              <a:gd name="T66" fmla="*/ 65 w 75"/>
              <a:gd name="T67" fmla="*/ 64 h 78"/>
              <a:gd name="T68" fmla="*/ 65 w 75"/>
              <a:gd name="T69" fmla="*/ 32 h 78"/>
              <a:gd name="T70" fmla="*/ 43 w 75"/>
              <a:gd name="T71" fmla="*/ 32 h 78"/>
              <a:gd name="T72" fmla="*/ 43 w 75"/>
              <a:gd name="T73" fmla="*/ 21 h 78"/>
              <a:gd name="T74" fmla="*/ 75 w 75"/>
              <a:gd name="T75" fmla="*/ 21 h 78"/>
              <a:gd name="T76" fmla="*/ 75 w 75"/>
              <a:gd name="T77" fmla="*/ 14 h 78"/>
              <a:gd name="T78" fmla="*/ 36 w 75"/>
              <a:gd name="T79" fmla="*/ 14 h 78"/>
              <a:gd name="T80" fmla="*/ 36 w 75"/>
              <a:gd name="T81" fmla="*/ 14 h 78"/>
              <a:gd name="T82" fmla="*/ 43 w 75"/>
              <a:gd name="T83" fmla="*/ 10 h 78"/>
              <a:gd name="T84" fmla="*/ 43 w 75"/>
              <a:gd name="T85" fmla="*/ 10 h 78"/>
              <a:gd name="T86" fmla="*/ 43 w 75"/>
              <a:gd name="T87" fmla="*/ 1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8">
                <a:moveTo>
                  <a:pt x="43" y="10"/>
                </a:moveTo>
                <a:lnTo>
                  <a:pt x="43" y="10"/>
                </a:lnTo>
                <a:lnTo>
                  <a:pt x="43" y="7"/>
                </a:lnTo>
                <a:lnTo>
                  <a:pt x="43" y="7"/>
                </a:lnTo>
                <a:lnTo>
                  <a:pt x="43" y="0"/>
                </a:lnTo>
                <a:lnTo>
                  <a:pt x="43" y="0"/>
                </a:lnTo>
                <a:lnTo>
                  <a:pt x="36" y="0"/>
                </a:lnTo>
                <a:lnTo>
                  <a:pt x="36" y="0"/>
                </a:lnTo>
                <a:lnTo>
                  <a:pt x="29" y="3"/>
                </a:lnTo>
                <a:lnTo>
                  <a:pt x="29" y="3"/>
                </a:lnTo>
                <a:lnTo>
                  <a:pt x="33" y="14"/>
                </a:lnTo>
                <a:lnTo>
                  <a:pt x="0" y="14"/>
                </a:lnTo>
                <a:lnTo>
                  <a:pt x="0" y="21"/>
                </a:lnTo>
                <a:lnTo>
                  <a:pt x="33" y="21"/>
                </a:lnTo>
                <a:lnTo>
                  <a:pt x="33" y="32"/>
                </a:lnTo>
                <a:lnTo>
                  <a:pt x="8" y="32"/>
                </a:lnTo>
                <a:lnTo>
                  <a:pt x="8" y="67"/>
                </a:lnTo>
                <a:lnTo>
                  <a:pt x="22" y="67"/>
                </a:lnTo>
                <a:lnTo>
                  <a:pt x="22" y="39"/>
                </a:lnTo>
                <a:lnTo>
                  <a:pt x="33" y="39"/>
                </a:lnTo>
                <a:lnTo>
                  <a:pt x="33" y="78"/>
                </a:lnTo>
                <a:lnTo>
                  <a:pt x="43" y="78"/>
                </a:lnTo>
                <a:lnTo>
                  <a:pt x="43" y="39"/>
                </a:lnTo>
                <a:lnTo>
                  <a:pt x="54" y="39"/>
                </a:lnTo>
                <a:lnTo>
                  <a:pt x="54" y="57"/>
                </a:lnTo>
                <a:lnTo>
                  <a:pt x="54" y="57"/>
                </a:lnTo>
                <a:lnTo>
                  <a:pt x="54" y="60"/>
                </a:lnTo>
                <a:lnTo>
                  <a:pt x="47" y="60"/>
                </a:lnTo>
                <a:lnTo>
                  <a:pt x="47" y="60"/>
                </a:lnTo>
                <a:lnTo>
                  <a:pt x="47" y="71"/>
                </a:lnTo>
                <a:lnTo>
                  <a:pt x="47" y="71"/>
                </a:lnTo>
                <a:lnTo>
                  <a:pt x="61" y="67"/>
                </a:lnTo>
                <a:lnTo>
                  <a:pt x="65" y="67"/>
                </a:lnTo>
                <a:lnTo>
                  <a:pt x="65" y="64"/>
                </a:lnTo>
                <a:lnTo>
                  <a:pt x="65" y="32"/>
                </a:lnTo>
                <a:lnTo>
                  <a:pt x="43" y="32"/>
                </a:lnTo>
                <a:lnTo>
                  <a:pt x="43" y="21"/>
                </a:lnTo>
                <a:lnTo>
                  <a:pt x="75" y="21"/>
                </a:lnTo>
                <a:lnTo>
                  <a:pt x="75" y="14"/>
                </a:lnTo>
                <a:lnTo>
                  <a:pt x="36" y="14"/>
                </a:lnTo>
                <a:lnTo>
                  <a:pt x="36" y="14"/>
                </a:lnTo>
                <a:lnTo>
                  <a:pt x="43" y="10"/>
                </a:lnTo>
                <a:lnTo>
                  <a:pt x="43" y="10"/>
                </a:lnTo>
                <a:lnTo>
                  <a:pt x="43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95"/>
          <p:cNvSpPr>
            <a:spLocks noEditPoints="1"/>
          </p:cNvSpPr>
          <p:nvPr/>
        </p:nvSpPr>
        <p:spPr bwMode="auto">
          <a:xfrm>
            <a:off x="9385300" y="3117850"/>
            <a:ext cx="125413" cy="125412"/>
          </a:xfrm>
          <a:custGeom>
            <a:avLst/>
            <a:gdLst>
              <a:gd name="T0" fmla="*/ 43 w 79"/>
              <a:gd name="T1" fmla="*/ 4 h 79"/>
              <a:gd name="T2" fmla="*/ 43 w 79"/>
              <a:gd name="T3" fmla="*/ 4 h 79"/>
              <a:gd name="T4" fmla="*/ 32 w 79"/>
              <a:gd name="T5" fmla="*/ 0 h 79"/>
              <a:gd name="T6" fmla="*/ 25 w 79"/>
              <a:gd name="T7" fmla="*/ 22 h 79"/>
              <a:gd name="T8" fmla="*/ 22 w 79"/>
              <a:gd name="T9" fmla="*/ 18 h 79"/>
              <a:gd name="T10" fmla="*/ 0 w 79"/>
              <a:gd name="T11" fmla="*/ 32 h 79"/>
              <a:gd name="T12" fmla="*/ 7 w 79"/>
              <a:gd name="T13" fmla="*/ 43 h 79"/>
              <a:gd name="T14" fmla="*/ 7 w 79"/>
              <a:gd name="T15" fmla="*/ 39 h 79"/>
              <a:gd name="T16" fmla="*/ 29 w 79"/>
              <a:gd name="T17" fmla="*/ 25 h 79"/>
              <a:gd name="T18" fmla="*/ 25 w 79"/>
              <a:gd name="T19" fmla="*/ 22 h 79"/>
              <a:gd name="T20" fmla="*/ 32 w 79"/>
              <a:gd name="T21" fmla="*/ 25 h 79"/>
              <a:gd name="T22" fmla="*/ 40 w 79"/>
              <a:gd name="T23" fmla="*/ 14 h 79"/>
              <a:gd name="T24" fmla="*/ 43 w 79"/>
              <a:gd name="T25" fmla="*/ 14 h 79"/>
              <a:gd name="T26" fmla="*/ 22 w 79"/>
              <a:gd name="T27" fmla="*/ 32 h 79"/>
              <a:gd name="T28" fmla="*/ 22 w 79"/>
              <a:gd name="T29" fmla="*/ 32 h 79"/>
              <a:gd name="T30" fmla="*/ 25 w 79"/>
              <a:gd name="T31" fmla="*/ 36 h 79"/>
              <a:gd name="T32" fmla="*/ 11 w 79"/>
              <a:gd name="T33" fmla="*/ 64 h 79"/>
              <a:gd name="T34" fmla="*/ 22 w 79"/>
              <a:gd name="T35" fmla="*/ 64 h 79"/>
              <a:gd name="T36" fmla="*/ 4 w 79"/>
              <a:gd name="T37" fmla="*/ 68 h 79"/>
              <a:gd name="T38" fmla="*/ 7 w 79"/>
              <a:gd name="T39" fmla="*/ 79 h 79"/>
              <a:gd name="T40" fmla="*/ 36 w 79"/>
              <a:gd name="T41" fmla="*/ 68 h 79"/>
              <a:gd name="T42" fmla="*/ 61 w 79"/>
              <a:gd name="T43" fmla="*/ 79 h 79"/>
              <a:gd name="T44" fmla="*/ 64 w 79"/>
              <a:gd name="T45" fmla="*/ 79 h 79"/>
              <a:gd name="T46" fmla="*/ 72 w 79"/>
              <a:gd name="T47" fmla="*/ 68 h 79"/>
              <a:gd name="T48" fmla="*/ 57 w 79"/>
              <a:gd name="T49" fmla="*/ 64 h 79"/>
              <a:gd name="T50" fmla="*/ 64 w 79"/>
              <a:gd name="T51" fmla="*/ 39 h 79"/>
              <a:gd name="T52" fmla="*/ 72 w 79"/>
              <a:gd name="T53" fmla="*/ 43 h 79"/>
              <a:gd name="T54" fmla="*/ 79 w 79"/>
              <a:gd name="T55" fmla="*/ 32 h 79"/>
              <a:gd name="T56" fmla="*/ 79 w 79"/>
              <a:gd name="T57" fmla="*/ 29 h 79"/>
              <a:gd name="T58" fmla="*/ 61 w 79"/>
              <a:gd name="T59" fmla="*/ 25 h 79"/>
              <a:gd name="T60" fmla="*/ 54 w 79"/>
              <a:gd name="T61" fmla="*/ 14 h 79"/>
              <a:gd name="T62" fmla="*/ 61 w 79"/>
              <a:gd name="T63" fmla="*/ 14 h 79"/>
              <a:gd name="T64" fmla="*/ 61 w 79"/>
              <a:gd name="T65" fmla="*/ 22 h 79"/>
              <a:gd name="T66" fmla="*/ 72 w 79"/>
              <a:gd name="T67" fmla="*/ 25 h 79"/>
              <a:gd name="T68" fmla="*/ 43 w 79"/>
              <a:gd name="T69" fmla="*/ 7 h 79"/>
              <a:gd name="T70" fmla="*/ 43 w 79"/>
              <a:gd name="T71" fmla="*/ 7 h 79"/>
              <a:gd name="T72" fmla="*/ 43 w 79"/>
              <a:gd name="T73" fmla="*/ 4 h 79"/>
              <a:gd name="T74" fmla="*/ 22 w 79"/>
              <a:gd name="T75" fmla="*/ 14 h 79"/>
              <a:gd name="T76" fmla="*/ 15 w 79"/>
              <a:gd name="T77" fmla="*/ 0 h 79"/>
              <a:gd name="T78" fmla="*/ 4 w 79"/>
              <a:gd name="T79" fmla="*/ 7 h 79"/>
              <a:gd name="T80" fmla="*/ 4 w 79"/>
              <a:gd name="T81" fmla="*/ 11 h 79"/>
              <a:gd name="T82" fmla="*/ 15 w 79"/>
              <a:gd name="T83" fmla="*/ 18 h 79"/>
              <a:gd name="T84" fmla="*/ 22 w 79"/>
              <a:gd name="T85" fmla="*/ 14 h 79"/>
              <a:gd name="T86" fmla="*/ 22 w 79"/>
              <a:gd name="T87" fmla="*/ 14 h 79"/>
              <a:gd name="T88" fmla="*/ 50 w 79"/>
              <a:gd name="T89" fmla="*/ 25 h 79"/>
              <a:gd name="T90" fmla="*/ 61 w 79"/>
              <a:gd name="T91" fmla="*/ 36 h 79"/>
              <a:gd name="T92" fmla="*/ 36 w 79"/>
              <a:gd name="T93" fmla="*/ 36 h 79"/>
              <a:gd name="T94" fmla="*/ 50 w 79"/>
              <a:gd name="T95" fmla="*/ 25 h 79"/>
              <a:gd name="T96" fmla="*/ 50 w 79"/>
              <a:gd name="T97" fmla="*/ 25 h 79"/>
              <a:gd name="T98" fmla="*/ 43 w 79"/>
              <a:gd name="T99" fmla="*/ 57 h 79"/>
              <a:gd name="T100" fmla="*/ 43 w 79"/>
              <a:gd name="T101" fmla="*/ 54 h 79"/>
              <a:gd name="T102" fmla="*/ 43 w 79"/>
              <a:gd name="T103" fmla="*/ 50 h 79"/>
              <a:gd name="T104" fmla="*/ 32 w 79"/>
              <a:gd name="T105" fmla="*/ 50 h 79"/>
              <a:gd name="T106" fmla="*/ 22 w 79"/>
              <a:gd name="T107" fmla="*/ 64 h 79"/>
              <a:gd name="T108" fmla="*/ 54 w 79"/>
              <a:gd name="T109" fmla="*/ 46 h 79"/>
              <a:gd name="T110" fmla="*/ 54 w 79"/>
              <a:gd name="T111" fmla="*/ 61 h 79"/>
              <a:gd name="T112" fmla="*/ 43 w 79"/>
              <a:gd name="T113" fmla="*/ 57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9" h="79">
                <a:moveTo>
                  <a:pt x="43" y="4"/>
                </a:moveTo>
                <a:lnTo>
                  <a:pt x="43" y="4"/>
                </a:lnTo>
                <a:lnTo>
                  <a:pt x="43" y="4"/>
                </a:lnTo>
                <a:lnTo>
                  <a:pt x="43" y="4"/>
                </a:lnTo>
                <a:lnTo>
                  <a:pt x="32" y="0"/>
                </a:lnTo>
                <a:lnTo>
                  <a:pt x="32" y="0"/>
                </a:lnTo>
                <a:lnTo>
                  <a:pt x="29" y="11"/>
                </a:lnTo>
                <a:lnTo>
                  <a:pt x="25" y="22"/>
                </a:lnTo>
                <a:lnTo>
                  <a:pt x="22" y="18"/>
                </a:lnTo>
                <a:lnTo>
                  <a:pt x="22" y="18"/>
                </a:lnTo>
                <a:lnTo>
                  <a:pt x="0" y="32"/>
                </a:lnTo>
                <a:lnTo>
                  <a:pt x="0" y="32"/>
                </a:lnTo>
                <a:lnTo>
                  <a:pt x="0" y="32"/>
                </a:lnTo>
                <a:lnTo>
                  <a:pt x="7" y="43"/>
                </a:lnTo>
                <a:lnTo>
                  <a:pt x="7" y="43"/>
                </a:lnTo>
                <a:lnTo>
                  <a:pt x="7" y="39"/>
                </a:lnTo>
                <a:lnTo>
                  <a:pt x="7" y="39"/>
                </a:lnTo>
                <a:lnTo>
                  <a:pt x="29" y="25"/>
                </a:lnTo>
                <a:lnTo>
                  <a:pt x="29" y="25"/>
                </a:lnTo>
                <a:lnTo>
                  <a:pt x="25" y="22"/>
                </a:lnTo>
                <a:lnTo>
                  <a:pt x="25" y="22"/>
                </a:lnTo>
                <a:lnTo>
                  <a:pt x="32" y="25"/>
                </a:lnTo>
                <a:lnTo>
                  <a:pt x="32" y="25"/>
                </a:lnTo>
                <a:lnTo>
                  <a:pt x="40" y="14"/>
                </a:lnTo>
                <a:lnTo>
                  <a:pt x="43" y="14"/>
                </a:lnTo>
                <a:lnTo>
                  <a:pt x="43" y="14"/>
                </a:lnTo>
                <a:lnTo>
                  <a:pt x="36" y="25"/>
                </a:lnTo>
                <a:lnTo>
                  <a:pt x="22" y="32"/>
                </a:lnTo>
                <a:lnTo>
                  <a:pt x="22" y="32"/>
                </a:lnTo>
                <a:lnTo>
                  <a:pt x="22" y="32"/>
                </a:lnTo>
                <a:lnTo>
                  <a:pt x="22" y="32"/>
                </a:lnTo>
                <a:lnTo>
                  <a:pt x="25" y="36"/>
                </a:lnTo>
                <a:lnTo>
                  <a:pt x="11" y="36"/>
                </a:lnTo>
                <a:lnTo>
                  <a:pt x="11" y="64"/>
                </a:lnTo>
                <a:lnTo>
                  <a:pt x="22" y="64"/>
                </a:lnTo>
                <a:lnTo>
                  <a:pt x="22" y="64"/>
                </a:lnTo>
                <a:lnTo>
                  <a:pt x="4" y="68"/>
                </a:lnTo>
                <a:lnTo>
                  <a:pt x="4" y="68"/>
                </a:lnTo>
                <a:lnTo>
                  <a:pt x="7" y="79"/>
                </a:lnTo>
                <a:lnTo>
                  <a:pt x="7" y="79"/>
                </a:lnTo>
                <a:lnTo>
                  <a:pt x="25" y="75"/>
                </a:lnTo>
                <a:lnTo>
                  <a:pt x="36" y="68"/>
                </a:lnTo>
                <a:lnTo>
                  <a:pt x="36" y="68"/>
                </a:lnTo>
                <a:lnTo>
                  <a:pt x="61" y="79"/>
                </a:lnTo>
                <a:lnTo>
                  <a:pt x="61" y="79"/>
                </a:lnTo>
                <a:lnTo>
                  <a:pt x="64" y="79"/>
                </a:lnTo>
                <a:lnTo>
                  <a:pt x="64" y="79"/>
                </a:lnTo>
                <a:lnTo>
                  <a:pt x="72" y="68"/>
                </a:lnTo>
                <a:lnTo>
                  <a:pt x="72" y="68"/>
                </a:lnTo>
                <a:lnTo>
                  <a:pt x="57" y="64"/>
                </a:lnTo>
                <a:lnTo>
                  <a:pt x="64" y="64"/>
                </a:lnTo>
                <a:lnTo>
                  <a:pt x="64" y="39"/>
                </a:lnTo>
                <a:lnTo>
                  <a:pt x="64" y="39"/>
                </a:lnTo>
                <a:lnTo>
                  <a:pt x="72" y="43"/>
                </a:lnTo>
                <a:lnTo>
                  <a:pt x="72" y="43"/>
                </a:lnTo>
                <a:lnTo>
                  <a:pt x="79" y="32"/>
                </a:lnTo>
                <a:lnTo>
                  <a:pt x="79" y="32"/>
                </a:lnTo>
                <a:lnTo>
                  <a:pt x="79" y="29"/>
                </a:lnTo>
                <a:lnTo>
                  <a:pt x="79" y="29"/>
                </a:lnTo>
                <a:lnTo>
                  <a:pt x="61" y="25"/>
                </a:lnTo>
                <a:lnTo>
                  <a:pt x="57" y="22"/>
                </a:lnTo>
                <a:lnTo>
                  <a:pt x="54" y="14"/>
                </a:lnTo>
                <a:lnTo>
                  <a:pt x="61" y="14"/>
                </a:lnTo>
                <a:lnTo>
                  <a:pt x="61" y="14"/>
                </a:lnTo>
                <a:lnTo>
                  <a:pt x="61" y="22"/>
                </a:lnTo>
                <a:lnTo>
                  <a:pt x="61" y="22"/>
                </a:lnTo>
                <a:lnTo>
                  <a:pt x="72" y="25"/>
                </a:lnTo>
                <a:lnTo>
                  <a:pt x="72" y="25"/>
                </a:lnTo>
                <a:lnTo>
                  <a:pt x="75" y="7"/>
                </a:lnTo>
                <a:lnTo>
                  <a:pt x="43" y="7"/>
                </a:lnTo>
                <a:lnTo>
                  <a:pt x="43" y="7"/>
                </a:lnTo>
                <a:lnTo>
                  <a:pt x="43" y="7"/>
                </a:lnTo>
                <a:lnTo>
                  <a:pt x="43" y="4"/>
                </a:lnTo>
                <a:lnTo>
                  <a:pt x="43" y="4"/>
                </a:lnTo>
                <a:lnTo>
                  <a:pt x="43" y="4"/>
                </a:lnTo>
                <a:close/>
                <a:moveTo>
                  <a:pt x="22" y="14"/>
                </a:moveTo>
                <a:lnTo>
                  <a:pt x="22" y="14"/>
                </a:lnTo>
                <a:lnTo>
                  <a:pt x="15" y="0"/>
                </a:lnTo>
                <a:lnTo>
                  <a:pt x="15" y="0"/>
                </a:lnTo>
                <a:lnTo>
                  <a:pt x="4" y="7"/>
                </a:lnTo>
                <a:lnTo>
                  <a:pt x="4" y="7"/>
                </a:lnTo>
                <a:lnTo>
                  <a:pt x="4" y="11"/>
                </a:lnTo>
                <a:lnTo>
                  <a:pt x="4" y="11"/>
                </a:lnTo>
                <a:lnTo>
                  <a:pt x="15" y="18"/>
                </a:lnTo>
                <a:lnTo>
                  <a:pt x="15" y="18"/>
                </a:lnTo>
                <a:lnTo>
                  <a:pt x="22" y="14"/>
                </a:lnTo>
                <a:lnTo>
                  <a:pt x="22" y="14"/>
                </a:lnTo>
                <a:lnTo>
                  <a:pt x="22" y="14"/>
                </a:lnTo>
                <a:close/>
                <a:moveTo>
                  <a:pt x="50" y="25"/>
                </a:moveTo>
                <a:lnTo>
                  <a:pt x="50" y="25"/>
                </a:lnTo>
                <a:lnTo>
                  <a:pt x="54" y="32"/>
                </a:lnTo>
                <a:lnTo>
                  <a:pt x="61" y="36"/>
                </a:lnTo>
                <a:lnTo>
                  <a:pt x="36" y="36"/>
                </a:lnTo>
                <a:lnTo>
                  <a:pt x="36" y="36"/>
                </a:lnTo>
                <a:lnTo>
                  <a:pt x="43" y="32"/>
                </a:lnTo>
                <a:lnTo>
                  <a:pt x="50" y="25"/>
                </a:lnTo>
                <a:lnTo>
                  <a:pt x="50" y="25"/>
                </a:lnTo>
                <a:lnTo>
                  <a:pt x="50" y="25"/>
                </a:lnTo>
                <a:close/>
                <a:moveTo>
                  <a:pt x="43" y="57"/>
                </a:moveTo>
                <a:lnTo>
                  <a:pt x="43" y="57"/>
                </a:lnTo>
                <a:lnTo>
                  <a:pt x="43" y="54"/>
                </a:lnTo>
                <a:lnTo>
                  <a:pt x="43" y="54"/>
                </a:lnTo>
                <a:lnTo>
                  <a:pt x="43" y="50"/>
                </a:lnTo>
                <a:lnTo>
                  <a:pt x="43" y="50"/>
                </a:lnTo>
                <a:lnTo>
                  <a:pt x="32" y="50"/>
                </a:lnTo>
                <a:lnTo>
                  <a:pt x="32" y="50"/>
                </a:lnTo>
                <a:lnTo>
                  <a:pt x="29" y="57"/>
                </a:lnTo>
                <a:lnTo>
                  <a:pt x="22" y="64"/>
                </a:lnTo>
                <a:lnTo>
                  <a:pt x="22" y="46"/>
                </a:lnTo>
                <a:lnTo>
                  <a:pt x="54" y="46"/>
                </a:lnTo>
                <a:lnTo>
                  <a:pt x="54" y="61"/>
                </a:lnTo>
                <a:lnTo>
                  <a:pt x="54" y="61"/>
                </a:lnTo>
                <a:lnTo>
                  <a:pt x="43" y="57"/>
                </a:lnTo>
                <a:lnTo>
                  <a:pt x="43" y="57"/>
                </a:lnTo>
                <a:lnTo>
                  <a:pt x="43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" name="Freeform 96"/>
          <p:cNvSpPr>
            <a:spLocks noEditPoints="1"/>
          </p:cNvSpPr>
          <p:nvPr/>
        </p:nvSpPr>
        <p:spPr bwMode="auto">
          <a:xfrm>
            <a:off x="9526588" y="3124200"/>
            <a:ext cx="107950" cy="112712"/>
          </a:xfrm>
          <a:custGeom>
            <a:avLst/>
            <a:gdLst>
              <a:gd name="T0" fmla="*/ 11 w 68"/>
              <a:gd name="T1" fmla="*/ 71 h 71"/>
              <a:gd name="T2" fmla="*/ 11 w 68"/>
              <a:gd name="T3" fmla="*/ 50 h 71"/>
              <a:gd name="T4" fmla="*/ 11 w 68"/>
              <a:gd name="T5" fmla="*/ 50 h 71"/>
              <a:gd name="T6" fmla="*/ 15 w 68"/>
              <a:gd name="T7" fmla="*/ 60 h 71"/>
              <a:gd name="T8" fmla="*/ 15 w 68"/>
              <a:gd name="T9" fmla="*/ 60 h 71"/>
              <a:gd name="T10" fmla="*/ 22 w 68"/>
              <a:gd name="T11" fmla="*/ 57 h 71"/>
              <a:gd name="T12" fmla="*/ 25 w 68"/>
              <a:gd name="T13" fmla="*/ 53 h 71"/>
              <a:gd name="T14" fmla="*/ 29 w 68"/>
              <a:gd name="T15" fmla="*/ 50 h 71"/>
              <a:gd name="T16" fmla="*/ 29 w 68"/>
              <a:gd name="T17" fmla="*/ 42 h 71"/>
              <a:gd name="T18" fmla="*/ 29 w 68"/>
              <a:gd name="T19" fmla="*/ 42 h 71"/>
              <a:gd name="T20" fmla="*/ 29 w 68"/>
              <a:gd name="T21" fmla="*/ 35 h 71"/>
              <a:gd name="T22" fmla="*/ 25 w 68"/>
              <a:gd name="T23" fmla="*/ 28 h 71"/>
              <a:gd name="T24" fmla="*/ 25 w 68"/>
              <a:gd name="T25" fmla="*/ 28 h 71"/>
              <a:gd name="T26" fmla="*/ 25 w 68"/>
              <a:gd name="T27" fmla="*/ 18 h 71"/>
              <a:gd name="T28" fmla="*/ 25 w 68"/>
              <a:gd name="T29" fmla="*/ 18 h 71"/>
              <a:gd name="T30" fmla="*/ 29 w 68"/>
              <a:gd name="T31" fmla="*/ 0 h 71"/>
              <a:gd name="T32" fmla="*/ 0 w 68"/>
              <a:gd name="T33" fmla="*/ 0 h 71"/>
              <a:gd name="T34" fmla="*/ 0 w 68"/>
              <a:gd name="T35" fmla="*/ 71 h 71"/>
              <a:gd name="T36" fmla="*/ 11 w 68"/>
              <a:gd name="T37" fmla="*/ 71 h 71"/>
              <a:gd name="T38" fmla="*/ 11 w 68"/>
              <a:gd name="T39" fmla="*/ 71 h 71"/>
              <a:gd name="T40" fmla="*/ 43 w 68"/>
              <a:gd name="T41" fmla="*/ 71 h 71"/>
              <a:gd name="T42" fmla="*/ 43 w 68"/>
              <a:gd name="T43" fmla="*/ 64 h 71"/>
              <a:gd name="T44" fmla="*/ 57 w 68"/>
              <a:gd name="T45" fmla="*/ 64 h 71"/>
              <a:gd name="T46" fmla="*/ 57 w 68"/>
              <a:gd name="T47" fmla="*/ 71 h 71"/>
              <a:gd name="T48" fmla="*/ 68 w 68"/>
              <a:gd name="T49" fmla="*/ 71 h 71"/>
              <a:gd name="T50" fmla="*/ 68 w 68"/>
              <a:gd name="T51" fmla="*/ 0 h 71"/>
              <a:gd name="T52" fmla="*/ 33 w 68"/>
              <a:gd name="T53" fmla="*/ 0 h 71"/>
              <a:gd name="T54" fmla="*/ 33 w 68"/>
              <a:gd name="T55" fmla="*/ 71 h 71"/>
              <a:gd name="T56" fmla="*/ 43 w 68"/>
              <a:gd name="T57" fmla="*/ 71 h 71"/>
              <a:gd name="T58" fmla="*/ 43 w 68"/>
              <a:gd name="T59" fmla="*/ 71 h 71"/>
              <a:gd name="T60" fmla="*/ 15 w 68"/>
              <a:gd name="T61" fmla="*/ 28 h 71"/>
              <a:gd name="T62" fmla="*/ 15 w 68"/>
              <a:gd name="T63" fmla="*/ 28 h 71"/>
              <a:gd name="T64" fmla="*/ 18 w 68"/>
              <a:gd name="T65" fmla="*/ 39 h 71"/>
              <a:gd name="T66" fmla="*/ 18 w 68"/>
              <a:gd name="T67" fmla="*/ 39 h 71"/>
              <a:gd name="T68" fmla="*/ 18 w 68"/>
              <a:gd name="T69" fmla="*/ 46 h 71"/>
              <a:gd name="T70" fmla="*/ 11 w 68"/>
              <a:gd name="T71" fmla="*/ 46 h 71"/>
              <a:gd name="T72" fmla="*/ 11 w 68"/>
              <a:gd name="T73" fmla="*/ 10 h 71"/>
              <a:gd name="T74" fmla="*/ 18 w 68"/>
              <a:gd name="T75" fmla="*/ 10 h 71"/>
              <a:gd name="T76" fmla="*/ 18 w 68"/>
              <a:gd name="T77" fmla="*/ 10 h 71"/>
              <a:gd name="T78" fmla="*/ 15 w 68"/>
              <a:gd name="T79" fmla="*/ 28 h 71"/>
              <a:gd name="T80" fmla="*/ 15 w 68"/>
              <a:gd name="T81" fmla="*/ 28 h 71"/>
              <a:gd name="T82" fmla="*/ 15 w 68"/>
              <a:gd name="T83" fmla="*/ 28 h 71"/>
              <a:gd name="T84" fmla="*/ 43 w 68"/>
              <a:gd name="T85" fmla="*/ 28 h 71"/>
              <a:gd name="T86" fmla="*/ 43 w 68"/>
              <a:gd name="T87" fmla="*/ 10 h 71"/>
              <a:gd name="T88" fmla="*/ 57 w 68"/>
              <a:gd name="T89" fmla="*/ 10 h 71"/>
              <a:gd name="T90" fmla="*/ 57 w 68"/>
              <a:gd name="T91" fmla="*/ 28 h 71"/>
              <a:gd name="T92" fmla="*/ 43 w 68"/>
              <a:gd name="T93" fmla="*/ 28 h 71"/>
              <a:gd name="T94" fmla="*/ 43 w 68"/>
              <a:gd name="T95" fmla="*/ 28 h 71"/>
              <a:gd name="T96" fmla="*/ 57 w 68"/>
              <a:gd name="T97" fmla="*/ 35 h 71"/>
              <a:gd name="T98" fmla="*/ 57 w 68"/>
              <a:gd name="T99" fmla="*/ 53 h 71"/>
              <a:gd name="T100" fmla="*/ 43 w 68"/>
              <a:gd name="T101" fmla="*/ 53 h 71"/>
              <a:gd name="T102" fmla="*/ 43 w 68"/>
              <a:gd name="T103" fmla="*/ 35 h 71"/>
              <a:gd name="T104" fmla="*/ 57 w 68"/>
              <a:gd name="T105" fmla="*/ 35 h 71"/>
              <a:gd name="T106" fmla="*/ 57 w 68"/>
              <a:gd name="T107" fmla="*/ 35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8" h="71">
                <a:moveTo>
                  <a:pt x="11" y="71"/>
                </a:moveTo>
                <a:lnTo>
                  <a:pt x="11" y="50"/>
                </a:lnTo>
                <a:lnTo>
                  <a:pt x="11" y="50"/>
                </a:lnTo>
                <a:lnTo>
                  <a:pt x="15" y="60"/>
                </a:lnTo>
                <a:lnTo>
                  <a:pt x="15" y="60"/>
                </a:lnTo>
                <a:lnTo>
                  <a:pt x="22" y="57"/>
                </a:lnTo>
                <a:lnTo>
                  <a:pt x="25" y="53"/>
                </a:lnTo>
                <a:lnTo>
                  <a:pt x="29" y="50"/>
                </a:lnTo>
                <a:lnTo>
                  <a:pt x="29" y="42"/>
                </a:lnTo>
                <a:lnTo>
                  <a:pt x="29" y="42"/>
                </a:lnTo>
                <a:lnTo>
                  <a:pt x="29" y="35"/>
                </a:lnTo>
                <a:lnTo>
                  <a:pt x="25" y="28"/>
                </a:lnTo>
                <a:lnTo>
                  <a:pt x="25" y="28"/>
                </a:lnTo>
                <a:lnTo>
                  <a:pt x="25" y="18"/>
                </a:lnTo>
                <a:lnTo>
                  <a:pt x="25" y="18"/>
                </a:lnTo>
                <a:lnTo>
                  <a:pt x="29" y="0"/>
                </a:lnTo>
                <a:lnTo>
                  <a:pt x="0" y="0"/>
                </a:lnTo>
                <a:lnTo>
                  <a:pt x="0" y="71"/>
                </a:lnTo>
                <a:lnTo>
                  <a:pt x="11" y="71"/>
                </a:lnTo>
                <a:lnTo>
                  <a:pt x="11" y="71"/>
                </a:lnTo>
                <a:close/>
                <a:moveTo>
                  <a:pt x="43" y="71"/>
                </a:moveTo>
                <a:lnTo>
                  <a:pt x="43" y="64"/>
                </a:lnTo>
                <a:lnTo>
                  <a:pt x="57" y="64"/>
                </a:lnTo>
                <a:lnTo>
                  <a:pt x="57" y="71"/>
                </a:lnTo>
                <a:lnTo>
                  <a:pt x="68" y="71"/>
                </a:lnTo>
                <a:lnTo>
                  <a:pt x="68" y="0"/>
                </a:lnTo>
                <a:lnTo>
                  <a:pt x="33" y="0"/>
                </a:lnTo>
                <a:lnTo>
                  <a:pt x="33" y="71"/>
                </a:lnTo>
                <a:lnTo>
                  <a:pt x="43" y="71"/>
                </a:lnTo>
                <a:lnTo>
                  <a:pt x="43" y="71"/>
                </a:lnTo>
                <a:close/>
                <a:moveTo>
                  <a:pt x="15" y="28"/>
                </a:moveTo>
                <a:lnTo>
                  <a:pt x="15" y="28"/>
                </a:lnTo>
                <a:lnTo>
                  <a:pt x="18" y="39"/>
                </a:lnTo>
                <a:lnTo>
                  <a:pt x="18" y="39"/>
                </a:lnTo>
                <a:lnTo>
                  <a:pt x="18" y="46"/>
                </a:lnTo>
                <a:lnTo>
                  <a:pt x="11" y="46"/>
                </a:lnTo>
                <a:lnTo>
                  <a:pt x="11" y="10"/>
                </a:lnTo>
                <a:lnTo>
                  <a:pt x="18" y="10"/>
                </a:lnTo>
                <a:lnTo>
                  <a:pt x="18" y="10"/>
                </a:lnTo>
                <a:lnTo>
                  <a:pt x="15" y="28"/>
                </a:lnTo>
                <a:lnTo>
                  <a:pt x="15" y="28"/>
                </a:lnTo>
                <a:lnTo>
                  <a:pt x="15" y="28"/>
                </a:lnTo>
                <a:close/>
                <a:moveTo>
                  <a:pt x="43" y="28"/>
                </a:moveTo>
                <a:lnTo>
                  <a:pt x="43" y="10"/>
                </a:lnTo>
                <a:lnTo>
                  <a:pt x="57" y="10"/>
                </a:lnTo>
                <a:lnTo>
                  <a:pt x="57" y="28"/>
                </a:lnTo>
                <a:lnTo>
                  <a:pt x="43" y="28"/>
                </a:lnTo>
                <a:lnTo>
                  <a:pt x="43" y="28"/>
                </a:lnTo>
                <a:close/>
                <a:moveTo>
                  <a:pt x="57" y="35"/>
                </a:moveTo>
                <a:lnTo>
                  <a:pt x="57" y="53"/>
                </a:lnTo>
                <a:lnTo>
                  <a:pt x="43" y="53"/>
                </a:lnTo>
                <a:lnTo>
                  <a:pt x="43" y="35"/>
                </a:lnTo>
                <a:lnTo>
                  <a:pt x="57" y="35"/>
                </a:lnTo>
                <a:lnTo>
                  <a:pt x="57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Freeform 97"/>
          <p:cNvSpPr>
            <a:spLocks/>
          </p:cNvSpPr>
          <p:nvPr/>
        </p:nvSpPr>
        <p:spPr bwMode="auto">
          <a:xfrm>
            <a:off x="9656763" y="3117850"/>
            <a:ext cx="119063" cy="125412"/>
          </a:xfrm>
          <a:custGeom>
            <a:avLst/>
            <a:gdLst>
              <a:gd name="T0" fmla="*/ 47 w 75"/>
              <a:gd name="T1" fmla="*/ 11 h 79"/>
              <a:gd name="T2" fmla="*/ 47 w 75"/>
              <a:gd name="T3" fmla="*/ 11 h 79"/>
              <a:gd name="T4" fmla="*/ 47 w 75"/>
              <a:gd name="T5" fmla="*/ 7 h 79"/>
              <a:gd name="T6" fmla="*/ 47 w 75"/>
              <a:gd name="T7" fmla="*/ 7 h 79"/>
              <a:gd name="T8" fmla="*/ 43 w 75"/>
              <a:gd name="T9" fmla="*/ 0 h 79"/>
              <a:gd name="T10" fmla="*/ 43 w 75"/>
              <a:gd name="T11" fmla="*/ 0 h 79"/>
              <a:gd name="T12" fmla="*/ 36 w 75"/>
              <a:gd name="T13" fmla="*/ 0 h 79"/>
              <a:gd name="T14" fmla="*/ 36 w 75"/>
              <a:gd name="T15" fmla="*/ 0 h 79"/>
              <a:gd name="T16" fmla="*/ 29 w 75"/>
              <a:gd name="T17" fmla="*/ 4 h 79"/>
              <a:gd name="T18" fmla="*/ 29 w 75"/>
              <a:gd name="T19" fmla="*/ 4 h 79"/>
              <a:gd name="T20" fmla="*/ 33 w 75"/>
              <a:gd name="T21" fmla="*/ 14 h 79"/>
              <a:gd name="T22" fmla="*/ 0 w 75"/>
              <a:gd name="T23" fmla="*/ 14 h 79"/>
              <a:gd name="T24" fmla="*/ 0 w 75"/>
              <a:gd name="T25" fmla="*/ 22 h 79"/>
              <a:gd name="T26" fmla="*/ 33 w 75"/>
              <a:gd name="T27" fmla="*/ 22 h 79"/>
              <a:gd name="T28" fmla="*/ 33 w 75"/>
              <a:gd name="T29" fmla="*/ 32 h 79"/>
              <a:gd name="T30" fmla="*/ 11 w 75"/>
              <a:gd name="T31" fmla="*/ 32 h 79"/>
              <a:gd name="T32" fmla="*/ 11 w 75"/>
              <a:gd name="T33" fmla="*/ 68 h 79"/>
              <a:gd name="T34" fmla="*/ 22 w 75"/>
              <a:gd name="T35" fmla="*/ 68 h 79"/>
              <a:gd name="T36" fmla="*/ 22 w 75"/>
              <a:gd name="T37" fmla="*/ 39 h 79"/>
              <a:gd name="T38" fmla="*/ 33 w 75"/>
              <a:gd name="T39" fmla="*/ 39 h 79"/>
              <a:gd name="T40" fmla="*/ 33 w 75"/>
              <a:gd name="T41" fmla="*/ 79 h 79"/>
              <a:gd name="T42" fmla="*/ 43 w 75"/>
              <a:gd name="T43" fmla="*/ 79 h 79"/>
              <a:gd name="T44" fmla="*/ 43 w 75"/>
              <a:gd name="T45" fmla="*/ 39 h 79"/>
              <a:gd name="T46" fmla="*/ 57 w 75"/>
              <a:gd name="T47" fmla="*/ 39 h 79"/>
              <a:gd name="T48" fmla="*/ 57 w 75"/>
              <a:gd name="T49" fmla="*/ 57 h 79"/>
              <a:gd name="T50" fmla="*/ 57 w 75"/>
              <a:gd name="T51" fmla="*/ 57 h 79"/>
              <a:gd name="T52" fmla="*/ 54 w 75"/>
              <a:gd name="T53" fmla="*/ 61 h 79"/>
              <a:gd name="T54" fmla="*/ 47 w 75"/>
              <a:gd name="T55" fmla="*/ 61 h 79"/>
              <a:gd name="T56" fmla="*/ 47 w 75"/>
              <a:gd name="T57" fmla="*/ 61 h 79"/>
              <a:gd name="T58" fmla="*/ 50 w 75"/>
              <a:gd name="T59" fmla="*/ 71 h 79"/>
              <a:gd name="T60" fmla="*/ 50 w 75"/>
              <a:gd name="T61" fmla="*/ 71 h 79"/>
              <a:gd name="T62" fmla="*/ 65 w 75"/>
              <a:gd name="T63" fmla="*/ 68 h 79"/>
              <a:gd name="T64" fmla="*/ 65 w 75"/>
              <a:gd name="T65" fmla="*/ 68 h 79"/>
              <a:gd name="T66" fmla="*/ 68 w 75"/>
              <a:gd name="T67" fmla="*/ 64 h 79"/>
              <a:gd name="T68" fmla="*/ 68 w 75"/>
              <a:gd name="T69" fmla="*/ 32 h 79"/>
              <a:gd name="T70" fmla="*/ 43 w 75"/>
              <a:gd name="T71" fmla="*/ 32 h 79"/>
              <a:gd name="T72" fmla="*/ 43 w 75"/>
              <a:gd name="T73" fmla="*/ 22 h 79"/>
              <a:gd name="T74" fmla="*/ 75 w 75"/>
              <a:gd name="T75" fmla="*/ 22 h 79"/>
              <a:gd name="T76" fmla="*/ 75 w 75"/>
              <a:gd name="T77" fmla="*/ 14 h 79"/>
              <a:gd name="T78" fmla="*/ 40 w 75"/>
              <a:gd name="T79" fmla="*/ 14 h 79"/>
              <a:gd name="T80" fmla="*/ 40 w 75"/>
              <a:gd name="T81" fmla="*/ 14 h 79"/>
              <a:gd name="T82" fmla="*/ 47 w 75"/>
              <a:gd name="T83" fmla="*/ 11 h 79"/>
              <a:gd name="T84" fmla="*/ 47 w 75"/>
              <a:gd name="T85" fmla="*/ 11 h 79"/>
              <a:gd name="T86" fmla="*/ 47 w 75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9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3" y="0"/>
                </a:lnTo>
                <a:lnTo>
                  <a:pt x="43" y="0"/>
                </a:lnTo>
                <a:lnTo>
                  <a:pt x="36" y="0"/>
                </a:lnTo>
                <a:lnTo>
                  <a:pt x="36" y="0"/>
                </a:lnTo>
                <a:lnTo>
                  <a:pt x="29" y="4"/>
                </a:lnTo>
                <a:lnTo>
                  <a:pt x="29" y="4"/>
                </a:lnTo>
                <a:lnTo>
                  <a:pt x="33" y="14"/>
                </a:lnTo>
                <a:lnTo>
                  <a:pt x="0" y="14"/>
                </a:lnTo>
                <a:lnTo>
                  <a:pt x="0" y="22"/>
                </a:lnTo>
                <a:lnTo>
                  <a:pt x="33" y="22"/>
                </a:lnTo>
                <a:lnTo>
                  <a:pt x="33" y="32"/>
                </a:lnTo>
                <a:lnTo>
                  <a:pt x="11" y="32"/>
                </a:lnTo>
                <a:lnTo>
                  <a:pt x="11" y="68"/>
                </a:lnTo>
                <a:lnTo>
                  <a:pt x="22" y="68"/>
                </a:lnTo>
                <a:lnTo>
                  <a:pt x="22" y="39"/>
                </a:lnTo>
                <a:lnTo>
                  <a:pt x="33" y="39"/>
                </a:lnTo>
                <a:lnTo>
                  <a:pt x="33" y="79"/>
                </a:lnTo>
                <a:lnTo>
                  <a:pt x="43" y="79"/>
                </a:lnTo>
                <a:lnTo>
                  <a:pt x="43" y="39"/>
                </a:lnTo>
                <a:lnTo>
                  <a:pt x="57" y="39"/>
                </a:lnTo>
                <a:lnTo>
                  <a:pt x="57" y="57"/>
                </a:lnTo>
                <a:lnTo>
                  <a:pt x="57" y="57"/>
                </a:lnTo>
                <a:lnTo>
                  <a:pt x="54" y="61"/>
                </a:lnTo>
                <a:lnTo>
                  <a:pt x="47" y="61"/>
                </a:lnTo>
                <a:lnTo>
                  <a:pt x="47" y="61"/>
                </a:lnTo>
                <a:lnTo>
                  <a:pt x="50" y="71"/>
                </a:lnTo>
                <a:lnTo>
                  <a:pt x="50" y="71"/>
                </a:lnTo>
                <a:lnTo>
                  <a:pt x="65" y="68"/>
                </a:lnTo>
                <a:lnTo>
                  <a:pt x="65" y="68"/>
                </a:lnTo>
                <a:lnTo>
                  <a:pt x="68" y="64"/>
                </a:lnTo>
                <a:lnTo>
                  <a:pt x="68" y="32"/>
                </a:lnTo>
                <a:lnTo>
                  <a:pt x="43" y="32"/>
                </a:lnTo>
                <a:lnTo>
                  <a:pt x="43" y="22"/>
                </a:lnTo>
                <a:lnTo>
                  <a:pt x="75" y="22"/>
                </a:lnTo>
                <a:lnTo>
                  <a:pt x="75" y="14"/>
                </a:lnTo>
                <a:lnTo>
                  <a:pt x="40" y="14"/>
                </a:lnTo>
                <a:lnTo>
                  <a:pt x="40" y="14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Freeform 98"/>
          <p:cNvSpPr>
            <a:spLocks noEditPoints="1"/>
          </p:cNvSpPr>
          <p:nvPr/>
        </p:nvSpPr>
        <p:spPr bwMode="auto">
          <a:xfrm>
            <a:off x="9402763" y="3424238"/>
            <a:ext cx="96838" cy="123825"/>
          </a:xfrm>
          <a:custGeom>
            <a:avLst/>
            <a:gdLst>
              <a:gd name="T0" fmla="*/ 0 w 61"/>
              <a:gd name="T1" fmla="*/ 14 h 78"/>
              <a:gd name="T2" fmla="*/ 0 w 61"/>
              <a:gd name="T3" fmla="*/ 78 h 78"/>
              <a:gd name="T4" fmla="*/ 11 w 61"/>
              <a:gd name="T5" fmla="*/ 78 h 78"/>
              <a:gd name="T6" fmla="*/ 11 w 61"/>
              <a:gd name="T7" fmla="*/ 53 h 78"/>
              <a:gd name="T8" fmla="*/ 11 w 61"/>
              <a:gd name="T9" fmla="*/ 53 h 78"/>
              <a:gd name="T10" fmla="*/ 18 w 61"/>
              <a:gd name="T11" fmla="*/ 60 h 78"/>
              <a:gd name="T12" fmla="*/ 18 w 61"/>
              <a:gd name="T13" fmla="*/ 60 h 78"/>
              <a:gd name="T14" fmla="*/ 32 w 61"/>
              <a:gd name="T15" fmla="*/ 42 h 78"/>
              <a:gd name="T16" fmla="*/ 32 w 61"/>
              <a:gd name="T17" fmla="*/ 42 h 78"/>
              <a:gd name="T18" fmla="*/ 43 w 61"/>
              <a:gd name="T19" fmla="*/ 57 h 78"/>
              <a:gd name="T20" fmla="*/ 43 w 61"/>
              <a:gd name="T21" fmla="*/ 57 h 78"/>
              <a:gd name="T22" fmla="*/ 50 w 61"/>
              <a:gd name="T23" fmla="*/ 50 h 78"/>
              <a:gd name="T24" fmla="*/ 50 w 61"/>
              <a:gd name="T25" fmla="*/ 64 h 78"/>
              <a:gd name="T26" fmla="*/ 50 w 61"/>
              <a:gd name="T27" fmla="*/ 64 h 78"/>
              <a:gd name="T28" fmla="*/ 50 w 61"/>
              <a:gd name="T29" fmla="*/ 67 h 78"/>
              <a:gd name="T30" fmla="*/ 46 w 61"/>
              <a:gd name="T31" fmla="*/ 67 h 78"/>
              <a:gd name="T32" fmla="*/ 43 w 61"/>
              <a:gd name="T33" fmla="*/ 67 h 78"/>
              <a:gd name="T34" fmla="*/ 43 w 61"/>
              <a:gd name="T35" fmla="*/ 67 h 78"/>
              <a:gd name="T36" fmla="*/ 43 w 61"/>
              <a:gd name="T37" fmla="*/ 78 h 78"/>
              <a:gd name="T38" fmla="*/ 43 w 61"/>
              <a:gd name="T39" fmla="*/ 78 h 78"/>
              <a:gd name="T40" fmla="*/ 57 w 61"/>
              <a:gd name="T41" fmla="*/ 74 h 78"/>
              <a:gd name="T42" fmla="*/ 61 w 61"/>
              <a:gd name="T43" fmla="*/ 74 h 78"/>
              <a:gd name="T44" fmla="*/ 61 w 61"/>
              <a:gd name="T45" fmla="*/ 71 h 78"/>
              <a:gd name="T46" fmla="*/ 61 w 61"/>
              <a:gd name="T47" fmla="*/ 14 h 78"/>
              <a:gd name="T48" fmla="*/ 36 w 61"/>
              <a:gd name="T49" fmla="*/ 14 h 78"/>
              <a:gd name="T50" fmla="*/ 36 w 61"/>
              <a:gd name="T51" fmla="*/ 7 h 78"/>
              <a:gd name="T52" fmla="*/ 36 w 61"/>
              <a:gd name="T53" fmla="*/ 7 h 78"/>
              <a:gd name="T54" fmla="*/ 36 w 61"/>
              <a:gd name="T55" fmla="*/ 3 h 78"/>
              <a:gd name="T56" fmla="*/ 36 w 61"/>
              <a:gd name="T57" fmla="*/ 3 h 78"/>
              <a:gd name="T58" fmla="*/ 36 w 61"/>
              <a:gd name="T59" fmla="*/ 3 h 78"/>
              <a:gd name="T60" fmla="*/ 36 w 61"/>
              <a:gd name="T61" fmla="*/ 3 h 78"/>
              <a:gd name="T62" fmla="*/ 29 w 61"/>
              <a:gd name="T63" fmla="*/ 0 h 78"/>
              <a:gd name="T64" fmla="*/ 25 w 61"/>
              <a:gd name="T65" fmla="*/ 0 h 78"/>
              <a:gd name="T66" fmla="*/ 25 w 61"/>
              <a:gd name="T67" fmla="*/ 14 h 78"/>
              <a:gd name="T68" fmla="*/ 0 w 61"/>
              <a:gd name="T69" fmla="*/ 14 h 78"/>
              <a:gd name="T70" fmla="*/ 0 w 61"/>
              <a:gd name="T71" fmla="*/ 14 h 78"/>
              <a:gd name="T72" fmla="*/ 36 w 61"/>
              <a:gd name="T73" fmla="*/ 35 h 78"/>
              <a:gd name="T74" fmla="*/ 36 w 61"/>
              <a:gd name="T75" fmla="*/ 35 h 78"/>
              <a:gd name="T76" fmla="*/ 36 w 61"/>
              <a:gd name="T77" fmla="*/ 32 h 78"/>
              <a:gd name="T78" fmla="*/ 36 w 61"/>
              <a:gd name="T79" fmla="*/ 32 h 78"/>
              <a:gd name="T80" fmla="*/ 36 w 61"/>
              <a:gd name="T81" fmla="*/ 25 h 78"/>
              <a:gd name="T82" fmla="*/ 50 w 61"/>
              <a:gd name="T83" fmla="*/ 25 h 78"/>
              <a:gd name="T84" fmla="*/ 50 w 61"/>
              <a:gd name="T85" fmla="*/ 50 h 78"/>
              <a:gd name="T86" fmla="*/ 50 w 61"/>
              <a:gd name="T87" fmla="*/ 50 h 78"/>
              <a:gd name="T88" fmla="*/ 36 w 61"/>
              <a:gd name="T89" fmla="*/ 35 h 78"/>
              <a:gd name="T90" fmla="*/ 36 w 61"/>
              <a:gd name="T91" fmla="*/ 35 h 78"/>
              <a:gd name="T92" fmla="*/ 36 w 61"/>
              <a:gd name="T93" fmla="*/ 35 h 78"/>
              <a:gd name="T94" fmla="*/ 11 w 61"/>
              <a:gd name="T95" fmla="*/ 50 h 78"/>
              <a:gd name="T96" fmla="*/ 11 w 61"/>
              <a:gd name="T97" fmla="*/ 25 h 78"/>
              <a:gd name="T98" fmla="*/ 25 w 61"/>
              <a:gd name="T99" fmla="*/ 25 h 78"/>
              <a:gd name="T100" fmla="*/ 25 w 61"/>
              <a:gd name="T101" fmla="*/ 25 h 78"/>
              <a:gd name="T102" fmla="*/ 21 w 61"/>
              <a:gd name="T103" fmla="*/ 39 h 78"/>
              <a:gd name="T104" fmla="*/ 11 w 61"/>
              <a:gd name="T105" fmla="*/ 50 h 78"/>
              <a:gd name="T106" fmla="*/ 11 w 61"/>
              <a:gd name="T107" fmla="*/ 50 h 78"/>
              <a:gd name="T108" fmla="*/ 11 w 61"/>
              <a:gd name="T109" fmla="*/ 5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1" h="78">
                <a:moveTo>
                  <a:pt x="0" y="14"/>
                </a:moveTo>
                <a:lnTo>
                  <a:pt x="0" y="78"/>
                </a:lnTo>
                <a:lnTo>
                  <a:pt x="11" y="78"/>
                </a:lnTo>
                <a:lnTo>
                  <a:pt x="11" y="53"/>
                </a:lnTo>
                <a:lnTo>
                  <a:pt x="11" y="53"/>
                </a:lnTo>
                <a:lnTo>
                  <a:pt x="18" y="60"/>
                </a:lnTo>
                <a:lnTo>
                  <a:pt x="18" y="60"/>
                </a:lnTo>
                <a:lnTo>
                  <a:pt x="32" y="42"/>
                </a:lnTo>
                <a:lnTo>
                  <a:pt x="32" y="42"/>
                </a:lnTo>
                <a:lnTo>
                  <a:pt x="43" y="57"/>
                </a:lnTo>
                <a:lnTo>
                  <a:pt x="43" y="57"/>
                </a:lnTo>
                <a:lnTo>
                  <a:pt x="50" y="50"/>
                </a:lnTo>
                <a:lnTo>
                  <a:pt x="50" y="64"/>
                </a:lnTo>
                <a:lnTo>
                  <a:pt x="50" y="64"/>
                </a:lnTo>
                <a:lnTo>
                  <a:pt x="50" y="67"/>
                </a:lnTo>
                <a:lnTo>
                  <a:pt x="46" y="67"/>
                </a:lnTo>
                <a:lnTo>
                  <a:pt x="43" y="67"/>
                </a:lnTo>
                <a:lnTo>
                  <a:pt x="43" y="67"/>
                </a:lnTo>
                <a:lnTo>
                  <a:pt x="43" y="78"/>
                </a:lnTo>
                <a:lnTo>
                  <a:pt x="43" y="78"/>
                </a:lnTo>
                <a:lnTo>
                  <a:pt x="57" y="74"/>
                </a:lnTo>
                <a:lnTo>
                  <a:pt x="61" y="74"/>
                </a:lnTo>
                <a:lnTo>
                  <a:pt x="61" y="71"/>
                </a:lnTo>
                <a:lnTo>
                  <a:pt x="61" y="14"/>
                </a:lnTo>
                <a:lnTo>
                  <a:pt x="36" y="14"/>
                </a:lnTo>
                <a:lnTo>
                  <a:pt x="36" y="7"/>
                </a:lnTo>
                <a:lnTo>
                  <a:pt x="36" y="7"/>
                </a:lnTo>
                <a:lnTo>
                  <a:pt x="36" y="3"/>
                </a:lnTo>
                <a:lnTo>
                  <a:pt x="36" y="3"/>
                </a:lnTo>
                <a:lnTo>
                  <a:pt x="36" y="3"/>
                </a:lnTo>
                <a:lnTo>
                  <a:pt x="36" y="3"/>
                </a:lnTo>
                <a:lnTo>
                  <a:pt x="29" y="0"/>
                </a:lnTo>
                <a:lnTo>
                  <a:pt x="25" y="0"/>
                </a:lnTo>
                <a:lnTo>
                  <a:pt x="25" y="14"/>
                </a:lnTo>
                <a:lnTo>
                  <a:pt x="0" y="14"/>
                </a:lnTo>
                <a:lnTo>
                  <a:pt x="0" y="14"/>
                </a:lnTo>
                <a:close/>
                <a:moveTo>
                  <a:pt x="36" y="35"/>
                </a:moveTo>
                <a:lnTo>
                  <a:pt x="36" y="35"/>
                </a:lnTo>
                <a:lnTo>
                  <a:pt x="36" y="32"/>
                </a:lnTo>
                <a:lnTo>
                  <a:pt x="36" y="32"/>
                </a:lnTo>
                <a:lnTo>
                  <a:pt x="36" y="25"/>
                </a:lnTo>
                <a:lnTo>
                  <a:pt x="50" y="25"/>
                </a:lnTo>
                <a:lnTo>
                  <a:pt x="50" y="50"/>
                </a:lnTo>
                <a:lnTo>
                  <a:pt x="50" y="50"/>
                </a:lnTo>
                <a:lnTo>
                  <a:pt x="36" y="35"/>
                </a:lnTo>
                <a:lnTo>
                  <a:pt x="36" y="35"/>
                </a:lnTo>
                <a:lnTo>
                  <a:pt x="36" y="35"/>
                </a:lnTo>
                <a:close/>
                <a:moveTo>
                  <a:pt x="11" y="50"/>
                </a:moveTo>
                <a:lnTo>
                  <a:pt x="11" y="25"/>
                </a:lnTo>
                <a:lnTo>
                  <a:pt x="25" y="25"/>
                </a:lnTo>
                <a:lnTo>
                  <a:pt x="25" y="25"/>
                </a:lnTo>
                <a:lnTo>
                  <a:pt x="21" y="39"/>
                </a:lnTo>
                <a:lnTo>
                  <a:pt x="11" y="50"/>
                </a:lnTo>
                <a:lnTo>
                  <a:pt x="11" y="50"/>
                </a:lnTo>
                <a:lnTo>
                  <a:pt x="11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Freeform 99"/>
          <p:cNvSpPr>
            <a:spLocks noEditPoints="1"/>
          </p:cNvSpPr>
          <p:nvPr/>
        </p:nvSpPr>
        <p:spPr bwMode="auto">
          <a:xfrm>
            <a:off x="9526588" y="3429000"/>
            <a:ext cx="119063" cy="119062"/>
          </a:xfrm>
          <a:custGeom>
            <a:avLst/>
            <a:gdLst>
              <a:gd name="T0" fmla="*/ 18 w 75"/>
              <a:gd name="T1" fmla="*/ 18 h 75"/>
              <a:gd name="T2" fmla="*/ 29 w 75"/>
              <a:gd name="T3" fmla="*/ 11 h 75"/>
              <a:gd name="T4" fmla="*/ 29 w 75"/>
              <a:gd name="T5" fmla="*/ 11 h 75"/>
              <a:gd name="T6" fmla="*/ 25 w 75"/>
              <a:gd name="T7" fmla="*/ 11 h 75"/>
              <a:gd name="T8" fmla="*/ 25 w 75"/>
              <a:gd name="T9" fmla="*/ 11 h 75"/>
              <a:gd name="T10" fmla="*/ 15 w 75"/>
              <a:gd name="T11" fmla="*/ 0 h 75"/>
              <a:gd name="T12" fmla="*/ 8 w 75"/>
              <a:gd name="T13" fmla="*/ 7 h 75"/>
              <a:gd name="T14" fmla="*/ 8 w 75"/>
              <a:gd name="T15" fmla="*/ 7 h 75"/>
              <a:gd name="T16" fmla="*/ 18 w 75"/>
              <a:gd name="T17" fmla="*/ 18 h 75"/>
              <a:gd name="T18" fmla="*/ 18 w 75"/>
              <a:gd name="T19" fmla="*/ 18 h 75"/>
              <a:gd name="T20" fmla="*/ 18 w 75"/>
              <a:gd name="T21" fmla="*/ 18 h 75"/>
              <a:gd name="T22" fmla="*/ 15 w 75"/>
              <a:gd name="T23" fmla="*/ 36 h 75"/>
              <a:gd name="T24" fmla="*/ 22 w 75"/>
              <a:gd name="T25" fmla="*/ 25 h 75"/>
              <a:gd name="T26" fmla="*/ 22 w 75"/>
              <a:gd name="T27" fmla="*/ 25 h 75"/>
              <a:gd name="T28" fmla="*/ 4 w 75"/>
              <a:gd name="T29" fmla="*/ 18 h 75"/>
              <a:gd name="T30" fmla="*/ 0 w 75"/>
              <a:gd name="T31" fmla="*/ 29 h 75"/>
              <a:gd name="T32" fmla="*/ 0 w 75"/>
              <a:gd name="T33" fmla="*/ 29 h 75"/>
              <a:gd name="T34" fmla="*/ 15 w 75"/>
              <a:gd name="T35" fmla="*/ 36 h 75"/>
              <a:gd name="T36" fmla="*/ 15 w 75"/>
              <a:gd name="T37" fmla="*/ 36 h 75"/>
              <a:gd name="T38" fmla="*/ 15 w 75"/>
              <a:gd name="T39" fmla="*/ 36 h 75"/>
              <a:gd name="T40" fmla="*/ 15 w 75"/>
              <a:gd name="T41" fmla="*/ 64 h 75"/>
              <a:gd name="T42" fmla="*/ 15 w 75"/>
              <a:gd name="T43" fmla="*/ 64 h 75"/>
              <a:gd name="T44" fmla="*/ 22 w 75"/>
              <a:gd name="T45" fmla="*/ 47 h 75"/>
              <a:gd name="T46" fmla="*/ 22 w 75"/>
              <a:gd name="T47" fmla="*/ 47 h 75"/>
              <a:gd name="T48" fmla="*/ 15 w 75"/>
              <a:gd name="T49" fmla="*/ 39 h 75"/>
              <a:gd name="T50" fmla="*/ 15 w 75"/>
              <a:gd name="T51" fmla="*/ 39 h 75"/>
              <a:gd name="T52" fmla="*/ 0 w 75"/>
              <a:gd name="T53" fmla="*/ 68 h 75"/>
              <a:gd name="T54" fmla="*/ 0 w 75"/>
              <a:gd name="T55" fmla="*/ 68 h 75"/>
              <a:gd name="T56" fmla="*/ 11 w 75"/>
              <a:gd name="T57" fmla="*/ 75 h 75"/>
              <a:gd name="T58" fmla="*/ 11 w 75"/>
              <a:gd name="T59" fmla="*/ 75 h 75"/>
              <a:gd name="T60" fmla="*/ 15 w 75"/>
              <a:gd name="T61" fmla="*/ 64 h 75"/>
              <a:gd name="T62" fmla="*/ 15 w 75"/>
              <a:gd name="T63" fmla="*/ 64 h 75"/>
              <a:gd name="T64" fmla="*/ 15 w 75"/>
              <a:gd name="T65" fmla="*/ 64 h 75"/>
              <a:gd name="T66" fmla="*/ 29 w 75"/>
              <a:gd name="T67" fmla="*/ 14 h 75"/>
              <a:gd name="T68" fmla="*/ 43 w 75"/>
              <a:gd name="T69" fmla="*/ 14 h 75"/>
              <a:gd name="T70" fmla="*/ 43 w 75"/>
              <a:gd name="T71" fmla="*/ 61 h 75"/>
              <a:gd name="T72" fmla="*/ 22 w 75"/>
              <a:gd name="T73" fmla="*/ 61 h 75"/>
              <a:gd name="T74" fmla="*/ 22 w 75"/>
              <a:gd name="T75" fmla="*/ 68 h 75"/>
              <a:gd name="T76" fmla="*/ 75 w 75"/>
              <a:gd name="T77" fmla="*/ 68 h 75"/>
              <a:gd name="T78" fmla="*/ 75 w 75"/>
              <a:gd name="T79" fmla="*/ 61 h 75"/>
              <a:gd name="T80" fmla="*/ 54 w 75"/>
              <a:gd name="T81" fmla="*/ 61 h 75"/>
              <a:gd name="T82" fmla="*/ 54 w 75"/>
              <a:gd name="T83" fmla="*/ 14 h 75"/>
              <a:gd name="T84" fmla="*/ 72 w 75"/>
              <a:gd name="T85" fmla="*/ 18 h 75"/>
              <a:gd name="T86" fmla="*/ 72 w 75"/>
              <a:gd name="T87" fmla="*/ 7 h 75"/>
              <a:gd name="T88" fmla="*/ 29 w 75"/>
              <a:gd name="T89" fmla="*/ 7 h 75"/>
              <a:gd name="T90" fmla="*/ 29 w 75"/>
              <a:gd name="T91" fmla="*/ 14 h 75"/>
              <a:gd name="T92" fmla="*/ 29 w 75"/>
              <a:gd name="T93" fmla="*/ 14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5" h="75">
                <a:moveTo>
                  <a:pt x="18" y="18"/>
                </a:moveTo>
                <a:lnTo>
                  <a:pt x="29" y="11"/>
                </a:lnTo>
                <a:lnTo>
                  <a:pt x="29" y="11"/>
                </a:lnTo>
                <a:lnTo>
                  <a:pt x="25" y="11"/>
                </a:lnTo>
                <a:lnTo>
                  <a:pt x="25" y="11"/>
                </a:lnTo>
                <a:lnTo>
                  <a:pt x="15" y="0"/>
                </a:lnTo>
                <a:lnTo>
                  <a:pt x="8" y="7"/>
                </a:lnTo>
                <a:lnTo>
                  <a:pt x="8" y="7"/>
                </a:lnTo>
                <a:lnTo>
                  <a:pt x="18" y="18"/>
                </a:lnTo>
                <a:lnTo>
                  <a:pt x="18" y="18"/>
                </a:lnTo>
                <a:lnTo>
                  <a:pt x="18" y="18"/>
                </a:lnTo>
                <a:close/>
                <a:moveTo>
                  <a:pt x="15" y="36"/>
                </a:moveTo>
                <a:lnTo>
                  <a:pt x="22" y="25"/>
                </a:lnTo>
                <a:lnTo>
                  <a:pt x="22" y="25"/>
                </a:lnTo>
                <a:lnTo>
                  <a:pt x="4" y="18"/>
                </a:lnTo>
                <a:lnTo>
                  <a:pt x="0" y="29"/>
                </a:lnTo>
                <a:lnTo>
                  <a:pt x="0" y="29"/>
                </a:lnTo>
                <a:lnTo>
                  <a:pt x="15" y="36"/>
                </a:lnTo>
                <a:lnTo>
                  <a:pt x="15" y="36"/>
                </a:lnTo>
                <a:lnTo>
                  <a:pt x="15" y="36"/>
                </a:lnTo>
                <a:close/>
                <a:moveTo>
                  <a:pt x="15" y="64"/>
                </a:moveTo>
                <a:lnTo>
                  <a:pt x="15" y="64"/>
                </a:lnTo>
                <a:lnTo>
                  <a:pt x="22" y="47"/>
                </a:lnTo>
                <a:lnTo>
                  <a:pt x="22" y="47"/>
                </a:lnTo>
                <a:lnTo>
                  <a:pt x="15" y="39"/>
                </a:lnTo>
                <a:lnTo>
                  <a:pt x="15" y="39"/>
                </a:lnTo>
                <a:lnTo>
                  <a:pt x="0" y="68"/>
                </a:lnTo>
                <a:lnTo>
                  <a:pt x="0" y="68"/>
                </a:lnTo>
                <a:lnTo>
                  <a:pt x="11" y="75"/>
                </a:lnTo>
                <a:lnTo>
                  <a:pt x="11" y="75"/>
                </a:lnTo>
                <a:lnTo>
                  <a:pt x="15" y="64"/>
                </a:lnTo>
                <a:lnTo>
                  <a:pt x="15" y="64"/>
                </a:lnTo>
                <a:lnTo>
                  <a:pt x="15" y="64"/>
                </a:lnTo>
                <a:close/>
                <a:moveTo>
                  <a:pt x="29" y="14"/>
                </a:moveTo>
                <a:lnTo>
                  <a:pt x="43" y="14"/>
                </a:lnTo>
                <a:lnTo>
                  <a:pt x="43" y="61"/>
                </a:lnTo>
                <a:lnTo>
                  <a:pt x="22" y="61"/>
                </a:lnTo>
                <a:lnTo>
                  <a:pt x="22" y="68"/>
                </a:lnTo>
                <a:lnTo>
                  <a:pt x="75" y="68"/>
                </a:lnTo>
                <a:lnTo>
                  <a:pt x="75" y="61"/>
                </a:lnTo>
                <a:lnTo>
                  <a:pt x="54" y="61"/>
                </a:lnTo>
                <a:lnTo>
                  <a:pt x="54" y="14"/>
                </a:lnTo>
                <a:lnTo>
                  <a:pt x="72" y="18"/>
                </a:lnTo>
                <a:lnTo>
                  <a:pt x="72" y="7"/>
                </a:lnTo>
                <a:lnTo>
                  <a:pt x="29" y="7"/>
                </a:lnTo>
                <a:lnTo>
                  <a:pt x="29" y="14"/>
                </a:lnTo>
                <a:lnTo>
                  <a:pt x="2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Freeform 100"/>
          <p:cNvSpPr>
            <a:spLocks/>
          </p:cNvSpPr>
          <p:nvPr/>
        </p:nvSpPr>
        <p:spPr bwMode="auto">
          <a:xfrm>
            <a:off x="9663113" y="3424238"/>
            <a:ext cx="119063" cy="123825"/>
          </a:xfrm>
          <a:custGeom>
            <a:avLst/>
            <a:gdLst>
              <a:gd name="T0" fmla="*/ 46 w 75"/>
              <a:gd name="T1" fmla="*/ 10 h 78"/>
              <a:gd name="T2" fmla="*/ 46 w 75"/>
              <a:gd name="T3" fmla="*/ 10 h 78"/>
              <a:gd name="T4" fmla="*/ 43 w 75"/>
              <a:gd name="T5" fmla="*/ 7 h 78"/>
              <a:gd name="T6" fmla="*/ 43 w 75"/>
              <a:gd name="T7" fmla="*/ 7 h 78"/>
              <a:gd name="T8" fmla="*/ 43 w 75"/>
              <a:gd name="T9" fmla="*/ 0 h 78"/>
              <a:gd name="T10" fmla="*/ 43 w 75"/>
              <a:gd name="T11" fmla="*/ 0 h 78"/>
              <a:gd name="T12" fmla="*/ 36 w 75"/>
              <a:gd name="T13" fmla="*/ 3 h 78"/>
              <a:gd name="T14" fmla="*/ 36 w 75"/>
              <a:gd name="T15" fmla="*/ 3 h 78"/>
              <a:gd name="T16" fmla="*/ 29 w 75"/>
              <a:gd name="T17" fmla="*/ 3 h 78"/>
              <a:gd name="T18" fmla="*/ 29 w 75"/>
              <a:gd name="T19" fmla="*/ 3 h 78"/>
              <a:gd name="T20" fmla="*/ 32 w 75"/>
              <a:gd name="T21" fmla="*/ 14 h 78"/>
              <a:gd name="T22" fmla="*/ 0 w 75"/>
              <a:gd name="T23" fmla="*/ 14 h 78"/>
              <a:gd name="T24" fmla="*/ 0 w 75"/>
              <a:gd name="T25" fmla="*/ 25 h 78"/>
              <a:gd name="T26" fmla="*/ 32 w 75"/>
              <a:gd name="T27" fmla="*/ 25 h 78"/>
              <a:gd name="T28" fmla="*/ 32 w 75"/>
              <a:gd name="T29" fmla="*/ 32 h 78"/>
              <a:gd name="T30" fmla="*/ 11 w 75"/>
              <a:gd name="T31" fmla="*/ 32 h 78"/>
              <a:gd name="T32" fmla="*/ 11 w 75"/>
              <a:gd name="T33" fmla="*/ 71 h 78"/>
              <a:gd name="T34" fmla="*/ 21 w 75"/>
              <a:gd name="T35" fmla="*/ 71 h 78"/>
              <a:gd name="T36" fmla="*/ 21 w 75"/>
              <a:gd name="T37" fmla="*/ 42 h 78"/>
              <a:gd name="T38" fmla="*/ 32 w 75"/>
              <a:gd name="T39" fmla="*/ 42 h 78"/>
              <a:gd name="T40" fmla="*/ 32 w 75"/>
              <a:gd name="T41" fmla="*/ 78 h 78"/>
              <a:gd name="T42" fmla="*/ 43 w 75"/>
              <a:gd name="T43" fmla="*/ 78 h 78"/>
              <a:gd name="T44" fmla="*/ 43 w 75"/>
              <a:gd name="T45" fmla="*/ 42 h 78"/>
              <a:gd name="T46" fmla="*/ 53 w 75"/>
              <a:gd name="T47" fmla="*/ 42 h 78"/>
              <a:gd name="T48" fmla="*/ 53 w 75"/>
              <a:gd name="T49" fmla="*/ 57 h 78"/>
              <a:gd name="T50" fmla="*/ 53 w 75"/>
              <a:gd name="T51" fmla="*/ 57 h 78"/>
              <a:gd name="T52" fmla="*/ 53 w 75"/>
              <a:gd name="T53" fmla="*/ 60 h 78"/>
              <a:gd name="T54" fmla="*/ 46 w 75"/>
              <a:gd name="T55" fmla="*/ 60 h 78"/>
              <a:gd name="T56" fmla="*/ 46 w 75"/>
              <a:gd name="T57" fmla="*/ 60 h 78"/>
              <a:gd name="T58" fmla="*/ 50 w 75"/>
              <a:gd name="T59" fmla="*/ 71 h 78"/>
              <a:gd name="T60" fmla="*/ 50 w 75"/>
              <a:gd name="T61" fmla="*/ 71 h 78"/>
              <a:gd name="T62" fmla="*/ 61 w 75"/>
              <a:gd name="T63" fmla="*/ 71 h 78"/>
              <a:gd name="T64" fmla="*/ 64 w 75"/>
              <a:gd name="T65" fmla="*/ 67 h 78"/>
              <a:gd name="T66" fmla="*/ 68 w 75"/>
              <a:gd name="T67" fmla="*/ 64 h 78"/>
              <a:gd name="T68" fmla="*/ 68 w 75"/>
              <a:gd name="T69" fmla="*/ 32 h 78"/>
              <a:gd name="T70" fmla="*/ 43 w 75"/>
              <a:gd name="T71" fmla="*/ 32 h 78"/>
              <a:gd name="T72" fmla="*/ 43 w 75"/>
              <a:gd name="T73" fmla="*/ 25 h 78"/>
              <a:gd name="T74" fmla="*/ 75 w 75"/>
              <a:gd name="T75" fmla="*/ 25 h 78"/>
              <a:gd name="T76" fmla="*/ 75 w 75"/>
              <a:gd name="T77" fmla="*/ 14 h 78"/>
              <a:gd name="T78" fmla="*/ 36 w 75"/>
              <a:gd name="T79" fmla="*/ 14 h 78"/>
              <a:gd name="T80" fmla="*/ 36 w 75"/>
              <a:gd name="T81" fmla="*/ 14 h 78"/>
              <a:gd name="T82" fmla="*/ 46 w 75"/>
              <a:gd name="T83" fmla="*/ 10 h 78"/>
              <a:gd name="T84" fmla="*/ 46 w 75"/>
              <a:gd name="T85" fmla="*/ 10 h 78"/>
              <a:gd name="T86" fmla="*/ 46 w 75"/>
              <a:gd name="T87" fmla="*/ 1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8">
                <a:moveTo>
                  <a:pt x="46" y="10"/>
                </a:moveTo>
                <a:lnTo>
                  <a:pt x="46" y="10"/>
                </a:lnTo>
                <a:lnTo>
                  <a:pt x="43" y="7"/>
                </a:lnTo>
                <a:lnTo>
                  <a:pt x="43" y="7"/>
                </a:lnTo>
                <a:lnTo>
                  <a:pt x="43" y="0"/>
                </a:lnTo>
                <a:lnTo>
                  <a:pt x="43" y="0"/>
                </a:lnTo>
                <a:lnTo>
                  <a:pt x="36" y="3"/>
                </a:lnTo>
                <a:lnTo>
                  <a:pt x="36" y="3"/>
                </a:lnTo>
                <a:lnTo>
                  <a:pt x="29" y="3"/>
                </a:lnTo>
                <a:lnTo>
                  <a:pt x="29" y="3"/>
                </a:lnTo>
                <a:lnTo>
                  <a:pt x="32" y="14"/>
                </a:lnTo>
                <a:lnTo>
                  <a:pt x="0" y="14"/>
                </a:lnTo>
                <a:lnTo>
                  <a:pt x="0" y="25"/>
                </a:lnTo>
                <a:lnTo>
                  <a:pt x="32" y="25"/>
                </a:lnTo>
                <a:lnTo>
                  <a:pt x="32" y="32"/>
                </a:lnTo>
                <a:lnTo>
                  <a:pt x="11" y="32"/>
                </a:lnTo>
                <a:lnTo>
                  <a:pt x="11" y="71"/>
                </a:lnTo>
                <a:lnTo>
                  <a:pt x="21" y="71"/>
                </a:lnTo>
                <a:lnTo>
                  <a:pt x="21" y="42"/>
                </a:lnTo>
                <a:lnTo>
                  <a:pt x="32" y="42"/>
                </a:lnTo>
                <a:lnTo>
                  <a:pt x="32" y="78"/>
                </a:lnTo>
                <a:lnTo>
                  <a:pt x="43" y="78"/>
                </a:lnTo>
                <a:lnTo>
                  <a:pt x="43" y="42"/>
                </a:lnTo>
                <a:lnTo>
                  <a:pt x="53" y="42"/>
                </a:lnTo>
                <a:lnTo>
                  <a:pt x="53" y="57"/>
                </a:lnTo>
                <a:lnTo>
                  <a:pt x="53" y="57"/>
                </a:lnTo>
                <a:lnTo>
                  <a:pt x="53" y="60"/>
                </a:lnTo>
                <a:lnTo>
                  <a:pt x="46" y="60"/>
                </a:lnTo>
                <a:lnTo>
                  <a:pt x="46" y="60"/>
                </a:lnTo>
                <a:lnTo>
                  <a:pt x="50" y="71"/>
                </a:lnTo>
                <a:lnTo>
                  <a:pt x="50" y="71"/>
                </a:lnTo>
                <a:lnTo>
                  <a:pt x="61" y="71"/>
                </a:lnTo>
                <a:lnTo>
                  <a:pt x="64" y="67"/>
                </a:lnTo>
                <a:lnTo>
                  <a:pt x="68" y="64"/>
                </a:lnTo>
                <a:lnTo>
                  <a:pt x="68" y="32"/>
                </a:lnTo>
                <a:lnTo>
                  <a:pt x="43" y="32"/>
                </a:lnTo>
                <a:lnTo>
                  <a:pt x="43" y="25"/>
                </a:lnTo>
                <a:lnTo>
                  <a:pt x="75" y="25"/>
                </a:lnTo>
                <a:lnTo>
                  <a:pt x="75" y="14"/>
                </a:lnTo>
                <a:lnTo>
                  <a:pt x="36" y="14"/>
                </a:lnTo>
                <a:lnTo>
                  <a:pt x="36" y="14"/>
                </a:lnTo>
                <a:lnTo>
                  <a:pt x="46" y="10"/>
                </a:lnTo>
                <a:lnTo>
                  <a:pt x="46" y="10"/>
                </a:lnTo>
                <a:lnTo>
                  <a:pt x="46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" name="Freeform 101"/>
          <p:cNvSpPr>
            <a:spLocks noEditPoints="1"/>
          </p:cNvSpPr>
          <p:nvPr/>
        </p:nvSpPr>
        <p:spPr bwMode="auto">
          <a:xfrm>
            <a:off x="9826625" y="3927475"/>
            <a:ext cx="119063" cy="123825"/>
          </a:xfrm>
          <a:custGeom>
            <a:avLst/>
            <a:gdLst>
              <a:gd name="T0" fmla="*/ 25 w 75"/>
              <a:gd name="T1" fmla="*/ 60 h 78"/>
              <a:gd name="T2" fmla="*/ 15 w 75"/>
              <a:gd name="T3" fmla="*/ 71 h 78"/>
              <a:gd name="T4" fmla="*/ 29 w 75"/>
              <a:gd name="T5" fmla="*/ 78 h 78"/>
              <a:gd name="T6" fmla="*/ 40 w 75"/>
              <a:gd name="T7" fmla="*/ 50 h 78"/>
              <a:gd name="T8" fmla="*/ 61 w 75"/>
              <a:gd name="T9" fmla="*/ 53 h 78"/>
              <a:gd name="T10" fmla="*/ 72 w 75"/>
              <a:gd name="T11" fmla="*/ 25 h 78"/>
              <a:gd name="T12" fmla="*/ 54 w 75"/>
              <a:gd name="T13" fmla="*/ 18 h 78"/>
              <a:gd name="T14" fmla="*/ 75 w 75"/>
              <a:gd name="T15" fmla="*/ 7 h 78"/>
              <a:gd name="T16" fmla="*/ 54 w 75"/>
              <a:gd name="T17" fmla="*/ 3 h 78"/>
              <a:gd name="T18" fmla="*/ 54 w 75"/>
              <a:gd name="T19" fmla="*/ 0 h 78"/>
              <a:gd name="T20" fmla="*/ 54 w 75"/>
              <a:gd name="T21" fmla="*/ 0 h 78"/>
              <a:gd name="T22" fmla="*/ 50 w 75"/>
              <a:gd name="T23" fmla="*/ 0 h 78"/>
              <a:gd name="T24" fmla="*/ 43 w 75"/>
              <a:gd name="T25" fmla="*/ 0 h 78"/>
              <a:gd name="T26" fmla="*/ 29 w 75"/>
              <a:gd name="T27" fmla="*/ 25 h 78"/>
              <a:gd name="T28" fmla="*/ 29 w 75"/>
              <a:gd name="T29" fmla="*/ 46 h 78"/>
              <a:gd name="T30" fmla="*/ 25 w 75"/>
              <a:gd name="T31" fmla="*/ 60 h 78"/>
              <a:gd name="T32" fmla="*/ 29 w 75"/>
              <a:gd name="T33" fmla="*/ 11 h 78"/>
              <a:gd name="T34" fmla="*/ 25 w 75"/>
              <a:gd name="T35" fmla="*/ 11 h 78"/>
              <a:gd name="T36" fmla="*/ 15 w 75"/>
              <a:gd name="T37" fmla="*/ 0 h 78"/>
              <a:gd name="T38" fmla="*/ 8 w 75"/>
              <a:gd name="T39" fmla="*/ 11 h 78"/>
              <a:gd name="T40" fmla="*/ 15 w 75"/>
              <a:gd name="T41" fmla="*/ 14 h 78"/>
              <a:gd name="T42" fmla="*/ 18 w 75"/>
              <a:gd name="T43" fmla="*/ 21 h 78"/>
              <a:gd name="T44" fmla="*/ 29 w 75"/>
              <a:gd name="T45" fmla="*/ 11 h 78"/>
              <a:gd name="T46" fmla="*/ 29 w 75"/>
              <a:gd name="T47" fmla="*/ 11 h 78"/>
              <a:gd name="T48" fmla="*/ 22 w 75"/>
              <a:gd name="T49" fmla="*/ 28 h 78"/>
              <a:gd name="T50" fmla="*/ 8 w 75"/>
              <a:gd name="T51" fmla="*/ 21 h 78"/>
              <a:gd name="T52" fmla="*/ 0 w 75"/>
              <a:gd name="T53" fmla="*/ 28 h 78"/>
              <a:gd name="T54" fmla="*/ 15 w 75"/>
              <a:gd name="T55" fmla="*/ 36 h 78"/>
              <a:gd name="T56" fmla="*/ 61 w 75"/>
              <a:gd name="T57" fmla="*/ 43 h 78"/>
              <a:gd name="T58" fmla="*/ 40 w 75"/>
              <a:gd name="T59" fmla="*/ 32 h 78"/>
              <a:gd name="T60" fmla="*/ 61 w 75"/>
              <a:gd name="T61" fmla="*/ 43 h 78"/>
              <a:gd name="T62" fmla="*/ 11 w 75"/>
              <a:gd name="T63" fmla="*/ 75 h 78"/>
              <a:gd name="T64" fmla="*/ 11 w 75"/>
              <a:gd name="T65" fmla="*/ 75 h 78"/>
              <a:gd name="T66" fmla="*/ 22 w 75"/>
              <a:gd name="T67" fmla="*/ 46 h 78"/>
              <a:gd name="T68" fmla="*/ 18 w 75"/>
              <a:gd name="T69" fmla="*/ 43 h 78"/>
              <a:gd name="T70" fmla="*/ 15 w 75"/>
              <a:gd name="T71" fmla="*/ 39 h 78"/>
              <a:gd name="T72" fmla="*/ 8 w 75"/>
              <a:gd name="T73" fmla="*/ 53 h 78"/>
              <a:gd name="T74" fmla="*/ 4 w 75"/>
              <a:gd name="T75" fmla="*/ 68 h 78"/>
              <a:gd name="T76" fmla="*/ 11 w 75"/>
              <a:gd name="T77" fmla="*/ 7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5" h="78">
                <a:moveTo>
                  <a:pt x="25" y="60"/>
                </a:moveTo>
                <a:lnTo>
                  <a:pt x="25" y="60"/>
                </a:lnTo>
                <a:lnTo>
                  <a:pt x="15" y="71"/>
                </a:lnTo>
                <a:lnTo>
                  <a:pt x="15" y="71"/>
                </a:lnTo>
                <a:lnTo>
                  <a:pt x="29" y="78"/>
                </a:lnTo>
                <a:lnTo>
                  <a:pt x="29" y="78"/>
                </a:lnTo>
                <a:lnTo>
                  <a:pt x="36" y="64"/>
                </a:lnTo>
                <a:lnTo>
                  <a:pt x="40" y="50"/>
                </a:lnTo>
                <a:lnTo>
                  <a:pt x="61" y="50"/>
                </a:lnTo>
                <a:lnTo>
                  <a:pt x="61" y="53"/>
                </a:lnTo>
                <a:lnTo>
                  <a:pt x="72" y="53"/>
                </a:lnTo>
                <a:lnTo>
                  <a:pt x="72" y="25"/>
                </a:lnTo>
                <a:lnTo>
                  <a:pt x="54" y="25"/>
                </a:lnTo>
                <a:lnTo>
                  <a:pt x="54" y="18"/>
                </a:lnTo>
                <a:lnTo>
                  <a:pt x="75" y="18"/>
                </a:lnTo>
                <a:lnTo>
                  <a:pt x="75" y="7"/>
                </a:lnTo>
                <a:lnTo>
                  <a:pt x="54" y="7"/>
                </a:lnTo>
                <a:lnTo>
                  <a:pt x="54" y="3"/>
                </a:lnTo>
                <a:lnTo>
                  <a:pt x="54" y="3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50" y="0"/>
                </a:lnTo>
                <a:lnTo>
                  <a:pt x="50" y="0"/>
                </a:lnTo>
                <a:lnTo>
                  <a:pt x="43" y="0"/>
                </a:lnTo>
                <a:lnTo>
                  <a:pt x="43" y="25"/>
                </a:lnTo>
                <a:lnTo>
                  <a:pt x="29" y="25"/>
                </a:lnTo>
                <a:lnTo>
                  <a:pt x="29" y="46"/>
                </a:lnTo>
                <a:lnTo>
                  <a:pt x="29" y="46"/>
                </a:lnTo>
                <a:lnTo>
                  <a:pt x="25" y="60"/>
                </a:lnTo>
                <a:lnTo>
                  <a:pt x="25" y="60"/>
                </a:lnTo>
                <a:lnTo>
                  <a:pt x="25" y="60"/>
                </a:lnTo>
                <a:close/>
                <a:moveTo>
                  <a:pt x="29" y="11"/>
                </a:moveTo>
                <a:lnTo>
                  <a:pt x="29" y="11"/>
                </a:lnTo>
                <a:lnTo>
                  <a:pt x="25" y="11"/>
                </a:lnTo>
                <a:lnTo>
                  <a:pt x="25" y="11"/>
                </a:lnTo>
                <a:lnTo>
                  <a:pt x="15" y="0"/>
                </a:lnTo>
                <a:lnTo>
                  <a:pt x="15" y="0"/>
                </a:lnTo>
                <a:lnTo>
                  <a:pt x="8" y="11"/>
                </a:lnTo>
                <a:lnTo>
                  <a:pt x="8" y="11"/>
                </a:lnTo>
                <a:lnTo>
                  <a:pt x="15" y="14"/>
                </a:lnTo>
                <a:lnTo>
                  <a:pt x="15" y="14"/>
                </a:lnTo>
                <a:lnTo>
                  <a:pt x="18" y="21"/>
                </a:lnTo>
                <a:lnTo>
                  <a:pt x="18" y="21"/>
                </a:lnTo>
                <a:lnTo>
                  <a:pt x="29" y="11"/>
                </a:lnTo>
                <a:lnTo>
                  <a:pt x="29" y="11"/>
                </a:lnTo>
                <a:lnTo>
                  <a:pt x="29" y="11"/>
                </a:lnTo>
                <a:close/>
                <a:moveTo>
                  <a:pt x="15" y="36"/>
                </a:moveTo>
                <a:lnTo>
                  <a:pt x="22" y="28"/>
                </a:lnTo>
                <a:lnTo>
                  <a:pt x="22" y="28"/>
                </a:lnTo>
                <a:lnTo>
                  <a:pt x="8" y="21"/>
                </a:lnTo>
                <a:lnTo>
                  <a:pt x="0" y="28"/>
                </a:lnTo>
                <a:lnTo>
                  <a:pt x="0" y="28"/>
                </a:lnTo>
                <a:lnTo>
                  <a:pt x="15" y="36"/>
                </a:lnTo>
                <a:lnTo>
                  <a:pt x="15" y="36"/>
                </a:lnTo>
                <a:lnTo>
                  <a:pt x="15" y="36"/>
                </a:lnTo>
                <a:close/>
                <a:moveTo>
                  <a:pt x="61" y="43"/>
                </a:moveTo>
                <a:lnTo>
                  <a:pt x="40" y="43"/>
                </a:lnTo>
                <a:lnTo>
                  <a:pt x="40" y="32"/>
                </a:lnTo>
                <a:lnTo>
                  <a:pt x="61" y="32"/>
                </a:lnTo>
                <a:lnTo>
                  <a:pt x="61" y="43"/>
                </a:lnTo>
                <a:lnTo>
                  <a:pt x="61" y="43"/>
                </a:lnTo>
                <a:close/>
                <a:moveTo>
                  <a:pt x="11" y="75"/>
                </a:move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lnTo>
                  <a:pt x="22" y="46"/>
                </a:lnTo>
                <a:lnTo>
                  <a:pt x="22" y="46"/>
                </a:lnTo>
                <a:lnTo>
                  <a:pt x="18" y="43"/>
                </a:lnTo>
                <a:lnTo>
                  <a:pt x="18" y="43"/>
                </a:lnTo>
                <a:lnTo>
                  <a:pt x="15" y="39"/>
                </a:lnTo>
                <a:lnTo>
                  <a:pt x="15" y="39"/>
                </a:lnTo>
                <a:lnTo>
                  <a:pt x="8" y="53"/>
                </a:lnTo>
                <a:lnTo>
                  <a:pt x="4" y="68"/>
                </a:lnTo>
                <a:lnTo>
                  <a:pt x="4" y="68"/>
                </a:ln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" name="Freeform 102"/>
          <p:cNvSpPr>
            <a:spLocks noEditPoints="1"/>
          </p:cNvSpPr>
          <p:nvPr/>
        </p:nvSpPr>
        <p:spPr bwMode="auto">
          <a:xfrm>
            <a:off x="9963150" y="3927475"/>
            <a:ext cx="112713" cy="119062"/>
          </a:xfrm>
          <a:custGeom>
            <a:avLst/>
            <a:gdLst>
              <a:gd name="T0" fmla="*/ 57 w 71"/>
              <a:gd name="T1" fmla="*/ 18 h 75"/>
              <a:gd name="T2" fmla="*/ 46 w 71"/>
              <a:gd name="T3" fmla="*/ 11 h 75"/>
              <a:gd name="T4" fmla="*/ 50 w 71"/>
              <a:gd name="T5" fmla="*/ 7 h 75"/>
              <a:gd name="T6" fmla="*/ 50 w 71"/>
              <a:gd name="T7" fmla="*/ 3 h 75"/>
              <a:gd name="T8" fmla="*/ 46 w 71"/>
              <a:gd name="T9" fmla="*/ 3 h 75"/>
              <a:gd name="T10" fmla="*/ 39 w 71"/>
              <a:gd name="T11" fmla="*/ 3 h 75"/>
              <a:gd name="T12" fmla="*/ 39 w 71"/>
              <a:gd name="T13" fmla="*/ 36 h 75"/>
              <a:gd name="T14" fmla="*/ 32 w 71"/>
              <a:gd name="T15" fmla="*/ 18 h 75"/>
              <a:gd name="T16" fmla="*/ 25 w 71"/>
              <a:gd name="T17" fmla="*/ 7 h 75"/>
              <a:gd name="T18" fmla="*/ 25 w 71"/>
              <a:gd name="T19" fmla="*/ 3 h 75"/>
              <a:gd name="T20" fmla="*/ 28 w 71"/>
              <a:gd name="T21" fmla="*/ 0 h 75"/>
              <a:gd name="T22" fmla="*/ 25 w 71"/>
              <a:gd name="T23" fmla="*/ 0 h 75"/>
              <a:gd name="T24" fmla="*/ 18 w 71"/>
              <a:gd name="T25" fmla="*/ 0 h 75"/>
              <a:gd name="T26" fmla="*/ 18 w 71"/>
              <a:gd name="T27" fmla="*/ 43 h 75"/>
              <a:gd name="T28" fmla="*/ 11 w 71"/>
              <a:gd name="T29" fmla="*/ 57 h 75"/>
              <a:gd name="T30" fmla="*/ 0 w 71"/>
              <a:gd name="T31" fmla="*/ 68 h 75"/>
              <a:gd name="T32" fmla="*/ 11 w 71"/>
              <a:gd name="T33" fmla="*/ 75 h 75"/>
              <a:gd name="T34" fmla="*/ 18 w 71"/>
              <a:gd name="T35" fmla="*/ 68 h 75"/>
              <a:gd name="T36" fmla="*/ 25 w 71"/>
              <a:gd name="T37" fmla="*/ 57 h 75"/>
              <a:gd name="T38" fmla="*/ 25 w 71"/>
              <a:gd name="T39" fmla="*/ 25 h 75"/>
              <a:gd name="T40" fmla="*/ 28 w 71"/>
              <a:gd name="T41" fmla="*/ 46 h 75"/>
              <a:gd name="T42" fmla="*/ 36 w 71"/>
              <a:gd name="T43" fmla="*/ 46 h 75"/>
              <a:gd name="T44" fmla="*/ 39 w 71"/>
              <a:gd name="T45" fmla="*/ 46 h 75"/>
              <a:gd name="T46" fmla="*/ 46 w 71"/>
              <a:gd name="T47" fmla="*/ 71 h 75"/>
              <a:gd name="T48" fmla="*/ 46 w 71"/>
              <a:gd name="T49" fmla="*/ 21 h 75"/>
              <a:gd name="T50" fmla="*/ 53 w 71"/>
              <a:gd name="T51" fmla="*/ 46 h 75"/>
              <a:gd name="T52" fmla="*/ 61 w 71"/>
              <a:gd name="T53" fmla="*/ 75 h 75"/>
              <a:gd name="T54" fmla="*/ 71 w 71"/>
              <a:gd name="T55" fmla="*/ 7 h 75"/>
              <a:gd name="T56" fmla="*/ 71 w 71"/>
              <a:gd name="T57" fmla="*/ 0 h 75"/>
              <a:gd name="T58" fmla="*/ 71 w 71"/>
              <a:gd name="T59" fmla="*/ 0 h 75"/>
              <a:gd name="T60" fmla="*/ 71 w 71"/>
              <a:gd name="T61" fmla="*/ 0 h 75"/>
              <a:gd name="T62" fmla="*/ 61 w 71"/>
              <a:gd name="T63" fmla="*/ 0 h 75"/>
              <a:gd name="T64" fmla="*/ 61 w 71"/>
              <a:gd name="T65" fmla="*/ 39 h 75"/>
              <a:gd name="T66" fmla="*/ 57 w 71"/>
              <a:gd name="T67" fmla="*/ 18 h 75"/>
              <a:gd name="T68" fmla="*/ 11 w 71"/>
              <a:gd name="T69" fmla="*/ 36 h 75"/>
              <a:gd name="T70" fmla="*/ 14 w 71"/>
              <a:gd name="T71" fmla="*/ 21 h 75"/>
              <a:gd name="T72" fmla="*/ 7 w 71"/>
              <a:gd name="T73" fmla="*/ 18 h 75"/>
              <a:gd name="T74" fmla="*/ 4 w 71"/>
              <a:gd name="T75" fmla="*/ 21 h 75"/>
              <a:gd name="T76" fmla="*/ 0 w 71"/>
              <a:gd name="T77" fmla="*/ 46 h 75"/>
              <a:gd name="T78" fmla="*/ 11 w 71"/>
              <a:gd name="T79" fmla="*/ 46 h 75"/>
              <a:gd name="T80" fmla="*/ 11 w 71"/>
              <a:gd name="T81" fmla="*/ 36 h 75"/>
              <a:gd name="T82" fmla="*/ 11 w 71"/>
              <a:gd name="T83" fmla="*/ 36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1" h="75">
                <a:moveTo>
                  <a:pt x="57" y="18"/>
                </a:moveTo>
                <a:lnTo>
                  <a:pt x="57" y="18"/>
                </a:lnTo>
                <a:lnTo>
                  <a:pt x="46" y="21"/>
                </a:lnTo>
                <a:lnTo>
                  <a:pt x="46" y="11"/>
                </a:lnTo>
                <a:lnTo>
                  <a:pt x="46" y="11"/>
                </a:lnTo>
                <a:lnTo>
                  <a:pt x="50" y="7"/>
                </a:lnTo>
                <a:lnTo>
                  <a:pt x="50" y="7"/>
                </a:lnTo>
                <a:lnTo>
                  <a:pt x="50" y="3"/>
                </a:lnTo>
                <a:lnTo>
                  <a:pt x="50" y="3"/>
                </a:lnTo>
                <a:lnTo>
                  <a:pt x="46" y="3"/>
                </a:lnTo>
                <a:lnTo>
                  <a:pt x="46" y="3"/>
                </a:lnTo>
                <a:lnTo>
                  <a:pt x="39" y="3"/>
                </a:lnTo>
                <a:lnTo>
                  <a:pt x="39" y="36"/>
                </a:lnTo>
                <a:lnTo>
                  <a:pt x="39" y="36"/>
                </a:lnTo>
                <a:lnTo>
                  <a:pt x="32" y="18"/>
                </a:lnTo>
                <a:lnTo>
                  <a:pt x="32" y="18"/>
                </a:lnTo>
                <a:lnTo>
                  <a:pt x="25" y="21"/>
                </a:lnTo>
                <a:lnTo>
                  <a:pt x="25" y="7"/>
                </a:lnTo>
                <a:lnTo>
                  <a:pt x="25" y="7"/>
                </a:lnTo>
                <a:lnTo>
                  <a:pt x="25" y="3"/>
                </a:lnTo>
                <a:lnTo>
                  <a:pt x="25" y="3"/>
                </a:lnTo>
                <a:lnTo>
                  <a:pt x="28" y="0"/>
                </a:lnTo>
                <a:lnTo>
                  <a:pt x="28" y="0"/>
                </a:lnTo>
                <a:lnTo>
                  <a:pt x="25" y="0"/>
                </a:lnTo>
                <a:lnTo>
                  <a:pt x="25" y="0"/>
                </a:lnTo>
                <a:lnTo>
                  <a:pt x="18" y="0"/>
                </a:lnTo>
                <a:lnTo>
                  <a:pt x="18" y="43"/>
                </a:lnTo>
                <a:lnTo>
                  <a:pt x="18" y="43"/>
                </a:lnTo>
                <a:lnTo>
                  <a:pt x="14" y="50"/>
                </a:lnTo>
                <a:lnTo>
                  <a:pt x="11" y="57"/>
                </a:lnTo>
                <a:lnTo>
                  <a:pt x="11" y="57"/>
                </a:lnTo>
                <a:lnTo>
                  <a:pt x="0" y="68"/>
                </a:lnTo>
                <a:lnTo>
                  <a:pt x="0" y="68"/>
                </a:lnTo>
                <a:lnTo>
                  <a:pt x="11" y="75"/>
                </a:lnTo>
                <a:lnTo>
                  <a:pt x="11" y="75"/>
                </a:lnTo>
                <a:lnTo>
                  <a:pt x="18" y="68"/>
                </a:lnTo>
                <a:lnTo>
                  <a:pt x="25" y="57"/>
                </a:lnTo>
                <a:lnTo>
                  <a:pt x="25" y="57"/>
                </a:lnTo>
                <a:lnTo>
                  <a:pt x="25" y="39"/>
                </a:lnTo>
                <a:lnTo>
                  <a:pt x="25" y="25"/>
                </a:lnTo>
                <a:lnTo>
                  <a:pt x="25" y="25"/>
                </a:lnTo>
                <a:lnTo>
                  <a:pt x="28" y="46"/>
                </a:lnTo>
                <a:lnTo>
                  <a:pt x="28" y="46"/>
                </a:lnTo>
                <a:lnTo>
                  <a:pt x="36" y="46"/>
                </a:lnTo>
                <a:lnTo>
                  <a:pt x="36" y="46"/>
                </a:lnTo>
                <a:lnTo>
                  <a:pt x="39" y="46"/>
                </a:lnTo>
                <a:lnTo>
                  <a:pt x="39" y="71"/>
                </a:lnTo>
                <a:lnTo>
                  <a:pt x="46" y="71"/>
                </a:lnTo>
                <a:lnTo>
                  <a:pt x="46" y="21"/>
                </a:lnTo>
                <a:lnTo>
                  <a:pt x="46" y="21"/>
                </a:lnTo>
                <a:lnTo>
                  <a:pt x="53" y="46"/>
                </a:lnTo>
                <a:lnTo>
                  <a:pt x="53" y="46"/>
                </a:lnTo>
                <a:lnTo>
                  <a:pt x="61" y="46"/>
                </a:lnTo>
                <a:lnTo>
                  <a:pt x="61" y="75"/>
                </a:lnTo>
                <a:lnTo>
                  <a:pt x="71" y="75"/>
                </a:lnTo>
                <a:lnTo>
                  <a:pt x="71" y="7"/>
                </a:lnTo>
                <a:lnTo>
                  <a:pt x="71" y="7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61" y="0"/>
                </a:lnTo>
                <a:lnTo>
                  <a:pt x="61" y="39"/>
                </a:lnTo>
                <a:lnTo>
                  <a:pt x="61" y="39"/>
                </a:lnTo>
                <a:lnTo>
                  <a:pt x="57" y="18"/>
                </a:lnTo>
                <a:lnTo>
                  <a:pt x="57" y="18"/>
                </a:lnTo>
                <a:lnTo>
                  <a:pt x="57" y="18"/>
                </a:lnTo>
                <a:close/>
                <a:moveTo>
                  <a:pt x="11" y="36"/>
                </a:moveTo>
                <a:lnTo>
                  <a:pt x="11" y="36"/>
                </a:lnTo>
                <a:lnTo>
                  <a:pt x="14" y="21"/>
                </a:lnTo>
                <a:lnTo>
                  <a:pt x="14" y="21"/>
                </a:lnTo>
                <a:lnTo>
                  <a:pt x="7" y="18"/>
                </a:lnTo>
                <a:lnTo>
                  <a:pt x="7" y="18"/>
                </a:lnTo>
                <a:lnTo>
                  <a:pt x="4" y="21"/>
                </a:lnTo>
                <a:lnTo>
                  <a:pt x="4" y="21"/>
                </a:lnTo>
                <a:lnTo>
                  <a:pt x="0" y="46"/>
                </a:lnTo>
                <a:lnTo>
                  <a:pt x="0" y="46"/>
                </a:lnTo>
                <a:lnTo>
                  <a:pt x="11" y="46"/>
                </a:lnTo>
                <a:lnTo>
                  <a:pt x="11" y="46"/>
                </a:lnTo>
                <a:lnTo>
                  <a:pt x="11" y="36"/>
                </a:lnTo>
                <a:lnTo>
                  <a:pt x="11" y="36"/>
                </a:lnTo>
                <a:lnTo>
                  <a:pt x="11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Freeform 103"/>
          <p:cNvSpPr>
            <a:spLocks/>
          </p:cNvSpPr>
          <p:nvPr/>
        </p:nvSpPr>
        <p:spPr bwMode="auto">
          <a:xfrm>
            <a:off x="10098088" y="3927475"/>
            <a:ext cx="119063" cy="119062"/>
          </a:xfrm>
          <a:custGeom>
            <a:avLst/>
            <a:gdLst>
              <a:gd name="T0" fmla="*/ 47 w 75"/>
              <a:gd name="T1" fmla="*/ 11 h 75"/>
              <a:gd name="T2" fmla="*/ 47 w 75"/>
              <a:gd name="T3" fmla="*/ 11 h 75"/>
              <a:gd name="T4" fmla="*/ 47 w 75"/>
              <a:gd name="T5" fmla="*/ 7 h 75"/>
              <a:gd name="T6" fmla="*/ 47 w 75"/>
              <a:gd name="T7" fmla="*/ 7 h 75"/>
              <a:gd name="T8" fmla="*/ 43 w 75"/>
              <a:gd name="T9" fmla="*/ 0 h 75"/>
              <a:gd name="T10" fmla="*/ 43 w 75"/>
              <a:gd name="T11" fmla="*/ 0 h 75"/>
              <a:gd name="T12" fmla="*/ 36 w 75"/>
              <a:gd name="T13" fmla="*/ 0 h 75"/>
              <a:gd name="T14" fmla="*/ 36 w 75"/>
              <a:gd name="T15" fmla="*/ 0 h 75"/>
              <a:gd name="T16" fmla="*/ 29 w 75"/>
              <a:gd name="T17" fmla="*/ 0 h 75"/>
              <a:gd name="T18" fmla="*/ 29 w 75"/>
              <a:gd name="T19" fmla="*/ 0 h 75"/>
              <a:gd name="T20" fmla="*/ 33 w 75"/>
              <a:gd name="T21" fmla="*/ 11 h 75"/>
              <a:gd name="T22" fmla="*/ 0 w 75"/>
              <a:gd name="T23" fmla="*/ 11 h 75"/>
              <a:gd name="T24" fmla="*/ 0 w 75"/>
              <a:gd name="T25" fmla="*/ 21 h 75"/>
              <a:gd name="T26" fmla="*/ 33 w 75"/>
              <a:gd name="T27" fmla="*/ 21 h 75"/>
              <a:gd name="T28" fmla="*/ 33 w 75"/>
              <a:gd name="T29" fmla="*/ 28 h 75"/>
              <a:gd name="T30" fmla="*/ 11 w 75"/>
              <a:gd name="T31" fmla="*/ 28 h 75"/>
              <a:gd name="T32" fmla="*/ 11 w 75"/>
              <a:gd name="T33" fmla="*/ 68 h 75"/>
              <a:gd name="T34" fmla="*/ 22 w 75"/>
              <a:gd name="T35" fmla="*/ 68 h 75"/>
              <a:gd name="T36" fmla="*/ 22 w 75"/>
              <a:gd name="T37" fmla="*/ 39 h 75"/>
              <a:gd name="T38" fmla="*/ 33 w 75"/>
              <a:gd name="T39" fmla="*/ 39 h 75"/>
              <a:gd name="T40" fmla="*/ 33 w 75"/>
              <a:gd name="T41" fmla="*/ 75 h 75"/>
              <a:gd name="T42" fmla="*/ 47 w 75"/>
              <a:gd name="T43" fmla="*/ 75 h 75"/>
              <a:gd name="T44" fmla="*/ 47 w 75"/>
              <a:gd name="T45" fmla="*/ 39 h 75"/>
              <a:gd name="T46" fmla="*/ 58 w 75"/>
              <a:gd name="T47" fmla="*/ 39 h 75"/>
              <a:gd name="T48" fmla="*/ 58 w 75"/>
              <a:gd name="T49" fmla="*/ 57 h 75"/>
              <a:gd name="T50" fmla="*/ 58 w 75"/>
              <a:gd name="T51" fmla="*/ 57 h 75"/>
              <a:gd name="T52" fmla="*/ 54 w 75"/>
              <a:gd name="T53" fmla="*/ 57 h 75"/>
              <a:gd name="T54" fmla="*/ 47 w 75"/>
              <a:gd name="T55" fmla="*/ 57 h 75"/>
              <a:gd name="T56" fmla="*/ 47 w 75"/>
              <a:gd name="T57" fmla="*/ 57 h 75"/>
              <a:gd name="T58" fmla="*/ 50 w 75"/>
              <a:gd name="T59" fmla="*/ 68 h 75"/>
              <a:gd name="T60" fmla="*/ 50 w 75"/>
              <a:gd name="T61" fmla="*/ 68 h 75"/>
              <a:gd name="T62" fmla="*/ 65 w 75"/>
              <a:gd name="T63" fmla="*/ 68 h 75"/>
              <a:gd name="T64" fmla="*/ 68 w 75"/>
              <a:gd name="T65" fmla="*/ 64 h 75"/>
              <a:gd name="T66" fmla="*/ 68 w 75"/>
              <a:gd name="T67" fmla="*/ 60 h 75"/>
              <a:gd name="T68" fmla="*/ 68 w 75"/>
              <a:gd name="T69" fmla="*/ 28 h 75"/>
              <a:gd name="T70" fmla="*/ 47 w 75"/>
              <a:gd name="T71" fmla="*/ 28 h 75"/>
              <a:gd name="T72" fmla="*/ 47 w 75"/>
              <a:gd name="T73" fmla="*/ 21 h 75"/>
              <a:gd name="T74" fmla="*/ 75 w 75"/>
              <a:gd name="T75" fmla="*/ 21 h 75"/>
              <a:gd name="T76" fmla="*/ 75 w 75"/>
              <a:gd name="T77" fmla="*/ 11 h 75"/>
              <a:gd name="T78" fmla="*/ 40 w 75"/>
              <a:gd name="T79" fmla="*/ 11 h 75"/>
              <a:gd name="T80" fmla="*/ 40 w 75"/>
              <a:gd name="T81" fmla="*/ 11 h 75"/>
              <a:gd name="T82" fmla="*/ 47 w 75"/>
              <a:gd name="T83" fmla="*/ 11 h 75"/>
              <a:gd name="T84" fmla="*/ 47 w 75"/>
              <a:gd name="T85" fmla="*/ 11 h 75"/>
              <a:gd name="T86" fmla="*/ 47 w 75"/>
              <a:gd name="T87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5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3" y="0"/>
                </a:lnTo>
                <a:lnTo>
                  <a:pt x="43" y="0"/>
                </a:lnTo>
                <a:lnTo>
                  <a:pt x="36" y="0"/>
                </a:lnTo>
                <a:lnTo>
                  <a:pt x="36" y="0"/>
                </a:lnTo>
                <a:lnTo>
                  <a:pt x="29" y="0"/>
                </a:lnTo>
                <a:lnTo>
                  <a:pt x="29" y="0"/>
                </a:lnTo>
                <a:lnTo>
                  <a:pt x="33" y="11"/>
                </a:lnTo>
                <a:lnTo>
                  <a:pt x="0" y="11"/>
                </a:lnTo>
                <a:lnTo>
                  <a:pt x="0" y="21"/>
                </a:lnTo>
                <a:lnTo>
                  <a:pt x="33" y="21"/>
                </a:lnTo>
                <a:lnTo>
                  <a:pt x="33" y="28"/>
                </a:lnTo>
                <a:lnTo>
                  <a:pt x="11" y="28"/>
                </a:lnTo>
                <a:lnTo>
                  <a:pt x="11" y="68"/>
                </a:lnTo>
                <a:lnTo>
                  <a:pt x="22" y="68"/>
                </a:lnTo>
                <a:lnTo>
                  <a:pt x="22" y="39"/>
                </a:lnTo>
                <a:lnTo>
                  <a:pt x="33" y="39"/>
                </a:lnTo>
                <a:lnTo>
                  <a:pt x="33" y="75"/>
                </a:lnTo>
                <a:lnTo>
                  <a:pt x="47" y="75"/>
                </a:lnTo>
                <a:lnTo>
                  <a:pt x="47" y="39"/>
                </a:lnTo>
                <a:lnTo>
                  <a:pt x="58" y="39"/>
                </a:lnTo>
                <a:lnTo>
                  <a:pt x="58" y="57"/>
                </a:lnTo>
                <a:lnTo>
                  <a:pt x="58" y="57"/>
                </a:lnTo>
                <a:lnTo>
                  <a:pt x="54" y="57"/>
                </a:lnTo>
                <a:lnTo>
                  <a:pt x="47" y="57"/>
                </a:lnTo>
                <a:lnTo>
                  <a:pt x="47" y="57"/>
                </a:lnTo>
                <a:lnTo>
                  <a:pt x="50" y="68"/>
                </a:lnTo>
                <a:lnTo>
                  <a:pt x="50" y="68"/>
                </a:lnTo>
                <a:lnTo>
                  <a:pt x="65" y="68"/>
                </a:lnTo>
                <a:lnTo>
                  <a:pt x="68" y="64"/>
                </a:lnTo>
                <a:lnTo>
                  <a:pt x="68" y="60"/>
                </a:lnTo>
                <a:lnTo>
                  <a:pt x="68" y="28"/>
                </a:lnTo>
                <a:lnTo>
                  <a:pt x="47" y="28"/>
                </a:lnTo>
                <a:lnTo>
                  <a:pt x="47" y="21"/>
                </a:lnTo>
                <a:lnTo>
                  <a:pt x="75" y="21"/>
                </a:lnTo>
                <a:lnTo>
                  <a:pt x="75" y="11"/>
                </a:lnTo>
                <a:lnTo>
                  <a:pt x="40" y="11"/>
                </a:lnTo>
                <a:lnTo>
                  <a:pt x="40" y="11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" name="Freeform 104"/>
          <p:cNvSpPr>
            <a:spLocks noEditPoints="1"/>
          </p:cNvSpPr>
          <p:nvPr/>
        </p:nvSpPr>
        <p:spPr bwMode="auto">
          <a:xfrm>
            <a:off x="9182100" y="4119563"/>
            <a:ext cx="119063" cy="119062"/>
          </a:xfrm>
          <a:custGeom>
            <a:avLst/>
            <a:gdLst>
              <a:gd name="T0" fmla="*/ 43 w 75"/>
              <a:gd name="T1" fmla="*/ 4 h 75"/>
              <a:gd name="T2" fmla="*/ 43 w 75"/>
              <a:gd name="T3" fmla="*/ 4 h 75"/>
              <a:gd name="T4" fmla="*/ 43 w 75"/>
              <a:gd name="T5" fmla="*/ 0 h 75"/>
              <a:gd name="T6" fmla="*/ 43 w 75"/>
              <a:gd name="T7" fmla="*/ 0 h 75"/>
              <a:gd name="T8" fmla="*/ 32 w 75"/>
              <a:gd name="T9" fmla="*/ 0 h 75"/>
              <a:gd name="T10" fmla="*/ 32 w 75"/>
              <a:gd name="T11" fmla="*/ 0 h 75"/>
              <a:gd name="T12" fmla="*/ 32 w 75"/>
              <a:gd name="T13" fmla="*/ 7 h 75"/>
              <a:gd name="T14" fmla="*/ 4 w 75"/>
              <a:gd name="T15" fmla="*/ 7 h 75"/>
              <a:gd name="T16" fmla="*/ 4 w 75"/>
              <a:gd name="T17" fmla="*/ 25 h 75"/>
              <a:gd name="T18" fmla="*/ 14 w 75"/>
              <a:gd name="T19" fmla="*/ 25 h 75"/>
              <a:gd name="T20" fmla="*/ 14 w 75"/>
              <a:gd name="T21" fmla="*/ 18 h 75"/>
              <a:gd name="T22" fmla="*/ 64 w 75"/>
              <a:gd name="T23" fmla="*/ 18 h 75"/>
              <a:gd name="T24" fmla="*/ 64 w 75"/>
              <a:gd name="T25" fmla="*/ 25 h 75"/>
              <a:gd name="T26" fmla="*/ 75 w 75"/>
              <a:gd name="T27" fmla="*/ 25 h 75"/>
              <a:gd name="T28" fmla="*/ 75 w 75"/>
              <a:gd name="T29" fmla="*/ 7 h 75"/>
              <a:gd name="T30" fmla="*/ 46 w 75"/>
              <a:gd name="T31" fmla="*/ 7 h 75"/>
              <a:gd name="T32" fmla="*/ 46 w 75"/>
              <a:gd name="T33" fmla="*/ 7 h 75"/>
              <a:gd name="T34" fmla="*/ 43 w 75"/>
              <a:gd name="T35" fmla="*/ 4 h 75"/>
              <a:gd name="T36" fmla="*/ 43 w 75"/>
              <a:gd name="T37" fmla="*/ 4 h 75"/>
              <a:gd name="T38" fmla="*/ 43 w 75"/>
              <a:gd name="T39" fmla="*/ 4 h 75"/>
              <a:gd name="T40" fmla="*/ 75 w 75"/>
              <a:gd name="T41" fmla="*/ 75 h 75"/>
              <a:gd name="T42" fmla="*/ 75 w 75"/>
              <a:gd name="T43" fmla="*/ 68 h 75"/>
              <a:gd name="T44" fmla="*/ 61 w 75"/>
              <a:gd name="T45" fmla="*/ 68 h 75"/>
              <a:gd name="T46" fmla="*/ 61 w 75"/>
              <a:gd name="T47" fmla="*/ 25 h 75"/>
              <a:gd name="T48" fmla="*/ 14 w 75"/>
              <a:gd name="T49" fmla="*/ 25 h 75"/>
              <a:gd name="T50" fmla="*/ 14 w 75"/>
              <a:gd name="T51" fmla="*/ 68 h 75"/>
              <a:gd name="T52" fmla="*/ 0 w 75"/>
              <a:gd name="T53" fmla="*/ 68 h 75"/>
              <a:gd name="T54" fmla="*/ 0 w 75"/>
              <a:gd name="T55" fmla="*/ 75 h 75"/>
              <a:gd name="T56" fmla="*/ 75 w 75"/>
              <a:gd name="T57" fmla="*/ 75 h 75"/>
              <a:gd name="T58" fmla="*/ 75 w 75"/>
              <a:gd name="T59" fmla="*/ 75 h 75"/>
              <a:gd name="T60" fmla="*/ 25 w 75"/>
              <a:gd name="T61" fmla="*/ 32 h 75"/>
              <a:gd name="T62" fmla="*/ 50 w 75"/>
              <a:gd name="T63" fmla="*/ 32 h 75"/>
              <a:gd name="T64" fmla="*/ 50 w 75"/>
              <a:gd name="T65" fmla="*/ 39 h 75"/>
              <a:gd name="T66" fmla="*/ 25 w 75"/>
              <a:gd name="T67" fmla="*/ 39 h 75"/>
              <a:gd name="T68" fmla="*/ 25 w 75"/>
              <a:gd name="T69" fmla="*/ 32 h 75"/>
              <a:gd name="T70" fmla="*/ 25 w 75"/>
              <a:gd name="T71" fmla="*/ 32 h 75"/>
              <a:gd name="T72" fmla="*/ 50 w 75"/>
              <a:gd name="T73" fmla="*/ 46 h 75"/>
              <a:gd name="T74" fmla="*/ 50 w 75"/>
              <a:gd name="T75" fmla="*/ 54 h 75"/>
              <a:gd name="T76" fmla="*/ 25 w 75"/>
              <a:gd name="T77" fmla="*/ 54 h 75"/>
              <a:gd name="T78" fmla="*/ 25 w 75"/>
              <a:gd name="T79" fmla="*/ 46 h 75"/>
              <a:gd name="T80" fmla="*/ 50 w 75"/>
              <a:gd name="T81" fmla="*/ 46 h 75"/>
              <a:gd name="T82" fmla="*/ 50 w 75"/>
              <a:gd name="T83" fmla="*/ 46 h 75"/>
              <a:gd name="T84" fmla="*/ 25 w 75"/>
              <a:gd name="T85" fmla="*/ 68 h 75"/>
              <a:gd name="T86" fmla="*/ 25 w 75"/>
              <a:gd name="T87" fmla="*/ 61 h 75"/>
              <a:gd name="T88" fmla="*/ 50 w 75"/>
              <a:gd name="T89" fmla="*/ 61 h 75"/>
              <a:gd name="T90" fmla="*/ 50 w 75"/>
              <a:gd name="T91" fmla="*/ 68 h 75"/>
              <a:gd name="T92" fmla="*/ 25 w 75"/>
              <a:gd name="T93" fmla="*/ 68 h 75"/>
              <a:gd name="T94" fmla="*/ 25 w 75"/>
              <a:gd name="T95" fmla="*/ 68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" h="75">
                <a:moveTo>
                  <a:pt x="43" y="4"/>
                </a:moveTo>
                <a:lnTo>
                  <a:pt x="43" y="4"/>
                </a:lnTo>
                <a:lnTo>
                  <a:pt x="43" y="0"/>
                </a:lnTo>
                <a:lnTo>
                  <a:pt x="43" y="0"/>
                </a:lnTo>
                <a:lnTo>
                  <a:pt x="32" y="0"/>
                </a:lnTo>
                <a:lnTo>
                  <a:pt x="32" y="0"/>
                </a:lnTo>
                <a:lnTo>
                  <a:pt x="32" y="7"/>
                </a:lnTo>
                <a:lnTo>
                  <a:pt x="4" y="7"/>
                </a:lnTo>
                <a:lnTo>
                  <a:pt x="4" y="25"/>
                </a:lnTo>
                <a:lnTo>
                  <a:pt x="14" y="25"/>
                </a:lnTo>
                <a:lnTo>
                  <a:pt x="14" y="18"/>
                </a:lnTo>
                <a:lnTo>
                  <a:pt x="64" y="18"/>
                </a:lnTo>
                <a:lnTo>
                  <a:pt x="64" y="25"/>
                </a:lnTo>
                <a:lnTo>
                  <a:pt x="75" y="25"/>
                </a:lnTo>
                <a:lnTo>
                  <a:pt x="75" y="7"/>
                </a:lnTo>
                <a:lnTo>
                  <a:pt x="46" y="7"/>
                </a:lnTo>
                <a:lnTo>
                  <a:pt x="46" y="7"/>
                </a:lnTo>
                <a:lnTo>
                  <a:pt x="43" y="4"/>
                </a:lnTo>
                <a:lnTo>
                  <a:pt x="43" y="4"/>
                </a:lnTo>
                <a:lnTo>
                  <a:pt x="43" y="4"/>
                </a:lnTo>
                <a:close/>
                <a:moveTo>
                  <a:pt x="75" y="75"/>
                </a:moveTo>
                <a:lnTo>
                  <a:pt x="75" y="68"/>
                </a:lnTo>
                <a:lnTo>
                  <a:pt x="61" y="68"/>
                </a:lnTo>
                <a:lnTo>
                  <a:pt x="61" y="25"/>
                </a:lnTo>
                <a:lnTo>
                  <a:pt x="14" y="25"/>
                </a:lnTo>
                <a:lnTo>
                  <a:pt x="14" y="68"/>
                </a:lnTo>
                <a:lnTo>
                  <a:pt x="0" y="68"/>
                </a:lnTo>
                <a:lnTo>
                  <a:pt x="0" y="75"/>
                </a:lnTo>
                <a:lnTo>
                  <a:pt x="75" y="75"/>
                </a:lnTo>
                <a:lnTo>
                  <a:pt x="75" y="75"/>
                </a:lnTo>
                <a:close/>
                <a:moveTo>
                  <a:pt x="25" y="32"/>
                </a:moveTo>
                <a:lnTo>
                  <a:pt x="50" y="32"/>
                </a:lnTo>
                <a:lnTo>
                  <a:pt x="50" y="39"/>
                </a:lnTo>
                <a:lnTo>
                  <a:pt x="25" y="39"/>
                </a:lnTo>
                <a:lnTo>
                  <a:pt x="25" y="32"/>
                </a:lnTo>
                <a:lnTo>
                  <a:pt x="25" y="32"/>
                </a:lnTo>
                <a:close/>
                <a:moveTo>
                  <a:pt x="50" y="46"/>
                </a:moveTo>
                <a:lnTo>
                  <a:pt x="50" y="54"/>
                </a:lnTo>
                <a:lnTo>
                  <a:pt x="25" y="54"/>
                </a:lnTo>
                <a:lnTo>
                  <a:pt x="25" y="46"/>
                </a:lnTo>
                <a:lnTo>
                  <a:pt x="50" y="46"/>
                </a:lnTo>
                <a:lnTo>
                  <a:pt x="50" y="46"/>
                </a:lnTo>
                <a:close/>
                <a:moveTo>
                  <a:pt x="25" y="68"/>
                </a:moveTo>
                <a:lnTo>
                  <a:pt x="25" y="61"/>
                </a:lnTo>
                <a:lnTo>
                  <a:pt x="50" y="61"/>
                </a:lnTo>
                <a:lnTo>
                  <a:pt x="50" y="68"/>
                </a:lnTo>
                <a:lnTo>
                  <a:pt x="25" y="68"/>
                </a:lnTo>
                <a:lnTo>
                  <a:pt x="25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1" name="Freeform 105"/>
          <p:cNvSpPr>
            <a:spLocks noEditPoints="1"/>
          </p:cNvSpPr>
          <p:nvPr/>
        </p:nvSpPr>
        <p:spPr bwMode="auto">
          <a:xfrm>
            <a:off x="9318625" y="4119563"/>
            <a:ext cx="117475" cy="125412"/>
          </a:xfrm>
          <a:custGeom>
            <a:avLst/>
            <a:gdLst>
              <a:gd name="T0" fmla="*/ 46 w 74"/>
              <a:gd name="T1" fmla="*/ 0 h 79"/>
              <a:gd name="T2" fmla="*/ 32 w 74"/>
              <a:gd name="T3" fmla="*/ 0 h 79"/>
              <a:gd name="T4" fmla="*/ 3 w 74"/>
              <a:gd name="T5" fmla="*/ 7 h 79"/>
              <a:gd name="T6" fmla="*/ 14 w 74"/>
              <a:gd name="T7" fmla="*/ 25 h 79"/>
              <a:gd name="T8" fmla="*/ 64 w 74"/>
              <a:gd name="T9" fmla="*/ 18 h 79"/>
              <a:gd name="T10" fmla="*/ 74 w 74"/>
              <a:gd name="T11" fmla="*/ 25 h 79"/>
              <a:gd name="T12" fmla="*/ 46 w 74"/>
              <a:gd name="T13" fmla="*/ 7 h 79"/>
              <a:gd name="T14" fmla="*/ 46 w 74"/>
              <a:gd name="T15" fmla="*/ 0 h 79"/>
              <a:gd name="T16" fmla="*/ 46 w 74"/>
              <a:gd name="T17" fmla="*/ 0 h 79"/>
              <a:gd name="T18" fmla="*/ 60 w 74"/>
              <a:gd name="T19" fmla="*/ 29 h 79"/>
              <a:gd name="T20" fmla="*/ 57 w 74"/>
              <a:gd name="T21" fmla="*/ 18 h 79"/>
              <a:gd name="T22" fmla="*/ 17 w 74"/>
              <a:gd name="T23" fmla="*/ 50 h 79"/>
              <a:gd name="T24" fmla="*/ 0 w 74"/>
              <a:gd name="T25" fmla="*/ 61 h 79"/>
              <a:gd name="T26" fmla="*/ 21 w 74"/>
              <a:gd name="T27" fmla="*/ 61 h 79"/>
              <a:gd name="T28" fmla="*/ 0 w 74"/>
              <a:gd name="T29" fmla="*/ 71 h 79"/>
              <a:gd name="T30" fmla="*/ 10 w 74"/>
              <a:gd name="T31" fmla="*/ 79 h 79"/>
              <a:gd name="T32" fmla="*/ 35 w 74"/>
              <a:gd name="T33" fmla="*/ 64 h 79"/>
              <a:gd name="T34" fmla="*/ 32 w 74"/>
              <a:gd name="T35" fmla="*/ 64 h 79"/>
              <a:gd name="T36" fmla="*/ 24 w 74"/>
              <a:gd name="T37" fmla="*/ 61 h 79"/>
              <a:gd name="T38" fmla="*/ 42 w 74"/>
              <a:gd name="T39" fmla="*/ 68 h 79"/>
              <a:gd name="T40" fmla="*/ 53 w 74"/>
              <a:gd name="T41" fmla="*/ 71 h 79"/>
              <a:gd name="T42" fmla="*/ 74 w 74"/>
              <a:gd name="T43" fmla="*/ 71 h 79"/>
              <a:gd name="T44" fmla="*/ 49 w 74"/>
              <a:gd name="T45" fmla="*/ 61 h 79"/>
              <a:gd name="T46" fmla="*/ 74 w 74"/>
              <a:gd name="T47" fmla="*/ 50 h 79"/>
              <a:gd name="T48" fmla="*/ 53 w 74"/>
              <a:gd name="T49" fmla="*/ 43 h 79"/>
              <a:gd name="T50" fmla="*/ 67 w 74"/>
              <a:gd name="T51" fmla="*/ 36 h 79"/>
              <a:gd name="T52" fmla="*/ 28 w 74"/>
              <a:gd name="T53" fmla="*/ 32 h 79"/>
              <a:gd name="T54" fmla="*/ 60 w 74"/>
              <a:gd name="T55" fmla="*/ 29 h 79"/>
              <a:gd name="T56" fmla="*/ 60 w 74"/>
              <a:gd name="T57" fmla="*/ 29 h 79"/>
              <a:gd name="T58" fmla="*/ 42 w 74"/>
              <a:gd name="T59" fmla="*/ 50 h 79"/>
              <a:gd name="T60" fmla="*/ 28 w 74"/>
              <a:gd name="T61" fmla="*/ 43 h 79"/>
              <a:gd name="T62" fmla="*/ 42 w 74"/>
              <a:gd name="T63" fmla="*/ 43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4" h="79">
                <a:moveTo>
                  <a:pt x="46" y="0"/>
                </a:moveTo>
                <a:lnTo>
                  <a:pt x="46" y="0"/>
                </a:lnTo>
                <a:lnTo>
                  <a:pt x="32" y="0"/>
                </a:lnTo>
                <a:lnTo>
                  <a:pt x="32" y="0"/>
                </a:lnTo>
                <a:lnTo>
                  <a:pt x="32" y="7"/>
                </a:lnTo>
                <a:lnTo>
                  <a:pt x="3" y="7"/>
                </a:lnTo>
                <a:lnTo>
                  <a:pt x="3" y="25"/>
                </a:lnTo>
                <a:lnTo>
                  <a:pt x="14" y="25"/>
                </a:lnTo>
                <a:lnTo>
                  <a:pt x="14" y="18"/>
                </a:lnTo>
                <a:lnTo>
                  <a:pt x="64" y="18"/>
                </a:lnTo>
                <a:lnTo>
                  <a:pt x="64" y="25"/>
                </a:lnTo>
                <a:lnTo>
                  <a:pt x="74" y="25"/>
                </a:lnTo>
                <a:lnTo>
                  <a:pt x="74" y="7"/>
                </a:lnTo>
                <a:lnTo>
                  <a:pt x="46" y="7"/>
                </a:lnTo>
                <a:lnTo>
                  <a:pt x="46" y="7"/>
                </a:lnTo>
                <a:lnTo>
                  <a:pt x="46" y="0"/>
                </a:lnTo>
                <a:lnTo>
                  <a:pt x="46" y="0"/>
                </a:lnTo>
                <a:lnTo>
                  <a:pt x="46" y="0"/>
                </a:lnTo>
                <a:close/>
                <a:moveTo>
                  <a:pt x="60" y="29"/>
                </a:moveTo>
                <a:lnTo>
                  <a:pt x="60" y="29"/>
                </a:lnTo>
                <a:lnTo>
                  <a:pt x="57" y="18"/>
                </a:lnTo>
                <a:lnTo>
                  <a:pt x="57" y="18"/>
                </a:lnTo>
                <a:lnTo>
                  <a:pt x="17" y="21"/>
                </a:lnTo>
                <a:lnTo>
                  <a:pt x="17" y="50"/>
                </a:lnTo>
                <a:lnTo>
                  <a:pt x="0" y="50"/>
                </a:lnTo>
                <a:lnTo>
                  <a:pt x="0" y="61"/>
                </a:lnTo>
                <a:lnTo>
                  <a:pt x="21" y="61"/>
                </a:lnTo>
                <a:lnTo>
                  <a:pt x="21" y="61"/>
                </a:lnTo>
                <a:lnTo>
                  <a:pt x="14" y="64"/>
                </a:lnTo>
                <a:lnTo>
                  <a:pt x="0" y="71"/>
                </a:lnTo>
                <a:lnTo>
                  <a:pt x="0" y="71"/>
                </a:lnTo>
                <a:lnTo>
                  <a:pt x="10" y="79"/>
                </a:lnTo>
                <a:lnTo>
                  <a:pt x="10" y="79"/>
                </a:lnTo>
                <a:lnTo>
                  <a:pt x="35" y="64"/>
                </a:lnTo>
                <a:lnTo>
                  <a:pt x="35" y="64"/>
                </a:lnTo>
                <a:lnTo>
                  <a:pt x="32" y="64"/>
                </a:lnTo>
                <a:lnTo>
                  <a:pt x="32" y="64"/>
                </a:lnTo>
                <a:lnTo>
                  <a:pt x="24" y="61"/>
                </a:lnTo>
                <a:lnTo>
                  <a:pt x="46" y="61"/>
                </a:lnTo>
                <a:lnTo>
                  <a:pt x="42" y="68"/>
                </a:lnTo>
                <a:lnTo>
                  <a:pt x="42" y="68"/>
                </a:lnTo>
                <a:lnTo>
                  <a:pt x="53" y="71"/>
                </a:lnTo>
                <a:lnTo>
                  <a:pt x="64" y="79"/>
                </a:lnTo>
                <a:lnTo>
                  <a:pt x="74" y="71"/>
                </a:lnTo>
                <a:lnTo>
                  <a:pt x="74" y="71"/>
                </a:lnTo>
                <a:lnTo>
                  <a:pt x="49" y="61"/>
                </a:lnTo>
                <a:lnTo>
                  <a:pt x="74" y="61"/>
                </a:lnTo>
                <a:lnTo>
                  <a:pt x="74" y="50"/>
                </a:lnTo>
                <a:lnTo>
                  <a:pt x="53" y="50"/>
                </a:lnTo>
                <a:lnTo>
                  <a:pt x="53" y="43"/>
                </a:lnTo>
                <a:lnTo>
                  <a:pt x="67" y="43"/>
                </a:lnTo>
                <a:lnTo>
                  <a:pt x="67" y="36"/>
                </a:lnTo>
                <a:lnTo>
                  <a:pt x="28" y="36"/>
                </a:lnTo>
                <a:lnTo>
                  <a:pt x="28" y="32"/>
                </a:lnTo>
                <a:lnTo>
                  <a:pt x="28" y="32"/>
                </a:lnTo>
                <a:lnTo>
                  <a:pt x="60" y="29"/>
                </a:lnTo>
                <a:lnTo>
                  <a:pt x="60" y="29"/>
                </a:lnTo>
                <a:lnTo>
                  <a:pt x="60" y="29"/>
                </a:lnTo>
                <a:close/>
                <a:moveTo>
                  <a:pt x="42" y="43"/>
                </a:moveTo>
                <a:lnTo>
                  <a:pt x="42" y="50"/>
                </a:lnTo>
                <a:lnTo>
                  <a:pt x="28" y="50"/>
                </a:lnTo>
                <a:lnTo>
                  <a:pt x="28" y="43"/>
                </a:lnTo>
                <a:lnTo>
                  <a:pt x="42" y="43"/>
                </a:lnTo>
                <a:lnTo>
                  <a:pt x="42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" name="Freeform 106"/>
          <p:cNvSpPr>
            <a:spLocks/>
          </p:cNvSpPr>
          <p:nvPr/>
        </p:nvSpPr>
        <p:spPr bwMode="auto">
          <a:xfrm>
            <a:off x="9453563" y="4119563"/>
            <a:ext cx="119063" cy="125412"/>
          </a:xfrm>
          <a:custGeom>
            <a:avLst/>
            <a:gdLst>
              <a:gd name="T0" fmla="*/ 46 w 75"/>
              <a:gd name="T1" fmla="*/ 11 h 79"/>
              <a:gd name="T2" fmla="*/ 46 w 75"/>
              <a:gd name="T3" fmla="*/ 11 h 79"/>
              <a:gd name="T4" fmla="*/ 46 w 75"/>
              <a:gd name="T5" fmla="*/ 7 h 79"/>
              <a:gd name="T6" fmla="*/ 46 w 75"/>
              <a:gd name="T7" fmla="*/ 7 h 79"/>
              <a:gd name="T8" fmla="*/ 43 w 75"/>
              <a:gd name="T9" fmla="*/ 0 h 79"/>
              <a:gd name="T10" fmla="*/ 43 w 75"/>
              <a:gd name="T11" fmla="*/ 0 h 79"/>
              <a:gd name="T12" fmla="*/ 36 w 75"/>
              <a:gd name="T13" fmla="*/ 0 h 79"/>
              <a:gd name="T14" fmla="*/ 36 w 75"/>
              <a:gd name="T15" fmla="*/ 0 h 79"/>
              <a:gd name="T16" fmla="*/ 29 w 75"/>
              <a:gd name="T17" fmla="*/ 4 h 79"/>
              <a:gd name="T18" fmla="*/ 29 w 75"/>
              <a:gd name="T19" fmla="*/ 4 h 79"/>
              <a:gd name="T20" fmla="*/ 32 w 75"/>
              <a:gd name="T21" fmla="*/ 14 h 79"/>
              <a:gd name="T22" fmla="*/ 0 w 75"/>
              <a:gd name="T23" fmla="*/ 14 h 79"/>
              <a:gd name="T24" fmla="*/ 0 w 75"/>
              <a:gd name="T25" fmla="*/ 21 h 79"/>
              <a:gd name="T26" fmla="*/ 32 w 75"/>
              <a:gd name="T27" fmla="*/ 21 h 79"/>
              <a:gd name="T28" fmla="*/ 32 w 75"/>
              <a:gd name="T29" fmla="*/ 32 h 79"/>
              <a:gd name="T30" fmla="*/ 11 w 75"/>
              <a:gd name="T31" fmla="*/ 32 h 79"/>
              <a:gd name="T32" fmla="*/ 11 w 75"/>
              <a:gd name="T33" fmla="*/ 68 h 79"/>
              <a:gd name="T34" fmla="*/ 21 w 75"/>
              <a:gd name="T35" fmla="*/ 68 h 79"/>
              <a:gd name="T36" fmla="*/ 21 w 75"/>
              <a:gd name="T37" fmla="*/ 39 h 79"/>
              <a:gd name="T38" fmla="*/ 32 w 75"/>
              <a:gd name="T39" fmla="*/ 39 h 79"/>
              <a:gd name="T40" fmla="*/ 32 w 75"/>
              <a:gd name="T41" fmla="*/ 79 h 79"/>
              <a:gd name="T42" fmla="*/ 46 w 75"/>
              <a:gd name="T43" fmla="*/ 79 h 79"/>
              <a:gd name="T44" fmla="*/ 46 w 75"/>
              <a:gd name="T45" fmla="*/ 39 h 79"/>
              <a:gd name="T46" fmla="*/ 57 w 75"/>
              <a:gd name="T47" fmla="*/ 39 h 79"/>
              <a:gd name="T48" fmla="*/ 57 w 75"/>
              <a:gd name="T49" fmla="*/ 57 h 79"/>
              <a:gd name="T50" fmla="*/ 57 w 75"/>
              <a:gd name="T51" fmla="*/ 57 h 79"/>
              <a:gd name="T52" fmla="*/ 54 w 75"/>
              <a:gd name="T53" fmla="*/ 61 h 79"/>
              <a:gd name="T54" fmla="*/ 46 w 75"/>
              <a:gd name="T55" fmla="*/ 61 h 79"/>
              <a:gd name="T56" fmla="*/ 46 w 75"/>
              <a:gd name="T57" fmla="*/ 61 h 79"/>
              <a:gd name="T58" fmla="*/ 50 w 75"/>
              <a:gd name="T59" fmla="*/ 71 h 79"/>
              <a:gd name="T60" fmla="*/ 50 w 75"/>
              <a:gd name="T61" fmla="*/ 71 h 79"/>
              <a:gd name="T62" fmla="*/ 64 w 75"/>
              <a:gd name="T63" fmla="*/ 68 h 79"/>
              <a:gd name="T64" fmla="*/ 68 w 75"/>
              <a:gd name="T65" fmla="*/ 68 h 79"/>
              <a:gd name="T66" fmla="*/ 68 w 75"/>
              <a:gd name="T67" fmla="*/ 64 h 79"/>
              <a:gd name="T68" fmla="*/ 68 w 75"/>
              <a:gd name="T69" fmla="*/ 32 h 79"/>
              <a:gd name="T70" fmla="*/ 46 w 75"/>
              <a:gd name="T71" fmla="*/ 32 h 79"/>
              <a:gd name="T72" fmla="*/ 46 w 75"/>
              <a:gd name="T73" fmla="*/ 21 h 79"/>
              <a:gd name="T74" fmla="*/ 75 w 75"/>
              <a:gd name="T75" fmla="*/ 21 h 79"/>
              <a:gd name="T76" fmla="*/ 75 w 75"/>
              <a:gd name="T77" fmla="*/ 14 h 79"/>
              <a:gd name="T78" fmla="*/ 39 w 75"/>
              <a:gd name="T79" fmla="*/ 14 h 79"/>
              <a:gd name="T80" fmla="*/ 39 w 75"/>
              <a:gd name="T81" fmla="*/ 14 h 79"/>
              <a:gd name="T82" fmla="*/ 46 w 75"/>
              <a:gd name="T83" fmla="*/ 11 h 79"/>
              <a:gd name="T84" fmla="*/ 46 w 75"/>
              <a:gd name="T85" fmla="*/ 11 h 79"/>
              <a:gd name="T86" fmla="*/ 46 w 75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9">
                <a:moveTo>
                  <a:pt x="46" y="11"/>
                </a:moveTo>
                <a:lnTo>
                  <a:pt x="46" y="11"/>
                </a:lnTo>
                <a:lnTo>
                  <a:pt x="46" y="7"/>
                </a:lnTo>
                <a:lnTo>
                  <a:pt x="46" y="7"/>
                </a:lnTo>
                <a:lnTo>
                  <a:pt x="43" y="0"/>
                </a:lnTo>
                <a:lnTo>
                  <a:pt x="43" y="0"/>
                </a:lnTo>
                <a:lnTo>
                  <a:pt x="36" y="0"/>
                </a:lnTo>
                <a:lnTo>
                  <a:pt x="36" y="0"/>
                </a:lnTo>
                <a:lnTo>
                  <a:pt x="29" y="4"/>
                </a:lnTo>
                <a:lnTo>
                  <a:pt x="29" y="4"/>
                </a:lnTo>
                <a:lnTo>
                  <a:pt x="32" y="14"/>
                </a:lnTo>
                <a:lnTo>
                  <a:pt x="0" y="14"/>
                </a:lnTo>
                <a:lnTo>
                  <a:pt x="0" y="21"/>
                </a:lnTo>
                <a:lnTo>
                  <a:pt x="32" y="21"/>
                </a:lnTo>
                <a:lnTo>
                  <a:pt x="32" y="32"/>
                </a:lnTo>
                <a:lnTo>
                  <a:pt x="11" y="32"/>
                </a:lnTo>
                <a:lnTo>
                  <a:pt x="11" y="68"/>
                </a:lnTo>
                <a:lnTo>
                  <a:pt x="21" y="68"/>
                </a:lnTo>
                <a:lnTo>
                  <a:pt x="21" y="39"/>
                </a:lnTo>
                <a:lnTo>
                  <a:pt x="32" y="39"/>
                </a:lnTo>
                <a:lnTo>
                  <a:pt x="32" y="79"/>
                </a:lnTo>
                <a:lnTo>
                  <a:pt x="46" y="79"/>
                </a:lnTo>
                <a:lnTo>
                  <a:pt x="46" y="39"/>
                </a:lnTo>
                <a:lnTo>
                  <a:pt x="57" y="39"/>
                </a:lnTo>
                <a:lnTo>
                  <a:pt x="57" y="57"/>
                </a:lnTo>
                <a:lnTo>
                  <a:pt x="57" y="57"/>
                </a:lnTo>
                <a:lnTo>
                  <a:pt x="54" y="61"/>
                </a:lnTo>
                <a:lnTo>
                  <a:pt x="46" y="61"/>
                </a:lnTo>
                <a:lnTo>
                  <a:pt x="46" y="61"/>
                </a:lnTo>
                <a:lnTo>
                  <a:pt x="50" y="71"/>
                </a:lnTo>
                <a:lnTo>
                  <a:pt x="50" y="71"/>
                </a:lnTo>
                <a:lnTo>
                  <a:pt x="64" y="68"/>
                </a:lnTo>
                <a:lnTo>
                  <a:pt x="68" y="68"/>
                </a:lnTo>
                <a:lnTo>
                  <a:pt x="68" y="64"/>
                </a:lnTo>
                <a:lnTo>
                  <a:pt x="68" y="32"/>
                </a:lnTo>
                <a:lnTo>
                  <a:pt x="46" y="32"/>
                </a:lnTo>
                <a:lnTo>
                  <a:pt x="46" y="21"/>
                </a:lnTo>
                <a:lnTo>
                  <a:pt x="75" y="21"/>
                </a:lnTo>
                <a:lnTo>
                  <a:pt x="75" y="14"/>
                </a:lnTo>
                <a:lnTo>
                  <a:pt x="39" y="14"/>
                </a:lnTo>
                <a:lnTo>
                  <a:pt x="39" y="14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3" name="Freeform 107"/>
          <p:cNvSpPr>
            <a:spLocks noEditPoints="1"/>
          </p:cNvSpPr>
          <p:nvPr/>
        </p:nvSpPr>
        <p:spPr bwMode="auto">
          <a:xfrm>
            <a:off x="9029700" y="3779838"/>
            <a:ext cx="84138" cy="125412"/>
          </a:xfrm>
          <a:custGeom>
            <a:avLst/>
            <a:gdLst>
              <a:gd name="T0" fmla="*/ 10 w 53"/>
              <a:gd name="T1" fmla="*/ 79 h 79"/>
              <a:gd name="T2" fmla="*/ 10 w 53"/>
              <a:gd name="T3" fmla="*/ 75 h 79"/>
              <a:gd name="T4" fmla="*/ 43 w 53"/>
              <a:gd name="T5" fmla="*/ 75 h 79"/>
              <a:gd name="T6" fmla="*/ 43 w 53"/>
              <a:gd name="T7" fmla="*/ 79 h 79"/>
              <a:gd name="T8" fmla="*/ 53 w 53"/>
              <a:gd name="T9" fmla="*/ 79 h 79"/>
              <a:gd name="T10" fmla="*/ 53 w 53"/>
              <a:gd name="T11" fmla="*/ 11 h 79"/>
              <a:gd name="T12" fmla="*/ 25 w 53"/>
              <a:gd name="T13" fmla="*/ 11 h 79"/>
              <a:gd name="T14" fmla="*/ 25 w 53"/>
              <a:gd name="T15" fmla="*/ 11 h 79"/>
              <a:gd name="T16" fmla="*/ 28 w 53"/>
              <a:gd name="T17" fmla="*/ 7 h 79"/>
              <a:gd name="T18" fmla="*/ 28 w 53"/>
              <a:gd name="T19" fmla="*/ 7 h 79"/>
              <a:gd name="T20" fmla="*/ 28 w 53"/>
              <a:gd name="T21" fmla="*/ 7 h 79"/>
              <a:gd name="T22" fmla="*/ 32 w 53"/>
              <a:gd name="T23" fmla="*/ 4 h 79"/>
              <a:gd name="T24" fmla="*/ 32 w 53"/>
              <a:gd name="T25" fmla="*/ 4 h 79"/>
              <a:gd name="T26" fmla="*/ 18 w 53"/>
              <a:gd name="T27" fmla="*/ 0 h 79"/>
              <a:gd name="T28" fmla="*/ 18 w 53"/>
              <a:gd name="T29" fmla="*/ 0 h 79"/>
              <a:gd name="T30" fmla="*/ 18 w 53"/>
              <a:gd name="T31" fmla="*/ 4 h 79"/>
              <a:gd name="T32" fmla="*/ 18 w 53"/>
              <a:gd name="T33" fmla="*/ 4 h 79"/>
              <a:gd name="T34" fmla="*/ 14 w 53"/>
              <a:gd name="T35" fmla="*/ 11 h 79"/>
              <a:gd name="T36" fmla="*/ 0 w 53"/>
              <a:gd name="T37" fmla="*/ 11 h 79"/>
              <a:gd name="T38" fmla="*/ 0 w 53"/>
              <a:gd name="T39" fmla="*/ 79 h 79"/>
              <a:gd name="T40" fmla="*/ 0 w 53"/>
              <a:gd name="T41" fmla="*/ 79 h 79"/>
              <a:gd name="T42" fmla="*/ 10 w 53"/>
              <a:gd name="T43" fmla="*/ 79 h 79"/>
              <a:gd name="T44" fmla="*/ 10 w 53"/>
              <a:gd name="T45" fmla="*/ 79 h 79"/>
              <a:gd name="T46" fmla="*/ 43 w 53"/>
              <a:gd name="T47" fmla="*/ 22 h 79"/>
              <a:gd name="T48" fmla="*/ 43 w 53"/>
              <a:gd name="T49" fmla="*/ 29 h 79"/>
              <a:gd name="T50" fmla="*/ 10 w 53"/>
              <a:gd name="T51" fmla="*/ 29 h 79"/>
              <a:gd name="T52" fmla="*/ 10 w 53"/>
              <a:gd name="T53" fmla="*/ 22 h 79"/>
              <a:gd name="T54" fmla="*/ 43 w 53"/>
              <a:gd name="T55" fmla="*/ 22 h 79"/>
              <a:gd name="T56" fmla="*/ 43 w 53"/>
              <a:gd name="T57" fmla="*/ 22 h 79"/>
              <a:gd name="T58" fmla="*/ 43 w 53"/>
              <a:gd name="T59" fmla="*/ 47 h 79"/>
              <a:gd name="T60" fmla="*/ 10 w 53"/>
              <a:gd name="T61" fmla="*/ 47 h 79"/>
              <a:gd name="T62" fmla="*/ 10 w 53"/>
              <a:gd name="T63" fmla="*/ 39 h 79"/>
              <a:gd name="T64" fmla="*/ 43 w 53"/>
              <a:gd name="T65" fmla="*/ 39 h 79"/>
              <a:gd name="T66" fmla="*/ 43 w 53"/>
              <a:gd name="T67" fmla="*/ 47 h 79"/>
              <a:gd name="T68" fmla="*/ 43 w 53"/>
              <a:gd name="T69" fmla="*/ 47 h 79"/>
              <a:gd name="T70" fmla="*/ 43 w 53"/>
              <a:gd name="T71" fmla="*/ 57 h 79"/>
              <a:gd name="T72" fmla="*/ 43 w 53"/>
              <a:gd name="T73" fmla="*/ 64 h 79"/>
              <a:gd name="T74" fmla="*/ 10 w 53"/>
              <a:gd name="T75" fmla="*/ 64 h 79"/>
              <a:gd name="T76" fmla="*/ 10 w 53"/>
              <a:gd name="T77" fmla="*/ 57 h 79"/>
              <a:gd name="T78" fmla="*/ 43 w 53"/>
              <a:gd name="T79" fmla="*/ 57 h 79"/>
              <a:gd name="T80" fmla="*/ 43 w 53"/>
              <a:gd name="T81" fmla="*/ 57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3" h="79">
                <a:moveTo>
                  <a:pt x="10" y="79"/>
                </a:moveTo>
                <a:lnTo>
                  <a:pt x="10" y="75"/>
                </a:lnTo>
                <a:lnTo>
                  <a:pt x="43" y="75"/>
                </a:lnTo>
                <a:lnTo>
                  <a:pt x="43" y="79"/>
                </a:lnTo>
                <a:lnTo>
                  <a:pt x="53" y="79"/>
                </a:lnTo>
                <a:lnTo>
                  <a:pt x="53" y="11"/>
                </a:lnTo>
                <a:lnTo>
                  <a:pt x="25" y="11"/>
                </a:lnTo>
                <a:lnTo>
                  <a:pt x="25" y="11"/>
                </a:lnTo>
                <a:lnTo>
                  <a:pt x="28" y="7"/>
                </a:lnTo>
                <a:lnTo>
                  <a:pt x="28" y="7"/>
                </a:lnTo>
                <a:lnTo>
                  <a:pt x="28" y="7"/>
                </a:lnTo>
                <a:lnTo>
                  <a:pt x="32" y="4"/>
                </a:lnTo>
                <a:lnTo>
                  <a:pt x="32" y="4"/>
                </a:lnTo>
                <a:lnTo>
                  <a:pt x="18" y="0"/>
                </a:lnTo>
                <a:lnTo>
                  <a:pt x="18" y="0"/>
                </a:lnTo>
                <a:lnTo>
                  <a:pt x="18" y="4"/>
                </a:lnTo>
                <a:lnTo>
                  <a:pt x="18" y="4"/>
                </a:lnTo>
                <a:lnTo>
                  <a:pt x="14" y="11"/>
                </a:lnTo>
                <a:lnTo>
                  <a:pt x="0" y="11"/>
                </a:lnTo>
                <a:lnTo>
                  <a:pt x="0" y="79"/>
                </a:lnTo>
                <a:lnTo>
                  <a:pt x="0" y="79"/>
                </a:lnTo>
                <a:lnTo>
                  <a:pt x="10" y="79"/>
                </a:lnTo>
                <a:lnTo>
                  <a:pt x="10" y="79"/>
                </a:lnTo>
                <a:close/>
                <a:moveTo>
                  <a:pt x="43" y="22"/>
                </a:moveTo>
                <a:lnTo>
                  <a:pt x="43" y="29"/>
                </a:lnTo>
                <a:lnTo>
                  <a:pt x="10" y="29"/>
                </a:lnTo>
                <a:lnTo>
                  <a:pt x="10" y="22"/>
                </a:lnTo>
                <a:lnTo>
                  <a:pt x="43" y="22"/>
                </a:lnTo>
                <a:lnTo>
                  <a:pt x="43" y="22"/>
                </a:lnTo>
                <a:close/>
                <a:moveTo>
                  <a:pt x="43" y="47"/>
                </a:moveTo>
                <a:lnTo>
                  <a:pt x="10" y="47"/>
                </a:lnTo>
                <a:lnTo>
                  <a:pt x="10" y="39"/>
                </a:lnTo>
                <a:lnTo>
                  <a:pt x="43" y="39"/>
                </a:lnTo>
                <a:lnTo>
                  <a:pt x="43" y="47"/>
                </a:lnTo>
                <a:lnTo>
                  <a:pt x="43" y="47"/>
                </a:lnTo>
                <a:close/>
                <a:moveTo>
                  <a:pt x="43" y="57"/>
                </a:moveTo>
                <a:lnTo>
                  <a:pt x="43" y="64"/>
                </a:lnTo>
                <a:lnTo>
                  <a:pt x="10" y="64"/>
                </a:lnTo>
                <a:lnTo>
                  <a:pt x="10" y="57"/>
                </a:lnTo>
                <a:lnTo>
                  <a:pt x="43" y="57"/>
                </a:lnTo>
                <a:lnTo>
                  <a:pt x="43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" name="Freeform 108"/>
          <p:cNvSpPr>
            <a:spLocks noEditPoints="1"/>
          </p:cNvSpPr>
          <p:nvPr/>
        </p:nvSpPr>
        <p:spPr bwMode="auto">
          <a:xfrm>
            <a:off x="9148763" y="3786188"/>
            <a:ext cx="117475" cy="119062"/>
          </a:xfrm>
          <a:custGeom>
            <a:avLst/>
            <a:gdLst>
              <a:gd name="T0" fmla="*/ 0 w 74"/>
              <a:gd name="T1" fmla="*/ 14 h 75"/>
              <a:gd name="T2" fmla="*/ 0 w 74"/>
              <a:gd name="T3" fmla="*/ 25 h 75"/>
              <a:gd name="T4" fmla="*/ 74 w 74"/>
              <a:gd name="T5" fmla="*/ 25 h 75"/>
              <a:gd name="T6" fmla="*/ 74 w 74"/>
              <a:gd name="T7" fmla="*/ 14 h 75"/>
              <a:gd name="T8" fmla="*/ 42 w 74"/>
              <a:gd name="T9" fmla="*/ 14 h 75"/>
              <a:gd name="T10" fmla="*/ 42 w 74"/>
              <a:gd name="T11" fmla="*/ 7 h 75"/>
              <a:gd name="T12" fmla="*/ 64 w 74"/>
              <a:gd name="T13" fmla="*/ 7 h 75"/>
              <a:gd name="T14" fmla="*/ 64 w 74"/>
              <a:gd name="T15" fmla="*/ 0 h 75"/>
              <a:gd name="T16" fmla="*/ 10 w 74"/>
              <a:gd name="T17" fmla="*/ 0 h 75"/>
              <a:gd name="T18" fmla="*/ 10 w 74"/>
              <a:gd name="T19" fmla="*/ 7 h 75"/>
              <a:gd name="T20" fmla="*/ 32 w 74"/>
              <a:gd name="T21" fmla="*/ 7 h 75"/>
              <a:gd name="T22" fmla="*/ 32 w 74"/>
              <a:gd name="T23" fmla="*/ 14 h 75"/>
              <a:gd name="T24" fmla="*/ 0 w 74"/>
              <a:gd name="T25" fmla="*/ 14 h 75"/>
              <a:gd name="T26" fmla="*/ 0 w 74"/>
              <a:gd name="T27" fmla="*/ 14 h 75"/>
              <a:gd name="T28" fmla="*/ 21 w 74"/>
              <a:gd name="T29" fmla="*/ 57 h 75"/>
              <a:gd name="T30" fmla="*/ 21 w 74"/>
              <a:gd name="T31" fmla="*/ 39 h 75"/>
              <a:gd name="T32" fmla="*/ 53 w 74"/>
              <a:gd name="T33" fmla="*/ 39 h 75"/>
              <a:gd name="T34" fmla="*/ 53 w 74"/>
              <a:gd name="T35" fmla="*/ 57 h 75"/>
              <a:gd name="T36" fmla="*/ 53 w 74"/>
              <a:gd name="T37" fmla="*/ 57 h 75"/>
              <a:gd name="T38" fmla="*/ 42 w 74"/>
              <a:gd name="T39" fmla="*/ 53 h 75"/>
              <a:gd name="T40" fmla="*/ 42 w 74"/>
              <a:gd name="T41" fmla="*/ 53 h 75"/>
              <a:gd name="T42" fmla="*/ 42 w 74"/>
              <a:gd name="T43" fmla="*/ 46 h 75"/>
              <a:gd name="T44" fmla="*/ 42 w 74"/>
              <a:gd name="T45" fmla="*/ 46 h 75"/>
              <a:gd name="T46" fmla="*/ 42 w 74"/>
              <a:gd name="T47" fmla="*/ 43 h 75"/>
              <a:gd name="T48" fmla="*/ 42 w 74"/>
              <a:gd name="T49" fmla="*/ 43 h 75"/>
              <a:gd name="T50" fmla="*/ 46 w 74"/>
              <a:gd name="T51" fmla="*/ 43 h 75"/>
              <a:gd name="T52" fmla="*/ 46 w 74"/>
              <a:gd name="T53" fmla="*/ 43 h 75"/>
              <a:gd name="T54" fmla="*/ 32 w 74"/>
              <a:gd name="T55" fmla="*/ 39 h 75"/>
              <a:gd name="T56" fmla="*/ 32 w 74"/>
              <a:gd name="T57" fmla="*/ 39 h 75"/>
              <a:gd name="T58" fmla="*/ 32 w 74"/>
              <a:gd name="T59" fmla="*/ 50 h 75"/>
              <a:gd name="T60" fmla="*/ 25 w 74"/>
              <a:gd name="T61" fmla="*/ 57 h 75"/>
              <a:gd name="T62" fmla="*/ 14 w 74"/>
              <a:gd name="T63" fmla="*/ 64 h 75"/>
              <a:gd name="T64" fmla="*/ 0 w 74"/>
              <a:gd name="T65" fmla="*/ 64 h 75"/>
              <a:gd name="T66" fmla="*/ 0 w 74"/>
              <a:gd name="T67" fmla="*/ 64 h 75"/>
              <a:gd name="T68" fmla="*/ 7 w 74"/>
              <a:gd name="T69" fmla="*/ 75 h 75"/>
              <a:gd name="T70" fmla="*/ 7 w 74"/>
              <a:gd name="T71" fmla="*/ 75 h 75"/>
              <a:gd name="T72" fmla="*/ 28 w 74"/>
              <a:gd name="T73" fmla="*/ 67 h 75"/>
              <a:gd name="T74" fmla="*/ 39 w 74"/>
              <a:gd name="T75" fmla="*/ 60 h 75"/>
              <a:gd name="T76" fmla="*/ 39 w 74"/>
              <a:gd name="T77" fmla="*/ 60 h 75"/>
              <a:gd name="T78" fmla="*/ 64 w 74"/>
              <a:gd name="T79" fmla="*/ 75 h 75"/>
              <a:gd name="T80" fmla="*/ 71 w 74"/>
              <a:gd name="T81" fmla="*/ 67 h 75"/>
              <a:gd name="T82" fmla="*/ 71 w 74"/>
              <a:gd name="T83" fmla="*/ 67 h 75"/>
              <a:gd name="T84" fmla="*/ 57 w 74"/>
              <a:gd name="T85" fmla="*/ 57 h 75"/>
              <a:gd name="T86" fmla="*/ 64 w 74"/>
              <a:gd name="T87" fmla="*/ 57 h 75"/>
              <a:gd name="T88" fmla="*/ 64 w 74"/>
              <a:gd name="T89" fmla="*/ 28 h 75"/>
              <a:gd name="T90" fmla="*/ 10 w 74"/>
              <a:gd name="T91" fmla="*/ 28 h 75"/>
              <a:gd name="T92" fmla="*/ 10 w 74"/>
              <a:gd name="T93" fmla="*/ 57 h 75"/>
              <a:gd name="T94" fmla="*/ 21 w 74"/>
              <a:gd name="T95" fmla="*/ 57 h 75"/>
              <a:gd name="T96" fmla="*/ 21 w 74"/>
              <a:gd name="T97" fmla="*/ 57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4" h="75">
                <a:moveTo>
                  <a:pt x="0" y="14"/>
                </a:moveTo>
                <a:lnTo>
                  <a:pt x="0" y="25"/>
                </a:lnTo>
                <a:lnTo>
                  <a:pt x="74" y="25"/>
                </a:lnTo>
                <a:lnTo>
                  <a:pt x="74" y="14"/>
                </a:lnTo>
                <a:lnTo>
                  <a:pt x="42" y="14"/>
                </a:lnTo>
                <a:lnTo>
                  <a:pt x="42" y="7"/>
                </a:lnTo>
                <a:lnTo>
                  <a:pt x="64" y="7"/>
                </a:lnTo>
                <a:lnTo>
                  <a:pt x="64" y="0"/>
                </a:lnTo>
                <a:lnTo>
                  <a:pt x="10" y="0"/>
                </a:lnTo>
                <a:lnTo>
                  <a:pt x="10" y="7"/>
                </a:lnTo>
                <a:lnTo>
                  <a:pt x="32" y="7"/>
                </a:lnTo>
                <a:lnTo>
                  <a:pt x="32" y="14"/>
                </a:lnTo>
                <a:lnTo>
                  <a:pt x="0" y="14"/>
                </a:lnTo>
                <a:lnTo>
                  <a:pt x="0" y="14"/>
                </a:lnTo>
                <a:close/>
                <a:moveTo>
                  <a:pt x="21" y="57"/>
                </a:moveTo>
                <a:lnTo>
                  <a:pt x="21" y="39"/>
                </a:lnTo>
                <a:lnTo>
                  <a:pt x="53" y="39"/>
                </a:lnTo>
                <a:lnTo>
                  <a:pt x="53" y="57"/>
                </a:lnTo>
                <a:lnTo>
                  <a:pt x="53" y="57"/>
                </a:lnTo>
                <a:lnTo>
                  <a:pt x="42" y="53"/>
                </a:lnTo>
                <a:lnTo>
                  <a:pt x="42" y="53"/>
                </a:lnTo>
                <a:lnTo>
                  <a:pt x="42" y="46"/>
                </a:lnTo>
                <a:lnTo>
                  <a:pt x="42" y="46"/>
                </a:lnTo>
                <a:lnTo>
                  <a:pt x="42" y="43"/>
                </a:lnTo>
                <a:lnTo>
                  <a:pt x="42" y="43"/>
                </a:lnTo>
                <a:lnTo>
                  <a:pt x="46" y="43"/>
                </a:lnTo>
                <a:lnTo>
                  <a:pt x="46" y="43"/>
                </a:lnTo>
                <a:lnTo>
                  <a:pt x="32" y="39"/>
                </a:lnTo>
                <a:lnTo>
                  <a:pt x="32" y="39"/>
                </a:lnTo>
                <a:lnTo>
                  <a:pt x="32" y="50"/>
                </a:lnTo>
                <a:lnTo>
                  <a:pt x="25" y="57"/>
                </a:lnTo>
                <a:lnTo>
                  <a:pt x="14" y="64"/>
                </a:lnTo>
                <a:lnTo>
                  <a:pt x="0" y="64"/>
                </a:lnTo>
                <a:lnTo>
                  <a:pt x="0" y="64"/>
                </a:lnTo>
                <a:lnTo>
                  <a:pt x="7" y="75"/>
                </a:lnTo>
                <a:lnTo>
                  <a:pt x="7" y="75"/>
                </a:lnTo>
                <a:lnTo>
                  <a:pt x="28" y="67"/>
                </a:lnTo>
                <a:lnTo>
                  <a:pt x="39" y="60"/>
                </a:lnTo>
                <a:lnTo>
                  <a:pt x="39" y="60"/>
                </a:lnTo>
                <a:lnTo>
                  <a:pt x="64" y="75"/>
                </a:lnTo>
                <a:lnTo>
                  <a:pt x="71" y="67"/>
                </a:lnTo>
                <a:lnTo>
                  <a:pt x="71" y="67"/>
                </a:lnTo>
                <a:lnTo>
                  <a:pt x="57" y="57"/>
                </a:lnTo>
                <a:lnTo>
                  <a:pt x="64" y="57"/>
                </a:lnTo>
                <a:lnTo>
                  <a:pt x="64" y="28"/>
                </a:lnTo>
                <a:lnTo>
                  <a:pt x="10" y="28"/>
                </a:lnTo>
                <a:lnTo>
                  <a:pt x="10" y="57"/>
                </a:lnTo>
                <a:lnTo>
                  <a:pt x="21" y="57"/>
                </a:lnTo>
                <a:lnTo>
                  <a:pt x="21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5" name="Freeform 109"/>
          <p:cNvSpPr>
            <a:spLocks/>
          </p:cNvSpPr>
          <p:nvPr/>
        </p:nvSpPr>
        <p:spPr bwMode="auto">
          <a:xfrm>
            <a:off x="9283700" y="3779838"/>
            <a:ext cx="119063" cy="125412"/>
          </a:xfrm>
          <a:custGeom>
            <a:avLst/>
            <a:gdLst>
              <a:gd name="T0" fmla="*/ 46 w 75"/>
              <a:gd name="T1" fmla="*/ 11 h 79"/>
              <a:gd name="T2" fmla="*/ 46 w 75"/>
              <a:gd name="T3" fmla="*/ 11 h 79"/>
              <a:gd name="T4" fmla="*/ 43 w 75"/>
              <a:gd name="T5" fmla="*/ 7 h 79"/>
              <a:gd name="T6" fmla="*/ 43 w 75"/>
              <a:gd name="T7" fmla="*/ 7 h 79"/>
              <a:gd name="T8" fmla="*/ 43 w 75"/>
              <a:gd name="T9" fmla="*/ 0 h 79"/>
              <a:gd name="T10" fmla="*/ 43 w 75"/>
              <a:gd name="T11" fmla="*/ 0 h 79"/>
              <a:gd name="T12" fmla="*/ 36 w 75"/>
              <a:gd name="T13" fmla="*/ 0 h 79"/>
              <a:gd name="T14" fmla="*/ 36 w 75"/>
              <a:gd name="T15" fmla="*/ 0 h 79"/>
              <a:gd name="T16" fmla="*/ 29 w 75"/>
              <a:gd name="T17" fmla="*/ 4 h 79"/>
              <a:gd name="T18" fmla="*/ 29 w 75"/>
              <a:gd name="T19" fmla="*/ 4 h 79"/>
              <a:gd name="T20" fmla="*/ 32 w 75"/>
              <a:gd name="T21" fmla="*/ 14 h 79"/>
              <a:gd name="T22" fmla="*/ 0 w 75"/>
              <a:gd name="T23" fmla="*/ 14 h 79"/>
              <a:gd name="T24" fmla="*/ 0 w 75"/>
              <a:gd name="T25" fmla="*/ 22 h 79"/>
              <a:gd name="T26" fmla="*/ 32 w 75"/>
              <a:gd name="T27" fmla="*/ 22 h 79"/>
              <a:gd name="T28" fmla="*/ 32 w 75"/>
              <a:gd name="T29" fmla="*/ 32 h 79"/>
              <a:gd name="T30" fmla="*/ 11 w 75"/>
              <a:gd name="T31" fmla="*/ 32 h 79"/>
              <a:gd name="T32" fmla="*/ 11 w 75"/>
              <a:gd name="T33" fmla="*/ 71 h 79"/>
              <a:gd name="T34" fmla="*/ 22 w 75"/>
              <a:gd name="T35" fmla="*/ 71 h 79"/>
              <a:gd name="T36" fmla="*/ 22 w 75"/>
              <a:gd name="T37" fmla="*/ 39 h 79"/>
              <a:gd name="T38" fmla="*/ 32 w 75"/>
              <a:gd name="T39" fmla="*/ 39 h 79"/>
              <a:gd name="T40" fmla="*/ 32 w 75"/>
              <a:gd name="T41" fmla="*/ 79 h 79"/>
              <a:gd name="T42" fmla="*/ 43 w 75"/>
              <a:gd name="T43" fmla="*/ 79 h 79"/>
              <a:gd name="T44" fmla="*/ 43 w 75"/>
              <a:gd name="T45" fmla="*/ 39 h 79"/>
              <a:gd name="T46" fmla="*/ 54 w 75"/>
              <a:gd name="T47" fmla="*/ 39 h 79"/>
              <a:gd name="T48" fmla="*/ 54 w 75"/>
              <a:gd name="T49" fmla="*/ 57 h 79"/>
              <a:gd name="T50" fmla="*/ 54 w 75"/>
              <a:gd name="T51" fmla="*/ 57 h 79"/>
              <a:gd name="T52" fmla="*/ 54 w 75"/>
              <a:gd name="T53" fmla="*/ 61 h 79"/>
              <a:gd name="T54" fmla="*/ 46 w 75"/>
              <a:gd name="T55" fmla="*/ 61 h 79"/>
              <a:gd name="T56" fmla="*/ 46 w 75"/>
              <a:gd name="T57" fmla="*/ 61 h 79"/>
              <a:gd name="T58" fmla="*/ 50 w 75"/>
              <a:gd name="T59" fmla="*/ 71 h 79"/>
              <a:gd name="T60" fmla="*/ 50 w 75"/>
              <a:gd name="T61" fmla="*/ 71 h 79"/>
              <a:gd name="T62" fmla="*/ 61 w 75"/>
              <a:gd name="T63" fmla="*/ 68 h 79"/>
              <a:gd name="T64" fmla="*/ 64 w 75"/>
              <a:gd name="T65" fmla="*/ 68 h 79"/>
              <a:gd name="T66" fmla="*/ 68 w 75"/>
              <a:gd name="T67" fmla="*/ 64 h 79"/>
              <a:gd name="T68" fmla="*/ 68 w 75"/>
              <a:gd name="T69" fmla="*/ 32 h 79"/>
              <a:gd name="T70" fmla="*/ 43 w 75"/>
              <a:gd name="T71" fmla="*/ 32 h 79"/>
              <a:gd name="T72" fmla="*/ 43 w 75"/>
              <a:gd name="T73" fmla="*/ 22 h 79"/>
              <a:gd name="T74" fmla="*/ 75 w 75"/>
              <a:gd name="T75" fmla="*/ 22 h 79"/>
              <a:gd name="T76" fmla="*/ 75 w 75"/>
              <a:gd name="T77" fmla="*/ 14 h 79"/>
              <a:gd name="T78" fmla="*/ 36 w 75"/>
              <a:gd name="T79" fmla="*/ 14 h 79"/>
              <a:gd name="T80" fmla="*/ 36 w 75"/>
              <a:gd name="T81" fmla="*/ 14 h 79"/>
              <a:gd name="T82" fmla="*/ 46 w 75"/>
              <a:gd name="T83" fmla="*/ 11 h 79"/>
              <a:gd name="T84" fmla="*/ 46 w 75"/>
              <a:gd name="T85" fmla="*/ 11 h 79"/>
              <a:gd name="T86" fmla="*/ 46 w 75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9">
                <a:moveTo>
                  <a:pt x="46" y="11"/>
                </a:moveTo>
                <a:lnTo>
                  <a:pt x="46" y="11"/>
                </a:lnTo>
                <a:lnTo>
                  <a:pt x="43" y="7"/>
                </a:lnTo>
                <a:lnTo>
                  <a:pt x="43" y="7"/>
                </a:lnTo>
                <a:lnTo>
                  <a:pt x="43" y="0"/>
                </a:lnTo>
                <a:lnTo>
                  <a:pt x="43" y="0"/>
                </a:lnTo>
                <a:lnTo>
                  <a:pt x="36" y="0"/>
                </a:lnTo>
                <a:lnTo>
                  <a:pt x="36" y="0"/>
                </a:lnTo>
                <a:lnTo>
                  <a:pt x="29" y="4"/>
                </a:lnTo>
                <a:lnTo>
                  <a:pt x="29" y="4"/>
                </a:lnTo>
                <a:lnTo>
                  <a:pt x="32" y="14"/>
                </a:lnTo>
                <a:lnTo>
                  <a:pt x="0" y="14"/>
                </a:lnTo>
                <a:lnTo>
                  <a:pt x="0" y="22"/>
                </a:lnTo>
                <a:lnTo>
                  <a:pt x="32" y="22"/>
                </a:lnTo>
                <a:lnTo>
                  <a:pt x="32" y="32"/>
                </a:lnTo>
                <a:lnTo>
                  <a:pt x="11" y="32"/>
                </a:lnTo>
                <a:lnTo>
                  <a:pt x="11" y="71"/>
                </a:lnTo>
                <a:lnTo>
                  <a:pt x="22" y="71"/>
                </a:lnTo>
                <a:lnTo>
                  <a:pt x="22" y="39"/>
                </a:lnTo>
                <a:lnTo>
                  <a:pt x="32" y="39"/>
                </a:lnTo>
                <a:lnTo>
                  <a:pt x="32" y="79"/>
                </a:lnTo>
                <a:lnTo>
                  <a:pt x="43" y="79"/>
                </a:lnTo>
                <a:lnTo>
                  <a:pt x="43" y="39"/>
                </a:lnTo>
                <a:lnTo>
                  <a:pt x="54" y="39"/>
                </a:lnTo>
                <a:lnTo>
                  <a:pt x="54" y="57"/>
                </a:lnTo>
                <a:lnTo>
                  <a:pt x="54" y="57"/>
                </a:lnTo>
                <a:lnTo>
                  <a:pt x="54" y="61"/>
                </a:lnTo>
                <a:lnTo>
                  <a:pt x="46" y="61"/>
                </a:lnTo>
                <a:lnTo>
                  <a:pt x="46" y="61"/>
                </a:lnTo>
                <a:lnTo>
                  <a:pt x="50" y="71"/>
                </a:lnTo>
                <a:lnTo>
                  <a:pt x="50" y="71"/>
                </a:lnTo>
                <a:lnTo>
                  <a:pt x="61" y="68"/>
                </a:lnTo>
                <a:lnTo>
                  <a:pt x="64" y="68"/>
                </a:lnTo>
                <a:lnTo>
                  <a:pt x="68" y="64"/>
                </a:lnTo>
                <a:lnTo>
                  <a:pt x="68" y="32"/>
                </a:lnTo>
                <a:lnTo>
                  <a:pt x="43" y="32"/>
                </a:lnTo>
                <a:lnTo>
                  <a:pt x="43" y="22"/>
                </a:lnTo>
                <a:lnTo>
                  <a:pt x="75" y="22"/>
                </a:lnTo>
                <a:lnTo>
                  <a:pt x="75" y="14"/>
                </a:lnTo>
                <a:lnTo>
                  <a:pt x="36" y="14"/>
                </a:lnTo>
                <a:lnTo>
                  <a:pt x="36" y="14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" name="Freeform 110"/>
          <p:cNvSpPr>
            <a:spLocks noEditPoints="1"/>
          </p:cNvSpPr>
          <p:nvPr/>
        </p:nvSpPr>
        <p:spPr bwMode="auto">
          <a:xfrm>
            <a:off x="8513763" y="3790950"/>
            <a:ext cx="119063" cy="125412"/>
          </a:xfrm>
          <a:custGeom>
            <a:avLst/>
            <a:gdLst>
              <a:gd name="T0" fmla="*/ 22 w 75"/>
              <a:gd name="T1" fmla="*/ 15 h 79"/>
              <a:gd name="T2" fmla="*/ 47 w 75"/>
              <a:gd name="T3" fmla="*/ 15 h 79"/>
              <a:gd name="T4" fmla="*/ 72 w 75"/>
              <a:gd name="T5" fmla="*/ 11 h 79"/>
              <a:gd name="T6" fmla="*/ 61 w 75"/>
              <a:gd name="T7" fmla="*/ 0 h 79"/>
              <a:gd name="T8" fmla="*/ 11 w 75"/>
              <a:gd name="T9" fmla="*/ 4 h 79"/>
              <a:gd name="T10" fmla="*/ 11 w 75"/>
              <a:gd name="T11" fmla="*/ 7 h 79"/>
              <a:gd name="T12" fmla="*/ 7 w 75"/>
              <a:gd name="T13" fmla="*/ 29 h 79"/>
              <a:gd name="T14" fmla="*/ 4 w 75"/>
              <a:gd name="T15" fmla="*/ 32 h 79"/>
              <a:gd name="T16" fmla="*/ 11 w 75"/>
              <a:gd name="T17" fmla="*/ 43 h 79"/>
              <a:gd name="T18" fmla="*/ 11 w 75"/>
              <a:gd name="T19" fmla="*/ 43 h 79"/>
              <a:gd name="T20" fmla="*/ 18 w 75"/>
              <a:gd name="T21" fmla="*/ 40 h 79"/>
              <a:gd name="T22" fmla="*/ 36 w 75"/>
              <a:gd name="T23" fmla="*/ 64 h 79"/>
              <a:gd name="T24" fmla="*/ 32 w 75"/>
              <a:gd name="T25" fmla="*/ 64 h 79"/>
              <a:gd name="T26" fmla="*/ 25 w 75"/>
              <a:gd name="T27" fmla="*/ 68 h 79"/>
              <a:gd name="T28" fmla="*/ 29 w 75"/>
              <a:gd name="T29" fmla="*/ 79 h 79"/>
              <a:gd name="T30" fmla="*/ 47 w 75"/>
              <a:gd name="T31" fmla="*/ 72 h 79"/>
              <a:gd name="T32" fmla="*/ 47 w 75"/>
              <a:gd name="T33" fmla="*/ 43 h 79"/>
              <a:gd name="T34" fmla="*/ 72 w 75"/>
              <a:gd name="T35" fmla="*/ 32 h 79"/>
              <a:gd name="T36" fmla="*/ 47 w 75"/>
              <a:gd name="T37" fmla="*/ 22 h 79"/>
              <a:gd name="T38" fmla="*/ 47 w 75"/>
              <a:gd name="T39" fmla="*/ 18 h 79"/>
              <a:gd name="T40" fmla="*/ 47 w 75"/>
              <a:gd name="T41" fmla="*/ 18 h 79"/>
              <a:gd name="T42" fmla="*/ 47 w 75"/>
              <a:gd name="T43" fmla="*/ 18 h 79"/>
              <a:gd name="T44" fmla="*/ 36 w 75"/>
              <a:gd name="T45" fmla="*/ 18 h 79"/>
              <a:gd name="T46" fmla="*/ 18 w 75"/>
              <a:gd name="T47" fmla="*/ 32 h 79"/>
              <a:gd name="T48" fmla="*/ 22 w 75"/>
              <a:gd name="T49" fmla="*/ 15 h 79"/>
              <a:gd name="T50" fmla="*/ 22 w 75"/>
              <a:gd name="T51" fmla="*/ 15 h 79"/>
              <a:gd name="T52" fmla="*/ 7 w 75"/>
              <a:gd name="T53" fmla="*/ 68 h 79"/>
              <a:gd name="T54" fmla="*/ 11 w 75"/>
              <a:gd name="T55" fmla="*/ 72 h 79"/>
              <a:gd name="T56" fmla="*/ 22 w 75"/>
              <a:gd name="T57" fmla="*/ 61 h 79"/>
              <a:gd name="T58" fmla="*/ 29 w 75"/>
              <a:gd name="T59" fmla="*/ 50 h 79"/>
              <a:gd name="T60" fmla="*/ 18 w 75"/>
              <a:gd name="T61" fmla="*/ 43 h 79"/>
              <a:gd name="T62" fmla="*/ 18 w 75"/>
              <a:gd name="T63" fmla="*/ 47 h 79"/>
              <a:gd name="T64" fmla="*/ 0 w 75"/>
              <a:gd name="T65" fmla="*/ 64 h 79"/>
              <a:gd name="T66" fmla="*/ 7 w 75"/>
              <a:gd name="T67" fmla="*/ 68 h 79"/>
              <a:gd name="T68" fmla="*/ 7 w 75"/>
              <a:gd name="T69" fmla="*/ 68 h 79"/>
              <a:gd name="T70" fmla="*/ 75 w 75"/>
              <a:gd name="T71" fmla="*/ 64 h 79"/>
              <a:gd name="T72" fmla="*/ 68 w 75"/>
              <a:gd name="T73" fmla="*/ 54 h 79"/>
              <a:gd name="T74" fmla="*/ 61 w 75"/>
              <a:gd name="T75" fmla="*/ 43 h 79"/>
              <a:gd name="T76" fmla="*/ 50 w 75"/>
              <a:gd name="T77" fmla="*/ 50 h 79"/>
              <a:gd name="T78" fmla="*/ 68 w 75"/>
              <a:gd name="T79" fmla="*/ 7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" h="79">
                <a:moveTo>
                  <a:pt x="22" y="15"/>
                </a:moveTo>
                <a:lnTo>
                  <a:pt x="22" y="15"/>
                </a:lnTo>
                <a:lnTo>
                  <a:pt x="47" y="15"/>
                </a:lnTo>
                <a:lnTo>
                  <a:pt x="47" y="15"/>
                </a:lnTo>
                <a:lnTo>
                  <a:pt x="72" y="11"/>
                </a:lnTo>
                <a:lnTo>
                  <a:pt x="72" y="11"/>
                </a:lnTo>
                <a:lnTo>
                  <a:pt x="61" y="0"/>
                </a:lnTo>
                <a:lnTo>
                  <a:pt x="61" y="0"/>
                </a:lnTo>
                <a:lnTo>
                  <a:pt x="40" y="4"/>
                </a:lnTo>
                <a:lnTo>
                  <a:pt x="11" y="4"/>
                </a:lnTo>
                <a:lnTo>
                  <a:pt x="11" y="4"/>
                </a:lnTo>
                <a:lnTo>
                  <a:pt x="11" y="7"/>
                </a:lnTo>
                <a:lnTo>
                  <a:pt x="11" y="7"/>
                </a:lnTo>
                <a:lnTo>
                  <a:pt x="7" y="29"/>
                </a:lnTo>
                <a:lnTo>
                  <a:pt x="7" y="29"/>
                </a:lnTo>
                <a:lnTo>
                  <a:pt x="4" y="32"/>
                </a:lnTo>
                <a:lnTo>
                  <a:pt x="4" y="32"/>
                </a:lnTo>
                <a:lnTo>
                  <a:pt x="11" y="43"/>
                </a:lnTo>
                <a:lnTo>
                  <a:pt x="11" y="43"/>
                </a:lnTo>
                <a:lnTo>
                  <a:pt x="11" y="43"/>
                </a:lnTo>
                <a:lnTo>
                  <a:pt x="11" y="43"/>
                </a:lnTo>
                <a:lnTo>
                  <a:pt x="18" y="40"/>
                </a:lnTo>
                <a:lnTo>
                  <a:pt x="36" y="43"/>
                </a:lnTo>
                <a:lnTo>
                  <a:pt x="36" y="64"/>
                </a:lnTo>
                <a:lnTo>
                  <a:pt x="36" y="64"/>
                </a:lnTo>
                <a:lnTo>
                  <a:pt x="32" y="64"/>
                </a:lnTo>
                <a:lnTo>
                  <a:pt x="25" y="68"/>
                </a:lnTo>
                <a:lnTo>
                  <a:pt x="25" y="68"/>
                </a:lnTo>
                <a:lnTo>
                  <a:pt x="29" y="79"/>
                </a:lnTo>
                <a:lnTo>
                  <a:pt x="29" y="79"/>
                </a:lnTo>
                <a:lnTo>
                  <a:pt x="43" y="75"/>
                </a:lnTo>
                <a:lnTo>
                  <a:pt x="47" y="72"/>
                </a:lnTo>
                <a:lnTo>
                  <a:pt x="47" y="68"/>
                </a:lnTo>
                <a:lnTo>
                  <a:pt x="47" y="43"/>
                </a:lnTo>
                <a:lnTo>
                  <a:pt x="72" y="43"/>
                </a:lnTo>
                <a:lnTo>
                  <a:pt x="72" y="32"/>
                </a:lnTo>
                <a:lnTo>
                  <a:pt x="47" y="32"/>
                </a:lnTo>
                <a:lnTo>
                  <a:pt x="47" y="22"/>
                </a:lnTo>
                <a:lnTo>
                  <a:pt x="47" y="22"/>
                </a:lnTo>
                <a:lnTo>
                  <a:pt x="47" y="18"/>
                </a:lnTo>
                <a:lnTo>
                  <a:pt x="47" y="18"/>
                </a:lnTo>
                <a:lnTo>
                  <a:pt x="47" y="18"/>
                </a:lnTo>
                <a:lnTo>
                  <a:pt x="47" y="18"/>
                </a:lnTo>
                <a:lnTo>
                  <a:pt x="47" y="18"/>
                </a:lnTo>
                <a:lnTo>
                  <a:pt x="47" y="18"/>
                </a:lnTo>
                <a:lnTo>
                  <a:pt x="36" y="18"/>
                </a:lnTo>
                <a:lnTo>
                  <a:pt x="36" y="32"/>
                </a:lnTo>
                <a:lnTo>
                  <a:pt x="18" y="32"/>
                </a:lnTo>
                <a:lnTo>
                  <a:pt x="18" y="32"/>
                </a:lnTo>
                <a:lnTo>
                  <a:pt x="22" y="15"/>
                </a:lnTo>
                <a:lnTo>
                  <a:pt x="22" y="15"/>
                </a:lnTo>
                <a:lnTo>
                  <a:pt x="22" y="15"/>
                </a:lnTo>
                <a:close/>
                <a:moveTo>
                  <a:pt x="7" y="68"/>
                </a:moveTo>
                <a:lnTo>
                  <a:pt x="7" y="68"/>
                </a:lnTo>
                <a:lnTo>
                  <a:pt x="11" y="72"/>
                </a:lnTo>
                <a:lnTo>
                  <a:pt x="11" y="72"/>
                </a:lnTo>
                <a:lnTo>
                  <a:pt x="22" y="61"/>
                </a:lnTo>
                <a:lnTo>
                  <a:pt x="22" y="61"/>
                </a:lnTo>
                <a:lnTo>
                  <a:pt x="29" y="50"/>
                </a:lnTo>
                <a:lnTo>
                  <a:pt x="29" y="50"/>
                </a:lnTo>
                <a:lnTo>
                  <a:pt x="18" y="43"/>
                </a:lnTo>
                <a:lnTo>
                  <a:pt x="18" y="43"/>
                </a:lnTo>
                <a:lnTo>
                  <a:pt x="18" y="47"/>
                </a:lnTo>
                <a:lnTo>
                  <a:pt x="18" y="47"/>
                </a:lnTo>
                <a:lnTo>
                  <a:pt x="11" y="57"/>
                </a:lnTo>
                <a:lnTo>
                  <a:pt x="0" y="64"/>
                </a:lnTo>
                <a:lnTo>
                  <a:pt x="0" y="64"/>
                </a:lnTo>
                <a:lnTo>
                  <a:pt x="7" y="68"/>
                </a:lnTo>
                <a:lnTo>
                  <a:pt x="7" y="68"/>
                </a:lnTo>
                <a:lnTo>
                  <a:pt x="7" y="68"/>
                </a:lnTo>
                <a:close/>
                <a:moveTo>
                  <a:pt x="68" y="72"/>
                </a:moveTo>
                <a:lnTo>
                  <a:pt x="75" y="64"/>
                </a:lnTo>
                <a:lnTo>
                  <a:pt x="75" y="64"/>
                </a:lnTo>
                <a:lnTo>
                  <a:pt x="68" y="54"/>
                </a:lnTo>
                <a:lnTo>
                  <a:pt x="68" y="54"/>
                </a:lnTo>
                <a:lnTo>
                  <a:pt x="61" y="43"/>
                </a:lnTo>
                <a:lnTo>
                  <a:pt x="50" y="50"/>
                </a:lnTo>
                <a:lnTo>
                  <a:pt x="50" y="50"/>
                </a:lnTo>
                <a:lnTo>
                  <a:pt x="68" y="72"/>
                </a:lnTo>
                <a:lnTo>
                  <a:pt x="68" y="72"/>
                </a:lnTo>
                <a:lnTo>
                  <a:pt x="68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7" name="Freeform 111"/>
          <p:cNvSpPr>
            <a:spLocks/>
          </p:cNvSpPr>
          <p:nvPr/>
        </p:nvSpPr>
        <p:spPr bwMode="auto">
          <a:xfrm>
            <a:off x="8661400" y="3790950"/>
            <a:ext cx="101600" cy="119062"/>
          </a:xfrm>
          <a:custGeom>
            <a:avLst/>
            <a:gdLst>
              <a:gd name="T0" fmla="*/ 11 w 64"/>
              <a:gd name="T1" fmla="*/ 25 h 75"/>
              <a:gd name="T2" fmla="*/ 11 w 64"/>
              <a:gd name="T3" fmla="*/ 25 h 75"/>
              <a:gd name="T4" fmla="*/ 11 w 64"/>
              <a:gd name="T5" fmla="*/ 22 h 75"/>
              <a:gd name="T6" fmla="*/ 11 w 64"/>
              <a:gd name="T7" fmla="*/ 22 h 75"/>
              <a:gd name="T8" fmla="*/ 11 w 64"/>
              <a:gd name="T9" fmla="*/ 18 h 75"/>
              <a:gd name="T10" fmla="*/ 11 w 64"/>
              <a:gd name="T11" fmla="*/ 18 h 75"/>
              <a:gd name="T12" fmla="*/ 7 w 64"/>
              <a:gd name="T13" fmla="*/ 18 h 75"/>
              <a:gd name="T14" fmla="*/ 7 w 64"/>
              <a:gd name="T15" fmla="*/ 18 h 75"/>
              <a:gd name="T16" fmla="*/ 7 w 64"/>
              <a:gd name="T17" fmla="*/ 18 h 75"/>
              <a:gd name="T18" fmla="*/ 0 w 64"/>
              <a:gd name="T19" fmla="*/ 18 h 75"/>
              <a:gd name="T20" fmla="*/ 0 w 64"/>
              <a:gd name="T21" fmla="*/ 72 h 75"/>
              <a:gd name="T22" fmla="*/ 53 w 64"/>
              <a:gd name="T23" fmla="*/ 72 h 75"/>
              <a:gd name="T24" fmla="*/ 53 w 64"/>
              <a:gd name="T25" fmla="*/ 75 h 75"/>
              <a:gd name="T26" fmla="*/ 64 w 64"/>
              <a:gd name="T27" fmla="*/ 75 h 75"/>
              <a:gd name="T28" fmla="*/ 64 w 64"/>
              <a:gd name="T29" fmla="*/ 25 h 75"/>
              <a:gd name="T30" fmla="*/ 64 w 64"/>
              <a:gd name="T31" fmla="*/ 25 h 75"/>
              <a:gd name="T32" fmla="*/ 64 w 64"/>
              <a:gd name="T33" fmla="*/ 22 h 75"/>
              <a:gd name="T34" fmla="*/ 64 w 64"/>
              <a:gd name="T35" fmla="*/ 22 h 75"/>
              <a:gd name="T36" fmla="*/ 64 w 64"/>
              <a:gd name="T37" fmla="*/ 18 h 75"/>
              <a:gd name="T38" fmla="*/ 64 w 64"/>
              <a:gd name="T39" fmla="*/ 18 h 75"/>
              <a:gd name="T40" fmla="*/ 61 w 64"/>
              <a:gd name="T41" fmla="*/ 18 h 75"/>
              <a:gd name="T42" fmla="*/ 53 w 64"/>
              <a:gd name="T43" fmla="*/ 18 h 75"/>
              <a:gd name="T44" fmla="*/ 53 w 64"/>
              <a:gd name="T45" fmla="*/ 61 h 75"/>
              <a:gd name="T46" fmla="*/ 36 w 64"/>
              <a:gd name="T47" fmla="*/ 61 h 75"/>
              <a:gd name="T48" fmla="*/ 36 w 64"/>
              <a:gd name="T49" fmla="*/ 11 h 75"/>
              <a:gd name="T50" fmla="*/ 36 w 64"/>
              <a:gd name="T51" fmla="*/ 11 h 75"/>
              <a:gd name="T52" fmla="*/ 36 w 64"/>
              <a:gd name="T53" fmla="*/ 4 h 75"/>
              <a:gd name="T54" fmla="*/ 36 w 64"/>
              <a:gd name="T55" fmla="*/ 4 h 75"/>
              <a:gd name="T56" fmla="*/ 39 w 64"/>
              <a:gd name="T57" fmla="*/ 4 h 75"/>
              <a:gd name="T58" fmla="*/ 39 w 64"/>
              <a:gd name="T59" fmla="*/ 4 h 75"/>
              <a:gd name="T60" fmla="*/ 32 w 64"/>
              <a:gd name="T61" fmla="*/ 0 h 75"/>
              <a:gd name="T62" fmla="*/ 25 w 64"/>
              <a:gd name="T63" fmla="*/ 0 h 75"/>
              <a:gd name="T64" fmla="*/ 25 w 64"/>
              <a:gd name="T65" fmla="*/ 61 h 75"/>
              <a:gd name="T66" fmla="*/ 11 w 64"/>
              <a:gd name="T67" fmla="*/ 61 h 75"/>
              <a:gd name="T68" fmla="*/ 11 w 64"/>
              <a:gd name="T69" fmla="*/ 25 h 75"/>
              <a:gd name="T70" fmla="*/ 11 w 64"/>
              <a:gd name="T71" fmla="*/ 2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" h="75">
                <a:moveTo>
                  <a:pt x="11" y="25"/>
                </a:moveTo>
                <a:lnTo>
                  <a:pt x="11" y="25"/>
                </a:lnTo>
                <a:lnTo>
                  <a:pt x="11" y="22"/>
                </a:lnTo>
                <a:lnTo>
                  <a:pt x="11" y="22"/>
                </a:lnTo>
                <a:lnTo>
                  <a:pt x="11" y="18"/>
                </a:lnTo>
                <a:lnTo>
                  <a:pt x="11" y="18"/>
                </a:lnTo>
                <a:lnTo>
                  <a:pt x="7" y="18"/>
                </a:lnTo>
                <a:lnTo>
                  <a:pt x="7" y="18"/>
                </a:lnTo>
                <a:lnTo>
                  <a:pt x="7" y="18"/>
                </a:lnTo>
                <a:lnTo>
                  <a:pt x="0" y="18"/>
                </a:lnTo>
                <a:lnTo>
                  <a:pt x="0" y="72"/>
                </a:lnTo>
                <a:lnTo>
                  <a:pt x="53" y="72"/>
                </a:lnTo>
                <a:lnTo>
                  <a:pt x="53" y="75"/>
                </a:lnTo>
                <a:lnTo>
                  <a:pt x="64" y="75"/>
                </a:lnTo>
                <a:lnTo>
                  <a:pt x="64" y="25"/>
                </a:lnTo>
                <a:lnTo>
                  <a:pt x="64" y="25"/>
                </a:lnTo>
                <a:lnTo>
                  <a:pt x="64" y="22"/>
                </a:lnTo>
                <a:lnTo>
                  <a:pt x="64" y="22"/>
                </a:lnTo>
                <a:lnTo>
                  <a:pt x="64" y="18"/>
                </a:lnTo>
                <a:lnTo>
                  <a:pt x="64" y="18"/>
                </a:lnTo>
                <a:lnTo>
                  <a:pt x="61" y="18"/>
                </a:lnTo>
                <a:lnTo>
                  <a:pt x="53" y="18"/>
                </a:lnTo>
                <a:lnTo>
                  <a:pt x="53" y="61"/>
                </a:lnTo>
                <a:lnTo>
                  <a:pt x="36" y="61"/>
                </a:lnTo>
                <a:lnTo>
                  <a:pt x="36" y="11"/>
                </a:lnTo>
                <a:lnTo>
                  <a:pt x="36" y="11"/>
                </a:lnTo>
                <a:lnTo>
                  <a:pt x="36" y="4"/>
                </a:lnTo>
                <a:lnTo>
                  <a:pt x="36" y="4"/>
                </a:lnTo>
                <a:lnTo>
                  <a:pt x="39" y="4"/>
                </a:lnTo>
                <a:lnTo>
                  <a:pt x="39" y="4"/>
                </a:lnTo>
                <a:lnTo>
                  <a:pt x="32" y="0"/>
                </a:lnTo>
                <a:lnTo>
                  <a:pt x="25" y="0"/>
                </a:lnTo>
                <a:lnTo>
                  <a:pt x="25" y="61"/>
                </a:lnTo>
                <a:lnTo>
                  <a:pt x="11" y="61"/>
                </a:lnTo>
                <a:lnTo>
                  <a:pt x="11" y="25"/>
                </a:lnTo>
                <a:lnTo>
                  <a:pt x="11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" name="Freeform 112"/>
          <p:cNvSpPr>
            <a:spLocks/>
          </p:cNvSpPr>
          <p:nvPr/>
        </p:nvSpPr>
        <p:spPr bwMode="auto">
          <a:xfrm>
            <a:off x="8785225" y="3790950"/>
            <a:ext cx="119063" cy="119062"/>
          </a:xfrm>
          <a:custGeom>
            <a:avLst/>
            <a:gdLst>
              <a:gd name="T0" fmla="*/ 47 w 75"/>
              <a:gd name="T1" fmla="*/ 11 h 75"/>
              <a:gd name="T2" fmla="*/ 47 w 75"/>
              <a:gd name="T3" fmla="*/ 11 h 75"/>
              <a:gd name="T4" fmla="*/ 47 w 75"/>
              <a:gd name="T5" fmla="*/ 7 h 75"/>
              <a:gd name="T6" fmla="*/ 47 w 75"/>
              <a:gd name="T7" fmla="*/ 7 h 75"/>
              <a:gd name="T8" fmla="*/ 43 w 75"/>
              <a:gd name="T9" fmla="*/ 0 h 75"/>
              <a:gd name="T10" fmla="*/ 43 w 75"/>
              <a:gd name="T11" fmla="*/ 0 h 75"/>
              <a:gd name="T12" fmla="*/ 36 w 75"/>
              <a:gd name="T13" fmla="*/ 0 h 75"/>
              <a:gd name="T14" fmla="*/ 36 w 75"/>
              <a:gd name="T15" fmla="*/ 0 h 75"/>
              <a:gd name="T16" fmla="*/ 29 w 75"/>
              <a:gd name="T17" fmla="*/ 0 h 75"/>
              <a:gd name="T18" fmla="*/ 29 w 75"/>
              <a:gd name="T19" fmla="*/ 0 h 75"/>
              <a:gd name="T20" fmla="*/ 33 w 75"/>
              <a:gd name="T21" fmla="*/ 11 h 75"/>
              <a:gd name="T22" fmla="*/ 0 w 75"/>
              <a:gd name="T23" fmla="*/ 11 h 75"/>
              <a:gd name="T24" fmla="*/ 0 w 75"/>
              <a:gd name="T25" fmla="*/ 22 h 75"/>
              <a:gd name="T26" fmla="*/ 33 w 75"/>
              <a:gd name="T27" fmla="*/ 22 h 75"/>
              <a:gd name="T28" fmla="*/ 33 w 75"/>
              <a:gd name="T29" fmla="*/ 32 h 75"/>
              <a:gd name="T30" fmla="*/ 11 w 75"/>
              <a:gd name="T31" fmla="*/ 32 h 75"/>
              <a:gd name="T32" fmla="*/ 11 w 75"/>
              <a:gd name="T33" fmla="*/ 68 h 75"/>
              <a:gd name="T34" fmla="*/ 22 w 75"/>
              <a:gd name="T35" fmla="*/ 68 h 75"/>
              <a:gd name="T36" fmla="*/ 22 w 75"/>
              <a:gd name="T37" fmla="*/ 40 h 75"/>
              <a:gd name="T38" fmla="*/ 33 w 75"/>
              <a:gd name="T39" fmla="*/ 40 h 75"/>
              <a:gd name="T40" fmla="*/ 33 w 75"/>
              <a:gd name="T41" fmla="*/ 75 h 75"/>
              <a:gd name="T42" fmla="*/ 43 w 75"/>
              <a:gd name="T43" fmla="*/ 75 h 75"/>
              <a:gd name="T44" fmla="*/ 43 w 75"/>
              <a:gd name="T45" fmla="*/ 40 h 75"/>
              <a:gd name="T46" fmla="*/ 57 w 75"/>
              <a:gd name="T47" fmla="*/ 40 h 75"/>
              <a:gd name="T48" fmla="*/ 57 w 75"/>
              <a:gd name="T49" fmla="*/ 57 h 75"/>
              <a:gd name="T50" fmla="*/ 57 w 75"/>
              <a:gd name="T51" fmla="*/ 57 h 75"/>
              <a:gd name="T52" fmla="*/ 54 w 75"/>
              <a:gd name="T53" fmla="*/ 61 h 75"/>
              <a:gd name="T54" fmla="*/ 47 w 75"/>
              <a:gd name="T55" fmla="*/ 61 h 75"/>
              <a:gd name="T56" fmla="*/ 47 w 75"/>
              <a:gd name="T57" fmla="*/ 61 h 75"/>
              <a:gd name="T58" fmla="*/ 50 w 75"/>
              <a:gd name="T59" fmla="*/ 72 h 75"/>
              <a:gd name="T60" fmla="*/ 50 w 75"/>
              <a:gd name="T61" fmla="*/ 72 h 75"/>
              <a:gd name="T62" fmla="*/ 65 w 75"/>
              <a:gd name="T63" fmla="*/ 68 h 75"/>
              <a:gd name="T64" fmla="*/ 68 w 75"/>
              <a:gd name="T65" fmla="*/ 64 h 75"/>
              <a:gd name="T66" fmla="*/ 68 w 75"/>
              <a:gd name="T67" fmla="*/ 61 h 75"/>
              <a:gd name="T68" fmla="*/ 68 w 75"/>
              <a:gd name="T69" fmla="*/ 32 h 75"/>
              <a:gd name="T70" fmla="*/ 43 w 75"/>
              <a:gd name="T71" fmla="*/ 32 h 75"/>
              <a:gd name="T72" fmla="*/ 43 w 75"/>
              <a:gd name="T73" fmla="*/ 22 h 75"/>
              <a:gd name="T74" fmla="*/ 75 w 75"/>
              <a:gd name="T75" fmla="*/ 22 h 75"/>
              <a:gd name="T76" fmla="*/ 75 w 75"/>
              <a:gd name="T77" fmla="*/ 11 h 75"/>
              <a:gd name="T78" fmla="*/ 40 w 75"/>
              <a:gd name="T79" fmla="*/ 11 h 75"/>
              <a:gd name="T80" fmla="*/ 40 w 75"/>
              <a:gd name="T81" fmla="*/ 11 h 75"/>
              <a:gd name="T82" fmla="*/ 47 w 75"/>
              <a:gd name="T83" fmla="*/ 11 h 75"/>
              <a:gd name="T84" fmla="*/ 47 w 75"/>
              <a:gd name="T85" fmla="*/ 11 h 75"/>
              <a:gd name="T86" fmla="*/ 47 w 75"/>
              <a:gd name="T87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5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3" y="0"/>
                </a:lnTo>
                <a:lnTo>
                  <a:pt x="43" y="0"/>
                </a:lnTo>
                <a:lnTo>
                  <a:pt x="36" y="0"/>
                </a:lnTo>
                <a:lnTo>
                  <a:pt x="36" y="0"/>
                </a:lnTo>
                <a:lnTo>
                  <a:pt x="29" y="0"/>
                </a:lnTo>
                <a:lnTo>
                  <a:pt x="29" y="0"/>
                </a:lnTo>
                <a:lnTo>
                  <a:pt x="33" y="11"/>
                </a:lnTo>
                <a:lnTo>
                  <a:pt x="0" y="11"/>
                </a:lnTo>
                <a:lnTo>
                  <a:pt x="0" y="22"/>
                </a:lnTo>
                <a:lnTo>
                  <a:pt x="33" y="22"/>
                </a:lnTo>
                <a:lnTo>
                  <a:pt x="33" y="32"/>
                </a:lnTo>
                <a:lnTo>
                  <a:pt x="11" y="32"/>
                </a:lnTo>
                <a:lnTo>
                  <a:pt x="11" y="68"/>
                </a:lnTo>
                <a:lnTo>
                  <a:pt x="22" y="68"/>
                </a:lnTo>
                <a:lnTo>
                  <a:pt x="22" y="40"/>
                </a:lnTo>
                <a:lnTo>
                  <a:pt x="33" y="40"/>
                </a:lnTo>
                <a:lnTo>
                  <a:pt x="33" y="75"/>
                </a:lnTo>
                <a:lnTo>
                  <a:pt x="43" y="75"/>
                </a:lnTo>
                <a:lnTo>
                  <a:pt x="43" y="40"/>
                </a:lnTo>
                <a:lnTo>
                  <a:pt x="57" y="40"/>
                </a:lnTo>
                <a:lnTo>
                  <a:pt x="57" y="57"/>
                </a:lnTo>
                <a:lnTo>
                  <a:pt x="57" y="57"/>
                </a:lnTo>
                <a:lnTo>
                  <a:pt x="54" y="61"/>
                </a:lnTo>
                <a:lnTo>
                  <a:pt x="47" y="61"/>
                </a:lnTo>
                <a:lnTo>
                  <a:pt x="47" y="61"/>
                </a:lnTo>
                <a:lnTo>
                  <a:pt x="50" y="72"/>
                </a:lnTo>
                <a:lnTo>
                  <a:pt x="50" y="72"/>
                </a:lnTo>
                <a:lnTo>
                  <a:pt x="65" y="68"/>
                </a:lnTo>
                <a:lnTo>
                  <a:pt x="68" y="64"/>
                </a:lnTo>
                <a:lnTo>
                  <a:pt x="68" y="61"/>
                </a:lnTo>
                <a:lnTo>
                  <a:pt x="68" y="32"/>
                </a:lnTo>
                <a:lnTo>
                  <a:pt x="43" y="32"/>
                </a:lnTo>
                <a:lnTo>
                  <a:pt x="43" y="22"/>
                </a:lnTo>
                <a:lnTo>
                  <a:pt x="75" y="22"/>
                </a:lnTo>
                <a:lnTo>
                  <a:pt x="75" y="11"/>
                </a:lnTo>
                <a:lnTo>
                  <a:pt x="40" y="11"/>
                </a:lnTo>
                <a:lnTo>
                  <a:pt x="40" y="11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9" name="Freeform 113"/>
          <p:cNvSpPr>
            <a:spLocks noEditPoints="1"/>
          </p:cNvSpPr>
          <p:nvPr/>
        </p:nvSpPr>
        <p:spPr bwMode="auto">
          <a:xfrm>
            <a:off x="8667750" y="3135313"/>
            <a:ext cx="112713" cy="119062"/>
          </a:xfrm>
          <a:custGeom>
            <a:avLst/>
            <a:gdLst>
              <a:gd name="T0" fmla="*/ 0 w 71"/>
              <a:gd name="T1" fmla="*/ 68 h 75"/>
              <a:gd name="T2" fmla="*/ 0 w 71"/>
              <a:gd name="T3" fmla="*/ 68 h 75"/>
              <a:gd name="T4" fmla="*/ 10 w 71"/>
              <a:gd name="T5" fmla="*/ 75 h 75"/>
              <a:gd name="T6" fmla="*/ 10 w 71"/>
              <a:gd name="T7" fmla="*/ 75 h 75"/>
              <a:gd name="T8" fmla="*/ 17 w 71"/>
              <a:gd name="T9" fmla="*/ 57 h 75"/>
              <a:gd name="T10" fmla="*/ 21 w 71"/>
              <a:gd name="T11" fmla="*/ 32 h 75"/>
              <a:gd name="T12" fmla="*/ 21 w 71"/>
              <a:gd name="T13" fmla="*/ 28 h 75"/>
              <a:gd name="T14" fmla="*/ 71 w 71"/>
              <a:gd name="T15" fmla="*/ 28 h 75"/>
              <a:gd name="T16" fmla="*/ 71 w 71"/>
              <a:gd name="T17" fmla="*/ 0 h 75"/>
              <a:gd name="T18" fmla="*/ 10 w 71"/>
              <a:gd name="T19" fmla="*/ 0 h 75"/>
              <a:gd name="T20" fmla="*/ 10 w 71"/>
              <a:gd name="T21" fmla="*/ 32 h 75"/>
              <a:gd name="T22" fmla="*/ 10 w 71"/>
              <a:gd name="T23" fmla="*/ 32 h 75"/>
              <a:gd name="T24" fmla="*/ 7 w 71"/>
              <a:gd name="T25" fmla="*/ 53 h 75"/>
              <a:gd name="T26" fmla="*/ 3 w 71"/>
              <a:gd name="T27" fmla="*/ 64 h 75"/>
              <a:gd name="T28" fmla="*/ 0 w 71"/>
              <a:gd name="T29" fmla="*/ 68 h 75"/>
              <a:gd name="T30" fmla="*/ 0 w 71"/>
              <a:gd name="T31" fmla="*/ 68 h 75"/>
              <a:gd name="T32" fmla="*/ 0 w 71"/>
              <a:gd name="T33" fmla="*/ 68 h 75"/>
              <a:gd name="T34" fmla="*/ 35 w 71"/>
              <a:gd name="T35" fmla="*/ 11 h 75"/>
              <a:gd name="T36" fmla="*/ 35 w 71"/>
              <a:gd name="T37" fmla="*/ 18 h 75"/>
              <a:gd name="T38" fmla="*/ 21 w 71"/>
              <a:gd name="T39" fmla="*/ 18 h 75"/>
              <a:gd name="T40" fmla="*/ 21 w 71"/>
              <a:gd name="T41" fmla="*/ 11 h 75"/>
              <a:gd name="T42" fmla="*/ 35 w 71"/>
              <a:gd name="T43" fmla="*/ 11 h 75"/>
              <a:gd name="T44" fmla="*/ 35 w 71"/>
              <a:gd name="T45" fmla="*/ 11 h 75"/>
              <a:gd name="T46" fmla="*/ 46 w 71"/>
              <a:gd name="T47" fmla="*/ 11 h 75"/>
              <a:gd name="T48" fmla="*/ 60 w 71"/>
              <a:gd name="T49" fmla="*/ 11 h 75"/>
              <a:gd name="T50" fmla="*/ 60 w 71"/>
              <a:gd name="T51" fmla="*/ 18 h 75"/>
              <a:gd name="T52" fmla="*/ 46 w 71"/>
              <a:gd name="T53" fmla="*/ 18 h 75"/>
              <a:gd name="T54" fmla="*/ 46 w 71"/>
              <a:gd name="T55" fmla="*/ 11 h 75"/>
              <a:gd name="T56" fmla="*/ 46 w 71"/>
              <a:gd name="T57" fmla="*/ 11 h 75"/>
              <a:gd name="T58" fmla="*/ 32 w 71"/>
              <a:gd name="T59" fmla="*/ 75 h 75"/>
              <a:gd name="T60" fmla="*/ 32 w 71"/>
              <a:gd name="T61" fmla="*/ 71 h 75"/>
              <a:gd name="T62" fmla="*/ 57 w 71"/>
              <a:gd name="T63" fmla="*/ 71 h 75"/>
              <a:gd name="T64" fmla="*/ 57 w 71"/>
              <a:gd name="T65" fmla="*/ 75 h 75"/>
              <a:gd name="T66" fmla="*/ 71 w 71"/>
              <a:gd name="T67" fmla="*/ 75 h 75"/>
              <a:gd name="T68" fmla="*/ 71 w 71"/>
              <a:gd name="T69" fmla="*/ 32 h 75"/>
              <a:gd name="T70" fmla="*/ 21 w 71"/>
              <a:gd name="T71" fmla="*/ 32 h 75"/>
              <a:gd name="T72" fmla="*/ 21 w 71"/>
              <a:gd name="T73" fmla="*/ 75 h 75"/>
              <a:gd name="T74" fmla="*/ 32 w 71"/>
              <a:gd name="T75" fmla="*/ 75 h 75"/>
              <a:gd name="T76" fmla="*/ 32 w 71"/>
              <a:gd name="T77" fmla="*/ 75 h 75"/>
              <a:gd name="T78" fmla="*/ 57 w 71"/>
              <a:gd name="T79" fmla="*/ 39 h 75"/>
              <a:gd name="T80" fmla="*/ 57 w 71"/>
              <a:gd name="T81" fmla="*/ 43 h 75"/>
              <a:gd name="T82" fmla="*/ 32 w 71"/>
              <a:gd name="T83" fmla="*/ 43 h 75"/>
              <a:gd name="T84" fmla="*/ 32 w 71"/>
              <a:gd name="T85" fmla="*/ 39 h 75"/>
              <a:gd name="T86" fmla="*/ 57 w 71"/>
              <a:gd name="T87" fmla="*/ 39 h 75"/>
              <a:gd name="T88" fmla="*/ 57 w 71"/>
              <a:gd name="T89" fmla="*/ 39 h 75"/>
              <a:gd name="T90" fmla="*/ 57 w 71"/>
              <a:gd name="T91" fmla="*/ 50 h 75"/>
              <a:gd name="T92" fmla="*/ 57 w 71"/>
              <a:gd name="T93" fmla="*/ 53 h 75"/>
              <a:gd name="T94" fmla="*/ 32 w 71"/>
              <a:gd name="T95" fmla="*/ 53 h 75"/>
              <a:gd name="T96" fmla="*/ 32 w 71"/>
              <a:gd name="T97" fmla="*/ 50 h 75"/>
              <a:gd name="T98" fmla="*/ 57 w 71"/>
              <a:gd name="T99" fmla="*/ 50 h 75"/>
              <a:gd name="T100" fmla="*/ 57 w 71"/>
              <a:gd name="T101" fmla="*/ 50 h 75"/>
              <a:gd name="T102" fmla="*/ 32 w 71"/>
              <a:gd name="T103" fmla="*/ 60 h 75"/>
              <a:gd name="T104" fmla="*/ 57 w 71"/>
              <a:gd name="T105" fmla="*/ 60 h 75"/>
              <a:gd name="T106" fmla="*/ 57 w 71"/>
              <a:gd name="T107" fmla="*/ 64 h 75"/>
              <a:gd name="T108" fmla="*/ 32 w 71"/>
              <a:gd name="T109" fmla="*/ 64 h 75"/>
              <a:gd name="T110" fmla="*/ 32 w 71"/>
              <a:gd name="T111" fmla="*/ 60 h 75"/>
              <a:gd name="T112" fmla="*/ 32 w 71"/>
              <a:gd name="T113" fmla="*/ 6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1" h="75">
                <a:moveTo>
                  <a:pt x="0" y="68"/>
                </a:moveTo>
                <a:lnTo>
                  <a:pt x="0" y="68"/>
                </a:lnTo>
                <a:lnTo>
                  <a:pt x="10" y="75"/>
                </a:lnTo>
                <a:lnTo>
                  <a:pt x="10" y="75"/>
                </a:lnTo>
                <a:lnTo>
                  <a:pt x="17" y="57"/>
                </a:lnTo>
                <a:lnTo>
                  <a:pt x="21" y="32"/>
                </a:lnTo>
                <a:lnTo>
                  <a:pt x="21" y="28"/>
                </a:lnTo>
                <a:lnTo>
                  <a:pt x="71" y="28"/>
                </a:lnTo>
                <a:lnTo>
                  <a:pt x="71" y="0"/>
                </a:lnTo>
                <a:lnTo>
                  <a:pt x="10" y="0"/>
                </a:lnTo>
                <a:lnTo>
                  <a:pt x="10" y="32"/>
                </a:lnTo>
                <a:lnTo>
                  <a:pt x="10" y="32"/>
                </a:lnTo>
                <a:lnTo>
                  <a:pt x="7" y="53"/>
                </a:lnTo>
                <a:lnTo>
                  <a:pt x="3" y="64"/>
                </a:lnTo>
                <a:lnTo>
                  <a:pt x="0" y="68"/>
                </a:lnTo>
                <a:lnTo>
                  <a:pt x="0" y="68"/>
                </a:lnTo>
                <a:lnTo>
                  <a:pt x="0" y="68"/>
                </a:lnTo>
                <a:close/>
                <a:moveTo>
                  <a:pt x="35" y="11"/>
                </a:moveTo>
                <a:lnTo>
                  <a:pt x="35" y="18"/>
                </a:lnTo>
                <a:lnTo>
                  <a:pt x="21" y="18"/>
                </a:lnTo>
                <a:lnTo>
                  <a:pt x="21" y="11"/>
                </a:lnTo>
                <a:lnTo>
                  <a:pt x="35" y="11"/>
                </a:lnTo>
                <a:lnTo>
                  <a:pt x="35" y="11"/>
                </a:lnTo>
                <a:close/>
                <a:moveTo>
                  <a:pt x="46" y="11"/>
                </a:moveTo>
                <a:lnTo>
                  <a:pt x="60" y="11"/>
                </a:lnTo>
                <a:lnTo>
                  <a:pt x="60" y="18"/>
                </a:lnTo>
                <a:lnTo>
                  <a:pt x="46" y="18"/>
                </a:lnTo>
                <a:lnTo>
                  <a:pt x="46" y="11"/>
                </a:lnTo>
                <a:lnTo>
                  <a:pt x="46" y="11"/>
                </a:lnTo>
                <a:close/>
                <a:moveTo>
                  <a:pt x="32" y="75"/>
                </a:moveTo>
                <a:lnTo>
                  <a:pt x="32" y="71"/>
                </a:lnTo>
                <a:lnTo>
                  <a:pt x="57" y="71"/>
                </a:lnTo>
                <a:lnTo>
                  <a:pt x="57" y="75"/>
                </a:lnTo>
                <a:lnTo>
                  <a:pt x="71" y="75"/>
                </a:lnTo>
                <a:lnTo>
                  <a:pt x="71" y="32"/>
                </a:lnTo>
                <a:lnTo>
                  <a:pt x="21" y="32"/>
                </a:lnTo>
                <a:lnTo>
                  <a:pt x="21" y="75"/>
                </a:lnTo>
                <a:lnTo>
                  <a:pt x="32" y="75"/>
                </a:lnTo>
                <a:lnTo>
                  <a:pt x="32" y="75"/>
                </a:lnTo>
                <a:close/>
                <a:moveTo>
                  <a:pt x="57" y="39"/>
                </a:moveTo>
                <a:lnTo>
                  <a:pt x="57" y="43"/>
                </a:lnTo>
                <a:lnTo>
                  <a:pt x="32" y="43"/>
                </a:lnTo>
                <a:lnTo>
                  <a:pt x="32" y="39"/>
                </a:lnTo>
                <a:lnTo>
                  <a:pt x="57" y="39"/>
                </a:lnTo>
                <a:lnTo>
                  <a:pt x="57" y="39"/>
                </a:lnTo>
                <a:close/>
                <a:moveTo>
                  <a:pt x="57" y="50"/>
                </a:moveTo>
                <a:lnTo>
                  <a:pt x="57" y="53"/>
                </a:lnTo>
                <a:lnTo>
                  <a:pt x="32" y="53"/>
                </a:lnTo>
                <a:lnTo>
                  <a:pt x="32" y="50"/>
                </a:lnTo>
                <a:lnTo>
                  <a:pt x="57" y="50"/>
                </a:lnTo>
                <a:lnTo>
                  <a:pt x="57" y="50"/>
                </a:lnTo>
                <a:close/>
                <a:moveTo>
                  <a:pt x="32" y="60"/>
                </a:moveTo>
                <a:lnTo>
                  <a:pt x="57" y="60"/>
                </a:lnTo>
                <a:lnTo>
                  <a:pt x="57" y="64"/>
                </a:lnTo>
                <a:lnTo>
                  <a:pt x="32" y="64"/>
                </a:lnTo>
                <a:lnTo>
                  <a:pt x="32" y="60"/>
                </a:lnTo>
                <a:lnTo>
                  <a:pt x="32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" name="Freeform 114"/>
          <p:cNvSpPr>
            <a:spLocks/>
          </p:cNvSpPr>
          <p:nvPr/>
        </p:nvSpPr>
        <p:spPr bwMode="auto">
          <a:xfrm>
            <a:off x="8813800" y="3135313"/>
            <a:ext cx="101600" cy="119062"/>
          </a:xfrm>
          <a:custGeom>
            <a:avLst/>
            <a:gdLst>
              <a:gd name="T0" fmla="*/ 11 w 64"/>
              <a:gd name="T1" fmla="*/ 25 h 75"/>
              <a:gd name="T2" fmla="*/ 11 w 64"/>
              <a:gd name="T3" fmla="*/ 25 h 75"/>
              <a:gd name="T4" fmla="*/ 11 w 64"/>
              <a:gd name="T5" fmla="*/ 21 h 75"/>
              <a:gd name="T6" fmla="*/ 11 w 64"/>
              <a:gd name="T7" fmla="*/ 21 h 75"/>
              <a:gd name="T8" fmla="*/ 11 w 64"/>
              <a:gd name="T9" fmla="*/ 18 h 75"/>
              <a:gd name="T10" fmla="*/ 11 w 64"/>
              <a:gd name="T11" fmla="*/ 18 h 75"/>
              <a:gd name="T12" fmla="*/ 7 w 64"/>
              <a:gd name="T13" fmla="*/ 18 h 75"/>
              <a:gd name="T14" fmla="*/ 7 w 64"/>
              <a:gd name="T15" fmla="*/ 18 h 75"/>
              <a:gd name="T16" fmla="*/ 7 w 64"/>
              <a:gd name="T17" fmla="*/ 18 h 75"/>
              <a:gd name="T18" fmla="*/ 0 w 64"/>
              <a:gd name="T19" fmla="*/ 18 h 75"/>
              <a:gd name="T20" fmla="*/ 0 w 64"/>
              <a:gd name="T21" fmla="*/ 71 h 75"/>
              <a:gd name="T22" fmla="*/ 54 w 64"/>
              <a:gd name="T23" fmla="*/ 71 h 75"/>
              <a:gd name="T24" fmla="*/ 54 w 64"/>
              <a:gd name="T25" fmla="*/ 75 h 75"/>
              <a:gd name="T26" fmla="*/ 64 w 64"/>
              <a:gd name="T27" fmla="*/ 75 h 75"/>
              <a:gd name="T28" fmla="*/ 64 w 64"/>
              <a:gd name="T29" fmla="*/ 25 h 75"/>
              <a:gd name="T30" fmla="*/ 64 w 64"/>
              <a:gd name="T31" fmla="*/ 25 h 75"/>
              <a:gd name="T32" fmla="*/ 64 w 64"/>
              <a:gd name="T33" fmla="*/ 21 h 75"/>
              <a:gd name="T34" fmla="*/ 64 w 64"/>
              <a:gd name="T35" fmla="*/ 21 h 75"/>
              <a:gd name="T36" fmla="*/ 64 w 64"/>
              <a:gd name="T37" fmla="*/ 18 h 75"/>
              <a:gd name="T38" fmla="*/ 64 w 64"/>
              <a:gd name="T39" fmla="*/ 18 h 75"/>
              <a:gd name="T40" fmla="*/ 61 w 64"/>
              <a:gd name="T41" fmla="*/ 18 h 75"/>
              <a:gd name="T42" fmla="*/ 54 w 64"/>
              <a:gd name="T43" fmla="*/ 18 h 75"/>
              <a:gd name="T44" fmla="*/ 54 w 64"/>
              <a:gd name="T45" fmla="*/ 60 h 75"/>
              <a:gd name="T46" fmla="*/ 36 w 64"/>
              <a:gd name="T47" fmla="*/ 60 h 75"/>
              <a:gd name="T48" fmla="*/ 36 w 64"/>
              <a:gd name="T49" fmla="*/ 11 h 75"/>
              <a:gd name="T50" fmla="*/ 36 w 64"/>
              <a:gd name="T51" fmla="*/ 11 h 75"/>
              <a:gd name="T52" fmla="*/ 39 w 64"/>
              <a:gd name="T53" fmla="*/ 3 h 75"/>
              <a:gd name="T54" fmla="*/ 39 w 64"/>
              <a:gd name="T55" fmla="*/ 3 h 75"/>
              <a:gd name="T56" fmla="*/ 39 w 64"/>
              <a:gd name="T57" fmla="*/ 3 h 75"/>
              <a:gd name="T58" fmla="*/ 39 w 64"/>
              <a:gd name="T59" fmla="*/ 3 h 75"/>
              <a:gd name="T60" fmla="*/ 32 w 64"/>
              <a:gd name="T61" fmla="*/ 0 h 75"/>
              <a:gd name="T62" fmla="*/ 25 w 64"/>
              <a:gd name="T63" fmla="*/ 0 h 75"/>
              <a:gd name="T64" fmla="*/ 25 w 64"/>
              <a:gd name="T65" fmla="*/ 60 h 75"/>
              <a:gd name="T66" fmla="*/ 11 w 64"/>
              <a:gd name="T67" fmla="*/ 60 h 75"/>
              <a:gd name="T68" fmla="*/ 11 w 64"/>
              <a:gd name="T69" fmla="*/ 25 h 75"/>
              <a:gd name="T70" fmla="*/ 11 w 64"/>
              <a:gd name="T71" fmla="*/ 2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" h="75">
                <a:moveTo>
                  <a:pt x="11" y="25"/>
                </a:moveTo>
                <a:lnTo>
                  <a:pt x="11" y="25"/>
                </a:lnTo>
                <a:lnTo>
                  <a:pt x="11" y="21"/>
                </a:lnTo>
                <a:lnTo>
                  <a:pt x="11" y="21"/>
                </a:lnTo>
                <a:lnTo>
                  <a:pt x="11" y="18"/>
                </a:lnTo>
                <a:lnTo>
                  <a:pt x="11" y="18"/>
                </a:lnTo>
                <a:lnTo>
                  <a:pt x="7" y="18"/>
                </a:lnTo>
                <a:lnTo>
                  <a:pt x="7" y="18"/>
                </a:lnTo>
                <a:lnTo>
                  <a:pt x="7" y="18"/>
                </a:lnTo>
                <a:lnTo>
                  <a:pt x="0" y="18"/>
                </a:lnTo>
                <a:lnTo>
                  <a:pt x="0" y="71"/>
                </a:lnTo>
                <a:lnTo>
                  <a:pt x="54" y="71"/>
                </a:lnTo>
                <a:lnTo>
                  <a:pt x="54" y="75"/>
                </a:lnTo>
                <a:lnTo>
                  <a:pt x="64" y="75"/>
                </a:lnTo>
                <a:lnTo>
                  <a:pt x="64" y="25"/>
                </a:lnTo>
                <a:lnTo>
                  <a:pt x="64" y="25"/>
                </a:lnTo>
                <a:lnTo>
                  <a:pt x="64" y="21"/>
                </a:lnTo>
                <a:lnTo>
                  <a:pt x="64" y="21"/>
                </a:lnTo>
                <a:lnTo>
                  <a:pt x="64" y="18"/>
                </a:lnTo>
                <a:lnTo>
                  <a:pt x="64" y="18"/>
                </a:lnTo>
                <a:lnTo>
                  <a:pt x="61" y="18"/>
                </a:lnTo>
                <a:lnTo>
                  <a:pt x="54" y="18"/>
                </a:lnTo>
                <a:lnTo>
                  <a:pt x="54" y="60"/>
                </a:lnTo>
                <a:lnTo>
                  <a:pt x="36" y="60"/>
                </a:lnTo>
                <a:lnTo>
                  <a:pt x="36" y="11"/>
                </a:lnTo>
                <a:lnTo>
                  <a:pt x="36" y="11"/>
                </a:lnTo>
                <a:lnTo>
                  <a:pt x="39" y="3"/>
                </a:lnTo>
                <a:lnTo>
                  <a:pt x="39" y="3"/>
                </a:lnTo>
                <a:lnTo>
                  <a:pt x="39" y="3"/>
                </a:lnTo>
                <a:lnTo>
                  <a:pt x="39" y="3"/>
                </a:lnTo>
                <a:lnTo>
                  <a:pt x="32" y="0"/>
                </a:lnTo>
                <a:lnTo>
                  <a:pt x="25" y="0"/>
                </a:lnTo>
                <a:lnTo>
                  <a:pt x="25" y="60"/>
                </a:lnTo>
                <a:lnTo>
                  <a:pt x="11" y="60"/>
                </a:lnTo>
                <a:lnTo>
                  <a:pt x="11" y="25"/>
                </a:lnTo>
                <a:lnTo>
                  <a:pt x="11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1" name="Freeform 115"/>
          <p:cNvSpPr>
            <a:spLocks/>
          </p:cNvSpPr>
          <p:nvPr/>
        </p:nvSpPr>
        <p:spPr bwMode="auto">
          <a:xfrm>
            <a:off x="8939213" y="3135313"/>
            <a:ext cx="119063" cy="119062"/>
          </a:xfrm>
          <a:custGeom>
            <a:avLst/>
            <a:gdLst>
              <a:gd name="T0" fmla="*/ 46 w 75"/>
              <a:gd name="T1" fmla="*/ 11 h 75"/>
              <a:gd name="T2" fmla="*/ 46 w 75"/>
              <a:gd name="T3" fmla="*/ 11 h 75"/>
              <a:gd name="T4" fmla="*/ 46 w 75"/>
              <a:gd name="T5" fmla="*/ 7 h 75"/>
              <a:gd name="T6" fmla="*/ 46 w 75"/>
              <a:gd name="T7" fmla="*/ 7 h 75"/>
              <a:gd name="T8" fmla="*/ 42 w 75"/>
              <a:gd name="T9" fmla="*/ 0 h 75"/>
              <a:gd name="T10" fmla="*/ 42 w 75"/>
              <a:gd name="T11" fmla="*/ 0 h 75"/>
              <a:gd name="T12" fmla="*/ 35 w 75"/>
              <a:gd name="T13" fmla="*/ 0 h 75"/>
              <a:gd name="T14" fmla="*/ 35 w 75"/>
              <a:gd name="T15" fmla="*/ 0 h 75"/>
              <a:gd name="T16" fmla="*/ 28 w 75"/>
              <a:gd name="T17" fmla="*/ 0 h 75"/>
              <a:gd name="T18" fmla="*/ 28 w 75"/>
              <a:gd name="T19" fmla="*/ 0 h 75"/>
              <a:gd name="T20" fmla="*/ 32 w 75"/>
              <a:gd name="T21" fmla="*/ 11 h 75"/>
              <a:gd name="T22" fmla="*/ 0 w 75"/>
              <a:gd name="T23" fmla="*/ 11 h 75"/>
              <a:gd name="T24" fmla="*/ 0 w 75"/>
              <a:gd name="T25" fmla="*/ 21 h 75"/>
              <a:gd name="T26" fmla="*/ 32 w 75"/>
              <a:gd name="T27" fmla="*/ 21 h 75"/>
              <a:gd name="T28" fmla="*/ 32 w 75"/>
              <a:gd name="T29" fmla="*/ 32 h 75"/>
              <a:gd name="T30" fmla="*/ 10 w 75"/>
              <a:gd name="T31" fmla="*/ 32 h 75"/>
              <a:gd name="T32" fmla="*/ 10 w 75"/>
              <a:gd name="T33" fmla="*/ 68 h 75"/>
              <a:gd name="T34" fmla="*/ 21 w 75"/>
              <a:gd name="T35" fmla="*/ 68 h 75"/>
              <a:gd name="T36" fmla="*/ 21 w 75"/>
              <a:gd name="T37" fmla="*/ 39 h 75"/>
              <a:gd name="T38" fmla="*/ 32 w 75"/>
              <a:gd name="T39" fmla="*/ 39 h 75"/>
              <a:gd name="T40" fmla="*/ 32 w 75"/>
              <a:gd name="T41" fmla="*/ 75 h 75"/>
              <a:gd name="T42" fmla="*/ 42 w 75"/>
              <a:gd name="T43" fmla="*/ 75 h 75"/>
              <a:gd name="T44" fmla="*/ 46 w 75"/>
              <a:gd name="T45" fmla="*/ 39 h 75"/>
              <a:gd name="T46" fmla="*/ 57 w 75"/>
              <a:gd name="T47" fmla="*/ 39 h 75"/>
              <a:gd name="T48" fmla="*/ 57 w 75"/>
              <a:gd name="T49" fmla="*/ 57 h 75"/>
              <a:gd name="T50" fmla="*/ 57 w 75"/>
              <a:gd name="T51" fmla="*/ 57 h 75"/>
              <a:gd name="T52" fmla="*/ 53 w 75"/>
              <a:gd name="T53" fmla="*/ 57 h 75"/>
              <a:gd name="T54" fmla="*/ 46 w 75"/>
              <a:gd name="T55" fmla="*/ 60 h 75"/>
              <a:gd name="T56" fmla="*/ 46 w 75"/>
              <a:gd name="T57" fmla="*/ 60 h 75"/>
              <a:gd name="T58" fmla="*/ 50 w 75"/>
              <a:gd name="T59" fmla="*/ 71 h 75"/>
              <a:gd name="T60" fmla="*/ 50 w 75"/>
              <a:gd name="T61" fmla="*/ 71 h 75"/>
              <a:gd name="T62" fmla="*/ 64 w 75"/>
              <a:gd name="T63" fmla="*/ 68 h 75"/>
              <a:gd name="T64" fmla="*/ 67 w 75"/>
              <a:gd name="T65" fmla="*/ 64 h 75"/>
              <a:gd name="T66" fmla="*/ 67 w 75"/>
              <a:gd name="T67" fmla="*/ 60 h 75"/>
              <a:gd name="T68" fmla="*/ 67 w 75"/>
              <a:gd name="T69" fmla="*/ 32 h 75"/>
              <a:gd name="T70" fmla="*/ 46 w 75"/>
              <a:gd name="T71" fmla="*/ 32 h 75"/>
              <a:gd name="T72" fmla="*/ 46 w 75"/>
              <a:gd name="T73" fmla="*/ 21 h 75"/>
              <a:gd name="T74" fmla="*/ 75 w 75"/>
              <a:gd name="T75" fmla="*/ 21 h 75"/>
              <a:gd name="T76" fmla="*/ 75 w 75"/>
              <a:gd name="T77" fmla="*/ 11 h 75"/>
              <a:gd name="T78" fmla="*/ 39 w 75"/>
              <a:gd name="T79" fmla="*/ 11 h 75"/>
              <a:gd name="T80" fmla="*/ 39 w 75"/>
              <a:gd name="T81" fmla="*/ 11 h 75"/>
              <a:gd name="T82" fmla="*/ 46 w 75"/>
              <a:gd name="T83" fmla="*/ 11 h 75"/>
              <a:gd name="T84" fmla="*/ 46 w 75"/>
              <a:gd name="T85" fmla="*/ 11 h 75"/>
              <a:gd name="T86" fmla="*/ 46 w 75"/>
              <a:gd name="T87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5">
                <a:moveTo>
                  <a:pt x="46" y="11"/>
                </a:moveTo>
                <a:lnTo>
                  <a:pt x="46" y="11"/>
                </a:lnTo>
                <a:lnTo>
                  <a:pt x="46" y="7"/>
                </a:lnTo>
                <a:lnTo>
                  <a:pt x="46" y="7"/>
                </a:lnTo>
                <a:lnTo>
                  <a:pt x="42" y="0"/>
                </a:lnTo>
                <a:lnTo>
                  <a:pt x="42" y="0"/>
                </a:lnTo>
                <a:lnTo>
                  <a:pt x="35" y="0"/>
                </a:lnTo>
                <a:lnTo>
                  <a:pt x="35" y="0"/>
                </a:lnTo>
                <a:lnTo>
                  <a:pt x="28" y="0"/>
                </a:lnTo>
                <a:lnTo>
                  <a:pt x="28" y="0"/>
                </a:lnTo>
                <a:lnTo>
                  <a:pt x="32" y="11"/>
                </a:lnTo>
                <a:lnTo>
                  <a:pt x="0" y="11"/>
                </a:lnTo>
                <a:lnTo>
                  <a:pt x="0" y="21"/>
                </a:lnTo>
                <a:lnTo>
                  <a:pt x="32" y="21"/>
                </a:lnTo>
                <a:lnTo>
                  <a:pt x="32" y="32"/>
                </a:lnTo>
                <a:lnTo>
                  <a:pt x="10" y="32"/>
                </a:lnTo>
                <a:lnTo>
                  <a:pt x="10" y="68"/>
                </a:lnTo>
                <a:lnTo>
                  <a:pt x="21" y="68"/>
                </a:lnTo>
                <a:lnTo>
                  <a:pt x="21" y="39"/>
                </a:lnTo>
                <a:lnTo>
                  <a:pt x="32" y="39"/>
                </a:lnTo>
                <a:lnTo>
                  <a:pt x="32" y="75"/>
                </a:lnTo>
                <a:lnTo>
                  <a:pt x="42" y="75"/>
                </a:lnTo>
                <a:lnTo>
                  <a:pt x="46" y="39"/>
                </a:lnTo>
                <a:lnTo>
                  <a:pt x="57" y="39"/>
                </a:lnTo>
                <a:lnTo>
                  <a:pt x="57" y="57"/>
                </a:lnTo>
                <a:lnTo>
                  <a:pt x="57" y="57"/>
                </a:lnTo>
                <a:lnTo>
                  <a:pt x="53" y="57"/>
                </a:lnTo>
                <a:lnTo>
                  <a:pt x="46" y="60"/>
                </a:lnTo>
                <a:lnTo>
                  <a:pt x="46" y="60"/>
                </a:lnTo>
                <a:lnTo>
                  <a:pt x="50" y="71"/>
                </a:lnTo>
                <a:lnTo>
                  <a:pt x="50" y="71"/>
                </a:lnTo>
                <a:lnTo>
                  <a:pt x="64" y="68"/>
                </a:lnTo>
                <a:lnTo>
                  <a:pt x="67" y="64"/>
                </a:lnTo>
                <a:lnTo>
                  <a:pt x="67" y="60"/>
                </a:lnTo>
                <a:lnTo>
                  <a:pt x="67" y="32"/>
                </a:lnTo>
                <a:lnTo>
                  <a:pt x="46" y="32"/>
                </a:lnTo>
                <a:lnTo>
                  <a:pt x="46" y="21"/>
                </a:lnTo>
                <a:lnTo>
                  <a:pt x="75" y="21"/>
                </a:lnTo>
                <a:lnTo>
                  <a:pt x="75" y="11"/>
                </a:lnTo>
                <a:lnTo>
                  <a:pt x="39" y="11"/>
                </a:lnTo>
                <a:lnTo>
                  <a:pt x="39" y="11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" name="Freeform 116"/>
          <p:cNvSpPr>
            <a:spLocks noEditPoints="1"/>
          </p:cNvSpPr>
          <p:nvPr/>
        </p:nvSpPr>
        <p:spPr bwMode="auto">
          <a:xfrm>
            <a:off x="6867525" y="4854575"/>
            <a:ext cx="123825" cy="125412"/>
          </a:xfrm>
          <a:custGeom>
            <a:avLst/>
            <a:gdLst>
              <a:gd name="T0" fmla="*/ 53 w 78"/>
              <a:gd name="T1" fmla="*/ 0 h 79"/>
              <a:gd name="T2" fmla="*/ 39 w 78"/>
              <a:gd name="T3" fmla="*/ 0 h 79"/>
              <a:gd name="T4" fmla="*/ 39 w 78"/>
              <a:gd name="T5" fmla="*/ 4 h 79"/>
              <a:gd name="T6" fmla="*/ 21 w 78"/>
              <a:gd name="T7" fmla="*/ 11 h 79"/>
              <a:gd name="T8" fmla="*/ 75 w 78"/>
              <a:gd name="T9" fmla="*/ 18 h 79"/>
              <a:gd name="T10" fmla="*/ 53 w 78"/>
              <a:gd name="T11" fmla="*/ 11 h 79"/>
              <a:gd name="T12" fmla="*/ 53 w 78"/>
              <a:gd name="T13" fmla="*/ 0 h 79"/>
              <a:gd name="T14" fmla="*/ 53 w 78"/>
              <a:gd name="T15" fmla="*/ 0 h 79"/>
              <a:gd name="T16" fmla="*/ 21 w 78"/>
              <a:gd name="T17" fmla="*/ 22 h 79"/>
              <a:gd name="T18" fmla="*/ 7 w 78"/>
              <a:gd name="T19" fmla="*/ 8 h 79"/>
              <a:gd name="T20" fmla="*/ 0 w 78"/>
              <a:gd name="T21" fmla="*/ 15 h 79"/>
              <a:gd name="T22" fmla="*/ 11 w 78"/>
              <a:gd name="T23" fmla="*/ 29 h 79"/>
              <a:gd name="T24" fmla="*/ 39 w 78"/>
              <a:gd name="T25" fmla="*/ 68 h 79"/>
              <a:gd name="T26" fmla="*/ 36 w 78"/>
              <a:gd name="T27" fmla="*/ 68 h 79"/>
              <a:gd name="T28" fmla="*/ 36 w 78"/>
              <a:gd name="T29" fmla="*/ 79 h 79"/>
              <a:gd name="T30" fmla="*/ 53 w 78"/>
              <a:gd name="T31" fmla="*/ 75 h 79"/>
              <a:gd name="T32" fmla="*/ 53 w 78"/>
              <a:gd name="T33" fmla="*/ 50 h 79"/>
              <a:gd name="T34" fmla="*/ 71 w 78"/>
              <a:gd name="T35" fmla="*/ 25 h 79"/>
              <a:gd name="T36" fmla="*/ 25 w 78"/>
              <a:gd name="T37" fmla="*/ 50 h 79"/>
              <a:gd name="T38" fmla="*/ 43 w 78"/>
              <a:gd name="T39" fmla="*/ 68 h 79"/>
              <a:gd name="T40" fmla="*/ 39 w 78"/>
              <a:gd name="T41" fmla="*/ 68 h 79"/>
              <a:gd name="T42" fmla="*/ 39 w 78"/>
              <a:gd name="T43" fmla="*/ 68 h 79"/>
              <a:gd name="T44" fmla="*/ 36 w 78"/>
              <a:gd name="T45" fmla="*/ 33 h 79"/>
              <a:gd name="T46" fmla="*/ 57 w 78"/>
              <a:gd name="T47" fmla="*/ 40 h 79"/>
              <a:gd name="T48" fmla="*/ 36 w 78"/>
              <a:gd name="T49" fmla="*/ 40 h 79"/>
              <a:gd name="T50" fmla="*/ 0 w 78"/>
              <a:gd name="T51" fmla="*/ 68 h 79"/>
              <a:gd name="T52" fmla="*/ 11 w 78"/>
              <a:gd name="T53" fmla="*/ 72 h 79"/>
              <a:gd name="T54" fmla="*/ 18 w 78"/>
              <a:gd name="T55" fmla="*/ 40 h 79"/>
              <a:gd name="T56" fmla="*/ 11 w 78"/>
              <a:gd name="T57" fmla="*/ 36 h 79"/>
              <a:gd name="T58" fmla="*/ 0 w 78"/>
              <a:gd name="T59" fmla="*/ 68 h 79"/>
              <a:gd name="T60" fmla="*/ 0 w 78"/>
              <a:gd name="T61" fmla="*/ 68 h 79"/>
              <a:gd name="T62" fmla="*/ 68 w 78"/>
              <a:gd name="T63" fmla="*/ 75 h 79"/>
              <a:gd name="T64" fmla="*/ 78 w 78"/>
              <a:gd name="T65" fmla="*/ 68 h 79"/>
              <a:gd name="T66" fmla="*/ 57 w 78"/>
              <a:gd name="T67" fmla="*/ 58 h 79"/>
              <a:gd name="T68" fmla="*/ 68 w 78"/>
              <a:gd name="T69" fmla="*/ 75 h 79"/>
              <a:gd name="T70" fmla="*/ 68 w 78"/>
              <a:gd name="T71" fmla="*/ 75 h 79"/>
              <a:gd name="T72" fmla="*/ 14 w 78"/>
              <a:gd name="T73" fmla="*/ 72 h 79"/>
              <a:gd name="T74" fmla="*/ 21 w 78"/>
              <a:gd name="T75" fmla="*/ 75 h 79"/>
              <a:gd name="T76" fmla="*/ 28 w 78"/>
              <a:gd name="T77" fmla="*/ 54 h 79"/>
              <a:gd name="T78" fmla="*/ 28 w 78"/>
              <a:gd name="T79" fmla="*/ 54 h 79"/>
              <a:gd name="T80" fmla="*/ 21 w 78"/>
              <a:gd name="T81" fmla="*/ 65 h 79"/>
              <a:gd name="T82" fmla="*/ 14 w 78"/>
              <a:gd name="T83" fmla="*/ 72 h 79"/>
              <a:gd name="T84" fmla="*/ 14 w 78"/>
              <a:gd name="T85" fmla="*/ 72 h 79"/>
              <a:gd name="T86" fmla="*/ 14 w 78"/>
              <a:gd name="T87" fmla="*/ 7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79">
                <a:moveTo>
                  <a:pt x="53" y="0"/>
                </a:moveTo>
                <a:lnTo>
                  <a:pt x="53" y="0"/>
                </a:lnTo>
                <a:lnTo>
                  <a:pt x="39" y="0"/>
                </a:lnTo>
                <a:lnTo>
                  <a:pt x="39" y="0"/>
                </a:lnTo>
                <a:lnTo>
                  <a:pt x="39" y="4"/>
                </a:lnTo>
                <a:lnTo>
                  <a:pt x="39" y="4"/>
                </a:lnTo>
                <a:lnTo>
                  <a:pt x="43" y="11"/>
                </a:lnTo>
                <a:lnTo>
                  <a:pt x="21" y="11"/>
                </a:lnTo>
                <a:lnTo>
                  <a:pt x="21" y="18"/>
                </a:lnTo>
                <a:lnTo>
                  <a:pt x="75" y="18"/>
                </a:lnTo>
                <a:lnTo>
                  <a:pt x="75" y="11"/>
                </a:lnTo>
                <a:lnTo>
                  <a:pt x="53" y="11"/>
                </a:lnTo>
                <a:lnTo>
                  <a:pt x="53" y="11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close/>
                <a:moveTo>
                  <a:pt x="11" y="29"/>
                </a:moveTo>
                <a:lnTo>
                  <a:pt x="21" y="22"/>
                </a:lnTo>
                <a:lnTo>
                  <a:pt x="21" y="22"/>
                </a:lnTo>
                <a:lnTo>
                  <a:pt x="7" y="8"/>
                </a:lnTo>
                <a:lnTo>
                  <a:pt x="0" y="15"/>
                </a:lnTo>
                <a:lnTo>
                  <a:pt x="0" y="15"/>
                </a:lnTo>
                <a:lnTo>
                  <a:pt x="11" y="29"/>
                </a:lnTo>
                <a:lnTo>
                  <a:pt x="11" y="29"/>
                </a:lnTo>
                <a:lnTo>
                  <a:pt x="11" y="29"/>
                </a:lnTo>
                <a:close/>
                <a:moveTo>
                  <a:pt x="39" y="68"/>
                </a:moveTo>
                <a:lnTo>
                  <a:pt x="36" y="68"/>
                </a:lnTo>
                <a:lnTo>
                  <a:pt x="36" y="68"/>
                </a:lnTo>
                <a:lnTo>
                  <a:pt x="36" y="79"/>
                </a:lnTo>
                <a:lnTo>
                  <a:pt x="36" y="79"/>
                </a:lnTo>
                <a:lnTo>
                  <a:pt x="50" y="79"/>
                </a:lnTo>
                <a:lnTo>
                  <a:pt x="53" y="75"/>
                </a:lnTo>
                <a:lnTo>
                  <a:pt x="53" y="72"/>
                </a:lnTo>
                <a:lnTo>
                  <a:pt x="53" y="50"/>
                </a:lnTo>
                <a:lnTo>
                  <a:pt x="71" y="50"/>
                </a:lnTo>
                <a:lnTo>
                  <a:pt x="71" y="25"/>
                </a:lnTo>
                <a:lnTo>
                  <a:pt x="25" y="25"/>
                </a:lnTo>
                <a:lnTo>
                  <a:pt x="25" y="50"/>
                </a:lnTo>
                <a:lnTo>
                  <a:pt x="43" y="50"/>
                </a:lnTo>
                <a:lnTo>
                  <a:pt x="43" y="68"/>
                </a:lnTo>
                <a:lnTo>
                  <a:pt x="43" y="68"/>
                </a:lnTo>
                <a:lnTo>
                  <a:pt x="39" y="68"/>
                </a:lnTo>
                <a:lnTo>
                  <a:pt x="39" y="68"/>
                </a:lnTo>
                <a:lnTo>
                  <a:pt x="39" y="68"/>
                </a:lnTo>
                <a:close/>
                <a:moveTo>
                  <a:pt x="36" y="40"/>
                </a:moveTo>
                <a:lnTo>
                  <a:pt x="36" y="33"/>
                </a:lnTo>
                <a:lnTo>
                  <a:pt x="57" y="33"/>
                </a:lnTo>
                <a:lnTo>
                  <a:pt x="57" y="40"/>
                </a:lnTo>
                <a:lnTo>
                  <a:pt x="36" y="40"/>
                </a:lnTo>
                <a:lnTo>
                  <a:pt x="36" y="40"/>
                </a:lnTo>
                <a:close/>
                <a:moveTo>
                  <a:pt x="0" y="68"/>
                </a:moveTo>
                <a:lnTo>
                  <a:pt x="0" y="68"/>
                </a:lnTo>
                <a:lnTo>
                  <a:pt x="11" y="72"/>
                </a:lnTo>
                <a:lnTo>
                  <a:pt x="11" y="72"/>
                </a:lnTo>
                <a:lnTo>
                  <a:pt x="18" y="40"/>
                </a:lnTo>
                <a:lnTo>
                  <a:pt x="18" y="40"/>
                </a:lnTo>
                <a:lnTo>
                  <a:pt x="11" y="36"/>
                </a:lnTo>
                <a:lnTo>
                  <a:pt x="11" y="36"/>
                </a:lnTo>
                <a:lnTo>
                  <a:pt x="0" y="68"/>
                </a:lnTo>
                <a:lnTo>
                  <a:pt x="0" y="68"/>
                </a:lnTo>
                <a:lnTo>
                  <a:pt x="0" y="68"/>
                </a:lnTo>
                <a:lnTo>
                  <a:pt x="0" y="68"/>
                </a:lnTo>
                <a:lnTo>
                  <a:pt x="0" y="68"/>
                </a:lnTo>
                <a:close/>
                <a:moveTo>
                  <a:pt x="68" y="75"/>
                </a:moveTo>
                <a:lnTo>
                  <a:pt x="78" y="68"/>
                </a:lnTo>
                <a:lnTo>
                  <a:pt x="78" y="68"/>
                </a:lnTo>
                <a:lnTo>
                  <a:pt x="64" y="50"/>
                </a:lnTo>
                <a:lnTo>
                  <a:pt x="57" y="58"/>
                </a:lnTo>
                <a:lnTo>
                  <a:pt x="57" y="58"/>
                </a:lnTo>
                <a:lnTo>
                  <a:pt x="68" y="75"/>
                </a:lnTo>
                <a:lnTo>
                  <a:pt x="68" y="75"/>
                </a:lnTo>
                <a:lnTo>
                  <a:pt x="68" y="75"/>
                </a:lnTo>
                <a:close/>
                <a:moveTo>
                  <a:pt x="14" y="72"/>
                </a:moveTo>
                <a:lnTo>
                  <a:pt x="14" y="72"/>
                </a:lnTo>
                <a:lnTo>
                  <a:pt x="21" y="75"/>
                </a:lnTo>
                <a:lnTo>
                  <a:pt x="21" y="75"/>
                </a:lnTo>
                <a:lnTo>
                  <a:pt x="39" y="58"/>
                </a:lnTo>
                <a:lnTo>
                  <a:pt x="28" y="54"/>
                </a:lnTo>
                <a:lnTo>
                  <a:pt x="28" y="54"/>
                </a:lnTo>
                <a:lnTo>
                  <a:pt x="28" y="54"/>
                </a:lnTo>
                <a:lnTo>
                  <a:pt x="28" y="54"/>
                </a:lnTo>
                <a:lnTo>
                  <a:pt x="21" y="65"/>
                </a:lnTo>
                <a:lnTo>
                  <a:pt x="14" y="72"/>
                </a:lnTo>
                <a:lnTo>
                  <a:pt x="14" y="72"/>
                </a:lnTo>
                <a:lnTo>
                  <a:pt x="14" y="72"/>
                </a:lnTo>
                <a:lnTo>
                  <a:pt x="14" y="72"/>
                </a:lnTo>
                <a:lnTo>
                  <a:pt x="14" y="72"/>
                </a:lnTo>
                <a:lnTo>
                  <a:pt x="14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" name="Freeform 117"/>
          <p:cNvSpPr>
            <a:spLocks/>
          </p:cNvSpPr>
          <p:nvPr/>
        </p:nvSpPr>
        <p:spPr bwMode="auto">
          <a:xfrm>
            <a:off x="7088188" y="4860925"/>
            <a:ext cx="101600" cy="112712"/>
          </a:xfrm>
          <a:custGeom>
            <a:avLst/>
            <a:gdLst>
              <a:gd name="T0" fmla="*/ 11 w 64"/>
              <a:gd name="T1" fmla="*/ 21 h 71"/>
              <a:gd name="T2" fmla="*/ 11 w 64"/>
              <a:gd name="T3" fmla="*/ 21 h 71"/>
              <a:gd name="T4" fmla="*/ 11 w 64"/>
              <a:gd name="T5" fmla="*/ 18 h 71"/>
              <a:gd name="T6" fmla="*/ 11 w 64"/>
              <a:gd name="T7" fmla="*/ 18 h 71"/>
              <a:gd name="T8" fmla="*/ 11 w 64"/>
              <a:gd name="T9" fmla="*/ 18 h 71"/>
              <a:gd name="T10" fmla="*/ 11 w 64"/>
              <a:gd name="T11" fmla="*/ 18 h 71"/>
              <a:gd name="T12" fmla="*/ 11 w 64"/>
              <a:gd name="T13" fmla="*/ 18 h 71"/>
              <a:gd name="T14" fmla="*/ 11 w 64"/>
              <a:gd name="T15" fmla="*/ 18 h 71"/>
              <a:gd name="T16" fmla="*/ 7 w 64"/>
              <a:gd name="T17" fmla="*/ 18 h 71"/>
              <a:gd name="T18" fmla="*/ 0 w 64"/>
              <a:gd name="T19" fmla="*/ 18 h 71"/>
              <a:gd name="T20" fmla="*/ 0 w 64"/>
              <a:gd name="T21" fmla="*/ 68 h 71"/>
              <a:gd name="T22" fmla="*/ 53 w 64"/>
              <a:gd name="T23" fmla="*/ 68 h 71"/>
              <a:gd name="T24" fmla="*/ 53 w 64"/>
              <a:gd name="T25" fmla="*/ 71 h 71"/>
              <a:gd name="T26" fmla="*/ 64 w 64"/>
              <a:gd name="T27" fmla="*/ 71 h 71"/>
              <a:gd name="T28" fmla="*/ 64 w 64"/>
              <a:gd name="T29" fmla="*/ 25 h 71"/>
              <a:gd name="T30" fmla="*/ 64 w 64"/>
              <a:gd name="T31" fmla="*/ 25 h 71"/>
              <a:gd name="T32" fmla="*/ 64 w 64"/>
              <a:gd name="T33" fmla="*/ 18 h 71"/>
              <a:gd name="T34" fmla="*/ 64 w 64"/>
              <a:gd name="T35" fmla="*/ 18 h 71"/>
              <a:gd name="T36" fmla="*/ 64 w 64"/>
              <a:gd name="T37" fmla="*/ 18 h 71"/>
              <a:gd name="T38" fmla="*/ 64 w 64"/>
              <a:gd name="T39" fmla="*/ 18 h 71"/>
              <a:gd name="T40" fmla="*/ 61 w 64"/>
              <a:gd name="T41" fmla="*/ 18 h 71"/>
              <a:gd name="T42" fmla="*/ 53 w 64"/>
              <a:gd name="T43" fmla="*/ 18 h 71"/>
              <a:gd name="T44" fmla="*/ 53 w 64"/>
              <a:gd name="T45" fmla="*/ 61 h 71"/>
              <a:gd name="T46" fmla="*/ 39 w 64"/>
              <a:gd name="T47" fmla="*/ 61 h 71"/>
              <a:gd name="T48" fmla="*/ 39 w 64"/>
              <a:gd name="T49" fmla="*/ 7 h 71"/>
              <a:gd name="T50" fmla="*/ 39 w 64"/>
              <a:gd name="T51" fmla="*/ 7 h 71"/>
              <a:gd name="T52" fmla="*/ 39 w 64"/>
              <a:gd name="T53" fmla="*/ 0 h 71"/>
              <a:gd name="T54" fmla="*/ 39 w 64"/>
              <a:gd name="T55" fmla="*/ 0 h 71"/>
              <a:gd name="T56" fmla="*/ 39 w 64"/>
              <a:gd name="T57" fmla="*/ 0 h 71"/>
              <a:gd name="T58" fmla="*/ 39 w 64"/>
              <a:gd name="T59" fmla="*/ 0 h 71"/>
              <a:gd name="T60" fmla="*/ 36 w 64"/>
              <a:gd name="T61" fmla="*/ 0 h 71"/>
              <a:gd name="T62" fmla="*/ 28 w 64"/>
              <a:gd name="T63" fmla="*/ 0 h 71"/>
              <a:gd name="T64" fmla="*/ 28 w 64"/>
              <a:gd name="T65" fmla="*/ 61 h 71"/>
              <a:gd name="T66" fmla="*/ 11 w 64"/>
              <a:gd name="T67" fmla="*/ 61 h 71"/>
              <a:gd name="T68" fmla="*/ 11 w 64"/>
              <a:gd name="T69" fmla="*/ 21 h 71"/>
              <a:gd name="T70" fmla="*/ 11 w 64"/>
              <a:gd name="T71" fmla="*/ 2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" h="71">
                <a:moveTo>
                  <a:pt x="11" y="21"/>
                </a:moveTo>
                <a:lnTo>
                  <a:pt x="11" y="21"/>
                </a:lnTo>
                <a:lnTo>
                  <a:pt x="11" y="18"/>
                </a:lnTo>
                <a:lnTo>
                  <a:pt x="11" y="18"/>
                </a:lnTo>
                <a:lnTo>
                  <a:pt x="11" y="18"/>
                </a:lnTo>
                <a:lnTo>
                  <a:pt x="11" y="18"/>
                </a:lnTo>
                <a:lnTo>
                  <a:pt x="11" y="18"/>
                </a:lnTo>
                <a:lnTo>
                  <a:pt x="11" y="18"/>
                </a:lnTo>
                <a:lnTo>
                  <a:pt x="7" y="18"/>
                </a:lnTo>
                <a:lnTo>
                  <a:pt x="0" y="18"/>
                </a:lnTo>
                <a:lnTo>
                  <a:pt x="0" y="68"/>
                </a:lnTo>
                <a:lnTo>
                  <a:pt x="53" y="68"/>
                </a:lnTo>
                <a:lnTo>
                  <a:pt x="53" y="71"/>
                </a:lnTo>
                <a:lnTo>
                  <a:pt x="64" y="71"/>
                </a:lnTo>
                <a:lnTo>
                  <a:pt x="64" y="25"/>
                </a:lnTo>
                <a:lnTo>
                  <a:pt x="64" y="25"/>
                </a:lnTo>
                <a:lnTo>
                  <a:pt x="64" y="18"/>
                </a:lnTo>
                <a:lnTo>
                  <a:pt x="64" y="18"/>
                </a:lnTo>
                <a:lnTo>
                  <a:pt x="64" y="18"/>
                </a:lnTo>
                <a:lnTo>
                  <a:pt x="64" y="18"/>
                </a:lnTo>
                <a:lnTo>
                  <a:pt x="61" y="18"/>
                </a:lnTo>
                <a:lnTo>
                  <a:pt x="53" y="18"/>
                </a:lnTo>
                <a:lnTo>
                  <a:pt x="53" y="61"/>
                </a:lnTo>
                <a:lnTo>
                  <a:pt x="39" y="61"/>
                </a:lnTo>
                <a:lnTo>
                  <a:pt x="39" y="7"/>
                </a:lnTo>
                <a:lnTo>
                  <a:pt x="39" y="7"/>
                </a:lnTo>
                <a:lnTo>
                  <a:pt x="39" y="0"/>
                </a:lnTo>
                <a:lnTo>
                  <a:pt x="39" y="0"/>
                </a:lnTo>
                <a:lnTo>
                  <a:pt x="39" y="0"/>
                </a:lnTo>
                <a:lnTo>
                  <a:pt x="39" y="0"/>
                </a:lnTo>
                <a:lnTo>
                  <a:pt x="36" y="0"/>
                </a:lnTo>
                <a:lnTo>
                  <a:pt x="28" y="0"/>
                </a:lnTo>
                <a:lnTo>
                  <a:pt x="28" y="61"/>
                </a:lnTo>
                <a:lnTo>
                  <a:pt x="11" y="61"/>
                </a:lnTo>
                <a:lnTo>
                  <a:pt x="11" y="21"/>
                </a:lnTo>
                <a:lnTo>
                  <a:pt x="11" y="2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" name="Freeform 118"/>
          <p:cNvSpPr>
            <a:spLocks noEditPoints="1"/>
          </p:cNvSpPr>
          <p:nvPr/>
        </p:nvSpPr>
        <p:spPr bwMode="auto">
          <a:xfrm>
            <a:off x="7291388" y="4854575"/>
            <a:ext cx="119063" cy="125412"/>
          </a:xfrm>
          <a:custGeom>
            <a:avLst/>
            <a:gdLst>
              <a:gd name="T0" fmla="*/ 25 w 75"/>
              <a:gd name="T1" fmla="*/ 11 h 79"/>
              <a:gd name="T2" fmla="*/ 50 w 75"/>
              <a:gd name="T3" fmla="*/ 8 h 79"/>
              <a:gd name="T4" fmla="*/ 57 w 75"/>
              <a:gd name="T5" fmla="*/ 29 h 79"/>
              <a:gd name="T6" fmla="*/ 57 w 75"/>
              <a:gd name="T7" fmla="*/ 29 h 79"/>
              <a:gd name="T8" fmla="*/ 54 w 75"/>
              <a:gd name="T9" fmla="*/ 29 h 79"/>
              <a:gd name="T10" fmla="*/ 11 w 75"/>
              <a:gd name="T11" fmla="*/ 29 h 79"/>
              <a:gd name="T12" fmla="*/ 11 w 75"/>
              <a:gd name="T13" fmla="*/ 36 h 79"/>
              <a:gd name="T14" fmla="*/ 11 w 75"/>
              <a:gd name="T15" fmla="*/ 29 h 79"/>
              <a:gd name="T16" fmla="*/ 25 w 75"/>
              <a:gd name="T17" fmla="*/ 43 h 79"/>
              <a:gd name="T18" fmla="*/ 32 w 75"/>
              <a:gd name="T19" fmla="*/ 36 h 79"/>
              <a:gd name="T20" fmla="*/ 36 w 75"/>
              <a:gd name="T21" fmla="*/ 33 h 79"/>
              <a:gd name="T22" fmla="*/ 43 w 75"/>
              <a:gd name="T23" fmla="*/ 29 h 79"/>
              <a:gd name="T24" fmla="*/ 40 w 75"/>
              <a:gd name="T25" fmla="*/ 29 h 79"/>
              <a:gd name="T26" fmla="*/ 43 w 75"/>
              <a:gd name="T27" fmla="*/ 36 h 79"/>
              <a:gd name="T28" fmla="*/ 47 w 75"/>
              <a:gd name="T29" fmla="*/ 36 h 79"/>
              <a:gd name="T30" fmla="*/ 36 w 75"/>
              <a:gd name="T31" fmla="*/ 40 h 79"/>
              <a:gd name="T32" fmla="*/ 40 w 75"/>
              <a:gd name="T33" fmla="*/ 47 h 79"/>
              <a:gd name="T34" fmla="*/ 47 w 75"/>
              <a:gd name="T35" fmla="*/ 47 h 79"/>
              <a:gd name="T36" fmla="*/ 50 w 75"/>
              <a:gd name="T37" fmla="*/ 58 h 79"/>
              <a:gd name="T38" fmla="*/ 68 w 75"/>
              <a:gd name="T39" fmla="*/ 47 h 79"/>
              <a:gd name="T40" fmla="*/ 75 w 75"/>
              <a:gd name="T41" fmla="*/ 47 h 79"/>
              <a:gd name="T42" fmla="*/ 61 w 75"/>
              <a:gd name="T43" fmla="*/ 36 h 79"/>
              <a:gd name="T44" fmla="*/ 54 w 75"/>
              <a:gd name="T45" fmla="*/ 40 h 79"/>
              <a:gd name="T46" fmla="*/ 68 w 75"/>
              <a:gd name="T47" fmla="*/ 29 h 79"/>
              <a:gd name="T48" fmla="*/ 68 w 75"/>
              <a:gd name="T49" fmla="*/ 29 h 79"/>
              <a:gd name="T50" fmla="*/ 68 w 75"/>
              <a:gd name="T51" fmla="*/ 29 h 79"/>
              <a:gd name="T52" fmla="*/ 75 w 75"/>
              <a:gd name="T53" fmla="*/ 29 h 79"/>
              <a:gd name="T54" fmla="*/ 57 w 75"/>
              <a:gd name="T55" fmla="*/ 22 h 79"/>
              <a:gd name="T56" fmla="*/ 29 w 75"/>
              <a:gd name="T57" fmla="*/ 4 h 79"/>
              <a:gd name="T58" fmla="*/ 29 w 75"/>
              <a:gd name="T59" fmla="*/ 0 h 79"/>
              <a:gd name="T60" fmla="*/ 18 w 75"/>
              <a:gd name="T61" fmla="*/ 0 h 79"/>
              <a:gd name="T62" fmla="*/ 15 w 75"/>
              <a:gd name="T63" fmla="*/ 8 h 79"/>
              <a:gd name="T64" fmla="*/ 11 w 75"/>
              <a:gd name="T65" fmla="*/ 11 h 79"/>
              <a:gd name="T66" fmla="*/ 47 w 75"/>
              <a:gd name="T67" fmla="*/ 22 h 79"/>
              <a:gd name="T68" fmla="*/ 7 w 75"/>
              <a:gd name="T69" fmla="*/ 29 h 79"/>
              <a:gd name="T70" fmla="*/ 0 w 75"/>
              <a:gd name="T71" fmla="*/ 36 h 79"/>
              <a:gd name="T72" fmla="*/ 7 w 75"/>
              <a:gd name="T73" fmla="*/ 43 h 79"/>
              <a:gd name="T74" fmla="*/ 4 w 75"/>
              <a:gd name="T75" fmla="*/ 58 h 79"/>
              <a:gd name="T76" fmla="*/ 15 w 75"/>
              <a:gd name="T77" fmla="*/ 58 h 79"/>
              <a:gd name="T78" fmla="*/ 0 w 75"/>
              <a:gd name="T79" fmla="*/ 61 h 79"/>
              <a:gd name="T80" fmla="*/ 22 w 75"/>
              <a:gd name="T81" fmla="*/ 68 h 79"/>
              <a:gd name="T82" fmla="*/ 7 w 75"/>
              <a:gd name="T83" fmla="*/ 72 h 79"/>
              <a:gd name="T84" fmla="*/ 11 w 75"/>
              <a:gd name="T85" fmla="*/ 79 h 79"/>
              <a:gd name="T86" fmla="*/ 32 w 75"/>
              <a:gd name="T87" fmla="*/ 68 h 79"/>
              <a:gd name="T88" fmla="*/ 57 w 75"/>
              <a:gd name="T89" fmla="*/ 79 h 79"/>
              <a:gd name="T90" fmla="*/ 75 w 75"/>
              <a:gd name="T91" fmla="*/ 61 h 79"/>
              <a:gd name="T92" fmla="*/ 47 w 75"/>
              <a:gd name="T93" fmla="*/ 58 h 79"/>
              <a:gd name="T94" fmla="*/ 32 w 75"/>
              <a:gd name="T95" fmla="*/ 61 h 79"/>
              <a:gd name="T96" fmla="*/ 32 w 75"/>
              <a:gd name="T97" fmla="*/ 58 h 79"/>
              <a:gd name="T98" fmla="*/ 25 w 75"/>
              <a:gd name="T99" fmla="*/ 58 h 79"/>
              <a:gd name="T100" fmla="*/ 29 w 75"/>
              <a:gd name="T101" fmla="*/ 54 h 79"/>
              <a:gd name="T102" fmla="*/ 36 w 75"/>
              <a:gd name="T103" fmla="*/ 50 h 79"/>
              <a:gd name="T104" fmla="*/ 29 w 75"/>
              <a:gd name="T105" fmla="*/ 43 h 79"/>
              <a:gd name="T106" fmla="*/ 61 w 75"/>
              <a:gd name="T107" fmla="*/ 50 h 79"/>
              <a:gd name="T108" fmla="*/ 68 w 75"/>
              <a:gd name="T109" fmla="*/ 58 h 79"/>
              <a:gd name="T110" fmla="*/ 64 w 75"/>
              <a:gd name="T111" fmla="*/ 47 h 79"/>
              <a:gd name="T112" fmla="*/ 25 w 75"/>
              <a:gd name="T113" fmla="*/ 33 h 79"/>
              <a:gd name="T114" fmla="*/ 25 w 75"/>
              <a:gd name="T115" fmla="*/ 29 h 79"/>
              <a:gd name="T116" fmla="*/ 25 w 75"/>
              <a:gd name="T117" fmla="*/ 33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5" h="79">
                <a:moveTo>
                  <a:pt x="50" y="11"/>
                </a:moveTo>
                <a:lnTo>
                  <a:pt x="25" y="11"/>
                </a:lnTo>
                <a:lnTo>
                  <a:pt x="25" y="11"/>
                </a:lnTo>
                <a:lnTo>
                  <a:pt x="25" y="8"/>
                </a:lnTo>
                <a:lnTo>
                  <a:pt x="50" y="8"/>
                </a:lnTo>
                <a:lnTo>
                  <a:pt x="50" y="8"/>
                </a:lnTo>
                <a:lnTo>
                  <a:pt x="50" y="11"/>
                </a:lnTo>
                <a:lnTo>
                  <a:pt x="50" y="11"/>
                </a:lnTo>
                <a:close/>
                <a:moveTo>
                  <a:pt x="57" y="29"/>
                </a:moveTo>
                <a:lnTo>
                  <a:pt x="57" y="29"/>
                </a:lnTo>
                <a:lnTo>
                  <a:pt x="57" y="29"/>
                </a:lnTo>
                <a:lnTo>
                  <a:pt x="57" y="29"/>
                </a:lnTo>
                <a:lnTo>
                  <a:pt x="54" y="33"/>
                </a:lnTo>
                <a:lnTo>
                  <a:pt x="50" y="33"/>
                </a:lnTo>
                <a:lnTo>
                  <a:pt x="54" y="29"/>
                </a:lnTo>
                <a:lnTo>
                  <a:pt x="57" y="29"/>
                </a:lnTo>
                <a:lnTo>
                  <a:pt x="57" y="29"/>
                </a:lnTo>
                <a:close/>
                <a:moveTo>
                  <a:pt x="11" y="29"/>
                </a:moveTo>
                <a:lnTo>
                  <a:pt x="15" y="29"/>
                </a:lnTo>
                <a:lnTo>
                  <a:pt x="15" y="36"/>
                </a:lnTo>
                <a:lnTo>
                  <a:pt x="11" y="36"/>
                </a:lnTo>
                <a:lnTo>
                  <a:pt x="15" y="36"/>
                </a:lnTo>
                <a:lnTo>
                  <a:pt x="11" y="29"/>
                </a:lnTo>
                <a:lnTo>
                  <a:pt x="11" y="29"/>
                </a:lnTo>
                <a:close/>
                <a:moveTo>
                  <a:pt x="29" y="43"/>
                </a:moveTo>
                <a:lnTo>
                  <a:pt x="25" y="47"/>
                </a:lnTo>
                <a:lnTo>
                  <a:pt x="25" y="43"/>
                </a:lnTo>
                <a:lnTo>
                  <a:pt x="36" y="43"/>
                </a:lnTo>
                <a:lnTo>
                  <a:pt x="36" y="36"/>
                </a:lnTo>
                <a:lnTo>
                  <a:pt x="32" y="36"/>
                </a:lnTo>
                <a:lnTo>
                  <a:pt x="32" y="36"/>
                </a:lnTo>
                <a:lnTo>
                  <a:pt x="36" y="33"/>
                </a:lnTo>
                <a:lnTo>
                  <a:pt x="36" y="33"/>
                </a:lnTo>
                <a:lnTo>
                  <a:pt x="36" y="29"/>
                </a:lnTo>
                <a:lnTo>
                  <a:pt x="32" y="29"/>
                </a:lnTo>
                <a:lnTo>
                  <a:pt x="43" y="29"/>
                </a:lnTo>
                <a:lnTo>
                  <a:pt x="43" y="29"/>
                </a:lnTo>
                <a:lnTo>
                  <a:pt x="40" y="29"/>
                </a:lnTo>
                <a:lnTo>
                  <a:pt x="40" y="29"/>
                </a:lnTo>
                <a:lnTo>
                  <a:pt x="40" y="36"/>
                </a:lnTo>
                <a:lnTo>
                  <a:pt x="40" y="36"/>
                </a:lnTo>
                <a:lnTo>
                  <a:pt x="43" y="36"/>
                </a:lnTo>
                <a:lnTo>
                  <a:pt x="43" y="36"/>
                </a:lnTo>
                <a:lnTo>
                  <a:pt x="47" y="36"/>
                </a:lnTo>
                <a:lnTo>
                  <a:pt x="47" y="36"/>
                </a:lnTo>
                <a:lnTo>
                  <a:pt x="43" y="40"/>
                </a:lnTo>
                <a:lnTo>
                  <a:pt x="43" y="40"/>
                </a:lnTo>
                <a:lnTo>
                  <a:pt x="36" y="40"/>
                </a:lnTo>
                <a:lnTo>
                  <a:pt x="36" y="40"/>
                </a:lnTo>
                <a:lnTo>
                  <a:pt x="40" y="47"/>
                </a:lnTo>
                <a:lnTo>
                  <a:pt x="40" y="47"/>
                </a:lnTo>
                <a:lnTo>
                  <a:pt x="32" y="54"/>
                </a:lnTo>
                <a:lnTo>
                  <a:pt x="40" y="58"/>
                </a:lnTo>
                <a:lnTo>
                  <a:pt x="47" y="47"/>
                </a:lnTo>
                <a:lnTo>
                  <a:pt x="43" y="47"/>
                </a:lnTo>
                <a:lnTo>
                  <a:pt x="50" y="47"/>
                </a:lnTo>
                <a:lnTo>
                  <a:pt x="50" y="58"/>
                </a:lnTo>
                <a:lnTo>
                  <a:pt x="57" y="58"/>
                </a:lnTo>
                <a:lnTo>
                  <a:pt x="57" y="47"/>
                </a:lnTo>
                <a:lnTo>
                  <a:pt x="68" y="47"/>
                </a:lnTo>
                <a:lnTo>
                  <a:pt x="68" y="47"/>
                </a:lnTo>
                <a:lnTo>
                  <a:pt x="68" y="47"/>
                </a:lnTo>
                <a:lnTo>
                  <a:pt x="75" y="47"/>
                </a:lnTo>
                <a:lnTo>
                  <a:pt x="75" y="47"/>
                </a:lnTo>
                <a:lnTo>
                  <a:pt x="68" y="33"/>
                </a:lnTo>
                <a:lnTo>
                  <a:pt x="61" y="36"/>
                </a:lnTo>
                <a:lnTo>
                  <a:pt x="64" y="40"/>
                </a:lnTo>
                <a:lnTo>
                  <a:pt x="54" y="40"/>
                </a:lnTo>
                <a:lnTo>
                  <a:pt x="54" y="40"/>
                </a:lnTo>
                <a:lnTo>
                  <a:pt x="64" y="33"/>
                </a:lnTo>
                <a:lnTo>
                  <a:pt x="64" y="33"/>
                </a:lnTo>
                <a:lnTo>
                  <a:pt x="68" y="29"/>
                </a:lnTo>
                <a:lnTo>
                  <a:pt x="68" y="29"/>
                </a:lnTo>
                <a:lnTo>
                  <a:pt x="68" y="29"/>
                </a:lnTo>
                <a:lnTo>
                  <a:pt x="68" y="29"/>
                </a:lnTo>
                <a:lnTo>
                  <a:pt x="68" y="29"/>
                </a:lnTo>
                <a:lnTo>
                  <a:pt x="68" y="29"/>
                </a:lnTo>
                <a:lnTo>
                  <a:pt x="68" y="29"/>
                </a:lnTo>
                <a:lnTo>
                  <a:pt x="68" y="29"/>
                </a:lnTo>
                <a:lnTo>
                  <a:pt x="64" y="29"/>
                </a:lnTo>
                <a:lnTo>
                  <a:pt x="75" y="29"/>
                </a:lnTo>
                <a:lnTo>
                  <a:pt x="75" y="22"/>
                </a:lnTo>
                <a:lnTo>
                  <a:pt x="57" y="22"/>
                </a:lnTo>
                <a:lnTo>
                  <a:pt x="57" y="22"/>
                </a:lnTo>
                <a:lnTo>
                  <a:pt x="64" y="4"/>
                </a:lnTo>
                <a:lnTo>
                  <a:pt x="29" y="4"/>
                </a:lnTo>
                <a:lnTo>
                  <a:pt x="29" y="4"/>
                </a:lnTo>
                <a:lnTo>
                  <a:pt x="29" y="0"/>
                </a:lnTo>
                <a:lnTo>
                  <a:pt x="29" y="0"/>
                </a:lnTo>
                <a:lnTo>
                  <a:pt x="29" y="0"/>
                </a:lnTo>
                <a:lnTo>
                  <a:pt x="29" y="0"/>
                </a:lnTo>
                <a:lnTo>
                  <a:pt x="18" y="0"/>
                </a:lnTo>
                <a:lnTo>
                  <a:pt x="18" y="0"/>
                </a:lnTo>
                <a:lnTo>
                  <a:pt x="18" y="4"/>
                </a:lnTo>
                <a:lnTo>
                  <a:pt x="18" y="4"/>
                </a:lnTo>
                <a:lnTo>
                  <a:pt x="15" y="8"/>
                </a:lnTo>
                <a:lnTo>
                  <a:pt x="11" y="11"/>
                </a:lnTo>
                <a:lnTo>
                  <a:pt x="11" y="11"/>
                </a:lnTo>
                <a:lnTo>
                  <a:pt x="11" y="11"/>
                </a:lnTo>
                <a:lnTo>
                  <a:pt x="11" y="18"/>
                </a:lnTo>
                <a:lnTo>
                  <a:pt x="47" y="18"/>
                </a:lnTo>
                <a:lnTo>
                  <a:pt x="47" y="22"/>
                </a:lnTo>
                <a:lnTo>
                  <a:pt x="0" y="22"/>
                </a:lnTo>
                <a:lnTo>
                  <a:pt x="0" y="29"/>
                </a:lnTo>
                <a:lnTo>
                  <a:pt x="7" y="29"/>
                </a:lnTo>
                <a:lnTo>
                  <a:pt x="4" y="29"/>
                </a:lnTo>
                <a:lnTo>
                  <a:pt x="7" y="36"/>
                </a:lnTo>
                <a:lnTo>
                  <a:pt x="0" y="36"/>
                </a:lnTo>
                <a:lnTo>
                  <a:pt x="0" y="43"/>
                </a:lnTo>
                <a:lnTo>
                  <a:pt x="7" y="43"/>
                </a:lnTo>
                <a:lnTo>
                  <a:pt x="7" y="43"/>
                </a:lnTo>
                <a:lnTo>
                  <a:pt x="0" y="50"/>
                </a:lnTo>
                <a:lnTo>
                  <a:pt x="0" y="50"/>
                </a:lnTo>
                <a:lnTo>
                  <a:pt x="4" y="58"/>
                </a:lnTo>
                <a:lnTo>
                  <a:pt x="4" y="58"/>
                </a:lnTo>
                <a:lnTo>
                  <a:pt x="15" y="47"/>
                </a:lnTo>
                <a:lnTo>
                  <a:pt x="15" y="58"/>
                </a:lnTo>
                <a:lnTo>
                  <a:pt x="22" y="58"/>
                </a:lnTo>
                <a:lnTo>
                  <a:pt x="22" y="61"/>
                </a:lnTo>
                <a:lnTo>
                  <a:pt x="0" y="61"/>
                </a:lnTo>
                <a:lnTo>
                  <a:pt x="0" y="68"/>
                </a:lnTo>
                <a:lnTo>
                  <a:pt x="22" y="68"/>
                </a:lnTo>
                <a:lnTo>
                  <a:pt x="22" y="68"/>
                </a:lnTo>
                <a:lnTo>
                  <a:pt x="11" y="72"/>
                </a:lnTo>
                <a:lnTo>
                  <a:pt x="11" y="72"/>
                </a:lnTo>
                <a:lnTo>
                  <a:pt x="7" y="72"/>
                </a:lnTo>
                <a:lnTo>
                  <a:pt x="7" y="72"/>
                </a:lnTo>
                <a:lnTo>
                  <a:pt x="11" y="79"/>
                </a:lnTo>
                <a:lnTo>
                  <a:pt x="11" y="79"/>
                </a:lnTo>
                <a:lnTo>
                  <a:pt x="25" y="75"/>
                </a:lnTo>
                <a:lnTo>
                  <a:pt x="32" y="72"/>
                </a:lnTo>
                <a:lnTo>
                  <a:pt x="32" y="68"/>
                </a:lnTo>
                <a:lnTo>
                  <a:pt x="47" y="68"/>
                </a:lnTo>
                <a:lnTo>
                  <a:pt x="47" y="79"/>
                </a:lnTo>
                <a:lnTo>
                  <a:pt x="57" y="79"/>
                </a:lnTo>
                <a:lnTo>
                  <a:pt x="57" y="68"/>
                </a:lnTo>
                <a:lnTo>
                  <a:pt x="75" y="68"/>
                </a:lnTo>
                <a:lnTo>
                  <a:pt x="75" y="61"/>
                </a:lnTo>
                <a:lnTo>
                  <a:pt x="57" y="61"/>
                </a:lnTo>
                <a:lnTo>
                  <a:pt x="57" y="58"/>
                </a:lnTo>
                <a:lnTo>
                  <a:pt x="47" y="58"/>
                </a:lnTo>
                <a:lnTo>
                  <a:pt x="47" y="61"/>
                </a:lnTo>
                <a:lnTo>
                  <a:pt x="32" y="61"/>
                </a:lnTo>
                <a:lnTo>
                  <a:pt x="32" y="61"/>
                </a:lnTo>
                <a:lnTo>
                  <a:pt x="32" y="58"/>
                </a:lnTo>
                <a:lnTo>
                  <a:pt x="32" y="58"/>
                </a:lnTo>
                <a:lnTo>
                  <a:pt x="32" y="58"/>
                </a:lnTo>
                <a:lnTo>
                  <a:pt x="32" y="58"/>
                </a:lnTo>
                <a:lnTo>
                  <a:pt x="29" y="58"/>
                </a:lnTo>
                <a:lnTo>
                  <a:pt x="25" y="58"/>
                </a:lnTo>
                <a:lnTo>
                  <a:pt x="25" y="50"/>
                </a:lnTo>
                <a:lnTo>
                  <a:pt x="25" y="50"/>
                </a:lnTo>
                <a:lnTo>
                  <a:pt x="29" y="54"/>
                </a:lnTo>
                <a:lnTo>
                  <a:pt x="36" y="50"/>
                </a:lnTo>
                <a:lnTo>
                  <a:pt x="36" y="50"/>
                </a:lnTo>
                <a:lnTo>
                  <a:pt x="36" y="50"/>
                </a:lnTo>
                <a:lnTo>
                  <a:pt x="29" y="43"/>
                </a:lnTo>
                <a:lnTo>
                  <a:pt x="29" y="43"/>
                </a:lnTo>
                <a:lnTo>
                  <a:pt x="29" y="43"/>
                </a:lnTo>
                <a:close/>
                <a:moveTo>
                  <a:pt x="64" y="47"/>
                </a:moveTo>
                <a:lnTo>
                  <a:pt x="61" y="50"/>
                </a:lnTo>
                <a:lnTo>
                  <a:pt x="61" y="50"/>
                </a:lnTo>
                <a:lnTo>
                  <a:pt x="64" y="58"/>
                </a:lnTo>
                <a:lnTo>
                  <a:pt x="64" y="58"/>
                </a:lnTo>
                <a:lnTo>
                  <a:pt x="68" y="58"/>
                </a:lnTo>
                <a:lnTo>
                  <a:pt x="72" y="54"/>
                </a:lnTo>
                <a:lnTo>
                  <a:pt x="72" y="54"/>
                </a:lnTo>
                <a:lnTo>
                  <a:pt x="64" y="47"/>
                </a:lnTo>
                <a:lnTo>
                  <a:pt x="64" y="47"/>
                </a:lnTo>
                <a:lnTo>
                  <a:pt x="64" y="47"/>
                </a:lnTo>
                <a:close/>
                <a:moveTo>
                  <a:pt x="25" y="33"/>
                </a:moveTo>
                <a:lnTo>
                  <a:pt x="29" y="36"/>
                </a:lnTo>
                <a:lnTo>
                  <a:pt x="25" y="36"/>
                </a:lnTo>
                <a:lnTo>
                  <a:pt x="25" y="29"/>
                </a:lnTo>
                <a:lnTo>
                  <a:pt x="29" y="29"/>
                </a:lnTo>
                <a:lnTo>
                  <a:pt x="29" y="29"/>
                </a:lnTo>
                <a:lnTo>
                  <a:pt x="25" y="33"/>
                </a:lnTo>
                <a:lnTo>
                  <a:pt x="25" y="33"/>
                </a:lnTo>
                <a:lnTo>
                  <a:pt x="25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5" name="Freeform 119"/>
          <p:cNvSpPr>
            <a:spLocks noEditPoints="1"/>
          </p:cNvSpPr>
          <p:nvPr/>
        </p:nvSpPr>
        <p:spPr bwMode="auto">
          <a:xfrm>
            <a:off x="7500938" y="4854575"/>
            <a:ext cx="125413" cy="125412"/>
          </a:xfrm>
          <a:custGeom>
            <a:avLst/>
            <a:gdLst>
              <a:gd name="T0" fmla="*/ 11 w 79"/>
              <a:gd name="T1" fmla="*/ 15 h 79"/>
              <a:gd name="T2" fmla="*/ 22 w 79"/>
              <a:gd name="T3" fmla="*/ 11 h 79"/>
              <a:gd name="T4" fmla="*/ 22 w 79"/>
              <a:gd name="T5" fmla="*/ 0 h 79"/>
              <a:gd name="T6" fmla="*/ 7 w 79"/>
              <a:gd name="T7" fmla="*/ 4 h 79"/>
              <a:gd name="T8" fmla="*/ 11 w 79"/>
              <a:gd name="T9" fmla="*/ 15 h 79"/>
              <a:gd name="T10" fmla="*/ 32 w 79"/>
              <a:gd name="T11" fmla="*/ 72 h 79"/>
              <a:gd name="T12" fmla="*/ 18 w 79"/>
              <a:gd name="T13" fmla="*/ 29 h 79"/>
              <a:gd name="T14" fmla="*/ 29 w 79"/>
              <a:gd name="T15" fmla="*/ 22 h 79"/>
              <a:gd name="T16" fmla="*/ 29 w 79"/>
              <a:gd name="T17" fmla="*/ 25 h 79"/>
              <a:gd name="T18" fmla="*/ 36 w 79"/>
              <a:gd name="T19" fmla="*/ 29 h 79"/>
              <a:gd name="T20" fmla="*/ 75 w 79"/>
              <a:gd name="T21" fmla="*/ 18 h 79"/>
              <a:gd name="T22" fmla="*/ 47 w 79"/>
              <a:gd name="T23" fmla="*/ 11 h 79"/>
              <a:gd name="T24" fmla="*/ 50 w 79"/>
              <a:gd name="T25" fmla="*/ 8 h 79"/>
              <a:gd name="T26" fmla="*/ 50 w 79"/>
              <a:gd name="T27" fmla="*/ 4 h 79"/>
              <a:gd name="T28" fmla="*/ 39 w 79"/>
              <a:gd name="T29" fmla="*/ 0 h 79"/>
              <a:gd name="T30" fmla="*/ 39 w 79"/>
              <a:gd name="T31" fmla="*/ 4 h 79"/>
              <a:gd name="T32" fmla="*/ 32 w 79"/>
              <a:gd name="T33" fmla="*/ 18 h 79"/>
              <a:gd name="T34" fmla="*/ 0 w 79"/>
              <a:gd name="T35" fmla="*/ 15 h 79"/>
              <a:gd name="T36" fmla="*/ 7 w 79"/>
              <a:gd name="T37" fmla="*/ 22 h 79"/>
              <a:gd name="T38" fmla="*/ 7 w 79"/>
              <a:gd name="T39" fmla="*/ 40 h 79"/>
              <a:gd name="T40" fmla="*/ 0 w 79"/>
              <a:gd name="T41" fmla="*/ 72 h 79"/>
              <a:gd name="T42" fmla="*/ 0 w 79"/>
              <a:gd name="T43" fmla="*/ 75 h 79"/>
              <a:gd name="T44" fmla="*/ 7 w 79"/>
              <a:gd name="T45" fmla="*/ 79 h 79"/>
              <a:gd name="T46" fmla="*/ 14 w 79"/>
              <a:gd name="T47" fmla="*/ 61 h 79"/>
              <a:gd name="T48" fmla="*/ 22 w 79"/>
              <a:gd name="T49" fmla="*/ 40 h 79"/>
              <a:gd name="T50" fmla="*/ 22 w 79"/>
              <a:gd name="T51" fmla="*/ 65 h 79"/>
              <a:gd name="T52" fmla="*/ 14 w 79"/>
              <a:gd name="T53" fmla="*/ 68 h 79"/>
              <a:gd name="T54" fmla="*/ 14 w 79"/>
              <a:gd name="T55" fmla="*/ 75 h 79"/>
              <a:gd name="T56" fmla="*/ 25 w 79"/>
              <a:gd name="T57" fmla="*/ 75 h 79"/>
              <a:gd name="T58" fmla="*/ 32 w 79"/>
              <a:gd name="T59" fmla="*/ 72 h 79"/>
              <a:gd name="T60" fmla="*/ 39 w 79"/>
              <a:gd name="T61" fmla="*/ 79 h 79"/>
              <a:gd name="T62" fmla="*/ 54 w 79"/>
              <a:gd name="T63" fmla="*/ 61 h 79"/>
              <a:gd name="T64" fmla="*/ 61 w 79"/>
              <a:gd name="T65" fmla="*/ 72 h 79"/>
              <a:gd name="T66" fmla="*/ 72 w 79"/>
              <a:gd name="T67" fmla="*/ 79 h 79"/>
              <a:gd name="T68" fmla="*/ 79 w 79"/>
              <a:gd name="T69" fmla="*/ 68 h 79"/>
              <a:gd name="T70" fmla="*/ 61 w 79"/>
              <a:gd name="T71" fmla="*/ 54 h 79"/>
              <a:gd name="T72" fmla="*/ 75 w 79"/>
              <a:gd name="T73" fmla="*/ 47 h 79"/>
              <a:gd name="T74" fmla="*/ 61 w 79"/>
              <a:gd name="T75" fmla="*/ 36 h 79"/>
              <a:gd name="T76" fmla="*/ 72 w 79"/>
              <a:gd name="T77" fmla="*/ 25 h 79"/>
              <a:gd name="T78" fmla="*/ 54 w 79"/>
              <a:gd name="T79" fmla="*/ 25 h 79"/>
              <a:gd name="T80" fmla="*/ 54 w 79"/>
              <a:gd name="T81" fmla="*/ 22 h 79"/>
              <a:gd name="T82" fmla="*/ 43 w 79"/>
              <a:gd name="T83" fmla="*/ 22 h 79"/>
              <a:gd name="T84" fmla="*/ 39 w 79"/>
              <a:gd name="T85" fmla="*/ 29 h 79"/>
              <a:gd name="T86" fmla="*/ 32 w 79"/>
              <a:gd name="T87" fmla="*/ 40 h 79"/>
              <a:gd name="T88" fmla="*/ 36 w 79"/>
              <a:gd name="T89" fmla="*/ 43 h 79"/>
              <a:gd name="T90" fmla="*/ 39 w 79"/>
              <a:gd name="T91" fmla="*/ 43 h 79"/>
              <a:gd name="T92" fmla="*/ 50 w 79"/>
              <a:gd name="T93" fmla="*/ 36 h 79"/>
              <a:gd name="T94" fmla="*/ 36 w 79"/>
              <a:gd name="T95" fmla="*/ 47 h 79"/>
              <a:gd name="T96" fmla="*/ 50 w 79"/>
              <a:gd name="T97" fmla="*/ 54 h 79"/>
              <a:gd name="T98" fmla="*/ 50 w 79"/>
              <a:gd name="T99" fmla="*/ 54 h 79"/>
              <a:gd name="T100" fmla="*/ 32 w 79"/>
              <a:gd name="T101" fmla="*/ 72 h 79"/>
              <a:gd name="T102" fmla="*/ 32 w 79"/>
              <a:gd name="T103" fmla="*/ 7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9" h="79">
                <a:moveTo>
                  <a:pt x="11" y="15"/>
                </a:moveTo>
                <a:lnTo>
                  <a:pt x="11" y="15"/>
                </a:lnTo>
                <a:lnTo>
                  <a:pt x="22" y="11"/>
                </a:lnTo>
                <a:lnTo>
                  <a:pt x="22" y="11"/>
                </a:lnTo>
                <a:lnTo>
                  <a:pt x="22" y="0"/>
                </a:lnTo>
                <a:lnTo>
                  <a:pt x="22" y="0"/>
                </a:lnTo>
                <a:lnTo>
                  <a:pt x="7" y="4"/>
                </a:lnTo>
                <a:lnTo>
                  <a:pt x="7" y="4"/>
                </a:lnTo>
                <a:lnTo>
                  <a:pt x="11" y="15"/>
                </a:lnTo>
                <a:lnTo>
                  <a:pt x="11" y="15"/>
                </a:lnTo>
                <a:lnTo>
                  <a:pt x="11" y="15"/>
                </a:lnTo>
                <a:close/>
                <a:moveTo>
                  <a:pt x="32" y="72"/>
                </a:moveTo>
                <a:lnTo>
                  <a:pt x="32" y="29"/>
                </a:lnTo>
                <a:lnTo>
                  <a:pt x="18" y="29"/>
                </a:lnTo>
                <a:lnTo>
                  <a:pt x="18" y="22"/>
                </a:lnTo>
                <a:lnTo>
                  <a:pt x="29" y="22"/>
                </a:lnTo>
                <a:lnTo>
                  <a:pt x="29" y="25"/>
                </a:lnTo>
                <a:lnTo>
                  <a:pt x="29" y="25"/>
                </a:lnTo>
                <a:lnTo>
                  <a:pt x="36" y="29"/>
                </a:lnTo>
                <a:lnTo>
                  <a:pt x="36" y="29"/>
                </a:lnTo>
                <a:lnTo>
                  <a:pt x="43" y="18"/>
                </a:lnTo>
                <a:lnTo>
                  <a:pt x="75" y="18"/>
                </a:lnTo>
                <a:lnTo>
                  <a:pt x="75" y="11"/>
                </a:lnTo>
                <a:lnTo>
                  <a:pt x="47" y="11"/>
                </a:lnTo>
                <a:lnTo>
                  <a:pt x="47" y="11"/>
                </a:lnTo>
                <a:lnTo>
                  <a:pt x="50" y="8"/>
                </a:lnTo>
                <a:lnTo>
                  <a:pt x="50" y="8"/>
                </a:lnTo>
                <a:lnTo>
                  <a:pt x="50" y="4"/>
                </a:lnTo>
                <a:lnTo>
                  <a:pt x="50" y="4"/>
                </a:lnTo>
                <a:lnTo>
                  <a:pt x="39" y="0"/>
                </a:lnTo>
                <a:lnTo>
                  <a:pt x="39" y="0"/>
                </a:lnTo>
                <a:lnTo>
                  <a:pt x="39" y="4"/>
                </a:lnTo>
                <a:lnTo>
                  <a:pt x="39" y="4"/>
                </a:lnTo>
                <a:lnTo>
                  <a:pt x="32" y="18"/>
                </a:lnTo>
                <a:lnTo>
                  <a:pt x="32" y="15"/>
                </a:lnTo>
                <a:lnTo>
                  <a:pt x="0" y="15"/>
                </a:lnTo>
                <a:lnTo>
                  <a:pt x="0" y="22"/>
                </a:lnTo>
                <a:lnTo>
                  <a:pt x="7" y="22"/>
                </a:lnTo>
                <a:lnTo>
                  <a:pt x="7" y="40"/>
                </a:lnTo>
                <a:lnTo>
                  <a:pt x="7" y="40"/>
                </a:lnTo>
                <a:lnTo>
                  <a:pt x="4" y="58"/>
                </a:lnTo>
                <a:lnTo>
                  <a:pt x="0" y="72"/>
                </a:lnTo>
                <a:lnTo>
                  <a:pt x="0" y="72"/>
                </a:lnTo>
                <a:lnTo>
                  <a:pt x="0" y="75"/>
                </a:lnTo>
                <a:lnTo>
                  <a:pt x="0" y="75"/>
                </a:lnTo>
                <a:lnTo>
                  <a:pt x="7" y="79"/>
                </a:lnTo>
                <a:lnTo>
                  <a:pt x="7" y="79"/>
                </a:lnTo>
                <a:lnTo>
                  <a:pt x="14" y="61"/>
                </a:lnTo>
                <a:lnTo>
                  <a:pt x="18" y="40"/>
                </a:lnTo>
                <a:lnTo>
                  <a:pt x="22" y="40"/>
                </a:lnTo>
                <a:lnTo>
                  <a:pt x="22" y="65"/>
                </a:lnTo>
                <a:lnTo>
                  <a:pt x="22" y="65"/>
                </a:lnTo>
                <a:lnTo>
                  <a:pt x="22" y="68"/>
                </a:lnTo>
                <a:lnTo>
                  <a:pt x="14" y="68"/>
                </a:lnTo>
                <a:lnTo>
                  <a:pt x="14" y="68"/>
                </a:lnTo>
                <a:lnTo>
                  <a:pt x="14" y="75"/>
                </a:lnTo>
                <a:lnTo>
                  <a:pt x="14" y="75"/>
                </a:lnTo>
                <a:lnTo>
                  <a:pt x="25" y="75"/>
                </a:lnTo>
                <a:lnTo>
                  <a:pt x="32" y="72"/>
                </a:lnTo>
                <a:lnTo>
                  <a:pt x="32" y="72"/>
                </a:lnTo>
                <a:lnTo>
                  <a:pt x="39" y="79"/>
                </a:lnTo>
                <a:lnTo>
                  <a:pt x="39" y="79"/>
                </a:lnTo>
                <a:lnTo>
                  <a:pt x="50" y="72"/>
                </a:lnTo>
                <a:lnTo>
                  <a:pt x="54" y="61"/>
                </a:lnTo>
                <a:lnTo>
                  <a:pt x="54" y="61"/>
                </a:lnTo>
                <a:lnTo>
                  <a:pt x="61" y="72"/>
                </a:lnTo>
                <a:lnTo>
                  <a:pt x="72" y="79"/>
                </a:lnTo>
                <a:lnTo>
                  <a:pt x="72" y="79"/>
                </a:lnTo>
                <a:lnTo>
                  <a:pt x="79" y="68"/>
                </a:lnTo>
                <a:lnTo>
                  <a:pt x="79" y="68"/>
                </a:lnTo>
                <a:lnTo>
                  <a:pt x="68" y="61"/>
                </a:lnTo>
                <a:lnTo>
                  <a:pt x="61" y="54"/>
                </a:lnTo>
                <a:lnTo>
                  <a:pt x="75" y="54"/>
                </a:lnTo>
                <a:lnTo>
                  <a:pt x="75" y="47"/>
                </a:lnTo>
                <a:lnTo>
                  <a:pt x="61" y="47"/>
                </a:lnTo>
                <a:lnTo>
                  <a:pt x="61" y="36"/>
                </a:lnTo>
                <a:lnTo>
                  <a:pt x="72" y="36"/>
                </a:lnTo>
                <a:lnTo>
                  <a:pt x="72" y="25"/>
                </a:lnTo>
                <a:lnTo>
                  <a:pt x="50" y="25"/>
                </a:lnTo>
                <a:lnTo>
                  <a:pt x="54" y="25"/>
                </a:lnTo>
                <a:lnTo>
                  <a:pt x="54" y="25"/>
                </a:lnTo>
                <a:lnTo>
                  <a:pt x="54" y="22"/>
                </a:lnTo>
                <a:lnTo>
                  <a:pt x="54" y="22"/>
                </a:lnTo>
                <a:lnTo>
                  <a:pt x="43" y="22"/>
                </a:lnTo>
                <a:lnTo>
                  <a:pt x="43" y="22"/>
                </a:lnTo>
                <a:lnTo>
                  <a:pt x="39" y="29"/>
                </a:lnTo>
                <a:lnTo>
                  <a:pt x="32" y="40"/>
                </a:lnTo>
                <a:lnTo>
                  <a:pt x="32" y="40"/>
                </a:lnTo>
                <a:lnTo>
                  <a:pt x="36" y="43"/>
                </a:lnTo>
                <a:lnTo>
                  <a:pt x="36" y="43"/>
                </a:lnTo>
                <a:lnTo>
                  <a:pt x="39" y="43"/>
                </a:lnTo>
                <a:lnTo>
                  <a:pt x="39" y="43"/>
                </a:lnTo>
                <a:lnTo>
                  <a:pt x="47" y="36"/>
                </a:lnTo>
                <a:lnTo>
                  <a:pt x="50" y="36"/>
                </a:lnTo>
                <a:lnTo>
                  <a:pt x="50" y="47"/>
                </a:lnTo>
                <a:lnTo>
                  <a:pt x="36" y="47"/>
                </a:lnTo>
                <a:lnTo>
                  <a:pt x="36" y="54"/>
                </a:lnTo>
                <a:lnTo>
                  <a:pt x="50" y="54"/>
                </a:lnTo>
                <a:lnTo>
                  <a:pt x="50" y="54"/>
                </a:lnTo>
                <a:lnTo>
                  <a:pt x="50" y="54"/>
                </a:lnTo>
                <a:lnTo>
                  <a:pt x="43" y="65"/>
                </a:lnTo>
                <a:lnTo>
                  <a:pt x="32" y="72"/>
                </a:lnTo>
                <a:lnTo>
                  <a:pt x="32" y="72"/>
                </a:lnTo>
                <a:lnTo>
                  <a:pt x="3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6" name="Freeform 120"/>
          <p:cNvSpPr>
            <a:spLocks noEditPoints="1"/>
          </p:cNvSpPr>
          <p:nvPr/>
        </p:nvSpPr>
        <p:spPr bwMode="auto">
          <a:xfrm>
            <a:off x="7727950" y="4854575"/>
            <a:ext cx="90488" cy="125412"/>
          </a:xfrm>
          <a:custGeom>
            <a:avLst/>
            <a:gdLst>
              <a:gd name="T0" fmla="*/ 10 w 57"/>
              <a:gd name="T1" fmla="*/ 79 h 79"/>
              <a:gd name="T2" fmla="*/ 10 w 57"/>
              <a:gd name="T3" fmla="*/ 75 h 79"/>
              <a:gd name="T4" fmla="*/ 46 w 57"/>
              <a:gd name="T5" fmla="*/ 75 h 79"/>
              <a:gd name="T6" fmla="*/ 46 w 57"/>
              <a:gd name="T7" fmla="*/ 79 h 79"/>
              <a:gd name="T8" fmla="*/ 57 w 57"/>
              <a:gd name="T9" fmla="*/ 79 h 79"/>
              <a:gd name="T10" fmla="*/ 57 w 57"/>
              <a:gd name="T11" fmla="*/ 15 h 79"/>
              <a:gd name="T12" fmla="*/ 28 w 57"/>
              <a:gd name="T13" fmla="*/ 15 h 79"/>
              <a:gd name="T14" fmla="*/ 28 w 57"/>
              <a:gd name="T15" fmla="*/ 15 h 79"/>
              <a:gd name="T16" fmla="*/ 32 w 57"/>
              <a:gd name="T17" fmla="*/ 8 h 79"/>
              <a:gd name="T18" fmla="*/ 32 w 57"/>
              <a:gd name="T19" fmla="*/ 8 h 79"/>
              <a:gd name="T20" fmla="*/ 32 w 57"/>
              <a:gd name="T21" fmla="*/ 8 h 79"/>
              <a:gd name="T22" fmla="*/ 32 w 57"/>
              <a:gd name="T23" fmla="*/ 4 h 79"/>
              <a:gd name="T24" fmla="*/ 32 w 57"/>
              <a:gd name="T25" fmla="*/ 4 h 79"/>
              <a:gd name="T26" fmla="*/ 21 w 57"/>
              <a:gd name="T27" fmla="*/ 0 h 79"/>
              <a:gd name="T28" fmla="*/ 21 w 57"/>
              <a:gd name="T29" fmla="*/ 0 h 79"/>
              <a:gd name="T30" fmla="*/ 18 w 57"/>
              <a:gd name="T31" fmla="*/ 4 h 79"/>
              <a:gd name="T32" fmla="*/ 18 w 57"/>
              <a:gd name="T33" fmla="*/ 4 h 79"/>
              <a:gd name="T34" fmla="*/ 18 w 57"/>
              <a:gd name="T35" fmla="*/ 15 h 79"/>
              <a:gd name="T36" fmla="*/ 0 w 57"/>
              <a:gd name="T37" fmla="*/ 15 h 79"/>
              <a:gd name="T38" fmla="*/ 0 w 57"/>
              <a:gd name="T39" fmla="*/ 79 h 79"/>
              <a:gd name="T40" fmla="*/ 0 w 57"/>
              <a:gd name="T41" fmla="*/ 79 h 79"/>
              <a:gd name="T42" fmla="*/ 10 w 57"/>
              <a:gd name="T43" fmla="*/ 79 h 79"/>
              <a:gd name="T44" fmla="*/ 10 w 57"/>
              <a:gd name="T45" fmla="*/ 79 h 79"/>
              <a:gd name="T46" fmla="*/ 46 w 57"/>
              <a:gd name="T47" fmla="*/ 22 h 79"/>
              <a:gd name="T48" fmla="*/ 46 w 57"/>
              <a:gd name="T49" fmla="*/ 33 h 79"/>
              <a:gd name="T50" fmla="*/ 10 w 57"/>
              <a:gd name="T51" fmla="*/ 33 h 79"/>
              <a:gd name="T52" fmla="*/ 10 w 57"/>
              <a:gd name="T53" fmla="*/ 22 h 79"/>
              <a:gd name="T54" fmla="*/ 46 w 57"/>
              <a:gd name="T55" fmla="*/ 22 h 79"/>
              <a:gd name="T56" fmla="*/ 46 w 57"/>
              <a:gd name="T57" fmla="*/ 22 h 79"/>
              <a:gd name="T58" fmla="*/ 46 w 57"/>
              <a:gd name="T59" fmla="*/ 47 h 79"/>
              <a:gd name="T60" fmla="*/ 10 w 57"/>
              <a:gd name="T61" fmla="*/ 47 h 79"/>
              <a:gd name="T62" fmla="*/ 10 w 57"/>
              <a:gd name="T63" fmla="*/ 40 h 79"/>
              <a:gd name="T64" fmla="*/ 46 w 57"/>
              <a:gd name="T65" fmla="*/ 40 h 79"/>
              <a:gd name="T66" fmla="*/ 46 w 57"/>
              <a:gd name="T67" fmla="*/ 47 h 79"/>
              <a:gd name="T68" fmla="*/ 46 w 57"/>
              <a:gd name="T69" fmla="*/ 47 h 79"/>
              <a:gd name="T70" fmla="*/ 46 w 57"/>
              <a:gd name="T71" fmla="*/ 58 h 79"/>
              <a:gd name="T72" fmla="*/ 46 w 57"/>
              <a:gd name="T73" fmla="*/ 65 h 79"/>
              <a:gd name="T74" fmla="*/ 10 w 57"/>
              <a:gd name="T75" fmla="*/ 65 h 79"/>
              <a:gd name="T76" fmla="*/ 10 w 57"/>
              <a:gd name="T77" fmla="*/ 58 h 79"/>
              <a:gd name="T78" fmla="*/ 46 w 57"/>
              <a:gd name="T79" fmla="*/ 58 h 79"/>
              <a:gd name="T80" fmla="*/ 46 w 57"/>
              <a:gd name="T81" fmla="*/ 5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7" h="79">
                <a:moveTo>
                  <a:pt x="10" y="79"/>
                </a:moveTo>
                <a:lnTo>
                  <a:pt x="10" y="75"/>
                </a:lnTo>
                <a:lnTo>
                  <a:pt x="46" y="75"/>
                </a:lnTo>
                <a:lnTo>
                  <a:pt x="46" y="79"/>
                </a:lnTo>
                <a:lnTo>
                  <a:pt x="57" y="79"/>
                </a:lnTo>
                <a:lnTo>
                  <a:pt x="57" y="15"/>
                </a:lnTo>
                <a:lnTo>
                  <a:pt x="28" y="15"/>
                </a:lnTo>
                <a:lnTo>
                  <a:pt x="28" y="15"/>
                </a:lnTo>
                <a:lnTo>
                  <a:pt x="32" y="8"/>
                </a:lnTo>
                <a:lnTo>
                  <a:pt x="32" y="8"/>
                </a:lnTo>
                <a:lnTo>
                  <a:pt x="32" y="8"/>
                </a:lnTo>
                <a:lnTo>
                  <a:pt x="32" y="4"/>
                </a:lnTo>
                <a:lnTo>
                  <a:pt x="32" y="4"/>
                </a:lnTo>
                <a:lnTo>
                  <a:pt x="21" y="0"/>
                </a:lnTo>
                <a:lnTo>
                  <a:pt x="21" y="0"/>
                </a:lnTo>
                <a:lnTo>
                  <a:pt x="18" y="4"/>
                </a:lnTo>
                <a:lnTo>
                  <a:pt x="18" y="4"/>
                </a:lnTo>
                <a:lnTo>
                  <a:pt x="18" y="15"/>
                </a:lnTo>
                <a:lnTo>
                  <a:pt x="0" y="15"/>
                </a:lnTo>
                <a:lnTo>
                  <a:pt x="0" y="79"/>
                </a:lnTo>
                <a:lnTo>
                  <a:pt x="0" y="79"/>
                </a:lnTo>
                <a:lnTo>
                  <a:pt x="10" y="79"/>
                </a:lnTo>
                <a:lnTo>
                  <a:pt x="10" y="79"/>
                </a:lnTo>
                <a:close/>
                <a:moveTo>
                  <a:pt x="46" y="22"/>
                </a:moveTo>
                <a:lnTo>
                  <a:pt x="46" y="33"/>
                </a:lnTo>
                <a:lnTo>
                  <a:pt x="10" y="33"/>
                </a:lnTo>
                <a:lnTo>
                  <a:pt x="10" y="22"/>
                </a:lnTo>
                <a:lnTo>
                  <a:pt x="46" y="22"/>
                </a:lnTo>
                <a:lnTo>
                  <a:pt x="46" y="22"/>
                </a:lnTo>
                <a:close/>
                <a:moveTo>
                  <a:pt x="46" y="47"/>
                </a:moveTo>
                <a:lnTo>
                  <a:pt x="10" y="47"/>
                </a:lnTo>
                <a:lnTo>
                  <a:pt x="10" y="40"/>
                </a:lnTo>
                <a:lnTo>
                  <a:pt x="46" y="40"/>
                </a:lnTo>
                <a:lnTo>
                  <a:pt x="46" y="47"/>
                </a:lnTo>
                <a:lnTo>
                  <a:pt x="46" y="47"/>
                </a:lnTo>
                <a:close/>
                <a:moveTo>
                  <a:pt x="46" y="58"/>
                </a:moveTo>
                <a:lnTo>
                  <a:pt x="46" y="65"/>
                </a:lnTo>
                <a:lnTo>
                  <a:pt x="10" y="65"/>
                </a:lnTo>
                <a:lnTo>
                  <a:pt x="10" y="58"/>
                </a:lnTo>
                <a:lnTo>
                  <a:pt x="46" y="58"/>
                </a:lnTo>
                <a:lnTo>
                  <a:pt x="46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7" name="Freeform 121"/>
          <p:cNvSpPr>
            <a:spLocks noEditPoints="1"/>
          </p:cNvSpPr>
          <p:nvPr/>
        </p:nvSpPr>
        <p:spPr bwMode="auto">
          <a:xfrm>
            <a:off x="7920038" y="4854575"/>
            <a:ext cx="130175" cy="125412"/>
          </a:xfrm>
          <a:custGeom>
            <a:avLst/>
            <a:gdLst>
              <a:gd name="T0" fmla="*/ 57 w 82"/>
              <a:gd name="T1" fmla="*/ 8 h 79"/>
              <a:gd name="T2" fmla="*/ 61 w 82"/>
              <a:gd name="T3" fmla="*/ 4 h 79"/>
              <a:gd name="T4" fmla="*/ 46 w 82"/>
              <a:gd name="T5" fmla="*/ 0 h 79"/>
              <a:gd name="T6" fmla="*/ 39 w 82"/>
              <a:gd name="T7" fmla="*/ 15 h 79"/>
              <a:gd name="T8" fmla="*/ 29 w 82"/>
              <a:gd name="T9" fmla="*/ 29 h 79"/>
              <a:gd name="T10" fmla="*/ 29 w 82"/>
              <a:gd name="T11" fmla="*/ 40 h 79"/>
              <a:gd name="T12" fmla="*/ 68 w 82"/>
              <a:gd name="T13" fmla="*/ 36 h 79"/>
              <a:gd name="T14" fmla="*/ 71 w 82"/>
              <a:gd name="T15" fmla="*/ 40 h 79"/>
              <a:gd name="T16" fmla="*/ 75 w 82"/>
              <a:gd name="T17" fmla="*/ 36 h 79"/>
              <a:gd name="T18" fmla="*/ 82 w 82"/>
              <a:gd name="T19" fmla="*/ 36 h 79"/>
              <a:gd name="T20" fmla="*/ 64 w 82"/>
              <a:gd name="T21" fmla="*/ 11 h 79"/>
              <a:gd name="T22" fmla="*/ 57 w 82"/>
              <a:gd name="T23" fmla="*/ 18 h 79"/>
              <a:gd name="T24" fmla="*/ 46 w 82"/>
              <a:gd name="T25" fmla="*/ 25 h 79"/>
              <a:gd name="T26" fmla="*/ 57 w 82"/>
              <a:gd name="T27" fmla="*/ 8 h 79"/>
              <a:gd name="T28" fmla="*/ 57 w 82"/>
              <a:gd name="T29" fmla="*/ 8 h 79"/>
              <a:gd name="T30" fmla="*/ 32 w 82"/>
              <a:gd name="T31" fmla="*/ 15 h 79"/>
              <a:gd name="T32" fmla="*/ 18 w 82"/>
              <a:gd name="T33" fmla="*/ 0 h 79"/>
              <a:gd name="T34" fmla="*/ 11 w 82"/>
              <a:gd name="T35" fmla="*/ 11 h 79"/>
              <a:gd name="T36" fmla="*/ 14 w 82"/>
              <a:gd name="T37" fmla="*/ 15 h 79"/>
              <a:gd name="T38" fmla="*/ 21 w 82"/>
              <a:gd name="T39" fmla="*/ 22 h 79"/>
              <a:gd name="T40" fmla="*/ 32 w 82"/>
              <a:gd name="T41" fmla="*/ 15 h 79"/>
              <a:gd name="T42" fmla="*/ 21 w 82"/>
              <a:gd name="T43" fmla="*/ 29 h 79"/>
              <a:gd name="T44" fmla="*/ 7 w 82"/>
              <a:gd name="T45" fmla="*/ 22 h 79"/>
              <a:gd name="T46" fmla="*/ 0 w 82"/>
              <a:gd name="T47" fmla="*/ 29 h 79"/>
              <a:gd name="T48" fmla="*/ 14 w 82"/>
              <a:gd name="T49" fmla="*/ 40 h 79"/>
              <a:gd name="T50" fmla="*/ 21 w 82"/>
              <a:gd name="T51" fmla="*/ 29 h 79"/>
              <a:gd name="T52" fmla="*/ 21 w 82"/>
              <a:gd name="T53" fmla="*/ 29 h 79"/>
              <a:gd name="T54" fmla="*/ 11 w 82"/>
              <a:gd name="T55" fmla="*/ 75 h 79"/>
              <a:gd name="T56" fmla="*/ 14 w 82"/>
              <a:gd name="T57" fmla="*/ 79 h 79"/>
              <a:gd name="T58" fmla="*/ 25 w 82"/>
              <a:gd name="T59" fmla="*/ 47 h 79"/>
              <a:gd name="T60" fmla="*/ 21 w 82"/>
              <a:gd name="T61" fmla="*/ 43 h 79"/>
              <a:gd name="T62" fmla="*/ 14 w 82"/>
              <a:gd name="T63" fmla="*/ 43 h 79"/>
              <a:gd name="T64" fmla="*/ 4 w 82"/>
              <a:gd name="T65" fmla="*/ 72 h 79"/>
              <a:gd name="T66" fmla="*/ 11 w 82"/>
              <a:gd name="T67" fmla="*/ 75 h 79"/>
              <a:gd name="T68" fmla="*/ 43 w 82"/>
              <a:gd name="T69" fmla="*/ 72 h 79"/>
              <a:gd name="T70" fmla="*/ 61 w 82"/>
              <a:gd name="T71" fmla="*/ 79 h 79"/>
              <a:gd name="T72" fmla="*/ 71 w 82"/>
              <a:gd name="T73" fmla="*/ 43 h 79"/>
              <a:gd name="T74" fmla="*/ 32 w 82"/>
              <a:gd name="T75" fmla="*/ 79 h 79"/>
              <a:gd name="T76" fmla="*/ 43 w 82"/>
              <a:gd name="T77" fmla="*/ 72 h 79"/>
              <a:gd name="T78" fmla="*/ 61 w 82"/>
              <a:gd name="T79" fmla="*/ 50 h 79"/>
              <a:gd name="T80" fmla="*/ 43 w 82"/>
              <a:gd name="T81" fmla="*/ 65 h 79"/>
              <a:gd name="T82" fmla="*/ 61 w 82"/>
              <a:gd name="T83" fmla="*/ 5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79">
                <a:moveTo>
                  <a:pt x="57" y="8"/>
                </a:moveTo>
                <a:lnTo>
                  <a:pt x="57" y="8"/>
                </a:lnTo>
                <a:lnTo>
                  <a:pt x="61" y="4"/>
                </a:lnTo>
                <a:lnTo>
                  <a:pt x="61" y="4"/>
                </a:lnTo>
                <a:lnTo>
                  <a:pt x="46" y="0"/>
                </a:lnTo>
                <a:lnTo>
                  <a:pt x="46" y="0"/>
                </a:lnTo>
                <a:lnTo>
                  <a:pt x="39" y="15"/>
                </a:lnTo>
                <a:lnTo>
                  <a:pt x="39" y="15"/>
                </a:lnTo>
                <a:lnTo>
                  <a:pt x="32" y="25"/>
                </a:lnTo>
                <a:lnTo>
                  <a:pt x="29" y="29"/>
                </a:lnTo>
                <a:lnTo>
                  <a:pt x="29" y="40"/>
                </a:lnTo>
                <a:lnTo>
                  <a:pt x="29" y="40"/>
                </a:lnTo>
                <a:lnTo>
                  <a:pt x="53" y="36"/>
                </a:lnTo>
                <a:lnTo>
                  <a:pt x="68" y="36"/>
                </a:lnTo>
                <a:lnTo>
                  <a:pt x="71" y="40"/>
                </a:lnTo>
                <a:lnTo>
                  <a:pt x="71" y="40"/>
                </a:lnTo>
                <a:lnTo>
                  <a:pt x="75" y="36"/>
                </a:lnTo>
                <a:lnTo>
                  <a:pt x="75" y="36"/>
                </a:lnTo>
                <a:lnTo>
                  <a:pt x="82" y="36"/>
                </a:lnTo>
                <a:lnTo>
                  <a:pt x="82" y="36"/>
                </a:lnTo>
                <a:lnTo>
                  <a:pt x="64" y="11"/>
                </a:lnTo>
                <a:lnTo>
                  <a:pt x="64" y="11"/>
                </a:lnTo>
                <a:lnTo>
                  <a:pt x="57" y="18"/>
                </a:lnTo>
                <a:lnTo>
                  <a:pt x="57" y="18"/>
                </a:lnTo>
                <a:lnTo>
                  <a:pt x="61" y="25"/>
                </a:lnTo>
                <a:lnTo>
                  <a:pt x="46" y="25"/>
                </a:lnTo>
                <a:lnTo>
                  <a:pt x="46" y="25"/>
                </a:lnTo>
                <a:lnTo>
                  <a:pt x="57" y="8"/>
                </a:lnTo>
                <a:lnTo>
                  <a:pt x="57" y="8"/>
                </a:lnTo>
                <a:lnTo>
                  <a:pt x="57" y="8"/>
                </a:lnTo>
                <a:close/>
                <a:moveTo>
                  <a:pt x="32" y="15"/>
                </a:moveTo>
                <a:lnTo>
                  <a:pt x="32" y="15"/>
                </a:lnTo>
                <a:lnTo>
                  <a:pt x="18" y="0"/>
                </a:lnTo>
                <a:lnTo>
                  <a:pt x="18" y="0"/>
                </a:lnTo>
                <a:lnTo>
                  <a:pt x="11" y="11"/>
                </a:lnTo>
                <a:lnTo>
                  <a:pt x="11" y="11"/>
                </a:lnTo>
                <a:lnTo>
                  <a:pt x="14" y="15"/>
                </a:lnTo>
                <a:lnTo>
                  <a:pt x="14" y="15"/>
                </a:lnTo>
                <a:lnTo>
                  <a:pt x="21" y="22"/>
                </a:lnTo>
                <a:lnTo>
                  <a:pt x="21" y="22"/>
                </a:lnTo>
                <a:lnTo>
                  <a:pt x="32" y="15"/>
                </a:lnTo>
                <a:lnTo>
                  <a:pt x="32" y="15"/>
                </a:lnTo>
                <a:lnTo>
                  <a:pt x="32" y="15"/>
                </a:lnTo>
                <a:close/>
                <a:moveTo>
                  <a:pt x="21" y="29"/>
                </a:moveTo>
                <a:lnTo>
                  <a:pt x="21" y="29"/>
                </a:lnTo>
                <a:lnTo>
                  <a:pt x="7" y="22"/>
                </a:lnTo>
                <a:lnTo>
                  <a:pt x="7" y="22"/>
                </a:lnTo>
                <a:lnTo>
                  <a:pt x="0" y="29"/>
                </a:lnTo>
                <a:lnTo>
                  <a:pt x="0" y="29"/>
                </a:lnTo>
                <a:lnTo>
                  <a:pt x="14" y="40"/>
                </a:lnTo>
                <a:lnTo>
                  <a:pt x="14" y="40"/>
                </a:lnTo>
                <a:lnTo>
                  <a:pt x="21" y="29"/>
                </a:lnTo>
                <a:lnTo>
                  <a:pt x="21" y="29"/>
                </a:lnTo>
                <a:lnTo>
                  <a:pt x="21" y="29"/>
                </a:lnTo>
                <a:close/>
                <a:moveTo>
                  <a:pt x="11" y="75"/>
                </a:moveTo>
                <a:lnTo>
                  <a:pt x="11" y="75"/>
                </a:lnTo>
                <a:lnTo>
                  <a:pt x="14" y="79"/>
                </a:lnTo>
                <a:lnTo>
                  <a:pt x="14" y="79"/>
                </a:lnTo>
                <a:lnTo>
                  <a:pt x="25" y="47"/>
                </a:lnTo>
                <a:lnTo>
                  <a:pt x="25" y="47"/>
                </a:lnTo>
                <a:lnTo>
                  <a:pt x="21" y="43"/>
                </a:lnTo>
                <a:lnTo>
                  <a:pt x="21" y="43"/>
                </a:lnTo>
                <a:lnTo>
                  <a:pt x="14" y="43"/>
                </a:lnTo>
                <a:lnTo>
                  <a:pt x="14" y="43"/>
                </a:lnTo>
                <a:lnTo>
                  <a:pt x="4" y="72"/>
                </a:lnTo>
                <a:lnTo>
                  <a:pt x="4" y="72"/>
                </a:ln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close/>
                <a:moveTo>
                  <a:pt x="43" y="72"/>
                </a:moveTo>
                <a:lnTo>
                  <a:pt x="61" y="72"/>
                </a:lnTo>
                <a:lnTo>
                  <a:pt x="61" y="79"/>
                </a:lnTo>
                <a:lnTo>
                  <a:pt x="71" y="79"/>
                </a:lnTo>
                <a:lnTo>
                  <a:pt x="71" y="43"/>
                </a:lnTo>
                <a:lnTo>
                  <a:pt x="32" y="43"/>
                </a:lnTo>
                <a:lnTo>
                  <a:pt x="32" y="79"/>
                </a:lnTo>
                <a:lnTo>
                  <a:pt x="43" y="79"/>
                </a:lnTo>
                <a:lnTo>
                  <a:pt x="43" y="72"/>
                </a:lnTo>
                <a:lnTo>
                  <a:pt x="43" y="72"/>
                </a:lnTo>
                <a:close/>
                <a:moveTo>
                  <a:pt x="61" y="50"/>
                </a:moveTo>
                <a:lnTo>
                  <a:pt x="61" y="65"/>
                </a:lnTo>
                <a:lnTo>
                  <a:pt x="43" y="65"/>
                </a:lnTo>
                <a:lnTo>
                  <a:pt x="43" y="50"/>
                </a:lnTo>
                <a:lnTo>
                  <a:pt x="61" y="50"/>
                </a:lnTo>
                <a:lnTo>
                  <a:pt x="61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8" name="Freeform 122"/>
          <p:cNvSpPr>
            <a:spLocks noEditPoints="1"/>
          </p:cNvSpPr>
          <p:nvPr/>
        </p:nvSpPr>
        <p:spPr bwMode="auto">
          <a:xfrm>
            <a:off x="8134350" y="4860925"/>
            <a:ext cx="114300" cy="119062"/>
          </a:xfrm>
          <a:custGeom>
            <a:avLst/>
            <a:gdLst>
              <a:gd name="T0" fmla="*/ 58 w 72"/>
              <a:gd name="T1" fmla="*/ 18 h 75"/>
              <a:gd name="T2" fmla="*/ 47 w 72"/>
              <a:gd name="T3" fmla="*/ 11 h 75"/>
              <a:gd name="T4" fmla="*/ 47 w 72"/>
              <a:gd name="T5" fmla="*/ 4 h 75"/>
              <a:gd name="T6" fmla="*/ 50 w 72"/>
              <a:gd name="T7" fmla="*/ 4 h 75"/>
              <a:gd name="T8" fmla="*/ 47 w 72"/>
              <a:gd name="T9" fmla="*/ 4 h 75"/>
              <a:gd name="T10" fmla="*/ 40 w 72"/>
              <a:gd name="T11" fmla="*/ 4 h 75"/>
              <a:gd name="T12" fmla="*/ 40 w 72"/>
              <a:gd name="T13" fmla="*/ 36 h 75"/>
              <a:gd name="T14" fmla="*/ 33 w 72"/>
              <a:gd name="T15" fmla="*/ 18 h 75"/>
              <a:gd name="T16" fmla="*/ 25 w 72"/>
              <a:gd name="T17" fmla="*/ 7 h 75"/>
              <a:gd name="T18" fmla="*/ 25 w 72"/>
              <a:gd name="T19" fmla="*/ 0 h 75"/>
              <a:gd name="T20" fmla="*/ 25 w 72"/>
              <a:gd name="T21" fmla="*/ 0 h 75"/>
              <a:gd name="T22" fmla="*/ 25 w 72"/>
              <a:gd name="T23" fmla="*/ 0 h 75"/>
              <a:gd name="T24" fmla="*/ 15 w 72"/>
              <a:gd name="T25" fmla="*/ 0 h 75"/>
              <a:gd name="T26" fmla="*/ 15 w 72"/>
              <a:gd name="T27" fmla="*/ 43 h 75"/>
              <a:gd name="T28" fmla="*/ 11 w 72"/>
              <a:gd name="T29" fmla="*/ 57 h 75"/>
              <a:gd name="T30" fmla="*/ 0 w 72"/>
              <a:gd name="T31" fmla="*/ 68 h 75"/>
              <a:gd name="T32" fmla="*/ 11 w 72"/>
              <a:gd name="T33" fmla="*/ 75 h 75"/>
              <a:gd name="T34" fmla="*/ 18 w 72"/>
              <a:gd name="T35" fmla="*/ 64 h 75"/>
              <a:gd name="T36" fmla="*/ 22 w 72"/>
              <a:gd name="T37" fmla="*/ 57 h 75"/>
              <a:gd name="T38" fmla="*/ 25 w 72"/>
              <a:gd name="T39" fmla="*/ 25 h 75"/>
              <a:gd name="T40" fmla="*/ 29 w 72"/>
              <a:gd name="T41" fmla="*/ 46 h 75"/>
              <a:gd name="T42" fmla="*/ 36 w 72"/>
              <a:gd name="T43" fmla="*/ 43 h 75"/>
              <a:gd name="T44" fmla="*/ 40 w 72"/>
              <a:gd name="T45" fmla="*/ 43 h 75"/>
              <a:gd name="T46" fmla="*/ 47 w 72"/>
              <a:gd name="T47" fmla="*/ 71 h 75"/>
              <a:gd name="T48" fmla="*/ 47 w 72"/>
              <a:gd name="T49" fmla="*/ 21 h 75"/>
              <a:gd name="T50" fmla="*/ 54 w 72"/>
              <a:gd name="T51" fmla="*/ 46 h 75"/>
              <a:gd name="T52" fmla="*/ 61 w 72"/>
              <a:gd name="T53" fmla="*/ 75 h 75"/>
              <a:gd name="T54" fmla="*/ 72 w 72"/>
              <a:gd name="T55" fmla="*/ 4 h 75"/>
              <a:gd name="T56" fmla="*/ 72 w 72"/>
              <a:gd name="T57" fmla="*/ 0 h 75"/>
              <a:gd name="T58" fmla="*/ 72 w 72"/>
              <a:gd name="T59" fmla="*/ 0 h 75"/>
              <a:gd name="T60" fmla="*/ 72 w 72"/>
              <a:gd name="T61" fmla="*/ 0 h 75"/>
              <a:gd name="T62" fmla="*/ 61 w 72"/>
              <a:gd name="T63" fmla="*/ 0 h 75"/>
              <a:gd name="T64" fmla="*/ 61 w 72"/>
              <a:gd name="T65" fmla="*/ 36 h 75"/>
              <a:gd name="T66" fmla="*/ 58 w 72"/>
              <a:gd name="T67" fmla="*/ 18 h 75"/>
              <a:gd name="T68" fmla="*/ 11 w 72"/>
              <a:gd name="T69" fmla="*/ 36 h 75"/>
              <a:gd name="T70" fmla="*/ 15 w 72"/>
              <a:gd name="T71" fmla="*/ 21 h 75"/>
              <a:gd name="T72" fmla="*/ 4 w 72"/>
              <a:gd name="T73" fmla="*/ 18 h 75"/>
              <a:gd name="T74" fmla="*/ 4 w 72"/>
              <a:gd name="T75" fmla="*/ 21 h 75"/>
              <a:gd name="T76" fmla="*/ 0 w 72"/>
              <a:gd name="T77" fmla="*/ 43 h 75"/>
              <a:gd name="T78" fmla="*/ 11 w 72"/>
              <a:gd name="T79" fmla="*/ 46 h 75"/>
              <a:gd name="T80" fmla="*/ 11 w 72"/>
              <a:gd name="T81" fmla="*/ 36 h 75"/>
              <a:gd name="T82" fmla="*/ 11 w 72"/>
              <a:gd name="T83" fmla="*/ 36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2" h="75">
                <a:moveTo>
                  <a:pt x="58" y="18"/>
                </a:moveTo>
                <a:lnTo>
                  <a:pt x="58" y="18"/>
                </a:lnTo>
                <a:lnTo>
                  <a:pt x="47" y="18"/>
                </a:lnTo>
                <a:lnTo>
                  <a:pt x="47" y="11"/>
                </a:lnTo>
                <a:lnTo>
                  <a:pt x="47" y="11"/>
                </a:lnTo>
                <a:lnTo>
                  <a:pt x="47" y="4"/>
                </a:lnTo>
                <a:lnTo>
                  <a:pt x="47" y="4"/>
                </a:lnTo>
                <a:lnTo>
                  <a:pt x="50" y="4"/>
                </a:lnTo>
                <a:lnTo>
                  <a:pt x="50" y="4"/>
                </a:lnTo>
                <a:lnTo>
                  <a:pt x="47" y="4"/>
                </a:lnTo>
                <a:lnTo>
                  <a:pt x="47" y="4"/>
                </a:lnTo>
                <a:lnTo>
                  <a:pt x="40" y="4"/>
                </a:lnTo>
                <a:lnTo>
                  <a:pt x="40" y="36"/>
                </a:lnTo>
                <a:lnTo>
                  <a:pt x="40" y="36"/>
                </a:lnTo>
                <a:lnTo>
                  <a:pt x="33" y="18"/>
                </a:lnTo>
                <a:lnTo>
                  <a:pt x="33" y="18"/>
                </a:lnTo>
                <a:lnTo>
                  <a:pt x="25" y="18"/>
                </a:lnTo>
                <a:lnTo>
                  <a:pt x="25" y="7"/>
                </a:lnTo>
                <a:lnTo>
                  <a:pt x="25" y="7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15" y="0"/>
                </a:lnTo>
                <a:lnTo>
                  <a:pt x="15" y="43"/>
                </a:lnTo>
                <a:lnTo>
                  <a:pt x="15" y="43"/>
                </a:lnTo>
                <a:lnTo>
                  <a:pt x="15" y="50"/>
                </a:lnTo>
                <a:lnTo>
                  <a:pt x="11" y="57"/>
                </a:lnTo>
                <a:lnTo>
                  <a:pt x="11" y="57"/>
                </a:lnTo>
                <a:lnTo>
                  <a:pt x="0" y="68"/>
                </a:lnTo>
                <a:lnTo>
                  <a:pt x="0" y="68"/>
                </a:lnTo>
                <a:lnTo>
                  <a:pt x="11" y="75"/>
                </a:lnTo>
                <a:lnTo>
                  <a:pt x="11" y="75"/>
                </a:lnTo>
                <a:lnTo>
                  <a:pt x="18" y="64"/>
                </a:lnTo>
                <a:lnTo>
                  <a:pt x="22" y="57"/>
                </a:lnTo>
                <a:lnTo>
                  <a:pt x="22" y="57"/>
                </a:lnTo>
                <a:lnTo>
                  <a:pt x="25" y="39"/>
                </a:lnTo>
                <a:lnTo>
                  <a:pt x="25" y="25"/>
                </a:lnTo>
                <a:lnTo>
                  <a:pt x="25" y="25"/>
                </a:lnTo>
                <a:lnTo>
                  <a:pt x="29" y="46"/>
                </a:lnTo>
                <a:lnTo>
                  <a:pt x="29" y="46"/>
                </a:lnTo>
                <a:lnTo>
                  <a:pt x="36" y="43"/>
                </a:lnTo>
                <a:lnTo>
                  <a:pt x="36" y="43"/>
                </a:lnTo>
                <a:lnTo>
                  <a:pt x="40" y="43"/>
                </a:lnTo>
                <a:lnTo>
                  <a:pt x="40" y="71"/>
                </a:lnTo>
                <a:lnTo>
                  <a:pt x="47" y="71"/>
                </a:lnTo>
                <a:lnTo>
                  <a:pt x="47" y="21"/>
                </a:lnTo>
                <a:lnTo>
                  <a:pt x="47" y="21"/>
                </a:lnTo>
                <a:lnTo>
                  <a:pt x="54" y="46"/>
                </a:lnTo>
                <a:lnTo>
                  <a:pt x="54" y="46"/>
                </a:lnTo>
                <a:lnTo>
                  <a:pt x="61" y="43"/>
                </a:lnTo>
                <a:lnTo>
                  <a:pt x="61" y="75"/>
                </a:lnTo>
                <a:lnTo>
                  <a:pt x="72" y="75"/>
                </a:lnTo>
                <a:lnTo>
                  <a:pt x="72" y="4"/>
                </a:lnTo>
                <a:lnTo>
                  <a:pt x="72" y="4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61" y="0"/>
                </a:lnTo>
                <a:lnTo>
                  <a:pt x="61" y="36"/>
                </a:lnTo>
                <a:lnTo>
                  <a:pt x="61" y="36"/>
                </a:lnTo>
                <a:lnTo>
                  <a:pt x="58" y="18"/>
                </a:lnTo>
                <a:lnTo>
                  <a:pt x="58" y="18"/>
                </a:lnTo>
                <a:lnTo>
                  <a:pt x="58" y="18"/>
                </a:lnTo>
                <a:close/>
                <a:moveTo>
                  <a:pt x="11" y="36"/>
                </a:moveTo>
                <a:lnTo>
                  <a:pt x="11" y="36"/>
                </a:lnTo>
                <a:lnTo>
                  <a:pt x="15" y="21"/>
                </a:lnTo>
                <a:lnTo>
                  <a:pt x="15" y="21"/>
                </a:lnTo>
                <a:lnTo>
                  <a:pt x="4" y="18"/>
                </a:lnTo>
                <a:lnTo>
                  <a:pt x="4" y="18"/>
                </a:lnTo>
                <a:lnTo>
                  <a:pt x="4" y="21"/>
                </a:lnTo>
                <a:lnTo>
                  <a:pt x="4" y="21"/>
                </a:lnTo>
                <a:lnTo>
                  <a:pt x="0" y="43"/>
                </a:lnTo>
                <a:lnTo>
                  <a:pt x="0" y="43"/>
                </a:lnTo>
                <a:lnTo>
                  <a:pt x="11" y="46"/>
                </a:lnTo>
                <a:lnTo>
                  <a:pt x="11" y="46"/>
                </a:lnTo>
                <a:lnTo>
                  <a:pt x="11" y="36"/>
                </a:lnTo>
                <a:lnTo>
                  <a:pt x="11" y="36"/>
                </a:lnTo>
                <a:lnTo>
                  <a:pt x="11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9" name="Freeform 123"/>
          <p:cNvSpPr>
            <a:spLocks noEditPoints="1"/>
          </p:cNvSpPr>
          <p:nvPr/>
        </p:nvSpPr>
        <p:spPr bwMode="auto">
          <a:xfrm>
            <a:off x="6680200" y="1539875"/>
            <a:ext cx="114300" cy="117475"/>
          </a:xfrm>
          <a:custGeom>
            <a:avLst/>
            <a:gdLst>
              <a:gd name="T0" fmla="*/ 11 w 72"/>
              <a:gd name="T1" fmla="*/ 49 h 74"/>
              <a:gd name="T2" fmla="*/ 15 w 72"/>
              <a:gd name="T3" fmla="*/ 57 h 74"/>
              <a:gd name="T4" fmla="*/ 25 w 72"/>
              <a:gd name="T5" fmla="*/ 57 h 74"/>
              <a:gd name="T6" fmla="*/ 25 w 72"/>
              <a:gd name="T7" fmla="*/ 49 h 74"/>
              <a:gd name="T8" fmla="*/ 29 w 72"/>
              <a:gd name="T9" fmla="*/ 42 h 74"/>
              <a:gd name="T10" fmla="*/ 22 w 72"/>
              <a:gd name="T11" fmla="*/ 28 h 74"/>
              <a:gd name="T12" fmla="*/ 29 w 72"/>
              <a:gd name="T13" fmla="*/ 0 h 74"/>
              <a:gd name="T14" fmla="*/ 0 w 72"/>
              <a:gd name="T15" fmla="*/ 71 h 74"/>
              <a:gd name="T16" fmla="*/ 11 w 72"/>
              <a:gd name="T17" fmla="*/ 71 h 74"/>
              <a:gd name="T18" fmla="*/ 18 w 72"/>
              <a:gd name="T19" fmla="*/ 10 h 74"/>
              <a:gd name="T20" fmla="*/ 11 w 72"/>
              <a:gd name="T21" fmla="*/ 10 h 74"/>
              <a:gd name="T22" fmla="*/ 18 w 72"/>
              <a:gd name="T23" fmla="*/ 10 h 74"/>
              <a:gd name="T24" fmla="*/ 47 w 72"/>
              <a:gd name="T25" fmla="*/ 49 h 74"/>
              <a:gd name="T26" fmla="*/ 54 w 72"/>
              <a:gd name="T27" fmla="*/ 53 h 74"/>
              <a:gd name="T28" fmla="*/ 29 w 72"/>
              <a:gd name="T29" fmla="*/ 17 h 74"/>
              <a:gd name="T30" fmla="*/ 40 w 72"/>
              <a:gd name="T31" fmla="*/ 57 h 74"/>
              <a:gd name="T32" fmla="*/ 40 w 72"/>
              <a:gd name="T33" fmla="*/ 49 h 74"/>
              <a:gd name="T34" fmla="*/ 40 w 72"/>
              <a:gd name="T35" fmla="*/ 42 h 74"/>
              <a:gd name="T36" fmla="*/ 47 w 72"/>
              <a:gd name="T37" fmla="*/ 25 h 74"/>
              <a:gd name="T38" fmla="*/ 47 w 72"/>
              <a:gd name="T39" fmla="*/ 42 h 74"/>
              <a:gd name="T40" fmla="*/ 11 w 72"/>
              <a:gd name="T41" fmla="*/ 28 h 74"/>
              <a:gd name="T42" fmla="*/ 15 w 72"/>
              <a:gd name="T43" fmla="*/ 35 h 74"/>
              <a:gd name="T44" fmla="*/ 15 w 72"/>
              <a:gd name="T45" fmla="*/ 46 h 74"/>
              <a:gd name="T46" fmla="*/ 11 w 72"/>
              <a:gd name="T47" fmla="*/ 46 h 74"/>
              <a:gd name="T48" fmla="*/ 29 w 72"/>
              <a:gd name="T49" fmla="*/ 10 h 74"/>
              <a:gd name="T50" fmla="*/ 57 w 72"/>
              <a:gd name="T51" fmla="*/ 57 h 74"/>
              <a:gd name="T52" fmla="*/ 57 w 72"/>
              <a:gd name="T53" fmla="*/ 64 h 74"/>
              <a:gd name="T54" fmla="*/ 47 w 72"/>
              <a:gd name="T55" fmla="*/ 64 h 74"/>
              <a:gd name="T56" fmla="*/ 50 w 72"/>
              <a:gd name="T57" fmla="*/ 74 h 74"/>
              <a:gd name="T58" fmla="*/ 64 w 72"/>
              <a:gd name="T59" fmla="*/ 71 h 74"/>
              <a:gd name="T60" fmla="*/ 68 w 72"/>
              <a:gd name="T61" fmla="*/ 64 h 74"/>
              <a:gd name="T62" fmla="*/ 72 w 72"/>
              <a:gd name="T63" fmla="*/ 10 h 74"/>
              <a:gd name="T64" fmla="*/ 29 w 72"/>
              <a:gd name="T65" fmla="*/ 3 h 74"/>
              <a:gd name="T66" fmla="*/ 29 w 72"/>
              <a:gd name="T67" fmla="*/ 1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" h="74">
                <a:moveTo>
                  <a:pt x="11" y="71"/>
                </a:moveTo>
                <a:lnTo>
                  <a:pt x="11" y="49"/>
                </a:lnTo>
                <a:lnTo>
                  <a:pt x="11" y="49"/>
                </a:lnTo>
                <a:lnTo>
                  <a:pt x="15" y="57"/>
                </a:lnTo>
                <a:lnTo>
                  <a:pt x="15" y="57"/>
                </a:lnTo>
                <a:lnTo>
                  <a:pt x="25" y="57"/>
                </a:lnTo>
                <a:lnTo>
                  <a:pt x="25" y="57"/>
                </a:lnTo>
                <a:lnTo>
                  <a:pt x="25" y="49"/>
                </a:lnTo>
                <a:lnTo>
                  <a:pt x="29" y="42"/>
                </a:lnTo>
                <a:lnTo>
                  <a:pt x="29" y="42"/>
                </a:lnTo>
                <a:lnTo>
                  <a:pt x="25" y="35"/>
                </a:lnTo>
                <a:lnTo>
                  <a:pt x="22" y="28"/>
                </a:lnTo>
                <a:lnTo>
                  <a:pt x="22" y="28"/>
                </a:lnTo>
                <a:lnTo>
                  <a:pt x="29" y="0"/>
                </a:lnTo>
                <a:lnTo>
                  <a:pt x="0" y="0"/>
                </a:lnTo>
                <a:lnTo>
                  <a:pt x="0" y="71"/>
                </a:lnTo>
                <a:lnTo>
                  <a:pt x="11" y="71"/>
                </a:lnTo>
                <a:lnTo>
                  <a:pt x="11" y="71"/>
                </a:lnTo>
                <a:close/>
                <a:moveTo>
                  <a:pt x="18" y="10"/>
                </a:moveTo>
                <a:lnTo>
                  <a:pt x="18" y="10"/>
                </a:lnTo>
                <a:lnTo>
                  <a:pt x="11" y="28"/>
                </a:lnTo>
                <a:lnTo>
                  <a:pt x="11" y="10"/>
                </a:lnTo>
                <a:lnTo>
                  <a:pt x="18" y="10"/>
                </a:lnTo>
                <a:lnTo>
                  <a:pt x="18" y="10"/>
                </a:lnTo>
                <a:close/>
                <a:moveTo>
                  <a:pt x="40" y="49"/>
                </a:moveTo>
                <a:lnTo>
                  <a:pt x="47" y="49"/>
                </a:lnTo>
                <a:lnTo>
                  <a:pt x="47" y="53"/>
                </a:lnTo>
                <a:lnTo>
                  <a:pt x="54" y="53"/>
                </a:lnTo>
                <a:lnTo>
                  <a:pt x="54" y="17"/>
                </a:lnTo>
                <a:lnTo>
                  <a:pt x="29" y="17"/>
                </a:lnTo>
                <a:lnTo>
                  <a:pt x="29" y="57"/>
                </a:lnTo>
                <a:lnTo>
                  <a:pt x="40" y="57"/>
                </a:lnTo>
                <a:lnTo>
                  <a:pt x="40" y="49"/>
                </a:lnTo>
                <a:lnTo>
                  <a:pt x="40" y="49"/>
                </a:lnTo>
                <a:close/>
                <a:moveTo>
                  <a:pt x="47" y="42"/>
                </a:moveTo>
                <a:lnTo>
                  <a:pt x="40" y="42"/>
                </a:lnTo>
                <a:lnTo>
                  <a:pt x="40" y="25"/>
                </a:lnTo>
                <a:lnTo>
                  <a:pt x="47" y="25"/>
                </a:lnTo>
                <a:lnTo>
                  <a:pt x="47" y="42"/>
                </a:lnTo>
                <a:lnTo>
                  <a:pt x="47" y="42"/>
                </a:lnTo>
                <a:close/>
                <a:moveTo>
                  <a:pt x="11" y="46"/>
                </a:moveTo>
                <a:lnTo>
                  <a:pt x="11" y="28"/>
                </a:lnTo>
                <a:lnTo>
                  <a:pt x="11" y="28"/>
                </a:lnTo>
                <a:lnTo>
                  <a:pt x="15" y="35"/>
                </a:lnTo>
                <a:lnTo>
                  <a:pt x="18" y="42"/>
                </a:lnTo>
                <a:lnTo>
                  <a:pt x="15" y="46"/>
                </a:lnTo>
                <a:lnTo>
                  <a:pt x="11" y="46"/>
                </a:lnTo>
                <a:lnTo>
                  <a:pt x="11" y="46"/>
                </a:lnTo>
                <a:lnTo>
                  <a:pt x="11" y="46"/>
                </a:lnTo>
                <a:close/>
                <a:moveTo>
                  <a:pt x="29" y="10"/>
                </a:moveTo>
                <a:lnTo>
                  <a:pt x="57" y="10"/>
                </a:lnTo>
                <a:lnTo>
                  <a:pt x="57" y="57"/>
                </a:lnTo>
                <a:lnTo>
                  <a:pt x="57" y="57"/>
                </a:lnTo>
                <a:lnTo>
                  <a:pt x="57" y="64"/>
                </a:lnTo>
                <a:lnTo>
                  <a:pt x="47" y="64"/>
                </a:lnTo>
                <a:lnTo>
                  <a:pt x="47" y="64"/>
                </a:lnTo>
                <a:lnTo>
                  <a:pt x="50" y="74"/>
                </a:lnTo>
                <a:lnTo>
                  <a:pt x="50" y="74"/>
                </a:lnTo>
                <a:lnTo>
                  <a:pt x="64" y="71"/>
                </a:lnTo>
                <a:lnTo>
                  <a:pt x="64" y="71"/>
                </a:lnTo>
                <a:lnTo>
                  <a:pt x="68" y="71"/>
                </a:lnTo>
                <a:lnTo>
                  <a:pt x="68" y="64"/>
                </a:lnTo>
                <a:lnTo>
                  <a:pt x="68" y="10"/>
                </a:lnTo>
                <a:lnTo>
                  <a:pt x="72" y="10"/>
                </a:lnTo>
                <a:lnTo>
                  <a:pt x="72" y="3"/>
                </a:lnTo>
                <a:lnTo>
                  <a:pt x="29" y="3"/>
                </a:lnTo>
                <a:lnTo>
                  <a:pt x="29" y="10"/>
                </a:lnTo>
                <a:lnTo>
                  <a:pt x="29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Freeform 124"/>
          <p:cNvSpPr>
            <a:spLocks noEditPoints="1"/>
          </p:cNvSpPr>
          <p:nvPr/>
        </p:nvSpPr>
        <p:spPr bwMode="auto">
          <a:xfrm>
            <a:off x="6884988" y="1539875"/>
            <a:ext cx="130175" cy="117475"/>
          </a:xfrm>
          <a:custGeom>
            <a:avLst/>
            <a:gdLst>
              <a:gd name="T0" fmla="*/ 3 w 82"/>
              <a:gd name="T1" fmla="*/ 28 h 74"/>
              <a:gd name="T2" fmla="*/ 10 w 82"/>
              <a:gd name="T3" fmla="*/ 49 h 74"/>
              <a:gd name="T4" fmla="*/ 0 w 82"/>
              <a:gd name="T5" fmla="*/ 49 h 74"/>
              <a:gd name="T6" fmla="*/ 3 w 82"/>
              <a:gd name="T7" fmla="*/ 57 h 74"/>
              <a:gd name="T8" fmla="*/ 3 w 82"/>
              <a:gd name="T9" fmla="*/ 60 h 74"/>
              <a:gd name="T10" fmla="*/ 17 w 82"/>
              <a:gd name="T11" fmla="*/ 57 h 74"/>
              <a:gd name="T12" fmla="*/ 32 w 82"/>
              <a:gd name="T13" fmla="*/ 53 h 74"/>
              <a:gd name="T14" fmla="*/ 28 w 82"/>
              <a:gd name="T15" fmla="*/ 49 h 74"/>
              <a:gd name="T16" fmla="*/ 28 w 82"/>
              <a:gd name="T17" fmla="*/ 42 h 74"/>
              <a:gd name="T18" fmla="*/ 21 w 82"/>
              <a:gd name="T19" fmla="*/ 46 h 74"/>
              <a:gd name="T20" fmla="*/ 32 w 82"/>
              <a:gd name="T21" fmla="*/ 28 h 74"/>
              <a:gd name="T22" fmla="*/ 21 w 82"/>
              <a:gd name="T23" fmla="*/ 17 h 74"/>
              <a:gd name="T24" fmla="*/ 21 w 82"/>
              <a:gd name="T25" fmla="*/ 3 h 74"/>
              <a:gd name="T26" fmla="*/ 21 w 82"/>
              <a:gd name="T27" fmla="*/ 0 h 74"/>
              <a:gd name="T28" fmla="*/ 21 w 82"/>
              <a:gd name="T29" fmla="*/ 0 h 74"/>
              <a:gd name="T30" fmla="*/ 17 w 82"/>
              <a:gd name="T31" fmla="*/ 0 h 74"/>
              <a:gd name="T32" fmla="*/ 10 w 82"/>
              <a:gd name="T33" fmla="*/ 17 h 74"/>
              <a:gd name="T34" fmla="*/ 3 w 82"/>
              <a:gd name="T35" fmla="*/ 17 h 74"/>
              <a:gd name="T36" fmla="*/ 42 w 82"/>
              <a:gd name="T37" fmla="*/ 10 h 74"/>
              <a:gd name="T38" fmla="*/ 64 w 82"/>
              <a:gd name="T39" fmla="*/ 53 h 74"/>
              <a:gd name="T40" fmla="*/ 74 w 82"/>
              <a:gd name="T41" fmla="*/ 0 h 74"/>
              <a:gd name="T42" fmla="*/ 32 w 82"/>
              <a:gd name="T43" fmla="*/ 53 h 74"/>
              <a:gd name="T44" fmla="*/ 42 w 82"/>
              <a:gd name="T45" fmla="*/ 53 h 74"/>
              <a:gd name="T46" fmla="*/ 21 w 82"/>
              <a:gd name="T47" fmla="*/ 64 h 74"/>
              <a:gd name="T48" fmla="*/ 28 w 82"/>
              <a:gd name="T49" fmla="*/ 74 h 74"/>
              <a:gd name="T50" fmla="*/ 53 w 82"/>
              <a:gd name="T51" fmla="*/ 60 h 74"/>
              <a:gd name="T52" fmla="*/ 74 w 82"/>
              <a:gd name="T53" fmla="*/ 74 h 74"/>
              <a:gd name="T54" fmla="*/ 82 w 82"/>
              <a:gd name="T55" fmla="*/ 64 h 74"/>
              <a:gd name="T56" fmla="*/ 57 w 82"/>
              <a:gd name="T57" fmla="*/ 49 h 74"/>
              <a:gd name="T58" fmla="*/ 57 w 82"/>
              <a:gd name="T59" fmla="*/ 39 h 74"/>
              <a:gd name="T60" fmla="*/ 57 w 82"/>
              <a:gd name="T61" fmla="*/ 21 h 74"/>
              <a:gd name="T62" fmla="*/ 60 w 82"/>
              <a:gd name="T63" fmla="*/ 17 h 74"/>
              <a:gd name="T64" fmla="*/ 60 w 82"/>
              <a:gd name="T65" fmla="*/ 14 h 74"/>
              <a:gd name="T66" fmla="*/ 57 w 82"/>
              <a:gd name="T67" fmla="*/ 14 h 74"/>
              <a:gd name="T68" fmla="*/ 46 w 82"/>
              <a:gd name="T69" fmla="*/ 14 h 74"/>
              <a:gd name="T70" fmla="*/ 46 w 82"/>
              <a:gd name="T71" fmla="*/ 42 h 74"/>
              <a:gd name="T72" fmla="*/ 42 w 82"/>
              <a:gd name="T73" fmla="*/ 57 h 74"/>
              <a:gd name="T74" fmla="*/ 21 w 82"/>
              <a:gd name="T75" fmla="*/ 64 h 74"/>
              <a:gd name="T76" fmla="*/ 21 w 82"/>
              <a:gd name="T77" fmla="*/ 6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2" h="74">
                <a:moveTo>
                  <a:pt x="3" y="17"/>
                </a:moveTo>
                <a:lnTo>
                  <a:pt x="3" y="28"/>
                </a:lnTo>
                <a:lnTo>
                  <a:pt x="10" y="28"/>
                </a:lnTo>
                <a:lnTo>
                  <a:pt x="10" y="49"/>
                </a:lnTo>
                <a:lnTo>
                  <a:pt x="10" y="49"/>
                </a:lnTo>
                <a:lnTo>
                  <a:pt x="0" y="49"/>
                </a:lnTo>
                <a:lnTo>
                  <a:pt x="0" y="49"/>
                </a:lnTo>
                <a:lnTo>
                  <a:pt x="3" y="57"/>
                </a:lnTo>
                <a:lnTo>
                  <a:pt x="3" y="57"/>
                </a:lnTo>
                <a:lnTo>
                  <a:pt x="3" y="60"/>
                </a:lnTo>
                <a:lnTo>
                  <a:pt x="3" y="60"/>
                </a:lnTo>
                <a:lnTo>
                  <a:pt x="17" y="57"/>
                </a:lnTo>
                <a:lnTo>
                  <a:pt x="17" y="57"/>
                </a:lnTo>
                <a:lnTo>
                  <a:pt x="32" y="53"/>
                </a:lnTo>
                <a:lnTo>
                  <a:pt x="32" y="53"/>
                </a:lnTo>
                <a:lnTo>
                  <a:pt x="28" y="49"/>
                </a:lnTo>
                <a:lnTo>
                  <a:pt x="28" y="49"/>
                </a:lnTo>
                <a:lnTo>
                  <a:pt x="28" y="42"/>
                </a:lnTo>
                <a:lnTo>
                  <a:pt x="28" y="42"/>
                </a:lnTo>
                <a:lnTo>
                  <a:pt x="21" y="46"/>
                </a:lnTo>
                <a:lnTo>
                  <a:pt x="21" y="28"/>
                </a:lnTo>
                <a:lnTo>
                  <a:pt x="32" y="28"/>
                </a:lnTo>
                <a:lnTo>
                  <a:pt x="32" y="17"/>
                </a:lnTo>
                <a:lnTo>
                  <a:pt x="21" y="17"/>
                </a:lnTo>
                <a:lnTo>
                  <a:pt x="21" y="3"/>
                </a:lnTo>
                <a:lnTo>
                  <a:pt x="21" y="3"/>
                </a:lnTo>
                <a:lnTo>
                  <a:pt x="21" y="0"/>
                </a:lnTo>
                <a:lnTo>
                  <a:pt x="21" y="0"/>
                </a:lnTo>
                <a:lnTo>
                  <a:pt x="21" y="0"/>
                </a:lnTo>
                <a:lnTo>
                  <a:pt x="21" y="0"/>
                </a:lnTo>
                <a:lnTo>
                  <a:pt x="17" y="0"/>
                </a:lnTo>
                <a:lnTo>
                  <a:pt x="17" y="0"/>
                </a:lnTo>
                <a:lnTo>
                  <a:pt x="10" y="0"/>
                </a:lnTo>
                <a:lnTo>
                  <a:pt x="10" y="17"/>
                </a:lnTo>
                <a:lnTo>
                  <a:pt x="3" y="17"/>
                </a:lnTo>
                <a:lnTo>
                  <a:pt x="3" y="17"/>
                </a:lnTo>
                <a:close/>
                <a:moveTo>
                  <a:pt x="42" y="53"/>
                </a:moveTo>
                <a:lnTo>
                  <a:pt x="42" y="10"/>
                </a:lnTo>
                <a:lnTo>
                  <a:pt x="64" y="10"/>
                </a:lnTo>
                <a:lnTo>
                  <a:pt x="64" y="53"/>
                </a:lnTo>
                <a:lnTo>
                  <a:pt x="74" y="53"/>
                </a:lnTo>
                <a:lnTo>
                  <a:pt x="74" y="0"/>
                </a:lnTo>
                <a:lnTo>
                  <a:pt x="32" y="0"/>
                </a:lnTo>
                <a:lnTo>
                  <a:pt x="32" y="53"/>
                </a:lnTo>
                <a:lnTo>
                  <a:pt x="42" y="53"/>
                </a:lnTo>
                <a:lnTo>
                  <a:pt x="42" y="53"/>
                </a:lnTo>
                <a:close/>
                <a:moveTo>
                  <a:pt x="21" y="64"/>
                </a:moveTo>
                <a:lnTo>
                  <a:pt x="21" y="64"/>
                </a:lnTo>
                <a:lnTo>
                  <a:pt x="28" y="74"/>
                </a:lnTo>
                <a:lnTo>
                  <a:pt x="28" y="74"/>
                </a:lnTo>
                <a:lnTo>
                  <a:pt x="42" y="67"/>
                </a:lnTo>
                <a:lnTo>
                  <a:pt x="53" y="60"/>
                </a:lnTo>
                <a:lnTo>
                  <a:pt x="53" y="60"/>
                </a:lnTo>
                <a:lnTo>
                  <a:pt x="74" y="74"/>
                </a:lnTo>
                <a:lnTo>
                  <a:pt x="74" y="74"/>
                </a:lnTo>
                <a:lnTo>
                  <a:pt x="82" y="64"/>
                </a:lnTo>
                <a:lnTo>
                  <a:pt x="82" y="64"/>
                </a:lnTo>
                <a:lnTo>
                  <a:pt x="57" y="49"/>
                </a:lnTo>
                <a:lnTo>
                  <a:pt x="57" y="49"/>
                </a:lnTo>
                <a:lnTo>
                  <a:pt x="57" y="39"/>
                </a:lnTo>
                <a:lnTo>
                  <a:pt x="57" y="39"/>
                </a:lnTo>
                <a:lnTo>
                  <a:pt x="57" y="21"/>
                </a:lnTo>
                <a:lnTo>
                  <a:pt x="57" y="21"/>
                </a:lnTo>
                <a:lnTo>
                  <a:pt x="60" y="17"/>
                </a:lnTo>
                <a:lnTo>
                  <a:pt x="60" y="17"/>
                </a:lnTo>
                <a:lnTo>
                  <a:pt x="60" y="14"/>
                </a:lnTo>
                <a:lnTo>
                  <a:pt x="60" y="14"/>
                </a:lnTo>
                <a:lnTo>
                  <a:pt x="57" y="14"/>
                </a:lnTo>
                <a:lnTo>
                  <a:pt x="57" y="14"/>
                </a:lnTo>
                <a:lnTo>
                  <a:pt x="46" y="14"/>
                </a:lnTo>
                <a:lnTo>
                  <a:pt x="46" y="42"/>
                </a:lnTo>
                <a:lnTo>
                  <a:pt x="46" y="42"/>
                </a:lnTo>
                <a:lnTo>
                  <a:pt x="46" y="49"/>
                </a:lnTo>
                <a:lnTo>
                  <a:pt x="42" y="57"/>
                </a:lnTo>
                <a:lnTo>
                  <a:pt x="32" y="60"/>
                </a:lnTo>
                <a:lnTo>
                  <a:pt x="21" y="64"/>
                </a:lnTo>
                <a:lnTo>
                  <a:pt x="21" y="64"/>
                </a:lnTo>
                <a:lnTo>
                  <a:pt x="21" y="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1" name="Freeform 125"/>
          <p:cNvSpPr>
            <a:spLocks noEditPoints="1"/>
          </p:cNvSpPr>
          <p:nvPr/>
        </p:nvSpPr>
        <p:spPr bwMode="auto">
          <a:xfrm>
            <a:off x="7094538" y="1533525"/>
            <a:ext cx="130175" cy="123825"/>
          </a:xfrm>
          <a:custGeom>
            <a:avLst/>
            <a:gdLst>
              <a:gd name="T0" fmla="*/ 35 w 82"/>
              <a:gd name="T1" fmla="*/ 14 h 78"/>
              <a:gd name="T2" fmla="*/ 53 w 82"/>
              <a:gd name="T3" fmla="*/ 18 h 78"/>
              <a:gd name="T4" fmla="*/ 17 w 82"/>
              <a:gd name="T5" fmla="*/ 32 h 78"/>
              <a:gd name="T6" fmla="*/ 14 w 82"/>
              <a:gd name="T7" fmla="*/ 25 h 78"/>
              <a:gd name="T8" fmla="*/ 14 w 82"/>
              <a:gd name="T9" fmla="*/ 18 h 78"/>
              <a:gd name="T10" fmla="*/ 7 w 82"/>
              <a:gd name="T11" fmla="*/ 39 h 78"/>
              <a:gd name="T12" fmla="*/ 3 w 82"/>
              <a:gd name="T13" fmla="*/ 43 h 78"/>
              <a:gd name="T14" fmla="*/ 7 w 82"/>
              <a:gd name="T15" fmla="*/ 50 h 78"/>
              <a:gd name="T16" fmla="*/ 0 w 82"/>
              <a:gd name="T17" fmla="*/ 71 h 78"/>
              <a:gd name="T18" fmla="*/ 14 w 82"/>
              <a:gd name="T19" fmla="*/ 64 h 78"/>
              <a:gd name="T20" fmla="*/ 17 w 82"/>
              <a:gd name="T21" fmla="*/ 53 h 78"/>
              <a:gd name="T22" fmla="*/ 10 w 82"/>
              <a:gd name="T23" fmla="*/ 75 h 78"/>
              <a:gd name="T24" fmla="*/ 17 w 82"/>
              <a:gd name="T25" fmla="*/ 78 h 78"/>
              <a:gd name="T26" fmla="*/ 28 w 82"/>
              <a:gd name="T27" fmla="*/ 29 h 78"/>
              <a:gd name="T28" fmla="*/ 28 w 82"/>
              <a:gd name="T29" fmla="*/ 32 h 78"/>
              <a:gd name="T30" fmla="*/ 35 w 82"/>
              <a:gd name="T31" fmla="*/ 71 h 78"/>
              <a:gd name="T32" fmla="*/ 46 w 82"/>
              <a:gd name="T33" fmla="*/ 71 h 78"/>
              <a:gd name="T34" fmla="*/ 46 w 82"/>
              <a:gd name="T35" fmla="*/ 75 h 78"/>
              <a:gd name="T36" fmla="*/ 57 w 82"/>
              <a:gd name="T37" fmla="*/ 78 h 78"/>
              <a:gd name="T38" fmla="*/ 64 w 82"/>
              <a:gd name="T39" fmla="*/ 71 h 78"/>
              <a:gd name="T40" fmla="*/ 74 w 82"/>
              <a:gd name="T41" fmla="*/ 78 h 78"/>
              <a:gd name="T42" fmla="*/ 82 w 82"/>
              <a:gd name="T43" fmla="*/ 64 h 78"/>
              <a:gd name="T44" fmla="*/ 71 w 82"/>
              <a:gd name="T45" fmla="*/ 64 h 78"/>
              <a:gd name="T46" fmla="*/ 71 w 82"/>
              <a:gd name="T47" fmla="*/ 61 h 78"/>
              <a:gd name="T48" fmla="*/ 78 w 82"/>
              <a:gd name="T49" fmla="*/ 39 h 78"/>
              <a:gd name="T50" fmla="*/ 78 w 82"/>
              <a:gd name="T51" fmla="*/ 36 h 78"/>
              <a:gd name="T52" fmla="*/ 67 w 82"/>
              <a:gd name="T53" fmla="*/ 32 h 78"/>
              <a:gd name="T54" fmla="*/ 64 w 82"/>
              <a:gd name="T55" fmla="*/ 46 h 78"/>
              <a:gd name="T56" fmla="*/ 78 w 82"/>
              <a:gd name="T57" fmla="*/ 29 h 78"/>
              <a:gd name="T58" fmla="*/ 71 w 82"/>
              <a:gd name="T59" fmla="*/ 21 h 78"/>
              <a:gd name="T60" fmla="*/ 71 w 82"/>
              <a:gd name="T61" fmla="*/ 14 h 78"/>
              <a:gd name="T62" fmla="*/ 57 w 82"/>
              <a:gd name="T63" fmla="*/ 7 h 78"/>
              <a:gd name="T64" fmla="*/ 57 w 82"/>
              <a:gd name="T65" fmla="*/ 4 h 78"/>
              <a:gd name="T66" fmla="*/ 57 w 82"/>
              <a:gd name="T67" fmla="*/ 0 h 78"/>
              <a:gd name="T68" fmla="*/ 35 w 82"/>
              <a:gd name="T69" fmla="*/ 7 h 78"/>
              <a:gd name="T70" fmla="*/ 39 w 82"/>
              <a:gd name="T71" fmla="*/ 4 h 78"/>
              <a:gd name="T72" fmla="*/ 39 w 82"/>
              <a:gd name="T73" fmla="*/ 0 h 78"/>
              <a:gd name="T74" fmla="*/ 3 w 82"/>
              <a:gd name="T75" fmla="*/ 7 h 78"/>
              <a:gd name="T76" fmla="*/ 24 w 82"/>
              <a:gd name="T77" fmla="*/ 18 h 78"/>
              <a:gd name="T78" fmla="*/ 42 w 82"/>
              <a:gd name="T79" fmla="*/ 43 h 78"/>
              <a:gd name="T80" fmla="*/ 42 w 82"/>
              <a:gd name="T81" fmla="*/ 39 h 78"/>
              <a:gd name="T82" fmla="*/ 57 w 82"/>
              <a:gd name="T83" fmla="*/ 61 h 78"/>
              <a:gd name="T84" fmla="*/ 49 w 82"/>
              <a:gd name="T85" fmla="*/ 64 h 78"/>
              <a:gd name="T86" fmla="*/ 53 w 82"/>
              <a:gd name="T87" fmla="*/ 43 h 78"/>
              <a:gd name="T88" fmla="*/ 53 w 82"/>
              <a:gd name="T89" fmla="*/ 39 h 78"/>
              <a:gd name="T90" fmla="*/ 57 w 82"/>
              <a:gd name="T91" fmla="*/ 61 h 78"/>
              <a:gd name="T92" fmla="*/ 46 w 82"/>
              <a:gd name="T93" fmla="*/ 53 h 78"/>
              <a:gd name="T94" fmla="*/ 46 w 82"/>
              <a:gd name="T95" fmla="*/ 50 h 78"/>
              <a:gd name="T96" fmla="*/ 39 w 82"/>
              <a:gd name="T97" fmla="*/ 64 h 78"/>
              <a:gd name="T98" fmla="*/ 39 w 82"/>
              <a:gd name="T99" fmla="*/ 61 h 78"/>
              <a:gd name="T100" fmla="*/ 64 w 82"/>
              <a:gd name="T101" fmla="*/ 18 h 78"/>
              <a:gd name="T102" fmla="*/ 57 w 82"/>
              <a:gd name="T103" fmla="*/ 18 h 78"/>
              <a:gd name="T104" fmla="*/ 64 w 82"/>
              <a:gd name="T105" fmla="*/ 18 h 78"/>
              <a:gd name="T106" fmla="*/ 67 w 82"/>
              <a:gd name="T107" fmla="*/ 18 h 78"/>
              <a:gd name="T108" fmla="*/ 64 w 82"/>
              <a:gd name="T109" fmla="*/ 21 h 78"/>
              <a:gd name="T110" fmla="*/ 64 w 82"/>
              <a:gd name="T111" fmla="*/ 1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2" h="78">
                <a:moveTo>
                  <a:pt x="24" y="18"/>
                </a:moveTo>
                <a:lnTo>
                  <a:pt x="35" y="18"/>
                </a:lnTo>
                <a:lnTo>
                  <a:pt x="35" y="14"/>
                </a:lnTo>
                <a:lnTo>
                  <a:pt x="46" y="14"/>
                </a:lnTo>
                <a:lnTo>
                  <a:pt x="46" y="18"/>
                </a:lnTo>
                <a:lnTo>
                  <a:pt x="53" y="18"/>
                </a:lnTo>
                <a:lnTo>
                  <a:pt x="53" y="21"/>
                </a:lnTo>
                <a:lnTo>
                  <a:pt x="17" y="21"/>
                </a:lnTo>
                <a:lnTo>
                  <a:pt x="17" y="32"/>
                </a:lnTo>
                <a:lnTo>
                  <a:pt x="14" y="32"/>
                </a:lnTo>
                <a:lnTo>
                  <a:pt x="14" y="25"/>
                </a:lnTo>
                <a:lnTo>
                  <a:pt x="14" y="25"/>
                </a:lnTo>
                <a:lnTo>
                  <a:pt x="14" y="21"/>
                </a:lnTo>
                <a:lnTo>
                  <a:pt x="14" y="21"/>
                </a:lnTo>
                <a:lnTo>
                  <a:pt x="14" y="18"/>
                </a:lnTo>
                <a:lnTo>
                  <a:pt x="14" y="18"/>
                </a:lnTo>
                <a:lnTo>
                  <a:pt x="7" y="18"/>
                </a:lnTo>
                <a:lnTo>
                  <a:pt x="7" y="39"/>
                </a:lnTo>
                <a:lnTo>
                  <a:pt x="17" y="39"/>
                </a:lnTo>
                <a:lnTo>
                  <a:pt x="17" y="43"/>
                </a:lnTo>
                <a:lnTo>
                  <a:pt x="3" y="43"/>
                </a:lnTo>
                <a:lnTo>
                  <a:pt x="3" y="50"/>
                </a:lnTo>
                <a:lnTo>
                  <a:pt x="7" y="50"/>
                </a:lnTo>
                <a:lnTo>
                  <a:pt x="7" y="50"/>
                </a:lnTo>
                <a:lnTo>
                  <a:pt x="7" y="61"/>
                </a:lnTo>
                <a:lnTo>
                  <a:pt x="0" y="71"/>
                </a:lnTo>
                <a:lnTo>
                  <a:pt x="0" y="71"/>
                </a:lnTo>
                <a:lnTo>
                  <a:pt x="10" y="75"/>
                </a:lnTo>
                <a:lnTo>
                  <a:pt x="10" y="75"/>
                </a:lnTo>
                <a:lnTo>
                  <a:pt x="14" y="64"/>
                </a:lnTo>
                <a:lnTo>
                  <a:pt x="14" y="50"/>
                </a:lnTo>
                <a:lnTo>
                  <a:pt x="17" y="50"/>
                </a:lnTo>
                <a:lnTo>
                  <a:pt x="17" y="53"/>
                </a:lnTo>
                <a:lnTo>
                  <a:pt x="17" y="53"/>
                </a:lnTo>
                <a:lnTo>
                  <a:pt x="17" y="64"/>
                </a:lnTo>
                <a:lnTo>
                  <a:pt x="10" y="75"/>
                </a:lnTo>
                <a:lnTo>
                  <a:pt x="10" y="75"/>
                </a:lnTo>
                <a:lnTo>
                  <a:pt x="17" y="78"/>
                </a:lnTo>
                <a:lnTo>
                  <a:pt x="17" y="78"/>
                </a:lnTo>
                <a:lnTo>
                  <a:pt x="24" y="68"/>
                </a:lnTo>
                <a:lnTo>
                  <a:pt x="28" y="53"/>
                </a:lnTo>
                <a:lnTo>
                  <a:pt x="28" y="29"/>
                </a:lnTo>
                <a:lnTo>
                  <a:pt x="53" y="29"/>
                </a:lnTo>
                <a:lnTo>
                  <a:pt x="53" y="32"/>
                </a:lnTo>
                <a:lnTo>
                  <a:pt x="28" y="32"/>
                </a:lnTo>
                <a:lnTo>
                  <a:pt x="28" y="75"/>
                </a:lnTo>
                <a:lnTo>
                  <a:pt x="35" y="75"/>
                </a:lnTo>
                <a:lnTo>
                  <a:pt x="35" y="71"/>
                </a:lnTo>
                <a:lnTo>
                  <a:pt x="49" y="71"/>
                </a:lnTo>
                <a:lnTo>
                  <a:pt x="49" y="71"/>
                </a:lnTo>
                <a:lnTo>
                  <a:pt x="46" y="71"/>
                </a:lnTo>
                <a:lnTo>
                  <a:pt x="46" y="71"/>
                </a:lnTo>
                <a:lnTo>
                  <a:pt x="46" y="75"/>
                </a:lnTo>
                <a:lnTo>
                  <a:pt x="46" y="75"/>
                </a:lnTo>
                <a:lnTo>
                  <a:pt x="53" y="78"/>
                </a:lnTo>
                <a:lnTo>
                  <a:pt x="53" y="78"/>
                </a:lnTo>
                <a:lnTo>
                  <a:pt x="57" y="78"/>
                </a:lnTo>
                <a:lnTo>
                  <a:pt x="57" y="78"/>
                </a:lnTo>
                <a:lnTo>
                  <a:pt x="64" y="71"/>
                </a:lnTo>
                <a:lnTo>
                  <a:pt x="64" y="71"/>
                </a:lnTo>
                <a:lnTo>
                  <a:pt x="67" y="75"/>
                </a:lnTo>
                <a:lnTo>
                  <a:pt x="74" y="78"/>
                </a:lnTo>
                <a:lnTo>
                  <a:pt x="74" y="78"/>
                </a:lnTo>
                <a:lnTo>
                  <a:pt x="78" y="75"/>
                </a:lnTo>
                <a:lnTo>
                  <a:pt x="82" y="64"/>
                </a:lnTo>
                <a:lnTo>
                  <a:pt x="82" y="64"/>
                </a:lnTo>
                <a:lnTo>
                  <a:pt x="71" y="57"/>
                </a:lnTo>
                <a:lnTo>
                  <a:pt x="71" y="57"/>
                </a:lnTo>
                <a:lnTo>
                  <a:pt x="71" y="64"/>
                </a:lnTo>
                <a:lnTo>
                  <a:pt x="71" y="64"/>
                </a:lnTo>
                <a:lnTo>
                  <a:pt x="71" y="61"/>
                </a:lnTo>
                <a:lnTo>
                  <a:pt x="71" y="61"/>
                </a:lnTo>
                <a:lnTo>
                  <a:pt x="74" y="46"/>
                </a:lnTo>
                <a:lnTo>
                  <a:pt x="74" y="46"/>
                </a:lnTo>
                <a:lnTo>
                  <a:pt x="78" y="39"/>
                </a:lnTo>
                <a:lnTo>
                  <a:pt x="78" y="39"/>
                </a:lnTo>
                <a:lnTo>
                  <a:pt x="78" y="36"/>
                </a:lnTo>
                <a:lnTo>
                  <a:pt x="78" y="36"/>
                </a:lnTo>
                <a:lnTo>
                  <a:pt x="67" y="32"/>
                </a:lnTo>
                <a:lnTo>
                  <a:pt x="67" y="32"/>
                </a:lnTo>
                <a:lnTo>
                  <a:pt x="67" y="32"/>
                </a:lnTo>
                <a:lnTo>
                  <a:pt x="67" y="32"/>
                </a:lnTo>
                <a:lnTo>
                  <a:pt x="64" y="46"/>
                </a:lnTo>
                <a:lnTo>
                  <a:pt x="64" y="46"/>
                </a:lnTo>
                <a:lnTo>
                  <a:pt x="64" y="32"/>
                </a:lnTo>
                <a:lnTo>
                  <a:pt x="64" y="29"/>
                </a:lnTo>
                <a:lnTo>
                  <a:pt x="78" y="29"/>
                </a:lnTo>
                <a:lnTo>
                  <a:pt x="78" y="21"/>
                </a:lnTo>
                <a:lnTo>
                  <a:pt x="71" y="21"/>
                </a:lnTo>
                <a:lnTo>
                  <a:pt x="71" y="21"/>
                </a:lnTo>
                <a:lnTo>
                  <a:pt x="78" y="18"/>
                </a:lnTo>
                <a:lnTo>
                  <a:pt x="78" y="18"/>
                </a:lnTo>
                <a:lnTo>
                  <a:pt x="71" y="14"/>
                </a:lnTo>
                <a:lnTo>
                  <a:pt x="78" y="14"/>
                </a:lnTo>
                <a:lnTo>
                  <a:pt x="78" y="7"/>
                </a:lnTo>
                <a:lnTo>
                  <a:pt x="57" y="7"/>
                </a:lnTo>
                <a:lnTo>
                  <a:pt x="57" y="4"/>
                </a:lnTo>
                <a:lnTo>
                  <a:pt x="57" y="4"/>
                </a:lnTo>
                <a:lnTo>
                  <a:pt x="57" y="4"/>
                </a:lnTo>
                <a:lnTo>
                  <a:pt x="57" y="4"/>
                </a:lnTo>
                <a:lnTo>
                  <a:pt x="57" y="0"/>
                </a:lnTo>
                <a:lnTo>
                  <a:pt x="57" y="0"/>
                </a:lnTo>
                <a:lnTo>
                  <a:pt x="46" y="0"/>
                </a:lnTo>
                <a:lnTo>
                  <a:pt x="46" y="7"/>
                </a:lnTo>
                <a:lnTo>
                  <a:pt x="35" y="7"/>
                </a:lnTo>
                <a:lnTo>
                  <a:pt x="35" y="4"/>
                </a:lnTo>
                <a:lnTo>
                  <a:pt x="35" y="4"/>
                </a:lnTo>
                <a:lnTo>
                  <a:pt x="39" y="4"/>
                </a:lnTo>
                <a:lnTo>
                  <a:pt x="39" y="4"/>
                </a:lnTo>
                <a:lnTo>
                  <a:pt x="39" y="0"/>
                </a:lnTo>
                <a:lnTo>
                  <a:pt x="39" y="0"/>
                </a:lnTo>
                <a:lnTo>
                  <a:pt x="24" y="0"/>
                </a:lnTo>
                <a:lnTo>
                  <a:pt x="24" y="7"/>
                </a:lnTo>
                <a:lnTo>
                  <a:pt x="3" y="7"/>
                </a:lnTo>
                <a:lnTo>
                  <a:pt x="3" y="14"/>
                </a:lnTo>
                <a:lnTo>
                  <a:pt x="24" y="14"/>
                </a:lnTo>
                <a:lnTo>
                  <a:pt x="24" y="18"/>
                </a:lnTo>
                <a:lnTo>
                  <a:pt x="24" y="18"/>
                </a:lnTo>
                <a:close/>
                <a:moveTo>
                  <a:pt x="42" y="39"/>
                </a:moveTo>
                <a:lnTo>
                  <a:pt x="42" y="43"/>
                </a:lnTo>
                <a:lnTo>
                  <a:pt x="39" y="43"/>
                </a:lnTo>
                <a:lnTo>
                  <a:pt x="39" y="39"/>
                </a:lnTo>
                <a:lnTo>
                  <a:pt x="42" y="39"/>
                </a:lnTo>
                <a:lnTo>
                  <a:pt x="42" y="39"/>
                </a:lnTo>
                <a:close/>
                <a:moveTo>
                  <a:pt x="57" y="61"/>
                </a:moveTo>
                <a:lnTo>
                  <a:pt x="57" y="61"/>
                </a:lnTo>
                <a:lnTo>
                  <a:pt x="53" y="64"/>
                </a:lnTo>
                <a:lnTo>
                  <a:pt x="53" y="64"/>
                </a:lnTo>
                <a:lnTo>
                  <a:pt x="49" y="64"/>
                </a:lnTo>
                <a:lnTo>
                  <a:pt x="49" y="61"/>
                </a:lnTo>
                <a:lnTo>
                  <a:pt x="53" y="61"/>
                </a:lnTo>
                <a:lnTo>
                  <a:pt x="53" y="43"/>
                </a:lnTo>
                <a:lnTo>
                  <a:pt x="49" y="43"/>
                </a:lnTo>
                <a:lnTo>
                  <a:pt x="49" y="39"/>
                </a:lnTo>
                <a:lnTo>
                  <a:pt x="53" y="39"/>
                </a:lnTo>
                <a:lnTo>
                  <a:pt x="53" y="39"/>
                </a:lnTo>
                <a:lnTo>
                  <a:pt x="57" y="61"/>
                </a:lnTo>
                <a:lnTo>
                  <a:pt x="57" y="61"/>
                </a:lnTo>
                <a:lnTo>
                  <a:pt x="57" y="61"/>
                </a:lnTo>
                <a:close/>
                <a:moveTo>
                  <a:pt x="46" y="50"/>
                </a:moveTo>
                <a:lnTo>
                  <a:pt x="46" y="53"/>
                </a:lnTo>
                <a:lnTo>
                  <a:pt x="39" y="53"/>
                </a:lnTo>
                <a:lnTo>
                  <a:pt x="39" y="50"/>
                </a:lnTo>
                <a:lnTo>
                  <a:pt x="46" y="50"/>
                </a:lnTo>
                <a:lnTo>
                  <a:pt x="46" y="50"/>
                </a:lnTo>
                <a:close/>
                <a:moveTo>
                  <a:pt x="39" y="61"/>
                </a:moveTo>
                <a:lnTo>
                  <a:pt x="39" y="64"/>
                </a:lnTo>
                <a:lnTo>
                  <a:pt x="35" y="64"/>
                </a:lnTo>
                <a:lnTo>
                  <a:pt x="35" y="61"/>
                </a:lnTo>
                <a:lnTo>
                  <a:pt x="39" y="61"/>
                </a:lnTo>
                <a:lnTo>
                  <a:pt x="39" y="61"/>
                </a:lnTo>
                <a:close/>
                <a:moveTo>
                  <a:pt x="64" y="18"/>
                </a:moveTo>
                <a:lnTo>
                  <a:pt x="64" y="18"/>
                </a:lnTo>
                <a:lnTo>
                  <a:pt x="64" y="18"/>
                </a:lnTo>
                <a:lnTo>
                  <a:pt x="64" y="18"/>
                </a:lnTo>
                <a:lnTo>
                  <a:pt x="57" y="18"/>
                </a:lnTo>
                <a:lnTo>
                  <a:pt x="57" y="14"/>
                </a:lnTo>
                <a:lnTo>
                  <a:pt x="67" y="14"/>
                </a:lnTo>
                <a:lnTo>
                  <a:pt x="64" y="18"/>
                </a:lnTo>
                <a:lnTo>
                  <a:pt x="64" y="18"/>
                </a:lnTo>
                <a:lnTo>
                  <a:pt x="67" y="18"/>
                </a:lnTo>
                <a:lnTo>
                  <a:pt x="67" y="18"/>
                </a:lnTo>
                <a:lnTo>
                  <a:pt x="71" y="21"/>
                </a:lnTo>
                <a:lnTo>
                  <a:pt x="64" y="21"/>
                </a:lnTo>
                <a:lnTo>
                  <a:pt x="64" y="21"/>
                </a:lnTo>
                <a:lnTo>
                  <a:pt x="64" y="21"/>
                </a:lnTo>
                <a:lnTo>
                  <a:pt x="64" y="18"/>
                </a:lnTo>
                <a:lnTo>
                  <a:pt x="64" y="18"/>
                </a:lnTo>
                <a:lnTo>
                  <a:pt x="64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" name="Freeform 126"/>
          <p:cNvSpPr>
            <a:spLocks noEditPoints="1"/>
          </p:cNvSpPr>
          <p:nvPr/>
        </p:nvSpPr>
        <p:spPr bwMode="auto">
          <a:xfrm>
            <a:off x="7308850" y="1533525"/>
            <a:ext cx="123825" cy="123825"/>
          </a:xfrm>
          <a:custGeom>
            <a:avLst/>
            <a:gdLst>
              <a:gd name="T0" fmla="*/ 11 w 78"/>
              <a:gd name="T1" fmla="*/ 14 h 78"/>
              <a:gd name="T2" fmla="*/ 21 w 78"/>
              <a:gd name="T3" fmla="*/ 11 h 78"/>
              <a:gd name="T4" fmla="*/ 21 w 78"/>
              <a:gd name="T5" fmla="*/ 0 h 78"/>
              <a:gd name="T6" fmla="*/ 11 w 78"/>
              <a:gd name="T7" fmla="*/ 4 h 78"/>
              <a:gd name="T8" fmla="*/ 11 w 78"/>
              <a:gd name="T9" fmla="*/ 14 h 78"/>
              <a:gd name="T10" fmla="*/ 32 w 78"/>
              <a:gd name="T11" fmla="*/ 71 h 78"/>
              <a:gd name="T12" fmla="*/ 18 w 78"/>
              <a:gd name="T13" fmla="*/ 29 h 78"/>
              <a:gd name="T14" fmla="*/ 32 w 78"/>
              <a:gd name="T15" fmla="*/ 21 h 78"/>
              <a:gd name="T16" fmla="*/ 29 w 78"/>
              <a:gd name="T17" fmla="*/ 25 h 78"/>
              <a:gd name="T18" fmla="*/ 36 w 78"/>
              <a:gd name="T19" fmla="*/ 29 h 78"/>
              <a:gd name="T20" fmla="*/ 75 w 78"/>
              <a:gd name="T21" fmla="*/ 18 h 78"/>
              <a:gd name="T22" fmla="*/ 46 w 78"/>
              <a:gd name="T23" fmla="*/ 7 h 78"/>
              <a:gd name="T24" fmla="*/ 50 w 78"/>
              <a:gd name="T25" fmla="*/ 7 h 78"/>
              <a:gd name="T26" fmla="*/ 50 w 78"/>
              <a:gd name="T27" fmla="*/ 4 h 78"/>
              <a:gd name="T28" fmla="*/ 39 w 78"/>
              <a:gd name="T29" fmla="*/ 0 h 78"/>
              <a:gd name="T30" fmla="*/ 39 w 78"/>
              <a:gd name="T31" fmla="*/ 4 h 78"/>
              <a:gd name="T32" fmla="*/ 32 w 78"/>
              <a:gd name="T33" fmla="*/ 18 h 78"/>
              <a:gd name="T34" fmla="*/ 0 w 78"/>
              <a:gd name="T35" fmla="*/ 14 h 78"/>
              <a:gd name="T36" fmla="*/ 7 w 78"/>
              <a:gd name="T37" fmla="*/ 21 h 78"/>
              <a:gd name="T38" fmla="*/ 7 w 78"/>
              <a:gd name="T39" fmla="*/ 39 h 78"/>
              <a:gd name="T40" fmla="*/ 0 w 78"/>
              <a:gd name="T41" fmla="*/ 71 h 78"/>
              <a:gd name="T42" fmla="*/ 0 w 78"/>
              <a:gd name="T43" fmla="*/ 75 h 78"/>
              <a:gd name="T44" fmla="*/ 7 w 78"/>
              <a:gd name="T45" fmla="*/ 78 h 78"/>
              <a:gd name="T46" fmla="*/ 14 w 78"/>
              <a:gd name="T47" fmla="*/ 61 h 78"/>
              <a:gd name="T48" fmla="*/ 21 w 78"/>
              <a:gd name="T49" fmla="*/ 39 h 78"/>
              <a:gd name="T50" fmla="*/ 21 w 78"/>
              <a:gd name="T51" fmla="*/ 64 h 78"/>
              <a:gd name="T52" fmla="*/ 14 w 78"/>
              <a:gd name="T53" fmla="*/ 68 h 78"/>
              <a:gd name="T54" fmla="*/ 18 w 78"/>
              <a:gd name="T55" fmla="*/ 75 h 78"/>
              <a:gd name="T56" fmla="*/ 25 w 78"/>
              <a:gd name="T57" fmla="*/ 75 h 78"/>
              <a:gd name="T58" fmla="*/ 32 w 78"/>
              <a:gd name="T59" fmla="*/ 71 h 78"/>
              <a:gd name="T60" fmla="*/ 39 w 78"/>
              <a:gd name="T61" fmla="*/ 78 h 78"/>
              <a:gd name="T62" fmla="*/ 57 w 78"/>
              <a:gd name="T63" fmla="*/ 61 h 78"/>
              <a:gd name="T64" fmla="*/ 64 w 78"/>
              <a:gd name="T65" fmla="*/ 71 h 78"/>
              <a:gd name="T66" fmla="*/ 71 w 78"/>
              <a:gd name="T67" fmla="*/ 78 h 78"/>
              <a:gd name="T68" fmla="*/ 78 w 78"/>
              <a:gd name="T69" fmla="*/ 68 h 78"/>
              <a:gd name="T70" fmla="*/ 61 w 78"/>
              <a:gd name="T71" fmla="*/ 53 h 78"/>
              <a:gd name="T72" fmla="*/ 78 w 78"/>
              <a:gd name="T73" fmla="*/ 43 h 78"/>
              <a:gd name="T74" fmla="*/ 61 w 78"/>
              <a:gd name="T75" fmla="*/ 36 h 78"/>
              <a:gd name="T76" fmla="*/ 71 w 78"/>
              <a:gd name="T77" fmla="*/ 25 h 78"/>
              <a:gd name="T78" fmla="*/ 53 w 78"/>
              <a:gd name="T79" fmla="*/ 25 h 78"/>
              <a:gd name="T80" fmla="*/ 53 w 78"/>
              <a:gd name="T81" fmla="*/ 21 h 78"/>
              <a:gd name="T82" fmla="*/ 43 w 78"/>
              <a:gd name="T83" fmla="*/ 21 h 78"/>
              <a:gd name="T84" fmla="*/ 39 w 78"/>
              <a:gd name="T85" fmla="*/ 29 h 78"/>
              <a:gd name="T86" fmla="*/ 32 w 78"/>
              <a:gd name="T87" fmla="*/ 39 h 78"/>
              <a:gd name="T88" fmla="*/ 36 w 78"/>
              <a:gd name="T89" fmla="*/ 43 h 78"/>
              <a:gd name="T90" fmla="*/ 43 w 78"/>
              <a:gd name="T91" fmla="*/ 43 h 78"/>
              <a:gd name="T92" fmla="*/ 50 w 78"/>
              <a:gd name="T93" fmla="*/ 36 h 78"/>
              <a:gd name="T94" fmla="*/ 36 w 78"/>
              <a:gd name="T95" fmla="*/ 43 h 78"/>
              <a:gd name="T96" fmla="*/ 50 w 78"/>
              <a:gd name="T97" fmla="*/ 53 h 78"/>
              <a:gd name="T98" fmla="*/ 50 w 78"/>
              <a:gd name="T99" fmla="*/ 53 h 78"/>
              <a:gd name="T100" fmla="*/ 32 w 78"/>
              <a:gd name="T101" fmla="*/ 71 h 78"/>
              <a:gd name="T102" fmla="*/ 32 w 78"/>
              <a:gd name="T103" fmla="*/ 7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8" h="78">
                <a:moveTo>
                  <a:pt x="11" y="14"/>
                </a:moveTo>
                <a:lnTo>
                  <a:pt x="11" y="14"/>
                </a:lnTo>
                <a:lnTo>
                  <a:pt x="21" y="11"/>
                </a:lnTo>
                <a:lnTo>
                  <a:pt x="21" y="11"/>
                </a:lnTo>
                <a:lnTo>
                  <a:pt x="21" y="0"/>
                </a:lnTo>
                <a:lnTo>
                  <a:pt x="21" y="0"/>
                </a:lnTo>
                <a:lnTo>
                  <a:pt x="11" y="4"/>
                </a:lnTo>
                <a:lnTo>
                  <a:pt x="11" y="4"/>
                </a:lnTo>
                <a:lnTo>
                  <a:pt x="11" y="14"/>
                </a:lnTo>
                <a:lnTo>
                  <a:pt x="11" y="14"/>
                </a:lnTo>
                <a:lnTo>
                  <a:pt x="11" y="14"/>
                </a:lnTo>
                <a:close/>
                <a:moveTo>
                  <a:pt x="32" y="71"/>
                </a:moveTo>
                <a:lnTo>
                  <a:pt x="32" y="29"/>
                </a:lnTo>
                <a:lnTo>
                  <a:pt x="18" y="29"/>
                </a:lnTo>
                <a:lnTo>
                  <a:pt x="18" y="21"/>
                </a:lnTo>
                <a:lnTo>
                  <a:pt x="32" y="21"/>
                </a:lnTo>
                <a:lnTo>
                  <a:pt x="29" y="25"/>
                </a:lnTo>
                <a:lnTo>
                  <a:pt x="29" y="25"/>
                </a:lnTo>
                <a:lnTo>
                  <a:pt x="36" y="29"/>
                </a:lnTo>
                <a:lnTo>
                  <a:pt x="36" y="29"/>
                </a:lnTo>
                <a:lnTo>
                  <a:pt x="43" y="18"/>
                </a:lnTo>
                <a:lnTo>
                  <a:pt x="75" y="18"/>
                </a:lnTo>
                <a:lnTo>
                  <a:pt x="75" y="7"/>
                </a:lnTo>
                <a:lnTo>
                  <a:pt x="46" y="7"/>
                </a:lnTo>
                <a:lnTo>
                  <a:pt x="46" y="7"/>
                </a:lnTo>
                <a:lnTo>
                  <a:pt x="50" y="7"/>
                </a:lnTo>
                <a:lnTo>
                  <a:pt x="50" y="7"/>
                </a:lnTo>
                <a:lnTo>
                  <a:pt x="50" y="4"/>
                </a:lnTo>
                <a:lnTo>
                  <a:pt x="50" y="4"/>
                </a:lnTo>
                <a:lnTo>
                  <a:pt x="39" y="0"/>
                </a:lnTo>
                <a:lnTo>
                  <a:pt x="39" y="0"/>
                </a:lnTo>
                <a:lnTo>
                  <a:pt x="39" y="4"/>
                </a:lnTo>
                <a:lnTo>
                  <a:pt x="39" y="4"/>
                </a:lnTo>
                <a:lnTo>
                  <a:pt x="32" y="18"/>
                </a:lnTo>
                <a:lnTo>
                  <a:pt x="32" y="14"/>
                </a:lnTo>
                <a:lnTo>
                  <a:pt x="0" y="14"/>
                </a:lnTo>
                <a:lnTo>
                  <a:pt x="0" y="21"/>
                </a:lnTo>
                <a:lnTo>
                  <a:pt x="7" y="21"/>
                </a:lnTo>
                <a:lnTo>
                  <a:pt x="7" y="39"/>
                </a:lnTo>
                <a:lnTo>
                  <a:pt x="7" y="39"/>
                </a:lnTo>
                <a:lnTo>
                  <a:pt x="7" y="57"/>
                </a:lnTo>
                <a:lnTo>
                  <a:pt x="0" y="71"/>
                </a:lnTo>
                <a:lnTo>
                  <a:pt x="0" y="71"/>
                </a:lnTo>
                <a:lnTo>
                  <a:pt x="0" y="75"/>
                </a:lnTo>
                <a:lnTo>
                  <a:pt x="0" y="75"/>
                </a:lnTo>
                <a:lnTo>
                  <a:pt x="7" y="78"/>
                </a:lnTo>
                <a:lnTo>
                  <a:pt x="7" y="78"/>
                </a:lnTo>
                <a:lnTo>
                  <a:pt x="14" y="61"/>
                </a:lnTo>
                <a:lnTo>
                  <a:pt x="18" y="39"/>
                </a:lnTo>
                <a:lnTo>
                  <a:pt x="21" y="39"/>
                </a:lnTo>
                <a:lnTo>
                  <a:pt x="21" y="64"/>
                </a:lnTo>
                <a:lnTo>
                  <a:pt x="21" y="64"/>
                </a:lnTo>
                <a:lnTo>
                  <a:pt x="21" y="68"/>
                </a:lnTo>
                <a:lnTo>
                  <a:pt x="14" y="68"/>
                </a:lnTo>
                <a:lnTo>
                  <a:pt x="14" y="68"/>
                </a:lnTo>
                <a:lnTo>
                  <a:pt x="18" y="75"/>
                </a:lnTo>
                <a:lnTo>
                  <a:pt x="18" y="75"/>
                </a:lnTo>
                <a:lnTo>
                  <a:pt x="25" y="75"/>
                </a:lnTo>
                <a:lnTo>
                  <a:pt x="32" y="71"/>
                </a:lnTo>
                <a:lnTo>
                  <a:pt x="32" y="71"/>
                </a:lnTo>
                <a:lnTo>
                  <a:pt x="39" y="78"/>
                </a:lnTo>
                <a:lnTo>
                  <a:pt x="39" y="78"/>
                </a:lnTo>
                <a:lnTo>
                  <a:pt x="50" y="71"/>
                </a:lnTo>
                <a:lnTo>
                  <a:pt x="57" y="61"/>
                </a:lnTo>
                <a:lnTo>
                  <a:pt x="57" y="61"/>
                </a:lnTo>
                <a:lnTo>
                  <a:pt x="64" y="71"/>
                </a:lnTo>
                <a:lnTo>
                  <a:pt x="71" y="78"/>
                </a:lnTo>
                <a:lnTo>
                  <a:pt x="71" y="78"/>
                </a:lnTo>
                <a:lnTo>
                  <a:pt x="78" y="68"/>
                </a:lnTo>
                <a:lnTo>
                  <a:pt x="78" y="68"/>
                </a:lnTo>
                <a:lnTo>
                  <a:pt x="68" y="61"/>
                </a:lnTo>
                <a:lnTo>
                  <a:pt x="61" y="53"/>
                </a:lnTo>
                <a:lnTo>
                  <a:pt x="78" y="53"/>
                </a:lnTo>
                <a:lnTo>
                  <a:pt x="78" y="43"/>
                </a:lnTo>
                <a:lnTo>
                  <a:pt x="61" y="43"/>
                </a:lnTo>
                <a:lnTo>
                  <a:pt x="61" y="36"/>
                </a:lnTo>
                <a:lnTo>
                  <a:pt x="71" y="36"/>
                </a:lnTo>
                <a:lnTo>
                  <a:pt x="71" y="25"/>
                </a:lnTo>
                <a:lnTo>
                  <a:pt x="53" y="25"/>
                </a:lnTo>
                <a:lnTo>
                  <a:pt x="53" y="25"/>
                </a:lnTo>
                <a:lnTo>
                  <a:pt x="53" y="25"/>
                </a:lnTo>
                <a:lnTo>
                  <a:pt x="53" y="21"/>
                </a:lnTo>
                <a:lnTo>
                  <a:pt x="53" y="21"/>
                </a:lnTo>
                <a:lnTo>
                  <a:pt x="43" y="21"/>
                </a:lnTo>
                <a:lnTo>
                  <a:pt x="43" y="21"/>
                </a:lnTo>
                <a:lnTo>
                  <a:pt x="39" y="29"/>
                </a:lnTo>
                <a:lnTo>
                  <a:pt x="32" y="39"/>
                </a:lnTo>
                <a:lnTo>
                  <a:pt x="32" y="39"/>
                </a:lnTo>
                <a:lnTo>
                  <a:pt x="36" y="43"/>
                </a:lnTo>
                <a:lnTo>
                  <a:pt x="36" y="43"/>
                </a:lnTo>
                <a:lnTo>
                  <a:pt x="43" y="43"/>
                </a:lnTo>
                <a:lnTo>
                  <a:pt x="43" y="43"/>
                </a:lnTo>
                <a:lnTo>
                  <a:pt x="46" y="36"/>
                </a:lnTo>
                <a:lnTo>
                  <a:pt x="50" y="36"/>
                </a:lnTo>
                <a:lnTo>
                  <a:pt x="50" y="43"/>
                </a:lnTo>
                <a:lnTo>
                  <a:pt x="36" y="43"/>
                </a:lnTo>
                <a:lnTo>
                  <a:pt x="36" y="53"/>
                </a:lnTo>
                <a:lnTo>
                  <a:pt x="50" y="53"/>
                </a:lnTo>
                <a:lnTo>
                  <a:pt x="50" y="53"/>
                </a:lnTo>
                <a:lnTo>
                  <a:pt x="50" y="53"/>
                </a:lnTo>
                <a:lnTo>
                  <a:pt x="43" y="64"/>
                </a:lnTo>
                <a:lnTo>
                  <a:pt x="32" y="71"/>
                </a:lnTo>
                <a:lnTo>
                  <a:pt x="32" y="71"/>
                </a:lnTo>
                <a:lnTo>
                  <a:pt x="32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" name="Freeform 127"/>
          <p:cNvSpPr>
            <a:spLocks/>
          </p:cNvSpPr>
          <p:nvPr/>
        </p:nvSpPr>
        <p:spPr bwMode="auto">
          <a:xfrm>
            <a:off x="7523163" y="1533525"/>
            <a:ext cx="119063" cy="123825"/>
          </a:xfrm>
          <a:custGeom>
            <a:avLst/>
            <a:gdLst>
              <a:gd name="T0" fmla="*/ 33 w 75"/>
              <a:gd name="T1" fmla="*/ 14 h 78"/>
              <a:gd name="T2" fmla="*/ 36 w 75"/>
              <a:gd name="T3" fmla="*/ 11 h 78"/>
              <a:gd name="T4" fmla="*/ 29 w 75"/>
              <a:gd name="T5" fmla="*/ 0 h 78"/>
              <a:gd name="T6" fmla="*/ 18 w 75"/>
              <a:gd name="T7" fmla="*/ 4 h 78"/>
              <a:gd name="T8" fmla="*/ 18 w 75"/>
              <a:gd name="T9" fmla="*/ 4 h 78"/>
              <a:gd name="T10" fmla="*/ 4 w 75"/>
              <a:gd name="T11" fmla="*/ 14 h 78"/>
              <a:gd name="T12" fmla="*/ 29 w 75"/>
              <a:gd name="T13" fmla="*/ 21 h 78"/>
              <a:gd name="T14" fmla="*/ 8 w 75"/>
              <a:gd name="T15" fmla="*/ 29 h 78"/>
              <a:gd name="T16" fmla="*/ 29 w 75"/>
              <a:gd name="T17" fmla="*/ 36 h 78"/>
              <a:gd name="T18" fmla="*/ 29 w 75"/>
              <a:gd name="T19" fmla="*/ 43 h 78"/>
              <a:gd name="T20" fmla="*/ 0 w 75"/>
              <a:gd name="T21" fmla="*/ 50 h 78"/>
              <a:gd name="T22" fmla="*/ 25 w 75"/>
              <a:gd name="T23" fmla="*/ 50 h 78"/>
              <a:gd name="T24" fmla="*/ 0 w 75"/>
              <a:gd name="T25" fmla="*/ 71 h 78"/>
              <a:gd name="T26" fmla="*/ 8 w 75"/>
              <a:gd name="T27" fmla="*/ 78 h 78"/>
              <a:gd name="T28" fmla="*/ 25 w 75"/>
              <a:gd name="T29" fmla="*/ 68 h 78"/>
              <a:gd name="T30" fmla="*/ 40 w 75"/>
              <a:gd name="T31" fmla="*/ 50 h 78"/>
              <a:gd name="T32" fmla="*/ 40 w 75"/>
              <a:gd name="T33" fmla="*/ 71 h 78"/>
              <a:gd name="T34" fmla="*/ 47 w 75"/>
              <a:gd name="T35" fmla="*/ 78 h 78"/>
              <a:gd name="T36" fmla="*/ 65 w 75"/>
              <a:gd name="T37" fmla="*/ 78 h 78"/>
              <a:gd name="T38" fmla="*/ 72 w 75"/>
              <a:gd name="T39" fmla="*/ 75 h 78"/>
              <a:gd name="T40" fmla="*/ 75 w 75"/>
              <a:gd name="T41" fmla="*/ 61 h 78"/>
              <a:gd name="T42" fmla="*/ 75 w 75"/>
              <a:gd name="T43" fmla="*/ 61 h 78"/>
              <a:gd name="T44" fmla="*/ 65 w 75"/>
              <a:gd name="T45" fmla="*/ 57 h 78"/>
              <a:gd name="T46" fmla="*/ 58 w 75"/>
              <a:gd name="T47" fmla="*/ 68 h 78"/>
              <a:gd name="T48" fmla="*/ 54 w 75"/>
              <a:gd name="T49" fmla="*/ 68 h 78"/>
              <a:gd name="T50" fmla="*/ 50 w 75"/>
              <a:gd name="T51" fmla="*/ 64 h 78"/>
              <a:gd name="T52" fmla="*/ 75 w 75"/>
              <a:gd name="T53" fmla="*/ 50 h 78"/>
              <a:gd name="T54" fmla="*/ 40 w 75"/>
              <a:gd name="T55" fmla="*/ 43 h 78"/>
              <a:gd name="T56" fmla="*/ 40 w 75"/>
              <a:gd name="T57" fmla="*/ 36 h 78"/>
              <a:gd name="T58" fmla="*/ 68 w 75"/>
              <a:gd name="T59" fmla="*/ 29 h 78"/>
              <a:gd name="T60" fmla="*/ 43 w 75"/>
              <a:gd name="T61" fmla="*/ 21 h 78"/>
              <a:gd name="T62" fmla="*/ 72 w 75"/>
              <a:gd name="T63" fmla="*/ 14 h 78"/>
              <a:gd name="T64" fmla="*/ 50 w 75"/>
              <a:gd name="T65" fmla="*/ 14 h 78"/>
              <a:gd name="T66" fmla="*/ 58 w 75"/>
              <a:gd name="T67" fmla="*/ 7 h 78"/>
              <a:gd name="T68" fmla="*/ 61 w 75"/>
              <a:gd name="T69" fmla="*/ 4 h 78"/>
              <a:gd name="T70" fmla="*/ 50 w 75"/>
              <a:gd name="T71" fmla="*/ 0 h 78"/>
              <a:gd name="T72" fmla="*/ 47 w 75"/>
              <a:gd name="T73" fmla="*/ 0 h 78"/>
              <a:gd name="T74" fmla="*/ 29 w 75"/>
              <a:gd name="T75" fmla="*/ 14 h 78"/>
              <a:gd name="T76" fmla="*/ 33 w 75"/>
              <a:gd name="T77" fmla="*/ 14 h 78"/>
              <a:gd name="T78" fmla="*/ 33 w 75"/>
              <a:gd name="T79" fmla="*/ 1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" h="78">
                <a:moveTo>
                  <a:pt x="33" y="14"/>
                </a:moveTo>
                <a:lnTo>
                  <a:pt x="33" y="14"/>
                </a:lnTo>
                <a:lnTo>
                  <a:pt x="36" y="11"/>
                </a:lnTo>
                <a:lnTo>
                  <a:pt x="36" y="11"/>
                </a:lnTo>
                <a:lnTo>
                  <a:pt x="29" y="0"/>
                </a:lnTo>
                <a:lnTo>
                  <a:pt x="29" y="0"/>
                </a:lnTo>
                <a:lnTo>
                  <a:pt x="18" y="4"/>
                </a:lnTo>
                <a:lnTo>
                  <a:pt x="18" y="4"/>
                </a:lnTo>
                <a:lnTo>
                  <a:pt x="18" y="4"/>
                </a:lnTo>
                <a:lnTo>
                  <a:pt x="18" y="4"/>
                </a:lnTo>
                <a:lnTo>
                  <a:pt x="22" y="14"/>
                </a:lnTo>
                <a:lnTo>
                  <a:pt x="4" y="14"/>
                </a:lnTo>
                <a:lnTo>
                  <a:pt x="4" y="21"/>
                </a:lnTo>
                <a:lnTo>
                  <a:pt x="29" y="21"/>
                </a:lnTo>
                <a:lnTo>
                  <a:pt x="29" y="29"/>
                </a:lnTo>
                <a:lnTo>
                  <a:pt x="8" y="29"/>
                </a:lnTo>
                <a:lnTo>
                  <a:pt x="8" y="36"/>
                </a:lnTo>
                <a:lnTo>
                  <a:pt x="29" y="36"/>
                </a:lnTo>
                <a:lnTo>
                  <a:pt x="29" y="36"/>
                </a:lnTo>
                <a:lnTo>
                  <a:pt x="29" y="43"/>
                </a:lnTo>
                <a:lnTo>
                  <a:pt x="0" y="43"/>
                </a:lnTo>
                <a:lnTo>
                  <a:pt x="0" y="50"/>
                </a:lnTo>
                <a:lnTo>
                  <a:pt x="25" y="50"/>
                </a:lnTo>
                <a:lnTo>
                  <a:pt x="25" y="50"/>
                </a:lnTo>
                <a:lnTo>
                  <a:pt x="15" y="64"/>
                </a:lnTo>
                <a:lnTo>
                  <a:pt x="0" y="71"/>
                </a:lnTo>
                <a:lnTo>
                  <a:pt x="0" y="71"/>
                </a:lnTo>
                <a:lnTo>
                  <a:pt x="8" y="78"/>
                </a:lnTo>
                <a:lnTo>
                  <a:pt x="8" y="78"/>
                </a:lnTo>
                <a:lnTo>
                  <a:pt x="25" y="68"/>
                </a:lnTo>
                <a:lnTo>
                  <a:pt x="36" y="50"/>
                </a:lnTo>
                <a:lnTo>
                  <a:pt x="40" y="50"/>
                </a:lnTo>
                <a:lnTo>
                  <a:pt x="40" y="71"/>
                </a:lnTo>
                <a:lnTo>
                  <a:pt x="40" y="71"/>
                </a:lnTo>
                <a:lnTo>
                  <a:pt x="40" y="75"/>
                </a:lnTo>
                <a:lnTo>
                  <a:pt x="47" y="78"/>
                </a:lnTo>
                <a:lnTo>
                  <a:pt x="65" y="78"/>
                </a:lnTo>
                <a:lnTo>
                  <a:pt x="65" y="78"/>
                </a:lnTo>
                <a:lnTo>
                  <a:pt x="68" y="75"/>
                </a:lnTo>
                <a:lnTo>
                  <a:pt x="72" y="75"/>
                </a:lnTo>
                <a:lnTo>
                  <a:pt x="75" y="61"/>
                </a:lnTo>
                <a:lnTo>
                  <a:pt x="75" y="61"/>
                </a:lnTo>
                <a:lnTo>
                  <a:pt x="75" y="61"/>
                </a:lnTo>
                <a:lnTo>
                  <a:pt x="75" y="61"/>
                </a:lnTo>
                <a:lnTo>
                  <a:pt x="65" y="57"/>
                </a:lnTo>
                <a:lnTo>
                  <a:pt x="65" y="57"/>
                </a:lnTo>
                <a:lnTo>
                  <a:pt x="65" y="64"/>
                </a:lnTo>
                <a:lnTo>
                  <a:pt x="58" y="68"/>
                </a:lnTo>
                <a:lnTo>
                  <a:pt x="54" y="68"/>
                </a:lnTo>
                <a:lnTo>
                  <a:pt x="54" y="68"/>
                </a:lnTo>
                <a:lnTo>
                  <a:pt x="50" y="68"/>
                </a:lnTo>
                <a:lnTo>
                  <a:pt x="50" y="64"/>
                </a:lnTo>
                <a:lnTo>
                  <a:pt x="50" y="50"/>
                </a:lnTo>
                <a:lnTo>
                  <a:pt x="75" y="50"/>
                </a:lnTo>
                <a:lnTo>
                  <a:pt x="75" y="43"/>
                </a:lnTo>
                <a:lnTo>
                  <a:pt x="40" y="43"/>
                </a:lnTo>
                <a:lnTo>
                  <a:pt x="40" y="43"/>
                </a:lnTo>
                <a:lnTo>
                  <a:pt x="40" y="36"/>
                </a:lnTo>
                <a:lnTo>
                  <a:pt x="68" y="36"/>
                </a:lnTo>
                <a:lnTo>
                  <a:pt x="68" y="29"/>
                </a:lnTo>
                <a:lnTo>
                  <a:pt x="40" y="29"/>
                </a:lnTo>
                <a:lnTo>
                  <a:pt x="43" y="21"/>
                </a:lnTo>
                <a:lnTo>
                  <a:pt x="72" y="21"/>
                </a:lnTo>
                <a:lnTo>
                  <a:pt x="72" y="14"/>
                </a:lnTo>
                <a:lnTo>
                  <a:pt x="50" y="14"/>
                </a:lnTo>
                <a:lnTo>
                  <a:pt x="50" y="14"/>
                </a:lnTo>
                <a:lnTo>
                  <a:pt x="58" y="7"/>
                </a:lnTo>
                <a:lnTo>
                  <a:pt x="58" y="7"/>
                </a:lnTo>
                <a:lnTo>
                  <a:pt x="61" y="4"/>
                </a:lnTo>
                <a:lnTo>
                  <a:pt x="61" y="4"/>
                </a:lnTo>
                <a:lnTo>
                  <a:pt x="50" y="0"/>
                </a:lnTo>
                <a:lnTo>
                  <a:pt x="50" y="0"/>
                </a:lnTo>
                <a:lnTo>
                  <a:pt x="47" y="0"/>
                </a:lnTo>
                <a:lnTo>
                  <a:pt x="47" y="0"/>
                </a:lnTo>
                <a:lnTo>
                  <a:pt x="40" y="14"/>
                </a:lnTo>
                <a:lnTo>
                  <a:pt x="29" y="14"/>
                </a:lnTo>
                <a:lnTo>
                  <a:pt x="29" y="14"/>
                </a:lnTo>
                <a:lnTo>
                  <a:pt x="33" y="14"/>
                </a:lnTo>
                <a:lnTo>
                  <a:pt x="33" y="14"/>
                </a:lnTo>
                <a:lnTo>
                  <a:pt x="33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4" name="Freeform 128"/>
          <p:cNvSpPr>
            <a:spLocks noEditPoints="1"/>
          </p:cNvSpPr>
          <p:nvPr/>
        </p:nvSpPr>
        <p:spPr bwMode="auto">
          <a:xfrm>
            <a:off x="7727950" y="1533525"/>
            <a:ext cx="130175" cy="123825"/>
          </a:xfrm>
          <a:custGeom>
            <a:avLst/>
            <a:gdLst>
              <a:gd name="T0" fmla="*/ 14 w 82"/>
              <a:gd name="T1" fmla="*/ 14 h 78"/>
              <a:gd name="T2" fmla="*/ 25 w 82"/>
              <a:gd name="T3" fmla="*/ 11 h 78"/>
              <a:gd name="T4" fmla="*/ 21 w 82"/>
              <a:gd name="T5" fmla="*/ 0 h 78"/>
              <a:gd name="T6" fmla="*/ 10 w 82"/>
              <a:gd name="T7" fmla="*/ 4 h 78"/>
              <a:gd name="T8" fmla="*/ 14 w 82"/>
              <a:gd name="T9" fmla="*/ 14 h 78"/>
              <a:gd name="T10" fmla="*/ 35 w 82"/>
              <a:gd name="T11" fmla="*/ 71 h 78"/>
              <a:gd name="T12" fmla="*/ 21 w 82"/>
              <a:gd name="T13" fmla="*/ 29 h 78"/>
              <a:gd name="T14" fmla="*/ 32 w 82"/>
              <a:gd name="T15" fmla="*/ 21 h 78"/>
              <a:gd name="T16" fmla="*/ 28 w 82"/>
              <a:gd name="T17" fmla="*/ 25 h 78"/>
              <a:gd name="T18" fmla="*/ 39 w 82"/>
              <a:gd name="T19" fmla="*/ 29 h 78"/>
              <a:gd name="T20" fmla="*/ 78 w 82"/>
              <a:gd name="T21" fmla="*/ 18 h 78"/>
              <a:gd name="T22" fmla="*/ 50 w 82"/>
              <a:gd name="T23" fmla="*/ 7 h 78"/>
              <a:gd name="T24" fmla="*/ 53 w 82"/>
              <a:gd name="T25" fmla="*/ 7 h 78"/>
              <a:gd name="T26" fmla="*/ 53 w 82"/>
              <a:gd name="T27" fmla="*/ 4 h 78"/>
              <a:gd name="T28" fmla="*/ 43 w 82"/>
              <a:gd name="T29" fmla="*/ 0 h 78"/>
              <a:gd name="T30" fmla="*/ 39 w 82"/>
              <a:gd name="T31" fmla="*/ 4 h 78"/>
              <a:gd name="T32" fmla="*/ 35 w 82"/>
              <a:gd name="T33" fmla="*/ 18 h 78"/>
              <a:gd name="T34" fmla="*/ 3 w 82"/>
              <a:gd name="T35" fmla="*/ 14 h 78"/>
              <a:gd name="T36" fmla="*/ 10 w 82"/>
              <a:gd name="T37" fmla="*/ 21 h 78"/>
              <a:gd name="T38" fmla="*/ 10 w 82"/>
              <a:gd name="T39" fmla="*/ 39 h 78"/>
              <a:gd name="T40" fmla="*/ 0 w 82"/>
              <a:gd name="T41" fmla="*/ 71 h 78"/>
              <a:gd name="T42" fmla="*/ 3 w 82"/>
              <a:gd name="T43" fmla="*/ 75 h 78"/>
              <a:gd name="T44" fmla="*/ 10 w 82"/>
              <a:gd name="T45" fmla="*/ 78 h 78"/>
              <a:gd name="T46" fmla="*/ 18 w 82"/>
              <a:gd name="T47" fmla="*/ 61 h 78"/>
              <a:gd name="T48" fmla="*/ 25 w 82"/>
              <a:gd name="T49" fmla="*/ 39 h 78"/>
              <a:gd name="T50" fmla="*/ 25 w 82"/>
              <a:gd name="T51" fmla="*/ 64 h 78"/>
              <a:gd name="T52" fmla="*/ 18 w 82"/>
              <a:gd name="T53" fmla="*/ 68 h 78"/>
              <a:gd name="T54" fmla="*/ 18 w 82"/>
              <a:gd name="T55" fmla="*/ 75 h 78"/>
              <a:gd name="T56" fmla="*/ 28 w 82"/>
              <a:gd name="T57" fmla="*/ 75 h 78"/>
              <a:gd name="T58" fmla="*/ 32 w 82"/>
              <a:gd name="T59" fmla="*/ 71 h 78"/>
              <a:gd name="T60" fmla="*/ 43 w 82"/>
              <a:gd name="T61" fmla="*/ 78 h 78"/>
              <a:gd name="T62" fmla="*/ 57 w 82"/>
              <a:gd name="T63" fmla="*/ 61 h 78"/>
              <a:gd name="T64" fmla="*/ 64 w 82"/>
              <a:gd name="T65" fmla="*/ 71 h 78"/>
              <a:gd name="T66" fmla="*/ 75 w 82"/>
              <a:gd name="T67" fmla="*/ 78 h 78"/>
              <a:gd name="T68" fmla="*/ 82 w 82"/>
              <a:gd name="T69" fmla="*/ 68 h 78"/>
              <a:gd name="T70" fmla="*/ 64 w 82"/>
              <a:gd name="T71" fmla="*/ 53 h 78"/>
              <a:gd name="T72" fmla="*/ 78 w 82"/>
              <a:gd name="T73" fmla="*/ 46 h 78"/>
              <a:gd name="T74" fmla="*/ 64 w 82"/>
              <a:gd name="T75" fmla="*/ 36 h 78"/>
              <a:gd name="T76" fmla="*/ 75 w 82"/>
              <a:gd name="T77" fmla="*/ 25 h 78"/>
              <a:gd name="T78" fmla="*/ 53 w 82"/>
              <a:gd name="T79" fmla="*/ 25 h 78"/>
              <a:gd name="T80" fmla="*/ 57 w 82"/>
              <a:gd name="T81" fmla="*/ 21 h 78"/>
              <a:gd name="T82" fmla="*/ 46 w 82"/>
              <a:gd name="T83" fmla="*/ 21 h 78"/>
              <a:gd name="T84" fmla="*/ 43 w 82"/>
              <a:gd name="T85" fmla="*/ 29 h 78"/>
              <a:gd name="T86" fmla="*/ 35 w 82"/>
              <a:gd name="T87" fmla="*/ 39 h 78"/>
              <a:gd name="T88" fmla="*/ 39 w 82"/>
              <a:gd name="T89" fmla="*/ 43 h 78"/>
              <a:gd name="T90" fmla="*/ 43 w 82"/>
              <a:gd name="T91" fmla="*/ 43 h 78"/>
              <a:gd name="T92" fmla="*/ 53 w 82"/>
              <a:gd name="T93" fmla="*/ 36 h 78"/>
              <a:gd name="T94" fmla="*/ 35 w 82"/>
              <a:gd name="T95" fmla="*/ 43 h 78"/>
              <a:gd name="T96" fmla="*/ 50 w 82"/>
              <a:gd name="T97" fmla="*/ 53 h 78"/>
              <a:gd name="T98" fmla="*/ 50 w 82"/>
              <a:gd name="T99" fmla="*/ 53 h 78"/>
              <a:gd name="T100" fmla="*/ 35 w 82"/>
              <a:gd name="T101" fmla="*/ 71 h 78"/>
              <a:gd name="T102" fmla="*/ 35 w 82"/>
              <a:gd name="T103" fmla="*/ 7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78">
                <a:moveTo>
                  <a:pt x="14" y="14"/>
                </a:moveTo>
                <a:lnTo>
                  <a:pt x="14" y="14"/>
                </a:lnTo>
                <a:lnTo>
                  <a:pt x="25" y="11"/>
                </a:lnTo>
                <a:lnTo>
                  <a:pt x="25" y="11"/>
                </a:lnTo>
                <a:lnTo>
                  <a:pt x="21" y="0"/>
                </a:lnTo>
                <a:lnTo>
                  <a:pt x="21" y="0"/>
                </a:lnTo>
                <a:lnTo>
                  <a:pt x="10" y="4"/>
                </a:lnTo>
                <a:lnTo>
                  <a:pt x="10" y="4"/>
                </a:lnTo>
                <a:lnTo>
                  <a:pt x="14" y="14"/>
                </a:lnTo>
                <a:lnTo>
                  <a:pt x="14" y="14"/>
                </a:lnTo>
                <a:lnTo>
                  <a:pt x="14" y="14"/>
                </a:lnTo>
                <a:close/>
                <a:moveTo>
                  <a:pt x="35" y="71"/>
                </a:moveTo>
                <a:lnTo>
                  <a:pt x="35" y="29"/>
                </a:lnTo>
                <a:lnTo>
                  <a:pt x="21" y="29"/>
                </a:lnTo>
                <a:lnTo>
                  <a:pt x="21" y="21"/>
                </a:lnTo>
                <a:lnTo>
                  <a:pt x="32" y="21"/>
                </a:lnTo>
                <a:lnTo>
                  <a:pt x="28" y="25"/>
                </a:lnTo>
                <a:lnTo>
                  <a:pt x="28" y="25"/>
                </a:lnTo>
                <a:lnTo>
                  <a:pt x="39" y="29"/>
                </a:lnTo>
                <a:lnTo>
                  <a:pt x="39" y="29"/>
                </a:lnTo>
                <a:lnTo>
                  <a:pt x="46" y="18"/>
                </a:lnTo>
                <a:lnTo>
                  <a:pt x="78" y="18"/>
                </a:lnTo>
                <a:lnTo>
                  <a:pt x="78" y="7"/>
                </a:lnTo>
                <a:lnTo>
                  <a:pt x="50" y="7"/>
                </a:lnTo>
                <a:lnTo>
                  <a:pt x="50" y="7"/>
                </a:lnTo>
                <a:lnTo>
                  <a:pt x="53" y="7"/>
                </a:lnTo>
                <a:lnTo>
                  <a:pt x="53" y="7"/>
                </a:lnTo>
                <a:lnTo>
                  <a:pt x="53" y="4"/>
                </a:lnTo>
                <a:lnTo>
                  <a:pt x="53" y="4"/>
                </a:lnTo>
                <a:lnTo>
                  <a:pt x="43" y="0"/>
                </a:lnTo>
                <a:lnTo>
                  <a:pt x="43" y="0"/>
                </a:lnTo>
                <a:lnTo>
                  <a:pt x="39" y="4"/>
                </a:lnTo>
                <a:lnTo>
                  <a:pt x="39" y="4"/>
                </a:lnTo>
                <a:lnTo>
                  <a:pt x="35" y="18"/>
                </a:lnTo>
                <a:lnTo>
                  <a:pt x="35" y="14"/>
                </a:lnTo>
                <a:lnTo>
                  <a:pt x="3" y="14"/>
                </a:lnTo>
                <a:lnTo>
                  <a:pt x="3" y="21"/>
                </a:lnTo>
                <a:lnTo>
                  <a:pt x="10" y="21"/>
                </a:lnTo>
                <a:lnTo>
                  <a:pt x="10" y="39"/>
                </a:lnTo>
                <a:lnTo>
                  <a:pt x="10" y="39"/>
                </a:lnTo>
                <a:lnTo>
                  <a:pt x="7" y="57"/>
                </a:lnTo>
                <a:lnTo>
                  <a:pt x="0" y="71"/>
                </a:lnTo>
                <a:lnTo>
                  <a:pt x="0" y="71"/>
                </a:lnTo>
                <a:lnTo>
                  <a:pt x="3" y="75"/>
                </a:lnTo>
                <a:lnTo>
                  <a:pt x="3" y="75"/>
                </a:lnTo>
                <a:lnTo>
                  <a:pt x="10" y="78"/>
                </a:lnTo>
                <a:lnTo>
                  <a:pt x="10" y="78"/>
                </a:lnTo>
                <a:lnTo>
                  <a:pt x="18" y="61"/>
                </a:lnTo>
                <a:lnTo>
                  <a:pt x="21" y="39"/>
                </a:lnTo>
                <a:lnTo>
                  <a:pt x="25" y="39"/>
                </a:lnTo>
                <a:lnTo>
                  <a:pt x="25" y="64"/>
                </a:lnTo>
                <a:lnTo>
                  <a:pt x="25" y="64"/>
                </a:lnTo>
                <a:lnTo>
                  <a:pt x="21" y="68"/>
                </a:lnTo>
                <a:lnTo>
                  <a:pt x="18" y="68"/>
                </a:lnTo>
                <a:lnTo>
                  <a:pt x="18" y="68"/>
                </a:lnTo>
                <a:lnTo>
                  <a:pt x="18" y="75"/>
                </a:lnTo>
                <a:lnTo>
                  <a:pt x="18" y="75"/>
                </a:lnTo>
                <a:lnTo>
                  <a:pt x="28" y="75"/>
                </a:lnTo>
                <a:lnTo>
                  <a:pt x="32" y="71"/>
                </a:lnTo>
                <a:lnTo>
                  <a:pt x="32" y="71"/>
                </a:lnTo>
                <a:lnTo>
                  <a:pt x="43" y="78"/>
                </a:lnTo>
                <a:lnTo>
                  <a:pt x="43" y="78"/>
                </a:lnTo>
                <a:lnTo>
                  <a:pt x="53" y="71"/>
                </a:lnTo>
                <a:lnTo>
                  <a:pt x="57" y="61"/>
                </a:lnTo>
                <a:lnTo>
                  <a:pt x="57" y="61"/>
                </a:lnTo>
                <a:lnTo>
                  <a:pt x="64" y="71"/>
                </a:lnTo>
                <a:lnTo>
                  <a:pt x="75" y="78"/>
                </a:lnTo>
                <a:lnTo>
                  <a:pt x="75" y="78"/>
                </a:lnTo>
                <a:lnTo>
                  <a:pt x="82" y="68"/>
                </a:lnTo>
                <a:lnTo>
                  <a:pt x="82" y="68"/>
                </a:lnTo>
                <a:lnTo>
                  <a:pt x="71" y="61"/>
                </a:lnTo>
                <a:lnTo>
                  <a:pt x="64" y="53"/>
                </a:lnTo>
                <a:lnTo>
                  <a:pt x="78" y="53"/>
                </a:lnTo>
                <a:lnTo>
                  <a:pt x="78" y="46"/>
                </a:lnTo>
                <a:lnTo>
                  <a:pt x="64" y="46"/>
                </a:lnTo>
                <a:lnTo>
                  <a:pt x="64" y="36"/>
                </a:lnTo>
                <a:lnTo>
                  <a:pt x="75" y="36"/>
                </a:lnTo>
                <a:lnTo>
                  <a:pt x="75" y="25"/>
                </a:lnTo>
                <a:lnTo>
                  <a:pt x="53" y="25"/>
                </a:lnTo>
                <a:lnTo>
                  <a:pt x="53" y="25"/>
                </a:lnTo>
                <a:lnTo>
                  <a:pt x="53" y="25"/>
                </a:lnTo>
                <a:lnTo>
                  <a:pt x="57" y="21"/>
                </a:lnTo>
                <a:lnTo>
                  <a:pt x="57" y="21"/>
                </a:lnTo>
                <a:lnTo>
                  <a:pt x="46" y="21"/>
                </a:lnTo>
                <a:lnTo>
                  <a:pt x="46" y="21"/>
                </a:lnTo>
                <a:lnTo>
                  <a:pt x="43" y="29"/>
                </a:lnTo>
                <a:lnTo>
                  <a:pt x="35" y="39"/>
                </a:lnTo>
                <a:lnTo>
                  <a:pt x="35" y="39"/>
                </a:lnTo>
                <a:lnTo>
                  <a:pt x="39" y="43"/>
                </a:lnTo>
                <a:lnTo>
                  <a:pt x="39" y="43"/>
                </a:lnTo>
                <a:lnTo>
                  <a:pt x="43" y="43"/>
                </a:lnTo>
                <a:lnTo>
                  <a:pt x="43" y="43"/>
                </a:lnTo>
                <a:lnTo>
                  <a:pt x="50" y="36"/>
                </a:lnTo>
                <a:lnTo>
                  <a:pt x="53" y="36"/>
                </a:lnTo>
                <a:lnTo>
                  <a:pt x="53" y="46"/>
                </a:lnTo>
                <a:lnTo>
                  <a:pt x="35" y="43"/>
                </a:lnTo>
                <a:lnTo>
                  <a:pt x="35" y="53"/>
                </a:lnTo>
                <a:lnTo>
                  <a:pt x="50" y="53"/>
                </a:lnTo>
                <a:lnTo>
                  <a:pt x="50" y="53"/>
                </a:lnTo>
                <a:lnTo>
                  <a:pt x="50" y="53"/>
                </a:lnTo>
                <a:lnTo>
                  <a:pt x="46" y="64"/>
                </a:lnTo>
                <a:lnTo>
                  <a:pt x="35" y="71"/>
                </a:lnTo>
                <a:lnTo>
                  <a:pt x="35" y="71"/>
                </a:lnTo>
                <a:lnTo>
                  <a:pt x="35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5" name="Freeform 129"/>
          <p:cNvSpPr>
            <a:spLocks noEditPoints="1"/>
          </p:cNvSpPr>
          <p:nvPr/>
        </p:nvSpPr>
        <p:spPr bwMode="auto">
          <a:xfrm>
            <a:off x="7959725" y="1533525"/>
            <a:ext cx="90488" cy="123825"/>
          </a:xfrm>
          <a:custGeom>
            <a:avLst/>
            <a:gdLst>
              <a:gd name="T0" fmla="*/ 11 w 57"/>
              <a:gd name="T1" fmla="*/ 78 h 78"/>
              <a:gd name="T2" fmla="*/ 11 w 57"/>
              <a:gd name="T3" fmla="*/ 75 h 78"/>
              <a:gd name="T4" fmla="*/ 43 w 57"/>
              <a:gd name="T5" fmla="*/ 75 h 78"/>
              <a:gd name="T6" fmla="*/ 43 w 57"/>
              <a:gd name="T7" fmla="*/ 78 h 78"/>
              <a:gd name="T8" fmla="*/ 57 w 57"/>
              <a:gd name="T9" fmla="*/ 78 h 78"/>
              <a:gd name="T10" fmla="*/ 57 w 57"/>
              <a:gd name="T11" fmla="*/ 14 h 78"/>
              <a:gd name="T12" fmla="*/ 28 w 57"/>
              <a:gd name="T13" fmla="*/ 14 h 78"/>
              <a:gd name="T14" fmla="*/ 28 w 57"/>
              <a:gd name="T15" fmla="*/ 14 h 78"/>
              <a:gd name="T16" fmla="*/ 32 w 57"/>
              <a:gd name="T17" fmla="*/ 7 h 78"/>
              <a:gd name="T18" fmla="*/ 32 w 57"/>
              <a:gd name="T19" fmla="*/ 7 h 78"/>
              <a:gd name="T20" fmla="*/ 32 w 57"/>
              <a:gd name="T21" fmla="*/ 7 h 78"/>
              <a:gd name="T22" fmla="*/ 32 w 57"/>
              <a:gd name="T23" fmla="*/ 4 h 78"/>
              <a:gd name="T24" fmla="*/ 32 w 57"/>
              <a:gd name="T25" fmla="*/ 4 h 78"/>
              <a:gd name="T26" fmla="*/ 18 w 57"/>
              <a:gd name="T27" fmla="*/ 0 h 78"/>
              <a:gd name="T28" fmla="*/ 18 w 57"/>
              <a:gd name="T29" fmla="*/ 0 h 78"/>
              <a:gd name="T30" fmla="*/ 18 w 57"/>
              <a:gd name="T31" fmla="*/ 4 h 78"/>
              <a:gd name="T32" fmla="*/ 18 w 57"/>
              <a:gd name="T33" fmla="*/ 4 h 78"/>
              <a:gd name="T34" fmla="*/ 18 w 57"/>
              <a:gd name="T35" fmla="*/ 14 h 78"/>
              <a:gd name="T36" fmla="*/ 0 w 57"/>
              <a:gd name="T37" fmla="*/ 14 h 78"/>
              <a:gd name="T38" fmla="*/ 0 w 57"/>
              <a:gd name="T39" fmla="*/ 78 h 78"/>
              <a:gd name="T40" fmla="*/ 0 w 57"/>
              <a:gd name="T41" fmla="*/ 78 h 78"/>
              <a:gd name="T42" fmla="*/ 11 w 57"/>
              <a:gd name="T43" fmla="*/ 78 h 78"/>
              <a:gd name="T44" fmla="*/ 11 w 57"/>
              <a:gd name="T45" fmla="*/ 78 h 78"/>
              <a:gd name="T46" fmla="*/ 43 w 57"/>
              <a:gd name="T47" fmla="*/ 21 h 78"/>
              <a:gd name="T48" fmla="*/ 43 w 57"/>
              <a:gd name="T49" fmla="*/ 32 h 78"/>
              <a:gd name="T50" fmla="*/ 11 w 57"/>
              <a:gd name="T51" fmla="*/ 32 h 78"/>
              <a:gd name="T52" fmla="*/ 11 w 57"/>
              <a:gd name="T53" fmla="*/ 21 h 78"/>
              <a:gd name="T54" fmla="*/ 43 w 57"/>
              <a:gd name="T55" fmla="*/ 21 h 78"/>
              <a:gd name="T56" fmla="*/ 43 w 57"/>
              <a:gd name="T57" fmla="*/ 21 h 78"/>
              <a:gd name="T58" fmla="*/ 46 w 57"/>
              <a:gd name="T59" fmla="*/ 46 h 78"/>
              <a:gd name="T60" fmla="*/ 11 w 57"/>
              <a:gd name="T61" fmla="*/ 46 h 78"/>
              <a:gd name="T62" fmla="*/ 11 w 57"/>
              <a:gd name="T63" fmla="*/ 39 h 78"/>
              <a:gd name="T64" fmla="*/ 46 w 57"/>
              <a:gd name="T65" fmla="*/ 39 h 78"/>
              <a:gd name="T66" fmla="*/ 46 w 57"/>
              <a:gd name="T67" fmla="*/ 46 h 78"/>
              <a:gd name="T68" fmla="*/ 46 w 57"/>
              <a:gd name="T69" fmla="*/ 46 h 78"/>
              <a:gd name="T70" fmla="*/ 46 w 57"/>
              <a:gd name="T71" fmla="*/ 57 h 78"/>
              <a:gd name="T72" fmla="*/ 46 w 57"/>
              <a:gd name="T73" fmla="*/ 64 h 78"/>
              <a:gd name="T74" fmla="*/ 11 w 57"/>
              <a:gd name="T75" fmla="*/ 64 h 78"/>
              <a:gd name="T76" fmla="*/ 11 w 57"/>
              <a:gd name="T77" fmla="*/ 57 h 78"/>
              <a:gd name="T78" fmla="*/ 46 w 57"/>
              <a:gd name="T79" fmla="*/ 57 h 78"/>
              <a:gd name="T80" fmla="*/ 46 w 57"/>
              <a:gd name="T81" fmla="*/ 5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7" h="78">
                <a:moveTo>
                  <a:pt x="11" y="78"/>
                </a:moveTo>
                <a:lnTo>
                  <a:pt x="11" y="75"/>
                </a:lnTo>
                <a:lnTo>
                  <a:pt x="43" y="75"/>
                </a:lnTo>
                <a:lnTo>
                  <a:pt x="43" y="78"/>
                </a:lnTo>
                <a:lnTo>
                  <a:pt x="57" y="78"/>
                </a:lnTo>
                <a:lnTo>
                  <a:pt x="57" y="14"/>
                </a:lnTo>
                <a:lnTo>
                  <a:pt x="28" y="14"/>
                </a:lnTo>
                <a:lnTo>
                  <a:pt x="28" y="14"/>
                </a:lnTo>
                <a:lnTo>
                  <a:pt x="32" y="7"/>
                </a:lnTo>
                <a:lnTo>
                  <a:pt x="32" y="7"/>
                </a:lnTo>
                <a:lnTo>
                  <a:pt x="32" y="7"/>
                </a:lnTo>
                <a:lnTo>
                  <a:pt x="32" y="4"/>
                </a:lnTo>
                <a:lnTo>
                  <a:pt x="32" y="4"/>
                </a:lnTo>
                <a:lnTo>
                  <a:pt x="18" y="0"/>
                </a:lnTo>
                <a:lnTo>
                  <a:pt x="18" y="0"/>
                </a:lnTo>
                <a:lnTo>
                  <a:pt x="18" y="4"/>
                </a:lnTo>
                <a:lnTo>
                  <a:pt x="18" y="4"/>
                </a:lnTo>
                <a:lnTo>
                  <a:pt x="18" y="14"/>
                </a:lnTo>
                <a:lnTo>
                  <a:pt x="0" y="14"/>
                </a:lnTo>
                <a:lnTo>
                  <a:pt x="0" y="78"/>
                </a:lnTo>
                <a:lnTo>
                  <a:pt x="0" y="78"/>
                </a:lnTo>
                <a:lnTo>
                  <a:pt x="11" y="78"/>
                </a:lnTo>
                <a:lnTo>
                  <a:pt x="11" y="78"/>
                </a:lnTo>
                <a:close/>
                <a:moveTo>
                  <a:pt x="43" y="21"/>
                </a:moveTo>
                <a:lnTo>
                  <a:pt x="43" y="32"/>
                </a:lnTo>
                <a:lnTo>
                  <a:pt x="11" y="32"/>
                </a:lnTo>
                <a:lnTo>
                  <a:pt x="11" y="21"/>
                </a:lnTo>
                <a:lnTo>
                  <a:pt x="43" y="21"/>
                </a:lnTo>
                <a:lnTo>
                  <a:pt x="43" y="21"/>
                </a:lnTo>
                <a:close/>
                <a:moveTo>
                  <a:pt x="46" y="46"/>
                </a:moveTo>
                <a:lnTo>
                  <a:pt x="11" y="46"/>
                </a:lnTo>
                <a:lnTo>
                  <a:pt x="11" y="39"/>
                </a:lnTo>
                <a:lnTo>
                  <a:pt x="46" y="39"/>
                </a:lnTo>
                <a:lnTo>
                  <a:pt x="46" y="46"/>
                </a:lnTo>
                <a:lnTo>
                  <a:pt x="46" y="46"/>
                </a:lnTo>
                <a:close/>
                <a:moveTo>
                  <a:pt x="46" y="57"/>
                </a:moveTo>
                <a:lnTo>
                  <a:pt x="46" y="64"/>
                </a:lnTo>
                <a:lnTo>
                  <a:pt x="11" y="64"/>
                </a:lnTo>
                <a:lnTo>
                  <a:pt x="11" y="57"/>
                </a:lnTo>
                <a:lnTo>
                  <a:pt x="46" y="57"/>
                </a:lnTo>
                <a:lnTo>
                  <a:pt x="46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6" name="Freeform 130"/>
          <p:cNvSpPr>
            <a:spLocks noEditPoints="1"/>
          </p:cNvSpPr>
          <p:nvPr/>
        </p:nvSpPr>
        <p:spPr bwMode="auto">
          <a:xfrm>
            <a:off x="8151813" y="1533525"/>
            <a:ext cx="125413" cy="123825"/>
          </a:xfrm>
          <a:custGeom>
            <a:avLst/>
            <a:gdLst>
              <a:gd name="T0" fmla="*/ 57 w 79"/>
              <a:gd name="T1" fmla="*/ 7 h 78"/>
              <a:gd name="T2" fmla="*/ 57 w 79"/>
              <a:gd name="T3" fmla="*/ 4 h 78"/>
              <a:gd name="T4" fmla="*/ 47 w 79"/>
              <a:gd name="T5" fmla="*/ 0 h 78"/>
              <a:gd name="T6" fmla="*/ 39 w 79"/>
              <a:gd name="T7" fmla="*/ 14 h 78"/>
              <a:gd name="T8" fmla="*/ 29 w 79"/>
              <a:gd name="T9" fmla="*/ 29 h 78"/>
              <a:gd name="T10" fmla="*/ 29 w 79"/>
              <a:gd name="T11" fmla="*/ 39 h 78"/>
              <a:gd name="T12" fmla="*/ 68 w 79"/>
              <a:gd name="T13" fmla="*/ 36 h 78"/>
              <a:gd name="T14" fmla="*/ 71 w 79"/>
              <a:gd name="T15" fmla="*/ 39 h 78"/>
              <a:gd name="T16" fmla="*/ 75 w 79"/>
              <a:gd name="T17" fmla="*/ 36 h 78"/>
              <a:gd name="T18" fmla="*/ 79 w 79"/>
              <a:gd name="T19" fmla="*/ 36 h 78"/>
              <a:gd name="T20" fmla="*/ 64 w 79"/>
              <a:gd name="T21" fmla="*/ 11 h 78"/>
              <a:gd name="T22" fmla="*/ 57 w 79"/>
              <a:gd name="T23" fmla="*/ 18 h 78"/>
              <a:gd name="T24" fmla="*/ 47 w 79"/>
              <a:gd name="T25" fmla="*/ 25 h 78"/>
              <a:gd name="T26" fmla="*/ 57 w 79"/>
              <a:gd name="T27" fmla="*/ 7 h 78"/>
              <a:gd name="T28" fmla="*/ 57 w 79"/>
              <a:gd name="T29" fmla="*/ 7 h 78"/>
              <a:gd name="T30" fmla="*/ 32 w 79"/>
              <a:gd name="T31" fmla="*/ 14 h 78"/>
              <a:gd name="T32" fmla="*/ 18 w 79"/>
              <a:gd name="T33" fmla="*/ 0 h 78"/>
              <a:gd name="T34" fmla="*/ 7 w 79"/>
              <a:gd name="T35" fmla="*/ 11 h 78"/>
              <a:gd name="T36" fmla="*/ 14 w 79"/>
              <a:gd name="T37" fmla="*/ 14 h 78"/>
              <a:gd name="T38" fmla="*/ 22 w 79"/>
              <a:gd name="T39" fmla="*/ 21 h 78"/>
              <a:gd name="T40" fmla="*/ 32 w 79"/>
              <a:gd name="T41" fmla="*/ 14 h 78"/>
              <a:gd name="T42" fmla="*/ 22 w 79"/>
              <a:gd name="T43" fmla="*/ 29 h 78"/>
              <a:gd name="T44" fmla="*/ 7 w 79"/>
              <a:gd name="T45" fmla="*/ 21 h 78"/>
              <a:gd name="T46" fmla="*/ 0 w 79"/>
              <a:gd name="T47" fmla="*/ 29 h 78"/>
              <a:gd name="T48" fmla="*/ 14 w 79"/>
              <a:gd name="T49" fmla="*/ 39 h 78"/>
              <a:gd name="T50" fmla="*/ 22 w 79"/>
              <a:gd name="T51" fmla="*/ 29 h 78"/>
              <a:gd name="T52" fmla="*/ 22 w 79"/>
              <a:gd name="T53" fmla="*/ 29 h 78"/>
              <a:gd name="T54" fmla="*/ 11 w 79"/>
              <a:gd name="T55" fmla="*/ 75 h 78"/>
              <a:gd name="T56" fmla="*/ 14 w 79"/>
              <a:gd name="T57" fmla="*/ 78 h 78"/>
              <a:gd name="T58" fmla="*/ 25 w 79"/>
              <a:gd name="T59" fmla="*/ 46 h 78"/>
              <a:gd name="T60" fmla="*/ 18 w 79"/>
              <a:gd name="T61" fmla="*/ 43 h 78"/>
              <a:gd name="T62" fmla="*/ 14 w 79"/>
              <a:gd name="T63" fmla="*/ 43 h 78"/>
              <a:gd name="T64" fmla="*/ 4 w 79"/>
              <a:gd name="T65" fmla="*/ 71 h 78"/>
              <a:gd name="T66" fmla="*/ 11 w 79"/>
              <a:gd name="T67" fmla="*/ 75 h 78"/>
              <a:gd name="T68" fmla="*/ 43 w 79"/>
              <a:gd name="T69" fmla="*/ 71 h 78"/>
              <a:gd name="T70" fmla="*/ 61 w 79"/>
              <a:gd name="T71" fmla="*/ 78 h 78"/>
              <a:gd name="T72" fmla="*/ 71 w 79"/>
              <a:gd name="T73" fmla="*/ 43 h 78"/>
              <a:gd name="T74" fmla="*/ 32 w 79"/>
              <a:gd name="T75" fmla="*/ 78 h 78"/>
              <a:gd name="T76" fmla="*/ 43 w 79"/>
              <a:gd name="T77" fmla="*/ 71 h 78"/>
              <a:gd name="T78" fmla="*/ 61 w 79"/>
              <a:gd name="T79" fmla="*/ 50 h 78"/>
              <a:gd name="T80" fmla="*/ 43 w 79"/>
              <a:gd name="T81" fmla="*/ 64 h 78"/>
              <a:gd name="T82" fmla="*/ 61 w 79"/>
              <a:gd name="T83" fmla="*/ 5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9" h="78">
                <a:moveTo>
                  <a:pt x="57" y="7"/>
                </a:moveTo>
                <a:lnTo>
                  <a:pt x="57" y="7"/>
                </a:lnTo>
                <a:lnTo>
                  <a:pt x="57" y="4"/>
                </a:lnTo>
                <a:lnTo>
                  <a:pt x="57" y="4"/>
                </a:lnTo>
                <a:lnTo>
                  <a:pt x="47" y="0"/>
                </a:lnTo>
                <a:lnTo>
                  <a:pt x="47" y="0"/>
                </a:lnTo>
                <a:lnTo>
                  <a:pt x="39" y="14"/>
                </a:lnTo>
                <a:lnTo>
                  <a:pt x="39" y="14"/>
                </a:lnTo>
                <a:lnTo>
                  <a:pt x="32" y="25"/>
                </a:lnTo>
                <a:lnTo>
                  <a:pt x="29" y="29"/>
                </a:lnTo>
                <a:lnTo>
                  <a:pt x="29" y="39"/>
                </a:lnTo>
                <a:lnTo>
                  <a:pt x="29" y="39"/>
                </a:lnTo>
                <a:lnTo>
                  <a:pt x="54" y="36"/>
                </a:lnTo>
                <a:lnTo>
                  <a:pt x="68" y="36"/>
                </a:lnTo>
                <a:lnTo>
                  <a:pt x="71" y="39"/>
                </a:lnTo>
                <a:lnTo>
                  <a:pt x="71" y="39"/>
                </a:lnTo>
                <a:lnTo>
                  <a:pt x="75" y="36"/>
                </a:lnTo>
                <a:lnTo>
                  <a:pt x="75" y="36"/>
                </a:lnTo>
                <a:lnTo>
                  <a:pt x="79" y="36"/>
                </a:lnTo>
                <a:lnTo>
                  <a:pt x="79" y="36"/>
                </a:lnTo>
                <a:lnTo>
                  <a:pt x="64" y="11"/>
                </a:lnTo>
                <a:lnTo>
                  <a:pt x="64" y="11"/>
                </a:lnTo>
                <a:lnTo>
                  <a:pt x="57" y="18"/>
                </a:lnTo>
                <a:lnTo>
                  <a:pt x="57" y="18"/>
                </a:lnTo>
                <a:lnTo>
                  <a:pt x="61" y="25"/>
                </a:lnTo>
                <a:lnTo>
                  <a:pt x="47" y="25"/>
                </a:lnTo>
                <a:lnTo>
                  <a:pt x="47" y="25"/>
                </a:lnTo>
                <a:lnTo>
                  <a:pt x="57" y="7"/>
                </a:lnTo>
                <a:lnTo>
                  <a:pt x="57" y="7"/>
                </a:lnTo>
                <a:lnTo>
                  <a:pt x="57" y="7"/>
                </a:lnTo>
                <a:close/>
                <a:moveTo>
                  <a:pt x="32" y="14"/>
                </a:moveTo>
                <a:lnTo>
                  <a:pt x="32" y="14"/>
                </a:lnTo>
                <a:lnTo>
                  <a:pt x="18" y="0"/>
                </a:lnTo>
                <a:lnTo>
                  <a:pt x="18" y="0"/>
                </a:lnTo>
                <a:lnTo>
                  <a:pt x="7" y="11"/>
                </a:lnTo>
                <a:lnTo>
                  <a:pt x="7" y="11"/>
                </a:lnTo>
                <a:lnTo>
                  <a:pt x="14" y="14"/>
                </a:lnTo>
                <a:lnTo>
                  <a:pt x="14" y="14"/>
                </a:lnTo>
                <a:lnTo>
                  <a:pt x="22" y="21"/>
                </a:lnTo>
                <a:lnTo>
                  <a:pt x="22" y="21"/>
                </a:lnTo>
                <a:lnTo>
                  <a:pt x="32" y="14"/>
                </a:lnTo>
                <a:lnTo>
                  <a:pt x="32" y="14"/>
                </a:lnTo>
                <a:lnTo>
                  <a:pt x="32" y="14"/>
                </a:lnTo>
                <a:close/>
                <a:moveTo>
                  <a:pt x="22" y="29"/>
                </a:moveTo>
                <a:lnTo>
                  <a:pt x="22" y="29"/>
                </a:lnTo>
                <a:lnTo>
                  <a:pt x="7" y="21"/>
                </a:lnTo>
                <a:lnTo>
                  <a:pt x="7" y="21"/>
                </a:lnTo>
                <a:lnTo>
                  <a:pt x="0" y="29"/>
                </a:lnTo>
                <a:lnTo>
                  <a:pt x="0" y="29"/>
                </a:lnTo>
                <a:lnTo>
                  <a:pt x="14" y="39"/>
                </a:lnTo>
                <a:lnTo>
                  <a:pt x="14" y="39"/>
                </a:lnTo>
                <a:lnTo>
                  <a:pt x="22" y="29"/>
                </a:lnTo>
                <a:lnTo>
                  <a:pt x="22" y="29"/>
                </a:lnTo>
                <a:lnTo>
                  <a:pt x="22" y="29"/>
                </a:lnTo>
                <a:close/>
                <a:moveTo>
                  <a:pt x="11" y="75"/>
                </a:moveTo>
                <a:lnTo>
                  <a:pt x="11" y="75"/>
                </a:lnTo>
                <a:lnTo>
                  <a:pt x="14" y="78"/>
                </a:lnTo>
                <a:lnTo>
                  <a:pt x="14" y="78"/>
                </a:lnTo>
                <a:lnTo>
                  <a:pt x="25" y="46"/>
                </a:lnTo>
                <a:lnTo>
                  <a:pt x="25" y="46"/>
                </a:lnTo>
                <a:lnTo>
                  <a:pt x="18" y="43"/>
                </a:lnTo>
                <a:lnTo>
                  <a:pt x="18" y="43"/>
                </a:lnTo>
                <a:lnTo>
                  <a:pt x="14" y="43"/>
                </a:lnTo>
                <a:lnTo>
                  <a:pt x="14" y="43"/>
                </a:lnTo>
                <a:lnTo>
                  <a:pt x="4" y="71"/>
                </a:lnTo>
                <a:lnTo>
                  <a:pt x="4" y="71"/>
                </a:ln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close/>
                <a:moveTo>
                  <a:pt x="43" y="71"/>
                </a:moveTo>
                <a:lnTo>
                  <a:pt x="61" y="71"/>
                </a:lnTo>
                <a:lnTo>
                  <a:pt x="61" y="78"/>
                </a:lnTo>
                <a:lnTo>
                  <a:pt x="71" y="78"/>
                </a:lnTo>
                <a:lnTo>
                  <a:pt x="71" y="43"/>
                </a:lnTo>
                <a:lnTo>
                  <a:pt x="32" y="43"/>
                </a:lnTo>
                <a:lnTo>
                  <a:pt x="32" y="78"/>
                </a:lnTo>
                <a:lnTo>
                  <a:pt x="43" y="78"/>
                </a:lnTo>
                <a:lnTo>
                  <a:pt x="43" y="71"/>
                </a:lnTo>
                <a:lnTo>
                  <a:pt x="43" y="71"/>
                </a:lnTo>
                <a:close/>
                <a:moveTo>
                  <a:pt x="61" y="50"/>
                </a:moveTo>
                <a:lnTo>
                  <a:pt x="61" y="64"/>
                </a:lnTo>
                <a:lnTo>
                  <a:pt x="43" y="64"/>
                </a:lnTo>
                <a:lnTo>
                  <a:pt x="43" y="50"/>
                </a:lnTo>
                <a:lnTo>
                  <a:pt x="61" y="50"/>
                </a:lnTo>
                <a:lnTo>
                  <a:pt x="61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7" name="Freeform 131"/>
          <p:cNvSpPr>
            <a:spLocks noEditPoints="1"/>
          </p:cNvSpPr>
          <p:nvPr/>
        </p:nvSpPr>
        <p:spPr bwMode="auto">
          <a:xfrm>
            <a:off x="8367713" y="1539875"/>
            <a:ext cx="112713" cy="117475"/>
          </a:xfrm>
          <a:custGeom>
            <a:avLst/>
            <a:gdLst>
              <a:gd name="T0" fmla="*/ 53 w 71"/>
              <a:gd name="T1" fmla="*/ 17 h 74"/>
              <a:gd name="T2" fmla="*/ 46 w 71"/>
              <a:gd name="T3" fmla="*/ 10 h 74"/>
              <a:gd name="T4" fmla="*/ 46 w 71"/>
              <a:gd name="T5" fmla="*/ 3 h 74"/>
              <a:gd name="T6" fmla="*/ 46 w 71"/>
              <a:gd name="T7" fmla="*/ 3 h 74"/>
              <a:gd name="T8" fmla="*/ 46 w 71"/>
              <a:gd name="T9" fmla="*/ 3 h 74"/>
              <a:gd name="T10" fmla="*/ 35 w 71"/>
              <a:gd name="T11" fmla="*/ 3 h 74"/>
              <a:gd name="T12" fmla="*/ 35 w 71"/>
              <a:gd name="T13" fmla="*/ 35 h 74"/>
              <a:gd name="T14" fmla="*/ 32 w 71"/>
              <a:gd name="T15" fmla="*/ 17 h 74"/>
              <a:gd name="T16" fmla="*/ 25 w 71"/>
              <a:gd name="T17" fmla="*/ 7 h 74"/>
              <a:gd name="T18" fmla="*/ 25 w 71"/>
              <a:gd name="T19" fmla="*/ 0 h 74"/>
              <a:gd name="T20" fmla="*/ 25 w 71"/>
              <a:gd name="T21" fmla="*/ 0 h 74"/>
              <a:gd name="T22" fmla="*/ 25 w 71"/>
              <a:gd name="T23" fmla="*/ 0 h 74"/>
              <a:gd name="T24" fmla="*/ 14 w 71"/>
              <a:gd name="T25" fmla="*/ 0 h 74"/>
              <a:gd name="T26" fmla="*/ 14 w 71"/>
              <a:gd name="T27" fmla="*/ 42 h 74"/>
              <a:gd name="T28" fmla="*/ 10 w 71"/>
              <a:gd name="T29" fmla="*/ 57 h 74"/>
              <a:gd name="T30" fmla="*/ 0 w 71"/>
              <a:gd name="T31" fmla="*/ 67 h 74"/>
              <a:gd name="T32" fmla="*/ 10 w 71"/>
              <a:gd name="T33" fmla="*/ 74 h 74"/>
              <a:gd name="T34" fmla="*/ 17 w 71"/>
              <a:gd name="T35" fmla="*/ 64 h 74"/>
              <a:gd name="T36" fmla="*/ 21 w 71"/>
              <a:gd name="T37" fmla="*/ 57 h 74"/>
              <a:gd name="T38" fmla="*/ 25 w 71"/>
              <a:gd name="T39" fmla="*/ 25 h 74"/>
              <a:gd name="T40" fmla="*/ 28 w 71"/>
              <a:gd name="T41" fmla="*/ 46 h 74"/>
              <a:gd name="T42" fmla="*/ 35 w 71"/>
              <a:gd name="T43" fmla="*/ 42 h 74"/>
              <a:gd name="T44" fmla="*/ 35 w 71"/>
              <a:gd name="T45" fmla="*/ 42 h 74"/>
              <a:gd name="T46" fmla="*/ 46 w 71"/>
              <a:gd name="T47" fmla="*/ 71 h 74"/>
              <a:gd name="T48" fmla="*/ 46 w 71"/>
              <a:gd name="T49" fmla="*/ 21 h 74"/>
              <a:gd name="T50" fmla="*/ 50 w 71"/>
              <a:gd name="T51" fmla="*/ 46 h 74"/>
              <a:gd name="T52" fmla="*/ 60 w 71"/>
              <a:gd name="T53" fmla="*/ 74 h 74"/>
              <a:gd name="T54" fmla="*/ 71 w 71"/>
              <a:gd name="T55" fmla="*/ 3 h 74"/>
              <a:gd name="T56" fmla="*/ 71 w 71"/>
              <a:gd name="T57" fmla="*/ 0 h 74"/>
              <a:gd name="T58" fmla="*/ 71 w 71"/>
              <a:gd name="T59" fmla="*/ 0 h 74"/>
              <a:gd name="T60" fmla="*/ 71 w 71"/>
              <a:gd name="T61" fmla="*/ 0 h 74"/>
              <a:gd name="T62" fmla="*/ 60 w 71"/>
              <a:gd name="T63" fmla="*/ 0 h 74"/>
              <a:gd name="T64" fmla="*/ 60 w 71"/>
              <a:gd name="T65" fmla="*/ 35 h 74"/>
              <a:gd name="T66" fmla="*/ 53 w 71"/>
              <a:gd name="T67" fmla="*/ 17 h 74"/>
              <a:gd name="T68" fmla="*/ 10 w 71"/>
              <a:gd name="T69" fmla="*/ 35 h 74"/>
              <a:gd name="T70" fmla="*/ 14 w 71"/>
              <a:gd name="T71" fmla="*/ 21 h 74"/>
              <a:gd name="T72" fmla="*/ 3 w 71"/>
              <a:gd name="T73" fmla="*/ 17 h 74"/>
              <a:gd name="T74" fmla="*/ 3 w 71"/>
              <a:gd name="T75" fmla="*/ 21 h 74"/>
              <a:gd name="T76" fmla="*/ 0 w 71"/>
              <a:gd name="T77" fmla="*/ 42 h 74"/>
              <a:gd name="T78" fmla="*/ 10 w 71"/>
              <a:gd name="T79" fmla="*/ 46 h 74"/>
              <a:gd name="T80" fmla="*/ 10 w 71"/>
              <a:gd name="T81" fmla="*/ 35 h 74"/>
              <a:gd name="T82" fmla="*/ 10 w 71"/>
              <a:gd name="T83" fmla="*/ 35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1" h="74">
                <a:moveTo>
                  <a:pt x="53" y="17"/>
                </a:moveTo>
                <a:lnTo>
                  <a:pt x="53" y="17"/>
                </a:lnTo>
                <a:lnTo>
                  <a:pt x="46" y="17"/>
                </a:lnTo>
                <a:lnTo>
                  <a:pt x="46" y="10"/>
                </a:lnTo>
                <a:lnTo>
                  <a:pt x="46" y="10"/>
                </a:lnTo>
                <a:lnTo>
                  <a:pt x="46" y="3"/>
                </a:lnTo>
                <a:lnTo>
                  <a:pt x="46" y="3"/>
                </a:lnTo>
                <a:lnTo>
                  <a:pt x="46" y="3"/>
                </a:lnTo>
                <a:lnTo>
                  <a:pt x="46" y="3"/>
                </a:lnTo>
                <a:lnTo>
                  <a:pt x="46" y="3"/>
                </a:lnTo>
                <a:lnTo>
                  <a:pt x="46" y="3"/>
                </a:lnTo>
                <a:lnTo>
                  <a:pt x="35" y="3"/>
                </a:lnTo>
                <a:lnTo>
                  <a:pt x="35" y="35"/>
                </a:lnTo>
                <a:lnTo>
                  <a:pt x="35" y="35"/>
                </a:lnTo>
                <a:lnTo>
                  <a:pt x="32" y="17"/>
                </a:lnTo>
                <a:lnTo>
                  <a:pt x="32" y="17"/>
                </a:lnTo>
                <a:lnTo>
                  <a:pt x="25" y="17"/>
                </a:lnTo>
                <a:lnTo>
                  <a:pt x="25" y="7"/>
                </a:lnTo>
                <a:lnTo>
                  <a:pt x="25" y="7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14" y="0"/>
                </a:lnTo>
                <a:lnTo>
                  <a:pt x="14" y="42"/>
                </a:lnTo>
                <a:lnTo>
                  <a:pt x="14" y="42"/>
                </a:lnTo>
                <a:lnTo>
                  <a:pt x="14" y="49"/>
                </a:lnTo>
                <a:lnTo>
                  <a:pt x="10" y="57"/>
                </a:lnTo>
                <a:lnTo>
                  <a:pt x="10" y="57"/>
                </a:lnTo>
                <a:lnTo>
                  <a:pt x="0" y="67"/>
                </a:lnTo>
                <a:lnTo>
                  <a:pt x="0" y="67"/>
                </a:lnTo>
                <a:lnTo>
                  <a:pt x="10" y="74"/>
                </a:lnTo>
                <a:lnTo>
                  <a:pt x="10" y="74"/>
                </a:lnTo>
                <a:lnTo>
                  <a:pt x="17" y="64"/>
                </a:lnTo>
                <a:lnTo>
                  <a:pt x="21" y="57"/>
                </a:lnTo>
                <a:lnTo>
                  <a:pt x="21" y="57"/>
                </a:lnTo>
                <a:lnTo>
                  <a:pt x="25" y="39"/>
                </a:lnTo>
                <a:lnTo>
                  <a:pt x="25" y="25"/>
                </a:lnTo>
                <a:lnTo>
                  <a:pt x="25" y="25"/>
                </a:lnTo>
                <a:lnTo>
                  <a:pt x="28" y="46"/>
                </a:lnTo>
                <a:lnTo>
                  <a:pt x="28" y="46"/>
                </a:lnTo>
                <a:lnTo>
                  <a:pt x="35" y="42"/>
                </a:lnTo>
                <a:lnTo>
                  <a:pt x="35" y="42"/>
                </a:lnTo>
                <a:lnTo>
                  <a:pt x="35" y="42"/>
                </a:lnTo>
                <a:lnTo>
                  <a:pt x="35" y="71"/>
                </a:lnTo>
                <a:lnTo>
                  <a:pt x="46" y="71"/>
                </a:lnTo>
                <a:lnTo>
                  <a:pt x="46" y="21"/>
                </a:lnTo>
                <a:lnTo>
                  <a:pt x="46" y="21"/>
                </a:lnTo>
                <a:lnTo>
                  <a:pt x="50" y="46"/>
                </a:lnTo>
                <a:lnTo>
                  <a:pt x="50" y="46"/>
                </a:lnTo>
                <a:lnTo>
                  <a:pt x="60" y="42"/>
                </a:lnTo>
                <a:lnTo>
                  <a:pt x="60" y="74"/>
                </a:lnTo>
                <a:lnTo>
                  <a:pt x="71" y="74"/>
                </a:lnTo>
                <a:lnTo>
                  <a:pt x="71" y="3"/>
                </a:lnTo>
                <a:lnTo>
                  <a:pt x="71" y="3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60" y="0"/>
                </a:lnTo>
                <a:lnTo>
                  <a:pt x="60" y="35"/>
                </a:lnTo>
                <a:lnTo>
                  <a:pt x="60" y="35"/>
                </a:lnTo>
                <a:lnTo>
                  <a:pt x="53" y="17"/>
                </a:lnTo>
                <a:lnTo>
                  <a:pt x="53" y="17"/>
                </a:lnTo>
                <a:lnTo>
                  <a:pt x="53" y="17"/>
                </a:lnTo>
                <a:close/>
                <a:moveTo>
                  <a:pt x="10" y="35"/>
                </a:moveTo>
                <a:lnTo>
                  <a:pt x="10" y="35"/>
                </a:lnTo>
                <a:lnTo>
                  <a:pt x="14" y="21"/>
                </a:lnTo>
                <a:lnTo>
                  <a:pt x="14" y="21"/>
                </a:lnTo>
                <a:lnTo>
                  <a:pt x="3" y="17"/>
                </a:lnTo>
                <a:lnTo>
                  <a:pt x="3" y="17"/>
                </a:lnTo>
                <a:lnTo>
                  <a:pt x="3" y="21"/>
                </a:lnTo>
                <a:lnTo>
                  <a:pt x="3" y="21"/>
                </a:lnTo>
                <a:lnTo>
                  <a:pt x="0" y="42"/>
                </a:lnTo>
                <a:lnTo>
                  <a:pt x="0" y="42"/>
                </a:lnTo>
                <a:lnTo>
                  <a:pt x="10" y="46"/>
                </a:lnTo>
                <a:lnTo>
                  <a:pt x="10" y="46"/>
                </a:lnTo>
                <a:lnTo>
                  <a:pt x="10" y="35"/>
                </a:lnTo>
                <a:lnTo>
                  <a:pt x="10" y="35"/>
                </a:lnTo>
                <a:lnTo>
                  <a:pt x="10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" name="Freeform 132"/>
          <p:cNvSpPr>
            <a:spLocks noEditPoints="1"/>
          </p:cNvSpPr>
          <p:nvPr/>
        </p:nvSpPr>
        <p:spPr bwMode="auto">
          <a:xfrm>
            <a:off x="7823200" y="3548063"/>
            <a:ext cx="125413" cy="123825"/>
          </a:xfrm>
          <a:custGeom>
            <a:avLst/>
            <a:gdLst>
              <a:gd name="T0" fmla="*/ 54 w 79"/>
              <a:gd name="T1" fmla="*/ 4 h 78"/>
              <a:gd name="T2" fmla="*/ 50 w 79"/>
              <a:gd name="T3" fmla="*/ 0 h 78"/>
              <a:gd name="T4" fmla="*/ 43 w 79"/>
              <a:gd name="T5" fmla="*/ 0 h 78"/>
              <a:gd name="T6" fmla="*/ 32 w 79"/>
              <a:gd name="T7" fmla="*/ 25 h 78"/>
              <a:gd name="T8" fmla="*/ 29 w 79"/>
              <a:gd name="T9" fmla="*/ 29 h 78"/>
              <a:gd name="T10" fmla="*/ 36 w 79"/>
              <a:gd name="T11" fmla="*/ 14 h 78"/>
              <a:gd name="T12" fmla="*/ 0 w 79"/>
              <a:gd name="T13" fmla="*/ 4 h 78"/>
              <a:gd name="T14" fmla="*/ 18 w 79"/>
              <a:gd name="T15" fmla="*/ 14 h 78"/>
              <a:gd name="T16" fmla="*/ 15 w 79"/>
              <a:gd name="T17" fmla="*/ 29 h 78"/>
              <a:gd name="T18" fmla="*/ 18 w 79"/>
              <a:gd name="T19" fmla="*/ 18 h 78"/>
              <a:gd name="T20" fmla="*/ 8 w 79"/>
              <a:gd name="T21" fmla="*/ 14 h 78"/>
              <a:gd name="T22" fmla="*/ 4 w 79"/>
              <a:gd name="T23" fmla="*/ 25 h 78"/>
              <a:gd name="T24" fmla="*/ 4 w 79"/>
              <a:gd name="T25" fmla="*/ 36 h 78"/>
              <a:gd name="T26" fmla="*/ 15 w 79"/>
              <a:gd name="T27" fmla="*/ 36 h 78"/>
              <a:gd name="T28" fmla="*/ 0 w 79"/>
              <a:gd name="T29" fmla="*/ 57 h 78"/>
              <a:gd name="T30" fmla="*/ 0 w 79"/>
              <a:gd name="T31" fmla="*/ 61 h 78"/>
              <a:gd name="T32" fmla="*/ 8 w 79"/>
              <a:gd name="T33" fmla="*/ 64 h 78"/>
              <a:gd name="T34" fmla="*/ 18 w 79"/>
              <a:gd name="T35" fmla="*/ 46 h 78"/>
              <a:gd name="T36" fmla="*/ 18 w 79"/>
              <a:gd name="T37" fmla="*/ 64 h 78"/>
              <a:gd name="T38" fmla="*/ 11 w 79"/>
              <a:gd name="T39" fmla="*/ 68 h 78"/>
              <a:gd name="T40" fmla="*/ 15 w 79"/>
              <a:gd name="T41" fmla="*/ 78 h 78"/>
              <a:gd name="T42" fmla="*/ 25 w 79"/>
              <a:gd name="T43" fmla="*/ 75 h 78"/>
              <a:gd name="T44" fmla="*/ 29 w 79"/>
              <a:gd name="T45" fmla="*/ 68 h 78"/>
              <a:gd name="T46" fmla="*/ 32 w 79"/>
              <a:gd name="T47" fmla="*/ 36 h 78"/>
              <a:gd name="T48" fmla="*/ 32 w 79"/>
              <a:gd name="T49" fmla="*/ 29 h 78"/>
              <a:gd name="T50" fmla="*/ 36 w 79"/>
              <a:gd name="T51" fmla="*/ 32 h 78"/>
              <a:gd name="T52" fmla="*/ 47 w 79"/>
              <a:gd name="T53" fmla="*/ 78 h 78"/>
              <a:gd name="T54" fmla="*/ 79 w 79"/>
              <a:gd name="T55" fmla="*/ 71 h 78"/>
              <a:gd name="T56" fmla="*/ 65 w 79"/>
              <a:gd name="T57" fmla="*/ 61 h 78"/>
              <a:gd name="T58" fmla="*/ 75 w 79"/>
              <a:gd name="T59" fmla="*/ 54 h 78"/>
              <a:gd name="T60" fmla="*/ 65 w 79"/>
              <a:gd name="T61" fmla="*/ 46 h 78"/>
              <a:gd name="T62" fmla="*/ 75 w 79"/>
              <a:gd name="T63" fmla="*/ 39 h 78"/>
              <a:gd name="T64" fmla="*/ 65 w 79"/>
              <a:gd name="T65" fmla="*/ 29 h 78"/>
              <a:gd name="T66" fmla="*/ 79 w 79"/>
              <a:gd name="T67" fmla="*/ 25 h 78"/>
              <a:gd name="T68" fmla="*/ 61 w 79"/>
              <a:gd name="T69" fmla="*/ 14 h 78"/>
              <a:gd name="T70" fmla="*/ 68 w 79"/>
              <a:gd name="T71" fmla="*/ 14 h 78"/>
              <a:gd name="T72" fmla="*/ 65 w 79"/>
              <a:gd name="T73" fmla="*/ 4 h 78"/>
              <a:gd name="T74" fmla="*/ 54 w 79"/>
              <a:gd name="T75" fmla="*/ 4 h 78"/>
              <a:gd name="T76" fmla="*/ 57 w 79"/>
              <a:gd name="T77" fmla="*/ 11 h 78"/>
              <a:gd name="T78" fmla="*/ 57 w 79"/>
              <a:gd name="T79" fmla="*/ 14 h 78"/>
              <a:gd name="T80" fmla="*/ 50 w 79"/>
              <a:gd name="T81" fmla="*/ 14 h 78"/>
              <a:gd name="T82" fmla="*/ 54 w 79"/>
              <a:gd name="T83" fmla="*/ 4 h 78"/>
              <a:gd name="T84" fmla="*/ 47 w 79"/>
              <a:gd name="T85" fmla="*/ 25 h 78"/>
              <a:gd name="T86" fmla="*/ 54 w 79"/>
              <a:gd name="T87" fmla="*/ 29 h 78"/>
              <a:gd name="T88" fmla="*/ 47 w 79"/>
              <a:gd name="T89" fmla="*/ 25 h 78"/>
              <a:gd name="T90" fmla="*/ 47 w 79"/>
              <a:gd name="T91" fmla="*/ 39 h 78"/>
              <a:gd name="T92" fmla="*/ 54 w 79"/>
              <a:gd name="T93" fmla="*/ 46 h 78"/>
              <a:gd name="T94" fmla="*/ 47 w 79"/>
              <a:gd name="T95" fmla="*/ 39 h 78"/>
              <a:gd name="T96" fmla="*/ 47 w 79"/>
              <a:gd name="T97" fmla="*/ 54 h 78"/>
              <a:gd name="T98" fmla="*/ 54 w 79"/>
              <a:gd name="T99" fmla="*/ 61 h 78"/>
              <a:gd name="T100" fmla="*/ 47 w 79"/>
              <a:gd name="T101" fmla="*/ 5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9" h="78">
                <a:moveTo>
                  <a:pt x="54" y="4"/>
                </a:moveTo>
                <a:lnTo>
                  <a:pt x="54" y="4"/>
                </a:lnTo>
                <a:lnTo>
                  <a:pt x="50" y="0"/>
                </a:lnTo>
                <a:lnTo>
                  <a:pt x="50" y="0"/>
                </a:lnTo>
                <a:lnTo>
                  <a:pt x="43" y="0"/>
                </a:lnTo>
                <a:lnTo>
                  <a:pt x="43" y="0"/>
                </a:lnTo>
                <a:lnTo>
                  <a:pt x="40" y="14"/>
                </a:lnTo>
                <a:lnTo>
                  <a:pt x="32" y="25"/>
                </a:lnTo>
                <a:lnTo>
                  <a:pt x="32" y="29"/>
                </a:lnTo>
                <a:lnTo>
                  <a:pt x="29" y="29"/>
                </a:lnTo>
                <a:lnTo>
                  <a:pt x="29" y="14"/>
                </a:lnTo>
                <a:lnTo>
                  <a:pt x="36" y="14"/>
                </a:lnTo>
                <a:lnTo>
                  <a:pt x="36" y="4"/>
                </a:lnTo>
                <a:lnTo>
                  <a:pt x="0" y="4"/>
                </a:lnTo>
                <a:lnTo>
                  <a:pt x="0" y="14"/>
                </a:lnTo>
                <a:lnTo>
                  <a:pt x="18" y="14"/>
                </a:lnTo>
                <a:lnTo>
                  <a:pt x="18" y="29"/>
                </a:lnTo>
                <a:lnTo>
                  <a:pt x="15" y="29"/>
                </a:lnTo>
                <a:lnTo>
                  <a:pt x="15" y="29"/>
                </a:lnTo>
                <a:lnTo>
                  <a:pt x="18" y="18"/>
                </a:lnTo>
                <a:lnTo>
                  <a:pt x="8" y="14"/>
                </a:lnTo>
                <a:lnTo>
                  <a:pt x="8" y="14"/>
                </a:lnTo>
                <a:lnTo>
                  <a:pt x="4" y="25"/>
                </a:lnTo>
                <a:lnTo>
                  <a:pt x="4" y="25"/>
                </a:lnTo>
                <a:lnTo>
                  <a:pt x="0" y="29"/>
                </a:lnTo>
                <a:lnTo>
                  <a:pt x="4" y="36"/>
                </a:lnTo>
                <a:lnTo>
                  <a:pt x="15" y="36"/>
                </a:lnTo>
                <a:lnTo>
                  <a:pt x="15" y="36"/>
                </a:lnTo>
                <a:lnTo>
                  <a:pt x="8" y="46"/>
                </a:lnTo>
                <a:lnTo>
                  <a:pt x="0" y="57"/>
                </a:lnTo>
                <a:lnTo>
                  <a:pt x="0" y="57"/>
                </a:lnTo>
                <a:lnTo>
                  <a:pt x="0" y="61"/>
                </a:lnTo>
                <a:lnTo>
                  <a:pt x="0" y="61"/>
                </a:lnTo>
                <a:lnTo>
                  <a:pt x="8" y="64"/>
                </a:lnTo>
                <a:lnTo>
                  <a:pt x="8" y="64"/>
                </a:lnTo>
                <a:lnTo>
                  <a:pt x="18" y="46"/>
                </a:lnTo>
                <a:lnTo>
                  <a:pt x="18" y="64"/>
                </a:lnTo>
                <a:lnTo>
                  <a:pt x="18" y="64"/>
                </a:lnTo>
                <a:lnTo>
                  <a:pt x="18" y="68"/>
                </a:lnTo>
                <a:lnTo>
                  <a:pt x="11" y="68"/>
                </a:lnTo>
                <a:lnTo>
                  <a:pt x="11" y="68"/>
                </a:lnTo>
                <a:lnTo>
                  <a:pt x="15" y="78"/>
                </a:lnTo>
                <a:lnTo>
                  <a:pt x="15" y="78"/>
                </a:lnTo>
                <a:lnTo>
                  <a:pt x="25" y="75"/>
                </a:lnTo>
                <a:lnTo>
                  <a:pt x="25" y="75"/>
                </a:lnTo>
                <a:lnTo>
                  <a:pt x="29" y="68"/>
                </a:lnTo>
                <a:lnTo>
                  <a:pt x="29" y="36"/>
                </a:lnTo>
                <a:lnTo>
                  <a:pt x="32" y="36"/>
                </a:lnTo>
                <a:lnTo>
                  <a:pt x="32" y="29"/>
                </a:lnTo>
                <a:lnTo>
                  <a:pt x="32" y="29"/>
                </a:lnTo>
                <a:lnTo>
                  <a:pt x="36" y="32"/>
                </a:lnTo>
                <a:lnTo>
                  <a:pt x="36" y="32"/>
                </a:lnTo>
                <a:lnTo>
                  <a:pt x="36" y="78"/>
                </a:lnTo>
                <a:lnTo>
                  <a:pt x="47" y="78"/>
                </a:lnTo>
                <a:lnTo>
                  <a:pt x="47" y="71"/>
                </a:lnTo>
                <a:lnTo>
                  <a:pt x="79" y="71"/>
                </a:lnTo>
                <a:lnTo>
                  <a:pt x="79" y="61"/>
                </a:lnTo>
                <a:lnTo>
                  <a:pt x="65" y="61"/>
                </a:lnTo>
                <a:lnTo>
                  <a:pt x="65" y="54"/>
                </a:lnTo>
                <a:lnTo>
                  <a:pt x="75" y="54"/>
                </a:lnTo>
                <a:lnTo>
                  <a:pt x="75" y="46"/>
                </a:lnTo>
                <a:lnTo>
                  <a:pt x="65" y="46"/>
                </a:lnTo>
                <a:lnTo>
                  <a:pt x="65" y="39"/>
                </a:lnTo>
                <a:lnTo>
                  <a:pt x="75" y="39"/>
                </a:lnTo>
                <a:lnTo>
                  <a:pt x="75" y="29"/>
                </a:lnTo>
                <a:lnTo>
                  <a:pt x="65" y="29"/>
                </a:lnTo>
                <a:lnTo>
                  <a:pt x="65" y="25"/>
                </a:lnTo>
                <a:lnTo>
                  <a:pt x="79" y="25"/>
                </a:lnTo>
                <a:lnTo>
                  <a:pt x="79" y="14"/>
                </a:lnTo>
                <a:lnTo>
                  <a:pt x="61" y="14"/>
                </a:lnTo>
                <a:lnTo>
                  <a:pt x="61" y="14"/>
                </a:lnTo>
                <a:lnTo>
                  <a:pt x="68" y="14"/>
                </a:lnTo>
                <a:lnTo>
                  <a:pt x="68" y="14"/>
                </a:lnTo>
                <a:lnTo>
                  <a:pt x="65" y="4"/>
                </a:lnTo>
                <a:lnTo>
                  <a:pt x="65" y="4"/>
                </a:lnTo>
                <a:lnTo>
                  <a:pt x="54" y="4"/>
                </a:lnTo>
                <a:lnTo>
                  <a:pt x="54" y="4"/>
                </a:lnTo>
                <a:lnTo>
                  <a:pt x="57" y="11"/>
                </a:lnTo>
                <a:lnTo>
                  <a:pt x="57" y="11"/>
                </a:lnTo>
                <a:lnTo>
                  <a:pt x="57" y="14"/>
                </a:lnTo>
                <a:lnTo>
                  <a:pt x="50" y="14"/>
                </a:lnTo>
                <a:lnTo>
                  <a:pt x="50" y="14"/>
                </a:lnTo>
                <a:lnTo>
                  <a:pt x="54" y="4"/>
                </a:lnTo>
                <a:lnTo>
                  <a:pt x="54" y="4"/>
                </a:lnTo>
                <a:lnTo>
                  <a:pt x="54" y="4"/>
                </a:lnTo>
                <a:close/>
                <a:moveTo>
                  <a:pt x="47" y="25"/>
                </a:moveTo>
                <a:lnTo>
                  <a:pt x="54" y="25"/>
                </a:lnTo>
                <a:lnTo>
                  <a:pt x="54" y="29"/>
                </a:lnTo>
                <a:lnTo>
                  <a:pt x="47" y="29"/>
                </a:lnTo>
                <a:lnTo>
                  <a:pt x="47" y="25"/>
                </a:lnTo>
                <a:lnTo>
                  <a:pt x="47" y="25"/>
                </a:lnTo>
                <a:close/>
                <a:moveTo>
                  <a:pt x="47" y="39"/>
                </a:moveTo>
                <a:lnTo>
                  <a:pt x="54" y="39"/>
                </a:lnTo>
                <a:lnTo>
                  <a:pt x="54" y="46"/>
                </a:lnTo>
                <a:lnTo>
                  <a:pt x="47" y="46"/>
                </a:lnTo>
                <a:lnTo>
                  <a:pt x="47" y="39"/>
                </a:lnTo>
                <a:lnTo>
                  <a:pt x="47" y="39"/>
                </a:lnTo>
                <a:close/>
                <a:moveTo>
                  <a:pt x="47" y="54"/>
                </a:moveTo>
                <a:lnTo>
                  <a:pt x="54" y="54"/>
                </a:lnTo>
                <a:lnTo>
                  <a:pt x="54" y="61"/>
                </a:lnTo>
                <a:lnTo>
                  <a:pt x="47" y="61"/>
                </a:lnTo>
                <a:lnTo>
                  <a:pt x="47" y="54"/>
                </a:lnTo>
                <a:lnTo>
                  <a:pt x="47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9" name="Freeform 133"/>
          <p:cNvSpPr>
            <a:spLocks noEditPoints="1"/>
          </p:cNvSpPr>
          <p:nvPr/>
        </p:nvSpPr>
        <p:spPr bwMode="auto">
          <a:xfrm>
            <a:off x="7959725" y="3548063"/>
            <a:ext cx="123825" cy="123825"/>
          </a:xfrm>
          <a:custGeom>
            <a:avLst/>
            <a:gdLst>
              <a:gd name="T0" fmla="*/ 14 w 78"/>
              <a:gd name="T1" fmla="*/ 25 h 78"/>
              <a:gd name="T2" fmla="*/ 61 w 78"/>
              <a:gd name="T3" fmla="*/ 18 h 78"/>
              <a:gd name="T4" fmla="*/ 75 w 78"/>
              <a:gd name="T5" fmla="*/ 29 h 78"/>
              <a:gd name="T6" fmla="*/ 46 w 78"/>
              <a:gd name="T7" fmla="*/ 7 h 78"/>
              <a:gd name="T8" fmla="*/ 46 w 78"/>
              <a:gd name="T9" fmla="*/ 0 h 78"/>
              <a:gd name="T10" fmla="*/ 43 w 78"/>
              <a:gd name="T11" fmla="*/ 0 h 78"/>
              <a:gd name="T12" fmla="*/ 32 w 78"/>
              <a:gd name="T13" fmla="*/ 0 h 78"/>
              <a:gd name="T14" fmla="*/ 32 w 78"/>
              <a:gd name="T15" fmla="*/ 7 h 78"/>
              <a:gd name="T16" fmla="*/ 4 w 78"/>
              <a:gd name="T17" fmla="*/ 25 h 78"/>
              <a:gd name="T18" fmla="*/ 0 w 78"/>
              <a:gd name="T19" fmla="*/ 43 h 78"/>
              <a:gd name="T20" fmla="*/ 21 w 78"/>
              <a:gd name="T21" fmla="*/ 43 h 78"/>
              <a:gd name="T22" fmla="*/ 14 w 78"/>
              <a:gd name="T23" fmla="*/ 54 h 78"/>
              <a:gd name="T24" fmla="*/ 32 w 78"/>
              <a:gd name="T25" fmla="*/ 61 h 78"/>
              <a:gd name="T26" fmla="*/ 21 w 78"/>
              <a:gd name="T27" fmla="*/ 64 h 78"/>
              <a:gd name="T28" fmla="*/ 4 w 78"/>
              <a:gd name="T29" fmla="*/ 68 h 78"/>
              <a:gd name="T30" fmla="*/ 11 w 78"/>
              <a:gd name="T31" fmla="*/ 78 h 78"/>
              <a:gd name="T32" fmla="*/ 46 w 78"/>
              <a:gd name="T33" fmla="*/ 64 h 78"/>
              <a:gd name="T34" fmla="*/ 57 w 78"/>
              <a:gd name="T35" fmla="*/ 71 h 78"/>
              <a:gd name="T36" fmla="*/ 68 w 78"/>
              <a:gd name="T37" fmla="*/ 78 h 78"/>
              <a:gd name="T38" fmla="*/ 71 w 78"/>
              <a:gd name="T39" fmla="*/ 75 h 78"/>
              <a:gd name="T40" fmla="*/ 75 w 78"/>
              <a:gd name="T41" fmla="*/ 68 h 78"/>
              <a:gd name="T42" fmla="*/ 53 w 78"/>
              <a:gd name="T43" fmla="*/ 57 h 78"/>
              <a:gd name="T44" fmla="*/ 78 w 78"/>
              <a:gd name="T45" fmla="*/ 43 h 78"/>
              <a:gd name="T46" fmla="*/ 39 w 78"/>
              <a:gd name="T47" fmla="*/ 32 h 78"/>
              <a:gd name="T48" fmla="*/ 43 w 78"/>
              <a:gd name="T49" fmla="*/ 25 h 78"/>
              <a:gd name="T50" fmla="*/ 43 w 78"/>
              <a:gd name="T51" fmla="*/ 25 h 78"/>
              <a:gd name="T52" fmla="*/ 43 w 78"/>
              <a:gd name="T53" fmla="*/ 25 h 78"/>
              <a:gd name="T54" fmla="*/ 32 w 78"/>
              <a:gd name="T55" fmla="*/ 21 h 78"/>
              <a:gd name="T56" fmla="*/ 32 w 78"/>
              <a:gd name="T57" fmla="*/ 21 h 78"/>
              <a:gd name="T58" fmla="*/ 25 w 78"/>
              <a:gd name="T59" fmla="*/ 32 h 78"/>
              <a:gd name="T60" fmla="*/ 0 w 78"/>
              <a:gd name="T61" fmla="*/ 32 h 78"/>
              <a:gd name="T62" fmla="*/ 0 w 78"/>
              <a:gd name="T63" fmla="*/ 43 h 78"/>
              <a:gd name="T64" fmla="*/ 43 w 78"/>
              <a:gd name="T65" fmla="*/ 54 h 78"/>
              <a:gd name="T66" fmla="*/ 32 w 78"/>
              <a:gd name="T67" fmla="*/ 43 h 78"/>
              <a:gd name="T68" fmla="*/ 46 w 78"/>
              <a:gd name="T69" fmla="*/ 43 h 78"/>
              <a:gd name="T70" fmla="*/ 43 w 78"/>
              <a:gd name="T71" fmla="*/ 5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8" h="78">
                <a:moveTo>
                  <a:pt x="4" y="25"/>
                </a:moveTo>
                <a:lnTo>
                  <a:pt x="14" y="25"/>
                </a:lnTo>
                <a:lnTo>
                  <a:pt x="14" y="18"/>
                </a:lnTo>
                <a:lnTo>
                  <a:pt x="61" y="18"/>
                </a:lnTo>
                <a:lnTo>
                  <a:pt x="61" y="29"/>
                </a:lnTo>
                <a:lnTo>
                  <a:pt x="75" y="29"/>
                </a:lnTo>
                <a:lnTo>
                  <a:pt x="75" y="7"/>
                </a:lnTo>
                <a:lnTo>
                  <a:pt x="46" y="7"/>
                </a:lnTo>
                <a:lnTo>
                  <a:pt x="46" y="7"/>
                </a:lnTo>
                <a:lnTo>
                  <a:pt x="46" y="0"/>
                </a:lnTo>
                <a:lnTo>
                  <a:pt x="46" y="0"/>
                </a:lnTo>
                <a:lnTo>
                  <a:pt x="43" y="0"/>
                </a:lnTo>
                <a:lnTo>
                  <a:pt x="43" y="0"/>
                </a:lnTo>
                <a:lnTo>
                  <a:pt x="32" y="0"/>
                </a:lnTo>
                <a:lnTo>
                  <a:pt x="32" y="0"/>
                </a:lnTo>
                <a:lnTo>
                  <a:pt x="32" y="7"/>
                </a:lnTo>
                <a:lnTo>
                  <a:pt x="4" y="7"/>
                </a:lnTo>
                <a:lnTo>
                  <a:pt x="4" y="25"/>
                </a:lnTo>
                <a:lnTo>
                  <a:pt x="4" y="25"/>
                </a:lnTo>
                <a:close/>
                <a:moveTo>
                  <a:pt x="0" y="43"/>
                </a:moveTo>
                <a:lnTo>
                  <a:pt x="21" y="43"/>
                </a:lnTo>
                <a:lnTo>
                  <a:pt x="21" y="43"/>
                </a:lnTo>
                <a:lnTo>
                  <a:pt x="14" y="54"/>
                </a:lnTo>
                <a:lnTo>
                  <a:pt x="14" y="54"/>
                </a:lnTo>
                <a:lnTo>
                  <a:pt x="14" y="54"/>
                </a:lnTo>
                <a:lnTo>
                  <a:pt x="32" y="61"/>
                </a:lnTo>
                <a:lnTo>
                  <a:pt x="32" y="61"/>
                </a:lnTo>
                <a:lnTo>
                  <a:pt x="21" y="64"/>
                </a:lnTo>
                <a:lnTo>
                  <a:pt x="4" y="68"/>
                </a:lnTo>
                <a:lnTo>
                  <a:pt x="4" y="68"/>
                </a:lnTo>
                <a:lnTo>
                  <a:pt x="11" y="78"/>
                </a:lnTo>
                <a:lnTo>
                  <a:pt x="11" y="78"/>
                </a:lnTo>
                <a:lnTo>
                  <a:pt x="28" y="75"/>
                </a:lnTo>
                <a:lnTo>
                  <a:pt x="46" y="64"/>
                </a:lnTo>
                <a:lnTo>
                  <a:pt x="46" y="64"/>
                </a:lnTo>
                <a:lnTo>
                  <a:pt x="57" y="71"/>
                </a:lnTo>
                <a:lnTo>
                  <a:pt x="68" y="78"/>
                </a:lnTo>
                <a:lnTo>
                  <a:pt x="68" y="78"/>
                </a:lnTo>
                <a:lnTo>
                  <a:pt x="71" y="75"/>
                </a:lnTo>
                <a:lnTo>
                  <a:pt x="71" y="75"/>
                </a:lnTo>
                <a:lnTo>
                  <a:pt x="75" y="68"/>
                </a:lnTo>
                <a:lnTo>
                  <a:pt x="75" y="68"/>
                </a:lnTo>
                <a:lnTo>
                  <a:pt x="53" y="57"/>
                </a:lnTo>
                <a:lnTo>
                  <a:pt x="53" y="57"/>
                </a:lnTo>
                <a:lnTo>
                  <a:pt x="61" y="43"/>
                </a:lnTo>
                <a:lnTo>
                  <a:pt x="78" y="43"/>
                </a:lnTo>
                <a:lnTo>
                  <a:pt x="78" y="32"/>
                </a:lnTo>
                <a:lnTo>
                  <a:pt x="39" y="32"/>
                </a:lnTo>
                <a:lnTo>
                  <a:pt x="39" y="32"/>
                </a:lnTo>
                <a:lnTo>
                  <a:pt x="43" y="25"/>
                </a:lnTo>
                <a:lnTo>
                  <a:pt x="43" y="25"/>
                </a:lnTo>
                <a:lnTo>
                  <a:pt x="43" y="25"/>
                </a:lnTo>
                <a:lnTo>
                  <a:pt x="43" y="25"/>
                </a:lnTo>
                <a:lnTo>
                  <a:pt x="43" y="25"/>
                </a:lnTo>
                <a:lnTo>
                  <a:pt x="43" y="25"/>
                </a:lnTo>
                <a:lnTo>
                  <a:pt x="32" y="21"/>
                </a:lnTo>
                <a:lnTo>
                  <a:pt x="32" y="21"/>
                </a:lnTo>
                <a:lnTo>
                  <a:pt x="32" y="21"/>
                </a:lnTo>
                <a:lnTo>
                  <a:pt x="32" y="21"/>
                </a:lnTo>
                <a:lnTo>
                  <a:pt x="25" y="32"/>
                </a:lnTo>
                <a:lnTo>
                  <a:pt x="0" y="32"/>
                </a:lnTo>
                <a:lnTo>
                  <a:pt x="0" y="32"/>
                </a:lnTo>
                <a:lnTo>
                  <a:pt x="0" y="43"/>
                </a:lnTo>
                <a:lnTo>
                  <a:pt x="0" y="43"/>
                </a:lnTo>
                <a:close/>
                <a:moveTo>
                  <a:pt x="43" y="54"/>
                </a:moveTo>
                <a:lnTo>
                  <a:pt x="43" y="54"/>
                </a:lnTo>
                <a:lnTo>
                  <a:pt x="28" y="50"/>
                </a:lnTo>
                <a:lnTo>
                  <a:pt x="32" y="43"/>
                </a:lnTo>
                <a:lnTo>
                  <a:pt x="46" y="43"/>
                </a:lnTo>
                <a:lnTo>
                  <a:pt x="46" y="43"/>
                </a:lnTo>
                <a:lnTo>
                  <a:pt x="43" y="54"/>
                </a:lnTo>
                <a:lnTo>
                  <a:pt x="43" y="54"/>
                </a:lnTo>
                <a:lnTo>
                  <a:pt x="43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0" name="Freeform 134"/>
          <p:cNvSpPr>
            <a:spLocks/>
          </p:cNvSpPr>
          <p:nvPr/>
        </p:nvSpPr>
        <p:spPr bwMode="auto">
          <a:xfrm>
            <a:off x="8096250" y="3548063"/>
            <a:ext cx="117475" cy="119062"/>
          </a:xfrm>
          <a:custGeom>
            <a:avLst/>
            <a:gdLst>
              <a:gd name="T0" fmla="*/ 46 w 74"/>
              <a:gd name="T1" fmla="*/ 11 h 75"/>
              <a:gd name="T2" fmla="*/ 46 w 74"/>
              <a:gd name="T3" fmla="*/ 11 h 75"/>
              <a:gd name="T4" fmla="*/ 46 w 74"/>
              <a:gd name="T5" fmla="*/ 7 h 75"/>
              <a:gd name="T6" fmla="*/ 46 w 74"/>
              <a:gd name="T7" fmla="*/ 7 h 75"/>
              <a:gd name="T8" fmla="*/ 42 w 74"/>
              <a:gd name="T9" fmla="*/ 0 h 75"/>
              <a:gd name="T10" fmla="*/ 42 w 74"/>
              <a:gd name="T11" fmla="*/ 0 h 75"/>
              <a:gd name="T12" fmla="*/ 39 w 74"/>
              <a:gd name="T13" fmla="*/ 0 h 75"/>
              <a:gd name="T14" fmla="*/ 39 w 74"/>
              <a:gd name="T15" fmla="*/ 0 h 75"/>
              <a:gd name="T16" fmla="*/ 28 w 74"/>
              <a:gd name="T17" fmla="*/ 0 h 75"/>
              <a:gd name="T18" fmla="*/ 28 w 74"/>
              <a:gd name="T19" fmla="*/ 0 h 75"/>
              <a:gd name="T20" fmla="*/ 32 w 74"/>
              <a:gd name="T21" fmla="*/ 11 h 75"/>
              <a:gd name="T22" fmla="*/ 0 w 74"/>
              <a:gd name="T23" fmla="*/ 11 h 75"/>
              <a:gd name="T24" fmla="*/ 0 w 74"/>
              <a:gd name="T25" fmla="*/ 21 h 75"/>
              <a:gd name="T26" fmla="*/ 32 w 74"/>
              <a:gd name="T27" fmla="*/ 21 h 75"/>
              <a:gd name="T28" fmla="*/ 32 w 74"/>
              <a:gd name="T29" fmla="*/ 32 h 75"/>
              <a:gd name="T30" fmla="*/ 10 w 74"/>
              <a:gd name="T31" fmla="*/ 32 h 75"/>
              <a:gd name="T32" fmla="*/ 10 w 74"/>
              <a:gd name="T33" fmla="*/ 68 h 75"/>
              <a:gd name="T34" fmla="*/ 21 w 74"/>
              <a:gd name="T35" fmla="*/ 68 h 75"/>
              <a:gd name="T36" fmla="*/ 21 w 74"/>
              <a:gd name="T37" fmla="*/ 39 h 75"/>
              <a:gd name="T38" fmla="*/ 32 w 74"/>
              <a:gd name="T39" fmla="*/ 39 h 75"/>
              <a:gd name="T40" fmla="*/ 32 w 74"/>
              <a:gd name="T41" fmla="*/ 75 h 75"/>
              <a:gd name="T42" fmla="*/ 46 w 74"/>
              <a:gd name="T43" fmla="*/ 75 h 75"/>
              <a:gd name="T44" fmla="*/ 46 w 74"/>
              <a:gd name="T45" fmla="*/ 39 h 75"/>
              <a:gd name="T46" fmla="*/ 57 w 74"/>
              <a:gd name="T47" fmla="*/ 39 h 75"/>
              <a:gd name="T48" fmla="*/ 57 w 74"/>
              <a:gd name="T49" fmla="*/ 57 h 75"/>
              <a:gd name="T50" fmla="*/ 57 w 74"/>
              <a:gd name="T51" fmla="*/ 57 h 75"/>
              <a:gd name="T52" fmla="*/ 53 w 74"/>
              <a:gd name="T53" fmla="*/ 61 h 75"/>
              <a:gd name="T54" fmla="*/ 46 w 74"/>
              <a:gd name="T55" fmla="*/ 61 h 75"/>
              <a:gd name="T56" fmla="*/ 46 w 74"/>
              <a:gd name="T57" fmla="*/ 61 h 75"/>
              <a:gd name="T58" fmla="*/ 49 w 74"/>
              <a:gd name="T59" fmla="*/ 71 h 75"/>
              <a:gd name="T60" fmla="*/ 49 w 74"/>
              <a:gd name="T61" fmla="*/ 71 h 75"/>
              <a:gd name="T62" fmla="*/ 64 w 74"/>
              <a:gd name="T63" fmla="*/ 68 h 75"/>
              <a:gd name="T64" fmla="*/ 67 w 74"/>
              <a:gd name="T65" fmla="*/ 64 h 75"/>
              <a:gd name="T66" fmla="*/ 67 w 74"/>
              <a:gd name="T67" fmla="*/ 61 h 75"/>
              <a:gd name="T68" fmla="*/ 67 w 74"/>
              <a:gd name="T69" fmla="*/ 32 h 75"/>
              <a:gd name="T70" fmla="*/ 46 w 74"/>
              <a:gd name="T71" fmla="*/ 32 h 75"/>
              <a:gd name="T72" fmla="*/ 46 w 74"/>
              <a:gd name="T73" fmla="*/ 21 h 75"/>
              <a:gd name="T74" fmla="*/ 74 w 74"/>
              <a:gd name="T75" fmla="*/ 21 h 75"/>
              <a:gd name="T76" fmla="*/ 74 w 74"/>
              <a:gd name="T77" fmla="*/ 11 h 75"/>
              <a:gd name="T78" fmla="*/ 39 w 74"/>
              <a:gd name="T79" fmla="*/ 11 h 75"/>
              <a:gd name="T80" fmla="*/ 39 w 74"/>
              <a:gd name="T81" fmla="*/ 11 h 75"/>
              <a:gd name="T82" fmla="*/ 46 w 74"/>
              <a:gd name="T83" fmla="*/ 11 h 75"/>
              <a:gd name="T84" fmla="*/ 46 w 74"/>
              <a:gd name="T85" fmla="*/ 11 h 75"/>
              <a:gd name="T86" fmla="*/ 46 w 74"/>
              <a:gd name="T87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4" h="75">
                <a:moveTo>
                  <a:pt x="46" y="11"/>
                </a:moveTo>
                <a:lnTo>
                  <a:pt x="46" y="11"/>
                </a:lnTo>
                <a:lnTo>
                  <a:pt x="46" y="7"/>
                </a:lnTo>
                <a:lnTo>
                  <a:pt x="46" y="7"/>
                </a:lnTo>
                <a:lnTo>
                  <a:pt x="42" y="0"/>
                </a:lnTo>
                <a:lnTo>
                  <a:pt x="42" y="0"/>
                </a:lnTo>
                <a:lnTo>
                  <a:pt x="39" y="0"/>
                </a:lnTo>
                <a:lnTo>
                  <a:pt x="39" y="0"/>
                </a:lnTo>
                <a:lnTo>
                  <a:pt x="28" y="0"/>
                </a:lnTo>
                <a:lnTo>
                  <a:pt x="28" y="0"/>
                </a:lnTo>
                <a:lnTo>
                  <a:pt x="32" y="11"/>
                </a:lnTo>
                <a:lnTo>
                  <a:pt x="0" y="11"/>
                </a:lnTo>
                <a:lnTo>
                  <a:pt x="0" y="21"/>
                </a:lnTo>
                <a:lnTo>
                  <a:pt x="32" y="21"/>
                </a:lnTo>
                <a:lnTo>
                  <a:pt x="32" y="32"/>
                </a:lnTo>
                <a:lnTo>
                  <a:pt x="10" y="32"/>
                </a:lnTo>
                <a:lnTo>
                  <a:pt x="10" y="68"/>
                </a:lnTo>
                <a:lnTo>
                  <a:pt x="21" y="68"/>
                </a:lnTo>
                <a:lnTo>
                  <a:pt x="21" y="39"/>
                </a:lnTo>
                <a:lnTo>
                  <a:pt x="32" y="39"/>
                </a:lnTo>
                <a:lnTo>
                  <a:pt x="32" y="75"/>
                </a:lnTo>
                <a:lnTo>
                  <a:pt x="46" y="75"/>
                </a:lnTo>
                <a:lnTo>
                  <a:pt x="46" y="39"/>
                </a:lnTo>
                <a:lnTo>
                  <a:pt x="57" y="39"/>
                </a:lnTo>
                <a:lnTo>
                  <a:pt x="57" y="57"/>
                </a:lnTo>
                <a:lnTo>
                  <a:pt x="57" y="57"/>
                </a:lnTo>
                <a:lnTo>
                  <a:pt x="53" y="61"/>
                </a:lnTo>
                <a:lnTo>
                  <a:pt x="46" y="61"/>
                </a:lnTo>
                <a:lnTo>
                  <a:pt x="46" y="61"/>
                </a:lnTo>
                <a:lnTo>
                  <a:pt x="49" y="71"/>
                </a:lnTo>
                <a:lnTo>
                  <a:pt x="49" y="71"/>
                </a:lnTo>
                <a:lnTo>
                  <a:pt x="64" y="68"/>
                </a:lnTo>
                <a:lnTo>
                  <a:pt x="67" y="64"/>
                </a:lnTo>
                <a:lnTo>
                  <a:pt x="67" y="61"/>
                </a:lnTo>
                <a:lnTo>
                  <a:pt x="67" y="32"/>
                </a:lnTo>
                <a:lnTo>
                  <a:pt x="46" y="32"/>
                </a:lnTo>
                <a:lnTo>
                  <a:pt x="46" y="21"/>
                </a:lnTo>
                <a:lnTo>
                  <a:pt x="74" y="21"/>
                </a:lnTo>
                <a:lnTo>
                  <a:pt x="74" y="11"/>
                </a:lnTo>
                <a:lnTo>
                  <a:pt x="39" y="11"/>
                </a:lnTo>
                <a:lnTo>
                  <a:pt x="39" y="11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1" name="Freeform 135"/>
          <p:cNvSpPr>
            <a:spLocks noEditPoints="1"/>
          </p:cNvSpPr>
          <p:nvPr/>
        </p:nvSpPr>
        <p:spPr bwMode="auto">
          <a:xfrm>
            <a:off x="5424488" y="1454150"/>
            <a:ext cx="123825" cy="125412"/>
          </a:xfrm>
          <a:custGeom>
            <a:avLst/>
            <a:gdLst>
              <a:gd name="T0" fmla="*/ 18 w 78"/>
              <a:gd name="T1" fmla="*/ 25 h 79"/>
              <a:gd name="T2" fmla="*/ 18 w 78"/>
              <a:gd name="T3" fmla="*/ 75 h 79"/>
              <a:gd name="T4" fmla="*/ 28 w 78"/>
              <a:gd name="T5" fmla="*/ 75 h 79"/>
              <a:gd name="T6" fmla="*/ 28 w 78"/>
              <a:gd name="T7" fmla="*/ 71 h 79"/>
              <a:gd name="T8" fmla="*/ 50 w 78"/>
              <a:gd name="T9" fmla="*/ 71 h 79"/>
              <a:gd name="T10" fmla="*/ 50 w 78"/>
              <a:gd name="T11" fmla="*/ 79 h 79"/>
              <a:gd name="T12" fmla="*/ 60 w 78"/>
              <a:gd name="T13" fmla="*/ 79 h 79"/>
              <a:gd name="T14" fmla="*/ 60 w 78"/>
              <a:gd name="T15" fmla="*/ 25 h 79"/>
              <a:gd name="T16" fmla="*/ 78 w 78"/>
              <a:gd name="T17" fmla="*/ 25 h 79"/>
              <a:gd name="T18" fmla="*/ 78 w 78"/>
              <a:gd name="T19" fmla="*/ 14 h 79"/>
              <a:gd name="T20" fmla="*/ 60 w 78"/>
              <a:gd name="T21" fmla="*/ 14 h 79"/>
              <a:gd name="T22" fmla="*/ 60 w 78"/>
              <a:gd name="T23" fmla="*/ 7 h 79"/>
              <a:gd name="T24" fmla="*/ 60 w 78"/>
              <a:gd name="T25" fmla="*/ 7 h 79"/>
              <a:gd name="T26" fmla="*/ 60 w 78"/>
              <a:gd name="T27" fmla="*/ 4 h 79"/>
              <a:gd name="T28" fmla="*/ 60 w 78"/>
              <a:gd name="T29" fmla="*/ 4 h 79"/>
              <a:gd name="T30" fmla="*/ 60 w 78"/>
              <a:gd name="T31" fmla="*/ 0 h 79"/>
              <a:gd name="T32" fmla="*/ 60 w 78"/>
              <a:gd name="T33" fmla="*/ 0 h 79"/>
              <a:gd name="T34" fmla="*/ 53 w 78"/>
              <a:gd name="T35" fmla="*/ 0 h 79"/>
              <a:gd name="T36" fmla="*/ 50 w 78"/>
              <a:gd name="T37" fmla="*/ 0 h 79"/>
              <a:gd name="T38" fmla="*/ 50 w 78"/>
              <a:gd name="T39" fmla="*/ 14 h 79"/>
              <a:gd name="T40" fmla="*/ 28 w 78"/>
              <a:gd name="T41" fmla="*/ 14 h 79"/>
              <a:gd name="T42" fmla="*/ 28 w 78"/>
              <a:gd name="T43" fmla="*/ 7 h 79"/>
              <a:gd name="T44" fmla="*/ 28 w 78"/>
              <a:gd name="T45" fmla="*/ 7 h 79"/>
              <a:gd name="T46" fmla="*/ 28 w 78"/>
              <a:gd name="T47" fmla="*/ 4 h 79"/>
              <a:gd name="T48" fmla="*/ 28 w 78"/>
              <a:gd name="T49" fmla="*/ 4 h 79"/>
              <a:gd name="T50" fmla="*/ 28 w 78"/>
              <a:gd name="T51" fmla="*/ 4 h 79"/>
              <a:gd name="T52" fmla="*/ 28 w 78"/>
              <a:gd name="T53" fmla="*/ 4 h 79"/>
              <a:gd name="T54" fmla="*/ 21 w 78"/>
              <a:gd name="T55" fmla="*/ 0 h 79"/>
              <a:gd name="T56" fmla="*/ 18 w 78"/>
              <a:gd name="T57" fmla="*/ 0 h 79"/>
              <a:gd name="T58" fmla="*/ 18 w 78"/>
              <a:gd name="T59" fmla="*/ 14 h 79"/>
              <a:gd name="T60" fmla="*/ 0 w 78"/>
              <a:gd name="T61" fmla="*/ 14 h 79"/>
              <a:gd name="T62" fmla="*/ 0 w 78"/>
              <a:gd name="T63" fmla="*/ 25 h 79"/>
              <a:gd name="T64" fmla="*/ 18 w 78"/>
              <a:gd name="T65" fmla="*/ 25 h 79"/>
              <a:gd name="T66" fmla="*/ 18 w 78"/>
              <a:gd name="T67" fmla="*/ 25 h 79"/>
              <a:gd name="T68" fmla="*/ 50 w 78"/>
              <a:gd name="T69" fmla="*/ 25 h 79"/>
              <a:gd name="T70" fmla="*/ 50 w 78"/>
              <a:gd name="T71" fmla="*/ 39 h 79"/>
              <a:gd name="T72" fmla="*/ 28 w 78"/>
              <a:gd name="T73" fmla="*/ 39 h 79"/>
              <a:gd name="T74" fmla="*/ 28 w 78"/>
              <a:gd name="T75" fmla="*/ 25 h 79"/>
              <a:gd name="T76" fmla="*/ 50 w 78"/>
              <a:gd name="T77" fmla="*/ 25 h 79"/>
              <a:gd name="T78" fmla="*/ 50 w 78"/>
              <a:gd name="T79" fmla="*/ 25 h 79"/>
              <a:gd name="T80" fmla="*/ 28 w 78"/>
              <a:gd name="T81" fmla="*/ 46 h 79"/>
              <a:gd name="T82" fmla="*/ 50 w 78"/>
              <a:gd name="T83" fmla="*/ 46 h 79"/>
              <a:gd name="T84" fmla="*/ 50 w 78"/>
              <a:gd name="T85" fmla="*/ 64 h 79"/>
              <a:gd name="T86" fmla="*/ 28 w 78"/>
              <a:gd name="T87" fmla="*/ 64 h 79"/>
              <a:gd name="T88" fmla="*/ 28 w 78"/>
              <a:gd name="T89" fmla="*/ 46 h 79"/>
              <a:gd name="T90" fmla="*/ 28 w 78"/>
              <a:gd name="T91" fmla="*/ 46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8" h="79">
                <a:moveTo>
                  <a:pt x="18" y="25"/>
                </a:moveTo>
                <a:lnTo>
                  <a:pt x="18" y="75"/>
                </a:lnTo>
                <a:lnTo>
                  <a:pt x="28" y="75"/>
                </a:lnTo>
                <a:lnTo>
                  <a:pt x="28" y="71"/>
                </a:lnTo>
                <a:lnTo>
                  <a:pt x="50" y="71"/>
                </a:lnTo>
                <a:lnTo>
                  <a:pt x="50" y="79"/>
                </a:lnTo>
                <a:lnTo>
                  <a:pt x="60" y="79"/>
                </a:lnTo>
                <a:lnTo>
                  <a:pt x="60" y="25"/>
                </a:lnTo>
                <a:lnTo>
                  <a:pt x="78" y="25"/>
                </a:lnTo>
                <a:lnTo>
                  <a:pt x="78" y="14"/>
                </a:lnTo>
                <a:lnTo>
                  <a:pt x="60" y="14"/>
                </a:lnTo>
                <a:lnTo>
                  <a:pt x="60" y="7"/>
                </a:lnTo>
                <a:lnTo>
                  <a:pt x="60" y="7"/>
                </a:lnTo>
                <a:lnTo>
                  <a:pt x="60" y="4"/>
                </a:lnTo>
                <a:lnTo>
                  <a:pt x="60" y="4"/>
                </a:lnTo>
                <a:lnTo>
                  <a:pt x="60" y="0"/>
                </a:lnTo>
                <a:lnTo>
                  <a:pt x="60" y="0"/>
                </a:lnTo>
                <a:lnTo>
                  <a:pt x="53" y="0"/>
                </a:lnTo>
                <a:lnTo>
                  <a:pt x="50" y="0"/>
                </a:lnTo>
                <a:lnTo>
                  <a:pt x="50" y="14"/>
                </a:lnTo>
                <a:lnTo>
                  <a:pt x="28" y="14"/>
                </a:lnTo>
                <a:lnTo>
                  <a:pt x="28" y="7"/>
                </a:lnTo>
                <a:lnTo>
                  <a:pt x="28" y="7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1" y="0"/>
                </a:lnTo>
                <a:lnTo>
                  <a:pt x="18" y="0"/>
                </a:lnTo>
                <a:lnTo>
                  <a:pt x="18" y="14"/>
                </a:lnTo>
                <a:lnTo>
                  <a:pt x="0" y="14"/>
                </a:lnTo>
                <a:lnTo>
                  <a:pt x="0" y="25"/>
                </a:lnTo>
                <a:lnTo>
                  <a:pt x="18" y="25"/>
                </a:lnTo>
                <a:lnTo>
                  <a:pt x="18" y="25"/>
                </a:lnTo>
                <a:close/>
                <a:moveTo>
                  <a:pt x="50" y="25"/>
                </a:moveTo>
                <a:lnTo>
                  <a:pt x="50" y="39"/>
                </a:lnTo>
                <a:lnTo>
                  <a:pt x="28" y="39"/>
                </a:lnTo>
                <a:lnTo>
                  <a:pt x="28" y="25"/>
                </a:lnTo>
                <a:lnTo>
                  <a:pt x="50" y="25"/>
                </a:lnTo>
                <a:lnTo>
                  <a:pt x="50" y="25"/>
                </a:lnTo>
                <a:close/>
                <a:moveTo>
                  <a:pt x="28" y="46"/>
                </a:moveTo>
                <a:lnTo>
                  <a:pt x="50" y="46"/>
                </a:lnTo>
                <a:lnTo>
                  <a:pt x="50" y="64"/>
                </a:lnTo>
                <a:lnTo>
                  <a:pt x="28" y="64"/>
                </a:lnTo>
                <a:lnTo>
                  <a:pt x="28" y="46"/>
                </a:lnTo>
                <a:lnTo>
                  <a:pt x="28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2" name="Freeform 136"/>
          <p:cNvSpPr>
            <a:spLocks noEditPoints="1"/>
          </p:cNvSpPr>
          <p:nvPr/>
        </p:nvSpPr>
        <p:spPr bwMode="auto">
          <a:xfrm>
            <a:off x="5572125" y="1787525"/>
            <a:ext cx="130175" cy="125412"/>
          </a:xfrm>
          <a:custGeom>
            <a:avLst/>
            <a:gdLst>
              <a:gd name="T0" fmla="*/ 57 w 82"/>
              <a:gd name="T1" fmla="*/ 4 h 79"/>
              <a:gd name="T2" fmla="*/ 57 w 82"/>
              <a:gd name="T3" fmla="*/ 0 h 79"/>
              <a:gd name="T4" fmla="*/ 46 w 82"/>
              <a:gd name="T5" fmla="*/ 0 h 79"/>
              <a:gd name="T6" fmla="*/ 42 w 82"/>
              <a:gd name="T7" fmla="*/ 0 h 79"/>
              <a:gd name="T8" fmla="*/ 32 w 82"/>
              <a:gd name="T9" fmla="*/ 36 h 79"/>
              <a:gd name="T10" fmla="*/ 32 w 82"/>
              <a:gd name="T11" fmla="*/ 32 h 79"/>
              <a:gd name="T12" fmla="*/ 25 w 82"/>
              <a:gd name="T13" fmla="*/ 29 h 79"/>
              <a:gd name="T14" fmla="*/ 35 w 82"/>
              <a:gd name="T15" fmla="*/ 18 h 79"/>
              <a:gd name="T16" fmla="*/ 3 w 82"/>
              <a:gd name="T17" fmla="*/ 8 h 79"/>
              <a:gd name="T18" fmla="*/ 21 w 82"/>
              <a:gd name="T19" fmla="*/ 18 h 79"/>
              <a:gd name="T20" fmla="*/ 14 w 82"/>
              <a:gd name="T21" fmla="*/ 25 h 79"/>
              <a:gd name="T22" fmla="*/ 14 w 82"/>
              <a:gd name="T23" fmla="*/ 29 h 79"/>
              <a:gd name="T24" fmla="*/ 14 w 82"/>
              <a:gd name="T25" fmla="*/ 40 h 79"/>
              <a:gd name="T26" fmla="*/ 3 w 82"/>
              <a:gd name="T27" fmla="*/ 43 h 79"/>
              <a:gd name="T28" fmla="*/ 0 w 82"/>
              <a:gd name="T29" fmla="*/ 43 h 79"/>
              <a:gd name="T30" fmla="*/ 3 w 82"/>
              <a:gd name="T31" fmla="*/ 54 h 79"/>
              <a:gd name="T32" fmla="*/ 7 w 82"/>
              <a:gd name="T33" fmla="*/ 54 h 79"/>
              <a:gd name="T34" fmla="*/ 14 w 82"/>
              <a:gd name="T35" fmla="*/ 65 h 79"/>
              <a:gd name="T36" fmla="*/ 14 w 82"/>
              <a:gd name="T37" fmla="*/ 68 h 79"/>
              <a:gd name="T38" fmla="*/ 7 w 82"/>
              <a:gd name="T39" fmla="*/ 68 h 79"/>
              <a:gd name="T40" fmla="*/ 10 w 82"/>
              <a:gd name="T41" fmla="*/ 79 h 79"/>
              <a:gd name="T42" fmla="*/ 25 w 82"/>
              <a:gd name="T43" fmla="*/ 72 h 79"/>
              <a:gd name="T44" fmla="*/ 25 w 82"/>
              <a:gd name="T45" fmla="*/ 47 h 79"/>
              <a:gd name="T46" fmla="*/ 28 w 82"/>
              <a:gd name="T47" fmla="*/ 47 h 79"/>
              <a:gd name="T48" fmla="*/ 35 w 82"/>
              <a:gd name="T49" fmla="*/ 43 h 79"/>
              <a:gd name="T50" fmla="*/ 39 w 82"/>
              <a:gd name="T51" fmla="*/ 47 h 79"/>
              <a:gd name="T52" fmla="*/ 42 w 82"/>
              <a:gd name="T53" fmla="*/ 43 h 79"/>
              <a:gd name="T54" fmla="*/ 49 w 82"/>
              <a:gd name="T55" fmla="*/ 57 h 79"/>
              <a:gd name="T56" fmla="*/ 39 w 82"/>
              <a:gd name="T57" fmla="*/ 65 h 79"/>
              <a:gd name="T58" fmla="*/ 28 w 82"/>
              <a:gd name="T59" fmla="*/ 72 h 79"/>
              <a:gd name="T60" fmla="*/ 35 w 82"/>
              <a:gd name="T61" fmla="*/ 79 h 79"/>
              <a:gd name="T62" fmla="*/ 53 w 82"/>
              <a:gd name="T63" fmla="*/ 68 h 79"/>
              <a:gd name="T64" fmla="*/ 71 w 82"/>
              <a:gd name="T65" fmla="*/ 79 h 79"/>
              <a:gd name="T66" fmla="*/ 82 w 82"/>
              <a:gd name="T67" fmla="*/ 68 h 79"/>
              <a:gd name="T68" fmla="*/ 64 w 82"/>
              <a:gd name="T69" fmla="*/ 57 h 79"/>
              <a:gd name="T70" fmla="*/ 67 w 82"/>
              <a:gd name="T71" fmla="*/ 43 h 79"/>
              <a:gd name="T72" fmla="*/ 78 w 82"/>
              <a:gd name="T73" fmla="*/ 25 h 79"/>
              <a:gd name="T74" fmla="*/ 53 w 82"/>
              <a:gd name="T75" fmla="*/ 15 h 79"/>
              <a:gd name="T76" fmla="*/ 57 w 82"/>
              <a:gd name="T77" fmla="*/ 4 h 79"/>
              <a:gd name="T78" fmla="*/ 57 w 82"/>
              <a:gd name="T79" fmla="*/ 4 h 79"/>
              <a:gd name="T80" fmla="*/ 53 w 82"/>
              <a:gd name="T81" fmla="*/ 50 h 79"/>
              <a:gd name="T82" fmla="*/ 60 w 82"/>
              <a:gd name="T83" fmla="*/ 25 h 79"/>
              <a:gd name="T84" fmla="*/ 57 w 82"/>
              <a:gd name="T85" fmla="*/ 40 h 79"/>
              <a:gd name="T86" fmla="*/ 53 w 82"/>
              <a:gd name="T87" fmla="*/ 5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79">
                <a:moveTo>
                  <a:pt x="57" y="4"/>
                </a:moveTo>
                <a:lnTo>
                  <a:pt x="57" y="4"/>
                </a:lnTo>
                <a:lnTo>
                  <a:pt x="57" y="0"/>
                </a:lnTo>
                <a:lnTo>
                  <a:pt x="57" y="0"/>
                </a:lnTo>
                <a:lnTo>
                  <a:pt x="46" y="0"/>
                </a:lnTo>
                <a:lnTo>
                  <a:pt x="46" y="0"/>
                </a:lnTo>
                <a:lnTo>
                  <a:pt x="42" y="0"/>
                </a:lnTo>
                <a:lnTo>
                  <a:pt x="42" y="0"/>
                </a:lnTo>
                <a:lnTo>
                  <a:pt x="39" y="25"/>
                </a:lnTo>
                <a:lnTo>
                  <a:pt x="32" y="36"/>
                </a:lnTo>
                <a:lnTo>
                  <a:pt x="32" y="36"/>
                </a:lnTo>
                <a:lnTo>
                  <a:pt x="32" y="32"/>
                </a:lnTo>
                <a:lnTo>
                  <a:pt x="25" y="36"/>
                </a:lnTo>
                <a:lnTo>
                  <a:pt x="25" y="29"/>
                </a:lnTo>
                <a:lnTo>
                  <a:pt x="25" y="29"/>
                </a:lnTo>
                <a:lnTo>
                  <a:pt x="35" y="18"/>
                </a:lnTo>
                <a:lnTo>
                  <a:pt x="39" y="8"/>
                </a:lnTo>
                <a:lnTo>
                  <a:pt x="3" y="8"/>
                </a:lnTo>
                <a:lnTo>
                  <a:pt x="3" y="18"/>
                </a:lnTo>
                <a:lnTo>
                  <a:pt x="21" y="18"/>
                </a:lnTo>
                <a:lnTo>
                  <a:pt x="21" y="18"/>
                </a:lnTo>
                <a:lnTo>
                  <a:pt x="14" y="25"/>
                </a:lnTo>
                <a:lnTo>
                  <a:pt x="14" y="25"/>
                </a:lnTo>
                <a:lnTo>
                  <a:pt x="14" y="29"/>
                </a:lnTo>
                <a:lnTo>
                  <a:pt x="14" y="40"/>
                </a:lnTo>
                <a:lnTo>
                  <a:pt x="14" y="40"/>
                </a:lnTo>
                <a:lnTo>
                  <a:pt x="3" y="43"/>
                </a:lnTo>
                <a:lnTo>
                  <a:pt x="3" y="43"/>
                </a:lnTo>
                <a:lnTo>
                  <a:pt x="0" y="43"/>
                </a:lnTo>
                <a:lnTo>
                  <a:pt x="0" y="43"/>
                </a:lnTo>
                <a:lnTo>
                  <a:pt x="3" y="54"/>
                </a:lnTo>
                <a:lnTo>
                  <a:pt x="3" y="54"/>
                </a:lnTo>
                <a:lnTo>
                  <a:pt x="7" y="54"/>
                </a:lnTo>
                <a:lnTo>
                  <a:pt x="7" y="54"/>
                </a:lnTo>
                <a:lnTo>
                  <a:pt x="14" y="50"/>
                </a:lnTo>
                <a:lnTo>
                  <a:pt x="14" y="65"/>
                </a:lnTo>
                <a:lnTo>
                  <a:pt x="14" y="65"/>
                </a:lnTo>
                <a:lnTo>
                  <a:pt x="14" y="68"/>
                </a:lnTo>
                <a:lnTo>
                  <a:pt x="7" y="68"/>
                </a:lnTo>
                <a:lnTo>
                  <a:pt x="7" y="68"/>
                </a:lnTo>
                <a:lnTo>
                  <a:pt x="10" y="79"/>
                </a:lnTo>
                <a:lnTo>
                  <a:pt x="10" y="79"/>
                </a:lnTo>
                <a:lnTo>
                  <a:pt x="25" y="75"/>
                </a:lnTo>
                <a:lnTo>
                  <a:pt x="25" y="72"/>
                </a:lnTo>
                <a:lnTo>
                  <a:pt x="25" y="72"/>
                </a:lnTo>
                <a:lnTo>
                  <a:pt x="25" y="47"/>
                </a:lnTo>
                <a:lnTo>
                  <a:pt x="25" y="47"/>
                </a:lnTo>
                <a:lnTo>
                  <a:pt x="28" y="47"/>
                </a:lnTo>
                <a:lnTo>
                  <a:pt x="28" y="47"/>
                </a:lnTo>
                <a:lnTo>
                  <a:pt x="35" y="43"/>
                </a:lnTo>
                <a:lnTo>
                  <a:pt x="35" y="43"/>
                </a:lnTo>
                <a:lnTo>
                  <a:pt x="39" y="47"/>
                </a:lnTo>
                <a:lnTo>
                  <a:pt x="39" y="47"/>
                </a:lnTo>
                <a:lnTo>
                  <a:pt x="42" y="43"/>
                </a:lnTo>
                <a:lnTo>
                  <a:pt x="42" y="43"/>
                </a:lnTo>
                <a:lnTo>
                  <a:pt x="49" y="57"/>
                </a:lnTo>
                <a:lnTo>
                  <a:pt x="49" y="57"/>
                </a:lnTo>
                <a:lnTo>
                  <a:pt x="39" y="65"/>
                </a:lnTo>
                <a:lnTo>
                  <a:pt x="28" y="72"/>
                </a:lnTo>
                <a:lnTo>
                  <a:pt x="28" y="72"/>
                </a:lnTo>
                <a:lnTo>
                  <a:pt x="35" y="79"/>
                </a:lnTo>
                <a:lnTo>
                  <a:pt x="35" y="79"/>
                </a:lnTo>
                <a:lnTo>
                  <a:pt x="53" y="68"/>
                </a:lnTo>
                <a:lnTo>
                  <a:pt x="53" y="68"/>
                </a:lnTo>
                <a:lnTo>
                  <a:pt x="71" y="79"/>
                </a:lnTo>
                <a:lnTo>
                  <a:pt x="71" y="79"/>
                </a:lnTo>
                <a:lnTo>
                  <a:pt x="82" y="68"/>
                </a:lnTo>
                <a:lnTo>
                  <a:pt x="82" y="68"/>
                </a:lnTo>
                <a:lnTo>
                  <a:pt x="71" y="61"/>
                </a:lnTo>
                <a:lnTo>
                  <a:pt x="64" y="57"/>
                </a:lnTo>
                <a:lnTo>
                  <a:pt x="64" y="57"/>
                </a:lnTo>
                <a:lnTo>
                  <a:pt x="67" y="43"/>
                </a:lnTo>
                <a:lnTo>
                  <a:pt x="71" y="25"/>
                </a:lnTo>
                <a:lnTo>
                  <a:pt x="78" y="25"/>
                </a:lnTo>
                <a:lnTo>
                  <a:pt x="78" y="15"/>
                </a:lnTo>
                <a:lnTo>
                  <a:pt x="53" y="15"/>
                </a:lnTo>
                <a:lnTo>
                  <a:pt x="53" y="15"/>
                </a:lnTo>
                <a:lnTo>
                  <a:pt x="57" y="4"/>
                </a:lnTo>
                <a:lnTo>
                  <a:pt x="57" y="4"/>
                </a:lnTo>
                <a:lnTo>
                  <a:pt x="57" y="4"/>
                </a:lnTo>
                <a:close/>
                <a:moveTo>
                  <a:pt x="53" y="50"/>
                </a:moveTo>
                <a:lnTo>
                  <a:pt x="53" y="50"/>
                </a:lnTo>
                <a:lnTo>
                  <a:pt x="49" y="25"/>
                </a:lnTo>
                <a:lnTo>
                  <a:pt x="60" y="25"/>
                </a:lnTo>
                <a:lnTo>
                  <a:pt x="60" y="25"/>
                </a:lnTo>
                <a:lnTo>
                  <a:pt x="57" y="40"/>
                </a:lnTo>
                <a:lnTo>
                  <a:pt x="53" y="50"/>
                </a:lnTo>
                <a:lnTo>
                  <a:pt x="53" y="50"/>
                </a:lnTo>
                <a:lnTo>
                  <a:pt x="53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" name="Freeform 137"/>
          <p:cNvSpPr>
            <a:spLocks noEditPoints="1"/>
          </p:cNvSpPr>
          <p:nvPr/>
        </p:nvSpPr>
        <p:spPr bwMode="auto">
          <a:xfrm>
            <a:off x="5757863" y="2122488"/>
            <a:ext cx="130175" cy="123825"/>
          </a:xfrm>
          <a:custGeom>
            <a:avLst/>
            <a:gdLst>
              <a:gd name="T0" fmla="*/ 36 w 82"/>
              <a:gd name="T1" fmla="*/ 14 h 78"/>
              <a:gd name="T2" fmla="*/ 54 w 82"/>
              <a:gd name="T3" fmla="*/ 18 h 78"/>
              <a:gd name="T4" fmla="*/ 18 w 82"/>
              <a:gd name="T5" fmla="*/ 32 h 78"/>
              <a:gd name="T6" fmla="*/ 14 w 82"/>
              <a:gd name="T7" fmla="*/ 25 h 78"/>
              <a:gd name="T8" fmla="*/ 18 w 82"/>
              <a:gd name="T9" fmla="*/ 21 h 78"/>
              <a:gd name="T10" fmla="*/ 7 w 82"/>
              <a:gd name="T11" fmla="*/ 39 h 78"/>
              <a:gd name="T12" fmla="*/ 4 w 82"/>
              <a:gd name="T13" fmla="*/ 43 h 78"/>
              <a:gd name="T14" fmla="*/ 7 w 82"/>
              <a:gd name="T15" fmla="*/ 50 h 78"/>
              <a:gd name="T16" fmla="*/ 0 w 82"/>
              <a:gd name="T17" fmla="*/ 71 h 78"/>
              <a:gd name="T18" fmla="*/ 14 w 82"/>
              <a:gd name="T19" fmla="*/ 64 h 78"/>
              <a:gd name="T20" fmla="*/ 18 w 82"/>
              <a:gd name="T21" fmla="*/ 53 h 78"/>
              <a:gd name="T22" fmla="*/ 11 w 82"/>
              <a:gd name="T23" fmla="*/ 75 h 78"/>
              <a:gd name="T24" fmla="*/ 22 w 82"/>
              <a:gd name="T25" fmla="*/ 78 h 78"/>
              <a:gd name="T26" fmla="*/ 29 w 82"/>
              <a:gd name="T27" fmla="*/ 28 h 78"/>
              <a:gd name="T28" fmla="*/ 29 w 82"/>
              <a:gd name="T29" fmla="*/ 32 h 78"/>
              <a:gd name="T30" fmla="*/ 39 w 82"/>
              <a:gd name="T31" fmla="*/ 71 h 78"/>
              <a:gd name="T32" fmla="*/ 47 w 82"/>
              <a:gd name="T33" fmla="*/ 75 h 78"/>
              <a:gd name="T34" fmla="*/ 47 w 82"/>
              <a:gd name="T35" fmla="*/ 75 h 78"/>
              <a:gd name="T36" fmla="*/ 57 w 82"/>
              <a:gd name="T37" fmla="*/ 78 h 78"/>
              <a:gd name="T38" fmla="*/ 64 w 82"/>
              <a:gd name="T39" fmla="*/ 71 h 78"/>
              <a:gd name="T40" fmla="*/ 75 w 82"/>
              <a:gd name="T41" fmla="*/ 78 h 78"/>
              <a:gd name="T42" fmla="*/ 82 w 82"/>
              <a:gd name="T43" fmla="*/ 64 h 78"/>
              <a:gd name="T44" fmla="*/ 72 w 82"/>
              <a:gd name="T45" fmla="*/ 64 h 78"/>
              <a:gd name="T46" fmla="*/ 72 w 82"/>
              <a:gd name="T47" fmla="*/ 60 h 78"/>
              <a:gd name="T48" fmla="*/ 79 w 82"/>
              <a:gd name="T49" fmla="*/ 39 h 78"/>
              <a:gd name="T50" fmla="*/ 79 w 82"/>
              <a:gd name="T51" fmla="*/ 35 h 78"/>
              <a:gd name="T52" fmla="*/ 68 w 82"/>
              <a:gd name="T53" fmla="*/ 35 h 78"/>
              <a:gd name="T54" fmla="*/ 64 w 82"/>
              <a:gd name="T55" fmla="*/ 46 h 78"/>
              <a:gd name="T56" fmla="*/ 79 w 82"/>
              <a:gd name="T57" fmla="*/ 28 h 78"/>
              <a:gd name="T58" fmla="*/ 72 w 82"/>
              <a:gd name="T59" fmla="*/ 21 h 78"/>
              <a:gd name="T60" fmla="*/ 72 w 82"/>
              <a:gd name="T61" fmla="*/ 14 h 78"/>
              <a:gd name="T62" fmla="*/ 57 w 82"/>
              <a:gd name="T63" fmla="*/ 7 h 78"/>
              <a:gd name="T64" fmla="*/ 57 w 82"/>
              <a:gd name="T65" fmla="*/ 3 h 78"/>
              <a:gd name="T66" fmla="*/ 57 w 82"/>
              <a:gd name="T67" fmla="*/ 0 h 78"/>
              <a:gd name="T68" fmla="*/ 39 w 82"/>
              <a:gd name="T69" fmla="*/ 7 h 78"/>
              <a:gd name="T70" fmla="*/ 39 w 82"/>
              <a:gd name="T71" fmla="*/ 3 h 78"/>
              <a:gd name="T72" fmla="*/ 39 w 82"/>
              <a:gd name="T73" fmla="*/ 0 h 78"/>
              <a:gd name="T74" fmla="*/ 4 w 82"/>
              <a:gd name="T75" fmla="*/ 7 h 78"/>
              <a:gd name="T76" fmla="*/ 29 w 82"/>
              <a:gd name="T77" fmla="*/ 21 h 78"/>
              <a:gd name="T78" fmla="*/ 43 w 82"/>
              <a:gd name="T79" fmla="*/ 43 h 78"/>
              <a:gd name="T80" fmla="*/ 43 w 82"/>
              <a:gd name="T81" fmla="*/ 39 h 78"/>
              <a:gd name="T82" fmla="*/ 61 w 82"/>
              <a:gd name="T83" fmla="*/ 60 h 78"/>
              <a:gd name="T84" fmla="*/ 50 w 82"/>
              <a:gd name="T85" fmla="*/ 64 h 78"/>
              <a:gd name="T86" fmla="*/ 54 w 82"/>
              <a:gd name="T87" fmla="*/ 43 h 78"/>
              <a:gd name="T88" fmla="*/ 54 w 82"/>
              <a:gd name="T89" fmla="*/ 39 h 78"/>
              <a:gd name="T90" fmla="*/ 61 w 82"/>
              <a:gd name="T91" fmla="*/ 60 h 78"/>
              <a:gd name="T92" fmla="*/ 47 w 82"/>
              <a:gd name="T93" fmla="*/ 53 h 78"/>
              <a:gd name="T94" fmla="*/ 47 w 82"/>
              <a:gd name="T95" fmla="*/ 50 h 78"/>
              <a:gd name="T96" fmla="*/ 43 w 82"/>
              <a:gd name="T97" fmla="*/ 64 h 78"/>
              <a:gd name="T98" fmla="*/ 43 w 82"/>
              <a:gd name="T99" fmla="*/ 60 h 78"/>
              <a:gd name="T100" fmla="*/ 64 w 82"/>
              <a:gd name="T101" fmla="*/ 18 h 78"/>
              <a:gd name="T102" fmla="*/ 57 w 82"/>
              <a:gd name="T103" fmla="*/ 18 h 78"/>
              <a:gd name="T104" fmla="*/ 64 w 82"/>
              <a:gd name="T105" fmla="*/ 18 h 78"/>
              <a:gd name="T106" fmla="*/ 68 w 82"/>
              <a:gd name="T107" fmla="*/ 21 h 78"/>
              <a:gd name="T108" fmla="*/ 64 w 82"/>
              <a:gd name="T109" fmla="*/ 21 h 78"/>
              <a:gd name="T110" fmla="*/ 64 w 82"/>
              <a:gd name="T111" fmla="*/ 1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2" h="78">
                <a:moveTo>
                  <a:pt x="29" y="21"/>
                </a:moveTo>
                <a:lnTo>
                  <a:pt x="36" y="21"/>
                </a:lnTo>
                <a:lnTo>
                  <a:pt x="36" y="14"/>
                </a:lnTo>
                <a:lnTo>
                  <a:pt x="47" y="14"/>
                </a:lnTo>
                <a:lnTo>
                  <a:pt x="47" y="18"/>
                </a:lnTo>
                <a:lnTo>
                  <a:pt x="54" y="18"/>
                </a:lnTo>
                <a:lnTo>
                  <a:pt x="54" y="21"/>
                </a:lnTo>
                <a:lnTo>
                  <a:pt x="18" y="21"/>
                </a:lnTo>
                <a:lnTo>
                  <a:pt x="18" y="32"/>
                </a:lnTo>
                <a:lnTo>
                  <a:pt x="14" y="32"/>
                </a:lnTo>
                <a:lnTo>
                  <a:pt x="14" y="25"/>
                </a:lnTo>
                <a:lnTo>
                  <a:pt x="14" y="25"/>
                </a:lnTo>
                <a:lnTo>
                  <a:pt x="14" y="21"/>
                </a:lnTo>
                <a:lnTo>
                  <a:pt x="14" y="21"/>
                </a:lnTo>
                <a:lnTo>
                  <a:pt x="18" y="21"/>
                </a:lnTo>
                <a:lnTo>
                  <a:pt x="18" y="21"/>
                </a:lnTo>
                <a:lnTo>
                  <a:pt x="7" y="18"/>
                </a:lnTo>
                <a:lnTo>
                  <a:pt x="7" y="39"/>
                </a:lnTo>
                <a:lnTo>
                  <a:pt x="18" y="39"/>
                </a:lnTo>
                <a:lnTo>
                  <a:pt x="18" y="43"/>
                </a:lnTo>
                <a:lnTo>
                  <a:pt x="4" y="43"/>
                </a:lnTo>
                <a:lnTo>
                  <a:pt x="4" y="50"/>
                </a:lnTo>
                <a:lnTo>
                  <a:pt x="7" y="50"/>
                </a:lnTo>
                <a:lnTo>
                  <a:pt x="7" y="50"/>
                </a:lnTo>
                <a:lnTo>
                  <a:pt x="7" y="60"/>
                </a:lnTo>
                <a:lnTo>
                  <a:pt x="0" y="71"/>
                </a:lnTo>
                <a:lnTo>
                  <a:pt x="0" y="71"/>
                </a:lnTo>
                <a:lnTo>
                  <a:pt x="11" y="75"/>
                </a:lnTo>
                <a:lnTo>
                  <a:pt x="11" y="75"/>
                </a:lnTo>
                <a:lnTo>
                  <a:pt x="14" y="64"/>
                </a:lnTo>
                <a:lnTo>
                  <a:pt x="18" y="50"/>
                </a:lnTo>
                <a:lnTo>
                  <a:pt x="18" y="50"/>
                </a:lnTo>
                <a:lnTo>
                  <a:pt x="18" y="53"/>
                </a:lnTo>
                <a:lnTo>
                  <a:pt x="18" y="53"/>
                </a:lnTo>
                <a:lnTo>
                  <a:pt x="18" y="67"/>
                </a:lnTo>
                <a:lnTo>
                  <a:pt x="11" y="75"/>
                </a:lnTo>
                <a:lnTo>
                  <a:pt x="11" y="75"/>
                </a:lnTo>
                <a:lnTo>
                  <a:pt x="22" y="78"/>
                </a:lnTo>
                <a:lnTo>
                  <a:pt x="22" y="78"/>
                </a:lnTo>
                <a:lnTo>
                  <a:pt x="25" y="67"/>
                </a:lnTo>
                <a:lnTo>
                  <a:pt x="29" y="57"/>
                </a:lnTo>
                <a:lnTo>
                  <a:pt x="29" y="28"/>
                </a:lnTo>
                <a:lnTo>
                  <a:pt x="54" y="28"/>
                </a:lnTo>
                <a:lnTo>
                  <a:pt x="54" y="32"/>
                </a:lnTo>
                <a:lnTo>
                  <a:pt x="29" y="32"/>
                </a:lnTo>
                <a:lnTo>
                  <a:pt x="29" y="75"/>
                </a:lnTo>
                <a:lnTo>
                  <a:pt x="39" y="75"/>
                </a:lnTo>
                <a:lnTo>
                  <a:pt x="39" y="71"/>
                </a:lnTo>
                <a:lnTo>
                  <a:pt x="50" y="71"/>
                </a:lnTo>
                <a:lnTo>
                  <a:pt x="50" y="71"/>
                </a:lnTo>
                <a:lnTo>
                  <a:pt x="47" y="75"/>
                </a:lnTo>
                <a:lnTo>
                  <a:pt x="47" y="75"/>
                </a:lnTo>
                <a:lnTo>
                  <a:pt x="47" y="75"/>
                </a:lnTo>
                <a:lnTo>
                  <a:pt x="47" y="75"/>
                </a:lnTo>
                <a:lnTo>
                  <a:pt x="54" y="78"/>
                </a:lnTo>
                <a:lnTo>
                  <a:pt x="54" y="78"/>
                </a:lnTo>
                <a:lnTo>
                  <a:pt x="57" y="78"/>
                </a:lnTo>
                <a:lnTo>
                  <a:pt x="57" y="78"/>
                </a:lnTo>
                <a:lnTo>
                  <a:pt x="64" y="71"/>
                </a:lnTo>
                <a:lnTo>
                  <a:pt x="64" y="71"/>
                </a:lnTo>
                <a:lnTo>
                  <a:pt x="68" y="78"/>
                </a:lnTo>
                <a:lnTo>
                  <a:pt x="75" y="78"/>
                </a:lnTo>
                <a:lnTo>
                  <a:pt x="75" y="78"/>
                </a:lnTo>
                <a:lnTo>
                  <a:pt x="79" y="75"/>
                </a:lnTo>
                <a:lnTo>
                  <a:pt x="82" y="64"/>
                </a:lnTo>
                <a:lnTo>
                  <a:pt x="82" y="64"/>
                </a:lnTo>
                <a:lnTo>
                  <a:pt x="75" y="57"/>
                </a:lnTo>
                <a:lnTo>
                  <a:pt x="75" y="57"/>
                </a:lnTo>
                <a:lnTo>
                  <a:pt x="72" y="64"/>
                </a:lnTo>
                <a:lnTo>
                  <a:pt x="72" y="64"/>
                </a:lnTo>
                <a:lnTo>
                  <a:pt x="72" y="60"/>
                </a:lnTo>
                <a:lnTo>
                  <a:pt x="72" y="60"/>
                </a:lnTo>
                <a:lnTo>
                  <a:pt x="75" y="46"/>
                </a:lnTo>
                <a:lnTo>
                  <a:pt x="75" y="46"/>
                </a:lnTo>
                <a:lnTo>
                  <a:pt x="79" y="39"/>
                </a:lnTo>
                <a:lnTo>
                  <a:pt x="79" y="39"/>
                </a:lnTo>
                <a:lnTo>
                  <a:pt x="79" y="35"/>
                </a:lnTo>
                <a:lnTo>
                  <a:pt x="79" y="35"/>
                </a:lnTo>
                <a:lnTo>
                  <a:pt x="68" y="32"/>
                </a:lnTo>
                <a:lnTo>
                  <a:pt x="68" y="32"/>
                </a:lnTo>
                <a:lnTo>
                  <a:pt x="68" y="35"/>
                </a:lnTo>
                <a:lnTo>
                  <a:pt x="68" y="35"/>
                </a:lnTo>
                <a:lnTo>
                  <a:pt x="64" y="46"/>
                </a:lnTo>
                <a:lnTo>
                  <a:pt x="64" y="46"/>
                </a:lnTo>
                <a:lnTo>
                  <a:pt x="64" y="32"/>
                </a:lnTo>
                <a:lnTo>
                  <a:pt x="64" y="28"/>
                </a:lnTo>
                <a:lnTo>
                  <a:pt x="79" y="28"/>
                </a:lnTo>
                <a:lnTo>
                  <a:pt x="79" y="21"/>
                </a:lnTo>
                <a:lnTo>
                  <a:pt x="72" y="21"/>
                </a:lnTo>
                <a:lnTo>
                  <a:pt x="72" y="21"/>
                </a:lnTo>
                <a:lnTo>
                  <a:pt x="79" y="18"/>
                </a:lnTo>
                <a:lnTo>
                  <a:pt x="79" y="18"/>
                </a:lnTo>
                <a:lnTo>
                  <a:pt x="72" y="14"/>
                </a:lnTo>
                <a:lnTo>
                  <a:pt x="79" y="14"/>
                </a:lnTo>
                <a:lnTo>
                  <a:pt x="79" y="7"/>
                </a:lnTo>
                <a:lnTo>
                  <a:pt x="57" y="7"/>
                </a:lnTo>
                <a:lnTo>
                  <a:pt x="57" y="3"/>
                </a:lnTo>
                <a:lnTo>
                  <a:pt x="57" y="3"/>
                </a:lnTo>
                <a:lnTo>
                  <a:pt x="57" y="3"/>
                </a:lnTo>
                <a:lnTo>
                  <a:pt x="57" y="3"/>
                </a:lnTo>
                <a:lnTo>
                  <a:pt x="57" y="0"/>
                </a:lnTo>
                <a:lnTo>
                  <a:pt x="57" y="0"/>
                </a:lnTo>
                <a:lnTo>
                  <a:pt x="47" y="0"/>
                </a:lnTo>
                <a:lnTo>
                  <a:pt x="47" y="7"/>
                </a:lnTo>
                <a:lnTo>
                  <a:pt x="39" y="7"/>
                </a:lnTo>
                <a:lnTo>
                  <a:pt x="39" y="3"/>
                </a:lnTo>
                <a:lnTo>
                  <a:pt x="39" y="3"/>
                </a:lnTo>
                <a:lnTo>
                  <a:pt x="39" y="3"/>
                </a:lnTo>
                <a:lnTo>
                  <a:pt x="39" y="3"/>
                </a:lnTo>
                <a:lnTo>
                  <a:pt x="39" y="0"/>
                </a:lnTo>
                <a:lnTo>
                  <a:pt x="39" y="0"/>
                </a:lnTo>
                <a:lnTo>
                  <a:pt x="29" y="0"/>
                </a:lnTo>
                <a:lnTo>
                  <a:pt x="29" y="7"/>
                </a:lnTo>
                <a:lnTo>
                  <a:pt x="4" y="7"/>
                </a:lnTo>
                <a:lnTo>
                  <a:pt x="4" y="14"/>
                </a:lnTo>
                <a:lnTo>
                  <a:pt x="29" y="14"/>
                </a:lnTo>
                <a:lnTo>
                  <a:pt x="29" y="21"/>
                </a:lnTo>
                <a:lnTo>
                  <a:pt x="29" y="21"/>
                </a:lnTo>
                <a:close/>
                <a:moveTo>
                  <a:pt x="43" y="39"/>
                </a:moveTo>
                <a:lnTo>
                  <a:pt x="43" y="43"/>
                </a:lnTo>
                <a:lnTo>
                  <a:pt x="39" y="43"/>
                </a:lnTo>
                <a:lnTo>
                  <a:pt x="39" y="39"/>
                </a:lnTo>
                <a:lnTo>
                  <a:pt x="43" y="39"/>
                </a:lnTo>
                <a:lnTo>
                  <a:pt x="43" y="39"/>
                </a:lnTo>
                <a:close/>
                <a:moveTo>
                  <a:pt x="61" y="60"/>
                </a:moveTo>
                <a:lnTo>
                  <a:pt x="61" y="60"/>
                </a:lnTo>
                <a:lnTo>
                  <a:pt x="54" y="64"/>
                </a:lnTo>
                <a:lnTo>
                  <a:pt x="54" y="64"/>
                </a:lnTo>
                <a:lnTo>
                  <a:pt x="50" y="64"/>
                </a:lnTo>
                <a:lnTo>
                  <a:pt x="50" y="60"/>
                </a:lnTo>
                <a:lnTo>
                  <a:pt x="54" y="60"/>
                </a:lnTo>
                <a:lnTo>
                  <a:pt x="54" y="43"/>
                </a:lnTo>
                <a:lnTo>
                  <a:pt x="50" y="43"/>
                </a:lnTo>
                <a:lnTo>
                  <a:pt x="50" y="39"/>
                </a:lnTo>
                <a:lnTo>
                  <a:pt x="54" y="39"/>
                </a:lnTo>
                <a:lnTo>
                  <a:pt x="54" y="39"/>
                </a:lnTo>
                <a:lnTo>
                  <a:pt x="61" y="60"/>
                </a:lnTo>
                <a:lnTo>
                  <a:pt x="61" y="60"/>
                </a:lnTo>
                <a:lnTo>
                  <a:pt x="61" y="60"/>
                </a:lnTo>
                <a:close/>
                <a:moveTo>
                  <a:pt x="47" y="50"/>
                </a:moveTo>
                <a:lnTo>
                  <a:pt x="47" y="53"/>
                </a:lnTo>
                <a:lnTo>
                  <a:pt x="39" y="53"/>
                </a:lnTo>
                <a:lnTo>
                  <a:pt x="39" y="50"/>
                </a:lnTo>
                <a:lnTo>
                  <a:pt x="47" y="50"/>
                </a:lnTo>
                <a:lnTo>
                  <a:pt x="47" y="50"/>
                </a:lnTo>
                <a:close/>
                <a:moveTo>
                  <a:pt x="43" y="60"/>
                </a:moveTo>
                <a:lnTo>
                  <a:pt x="43" y="64"/>
                </a:lnTo>
                <a:lnTo>
                  <a:pt x="39" y="64"/>
                </a:lnTo>
                <a:lnTo>
                  <a:pt x="39" y="60"/>
                </a:lnTo>
                <a:lnTo>
                  <a:pt x="43" y="60"/>
                </a:lnTo>
                <a:lnTo>
                  <a:pt x="43" y="60"/>
                </a:lnTo>
                <a:close/>
                <a:moveTo>
                  <a:pt x="64" y="18"/>
                </a:moveTo>
                <a:lnTo>
                  <a:pt x="64" y="18"/>
                </a:lnTo>
                <a:lnTo>
                  <a:pt x="64" y="18"/>
                </a:lnTo>
                <a:lnTo>
                  <a:pt x="64" y="18"/>
                </a:lnTo>
                <a:lnTo>
                  <a:pt x="57" y="18"/>
                </a:lnTo>
                <a:lnTo>
                  <a:pt x="57" y="14"/>
                </a:lnTo>
                <a:lnTo>
                  <a:pt x="72" y="14"/>
                </a:lnTo>
                <a:lnTo>
                  <a:pt x="64" y="18"/>
                </a:lnTo>
                <a:lnTo>
                  <a:pt x="64" y="18"/>
                </a:lnTo>
                <a:lnTo>
                  <a:pt x="68" y="21"/>
                </a:lnTo>
                <a:lnTo>
                  <a:pt x="68" y="21"/>
                </a:lnTo>
                <a:lnTo>
                  <a:pt x="72" y="21"/>
                </a:lnTo>
                <a:lnTo>
                  <a:pt x="64" y="21"/>
                </a:lnTo>
                <a:lnTo>
                  <a:pt x="64" y="21"/>
                </a:lnTo>
                <a:lnTo>
                  <a:pt x="64" y="21"/>
                </a:lnTo>
                <a:lnTo>
                  <a:pt x="64" y="18"/>
                </a:lnTo>
                <a:lnTo>
                  <a:pt x="64" y="18"/>
                </a:lnTo>
                <a:lnTo>
                  <a:pt x="64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" name="Freeform 138"/>
          <p:cNvSpPr>
            <a:spLocks noEditPoints="1"/>
          </p:cNvSpPr>
          <p:nvPr/>
        </p:nvSpPr>
        <p:spPr bwMode="auto">
          <a:xfrm>
            <a:off x="5989638" y="2455863"/>
            <a:ext cx="125413" cy="123825"/>
          </a:xfrm>
          <a:custGeom>
            <a:avLst/>
            <a:gdLst>
              <a:gd name="T0" fmla="*/ 11 w 79"/>
              <a:gd name="T1" fmla="*/ 14 h 78"/>
              <a:gd name="T2" fmla="*/ 22 w 79"/>
              <a:gd name="T3" fmla="*/ 11 h 78"/>
              <a:gd name="T4" fmla="*/ 18 w 79"/>
              <a:gd name="T5" fmla="*/ 4 h 78"/>
              <a:gd name="T6" fmla="*/ 8 w 79"/>
              <a:gd name="T7" fmla="*/ 4 h 78"/>
              <a:gd name="T8" fmla="*/ 11 w 79"/>
              <a:gd name="T9" fmla="*/ 14 h 78"/>
              <a:gd name="T10" fmla="*/ 32 w 79"/>
              <a:gd name="T11" fmla="*/ 71 h 78"/>
              <a:gd name="T12" fmla="*/ 18 w 79"/>
              <a:gd name="T13" fmla="*/ 32 h 78"/>
              <a:gd name="T14" fmla="*/ 29 w 79"/>
              <a:gd name="T15" fmla="*/ 21 h 78"/>
              <a:gd name="T16" fmla="*/ 29 w 79"/>
              <a:gd name="T17" fmla="*/ 25 h 78"/>
              <a:gd name="T18" fmla="*/ 36 w 79"/>
              <a:gd name="T19" fmla="*/ 32 h 78"/>
              <a:gd name="T20" fmla="*/ 75 w 79"/>
              <a:gd name="T21" fmla="*/ 18 h 78"/>
              <a:gd name="T22" fmla="*/ 47 w 79"/>
              <a:gd name="T23" fmla="*/ 11 h 78"/>
              <a:gd name="T24" fmla="*/ 50 w 79"/>
              <a:gd name="T25" fmla="*/ 7 h 78"/>
              <a:gd name="T26" fmla="*/ 50 w 79"/>
              <a:gd name="T27" fmla="*/ 4 h 78"/>
              <a:gd name="T28" fmla="*/ 40 w 79"/>
              <a:gd name="T29" fmla="*/ 0 h 78"/>
              <a:gd name="T30" fmla="*/ 40 w 79"/>
              <a:gd name="T31" fmla="*/ 4 h 78"/>
              <a:gd name="T32" fmla="*/ 32 w 79"/>
              <a:gd name="T33" fmla="*/ 18 h 78"/>
              <a:gd name="T34" fmla="*/ 0 w 79"/>
              <a:gd name="T35" fmla="*/ 14 h 78"/>
              <a:gd name="T36" fmla="*/ 8 w 79"/>
              <a:gd name="T37" fmla="*/ 21 h 78"/>
              <a:gd name="T38" fmla="*/ 8 w 79"/>
              <a:gd name="T39" fmla="*/ 39 h 78"/>
              <a:gd name="T40" fmla="*/ 0 w 79"/>
              <a:gd name="T41" fmla="*/ 75 h 78"/>
              <a:gd name="T42" fmla="*/ 0 w 79"/>
              <a:gd name="T43" fmla="*/ 75 h 78"/>
              <a:gd name="T44" fmla="*/ 8 w 79"/>
              <a:gd name="T45" fmla="*/ 78 h 78"/>
              <a:gd name="T46" fmla="*/ 15 w 79"/>
              <a:gd name="T47" fmla="*/ 61 h 78"/>
              <a:gd name="T48" fmla="*/ 22 w 79"/>
              <a:gd name="T49" fmla="*/ 39 h 78"/>
              <a:gd name="T50" fmla="*/ 22 w 79"/>
              <a:gd name="T51" fmla="*/ 64 h 78"/>
              <a:gd name="T52" fmla="*/ 15 w 79"/>
              <a:gd name="T53" fmla="*/ 68 h 78"/>
              <a:gd name="T54" fmla="*/ 15 w 79"/>
              <a:gd name="T55" fmla="*/ 78 h 78"/>
              <a:gd name="T56" fmla="*/ 25 w 79"/>
              <a:gd name="T57" fmla="*/ 75 h 78"/>
              <a:gd name="T58" fmla="*/ 29 w 79"/>
              <a:gd name="T59" fmla="*/ 71 h 78"/>
              <a:gd name="T60" fmla="*/ 40 w 79"/>
              <a:gd name="T61" fmla="*/ 78 h 78"/>
              <a:gd name="T62" fmla="*/ 54 w 79"/>
              <a:gd name="T63" fmla="*/ 61 h 78"/>
              <a:gd name="T64" fmla="*/ 61 w 79"/>
              <a:gd name="T65" fmla="*/ 71 h 78"/>
              <a:gd name="T66" fmla="*/ 72 w 79"/>
              <a:gd name="T67" fmla="*/ 78 h 78"/>
              <a:gd name="T68" fmla="*/ 79 w 79"/>
              <a:gd name="T69" fmla="*/ 68 h 78"/>
              <a:gd name="T70" fmla="*/ 61 w 79"/>
              <a:gd name="T71" fmla="*/ 54 h 78"/>
              <a:gd name="T72" fmla="*/ 75 w 79"/>
              <a:gd name="T73" fmla="*/ 46 h 78"/>
              <a:gd name="T74" fmla="*/ 61 w 79"/>
              <a:gd name="T75" fmla="*/ 36 h 78"/>
              <a:gd name="T76" fmla="*/ 72 w 79"/>
              <a:gd name="T77" fmla="*/ 29 h 78"/>
              <a:gd name="T78" fmla="*/ 50 w 79"/>
              <a:gd name="T79" fmla="*/ 25 h 78"/>
              <a:gd name="T80" fmla="*/ 54 w 79"/>
              <a:gd name="T81" fmla="*/ 21 h 78"/>
              <a:gd name="T82" fmla="*/ 43 w 79"/>
              <a:gd name="T83" fmla="*/ 21 h 78"/>
              <a:gd name="T84" fmla="*/ 40 w 79"/>
              <a:gd name="T85" fmla="*/ 32 h 78"/>
              <a:gd name="T86" fmla="*/ 32 w 79"/>
              <a:gd name="T87" fmla="*/ 39 h 78"/>
              <a:gd name="T88" fmla="*/ 36 w 79"/>
              <a:gd name="T89" fmla="*/ 43 h 78"/>
              <a:gd name="T90" fmla="*/ 40 w 79"/>
              <a:gd name="T91" fmla="*/ 46 h 78"/>
              <a:gd name="T92" fmla="*/ 50 w 79"/>
              <a:gd name="T93" fmla="*/ 36 h 78"/>
              <a:gd name="T94" fmla="*/ 32 w 79"/>
              <a:gd name="T95" fmla="*/ 46 h 78"/>
              <a:gd name="T96" fmla="*/ 47 w 79"/>
              <a:gd name="T97" fmla="*/ 54 h 78"/>
              <a:gd name="T98" fmla="*/ 47 w 79"/>
              <a:gd name="T99" fmla="*/ 54 h 78"/>
              <a:gd name="T100" fmla="*/ 32 w 79"/>
              <a:gd name="T101" fmla="*/ 71 h 78"/>
              <a:gd name="T102" fmla="*/ 32 w 79"/>
              <a:gd name="T103" fmla="*/ 7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9" h="78">
                <a:moveTo>
                  <a:pt x="11" y="14"/>
                </a:moveTo>
                <a:lnTo>
                  <a:pt x="11" y="14"/>
                </a:lnTo>
                <a:lnTo>
                  <a:pt x="22" y="11"/>
                </a:lnTo>
                <a:lnTo>
                  <a:pt x="22" y="11"/>
                </a:lnTo>
                <a:lnTo>
                  <a:pt x="18" y="4"/>
                </a:lnTo>
                <a:lnTo>
                  <a:pt x="18" y="4"/>
                </a:lnTo>
                <a:lnTo>
                  <a:pt x="8" y="4"/>
                </a:lnTo>
                <a:lnTo>
                  <a:pt x="8" y="4"/>
                </a:lnTo>
                <a:lnTo>
                  <a:pt x="11" y="14"/>
                </a:lnTo>
                <a:lnTo>
                  <a:pt x="11" y="14"/>
                </a:lnTo>
                <a:lnTo>
                  <a:pt x="11" y="14"/>
                </a:lnTo>
                <a:close/>
                <a:moveTo>
                  <a:pt x="32" y="71"/>
                </a:moveTo>
                <a:lnTo>
                  <a:pt x="32" y="32"/>
                </a:lnTo>
                <a:lnTo>
                  <a:pt x="18" y="32"/>
                </a:lnTo>
                <a:lnTo>
                  <a:pt x="18" y="21"/>
                </a:lnTo>
                <a:lnTo>
                  <a:pt x="29" y="21"/>
                </a:lnTo>
                <a:lnTo>
                  <a:pt x="29" y="25"/>
                </a:lnTo>
                <a:lnTo>
                  <a:pt x="29" y="25"/>
                </a:lnTo>
                <a:lnTo>
                  <a:pt x="36" y="32"/>
                </a:lnTo>
                <a:lnTo>
                  <a:pt x="36" y="32"/>
                </a:lnTo>
                <a:lnTo>
                  <a:pt x="43" y="18"/>
                </a:lnTo>
                <a:lnTo>
                  <a:pt x="75" y="18"/>
                </a:lnTo>
                <a:lnTo>
                  <a:pt x="75" y="11"/>
                </a:lnTo>
                <a:lnTo>
                  <a:pt x="47" y="11"/>
                </a:lnTo>
                <a:lnTo>
                  <a:pt x="47" y="11"/>
                </a:lnTo>
                <a:lnTo>
                  <a:pt x="50" y="7"/>
                </a:lnTo>
                <a:lnTo>
                  <a:pt x="50" y="7"/>
                </a:lnTo>
                <a:lnTo>
                  <a:pt x="50" y="4"/>
                </a:lnTo>
                <a:lnTo>
                  <a:pt x="50" y="4"/>
                </a:lnTo>
                <a:lnTo>
                  <a:pt x="40" y="0"/>
                </a:lnTo>
                <a:lnTo>
                  <a:pt x="40" y="0"/>
                </a:lnTo>
                <a:lnTo>
                  <a:pt x="40" y="4"/>
                </a:lnTo>
                <a:lnTo>
                  <a:pt x="40" y="4"/>
                </a:lnTo>
                <a:lnTo>
                  <a:pt x="32" y="18"/>
                </a:lnTo>
                <a:lnTo>
                  <a:pt x="32" y="14"/>
                </a:lnTo>
                <a:lnTo>
                  <a:pt x="0" y="14"/>
                </a:lnTo>
                <a:lnTo>
                  <a:pt x="0" y="21"/>
                </a:lnTo>
                <a:lnTo>
                  <a:pt x="8" y="21"/>
                </a:lnTo>
                <a:lnTo>
                  <a:pt x="8" y="39"/>
                </a:lnTo>
                <a:lnTo>
                  <a:pt x="8" y="39"/>
                </a:lnTo>
                <a:lnTo>
                  <a:pt x="4" y="57"/>
                </a:lnTo>
                <a:lnTo>
                  <a:pt x="0" y="75"/>
                </a:lnTo>
                <a:lnTo>
                  <a:pt x="0" y="75"/>
                </a:lnTo>
                <a:lnTo>
                  <a:pt x="0" y="75"/>
                </a:lnTo>
                <a:lnTo>
                  <a:pt x="0" y="75"/>
                </a:lnTo>
                <a:lnTo>
                  <a:pt x="8" y="78"/>
                </a:lnTo>
                <a:lnTo>
                  <a:pt x="8" y="78"/>
                </a:lnTo>
                <a:lnTo>
                  <a:pt x="15" y="61"/>
                </a:lnTo>
                <a:lnTo>
                  <a:pt x="18" y="39"/>
                </a:lnTo>
                <a:lnTo>
                  <a:pt x="22" y="39"/>
                </a:lnTo>
                <a:lnTo>
                  <a:pt x="22" y="64"/>
                </a:lnTo>
                <a:lnTo>
                  <a:pt x="22" y="64"/>
                </a:lnTo>
                <a:lnTo>
                  <a:pt x="18" y="68"/>
                </a:lnTo>
                <a:lnTo>
                  <a:pt x="15" y="68"/>
                </a:lnTo>
                <a:lnTo>
                  <a:pt x="15" y="68"/>
                </a:lnTo>
                <a:lnTo>
                  <a:pt x="15" y="78"/>
                </a:lnTo>
                <a:lnTo>
                  <a:pt x="15" y="78"/>
                </a:lnTo>
                <a:lnTo>
                  <a:pt x="25" y="75"/>
                </a:lnTo>
                <a:lnTo>
                  <a:pt x="29" y="71"/>
                </a:lnTo>
                <a:lnTo>
                  <a:pt x="29" y="71"/>
                </a:lnTo>
                <a:lnTo>
                  <a:pt x="40" y="78"/>
                </a:lnTo>
                <a:lnTo>
                  <a:pt x="40" y="78"/>
                </a:lnTo>
                <a:lnTo>
                  <a:pt x="50" y="71"/>
                </a:lnTo>
                <a:lnTo>
                  <a:pt x="54" y="61"/>
                </a:lnTo>
                <a:lnTo>
                  <a:pt x="54" y="61"/>
                </a:lnTo>
                <a:lnTo>
                  <a:pt x="61" y="71"/>
                </a:lnTo>
                <a:lnTo>
                  <a:pt x="72" y="78"/>
                </a:lnTo>
                <a:lnTo>
                  <a:pt x="72" y="78"/>
                </a:lnTo>
                <a:lnTo>
                  <a:pt x="79" y="68"/>
                </a:lnTo>
                <a:lnTo>
                  <a:pt x="79" y="68"/>
                </a:lnTo>
                <a:lnTo>
                  <a:pt x="68" y="64"/>
                </a:lnTo>
                <a:lnTo>
                  <a:pt x="61" y="54"/>
                </a:lnTo>
                <a:lnTo>
                  <a:pt x="75" y="54"/>
                </a:lnTo>
                <a:lnTo>
                  <a:pt x="75" y="46"/>
                </a:lnTo>
                <a:lnTo>
                  <a:pt x="61" y="46"/>
                </a:lnTo>
                <a:lnTo>
                  <a:pt x="61" y="36"/>
                </a:lnTo>
                <a:lnTo>
                  <a:pt x="72" y="36"/>
                </a:lnTo>
                <a:lnTo>
                  <a:pt x="72" y="29"/>
                </a:lnTo>
                <a:lnTo>
                  <a:pt x="50" y="29"/>
                </a:lnTo>
                <a:lnTo>
                  <a:pt x="50" y="25"/>
                </a:lnTo>
                <a:lnTo>
                  <a:pt x="50" y="25"/>
                </a:lnTo>
                <a:lnTo>
                  <a:pt x="54" y="21"/>
                </a:lnTo>
                <a:lnTo>
                  <a:pt x="54" y="21"/>
                </a:lnTo>
                <a:lnTo>
                  <a:pt x="43" y="21"/>
                </a:lnTo>
                <a:lnTo>
                  <a:pt x="43" y="21"/>
                </a:lnTo>
                <a:lnTo>
                  <a:pt x="40" y="32"/>
                </a:lnTo>
                <a:lnTo>
                  <a:pt x="32" y="39"/>
                </a:lnTo>
                <a:lnTo>
                  <a:pt x="32" y="39"/>
                </a:lnTo>
                <a:lnTo>
                  <a:pt x="36" y="43"/>
                </a:lnTo>
                <a:lnTo>
                  <a:pt x="36" y="43"/>
                </a:lnTo>
                <a:lnTo>
                  <a:pt x="40" y="46"/>
                </a:lnTo>
                <a:lnTo>
                  <a:pt x="40" y="46"/>
                </a:lnTo>
                <a:lnTo>
                  <a:pt x="47" y="36"/>
                </a:lnTo>
                <a:lnTo>
                  <a:pt x="50" y="36"/>
                </a:lnTo>
                <a:lnTo>
                  <a:pt x="50" y="46"/>
                </a:lnTo>
                <a:lnTo>
                  <a:pt x="32" y="46"/>
                </a:lnTo>
                <a:lnTo>
                  <a:pt x="32" y="54"/>
                </a:lnTo>
                <a:lnTo>
                  <a:pt x="47" y="54"/>
                </a:lnTo>
                <a:lnTo>
                  <a:pt x="47" y="54"/>
                </a:lnTo>
                <a:lnTo>
                  <a:pt x="47" y="54"/>
                </a:lnTo>
                <a:lnTo>
                  <a:pt x="43" y="64"/>
                </a:lnTo>
                <a:lnTo>
                  <a:pt x="32" y="71"/>
                </a:lnTo>
                <a:lnTo>
                  <a:pt x="32" y="71"/>
                </a:lnTo>
                <a:lnTo>
                  <a:pt x="32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5" name="Freeform 139"/>
          <p:cNvSpPr>
            <a:spLocks noEditPoints="1"/>
          </p:cNvSpPr>
          <p:nvPr/>
        </p:nvSpPr>
        <p:spPr bwMode="auto">
          <a:xfrm>
            <a:off x="6194425" y="2789238"/>
            <a:ext cx="90488" cy="125412"/>
          </a:xfrm>
          <a:custGeom>
            <a:avLst/>
            <a:gdLst>
              <a:gd name="T0" fmla="*/ 10 w 57"/>
              <a:gd name="T1" fmla="*/ 79 h 79"/>
              <a:gd name="T2" fmla="*/ 10 w 57"/>
              <a:gd name="T3" fmla="*/ 75 h 79"/>
              <a:gd name="T4" fmla="*/ 42 w 57"/>
              <a:gd name="T5" fmla="*/ 75 h 79"/>
              <a:gd name="T6" fmla="*/ 42 w 57"/>
              <a:gd name="T7" fmla="*/ 79 h 79"/>
              <a:gd name="T8" fmla="*/ 57 w 57"/>
              <a:gd name="T9" fmla="*/ 79 h 79"/>
              <a:gd name="T10" fmla="*/ 57 w 57"/>
              <a:gd name="T11" fmla="*/ 15 h 79"/>
              <a:gd name="T12" fmla="*/ 28 w 57"/>
              <a:gd name="T13" fmla="*/ 15 h 79"/>
              <a:gd name="T14" fmla="*/ 28 w 57"/>
              <a:gd name="T15" fmla="*/ 15 h 79"/>
              <a:gd name="T16" fmla="*/ 32 w 57"/>
              <a:gd name="T17" fmla="*/ 7 h 79"/>
              <a:gd name="T18" fmla="*/ 32 w 57"/>
              <a:gd name="T19" fmla="*/ 7 h 79"/>
              <a:gd name="T20" fmla="*/ 32 w 57"/>
              <a:gd name="T21" fmla="*/ 7 h 79"/>
              <a:gd name="T22" fmla="*/ 32 w 57"/>
              <a:gd name="T23" fmla="*/ 4 h 79"/>
              <a:gd name="T24" fmla="*/ 32 w 57"/>
              <a:gd name="T25" fmla="*/ 4 h 79"/>
              <a:gd name="T26" fmla="*/ 18 w 57"/>
              <a:gd name="T27" fmla="*/ 0 h 79"/>
              <a:gd name="T28" fmla="*/ 18 w 57"/>
              <a:gd name="T29" fmla="*/ 0 h 79"/>
              <a:gd name="T30" fmla="*/ 18 w 57"/>
              <a:gd name="T31" fmla="*/ 4 h 79"/>
              <a:gd name="T32" fmla="*/ 18 w 57"/>
              <a:gd name="T33" fmla="*/ 4 h 79"/>
              <a:gd name="T34" fmla="*/ 14 w 57"/>
              <a:gd name="T35" fmla="*/ 15 h 79"/>
              <a:gd name="T36" fmla="*/ 0 w 57"/>
              <a:gd name="T37" fmla="*/ 15 h 79"/>
              <a:gd name="T38" fmla="*/ 0 w 57"/>
              <a:gd name="T39" fmla="*/ 79 h 79"/>
              <a:gd name="T40" fmla="*/ 0 w 57"/>
              <a:gd name="T41" fmla="*/ 79 h 79"/>
              <a:gd name="T42" fmla="*/ 10 w 57"/>
              <a:gd name="T43" fmla="*/ 79 h 79"/>
              <a:gd name="T44" fmla="*/ 10 w 57"/>
              <a:gd name="T45" fmla="*/ 79 h 79"/>
              <a:gd name="T46" fmla="*/ 42 w 57"/>
              <a:gd name="T47" fmla="*/ 22 h 79"/>
              <a:gd name="T48" fmla="*/ 42 w 57"/>
              <a:gd name="T49" fmla="*/ 32 h 79"/>
              <a:gd name="T50" fmla="*/ 10 w 57"/>
              <a:gd name="T51" fmla="*/ 32 h 79"/>
              <a:gd name="T52" fmla="*/ 10 w 57"/>
              <a:gd name="T53" fmla="*/ 22 h 79"/>
              <a:gd name="T54" fmla="*/ 42 w 57"/>
              <a:gd name="T55" fmla="*/ 22 h 79"/>
              <a:gd name="T56" fmla="*/ 42 w 57"/>
              <a:gd name="T57" fmla="*/ 22 h 79"/>
              <a:gd name="T58" fmla="*/ 46 w 57"/>
              <a:gd name="T59" fmla="*/ 50 h 79"/>
              <a:gd name="T60" fmla="*/ 10 w 57"/>
              <a:gd name="T61" fmla="*/ 50 h 79"/>
              <a:gd name="T62" fmla="*/ 10 w 57"/>
              <a:gd name="T63" fmla="*/ 40 h 79"/>
              <a:gd name="T64" fmla="*/ 46 w 57"/>
              <a:gd name="T65" fmla="*/ 40 h 79"/>
              <a:gd name="T66" fmla="*/ 46 w 57"/>
              <a:gd name="T67" fmla="*/ 50 h 79"/>
              <a:gd name="T68" fmla="*/ 46 w 57"/>
              <a:gd name="T69" fmla="*/ 50 h 79"/>
              <a:gd name="T70" fmla="*/ 46 w 57"/>
              <a:gd name="T71" fmla="*/ 57 h 79"/>
              <a:gd name="T72" fmla="*/ 46 w 57"/>
              <a:gd name="T73" fmla="*/ 68 h 79"/>
              <a:gd name="T74" fmla="*/ 10 w 57"/>
              <a:gd name="T75" fmla="*/ 68 h 79"/>
              <a:gd name="T76" fmla="*/ 10 w 57"/>
              <a:gd name="T77" fmla="*/ 57 h 79"/>
              <a:gd name="T78" fmla="*/ 46 w 57"/>
              <a:gd name="T79" fmla="*/ 57 h 79"/>
              <a:gd name="T80" fmla="*/ 46 w 57"/>
              <a:gd name="T81" fmla="*/ 57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7" h="79">
                <a:moveTo>
                  <a:pt x="10" y="79"/>
                </a:moveTo>
                <a:lnTo>
                  <a:pt x="10" y="75"/>
                </a:lnTo>
                <a:lnTo>
                  <a:pt x="42" y="75"/>
                </a:lnTo>
                <a:lnTo>
                  <a:pt x="42" y="79"/>
                </a:lnTo>
                <a:lnTo>
                  <a:pt x="57" y="79"/>
                </a:lnTo>
                <a:lnTo>
                  <a:pt x="57" y="15"/>
                </a:lnTo>
                <a:lnTo>
                  <a:pt x="28" y="15"/>
                </a:lnTo>
                <a:lnTo>
                  <a:pt x="28" y="15"/>
                </a:lnTo>
                <a:lnTo>
                  <a:pt x="32" y="7"/>
                </a:lnTo>
                <a:lnTo>
                  <a:pt x="32" y="7"/>
                </a:lnTo>
                <a:lnTo>
                  <a:pt x="32" y="7"/>
                </a:lnTo>
                <a:lnTo>
                  <a:pt x="32" y="4"/>
                </a:lnTo>
                <a:lnTo>
                  <a:pt x="32" y="4"/>
                </a:lnTo>
                <a:lnTo>
                  <a:pt x="18" y="0"/>
                </a:lnTo>
                <a:lnTo>
                  <a:pt x="18" y="0"/>
                </a:lnTo>
                <a:lnTo>
                  <a:pt x="18" y="4"/>
                </a:lnTo>
                <a:lnTo>
                  <a:pt x="18" y="4"/>
                </a:lnTo>
                <a:lnTo>
                  <a:pt x="14" y="15"/>
                </a:lnTo>
                <a:lnTo>
                  <a:pt x="0" y="15"/>
                </a:lnTo>
                <a:lnTo>
                  <a:pt x="0" y="79"/>
                </a:lnTo>
                <a:lnTo>
                  <a:pt x="0" y="79"/>
                </a:lnTo>
                <a:lnTo>
                  <a:pt x="10" y="79"/>
                </a:lnTo>
                <a:lnTo>
                  <a:pt x="10" y="79"/>
                </a:lnTo>
                <a:close/>
                <a:moveTo>
                  <a:pt x="42" y="22"/>
                </a:moveTo>
                <a:lnTo>
                  <a:pt x="42" y="32"/>
                </a:lnTo>
                <a:lnTo>
                  <a:pt x="10" y="32"/>
                </a:lnTo>
                <a:lnTo>
                  <a:pt x="10" y="22"/>
                </a:lnTo>
                <a:lnTo>
                  <a:pt x="42" y="22"/>
                </a:lnTo>
                <a:lnTo>
                  <a:pt x="42" y="22"/>
                </a:lnTo>
                <a:close/>
                <a:moveTo>
                  <a:pt x="46" y="50"/>
                </a:moveTo>
                <a:lnTo>
                  <a:pt x="10" y="50"/>
                </a:lnTo>
                <a:lnTo>
                  <a:pt x="10" y="40"/>
                </a:lnTo>
                <a:lnTo>
                  <a:pt x="46" y="40"/>
                </a:lnTo>
                <a:lnTo>
                  <a:pt x="46" y="50"/>
                </a:lnTo>
                <a:lnTo>
                  <a:pt x="46" y="50"/>
                </a:lnTo>
                <a:close/>
                <a:moveTo>
                  <a:pt x="46" y="57"/>
                </a:moveTo>
                <a:lnTo>
                  <a:pt x="46" y="68"/>
                </a:lnTo>
                <a:lnTo>
                  <a:pt x="10" y="68"/>
                </a:lnTo>
                <a:lnTo>
                  <a:pt x="10" y="57"/>
                </a:lnTo>
                <a:lnTo>
                  <a:pt x="46" y="57"/>
                </a:lnTo>
                <a:lnTo>
                  <a:pt x="46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6" name="Freeform 140"/>
          <p:cNvSpPr>
            <a:spLocks noEditPoints="1"/>
          </p:cNvSpPr>
          <p:nvPr/>
        </p:nvSpPr>
        <p:spPr bwMode="auto">
          <a:xfrm>
            <a:off x="6437313" y="3124200"/>
            <a:ext cx="130175" cy="123825"/>
          </a:xfrm>
          <a:custGeom>
            <a:avLst/>
            <a:gdLst>
              <a:gd name="T0" fmla="*/ 57 w 82"/>
              <a:gd name="T1" fmla="*/ 7 h 78"/>
              <a:gd name="T2" fmla="*/ 61 w 82"/>
              <a:gd name="T3" fmla="*/ 7 h 78"/>
              <a:gd name="T4" fmla="*/ 46 w 82"/>
              <a:gd name="T5" fmla="*/ 0 h 78"/>
              <a:gd name="T6" fmla="*/ 39 w 82"/>
              <a:gd name="T7" fmla="*/ 18 h 78"/>
              <a:gd name="T8" fmla="*/ 29 w 82"/>
              <a:gd name="T9" fmla="*/ 28 h 78"/>
              <a:gd name="T10" fmla="*/ 29 w 82"/>
              <a:gd name="T11" fmla="*/ 39 h 78"/>
              <a:gd name="T12" fmla="*/ 68 w 82"/>
              <a:gd name="T13" fmla="*/ 35 h 78"/>
              <a:gd name="T14" fmla="*/ 71 w 82"/>
              <a:gd name="T15" fmla="*/ 42 h 78"/>
              <a:gd name="T16" fmla="*/ 75 w 82"/>
              <a:gd name="T17" fmla="*/ 39 h 78"/>
              <a:gd name="T18" fmla="*/ 82 w 82"/>
              <a:gd name="T19" fmla="*/ 35 h 78"/>
              <a:gd name="T20" fmla="*/ 64 w 82"/>
              <a:gd name="T21" fmla="*/ 14 h 78"/>
              <a:gd name="T22" fmla="*/ 57 w 82"/>
              <a:gd name="T23" fmla="*/ 18 h 78"/>
              <a:gd name="T24" fmla="*/ 46 w 82"/>
              <a:gd name="T25" fmla="*/ 28 h 78"/>
              <a:gd name="T26" fmla="*/ 57 w 82"/>
              <a:gd name="T27" fmla="*/ 7 h 78"/>
              <a:gd name="T28" fmla="*/ 57 w 82"/>
              <a:gd name="T29" fmla="*/ 7 h 78"/>
              <a:gd name="T30" fmla="*/ 32 w 82"/>
              <a:gd name="T31" fmla="*/ 14 h 78"/>
              <a:gd name="T32" fmla="*/ 18 w 82"/>
              <a:gd name="T33" fmla="*/ 3 h 78"/>
              <a:gd name="T34" fmla="*/ 11 w 82"/>
              <a:gd name="T35" fmla="*/ 10 h 78"/>
              <a:gd name="T36" fmla="*/ 14 w 82"/>
              <a:gd name="T37" fmla="*/ 14 h 78"/>
              <a:gd name="T38" fmla="*/ 25 w 82"/>
              <a:gd name="T39" fmla="*/ 21 h 78"/>
              <a:gd name="T40" fmla="*/ 32 w 82"/>
              <a:gd name="T41" fmla="*/ 14 h 78"/>
              <a:gd name="T42" fmla="*/ 21 w 82"/>
              <a:gd name="T43" fmla="*/ 32 h 78"/>
              <a:gd name="T44" fmla="*/ 7 w 82"/>
              <a:gd name="T45" fmla="*/ 21 h 78"/>
              <a:gd name="T46" fmla="*/ 0 w 82"/>
              <a:gd name="T47" fmla="*/ 32 h 78"/>
              <a:gd name="T48" fmla="*/ 14 w 82"/>
              <a:gd name="T49" fmla="*/ 39 h 78"/>
              <a:gd name="T50" fmla="*/ 21 w 82"/>
              <a:gd name="T51" fmla="*/ 32 h 78"/>
              <a:gd name="T52" fmla="*/ 21 w 82"/>
              <a:gd name="T53" fmla="*/ 32 h 78"/>
              <a:gd name="T54" fmla="*/ 11 w 82"/>
              <a:gd name="T55" fmla="*/ 78 h 78"/>
              <a:gd name="T56" fmla="*/ 14 w 82"/>
              <a:gd name="T57" fmla="*/ 78 h 78"/>
              <a:gd name="T58" fmla="*/ 25 w 82"/>
              <a:gd name="T59" fmla="*/ 50 h 78"/>
              <a:gd name="T60" fmla="*/ 21 w 82"/>
              <a:gd name="T61" fmla="*/ 46 h 78"/>
              <a:gd name="T62" fmla="*/ 14 w 82"/>
              <a:gd name="T63" fmla="*/ 42 h 78"/>
              <a:gd name="T64" fmla="*/ 4 w 82"/>
              <a:gd name="T65" fmla="*/ 71 h 78"/>
              <a:gd name="T66" fmla="*/ 11 w 82"/>
              <a:gd name="T67" fmla="*/ 78 h 78"/>
              <a:gd name="T68" fmla="*/ 43 w 82"/>
              <a:gd name="T69" fmla="*/ 75 h 78"/>
              <a:gd name="T70" fmla="*/ 61 w 82"/>
              <a:gd name="T71" fmla="*/ 78 h 78"/>
              <a:gd name="T72" fmla="*/ 71 w 82"/>
              <a:gd name="T73" fmla="*/ 42 h 78"/>
              <a:gd name="T74" fmla="*/ 32 w 82"/>
              <a:gd name="T75" fmla="*/ 78 h 78"/>
              <a:gd name="T76" fmla="*/ 43 w 82"/>
              <a:gd name="T77" fmla="*/ 75 h 78"/>
              <a:gd name="T78" fmla="*/ 61 w 82"/>
              <a:gd name="T79" fmla="*/ 53 h 78"/>
              <a:gd name="T80" fmla="*/ 43 w 82"/>
              <a:gd name="T81" fmla="*/ 67 h 78"/>
              <a:gd name="T82" fmla="*/ 61 w 82"/>
              <a:gd name="T83" fmla="*/ 5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78">
                <a:moveTo>
                  <a:pt x="57" y="7"/>
                </a:moveTo>
                <a:lnTo>
                  <a:pt x="57" y="7"/>
                </a:lnTo>
                <a:lnTo>
                  <a:pt x="61" y="7"/>
                </a:lnTo>
                <a:lnTo>
                  <a:pt x="61" y="7"/>
                </a:lnTo>
                <a:lnTo>
                  <a:pt x="46" y="0"/>
                </a:lnTo>
                <a:lnTo>
                  <a:pt x="46" y="0"/>
                </a:lnTo>
                <a:lnTo>
                  <a:pt x="39" y="18"/>
                </a:lnTo>
                <a:lnTo>
                  <a:pt x="39" y="18"/>
                </a:lnTo>
                <a:lnTo>
                  <a:pt x="36" y="25"/>
                </a:lnTo>
                <a:lnTo>
                  <a:pt x="29" y="28"/>
                </a:lnTo>
                <a:lnTo>
                  <a:pt x="29" y="39"/>
                </a:lnTo>
                <a:lnTo>
                  <a:pt x="29" y="39"/>
                </a:lnTo>
                <a:lnTo>
                  <a:pt x="53" y="35"/>
                </a:lnTo>
                <a:lnTo>
                  <a:pt x="68" y="35"/>
                </a:lnTo>
                <a:lnTo>
                  <a:pt x="71" y="42"/>
                </a:lnTo>
                <a:lnTo>
                  <a:pt x="71" y="42"/>
                </a:lnTo>
                <a:lnTo>
                  <a:pt x="75" y="39"/>
                </a:lnTo>
                <a:lnTo>
                  <a:pt x="75" y="39"/>
                </a:lnTo>
                <a:lnTo>
                  <a:pt x="82" y="35"/>
                </a:lnTo>
                <a:lnTo>
                  <a:pt x="82" y="35"/>
                </a:lnTo>
                <a:lnTo>
                  <a:pt x="64" y="14"/>
                </a:lnTo>
                <a:lnTo>
                  <a:pt x="64" y="14"/>
                </a:lnTo>
                <a:lnTo>
                  <a:pt x="57" y="18"/>
                </a:lnTo>
                <a:lnTo>
                  <a:pt x="57" y="18"/>
                </a:lnTo>
                <a:lnTo>
                  <a:pt x="61" y="28"/>
                </a:lnTo>
                <a:lnTo>
                  <a:pt x="46" y="28"/>
                </a:lnTo>
                <a:lnTo>
                  <a:pt x="46" y="28"/>
                </a:lnTo>
                <a:lnTo>
                  <a:pt x="57" y="7"/>
                </a:lnTo>
                <a:lnTo>
                  <a:pt x="57" y="7"/>
                </a:lnTo>
                <a:lnTo>
                  <a:pt x="57" y="7"/>
                </a:lnTo>
                <a:close/>
                <a:moveTo>
                  <a:pt x="32" y="14"/>
                </a:moveTo>
                <a:lnTo>
                  <a:pt x="32" y="14"/>
                </a:lnTo>
                <a:lnTo>
                  <a:pt x="18" y="3"/>
                </a:lnTo>
                <a:lnTo>
                  <a:pt x="18" y="3"/>
                </a:lnTo>
                <a:lnTo>
                  <a:pt x="11" y="10"/>
                </a:lnTo>
                <a:lnTo>
                  <a:pt x="11" y="10"/>
                </a:lnTo>
                <a:lnTo>
                  <a:pt x="14" y="14"/>
                </a:lnTo>
                <a:lnTo>
                  <a:pt x="14" y="14"/>
                </a:lnTo>
                <a:lnTo>
                  <a:pt x="25" y="21"/>
                </a:lnTo>
                <a:lnTo>
                  <a:pt x="25" y="21"/>
                </a:lnTo>
                <a:lnTo>
                  <a:pt x="32" y="14"/>
                </a:lnTo>
                <a:lnTo>
                  <a:pt x="32" y="14"/>
                </a:lnTo>
                <a:lnTo>
                  <a:pt x="32" y="14"/>
                </a:lnTo>
                <a:close/>
                <a:moveTo>
                  <a:pt x="21" y="32"/>
                </a:moveTo>
                <a:lnTo>
                  <a:pt x="21" y="32"/>
                </a:lnTo>
                <a:lnTo>
                  <a:pt x="7" y="21"/>
                </a:lnTo>
                <a:lnTo>
                  <a:pt x="7" y="21"/>
                </a:lnTo>
                <a:lnTo>
                  <a:pt x="0" y="32"/>
                </a:lnTo>
                <a:lnTo>
                  <a:pt x="0" y="32"/>
                </a:lnTo>
                <a:lnTo>
                  <a:pt x="14" y="39"/>
                </a:lnTo>
                <a:lnTo>
                  <a:pt x="14" y="39"/>
                </a:lnTo>
                <a:lnTo>
                  <a:pt x="21" y="32"/>
                </a:lnTo>
                <a:lnTo>
                  <a:pt x="21" y="32"/>
                </a:lnTo>
                <a:lnTo>
                  <a:pt x="21" y="32"/>
                </a:lnTo>
                <a:close/>
                <a:moveTo>
                  <a:pt x="11" y="78"/>
                </a:moveTo>
                <a:lnTo>
                  <a:pt x="11" y="78"/>
                </a:lnTo>
                <a:lnTo>
                  <a:pt x="14" y="78"/>
                </a:lnTo>
                <a:lnTo>
                  <a:pt x="14" y="78"/>
                </a:lnTo>
                <a:lnTo>
                  <a:pt x="25" y="50"/>
                </a:lnTo>
                <a:lnTo>
                  <a:pt x="25" y="50"/>
                </a:lnTo>
                <a:lnTo>
                  <a:pt x="21" y="46"/>
                </a:lnTo>
                <a:lnTo>
                  <a:pt x="21" y="46"/>
                </a:lnTo>
                <a:lnTo>
                  <a:pt x="14" y="42"/>
                </a:lnTo>
                <a:lnTo>
                  <a:pt x="14" y="42"/>
                </a:lnTo>
                <a:lnTo>
                  <a:pt x="4" y="71"/>
                </a:lnTo>
                <a:lnTo>
                  <a:pt x="4" y="71"/>
                </a:ln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close/>
                <a:moveTo>
                  <a:pt x="43" y="75"/>
                </a:moveTo>
                <a:lnTo>
                  <a:pt x="61" y="75"/>
                </a:lnTo>
                <a:lnTo>
                  <a:pt x="61" y="78"/>
                </a:lnTo>
                <a:lnTo>
                  <a:pt x="71" y="78"/>
                </a:lnTo>
                <a:lnTo>
                  <a:pt x="71" y="42"/>
                </a:lnTo>
                <a:lnTo>
                  <a:pt x="32" y="42"/>
                </a:lnTo>
                <a:lnTo>
                  <a:pt x="32" y="78"/>
                </a:lnTo>
                <a:lnTo>
                  <a:pt x="43" y="78"/>
                </a:lnTo>
                <a:lnTo>
                  <a:pt x="43" y="75"/>
                </a:lnTo>
                <a:lnTo>
                  <a:pt x="43" y="75"/>
                </a:lnTo>
                <a:close/>
                <a:moveTo>
                  <a:pt x="61" y="53"/>
                </a:moveTo>
                <a:lnTo>
                  <a:pt x="61" y="67"/>
                </a:lnTo>
                <a:lnTo>
                  <a:pt x="43" y="67"/>
                </a:lnTo>
                <a:lnTo>
                  <a:pt x="43" y="53"/>
                </a:lnTo>
                <a:lnTo>
                  <a:pt x="61" y="53"/>
                </a:lnTo>
                <a:lnTo>
                  <a:pt x="61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7" name="Freeform 141"/>
          <p:cNvSpPr>
            <a:spLocks noEditPoints="1"/>
          </p:cNvSpPr>
          <p:nvPr/>
        </p:nvSpPr>
        <p:spPr bwMode="auto">
          <a:xfrm>
            <a:off x="6704013" y="3463925"/>
            <a:ext cx="112713" cy="123825"/>
          </a:xfrm>
          <a:custGeom>
            <a:avLst/>
            <a:gdLst>
              <a:gd name="T0" fmla="*/ 57 w 71"/>
              <a:gd name="T1" fmla="*/ 21 h 78"/>
              <a:gd name="T2" fmla="*/ 49 w 71"/>
              <a:gd name="T3" fmla="*/ 10 h 78"/>
              <a:gd name="T4" fmla="*/ 49 w 71"/>
              <a:gd name="T5" fmla="*/ 7 h 78"/>
              <a:gd name="T6" fmla="*/ 49 w 71"/>
              <a:gd name="T7" fmla="*/ 7 h 78"/>
              <a:gd name="T8" fmla="*/ 46 w 71"/>
              <a:gd name="T9" fmla="*/ 3 h 78"/>
              <a:gd name="T10" fmla="*/ 39 w 71"/>
              <a:gd name="T11" fmla="*/ 3 h 78"/>
              <a:gd name="T12" fmla="*/ 39 w 71"/>
              <a:gd name="T13" fmla="*/ 39 h 78"/>
              <a:gd name="T14" fmla="*/ 35 w 71"/>
              <a:gd name="T15" fmla="*/ 21 h 78"/>
              <a:gd name="T16" fmla="*/ 25 w 71"/>
              <a:gd name="T17" fmla="*/ 7 h 78"/>
              <a:gd name="T18" fmla="*/ 28 w 71"/>
              <a:gd name="T19" fmla="*/ 3 h 78"/>
              <a:gd name="T20" fmla="*/ 28 w 71"/>
              <a:gd name="T21" fmla="*/ 3 h 78"/>
              <a:gd name="T22" fmla="*/ 25 w 71"/>
              <a:gd name="T23" fmla="*/ 3 h 78"/>
              <a:gd name="T24" fmla="*/ 17 w 71"/>
              <a:gd name="T25" fmla="*/ 0 h 78"/>
              <a:gd name="T26" fmla="*/ 17 w 71"/>
              <a:gd name="T27" fmla="*/ 42 h 78"/>
              <a:gd name="T28" fmla="*/ 14 w 71"/>
              <a:gd name="T29" fmla="*/ 60 h 78"/>
              <a:gd name="T30" fmla="*/ 0 w 71"/>
              <a:gd name="T31" fmla="*/ 71 h 78"/>
              <a:gd name="T32" fmla="*/ 10 w 71"/>
              <a:gd name="T33" fmla="*/ 74 h 78"/>
              <a:gd name="T34" fmla="*/ 21 w 71"/>
              <a:gd name="T35" fmla="*/ 67 h 78"/>
              <a:gd name="T36" fmla="*/ 25 w 71"/>
              <a:gd name="T37" fmla="*/ 60 h 78"/>
              <a:gd name="T38" fmla="*/ 25 w 71"/>
              <a:gd name="T39" fmla="*/ 25 h 78"/>
              <a:gd name="T40" fmla="*/ 28 w 71"/>
              <a:gd name="T41" fmla="*/ 46 h 78"/>
              <a:gd name="T42" fmla="*/ 35 w 71"/>
              <a:gd name="T43" fmla="*/ 46 h 78"/>
              <a:gd name="T44" fmla="*/ 39 w 71"/>
              <a:gd name="T45" fmla="*/ 46 h 78"/>
              <a:gd name="T46" fmla="*/ 49 w 71"/>
              <a:gd name="T47" fmla="*/ 71 h 78"/>
              <a:gd name="T48" fmla="*/ 49 w 71"/>
              <a:gd name="T49" fmla="*/ 25 h 78"/>
              <a:gd name="T50" fmla="*/ 53 w 71"/>
              <a:gd name="T51" fmla="*/ 46 h 78"/>
              <a:gd name="T52" fmla="*/ 60 w 71"/>
              <a:gd name="T53" fmla="*/ 78 h 78"/>
              <a:gd name="T54" fmla="*/ 71 w 71"/>
              <a:gd name="T55" fmla="*/ 7 h 78"/>
              <a:gd name="T56" fmla="*/ 71 w 71"/>
              <a:gd name="T57" fmla="*/ 3 h 78"/>
              <a:gd name="T58" fmla="*/ 71 w 71"/>
              <a:gd name="T59" fmla="*/ 0 h 78"/>
              <a:gd name="T60" fmla="*/ 71 w 71"/>
              <a:gd name="T61" fmla="*/ 0 h 78"/>
              <a:gd name="T62" fmla="*/ 60 w 71"/>
              <a:gd name="T63" fmla="*/ 0 h 78"/>
              <a:gd name="T64" fmla="*/ 60 w 71"/>
              <a:gd name="T65" fmla="*/ 39 h 78"/>
              <a:gd name="T66" fmla="*/ 57 w 71"/>
              <a:gd name="T67" fmla="*/ 21 h 78"/>
              <a:gd name="T68" fmla="*/ 14 w 71"/>
              <a:gd name="T69" fmla="*/ 35 h 78"/>
              <a:gd name="T70" fmla="*/ 14 w 71"/>
              <a:gd name="T71" fmla="*/ 21 h 78"/>
              <a:gd name="T72" fmla="*/ 7 w 71"/>
              <a:gd name="T73" fmla="*/ 21 h 78"/>
              <a:gd name="T74" fmla="*/ 7 w 71"/>
              <a:gd name="T75" fmla="*/ 25 h 78"/>
              <a:gd name="T76" fmla="*/ 0 w 71"/>
              <a:gd name="T77" fmla="*/ 46 h 78"/>
              <a:gd name="T78" fmla="*/ 10 w 71"/>
              <a:gd name="T79" fmla="*/ 46 h 78"/>
              <a:gd name="T80" fmla="*/ 14 w 71"/>
              <a:gd name="T81" fmla="*/ 35 h 78"/>
              <a:gd name="T82" fmla="*/ 14 w 71"/>
              <a:gd name="T83" fmla="*/ 3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1" h="78">
                <a:moveTo>
                  <a:pt x="57" y="21"/>
                </a:moveTo>
                <a:lnTo>
                  <a:pt x="57" y="21"/>
                </a:lnTo>
                <a:lnTo>
                  <a:pt x="49" y="21"/>
                </a:lnTo>
                <a:lnTo>
                  <a:pt x="49" y="10"/>
                </a:lnTo>
                <a:lnTo>
                  <a:pt x="49" y="10"/>
                </a:lnTo>
                <a:lnTo>
                  <a:pt x="49" y="7"/>
                </a:lnTo>
                <a:lnTo>
                  <a:pt x="49" y="7"/>
                </a:lnTo>
                <a:lnTo>
                  <a:pt x="49" y="7"/>
                </a:lnTo>
                <a:lnTo>
                  <a:pt x="49" y="7"/>
                </a:lnTo>
                <a:lnTo>
                  <a:pt x="46" y="3"/>
                </a:lnTo>
                <a:lnTo>
                  <a:pt x="46" y="3"/>
                </a:lnTo>
                <a:lnTo>
                  <a:pt x="39" y="3"/>
                </a:lnTo>
                <a:lnTo>
                  <a:pt x="39" y="39"/>
                </a:lnTo>
                <a:lnTo>
                  <a:pt x="39" y="39"/>
                </a:lnTo>
                <a:lnTo>
                  <a:pt x="35" y="21"/>
                </a:lnTo>
                <a:lnTo>
                  <a:pt x="35" y="21"/>
                </a:lnTo>
                <a:lnTo>
                  <a:pt x="25" y="21"/>
                </a:lnTo>
                <a:lnTo>
                  <a:pt x="25" y="7"/>
                </a:lnTo>
                <a:lnTo>
                  <a:pt x="25" y="7"/>
                </a:lnTo>
                <a:lnTo>
                  <a:pt x="28" y="3"/>
                </a:lnTo>
                <a:lnTo>
                  <a:pt x="28" y="3"/>
                </a:lnTo>
                <a:lnTo>
                  <a:pt x="28" y="3"/>
                </a:lnTo>
                <a:lnTo>
                  <a:pt x="28" y="3"/>
                </a:lnTo>
                <a:lnTo>
                  <a:pt x="25" y="3"/>
                </a:lnTo>
                <a:lnTo>
                  <a:pt x="25" y="3"/>
                </a:lnTo>
                <a:lnTo>
                  <a:pt x="17" y="0"/>
                </a:lnTo>
                <a:lnTo>
                  <a:pt x="17" y="42"/>
                </a:lnTo>
                <a:lnTo>
                  <a:pt x="17" y="42"/>
                </a:lnTo>
                <a:lnTo>
                  <a:pt x="14" y="53"/>
                </a:lnTo>
                <a:lnTo>
                  <a:pt x="14" y="60"/>
                </a:lnTo>
                <a:lnTo>
                  <a:pt x="14" y="60"/>
                </a:lnTo>
                <a:lnTo>
                  <a:pt x="0" y="71"/>
                </a:lnTo>
                <a:lnTo>
                  <a:pt x="0" y="71"/>
                </a:lnTo>
                <a:lnTo>
                  <a:pt x="10" y="74"/>
                </a:lnTo>
                <a:lnTo>
                  <a:pt x="10" y="74"/>
                </a:lnTo>
                <a:lnTo>
                  <a:pt x="21" y="67"/>
                </a:lnTo>
                <a:lnTo>
                  <a:pt x="25" y="60"/>
                </a:lnTo>
                <a:lnTo>
                  <a:pt x="25" y="60"/>
                </a:lnTo>
                <a:lnTo>
                  <a:pt x="25" y="42"/>
                </a:lnTo>
                <a:lnTo>
                  <a:pt x="25" y="25"/>
                </a:lnTo>
                <a:lnTo>
                  <a:pt x="25" y="25"/>
                </a:lnTo>
                <a:lnTo>
                  <a:pt x="28" y="46"/>
                </a:lnTo>
                <a:lnTo>
                  <a:pt x="28" y="46"/>
                </a:lnTo>
                <a:lnTo>
                  <a:pt x="35" y="46"/>
                </a:lnTo>
                <a:lnTo>
                  <a:pt x="35" y="46"/>
                </a:lnTo>
                <a:lnTo>
                  <a:pt x="39" y="46"/>
                </a:lnTo>
                <a:lnTo>
                  <a:pt x="39" y="71"/>
                </a:lnTo>
                <a:lnTo>
                  <a:pt x="49" y="71"/>
                </a:lnTo>
                <a:lnTo>
                  <a:pt x="49" y="25"/>
                </a:lnTo>
                <a:lnTo>
                  <a:pt x="49" y="25"/>
                </a:lnTo>
                <a:lnTo>
                  <a:pt x="53" y="46"/>
                </a:lnTo>
                <a:lnTo>
                  <a:pt x="53" y="46"/>
                </a:lnTo>
                <a:lnTo>
                  <a:pt x="60" y="46"/>
                </a:lnTo>
                <a:lnTo>
                  <a:pt x="60" y="78"/>
                </a:lnTo>
                <a:lnTo>
                  <a:pt x="71" y="78"/>
                </a:lnTo>
                <a:lnTo>
                  <a:pt x="71" y="7"/>
                </a:lnTo>
                <a:lnTo>
                  <a:pt x="71" y="7"/>
                </a:lnTo>
                <a:lnTo>
                  <a:pt x="71" y="3"/>
                </a:lnTo>
                <a:lnTo>
                  <a:pt x="71" y="3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60" y="0"/>
                </a:lnTo>
                <a:lnTo>
                  <a:pt x="60" y="39"/>
                </a:lnTo>
                <a:lnTo>
                  <a:pt x="60" y="39"/>
                </a:lnTo>
                <a:lnTo>
                  <a:pt x="57" y="21"/>
                </a:lnTo>
                <a:lnTo>
                  <a:pt x="57" y="21"/>
                </a:lnTo>
                <a:lnTo>
                  <a:pt x="57" y="21"/>
                </a:lnTo>
                <a:close/>
                <a:moveTo>
                  <a:pt x="14" y="35"/>
                </a:moveTo>
                <a:lnTo>
                  <a:pt x="14" y="35"/>
                </a:lnTo>
                <a:lnTo>
                  <a:pt x="14" y="21"/>
                </a:lnTo>
                <a:lnTo>
                  <a:pt x="14" y="21"/>
                </a:lnTo>
                <a:lnTo>
                  <a:pt x="7" y="21"/>
                </a:lnTo>
                <a:lnTo>
                  <a:pt x="7" y="21"/>
                </a:lnTo>
                <a:lnTo>
                  <a:pt x="7" y="25"/>
                </a:lnTo>
                <a:lnTo>
                  <a:pt x="7" y="25"/>
                </a:lnTo>
                <a:lnTo>
                  <a:pt x="0" y="46"/>
                </a:lnTo>
                <a:lnTo>
                  <a:pt x="0" y="46"/>
                </a:lnTo>
                <a:lnTo>
                  <a:pt x="10" y="46"/>
                </a:lnTo>
                <a:lnTo>
                  <a:pt x="10" y="46"/>
                </a:lnTo>
                <a:lnTo>
                  <a:pt x="14" y="35"/>
                </a:lnTo>
                <a:lnTo>
                  <a:pt x="14" y="35"/>
                </a:lnTo>
                <a:lnTo>
                  <a:pt x="14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8" name="Freeform 142"/>
          <p:cNvSpPr>
            <a:spLocks noEditPoints="1"/>
          </p:cNvSpPr>
          <p:nvPr/>
        </p:nvSpPr>
        <p:spPr bwMode="auto">
          <a:xfrm>
            <a:off x="10110788" y="2319338"/>
            <a:ext cx="117475" cy="125412"/>
          </a:xfrm>
          <a:custGeom>
            <a:avLst/>
            <a:gdLst>
              <a:gd name="T0" fmla="*/ 28 w 74"/>
              <a:gd name="T1" fmla="*/ 22 h 79"/>
              <a:gd name="T2" fmla="*/ 7 w 74"/>
              <a:gd name="T3" fmla="*/ 75 h 79"/>
              <a:gd name="T4" fmla="*/ 14 w 74"/>
              <a:gd name="T5" fmla="*/ 33 h 79"/>
              <a:gd name="T6" fmla="*/ 21 w 74"/>
              <a:gd name="T7" fmla="*/ 36 h 79"/>
              <a:gd name="T8" fmla="*/ 25 w 74"/>
              <a:gd name="T9" fmla="*/ 43 h 79"/>
              <a:gd name="T10" fmla="*/ 17 w 74"/>
              <a:gd name="T11" fmla="*/ 50 h 79"/>
              <a:gd name="T12" fmla="*/ 32 w 74"/>
              <a:gd name="T13" fmla="*/ 54 h 79"/>
              <a:gd name="T14" fmla="*/ 17 w 74"/>
              <a:gd name="T15" fmla="*/ 61 h 79"/>
              <a:gd name="T16" fmla="*/ 32 w 74"/>
              <a:gd name="T17" fmla="*/ 72 h 79"/>
              <a:gd name="T18" fmla="*/ 42 w 74"/>
              <a:gd name="T19" fmla="*/ 61 h 79"/>
              <a:gd name="T20" fmla="*/ 53 w 74"/>
              <a:gd name="T21" fmla="*/ 54 h 79"/>
              <a:gd name="T22" fmla="*/ 42 w 74"/>
              <a:gd name="T23" fmla="*/ 50 h 79"/>
              <a:gd name="T24" fmla="*/ 53 w 74"/>
              <a:gd name="T25" fmla="*/ 43 h 79"/>
              <a:gd name="T26" fmla="*/ 46 w 74"/>
              <a:gd name="T27" fmla="*/ 43 h 79"/>
              <a:gd name="T28" fmla="*/ 50 w 74"/>
              <a:gd name="T29" fmla="*/ 36 h 79"/>
              <a:gd name="T30" fmla="*/ 53 w 74"/>
              <a:gd name="T31" fmla="*/ 36 h 79"/>
              <a:gd name="T32" fmla="*/ 57 w 74"/>
              <a:gd name="T33" fmla="*/ 33 h 79"/>
              <a:gd name="T34" fmla="*/ 57 w 74"/>
              <a:gd name="T35" fmla="*/ 61 h 79"/>
              <a:gd name="T36" fmla="*/ 53 w 74"/>
              <a:gd name="T37" fmla="*/ 68 h 79"/>
              <a:gd name="T38" fmla="*/ 50 w 74"/>
              <a:gd name="T39" fmla="*/ 68 h 79"/>
              <a:gd name="T40" fmla="*/ 53 w 74"/>
              <a:gd name="T41" fmla="*/ 79 h 79"/>
              <a:gd name="T42" fmla="*/ 64 w 74"/>
              <a:gd name="T43" fmla="*/ 75 h 79"/>
              <a:gd name="T44" fmla="*/ 67 w 74"/>
              <a:gd name="T45" fmla="*/ 68 h 79"/>
              <a:gd name="T46" fmla="*/ 39 w 74"/>
              <a:gd name="T47" fmla="*/ 22 h 79"/>
              <a:gd name="T48" fmla="*/ 74 w 74"/>
              <a:gd name="T49" fmla="*/ 18 h 79"/>
              <a:gd name="T50" fmla="*/ 42 w 74"/>
              <a:gd name="T51" fmla="*/ 8 h 79"/>
              <a:gd name="T52" fmla="*/ 42 w 74"/>
              <a:gd name="T53" fmla="*/ 4 h 79"/>
              <a:gd name="T54" fmla="*/ 42 w 74"/>
              <a:gd name="T55" fmla="*/ 0 h 79"/>
              <a:gd name="T56" fmla="*/ 32 w 74"/>
              <a:gd name="T57" fmla="*/ 8 h 79"/>
              <a:gd name="T58" fmla="*/ 0 w 74"/>
              <a:gd name="T59" fmla="*/ 18 h 79"/>
              <a:gd name="T60" fmla="*/ 32 w 74"/>
              <a:gd name="T61" fmla="*/ 18 h 79"/>
              <a:gd name="T62" fmla="*/ 35 w 74"/>
              <a:gd name="T63" fmla="*/ 40 h 79"/>
              <a:gd name="T64" fmla="*/ 32 w 74"/>
              <a:gd name="T65" fmla="*/ 33 h 79"/>
              <a:gd name="T66" fmla="*/ 32 w 74"/>
              <a:gd name="T67" fmla="*/ 33 h 79"/>
              <a:gd name="T68" fmla="*/ 42 w 74"/>
              <a:gd name="T69" fmla="*/ 33 h 79"/>
              <a:gd name="T70" fmla="*/ 28 w 74"/>
              <a:gd name="T71" fmla="*/ 43 h 79"/>
              <a:gd name="T72" fmla="*/ 35 w 74"/>
              <a:gd name="T73" fmla="*/ 4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" h="79">
                <a:moveTo>
                  <a:pt x="32" y="18"/>
                </a:moveTo>
                <a:lnTo>
                  <a:pt x="28" y="22"/>
                </a:lnTo>
                <a:lnTo>
                  <a:pt x="7" y="22"/>
                </a:lnTo>
                <a:lnTo>
                  <a:pt x="7" y="75"/>
                </a:lnTo>
                <a:lnTo>
                  <a:pt x="14" y="75"/>
                </a:lnTo>
                <a:lnTo>
                  <a:pt x="14" y="33"/>
                </a:lnTo>
                <a:lnTo>
                  <a:pt x="28" y="33"/>
                </a:lnTo>
                <a:lnTo>
                  <a:pt x="21" y="36"/>
                </a:lnTo>
                <a:lnTo>
                  <a:pt x="21" y="36"/>
                </a:lnTo>
                <a:lnTo>
                  <a:pt x="25" y="43"/>
                </a:lnTo>
                <a:lnTo>
                  <a:pt x="17" y="43"/>
                </a:lnTo>
                <a:lnTo>
                  <a:pt x="17" y="50"/>
                </a:lnTo>
                <a:lnTo>
                  <a:pt x="32" y="50"/>
                </a:lnTo>
                <a:lnTo>
                  <a:pt x="32" y="54"/>
                </a:lnTo>
                <a:lnTo>
                  <a:pt x="17" y="54"/>
                </a:lnTo>
                <a:lnTo>
                  <a:pt x="17" y="61"/>
                </a:lnTo>
                <a:lnTo>
                  <a:pt x="32" y="61"/>
                </a:lnTo>
                <a:lnTo>
                  <a:pt x="32" y="72"/>
                </a:lnTo>
                <a:lnTo>
                  <a:pt x="42" y="72"/>
                </a:lnTo>
                <a:lnTo>
                  <a:pt x="42" y="61"/>
                </a:lnTo>
                <a:lnTo>
                  <a:pt x="53" y="61"/>
                </a:lnTo>
                <a:lnTo>
                  <a:pt x="53" y="54"/>
                </a:lnTo>
                <a:lnTo>
                  <a:pt x="42" y="54"/>
                </a:lnTo>
                <a:lnTo>
                  <a:pt x="42" y="50"/>
                </a:lnTo>
                <a:lnTo>
                  <a:pt x="53" y="50"/>
                </a:lnTo>
                <a:lnTo>
                  <a:pt x="53" y="43"/>
                </a:lnTo>
                <a:lnTo>
                  <a:pt x="46" y="43"/>
                </a:lnTo>
                <a:lnTo>
                  <a:pt x="46" y="43"/>
                </a:lnTo>
                <a:lnTo>
                  <a:pt x="50" y="36"/>
                </a:lnTo>
                <a:lnTo>
                  <a:pt x="50" y="36"/>
                </a:lnTo>
                <a:lnTo>
                  <a:pt x="53" y="36"/>
                </a:lnTo>
                <a:lnTo>
                  <a:pt x="53" y="36"/>
                </a:lnTo>
                <a:lnTo>
                  <a:pt x="46" y="33"/>
                </a:lnTo>
                <a:lnTo>
                  <a:pt x="57" y="33"/>
                </a:lnTo>
                <a:lnTo>
                  <a:pt x="57" y="61"/>
                </a:lnTo>
                <a:lnTo>
                  <a:pt x="57" y="61"/>
                </a:lnTo>
                <a:lnTo>
                  <a:pt x="57" y="65"/>
                </a:lnTo>
                <a:lnTo>
                  <a:pt x="53" y="68"/>
                </a:lnTo>
                <a:lnTo>
                  <a:pt x="50" y="68"/>
                </a:lnTo>
                <a:lnTo>
                  <a:pt x="50" y="68"/>
                </a:lnTo>
                <a:lnTo>
                  <a:pt x="53" y="79"/>
                </a:lnTo>
                <a:lnTo>
                  <a:pt x="53" y="79"/>
                </a:lnTo>
                <a:lnTo>
                  <a:pt x="64" y="75"/>
                </a:lnTo>
                <a:lnTo>
                  <a:pt x="64" y="75"/>
                </a:lnTo>
                <a:lnTo>
                  <a:pt x="67" y="72"/>
                </a:lnTo>
                <a:lnTo>
                  <a:pt x="67" y="68"/>
                </a:lnTo>
                <a:lnTo>
                  <a:pt x="67" y="25"/>
                </a:lnTo>
                <a:lnTo>
                  <a:pt x="39" y="22"/>
                </a:lnTo>
                <a:lnTo>
                  <a:pt x="42" y="18"/>
                </a:lnTo>
                <a:lnTo>
                  <a:pt x="74" y="18"/>
                </a:lnTo>
                <a:lnTo>
                  <a:pt x="74" y="8"/>
                </a:lnTo>
                <a:lnTo>
                  <a:pt x="42" y="8"/>
                </a:lnTo>
                <a:lnTo>
                  <a:pt x="42" y="8"/>
                </a:lnTo>
                <a:lnTo>
                  <a:pt x="42" y="4"/>
                </a:lnTo>
                <a:lnTo>
                  <a:pt x="42" y="4"/>
                </a:lnTo>
                <a:lnTo>
                  <a:pt x="42" y="0"/>
                </a:lnTo>
                <a:lnTo>
                  <a:pt x="32" y="0"/>
                </a:lnTo>
                <a:lnTo>
                  <a:pt x="32" y="8"/>
                </a:lnTo>
                <a:lnTo>
                  <a:pt x="0" y="8"/>
                </a:lnTo>
                <a:lnTo>
                  <a:pt x="0" y="18"/>
                </a:lnTo>
                <a:lnTo>
                  <a:pt x="0" y="18"/>
                </a:lnTo>
                <a:lnTo>
                  <a:pt x="32" y="18"/>
                </a:lnTo>
                <a:lnTo>
                  <a:pt x="32" y="18"/>
                </a:lnTo>
                <a:close/>
                <a:moveTo>
                  <a:pt x="35" y="40"/>
                </a:moveTo>
                <a:lnTo>
                  <a:pt x="35" y="40"/>
                </a:lnTo>
                <a:lnTo>
                  <a:pt x="32" y="33"/>
                </a:lnTo>
                <a:lnTo>
                  <a:pt x="32" y="33"/>
                </a:lnTo>
                <a:lnTo>
                  <a:pt x="32" y="33"/>
                </a:lnTo>
                <a:lnTo>
                  <a:pt x="42" y="33"/>
                </a:lnTo>
                <a:lnTo>
                  <a:pt x="42" y="33"/>
                </a:lnTo>
                <a:lnTo>
                  <a:pt x="35" y="43"/>
                </a:lnTo>
                <a:lnTo>
                  <a:pt x="28" y="43"/>
                </a:lnTo>
                <a:lnTo>
                  <a:pt x="35" y="40"/>
                </a:lnTo>
                <a:lnTo>
                  <a:pt x="35" y="4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9" name="Freeform 143"/>
          <p:cNvSpPr>
            <a:spLocks/>
          </p:cNvSpPr>
          <p:nvPr/>
        </p:nvSpPr>
        <p:spPr bwMode="auto">
          <a:xfrm>
            <a:off x="10245725" y="2319338"/>
            <a:ext cx="119063" cy="125412"/>
          </a:xfrm>
          <a:custGeom>
            <a:avLst/>
            <a:gdLst>
              <a:gd name="T0" fmla="*/ 43 w 75"/>
              <a:gd name="T1" fmla="*/ 0 h 79"/>
              <a:gd name="T2" fmla="*/ 29 w 75"/>
              <a:gd name="T3" fmla="*/ 0 h 79"/>
              <a:gd name="T4" fmla="*/ 29 w 75"/>
              <a:gd name="T5" fmla="*/ 4 h 79"/>
              <a:gd name="T6" fmla="*/ 0 w 75"/>
              <a:gd name="T7" fmla="*/ 11 h 79"/>
              <a:gd name="T8" fmla="*/ 22 w 75"/>
              <a:gd name="T9" fmla="*/ 18 h 79"/>
              <a:gd name="T10" fmla="*/ 22 w 75"/>
              <a:gd name="T11" fmla="*/ 22 h 79"/>
              <a:gd name="T12" fmla="*/ 14 w 75"/>
              <a:gd name="T13" fmla="*/ 29 h 79"/>
              <a:gd name="T14" fmla="*/ 11 w 75"/>
              <a:gd name="T15" fmla="*/ 33 h 79"/>
              <a:gd name="T16" fmla="*/ 14 w 75"/>
              <a:gd name="T17" fmla="*/ 43 h 79"/>
              <a:gd name="T18" fmla="*/ 18 w 75"/>
              <a:gd name="T19" fmla="*/ 43 h 79"/>
              <a:gd name="T20" fmla="*/ 22 w 75"/>
              <a:gd name="T21" fmla="*/ 43 h 79"/>
              <a:gd name="T22" fmla="*/ 18 w 75"/>
              <a:gd name="T23" fmla="*/ 58 h 79"/>
              <a:gd name="T24" fmla="*/ 0 w 75"/>
              <a:gd name="T25" fmla="*/ 68 h 79"/>
              <a:gd name="T26" fmla="*/ 7 w 75"/>
              <a:gd name="T27" fmla="*/ 79 h 79"/>
              <a:gd name="T28" fmla="*/ 18 w 75"/>
              <a:gd name="T29" fmla="*/ 72 h 79"/>
              <a:gd name="T30" fmla="*/ 32 w 75"/>
              <a:gd name="T31" fmla="*/ 54 h 79"/>
              <a:gd name="T32" fmla="*/ 39 w 75"/>
              <a:gd name="T33" fmla="*/ 40 h 79"/>
              <a:gd name="T34" fmla="*/ 39 w 75"/>
              <a:gd name="T35" fmla="*/ 68 h 79"/>
              <a:gd name="T36" fmla="*/ 47 w 75"/>
              <a:gd name="T37" fmla="*/ 75 h 79"/>
              <a:gd name="T38" fmla="*/ 64 w 75"/>
              <a:gd name="T39" fmla="*/ 75 h 79"/>
              <a:gd name="T40" fmla="*/ 71 w 75"/>
              <a:gd name="T41" fmla="*/ 72 h 79"/>
              <a:gd name="T42" fmla="*/ 75 w 75"/>
              <a:gd name="T43" fmla="*/ 61 h 79"/>
              <a:gd name="T44" fmla="*/ 64 w 75"/>
              <a:gd name="T45" fmla="*/ 54 h 79"/>
              <a:gd name="T46" fmla="*/ 61 w 75"/>
              <a:gd name="T47" fmla="*/ 65 h 79"/>
              <a:gd name="T48" fmla="*/ 54 w 75"/>
              <a:gd name="T49" fmla="*/ 65 h 79"/>
              <a:gd name="T50" fmla="*/ 50 w 75"/>
              <a:gd name="T51" fmla="*/ 61 h 79"/>
              <a:gd name="T52" fmla="*/ 54 w 75"/>
              <a:gd name="T53" fmla="*/ 40 h 79"/>
              <a:gd name="T54" fmla="*/ 68 w 75"/>
              <a:gd name="T55" fmla="*/ 36 h 79"/>
              <a:gd name="T56" fmla="*/ 54 w 75"/>
              <a:gd name="T57" fmla="*/ 22 h 79"/>
              <a:gd name="T58" fmla="*/ 43 w 75"/>
              <a:gd name="T59" fmla="*/ 25 h 79"/>
              <a:gd name="T60" fmla="*/ 50 w 75"/>
              <a:gd name="T61" fmla="*/ 33 h 79"/>
              <a:gd name="T62" fmla="*/ 39 w 75"/>
              <a:gd name="T63" fmla="*/ 33 h 79"/>
              <a:gd name="T64" fmla="*/ 25 w 75"/>
              <a:gd name="T65" fmla="*/ 33 h 79"/>
              <a:gd name="T66" fmla="*/ 71 w 75"/>
              <a:gd name="T67" fmla="*/ 18 h 79"/>
              <a:gd name="T68" fmla="*/ 43 w 75"/>
              <a:gd name="T69" fmla="*/ 11 h 79"/>
              <a:gd name="T70" fmla="*/ 43 w 75"/>
              <a:gd name="T71" fmla="*/ 0 h 79"/>
              <a:gd name="T72" fmla="*/ 43 w 75"/>
              <a:gd name="T73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" h="79">
                <a:moveTo>
                  <a:pt x="43" y="0"/>
                </a:moveTo>
                <a:lnTo>
                  <a:pt x="43" y="0"/>
                </a:lnTo>
                <a:lnTo>
                  <a:pt x="29" y="0"/>
                </a:lnTo>
                <a:lnTo>
                  <a:pt x="29" y="0"/>
                </a:lnTo>
                <a:lnTo>
                  <a:pt x="29" y="4"/>
                </a:lnTo>
                <a:lnTo>
                  <a:pt x="29" y="4"/>
                </a:lnTo>
                <a:lnTo>
                  <a:pt x="32" y="11"/>
                </a:lnTo>
                <a:lnTo>
                  <a:pt x="0" y="11"/>
                </a:lnTo>
                <a:lnTo>
                  <a:pt x="0" y="18"/>
                </a:lnTo>
                <a:lnTo>
                  <a:pt x="22" y="18"/>
                </a:lnTo>
                <a:lnTo>
                  <a:pt x="22" y="18"/>
                </a:lnTo>
                <a:lnTo>
                  <a:pt x="22" y="22"/>
                </a:lnTo>
                <a:lnTo>
                  <a:pt x="22" y="22"/>
                </a:lnTo>
                <a:lnTo>
                  <a:pt x="14" y="29"/>
                </a:lnTo>
                <a:lnTo>
                  <a:pt x="11" y="33"/>
                </a:lnTo>
                <a:lnTo>
                  <a:pt x="11" y="33"/>
                </a:lnTo>
                <a:lnTo>
                  <a:pt x="14" y="43"/>
                </a:lnTo>
                <a:lnTo>
                  <a:pt x="14" y="43"/>
                </a:lnTo>
                <a:lnTo>
                  <a:pt x="18" y="43"/>
                </a:lnTo>
                <a:lnTo>
                  <a:pt x="18" y="43"/>
                </a:lnTo>
                <a:lnTo>
                  <a:pt x="22" y="43"/>
                </a:lnTo>
                <a:lnTo>
                  <a:pt x="22" y="43"/>
                </a:lnTo>
                <a:lnTo>
                  <a:pt x="22" y="50"/>
                </a:lnTo>
                <a:lnTo>
                  <a:pt x="18" y="58"/>
                </a:lnTo>
                <a:lnTo>
                  <a:pt x="11" y="65"/>
                </a:lnTo>
                <a:lnTo>
                  <a:pt x="0" y="68"/>
                </a:lnTo>
                <a:lnTo>
                  <a:pt x="0" y="68"/>
                </a:lnTo>
                <a:lnTo>
                  <a:pt x="7" y="79"/>
                </a:lnTo>
                <a:lnTo>
                  <a:pt x="7" y="79"/>
                </a:lnTo>
                <a:lnTo>
                  <a:pt x="18" y="72"/>
                </a:lnTo>
                <a:lnTo>
                  <a:pt x="25" y="65"/>
                </a:lnTo>
                <a:lnTo>
                  <a:pt x="32" y="54"/>
                </a:lnTo>
                <a:lnTo>
                  <a:pt x="32" y="40"/>
                </a:lnTo>
                <a:lnTo>
                  <a:pt x="39" y="40"/>
                </a:lnTo>
                <a:lnTo>
                  <a:pt x="39" y="68"/>
                </a:lnTo>
                <a:lnTo>
                  <a:pt x="39" y="68"/>
                </a:lnTo>
                <a:lnTo>
                  <a:pt x="39" y="75"/>
                </a:lnTo>
                <a:lnTo>
                  <a:pt x="47" y="75"/>
                </a:lnTo>
                <a:lnTo>
                  <a:pt x="64" y="75"/>
                </a:lnTo>
                <a:lnTo>
                  <a:pt x="64" y="75"/>
                </a:lnTo>
                <a:lnTo>
                  <a:pt x="68" y="75"/>
                </a:lnTo>
                <a:lnTo>
                  <a:pt x="71" y="72"/>
                </a:lnTo>
                <a:lnTo>
                  <a:pt x="75" y="61"/>
                </a:lnTo>
                <a:lnTo>
                  <a:pt x="75" y="61"/>
                </a:lnTo>
                <a:lnTo>
                  <a:pt x="64" y="54"/>
                </a:lnTo>
                <a:lnTo>
                  <a:pt x="64" y="54"/>
                </a:lnTo>
                <a:lnTo>
                  <a:pt x="61" y="65"/>
                </a:lnTo>
                <a:lnTo>
                  <a:pt x="61" y="65"/>
                </a:lnTo>
                <a:lnTo>
                  <a:pt x="54" y="65"/>
                </a:lnTo>
                <a:lnTo>
                  <a:pt x="54" y="65"/>
                </a:lnTo>
                <a:lnTo>
                  <a:pt x="50" y="65"/>
                </a:lnTo>
                <a:lnTo>
                  <a:pt x="50" y="61"/>
                </a:lnTo>
                <a:lnTo>
                  <a:pt x="50" y="40"/>
                </a:lnTo>
                <a:lnTo>
                  <a:pt x="54" y="40"/>
                </a:lnTo>
                <a:lnTo>
                  <a:pt x="57" y="43"/>
                </a:lnTo>
                <a:lnTo>
                  <a:pt x="68" y="36"/>
                </a:lnTo>
                <a:lnTo>
                  <a:pt x="68" y="36"/>
                </a:lnTo>
                <a:lnTo>
                  <a:pt x="54" y="22"/>
                </a:lnTo>
                <a:lnTo>
                  <a:pt x="43" y="25"/>
                </a:lnTo>
                <a:lnTo>
                  <a:pt x="43" y="25"/>
                </a:lnTo>
                <a:lnTo>
                  <a:pt x="50" y="33"/>
                </a:lnTo>
                <a:lnTo>
                  <a:pt x="50" y="33"/>
                </a:lnTo>
                <a:lnTo>
                  <a:pt x="39" y="33"/>
                </a:lnTo>
                <a:lnTo>
                  <a:pt x="39" y="33"/>
                </a:lnTo>
                <a:lnTo>
                  <a:pt x="25" y="33"/>
                </a:lnTo>
                <a:lnTo>
                  <a:pt x="25" y="33"/>
                </a:lnTo>
                <a:lnTo>
                  <a:pt x="39" y="18"/>
                </a:lnTo>
                <a:lnTo>
                  <a:pt x="71" y="18"/>
                </a:lnTo>
                <a:lnTo>
                  <a:pt x="71" y="11"/>
                </a:lnTo>
                <a:lnTo>
                  <a:pt x="43" y="11"/>
                </a:lnTo>
                <a:lnTo>
                  <a:pt x="43" y="11"/>
                </a:lnTo>
                <a:lnTo>
                  <a:pt x="43" y="0"/>
                </a:lnTo>
                <a:lnTo>
                  <a:pt x="43" y="0"/>
                </a:lnTo>
                <a:lnTo>
                  <a:pt x="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0" name="Freeform 144"/>
          <p:cNvSpPr>
            <a:spLocks/>
          </p:cNvSpPr>
          <p:nvPr/>
        </p:nvSpPr>
        <p:spPr bwMode="auto">
          <a:xfrm>
            <a:off x="10382250" y="2319338"/>
            <a:ext cx="119063" cy="125412"/>
          </a:xfrm>
          <a:custGeom>
            <a:avLst/>
            <a:gdLst>
              <a:gd name="T0" fmla="*/ 46 w 75"/>
              <a:gd name="T1" fmla="*/ 11 h 79"/>
              <a:gd name="T2" fmla="*/ 46 w 75"/>
              <a:gd name="T3" fmla="*/ 11 h 79"/>
              <a:gd name="T4" fmla="*/ 43 w 75"/>
              <a:gd name="T5" fmla="*/ 8 h 79"/>
              <a:gd name="T6" fmla="*/ 43 w 75"/>
              <a:gd name="T7" fmla="*/ 8 h 79"/>
              <a:gd name="T8" fmla="*/ 43 w 75"/>
              <a:gd name="T9" fmla="*/ 0 h 79"/>
              <a:gd name="T10" fmla="*/ 43 w 75"/>
              <a:gd name="T11" fmla="*/ 0 h 79"/>
              <a:gd name="T12" fmla="*/ 35 w 75"/>
              <a:gd name="T13" fmla="*/ 0 h 79"/>
              <a:gd name="T14" fmla="*/ 35 w 75"/>
              <a:gd name="T15" fmla="*/ 0 h 79"/>
              <a:gd name="T16" fmla="*/ 28 w 75"/>
              <a:gd name="T17" fmla="*/ 4 h 79"/>
              <a:gd name="T18" fmla="*/ 28 w 75"/>
              <a:gd name="T19" fmla="*/ 4 h 79"/>
              <a:gd name="T20" fmla="*/ 32 w 75"/>
              <a:gd name="T21" fmla="*/ 11 h 79"/>
              <a:gd name="T22" fmla="*/ 0 w 75"/>
              <a:gd name="T23" fmla="*/ 11 h 79"/>
              <a:gd name="T24" fmla="*/ 0 w 75"/>
              <a:gd name="T25" fmla="*/ 22 h 79"/>
              <a:gd name="T26" fmla="*/ 32 w 75"/>
              <a:gd name="T27" fmla="*/ 22 h 79"/>
              <a:gd name="T28" fmla="*/ 32 w 75"/>
              <a:gd name="T29" fmla="*/ 33 h 79"/>
              <a:gd name="T30" fmla="*/ 10 w 75"/>
              <a:gd name="T31" fmla="*/ 33 h 79"/>
              <a:gd name="T32" fmla="*/ 10 w 75"/>
              <a:gd name="T33" fmla="*/ 68 h 79"/>
              <a:gd name="T34" fmla="*/ 21 w 75"/>
              <a:gd name="T35" fmla="*/ 68 h 79"/>
              <a:gd name="T36" fmla="*/ 21 w 75"/>
              <a:gd name="T37" fmla="*/ 40 h 79"/>
              <a:gd name="T38" fmla="*/ 32 w 75"/>
              <a:gd name="T39" fmla="*/ 40 h 79"/>
              <a:gd name="T40" fmla="*/ 32 w 75"/>
              <a:gd name="T41" fmla="*/ 79 h 79"/>
              <a:gd name="T42" fmla="*/ 43 w 75"/>
              <a:gd name="T43" fmla="*/ 79 h 79"/>
              <a:gd name="T44" fmla="*/ 43 w 75"/>
              <a:gd name="T45" fmla="*/ 40 h 79"/>
              <a:gd name="T46" fmla="*/ 53 w 75"/>
              <a:gd name="T47" fmla="*/ 40 h 79"/>
              <a:gd name="T48" fmla="*/ 53 w 75"/>
              <a:gd name="T49" fmla="*/ 58 h 79"/>
              <a:gd name="T50" fmla="*/ 53 w 75"/>
              <a:gd name="T51" fmla="*/ 58 h 79"/>
              <a:gd name="T52" fmla="*/ 53 w 75"/>
              <a:gd name="T53" fmla="*/ 61 h 79"/>
              <a:gd name="T54" fmla="*/ 46 w 75"/>
              <a:gd name="T55" fmla="*/ 61 h 79"/>
              <a:gd name="T56" fmla="*/ 46 w 75"/>
              <a:gd name="T57" fmla="*/ 61 h 79"/>
              <a:gd name="T58" fmla="*/ 50 w 75"/>
              <a:gd name="T59" fmla="*/ 72 h 79"/>
              <a:gd name="T60" fmla="*/ 50 w 75"/>
              <a:gd name="T61" fmla="*/ 72 h 79"/>
              <a:gd name="T62" fmla="*/ 60 w 75"/>
              <a:gd name="T63" fmla="*/ 68 h 79"/>
              <a:gd name="T64" fmla="*/ 64 w 75"/>
              <a:gd name="T65" fmla="*/ 65 h 79"/>
              <a:gd name="T66" fmla="*/ 64 w 75"/>
              <a:gd name="T67" fmla="*/ 65 h 79"/>
              <a:gd name="T68" fmla="*/ 64 w 75"/>
              <a:gd name="T69" fmla="*/ 33 h 79"/>
              <a:gd name="T70" fmla="*/ 43 w 75"/>
              <a:gd name="T71" fmla="*/ 33 h 79"/>
              <a:gd name="T72" fmla="*/ 43 w 75"/>
              <a:gd name="T73" fmla="*/ 22 h 79"/>
              <a:gd name="T74" fmla="*/ 75 w 75"/>
              <a:gd name="T75" fmla="*/ 22 h 79"/>
              <a:gd name="T76" fmla="*/ 75 w 75"/>
              <a:gd name="T77" fmla="*/ 11 h 79"/>
              <a:gd name="T78" fmla="*/ 35 w 75"/>
              <a:gd name="T79" fmla="*/ 11 h 79"/>
              <a:gd name="T80" fmla="*/ 35 w 75"/>
              <a:gd name="T81" fmla="*/ 11 h 79"/>
              <a:gd name="T82" fmla="*/ 46 w 75"/>
              <a:gd name="T83" fmla="*/ 11 h 79"/>
              <a:gd name="T84" fmla="*/ 46 w 75"/>
              <a:gd name="T85" fmla="*/ 11 h 79"/>
              <a:gd name="T86" fmla="*/ 46 w 75"/>
              <a:gd name="T87" fmla="*/ 1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9">
                <a:moveTo>
                  <a:pt x="46" y="11"/>
                </a:moveTo>
                <a:lnTo>
                  <a:pt x="46" y="11"/>
                </a:lnTo>
                <a:lnTo>
                  <a:pt x="43" y="8"/>
                </a:lnTo>
                <a:lnTo>
                  <a:pt x="43" y="8"/>
                </a:lnTo>
                <a:lnTo>
                  <a:pt x="43" y="0"/>
                </a:lnTo>
                <a:lnTo>
                  <a:pt x="43" y="0"/>
                </a:lnTo>
                <a:lnTo>
                  <a:pt x="35" y="0"/>
                </a:lnTo>
                <a:lnTo>
                  <a:pt x="35" y="0"/>
                </a:lnTo>
                <a:lnTo>
                  <a:pt x="28" y="4"/>
                </a:lnTo>
                <a:lnTo>
                  <a:pt x="28" y="4"/>
                </a:lnTo>
                <a:lnTo>
                  <a:pt x="32" y="11"/>
                </a:lnTo>
                <a:lnTo>
                  <a:pt x="0" y="11"/>
                </a:lnTo>
                <a:lnTo>
                  <a:pt x="0" y="22"/>
                </a:lnTo>
                <a:lnTo>
                  <a:pt x="32" y="22"/>
                </a:lnTo>
                <a:lnTo>
                  <a:pt x="32" y="33"/>
                </a:lnTo>
                <a:lnTo>
                  <a:pt x="10" y="33"/>
                </a:lnTo>
                <a:lnTo>
                  <a:pt x="10" y="68"/>
                </a:lnTo>
                <a:lnTo>
                  <a:pt x="21" y="68"/>
                </a:lnTo>
                <a:lnTo>
                  <a:pt x="21" y="40"/>
                </a:lnTo>
                <a:lnTo>
                  <a:pt x="32" y="40"/>
                </a:lnTo>
                <a:lnTo>
                  <a:pt x="32" y="79"/>
                </a:lnTo>
                <a:lnTo>
                  <a:pt x="43" y="79"/>
                </a:lnTo>
                <a:lnTo>
                  <a:pt x="43" y="40"/>
                </a:lnTo>
                <a:lnTo>
                  <a:pt x="53" y="40"/>
                </a:lnTo>
                <a:lnTo>
                  <a:pt x="53" y="58"/>
                </a:lnTo>
                <a:lnTo>
                  <a:pt x="53" y="58"/>
                </a:lnTo>
                <a:lnTo>
                  <a:pt x="53" y="61"/>
                </a:lnTo>
                <a:lnTo>
                  <a:pt x="46" y="61"/>
                </a:lnTo>
                <a:lnTo>
                  <a:pt x="46" y="61"/>
                </a:lnTo>
                <a:lnTo>
                  <a:pt x="50" y="72"/>
                </a:lnTo>
                <a:lnTo>
                  <a:pt x="50" y="72"/>
                </a:lnTo>
                <a:lnTo>
                  <a:pt x="60" y="68"/>
                </a:lnTo>
                <a:lnTo>
                  <a:pt x="64" y="65"/>
                </a:lnTo>
                <a:lnTo>
                  <a:pt x="64" y="65"/>
                </a:lnTo>
                <a:lnTo>
                  <a:pt x="64" y="33"/>
                </a:lnTo>
                <a:lnTo>
                  <a:pt x="43" y="33"/>
                </a:lnTo>
                <a:lnTo>
                  <a:pt x="43" y="22"/>
                </a:lnTo>
                <a:lnTo>
                  <a:pt x="75" y="22"/>
                </a:lnTo>
                <a:lnTo>
                  <a:pt x="75" y="11"/>
                </a:lnTo>
                <a:lnTo>
                  <a:pt x="35" y="11"/>
                </a:lnTo>
                <a:lnTo>
                  <a:pt x="35" y="11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1" name="Freeform 145"/>
          <p:cNvSpPr>
            <a:spLocks noEditPoints="1"/>
          </p:cNvSpPr>
          <p:nvPr/>
        </p:nvSpPr>
        <p:spPr bwMode="auto">
          <a:xfrm>
            <a:off x="9385300" y="2105025"/>
            <a:ext cx="119063" cy="119062"/>
          </a:xfrm>
          <a:custGeom>
            <a:avLst/>
            <a:gdLst>
              <a:gd name="T0" fmla="*/ 25 w 75"/>
              <a:gd name="T1" fmla="*/ 7 h 75"/>
              <a:gd name="T2" fmla="*/ 29 w 75"/>
              <a:gd name="T3" fmla="*/ 4 h 75"/>
              <a:gd name="T4" fmla="*/ 29 w 75"/>
              <a:gd name="T5" fmla="*/ 4 h 75"/>
              <a:gd name="T6" fmla="*/ 15 w 75"/>
              <a:gd name="T7" fmla="*/ 0 h 75"/>
              <a:gd name="T8" fmla="*/ 15 w 75"/>
              <a:gd name="T9" fmla="*/ 4 h 75"/>
              <a:gd name="T10" fmla="*/ 7 w 75"/>
              <a:gd name="T11" fmla="*/ 21 h 75"/>
              <a:gd name="T12" fmla="*/ 4 w 75"/>
              <a:gd name="T13" fmla="*/ 21 h 75"/>
              <a:gd name="T14" fmla="*/ 7 w 75"/>
              <a:gd name="T15" fmla="*/ 32 h 75"/>
              <a:gd name="T16" fmla="*/ 11 w 75"/>
              <a:gd name="T17" fmla="*/ 32 h 75"/>
              <a:gd name="T18" fmla="*/ 18 w 75"/>
              <a:gd name="T19" fmla="*/ 32 h 75"/>
              <a:gd name="T20" fmla="*/ 11 w 75"/>
              <a:gd name="T21" fmla="*/ 39 h 75"/>
              <a:gd name="T22" fmla="*/ 4 w 75"/>
              <a:gd name="T23" fmla="*/ 43 h 75"/>
              <a:gd name="T24" fmla="*/ 4 w 75"/>
              <a:gd name="T25" fmla="*/ 46 h 75"/>
              <a:gd name="T26" fmla="*/ 7 w 75"/>
              <a:gd name="T27" fmla="*/ 54 h 75"/>
              <a:gd name="T28" fmla="*/ 29 w 75"/>
              <a:gd name="T29" fmla="*/ 50 h 75"/>
              <a:gd name="T30" fmla="*/ 32 w 75"/>
              <a:gd name="T31" fmla="*/ 39 h 75"/>
              <a:gd name="T32" fmla="*/ 22 w 75"/>
              <a:gd name="T33" fmla="*/ 39 h 75"/>
              <a:gd name="T34" fmla="*/ 36 w 75"/>
              <a:gd name="T35" fmla="*/ 36 h 75"/>
              <a:gd name="T36" fmla="*/ 50 w 75"/>
              <a:gd name="T37" fmla="*/ 43 h 75"/>
              <a:gd name="T38" fmla="*/ 32 w 75"/>
              <a:gd name="T39" fmla="*/ 71 h 75"/>
              <a:gd name="T40" fmla="*/ 43 w 75"/>
              <a:gd name="T41" fmla="*/ 50 h 75"/>
              <a:gd name="T42" fmla="*/ 50 w 75"/>
              <a:gd name="T43" fmla="*/ 75 h 75"/>
              <a:gd name="T44" fmla="*/ 61 w 75"/>
              <a:gd name="T45" fmla="*/ 50 h 75"/>
              <a:gd name="T46" fmla="*/ 68 w 75"/>
              <a:gd name="T47" fmla="*/ 61 h 75"/>
              <a:gd name="T48" fmla="*/ 64 w 75"/>
              <a:gd name="T49" fmla="*/ 61 h 75"/>
              <a:gd name="T50" fmla="*/ 61 w 75"/>
              <a:gd name="T51" fmla="*/ 61 h 75"/>
              <a:gd name="T52" fmla="*/ 64 w 75"/>
              <a:gd name="T53" fmla="*/ 71 h 75"/>
              <a:gd name="T54" fmla="*/ 64 w 75"/>
              <a:gd name="T55" fmla="*/ 71 h 75"/>
              <a:gd name="T56" fmla="*/ 75 w 75"/>
              <a:gd name="T57" fmla="*/ 64 h 75"/>
              <a:gd name="T58" fmla="*/ 61 w 75"/>
              <a:gd name="T59" fmla="*/ 43 h 75"/>
              <a:gd name="T60" fmla="*/ 75 w 75"/>
              <a:gd name="T61" fmla="*/ 36 h 75"/>
              <a:gd name="T62" fmla="*/ 57 w 75"/>
              <a:gd name="T63" fmla="*/ 7 h 75"/>
              <a:gd name="T64" fmla="*/ 57 w 75"/>
              <a:gd name="T65" fmla="*/ 7 h 75"/>
              <a:gd name="T66" fmla="*/ 61 w 75"/>
              <a:gd name="T67" fmla="*/ 0 h 75"/>
              <a:gd name="T68" fmla="*/ 54 w 75"/>
              <a:gd name="T69" fmla="*/ 0 h 75"/>
              <a:gd name="T70" fmla="*/ 50 w 75"/>
              <a:gd name="T71" fmla="*/ 0 h 75"/>
              <a:gd name="T72" fmla="*/ 47 w 75"/>
              <a:gd name="T73" fmla="*/ 0 h 75"/>
              <a:gd name="T74" fmla="*/ 36 w 75"/>
              <a:gd name="T75" fmla="*/ 7 h 75"/>
              <a:gd name="T76" fmla="*/ 29 w 75"/>
              <a:gd name="T77" fmla="*/ 14 h 75"/>
              <a:gd name="T78" fmla="*/ 25 w 75"/>
              <a:gd name="T79" fmla="*/ 21 h 75"/>
              <a:gd name="T80" fmla="*/ 18 w 75"/>
              <a:gd name="T81" fmla="*/ 21 h 75"/>
              <a:gd name="T82" fmla="*/ 18 w 75"/>
              <a:gd name="T83" fmla="*/ 21 h 75"/>
              <a:gd name="T84" fmla="*/ 18 w 75"/>
              <a:gd name="T85" fmla="*/ 21 h 75"/>
              <a:gd name="T86" fmla="*/ 25 w 75"/>
              <a:gd name="T87" fmla="*/ 7 h 75"/>
              <a:gd name="T88" fmla="*/ 25 w 75"/>
              <a:gd name="T89" fmla="*/ 7 h 75"/>
              <a:gd name="T90" fmla="*/ 64 w 75"/>
              <a:gd name="T91" fmla="*/ 18 h 75"/>
              <a:gd name="T92" fmla="*/ 47 w 75"/>
              <a:gd name="T93" fmla="*/ 14 h 75"/>
              <a:gd name="T94" fmla="*/ 64 w 75"/>
              <a:gd name="T95" fmla="*/ 14 h 75"/>
              <a:gd name="T96" fmla="*/ 64 w 75"/>
              <a:gd name="T97" fmla="*/ 29 h 75"/>
              <a:gd name="T98" fmla="*/ 47 w 75"/>
              <a:gd name="T99" fmla="*/ 25 h 75"/>
              <a:gd name="T100" fmla="*/ 64 w 75"/>
              <a:gd name="T101" fmla="*/ 25 h 75"/>
              <a:gd name="T102" fmla="*/ 4 w 75"/>
              <a:gd name="T103" fmla="*/ 68 h 75"/>
              <a:gd name="T104" fmla="*/ 11 w 75"/>
              <a:gd name="T105" fmla="*/ 68 h 75"/>
              <a:gd name="T106" fmla="*/ 29 w 75"/>
              <a:gd name="T107" fmla="*/ 61 h 75"/>
              <a:gd name="T108" fmla="*/ 29 w 75"/>
              <a:gd name="T109" fmla="*/ 54 h 75"/>
              <a:gd name="T110" fmla="*/ 0 w 75"/>
              <a:gd name="T111" fmla="*/ 57 h 75"/>
              <a:gd name="T112" fmla="*/ 0 w 75"/>
              <a:gd name="T113" fmla="*/ 57 h 75"/>
              <a:gd name="T114" fmla="*/ 4 w 75"/>
              <a:gd name="T115" fmla="*/ 68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5" h="75">
                <a:moveTo>
                  <a:pt x="25" y="7"/>
                </a:moveTo>
                <a:lnTo>
                  <a:pt x="25" y="7"/>
                </a:lnTo>
                <a:lnTo>
                  <a:pt x="29" y="4"/>
                </a:lnTo>
                <a:lnTo>
                  <a:pt x="29" y="4"/>
                </a:lnTo>
                <a:lnTo>
                  <a:pt x="29" y="4"/>
                </a:lnTo>
                <a:lnTo>
                  <a:pt x="29" y="4"/>
                </a:lnTo>
                <a:lnTo>
                  <a:pt x="15" y="0"/>
                </a:lnTo>
                <a:lnTo>
                  <a:pt x="15" y="0"/>
                </a:lnTo>
                <a:lnTo>
                  <a:pt x="15" y="4"/>
                </a:lnTo>
                <a:lnTo>
                  <a:pt x="15" y="4"/>
                </a:lnTo>
                <a:lnTo>
                  <a:pt x="7" y="21"/>
                </a:lnTo>
                <a:lnTo>
                  <a:pt x="7" y="21"/>
                </a:lnTo>
                <a:lnTo>
                  <a:pt x="4" y="21"/>
                </a:lnTo>
                <a:lnTo>
                  <a:pt x="4" y="21"/>
                </a:lnTo>
                <a:lnTo>
                  <a:pt x="4" y="21"/>
                </a:lnTo>
                <a:lnTo>
                  <a:pt x="7" y="32"/>
                </a:lnTo>
                <a:lnTo>
                  <a:pt x="7" y="32"/>
                </a:lnTo>
                <a:lnTo>
                  <a:pt x="11" y="32"/>
                </a:lnTo>
                <a:lnTo>
                  <a:pt x="11" y="32"/>
                </a:lnTo>
                <a:lnTo>
                  <a:pt x="18" y="32"/>
                </a:lnTo>
                <a:lnTo>
                  <a:pt x="11" y="39"/>
                </a:lnTo>
                <a:lnTo>
                  <a:pt x="11" y="39"/>
                </a:lnTo>
                <a:lnTo>
                  <a:pt x="7" y="43"/>
                </a:lnTo>
                <a:lnTo>
                  <a:pt x="4" y="43"/>
                </a:lnTo>
                <a:lnTo>
                  <a:pt x="4" y="43"/>
                </a:lnTo>
                <a:lnTo>
                  <a:pt x="4" y="46"/>
                </a:lnTo>
                <a:lnTo>
                  <a:pt x="4" y="46"/>
                </a:lnTo>
                <a:lnTo>
                  <a:pt x="7" y="54"/>
                </a:lnTo>
                <a:lnTo>
                  <a:pt x="7" y="54"/>
                </a:lnTo>
                <a:lnTo>
                  <a:pt x="29" y="50"/>
                </a:lnTo>
                <a:lnTo>
                  <a:pt x="29" y="50"/>
                </a:lnTo>
                <a:lnTo>
                  <a:pt x="32" y="39"/>
                </a:lnTo>
                <a:lnTo>
                  <a:pt x="22" y="39"/>
                </a:lnTo>
                <a:lnTo>
                  <a:pt x="22" y="39"/>
                </a:lnTo>
                <a:lnTo>
                  <a:pt x="36" y="25"/>
                </a:lnTo>
                <a:lnTo>
                  <a:pt x="36" y="36"/>
                </a:lnTo>
                <a:lnTo>
                  <a:pt x="50" y="36"/>
                </a:lnTo>
                <a:lnTo>
                  <a:pt x="50" y="43"/>
                </a:lnTo>
                <a:lnTo>
                  <a:pt x="32" y="43"/>
                </a:lnTo>
                <a:lnTo>
                  <a:pt x="32" y="71"/>
                </a:lnTo>
                <a:lnTo>
                  <a:pt x="43" y="71"/>
                </a:lnTo>
                <a:lnTo>
                  <a:pt x="43" y="50"/>
                </a:lnTo>
                <a:lnTo>
                  <a:pt x="50" y="50"/>
                </a:lnTo>
                <a:lnTo>
                  <a:pt x="50" y="75"/>
                </a:lnTo>
                <a:lnTo>
                  <a:pt x="61" y="75"/>
                </a:lnTo>
                <a:lnTo>
                  <a:pt x="61" y="50"/>
                </a:lnTo>
                <a:lnTo>
                  <a:pt x="68" y="50"/>
                </a:lnTo>
                <a:lnTo>
                  <a:pt x="68" y="61"/>
                </a:lnTo>
                <a:lnTo>
                  <a:pt x="68" y="61"/>
                </a:lnTo>
                <a:lnTo>
                  <a:pt x="64" y="61"/>
                </a:lnTo>
                <a:lnTo>
                  <a:pt x="61" y="61"/>
                </a:lnTo>
                <a:lnTo>
                  <a:pt x="61" y="61"/>
                </a:lnTo>
                <a:lnTo>
                  <a:pt x="64" y="71"/>
                </a:lnTo>
                <a:lnTo>
                  <a:pt x="64" y="71"/>
                </a:lnTo>
                <a:lnTo>
                  <a:pt x="64" y="71"/>
                </a:lnTo>
                <a:lnTo>
                  <a:pt x="64" y="71"/>
                </a:lnTo>
                <a:lnTo>
                  <a:pt x="75" y="71"/>
                </a:lnTo>
                <a:lnTo>
                  <a:pt x="75" y="64"/>
                </a:lnTo>
                <a:lnTo>
                  <a:pt x="75" y="43"/>
                </a:lnTo>
                <a:lnTo>
                  <a:pt x="61" y="43"/>
                </a:lnTo>
                <a:lnTo>
                  <a:pt x="61" y="36"/>
                </a:lnTo>
                <a:lnTo>
                  <a:pt x="75" y="36"/>
                </a:lnTo>
                <a:lnTo>
                  <a:pt x="75" y="7"/>
                </a:lnTo>
                <a:lnTo>
                  <a:pt x="57" y="7"/>
                </a:lnTo>
                <a:lnTo>
                  <a:pt x="57" y="7"/>
                </a:lnTo>
                <a:lnTo>
                  <a:pt x="57" y="7"/>
                </a:lnTo>
                <a:lnTo>
                  <a:pt x="61" y="0"/>
                </a:lnTo>
                <a:lnTo>
                  <a:pt x="61" y="0"/>
                </a:lnTo>
                <a:lnTo>
                  <a:pt x="54" y="0"/>
                </a:lnTo>
                <a:lnTo>
                  <a:pt x="54" y="0"/>
                </a:lnTo>
                <a:lnTo>
                  <a:pt x="50" y="0"/>
                </a:lnTo>
                <a:lnTo>
                  <a:pt x="50" y="0"/>
                </a:lnTo>
                <a:lnTo>
                  <a:pt x="47" y="0"/>
                </a:lnTo>
                <a:lnTo>
                  <a:pt x="47" y="0"/>
                </a:lnTo>
                <a:lnTo>
                  <a:pt x="47" y="7"/>
                </a:lnTo>
                <a:lnTo>
                  <a:pt x="36" y="7"/>
                </a:lnTo>
                <a:lnTo>
                  <a:pt x="36" y="21"/>
                </a:lnTo>
                <a:lnTo>
                  <a:pt x="29" y="14"/>
                </a:lnTo>
                <a:lnTo>
                  <a:pt x="29" y="14"/>
                </a:lnTo>
                <a:lnTo>
                  <a:pt x="25" y="21"/>
                </a:lnTo>
                <a:lnTo>
                  <a:pt x="22" y="21"/>
                </a:lnTo>
                <a:lnTo>
                  <a:pt x="18" y="21"/>
                </a:lnTo>
                <a:lnTo>
                  <a:pt x="18" y="21"/>
                </a:lnTo>
                <a:lnTo>
                  <a:pt x="18" y="21"/>
                </a:lnTo>
                <a:lnTo>
                  <a:pt x="18" y="21"/>
                </a:lnTo>
                <a:lnTo>
                  <a:pt x="18" y="21"/>
                </a:lnTo>
                <a:lnTo>
                  <a:pt x="18" y="21"/>
                </a:lnTo>
                <a:lnTo>
                  <a:pt x="25" y="7"/>
                </a:lnTo>
                <a:lnTo>
                  <a:pt x="25" y="7"/>
                </a:lnTo>
                <a:lnTo>
                  <a:pt x="25" y="7"/>
                </a:lnTo>
                <a:close/>
                <a:moveTo>
                  <a:pt x="64" y="14"/>
                </a:moveTo>
                <a:lnTo>
                  <a:pt x="64" y="18"/>
                </a:lnTo>
                <a:lnTo>
                  <a:pt x="47" y="18"/>
                </a:lnTo>
                <a:lnTo>
                  <a:pt x="47" y="14"/>
                </a:lnTo>
                <a:lnTo>
                  <a:pt x="64" y="14"/>
                </a:lnTo>
                <a:lnTo>
                  <a:pt x="64" y="14"/>
                </a:lnTo>
                <a:close/>
                <a:moveTo>
                  <a:pt x="64" y="25"/>
                </a:moveTo>
                <a:lnTo>
                  <a:pt x="64" y="29"/>
                </a:lnTo>
                <a:lnTo>
                  <a:pt x="47" y="29"/>
                </a:lnTo>
                <a:lnTo>
                  <a:pt x="47" y="25"/>
                </a:lnTo>
                <a:lnTo>
                  <a:pt x="64" y="25"/>
                </a:lnTo>
                <a:lnTo>
                  <a:pt x="64" y="25"/>
                </a:lnTo>
                <a:close/>
                <a:moveTo>
                  <a:pt x="4" y="68"/>
                </a:moveTo>
                <a:lnTo>
                  <a:pt x="4" y="68"/>
                </a:lnTo>
                <a:lnTo>
                  <a:pt x="11" y="68"/>
                </a:lnTo>
                <a:lnTo>
                  <a:pt x="11" y="68"/>
                </a:lnTo>
                <a:lnTo>
                  <a:pt x="29" y="61"/>
                </a:lnTo>
                <a:lnTo>
                  <a:pt x="29" y="61"/>
                </a:lnTo>
                <a:lnTo>
                  <a:pt x="29" y="54"/>
                </a:lnTo>
                <a:lnTo>
                  <a:pt x="29" y="54"/>
                </a:lnTo>
                <a:lnTo>
                  <a:pt x="4" y="57"/>
                </a:lnTo>
                <a:lnTo>
                  <a:pt x="0" y="57"/>
                </a:lnTo>
                <a:lnTo>
                  <a:pt x="0" y="57"/>
                </a:lnTo>
                <a:lnTo>
                  <a:pt x="0" y="57"/>
                </a:lnTo>
                <a:lnTo>
                  <a:pt x="4" y="68"/>
                </a:lnTo>
                <a:lnTo>
                  <a:pt x="4" y="68"/>
                </a:lnTo>
                <a:lnTo>
                  <a:pt x="4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2" name="Freeform 146"/>
          <p:cNvSpPr>
            <a:spLocks noEditPoints="1"/>
          </p:cNvSpPr>
          <p:nvPr/>
        </p:nvSpPr>
        <p:spPr bwMode="auto">
          <a:xfrm>
            <a:off x="9526588" y="2111375"/>
            <a:ext cx="114300" cy="112712"/>
          </a:xfrm>
          <a:custGeom>
            <a:avLst/>
            <a:gdLst>
              <a:gd name="T0" fmla="*/ 11 w 72"/>
              <a:gd name="T1" fmla="*/ 71 h 71"/>
              <a:gd name="T2" fmla="*/ 11 w 72"/>
              <a:gd name="T3" fmla="*/ 46 h 71"/>
              <a:gd name="T4" fmla="*/ 11 w 72"/>
              <a:gd name="T5" fmla="*/ 46 h 71"/>
              <a:gd name="T6" fmla="*/ 15 w 72"/>
              <a:gd name="T7" fmla="*/ 57 h 71"/>
              <a:gd name="T8" fmla="*/ 15 w 72"/>
              <a:gd name="T9" fmla="*/ 57 h 71"/>
              <a:gd name="T10" fmla="*/ 22 w 72"/>
              <a:gd name="T11" fmla="*/ 57 h 71"/>
              <a:gd name="T12" fmla="*/ 29 w 72"/>
              <a:gd name="T13" fmla="*/ 53 h 71"/>
              <a:gd name="T14" fmla="*/ 33 w 72"/>
              <a:gd name="T15" fmla="*/ 46 h 71"/>
              <a:gd name="T16" fmla="*/ 33 w 72"/>
              <a:gd name="T17" fmla="*/ 42 h 71"/>
              <a:gd name="T18" fmla="*/ 33 w 72"/>
              <a:gd name="T19" fmla="*/ 42 h 71"/>
              <a:gd name="T20" fmla="*/ 29 w 72"/>
              <a:gd name="T21" fmla="*/ 32 h 71"/>
              <a:gd name="T22" fmla="*/ 25 w 72"/>
              <a:gd name="T23" fmla="*/ 25 h 71"/>
              <a:gd name="T24" fmla="*/ 25 w 72"/>
              <a:gd name="T25" fmla="*/ 25 h 71"/>
              <a:gd name="T26" fmla="*/ 29 w 72"/>
              <a:gd name="T27" fmla="*/ 17 h 71"/>
              <a:gd name="T28" fmla="*/ 29 w 72"/>
              <a:gd name="T29" fmla="*/ 17 h 71"/>
              <a:gd name="T30" fmla="*/ 33 w 72"/>
              <a:gd name="T31" fmla="*/ 0 h 71"/>
              <a:gd name="T32" fmla="*/ 4 w 72"/>
              <a:gd name="T33" fmla="*/ 0 h 71"/>
              <a:gd name="T34" fmla="*/ 0 w 72"/>
              <a:gd name="T35" fmla="*/ 71 h 71"/>
              <a:gd name="T36" fmla="*/ 11 w 72"/>
              <a:gd name="T37" fmla="*/ 71 h 71"/>
              <a:gd name="T38" fmla="*/ 11 w 72"/>
              <a:gd name="T39" fmla="*/ 71 h 71"/>
              <a:gd name="T40" fmla="*/ 43 w 72"/>
              <a:gd name="T41" fmla="*/ 67 h 71"/>
              <a:gd name="T42" fmla="*/ 43 w 72"/>
              <a:gd name="T43" fmla="*/ 60 h 71"/>
              <a:gd name="T44" fmla="*/ 57 w 72"/>
              <a:gd name="T45" fmla="*/ 60 h 71"/>
              <a:gd name="T46" fmla="*/ 57 w 72"/>
              <a:gd name="T47" fmla="*/ 71 h 71"/>
              <a:gd name="T48" fmla="*/ 72 w 72"/>
              <a:gd name="T49" fmla="*/ 71 h 71"/>
              <a:gd name="T50" fmla="*/ 72 w 72"/>
              <a:gd name="T51" fmla="*/ 0 h 71"/>
              <a:gd name="T52" fmla="*/ 33 w 72"/>
              <a:gd name="T53" fmla="*/ 0 h 71"/>
              <a:gd name="T54" fmla="*/ 33 w 72"/>
              <a:gd name="T55" fmla="*/ 67 h 71"/>
              <a:gd name="T56" fmla="*/ 43 w 72"/>
              <a:gd name="T57" fmla="*/ 67 h 71"/>
              <a:gd name="T58" fmla="*/ 43 w 72"/>
              <a:gd name="T59" fmla="*/ 67 h 71"/>
              <a:gd name="T60" fmla="*/ 15 w 72"/>
              <a:gd name="T61" fmla="*/ 28 h 71"/>
              <a:gd name="T62" fmla="*/ 15 w 72"/>
              <a:gd name="T63" fmla="*/ 28 h 71"/>
              <a:gd name="T64" fmla="*/ 22 w 72"/>
              <a:gd name="T65" fmla="*/ 39 h 71"/>
              <a:gd name="T66" fmla="*/ 22 w 72"/>
              <a:gd name="T67" fmla="*/ 39 h 71"/>
              <a:gd name="T68" fmla="*/ 18 w 72"/>
              <a:gd name="T69" fmla="*/ 42 h 71"/>
              <a:gd name="T70" fmla="*/ 11 w 72"/>
              <a:gd name="T71" fmla="*/ 46 h 71"/>
              <a:gd name="T72" fmla="*/ 11 w 72"/>
              <a:gd name="T73" fmla="*/ 7 h 71"/>
              <a:gd name="T74" fmla="*/ 18 w 72"/>
              <a:gd name="T75" fmla="*/ 7 h 71"/>
              <a:gd name="T76" fmla="*/ 18 w 72"/>
              <a:gd name="T77" fmla="*/ 7 h 71"/>
              <a:gd name="T78" fmla="*/ 15 w 72"/>
              <a:gd name="T79" fmla="*/ 28 h 71"/>
              <a:gd name="T80" fmla="*/ 15 w 72"/>
              <a:gd name="T81" fmla="*/ 28 h 71"/>
              <a:gd name="T82" fmla="*/ 15 w 72"/>
              <a:gd name="T83" fmla="*/ 28 h 71"/>
              <a:gd name="T84" fmla="*/ 43 w 72"/>
              <a:gd name="T85" fmla="*/ 25 h 71"/>
              <a:gd name="T86" fmla="*/ 43 w 72"/>
              <a:gd name="T87" fmla="*/ 10 h 71"/>
              <a:gd name="T88" fmla="*/ 57 w 72"/>
              <a:gd name="T89" fmla="*/ 10 h 71"/>
              <a:gd name="T90" fmla="*/ 57 w 72"/>
              <a:gd name="T91" fmla="*/ 25 h 71"/>
              <a:gd name="T92" fmla="*/ 43 w 72"/>
              <a:gd name="T93" fmla="*/ 25 h 71"/>
              <a:gd name="T94" fmla="*/ 43 w 72"/>
              <a:gd name="T95" fmla="*/ 25 h 71"/>
              <a:gd name="T96" fmla="*/ 57 w 72"/>
              <a:gd name="T97" fmla="*/ 35 h 71"/>
              <a:gd name="T98" fmla="*/ 57 w 72"/>
              <a:gd name="T99" fmla="*/ 53 h 71"/>
              <a:gd name="T100" fmla="*/ 43 w 72"/>
              <a:gd name="T101" fmla="*/ 53 h 71"/>
              <a:gd name="T102" fmla="*/ 43 w 72"/>
              <a:gd name="T103" fmla="*/ 35 h 71"/>
              <a:gd name="T104" fmla="*/ 57 w 72"/>
              <a:gd name="T105" fmla="*/ 35 h 71"/>
              <a:gd name="T106" fmla="*/ 57 w 72"/>
              <a:gd name="T107" fmla="*/ 35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2" h="71">
                <a:moveTo>
                  <a:pt x="11" y="71"/>
                </a:moveTo>
                <a:lnTo>
                  <a:pt x="11" y="46"/>
                </a:lnTo>
                <a:lnTo>
                  <a:pt x="11" y="46"/>
                </a:lnTo>
                <a:lnTo>
                  <a:pt x="15" y="57"/>
                </a:lnTo>
                <a:lnTo>
                  <a:pt x="15" y="57"/>
                </a:lnTo>
                <a:lnTo>
                  <a:pt x="22" y="57"/>
                </a:lnTo>
                <a:lnTo>
                  <a:pt x="29" y="53"/>
                </a:lnTo>
                <a:lnTo>
                  <a:pt x="33" y="46"/>
                </a:lnTo>
                <a:lnTo>
                  <a:pt x="33" y="42"/>
                </a:lnTo>
                <a:lnTo>
                  <a:pt x="33" y="42"/>
                </a:lnTo>
                <a:lnTo>
                  <a:pt x="29" y="32"/>
                </a:lnTo>
                <a:lnTo>
                  <a:pt x="25" y="25"/>
                </a:lnTo>
                <a:lnTo>
                  <a:pt x="25" y="25"/>
                </a:lnTo>
                <a:lnTo>
                  <a:pt x="29" y="17"/>
                </a:lnTo>
                <a:lnTo>
                  <a:pt x="29" y="17"/>
                </a:lnTo>
                <a:lnTo>
                  <a:pt x="33" y="0"/>
                </a:lnTo>
                <a:lnTo>
                  <a:pt x="4" y="0"/>
                </a:lnTo>
                <a:lnTo>
                  <a:pt x="0" y="71"/>
                </a:lnTo>
                <a:lnTo>
                  <a:pt x="11" y="71"/>
                </a:lnTo>
                <a:lnTo>
                  <a:pt x="11" y="71"/>
                </a:lnTo>
                <a:close/>
                <a:moveTo>
                  <a:pt x="43" y="67"/>
                </a:moveTo>
                <a:lnTo>
                  <a:pt x="43" y="60"/>
                </a:lnTo>
                <a:lnTo>
                  <a:pt x="57" y="60"/>
                </a:lnTo>
                <a:lnTo>
                  <a:pt x="57" y="71"/>
                </a:lnTo>
                <a:lnTo>
                  <a:pt x="72" y="71"/>
                </a:lnTo>
                <a:lnTo>
                  <a:pt x="72" y="0"/>
                </a:lnTo>
                <a:lnTo>
                  <a:pt x="33" y="0"/>
                </a:lnTo>
                <a:lnTo>
                  <a:pt x="33" y="67"/>
                </a:lnTo>
                <a:lnTo>
                  <a:pt x="43" y="67"/>
                </a:lnTo>
                <a:lnTo>
                  <a:pt x="43" y="67"/>
                </a:lnTo>
                <a:close/>
                <a:moveTo>
                  <a:pt x="15" y="28"/>
                </a:moveTo>
                <a:lnTo>
                  <a:pt x="15" y="28"/>
                </a:lnTo>
                <a:lnTo>
                  <a:pt x="22" y="39"/>
                </a:lnTo>
                <a:lnTo>
                  <a:pt x="22" y="39"/>
                </a:lnTo>
                <a:lnTo>
                  <a:pt x="18" y="42"/>
                </a:lnTo>
                <a:lnTo>
                  <a:pt x="11" y="46"/>
                </a:lnTo>
                <a:lnTo>
                  <a:pt x="11" y="7"/>
                </a:lnTo>
                <a:lnTo>
                  <a:pt x="18" y="7"/>
                </a:lnTo>
                <a:lnTo>
                  <a:pt x="18" y="7"/>
                </a:lnTo>
                <a:lnTo>
                  <a:pt x="15" y="28"/>
                </a:lnTo>
                <a:lnTo>
                  <a:pt x="15" y="28"/>
                </a:lnTo>
                <a:lnTo>
                  <a:pt x="15" y="28"/>
                </a:lnTo>
                <a:close/>
                <a:moveTo>
                  <a:pt x="43" y="25"/>
                </a:moveTo>
                <a:lnTo>
                  <a:pt x="43" y="10"/>
                </a:lnTo>
                <a:lnTo>
                  <a:pt x="57" y="10"/>
                </a:lnTo>
                <a:lnTo>
                  <a:pt x="57" y="25"/>
                </a:lnTo>
                <a:lnTo>
                  <a:pt x="43" y="25"/>
                </a:lnTo>
                <a:lnTo>
                  <a:pt x="43" y="25"/>
                </a:lnTo>
                <a:close/>
                <a:moveTo>
                  <a:pt x="57" y="35"/>
                </a:moveTo>
                <a:lnTo>
                  <a:pt x="57" y="53"/>
                </a:lnTo>
                <a:lnTo>
                  <a:pt x="43" y="53"/>
                </a:lnTo>
                <a:lnTo>
                  <a:pt x="43" y="35"/>
                </a:lnTo>
                <a:lnTo>
                  <a:pt x="57" y="35"/>
                </a:lnTo>
                <a:lnTo>
                  <a:pt x="57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" name="Freeform 147"/>
          <p:cNvSpPr>
            <a:spLocks/>
          </p:cNvSpPr>
          <p:nvPr/>
        </p:nvSpPr>
        <p:spPr bwMode="auto">
          <a:xfrm>
            <a:off x="9663113" y="2105025"/>
            <a:ext cx="119063" cy="119062"/>
          </a:xfrm>
          <a:custGeom>
            <a:avLst/>
            <a:gdLst>
              <a:gd name="T0" fmla="*/ 43 w 75"/>
              <a:gd name="T1" fmla="*/ 11 h 75"/>
              <a:gd name="T2" fmla="*/ 43 w 75"/>
              <a:gd name="T3" fmla="*/ 11 h 75"/>
              <a:gd name="T4" fmla="*/ 43 w 75"/>
              <a:gd name="T5" fmla="*/ 7 h 75"/>
              <a:gd name="T6" fmla="*/ 43 w 75"/>
              <a:gd name="T7" fmla="*/ 7 h 75"/>
              <a:gd name="T8" fmla="*/ 39 w 75"/>
              <a:gd name="T9" fmla="*/ 0 h 75"/>
              <a:gd name="T10" fmla="*/ 39 w 75"/>
              <a:gd name="T11" fmla="*/ 0 h 75"/>
              <a:gd name="T12" fmla="*/ 36 w 75"/>
              <a:gd name="T13" fmla="*/ 0 h 75"/>
              <a:gd name="T14" fmla="*/ 36 w 75"/>
              <a:gd name="T15" fmla="*/ 0 h 75"/>
              <a:gd name="T16" fmla="*/ 29 w 75"/>
              <a:gd name="T17" fmla="*/ 0 h 75"/>
              <a:gd name="T18" fmla="*/ 29 w 75"/>
              <a:gd name="T19" fmla="*/ 0 h 75"/>
              <a:gd name="T20" fmla="*/ 32 w 75"/>
              <a:gd name="T21" fmla="*/ 11 h 75"/>
              <a:gd name="T22" fmla="*/ 0 w 75"/>
              <a:gd name="T23" fmla="*/ 11 h 75"/>
              <a:gd name="T24" fmla="*/ 0 w 75"/>
              <a:gd name="T25" fmla="*/ 21 h 75"/>
              <a:gd name="T26" fmla="*/ 32 w 75"/>
              <a:gd name="T27" fmla="*/ 21 h 75"/>
              <a:gd name="T28" fmla="*/ 32 w 75"/>
              <a:gd name="T29" fmla="*/ 29 h 75"/>
              <a:gd name="T30" fmla="*/ 7 w 75"/>
              <a:gd name="T31" fmla="*/ 29 h 75"/>
              <a:gd name="T32" fmla="*/ 7 w 75"/>
              <a:gd name="T33" fmla="*/ 68 h 75"/>
              <a:gd name="T34" fmla="*/ 21 w 75"/>
              <a:gd name="T35" fmla="*/ 68 h 75"/>
              <a:gd name="T36" fmla="*/ 21 w 75"/>
              <a:gd name="T37" fmla="*/ 39 h 75"/>
              <a:gd name="T38" fmla="*/ 32 w 75"/>
              <a:gd name="T39" fmla="*/ 39 h 75"/>
              <a:gd name="T40" fmla="*/ 32 w 75"/>
              <a:gd name="T41" fmla="*/ 75 h 75"/>
              <a:gd name="T42" fmla="*/ 43 w 75"/>
              <a:gd name="T43" fmla="*/ 75 h 75"/>
              <a:gd name="T44" fmla="*/ 43 w 75"/>
              <a:gd name="T45" fmla="*/ 39 h 75"/>
              <a:gd name="T46" fmla="*/ 53 w 75"/>
              <a:gd name="T47" fmla="*/ 39 h 75"/>
              <a:gd name="T48" fmla="*/ 53 w 75"/>
              <a:gd name="T49" fmla="*/ 57 h 75"/>
              <a:gd name="T50" fmla="*/ 53 w 75"/>
              <a:gd name="T51" fmla="*/ 57 h 75"/>
              <a:gd name="T52" fmla="*/ 53 w 75"/>
              <a:gd name="T53" fmla="*/ 57 h 75"/>
              <a:gd name="T54" fmla="*/ 46 w 75"/>
              <a:gd name="T55" fmla="*/ 57 h 75"/>
              <a:gd name="T56" fmla="*/ 46 w 75"/>
              <a:gd name="T57" fmla="*/ 57 h 75"/>
              <a:gd name="T58" fmla="*/ 46 w 75"/>
              <a:gd name="T59" fmla="*/ 68 h 75"/>
              <a:gd name="T60" fmla="*/ 46 w 75"/>
              <a:gd name="T61" fmla="*/ 68 h 75"/>
              <a:gd name="T62" fmla="*/ 61 w 75"/>
              <a:gd name="T63" fmla="*/ 68 h 75"/>
              <a:gd name="T64" fmla="*/ 64 w 75"/>
              <a:gd name="T65" fmla="*/ 64 h 75"/>
              <a:gd name="T66" fmla="*/ 64 w 75"/>
              <a:gd name="T67" fmla="*/ 61 h 75"/>
              <a:gd name="T68" fmla="*/ 64 w 75"/>
              <a:gd name="T69" fmla="*/ 29 h 75"/>
              <a:gd name="T70" fmla="*/ 43 w 75"/>
              <a:gd name="T71" fmla="*/ 29 h 75"/>
              <a:gd name="T72" fmla="*/ 43 w 75"/>
              <a:gd name="T73" fmla="*/ 21 h 75"/>
              <a:gd name="T74" fmla="*/ 75 w 75"/>
              <a:gd name="T75" fmla="*/ 21 h 75"/>
              <a:gd name="T76" fmla="*/ 75 w 75"/>
              <a:gd name="T77" fmla="*/ 11 h 75"/>
              <a:gd name="T78" fmla="*/ 36 w 75"/>
              <a:gd name="T79" fmla="*/ 11 h 75"/>
              <a:gd name="T80" fmla="*/ 36 w 75"/>
              <a:gd name="T81" fmla="*/ 11 h 75"/>
              <a:gd name="T82" fmla="*/ 43 w 75"/>
              <a:gd name="T83" fmla="*/ 11 h 75"/>
              <a:gd name="T84" fmla="*/ 43 w 75"/>
              <a:gd name="T85" fmla="*/ 11 h 75"/>
              <a:gd name="T86" fmla="*/ 43 w 75"/>
              <a:gd name="T87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5">
                <a:moveTo>
                  <a:pt x="43" y="11"/>
                </a:moveTo>
                <a:lnTo>
                  <a:pt x="43" y="11"/>
                </a:lnTo>
                <a:lnTo>
                  <a:pt x="43" y="7"/>
                </a:lnTo>
                <a:lnTo>
                  <a:pt x="43" y="7"/>
                </a:lnTo>
                <a:lnTo>
                  <a:pt x="39" y="0"/>
                </a:lnTo>
                <a:lnTo>
                  <a:pt x="39" y="0"/>
                </a:lnTo>
                <a:lnTo>
                  <a:pt x="36" y="0"/>
                </a:lnTo>
                <a:lnTo>
                  <a:pt x="36" y="0"/>
                </a:lnTo>
                <a:lnTo>
                  <a:pt x="29" y="0"/>
                </a:lnTo>
                <a:lnTo>
                  <a:pt x="29" y="0"/>
                </a:lnTo>
                <a:lnTo>
                  <a:pt x="32" y="11"/>
                </a:lnTo>
                <a:lnTo>
                  <a:pt x="0" y="11"/>
                </a:lnTo>
                <a:lnTo>
                  <a:pt x="0" y="21"/>
                </a:lnTo>
                <a:lnTo>
                  <a:pt x="32" y="21"/>
                </a:lnTo>
                <a:lnTo>
                  <a:pt x="32" y="29"/>
                </a:lnTo>
                <a:lnTo>
                  <a:pt x="7" y="29"/>
                </a:lnTo>
                <a:lnTo>
                  <a:pt x="7" y="68"/>
                </a:lnTo>
                <a:lnTo>
                  <a:pt x="21" y="68"/>
                </a:lnTo>
                <a:lnTo>
                  <a:pt x="21" y="39"/>
                </a:lnTo>
                <a:lnTo>
                  <a:pt x="32" y="39"/>
                </a:lnTo>
                <a:lnTo>
                  <a:pt x="32" y="75"/>
                </a:lnTo>
                <a:lnTo>
                  <a:pt x="43" y="75"/>
                </a:lnTo>
                <a:lnTo>
                  <a:pt x="43" y="39"/>
                </a:lnTo>
                <a:lnTo>
                  <a:pt x="53" y="39"/>
                </a:lnTo>
                <a:lnTo>
                  <a:pt x="53" y="57"/>
                </a:lnTo>
                <a:lnTo>
                  <a:pt x="53" y="57"/>
                </a:lnTo>
                <a:lnTo>
                  <a:pt x="53" y="57"/>
                </a:lnTo>
                <a:lnTo>
                  <a:pt x="46" y="57"/>
                </a:lnTo>
                <a:lnTo>
                  <a:pt x="46" y="57"/>
                </a:lnTo>
                <a:lnTo>
                  <a:pt x="46" y="68"/>
                </a:lnTo>
                <a:lnTo>
                  <a:pt x="46" y="68"/>
                </a:lnTo>
                <a:lnTo>
                  <a:pt x="61" y="68"/>
                </a:lnTo>
                <a:lnTo>
                  <a:pt x="64" y="64"/>
                </a:lnTo>
                <a:lnTo>
                  <a:pt x="64" y="61"/>
                </a:lnTo>
                <a:lnTo>
                  <a:pt x="64" y="29"/>
                </a:lnTo>
                <a:lnTo>
                  <a:pt x="43" y="29"/>
                </a:lnTo>
                <a:lnTo>
                  <a:pt x="43" y="21"/>
                </a:lnTo>
                <a:lnTo>
                  <a:pt x="75" y="21"/>
                </a:lnTo>
                <a:lnTo>
                  <a:pt x="75" y="11"/>
                </a:lnTo>
                <a:lnTo>
                  <a:pt x="36" y="11"/>
                </a:lnTo>
                <a:lnTo>
                  <a:pt x="36" y="11"/>
                </a:lnTo>
                <a:lnTo>
                  <a:pt x="43" y="11"/>
                </a:lnTo>
                <a:lnTo>
                  <a:pt x="43" y="11"/>
                </a:lnTo>
                <a:lnTo>
                  <a:pt x="43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" name="Freeform 148"/>
          <p:cNvSpPr>
            <a:spLocks noEditPoints="1"/>
          </p:cNvSpPr>
          <p:nvPr/>
        </p:nvSpPr>
        <p:spPr bwMode="auto">
          <a:xfrm>
            <a:off x="7399338" y="5930900"/>
            <a:ext cx="123825" cy="123825"/>
          </a:xfrm>
          <a:custGeom>
            <a:avLst/>
            <a:gdLst>
              <a:gd name="T0" fmla="*/ 46 w 78"/>
              <a:gd name="T1" fmla="*/ 10 h 78"/>
              <a:gd name="T2" fmla="*/ 54 w 78"/>
              <a:gd name="T3" fmla="*/ 7 h 78"/>
              <a:gd name="T4" fmla="*/ 39 w 78"/>
              <a:gd name="T5" fmla="*/ 3 h 78"/>
              <a:gd name="T6" fmla="*/ 32 w 78"/>
              <a:gd name="T7" fmla="*/ 10 h 78"/>
              <a:gd name="T8" fmla="*/ 29 w 78"/>
              <a:gd name="T9" fmla="*/ 10 h 78"/>
              <a:gd name="T10" fmla="*/ 21 w 78"/>
              <a:gd name="T11" fmla="*/ 3 h 78"/>
              <a:gd name="T12" fmla="*/ 18 w 78"/>
              <a:gd name="T13" fmla="*/ 0 h 78"/>
              <a:gd name="T14" fmla="*/ 0 w 78"/>
              <a:gd name="T15" fmla="*/ 18 h 78"/>
              <a:gd name="T16" fmla="*/ 0 w 78"/>
              <a:gd name="T17" fmla="*/ 28 h 78"/>
              <a:gd name="T18" fmla="*/ 11 w 78"/>
              <a:gd name="T19" fmla="*/ 28 h 78"/>
              <a:gd name="T20" fmla="*/ 21 w 78"/>
              <a:gd name="T21" fmla="*/ 21 h 78"/>
              <a:gd name="T22" fmla="*/ 25 w 78"/>
              <a:gd name="T23" fmla="*/ 21 h 78"/>
              <a:gd name="T24" fmla="*/ 25 w 78"/>
              <a:gd name="T25" fmla="*/ 18 h 78"/>
              <a:gd name="T26" fmla="*/ 29 w 78"/>
              <a:gd name="T27" fmla="*/ 18 h 78"/>
              <a:gd name="T28" fmla="*/ 29 w 78"/>
              <a:gd name="T29" fmla="*/ 21 h 78"/>
              <a:gd name="T30" fmla="*/ 36 w 78"/>
              <a:gd name="T31" fmla="*/ 25 h 78"/>
              <a:gd name="T32" fmla="*/ 32 w 78"/>
              <a:gd name="T33" fmla="*/ 35 h 78"/>
              <a:gd name="T34" fmla="*/ 21 w 78"/>
              <a:gd name="T35" fmla="*/ 43 h 78"/>
              <a:gd name="T36" fmla="*/ 0 w 78"/>
              <a:gd name="T37" fmla="*/ 53 h 78"/>
              <a:gd name="T38" fmla="*/ 7 w 78"/>
              <a:gd name="T39" fmla="*/ 60 h 78"/>
              <a:gd name="T40" fmla="*/ 36 w 78"/>
              <a:gd name="T41" fmla="*/ 64 h 78"/>
              <a:gd name="T42" fmla="*/ 36 w 78"/>
              <a:gd name="T43" fmla="*/ 68 h 78"/>
              <a:gd name="T44" fmla="*/ 29 w 78"/>
              <a:gd name="T45" fmla="*/ 78 h 78"/>
              <a:gd name="T46" fmla="*/ 46 w 78"/>
              <a:gd name="T47" fmla="*/ 75 h 78"/>
              <a:gd name="T48" fmla="*/ 46 w 78"/>
              <a:gd name="T49" fmla="*/ 64 h 78"/>
              <a:gd name="T50" fmla="*/ 64 w 78"/>
              <a:gd name="T51" fmla="*/ 57 h 78"/>
              <a:gd name="T52" fmla="*/ 78 w 78"/>
              <a:gd name="T53" fmla="*/ 50 h 78"/>
              <a:gd name="T54" fmla="*/ 78 w 78"/>
              <a:gd name="T55" fmla="*/ 35 h 78"/>
              <a:gd name="T56" fmla="*/ 46 w 78"/>
              <a:gd name="T57" fmla="*/ 35 h 78"/>
              <a:gd name="T58" fmla="*/ 50 w 78"/>
              <a:gd name="T59" fmla="*/ 32 h 78"/>
              <a:gd name="T60" fmla="*/ 57 w 78"/>
              <a:gd name="T61" fmla="*/ 25 h 78"/>
              <a:gd name="T62" fmla="*/ 68 w 78"/>
              <a:gd name="T63" fmla="*/ 21 h 78"/>
              <a:gd name="T64" fmla="*/ 71 w 78"/>
              <a:gd name="T65" fmla="*/ 18 h 78"/>
              <a:gd name="T66" fmla="*/ 68 w 78"/>
              <a:gd name="T67" fmla="*/ 10 h 78"/>
              <a:gd name="T68" fmla="*/ 68 w 78"/>
              <a:gd name="T69" fmla="*/ 3 h 78"/>
              <a:gd name="T70" fmla="*/ 57 w 78"/>
              <a:gd name="T71" fmla="*/ 10 h 78"/>
              <a:gd name="T72" fmla="*/ 54 w 78"/>
              <a:gd name="T73" fmla="*/ 18 h 78"/>
              <a:gd name="T74" fmla="*/ 46 w 78"/>
              <a:gd name="T75" fmla="*/ 25 h 78"/>
              <a:gd name="T76" fmla="*/ 50 w 78"/>
              <a:gd name="T77" fmla="*/ 14 h 78"/>
              <a:gd name="T78" fmla="*/ 39 w 78"/>
              <a:gd name="T79" fmla="*/ 21 h 78"/>
              <a:gd name="T80" fmla="*/ 43 w 78"/>
              <a:gd name="T81" fmla="*/ 18 h 78"/>
              <a:gd name="T82" fmla="*/ 43 w 78"/>
              <a:gd name="T83" fmla="*/ 18 h 78"/>
              <a:gd name="T84" fmla="*/ 71 w 78"/>
              <a:gd name="T85" fmla="*/ 18 h 78"/>
              <a:gd name="T86" fmla="*/ 43 w 78"/>
              <a:gd name="T87" fmla="*/ 32 h 78"/>
              <a:gd name="T88" fmla="*/ 43 w 78"/>
              <a:gd name="T89" fmla="*/ 32 h 78"/>
              <a:gd name="T90" fmla="*/ 46 w 78"/>
              <a:gd name="T91" fmla="*/ 46 h 78"/>
              <a:gd name="T92" fmla="*/ 46 w 78"/>
              <a:gd name="T93" fmla="*/ 43 h 78"/>
              <a:gd name="T94" fmla="*/ 36 w 78"/>
              <a:gd name="T95" fmla="*/ 53 h 78"/>
              <a:gd name="T96" fmla="*/ 50 w 78"/>
              <a:gd name="T97" fmla="*/ 53 h 78"/>
              <a:gd name="T98" fmla="*/ 46 w 78"/>
              <a:gd name="T99" fmla="*/ 53 h 78"/>
              <a:gd name="T100" fmla="*/ 50 w 78"/>
              <a:gd name="T101" fmla="*/ 5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8" h="78">
                <a:moveTo>
                  <a:pt x="50" y="14"/>
                </a:moveTo>
                <a:lnTo>
                  <a:pt x="50" y="14"/>
                </a:lnTo>
                <a:lnTo>
                  <a:pt x="46" y="10"/>
                </a:lnTo>
                <a:lnTo>
                  <a:pt x="46" y="10"/>
                </a:lnTo>
                <a:lnTo>
                  <a:pt x="50" y="7"/>
                </a:lnTo>
                <a:lnTo>
                  <a:pt x="50" y="7"/>
                </a:lnTo>
                <a:lnTo>
                  <a:pt x="54" y="7"/>
                </a:lnTo>
                <a:lnTo>
                  <a:pt x="54" y="7"/>
                </a:lnTo>
                <a:lnTo>
                  <a:pt x="43" y="0"/>
                </a:lnTo>
                <a:lnTo>
                  <a:pt x="43" y="0"/>
                </a:lnTo>
                <a:lnTo>
                  <a:pt x="39" y="3"/>
                </a:lnTo>
                <a:lnTo>
                  <a:pt x="39" y="3"/>
                </a:lnTo>
                <a:lnTo>
                  <a:pt x="32" y="0"/>
                </a:lnTo>
                <a:lnTo>
                  <a:pt x="25" y="7"/>
                </a:lnTo>
                <a:lnTo>
                  <a:pt x="25" y="7"/>
                </a:lnTo>
                <a:lnTo>
                  <a:pt x="32" y="10"/>
                </a:lnTo>
                <a:lnTo>
                  <a:pt x="32" y="10"/>
                </a:lnTo>
                <a:lnTo>
                  <a:pt x="32" y="10"/>
                </a:lnTo>
                <a:lnTo>
                  <a:pt x="29" y="10"/>
                </a:lnTo>
                <a:lnTo>
                  <a:pt x="29" y="10"/>
                </a:lnTo>
                <a:lnTo>
                  <a:pt x="21" y="10"/>
                </a:lnTo>
                <a:lnTo>
                  <a:pt x="21" y="10"/>
                </a:lnTo>
                <a:lnTo>
                  <a:pt x="21" y="3"/>
                </a:lnTo>
                <a:lnTo>
                  <a:pt x="21" y="3"/>
                </a:lnTo>
                <a:lnTo>
                  <a:pt x="21" y="3"/>
                </a:lnTo>
                <a:lnTo>
                  <a:pt x="21" y="3"/>
                </a:lnTo>
                <a:lnTo>
                  <a:pt x="18" y="0"/>
                </a:lnTo>
                <a:lnTo>
                  <a:pt x="18" y="0"/>
                </a:lnTo>
                <a:lnTo>
                  <a:pt x="11" y="0"/>
                </a:lnTo>
                <a:lnTo>
                  <a:pt x="11" y="10"/>
                </a:lnTo>
                <a:lnTo>
                  <a:pt x="0" y="10"/>
                </a:lnTo>
                <a:lnTo>
                  <a:pt x="0" y="18"/>
                </a:lnTo>
                <a:lnTo>
                  <a:pt x="11" y="18"/>
                </a:lnTo>
                <a:lnTo>
                  <a:pt x="11" y="18"/>
                </a:lnTo>
                <a:lnTo>
                  <a:pt x="0" y="28"/>
                </a:lnTo>
                <a:lnTo>
                  <a:pt x="0" y="28"/>
                </a:lnTo>
                <a:lnTo>
                  <a:pt x="7" y="35"/>
                </a:lnTo>
                <a:lnTo>
                  <a:pt x="7" y="35"/>
                </a:lnTo>
                <a:lnTo>
                  <a:pt x="11" y="28"/>
                </a:lnTo>
                <a:lnTo>
                  <a:pt x="11" y="28"/>
                </a:lnTo>
                <a:lnTo>
                  <a:pt x="11" y="25"/>
                </a:lnTo>
                <a:lnTo>
                  <a:pt x="11" y="35"/>
                </a:lnTo>
                <a:lnTo>
                  <a:pt x="21" y="35"/>
                </a:lnTo>
                <a:lnTo>
                  <a:pt x="21" y="21"/>
                </a:lnTo>
                <a:lnTo>
                  <a:pt x="25" y="28"/>
                </a:lnTo>
                <a:lnTo>
                  <a:pt x="29" y="25"/>
                </a:lnTo>
                <a:lnTo>
                  <a:pt x="29" y="25"/>
                </a:lnTo>
                <a:lnTo>
                  <a:pt x="25" y="21"/>
                </a:lnTo>
                <a:lnTo>
                  <a:pt x="25" y="21"/>
                </a:lnTo>
                <a:lnTo>
                  <a:pt x="25" y="18"/>
                </a:lnTo>
                <a:lnTo>
                  <a:pt x="25" y="18"/>
                </a:lnTo>
                <a:lnTo>
                  <a:pt x="25" y="18"/>
                </a:lnTo>
                <a:lnTo>
                  <a:pt x="25" y="18"/>
                </a:lnTo>
                <a:lnTo>
                  <a:pt x="21" y="18"/>
                </a:lnTo>
                <a:lnTo>
                  <a:pt x="21" y="18"/>
                </a:lnTo>
                <a:lnTo>
                  <a:pt x="29" y="18"/>
                </a:lnTo>
                <a:lnTo>
                  <a:pt x="29" y="18"/>
                </a:lnTo>
                <a:lnTo>
                  <a:pt x="29" y="21"/>
                </a:lnTo>
                <a:lnTo>
                  <a:pt x="32" y="18"/>
                </a:lnTo>
                <a:lnTo>
                  <a:pt x="29" y="21"/>
                </a:lnTo>
                <a:lnTo>
                  <a:pt x="29" y="21"/>
                </a:lnTo>
                <a:lnTo>
                  <a:pt x="32" y="25"/>
                </a:lnTo>
                <a:lnTo>
                  <a:pt x="32" y="25"/>
                </a:lnTo>
                <a:lnTo>
                  <a:pt x="36" y="25"/>
                </a:lnTo>
                <a:lnTo>
                  <a:pt x="36" y="25"/>
                </a:lnTo>
                <a:lnTo>
                  <a:pt x="25" y="32"/>
                </a:lnTo>
                <a:lnTo>
                  <a:pt x="25" y="32"/>
                </a:lnTo>
                <a:lnTo>
                  <a:pt x="32" y="35"/>
                </a:lnTo>
                <a:lnTo>
                  <a:pt x="29" y="35"/>
                </a:lnTo>
                <a:lnTo>
                  <a:pt x="0" y="35"/>
                </a:lnTo>
                <a:lnTo>
                  <a:pt x="0" y="43"/>
                </a:lnTo>
                <a:lnTo>
                  <a:pt x="21" y="43"/>
                </a:lnTo>
                <a:lnTo>
                  <a:pt x="21" y="43"/>
                </a:lnTo>
                <a:lnTo>
                  <a:pt x="11" y="50"/>
                </a:lnTo>
                <a:lnTo>
                  <a:pt x="0" y="53"/>
                </a:lnTo>
                <a:lnTo>
                  <a:pt x="0" y="53"/>
                </a:lnTo>
                <a:lnTo>
                  <a:pt x="7" y="60"/>
                </a:lnTo>
                <a:lnTo>
                  <a:pt x="7" y="60"/>
                </a:lnTo>
                <a:lnTo>
                  <a:pt x="7" y="60"/>
                </a:lnTo>
                <a:lnTo>
                  <a:pt x="7" y="60"/>
                </a:lnTo>
                <a:lnTo>
                  <a:pt x="18" y="57"/>
                </a:lnTo>
                <a:lnTo>
                  <a:pt x="18" y="60"/>
                </a:lnTo>
                <a:lnTo>
                  <a:pt x="36" y="60"/>
                </a:lnTo>
                <a:lnTo>
                  <a:pt x="36" y="64"/>
                </a:lnTo>
                <a:lnTo>
                  <a:pt x="4" y="60"/>
                </a:lnTo>
                <a:lnTo>
                  <a:pt x="4" y="68"/>
                </a:lnTo>
                <a:lnTo>
                  <a:pt x="36" y="68"/>
                </a:lnTo>
                <a:lnTo>
                  <a:pt x="36" y="68"/>
                </a:lnTo>
                <a:lnTo>
                  <a:pt x="32" y="71"/>
                </a:lnTo>
                <a:lnTo>
                  <a:pt x="29" y="71"/>
                </a:lnTo>
                <a:lnTo>
                  <a:pt x="29" y="71"/>
                </a:lnTo>
                <a:lnTo>
                  <a:pt x="29" y="78"/>
                </a:lnTo>
                <a:lnTo>
                  <a:pt x="39" y="78"/>
                </a:lnTo>
                <a:lnTo>
                  <a:pt x="39" y="78"/>
                </a:lnTo>
                <a:lnTo>
                  <a:pt x="43" y="78"/>
                </a:lnTo>
                <a:lnTo>
                  <a:pt x="46" y="75"/>
                </a:lnTo>
                <a:lnTo>
                  <a:pt x="46" y="68"/>
                </a:lnTo>
                <a:lnTo>
                  <a:pt x="78" y="68"/>
                </a:lnTo>
                <a:lnTo>
                  <a:pt x="78" y="64"/>
                </a:lnTo>
                <a:lnTo>
                  <a:pt x="46" y="64"/>
                </a:lnTo>
                <a:lnTo>
                  <a:pt x="46" y="60"/>
                </a:lnTo>
                <a:lnTo>
                  <a:pt x="64" y="60"/>
                </a:lnTo>
                <a:lnTo>
                  <a:pt x="64" y="57"/>
                </a:lnTo>
                <a:lnTo>
                  <a:pt x="64" y="57"/>
                </a:lnTo>
                <a:lnTo>
                  <a:pt x="75" y="60"/>
                </a:lnTo>
                <a:lnTo>
                  <a:pt x="75" y="60"/>
                </a:lnTo>
                <a:lnTo>
                  <a:pt x="78" y="50"/>
                </a:lnTo>
                <a:lnTo>
                  <a:pt x="78" y="50"/>
                </a:lnTo>
                <a:lnTo>
                  <a:pt x="68" y="50"/>
                </a:lnTo>
                <a:lnTo>
                  <a:pt x="61" y="43"/>
                </a:lnTo>
                <a:lnTo>
                  <a:pt x="78" y="43"/>
                </a:lnTo>
                <a:lnTo>
                  <a:pt x="78" y="35"/>
                </a:lnTo>
                <a:lnTo>
                  <a:pt x="43" y="35"/>
                </a:lnTo>
                <a:lnTo>
                  <a:pt x="46" y="35"/>
                </a:lnTo>
                <a:lnTo>
                  <a:pt x="46" y="35"/>
                </a:lnTo>
                <a:lnTo>
                  <a:pt x="46" y="35"/>
                </a:lnTo>
                <a:lnTo>
                  <a:pt x="46" y="35"/>
                </a:lnTo>
                <a:lnTo>
                  <a:pt x="50" y="32"/>
                </a:lnTo>
                <a:lnTo>
                  <a:pt x="50" y="32"/>
                </a:lnTo>
                <a:lnTo>
                  <a:pt x="50" y="32"/>
                </a:lnTo>
                <a:lnTo>
                  <a:pt x="50" y="32"/>
                </a:lnTo>
                <a:lnTo>
                  <a:pt x="54" y="32"/>
                </a:lnTo>
                <a:lnTo>
                  <a:pt x="54" y="32"/>
                </a:lnTo>
                <a:lnTo>
                  <a:pt x="57" y="25"/>
                </a:lnTo>
                <a:lnTo>
                  <a:pt x="57" y="35"/>
                </a:lnTo>
                <a:lnTo>
                  <a:pt x="68" y="35"/>
                </a:lnTo>
                <a:lnTo>
                  <a:pt x="68" y="21"/>
                </a:lnTo>
                <a:lnTo>
                  <a:pt x="68" y="21"/>
                </a:lnTo>
                <a:lnTo>
                  <a:pt x="71" y="32"/>
                </a:lnTo>
                <a:lnTo>
                  <a:pt x="78" y="28"/>
                </a:lnTo>
                <a:lnTo>
                  <a:pt x="78" y="28"/>
                </a:lnTo>
                <a:lnTo>
                  <a:pt x="71" y="18"/>
                </a:lnTo>
                <a:lnTo>
                  <a:pt x="78" y="18"/>
                </a:lnTo>
                <a:lnTo>
                  <a:pt x="78" y="10"/>
                </a:lnTo>
                <a:lnTo>
                  <a:pt x="68" y="10"/>
                </a:lnTo>
                <a:lnTo>
                  <a:pt x="68" y="10"/>
                </a:lnTo>
                <a:lnTo>
                  <a:pt x="68" y="3"/>
                </a:lnTo>
                <a:lnTo>
                  <a:pt x="68" y="3"/>
                </a:lnTo>
                <a:lnTo>
                  <a:pt x="68" y="3"/>
                </a:lnTo>
                <a:lnTo>
                  <a:pt x="68" y="3"/>
                </a:lnTo>
                <a:lnTo>
                  <a:pt x="64" y="3"/>
                </a:lnTo>
                <a:lnTo>
                  <a:pt x="64" y="3"/>
                </a:lnTo>
                <a:lnTo>
                  <a:pt x="57" y="0"/>
                </a:lnTo>
                <a:lnTo>
                  <a:pt x="57" y="10"/>
                </a:lnTo>
                <a:lnTo>
                  <a:pt x="50" y="10"/>
                </a:lnTo>
                <a:lnTo>
                  <a:pt x="50" y="18"/>
                </a:lnTo>
                <a:lnTo>
                  <a:pt x="54" y="18"/>
                </a:lnTo>
                <a:lnTo>
                  <a:pt x="54" y="18"/>
                </a:lnTo>
                <a:lnTo>
                  <a:pt x="50" y="25"/>
                </a:lnTo>
                <a:lnTo>
                  <a:pt x="50" y="25"/>
                </a:lnTo>
                <a:lnTo>
                  <a:pt x="46" y="25"/>
                </a:lnTo>
                <a:lnTo>
                  <a:pt x="46" y="25"/>
                </a:lnTo>
                <a:lnTo>
                  <a:pt x="50" y="21"/>
                </a:lnTo>
                <a:lnTo>
                  <a:pt x="46" y="18"/>
                </a:lnTo>
                <a:lnTo>
                  <a:pt x="46" y="18"/>
                </a:lnTo>
                <a:lnTo>
                  <a:pt x="50" y="14"/>
                </a:lnTo>
                <a:lnTo>
                  <a:pt x="50" y="14"/>
                </a:lnTo>
                <a:lnTo>
                  <a:pt x="50" y="14"/>
                </a:lnTo>
                <a:close/>
                <a:moveTo>
                  <a:pt x="43" y="18"/>
                </a:moveTo>
                <a:lnTo>
                  <a:pt x="39" y="21"/>
                </a:lnTo>
                <a:lnTo>
                  <a:pt x="39" y="21"/>
                </a:lnTo>
                <a:lnTo>
                  <a:pt x="36" y="18"/>
                </a:lnTo>
                <a:lnTo>
                  <a:pt x="39" y="14"/>
                </a:lnTo>
                <a:lnTo>
                  <a:pt x="43" y="18"/>
                </a:lnTo>
                <a:lnTo>
                  <a:pt x="43" y="18"/>
                </a:lnTo>
                <a:lnTo>
                  <a:pt x="43" y="18"/>
                </a:lnTo>
                <a:lnTo>
                  <a:pt x="43" y="18"/>
                </a:lnTo>
                <a:lnTo>
                  <a:pt x="43" y="18"/>
                </a:lnTo>
                <a:lnTo>
                  <a:pt x="43" y="18"/>
                </a:lnTo>
                <a:close/>
                <a:moveTo>
                  <a:pt x="68" y="21"/>
                </a:moveTo>
                <a:lnTo>
                  <a:pt x="68" y="18"/>
                </a:lnTo>
                <a:lnTo>
                  <a:pt x="71" y="18"/>
                </a:lnTo>
                <a:lnTo>
                  <a:pt x="68" y="21"/>
                </a:lnTo>
                <a:lnTo>
                  <a:pt x="68" y="21"/>
                </a:lnTo>
                <a:close/>
                <a:moveTo>
                  <a:pt x="43" y="32"/>
                </a:moveTo>
                <a:lnTo>
                  <a:pt x="43" y="32"/>
                </a:lnTo>
                <a:lnTo>
                  <a:pt x="36" y="32"/>
                </a:lnTo>
                <a:lnTo>
                  <a:pt x="39" y="28"/>
                </a:lnTo>
                <a:lnTo>
                  <a:pt x="39" y="28"/>
                </a:lnTo>
                <a:lnTo>
                  <a:pt x="43" y="32"/>
                </a:lnTo>
                <a:lnTo>
                  <a:pt x="43" y="32"/>
                </a:lnTo>
                <a:lnTo>
                  <a:pt x="43" y="32"/>
                </a:lnTo>
                <a:close/>
                <a:moveTo>
                  <a:pt x="46" y="43"/>
                </a:moveTo>
                <a:lnTo>
                  <a:pt x="46" y="46"/>
                </a:lnTo>
                <a:lnTo>
                  <a:pt x="46" y="46"/>
                </a:lnTo>
                <a:lnTo>
                  <a:pt x="32" y="46"/>
                </a:lnTo>
                <a:lnTo>
                  <a:pt x="36" y="43"/>
                </a:lnTo>
                <a:lnTo>
                  <a:pt x="46" y="43"/>
                </a:lnTo>
                <a:lnTo>
                  <a:pt x="46" y="43"/>
                </a:lnTo>
                <a:close/>
                <a:moveTo>
                  <a:pt x="18" y="53"/>
                </a:moveTo>
                <a:lnTo>
                  <a:pt x="25" y="53"/>
                </a:lnTo>
                <a:lnTo>
                  <a:pt x="36" y="53"/>
                </a:lnTo>
                <a:lnTo>
                  <a:pt x="36" y="53"/>
                </a:lnTo>
                <a:lnTo>
                  <a:pt x="18" y="53"/>
                </a:lnTo>
                <a:lnTo>
                  <a:pt x="18" y="53"/>
                </a:lnTo>
                <a:close/>
                <a:moveTo>
                  <a:pt x="50" y="53"/>
                </a:moveTo>
                <a:lnTo>
                  <a:pt x="50" y="53"/>
                </a:lnTo>
                <a:lnTo>
                  <a:pt x="57" y="53"/>
                </a:lnTo>
                <a:lnTo>
                  <a:pt x="61" y="53"/>
                </a:lnTo>
                <a:lnTo>
                  <a:pt x="46" y="53"/>
                </a:lnTo>
                <a:lnTo>
                  <a:pt x="46" y="53"/>
                </a:lnTo>
                <a:lnTo>
                  <a:pt x="46" y="53"/>
                </a:lnTo>
                <a:lnTo>
                  <a:pt x="50" y="53"/>
                </a:lnTo>
                <a:lnTo>
                  <a:pt x="50" y="53"/>
                </a:lnTo>
                <a:lnTo>
                  <a:pt x="50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5" name="Freeform 149"/>
          <p:cNvSpPr>
            <a:spLocks noEditPoints="1"/>
          </p:cNvSpPr>
          <p:nvPr/>
        </p:nvSpPr>
        <p:spPr bwMode="auto">
          <a:xfrm>
            <a:off x="7535863" y="5930900"/>
            <a:ext cx="130175" cy="123825"/>
          </a:xfrm>
          <a:custGeom>
            <a:avLst/>
            <a:gdLst>
              <a:gd name="T0" fmla="*/ 25 w 82"/>
              <a:gd name="T1" fmla="*/ 10 h 78"/>
              <a:gd name="T2" fmla="*/ 25 w 82"/>
              <a:gd name="T3" fmla="*/ 3 h 78"/>
              <a:gd name="T4" fmla="*/ 25 w 82"/>
              <a:gd name="T5" fmla="*/ 0 h 78"/>
              <a:gd name="T6" fmla="*/ 21 w 82"/>
              <a:gd name="T7" fmla="*/ 0 h 78"/>
              <a:gd name="T8" fmla="*/ 14 w 82"/>
              <a:gd name="T9" fmla="*/ 0 h 78"/>
              <a:gd name="T10" fmla="*/ 3 w 82"/>
              <a:gd name="T11" fmla="*/ 18 h 78"/>
              <a:gd name="T12" fmla="*/ 14 w 82"/>
              <a:gd name="T13" fmla="*/ 25 h 78"/>
              <a:gd name="T14" fmla="*/ 7 w 82"/>
              <a:gd name="T15" fmla="*/ 39 h 78"/>
              <a:gd name="T16" fmla="*/ 0 w 82"/>
              <a:gd name="T17" fmla="*/ 50 h 78"/>
              <a:gd name="T18" fmla="*/ 3 w 82"/>
              <a:gd name="T19" fmla="*/ 60 h 78"/>
              <a:gd name="T20" fmla="*/ 14 w 82"/>
              <a:gd name="T21" fmla="*/ 78 h 78"/>
              <a:gd name="T22" fmla="*/ 25 w 82"/>
              <a:gd name="T23" fmla="*/ 43 h 78"/>
              <a:gd name="T24" fmla="*/ 28 w 82"/>
              <a:gd name="T25" fmla="*/ 50 h 78"/>
              <a:gd name="T26" fmla="*/ 32 w 82"/>
              <a:gd name="T27" fmla="*/ 46 h 78"/>
              <a:gd name="T28" fmla="*/ 35 w 82"/>
              <a:gd name="T29" fmla="*/ 43 h 78"/>
              <a:gd name="T30" fmla="*/ 32 w 82"/>
              <a:gd name="T31" fmla="*/ 39 h 78"/>
              <a:gd name="T32" fmla="*/ 28 w 82"/>
              <a:gd name="T33" fmla="*/ 32 h 78"/>
              <a:gd name="T34" fmla="*/ 25 w 82"/>
              <a:gd name="T35" fmla="*/ 35 h 78"/>
              <a:gd name="T36" fmla="*/ 35 w 82"/>
              <a:gd name="T37" fmla="*/ 25 h 78"/>
              <a:gd name="T38" fmla="*/ 50 w 82"/>
              <a:gd name="T39" fmla="*/ 21 h 78"/>
              <a:gd name="T40" fmla="*/ 32 w 82"/>
              <a:gd name="T41" fmla="*/ 32 h 78"/>
              <a:gd name="T42" fmla="*/ 39 w 82"/>
              <a:gd name="T43" fmla="*/ 39 h 78"/>
              <a:gd name="T44" fmla="*/ 42 w 82"/>
              <a:gd name="T45" fmla="*/ 50 h 78"/>
              <a:gd name="T46" fmla="*/ 46 w 82"/>
              <a:gd name="T47" fmla="*/ 57 h 78"/>
              <a:gd name="T48" fmla="*/ 25 w 82"/>
              <a:gd name="T49" fmla="*/ 68 h 78"/>
              <a:gd name="T50" fmla="*/ 28 w 82"/>
              <a:gd name="T51" fmla="*/ 75 h 78"/>
              <a:gd name="T52" fmla="*/ 32 w 82"/>
              <a:gd name="T53" fmla="*/ 78 h 78"/>
              <a:gd name="T54" fmla="*/ 53 w 82"/>
              <a:gd name="T55" fmla="*/ 68 h 78"/>
              <a:gd name="T56" fmla="*/ 71 w 82"/>
              <a:gd name="T57" fmla="*/ 78 h 78"/>
              <a:gd name="T58" fmla="*/ 74 w 82"/>
              <a:gd name="T59" fmla="*/ 75 h 78"/>
              <a:gd name="T60" fmla="*/ 82 w 82"/>
              <a:gd name="T61" fmla="*/ 68 h 78"/>
              <a:gd name="T62" fmla="*/ 67 w 82"/>
              <a:gd name="T63" fmla="*/ 64 h 78"/>
              <a:gd name="T64" fmla="*/ 60 w 82"/>
              <a:gd name="T65" fmla="*/ 60 h 78"/>
              <a:gd name="T66" fmla="*/ 74 w 82"/>
              <a:gd name="T67" fmla="*/ 32 h 78"/>
              <a:gd name="T68" fmla="*/ 60 w 82"/>
              <a:gd name="T69" fmla="*/ 21 h 78"/>
              <a:gd name="T70" fmla="*/ 78 w 82"/>
              <a:gd name="T71" fmla="*/ 10 h 78"/>
              <a:gd name="T72" fmla="*/ 60 w 82"/>
              <a:gd name="T73" fmla="*/ 7 h 78"/>
              <a:gd name="T74" fmla="*/ 60 w 82"/>
              <a:gd name="T75" fmla="*/ 3 h 78"/>
              <a:gd name="T76" fmla="*/ 60 w 82"/>
              <a:gd name="T77" fmla="*/ 0 h 78"/>
              <a:gd name="T78" fmla="*/ 57 w 82"/>
              <a:gd name="T79" fmla="*/ 0 h 78"/>
              <a:gd name="T80" fmla="*/ 50 w 82"/>
              <a:gd name="T81" fmla="*/ 0 h 78"/>
              <a:gd name="T82" fmla="*/ 32 w 82"/>
              <a:gd name="T83" fmla="*/ 10 h 78"/>
              <a:gd name="T84" fmla="*/ 25 w 82"/>
              <a:gd name="T85" fmla="*/ 18 h 78"/>
              <a:gd name="T86" fmla="*/ 53 w 82"/>
              <a:gd name="T87" fmla="*/ 53 h 78"/>
              <a:gd name="T88" fmla="*/ 50 w 82"/>
              <a:gd name="T89" fmla="*/ 46 h 78"/>
              <a:gd name="T90" fmla="*/ 60 w 82"/>
              <a:gd name="T91" fmla="*/ 39 h 78"/>
              <a:gd name="T92" fmla="*/ 53 w 82"/>
              <a:gd name="T93" fmla="*/ 53 h 78"/>
              <a:gd name="T94" fmla="*/ 53 w 82"/>
              <a:gd name="T95" fmla="*/ 5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2" h="78">
                <a:moveTo>
                  <a:pt x="25" y="18"/>
                </a:moveTo>
                <a:lnTo>
                  <a:pt x="25" y="10"/>
                </a:lnTo>
                <a:lnTo>
                  <a:pt x="25" y="10"/>
                </a:lnTo>
                <a:lnTo>
                  <a:pt x="25" y="3"/>
                </a:lnTo>
                <a:lnTo>
                  <a:pt x="25" y="3"/>
                </a:lnTo>
                <a:lnTo>
                  <a:pt x="25" y="0"/>
                </a:lnTo>
                <a:lnTo>
                  <a:pt x="25" y="0"/>
                </a:lnTo>
                <a:lnTo>
                  <a:pt x="21" y="0"/>
                </a:lnTo>
                <a:lnTo>
                  <a:pt x="21" y="0"/>
                </a:lnTo>
                <a:lnTo>
                  <a:pt x="14" y="0"/>
                </a:lnTo>
                <a:lnTo>
                  <a:pt x="14" y="18"/>
                </a:lnTo>
                <a:lnTo>
                  <a:pt x="3" y="18"/>
                </a:lnTo>
                <a:lnTo>
                  <a:pt x="3" y="25"/>
                </a:lnTo>
                <a:lnTo>
                  <a:pt x="14" y="25"/>
                </a:lnTo>
                <a:lnTo>
                  <a:pt x="14" y="25"/>
                </a:lnTo>
                <a:lnTo>
                  <a:pt x="7" y="39"/>
                </a:lnTo>
                <a:lnTo>
                  <a:pt x="0" y="50"/>
                </a:lnTo>
                <a:lnTo>
                  <a:pt x="0" y="50"/>
                </a:lnTo>
                <a:lnTo>
                  <a:pt x="3" y="60"/>
                </a:lnTo>
                <a:lnTo>
                  <a:pt x="3" y="60"/>
                </a:lnTo>
                <a:lnTo>
                  <a:pt x="14" y="46"/>
                </a:lnTo>
                <a:lnTo>
                  <a:pt x="14" y="78"/>
                </a:lnTo>
                <a:lnTo>
                  <a:pt x="25" y="78"/>
                </a:lnTo>
                <a:lnTo>
                  <a:pt x="25" y="43"/>
                </a:lnTo>
                <a:lnTo>
                  <a:pt x="25" y="43"/>
                </a:lnTo>
                <a:lnTo>
                  <a:pt x="28" y="50"/>
                </a:lnTo>
                <a:lnTo>
                  <a:pt x="28" y="50"/>
                </a:lnTo>
                <a:lnTo>
                  <a:pt x="32" y="46"/>
                </a:lnTo>
                <a:lnTo>
                  <a:pt x="32" y="46"/>
                </a:lnTo>
                <a:lnTo>
                  <a:pt x="35" y="43"/>
                </a:lnTo>
                <a:lnTo>
                  <a:pt x="35" y="43"/>
                </a:lnTo>
                <a:lnTo>
                  <a:pt x="32" y="39"/>
                </a:lnTo>
                <a:lnTo>
                  <a:pt x="32" y="39"/>
                </a:lnTo>
                <a:lnTo>
                  <a:pt x="28" y="32"/>
                </a:lnTo>
                <a:lnTo>
                  <a:pt x="28" y="32"/>
                </a:lnTo>
                <a:lnTo>
                  <a:pt x="25" y="35"/>
                </a:lnTo>
                <a:lnTo>
                  <a:pt x="25" y="25"/>
                </a:lnTo>
                <a:lnTo>
                  <a:pt x="35" y="25"/>
                </a:lnTo>
                <a:lnTo>
                  <a:pt x="35" y="21"/>
                </a:lnTo>
                <a:lnTo>
                  <a:pt x="50" y="21"/>
                </a:lnTo>
                <a:lnTo>
                  <a:pt x="50" y="32"/>
                </a:lnTo>
                <a:lnTo>
                  <a:pt x="32" y="32"/>
                </a:lnTo>
                <a:lnTo>
                  <a:pt x="32" y="39"/>
                </a:lnTo>
                <a:lnTo>
                  <a:pt x="39" y="39"/>
                </a:lnTo>
                <a:lnTo>
                  <a:pt x="39" y="39"/>
                </a:lnTo>
                <a:lnTo>
                  <a:pt x="42" y="50"/>
                </a:lnTo>
                <a:lnTo>
                  <a:pt x="46" y="57"/>
                </a:lnTo>
                <a:lnTo>
                  <a:pt x="46" y="57"/>
                </a:lnTo>
                <a:lnTo>
                  <a:pt x="39" y="64"/>
                </a:lnTo>
                <a:lnTo>
                  <a:pt x="25" y="68"/>
                </a:lnTo>
                <a:lnTo>
                  <a:pt x="25" y="68"/>
                </a:lnTo>
                <a:lnTo>
                  <a:pt x="28" y="75"/>
                </a:lnTo>
                <a:lnTo>
                  <a:pt x="28" y="75"/>
                </a:lnTo>
                <a:lnTo>
                  <a:pt x="32" y="78"/>
                </a:lnTo>
                <a:lnTo>
                  <a:pt x="32" y="78"/>
                </a:lnTo>
                <a:lnTo>
                  <a:pt x="53" y="68"/>
                </a:lnTo>
                <a:lnTo>
                  <a:pt x="53" y="68"/>
                </a:lnTo>
                <a:lnTo>
                  <a:pt x="71" y="78"/>
                </a:lnTo>
                <a:lnTo>
                  <a:pt x="71" y="78"/>
                </a:lnTo>
                <a:lnTo>
                  <a:pt x="74" y="75"/>
                </a:lnTo>
                <a:lnTo>
                  <a:pt x="74" y="75"/>
                </a:lnTo>
                <a:lnTo>
                  <a:pt x="82" y="68"/>
                </a:lnTo>
                <a:lnTo>
                  <a:pt x="82" y="68"/>
                </a:lnTo>
                <a:lnTo>
                  <a:pt x="67" y="64"/>
                </a:lnTo>
                <a:lnTo>
                  <a:pt x="60" y="60"/>
                </a:lnTo>
                <a:lnTo>
                  <a:pt x="60" y="60"/>
                </a:lnTo>
                <a:lnTo>
                  <a:pt x="67" y="46"/>
                </a:lnTo>
                <a:lnTo>
                  <a:pt x="74" y="32"/>
                </a:lnTo>
                <a:lnTo>
                  <a:pt x="60" y="32"/>
                </a:lnTo>
                <a:lnTo>
                  <a:pt x="60" y="21"/>
                </a:lnTo>
                <a:lnTo>
                  <a:pt x="78" y="21"/>
                </a:lnTo>
                <a:lnTo>
                  <a:pt x="78" y="10"/>
                </a:lnTo>
                <a:lnTo>
                  <a:pt x="60" y="10"/>
                </a:lnTo>
                <a:lnTo>
                  <a:pt x="60" y="7"/>
                </a:lnTo>
                <a:lnTo>
                  <a:pt x="60" y="7"/>
                </a:lnTo>
                <a:lnTo>
                  <a:pt x="60" y="3"/>
                </a:lnTo>
                <a:lnTo>
                  <a:pt x="60" y="3"/>
                </a:lnTo>
                <a:lnTo>
                  <a:pt x="60" y="0"/>
                </a:lnTo>
                <a:lnTo>
                  <a:pt x="60" y="0"/>
                </a:lnTo>
                <a:lnTo>
                  <a:pt x="57" y="0"/>
                </a:lnTo>
                <a:lnTo>
                  <a:pt x="57" y="0"/>
                </a:lnTo>
                <a:lnTo>
                  <a:pt x="50" y="0"/>
                </a:lnTo>
                <a:lnTo>
                  <a:pt x="50" y="10"/>
                </a:lnTo>
                <a:lnTo>
                  <a:pt x="32" y="10"/>
                </a:lnTo>
                <a:lnTo>
                  <a:pt x="32" y="18"/>
                </a:lnTo>
                <a:lnTo>
                  <a:pt x="25" y="18"/>
                </a:lnTo>
                <a:lnTo>
                  <a:pt x="25" y="18"/>
                </a:lnTo>
                <a:close/>
                <a:moveTo>
                  <a:pt x="53" y="53"/>
                </a:moveTo>
                <a:lnTo>
                  <a:pt x="53" y="53"/>
                </a:lnTo>
                <a:lnTo>
                  <a:pt x="50" y="46"/>
                </a:lnTo>
                <a:lnTo>
                  <a:pt x="50" y="39"/>
                </a:lnTo>
                <a:lnTo>
                  <a:pt x="60" y="39"/>
                </a:lnTo>
                <a:lnTo>
                  <a:pt x="60" y="39"/>
                </a:lnTo>
                <a:lnTo>
                  <a:pt x="53" y="53"/>
                </a:lnTo>
                <a:lnTo>
                  <a:pt x="53" y="53"/>
                </a:lnTo>
                <a:lnTo>
                  <a:pt x="53" y="5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6" name="Freeform 150"/>
          <p:cNvSpPr>
            <a:spLocks noEditPoints="1"/>
          </p:cNvSpPr>
          <p:nvPr/>
        </p:nvSpPr>
        <p:spPr bwMode="auto">
          <a:xfrm>
            <a:off x="7670800" y="5930900"/>
            <a:ext cx="125413" cy="123825"/>
          </a:xfrm>
          <a:custGeom>
            <a:avLst/>
            <a:gdLst>
              <a:gd name="T0" fmla="*/ 32 w 79"/>
              <a:gd name="T1" fmla="*/ 18 h 78"/>
              <a:gd name="T2" fmla="*/ 46 w 79"/>
              <a:gd name="T3" fmla="*/ 25 h 78"/>
              <a:gd name="T4" fmla="*/ 54 w 79"/>
              <a:gd name="T5" fmla="*/ 18 h 78"/>
              <a:gd name="T6" fmla="*/ 75 w 79"/>
              <a:gd name="T7" fmla="*/ 10 h 78"/>
              <a:gd name="T8" fmla="*/ 54 w 79"/>
              <a:gd name="T9" fmla="*/ 7 h 78"/>
              <a:gd name="T10" fmla="*/ 54 w 79"/>
              <a:gd name="T11" fmla="*/ 3 h 78"/>
              <a:gd name="T12" fmla="*/ 54 w 79"/>
              <a:gd name="T13" fmla="*/ 0 h 78"/>
              <a:gd name="T14" fmla="*/ 46 w 79"/>
              <a:gd name="T15" fmla="*/ 0 h 78"/>
              <a:gd name="T16" fmla="*/ 46 w 79"/>
              <a:gd name="T17" fmla="*/ 10 h 78"/>
              <a:gd name="T18" fmla="*/ 32 w 79"/>
              <a:gd name="T19" fmla="*/ 7 h 78"/>
              <a:gd name="T20" fmla="*/ 32 w 79"/>
              <a:gd name="T21" fmla="*/ 3 h 78"/>
              <a:gd name="T22" fmla="*/ 32 w 79"/>
              <a:gd name="T23" fmla="*/ 0 h 78"/>
              <a:gd name="T24" fmla="*/ 32 w 79"/>
              <a:gd name="T25" fmla="*/ 0 h 78"/>
              <a:gd name="T26" fmla="*/ 22 w 79"/>
              <a:gd name="T27" fmla="*/ 0 h 78"/>
              <a:gd name="T28" fmla="*/ 4 w 79"/>
              <a:gd name="T29" fmla="*/ 10 h 78"/>
              <a:gd name="T30" fmla="*/ 22 w 79"/>
              <a:gd name="T31" fmla="*/ 18 h 78"/>
              <a:gd name="T32" fmla="*/ 22 w 79"/>
              <a:gd name="T33" fmla="*/ 25 h 78"/>
              <a:gd name="T34" fmla="*/ 32 w 79"/>
              <a:gd name="T35" fmla="*/ 25 h 78"/>
              <a:gd name="T36" fmla="*/ 29 w 79"/>
              <a:gd name="T37" fmla="*/ 53 h 78"/>
              <a:gd name="T38" fmla="*/ 32 w 79"/>
              <a:gd name="T39" fmla="*/ 60 h 78"/>
              <a:gd name="T40" fmla="*/ 36 w 79"/>
              <a:gd name="T41" fmla="*/ 60 h 78"/>
              <a:gd name="T42" fmla="*/ 39 w 79"/>
              <a:gd name="T43" fmla="*/ 57 h 78"/>
              <a:gd name="T44" fmla="*/ 39 w 79"/>
              <a:gd name="T45" fmla="*/ 68 h 78"/>
              <a:gd name="T46" fmla="*/ 50 w 79"/>
              <a:gd name="T47" fmla="*/ 75 h 78"/>
              <a:gd name="T48" fmla="*/ 64 w 79"/>
              <a:gd name="T49" fmla="*/ 75 h 78"/>
              <a:gd name="T50" fmla="*/ 75 w 79"/>
              <a:gd name="T51" fmla="*/ 75 h 78"/>
              <a:gd name="T52" fmla="*/ 79 w 79"/>
              <a:gd name="T53" fmla="*/ 60 h 78"/>
              <a:gd name="T54" fmla="*/ 68 w 79"/>
              <a:gd name="T55" fmla="*/ 57 h 78"/>
              <a:gd name="T56" fmla="*/ 64 w 79"/>
              <a:gd name="T57" fmla="*/ 68 h 78"/>
              <a:gd name="T58" fmla="*/ 54 w 79"/>
              <a:gd name="T59" fmla="*/ 68 h 78"/>
              <a:gd name="T60" fmla="*/ 50 w 79"/>
              <a:gd name="T61" fmla="*/ 60 h 78"/>
              <a:gd name="T62" fmla="*/ 50 w 79"/>
              <a:gd name="T63" fmla="*/ 53 h 78"/>
              <a:gd name="T64" fmla="*/ 64 w 79"/>
              <a:gd name="T65" fmla="*/ 28 h 78"/>
              <a:gd name="T66" fmla="*/ 54 w 79"/>
              <a:gd name="T67" fmla="*/ 39 h 78"/>
              <a:gd name="T68" fmla="*/ 54 w 79"/>
              <a:gd name="T69" fmla="*/ 32 h 78"/>
              <a:gd name="T70" fmla="*/ 54 w 79"/>
              <a:gd name="T71" fmla="*/ 28 h 78"/>
              <a:gd name="T72" fmla="*/ 54 w 79"/>
              <a:gd name="T73" fmla="*/ 28 h 78"/>
              <a:gd name="T74" fmla="*/ 39 w 79"/>
              <a:gd name="T75" fmla="*/ 25 h 78"/>
              <a:gd name="T76" fmla="*/ 39 w 79"/>
              <a:gd name="T77" fmla="*/ 46 h 78"/>
              <a:gd name="T78" fmla="*/ 29 w 79"/>
              <a:gd name="T79" fmla="*/ 53 h 78"/>
              <a:gd name="T80" fmla="*/ 29 w 79"/>
              <a:gd name="T81" fmla="*/ 53 h 78"/>
              <a:gd name="T82" fmla="*/ 32 w 79"/>
              <a:gd name="T83" fmla="*/ 35 h 78"/>
              <a:gd name="T84" fmla="*/ 36 w 79"/>
              <a:gd name="T85" fmla="*/ 32 h 78"/>
              <a:gd name="T86" fmla="*/ 25 w 79"/>
              <a:gd name="T87" fmla="*/ 25 h 78"/>
              <a:gd name="T88" fmla="*/ 25 w 79"/>
              <a:gd name="T89" fmla="*/ 28 h 78"/>
              <a:gd name="T90" fmla="*/ 18 w 79"/>
              <a:gd name="T91" fmla="*/ 35 h 78"/>
              <a:gd name="T92" fmla="*/ 18 w 79"/>
              <a:gd name="T93" fmla="*/ 39 h 78"/>
              <a:gd name="T94" fmla="*/ 7 w 79"/>
              <a:gd name="T95" fmla="*/ 60 h 78"/>
              <a:gd name="T96" fmla="*/ 18 w 79"/>
              <a:gd name="T97" fmla="*/ 50 h 78"/>
              <a:gd name="T98" fmla="*/ 29 w 79"/>
              <a:gd name="T99" fmla="*/ 78 h 78"/>
              <a:gd name="T100" fmla="*/ 29 w 79"/>
              <a:gd name="T101" fmla="*/ 43 h 78"/>
              <a:gd name="T102" fmla="*/ 32 w 79"/>
              <a:gd name="T103" fmla="*/ 3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9" h="78">
                <a:moveTo>
                  <a:pt x="32" y="25"/>
                </a:moveTo>
                <a:lnTo>
                  <a:pt x="32" y="18"/>
                </a:lnTo>
                <a:lnTo>
                  <a:pt x="46" y="18"/>
                </a:lnTo>
                <a:lnTo>
                  <a:pt x="46" y="25"/>
                </a:lnTo>
                <a:lnTo>
                  <a:pt x="54" y="25"/>
                </a:lnTo>
                <a:lnTo>
                  <a:pt x="54" y="18"/>
                </a:lnTo>
                <a:lnTo>
                  <a:pt x="75" y="18"/>
                </a:lnTo>
                <a:lnTo>
                  <a:pt x="75" y="10"/>
                </a:lnTo>
                <a:lnTo>
                  <a:pt x="54" y="10"/>
                </a:lnTo>
                <a:lnTo>
                  <a:pt x="54" y="7"/>
                </a:lnTo>
                <a:lnTo>
                  <a:pt x="54" y="7"/>
                </a:lnTo>
                <a:lnTo>
                  <a:pt x="54" y="3"/>
                </a:lnTo>
                <a:lnTo>
                  <a:pt x="54" y="3"/>
                </a:lnTo>
                <a:lnTo>
                  <a:pt x="54" y="0"/>
                </a:lnTo>
                <a:lnTo>
                  <a:pt x="54" y="0"/>
                </a:lnTo>
                <a:lnTo>
                  <a:pt x="46" y="0"/>
                </a:lnTo>
                <a:lnTo>
                  <a:pt x="46" y="0"/>
                </a:lnTo>
                <a:lnTo>
                  <a:pt x="46" y="10"/>
                </a:lnTo>
                <a:lnTo>
                  <a:pt x="32" y="10"/>
                </a:lnTo>
                <a:lnTo>
                  <a:pt x="32" y="7"/>
                </a:lnTo>
                <a:lnTo>
                  <a:pt x="32" y="7"/>
                </a:lnTo>
                <a:lnTo>
                  <a:pt x="32" y="3"/>
                </a:lnTo>
                <a:lnTo>
                  <a:pt x="32" y="3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25" y="0"/>
                </a:lnTo>
                <a:lnTo>
                  <a:pt x="22" y="0"/>
                </a:lnTo>
                <a:lnTo>
                  <a:pt x="22" y="10"/>
                </a:lnTo>
                <a:lnTo>
                  <a:pt x="4" y="10"/>
                </a:lnTo>
                <a:lnTo>
                  <a:pt x="4" y="18"/>
                </a:lnTo>
                <a:lnTo>
                  <a:pt x="22" y="18"/>
                </a:lnTo>
                <a:lnTo>
                  <a:pt x="22" y="25"/>
                </a:lnTo>
                <a:lnTo>
                  <a:pt x="22" y="25"/>
                </a:lnTo>
                <a:lnTo>
                  <a:pt x="32" y="25"/>
                </a:lnTo>
                <a:lnTo>
                  <a:pt x="32" y="25"/>
                </a:lnTo>
                <a:close/>
                <a:moveTo>
                  <a:pt x="29" y="53"/>
                </a:moveTo>
                <a:lnTo>
                  <a:pt x="29" y="53"/>
                </a:lnTo>
                <a:lnTo>
                  <a:pt x="29" y="53"/>
                </a:lnTo>
                <a:lnTo>
                  <a:pt x="32" y="60"/>
                </a:lnTo>
                <a:lnTo>
                  <a:pt x="32" y="60"/>
                </a:lnTo>
                <a:lnTo>
                  <a:pt x="36" y="60"/>
                </a:lnTo>
                <a:lnTo>
                  <a:pt x="36" y="60"/>
                </a:lnTo>
                <a:lnTo>
                  <a:pt x="39" y="57"/>
                </a:lnTo>
                <a:lnTo>
                  <a:pt x="39" y="68"/>
                </a:lnTo>
                <a:lnTo>
                  <a:pt x="39" y="68"/>
                </a:lnTo>
                <a:lnTo>
                  <a:pt x="43" y="75"/>
                </a:lnTo>
                <a:lnTo>
                  <a:pt x="50" y="75"/>
                </a:lnTo>
                <a:lnTo>
                  <a:pt x="64" y="75"/>
                </a:lnTo>
                <a:lnTo>
                  <a:pt x="64" y="75"/>
                </a:lnTo>
                <a:lnTo>
                  <a:pt x="75" y="75"/>
                </a:lnTo>
                <a:lnTo>
                  <a:pt x="75" y="75"/>
                </a:lnTo>
                <a:lnTo>
                  <a:pt x="79" y="60"/>
                </a:lnTo>
                <a:lnTo>
                  <a:pt x="79" y="60"/>
                </a:lnTo>
                <a:lnTo>
                  <a:pt x="68" y="57"/>
                </a:lnTo>
                <a:lnTo>
                  <a:pt x="68" y="57"/>
                </a:lnTo>
                <a:lnTo>
                  <a:pt x="68" y="64"/>
                </a:lnTo>
                <a:lnTo>
                  <a:pt x="64" y="68"/>
                </a:lnTo>
                <a:lnTo>
                  <a:pt x="54" y="68"/>
                </a:lnTo>
                <a:lnTo>
                  <a:pt x="54" y="68"/>
                </a:lnTo>
                <a:lnTo>
                  <a:pt x="54" y="64"/>
                </a:lnTo>
                <a:lnTo>
                  <a:pt x="50" y="60"/>
                </a:lnTo>
                <a:lnTo>
                  <a:pt x="50" y="53"/>
                </a:lnTo>
                <a:lnTo>
                  <a:pt x="50" y="53"/>
                </a:lnTo>
                <a:lnTo>
                  <a:pt x="75" y="35"/>
                </a:lnTo>
                <a:lnTo>
                  <a:pt x="64" y="28"/>
                </a:lnTo>
                <a:lnTo>
                  <a:pt x="64" y="28"/>
                </a:lnTo>
                <a:lnTo>
                  <a:pt x="54" y="39"/>
                </a:lnTo>
                <a:lnTo>
                  <a:pt x="54" y="32"/>
                </a:lnTo>
                <a:lnTo>
                  <a:pt x="54" y="32"/>
                </a:lnTo>
                <a:lnTo>
                  <a:pt x="54" y="28"/>
                </a:lnTo>
                <a:lnTo>
                  <a:pt x="54" y="28"/>
                </a:lnTo>
                <a:lnTo>
                  <a:pt x="54" y="28"/>
                </a:lnTo>
                <a:lnTo>
                  <a:pt x="54" y="28"/>
                </a:lnTo>
                <a:lnTo>
                  <a:pt x="46" y="25"/>
                </a:lnTo>
                <a:lnTo>
                  <a:pt x="39" y="25"/>
                </a:lnTo>
                <a:lnTo>
                  <a:pt x="39" y="46"/>
                </a:lnTo>
                <a:lnTo>
                  <a:pt x="39" y="46"/>
                </a:lnTo>
                <a:lnTo>
                  <a:pt x="39" y="46"/>
                </a:lnTo>
                <a:lnTo>
                  <a:pt x="29" y="53"/>
                </a:lnTo>
                <a:lnTo>
                  <a:pt x="29" y="53"/>
                </a:lnTo>
                <a:lnTo>
                  <a:pt x="29" y="53"/>
                </a:lnTo>
                <a:close/>
                <a:moveTo>
                  <a:pt x="32" y="35"/>
                </a:moveTo>
                <a:lnTo>
                  <a:pt x="32" y="35"/>
                </a:lnTo>
                <a:lnTo>
                  <a:pt x="36" y="32"/>
                </a:lnTo>
                <a:lnTo>
                  <a:pt x="36" y="32"/>
                </a:lnTo>
                <a:lnTo>
                  <a:pt x="25" y="25"/>
                </a:lnTo>
                <a:lnTo>
                  <a:pt x="25" y="25"/>
                </a:lnTo>
                <a:lnTo>
                  <a:pt x="25" y="28"/>
                </a:lnTo>
                <a:lnTo>
                  <a:pt x="25" y="28"/>
                </a:lnTo>
                <a:lnTo>
                  <a:pt x="18" y="35"/>
                </a:lnTo>
                <a:lnTo>
                  <a:pt x="18" y="35"/>
                </a:lnTo>
                <a:lnTo>
                  <a:pt x="18" y="39"/>
                </a:lnTo>
                <a:lnTo>
                  <a:pt x="18" y="39"/>
                </a:lnTo>
                <a:lnTo>
                  <a:pt x="0" y="53"/>
                </a:lnTo>
                <a:lnTo>
                  <a:pt x="7" y="60"/>
                </a:lnTo>
                <a:lnTo>
                  <a:pt x="7" y="60"/>
                </a:lnTo>
                <a:lnTo>
                  <a:pt x="18" y="50"/>
                </a:lnTo>
                <a:lnTo>
                  <a:pt x="18" y="78"/>
                </a:lnTo>
                <a:lnTo>
                  <a:pt x="29" y="78"/>
                </a:lnTo>
                <a:lnTo>
                  <a:pt x="29" y="43"/>
                </a:lnTo>
                <a:lnTo>
                  <a:pt x="29" y="43"/>
                </a:lnTo>
                <a:lnTo>
                  <a:pt x="32" y="35"/>
                </a:lnTo>
                <a:lnTo>
                  <a:pt x="32" y="35"/>
                </a:lnTo>
                <a:lnTo>
                  <a:pt x="32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7" name="Freeform 151"/>
          <p:cNvSpPr>
            <a:spLocks/>
          </p:cNvSpPr>
          <p:nvPr/>
        </p:nvSpPr>
        <p:spPr bwMode="auto">
          <a:xfrm>
            <a:off x="7812088" y="5930900"/>
            <a:ext cx="119063" cy="123825"/>
          </a:xfrm>
          <a:custGeom>
            <a:avLst/>
            <a:gdLst>
              <a:gd name="T0" fmla="*/ 43 w 75"/>
              <a:gd name="T1" fmla="*/ 10 h 78"/>
              <a:gd name="T2" fmla="*/ 43 w 75"/>
              <a:gd name="T3" fmla="*/ 10 h 78"/>
              <a:gd name="T4" fmla="*/ 43 w 75"/>
              <a:gd name="T5" fmla="*/ 7 h 78"/>
              <a:gd name="T6" fmla="*/ 43 w 75"/>
              <a:gd name="T7" fmla="*/ 7 h 78"/>
              <a:gd name="T8" fmla="*/ 43 w 75"/>
              <a:gd name="T9" fmla="*/ 0 h 78"/>
              <a:gd name="T10" fmla="*/ 43 w 75"/>
              <a:gd name="T11" fmla="*/ 0 h 78"/>
              <a:gd name="T12" fmla="*/ 36 w 75"/>
              <a:gd name="T13" fmla="*/ 3 h 78"/>
              <a:gd name="T14" fmla="*/ 36 w 75"/>
              <a:gd name="T15" fmla="*/ 3 h 78"/>
              <a:gd name="T16" fmla="*/ 29 w 75"/>
              <a:gd name="T17" fmla="*/ 3 h 78"/>
              <a:gd name="T18" fmla="*/ 29 w 75"/>
              <a:gd name="T19" fmla="*/ 3 h 78"/>
              <a:gd name="T20" fmla="*/ 32 w 75"/>
              <a:gd name="T21" fmla="*/ 14 h 78"/>
              <a:gd name="T22" fmla="*/ 0 w 75"/>
              <a:gd name="T23" fmla="*/ 14 h 78"/>
              <a:gd name="T24" fmla="*/ 0 w 75"/>
              <a:gd name="T25" fmla="*/ 25 h 78"/>
              <a:gd name="T26" fmla="*/ 32 w 75"/>
              <a:gd name="T27" fmla="*/ 25 h 78"/>
              <a:gd name="T28" fmla="*/ 32 w 75"/>
              <a:gd name="T29" fmla="*/ 32 h 78"/>
              <a:gd name="T30" fmla="*/ 7 w 75"/>
              <a:gd name="T31" fmla="*/ 32 h 78"/>
              <a:gd name="T32" fmla="*/ 7 w 75"/>
              <a:gd name="T33" fmla="*/ 71 h 78"/>
              <a:gd name="T34" fmla="*/ 22 w 75"/>
              <a:gd name="T35" fmla="*/ 71 h 78"/>
              <a:gd name="T36" fmla="*/ 22 w 75"/>
              <a:gd name="T37" fmla="*/ 43 h 78"/>
              <a:gd name="T38" fmla="*/ 32 w 75"/>
              <a:gd name="T39" fmla="*/ 43 h 78"/>
              <a:gd name="T40" fmla="*/ 32 w 75"/>
              <a:gd name="T41" fmla="*/ 78 h 78"/>
              <a:gd name="T42" fmla="*/ 43 w 75"/>
              <a:gd name="T43" fmla="*/ 78 h 78"/>
              <a:gd name="T44" fmla="*/ 43 w 75"/>
              <a:gd name="T45" fmla="*/ 43 h 78"/>
              <a:gd name="T46" fmla="*/ 54 w 75"/>
              <a:gd name="T47" fmla="*/ 43 h 78"/>
              <a:gd name="T48" fmla="*/ 54 w 75"/>
              <a:gd name="T49" fmla="*/ 57 h 78"/>
              <a:gd name="T50" fmla="*/ 54 w 75"/>
              <a:gd name="T51" fmla="*/ 57 h 78"/>
              <a:gd name="T52" fmla="*/ 54 w 75"/>
              <a:gd name="T53" fmla="*/ 60 h 78"/>
              <a:gd name="T54" fmla="*/ 47 w 75"/>
              <a:gd name="T55" fmla="*/ 60 h 78"/>
              <a:gd name="T56" fmla="*/ 47 w 75"/>
              <a:gd name="T57" fmla="*/ 60 h 78"/>
              <a:gd name="T58" fmla="*/ 47 w 75"/>
              <a:gd name="T59" fmla="*/ 71 h 78"/>
              <a:gd name="T60" fmla="*/ 47 w 75"/>
              <a:gd name="T61" fmla="*/ 71 h 78"/>
              <a:gd name="T62" fmla="*/ 61 w 75"/>
              <a:gd name="T63" fmla="*/ 71 h 78"/>
              <a:gd name="T64" fmla="*/ 64 w 75"/>
              <a:gd name="T65" fmla="*/ 68 h 78"/>
              <a:gd name="T66" fmla="*/ 64 w 75"/>
              <a:gd name="T67" fmla="*/ 64 h 78"/>
              <a:gd name="T68" fmla="*/ 64 w 75"/>
              <a:gd name="T69" fmla="*/ 32 h 78"/>
              <a:gd name="T70" fmla="*/ 43 w 75"/>
              <a:gd name="T71" fmla="*/ 32 h 78"/>
              <a:gd name="T72" fmla="*/ 43 w 75"/>
              <a:gd name="T73" fmla="*/ 25 h 78"/>
              <a:gd name="T74" fmla="*/ 75 w 75"/>
              <a:gd name="T75" fmla="*/ 25 h 78"/>
              <a:gd name="T76" fmla="*/ 75 w 75"/>
              <a:gd name="T77" fmla="*/ 14 h 78"/>
              <a:gd name="T78" fmla="*/ 36 w 75"/>
              <a:gd name="T79" fmla="*/ 14 h 78"/>
              <a:gd name="T80" fmla="*/ 36 w 75"/>
              <a:gd name="T81" fmla="*/ 14 h 78"/>
              <a:gd name="T82" fmla="*/ 43 w 75"/>
              <a:gd name="T83" fmla="*/ 10 h 78"/>
              <a:gd name="T84" fmla="*/ 43 w 75"/>
              <a:gd name="T85" fmla="*/ 10 h 78"/>
              <a:gd name="T86" fmla="*/ 43 w 75"/>
              <a:gd name="T87" fmla="*/ 1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5" h="78">
                <a:moveTo>
                  <a:pt x="43" y="10"/>
                </a:moveTo>
                <a:lnTo>
                  <a:pt x="43" y="10"/>
                </a:lnTo>
                <a:lnTo>
                  <a:pt x="43" y="7"/>
                </a:lnTo>
                <a:lnTo>
                  <a:pt x="43" y="7"/>
                </a:lnTo>
                <a:lnTo>
                  <a:pt x="43" y="0"/>
                </a:lnTo>
                <a:lnTo>
                  <a:pt x="43" y="0"/>
                </a:lnTo>
                <a:lnTo>
                  <a:pt x="36" y="3"/>
                </a:lnTo>
                <a:lnTo>
                  <a:pt x="36" y="3"/>
                </a:lnTo>
                <a:lnTo>
                  <a:pt x="29" y="3"/>
                </a:lnTo>
                <a:lnTo>
                  <a:pt x="29" y="3"/>
                </a:lnTo>
                <a:lnTo>
                  <a:pt x="32" y="14"/>
                </a:lnTo>
                <a:lnTo>
                  <a:pt x="0" y="14"/>
                </a:lnTo>
                <a:lnTo>
                  <a:pt x="0" y="25"/>
                </a:lnTo>
                <a:lnTo>
                  <a:pt x="32" y="25"/>
                </a:lnTo>
                <a:lnTo>
                  <a:pt x="32" y="32"/>
                </a:lnTo>
                <a:lnTo>
                  <a:pt x="7" y="32"/>
                </a:lnTo>
                <a:lnTo>
                  <a:pt x="7" y="71"/>
                </a:lnTo>
                <a:lnTo>
                  <a:pt x="22" y="71"/>
                </a:lnTo>
                <a:lnTo>
                  <a:pt x="22" y="43"/>
                </a:lnTo>
                <a:lnTo>
                  <a:pt x="32" y="43"/>
                </a:lnTo>
                <a:lnTo>
                  <a:pt x="32" y="78"/>
                </a:lnTo>
                <a:lnTo>
                  <a:pt x="43" y="78"/>
                </a:lnTo>
                <a:lnTo>
                  <a:pt x="43" y="43"/>
                </a:lnTo>
                <a:lnTo>
                  <a:pt x="54" y="43"/>
                </a:lnTo>
                <a:lnTo>
                  <a:pt x="54" y="57"/>
                </a:lnTo>
                <a:lnTo>
                  <a:pt x="54" y="57"/>
                </a:lnTo>
                <a:lnTo>
                  <a:pt x="54" y="60"/>
                </a:lnTo>
                <a:lnTo>
                  <a:pt x="47" y="60"/>
                </a:lnTo>
                <a:lnTo>
                  <a:pt x="47" y="60"/>
                </a:lnTo>
                <a:lnTo>
                  <a:pt x="47" y="71"/>
                </a:lnTo>
                <a:lnTo>
                  <a:pt x="47" y="71"/>
                </a:lnTo>
                <a:lnTo>
                  <a:pt x="61" y="71"/>
                </a:lnTo>
                <a:lnTo>
                  <a:pt x="64" y="68"/>
                </a:lnTo>
                <a:lnTo>
                  <a:pt x="64" y="64"/>
                </a:lnTo>
                <a:lnTo>
                  <a:pt x="64" y="32"/>
                </a:lnTo>
                <a:lnTo>
                  <a:pt x="43" y="32"/>
                </a:lnTo>
                <a:lnTo>
                  <a:pt x="43" y="25"/>
                </a:lnTo>
                <a:lnTo>
                  <a:pt x="75" y="25"/>
                </a:lnTo>
                <a:lnTo>
                  <a:pt x="75" y="14"/>
                </a:lnTo>
                <a:lnTo>
                  <a:pt x="36" y="14"/>
                </a:lnTo>
                <a:lnTo>
                  <a:pt x="36" y="14"/>
                </a:lnTo>
                <a:lnTo>
                  <a:pt x="43" y="10"/>
                </a:lnTo>
                <a:lnTo>
                  <a:pt x="43" y="10"/>
                </a:lnTo>
                <a:lnTo>
                  <a:pt x="43" y="1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8" name="标题 1"/>
          <p:cNvSpPr txBox="1">
            <a:spLocks/>
          </p:cNvSpPr>
          <p:nvPr/>
        </p:nvSpPr>
        <p:spPr>
          <a:xfrm>
            <a:off x="19050" y="979487"/>
            <a:ext cx="2789238" cy="2546349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四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川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13920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5508624" y="568324"/>
            <a:ext cx="6356350" cy="593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5580062" y="639762"/>
            <a:ext cx="6213475" cy="5776913"/>
          </a:xfrm>
          <a:custGeom>
            <a:avLst/>
            <a:gdLst>
              <a:gd name="T0" fmla="*/ 1853 w 3914"/>
              <a:gd name="T1" fmla="*/ 3459 h 3639"/>
              <a:gd name="T2" fmla="*/ 2169 w 3914"/>
              <a:gd name="T3" fmla="*/ 3238 h 3639"/>
              <a:gd name="T4" fmla="*/ 2408 w 3914"/>
              <a:gd name="T5" fmla="*/ 3265 h 3639"/>
              <a:gd name="T6" fmla="*/ 2570 w 3914"/>
              <a:gd name="T7" fmla="*/ 3287 h 3639"/>
              <a:gd name="T8" fmla="*/ 2733 w 3914"/>
              <a:gd name="T9" fmla="*/ 3143 h 3639"/>
              <a:gd name="T10" fmla="*/ 2796 w 3914"/>
              <a:gd name="T11" fmla="*/ 2926 h 3639"/>
              <a:gd name="T12" fmla="*/ 2796 w 3914"/>
              <a:gd name="T13" fmla="*/ 2733 h 3639"/>
              <a:gd name="T14" fmla="*/ 2516 w 3914"/>
              <a:gd name="T15" fmla="*/ 2417 h 3639"/>
              <a:gd name="T16" fmla="*/ 2890 w 3914"/>
              <a:gd name="T17" fmla="*/ 2300 h 3639"/>
              <a:gd name="T18" fmla="*/ 3382 w 3914"/>
              <a:gd name="T19" fmla="*/ 2178 h 3639"/>
              <a:gd name="T20" fmla="*/ 3567 w 3914"/>
              <a:gd name="T21" fmla="*/ 1840 h 3639"/>
              <a:gd name="T22" fmla="*/ 3413 w 3914"/>
              <a:gd name="T23" fmla="*/ 1466 h 3639"/>
              <a:gd name="T24" fmla="*/ 3364 w 3914"/>
              <a:gd name="T25" fmla="*/ 1290 h 3639"/>
              <a:gd name="T26" fmla="*/ 3445 w 3914"/>
              <a:gd name="T27" fmla="*/ 1186 h 3639"/>
              <a:gd name="T28" fmla="*/ 3553 w 3914"/>
              <a:gd name="T29" fmla="*/ 1109 h 3639"/>
              <a:gd name="T30" fmla="*/ 3788 w 3914"/>
              <a:gd name="T31" fmla="*/ 1064 h 3639"/>
              <a:gd name="T32" fmla="*/ 3855 w 3914"/>
              <a:gd name="T33" fmla="*/ 961 h 3639"/>
              <a:gd name="T34" fmla="*/ 3846 w 3914"/>
              <a:gd name="T35" fmla="*/ 879 h 3639"/>
              <a:gd name="T36" fmla="*/ 3585 w 3914"/>
              <a:gd name="T37" fmla="*/ 920 h 3639"/>
              <a:gd name="T38" fmla="*/ 3310 w 3914"/>
              <a:gd name="T39" fmla="*/ 848 h 3639"/>
              <a:gd name="T40" fmla="*/ 2981 w 3914"/>
              <a:gd name="T41" fmla="*/ 834 h 3639"/>
              <a:gd name="T42" fmla="*/ 2570 w 3914"/>
              <a:gd name="T43" fmla="*/ 433 h 3639"/>
              <a:gd name="T44" fmla="*/ 2421 w 3914"/>
              <a:gd name="T45" fmla="*/ 113 h 3639"/>
              <a:gd name="T46" fmla="*/ 2309 w 3914"/>
              <a:gd name="T47" fmla="*/ 9 h 3639"/>
              <a:gd name="T48" fmla="*/ 2246 w 3914"/>
              <a:gd name="T49" fmla="*/ 185 h 3639"/>
              <a:gd name="T50" fmla="*/ 1989 w 3914"/>
              <a:gd name="T51" fmla="*/ 180 h 3639"/>
              <a:gd name="T52" fmla="*/ 2002 w 3914"/>
              <a:gd name="T53" fmla="*/ 284 h 3639"/>
              <a:gd name="T54" fmla="*/ 1948 w 3914"/>
              <a:gd name="T55" fmla="*/ 356 h 3639"/>
              <a:gd name="T56" fmla="*/ 1759 w 3914"/>
              <a:gd name="T57" fmla="*/ 307 h 3639"/>
              <a:gd name="T58" fmla="*/ 1971 w 3914"/>
              <a:gd name="T59" fmla="*/ 636 h 3639"/>
              <a:gd name="T60" fmla="*/ 1741 w 3914"/>
              <a:gd name="T61" fmla="*/ 645 h 3639"/>
              <a:gd name="T62" fmla="*/ 1614 w 3914"/>
              <a:gd name="T63" fmla="*/ 631 h 3639"/>
              <a:gd name="T64" fmla="*/ 1493 w 3914"/>
              <a:gd name="T65" fmla="*/ 753 h 3639"/>
              <a:gd name="T66" fmla="*/ 1393 w 3914"/>
              <a:gd name="T67" fmla="*/ 879 h 3639"/>
              <a:gd name="T68" fmla="*/ 1141 w 3914"/>
              <a:gd name="T69" fmla="*/ 1028 h 3639"/>
              <a:gd name="T70" fmla="*/ 681 w 3914"/>
              <a:gd name="T71" fmla="*/ 1109 h 3639"/>
              <a:gd name="T72" fmla="*/ 663 w 3914"/>
              <a:gd name="T73" fmla="*/ 1227 h 3639"/>
              <a:gd name="T74" fmla="*/ 672 w 3914"/>
              <a:gd name="T75" fmla="*/ 1330 h 3639"/>
              <a:gd name="T76" fmla="*/ 965 w 3914"/>
              <a:gd name="T77" fmla="*/ 1610 h 3639"/>
              <a:gd name="T78" fmla="*/ 979 w 3914"/>
              <a:gd name="T79" fmla="*/ 1786 h 3639"/>
              <a:gd name="T80" fmla="*/ 762 w 3914"/>
              <a:gd name="T81" fmla="*/ 2016 h 3639"/>
              <a:gd name="T82" fmla="*/ 649 w 3914"/>
              <a:gd name="T83" fmla="*/ 1971 h 3639"/>
              <a:gd name="T84" fmla="*/ 501 w 3914"/>
              <a:gd name="T85" fmla="*/ 2047 h 3639"/>
              <a:gd name="T86" fmla="*/ 90 w 3914"/>
              <a:gd name="T87" fmla="*/ 2246 h 3639"/>
              <a:gd name="T88" fmla="*/ 23 w 3914"/>
              <a:gd name="T89" fmla="*/ 2449 h 3639"/>
              <a:gd name="T90" fmla="*/ 158 w 3914"/>
              <a:gd name="T91" fmla="*/ 2561 h 3639"/>
              <a:gd name="T92" fmla="*/ 226 w 3914"/>
              <a:gd name="T93" fmla="*/ 2724 h 3639"/>
              <a:gd name="T94" fmla="*/ 194 w 3914"/>
              <a:gd name="T95" fmla="*/ 2809 h 3639"/>
              <a:gd name="T96" fmla="*/ 5 w 3914"/>
              <a:gd name="T97" fmla="*/ 2832 h 3639"/>
              <a:gd name="T98" fmla="*/ 99 w 3914"/>
              <a:gd name="T99" fmla="*/ 2976 h 3639"/>
              <a:gd name="T100" fmla="*/ 131 w 3914"/>
              <a:gd name="T101" fmla="*/ 3138 h 3639"/>
              <a:gd name="T102" fmla="*/ 591 w 3914"/>
              <a:gd name="T103" fmla="*/ 3413 h 3639"/>
              <a:gd name="T104" fmla="*/ 703 w 3914"/>
              <a:gd name="T105" fmla="*/ 3422 h 3639"/>
              <a:gd name="T106" fmla="*/ 861 w 3914"/>
              <a:gd name="T107" fmla="*/ 3337 h 3639"/>
              <a:gd name="T108" fmla="*/ 1019 w 3914"/>
              <a:gd name="T109" fmla="*/ 3296 h 3639"/>
              <a:gd name="T110" fmla="*/ 1317 w 3914"/>
              <a:gd name="T111" fmla="*/ 3337 h 3639"/>
              <a:gd name="T112" fmla="*/ 1447 w 3914"/>
              <a:gd name="T113" fmla="*/ 3323 h 3639"/>
              <a:gd name="T114" fmla="*/ 1709 w 3914"/>
              <a:gd name="T115" fmla="*/ 3616 h 3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914" h="3639">
                <a:moveTo>
                  <a:pt x="1822" y="3616"/>
                </a:moveTo>
                <a:lnTo>
                  <a:pt x="1876" y="3639"/>
                </a:lnTo>
                <a:lnTo>
                  <a:pt x="1889" y="3625"/>
                </a:lnTo>
                <a:lnTo>
                  <a:pt x="1871" y="3571"/>
                </a:lnTo>
                <a:lnTo>
                  <a:pt x="1849" y="3549"/>
                </a:lnTo>
                <a:lnTo>
                  <a:pt x="1826" y="3508"/>
                </a:lnTo>
                <a:lnTo>
                  <a:pt x="1817" y="3490"/>
                </a:lnTo>
                <a:lnTo>
                  <a:pt x="1817" y="3472"/>
                </a:lnTo>
                <a:lnTo>
                  <a:pt x="1853" y="3459"/>
                </a:lnTo>
                <a:lnTo>
                  <a:pt x="1912" y="3431"/>
                </a:lnTo>
                <a:lnTo>
                  <a:pt x="2011" y="3350"/>
                </a:lnTo>
                <a:lnTo>
                  <a:pt x="2029" y="3310"/>
                </a:lnTo>
                <a:lnTo>
                  <a:pt x="2029" y="3310"/>
                </a:lnTo>
                <a:lnTo>
                  <a:pt x="2047" y="3292"/>
                </a:lnTo>
                <a:lnTo>
                  <a:pt x="2070" y="3278"/>
                </a:lnTo>
                <a:lnTo>
                  <a:pt x="2097" y="3260"/>
                </a:lnTo>
                <a:lnTo>
                  <a:pt x="2133" y="3247"/>
                </a:lnTo>
                <a:lnTo>
                  <a:pt x="2169" y="3238"/>
                </a:lnTo>
                <a:lnTo>
                  <a:pt x="2191" y="3238"/>
                </a:lnTo>
                <a:lnTo>
                  <a:pt x="2210" y="3242"/>
                </a:lnTo>
                <a:lnTo>
                  <a:pt x="2232" y="3251"/>
                </a:lnTo>
                <a:lnTo>
                  <a:pt x="2255" y="3265"/>
                </a:lnTo>
                <a:lnTo>
                  <a:pt x="2408" y="3314"/>
                </a:lnTo>
                <a:lnTo>
                  <a:pt x="2408" y="3301"/>
                </a:lnTo>
                <a:lnTo>
                  <a:pt x="2399" y="3269"/>
                </a:lnTo>
                <a:lnTo>
                  <a:pt x="2399" y="3269"/>
                </a:lnTo>
                <a:lnTo>
                  <a:pt x="2408" y="3265"/>
                </a:lnTo>
                <a:lnTo>
                  <a:pt x="2435" y="3265"/>
                </a:lnTo>
                <a:lnTo>
                  <a:pt x="2462" y="3269"/>
                </a:lnTo>
                <a:lnTo>
                  <a:pt x="2476" y="3274"/>
                </a:lnTo>
                <a:lnTo>
                  <a:pt x="2489" y="3283"/>
                </a:lnTo>
                <a:lnTo>
                  <a:pt x="2489" y="3283"/>
                </a:lnTo>
                <a:lnTo>
                  <a:pt x="2503" y="3287"/>
                </a:lnTo>
                <a:lnTo>
                  <a:pt x="2534" y="3292"/>
                </a:lnTo>
                <a:lnTo>
                  <a:pt x="2552" y="3292"/>
                </a:lnTo>
                <a:lnTo>
                  <a:pt x="2570" y="3287"/>
                </a:lnTo>
                <a:lnTo>
                  <a:pt x="2588" y="3278"/>
                </a:lnTo>
                <a:lnTo>
                  <a:pt x="2606" y="3265"/>
                </a:lnTo>
                <a:lnTo>
                  <a:pt x="2606" y="3265"/>
                </a:lnTo>
                <a:lnTo>
                  <a:pt x="2633" y="3224"/>
                </a:lnTo>
                <a:lnTo>
                  <a:pt x="2656" y="3183"/>
                </a:lnTo>
                <a:lnTo>
                  <a:pt x="2669" y="3165"/>
                </a:lnTo>
                <a:lnTo>
                  <a:pt x="2687" y="3152"/>
                </a:lnTo>
                <a:lnTo>
                  <a:pt x="2705" y="3143"/>
                </a:lnTo>
                <a:lnTo>
                  <a:pt x="2733" y="3143"/>
                </a:lnTo>
                <a:lnTo>
                  <a:pt x="2769" y="3120"/>
                </a:lnTo>
                <a:lnTo>
                  <a:pt x="2778" y="3107"/>
                </a:lnTo>
                <a:lnTo>
                  <a:pt x="2760" y="3089"/>
                </a:lnTo>
                <a:lnTo>
                  <a:pt x="2719" y="3048"/>
                </a:lnTo>
                <a:lnTo>
                  <a:pt x="2755" y="3017"/>
                </a:lnTo>
                <a:lnTo>
                  <a:pt x="2773" y="2999"/>
                </a:lnTo>
                <a:lnTo>
                  <a:pt x="2787" y="2935"/>
                </a:lnTo>
                <a:lnTo>
                  <a:pt x="2787" y="2935"/>
                </a:lnTo>
                <a:lnTo>
                  <a:pt x="2796" y="2926"/>
                </a:lnTo>
                <a:lnTo>
                  <a:pt x="2818" y="2904"/>
                </a:lnTo>
                <a:lnTo>
                  <a:pt x="2827" y="2890"/>
                </a:lnTo>
                <a:lnTo>
                  <a:pt x="2832" y="2872"/>
                </a:lnTo>
                <a:lnTo>
                  <a:pt x="2832" y="2850"/>
                </a:lnTo>
                <a:lnTo>
                  <a:pt x="2823" y="2827"/>
                </a:lnTo>
                <a:lnTo>
                  <a:pt x="2823" y="2827"/>
                </a:lnTo>
                <a:lnTo>
                  <a:pt x="2805" y="2787"/>
                </a:lnTo>
                <a:lnTo>
                  <a:pt x="2800" y="2755"/>
                </a:lnTo>
                <a:lnTo>
                  <a:pt x="2796" y="2733"/>
                </a:lnTo>
                <a:lnTo>
                  <a:pt x="2773" y="2764"/>
                </a:lnTo>
                <a:lnTo>
                  <a:pt x="2728" y="2755"/>
                </a:lnTo>
                <a:lnTo>
                  <a:pt x="2665" y="2706"/>
                </a:lnTo>
                <a:lnTo>
                  <a:pt x="2651" y="2687"/>
                </a:lnTo>
                <a:lnTo>
                  <a:pt x="2602" y="2665"/>
                </a:lnTo>
                <a:lnTo>
                  <a:pt x="2543" y="2638"/>
                </a:lnTo>
                <a:lnTo>
                  <a:pt x="2543" y="2543"/>
                </a:lnTo>
                <a:lnTo>
                  <a:pt x="2512" y="2498"/>
                </a:lnTo>
                <a:lnTo>
                  <a:pt x="2516" y="2417"/>
                </a:lnTo>
                <a:lnTo>
                  <a:pt x="2521" y="2340"/>
                </a:lnTo>
                <a:lnTo>
                  <a:pt x="2521" y="2340"/>
                </a:lnTo>
                <a:lnTo>
                  <a:pt x="2566" y="2322"/>
                </a:lnTo>
                <a:lnTo>
                  <a:pt x="2611" y="2313"/>
                </a:lnTo>
                <a:lnTo>
                  <a:pt x="2674" y="2300"/>
                </a:lnTo>
                <a:lnTo>
                  <a:pt x="2742" y="2291"/>
                </a:lnTo>
                <a:lnTo>
                  <a:pt x="2818" y="2291"/>
                </a:lnTo>
                <a:lnTo>
                  <a:pt x="2854" y="2295"/>
                </a:lnTo>
                <a:lnTo>
                  <a:pt x="2890" y="2300"/>
                </a:lnTo>
                <a:lnTo>
                  <a:pt x="2931" y="2313"/>
                </a:lnTo>
                <a:lnTo>
                  <a:pt x="2967" y="2327"/>
                </a:lnTo>
                <a:lnTo>
                  <a:pt x="3012" y="2336"/>
                </a:lnTo>
                <a:lnTo>
                  <a:pt x="3080" y="2286"/>
                </a:lnTo>
                <a:lnTo>
                  <a:pt x="3138" y="2250"/>
                </a:lnTo>
                <a:lnTo>
                  <a:pt x="3174" y="2255"/>
                </a:lnTo>
                <a:lnTo>
                  <a:pt x="3233" y="2255"/>
                </a:lnTo>
                <a:lnTo>
                  <a:pt x="3310" y="2241"/>
                </a:lnTo>
                <a:lnTo>
                  <a:pt x="3382" y="2178"/>
                </a:lnTo>
                <a:lnTo>
                  <a:pt x="3422" y="2164"/>
                </a:lnTo>
                <a:lnTo>
                  <a:pt x="3513" y="2146"/>
                </a:lnTo>
                <a:lnTo>
                  <a:pt x="3562" y="2097"/>
                </a:lnTo>
                <a:lnTo>
                  <a:pt x="3594" y="2079"/>
                </a:lnTo>
                <a:lnTo>
                  <a:pt x="3630" y="2011"/>
                </a:lnTo>
                <a:lnTo>
                  <a:pt x="3679" y="1998"/>
                </a:lnTo>
                <a:lnTo>
                  <a:pt x="3679" y="1898"/>
                </a:lnTo>
                <a:lnTo>
                  <a:pt x="3621" y="1876"/>
                </a:lnTo>
                <a:lnTo>
                  <a:pt x="3567" y="1840"/>
                </a:lnTo>
                <a:lnTo>
                  <a:pt x="3544" y="1799"/>
                </a:lnTo>
                <a:lnTo>
                  <a:pt x="3508" y="1736"/>
                </a:lnTo>
                <a:lnTo>
                  <a:pt x="3472" y="1682"/>
                </a:lnTo>
                <a:lnTo>
                  <a:pt x="3422" y="1610"/>
                </a:lnTo>
                <a:lnTo>
                  <a:pt x="3391" y="1529"/>
                </a:lnTo>
                <a:lnTo>
                  <a:pt x="3391" y="1502"/>
                </a:lnTo>
                <a:lnTo>
                  <a:pt x="3391" y="1502"/>
                </a:lnTo>
                <a:lnTo>
                  <a:pt x="3400" y="1493"/>
                </a:lnTo>
                <a:lnTo>
                  <a:pt x="3413" y="1466"/>
                </a:lnTo>
                <a:lnTo>
                  <a:pt x="3418" y="1447"/>
                </a:lnTo>
                <a:lnTo>
                  <a:pt x="3422" y="1425"/>
                </a:lnTo>
                <a:lnTo>
                  <a:pt x="3413" y="1402"/>
                </a:lnTo>
                <a:lnTo>
                  <a:pt x="3400" y="1375"/>
                </a:lnTo>
                <a:lnTo>
                  <a:pt x="3400" y="1375"/>
                </a:lnTo>
                <a:lnTo>
                  <a:pt x="3386" y="1353"/>
                </a:lnTo>
                <a:lnTo>
                  <a:pt x="3373" y="1330"/>
                </a:lnTo>
                <a:lnTo>
                  <a:pt x="3368" y="1308"/>
                </a:lnTo>
                <a:lnTo>
                  <a:pt x="3364" y="1290"/>
                </a:lnTo>
                <a:lnTo>
                  <a:pt x="3368" y="1272"/>
                </a:lnTo>
                <a:lnTo>
                  <a:pt x="3382" y="1258"/>
                </a:lnTo>
                <a:lnTo>
                  <a:pt x="3404" y="1254"/>
                </a:lnTo>
                <a:lnTo>
                  <a:pt x="3436" y="1254"/>
                </a:lnTo>
                <a:lnTo>
                  <a:pt x="3472" y="1236"/>
                </a:lnTo>
                <a:lnTo>
                  <a:pt x="3472" y="1236"/>
                </a:lnTo>
                <a:lnTo>
                  <a:pt x="3459" y="1222"/>
                </a:lnTo>
                <a:lnTo>
                  <a:pt x="3449" y="1204"/>
                </a:lnTo>
                <a:lnTo>
                  <a:pt x="3445" y="1186"/>
                </a:lnTo>
                <a:lnTo>
                  <a:pt x="3449" y="1168"/>
                </a:lnTo>
                <a:lnTo>
                  <a:pt x="3454" y="1154"/>
                </a:lnTo>
                <a:lnTo>
                  <a:pt x="3463" y="1145"/>
                </a:lnTo>
                <a:lnTo>
                  <a:pt x="3477" y="1136"/>
                </a:lnTo>
                <a:lnTo>
                  <a:pt x="3490" y="1127"/>
                </a:lnTo>
                <a:lnTo>
                  <a:pt x="3513" y="1118"/>
                </a:lnTo>
                <a:lnTo>
                  <a:pt x="3540" y="1109"/>
                </a:lnTo>
                <a:lnTo>
                  <a:pt x="3540" y="1109"/>
                </a:lnTo>
                <a:lnTo>
                  <a:pt x="3553" y="1109"/>
                </a:lnTo>
                <a:lnTo>
                  <a:pt x="3585" y="1105"/>
                </a:lnTo>
                <a:lnTo>
                  <a:pt x="3603" y="1105"/>
                </a:lnTo>
                <a:lnTo>
                  <a:pt x="3625" y="1109"/>
                </a:lnTo>
                <a:lnTo>
                  <a:pt x="3643" y="1118"/>
                </a:lnTo>
                <a:lnTo>
                  <a:pt x="3657" y="1132"/>
                </a:lnTo>
                <a:lnTo>
                  <a:pt x="3797" y="1114"/>
                </a:lnTo>
                <a:lnTo>
                  <a:pt x="3801" y="1091"/>
                </a:lnTo>
                <a:lnTo>
                  <a:pt x="3801" y="1091"/>
                </a:lnTo>
                <a:lnTo>
                  <a:pt x="3788" y="1064"/>
                </a:lnTo>
                <a:lnTo>
                  <a:pt x="3774" y="1037"/>
                </a:lnTo>
                <a:lnTo>
                  <a:pt x="3770" y="1010"/>
                </a:lnTo>
                <a:lnTo>
                  <a:pt x="3770" y="997"/>
                </a:lnTo>
                <a:lnTo>
                  <a:pt x="3774" y="983"/>
                </a:lnTo>
                <a:lnTo>
                  <a:pt x="3779" y="974"/>
                </a:lnTo>
                <a:lnTo>
                  <a:pt x="3788" y="965"/>
                </a:lnTo>
                <a:lnTo>
                  <a:pt x="3806" y="956"/>
                </a:lnTo>
                <a:lnTo>
                  <a:pt x="3828" y="956"/>
                </a:lnTo>
                <a:lnTo>
                  <a:pt x="3855" y="961"/>
                </a:lnTo>
                <a:lnTo>
                  <a:pt x="3891" y="965"/>
                </a:lnTo>
                <a:lnTo>
                  <a:pt x="3891" y="965"/>
                </a:lnTo>
                <a:lnTo>
                  <a:pt x="3900" y="956"/>
                </a:lnTo>
                <a:lnTo>
                  <a:pt x="3905" y="951"/>
                </a:lnTo>
                <a:lnTo>
                  <a:pt x="3914" y="938"/>
                </a:lnTo>
                <a:lnTo>
                  <a:pt x="3914" y="924"/>
                </a:lnTo>
                <a:lnTo>
                  <a:pt x="3905" y="911"/>
                </a:lnTo>
                <a:lnTo>
                  <a:pt x="3882" y="897"/>
                </a:lnTo>
                <a:lnTo>
                  <a:pt x="3846" y="879"/>
                </a:lnTo>
                <a:lnTo>
                  <a:pt x="3846" y="879"/>
                </a:lnTo>
                <a:lnTo>
                  <a:pt x="3824" y="875"/>
                </a:lnTo>
                <a:lnTo>
                  <a:pt x="3801" y="870"/>
                </a:lnTo>
                <a:lnTo>
                  <a:pt x="3756" y="870"/>
                </a:lnTo>
                <a:lnTo>
                  <a:pt x="3711" y="875"/>
                </a:lnTo>
                <a:lnTo>
                  <a:pt x="3670" y="884"/>
                </a:lnTo>
                <a:lnTo>
                  <a:pt x="3634" y="897"/>
                </a:lnTo>
                <a:lnTo>
                  <a:pt x="3607" y="906"/>
                </a:lnTo>
                <a:lnTo>
                  <a:pt x="3585" y="920"/>
                </a:lnTo>
                <a:lnTo>
                  <a:pt x="3585" y="920"/>
                </a:lnTo>
                <a:lnTo>
                  <a:pt x="3535" y="920"/>
                </a:lnTo>
                <a:lnTo>
                  <a:pt x="3495" y="915"/>
                </a:lnTo>
                <a:lnTo>
                  <a:pt x="3472" y="911"/>
                </a:lnTo>
                <a:lnTo>
                  <a:pt x="3454" y="902"/>
                </a:lnTo>
                <a:lnTo>
                  <a:pt x="3454" y="902"/>
                </a:lnTo>
                <a:lnTo>
                  <a:pt x="3400" y="875"/>
                </a:lnTo>
                <a:lnTo>
                  <a:pt x="3359" y="861"/>
                </a:lnTo>
                <a:lnTo>
                  <a:pt x="3310" y="848"/>
                </a:lnTo>
                <a:lnTo>
                  <a:pt x="3256" y="834"/>
                </a:lnTo>
                <a:lnTo>
                  <a:pt x="3197" y="830"/>
                </a:lnTo>
                <a:lnTo>
                  <a:pt x="3129" y="834"/>
                </a:lnTo>
                <a:lnTo>
                  <a:pt x="3062" y="843"/>
                </a:lnTo>
                <a:lnTo>
                  <a:pt x="3062" y="843"/>
                </a:lnTo>
                <a:lnTo>
                  <a:pt x="3039" y="848"/>
                </a:lnTo>
                <a:lnTo>
                  <a:pt x="3021" y="848"/>
                </a:lnTo>
                <a:lnTo>
                  <a:pt x="2999" y="843"/>
                </a:lnTo>
                <a:lnTo>
                  <a:pt x="2981" y="834"/>
                </a:lnTo>
                <a:lnTo>
                  <a:pt x="2940" y="812"/>
                </a:lnTo>
                <a:lnTo>
                  <a:pt x="2908" y="785"/>
                </a:lnTo>
                <a:lnTo>
                  <a:pt x="2881" y="753"/>
                </a:lnTo>
                <a:lnTo>
                  <a:pt x="2863" y="726"/>
                </a:lnTo>
                <a:lnTo>
                  <a:pt x="2845" y="699"/>
                </a:lnTo>
                <a:lnTo>
                  <a:pt x="2782" y="613"/>
                </a:lnTo>
                <a:lnTo>
                  <a:pt x="2701" y="519"/>
                </a:lnTo>
                <a:lnTo>
                  <a:pt x="2656" y="519"/>
                </a:lnTo>
                <a:lnTo>
                  <a:pt x="2570" y="433"/>
                </a:lnTo>
                <a:lnTo>
                  <a:pt x="2525" y="401"/>
                </a:lnTo>
                <a:lnTo>
                  <a:pt x="2453" y="293"/>
                </a:lnTo>
                <a:lnTo>
                  <a:pt x="2412" y="262"/>
                </a:lnTo>
                <a:lnTo>
                  <a:pt x="2412" y="262"/>
                </a:lnTo>
                <a:lnTo>
                  <a:pt x="2408" y="208"/>
                </a:lnTo>
                <a:lnTo>
                  <a:pt x="2412" y="158"/>
                </a:lnTo>
                <a:lnTo>
                  <a:pt x="2417" y="135"/>
                </a:lnTo>
                <a:lnTo>
                  <a:pt x="2421" y="113"/>
                </a:lnTo>
                <a:lnTo>
                  <a:pt x="2421" y="113"/>
                </a:lnTo>
                <a:lnTo>
                  <a:pt x="2426" y="104"/>
                </a:lnTo>
                <a:lnTo>
                  <a:pt x="2426" y="90"/>
                </a:lnTo>
                <a:lnTo>
                  <a:pt x="2417" y="68"/>
                </a:lnTo>
                <a:lnTo>
                  <a:pt x="2394" y="41"/>
                </a:lnTo>
                <a:lnTo>
                  <a:pt x="2372" y="18"/>
                </a:lnTo>
                <a:lnTo>
                  <a:pt x="2345" y="5"/>
                </a:lnTo>
                <a:lnTo>
                  <a:pt x="2331" y="0"/>
                </a:lnTo>
                <a:lnTo>
                  <a:pt x="2318" y="5"/>
                </a:lnTo>
                <a:lnTo>
                  <a:pt x="2309" y="9"/>
                </a:lnTo>
                <a:lnTo>
                  <a:pt x="2300" y="18"/>
                </a:lnTo>
                <a:lnTo>
                  <a:pt x="2295" y="36"/>
                </a:lnTo>
                <a:lnTo>
                  <a:pt x="2291" y="59"/>
                </a:lnTo>
                <a:lnTo>
                  <a:pt x="2291" y="59"/>
                </a:lnTo>
                <a:lnTo>
                  <a:pt x="2282" y="135"/>
                </a:lnTo>
                <a:lnTo>
                  <a:pt x="2277" y="158"/>
                </a:lnTo>
                <a:lnTo>
                  <a:pt x="2268" y="176"/>
                </a:lnTo>
                <a:lnTo>
                  <a:pt x="2259" y="180"/>
                </a:lnTo>
                <a:lnTo>
                  <a:pt x="2246" y="185"/>
                </a:lnTo>
                <a:lnTo>
                  <a:pt x="2191" y="180"/>
                </a:lnTo>
                <a:lnTo>
                  <a:pt x="2191" y="180"/>
                </a:lnTo>
                <a:lnTo>
                  <a:pt x="2137" y="171"/>
                </a:lnTo>
                <a:lnTo>
                  <a:pt x="2092" y="171"/>
                </a:lnTo>
                <a:lnTo>
                  <a:pt x="2061" y="176"/>
                </a:lnTo>
                <a:lnTo>
                  <a:pt x="2061" y="176"/>
                </a:lnTo>
                <a:lnTo>
                  <a:pt x="2034" y="176"/>
                </a:lnTo>
                <a:lnTo>
                  <a:pt x="2011" y="176"/>
                </a:lnTo>
                <a:lnTo>
                  <a:pt x="1989" y="180"/>
                </a:lnTo>
                <a:lnTo>
                  <a:pt x="1980" y="185"/>
                </a:lnTo>
                <a:lnTo>
                  <a:pt x="1971" y="189"/>
                </a:lnTo>
                <a:lnTo>
                  <a:pt x="1966" y="198"/>
                </a:lnTo>
                <a:lnTo>
                  <a:pt x="1962" y="212"/>
                </a:lnTo>
                <a:lnTo>
                  <a:pt x="1966" y="226"/>
                </a:lnTo>
                <a:lnTo>
                  <a:pt x="1971" y="244"/>
                </a:lnTo>
                <a:lnTo>
                  <a:pt x="1984" y="262"/>
                </a:lnTo>
                <a:lnTo>
                  <a:pt x="2002" y="284"/>
                </a:lnTo>
                <a:lnTo>
                  <a:pt x="2002" y="284"/>
                </a:lnTo>
                <a:lnTo>
                  <a:pt x="2016" y="302"/>
                </a:lnTo>
                <a:lnTo>
                  <a:pt x="2025" y="320"/>
                </a:lnTo>
                <a:lnTo>
                  <a:pt x="2029" y="329"/>
                </a:lnTo>
                <a:lnTo>
                  <a:pt x="2029" y="338"/>
                </a:lnTo>
                <a:lnTo>
                  <a:pt x="2025" y="347"/>
                </a:lnTo>
                <a:lnTo>
                  <a:pt x="2016" y="352"/>
                </a:lnTo>
                <a:lnTo>
                  <a:pt x="1998" y="361"/>
                </a:lnTo>
                <a:lnTo>
                  <a:pt x="1971" y="361"/>
                </a:lnTo>
                <a:lnTo>
                  <a:pt x="1948" y="356"/>
                </a:lnTo>
                <a:lnTo>
                  <a:pt x="1921" y="356"/>
                </a:lnTo>
                <a:lnTo>
                  <a:pt x="1871" y="338"/>
                </a:lnTo>
                <a:lnTo>
                  <a:pt x="1813" y="271"/>
                </a:lnTo>
                <a:lnTo>
                  <a:pt x="1813" y="271"/>
                </a:lnTo>
                <a:lnTo>
                  <a:pt x="1799" y="275"/>
                </a:lnTo>
                <a:lnTo>
                  <a:pt x="1790" y="275"/>
                </a:lnTo>
                <a:lnTo>
                  <a:pt x="1777" y="280"/>
                </a:lnTo>
                <a:lnTo>
                  <a:pt x="1768" y="293"/>
                </a:lnTo>
                <a:lnTo>
                  <a:pt x="1759" y="307"/>
                </a:lnTo>
                <a:lnTo>
                  <a:pt x="1763" y="329"/>
                </a:lnTo>
                <a:lnTo>
                  <a:pt x="1772" y="361"/>
                </a:lnTo>
                <a:lnTo>
                  <a:pt x="1817" y="401"/>
                </a:lnTo>
                <a:lnTo>
                  <a:pt x="1966" y="577"/>
                </a:lnTo>
                <a:lnTo>
                  <a:pt x="1966" y="577"/>
                </a:lnTo>
                <a:lnTo>
                  <a:pt x="1975" y="591"/>
                </a:lnTo>
                <a:lnTo>
                  <a:pt x="1980" y="604"/>
                </a:lnTo>
                <a:lnTo>
                  <a:pt x="1980" y="622"/>
                </a:lnTo>
                <a:lnTo>
                  <a:pt x="1971" y="636"/>
                </a:lnTo>
                <a:lnTo>
                  <a:pt x="1966" y="645"/>
                </a:lnTo>
                <a:lnTo>
                  <a:pt x="1952" y="649"/>
                </a:lnTo>
                <a:lnTo>
                  <a:pt x="1921" y="654"/>
                </a:lnTo>
                <a:lnTo>
                  <a:pt x="1876" y="649"/>
                </a:lnTo>
                <a:lnTo>
                  <a:pt x="1876" y="649"/>
                </a:lnTo>
                <a:lnTo>
                  <a:pt x="1826" y="645"/>
                </a:lnTo>
                <a:lnTo>
                  <a:pt x="1786" y="645"/>
                </a:lnTo>
                <a:lnTo>
                  <a:pt x="1759" y="645"/>
                </a:lnTo>
                <a:lnTo>
                  <a:pt x="1741" y="645"/>
                </a:lnTo>
                <a:lnTo>
                  <a:pt x="1723" y="654"/>
                </a:lnTo>
                <a:lnTo>
                  <a:pt x="1723" y="658"/>
                </a:lnTo>
                <a:lnTo>
                  <a:pt x="1723" y="658"/>
                </a:lnTo>
                <a:lnTo>
                  <a:pt x="1682" y="663"/>
                </a:lnTo>
                <a:lnTo>
                  <a:pt x="1650" y="658"/>
                </a:lnTo>
                <a:lnTo>
                  <a:pt x="1641" y="658"/>
                </a:lnTo>
                <a:lnTo>
                  <a:pt x="1632" y="649"/>
                </a:lnTo>
                <a:lnTo>
                  <a:pt x="1632" y="649"/>
                </a:lnTo>
                <a:lnTo>
                  <a:pt x="1614" y="631"/>
                </a:lnTo>
                <a:lnTo>
                  <a:pt x="1601" y="618"/>
                </a:lnTo>
                <a:lnTo>
                  <a:pt x="1592" y="609"/>
                </a:lnTo>
                <a:lnTo>
                  <a:pt x="1578" y="609"/>
                </a:lnTo>
                <a:lnTo>
                  <a:pt x="1560" y="618"/>
                </a:lnTo>
                <a:lnTo>
                  <a:pt x="1547" y="645"/>
                </a:lnTo>
                <a:lnTo>
                  <a:pt x="1529" y="685"/>
                </a:lnTo>
                <a:lnTo>
                  <a:pt x="1529" y="685"/>
                </a:lnTo>
                <a:lnTo>
                  <a:pt x="1511" y="726"/>
                </a:lnTo>
                <a:lnTo>
                  <a:pt x="1493" y="753"/>
                </a:lnTo>
                <a:lnTo>
                  <a:pt x="1475" y="776"/>
                </a:lnTo>
                <a:lnTo>
                  <a:pt x="1457" y="794"/>
                </a:lnTo>
                <a:lnTo>
                  <a:pt x="1429" y="807"/>
                </a:lnTo>
                <a:lnTo>
                  <a:pt x="1420" y="812"/>
                </a:lnTo>
                <a:lnTo>
                  <a:pt x="1420" y="812"/>
                </a:lnTo>
                <a:lnTo>
                  <a:pt x="1420" y="825"/>
                </a:lnTo>
                <a:lnTo>
                  <a:pt x="1411" y="852"/>
                </a:lnTo>
                <a:lnTo>
                  <a:pt x="1402" y="866"/>
                </a:lnTo>
                <a:lnTo>
                  <a:pt x="1393" y="879"/>
                </a:lnTo>
                <a:lnTo>
                  <a:pt x="1375" y="888"/>
                </a:lnTo>
                <a:lnTo>
                  <a:pt x="1348" y="888"/>
                </a:lnTo>
                <a:lnTo>
                  <a:pt x="1290" y="1001"/>
                </a:lnTo>
                <a:lnTo>
                  <a:pt x="1290" y="1001"/>
                </a:lnTo>
                <a:lnTo>
                  <a:pt x="1272" y="1001"/>
                </a:lnTo>
                <a:lnTo>
                  <a:pt x="1222" y="1001"/>
                </a:lnTo>
                <a:lnTo>
                  <a:pt x="1195" y="1006"/>
                </a:lnTo>
                <a:lnTo>
                  <a:pt x="1168" y="1015"/>
                </a:lnTo>
                <a:lnTo>
                  <a:pt x="1141" y="1028"/>
                </a:lnTo>
                <a:lnTo>
                  <a:pt x="1118" y="1046"/>
                </a:lnTo>
                <a:lnTo>
                  <a:pt x="1082" y="1051"/>
                </a:lnTo>
                <a:lnTo>
                  <a:pt x="979" y="965"/>
                </a:lnTo>
                <a:lnTo>
                  <a:pt x="961" y="965"/>
                </a:lnTo>
                <a:lnTo>
                  <a:pt x="893" y="1010"/>
                </a:lnTo>
                <a:lnTo>
                  <a:pt x="839" y="1028"/>
                </a:lnTo>
                <a:lnTo>
                  <a:pt x="794" y="1055"/>
                </a:lnTo>
                <a:lnTo>
                  <a:pt x="794" y="1055"/>
                </a:lnTo>
                <a:lnTo>
                  <a:pt x="681" y="1109"/>
                </a:lnTo>
                <a:lnTo>
                  <a:pt x="681" y="1109"/>
                </a:lnTo>
                <a:lnTo>
                  <a:pt x="667" y="1127"/>
                </a:lnTo>
                <a:lnTo>
                  <a:pt x="654" y="1145"/>
                </a:lnTo>
                <a:lnTo>
                  <a:pt x="645" y="1163"/>
                </a:lnTo>
                <a:lnTo>
                  <a:pt x="636" y="1186"/>
                </a:lnTo>
                <a:lnTo>
                  <a:pt x="636" y="1204"/>
                </a:lnTo>
                <a:lnTo>
                  <a:pt x="640" y="1213"/>
                </a:lnTo>
                <a:lnTo>
                  <a:pt x="649" y="1222"/>
                </a:lnTo>
                <a:lnTo>
                  <a:pt x="663" y="1227"/>
                </a:lnTo>
                <a:lnTo>
                  <a:pt x="676" y="1231"/>
                </a:lnTo>
                <a:lnTo>
                  <a:pt x="676" y="1231"/>
                </a:lnTo>
                <a:lnTo>
                  <a:pt x="681" y="1240"/>
                </a:lnTo>
                <a:lnTo>
                  <a:pt x="690" y="1258"/>
                </a:lnTo>
                <a:lnTo>
                  <a:pt x="690" y="1267"/>
                </a:lnTo>
                <a:lnTo>
                  <a:pt x="690" y="1281"/>
                </a:lnTo>
                <a:lnTo>
                  <a:pt x="685" y="1290"/>
                </a:lnTo>
                <a:lnTo>
                  <a:pt x="672" y="1303"/>
                </a:lnTo>
                <a:lnTo>
                  <a:pt x="672" y="1330"/>
                </a:lnTo>
                <a:lnTo>
                  <a:pt x="717" y="1362"/>
                </a:lnTo>
                <a:lnTo>
                  <a:pt x="762" y="1411"/>
                </a:lnTo>
                <a:lnTo>
                  <a:pt x="812" y="1488"/>
                </a:lnTo>
                <a:lnTo>
                  <a:pt x="812" y="1488"/>
                </a:lnTo>
                <a:lnTo>
                  <a:pt x="866" y="1524"/>
                </a:lnTo>
                <a:lnTo>
                  <a:pt x="906" y="1547"/>
                </a:lnTo>
                <a:lnTo>
                  <a:pt x="929" y="1556"/>
                </a:lnTo>
                <a:lnTo>
                  <a:pt x="947" y="1556"/>
                </a:lnTo>
                <a:lnTo>
                  <a:pt x="965" y="1610"/>
                </a:lnTo>
                <a:lnTo>
                  <a:pt x="997" y="1682"/>
                </a:lnTo>
                <a:lnTo>
                  <a:pt x="997" y="1682"/>
                </a:lnTo>
                <a:lnTo>
                  <a:pt x="1006" y="1691"/>
                </a:lnTo>
                <a:lnTo>
                  <a:pt x="1015" y="1705"/>
                </a:lnTo>
                <a:lnTo>
                  <a:pt x="1024" y="1723"/>
                </a:lnTo>
                <a:lnTo>
                  <a:pt x="1024" y="1736"/>
                </a:lnTo>
                <a:lnTo>
                  <a:pt x="1019" y="1754"/>
                </a:lnTo>
                <a:lnTo>
                  <a:pt x="1006" y="1772"/>
                </a:lnTo>
                <a:lnTo>
                  <a:pt x="979" y="1786"/>
                </a:lnTo>
                <a:lnTo>
                  <a:pt x="902" y="1844"/>
                </a:lnTo>
                <a:lnTo>
                  <a:pt x="848" y="1903"/>
                </a:lnTo>
                <a:lnTo>
                  <a:pt x="816" y="2025"/>
                </a:lnTo>
                <a:lnTo>
                  <a:pt x="816" y="2025"/>
                </a:lnTo>
                <a:lnTo>
                  <a:pt x="812" y="2025"/>
                </a:lnTo>
                <a:lnTo>
                  <a:pt x="798" y="2029"/>
                </a:lnTo>
                <a:lnTo>
                  <a:pt x="789" y="2029"/>
                </a:lnTo>
                <a:lnTo>
                  <a:pt x="776" y="2025"/>
                </a:lnTo>
                <a:lnTo>
                  <a:pt x="762" y="2016"/>
                </a:lnTo>
                <a:lnTo>
                  <a:pt x="749" y="2007"/>
                </a:lnTo>
                <a:lnTo>
                  <a:pt x="749" y="2007"/>
                </a:lnTo>
                <a:lnTo>
                  <a:pt x="717" y="1971"/>
                </a:lnTo>
                <a:lnTo>
                  <a:pt x="703" y="1953"/>
                </a:lnTo>
                <a:lnTo>
                  <a:pt x="690" y="1943"/>
                </a:lnTo>
                <a:lnTo>
                  <a:pt x="676" y="1939"/>
                </a:lnTo>
                <a:lnTo>
                  <a:pt x="667" y="1939"/>
                </a:lnTo>
                <a:lnTo>
                  <a:pt x="663" y="1948"/>
                </a:lnTo>
                <a:lnTo>
                  <a:pt x="649" y="1971"/>
                </a:lnTo>
                <a:lnTo>
                  <a:pt x="636" y="2007"/>
                </a:lnTo>
                <a:lnTo>
                  <a:pt x="636" y="2007"/>
                </a:lnTo>
                <a:lnTo>
                  <a:pt x="636" y="2016"/>
                </a:lnTo>
                <a:lnTo>
                  <a:pt x="631" y="2025"/>
                </a:lnTo>
                <a:lnTo>
                  <a:pt x="622" y="2034"/>
                </a:lnTo>
                <a:lnTo>
                  <a:pt x="609" y="2043"/>
                </a:lnTo>
                <a:lnTo>
                  <a:pt x="582" y="2047"/>
                </a:lnTo>
                <a:lnTo>
                  <a:pt x="550" y="2052"/>
                </a:lnTo>
                <a:lnTo>
                  <a:pt x="501" y="2047"/>
                </a:lnTo>
                <a:lnTo>
                  <a:pt x="501" y="2047"/>
                </a:lnTo>
                <a:lnTo>
                  <a:pt x="442" y="2065"/>
                </a:lnTo>
                <a:lnTo>
                  <a:pt x="388" y="2083"/>
                </a:lnTo>
                <a:lnTo>
                  <a:pt x="334" y="2106"/>
                </a:lnTo>
                <a:lnTo>
                  <a:pt x="334" y="2106"/>
                </a:lnTo>
                <a:lnTo>
                  <a:pt x="226" y="2160"/>
                </a:lnTo>
                <a:lnTo>
                  <a:pt x="171" y="2191"/>
                </a:lnTo>
                <a:lnTo>
                  <a:pt x="90" y="2246"/>
                </a:lnTo>
                <a:lnTo>
                  <a:pt x="90" y="2246"/>
                </a:lnTo>
                <a:lnTo>
                  <a:pt x="63" y="2273"/>
                </a:lnTo>
                <a:lnTo>
                  <a:pt x="41" y="2304"/>
                </a:lnTo>
                <a:lnTo>
                  <a:pt x="18" y="2340"/>
                </a:lnTo>
                <a:lnTo>
                  <a:pt x="9" y="2358"/>
                </a:lnTo>
                <a:lnTo>
                  <a:pt x="5" y="2381"/>
                </a:lnTo>
                <a:lnTo>
                  <a:pt x="0" y="2399"/>
                </a:lnTo>
                <a:lnTo>
                  <a:pt x="5" y="2417"/>
                </a:lnTo>
                <a:lnTo>
                  <a:pt x="9" y="2435"/>
                </a:lnTo>
                <a:lnTo>
                  <a:pt x="23" y="2449"/>
                </a:lnTo>
                <a:lnTo>
                  <a:pt x="45" y="2462"/>
                </a:lnTo>
                <a:lnTo>
                  <a:pt x="72" y="2476"/>
                </a:lnTo>
                <a:lnTo>
                  <a:pt x="72" y="2476"/>
                </a:lnTo>
                <a:lnTo>
                  <a:pt x="86" y="2476"/>
                </a:lnTo>
                <a:lnTo>
                  <a:pt x="99" y="2485"/>
                </a:lnTo>
                <a:lnTo>
                  <a:pt x="117" y="2494"/>
                </a:lnTo>
                <a:lnTo>
                  <a:pt x="131" y="2507"/>
                </a:lnTo>
                <a:lnTo>
                  <a:pt x="149" y="2530"/>
                </a:lnTo>
                <a:lnTo>
                  <a:pt x="158" y="2561"/>
                </a:lnTo>
                <a:lnTo>
                  <a:pt x="167" y="2602"/>
                </a:lnTo>
                <a:lnTo>
                  <a:pt x="167" y="2602"/>
                </a:lnTo>
                <a:lnTo>
                  <a:pt x="171" y="2642"/>
                </a:lnTo>
                <a:lnTo>
                  <a:pt x="176" y="2674"/>
                </a:lnTo>
                <a:lnTo>
                  <a:pt x="189" y="2692"/>
                </a:lnTo>
                <a:lnTo>
                  <a:pt x="198" y="2710"/>
                </a:lnTo>
                <a:lnTo>
                  <a:pt x="208" y="2719"/>
                </a:lnTo>
                <a:lnTo>
                  <a:pt x="217" y="2724"/>
                </a:lnTo>
                <a:lnTo>
                  <a:pt x="226" y="2724"/>
                </a:lnTo>
                <a:lnTo>
                  <a:pt x="226" y="2724"/>
                </a:lnTo>
                <a:lnTo>
                  <a:pt x="239" y="2737"/>
                </a:lnTo>
                <a:lnTo>
                  <a:pt x="253" y="2746"/>
                </a:lnTo>
                <a:lnTo>
                  <a:pt x="257" y="2760"/>
                </a:lnTo>
                <a:lnTo>
                  <a:pt x="262" y="2773"/>
                </a:lnTo>
                <a:lnTo>
                  <a:pt x="262" y="2782"/>
                </a:lnTo>
                <a:lnTo>
                  <a:pt x="253" y="2787"/>
                </a:lnTo>
                <a:lnTo>
                  <a:pt x="230" y="2800"/>
                </a:lnTo>
                <a:lnTo>
                  <a:pt x="194" y="2809"/>
                </a:lnTo>
                <a:lnTo>
                  <a:pt x="149" y="2805"/>
                </a:lnTo>
                <a:lnTo>
                  <a:pt x="113" y="2791"/>
                </a:lnTo>
                <a:lnTo>
                  <a:pt x="54" y="2796"/>
                </a:lnTo>
                <a:lnTo>
                  <a:pt x="54" y="2796"/>
                </a:lnTo>
                <a:lnTo>
                  <a:pt x="36" y="2800"/>
                </a:lnTo>
                <a:lnTo>
                  <a:pt x="27" y="2800"/>
                </a:lnTo>
                <a:lnTo>
                  <a:pt x="14" y="2809"/>
                </a:lnTo>
                <a:lnTo>
                  <a:pt x="5" y="2818"/>
                </a:lnTo>
                <a:lnTo>
                  <a:pt x="5" y="2832"/>
                </a:lnTo>
                <a:lnTo>
                  <a:pt x="18" y="2850"/>
                </a:lnTo>
                <a:lnTo>
                  <a:pt x="45" y="2872"/>
                </a:lnTo>
                <a:lnTo>
                  <a:pt x="45" y="2872"/>
                </a:lnTo>
                <a:lnTo>
                  <a:pt x="77" y="2895"/>
                </a:lnTo>
                <a:lnTo>
                  <a:pt x="95" y="2913"/>
                </a:lnTo>
                <a:lnTo>
                  <a:pt x="104" y="2926"/>
                </a:lnTo>
                <a:lnTo>
                  <a:pt x="108" y="2940"/>
                </a:lnTo>
                <a:lnTo>
                  <a:pt x="108" y="2954"/>
                </a:lnTo>
                <a:lnTo>
                  <a:pt x="99" y="2976"/>
                </a:lnTo>
                <a:lnTo>
                  <a:pt x="86" y="3030"/>
                </a:lnTo>
                <a:lnTo>
                  <a:pt x="86" y="3030"/>
                </a:lnTo>
                <a:lnTo>
                  <a:pt x="77" y="3062"/>
                </a:lnTo>
                <a:lnTo>
                  <a:pt x="81" y="3084"/>
                </a:lnTo>
                <a:lnTo>
                  <a:pt x="86" y="3102"/>
                </a:lnTo>
                <a:lnTo>
                  <a:pt x="99" y="3116"/>
                </a:lnTo>
                <a:lnTo>
                  <a:pt x="108" y="3129"/>
                </a:lnTo>
                <a:lnTo>
                  <a:pt x="117" y="3134"/>
                </a:lnTo>
                <a:lnTo>
                  <a:pt x="131" y="3138"/>
                </a:lnTo>
                <a:lnTo>
                  <a:pt x="262" y="3233"/>
                </a:lnTo>
                <a:lnTo>
                  <a:pt x="311" y="3247"/>
                </a:lnTo>
                <a:lnTo>
                  <a:pt x="433" y="3233"/>
                </a:lnTo>
                <a:lnTo>
                  <a:pt x="456" y="3242"/>
                </a:lnTo>
                <a:lnTo>
                  <a:pt x="469" y="3323"/>
                </a:lnTo>
                <a:lnTo>
                  <a:pt x="487" y="3341"/>
                </a:lnTo>
                <a:lnTo>
                  <a:pt x="541" y="3341"/>
                </a:lnTo>
                <a:lnTo>
                  <a:pt x="591" y="3413"/>
                </a:lnTo>
                <a:lnTo>
                  <a:pt x="591" y="3413"/>
                </a:lnTo>
                <a:lnTo>
                  <a:pt x="609" y="3431"/>
                </a:lnTo>
                <a:lnTo>
                  <a:pt x="627" y="3440"/>
                </a:lnTo>
                <a:lnTo>
                  <a:pt x="649" y="3454"/>
                </a:lnTo>
                <a:lnTo>
                  <a:pt x="672" y="3459"/>
                </a:lnTo>
                <a:lnTo>
                  <a:pt x="681" y="3459"/>
                </a:lnTo>
                <a:lnTo>
                  <a:pt x="690" y="3454"/>
                </a:lnTo>
                <a:lnTo>
                  <a:pt x="694" y="3450"/>
                </a:lnTo>
                <a:lnTo>
                  <a:pt x="699" y="3440"/>
                </a:lnTo>
                <a:lnTo>
                  <a:pt x="703" y="3422"/>
                </a:lnTo>
                <a:lnTo>
                  <a:pt x="703" y="3404"/>
                </a:lnTo>
                <a:lnTo>
                  <a:pt x="703" y="3404"/>
                </a:lnTo>
                <a:lnTo>
                  <a:pt x="740" y="3382"/>
                </a:lnTo>
                <a:lnTo>
                  <a:pt x="776" y="3364"/>
                </a:lnTo>
                <a:lnTo>
                  <a:pt x="794" y="3355"/>
                </a:lnTo>
                <a:lnTo>
                  <a:pt x="812" y="3350"/>
                </a:lnTo>
                <a:lnTo>
                  <a:pt x="812" y="3350"/>
                </a:lnTo>
                <a:lnTo>
                  <a:pt x="843" y="3346"/>
                </a:lnTo>
                <a:lnTo>
                  <a:pt x="861" y="3337"/>
                </a:lnTo>
                <a:lnTo>
                  <a:pt x="870" y="3332"/>
                </a:lnTo>
                <a:lnTo>
                  <a:pt x="875" y="3328"/>
                </a:lnTo>
                <a:lnTo>
                  <a:pt x="884" y="3274"/>
                </a:lnTo>
                <a:lnTo>
                  <a:pt x="884" y="3274"/>
                </a:lnTo>
                <a:lnTo>
                  <a:pt x="906" y="3283"/>
                </a:lnTo>
                <a:lnTo>
                  <a:pt x="920" y="3296"/>
                </a:lnTo>
                <a:lnTo>
                  <a:pt x="933" y="3314"/>
                </a:lnTo>
                <a:lnTo>
                  <a:pt x="997" y="3314"/>
                </a:lnTo>
                <a:lnTo>
                  <a:pt x="1019" y="3296"/>
                </a:lnTo>
                <a:lnTo>
                  <a:pt x="1051" y="3296"/>
                </a:lnTo>
                <a:lnTo>
                  <a:pt x="1078" y="3310"/>
                </a:lnTo>
                <a:lnTo>
                  <a:pt x="1127" y="3323"/>
                </a:lnTo>
                <a:lnTo>
                  <a:pt x="1190" y="3323"/>
                </a:lnTo>
                <a:lnTo>
                  <a:pt x="1190" y="3323"/>
                </a:lnTo>
                <a:lnTo>
                  <a:pt x="1213" y="3328"/>
                </a:lnTo>
                <a:lnTo>
                  <a:pt x="1258" y="3337"/>
                </a:lnTo>
                <a:lnTo>
                  <a:pt x="1290" y="3337"/>
                </a:lnTo>
                <a:lnTo>
                  <a:pt x="1317" y="3337"/>
                </a:lnTo>
                <a:lnTo>
                  <a:pt x="1348" y="3328"/>
                </a:lnTo>
                <a:lnTo>
                  <a:pt x="1371" y="3310"/>
                </a:lnTo>
                <a:lnTo>
                  <a:pt x="1371" y="3310"/>
                </a:lnTo>
                <a:lnTo>
                  <a:pt x="1380" y="3301"/>
                </a:lnTo>
                <a:lnTo>
                  <a:pt x="1393" y="3296"/>
                </a:lnTo>
                <a:lnTo>
                  <a:pt x="1402" y="3296"/>
                </a:lnTo>
                <a:lnTo>
                  <a:pt x="1411" y="3296"/>
                </a:lnTo>
                <a:lnTo>
                  <a:pt x="1429" y="3305"/>
                </a:lnTo>
                <a:lnTo>
                  <a:pt x="1447" y="3323"/>
                </a:lnTo>
                <a:lnTo>
                  <a:pt x="1475" y="3359"/>
                </a:lnTo>
                <a:lnTo>
                  <a:pt x="1484" y="3377"/>
                </a:lnTo>
                <a:lnTo>
                  <a:pt x="1484" y="3377"/>
                </a:lnTo>
                <a:lnTo>
                  <a:pt x="1493" y="3400"/>
                </a:lnTo>
                <a:lnTo>
                  <a:pt x="1502" y="3431"/>
                </a:lnTo>
                <a:lnTo>
                  <a:pt x="1506" y="3463"/>
                </a:lnTo>
                <a:lnTo>
                  <a:pt x="1533" y="3499"/>
                </a:lnTo>
                <a:lnTo>
                  <a:pt x="1601" y="3535"/>
                </a:lnTo>
                <a:lnTo>
                  <a:pt x="1709" y="3616"/>
                </a:lnTo>
                <a:lnTo>
                  <a:pt x="1822" y="3616"/>
                </a:lnTo>
                <a:close/>
              </a:path>
            </a:pathLst>
          </a:custGeom>
          <a:solidFill>
            <a:srgbClr val="C9CACB"/>
          </a:solidFill>
          <a:ln w="14287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6869112" y="2981324"/>
            <a:ext cx="1911350" cy="1309688"/>
          </a:xfrm>
          <a:custGeom>
            <a:avLst/>
            <a:gdLst>
              <a:gd name="T0" fmla="*/ 1136 w 1204"/>
              <a:gd name="T1" fmla="*/ 220 h 825"/>
              <a:gd name="T2" fmla="*/ 1041 w 1204"/>
              <a:gd name="T3" fmla="*/ 153 h 825"/>
              <a:gd name="T4" fmla="*/ 956 w 1204"/>
              <a:gd name="T5" fmla="*/ 112 h 825"/>
              <a:gd name="T6" fmla="*/ 911 w 1204"/>
              <a:gd name="T7" fmla="*/ 63 h 825"/>
              <a:gd name="T8" fmla="*/ 856 w 1204"/>
              <a:gd name="T9" fmla="*/ 4 h 825"/>
              <a:gd name="T10" fmla="*/ 829 w 1204"/>
              <a:gd name="T11" fmla="*/ 0 h 825"/>
              <a:gd name="T12" fmla="*/ 590 w 1204"/>
              <a:gd name="T13" fmla="*/ 76 h 825"/>
              <a:gd name="T14" fmla="*/ 545 w 1204"/>
              <a:gd name="T15" fmla="*/ 157 h 825"/>
              <a:gd name="T16" fmla="*/ 509 w 1204"/>
              <a:gd name="T17" fmla="*/ 189 h 825"/>
              <a:gd name="T18" fmla="*/ 496 w 1204"/>
              <a:gd name="T19" fmla="*/ 184 h 825"/>
              <a:gd name="T20" fmla="*/ 455 w 1204"/>
              <a:gd name="T21" fmla="*/ 144 h 825"/>
              <a:gd name="T22" fmla="*/ 419 w 1204"/>
              <a:gd name="T23" fmla="*/ 157 h 825"/>
              <a:gd name="T24" fmla="*/ 387 w 1204"/>
              <a:gd name="T25" fmla="*/ 180 h 825"/>
              <a:gd name="T26" fmla="*/ 342 w 1204"/>
              <a:gd name="T27" fmla="*/ 193 h 825"/>
              <a:gd name="T28" fmla="*/ 329 w 1204"/>
              <a:gd name="T29" fmla="*/ 189 h 825"/>
              <a:gd name="T30" fmla="*/ 284 w 1204"/>
              <a:gd name="T31" fmla="*/ 135 h 825"/>
              <a:gd name="T32" fmla="*/ 261 w 1204"/>
              <a:gd name="T33" fmla="*/ 135 h 825"/>
              <a:gd name="T34" fmla="*/ 239 w 1204"/>
              <a:gd name="T35" fmla="*/ 171 h 825"/>
              <a:gd name="T36" fmla="*/ 212 w 1204"/>
              <a:gd name="T37" fmla="*/ 234 h 825"/>
              <a:gd name="T38" fmla="*/ 203 w 1204"/>
              <a:gd name="T39" fmla="*/ 234 h 825"/>
              <a:gd name="T40" fmla="*/ 212 w 1204"/>
              <a:gd name="T41" fmla="*/ 275 h 825"/>
              <a:gd name="T42" fmla="*/ 185 w 1204"/>
              <a:gd name="T43" fmla="*/ 302 h 825"/>
              <a:gd name="T44" fmla="*/ 36 w 1204"/>
              <a:gd name="T45" fmla="*/ 428 h 825"/>
              <a:gd name="T46" fmla="*/ 0 w 1204"/>
              <a:gd name="T47" fmla="*/ 550 h 825"/>
              <a:gd name="T48" fmla="*/ 40 w 1204"/>
              <a:gd name="T49" fmla="*/ 554 h 825"/>
              <a:gd name="T50" fmla="*/ 85 w 1204"/>
              <a:gd name="T51" fmla="*/ 581 h 825"/>
              <a:gd name="T52" fmla="*/ 135 w 1204"/>
              <a:gd name="T53" fmla="*/ 649 h 825"/>
              <a:gd name="T54" fmla="*/ 207 w 1204"/>
              <a:gd name="T55" fmla="*/ 703 h 825"/>
              <a:gd name="T56" fmla="*/ 351 w 1204"/>
              <a:gd name="T57" fmla="*/ 716 h 825"/>
              <a:gd name="T58" fmla="*/ 360 w 1204"/>
              <a:gd name="T59" fmla="*/ 694 h 825"/>
              <a:gd name="T60" fmla="*/ 401 w 1204"/>
              <a:gd name="T61" fmla="*/ 658 h 825"/>
              <a:gd name="T62" fmla="*/ 455 w 1204"/>
              <a:gd name="T63" fmla="*/ 649 h 825"/>
              <a:gd name="T64" fmla="*/ 505 w 1204"/>
              <a:gd name="T65" fmla="*/ 662 h 825"/>
              <a:gd name="T66" fmla="*/ 563 w 1204"/>
              <a:gd name="T67" fmla="*/ 640 h 825"/>
              <a:gd name="T68" fmla="*/ 590 w 1204"/>
              <a:gd name="T69" fmla="*/ 586 h 825"/>
              <a:gd name="T70" fmla="*/ 631 w 1204"/>
              <a:gd name="T71" fmla="*/ 572 h 825"/>
              <a:gd name="T72" fmla="*/ 658 w 1204"/>
              <a:gd name="T73" fmla="*/ 590 h 825"/>
              <a:gd name="T74" fmla="*/ 667 w 1204"/>
              <a:gd name="T75" fmla="*/ 608 h 825"/>
              <a:gd name="T76" fmla="*/ 753 w 1204"/>
              <a:gd name="T77" fmla="*/ 694 h 825"/>
              <a:gd name="T78" fmla="*/ 852 w 1204"/>
              <a:gd name="T79" fmla="*/ 757 h 825"/>
              <a:gd name="T80" fmla="*/ 911 w 1204"/>
              <a:gd name="T81" fmla="*/ 766 h 825"/>
              <a:gd name="T82" fmla="*/ 929 w 1204"/>
              <a:gd name="T83" fmla="*/ 798 h 825"/>
              <a:gd name="T84" fmla="*/ 956 w 1204"/>
              <a:gd name="T85" fmla="*/ 816 h 825"/>
              <a:gd name="T86" fmla="*/ 1014 w 1204"/>
              <a:gd name="T87" fmla="*/ 825 h 825"/>
              <a:gd name="T88" fmla="*/ 1041 w 1204"/>
              <a:gd name="T89" fmla="*/ 798 h 825"/>
              <a:gd name="T90" fmla="*/ 1086 w 1204"/>
              <a:gd name="T91" fmla="*/ 780 h 825"/>
              <a:gd name="T92" fmla="*/ 1131 w 1204"/>
              <a:gd name="T93" fmla="*/ 757 h 825"/>
              <a:gd name="T94" fmla="*/ 1150 w 1204"/>
              <a:gd name="T95" fmla="*/ 662 h 825"/>
              <a:gd name="T96" fmla="*/ 1181 w 1204"/>
              <a:gd name="T97" fmla="*/ 505 h 825"/>
              <a:gd name="T98" fmla="*/ 1204 w 1204"/>
              <a:gd name="T99" fmla="*/ 338 h 8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04" h="825">
                <a:moveTo>
                  <a:pt x="1204" y="338"/>
                </a:moveTo>
                <a:lnTo>
                  <a:pt x="1136" y="293"/>
                </a:lnTo>
                <a:lnTo>
                  <a:pt x="1136" y="220"/>
                </a:lnTo>
                <a:lnTo>
                  <a:pt x="1059" y="157"/>
                </a:lnTo>
                <a:lnTo>
                  <a:pt x="1059" y="157"/>
                </a:lnTo>
                <a:lnTo>
                  <a:pt x="1041" y="153"/>
                </a:lnTo>
                <a:lnTo>
                  <a:pt x="1001" y="139"/>
                </a:lnTo>
                <a:lnTo>
                  <a:pt x="978" y="126"/>
                </a:lnTo>
                <a:lnTo>
                  <a:pt x="956" y="112"/>
                </a:lnTo>
                <a:lnTo>
                  <a:pt x="933" y="90"/>
                </a:lnTo>
                <a:lnTo>
                  <a:pt x="911" y="63"/>
                </a:lnTo>
                <a:lnTo>
                  <a:pt x="911" y="63"/>
                </a:lnTo>
                <a:lnTo>
                  <a:pt x="888" y="36"/>
                </a:lnTo>
                <a:lnTo>
                  <a:pt x="870" y="18"/>
                </a:lnTo>
                <a:lnTo>
                  <a:pt x="856" y="4"/>
                </a:lnTo>
                <a:lnTo>
                  <a:pt x="843" y="0"/>
                </a:lnTo>
                <a:lnTo>
                  <a:pt x="834" y="0"/>
                </a:lnTo>
                <a:lnTo>
                  <a:pt x="829" y="0"/>
                </a:lnTo>
                <a:lnTo>
                  <a:pt x="820" y="4"/>
                </a:lnTo>
                <a:lnTo>
                  <a:pt x="599" y="63"/>
                </a:lnTo>
                <a:lnTo>
                  <a:pt x="590" y="76"/>
                </a:lnTo>
                <a:lnTo>
                  <a:pt x="590" y="76"/>
                </a:lnTo>
                <a:lnTo>
                  <a:pt x="568" y="126"/>
                </a:lnTo>
                <a:lnTo>
                  <a:pt x="545" y="157"/>
                </a:lnTo>
                <a:lnTo>
                  <a:pt x="532" y="175"/>
                </a:lnTo>
                <a:lnTo>
                  <a:pt x="518" y="184"/>
                </a:lnTo>
                <a:lnTo>
                  <a:pt x="509" y="189"/>
                </a:lnTo>
                <a:lnTo>
                  <a:pt x="500" y="189"/>
                </a:lnTo>
                <a:lnTo>
                  <a:pt x="496" y="184"/>
                </a:lnTo>
                <a:lnTo>
                  <a:pt x="496" y="184"/>
                </a:lnTo>
                <a:lnTo>
                  <a:pt x="482" y="162"/>
                </a:lnTo>
                <a:lnTo>
                  <a:pt x="469" y="148"/>
                </a:lnTo>
                <a:lnTo>
                  <a:pt x="455" y="144"/>
                </a:lnTo>
                <a:lnTo>
                  <a:pt x="437" y="144"/>
                </a:lnTo>
                <a:lnTo>
                  <a:pt x="428" y="148"/>
                </a:lnTo>
                <a:lnTo>
                  <a:pt x="419" y="157"/>
                </a:lnTo>
                <a:lnTo>
                  <a:pt x="410" y="162"/>
                </a:lnTo>
                <a:lnTo>
                  <a:pt x="410" y="162"/>
                </a:lnTo>
                <a:lnTo>
                  <a:pt x="387" y="180"/>
                </a:lnTo>
                <a:lnTo>
                  <a:pt x="369" y="189"/>
                </a:lnTo>
                <a:lnTo>
                  <a:pt x="351" y="193"/>
                </a:lnTo>
                <a:lnTo>
                  <a:pt x="342" y="193"/>
                </a:lnTo>
                <a:lnTo>
                  <a:pt x="329" y="189"/>
                </a:lnTo>
                <a:lnTo>
                  <a:pt x="329" y="189"/>
                </a:lnTo>
                <a:lnTo>
                  <a:pt x="329" y="189"/>
                </a:lnTo>
                <a:lnTo>
                  <a:pt x="311" y="157"/>
                </a:lnTo>
                <a:lnTo>
                  <a:pt x="293" y="144"/>
                </a:lnTo>
                <a:lnTo>
                  <a:pt x="284" y="135"/>
                </a:lnTo>
                <a:lnTo>
                  <a:pt x="270" y="130"/>
                </a:lnTo>
                <a:lnTo>
                  <a:pt x="266" y="135"/>
                </a:lnTo>
                <a:lnTo>
                  <a:pt x="261" y="135"/>
                </a:lnTo>
                <a:lnTo>
                  <a:pt x="257" y="144"/>
                </a:lnTo>
                <a:lnTo>
                  <a:pt x="239" y="171"/>
                </a:lnTo>
                <a:lnTo>
                  <a:pt x="239" y="171"/>
                </a:lnTo>
                <a:lnTo>
                  <a:pt x="230" y="207"/>
                </a:lnTo>
                <a:lnTo>
                  <a:pt x="221" y="225"/>
                </a:lnTo>
                <a:lnTo>
                  <a:pt x="212" y="234"/>
                </a:lnTo>
                <a:lnTo>
                  <a:pt x="207" y="234"/>
                </a:lnTo>
                <a:lnTo>
                  <a:pt x="203" y="234"/>
                </a:lnTo>
                <a:lnTo>
                  <a:pt x="203" y="234"/>
                </a:lnTo>
                <a:lnTo>
                  <a:pt x="212" y="252"/>
                </a:lnTo>
                <a:lnTo>
                  <a:pt x="212" y="261"/>
                </a:lnTo>
                <a:lnTo>
                  <a:pt x="212" y="275"/>
                </a:lnTo>
                <a:lnTo>
                  <a:pt x="207" y="284"/>
                </a:lnTo>
                <a:lnTo>
                  <a:pt x="198" y="293"/>
                </a:lnTo>
                <a:lnTo>
                  <a:pt x="185" y="302"/>
                </a:lnTo>
                <a:lnTo>
                  <a:pt x="167" y="311"/>
                </a:lnTo>
                <a:lnTo>
                  <a:pt x="90" y="369"/>
                </a:lnTo>
                <a:lnTo>
                  <a:pt x="36" y="428"/>
                </a:lnTo>
                <a:lnTo>
                  <a:pt x="4" y="550"/>
                </a:lnTo>
                <a:lnTo>
                  <a:pt x="4" y="550"/>
                </a:lnTo>
                <a:lnTo>
                  <a:pt x="0" y="550"/>
                </a:lnTo>
                <a:lnTo>
                  <a:pt x="0" y="550"/>
                </a:lnTo>
                <a:lnTo>
                  <a:pt x="18" y="550"/>
                </a:lnTo>
                <a:lnTo>
                  <a:pt x="40" y="554"/>
                </a:lnTo>
                <a:lnTo>
                  <a:pt x="54" y="559"/>
                </a:lnTo>
                <a:lnTo>
                  <a:pt x="67" y="568"/>
                </a:lnTo>
                <a:lnTo>
                  <a:pt x="85" y="581"/>
                </a:lnTo>
                <a:lnTo>
                  <a:pt x="99" y="599"/>
                </a:lnTo>
                <a:lnTo>
                  <a:pt x="99" y="599"/>
                </a:lnTo>
                <a:lnTo>
                  <a:pt x="135" y="649"/>
                </a:lnTo>
                <a:lnTo>
                  <a:pt x="153" y="671"/>
                </a:lnTo>
                <a:lnTo>
                  <a:pt x="176" y="689"/>
                </a:lnTo>
                <a:lnTo>
                  <a:pt x="207" y="703"/>
                </a:lnTo>
                <a:lnTo>
                  <a:pt x="243" y="712"/>
                </a:lnTo>
                <a:lnTo>
                  <a:pt x="293" y="716"/>
                </a:lnTo>
                <a:lnTo>
                  <a:pt x="351" y="716"/>
                </a:lnTo>
                <a:lnTo>
                  <a:pt x="356" y="716"/>
                </a:lnTo>
                <a:lnTo>
                  <a:pt x="356" y="716"/>
                </a:lnTo>
                <a:lnTo>
                  <a:pt x="360" y="694"/>
                </a:lnTo>
                <a:lnTo>
                  <a:pt x="369" y="676"/>
                </a:lnTo>
                <a:lnTo>
                  <a:pt x="387" y="662"/>
                </a:lnTo>
                <a:lnTo>
                  <a:pt x="401" y="658"/>
                </a:lnTo>
                <a:lnTo>
                  <a:pt x="433" y="649"/>
                </a:lnTo>
                <a:lnTo>
                  <a:pt x="455" y="649"/>
                </a:lnTo>
                <a:lnTo>
                  <a:pt x="455" y="649"/>
                </a:lnTo>
                <a:lnTo>
                  <a:pt x="473" y="653"/>
                </a:lnTo>
                <a:lnTo>
                  <a:pt x="487" y="658"/>
                </a:lnTo>
                <a:lnTo>
                  <a:pt x="505" y="662"/>
                </a:lnTo>
                <a:lnTo>
                  <a:pt x="527" y="662"/>
                </a:lnTo>
                <a:lnTo>
                  <a:pt x="545" y="653"/>
                </a:lnTo>
                <a:lnTo>
                  <a:pt x="563" y="640"/>
                </a:lnTo>
                <a:lnTo>
                  <a:pt x="577" y="613"/>
                </a:lnTo>
                <a:lnTo>
                  <a:pt x="577" y="613"/>
                </a:lnTo>
                <a:lnTo>
                  <a:pt x="590" y="586"/>
                </a:lnTo>
                <a:lnTo>
                  <a:pt x="604" y="572"/>
                </a:lnTo>
                <a:lnTo>
                  <a:pt x="617" y="568"/>
                </a:lnTo>
                <a:lnTo>
                  <a:pt x="631" y="572"/>
                </a:lnTo>
                <a:lnTo>
                  <a:pt x="640" y="577"/>
                </a:lnTo>
                <a:lnTo>
                  <a:pt x="649" y="581"/>
                </a:lnTo>
                <a:lnTo>
                  <a:pt x="658" y="590"/>
                </a:lnTo>
                <a:lnTo>
                  <a:pt x="658" y="590"/>
                </a:lnTo>
                <a:lnTo>
                  <a:pt x="658" y="595"/>
                </a:lnTo>
                <a:lnTo>
                  <a:pt x="667" y="608"/>
                </a:lnTo>
                <a:lnTo>
                  <a:pt x="694" y="640"/>
                </a:lnTo>
                <a:lnTo>
                  <a:pt x="753" y="694"/>
                </a:lnTo>
                <a:lnTo>
                  <a:pt x="753" y="694"/>
                </a:lnTo>
                <a:lnTo>
                  <a:pt x="789" y="726"/>
                </a:lnTo>
                <a:lnTo>
                  <a:pt x="820" y="744"/>
                </a:lnTo>
                <a:lnTo>
                  <a:pt x="852" y="757"/>
                </a:lnTo>
                <a:lnTo>
                  <a:pt x="874" y="762"/>
                </a:lnTo>
                <a:lnTo>
                  <a:pt x="897" y="766"/>
                </a:lnTo>
                <a:lnTo>
                  <a:pt x="911" y="766"/>
                </a:lnTo>
                <a:lnTo>
                  <a:pt x="920" y="762"/>
                </a:lnTo>
                <a:lnTo>
                  <a:pt x="929" y="766"/>
                </a:lnTo>
                <a:lnTo>
                  <a:pt x="929" y="798"/>
                </a:lnTo>
                <a:lnTo>
                  <a:pt x="929" y="798"/>
                </a:lnTo>
                <a:lnTo>
                  <a:pt x="942" y="807"/>
                </a:lnTo>
                <a:lnTo>
                  <a:pt x="956" y="816"/>
                </a:lnTo>
                <a:lnTo>
                  <a:pt x="983" y="825"/>
                </a:lnTo>
                <a:lnTo>
                  <a:pt x="1005" y="825"/>
                </a:lnTo>
                <a:lnTo>
                  <a:pt x="1014" y="825"/>
                </a:lnTo>
                <a:lnTo>
                  <a:pt x="1014" y="825"/>
                </a:lnTo>
                <a:lnTo>
                  <a:pt x="1023" y="816"/>
                </a:lnTo>
                <a:lnTo>
                  <a:pt x="1041" y="798"/>
                </a:lnTo>
                <a:lnTo>
                  <a:pt x="1073" y="780"/>
                </a:lnTo>
                <a:lnTo>
                  <a:pt x="1073" y="780"/>
                </a:lnTo>
                <a:lnTo>
                  <a:pt x="1086" y="780"/>
                </a:lnTo>
                <a:lnTo>
                  <a:pt x="1100" y="775"/>
                </a:lnTo>
                <a:lnTo>
                  <a:pt x="1122" y="766"/>
                </a:lnTo>
                <a:lnTo>
                  <a:pt x="1131" y="757"/>
                </a:lnTo>
                <a:lnTo>
                  <a:pt x="1131" y="753"/>
                </a:lnTo>
                <a:lnTo>
                  <a:pt x="1140" y="698"/>
                </a:lnTo>
                <a:lnTo>
                  <a:pt x="1150" y="662"/>
                </a:lnTo>
                <a:lnTo>
                  <a:pt x="1154" y="554"/>
                </a:lnTo>
                <a:lnTo>
                  <a:pt x="1168" y="527"/>
                </a:lnTo>
                <a:lnTo>
                  <a:pt x="1181" y="505"/>
                </a:lnTo>
                <a:lnTo>
                  <a:pt x="1177" y="478"/>
                </a:lnTo>
                <a:lnTo>
                  <a:pt x="1181" y="365"/>
                </a:lnTo>
                <a:lnTo>
                  <a:pt x="1204" y="338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7885112" y="5035549"/>
            <a:ext cx="1524000" cy="1381125"/>
          </a:xfrm>
          <a:custGeom>
            <a:avLst/>
            <a:gdLst>
              <a:gd name="T0" fmla="*/ 915 w 960"/>
              <a:gd name="T1" fmla="*/ 387 h 870"/>
              <a:gd name="T2" fmla="*/ 875 w 960"/>
              <a:gd name="T3" fmla="*/ 369 h 870"/>
              <a:gd name="T4" fmla="*/ 852 w 960"/>
              <a:gd name="T5" fmla="*/ 338 h 870"/>
              <a:gd name="T6" fmla="*/ 848 w 960"/>
              <a:gd name="T7" fmla="*/ 306 h 870"/>
              <a:gd name="T8" fmla="*/ 839 w 960"/>
              <a:gd name="T9" fmla="*/ 270 h 870"/>
              <a:gd name="T10" fmla="*/ 821 w 960"/>
              <a:gd name="T11" fmla="*/ 266 h 870"/>
              <a:gd name="T12" fmla="*/ 798 w 960"/>
              <a:gd name="T13" fmla="*/ 266 h 870"/>
              <a:gd name="T14" fmla="*/ 767 w 960"/>
              <a:gd name="T15" fmla="*/ 293 h 870"/>
              <a:gd name="T16" fmla="*/ 726 w 960"/>
              <a:gd name="T17" fmla="*/ 297 h 870"/>
              <a:gd name="T18" fmla="*/ 618 w 960"/>
              <a:gd name="T19" fmla="*/ 288 h 870"/>
              <a:gd name="T20" fmla="*/ 604 w 960"/>
              <a:gd name="T21" fmla="*/ 293 h 870"/>
              <a:gd name="T22" fmla="*/ 568 w 960"/>
              <a:gd name="T23" fmla="*/ 275 h 870"/>
              <a:gd name="T24" fmla="*/ 582 w 960"/>
              <a:gd name="T25" fmla="*/ 252 h 870"/>
              <a:gd name="T26" fmla="*/ 604 w 960"/>
              <a:gd name="T27" fmla="*/ 221 h 870"/>
              <a:gd name="T28" fmla="*/ 591 w 960"/>
              <a:gd name="T29" fmla="*/ 207 h 870"/>
              <a:gd name="T30" fmla="*/ 564 w 960"/>
              <a:gd name="T31" fmla="*/ 194 h 870"/>
              <a:gd name="T32" fmla="*/ 559 w 960"/>
              <a:gd name="T33" fmla="*/ 171 h 870"/>
              <a:gd name="T34" fmla="*/ 573 w 960"/>
              <a:gd name="T35" fmla="*/ 166 h 870"/>
              <a:gd name="T36" fmla="*/ 609 w 960"/>
              <a:gd name="T37" fmla="*/ 144 h 870"/>
              <a:gd name="T38" fmla="*/ 604 w 960"/>
              <a:gd name="T39" fmla="*/ 126 h 870"/>
              <a:gd name="T40" fmla="*/ 591 w 960"/>
              <a:gd name="T41" fmla="*/ 63 h 870"/>
              <a:gd name="T42" fmla="*/ 519 w 960"/>
              <a:gd name="T43" fmla="*/ 63 h 870"/>
              <a:gd name="T44" fmla="*/ 446 w 960"/>
              <a:gd name="T45" fmla="*/ 27 h 870"/>
              <a:gd name="T46" fmla="*/ 379 w 960"/>
              <a:gd name="T47" fmla="*/ 13 h 870"/>
              <a:gd name="T48" fmla="*/ 343 w 960"/>
              <a:gd name="T49" fmla="*/ 27 h 870"/>
              <a:gd name="T50" fmla="*/ 329 w 960"/>
              <a:gd name="T51" fmla="*/ 45 h 870"/>
              <a:gd name="T52" fmla="*/ 356 w 960"/>
              <a:gd name="T53" fmla="*/ 49 h 870"/>
              <a:gd name="T54" fmla="*/ 374 w 960"/>
              <a:gd name="T55" fmla="*/ 67 h 870"/>
              <a:gd name="T56" fmla="*/ 352 w 960"/>
              <a:gd name="T57" fmla="*/ 85 h 870"/>
              <a:gd name="T58" fmla="*/ 316 w 960"/>
              <a:gd name="T59" fmla="*/ 103 h 870"/>
              <a:gd name="T60" fmla="*/ 271 w 960"/>
              <a:gd name="T61" fmla="*/ 90 h 870"/>
              <a:gd name="T62" fmla="*/ 239 w 960"/>
              <a:gd name="T63" fmla="*/ 63 h 870"/>
              <a:gd name="T64" fmla="*/ 203 w 960"/>
              <a:gd name="T65" fmla="*/ 81 h 870"/>
              <a:gd name="T66" fmla="*/ 167 w 960"/>
              <a:gd name="T67" fmla="*/ 103 h 870"/>
              <a:gd name="T68" fmla="*/ 81 w 960"/>
              <a:gd name="T69" fmla="*/ 94 h 870"/>
              <a:gd name="T70" fmla="*/ 68 w 960"/>
              <a:gd name="T71" fmla="*/ 198 h 870"/>
              <a:gd name="T72" fmla="*/ 36 w 960"/>
              <a:gd name="T73" fmla="*/ 239 h 870"/>
              <a:gd name="T74" fmla="*/ 18 w 960"/>
              <a:gd name="T75" fmla="*/ 315 h 870"/>
              <a:gd name="T76" fmla="*/ 0 w 960"/>
              <a:gd name="T77" fmla="*/ 442 h 870"/>
              <a:gd name="T78" fmla="*/ 18 w 960"/>
              <a:gd name="T79" fmla="*/ 577 h 870"/>
              <a:gd name="T80" fmla="*/ 36 w 960"/>
              <a:gd name="T81" fmla="*/ 608 h 870"/>
              <a:gd name="T82" fmla="*/ 59 w 960"/>
              <a:gd name="T83" fmla="*/ 694 h 870"/>
              <a:gd name="T84" fmla="*/ 262 w 960"/>
              <a:gd name="T85" fmla="*/ 847 h 870"/>
              <a:gd name="T86" fmla="*/ 442 w 960"/>
              <a:gd name="T87" fmla="*/ 856 h 870"/>
              <a:gd name="T88" fmla="*/ 379 w 960"/>
              <a:gd name="T89" fmla="*/ 739 h 870"/>
              <a:gd name="T90" fmla="*/ 406 w 960"/>
              <a:gd name="T91" fmla="*/ 690 h 870"/>
              <a:gd name="T92" fmla="*/ 582 w 960"/>
              <a:gd name="T93" fmla="*/ 541 h 870"/>
              <a:gd name="T94" fmla="*/ 622 w 960"/>
              <a:gd name="T95" fmla="*/ 509 h 870"/>
              <a:gd name="T96" fmla="*/ 721 w 960"/>
              <a:gd name="T97" fmla="*/ 469 h 870"/>
              <a:gd name="T98" fmla="*/ 785 w 960"/>
              <a:gd name="T99" fmla="*/ 482 h 870"/>
              <a:gd name="T100" fmla="*/ 960 w 960"/>
              <a:gd name="T101" fmla="*/ 532 h 870"/>
              <a:gd name="T102" fmla="*/ 956 w 960"/>
              <a:gd name="T103" fmla="*/ 500 h 8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60" h="870">
                <a:moveTo>
                  <a:pt x="956" y="496"/>
                </a:moveTo>
                <a:lnTo>
                  <a:pt x="929" y="401"/>
                </a:lnTo>
                <a:lnTo>
                  <a:pt x="915" y="387"/>
                </a:lnTo>
                <a:lnTo>
                  <a:pt x="915" y="387"/>
                </a:lnTo>
                <a:lnTo>
                  <a:pt x="893" y="378"/>
                </a:lnTo>
                <a:lnTo>
                  <a:pt x="875" y="369"/>
                </a:lnTo>
                <a:lnTo>
                  <a:pt x="861" y="360"/>
                </a:lnTo>
                <a:lnTo>
                  <a:pt x="857" y="351"/>
                </a:lnTo>
                <a:lnTo>
                  <a:pt x="852" y="338"/>
                </a:lnTo>
                <a:lnTo>
                  <a:pt x="852" y="333"/>
                </a:lnTo>
                <a:lnTo>
                  <a:pt x="852" y="333"/>
                </a:lnTo>
                <a:lnTo>
                  <a:pt x="848" y="306"/>
                </a:lnTo>
                <a:lnTo>
                  <a:pt x="848" y="288"/>
                </a:lnTo>
                <a:lnTo>
                  <a:pt x="843" y="275"/>
                </a:lnTo>
                <a:lnTo>
                  <a:pt x="839" y="270"/>
                </a:lnTo>
                <a:lnTo>
                  <a:pt x="825" y="266"/>
                </a:lnTo>
                <a:lnTo>
                  <a:pt x="821" y="266"/>
                </a:lnTo>
                <a:lnTo>
                  <a:pt x="821" y="266"/>
                </a:lnTo>
                <a:lnTo>
                  <a:pt x="821" y="261"/>
                </a:lnTo>
                <a:lnTo>
                  <a:pt x="812" y="261"/>
                </a:lnTo>
                <a:lnTo>
                  <a:pt x="798" y="266"/>
                </a:lnTo>
                <a:lnTo>
                  <a:pt x="780" y="279"/>
                </a:lnTo>
                <a:lnTo>
                  <a:pt x="780" y="279"/>
                </a:lnTo>
                <a:lnTo>
                  <a:pt x="767" y="293"/>
                </a:lnTo>
                <a:lnTo>
                  <a:pt x="753" y="297"/>
                </a:lnTo>
                <a:lnTo>
                  <a:pt x="735" y="297"/>
                </a:lnTo>
                <a:lnTo>
                  <a:pt x="726" y="297"/>
                </a:lnTo>
                <a:lnTo>
                  <a:pt x="703" y="293"/>
                </a:lnTo>
                <a:lnTo>
                  <a:pt x="694" y="288"/>
                </a:lnTo>
                <a:lnTo>
                  <a:pt x="618" y="288"/>
                </a:lnTo>
                <a:lnTo>
                  <a:pt x="618" y="288"/>
                </a:lnTo>
                <a:lnTo>
                  <a:pt x="613" y="293"/>
                </a:lnTo>
                <a:lnTo>
                  <a:pt x="604" y="293"/>
                </a:lnTo>
                <a:lnTo>
                  <a:pt x="582" y="288"/>
                </a:lnTo>
                <a:lnTo>
                  <a:pt x="573" y="284"/>
                </a:lnTo>
                <a:lnTo>
                  <a:pt x="568" y="275"/>
                </a:lnTo>
                <a:lnTo>
                  <a:pt x="568" y="266"/>
                </a:lnTo>
                <a:lnTo>
                  <a:pt x="582" y="252"/>
                </a:lnTo>
                <a:lnTo>
                  <a:pt x="582" y="252"/>
                </a:lnTo>
                <a:lnTo>
                  <a:pt x="595" y="239"/>
                </a:lnTo>
                <a:lnTo>
                  <a:pt x="600" y="230"/>
                </a:lnTo>
                <a:lnTo>
                  <a:pt x="604" y="221"/>
                </a:lnTo>
                <a:lnTo>
                  <a:pt x="600" y="216"/>
                </a:lnTo>
                <a:lnTo>
                  <a:pt x="595" y="212"/>
                </a:lnTo>
                <a:lnTo>
                  <a:pt x="591" y="207"/>
                </a:lnTo>
                <a:lnTo>
                  <a:pt x="591" y="207"/>
                </a:lnTo>
                <a:lnTo>
                  <a:pt x="573" y="203"/>
                </a:lnTo>
                <a:lnTo>
                  <a:pt x="564" y="194"/>
                </a:lnTo>
                <a:lnTo>
                  <a:pt x="559" y="185"/>
                </a:lnTo>
                <a:lnTo>
                  <a:pt x="555" y="180"/>
                </a:lnTo>
                <a:lnTo>
                  <a:pt x="559" y="171"/>
                </a:lnTo>
                <a:lnTo>
                  <a:pt x="564" y="171"/>
                </a:lnTo>
                <a:lnTo>
                  <a:pt x="564" y="171"/>
                </a:lnTo>
                <a:lnTo>
                  <a:pt x="573" y="166"/>
                </a:lnTo>
                <a:lnTo>
                  <a:pt x="591" y="157"/>
                </a:lnTo>
                <a:lnTo>
                  <a:pt x="600" y="153"/>
                </a:lnTo>
                <a:lnTo>
                  <a:pt x="609" y="144"/>
                </a:lnTo>
                <a:lnTo>
                  <a:pt x="609" y="135"/>
                </a:lnTo>
                <a:lnTo>
                  <a:pt x="604" y="126"/>
                </a:lnTo>
                <a:lnTo>
                  <a:pt x="604" y="126"/>
                </a:lnTo>
                <a:lnTo>
                  <a:pt x="595" y="103"/>
                </a:lnTo>
                <a:lnTo>
                  <a:pt x="591" y="81"/>
                </a:lnTo>
                <a:lnTo>
                  <a:pt x="591" y="63"/>
                </a:lnTo>
                <a:lnTo>
                  <a:pt x="591" y="63"/>
                </a:lnTo>
                <a:lnTo>
                  <a:pt x="555" y="67"/>
                </a:lnTo>
                <a:lnTo>
                  <a:pt x="519" y="63"/>
                </a:lnTo>
                <a:lnTo>
                  <a:pt x="491" y="54"/>
                </a:lnTo>
                <a:lnTo>
                  <a:pt x="464" y="40"/>
                </a:lnTo>
                <a:lnTo>
                  <a:pt x="446" y="27"/>
                </a:lnTo>
                <a:lnTo>
                  <a:pt x="433" y="13"/>
                </a:lnTo>
                <a:lnTo>
                  <a:pt x="424" y="0"/>
                </a:lnTo>
                <a:lnTo>
                  <a:pt x="379" y="13"/>
                </a:lnTo>
                <a:lnTo>
                  <a:pt x="379" y="13"/>
                </a:lnTo>
                <a:lnTo>
                  <a:pt x="356" y="18"/>
                </a:lnTo>
                <a:lnTo>
                  <a:pt x="343" y="27"/>
                </a:lnTo>
                <a:lnTo>
                  <a:pt x="334" y="31"/>
                </a:lnTo>
                <a:lnTo>
                  <a:pt x="329" y="36"/>
                </a:lnTo>
                <a:lnTo>
                  <a:pt x="329" y="45"/>
                </a:lnTo>
                <a:lnTo>
                  <a:pt x="329" y="49"/>
                </a:lnTo>
                <a:lnTo>
                  <a:pt x="329" y="49"/>
                </a:lnTo>
                <a:lnTo>
                  <a:pt x="356" y="49"/>
                </a:lnTo>
                <a:lnTo>
                  <a:pt x="370" y="54"/>
                </a:lnTo>
                <a:lnTo>
                  <a:pt x="374" y="63"/>
                </a:lnTo>
                <a:lnTo>
                  <a:pt x="374" y="67"/>
                </a:lnTo>
                <a:lnTo>
                  <a:pt x="361" y="81"/>
                </a:lnTo>
                <a:lnTo>
                  <a:pt x="352" y="85"/>
                </a:lnTo>
                <a:lnTo>
                  <a:pt x="352" y="85"/>
                </a:lnTo>
                <a:lnTo>
                  <a:pt x="343" y="94"/>
                </a:lnTo>
                <a:lnTo>
                  <a:pt x="329" y="99"/>
                </a:lnTo>
                <a:lnTo>
                  <a:pt x="316" y="103"/>
                </a:lnTo>
                <a:lnTo>
                  <a:pt x="302" y="99"/>
                </a:lnTo>
                <a:lnTo>
                  <a:pt x="280" y="94"/>
                </a:lnTo>
                <a:lnTo>
                  <a:pt x="271" y="90"/>
                </a:lnTo>
                <a:lnTo>
                  <a:pt x="271" y="90"/>
                </a:lnTo>
                <a:lnTo>
                  <a:pt x="252" y="72"/>
                </a:lnTo>
                <a:lnTo>
                  <a:pt x="239" y="63"/>
                </a:lnTo>
                <a:lnTo>
                  <a:pt x="225" y="63"/>
                </a:lnTo>
                <a:lnTo>
                  <a:pt x="212" y="72"/>
                </a:lnTo>
                <a:lnTo>
                  <a:pt x="203" y="81"/>
                </a:lnTo>
                <a:lnTo>
                  <a:pt x="194" y="90"/>
                </a:lnTo>
                <a:lnTo>
                  <a:pt x="189" y="103"/>
                </a:lnTo>
                <a:lnTo>
                  <a:pt x="167" y="103"/>
                </a:lnTo>
                <a:lnTo>
                  <a:pt x="131" y="81"/>
                </a:lnTo>
                <a:lnTo>
                  <a:pt x="81" y="90"/>
                </a:lnTo>
                <a:lnTo>
                  <a:pt x="81" y="94"/>
                </a:lnTo>
                <a:lnTo>
                  <a:pt x="77" y="180"/>
                </a:lnTo>
                <a:lnTo>
                  <a:pt x="77" y="180"/>
                </a:lnTo>
                <a:lnTo>
                  <a:pt x="68" y="198"/>
                </a:lnTo>
                <a:lnTo>
                  <a:pt x="54" y="216"/>
                </a:lnTo>
                <a:lnTo>
                  <a:pt x="36" y="239"/>
                </a:lnTo>
                <a:lnTo>
                  <a:pt x="36" y="239"/>
                </a:lnTo>
                <a:lnTo>
                  <a:pt x="27" y="252"/>
                </a:lnTo>
                <a:lnTo>
                  <a:pt x="23" y="270"/>
                </a:lnTo>
                <a:lnTo>
                  <a:pt x="18" y="315"/>
                </a:lnTo>
                <a:lnTo>
                  <a:pt x="18" y="374"/>
                </a:lnTo>
                <a:lnTo>
                  <a:pt x="0" y="442"/>
                </a:lnTo>
                <a:lnTo>
                  <a:pt x="0" y="442"/>
                </a:lnTo>
                <a:lnTo>
                  <a:pt x="5" y="491"/>
                </a:lnTo>
                <a:lnTo>
                  <a:pt x="9" y="536"/>
                </a:lnTo>
                <a:lnTo>
                  <a:pt x="18" y="577"/>
                </a:lnTo>
                <a:lnTo>
                  <a:pt x="18" y="577"/>
                </a:lnTo>
                <a:lnTo>
                  <a:pt x="36" y="608"/>
                </a:lnTo>
                <a:lnTo>
                  <a:pt x="36" y="608"/>
                </a:lnTo>
                <a:lnTo>
                  <a:pt x="45" y="631"/>
                </a:lnTo>
                <a:lnTo>
                  <a:pt x="54" y="662"/>
                </a:lnTo>
                <a:lnTo>
                  <a:pt x="59" y="694"/>
                </a:lnTo>
                <a:lnTo>
                  <a:pt x="81" y="730"/>
                </a:lnTo>
                <a:lnTo>
                  <a:pt x="153" y="766"/>
                </a:lnTo>
                <a:lnTo>
                  <a:pt x="262" y="847"/>
                </a:lnTo>
                <a:lnTo>
                  <a:pt x="374" y="847"/>
                </a:lnTo>
                <a:lnTo>
                  <a:pt x="428" y="870"/>
                </a:lnTo>
                <a:lnTo>
                  <a:pt x="442" y="856"/>
                </a:lnTo>
                <a:lnTo>
                  <a:pt x="424" y="802"/>
                </a:lnTo>
                <a:lnTo>
                  <a:pt x="401" y="780"/>
                </a:lnTo>
                <a:lnTo>
                  <a:pt x="379" y="739"/>
                </a:lnTo>
                <a:lnTo>
                  <a:pt x="370" y="721"/>
                </a:lnTo>
                <a:lnTo>
                  <a:pt x="370" y="703"/>
                </a:lnTo>
                <a:lnTo>
                  <a:pt x="406" y="690"/>
                </a:lnTo>
                <a:lnTo>
                  <a:pt x="460" y="662"/>
                </a:lnTo>
                <a:lnTo>
                  <a:pt x="564" y="581"/>
                </a:lnTo>
                <a:lnTo>
                  <a:pt x="582" y="541"/>
                </a:lnTo>
                <a:lnTo>
                  <a:pt x="582" y="541"/>
                </a:lnTo>
                <a:lnTo>
                  <a:pt x="600" y="523"/>
                </a:lnTo>
                <a:lnTo>
                  <a:pt x="622" y="509"/>
                </a:lnTo>
                <a:lnTo>
                  <a:pt x="649" y="491"/>
                </a:lnTo>
                <a:lnTo>
                  <a:pt x="685" y="478"/>
                </a:lnTo>
                <a:lnTo>
                  <a:pt x="721" y="469"/>
                </a:lnTo>
                <a:lnTo>
                  <a:pt x="744" y="469"/>
                </a:lnTo>
                <a:lnTo>
                  <a:pt x="762" y="473"/>
                </a:lnTo>
                <a:lnTo>
                  <a:pt x="785" y="482"/>
                </a:lnTo>
                <a:lnTo>
                  <a:pt x="807" y="496"/>
                </a:lnTo>
                <a:lnTo>
                  <a:pt x="960" y="545"/>
                </a:lnTo>
                <a:lnTo>
                  <a:pt x="960" y="532"/>
                </a:lnTo>
                <a:lnTo>
                  <a:pt x="951" y="500"/>
                </a:lnTo>
                <a:lnTo>
                  <a:pt x="951" y="500"/>
                </a:lnTo>
                <a:lnTo>
                  <a:pt x="956" y="500"/>
                </a:lnTo>
                <a:lnTo>
                  <a:pt x="956" y="496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7434262" y="3883024"/>
            <a:ext cx="1774825" cy="1316038"/>
          </a:xfrm>
          <a:custGeom>
            <a:avLst/>
            <a:gdLst>
              <a:gd name="T0" fmla="*/ 307 w 1118"/>
              <a:gd name="T1" fmla="*/ 775 h 829"/>
              <a:gd name="T2" fmla="*/ 343 w 1118"/>
              <a:gd name="T3" fmla="*/ 744 h 829"/>
              <a:gd name="T4" fmla="*/ 365 w 1118"/>
              <a:gd name="T5" fmla="*/ 820 h 829"/>
              <a:gd name="T6" fmla="*/ 473 w 1118"/>
              <a:gd name="T7" fmla="*/ 829 h 829"/>
              <a:gd name="T8" fmla="*/ 509 w 1118"/>
              <a:gd name="T9" fmla="*/ 789 h 829"/>
              <a:gd name="T10" fmla="*/ 555 w 1118"/>
              <a:gd name="T11" fmla="*/ 816 h 829"/>
              <a:gd name="T12" fmla="*/ 613 w 1118"/>
              <a:gd name="T13" fmla="*/ 825 h 829"/>
              <a:gd name="T14" fmla="*/ 645 w 1118"/>
              <a:gd name="T15" fmla="*/ 807 h 829"/>
              <a:gd name="T16" fmla="*/ 640 w 1118"/>
              <a:gd name="T17" fmla="*/ 775 h 829"/>
              <a:gd name="T18" fmla="*/ 613 w 1118"/>
              <a:gd name="T19" fmla="*/ 762 h 829"/>
              <a:gd name="T20" fmla="*/ 663 w 1118"/>
              <a:gd name="T21" fmla="*/ 739 h 829"/>
              <a:gd name="T22" fmla="*/ 730 w 1118"/>
              <a:gd name="T23" fmla="*/ 753 h 829"/>
              <a:gd name="T24" fmla="*/ 839 w 1118"/>
              <a:gd name="T25" fmla="*/ 793 h 829"/>
              <a:gd name="T26" fmla="*/ 983 w 1118"/>
              <a:gd name="T27" fmla="*/ 775 h 829"/>
              <a:gd name="T28" fmla="*/ 1069 w 1118"/>
              <a:gd name="T29" fmla="*/ 667 h 829"/>
              <a:gd name="T30" fmla="*/ 1082 w 1118"/>
              <a:gd name="T31" fmla="*/ 599 h 829"/>
              <a:gd name="T32" fmla="*/ 1118 w 1118"/>
              <a:gd name="T33" fmla="*/ 518 h 829"/>
              <a:gd name="T34" fmla="*/ 1073 w 1118"/>
              <a:gd name="T35" fmla="*/ 320 h 829"/>
              <a:gd name="T36" fmla="*/ 1005 w 1118"/>
              <a:gd name="T37" fmla="*/ 293 h 829"/>
              <a:gd name="T38" fmla="*/ 915 w 1118"/>
              <a:gd name="T39" fmla="*/ 212 h 829"/>
              <a:gd name="T40" fmla="*/ 857 w 1118"/>
              <a:gd name="T41" fmla="*/ 185 h 829"/>
              <a:gd name="T42" fmla="*/ 775 w 1118"/>
              <a:gd name="T43" fmla="*/ 185 h 829"/>
              <a:gd name="T44" fmla="*/ 730 w 1118"/>
              <a:gd name="T45" fmla="*/ 212 h 829"/>
              <a:gd name="T46" fmla="*/ 667 w 1118"/>
              <a:gd name="T47" fmla="*/ 248 h 829"/>
              <a:gd name="T48" fmla="*/ 627 w 1118"/>
              <a:gd name="T49" fmla="*/ 257 h 829"/>
              <a:gd name="T50" fmla="*/ 573 w 1118"/>
              <a:gd name="T51" fmla="*/ 198 h 829"/>
              <a:gd name="T52" fmla="*/ 536 w 1118"/>
              <a:gd name="T53" fmla="*/ 198 h 829"/>
              <a:gd name="T54" fmla="*/ 433 w 1118"/>
              <a:gd name="T55" fmla="*/ 158 h 829"/>
              <a:gd name="T56" fmla="*/ 311 w 1118"/>
              <a:gd name="T57" fmla="*/ 40 h 829"/>
              <a:gd name="T58" fmla="*/ 293 w 1118"/>
              <a:gd name="T59" fmla="*/ 13 h 829"/>
              <a:gd name="T60" fmla="*/ 248 w 1118"/>
              <a:gd name="T61" fmla="*/ 4 h 829"/>
              <a:gd name="T62" fmla="*/ 203 w 1118"/>
              <a:gd name="T63" fmla="*/ 72 h 829"/>
              <a:gd name="T64" fmla="*/ 131 w 1118"/>
              <a:gd name="T65" fmla="*/ 90 h 829"/>
              <a:gd name="T66" fmla="*/ 77 w 1118"/>
              <a:gd name="T67" fmla="*/ 81 h 829"/>
              <a:gd name="T68" fmla="*/ 13 w 1118"/>
              <a:gd name="T69" fmla="*/ 112 h 829"/>
              <a:gd name="T70" fmla="*/ 0 w 1118"/>
              <a:gd name="T71" fmla="*/ 185 h 829"/>
              <a:gd name="T72" fmla="*/ 36 w 1118"/>
              <a:gd name="T73" fmla="*/ 252 h 829"/>
              <a:gd name="T74" fmla="*/ 81 w 1118"/>
              <a:gd name="T75" fmla="*/ 270 h 829"/>
              <a:gd name="T76" fmla="*/ 167 w 1118"/>
              <a:gd name="T77" fmla="*/ 302 h 829"/>
              <a:gd name="T78" fmla="*/ 198 w 1118"/>
              <a:gd name="T79" fmla="*/ 374 h 829"/>
              <a:gd name="T80" fmla="*/ 243 w 1118"/>
              <a:gd name="T81" fmla="*/ 433 h 829"/>
              <a:gd name="T82" fmla="*/ 270 w 1118"/>
              <a:gd name="T83" fmla="*/ 514 h 829"/>
              <a:gd name="T84" fmla="*/ 279 w 1118"/>
              <a:gd name="T85" fmla="*/ 536 h 829"/>
              <a:gd name="T86" fmla="*/ 320 w 1118"/>
              <a:gd name="T87" fmla="*/ 536 h 829"/>
              <a:gd name="T88" fmla="*/ 388 w 1118"/>
              <a:gd name="T89" fmla="*/ 545 h 829"/>
              <a:gd name="T90" fmla="*/ 392 w 1118"/>
              <a:gd name="T91" fmla="*/ 586 h 829"/>
              <a:gd name="T92" fmla="*/ 325 w 1118"/>
              <a:gd name="T93" fmla="*/ 617 h 829"/>
              <a:gd name="T94" fmla="*/ 158 w 1118"/>
              <a:gd name="T95" fmla="*/ 586 h 829"/>
              <a:gd name="T96" fmla="*/ 144 w 1118"/>
              <a:gd name="T97" fmla="*/ 608 h 829"/>
              <a:gd name="T98" fmla="*/ 158 w 1118"/>
              <a:gd name="T99" fmla="*/ 699 h 829"/>
              <a:gd name="T100" fmla="*/ 185 w 1118"/>
              <a:gd name="T101" fmla="*/ 748 h 8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18" h="829">
                <a:moveTo>
                  <a:pt x="207" y="784"/>
                </a:moveTo>
                <a:lnTo>
                  <a:pt x="298" y="789"/>
                </a:lnTo>
                <a:lnTo>
                  <a:pt x="298" y="789"/>
                </a:lnTo>
                <a:lnTo>
                  <a:pt x="307" y="775"/>
                </a:lnTo>
                <a:lnTo>
                  <a:pt x="311" y="757"/>
                </a:lnTo>
                <a:lnTo>
                  <a:pt x="325" y="748"/>
                </a:lnTo>
                <a:lnTo>
                  <a:pt x="334" y="739"/>
                </a:lnTo>
                <a:lnTo>
                  <a:pt x="343" y="744"/>
                </a:lnTo>
                <a:lnTo>
                  <a:pt x="347" y="748"/>
                </a:lnTo>
                <a:lnTo>
                  <a:pt x="356" y="766"/>
                </a:lnTo>
                <a:lnTo>
                  <a:pt x="365" y="807"/>
                </a:lnTo>
                <a:lnTo>
                  <a:pt x="365" y="820"/>
                </a:lnTo>
                <a:lnTo>
                  <a:pt x="415" y="807"/>
                </a:lnTo>
                <a:lnTo>
                  <a:pt x="451" y="829"/>
                </a:lnTo>
                <a:lnTo>
                  <a:pt x="473" y="829"/>
                </a:lnTo>
                <a:lnTo>
                  <a:pt x="473" y="829"/>
                </a:lnTo>
                <a:lnTo>
                  <a:pt x="478" y="816"/>
                </a:lnTo>
                <a:lnTo>
                  <a:pt x="487" y="807"/>
                </a:lnTo>
                <a:lnTo>
                  <a:pt x="496" y="798"/>
                </a:lnTo>
                <a:lnTo>
                  <a:pt x="509" y="789"/>
                </a:lnTo>
                <a:lnTo>
                  <a:pt x="523" y="789"/>
                </a:lnTo>
                <a:lnTo>
                  <a:pt x="536" y="798"/>
                </a:lnTo>
                <a:lnTo>
                  <a:pt x="555" y="816"/>
                </a:lnTo>
                <a:lnTo>
                  <a:pt x="555" y="816"/>
                </a:lnTo>
                <a:lnTo>
                  <a:pt x="564" y="820"/>
                </a:lnTo>
                <a:lnTo>
                  <a:pt x="586" y="825"/>
                </a:lnTo>
                <a:lnTo>
                  <a:pt x="600" y="829"/>
                </a:lnTo>
                <a:lnTo>
                  <a:pt x="613" y="825"/>
                </a:lnTo>
                <a:lnTo>
                  <a:pt x="627" y="820"/>
                </a:lnTo>
                <a:lnTo>
                  <a:pt x="636" y="811"/>
                </a:lnTo>
                <a:lnTo>
                  <a:pt x="636" y="811"/>
                </a:lnTo>
                <a:lnTo>
                  <a:pt x="645" y="807"/>
                </a:lnTo>
                <a:lnTo>
                  <a:pt x="658" y="793"/>
                </a:lnTo>
                <a:lnTo>
                  <a:pt x="658" y="789"/>
                </a:lnTo>
                <a:lnTo>
                  <a:pt x="654" y="780"/>
                </a:lnTo>
                <a:lnTo>
                  <a:pt x="640" y="775"/>
                </a:lnTo>
                <a:lnTo>
                  <a:pt x="613" y="775"/>
                </a:lnTo>
                <a:lnTo>
                  <a:pt x="613" y="775"/>
                </a:lnTo>
                <a:lnTo>
                  <a:pt x="613" y="771"/>
                </a:lnTo>
                <a:lnTo>
                  <a:pt x="613" y="762"/>
                </a:lnTo>
                <a:lnTo>
                  <a:pt x="618" y="757"/>
                </a:lnTo>
                <a:lnTo>
                  <a:pt x="627" y="753"/>
                </a:lnTo>
                <a:lnTo>
                  <a:pt x="640" y="744"/>
                </a:lnTo>
                <a:lnTo>
                  <a:pt x="663" y="739"/>
                </a:lnTo>
                <a:lnTo>
                  <a:pt x="708" y="726"/>
                </a:lnTo>
                <a:lnTo>
                  <a:pt x="708" y="726"/>
                </a:lnTo>
                <a:lnTo>
                  <a:pt x="717" y="739"/>
                </a:lnTo>
                <a:lnTo>
                  <a:pt x="730" y="753"/>
                </a:lnTo>
                <a:lnTo>
                  <a:pt x="748" y="766"/>
                </a:lnTo>
                <a:lnTo>
                  <a:pt x="775" y="780"/>
                </a:lnTo>
                <a:lnTo>
                  <a:pt x="803" y="789"/>
                </a:lnTo>
                <a:lnTo>
                  <a:pt x="839" y="793"/>
                </a:lnTo>
                <a:lnTo>
                  <a:pt x="875" y="789"/>
                </a:lnTo>
                <a:lnTo>
                  <a:pt x="902" y="771"/>
                </a:lnTo>
                <a:lnTo>
                  <a:pt x="983" y="775"/>
                </a:lnTo>
                <a:lnTo>
                  <a:pt x="983" y="775"/>
                </a:lnTo>
                <a:lnTo>
                  <a:pt x="1010" y="730"/>
                </a:lnTo>
                <a:lnTo>
                  <a:pt x="1037" y="694"/>
                </a:lnTo>
                <a:lnTo>
                  <a:pt x="1051" y="676"/>
                </a:lnTo>
                <a:lnTo>
                  <a:pt x="1069" y="667"/>
                </a:lnTo>
                <a:lnTo>
                  <a:pt x="1069" y="667"/>
                </a:lnTo>
                <a:lnTo>
                  <a:pt x="1073" y="640"/>
                </a:lnTo>
                <a:lnTo>
                  <a:pt x="1082" y="617"/>
                </a:lnTo>
                <a:lnTo>
                  <a:pt x="1082" y="599"/>
                </a:lnTo>
                <a:lnTo>
                  <a:pt x="1082" y="599"/>
                </a:lnTo>
                <a:lnTo>
                  <a:pt x="1087" y="581"/>
                </a:lnTo>
                <a:lnTo>
                  <a:pt x="1100" y="554"/>
                </a:lnTo>
                <a:lnTo>
                  <a:pt x="1118" y="518"/>
                </a:lnTo>
                <a:lnTo>
                  <a:pt x="1118" y="347"/>
                </a:lnTo>
                <a:lnTo>
                  <a:pt x="1078" y="320"/>
                </a:lnTo>
                <a:lnTo>
                  <a:pt x="1078" y="320"/>
                </a:lnTo>
                <a:lnTo>
                  <a:pt x="1073" y="320"/>
                </a:lnTo>
                <a:lnTo>
                  <a:pt x="1055" y="320"/>
                </a:lnTo>
                <a:lnTo>
                  <a:pt x="1042" y="315"/>
                </a:lnTo>
                <a:lnTo>
                  <a:pt x="1023" y="306"/>
                </a:lnTo>
                <a:lnTo>
                  <a:pt x="1005" y="293"/>
                </a:lnTo>
                <a:lnTo>
                  <a:pt x="983" y="270"/>
                </a:lnTo>
                <a:lnTo>
                  <a:pt x="983" y="270"/>
                </a:lnTo>
                <a:lnTo>
                  <a:pt x="942" y="234"/>
                </a:lnTo>
                <a:lnTo>
                  <a:pt x="915" y="212"/>
                </a:lnTo>
                <a:lnTo>
                  <a:pt x="897" y="198"/>
                </a:lnTo>
                <a:lnTo>
                  <a:pt x="897" y="198"/>
                </a:lnTo>
                <a:lnTo>
                  <a:pt x="884" y="194"/>
                </a:lnTo>
                <a:lnTo>
                  <a:pt x="857" y="185"/>
                </a:lnTo>
                <a:lnTo>
                  <a:pt x="816" y="180"/>
                </a:lnTo>
                <a:lnTo>
                  <a:pt x="798" y="180"/>
                </a:lnTo>
                <a:lnTo>
                  <a:pt x="775" y="185"/>
                </a:lnTo>
                <a:lnTo>
                  <a:pt x="775" y="185"/>
                </a:lnTo>
                <a:lnTo>
                  <a:pt x="775" y="189"/>
                </a:lnTo>
                <a:lnTo>
                  <a:pt x="762" y="198"/>
                </a:lnTo>
                <a:lnTo>
                  <a:pt x="744" y="207"/>
                </a:lnTo>
                <a:lnTo>
                  <a:pt x="730" y="212"/>
                </a:lnTo>
                <a:lnTo>
                  <a:pt x="717" y="212"/>
                </a:lnTo>
                <a:lnTo>
                  <a:pt x="717" y="212"/>
                </a:lnTo>
                <a:lnTo>
                  <a:pt x="685" y="230"/>
                </a:lnTo>
                <a:lnTo>
                  <a:pt x="667" y="248"/>
                </a:lnTo>
                <a:lnTo>
                  <a:pt x="658" y="257"/>
                </a:lnTo>
                <a:lnTo>
                  <a:pt x="658" y="257"/>
                </a:lnTo>
                <a:lnTo>
                  <a:pt x="649" y="257"/>
                </a:lnTo>
                <a:lnTo>
                  <a:pt x="627" y="257"/>
                </a:lnTo>
                <a:lnTo>
                  <a:pt x="600" y="248"/>
                </a:lnTo>
                <a:lnTo>
                  <a:pt x="586" y="239"/>
                </a:lnTo>
                <a:lnTo>
                  <a:pt x="573" y="230"/>
                </a:lnTo>
                <a:lnTo>
                  <a:pt x="573" y="198"/>
                </a:lnTo>
                <a:lnTo>
                  <a:pt x="564" y="194"/>
                </a:lnTo>
                <a:lnTo>
                  <a:pt x="564" y="194"/>
                </a:lnTo>
                <a:lnTo>
                  <a:pt x="555" y="198"/>
                </a:lnTo>
                <a:lnTo>
                  <a:pt x="536" y="198"/>
                </a:lnTo>
                <a:lnTo>
                  <a:pt x="518" y="194"/>
                </a:lnTo>
                <a:lnTo>
                  <a:pt x="496" y="189"/>
                </a:lnTo>
                <a:lnTo>
                  <a:pt x="464" y="176"/>
                </a:lnTo>
                <a:lnTo>
                  <a:pt x="433" y="158"/>
                </a:lnTo>
                <a:lnTo>
                  <a:pt x="397" y="126"/>
                </a:lnTo>
                <a:lnTo>
                  <a:pt x="397" y="126"/>
                </a:lnTo>
                <a:lnTo>
                  <a:pt x="338" y="72"/>
                </a:lnTo>
                <a:lnTo>
                  <a:pt x="311" y="40"/>
                </a:lnTo>
                <a:lnTo>
                  <a:pt x="302" y="27"/>
                </a:lnTo>
                <a:lnTo>
                  <a:pt x="302" y="22"/>
                </a:lnTo>
                <a:lnTo>
                  <a:pt x="302" y="22"/>
                </a:lnTo>
                <a:lnTo>
                  <a:pt x="293" y="13"/>
                </a:lnTo>
                <a:lnTo>
                  <a:pt x="284" y="9"/>
                </a:lnTo>
                <a:lnTo>
                  <a:pt x="275" y="4"/>
                </a:lnTo>
                <a:lnTo>
                  <a:pt x="261" y="0"/>
                </a:lnTo>
                <a:lnTo>
                  <a:pt x="248" y="4"/>
                </a:lnTo>
                <a:lnTo>
                  <a:pt x="234" y="18"/>
                </a:lnTo>
                <a:lnTo>
                  <a:pt x="221" y="45"/>
                </a:lnTo>
                <a:lnTo>
                  <a:pt x="221" y="45"/>
                </a:lnTo>
                <a:lnTo>
                  <a:pt x="203" y="72"/>
                </a:lnTo>
                <a:lnTo>
                  <a:pt x="189" y="85"/>
                </a:lnTo>
                <a:lnTo>
                  <a:pt x="167" y="94"/>
                </a:lnTo>
                <a:lnTo>
                  <a:pt x="149" y="94"/>
                </a:lnTo>
                <a:lnTo>
                  <a:pt x="131" y="90"/>
                </a:lnTo>
                <a:lnTo>
                  <a:pt x="117" y="85"/>
                </a:lnTo>
                <a:lnTo>
                  <a:pt x="99" y="81"/>
                </a:lnTo>
                <a:lnTo>
                  <a:pt x="99" y="81"/>
                </a:lnTo>
                <a:lnTo>
                  <a:pt x="77" y="81"/>
                </a:lnTo>
                <a:lnTo>
                  <a:pt x="63" y="85"/>
                </a:lnTo>
                <a:lnTo>
                  <a:pt x="45" y="90"/>
                </a:lnTo>
                <a:lnTo>
                  <a:pt x="27" y="99"/>
                </a:lnTo>
                <a:lnTo>
                  <a:pt x="13" y="112"/>
                </a:lnTo>
                <a:lnTo>
                  <a:pt x="4" y="130"/>
                </a:lnTo>
                <a:lnTo>
                  <a:pt x="0" y="158"/>
                </a:lnTo>
                <a:lnTo>
                  <a:pt x="0" y="158"/>
                </a:lnTo>
                <a:lnTo>
                  <a:pt x="0" y="185"/>
                </a:lnTo>
                <a:lnTo>
                  <a:pt x="9" y="207"/>
                </a:lnTo>
                <a:lnTo>
                  <a:pt x="13" y="225"/>
                </a:lnTo>
                <a:lnTo>
                  <a:pt x="22" y="239"/>
                </a:lnTo>
                <a:lnTo>
                  <a:pt x="36" y="252"/>
                </a:lnTo>
                <a:lnTo>
                  <a:pt x="50" y="261"/>
                </a:lnTo>
                <a:lnTo>
                  <a:pt x="63" y="266"/>
                </a:lnTo>
                <a:lnTo>
                  <a:pt x="81" y="270"/>
                </a:lnTo>
                <a:lnTo>
                  <a:pt x="81" y="270"/>
                </a:lnTo>
                <a:lnTo>
                  <a:pt x="104" y="270"/>
                </a:lnTo>
                <a:lnTo>
                  <a:pt x="126" y="279"/>
                </a:lnTo>
                <a:lnTo>
                  <a:pt x="149" y="288"/>
                </a:lnTo>
                <a:lnTo>
                  <a:pt x="167" y="302"/>
                </a:lnTo>
                <a:lnTo>
                  <a:pt x="185" y="320"/>
                </a:lnTo>
                <a:lnTo>
                  <a:pt x="198" y="338"/>
                </a:lnTo>
                <a:lnTo>
                  <a:pt x="203" y="356"/>
                </a:lnTo>
                <a:lnTo>
                  <a:pt x="198" y="374"/>
                </a:lnTo>
                <a:lnTo>
                  <a:pt x="207" y="401"/>
                </a:lnTo>
                <a:lnTo>
                  <a:pt x="207" y="401"/>
                </a:lnTo>
                <a:lnTo>
                  <a:pt x="216" y="410"/>
                </a:lnTo>
                <a:lnTo>
                  <a:pt x="243" y="433"/>
                </a:lnTo>
                <a:lnTo>
                  <a:pt x="257" y="451"/>
                </a:lnTo>
                <a:lnTo>
                  <a:pt x="270" y="469"/>
                </a:lnTo>
                <a:lnTo>
                  <a:pt x="275" y="491"/>
                </a:lnTo>
                <a:lnTo>
                  <a:pt x="270" y="514"/>
                </a:lnTo>
                <a:lnTo>
                  <a:pt x="270" y="514"/>
                </a:lnTo>
                <a:lnTo>
                  <a:pt x="270" y="523"/>
                </a:lnTo>
                <a:lnTo>
                  <a:pt x="275" y="532"/>
                </a:lnTo>
                <a:lnTo>
                  <a:pt x="279" y="536"/>
                </a:lnTo>
                <a:lnTo>
                  <a:pt x="289" y="541"/>
                </a:lnTo>
                <a:lnTo>
                  <a:pt x="302" y="541"/>
                </a:lnTo>
                <a:lnTo>
                  <a:pt x="320" y="536"/>
                </a:lnTo>
                <a:lnTo>
                  <a:pt x="320" y="536"/>
                </a:lnTo>
                <a:lnTo>
                  <a:pt x="356" y="532"/>
                </a:lnTo>
                <a:lnTo>
                  <a:pt x="370" y="532"/>
                </a:lnTo>
                <a:lnTo>
                  <a:pt x="379" y="536"/>
                </a:lnTo>
                <a:lnTo>
                  <a:pt x="388" y="545"/>
                </a:lnTo>
                <a:lnTo>
                  <a:pt x="392" y="554"/>
                </a:lnTo>
                <a:lnTo>
                  <a:pt x="392" y="568"/>
                </a:lnTo>
                <a:lnTo>
                  <a:pt x="392" y="586"/>
                </a:lnTo>
                <a:lnTo>
                  <a:pt x="392" y="586"/>
                </a:lnTo>
                <a:lnTo>
                  <a:pt x="379" y="595"/>
                </a:lnTo>
                <a:lnTo>
                  <a:pt x="365" y="604"/>
                </a:lnTo>
                <a:lnTo>
                  <a:pt x="343" y="613"/>
                </a:lnTo>
                <a:lnTo>
                  <a:pt x="325" y="617"/>
                </a:lnTo>
                <a:lnTo>
                  <a:pt x="302" y="613"/>
                </a:lnTo>
                <a:lnTo>
                  <a:pt x="279" y="604"/>
                </a:lnTo>
                <a:lnTo>
                  <a:pt x="257" y="581"/>
                </a:lnTo>
                <a:lnTo>
                  <a:pt x="158" y="586"/>
                </a:lnTo>
                <a:lnTo>
                  <a:pt x="158" y="586"/>
                </a:lnTo>
                <a:lnTo>
                  <a:pt x="153" y="586"/>
                </a:lnTo>
                <a:lnTo>
                  <a:pt x="144" y="595"/>
                </a:lnTo>
                <a:lnTo>
                  <a:pt x="144" y="608"/>
                </a:lnTo>
                <a:lnTo>
                  <a:pt x="144" y="631"/>
                </a:lnTo>
                <a:lnTo>
                  <a:pt x="149" y="694"/>
                </a:lnTo>
                <a:lnTo>
                  <a:pt x="158" y="699"/>
                </a:lnTo>
                <a:lnTo>
                  <a:pt x="158" y="699"/>
                </a:lnTo>
                <a:lnTo>
                  <a:pt x="158" y="703"/>
                </a:lnTo>
                <a:lnTo>
                  <a:pt x="162" y="717"/>
                </a:lnTo>
                <a:lnTo>
                  <a:pt x="176" y="735"/>
                </a:lnTo>
                <a:lnTo>
                  <a:pt x="185" y="748"/>
                </a:lnTo>
                <a:lnTo>
                  <a:pt x="198" y="753"/>
                </a:lnTo>
                <a:lnTo>
                  <a:pt x="207" y="789"/>
                </a:lnTo>
                <a:lnTo>
                  <a:pt x="207" y="784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7434262" y="3883024"/>
            <a:ext cx="1774825" cy="1316038"/>
          </a:xfrm>
          <a:custGeom>
            <a:avLst/>
            <a:gdLst>
              <a:gd name="T0" fmla="*/ 307 w 1118"/>
              <a:gd name="T1" fmla="*/ 775 h 829"/>
              <a:gd name="T2" fmla="*/ 343 w 1118"/>
              <a:gd name="T3" fmla="*/ 744 h 829"/>
              <a:gd name="T4" fmla="*/ 365 w 1118"/>
              <a:gd name="T5" fmla="*/ 820 h 829"/>
              <a:gd name="T6" fmla="*/ 473 w 1118"/>
              <a:gd name="T7" fmla="*/ 829 h 829"/>
              <a:gd name="T8" fmla="*/ 509 w 1118"/>
              <a:gd name="T9" fmla="*/ 789 h 829"/>
              <a:gd name="T10" fmla="*/ 555 w 1118"/>
              <a:gd name="T11" fmla="*/ 816 h 829"/>
              <a:gd name="T12" fmla="*/ 613 w 1118"/>
              <a:gd name="T13" fmla="*/ 825 h 829"/>
              <a:gd name="T14" fmla="*/ 645 w 1118"/>
              <a:gd name="T15" fmla="*/ 807 h 829"/>
              <a:gd name="T16" fmla="*/ 640 w 1118"/>
              <a:gd name="T17" fmla="*/ 775 h 829"/>
              <a:gd name="T18" fmla="*/ 613 w 1118"/>
              <a:gd name="T19" fmla="*/ 762 h 829"/>
              <a:gd name="T20" fmla="*/ 663 w 1118"/>
              <a:gd name="T21" fmla="*/ 739 h 829"/>
              <a:gd name="T22" fmla="*/ 730 w 1118"/>
              <a:gd name="T23" fmla="*/ 753 h 829"/>
              <a:gd name="T24" fmla="*/ 839 w 1118"/>
              <a:gd name="T25" fmla="*/ 793 h 829"/>
              <a:gd name="T26" fmla="*/ 983 w 1118"/>
              <a:gd name="T27" fmla="*/ 775 h 829"/>
              <a:gd name="T28" fmla="*/ 1069 w 1118"/>
              <a:gd name="T29" fmla="*/ 667 h 829"/>
              <a:gd name="T30" fmla="*/ 1082 w 1118"/>
              <a:gd name="T31" fmla="*/ 599 h 829"/>
              <a:gd name="T32" fmla="*/ 1118 w 1118"/>
              <a:gd name="T33" fmla="*/ 518 h 829"/>
              <a:gd name="T34" fmla="*/ 1073 w 1118"/>
              <a:gd name="T35" fmla="*/ 320 h 829"/>
              <a:gd name="T36" fmla="*/ 1005 w 1118"/>
              <a:gd name="T37" fmla="*/ 293 h 829"/>
              <a:gd name="T38" fmla="*/ 915 w 1118"/>
              <a:gd name="T39" fmla="*/ 212 h 829"/>
              <a:gd name="T40" fmla="*/ 857 w 1118"/>
              <a:gd name="T41" fmla="*/ 185 h 829"/>
              <a:gd name="T42" fmla="*/ 775 w 1118"/>
              <a:gd name="T43" fmla="*/ 185 h 829"/>
              <a:gd name="T44" fmla="*/ 730 w 1118"/>
              <a:gd name="T45" fmla="*/ 212 h 829"/>
              <a:gd name="T46" fmla="*/ 667 w 1118"/>
              <a:gd name="T47" fmla="*/ 248 h 829"/>
              <a:gd name="T48" fmla="*/ 627 w 1118"/>
              <a:gd name="T49" fmla="*/ 257 h 829"/>
              <a:gd name="T50" fmla="*/ 573 w 1118"/>
              <a:gd name="T51" fmla="*/ 198 h 829"/>
              <a:gd name="T52" fmla="*/ 536 w 1118"/>
              <a:gd name="T53" fmla="*/ 198 h 829"/>
              <a:gd name="T54" fmla="*/ 433 w 1118"/>
              <a:gd name="T55" fmla="*/ 158 h 829"/>
              <a:gd name="T56" fmla="*/ 311 w 1118"/>
              <a:gd name="T57" fmla="*/ 40 h 829"/>
              <a:gd name="T58" fmla="*/ 293 w 1118"/>
              <a:gd name="T59" fmla="*/ 13 h 829"/>
              <a:gd name="T60" fmla="*/ 248 w 1118"/>
              <a:gd name="T61" fmla="*/ 4 h 829"/>
              <a:gd name="T62" fmla="*/ 203 w 1118"/>
              <a:gd name="T63" fmla="*/ 72 h 829"/>
              <a:gd name="T64" fmla="*/ 131 w 1118"/>
              <a:gd name="T65" fmla="*/ 90 h 829"/>
              <a:gd name="T66" fmla="*/ 77 w 1118"/>
              <a:gd name="T67" fmla="*/ 81 h 829"/>
              <a:gd name="T68" fmla="*/ 13 w 1118"/>
              <a:gd name="T69" fmla="*/ 112 h 829"/>
              <a:gd name="T70" fmla="*/ 0 w 1118"/>
              <a:gd name="T71" fmla="*/ 185 h 829"/>
              <a:gd name="T72" fmla="*/ 36 w 1118"/>
              <a:gd name="T73" fmla="*/ 252 h 829"/>
              <a:gd name="T74" fmla="*/ 81 w 1118"/>
              <a:gd name="T75" fmla="*/ 270 h 829"/>
              <a:gd name="T76" fmla="*/ 167 w 1118"/>
              <a:gd name="T77" fmla="*/ 302 h 829"/>
              <a:gd name="T78" fmla="*/ 198 w 1118"/>
              <a:gd name="T79" fmla="*/ 374 h 829"/>
              <a:gd name="T80" fmla="*/ 243 w 1118"/>
              <a:gd name="T81" fmla="*/ 433 h 829"/>
              <a:gd name="T82" fmla="*/ 270 w 1118"/>
              <a:gd name="T83" fmla="*/ 514 h 829"/>
              <a:gd name="T84" fmla="*/ 279 w 1118"/>
              <a:gd name="T85" fmla="*/ 536 h 829"/>
              <a:gd name="T86" fmla="*/ 320 w 1118"/>
              <a:gd name="T87" fmla="*/ 536 h 829"/>
              <a:gd name="T88" fmla="*/ 388 w 1118"/>
              <a:gd name="T89" fmla="*/ 545 h 829"/>
              <a:gd name="T90" fmla="*/ 392 w 1118"/>
              <a:gd name="T91" fmla="*/ 586 h 829"/>
              <a:gd name="T92" fmla="*/ 325 w 1118"/>
              <a:gd name="T93" fmla="*/ 617 h 829"/>
              <a:gd name="T94" fmla="*/ 158 w 1118"/>
              <a:gd name="T95" fmla="*/ 586 h 829"/>
              <a:gd name="T96" fmla="*/ 144 w 1118"/>
              <a:gd name="T97" fmla="*/ 608 h 829"/>
              <a:gd name="T98" fmla="*/ 158 w 1118"/>
              <a:gd name="T99" fmla="*/ 699 h 829"/>
              <a:gd name="T100" fmla="*/ 185 w 1118"/>
              <a:gd name="T101" fmla="*/ 748 h 8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18" h="829">
                <a:moveTo>
                  <a:pt x="207" y="784"/>
                </a:moveTo>
                <a:lnTo>
                  <a:pt x="298" y="789"/>
                </a:lnTo>
                <a:lnTo>
                  <a:pt x="298" y="789"/>
                </a:lnTo>
                <a:lnTo>
                  <a:pt x="307" y="775"/>
                </a:lnTo>
                <a:lnTo>
                  <a:pt x="311" y="757"/>
                </a:lnTo>
                <a:lnTo>
                  <a:pt x="325" y="748"/>
                </a:lnTo>
                <a:lnTo>
                  <a:pt x="334" y="739"/>
                </a:lnTo>
                <a:lnTo>
                  <a:pt x="343" y="744"/>
                </a:lnTo>
                <a:lnTo>
                  <a:pt x="347" y="748"/>
                </a:lnTo>
                <a:lnTo>
                  <a:pt x="356" y="766"/>
                </a:lnTo>
                <a:lnTo>
                  <a:pt x="365" y="807"/>
                </a:lnTo>
                <a:lnTo>
                  <a:pt x="365" y="820"/>
                </a:lnTo>
                <a:lnTo>
                  <a:pt x="415" y="807"/>
                </a:lnTo>
                <a:lnTo>
                  <a:pt x="451" y="829"/>
                </a:lnTo>
                <a:lnTo>
                  <a:pt x="473" y="829"/>
                </a:lnTo>
                <a:lnTo>
                  <a:pt x="473" y="829"/>
                </a:lnTo>
                <a:lnTo>
                  <a:pt x="478" y="816"/>
                </a:lnTo>
                <a:lnTo>
                  <a:pt x="487" y="807"/>
                </a:lnTo>
                <a:lnTo>
                  <a:pt x="496" y="798"/>
                </a:lnTo>
                <a:lnTo>
                  <a:pt x="509" y="789"/>
                </a:lnTo>
                <a:lnTo>
                  <a:pt x="523" y="789"/>
                </a:lnTo>
                <a:lnTo>
                  <a:pt x="536" y="798"/>
                </a:lnTo>
                <a:lnTo>
                  <a:pt x="555" y="816"/>
                </a:lnTo>
                <a:lnTo>
                  <a:pt x="555" y="816"/>
                </a:lnTo>
                <a:lnTo>
                  <a:pt x="564" y="820"/>
                </a:lnTo>
                <a:lnTo>
                  <a:pt x="586" y="825"/>
                </a:lnTo>
                <a:lnTo>
                  <a:pt x="600" y="829"/>
                </a:lnTo>
                <a:lnTo>
                  <a:pt x="613" y="825"/>
                </a:lnTo>
                <a:lnTo>
                  <a:pt x="627" y="820"/>
                </a:lnTo>
                <a:lnTo>
                  <a:pt x="636" y="811"/>
                </a:lnTo>
                <a:lnTo>
                  <a:pt x="636" y="811"/>
                </a:lnTo>
                <a:lnTo>
                  <a:pt x="645" y="807"/>
                </a:lnTo>
                <a:lnTo>
                  <a:pt x="658" y="793"/>
                </a:lnTo>
                <a:lnTo>
                  <a:pt x="658" y="789"/>
                </a:lnTo>
                <a:lnTo>
                  <a:pt x="654" y="780"/>
                </a:lnTo>
                <a:lnTo>
                  <a:pt x="640" y="775"/>
                </a:lnTo>
                <a:lnTo>
                  <a:pt x="613" y="775"/>
                </a:lnTo>
                <a:lnTo>
                  <a:pt x="613" y="775"/>
                </a:lnTo>
                <a:lnTo>
                  <a:pt x="613" y="771"/>
                </a:lnTo>
                <a:lnTo>
                  <a:pt x="613" y="762"/>
                </a:lnTo>
                <a:lnTo>
                  <a:pt x="618" y="757"/>
                </a:lnTo>
                <a:lnTo>
                  <a:pt x="627" y="753"/>
                </a:lnTo>
                <a:lnTo>
                  <a:pt x="640" y="744"/>
                </a:lnTo>
                <a:lnTo>
                  <a:pt x="663" y="739"/>
                </a:lnTo>
                <a:lnTo>
                  <a:pt x="708" y="726"/>
                </a:lnTo>
                <a:lnTo>
                  <a:pt x="708" y="726"/>
                </a:lnTo>
                <a:lnTo>
                  <a:pt x="717" y="739"/>
                </a:lnTo>
                <a:lnTo>
                  <a:pt x="730" y="753"/>
                </a:lnTo>
                <a:lnTo>
                  <a:pt x="748" y="766"/>
                </a:lnTo>
                <a:lnTo>
                  <a:pt x="775" y="780"/>
                </a:lnTo>
                <a:lnTo>
                  <a:pt x="803" y="789"/>
                </a:lnTo>
                <a:lnTo>
                  <a:pt x="839" y="793"/>
                </a:lnTo>
                <a:lnTo>
                  <a:pt x="875" y="789"/>
                </a:lnTo>
                <a:lnTo>
                  <a:pt x="902" y="771"/>
                </a:lnTo>
                <a:lnTo>
                  <a:pt x="983" y="775"/>
                </a:lnTo>
                <a:lnTo>
                  <a:pt x="983" y="775"/>
                </a:lnTo>
                <a:lnTo>
                  <a:pt x="1010" y="730"/>
                </a:lnTo>
                <a:lnTo>
                  <a:pt x="1037" y="694"/>
                </a:lnTo>
                <a:lnTo>
                  <a:pt x="1051" y="676"/>
                </a:lnTo>
                <a:lnTo>
                  <a:pt x="1069" y="667"/>
                </a:lnTo>
                <a:lnTo>
                  <a:pt x="1069" y="667"/>
                </a:lnTo>
                <a:lnTo>
                  <a:pt x="1073" y="640"/>
                </a:lnTo>
                <a:lnTo>
                  <a:pt x="1082" y="617"/>
                </a:lnTo>
                <a:lnTo>
                  <a:pt x="1082" y="599"/>
                </a:lnTo>
                <a:lnTo>
                  <a:pt x="1082" y="599"/>
                </a:lnTo>
                <a:lnTo>
                  <a:pt x="1087" y="581"/>
                </a:lnTo>
                <a:lnTo>
                  <a:pt x="1100" y="554"/>
                </a:lnTo>
                <a:lnTo>
                  <a:pt x="1118" y="518"/>
                </a:lnTo>
                <a:lnTo>
                  <a:pt x="1118" y="347"/>
                </a:lnTo>
                <a:lnTo>
                  <a:pt x="1078" y="320"/>
                </a:lnTo>
                <a:lnTo>
                  <a:pt x="1078" y="320"/>
                </a:lnTo>
                <a:lnTo>
                  <a:pt x="1073" y="320"/>
                </a:lnTo>
                <a:lnTo>
                  <a:pt x="1055" y="320"/>
                </a:lnTo>
                <a:lnTo>
                  <a:pt x="1042" y="315"/>
                </a:lnTo>
                <a:lnTo>
                  <a:pt x="1023" y="306"/>
                </a:lnTo>
                <a:lnTo>
                  <a:pt x="1005" y="293"/>
                </a:lnTo>
                <a:lnTo>
                  <a:pt x="983" y="270"/>
                </a:lnTo>
                <a:lnTo>
                  <a:pt x="983" y="270"/>
                </a:lnTo>
                <a:lnTo>
                  <a:pt x="942" y="234"/>
                </a:lnTo>
                <a:lnTo>
                  <a:pt x="915" y="212"/>
                </a:lnTo>
                <a:lnTo>
                  <a:pt x="897" y="198"/>
                </a:lnTo>
                <a:lnTo>
                  <a:pt x="897" y="198"/>
                </a:lnTo>
                <a:lnTo>
                  <a:pt x="884" y="194"/>
                </a:lnTo>
                <a:lnTo>
                  <a:pt x="857" y="185"/>
                </a:lnTo>
                <a:lnTo>
                  <a:pt x="816" y="180"/>
                </a:lnTo>
                <a:lnTo>
                  <a:pt x="798" y="180"/>
                </a:lnTo>
                <a:lnTo>
                  <a:pt x="775" y="185"/>
                </a:lnTo>
                <a:lnTo>
                  <a:pt x="775" y="185"/>
                </a:lnTo>
                <a:lnTo>
                  <a:pt x="775" y="189"/>
                </a:lnTo>
                <a:lnTo>
                  <a:pt x="762" y="198"/>
                </a:lnTo>
                <a:lnTo>
                  <a:pt x="744" y="207"/>
                </a:lnTo>
                <a:lnTo>
                  <a:pt x="730" y="212"/>
                </a:lnTo>
                <a:lnTo>
                  <a:pt x="717" y="212"/>
                </a:lnTo>
                <a:lnTo>
                  <a:pt x="717" y="212"/>
                </a:lnTo>
                <a:lnTo>
                  <a:pt x="685" y="230"/>
                </a:lnTo>
                <a:lnTo>
                  <a:pt x="667" y="248"/>
                </a:lnTo>
                <a:lnTo>
                  <a:pt x="658" y="257"/>
                </a:lnTo>
                <a:lnTo>
                  <a:pt x="658" y="257"/>
                </a:lnTo>
                <a:lnTo>
                  <a:pt x="649" y="257"/>
                </a:lnTo>
                <a:lnTo>
                  <a:pt x="627" y="257"/>
                </a:lnTo>
                <a:lnTo>
                  <a:pt x="600" y="248"/>
                </a:lnTo>
                <a:lnTo>
                  <a:pt x="586" y="239"/>
                </a:lnTo>
                <a:lnTo>
                  <a:pt x="573" y="230"/>
                </a:lnTo>
                <a:lnTo>
                  <a:pt x="573" y="198"/>
                </a:lnTo>
                <a:lnTo>
                  <a:pt x="564" y="194"/>
                </a:lnTo>
                <a:lnTo>
                  <a:pt x="564" y="194"/>
                </a:lnTo>
                <a:lnTo>
                  <a:pt x="555" y="198"/>
                </a:lnTo>
                <a:lnTo>
                  <a:pt x="536" y="198"/>
                </a:lnTo>
                <a:lnTo>
                  <a:pt x="518" y="194"/>
                </a:lnTo>
                <a:lnTo>
                  <a:pt x="496" y="189"/>
                </a:lnTo>
                <a:lnTo>
                  <a:pt x="464" y="176"/>
                </a:lnTo>
                <a:lnTo>
                  <a:pt x="433" y="158"/>
                </a:lnTo>
                <a:lnTo>
                  <a:pt x="397" y="126"/>
                </a:lnTo>
                <a:lnTo>
                  <a:pt x="397" y="126"/>
                </a:lnTo>
                <a:lnTo>
                  <a:pt x="338" y="72"/>
                </a:lnTo>
                <a:lnTo>
                  <a:pt x="311" y="40"/>
                </a:lnTo>
                <a:lnTo>
                  <a:pt x="302" y="27"/>
                </a:lnTo>
                <a:lnTo>
                  <a:pt x="302" y="22"/>
                </a:lnTo>
                <a:lnTo>
                  <a:pt x="302" y="22"/>
                </a:lnTo>
                <a:lnTo>
                  <a:pt x="293" y="13"/>
                </a:lnTo>
                <a:lnTo>
                  <a:pt x="284" y="9"/>
                </a:lnTo>
                <a:lnTo>
                  <a:pt x="275" y="4"/>
                </a:lnTo>
                <a:lnTo>
                  <a:pt x="261" y="0"/>
                </a:lnTo>
                <a:lnTo>
                  <a:pt x="248" y="4"/>
                </a:lnTo>
                <a:lnTo>
                  <a:pt x="234" y="18"/>
                </a:lnTo>
                <a:lnTo>
                  <a:pt x="221" y="45"/>
                </a:lnTo>
                <a:lnTo>
                  <a:pt x="221" y="45"/>
                </a:lnTo>
                <a:lnTo>
                  <a:pt x="203" y="72"/>
                </a:lnTo>
                <a:lnTo>
                  <a:pt x="189" y="85"/>
                </a:lnTo>
                <a:lnTo>
                  <a:pt x="167" y="94"/>
                </a:lnTo>
                <a:lnTo>
                  <a:pt x="149" y="94"/>
                </a:lnTo>
                <a:lnTo>
                  <a:pt x="131" y="90"/>
                </a:lnTo>
                <a:lnTo>
                  <a:pt x="117" y="85"/>
                </a:lnTo>
                <a:lnTo>
                  <a:pt x="99" y="81"/>
                </a:lnTo>
                <a:lnTo>
                  <a:pt x="99" y="81"/>
                </a:lnTo>
                <a:lnTo>
                  <a:pt x="77" y="81"/>
                </a:lnTo>
                <a:lnTo>
                  <a:pt x="63" y="85"/>
                </a:lnTo>
                <a:lnTo>
                  <a:pt x="45" y="90"/>
                </a:lnTo>
                <a:lnTo>
                  <a:pt x="27" y="99"/>
                </a:lnTo>
                <a:lnTo>
                  <a:pt x="13" y="112"/>
                </a:lnTo>
                <a:lnTo>
                  <a:pt x="4" y="130"/>
                </a:lnTo>
                <a:lnTo>
                  <a:pt x="0" y="158"/>
                </a:lnTo>
                <a:lnTo>
                  <a:pt x="0" y="158"/>
                </a:lnTo>
                <a:lnTo>
                  <a:pt x="0" y="185"/>
                </a:lnTo>
                <a:lnTo>
                  <a:pt x="9" y="207"/>
                </a:lnTo>
                <a:lnTo>
                  <a:pt x="13" y="225"/>
                </a:lnTo>
                <a:lnTo>
                  <a:pt x="22" y="239"/>
                </a:lnTo>
                <a:lnTo>
                  <a:pt x="36" y="252"/>
                </a:lnTo>
                <a:lnTo>
                  <a:pt x="50" y="261"/>
                </a:lnTo>
                <a:lnTo>
                  <a:pt x="63" y="266"/>
                </a:lnTo>
                <a:lnTo>
                  <a:pt x="81" y="270"/>
                </a:lnTo>
                <a:lnTo>
                  <a:pt x="81" y="270"/>
                </a:lnTo>
                <a:lnTo>
                  <a:pt x="104" y="270"/>
                </a:lnTo>
                <a:lnTo>
                  <a:pt x="126" y="279"/>
                </a:lnTo>
                <a:lnTo>
                  <a:pt x="149" y="288"/>
                </a:lnTo>
                <a:lnTo>
                  <a:pt x="167" y="302"/>
                </a:lnTo>
                <a:lnTo>
                  <a:pt x="185" y="320"/>
                </a:lnTo>
                <a:lnTo>
                  <a:pt x="198" y="338"/>
                </a:lnTo>
                <a:lnTo>
                  <a:pt x="203" y="356"/>
                </a:lnTo>
                <a:lnTo>
                  <a:pt x="198" y="374"/>
                </a:lnTo>
                <a:lnTo>
                  <a:pt x="207" y="401"/>
                </a:lnTo>
                <a:lnTo>
                  <a:pt x="207" y="401"/>
                </a:lnTo>
                <a:lnTo>
                  <a:pt x="216" y="410"/>
                </a:lnTo>
                <a:lnTo>
                  <a:pt x="243" y="433"/>
                </a:lnTo>
                <a:lnTo>
                  <a:pt x="257" y="451"/>
                </a:lnTo>
                <a:lnTo>
                  <a:pt x="270" y="469"/>
                </a:lnTo>
                <a:lnTo>
                  <a:pt x="275" y="491"/>
                </a:lnTo>
                <a:lnTo>
                  <a:pt x="270" y="514"/>
                </a:lnTo>
                <a:lnTo>
                  <a:pt x="270" y="514"/>
                </a:lnTo>
                <a:lnTo>
                  <a:pt x="270" y="523"/>
                </a:lnTo>
                <a:lnTo>
                  <a:pt x="275" y="532"/>
                </a:lnTo>
                <a:lnTo>
                  <a:pt x="279" y="536"/>
                </a:lnTo>
                <a:lnTo>
                  <a:pt x="289" y="541"/>
                </a:lnTo>
                <a:lnTo>
                  <a:pt x="302" y="541"/>
                </a:lnTo>
                <a:lnTo>
                  <a:pt x="320" y="536"/>
                </a:lnTo>
                <a:lnTo>
                  <a:pt x="320" y="536"/>
                </a:lnTo>
                <a:lnTo>
                  <a:pt x="356" y="532"/>
                </a:lnTo>
                <a:lnTo>
                  <a:pt x="370" y="532"/>
                </a:lnTo>
                <a:lnTo>
                  <a:pt x="379" y="536"/>
                </a:lnTo>
                <a:lnTo>
                  <a:pt x="388" y="545"/>
                </a:lnTo>
                <a:lnTo>
                  <a:pt x="392" y="554"/>
                </a:lnTo>
                <a:lnTo>
                  <a:pt x="392" y="568"/>
                </a:lnTo>
                <a:lnTo>
                  <a:pt x="392" y="586"/>
                </a:lnTo>
                <a:lnTo>
                  <a:pt x="392" y="586"/>
                </a:lnTo>
                <a:lnTo>
                  <a:pt x="379" y="595"/>
                </a:lnTo>
                <a:lnTo>
                  <a:pt x="365" y="604"/>
                </a:lnTo>
                <a:lnTo>
                  <a:pt x="343" y="613"/>
                </a:lnTo>
                <a:lnTo>
                  <a:pt x="325" y="617"/>
                </a:lnTo>
                <a:lnTo>
                  <a:pt x="302" y="613"/>
                </a:lnTo>
                <a:lnTo>
                  <a:pt x="279" y="604"/>
                </a:lnTo>
                <a:lnTo>
                  <a:pt x="257" y="581"/>
                </a:lnTo>
                <a:lnTo>
                  <a:pt x="158" y="586"/>
                </a:lnTo>
                <a:lnTo>
                  <a:pt x="158" y="586"/>
                </a:lnTo>
                <a:lnTo>
                  <a:pt x="153" y="586"/>
                </a:lnTo>
                <a:lnTo>
                  <a:pt x="144" y="595"/>
                </a:lnTo>
                <a:lnTo>
                  <a:pt x="144" y="608"/>
                </a:lnTo>
                <a:lnTo>
                  <a:pt x="144" y="631"/>
                </a:lnTo>
                <a:lnTo>
                  <a:pt x="149" y="694"/>
                </a:lnTo>
                <a:lnTo>
                  <a:pt x="158" y="699"/>
                </a:lnTo>
                <a:lnTo>
                  <a:pt x="158" y="699"/>
                </a:lnTo>
                <a:lnTo>
                  <a:pt x="158" y="703"/>
                </a:lnTo>
                <a:lnTo>
                  <a:pt x="162" y="717"/>
                </a:lnTo>
                <a:lnTo>
                  <a:pt x="176" y="735"/>
                </a:lnTo>
                <a:lnTo>
                  <a:pt x="185" y="748"/>
                </a:lnTo>
                <a:lnTo>
                  <a:pt x="198" y="753"/>
                </a:lnTo>
                <a:lnTo>
                  <a:pt x="207" y="789"/>
                </a:lnTo>
              </a:path>
            </a:pathLst>
          </a:custGeom>
          <a:noFill/>
          <a:ln w="28575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9145587" y="4362449"/>
            <a:ext cx="436563" cy="77788"/>
          </a:xfrm>
          <a:custGeom>
            <a:avLst/>
            <a:gdLst>
              <a:gd name="T0" fmla="*/ 0 w 275"/>
              <a:gd name="T1" fmla="*/ 18 h 49"/>
              <a:gd name="T2" fmla="*/ 0 w 275"/>
              <a:gd name="T3" fmla="*/ 18 h 49"/>
              <a:gd name="T4" fmla="*/ 9 w 275"/>
              <a:gd name="T5" fmla="*/ 13 h 49"/>
              <a:gd name="T6" fmla="*/ 31 w 275"/>
              <a:gd name="T7" fmla="*/ 9 h 49"/>
              <a:gd name="T8" fmla="*/ 67 w 275"/>
              <a:gd name="T9" fmla="*/ 9 h 49"/>
              <a:gd name="T10" fmla="*/ 90 w 275"/>
              <a:gd name="T11" fmla="*/ 13 h 49"/>
              <a:gd name="T12" fmla="*/ 112 w 275"/>
              <a:gd name="T13" fmla="*/ 22 h 49"/>
              <a:gd name="T14" fmla="*/ 112 w 275"/>
              <a:gd name="T15" fmla="*/ 22 h 49"/>
              <a:gd name="T16" fmla="*/ 130 w 275"/>
              <a:gd name="T17" fmla="*/ 22 h 49"/>
              <a:gd name="T18" fmla="*/ 153 w 275"/>
              <a:gd name="T19" fmla="*/ 18 h 49"/>
              <a:gd name="T20" fmla="*/ 180 w 275"/>
              <a:gd name="T21" fmla="*/ 4 h 49"/>
              <a:gd name="T22" fmla="*/ 180 w 275"/>
              <a:gd name="T23" fmla="*/ 4 h 49"/>
              <a:gd name="T24" fmla="*/ 193 w 275"/>
              <a:gd name="T25" fmla="*/ 0 h 49"/>
              <a:gd name="T26" fmla="*/ 207 w 275"/>
              <a:gd name="T27" fmla="*/ 0 h 49"/>
              <a:gd name="T28" fmla="*/ 225 w 275"/>
              <a:gd name="T29" fmla="*/ 9 h 49"/>
              <a:gd name="T30" fmla="*/ 239 w 275"/>
              <a:gd name="T31" fmla="*/ 18 h 49"/>
              <a:gd name="T32" fmla="*/ 261 w 275"/>
              <a:gd name="T33" fmla="*/ 36 h 49"/>
              <a:gd name="T34" fmla="*/ 275 w 275"/>
              <a:gd name="T35" fmla="*/ 4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75" h="49">
                <a:moveTo>
                  <a:pt x="0" y="18"/>
                </a:moveTo>
                <a:lnTo>
                  <a:pt x="0" y="18"/>
                </a:lnTo>
                <a:lnTo>
                  <a:pt x="9" y="13"/>
                </a:lnTo>
                <a:lnTo>
                  <a:pt x="31" y="9"/>
                </a:lnTo>
                <a:lnTo>
                  <a:pt x="67" y="9"/>
                </a:lnTo>
                <a:lnTo>
                  <a:pt x="90" y="13"/>
                </a:lnTo>
                <a:lnTo>
                  <a:pt x="112" y="22"/>
                </a:lnTo>
                <a:lnTo>
                  <a:pt x="112" y="22"/>
                </a:lnTo>
                <a:lnTo>
                  <a:pt x="130" y="22"/>
                </a:lnTo>
                <a:lnTo>
                  <a:pt x="153" y="18"/>
                </a:lnTo>
                <a:lnTo>
                  <a:pt x="180" y="4"/>
                </a:lnTo>
                <a:lnTo>
                  <a:pt x="180" y="4"/>
                </a:lnTo>
                <a:lnTo>
                  <a:pt x="193" y="0"/>
                </a:lnTo>
                <a:lnTo>
                  <a:pt x="207" y="0"/>
                </a:lnTo>
                <a:lnTo>
                  <a:pt x="225" y="9"/>
                </a:lnTo>
                <a:lnTo>
                  <a:pt x="239" y="18"/>
                </a:lnTo>
                <a:lnTo>
                  <a:pt x="261" y="36"/>
                </a:lnTo>
                <a:lnTo>
                  <a:pt x="275" y="49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8766174" y="4362449"/>
            <a:ext cx="1309688" cy="1503363"/>
          </a:xfrm>
          <a:custGeom>
            <a:avLst/>
            <a:gdLst>
              <a:gd name="T0" fmla="*/ 721 w 825"/>
              <a:gd name="T1" fmla="*/ 410 h 947"/>
              <a:gd name="T2" fmla="*/ 595 w 825"/>
              <a:gd name="T3" fmla="*/ 320 h 947"/>
              <a:gd name="T4" fmla="*/ 505 w 825"/>
              <a:gd name="T5" fmla="*/ 153 h 947"/>
              <a:gd name="T6" fmla="*/ 509 w 825"/>
              <a:gd name="T7" fmla="*/ 45 h 947"/>
              <a:gd name="T8" fmla="*/ 478 w 825"/>
              <a:gd name="T9" fmla="*/ 18 h 947"/>
              <a:gd name="T10" fmla="*/ 428 w 825"/>
              <a:gd name="T11" fmla="*/ 0 h 947"/>
              <a:gd name="T12" fmla="*/ 392 w 825"/>
              <a:gd name="T13" fmla="*/ 13 h 947"/>
              <a:gd name="T14" fmla="*/ 347 w 825"/>
              <a:gd name="T15" fmla="*/ 22 h 947"/>
              <a:gd name="T16" fmla="*/ 270 w 825"/>
              <a:gd name="T17" fmla="*/ 9 h 947"/>
              <a:gd name="T18" fmla="*/ 239 w 825"/>
              <a:gd name="T19" fmla="*/ 18 h 947"/>
              <a:gd name="T20" fmla="*/ 279 w 825"/>
              <a:gd name="T21" fmla="*/ 216 h 947"/>
              <a:gd name="T22" fmla="*/ 243 w 825"/>
              <a:gd name="T23" fmla="*/ 297 h 947"/>
              <a:gd name="T24" fmla="*/ 234 w 825"/>
              <a:gd name="T25" fmla="*/ 338 h 947"/>
              <a:gd name="T26" fmla="*/ 212 w 825"/>
              <a:gd name="T27" fmla="*/ 374 h 947"/>
              <a:gd name="T28" fmla="*/ 139 w 825"/>
              <a:gd name="T29" fmla="*/ 473 h 947"/>
              <a:gd name="T30" fmla="*/ 36 w 825"/>
              <a:gd name="T31" fmla="*/ 487 h 947"/>
              <a:gd name="T32" fmla="*/ 49 w 825"/>
              <a:gd name="T33" fmla="*/ 550 h 947"/>
              <a:gd name="T34" fmla="*/ 49 w 825"/>
              <a:gd name="T35" fmla="*/ 568 h 947"/>
              <a:gd name="T36" fmla="*/ 18 w 825"/>
              <a:gd name="T37" fmla="*/ 590 h 947"/>
              <a:gd name="T38" fmla="*/ 4 w 825"/>
              <a:gd name="T39" fmla="*/ 595 h 947"/>
              <a:gd name="T40" fmla="*/ 4 w 825"/>
              <a:gd name="T41" fmla="*/ 618 h 947"/>
              <a:gd name="T42" fmla="*/ 31 w 825"/>
              <a:gd name="T43" fmla="*/ 631 h 947"/>
              <a:gd name="T44" fmla="*/ 45 w 825"/>
              <a:gd name="T45" fmla="*/ 645 h 947"/>
              <a:gd name="T46" fmla="*/ 27 w 825"/>
              <a:gd name="T47" fmla="*/ 672 h 947"/>
              <a:gd name="T48" fmla="*/ 13 w 825"/>
              <a:gd name="T49" fmla="*/ 699 h 947"/>
              <a:gd name="T50" fmla="*/ 45 w 825"/>
              <a:gd name="T51" fmla="*/ 717 h 947"/>
              <a:gd name="T52" fmla="*/ 139 w 825"/>
              <a:gd name="T53" fmla="*/ 712 h 947"/>
              <a:gd name="T54" fmla="*/ 166 w 825"/>
              <a:gd name="T55" fmla="*/ 721 h 947"/>
              <a:gd name="T56" fmla="*/ 207 w 825"/>
              <a:gd name="T57" fmla="*/ 712 h 947"/>
              <a:gd name="T58" fmla="*/ 243 w 825"/>
              <a:gd name="T59" fmla="*/ 690 h 947"/>
              <a:gd name="T60" fmla="*/ 266 w 825"/>
              <a:gd name="T61" fmla="*/ 690 h 947"/>
              <a:gd name="T62" fmla="*/ 279 w 825"/>
              <a:gd name="T63" fmla="*/ 690 h 947"/>
              <a:gd name="T64" fmla="*/ 293 w 825"/>
              <a:gd name="T65" fmla="*/ 730 h 947"/>
              <a:gd name="T66" fmla="*/ 293 w 825"/>
              <a:gd name="T67" fmla="*/ 762 h 947"/>
              <a:gd name="T68" fmla="*/ 315 w 825"/>
              <a:gd name="T69" fmla="*/ 793 h 947"/>
              <a:gd name="T70" fmla="*/ 369 w 825"/>
              <a:gd name="T71" fmla="*/ 825 h 947"/>
              <a:gd name="T72" fmla="*/ 401 w 825"/>
              <a:gd name="T73" fmla="*/ 920 h 947"/>
              <a:gd name="T74" fmla="*/ 464 w 825"/>
              <a:gd name="T75" fmla="*/ 924 h 947"/>
              <a:gd name="T76" fmla="*/ 496 w 825"/>
              <a:gd name="T77" fmla="*/ 942 h 947"/>
              <a:gd name="T78" fmla="*/ 563 w 825"/>
              <a:gd name="T79" fmla="*/ 942 h 947"/>
              <a:gd name="T80" fmla="*/ 599 w 825"/>
              <a:gd name="T81" fmla="*/ 920 h 947"/>
              <a:gd name="T82" fmla="*/ 662 w 825"/>
              <a:gd name="T83" fmla="*/ 820 h 947"/>
              <a:gd name="T84" fmla="*/ 726 w 825"/>
              <a:gd name="T85" fmla="*/ 798 h 947"/>
              <a:gd name="T86" fmla="*/ 753 w 825"/>
              <a:gd name="T87" fmla="*/ 744 h 947"/>
              <a:gd name="T88" fmla="*/ 766 w 825"/>
              <a:gd name="T89" fmla="*/ 654 h 947"/>
              <a:gd name="T90" fmla="*/ 789 w 825"/>
              <a:gd name="T91" fmla="*/ 581 h 947"/>
              <a:gd name="T92" fmla="*/ 825 w 825"/>
              <a:gd name="T93" fmla="*/ 527 h 947"/>
              <a:gd name="T94" fmla="*/ 816 w 825"/>
              <a:gd name="T95" fmla="*/ 482 h 947"/>
              <a:gd name="T96" fmla="*/ 789 w 825"/>
              <a:gd name="T97" fmla="*/ 388 h 9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25" h="947">
                <a:moveTo>
                  <a:pt x="789" y="388"/>
                </a:moveTo>
                <a:lnTo>
                  <a:pt x="766" y="419"/>
                </a:lnTo>
                <a:lnTo>
                  <a:pt x="721" y="410"/>
                </a:lnTo>
                <a:lnTo>
                  <a:pt x="658" y="361"/>
                </a:lnTo>
                <a:lnTo>
                  <a:pt x="644" y="342"/>
                </a:lnTo>
                <a:lnTo>
                  <a:pt x="595" y="320"/>
                </a:lnTo>
                <a:lnTo>
                  <a:pt x="536" y="293"/>
                </a:lnTo>
                <a:lnTo>
                  <a:pt x="536" y="198"/>
                </a:lnTo>
                <a:lnTo>
                  <a:pt x="505" y="153"/>
                </a:lnTo>
                <a:lnTo>
                  <a:pt x="509" y="72"/>
                </a:lnTo>
                <a:lnTo>
                  <a:pt x="514" y="49"/>
                </a:lnTo>
                <a:lnTo>
                  <a:pt x="509" y="45"/>
                </a:lnTo>
                <a:lnTo>
                  <a:pt x="509" y="45"/>
                </a:lnTo>
                <a:lnTo>
                  <a:pt x="500" y="36"/>
                </a:lnTo>
                <a:lnTo>
                  <a:pt x="478" y="18"/>
                </a:lnTo>
                <a:lnTo>
                  <a:pt x="460" y="9"/>
                </a:lnTo>
                <a:lnTo>
                  <a:pt x="446" y="0"/>
                </a:lnTo>
                <a:lnTo>
                  <a:pt x="428" y="0"/>
                </a:lnTo>
                <a:lnTo>
                  <a:pt x="414" y="4"/>
                </a:lnTo>
                <a:lnTo>
                  <a:pt x="414" y="4"/>
                </a:lnTo>
                <a:lnTo>
                  <a:pt x="392" y="13"/>
                </a:lnTo>
                <a:lnTo>
                  <a:pt x="369" y="22"/>
                </a:lnTo>
                <a:lnTo>
                  <a:pt x="347" y="22"/>
                </a:lnTo>
                <a:lnTo>
                  <a:pt x="347" y="22"/>
                </a:lnTo>
                <a:lnTo>
                  <a:pt x="324" y="13"/>
                </a:lnTo>
                <a:lnTo>
                  <a:pt x="306" y="9"/>
                </a:lnTo>
                <a:lnTo>
                  <a:pt x="270" y="9"/>
                </a:lnTo>
                <a:lnTo>
                  <a:pt x="248" y="13"/>
                </a:lnTo>
                <a:lnTo>
                  <a:pt x="239" y="18"/>
                </a:lnTo>
                <a:lnTo>
                  <a:pt x="239" y="18"/>
                </a:lnTo>
                <a:lnTo>
                  <a:pt x="275" y="45"/>
                </a:lnTo>
                <a:lnTo>
                  <a:pt x="279" y="216"/>
                </a:lnTo>
                <a:lnTo>
                  <a:pt x="279" y="216"/>
                </a:lnTo>
                <a:lnTo>
                  <a:pt x="261" y="252"/>
                </a:lnTo>
                <a:lnTo>
                  <a:pt x="248" y="279"/>
                </a:lnTo>
                <a:lnTo>
                  <a:pt x="243" y="297"/>
                </a:lnTo>
                <a:lnTo>
                  <a:pt x="243" y="297"/>
                </a:lnTo>
                <a:lnTo>
                  <a:pt x="239" y="315"/>
                </a:lnTo>
                <a:lnTo>
                  <a:pt x="234" y="338"/>
                </a:lnTo>
                <a:lnTo>
                  <a:pt x="225" y="365"/>
                </a:lnTo>
                <a:lnTo>
                  <a:pt x="225" y="365"/>
                </a:lnTo>
                <a:lnTo>
                  <a:pt x="212" y="374"/>
                </a:lnTo>
                <a:lnTo>
                  <a:pt x="193" y="392"/>
                </a:lnTo>
                <a:lnTo>
                  <a:pt x="166" y="428"/>
                </a:lnTo>
                <a:lnTo>
                  <a:pt x="139" y="473"/>
                </a:lnTo>
                <a:lnTo>
                  <a:pt x="63" y="469"/>
                </a:lnTo>
                <a:lnTo>
                  <a:pt x="36" y="487"/>
                </a:lnTo>
                <a:lnTo>
                  <a:pt x="36" y="487"/>
                </a:lnTo>
                <a:lnTo>
                  <a:pt x="36" y="505"/>
                </a:lnTo>
                <a:lnTo>
                  <a:pt x="40" y="523"/>
                </a:lnTo>
                <a:lnTo>
                  <a:pt x="49" y="550"/>
                </a:lnTo>
                <a:lnTo>
                  <a:pt x="49" y="550"/>
                </a:lnTo>
                <a:lnTo>
                  <a:pt x="54" y="559"/>
                </a:lnTo>
                <a:lnTo>
                  <a:pt x="49" y="568"/>
                </a:lnTo>
                <a:lnTo>
                  <a:pt x="45" y="577"/>
                </a:lnTo>
                <a:lnTo>
                  <a:pt x="36" y="581"/>
                </a:lnTo>
                <a:lnTo>
                  <a:pt x="18" y="590"/>
                </a:lnTo>
                <a:lnTo>
                  <a:pt x="9" y="595"/>
                </a:lnTo>
                <a:lnTo>
                  <a:pt x="9" y="595"/>
                </a:lnTo>
                <a:lnTo>
                  <a:pt x="4" y="595"/>
                </a:lnTo>
                <a:lnTo>
                  <a:pt x="0" y="604"/>
                </a:lnTo>
                <a:lnTo>
                  <a:pt x="0" y="609"/>
                </a:lnTo>
                <a:lnTo>
                  <a:pt x="4" y="618"/>
                </a:lnTo>
                <a:lnTo>
                  <a:pt x="18" y="622"/>
                </a:lnTo>
                <a:lnTo>
                  <a:pt x="31" y="631"/>
                </a:lnTo>
                <a:lnTo>
                  <a:pt x="31" y="631"/>
                </a:lnTo>
                <a:lnTo>
                  <a:pt x="36" y="636"/>
                </a:lnTo>
                <a:lnTo>
                  <a:pt x="45" y="640"/>
                </a:lnTo>
                <a:lnTo>
                  <a:pt x="45" y="645"/>
                </a:lnTo>
                <a:lnTo>
                  <a:pt x="45" y="649"/>
                </a:lnTo>
                <a:lnTo>
                  <a:pt x="36" y="663"/>
                </a:lnTo>
                <a:lnTo>
                  <a:pt x="27" y="672"/>
                </a:lnTo>
                <a:lnTo>
                  <a:pt x="27" y="672"/>
                </a:lnTo>
                <a:lnTo>
                  <a:pt x="13" y="685"/>
                </a:lnTo>
                <a:lnTo>
                  <a:pt x="13" y="699"/>
                </a:lnTo>
                <a:lnTo>
                  <a:pt x="13" y="708"/>
                </a:lnTo>
                <a:lnTo>
                  <a:pt x="22" y="712"/>
                </a:lnTo>
                <a:lnTo>
                  <a:pt x="45" y="717"/>
                </a:lnTo>
                <a:lnTo>
                  <a:pt x="54" y="717"/>
                </a:lnTo>
                <a:lnTo>
                  <a:pt x="63" y="712"/>
                </a:lnTo>
                <a:lnTo>
                  <a:pt x="139" y="712"/>
                </a:lnTo>
                <a:lnTo>
                  <a:pt x="139" y="712"/>
                </a:lnTo>
                <a:lnTo>
                  <a:pt x="148" y="717"/>
                </a:lnTo>
                <a:lnTo>
                  <a:pt x="166" y="721"/>
                </a:lnTo>
                <a:lnTo>
                  <a:pt x="180" y="721"/>
                </a:lnTo>
                <a:lnTo>
                  <a:pt x="193" y="721"/>
                </a:lnTo>
                <a:lnTo>
                  <a:pt x="207" y="712"/>
                </a:lnTo>
                <a:lnTo>
                  <a:pt x="221" y="703"/>
                </a:lnTo>
                <a:lnTo>
                  <a:pt x="221" y="703"/>
                </a:lnTo>
                <a:lnTo>
                  <a:pt x="243" y="690"/>
                </a:lnTo>
                <a:lnTo>
                  <a:pt x="257" y="685"/>
                </a:lnTo>
                <a:lnTo>
                  <a:pt x="266" y="685"/>
                </a:lnTo>
                <a:lnTo>
                  <a:pt x="266" y="690"/>
                </a:lnTo>
                <a:lnTo>
                  <a:pt x="266" y="690"/>
                </a:lnTo>
                <a:lnTo>
                  <a:pt x="270" y="685"/>
                </a:lnTo>
                <a:lnTo>
                  <a:pt x="279" y="690"/>
                </a:lnTo>
                <a:lnTo>
                  <a:pt x="284" y="699"/>
                </a:lnTo>
                <a:lnTo>
                  <a:pt x="288" y="712"/>
                </a:lnTo>
                <a:lnTo>
                  <a:pt x="293" y="730"/>
                </a:lnTo>
                <a:lnTo>
                  <a:pt x="293" y="753"/>
                </a:lnTo>
                <a:lnTo>
                  <a:pt x="293" y="753"/>
                </a:lnTo>
                <a:lnTo>
                  <a:pt x="293" y="762"/>
                </a:lnTo>
                <a:lnTo>
                  <a:pt x="297" y="775"/>
                </a:lnTo>
                <a:lnTo>
                  <a:pt x="306" y="784"/>
                </a:lnTo>
                <a:lnTo>
                  <a:pt x="315" y="793"/>
                </a:lnTo>
                <a:lnTo>
                  <a:pt x="333" y="802"/>
                </a:lnTo>
                <a:lnTo>
                  <a:pt x="356" y="811"/>
                </a:lnTo>
                <a:lnTo>
                  <a:pt x="369" y="825"/>
                </a:lnTo>
                <a:lnTo>
                  <a:pt x="401" y="920"/>
                </a:lnTo>
                <a:lnTo>
                  <a:pt x="401" y="920"/>
                </a:lnTo>
                <a:lnTo>
                  <a:pt x="401" y="920"/>
                </a:lnTo>
                <a:lnTo>
                  <a:pt x="419" y="920"/>
                </a:lnTo>
                <a:lnTo>
                  <a:pt x="441" y="920"/>
                </a:lnTo>
                <a:lnTo>
                  <a:pt x="464" y="924"/>
                </a:lnTo>
                <a:lnTo>
                  <a:pt x="482" y="938"/>
                </a:lnTo>
                <a:lnTo>
                  <a:pt x="482" y="938"/>
                </a:lnTo>
                <a:lnTo>
                  <a:pt x="496" y="942"/>
                </a:lnTo>
                <a:lnTo>
                  <a:pt x="527" y="947"/>
                </a:lnTo>
                <a:lnTo>
                  <a:pt x="545" y="947"/>
                </a:lnTo>
                <a:lnTo>
                  <a:pt x="563" y="942"/>
                </a:lnTo>
                <a:lnTo>
                  <a:pt x="581" y="933"/>
                </a:lnTo>
                <a:lnTo>
                  <a:pt x="599" y="920"/>
                </a:lnTo>
                <a:lnTo>
                  <a:pt x="599" y="920"/>
                </a:lnTo>
                <a:lnTo>
                  <a:pt x="626" y="879"/>
                </a:lnTo>
                <a:lnTo>
                  <a:pt x="649" y="838"/>
                </a:lnTo>
                <a:lnTo>
                  <a:pt x="662" y="820"/>
                </a:lnTo>
                <a:lnTo>
                  <a:pt x="680" y="807"/>
                </a:lnTo>
                <a:lnTo>
                  <a:pt x="698" y="798"/>
                </a:lnTo>
                <a:lnTo>
                  <a:pt x="726" y="798"/>
                </a:lnTo>
                <a:lnTo>
                  <a:pt x="762" y="775"/>
                </a:lnTo>
                <a:lnTo>
                  <a:pt x="771" y="762"/>
                </a:lnTo>
                <a:lnTo>
                  <a:pt x="753" y="744"/>
                </a:lnTo>
                <a:lnTo>
                  <a:pt x="712" y="703"/>
                </a:lnTo>
                <a:lnTo>
                  <a:pt x="748" y="672"/>
                </a:lnTo>
                <a:lnTo>
                  <a:pt x="766" y="654"/>
                </a:lnTo>
                <a:lnTo>
                  <a:pt x="780" y="590"/>
                </a:lnTo>
                <a:lnTo>
                  <a:pt x="780" y="590"/>
                </a:lnTo>
                <a:lnTo>
                  <a:pt x="789" y="581"/>
                </a:lnTo>
                <a:lnTo>
                  <a:pt x="811" y="559"/>
                </a:lnTo>
                <a:lnTo>
                  <a:pt x="820" y="545"/>
                </a:lnTo>
                <a:lnTo>
                  <a:pt x="825" y="527"/>
                </a:lnTo>
                <a:lnTo>
                  <a:pt x="825" y="505"/>
                </a:lnTo>
                <a:lnTo>
                  <a:pt x="816" y="482"/>
                </a:lnTo>
                <a:lnTo>
                  <a:pt x="816" y="482"/>
                </a:lnTo>
                <a:lnTo>
                  <a:pt x="798" y="442"/>
                </a:lnTo>
                <a:lnTo>
                  <a:pt x="793" y="410"/>
                </a:lnTo>
                <a:lnTo>
                  <a:pt x="789" y="388"/>
                </a:lnTo>
                <a:lnTo>
                  <a:pt x="789" y="388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5995987" y="4605337"/>
            <a:ext cx="1666875" cy="407988"/>
          </a:xfrm>
          <a:custGeom>
            <a:avLst/>
            <a:gdLst>
              <a:gd name="T0" fmla="*/ 0 w 1050"/>
              <a:gd name="T1" fmla="*/ 257 h 257"/>
              <a:gd name="T2" fmla="*/ 0 w 1050"/>
              <a:gd name="T3" fmla="*/ 257 h 257"/>
              <a:gd name="T4" fmla="*/ 9 w 1050"/>
              <a:gd name="T5" fmla="*/ 257 h 257"/>
              <a:gd name="T6" fmla="*/ 36 w 1050"/>
              <a:gd name="T7" fmla="*/ 248 h 257"/>
              <a:gd name="T8" fmla="*/ 49 w 1050"/>
              <a:gd name="T9" fmla="*/ 244 h 257"/>
              <a:gd name="T10" fmla="*/ 63 w 1050"/>
              <a:gd name="T11" fmla="*/ 230 h 257"/>
              <a:gd name="T12" fmla="*/ 76 w 1050"/>
              <a:gd name="T13" fmla="*/ 217 h 257"/>
              <a:gd name="T14" fmla="*/ 85 w 1050"/>
              <a:gd name="T15" fmla="*/ 194 h 257"/>
              <a:gd name="T16" fmla="*/ 85 w 1050"/>
              <a:gd name="T17" fmla="*/ 194 h 257"/>
              <a:gd name="T18" fmla="*/ 90 w 1050"/>
              <a:gd name="T19" fmla="*/ 180 h 257"/>
              <a:gd name="T20" fmla="*/ 112 w 1050"/>
              <a:gd name="T21" fmla="*/ 144 h 257"/>
              <a:gd name="T22" fmla="*/ 130 w 1050"/>
              <a:gd name="T23" fmla="*/ 126 h 257"/>
              <a:gd name="T24" fmla="*/ 153 w 1050"/>
              <a:gd name="T25" fmla="*/ 104 h 257"/>
              <a:gd name="T26" fmla="*/ 180 w 1050"/>
              <a:gd name="T27" fmla="*/ 86 h 257"/>
              <a:gd name="T28" fmla="*/ 216 w 1050"/>
              <a:gd name="T29" fmla="*/ 72 h 257"/>
              <a:gd name="T30" fmla="*/ 419 w 1050"/>
              <a:gd name="T31" fmla="*/ 0 h 257"/>
              <a:gd name="T32" fmla="*/ 419 w 1050"/>
              <a:gd name="T33" fmla="*/ 0 h 257"/>
              <a:gd name="T34" fmla="*/ 423 w 1050"/>
              <a:gd name="T35" fmla="*/ 0 h 257"/>
              <a:gd name="T36" fmla="*/ 446 w 1050"/>
              <a:gd name="T37" fmla="*/ 5 h 257"/>
              <a:gd name="T38" fmla="*/ 460 w 1050"/>
              <a:gd name="T39" fmla="*/ 9 h 257"/>
              <a:gd name="T40" fmla="*/ 469 w 1050"/>
              <a:gd name="T41" fmla="*/ 18 h 257"/>
              <a:gd name="T42" fmla="*/ 482 w 1050"/>
              <a:gd name="T43" fmla="*/ 32 h 257"/>
              <a:gd name="T44" fmla="*/ 496 w 1050"/>
              <a:gd name="T45" fmla="*/ 50 h 257"/>
              <a:gd name="T46" fmla="*/ 496 w 1050"/>
              <a:gd name="T47" fmla="*/ 50 h 257"/>
              <a:gd name="T48" fmla="*/ 500 w 1050"/>
              <a:gd name="T49" fmla="*/ 54 h 257"/>
              <a:gd name="T50" fmla="*/ 523 w 1050"/>
              <a:gd name="T51" fmla="*/ 68 h 257"/>
              <a:gd name="T52" fmla="*/ 536 w 1050"/>
              <a:gd name="T53" fmla="*/ 68 h 257"/>
              <a:gd name="T54" fmla="*/ 554 w 1050"/>
              <a:gd name="T55" fmla="*/ 72 h 257"/>
              <a:gd name="T56" fmla="*/ 572 w 1050"/>
              <a:gd name="T57" fmla="*/ 72 h 257"/>
              <a:gd name="T58" fmla="*/ 590 w 1050"/>
              <a:gd name="T59" fmla="*/ 63 h 257"/>
              <a:gd name="T60" fmla="*/ 590 w 1050"/>
              <a:gd name="T61" fmla="*/ 63 h 257"/>
              <a:gd name="T62" fmla="*/ 595 w 1050"/>
              <a:gd name="T63" fmla="*/ 59 h 257"/>
              <a:gd name="T64" fmla="*/ 608 w 1050"/>
              <a:gd name="T65" fmla="*/ 54 h 257"/>
              <a:gd name="T66" fmla="*/ 626 w 1050"/>
              <a:gd name="T67" fmla="*/ 50 h 257"/>
              <a:gd name="T68" fmla="*/ 640 w 1050"/>
              <a:gd name="T69" fmla="*/ 50 h 257"/>
              <a:gd name="T70" fmla="*/ 653 w 1050"/>
              <a:gd name="T71" fmla="*/ 54 h 257"/>
              <a:gd name="T72" fmla="*/ 653 w 1050"/>
              <a:gd name="T73" fmla="*/ 54 h 257"/>
              <a:gd name="T74" fmla="*/ 676 w 1050"/>
              <a:gd name="T75" fmla="*/ 63 h 257"/>
              <a:gd name="T76" fmla="*/ 699 w 1050"/>
              <a:gd name="T77" fmla="*/ 68 h 257"/>
              <a:gd name="T78" fmla="*/ 717 w 1050"/>
              <a:gd name="T79" fmla="*/ 63 h 257"/>
              <a:gd name="T80" fmla="*/ 730 w 1050"/>
              <a:gd name="T81" fmla="*/ 63 h 257"/>
              <a:gd name="T82" fmla="*/ 730 w 1050"/>
              <a:gd name="T83" fmla="*/ 63 h 257"/>
              <a:gd name="T84" fmla="*/ 744 w 1050"/>
              <a:gd name="T85" fmla="*/ 59 h 257"/>
              <a:gd name="T86" fmla="*/ 753 w 1050"/>
              <a:gd name="T87" fmla="*/ 59 h 257"/>
              <a:gd name="T88" fmla="*/ 762 w 1050"/>
              <a:gd name="T89" fmla="*/ 63 h 257"/>
              <a:gd name="T90" fmla="*/ 771 w 1050"/>
              <a:gd name="T91" fmla="*/ 90 h 257"/>
              <a:gd name="T92" fmla="*/ 771 w 1050"/>
              <a:gd name="T93" fmla="*/ 90 h 257"/>
              <a:gd name="T94" fmla="*/ 775 w 1050"/>
              <a:gd name="T95" fmla="*/ 99 h 257"/>
              <a:gd name="T96" fmla="*/ 784 w 1050"/>
              <a:gd name="T97" fmla="*/ 108 h 257"/>
              <a:gd name="T98" fmla="*/ 798 w 1050"/>
              <a:gd name="T99" fmla="*/ 122 h 257"/>
              <a:gd name="T100" fmla="*/ 816 w 1050"/>
              <a:gd name="T101" fmla="*/ 131 h 257"/>
              <a:gd name="T102" fmla="*/ 838 w 1050"/>
              <a:gd name="T103" fmla="*/ 140 h 257"/>
              <a:gd name="T104" fmla="*/ 874 w 1050"/>
              <a:gd name="T105" fmla="*/ 140 h 257"/>
              <a:gd name="T106" fmla="*/ 915 w 1050"/>
              <a:gd name="T107" fmla="*/ 140 h 257"/>
              <a:gd name="T108" fmla="*/ 915 w 1050"/>
              <a:gd name="T109" fmla="*/ 140 h 257"/>
              <a:gd name="T110" fmla="*/ 924 w 1050"/>
              <a:gd name="T111" fmla="*/ 149 h 257"/>
              <a:gd name="T112" fmla="*/ 951 w 1050"/>
              <a:gd name="T113" fmla="*/ 171 h 257"/>
              <a:gd name="T114" fmla="*/ 996 w 1050"/>
              <a:gd name="T115" fmla="*/ 203 h 257"/>
              <a:gd name="T116" fmla="*/ 1023 w 1050"/>
              <a:gd name="T117" fmla="*/ 212 h 257"/>
              <a:gd name="T118" fmla="*/ 1050 w 1050"/>
              <a:gd name="T119" fmla="*/ 226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50" h="257">
                <a:moveTo>
                  <a:pt x="0" y="257"/>
                </a:moveTo>
                <a:lnTo>
                  <a:pt x="0" y="257"/>
                </a:lnTo>
                <a:lnTo>
                  <a:pt x="9" y="257"/>
                </a:lnTo>
                <a:lnTo>
                  <a:pt x="36" y="248"/>
                </a:lnTo>
                <a:lnTo>
                  <a:pt x="49" y="244"/>
                </a:lnTo>
                <a:lnTo>
                  <a:pt x="63" y="230"/>
                </a:lnTo>
                <a:lnTo>
                  <a:pt x="76" y="217"/>
                </a:lnTo>
                <a:lnTo>
                  <a:pt x="85" y="194"/>
                </a:lnTo>
                <a:lnTo>
                  <a:pt x="85" y="194"/>
                </a:lnTo>
                <a:lnTo>
                  <a:pt x="90" y="180"/>
                </a:lnTo>
                <a:lnTo>
                  <a:pt x="112" y="144"/>
                </a:lnTo>
                <a:lnTo>
                  <a:pt x="130" y="126"/>
                </a:lnTo>
                <a:lnTo>
                  <a:pt x="153" y="104"/>
                </a:lnTo>
                <a:lnTo>
                  <a:pt x="180" y="86"/>
                </a:lnTo>
                <a:lnTo>
                  <a:pt x="216" y="72"/>
                </a:lnTo>
                <a:lnTo>
                  <a:pt x="419" y="0"/>
                </a:lnTo>
                <a:lnTo>
                  <a:pt x="419" y="0"/>
                </a:lnTo>
                <a:lnTo>
                  <a:pt x="423" y="0"/>
                </a:lnTo>
                <a:lnTo>
                  <a:pt x="446" y="5"/>
                </a:lnTo>
                <a:lnTo>
                  <a:pt x="460" y="9"/>
                </a:lnTo>
                <a:lnTo>
                  <a:pt x="469" y="18"/>
                </a:lnTo>
                <a:lnTo>
                  <a:pt x="482" y="32"/>
                </a:lnTo>
                <a:lnTo>
                  <a:pt x="496" y="50"/>
                </a:lnTo>
                <a:lnTo>
                  <a:pt x="496" y="50"/>
                </a:lnTo>
                <a:lnTo>
                  <a:pt x="500" y="54"/>
                </a:lnTo>
                <a:lnTo>
                  <a:pt x="523" y="68"/>
                </a:lnTo>
                <a:lnTo>
                  <a:pt x="536" y="68"/>
                </a:lnTo>
                <a:lnTo>
                  <a:pt x="554" y="72"/>
                </a:lnTo>
                <a:lnTo>
                  <a:pt x="572" y="72"/>
                </a:lnTo>
                <a:lnTo>
                  <a:pt x="590" y="63"/>
                </a:lnTo>
                <a:lnTo>
                  <a:pt x="590" y="63"/>
                </a:lnTo>
                <a:lnTo>
                  <a:pt x="595" y="59"/>
                </a:lnTo>
                <a:lnTo>
                  <a:pt x="608" y="54"/>
                </a:lnTo>
                <a:lnTo>
                  <a:pt x="626" y="50"/>
                </a:lnTo>
                <a:lnTo>
                  <a:pt x="640" y="50"/>
                </a:lnTo>
                <a:lnTo>
                  <a:pt x="653" y="54"/>
                </a:lnTo>
                <a:lnTo>
                  <a:pt x="653" y="54"/>
                </a:lnTo>
                <a:lnTo>
                  <a:pt x="676" y="63"/>
                </a:lnTo>
                <a:lnTo>
                  <a:pt x="699" y="68"/>
                </a:lnTo>
                <a:lnTo>
                  <a:pt x="717" y="63"/>
                </a:lnTo>
                <a:lnTo>
                  <a:pt x="730" y="63"/>
                </a:lnTo>
                <a:lnTo>
                  <a:pt x="730" y="63"/>
                </a:lnTo>
                <a:lnTo>
                  <a:pt x="744" y="59"/>
                </a:lnTo>
                <a:lnTo>
                  <a:pt x="753" y="59"/>
                </a:lnTo>
                <a:lnTo>
                  <a:pt x="762" y="63"/>
                </a:lnTo>
                <a:lnTo>
                  <a:pt x="771" y="90"/>
                </a:lnTo>
                <a:lnTo>
                  <a:pt x="771" y="90"/>
                </a:lnTo>
                <a:lnTo>
                  <a:pt x="775" y="99"/>
                </a:lnTo>
                <a:lnTo>
                  <a:pt x="784" y="108"/>
                </a:lnTo>
                <a:lnTo>
                  <a:pt x="798" y="122"/>
                </a:lnTo>
                <a:lnTo>
                  <a:pt x="816" y="131"/>
                </a:lnTo>
                <a:lnTo>
                  <a:pt x="838" y="140"/>
                </a:lnTo>
                <a:lnTo>
                  <a:pt x="874" y="140"/>
                </a:lnTo>
                <a:lnTo>
                  <a:pt x="915" y="140"/>
                </a:lnTo>
                <a:lnTo>
                  <a:pt x="915" y="140"/>
                </a:lnTo>
                <a:lnTo>
                  <a:pt x="924" y="149"/>
                </a:lnTo>
                <a:lnTo>
                  <a:pt x="951" y="171"/>
                </a:lnTo>
                <a:lnTo>
                  <a:pt x="996" y="203"/>
                </a:lnTo>
                <a:lnTo>
                  <a:pt x="1023" y="212"/>
                </a:lnTo>
                <a:lnTo>
                  <a:pt x="1050" y="226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5587999" y="4605337"/>
            <a:ext cx="2425700" cy="1525588"/>
          </a:xfrm>
          <a:custGeom>
            <a:avLst/>
            <a:gdLst>
              <a:gd name="T0" fmla="*/ 1528 w 1528"/>
              <a:gd name="T1" fmla="*/ 365 h 961"/>
              <a:gd name="T2" fmla="*/ 1519 w 1528"/>
              <a:gd name="T3" fmla="*/ 311 h 961"/>
              <a:gd name="T4" fmla="*/ 1501 w 1528"/>
              <a:gd name="T5" fmla="*/ 289 h 961"/>
              <a:gd name="T6" fmla="*/ 1470 w 1528"/>
              <a:gd name="T7" fmla="*/ 320 h 961"/>
              <a:gd name="T8" fmla="*/ 1361 w 1528"/>
              <a:gd name="T9" fmla="*/ 302 h 961"/>
              <a:gd name="T10" fmla="*/ 1339 w 1528"/>
              <a:gd name="T11" fmla="*/ 284 h 961"/>
              <a:gd name="T12" fmla="*/ 1321 w 1528"/>
              <a:gd name="T13" fmla="*/ 244 h 961"/>
              <a:gd name="T14" fmla="*/ 1312 w 1528"/>
              <a:gd name="T15" fmla="*/ 230 h 961"/>
              <a:gd name="T16" fmla="*/ 1253 w 1528"/>
              <a:gd name="T17" fmla="*/ 203 h 961"/>
              <a:gd name="T18" fmla="*/ 1172 w 1528"/>
              <a:gd name="T19" fmla="*/ 140 h 961"/>
              <a:gd name="T20" fmla="*/ 1100 w 1528"/>
              <a:gd name="T21" fmla="*/ 140 h 961"/>
              <a:gd name="T22" fmla="*/ 1041 w 1528"/>
              <a:gd name="T23" fmla="*/ 113 h 961"/>
              <a:gd name="T24" fmla="*/ 1028 w 1528"/>
              <a:gd name="T25" fmla="*/ 90 h 961"/>
              <a:gd name="T26" fmla="*/ 1001 w 1528"/>
              <a:gd name="T27" fmla="*/ 59 h 961"/>
              <a:gd name="T28" fmla="*/ 974 w 1528"/>
              <a:gd name="T29" fmla="*/ 68 h 961"/>
              <a:gd name="T30" fmla="*/ 910 w 1528"/>
              <a:gd name="T31" fmla="*/ 59 h 961"/>
              <a:gd name="T32" fmla="*/ 888 w 1528"/>
              <a:gd name="T33" fmla="*/ 54 h 961"/>
              <a:gd name="T34" fmla="*/ 847 w 1528"/>
              <a:gd name="T35" fmla="*/ 68 h 961"/>
              <a:gd name="T36" fmla="*/ 811 w 1528"/>
              <a:gd name="T37" fmla="*/ 72 h 961"/>
              <a:gd name="T38" fmla="*/ 762 w 1528"/>
              <a:gd name="T39" fmla="*/ 59 h 961"/>
              <a:gd name="T40" fmla="*/ 739 w 1528"/>
              <a:gd name="T41" fmla="*/ 32 h 961"/>
              <a:gd name="T42" fmla="*/ 703 w 1528"/>
              <a:gd name="T43" fmla="*/ 5 h 961"/>
              <a:gd name="T44" fmla="*/ 473 w 1528"/>
              <a:gd name="T45" fmla="*/ 77 h 961"/>
              <a:gd name="T46" fmla="*/ 410 w 1528"/>
              <a:gd name="T47" fmla="*/ 108 h 961"/>
              <a:gd name="T48" fmla="*/ 347 w 1528"/>
              <a:gd name="T49" fmla="*/ 180 h 961"/>
              <a:gd name="T50" fmla="*/ 333 w 1528"/>
              <a:gd name="T51" fmla="*/ 217 h 961"/>
              <a:gd name="T52" fmla="*/ 293 w 1528"/>
              <a:gd name="T53" fmla="*/ 253 h 961"/>
              <a:gd name="T54" fmla="*/ 252 w 1528"/>
              <a:gd name="T55" fmla="*/ 262 h 961"/>
              <a:gd name="T56" fmla="*/ 257 w 1528"/>
              <a:gd name="T57" fmla="*/ 284 h 961"/>
              <a:gd name="T58" fmla="*/ 230 w 1528"/>
              <a:gd name="T59" fmla="*/ 302 h 961"/>
              <a:gd name="T60" fmla="*/ 108 w 1528"/>
              <a:gd name="T61" fmla="*/ 293 h 961"/>
              <a:gd name="T62" fmla="*/ 31 w 1528"/>
              <a:gd name="T63" fmla="*/ 302 h 961"/>
              <a:gd name="T64" fmla="*/ 0 w 1528"/>
              <a:gd name="T65" fmla="*/ 320 h 961"/>
              <a:gd name="T66" fmla="*/ 40 w 1528"/>
              <a:gd name="T67" fmla="*/ 374 h 961"/>
              <a:gd name="T68" fmla="*/ 90 w 1528"/>
              <a:gd name="T69" fmla="*/ 415 h 961"/>
              <a:gd name="T70" fmla="*/ 103 w 1528"/>
              <a:gd name="T71" fmla="*/ 456 h 961"/>
              <a:gd name="T72" fmla="*/ 81 w 1528"/>
              <a:gd name="T73" fmla="*/ 532 h 961"/>
              <a:gd name="T74" fmla="*/ 81 w 1528"/>
              <a:gd name="T75" fmla="*/ 604 h 961"/>
              <a:gd name="T76" fmla="*/ 112 w 1528"/>
              <a:gd name="T77" fmla="*/ 636 h 961"/>
              <a:gd name="T78" fmla="*/ 306 w 1528"/>
              <a:gd name="T79" fmla="*/ 749 h 961"/>
              <a:gd name="T80" fmla="*/ 464 w 1528"/>
              <a:gd name="T81" fmla="*/ 825 h 961"/>
              <a:gd name="T82" fmla="*/ 586 w 1528"/>
              <a:gd name="T83" fmla="*/ 915 h 961"/>
              <a:gd name="T84" fmla="*/ 622 w 1528"/>
              <a:gd name="T85" fmla="*/ 942 h 961"/>
              <a:gd name="T86" fmla="*/ 676 w 1528"/>
              <a:gd name="T87" fmla="*/ 961 h 961"/>
              <a:gd name="T88" fmla="*/ 694 w 1528"/>
              <a:gd name="T89" fmla="*/ 942 h 961"/>
              <a:gd name="T90" fmla="*/ 698 w 1528"/>
              <a:gd name="T91" fmla="*/ 906 h 961"/>
              <a:gd name="T92" fmla="*/ 789 w 1528"/>
              <a:gd name="T93" fmla="*/ 857 h 961"/>
              <a:gd name="T94" fmla="*/ 838 w 1528"/>
              <a:gd name="T95" fmla="*/ 848 h 961"/>
              <a:gd name="T96" fmla="*/ 870 w 1528"/>
              <a:gd name="T97" fmla="*/ 830 h 961"/>
              <a:gd name="T98" fmla="*/ 901 w 1528"/>
              <a:gd name="T99" fmla="*/ 785 h 961"/>
              <a:gd name="T100" fmla="*/ 992 w 1528"/>
              <a:gd name="T101" fmla="*/ 816 h 961"/>
              <a:gd name="T102" fmla="*/ 1073 w 1528"/>
              <a:gd name="T103" fmla="*/ 812 h 961"/>
              <a:gd name="T104" fmla="*/ 1185 w 1528"/>
              <a:gd name="T105" fmla="*/ 825 h 961"/>
              <a:gd name="T106" fmla="*/ 1285 w 1528"/>
              <a:gd name="T107" fmla="*/ 839 h 961"/>
              <a:gd name="T108" fmla="*/ 1366 w 1528"/>
              <a:gd name="T109" fmla="*/ 812 h 961"/>
              <a:gd name="T110" fmla="*/ 1402 w 1528"/>
              <a:gd name="T111" fmla="*/ 798 h 961"/>
              <a:gd name="T112" fmla="*/ 1447 w 1528"/>
              <a:gd name="T113" fmla="*/ 830 h 961"/>
              <a:gd name="T114" fmla="*/ 1474 w 1528"/>
              <a:gd name="T115" fmla="*/ 866 h 961"/>
              <a:gd name="T116" fmla="*/ 1461 w 1528"/>
              <a:gd name="T117" fmla="*/ 830 h 961"/>
              <a:gd name="T118" fmla="*/ 1465 w 1528"/>
              <a:gd name="T119" fmla="*/ 645 h 961"/>
              <a:gd name="T120" fmla="*/ 1470 w 1528"/>
              <a:gd name="T121" fmla="*/ 541 h 961"/>
              <a:gd name="T122" fmla="*/ 1483 w 1528"/>
              <a:gd name="T123" fmla="*/ 510 h 961"/>
              <a:gd name="T124" fmla="*/ 1528 w 1528"/>
              <a:gd name="T125" fmla="*/ 451 h 9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28" h="961">
                <a:moveTo>
                  <a:pt x="1528" y="451"/>
                </a:moveTo>
                <a:lnTo>
                  <a:pt x="1528" y="365"/>
                </a:lnTo>
                <a:lnTo>
                  <a:pt x="1528" y="365"/>
                </a:lnTo>
                <a:lnTo>
                  <a:pt x="1528" y="352"/>
                </a:lnTo>
                <a:lnTo>
                  <a:pt x="1528" y="352"/>
                </a:lnTo>
                <a:lnTo>
                  <a:pt x="1519" y="311"/>
                </a:lnTo>
                <a:lnTo>
                  <a:pt x="1510" y="293"/>
                </a:lnTo>
                <a:lnTo>
                  <a:pt x="1506" y="289"/>
                </a:lnTo>
                <a:lnTo>
                  <a:pt x="1501" y="289"/>
                </a:lnTo>
                <a:lnTo>
                  <a:pt x="1488" y="293"/>
                </a:lnTo>
                <a:lnTo>
                  <a:pt x="1479" y="307"/>
                </a:lnTo>
                <a:lnTo>
                  <a:pt x="1470" y="320"/>
                </a:lnTo>
                <a:lnTo>
                  <a:pt x="1461" y="338"/>
                </a:lnTo>
                <a:lnTo>
                  <a:pt x="1370" y="329"/>
                </a:lnTo>
                <a:lnTo>
                  <a:pt x="1361" y="302"/>
                </a:lnTo>
                <a:lnTo>
                  <a:pt x="1361" y="302"/>
                </a:lnTo>
                <a:lnTo>
                  <a:pt x="1352" y="293"/>
                </a:lnTo>
                <a:lnTo>
                  <a:pt x="1339" y="284"/>
                </a:lnTo>
                <a:lnTo>
                  <a:pt x="1330" y="266"/>
                </a:lnTo>
                <a:lnTo>
                  <a:pt x="1325" y="253"/>
                </a:lnTo>
                <a:lnTo>
                  <a:pt x="1321" y="244"/>
                </a:lnTo>
                <a:lnTo>
                  <a:pt x="1312" y="244"/>
                </a:lnTo>
                <a:lnTo>
                  <a:pt x="1312" y="244"/>
                </a:lnTo>
                <a:lnTo>
                  <a:pt x="1312" y="230"/>
                </a:lnTo>
                <a:lnTo>
                  <a:pt x="1312" y="230"/>
                </a:lnTo>
                <a:lnTo>
                  <a:pt x="1280" y="217"/>
                </a:lnTo>
                <a:lnTo>
                  <a:pt x="1253" y="203"/>
                </a:lnTo>
                <a:lnTo>
                  <a:pt x="1208" y="176"/>
                </a:lnTo>
                <a:lnTo>
                  <a:pt x="1181" y="149"/>
                </a:lnTo>
                <a:lnTo>
                  <a:pt x="1172" y="140"/>
                </a:lnTo>
                <a:lnTo>
                  <a:pt x="1172" y="140"/>
                </a:lnTo>
                <a:lnTo>
                  <a:pt x="1131" y="144"/>
                </a:lnTo>
                <a:lnTo>
                  <a:pt x="1100" y="140"/>
                </a:lnTo>
                <a:lnTo>
                  <a:pt x="1073" y="131"/>
                </a:lnTo>
                <a:lnTo>
                  <a:pt x="1055" y="122"/>
                </a:lnTo>
                <a:lnTo>
                  <a:pt x="1041" y="113"/>
                </a:lnTo>
                <a:lnTo>
                  <a:pt x="1037" y="99"/>
                </a:lnTo>
                <a:lnTo>
                  <a:pt x="1028" y="90"/>
                </a:lnTo>
                <a:lnTo>
                  <a:pt x="1028" y="90"/>
                </a:lnTo>
                <a:lnTo>
                  <a:pt x="1019" y="68"/>
                </a:lnTo>
                <a:lnTo>
                  <a:pt x="1010" y="59"/>
                </a:lnTo>
                <a:lnTo>
                  <a:pt x="1001" y="59"/>
                </a:lnTo>
                <a:lnTo>
                  <a:pt x="987" y="63"/>
                </a:lnTo>
                <a:lnTo>
                  <a:pt x="987" y="63"/>
                </a:lnTo>
                <a:lnTo>
                  <a:pt x="974" y="68"/>
                </a:lnTo>
                <a:lnTo>
                  <a:pt x="956" y="68"/>
                </a:lnTo>
                <a:lnTo>
                  <a:pt x="933" y="68"/>
                </a:lnTo>
                <a:lnTo>
                  <a:pt x="910" y="59"/>
                </a:lnTo>
                <a:lnTo>
                  <a:pt x="910" y="59"/>
                </a:lnTo>
                <a:lnTo>
                  <a:pt x="897" y="54"/>
                </a:lnTo>
                <a:lnTo>
                  <a:pt x="888" y="54"/>
                </a:lnTo>
                <a:lnTo>
                  <a:pt x="865" y="54"/>
                </a:lnTo>
                <a:lnTo>
                  <a:pt x="852" y="63"/>
                </a:lnTo>
                <a:lnTo>
                  <a:pt x="847" y="68"/>
                </a:lnTo>
                <a:lnTo>
                  <a:pt x="847" y="68"/>
                </a:lnTo>
                <a:lnTo>
                  <a:pt x="829" y="72"/>
                </a:lnTo>
                <a:lnTo>
                  <a:pt x="811" y="72"/>
                </a:lnTo>
                <a:lnTo>
                  <a:pt x="793" y="72"/>
                </a:lnTo>
                <a:lnTo>
                  <a:pt x="780" y="68"/>
                </a:lnTo>
                <a:lnTo>
                  <a:pt x="762" y="59"/>
                </a:lnTo>
                <a:lnTo>
                  <a:pt x="753" y="54"/>
                </a:lnTo>
                <a:lnTo>
                  <a:pt x="753" y="54"/>
                </a:lnTo>
                <a:lnTo>
                  <a:pt x="739" y="32"/>
                </a:lnTo>
                <a:lnTo>
                  <a:pt x="730" y="18"/>
                </a:lnTo>
                <a:lnTo>
                  <a:pt x="717" y="9"/>
                </a:lnTo>
                <a:lnTo>
                  <a:pt x="703" y="5"/>
                </a:lnTo>
                <a:lnTo>
                  <a:pt x="685" y="0"/>
                </a:lnTo>
                <a:lnTo>
                  <a:pt x="676" y="0"/>
                </a:lnTo>
                <a:lnTo>
                  <a:pt x="473" y="77"/>
                </a:lnTo>
                <a:lnTo>
                  <a:pt x="473" y="77"/>
                </a:lnTo>
                <a:lnTo>
                  <a:pt x="441" y="90"/>
                </a:lnTo>
                <a:lnTo>
                  <a:pt x="410" y="108"/>
                </a:lnTo>
                <a:lnTo>
                  <a:pt x="387" y="126"/>
                </a:lnTo>
                <a:lnTo>
                  <a:pt x="369" y="149"/>
                </a:lnTo>
                <a:lnTo>
                  <a:pt x="347" y="180"/>
                </a:lnTo>
                <a:lnTo>
                  <a:pt x="342" y="199"/>
                </a:lnTo>
                <a:lnTo>
                  <a:pt x="342" y="199"/>
                </a:lnTo>
                <a:lnTo>
                  <a:pt x="333" y="217"/>
                </a:lnTo>
                <a:lnTo>
                  <a:pt x="324" y="230"/>
                </a:lnTo>
                <a:lnTo>
                  <a:pt x="306" y="244"/>
                </a:lnTo>
                <a:lnTo>
                  <a:pt x="293" y="253"/>
                </a:lnTo>
                <a:lnTo>
                  <a:pt x="266" y="257"/>
                </a:lnTo>
                <a:lnTo>
                  <a:pt x="257" y="262"/>
                </a:lnTo>
                <a:lnTo>
                  <a:pt x="252" y="262"/>
                </a:lnTo>
                <a:lnTo>
                  <a:pt x="252" y="262"/>
                </a:lnTo>
                <a:lnTo>
                  <a:pt x="257" y="275"/>
                </a:lnTo>
                <a:lnTo>
                  <a:pt x="257" y="284"/>
                </a:lnTo>
                <a:lnTo>
                  <a:pt x="252" y="289"/>
                </a:lnTo>
                <a:lnTo>
                  <a:pt x="243" y="293"/>
                </a:lnTo>
                <a:lnTo>
                  <a:pt x="230" y="302"/>
                </a:lnTo>
                <a:lnTo>
                  <a:pt x="189" y="311"/>
                </a:lnTo>
                <a:lnTo>
                  <a:pt x="144" y="307"/>
                </a:lnTo>
                <a:lnTo>
                  <a:pt x="108" y="293"/>
                </a:lnTo>
                <a:lnTo>
                  <a:pt x="49" y="298"/>
                </a:lnTo>
                <a:lnTo>
                  <a:pt x="49" y="298"/>
                </a:lnTo>
                <a:lnTo>
                  <a:pt x="31" y="302"/>
                </a:lnTo>
                <a:lnTo>
                  <a:pt x="22" y="302"/>
                </a:lnTo>
                <a:lnTo>
                  <a:pt x="9" y="311"/>
                </a:lnTo>
                <a:lnTo>
                  <a:pt x="0" y="320"/>
                </a:lnTo>
                <a:lnTo>
                  <a:pt x="0" y="334"/>
                </a:lnTo>
                <a:lnTo>
                  <a:pt x="13" y="352"/>
                </a:lnTo>
                <a:lnTo>
                  <a:pt x="40" y="374"/>
                </a:lnTo>
                <a:lnTo>
                  <a:pt x="40" y="374"/>
                </a:lnTo>
                <a:lnTo>
                  <a:pt x="72" y="397"/>
                </a:lnTo>
                <a:lnTo>
                  <a:pt x="90" y="415"/>
                </a:lnTo>
                <a:lnTo>
                  <a:pt x="99" y="428"/>
                </a:lnTo>
                <a:lnTo>
                  <a:pt x="103" y="442"/>
                </a:lnTo>
                <a:lnTo>
                  <a:pt x="103" y="456"/>
                </a:lnTo>
                <a:lnTo>
                  <a:pt x="94" y="478"/>
                </a:lnTo>
                <a:lnTo>
                  <a:pt x="81" y="532"/>
                </a:lnTo>
                <a:lnTo>
                  <a:pt x="81" y="532"/>
                </a:lnTo>
                <a:lnTo>
                  <a:pt x="72" y="564"/>
                </a:lnTo>
                <a:lnTo>
                  <a:pt x="76" y="586"/>
                </a:lnTo>
                <a:lnTo>
                  <a:pt x="81" y="604"/>
                </a:lnTo>
                <a:lnTo>
                  <a:pt x="94" y="618"/>
                </a:lnTo>
                <a:lnTo>
                  <a:pt x="103" y="631"/>
                </a:lnTo>
                <a:lnTo>
                  <a:pt x="112" y="636"/>
                </a:lnTo>
                <a:lnTo>
                  <a:pt x="126" y="640"/>
                </a:lnTo>
                <a:lnTo>
                  <a:pt x="257" y="735"/>
                </a:lnTo>
                <a:lnTo>
                  <a:pt x="306" y="749"/>
                </a:lnTo>
                <a:lnTo>
                  <a:pt x="428" y="735"/>
                </a:lnTo>
                <a:lnTo>
                  <a:pt x="451" y="744"/>
                </a:lnTo>
                <a:lnTo>
                  <a:pt x="464" y="825"/>
                </a:lnTo>
                <a:lnTo>
                  <a:pt x="482" y="843"/>
                </a:lnTo>
                <a:lnTo>
                  <a:pt x="536" y="843"/>
                </a:lnTo>
                <a:lnTo>
                  <a:pt x="586" y="915"/>
                </a:lnTo>
                <a:lnTo>
                  <a:pt x="586" y="915"/>
                </a:lnTo>
                <a:lnTo>
                  <a:pt x="604" y="933"/>
                </a:lnTo>
                <a:lnTo>
                  <a:pt x="622" y="942"/>
                </a:lnTo>
                <a:lnTo>
                  <a:pt x="644" y="956"/>
                </a:lnTo>
                <a:lnTo>
                  <a:pt x="667" y="961"/>
                </a:lnTo>
                <a:lnTo>
                  <a:pt x="676" y="961"/>
                </a:lnTo>
                <a:lnTo>
                  <a:pt x="685" y="956"/>
                </a:lnTo>
                <a:lnTo>
                  <a:pt x="689" y="952"/>
                </a:lnTo>
                <a:lnTo>
                  <a:pt x="694" y="942"/>
                </a:lnTo>
                <a:lnTo>
                  <a:pt x="698" y="924"/>
                </a:lnTo>
                <a:lnTo>
                  <a:pt x="698" y="906"/>
                </a:lnTo>
                <a:lnTo>
                  <a:pt x="698" y="906"/>
                </a:lnTo>
                <a:lnTo>
                  <a:pt x="735" y="884"/>
                </a:lnTo>
                <a:lnTo>
                  <a:pt x="771" y="866"/>
                </a:lnTo>
                <a:lnTo>
                  <a:pt x="789" y="857"/>
                </a:lnTo>
                <a:lnTo>
                  <a:pt x="807" y="852"/>
                </a:lnTo>
                <a:lnTo>
                  <a:pt x="807" y="852"/>
                </a:lnTo>
                <a:lnTo>
                  <a:pt x="838" y="848"/>
                </a:lnTo>
                <a:lnTo>
                  <a:pt x="856" y="839"/>
                </a:lnTo>
                <a:lnTo>
                  <a:pt x="865" y="834"/>
                </a:lnTo>
                <a:lnTo>
                  <a:pt x="870" y="830"/>
                </a:lnTo>
                <a:lnTo>
                  <a:pt x="879" y="776"/>
                </a:lnTo>
                <a:lnTo>
                  <a:pt x="879" y="776"/>
                </a:lnTo>
                <a:lnTo>
                  <a:pt x="901" y="785"/>
                </a:lnTo>
                <a:lnTo>
                  <a:pt x="915" y="798"/>
                </a:lnTo>
                <a:lnTo>
                  <a:pt x="928" y="816"/>
                </a:lnTo>
                <a:lnTo>
                  <a:pt x="992" y="816"/>
                </a:lnTo>
                <a:lnTo>
                  <a:pt x="1014" y="798"/>
                </a:lnTo>
                <a:lnTo>
                  <a:pt x="1046" y="798"/>
                </a:lnTo>
                <a:lnTo>
                  <a:pt x="1073" y="812"/>
                </a:lnTo>
                <a:lnTo>
                  <a:pt x="1122" y="825"/>
                </a:lnTo>
                <a:lnTo>
                  <a:pt x="1185" y="825"/>
                </a:lnTo>
                <a:lnTo>
                  <a:pt x="1185" y="825"/>
                </a:lnTo>
                <a:lnTo>
                  <a:pt x="1208" y="830"/>
                </a:lnTo>
                <a:lnTo>
                  <a:pt x="1253" y="839"/>
                </a:lnTo>
                <a:lnTo>
                  <a:pt x="1285" y="839"/>
                </a:lnTo>
                <a:lnTo>
                  <a:pt x="1312" y="839"/>
                </a:lnTo>
                <a:lnTo>
                  <a:pt x="1343" y="830"/>
                </a:lnTo>
                <a:lnTo>
                  <a:pt x="1366" y="812"/>
                </a:lnTo>
                <a:lnTo>
                  <a:pt x="1366" y="812"/>
                </a:lnTo>
                <a:lnTo>
                  <a:pt x="1384" y="798"/>
                </a:lnTo>
                <a:lnTo>
                  <a:pt x="1402" y="798"/>
                </a:lnTo>
                <a:lnTo>
                  <a:pt x="1415" y="803"/>
                </a:lnTo>
                <a:lnTo>
                  <a:pt x="1433" y="816"/>
                </a:lnTo>
                <a:lnTo>
                  <a:pt x="1447" y="830"/>
                </a:lnTo>
                <a:lnTo>
                  <a:pt x="1456" y="843"/>
                </a:lnTo>
                <a:lnTo>
                  <a:pt x="1474" y="870"/>
                </a:lnTo>
                <a:lnTo>
                  <a:pt x="1474" y="866"/>
                </a:lnTo>
                <a:lnTo>
                  <a:pt x="1474" y="866"/>
                </a:lnTo>
                <a:lnTo>
                  <a:pt x="1465" y="852"/>
                </a:lnTo>
                <a:lnTo>
                  <a:pt x="1461" y="830"/>
                </a:lnTo>
                <a:lnTo>
                  <a:pt x="1452" y="776"/>
                </a:lnTo>
                <a:lnTo>
                  <a:pt x="1447" y="713"/>
                </a:lnTo>
                <a:lnTo>
                  <a:pt x="1465" y="645"/>
                </a:lnTo>
                <a:lnTo>
                  <a:pt x="1465" y="645"/>
                </a:lnTo>
                <a:lnTo>
                  <a:pt x="1465" y="586"/>
                </a:lnTo>
                <a:lnTo>
                  <a:pt x="1470" y="541"/>
                </a:lnTo>
                <a:lnTo>
                  <a:pt x="1479" y="523"/>
                </a:lnTo>
                <a:lnTo>
                  <a:pt x="1483" y="510"/>
                </a:lnTo>
                <a:lnTo>
                  <a:pt x="1483" y="510"/>
                </a:lnTo>
                <a:lnTo>
                  <a:pt x="1501" y="492"/>
                </a:lnTo>
                <a:lnTo>
                  <a:pt x="1515" y="474"/>
                </a:lnTo>
                <a:lnTo>
                  <a:pt x="1528" y="451"/>
                </a:lnTo>
                <a:lnTo>
                  <a:pt x="1528" y="451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6854824" y="3854449"/>
            <a:ext cx="571500" cy="263525"/>
          </a:xfrm>
          <a:custGeom>
            <a:avLst/>
            <a:gdLst>
              <a:gd name="T0" fmla="*/ 0 w 360"/>
              <a:gd name="T1" fmla="*/ 4 h 166"/>
              <a:gd name="T2" fmla="*/ 0 w 360"/>
              <a:gd name="T3" fmla="*/ 4 h 166"/>
              <a:gd name="T4" fmla="*/ 9 w 360"/>
              <a:gd name="T5" fmla="*/ 0 h 166"/>
              <a:gd name="T6" fmla="*/ 31 w 360"/>
              <a:gd name="T7" fmla="*/ 0 h 166"/>
              <a:gd name="T8" fmla="*/ 49 w 360"/>
              <a:gd name="T9" fmla="*/ 4 h 166"/>
              <a:gd name="T10" fmla="*/ 67 w 360"/>
              <a:gd name="T11" fmla="*/ 13 h 166"/>
              <a:gd name="T12" fmla="*/ 85 w 360"/>
              <a:gd name="T13" fmla="*/ 27 h 166"/>
              <a:gd name="T14" fmla="*/ 108 w 360"/>
              <a:gd name="T15" fmla="*/ 49 h 166"/>
              <a:gd name="T16" fmla="*/ 108 w 360"/>
              <a:gd name="T17" fmla="*/ 49 h 166"/>
              <a:gd name="T18" fmla="*/ 144 w 360"/>
              <a:gd name="T19" fmla="*/ 99 h 166"/>
              <a:gd name="T20" fmla="*/ 162 w 360"/>
              <a:gd name="T21" fmla="*/ 121 h 166"/>
              <a:gd name="T22" fmla="*/ 185 w 360"/>
              <a:gd name="T23" fmla="*/ 139 h 166"/>
              <a:gd name="T24" fmla="*/ 216 w 360"/>
              <a:gd name="T25" fmla="*/ 153 h 166"/>
              <a:gd name="T26" fmla="*/ 252 w 360"/>
              <a:gd name="T27" fmla="*/ 162 h 166"/>
              <a:gd name="T28" fmla="*/ 302 w 360"/>
              <a:gd name="T29" fmla="*/ 166 h 166"/>
              <a:gd name="T30" fmla="*/ 360 w 360"/>
              <a:gd name="T31" fmla="*/ 166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" h="166">
                <a:moveTo>
                  <a:pt x="0" y="4"/>
                </a:moveTo>
                <a:lnTo>
                  <a:pt x="0" y="4"/>
                </a:lnTo>
                <a:lnTo>
                  <a:pt x="9" y="0"/>
                </a:lnTo>
                <a:lnTo>
                  <a:pt x="31" y="0"/>
                </a:lnTo>
                <a:lnTo>
                  <a:pt x="49" y="4"/>
                </a:lnTo>
                <a:lnTo>
                  <a:pt x="67" y="13"/>
                </a:lnTo>
                <a:lnTo>
                  <a:pt x="85" y="27"/>
                </a:lnTo>
                <a:lnTo>
                  <a:pt x="108" y="49"/>
                </a:lnTo>
                <a:lnTo>
                  <a:pt x="108" y="49"/>
                </a:lnTo>
                <a:lnTo>
                  <a:pt x="144" y="99"/>
                </a:lnTo>
                <a:lnTo>
                  <a:pt x="162" y="121"/>
                </a:lnTo>
                <a:lnTo>
                  <a:pt x="185" y="139"/>
                </a:lnTo>
                <a:lnTo>
                  <a:pt x="216" y="153"/>
                </a:lnTo>
                <a:lnTo>
                  <a:pt x="252" y="162"/>
                </a:lnTo>
                <a:lnTo>
                  <a:pt x="302" y="166"/>
                </a:lnTo>
                <a:lnTo>
                  <a:pt x="360" y="166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5580062" y="3717924"/>
            <a:ext cx="2476500" cy="1303338"/>
          </a:xfrm>
          <a:custGeom>
            <a:avLst/>
            <a:gdLst>
              <a:gd name="T0" fmla="*/ 1560 w 1560"/>
              <a:gd name="T1" fmla="*/ 663 h 821"/>
              <a:gd name="T2" fmla="*/ 1520 w 1560"/>
              <a:gd name="T3" fmla="*/ 640 h 821"/>
              <a:gd name="T4" fmla="*/ 1457 w 1560"/>
              <a:gd name="T5" fmla="*/ 649 h 821"/>
              <a:gd name="T6" fmla="*/ 1438 w 1560"/>
              <a:gd name="T7" fmla="*/ 622 h 821"/>
              <a:gd name="T8" fmla="*/ 1425 w 1560"/>
              <a:gd name="T9" fmla="*/ 555 h 821"/>
              <a:gd name="T10" fmla="*/ 1362 w 1560"/>
              <a:gd name="T11" fmla="*/ 478 h 821"/>
              <a:gd name="T12" fmla="*/ 1353 w 1560"/>
              <a:gd name="T13" fmla="*/ 428 h 821"/>
              <a:gd name="T14" fmla="*/ 1267 w 1560"/>
              <a:gd name="T15" fmla="*/ 379 h 821"/>
              <a:gd name="T16" fmla="*/ 1218 w 1560"/>
              <a:gd name="T17" fmla="*/ 370 h 821"/>
              <a:gd name="T18" fmla="*/ 1172 w 1560"/>
              <a:gd name="T19" fmla="*/ 316 h 821"/>
              <a:gd name="T20" fmla="*/ 1159 w 1560"/>
              <a:gd name="T21" fmla="*/ 257 h 821"/>
              <a:gd name="T22" fmla="*/ 988 w 1560"/>
              <a:gd name="T23" fmla="*/ 230 h 821"/>
              <a:gd name="T24" fmla="*/ 906 w 1560"/>
              <a:gd name="T25" fmla="*/ 140 h 821"/>
              <a:gd name="T26" fmla="*/ 834 w 1560"/>
              <a:gd name="T27" fmla="*/ 90 h 821"/>
              <a:gd name="T28" fmla="*/ 798 w 1560"/>
              <a:gd name="T29" fmla="*/ 90 h 821"/>
              <a:gd name="T30" fmla="*/ 749 w 1560"/>
              <a:gd name="T31" fmla="*/ 68 h 821"/>
              <a:gd name="T32" fmla="*/ 690 w 1560"/>
              <a:gd name="T33" fmla="*/ 4 h 821"/>
              <a:gd name="T34" fmla="*/ 649 w 1560"/>
              <a:gd name="T35" fmla="*/ 32 h 821"/>
              <a:gd name="T36" fmla="*/ 631 w 1560"/>
              <a:gd name="T37" fmla="*/ 86 h 821"/>
              <a:gd name="T38" fmla="*/ 550 w 1560"/>
              <a:gd name="T39" fmla="*/ 113 h 821"/>
              <a:gd name="T40" fmla="*/ 388 w 1560"/>
              <a:gd name="T41" fmla="*/ 144 h 821"/>
              <a:gd name="T42" fmla="*/ 171 w 1560"/>
              <a:gd name="T43" fmla="*/ 252 h 821"/>
              <a:gd name="T44" fmla="*/ 41 w 1560"/>
              <a:gd name="T45" fmla="*/ 365 h 821"/>
              <a:gd name="T46" fmla="*/ 0 w 1560"/>
              <a:gd name="T47" fmla="*/ 460 h 821"/>
              <a:gd name="T48" fmla="*/ 45 w 1560"/>
              <a:gd name="T49" fmla="*/ 523 h 821"/>
              <a:gd name="T50" fmla="*/ 99 w 1560"/>
              <a:gd name="T51" fmla="*/ 546 h 821"/>
              <a:gd name="T52" fmla="*/ 158 w 1560"/>
              <a:gd name="T53" fmla="*/ 622 h 821"/>
              <a:gd name="T54" fmla="*/ 176 w 1560"/>
              <a:gd name="T55" fmla="*/ 735 h 821"/>
              <a:gd name="T56" fmla="*/ 217 w 1560"/>
              <a:gd name="T57" fmla="*/ 785 h 821"/>
              <a:gd name="T58" fmla="*/ 248 w 1560"/>
              <a:gd name="T59" fmla="*/ 807 h 821"/>
              <a:gd name="T60" fmla="*/ 271 w 1560"/>
              <a:gd name="T61" fmla="*/ 821 h 821"/>
              <a:gd name="T62" fmla="*/ 338 w 1560"/>
              <a:gd name="T63" fmla="*/ 776 h 821"/>
              <a:gd name="T64" fmla="*/ 374 w 1560"/>
              <a:gd name="T65" fmla="*/ 708 h 821"/>
              <a:gd name="T66" fmla="*/ 474 w 1560"/>
              <a:gd name="T67" fmla="*/ 636 h 821"/>
              <a:gd name="T68" fmla="*/ 708 w 1560"/>
              <a:gd name="T69" fmla="*/ 568 h 821"/>
              <a:gd name="T70" fmla="*/ 758 w 1560"/>
              <a:gd name="T71" fmla="*/ 613 h 821"/>
              <a:gd name="T72" fmla="*/ 798 w 1560"/>
              <a:gd name="T73" fmla="*/ 631 h 821"/>
              <a:gd name="T74" fmla="*/ 848 w 1560"/>
              <a:gd name="T75" fmla="*/ 627 h 821"/>
              <a:gd name="T76" fmla="*/ 902 w 1560"/>
              <a:gd name="T77" fmla="*/ 613 h 821"/>
              <a:gd name="T78" fmla="*/ 956 w 1560"/>
              <a:gd name="T79" fmla="*/ 631 h 821"/>
              <a:gd name="T80" fmla="*/ 1006 w 1560"/>
              <a:gd name="T81" fmla="*/ 618 h 821"/>
              <a:gd name="T82" fmla="*/ 1033 w 1560"/>
              <a:gd name="T83" fmla="*/ 654 h 821"/>
              <a:gd name="T84" fmla="*/ 1078 w 1560"/>
              <a:gd name="T85" fmla="*/ 694 h 821"/>
              <a:gd name="T86" fmla="*/ 1177 w 1560"/>
              <a:gd name="T87" fmla="*/ 703 h 821"/>
              <a:gd name="T88" fmla="*/ 1285 w 1560"/>
              <a:gd name="T89" fmla="*/ 776 h 821"/>
              <a:gd name="T90" fmla="*/ 1312 w 1560"/>
              <a:gd name="T91" fmla="*/ 703 h 821"/>
              <a:gd name="T92" fmla="*/ 1425 w 1560"/>
              <a:gd name="T93" fmla="*/ 685 h 821"/>
              <a:gd name="T94" fmla="*/ 1511 w 1560"/>
              <a:gd name="T95" fmla="*/ 721 h 821"/>
              <a:gd name="T96" fmla="*/ 1560 w 1560"/>
              <a:gd name="T97" fmla="*/ 694 h 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60" h="821">
                <a:moveTo>
                  <a:pt x="1560" y="694"/>
                </a:moveTo>
                <a:lnTo>
                  <a:pt x="1560" y="694"/>
                </a:lnTo>
                <a:lnTo>
                  <a:pt x="1560" y="676"/>
                </a:lnTo>
                <a:lnTo>
                  <a:pt x="1560" y="663"/>
                </a:lnTo>
                <a:lnTo>
                  <a:pt x="1556" y="649"/>
                </a:lnTo>
                <a:lnTo>
                  <a:pt x="1547" y="645"/>
                </a:lnTo>
                <a:lnTo>
                  <a:pt x="1533" y="640"/>
                </a:lnTo>
                <a:lnTo>
                  <a:pt x="1520" y="640"/>
                </a:lnTo>
                <a:lnTo>
                  <a:pt x="1488" y="645"/>
                </a:lnTo>
                <a:lnTo>
                  <a:pt x="1488" y="645"/>
                </a:lnTo>
                <a:lnTo>
                  <a:pt x="1470" y="649"/>
                </a:lnTo>
                <a:lnTo>
                  <a:pt x="1457" y="649"/>
                </a:lnTo>
                <a:lnTo>
                  <a:pt x="1447" y="645"/>
                </a:lnTo>
                <a:lnTo>
                  <a:pt x="1443" y="640"/>
                </a:lnTo>
                <a:lnTo>
                  <a:pt x="1438" y="627"/>
                </a:lnTo>
                <a:lnTo>
                  <a:pt x="1438" y="622"/>
                </a:lnTo>
                <a:lnTo>
                  <a:pt x="1438" y="622"/>
                </a:lnTo>
                <a:lnTo>
                  <a:pt x="1443" y="600"/>
                </a:lnTo>
                <a:lnTo>
                  <a:pt x="1434" y="577"/>
                </a:lnTo>
                <a:lnTo>
                  <a:pt x="1425" y="555"/>
                </a:lnTo>
                <a:lnTo>
                  <a:pt x="1411" y="541"/>
                </a:lnTo>
                <a:lnTo>
                  <a:pt x="1384" y="519"/>
                </a:lnTo>
                <a:lnTo>
                  <a:pt x="1371" y="510"/>
                </a:lnTo>
                <a:lnTo>
                  <a:pt x="1362" y="478"/>
                </a:lnTo>
                <a:lnTo>
                  <a:pt x="1362" y="478"/>
                </a:lnTo>
                <a:lnTo>
                  <a:pt x="1366" y="460"/>
                </a:lnTo>
                <a:lnTo>
                  <a:pt x="1366" y="442"/>
                </a:lnTo>
                <a:lnTo>
                  <a:pt x="1353" y="428"/>
                </a:lnTo>
                <a:lnTo>
                  <a:pt x="1335" y="410"/>
                </a:lnTo>
                <a:lnTo>
                  <a:pt x="1312" y="397"/>
                </a:lnTo>
                <a:lnTo>
                  <a:pt x="1290" y="388"/>
                </a:lnTo>
                <a:lnTo>
                  <a:pt x="1267" y="379"/>
                </a:lnTo>
                <a:lnTo>
                  <a:pt x="1249" y="379"/>
                </a:lnTo>
                <a:lnTo>
                  <a:pt x="1249" y="379"/>
                </a:lnTo>
                <a:lnTo>
                  <a:pt x="1231" y="374"/>
                </a:lnTo>
                <a:lnTo>
                  <a:pt x="1218" y="370"/>
                </a:lnTo>
                <a:lnTo>
                  <a:pt x="1204" y="361"/>
                </a:lnTo>
                <a:lnTo>
                  <a:pt x="1190" y="347"/>
                </a:lnTo>
                <a:lnTo>
                  <a:pt x="1181" y="334"/>
                </a:lnTo>
                <a:lnTo>
                  <a:pt x="1172" y="316"/>
                </a:lnTo>
                <a:lnTo>
                  <a:pt x="1168" y="293"/>
                </a:lnTo>
                <a:lnTo>
                  <a:pt x="1168" y="266"/>
                </a:lnTo>
                <a:lnTo>
                  <a:pt x="1159" y="257"/>
                </a:lnTo>
                <a:lnTo>
                  <a:pt x="1159" y="257"/>
                </a:lnTo>
                <a:lnTo>
                  <a:pt x="1100" y="257"/>
                </a:lnTo>
                <a:lnTo>
                  <a:pt x="1055" y="252"/>
                </a:lnTo>
                <a:lnTo>
                  <a:pt x="1015" y="243"/>
                </a:lnTo>
                <a:lnTo>
                  <a:pt x="988" y="230"/>
                </a:lnTo>
                <a:lnTo>
                  <a:pt x="965" y="212"/>
                </a:lnTo>
                <a:lnTo>
                  <a:pt x="942" y="189"/>
                </a:lnTo>
                <a:lnTo>
                  <a:pt x="906" y="140"/>
                </a:lnTo>
                <a:lnTo>
                  <a:pt x="906" y="140"/>
                </a:lnTo>
                <a:lnTo>
                  <a:pt x="888" y="117"/>
                </a:lnTo>
                <a:lnTo>
                  <a:pt x="870" y="99"/>
                </a:lnTo>
                <a:lnTo>
                  <a:pt x="852" y="95"/>
                </a:lnTo>
                <a:lnTo>
                  <a:pt x="834" y="90"/>
                </a:lnTo>
                <a:lnTo>
                  <a:pt x="812" y="90"/>
                </a:lnTo>
                <a:lnTo>
                  <a:pt x="798" y="95"/>
                </a:lnTo>
                <a:lnTo>
                  <a:pt x="798" y="90"/>
                </a:lnTo>
                <a:lnTo>
                  <a:pt x="798" y="90"/>
                </a:lnTo>
                <a:lnTo>
                  <a:pt x="789" y="90"/>
                </a:lnTo>
                <a:lnTo>
                  <a:pt x="776" y="86"/>
                </a:lnTo>
                <a:lnTo>
                  <a:pt x="762" y="81"/>
                </a:lnTo>
                <a:lnTo>
                  <a:pt x="749" y="68"/>
                </a:lnTo>
                <a:lnTo>
                  <a:pt x="749" y="68"/>
                </a:lnTo>
                <a:lnTo>
                  <a:pt x="717" y="32"/>
                </a:lnTo>
                <a:lnTo>
                  <a:pt x="703" y="14"/>
                </a:lnTo>
                <a:lnTo>
                  <a:pt x="690" y="4"/>
                </a:lnTo>
                <a:lnTo>
                  <a:pt x="676" y="0"/>
                </a:lnTo>
                <a:lnTo>
                  <a:pt x="667" y="0"/>
                </a:lnTo>
                <a:lnTo>
                  <a:pt x="663" y="9"/>
                </a:lnTo>
                <a:lnTo>
                  <a:pt x="649" y="32"/>
                </a:lnTo>
                <a:lnTo>
                  <a:pt x="636" y="68"/>
                </a:lnTo>
                <a:lnTo>
                  <a:pt x="636" y="68"/>
                </a:lnTo>
                <a:lnTo>
                  <a:pt x="636" y="77"/>
                </a:lnTo>
                <a:lnTo>
                  <a:pt x="631" y="86"/>
                </a:lnTo>
                <a:lnTo>
                  <a:pt x="622" y="95"/>
                </a:lnTo>
                <a:lnTo>
                  <a:pt x="609" y="104"/>
                </a:lnTo>
                <a:lnTo>
                  <a:pt x="582" y="108"/>
                </a:lnTo>
                <a:lnTo>
                  <a:pt x="550" y="113"/>
                </a:lnTo>
                <a:lnTo>
                  <a:pt x="501" y="108"/>
                </a:lnTo>
                <a:lnTo>
                  <a:pt x="501" y="108"/>
                </a:lnTo>
                <a:lnTo>
                  <a:pt x="442" y="126"/>
                </a:lnTo>
                <a:lnTo>
                  <a:pt x="388" y="144"/>
                </a:lnTo>
                <a:lnTo>
                  <a:pt x="334" y="167"/>
                </a:lnTo>
                <a:lnTo>
                  <a:pt x="334" y="167"/>
                </a:lnTo>
                <a:lnTo>
                  <a:pt x="226" y="221"/>
                </a:lnTo>
                <a:lnTo>
                  <a:pt x="171" y="252"/>
                </a:lnTo>
                <a:lnTo>
                  <a:pt x="90" y="307"/>
                </a:lnTo>
                <a:lnTo>
                  <a:pt x="90" y="307"/>
                </a:lnTo>
                <a:lnTo>
                  <a:pt x="63" y="334"/>
                </a:lnTo>
                <a:lnTo>
                  <a:pt x="41" y="365"/>
                </a:lnTo>
                <a:lnTo>
                  <a:pt x="18" y="401"/>
                </a:lnTo>
                <a:lnTo>
                  <a:pt x="9" y="419"/>
                </a:lnTo>
                <a:lnTo>
                  <a:pt x="5" y="442"/>
                </a:lnTo>
                <a:lnTo>
                  <a:pt x="0" y="460"/>
                </a:lnTo>
                <a:lnTo>
                  <a:pt x="5" y="478"/>
                </a:lnTo>
                <a:lnTo>
                  <a:pt x="9" y="496"/>
                </a:lnTo>
                <a:lnTo>
                  <a:pt x="23" y="510"/>
                </a:lnTo>
                <a:lnTo>
                  <a:pt x="45" y="523"/>
                </a:lnTo>
                <a:lnTo>
                  <a:pt x="72" y="537"/>
                </a:lnTo>
                <a:lnTo>
                  <a:pt x="72" y="537"/>
                </a:lnTo>
                <a:lnTo>
                  <a:pt x="86" y="537"/>
                </a:lnTo>
                <a:lnTo>
                  <a:pt x="99" y="546"/>
                </a:lnTo>
                <a:lnTo>
                  <a:pt x="117" y="555"/>
                </a:lnTo>
                <a:lnTo>
                  <a:pt x="131" y="568"/>
                </a:lnTo>
                <a:lnTo>
                  <a:pt x="149" y="591"/>
                </a:lnTo>
                <a:lnTo>
                  <a:pt x="158" y="622"/>
                </a:lnTo>
                <a:lnTo>
                  <a:pt x="167" y="663"/>
                </a:lnTo>
                <a:lnTo>
                  <a:pt x="167" y="663"/>
                </a:lnTo>
                <a:lnTo>
                  <a:pt x="171" y="703"/>
                </a:lnTo>
                <a:lnTo>
                  <a:pt x="176" y="735"/>
                </a:lnTo>
                <a:lnTo>
                  <a:pt x="189" y="753"/>
                </a:lnTo>
                <a:lnTo>
                  <a:pt x="198" y="771"/>
                </a:lnTo>
                <a:lnTo>
                  <a:pt x="208" y="780"/>
                </a:lnTo>
                <a:lnTo>
                  <a:pt x="217" y="785"/>
                </a:lnTo>
                <a:lnTo>
                  <a:pt x="226" y="785"/>
                </a:lnTo>
                <a:lnTo>
                  <a:pt x="226" y="785"/>
                </a:lnTo>
                <a:lnTo>
                  <a:pt x="239" y="798"/>
                </a:lnTo>
                <a:lnTo>
                  <a:pt x="248" y="807"/>
                </a:lnTo>
                <a:lnTo>
                  <a:pt x="257" y="821"/>
                </a:lnTo>
                <a:lnTo>
                  <a:pt x="257" y="821"/>
                </a:lnTo>
                <a:lnTo>
                  <a:pt x="257" y="821"/>
                </a:lnTo>
                <a:lnTo>
                  <a:pt x="271" y="821"/>
                </a:lnTo>
                <a:lnTo>
                  <a:pt x="298" y="812"/>
                </a:lnTo>
                <a:lnTo>
                  <a:pt x="311" y="803"/>
                </a:lnTo>
                <a:lnTo>
                  <a:pt x="325" y="794"/>
                </a:lnTo>
                <a:lnTo>
                  <a:pt x="338" y="776"/>
                </a:lnTo>
                <a:lnTo>
                  <a:pt x="347" y="758"/>
                </a:lnTo>
                <a:lnTo>
                  <a:pt x="347" y="758"/>
                </a:lnTo>
                <a:lnTo>
                  <a:pt x="352" y="744"/>
                </a:lnTo>
                <a:lnTo>
                  <a:pt x="374" y="708"/>
                </a:lnTo>
                <a:lnTo>
                  <a:pt x="392" y="690"/>
                </a:lnTo>
                <a:lnTo>
                  <a:pt x="415" y="667"/>
                </a:lnTo>
                <a:lnTo>
                  <a:pt x="442" y="649"/>
                </a:lnTo>
                <a:lnTo>
                  <a:pt x="474" y="636"/>
                </a:lnTo>
                <a:lnTo>
                  <a:pt x="676" y="564"/>
                </a:lnTo>
                <a:lnTo>
                  <a:pt x="676" y="564"/>
                </a:lnTo>
                <a:lnTo>
                  <a:pt x="685" y="564"/>
                </a:lnTo>
                <a:lnTo>
                  <a:pt x="708" y="568"/>
                </a:lnTo>
                <a:lnTo>
                  <a:pt x="717" y="573"/>
                </a:lnTo>
                <a:lnTo>
                  <a:pt x="731" y="582"/>
                </a:lnTo>
                <a:lnTo>
                  <a:pt x="744" y="595"/>
                </a:lnTo>
                <a:lnTo>
                  <a:pt x="758" y="613"/>
                </a:lnTo>
                <a:lnTo>
                  <a:pt x="758" y="613"/>
                </a:lnTo>
                <a:lnTo>
                  <a:pt x="762" y="618"/>
                </a:lnTo>
                <a:lnTo>
                  <a:pt x="785" y="627"/>
                </a:lnTo>
                <a:lnTo>
                  <a:pt x="798" y="631"/>
                </a:lnTo>
                <a:lnTo>
                  <a:pt x="816" y="636"/>
                </a:lnTo>
                <a:lnTo>
                  <a:pt x="830" y="631"/>
                </a:lnTo>
                <a:lnTo>
                  <a:pt x="848" y="627"/>
                </a:lnTo>
                <a:lnTo>
                  <a:pt x="848" y="627"/>
                </a:lnTo>
                <a:lnTo>
                  <a:pt x="857" y="622"/>
                </a:lnTo>
                <a:lnTo>
                  <a:pt x="870" y="618"/>
                </a:lnTo>
                <a:lnTo>
                  <a:pt x="888" y="613"/>
                </a:lnTo>
                <a:lnTo>
                  <a:pt x="902" y="613"/>
                </a:lnTo>
                <a:lnTo>
                  <a:pt x="915" y="618"/>
                </a:lnTo>
                <a:lnTo>
                  <a:pt x="915" y="618"/>
                </a:lnTo>
                <a:lnTo>
                  <a:pt x="938" y="627"/>
                </a:lnTo>
                <a:lnTo>
                  <a:pt x="956" y="631"/>
                </a:lnTo>
                <a:lnTo>
                  <a:pt x="974" y="627"/>
                </a:lnTo>
                <a:lnTo>
                  <a:pt x="992" y="622"/>
                </a:lnTo>
                <a:lnTo>
                  <a:pt x="992" y="622"/>
                </a:lnTo>
                <a:lnTo>
                  <a:pt x="1006" y="618"/>
                </a:lnTo>
                <a:lnTo>
                  <a:pt x="1010" y="618"/>
                </a:lnTo>
                <a:lnTo>
                  <a:pt x="1019" y="627"/>
                </a:lnTo>
                <a:lnTo>
                  <a:pt x="1033" y="654"/>
                </a:lnTo>
                <a:lnTo>
                  <a:pt x="1033" y="654"/>
                </a:lnTo>
                <a:lnTo>
                  <a:pt x="1037" y="663"/>
                </a:lnTo>
                <a:lnTo>
                  <a:pt x="1046" y="672"/>
                </a:lnTo>
                <a:lnTo>
                  <a:pt x="1060" y="681"/>
                </a:lnTo>
                <a:lnTo>
                  <a:pt x="1078" y="694"/>
                </a:lnTo>
                <a:lnTo>
                  <a:pt x="1100" y="699"/>
                </a:lnTo>
                <a:lnTo>
                  <a:pt x="1132" y="703"/>
                </a:lnTo>
                <a:lnTo>
                  <a:pt x="1177" y="703"/>
                </a:lnTo>
                <a:lnTo>
                  <a:pt x="1177" y="703"/>
                </a:lnTo>
                <a:lnTo>
                  <a:pt x="1186" y="712"/>
                </a:lnTo>
                <a:lnTo>
                  <a:pt x="1213" y="735"/>
                </a:lnTo>
                <a:lnTo>
                  <a:pt x="1258" y="762"/>
                </a:lnTo>
                <a:lnTo>
                  <a:pt x="1285" y="776"/>
                </a:lnTo>
                <a:lnTo>
                  <a:pt x="1312" y="785"/>
                </a:lnTo>
                <a:lnTo>
                  <a:pt x="1312" y="785"/>
                </a:lnTo>
                <a:lnTo>
                  <a:pt x="1308" y="730"/>
                </a:lnTo>
                <a:lnTo>
                  <a:pt x="1312" y="703"/>
                </a:lnTo>
                <a:lnTo>
                  <a:pt x="1321" y="694"/>
                </a:lnTo>
                <a:lnTo>
                  <a:pt x="1326" y="690"/>
                </a:lnTo>
                <a:lnTo>
                  <a:pt x="1425" y="685"/>
                </a:lnTo>
                <a:lnTo>
                  <a:pt x="1425" y="685"/>
                </a:lnTo>
                <a:lnTo>
                  <a:pt x="1447" y="708"/>
                </a:lnTo>
                <a:lnTo>
                  <a:pt x="1470" y="721"/>
                </a:lnTo>
                <a:lnTo>
                  <a:pt x="1493" y="726"/>
                </a:lnTo>
                <a:lnTo>
                  <a:pt x="1511" y="721"/>
                </a:lnTo>
                <a:lnTo>
                  <a:pt x="1533" y="712"/>
                </a:lnTo>
                <a:lnTo>
                  <a:pt x="1547" y="703"/>
                </a:lnTo>
                <a:lnTo>
                  <a:pt x="1560" y="694"/>
                </a:lnTo>
                <a:lnTo>
                  <a:pt x="1560" y="69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7197724" y="2981324"/>
            <a:ext cx="1582738" cy="1195388"/>
          </a:xfrm>
          <a:custGeom>
            <a:avLst/>
            <a:gdLst>
              <a:gd name="T0" fmla="*/ 0 w 997"/>
              <a:gd name="T1" fmla="*/ 234 h 753"/>
              <a:gd name="T2" fmla="*/ 14 w 997"/>
              <a:gd name="T3" fmla="*/ 225 h 753"/>
              <a:gd name="T4" fmla="*/ 32 w 997"/>
              <a:gd name="T5" fmla="*/ 171 h 753"/>
              <a:gd name="T6" fmla="*/ 50 w 997"/>
              <a:gd name="T7" fmla="*/ 144 h 753"/>
              <a:gd name="T8" fmla="*/ 59 w 997"/>
              <a:gd name="T9" fmla="*/ 135 h 753"/>
              <a:gd name="T10" fmla="*/ 72 w 997"/>
              <a:gd name="T11" fmla="*/ 135 h 753"/>
              <a:gd name="T12" fmla="*/ 104 w 997"/>
              <a:gd name="T13" fmla="*/ 162 h 753"/>
              <a:gd name="T14" fmla="*/ 122 w 997"/>
              <a:gd name="T15" fmla="*/ 189 h 753"/>
              <a:gd name="T16" fmla="*/ 135 w 997"/>
              <a:gd name="T17" fmla="*/ 193 h 753"/>
              <a:gd name="T18" fmla="*/ 158 w 997"/>
              <a:gd name="T19" fmla="*/ 189 h 753"/>
              <a:gd name="T20" fmla="*/ 203 w 997"/>
              <a:gd name="T21" fmla="*/ 162 h 753"/>
              <a:gd name="T22" fmla="*/ 208 w 997"/>
              <a:gd name="T23" fmla="*/ 157 h 753"/>
              <a:gd name="T24" fmla="*/ 230 w 997"/>
              <a:gd name="T25" fmla="*/ 148 h 753"/>
              <a:gd name="T26" fmla="*/ 262 w 997"/>
              <a:gd name="T27" fmla="*/ 153 h 753"/>
              <a:gd name="T28" fmla="*/ 289 w 997"/>
              <a:gd name="T29" fmla="*/ 184 h 753"/>
              <a:gd name="T30" fmla="*/ 293 w 997"/>
              <a:gd name="T31" fmla="*/ 189 h 753"/>
              <a:gd name="T32" fmla="*/ 311 w 997"/>
              <a:gd name="T33" fmla="*/ 189 h 753"/>
              <a:gd name="T34" fmla="*/ 338 w 997"/>
              <a:gd name="T35" fmla="*/ 157 h 753"/>
              <a:gd name="T36" fmla="*/ 383 w 997"/>
              <a:gd name="T37" fmla="*/ 81 h 753"/>
              <a:gd name="T38" fmla="*/ 613 w 997"/>
              <a:gd name="T39" fmla="*/ 4 h 753"/>
              <a:gd name="T40" fmla="*/ 618 w 997"/>
              <a:gd name="T41" fmla="*/ 0 h 753"/>
              <a:gd name="T42" fmla="*/ 636 w 997"/>
              <a:gd name="T43" fmla="*/ 4 h 753"/>
              <a:gd name="T44" fmla="*/ 663 w 997"/>
              <a:gd name="T45" fmla="*/ 18 h 753"/>
              <a:gd name="T46" fmla="*/ 704 w 997"/>
              <a:gd name="T47" fmla="*/ 67 h 753"/>
              <a:gd name="T48" fmla="*/ 722 w 997"/>
              <a:gd name="T49" fmla="*/ 90 h 753"/>
              <a:gd name="T50" fmla="*/ 771 w 997"/>
              <a:gd name="T51" fmla="*/ 126 h 753"/>
              <a:gd name="T52" fmla="*/ 834 w 997"/>
              <a:gd name="T53" fmla="*/ 153 h 753"/>
              <a:gd name="T54" fmla="*/ 929 w 997"/>
              <a:gd name="T55" fmla="*/ 220 h 753"/>
              <a:gd name="T56" fmla="*/ 997 w 997"/>
              <a:gd name="T57" fmla="*/ 338 h 753"/>
              <a:gd name="T58" fmla="*/ 970 w 997"/>
              <a:gd name="T59" fmla="*/ 478 h 753"/>
              <a:gd name="T60" fmla="*/ 961 w 997"/>
              <a:gd name="T61" fmla="*/ 527 h 753"/>
              <a:gd name="T62" fmla="*/ 943 w 997"/>
              <a:gd name="T63" fmla="*/ 667 h 753"/>
              <a:gd name="T64" fmla="*/ 924 w 997"/>
              <a:gd name="T65" fmla="*/ 753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97" h="753">
                <a:moveTo>
                  <a:pt x="0" y="234"/>
                </a:moveTo>
                <a:lnTo>
                  <a:pt x="0" y="234"/>
                </a:lnTo>
                <a:lnTo>
                  <a:pt x="5" y="234"/>
                </a:lnTo>
                <a:lnTo>
                  <a:pt x="14" y="225"/>
                </a:lnTo>
                <a:lnTo>
                  <a:pt x="23" y="207"/>
                </a:lnTo>
                <a:lnTo>
                  <a:pt x="32" y="171"/>
                </a:lnTo>
                <a:lnTo>
                  <a:pt x="50" y="144"/>
                </a:lnTo>
                <a:lnTo>
                  <a:pt x="50" y="144"/>
                </a:lnTo>
                <a:lnTo>
                  <a:pt x="50" y="139"/>
                </a:lnTo>
                <a:lnTo>
                  <a:pt x="59" y="135"/>
                </a:lnTo>
                <a:lnTo>
                  <a:pt x="63" y="130"/>
                </a:lnTo>
                <a:lnTo>
                  <a:pt x="72" y="135"/>
                </a:lnTo>
                <a:lnTo>
                  <a:pt x="86" y="144"/>
                </a:lnTo>
                <a:lnTo>
                  <a:pt x="104" y="162"/>
                </a:lnTo>
                <a:lnTo>
                  <a:pt x="122" y="189"/>
                </a:lnTo>
                <a:lnTo>
                  <a:pt x="122" y="189"/>
                </a:lnTo>
                <a:lnTo>
                  <a:pt x="122" y="193"/>
                </a:lnTo>
                <a:lnTo>
                  <a:pt x="135" y="193"/>
                </a:lnTo>
                <a:lnTo>
                  <a:pt x="144" y="193"/>
                </a:lnTo>
                <a:lnTo>
                  <a:pt x="158" y="189"/>
                </a:lnTo>
                <a:lnTo>
                  <a:pt x="176" y="180"/>
                </a:lnTo>
                <a:lnTo>
                  <a:pt x="203" y="162"/>
                </a:lnTo>
                <a:lnTo>
                  <a:pt x="203" y="162"/>
                </a:lnTo>
                <a:lnTo>
                  <a:pt x="208" y="157"/>
                </a:lnTo>
                <a:lnTo>
                  <a:pt x="221" y="153"/>
                </a:lnTo>
                <a:lnTo>
                  <a:pt x="230" y="148"/>
                </a:lnTo>
                <a:lnTo>
                  <a:pt x="244" y="148"/>
                </a:lnTo>
                <a:lnTo>
                  <a:pt x="262" y="153"/>
                </a:lnTo>
                <a:lnTo>
                  <a:pt x="275" y="162"/>
                </a:lnTo>
                <a:lnTo>
                  <a:pt x="289" y="184"/>
                </a:lnTo>
                <a:lnTo>
                  <a:pt x="289" y="184"/>
                </a:lnTo>
                <a:lnTo>
                  <a:pt x="293" y="189"/>
                </a:lnTo>
                <a:lnTo>
                  <a:pt x="302" y="189"/>
                </a:lnTo>
                <a:lnTo>
                  <a:pt x="311" y="189"/>
                </a:lnTo>
                <a:lnTo>
                  <a:pt x="320" y="180"/>
                </a:lnTo>
                <a:lnTo>
                  <a:pt x="338" y="157"/>
                </a:lnTo>
                <a:lnTo>
                  <a:pt x="361" y="126"/>
                </a:lnTo>
                <a:lnTo>
                  <a:pt x="383" y="81"/>
                </a:lnTo>
                <a:lnTo>
                  <a:pt x="392" y="63"/>
                </a:lnTo>
                <a:lnTo>
                  <a:pt x="613" y="4"/>
                </a:lnTo>
                <a:lnTo>
                  <a:pt x="613" y="4"/>
                </a:lnTo>
                <a:lnTo>
                  <a:pt x="618" y="0"/>
                </a:lnTo>
                <a:lnTo>
                  <a:pt x="627" y="0"/>
                </a:lnTo>
                <a:lnTo>
                  <a:pt x="636" y="4"/>
                </a:lnTo>
                <a:lnTo>
                  <a:pt x="649" y="9"/>
                </a:lnTo>
                <a:lnTo>
                  <a:pt x="663" y="18"/>
                </a:lnTo>
                <a:lnTo>
                  <a:pt x="681" y="36"/>
                </a:lnTo>
                <a:lnTo>
                  <a:pt x="704" y="67"/>
                </a:lnTo>
                <a:lnTo>
                  <a:pt x="704" y="67"/>
                </a:lnTo>
                <a:lnTo>
                  <a:pt x="722" y="90"/>
                </a:lnTo>
                <a:lnTo>
                  <a:pt x="749" y="112"/>
                </a:lnTo>
                <a:lnTo>
                  <a:pt x="771" y="126"/>
                </a:lnTo>
                <a:lnTo>
                  <a:pt x="794" y="139"/>
                </a:lnTo>
                <a:lnTo>
                  <a:pt x="834" y="153"/>
                </a:lnTo>
                <a:lnTo>
                  <a:pt x="852" y="157"/>
                </a:lnTo>
                <a:lnTo>
                  <a:pt x="929" y="220"/>
                </a:lnTo>
                <a:lnTo>
                  <a:pt x="929" y="297"/>
                </a:lnTo>
                <a:lnTo>
                  <a:pt x="997" y="338"/>
                </a:lnTo>
                <a:lnTo>
                  <a:pt x="974" y="365"/>
                </a:lnTo>
                <a:lnTo>
                  <a:pt x="970" y="478"/>
                </a:lnTo>
                <a:lnTo>
                  <a:pt x="974" y="505"/>
                </a:lnTo>
                <a:lnTo>
                  <a:pt x="961" y="527"/>
                </a:lnTo>
                <a:lnTo>
                  <a:pt x="947" y="554"/>
                </a:lnTo>
                <a:lnTo>
                  <a:pt x="943" y="667"/>
                </a:lnTo>
                <a:lnTo>
                  <a:pt x="929" y="703"/>
                </a:lnTo>
                <a:lnTo>
                  <a:pt x="924" y="753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10110787" y="3059112"/>
            <a:ext cx="858838" cy="550863"/>
          </a:xfrm>
          <a:custGeom>
            <a:avLst/>
            <a:gdLst>
              <a:gd name="T0" fmla="*/ 541 w 541"/>
              <a:gd name="T1" fmla="*/ 18 h 347"/>
              <a:gd name="T2" fmla="*/ 465 w 541"/>
              <a:gd name="T3" fmla="*/ 9 h 347"/>
              <a:gd name="T4" fmla="*/ 465 w 541"/>
              <a:gd name="T5" fmla="*/ 9 h 347"/>
              <a:gd name="T6" fmla="*/ 460 w 541"/>
              <a:gd name="T7" fmla="*/ 5 h 347"/>
              <a:gd name="T8" fmla="*/ 433 w 541"/>
              <a:gd name="T9" fmla="*/ 0 h 347"/>
              <a:gd name="T10" fmla="*/ 415 w 541"/>
              <a:gd name="T11" fmla="*/ 0 h 347"/>
              <a:gd name="T12" fmla="*/ 393 w 541"/>
              <a:gd name="T13" fmla="*/ 5 h 347"/>
              <a:gd name="T14" fmla="*/ 366 w 541"/>
              <a:gd name="T15" fmla="*/ 9 h 347"/>
              <a:gd name="T16" fmla="*/ 334 w 541"/>
              <a:gd name="T17" fmla="*/ 23 h 347"/>
              <a:gd name="T18" fmla="*/ 181 w 541"/>
              <a:gd name="T19" fmla="*/ 90 h 347"/>
              <a:gd name="T20" fmla="*/ 181 w 541"/>
              <a:gd name="T21" fmla="*/ 90 h 347"/>
              <a:gd name="T22" fmla="*/ 167 w 541"/>
              <a:gd name="T23" fmla="*/ 95 h 347"/>
              <a:gd name="T24" fmla="*/ 145 w 541"/>
              <a:gd name="T25" fmla="*/ 104 h 347"/>
              <a:gd name="T26" fmla="*/ 131 w 541"/>
              <a:gd name="T27" fmla="*/ 113 h 347"/>
              <a:gd name="T28" fmla="*/ 118 w 541"/>
              <a:gd name="T29" fmla="*/ 126 h 347"/>
              <a:gd name="T30" fmla="*/ 113 w 541"/>
              <a:gd name="T31" fmla="*/ 144 h 347"/>
              <a:gd name="T32" fmla="*/ 113 w 541"/>
              <a:gd name="T33" fmla="*/ 167 h 347"/>
              <a:gd name="T34" fmla="*/ 109 w 541"/>
              <a:gd name="T35" fmla="*/ 221 h 347"/>
              <a:gd name="T36" fmla="*/ 68 w 541"/>
              <a:gd name="T37" fmla="*/ 275 h 347"/>
              <a:gd name="T38" fmla="*/ 81 w 541"/>
              <a:gd name="T39" fmla="*/ 343 h 347"/>
              <a:gd name="T40" fmla="*/ 81 w 541"/>
              <a:gd name="T41" fmla="*/ 343 h 347"/>
              <a:gd name="T42" fmla="*/ 50 w 541"/>
              <a:gd name="T43" fmla="*/ 347 h 347"/>
              <a:gd name="T44" fmla="*/ 0 w 541"/>
              <a:gd name="T45" fmla="*/ 347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41" h="347">
                <a:moveTo>
                  <a:pt x="541" y="18"/>
                </a:moveTo>
                <a:lnTo>
                  <a:pt x="465" y="9"/>
                </a:lnTo>
                <a:lnTo>
                  <a:pt x="465" y="9"/>
                </a:lnTo>
                <a:lnTo>
                  <a:pt x="460" y="5"/>
                </a:lnTo>
                <a:lnTo>
                  <a:pt x="433" y="0"/>
                </a:lnTo>
                <a:lnTo>
                  <a:pt x="415" y="0"/>
                </a:lnTo>
                <a:lnTo>
                  <a:pt x="393" y="5"/>
                </a:lnTo>
                <a:lnTo>
                  <a:pt x="366" y="9"/>
                </a:lnTo>
                <a:lnTo>
                  <a:pt x="334" y="23"/>
                </a:lnTo>
                <a:lnTo>
                  <a:pt x="181" y="90"/>
                </a:lnTo>
                <a:lnTo>
                  <a:pt x="181" y="90"/>
                </a:lnTo>
                <a:lnTo>
                  <a:pt x="167" y="95"/>
                </a:lnTo>
                <a:lnTo>
                  <a:pt x="145" y="104"/>
                </a:lnTo>
                <a:lnTo>
                  <a:pt x="131" y="113"/>
                </a:lnTo>
                <a:lnTo>
                  <a:pt x="118" y="126"/>
                </a:lnTo>
                <a:lnTo>
                  <a:pt x="113" y="144"/>
                </a:lnTo>
                <a:lnTo>
                  <a:pt x="113" y="167"/>
                </a:lnTo>
                <a:lnTo>
                  <a:pt x="109" y="221"/>
                </a:lnTo>
                <a:lnTo>
                  <a:pt x="68" y="275"/>
                </a:lnTo>
                <a:lnTo>
                  <a:pt x="81" y="343"/>
                </a:lnTo>
                <a:lnTo>
                  <a:pt x="81" y="343"/>
                </a:lnTo>
                <a:lnTo>
                  <a:pt x="50" y="347"/>
                </a:lnTo>
                <a:lnTo>
                  <a:pt x="0" y="347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8780462" y="3375024"/>
            <a:ext cx="1466850" cy="922338"/>
          </a:xfrm>
          <a:custGeom>
            <a:avLst/>
            <a:gdLst>
              <a:gd name="T0" fmla="*/ 888 w 924"/>
              <a:gd name="T1" fmla="*/ 581 h 581"/>
              <a:gd name="T2" fmla="*/ 910 w 924"/>
              <a:gd name="T3" fmla="*/ 554 h 581"/>
              <a:gd name="T4" fmla="*/ 924 w 924"/>
              <a:gd name="T5" fmla="*/ 514 h 581"/>
              <a:gd name="T6" fmla="*/ 910 w 924"/>
              <a:gd name="T7" fmla="*/ 473 h 581"/>
              <a:gd name="T8" fmla="*/ 892 w 924"/>
              <a:gd name="T9" fmla="*/ 455 h 581"/>
              <a:gd name="T10" fmla="*/ 883 w 924"/>
              <a:gd name="T11" fmla="*/ 441 h 581"/>
              <a:gd name="T12" fmla="*/ 874 w 924"/>
              <a:gd name="T13" fmla="*/ 369 h 581"/>
              <a:gd name="T14" fmla="*/ 879 w 924"/>
              <a:gd name="T15" fmla="*/ 302 h 581"/>
              <a:gd name="T16" fmla="*/ 879 w 924"/>
              <a:gd name="T17" fmla="*/ 293 h 581"/>
              <a:gd name="T18" fmla="*/ 874 w 924"/>
              <a:gd name="T19" fmla="*/ 252 h 581"/>
              <a:gd name="T20" fmla="*/ 856 w 924"/>
              <a:gd name="T21" fmla="*/ 225 h 581"/>
              <a:gd name="T22" fmla="*/ 838 w 924"/>
              <a:gd name="T23" fmla="*/ 148 h 581"/>
              <a:gd name="T24" fmla="*/ 829 w 924"/>
              <a:gd name="T25" fmla="*/ 148 h 581"/>
              <a:gd name="T26" fmla="*/ 798 w 924"/>
              <a:gd name="T27" fmla="*/ 130 h 581"/>
              <a:gd name="T28" fmla="*/ 771 w 924"/>
              <a:gd name="T29" fmla="*/ 103 h 581"/>
              <a:gd name="T30" fmla="*/ 762 w 924"/>
              <a:gd name="T31" fmla="*/ 76 h 581"/>
              <a:gd name="T32" fmla="*/ 735 w 924"/>
              <a:gd name="T33" fmla="*/ 31 h 581"/>
              <a:gd name="T34" fmla="*/ 703 w 924"/>
              <a:gd name="T35" fmla="*/ 4 h 581"/>
              <a:gd name="T36" fmla="*/ 671 w 924"/>
              <a:gd name="T37" fmla="*/ 4 h 581"/>
              <a:gd name="T38" fmla="*/ 653 w 924"/>
              <a:gd name="T39" fmla="*/ 13 h 581"/>
              <a:gd name="T40" fmla="*/ 635 w 924"/>
              <a:gd name="T41" fmla="*/ 31 h 581"/>
              <a:gd name="T42" fmla="*/ 608 w 924"/>
              <a:gd name="T43" fmla="*/ 36 h 581"/>
              <a:gd name="T44" fmla="*/ 577 w 924"/>
              <a:gd name="T45" fmla="*/ 22 h 581"/>
              <a:gd name="T46" fmla="*/ 563 w 924"/>
              <a:gd name="T47" fmla="*/ 22 h 581"/>
              <a:gd name="T48" fmla="*/ 545 w 924"/>
              <a:gd name="T49" fmla="*/ 36 h 581"/>
              <a:gd name="T50" fmla="*/ 532 w 924"/>
              <a:gd name="T51" fmla="*/ 45 h 581"/>
              <a:gd name="T52" fmla="*/ 496 w 924"/>
              <a:gd name="T53" fmla="*/ 54 h 581"/>
              <a:gd name="T54" fmla="*/ 469 w 924"/>
              <a:gd name="T55" fmla="*/ 40 h 581"/>
              <a:gd name="T56" fmla="*/ 374 w 924"/>
              <a:gd name="T57" fmla="*/ 135 h 581"/>
              <a:gd name="T58" fmla="*/ 342 w 924"/>
              <a:gd name="T59" fmla="*/ 135 h 581"/>
              <a:gd name="T60" fmla="*/ 342 w 924"/>
              <a:gd name="T61" fmla="*/ 112 h 581"/>
              <a:gd name="T62" fmla="*/ 329 w 924"/>
              <a:gd name="T63" fmla="*/ 94 h 581"/>
              <a:gd name="T64" fmla="*/ 293 w 924"/>
              <a:gd name="T65" fmla="*/ 85 h 581"/>
              <a:gd name="T66" fmla="*/ 270 w 924"/>
              <a:gd name="T67" fmla="*/ 85 h 581"/>
              <a:gd name="T68" fmla="*/ 230 w 924"/>
              <a:gd name="T69" fmla="*/ 72 h 581"/>
              <a:gd name="T70" fmla="*/ 203 w 924"/>
              <a:gd name="T71" fmla="*/ 45 h 581"/>
              <a:gd name="T72" fmla="*/ 194 w 924"/>
              <a:gd name="T73" fmla="*/ 36 h 581"/>
              <a:gd name="T74" fmla="*/ 166 w 924"/>
              <a:gd name="T75" fmla="*/ 27 h 581"/>
              <a:gd name="T76" fmla="*/ 144 w 924"/>
              <a:gd name="T77" fmla="*/ 27 h 581"/>
              <a:gd name="T78" fmla="*/ 112 w 924"/>
              <a:gd name="T79" fmla="*/ 54 h 581"/>
              <a:gd name="T80" fmla="*/ 99 w 924"/>
              <a:gd name="T81" fmla="*/ 63 h 581"/>
              <a:gd name="T82" fmla="*/ 31 w 924"/>
              <a:gd name="T83" fmla="*/ 94 h 581"/>
              <a:gd name="T84" fmla="*/ 0 w 924"/>
              <a:gd name="T85" fmla="*/ 9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24" h="581">
                <a:moveTo>
                  <a:pt x="888" y="581"/>
                </a:moveTo>
                <a:lnTo>
                  <a:pt x="888" y="581"/>
                </a:lnTo>
                <a:lnTo>
                  <a:pt x="901" y="568"/>
                </a:lnTo>
                <a:lnTo>
                  <a:pt x="910" y="554"/>
                </a:lnTo>
                <a:lnTo>
                  <a:pt x="919" y="536"/>
                </a:lnTo>
                <a:lnTo>
                  <a:pt x="924" y="514"/>
                </a:lnTo>
                <a:lnTo>
                  <a:pt x="924" y="491"/>
                </a:lnTo>
                <a:lnTo>
                  <a:pt x="910" y="473"/>
                </a:lnTo>
                <a:lnTo>
                  <a:pt x="901" y="464"/>
                </a:lnTo>
                <a:lnTo>
                  <a:pt x="892" y="455"/>
                </a:lnTo>
                <a:lnTo>
                  <a:pt x="892" y="455"/>
                </a:lnTo>
                <a:lnTo>
                  <a:pt x="883" y="441"/>
                </a:lnTo>
                <a:lnTo>
                  <a:pt x="874" y="419"/>
                </a:lnTo>
                <a:lnTo>
                  <a:pt x="874" y="369"/>
                </a:lnTo>
                <a:lnTo>
                  <a:pt x="874" y="320"/>
                </a:lnTo>
                <a:lnTo>
                  <a:pt x="879" y="302"/>
                </a:lnTo>
                <a:lnTo>
                  <a:pt x="879" y="302"/>
                </a:lnTo>
                <a:lnTo>
                  <a:pt x="879" y="293"/>
                </a:lnTo>
                <a:lnTo>
                  <a:pt x="879" y="266"/>
                </a:lnTo>
                <a:lnTo>
                  <a:pt x="874" y="252"/>
                </a:lnTo>
                <a:lnTo>
                  <a:pt x="870" y="239"/>
                </a:lnTo>
                <a:lnTo>
                  <a:pt x="856" y="225"/>
                </a:lnTo>
                <a:lnTo>
                  <a:pt x="843" y="216"/>
                </a:lnTo>
                <a:lnTo>
                  <a:pt x="838" y="148"/>
                </a:lnTo>
                <a:lnTo>
                  <a:pt x="838" y="148"/>
                </a:lnTo>
                <a:lnTo>
                  <a:pt x="829" y="148"/>
                </a:lnTo>
                <a:lnTo>
                  <a:pt x="807" y="139"/>
                </a:lnTo>
                <a:lnTo>
                  <a:pt x="798" y="130"/>
                </a:lnTo>
                <a:lnTo>
                  <a:pt x="784" y="121"/>
                </a:lnTo>
                <a:lnTo>
                  <a:pt x="771" y="103"/>
                </a:lnTo>
                <a:lnTo>
                  <a:pt x="762" y="76"/>
                </a:lnTo>
                <a:lnTo>
                  <a:pt x="762" y="76"/>
                </a:lnTo>
                <a:lnTo>
                  <a:pt x="744" y="45"/>
                </a:lnTo>
                <a:lnTo>
                  <a:pt x="735" y="31"/>
                </a:lnTo>
                <a:lnTo>
                  <a:pt x="721" y="18"/>
                </a:lnTo>
                <a:lnTo>
                  <a:pt x="703" y="4"/>
                </a:lnTo>
                <a:lnTo>
                  <a:pt x="689" y="0"/>
                </a:lnTo>
                <a:lnTo>
                  <a:pt x="671" y="4"/>
                </a:lnTo>
                <a:lnTo>
                  <a:pt x="653" y="13"/>
                </a:lnTo>
                <a:lnTo>
                  <a:pt x="653" y="13"/>
                </a:lnTo>
                <a:lnTo>
                  <a:pt x="649" y="18"/>
                </a:lnTo>
                <a:lnTo>
                  <a:pt x="635" y="31"/>
                </a:lnTo>
                <a:lnTo>
                  <a:pt x="622" y="31"/>
                </a:lnTo>
                <a:lnTo>
                  <a:pt x="608" y="36"/>
                </a:lnTo>
                <a:lnTo>
                  <a:pt x="595" y="31"/>
                </a:lnTo>
                <a:lnTo>
                  <a:pt x="577" y="22"/>
                </a:lnTo>
                <a:lnTo>
                  <a:pt x="577" y="22"/>
                </a:lnTo>
                <a:lnTo>
                  <a:pt x="563" y="22"/>
                </a:lnTo>
                <a:lnTo>
                  <a:pt x="554" y="27"/>
                </a:lnTo>
                <a:lnTo>
                  <a:pt x="545" y="36"/>
                </a:lnTo>
                <a:lnTo>
                  <a:pt x="545" y="36"/>
                </a:lnTo>
                <a:lnTo>
                  <a:pt x="532" y="45"/>
                </a:lnTo>
                <a:lnTo>
                  <a:pt x="509" y="54"/>
                </a:lnTo>
                <a:lnTo>
                  <a:pt x="496" y="54"/>
                </a:lnTo>
                <a:lnTo>
                  <a:pt x="482" y="49"/>
                </a:lnTo>
                <a:lnTo>
                  <a:pt x="469" y="40"/>
                </a:lnTo>
                <a:lnTo>
                  <a:pt x="451" y="27"/>
                </a:lnTo>
                <a:lnTo>
                  <a:pt x="374" y="135"/>
                </a:lnTo>
                <a:lnTo>
                  <a:pt x="342" y="135"/>
                </a:lnTo>
                <a:lnTo>
                  <a:pt x="342" y="135"/>
                </a:lnTo>
                <a:lnTo>
                  <a:pt x="342" y="126"/>
                </a:lnTo>
                <a:lnTo>
                  <a:pt x="342" y="112"/>
                </a:lnTo>
                <a:lnTo>
                  <a:pt x="338" y="103"/>
                </a:lnTo>
                <a:lnTo>
                  <a:pt x="329" y="94"/>
                </a:lnTo>
                <a:lnTo>
                  <a:pt x="311" y="90"/>
                </a:lnTo>
                <a:lnTo>
                  <a:pt x="293" y="85"/>
                </a:lnTo>
                <a:lnTo>
                  <a:pt x="293" y="85"/>
                </a:lnTo>
                <a:lnTo>
                  <a:pt x="270" y="85"/>
                </a:lnTo>
                <a:lnTo>
                  <a:pt x="248" y="81"/>
                </a:lnTo>
                <a:lnTo>
                  <a:pt x="230" y="72"/>
                </a:lnTo>
                <a:lnTo>
                  <a:pt x="216" y="63"/>
                </a:lnTo>
                <a:lnTo>
                  <a:pt x="203" y="45"/>
                </a:lnTo>
                <a:lnTo>
                  <a:pt x="194" y="36"/>
                </a:lnTo>
                <a:lnTo>
                  <a:pt x="194" y="36"/>
                </a:lnTo>
                <a:lnTo>
                  <a:pt x="189" y="31"/>
                </a:lnTo>
                <a:lnTo>
                  <a:pt x="166" y="27"/>
                </a:lnTo>
                <a:lnTo>
                  <a:pt x="157" y="27"/>
                </a:lnTo>
                <a:lnTo>
                  <a:pt x="144" y="27"/>
                </a:lnTo>
                <a:lnTo>
                  <a:pt x="126" y="36"/>
                </a:lnTo>
                <a:lnTo>
                  <a:pt x="112" y="54"/>
                </a:lnTo>
                <a:lnTo>
                  <a:pt x="112" y="54"/>
                </a:lnTo>
                <a:lnTo>
                  <a:pt x="99" y="63"/>
                </a:lnTo>
                <a:lnTo>
                  <a:pt x="67" y="81"/>
                </a:lnTo>
                <a:lnTo>
                  <a:pt x="31" y="94"/>
                </a:lnTo>
                <a:lnTo>
                  <a:pt x="13" y="94"/>
                </a:lnTo>
                <a:lnTo>
                  <a:pt x="0" y="90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10110787" y="3059112"/>
            <a:ext cx="1309688" cy="1289050"/>
          </a:xfrm>
          <a:custGeom>
            <a:avLst/>
            <a:gdLst>
              <a:gd name="T0" fmla="*/ 713 w 825"/>
              <a:gd name="T1" fmla="*/ 316 h 812"/>
              <a:gd name="T2" fmla="*/ 654 w 825"/>
              <a:gd name="T3" fmla="*/ 212 h 812"/>
              <a:gd name="T4" fmla="*/ 568 w 825"/>
              <a:gd name="T5" fmla="*/ 86 h 812"/>
              <a:gd name="T6" fmla="*/ 465 w 825"/>
              <a:gd name="T7" fmla="*/ 9 h 812"/>
              <a:gd name="T8" fmla="*/ 460 w 825"/>
              <a:gd name="T9" fmla="*/ 5 h 812"/>
              <a:gd name="T10" fmla="*/ 415 w 825"/>
              <a:gd name="T11" fmla="*/ 0 h 812"/>
              <a:gd name="T12" fmla="*/ 366 w 825"/>
              <a:gd name="T13" fmla="*/ 9 h 812"/>
              <a:gd name="T14" fmla="*/ 181 w 825"/>
              <a:gd name="T15" fmla="*/ 90 h 812"/>
              <a:gd name="T16" fmla="*/ 167 w 825"/>
              <a:gd name="T17" fmla="*/ 95 h 812"/>
              <a:gd name="T18" fmla="*/ 131 w 825"/>
              <a:gd name="T19" fmla="*/ 113 h 812"/>
              <a:gd name="T20" fmla="*/ 113 w 825"/>
              <a:gd name="T21" fmla="*/ 144 h 812"/>
              <a:gd name="T22" fmla="*/ 109 w 825"/>
              <a:gd name="T23" fmla="*/ 221 h 812"/>
              <a:gd name="T24" fmla="*/ 81 w 825"/>
              <a:gd name="T25" fmla="*/ 343 h 812"/>
              <a:gd name="T26" fmla="*/ 50 w 825"/>
              <a:gd name="T27" fmla="*/ 347 h 812"/>
              <a:gd name="T28" fmla="*/ 0 w 825"/>
              <a:gd name="T29" fmla="*/ 352 h 812"/>
              <a:gd name="T30" fmla="*/ 5 w 825"/>
              <a:gd name="T31" fmla="*/ 415 h 812"/>
              <a:gd name="T32" fmla="*/ 32 w 825"/>
              <a:gd name="T33" fmla="*/ 438 h 812"/>
              <a:gd name="T34" fmla="*/ 41 w 825"/>
              <a:gd name="T35" fmla="*/ 465 h 812"/>
              <a:gd name="T36" fmla="*/ 41 w 825"/>
              <a:gd name="T37" fmla="*/ 501 h 812"/>
              <a:gd name="T38" fmla="*/ 36 w 825"/>
              <a:gd name="T39" fmla="*/ 519 h 812"/>
              <a:gd name="T40" fmla="*/ 36 w 825"/>
              <a:gd name="T41" fmla="*/ 618 h 812"/>
              <a:gd name="T42" fmla="*/ 54 w 825"/>
              <a:gd name="T43" fmla="*/ 654 h 812"/>
              <a:gd name="T44" fmla="*/ 63 w 825"/>
              <a:gd name="T45" fmla="*/ 663 h 812"/>
              <a:gd name="T46" fmla="*/ 86 w 825"/>
              <a:gd name="T47" fmla="*/ 690 h 812"/>
              <a:gd name="T48" fmla="*/ 81 w 825"/>
              <a:gd name="T49" fmla="*/ 735 h 812"/>
              <a:gd name="T50" fmla="*/ 63 w 825"/>
              <a:gd name="T51" fmla="*/ 767 h 812"/>
              <a:gd name="T52" fmla="*/ 50 w 825"/>
              <a:gd name="T53" fmla="*/ 780 h 812"/>
              <a:gd name="T54" fmla="*/ 81 w 825"/>
              <a:gd name="T55" fmla="*/ 789 h 812"/>
              <a:gd name="T56" fmla="*/ 158 w 825"/>
              <a:gd name="T57" fmla="*/ 812 h 812"/>
              <a:gd name="T58" fmla="*/ 284 w 825"/>
              <a:gd name="T59" fmla="*/ 726 h 812"/>
              <a:gd name="T60" fmla="*/ 379 w 825"/>
              <a:gd name="T61" fmla="*/ 731 h 812"/>
              <a:gd name="T62" fmla="*/ 528 w 825"/>
              <a:gd name="T63" fmla="*/ 654 h 812"/>
              <a:gd name="T64" fmla="*/ 659 w 825"/>
              <a:gd name="T65" fmla="*/ 622 h 812"/>
              <a:gd name="T66" fmla="*/ 740 w 825"/>
              <a:gd name="T67" fmla="*/ 555 h 812"/>
              <a:gd name="T68" fmla="*/ 825 w 825"/>
              <a:gd name="T69" fmla="*/ 474 h 812"/>
              <a:gd name="T70" fmla="*/ 767 w 825"/>
              <a:gd name="T71" fmla="*/ 352 h 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25" h="812">
                <a:moveTo>
                  <a:pt x="767" y="352"/>
                </a:moveTo>
                <a:lnTo>
                  <a:pt x="713" y="316"/>
                </a:lnTo>
                <a:lnTo>
                  <a:pt x="690" y="275"/>
                </a:lnTo>
                <a:lnTo>
                  <a:pt x="654" y="212"/>
                </a:lnTo>
                <a:lnTo>
                  <a:pt x="618" y="158"/>
                </a:lnTo>
                <a:lnTo>
                  <a:pt x="568" y="86"/>
                </a:lnTo>
                <a:lnTo>
                  <a:pt x="541" y="18"/>
                </a:lnTo>
                <a:lnTo>
                  <a:pt x="465" y="9"/>
                </a:lnTo>
                <a:lnTo>
                  <a:pt x="465" y="9"/>
                </a:lnTo>
                <a:lnTo>
                  <a:pt x="460" y="5"/>
                </a:lnTo>
                <a:lnTo>
                  <a:pt x="433" y="0"/>
                </a:lnTo>
                <a:lnTo>
                  <a:pt x="415" y="0"/>
                </a:lnTo>
                <a:lnTo>
                  <a:pt x="393" y="5"/>
                </a:lnTo>
                <a:lnTo>
                  <a:pt x="366" y="9"/>
                </a:lnTo>
                <a:lnTo>
                  <a:pt x="334" y="23"/>
                </a:lnTo>
                <a:lnTo>
                  <a:pt x="181" y="90"/>
                </a:lnTo>
                <a:lnTo>
                  <a:pt x="181" y="90"/>
                </a:lnTo>
                <a:lnTo>
                  <a:pt x="167" y="95"/>
                </a:lnTo>
                <a:lnTo>
                  <a:pt x="145" y="104"/>
                </a:lnTo>
                <a:lnTo>
                  <a:pt x="131" y="113"/>
                </a:lnTo>
                <a:lnTo>
                  <a:pt x="118" y="126"/>
                </a:lnTo>
                <a:lnTo>
                  <a:pt x="113" y="144"/>
                </a:lnTo>
                <a:lnTo>
                  <a:pt x="113" y="167"/>
                </a:lnTo>
                <a:lnTo>
                  <a:pt x="109" y="221"/>
                </a:lnTo>
                <a:lnTo>
                  <a:pt x="68" y="275"/>
                </a:lnTo>
                <a:lnTo>
                  <a:pt x="81" y="343"/>
                </a:lnTo>
                <a:lnTo>
                  <a:pt x="81" y="343"/>
                </a:lnTo>
                <a:lnTo>
                  <a:pt x="50" y="347"/>
                </a:lnTo>
                <a:lnTo>
                  <a:pt x="0" y="347"/>
                </a:lnTo>
                <a:lnTo>
                  <a:pt x="0" y="352"/>
                </a:lnTo>
                <a:lnTo>
                  <a:pt x="5" y="415"/>
                </a:lnTo>
                <a:lnTo>
                  <a:pt x="5" y="415"/>
                </a:lnTo>
                <a:lnTo>
                  <a:pt x="18" y="424"/>
                </a:lnTo>
                <a:lnTo>
                  <a:pt x="32" y="438"/>
                </a:lnTo>
                <a:lnTo>
                  <a:pt x="36" y="451"/>
                </a:lnTo>
                <a:lnTo>
                  <a:pt x="41" y="465"/>
                </a:lnTo>
                <a:lnTo>
                  <a:pt x="41" y="492"/>
                </a:lnTo>
                <a:lnTo>
                  <a:pt x="41" y="501"/>
                </a:lnTo>
                <a:lnTo>
                  <a:pt x="41" y="501"/>
                </a:lnTo>
                <a:lnTo>
                  <a:pt x="36" y="519"/>
                </a:lnTo>
                <a:lnTo>
                  <a:pt x="36" y="568"/>
                </a:lnTo>
                <a:lnTo>
                  <a:pt x="36" y="618"/>
                </a:lnTo>
                <a:lnTo>
                  <a:pt x="45" y="640"/>
                </a:lnTo>
                <a:lnTo>
                  <a:pt x="54" y="654"/>
                </a:lnTo>
                <a:lnTo>
                  <a:pt x="54" y="654"/>
                </a:lnTo>
                <a:lnTo>
                  <a:pt x="63" y="663"/>
                </a:lnTo>
                <a:lnTo>
                  <a:pt x="72" y="672"/>
                </a:lnTo>
                <a:lnTo>
                  <a:pt x="86" y="690"/>
                </a:lnTo>
                <a:lnTo>
                  <a:pt x="86" y="713"/>
                </a:lnTo>
                <a:lnTo>
                  <a:pt x="81" y="735"/>
                </a:lnTo>
                <a:lnTo>
                  <a:pt x="72" y="753"/>
                </a:lnTo>
                <a:lnTo>
                  <a:pt x="63" y="767"/>
                </a:lnTo>
                <a:lnTo>
                  <a:pt x="50" y="780"/>
                </a:lnTo>
                <a:lnTo>
                  <a:pt x="50" y="780"/>
                </a:lnTo>
                <a:lnTo>
                  <a:pt x="50" y="780"/>
                </a:lnTo>
                <a:lnTo>
                  <a:pt x="81" y="789"/>
                </a:lnTo>
                <a:lnTo>
                  <a:pt x="113" y="803"/>
                </a:lnTo>
                <a:lnTo>
                  <a:pt x="158" y="812"/>
                </a:lnTo>
                <a:lnTo>
                  <a:pt x="226" y="762"/>
                </a:lnTo>
                <a:lnTo>
                  <a:pt x="284" y="726"/>
                </a:lnTo>
                <a:lnTo>
                  <a:pt x="320" y="731"/>
                </a:lnTo>
                <a:lnTo>
                  <a:pt x="379" y="731"/>
                </a:lnTo>
                <a:lnTo>
                  <a:pt x="456" y="717"/>
                </a:lnTo>
                <a:lnTo>
                  <a:pt x="528" y="654"/>
                </a:lnTo>
                <a:lnTo>
                  <a:pt x="568" y="640"/>
                </a:lnTo>
                <a:lnTo>
                  <a:pt x="659" y="622"/>
                </a:lnTo>
                <a:lnTo>
                  <a:pt x="708" y="573"/>
                </a:lnTo>
                <a:lnTo>
                  <a:pt x="740" y="555"/>
                </a:lnTo>
                <a:lnTo>
                  <a:pt x="776" y="487"/>
                </a:lnTo>
                <a:lnTo>
                  <a:pt x="825" y="474"/>
                </a:lnTo>
                <a:lnTo>
                  <a:pt x="825" y="374"/>
                </a:lnTo>
                <a:lnTo>
                  <a:pt x="767" y="352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9366249" y="1635124"/>
            <a:ext cx="644525" cy="1782763"/>
          </a:xfrm>
          <a:custGeom>
            <a:avLst/>
            <a:gdLst>
              <a:gd name="T0" fmla="*/ 375 w 406"/>
              <a:gd name="T1" fmla="*/ 0 h 1123"/>
              <a:gd name="T2" fmla="*/ 311 w 406"/>
              <a:gd name="T3" fmla="*/ 31 h 1123"/>
              <a:gd name="T4" fmla="*/ 293 w 406"/>
              <a:gd name="T5" fmla="*/ 67 h 1123"/>
              <a:gd name="T6" fmla="*/ 271 w 406"/>
              <a:gd name="T7" fmla="*/ 86 h 1123"/>
              <a:gd name="T8" fmla="*/ 248 w 406"/>
              <a:gd name="T9" fmla="*/ 90 h 1123"/>
              <a:gd name="T10" fmla="*/ 217 w 406"/>
              <a:gd name="T11" fmla="*/ 122 h 1123"/>
              <a:gd name="T12" fmla="*/ 190 w 406"/>
              <a:gd name="T13" fmla="*/ 162 h 1123"/>
              <a:gd name="T14" fmla="*/ 185 w 406"/>
              <a:gd name="T15" fmla="*/ 171 h 1123"/>
              <a:gd name="T16" fmla="*/ 145 w 406"/>
              <a:gd name="T17" fmla="*/ 176 h 1123"/>
              <a:gd name="T18" fmla="*/ 113 w 406"/>
              <a:gd name="T19" fmla="*/ 189 h 1123"/>
              <a:gd name="T20" fmla="*/ 82 w 406"/>
              <a:gd name="T21" fmla="*/ 216 h 1123"/>
              <a:gd name="T22" fmla="*/ 59 w 406"/>
              <a:gd name="T23" fmla="*/ 257 h 1123"/>
              <a:gd name="T24" fmla="*/ 45 w 406"/>
              <a:gd name="T25" fmla="*/ 356 h 1123"/>
              <a:gd name="T26" fmla="*/ 45 w 406"/>
              <a:gd name="T27" fmla="*/ 500 h 1123"/>
              <a:gd name="T28" fmla="*/ 27 w 406"/>
              <a:gd name="T29" fmla="*/ 527 h 1123"/>
              <a:gd name="T30" fmla="*/ 32 w 406"/>
              <a:gd name="T31" fmla="*/ 536 h 1123"/>
              <a:gd name="T32" fmla="*/ 45 w 406"/>
              <a:gd name="T33" fmla="*/ 568 h 1123"/>
              <a:gd name="T34" fmla="*/ 32 w 406"/>
              <a:gd name="T35" fmla="*/ 600 h 1123"/>
              <a:gd name="T36" fmla="*/ 18 w 406"/>
              <a:gd name="T37" fmla="*/ 618 h 1123"/>
              <a:gd name="T38" fmla="*/ 5 w 406"/>
              <a:gd name="T39" fmla="*/ 640 h 1123"/>
              <a:gd name="T40" fmla="*/ 0 w 406"/>
              <a:gd name="T41" fmla="*/ 676 h 1123"/>
              <a:gd name="T42" fmla="*/ 14 w 406"/>
              <a:gd name="T43" fmla="*/ 717 h 1123"/>
              <a:gd name="T44" fmla="*/ 32 w 406"/>
              <a:gd name="T45" fmla="*/ 744 h 1123"/>
              <a:gd name="T46" fmla="*/ 54 w 406"/>
              <a:gd name="T47" fmla="*/ 771 h 1123"/>
              <a:gd name="T48" fmla="*/ 77 w 406"/>
              <a:gd name="T49" fmla="*/ 825 h 1123"/>
              <a:gd name="T50" fmla="*/ 86 w 406"/>
              <a:gd name="T51" fmla="*/ 902 h 1123"/>
              <a:gd name="T52" fmla="*/ 82 w 406"/>
              <a:gd name="T53" fmla="*/ 947 h 1123"/>
              <a:gd name="T54" fmla="*/ 68 w 406"/>
              <a:gd name="T55" fmla="*/ 965 h 1123"/>
              <a:gd name="T56" fmla="*/ 73 w 406"/>
              <a:gd name="T57" fmla="*/ 987 h 1123"/>
              <a:gd name="T58" fmla="*/ 100 w 406"/>
              <a:gd name="T59" fmla="*/ 1023 h 1123"/>
              <a:gd name="T60" fmla="*/ 113 w 406"/>
              <a:gd name="T61" fmla="*/ 1046 h 1123"/>
              <a:gd name="T62" fmla="*/ 118 w 406"/>
              <a:gd name="T63" fmla="*/ 1082 h 1123"/>
              <a:gd name="T64" fmla="*/ 104 w 406"/>
              <a:gd name="T65" fmla="*/ 1109 h 1123"/>
              <a:gd name="T66" fmla="*/ 82 w 406"/>
              <a:gd name="T67" fmla="*/ 1123 h 1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06" h="1123">
                <a:moveTo>
                  <a:pt x="406" y="0"/>
                </a:moveTo>
                <a:lnTo>
                  <a:pt x="375" y="0"/>
                </a:lnTo>
                <a:lnTo>
                  <a:pt x="311" y="31"/>
                </a:lnTo>
                <a:lnTo>
                  <a:pt x="311" y="31"/>
                </a:lnTo>
                <a:lnTo>
                  <a:pt x="307" y="40"/>
                </a:lnTo>
                <a:lnTo>
                  <a:pt x="293" y="67"/>
                </a:lnTo>
                <a:lnTo>
                  <a:pt x="284" y="77"/>
                </a:lnTo>
                <a:lnTo>
                  <a:pt x="271" y="86"/>
                </a:lnTo>
                <a:lnTo>
                  <a:pt x="262" y="90"/>
                </a:lnTo>
                <a:lnTo>
                  <a:pt x="248" y="90"/>
                </a:lnTo>
                <a:lnTo>
                  <a:pt x="248" y="90"/>
                </a:lnTo>
                <a:lnTo>
                  <a:pt x="217" y="122"/>
                </a:lnTo>
                <a:lnTo>
                  <a:pt x="199" y="149"/>
                </a:lnTo>
                <a:lnTo>
                  <a:pt x="190" y="162"/>
                </a:lnTo>
                <a:lnTo>
                  <a:pt x="185" y="171"/>
                </a:lnTo>
                <a:lnTo>
                  <a:pt x="185" y="171"/>
                </a:lnTo>
                <a:lnTo>
                  <a:pt x="176" y="171"/>
                </a:lnTo>
                <a:lnTo>
                  <a:pt x="145" y="176"/>
                </a:lnTo>
                <a:lnTo>
                  <a:pt x="127" y="180"/>
                </a:lnTo>
                <a:lnTo>
                  <a:pt x="113" y="189"/>
                </a:lnTo>
                <a:lnTo>
                  <a:pt x="95" y="198"/>
                </a:lnTo>
                <a:lnTo>
                  <a:pt x="82" y="216"/>
                </a:lnTo>
                <a:lnTo>
                  <a:pt x="82" y="216"/>
                </a:lnTo>
                <a:lnTo>
                  <a:pt x="59" y="257"/>
                </a:lnTo>
                <a:lnTo>
                  <a:pt x="50" y="302"/>
                </a:lnTo>
                <a:lnTo>
                  <a:pt x="45" y="356"/>
                </a:lnTo>
                <a:lnTo>
                  <a:pt x="45" y="433"/>
                </a:lnTo>
                <a:lnTo>
                  <a:pt x="45" y="500"/>
                </a:lnTo>
                <a:lnTo>
                  <a:pt x="23" y="505"/>
                </a:lnTo>
                <a:lnTo>
                  <a:pt x="27" y="527"/>
                </a:lnTo>
                <a:lnTo>
                  <a:pt x="27" y="527"/>
                </a:lnTo>
                <a:lnTo>
                  <a:pt x="32" y="536"/>
                </a:lnTo>
                <a:lnTo>
                  <a:pt x="41" y="554"/>
                </a:lnTo>
                <a:lnTo>
                  <a:pt x="45" y="568"/>
                </a:lnTo>
                <a:lnTo>
                  <a:pt x="41" y="582"/>
                </a:lnTo>
                <a:lnTo>
                  <a:pt x="32" y="600"/>
                </a:lnTo>
                <a:lnTo>
                  <a:pt x="18" y="618"/>
                </a:lnTo>
                <a:lnTo>
                  <a:pt x="18" y="618"/>
                </a:lnTo>
                <a:lnTo>
                  <a:pt x="9" y="631"/>
                </a:lnTo>
                <a:lnTo>
                  <a:pt x="5" y="640"/>
                </a:lnTo>
                <a:lnTo>
                  <a:pt x="0" y="658"/>
                </a:lnTo>
                <a:lnTo>
                  <a:pt x="0" y="676"/>
                </a:lnTo>
                <a:lnTo>
                  <a:pt x="5" y="699"/>
                </a:lnTo>
                <a:lnTo>
                  <a:pt x="14" y="717"/>
                </a:lnTo>
                <a:lnTo>
                  <a:pt x="32" y="744"/>
                </a:lnTo>
                <a:lnTo>
                  <a:pt x="32" y="744"/>
                </a:lnTo>
                <a:lnTo>
                  <a:pt x="45" y="757"/>
                </a:lnTo>
                <a:lnTo>
                  <a:pt x="54" y="771"/>
                </a:lnTo>
                <a:lnTo>
                  <a:pt x="68" y="793"/>
                </a:lnTo>
                <a:lnTo>
                  <a:pt x="77" y="825"/>
                </a:lnTo>
                <a:lnTo>
                  <a:pt x="86" y="861"/>
                </a:lnTo>
                <a:lnTo>
                  <a:pt x="86" y="902"/>
                </a:lnTo>
                <a:lnTo>
                  <a:pt x="82" y="947"/>
                </a:lnTo>
                <a:lnTo>
                  <a:pt x="82" y="947"/>
                </a:lnTo>
                <a:lnTo>
                  <a:pt x="77" y="951"/>
                </a:lnTo>
                <a:lnTo>
                  <a:pt x="68" y="965"/>
                </a:lnTo>
                <a:lnTo>
                  <a:pt x="68" y="974"/>
                </a:lnTo>
                <a:lnTo>
                  <a:pt x="73" y="987"/>
                </a:lnTo>
                <a:lnTo>
                  <a:pt x="82" y="1005"/>
                </a:lnTo>
                <a:lnTo>
                  <a:pt x="100" y="1023"/>
                </a:lnTo>
                <a:lnTo>
                  <a:pt x="100" y="1023"/>
                </a:lnTo>
                <a:lnTo>
                  <a:pt x="113" y="1046"/>
                </a:lnTo>
                <a:lnTo>
                  <a:pt x="118" y="1064"/>
                </a:lnTo>
                <a:lnTo>
                  <a:pt x="118" y="1082"/>
                </a:lnTo>
                <a:lnTo>
                  <a:pt x="113" y="1096"/>
                </a:lnTo>
                <a:lnTo>
                  <a:pt x="104" y="1109"/>
                </a:lnTo>
                <a:lnTo>
                  <a:pt x="95" y="1118"/>
                </a:lnTo>
                <a:lnTo>
                  <a:pt x="82" y="1123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9366249" y="1635124"/>
            <a:ext cx="2427288" cy="1974850"/>
          </a:xfrm>
          <a:custGeom>
            <a:avLst/>
            <a:gdLst>
              <a:gd name="T0" fmla="*/ 1389 w 1529"/>
              <a:gd name="T1" fmla="*/ 410 h 1244"/>
              <a:gd name="T2" fmla="*/ 1394 w 1529"/>
              <a:gd name="T3" fmla="*/ 347 h 1244"/>
              <a:gd name="T4" fmla="*/ 1470 w 1529"/>
              <a:gd name="T5" fmla="*/ 334 h 1244"/>
              <a:gd name="T6" fmla="*/ 1520 w 1529"/>
              <a:gd name="T7" fmla="*/ 324 h 1244"/>
              <a:gd name="T8" fmla="*/ 1497 w 1529"/>
              <a:gd name="T9" fmla="*/ 270 h 1244"/>
              <a:gd name="T10" fmla="*/ 1416 w 1529"/>
              <a:gd name="T11" fmla="*/ 243 h 1244"/>
              <a:gd name="T12" fmla="*/ 1249 w 1529"/>
              <a:gd name="T13" fmla="*/ 270 h 1244"/>
              <a:gd name="T14" fmla="*/ 1150 w 1529"/>
              <a:gd name="T15" fmla="*/ 293 h 1244"/>
              <a:gd name="T16" fmla="*/ 1069 w 1529"/>
              <a:gd name="T17" fmla="*/ 275 h 1244"/>
              <a:gd name="T18" fmla="*/ 871 w 1529"/>
              <a:gd name="T19" fmla="*/ 207 h 1244"/>
              <a:gd name="T20" fmla="*/ 677 w 1529"/>
              <a:gd name="T21" fmla="*/ 216 h 1244"/>
              <a:gd name="T22" fmla="*/ 596 w 1529"/>
              <a:gd name="T23" fmla="*/ 207 h 1244"/>
              <a:gd name="T24" fmla="*/ 478 w 1529"/>
              <a:gd name="T25" fmla="*/ 99 h 1244"/>
              <a:gd name="T26" fmla="*/ 375 w 1529"/>
              <a:gd name="T27" fmla="*/ 0 h 1244"/>
              <a:gd name="T28" fmla="*/ 293 w 1529"/>
              <a:gd name="T29" fmla="*/ 67 h 1244"/>
              <a:gd name="T30" fmla="*/ 248 w 1529"/>
              <a:gd name="T31" fmla="*/ 90 h 1244"/>
              <a:gd name="T32" fmla="*/ 190 w 1529"/>
              <a:gd name="T33" fmla="*/ 162 h 1244"/>
              <a:gd name="T34" fmla="*/ 145 w 1529"/>
              <a:gd name="T35" fmla="*/ 176 h 1244"/>
              <a:gd name="T36" fmla="*/ 82 w 1529"/>
              <a:gd name="T37" fmla="*/ 216 h 1244"/>
              <a:gd name="T38" fmla="*/ 45 w 1529"/>
              <a:gd name="T39" fmla="*/ 356 h 1244"/>
              <a:gd name="T40" fmla="*/ 27 w 1529"/>
              <a:gd name="T41" fmla="*/ 527 h 1244"/>
              <a:gd name="T42" fmla="*/ 45 w 1529"/>
              <a:gd name="T43" fmla="*/ 568 h 1244"/>
              <a:gd name="T44" fmla="*/ 18 w 1529"/>
              <a:gd name="T45" fmla="*/ 618 h 1244"/>
              <a:gd name="T46" fmla="*/ 0 w 1529"/>
              <a:gd name="T47" fmla="*/ 676 h 1244"/>
              <a:gd name="T48" fmla="*/ 32 w 1529"/>
              <a:gd name="T49" fmla="*/ 744 h 1244"/>
              <a:gd name="T50" fmla="*/ 77 w 1529"/>
              <a:gd name="T51" fmla="*/ 825 h 1244"/>
              <a:gd name="T52" fmla="*/ 82 w 1529"/>
              <a:gd name="T53" fmla="*/ 947 h 1244"/>
              <a:gd name="T54" fmla="*/ 73 w 1529"/>
              <a:gd name="T55" fmla="*/ 987 h 1244"/>
              <a:gd name="T56" fmla="*/ 113 w 1529"/>
              <a:gd name="T57" fmla="*/ 1046 h 1244"/>
              <a:gd name="T58" fmla="*/ 104 w 1529"/>
              <a:gd name="T59" fmla="*/ 1109 h 1244"/>
              <a:gd name="T60" fmla="*/ 100 w 1529"/>
              <a:gd name="T61" fmla="*/ 1136 h 1244"/>
              <a:gd name="T62" fmla="*/ 163 w 1529"/>
              <a:gd name="T63" fmla="*/ 1141 h 1244"/>
              <a:gd name="T64" fmla="*/ 194 w 1529"/>
              <a:gd name="T65" fmla="*/ 1118 h 1244"/>
              <a:gd name="T66" fmla="*/ 239 w 1529"/>
              <a:gd name="T67" fmla="*/ 1132 h 1244"/>
              <a:gd name="T68" fmla="*/ 284 w 1529"/>
              <a:gd name="T69" fmla="*/ 1109 h 1244"/>
              <a:gd name="T70" fmla="*/ 334 w 1529"/>
              <a:gd name="T71" fmla="*/ 1100 h 1244"/>
              <a:gd name="T72" fmla="*/ 393 w 1529"/>
              <a:gd name="T73" fmla="*/ 1172 h 1244"/>
              <a:gd name="T74" fmla="*/ 429 w 1529"/>
              <a:gd name="T75" fmla="*/ 1226 h 1244"/>
              <a:gd name="T76" fmla="*/ 469 w 1529"/>
              <a:gd name="T77" fmla="*/ 1244 h 1244"/>
              <a:gd name="T78" fmla="*/ 537 w 1529"/>
              <a:gd name="T79" fmla="*/ 1172 h 1244"/>
              <a:gd name="T80" fmla="*/ 582 w 1529"/>
              <a:gd name="T81" fmla="*/ 1041 h 1244"/>
              <a:gd name="T82" fmla="*/ 636 w 1529"/>
              <a:gd name="T83" fmla="*/ 992 h 1244"/>
              <a:gd name="T84" fmla="*/ 835 w 1529"/>
              <a:gd name="T85" fmla="*/ 906 h 1244"/>
              <a:gd name="T86" fmla="*/ 929 w 1529"/>
              <a:gd name="T87" fmla="*/ 902 h 1244"/>
              <a:gd name="T88" fmla="*/ 1006 w 1529"/>
              <a:gd name="T89" fmla="*/ 875 h 1244"/>
              <a:gd name="T90" fmla="*/ 1033 w 1529"/>
              <a:gd name="T91" fmla="*/ 820 h 1244"/>
              <a:gd name="T92" fmla="*/ 1015 w 1529"/>
              <a:gd name="T93" fmla="*/ 748 h 1244"/>
              <a:gd name="T94" fmla="*/ 979 w 1529"/>
              <a:gd name="T95" fmla="*/ 663 h 1244"/>
              <a:gd name="T96" fmla="*/ 1051 w 1529"/>
              <a:gd name="T97" fmla="*/ 627 h 1244"/>
              <a:gd name="T98" fmla="*/ 1064 w 1529"/>
              <a:gd name="T99" fmla="*/ 577 h 1244"/>
              <a:gd name="T100" fmla="*/ 1078 w 1529"/>
              <a:gd name="T101" fmla="*/ 518 h 1244"/>
              <a:gd name="T102" fmla="*/ 1155 w 1529"/>
              <a:gd name="T103" fmla="*/ 482 h 1244"/>
              <a:gd name="T104" fmla="*/ 1218 w 1529"/>
              <a:gd name="T105" fmla="*/ 478 h 1244"/>
              <a:gd name="T106" fmla="*/ 1412 w 1529"/>
              <a:gd name="T107" fmla="*/ 487 h 1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29" h="1244">
                <a:moveTo>
                  <a:pt x="1416" y="464"/>
                </a:moveTo>
                <a:lnTo>
                  <a:pt x="1416" y="464"/>
                </a:lnTo>
                <a:lnTo>
                  <a:pt x="1403" y="437"/>
                </a:lnTo>
                <a:lnTo>
                  <a:pt x="1389" y="410"/>
                </a:lnTo>
                <a:lnTo>
                  <a:pt x="1385" y="383"/>
                </a:lnTo>
                <a:lnTo>
                  <a:pt x="1385" y="370"/>
                </a:lnTo>
                <a:lnTo>
                  <a:pt x="1389" y="356"/>
                </a:lnTo>
                <a:lnTo>
                  <a:pt x="1394" y="347"/>
                </a:lnTo>
                <a:lnTo>
                  <a:pt x="1403" y="338"/>
                </a:lnTo>
                <a:lnTo>
                  <a:pt x="1421" y="329"/>
                </a:lnTo>
                <a:lnTo>
                  <a:pt x="1443" y="329"/>
                </a:lnTo>
                <a:lnTo>
                  <a:pt x="1470" y="334"/>
                </a:lnTo>
                <a:lnTo>
                  <a:pt x="1506" y="338"/>
                </a:lnTo>
                <a:lnTo>
                  <a:pt x="1506" y="338"/>
                </a:lnTo>
                <a:lnTo>
                  <a:pt x="1515" y="329"/>
                </a:lnTo>
                <a:lnTo>
                  <a:pt x="1520" y="324"/>
                </a:lnTo>
                <a:lnTo>
                  <a:pt x="1529" y="311"/>
                </a:lnTo>
                <a:lnTo>
                  <a:pt x="1529" y="297"/>
                </a:lnTo>
                <a:lnTo>
                  <a:pt x="1520" y="284"/>
                </a:lnTo>
                <a:lnTo>
                  <a:pt x="1497" y="270"/>
                </a:lnTo>
                <a:lnTo>
                  <a:pt x="1461" y="252"/>
                </a:lnTo>
                <a:lnTo>
                  <a:pt x="1461" y="252"/>
                </a:lnTo>
                <a:lnTo>
                  <a:pt x="1439" y="248"/>
                </a:lnTo>
                <a:lnTo>
                  <a:pt x="1416" y="243"/>
                </a:lnTo>
                <a:lnTo>
                  <a:pt x="1371" y="243"/>
                </a:lnTo>
                <a:lnTo>
                  <a:pt x="1326" y="248"/>
                </a:lnTo>
                <a:lnTo>
                  <a:pt x="1285" y="257"/>
                </a:lnTo>
                <a:lnTo>
                  <a:pt x="1249" y="270"/>
                </a:lnTo>
                <a:lnTo>
                  <a:pt x="1222" y="279"/>
                </a:lnTo>
                <a:lnTo>
                  <a:pt x="1200" y="293"/>
                </a:lnTo>
                <a:lnTo>
                  <a:pt x="1200" y="293"/>
                </a:lnTo>
                <a:lnTo>
                  <a:pt x="1150" y="293"/>
                </a:lnTo>
                <a:lnTo>
                  <a:pt x="1110" y="288"/>
                </a:lnTo>
                <a:lnTo>
                  <a:pt x="1087" y="284"/>
                </a:lnTo>
                <a:lnTo>
                  <a:pt x="1069" y="275"/>
                </a:lnTo>
                <a:lnTo>
                  <a:pt x="1069" y="275"/>
                </a:lnTo>
                <a:lnTo>
                  <a:pt x="1015" y="248"/>
                </a:lnTo>
                <a:lnTo>
                  <a:pt x="974" y="234"/>
                </a:lnTo>
                <a:lnTo>
                  <a:pt x="925" y="221"/>
                </a:lnTo>
                <a:lnTo>
                  <a:pt x="871" y="207"/>
                </a:lnTo>
                <a:lnTo>
                  <a:pt x="812" y="203"/>
                </a:lnTo>
                <a:lnTo>
                  <a:pt x="744" y="207"/>
                </a:lnTo>
                <a:lnTo>
                  <a:pt x="677" y="216"/>
                </a:lnTo>
                <a:lnTo>
                  <a:pt x="677" y="216"/>
                </a:lnTo>
                <a:lnTo>
                  <a:pt x="654" y="221"/>
                </a:lnTo>
                <a:lnTo>
                  <a:pt x="636" y="221"/>
                </a:lnTo>
                <a:lnTo>
                  <a:pt x="614" y="216"/>
                </a:lnTo>
                <a:lnTo>
                  <a:pt x="596" y="207"/>
                </a:lnTo>
                <a:lnTo>
                  <a:pt x="555" y="185"/>
                </a:lnTo>
                <a:lnTo>
                  <a:pt x="523" y="158"/>
                </a:lnTo>
                <a:lnTo>
                  <a:pt x="496" y="126"/>
                </a:lnTo>
                <a:lnTo>
                  <a:pt x="478" y="99"/>
                </a:lnTo>
                <a:lnTo>
                  <a:pt x="460" y="72"/>
                </a:lnTo>
                <a:lnTo>
                  <a:pt x="406" y="0"/>
                </a:lnTo>
                <a:lnTo>
                  <a:pt x="406" y="0"/>
                </a:lnTo>
                <a:lnTo>
                  <a:pt x="375" y="0"/>
                </a:lnTo>
                <a:lnTo>
                  <a:pt x="311" y="31"/>
                </a:lnTo>
                <a:lnTo>
                  <a:pt x="311" y="31"/>
                </a:lnTo>
                <a:lnTo>
                  <a:pt x="307" y="40"/>
                </a:lnTo>
                <a:lnTo>
                  <a:pt x="293" y="67"/>
                </a:lnTo>
                <a:lnTo>
                  <a:pt x="284" y="77"/>
                </a:lnTo>
                <a:lnTo>
                  <a:pt x="271" y="86"/>
                </a:lnTo>
                <a:lnTo>
                  <a:pt x="262" y="90"/>
                </a:lnTo>
                <a:lnTo>
                  <a:pt x="248" y="90"/>
                </a:lnTo>
                <a:lnTo>
                  <a:pt x="248" y="90"/>
                </a:lnTo>
                <a:lnTo>
                  <a:pt x="217" y="122"/>
                </a:lnTo>
                <a:lnTo>
                  <a:pt x="199" y="149"/>
                </a:lnTo>
                <a:lnTo>
                  <a:pt x="190" y="162"/>
                </a:lnTo>
                <a:lnTo>
                  <a:pt x="185" y="171"/>
                </a:lnTo>
                <a:lnTo>
                  <a:pt x="185" y="171"/>
                </a:lnTo>
                <a:lnTo>
                  <a:pt x="176" y="171"/>
                </a:lnTo>
                <a:lnTo>
                  <a:pt x="145" y="176"/>
                </a:lnTo>
                <a:lnTo>
                  <a:pt x="127" y="180"/>
                </a:lnTo>
                <a:lnTo>
                  <a:pt x="113" y="189"/>
                </a:lnTo>
                <a:lnTo>
                  <a:pt x="95" y="198"/>
                </a:lnTo>
                <a:lnTo>
                  <a:pt x="82" y="216"/>
                </a:lnTo>
                <a:lnTo>
                  <a:pt x="82" y="216"/>
                </a:lnTo>
                <a:lnTo>
                  <a:pt x="59" y="257"/>
                </a:lnTo>
                <a:lnTo>
                  <a:pt x="50" y="302"/>
                </a:lnTo>
                <a:lnTo>
                  <a:pt x="45" y="356"/>
                </a:lnTo>
                <a:lnTo>
                  <a:pt x="45" y="433"/>
                </a:lnTo>
                <a:lnTo>
                  <a:pt x="45" y="500"/>
                </a:lnTo>
                <a:lnTo>
                  <a:pt x="23" y="505"/>
                </a:lnTo>
                <a:lnTo>
                  <a:pt x="27" y="527"/>
                </a:lnTo>
                <a:lnTo>
                  <a:pt x="27" y="527"/>
                </a:lnTo>
                <a:lnTo>
                  <a:pt x="32" y="536"/>
                </a:lnTo>
                <a:lnTo>
                  <a:pt x="41" y="554"/>
                </a:lnTo>
                <a:lnTo>
                  <a:pt x="45" y="568"/>
                </a:lnTo>
                <a:lnTo>
                  <a:pt x="41" y="582"/>
                </a:lnTo>
                <a:lnTo>
                  <a:pt x="32" y="600"/>
                </a:lnTo>
                <a:lnTo>
                  <a:pt x="18" y="618"/>
                </a:lnTo>
                <a:lnTo>
                  <a:pt x="18" y="618"/>
                </a:lnTo>
                <a:lnTo>
                  <a:pt x="9" y="631"/>
                </a:lnTo>
                <a:lnTo>
                  <a:pt x="5" y="640"/>
                </a:lnTo>
                <a:lnTo>
                  <a:pt x="0" y="658"/>
                </a:lnTo>
                <a:lnTo>
                  <a:pt x="0" y="676"/>
                </a:lnTo>
                <a:lnTo>
                  <a:pt x="5" y="699"/>
                </a:lnTo>
                <a:lnTo>
                  <a:pt x="14" y="717"/>
                </a:lnTo>
                <a:lnTo>
                  <a:pt x="32" y="744"/>
                </a:lnTo>
                <a:lnTo>
                  <a:pt x="32" y="744"/>
                </a:lnTo>
                <a:lnTo>
                  <a:pt x="45" y="757"/>
                </a:lnTo>
                <a:lnTo>
                  <a:pt x="54" y="771"/>
                </a:lnTo>
                <a:lnTo>
                  <a:pt x="68" y="793"/>
                </a:lnTo>
                <a:lnTo>
                  <a:pt x="77" y="825"/>
                </a:lnTo>
                <a:lnTo>
                  <a:pt x="86" y="861"/>
                </a:lnTo>
                <a:lnTo>
                  <a:pt x="86" y="902"/>
                </a:lnTo>
                <a:lnTo>
                  <a:pt x="82" y="947"/>
                </a:lnTo>
                <a:lnTo>
                  <a:pt x="82" y="947"/>
                </a:lnTo>
                <a:lnTo>
                  <a:pt x="77" y="951"/>
                </a:lnTo>
                <a:lnTo>
                  <a:pt x="68" y="965"/>
                </a:lnTo>
                <a:lnTo>
                  <a:pt x="68" y="974"/>
                </a:lnTo>
                <a:lnTo>
                  <a:pt x="73" y="987"/>
                </a:lnTo>
                <a:lnTo>
                  <a:pt x="82" y="1005"/>
                </a:lnTo>
                <a:lnTo>
                  <a:pt x="100" y="1023"/>
                </a:lnTo>
                <a:lnTo>
                  <a:pt x="100" y="1023"/>
                </a:lnTo>
                <a:lnTo>
                  <a:pt x="113" y="1046"/>
                </a:lnTo>
                <a:lnTo>
                  <a:pt x="118" y="1064"/>
                </a:lnTo>
                <a:lnTo>
                  <a:pt x="118" y="1082"/>
                </a:lnTo>
                <a:lnTo>
                  <a:pt x="113" y="1096"/>
                </a:lnTo>
                <a:lnTo>
                  <a:pt x="104" y="1109"/>
                </a:lnTo>
                <a:lnTo>
                  <a:pt x="95" y="1118"/>
                </a:lnTo>
                <a:lnTo>
                  <a:pt x="86" y="1127"/>
                </a:lnTo>
                <a:lnTo>
                  <a:pt x="86" y="1127"/>
                </a:lnTo>
                <a:lnTo>
                  <a:pt x="100" y="1136"/>
                </a:lnTo>
                <a:lnTo>
                  <a:pt x="113" y="1145"/>
                </a:lnTo>
                <a:lnTo>
                  <a:pt x="127" y="1150"/>
                </a:lnTo>
                <a:lnTo>
                  <a:pt x="140" y="1150"/>
                </a:lnTo>
                <a:lnTo>
                  <a:pt x="163" y="1141"/>
                </a:lnTo>
                <a:lnTo>
                  <a:pt x="176" y="1132"/>
                </a:lnTo>
                <a:lnTo>
                  <a:pt x="176" y="1132"/>
                </a:lnTo>
                <a:lnTo>
                  <a:pt x="185" y="1123"/>
                </a:lnTo>
                <a:lnTo>
                  <a:pt x="194" y="1118"/>
                </a:lnTo>
                <a:lnTo>
                  <a:pt x="208" y="1118"/>
                </a:lnTo>
                <a:lnTo>
                  <a:pt x="208" y="1118"/>
                </a:lnTo>
                <a:lnTo>
                  <a:pt x="226" y="1127"/>
                </a:lnTo>
                <a:lnTo>
                  <a:pt x="239" y="1132"/>
                </a:lnTo>
                <a:lnTo>
                  <a:pt x="253" y="1127"/>
                </a:lnTo>
                <a:lnTo>
                  <a:pt x="266" y="1127"/>
                </a:lnTo>
                <a:lnTo>
                  <a:pt x="280" y="1114"/>
                </a:lnTo>
                <a:lnTo>
                  <a:pt x="284" y="1109"/>
                </a:lnTo>
                <a:lnTo>
                  <a:pt x="284" y="1109"/>
                </a:lnTo>
                <a:lnTo>
                  <a:pt x="302" y="1100"/>
                </a:lnTo>
                <a:lnTo>
                  <a:pt x="320" y="1096"/>
                </a:lnTo>
                <a:lnTo>
                  <a:pt x="334" y="1100"/>
                </a:lnTo>
                <a:lnTo>
                  <a:pt x="352" y="1114"/>
                </a:lnTo>
                <a:lnTo>
                  <a:pt x="366" y="1127"/>
                </a:lnTo>
                <a:lnTo>
                  <a:pt x="375" y="1141"/>
                </a:lnTo>
                <a:lnTo>
                  <a:pt x="393" y="1172"/>
                </a:lnTo>
                <a:lnTo>
                  <a:pt x="393" y="1172"/>
                </a:lnTo>
                <a:lnTo>
                  <a:pt x="402" y="1199"/>
                </a:lnTo>
                <a:lnTo>
                  <a:pt x="415" y="1217"/>
                </a:lnTo>
                <a:lnTo>
                  <a:pt x="429" y="1226"/>
                </a:lnTo>
                <a:lnTo>
                  <a:pt x="442" y="1235"/>
                </a:lnTo>
                <a:lnTo>
                  <a:pt x="460" y="1244"/>
                </a:lnTo>
                <a:lnTo>
                  <a:pt x="469" y="1244"/>
                </a:lnTo>
                <a:lnTo>
                  <a:pt x="469" y="1244"/>
                </a:lnTo>
                <a:lnTo>
                  <a:pt x="496" y="1244"/>
                </a:lnTo>
                <a:lnTo>
                  <a:pt x="523" y="1244"/>
                </a:lnTo>
                <a:lnTo>
                  <a:pt x="550" y="1240"/>
                </a:lnTo>
                <a:lnTo>
                  <a:pt x="537" y="1172"/>
                </a:lnTo>
                <a:lnTo>
                  <a:pt x="578" y="1118"/>
                </a:lnTo>
                <a:lnTo>
                  <a:pt x="582" y="1064"/>
                </a:lnTo>
                <a:lnTo>
                  <a:pt x="582" y="1064"/>
                </a:lnTo>
                <a:lnTo>
                  <a:pt x="582" y="1041"/>
                </a:lnTo>
                <a:lnTo>
                  <a:pt x="587" y="1023"/>
                </a:lnTo>
                <a:lnTo>
                  <a:pt x="600" y="1010"/>
                </a:lnTo>
                <a:lnTo>
                  <a:pt x="614" y="1001"/>
                </a:lnTo>
                <a:lnTo>
                  <a:pt x="636" y="992"/>
                </a:lnTo>
                <a:lnTo>
                  <a:pt x="650" y="987"/>
                </a:lnTo>
                <a:lnTo>
                  <a:pt x="803" y="920"/>
                </a:lnTo>
                <a:lnTo>
                  <a:pt x="803" y="920"/>
                </a:lnTo>
                <a:lnTo>
                  <a:pt x="835" y="906"/>
                </a:lnTo>
                <a:lnTo>
                  <a:pt x="862" y="902"/>
                </a:lnTo>
                <a:lnTo>
                  <a:pt x="884" y="897"/>
                </a:lnTo>
                <a:lnTo>
                  <a:pt x="902" y="897"/>
                </a:lnTo>
                <a:lnTo>
                  <a:pt x="929" y="902"/>
                </a:lnTo>
                <a:lnTo>
                  <a:pt x="934" y="906"/>
                </a:lnTo>
                <a:lnTo>
                  <a:pt x="1010" y="915"/>
                </a:lnTo>
                <a:lnTo>
                  <a:pt x="1006" y="902"/>
                </a:lnTo>
                <a:lnTo>
                  <a:pt x="1006" y="875"/>
                </a:lnTo>
                <a:lnTo>
                  <a:pt x="1006" y="875"/>
                </a:lnTo>
                <a:lnTo>
                  <a:pt x="1015" y="866"/>
                </a:lnTo>
                <a:lnTo>
                  <a:pt x="1028" y="839"/>
                </a:lnTo>
                <a:lnTo>
                  <a:pt x="1033" y="820"/>
                </a:lnTo>
                <a:lnTo>
                  <a:pt x="1037" y="798"/>
                </a:lnTo>
                <a:lnTo>
                  <a:pt x="1028" y="775"/>
                </a:lnTo>
                <a:lnTo>
                  <a:pt x="1015" y="748"/>
                </a:lnTo>
                <a:lnTo>
                  <a:pt x="1015" y="748"/>
                </a:lnTo>
                <a:lnTo>
                  <a:pt x="1001" y="726"/>
                </a:lnTo>
                <a:lnTo>
                  <a:pt x="988" y="703"/>
                </a:lnTo>
                <a:lnTo>
                  <a:pt x="983" y="681"/>
                </a:lnTo>
                <a:lnTo>
                  <a:pt x="979" y="663"/>
                </a:lnTo>
                <a:lnTo>
                  <a:pt x="983" y="645"/>
                </a:lnTo>
                <a:lnTo>
                  <a:pt x="997" y="631"/>
                </a:lnTo>
                <a:lnTo>
                  <a:pt x="1019" y="627"/>
                </a:lnTo>
                <a:lnTo>
                  <a:pt x="1051" y="627"/>
                </a:lnTo>
                <a:lnTo>
                  <a:pt x="1087" y="609"/>
                </a:lnTo>
                <a:lnTo>
                  <a:pt x="1087" y="609"/>
                </a:lnTo>
                <a:lnTo>
                  <a:pt x="1074" y="595"/>
                </a:lnTo>
                <a:lnTo>
                  <a:pt x="1064" y="577"/>
                </a:lnTo>
                <a:lnTo>
                  <a:pt x="1060" y="559"/>
                </a:lnTo>
                <a:lnTo>
                  <a:pt x="1064" y="541"/>
                </a:lnTo>
                <a:lnTo>
                  <a:pt x="1069" y="527"/>
                </a:lnTo>
                <a:lnTo>
                  <a:pt x="1078" y="518"/>
                </a:lnTo>
                <a:lnTo>
                  <a:pt x="1092" y="509"/>
                </a:lnTo>
                <a:lnTo>
                  <a:pt x="1105" y="500"/>
                </a:lnTo>
                <a:lnTo>
                  <a:pt x="1128" y="491"/>
                </a:lnTo>
                <a:lnTo>
                  <a:pt x="1155" y="482"/>
                </a:lnTo>
                <a:lnTo>
                  <a:pt x="1155" y="482"/>
                </a:lnTo>
                <a:lnTo>
                  <a:pt x="1168" y="482"/>
                </a:lnTo>
                <a:lnTo>
                  <a:pt x="1200" y="478"/>
                </a:lnTo>
                <a:lnTo>
                  <a:pt x="1218" y="478"/>
                </a:lnTo>
                <a:lnTo>
                  <a:pt x="1240" y="482"/>
                </a:lnTo>
                <a:lnTo>
                  <a:pt x="1258" y="491"/>
                </a:lnTo>
                <a:lnTo>
                  <a:pt x="1272" y="505"/>
                </a:lnTo>
                <a:lnTo>
                  <a:pt x="1412" y="487"/>
                </a:lnTo>
                <a:lnTo>
                  <a:pt x="1416" y="46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8170862" y="1635124"/>
            <a:ext cx="901700" cy="1352550"/>
          </a:xfrm>
          <a:custGeom>
            <a:avLst/>
            <a:gdLst>
              <a:gd name="T0" fmla="*/ 393 w 568"/>
              <a:gd name="T1" fmla="*/ 72 h 852"/>
              <a:gd name="T2" fmla="*/ 406 w 568"/>
              <a:gd name="T3" fmla="*/ 77 h 852"/>
              <a:gd name="T4" fmla="*/ 429 w 568"/>
              <a:gd name="T5" fmla="*/ 104 h 852"/>
              <a:gd name="T6" fmla="*/ 438 w 568"/>
              <a:gd name="T7" fmla="*/ 140 h 852"/>
              <a:gd name="T8" fmla="*/ 411 w 568"/>
              <a:gd name="T9" fmla="*/ 198 h 852"/>
              <a:gd name="T10" fmla="*/ 402 w 568"/>
              <a:gd name="T11" fmla="*/ 212 h 852"/>
              <a:gd name="T12" fmla="*/ 397 w 568"/>
              <a:gd name="T13" fmla="*/ 239 h 852"/>
              <a:gd name="T14" fmla="*/ 402 w 568"/>
              <a:gd name="T15" fmla="*/ 257 h 852"/>
              <a:gd name="T16" fmla="*/ 429 w 568"/>
              <a:gd name="T17" fmla="*/ 275 h 852"/>
              <a:gd name="T18" fmla="*/ 474 w 568"/>
              <a:gd name="T19" fmla="*/ 288 h 852"/>
              <a:gd name="T20" fmla="*/ 568 w 568"/>
              <a:gd name="T21" fmla="*/ 324 h 852"/>
              <a:gd name="T22" fmla="*/ 528 w 568"/>
              <a:gd name="T23" fmla="*/ 406 h 852"/>
              <a:gd name="T24" fmla="*/ 474 w 568"/>
              <a:gd name="T25" fmla="*/ 478 h 852"/>
              <a:gd name="T26" fmla="*/ 447 w 568"/>
              <a:gd name="T27" fmla="*/ 491 h 852"/>
              <a:gd name="T28" fmla="*/ 397 w 568"/>
              <a:gd name="T29" fmla="*/ 523 h 852"/>
              <a:gd name="T30" fmla="*/ 370 w 568"/>
              <a:gd name="T31" fmla="*/ 563 h 852"/>
              <a:gd name="T32" fmla="*/ 366 w 568"/>
              <a:gd name="T33" fmla="*/ 591 h 852"/>
              <a:gd name="T34" fmla="*/ 379 w 568"/>
              <a:gd name="T35" fmla="*/ 627 h 852"/>
              <a:gd name="T36" fmla="*/ 397 w 568"/>
              <a:gd name="T37" fmla="*/ 645 h 852"/>
              <a:gd name="T38" fmla="*/ 397 w 568"/>
              <a:gd name="T39" fmla="*/ 672 h 852"/>
              <a:gd name="T40" fmla="*/ 379 w 568"/>
              <a:gd name="T41" fmla="*/ 685 h 852"/>
              <a:gd name="T42" fmla="*/ 339 w 568"/>
              <a:gd name="T43" fmla="*/ 676 h 852"/>
              <a:gd name="T44" fmla="*/ 334 w 568"/>
              <a:gd name="T45" fmla="*/ 676 h 852"/>
              <a:gd name="T46" fmla="*/ 284 w 568"/>
              <a:gd name="T47" fmla="*/ 672 h 852"/>
              <a:gd name="T48" fmla="*/ 248 w 568"/>
              <a:gd name="T49" fmla="*/ 685 h 852"/>
              <a:gd name="T50" fmla="*/ 230 w 568"/>
              <a:gd name="T51" fmla="*/ 690 h 852"/>
              <a:gd name="T52" fmla="*/ 167 w 568"/>
              <a:gd name="T53" fmla="*/ 694 h 852"/>
              <a:gd name="T54" fmla="*/ 122 w 568"/>
              <a:gd name="T55" fmla="*/ 676 h 852"/>
              <a:gd name="T56" fmla="*/ 113 w 568"/>
              <a:gd name="T57" fmla="*/ 672 h 852"/>
              <a:gd name="T58" fmla="*/ 72 w 568"/>
              <a:gd name="T59" fmla="*/ 636 h 852"/>
              <a:gd name="T60" fmla="*/ 36 w 568"/>
              <a:gd name="T61" fmla="*/ 627 h 852"/>
              <a:gd name="T62" fmla="*/ 23 w 568"/>
              <a:gd name="T63" fmla="*/ 636 h 852"/>
              <a:gd name="T64" fmla="*/ 14 w 568"/>
              <a:gd name="T65" fmla="*/ 663 h 852"/>
              <a:gd name="T66" fmla="*/ 18 w 568"/>
              <a:gd name="T67" fmla="*/ 753 h 852"/>
              <a:gd name="T68" fmla="*/ 9 w 568"/>
              <a:gd name="T69" fmla="*/ 784 h 852"/>
              <a:gd name="T70" fmla="*/ 0 w 568"/>
              <a:gd name="T71" fmla="*/ 852 h 8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68" h="852">
                <a:moveTo>
                  <a:pt x="343" y="0"/>
                </a:moveTo>
                <a:lnTo>
                  <a:pt x="393" y="72"/>
                </a:lnTo>
                <a:lnTo>
                  <a:pt x="393" y="72"/>
                </a:lnTo>
                <a:lnTo>
                  <a:pt x="406" y="77"/>
                </a:lnTo>
                <a:lnTo>
                  <a:pt x="415" y="90"/>
                </a:lnTo>
                <a:lnTo>
                  <a:pt x="429" y="104"/>
                </a:lnTo>
                <a:lnTo>
                  <a:pt x="433" y="122"/>
                </a:lnTo>
                <a:lnTo>
                  <a:pt x="438" y="140"/>
                </a:lnTo>
                <a:lnTo>
                  <a:pt x="429" y="167"/>
                </a:lnTo>
                <a:lnTo>
                  <a:pt x="411" y="198"/>
                </a:lnTo>
                <a:lnTo>
                  <a:pt x="411" y="198"/>
                </a:lnTo>
                <a:lnTo>
                  <a:pt x="402" y="212"/>
                </a:lnTo>
                <a:lnTo>
                  <a:pt x="397" y="225"/>
                </a:lnTo>
                <a:lnTo>
                  <a:pt x="397" y="239"/>
                </a:lnTo>
                <a:lnTo>
                  <a:pt x="397" y="248"/>
                </a:lnTo>
                <a:lnTo>
                  <a:pt x="402" y="257"/>
                </a:lnTo>
                <a:lnTo>
                  <a:pt x="411" y="266"/>
                </a:lnTo>
                <a:lnTo>
                  <a:pt x="429" y="275"/>
                </a:lnTo>
                <a:lnTo>
                  <a:pt x="451" y="284"/>
                </a:lnTo>
                <a:lnTo>
                  <a:pt x="474" y="288"/>
                </a:lnTo>
                <a:lnTo>
                  <a:pt x="496" y="288"/>
                </a:lnTo>
                <a:lnTo>
                  <a:pt x="568" y="324"/>
                </a:lnTo>
                <a:lnTo>
                  <a:pt x="550" y="365"/>
                </a:lnTo>
                <a:lnTo>
                  <a:pt x="528" y="406"/>
                </a:lnTo>
                <a:lnTo>
                  <a:pt x="510" y="469"/>
                </a:lnTo>
                <a:lnTo>
                  <a:pt x="474" y="478"/>
                </a:lnTo>
                <a:lnTo>
                  <a:pt x="474" y="478"/>
                </a:lnTo>
                <a:lnTo>
                  <a:pt x="447" y="491"/>
                </a:lnTo>
                <a:lnTo>
                  <a:pt x="424" y="505"/>
                </a:lnTo>
                <a:lnTo>
                  <a:pt x="397" y="523"/>
                </a:lnTo>
                <a:lnTo>
                  <a:pt x="375" y="550"/>
                </a:lnTo>
                <a:lnTo>
                  <a:pt x="370" y="563"/>
                </a:lnTo>
                <a:lnTo>
                  <a:pt x="366" y="577"/>
                </a:lnTo>
                <a:lnTo>
                  <a:pt x="366" y="591"/>
                </a:lnTo>
                <a:lnTo>
                  <a:pt x="370" y="609"/>
                </a:lnTo>
                <a:lnTo>
                  <a:pt x="379" y="627"/>
                </a:lnTo>
                <a:lnTo>
                  <a:pt x="397" y="645"/>
                </a:lnTo>
                <a:lnTo>
                  <a:pt x="397" y="645"/>
                </a:lnTo>
                <a:lnTo>
                  <a:pt x="397" y="654"/>
                </a:lnTo>
                <a:lnTo>
                  <a:pt x="397" y="672"/>
                </a:lnTo>
                <a:lnTo>
                  <a:pt x="388" y="681"/>
                </a:lnTo>
                <a:lnTo>
                  <a:pt x="379" y="685"/>
                </a:lnTo>
                <a:lnTo>
                  <a:pt x="366" y="685"/>
                </a:lnTo>
                <a:lnTo>
                  <a:pt x="339" y="676"/>
                </a:lnTo>
                <a:lnTo>
                  <a:pt x="339" y="676"/>
                </a:lnTo>
                <a:lnTo>
                  <a:pt x="334" y="676"/>
                </a:lnTo>
                <a:lnTo>
                  <a:pt x="311" y="672"/>
                </a:lnTo>
                <a:lnTo>
                  <a:pt x="284" y="672"/>
                </a:lnTo>
                <a:lnTo>
                  <a:pt x="266" y="676"/>
                </a:lnTo>
                <a:lnTo>
                  <a:pt x="248" y="685"/>
                </a:lnTo>
                <a:lnTo>
                  <a:pt x="248" y="685"/>
                </a:lnTo>
                <a:lnTo>
                  <a:pt x="230" y="690"/>
                </a:lnTo>
                <a:lnTo>
                  <a:pt x="208" y="694"/>
                </a:lnTo>
                <a:lnTo>
                  <a:pt x="167" y="694"/>
                </a:lnTo>
                <a:lnTo>
                  <a:pt x="136" y="685"/>
                </a:lnTo>
                <a:lnTo>
                  <a:pt x="122" y="676"/>
                </a:lnTo>
                <a:lnTo>
                  <a:pt x="113" y="672"/>
                </a:lnTo>
                <a:lnTo>
                  <a:pt x="113" y="672"/>
                </a:lnTo>
                <a:lnTo>
                  <a:pt x="91" y="649"/>
                </a:lnTo>
                <a:lnTo>
                  <a:pt x="72" y="636"/>
                </a:lnTo>
                <a:lnTo>
                  <a:pt x="54" y="627"/>
                </a:lnTo>
                <a:lnTo>
                  <a:pt x="36" y="627"/>
                </a:lnTo>
                <a:lnTo>
                  <a:pt x="27" y="631"/>
                </a:lnTo>
                <a:lnTo>
                  <a:pt x="23" y="636"/>
                </a:lnTo>
                <a:lnTo>
                  <a:pt x="18" y="649"/>
                </a:lnTo>
                <a:lnTo>
                  <a:pt x="14" y="663"/>
                </a:lnTo>
                <a:lnTo>
                  <a:pt x="14" y="703"/>
                </a:lnTo>
                <a:lnTo>
                  <a:pt x="18" y="753"/>
                </a:lnTo>
                <a:lnTo>
                  <a:pt x="18" y="753"/>
                </a:lnTo>
                <a:lnTo>
                  <a:pt x="9" y="784"/>
                </a:lnTo>
                <a:lnTo>
                  <a:pt x="5" y="820"/>
                </a:lnTo>
                <a:lnTo>
                  <a:pt x="0" y="852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6589712" y="1606549"/>
            <a:ext cx="2476500" cy="1746250"/>
          </a:xfrm>
          <a:custGeom>
            <a:avLst/>
            <a:gdLst>
              <a:gd name="T0" fmla="*/ 1470 w 1560"/>
              <a:gd name="T1" fmla="*/ 302 h 1100"/>
              <a:gd name="T2" fmla="*/ 1398 w 1560"/>
              <a:gd name="T3" fmla="*/ 275 h 1100"/>
              <a:gd name="T4" fmla="*/ 1398 w 1560"/>
              <a:gd name="T5" fmla="*/ 230 h 1100"/>
              <a:gd name="T6" fmla="*/ 1429 w 1560"/>
              <a:gd name="T7" fmla="*/ 158 h 1100"/>
              <a:gd name="T8" fmla="*/ 1398 w 1560"/>
              <a:gd name="T9" fmla="*/ 95 h 1100"/>
              <a:gd name="T10" fmla="*/ 1330 w 1560"/>
              <a:gd name="T11" fmla="*/ 31 h 1100"/>
              <a:gd name="T12" fmla="*/ 1240 w 1560"/>
              <a:gd name="T13" fmla="*/ 40 h 1100"/>
              <a:gd name="T14" fmla="*/ 1105 w 1560"/>
              <a:gd name="T15" fmla="*/ 36 h 1100"/>
              <a:gd name="T16" fmla="*/ 1046 w 1560"/>
              <a:gd name="T17" fmla="*/ 54 h 1100"/>
              <a:gd name="T18" fmla="*/ 996 w 1560"/>
              <a:gd name="T19" fmla="*/ 40 h 1100"/>
              <a:gd name="T20" fmla="*/ 942 w 1560"/>
              <a:gd name="T21" fmla="*/ 0 h 1100"/>
              <a:gd name="T22" fmla="*/ 893 w 1560"/>
              <a:gd name="T23" fmla="*/ 76 h 1100"/>
              <a:gd name="T24" fmla="*/ 821 w 1560"/>
              <a:gd name="T25" fmla="*/ 185 h 1100"/>
              <a:gd name="T26" fmla="*/ 784 w 1560"/>
              <a:gd name="T27" fmla="*/ 216 h 1100"/>
              <a:gd name="T28" fmla="*/ 739 w 1560"/>
              <a:gd name="T29" fmla="*/ 279 h 1100"/>
              <a:gd name="T30" fmla="*/ 636 w 1560"/>
              <a:gd name="T31" fmla="*/ 392 h 1100"/>
              <a:gd name="T32" fmla="*/ 505 w 1560"/>
              <a:gd name="T33" fmla="*/ 419 h 1100"/>
              <a:gd name="T34" fmla="*/ 325 w 1560"/>
              <a:gd name="T35" fmla="*/ 356 h 1100"/>
              <a:gd name="T36" fmla="*/ 158 w 1560"/>
              <a:gd name="T37" fmla="*/ 446 h 1100"/>
              <a:gd name="T38" fmla="*/ 18 w 1560"/>
              <a:gd name="T39" fmla="*/ 536 h 1100"/>
              <a:gd name="T40" fmla="*/ 4 w 1560"/>
              <a:gd name="T41" fmla="*/ 604 h 1100"/>
              <a:gd name="T42" fmla="*/ 40 w 1560"/>
              <a:gd name="T43" fmla="*/ 622 h 1100"/>
              <a:gd name="T44" fmla="*/ 54 w 1560"/>
              <a:gd name="T45" fmla="*/ 672 h 1100"/>
              <a:gd name="T46" fmla="*/ 81 w 1560"/>
              <a:gd name="T47" fmla="*/ 753 h 1100"/>
              <a:gd name="T48" fmla="*/ 230 w 1560"/>
              <a:gd name="T49" fmla="*/ 915 h 1100"/>
              <a:gd name="T50" fmla="*/ 329 w 1560"/>
              <a:gd name="T51" fmla="*/ 1001 h 1100"/>
              <a:gd name="T52" fmla="*/ 379 w 1560"/>
              <a:gd name="T53" fmla="*/ 1100 h 1100"/>
              <a:gd name="T54" fmla="*/ 406 w 1560"/>
              <a:gd name="T55" fmla="*/ 1064 h 1100"/>
              <a:gd name="T56" fmla="*/ 428 w 1560"/>
              <a:gd name="T57" fmla="*/ 1001 h 1100"/>
              <a:gd name="T58" fmla="*/ 464 w 1560"/>
              <a:gd name="T59" fmla="*/ 1010 h 1100"/>
              <a:gd name="T60" fmla="*/ 500 w 1560"/>
              <a:gd name="T61" fmla="*/ 1055 h 1100"/>
              <a:gd name="T62" fmla="*/ 554 w 1560"/>
              <a:gd name="T63" fmla="*/ 1041 h 1100"/>
              <a:gd name="T64" fmla="*/ 600 w 1560"/>
              <a:gd name="T65" fmla="*/ 1014 h 1100"/>
              <a:gd name="T66" fmla="*/ 654 w 1560"/>
              <a:gd name="T67" fmla="*/ 1028 h 1100"/>
              <a:gd name="T68" fmla="*/ 676 w 1560"/>
              <a:gd name="T69" fmla="*/ 1055 h 1100"/>
              <a:gd name="T70" fmla="*/ 739 w 1560"/>
              <a:gd name="T71" fmla="*/ 992 h 1100"/>
              <a:gd name="T72" fmla="*/ 996 w 1560"/>
              <a:gd name="T73" fmla="*/ 870 h 1100"/>
              <a:gd name="T74" fmla="*/ 1014 w 1560"/>
              <a:gd name="T75" fmla="*/ 766 h 1100"/>
              <a:gd name="T76" fmla="*/ 1010 w 1560"/>
              <a:gd name="T77" fmla="*/ 663 h 1100"/>
              <a:gd name="T78" fmla="*/ 1050 w 1560"/>
              <a:gd name="T79" fmla="*/ 645 h 1100"/>
              <a:gd name="T80" fmla="*/ 1109 w 1560"/>
              <a:gd name="T81" fmla="*/ 685 h 1100"/>
              <a:gd name="T82" fmla="*/ 1204 w 1560"/>
              <a:gd name="T83" fmla="*/ 708 h 1100"/>
              <a:gd name="T84" fmla="*/ 1258 w 1560"/>
              <a:gd name="T85" fmla="*/ 694 h 1100"/>
              <a:gd name="T86" fmla="*/ 1335 w 1560"/>
              <a:gd name="T87" fmla="*/ 694 h 1100"/>
              <a:gd name="T88" fmla="*/ 1384 w 1560"/>
              <a:gd name="T89" fmla="*/ 694 h 1100"/>
              <a:gd name="T90" fmla="*/ 1389 w 1560"/>
              <a:gd name="T91" fmla="*/ 658 h 1100"/>
              <a:gd name="T92" fmla="*/ 1357 w 1560"/>
              <a:gd name="T93" fmla="*/ 590 h 1100"/>
              <a:gd name="T94" fmla="*/ 1416 w 1560"/>
              <a:gd name="T95" fmla="*/ 518 h 1100"/>
              <a:gd name="T96" fmla="*/ 1524 w 1560"/>
              <a:gd name="T97" fmla="*/ 424 h 1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60" h="1100">
                <a:moveTo>
                  <a:pt x="1560" y="342"/>
                </a:moveTo>
                <a:lnTo>
                  <a:pt x="1492" y="306"/>
                </a:lnTo>
                <a:lnTo>
                  <a:pt x="1492" y="306"/>
                </a:lnTo>
                <a:lnTo>
                  <a:pt x="1470" y="302"/>
                </a:lnTo>
                <a:lnTo>
                  <a:pt x="1447" y="297"/>
                </a:lnTo>
                <a:lnTo>
                  <a:pt x="1425" y="293"/>
                </a:lnTo>
                <a:lnTo>
                  <a:pt x="1402" y="279"/>
                </a:lnTo>
                <a:lnTo>
                  <a:pt x="1398" y="275"/>
                </a:lnTo>
                <a:lnTo>
                  <a:pt x="1393" y="266"/>
                </a:lnTo>
                <a:lnTo>
                  <a:pt x="1389" y="252"/>
                </a:lnTo>
                <a:lnTo>
                  <a:pt x="1389" y="243"/>
                </a:lnTo>
                <a:lnTo>
                  <a:pt x="1398" y="230"/>
                </a:lnTo>
                <a:lnTo>
                  <a:pt x="1407" y="212"/>
                </a:lnTo>
                <a:lnTo>
                  <a:pt x="1407" y="212"/>
                </a:lnTo>
                <a:lnTo>
                  <a:pt x="1425" y="185"/>
                </a:lnTo>
                <a:lnTo>
                  <a:pt x="1429" y="158"/>
                </a:lnTo>
                <a:lnTo>
                  <a:pt x="1429" y="135"/>
                </a:lnTo>
                <a:lnTo>
                  <a:pt x="1420" y="117"/>
                </a:lnTo>
                <a:lnTo>
                  <a:pt x="1411" y="104"/>
                </a:lnTo>
                <a:lnTo>
                  <a:pt x="1398" y="95"/>
                </a:lnTo>
                <a:lnTo>
                  <a:pt x="1384" y="85"/>
                </a:lnTo>
                <a:lnTo>
                  <a:pt x="1339" y="22"/>
                </a:lnTo>
                <a:lnTo>
                  <a:pt x="1339" y="22"/>
                </a:lnTo>
                <a:lnTo>
                  <a:pt x="1330" y="31"/>
                </a:lnTo>
                <a:lnTo>
                  <a:pt x="1312" y="40"/>
                </a:lnTo>
                <a:lnTo>
                  <a:pt x="1280" y="45"/>
                </a:lnTo>
                <a:lnTo>
                  <a:pt x="1240" y="40"/>
                </a:lnTo>
                <a:lnTo>
                  <a:pt x="1240" y="40"/>
                </a:lnTo>
                <a:lnTo>
                  <a:pt x="1190" y="36"/>
                </a:lnTo>
                <a:lnTo>
                  <a:pt x="1150" y="36"/>
                </a:lnTo>
                <a:lnTo>
                  <a:pt x="1123" y="36"/>
                </a:lnTo>
                <a:lnTo>
                  <a:pt x="1105" y="36"/>
                </a:lnTo>
                <a:lnTo>
                  <a:pt x="1087" y="45"/>
                </a:lnTo>
                <a:lnTo>
                  <a:pt x="1087" y="49"/>
                </a:lnTo>
                <a:lnTo>
                  <a:pt x="1087" y="49"/>
                </a:lnTo>
                <a:lnTo>
                  <a:pt x="1046" y="54"/>
                </a:lnTo>
                <a:lnTo>
                  <a:pt x="1014" y="49"/>
                </a:lnTo>
                <a:lnTo>
                  <a:pt x="1005" y="49"/>
                </a:lnTo>
                <a:lnTo>
                  <a:pt x="996" y="40"/>
                </a:lnTo>
                <a:lnTo>
                  <a:pt x="996" y="40"/>
                </a:lnTo>
                <a:lnTo>
                  <a:pt x="978" y="22"/>
                </a:lnTo>
                <a:lnTo>
                  <a:pt x="965" y="9"/>
                </a:lnTo>
                <a:lnTo>
                  <a:pt x="956" y="0"/>
                </a:lnTo>
                <a:lnTo>
                  <a:pt x="942" y="0"/>
                </a:lnTo>
                <a:lnTo>
                  <a:pt x="924" y="9"/>
                </a:lnTo>
                <a:lnTo>
                  <a:pt x="911" y="36"/>
                </a:lnTo>
                <a:lnTo>
                  <a:pt x="893" y="76"/>
                </a:lnTo>
                <a:lnTo>
                  <a:pt x="893" y="76"/>
                </a:lnTo>
                <a:lnTo>
                  <a:pt x="875" y="117"/>
                </a:lnTo>
                <a:lnTo>
                  <a:pt x="857" y="144"/>
                </a:lnTo>
                <a:lnTo>
                  <a:pt x="839" y="167"/>
                </a:lnTo>
                <a:lnTo>
                  <a:pt x="821" y="185"/>
                </a:lnTo>
                <a:lnTo>
                  <a:pt x="793" y="198"/>
                </a:lnTo>
                <a:lnTo>
                  <a:pt x="784" y="203"/>
                </a:lnTo>
                <a:lnTo>
                  <a:pt x="784" y="203"/>
                </a:lnTo>
                <a:lnTo>
                  <a:pt x="784" y="216"/>
                </a:lnTo>
                <a:lnTo>
                  <a:pt x="775" y="243"/>
                </a:lnTo>
                <a:lnTo>
                  <a:pt x="766" y="257"/>
                </a:lnTo>
                <a:lnTo>
                  <a:pt x="757" y="270"/>
                </a:lnTo>
                <a:lnTo>
                  <a:pt x="739" y="279"/>
                </a:lnTo>
                <a:lnTo>
                  <a:pt x="712" y="279"/>
                </a:lnTo>
                <a:lnTo>
                  <a:pt x="654" y="392"/>
                </a:lnTo>
                <a:lnTo>
                  <a:pt x="654" y="392"/>
                </a:lnTo>
                <a:lnTo>
                  <a:pt x="636" y="392"/>
                </a:lnTo>
                <a:lnTo>
                  <a:pt x="586" y="392"/>
                </a:lnTo>
                <a:lnTo>
                  <a:pt x="559" y="397"/>
                </a:lnTo>
                <a:lnTo>
                  <a:pt x="532" y="406"/>
                </a:lnTo>
                <a:lnTo>
                  <a:pt x="505" y="419"/>
                </a:lnTo>
                <a:lnTo>
                  <a:pt x="482" y="437"/>
                </a:lnTo>
                <a:lnTo>
                  <a:pt x="446" y="442"/>
                </a:lnTo>
                <a:lnTo>
                  <a:pt x="343" y="356"/>
                </a:lnTo>
                <a:lnTo>
                  <a:pt x="325" y="356"/>
                </a:lnTo>
                <a:lnTo>
                  <a:pt x="257" y="401"/>
                </a:lnTo>
                <a:lnTo>
                  <a:pt x="203" y="419"/>
                </a:lnTo>
                <a:lnTo>
                  <a:pt x="158" y="446"/>
                </a:lnTo>
                <a:lnTo>
                  <a:pt x="158" y="446"/>
                </a:lnTo>
                <a:lnTo>
                  <a:pt x="45" y="500"/>
                </a:lnTo>
                <a:lnTo>
                  <a:pt x="45" y="500"/>
                </a:lnTo>
                <a:lnTo>
                  <a:pt x="31" y="518"/>
                </a:lnTo>
                <a:lnTo>
                  <a:pt x="18" y="536"/>
                </a:lnTo>
                <a:lnTo>
                  <a:pt x="9" y="554"/>
                </a:lnTo>
                <a:lnTo>
                  <a:pt x="0" y="577"/>
                </a:lnTo>
                <a:lnTo>
                  <a:pt x="0" y="595"/>
                </a:lnTo>
                <a:lnTo>
                  <a:pt x="4" y="604"/>
                </a:lnTo>
                <a:lnTo>
                  <a:pt x="13" y="613"/>
                </a:lnTo>
                <a:lnTo>
                  <a:pt x="27" y="618"/>
                </a:lnTo>
                <a:lnTo>
                  <a:pt x="40" y="622"/>
                </a:lnTo>
                <a:lnTo>
                  <a:pt x="40" y="622"/>
                </a:lnTo>
                <a:lnTo>
                  <a:pt x="45" y="631"/>
                </a:lnTo>
                <a:lnTo>
                  <a:pt x="54" y="649"/>
                </a:lnTo>
                <a:lnTo>
                  <a:pt x="54" y="658"/>
                </a:lnTo>
                <a:lnTo>
                  <a:pt x="54" y="672"/>
                </a:lnTo>
                <a:lnTo>
                  <a:pt x="49" y="681"/>
                </a:lnTo>
                <a:lnTo>
                  <a:pt x="36" y="694"/>
                </a:lnTo>
                <a:lnTo>
                  <a:pt x="36" y="721"/>
                </a:lnTo>
                <a:lnTo>
                  <a:pt x="81" y="753"/>
                </a:lnTo>
                <a:lnTo>
                  <a:pt x="126" y="802"/>
                </a:lnTo>
                <a:lnTo>
                  <a:pt x="176" y="879"/>
                </a:lnTo>
                <a:lnTo>
                  <a:pt x="176" y="879"/>
                </a:lnTo>
                <a:lnTo>
                  <a:pt x="230" y="915"/>
                </a:lnTo>
                <a:lnTo>
                  <a:pt x="270" y="938"/>
                </a:lnTo>
                <a:lnTo>
                  <a:pt x="293" y="947"/>
                </a:lnTo>
                <a:lnTo>
                  <a:pt x="311" y="947"/>
                </a:lnTo>
                <a:lnTo>
                  <a:pt x="329" y="1001"/>
                </a:lnTo>
                <a:lnTo>
                  <a:pt x="361" y="1073"/>
                </a:lnTo>
                <a:lnTo>
                  <a:pt x="361" y="1073"/>
                </a:lnTo>
                <a:lnTo>
                  <a:pt x="365" y="1077"/>
                </a:lnTo>
                <a:lnTo>
                  <a:pt x="379" y="1100"/>
                </a:lnTo>
                <a:lnTo>
                  <a:pt x="379" y="1100"/>
                </a:lnTo>
                <a:lnTo>
                  <a:pt x="388" y="1096"/>
                </a:lnTo>
                <a:lnTo>
                  <a:pt x="397" y="1082"/>
                </a:lnTo>
                <a:lnTo>
                  <a:pt x="406" y="1064"/>
                </a:lnTo>
                <a:lnTo>
                  <a:pt x="410" y="1037"/>
                </a:lnTo>
                <a:lnTo>
                  <a:pt x="428" y="1010"/>
                </a:lnTo>
                <a:lnTo>
                  <a:pt x="428" y="1010"/>
                </a:lnTo>
                <a:lnTo>
                  <a:pt x="428" y="1001"/>
                </a:lnTo>
                <a:lnTo>
                  <a:pt x="437" y="1001"/>
                </a:lnTo>
                <a:lnTo>
                  <a:pt x="442" y="996"/>
                </a:lnTo>
                <a:lnTo>
                  <a:pt x="451" y="1001"/>
                </a:lnTo>
                <a:lnTo>
                  <a:pt x="464" y="1010"/>
                </a:lnTo>
                <a:lnTo>
                  <a:pt x="482" y="1023"/>
                </a:lnTo>
                <a:lnTo>
                  <a:pt x="500" y="1050"/>
                </a:lnTo>
                <a:lnTo>
                  <a:pt x="500" y="1050"/>
                </a:lnTo>
                <a:lnTo>
                  <a:pt x="500" y="1055"/>
                </a:lnTo>
                <a:lnTo>
                  <a:pt x="514" y="1059"/>
                </a:lnTo>
                <a:lnTo>
                  <a:pt x="523" y="1059"/>
                </a:lnTo>
                <a:lnTo>
                  <a:pt x="536" y="1055"/>
                </a:lnTo>
                <a:lnTo>
                  <a:pt x="554" y="1041"/>
                </a:lnTo>
                <a:lnTo>
                  <a:pt x="577" y="1028"/>
                </a:lnTo>
                <a:lnTo>
                  <a:pt x="577" y="1028"/>
                </a:lnTo>
                <a:lnTo>
                  <a:pt x="586" y="1019"/>
                </a:lnTo>
                <a:lnTo>
                  <a:pt x="600" y="1014"/>
                </a:lnTo>
                <a:lnTo>
                  <a:pt x="609" y="1010"/>
                </a:lnTo>
                <a:lnTo>
                  <a:pt x="622" y="1010"/>
                </a:lnTo>
                <a:lnTo>
                  <a:pt x="640" y="1014"/>
                </a:lnTo>
                <a:lnTo>
                  <a:pt x="654" y="1028"/>
                </a:lnTo>
                <a:lnTo>
                  <a:pt x="667" y="1050"/>
                </a:lnTo>
                <a:lnTo>
                  <a:pt x="667" y="1050"/>
                </a:lnTo>
                <a:lnTo>
                  <a:pt x="672" y="1055"/>
                </a:lnTo>
                <a:lnTo>
                  <a:pt x="676" y="1055"/>
                </a:lnTo>
                <a:lnTo>
                  <a:pt x="690" y="1050"/>
                </a:lnTo>
                <a:lnTo>
                  <a:pt x="699" y="1041"/>
                </a:lnTo>
                <a:lnTo>
                  <a:pt x="717" y="1023"/>
                </a:lnTo>
                <a:lnTo>
                  <a:pt x="739" y="992"/>
                </a:lnTo>
                <a:lnTo>
                  <a:pt x="762" y="942"/>
                </a:lnTo>
                <a:lnTo>
                  <a:pt x="771" y="929"/>
                </a:lnTo>
                <a:lnTo>
                  <a:pt x="992" y="870"/>
                </a:lnTo>
                <a:lnTo>
                  <a:pt x="996" y="870"/>
                </a:lnTo>
                <a:lnTo>
                  <a:pt x="996" y="870"/>
                </a:lnTo>
                <a:lnTo>
                  <a:pt x="996" y="834"/>
                </a:lnTo>
                <a:lnTo>
                  <a:pt x="1005" y="802"/>
                </a:lnTo>
                <a:lnTo>
                  <a:pt x="1014" y="766"/>
                </a:lnTo>
                <a:lnTo>
                  <a:pt x="1010" y="717"/>
                </a:lnTo>
                <a:lnTo>
                  <a:pt x="1010" y="717"/>
                </a:lnTo>
                <a:lnTo>
                  <a:pt x="1010" y="676"/>
                </a:lnTo>
                <a:lnTo>
                  <a:pt x="1010" y="663"/>
                </a:lnTo>
                <a:lnTo>
                  <a:pt x="1019" y="654"/>
                </a:lnTo>
                <a:lnTo>
                  <a:pt x="1023" y="645"/>
                </a:lnTo>
                <a:lnTo>
                  <a:pt x="1032" y="645"/>
                </a:lnTo>
                <a:lnTo>
                  <a:pt x="1050" y="645"/>
                </a:lnTo>
                <a:lnTo>
                  <a:pt x="1068" y="654"/>
                </a:lnTo>
                <a:lnTo>
                  <a:pt x="1087" y="663"/>
                </a:lnTo>
                <a:lnTo>
                  <a:pt x="1109" y="685"/>
                </a:lnTo>
                <a:lnTo>
                  <a:pt x="1109" y="685"/>
                </a:lnTo>
                <a:lnTo>
                  <a:pt x="1118" y="694"/>
                </a:lnTo>
                <a:lnTo>
                  <a:pt x="1127" y="699"/>
                </a:lnTo>
                <a:lnTo>
                  <a:pt x="1163" y="708"/>
                </a:lnTo>
                <a:lnTo>
                  <a:pt x="1204" y="708"/>
                </a:lnTo>
                <a:lnTo>
                  <a:pt x="1222" y="708"/>
                </a:lnTo>
                <a:lnTo>
                  <a:pt x="1240" y="699"/>
                </a:lnTo>
                <a:lnTo>
                  <a:pt x="1240" y="699"/>
                </a:lnTo>
                <a:lnTo>
                  <a:pt x="1258" y="694"/>
                </a:lnTo>
                <a:lnTo>
                  <a:pt x="1276" y="690"/>
                </a:lnTo>
                <a:lnTo>
                  <a:pt x="1307" y="690"/>
                </a:lnTo>
                <a:lnTo>
                  <a:pt x="1326" y="690"/>
                </a:lnTo>
                <a:lnTo>
                  <a:pt x="1335" y="694"/>
                </a:lnTo>
                <a:lnTo>
                  <a:pt x="1335" y="694"/>
                </a:lnTo>
                <a:lnTo>
                  <a:pt x="1357" y="699"/>
                </a:lnTo>
                <a:lnTo>
                  <a:pt x="1375" y="703"/>
                </a:lnTo>
                <a:lnTo>
                  <a:pt x="1384" y="694"/>
                </a:lnTo>
                <a:lnTo>
                  <a:pt x="1389" y="690"/>
                </a:lnTo>
                <a:lnTo>
                  <a:pt x="1393" y="672"/>
                </a:lnTo>
                <a:lnTo>
                  <a:pt x="1389" y="658"/>
                </a:lnTo>
                <a:lnTo>
                  <a:pt x="1389" y="658"/>
                </a:lnTo>
                <a:lnTo>
                  <a:pt x="1375" y="640"/>
                </a:lnTo>
                <a:lnTo>
                  <a:pt x="1362" y="627"/>
                </a:lnTo>
                <a:lnTo>
                  <a:pt x="1357" y="609"/>
                </a:lnTo>
                <a:lnTo>
                  <a:pt x="1357" y="590"/>
                </a:lnTo>
                <a:lnTo>
                  <a:pt x="1362" y="577"/>
                </a:lnTo>
                <a:lnTo>
                  <a:pt x="1371" y="563"/>
                </a:lnTo>
                <a:lnTo>
                  <a:pt x="1389" y="541"/>
                </a:lnTo>
                <a:lnTo>
                  <a:pt x="1416" y="518"/>
                </a:lnTo>
                <a:lnTo>
                  <a:pt x="1443" y="505"/>
                </a:lnTo>
                <a:lnTo>
                  <a:pt x="1465" y="496"/>
                </a:lnTo>
                <a:lnTo>
                  <a:pt x="1506" y="487"/>
                </a:lnTo>
                <a:lnTo>
                  <a:pt x="1524" y="424"/>
                </a:lnTo>
                <a:lnTo>
                  <a:pt x="1546" y="383"/>
                </a:lnTo>
                <a:lnTo>
                  <a:pt x="1560" y="342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8301037" y="4527549"/>
            <a:ext cx="357188" cy="357188"/>
          </a:xfrm>
          <a:custGeom>
            <a:avLst/>
            <a:gdLst>
              <a:gd name="T0" fmla="*/ 112 w 225"/>
              <a:gd name="T1" fmla="*/ 0 h 225"/>
              <a:gd name="T2" fmla="*/ 135 w 225"/>
              <a:gd name="T3" fmla="*/ 85 h 225"/>
              <a:gd name="T4" fmla="*/ 225 w 225"/>
              <a:gd name="T5" fmla="*/ 85 h 225"/>
              <a:gd name="T6" fmla="*/ 148 w 225"/>
              <a:gd name="T7" fmla="*/ 135 h 225"/>
              <a:gd name="T8" fmla="*/ 180 w 225"/>
              <a:gd name="T9" fmla="*/ 225 h 225"/>
              <a:gd name="T10" fmla="*/ 112 w 225"/>
              <a:gd name="T11" fmla="*/ 166 h 225"/>
              <a:gd name="T12" fmla="*/ 45 w 225"/>
              <a:gd name="T13" fmla="*/ 225 h 225"/>
              <a:gd name="T14" fmla="*/ 76 w 225"/>
              <a:gd name="T15" fmla="*/ 135 h 225"/>
              <a:gd name="T16" fmla="*/ 0 w 225"/>
              <a:gd name="T17" fmla="*/ 85 h 225"/>
              <a:gd name="T18" fmla="*/ 90 w 225"/>
              <a:gd name="T19" fmla="*/ 85 h 225"/>
              <a:gd name="T20" fmla="*/ 112 w 225"/>
              <a:gd name="T21" fmla="*/ 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25" h="225">
                <a:moveTo>
                  <a:pt x="112" y="0"/>
                </a:moveTo>
                <a:lnTo>
                  <a:pt x="135" y="85"/>
                </a:lnTo>
                <a:lnTo>
                  <a:pt x="225" y="85"/>
                </a:lnTo>
                <a:lnTo>
                  <a:pt x="148" y="135"/>
                </a:lnTo>
                <a:lnTo>
                  <a:pt x="180" y="225"/>
                </a:lnTo>
                <a:lnTo>
                  <a:pt x="112" y="166"/>
                </a:lnTo>
                <a:lnTo>
                  <a:pt x="45" y="225"/>
                </a:lnTo>
                <a:lnTo>
                  <a:pt x="76" y="135"/>
                </a:lnTo>
                <a:lnTo>
                  <a:pt x="0" y="85"/>
                </a:lnTo>
                <a:lnTo>
                  <a:pt x="90" y="85"/>
                </a:lnTo>
                <a:lnTo>
                  <a:pt x="112" y="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8221662" y="5343524"/>
            <a:ext cx="107950" cy="106363"/>
          </a:xfrm>
          <a:custGeom>
            <a:avLst/>
            <a:gdLst>
              <a:gd name="T0" fmla="*/ 68 w 68"/>
              <a:gd name="T1" fmla="*/ 31 h 67"/>
              <a:gd name="T2" fmla="*/ 68 w 68"/>
              <a:gd name="T3" fmla="*/ 31 h 67"/>
              <a:gd name="T4" fmla="*/ 63 w 68"/>
              <a:gd name="T5" fmla="*/ 45 h 67"/>
              <a:gd name="T6" fmla="*/ 54 w 68"/>
              <a:gd name="T7" fmla="*/ 58 h 67"/>
              <a:gd name="T8" fmla="*/ 45 w 68"/>
              <a:gd name="T9" fmla="*/ 63 h 67"/>
              <a:gd name="T10" fmla="*/ 31 w 68"/>
              <a:gd name="T11" fmla="*/ 67 h 67"/>
              <a:gd name="T12" fmla="*/ 31 w 68"/>
              <a:gd name="T13" fmla="*/ 67 h 67"/>
              <a:gd name="T14" fmla="*/ 18 w 68"/>
              <a:gd name="T15" fmla="*/ 63 h 67"/>
              <a:gd name="T16" fmla="*/ 9 w 68"/>
              <a:gd name="T17" fmla="*/ 58 h 67"/>
              <a:gd name="T18" fmla="*/ 0 w 68"/>
              <a:gd name="T19" fmla="*/ 45 h 67"/>
              <a:gd name="T20" fmla="*/ 0 w 68"/>
              <a:gd name="T21" fmla="*/ 31 h 67"/>
              <a:gd name="T22" fmla="*/ 0 w 68"/>
              <a:gd name="T23" fmla="*/ 31 h 67"/>
              <a:gd name="T24" fmla="*/ 0 w 68"/>
              <a:gd name="T25" fmla="*/ 18 h 67"/>
              <a:gd name="T26" fmla="*/ 9 w 68"/>
              <a:gd name="T27" fmla="*/ 9 h 67"/>
              <a:gd name="T28" fmla="*/ 18 w 68"/>
              <a:gd name="T29" fmla="*/ 0 h 67"/>
              <a:gd name="T30" fmla="*/ 31 w 68"/>
              <a:gd name="T31" fmla="*/ 0 h 67"/>
              <a:gd name="T32" fmla="*/ 31 w 68"/>
              <a:gd name="T33" fmla="*/ 0 h 67"/>
              <a:gd name="T34" fmla="*/ 45 w 68"/>
              <a:gd name="T35" fmla="*/ 0 h 67"/>
              <a:gd name="T36" fmla="*/ 54 w 68"/>
              <a:gd name="T37" fmla="*/ 9 h 67"/>
              <a:gd name="T38" fmla="*/ 63 w 68"/>
              <a:gd name="T39" fmla="*/ 18 h 67"/>
              <a:gd name="T40" fmla="*/ 68 w 68"/>
              <a:gd name="T41" fmla="*/ 31 h 67"/>
              <a:gd name="T42" fmla="*/ 68 w 68"/>
              <a:gd name="T43" fmla="*/ 3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7">
                <a:moveTo>
                  <a:pt x="68" y="31"/>
                </a:moveTo>
                <a:lnTo>
                  <a:pt x="68" y="31"/>
                </a:lnTo>
                <a:lnTo>
                  <a:pt x="63" y="45"/>
                </a:lnTo>
                <a:lnTo>
                  <a:pt x="54" y="58"/>
                </a:lnTo>
                <a:lnTo>
                  <a:pt x="45" y="63"/>
                </a:lnTo>
                <a:lnTo>
                  <a:pt x="31" y="67"/>
                </a:lnTo>
                <a:lnTo>
                  <a:pt x="31" y="67"/>
                </a:lnTo>
                <a:lnTo>
                  <a:pt x="18" y="63"/>
                </a:lnTo>
                <a:lnTo>
                  <a:pt x="9" y="58"/>
                </a:lnTo>
                <a:lnTo>
                  <a:pt x="0" y="45"/>
                </a:lnTo>
                <a:lnTo>
                  <a:pt x="0" y="31"/>
                </a:lnTo>
                <a:lnTo>
                  <a:pt x="0" y="31"/>
                </a:lnTo>
                <a:lnTo>
                  <a:pt x="0" y="18"/>
                </a:lnTo>
                <a:lnTo>
                  <a:pt x="9" y="9"/>
                </a:lnTo>
                <a:lnTo>
                  <a:pt x="18" y="0"/>
                </a:lnTo>
                <a:lnTo>
                  <a:pt x="31" y="0"/>
                </a:lnTo>
                <a:lnTo>
                  <a:pt x="31" y="0"/>
                </a:lnTo>
                <a:lnTo>
                  <a:pt x="45" y="0"/>
                </a:lnTo>
                <a:lnTo>
                  <a:pt x="54" y="9"/>
                </a:lnTo>
                <a:lnTo>
                  <a:pt x="63" y="18"/>
                </a:lnTo>
                <a:lnTo>
                  <a:pt x="68" y="31"/>
                </a:lnTo>
                <a:lnTo>
                  <a:pt x="68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9209087" y="4741862"/>
            <a:ext cx="107950" cy="106363"/>
          </a:xfrm>
          <a:custGeom>
            <a:avLst/>
            <a:gdLst>
              <a:gd name="T0" fmla="*/ 68 w 68"/>
              <a:gd name="T1" fmla="*/ 36 h 67"/>
              <a:gd name="T2" fmla="*/ 68 w 68"/>
              <a:gd name="T3" fmla="*/ 36 h 67"/>
              <a:gd name="T4" fmla="*/ 63 w 68"/>
              <a:gd name="T5" fmla="*/ 49 h 67"/>
              <a:gd name="T6" fmla="*/ 54 w 68"/>
              <a:gd name="T7" fmla="*/ 58 h 67"/>
              <a:gd name="T8" fmla="*/ 45 w 68"/>
              <a:gd name="T9" fmla="*/ 67 h 67"/>
              <a:gd name="T10" fmla="*/ 32 w 68"/>
              <a:gd name="T11" fmla="*/ 67 h 67"/>
              <a:gd name="T12" fmla="*/ 32 w 68"/>
              <a:gd name="T13" fmla="*/ 67 h 67"/>
              <a:gd name="T14" fmla="*/ 18 w 68"/>
              <a:gd name="T15" fmla="*/ 67 h 67"/>
              <a:gd name="T16" fmla="*/ 9 w 68"/>
              <a:gd name="T17" fmla="*/ 58 h 67"/>
              <a:gd name="T18" fmla="*/ 0 w 68"/>
              <a:gd name="T19" fmla="*/ 49 h 67"/>
              <a:gd name="T20" fmla="*/ 0 w 68"/>
              <a:gd name="T21" fmla="*/ 36 h 67"/>
              <a:gd name="T22" fmla="*/ 0 w 68"/>
              <a:gd name="T23" fmla="*/ 36 h 67"/>
              <a:gd name="T24" fmla="*/ 0 w 68"/>
              <a:gd name="T25" fmla="*/ 22 h 67"/>
              <a:gd name="T26" fmla="*/ 9 w 68"/>
              <a:gd name="T27" fmla="*/ 13 h 67"/>
              <a:gd name="T28" fmla="*/ 18 w 68"/>
              <a:gd name="T29" fmla="*/ 4 h 67"/>
              <a:gd name="T30" fmla="*/ 32 w 68"/>
              <a:gd name="T31" fmla="*/ 0 h 67"/>
              <a:gd name="T32" fmla="*/ 32 w 68"/>
              <a:gd name="T33" fmla="*/ 0 h 67"/>
              <a:gd name="T34" fmla="*/ 45 w 68"/>
              <a:gd name="T35" fmla="*/ 4 h 67"/>
              <a:gd name="T36" fmla="*/ 54 w 68"/>
              <a:gd name="T37" fmla="*/ 13 h 67"/>
              <a:gd name="T38" fmla="*/ 63 w 68"/>
              <a:gd name="T39" fmla="*/ 22 h 67"/>
              <a:gd name="T40" fmla="*/ 68 w 68"/>
              <a:gd name="T41" fmla="*/ 36 h 67"/>
              <a:gd name="T42" fmla="*/ 68 w 68"/>
              <a:gd name="T43" fmla="*/ 36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7">
                <a:moveTo>
                  <a:pt x="68" y="36"/>
                </a:moveTo>
                <a:lnTo>
                  <a:pt x="68" y="36"/>
                </a:lnTo>
                <a:lnTo>
                  <a:pt x="63" y="49"/>
                </a:lnTo>
                <a:lnTo>
                  <a:pt x="54" y="58"/>
                </a:lnTo>
                <a:lnTo>
                  <a:pt x="45" y="67"/>
                </a:lnTo>
                <a:lnTo>
                  <a:pt x="32" y="67"/>
                </a:lnTo>
                <a:lnTo>
                  <a:pt x="32" y="67"/>
                </a:lnTo>
                <a:lnTo>
                  <a:pt x="18" y="67"/>
                </a:lnTo>
                <a:lnTo>
                  <a:pt x="9" y="58"/>
                </a:lnTo>
                <a:lnTo>
                  <a:pt x="0" y="49"/>
                </a:lnTo>
                <a:lnTo>
                  <a:pt x="0" y="36"/>
                </a:lnTo>
                <a:lnTo>
                  <a:pt x="0" y="36"/>
                </a:lnTo>
                <a:lnTo>
                  <a:pt x="0" y="22"/>
                </a:lnTo>
                <a:lnTo>
                  <a:pt x="9" y="13"/>
                </a:lnTo>
                <a:lnTo>
                  <a:pt x="18" y="4"/>
                </a:lnTo>
                <a:lnTo>
                  <a:pt x="32" y="0"/>
                </a:lnTo>
                <a:lnTo>
                  <a:pt x="32" y="0"/>
                </a:lnTo>
                <a:lnTo>
                  <a:pt x="45" y="4"/>
                </a:lnTo>
                <a:lnTo>
                  <a:pt x="54" y="13"/>
                </a:lnTo>
                <a:lnTo>
                  <a:pt x="63" y="22"/>
                </a:lnTo>
                <a:lnTo>
                  <a:pt x="68" y="36"/>
                </a:lnTo>
                <a:lnTo>
                  <a:pt x="68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7619999" y="5264149"/>
            <a:ext cx="107950" cy="107950"/>
          </a:xfrm>
          <a:custGeom>
            <a:avLst/>
            <a:gdLst>
              <a:gd name="T0" fmla="*/ 68 w 68"/>
              <a:gd name="T1" fmla="*/ 36 h 68"/>
              <a:gd name="T2" fmla="*/ 68 w 68"/>
              <a:gd name="T3" fmla="*/ 36 h 68"/>
              <a:gd name="T4" fmla="*/ 63 w 68"/>
              <a:gd name="T5" fmla="*/ 50 h 68"/>
              <a:gd name="T6" fmla="*/ 54 w 68"/>
              <a:gd name="T7" fmla="*/ 59 h 68"/>
              <a:gd name="T8" fmla="*/ 45 w 68"/>
              <a:gd name="T9" fmla="*/ 68 h 68"/>
              <a:gd name="T10" fmla="*/ 32 w 68"/>
              <a:gd name="T11" fmla="*/ 68 h 68"/>
              <a:gd name="T12" fmla="*/ 32 w 68"/>
              <a:gd name="T13" fmla="*/ 68 h 68"/>
              <a:gd name="T14" fmla="*/ 18 w 68"/>
              <a:gd name="T15" fmla="*/ 68 h 68"/>
              <a:gd name="T16" fmla="*/ 9 w 68"/>
              <a:gd name="T17" fmla="*/ 59 h 68"/>
              <a:gd name="T18" fmla="*/ 0 w 68"/>
              <a:gd name="T19" fmla="*/ 50 h 68"/>
              <a:gd name="T20" fmla="*/ 0 w 68"/>
              <a:gd name="T21" fmla="*/ 36 h 68"/>
              <a:gd name="T22" fmla="*/ 0 w 68"/>
              <a:gd name="T23" fmla="*/ 36 h 68"/>
              <a:gd name="T24" fmla="*/ 0 w 68"/>
              <a:gd name="T25" fmla="*/ 22 h 68"/>
              <a:gd name="T26" fmla="*/ 9 w 68"/>
              <a:gd name="T27" fmla="*/ 13 h 68"/>
              <a:gd name="T28" fmla="*/ 18 w 68"/>
              <a:gd name="T29" fmla="*/ 4 h 68"/>
              <a:gd name="T30" fmla="*/ 32 w 68"/>
              <a:gd name="T31" fmla="*/ 0 h 68"/>
              <a:gd name="T32" fmla="*/ 32 w 68"/>
              <a:gd name="T33" fmla="*/ 0 h 68"/>
              <a:gd name="T34" fmla="*/ 45 w 68"/>
              <a:gd name="T35" fmla="*/ 4 h 68"/>
              <a:gd name="T36" fmla="*/ 54 w 68"/>
              <a:gd name="T37" fmla="*/ 13 h 68"/>
              <a:gd name="T38" fmla="*/ 63 w 68"/>
              <a:gd name="T39" fmla="*/ 22 h 68"/>
              <a:gd name="T40" fmla="*/ 68 w 68"/>
              <a:gd name="T41" fmla="*/ 36 h 68"/>
              <a:gd name="T42" fmla="*/ 68 w 68"/>
              <a:gd name="T43" fmla="*/ 3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6"/>
                </a:moveTo>
                <a:lnTo>
                  <a:pt x="68" y="36"/>
                </a:lnTo>
                <a:lnTo>
                  <a:pt x="63" y="50"/>
                </a:lnTo>
                <a:lnTo>
                  <a:pt x="54" y="59"/>
                </a:lnTo>
                <a:lnTo>
                  <a:pt x="45" y="68"/>
                </a:lnTo>
                <a:lnTo>
                  <a:pt x="32" y="68"/>
                </a:lnTo>
                <a:lnTo>
                  <a:pt x="32" y="68"/>
                </a:lnTo>
                <a:lnTo>
                  <a:pt x="18" y="68"/>
                </a:lnTo>
                <a:lnTo>
                  <a:pt x="9" y="59"/>
                </a:lnTo>
                <a:lnTo>
                  <a:pt x="0" y="50"/>
                </a:lnTo>
                <a:lnTo>
                  <a:pt x="0" y="36"/>
                </a:lnTo>
                <a:lnTo>
                  <a:pt x="0" y="36"/>
                </a:lnTo>
                <a:lnTo>
                  <a:pt x="0" y="22"/>
                </a:lnTo>
                <a:lnTo>
                  <a:pt x="9" y="13"/>
                </a:lnTo>
                <a:lnTo>
                  <a:pt x="18" y="4"/>
                </a:lnTo>
                <a:lnTo>
                  <a:pt x="32" y="0"/>
                </a:lnTo>
                <a:lnTo>
                  <a:pt x="32" y="0"/>
                </a:lnTo>
                <a:lnTo>
                  <a:pt x="45" y="4"/>
                </a:lnTo>
                <a:lnTo>
                  <a:pt x="54" y="13"/>
                </a:lnTo>
                <a:lnTo>
                  <a:pt x="63" y="22"/>
                </a:lnTo>
                <a:lnTo>
                  <a:pt x="68" y="36"/>
                </a:lnTo>
                <a:lnTo>
                  <a:pt x="68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7519987" y="4570412"/>
            <a:ext cx="107950" cy="106363"/>
          </a:xfrm>
          <a:custGeom>
            <a:avLst/>
            <a:gdLst>
              <a:gd name="T0" fmla="*/ 68 w 68"/>
              <a:gd name="T1" fmla="*/ 31 h 67"/>
              <a:gd name="T2" fmla="*/ 68 w 68"/>
              <a:gd name="T3" fmla="*/ 31 h 67"/>
              <a:gd name="T4" fmla="*/ 63 w 68"/>
              <a:gd name="T5" fmla="*/ 45 h 67"/>
              <a:gd name="T6" fmla="*/ 59 w 68"/>
              <a:gd name="T7" fmla="*/ 54 h 67"/>
              <a:gd name="T8" fmla="*/ 45 w 68"/>
              <a:gd name="T9" fmla="*/ 63 h 67"/>
              <a:gd name="T10" fmla="*/ 32 w 68"/>
              <a:gd name="T11" fmla="*/ 67 h 67"/>
              <a:gd name="T12" fmla="*/ 32 w 68"/>
              <a:gd name="T13" fmla="*/ 67 h 67"/>
              <a:gd name="T14" fmla="*/ 18 w 68"/>
              <a:gd name="T15" fmla="*/ 63 h 67"/>
              <a:gd name="T16" fmla="*/ 9 w 68"/>
              <a:gd name="T17" fmla="*/ 54 h 67"/>
              <a:gd name="T18" fmla="*/ 0 w 68"/>
              <a:gd name="T19" fmla="*/ 45 h 67"/>
              <a:gd name="T20" fmla="*/ 0 w 68"/>
              <a:gd name="T21" fmla="*/ 31 h 67"/>
              <a:gd name="T22" fmla="*/ 0 w 68"/>
              <a:gd name="T23" fmla="*/ 31 h 67"/>
              <a:gd name="T24" fmla="*/ 0 w 68"/>
              <a:gd name="T25" fmla="*/ 18 h 67"/>
              <a:gd name="T26" fmla="*/ 9 w 68"/>
              <a:gd name="T27" fmla="*/ 9 h 67"/>
              <a:gd name="T28" fmla="*/ 18 w 68"/>
              <a:gd name="T29" fmla="*/ 0 h 67"/>
              <a:gd name="T30" fmla="*/ 32 w 68"/>
              <a:gd name="T31" fmla="*/ 0 h 67"/>
              <a:gd name="T32" fmla="*/ 32 w 68"/>
              <a:gd name="T33" fmla="*/ 0 h 67"/>
              <a:gd name="T34" fmla="*/ 45 w 68"/>
              <a:gd name="T35" fmla="*/ 0 h 67"/>
              <a:gd name="T36" fmla="*/ 59 w 68"/>
              <a:gd name="T37" fmla="*/ 9 h 67"/>
              <a:gd name="T38" fmla="*/ 63 w 68"/>
              <a:gd name="T39" fmla="*/ 18 h 67"/>
              <a:gd name="T40" fmla="*/ 68 w 68"/>
              <a:gd name="T41" fmla="*/ 31 h 67"/>
              <a:gd name="T42" fmla="*/ 68 w 68"/>
              <a:gd name="T43" fmla="*/ 3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7">
                <a:moveTo>
                  <a:pt x="68" y="31"/>
                </a:moveTo>
                <a:lnTo>
                  <a:pt x="68" y="31"/>
                </a:lnTo>
                <a:lnTo>
                  <a:pt x="63" y="45"/>
                </a:lnTo>
                <a:lnTo>
                  <a:pt x="59" y="54"/>
                </a:lnTo>
                <a:lnTo>
                  <a:pt x="45" y="63"/>
                </a:lnTo>
                <a:lnTo>
                  <a:pt x="32" y="67"/>
                </a:lnTo>
                <a:lnTo>
                  <a:pt x="32" y="67"/>
                </a:lnTo>
                <a:lnTo>
                  <a:pt x="18" y="63"/>
                </a:lnTo>
                <a:lnTo>
                  <a:pt x="9" y="54"/>
                </a:lnTo>
                <a:lnTo>
                  <a:pt x="0" y="45"/>
                </a:lnTo>
                <a:lnTo>
                  <a:pt x="0" y="31"/>
                </a:lnTo>
                <a:lnTo>
                  <a:pt x="0" y="31"/>
                </a:lnTo>
                <a:lnTo>
                  <a:pt x="0" y="18"/>
                </a:lnTo>
                <a:lnTo>
                  <a:pt x="9" y="9"/>
                </a:lnTo>
                <a:lnTo>
                  <a:pt x="18" y="0"/>
                </a:lnTo>
                <a:lnTo>
                  <a:pt x="32" y="0"/>
                </a:lnTo>
                <a:lnTo>
                  <a:pt x="32" y="0"/>
                </a:lnTo>
                <a:lnTo>
                  <a:pt x="45" y="0"/>
                </a:lnTo>
                <a:lnTo>
                  <a:pt x="59" y="9"/>
                </a:lnTo>
                <a:lnTo>
                  <a:pt x="63" y="18"/>
                </a:lnTo>
                <a:lnTo>
                  <a:pt x="68" y="31"/>
                </a:lnTo>
                <a:lnTo>
                  <a:pt x="68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7942262" y="3552824"/>
            <a:ext cx="107950" cy="107950"/>
          </a:xfrm>
          <a:custGeom>
            <a:avLst/>
            <a:gdLst>
              <a:gd name="T0" fmla="*/ 68 w 68"/>
              <a:gd name="T1" fmla="*/ 32 h 68"/>
              <a:gd name="T2" fmla="*/ 68 w 68"/>
              <a:gd name="T3" fmla="*/ 32 h 68"/>
              <a:gd name="T4" fmla="*/ 63 w 68"/>
              <a:gd name="T5" fmla="*/ 45 h 68"/>
              <a:gd name="T6" fmla="*/ 59 w 68"/>
              <a:gd name="T7" fmla="*/ 54 h 68"/>
              <a:gd name="T8" fmla="*/ 45 w 68"/>
              <a:gd name="T9" fmla="*/ 63 h 68"/>
              <a:gd name="T10" fmla="*/ 36 w 68"/>
              <a:gd name="T11" fmla="*/ 68 h 68"/>
              <a:gd name="T12" fmla="*/ 36 w 68"/>
              <a:gd name="T13" fmla="*/ 68 h 68"/>
              <a:gd name="T14" fmla="*/ 23 w 68"/>
              <a:gd name="T15" fmla="*/ 63 h 68"/>
              <a:gd name="T16" fmla="*/ 9 w 68"/>
              <a:gd name="T17" fmla="*/ 54 h 68"/>
              <a:gd name="T18" fmla="*/ 5 w 68"/>
              <a:gd name="T19" fmla="*/ 45 h 68"/>
              <a:gd name="T20" fmla="*/ 0 w 68"/>
              <a:gd name="T21" fmla="*/ 32 h 68"/>
              <a:gd name="T22" fmla="*/ 0 w 68"/>
              <a:gd name="T23" fmla="*/ 32 h 68"/>
              <a:gd name="T24" fmla="*/ 5 w 68"/>
              <a:gd name="T25" fmla="*/ 18 h 68"/>
              <a:gd name="T26" fmla="*/ 9 w 68"/>
              <a:gd name="T27" fmla="*/ 9 h 68"/>
              <a:gd name="T28" fmla="*/ 23 w 68"/>
              <a:gd name="T29" fmla="*/ 0 h 68"/>
              <a:gd name="T30" fmla="*/ 36 w 68"/>
              <a:gd name="T31" fmla="*/ 0 h 68"/>
              <a:gd name="T32" fmla="*/ 36 w 68"/>
              <a:gd name="T33" fmla="*/ 0 h 68"/>
              <a:gd name="T34" fmla="*/ 45 w 68"/>
              <a:gd name="T35" fmla="*/ 0 h 68"/>
              <a:gd name="T36" fmla="*/ 59 w 68"/>
              <a:gd name="T37" fmla="*/ 9 h 68"/>
              <a:gd name="T38" fmla="*/ 63 w 68"/>
              <a:gd name="T39" fmla="*/ 18 h 68"/>
              <a:gd name="T40" fmla="*/ 68 w 68"/>
              <a:gd name="T41" fmla="*/ 32 h 68"/>
              <a:gd name="T42" fmla="*/ 68 w 68"/>
              <a:gd name="T43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2"/>
                </a:moveTo>
                <a:lnTo>
                  <a:pt x="68" y="32"/>
                </a:lnTo>
                <a:lnTo>
                  <a:pt x="63" y="45"/>
                </a:lnTo>
                <a:lnTo>
                  <a:pt x="59" y="54"/>
                </a:lnTo>
                <a:lnTo>
                  <a:pt x="45" y="63"/>
                </a:lnTo>
                <a:lnTo>
                  <a:pt x="36" y="68"/>
                </a:lnTo>
                <a:lnTo>
                  <a:pt x="36" y="68"/>
                </a:lnTo>
                <a:lnTo>
                  <a:pt x="23" y="63"/>
                </a:lnTo>
                <a:lnTo>
                  <a:pt x="9" y="54"/>
                </a:lnTo>
                <a:lnTo>
                  <a:pt x="5" y="45"/>
                </a:lnTo>
                <a:lnTo>
                  <a:pt x="0" y="32"/>
                </a:lnTo>
                <a:lnTo>
                  <a:pt x="0" y="32"/>
                </a:lnTo>
                <a:lnTo>
                  <a:pt x="5" y="18"/>
                </a:lnTo>
                <a:lnTo>
                  <a:pt x="9" y="9"/>
                </a:lnTo>
                <a:lnTo>
                  <a:pt x="23" y="0"/>
                </a:lnTo>
                <a:lnTo>
                  <a:pt x="36" y="0"/>
                </a:lnTo>
                <a:lnTo>
                  <a:pt x="36" y="0"/>
                </a:lnTo>
                <a:lnTo>
                  <a:pt x="45" y="0"/>
                </a:lnTo>
                <a:lnTo>
                  <a:pt x="59" y="9"/>
                </a:lnTo>
                <a:lnTo>
                  <a:pt x="63" y="18"/>
                </a:lnTo>
                <a:lnTo>
                  <a:pt x="68" y="32"/>
                </a:lnTo>
                <a:lnTo>
                  <a:pt x="68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7219949" y="2679699"/>
            <a:ext cx="106363" cy="107950"/>
          </a:xfrm>
          <a:custGeom>
            <a:avLst/>
            <a:gdLst>
              <a:gd name="T0" fmla="*/ 67 w 67"/>
              <a:gd name="T1" fmla="*/ 32 h 68"/>
              <a:gd name="T2" fmla="*/ 67 w 67"/>
              <a:gd name="T3" fmla="*/ 32 h 68"/>
              <a:gd name="T4" fmla="*/ 63 w 67"/>
              <a:gd name="T5" fmla="*/ 45 h 68"/>
              <a:gd name="T6" fmla="*/ 54 w 67"/>
              <a:gd name="T7" fmla="*/ 59 h 68"/>
              <a:gd name="T8" fmla="*/ 45 w 67"/>
              <a:gd name="T9" fmla="*/ 63 h 68"/>
              <a:gd name="T10" fmla="*/ 31 w 67"/>
              <a:gd name="T11" fmla="*/ 68 h 68"/>
              <a:gd name="T12" fmla="*/ 31 w 67"/>
              <a:gd name="T13" fmla="*/ 68 h 68"/>
              <a:gd name="T14" fmla="*/ 18 w 67"/>
              <a:gd name="T15" fmla="*/ 63 h 68"/>
              <a:gd name="T16" fmla="*/ 9 w 67"/>
              <a:gd name="T17" fmla="*/ 59 h 68"/>
              <a:gd name="T18" fmla="*/ 0 w 67"/>
              <a:gd name="T19" fmla="*/ 45 h 68"/>
              <a:gd name="T20" fmla="*/ 0 w 67"/>
              <a:gd name="T21" fmla="*/ 32 h 68"/>
              <a:gd name="T22" fmla="*/ 0 w 67"/>
              <a:gd name="T23" fmla="*/ 32 h 68"/>
              <a:gd name="T24" fmla="*/ 0 w 67"/>
              <a:gd name="T25" fmla="*/ 18 h 68"/>
              <a:gd name="T26" fmla="*/ 9 w 67"/>
              <a:gd name="T27" fmla="*/ 9 h 68"/>
              <a:gd name="T28" fmla="*/ 18 w 67"/>
              <a:gd name="T29" fmla="*/ 0 h 68"/>
              <a:gd name="T30" fmla="*/ 31 w 67"/>
              <a:gd name="T31" fmla="*/ 0 h 68"/>
              <a:gd name="T32" fmla="*/ 31 w 67"/>
              <a:gd name="T33" fmla="*/ 0 h 68"/>
              <a:gd name="T34" fmla="*/ 45 w 67"/>
              <a:gd name="T35" fmla="*/ 0 h 68"/>
              <a:gd name="T36" fmla="*/ 54 w 67"/>
              <a:gd name="T37" fmla="*/ 9 h 68"/>
              <a:gd name="T38" fmla="*/ 63 w 67"/>
              <a:gd name="T39" fmla="*/ 18 h 68"/>
              <a:gd name="T40" fmla="*/ 67 w 67"/>
              <a:gd name="T41" fmla="*/ 32 h 68"/>
              <a:gd name="T42" fmla="*/ 67 w 67"/>
              <a:gd name="T43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" h="68">
                <a:moveTo>
                  <a:pt x="67" y="32"/>
                </a:moveTo>
                <a:lnTo>
                  <a:pt x="67" y="32"/>
                </a:lnTo>
                <a:lnTo>
                  <a:pt x="63" y="45"/>
                </a:lnTo>
                <a:lnTo>
                  <a:pt x="54" y="59"/>
                </a:lnTo>
                <a:lnTo>
                  <a:pt x="45" y="63"/>
                </a:lnTo>
                <a:lnTo>
                  <a:pt x="31" y="68"/>
                </a:lnTo>
                <a:lnTo>
                  <a:pt x="31" y="68"/>
                </a:lnTo>
                <a:lnTo>
                  <a:pt x="18" y="63"/>
                </a:lnTo>
                <a:lnTo>
                  <a:pt x="9" y="59"/>
                </a:lnTo>
                <a:lnTo>
                  <a:pt x="0" y="45"/>
                </a:lnTo>
                <a:lnTo>
                  <a:pt x="0" y="32"/>
                </a:lnTo>
                <a:lnTo>
                  <a:pt x="0" y="32"/>
                </a:lnTo>
                <a:lnTo>
                  <a:pt x="0" y="18"/>
                </a:lnTo>
                <a:lnTo>
                  <a:pt x="9" y="9"/>
                </a:lnTo>
                <a:lnTo>
                  <a:pt x="18" y="0"/>
                </a:lnTo>
                <a:lnTo>
                  <a:pt x="31" y="0"/>
                </a:lnTo>
                <a:lnTo>
                  <a:pt x="31" y="0"/>
                </a:lnTo>
                <a:lnTo>
                  <a:pt x="45" y="0"/>
                </a:lnTo>
                <a:lnTo>
                  <a:pt x="54" y="9"/>
                </a:lnTo>
                <a:lnTo>
                  <a:pt x="63" y="18"/>
                </a:lnTo>
                <a:lnTo>
                  <a:pt x="67" y="32"/>
                </a:lnTo>
                <a:lnTo>
                  <a:pt x="67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9802812" y="3073399"/>
            <a:ext cx="107950" cy="107950"/>
          </a:xfrm>
          <a:custGeom>
            <a:avLst/>
            <a:gdLst>
              <a:gd name="T0" fmla="*/ 68 w 68"/>
              <a:gd name="T1" fmla="*/ 32 h 68"/>
              <a:gd name="T2" fmla="*/ 68 w 68"/>
              <a:gd name="T3" fmla="*/ 32 h 68"/>
              <a:gd name="T4" fmla="*/ 68 w 68"/>
              <a:gd name="T5" fmla="*/ 45 h 68"/>
              <a:gd name="T6" fmla="*/ 59 w 68"/>
              <a:gd name="T7" fmla="*/ 59 h 68"/>
              <a:gd name="T8" fmla="*/ 50 w 68"/>
              <a:gd name="T9" fmla="*/ 63 h 68"/>
              <a:gd name="T10" fmla="*/ 36 w 68"/>
              <a:gd name="T11" fmla="*/ 68 h 68"/>
              <a:gd name="T12" fmla="*/ 36 w 68"/>
              <a:gd name="T13" fmla="*/ 68 h 68"/>
              <a:gd name="T14" fmla="*/ 23 w 68"/>
              <a:gd name="T15" fmla="*/ 63 h 68"/>
              <a:gd name="T16" fmla="*/ 9 w 68"/>
              <a:gd name="T17" fmla="*/ 59 h 68"/>
              <a:gd name="T18" fmla="*/ 5 w 68"/>
              <a:gd name="T19" fmla="*/ 45 h 68"/>
              <a:gd name="T20" fmla="*/ 0 w 68"/>
              <a:gd name="T21" fmla="*/ 32 h 68"/>
              <a:gd name="T22" fmla="*/ 0 w 68"/>
              <a:gd name="T23" fmla="*/ 32 h 68"/>
              <a:gd name="T24" fmla="*/ 5 w 68"/>
              <a:gd name="T25" fmla="*/ 18 h 68"/>
              <a:gd name="T26" fmla="*/ 9 w 68"/>
              <a:gd name="T27" fmla="*/ 9 h 68"/>
              <a:gd name="T28" fmla="*/ 23 w 68"/>
              <a:gd name="T29" fmla="*/ 0 h 68"/>
              <a:gd name="T30" fmla="*/ 36 w 68"/>
              <a:gd name="T31" fmla="*/ 0 h 68"/>
              <a:gd name="T32" fmla="*/ 36 w 68"/>
              <a:gd name="T33" fmla="*/ 0 h 68"/>
              <a:gd name="T34" fmla="*/ 50 w 68"/>
              <a:gd name="T35" fmla="*/ 0 h 68"/>
              <a:gd name="T36" fmla="*/ 59 w 68"/>
              <a:gd name="T37" fmla="*/ 9 h 68"/>
              <a:gd name="T38" fmla="*/ 68 w 68"/>
              <a:gd name="T39" fmla="*/ 18 h 68"/>
              <a:gd name="T40" fmla="*/ 68 w 68"/>
              <a:gd name="T41" fmla="*/ 32 h 68"/>
              <a:gd name="T42" fmla="*/ 68 w 68"/>
              <a:gd name="T43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2"/>
                </a:moveTo>
                <a:lnTo>
                  <a:pt x="68" y="32"/>
                </a:lnTo>
                <a:lnTo>
                  <a:pt x="68" y="45"/>
                </a:lnTo>
                <a:lnTo>
                  <a:pt x="59" y="59"/>
                </a:lnTo>
                <a:lnTo>
                  <a:pt x="50" y="63"/>
                </a:lnTo>
                <a:lnTo>
                  <a:pt x="36" y="68"/>
                </a:lnTo>
                <a:lnTo>
                  <a:pt x="36" y="68"/>
                </a:lnTo>
                <a:lnTo>
                  <a:pt x="23" y="63"/>
                </a:lnTo>
                <a:lnTo>
                  <a:pt x="9" y="59"/>
                </a:lnTo>
                <a:lnTo>
                  <a:pt x="5" y="45"/>
                </a:lnTo>
                <a:lnTo>
                  <a:pt x="0" y="32"/>
                </a:lnTo>
                <a:lnTo>
                  <a:pt x="0" y="32"/>
                </a:lnTo>
                <a:lnTo>
                  <a:pt x="5" y="18"/>
                </a:lnTo>
                <a:lnTo>
                  <a:pt x="9" y="9"/>
                </a:lnTo>
                <a:lnTo>
                  <a:pt x="23" y="0"/>
                </a:lnTo>
                <a:lnTo>
                  <a:pt x="36" y="0"/>
                </a:lnTo>
                <a:lnTo>
                  <a:pt x="36" y="0"/>
                </a:lnTo>
                <a:lnTo>
                  <a:pt x="50" y="0"/>
                </a:lnTo>
                <a:lnTo>
                  <a:pt x="59" y="9"/>
                </a:lnTo>
                <a:lnTo>
                  <a:pt x="68" y="18"/>
                </a:lnTo>
                <a:lnTo>
                  <a:pt x="68" y="32"/>
                </a:lnTo>
                <a:lnTo>
                  <a:pt x="68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10604499" y="3903662"/>
            <a:ext cx="107950" cy="107950"/>
          </a:xfrm>
          <a:custGeom>
            <a:avLst/>
            <a:gdLst>
              <a:gd name="T0" fmla="*/ 68 w 68"/>
              <a:gd name="T1" fmla="*/ 36 h 68"/>
              <a:gd name="T2" fmla="*/ 68 w 68"/>
              <a:gd name="T3" fmla="*/ 36 h 68"/>
              <a:gd name="T4" fmla="*/ 68 w 68"/>
              <a:gd name="T5" fmla="*/ 50 h 68"/>
              <a:gd name="T6" fmla="*/ 59 w 68"/>
              <a:gd name="T7" fmla="*/ 59 h 68"/>
              <a:gd name="T8" fmla="*/ 50 w 68"/>
              <a:gd name="T9" fmla="*/ 68 h 68"/>
              <a:gd name="T10" fmla="*/ 36 w 68"/>
              <a:gd name="T11" fmla="*/ 68 h 68"/>
              <a:gd name="T12" fmla="*/ 36 w 68"/>
              <a:gd name="T13" fmla="*/ 68 h 68"/>
              <a:gd name="T14" fmla="*/ 23 w 68"/>
              <a:gd name="T15" fmla="*/ 68 h 68"/>
              <a:gd name="T16" fmla="*/ 14 w 68"/>
              <a:gd name="T17" fmla="*/ 59 h 68"/>
              <a:gd name="T18" fmla="*/ 5 w 68"/>
              <a:gd name="T19" fmla="*/ 50 h 68"/>
              <a:gd name="T20" fmla="*/ 0 w 68"/>
              <a:gd name="T21" fmla="*/ 36 h 68"/>
              <a:gd name="T22" fmla="*/ 0 w 68"/>
              <a:gd name="T23" fmla="*/ 36 h 68"/>
              <a:gd name="T24" fmla="*/ 5 w 68"/>
              <a:gd name="T25" fmla="*/ 23 h 68"/>
              <a:gd name="T26" fmla="*/ 14 w 68"/>
              <a:gd name="T27" fmla="*/ 14 h 68"/>
              <a:gd name="T28" fmla="*/ 23 w 68"/>
              <a:gd name="T29" fmla="*/ 5 h 68"/>
              <a:gd name="T30" fmla="*/ 36 w 68"/>
              <a:gd name="T31" fmla="*/ 0 h 68"/>
              <a:gd name="T32" fmla="*/ 36 w 68"/>
              <a:gd name="T33" fmla="*/ 0 h 68"/>
              <a:gd name="T34" fmla="*/ 50 w 68"/>
              <a:gd name="T35" fmla="*/ 5 h 68"/>
              <a:gd name="T36" fmla="*/ 59 w 68"/>
              <a:gd name="T37" fmla="*/ 14 h 68"/>
              <a:gd name="T38" fmla="*/ 68 w 68"/>
              <a:gd name="T39" fmla="*/ 23 h 68"/>
              <a:gd name="T40" fmla="*/ 68 w 68"/>
              <a:gd name="T41" fmla="*/ 36 h 68"/>
              <a:gd name="T42" fmla="*/ 68 w 68"/>
              <a:gd name="T43" fmla="*/ 3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6"/>
                </a:moveTo>
                <a:lnTo>
                  <a:pt x="68" y="36"/>
                </a:lnTo>
                <a:lnTo>
                  <a:pt x="68" y="50"/>
                </a:lnTo>
                <a:lnTo>
                  <a:pt x="59" y="59"/>
                </a:lnTo>
                <a:lnTo>
                  <a:pt x="50" y="68"/>
                </a:lnTo>
                <a:lnTo>
                  <a:pt x="36" y="68"/>
                </a:lnTo>
                <a:lnTo>
                  <a:pt x="36" y="68"/>
                </a:lnTo>
                <a:lnTo>
                  <a:pt x="23" y="68"/>
                </a:lnTo>
                <a:lnTo>
                  <a:pt x="14" y="59"/>
                </a:lnTo>
                <a:lnTo>
                  <a:pt x="5" y="50"/>
                </a:lnTo>
                <a:lnTo>
                  <a:pt x="0" y="36"/>
                </a:lnTo>
                <a:lnTo>
                  <a:pt x="0" y="36"/>
                </a:lnTo>
                <a:lnTo>
                  <a:pt x="5" y="23"/>
                </a:lnTo>
                <a:lnTo>
                  <a:pt x="14" y="14"/>
                </a:lnTo>
                <a:lnTo>
                  <a:pt x="23" y="5"/>
                </a:lnTo>
                <a:lnTo>
                  <a:pt x="36" y="0"/>
                </a:lnTo>
                <a:lnTo>
                  <a:pt x="36" y="0"/>
                </a:lnTo>
                <a:lnTo>
                  <a:pt x="50" y="5"/>
                </a:lnTo>
                <a:lnTo>
                  <a:pt x="59" y="14"/>
                </a:lnTo>
                <a:lnTo>
                  <a:pt x="68" y="23"/>
                </a:lnTo>
                <a:lnTo>
                  <a:pt x="68" y="36"/>
                </a:lnTo>
                <a:lnTo>
                  <a:pt x="68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 noEditPoints="1"/>
          </p:cNvSpPr>
          <p:nvPr/>
        </p:nvSpPr>
        <p:spPr bwMode="auto">
          <a:xfrm>
            <a:off x="9151937" y="4899024"/>
            <a:ext cx="157163" cy="150813"/>
          </a:xfrm>
          <a:custGeom>
            <a:avLst/>
            <a:gdLst>
              <a:gd name="T0" fmla="*/ 27 w 99"/>
              <a:gd name="T1" fmla="*/ 23 h 95"/>
              <a:gd name="T2" fmla="*/ 18 w 99"/>
              <a:gd name="T3" fmla="*/ 0 h 95"/>
              <a:gd name="T4" fmla="*/ 5 w 99"/>
              <a:gd name="T5" fmla="*/ 4 h 95"/>
              <a:gd name="T6" fmla="*/ 14 w 99"/>
              <a:gd name="T7" fmla="*/ 27 h 95"/>
              <a:gd name="T8" fmla="*/ 54 w 99"/>
              <a:gd name="T9" fmla="*/ 23 h 95"/>
              <a:gd name="T10" fmla="*/ 32 w 99"/>
              <a:gd name="T11" fmla="*/ 77 h 95"/>
              <a:gd name="T12" fmla="*/ 45 w 99"/>
              <a:gd name="T13" fmla="*/ 63 h 95"/>
              <a:gd name="T14" fmla="*/ 54 w 99"/>
              <a:gd name="T15" fmla="*/ 77 h 95"/>
              <a:gd name="T16" fmla="*/ 68 w 99"/>
              <a:gd name="T17" fmla="*/ 63 h 95"/>
              <a:gd name="T18" fmla="*/ 77 w 99"/>
              <a:gd name="T19" fmla="*/ 68 h 95"/>
              <a:gd name="T20" fmla="*/ 77 w 99"/>
              <a:gd name="T21" fmla="*/ 68 h 95"/>
              <a:gd name="T22" fmla="*/ 72 w 99"/>
              <a:gd name="T23" fmla="*/ 68 h 95"/>
              <a:gd name="T24" fmla="*/ 72 w 99"/>
              <a:gd name="T25" fmla="*/ 81 h 95"/>
              <a:gd name="T26" fmla="*/ 90 w 99"/>
              <a:gd name="T27" fmla="*/ 72 h 95"/>
              <a:gd name="T28" fmla="*/ 77 w 99"/>
              <a:gd name="T29" fmla="*/ 23 h 95"/>
              <a:gd name="T30" fmla="*/ 72 w 99"/>
              <a:gd name="T31" fmla="*/ 23 h 95"/>
              <a:gd name="T32" fmla="*/ 90 w 99"/>
              <a:gd name="T33" fmla="*/ 0 h 95"/>
              <a:gd name="T34" fmla="*/ 32 w 99"/>
              <a:gd name="T35" fmla="*/ 14 h 95"/>
              <a:gd name="T36" fmla="*/ 63 w 99"/>
              <a:gd name="T37" fmla="*/ 18 h 95"/>
              <a:gd name="T38" fmla="*/ 59 w 99"/>
              <a:gd name="T39" fmla="*/ 18 h 95"/>
              <a:gd name="T40" fmla="*/ 54 w 99"/>
              <a:gd name="T41" fmla="*/ 14 h 95"/>
              <a:gd name="T42" fmla="*/ 54 w 99"/>
              <a:gd name="T43" fmla="*/ 23 h 95"/>
              <a:gd name="T44" fmla="*/ 54 w 99"/>
              <a:gd name="T45" fmla="*/ 36 h 95"/>
              <a:gd name="T46" fmla="*/ 45 w 99"/>
              <a:gd name="T47" fmla="*/ 41 h 95"/>
              <a:gd name="T48" fmla="*/ 54 w 99"/>
              <a:gd name="T49" fmla="*/ 36 h 95"/>
              <a:gd name="T50" fmla="*/ 68 w 99"/>
              <a:gd name="T51" fmla="*/ 41 h 95"/>
              <a:gd name="T52" fmla="*/ 77 w 99"/>
              <a:gd name="T53" fmla="*/ 36 h 95"/>
              <a:gd name="T54" fmla="*/ 68 w 99"/>
              <a:gd name="T55" fmla="*/ 41 h 95"/>
              <a:gd name="T56" fmla="*/ 54 w 99"/>
              <a:gd name="T57" fmla="*/ 50 h 95"/>
              <a:gd name="T58" fmla="*/ 45 w 99"/>
              <a:gd name="T59" fmla="*/ 54 h 95"/>
              <a:gd name="T60" fmla="*/ 54 w 99"/>
              <a:gd name="T61" fmla="*/ 50 h 95"/>
              <a:gd name="T62" fmla="*/ 68 w 99"/>
              <a:gd name="T63" fmla="*/ 50 h 95"/>
              <a:gd name="T64" fmla="*/ 77 w 99"/>
              <a:gd name="T65" fmla="*/ 54 h 95"/>
              <a:gd name="T66" fmla="*/ 68 w 99"/>
              <a:gd name="T67" fmla="*/ 50 h 95"/>
              <a:gd name="T68" fmla="*/ 27 w 99"/>
              <a:gd name="T69" fmla="*/ 68 h 95"/>
              <a:gd name="T70" fmla="*/ 0 w 99"/>
              <a:gd name="T71" fmla="*/ 32 h 95"/>
              <a:gd name="T72" fmla="*/ 14 w 99"/>
              <a:gd name="T73" fmla="*/ 45 h 95"/>
              <a:gd name="T74" fmla="*/ 14 w 99"/>
              <a:gd name="T75" fmla="*/ 72 h 95"/>
              <a:gd name="T76" fmla="*/ 0 w 99"/>
              <a:gd name="T77" fmla="*/ 81 h 95"/>
              <a:gd name="T78" fmla="*/ 9 w 99"/>
              <a:gd name="T79" fmla="*/ 95 h 95"/>
              <a:gd name="T80" fmla="*/ 18 w 99"/>
              <a:gd name="T81" fmla="*/ 86 h 95"/>
              <a:gd name="T82" fmla="*/ 23 w 99"/>
              <a:gd name="T83" fmla="*/ 86 h 95"/>
              <a:gd name="T84" fmla="*/ 32 w 99"/>
              <a:gd name="T85" fmla="*/ 90 h 95"/>
              <a:gd name="T86" fmla="*/ 95 w 99"/>
              <a:gd name="T87" fmla="*/ 95 h 95"/>
              <a:gd name="T88" fmla="*/ 99 w 99"/>
              <a:gd name="T89" fmla="*/ 81 h 95"/>
              <a:gd name="T90" fmla="*/ 68 w 99"/>
              <a:gd name="T91" fmla="*/ 81 h 95"/>
              <a:gd name="T92" fmla="*/ 50 w 99"/>
              <a:gd name="T93" fmla="*/ 81 h 95"/>
              <a:gd name="T94" fmla="*/ 32 w 99"/>
              <a:gd name="T95" fmla="*/ 77 h 95"/>
              <a:gd name="T96" fmla="*/ 27 w 99"/>
              <a:gd name="T97" fmla="*/ 68 h 95"/>
              <a:gd name="T98" fmla="*/ 27 w 99"/>
              <a:gd name="T99" fmla="*/ 68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9" h="95">
                <a:moveTo>
                  <a:pt x="14" y="27"/>
                </a:moveTo>
                <a:lnTo>
                  <a:pt x="27" y="23"/>
                </a:lnTo>
                <a:lnTo>
                  <a:pt x="27" y="23"/>
                </a:lnTo>
                <a:lnTo>
                  <a:pt x="18" y="0"/>
                </a:lnTo>
                <a:lnTo>
                  <a:pt x="5" y="4"/>
                </a:lnTo>
                <a:lnTo>
                  <a:pt x="5" y="4"/>
                </a:lnTo>
                <a:lnTo>
                  <a:pt x="14" y="27"/>
                </a:lnTo>
                <a:lnTo>
                  <a:pt x="14" y="27"/>
                </a:lnTo>
                <a:lnTo>
                  <a:pt x="14" y="27"/>
                </a:lnTo>
                <a:close/>
                <a:moveTo>
                  <a:pt x="54" y="23"/>
                </a:moveTo>
                <a:lnTo>
                  <a:pt x="32" y="23"/>
                </a:lnTo>
                <a:lnTo>
                  <a:pt x="32" y="77"/>
                </a:lnTo>
                <a:lnTo>
                  <a:pt x="45" y="77"/>
                </a:lnTo>
                <a:lnTo>
                  <a:pt x="45" y="63"/>
                </a:lnTo>
                <a:lnTo>
                  <a:pt x="54" y="63"/>
                </a:lnTo>
                <a:lnTo>
                  <a:pt x="54" y="77"/>
                </a:lnTo>
                <a:lnTo>
                  <a:pt x="68" y="77"/>
                </a:lnTo>
                <a:lnTo>
                  <a:pt x="68" y="63"/>
                </a:lnTo>
                <a:lnTo>
                  <a:pt x="77" y="63"/>
                </a:lnTo>
                <a:lnTo>
                  <a:pt x="77" y="68"/>
                </a:lnTo>
                <a:lnTo>
                  <a:pt x="77" y="68"/>
                </a:lnTo>
                <a:lnTo>
                  <a:pt x="77" y="68"/>
                </a:lnTo>
                <a:lnTo>
                  <a:pt x="72" y="68"/>
                </a:lnTo>
                <a:lnTo>
                  <a:pt x="72" y="68"/>
                </a:lnTo>
                <a:lnTo>
                  <a:pt x="72" y="81"/>
                </a:lnTo>
                <a:lnTo>
                  <a:pt x="72" y="81"/>
                </a:lnTo>
                <a:lnTo>
                  <a:pt x="86" y="77"/>
                </a:lnTo>
                <a:lnTo>
                  <a:pt x="90" y="72"/>
                </a:lnTo>
                <a:lnTo>
                  <a:pt x="90" y="23"/>
                </a:lnTo>
                <a:lnTo>
                  <a:pt x="77" y="23"/>
                </a:lnTo>
                <a:lnTo>
                  <a:pt x="77" y="23"/>
                </a:lnTo>
                <a:lnTo>
                  <a:pt x="72" y="23"/>
                </a:lnTo>
                <a:lnTo>
                  <a:pt x="72" y="23"/>
                </a:lnTo>
                <a:lnTo>
                  <a:pt x="90" y="0"/>
                </a:lnTo>
                <a:lnTo>
                  <a:pt x="32" y="0"/>
                </a:lnTo>
                <a:lnTo>
                  <a:pt x="32" y="14"/>
                </a:lnTo>
                <a:lnTo>
                  <a:pt x="68" y="14"/>
                </a:lnTo>
                <a:lnTo>
                  <a:pt x="63" y="18"/>
                </a:lnTo>
                <a:lnTo>
                  <a:pt x="63" y="18"/>
                </a:lnTo>
                <a:lnTo>
                  <a:pt x="59" y="18"/>
                </a:lnTo>
                <a:lnTo>
                  <a:pt x="59" y="18"/>
                </a:lnTo>
                <a:lnTo>
                  <a:pt x="54" y="14"/>
                </a:lnTo>
                <a:lnTo>
                  <a:pt x="45" y="23"/>
                </a:lnTo>
                <a:lnTo>
                  <a:pt x="54" y="23"/>
                </a:lnTo>
                <a:lnTo>
                  <a:pt x="54" y="23"/>
                </a:lnTo>
                <a:close/>
                <a:moveTo>
                  <a:pt x="54" y="36"/>
                </a:moveTo>
                <a:lnTo>
                  <a:pt x="54" y="41"/>
                </a:lnTo>
                <a:lnTo>
                  <a:pt x="45" y="41"/>
                </a:lnTo>
                <a:lnTo>
                  <a:pt x="45" y="36"/>
                </a:lnTo>
                <a:lnTo>
                  <a:pt x="54" y="36"/>
                </a:lnTo>
                <a:lnTo>
                  <a:pt x="54" y="36"/>
                </a:lnTo>
                <a:close/>
                <a:moveTo>
                  <a:pt x="68" y="41"/>
                </a:moveTo>
                <a:lnTo>
                  <a:pt x="68" y="36"/>
                </a:lnTo>
                <a:lnTo>
                  <a:pt x="77" y="36"/>
                </a:lnTo>
                <a:lnTo>
                  <a:pt x="77" y="41"/>
                </a:lnTo>
                <a:lnTo>
                  <a:pt x="68" y="41"/>
                </a:lnTo>
                <a:lnTo>
                  <a:pt x="68" y="41"/>
                </a:lnTo>
                <a:close/>
                <a:moveTo>
                  <a:pt x="54" y="50"/>
                </a:moveTo>
                <a:lnTo>
                  <a:pt x="54" y="54"/>
                </a:lnTo>
                <a:lnTo>
                  <a:pt x="45" y="54"/>
                </a:lnTo>
                <a:lnTo>
                  <a:pt x="45" y="50"/>
                </a:lnTo>
                <a:lnTo>
                  <a:pt x="54" y="50"/>
                </a:lnTo>
                <a:lnTo>
                  <a:pt x="54" y="50"/>
                </a:lnTo>
                <a:close/>
                <a:moveTo>
                  <a:pt x="68" y="50"/>
                </a:moveTo>
                <a:lnTo>
                  <a:pt x="77" y="50"/>
                </a:lnTo>
                <a:lnTo>
                  <a:pt x="77" y="54"/>
                </a:lnTo>
                <a:lnTo>
                  <a:pt x="68" y="54"/>
                </a:lnTo>
                <a:lnTo>
                  <a:pt x="68" y="50"/>
                </a:lnTo>
                <a:lnTo>
                  <a:pt x="68" y="50"/>
                </a:lnTo>
                <a:close/>
                <a:moveTo>
                  <a:pt x="27" y="68"/>
                </a:moveTo>
                <a:lnTo>
                  <a:pt x="27" y="32"/>
                </a:lnTo>
                <a:lnTo>
                  <a:pt x="0" y="32"/>
                </a:lnTo>
                <a:lnTo>
                  <a:pt x="0" y="45"/>
                </a:lnTo>
                <a:lnTo>
                  <a:pt x="14" y="45"/>
                </a:lnTo>
                <a:lnTo>
                  <a:pt x="14" y="72"/>
                </a:lnTo>
                <a:lnTo>
                  <a:pt x="14" y="72"/>
                </a:lnTo>
                <a:lnTo>
                  <a:pt x="0" y="81"/>
                </a:lnTo>
                <a:lnTo>
                  <a:pt x="0" y="81"/>
                </a:lnTo>
                <a:lnTo>
                  <a:pt x="9" y="95"/>
                </a:lnTo>
                <a:lnTo>
                  <a:pt x="9" y="95"/>
                </a:lnTo>
                <a:lnTo>
                  <a:pt x="9" y="95"/>
                </a:lnTo>
                <a:lnTo>
                  <a:pt x="18" y="86"/>
                </a:lnTo>
                <a:lnTo>
                  <a:pt x="18" y="86"/>
                </a:lnTo>
                <a:lnTo>
                  <a:pt x="23" y="86"/>
                </a:lnTo>
                <a:lnTo>
                  <a:pt x="23" y="86"/>
                </a:lnTo>
                <a:lnTo>
                  <a:pt x="32" y="90"/>
                </a:lnTo>
                <a:lnTo>
                  <a:pt x="54" y="95"/>
                </a:lnTo>
                <a:lnTo>
                  <a:pt x="95" y="95"/>
                </a:lnTo>
                <a:lnTo>
                  <a:pt x="95" y="95"/>
                </a:lnTo>
                <a:lnTo>
                  <a:pt x="99" y="81"/>
                </a:lnTo>
                <a:lnTo>
                  <a:pt x="99" y="81"/>
                </a:lnTo>
                <a:lnTo>
                  <a:pt x="68" y="81"/>
                </a:lnTo>
                <a:lnTo>
                  <a:pt x="50" y="81"/>
                </a:lnTo>
                <a:lnTo>
                  <a:pt x="50" y="81"/>
                </a:lnTo>
                <a:lnTo>
                  <a:pt x="50" y="81"/>
                </a:lnTo>
                <a:lnTo>
                  <a:pt x="32" y="77"/>
                </a:lnTo>
                <a:lnTo>
                  <a:pt x="27" y="77"/>
                </a:lnTo>
                <a:lnTo>
                  <a:pt x="27" y="68"/>
                </a:lnTo>
                <a:lnTo>
                  <a:pt x="27" y="68"/>
                </a:lnTo>
                <a:lnTo>
                  <a:pt x="27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9323387" y="4899024"/>
            <a:ext cx="142875" cy="150813"/>
          </a:xfrm>
          <a:custGeom>
            <a:avLst/>
            <a:gdLst>
              <a:gd name="T0" fmla="*/ 72 w 90"/>
              <a:gd name="T1" fmla="*/ 23 h 95"/>
              <a:gd name="T2" fmla="*/ 59 w 90"/>
              <a:gd name="T3" fmla="*/ 14 h 95"/>
              <a:gd name="T4" fmla="*/ 63 w 90"/>
              <a:gd name="T5" fmla="*/ 9 h 95"/>
              <a:gd name="T6" fmla="*/ 63 w 90"/>
              <a:gd name="T7" fmla="*/ 4 h 95"/>
              <a:gd name="T8" fmla="*/ 59 w 90"/>
              <a:gd name="T9" fmla="*/ 4 h 95"/>
              <a:gd name="T10" fmla="*/ 50 w 90"/>
              <a:gd name="T11" fmla="*/ 4 h 95"/>
              <a:gd name="T12" fmla="*/ 50 w 90"/>
              <a:gd name="T13" fmla="*/ 45 h 95"/>
              <a:gd name="T14" fmla="*/ 41 w 90"/>
              <a:gd name="T15" fmla="*/ 23 h 95"/>
              <a:gd name="T16" fmla="*/ 32 w 90"/>
              <a:gd name="T17" fmla="*/ 9 h 95"/>
              <a:gd name="T18" fmla="*/ 32 w 90"/>
              <a:gd name="T19" fmla="*/ 4 h 95"/>
              <a:gd name="T20" fmla="*/ 36 w 90"/>
              <a:gd name="T21" fmla="*/ 0 h 95"/>
              <a:gd name="T22" fmla="*/ 32 w 90"/>
              <a:gd name="T23" fmla="*/ 0 h 95"/>
              <a:gd name="T24" fmla="*/ 23 w 90"/>
              <a:gd name="T25" fmla="*/ 0 h 95"/>
              <a:gd name="T26" fmla="*/ 23 w 90"/>
              <a:gd name="T27" fmla="*/ 54 h 95"/>
              <a:gd name="T28" fmla="*/ 14 w 90"/>
              <a:gd name="T29" fmla="*/ 72 h 95"/>
              <a:gd name="T30" fmla="*/ 0 w 90"/>
              <a:gd name="T31" fmla="*/ 86 h 95"/>
              <a:gd name="T32" fmla="*/ 14 w 90"/>
              <a:gd name="T33" fmla="*/ 95 h 95"/>
              <a:gd name="T34" fmla="*/ 23 w 90"/>
              <a:gd name="T35" fmla="*/ 86 h 95"/>
              <a:gd name="T36" fmla="*/ 32 w 90"/>
              <a:gd name="T37" fmla="*/ 72 h 95"/>
              <a:gd name="T38" fmla="*/ 32 w 90"/>
              <a:gd name="T39" fmla="*/ 32 h 95"/>
              <a:gd name="T40" fmla="*/ 36 w 90"/>
              <a:gd name="T41" fmla="*/ 59 h 95"/>
              <a:gd name="T42" fmla="*/ 45 w 90"/>
              <a:gd name="T43" fmla="*/ 59 h 95"/>
              <a:gd name="T44" fmla="*/ 50 w 90"/>
              <a:gd name="T45" fmla="*/ 59 h 95"/>
              <a:gd name="T46" fmla="*/ 59 w 90"/>
              <a:gd name="T47" fmla="*/ 90 h 95"/>
              <a:gd name="T48" fmla="*/ 59 w 90"/>
              <a:gd name="T49" fmla="*/ 27 h 95"/>
              <a:gd name="T50" fmla="*/ 68 w 90"/>
              <a:gd name="T51" fmla="*/ 59 h 95"/>
              <a:gd name="T52" fmla="*/ 77 w 90"/>
              <a:gd name="T53" fmla="*/ 95 h 95"/>
              <a:gd name="T54" fmla="*/ 90 w 90"/>
              <a:gd name="T55" fmla="*/ 9 h 95"/>
              <a:gd name="T56" fmla="*/ 90 w 90"/>
              <a:gd name="T57" fmla="*/ 0 h 95"/>
              <a:gd name="T58" fmla="*/ 90 w 90"/>
              <a:gd name="T59" fmla="*/ 0 h 95"/>
              <a:gd name="T60" fmla="*/ 90 w 90"/>
              <a:gd name="T61" fmla="*/ 0 h 95"/>
              <a:gd name="T62" fmla="*/ 77 w 90"/>
              <a:gd name="T63" fmla="*/ 0 h 95"/>
              <a:gd name="T64" fmla="*/ 77 w 90"/>
              <a:gd name="T65" fmla="*/ 50 h 95"/>
              <a:gd name="T66" fmla="*/ 72 w 90"/>
              <a:gd name="T67" fmla="*/ 23 h 95"/>
              <a:gd name="T68" fmla="*/ 14 w 90"/>
              <a:gd name="T69" fmla="*/ 45 h 95"/>
              <a:gd name="T70" fmla="*/ 18 w 90"/>
              <a:gd name="T71" fmla="*/ 27 h 95"/>
              <a:gd name="T72" fmla="*/ 9 w 90"/>
              <a:gd name="T73" fmla="*/ 23 h 95"/>
              <a:gd name="T74" fmla="*/ 5 w 90"/>
              <a:gd name="T75" fmla="*/ 27 h 95"/>
              <a:gd name="T76" fmla="*/ 0 w 90"/>
              <a:gd name="T77" fmla="*/ 59 h 95"/>
              <a:gd name="T78" fmla="*/ 14 w 90"/>
              <a:gd name="T79" fmla="*/ 59 h 95"/>
              <a:gd name="T80" fmla="*/ 14 w 90"/>
              <a:gd name="T81" fmla="*/ 45 h 95"/>
              <a:gd name="T82" fmla="*/ 14 w 90"/>
              <a:gd name="T83" fmla="*/ 4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0" h="95">
                <a:moveTo>
                  <a:pt x="72" y="23"/>
                </a:moveTo>
                <a:lnTo>
                  <a:pt x="72" y="23"/>
                </a:lnTo>
                <a:lnTo>
                  <a:pt x="59" y="27"/>
                </a:lnTo>
                <a:lnTo>
                  <a:pt x="59" y="14"/>
                </a:lnTo>
                <a:lnTo>
                  <a:pt x="59" y="14"/>
                </a:lnTo>
                <a:lnTo>
                  <a:pt x="63" y="9"/>
                </a:lnTo>
                <a:lnTo>
                  <a:pt x="63" y="9"/>
                </a:lnTo>
                <a:lnTo>
                  <a:pt x="63" y="4"/>
                </a:lnTo>
                <a:lnTo>
                  <a:pt x="63" y="4"/>
                </a:lnTo>
                <a:lnTo>
                  <a:pt x="59" y="4"/>
                </a:lnTo>
                <a:lnTo>
                  <a:pt x="59" y="4"/>
                </a:lnTo>
                <a:lnTo>
                  <a:pt x="50" y="4"/>
                </a:lnTo>
                <a:lnTo>
                  <a:pt x="50" y="45"/>
                </a:lnTo>
                <a:lnTo>
                  <a:pt x="50" y="45"/>
                </a:lnTo>
                <a:lnTo>
                  <a:pt x="41" y="23"/>
                </a:lnTo>
                <a:lnTo>
                  <a:pt x="41" y="23"/>
                </a:lnTo>
                <a:lnTo>
                  <a:pt x="32" y="27"/>
                </a:lnTo>
                <a:lnTo>
                  <a:pt x="32" y="9"/>
                </a:lnTo>
                <a:lnTo>
                  <a:pt x="32" y="9"/>
                </a:lnTo>
                <a:lnTo>
                  <a:pt x="32" y="4"/>
                </a:lnTo>
                <a:lnTo>
                  <a:pt x="32" y="4"/>
                </a:lnTo>
                <a:lnTo>
                  <a:pt x="36" y="0"/>
                </a:lnTo>
                <a:lnTo>
                  <a:pt x="36" y="0"/>
                </a:lnTo>
                <a:lnTo>
                  <a:pt x="32" y="0"/>
                </a:lnTo>
                <a:lnTo>
                  <a:pt x="32" y="0"/>
                </a:lnTo>
                <a:lnTo>
                  <a:pt x="23" y="0"/>
                </a:lnTo>
                <a:lnTo>
                  <a:pt x="23" y="54"/>
                </a:lnTo>
                <a:lnTo>
                  <a:pt x="23" y="54"/>
                </a:lnTo>
                <a:lnTo>
                  <a:pt x="18" y="63"/>
                </a:lnTo>
                <a:lnTo>
                  <a:pt x="14" y="72"/>
                </a:lnTo>
                <a:lnTo>
                  <a:pt x="14" y="72"/>
                </a:lnTo>
                <a:lnTo>
                  <a:pt x="0" y="86"/>
                </a:lnTo>
                <a:lnTo>
                  <a:pt x="0" y="86"/>
                </a:lnTo>
                <a:lnTo>
                  <a:pt x="14" y="95"/>
                </a:lnTo>
                <a:lnTo>
                  <a:pt x="14" y="95"/>
                </a:lnTo>
                <a:lnTo>
                  <a:pt x="23" y="86"/>
                </a:lnTo>
                <a:lnTo>
                  <a:pt x="32" y="72"/>
                </a:lnTo>
                <a:lnTo>
                  <a:pt x="32" y="72"/>
                </a:lnTo>
                <a:lnTo>
                  <a:pt x="32" y="50"/>
                </a:lnTo>
                <a:lnTo>
                  <a:pt x="32" y="32"/>
                </a:lnTo>
                <a:lnTo>
                  <a:pt x="32" y="32"/>
                </a:lnTo>
                <a:lnTo>
                  <a:pt x="36" y="59"/>
                </a:lnTo>
                <a:lnTo>
                  <a:pt x="36" y="59"/>
                </a:lnTo>
                <a:lnTo>
                  <a:pt x="45" y="59"/>
                </a:lnTo>
                <a:lnTo>
                  <a:pt x="45" y="59"/>
                </a:lnTo>
                <a:lnTo>
                  <a:pt x="50" y="59"/>
                </a:lnTo>
                <a:lnTo>
                  <a:pt x="50" y="90"/>
                </a:lnTo>
                <a:lnTo>
                  <a:pt x="59" y="90"/>
                </a:lnTo>
                <a:lnTo>
                  <a:pt x="59" y="27"/>
                </a:lnTo>
                <a:lnTo>
                  <a:pt x="59" y="27"/>
                </a:lnTo>
                <a:lnTo>
                  <a:pt x="68" y="59"/>
                </a:lnTo>
                <a:lnTo>
                  <a:pt x="68" y="59"/>
                </a:lnTo>
                <a:lnTo>
                  <a:pt x="77" y="59"/>
                </a:lnTo>
                <a:lnTo>
                  <a:pt x="77" y="95"/>
                </a:lnTo>
                <a:lnTo>
                  <a:pt x="90" y="95"/>
                </a:lnTo>
                <a:lnTo>
                  <a:pt x="90" y="9"/>
                </a:lnTo>
                <a:lnTo>
                  <a:pt x="90" y="9"/>
                </a:lnTo>
                <a:lnTo>
                  <a:pt x="90" y="0"/>
                </a:lnTo>
                <a:lnTo>
                  <a:pt x="90" y="0"/>
                </a:lnTo>
                <a:lnTo>
                  <a:pt x="90" y="0"/>
                </a:lnTo>
                <a:lnTo>
                  <a:pt x="90" y="0"/>
                </a:lnTo>
                <a:lnTo>
                  <a:pt x="90" y="0"/>
                </a:lnTo>
                <a:lnTo>
                  <a:pt x="90" y="0"/>
                </a:lnTo>
                <a:lnTo>
                  <a:pt x="77" y="0"/>
                </a:lnTo>
                <a:lnTo>
                  <a:pt x="77" y="50"/>
                </a:lnTo>
                <a:lnTo>
                  <a:pt x="77" y="50"/>
                </a:lnTo>
                <a:lnTo>
                  <a:pt x="72" y="23"/>
                </a:lnTo>
                <a:lnTo>
                  <a:pt x="72" y="23"/>
                </a:lnTo>
                <a:lnTo>
                  <a:pt x="72" y="23"/>
                </a:lnTo>
                <a:close/>
                <a:moveTo>
                  <a:pt x="14" y="45"/>
                </a:moveTo>
                <a:lnTo>
                  <a:pt x="14" y="45"/>
                </a:lnTo>
                <a:lnTo>
                  <a:pt x="18" y="27"/>
                </a:lnTo>
                <a:lnTo>
                  <a:pt x="18" y="27"/>
                </a:lnTo>
                <a:lnTo>
                  <a:pt x="9" y="23"/>
                </a:lnTo>
                <a:lnTo>
                  <a:pt x="9" y="23"/>
                </a:lnTo>
                <a:lnTo>
                  <a:pt x="5" y="27"/>
                </a:lnTo>
                <a:lnTo>
                  <a:pt x="5" y="27"/>
                </a:lnTo>
                <a:lnTo>
                  <a:pt x="0" y="59"/>
                </a:lnTo>
                <a:lnTo>
                  <a:pt x="0" y="59"/>
                </a:lnTo>
                <a:lnTo>
                  <a:pt x="14" y="59"/>
                </a:lnTo>
                <a:lnTo>
                  <a:pt x="14" y="59"/>
                </a:lnTo>
                <a:lnTo>
                  <a:pt x="14" y="45"/>
                </a:lnTo>
                <a:lnTo>
                  <a:pt x="14" y="45"/>
                </a:lnTo>
                <a:lnTo>
                  <a:pt x="14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9510712" y="4905374"/>
            <a:ext cx="134938" cy="144463"/>
          </a:xfrm>
          <a:custGeom>
            <a:avLst/>
            <a:gdLst>
              <a:gd name="T0" fmla="*/ 85 w 85"/>
              <a:gd name="T1" fmla="*/ 91 h 91"/>
              <a:gd name="T2" fmla="*/ 85 w 85"/>
              <a:gd name="T3" fmla="*/ 77 h 91"/>
              <a:gd name="T4" fmla="*/ 13 w 85"/>
              <a:gd name="T5" fmla="*/ 77 h 91"/>
              <a:gd name="T6" fmla="*/ 13 w 85"/>
              <a:gd name="T7" fmla="*/ 10 h 91"/>
              <a:gd name="T8" fmla="*/ 81 w 85"/>
              <a:gd name="T9" fmla="*/ 10 h 91"/>
              <a:gd name="T10" fmla="*/ 81 w 85"/>
              <a:gd name="T11" fmla="*/ 0 h 91"/>
              <a:gd name="T12" fmla="*/ 0 w 85"/>
              <a:gd name="T13" fmla="*/ 0 h 91"/>
              <a:gd name="T14" fmla="*/ 0 w 85"/>
              <a:gd name="T15" fmla="*/ 91 h 91"/>
              <a:gd name="T16" fmla="*/ 85 w 85"/>
              <a:gd name="T17" fmla="*/ 91 h 91"/>
              <a:gd name="T18" fmla="*/ 85 w 85"/>
              <a:gd name="T19" fmla="*/ 91 h 91"/>
              <a:gd name="T20" fmla="*/ 72 w 85"/>
              <a:gd name="T21" fmla="*/ 68 h 91"/>
              <a:gd name="T22" fmla="*/ 72 w 85"/>
              <a:gd name="T23" fmla="*/ 68 h 91"/>
              <a:gd name="T24" fmla="*/ 76 w 85"/>
              <a:gd name="T25" fmla="*/ 68 h 91"/>
              <a:gd name="T26" fmla="*/ 76 w 85"/>
              <a:gd name="T27" fmla="*/ 68 h 91"/>
              <a:gd name="T28" fmla="*/ 58 w 85"/>
              <a:gd name="T29" fmla="*/ 46 h 91"/>
              <a:gd name="T30" fmla="*/ 58 w 85"/>
              <a:gd name="T31" fmla="*/ 46 h 91"/>
              <a:gd name="T32" fmla="*/ 67 w 85"/>
              <a:gd name="T33" fmla="*/ 28 h 91"/>
              <a:gd name="T34" fmla="*/ 67 w 85"/>
              <a:gd name="T35" fmla="*/ 28 h 91"/>
              <a:gd name="T36" fmla="*/ 72 w 85"/>
              <a:gd name="T37" fmla="*/ 23 h 91"/>
              <a:gd name="T38" fmla="*/ 72 w 85"/>
              <a:gd name="T39" fmla="*/ 23 h 91"/>
              <a:gd name="T40" fmla="*/ 58 w 85"/>
              <a:gd name="T41" fmla="*/ 14 h 91"/>
              <a:gd name="T42" fmla="*/ 58 w 85"/>
              <a:gd name="T43" fmla="*/ 14 h 91"/>
              <a:gd name="T44" fmla="*/ 45 w 85"/>
              <a:gd name="T45" fmla="*/ 37 h 91"/>
              <a:gd name="T46" fmla="*/ 45 w 85"/>
              <a:gd name="T47" fmla="*/ 37 h 91"/>
              <a:gd name="T48" fmla="*/ 31 w 85"/>
              <a:gd name="T49" fmla="*/ 23 h 91"/>
              <a:gd name="T50" fmla="*/ 31 w 85"/>
              <a:gd name="T51" fmla="*/ 23 h 91"/>
              <a:gd name="T52" fmla="*/ 27 w 85"/>
              <a:gd name="T53" fmla="*/ 19 h 91"/>
              <a:gd name="T54" fmla="*/ 27 w 85"/>
              <a:gd name="T55" fmla="*/ 19 h 91"/>
              <a:gd name="T56" fmla="*/ 22 w 85"/>
              <a:gd name="T57" fmla="*/ 19 h 91"/>
              <a:gd name="T58" fmla="*/ 22 w 85"/>
              <a:gd name="T59" fmla="*/ 19 h 91"/>
              <a:gd name="T60" fmla="*/ 18 w 85"/>
              <a:gd name="T61" fmla="*/ 28 h 91"/>
              <a:gd name="T62" fmla="*/ 18 w 85"/>
              <a:gd name="T63" fmla="*/ 28 h 91"/>
              <a:gd name="T64" fmla="*/ 40 w 85"/>
              <a:gd name="T65" fmla="*/ 46 h 91"/>
              <a:gd name="T66" fmla="*/ 40 w 85"/>
              <a:gd name="T67" fmla="*/ 46 h 91"/>
              <a:gd name="T68" fmla="*/ 13 w 85"/>
              <a:gd name="T69" fmla="*/ 68 h 91"/>
              <a:gd name="T70" fmla="*/ 13 w 85"/>
              <a:gd name="T71" fmla="*/ 68 h 91"/>
              <a:gd name="T72" fmla="*/ 27 w 85"/>
              <a:gd name="T73" fmla="*/ 77 h 91"/>
              <a:gd name="T74" fmla="*/ 27 w 85"/>
              <a:gd name="T75" fmla="*/ 77 h 91"/>
              <a:gd name="T76" fmla="*/ 49 w 85"/>
              <a:gd name="T77" fmla="*/ 55 h 91"/>
              <a:gd name="T78" fmla="*/ 49 w 85"/>
              <a:gd name="T79" fmla="*/ 55 h 91"/>
              <a:gd name="T80" fmla="*/ 63 w 85"/>
              <a:gd name="T81" fmla="*/ 77 h 91"/>
              <a:gd name="T82" fmla="*/ 63 w 85"/>
              <a:gd name="T83" fmla="*/ 77 h 91"/>
              <a:gd name="T84" fmla="*/ 72 w 85"/>
              <a:gd name="T85" fmla="*/ 68 h 91"/>
              <a:gd name="T86" fmla="*/ 72 w 85"/>
              <a:gd name="T87" fmla="*/ 68 h 91"/>
              <a:gd name="T88" fmla="*/ 72 w 85"/>
              <a:gd name="T89" fmla="*/ 68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5" h="91">
                <a:moveTo>
                  <a:pt x="85" y="91"/>
                </a:moveTo>
                <a:lnTo>
                  <a:pt x="85" y="77"/>
                </a:lnTo>
                <a:lnTo>
                  <a:pt x="13" y="77"/>
                </a:lnTo>
                <a:lnTo>
                  <a:pt x="13" y="10"/>
                </a:lnTo>
                <a:lnTo>
                  <a:pt x="81" y="10"/>
                </a:lnTo>
                <a:lnTo>
                  <a:pt x="81" y="0"/>
                </a:lnTo>
                <a:lnTo>
                  <a:pt x="0" y="0"/>
                </a:lnTo>
                <a:lnTo>
                  <a:pt x="0" y="91"/>
                </a:lnTo>
                <a:lnTo>
                  <a:pt x="85" y="91"/>
                </a:lnTo>
                <a:lnTo>
                  <a:pt x="85" y="91"/>
                </a:lnTo>
                <a:close/>
                <a:moveTo>
                  <a:pt x="72" y="68"/>
                </a:moveTo>
                <a:lnTo>
                  <a:pt x="72" y="68"/>
                </a:lnTo>
                <a:lnTo>
                  <a:pt x="76" y="68"/>
                </a:lnTo>
                <a:lnTo>
                  <a:pt x="76" y="68"/>
                </a:lnTo>
                <a:lnTo>
                  <a:pt x="58" y="46"/>
                </a:lnTo>
                <a:lnTo>
                  <a:pt x="58" y="46"/>
                </a:lnTo>
                <a:lnTo>
                  <a:pt x="67" y="28"/>
                </a:lnTo>
                <a:lnTo>
                  <a:pt x="67" y="28"/>
                </a:lnTo>
                <a:lnTo>
                  <a:pt x="72" y="23"/>
                </a:lnTo>
                <a:lnTo>
                  <a:pt x="72" y="23"/>
                </a:lnTo>
                <a:lnTo>
                  <a:pt x="58" y="14"/>
                </a:lnTo>
                <a:lnTo>
                  <a:pt x="58" y="14"/>
                </a:lnTo>
                <a:lnTo>
                  <a:pt x="45" y="37"/>
                </a:lnTo>
                <a:lnTo>
                  <a:pt x="45" y="37"/>
                </a:lnTo>
                <a:lnTo>
                  <a:pt x="31" y="23"/>
                </a:lnTo>
                <a:lnTo>
                  <a:pt x="31" y="23"/>
                </a:lnTo>
                <a:lnTo>
                  <a:pt x="27" y="19"/>
                </a:lnTo>
                <a:lnTo>
                  <a:pt x="27" y="19"/>
                </a:lnTo>
                <a:lnTo>
                  <a:pt x="22" y="19"/>
                </a:lnTo>
                <a:lnTo>
                  <a:pt x="22" y="19"/>
                </a:lnTo>
                <a:lnTo>
                  <a:pt x="18" y="28"/>
                </a:lnTo>
                <a:lnTo>
                  <a:pt x="18" y="28"/>
                </a:lnTo>
                <a:lnTo>
                  <a:pt x="40" y="46"/>
                </a:lnTo>
                <a:lnTo>
                  <a:pt x="40" y="46"/>
                </a:lnTo>
                <a:lnTo>
                  <a:pt x="13" y="68"/>
                </a:lnTo>
                <a:lnTo>
                  <a:pt x="13" y="68"/>
                </a:lnTo>
                <a:lnTo>
                  <a:pt x="27" y="77"/>
                </a:lnTo>
                <a:lnTo>
                  <a:pt x="27" y="77"/>
                </a:lnTo>
                <a:lnTo>
                  <a:pt x="49" y="55"/>
                </a:lnTo>
                <a:lnTo>
                  <a:pt x="49" y="55"/>
                </a:lnTo>
                <a:lnTo>
                  <a:pt x="63" y="77"/>
                </a:lnTo>
                <a:lnTo>
                  <a:pt x="63" y="77"/>
                </a:lnTo>
                <a:lnTo>
                  <a:pt x="72" y="68"/>
                </a:lnTo>
                <a:lnTo>
                  <a:pt x="72" y="68"/>
                </a:lnTo>
                <a:lnTo>
                  <a:pt x="72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8027987" y="5521324"/>
            <a:ext cx="157163" cy="150813"/>
          </a:xfrm>
          <a:custGeom>
            <a:avLst/>
            <a:gdLst>
              <a:gd name="T0" fmla="*/ 41 w 99"/>
              <a:gd name="T1" fmla="*/ 36 h 95"/>
              <a:gd name="T2" fmla="*/ 41 w 99"/>
              <a:gd name="T3" fmla="*/ 36 h 95"/>
              <a:gd name="T4" fmla="*/ 36 w 99"/>
              <a:gd name="T5" fmla="*/ 54 h 95"/>
              <a:gd name="T6" fmla="*/ 27 w 99"/>
              <a:gd name="T7" fmla="*/ 68 h 95"/>
              <a:gd name="T8" fmla="*/ 14 w 99"/>
              <a:gd name="T9" fmla="*/ 77 h 95"/>
              <a:gd name="T10" fmla="*/ 0 w 99"/>
              <a:gd name="T11" fmla="*/ 86 h 95"/>
              <a:gd name="T12" fmla="*/ 0 w 99"/>
              <a:gd name="T13" fmla="*/ 86 h 95"/>
              <a:gd name="T14" fmla="*/ 9 w 99"/>
              <a:gd name="T15" fmla="*/ 95 h 95"/>
              <a:gd name="T16" fmla="*/ 9 w 99"/>
              <a:gd name="T17" fmla="*/ 95 h 95"/>
              <a:gd name="T18" fmla="*/ 36 w 99"/>
              <a:gd name="T19" fmla="*/ 81 h 95"/>
              <a:gd name="T20" fmla="*/ 41 w 99"/>
              <a:gd name="T21" fmla="*/ 72 h 95"/>
              <a:gd name="T22" fmla="*/ 50 w 99"/>
              <a:gd name="T23" fmla="*/ 59 h 95"/>
              <a:gd name="T24" fmla="*/ 50 w 99"/>
              <a:gd name="T25" fmla="*/ 59 h 95"/>
              <a:gd name="T26" fmla="*/ 54 w 99"/>
              <a:gd name="T27" fmla="*/ 72 h 95"/>
              <a:gd name="T28" fmla="*/ 63 w 99"/>
              <a:gd name="T29" fmla="*/ 81 h 95"/>
              <a:gd name="T30" fmla="*/ 72 w 99"/>
              <a:gd name="T31" fmla="*/ 90 h 95"/>
              <a:gd name="T32" fmla="*/ 86 w 99"/>
              <a:gd name="T33" fmla="*/ 95 h 95"/>
              <a:gd name="T34" fmla="*/ 86 w 99"/>
              <a:gd name="T35" fmla="*/ 95 h 95"/>
              <a:gd name="T36" fmla="*/ 99 w 99"/>
              <a:gd name="T37" fmla="*/ 81 h 95"/>
              <a:gd name="T38" fmla="*/ 99 w 99"/>
              <a:gd name="T39" fmla="*/ 81 h 95"/>
              <a:gd name="T40" fmla="*/ 81 w 99"/>
              <a:gd name="T41" fmla="*/ 77 h 95"/>
              <a:gd name="T42" fmla="*/ 68 w 99"/>
              <a:gd name="T43" fmla="*/ 63 h 95"/>
              <a:gd name="T44" fmla="*/ 59 w 99"/>
              <a:gd name="T45" fmla="*/ 54 h 95"/>
              <a:gd name="T46" fmla="*/ 59 w 99"/>
              <a:gd name="T47" fmla="*/ 36 h 95"/>
              <a:gd name="T48" fmla="*/ 95 w 99"/>
              <a:gd name="T49" fmla="*/ 36 h 95"/>
              <a:gd name="T50" fmla="*/ 95 w 99"/>
              <a:gd name="T51" fmla="*/ 27 h 95"/>
              <a:gd name="T52" fmla="*/ 54 w 99"/>
              <a:gd name="T53" fmla="*/ 27 h 95"/>
              <a:gd name="T54" fmla="*/ 54 w 99"/>
              <a:gd name="T55" fmla="*/ 9 h 95"/>
              <a:gd name="T56" fmla="*/ 54 w 99"/>
              <a:gd name="T57" fmla="*/ 9 h 95"/>
              <a:gd name="T58" fmla="*/ 59 w 99"/>
              <a:gd name="T59" fmla="*/ 0 h 95"/>
              <a:gd name="T60" fmla="*/ 59 w 99"/>
              <a:gd name="T61" fmla="*/ 0 h 95"/>
              <a:gd name="T62" fmla="*/ 59 w 99"/>
              <a:gd name="T63" fmla="*/ 0 h 95"/>
              <a:gd name="T64" fmla="*/ 59 w 99"/>
              <a:gd name="T65" fmla="*/ 0 h 95"/>
              <a:gd name="T66" fmla="*/ 50 w 99"/>
              <a:gd name="T67" fmla="*/ 0 h 95"/>
              <a:gd name="T68" fmla="*/ 41 w 99"/>
              <a:gd name="T69" fmla="*/ 0 h 95"/>
              <a:gd name="T70" fmla="*/ 41 w 99"/>
              <a:gd name="T71" fmla="*/ 27 h 95"/>
              <a:gd name="T72" fmla="*/ 0 w 99"/>
              <a:gd name="T73" fmla="*/ 27 h 95"/>
              <a:gd name="T74" fmla="*/ 0 w 99"/>
              <a:gd name="T75" fmla="*/ 36 h 95"/>
              <a:gd name="T76" fmla="*/ 41 w 99"/>
              <a:gd name="T77" fmla="*/ 36 h 95"/>
              <a:gd name="T78" fmla="*/ 41 w 99"/>
              <a:gd name="T79" fmla="*/ 36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9" h="95">
                <a:moveTo>
                  <a:pt x="41" y="36"/>
                </a:moveTo>
                <a:lnTo>
                  <a:pt x="41" y="36"/>
                </a:lnTo>
                <a:lnTo>
                  <a:pt x="36" y="54"/>
                </a:lnTo>
                <a:lnTo>
                  <a:pt x="27" y="68"/>
                </a:lnTo>
                <a:lnTo>
                  <a:pt x="14" y="77"/>
                </a:lnTo>
                <a:lnTo>
                  <a:pt x="0" y="86"/>
                </a:lnTo>
                <a:lnTo>
                  <a:pt x="0" y="86"/>
                </a:lnTo>
                <a:lnTo>
                  <a:pt x="9" y="95"/>
                </a:lnTo>
                <a:lnTo>
                  <a:pt x="9" y="95"/>
                </a:lnTo>
                <a:lnTo>
                  <a:pt x="36" y="81"/>
                </a:lnTo>
                <a:lnTo>
                  <a:pt x="41" y="72"/>
                </a:lnTo>
                <a:lnTo>
                  <a:pt x="50" y="59"/>
                </a:lnTo>
                <a:lnTo>
                  <a:pt x="50" y="59"/>
                </a:lnTo>
                <a:lnTo>
                  <a:pt x="54" y="72"/>
                </a:lnTo>
                <a:lnTo>
                  <a:pt x="63" y="81"/>
                </a:lnTo>
                <a:lnTo>
                  <a:pt x="72" y="90"/>
                </a:lnTo>
                <a:lnTo>
                  <a:pt x="86" y="95"/>
                </a:lnTo>
                <a:lnTo>
                  <a:pt x="86" y="95"/>
                </a:lnTo>
                <a:lnTo>
                  <a:pt x="99" y="81"/>
                </a:lnTo>
                <a:lnTo>
                  <a:pt x="99" y="81"/>
                </a:lnTo>
                <a:lnTo>
                  <a:pt x="81" y="77"/>
                </a:lnTo>
                <a:lnTo>
                  <a:pt x="68" y="63"/>
                </a:lnTo>
                <a:lnTo>
                  <a:pt x="59" y="54"/>
                </a:lnTo>
                <a:lnTo>
                  <a:pt x="59" y="36"/>
                </a:lnTo>
                <a:lnTo>
                  <a:pt x="95" y="36"/>
                </a:lnTo>
                <a:lnTo>
                  <a:pt x="95" y="27"/>
                </a:lnTo>
                <a:lnTo>
                  <a:pt x="54" y="27"/>
                </a:lnTo>
                <a:lnTo>
                  <a:pt x="54" y="9"/>
                </a:lnTo>
                <a:lnTo>
                  <a:pt x="54" y="9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50" y="0"/>
                </a:lnTo>
                <a:lnTo>
                  <a:pt x="41" y="0"/>
                </a:lnTo>
                <a:lnTo>
                  <a:pt x="41" y="27"/>
                </a:lnTo>
                <a:lnTo>
                  <a:pt x="0" y="27"/>
                </a:lnTo>
                <a:lnTo>
                  <a:pt x="0" y="36"/>
                </a:lnTo>
                <a:lnTo>
                  <a:pt x="41" y="36"/>
                </a:lnTo>
                <a:lnTo>
                  <a:pt x="41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8199437" y="5521324"/>
            <a:ext cx="158750" cy="150813"/>
          </a:xfrm>
          <a:custGeom>
            <a:avLst/>
            <a:gdLst>
              <a:gd name="T0" fmla="*/ 50 w 100"/>
              <a:gd name="T1" fmla="*/ 32 h 95"/>
              <a:gd name="T2" fmla="*/ 59 w 100"/>
              <a:gd name="T3" fmla="*/ 32 h 95"/>
              <a:gd name="T4" fmla="*/ 50 w 100"/>
              <a:gd name="T5" fmla="*/ 0 h 95"/>
              <a:gd name="T6" fmla="*/ 36 w 100"/>
              <a:gd name="T7" fmla="*/ 5 h 95"/>
              <a:gd name="T8" fmla="*/ 45 w 100"/>
              <a:gd name="T9" fmla="*/ 36 h 95"/>
              <a:gd name="T10" fmla="*/ 50 w 100"/>
              <a:gd name="T11" fmla="*/ 32 h 95"/>
              <a:gd name="T12" fmla="*/ 91 w 100"/>
              <a:gd name="T13" fmla="*/ 14 h 95"/>
              <a:gd name="T14" fmla="*/ 91 w 100"/>
              <a:gd name="T15" fmla="*/ 9 h 95"/>
              <a:gd name="T16" fmla="*/ 91 w 100"/>
              <a:gd name="T17" fmla="*/ 9 h 95"/>
              <a:gd name="T18" fmla="*/ 82 w 100"/>
              <a:gd name="T19" fmla="*/ 5 h 95"/>
              <a:gd name="T20" fmla="*/ 73 w 100"/>
              <a:gd name="T21" fmla="*/ 0 h 95"/>
              <a:gd name="T22" fmla="*/ 54 w 100"/>
              <a:gd name="T23" fmla="*/ 41 h 95"/>
              <a:gd name="T24" fmla="*/ 0 w 100"/>
              <a:gd name="T25" fmla="*/ 54 h 95"/>
              <a:gd name="T26" fmla="*/ 95 w 100"/>
              <a:gd name="T27" fmla="*/ 41 h 95"/>
              <a:gd name="T28" fmla="*/ 73 w 100"/>
              <a:gd name="T29" fmla="*/ 41 h 95"/>
              <a:gd name="T30" fmla="*/ 91 w 100"/>
              <a:gd name="T31" fmla="*/ 14 h 95"/>
              <a:gd name="T32" fmla="*/ 36 w 100"/>
              <a:gd name="T33" fmla="*/ 32 h 95"/>
              <a:gd name="T34" fmla="*/ 23 w 100"/>
              <a:gd name="T35" fmla="*/ 14 h 95"/>
              <a:gd name="T36" fmla="*/ 18 w 100"/>
              <a:gd name="T37" fmla="*/ 5 h 95"/>
              <a:gd name="T38" fmla="*/ 14 w 100"/>
              <a:gd name="T39" fmla="*/ 9 h 95"/>
              <a:gd name="T40" fmla="*/ 5 w 100"/>
              <a:gd name="T41" fmla="*/ 14 h 95"/>
              <a:gd name="T42" fmla="*/ 23 w 100"/>
              <a:gd name="T43" fmla="*/ 41 h 95"/>
              <a:gd name="T44" fmla="*/ 36 w 100"/>
              <a:gd name="T45" fmla="*/ 32 h 95"/>
              <a:gd name="T46" fmla="*/ 36 w 100"/>
              <a:gd name="T47" fmla="*/ 32 h 95"/>
              <a:gd name="T48" fmla="*/ 41 w 100"/>
              <a:gd name="T49" fmla="*/ 63 h 95"/>
              <a:gd name="T50" fmla="*/ 27 w 100"/>
              <a:gd name="T51" fmla="*/ 59 h 95"/>
              <a:gd name="T52" fmla="*/ 0 w 100"/>
              <a:gd name="T53" fmla="*/ 86 h 95"/>
              <a:gd name="T54" fmla="*/ 14 w 100"/>
              <a:gd name="T55" fmla="*/ 95 h 95"/>
              <a:gd name="T56" fmla="*/ 36 w 100"/>
              <a:gd name="T57" fmla="*/ 72 h 95"/>
              <a:gd name="T58" fmla="*/ 45 w 100"/>
              <a:gd name="T59" fmla="*/ 68 h 95"/>
              <a:gd name="T60" fmla="*/ 45 w 100"/>
              <a:gd name="T61" fmla="*/ 68 h 95"/>
              <a:gd name="T62" fmla="*/ 41 w 100"/>
              <a:gd name="T63" fmla="*/ 63 h 95"/>
              <a:gd name="T64" fmla="*/ 91 w 100"/>
              <a:gd name="T65" fmla="*/ 90 h 95"/>
              <a:gd name="T66" fmla="*/ 100 w 100"/>
              <a:gd name="T67" fmla="*/ 81 h 95"/>
              <a:gd name="T68" fmla="*/ 64 w 100"/>
              <a:gd name="T69" fmla="*/ 59 h 95"/>
              <a:gd name="T70" fmla="*/ 64 w 100"/>
              <a:gd name="T71" fmla="*/ 63 h 95"/>
              <a:gd name="T72" fmla="*/ 54 w 100"/>
              <a:gd name="T73" fmla="*/ 68 h 95"/>
              <a:gd name="T74" fmla="*/ 86 w 100"/>
              <a:gd name="T75" fmla="*/ 95 h 95"/>
              <a:gd name="T76" fmla="*/ 91 w 100"/>
              <a:gd name="T77" fmla="*/ 90 h 95"/>
              <a:gd name="T78" fmla="*/ 91 w 100"/>
              <a:gd name="T79" fmla="*/ 9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0" h="95">
                <a:moveTo>
                  <a:pt x="50" y="32"/>
                </a:moveTo>
                <a:lnTo>
                  <a:pt x="50" y="32"/>
                </a:lnTo>
                <a:lnTo>
                  <a:pt x="59" y="32"/>
                </a:lnTo>
                <a:lnTo>
                  <a:pt x="59" y="32"/>
                </a:lnTo>
                <a:lnTo>
                  <a:pt x="50" y="0"/>
                </a:lnTo>
                <a:lnTo>
                  <a:pt x="50" y="0"/>
                </a:lnTo>
                <a:lnTo>
                  <a:pt x="36" y="5"/>
                </a:lnTo>
                <a:lnTo>
                  <a:pt x="36" y="5"/>
                </a:lnTo>
                <a:lnTo>
                  <a:pt x="45" y="36"/>
                </a:lnTo>
                <a:lnTo>
                  <a:pt x="45" y="36"/>
                </a:lnTo>
                <a:lnTo>
                  <a:pt x="50" y="32"/>
                </a:lnTo>
                <a:lnTo>
                  <a:pt x="50" y="32"/>
                </a:lnTo>
                <a:lnTo>
                  <a:pt x="50" y="32"/>
                </a:lnTo>
                <a:close/>
                <a:moveTo>
                  <a:pt x="91" y="14"/>
                </a:moveTo>
                <a:lnTo>
                  <a:pt x="91" y="14"/>
                </a:lnTo>
                <a:lnTo>
                  <a:pt x="91" y="9"/>
                </a:lnTo>
                <a:lnTo>
                  <a:pt x="91" y="9"/>
                </a:lnTo>
                <a:lnTo>
                  <a:pt x="91" y="9"/>
                </a:lnTo>
                <a:lnTo>
                  <a:pt x="91" y="9"/>
                </a:lnTo>
                <a:lnTo>
                  <a:pt x="82" y="5"/>
                </a:lnTo>
                <a:lnTo>
                  <a:pt x="82" y="5"/>
                </a:lnTo>
                <a:lnTo>
                  <a:pt x="73" y="0"/>
                </a:lnTo>
                <a:lnTo>
                  <a:pt x="73" y="0"/>
                </a:lnTo>
                <a:lnTo>
                  <a:pt x="54" y="41"/>
                </a:lnTo>
                <a:lnTo>
                  <a:pt x="0" y="41"/>
                </a:lnTo>
                <a:lnTo>
                  <a:pt x="0" y="54"/>
                </a:lnTo>
                <a:lnTo>
                  <a:pt x="95" y="54"/>
                </a:lnTo>
                <a:lnTo>
                  <a:pt x="95" y="41"/>
                </a:lnTo>
                <a:lnTo>
                  <a:pt x="73" y="41"/>
                </a:lnTo>
                <a:lnTo>
                  <a:pt x="73" y="41"/>
                </a:lnTo>
                <a:lnTo>
                  <a:pt x="91" y="14"/>
                </a:lnTo>
                <a:lnTo>
                  <a:pt x="91" y="14"/>
                </a:lnTo>
                <a:lnTo>
                  <a:pt x="91" y="14"/>
                </a:lnTo>
                <a:close/>
                <a:moveTo>
                  <a:pt x="36" y="32"/>
                </a:moveTo>
                <a:lnTo>
                  <a:pt x="36" y="32"/>
                </a:lnTo>
                <a:lnTo>
                  <a:pt x="23" y="14"/>
                </a:lnTo>
                <a:lnTo>
                  <a:pt x="23" y="14"/>
                </a:lnTo>
                <a:lnTo>
                  <a:pt x="18" y="5"/>
                </a:lnTo>
                <a:lnTo>
                  <a:pt x="18" y="5"/>
                </a:lnTo>
                <a:lnTo>
                  <a:pt x="14" y="9"/>
                </a:lnTo>
                <a:lnTo>
                  <a:pt x="14" y="9"/>
                </a:lnTo>
                <a:lnTo>
                  <a:pt x="5" y="14"/>
                </a:lnTo>
                <a:lnTo>
                  <a:pt x="5" y="14"/>
                </a:lnTo>
                <a:lnTo>
                  <a:pt x="23" y="41"/>
                </a:lnTo>
                <a:lnTo>
                  <a:pt x="23" y="41"/>
                </a:lnTo>
                <a:lnTo>
                  <a:pt x="36" y="32"/>
                </a:lnTo>
                <a:lnTo>
                  <a:pt x="36" y="32"/>
                </a:lnTo>
                <a:lnTo>
                  <a:pt x="36" y="32"/>
                </a:lnTo>
                <a:close/>
                <a:moveTo>
                  <a:pt x="41" y="63"/>
                </a:moveTo>
                <a:lnTo>
                  <a:pt x="41" y="63"/>
                </a:lnTo>
                <a:lnTo>
                  <a:pt x="27" y="59"/>
                </a:lnTo>
                <a:lnTo>
                  <a:pt x="27" y="59"/>
                </a:lnTo>
                <a:lnTo>
                  <a:pt x="18" y="72"/>
                </a:lnTo>
                <a:lnTo>
                  <a:pt x="0" y="86"/>
                </a:lnTo>
                <a:lnTo>
                  <a:pt x="0" y="86"/>
                </a:lnTo>
                <a:lnTo>
                  <a:pt x="14" y="95"/>
                </a:lnTo>
                <a:lnTo>
                  <a:pt x="14" y="95"/>
                </a:lnTo>
                <a:lnTo>
                  <a:pt x="36" y="72"/>
                </a:lnTo>
                <a:lnTo>
                  <a:pt x="36" y="72"/>
                </a:lnTo>
                <a:lnTo>
                  <a:pt x="45" y="68"/>
                </a:lnTo>
                <a:lnTo>
                  <a:pt x="45" y="68"/>
                </a:lnTo>
                <a:lnTo>
                  <a:pt x="45" y="68"/>
                </a:lnTo>
                <a:lnTo>
                  <a:pt x="41" y="63"/>
                </a:lnTo>
                <a:lnTo>
                  <a:pt x="41" y="63"/>
                </a:lnTo>
                <a:lnTo>
                  <a:pt x="41" y="63"/>
                </a:lnTo>
                <a:close/>
                <a:moveTo>
                  <a:pt x="91" y="90"/>
                </a:moveTo>
                <a:lnTo>
                  <a:pt x="91" y="90"/>
                </a:lnTo>
                <a:lnTo>
                  <a:pt x="100" y="81"/>
                </a:lnTo>
                <a:lnTo>
                  <a:pt x="100" y="81"/>
                </a:lnTo>
                <a:lnTo>
                  <a:pt x="64" y="59"/>
                </a:lnTo>
                <a:lnTo>
                  <a:pt x="64" y="59"/>
                </a:lnTo>
                <a:lnTo>
                  <a:pt x="64" y="63"/>
                </a:lnTo>
                <a:lnTo>
                  <a:pt x="64" y="63"/>
                </a:lnTo>
                <a:lnTo>
                  <a:pt x="54" y="68"/>
                </a:lnTo>
                <a:lnTo>
                  <a:pt x="54" y="68"/>
                </a:lnTo>
                <a:lnTo>
                  <a:pt x="86" y="95"/>
                </a:lnTo>
                <a:lnTo>
                  <a:pt x="86" y="95"/>
                </a:lnTo>
                <a:lnTo>
                  <a:pt x="91" y="90"/>
                </a:lnTo>
                <a:lnTo>
                  <a:pt x="91" y="90"/>
                </a:lnTo>
                <a:lnTo>
                  <a:pt x="91" y="9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8386762" y="5529262"/>
            <a:ext cx="134938" cy="134938"/>
          </a:xfrm>
          <a:custGeom>
            <a:avLst/>
            <a:gdLst>
              <a:gd name="T0" fmla="*/ 85 w 85"/>
              <a:gd name="T1" fmla="*/ 85 h 85"/>
              <a:gd name="T2" fmla="*/ 85 w 85"/>
              <a:gd name="T3" fmla="*/ 76 h 85"/>
              <a:gd name="T4" fmla="*/ 13 w 85"/>
              <a:gd name="T5" fmla="*/ 76 h 85"/>
              <a:gd name="T6" fmla="*/ 13 w 85"/>
              <a:gd name="T7" fmla="*/ 9 h 85"/>
              <a:gd name="T8" fmla="*/ 81 w 85"/>
              <a:gd name="T9" fmla="*/ 9 h 85"/>
              <a:gd name="T10" fmla="*/ 81 w 85"/>
              <a:gd name="T11" fmla="*/ 0 h 85"/>
              <a:gd name="T12" fmla="*/ 0 w 85"/>
              <a:gd name="T13" fmla="*/ 0 h 85"/>
              <a:gd name="T14" fmla="*/ 0 w 85"/>
              <a:gd name="T15" fmla="*/ 85 h 85"/>
              <a:gd name="T16" fmla="*/ 85 w 85"/>
              <a:gd name="T17" fmla="*/ 85 h 85"/>
              <a:gd name="T18" fmla="*/ 85 w 85"/>
              <a:gd name="T19" fmla="*/ 85 h 85"/>
              <a:gd name="T20" fmla="*/ 72 w 85"/>
              <a:gd name="T21" fmla="*/ 67 h 85"/>
              <a:gd name="T22" fmla="*/ 72 w 85"/>
              <a:gd name="T23" fmla="*/ 67 h 85"/>
              <a:gd name="T24" fmla="*/ 76 w 85"/>
              <a:gd name="T25" fmla="*/ 63 h 85"/>
              <a:gd name="T26" fmla="*/ 76 w 85"/>
              <a:gd name="T27" fmla="*/ 63 h 85"/>
              <a:gd name="T28" fmla="*/ 58 w 85"/>
              <a:gd name="T29" fmla="*/ 45 h 85"/>
              <a:gd name="T30" fmla="*/ 58 w 85"/>
              <a:gd name="T31" fmla="*/ 45 h 85"/>
              <a:gd name="T32" fmla="*/ 67 w 85"/>
              <a:gd name="T33" fmla="*/ 27 h 85"/>
              <a:gd name="T34" fmla="*/ 67 w 85"/>
              <a:gd name="T35" fmla="*/ 27 h 85"/>
              <a:gd name="T36" fmla="*/ 72 w 85"/>
              <a:gd name="T37" fmla="*/ 22 h 85"/>
              <a:gd name="T38" fmla="*/ 72 w 85"/>
              <a:gd name="T39" fmla="*/ 22 h 85"/>
              <a:gd name="T40" fmla="*/ 58 w 85"/>
              <a:gd name="T41" fmla="*/ 13 h 85"/>
              <a:gd name="T42" fmla="*/ 58 w 85"/>
              <a:gd name="T43" fmla="*/ 13 h 85"/>
              <a:gd name="T44" fmla="*/ 45 w 85"/>
              <a:gd name="T45" fmla="*/ 31 h 85"/>
              <a:gd name="T46" fmla="*/ 45 w 85"/>
              <a:gd name="T47" fmla="*/ 31 h 85"/>
              <a:gd name="T48" fmla="*/ 31 w 85"/>
              <a:gd name="T49" fmla="*/ 18 h 85"/>
              <a:gd name="T50" fmla="*/ 31 w 85"/>
              <a:gd name="T51" fmla="*/ 18 h 85"/>
              <a:gd name="T52" fmla="*/ 27 w 85"/>
              <a:gd name="T53" fmla="*/ 13 h 85"/>
              <a:gd name="T54" fmla="*/ 27 w 85"/>
              <a:gd name="T55" fmla="*/ 13 h 85"/>
              <a:gd name="T56" fmla="*/ 22 w 85"/>
              <a:gd name="T57" fmla="*/ 18 h 85"/>
              <a:gd name="T58" fmla="*/ 22 w 85"/>
              <a:gd name="T59" fmla="*/ 18 h 85"/>
              <a:gd name="T60" fmla="*/ 18 w 85"/>
              <a:gd name="T61" fmla="*/ 27 h 85"/>
              <a:gd name="T62" fmla="*/ 18 w 85"/>
              <a:gd name="T63" fmla="*/ 27 h 85"/>
              <a:gd name="T64" fmla="*/ 40 w 85"/>
              <a:gd name="T65" fmla="*/ 45 h 85"/>
              <a:gd name="T66" fmla="*/ 40 w 85"/>
              <a:gd name="T67" fmla="*/ 45 h 85"/>
              <a:gd name="T68" fmla="*/ 13 w 85"/>
              <a:gd name="T69" fmla="*/ 63 h 85"/>
              <a:gd name="T70" fmla="*/ 13 w 85"/>
              <a:gd name="T71" fmla="*/ 63 h 85"/>
              <a:gd name="T72" fmla="*/ 27 w 85"/>
              <a:gd name="T73" fmla="*/ 76 h 85"/>
              <a:gd name="T74" fmla="*/ 27 w 85"/>
              <a:gd name="T75" fmla="*/ 76 h 85"/>
              <a:gd name="T76" fmla="*/ 49 w 85"/>
              <a:gd name="T77" fmla="*/ 54 h 85"/>
              <a:gd name="T78" fmla="*/ 49 w 85"/>
              <a:gd name="T79" fmla="*/ 54 h 85"/>
              <a:gd name="T80" fmla="*/ 63 w 85"/>
              <a:gd name="T81" fmla="*/ 72 h 85"/>
              <a:gd name="T82" fmla="*/ 63 w 85"/>
              <a:gd name="T83" fmla="*/ 72 h 85"/>
              <a:gd name="T84" fmla="*/ 72 w 85"/>
              <a:gd name="T85" fmla="*/ 67 h 85"/>
              <a:gd name="T86" fmla="*/ 72 w 85"/>
              <a:gd name="T87" fmla="*/ 67 h 85"/>
              <a:gd name="T88" fmla="*/ 72 w 85"/>
              <a:gd name="T89" fmla="*/ 6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5" h="85">
                <a:moveTo>
                  <a:pt x="85" y="85"/>
                </a:moveTo>
                <a:lnTo>
                  <a:pt x="85" y="76"/>
                </a:lnTo>
                <a:lnTo>
                  <a:pt x="13" y="76"/>
                </a:lnTo>
                <a:lnTo>
                  <a:pt x="13" y="9"/>
                </a:lnTo>
                <a:lnTo>
                  <a:pt x="81" y="9"/>
                </a:lnTo>
                <a:lnTo>
                  <a:pt x="81" y="0"/>
                </a:lnTo>
                <a:lnTo>
                  <a:pt x="0" y="0"/>
                </a:lnTo>
                <a:lnTo>
                  <a:pt x="0" y="85"/>
                </a:lnTo>
                <a:lnTo>
                  <a:pt x="85" y="85"/>
                </a:lnTo>
                <a:lnTo>
                  <a:pt x="85" y="85"/>
                </a:lnTo>
                <a:close/>
                <a:moveTo>
                  <a:pt x="72" y="67"/>
                </a:moveTo>
                <a:lnTo>
                  <a:pt x="72" y="67"/>
                </a:lnTo>
                <a:lnTo>
                  <a:pt x="76" y="63"/>
                </a:lnTo>
                <a:lnTo>
                  <a:pt x="76" y="63"/>
                </a:lnTo>
                <a:lnTo>
                  <a:pt x="58" y="45"/>
                </a:lnTo>
                <a:lnTo>
                  <a:pt x="58" y="45"/>
                </a:lnTo>
                <a:lnTo>
                  <a:pt x="67" y="27"/>
                </a:lnTo>
                <a:lnTo>
                  <a:pt x="67" y="27"/>
                </a:lnTo>
                <a:lnTo>
                  <a:pt x="72" y="22"/>
                </a:lnTo>
                <a:lnTo>
                  <a:pt x="72" y="22"/>
                </a:lnTo>
                <a:lnTo>
                  <a:pt x="58" y="13"/>
                </a:lnTo>
                <a:lnTo>
                  <a:pt x="58" y="13"/>
                </a:lnTo>
                <a:lnTo>
                  <a:pt x="45" y="31"/>
                </a:lnTo>
                <a:lnTo>
                  <a:pt x="45" y="31"/>
                </a:lnTo>
                <a:lnTo>
                  <a:pt x="31" y="18"/>
                </a:lnTo>
                <a:lnTo>
                  <a:pt x="31" y="18"/>
                </a:lnTo>
                <a:lnTo>
                  <a:pt x="27" y="13"/>
                </a:lnTo>
                <a:lnTo>
                  <a:pt x="27" y="13"/>
                </a:lnTo>
                <a:lnTo>
                  <a:pt x="22" y="18"/>
                </a:lnTo>
                <a:lnTo>
                  <a:pt x="22" y="18"/>
                </a:lnTo>
                <a:lnTo>
                  <a:pt x="18" y="27"/>
                </a:lnTo>
                <a:lnTo>
                  <a:pt x="18" y="27"/>
                </a:lnTo>
                <a:lnTo>
                  <a:pt x="40" y="45"/>
                </a:lnTo>
                <a:lnTo>
                  <a:pt x="40" y="45"/>
                </a:lnTo>
                <a:lnTo>
                  <a:pt x="13" y="63"/>
                </a:lnTo>
                <a:lnTo>
                  <a:pt x="13" y="63"/>
                </a:lnTo>
                <a:lnTo>
                  <a:pt x="27" y="76"/>
                </a:lnTo>
                <a:lnTo>
                  <a:pt x="27" y="76"/>
                </a:lnTo>
                <a:lnTo>
                  <a:pt x="49" y="54"/>
                </a:lnTo>
                <a:lnTo>
                  <a:pt x="49" y="54"/>
                </a:lnTo>
                <a:lnTo>
                  <a:pt x="63" y="72"/>
                </a:lnTo>
                <a:lnTo>
                  <a:pt x="63" y="72"/>
                </a:lnTo>
                <a:lnTo>
                  <a:pt x="72" y="67"/>
                </a:lnTo>
                <a:lnTo>
                  <a:pt x="72" y="67"/>
                </a:lnTo>
                <a:lnTo>
                  <a:pt x="72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7105649" y="5329237"/>
            <a:ext cx="149225" cy="157163"/>
          </a:xfrm>
          <a:custGeom>
            <a:avLst/>
            <a:gdLst>
              <a:gd name="T0" fmla="*/ 49 w 94"/>
              <a:gd name="T1" fmla="*/ 0 h 99"/>
              <a:gd name="T2" fmla="*/ 45 w 94"/>
              <a:gd name="T3" fmla="*/ 4 h 99"/>
              <a:gd name="T4" fmla="*/ 45 w 94"/>
              <a:gd name="T5" fmla="*/ 9 h 99"/>
              <a:gd name="T6" fmla="*/ 13 w 94"/>
              <a:gd name="T7" fmla="*/ 49 h 99"/>
              <a:gd name="T8" fmla="*/ 9 w 94"/>
              <a:gd name="T9" fmla="*/ 72 h 99"/>
              <a:gd name="T10" fmla="*/ 0 w 94"/>
              <a:gd name="T11" fmla="*/ 90 h 99"/>
              <a:gd name="T12" fmla="*/ 13 w 94"/>
              <a:gd name="T13" fmla="*/ 99 h 99"/>
              <a:gd name="T14" fmla="*/ 27 w 94"/>
              <a:gd name="T15" fmla="*/ 58 h 99"/>
              <a:gd name="T16" fmla="*/ 45 w 94"/>
              <a:gd name="T17" fmla="*/ 63 h 99"/>
              <a:gd name="T18" fmla="*/ 45 w 94"/>
              <a:gd name="T19" fmla="*/ 72 h 99"/>
              <a:gd name="T20" fmla="*/ 31 w 94"/>
              <a:gd name="T21" fmla="*/ 85 h 99"/>
              <a:gd name="T22" fmla="*/ 22 w 94"/>
              <a:gd name="T23" fmla="*/ 90 h 99"/>
              <a:gd name="T24" fmla="*/ 31 w 94"/>
              <a:gd name="T25" fmla="*/ 99 h 99"/>
              <a:gd name="T26" fmla="*/ 58 w 94"/>
              <a:gd name="T27" fmla="*/ 76 h 99"/>
              <a:gd name="T28" fmla="*/ 72 w 94"/>
              <a:gd name="T29" fmla="*/ 81 h 99"/>
              <a:gd name="T30" fmla="*/ 72 w 94"/>
              <a:gd name="T31" fmla="*/ 85 h 99"/>
              <a:gd name="T32" fmla="*/ 63 w 94"/>
              <a:gd name="T33" fmla="*/ 85 h 99"/>
              <a:gd name="T34" fmla="*/ 67 w 94"/>
              <a:gd name="T35" fmla="*/ 99 h 99"/>
              <a:gd name="T36" fmla="*/ 85 w 94"/>
              <a:gd name="T37" fmla="*/ 94 h 99"/>
              <a:gd name="T38" fmla="*/ 90 w 94"/>
              <a:gd name="T39" fmla="*/ 67 h 99"/>
              <a:gd name="T40" fmla="*/ 58 w 94"/>
              <a:gd name="T41" fmla="*/ 58 h 99"/>
              <a:gd name="T42" fmla="*/ 94 w 94"/>
              <a:gd name="T43" fmla="*/ 49 h 99"/>
              <a:gd name="T44" fmla="*/ 67 w 94"/>
              <a:gd name="T45" fmla="*/ 49 h 99"/>
              <a:gd name="T46" fmla="*/ 67 w 94"/>
              <a:gd name="T47" fmla="*/ 40 h 99"/>
              <a:gd name="T48" fmla="*/ 49 w 94"/>
              <a:gd name="T49" fmla="*/ 45 h 99"/>
              <a:gd name="T50" fmla="*/ 49 w 94"/>
              <a:gd name="T51" fmla="*/ 45 h 99"/>
              <a:gd name="T52" fmla="*/ 27 w 94"/>
              <a:gd name="T53" fmla="*/ 49 h 99"/>
              <a:gd name="T54" fmla="*/ 90 w 94"/>
              <a:gd name="T55" fmla="*/ 40 h 99"/>
              <a:gd name="T56" fmla="*/ 58 w 94"/>
              <a:gd name="T57" fmla="*/ 9 h 99"/>
              <a:gd name="T58" fmla="*/ 58 w 94"/>
              <a:gd name="T59" fmla="*/ 9 h 99"/>
              <a:gd name="T60" fmla="*/ 58 w 94"/>
              <a:gd name="T61" fmla="*/ 0 h 99"/>
              <a:gd name="T62" fmla="*/ 76 w 94"/>
              <a:gd name="T63" fmla="*/ 22 h 99"/>
              <a:gd name="T64" fmla="*/ 27 w 94"/>
              <a:gd name="T65" fmla="*/ 27 h 99"/>
              <a:gd name="T66" fmla="*/ 76 w 94"/>
              <a:gd name="T67" fmla="*/ 22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4" h="99">
                <a:moveTo>
                  <a:pt x="58" y="0"/>
                </a:moveTo>
                <a:lnTo>
                  <a:pt x="49" y="0"/>
                </a:lnTo>
                <a:lnTo>
                  <a:pt x="49" y="0"/>
                </a:lnTo>
                <a:lnTo>
                  <a:pt x="45" y="4"/>
                </a:lnTo>
                <a:lnTo>
                  <a:pt x="45" y="4"/>
                </a:lnTo>
                <a:lnTo>
                  <a:pt x="45" y="9"/>
                </a:lnTo>
                <a:lnTo>
                  <a:pt x="13" y="9"/>
                </a:lnTo>
                <a:lnTo>
                  <a:pt x="13" y="49"/>
                </a:lnTo>
                <a:lnTo>
                  <a:pt x="13" y="49"/>
                </a:lnTo>
                <a:lnTo>
                  <a:pt x="9" y="72"/>
                </a:lnTo>
                <a:lnTo>
                  <a:pt x="0" y="90"/>
                </a:lnTo>
                <a:lnTo>
                  <a:pt x="0" y="90"/>
                </a:lnTo>
                <a:lnTo>
                  <a:pt x="13" y="99"/>
                </a:lnTo>
                <a:lnTo>
                  <a:pt x="13" y="99"/>
                </a:lnTo>
                <a:lnTo>
                  <a:pt x="22" y="76"/>
                </a:lnTo>
                <a:lnTo>
                  <a:pt x="27" y="58"/>
                </a:lnTo>
                <a:lnTo>
                  <a:pt x="45" y="58"/>
                </a:lnTo>
                <a:lnTo>
                  <a:pt x="45" y="63"/>
                </a:lnTo>
                <a:lnTo>
                  <a:pt x="45" y="63"/>
                </a:lnTo>
                <a:lnTo>
                  <a:pt x="45" y="72"/>
                </a:lnTo>
                <a:lnTo>
                  <a:pt x="40" y="81"/>
                </a:lnTo>
                <a:lnTo>
                  <a:pt x="31" y="85"/>
                </a:lnTo>
                <a:lnTo>
                  <a:pt x="22" y="90"/>
                </a:lnTo>
                <a:lnTo>
                  <a:pt x="22" y="90"/>
                </a:lnTo>
                <a:lnTo>
                  <a:pt x="31" y="99"/>
                </a:lnTo>
                <a:lnTo>
                  <a:pt x="31" y="99"/>
                </a:lnTo>
                <a:lnTo>
                  <a:pt x="49" y="90"/>
                </a:lnTo>
                <a:lnTo>
                  <a:pt x="58" y="76"/>
                </a:lnTo>
                <a:lnTo>
                  <a:pt x="72" y="76"/>
                </a:lnTo>
                <a:lnTo>
                  <a:pt x="72" y="81"/>
                </a:lnTo>
                <a:lnTo>
                  <a:pt x="72" y="81"/>
                </a:lnTo>
                <a:lnTo>
                  <a:pt x="72" y="85"/>
                </a:lnTo>
                <a:lnTo>
                  <a:pt x="63" y="85"/>
                </a:lnTo>
                <a:lnTo>
                  <a:pt x="63" y="85"/>
                </a:lnTo>
                <a:lnTo>
                  <a:pt x="67" y="99"/>
                </a:lnTo>
                <a:lnTo>
                  <a:pt x="67" y="99"/>
                </a:lnTo>
                <a:lnTo>
                  <a:pt x="81" y="99"/>
                </a:lnTo>
                <a:lnTo>
                  <a:pt x="85" y="94"/>
                </a:lnTo>
                <a:lnTo>
                  <a:pt x="90" y="90"/>
                </a:lnTo>
                <a:lnTo>
                  <a:pt x="90" y="67"/>
                </a:lnTo>
                <a:lnTo>
                  <a:pt x="58" y="67"/>
                </a:lnTo>
                <a:lnTo>
                  <a:pt x="58" y="58"/>
                </a:lnTo>
                <a:lnTo>
                  <a:pt x="94" y="58"/>
                </a:lnTo>
                <a:lnTo>
                  <a:pt x="94" y="49"/>
                </a:lnTo>
                <a:lnTo>
                  <a:pt x="67" y="49"/>
                </a:lnTo>
                <a:lnTo>
                  <a:pt x="67" y="49"/>
                </a:lnTo>
                <a:lnTo>
                  <a:pt x="67" y="40"/>
                </a:lnTo>
                <a:lnTo>
                  <a:pt x="67" y="40"/>
                </a:lnTo>
                <a:lnTo>
                  <a:pt x="49" y="45"/>
                </a:lnTo>
                <a:lnTo>
                  <a:pt x="49" y="45"/>
                </a:lnTo>
                <a:lnTo>
                  <a:pt x="49" y="45"/>
                </a:lnTo>
                <a:lnTo>
                  <a:pt x="49" y="45"/>
                </a:lnTo>
                <a:lnTo>
                  <a:pt x="54" y="49"/>
                </a:lnTo>
                <a:lnTo>
                  <a:pt x="27" y="49"/>
                </a:lnTo>
                <a:lnTo>
                  <a:pt x="27" y="40"/>
                </a:lnTo>
                <a:lnTo>
                  <a:pt x="90" y="40"/>
                </a:lnTo>
                <a:lnTo>
                  <a:pt x="90" y="9"/>
                </a:lnTo>
                <a:lnTo>
                  <a:pt x="58" y="9"/>
                </a:lnTo>
                <a:lnTo>
                  <a:pt x="58" y="9"/>
                </a:lnTo>
                <a:lnTo>
                  <a:pt x="58" y="9"/>
                </a:ln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close/>
                <a:moveTo>
                  <a:pt x="76" y="22"/>
                </a:moveTo>
                <a:lnTo>
                  <a:pt x="76" y="27"/>
                </a:lnTo>
                <a:lnTo>
                  <a:pt x="27" y="27"/>
                </a:lnTo>
                <a:lnTo>
                  <a:pt x="27" y="22"/>
                </a:lnTo>
                <a:lnTo>
                  <a:pt x="76" y="22"/>
                </a:lnTo>
                <a:lnTo>
                  <a:pt x="76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7291387" y="5335587"/>
            <a:ext cx="128588" cy="142875"/>
          </a:xfrm>
          <a:custGeom>
            <a:avLst/>
            <a:gdLst>
              <a:gd name="T0" fmla="*/ 13 w 81"/>
              <a:gd name="T1" fmla="*/ 32 h 90"/>
              <a:gd name="T2" fmla="*/ 13 w 81"/>
              <a:gd name="T3" fmla="*/ 32 h 90"/>
              <a:gd name="T4" fmla="*/ 13 w 81"/>
              <a:gd name="T5" fmla="*/ 23 h 90"/>
              <a:gd name="T6" fmla="*/ 13 w 81"/>
              <a:gd name="T7" fmla="*/ 23 h 90"/>
              <a:gd name="T8" fmla="*/ 13 w 81"/>
              <a:gd name="T9" fmla="*/ 23 h 90"/>
              <a:gd name="T10" fmla="*/ 13 w 81"/>
              <a:gd name="T11" fmla="*/ 23 h 90"/>
              <a:gd name="T12" fmla="*/ 13 w 81"/>
              <a:gd name="T13" fmla="*/ 23 h 90"/>
              <a:gd name="T14" fmla="*/ 13 w 81"/>
              <a:gd name="T15" fmla="*/ 23 h 90"/>
              <a:gd name="T16" fmla="*/ 9 w 81"/>
              <a:gd name="T17" fmla="*/ 23 h 90"/>
              <a:gd name="T18" fmla="*/ 0 w 81"/>
              <a:gd name="T19" fmla="*/ 23 h 90"/>
              <a:gd name="T20" fmla="*/ 0 w 81"/>
              <a:gd name="T21" fmla="*/ 90 h 90"/>
              <a:gd name="T22" fmla="*/ 67 w 81"/>
              <a:gd name="T23" fmla="*/ 90 h 90"/>
              <a:gd name="T24" fmla="*/ 67 w 81"/>
              <a:gd name="T25" fmla="*/ 90 h 90"/>
              <a:gd name="T26" fmla="*/ 81 w 81"/>
              <a:gd name="T27" fmla="*/ 90 h 90"/>
              <a:gd name="T28" fmla="*/ 81 w 81"/>
              <a:gd name="T29" fmla="*/ 32 h 90"/>
              <a:gd name="T30" fmla="*/ 81 w 81"/>
              <a:gd name="T31" fmla="*/ 32 h 90"/>
              <a:gd name="T32" fmla="*/ 81 w 81"/>
              <a:gd name="T33" fmla="*/ 23 h 90"/>
              <a:gd name="T34" fmla="*/ 81 w 81"/>
              <a:gd name="T35" fmla="*/ 23 h 90"/>
              <a:gd name="T36" fmla="*/ 81 w 81"/>
              <a:gd name="T37" fmla="*/ 23 h 90"/>
              <a:gd name="T38" fmla="*/ 81 w 81"/>
              <a:gd name="T39" fmla="*/ 23 h 90"/>
              <a:gd name="T40" fmla="*/ 76 w 81"/>
              <a:gd name="T41" fmla="*/ 23 h 90"/>
              <a:gd name="T42" fmla="*/ 67 w 81"/>
              <a:gd name="T43" fmla="*/ 23 h 90"/>
              <a:gd name="T44" fmla="*/ 67 w 81"/>
              <a:gd name="T45" fmla="*/ 77 h 90"/>
              <a:gd name="T46" fmla="*/ 49 w 81"/>
              <a:gd name="T47" fmla="*/ 77 h 90"/>
              <a:gd name="T48" fmla="*/ 49 w 81"/>
              <a:gd name="T49" fmla="*/ 14 h 90"/>
              <a:gd name="T50" fmla="*/ 49 w 81"/>
              <a:gd name="T51" fmla="*/ 14 h 90"/>
              <a:gd name="T52" fmla="*/ 49 w 81"/>
              <a:gd name="T53" fmla="*/ 0 h 90"/>
              <a:gd name="T54" fmla="*/ 49 w 81"/>
              <a:gd name="T55" fmla="*/ 0 h 90"/>
              <a:gd name="T56" fmla="*/ 49 w 81"/>
              <a:gd name="T57" fmla="*/ 0 h 90"/>
              <a:gd name="T58" fmla="*/ 49 w 81"/>
              <a:gd name="T59" fmla="*/ 0 h 90"/>
              <a:gd name="T60" fmla="*/ 45 w 81"/>
              <a:gd name="T61" fmla="*/ 0 h 90"/>
              <a:gd name="T62" fmla="*/ 36 w 81"/>
              <a:gd name="T63" fmla="*/ 0 h 90"/>
              <a:gd name="T64" fmla="*/ 36 w 81"/>
              <a:gd name="T65" fmla="*/ 77 h 90"/>
              <a:gd name="T66" fmla="*/ 13 w 81"/>
              <a:gd name="T67" fmla="*/ 77 h 90"/>
              <a:gd name="T68" fmla="*/ 13 w 81"/>
              <a:gd name="T69" fmla="*/ 32 h 90"/>
              <a:gd name="T70" fmla="*/ 13 w 81"/>
              <a:gd name="T71" fmla="*/ 3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1" h="90">
                <a:moveTo>
                  <a:pt x="13" y="32"/>
                </a:moveTo>
                <a:lnTo>
                  <a:pt x="13" y="32"/>
                </a:lnTo>
                <a:lnTo>
                  <a:pt x="13" y="23"/>
                </a:lnTo>
                <a:lnTo>
                  <a:pt x="13" y="23"/>
                </a:lnTo>
                <a:lnTo>
                  <a:pt x="13" y="23"/>
                </a:lnTo>
                <a:lnTo>
                  <a:pt x="13" y="23"/>
                </a:lnTo>
                <a:lnTo>
                  <a:pt x="13" y="23"/>
                </a:lnTo>
                <a:lnTo>
                  <a:pt x="13" y="23"/>
                </a:lnTo>
                <a:lnTo>
                  <a:pt x="9" y="23"/>
                </a:lnTo>
                <a:lnTo>
                  <a:pt x="0" y="23"/>
                </a:lnTo>
                <a:lnTo>
                  <a:pt x="0" y="90"/>
                </a:lnTo>
                <a:lnTo>
                  <a:pt x="67" y="90"/>
                </a:lnTo>
                <a:lnTo>
                  <a:pt x="67" y="90"/>
                </a:lnTo>
                <a:lnTo>
                  <a:pt x="81" y="90"/>
                </a:lnTo>
                <a:lnTo>
                  <a:pt x="81" y="32"/>
                </a:lnTo>
                <a:lnTo>
                  <a:pt x="81" y="32"/>
                </a:lnTo>
                <a:lnTo>
                  <a:pt x="81" y="23"/>
                </a:lnTo>
                <a:lnTo>
                  <a:pt x="81" y="23"/>
                </a:lnTo>
                <a:lnTo>
                  <a:pt x="81" y="23"/>
                </a:lnTo>
                <a:lnTo>
                  <a:pt x="81" y="23"/>
                </a:lnTo>
                <a:lnTo>
                  <a:pt x="76" y="23"/>
                </a:lnTo>
                <a:lnTo>
                  <a:pt x="67" y="23"/>
                </a:lnTo>
                <a:lnTo>
                  <a:pt x="67" y="77"/>
                </a:lnTo>
                <a:lnTo>
                  <a:pt x="49" y="77"/>
                </a:lnTo>
                <a:lnTo>
                  <a:pt x="49" y="14"/>
                </a:lnTo>
                <a:lnTo>
                  <a:pt x="49" y="14"/>
                </a:lnTo>
                <a:lnTo>
                  <a:pt x="49" y="0"/>
                </a:lnTo>
                <a:lnTo>
                  <a:pt x="49" y="0"/>
                </a:lnTo>
                <a:lnTo>
                  <a:pt x="49" y="0"/>
                </a:lnTo>
                <a:lnTo>
                  <a:pt x="49" y="0"/>
                </a:lnTo>
                <a:lnTo>
                  <a:pt x="45" y="0"/>
                </a:lnTo>
                <a:lnTo>
                  <a:pt x="36" y="0"/>
                </a:lnTo>
                <a:lnTo>
                  <a:pt x="36" y="77"/>
                </a:lnTo>
                <a:lnTo>
                  <a:pt x="13" y="77"/>
                </a:lnTo>
                <a:lnTo>
                  <a:pt x="13" y="32"/>
                </a:lnTo>
                <a:lnTo>
                  <a:pt x="13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7462837" y="5335587"/>
            <a:ext cx="136525" cy="142875"/>
          </a:xfrm>
          <a:custGeom>
            <a:avLst/>
            <a:gdLst>
              <a:gd name="T0" fmla="*/ 86 w 86"/>
              <a:gd name="T1" fmla="*/ 90 h 90"/>
              <a:gd name="T2" fmla="*/ 86 w 86"/>
              <a:gd name="T3" fmla="*/ 81 h 90"/>
              <a:gd name="T4" fmla="*/ 13 w 86"/>
              <a:gd name="T5" fmla="*/ 81 h 90"/>
              <a:gd name="T6" fmla="*/ 13 w 86"/>
              <a:gd name="T7" fmla="*/ 14 h 90"/>
              <a:gd name="T8" fmla="*/ 81 w 86"/>
              <a:gd name="T9" fmla="*/ 14 h 90"/>
              <a:gd name="T10" fmla="*/ 81 w 86"/>
              <a:gd name="T11" fmla="*/ 0 h 90"/>
              <a:gd name="T12" fmla="*/ 0 w 86"/>
              <a:gd name="T13" fmla="*/ 0 h 90"/>
              <a:gd name="T14" fmla="*/ 0 w 86"/>
              <a:gd name="T15" fmla="*/ 90 h 90"/>
              <a:gd name="T16" fmla="*/ 86 w 86"/>
              <a:gd name="T17" fmla="*/ 90 h 90"/>
              <a:gd name="T18" fmla="*/ 86 w 86"/>
              <a:gd name="T19" fmla="*/ 90 h 90"/>
              <a:gd name="T20" fmla="*/ 72 w 86"/>
              <a:gd name="T21" fmla="*/ 72 h 90"/>
              <a:gd name="T22" fmla="*/ 72 w 86"/>
              <a:gd name="T23" fmla="*/ 72 h 90"/>
              <a:gd name="T24" fmla="*/ 77 w 86"/>
              <a:gd name="T25" fmla="*/ 68 h 90"/>
              <a:gd name="T26" fmla="*/ 77 w 86"/>
              <a:gd name="T27" fmla="*/ 68 h 90"/>
              <a:gd name="T28" fmla="*/ 59 w 86"/>
              <a:gd name="T29" fmla="*/ 45 h 90"/>
              <a:gd name="T30" fmla="*/ 59 w 86"/>
              <a:gd name="T31" fmla="*/ 45 h 90"/>
              <a:gd name="T32" fmla="*/ 72 w 86"/>
              <a:gd name="T33" fmla="*/ 32 h 90"/>
              <a:gd name="T34" fmla="*/ 72 w 86"/>
              <a:gd name="T35" fmla="*/ 32 h 90"/>
              <a:gd name="T36" fmla="*/ 72 w 86"/>
              <a:gd name="T37" fmla="*/ 23 h 90"/>
              <a:gd name="T38" fmla="*/ 72 w 86"/>
              <a:gd name="T39" fmla="*/ 23 h 90"/>
              <a:gd name="T40" fmla="*/ 59 w 86"/>
              <a:gd name="T41" fmla="*/ 18 h 90"/>
              <a:gd name="T42" fmla="*/ 59 w 86"/>
              <a:gd name="T43" fmla="*/ 18 h 90"/>
              <a:gd name="T44" fmla="*/ 50 w 86"/>
              <a:gd name="T45" fmla="*/ 36 h 90"/>
              <a:gd name="T46" fmla="*/ 50 w 86"/>
              <a:gd name="T47" fmla="*/ 36 h 90"/>
              <a:gd name="T48" fmla="*/ 32 w 86"/>
              <a:gd name="T49" fmla="*/ 23 h 90"/>
              <a:gd name="T50" fmla="*/ 32 w 86"/>
              <a:gd name="T51" fmla="*/ 23 h 90"/>
              <a:gd name="T52" fmla="*/ 27 w 86"/>
              <a:gd name="T53" fmla="*/ 18 h 90"/>
              <a:gd name="T54" fmla="*/ 27 w 86"/>
              <a:gd name="T55" fmla="*/ 18 h 90"/>
              <a:gd name="T56" fmla="*/ 23 w 86"/>
              <a:gd name="T57" fmla="*/ 23 h 90"/>
              <a:gd name="T58" fmla="*/ 23 w 86"/>
              <a:gd name="T59" fmla="*/ 23 h 90"/>
              <a:gd name="T60" fmla="*/ 18 w 86"/>
              <a:gd name="T61" fmla="*/ 32 h 90"/>
              <a:gd name="T62" fmla="*/ 18 w 86"/>
              <a:gd name="T63" fmla="*/ 32 h 90"/>
              <a:gd name="T64" fmla="*/ 41 w 86"/>
              <a:gd name="T65" fmla="*/ 50 h 90"/>
              <a:gd name="T66" fmla="*/ 41 w 86"/>
              <a:gd name="T67" fmla="*/ 50 h 90"/>
              <a:gd name="T68" fmla="*/ 18 w 86"/>
              <a:gd name="T69" fmla="*/ 68 h 90"/>
              <a:gd name="T70" fmla="*/ 18 w 86"/>
              <a:gd name="T71" fmla="*/ 68 h 90"/>
              <a:gd name="T72" fmla="*/ 27 w 86"/>
              <a:gd name="T73" fmla="*/ 77 h 90"/>
              <a:gd name="T74" fmla="*/ 27 w 86"/>
              <a:gd name="T75" fmla="*/ 77 h 90"/>
              <a:gd name="T76" fmla="*/ 50 w 86"/>
              <a:gd name="T77" fmla="*/ 59 h 90"/>
              <a:gd name="T78" fmla="*/ 50 w 86"/>
              <a:gd name="T79" fmla="*/ 59 h 90"/>
              <a:gd name="T80" fmla="*/ 68 w 86"/>
              <a:gd name="T81" fmla="*/ 77 h 90"/>
              <a:gd name="T82" fmla="*/ 68 w 86"/>
              <a:gd name="T83" fmla="*/ 77 h 90"/>
              <a:gd name="T84" fmla="*/ 72 w 86"/>
              <a:gd name="T85" fmla="*/ 72 h 90"/>
              <a:gd name="T86" fmla="*/ 72 w 86"/>
              <a:gd name="T87" fmla="*/ 72 h 90"/>
              <a:gd name="T88" fmla="*/ 72 w 86"/>
              <a:gd name="T89" fmla="*/ 7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90">
                <a:moveTo>
                  <a:pt x="86" y="90"/>
                </a:moveTo>
                <a:lnTo>
                  <a:pt x="86" y="81"/>
                </a:lnTo>
                <a:lnTo>
                  <a:pt x="13" y="81"/>
                </a:lnTo>
                <a:lnTo>
                  <a:pt x="13" y="14"/>
                </a:lnTo>
                <a:lnTo>
                  <a:pt x="81" y="14"/>
                </a:lnTo>
                <a:lnTo>
                  <a:pt x="81" y="0"/>
                </a:lnTo>
                <a:lnTo>
                  <a:pt x="0" y="0"/>
                </a:lnTo>
                <a:lnTo>
                  <a:pt x="0" y="90"/>
                </a:lnTo>
                <a:lnTo>
                  <a:pt x="86" y="90"/>
                </a:lnTo>
                <a:lnTo>
                  <a:pt x="86" y="90"/>
                </a:lnTo>
                <a:close/>
                <a:moveTo>
                  <a:pt x="72" y="72"/>
                </a:moveTo>
                <a:lnTo>
                  <a:pt x="72" y="72"/>
                </a:lnTo>
                <a:lnTo>
                  <a:pt x="77" y="68"/>
                </a:lnTo>
                <a:lnTo>
                  <a:pt x="77" y="68"/>
                </a:lnTo>
                <a:lnTo>
                  <a:pt x="59" y="45"/>
                </a:lnTo>
                <a:lnTo>
                  <a:pt x="59" y="45"/>
                </a:lnTo>
                <a:lnTo>
                  <a:pt x="72" y="32"/>
                </a:lnTo>
                <a:lnTo>
                  <a:pt x="72" y="32"/>
                </a:lnTo>
                <a:lnTo>
                  <a:pt x="72" y="23"/>
                </a:lnTo>
                <a:lnTo>
                  <a:pt x="72" y="23"/>
                </a:lnTo>
                <a:lnTo>
                  <a:pt x="59" y="18"/>
                </a:lnTo>
                <a:lnTo>
                  <a:pt x="59" y="18"/>
                </a:lnTo>
                <a:lnTo>
                  <a:pt x="50" y="36"/>
                </a:lnTo>
                <a:lnTo>
                  <a:pt x="50" y="36"/>
                </a:lnTo>
                <a:lnTo>
                  <a:pt x="32" y="23"/>
                </a:lnTo>
                <a:lnTo>
                  <a:pt x="32" y="23"/>
                </a:lnTo>
                <a:lnTo>
                  <a:pt x="27" y="18"/>
                </a:lnTo>
                <a:lnTo>
                  <a:pt x="27" y="18"/>
                </a:lnTo>
                <a:lnTo>
                  <a:pt x="23" y="23"/>
                </a:lnTo>
                <a:lnTo>
                  <a:pt x="23" y="23"/>
                </a:lnTo>
                <a:lnTo>
                  <a:pt x="18" y="32"/>
                </a:lnTo>
                <a:lnTo>
                  <a:pt x="18" y="32"/>
                </a:lnTo>
                <a:lnTo>
                  <a:pt x="41" y="50"/>
                </a:lnTo>
                <a:lnTo>
                  <a:pt x="41" y="50"/>
                </a:lnTo>
                <a:lnTo>
                  <a:pt x="18" y="68"/>
                </a:lnTo>
                <a:lnTo>
                  <a:pt x="18" y="68"/>
                </a:lnTo>
                <a:lnTo>
                  <a:pt x="27" y="77"/>
                </a:lnTo>
                <a:lnTo>
                  <a:pt x="27" y="77"/>
                </a:lnTo>
                <a:lnTo>
                  <a:pt x="50" y="59"/>
                </a:lnTo>
                <a:lnTo>
                  <a:pt x="50" y="59"/>
                </a:lnTo>
                <a:lnTo>
                  <a:pt x="68" y="77"/>
                </a:lnTo>
                <a:lnTo>
                  <a:pt x="68" y="77"/>
                </a:lnTo>
                <a:lnTo>
                  <a:pt x="72" y="72"/>
                </a:lnTo>
                <a:lnTo>
                  <a:pt x="72" y="72"/>
                </a:lnTo>
                <a:lnTo>
                  <a:pt x="7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6804024" y="4405312"/>
            <a:ext cx="136525" cy="150813"/>
          </a:xfrm>
          <a:custGeom>
            <a:avLst/>
            <a:gdLst>
              <a:gd name="T0" fmla="*/ 27 w 86"/>
              <a:gd name="T1" fmla="*/ 18 h 95"/>
              <a:gd name="T2" fmla="*/ 27 w 86"/>
              <a:gd name="T3" fmla="*/ 18 h 95"/>
              <a:gd name="T4" fmla="*/ 32 w 86"/>
              <a:gd name="T5" fmla="*/ 18 h 95"/>
              <a:gd name="T6" fmla="*/ 32 w 86"/>
              <a:gd name="T7" fmla="*/ 18 h 95"/>
              <a:gd name="T8" fmla="*/ 27 w 86"/>
              <a:gd name="T9" fmla="*/ 0 h 95"/>
              <a:gd name="T10" fmla="*/ 27 w 86"/>
              <a:gd name="T11" fmla="*/ 0 h 95"/>
              <a:gd name="T12" fmla="*/ 14 w 86"/>
              <a:gd name="T13" fmla="*/ 0 h 95"/>
              <a:gd name="T14" fmla="*/ 14 w 86"/>
              <a:gd name="T15" fmla="*/ 0 h 95"/>
              <a:gd name="T16" fmla="*/ 18 w 86"/>
              <a:gd name="T17" fmla="*/ 22 h 95"/>
              <a:gd name="T18" fmla="*/ 18 w 86"/>
              <a:gd name="T19" fmla="*/ 22 h 95"/>
              <a:gd name="T20" fmla="*/ 27 w 86"/>
              <a:gd name="T21" fmla="*/ 18 h 95"/>
              <a:gd name="T22" fmla="*/ 27 w 86"/>
              <a:gd name="T23" fmla="*/ 18 h 95"/>
              <a:gd name="T24" fmla="*/ 27 w 86"/>
              <a:gd name="T25" fmla="*/ 18 h 95"/>
              <a:gd name="T26" fmla="*/ 59 w 86"/>
              <a:gd name="T27" fmla="*/ 81 h 95"/>
              <a:gd name="T28" fmla="*/ 59 w 86"/>
              <a:gd name="T29" fmla="*/ 81 h 95"/>
              <a:gd name="T30" fmla="*/ 63 w 86"/>
              <a:gd name="T31" fmla="*/ 95 h 95"/>
              <a:gd name="T32" fmla="*/ 63 w 86"/>
              <a:gd name="T33" fmla="*/ 95 h 95"/>
              <a:gd name="T34" fmla="*/ 63 w 86"/>
              <a:gd name="T35" fmla="*/ 95 h 95"/>
              <a:gd name="T36" fmla="*/ 63 w 86"/>
              <a:gd name="T37" fmla="*/ 95 h 95"/>
              <a:gd name="T38" fmla="*/ 72 w 86"/>
              <a:gd name="T39" fmla="*/ 95 h 95"/>
              <a:gd name="T40" fmla="*/ 81 w 86"/>
              <a:gd name="T41" fmla="*/ 95 h 95"/>
              <a:gd name="T42" fmla="*/ 81 w 86"/>
              <a:gd name="T43" fmla="*/ 86 h 95"/>
              <a:gd name="T44" fmla="*/ 86 w 86"/>
              <a:gd name="T45" fmla="*/ 81 h 95"/>
              <a:gd name="T46" fmla="*/ 86 w 86"/>
              <a:gd name="T47" fmla="*/ 4 h 95"/>
              <a:gd name="T48" fmla="*/ 36 w 86"/>
              <a:gd name="T49" fmla="*/ 4 h 95"/>
              <a:gd name="T50" fmla="*/ 36 w 86"/>
              <a:gd name="T51" fmla="*/ 18 h 95"/>
              <a:gd name="T52" fmla="*/ 68 w 86"/>
              <a:gd name="T53" fmla="*/ 18 h 95"/>
              <a:gd name="T54" fmla="*/ 68 w 86"/>
              <a:gd name="T55" fmla="*/ 77 h 95"/>
              <a:gd name="T56" fmla="*/ 68 w 86"/>
              <a:gd name="T57" fmla="*/ 77 h 95"/>
              <a:gd name="T58" fmla="*/ 68 w 86"/>
              <a:gd name="T59" fmla="*/ 81 h 95"/>
              <a:gd name="T60" fmla="*/ 59 w 86"/>
              <a:gd name="T61" fmla="*/ 81 h 95"/>
              <a:gd name="T62" fmla="*/ 59 w 86"/>
              <a:gd name="T63" fmla="*/ 81 h 95"/>
              <a:gd name="T64" fmla="*/ 59 w 86"/>
              <a:gd name="T65" fmla="*/ 81 h 95"/>
              <a:gd name="T66" fmla="*/ 14 w 86"/>
              <a:gd name="T67" fmla="*/ 95 h 95"/>
              <a:gd name="T68" fmla="*/ 14 w 86"/>
              <a:gd name="T69" fmla="*/ 22 h 95"/>
              <a:gd name="T70" fmla="*/ 14 w 86"/>
              <a:gd name="T71" fmla="*/ 22 h 95"/>
              <a:gd name="T72" fmla="*/ 14 w 86"/>
              <a:gd name="T73" fmla="*/ 18 h 95"/>
              <a:gd name="T74" fmla="*/ 14 w 86"/>
              <a:gd name="T75" fmla="*/ 18 h 95"/>
              <a:gd name="T76" fmla="*/ 14 w 86"/>
              <a:gd name="T77" fmla="*/ 13 h 95"/>
              <a:gd name="T78" fmla="*/ 14 w 86"/>
              <a:gd name="T79" fmla="*/ 13 h 95"/>
              <a:gd name="T80" fmla="*/ 14 w 86"/>
              <a:gd name="T81" fmla="*/ 13 h 95"/>
              <a:gd name="T82" fmla="*/ 14 w 86"/>
              <a:gd name="T83" fmla="*/ 13 h 95"/>
              <a:gd name="T84" fmla="*/ 5 w 86"/>
              <a:gd name="T85" fmla="*/ 13 h 95"/>
              <a:gd name="T86" fmla="*/ 0 w 86"/>
              <a:gd name="T87" fmla="*/ 13 h 95"/>
              <a:gd name="T88" fmla="*/ 0 w 86"/>
              <a:gd name="T89" fmla="*/ 95 h 95"/>
              <a:gd name="T90" fmla="*/ 14 w 86"/>
              <a:gd name="T91" fmla="*/ 95 h 95"/>
              <a:gd name="T92" fmla="*/ 14 w 86"/>
              <a:gd name="T93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" h="95">
                <a:moveTo>
                  <a:pt x="27" y="18"/>
                </a:moveTo>
                <a:lnTo>
                  <a:pt x="27" y="18"/>
                </a:lnTo>
                <a:lnTo>
                  <a:pt x="32" y="18"/>
                </a:lnTo>
                <a:lnTo>
                  <a:pt x="32" y="18"/>
                </a:lnTo>
                <a:lnTo>
                  <a:pt x="27" y="0"/>
                </a:lnTo>
                <a:lnTo>
                  <a:pt x="27" y="0"/>
                </a:lnTo>
                <a:lnTo>
                  <a:pt x="14" y="0"/>
                </a:lnTo>
                <a:lnTo>
                  <a:pt x="14" y="0"/>
                </a:lnTo>
                <a:lnTo>
                  <a:pt x="18" y="22"/>
                </a:lnTo>
                <a:lnTo>
                  <a:pt x="18" y="22"/>
                </a:lnTo>
                <a:lnTo>
                  <a:pt x="27" y="18"/>
                </a:lnTo>
                <a:lnTo>
                  <a:pt x="27" y="18"/>
                </a:lnTo>
                <a:lnTo>
                  <a:pt x="27" y="18"/>
                </a:lnTo>
                <a:close/>
                <a:moveTo>
                  <a:pt x="59" y="81"/>
                </a:moveTo>
                <a:lnTo>
                  <a:pt x="59" y="81"/>
                </a:lnTo>
                <a:lnTo>
                  <a:pt x="63" y="95"/>
                </a:lnTo>
                <a:lnTo>
                  <a:pt x="63" y="95"/>
                </a:lnTo>
                <a:lnTo>
                  <a:pt x="63" y="95"/>
                </a:lnTo>
                <a:lnTo>
                  <a:pt x="63" y="95"/>
                </a:lnTo>
                <a:lnTo>
                  <a:pt x="72" y="95"/>
                </a:lnTo>
                <a:lnTo>
                  <a:pt x="81" y="95"/>
                </a:lnTo>
                <a:lnTo>
                  <a:pt x="81" y="86"/>
                </a:lnTo>
                <a:lnTo>
                  <a:pt x="86" y="81"/>
                </a:lnTo>
                <a:lnTo>
                  <a:pt x="86" y="4"/>
                </a:lnTo>
                <a:lnTo>
                  <a:pt x="36" y="4"/>
                </a:lnTo>
                <a:lnTo>
                  <a:pt x="36" y="18"/>
                </a:lnTo>
                <a:lnTo>
                  <a:pt x="68" y="18"/>
                </a:lnTo>
                <a:lnTo>
                  <a:pt x="68" y="77"/>
                </a:lnTo>
                <a:lnTo>
                  <a:pt x="68" y="77"/>
                </a:lnTo>
                <a:lnTo>
                  <a:pt x="68" y="81"/>
                </a:lnTo>
                <a:lnTo>
                  <a:pt x="59" y="81"/>
                </a:lnTo>
                <a:lnTo>
                  <a:pt x="59" y="81"/>
                </a:lnTo>
                <a:lnTo>
                  <a:pt x="59" y="81"/>
                </a:lnTo>
                <a:close/>
                <a:moveTo>
                  <a:pt x="14" y="95"/>
                </a:moveTo>
                <a:lnTo>
                  <a:pt x="14" y="22"/>
                </a:lnTo>
                <a:lnTo>
                  <a:pt x="14" y="22"/>
                </a:lnTo>
                <a:lnTo>
                  <a:pt x="14" y="18"/>
                </a:lnTo>
                <a:lnTo>
                  <a:pt x="14" y="18"/>
                </a:lnTo>
                <a:lnTo>
                  <a:pt x="14" y="13"/>
                </a:lnTo>
                <a:lnTo>
                  <a:pt x="14" y="13"/>
                </a:lnTo>
                <a:lnTo>
                  <a:pt x="14" y="13"/>
                </a:lnTo>
                <a:lnTo>
                  <a:pt x="14" y="13"/>
                </a:lnTo>
                <a:lnTo>
                  <a:pt x="5" y="13"/>
                </a:lnTo>
                <a:lnTo>
                  <a:pt x="0" y="13"/>
                </a:lnTo>
                <a:lnTo>
                  <a:pt x="0" y="95"/>
                </a:lnTo>
                <a:lnTo>
                  <a:pt x="14" y="95"/>
                </a:lnTo>
                <a:lnTo>
                  <a:pt x="14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6969124" y="4405312"/>
            <a:ext cx="150813" cy="150813"/>
          </a:xfrm>
          <a:custGeom>
            <a:avLst/>
            <a:gdLst>
              <a:gd name="T0" fmla="*/ 40 w 95"/>
              <a:gd name="T1" fmla="*/ 36 h 95"/>
              <a:gd name="T2" fmla="*/ 40 w 95"/>
              <a:gd name="T3" fmla="*/ 36 h 95"/>
              <a:gd name="T4" fmla="*/ 18 w 95"/>
              <a:gd name="T5" fmla="*/ 22 h 95"/>
              <a:gd name="T6" fmla="*/ 18 w 95"/>
              <a:gd name="T7" fmla="*/ 22 h 95"/>
              <a:gd name="T8" fmla="*/ 4 w 95"/>
              <a:gd name="T9" fmla="*/ 36 h 95"/>
              <a:gd name="T10" fmla="*/ 4 w 95"/>
              <a:gd name="T11" fmla="*/ 36 h 95"/>
              <a:gd name="T12" fmla="*/ 27 w 95"/>
              <a:gd name="T13" fmla="*/ 49 h 95"/>
              <a:gd name="T14" fmla="*/ 0 w 95"/>
              <a:gd name="T15" fmla="*/ 49 h 95"/>
              <a:gd name="T16" fmla="*/ 0 w 95"/>
              <a:gd name="T17" fmla="*/ 63 h 95"/>
              <a:gd name="T18" fmla="*/ 45 w 95"/>
              <a:gd name="T19" fmla="*/ 63 h 95"/>
              <a:gd name="T20" fmla="*/ 45 w 95"/>
              <a:gd name="T21" fmla="*/ 63 h 95"/>
              <a:gd name="T22" fmla="*/ 36 w 95"/>
              <a:gd name="T23" fmla="*/ 67 h 95"/>
              <a:gd name="T24" fmla="*/ 27 w 95"/>
              <a:gd name="T25" fmla="*/ 77 h 95"/>
              <a:gd name="T26" fmla="*/ 0 w 95"/>
              <a:gd name="T27" fmla="*/ 86 h 95"/>
              <a:gd name="T28" fmla="*/ 0 w 95"/>
              <a:gd name="T29" fmla="*/ 86 h 95"/>
              <a:gd name="T30" fmla="*/ 13 w 95"/>
              <a:gd name="T31" fmla="*/ 95 h 95"/>
              <a:gd name="T32" fmla="*/ 13 w 95"/>
              <a:gd name="T33" fmla="*/ 95 h 95"/>
              <a:gd name="T34" fmla="*/ 31 w 95"/>
              <a:gd name="T35" fmla="*/ 90 h 95"/>
              <a:gd name="T36" fmla="*/ 45 w 95"/>
              <a:gd name="T37" fmla="*/ 81 h 95"/>
              <a:gd name="T38" fmla="*/ 54 w 95"/>
              <a:gd name="T39" fmla="*/ 72 h 95"/>
              <a:gd name="T40" fmla="*/ 63 w 95"/>
              <a:gd name="T41" fmla="*/ 63 h 95"/>
              <a:gd name="T42" fmla="*/ 95 w 95"/>
              <a:gd name="T43" fmla="*/ 63 h 95"/>
              <a:gd name="T44" fmla="*/ 95 w 95"/>
              <a:gd name="T45" fmla="*/ 49 h 95"/>
              <a:gd name="T46" fmla="*/ 63 w 95"/>
              <a:gd name="T47" fmla="*/ 49 h 95"/>
              <a:gd name="T48" fmla="*/ 63 w 95"/>
              <a:gd name="T49" fmla="*/ 49 h 95"/>
              <a:gd name="T50" fmla="*/ 63 w 95"/>
              <a:gd name="T51" fmla="*/ 22 h 95"/>
              <a:gd name="T52" fmla="*/ 63 w 95"/>
              <a:gd name="T53" fmla="*/ 22 h 95"/>
              <a:gd name="T54" fmla="*/ 67 w 95"/>
              <a:gd name="T55" fmla="*/ 9 h 95"/>
              <a:gd name="T56" fmla="*/ 67 w 95"/>
              <a:gd name="T57" fmla="*/ 9 h 95"/>
              <a:gd name="T58" fmla="*/ 67 w 95"/>
              <a:gd name="T59" fmla="*/ 4 h 95"/>
              <a:gd name="T60" fmla="*/ 67 w 95"/>
              <a:gd name="T61" fmla="*/ 4 h 95"/>
              <a:gd name="T62" fmla="*/ 67 w 95"/>
              <a:gd name="T63" fmla="*/ 0 h 95"/>
              <a:gd name="T64" fmla="*/ 67 w 95"/>
              <a:gd name="T65" fmla="*/ 0 h 95"/>
              <a:gd name="T66" fmla="*/ 58 w 95"/>
              <a:gd name="T67" fmla="*/ 0 h 95"/>
              <a:gd name="T68" fmla="*/ 49 w 95"/>
              <a:gd name="T69" fmla="*/ 0 h 95"/>
              <a:gd name="T70" fmla="*/ 49 w 95"/>
              <a:gd name="T71" fmla="*/ 27 h 95"/>
              <a:gd name="T72" fmla="*/ 49 w 95"/>
              <a:gd name="T73" fmla="*/ 27 h 95"/>
              <a:gd name="T74" fmla="*/ 49 w 95"/>
              <a:gd name="T75" fmla="*/ 49 h 95"/>
              <a:gd name="T76" fmla="*/ 31 w 95"/>
              <a:gd name="T77" fmla="*/ 49 h 95"/>
              <a:gd name="T78" fmla="*/ 31 w 95"/>
              <a:gd name="T79" fmla="*/ 49 h 95"/>
              <a:gd name="T80" fmla="*/ 40 w 95"/>
              <a:gd name="T81" fmla="*/ 36 h 95"/>
              <a:gd name="T82" fmla="*/ 40 w 95"/>
              <a:gd name="T83" fmla="*/ 36 h 95"/>
              <a:gd name="T84" fmla="*/ 40 w 95"/>
              <a:gd name="T85" fmla="*/ 36 h 95"/>
              <a:gd name="T86" fmla="*/ 40 w 95"/>
              <a:gd name="T87" fmla="*/ 27 h 95"/>
              <a:gd name="T88" fmla="*/ 40 w 95"/>
              <a:gd name="T89" fmla="*/ 27 h 95"/>
              <a:gd name="T90" fmla="*/ 49 w 95"/>
              <a:gd name="T91" fmla="*/ 18 h 95"/>
              <a:gd name="T92" fmla="*/ 49 w 95"/>
              <a:gd name="T93" fmla="*/ 18 h 95"/>
              <a:gd name="T94" fmla="*/ 22 w 95"/>
              <a:gd name="T95" fmla="*/ 0 h 95"/>
              <a:gd name="T96" fmla="*/ 13 w 95"/>
              <a:gd name="T97" fmla="*/ 13 h 95"/>
              <a:gd name="T98" fmla="*/ 13 w 95"/>
              <a:gd name="T99" fmla="*/ 13 h 95"/>
              <a:gd name="T100" fmla="*/ 40 w 95"/>
              <a:gd name="T101" fmla="*/ 27 h 95"/>
              <a:gd name="T102" fmla="*/ 40 w 95"/>
              <a:gd name="T103" fmla="*/ 27 h 95"/>
              <a:gd name="T104" fmla="*/ 40 w 95"/>
              <a:gd name="T105" fmla="*/ 27 h 95"/>
              <a:gd name="T106" fmla="*/ 81 w 95"/>
              <a:gd name="T107" fmla="*/ 95 h 95"/>
              <a:gd name="T108" fmla="*/ 81 w 95"/>
              <a:gd name="T109" fmla="*/ 95 h 95"/>
              <a:gd name="T110" fmla="*/ 95 w 95"/>
              <a:gd name="T111" fmla="*/ 86 h 95"/>
              <a:gd name="T112" fmla="*/ 95 w 95"/>
              <a:gd name="T113" fmla="*/ 86 h 95"/>
              <a:gd name="T114" fmla="*/ 67 w 95"/>
              <a:gd name="T115" fmla="*/ 63 h 95"/>
              <a:gd name="T116" fmla="*/ 54 w 95"/>
              <a:gd name="T117" fmla="*/ 77 h 95"/>
              <a:gd name="T118" fmla="*/ 54 w 95"/>
              <a:gd name="T119" fmla="*/ 77 h 95"/>
              <a:gd name="T120" fmla="*/ 81 w 95"/>
              <a:gd name="T121" fmla="*/ 95 h 95"/>
              <a:gd name="T122" fmla="*/ 81 w 95"/>
              <a:gd name="T123" fmla="*/ 95 h 95"/>
              <a:gd name="T124" fmla="*/ 81 w 95"/>
              <a:gd name="T125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5" h="95">
                <a:moveTo>
                  <a:pt x="40" y="36"/>
                </a:moveTo>
                <a:lnTo>
                  <a:pt x="40" y="36"/>
                </a:lnTo>
                <a:lnTo>
                  <a:pt x="18" y="22"/>
                </a:lnTo>
                <a:lnTo>
                  <a:pt x="18" y="22"/>
                </a:lnTo>
                <a:lnTo>
                  <a:pt x="4" y="36"/>
                </a:lnTo>
                <a:lnTo>
                  <a:pt x="4" y="36"/>
                </a:lnTo>
                <a:lnTo>
                  <a:pt x="27" y="49"/>
                </a:lnTo>
                <a:lnTo>
                  <a:pt x="0" y="49"/>
                </a:lnTo>
                <a:lnTo>
                  <a:pt x="0" y="63"/>
                </a:lnTo>
                <a:lnTo>
                  <a:pt x="45" y="63"/>
                </a:lnTo>
                <a:lnTo>
                  <a:pt x="45" y="63"/>
                </a:lnTo>
                <a:lnTo>
                  <a:pt x="36" y="67"/>
                </a:lnTo>
                <a:lnTo>
                  <a:pt x="27" y="77"/>
                </a:lnTo>
                <a:lnTo>
                  <a:pt x="0" y="86"/>
                </a:lnTo>
                <a:lnTo>
                  <a:pt x="0" y="86"/>
                </a:lnTo>
                <a:lnTo>
                  <a:pt x="13" y="95"/>
                </a:lnTo>
                <a:lnTo>
                  <a:pt x="13" y="95"/>
                </a:lnTo>
                <a:lnTo>
                  <a:pt x="31" y="90"/>
                </a:lnTo>
                <a:lnTo>
                  <a:pt x="45" y="81"/>
                </a:lnTo>
                <a:lnTo>
                  <a:pt x="54" y="72"/>
                </a:lnTo>
                <a:lnTo>
                  <a:pt x="63" y="63"/>
                </a:lnTo>
                <a:lnTo>
                  <a:pt x="95" y="63"/>
                </a:lnTo>
                <a:lnTo>
                  <a:pt x="95" y="49"/>
                </a:lnTo>
                <a:lnTo>
                  <a:pt x="63" y="49"/>
                </a:lnTo>
                <a:lnTo>
                  <a:pt x="63" y="49"/>
                </a:lnTo>
                <a:lnTo>
                  <a:pt x="63" y="22"/>
                </a:lnTo>
                <a:lnTo>
                  <a:pt x="63" y="22"/>
                </a:lnTo>
                <a:lnTo>
                  <a:pt x="67" y="9"/>
                </a:lnTo>
                <a:lnTo>
                  <a:pt x="67" y="9"/>
                </a:lnTo>
                <a:lnTo>
                  <a:pt x="67" y="4"/>
                </a:lnTo>
                <a:lnTo>
                  <a:pt x="67" y="4"/>
                </a:lnTo>
                <a:lnTo>
                  <a:pt x="67" y="0"/>
                </a:lnTo>
                <a:lnTo>
                  <a:pt x="67" y="0"/>
                </a:lnTo>
                <a:lnTo>
                  <a:pt x="58" y="0"/>
                </a:lnTo>
                <a:lnTo>
                  <a:pt x="49" y="0"/>
                </a:lnTo>
                <a:lnTo>
                  <a:pt x="49" y="27"/>
                </a:lnTo>
                <a:lnTo>
                  <a:pt x="49" y="27"/>
                </a:lnTo>
                <a:lnTo>
                  <a:pt x="49" y="49"/>
                </a:lnTo>
                <a:lnTo>
                  <a:pt x="31" y="49"/>
                </a:lnTo>
                <a:lnTo>
                  <a:pt x="31" y="49"/>
                </a:lnTo>
                <a:lnTo>
                  <a:pt x="40" y="36"/>
                </a:lnTo>
                <a:lnTo>
                  <a:pt x="40" y="36"/>
                </a:lnTo>
                <a:lnTo>
                  <a:pt x="40" y="36"/>
                </a:lnTo>
                <a:close/>
                <a:moveTo>
                  <a:pt x="40" y="27"/>
                </a:moveTo>
                <a:lnTo>
                  <a:pt x="40" y="27"/>
                </a:lnTo>
                <a:lnTo>
                  <a:pt x="49" y="18"/>
                </a:lnTo>
                <a:lnTo>
                  <a:pt x="49" y="18"/>
                </a:lnTo>
                <a:lnTo>
                  <a:pt x="22" y="0"/>
                </a:lnTo>
                <a:lnTo>
                  <a:pt x="13" y="13"/>
                </a:lnTo>
                <a:lnTo>
                  <a:pt x="13" y="13"/>
                </a:lnTo>
                <a:lnTo>
                  <a:pt x="40" y="27"/>
                </a:lnTo>
                <a:lnTo>
                  <a:pt x="40" y="27"/>
                </a:lnTo>
                <a:lnTo>
                  <a:pt x="40" y="27"/>
                </a:lnTo>
                <a:close/>
                <a:moveTo>
                  <a:pt x="81" y="95"/>
                </a:moveTo>
                <a:lnTo>
                  <a:pt x="81" y="95"/>
                </a:lnTo>
                <a:lnTo>
                  <a:pt x="95" y="86"/>
                </a:lnTo>
                <a:lnTo>
                  <a:pt x="95" y="86"/>
                </a:lnTo>
                <a:lnTo>
                  <a:pt x="67" y="63"/>
                </a:lnTo>
                <a:lnTo>
                  <a:pt x="54" y="77"/>
                </a:lnTo>
                <a:lnTo>
                  <a:pt x="54" y="77"/>
                </a:lnTo>
                <a:lnTo>
                  <a:pt x="81" y="95"/>
                </a:lnTo>
                <a:lnTo>
                  <a:pt x="81" y="95"/>
                </a:lnTo>
                <a:lnTo>
                  <a:pt x="81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7140574" y="4405312"/>
            <a:ext cx="142875" cy="150813"/>
          </a:xfrm>
          <a:custGeom>
            <a:avLst/>
            <a:gdLst>
              <a:gd name="T0" fmla="*/ 59 w 90"/>
              <a:gd name="T1" fmla="*/ 4 h 95"/>
              <a:gd name="T2" fmla="*/ 59 w 90"/>
              <a:gd name="T3" fmla="*/ 0 h 95"/>
              <a:gd name="T4" fmla="*/ 45 w 90"/>
              <a:gd name="T5" fmla="*/ 0 h 95"/>
              <a:gd name="T6" fmla="*/ 23 w 90"/>
              <a:gd name="T7" fmla="*/ 40 h 95"/>
              <a:gd name="T8" fmla="*/ 36 w 90"/>
              <a:gd name="T9" fmla="*/ 45 h 95"/>
              <a:gd name="T10" fmla="*/ 36 w 90"/>
              <a:gd name="T11" fmla="*/ 45 h 95"/>
              <a:gd name="T12" fmla="*/ 45 w 90"/>
              <a:gd name="T13" fmla="*/ 27 h 95"/>
              <a:gd name="T14" fmla="*/ 77 w 90"/>
              <a:gd name="T15" fmla="*/ 27 h 95"/>
              <a:gd name="T16" fmla="*/ 68 w 90"/>
              <a:gd name="T17" fmla="*/ 49 h 95"/>
              <a:gd name="T18" fmla="*/ 54 w 90"/>
              <a:gd name="T19" fmla="*/ 54 h 95"/>
              <a:gd name="T20" fmla="*/ 59 w 90"/>
              <a:gd name="T21" fmla="*/ 63 h 95"/>
              <a:gd name="T22" fmla="*/ 50 w 90"/>
              <a:gd name="T23" fmla="*/ 63 h 95"/>
              <a:gd name="T24" fmla="*/ 63 w 90"/>
              <a:gd name="T25" fmla="*/ 36 h 95"/>
              <a:gd name="T26" fmla="*/ 50 w 90"/>
              <a:gd name="T27" fmla="*/ 31 h 95"/>
              <a:gd name="T28" fmla="*/ 41 w 90"/>
              <a:gd name="T29" fmla="*/ 54 h 95"/>
              <a:gd name="T30" fmla="*/ 32 w 90"/>
              <a:gd name="T31" fmla="*/ 63 h 95"/>
              <a:gd name="T32" fmla="*/ 36 w 90"/>
              <a:gd name="T33" fmla="*/ 77 h 95"/>
              <a:gd name="T34" fmla="*/ 63 w 90"/>
              <a:gd name="T35" fmla="*/ 72 h 95"/>
              <a:gd name="T36" fmla="*/ 77 w 90"/>
              <a:gd name="T37" fmla="*/ 72 h 95"/>
              <a:gd name="T38" fmla="*/ 77 w 90"/>
              <a:gd name="T39" fmla="*/ 77 h 95"/>
              <a:gd name="T40" fmla="*/ 59 w 90"/>
              <a:gd name="T41" fmla="*/ 81 h 95"/>
              <a:gd name="T42" fmla="*/ 63 w 90"/>
              <a:gd name="T43" fmla="*/ 86 h 95"/>
              <a:gd name="T44" fmla="*/ 63 w 90"/>
              <a:gd name="T45" fmla="*/ 86 h 95"/>
              <a:gd name="T46" fmla="*/ 63 w 90"/>
              <a:gd name="T47" fmla="*/ 95 h 95"/>
              <a:gd name="T48" fmla="*/ 81 w 90"/>
              <a:gd name="T49" fmla="*/ 95 h 95"/>
              <a:gd name="T50" fmla="*/ 86 w 90"/>
              <a:gd name="T51" fmla="*/ 90 h 95"/>
              <a:gd name="T52" fmla="*/ 90 w 90"/>
              <a:gd name="T53" fmla="*/ 58 h 95"/>
              <a:gd name="T54" fmla="*/ 90 w 90"/>
              <a:gd name="T55" fmla="*/ 45 h 95"/>
              <a:gd name="T56" fmla="*/ 90 w 90"/>
              <a:gd name="T57" fmla="*/ 13 h 95"/>
              <a:gd name="T58" fmla="*/ 54 w 90"/>
              <a:gd name="T59" fmla="*/ 13 h 95"/>
              <a:gd name="T60" fmla="*/ 59 w 90"/>
              <a:gd name="T61" fmla="*/ 4 h 95"/>
              <a:gd name="T62" fmla="*/ 23 w 90"/>
              <a:gd name="T63" fmla="*/ 22 h 95"/>
              <a:gd name="T64" fmla="*/ 32 w 90"/>
              <a:gd name="T65" fmla="*/ 13 h 95"/>
              <a:gd name="T66" fmla="*/ 9 w 90"/>
              <a:gd name="T67" fmla="*/ 9 h 95"/>
              <a:gd name="T68" fmla="*/ 23 w 90"/>
              <a:gd name="T69" fmla="*/ 22 h 95"/>
              <a:gd name="T70" fmla="*/ 23 w 90"/>
              <a:gd name="T71" fmla="*/ 22 h 95"/>
              <a:gd name="T72" fmla="*/ 23 w 90"/>
              <a:gd name="T73" fmla="*/ 36 h 95"/>
              <a:gd name="T74" fmla="*/ 9 w 90"/>
              <a:gd name="T75" fmla="*/ 22 h 95"/>
              <a:gd name="T76" fmla="*/ 9 w 90"/>
              <a:gd name="T77" fmla="*/ 22 h 95"/>
              <a:gd name="T78" fmla="*/ 0 w 90"/>
              <a:gd name="T79" fmla="*/ 31 h 95"/>
              <a:gd name="T80" fmla="*/ 14 w 90"/>
              <a:gd name="T81" fmla="*/ 45 h 95"/>
              <a:gd name="T82" fmla="*/ 14 w 90"/>
              <a:gd name="T83" fmla="*/ 95 h 95"/>
              <a:gd name="T84" fmla="*/ 14 w 90"/>
              <a:gd name="T85" fmla="*/ 95 h 95"/>
              <a:gd name="T86" fmla="*/ 23 w 90"/>
              <a:gd name="T87" fmla="*/ 54 h 95"/>
              <a:gd name="T88" fmla="*/ 14 w 90"/>
              <a:gd name="T89" fmla="*/ 49 h 95"/>
              <a:gd name="T90" fmla="*/ 0 w 90"/>
              <a:gd name="T91" fmla="*/ 86 h 95"/>
              <a:gd name="T92" fmla="*/ 14 w 90"/>
              <a:gd name="T93" fmla="*/ 95 h 95"/>
              <a:gd name="T94" fmla="*/ 14 w 90"/>
              <a:gd name="T95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0" h="95">
                <a:moveTo>
                  <a:pt x="59" y="4"/>
                </a:moveTo>
                <a:lnTo>
                  <a:pt x="59" y="4"/>
                </a:lnTo>
                <a:lnTo>
                  <a:pt x="59" y="0"/>
                </a:lnTo>
                <a:lnTo>
                  <a:pt x="59" y="0"/>
                </a:lnTo>
                <a:lnTo>
                  <a:pt x="45" y="0"/>
                </a:lnTo>
                <a:lnTo>
                  <a:pt x="45" y="0"/>
                </a:lnTo>
                <a:lnTo>
                  <a:pt x="36" y="18"/>
                </a:lnTo>
                <a:lnTo>
                  <a:pt x="23" y="40"/>
                </a:lnTo>
                <a:lnTo>
                  <a:pt x="23" y="40"/>
                </a:lnTo>
                <a:lnTo>
                  <a:pt x="36" y="45"/>
                </a:lnTo>
                <a:lnTo>
                  <a:pt x="36" y="45"/>
                </a:lnTo>
                <a:lnTo>
                  <a:pt x="36" y="45"/>
                </a:lnTo>
                <a:lnTo>
                  <a:pt x="36" y="45"/>
                </a:lnTo>
                <a:lnTo>
                  <a:pt x="45" y="27"/>
                </a:lnTo>
                <a:lnTo>
                  <a:pt x="77" y="27"/>
                </a:lnTo>
                <a:lnTo>
                  <a:pt x="77" y="27"/>
                </a:lnTo>
                <a:lnTo>
                  <a:pt x="77" y="72"/>
                </a:lnTo>
                <a:lnTo>
                  <a:pt x="68" y="49"/>
                </a:lnTo>
                <a:lnTo>
                  <a:pt x="54" y="54"/>
                </a:lnTo>
                <a:lnTo>
                  <a:pt x="54" y="54"/>
                </a:lnTo>
                <a:lnTo>
                  <a:pt x="59" y="63"/>
                </a:lnTo>
                <a:lnTo>
                  <a:pt x="59" y="63"/>
                </a:lnTo>
                <a:lnTo>
                  <a:pt x="50" y="63"/>
                </a:lnTo>
                <a:lnTo>
                  <a:pt x="50" y="63"/>
                </a:lnTo>
                <a:lnTo>
                  <a:pt x="63" y="36"/>
                </a:lnTo>
                <a:lnTo>
                  <a:pt x="63" y="36"/>
                </a:lnTo>
                <a:lnTo>
                  <a:pt x="63" y="36"/>
                </a:lnTo>
                <a:lnTo>
                  <a:pt x="50" y="31"/>
                </a:lnTo>
                <a:lnTo>
                  <a:pt x="50" y="31"/>
                </a:lnTo>
                <a:lnTo>
                  <a:pt x="41" y="54"/>
                </a:lnTo>
                <a:lnTo>
                  <a:pt x="36" y="58"/>
                </a:lnTo>
                <a:lnTo>
                  <a:pt x="32" y="63"/>
                </a:lnTo>
                <a:lnTo>
                  <a:pt x="36" y="77"/>
                </a:lnTo>
                <a:lnTo>
                  <a:pt x="36" y="77"/>
                </a:lnTo>
                <a:lnTo>
                  <a:pt x="63" y="72"/>
                </a:lnTo>
                <a:lnTo>
                  <a:pt x="63" y="72"/>
                </a:lnTo>
                <a:lnTo>
                  <a:pt x="63" y="77"/>
                </a:lnTo>
                <a:lnTo>
                  <a:pt x="77" y="72"/>
                </a:lnTo>
                <a:lnTo>
                  <a:pt x="77" y="72"/>
                </a:lnTo>
                <a:lnTo>
                  <a:pt x="77" y="77"/>
                </a:lnTo>
                <a:lnTo>
                  <a:pt x="72" y="81"/>
                </a:lnTo>
                <a:lnTo>
                  <a:pt x="59" y="81"/>
                </a:lnTo>
                <a:lnTo>
                  <a:pt x="59" y="81"/>
                </a:lnTo>
                <a:lnTo>
                  <a:pt x="63" y="86"/>
                </a:lnTo>
                <a:lnTo>
                  <a:pt x="63" y="86"/>
                </a:lnTo>
                <a:lnTo>
                  <a:pt x="63" y="86"/>
                </a:lnTo>
                <a:lnTo>
                  <a:pt x="63" y="86"/>
                </a:lnTo>
                <a:lnTo>
                  <a:pt x="63" y="95"/>
                </a:lnTo>
                <a:lnTo>
                  <a:pt x="63" y="95"/>
                </a:lnTo>
                <a:lnTo>
                  <a:pt x="81" y="95"/>
                </a:lnTo>
                <a:lnTo>
                  <a:pt x="86" y="90"/>
                </a:lnTo>
                <a:lnTo>
                  <a:pt x="86" y="90"/>
                </a:lnTo>
                <a:lnTo>
                  <a:pt x="90" y="81"/>
                </a:lnTo>
                <a:lnTo>
                  <a:pt x="90" y="58"/>
                </a:lnTo>
                <a:lnTo>
                  <a:pt x="90" y="58"/>
                </a:lnTo>
                <a:lnTo>
                  <a:pt x="90" y="45"/>
                </a:lnTo>
                <a:lnTo>
                  <a:pt x="90" y="45"/>
                </a:lnTo>
                <a:lnTo>
                  <a:pt x="90" y="13"/>
                </a:lnTo>
                <a:lnTo>
                  <a:pt x="54" y="13"/>
                </a:lnTo>
                <a:lnTo>
                  <a:pt x="54" y="13"/>
                </a:lnTo>
                <a:lnTo>
                  <a:pt x="59" y="4"/>
                </a:lnTo>
                <a:lnTo>
                  <a:pt x="59" y="4"/>
                </a:lnTo>
                <a:lnTo>
                  <a:pt x="59" y="4"/>
                </a:lnTo>
                <a:close/>
                <a:moveTo>
                  <a:pt x="23" y="22"/>
                </a:moveTo>
                <a:lnTo>
                  <a:pt x="32" y="13"/>
                </a:lnTo>
                <a:lnTo>
                  <a:pt x="32" y="13"/>
                </a:lnTo>
                <a:lnTo>
                  <a:pt x="18" y="0"/>
                </a:lnTo>
                <a:lnTo>
                  <a:pt x="9" y="9"/>
                </a:lnTo>
                <a:lnTo>
                  <a:pt x="9" y="9"/>
                </a:lnTo>
                <a:lnTo>
                  <a:pt x="23" y="22"/>
                </a:lnTo>
                <a:lnTo>
                  <a:pt x="23" y="22"/>
                </a:lnTo>
                <a:lnTo>
                  <a:pt x="23" y="22"/>
                </a:lnTo>
                <a:close/>
                <a:moveTo>
                  <a:pt x="14" y="45"/>
                </a:moveTo>
                <a:lnTo>
                  <a:pt x="23" y="36"/>
                </a:lnTo>
                <a:lnTo>
                  <a:pt x="23" y="36"/>
                </a:lnTo>
                <a:lnTo>
                  <a:pt x="9" y="22"/>
                </a:lnTo>
                <a:lnTo>
                  <a:pt x="9" y="22"/>
                </a:lnTo>
                <a:lnTo>
                  <a:pt x="9" y="22"/>
                </a:lnTo>
                <a:lnTo>
                  <a:pt x="0" y="31"/>
                </a:lnTo>
                <a:lnTo>
                  <a:pt x="0" y="31"/>
                </a:lnTo>
                <a:lnTo>
                  <a:pt x="14" y="45"/>
                </a:lnTo>
                <a:lnTo>
                  <a:pt x="14" y="45"/>
                </a:lnTo>
                <a:lnTo>
                  <a:pt x="14" y="45"/>
                </a:lnTo>
                <a:close/>
                <a:moveTo>
                  <a:pt x="14" y="95"/>
                </a:moveTo>
                <a:lnTo>
                  <a:pt x="14" y="95"/>
                </a:lnTo>
                <a:lnTo>
                  <a:pt x="14" y="95"/>
                </a:lnTo>
                <a:lnTo>
                  <a:pt x="14" y="95"/>
                </a:lnTo>
                <a:lnTo>
                  <a:pt x="23" y="54"/>
                </a:lnTo>
                <a:lnTo>
                  <a:pt x="23" y="54"/>
                </a:lnTo>
                <a:lnTo>
                  <a:pt x="14" y="49"/>
                </a:lnTo>
                <a:lnTo>
                  <a:pt x="14" y="49"/>
                </a:lnTo>
                <a:lnTo>
                  <a:pt x="0" y="86"/>
                </a:lnTo>
                <a:lnTo>
                  <a:pt x="0" y="86"/>
                </a:lnTo>
                <a:lnTo>
                  <a:pt x="14" y="95"/>
                </a:lnTo>
                <a:lnTo>
                  <a:pt x="14" y="95"/>
                </a:lnTo>
                <a:lnTo>
                  <a:pt x="14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7326312" y="4411662"/>
            <a:ext cx="136525" cy="136525"/>
          </a:xfrm>
          <a:custGeom>
            <a:avLst/>
            <a:gdLst>
              <a:gd name="T0" fmla="*/ 86 w 86"/>
              <a:gd name="T1" fmla="*/ 86 h 86"/>
              <a:gd name="T2" fmla="*/ 86 w 86"/>
              <a:gd name="T3" fmla="*/ 77 h 86"/>
              <a:gd name="T4" fmla="*/ 14 w 86"/>
              <a:gd name="T5" fmla="*/ 77 h 86"/>
              <a:gd name="T6" fmla="*/ 14 w 86"/>
              <a:gd name="T7" fmla="*/ 9 h 86"/>
              <a:gd name="T8" fmla="*/ 77 w 86"/>
              <a:gd name="T9" fmla="*/ 9 h 86"/>
              <a:gd name="T10" fmla="*/ 77 w 86"/>
              <a:gd name="T11" fmla="*/ 0 h 86"/>
              <a:gd name="T12" fmla="*/ 0 w 86"/>
              <a:gd name="T13" fmla="*/ 0 h 86"/>
              <a:gd name="T14" fmla="*/ 0 w 86"/>
              <a:gd name="T15" fmla="*/ 86 h 86"/>
              <a:gd name="T16" fmla="*/ 86 w 86"/>
              <a:gd name="T17" fmla="*/ 86 h 86"/>
              <a:gd name="T18" fmla="*/ 86 w 86"/>
              <a:gd name="T19" fmla="*/ 86 h 86"/>
              <a:gd name="T20" fmla="*/ 72 w 86"/>
              <a:gd name="T21" fmla="*/ 68 h 86"/>
              <a:gd name="T22" fmla="*/ 72 w 86"/>
              <a:gd name="T23" fmla="*/ 68 h 86"/>
              <a:gd name="T24" fmla="*/ 77 w 86"/>
              <a:gd name="T25" fmla="*/ 63 h 86"/>
              <a:gd name="T26" fmla="*/ 77 w 86"/>
              <a:gd name="T27" fmla="*/ 63 h 86"/>
              <a:gd name="T28" fmla="*/ 54 w 86"/>
              <a:gd name="T29" fmla="*/ 45 h 86"/>
              <a:gd name="T30" fmla="*/ 54 w 86"/>
              <a:gd name="T31" fmla="*/ 45 h 86"/>
              <a:gd name="T32" fmla="*/ 68 w 86"/>
              <a:gd name="T33" fmla="*/ 27 h 86"/>
              <a:gd name="T34" fmla="*/ 68 w 86"/>
              <a:gd name="T35" fmla="*/ 27 h 86"/>
              <a:gd name="T36" fmla="*/ 72 w 86"/>
              <a:gd name="T37" fmla="*/ 23 h 86"/>
              <a:gd name="T38" fmla="*/ 72 w 86"/>
              <a:gd name="T39" fmla="*/ 23 h 86"/>
              <a:gd name="T40" fmla="*/ 59 w 86"/>
              <a:gd name="T41" fmla="*/ 14 h 86"/>
              <a:gd name="T42" fmla="*/ 59 w 86"/>
              <a:gd name="T43" fmla="*/ 14 h 86"/>
              <a:gd name="T44" fmla="*/ 45 w 86"/>
              <a:gd name="T45" fmla="*/ 32 h 86"/>
              <a:gd name="T46" fmla="*/ 45 w 86"/>
              <a:gd name="T47" fmla="*/ 32 h 86"/>
              <a:gd name="T48" fmla="*/ 32 w 86"/>
              <a:gd name="T49" fmla="*/ 18 h 86"/>
              <a:gd name="T50" fmla="*/ 32 w 86"/>
              <a:gd name="T51" fmla="*/ 18 h 86"/>
              <a:gd name="T52" fmla="*/ 27 w 86"/>
              <a:gd name="T53" fmla="*/ 18 h 86"/>
              <a:gd name="T54" fmla="*/ 27 w 86"/>
              <a:gd name="T55" fmla="*/ 18 h 86"/>
              <a:gd name="T56" fmla="*/ 23 w 86"/>
              <a:gd name="T57" fmla="*/ 18 h 86"/>
              <a:gd name="T58" fmla="*/ 23 w 86"/>
              <a:gd name="T59" fmla="*/ 18 h 86"/>
              <a:gd name="T60" fmla="*/ 18 w 86"/>
              <a:gd name="T61" fmla="*/ 27 h 86"/>
              <a:gd name="T62" fmla="*/ 18 w 86"/>
              <a:gd name="T63" fmla="*/ 27 h 86"/>
              <a:gd name="T64" fmla="*/ 36 w 86"/>
              <a:gd name="T65" fmla="*/ 45 h 86"/>
              <a:gd name="T66" fmla="*/ 36 w 86"/>
              <a:gd name="T67" fmla="*/ 45 h 86"/>
              <a:gd name="T68" fmla="*/ 14 w 86"/>
              <a:gd name="T69" fmla="*/ 63 h 86"/>
              <a:gd name="T70" fmla="*/ 14 w 86"/>
              <a:gd name="T71" fmla="*/ 63 h 86"/>
              <a:gd name="T72" fmla="*/ 27 w 86"/>
              <a:gd name="T73" fmla="*/ 77 h 86"/>
              <a:gd name="T74" fmla="*/ 27 w 86"/>
              <a:gd name="T75" fmla="*/ 77 h 86"/>
              <a:gd name="T76" fmla="*/ 45 w 86"/>
              <a:gd name="T77" fmla="*/ 54 h 86"/>
              <a:gd name="T78" fmla="*/ 45 w 86"/>
              <a:gd name="T79" fmla="*/ 54 h 86"/>
              <a:gd name="T80" fmla="*/ 63 w 86"/>
              <a:gd name="T81" fmla="*/ 73 h 86"/>
              <a:gd name="T82" fmla="*/ 63 w 86"/>
              <a:gd name="T83" fmla="*/ 73 h 86"/>
              <a:gd name="T84" fmla="*/ 72 w 86"/>
              <a:gd name="T85" fmla="*/ 68 h 86"/>
              <a:gd name="T86" fmla="*/ 72 w 86"/>
              <a:gd name="T87" fmla="*/ 68 h 86"/>
              <a:gd name="T88" fmla="*/ 72 w 86"/>
              <a:gd name="T89" fmla="*/ 6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86">
                <a:moveTo>
                  <a:pt x="86" y="86"/>
                </a:moveTo>
                <a:lnTo>
                  <a:pt x="86" y="77"/>
                </a:lnTo>
                <a:lnTo>
                  <a:pt x="14" y="77"/>
                </a:lnTo>
                <a:lnTo>
                  <a:pt x="14" y="9"/>
                </a:lnTo>
                <a:lnTo>
                  <a:pt x="77" y="9"/>
                </a:lnTo>
                <a:lnTo>
                  <a:pt x="77" y="0"/>
                </a:lnTo>
                <a:lnTo>
                  <a:pt x="0" y="0"/>
                </a:lnTo>
                <a:lnTo>
                  <a:pt x="0" y="86"/>
                </a:lnTo>
                <a:lnTo>
                  <a:pt x="86" y="86"/>
                </a:lnTo>
                <a:lnTo>
                  <a:pt x="86" y="86"/>
                </a:lnTo>
                <a:close/>
                <a:moveTo>
                  <a:pt x="72" y="68"/>
                </a:moveTo>
                <a:lnTo>
                  <a:pt x="72" y="68"/>
                </a:lnTo>
                <a:lnTo>
                  <a:pt x="77" y="63"/>
                </a:lnTo>
                <a:lnTo>
                  <a:pt x="77" y="63"/>
                </a:lnTo>
                <a:lnTo>
                  <a:pt x="54" y="45"/>
                </a:lnTo>
                <a:lnTo>
                  <a:pt x="54" y="45"/>
                </a:lnTo>
                <a:lnTo>
                  <a:pt x="68" y="27"/>
                </a:lnTo>
                <a:lnTo>
                  <a:pt x="68" y="27"/>
                </a:lnTo>
                <a:lnTo>
                  <a:pt x="72" y="23"/>
                </a:lnTo>
                <a:lnTo>
                  <a:pt x="72" y="23"/>
                </a:lnTo>
                <a:lnTo>
                  <a:pt x="59" y="14"/>
                </a:lnTo>
                <a:lnTo>
                  <a:pt x="59" y="14"/>
                </a:lnTo>
                <a:lnTo>
                  <a:pt x="45" y="32"/>
                </a:lnTo>
                <a:lnTo>
                  <a:pt x="45" y="32"/>
                </a:lnTo>
                <a:lnTo>
                  <a:pt x="32" y="18"/>
                </a:lnTo>
                <a:lnTo>
                  <a:pt x="32" y="18"/>
                </a:lnTo>
                <a:lnTo>
                  <a:pt x="27" y="18"/>
                </a:lnTo>
                <a:lnTo>
                  <a:pt x="27" y="18"/>
                </a:lnTo>
                <a:lnTo>
                  <a:pt x="23" y="18"/>
                </a:lnTo>
                <a:lnTo>
                  <a:pt x="23" y="18"/>
                </a:lnTo>
                <a:lnTo>
                  <a:pt x="18" y="27"/>
                </a:lnTo>
                <a:lnTo>
                  <a:pt x="18" y="27"/>
                </a:lnTo>
                <a:lnTo>
                  <a:pt x="36" y="45"/>
                </a:lnTo>
                <a:lnTo>
                  <a:pt x="36" y="45"/>
                </a:lnTo>
                <a:lnTo>
                  <a:pt x="14" y="63"/>
                </a:lnTo>
                <a:lnTo>
                  <a:pt x="14" y="63"/>
                </a:lnTo>
                <a:lnTo>
                  <a:pt x="27" y="77"/>
                </a:lnTo>
                <a:lnTo>
                  <a:pt x="27" y="77"/>
                </a:lnTo>
                <a:lnTo>
                  <a:pt x="45" y="54"/>
                </a:lnTo>
                <a:lnTo>
                  <a:pt x="45" y="54"/>
                </a:lnTo>
                <a:lnTo>
                  <a:pt x="63" y="73"/>
                </a:lnTo>
                <a:lnTo>
                  <a:pt x="63" y="73"/>
                </a:lnTo>
                <a:lnTo>
                  <a:pt x="72" y="68"/>
                </a:lnTo>
                <a:lnTo>
                  <a:pt x="72" y="68"/>
                </a:lnTo>
                <a:lnTo>
                  <a:pt x="72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 noEditPoints="1"/>
          </p:cNvSpPr>
          <p:nvPr/>
        </p:nvSpPr>
        <p:spPr bwMode="auto">
          <a:xfrm>
            <a:off x="10390187" y="3740149"/>
            <a:ext cx="150813" cy="149225"/>
          </a:xfrm>
          <a:custGeom>
            <a:avLst/>
            <a:gdLst>
              <a:gd name="T0" fmla="*/ 41 w 95"/>
              <a:gd name="T1" fmla="*/ 13 h 94"/>
              <a:gd name="T2" fmla="*/ 41 w 95"/>
              <a:gd name="T3" fmla="*/ 49 h 94"/>
              <a:gd name="T4" fmla="*/ 0 w 95"/>
              <a:gd name="T5" fmla="*/ 49 h 94"/>
              <a:gd name="T6" fmla="*/ 0 w 95"/>
              <a:gd name="T7" fmla="*/ 58 h 94"/>
              <a:gd name="T8" fmla="*/ 41 w 95"/>
              <a:gd name="T9" fmla="*/ 58 h 94"/>
              <a:gd name="T10" fmla="*/ 41 w 95"/>
              <a:gd name="T11" fmla="*/ 94 h 94"/>
              <a:gd name="T12" fmla="*/ 54 w 95"/>
              <a:gd name="T13" fmla="*/ 94 h 94"/>
              <a:gd name="T14" fmla="*/ 54 w 95"/>
              <a:gd name="T15" fmla="*/ 58 h 94"/>
              <a:gd name="T16" fmla="*/ 95 w 95"/>
              <a:gd name="T17" fmla="*/ 58 h 94"/>
              <a:gd name="T18" fmla="*/ 95 w 95"/>
              <a:gd name="T19" fmla="*/ 49 h 94"/>
              <a:gd name="T20" fmla="*/ 54 w 95"/>
              <a:gd name="T21" fmla="*/ 49 h 94"/>
              <a:gd name="T22" fmla="*/ 54 w 95"/>
              <a:gd name="T23" fmla="*/ 13 h 94"/>
              <a:gd name="T24" fmla="*/ 86 w 95"/>
              <a:gd name="T25" fmla="*/ 13 h 94"/>
              <a:gd name="T26" fmla="*/ 86 w 95"/>
              <a:gd name="T27" fmla="*/ 0 h 94"/>
              <a:gd name="T28" fmla="*/ 9 w 95"/>
              <a:gd name="T29" fmla="*/ 0 h 94"/>
              <a:gd name="T30" fmla="*/ 9 w 95"/>
              <a:gd name="T31" fmla="*/ 13 h 94"/>
              <a:gd name="T32" fmla="*/ 41 w 95"/>
              <a:gd name="T33" fmla="*/ 13 h 94"/>
              <a:gd name="T34" fmla="*/ 41 w 95"/>
              <a:gd name="T35" fmla="*/ 13 h 94"/>
              <a:gd name="T36" fmla="*/ 18 w 95"/>
              <a:gd name="T37" fmla="*/ 40 h 94"/>
              <a:gd name="T38" fmla="*/ 18 w 95"/>
              <a:gd name="T39" fmla="*/ 40 h 94"/>
              <a:gd name="T40" fmla="*/ 23 w 95"/>
              <a:gd name="T41" fmla="*/ 45 h 94"/>
              <a:gd name="T42" fmla="*/ 23 w 95"/>
              <a:gd name="T43" fmla="*/ 45 h 94"/>
              <a:gd name="T44" fmla="*/ 36 w 95"/>
              <a:gd name="T45" fmla="*/ 40 h 94"/>
              <a:gd name="T46" fmla="*/ 36 w 95"/>
              <a:gd name="T47" fmla="*/ 40 h 94"/>
              <a:gd name="T48" fmla="*/ 23 w 95"/>
              <a:gd name="T49" fmla="*/ 18 h 94"/>
              <a:gd name="T50" fmla="*/ 23 w 95"/>
              <a:gd name="T51" fmla="*/ 18 h 94"/>
              <a:gd name="T52" fmla="*/ 9 w 95"/>
              <a:gd name="T53" fmla="*/ 22 h 94"/>
              <a:gd name="T54" fmla="*/ 9 w 95"/>
              <a:gd name="T55" fmla="*/ 22 h 94"/>
              <a:gd name="T56" fmla="*/ 18 w 95"/>
              <a:gd name="T57" fmla="*/ 40 h 94"/>
              <a:gd name="T58" fmla="*/ 18 w 95"/>
              <a:gd name="T59" fmla="*/ 40 h 94"/>
              <a:gd name="T60" fmla="*/ 18 w 95"/>
              <a:gd name="T61" fmla="*/ 40 h 94"/>
              <a:gd name="T62" fmla="*/ 68 w 95"/>
              <a:gd name="T63" fmla="*/ 45 h 94"/>
              <a:gd name="T64" fmla="*/ 68 w 95"/>
              <a:gd name="T65" fmla="*/ 45 h 94"/>
              <a:gd name="T66" fmla="*/ 68 w 95"/>
              <a:gd name="T67" fmla="*/ 45 h 94"/>
              <a:gd name="T68" fmla="*/ 68 w 95"/>
              <a:gd name="T69" fmla="*/ 45 h 94"/>
              <a:gd name="T70" fmla="*/ 77 w 95"/>
              <a:gd name="T71" fmla="*/ 31 h 94"/>
              <a:gd name="T72" fmla="*/ 77 w 95"/>
              <a:gd name="T73" fmla="*/ 31 h 94"/>
              <a:gd name="T74" fmla="*/ 81 w 95"/>
              <a:gd name="T75" fmla="*/ 22 h 94"/>
              <a:gd name="T76" fmla="*/ 68 w 95"/>
              <a:gd name="T77" fmla="*/ 13 h 94"/>
              <a:gd name="T78" fmla="*/ 68 w 95"/>
              <a:gd name="T79" fmla="*/ 13 h 94"/>
              <a:gd name="T80" fmla="*/ 59 w 95"/>
              <a:gd name="T81" fmla="*/ 40 h 94"/>
              <a:gd name="T82" fmla="*/ 59 w 95"/>
              <a:gd name="T83" fmla="*/ 40 h 94"/>
              <a:gd name="T84" fmla="*/ 59 w 95"/>
              <a:gd name="T85" fmla="*/ 40 h 94"/>
              <a:gd name="T86" fmla="*/ 68 w 95"/>
              <a:gd name="T87" fmla="*/ 45 h 94"/>
              <a:gd name="T88" fmla="*/ 68 w 95"/>
              <a:gd name="T89" fmla="*/ 45 h 94"/>
              <a:gd name="T90" fmla="*/ 68 w 95"/>
              <a:gd name="T91" fmla="*/ 45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5" h="94">
                <a:moveTo>
                  <a:pt x="41" y="13"/>
                </a:moveTo>
                <a:lnTo>
                  <a:pt x="41" y="49"/>
                </a:lnTo>
                <a:lnTo>
                  <a:pt x="0" y="49"/>
                </a:lnTo>
                <a:lnTo>
                  <a:pt x="0" y="58"/>
                </a:lnTo>
                <a:lnTo>
                  <a:pt x="41" y="58"/>
                </a:lnTo>
                <a:lnTo>
                  <a:pt x="41" y="94"/>
                </a:lnTo>
                <a:lnTo>
                  <a:pt x="54" y="94"/>
                </a:lnTo>
                <a:lnTo>
                  <a:pt x="54" y="58"/>
                </a:lnTo>
                <a:lnTo>
                  <a:pt x="95" y="58"/>
                </a:lnTo>
                <a:lnTo>
                  <a:pt x="95" y="49"/>
                </a:lnTo>
                <a:lnTo>
                  <a:pt x="54" y="49"/>
                </a:lnTo>
                <a:lnTo>
                  <a:pt x="54" y="13"/>
                </a:lnTo>
                <a:lnTo>
                  <a:pt x="86" y="13"/>
                </a:lnTo>
                <a:lnTo>
                  <a:pt x="86" y="0"/>
                </a:lnTo>
                <a:lnTo>
                  <a:pt x="9" y="0"/>
                </a:lnTo>
                <a:lnTo>
                  <a:pt x="9" y="13"/>
                </a:lnTo>
                <a:lnTo>
                  <a:pt x="41" y="13"/>
                </a:lnTo>
                <a:lnTo>
                  <a:pt x="41" y="13"/>
                </a:lnTo>
                <a:close/>
                <a:moveTo>
                  <a:pt x="18" y="40"/>
                </a:moveTo>
                <a:lnTo>
                  <a:pt x="18" y="40"/>
                </a:lnTo>
                <a:lnTo>
                  <a:pt x="23" y="45"/>
                </a:lnTo>
                <a:lnTo>
                  <a:pt x="23" y="45"/>
                </a:lnTo>
                <a:lnTo>
                  <a:pt x="36" y="40"/>
                </a:lnTo>
                <a:lnTo>
                  <a:pt x="36" y="40"/>
                </a:lnTo>
                <a:lnTo>
                  <a:pt x="23" y="18"/>
                </a:lnTo>
                <a:lnTo>
                  <a:pt x="23" y="18"/>
                </a:lnTo>
                <a:lnTo>
                  <a:pt x="9" y="22"/>
                </a:lnTo>
                <a:lnTo>
                  <a:pt x="9" y="22"/>
                </a:lnTo>
                <a:lnTo>
                  <a:pt x="18" y="40"/>
                </a:lnTo>
                <a:lnTo>
                  <a:pt x="18" y="40"/>
                </a:lnTo>
                <a:lnTo>
                  <a:pt x="18" y="40"/>
                </a:lnTo>
                <a:close/>
                <a:moveTo>
                  <a:pt x="68" y="45"/>
                </a:moveTo>
                <a:lnTo>
                  <a:pt x="68" y="45"/>
                </a:lnTo>
                <a:lnTo>
                  <a:pt x="68" y="45"/>
                </a:lnTo>
                <a:lnTo>
                  <a:pt x="68" y="45"/>
                </a:lnTo>
                <a:lnTo>
                  <a:pt x="77" y="31"/>
                </a:lnTo>
                <a:lnTo>
                  <a:pt x="77" y="31"/>
                </a:lnTo>
                <a:lnTo>
                  <a:pt x="81" y="22"/>
                </a:lnTo>
                <a:lnTo>
                  <a:pt x="68" y="13"/>
                </a:lnTo>
                <a:lnTo>
                  <a:pt x="68" y="13"/>
                </a:lnTo>
                <a:lnTo>
                  <a:pt x="59" y="40"/>
                </a:lnTo>
                <a:lnTo>
                  <a:pt x="59" y="40"/>
                </a:lnTo>
                <a:lnTo>
                  <a:pt x="59" y="40"/>
                </a:lnTo>
                <a:lnTo>
                  <a:pt x="68" y="45"/>
                </a:lnTo>
                <a:lnTo>
                  <a:pt x="68" y="45"/>
                </a:lnTo>
                <a:lnTo>
                  <a:pt x="68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10555287" y="3740149"/>
            <a:ext cx="157163" cy="149225"/>
          </a:xfrm>
          <a:custGeom>
            <a:avLst/>
            <a:gdLst>
              <a:gd name="T0" fmla="*/ 13 w 99"/>
              <a:gd name="T1" fmla="*/ 31 h 94"/>
              <a:gd name="T2" fmla="*/ 18 w 99"/>
              <a:gd name="T3" fmla="*/ 31 h 94"/>
              <a:gd name="T4" fmla="*/ 49 w 99"/>
              <a:gd name="T5" fmla="*/ 9 h 94"/>
              <a:gd name="T6" fmla="*/ 36 w 99"/>
              <a:gd name="T7" fmla="*/ 0 h 94"/>
              <a:gd name="T8" fmla="*/ 4 w 99"/>
              <a:gd name="T9" fmla="*/ 22 h 94"/>
              <a:gd name="T10" fmla="*/ 13 w 99"/>
              <a:gd name="T11" fmla="*/ 31 h 94"/>
              <a:gd name="T12" fmla="*/ 13 w 99"/>
              <a:gd name="T13" fmla="*/ 31 h 94"/>
              <a:gd name="T14" fmla="*/ 95 w 99"/>
              <a:gd name="T15" fmla="*/ 18 h 94"/>
              <a:gd name="T16" fmla="*/ 63 w 99"/>
              <a:gd name="T17" fmla="*/ 0 h 94"/>
              <a:gd name="T18" fmla="*/ 54 w 99"/>
              <a:gd name="T19" fmla="*/ 9 h 94"/>
              <a:gd name="T20" fmla="*/ 86 w 99"/>
              <a:gd name="T21" fmla="*/ 31 h 94"/>
              <a:gd name="T22" fmla="*/ 95 w 99"/>
              <a:gd name="T23" fmla="*/ 63 h 94"/>
              <a:gd name="T24" fmla="*/ 99 w 99"/>
              <a:gd name="T25" fmla="*/ 49 h 94"/>
              <a:gd name="T26" fmla="*/ 72 w 99"/>
              <a:gd name="T27" fmla="*/ 36 h 94"/>
              <a:gd name="T28" fmla="*/ 58 w 99"/>
              <a:gd name="T29" fmla="*/ 22 h 94"/>
              <a:gd name="T30" fmla="*/ 58 w 99"/>
              <a:gd name="T31" fmla="*/ 18 h 94"/>
              <a:gd name="T32" fmla="*/ 58 w 99"/>
              <a:gd name="T33" fmla="*/ 18 h 94"/>
              <a:gd name="T34" fmla="*/ 54 w 99"/>
              <a:gd name="T35" fmla="*/ 18 h 94"/>
              <a:gd name="T36" fmla="*/ 45 w 99"/>
              <a:gd name="T37" fmla="*/ 18 h 94"/>
              <a:gd name="T38" fmla="*/ 31 w 99"/>
              <a:gd name="T39" fmla="*/ 36 h 94"/>
              <a:gd name="T40" fmla="*/ 0 w 99"/>
              <a:gd name="T41" fmla="*/ 54 h 94"/>
              <a:gd name="T42" fmla="*/ 13 w 99"/>
              <a:gd name="T43" fmla="*/ 67 h 94"/>
              <a:gd name="T44" fmla="*/ 22 w 99"/>
              <a:gd name="T45" fmla="*/ 94 h 94"/>
              <a:gd name="T46" fmla="*/ 36 w 99"/>
              <a:gd name="T47" fmla="*/ 90 h 94"/>
              <a:gd name="T48" fmla="*/ 67 w 99"/>
              <a:gd name="T49" fmla="*/ 94 h 94"/>
              <a:gd name="T50" fmla="*/ 81 w 99"/>
              <a:gd name="T51" fmla="*/ 58 h 94"/>
              <a:gd name="T52" fmla="*/ 95 w 99"/>
              <a:gd name="T53" fmla="*/ 63 h 94"/>
              <a:gd name="T54" fmla="*/ 95 w 99"/>
              <a:gd name="T55" fmla="*/ 63 h 94"/>
              <a:gd name="T56" fmla="*/ 54 w 99"/>
              <a:gd name="T57" fmla="*/ 31 h 94"/>
              <a:gd name="T58" fmla="*/ 67 w 99"/>
              <a:gd name="T59" fmla="*/ 49 h 94"/>
              <a:gd name="T60" fmla="*/ 36 w 99"/>
              <a:gd name="T61" fmla="*/ 49 h 94"/>
              <a:gd name="T62" fmla="*/ 54 w 99"/>
              <a:gd name="T63" fmla="*/ 31 h 94"/>
              <a:gd name="T64" fmla="*/ 54 w 99"/>
              <a:gd name="T65" fmla="*/ 31 h 94"/>
              <a:gd name="T66" fmla="*/ 36 w 99"/>
              <a:gd name="T67" fmla="*/ 76 h 94"/>
              <a:gd name="T68" fmla="*/ 67 w 99"/>
              <a:gd name="T69" fmla="*/ 63 h 94"/>
              <a:gd name="T70" fmla="*/ 67 w 99"/>
              <a:gd name="T71" fmla="*/ 7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9" h="94">
                <a:moveTo>
                  <a:pt x="13" y="31"/>
                </a:moveTo>
                <a:lnTo>
                  <a:pt x="13" y="31"/>
                </a:lnTo>
                <a:lnTo>
                  <a:pt x="18" y="31"/>
                </a:lnTo>
                <a:lnTo>
                  <a:pt x="18" y="31"/>
                </a:lnTo>
                <a:lnTo>
                  <a:pt x="49" y="9"/>
                </a:lnTo>
                <a:lnTo>
                  <a:pt x="49" y="9"/>
                </a:lnTo>
                <a:lnTo>
                  <a:pt x="36" y="0"/>
                </a:lnTo>
                <a:lnTo>
                  <a:pt x="36" y="0"/>
                </a:lnTo>
                <a:lnTo>
                  <a:pt x="22" y="13"/>
                </a:lnTo>
                <a:lnTo>
                  <a:pt x="4" y="22"/>
                </a:lnTo>
                <a:lnTo>
                  <a:pt x="4" y="22"/>
                </a:lnTo>
                <a:lnTo>
                  <a:pt x="13" y="31"/>
                </a:lnTo>
                <a:lnTo>
                  <a:pt x="13" y="31"/>
                </a:lnTo>
                <a:lnTo>
                  <a:pt x="13" y="31"/>
                </a:lnTo>
                <a:close/>
                <a:moveTo>
                  <a:pt x="86" y="31"/>
                </a:moveTo>
                <a:lnTo>
                  <a:pt x="95" y="18"/>
                </a:lnTo>
                <a:lnTo>
                  <a:pt x="95" y="18"/>
                </a:lnTo>
                <a:lnTo>
                  <a:pt x="63" y="0"/>
                </a:lnTo>
                <a:lnTo>
                  <a:pt x="54" y="9"/>
                </a:lnTo>
                <a:lnTo>
                  <a:pt x="54" y="9"/>
                </a:lnTo>
                <a:lnTo>
                  <a:pt x="86" y="31"/>
                </a:lnTo>
                <a:lnTo>
                  <a:pt x="86" y="31"/>
                </a:lnTo>
                <a:lnTo>
                  <a:pt x="86" y="31"/>
                </a:lnTo>
                <a:close/>
                <a:moveTo>
                  <a:pt x="95" y="63"/>
                </a:moveTo>
                <a:lnTo>
                  <a:pt x="95" y="63"/>
                </a:lnTo>
                <a:lnTo>
                  <a:pt x="99" y="49"/>
                </a:lnTo>
                <a:lnTo>
                  <a:pt x="99" y="49"/>
                </a:lnTo>
                <a:lnTo>
                  <a:pt x="72" y="36"/>
                </a:lnTo>
                <a:lnTo>
                  <a:pt x="58" y="22"/>
                </a:lnTo>
                <a:lnTo>
                  <a:pt x="58" y="22"/>
                </a:lnTo>
                <a:lnTo>
                  <a:pt x="58" y="18"/>
                </a:lnTo>
                <a:lnTo>
                  <a:pt x="58" y="18"/>
                </a:lnTo>
                <a:lnTo>
                  <a:pt x="58" y="18"/>
                </a:lnTo>
                <a:lnTo>
                  <a:pt x="58" y="18"/>
                </a:lnTo>
                <a:lnTo>
                  <a:pt x="54" y="18"/>
                </a:lnTo>
                <a:lnTo>
                  <a:pt x="54" y="18"/>
                </a:lnTo>
                <a:lnTo>
                  <a:pt x="45" y="18"/>
                </a:lnTo>
                <a:lnTo>
                  <a:pt x="45" y="18"/>
                </a:lnTo>
                <a:lnTo>
                  <a:pt x="40" y="27"/>
                </a:lnTo>
                <a:lnTo>
                  <a:pt x="31" y="36"/>
                </a:lnTo>
                <a:lnTo>
                  <a:pt x="0" y="54"/>
                </a:lnTo>
                <a:lnTo>
                  <a:pt x="0" y="54"/>
                </a:lnTo>
                <a:lnTo>
                  <a:pt x="13" y="67"/>
                </a:lnTo>
                <a:lnTo>
                  <a:pt x="13" y="67"/>
                </a:lnTo>
                <a:lnTo>
                  <a:pt x="22" y="58"/>
                </a:lnTo>
                <a:lnTo>
                  <a:pt x="22" y="94"/>
                </a:lnTo>
                <a:lnTo>
                  <a:pt x="36" y="94"/>
                </a:lnTo>
                <a:lnTo>
                  <a:pt x="36" y="90"/>
                </a:lnTo>
                <a:lnTo>
                  <a:pt x="67" y="90"/>
                </a:lnTo>
                <a:lnTo>
                  <a:pt x="67" y="94"/>
                </a:lnTo>
                <a:lnTo>
                  <a:pt x="81" y="94"/>
                </a:lnTo>
                <a:lnTo>
                  <a:pt x="81" y="58"/>
                </a:lnTo>
                <a:lnTo>
                  <a:pt x="81" y="58"/>
                </a:lnTo>
                <a:lnTo>
                  <a:pt x="95" y="63"/>
                </a:lnTo>
                <a:lnTo>
                  <a:pt x="95" y="63"/>
                </a:lnTo>
                <a:lnTo>
                  <a:pt x="95" y="63"/>
                </a:lnTo>
                <a:close/>
                <a:moveTo>
                  <a:pt x="54" y="31"/>
                </a:moveTo>
                <a:lnTo>
                  <a:pt x="54" y="31"/>
                </a:lnTo>
                <a:lnTo>
                  <a:pt x="58" y="45"/>
                </a:lnTo>
                <a:lnTo>
                  <a:pt x="67" y="49"/>
                </a:lnTo>
                <a:lnTo>
                  <a:pt x="36" y="49"/>
                </a:lnTo>
                <a:lnTo>
                  <a:pt x="36" y="49"/>
                </a:lnTo>
                <a:lnTo>
                  <a:pt x="45" y="45"/>
                </a:lnTo>
                <a:lnTo>
                  <a:pt x="54" y="31"/>
                </a:lnTo>
                <a:lnTo>
                  <a:pt x="54" y="31"/>
                </a:lnTo>
                <a:lnTo>
                  <a:pt x="54" y="31"/>
                </a:lnTo>
                <a:close/>
                <a:moveTo>
                  <a:pt x="67" y="76"/>
                </a:moveTo>
                <a:lnTo>
                  <a:pt x="36" y="76"/>
                </a:lnTo>
                <a:lnTo>
                  <a:pt x="36" y="63"/>
                </a:lnTo>
                <a:lnTo>
                  <a:pt x="67" y="63"/>
                </a:lnTo>
                <a:lnTo>
                  <a:pt x="67" y="76"/>
                </a:lnTo>
                <a:lnTo>
                  <a:pt x="67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10748962" y="3740149"/>
            <a:ext cx="134938" cy="142875"/>
          </a:xfrm>
          <a:custGeom>
            <a:avLst/>
            <a:gdLst>
              <a:gd name="T0" fmla="*/ 85 w 85"/>
              <a:gd name="T1" fmla="*/ 90 h 90"/>
              <a:gd name="T2" fmla="*/ 85 w 85"/>
              <a:gd name="T3" fmla="*/ 81 h 90"/>
              <a:gd name="T4" fmla="*/ 13 w 85"/>
              <a:gd name="T5" fmla="*/ 81 h 90"/>
              <a:gd name="T6" fmla="*/ 13 w 85"/>
              <a:gd name="T7" fmla="*/ 13 h 90"/>
              <a:gd name="T8" fmla="*/ 76 w 85"/>
              <a:gd name="T9" fmla="*/ 13 h 90"/>
              <a:gd name="T10" fmla="*/ 76 w 85"/>
              <a:gd name="T11" fmla="*/ 0 h 90"/>
              <a:gd name="T12" fmla="*/ 0 w 85"/>
              <a:gd name="T13" fmla="*/ 0 h 90"/>
              <a:gd name="T14" fmla="*/ 0 w 85"/>
              <a:gd name="T15" fmla="*/ 90 h 90"/>
              <a:gd name="T16" fmla="*/ 85 w 85"/>
              <a:gd name="T17" fmla="*/ 90 h 90"/>
              <a:gd name="T18" fmla="*/ 85 w 85"/>
              <a:gd name="T19" fmla="*/ 90 h 90"/>
              <a:gd name="T20" fmla="*/ 72 w 85"/>
              <a:gd name="T21" fmla="*/ 72 h 90"/>
              <a:gd name="T22" fmla="*/ 72 w 85"/>
              <a:gd name="T23" fmla="*/ 72 h 90"/>
              <a:gd name="T24" fmla="*/ 76 w 85"/>
              <a:gd name="T25" fmla="*/ 67 h 90"/>
              <a:gd name="T26" fmla="*/ 76 w 85"/>
              <a:gd name="T27" fmla="*/ 67 h 90"/>
              <a:gd name="T28" fmla="*/ 54 w 85"/>
              <a:gd name="T29" fmla="*/ 45 h 90"/>
              <a:gd name="T30" fmla="*/ 54 w 85"/>
              <a:gd name="T31" fmla="*/ 45 h 90"/>
              <a:gd name="T32" fmla="*/ 67 w 85"/>
              <a:gd name="T33" fmla="*/ 31 h 90"/>
              <a:gd name="T34" fmla="*/ 67 w 85"/>
              <a:gd name="T35" fmla="*/ 31 h 90"/>
              <a:gd name="T36" fmla="*/ 72 w 85"/>
              <a:gd name="T37" fmla="*/ 22 h 90"/>
              <a:gd name="T38" fmla="*/ 72 w 85"/>
              <a:gd name="T39" fmla="*/ 22 h 90"/>
              <a:gd name="T40" fmla="*/ 58 w 85"/>
              <a:gd name="T41" fmla="*/ 18 h 90"/>
              <a:gd name="T42" fmla="*/ 58 w 85"/>
              <a:gd name="T43" fmla="*/ 18 h 90"/>
              <a:gd name="T44" fmla="*/ 45 w 85"/>
              <a:gd name="T45" fmla="*/ 36 h 90"/>
              <a:gd name="T46" fmla="*/ 45 w 85"/>
              <a:gd name="T47" fmla="*/ 36 h 90"/>
              <a:gd name="T48" fmla="*/ 31 w 85"/>
              <a:gd name="T49" fmla="*/ 22 h 90"/>
              <a:gd name="T50" fmla="*/ 31 w 85"/>
              <a:gd name="T51" fmla="*/ 22 h 90"/>
              <a:gd name="T52" fmla="*/ 27 w 85"/>
              <a:gd name="T53" fmla="*/ 18 h 90"/>
              <a:gd name="T54" fmla="*/ 27 w 85"/>
              <a:gd name="T55" fmla="*/ 18 h 90"/>
              <a:gd name="T56" fmla="*/ 22 w 85"/>
              <a:gd name="T57" fmla="*/ 22 h 90"/>
              <a:gd name="T58" fmla="*/ 22 w 85"/>
              <a:gd name="T59" fmla="*/ 22 h 90"/>
              <a:gd name="T60" fmla="*/ 18 w 85"/>
              <a:gd name="T61" fmla="*/ 31 h 90"/>
              <a:gd name="T62" fmla="*/ 18 w 85"/>
              <a:gd name="T63" fmla="*/ 31 h 90"/>
              <a:gd name="T64" fmla="*/ 36 w 85"/>
              <a:gd name="T65" fmla="*/ 49 h 90"/>
              <a:gd name="T66" fmla="*/ 36 w 85"/>
              <a:gd name="T67" fmla="*/ 49 h 90"/>
              <a:gd name="T68" fmla="*/ 13 w 85"/>
              <a:gd name="T69" fmla="*/ 67 h 90"/>
              <a:gd name="T70" fmla="*/ 13 w 85"/>
              <a:gd name="T71" fmla="*/ 67 h 90"/>
              <a:gd name="T72" fmla="*/ 27 w 85"/>
              <a:gd name="T73" fmla="*/ 76 h 90"/>
              <a:gd name="T74" fmla="*/ 27 w 85"/>
              <a:gd name="T75" fmla="*/ 76 h 90"/>
              <a:gd name="T76" fmla="*/ 45 w 85"/>
              <a:gd name="T77" fmla="*/ 58 h 90"/>
              <a:gd name="T78" fmla="*/ 45 w 85"/>
              <a:gd name="T79" fmla="*/ 58 h 90"/>
              <a:gd name="T80" fmla="*/ 63 w 85"/>
              <a:gd name="T81" fmla="*/ 76 h 90"/>
              <a:gd name="T82" fmla="*/ 63 w 85"/>
              <a:gd name="T83" fmla="*/ 76 h 90"/>
              <a:gd name="T84" fmla="*/ 72 w 85"/>
              <a:gd name="T85" fmla="*/ 72 h 90"/>
              <a:gd name="T86" fmla="*/ 72 w 85"/>
              <a:gd name="T87" fmla="*/ 72 h 90"/>
              <a:gd name="T88" fmla="*/ 72 w 85"/>
              <a:gd name="T89" fmla="*/ 7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5" h="90">
                <a:moveTo>
                  <a:pt x="85" y="90"/>
                </a:moveTo>
                <a:lnTo>
                  <a:pt x="85" y="81"/>
                </a:lnTo>
                <a:lnTo>
                  <a:pt x="13" y="81"/>
                </a:lnTo>
                <a:lnTo>
                  <a:pt x="13" y="13"/>
                </a:lnTo>
                <a:lnTo>
                  <a:pt x="76" y="13"/>
                </a:lnTo>
                <a:lnTo>
                  <a:pt x="76" y="0"/>
                </a:lnTo>
                <a:lnTo>
                  <a:pt x="0" y="0"/>
                </a:lnTo>
                <a:lnTo>
                  <a:pt x="0" y="90"/>
                </a:lnTo>
                <a:lnTo>
                  <a:pt x="85" y="90"/>
                </a:lnTo>
                <a:lnTo>
                  <a:pt x="85" y="90"/>
                </a:lnTo>
                <a:close/>
                <a:moveTo>
                  <a:pt x="72" y="72"/>
                </a:moveTo>
                <a:lnTo>
                  <a:pt x="72" y="72"/>
                </a:lnTo>
                <a:lnTo>
                  <a:pt x="76" y="67"/>
                </a:lnTo>
                <a:lnTo>
                  <a:pt x="76" y="67"/>
                </a:lnTo>
                <a:lnTo>
                  <a:pt x="54" y="45"/>
                </a:lnTo>
                <a:lnTo>
                  <a:pt x="54" y="45"/>
                </a:lnTo>
                <a:lnTo>
                  <a:pt x="67" y="31"/>
                </a:lnTo>
                <a:lnTo>
                  <a:pt x="67" y="31"/>
                </a:lnTo>
                <a:lnTo>
                  <a:pt x="72" y="22"/>
                </a:lnTo>
                <a:lnTo>
                  <a:pt x="72" y="22"/>
                </a:lnTo>
                <a:lnTo>
                  <a:pt x="58" y="18"/>
                </a:lnTo>
                <a:lnTo>
                  <a:pt x="58" y="18"/>
                </a:lnTo>
                <a:lnTo>
                  <a:pt x="45" y="36"/>
                </a:lnTo>
                <a:lnTo>
                  <a:pt x="45" y="36"/>
                </a:lnTo>
                <a:lnTo>
                  <a:pt x="31" y="22"/>
                </a:lnTo>
                <a:lnTo>
                  <a:pt x="31" y="22"/>
                </a:lnTo>
                <a:lnTo>
                  <a:pt x="27" y="18"/>
                </a:lnTo>
                <a:lnTo>
                  <a:pt x="27" y="18"/>
                </a:lnTo>
                <a:lnTo>
                  <a:pt x="22" y="22"/>
                </a:lnTo>
                <a:lnTo>
                  <a:pt x="22" y="22"/>
                </a:lnTo>
                <a:lnTo>
                  <a:pt x="18" y="31"/>
                </a:lnTo>
                <a:lnTo>
                  <a:pt x="18" y="31"/>
                </a:lnTo>
                <a:lnTo>
                  <a:pt x="36" y="49"/>
                </a:lnTo>
                <a:lnTo>
                  <a:pt x="36" y="49"/>
                </a:lnTo>
                <a:lnTo>
                  <a:pt x="13" y="67"/>
                </a:lnTo>
                <a:lnTo>
                  <a:pt x="13" y="67"/>
                </a:lnTo>
                <a:lnTo>
                  <a:pt x="27" y="76"/>
                </a:lnTo>
                <a:lnTo>
                  <a:pt x="27" y="76"/>
                </a:lnTo>
                <a:lnTo>
                  <a:pt x="45" y="58"/>
                </a:lnTo>
                <a:lnTo>
                  <a:pt x="45" y="58"/>
                </a:lnTo>
                <a:lnTo>
                  <a:pt x="63" y="76"/>
                </a:lnTo>
                <a:lnTo>
                  <a:pt x="63" y="76"/>
                </a:lnTo>
                <a:lnTo>
                  <a:pt x="72" y="72"/>
                </a:lnTo>
                <a:lnTo>
                  <a:pt x="72" y="72"/>
                </a:lnTo>
                <a:lnTo>
                  <a:pt x="7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7742237" y="3338512"/>
            <a:ext cx="128588" cy="150813"/>
          </a:xfrm>
          <a:custGeom>
            <a:avLst/>
            <a:gdLst>
              <a:gd name="T0" fmla="*/ 4 w 81"/>
              <a:gd name="T1" fmla="*/ 0 h 95"/>
              <a:gd name="T2" fmla="*/ 4 w 81"/>
              <a:gd name="T3" fmla="*/ 41 h 95"/>
              <a:gd name="T4" fmla="*/ 76 w 81"/>
              <a:gd name="T5" fmla="*/ 41 h 95"/>
              <a:gd name="T6" fmla="*/ 76 w 81"/>
              <a:gd name="T7" fmla="*/ 0 h 95"/>
              <a:gd name="T8" fmla="*/ 4 w 81"/>
              <a:gd name="T9" fmla="*/ 0 h 95"/>
              <a:gd name="T10" fmla="*/ 4 w 81"/>
              <a:gd name="T11" fmla="*/ 0 h 95"/>
              <a:gd name="T12" fmla="*/ 63 w 81"/>
              <a:gd name="T13" fmla="*/ 9 h 95"/>
              <a:gd name="T14" fmla="*/ 63 w 81"/>
              <a:gd name="T15" fmla="*/ 18 h 95"/>
              <a:gd name="T16" fmla="*/ 22 w 81"/>
              <a:gd name="T17" fmla="*/ 18 h 95"/>
              <a:gd name="T18" fmla="*/ 22 w 81"/>
              <a:gd name="T19" fmla="*/ 9 h 95"/>
              <a:gd name="T20" fmla="*/ 63 w 81"/>
              <a:gd name="T21" fmla="*/ 9 h 95"/>
              <a:gd name="T22" fmla="*/ 63 w 81"/>
              <a:gd name="T23" fmla="*/ 9 h 95"/>
              <a:gd name="T24" fmla="*/ 63 w 81"/>
              <a:gd name="T25" fmla="*/ 27 h 95"/>
              <a:gd name="T26" fmla="*/ 63 w 81"/>
              <a:gd name="T27" fmla="*/ 32 h 95"/>
              <a:gd name="T28" fmla="*/ 22 w 81"/>
              <a:gd name="T29" fmla="*/ 32 h 95"/>
              <a:gd name="T30" fmla="*/ 22 w 81"/>
              <a:gd name="T31" fmla="*/ 27 h 95"/>
              <a:gd name="T32" fmla="*/ 63 w 81"/>
              <a:gd name="T33" fmla="*/ 27 h 95"/>
              <a:gd name="T34" fmla="*/ 63 w 81"/>
              <a:gd name="T35" fmla="*/ 27 h 95"/>
              <a:gd name="T36" fmla="*/ 13 w 81"/>
              <a:gd name="T37" fmla="*/ 95 h 95"/>
              <a:gd name="T38" fmla="*/ 13 w 81"/>
              <a:gd name="T39" fmla="*/ 90 h 95"/>
              <a:gd name="T40" fmla="*/ 67 w 81"/>
              <a:gd name="T41" fmla="*/ 90 h 95"/>
              <a:gd name="T42" fmla="*/ 67 w 81"/>
              <a:gd name="T43" fmla="*/ 95 h 95"/>
              <a:gd name="T44" fmla="*/ 81 w 81"/>
              <a:gd name="T45" fmla="*/ 95 h 95"/>
              <a:gd name="T46" fmla="*/ 81 w 81"/>
              <a:gd name="T47" fmla="*/ 45 h 95"/>
              <a:gd name="T48" fmla="*/ 0 w 81"/>
              <a:gd name="T49" fmla="*/ 45 h 95"/>
              <a:gd name="T50" fmla="*/ 0 w 81"/>
              <a:gd name="T51" fmla="*/ 95 h 95"/>
              <a:gd name="T52" fmla="*/ 13 w 81"/>
              <a:gd name="T53" fmla="*/ 95 h 95"/>
              <a:gd name="T54" fmla="*/ 13 w 81"/>
              <a:gd name="T55" fmla="*/ 95 h 95"/>
              <a:gd name="T56" fmla="*/ 67 w 81"/>
              <a:gd name="T57" fmla="*/ 63 h 95"/>
              <a:gd name="T58" fmla="*/ 13 w 81"/>
              <a:gd name="T59" fmla="*/ 63 h 95"/>
              <a:gd name="T60" fmla="*/ 13 w 81"/>
              <a:gd name="T61" fmla="*/ 59 h 95"/>
              <a:gd name="T62" fmla="*/ 67 w 81"/>
              <a:gd name="T63" fmla="*/ 59 h 95"/>
              <a:gd name="T64" fmla="*/ 67 w 81"/>
              <a:gd name="T65" fmla="*/ 63 h 95"/>
              <a:gd name="T66" fmla="*/ 67 w 81"/>
              <a:gd name="T67" fmla="*/ 63 h 95"/>
              <a:gd name="T68" fmla="*/ 67 w 81"/>
              <a:gd name="T69" fmla="*/ 81 h 95"/>
              <a:gd name="T70" fmla="*/ 13 w 81"/>
              <a:gd name="T71" fmla="*/ 81 h 95"/>
              <a:gd name="T72" fmla="*/ 13 w 81"/>
              <a:gd name="T73" fmla="*/ 77 h 95"/>
              <a:gd name="T74" fmla="*/ 67 w 81"/>
              <a:gd name="T75" fmla="*/ 77 h 95"/>
              <a:gd name="T76" fmla="*/ 67 w 81"/>
              <a:gd name="T77" fmla="*/ 81 h 95"/>
              <a:gd name="T78" fmla="*/ 67 w 81"/>
              <a:gd name="T79" fmla="*/ 81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" h="95">
                <a:moveTo>
                  <a:pt x="4" y="0"/>
                </a:moveTo>
                <a:lnTo>
                  <a:pt x="4" y="41"/>
                </a:lnTo>
                <a:lnTo>
                  <a:pt x="76" y="41"/>
                </a:lnTo>
                <a:lnTo>
                  <a:pt x="76" y="0"/>
                </a:lnTo>
                <a:lnTo>
                  <a:pt x="4" y="0"/>
                </a:lnTo>
                <a:lnTo>
                  <a:pt x="4" y="0"/>
                </a:lnTo>
                <a:close/>
                <a:moveTo>
                  <a:pt x="63" y="9"/>
                </a:moveTo>
                <a:lnTo>
                  <a:pt x="63" y="18"/>
                </a:lnTo>
                <a:lnTo>
                  <a:pt x="22" y="18"/>
                </a:lnTo>
                <a:lnTo>
                  <a:pt x="22" y="9"/>
                </a:lnTo>
                <a:lnTo>
                  <a:pt x="63" y="9"/>
                </a:lnTo>
                <a:lnTo>
                  <a:pt x="63" y="9"/>
                </a:lnTo>
                <a:close/>
                <a:moveTo>
                  <a:pt x="63" y="27"/>
                </a:moveTo>
                <a:lnTo>
                  <a:pt x="63" y="32"/>
                </a:lnTo>
                <a:lnTo>
                  <a:pt x="22" y="32"/>
                </a:lnTo>
                <a:lnTo>
                  <a:pt x="22" y="27"/>
                </a:lnTo>
                <a:lnTo>
                  <a:pt x="63" y="27"/>
                </a:lnTo>
                <a:lnTo>
                  <a:pt x="63" y="27"/>
                </a:lnTo>
                <a:close/>
                <a:moveTo>
                  <a:pt x="13" y="95"/>
                </a:moveTo>
                <a:lnTo>
                  <a:pt x="13" y="90"/>
                </a:lnTo>
                <a:lnTo>
                  <a:pt x="67" y="90"/>
                </a:lnTo>
                <a:lnTo>
                  <a:pt x="67" y="95"/>
                </a:lnTo>
                <a:lnTo>
                  <a:pt x="81" y="95"/>
                </a:lnTo>
                <a:lnTo>
                  <a:pt x="81" y="45"/>
                </a:lnTo>
                <a:lnTo>
                  <a:pt x="0" y="45"/>
                </a:lnTo>
                <a:lnTo>
                  <a:pt x="0" y="95"/>
                </a:lnTo>
                <a:lnTo>
                  <a:pt x="13" y="95"/>
                </a:lnTo>
                <a:lnTo>
                  <a:pt x="13" y="95"/>
                </a:lnTo>
                <a:close/>
                <a:moveTo>
                  <a:pt x="67" y="63"/>
                </a:moveTo>
                <a:lnTo>
                  <a:pt x="13" y="63"/>
                </a:lnTo>
                <a:lnTo>
                  <a:pt x="13" y="59"/>
                </a:lnTo>
                <a:lnTo>
                  <a:pt x="67" y="59"/>
                </a:lnTo>
                <a:lnTo>
                  <a:pt x="67" y="63"/>
                </a:lnTo>
                <a:lnTo>
                  <a:pt x="67" y="63"/>
                </a:lnTo>
                <a:close/>
                <a:moveTo>
                  <a:pt x="67" y="81"/>
                </a:moveTo>
                <a:lnTo>
                  <a:pt x="13" y="81"/>
                </a:lnTo>
                <a:lnTo>
                  <a:pt x="13" y="77"/>
                </a:lnTo>
                <a:lnTo>
                  <a:pt x="67" y="77"/>
                </a:lnTo>
                <a:lnTo>
                  <a:pt x="67" y="81"/>
                </a:lnTo>
                <a:lnTo>
                  <a:pt x="67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7899399" y="3338512"/>
            <a:ext cx="157163" cy="150813"/>
          </a:xfrm>
          <a:custGeom>
            <a:avLst/>
            <a:gdLst>
              <a:gd name="T0" fmla="*/ 41 w 99"/>
              <a:gd name="T1" fmla="*/ 14 h 95"/>
              <a:gd name="T2" fmla="*/ 41 w 99"/>
              <a:gd name="T3" fmla="*/ 50 h 95"/>
              <a:gd name="T4" fmla="*/ 0 w 99"/>
              <a:gd name="T5" fmla="*/ 50 h 95"/>
              <a:gd name="T6" fmla="*/ 0 w 99"/>
              <a:gd name="T7" fmla="*/ 59 h 95"/>
              <a:gd name="T8" fmla="*/ 41 w 99"/>
              <a:gd name="T9" fmla="*/ 59 h 95"/>
              <a:gd name="T10" fmla="*/ 41 w 99"/>
              <a:gd name="T11" fmla="*/ 95 h 95"/>
              <a:gd name="T12" fmla="*/ 59 w 99"/>
              <a:gd name="T13" fmla="*/ 95 h 95"/>
              <a:gd name="T14" fmla="*/ 59 w 99"/>
              <a:gd name="T15" fmla="*/ 59 h 95"/>
              <a:gd name="T16" fmla="*/ 99 w 99"/>
              <a:gd name="T17" fmla="*/ 59 h 95"/>
              <a:gd name="T18" fmla="*/ 99 w 99"/>
              <a:gd name="T19" fmla="*/ 50 h 95"/>
              <a:gd name="T20" fmla="*/ 59 w 99"/>
              <a:gd name="T21" fmla="*/ 50 h 95"/>
              <a:gd name="T22" fmla="*/ 59 w 99"/>
              <a:gd name="T23" fmla="*/ 14 h 95"/>
              <a:gd name="T24" fmla="*/ 90 w 99"/>
              <a:gd name="T25" fmla="*/ 14 h 95"/>
              <a:gd name="T26" fmla="*/ 90 w 99"/>
              <a:gd name="T27" fmla="*/ 0 h 95"/>
              <a:gd name="T28" fmla="*/ 9 w 99"/>
              <a:gd name="T29" fmla="*/ 0 h 95"/>
              <a:gd name="T30" fmla="*/ 9 w 99"/>
              <a:gd name="T31" fmla="*/ 14 h 95"/>
              <a:gd name="T32" fmla="*/ 41 w 99"/>
              <a:gd name="T33" fmla="*/ 14 h 95"/>
              <a:gd name="T34" fmla="*/ 41 w 99"/>
              <a:gd name="T35" fmla="*/ 14 h 95"/>
              <a:gd name="T36" fmla="*/ 23 w 99"/>
              <a:gd name="T37" fmla="*/ 41 h 95"/>
              <a:gd name="T38" fmla="*/ 23 w 99"/>
              <a:gd name="T39" fmla="*/ 41 h 95"/>
              <a:gd name="T40" fmla="*/ 27 w 99"/>
              <a:gd name="T41" fmla="*/ 45 h 95"/>
              <a:gd name="T42" fmla="*/ 27 w 99"/>
              <a:gd name="T43" fmla="*/ 45 h 95"/>
              <a:gd name="T44" fmla="*/ 36 w 99"/>
              <a:gd name="T45" fmla="*/ 41 h 95"/>
              <a:gd name="T46" fmla="*/ 36 w 99"/>
              <a:gd name="T47" fmla="*/ 41 h 95"/>
              <a:gd name="T48" fmla="*/ 23 w 99"/>
              <a:gd name="T49" fmla="*/ 18 h 95"/>
              <a:gd name="T50" fmla="*/ 23 w 99"/>
              <a:gd name="T51" fmla="*/ 18 h 95"/>
              <a:gd name="T52" fmla="*/ 14 w 99"/>
              <a:gd name="T53" fmla="*/ 23 h 95"/>
              <a:gd name="T54" fmla="*/ 14 w 99"/>
              <a:gd name="T55" fmla="*/ 23 h 95"/>
              <a:gd name="T56" fmla="*/ 23 w 99"/>
              <a:gd name="T57" fmla="*/ 41 h 95"/>
              <a:gd name="T58" fmla="*/ 23 w 99"/>
              <a:gd name="T59" fmla="*/ 41 h 95"/>
              <a:gd name="T60" fmla="*/ 23 w 99"/>
              <a:gd name="T61" fmla="*/ 41 h 95"/>
              <a:gd name="T62" fmla="*/ 72 w 99"/>
              <a:gd name="T63" fmla="*/ 45 h 95"/>
              <a:gd name="T64" fmla="*/ 72 w 99"/>
              <a:gd name="T65" fmla="*/ 45 h 95"/>
              <a:gd name="T66" fmla="*/ 72 w 99"/>
              <a:gd name="T67" fmla="*/ 45 h 95"/>
              <a:gd name="T68" fmla="*/ 72 w 99"/>
              <a:gd name="T69" fmla="*/ 45 h 95"/>
              <a:gd name="T70" fmla="*/ 81 w 99"/>
              <a:gd name="T71" fmla="*/ 32 h 95"/>
              <a:gd name="T72" fmla="*/ 81 w 99"/>
              <a:gd name="T73" fmla="*/ 32 h 95"/>
              <a:gd name="T74" fmla="*/ 86 w 99"/>
              <a:gd name="T75" fmla="*/ 23 h 95"/>
              <a:gd name="T76" fmla="*/ 72 w 99"/>
              <a:gd name="T77" fmla="*/ 14 h 95"/>
              <a:gd name="T78" fmla="*/ 72 w 99"/>
              <a:gd name="T79" fmla="*/ 14 h 95"/>
              <a:gd name="T80" fmla="*/ 59 w 99"/>
              <a:gd name="T81" fmla="*/ 41 h 95"/>
              <a:gd name="T82" fmla="*/ 59 w 99"/>
              <a:gd name="T83" fmla="*/ 41 h 95"/>
              <a:gd name="T84" fmla="*/ 59 w 99"/>
              <a:gd name="T85" fmla="*/ 41 h 95"/>
              <a:gd name="T86" fmla="*/ 72 w 99"/>
              <a:gd name="T87" fmla="*/ 45 h 95"/>
              <a:gd name="T88" fmla="*/ 72 w 99"/>
              <a:gd name="T89" fmla="*/ 45 h 95"/>
              <a:gd name="T90" fmla="*/ 72 w 99"/>
              <a:gd name="T91" fmla="*/ 4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9" h="95">
                <a:moveTo>
                  <a:pt x="41" y="14"/>
                </a:moveTo>
                <a:lnTo>
                  <a:pt x="41" y="50"/>
                </a:lnTo>
                <a:lnTo>
                  <a:pt x="0" y="50"/>
                </a:lnTo>
                <a:lnTo>
                  <a:pt x="0" y="59"/>
                </a:lnTo>
                <a:lnTo>
                  <a:pt x="41" y="59"/>
                </a:lnTo>
                <a:lnTo>
                  <a:pt x="41" y="95"/>
                </a:lnTo>
                <a:lnTo>
                  <a:pt x="59" y="95"/>
                </a:lnTo>
                <a:lnTo>
                  <a:pt x="59" y="59"/>
                </a:lnTo>
                <a:lnTo>
                  <a:pt x="99" y="59"/>
                </a:lnTo>
                <a:lnTo>
                  <a:pt x="99" y="50"/>
                </a:lnTo>
                <a:lnTo>
                  <a:pt x="59" y="50"/>
                </a:lnTo>
                <a:lnTo>
                  <a:pt x="59" y="14"/>
                </a:lnTo>
                <a:lnTo>
                  <a:pt x="90" y="14"/>
                </a:lnTo>
                <a:lnTo>
                  <a:pt x="90" y="0"/>
                </a:lnTo>
                <a:lnTo>
                  <a:pt x="9" y="0"/>
                </a:lnTo>
                <a:lnTo>
                  <a:pt x="9" y="14"/>
                </a:lnTo>
                <a:lnTo>
                  <a:pt x="41" y="14"/>
                </a:lnTo>
                <a:lnTo>
                  <a:pt x="41" y="14"/>
                </a:lnTo>
                <a:close/>
                <a:moveTo>
                  <a:pt x="23" y="41"/>
                </a:moveTo>
                <a:lnTo>
                  <a:pt x="23" y="41"/>
                </a:lnTo>
                <a:lnTo>
                  <a:pt x="27" y="45"/>
                </a:lnTo>
                <a:lnTo>
                  <a:pt x="27" y="45"/>
                </a:lnTo>
                <a:lnTo>
                  <a:pt x="36" y="41"/>
                </a:lnTo>
                <a:lnTo>
                  <a:pt x="36" y="41"/>
                </a:lnTo>
                <a:lnTo>
                  <a:pt x="23" y="18"/>
                </a:lnTo>
                <a:lnTo>
                  <a:pt x="23" y="18"/>
                </a:lnTo>
                <a:lnTo>
                  <a:pt x="14" y="23"/>
                </a:lnTo>
                <a:lnTo>
                  <a:pt x="14" y="23"/>
                </a:lnTo>
                <a:lnTo>
                  <a:pt x="23" y="41"/>
                </a:lnTo>
                <a:lnTo>
                  <a:pt x="23" y="41"/>
                </a:lnTo>
                <a:lnTo>
                  <a:pt x="23" y="41"/>
                </a:lnTo>
                <a:close/>
                <a:moveTo>
                  <a:pt x="72" y="45"/>
                </a:moveTo>
                <a:lnTo>
                  <a:pt x="72" y="45"/>
                </a:lnTo>
                <a:lnTo>
                  <a:pt x="72" y="45"/>
                </a:lnTo>
                <a:lnTo>
                  <a:pt x="72" y="45"/>
                </a:lnTo>
                <a:lnTo>
                  <a:pt x="81" y="32"/>
                </a:lnTo>
                <a:lnTo>
                  <a:pt x="81" y="32"/>
                </a:lnTo>
                <a:lnTo>
                  <a:pt x="86" y="23"/>
                </a:lnTo>
                <a:lnTo>
                  <a:pt x="72" y="14"/>
                </a:lnTo>
                <a:lnTo>
                  <a:pt x="72" y="14"/>
                </a:lnTo>
                <a:lnTo>
                  <a:pt x="59" y="41"/>
                </a:lnTo>
                <a:lnTo>
                  <a:pt x="59" y="41"/>
                </a:lnTo>
                <a:lnTo>
                  <a:pt x="59" y="41"/>
                </a:lnTo>
                <a:lnTo>
                  <a:pt x="72" y="45"/>
                </a:lnTo>
                <a:lnTo>
                  <a:pt x="72" y="45"/>
                </a:lnTo>
                <a:lnTo>
                  <a:pt x="72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8085137" y="3338512"/>
            <a:ext cx="136525" cy="142875"/>
          </a:xfrm>
          <a:custGeom>
            <a:avLst/>
            <a:gdLst>
              <a:gd name="T0" fmla="*/ 86 w 86"/>
              <a:gd name="T1" fmla="*/ 90 h 90"/>
              <a:gd name="T2" fmla="*/ 86 w 86"/>
              <a:gd name="T3" fmla="*/ 81 h 90"/>
              <a:gd name="T4" fmla="*/ 14 w 86"/>
              <a:gd name="T5" fmla="*/ 81 h 90"/>
              <a:gd name="T6" fmla="*/ 14 w 86"/>
              <a:gd name="T7" fmla="*/ 14 h 90"/>
              <a:gd name="T8" fmla="*/ 81 w 86"/>
              <a:gd name="T9" fmla="*/ 14 h 90"/>
              <a:gd name="T10" fmla="*/ 81 w 86"/>
              <a:gd name="T11" fmla="*/ 0 h 90"/>
              <a:gd name="T12" fmla="*/ 0 w 86"/>
              <a:gd name="T13" fmla="*/ 0 h 90"/>
              <a:gd name="T14" fmla="*/ 0 w 86"/>
              <a:gd name="T15" fmla="*/ 90 h 90"/>
              <a:gd name="T16" fmla="*/ 86 w 86"/>
              <a:gd name="T17" fmla="*/ 90 h 90"/>
              <a:gd name="T18" fmla="*/ 86 w 86"/>
              <a:gd name="T19" fmla="*/ 90 h 90"/>
              <a:gd name="T20" fmla="*/ 72 w 86"/>
              <a:gd name="T21" fmla="*/ 72 h 90"/>
              <a:gd name="T22" fmla="*/ 72 w 86"/>
              <a:gd name="T23" fmla="*/ 72 h 90"/>
              <a:gd name="T24" fmla="*/ 77 w 86"/>
              <a:gd name="T25" fmla="*/ 68 h 90"/>
              <a:gd name="T26" fmla="*/ 77 w 86"/>
              <a:gd name="T27" fmla="*/ 68 h 90"/>
              <a:gd name="T28" fmla="*/ 59 w 86"/>
              <a:gd name="T29" fmla="*/ 45 h 90"/>
              <a:gd name="T30" fmla="*/ 59 w 86"/>
              <a:gd name="T31" fmla="*/ 45 h 90"/>
              <a:gd name="T32" fmla="*/ 72 w 86"/>
              <a:gd name="T33" fmla="*/ 32 h 90"/>
              <a:gd name="T34" fmla="*/ 72 w 86"/>
              <a:gd name="T35" fmla="*/ 32 h 90"/>
              <a:gd name="T36" fmla="*/ 72 w 86"/>
              <a:gd name="T37" fmla="*/ 23 h 90"/>
              <a:gd name="T38" fmla="*/ 72 w 86"/>
              <a:gd name="T39" fmla="*/ 23 h 90"/>
              <a:gd name="T40" fmla="*/ 59 w 86"/>
              <a:gd name="T41" fmla="*/ 18 h 90"/>
              <a:gd name="T42" fmla="*/ 59 w 86"/>
              <a:gd name="T43" fmla="*/ 18 h 90"/>
              <a:gd name="T44" fmla="*/ 50 w 86"/>
              <a:gd name="T45" fmla="*/ 36 h 90"/>
              <a:gd name="T46" fmla="*/ 50 w 86"/>
              <a:gd name="T47" fmla="*/ 36 h 90"/>
              <a:gd name="T48" fmla="*/ 32 w 86"/>
              <a:gd name="T49" fmla="*/ 23 h 90"/>
              <a:gd name="T50" fmla="*/ 32 w 86"/>
              <a:gd name="T51" fmla="*/ 23 h 90"/>
              <a:gd name="T52" fmla="*/ 27 w 86"/>
              <a:gd name="T53" fmla="*/ 18 h 90"/>
              <a:gd name="T54" fmla="*/ 27 w 86"/>
              <a:gd name="T55" fmla="*/ 18 h 90"/>
              <a:gd name="T56" fmla="*/ 23 w 86"/>
              <a:gd name="T57" fmla="*/ 23 h 90"/>
              <a:gd name="T58" fmla="*/ 23 w 86"/>
              <a:gd name="T59" fmla="*/ 23 h 90"/>
              <a:gd name="T60" fmla="*/ 18 w 86"/>
              <a:gd name="T61" fmla="*/ 32 h 90"/>
              <a:gd name="T62" fmla="*/ 18 w 86"/>
              <a:gd name="T63" fmla="*/ 32 h 90"/>
              <a:gd name="T64" fmla="*/ 41 w 86"/>
              <a:gd name="T65" fmla="*/ 50 h 90"/>
              <a:gd name="T66" fmla="*/ 41 w 86"/>
              <a:gd name="T67" fmla="*/ 50 h 90"/>
              <a:gd name="T68" fmla="*/ 18 w 86"/>
              <a:gd name="T69" fmla="*/ 68 h 90"/>
              <a:gd name="T70" fmla="*/ 18 w 86"/>
              <a:gd name="T71" fmla="*/ 68 h 90"/>
              <a:gd name="T72" fmla="*/ 27 w 86"/>
              <a:gd name="T73" fmla="*/ 77 h 90"/>
              <a:gd name="T74" fmla="*/ 27 w 86"/>
              <a:gd name="T75" fmla="*/ 77 h 90"/>
              <a:gd name="T76" fmla="*/ 50 w 86"/>
              <a:gd name="T77" fmla="*/ 59 h 90"/>
              <a:gd name="T78" fmla="*/ 50 w 86"/>
              <a:gd name="T79" fmla="*/ 59 h 90"/>
              <a:gd name="T80" fmla="*/ 68 w 86"/>
              <a:gd name="T81" fmla="*/ 77 h 90"/>
              <a:gd name="T82" fmla="*/ 68 w 86"/>
              <a:gd name="T83" fmla="*/ 77 h 90"/>
              <a:gd name="T84" fmla="*/ 72 w 86"/>
              <a:gd name="T85" fmla="*/ 72 h 90"/>
              <a:gd name="T86" fmla="*/ 72 w 86"/>
              <a:gd name="T87" fmla="*/ 72 h 90"/>
              <a:gd name="T88" fmla="*/ 72 w 86"/>
              <a:gd name="T89" fmla="*/ 7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90">
                <a:moveTo>
                  <a:pt x="86" y="90"/>
                </a:moveTo>
                <a:lnTo>
                  <a:pt x="86" y="81"/>
                </a:lnTo>
                <a:lnTo>
                  <a:pt x="14" y="81"/>
                </a:lnTo>
                <a:lnTo>
                  <a:pt x="14" y="14"/>
                </a:lnTo>
                <a:lnTo>
                  <a:pt x="81" y="14"/>
                </a:lnTo>
                <a:lnTo>
                  <a:pt x="81" y="0"/>
                </a:lnTo>
                <a:lnTo>
                  <a:pt x="0" y="0"/>
                </a:lnTo>
                <a:lnTo>
                  <a:pt x="0" y="90"/>
                </a:lnTo>
                <a:lnTo>
                  <a:pt x="86" y="90"/>
                </a:lnTo>
                <a:lnTo>
                  <a:pt x="86" y="90"/>
                </a:lnTo>
                <a:close/>
                <a:moveTo>
                  <a:pt x="72" y="72"/>
                </a:moveTo>
                <a:lnTo>
                  <a:pt x="72" y="72"/>
                </a:lnTo>
                <a:lnTo>
                  <a:pt x="77" y="68"/>
                </a:lnTo>
                <a:lnTo>
                  <a:pt x="77" y="68"/>
                </a:lnTo>
                <a:lnTo>
                  <a:pt x="59" y="45"/>
                </a:lnTo>
                <a:lnTo>
                  <a:pt x="59" y="45"/>
                </a:lnTo>
                <a:lnTo>
                  <a:pt x="72" y="32"/>
                </a:lnTo>
                <a:lnTo>
                  <a:pt x="72" y="32"/>
                </a:lnTo>
                <a:lnTo>
                  <a:pt x="72" y="23"/>
                </a:lnTo>
                <a:lnTo>
                  <a:pt x="72" y="23"/>
                </a:lnTo>
                <a:lnTo>
                  <a:pt x="59" y="18"/>
                </a:lnTo>
                <a:lnTo>
                  <a:pt x="59" y="18"/>
                </a:lnTo>
                <a:lnTo>
                  <a:pt x="50" y="36"/>
                </a:lnTo>
                <a:lnTo>
                  <a:pt x="50" y="36"/>
                </a:lnTo>
                <a:lnTo>
                  <a:pt x="32" y="23"/>
                </a:lnTo>
                <a:lnTo>
                  <a:pt x="32" y="23"/>
                </a:lnTo>
                <a:lnTo>
                  <a:pt x="27" y="18"/>
                </a:lnTo>
                <a:lnTo>
                  <a:pt x="27" y="18"/>
                </a:lnTo>
                <a:lnTo>
                  <a:pt x="23" y="23"/>
                </a:lnTo>
                <a:lnTo>
                  <a:pt x="23" y="23"/>
                </a:lnTo>
                <a:lnTo>
                  <a:pt x="18" y="32"/>
                </a:lnTo>
                <a:lnTo>
                  <a:pt x="18" y="32"/>
                </a:lnTo>
                <a:lnTo>
                  <a:pt x="41" y="50"/>
                </a:lnTo>
                <a:lnTo>
                  <a:pt x="41" y="50"/>
                </a:lnTo>
                <a:lnTo>
                  <a:pt x="18" y="68"/>
                </a:lnTo>
                <a:lnTo>
                  <a:pt x="18" y="68"/>
                </a:lnTo>
                <a:lnTo>
                  <a:pt x="27" y="77"/>
                </a:lnTo>
                <a:lnTo>
                  <a:pt x="27" y="77"/>
                </a:lnTo>
                <a:lnTo>
                  <a:pt x="50" y="59"/>
                </a:lnTo>
                <a:lnTo>
                  <a:pt x="50" y="59"/>
                </a:lnTo>
                <a:lnTo>
                  <a:pt x="68" y="77"/>
                </a:lnTo>
                <a:lnTo>
                  <a:pt x="68" y="77"/>
                </a:lnTo>
                <a:lnTo>
                  <a:pt x="72" y="72"/>
                </a:lnTo>
                <a:lnTo>
                  <a:pt x="72" y="72"/>
                </a:lnTo>
                <a:lnTo>
                  <a:pt x="7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7570787" y="2528887"/>
            <a:ext cx="157163" cy="158750"/>
          </a:xfrm>
          <a:custGeom>
            <a:avLst/>
            <a:gdLst>
              <a:gd name="T0" fmla="*/ 94 w 99"/>
              <a:gd name="T1" fmla="*/ 14 h 100"/>
              <a:gd name="T2" fmla="*/ 85 w 99"/>
              <a:gd name="T3" fmla="*/ 0 h 100"/>
              <a:gd name="T4" fmla="*/ 40 w 99"/>
              <a:gd name="T5" fmla="*/ 9 h 100"/>
              <a:gd name="T6" fmla="*/ 40 w 99"/>
              <a:gd name="T7" fmla="*/ 23 h 100"/>
              <a:gd name="T8" fmla="*/ 49 w 99"/>
              <a:gd name="T9" fmla="*/ 19 h 100"/>
              <a:gd name="T10" fmla="*/ 63 w 99"/>
              <a:gd name="T11" fmla="*/ 19 h 100"/>
              <a:gd name="T12" fmla="*/ 54 w 99"/>
              <a:gd name="T13" fmla="*/ 64 h 100"/>
              <a:gd name="T14" fmla="*/ 54 w 99"/>
              <a:gd name="T15" fmla="*/ 37 h 100"/>
              <a:gd name="T16" fmla="*/ 54 w 99"/>
              <a:gd name="T17" fmla="*/ 28 h 100"/>
              <a:gd name="T18" fmla="*/ 54 w 99"/>
              <a:gd name="T19" fmla="*/ 28 h 100"/>
              <a:gd name="T20" fmla="*/ 54 w 99"/>
              <a:gd name="T21" fmla="*/ 28 h 100"/>
              <a:gd name="T22" fmla="*/ 40 w 99"/>
              <a:gd name="T23" fmla="*/ 73 h 100"/>
              <a:gd name="T24" fmla="*/ 94 w 99"/>
              <a:gd name="T25" fmla="*/ 64 h 100"/>
              <a:gd name="T26" fmla="*/ 76 w 99"/>
              <a:gd name="T27" fmla="*/ 46 h 100"/>
              <a:gd name="T28" fmla="*/ 90 w 99"/>
              <a:gd name="T29" fmla="*/ 37 h 100"/>
              <a:gd name="T30" fmla="*/ 76 w 99"/>
              <a:gd name="T31" fmla="*/ 19 h 100"/>
              <a:gd name="T32" fmla="*/ 94 w 99"/>
              <a:gd name="T33" fmla="*/ 14 h 100"/>
              <a:gd name="T34" fmla="*/ 94 w 99"/>
              <a:gd name="T35" fmla="*/ 14 h 100"/>
              <a:gd name="T36" fmla="*/ 13 w 99"/>
              <a:gd name="T37" fmla="*/ 28 h 100"/>
              <a:gd name="T38" fmla="*/ 4 w 99"/>
              <a:gd name="T39" fmla="*/ 37 h 100"/>
              <a:gd name="T40" fmla="*/ 22 w 99"/>
              <a:gd name="T41" fmla="*/ 46 h 100"/>
              <a:gd name="T42" fmla="*/ 18 w 99"/>
              <a:gd name="T43" fmla="*/ 64 h 100"/>
              <a:gd name="T44" fmla="*/ 13 w 99"/>
              <a:gd name="T45" fmla="*/ 50 h 100"/>
              <a:gd name="T46" fmla="*/ 4 w 99"/>
              <a:gd name="T47" fmla="*/ 55 h 100"/>
              <a:gd name="T48" fmla="*/ 13 w 99"/>
              <a:gd name="T49" fmla="*/ 77 h 100"/>
              <a:gd name="T50" fmla="*/ 0 w 99"/>
              <a:gd name="T51" fmla="*/ 91 h 100"/>
              <a:gd name="T52" fmla="*/ 9 w 99"/>
              <a:gd name="T53" fmla="*/ 100 h 100"/>
              <a:gd name="T54" fmla="*/ 22 w 99"/>
              <a:gd name="T55" fmla="*/ 86 h 100"/>
              <a:gd name="T56" fmla="*/ 31 w 99"/>
              <a:gd name="T57" fmla="*/ 95 h 100"/>
              <a:gd name="T58" fmla="*/ 45 w 99"/>
              <a:gd name="T59" fmla="*/ 95 h 100"/>
              <a:gd name="T60" fmla="*/ 63 w 99"/>
              <a:gd name="T61" fmla="*/ 95 h 100"/>
              <a:gd name="T62" fmla="*/ 94 w 99"/>
              <a:gd name="T63" fmla="*/ 95 h 100"/>
              <a:gd name="T64" fmla="*/ 99 w 99"/>
              <a:gd name="T65" fmla="*/ 82 h 100"/>
              <a:gd name="T66" fmla="*/ 58 w 99"/>
              <a:gd name="T67" fmla="*/ 82 h 100"/>
              <a:gd name="T68" fmla="*/ 58 w 99"/>
              <a:gd name="T69" fmla="*/ 86 h 100"/>
              <a:gd name="T70" fmla="*/ 40 w 99"/>
              <a:gd name="T71" fmla="*/ 82 h 100"/>
              <a:gd name="T72" fmla="*/ 31 w 99"/>
              <a:gd name="T73" fmla="*/ 77 h 100"/>
              <a:gd name="T74" fmla="*/ 36 w 99"/>
              <a:gd name="T75" fmla="*/ 37 h 100"/>
              <a:gd name="T76" fmla="*/ 22 w 99"/>
              <a:gd name="T77" fmla="*/ 37 h 100"/>
              <a:gd name="T78" fmla="*/ 4 w 99"/>
              <a:gd name="T79" fmla="*/ 9 h 100"/>
              <a:gd name="T80" fmla="*/ 18 w 99"/>
              <a:gd name="T81" fmla="*/ 19 h 100"/>
              <a:gd name="T82" fmla="*/ 13 w 99"/>
              <a:gd name="T83" fmla="*/ 28 h 100"/>
              <a:gd name="T84" fmla="*/ 13 w 99"/>
              <a:gd name="T85" fmla="*/ 2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9" h="100">
                <a:moveTo>
                  <a:pt x="94" y="14"/>
                </a:moveTo>
                <a:lnTo>
                  <a:pt x="94" y="14"/>
                </a:lnTo>
                <a:lnTo>
                  <a:pt x="85" y="0"/>
                </a:lnTo>
                <a:lnTo>
                  <a:pt x="85" y="0"/>
                </a:lnTo>
                <a:lnTo>
                  <a:pt x="67" y="5"/>
                </a:lnTo>
                <a:lnTo>
                  <a:pt x="40" y="9"/>
                </a:lnTo>
                <a:lnTo>
                  <a:pt x="40" y="9"/>
                </a:lnTo>
                <a:lnTo>
                  <a:pt x="40" y="23"/>
                </a:lnTo>
                <a:lnTo>
                  <a:pt x="40" y="23"/>
                </a:lnTo>
                <a:lnTo>
                  <a:pt x="49" y="19"/>
                </a:lnTo>
                <a:lnTo>
                  <a:pt x="49" y="19"/>
                </a:lnTo>
                <a:lnTo>
                  <a:pt x="63" y="19"/>
                </a:lnTo>
                <a:lnTo>
                  <a:pt x="63" y="64"/>
                </a:lnTo>
                <a:lnTo>
                  <a:pt x="54" y="64"/>
                </a:lnTo>
                <a:lnTo>
                  <a:pt x="54" y="37"/>
                </a:lnTo>
                <a:lnTo>
                  <a:pt x="54" y="37"/>
                </a:lnTo>
                <a:lnTo>
                  <a:pt x="54" y="28"/>
                </a:lnTo>
                <a:lnTo>
                  <a:pt x="54" y="28"/>
                </a:lnTo>
                <a:lnTo>
                  <a:pt x="54" y="28"/>
                </a:lnTo>
                <a:lnTo>
                  <a:pt x="54" y="28"/>
                </a:lnTo>
                <a:lnTo>
                  <a:pt x="54" y="28"/>
                </a:lnTo>
                <a:lnTo>
                  <a:pt x="54" y="28"/>
                </a:lnTo>
                <a:lnTo>
                  <a:pt x="40" y="28"/>
                </a:lnTo>
                <a:lnTo>
                  <a:pt x="40" y="73"/>
                </a:lnTo>
                <a:lnTo>
                  <a:pt x="94" y="73"/>
                </a:lnTo>
                <a:lnTo>
                  <a:pt x="94" y="64"/>
                </a:lnTo>
                <a:lnTo>
                  <a:pt x="76" y="64"/>
                </a:lnTo>
                <a:lnTo>
                  <a:pt x="76" y="46"/>
                </a:lnTo>
                <a:lnTo>
                  <a:pt x="90" y="46"/>
                </a:lnTo>
                <a:lnTo>
                  <a:pt x="90" y="37"/>
                </a:lnTo>
                <a:lnTo>
                  <a:pt x="76" y="37"/>
                </a:lnTo>
                <a:lnTo>
                  <a:pt x="76" y="19"/>
                </a:lnTo>
                <a:lnTo>
                  <a:pt x="76" y="19"/>
                </a:lnTo>
                <a:lnTo>
                  <a:pt x="94" y="14"/>
                </a:lnTo>
                <a:lnTo>
                  <a:pt x="94" y="14"/>
                </a:lnTo>
                <a:lnTo>
                  <a:pt x="94" y="14"/>
                </a:lnTo>
                <a:close/>
                <a:moveTo>
                  <a:pt x="13" y="28"/>
                </a:moveTo>
                <a:lnTo>
                  <a:pt x="13" y="28"/>
                </a:lnTo>
                <a:lnTo>
                  <a:pt x="9" y="37"/>
                </a:lnTo>
                <a:lnTo>
                  <a:pt x="4" y="37"/>
                </a:lnTo>
                <a:lnTo>
                  <a:pt x="4" y="46"/>
                </a:lnTo>
                <a:lnTo>
                  <a:pt x="22" y="46"/>
                </a:lnTo>
                <a:lnTo>
                  <a:pt x="22" y="46"/>
                </a:lnTo>
                <a:lnTo>
                  <a:pt x="18" y="64"/>
                </a:lnTo>
                <a:lnTo>
                  <a:pt x="18" y="64"/>
                </a:lnTo>
                <a:lnTo>
                  <a:pt x="13" y="50"/>
                </a:lnTo>
                <a:lnTo>
                  <a:pt x="13" y="50"/>
                </a:lnTo>
                <a:lnTo>
                  <a:pt x="4" y="55"/>
                </a:lnTo>
                <a:lnTo>
                  <a:pt x="4" y="55"/>
                </a:lnTo>
                <a:lnTo>
                  <a:pt x="13" y="77"/>
                </a:lnTo>
                <a:lnTo>
                  <a:pt x="13" y="77"/>
                </a:lnTo>
                <a:lnTo>
                  <a:pt x="0" y="91"/>
                </a:lnTo>
                <a:lnTo>
                  <a:pt x="0" y="91"/>
                </a:lnTo>
                <a:lnTo>
                  <a:pt x="9" y="100"/>
                </a:lnTo>
                <a:lnTo>
                  <a:pt x="9" y="100"/>
                </a:lnTo>
                <a:lnTo>
                  <a:pt x="22" y="86"/>
                </a:lnTo>
                <a:lnTo>
                  <a:pt x="22" y="86"/>
                </a:lnTo>
                <a:lnTo>
                  <a:pt x="31" y="95"/>
                </a:lnTo>
                <a:lnTo>
                  <a:pt x="31" y="95"/>
                </a:lnTo>
                <a:lnTo>
                  <a:pt x="45" y="95"/>
                </a:lnTo>
                <a:lnTo>
                  <a:pt x="45" y="95"/>
                </a:lnTo>
                <a:lnTo>
                  <a:pt x="63" y="95"/>
                </a:lnTo>
                <a:lnTo>
                  <a:pt x="94" y="95"/>
                </a:lnTo>
                <a:lnTo>
                  <a:pt x="94" y="95"/>
                </a:lnTo>
                <a:lnTo>
                  <a:pt x="99" y="82"/>
                </a:lnTo>
                <a:lnTo>
                  <a:pt x="99" y="82"/>
                </a:lnTo>
                <a:lnTo>
                  <a:pt x="81" y="82"/>
                </a:lnTo>
                <a:lnTo>
                  <a:pt x="58" y="82"/>
                </a:lnTo>
                <a:lnTo>
                  <a:pt x="58" y="82"/>
                </a:lnTo>
                <a:lnTo>
                  <a:pt x="58" y="86"/>
                </a:lnTo>
                <a:lnTo>
                  <a:pt x="58" y="86"/>
                </a:lnTo>
                <a:lnTo>
                  <a:pt x="40" y="82"/>
                </a:lnTo>
                <a:lnTo>
                  <a:pt x="31" y="77"/>
                </a:lnTo>
                <a:lnTo>
                  <a:pt x="31" y="77"/>
                </a:lnTo>
                <a:lnTo>
                  <a:pt x="36" y="59"/>
                </a:lnTo>
                <a:lnTo>
                  <a:pt x="36" y="37"/>
                </a:lnTo>
                <a:lnTo>
                  <a:pt x="22" y="37"/>
                </a:lnTo>
                <a:lnTo>
                  <a:pt x="22" y="37"/>
                </a:lnTo>
                <a:lnTo>
                  <a:pt x="36" y="9"/>
                </a:lnTo>
                <a:lnTo>
                  <a:pt x="4" y="9"/>
                </a:lnTo>
                <a:lnTo>
                  <a:pt x="4" y="19"/>
                </a:lnTo>
                <a:lnTo>
                  <a:pt x="18" y="19"/>
                </a:lnTo>
                <a:lnTo>
                  <a:pt x="18" y="19"/>
                </a:lnTo>
                <a:lnTo>
                  <a:pt x="13" y="28"/>
                </a:lnTo>
                <a:lnTo>
                  <a:pt x="13" y="28"/>
                </a:lnTo>
                <a:lnTo>
                  <a:pt x="13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7734299" y="2528887"/>
            <a:ext cx="165100" cy="158750"/>
          </a:xfrm>
          <a:custGeom>
            <a:avLst/>
            <a:gdLst>
              <a:gd name="T0" fmla="*/ 68 w 104"/>
              <a:gd name="T1" fmla="*/ 9 h 100"/>
              <a:gd name="T2" fmla="*/ 63 w 104"/>
              <a:gd name="T3" fmla="*/ 0 h 100"/>
              <a:gd name="T4" fmla="*/ 50 w 104"/>
              <a:gd name="T5" fmla="*/ 0 h 100"/>
              <a:gd name="T6" fmla="*/ 50 w 104"/>
              <a:gd name="T7" fmla="*/ 0 h 100"/>
              <a:gd name="T8" fmla="*/ 50 w 104"/>
              <a:gd name="T9" fmla="*/ 9 h 100"/>
              <a:gd name="T10" fmla="*/ 14 w 104"/>
              <a:gd name="T11" fmla="*/ 9 h 100"/>
              <a:gd name="T12" fmla="*/ 14 w 104"/>
              <a:gd name="T13" fmla="*/ 50 h 100"/>
              <a:gd name="T14" fmla="*/ 0 w 104"/>
              <a:gd name="T15" fmla="*/ 91 h 100"/>
              <a:gd name="T16" fmla="*/ 14 w 104"/>
              <a:gd name="T17" fmla="*/ 100 h 100"/>
              <a:gd name="T18" fmla="*/ 27 w 104"/>
              <a:gd name="T19" fmla="*/ 77 h 100"/>
              <a:gd name="T20" fmla="*/ 27 w 104"/>
              <a:gd name="T21" fmla="*/ 46 h 100"/>
              <a:gd name="T22" fmla="*/ 100 w 104"/>
              <a:gd name="T23" fmla="*/ 23 h 100"/>
              <a:gd name="T24" fmla="*/ 68 w 104"/>
              <a:gd name="T25" fmla="*/ 9 h 100"/>
              <a:gd name="T26" fmla="*/ 68 w 104"/>
              <a:gd name="T27" fmla="*/ 9 h 100"/>
              <a:gd name="T28" fmla="*/ 68 w 104"/>
              <a:gd name="T29" fmla="*/ 9 h 100"/>
              <a:gd name="T30" fmla="*/ 23 w 104"/>
              <a:gd name="T31" fmla="*/ 86 h 100"/>
              <a:gd name="T32" fmla="*/ 32 w 104"/>
              <a:gd name="T33" fmla="*/ 100 h 100"/>
              <a:gd name="T34" fmla="*/ 63 w 104"/>
              <a:gd name="T35" fmla="*/ 68 h 100"/>
              <a:gd name="T36" fmla="*/ 72 w 104"/>
              <a:gd name="T37" fmla="*/ 86 h 100"/>
              <a:gd name="T38" fmla="*/ 95 w 104"/>
              <a:gd name="T39" fmla="*/ 100 h 100"/>
              <a:gd name="T40" fmla="*/ 100 w 104"/>
              <a:gd name="T41" fmla="*/ 86 h 100"/>
              <a:gd name="T42" fmla="*/ 104 w 104"/>
              <a:gd name="T43" fmla="*/ 86 h 100"/>
              <a:gd name="T44" fmla="*/ 81 w 104"/>
              <a:gd name="T45" fmla="*/ 73 h 100"/>
              <a:gd name="T46" fmla="*/ 72 w 104"/>
              <a:gd name="T47" fmla="*/ 55 h 100"/>
              <a:gd name="T48" fmla="*/ 95 w 104"/>
              <a:gd name="T49" fmla="*/ 41 h 100"/>
              <a:gd name="T50" fmla="*/ 68 w 104"/>
              <a:gd name="T51" fmla="*/ 37 h 100"/>
              <a:gd name="T52" fmla="*/ 68 w 104"/>
              <a:gd name="T53" fmla="*/ 32 h 100"/>
              <a:gd name="T54" fmla="*/ 72 w 104"/>
              <a:gd name="T55" fmla="*/ 28 h 100"/>
              <a:gd name="T56" fmla="*/ 63 w 104"/>
              <a:gd name="T57" fmla="*/ 28 h 100"/>
              <a:gd name="T58" fmla="*/ 54 w 104"/>
              <a:gd name="T59" fmla="*/ 41 h 100"/>
              <a:gd name="T60" fmla="*/ 32 w 104"/>
              <a:gd name="T61" fmla="*/ 55 h 100"/>
              <a:gd name="T62" fmla="*/ 54 w 104"/>
              <a:gd name="T63" fmla="*/ 55 h 100"/>
              <a:gd name="T64" fmla="*/ 23 w 104"/>
              <a:gd name="T65" fmla="*/ 86 h 100"/>
              <a:gd name="T66" fmla="*/ 23 w 104"/>
              <a:gd name="T67" fmla="*/ 8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4" h="100">
                <a:moveTo>
                  <a:pt x="68" y="9"/>
                </a:moveTo>
                <a:lnTo>
                  <a:pt x="68" y="9"/>
                </a:lnTo>
                <a:lnTo>
                  <a:pt x="63" y="0"/>
                </a:lnTo>
                <a:lnTo>
                  <a:pt x="63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9"/>
                </a:lnTo>
                <a:lnTo>
                  <a:pt x="50" y="9"/>
                </a:lnTo>
                <a:lnTo>
                  <a:pt x="50" y="9"/>
                </a:lnTo>
                <a:lnTo>
                  <a:pt x="14" y="9"/>
                </a:lnTo>
                <a:lnTo>
                  <a:pt x="14" y="50"/>
                </a:lnTo>
                <a:lnTo>
                  <a:pt x="14" y="50"/>
                </a:lnTo>
                <a:lnTo>
                  <a:pt x="9" y="73"/>
                </a:lnTo>
                <a:lnTo>
                  <a:pt x="0" y="91"/>
                </a:lnTo>
                <a:lnTo>
                  <a:pt x="0" y="91"/>
                </a:lnTo>
                <a:lnTo>
                  <a:pt x="14" y="100"/>
                </a:lnTo>
                <a:lnTo>
                  <a:pt x="14" y="100"/>
                </a:lnTo>
                <a:lnTo>
                  <a:pt x="27" y="77"/>
                </a:lnTo>
                <a:lnTo>
                  <a:pt x="27" y="77"/>
                </a:lnTo>
                <a:lnTo>
                  <a:pt x="27" y="46"/>
                </a:lnTo>
                <a:lnTo>
                  <a:pt x="27" y="23"/>
                </a:lnTo>
                <a:lnTo>
                  <a:pt x="100" y="23"/>
                </a:lnTo>
                <a:lnTo>
                  <a:pt x="100" y="9"/>
                </a:lnTo>
                <a:lnTo>
                  <a:pt x="68" y="9"/>
                </a:lnTo>
                <a:lnTo>
                  <a:pt x="68" y="9"/>
                </a:lnTo>
                <a:lnTo>
                  <a:pt x="68" y="9"/>
                </a:lnTo>
                <a:lnTo>
                  <a:pt x="68" y="9"/>
                </a:lnTo>
                <a:lnTo>
                  <a:pt x="68" y="9"/>
                </a:lnTo>
                <a:close/>
                <a:moveTo>
                  <a:pt x="23" y="86"/>
                </a:moveTo>
                <a:lnTo>
                  <a:pt x="23" y="86"/>
                </a:lnTo>
                <a:lnTo>
                  <a:pt x="32" y="100"/>
                </a:lnTo>
                <a:lnTo>
                  <a:pt x="32" y="100"/>
                </a:lnTo>
                <a:lnTo>
                  <a:pt x="50" y="86"/>
                </a:lnTo>
                <a:lnTo>
                  <a:pt x="63" y="68"/>
                </a:lnTo>
                <a:lnTo>
                  <a:pt x="63" y="68"/>
                </a:lnTo>
                <a:lnTo>
                  <a:pt x="72" y="86"/>
                </a:lnTo>
                <a:lnTo>
                  <a:pt x="95" y="100"/>
                </a:lnTo>
                <a:lnTo>
                  <a:pt x="95" y="100"/>
                </a:lnTo>
                <a:lnTo>
                  <a:pt x="100" y="86"/>
                </a:lnTo>
                <a:lnTo>
                  <a:pt x="100" y="86"/>
                </a:lnTo>
                <a:lnTo>
                  <a:pt x="104" y="86"/>
                </a:lnTo>
                <a:lnTo>
                  <a:pt x="104" y="86"/>
                </a:lnTo>
                <a:lnTo>
                  <a:pt x="90" y="82"/>
                </a:lnTo>
                <a:lnTo>
                  <a:pt x="81" y="73"/>
                </a:lnTo>
                <a:lnTo>
                  <a:pt x="77" y="64"/>
                </a:lnTo>
                <a:lnTo>
                  <a:pt x="72" y="55"/>
                </a:lnTo>
                <a:lnTo>
                  <a:pt x="95" y="55"/>
                </a:lnTo>
                <a:lnTo>
                  <a:pt x="95" y="41"/>
                </a:lnTo>
                <a:lnTo>
                  <a:pt x="68" y="41"/>
                </a:lnTo>
                <a:lnTo>
                  <a:pt x="68" y="37"/>
                </a:lnTo>
                <a:lnTo>
                  <a:pt x="68" y="37"/>
                </a:lnTo>
                <a:lnTo>
                  <a:pt x="68" y="32"/>
                </a:lnTo>
                <a:lnTo>
                  <a:pt x="68" y="32"/>
                </a:lnTo>
                <a:lnTo>
                  <a:pt x="72" y="28"/>
                </a:lnTo>
                <a:lnTo>
                  <a:pt x="72" y="28"/>
                </a:lnTo>
                <a:lnTo>
                  <a:pt x="63" y="28"/>
                </a:lnTo>
                <a:lnTo>
                  <a:pt x="54" y="28"/>
                </a:lnTo>
                <a:lnTo>
                  <a:pt x="54" y="41"/>
                </a:lnTo>
                <a:lnTo>
                  <a:pt x="32" y="41"/>
                </a:lnTo>
                <a:lnTo>
                  <a:pt x="32" y="55"/>
                </a:lnTo>
                <a:lnTo>
                  <a:pt x="54" y="55"/>
                </a:lnTo>
                <a:lnTo>
                  <a:pt x="54" y="55"/>
                </a:lnTo>
                <a:lnTo>
                  <a:pt x="45" y="73"/>
                </a:lnTo>
                <a:lnTo>
                  <a:pt x="23" y="86"/>
                </a:lnTo>
                <a:lnTo>
                  <a:pt x="23" y="86"/>
                </a:lnTo>
                <a:lnTo>
                  <a:pt x="23" y="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 noEditPoints="1"/>
          </p:cNvSpPr>
          <p:nvPr/>
        </p:nvSpPr>
        <p:spPr bwMode="auto">
          <a:xfrm>
            <a:off x="7913687" y="2536824"/>
            <a:ext cx="157163" cy="150813"/>
          </a:xfrm>
          <a:custGeom>
            <a:avLst/>
            <a:gdLst>
              <a:gd name="T0" fmla="*/ 32 w 99"/>
              <a:gd name="T1" fmla="*/ 63 h 95"/>
              <a:gd name="T2" fmla="*/ 23 w 99"/>
              <a:gd name="T3" fmla="*/ 72 h 95"/>
              <a:gd name="T4" fmla="*/ 9 w 99"/>
              <a:gd name="T5" fmla="*/ 77 h 95"/>
              <a:gd name="T6" fmla="*/ 9 w 99"/>
              <a:gd name="T7" fmla="*/ 77 h 95"/>
              <a:gd name="T8" fmla="*/ 14 w 99"/>
              <a:gd name="T9" fmla="*/ 95 h 95"/>
              <a:gd name="T10" fmla="*/ 72 w 99"/>
              <a:gd name="T11" fmla="*/ 90 h 95"/>
              <a:gd name="T12" fmla="*/ 72 w 99"/>
              <a:gd name="T13" fmla="*/ 90 h 95"/>
              <a:gd name="T14" fmla="*/ 77 w 99"/>
              <a:gd name="T15" fmla="*/ 95 h 95"/>
              <a:gd name="T16" fmla="*/ 90 w 99"/>
              <a:gd name="T17" fmla="*/ 86 h 95"/>
              <a:gd name="T18" fmla="*/ 72 w 99"/>
              <a:gd name="T19" fmla="*/ 63 h 95"/>
              <a:gd name="T20" fmla="*/ 99 w 99"/>
              <a:gd name="T21" fmla="*/ 54 h 95"/>
              <a:gd name="T22" fmla="*/ 81 w 99"/>
              <a:gd name="T23" fmla="*/ 0 h 95"/>
              <a:gd name="T24" fmla="*/ 18 w 99"/>
              <a:gd name="T25" fmla="*/ 54 h 95"/>
              <a:gd name="T26" fmla="*/ 0 w 99"/>
              <a:gd name="T27" fmla="*/ 63 h 95"/>
              <a:gd name="T28" fmla="*/ 0 w 99"/>
              <a:gd name="T29" fmla="*/ 63 h 95"/>
              <a:gd name="T30" fmla="*/ 32 w 99"/>
              <a:gd name="T31" fmla="*/ 63 h 95"/>
              <a:gd name="T32" fmla="*/ 68 w 99"/>
              <a:gd name="T33" fmla="*/ 18 h 95"/>
              <a:gd name="T34" fmla="*/ 32 w 99"/>
              <a:gd name="T35" fmla="*/ 9 h 95"/>
              <a:gd name="T36" fmla="*/ 68 w 99"/>
              <a:gd name="T37" fmla="*/ 9 h 95"/>
              <a:gd name="T38" fmla="*/ 32 w 99"/>
              <a:gd name="T39" fmla="*/ 32 h 95"/>
              <a:gd name="T40" fmla="*/ 68 w 99"/>
              <a:gd name="T41" fmla="*/ 27 h 95"/>
              <a:gd name="T42" fmla="*/ 68 w 99"/>
              <a:gd name="T43" fmla="*/ 32 h 95"/>
              <a:gd name="T44" fmla="*/ 68 w 99"/>
              <a:gd name="T45" fmla="*/ 54 h 95"/>
              <a:gd name="T46" fmla="*/ 32 w 99"/>
              <a:gd name="T47" fmla="*/ 45 h 95"/>
              <a:gd name="T48" fmla="*/ 68 w 99"/>
              <a:gd name="T49" fmla="*/ 45 h 95"/>
              <a:gd name="T50" fmla="*/ 59 w 99"/>
              <a:gd name="T51" fmla="*/ 72 h 95"/>
              <a:gd name="T52" fmla="*/ 59 w 99"/>
              <a:gd name="T53" fmla="*/ 77 h 95"/>
              <a:gd name="T54" fmla="*/ 41 w 99"/>
              <a:gd name="T55" fmla="*/ 77 h 95"/>
              <a:gd name="T56" fmla="*/ 41 w 99"/>
              <a:gd name="T57" fmla="*/ 72 h 95"/>
              <a:gd name="T58" fmla="*/ 50 w 99"/>
              <a:gd name="T59" fmla="*/ 63 h 95"/>
              <a:gd name="T60" fmla="*/ 68 w 99"/>
              <a:gd name="T61" fmla="*/ 63 h 95"/>
              <a:gd name="T62" fmla="*/ 59 w 99"/>
              <a:gd name="T63" fmla="*/ 72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9" h="95">
                <a:moveTo>
                  <a:pt x="32" y="63"/>
                </a:moveTo>
                <a:lnTo>
                  <a:pt x="32" y="63"/>
                </a:lnTo>
                <a:lnTo>
                  <a:pt x="23" y="72"/>
                </a:lnTo>
                <a:lnTo>
                  <a:pt x="23" y="72"/>
                </a:lnTo>
                <a:lnTo>
                  <a:pt x="18" y="77"/>
                </a:lnTo>
                <a:lnTo>
                  <a:pt x="9" y="77"/>
                </a:lnTo>
                <a:lnTo>
                  <a:pt x="9" y="77"/>
                </a:lnTo>
                <a:lnTo>
                  <a:pt x="9" y="77"/>
                </a:lnTo>
                <a:lnTo>
                  <a:pt x="14" y="95"/>
                </a:lnTo>
                <a:lnTo>
                  <a:pt x="14" y="95"/>
                </a:lnTo>
                <a:lnTo>
                  <a:pt x="14" y="95"/>
                </a:lnTo>
                <a:lnTo>
                  <a:pt x="72" y="90"/>
                </a:lnTo>
                <a:lnTo>
                  <a:pt x="72" y="90"/>
                </a:lnTo>
                <a:lnTo>
                  <a:pt x="72" y="90"/>
                </a:lnTo>
                <a:lnTo>
                  <a:pt x="72" y="90"/>
                </a:lnTo>
                <a:lnTo>
                  <a:pt x="77" y="95"/>
                </a:lnTo>
                <a:lnTo>
                  <a:pt x="77" y="95"/>
                </a:lnTo>
                <a:lnTo>
                  <a:pt x="90" y="86"/>
                </a:lnTo>
                <a:lnTo>
                  <a:pt x="90" y="86"/>
                </a:lnTo>
                <a:lnTo>
                  <a:pt x="72" y="63"/>
                </a:lnTo>
                <a:lnTo>
                  <a:pt x="99" y="63"/>
                </a:lnTo>
                <a:lnTo>
                  <a:pt x="99" y="54"/>
                </a:lnTo>
                <a:lnTo>
                  <a:pt x="81" y="54"/>
                </a:lnTo>
                <a:lnTo>
                  <a:pt x="81" y="0"/>
                </a:lnTo>
                <a:lnTo>
                  <a:pt x="18" y="0"/>
                </a:lnTo>
                <a:lnTo>
                  <a:pt x="18" y="54"/>
                </a:lnTo>
                <a:lnTo>
                  <a:pt x="0" y="54"/>
                </a:lnTo>
                <a:lnTo>
                  <a:pt x="0" y="63"/>
                </a:lnTo>
                <a:lnTo>
                  <a:pt x="0" y="63"/>
                </a:lnTo>
                <a:lnTo>
                  <a:pt x="0" y="63"/>
                </a:lnTo>
                <a:lnTo>
                  <a:pt x="32" y="63"/>
                </a:lnTo>
                <a:lnTo>
                  <a:pt x="32" y="63"/>
                </a:lnTo>
                <a:close/>
                <a:moveTo>
                  <a:pt x="68" y="9"/>
                </a:moveTo>
                <a:lnTo>
                  <a:pt x="68" y="18"/>
                </a:lnTo>
                <a:lnTo>
                  <a:pt x="32" y="18"/>
                </a:lnTo>
                <a:lnTo>
                  <a:pt x="32" y="9"/>
                </a:lnTo>
                <a:lnTo>
                  <a:pt x="68" y="9"/>
                </a:lnTo>
                <a:lnTo>
                  <a:pt x="68" y="9"/>
                </a:lnTo>
                <a:close/>
                <a:moveTo>
                  <a:pt x="68" y="32"/>
                </a:moveTo>
                <a:lnTo>
                  <a:pt x="32" y="32"/>
                </a:lnTo>
                <a:lnTo>
                  <a:pt x="32" y="27"/>
                </a:lnTo>
                <a:lnTo>
                  <a:pt x="68" y="27"/>
                </a:lnTo>
                <a:lnTo>
                  <a:pt x="68" y="32"/>
                </a:lnTo>
                <a:lnTo>
                  <a:pt x="68" y="32"/>
                </a:lnTo>
                <a:close/>
                <a:moveTo>
                  <a:pt x="68" y="45"/>
                </a:moveTo>
                <a:lnTo>
                  <a:pt x="68" y="54"/>
                </a:lnTo>
                <a:lnTo>
                  <a:pt x="32" y="54"/>
                </a:lnTo>
                <a:lnTo>
                  <a:pt x="32" y="45"/>
                </a:lnTo>
                <a:lnTo>
                  <a:pt x="68" y="45"/>
                </a:lnTo>
                <a:lnTo>
                  <a:pt x="68" y="45"/>
                </a:lnTo>
                <a:close/>
                <a:moveTo>
                  <a:pt x="59" y="72"/>
                </a:moveTo>
                <a:lnTo>
                  <a:pt x="59" y="72"/>
                </a:lnTo>
                <a:lnTo>
                  <a:pt x="59" y="77"/>
                </a:lnTo>
                <a:lnTo>
                  <a:pt x="59" y="77"/>
                </a:lnTo>
                <a:lnTo>
                  <a:pt x="63" y="77"/>
                </a:lnTo>
                <a:lnTo>
                  <a:pt x="41" y="77"/>
                </a:lnTo>
                <a:lnTo>
                  <a:pt x="41" y="77"/>
                </a:lnTo>
                <a:lnTo>
                  <a:pt x="41" y="72"/>
                </a:lnTo>
                <a:lnTo>
                  <a:pt x="41" y="72"/>
                </a:lnTo>
                <a:lnTo>
                  <a:pt x="50" y="63"/>
                </a:lnTo>
                <a:lnTo>
                  <a:pt x="68" y="63"/>
                </a:lnTo>
                <a:lnTo>
                  <a:pt x="68" y="63"/>
                </a:lnTo>
                <a:lnTo>
                  <a:pt x="59" y="72"/>
                </a:lnTo>
                <a:lnTo>
                  <a:pt x="59" y="72"/>
                </a:lnTo>
                <a:lnTo>
                  <a:pt x="59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 noEditPoints="1"/>
          </p:cNvSpPr>
          <p:nvPr/>
        </p:nvSpPr>
        <p:spPr bwMode="auto">
          <a:xfrm>
            <a:off x="7862887" y="4376737"/>
            <a:ext cx="179388" cy="179388"/>
          </a:xfrm>
          <a:custGeom>
            <a:avLst/>
            <a:gdLst>
              <a:gd name="T0" fmla="*/ 77 w 113"/>
              <a:gd name="T1" fmla="*/ 0 h 113"/>
              <a:gd name="T2" fmla="*/ 77 w 113"/>
              <a:gd name="T3" fmla="*/ 0 h 113"/>
              <a:gd name="T4" fmla="*/ 59 w 113"/>
              <a:gd name="T5" fmla="*/ 95 h 113"/>
              <a:gd name="T6" fmla="*/ 64 w 113"/>
              <a:gd name="T7" fmla="*/ 108 h 113"/>
              <a:gd name="T8" fmla="*/ 95 w 113"/>
              <a:gd name="T9" fmla="*/ 108 h 113"/>
              <a:gd name="T10" fmla="*/ 104 w 113"/>
              <a:gd name="T11" fmla="*/ 108 h 113"/>
              <a:gd name="T12" fmla="*/ 113 w 113"/>
              <a:gd name="T13" fmla="*/ 95 h 113"/>
              <a:gd name="T14" fmla="*/ 113 w 113"/>
              <a:gd name="T15" fmla="*/ 85 h 113"/>
              <a:gd name="T16" fmla="*/ 100 w 113"/>
              <a:gd name="T17" fmla="*/ 76 h 113"/>
              <a:gd name="T18" fmla="*/ 95 w 113"/>
              <a:gd name="T19" fmla="*/ 95 h 113"/>
              <a:gd name="T20" fmla="*/ 82 w 113"/>
              <a:gd name="T21" fmla="*/ 95 h 113"/>
              <a:gd name="T22" fmla="*/ 77 w 113"/>
              <a:gd name="T23" fmla="*/ 90 h 113"/>
              <a:gd name="T24" fmla="*/ 77 w 113"/>
              <a:gd name="T25" fmla="*/ 54 h 113"/>
              <a:gd name="T26" fmla="*/ 113 w 113"/>
              <a:gd name="T27" fmla="*/ 36 h 113"/>
              <a:gd name="T28" fmla="*/ 109 w 113"/>
              <a:gd name="T29" fmla="*/ 36 h 113"/>
              <a:gd name="T30" fmla="*/ 100 w 113"/>
              <a:gd name="T31" fmla="*/ 22 h 113"/>
              <a:gd name="T32" fmla="*/ 77 w 113"/>
              <a:gd name="T33" fmla="*/ 9 h 113"/>
              <a:gd name="T34" fmla="*/ 77 w 113"/>
              <a:gd name="T35" fmla="*/ 0 h 113"/>
              <a:gd name="T36" fmla="*/ 77 w 113"/>
              <a:gd name="T37" fmla="*/ 0 h 113"/>
              <a:gd name="T38" fmla="*/ 32 w 113"/>
              <a:gd name="T39" fmla="*/ 76 h 113"/>
              <a:gd name="T40" fmla="*/ 0 w 113"/>
              <a:gd name="T41" fmla="*/ 85 h 113"/>
              <a:gd name="T42" fmla="*/ 9 w 113"/>
              <a:gd name="T43" fmla="*/ 104 h 113"/>
              <a:gd name="T44" fmla="*/ 14 w 113"/>
              <a:gd name="T45" fmla="*/ 99 h 113"/>
              <a:gd name="T46" fmla="*/ 32 w 113"/>
              <a:gd name="T47" fmla="*/ 90 h 113"/>
              <a:gd name="T48" fmla="*/ 50 w 113"/>
              <a:gd name="T49" fmla="*/ 113 h 113"/>
              <a:gd name="T50" fmla="*/ 50 w 113"/>
              <a:gd name="T51" fmla="*/ 13 h 113"/>
              <a:gd name="T52" fmla="*/ 50 w 113"/>
              <a:gd name="T53" fmla="*/ 4 h 113"/>
              <a:gd name="T54" fmla="*/ 50 w 113"/>
              <a:gd name="T55" fmla="*/ 0 h 113"/>
              <a:gd name="T56" fmla="*/ 46 w 113"/>
              <a:gd name="T57" fmla="*/ 0 h 113"/>
              <a:gd name="T58" fmla="*/ 32 w 113"/>
              <a:gd name="T59" fmla="*/ 31 h 113"/>
              <a:gd name="T60" fmla="*/ 9 w 113"/>
              <a:gd name="T61" fmla="*/ 49 h 113"/>
              <a:gd name="T62" fmla="*/ 32 w 113"/>
              <a:gd name="T63" fmla="*/ 49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3" h="113">
                <a:moveTo>
                  <a:pt x="77" y="0"/>
                </a:moveTo>
                <a:lnTo>
                  <a:pt x="77" y="0"/>
                </a:lnTo>
                <a:lnTo>
                  <a:pt x="77" y="0"/>
                </a:lnTo>
                <a:lnTo>
                  <a:pt x="77" y="0"/>
                </a:lnTo>
                <a:lnTo>
                  <a:pt x="59" y="0"/>
                </a:lnTo>
                <a:lnTo>
                  <a:pt x="59" y="95"/>
                </a:lnTo>
                <a:lnTo>
                  <a:pt x="59" y="95"/>
                </a:lnTo>
                <a:lnTo>
                  <a:pt x="64" y="108"/>
                </a:lnTo>
                <a:lnTo>
                  <a:pt x="73" y="108"/>
                </a:lnTo>
                <a:lnTo>
                  <a:pt x="95" y="108"/>
                </a:lnTo>
                <a:lnTo>
                  <a:pt x="95" y="108"/>
                </a:lnTo>
                <a:lnTo>
                  <a:pt x="104" y="108"/>
                </a:lnTo>
                <a:lnTo>
                  <a:pt x="109" y="104"/>
                </a:lnTo>
                <a:lnTo>
                  <a:pt x="113" y="95"/>
                </a:lnTo>
                <a:lnTo>
                  <a:pt x="113" y="85"/>
                </a:lnTo>
                <a:lnTo>
                  <a:pt x="113" y="85"/>
                </a:lnTo>
                <a:lnTo>
                  <a:pt x="100" y="76"/>
                </a:lnTo>
                <a:lnTo>
                  <a:pt x="100" y="76"/>
                </a:lnTo>
                <a:lnTo>
                  <a:pt x="95" y="90"/>
                </a:lnTo>
                <a:lnTo>
                  <a:pt x="95" y="95"/>
                </a:lnTo>
                <a:lnTo>
                  <a:pt x="82" y="95"/>
                </a:lnTo>
                <a:lnTo>
                  <a:pt x="82" y="95"/>
                </a:lnTo>
                <a:lnTo>
                  <a:pt x="77" y="95"/>
                </a:lnTo>
                <a:lnTo>
                  <a:pt x="77" y="90"/>
                </a:lnTo>
                <a:lnTo>
                  <a:pt x="77" y="54"/>
                </a:lnTo>
                <a:lnTo>
                  <a:pt x="77" y="54"/>
                </a:lnTo>
                <a:lnTo>
                  <a:pt x="113" y="36"/>
                </a:lnTo>
                <a:lnTo>
                  <a:pt x="113" y="36"/>
                </a:lnTo>
                <a:lnTo>
                  <a:pt x="109" y="36"/>
                </a:lnTo>
                <a:lnTo>
                  <a:pt x="109" y="36"/>
                </a:lnTo>
                <a:lnTo>
                  <a:pt x="100" y="22"/>
                </a:lnTo>
                <a:lnTo>
                  <a:pt x="100" y="22"/>
                </a:lnTo>
                <a:lnTo>
                  <a:pt x="77" y="40"/>
                </a:lnTo>
                <a:lnTo>
                  <a:pt x="77" y="9"/>
                </a:lnTo>
                <a:lnTo>
                  <a:pt x="77" y="9"/>
                </a:lnTo>
                <a:lnTo>
                  <a:pt x="77" y="0"/>
                </a:lnTo>
                <a:lnTo>
                  <a:pt x="77" y="0"/>
                </a:lnTo>
                <a:lnTo>
                  <a:pt x="77" y="0"/>
                </a:lnTo>
                <a:close/>
                <a:moveTo>
                  <a:pt x="32" y="49"/>
                </a:moveTo>
                <a:lnTo>
                  <a:pt x="32" y="76"/>
                </a:lnTo>
                <a:lnTo>
                  <a:pt x="32" y="76"/>
                </a:lnTo>
                <a:lnTo>
                  <a:pt x="0" y="85"/>
                </a:lnTo>
                <a:lnTo>
                  <a:pt x="0" y="85"/>
                </a:lnTo>
                <a:lnTo>
                  <a:pt x="9" y="104"/>
                </a:lnTo>
                <a:lnTo>
                  <a:pt x="9" y="104"/>
                </a:lnTo>
                <a:lnTo>
                  <a:pt x="14" y="99"/>
                </a:lnTo>
                <a:lnTo>
                  <a:pt x="14" y="99"/>
                </a:lnTo>
                <a:lnTo>
                  <a:pt x="32" y="90"/>
                </a:lnTo>
                <a:lnTo>
                  <a:pt x="32" y="113"/>
                </a:lnTo>
                <a:lnTo>
                  <a:pt x="50" y="113"/>
                </a:lnTo>
                <a:lnTo>
                  <a:pt x="50" y="13"/>
                </a:lnTo>
                <a:lnTo>
                  <a:pt x="50" y="13"/>
                </a:lnTo>
                <a:lnTo>
                  <a:pt x="50" y="4"/>
                </a:lnTo>
                <a:lnTo>
                  <a:pt x="50" y="4"/>
                </a:lnTo>
                <a:lnTo>
                  <a:pt x="50" y="0"/>
                </a:lnTo>
                <a:lnTo>
                  <a:pt x="50" y="0"/>
                </a:lnTo>
                <a:lnTo>
                  <a:pt x="46" y="0"/>
                </a:lnTo>
                <a:lnTo>
                  <a:pt x="46" y="0"/>
                </a:lnTo>
                <a:lnTo>
                  <a:pt x="32" y="0"/>
                </a:lnTo>
                <a:lnTo>
                  <a:pt x="32" y="31"/>
                </a:lnTo>
                <a:lnTo>
                  <a:pt x="9" y="31"/>
                </a:lnTo>
                <a:lnTo>
                  <a:pt x="9" y="49"/>
                </a:lnTo>
                <a:lnTo>
                  <a:pt x="32" y="49"/>
                </a:lnTo>
                <a:lnTo>
                  <a:pt x="32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8070849" y="4368799"/>
            <a:ext cx="171450" cy="187325"/>
          </a:xfrm>
          <a:custGeom>
            <a:avLst/>
            <a:gdLst>
              <a:gd name="T0" fmla="*/ 45 w 108"/>
              <a:gd name="T1" fmla="*/ 14 h 118"/>
              <a:gd name="T2" fmla="*/ 0 w 108"/>
              <a:gd name="T3" fmla="*/ 14 h 118"/>
              <a:gd name="T4" fmla="*/ 0 w 108"/>
              <a:gd name="T5" fmla="*/ 27 h 118"/>
              <a:gd name="T6" fmla="*/ 108 w 108"/>
              <a:gd name="T7" fmla="*/ 27 h 118"/>
              <a:gd name="T8" fmla="*/ 108 w 108"/>
              <a:gd name="T9" fmla="*/ 14 h 118"/>
              <a:gd name="T10" fmla="*/ 63 w 108"/>
              <a:gd name="T11" fmla="*/ 14 h 118"/>
              <a:gd name="T12" fmla="*/ 63 w 108"/>
              <a:gd name="T13" fmla="*/ 14 h 118"/>
              <a:gd name="T14" fmla="*/ 63 w 108"/>
              <a:gd name="T15" fmla="*/ 0 h 118"/>
              <a:gd name="T16" fmla="*/ 41 w 108"/>
              <a:gd name="T17" fmla="*/ 5 h 118"/>
              <a:gd name="T18" fmla="*/ 41 w 108"/>
              <a:gd name="T19" fmla="*/ 5 h 118"/>
              <a:gd name="T20" fmla="*/ 45 w 108"/>
              <a:gd name="T21" fmla="*/ 14 h 118"/>
              <a:gd name="T22" fmla="*/ 45 w 108"/>
              <a:gd name="T23" fmla="*/ 14 h 118"/>
              <a:gd name="T24" fmla="*/ 45 w 108"/>
              <a:gd name="T25" fmla="*/ 14 h 118"/>
              <a:gd name="T26" fmla="*/ 45 w 108"/>
              <a:gd name="T27" fmla="*/ 95 h 118"/>
              <a:gd name="T28" fmla="*/ 45 w 108"/>
              <a:gd name="T29" fmla="*/ 95 h 118"/>
              <a:gd name="T30" fmla="*/ 45 w 108"/>
              <a:gd name="T31" fmla="*/ 100 h 118"/>
              <a:gd name="T32" fmla="*/ 32 w 108"/>
              <a:gd name="T33" fmla="*/ 100 h 118"/>
              <a:gd name="T34" fmla="*/ 32 w 108"/>
              <a:gd name="T35" fmla="*/ 100 h 118"/>
              <a:gd name="T36" fmla="*/ 36 w 108"/>
              <a:gd name="T37" fmla="*/ 118 h 118"/>
              <a:gd name="T38" fmla="*/ 36 w 108"/>
              <a:gd name="T39" fmla="*/ 118 h 118"/>
              <a:gd name="T40" fmla="*/ 59 w 108"/>
              <a:gd name="T41" fmla="*/ 113 h 118"/>
              <a:gd name="T42" fmla="*/ 59 w 108"/>
              <a:gd name="T43" fmla="*/ 113 h 118"/>
              <a:gd name="T44" fmla="*/ 63 w 108"/>
              <a:gd name="T45" fmla="*/ 109 h 118"/>
              <a:gd name="T46" fmla="*/ 63 w 108"/>
              <a:gd name="T47" fmla="*/ 104 h 118"/>
              <a:gd name="T48" fmla="*/ 63 w 108"/>
              <a:gd name="T49" fmla="*/ 72 h 118"/>
              <a:gd name="T50" fmla="*/ 95 w 108"/>
              <a:gd name="T51" fmla="*/ 72 h 118"/>
              <a:gd name="T52" fmla="*/ 95 w 108"/>
              <a:gd name="T53" fmla="*/ 36 h 118"/>
              <a:gd name="T54" fmla="*/ 18 w 108"/>
              <a:gd name="T55" fmla="*/ 36 h 118"/>
              <a:gd name="T56" fmla="*/ 18 w 108"/>
              <a:gd name="T57" fmla="*/ 72 h 118"/>
              <a:gd name="T58" fmla="*/ 45 w 108"/>
              <a:gd name="T59" fmla="*/ 72 h 118"/>
              <a:gd name="T60" fmla="*/ 45 w 108"/>
              <a:gd name="T61" fmla="*/ 95 h 118"/>
              <a:gd name="T62" fmla="*/ 45 w 108"/>
              <a:gd name="T63" fmla="*/ 95 h 118"/>
              <a:gd name="T64" fmla="*/ 32 w 108"/>
              <a:gd name="T65" fmla="*/ 59 h 118"/>
              <a:gd name="T66" fmla="*/ 32 w 108"/>
              <a:gd name="T67" fmla="*/ 50 h 118"/>
              <a:gd name="T68" fmla="*/ 77 w 108"/>
              <a:gd name="T69" fmla="*/ 50 h 118"/>
              <a:gd name="T70" fmla="*/ 77 w 108"/>
              <a:gd name="T71" fmla="*/ 59 h 118"/>
              <a:gd name="T72" fmla="*/ 32 w 108"/>
              <a:gd name="T73" fmla="*/ 59 h 118"/>
              <a:gd name="T74" fmla="*/ 32 w 108"/>
              <a:gd name="T75" fmla="*/ 59 h 118"/>
              <a:gd name="T76" fmla="*/ 14 w 108"/>
              <a:gd name="T77" fmla="*/ 113 h 118"/>
              <a:gd name="T78" fmla="*/ 14 w 108"/>
              <a:gd name="T79" fmla="*/ 113 h 118"/>
              <a:gd name="T80" fmla="*/ 41 w 108"/>
              <a:gd name="T81" fmla="*/ 86 h 118"/>
              <a:gd name="T82" fmla="*/ 41 w 108"/>
              <a:gd name="T83" fmla="*/ 86 h 118"/>
              <a:gd name="T84" fmla="*/ 23 w 108"/>
              <a:gd name="T85" fmla="*/ 77 h 118"/>
              <a:gd name="T86" fmla="*/ 23 w 108"/>
              <a:gd name="T87" fmla="*/ 77 h 118"/>
              <a:gd name="T88" fmla="*/ 14 w 108"/>
              <a:gd name="T89" fmla="*/ 90 h 118"/>
              <a:gd name="T90" fmla="*/ 0 w 108"/>
              <a:gd name="T91" fmla="*/ 104 h 118"/>
              <a:gd name="T92" fmla="*/ 0 w 108"/>
              <a:gd name="T93" fmla="*/ 104 h 118"/>
              <a:gd name="T94" fmla="*/ 14 w 108"/>
              <a:gd name="T95" fmla="*/ 113 h 118"/>
              <a:gd name="T96" fmla="*/ 14 w 108"/>
              <a:gd name="T97" fmla="*/ 113 h 118"/>
              <a:gd name="T98" fmla="*/ 14 w 108"/>
              <a:gd name="T99" fmla="*/ 113 h 118"/>
              <a:gd name="T100" fmla="*/ 108 w 108"/>
              <a:gd name="T101" fmla="*/ 100 h 118"/>
              <a:gd name="T102" fmla="*/ 108 w 108"/>
              <a:gd name="T103" fmla="*/ 100 h 118"/>
              <a:gd name="T104" fmla="*/ 81 w 108"/>
              <a:gd name="T105" fmla="*/ 77 h 118"/>
              <a:gd name="T106" fmla="*/ 81 w 108"/>
              <a:gd name="T107" fmla="*/ 77 h 118"/>
              <a:gd name="T108" fmla="*/ 72 w 108"/>
              <a:gd name="T109" fmla="*/ 90 h 118"/>
              <a:gd name="T110" fmla="*/ 72 w 108"/>
              <a:gd name="T111" fmla="*/ 90 h 118"/>
              <a:gd name="T112" fmla="*/ 95 w 108"/>
              <a:gd name="T113" fmla="*/ 109 h 118"/>
              <a:gd name="T114" fmla="*/ 95 w 108"/>
              <a:gd name="T115" fmla="*/ 109 h 118"/>
              <a:gd name="T116" fmla="*/ 108 w 108"/>
              <a:gd name="T117" fmla="*/ 100 h 118"/>
              <a:gd name="T118" fmla="*/ 108 w 108"/>
              <a:gd name="T119" fmla="*/ 100 h 118"/>
              <a:gd name="T120" fmla="*/ 108 w 108"/>
              <a:gd name="T121" fmla="*/ 10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8" h="118">
                <a:moveTo>
                  <a:pt x="45" y="14"/>
                </a:moveTo>
                <a:lnTo>
                  <a:pt x="0" y="14"/>
                </a:lnTo>
                <a:lnTo>
                  <a:pt x="0" y="27"/>
                </a:lnTo>
                <a:lnTo>
                  <a:pt x="108" y="27"/>
                </a:lnTo>
                <a:lnTo>
                  <a:pt x="108" y="14"/>
                </a:lnTo>
                <a:lnTo>
                  <a:pt x="63" y="14"/>
                </a:lnTo>
                <a:lnTo>
                  <a:pt x="63" y="14"/>
                </a:lnTo>
                <a:lnTo>
                  <a:pt x="63" y="0"/>
                </a:lnTo>
                <a:lnTo>
                  <a:pt x="41" y="5"/>
                </a:lnTo>
                <a:lnTo>
                  <a:pt x="41" y="5"/>
                </a:lnTo>
                <a:lnTo>
                  <a:pt x="45" y="14"/>
                </a:lnTo>
                <a:lnTo>
                  <a:pt x="45" y="14"/>
                </a:lnTo>
                <a:lnTo>
                  <a:pt x="45" y="14"/>
                </a:lnTo>
                <a:close/>
                <a:moveTo>
                  <a:pt x="45" y="95"/>
                </a:moveTo>
                <a:lnTo>
                  <a:pt x="45" y="95"/>
                </a:lnTo>
                <a:lnTo>
                  <a:pt x="45" y="100"/>
                </a:lnTo>
                <a:lnTo>
                  <a:pt x="32" y="100"/>
                </a:lnTo>
                <a:lnTo>
                  <a:pt x="32" y="100"/>
                </a:lnTo>
                <a:lnTo>
                  <a:pt x="36" y="118"/>
                </a:lnTo>
                <a:lnTo>
                  <a:pt x="36" y="118"/>
                </a:lnTo>
                <a:lnTo>
                  <a:pt x="59" y="113"/>
                </a:lnTo>
                <a:lnTo>
                  <a:pt x="59" y="113"/>
                </a:lnTo>
                <a:lnTo>
                  <a:pt x="63" y="109"/>
                </a:lnTo>
                <a:lnTo>
                  <a:pt x="63" y="104"/>
                </a:lnTo>
                <a:lnTo>
                  <a:pt x="63" y="72"/>
                </a:lnTo>
                <a:lnTo>
                  <a:pt x="95" y="72"/>
                </a:lnTo>
                <a:lnTo>
                  <a:pt x="95" y="36"/>
                </a:lnTo>
                <a:lnTo>
                  <a:pt x="18" y="36"/>
                </a:lnTo>
                <a:lnTo>
                  <a:pt x="18" y="72"/>
                </a:lnTo>
                <a:lnTo>
                  <a:pt x="45" y="72"/>
                </a:lnTo>
                <a:lnTo>
                  <a:pt x="45" y="95"/>
                </a:lnTo>
                <a:lnTo>
                  <a:pt x="45" y="95"/>
                </a:lnTo>
                <a:close/>
                <a:moveTo>
                  <a:pt x="32" y="59"/>
                </a:moveTo>
                <a:lnTo>
                  <a:pt x="32" y="50"/>
                </a:lnTo>
                <a:lnTo>
                  <a:pt x="77" y="50"/>
                </a:lnTo>
                <a:lnTo>
                  <a:pt x="77" y="59"/>
                </a:lnTo>
                <a:lnTo>
                  <a:pt x="32" y="59"/>
                </a:lnTo>
                <a:lnTo>
                  <a:pt x="32" y="59"/>
                </a:lnTo>
                <a:close/>
                <a:moveTo>
                  <a:pt x="14" y="113"/>
                </a:moveTo>
                <a:lnTo>
                  <a:pt x="14" y="113"/>
                </a:lnTo>
                <a:lnTo>
                  <a:pt x="41" y="86"/>
                </a:lnTo>
                <a:lnTo>
                  <a:pt x="41" y="86"/>
                </a:lnTo>
                <a:lnTo>
                  <a:pt x="23" y="77"/>
                </a:lnTo>
                <a:lnTo>
                  <a:pt x="23" y="77"/>
                </a:lnTo>
                <a:lnTo>
                  <a:pt x="14" y="90"/>
                </a:lnTo>
                <a:lnTo>
                  <a:pt x="0" y="104"/>
                </a:lnTo>
                <a:lnTo>
                  <a:pt x="0" y="104"/>
                </a:lnTo>
                <a:lnTo>
                  <a:pt x="14" y="113"/>
                </a:lnTo>
                <a:lnTo>
                  <a:pt x="14" y="113"/>
                </a:lnTo>
                <a:lnTo>
                  <a:pt x="14" y="113"/>
                </a:lnTo>
                <a:close/>
                <a:moveTo>
                  <a:pt x="108" y="100"/>
                </a:moveTo>
                <a:lnTo>
                  <a:pt x="108" y="100"/>
                </a:lnTo>
                <a:lnTo>
                  <a:pt x="81" y="77"/>
                </a:lnTo>
                <a:lnTo>
                  <a:pt x="81" y="77"/>
                </a:lnTo>
                <a:lnTo>
                  <a:pt x="72" y="90"/>
                </a:lnTo>
                <a:lnTo>
                  <a:pt x="72" y="90"/>
                </a:lnTo>
                <a:lnTo>
                  <a:pt x="95" y="109"/>
                </a:lnTo>
                <a:lnTo>
                  <a:pt x="95" y="109"/>
                </a:lnTo>
                <a:lnTo>
                  <a:pt x="108" y="100"/>
                </a:lnTo>
                <a:lnTo>
                  <a:pt x="108" y="100"/>
                </a:lnTo>
                <a:lnTo>
                  <a:pt x="108" y="10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8270874" y="4368799"/>
            <a:ext cx="173038" cy="187325"/>
          </a:xfrm>
          <a:custGeom>
            <a:avLst/>
            <a:gdLst>
              <a:gd name="T0" fmla="*/ 64 w 109"/>
              <a:gd name="T1" fmla="*/ 18 h 118"/>
              <a:gd name="T2" fmla="*/ 64 w 109"/>
              <a:gd name="T3" fmla="*/ 18 h 118"/>
              <a:gd name="T4" fmla="*/ 64 w 109"/>
              <a:gd name="T5" fmla="*/ 14 h 118"/>
              <a:gd name="T6" fmla="*/ 64 w 109"/>
              <a:gd name="T7" fmla="*/ 14 h 118"/>
              <a:gd name="T8" fmla="*/ 59 w 109"/>
              <a:gd name="T9" fmla="*/ 0 h 118"/>
              <a:gd name="T10" fmla="*/ 59 w 109"/>
              <a:gd name="T11" fmla="*/ 0 h 118"/>
              <a:gd name="T12" fmla="*/ 50 w 109"/>
              <a:gd name="T13" fmla="*/ 5 h 118"/>
              <a:gd name="T14" fmla="*/ 50 w 109"/>
              <a:gd name="T15" fmla="*/ 5 h 118"/>
              <a:gd name="T16" fmla="*/ 41 w 109"/>
              <a:gd name="T17" fmla="*/ 5 h 118"/>
              <a:gd name="T18" fmla="*/ 41 w 109"/>
              <a:gd name="T19" fmla="*/ 5 h 118"/>
              <a:gd name="T20" fmla="*/ 46 w 109"/>
              <a:gd name="T21" fmla="*/ 23 h 118"/>
              <a:gd name="T22" fmla="*/ 0 w 109"/>
              <a:gd name="T23" fmla="*/ 23 h 118"/>
              <a:gd name="T24" fmla="*/ 0 w 109"/>
              <a:gd name="T25" fmla="*/ 36 h 118"/>
              <a:gd name="T26" fmla="*/ 46 w 109"/>
              <a:gd name="T27" fmla="*/ 36 h 118"/>
              <a:gd name="T28" fmla="*/ 46 w 109"/>
              <a:gd name="T29" fmla="*/ 50 h 118"/>
              <a:gd name="T30" fmla="*/ 14 w 109"/>
              <a:gd name="T31" fmla="*/ 50 h 118"/>
              <a:gd name="T32" fmla="*/ 14 w 109"/>
              <a:gd name="T33" fmla="*/ 104 h 118"/>
              <a:gd name="T34" fmla="*/ 32 w 109"/>
              <a:gd name="T35" fmla="*/ 104 h 118"/>
              <a:gd name="T36" fmla="*/ 32 w 109"/>
              <a:gd name="T37" fmla="*/ 63 h 118"/>
              <a:gd name="T38" fmla="*/ 46 w 109"/>
              <a:gd name="T39" fmla="*/ 63 h 118"/>
              <a:gd name="T40" fmla="*/ 46 w 109"/>
              <a:gd name="T41" fmla="*/ 118 h 118"/>
              <a:gd name="T42" fmla="*/ 64 w 109"/>
              <a:gd name="T43" fmla="*/ 118 h 118"/>
              <a:gd name="T44" fmla="*/ 64 w 109"/>
              <a:gd name="T45" fmla="*/ 63 h 118"/>
              <a:gd name="T46" fmla="*/ 82 w 109"/>
              <a:gd name="T47" fmla="*/ 63 h 118"/>
              <a:gd name="T48" fmla="*/ 82 w 109"/>
              <a:gd name="T49" fmla="*/ 86 h 118"/>
              <a:gd name="T50" fmla="*/ 82 w 109"/>
              <a:gd name="T51" fmla="*/ 86 h 118"/>
              <a:gd name="T52" fmla="*/ 77 w 109"/>
              <a:gd name="T53" fmla="*/ 90 h 118"/>
              <a:gd name="T54" fmla="*/ 68 w 109"/>
              <a:gd name="T55" fmla="*/ 90 h 118"/>
              <a:gd name="T56" fmla="*/ 68 w 109"/>
              <a:gd name="T57" fmla="*/ 90 h 118"/>
              <a:gd name="T58" fmla="*/ 73 w 109"/>
              <a:gd name="T59" fmla="*/ 109 h 118"/>
              <a:gd name="T60" fmla="*/ 73 w 109"/>
              <a:gd name="T61" fmla="*/ 109 h 118"/>
              <a:gd name="T62" fmla="*/ 91 w 109"/>
              <a:gd name="T63" fmla="*/ 104 h 118"/>
              <a:gd name="T64" fmla="*/ 95 w 109"/>
              <a:gd name="T65" fmla="*/ 100 h 118"/>
              <a:gd name="T66" fmla="*/ 95 w 109"/>
              <a:gd name="T67" fmla="*/ 95 h 118"/>
              <a:gd name="T68" fmla="*/ 95 w 109"/>
              <a:gd name="T69" fmla="*/ 50 h 118"/>
              <a:gd name="T70" fmla="*/ 64 w 109"/>
              <a:gd name="T71" fmla="*/ 50 h 118"/>
              <a:gd name="T72" fmla="*/ 64 w 109"/>
              <a:gd name="T73" fmla="*/ 36 h 118"/>
              <a:gd name="T74" fmla="*/ 109 w 109"/>
              <a:gd name="T75" fmla="*/ 36 h 118"/>
              <a:gd name="T76" fmla="*/ 109 w 109"/>
              <a:gd name="T77" fmla="*/ 23 h 118"/>
              <a:gd name="T78" fmla="*/ 55 w 109"/>
              <a:gd name="T79" fmla="*/ 23 h 118"/>
              <a:gd name="T80" fmla="*/ 55 w 109"/>
              <a:gd name="T81" fmla="*/ 23 h 118"/>
              <a:gd name="T82" fmla="*/ 64 w 109"/>
              <a:gd name="T83" fmla="*/ 18 h 118"/>
              <a:gd name="T84" fmla="*/ 64 w 109"/>
              <a:gd name="T85" fmla="*/ 18 h 118"/>
              <a:gd name="T86" fmla="*/ 64 w 109"/>
              <a:gd name="T87" fmla="*/ 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9" h="118">
                <a:moveTo>
                  <a:pt x="64" y="18"/>
                </a:moveTo>
                <a:lnTo>
                  <a:pt x="64" y="18"/>
                </a:lnTo>
                <a:lnTo>
                  <a:pt x="64" y="14"/>
                </a:lnTo>
                <a:lnTo>
                  <a:pt x="64" y="14"/>
                </a:lnTo>
                <a:lnTo>
                  <a:pt x="59" y="0"/>
                </a:lnTo>
                <a:lnTo>
                  <a:pt x="59" y="0"/>
                </a:lnTo>
                <a:lnTo>
                  <a:pt x="50" y="5"/>
                </a:lnTo>
                <a:lnTo>
                  <a:pt x="50" y="5"/>
                </a:lnTo>
                <a:lnTo>
                  <a:pt x="41" y="5"/>
                </a:lnTo>
                <a:lnTo>
                  <a:pt x="41" y="5"/>
                </a:lnTo>
                <a:lnTo>
                  <a:pt x="46" y="23"/>
                </a:lnTo>
                <a:lnTo>
                  <a:pt x="0" y="23"/>
                </a:lnTo>
                <a:lnTo>
                  <a:pt x="0" y="36"/>
                </a:lnTo>
                <a:lnTo>
                  <a:pt x="46" y="36"/>
                </a:lnTo>
                <a:lnTo>
                  <a:pt x="46" y="50"/>
                </a:lnTo>
                <a:lnTo>
                  <a:pt x="14" y="50"/>
                </a:lnTo>
                <a:lnTo>
                  <a:pt x="14" y="104"/>
                </a:lnTo>
                <a:lnTo>
                  <a:pt x="32" y="104"/>
                </a:lnTo>
                <a:lnTo>
                  <a:pt x="32" y="63"/>
                </a:lnTo>
                <a:lnTo>
                  <a:pt x="46" y="63"/>
                </a:lnTo>
                <a:lnTo>
                  <a:pt x="46" y="118"/>
                </a:lnTo>
                <a:lnTo>
                  <a:pt x="64" y="118"/>
                </a:lnTo>
                <a:lnTo>
                  <a:pt x="64" y="63"/>
                </a:lnTo>
                <a:lnTo>
                  <a:pt x="82" y="63"/>
                </a:lnTo>
                <a:lnTo>
                  <a:pt x="82" y="86"/>
                </a:lnTo>
                <a:lnTo>
                  <a:pt x="82" y="86"/>
                </a:lnTo>
                <a:lnTo>
                  <a:pt x="77" y="90"/>
                </a:lnTo>
                <a:lnTo>
                  <a:pt x="68" y="90"/>
                </a:lnTo>
                <a:lnTo>
                  <a:pt x="68" y="90"/>
                </a:lnTo>
                <a:lnTo>
                  <a:pt x="73" y="109"/>
                </a:lnTo>
                <a:lnTo>
                  <a:pt x="73" y="109"/>
                </a:lnTo>
                <a:lnTo>
                  <a:pt x="91" y="104"/>
                </a:lnTo>
                <a:lnTo>
                  <a:pt x="95" y="100"/>
                </a:lnTo>
                <a:lnTo>
                  <a:pt x="95" y="95"/>
                </a:lnTo>
                <a:lnTo>
                  <a:pt x="95" y="50"/>
                </a:lnTo>
                <a:lnTo>
                  <a:pt x="64" y="50"/>
                </a:lnTo>
                <a:lnTo>
                  <a:pt x="64" y="36"/>
                </a:lnTo>
                <a:lnTo>
                  <a:pt x="109" y="36"/>
                </a:lnTo>
                <a:lnTo>
                  <a:pt x="109" y="23"/>
                </a:lnTo>
                <a:lnTo>
                  <a:pt x="55" y="23"/>
                </a:lnTo>
                <a:lnTo>
                  <a:pt x="55" y="23"/>
                </a:lnTo>
                <a:lnTo>
                  <a:pt x="64" y="18"/>
                </a:lnTo>
                <a:lnTo>
                  <a:pt x="64" y="18"/>
                </a:lnTo>
                <a:lnTo>
                  <a:pt x="64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8170862" y="639762"/>
            <a:ext cx="1839913" cy="2941638"/>
          </a:xfrm>
          <a:custGeom>
            <a:avLst/>
            <a:gdLst>
              <a:gd name="T0" fmla="*/ 816 w 1159"/>
              <a:gd name="T1" fmla="*/ 1601 h 1853"/>
              <a:gd name="T2" fmla="*/ 839 w 1159"/>
              <a:gd name="T3" fmla="*/ 1524 h 1853"/>
              <a:gd name="T4" fmla="*/ 794 w 1159"/>
              <a:gd name="T5" fmla="*/ 1380 h 1853"/>
              <a:gd name="T6" fmla="*/ 749 w 1159"/>
              <a:gd name="T7" fmla="*/ 1299 h 1853"/>
              <a:gd name="T8" fmla="*/ 767 w 1159"/>
              <a:gd name="T9" fmla="*/ 1245 h 1853"/>
              <a:gd name="T10" fmla="*/ 785 w 1159"/>
              <a:gd name="T11" fmla="*/ 1159 h 1853"/>
              <a:gd name="T12" fmla="*/ 798 w 1159"/>
              <a:gd name="T13" fmla="*/ 1060 h 1853"/>
              <a:gd name="T14" fmla="*/ 830 w 1159"/>
              <a:gd name="T15" fmla="*/ 843 h 1853"/>
              <a:gd name="T16" fmla="*/ 925 w 1159"/>
              <a:gd name="T17" fmla="*/ 798 h 1853"/>
              <a:gd name="T18" fmla="*/ 970 w 1159"/>
              <a:gd name="T19" fmla="*/ 744 h 1853"/>
              <a:gd name="T20" fmla="*/ 1033 w 1159"/>
              <a:gd name="T21" fmla="*/ 704 h 1853"/>
              <a:gd name="T22" fmla="*/ 1159 w 1159"/>
              <a:gd name="T23" fmla="*/ 622 h 1853"/>
              <a:gd name="T24" fmla="*/ 938 w 1159"/>
              <a:gd name="T25" fmla="*/ 433 h 1853"/>
              <a:gd name="T26" fmla="*/ 776 w 1159"/>
              <a:gd name="T27" fmla="*/ 208 h 1853"/>
              <a:gd name="T28" fmla="*/ 794 w 1159"/>
              <a:gd name="T29" fmla="*/ 104 h 1853"/>
              <a:gd name="T30" fmla="*/ 713 w 1159"/>
              <a:gd name="T31" fmla="*/ 5 h 1853"/>
              <a:gd name="T32" fmla="*/ 663 w 1159"/>
              <a:gd name="T33" fmla="*/ 36 h 1853"/>
              <a:gd name="T34" fmla="*/ 636 w 1159"/>
              <a:gd name="T35" fmla="*/ 176 h 1853"/>
              <a:gd name="T36" fmla="*/ 505 w 1159"/>
              <a:gd name="T37" fmla="*/ 171 h 1853"/>
              <a:gd name="T38" fmla="*/ 379 w 1159"/>
              <a:gd name="T39" fmla="*/ 176 h 1853"/>
              <a:gd name="T40" fmla="*/ 330 w 1159"/>
              <a:gd name="T41" fmla="*/ 212 h 1853"/>
              <a:gd name="T42" fmla="*/ 370 w 1159"/>
              <a:gd name="T43" fmla="*/ 284 h 1853"/>
              <a:gd name="T44" fmla="*/ 393 w 1159"/>
              <a:gd name="T45" fmla="*/ 347 h 1853"/>
              <a:gd name="T46" fmla="*/ 289 w 1159"/>
              <a:gd name="T47" fmla="*/ 356 h 1853"/>
              <a:gd name="T48" fmla="*/ 158 w 1159"/>
              <a:gd name="T49" fmla="*/ 275 h 1853"/>
              <a:gd name="T50" fmla="*/ 140 w 1159"/>
              <a:gd name="T51" fmla="*/ 361 h 1853"/>
              <a:gd name="T52" fmla="*/ 348 w 1159"/>
              <a:gd name="T53" fmla="*/ 613 h 1853"/>
              <a:gd name="T54" fmla="*/ 415 w 1159"/>
              <a:gd name="T55" fmla="*/ 713 h 1853"/>
              <a:gd name="T56" fmla="*/ 411 w 1159"/>
              <a:gd name="T57" fmla="*/ 821 h 1853"/>
              <a:gd name="T58" fmla="*/ 397 w 1159"/>
              <a:gd name="T59" fmla="*/ 875 h 1853"/>
              <a:gd name="T60" fmla="*/ 474 w 1159"/>
              <a:gd name="T61" fmla="*/ 911 h 1853"/>
              <a:gd name="T62" fmla="*/ 510 w 1159"/>
              <a:gd name="T63" fmla="*/ 1096 h 1853"/>
              <a:gd name="T64" fmla="*/ 393 w 1159"/>
              <a:gd name="T65" fmla="*/ 1150 h 1853"/>
              <a:gd name="T66" fmla="*/ 366 w 1159"/>
              <a:gd name="T67" fmla="*/ 1236 h 1853"/>
              <a:gd name="T68" fmla="*/ 393 w 1159"/>
              <a:gd name="T69" fmla="*/ 1299 h 1853"/>
              <a:gd name="T70" fmla="*/ 339 w 1159"/>
              <a:gd name="T71" fmla="*/ 1303 h 1853"/>
              <a:gd name="T72" fmla="*/ 244 w 1159"/>
              <a:gd name="T73" fmla="*/ 1308 h 1853"/>
              <a:gd name="T74" fmla="*/ 131 w 1159"/>
              <a:gd name="T75" fmla="*/ 1308 h 1853"/>
              <a:gd name="T76" fmla="*/ 72 w 1159"/>
              <a:gd name="T77" fmla="*/ 1263 h 1853"/>
              <a:gd name="T78" fmla="*/ 14 w 1159"/>
              <a:gd name="T79" fmla="*/ 1272 h 1853"/>
              <a:gd name="T80" fmla="*/ 9 w 1159"/>
              <a:gd name="T81" fmla="*/ 1411 h 1853"/>
              <a:gd name="T82" fmla="*/ 9 w 1159"/>
              <a:gd name="T83" fmla="*/ 1470 h 1853"/>
              <a:gd name="T84" fmla="*/ 86 w 1159"/>
              <a:gd name="T85" fmla="*/ 1538 h 1853"/>
              <a:gd name="T86" fmla="*/ 181 w 1159"/>
              <a:gd name="T87" fmla="*/ 1614 h 1853"/>
              <a:gd name="T88" fmla="*/ 384 w 1159"/>
              <a:gd name="T89" fmla="*/ 1813 h 1853"/>
              <a:gd name="T90" fmla="*/ 483 w 1159"/>
              <a:gd name="T91" fmla="*/ 1781 h 1853"/>
              <a:gd name="T92" fmla="*/ 537 w 1159"/>
              <a:gd name="T93" fmla="*/ 1745 h 1853"/>
              <a:gd name="T94" fmla="*/ 582 w 1159"/>
              <a:gd name="T95" fmla="*/ 1768 h 1853"/>
              <a:gd name="T96" fmla="*/ 672 w 1159"/>
              <a:gd name="T97" fmla="*/ 1808 h 1853"/>
              <a:gd name="T98" fmla="*/ 722 w 1159"/>
              <a:gd name="T99" fmla="*/ 1831 h 1853"/>
              <a:gd name="T100" fmla="*/ 835 w 1159"/>
              <a:gd name="T101" fmla="*/ 1750 h 1853"/>
              <a:gd name="T102" fmla="*/ 871 w 1159"/>
              <a:gd name="T103" fmla="*/ 1691 h 18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59" h="1853">
                <a:moveTo>
                  <a:pt x="848" y="1650"/>
                </a:moveTo>
                <a:lnTo>
                  <a:pt x="848" y="1650"/>
                </a:lnTo>
                <a:lnTo>
                  <a:pt x="830" y="1628"/>
                </a:lnTo>
                <a:lnTo>
                  <a:pt x="821" y="1614"/>
                </a:lnTo>
                <a:lnTo>
                  <a:pt x="816" y="1601"/>
                </a:lnTo>
                <a:lnTo>
                  <a:pt x="821" y="1587"/>
                </a:lnTo>
                <a:lnTo>
                  <a:pt x="826" y="1574"/>
                </a:lnTo>
                <a:lnTo>
                  <a:pt x="830" y="1574"/>
                </a:lnTo>
                <a:lnTo>
                  <a:pt x="830" y="1574"/>
                </a:lnTo>
                <a:lnTo>
                  <a:pt x="839" y="1524"/>
                </a:lnTo>
                <a:lnTo>
                  <a:pt x="835" y="1484"/>
                </a:lnTo>
                <a:lnTo>
                  <a:pt x="826" y="1447"/>
                </a:lnTo>
                <a:lnTo>
                  <a:pt x="816" y="1420"/>
                </a:lnTo>
                <a:lnTo>
                  <a:pt x="807" y="1398"/>
                </a:lnTo>
                <a:lnTo>
                  <a:pt x="794" y="1380"/>
                </a:lnTo>
                <a:lnTo>
                  <a:pt x="785" y="1366"/>
                </a:lnTo>
                <a:lnTo>
                  <a:pt x="785" y="1366"/>
                </a:lnTo>
                <a:lnTo>
                  <a:pt x="762" y="1344"/>
                </a:lnTo>
                <a:lnTo>
                  <a:pt x="753" y="1321"/>
                </a:lnTo>
                <a:lnTo>
                  <a:pt x="749" y="1299"/>
                </a:lnTo>
                <a:lnTo>
                  <a:pt x="753" y="1281"/>
                </a:lnTo>
                <a:lnTo>
                  <a:pt x="753" y="1267"/>
                </a:lnTo>
                <a:lnTo>
                  <a:pt x="762" y="1254"/>
                </a:lnTo>
                <a:lnTo>
                  <a:pt x="767" y="1245"/>
                </a:lnTo>
                <a:lnTo>
                  <a:pt x="767" y="1245"/>
                </a:lnTo>
                <a:lnTo>
                  <a:pt x="785" y="1227"/>
                </a:lnTo>
                <a:lnTo>
                  <a:pt x="794" y="1209"/>
                </a:lnTo>
                <a:lnTo>
                  <a:pt x="794" y="1190"/>
                </a:lnTo>
                <a:lnTo>
                  <a:pt x="794" y="1177"/>
                </a:lnTo>
                <a:lnTo>
                  <a:pt x="785" y="1159"/>
                </a:lnTo>
                <a:lnTo>
                  <a:pt x="776" y="1154"/>
                </a:lnTo>
                <a:lnTo>
                  <a:pt x="771" y="1132"/>
                </a:lnTo>
                <a:lnTo>
                  <a:pt x="794" y="1123"/>
                </a:lnTo>
                <a:lnTo>
                  <a:pt x="798" y="1060"/>
                </a:lnTo>
                <a:lnTo>
                  <a:pt x="798" y="1060"/>
                </a:lnTo>
                <a:lnTo>
                  <a:pt x="798" y="983"/>
                </a:lnTo>
                <a:lnTo>
                  <a:pt x="798" y="924"/>
                </a:lnTo>
                <a:lnTo>
                  <a:pt x="812" y="879"/>
                </a:lnTo>
                <a:lnTo>
                  <a:pt x="830" y="843"/>
                </a:lnTo>
                <a:lnTo>
                  <a:pt x="830" y="843"/>
                </a:lnTo>
                <a:lnTo>
                  <a:pt x="844" y="825"/>
                </a:lnTo>
                <a:lnTo>
                  <a:pt x="862" y="812"/>
                </a:lnTo>
                <a:lnTo>
                  <a:pt x="880" y="803"/>
                </a:lnTo>
                <a:lnTo>
                  <a:pt x="898" y="798"/>
                </a:lnTo>
                <a:lnTo>
                  <a:pt x="925" y="798"/>
                </a:lnTo>
                <a:lnTo>
                  <a:pt x="938" y="798"/>
                </a:lnTo>
                <a:lnTo>
                  <a:pt x="938" y="798"/>
                </a:lnTo>
                <a:lnTo>
                  <a:pt x="943" y="785"/>
                </a:lnTo>
                <a:lnTo>
                  <a:pt x="947" y="771"/>
                </a:lnTo>
                <a:lnTo>
                  <a:pt x="970" y="744"/>
                </a:lnTo>
                <a:lnTo>
                  <a:pt x="1001" y="713"/>
                </a:lnTo>
                <a:lnTo>
                  <a:pt x="1001" y="713"/>
                </a:lnTo>
                <a:lnTo>
                  <a:pt x="1010" y="717"/>
                </a:lnTo>
                <a:lnTo>
                  <a:pt x="1024" y="713"/>
                </a:lnTo>
                <a:lnTo>
                  <a:pt x="1033" y="704"/>
                </a:lnTo>
                <a:lnTo>
                  <a:pt x="1042" y="690"/>
                </a:lnTo>
                <a:lnTo>
                  <a:pt x="1060" y="667"/>
                </a:lnTo>
                <a:lnTo>
                  <a:pt x="1064" y="654"/>
                </a:lnTo>
                <a:lnTo>
                  <a:pt x="1128" y="627"/>
                </a:lnTo>
                <a:lnTo>
                  <a:pt x="1159" y="622"/>
                </a:lnTo>
                <a:lnTo>
                  <a:pt x="1159" y="622"/>
                </a:lnTo>
                <a:lnTo>
                  <a:pt x="1150" y="613"/>
                </a:lnTo>
                <a:lnTo>
                  <a:pt x="1069" y="519"/>
                </a:lnTo>
                <a:lnTo>
                  <a:pt x="1024" y="519"/>
                </a:lnTo>
                <a:lnTo>
                  <a:pt x="938" y="433"/>
                </a:lnTo>
                <a:lnTo>
                  <a:pt x="893" y="401"/>
                </a:lnTo>
                <a:lnTo>
                  <a:pt x="821" y="293"/>
                </a:lnTo>
                <a:lnTo>
                  <a:pt x="780" y="262"/>
                </a:lnTo>
                <a:lnTo>
                  <a:pt x="780" y="262"/>
                </a:lnTo>
                <a:lnTo>
                  <a:pt x="776" y="208"/>
                </a:lnTo>
                <a:lnTo>
                  <a:pt x="780" y="158"/>
                </a:lnTo>
                <a:lnTo>
                  <a:pt x="785" y="135"/>
                </a:lnTo>
                <a:lnTo>
                  <a:pt x="789" y="113"/>
                </a:lnTo>
                <a:lnTo>
                  <a:pt x="789" y="113"/>
                </a:lnTo>
                <a:lnTo>
                  <a:pt x="794" y="104"/>
                </a:lnTo>
                <a:lnTo>
                  <a:pt x="794" y="90"/>
                </a:lnTo>
                <a:lnTo>
                  <a:pt x="785" y="68"/>
                </a:lnTo>
                <a:lnTo>
                  <a:pt x="762" y="41"/>
                </a:lnTo>
                <a:lnTo>
                  <a:pt x="740" y="18"/>
                </a:lnTo>
                <a:lnTo>
                  <a:pt x="713" y="5"/>
                </a:lnTo>
                <a:lnTo>
                  <a:pt x="699" y="0"/>
                </a:lnTo>
                <a:lnTo>
                  <a:pt x="686" y="5"/>
                </a:lnTo>
                <a:lnTo>
                  <a:pt x="677" y="9"/>
                </a:lnTo>
                <a:lnTo>
                  <a:pt x="668" y="18"/>
                </a:lnTo>
                <a:lnTo>
                  <a:pt x="663" y="36"/>
                </a:lnTo>
                <a:lnTo>
                  <a:pt x="659" y="59"/>
                </a:lnTo>
                <a:lnTo>
                  <a:pt x="659" y="59"/>
                </a:lnTo>
                <a:lnTo>
                  <a:pt x="650" y="135"/>
                </a:lnTo>
                <a:lnTo>
                  <a:pt x="645" y="158"/>
                </a:lnTo>
                <a:lnTo>
                  <a:pt x="636" y="176"/>
                </a:lnTo>
                <a:lnTo>
                  <a:pt x="627" y="180"/>
                </a:lnTo>
                <a:lnTo>
                  <a:pt x="614" y="185"/>
                </a:lnTo>
                <a:lnTo>
                  <a:pt x="559" y="180"/>
                </a:lnTo>
                <a:lnTo>
                  <a:pt x="559" y="180"/>
                </a:lnTo>
                <a:lnTo>
                  <a:pt x="505" y="171"/>
                </a:lnTo>
                <a:lnTo>
                  <a:pt x="460" y="171"/>
                </a:lnTo>
                <a:lnTo>
                  <a:pt x="429" y="176"/>
                </a:lnTo>
                <a:lnTo>
                  <a:pt x="429" y="176"/>
                </a:lnTo>
                <a:lnTo>
                  <a:pt x="402" y="176"/>
                </a:lnTo>
                <a:lnTo>
                  <a:pt x="379" y="176"/>
                </a:lnTo>
                <a:lnTo>
                  <a:pt x="357" y="180"/>
                </a:lnTo>
                <a:lnTo>
                  <a:pt x="348" y="185"/>
                </a:lnTo>
                <a:lnTo>
                  <a:pt x="339" y="189"/>
                </a:lnTo>
                <a:lnTo>
                  <a:pt x="334" y="198"/>
                </a:lnTo>
                <a:lnTo>
                  <a:pt x="330" y="212"/>
                </a:lnTo>
                <a:lnTo>
                  <a:pt x="334" y="226"/>
                </a:lnTo>
                <a:lnTo>
                  <a:pt x="339" y="244"/>
                </a:lnTo>
                <a:lnTo>
                  <a:pt x="352" y="262"/>
                </a:lnTo>
                <a:lnTo>
                  <a:pt x="370" y="284"/>
                </a:lnTo>
                <a:lnTo>
                  <a:pt x="370" y="284"/>
                </a:lnTo>
                <a:lnTo>
                  <a:pt x="384" y="302"/>
                </a:lnTo>
                <a:lnTo>
                  <a:pt x="393" y="320"/>
                </a:lnTo>
                <a:lnTo>
                  <a:pt x="397" y="329"/>
                </a:lnTo>
                <a:lnTo>
                  <a:pt x="397" y="338"/>
                </a:lnTo>
                <a:lnTo>
                  <a:pt x="393" y="347"/>
                </a:lnTo>
                <a:lnTo>
                  <a:pt x="384" y="352"/>
                </a:lnTo>
                <a:lnTo>
                  <a:pt x="366" y="361"/>
                </a:lnTo>
                <a:lnTo>
                  <a:pt x="339" y="361"/>
                </a:lnTo>
                <a:lnTo>
                  <a:pt x="316" y="356"/>
                </a:lnTo>
                <a:lnTo>
                  <a:pt x="289" y="356"/>
                </a:lnTo>
                <a:lnTo>
                  <a:pt x="239" y="338"/>
                </a:lnTo>
                <a:lnTo>
                  <a:pt x="181" y="271"/>
                </a:lnTo>
                <a:lnTo>
                  <a:pt x="181" y="271"/>
                </a:lnTo>
                <a:lnTo>
                  <a:pt x="167" y="275"/>
                </a:lnTo>
                <a:lnTo>
                  <a:pt x="158" y="275"/>
                </a:lnTo>
                <a:lnTo>
                  <a:pt x="145" y="280"/>
                </a:lnTo>
                <a:lnTo>
                  <a:pt x="136" y="293"/>
                </a:lnTo>
                <a:lnTo>
                  <a:pt x="127" y="307"/>
                </a:lnTo>
                <a:lnTo>
                  <a:pt x="131" y="329"/>
                </a:lnTo>
                <a:lnTo>
                  <a:pt x="140" y="361"/>
                </a:lnTo>
                <a:lnTo>
                  <a:pt x="185" y="401"/>
                </a:lnTo>
                <a:lnTo>
                  <a:pt x="334" y="577"/>
                </a:lnTo>
                <a:lnTo>
                  <a:pt x="334" y="577"/>
                </a:lnTo>
                <a:lnTo>
                  <a:pt x="343" y="595"/>
                </a:lnTo>
                <a:lnTo>
                  <a:pt x="348" y="613"/>
                </a:lnTo>
                <a:lnTo>
                  <a:pt x="343" y="631"/>
                </a:lnTo>
                <a:lnTo>
                  <a:pt x="388" y="694"/>
                </a:lnTo>
                <a:lnTo>
                  <a:pt x="388" y="694"/>
                </a:lnTo>
                <a:lnTo>
                  <a:pt x="402" y="704"/>
                </a:lnTo>
                <a:lnTo>
                  <a:pt x="415" y="713"/>
                </a:lnTo>
                <a:lnTo>
                  <a:pt x="424" y="726"/>
                </a:lnTo>
                <a:lnTo>
                  <a:pt x="433" y="744"/>
                </a:lnTo>
                <a:lnTo>
                  <a:pt x="433" y="767"/>
                </a:lnTo>
                <a:lnTo>
                  <a:pt x="429" y="794"/>
                </a:lnTo>
                <a:lnTo>
                  <a:pt x="411" y="821"/>
                </a:lnTo>
                <a:lnTo>
                  <a:pt x="411" y="821"/>
                </a:lnTo>
                <a:lnTo>
                  <a:pt x="402" y="839"/>
                </a:lnTo>
                <a:lnTo>
                  <a:pt x="393" y="852"/>
                </a:lnTo>
                <a:lnTo>
                  <a:pt x="393" y="861"/>
                </a:lnTo>
                <a:lnTo>
                  <a:pt x="397" y="875"/>
                </a:lnTo>
                <a:lnTo>
                  <a:pt x="402" y="884"/>
                </a:lnTo>
                <a:lnTo>
                  <a:pt x="406" y="888"/>
                </a:lnTo>
                <a:lnTo>
                  <a:pt x="429" y="902"/>
                </a:lnTo>
                <a:lnTo>
                  <a:pt x="451" y="906"/>
                </a:lnTo>
                <a:lnTo>
                  <a:pt x="474" y="911"/>
                </a:lnTo>
                <a:lnTo>
                  <a:pt x="496" y="915"/>
                </a:lnTo>
                <a:lnTo>
                  <a:pt x="564" y="951"/>
                </a:lnTo>
                <a:lnTo>
                  <a:pt x="550" y="992"/>
                </a:lnTo>
                <a:lnTo>
                  <a:pt x="528" y="1033"/>
                </a:lnTo>
                <a:lnTo>
                  <a:pt x="510" y="1096"/>
                </a:lnTo>
                <a:lnTo>
                  <a:pt x="469" y="1105"/>
                </a:lnTo>
                <a:lnTo>
                  <a:pt x="469" y="1105"/>
                </a:lnTo>
                <a:lnTo>
                  <a:pt x="447" y="1114"/>
                </a:lnTo>
                <a:lnTo>
                  <a:pt x="420" y="1127"/>
                </a:lnTo>
                <a:lnTo>
                  <a:pt x="393" y="1150"/>
                </a:lnTo>
                <a:lnTo>
                  <a:pt x="375" y="1172"/>
                </a:lnTo>
                <a:lnTo>
                  <a:pt x="366" y="1186"/>
                </a:lnTo>
                <a:lnTo>
                  <a:pt x="361" y="1199"/>
                </a:lnTo>
                <a:lnTo>
                  <a:pt x="361" y="1218"/>
                </a:lnTo>
                <a:lnTo>
                  <a:pt x="366" y="1236"/>
                </a:lnTo>
                <a:lnTo>
                  <a:pt x="379" y="1249"/>
                </a:lnTo>
                <a:lnTo>
                  <a:pt x="393" y="1267"/>
                </a:lnTo>
                <a:lnTo>
                  <a:pt x="393" y="1267"/>
                </a:lnTo>
                <a:lnTo>
                  <a:pt x="397" y="1281"/>
                </a:lnTo>
                <a:lnTo>
                  <a:pt x="393" y="1299"/>
                </a:lnTo>
                <a:lnTo>
                  <a:pt x="388" y="1303"/>
                </a:lnTo>
                <a:lnTo>
                  <a:pt x="379" y="1312"/>
                </a:lnTo>
                <a:lnTo>
                  <a:pt x="361" y="1308"/>
                </a:lnTo>
                <a:lnTo>
                  <a:pt x="339" y="1303"/>
                </a:lnTo>
                <a:lnTo>
                  <a:pt x="339" y="1303"/>
                </a:lnTo>
                <a:lnTo>
                  <a:pt x="330" y="1299"/>
                </a:lnTo>
                <a:lnTo>
                  <a:pt x="311" y="1299"/>
                </a:lnTo>
                <a:lnTo>
                  <a:pt x="280" y="1299"/>
                </a:lnTo>
                <a:lnTo>
                  <a:pt x="262" y="1303"/>
                </a:lnTo>
                <a:lnTo>
                  <a:pt x="244" y="1308"/>
                </a:lnTo>
                <a:lnTo>
                  <a:pt x="244" y="1308"/>
                </a:lnTo>
                <a:lnTo>
                  <a:pt x="226" y="1317"/>
                </a:lnTo>
                <a:lnTo>
                  <a:pt x="208" y="1317"/>
                </a:lnTo>
                <a:lnTo>
                  <a:pt x="167" y="1317"/>
                </a:lnTo>
                <a:lnTo>
                  <a:pt x="131" y="1308"/>
                </a:lnTo>
                <a:lnTo>
                  <a:pt x="122" y="1303"/>
                </a:lnTo>
                <a:lnTo>
                  <a:pt x="113" y="1294"/>
                </a:lnTo>
                <a:lnTo>
                  <a:pt x="113" y="1294"/>
                </a:lnTo>
                <a:lnTo>
                  <a:pt x="91" y="1272"/>
                </a:lnTo>
                <a:lnTo>
                  <a:pt x="72" y="1263"/>
                </a:lnTo>
                <a:lnTo>
                  <a:pt x="54" y="1254"/>
                </a:lnTo>
                <a:lnTo>
                  <a:pt x="36" y="1254"/>
                </a:lnTo>
                <a:lnTo>
                  <a:pt x="27" y="1254"/>
                </a:lnTo>
                <a:lnTo>
                  <a:pt x="23" y="1263"/>
                </a:lnTo>
                <a:lnTo>
                  <a:pt x="14" y="1272"/>
                </a:lnTo>
                <a:lnTo>
                  <a:pt x="14" y="1285"/>
                </a:lnTo>
                <a:lnTo>
                  <a:pt x="14" y="1326"/>
                </a:lnTo>
                <a:lnTo>
                  <a:pt x="18" y="1375"/>
                </a:lnTo>
                <a:lnTo>
                  <a:pt x="18" y="1375"/>
                </a:lnTo>
                <a:lnTo>
                  <a:pt x="9" y="1411"/>
                </a:lnTo>
                <a:lnTo>
                  <a:pt x="0" y="1443"/>
                </a:lnTo>
                <a:lnTo>
                  <a:pt x="0" y="1475"/>
                </a:lnTo>
                <a:lnTo>
                  <a:pt x="0" y="1475"/>
                </a:lnTo>
                <a:lnTo>
                  <a:pt x="5" y="1470"/>
                </a:lnTo>
                <a:lnTo>
                  <a:pt x="9" y="1470"/>
                </a:lnTo>
                <a:lnTo>
                  <a:pt x="23" y="1475"/>
                </a:lnTo>
                <a:lnTo>
                  <a:pt x="32" y="1479"/>
                </a:lnTo>
                <a:lnTo>
                  <a:pt x="50" y="1493"/>
                </a:lnTo>
                <a:lnTo>
                  <a:pt x="68" y="1511"/>
                </a:lnTo>
                <a:lnTo>
                  <a:pt x="86" y="1538"/>
                </a:lnTo>
                <a:lnTo>
                  <a:pt x="86" y="1538"/>
                </a:lnTo>
                <a:lnTo>
                  <a:pt x="109" y="1565"/>
                </a:lnTo>
                <a:lnTo>
                  <a:pt x="131" y="1583"/>
                </a:lnTo>
                <a:lnTo>
                  <a:pt x="158" y="1601"/>
                </a:lnTo>
                <a:lnTo>
                  <a:pt x="181" y="1614"/>
                </a:lnTo>
                <a:lnTo>
                  <a:pt x="221" y="1628"/>
                </a:lnTo>
                <a:lnTo>
                  <a:pt x="235" y="1628"/>
                </a:lnTo>
                <a:lnTo>
                  <a:pt x="311" y="1695"/>
                </a:lnTo>
                <a:lnTo>
                  <a:pt x="316" y="1768"/>
                </a:lnTo>
                <a:lnTo>
                  <a:pt x="384" y="1813"/>
                </a:lnTo>
                <a:lnTo>
                  <a:pt x="384" y="1813"/>
                </a:lnTo>
                <a:lnTo>
                  <a:pt x="397" y="1817"/>
                </a:lnTo>
                <a:lnTo>
                  <a:pt x="411" y="1813"/>
                </a:lnTo>
                <a:lnTo>
                  <a:pt x="451" y="1799"/>
                </a:lnTo>
                <a:lnTo>
                  <a:pt x="483" y="1781"/>
                </a:lnTo>
                <a:lnTo>
                  <a:pt x="496" y="1772"/>
                </a:lnTo>
                <a:lnTo>
                  <a:pt x="496" y="1772"/>
                </a:lnTo>
                <a:lnTo>
                  <a:pt x="510" y="1759"/>
                </a:lnTo>
                <a:lnTo>
                  <a:pt x="523" y="1750"/>
                </a:lnTo>
                <a:lnTo>
                  <a:pt x="537" y="1745"/>
                </a:lnTo>
                <a:lnTo>
                  <a:pt x="550" y="1745"/>
                </a:lnTo>
                <a:lnTo>
                  <a:pt x="568" y="1754"/>
                </a:lnTo>
                <a:lnTo>
                  <a:pt x="578" y="1759"/>
                </a:lnTo>
                <a:lnTo>
                  <a:pt x="578" y="1759"/>
                </a:lnTo>
                <a:lnTo>
                  <a:pt x="582" y="1768"/>
                </a:lnTo>
                <a:lnTo>
                  <a:pt x="600" y="1781"/>
                </a:lnTo>
                <a:lnTo>
                  <a:pt x="614" y="1790"/>
                </a:lnTo>
                <a:lnTo>
                  <a:pt x="632" y="1799"/>
                </a:lnTo>
                <a:lnTo>
                  <a:pt x="650" y="1804"/>
                </a:lnTo>
                <a:lnTo>
                  <a:pt x="672" y="1808"/>
                </a:lnTo>
                <a:lnTo>
                  <a:pt x="672" y="1808"/>
                </a:lnTo>
                <a:lnTo>
                  <a:pt x="695" y="1808"/>
                </a:lnTo>
                <a:lnTo>
                  <a:pt x="708" y="1813"/>
                </a:lnTo>
                <a:lnTo>
                  <a:pt x="717" y="1822"/>
                </a:lnTo>
                <a:lnTo>
                  <a:pt x="722" y="1831"/>
                </a:lnTo>
                <a:lnTo>
                  <a:pt x="726" y="1849"/>
                </a:lnTo>
                <a:lnTo>
                  <a:pt x="722" y="1853"/>
                </a:lnTo>
                <a:lnTo>
                  <a:pt x="758" y="1853"/>
                </a:lnTo>
                <a:lnTo>
                  <a:pt x="835" y="1750"/>
                </a:lnTo>
                <a:lnTo>
                  <a:pt x="835" y="1750"/>
                </a:lnTo>
                <a:lnTo>
                  <a:pt x="844" y="1741"/>
                </a:lnTo>
                <a:lnTo>
                  <a:pt x="853" y="1732"/>
                </a:lnTo>
                <a:lnTo>
                  <a:pt x="862" y="1723"/>
                </a:lnTo>
                <a:lnTo>
                  <a:pt x="871" y="1705"/>
                </a:lnTo>
                <a:lnTo>
                  <a:pt x="871" y="1691"/>
                </a:lnTo>
                <a:lnTo>
                  <a:pt x="862" y="1668"/>
                </a:lnTo>
                <a:lnTo>
                  <a:pt x="848" y="1650"/>
                </a:lnTo>
                <a:lnTo>
                  <a:pt x="848" y="1650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8664574" y="3381374"/>
            <a:ext cx="1574800" cy="1058863"/>
          </a:xfrm>
          <a:custGeom>
            <a:avLst/>
            <a:gdLst>
              <a:gd name="T0" fmla="*/ 952 w 992"/>
              <a:gd name="T1" fmla="*/ 437 h 667"/>
              <a:gd name="T2" fmla="*/ 947 w 992"/>
              <a:gd name="T3" fmla="*/ 320 h 667"/>
              <a:gd name="T4" fmla="*/ 952 w 992"/>
              <a:gd name="T5" fmla="*/ 289 h 667"/>
              <a:gd name="T6" fmla="*/ 938 w 992"/>
              <a:gd name="T7" fmla="*/ 239 h 667"/>
              <a:gd name="T8" fmla="*/ 911 w 992"/>
              <a:gd name="T9" fmla="*/ 144 h 667"/>
              <a:gd name="T10" fmla="*/ 880 w 992"/>
              <a:gd name="T11" fmla="*/ 140 h 667"/>
              <a:gd name="T12" fmla="*/ 844 w 992"/>
              <a:gd name="T13" fmla="*/ 99 h 667"/>
              <a:gd name="T14" fmla="*/ 817 w 992"/>
              <a:gd name="T15" fmla="*/ 45 h 667"/>
              <a:gd name="T16" fmla="*/ 776 w 992"/>
              <a:gd name="T17" fmla="*/ 5 h 667"/>
              <a:gd name="T18" fmla="*/ 722 w 992"/>
              <a:gd name="T19" fmla="*/ 14 h 667"/>
              <a:gd name="T20" fmla="*/ 704 w 992"/>
              <a:gd name="T21" fmla="*/ 27 h 667"/>
              <a:gd name="T22" fmla="*/ 668 w 992"/>
              <a:gd name="T23" fmla="*/ 27 h 667"/>
              <a:gd name="T24" fmla="*/ 636 w 992"/>
              <a:gd name="T25" fmla="*/ 23 h 667"/>
              <a:gd name="T26" fmla="*/ 614 w 992"/>
              <a:gd name="T27" fmla="*/ 32 h 667"/>
              <a:gd name="T28" fmla="*/ 569 w 992"/>
              <a:gd name="T29" fmla="*/ 50 h 667"/>
              <a:gd name="T30" fmla="*/ 524 w 992"/>
              <a:gd name="T31" fmla="*/ 27 h 667"/>
              <a:gd name="T32" fmla="*/ 415 w 992"/>
              <a:gd name="T33" fmla="*/ 131 h 667"/>
              <a:gd name="T34" fmla="*/ 406 w 992"/>
              <a:gd name="T35" fmla="*/ 99 h 667"/>
              <a:gd name="T36" fmla="*/ 361 w 992"/>
              <a:gd name="T37" fmla="*/ 86 h 667"/>
              <a:gd name="T38" fmla="*/ 321 w 992"/>
              <a:gd name="T39" fmla="*/ 77 h 667"/>
              <a:gd name="T40" fmla="*/ 271 w 992"/>
              <a:gd name="T41" fmla="*/ 41 h 667"/>
              <a:gd name="T42" fmla="*/ 257 w 992"/>
              <a:gd name="T43" fmla="*/ 32 h 667"/>
              <a:gd name="T44" fmla="*/ 212 w 992"/>
              <a:gd name="T45" fmla="*/ 27 h 667"/>
              <a:gd name="T46" fmla="*/ 185 w 992"/>
              <a:gd name="T47" fmla="*/ 50 h 667"/>
              <a:gd name="T48" fmla="*/ 100 w 992"/>
              <a:gd name="T49" fmla="*/ 90 h 667"/>
              <a:gd name="T50" fmla="*/ 73 w 992"/>
              <a:gd name="T51" fmla="*/ 86 h 667"/>
              <a:gd name="T52" fmla="*/ 50 w 992"/>
              <a:gd name="T53" fmla="*/ 253 h 667"/>
              <a:gd name="T54" fmla="*/ 14 w 992"/>
              <a:gd name="T55" fmla="*/ 415 h 667"/>
              <a:gd name="T56" fmla="*/ 0 w 992"/>
              <a:gd name="T57" fmla="*/ 501 h 667"/>
              <a:gd name="T58" fmla="*/ 77 w 992"/>
              <a:gd name="T59" fmla="*/ 501 h 667"/>
              <a:gd name="T60" fmla="*/ 118 w 992"/>
              <a:gd name="T61" fmla="*/ 514 h 667"/>
              <a:gd name="T62" fmla="*/ 203 w 992"/>
              <a:gd name="T63" fmla="*/ 586 h 667"/>
              <a:gd name="T64" fmla="*/ 248 w 992"/>
              <a:gd name="T65" fmla="*/ 622 h 667"/>
              <a:gd name="T66" fmla="*/ 294 w 992"/>
              <a:gd name="T67" fmla="*/ 640 h 667"/>
              <a:gd name="T68" fmla="*/ 303 w 992"/>
              <a:gd name="T69" fmla="*/ 636 h 667"/>
              <a:gd name="T70" fmla="*/ 370 w 992"/>
              <a:gd name="T71" fmla="*/ 631 h 667"/>
              <a:gd name="T72" fmla="*/ 415 w 992"/>
              <a:gd name="T73" fmla="*/ 640 h 667"/>
              <a:gd name="T74" fmla="*/ 478 w 992"/>
              <a:gd name="T75" fmla="*/ 622 h 667"/>
              <a:gd name="T76" fmla="*/ 510 w 992"/>
              <a:gd name="T77" fmla="*/ 622 h 667"/>
              <a:gd name="T78" fmla="*/ 564 w 992"/>
              <a:gd name="T79" fmla="*/ 658 h 667"/>
              <a:gd name="T80" fmla="*/ 578 w 992"/>
              <a:gd name="T81" fmla="*/ 613 h 667"/>
              <a:gd name="T82" fmla="*/ 654 w 992"/>
              <a:gd name="T83" fmla="*/ 586 h 667"/>
              <a:gd name="T84" fmla="*/ 826 w 992"/>
              <a:gd name="T85" fmla="*/ 564 h 667"/>
              <a:gd name="T86" fmla="*/ 961 w 992"/>
              <a:gd name="T87" fmla="*/ 577 h 667"/>
              <a:gd name="T88" fmla="*/ 983 w 992"/>
              <a:gd name="T89" fmla="*/ 541 h 667"/>
              <a:gd name="T90" fmla="*/ 992 w 992"/>
              <a:gd name="T91" fmla="*/ 487 h 667"/>
              <a:gd name="T92" fmla="*/ 961 w 992"/>
              <a:gd name="T93" fmla="*/ 451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92" h="667">
                <a:moveTo>
                  <a:pt x="961" y="451"/>
                </a:moveTo>
                <a:lnTo>
                  <a:pt x="961" y="451"/>
                </a:lnTo>
                <a:lnTo>
                  <a:pt x="952" y="437"/>
                </a:lnTo>
                <a:lnTo>
                  <a:pt x="947" y="419"/>
                </a:lnTo>
                <a:lnTo>
                  <a:pt x="943" y="365"/>
                </a:lnTo>
                <a:lnTo>
                  <a:pt x="947" y="320"/>
                </a:lnTo>
                <a:lnTo>
                  <a:pt x="947" y="298"/>
                </a:lnTo>
                <a:lnTo>
                  <a:pt x="947" y="298"/>
                </a:lnTo>
                <a:lnTo>
                  <a:pt x="952" y="289"/>
                </a:lnTo>
                <a:lnTo>
                  <a:pt x="952" y="266"/>
                </a:lnTo>
                <a:lnTo>
                  <a:pt x="947" y="253"/>
                </a:lnTo>
                <a:lnTo>
                  <a:pt x="938" y="239"/>
                </a:lnTo>
                <a:lnTo>
                  <a:pt x="929" y="226"/>
                </a:lnTo>
                <a:lnTo>
                  <a:pt x="911" y="216"/>
                </a:lnTo>
                <a:lnTo>
                  <a:pt x="911" y="144"/>
                </a:lnTo>
                <a:lnTo>
                  <a:pt x="911" y="144"/>
                </a:lnTo>
                <a:lnTo>
                  <a:pt x="902" y="144"/>
                </a:lnTo>
                <a:lnTo>
                  <a:pt x="880" y="140"/>
                </a:lnTo>
                <a:lnTo>
                  <a:pt x="866" y="131"/>
                </a:lnTo>
                <a:lnTo>
                  <a:pt x="853" y="117"/>
                </a:lnTo>
                <a:lnTo>
                  <a:pt x="844" y="99"/>
                </a:lnTo>
                <a:lnTo>
                  <a:pt x="830" y="77"/>
                </a:lnTo>
                <a:lnTo>
                  <a:pt x="830" y="77"/>
                </a:lnTo>
                <a:lnTo>
                  <a:pt x="817" y="45"/>
                </a:lnTo>
                <a:lnTo>
                  <a:pt x="803" y="27"/>
                </a:lnTo>
                <a:lnTo>
                  <a:pt x="790" y="14"/>
                </a:lnTo>
                <a:lnTo>
                  <a:pt x="776" y="5"/>
                </a:lnTo>
                <a:lnTo>
                  <a:pt x="758" y="0"/>
                </a:lnTo>
                <a:lnTo>
                  <a:pt x="744" y="0"/>
                </a:lnTo>
                <a:lnTo>
                  <a:pt x="722" y="14"/>
                </a:lnTo>
                <a:lnTo>
                  <a:pt x="722" y="14"/>
                </a:lnTo>
                <a:lnTo>
                  <a:pt x="717" y="18"/>
                </a:lnTo>
                <a:lnTo>
                  <a:pt x="704" y="27"/>
                </a:lnTo>
                <a:lnTo>
                  <a:pt x="695" y="32"/>
                </a:lnTo>
                <a:lnTo>
                  <a:pt x="681" y="32"/>
                </a:lnTo>
                <a:lnTo>
                  <a:pt x="668" y="27"/>
                </a:lnTo>
                <a:lnTo>
                  <a:pt x="650" y="23"/>
                </a:lnTo>
                <a:lnTo>
                  <a:pt x="650" y="23"/>
                </a:lnTo>
                <a:lnTo>
                  <a:pt x="636" y="23"/>
                </a:lnTo>
                <a:lnTo>
                  <a:pt x="627" y="23"/>
                </a:lnTo>
                <a:lnTo>
                  <a:pt x="614" y="32"/>
                </a:lnTo>
                <a:lnTo>
                  <a:pt x="614" y="32"/>
                </a:lnTo>
                <a:lnTo>
                  <a:pt x="605" y="41"/>
                </a:lnTo>
                <a:lnTo>
                  <a:pt x="582" y="50"/>
                </a:lnTo>
                <a:lnTo>
                  <a:pt x="569" y="50"/>
                </a:lnTo>
                <a:lnTo>
                  <a:pt x="555" y="45"/>
                </a:lnTo>
                <a:lnTo>
                  <a:pt x="542" y="41"/>
                </a:lnTo>
                <a:lnTo>
                  <a:pt x="524" y="27"/>
                </a:lnTo>
                <a:lnTo>
                  <a:pt x="447" y="131"/>
                </a:lnTo>
                <a:lnTo>
                  <a:pt x="415" y="131"/>
                </a:lnTo>
                <a:lnTo>
                  <a:pt x="415" y="131"/>
                </a:lnTo>
                <a:lnTo>
                  <a:pt x="415" y="126"/>
                </a:lnTo>
                <a:lnTo>
                  <a:pt x="415" y="108"/>
                </a:lnTo>
                <a:lnTo>
                  <a:pt x="406" y="99"/>
                </a:lnTo>
                <a:lnTo>
                  <a:pt x="397" y="90"/>
                </a:lnTo>
                <a:lnTo>
                  <a:pt x="384" y="86"/>
                </a:lnTo>
                <a:lnTo>
                  <a:pt x="361" y="86"/>
                </a:lnTo>
                <a:lnTo>
                  <a:pt x="361" y="86"/>
                </a:lnTo>
                <a:lnTo>
                  <a:pt x="339" y="81"/>
                </a:lnTo>
                <a:lnTo>
                  <a:pt x="321" y="77"/>
                </a:lnTo>
                <a:lnTo>
                  <a:pt x="303" y="68"/>
                </a:lnTo>
                <a:lnTo>
                  <a:pt x="289" y="59"/>
                </a:lnTo>
                <a:lnTo>
                  <a:pt x="271" y="41"/>
                </a:lnTo>
                <a:lnTo>
                  <a:pt x="267" y="36"/>
                </a:lnTo>
                <a:lnTo>
                  <a:pt x="267" y="36"/>
                </a:lnTo>
                <a:lnTo>
                  <a:pt x="257" y="32"/>
                </a:lnTo>
                <a:lnTo>
                  <a:pt x="239" y="23"/>
                </a:lnTo>
                <a:lnTo>
                  <a:pt x="226" y="23"/>
                </a:lnTo>
                <a:lnTo>
                  <a:pt x="212" y="27"/>
                </a:lnTo>
                <a:lnTo>
                  <a:pt x="199" y="36"/>
                </a:lnTo>
                <a:lnTo>
                  <a:pt x="185" y="50"/>
                </a:lnTo>
                <a:lnTo>
                  <a:pt x="185" y="50"/>
                </a:lnTo>
                <a:lnTo>
                  <a:pt x="172" y="59"/>
                </a:lnTo>
                <a:lnTo>
                  <a:pt x="140" y="77"/>
                </a:lnTo>
                <a:lnTo>
                  <a:pt x="100" y="90"/>
                </a:lnTo>
                <a:lnTo>
                  <a:pt x="86" y="90"/>
                </a:lnTo>
                <a:lnTo>
                  <a:pt x="73" y="86"/>
                </a:lnTo>
                <a:lnTo>
                  <a:pt x="73" y="86"/>
                </a:lnTo>
                <a:lnTo>
                  <a:pt x="50" y="117"/>
                </a:lnTo>
                <a:lnTo>
                  <a:pt x="46" y="230"/>
                </a:lnTo>
                <a:lnTo>
                  <a:pt x="50" y="253"/>
                </a:lnTo>
                <a:lnTo>
                  <a:pt x="32" y="280"/>
                </a:lnTo>
                <a:lnTo>
                  <a:pt x="23" y="302"/>
                </a:lnTo>
                <a:lnTo>
                  <a:pt x="14" y="415"/>
                </a:lnTo>
                <a:lnTo>
                  <a:pt x="5" y="451"/>
                </a:lnTo>
                <a:lnTo>
                  <a:pt x="0" y="501"/>
                </a:lnTo>
                <a:lnTo>
                  <a:pt x="0" y="501"/>
                </a:lnTo>
                <a:lnTo>
                  <a:pt x="19" y="496"/>
                </a:lnTo>
                <a:lnTo>
                  <a:pt x="41" y="496"/>
                </a:lnTo>
                <a:lnTo>
                  <a:pt x="77" y="501"/>
                </a:lnTo>
                <a:lnTo>
                  <a:pt x="109" y="510"/>
                </a:lnTo>
                <a:lnTo>
                  <a:pt x="118" y="514"/>
                </a:lnTo>
                <a:lnTo>
                  <a:pt x="118" y="514"/>
                </a:lnTo>
                <a:lnTo>
                  <a:pt x="136" y="528"/>
                </a:lnTo>
                <a:lnTo>
                  <a:pt x="163" y="550"/>
                </a:lnTo>
                <a:lnTo>
                  <a:pt x="203" y="586"/>
                </a:lnTo>
                <a:lnTo>
                  <a:pt x="203" y="586"/>
                </a:lnTo>
                <a:lnTo>
                  <a:pt x="226" y="609"/>
                </a:lnTo>
                <a:lnTo>
                  <a:pt x="248" y="622"/>
                </a:lnTo>
                <a:lnTo>
                  <a:pt x="262" y="631"/>
                </a:lnTo>
                <a:lnTo>
                  <a:pt x="276" y="636"/>
                </a:lnTo>
                <a:lnTo>
                  <a:pt x="294" y="640"/>
                </a:lnTo>
                <a:lnTo>
                  <a:pt x="303" y="640"/>
                </a:lnTo>
                <a:lnTo>
                  <a:pt x="303" y="636"/>
                </a:lnTo>
                <a:lnTo>
                  <a:pt x="303" y="636"/>
                </a:lnTo>
                <a:lnTo>
                  <a:pt x="312" y="636"/>
                </a:lnTo>
                <a:lnTo>
                  <a:pt x="334" y="631"/>
                </a:lnTo>
                <a:lnTo>
                  <a:pt x="370" y="631"/>
                </a:lnTo>
                <a:lnTo>
                  <a:pt x="388" y="636"/>
                </a:lnTo>
                <a:lnTo>
                  <a:pt x="415" y="640"/>
                </a:lnTo>
                <a:lnTo>
                  <a:pt x="415" y="640"/>
                </a:lnTo>
                <a:lnTo>
                  <a:pt x="433" y="640"/>
                </a:lnTo>
                <a:lnTo>
                  <a:pt x="456" y="636"/>
                </a:lnTo>
                <a:lnTo>
                  <a:pt x="478" y="622"/>
                </a:lnTo>
                <a:lnTo>
                  <a:pt x="478" y="622"/>
                </a:lnTo>
                <a:lnTo>
                  <a:pt x="492" y="618"/>
                </a:lnTo>
                <a:lnTo>
                  <a:pt x="510" y="622"/>
                </a:lnTo>
                <a:lnTo>
                  <a:pt x="524" y="627"/>
                </a:lnTo>
                <a:lnTo>
                  <a:pt x="542" y="636"/>
                </a:lnTo>
                <a:lnTo>
                  <a:pt x="564" y="658"/>
                </a:lnTo>
                <a:lnTo>
                  <a:pt x="573" y="667"/>
                </a:lnTo>
                <a:lnTo>
                  <a:pt x="578" y="667"/>
                </a:lnTo>
                <a:lnTo>
                  <a:pt x="578" y="613"/>
                </a:lnTo>
                <a:lnTo>
                  <a:pt x="578" y="613"/>
                </a:lnTo>
                <a:lnTo>
                  <a:pt x="614" y="600"/>
                </a:lnTo>
                <a:lnTo>
                  <a:pt x="654" y="586"/>
                </a:lnTo>
                <a:lnTo>
                  <a:pt x="704" y="577"/>
                </a:lnTo>
                <a:lnTo>
                  <a:pt x="762" y="568"/>
                </a:lnTo>
                <a:lnTo>
                  <a:pt x="826" y="564"/>
                </a:lnTo>
                <a:lnTo>
                  <a:pt x="893" y="564"/>
                </a:lnTo>
                <a:lnTo>
                  <a:pt x="929" y="568"/>
                </a:lnTo>
                <a:lnTo>
                  <a:pt x="961" y="577"/>
                </a:lnTo>
                <a:lnTo>
                  <a:pt x="961" y="577"/>
                </a:lnTo>
                <a:lnTo>
                  <a:pt x="974" y="559"/>
                </a:lnTo>
                <a:lnTo>
                  <a:pt x="983" y="541"/>
                </a:lnTo>
                <a:lnTo>
                  <a:pt x="992" y="528"/>
                </a:lnTo>
                <a:lnTo>
                  <a:pt x="992" y="505"/>
                </a:lnTo>
                <a:lnTo>
                  <a:pt x="992" y="487"/>
                </a:lnTo>
                <a:lnTo>
                  <a:pt x="983" y="469"/>
                </a:lnTo>
                <a:lnTo>
                  <a:pt x="961" y="451"/>
                </a:lnTo>
                <a:lnTo>
                  <a:pt x="961" y="451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9151937" y="3244849"/>
            <a:ext cx="107950" cy="107950"/>
          </a:xfrm>
          <a:custGeom>
            <a:avLst/>
            <a:gdLst>
              <a:gd name="T0" fmla="*/ 68 w 68"/>
              <a:gd name="T1" fmla="*/ 32 h 68"/>
              <a:gd name="T2" fmla="*/ 68 w 68"/>
              <a:gd name="T3" fmla="*/ 32 h 68"/>
              <a:gd name="T4" fmla="*/ 68 w 68"/>
              <a:gd name="T5" fmla="*/ 45 h 68"/>
              <a:gd name="T6" fmla="*/ 59 w 68"/>
              <a:gd name="T7" fmla="*/ 59 h 68"/>
              <a:gd name="T8" fmla="*/ 50 w 68"/>
              <a:gd name="T9" fmla="*/ 64 h 68"/>
              <a:gd name="T10" fmla="*/ 36 w 68"/>
              <a:gd name="T11" fmla="*/ 68 h 68"/>
              <a:gd name="T12" fmla="*/ 36 w 68"/>
              <a:gd name="T13" fmla="*/ 68 h 68"/>
              <a:gd name="T14" fmla="*/ 23 w 68"/>
              <a:gd name="T15" fmla="*/ 64 h 68"/>
              <a:gd name="T16" fmla="*/ 14 w 68"/>
              <a:gd name="T17" fmla="*/ 59 h 68"/>
              <a:gd name="T18" fmla="*/ 5 w 68"/>
              <a:gd name="T19" fmla="*/ 45 h 68"/>
              <a:gd name="T20" fmla="*/ 0 w 68"/>
              <a:gd name="T21" fmla="*/ 32 h 68"/>
              <a:gd name="T22" fmla="*/ 0 w 68"/>
              <a:gd name="T23" fmla="*/ 32 h 68"/>
              <a:gd name="T24" fmla="*/ 5 w 68"/>
              <a:gd name="T25" fmla="*/ 23 h 68"/>
              <a:gd name="T26" fmla="*/ 14 w 68"/>
              <a:gd name="T27" fmla="*/ 9 h 68"/>
              <a:gd name="T28" fmla="*/ 23 w 68"/>
              <a:gd name="T29" fmla="*/ 5 h 68"/>
              <a:gd name="T30" fmla="*/ 36 w 68"/>
              <a:gd name="T31" fmla="*/ 0 h 68"/>
              <a:gd name="T32" fmla="*/ 36 w 68"/>
              <a:gd name="T33" fmla="*/ 0 h 68"/>
              <a:gd name="T34" fmla="*/ 50 w 68"/>
              <a:gd name="T35" fmla="*/ 5 h 68"/>
              <a:gd name="T36" fmla="*/ 59 w 68"/>
              <a:gd name="T37" fmla="*/ 9 h 68"/>
              <a:gd name="T38" fmla="*/ 68 w 68"/>
              <a:gd name="T39" fmla="*/ 23 h 68"/>
              <a:gd name="T40" fmla="*/ 68 w 68"/>
              <a:gd name="T41" fmla="*/ 32 h 68"/>
              <a:gd name="T42" fmla="*/ 68 w 68"/>
              <a:gd name="T43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2"/>
                </a:moveTo>
                <a:lnTo>
                  <a:pt x="68" y="32"/>
                </a:lnTo>
                <a:lnTo>
                  <a:pt x="68" y="45"/>
                </a:lnTo>
                <a:lnTo>
                  <a:pt x="59" y="59"/>
                </a:lnTo>
                <a:lnTo>
                  <a:pt x="50" y="64"/>
                </a:lnTo>
                <a:lnTo>
                  <a:pt x="36" y="68"/>
                </a:lnTo>
                <a:lnTo>
                  <a:pt x="36" y="68"/>
                </a:lnTo>
                <a:lnTo>
                  <a:pt x="23" y="64"/>
                </a:lnTo>
                <a:lnTo>
                  <a:pt x="14" y="59"/>
                </a:lnTo>
                <a:lnTo>
                  <a:pt x="5" y="45"/>
                </a:lnTo>
                <a:lnTo>
                  <a:pt x="0" y="32"/>
                </a:lnTo>
                <a:lnTo>
                  <a:pt x="0" y="32"/>
                </a:lnTo>
                <a:lnTo>
                  <a:pt x="5" y="23"/>
                </a:lnTo>
                <a:lnTo>
                  <a:pt x="14" y="9"/>
                </a:lnTo>
                <a:lnTo>
                  <a:pt x="23" y="5"/>
                </a:lnTo>
                <a:lnTo>
                  <a:pt x="36" y="0"/>
                </a:lnTo>
                <a:lnTo>
                  <a:pt x="36" y="0"/>
                </a:lnTo>
                <a:lnTo>
                  <a:pt x="50" y="5"/>
                </a:lnTo>
                <a:lnTo>
                  <a:pt x="59" y="9"/>
                </a:lnTo>
                <a:lnTo>
                  <a:pt x="68" y="23"/>
                </a:lnTo>
                <a:lnTo>
                  <a:pt x="68" y="32"/>
                </a:lnTo>
                <a:lnTo>
                  <a:pt x="68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9188449" y="3889374"/>
            <a:ext cx="106363" cy="107950"/>
          </a:xfrm>
          <a:custGeom>
            <a:avLst/>
            <a:gdLst>
              <a:gd name="T0" fmla="*/ 67 w 67"/>
              <a:gd name="T1" fmla="*/ 36 h 68"/>
              <a:gd name="T2" fmla="*/ 67 w 67"/>
              <a:gd name="T3" fmla="*/ 36 h 68"/>
              <a:gd name="T4" fmla="*/ 67 w 67"/>
              <a:gd name="T5" fmla="*/ 50 h 68"/>
              <a:gd name="T6" fmla="*/ 58 w 67"/>
              <a:gd name="T7" fmla="*/ 59 h 68"/>
              <a:gd name="T8" fmla="*/ 49 w 67"/>
              <a:gd name="T9" fmla="*/ 68 h 68"/>
              <a:gd name="T10" fmla="*/ 36 w 67"/>
              <a:gd name="T11" fmla="*/ 68 h 68"/>
              <a:gd name="T12" fmla="*/ 36 w 67"/>
              <a:gd name="T13" fmla="*/ 68 h 68"/>
              <a:gd name="T14" fmla="*/ 22 w 67"/>
              <a:gd name="T15" fmla="*/ 68 h 68"/>
              <a:gd name="T16" fmla="*/ 9 w 67"/>
              <a:gd name="T17" fmla="*/ 59 h 68"/>
              <a:gd name="T18" fmla="*/ 4 w 67"/>
              <a:gd name="T19" fmla="*/ 50 h 68"/>
              <a:gd name="T20" fmla="*/ 0 w 67"/>
              <a:gd name="T21" fmla="*/ 36 h 68"/>
              <a:gd name="T22" fmla="*/ 0 w 67"/>
              <a:gd name="T23" fmla="*/ 36 h 68"/>
              <a:gd name="T24" fmla="*/ 4 w 67"/>
              <a:gd name="T25" fmla="*/ 23 h 68"/>
              <a:gd name="T26" fmla="*/ 9 w 67"/>
              <a:gd name="T27" fmla="*/ 14 h 68"/>
              <a:gd name="T28" fmla="*/ 22 w 67"/>
              <a:gd name="T29" fmla="*/ 5 h 68"/>
              <a:gd name="T30" fmla="*/ 36 w 67"/>
              <a:gd name="T31" fmla="*/ 0 h 68"/>
              <a:gd name="T32" fmla="*/ 36 w 67"/>
              <a:gd name="T33" fmla="*/ 0 h 68"/>
              <a:gd name="T34" fmla="*/ 49 w 67"/>
              <a:gd name="T35" fmla="*/ 5 h 68"/>
              <a:gd name="T36" fmla="*/ 58 w 67"/>
              <a:gd name="T37" fmla="*/ 14 h 68"/>
              <a:gd name="T38" fmla="*/ 67 w 67"/>
              <a:gd name="T39" fmla="*/ 23 h 68"/>
              <a:gd name="T40" fmla="*/ 67 w 67"/>
              <a:gd name="T41" fmla="*/ 36 h 68"/>
              <a:gd name="T42" fmla="*/ 67 w 67"/>
              <a:gd name="T43" fmla="*/ 3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" h="68">
                <a:moveTo>
                  <a:pt x="67" y="36"/>
                </a:moveTo>
                <a:lnTo>
                  <a:pt x="67" y="36"/>
                </a:lnTo>
                <a:lnTo>
                  <a:pt x="67" y="50"/>
                </a:lnTo>
                <a:lnTo>
                  <a:pt x="58" y="59"/>
                </a:lnTo>
                <a:lnTo>
                  <a:pt x="49" y="68"/>
                </a:lnTo>
                <a:lnTo>
                  <a:pt x="36" y="68"/>
                </a:lnTo>
                <a:lnTo>
                  <a:pt x="36" y="68"/>
                </a:lnTo>
                <a:lnTo>
                  <a:pt x="22" y="68"/>
                </a:lnTo>
                <a:lnTo>
                  <a:pt x="9" y="59"/>
                </a:lnTo>
                <a:lnTo>
                  <a:pt x="4" y="50"/>
                </a:lnTo>
                <a:lnTo>
                  <a:pt x="0" y="36"/>
                </a:lnTo>
                <a:lnTo>
                  <a:pt x="0" y="36"/>
                </a:lnTo>
                <a:lnTo>
                  <a:pt x="4" y="23"/>
                </a:lnTo>
                <a:lnTo>
                  <a:pt x="9" y="14"/>
                </a:lnTo>
                <a:lnTo>
                  <a:pt x="22" y="5"/>
                </a:lnTo>
                <a:lnTo>
                  <a:pt x="36" y="0"/>
                </a:lnTo>
                <a:lnTo>
                  <a:pt x="36" y="0"/>
                </a:lnTo>
                <a:lnTo>
                  <a:pt x="49" y="5"/>
                </a:lnTo>
                <a:lnTo>
                  <a:pt x="58" y="14"/>
                </a:lnTo>
                <a:lnTo>
                  <a:pt x="67" y="23"/>
                </a:lnTo>
                <a:lnTo>
                  <a:pt x="67" y="36"/>
                </a:lnTo>
                <a:lnTo>
                  <a:pt x="67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9351962" y="3997324"/>
            <a:ext cx="158750" cy="157163"/>
          </a:xfrm>
          <a:custGeom>
            <a:avLst/>
            <a:gdLst>
              <a:gd name="T0" fmla="*/ 50 w 100"/>
              <a:gd name="T1" fmla="*/ 99 h 99"/>
              <a:gd name="T2" fmla="*/ 72 w 100"/>
              <a:gd name="T3" fmla="*/ 81 h 99"/>
              <a:gd name="T4" fmla="*/ 91 w 100"/>
              <a:gd name="T5" fmla="*/ 99 h 99"/>
              <a:gd name="T6" fmla="*/ 95 w 100"/>
              <a:gd name="T7" fmla="*/ 90 h 99"/>
              <a:gd name="T8" fmla="*/ 100 w 100"/>
              <a:gd name="T9" fmla="*/ 86 h 99"/>
              <a:gd name="T10" fmla="*/ 77 w 100"/>
              <a:gd name="T11" fmla="*/ 72 h 99"/>
              <a:gd name="T12" fmla="*/ 77 w 100"/>
              <a:gd name="T13" fmla="*/ 67 h 99"/>
              <a:gd name="T14" fmla="*/ 77 w 100"/>
              <a:gd name="T15" fmla="*/ 49 h 99"/>
              <a:gd name="T16" fmla="*/ 77 w 100"/>
              <a:gd name="T17" fmla="*/ 45 h 99"/>
              <a:gd name="T18" fmla="*/ 77 w 100"/>
              <a:gd name="T19" fmla="*/ 40 h 99"/>
              <a:gd name="T20" fmla="*/ 72 w 100"/>
              <a:gd name="T21" fmla="*/ 40 h 99"/>
              <a:gd name="T22" fmla="*/ 63 w 100"/>
              <a:gd name="T23" fmla="*/ 58 h 99"/>
              <a:gd name="T24" fmla="*/ 63 w 100"/>
              <a:gd name="T25" fmla="*/ 67 h 99"/>
              <a:gd name="T26" fmla="*/ 59 w 100"/>
              <a:gd name="T27" fmla="*/ 76 h 99"/>
              <a:gd name="T28" fmla="*/ 45 w 100"/>
              <a:gd name="T29" fmla="*/ 86 h 99"/>
              <a:gd name="T30" fmla="*/ 45 w 100"/>
              <a:gd name="T31" fmla="*/ 9 h 99"/>
              <a:gd name="T32" fmla="*/ 45 w 100"/>
              <a:gd name="T33" fmla="*/ 4 h 99"/>
              <a:gd name="T34" fmla="*/ 41 w 100"/>
              <a:gd name="T35" fmla="*/ 0 h 99"/>
              <a:gd name="T36" fmla="*/ 32 w 100"/>
              <a:gd name="T37" fmla="*/ 0 h 99"/>
              <a:gd name="T38" fmla="*/ 45 w 100"/>
              <a:gd name="T39" fmla="*/ 95 h 99"/>
              <a:gd name="T40" fmla="*/ 45 w 100"/>
              <a:gd name="T41" fmla="*/ 90 h 99"/>
              <a:gd name="T42" fmla="*/ 50 w 100"/>
              <a:gd name="T43" fmla="*/ 99 h 99"/>
              <a:gd name="T44" fmla="*/ 0 w 100"/>
              <a:gd name="T45" fmla="*/ 86 h 99"/>
              <a:gd name="T46" fmla="*/ 9 w 100"/>
              <a:gd name="T47" fmla="*/ 95 h 99"/>
              <a:gd name="T48" fmla="*/ 14 w 100"/>
              <a:gd name="T49" fmla="*/ 76 h 99"/>
              <a:gd name="T50" fmla="*/ 18 w 100"/>
              <a:gd name="T51" fmla="*/ 9 h 99"/>
              <a:gd name="T52" fmla="*/ 18 w 100"/>
              <a:gd name="T53" fmla="*/ 9 h 99"/>
              <a:gd name="T54" fmla="*/ 14 w 100"/>
              <a:gd name="T55" fmla="*/ 4 h 99"/>
              <a:gd name="T56" fmla="*/ 14 w 100"/>
              <a:gd name="T57" fmla="*/ 4 h 99"/>
              <a:gd name="T58" fmla="*/ 14 w 100"/>
              <a:gd name="T59" fmla="*/ 4 h 99"/>
              <a:gd name="T60" fmla="*/ 5 w 100"/>
              <a:gd name="T61" fmla="*/ 54 h 99"/>
              <a:gd name="T62" fmla="*/ 5 w 100"/>
              <a:gd name="T63" fmla="*/ 72 h 99"/>
              <a:gd name="T64" fmla="*/ 0 w 100"/>
              <a:gd name="T65" fmla="*/ 86 h 99"/>
              <a:gd name="T66" fmla="*/ 27 w 100"/>
              <a:gd name="T67" fmla="*/ 86 h 99"/>
              <a:gd name="T68" fmla="*/ 27 w 100"/>
              <a:gd name="T69" fmla="*/ 13 h 99"/>
              <a:gd name="T70" fmla="*/ 27 w 100"/>
              <a:gd name="T71" fmla="*/ 13 h 99"/>
              <a:gd name="T72" fmla="*/ 27 w 100"/>
              <a:gd name="T73" fmla="*/ 9 h 99"/>
              <a:gd name="T74" fmla="*/ 18 w 100"/>
              <a:gd name="T75" fmla="*/ 9 h 99"/>
              <a:gd name="T76" fmla="*/ 27 w 100"/>
              <a:gd name="T77" fmla="*/ 86 h 99"/>
              <a:gd name="T78" fmla="*/ 95 w 100"/>
              <a:gd name="T79" fmla="*/ 76 h 99"/>
              <a:gd name="T80" fmla="*/ 77 w 100"/>
              <a:gd name="T81" fmla="*/ 27 h 99"/>
              <a:gd name="T82" fmla="*/ 77 w 100"/>
              <a:gd name="T83" fmla="*/ 22 h 99"/>
              <a:gd name="T84" fmla="*/ 77 w 100"/>
              <a:gd name="T85" fmla="*/ 18 h 99"/>
              <a:gd name="T86" fmla="*/ 100 w 100"/>
              <a:gd name="T87" fmla="*/ 4 h 99"/>
              <a:gd name="T88" fmla="*/ 45 w 100"/>
              <a:gd name="T89" fmla="*/ 18 h 99"/>
              <a:gd name="T90" fmla="*/ 63 w 100"/>
              <a:gd name="T91" fmla="*/ 18 h 99"/>
              <a:gd name="T92" fmla="*/ 50 w 100"/>
              <a:gd name="T93" fmla="*/ 27 h 99"/>
              <a:gd name="T94" fmla="*/ 59 w 100"/>
              <a:gd name="T95" fmla="*/ 76 h 99"/>
              <a:gd name="T96" fmla="*/ 82 w 100"/>
              <a:gd name="T97" fmla="*/ 36 h 99"/>
              <a:gd name="T98" fmla="*/ 95 w 100"/>
              <a:gd name="T99" fmla="*/ 76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0" h="99">
                <a:moveTo>
                  <a:pt x="50" y="99"/>
                </a:moveTo>
                <a:lnTo>
                  <a:pt x="50" y="99"/>
                </a:lnTo>
                <a:lnTo>
                  <a:pt x="72" y="81"/>
                </a:lnTo>
                <a:lnTo>
                  <a:pt x="72" y="81"/>
                </a:lnTo>
                <a:lnTo>
                  <a:pt x="91" y="99"/>
                </a:lnTo>
                <a:lnTo>
                  <a:pt x="91" y="99"/>
                </a:lnTo>
                <a:lnTo>
                  <a:pt x="95" y="90"/>
                </a:lnTo>
                <a:lnTo>
                  <a:pt x="95" y="90"/>
                </a:lnTo>
                <a:lnTo>
                  <a:pt x="100" y="86"/>
                </a:lnTo>
                <a:lnTo>
                  <a:pt x="100" y="86"/>
                </a:lnTo>
                <a:lnTo>
                  <a:pt x="77" y="72"/>
                </a:lnTo>
                <a:lnTo>
                  <a:pt x="77" y="72"/>
                </a:lnTo>
                <a:lnTo>
                  <a:pt x="77" y="67"/>
                </a:lnTo>
                <a:lnTo>
                  <a:pt x="77" y="67"/>
                </a:lnTo>
                <a:lnTo>
                  <a:pt x="77" y="63"/>
                </a:lnTo>
                <a:lnTo>
                  <a:pt x="77" y="49"/>
                </a:lnTo>
                <a:lnTo>
                  <a:pt x="77" y="49"/>
                </a:lnTo>
                <a:lnTo>
                  <a:pt x="77" y="45"/>
                </a:lnTo>
                <a:lnTo>
                  <a:pt x="77" y="45"/>
                </a:lnTo>
                <a:lnTo>
                  <a:pt x="77" y="40"/>
                </a:lnTo>
                <a:lnTo>
                  <a:pt x="77" y="40"/>
                </a:lnTo>
                <a:lnTo>
                  <a:pt x="72" y="40"/>
                </a:lnTo>
                <a:lnTo>
                  <a:pt x="63" y="40"/>
                </a:lnTo>
                <a:lnTo>
                  <a:pt x="63" y="58"/>
                </a:lnTo>
                <a:lnTo>
                  <a:pt x="63" y="58"/>
                </a:lnTo>
                <a:lnTo>
                  <a:pt x="63" y="67"/>
                </a:lnTo>
                <a:lnTo>
                  <a:pt x="59" y="76"/>
                </a:lnTo>
                <a:lnTo>
                  <a:pt x="59" y="76"/>
                </a:lnTo>
                <a:lnTo>
                  <a:pt x="54" y="81"/>
                </a:lnTo>
                <a:lnTo>
                  <a:pt x="45" y="86"/>
                </a:lnTo>
                <a:lnTo>
                  <a:pt x="45" y="9"/>
                </a:lnTo>
                <a:lnTo>
                  <a:pt x="45" y="9"/>
                </a:lnTo>
                <a:lnTo>
                  <a:pt x="45" y="4"/>
                </a:lnTo>
                <a:lnTo>
                  <a:pt x="45" y="4"/>
                </a:lnTo>
                <a:lnTo>
                  <a:pt x="41" y="0"/>
                </a:lnTo>
                <a:lnTo>
                  <a:pt x="41" y="0"/>
                </a:lnTo>
                <a:lnTo>
                  <a:pt x="36" y="0"/>
                </a:lnTo>
                <a:lnTo>
                  <a:pt x="32" y="0"/>
                </a:lnTo>
                <a:lnTo>
                  <a:pt x="32" y="95"/>
                </a:lnTo>
                <a:lnTo>
                  <a:pt x="45" y="95"/>
                </a:lnTo>
                <a:lnTo>
                  <a:pt x="45" y="90"/>
                </a:lnTo>
                <a:lnTo>
                  <a:pt x="45" y="90"/>
                </a:lnTo>
                <a:lnTo>
                  <a:pt x="50" y="99"/>
                </a:lnTo>
                <a:lnTo>
                  <a:pt x="50" y="99"/>
                </a:lnTo>
                <a:lnTo>
                  <a:pt x="50" y="99"/>
                </a:lnTo>
                <a:close/>
                <a:moveTo>
                  <a:pt x="0" y="86"/>
                </a:moveTo>
                <a:lnTo>
                  <a:pt x="0" y="86"/>
                </a:lnTo>
                <a:lnTo>
                  <a:pt x="9" y="95"/>
                </a:lnTo>
                <a:lnTo>
                  <a:pt x="9" y="95"/>
                </a:lnTo>
                <a:lnTo>
                  <a:pt x="14" y="76"/>
                </a:lnTo>
                <a:lnTo>
                  <a:pt x="18" y="54"/>
                </a:lnTo>
                <a:lnTo>
                  <a:pt x="18" y="9"/>
                </a:lnTo>
                <a:lnTo>
                  <a:pt x="18" y="9"/>
                </a:lnTo>
                <a:lnTo>
                  <a:pt x="18" y="9"/>
                </a:lnTo>
                <a:lnTo>
                  <a:pt x="18" y="9"/>
                </a:lnTo>
                <a:lnTo>
                  <a:pt x="14" y="4"/>
                </a:lnTo>
                <a:lnTo>
                  <a:pt x="14" y="4"/>
                </a:lnTo>
                <a:lnTo>
                  <a:pt x="14" y="4"/>
                </a:lnTo>
                <a:lnTo>
                  <a:pt x="14" y="4"/>
                </a:lnTo>
                <a:lnTo>
                  <a:pt x="14" y="4"/>
                </a:lnTo>
                <a:lnTo>
                  <a:pt x="5" y="4"/>
                </a:lnTo>
                <a:lnTo>
                  <a:pt x="5" y="54"/>
                </a:lnTo>
                <a:lnTo>
                  <a:pt x="5" y="54"/>
                </a:lnTo>
                <a:lnTo>
                  <a:pt x="5" y="72"/>
                </a:lnTo>
                <a:lnTo>
                  <a:pt x="0" y="86"/>
                </a:lnTo>
                <a:lnTo>
                  <a:pt x="0" y="86"/>
                </a:lnTo>
                <a:lnTo>
                  <a:pt x="0" y="86"/>
                </a:lnTo>
                <a:close/>
                <a:moveTo>
                  <a:pt x="27" y="86"/>
                </a:moveTo>
                <a:lnTo>
                  <a:pt x="27" y="13"/>
                </a:lnTo>
                <a:lnTo>
                  <a:pt x="27" y="13"/>
                </a:lnTo>
                <a:lnTo>
                  <a:pt x="27" y="13"/>
                </a:lnTo>
                <a:lnTo>
                  <a:pt x="27" y="13"/>
                </a:lnTo>
                <a:lnTo>
                  <a:pt x="27" y="9"/>
                </a:lnTo>
                <a:lnTo>
                  <a:pt x="27" y="9"/>
                </a:lnTo>
                <a:lnTo>
                  <a:pt x="23" y="9"/>
                </a:lnTo>
                <a:lnTo>
                  <a:pt x="18" y="9"/>
                </a:lnTo>
                <a:lnTo>
                  <a:pt x="18" y="86"/>
                </a:lnTo>
                <a:lnTo>
                  <a:pt x="27" y="86"/>
                </a:lnTo>
                <a:lnTo>
                  <a:pt x="27" y="86"/>
                </a:lnTo>
                <a:close/>
                <a:moveTo>
                  <a:pt x="95" y="76"/>
                </a:moveTo>
                <a:lnTo>
                  <a:pt x="95" y="27"/>
                </a:lnTo>
                <a:lnTo>
                  <a:pt x="77" y="27"/>
                </a:lnTo>
                <a:lnTo>
                  <a:pt x="77" y="27"/>
                </a:lnTo>
                <a:lnTo>
                  <a:pt x="77" y="22"/>
                </a:lnTo>
                <a:lnTo>
                  <a:pt x="77" y="22"/>
                </a:lnTo>
                <a:lnTo>
                  <a:pt x="77" y="18"/>
                </a:lnTo>
                <a:lnTo>
                  <a:pt x="100" y="18"/>
                </a:lnTo>
                <a:lnTo>
                  <a:pt x="100" y="4"/>
                </a:lnTo>
                <a:lnTo>
                  <a:pt x="45" y="4"/>
                </a:lnTo>
                <a:lnTo>
                  <a:pt x="45" y="18"/>
                </a:lnTo>
                <a:lnTo>
                  <a:pt x="63" y="18"/>
                </a:lnTo>
                <a:lnTo>
                  <a:pt x="63" y="18"/>
                </a:lnTo>
                <a:lnTo>
                  <a:pt x="63" y="27"/>
                </a:lnTo>
                <a:lnTo>
                  <a:pt x="50" y="27"/>
                </a:lnTo>
                <a:lnTo>
                  <a:pt x="50" y="76"/>
                </a:lnTo>
                <a:lnTo>
                  <a:pt x="59" y="76"/>
                </a:lnTo>
                <a:lnTo>
                  <a:pt x="59" y="36"/>
                </a:lnTo>
                <a:lnTo>
                  <a:pt x="82" y="36"/>
                </a:lnTo>
                <a:lnTo>
                  <a:pt x="82" y="76"/>
                </a:lnTo>
                <a:lnTo>
                  <a:pt x="95" y="76"/>
                </a:lnTo>
                <a:lnTo>
                  <a:pt x="95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 noEditPoints="1"/>
          </p:cNvSpPr>
          <p:nvPr/>
        </p:nvSpPr>
        <p:spPr bwMode="auto">
          <a:xfrm>
            <a:off x="9524999" y="3997324"/>
            <a:ext cx="157163" cy="157163"/>
          </a:xfrm>
          <a:custGeom>
            <a:avLst/>
            <a:gdLst>
              <a:gd name="T0" fmla="*/ 58 w 99"/>
              <a:gd name="T1" fmla="*/ 27 h 99"/>
              <a:gd name="T2" fmla="*/ 58 w 99"/>
              <a:gd name="T3" fmla="*/ 27 h 99"/>
              <a:gd name="T4" fmla="*/ 49 w 99"/>
              <a:gd name="T5" fmla="*/ 0 h 99"/>
              <a:gd name="T6" fmla="*/ 49 w 99"/>
              <a:gd name="T7" fmla="*/ 0 h 99"/>
              <a:gd name="T8" fmla="*/ 36 w 99"/>
              <a:gd name="T9" fmla="*/ 4 h 99"/>
              <a:gd name="T10" fmla="*/ 36 w 99"/>
              <a:gd name="T11" fmla="*/ 4 h 99"/>
              <a:gd name="T12" fmla="*/ 36 w 99"/>
              <a:gd name="T13" fmla="*/ 9 h 99"/>
              <a:gd name="T14" fmla="*/ 36 w 99"/>
              <a:gd name="T15" fmla="*/ 9 h 99"/>
              <a:gd name="T16" fmla="*/ 40 w 99"/>
              <a:gd name="T17" fmla="*/ 18 h 99"/>
              <a:gd name="T18" fmla="*/ 45 w 99"/>
              <a:gd name="T19" fmla="*/ 31 h 99"/>
              <a:gd name="T20" fmla="*/ 45 w 99"/>
              <a:gd name="T21" fmla="*/ 31 h 99"/>
              <a:gd name="T22" fmla="*/ 58 w 99"/>
              <a:gd name="T23" fmla="*/ 27 h 99"/>
              <a:gd name="T24" fmla="*/ 58 w 99"/>
              <a:gd name="T25" fmla="*/ 27 h 99"/>
              <a:gd name="T26" fmla="*/ 58 w 99"/>
              <a:gd name="T27" fmla="*/ 27 h 99"/>
              <a:gd name="T28" fmla="*/ 27 w 99"/>
              <a:gd name="T29" fmla="*/ 13 h 99"/>
              <a:gd name="T30" fmla="*/ 27 w 99"/>
              <a:gd name="T31" fmla="*/ 13 h 99"/>
              <a:gd name="T32" fmla="*/ 27 w 99"/>
              <a:gd name="T33" fmla="*/ 13 h 99"/>
              <a:gd name="T34" fmla="*/ 27 w 99"/>
              <a:gd name="T35" fmla="*/ 13 h 99"/>
              <a:gd name="T36" fmla="*/ 22 w 99"/>
              <a:gd name="T37" fmla="*/ 13 h 99"/>
              <a:gd name="T38" fmla="*/ 22 w 99"/>
              <a:gd name="T39" fmla="*/ 13 h 99"/>
              <a:gd name="T40" fmla="*/ 13 w 99"/>
              <a:gd name="T41" fmla="*/ 13 h 99"/>
              <a:gd name="T42" fmla="*/ 13 w 99"/>
              <a:gd name="T43" fmla="*/ 13 h 99"/>
              <a:gd name="T44" fmla="*/ 22 w 99"/>
              <a:gd name="T45" fmla="*/ 45 h 99"/>
              <a:gd name="T46" fmla="*/ 40 w 99"/>
              <a:gd name="T47" fmla="*/ 67 h 99"/>
              <a:gd name="T48" fmla="*/ 40 w 99"/>
              <a:gd name="T49" fmla="*/ 67 h 99"/>
              <a:gd name="T50" fmla="*/ 18 w 99"/>
              <a:gd name="T51" fmla="*/ 76 h 99"/>
              <a:gd name="T52" fmla="*/ 0 w 99"/>
              <a:gd name="T53" fmla="*/ 86 h 99"/>
              <a:gd name="T54" fmla="*/ 0 w 99"/>
              <a:gd name="T55" fmla="*/ 86 h 99"/>
              <a:gd name="T56" fmla="*/ 9 w 99"/>
              <a:gd name="T57" fmla="*/ 99 h 99"/>
              <a:gd name="T58" fmla="*/ 9 w 99"/>
              <a:gd name="T59" fmla="*/ 99 h 99"/>
              <a:gd name="T60" fmla="*/ 31 w 99"/>
              <a:gd name="T61" fmla="*/ 90 h 99"/>
              <a:gd name="T62" fmla="*/ 49 w 99"/>
              <a:gd name="T63" fmla="*/ 76 h 99"/>
              <a:gd name="T64" fmla="*/ 49 w 99"/>
              <a:gd name="T65" fmla="*/ 76 h 99"/>
              <a:gd name="T66" fmla="*/ 85 w 99"/>
              <a:gd name="T67" fmla="*/ 95 h 99"/>
              <a:gd name="T68" fmla="*/ 85 w 99"/>
              <a:gd name="T69" fmla="*/ 95 h 99"/>
              <a:gd name="T70" fmla="*/ 90 w 99"/>
              <a:gd name="T71" fmla="*/ 99 h 99"/>
              <a:gd name="T72" fmla="*/ 90 w 99"/>
              <a:gd name="T73" fmla="*/ 99 h 99"/>
              <a:gd name="T74" fmla="*/ 99 w 99"/>
              <a:gd name="T75" fmla="*/ 81 h 99"/>
              <a:gd name="T76" fmla="*/ 99 w 99"/>
              <a:gd name="T77" fmla="*/ 81 h 99"/>
              <a:gd name="T78" fmla="*/ 76 w 99"/>
              <a:gd name="T79" fmla="*/ 72 h 99"/>
              <a:gd name="T80" fmla="*/ 63 w 99"/>
              <a:gd name="T81" fmla="*/ 63 h 99"/>
              <a:gd name="T82" fmla="*/ 63 w 99"/>
              <a:gd name="T83" fmla="*/ 63 h 99"/>
              <a:gd name="T84" fmla="*/ 81 w 99"/>
              <a:gd name="T85" fmla="*/ 27 h 99"/>
              <a:gd name="T86" fmla="*/ 81 w 99"/>
              <a:gd name="T87" fmla="*/ 27 h 99"/>
              <a:gd name="T88" fmla="*/ 85 w 99"/>
              <a:gd name="T89" fmla="*/ 13 h 99"/>
              <a:gd name="T90" fmla="*/ 85 w 99"/>
              <a:gd name="T91" fmla="*/ 13 h 99"/>
              <a:gd name="T92" fmla="*/ 67 w 99"/>
              <a:gd name="T93" fmla="*/ 9 h 99"/>
              <a:gd name="T94" fmla="*/ 67 w 99"/>
              <a:gd name="T95" fmla="*/ 9 h 99"/>
              <a:gd name="T96" fmla="*/ 63 w 99"/>
              <a:gd name="T97" fmla="*/ 36 h 99"/>
              <a:gd name="T98" fmla="*/ 49 w 99"/>
              <a:gd name="T99" fmla="*/ 54 h 99"/>
              <a:gd name="T100" fmla="*/ 49 w 99"/>
              <a:gd name="T101" fmla="*/ 54 h 99"/>
              <a:gd name="T102" fmla="*/ 36 w 99"/>
              <a:gd name="T103" fmla="*/ 40 h 99"/>
              <a:gd name="T104" fmla="*/ 27 w 99"/>
              <a:gd name="T105" fmla="*/ 13 h 99"/>
              <a:gd name="T106" fmla="*/ 27 w 99"/>
              <a:gd name="T107" fmla="*/ 13 h 99"/>
              <a:gd name="T108" fmla="*/ 27 w 99"/>
              <a:gd name="T109" fmla="*/ 13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9" h="99">
                <a:moveTo>
                  <a:pt x="58" y="27"/>
                </a:moveTo>
                <a:lnTo>
                  <a:pt x="58" y="27"/>
                </a:lnTo>
                <a:lnTo>
                  <a:pt x="49" y="0"/>
                </a:lnTo>
                <a:lnTo>
                  <a:pt x="49" y="0"/>
                </a:lnTo>
                <a:lnTo>
                  <a:pt x="36" y="4"/>
                </a:lnTo>
                <a:lnTo>
                  <a:pt x="36" y="4"/>
                </a:lnTo>
                <a:lnTo>
                  <a:pt x="36" y="9"/>
                </a:lnTo>
                <a:lnTo>
                  <a:pt x="36" y="9"/>
                </a:lnTo>
                <a:lnTo>
                  <a:pt x="40" y="18"/>
                </a:lnTo>
                <a:lnTo>
                  <a:pt x="45" y="31"/>
                </a:lnTo>
                <a:lnTo>
                  <a:pt x="45" y="31"/>
                </a:lnTo>
                <a:lnTo>
                  <a:pt x="58" y="27"/>
                </a:lnTo>
                <a:lnTo>
                  <a:pt x="58" y="27"/>
                </a:lnTo>
                <a:lnTo>
                  <a:pt x="58" y="27"/>
                </a:lnTo>
                <a:close/>
                <a:moveTo>
                  <a:pt x="27" y="13"/>
                </a:moveTo>
                <a:lnTo>
                  <a:pt x="27" y="13"/>
                </a:lnTo>
                <a:lnTo>
                  <a:pt x="27" y="13"/>
                </a:lnTo>
                <a:lnTo>
                  <a:pt x="27" y="13"/>
                </a:lnTo>
                <a:lnTo>
                  <a:pt x="22" y="13"/>
                </a:lnTo>
                <a:lnTo>
                  <a:pt x="22" y="13"/>
                </a:lnTo>
                <a:lnTo>
                  <a:pt x="13" y="13"/>
                </a:lnTo>
                <a:lnTo>
                  <a:pt x="13" y="13"/>
                </a:lnTo>
                <a:lnTo>
                  <a:pt x="22" y="45"/>
                </a:lnTo>
                <a:lnTo>
                  <a:pt x="40" y="67"/>
                </a:lnTo>
                <a:lnTo>
                  <a:pt x="40" y="67"/>
                </a:lnTo>
                <a:lnTo>
                  <a:pt x="18" y="76"/>
                </a:lnTo>
                <a:lnTo>
                  <a:pt x="0" y="86"/>
                </a:lnTo>
                <a:lnTo>
                  <a:pt x="0" y="86"/>
                </a:lnTo>
                <a:lnTo>
                  <a:pt x="9" y="99"/>
                </a:lnTo>
                <a:lnTo>
                  <a:pt x="9" y="99"/>
                </a:lnTo>
                <a:lnTo>
                  <a:pt x="31" y="90"/>
                </a:lnTo>
                <a:lnTo>
                  <a:pt x="49" y="76"/>
                </a:lnTo>
                <a:lnTo>
                  <a:pt x="49" y="76"/>
                </a:lnTo>
                <a:lnTo>
                  <a:pt x="85" y="95"/>
                </a:lnTo>
                <a:lnTo>
                  <a:pt x="85" y="95"/>
                </a:lnTo>
                <a:lnTo>
                  <a:pt x="90" y="99"/>
                </a:lnTo>
                <a:lnTo>
                  <a:pt x="90" y="99"/>
                </a:lnTo>
                <a:lnTo>
                  <a:pt x="99" y="81"/>
                </a:lnTo>
                <a:lnTo>
                  <a:pt x="99" y="81"/>
                </a:lnTo>
                <a:lnTo>
                  <a:pt x="76" y="72"/>
                </a:lnTo>
                <a:lnTo>
                  <a:pt x="63" y="63"/>
                </a:lnTo>
                <a:lnTo>
                  <a:pt x="63" y="63"/>
                </a:lnTo>
                <a:lnTo>
                  <a:pt x="81" y="27"/>
                </a:lnTo>
                <a:lnTo>
                  <a:pt x="81" y="27"/>
                </a:lnTo>
                <a:lnTo>
                  <a:pt x="85" y="13"/>
                </a:lnTo>
                <a:lnTo>
                  <a:pt x="85" y="13"/>
                </a:lnTo>
                <a:lnTo>
                  <a:pt x="67" y="9"/>
                </a:lnTo>
                <a:lnTo>
                  <a:pt x="67" y="9"/>
                </a:lnTo>
                <a:lnTo>
                  <a:pt x="63" y="36"/>
                </a:lnTo>
                <a:lnTo>
                  <a:pt x="49" y="54"/>
                </a:lnTo>
                <a:lnTo>
                  <a:pt x="49" y="54"/>
                </a:lnTo>
                <a:lnTo>
                  <a:pt x="36" y="40"/>
                </a:lnTo>
                <a:lnTo>
                  <a:pt x="27" y="13"/>
                </a:lnTo>
                <a:lnTo>
                  <a:pt x="27" y="13"/>
                </a:lnTo>
                <a:lnTo>
                  <a:pt x="27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 noEditPoints="1"/>
          </p:cNvSpPr>
          <p:nvPr/>
        </p:nvSpPr>
        <p:spPr bwMode="auto">
          <a:xfrm>
            <a:off x="9710737" y="4003674"/>
            <a:ext cx="134938" cy="144463"/>
          </a:xfrm>
          <a:custGeom>
            <a:avLst/>
            <a:gdLst>
              <a:gd name="T0" fmla="*/ 85 w 85"/>
              <a:gd name="T1" fmla="*/ 91 h 91"/>
              <a:gd name="T2" fmla="*/ 85 w 85"/>
              <a:gd name="T3" fmla="*/ 77 h 91"/>
              <a:gd name="T4" fmla="*/ 13 w 85"/>
              <a:gd name="T5" fmla="*/ 77 h 91"/>
              <a:gd name="T6" fmla="*/ 13 w 85"/>
              <a:gd name="T7" fmla="*/ 14 h 91"/>
              <a:gd name="T8" fmla="*/ 81 w 85"/>
              <a:gd name="T9" fmla="*/ 14 h 91"/>
              <a:gd name="T10" fmla="*/ 81 w 85"/>
              <a:gd name="T11" fmla="*/ 0 h 91"/>
              <a:gd name="T12" fmla="*/ 0 w 85"/>
              <a:gd name="T13" fmla="*/ 0 h 91"/>
              <a:gd name="T14" fmla="*/ 0 w 85"/>
              <a:gd name="T15" fmla="*/ 91 h 91"/>
              <a:gd name="T16" fmla="*/ 85 w 85"/>
              <a:gd name="T17" fmla="*/ 91 h 91"/>
              <a:gd name="T18" fmla="*/ 85 w 85"/>
              <a:gd name="T19" fmla="*/ 91 h 91"/>
              <a:gd name="T20" fmla="*/ 72 w 85"/>
              <a:gd name="T21" fmla="*/ 72 h 91"/>
              <a:gd name="T22" fmla="*/ 72 w 85"/>
              <a:gd name="T23" fmla="*/ 72 h 91"/>
              <a:gd name="T24" fmla="*/ 76 w 85"/>
              <a:gd name="T25" fmla="*/ 68 h 91"/>
              <a:gd name="T26" fmla="*/ 76 w 85"/>
              <a:gd name="T27" fmla="*/ 68 h 91"/>
              <a:gd name="T28" fmla="*/ 58 w 85"/>
              <a:gd name="T29" fmla="*/ 45 h 91"/>
              <a:gd name="T30" fmla="*/ 58 w 85"/>
              <a:gd name="T31" fmla="*/ 45 h 91"/>
              <a:gd name="T32" fmla="*/ 72 w 85"/>
              <a:gd name="T33" fmla="*/ 27 h 91"/>
              <a:gd name="T34" fmla="*/ 72 w 85"/>
              <a:gd name="T35" fmla="*/ 27 h 91"/>
              <a:gd name="T36" fmla="*/ 72 w 85"/>
              <a:gd name="T37" fmla="*/ 23 h 91"/>
              <a:gd name="T38" fmla="*/ 72 w 85"/>
              <a:gd name="T39" fmla="*/ 23 h 91"/>
              <a:gd name="T40" fmla="*/ 58 w 85"/>
              <a:gd name="T41" fmla="*/ 18 h 91"/>
              <a:gd name="T42" fmla="*/ 58 w 85"/>
              <a:gd name="T43" fmla="*/ 18 h 91"/>
              <a:gd name="T44" fmla="*/ 49 w 85"/>
              <a:gd name="T45" fmla="*/ 36 h 91"/>
              <a:gd name="T46" fmla="*/ 49 w 85"/>
              <a:gd name="T47" fmla="*/ 36 h 91"/>
              <a:gd name="T48" fmla="*/ 31 w 85"/>
              <a:gd name="T49" fmla="*/ 23 h 91"/>
              <a:gd name="T50" fmla="*/ 31 w 85"/>
              <a:gd name="T51" fmla="*/ 23 h 91"/>
              <a:gd name="T52" fmla="*/ 27 w 85"/>
              <a:gd name="T53" fmla="*/ 18 h 91"/>
              <a:gd name="T54" fmla="*/ 27 w 85"/>
              <a:gd name="T55" fmla="*/ 18 h 91"/>
              <a:gd name="T56" fmla="*/ 22 w 85"/>
              <a:gd name="T57" fmla="*/ 23 h 91"/>
              <a:gd name="T58" fmla="*/ 22 w 85"/>
              <a:gd name="T59" fmla="*/ 23 h 91"/>
              <a:gd name="T60" fmla="*/ 18 w 85"/>
              <a:gd name="T61" fmla="*/ 27 h 91"/>
              <a:gd name="T62" fmla="*/ 18 w 85"/>
              <a:gd name="T63" fmla="*/ 27 h 91"/>
              <a:gd name="T64" fmla="*/ 40 w 85"/>
              <a:gd name="T65" fmla="*/ 45 h 91"/>
              <a:gd name="T66" fmla="*/ 40 w 85"/>
              <a:gd name="T67" fmla="*/ 45 h 91"/>
              <a:gd name="T68" fmla="*/ 18 w 85"/>
              <a:gd name="T69" fmla="*/ 68 h 91"/>
              <a:gd name="T70" fmla="*/ 18 w 85"/>
              <a:gd name="T71" fmla="*/ 68 h 91"/>
              <a:gd name="T72" fmla="*/ 27 w 85"/>
              <a:gd name="T73" fmla="*/ 77 h 91"/>
              <a:gd name="T74" fmla="*/ 27 w 85"/>
              <a:gd name="T75" fmla="*/ 77 h 91"/>
              <a:gd name="T76" fmla="*/ 49 w 85"/>
              <a:gd name="T77" fmla="*/ 54 h 91"/>
              <a:gd name="T78" fmla="*/ 49 w 85"/>
              <a:gd name="T79" fmla="*/ 54 h 91"/>
              <a:gd name="T80" fmla="*/ 67 w 85"/>
              <a:gd name="T81" fmla="*/ 77 h 91"/>
              <a:gd name="T82" fmla="*/ 67 w 85"/>
              <a:gd name="T83" fmla="*/ 77 h 91"/>
              <a:gd name="T84" fmla="*/ 72 w 85"/>
              <a:gd name="T85" fmla="*/ 72 h 91"/>
              <a:gd name="T86" fmla="*/ 72 w 85"/>
              <a:gd name="T87" fmla="*/ 72 h 91"/>
              <a:gd name="T88" fmla="*/ 72 w 85"/>
              <a:gd name="T89" fmla="*/ 7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5" h="91">
                <a:moveTo>
                  <a:pt x="85" y="91"/>
                </a:moveTo>
                <a:lnTo>
                  <a:pt x="85" y="77"/>
                </a:lnTo>
                <a:lnTo>
                  <a:pt x="13" y="77"/>
                </a:lnTo>
                <a:lnTo>
                  <a:pt x="13" y="14"/>
                </a:lnTo>
                <a:lnTo>
                  <a:pt x="81" y="14"/>
                </a:lnTo>
                <a:lnTo>
                  <a:pt x="81" y="0"/>
                </a:lnTo>
                <a:lnTo>
                  <a:pt x="0" y="0"/>
                </a:lnTo>
                <a:lnTo>
                  <a:pt x="0" y="91"/>
                </a:lnTo>
                <a:lnTo>
                  <a:pt x="85" y="91"/>
                </a:lnTo>
                <a:lnTo>
                  <a:pt x="85" y="91"/>
                </a:lnTo>
                <a:close/>
                <a:moveTo>
                  <a:pt x="72" y="72"/>
                </a:moveTo>
                <a:lnTo>
                  <a:pt x="72" y="72"/>
                </a:lnTo>
                <a:lnTo>
                  <a:pt x="76" y="68"/>
                </a:lnTo>
                <a:lnTo>
                  <a:pt x="76" y="68"/>
                </a:lnTo>
                <a:lnTo>
                  <a:pt x="58" y="45"/>
                </a:lnTo>
                <a:lnTo>
                  <a:pt x="58" y="45"/>
                </a:lnTo>
                <a:lnTo>
                  <a:pt x="72" y="27"/>
                </a:lnTo>
                <a:lnTo>
                  <a:pt x="72" y="27"/>
                </a:lnTo>
                <a:lnTo>
                  <a:pt x="72" y="23"/>
                </a:lnTo>
                <a:lnTo>
                  <a:pt x="72" y="23"/>
                </a:lnTo>
                <a:lnTo>
                  <a:pt x="58" y="18"/>
                </a:lnTo>
                <a:lnTo>
                  <a:pt x="58" y="18"/>
                </a:lnTo>
                <a:lnTo>
                  <a:pt x="49" y="36"/>
                </a:lnTo>
                <a:lnTo>
                  <a:pt x="49" y="36"/>
                </a:lnTo>
                <a:lnTo>
                  <a:pt x="31" y="23"/>
                </a:lnTo>
                <a:lnTo>
                  <a:pt x="31" y="23"/>
                </a:lnTo>
                <a:lnTo>
                  <a:pt x="27" y="18"/>
                </a:lnTo>
                <a:lnTo>
                  <a:pt x="27" y="18"/>
                </a:lnTo>
                <a:lnTo>
                  <a:pt x="22" y="23"/>
                </a:lnTo>
                <a:lnTo>
                  <a:pt x="22" y="23"/>
                </a:lnTo>
                <a:lnTo>
                  <a:pt x="18" y="27"/>
                </a:lnTo>
                <a:lnTo>
                  <a:pt x="18" y="27"/>
                </a:lnTo>
                <a:lnTo>
                  <a:pt x="40" y="45"/>
                </a:lnTo>
                <a:lnTo>
                  <a:pt x="40" y="45"/>
                </a:lnTo>
                <a:lnTo>
                  <a:pt x="18" y="68"/>
                </a:lnTo>
                <a:lnTo>
                  <a:pt x="18" y="68"/>
                </a:lnTo>
                <a:lnTo>
                  <a:pt x="27" y="77"/>
                </a:lnTo>
                <a:lnTo>
                  <a:pt x="27" y="77"/>
                </a:lnTo>
                <a:lnTo>
                  <a:pt x="49" y="54"/>
                </a:lnTo>
                <a:lnTo>
                  <a:pt x="49" y="54"/>
                </a:lnTo>
                <a:lnTo>
                  <a:pt x="67" y="77"/>
                </a:lnTo>
                <a:lnTo>
                  <a:pt x="67" y="77"/>
                </a:lnTo>
                <a:lnTo>
                  <a:pt x="72" y="72"/>
                </a:lnTo>
                <a:lnTo>
                  <a:pt x="72" y="72"/>
                </a:lnTo>
                <a:lnTo>
                  <a:pt x="7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 noEditPoints="1"/>
          </p:cNvSpPr>
          <p:nvPr/>
        </p:nvSpPr>
        <p:spPr bwMode="auto">
          <a:xfrm>
            <a:off x="9717087" y="2879724"/>
            <a:ext cx="157163" cy="158750"/>
          </a:xfrm>
          <a:custGeom>
            <a:avLst/>
            <a:gdLst>
              <a:gd name="T0" fmla="*/ 14 w 99"/>
              <a:gd name="T1" fmla="*/ 32 h 100"/>
              <a:gd name="T2" fmla="*/ 18 w 99"/>
              <a:gd name="T3" fmla="*/ 55 h 100"/>
              <a:gd name="T4" fmla="*/ 27 w 99"/>
              <a:gd name="T5" fmla="*/ 41 h 100"/>
              <a:gd name="T6" fmla="*/ 18 w 99"/>
              <a:gd name="T7" fmla="*/ 27 h 100"/>
              <a:gd name="T8" fmla="*/ 41 w 99"/>
              <a:gd name="T9" fmla="*/ 23 h 100"/>
              <a:gd name="T10" fmla="*/ 50 w 99"/>
              <a:gd name="T11" fmla="*/ 36 h 100"/>
              <a:gd name="T12" fmla="*/ 50 w 99"/>
              <a:gd name="T13" fmla="*/ 18 h 100"/>
              <a:gd name="T14" fmla="*/ 95 w 99"/>
              <a:gd name="T15" fmla="*/ 32 h 100"/>
              <a:gd name="T16" fmla="*/ 59 w 99"/>
              <a:gd name="T17" fmla="*/ 9 h 100"/>
              <a:gd name="T18" fmla="*/ 59 w 99"/>
              <a:gd name="T19" fmla="*/ 0 h 100"/>
              <a:gd name="T20" fmla="*/ 41 w 99"/>
              <a:gd name="T21" fmla="*/ 0 h 100"/>
              <a:gd name="T22" fmla="*/ 45 w 99"/>
              <a:gd name="T23" fmla="*/ 9 h 100"/>
              <a:gd name="T24" fmla="*/ 5 w 99"/>
              <a:gd name="T25" fmla="*/ 32 h 100"/>
              <a:gd name="T26" fmla="*/ 81 w 99"/>
              <a:gd name="T27" fmla="*/ 32 h 100"/>
              <a:gd name="T28" fmla="*/ 81 w 99"/>
              <a:gd name="T29" fmla="*/ 32 h 100"/>
              <a:gd name="T30" fmla="*/ 59 w 99"/>
              <a:gd name="T31" fmla="*/ 36 h 100"/>
              <a:gd name="T32" fmla="*/ 41 w 99"/>
              <a:gd name="T33" fmla="*/ 36 h 100"/>
              <a:gd name="T34" fmla="*/ 45 w 99"/>
              <a:gd name="T35" fmla="*/ 32 h 100"/>
              <a:gd name="T36" fmla="*/ 41 w 99"/>
              <a:gd name="T37" fmla="*/ 32 h 100"/>
              <a:gd name="T38" fmla="*/ 27 w 99"/>
              <a:gd name="T39" fmla="*/ 50 h 100"/>
              <a:gd name="T40" fmla="*/ 0 w 99"/>
              <a:gd name="T41" fmla="*/ 64 h 100"/>
              <a:gd name="T42" fmla="*/ 14 w 99"/>
              <a:gd name="T43" fmla="*/ 73 h 100"/>
              <a:gd name="T44" fmla="*/ 32 w 99"/>
              <a:gd name="T45" fmla="*/ 64 h 100"/>
              <a:gd name="T46" fmla="*/ 27 w 99"/>
              <a:gd name="T47" fmla="*/ 86 h 100"/>
              <a:gd name="T48" fmla="*/ 32 w 99"/>
              <a:gd name="T49" fmla="*/ 73 h 100"/>
              <a:gd name="T50" fmla="*/ 32 w 99"/>
              <a:gd name="T51" fmla="*/ 73 h 100"/>
              <a:gd name="T52" fmla="*/ 23 w 99"/>
              <a:gd name="T53" fmla="*/ 73 h 100"/>
              <a:gd name="T54" fmla="*/ 72 w 99"/>
              <a:gd name="T55" fmla="*/ 95 h 100"/>
              <a:gd name="T56" fmla="*/ 86 w 99"/>
              <a:gd name="T57" fmla="*/ 77 h 100"/>
              <a:gd name="T58" fmla="*/ 90 w 99"/>
              <a:gd name="T59" fmla="*/ 73 h 100"/>
              <a:gd name="T60" fmla="*/ 81 w 99"/>
              <a:gd name="T61" fmla="*/ 68 h 100"/>
              <a:gd name="T62" fmla="*/ 59 w 99"/>
              <a:gd name="T63" fmla="*/ 82 h 100"/>
              <a:gd name="T64" fmla="*/ 77 w 99"/>
              <a:gd name="T65" fmla="*/ 64 h 100"/>
              <a:gd name="T66" fmla="*/ 81 w 99"/>
              <a:gd name="T67" fmla="*/ 46 h 100"/>
              <a:gd name="T68" fmla="*/ 68 w 99"/>
              <a:gd name="T69" fmla="*/ 46 h 100"/>
              <a:gd name="T70" fmla="*/ 68 w 99"/>
              <a:gd name="T71" fmla="*/ 50 h 100"/>
              <a:gd name="T72" fmla="*/ 50 w 99"/>
              <a:gd name="T73" fmla="*/ 55 h 100"/>
              <a:gd name="T74" fmla="*/ 77 w 99"/>
              <a:gd name="T75" fmla="*/ 36 h 100"/>
              <a:gd name="T76" fmla="*/ 77 w 99"/>
              <a:gd name="T77" fmla="*/ 36 h 100"/>
              <a:gd name="T78" fmla="*/ 99 w 99"/>
              <a:gd name="T79" fmla="*/ 50 h 100"/>
              <a:gd name="T80" fmla="*/ 99 w 99"/>
              <a:gd name="T81" fmla="*/ 50 h 100"/>
              <a:gd name="T82" fmla="*/ 90 w 99"/>
              <a:gd name="T83" fmla="*/ 32 h 100"/>
              <a:gd name="T84" fmla="*/ 77 w 99"/>
              <a:gd name="T85" fmla="*/ 3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9" h="100">
                <a:moveTo>
                  <a:pt x="5" y="32"/>
                </a:moveTo>
                <a:lnTo>
                  <a:pt x="14" y="32"/>
                </a:lnTo>
                <a:lnTo>
                  <a:pt x="14" y="32"/>
                </a:lnTo>
                <a:lnTo>
                  <a:pt x="5" y="50"/>
                </a:lnTo>
                <a:lnTo>
                  <a:pt x="5" y="50"/>
                </a:lnTo>
                <a:lnTo>
                  <a:pt x="18" y="55"/>
                </a:lnTo>
                <a:lnTo>
                  <a:pt x="18" y="55"/>
                </a:lnTo>
                <a:lnTo>
                  <a:pt x="27" y="41"/>
                </a:lnTo>
                <a:lnTo>
                  <a:pt x="27" y="41"/>
                </a:lnTo>
                <a:lnTo>
                  <a:pt x="27" y="32"/>
                </a:lnTo>
                <a:lnTo>
                  <a:pt x="27" y="32"/>
                </a:lnTo>
                <a:lnTo>
                  <a:pt x="18" y="27"/>
                </a:lnTo>
                <a:lnTo>
                  <a:pt x="18" y="18"/>
                </a:lnTo>
                <a:lnTo>
                  <a:pt x="45" y="18"/>
                </a:lnTo>
                <a:lnTo>
                  <a:pt x="41" y="23"/>
                </a:lnTo>
                <a:lnTo>
                  <a:pt x="41" y="23"/>
                </a:lnTo>
                <a:lnTo>
                  <a:pt x="50" y="36"/>
                </a:lnTo>
                <a:lnTo>
                  <a:pt x="50" y="36"/>
                </a:lnTo>
                <a:lnTo>
                  <a:pt x="59" y="32"/>
                </a:lnTo>
                <a:lnTo>
                  <a:pt x="59" y="32"/>
                </a:lnTo>
                <a:lnTo>
                  <a:pt x="50" y="18"/>
                </a:lnTo>
                <a:lnTo>
                  <a:pt x="81" y="18"/>
                </a:lnTo>
                <a:lnTo>
                  <a:pt x="81" y="32"/>
                </a:lnTo>
                <a:lnTo>
                  <a:pt x="95" y="32"/>
                </a:lnTo>
                <a:lnTo>
                  <a:pt x="95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0"/>
                </a:lnTo>
                <a:lnTo>
                  <a:pt x="59" y="0"/>
                </a:lnTo>
                <a:lnTo>
                  <a:pt x="41" y="0"/>
                </a:lnTo>
                <a:lnTo>
                  <a:pt x="41" y="0"/>
                </a:lnTo>
                <a:lnTo>
                  <a:pt x="41" y="5"/>
                </a:lnTo>
                <a:lnTo>
                  <a:pt x="41" y="5"/>
                </a:lnTo>
                <a:lnTo>
                  <a:pt x="45" y="9"/>
                </a:lnTo>
                <a:lnTo>
                  <a:pt x="5" y="9"/>
                </a:lnTo>
                <a:lnTo>
                  <a:pt x="5" y="32"/>
                </a:lnTo>
                <a:lnTo>
                  <a:pt x="5" y="32"/>
                </a:lnTo>
                <a:close/>
                <a:moveTo>
                  <a:pt x="77" y="36"/>
                </a:moveTo>
                <a:lnTo>
                  <a:pt x="77" y="36"/>
                </a:lnTo>
                <a:lnTo>
                  <a:pt x="81" y="32"/>
                </a:lnTo>
                <a:lnTo>
                  <a:pt x="81" y="32"/>
                </a:lnTo>
                <a:lnTo>
                  <a:pt x="81" y="32"/>
                </a:lnTo>
                <a:lnTo>
                  <a:pt x="81" y="32"/>
                </a:lnTo>
                <a:lnTo>
                  <a:pt x="72" y="23"/>
                </a:lnTo>
                <a:lnTo>
                  <a:pt x="72" y="23"/>
                </a:lnTo>
                <a:lnTo>
                  <a:pt x="59" y="36"/>
                </a:lnTo>
                <a:lnTo>
                  <a:pt x="41" y="46"/>
                </a:lnTo>
                <a:lnTo>
                  <a:pt x="41" y="36"/>
                </a:lnTo>
                <a:lnTo>
                  <a:pt x="41" y="36"/>
                </a:lnTo>
                <a:lnTo>
                  <a:pt x="45" y="32"/>
                </a:lnTo>
                <a:lnTo>
                  <a:pt x="45" y="32"/>
                </a:lnTo>
                <a:lnTo>
                  <a:pt x="45" y="32"/>
                </a:lnTo>
                <a:lnTo>
                  <a:pt x="45" y="32"/>
                </a:lnTo>
                <a:lnTo>
                  <a:pt x="41" y="32"/>
                </a:lnTo>
                <a:lnTo>
                  <a:pt x="41" y="32"/>
                </a:lnTo>
                <a:lnTo>
                  <a:pt x="36" y="32"/>
                </a:lnTo>
                <a:lnTo>
                  <a:pt x="27" y="32"/>
                </a:lnTo>
                <a:lnTo>
                  <a:pt x="27" y="50"/>
                </a:lnTo>
                <a:lnTo>
                  <a:pt x="27" y="50"/>
                </a:lnTo>
                <a:lnTo>
                  <a:pt x="0" y="64"/>
                </a:lnTo>
                <a:lnTo>
                  <a:pt x="0" y="64"/>
                </a:lnTo>
                <a:lnTo>
                  <a:pt x="9" y="73"/>
                </a:lnTo>
                <a:lnTo>
                  <a:pt x="9" y="73"/>
                </a:lnTo>
                <a:lnTo>
                  <a:pt x="14" y="73"/>
                </a:lnTo>
                <a:lnTo>
                  <a:pt x="14" y="73"/>
                </a:lnTo>
                <a:lnTo>
                  <a:pt x="32" y="64"/>
                </a:lnTo>
                <a:lnTo>
                  <a:pt x="32" y="64"/>
                </a:lnTo>
                <a:lnTo>
                  <a:pt x="45" y="64"/>
                </a:lnTo>
                <a:lnTo>
                  <a:pt x="45" y="86"/>
                </a:lnTo>
                <a:lnTo>
                  <a:pt x="27" y="86"/>
                </a:lnTo>
                <a:lnTo>
                  <a:pt x="27" y="77"/>
                </a:lnTo>
                <a:lnTo>
                  <a:pt x="27" y="77"/>
                </a:lnTo>
                <a:lnTo>
                  <a:pt x="32" y="73"/>
                </a:lnTo>
                <a:lnTo>
                  <a:pt x="32" y="73"/>
                </a:lnTo>
                <a:lnTo>
                  <a:pt x="32" y="73"/>
                </a:lnTo>
                <a:lnTo>
                  <a:pt x="32" y="73"/>
                </a:lnTo>
                <a:lnTo>
                  <a:pt x="27" y="73"/>
                </a:lnTo>
                <a:lnTo>
                  <a:pt x="27" y="73"/>
                </a:lnTo>
                <a:lnTo>
                  <a:pt x="23" y="73"/>
                </a:lnTo>
                <a:lnTo>
                  <a:pt x="14" y="73"/>
                </a:lnTo>
                <a:lnTo>
                  <a:pt x="14" y="95"/>
                </a:lnTo>
                <a:lnTo>
                  <a:pt x="72" y="95"/>
                </a:lnTo>
                <a:lnTo>
                  <a:pt x="72" y="100"/>
                </a:lnTo>
                <a:lnTo>
                  <a:pt x="86" y="100"/>
                </a:lnTo>
                <a:lnTo>
                  <a:pt x="86" y="77"/>
                </a:lnTo>
                <a:lnTo>
                  <a:pt x="86" y="77"/>
                </a:lnTo>
                <a:lnTo>
                  <a:pt x="90" y="73"/>
                </a:lnTo>
                <a:lnTo>
                  <a:pt x="90" y="73"/>
                </a:lnTo>
                <a:lnTo>
                  <a:pt x="90" y="68"/>
                </a:lnTo>
                <a:lnTo>
                  <a:pt x="90" y="68"/>
                </a:lnTo>
                <a:lnTo>
                  <a:pt x="81" y="68"/>
                </a:lnTo>
                <a:lnTo>
                  <a:pt x="72" y="68"/>
                </a:lnTo>
                <a:lnTo>
                  <a:pt x="72" y="82"/>
                </a:lnTo>
                <a:lnTo>
                  <a:pt x="59" y="82"/>
                </a:lnTo>
                <a:lnTo>
                  <a:pt x="59" y="64"/>
                </a:lnTo>
                <a:lnTo>
                  <a:pt x="59" y="64"/>
                </a:lnTo>
                <a:lnTo>
                  <a:pt x="77" y="64"/>
                </a:lnTo>
                <a:lnTo>
                  <a:pt x="77" y="64"/>
                </a:lnTo>
                <a:lnTo>
                  <a:pt x="81" y="59"/>
                </a:lnTo>
                <a:lnTo>
                  <a:pt x="81" y="46"/>
                </a:lnTo>
                <a:lnTo>
                  <a:pt x="81" y="46"/>
                </a:lnTo>
                <a:lnTo>
                  <a:pt x="68" y="46"/>
                </a:lnTo>
                <a:lnTo>
                  <a:pt x="68" y="46"/>
                </a:lnTo>
                <a:lnTo>
                  <a:pt x="68" y="46"/>
                </a:lnTo>
                <a:lnTo>
                  <a:pt x="68" y="46"/>
                </a:lnTo>
                <a:lnTo>
                  <a:pt x="68" y="50"/>
                </a:lnTo>
                <a:lnTo>
                  <a:pt x="68" y="50"/>
                </a:lnTo>
                <a:lnTo>
                  <a:pt x="59" y="55"/>
                </a:lnTo>
                <a:lnTo>
                  <a:pt x="50" y="55"/>
                </a:lnTo>
                <a:lnTo>
                  <a:pt x="50" y="55"/>
                </a:lnTo>
                <a:lnTo>
                  <a:pt x="77" y="36"/>
                </a:lnTo>
                <a:lnTo>
                  <a:pt x="77" y="36"/>
                </a:lnTo>
                <a:lnTo>
                  <a:pt x="77" y="36"/>
                </a:lnTo>
                <a:close/>
                <a:moveTo>
                  <a:pt x="77" y="36"/>
                </a:moveTo>
                <a:lnTo>
                  <a:pt x="77" y="36"/>
                </a:lnTo>
                <a:lnTo>
                  <a:pt x="90" y="59"/>
                </a:lnTo>
                <a:lnTo>
                  <a:pt x="90" y="59"/>
                </a:lnTo>
                <a:lnTo>
                  <a:pt x="99" y="50"/>
                </a:lnTo>
                <a:lnTo>
                  <a:pt x="99" y="50"/>
                </a:lnTo>
                <a:lnTo>
                  <a:pt x="99" y="50"/>
                </a:lnTo>
                <a:lnTo>
                  <a:pt x="99" y="50"/>
                </a:lnTo>
                <a:lnTo>
                  <a:pt x="99" y="46"/>
                </a:lnTo>
                <a:lnTo>
                  <a:pt x="99" y="46"/>
                </a:lnTo>
                <a:lnTo>
                  <a:pt x="90" y="32"/>
                </a:lnTo>
                <a:lnTo>
                  <a:pt x="90" y="32"/>
                </a:lnTo>
                <a:lnTo>
                  <a:pt x="77" y="36"/>
                </a:lnTo>
                <a:lnTo>
                  <a:pt x="77" y="36"/>
                </a:lnTo>
                <a:lnTo>
                  <a:pt x="77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 noEditPoints="1"/>
          </p:cNvSpPr>
          <p:nvPr/>
        </p:nvSpPr>
        <p:spPr bwMode="auto">
          <a:xfrm>
            <a:off x="9896474" y="2894012"/>
            <a:ext cx="150813" cy="136525"/>
          </a:xfrm>
          <a:custGeom>
            <a:avLst/>
            <a:gdLst>
              <a:gd name="T0" fmla="*/ 81 w 95"/>
              <a:gd name="T1" fmla="*/ 0 h 86"/>
              <a:gd name="T2" fmla="*/ 14 w 95"/>
              <a:gd name="T3" fmla="*/ 0 h 86"/>
              <a:gd name="T4" fmla="*/ 14 w 95"/>
              <a:gd name="T5" fmla="*/ 14 h 86"/>
              <a:gd name="T6" fmla="*/ 81 w 95"/>
              <a:gd name="T7" fmla="*/ 14 h 86"/>
              <a:gd name="T8" fmla="*/ 81 w 95"/>
              <a:gd name="T9" fmla="*/ 0 h 86"/>
              <a:gd name="T10" fmla="*/ 81 w 95"/>
              <a:gd name="T11" fmla="*/ 0 h 86"/>
              <a:gd name="T12" fmla="*/ 18 w 95"/>
              <a:gd name="T13" fmla="*/ 64 h 86"/>
              <a:gd name="T14" fmla="*/ 18 w 95"/>
              <a:gd name="T15" fmla="*/ 64 h 86"/>
              <a:gd name="T16" fmla="*/ 9 w 95"/>
              <a:gd name="T17" fmla="*/ 73 h 86"/>
              <a:gd name="T18" fmla="*/ 9 w 95"/>
              <a:gd name="T19" fmla="*/ 73 h 86"/>
              <a:gd name="T20" fmla="*/ 9 w 95"/>
              <a:gd name="T21" fmla="*/ 77 h 86"/>
              <a:gd name="T22" fmla="*/ 9 w 95"/>
              <a:gd name="T23" fmla="*/ 77 h 86"/>
              <a:gd name="T24" fmla="*/ 9 w 95"/>
              <a:gd name="T25" fmla="*/ 86 h 86"/>
              <a:gd name="T26" fmla="*/ 9 w 95"/>
              <a:gd name="T27" fmla="*/ 86 h 86"/>
              <a:gd name="T28" fmla="*/ 18 w 95"/>
              <a:gd name="T29" fmla="*/ 86 h 86"/>
              <a:gd name="T30" fmla="*/ 18 w 95"/>
              <a:gd name="T31" fmla="*/ 86 h 86"/>
              <a:gd name="T32" fmla="*/ 27 w 95"/>
              <a:gd name="T33" fmla="*/ 82 h 86"/>
              <a:gd name="T34" fmla="*/ 27 w 95"/>
              <a:gd name="T35" fmla="*/ 82 h 86"/>
              <a:gd name="T36" fmla="*/ 72 w 95"/>
              <a:gd name="T37" fmla="*/ 77 h 86"/>
              <a:gd name="T38" fmla="*/ 72 w 95"/>
              <a:gd name="T39" fmla="*/ 77 h 86"/>
              <a:gd name="T40" fmla="*/ 72 w 95"/>
              <a:gd name="T41" fmla="*/ 86 h 86"/>
              <a:gd name="T42" fmla="*/ 72 w 95"/>
              <a:gd name="T43" fmla="*/ 86 h 86"/>
              <a:gd name="T44" fmla="*/ 77 w 95"/>
              <a:gd name="T45" fmla="*/ 86 h 86"/>
              <a:gd name="T46" fmla="*/ 77 w 95"/>
              <a:gd name="T47" fmla="*/ 86 h 86"/>
              <a:gd name="T48" fmla="*/ 90 w 95"/>
              <a:gd name="T49" fmla="*/ 82 h 86"/>
              <a:gd name="T50" fmla="*/ 90 w 95"/>
              <a:gd name="T51" fmla="*/ 82 h 86"/>
              <a:gd name="T52" fmla="*/ 63 w 95"/>
              <a:gd name="T53" fmla="*/ 46 h 86"/>
              <a:gd name="T54" fmla="*/ 63 w 95"/>
              <a:gd name="T55" fmla="*/ 46 h 86"/>
              <a:gd name="T56" fmla="*/ 63 w 95"/>
              <a:gd name="T57" fmla="*/ 46 h 86"/>
              <a:gd name="T58" fmla="*/ 63 w 95"/>
              <a:gd name="T59" fmla="*/ 46 h 86"/>
              <a:gd name="T60" fmla="*/ 54 w 95"/>
              <a:gd name="T61" fmla="*/ 55 h 86"/>
              <a:gd name="T62" fmla="*/ 54 w 95"/>
              <a:gd name="T63" fmla="*/ 55 h 86"/>
              <a:gd name="T64" fmla="*/ 54 w 95"/>
              <a:gd name="T65" fmla="*/ 55 h 86"/>
              <a:gd name="T66" fmla="*/ 54 w 95"/>
              <a:gd name="T67" fmla="*/ 55 h 86"/>
              <a:gd name="T68" fmla="*/ 63 w 95"/>
              <a:gd name="T69" fmla="*/ 68 h 86"/>
              <a:gd name="T70" fmla="*/ 63 w 95"/>
              <a:gd name="T71" fmla="*/ 68 h 86"/>
              <a:gd name="T72" fmla="*/ 36 w 95"/>
              <a:gd name="T73" fmla="*/ 68 h 86"/>
              <a:gd name="T74" fmla="*/ 36 w 95"/>
              <a:gd name="T75" fmla="*/ 68 h 86"/>
              <a:gd name="T76" fmla="*/ 32 w 95"/>
              <a:gd name="T77" fmla="*/ 68 h 86"/>
              <a:gd name="T78" fmla="*/ 32 w 95"/>
              <a:gd name="T79" fmla="*/ 68 h 86"/>
              <a:gd name="T80" fmla="*/ 50 w 95"/>
              <a:gd name="T81" fmla="*/ 37 h 86"/>
              <a:gd name="T82" fmla="*/ 95 w 95"/>
              <a:gd name="T83" fmla="*/ 37 h 86"/>
              <a:gd name="T84" fmla="*/ 95 w 95"/>
              <a:gd name="T85" fmla="*/ 27 h 86"/>
              <a:gd name="T86" fmla="*/ 0 w 95"/>
              <a:gd name="T87" fmla="*/ 27 h 86"/>
              <a:gd name="T88" fmla="*/ 0 w 95"/>
              <a:gd name="T89" fmla="*/ 37 h 86"/>
              <a:gd name="T90" fmla="*/ 32 w 95"/>
              <a:gd name="T91" fmla="*/ 37 h 86"/>
              <a:gd name="T92" fmla="*/ 32 w 95"/>
              <a:gd name="T93" fmla="*/ 37 h 86"/>
              <a:gd name="T94" fmla="*/ 18 w 95"/>
              <a:gd name="T95" fmla="*/ 64 h 86"/>
              <a:gd name="T96" fmla="*/ 18 w 95"/>
              <a:gd name="T97" fmla="*/ 64 h 86"/>
              <a:gd name="T98" fmla="*/ 18 w 95"/>
              <a:gd name="T99" fmla="*/ 6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5" h="86">
                <a:moveTo>
                  <a:pt x="81" y="0"/>
                </a:moveTo>
                <a:lnTo>
                  <a:pt x="14" y="0"/>
                </a:lnTo>
                <a:lnTo>
                  <a:pt x="14" y="14"/>
                </a:lnTo>
                <a:lnTo>
                  <a:pt x="81" y="14"/>
                </a:lnTo>
                <a:lnTo>
                  <a:pt x="81" y="0"/>
                </a:lnTo>
                <a:lnTo>
                  <a:pt x="81" y="0"/>
                </a:lnTo>
                <a:close/>
                <a:moveTo>
                  <a:pt x="18" y="64"/>
                </a:moveTo>
                <a:lnTo>
                  <a:pt x="18" y="64"/>
                </a:lnTo>
                <a:lnTo>
                  <a:pt x="9" y="73"/>
                </a:lnTo>
                <a:lnTo>
                  <a:pt x="9" y="73"/>
                </a:lnTo>
                <a:lnTo>
                  <a:pt x="9" y="77"/>
                </a:lnTo>
                <a:lnTo>
                  <a:pt x="9" y="77"/>
                </a:lnTo>
                <a:lnTo>
                  <a:pt x="9" y="86"/>
                </a:lnTo>
                <a:lnTo>
                  <a:pt x="9" y="86"/>
                </a:lnTo>
                <a:lnTo>
                  <a:pt x="18" y="86"/>
                </a:lnTo>
                <a:lnTo>
                  <a:pt x="18" y="86"/>
                </a:lnTo>
                <a:lnTo>
                  <a:pt x="27" y="82"/>
                </a:lnTo>
                <a:lnTo>
                  <a:pt x="27" y="82"/>
                </a:lnTo>
                <a:lnTo>
                  <a:pt x="72" y="77"/>
                </a:lnTo>
                <a:lnTo>
                  <a:pt x="72" y="77"/>
                </a:lnTo>
                <a:lnTo>
                  <a:pt x="72" y="86"/>
                </a:lnTo>
                <a:lnTo>
                  <a:pt x="72" y="86"/>
                </a:lnTo>
                <a:lnTo>
                  <a:pt x="77" y="86"/>
                </a:lnTo>
                <a:lnTo>
                  <a:pt x="77" y="86"/>
                </a:lnTo>
                <a:lnTo>
                  <a:pt x="90" y="82"/>
                </a:lnTo>
                <a:lnTo>
                  <a:pt x="90" y="82"/>
                </a:lnTo>
                <a:lnTo>
                  <a:pt x="63" y="46"/>
                </a:lnTo>
                <a:lnTo>
                  <a:pt x="63" y="46"/>
                </a:lnTo>
                <a:lnTo>
                  <a:pt x="63" y="46"/>
                </a:lnTo>
                <a:lnTo>
                  <a:pt x="63" y="46"/>
                </a:lnTo>
                <a:lnTo>
                  <a:pt x="54" y="55"/>
                </a:lnTo>
                <a:lnTo>
                  <a:pt x="54" y="55"/>
                </a:lnTo>
                <a:lnTo>
                  <a:pt x="54" y="55"/>
                </a:lnTo>
                <a:lnTo>
                  <a:pt x="54" y="55"/>
                </a:lnTo>
                <a:lnTo>
                  <a:pt x="63" y="68"/>
                </a:lnTo>
                <a:lnTo>
                  <a:pt x="63" y="68"/>
                </a:lnTo>
                <a:lnTo>
                  <a:pt x="36" y="68"/>
                </a:lnTo>
                <a:lnTo>
                  <a:pt x="36" y="68"/>
                </a:lnTo>
                <a:lnTo>
                  <a:pt x="32" y="68"/>
                </a:lnTo>
                <a:lnTo>
                  <a:pt x="32" y="68"/>
                </a:lnTo>
                <a:lnTo>
                  <a:pt x="50" y="37"/>
                </a:lnTo>
                <a:lnTo>
                  <a:pt x="95" y="37"/>
                </a:lnTo>
                <a:lnTo>
                  <a:pt x="95" y="27"/>
                </a:lnTo>
                <a:lnTo>
                  <a:pt x="0" y="27"/>
                </a:lnTo>
                <a:lnTo>
                  <a:pt x="0" y="37"/>
                </a:lnTo>
                <a:lnTo>
                  <a:pt x="32" y="37"/>
                </a:lnTo>
                <a:lnTo>
                  <a:pt x="32" y="37"/>
                </a:lnTo>
                <a:lnTo>
                  <a:pt x="18" y="64"/>
                </a:lnTo>
                <a:lnTo>
                  <a:pt x="18" y="64"/>
                </a:lnTo>
                <a:lnTo>
                  <a:pt x="18" y="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10061574" y="2887662"/>
            <a:ext cx="157163" cy="150813"/>
          </a:xfrm>
          <a:custGeom>
            <a:avLst/>
            <a:gdLst>
              <a:gd name="T0" fmla="*/ 31 w 99"/>
              <a:gd name="T1" fmla="*/ 63 h 95"/>
              <a:gd name="T2" fmla="*/ 27 w 99"/>
              <a:gd name="T3" fmla="*/ 72 h 95"/>
              <a:gd name="T4" fmla="*/ 13 w 99"/>
              <a:gd name="T5" fmla="*/ 77 h 95"/>
              <a:gd name="T6" fmla="*/ 9 w 99"/>
              <a:gd name="T7" fmla="*/ 77 h 95"/>
              <a:gd name="T8" fmla="*/ 13 w 99"/>
              <a:gd name="T9" fmla="*/ 95 h 95"/>
              <a:gd name="T10" fmla="*/ 72 w 99"/>
              <a:gd name="T11" fmla="*/ 90 h 95"/>
              <a:gd name="T12" fmla="*/ 76 w 99"/>
              <a:gd name="T13" fmla="*/ 90 h 95"/>
              <a:gd name="T14" fmla="*/ 81 w 99"/>
              <a:gd name="T15" fmla="*/ 95 h 95"/>
              <a:gd name="T16" fmla="*/ 94 w 99"/>
              <a:gd name="T17" fmla="*/ 86 h 95"/>
              <a:gd name="T18" fmla="*/ 72 w 99"/>
              <a:gd name="T19" fmla="*/ 63 h 95"/>
              <a:gd name="T20" fmla="*/ 99 w 99"/>
              <a:gd name="T21" fmla="*/ 54 h 95"/>
              <a:gd name="T22" fmla="*/ 81 w 99"/>
              <a:gd name="T23" fmla="*/ 0 h 95"/>
              <a:gd name="T24" fmla="*/ 18 w 99"/>
              <a:gd name="T25" fmla="*/ 54 h 95"/>
              <a:gd name="T26" fmla="*/ 0 w 99"/>
              <a:gd name="T27" fmla="*/ 63 h 95"/>
              <a:gd name="T28" fmla="*/ 0 w 99"/>
              <a:gd name="T29" fmla="*/ 63 h 95"/>
              <a:gd name="T30" fmla="*/ 31 w 99"/>
              <a:gd name="T31" fmla="*/ 63 h 95"/>
              <a:gd name="T32" fmla="*/ 67 w 99"/>
              <a:gd name="T33" fmla="*/ 18 h 95"/>
              <a:gd name="T34" fmla="*/ 36 w 99"/>
              <a:gd name="T35" fmla="*/ 9 h 95"/>
              <a:gd name="T36" fmla="*/ 67 w 99"/>
              <a:gd name="T37" fmla="*/ 9 h 95"/>
              <a:gd name="T38" fmla="*/ 36 w 99"/>
              <a:gd name="T39" fmla="*/ 36 h 95"/>
              <a:gd name="T40" fmla="*/ 67 w 99"/>
              <a:gd name="T41" fmla="*/ 27 h 95"/>
              <a:gd name="T42" fmla="*/ 67 w 99"/>
              <a:gd name="T43" fmla="*/ 36 h 95"/>
              <a:gd name="T44" fmla="*/ 67 w 99"/>
              <a:gd name="T45" fmla="*/ 54 h 95"/>
              <a:gd name="T46" fmla="*/ 36 w 99"/>
              <a:gd name="T47" fmla="*/ 45 h 95"/>
              <a:gd name="T48" fmla="*/ 67 w 99"/>
              <a:gd name="T49" fmla="*/ 45 h 95"/>
              <a:gd name="T50" fmla="*/ 58 w 99"/>
              <a:gd name="T51" fmla="*/ 72 h 95"/>
              <a:gd name="T52" fmla="*/ 63 w 99"/>
              <a:gd name="T53" fmla="*/ 77 h 95"/>
              <a:gd name="T54" fmla="*/ 40 w 99"/>
              <a:gd name="T55" fmla="*/ 77 h 95"/>
              <a:gd name="T56" fmla="*/ 45 w 99"/>
              <a:gd name="T57" fmla="*/ 72 h 95"/>
              <a:gd name="T58" fmla="*/ 49 w 99"/>
              <a:gd name="T59" fmla="*/ 63 h 95"/>
              <a:gd name="T60" fmla="*/ 67 w 99"/>
              <a:gd name="T61" fmla="*/ 63 h 95"/>
              <a:gd name="T62" fmla="*/ 58 w 99"/>
              <a:gd name="T63" fmla="*/ 72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9" h="95">
                <a:moveTo>
                  <a:pt x="31" y="63"/>
                </a:moveTo>
                <a:lnTo>
                  <a:pt x="31" y="63"/>
                </a:lnTo>
                <a:lnTo>
                  <a:pt x="27" y="72"/>
                </a:lnTo>
                <a:lnTo>
                  <a:pt x="27" y="72"/>
                </a:lnTo>
                <a:lnTo>
                  <a:pt x="18" y="77"/>
                </a:lnTo>
                <a:lnTo>
                  <a:pt x="13" y="77"/>
                </a:lnTo>
                <a:lnTo>
                  <a:pt x="9" y="77"/>
                </a:lnTo>
                <a:lnTo>
                  <a:pt x="9" y="77"/>
                </a:lnTo>
                <a:lnTo>
                  <a:pt x="13" y="95"/>
                </a:lnTo>
                <a:lnTo>
                  <a:pt x="13" y="95"/>
                </a:lnTo>
                <a:lnTo>
                  <a:pt x="13" y="95"/>
                </a:lnTo>
                <a:lnTo>
                  <a:pt x="72" y="90"/>
                </a:lnTo>
                <a:lnTo>
                  <a:pt x="72" y="90"/>
                </a:lnTo>
                <a:lnTo>
                  <a:pt x="76" y="90"/>
                </a:lnTo>
                <a:lnTo>
                  <a:pt x="76" y="90"/>
                </a:lnTo>
                <a:lnTo>
                  <a:pt x="81" y="95"/>
                </a:lnTo>
                <a:lnTo>
                  <a:pt x="81" y="95"/>
                </a:lnTo>
                <a:lnTo>
                  <a:pt x="94" y="86"/>
                </a:lnTo>
                <a:lnTo>
                  <a:pt x="94" y="86"/>
                </a:lnTo>
                <a:lnTo>
                  <a:pt x="72" y="63"/>
                </a:lnTo>
                <a:lnTo>
                  <a:pt x="99" y="63"/>
                </a:lnTo>
                <a:lnTo>
                  <a:pt x="99" y="54"/>
                </a:lnTo>
                <a:lnTo>
                  <a:pt x="81" y="54"/>
                </a:lnTo>
                <a:lnTo>
                  <a:pt x="81" y="0"/>
                </a:lnTo>
                <a:lnTo>
                  <a:pt x="18" y="0"/>
                </a:lnTo>
                <a:lnTo>
                  <a:pt x="18" y="54"/>
                </a:lnTo>
                <a:lnTo>
                  <a:pt x="0" y="54"/>
                </a:lnTo>
                <a:lnTo>
                  <a:pt x="0" y="63"/>
                </a:lnTo>
                <a:lnTo>
                  <a:pt x="0" y="63"/>
                </a:lnTo>
                <a:lnTo>
                  <a:pt x="0" y="63"/>
                </a:lnTo>
                <a:lnTo>
                  <a:pt x="31" y="63"/>
                </a:lnTo>
                <a:lnTo>
                  <a:pt x="31" y="63"/>
                </a:lnTo>
                <a:close/>
                <a:moveTo>
                  <a:pt x="67" y="9"/>
                </a:moveTo>
                <a:lnTo>
                  <a:pt x="67" y="18"/>
                </a:lnTo>
                <a:lnTo>
                  <a:pt x="36" y="18"/>
                </a:lnTo>
                <a:lnTo>
                  <a:pt x="36" y="9"/>
                </a:lnTo>
                <a:lnTo>
                  <a:pt x="67" y="9"/>
                </a:lnTo>
                <a:lnTo>
                  <a:pt x="67" y="9"/>
                </a:lnTo>
                <a:close/>
                <a:moveTo>
                  <a:pt x="67" y="36"/>
                </a:moveTo>
                <a:lnTo>
                  <a:pt x="36" y="36"/>
                </a:lnTo>
                <a:lnTo>
                  <a:pt x="36" y="27"/>
                </a:lnTo>
                <a:lnTo>
                  <a:pt x="67" y="27"/>
                </a:lnTo>
                <a:lnTo>
                  <a:pt x="67" y="36"/>
                </a:lnTo>
                <a:lnTo>
                  <a:pt x="67" y="36"/>
                </a:lnTo>
                <a:close/>
                <a:moveTo>
                  <a:pt x="67" y="45"/>
                </a:moveTo>
                <a:lnTo>
                  <a:pt x="67" y="54"/>
                </a:lnTo>
                <a:lnTo>
                  <a:pt x="36" y="54"/>
                </a:lnTo>
                <a:lnTo>
                  <a:pt x="36" y="45"/>
                </a:lnTo>
                <a:lnTo>
                  <a:pt x="67" y="45"/>
                </a:lnTo>
                <a:lnTo>
                  <a:pt x="67" y="45"/>
                </a:lnTo>
                <a:close/>
                <a:moveTo>
                  <a:pt x="58" y="72"/>
                </a:moveTo>
                <a:lnTo>
                  <a:pt x="58" y="72"/>
                </a:lnTo>
                <a:lnTo>
                  <a:pt x="63" y="77"/>
                </a:lnTo>
                <a:lnTo>
                  <a:pt x="63" y="77"/>
                </a:lnTo>
                <a:lnTo>
                  <a:pt x="63" y="77"/>
                </a:lnTo>
                <a:lnTo>
                  <a:pt x="40" y="77"/>
                </a:lnTo>
                <a:lnTo>
                  <a:pt x="40" y="77"/>
                </a:lnTo>
                <a:lnTo>
                  <a:pt x="45" y="72"/>
                </a:lnTo>
                <a:lnTo>
                  <a:pt x="45" y="72"/>
                </a:lnTo>
                <a:lnTo>
                  <a:pt x="49" y="63"/>
                </a:lnTo>
                <a:lnTo>
                  <a:pt x="67" y="63"/>
                </a:lnTo>
                <a:lnTo>
                  <a:pt x="67" y="63"/>
                </a:lnTo>
                <a:lnTo>
                  <a:pt x="58" y="72"/>
                </a:lnTo>
                <a:lnTo>
                  <a:pt x="58" y="72"/>
                </a:lnTo>
                <a:lnTo>
                  <a:pt x="58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 noEditPoints="1"/>
          </p:cNvSpPr>
          <p:nvPr/>
        </p:nvSpPr>
        <p:spPr bwMode="auto">
          <a:xfrm>
            <a:off x="8937624" y="3009899"/>
            <a:ext cx="157163" cy="149225"/>
          </a:xfrm>
          <a:custGeom>
            <a:avLst/>
            <a:gdLst>
              <a:gd name="T0" fmla="*/ 31 w 99"/>
              <a:gd name="T1" fmla="*/ 67 h 94"/>
              <a:gd name="T2" fmla="*/ 27 w 99"/>
              <a:gd name="T3" fmla="*/ 67 h 94"/>
              <a:gd name="T4" fmla="*/ 27 w 99"/>
              <a:gd name="T5" fmla="*/ 67 h 94"/>
              <a:gd name="T6" fmla="*/ 40 w 99"/>
              <a:gd name="T7" fmla="*/ 76 h 94"/>
              <a:gd name="T8" fmla="*/ 40 w 99"/>
              <a:gd name="T9" fmla="*/ 76 h 94"/>
              <a:gd name="T10" fmla="*/ 58 w 99"/>
              <a:gd name="T11" fmla="*/ 54 h 94"/>
              <a:gd name="T12" fmla="*/ 58 w 99"/>
              <a:gd name="T13" fmla="*/ 94 h 94"/>
              <a:gd name="T14" fmla="*/ 72 w 99"/>
              <a:gd name="T15" fmla="*/ 94 h 94"/>
              <a:gd name="T16" fmla="*/ 72 w 99"/>
              <a:gd name="T17" fmla="*/ 49 h 94"/>
              <a:gd name="T18" fmla="*/ 72 w 99"/>
              <a:gd name="T19" fmla="*/ 49 h 94"/>
              <a:gd name="T20" fmla="*/ 85 w 99"/>
              <a:gd name="T21" fmla="*/ 72 h 94"/>
              <a:gd name="T22" fmla="*/ 99 w 99"/>
              <a:gd name="T23" fmla="*/ 63 h 94"/>
              <a:gd name="T24" fmla="*/ 99 w 99"/>
              <a:gd name="T25" fmla="*/ 63 h 94"/>
              <a:gd name="T26" fmla="*/ 81 w 99"/>
              <a:gd name="T27" fmla="*/ 36 h 94"/>
              <a:gd name="T28" fmla="*/ 72 w 99"/>
              <a:gd name="T29" fmla="*/ 40 h 94"/>
              <a:gd name="T30" fmla="*/ 72 w 99"/>
              <a:gd name="T31" fmla="*/ 27 h 94"/>
              <a:gd name="T32" fmla="*/ 72 w 99"/>
              <a:gd name="T33" fmla="*/ 27 h 94"/>
              <a:gd name="T34" fmla="*/ 76 w 99"/>
              <a:gd name="T35" fmla="*/ 18 h 94"/>
              <a:gd name="T36" fmla="*/ 95 w 99"/>
              <a:gd name="T37" fmla="*/ 18 h 94"/>
              <a:gd name="T38" fmla="*/ 95 w 99"/>
              <a:gd name="T39" fmla="*/ 4 h 94"/>
              <a:gd name="T40" fmla="*/ 36 w 99"/>
              <a:gd name="T41" fmla="*/ 4 h 94"/>
              <a:gd name="T42" fmla="*/ 36 w 99"/>
              <a:gd name="T43" fmla="*/ 18 h 94"/>
              <a:gd name="T44" fmla="*/ 58 w 99"/>
              <a:gd name="T45" fmla="*/ 18 h 94"/>
              <a:gd name="T46" fmla="*/ 58 w 99"/>
              <a:gd name="T47" fmla="*/ 18 h 94"/>
              <a:gd name="T48" fmla="*/ 58 w 99"/>
              <a:gd name="T49" fmla="*/ 18 h 94"/>
              <a:gd name="T50" fmla="*/ 49 w 99"/>
              <a:gd name="T51" fmla="*/ 45 h 94"/>
              <a:gd name="T52" fmla="*/ 40 w 99"/>
              <a:gd name="T53" fmla="*/ 58 h 94"/>
              <a:gd name="T54" fmla="*/ 31 w 99"/>
              <a:gd name="T55" fmla="*/ 67 h 94"/>
              <a:gd name="T56" fmla="*/ 31 w 99"/>
              <a:gd name="T57" fmla="*/ 67 h 94"/>
              <a:gd name="T58" fmla="*/ 31 w 99"/>
              <a:gd name="T59" fmla="*/ 67 h 94"/>
              <a:gd name="T60" fmla="*/ 27 w 99"/>
              <a:gd name="T61" fmla="*/ 27 h 94"/>
              <a:gd name="T62" fmla="*/ 27 w 99"/>
              <a:gd name="T63" fmla="*/ 27 h 94"/>
              <a:gd name="T64" fmla="*/ 31 w 99"/>
              <a:gd name="T65" fmla="*/ 45 h 94"/>
              <a:gd name="T66" fmla="*/ 45 w 99"/>
              <a:gd name="T67" fmla="*/ 40 h 94"/>
              <a:gd name="T68" fmla="*/ 45 w 99"/>
              <a:gd name="T69" fmla="*/ 40 h 94"/>
              <a:gd name="T70" fmla="*/ 40 w 99"/>
              <a:gd name="T71" fmla="*/ 18 h 94"/>
              <a:gd name="T72" fmla="*/ 40 w 99"/>
              <a:gd name="T73" fmla="*/ 18 h 94"/>
              <a:gd name="T74" fmla="*/ 36 w 99"/>
              <a:gd name="T75" fmla="*/ 18 h 94"/>
              <a:gd name="T76" fmla="*/ 36 w 99"/>
              <a:gd name="T77" fmla="*/ 18 h 94"/>
              <a:gd name="T78" fmla="*/ 27 w 99"/>
              <a:gd name="T79" fmla="*/ 22 h 94"/>
              <a:gd name="T80" fmla="*/ 27 w 99"/>
              <a:gd name="T81" fmla="*/ 9 h 94"/>
              <a:gd name="T82" fmla="*/ 27 w 99"/>
              <a:gd name="T83" fmla="*/ 9 h 94"/>
              <a:gd name="T84" fmla="*/ 27 w 99"/>
              <a:gd name="T85" fmla="*/ 0 h 94"/>
              <a:gd name="T86" fmla="*/ 27 w 99"/>
              <a:gd name="T87" fmla="*/ 0 h 94"/>
              <a:gd name="T88" fmla="*/ 27 w 99"/>
              <a:gd name="T89" fmla="*/ 0 h 94"/>
              <a:gd name="T90" fmla="*/ 27 w 99"/>
              <a:gd name="T91" fmla="*/ 0 h 94"/>
              <a:gd name="T92" fmla="*/ 18 w 99"/>
              <a:gd name="T93" fmla="*/ 0 h 94"/>
              <a:gd name="T94" fmla="*/ 13 w 99"/>
              <a:gd name="T95" fmla="*/ 0 h 94"/>
              <a:gd name="T96" fmla="*/ 13 w 99"/>
              <a:gd name="T97" fmla="*/ 22 h 94"/>
              <a:gd name="T98" fmla="*/ 4 w 99"/>
              <a:gd name="T99" fmla="*/ 18 h 94"/>
              <a:gd name="T100" fmla="*/ 4 w 99"/>
              <a:gd name="T101" fmla="*/ 18 h 94"/>
              <a:gd name="T102" fmla="*/ 0 w 99"/>
              <a:gd name="T103" fmla="*/ 49 h 94"/>
              <a:gd name="T104" fmla="*/ 9 w 99"/>
              <a:gd name="T105" fmla="*/ 54 h 94"/>
              <a:gd name="T106" fmla="*/ 9 w 99"/>
              <a:gd name="T107" fmla="*/ 54 h 94"/>
              <a:gd name="T108" fmla="*/ 13 w 99"/>
              <a:gd name="T109" fmla="*/ 40 h 94"/>
              <a:gd name="T110" fmla="*/ 13 w 99"/>
              <a:gd name="T111" fmla="*/ 40 h 94"/>
              <a:gd name="T112" fmla="*/ 13 w 99"/>
              <a:gd name="T113" fmla="*/ 27 h 94"/>
              <a:gd name="T114" fmla="*/ 13 w 99"/>
              <a:gd name="T115" fmla="*/ 94 h 94"/>
              <a:gd name="T116" fmla="*/ 27 w 99"/>
              <a:gd name="T117" fmla="*/ 94 h 94"/>
              <a:gd name="T118" fmla="*/ 27 w 99"/>
              <a:gd name="T119" fmla="*/ 27 h 94"/>
              <a:gd name="T120" fmla="*/ 27 w 99"/>
              <a:gd name="T121" fmla="*/ 2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9" h="94">
                <a:moveTo>
                  <a:pt x="31" y="67"/>
                </a:moveTo>
                <a:lnTo>
                  <a:pt x="27" y="67"/>
                </a:lnTo>
                <a:lnTo>
                  <a:pt x="27" y="67"/>
                </a:lnTo>
                <a:lnTo>
                  <a:pt x="40" y="76"/>
                </a:lnTo>
                <a:lnTo>
                  <a:pt x="40" y="76"/>
                </a:lnTo>
                <a:lnTo>
                  <a:pt x="58" y="54"/>
                </a:lnTo>
                <a:lnTo>
                  <a:pt x="58" y="94"/>
                </a:lnTo>
                <a:lnTo>
                  <a:pt x="72" y="94"/>
                </a:lnTo>
                <a:lnTo>
                  <a:pt x="72" y="49"/>
                </a:lnTo>
                <a:lnTo>
                  <a:pt x="72" y="49"/>
                </a:lnTo>
                <a:lnTo>
                  <a:pt x="85" y="72"/>
                </a:lnTo>
                <a:lnTo>
                  <a:pt x="99" y="63"/>
                </a:lnTo>
                <a:lnTo>
                  <a:pt x="99" y="63"/>
                </a:lnTo>
                <a:lnTo>
                  <a:pt x="81" y="36"/>
                </a:lnTo>
                <a:lnTo>
                  <a:pt x="72" y="40"/>
                </a:lnTo>
                <a:lnTo>
                  <a:pt x="72" y="27"/>
                </a:lnTo>
                <a:lnTo>
                  <a:pt x="72" y="27"/>
                </a:lnTo>
                <a:lnTo>
                  <a:pt x="76" y="18"/>
                </a:lnTo>
                <a:lnTo>
                  <a:pt x="95" y="18"/>
                </a:lnTo>
                <a:lnTo>
                  <a:pt x="95" y="4"/>
                </a:lnTo>
                <a:lnTo>
                  <a:pt x="36" y="4"/>
                </a:lnTo>
                <a:lnTo>
                  <a:pt x="36" y="18"/>
                </a:lnTo>
                <a:lnTo>
                  <a:pt x="58" y="18"/>
                </a:lnTo>
                <a:lnTo>
                  <a:pt x="58" y="18"/>
                </a:lnTo>
                <a:lnTo>
                  <a:pt x="58" y="18"/>
                </a:lnTo>
                <a:lnTo>
                  <a:pt x="49" y="45"/>
                </a:lnTo>
                <a:lnTo>
                  <a:pt x="40" y="58"/>
                </a:lnTo>
                <a:lnTo>
                  <a:pt x="31" y="67"/>
                </a:lnTo>
                <a:lnTo>
                  <a:pt x="31" y="67"/>
                </a:lnTo>
                <a:lnTo>
                  <a:pt x="31" y="67"/>
                </a:lnTo>
                <a:close/>
                <a:moveTo>
                  <a:pt x="27" y="27"/>
                </a:moveTo>
                <a:lnTo>
                  <a:pt x="27" y="27"/>
                </a:lnTo>
                <a:lnTo>
                  <a:pt x="31" y="45"/>
                </a:lnTo>
                <a:lnTo>
                  <a:pt x="45" y="40"/>
                </a:lnTo>
                <a:lnTo>
                  <a:pt x="45" y="40"/>
                </a:lnTo>
                <a:lnTo>
                  <a:pt x="40" y="18"/>
                </a:lnTo>
                <a:lnTo>
                  <a:pt x="40" y="18"/>
                </a:lnTo>
                <a:lnTo>
                  <a:pt x="36" y="18"/>
                </a:lnTo>
                <a:lnTo>
                  <a:pt x="36" y="18"/>
                </a:lnTo>
                <a:lnTo>
                  <a:pt x="27" y="22"/>
                </a:lnTo>
                <a:lnTo>
                  <a:pt x="27" y="9"/>
                </a:lnTo>
                <a:lnTo>
                  <a:pt x="27" y="9"/>
                </a:lnTo>
                <a:lnTo>
                  <a:pt x="27" y="0"/>
                </a:lnTo>
                <a:lnTo>
                  <a:pt x="27" y="0"/>
                </a:lnTo>
                <a:lnTo>
                  <a:pt x="27" y="0"/>
                </a:lnTo>
                <a:lnTo>
                  <a:pt x="27" y="0"/>
                </a:lnTo>
                <a:lnTo>
                  <a:pt x="18" y="0"/>
                </a:lnTo>
                <a:lnTo>
                  <a:pt x="13" y="0"/>
                </a:lnTo>
                <a:lnTo>
                  <a:pt x="13" y="22"/>
                </a:lnTo>
                <a:lnTo>
                  <a:pt x="4" y="18"/>
                </a:lnTo>
                <a:lnTo>
                  <a:pt x="4" y="18"/>
                </a:lnTo>
                <a:lnTo>
                  <a:pt x="0" y="49"/>
                </a:lnTo>
                <a:lnTo>
                  <a:pt x="9" y="54"/>
                </a:lnTo>
                <a:lnTo>
                  <a:pt x="9" y="54"/>
                </a:lnTo>
                <a:lnTo>
                  <a:pt x="13" y="40"/>
                </a:lnTo>
                <a:lnTo>
                  <a:pt x="13" y="40"/>
                </a:lnTo>
                <a:lnTo>
                  <a:pt x="13" y="27"/>
                </a:lnTo>
                <a:lnTo>
                  <a:pt x="13" y="94"/>
                </a:lnTo>
                <a:lnTo>
                  <a:pt x="27" y="94"/>
                </a:lnTo>
                <a:lnTo>
                  <a:pt x="27" y="27"/>
                </a:lnTo>
                <a:lnTo>
                  <a:pt x="27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9109074" y="3009899"/>
            <a:ext cx="157163" cy="149225"/>
          </a:xfrm>
          <a:custGeom>
            <a:avLst/>
            <a:gdLst>
              <a:gd name="T0" fmla="*/ 27 w 99"/>
              <a:gd name="T1" fmla="*/ 13 h 94"/>
              <a:gd name="T2" fmla="*/ 27 w 99"/>
              <a:gd name="T3" fmla="*/ 18 h 94"/>
              <a:gd name="T4" fmla="*/ 5 w 99"/>
              <a:gd name="T5" fmla="*/ 22 h 94"/>
              <a:gd name="T6" fmla="*/ 32 w 99"/>
              <a:gd name="T7" fmla="*/ 31 h 94"/>
              <a:gd name="T8" fmla="*/ 5 w 99"/>
              <a:gd name="T9" fmla="*/ 45 h 94"/>
              <a:gd name="T10" fmla="*/ 14 w 99"/>
              <a:gd name="T11" fmla="*/ 54 h 94"/>
              <a:gd name="T12" fmla="*/ 36 w 99"/>
              <a:gd name="T13" fmla="*/ 45 h 94"/>
              <a:gd name="T14" fmla="*/ 50 w 99"/>
              <a:gd name="T15" fmla="*/ 31 h 94"/>
              <a:gd name="T16" fmla="*/ 50 w 99"/>
              <a:gd name="T17" fmla="*/ 40 h 94"/>
              <a:gd name="T18" fmla="*/ 41 w 99"/>
              <a:gd name="T19" fmla="*/ 45 h 94"/>
              <a:gd name="T20" fmla="*/ 41 w 99"/>
              <a:gd name="T21" fmla="*/ 49 h 94"/>
              <a:gd name="T22" fmla="*/ 5 w 99"/>
              <a:gd name="T23" fmla="*/ 58 h 94"/>
              <a:gd name="T24" fmla="*/ 32 w 99"/>
              <a:gd name="T25" fmla="*/ 67 h 94"/>
              <a:gd name="T26" fmla="*/ 18 w 99"/>
              <a:gd name="T27" fmla="*/ 76 h 94"/>
              <a:gd name="T28" fmla="*/ 0 w 99"/>
              <a:gd name="T29" fmla="*/ 85 h 94"/>
              <a:gd name="T30" fmla="*/ 9 w 99"/>
              <a:gd name="T31" fmla="*/ 94 h 94"/>
              <a:gd name="T32" fmla="*/ 41 w 99"/>
              <a:gd name="T33" fmla="*/ 94 h 94"/>
              <a:gd name="T34" fmla="*/ 54 w 99"/>
              <a:gd name="T35" fmla="*/ 76 h 94"/>
              <a:gd name="T36" fmla="*/ 72 w 99"/>
              <a:gd name="T37" fmla="*/ 85 h 94"/>
              <a:gd name="T38" fmla="*/ 90 w 99"/>
              <a:gd name="T39" fmla="*/ 94 h 94"/>
              <a:gd name="T40" fmla="*/ 99 w 99"/>
              <a:gd name="T41" fmla="*/ 81 h 94"/>
              <a:gd name="T42" fmla="*/ 68 w 99"/>
              <a:gd name="T43" fmla="*/ 67 h 94"/>
              <a:gd name="T44" fmla="*/ 95 w 99"/>
              <a:gd name="T45" fmla="*/ 58 h 94"/>
              <a:gd name="T46" fmla="*/ 54 w 99"/>
              <a:gd name="T47" fmla="*/ 54 h 94"/>
              <a:gd name="T48" fmla="*/ 63 w 99"/>
              <a:gd name="T49" fmla="*/ 54 h 94"/>
              <a:gd name="T50" fmla="*/ 63 w 99"/>
              <a:gd name="T51" fmla="*/ 31 h 94"/>
              <a:gd name="T52" fmla="*/ 77 w 99"/>
              <a:gd name="T53" fmla="*/ 31 h 94"/>
              <a:gd name="T54" fmla="*/ 72 w 99"/>
              <a:gd name="T55" fmla="*/ 40 h 94"/>
              <a:gd name="T56" fmla="*/ 90 w 99"/>
              <a:gd name="T57" fmla="*/ 45 h 94"/>
              <a:gd name="T58" fmla="*/ 63 w 99"/>
              <a:gd name="T59" fmla="*/ 22 h 94"/>
              <a:gd name="T60" fmla="*/ 63 w 99"/>
              <a:gd name="T61" fmla="*/ 22 h 94"/>
              <a:gd name="T62" fmla="*/ 14 w 99"/>
              <a:gd name="T63" fmla="*/ 0 h 94"/>
              <a:gd name="T64" fmla="*/ 32 w 99"/>
              <a:gd name="T65" fmla="*/ 9 h 94"/>
              <a:gd name="T66" fmla="*/ 27 w 99"/>
              <a:gd name="T67" fmla="*/ 13 h 94"/>
              <a:gd name="T68" fmla="*/ 27 w 99"/>
              <a:gd name="T69" fmla="*/ 13 h 94"/>
              <a:gd name="T70" fmla="*/ 50 w 99"/>
              <a:gd name="T71" fmla="*/ 18 h 94"/>
              <a:gd name="T72" fmla="*/ 59 w 99"/>
              <a:gd name="T73" fmla="*/ 9 h 94"/>
              <a:gd name="T74" fmla="*/ 50 w 99"/>
              <a:gd name="T75" fmla="*/ 18 h 94"/>
              <a:gd name="T76" fmla="*/ 50 w 99"/>
              <a:gd name="T77" fmla="*/ 1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9" h="94">
                <a:moveTo>
                  <a:pt x="27" y="13"/>
                </a:moveTo>
                <a:lnTo>
                  <a:pt x="27" y="13"/>
                </a:lnTo>
                <a:lnTo>
                  <a:pt x="27" y="18"/>
                </a:lnTo>
                <a:lnTo>
                  <a:pt x="27" y="18"/>
                </a:lnTo>
                <a:lnTo>
                  <a:pt x="41" y="22"/>
                </a:lnTo>
                <a:lnTo>
                  <a:pt x="5" y="22"/>
                </a:lnTo>
                <a:lnTo>
                  <a:pt x="5" y="31"/>
                </a:lnTo>
                <a:lnTo>
                  <a:pt x="32" y="31"/>
                </a:lnTo>
                <a:lnTo>
                  <a:pt x="32" y="31"/>
                </a:lnTo>
                <a:lnTo>
                  <a:pt x="5" y="45"/>
                </a:lnTo>
                <a:lnTo>
                  <a:pt x="5" y="45"/>
                </a:lnTo>
                <a:lnTo>
                  <a:pt x="14" y="54"/>
                </a:lnTo>
                <a:lnTo>
                  <a:pt x="14" y="54"/>
                </a:lnTo>
                <a:lnTo>
                  <a:pt x="36" y="45"/>
                </a:lnTo>
                <a:lnTo>
                  <a:pt x="50" y="31"/>
                </a:lnTo>
                <a:lnTo>
                  <a:pt x="50" y="31"/>
                </a:lnTo>
                <a:lnTo>
                  <a:pt x="50" y="40"/>
                </a:lnTo>
                <a:lnTo>
                  <a:pt x="50" y="40"/>
                </a:lnTo>
                <a:lnTo>
                  <a:pt x="50" y="45"/>
                </a:lnTo>
                <a:lnTo>
                  <a:pt x="41" y="45"/>
                </a:lnTo>
                <a:lnTo>
                  <a:pt x="45" y="49"/>
                </a:lnTo>
                <a:lnTo>
                  <a:pt x="41" y="49"/>
                </a:lnTo>
                <a:lnTo>
                  <a:pt x="41" y="58"/>
                </a:lnTo>
                <a:lnTo>
                  <a:pt x="5" y="58"/>
                </a:lnTo>
                <a:lnTo>
                  <a:pt x="5" y="67"/>
                </a:lnTo>
                <a:lnTo>
                  <a:pt x="32" y="67"/>
                </a:lnTo>
                <a:lnTo>
                  <a:pt x="32" y="67"/>
                </a:lnTo>
                <a:lnTo>
                  <a:pt x="18" y="76"/>
                </a:lnTo>
                <a:lnTo>
                  <a:pt x="0" y="85"/>
                </a:lnTo>
                <a:lnTo>
                  <a:pt x="0" y="85"/>
                </a:lnTo>
                <a:lnTo>
                  <a:pt x="9" y="94"/>
                </a:lnTo>
                <a:lnTo>
                  <a:pt x="9" y="94"/>
                </a:lnTo>
                <a:lnTo>
                  <a:pt x="41" y="72"/>
                </a:lnTo>
                <a:lnTo>
                  <a:pt x="41" y="94"/>
                </a:lnTo>
                <a:lnTo>
                  <a:pt x="54" y="94"/>
                </a:lnTo>
                <a:lnTo>
                  <a:pt x="54" y="76"/>
                </a:lnTo>
                <a:lnTo>
                  <a:pt x="54" y="76"/>
                </a:lnTo>
                <a:lnTo>
                  <a:pt x="72" y="85"/>
                </a:lnTo>
                <a:lnTo>
                  <a:pt x="90" y="94"/>
                </a:lnTo>
                <a:lnTo>
                  <a:pt x="90" y="94"/>
                </a:lnTo>
                <a:lnTo>
                  <a:pt x="99" y="81"/>
                </a:lnTo>
                <a:lnTo>
                  <a:pt x="99" y="81"/>
                </a:lnTo>
                <a:lnTo>
                  <a:pt x="81" y="76"/>
                </a:lnTo>
                <a:lnTo>
                  <a:pt x="68" y="67"/>
                </a:lnTo>
                <a:lnTo>
                  <a:pt x="95" y="67"/>
                </a:lnTo>
                <a:lnTo>
                  <a:pt x="95" y="58"/>
                </a:lnTo>
                <a:lnTo>
                  <a:pt x="54" y="58"/>
                </a:lnTo>
                <a:lnTo>
                  <a:pt x="54" y="54"/>
                </a:lnTo>
                <a:lnTo>
                  <a:pt x="54" y="54"/>
                </a:lnTo>
                <a:lnTo>
                  <a:pt x="63" y="54"/>
                </a:lnTo>
                <a:lnTo>
                  <a:pt x="63" y="45"/>
                </a:lnTo>
                <a:lnTo>
                  <a:pt x="63" y="31"/>
                </a:lnTo>
                <a:lnTo>
                  <a:pt x="77" y="31"/>
                </a:lnTo>
                <a:lnTo>
                  <a:pt x="77" y="31"/>
                </a:lnTo>
                <a:lnTo>
                  <a:pt x="72" y="40"/>
                </a:lnTo>
                <a:lnTo>
                  <a:pt x="72" y="40"/>
                </a:lnTo>
                <a:lnTo>
                  <a:pt x="90" y="45"/>
                </a:lnTo>
                <a:lnTo>
                  <a:pt x="90" y="45"/>
                </a:lnTo>
                <a:lnTo>
                  <a:pt x="95" y="22"/>
                </a:lnTo>
                <a:lnTo>
                  <a:pt x="63" y="22"/>
                </a:lnTo>
                <a:lnTo>
                  <a:pt x="63" y="22"/>
                </a:lnTo>
                <a:lnTo>
                  <a:pt x="63" y="22"/>
                </a:lnTo>
                <a:lnTo>
                  <a:pt x="90" y="0"/>
                </a:lnTo>
                <a:lnTo>
                  <a:pt x="14" y="0"/>
                </a:lnTo>
                <a:lnTo>
                  <a:pt x="14" y="9"/>
                </a:lnTo>
                <a:lnTo>
                  <a:pt x="32" y="9"/>
                </a:lnTo>
                <a:lnTo>
                  <a:pt x="32" y="9"/>
                </a:lnTo>
                <a:lnTo>
                  <a:pt x="27" y="13"/>
                </a:lnTo>
                <a:lnTo>
                  <a:pt x="27" y="13"/>
                </a:lnTo>
                <a:lnTo>
                  <a:pt x="27" y="13"/>
                </a:lnTo>
                <a:close/>
                <a:moveTo>
                  <a:pt x="50" y="18"/>
                </a:moveTo>
                <a:lnTo>
                  <a:pt x="50" y="18"/>
                </a:lnTo>
                <a:lnTo>
                  <a:pt x="41" y="9"/>
                </a:lnTo>
                <a:lnTo>
                  <a:pt x="59" y="9"/>
                </a:lnTo>
                <a:lnTo>
                  <a:pt x="59" y="9"/>
                </a:lnTo>
                <a:lnTo>
                  <a:pt x="50" y="18"/>
                </a:lnTo>
                <a:lnTo>
                  <a:pt x="50" y="18"/>
                </a:lnTo>
                <a:lnTo>
                  <a:pt x="50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9294812" y="3016249"/>
            <a:ext cx="136525" cy="136525"/>
          </a:xfrm>
          <a:custGeom>
            <a:avLst/>
            <a:gdLst>
              <a:gd name="T0" fmla="*/ 86 w 86"/>
              <a:gd name="T1" fmla="*/ 86 h 86"/>
              <a:gd name="T2" fmla="*/ 86 w 86"/>
              <a:gd name="T3" fmla="*/ 77 h 86"/>
              <a:gd name="T4" fmla="*/ 14 w 86"/>
              <a:gd name="T5" fmla="*/ 77 h 86"/>
              <a:gd name="T6" fmla="*/ 14 w 86"/>
              <a:gd name="T7" fmla="*/ 9 h 86"/>
              <a:gd name="T8" fmla="*/ 81 w 86"/>
              <a:gd name="T9" fmla="*/ 9 h 86"/>
              <a:gd name="T10" fmla="*/ 81 w 86"/>
              <a:gd name="T11" fmla="*/ 0 h 86"/>
              <a:gd name="T12" fmla="*/ 0 w 86"/>
              <a:gd name="T13" fmla="*/ 0 h 86"/>
              <a:gd name="T14" fmla="*/ 0 w 86"/>
              <a:gd name="T15" fmla="*/ 86 h 86"/>
              <a:gd name="T16" fmla="*/ 86 w 86"/>
              <a:gd name="T17" fmla="*/ 86 h 86"/>
              <a:gd name="T18" fmla="*/ 86 w 86"/>
              <a:gd name="T19" fmla="*/ 86 h 86"/>
              <a:gd name="T20" fmla="*/ 72 w 86"/>
              <a:gd name="T21" fmla="*/ 68 h 86"/>
              <a:gd name="T22" fmla="*/ 72 w 86"/>
              <a:gd name="T23" fmla="*/ 68 h 86"/>
              <a:gd name="T24" fmla="*/ 77 w 86"/>
              <a:gd name="T25" fmla="*/ 63 h 86"/>
              <a:gd name="T26" fmla="*/ 77 w 86"/>
              <a:gd name="T27" fmla="*/ 63 h 86"/>
              <a:gd name="T28" fmla="*/ 59 w 86"/>
              <a:gd name="T29" fmla="*/ 45 h 86"/>
              <a:gd name="T30" fmla="*/ 59 w 86"/>
              <a:gd name="T31" fmla="*/ 45 h 86"/>
              <a:gd name="T32" fmla="*/ 72 w 86"/>
              <a:gd name="T33" fmla="*/ 27 h 86"/>
              <a:gd name="T34" fmla="*/ 72 w 86"/>
              <a:gd name="T35" fmla="*/ 27 h 86"/>
              <a:gd name="T36" fmla="*/ 72 w 86"/>
              <a:gd name="T37" fmla="*/ 23 h 86"/>
              <a:gd name="T38" fmla="*/ 72 w 86"/>
              <a:gd name="T39" fmla="*/ 23 h 86"/>
              <a:gd name="T40" fmla="*/ 59 w 86"/>
              <a:gd name="T41" fmla="*/ 14 h 86"/>
              <a:gd name="T42" fmla="*/ 59 w 86"/>
              <a:gd name="T43" fmla="*/ 14 h 86"/>
              <a:gd name="T44" fmla="*/ 50 w 86"/>
              <a:gd name="T45" fmla="*/ 32 h 86"/>
              <a:gd name="T46" fmla="*/ 50 w 86"/>
              <a:gd name="T47" fmla="*/ 32 h 86"/>
              <a:gd name="T48" fmla="*/ 32 w 86"/>
              <a:gd name="T49" fmla="*/ 18 h 86"/>
              <a:gd name="T50" fmla="*/ 32 w 86"/>
              <a:gd name="T51" fmla="*/ 18 h 86"/>
              <a:gd name="T52" fmla="*/ 27 w 86"/>
              <a:gd name="T53" fmla="*/ 14 h 86"/>
              <a:gd name="T54" fmla="*/ 27 w 86"/>
              <a:gd name="T55" fmla="*/ 14 h 86"/>
              <a:gd name="T56" fmla="*/ 23 w 86"/>
              <a:gd name="T57" fmla="*/ 18 h 86"/>
              <a:gd name="T58" fmla="*/ 23 w 86"/>
              <a:gd name="T59" fmla="*/ 18 h 86"/>
              <a:gd name="T60" fmla="*/ 18 w 86"/>
              <a:gd name="T61" fmla="*/ 27 h 86"/>
              <a:gd name="T62" fmla="*/ 18 w 86"/>
              <a:gd name="T63" fmla="*/ 27 h 86"/>
              <a:gd name="T64" fmla="*/ 41 w 86"/>
              <a:gd name="T65" fmla="*/ 45 h 86"/>
              <a:gd name="T66" fmla="*/ 41 w 86"/>
              <a:gd name="T67" fmla="*/ 45 h 86"/>
              <a:gd name="T68" fmla="*/ 14 w 86"/>
              <a:gd name="T69" fmla="*/ 63 h 86"/>
              <a:gd name="T70" fmla="*/ 14 w 86"/>
              <a:gd name="T71" fmla="*/ 63 h 86"/>
              <a:gd name="T72" fmla="*/ 27 w 86"/>
              <a:gd name="T73" fmla="*/ 72 h 86"/>
              <a:gd name="T74" fmla="*/ 27 w 86"/>
              <a:gd name="T75" fmla="*/ 72 h 86"/>
              <a:gd name="T76" fmla="*/ 50 w 86"/>
              <a:gd name="T77" fmla="*/ 54 h 86"/>
              <a:gd name="T78" fmla="*/ 50 w 86"/>
              <a:gd name="T79" fmla="*/ 54 h 86"/>
              <a:gd name="T80" fmla="*/ 68 w 86"/>
              <a:gd name="T81" fmla="*/ 72 h 86"/>
              <a:gd name="T82" fmla="*/ 68 w 86"/>
              <a:gd name="T83" fmla="*/ 72 h 86"/>
              <a:gd name="T84" fmla="*/ 72 w 86"/>
              <a:gd name="T85" fmla="*/ 68 h 86"/>
              <a:gd name="T86" fmla="*/ 72 w 86"/>
              <a:gd name="T87" fmla="*/ 68 h 86"/>
              <a:gd name="T88" fmla="*/ 72 w 86"/>
              <a:gd name="T89" fmla="*/ 6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86">
                <a:moveTo>
                  <a:pt x="86" y="86"/>
                </a:moveTo>
                <a:lnTo>
                  <a:pt x="86" y="77"/>
                </a:lnTo>
                <a:lnTo>
                  <a:pt x="14" y="77"/>
                </a:lnTo>
                <a:lnTo>
                  <a:pt x="14" y="9"/>
                </a:lnTo>
                <a:lnTo>
                  <a:pt x="81" y="9"/>
                </a:lnTo>
                <a:lnTo>
                  <a:pt x="81" y="0"/>
                </a:lnTo>
                <a:lnTo>
                  <a:pt x="0" y="0"/>
                </a:lnTo>
                <a:lnTo>
                  <a:pt x="0" y="86"/>
                </a:lnTo>
                <a:lnTo>
                  <a:pt x="86" y="86"/>
                </a:lnTo>
                <a:lnTo>
                  <a:pt x="86" y="86"/>
                </a:lnTo>
                <a:close/>
                <a:moveTo>
                  <a:pt x="72" y="68"/>
                </a:moveTo>
                <a:lnTo>
                  <a:pt x="72" y="68"/>
                </a:lnTo>
                <a:lnTo>
                  <a:pt x="77" y="63"/>
                </a:lnTo>
                <a:lnTo>
                  <a:pt x="77" y="63"/>
                </a:lnTo>
                <a:lnTo>
                  <a:pt x="59" y="45"/>
                </a:lnTo>
                <a:lnTo>
                  <a:pt x="59" y="45"/>
                </a:lnTo>
                <a:lnTo>
                  <a:pt x="72" y="27"/>
                </a:lnTo>
                <a:lnTo>
                  <a:pt x="72" y="27"/>
                </a:lnTo>
                <a:lnTo>
                  <a:pt x="72" y="23"/>
                </a:lnTo>
                <a:lnTo>
                  <a:pt x="72" y="23"/>
                </a:lnTo>
                <a:lnTo>
                  <a:pt x="59" y="14"/>
                </a:lnTo>
                <a:lnTo>
                  <a:pt x="59" y="14"/>
                </a:lnTo>
                <a:lnTo>
                  <a:pt x="50" y="32"/>
                </a:lnTo>
                <a:lnTo>
                  <a:pt x="50" y="32"/>
                </a:lnTo>
                <a:lnTo>
                  <a:pt x="32" y="18"/>
                </a:lnTo>
                <a:lnTo>
                  <a:pt x="32" y="18"/>
                </a:lnTo>
                <a:lnTo>
                  <a:pt x="27" y="14"/>
                </a:lnTo>
                <a:lnTo>
                  <a:pt x="27" y="14"/>
                </a:lnTo>
                <a:lnTo>
                  <a:pt x="23" y="18"/>
                </a:lnTo>
                <a:lnTo>
                  <a:pt x="23" y="18"/>
                </a:lnTo>
                <a:lnTo>
                  <a:pt x="18" y="27"/>
                </a:lnTo>
                <a:lnTo>
                  <a:pt x="18" y="27"/>
                </a:lnTo>
                <a:lnTo>
                  <a:pt x="41" y="45"/>
                </a:lnTo>
                <a:lnTo>
                  <a:pt x="41" y="45"/>
                </a:lnTo>
                <a:lnTo>
                  <a:pt x="14" y="63"/>
                </a:lnTo>
                <a:lnTo>
                  <a:pt x="14" y="63"/>
                </a:lnTo>
                <a:lnTo>
                  <a:pt x="27" y="72"/>
                </a:lnTo>
                <a:lnTo>
                  <a:pt x="27" y="72"/>
                </a:lnTo>
                <a:lnTo>
                  <a:pt x="50" y="54"/>
                </a:lnTo>
                <a:lnTo>
                  <a:pt x="50" y="54"/>
                </a:lnTo>
                <a:lnTo>
                  <a:pt x="68" y="72"/>
                </a:lnTo>
                <a:lnTo>
                  <a:pt x="68" y="72"/>
                </a:lnTo>
                <a:lnTo>
                  <a:pt x="72" y="68"/>
                </a:lnTo>
                <a:lnTo>
                  <a:pt x="72" y="68"/>
                </a:lnTo>
                <a:lnTo>
                  <a:pt x="72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标题 1"/>
          <p:cNvSpPr txBox="1">
            <a:spLocks/>
          </p:cNvSpPr>
          <p:nvPr/>
        </p:nvSpPr>
        <p:spPr>
          <a:xfrm>
            <a:off x="323850" y="458789"/>
            <a:ext cx="2226468" cy="2970211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北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京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175659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5459413" y="666750"/>
            <a:ext cx="6181725" cy="600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5521326" y="773113"/>
            <a:ext cx="6057900" cy="5832475"/>
          </a:xfrm>
          <a:custGeom>
            <a:avLst/>
            <a:gdLst>
              <a:gd name="T0" fmla="*/ 2586 w 3816"/>
              <a:gd name="T1" fmla="*/ 3423 h 3674"/>
              <a:gd name="T2" fmla="*/ 2664 w 3816"/>
              <a:gd name="T3" fmla="*/ 3439 h 3674"/>
              <a:gd name="T4" fmla="*/ 2692 w 3816"/>
              <a:gd name="T5" fmla="*/ 3568 h 3674"/>
              <a:gd name="T6" fmla="*/ 2880 w 3816"/>
              <a:gd name="T7" fmla="*/ 3674 h 3674"/>
              <a:gd name="T8" fmla="*/ 2985 w 3816"/>
              <a:gd name="T9" fmla="*/ 3607 h 3674"/>
              <a:gd name="T10" fmla="*/ 3048 w 3816"/>
              <a:gd name="T11" fmla="*/ 3407 h 3674"/>
              <a:gd name="T12" fmla="*/ 3111 w 3816"/>
              <a:gd name="T13" fmla="*/ 3129 h 3674"/>
              <a:gd name="T14" fmla="*/ 3064 w 3816"/>
              <a:gd name="T15" fmla="*/ 2808 h 3674"/>
              <a:gd name="T16" fmla="*/ 2966 w 3816"/>
              <a:gd name="T17" fmla="*/ 2597 h 3674"/>
              <a:gd name="T18" fmla="*/ 2821 w 3816"/>
              <a:gd name="T19" fmla="*/ 2546 h 3674"/>
              <a:gd name="T20" fmla="*/ 2727 w 3816"/>
              <a:gd name="T21" fmla="*/ 2319 h 3674"/>
              <a:gd name="T22" fmla="*/ 2582 w 3816"/>
              <a:gd name="T23" fmla="*/ 2146 h 3674"/>
              <a:gd name="T24" fmla="*/ 2433 w 3816"/>
              <a:gd name="T25" fmla="*/ 2134 h 3674"/>
              <a:gd name="T26" fmla="*/ 2496 w 3816"/>
              <a:gd name="T27" fmla="*/ 1719 h 3674"/>
              <a:gd name="T28" fmla="*/ 2578 w 3816"/>
              <a:gd name="T29" fmla="*/ 1578 h 3674"/>
              <a:gd name="T30" fmla="*/ 2966 w 3816"/>
              <a:gd name="T31" fmla="*/ 1484 h 3674"/>
              <a:gd name="T32" fmla="*/ 3107 w 3816"/>
              <a:gd name="T33" fmla="*/ 1457 h 3674"/>
              <a:gd name="T34" fmla="*/ 3216 w 3816"/>
              <a:gd name="T35" fmla="*/ 1469 h 3674"/>
              <a:gd name="T36" fmla="*/ 3404 w 3816"/>
              <a:gd name="T37" fmla="*/ 1335 h 3674"/>
              <a:gd name="T38" fmla="*/ 3675 w 3816"/>
              <a:gd name="T39" fmla="*/ 1237 h 3674"/>
              <a:gd name="T40" fmla="*/ 3769 w 3816"/>
              <a:gd name="T41" fmla="*/ 1100 h 3674"/>
              <a:gd name="T42" fmla="*/ 3737 w 3816"/>
              <a:gd name="T43" fmla="*/ 756 h 3674"/>
              <a:gd name="T44" fmla="*/ 3444 w 3816"/>
              <a:gd name="T45" fmla="*/ 587 h 3674"/>
              <a:gd name="T46" fmla="*/ 3162 w 3816"/>
              <a:gd name="T47" fmla="*/ 489 h 3674"/>
              <a:gd name="T48" fmla="*/ 3040 w 3816"/>
              <a:gd name="T49" fmla="*/ 360 h 3674"/>
              <a:gd name="T50" fmla="*/ 2762 w 3816"/>
              <a:gd name="T51" fmla="*/ 184 h 3674"/>
              <a:gd name="T52" fmla="*/ 2429 w 3816"/>
              <a:gd name="T53" fmla="*/ 39 h 3674"/>
              <a:gd name="T54" fmla="*/ 2425 w 3816"/>
              <a:gd name="T55" fmla="*/ 215 h 3674"/>
              <a:gd name="T56" fmla="*/ 2456 w 3816"/>
              <a:gd name="T57" fmla="*/ 325 h 3674"/>
              <a:gd name="T58" fmla="*/ 2390 w 3816"/>
              <a:gd name="T59" fmla="*/ 642 h 3674"/>
              <a:gd name="T60" fmla="*/ 2261 w 3816"/>
              <a:gd name="T61" fmla="*/ 736 h 3674"/>
              <a:gd name="T62" fmla="*/ 2182 w 3816"/>
              <a:gd name="T63" fmla="*/ 955 h 3674"/>
              <a:gd name="T64" fmla="*/ 2123 w 3816"/>
              <a:gd name="T65" fmla="*/ 1112 h 3674"/>
              <a:gd name="T66" fmla="*/ 1986 w 3816"/>
              <a:gd name="T67" fmla="*/ 1288 h 3674"/>
              <a:gd name="T68" fmla="*/ 1818 w 3816"/>
              <a:gd name="T69" fmla="*/ 1218 h 3674"/>
              <a:gd name="T70" fmla="*/ 1736 w 3816"/>
              <a:gd name="T71" fmla="*/ 1382 h 3674"/>
              <a:gd name="T72" fmla="*/ 1391 w 3816"/>
              <a:gd name="T73" fmla="*/ 1950 h 3674"/>
              <a:gd name="T74" fmla="*/ 1101 w 3816"/>
              <a:gd name="T75" fmla="*/ 1899 h 3674"/>
              <a:gd name="T76" fmla="*/ 819 w 3816"/>
              <a:gd name="T77" fmla="*/ 1782 h 3674"/>
              <a:gd name="T78" fmla="*/ 556 w 3816"/>
              <a:gd name="T79" fmla="*/ 1660 h 3674"/>
              <a:gd name="T80" fmla="*/ 290 w 3816"/>
              <a:gd name="T81" fmla="*/ 1817 h 3674"/>
              <a:gd name="T82" fmla="*/ 376 w 3816"/>
              <a:gd name="T83" fmla="*/ 2001 h 3674"/>
              <a:gd name="T84" fmla="*/ 227 w 3816"/>
              <a:gd name="T85" fmla="*/ 2197 h 3674"/>
              <a:gd name="T86" fmla="*/ 47 w 3816"/>
              <a:gd name="T87" fmla="*/ 2467 h 3674"/>
              <a:gd name="T88" fmla="*/ 141 w 3816"/>
              <a:gd name="T89" fmla="*/ 2620 h 3674"/>
              <a:gd name="T90" fmla="*/ 353 w 3816"/>
              <a:gd name="T91" fmla="*/ 2742 h 3674"/>
              <a:gd name="T92" fmla="*/ 451 w 3816"/>
              <a:gd name="T93" fmla="*/ 2941 h 3674"/>
              <a:gd name="T94" fmla="*/ 729 w 3816"/>
              <a:gd name="T95" fmla="*/ 2996 h 3674"/>
              <a:gd name="T96" fmla="*/ 882 w 3816"/>
              <a:gd name="T97" fmla="*/ 3306 h 3674"/>
              <a:gd name="T98" fmla="*/ 964 w 3816"/>
              <a:gd name="T99" fmla="*/ 3247 h 3674"/>
              <a:gd name="T100" fmla="*/ 1050 w 3816"/>
              <a:gd name="T101" fmla="*/ 3196 h 3674"/>
              <a:gd name="T102" fmla="*/ 1179 w 3816"/>
              <a:gd name="T103" fmla="*/ 3263 h 3674"/>
              <a:gd name="T104" fmla="*/ 1348 w 3816"/>
              <a:gd name="T105" fmla="*/ 3031 h 3674"/>
              <a:gd name="T106" fmla="*/ 1610 w 3816"/>
              <a:gd name="T107" fmla="*/ 3051 h 3674"/>
              <a:gd name="T108" fmla="*/ 1630 w 3816"/>
              <a:gd name="T109" fmla="*/ 2808 h 3674"/>
              <a:gd name="T110" fmla="*/ 1787 w 3816"/>
              <a:gd name="T111" fmla="*/ 2745 h 3674"/>
              <a:gd name="T112" fmla="*/ 1928 w 3816"/>
              <a:gd name="T113" fmla="*/ 2726 h 3674"/>
              <a:gd name="T114" fmla="*/ 1975 w 3816"/>
              <a:gd name="T115" fmla="*/ 2910 h 3674"/>
              <a:gd name="T116" fmla="*/ 2206 w 3816"/>
              <a:gd name="T117" fmla="*/ 2820 h 3674"/>
              <a:gd name="T118" fmla="*/ 2402 w 3816"/>
              <a:gd name="T119" fmla="*/ 2996 h 3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816" h="3674">
                <a:moveTo>
                  <a:pt x="2390" y="3184"/>
                </a:moveTo>
                <a:lnTo>
                  <a:pt x="2500" y="3259"/>
                </a:lnTo>
                <a:lnTo>
                  <a:pt x="2554" y="3235"/>
                </a:lnTo>
                <a:lnTo>
                  <a:pt x="2554" y="3235"/>
                </a:lnTo>
                <a:lnTo>
                  <a:pt x="2562" y="3231"/>
                </a:lnTo>
                <a:lnTo>
                  <a:pt x="2574" y="3231"/>
                </a:lnTo>
                <a:lnTo>
                  <a:pt x="2586" y="3235"/>
                </a:lnTo>
                <a:lnTo>
                  <a:pt x="2594" y="3243"/>
                </a:lnTo>
                <a:lnTo>
                  <a:pt x="2597" y="3259"/>
                </a:lnTo>
                <a:lnTo>
                  <a:pt x="2594" y="3282"/>
                </a:lnTo>
                <a:lnTo>
                  <a:pt x="2578" y="3317"/>
                </a:lnTo>
                <a:lnTo>
                  <a:pt x="2578" y="3317"/>
                </a:lnTo>
                <a:lnTo>
                  <a:pt x="2578" y="3349"/>
                </a:lnTo>
                <a:lnTo>
                  <a:pt x="2582" y="3376"/>
                </a:lnTo>
                <a:lnTo>
                  <a:pt x="2590" y="3407"/>
                </a:lnTo>
                <a:lnTo>
                  <a:pt x="2590" y="3407"/>
                </a:lnTo>
                <a:lnTo>
                  <a:pt x="2586" y="3423"/>
                </a:lnTo>
                <a:lnTo>
                  <a:pt x="2574" y="3454"/>
                </a:lnTo>
                <a:lnTo>
                  <a:pt x="2570" y="3470"/>
                </a:lnTo>
                <a:lnTo>
                  <a:pt x="2574" y="3486"/>
                </a:lnTo>
                <a:lnTo>
                  <a:pt x="2582" y="3501"/>
                </a:lnTo>
                <a:lnTo>
                  <a:pt x="2590" y="3505"/>
                </a:lnTo>
                <a:lnTo>
                  <a:pt x="2601" y="3505"/>
                </a:lnTo>
                <a:lnTo>
                  <a:pt x="2601" y="3505"/>
                </a:lnTo>
                <a:lnTo>
                  <a:pt x="2609" y="3509"/>
                </a:lnTo>
                <a:lnTo>
                  <a:pt x="2621" y="3505"/>
                </a:lnTo>
                <a:lnTo>
                  <a:pt x="2633" y="3498"/>
                </a:lnTo>
                <a:lnTo>
                  <a:pt x="2637" y="3490"/>
                </a:lnTo>
                <a:lnTo>
                  <a:pt x="2637" y="3486"/>
                </a:lnTo>
                <a:lnTo>
                  <a:pt x="2644" y="3458"/>
                </a:lnTo>
                <a:lnTo>
                  <a:pt x="2644" y="3458"/>
                </a:lnTo>
                <a:lnTo>
                  <a:pt x="2652" y="3454"/>
                </a:lnTo>
                <a:lnTo>
                  <a:pt x="2664" y="3447"/>
                </a:lnTo>
                <a:lnTo>
                  <a:pt x="2664" y="3439"/>
                </a:lnTo>
                <a:lnTo>
                  <a:pt x="2664" y="3431"/>
                </a:lnTo>
                <a:lnTo>
                  <a:pt x="2660" y="3423"/>
                </a:lnTo>
                <a:lnTo>
                  <a:pt x="2648" y="3411"/>
                </a:lnTo>
                <a:lnTo>
                  <a:pt x="2648" y="3411"/>
                </a:lnTo>
                <a:lnTo>
                  <a:pt x="2637" y="3404"/>
                </a:lnTo>
                <a:lnTo>
                  <a:pt x="2637" y="3392"/>
                </a:lnTo>
                <a:lnTo>
                  <a:pt x="2644" y="3384"/>
                </a:lnTo>
                <a:lnTo>
                  <a:pt x="2656" y="3376"/>
                </a:lnTo>
                <a:lnTo>
                  <a:pt x="2672" y="3372"/>
                </a:lnTo>
                <a:lnTo>
                  <a:pt x="2688" y="3376"/>
                </a:lnTo>
                <a:lnTo>
                  <a:pt x="2699" y="3384"/>
                </a:lnTo>
                <a:lnTo>
                  <a:pt x="2711" y="3400"/>
                </a:lnTo>
                <a:lnTo>
                  <a:pt x="2711" y="3439"/>
                </a:lnTo>
                <a:lnTo>
                  <a:pt x="2719" y="3505"/>
                </a:lnTo>
                <a:lnTo>
                  <a:pt x="2692" y="3548"/>
                </a:lnTo>
                <a:lnTo>
                  <a:pt x="2692" y="3548"/>
                </a:lnTo>
                <a:lnTo>
                  <a:pt x="2692" y="3568"/>
                </a:lnTo>
                <a:lnTo>
                  <a:pt x="2695" y="3584"/>
                </a:lnTo>
                <a:lnTo>
                  <a:pt x="2703" y="3599"/>
                </a:lnTo>
                <a:lnTo>
                  <a:pt x="2711" y="3611"/>
                </a:lnTo>
                <a:lnTo>
                  <a:pt x="2715" y="3615"/>
                </a:lnTo>
                <a:lnTo>
                  <a:pt x="2723" y="3619"/>
                </a:lnTo>
                <a:lnTo>
                  <a:pt x="2731" y="3615"/>
                </a:lnTo>
                <a:lnTo>
                  <a:pt x="2742" y="3611"/>
                </a:lnTo>
                <a:lnTo>
                  <a:pt x="2762" y="3588"/>
                </a:lnTo>
                <a:lnTo>
                  <a:pt x="2778" y="3619"/>
                </a:lnTo>
                <a:lnTo>
                  <a:pt x="2801" y="3623"/>
                </a:lnTo>
                <a:lnTo>
                  <a:pt x="2833" y="3607"/>
                </a:lnTo>
                <a:lnTo>
                  <a:pt x="2852" y="3623"/>
                </a:lnTo>
                <a:lnTo>
                  <a:pt x="2860" y="3654"/>
                </a:lnTo>
                <a:lnTo>
                  <a:pt x="2860" y="3654"/>
                </a:lnTo>
                <a:lnTo>
                  <a:pt x="2864" y="3662"/>
                </a:lnTo>
                <a:lnTo>
                  <a:pt x="2872" y="3670"/>
                </a:lnTo>
                <a:lnTo>
                  <a:pt x="2880" y="3674"/>
                </a:lnTo>
                <a:lnTo>
                  <a:pt x="2887" y="3674"/>
                </a:lnTo>
                <a:lnTo>
                  <a:pt x="2899" y="3670"/>
                </a:lnTo>
                <a:lnTo>
                  <a:pt x="2911" y="3658"/>
                </a:lnTo>
                <a:lnTo>
                  <a:pt x="2923" y="3642"/>
                </a:lnTo>
                <a:lnTo>
                  <a:pt x="2923" y="3642"/>
                </a:lnTo>
                <a:lnTo>
                  <a:pt x="2946" y="3639"/>
                </a:lnTo>
                <a:lnTo>
                  <a:pt x="2966" y="3635"/>
                </a:lnTo>
                <a:lnTo>
                  <a:pt x="2977" y="3642"/>
                </a:lnTo>
                <a:lnTo>
                  <a:pt x="2977" y="3642"/>
                </a:lnTo>
                <a:lnTo>
                  <a:pt x="2985" y="3642"/>
                </a:lnTo>
                <a:lnTo>
                  <a:pt x="2989" y="3642"/>
                </a:lnTo>
                <a:lnTo>
                  <a:pt x="2993" y="3635"/>
                </a:lnTo>
                <a:lnTo>
                  <a:pt x="2997" y="3623"/>
                </a:lnTo>
                <a:lnTo>
                  <a:pt x="2993" y="3615"/>
                </a:lnTo>
                <a:lnTo>
                  <a:pt x="2989" y="3611"/>
                </a:lnTo>
                <a:lnTo>
                  <a:pt x="2989" y="3611"/>
                </a:lnTo>
                <a:lnTo>
                  <a:pt x="2985" y="3607"/>
                </a:lnTo>
                <a:lnTo>
                  <a:pt x="2985" y="3599"/>
                </a:lnTo>
                <a:lnTo>
                  <a:pt x="2985" y="3580"/>
                </a:lnTo>
                <a:lnTo>
                  <a:pt x="2985" y="3560"/>
                </a:lnTo>
                <a:lnTo>
                  <a:pt x="2985" y="3560"/>
                </a:lnTo>
                <a:lnTo>
                  <a:pt x="2993" y="3556"/>
                </a:lnTo>
                <a:lnTo>
                  <a:pt x="3001" y="3552"/>
                </a:lnTo>
                <a:lnTo>
                  <a:pt x="3009" y="3545"/>
                </a:lnTo>
                <a:lnTo>
                  <a:pt x="3017" y="3533"/>
                </a:lnTo>
                <a:lnTo>
                  <a:pt x="3021" y="3513"/>
                </a:lnTo>
                <a:lnTo>
                  <a:pt x="3024" y="3486"/>
                </a:lnTo>
                <a:lnTo>
                  <a:pt x="3024" y="3451"/>
                </a:lnTo>
                <a:lnTo>
                  <a:pt x="3024" y="3451"/>
                </a:lnTo>
                <a:lnTo>
                  <a:pt x="3021" y="3443"/>
                </a:lnTo>
                <a:lnTo>
                  <a:pt x="3024" y="3435"/>
                </a:lnTo>
                <a:lnTo>
                  <a:pt x="3024" y="3423"/>
                </a:lnTo>
                <a:lnTo>
                  <a:pt x="3032" y="3415"/>
                </a:lnTo>
                <a:lnTo>
                  <a:pt x="3048" y="3407"/>
                </a:lnTo>
                <a:lnTo>
                  <a:pt x="3068" y="3404"/>
                </a:lnTo>
                <a:lnTo>
                  <a:pt x="3095" y="3404"/>
                </a:lnTo>
                <a:lnTo>
                  <a:pt x="3111" y="3384"/>
                </a:lnTo>
                <a:lnTo>
                  <a:pt x="3111" y="3337"/>
                </a:lnTo>
                <a:lnTo>
                  <a:pt x="3146" y="3278"/>
                </a:lnTo>
                <a:lnTo>
                  <a:pt x="3138" y="3270"/>
                </a:lnTo>
                <a:lnTo>
                  <a:pt x="3075" y="3263"/>
                </a:lnTo>
                <a:lnTo>
                  <a:pt x="3048" y="3251"/>
                </a:lnTo>
                <a:lnTo>
                  <a:pt x="3056" y="3235"/>
                </a:lnTo>
                <a:lnTo>
                  <a:pt x="3103" y="3192"/>
                </a:lnTo>
                <a:lnTo>
                  <a:pt x="3103" y="3192"/>
                </a:lnTo>
                <a:lnTo>
                  <a:pt x="3111" y="3184"/>
                </a:lnTo>
                <a:lnTo>
                  <a:pt x="3115" y="3180"/>
                </a:lnTo>
                <a:lnTo>
                  <a:pt x="3119" y="3169"/>
                </a:lnTo>
                <a:lnTo>
                  <a:pt x="3122" y="3157"/>
                </a:lnTo>
                <a:lnTo>
                  <a:pt x="3119" y="3145"/>
                </a:lnTo>
                <a:lnTo>
                  <a:pt x="3111" y="3129"/>
                </a:lnTo>
                <a:lnTo>
                  <a:pt x="3095" y="3110"/>
                </a:lnTo>
                <a:lnTo>
                  <a:pt x="3095" y="3110"/>
                </a:lnTo>
                <a:lnTo>
                  <a:pt x="3091" y="3106"/>
                </a:lnTo>
                <a:lnTo>
                  <a:pt x="3083" y="3086"/>
                </a:lnTo>
                <a:lnTo>
                  <a:pt x="3083" y="3071"/>
                </a:lnTo>
                <a:lnTo>
                  <a:pt x="3083" y="3051"/>
                </a:lnTo>
                <a:lnTo>
                  <a:pt x="3087" y="3024"/>
                </a:lnTo>
                <a:lnTo>
                  <a:pt x="3099" y="2988"/>
                </a:lnTo>
                <a:lnTo>
                  <a:pt x="3099" y="2988"/>
                </a:lnTo>
                <a:lnTo>
                  <a:pt x="3134" y="2867"/>
                </a:lnTo>
                <a:lnTo>
                  <a:pt x="3119" y="2843"/>
                </a:lnTo>
                <a:lnTo>
                  <a:pt x="3099" y="2843"/>
                </a:lnTo>
                <a:lnTo>
                  <a:pt x="3099" y="2843"/>
                </a:lnTo>
                <a:lnTo>
                  <a:pt x="3091" y="2839"/>
                </a:lnTo>
                <a:lnTo>
                  <a:pt x="3079" y="2836"/>
                </a:lnTo>
                <a:lnTo>
                  <a:pt x="3068" y="2820"/>
                </a:lnTo>
                <a:lnTo>
                  <a:pt x="3064" y="2808"/>
                </a:lnTo>
                <a:lnTo>
                  <a:pt x="3060" y="2796"/>
                </a:lnTo>
                <a:lnTo>
                  <a:pt x="3060" y="2796"/>
                </a:lnTo>
                <a:lnTo>
                  <a:pt x="3060" y="2785"/>
                </a:lnTo>
                <a:lnTo>
                  <a:pt x="3052" y="2773"/>
                </a:lnTo>
                <a:lnTo>
                  <a:pt x="3044" y="2769"/>
                </a:lnTo>
                <a:lnTo>
                  <a:pt x="3032" y="2761"/>
                </a:lnTo>
                <a:lnTo>
                  <a:pt x="3009" y="2757"/>
                </a:lnTo>
                <a:lnTo>
                  <a:pt x="2985" y="2745"/>
                </a:lnTo>
                <a:lnTo>
                  <a:pt x="2985" y="2745"/>
                </a:lnTo>
                <a:lnTo>
                  <a:pt x="2981" y="2734"/>
                </a:lnTo>
                <a:lnTo>
                  <a:pt x="2977" y="2718"/>
                </a:lnTo>
                <a:lnTo>
                  <a:pt x="2977" y="2698"/>
                </a:lnTo>
                <a:lnTo>
                  <a:pt x="2985" y="2667"/>
                </a:lnTo>
                <a:lnTo>
                  <a:pt x="2950" y="2640"/>
                </a:lnTo>
                <a:lnTo>
                  <a:pt x="2958" y="2620"/>
                </a:lnTo>
                <a:lnTo>
                  <a:pt x="2966" y="2597"/>
                </a:lnTo>
                <a:lnTo>
                  <a:pt x="2966" y="2597"/>
                </a:lnTo>
                <a:lnTo>
                  <a:pt x="2962" y="2589"/>
                </a:lnTo>
                <a:lnTo>
                  <a:pt x="2950" y="2573"/>
                </a:lnTo>
                <a:lnTo>
                  <a:pt x="2938" y="2569"/>
                </a:lnTo>
                <a:lnTo>
                  <a:pt x="2930" y="2569"/>
                </a:lnTo>
                <a:lnTo>
                  <a:pt x="2915" y="2573"/>
                </a:lnTo>
                <a:lnTo>
                  <a:pt x="2899" y="2589"/>
                </a:lnTo>
                <a:lnTo>
                  <a:pt x="2899" y="2589"/>
                </a:lnTo>
                <a:lnTo>
                  <a:pt x="2872" y="2620"/>
                </a:lnTo>
                <a:lnTo>
                  <a:pt x="2856" y="2628"/>
                </a:lnTo>
                <a:lnTo>
                  <a:pt x="2848" y="2632"/>
                </a:lnTo>
                <a:lnTo>
                  <a:pt x="2836" y="2628"/>
                </a:lnTo>
                <a:lnTo>
                  <a:pt x="2833" y="2624"/>
                </a:lnTo>
                <a:lnTo>
                  <a:pt x="2829" y="2608"/>
                </a:lnTo>
                <a:lnTo>
                  <a:pt x="2825" y="2589"/>
                </a:lnTo>
                <a:lnTo>
                  <a:pt x="2825" y="2589"/>
                </a:lnTo>
                <a:lnTo>
                  <a:pt x="2821" y="2554"/>
                </a:lnTo>
                <a:lnTo>
                  <a:pt x="2821" y="2546"/>
                </a:lnTo>
                <a:lnTo>
                  <a:pt x="2817" y="2538"/>
                </a:lnTo>
                <a:lnTo>
                  <a:pt x="2805" y="2538"/>
                </a:lnTo>
                <a:lnTo>
                  <a:pt x="2797" y="2538"/>
                </a:lnTo>
                <a:lnTo>
                  <a:pt x="2797" y="2538"/>
                </a:lnTo>
                <a:lnTo>
                  <a:pt x="2789" y="2538"/>
                </a:lnTo>
                <a:lnTo>
                  <a:pt x="2786" y="2530"/>
                </a:lnTo>
                <a:lnTo>
                  <a:pt x="2782" y="2522"/>
                </a:lnTo>
                <a:lnTo>
                  <a:pt x="2789" y="2510"/>
                </a:lnTo>
                <a:lnTo>
                  <a:pt x="2809" y="2479"/>
                </a:lnTo>
                <a:lnTo>
                  <a:pt x="2797" y="2448"/>
                </a:lnTo>
                <a:lnTo>
                  <a:pt x="2829" y="2416"/>
                </a:lnTo>
                <a:lnTo>
                  <a:pt x="2789" y="2409"/>
                </a:lnTo>
                <a:lnTo>
                  <a:pt x="2782" y="2389"/>
                </a:lnTo>
                <a:lnTo>
                  <a:pt x="2793" y="2342"/>
                </a:lnTo>
                <a:lnTo>
                  <a:pt x="2789" y="2326"/>
                </a:lnTo>
                <a:lnTo>
                  <a:pt x="2735" y="2334"/>
                </a:lnTo>
                <a:lnTo>
                  <a:pt x="2727" y="2319"/>
                </a:lnTo>
                <a:lnTo>
                  <a:pt x="2727" y="2319"/>
                </a:lnTo>
                <a:lnTo>
                  <a:pt x="2727" y="2307"/>
                </a:lnTo>
                <a:lnTo>
                  <a:pt x="2723" y="2287"/>
                </a:lnTo>
                <a:lnTo>
                  <a:pt x="2715" y="2283"/>
                </a:lnTo>
                <a:lnTo>
                  <a:pt x="2711" y="2279"/>
                </a:lnTo>
                <a:lnTo>
                  <a:pt x="2699" y="2283"/>
                </a:lnTo>
                <a:lnTo>
                  <a:pt x="2688" y="2295"/>
                </a:lnTo>
                <a:lnTo>
                  <a:pt x="2664" y="2291"/>
                </a:lnTo>
                <a:lnTo>
                  <a:pt x="2644" y="2275"/>
                </a:lnTo>
                <a:lnTo>
                  <a:pt x="2637" y="2248"/>
                </a:lnTo>
                <a:lnTo>
                  <a:pt x="2633" y="2174"/>
                </a:lnTo>
                <a:lnTo>
                  <a:pt x="2633" y="2174"/>
                </a:lnTo>
                <a:lnTo>
                  <a:pt x="2625" y="2162"/>
                </a:lnTo>
                <a:lnTo>
                  <a:pt x="2617" y="2150"/>
                </a:lnTo>
                <a:lnTo>
                  <a:pt x="2605" y="2142"/>
                </a:lnTo>
                <a:lnTo>
                  <a:pt x="2590" y="2142"/>
                </a:lnTo>
                <a:lnTo>
                  <a:pt x="2582" y="2146"/>
                </a:lnTo>
                <a:lnTo>
                  <a:pt x="2574" y="2150"/>
                </a:lnTo>
                <a:lnTo>
                  <a:pt x="2558" y="2170"/>
                </a:lnTo>
                <a:lnTo>
                  <a:pt x="2539" y="2205"/>
                </a:lnTo>
                <a:lnTo>
                  <a:pt x="2539" y="2205"/>
                </a:lnTo>
                <a:lnTo>
                  <a:pt x="2523" y="2244"/>
                </a:lnTo>
                <a:lnTo>
                  <a:pt x="2511" y="2268"/>
                </a:lnTo>
                <a:lnTo>
                  <a:pt x="2500" y="2279"/>
                </a:lnTo>
                <a:lnTo>
                  <a:pt x="2488" y="2283"/>
                </a:lnTo>
                <a:lnTo>
                  <a:pt x="2480" y="2275"/>
                </a:lnTo>
                <a:lnTo>
                  <a:pt x="2468" y="2264"/>
                </a:lnTo>
                <a:lnTo>
                  <a:pt x="2449" y="2228"/>
                </a:lnTo>
                <a:lnTo>
                  <a:pt x="2449" y="2228"/>
                </a:lnTo>
                <a:lnTo>
                  <a:pt x="2433" y="2189"/>
                </a:lnTo>
                <a:lnTo>
                  <a:pt x="2425" y="2170"/>
                </a:lnTo>
                <a:lnTo>
                  <a:pt x="2425" y="2154"/>
                </a:lnTo>
                <a:lnTo>
                  <a:pt x="2429" y="2138"/>
                </a:lnTo>
                <a:lnTo>
                  <a:pt x="2433" y="2134"/>
                </a:lnTo>
                <a:lnTo>
                  <a:pt x="2441" y="2127"/>
                </a:lnTo>
                <a:lnTo>
                  <a:pt x="2464" y="2123"/>
                </a:lnTo>
                <a:lnTo>
                  <a:pt x="2503" y="2123"/>
                </a:lnTo>
                <a:lnTo>
                  <a:pt x="2503" y="2123"/>
                </a:lnTo>
                <a:lnTo>
                  <a:pt x="2511" y="2119"/>
                </a:lnTo>
                <a:lnTo>
                  <a:pt x="2515" y="2111"/>
                </a:lnTo>
                <a:lnTo>
                  <a:pt x="2523" y="2099"/>
                </a:lnTo>
                <a:lnTo>
                  <a:pt x="2531" y="2083"/>
                </a:lnTo>
                <a:lnTo>
                  <a:pt x="2531" y="2060"/>
                </a:lnTo>
                <a:lnTo>
                  <a:pt x="2531" y="2025"/>
                </a:lnTo>
                <a:lnTo>
                  <a:pt x="2523" y="1982"/>
                </a:lnTo>
                <a:lnTo>
                  <a:pt x="2523" y="1935"/>
                </a:lnTo>
                <a:lnTo>
                  <a:pt x="2539" y="1888"/>
                </a:lnTo>
                <a:lnTo>
                  <a:pt x="2550" y="1809"/>
                </a:lnTo>
                <a:lnTo>
                  <a:pt x="2554" y="1790"/>
                </a:lnTo>
                <a:lnTo>
                  <a:pt x="2547" y="1762"/>
                </a:lnTo>
                <a:lnTo>
                  <a:pt x="2496" y="1719"/>
                </a:lnTo>
                <a:lnTo>
                  <a:pt x="2496" y="1719"/>
                </a:lnTo>
                <a:lnTo>
                  <a:pt x="2480" y="1715"/>
                </a:lnTo>
                <a:lnTo>
                  <a:pt x="2468" y="1707"/>
                </a:lnTo>
                <a:lnTo>
                  <a:pt x="2453" y="1700"/>
                </a:lnTo>
                <a:lnTo>
                  <a:pt x="2441" y="1684"/>
                </a:lnTo>
                <a:lnTo>
                  <a:pt x="2433" y="1668"/>
                </a:lnTo>
                <a:lnTo>
                  <a:pt x="2433" y="1649"/>
                </a:lnTo>
                <a:lnTo>
                  <a:pt x="2441" y="1621"/>
                </a:lnTo>
                <a:lnTo>
                  <a:pt x="2441" y="1621"/>
                </a:lnTo>
                <a:lnTo>
                  <a:pt x="2453" y="1598"/>
                </a:lnTo>
                <a:lnTo>
                  <a:pt x="2468" y="1578"/>
                </a:lnTo>
                <a:lnTo>
                  <a:pt x="2480" y="1566"/>
                </a:lnTo>
                <a:lnTo>
                  <a:pt x="2496" y="1555"/>
                </a:lnTo>
                <a:lnTo>
                  <a:pt x="2515" y="1555"/>
                </a:lnTo>
                <a:lnTo>
                  <a:pt x="2531" y="1555"/>
                </a:lnTo>
                <a:lnTo>
                  <a:pt x="2554" y="1563"/>
                </a:lnTo>
                <a:lnTo>
                  <a:pt x="2578" y="1578"/>
                </a:lnTo>
                <a:lnTo>
                  <a:pt x="2597" y="1578"/>
                </a:lnTo>
                <a:lnTo>
                  <a:pt x="2609" y="1523"/>
                </a:lnTo>
                <a:lnTo>
                  <a:pt x="2637" y="1488"/>
                </a:lnTo>
                <a:lnTo>
                  <a:pt x="2652" y="1496"/>
                </a:lnTo>
                <a:lnTo>
                  <a:pt x="2707" y="1563"/>
                </a:lnTo>
                <a:lnTo>
                  <a:pt x="2719" y="1555"/>
                </a:lnTo>
                <a:lnTo>
                  <a:pt x="2727" y="1531"/>
                </a:lnTo>
                <a:lnTo>
                  <a:pt x="2742" y="1527"/>
                </a:lnTo>
                <a:lnTo>
                  <a:pt x="2766" y="1539"/>
                </a:lnTo>
                <a:lnTo>
                  <a:pt x="2789" y="1535"/>
                </a:lnTo>
                <a:lnTo>
                  <a:pt x="2903" y="1406"/>
                </a:lnTo>
                <a:lnTo>
                  <a:pt x="2903" y="1406"/>
                </a:lnTo>
                <a:lnTo>
                  <a:pt x="2930" y="1425"/>
                </a:lnTo>
                <a:lnTo>
                  <a:pt x="2954" y="1437"/>
                </a:lnTo>
                <a:lnTo>
                  <a:pt x="2970" y="1441"/>
                </a:lnTo>
                <a:lnTo>
                  <a:pt x="2981" y="1445"/>
                </a:lnTo>
                <a:lnTo>
                  <a:pt x="2966" y="1484"/>
                </a:lnTo>
                <a:lnTo>
                  <a:pt x="2966" y="1484"/>
                </a:lnTo>
                <a:lnTo>
                  <a:pt x="2958" y="1500"/>
                </a:lnTo>
                <a:lnTo>
                  <a:pt x="2954" y="1512"/>
                </a:lnTo>
                <a:lnTo>
                  <a:pt x="2950" y="1527"/>
                </a:lnTo>
                <a:lnTo>
                  <a:pt x="2954" y="1539"/>
                </a:lnTo>
                <a:lnTo>
                  <a:pt x="2954" y="1543"/>
                </a:lnTo>
                <a:lnTo>
                  <a:pt x="2962" y="1547"/>
                </a:lnTo>
                <a:lnTo>
                  <a:pt x="2970" y="1551"/>
                </a:lnTo>
                <a:lnTo>
                  <a:pt x="2977" y="1547"/>
                </a:lnTo>
                <a:lnTo>
                  <a:pt x="3005" y="1539"/>
                </a:lnTo>
                <a:lnTo>
                  <a:pt x="3056" y="1519"/>
                </a:lnTo>
                <a:lnTo>
                  <a:pt x="3064" y="1476"/>
                </a:lnTo>
                <a:lnTo>
                  <a:pt x="3064" y="1476"/>
                </a:lnTo>
                <a:lnTo>
                  <a:pt x="3071" y="1469"/>
                </a:lnTo>
                <a:lnTo>
                  <a:pt x="3083" y="1461"/>
                </a:lnTo>
                <a:lnTo>
                  <a:pt x="3095" y="1457"/>
                </a:lnTo>
                <a:lnTo>
                  <a:pt x="3107" y="1457"/>
                </a:lnTo>
                <a:lnTo>
                  <a:pt x="3119" y="1461"/>
                </a:lnTo>
                <a:lnTo>
                  <a:pt x="3130" y="1472"/>
                </a:lnTo>
                <a:lnTo>
                  <a:pt x="3134" y="1496"/>
                </a:lnTo>
                <a:lnTo>
                  <a:pt x="3134" y="1496"/>
                </a:lnTo>
                <a:lnTo>
                  <a:pt x="3142" y="1543"/>
                </a:lnTo>
                <a:lnTo>
                  <a:pt x="3146" y="1566"/>
                </a:lnTo>
                <a:lnTo>
                  <a:pt x="3146" y="1574"/>
                </a:lnTo>
                <a:lnTo>
                  <a:pt x="3142" y="1574"/>
                </a:lnTo>
                <a:lnTo>
                  <a:pt x="3142" y="1574"/>
                </a:lnTo>
                <a:lnTo>
                  <a:pt x="3146" y="1582"/>
                </a:lnTo>
                <a:lnTo>
                  <a:pt x="3150" y="1586"/>
                </a:lnTo>
                <a:lnTo>
                  <a:pt x="3154" y="1586"/>
                </a:lnTo>
                <a:lnTo>
                  <a:pt x="3162" y="1582"/>
                </a:lnTo>
                <a:lnTo>
                  <a:pt x="3169" y="1570"/>
                </a:lnTo>
                <a:lnTo>
                  <a:pt x="3177" y="1547"/>
                </a:lnTo>
                <a:lnTo>
                  <a:pt x="3189" y="1512"/>
                </a:lnTo>
                <a:lnTo>
                  <a:pt x="3216" y="1469"/>
                </a:lnTo>
                <a:lnTo>
                  <a:pt x="3216" y="1469"/>
                </a:lnTo>
                <a:lnTo>
                  <a:pt x="3228" y="1457"/>
                </a:lnTo>
                <a:lnTo>
                  <a:pt x="3252" y="1433"/>
                </a:lnTo>
                <a:lnTo>
                  <a:pt x="3267" y="1425"/>
                </a:lnTo>
                <a:lnTo>
                  <a:pt x="3283" y="1421"/>
                </a:lnTo>
                <a:lnTo>
                  <a:pt x="3299" y="1421"/>
                </a:lnTo>
                <a:lnTo>
                  <a:pt x="3307" y="1429"/>
                </a:lnTo>
                <a:lnTo>
                  <a:pt x="3314" y="1437"/>
                </a:lnTo>
                <a:lnTo>
                  <a:pt x="3314" y="1437"/>
                </a:lnTo>
                <a:lnTo>
                  <a:pt x="3322" y="1433"/>
                </a:lnTo>
                <a:lnTo>
                  <a:pt x="3338" y="1425"/>
                </a:lnTo>
                <a:lnTo>
                  <a:pt x="3350" y="1418"/>
                </a:lnTo>
                <a:lnTo>
                  <a:pt x="3357" y="1406"/>
                </a:lnTo>
                <a:lnTo>
                  <a:pt x="3369" y="1386"/>
                </a:lnTo>
                <a:lnTo>
                  <a:pt x="3377" y="1363"/>
                </a:lnTo>
                <a:lnTo>
                  <a:pt x="3377" y="1363"/>
                </a:lnTo>
                <a:lnTo>
                  <a:pt x="3404" y="1335"/>
                </a:lnTo>
                <a:lnTo>
                  <a:pt x="3432" y="1304"/>
                </a:lnTo>
                <a:lnTo>
                  <a:pt x="3467" y="1273"/>
                </a:lnTo>
                <a:lnTo>
                  <a:pt x="3502" y="1245"/>
                </a:lnTo>
                <a:lnTo>
                  <a:pt x="3522" y="1233"/>
                </a:lnTo>
                <a:lnTo>
                  <a:pt x="3542" y="1226"/>
                </a:lnTo>
                <a:lnTo>
                  <a:pt x="3561" y="1222"/>
                </a:lnTo>
                <a:lnTo>
                  <a:pt x="3581" y="1222"/>
                </a:lnTo>
                <a:lnTo>
                  <a:pt x="3596" y="1226"/>
                </a:lnTo>
                <a:lnTo>
                  <a:pt x="3612" y="1233"/>
                </a:lnTo>
                <a:lnTo>
                  <a:pt x="3612" y="1233"/>
                </a:lnTo>
                <a:lnTo>
                  <a:pt x="3616" y="1237"/>
                </a:lnTo>
                <a:lnTo>
                  <a:pt x="3624" y="1237"/>
                </a:lnTo>
                <a:lnTo>
                  <a:pt x="3640" y="1237"/>
                </a:lnTo>
                <a:lnTo>
                  <a:pt x="3647" y="1233"/>
                </a:lnTo>
                <a:lnTo>
                  <a:pt x="3655" y="1226"/>
                </a:lnTo>
                <a:lnTo>
                  <a:pt x="3655" y="1226"/>
                </a:lnTo>
                <a:lnTo>
                  <a:pt x="3675" y="1237"/>
                </a:lnTo>
                <a:lnTo>
                  <a:pt x="3690" y="1257"/>
                </a:lnTo>
                <a:lnTo>
                  <a:pt x="3698" y="1269"/>
                </a:lnTo>
                <a:lnTo>
                  <a:pt x="3702" y="1280"/>
                </a:lnTo>
                <a:lnTo>
                  <a:pt x="3702" y="1280"/>
                </a:lnTo>
                <a:lnTo>
                  <a:pt x="3718" y="1280"/>
                </a:lnTo>
                <a:lnTo>
                  <a:pt x="3734" y="1280"/>
                </a:lnTo>
                <a:lnTo>
                  <a:pt x="3749" y="1269"/>
                </a:lnTo>
                <a:lnTo>
                  <a:pt x="3765" y="1253"/>
                </a:lnTo>
                <a:lnTo>
                  <a:pt x="3773" y="1237"/>
                </a:lnTo>
                <a:lnTo>
                  <a:pt x="3781" y="1222"/>
                </a:lnTo>
                <a:lnTo>
                  <a:pt x="3784" y="1202"/>
                </a:lnTo>
                <a:lnTo>
                  <a:pt x="3788" y="1183"/>
                </a:lnTo>
                <a:lnTo>
                  <a:pt x="3788" y="1155"/>
                </a:lnTo>
                <a:lnTo>
                  <a:pt x="3784" y="1124"/>
                </a:lnTo>
                <a:lnTo>
                  <a:pt x="3784" y="1124"/>
                </a:lnTo>
                <a:lnTo>
                  <a:pt x="3777" y="1112"/>
                </a:lnTo>
                <a:lnTo>
                  <a:pt x="3769" y="1100"/>
                </a:lnTo>
                <a:lnTo>
                  <a:pt x="3761" y="1089"/>
                </a:lnTo>
                <a:lnTo>
                  <a:pt x="3761" y="1069"/>
                </a:lnTo>
                <a:lnTo>
                  <a:pt x="3761" y="1049"/>
                </a:lnTo>
                <a:lnTo>
                  <a:pt x="3773" y="1026"/>
                </a:lnTo>
                <a:lnTo>
                  <a:pt x="3792" y="1002"/>
                </a:lnTo>
                <a:lnTo>
                  <a:pt x="3792" y="1002"/>
                </a:lnTo>
                <a:lnTo>
                  <a:pt x="3800" y="998"/>
                </a:lnTo>
                <a:lnTo>
                  <a:pt x="3812" y="983"/>
                </a:lnTo>
                <a:lnTo>
                  <a:pt x="3816" y="975"/>
                </a:lnTo>
                <a:lnTo>
                  <a:pt x="3816" y="959"/>
                </a:lnTo>
                <a:lnTo>
                  <a:pt x="3812" y="948"/>
                </a:lnTo>
                <a:lnTo>
                  <a:pt x="3800" y="932"/>
                </a:lnTo>
                <a:lnTo>
                  <a:pt x="3777" y="885"/>
                </a:lnTo>
                <a:lnTo>
                  <a:pt x="3773" y="787"/>
                </a:lnTo>
                <a:lnTo>
                  <a:pt x="3773" y="787"/>
                </a:lnTo>
                <a:lnTo>
                  <a:pt x="3765" y="779"/>
                </a:lnTo>
                <a:lnTo>
                  <a:pt x="3737" y="756"/>
                </a:lnTo>
                <a:lnTo>
                  <a:pt x="3694" y="724"/>
                </a:lnTo>
                <a:lnTo>
                  <a:pt x="3663" y="709"/>
                </a:lnTo>
                <a:lnTo>
                  <a:pt x="3624" y="693"/>
                </a:lnTo>
                <a:lnTo>
                  <a:pt x="3628" y="677"/>
                </a:lnTo>
                <a:lnTo>
                  <a:pt x="3628" y="677"/>
                </a:lnTo>
                <a:lnTo>
                  <a:pt x="3636" y="669"/>
                </a:lnTo>
                <a:lnTo>
                  <a:pt x="3647" y="658"/>
                </a:lnTo>
                <a:lnTo>
                  <a:pt x="3647" y="650"/>
                </a:lnTo>
                <a:lnTo>
                  <a:pt x="3640" y="650"/>
                </a:lnTo>
                <a:lnTo>
                  <a:pt x="3620" y="650"/>
                </a:lnTo>
                <a:lnTo>
                  <a:pt x="3589" y="654"/>
                </a:lnTo>
                <a:lnTo>
                  <a:pt x="3546" y="599"/>
                </a:lnTo>
                <a:lnTo>
                  <a:pt x="3467" y="615"/>
                </a:lnTo>
                <a:lnTo>
                  <a:pt x="3467" y="615"/>
                </a:lnTo>
                <a:lnTo>
                  <a:pt x="3459" y="611"/>
                </a:lnTo>
                <a:lnTo>
                  <a:pt x="3448" y="599"/>
                </a:lnTo>
                <a:lnTo>
                  <a:pt x="3444" y="587"/>
                </a:lnTo>
                <a:lnTo>
                  <a:pt x="3440" y="575"/>
                </a:lnTo>
                <a:lnTo>
                  <a:pt x="3444" y="564"/>
                </a:lnTo>
                <a:lnTo>
                  <a:pt x="3448" y="548"/>
                </a:lnTo>
                <a:lnTo>
                  <a:pt x="3448" y="548"/>
                </a:lnTo>
                <a:lnTo>
                  <a:pt x="3451" y="536"/>
                </a:lnTo>
                <a:lnTo>
                  <a:pt x="3448" y="524"/>
                </a:lnTo>
                <a:lnTo>
                  <a:pt x="3444" y="509"/>
                </a:lnTo>
                <a:lnTo>
                  <a:pt x="3436" y="493"/>
                </a:lnTo>
                <a:lnTo>
                  <a:pt x="3420" y="481"/>
                </a:lnTo>
                <a:lnTo>
                  <a:pt x="3397" y="470"/>
                </a:lnTo>
                <a:lnTo>
                  <a:pt x="3365" y="466"/>
                </a:lnTo>
                <a:lnTo>
                  <a:pt x="3365" y="466"/>
                </a:lnTo>
                <a:lnTo>
                  <a:pt x="3326" y="466"/>
                </a:lnTo>
                <a:lnTo>
                  <a:pt x="3291" y="466"/>
                </a:lnTo>
                <a:lnTo>
                  <a:pt x="3224" y="474"/>
                </a:lnTo>
                <a:lnTo>
                  <a:pt x="3177" y="485"/>
                </a:lnTo>
                <a:lnTo>
                  <a:pt x="3162" y="489"/>
                </a:lnTo>
                <a:lnTo>
                  <a:pt x="3162" y="489"/>
                </a:lnTo>
                <a:lnTo>
                  <a:pt x="3150" y="489"/>
                </a:lnTo>
                <a:lnTo>
                  <a:pt x="3134" y="489"/>
                </a:lnTo>
                <a:lnTo>
                  <a:pt x="3122" y="485"/>
                </a:lnTo>
                <a:lnTo>
                  <a:pt x="3111" y="477"/>
                </a:lnTo>
                <a:lnTo>
                  <a:pt x="3103" y="470"/>
                </a:lnTo>
                <a:lnTo>
                  <a:pt x="3099" y="450"/>
                </a:lnTo>
                <a:lnTo>
                  <a:pt x="3107" y="430"/>
                </a:lnTo>
                <a:lnTo>
                  <a:pt x="3107" y="430"/>
                </a:lnTo>
                <a:lnTo>
                  <a:pt x="3111" y="423"/>
                </a:lnTo>
                <a:lnTo>
                  <a:pt x="3111" y="415"/>
                </a:lnTo>
                <a:lnTo>
                  <a:pt x="3107" y="407"/>
                </a:lnTo>
                <a:lnTo>
                  <a:pt x="3103" y="403"/>
                </a:lnTo>
                <a:lnTo>
                  <a:pt x="3091" y="399"/>
                </a:lnTo>
                <a:lnTo>
                  <a:pt x="3075" y="395"/>
                </a:lnTo>
                <a:lnTo>
                  <a:pt x="3052" y="399"/>
                </a:lnTo>
                <a:lnTo>
                  <a:pt x="3040" y="360"/>
                </a:lnTo>
                <a:lnTo>
                  <a:pt x="3040" y="360"/>
                </a:lnTo>
                <a:lnTo>
                  <a:pt x="3017" y="336"/>
                </a:lnTo>
                <a:lnTo>
                  <a:pt x="2993" y="313"/>
                </a:lnTo>
                <a:lnTo>
                  <a:pt x="2962" y="289"/>
                </a:lnTo>
                <a:lnTo>
                  <a:pt x="2927" y="266"/>
                </a:lnTo>
                <a:lnTo>
                  <a:pt x="2895" y="246"/>
                </a:lnTo>
                <a:lnTo>
                  <a:pt x="2880" y="242"/>
                </a:lnTo>
                <a:lnTo>
                  <a:pt x="2864" y="239"/>
                </a:lnTo>
                <a:lnTo>
                  <a:pt x="2848" y="239"/>
                </a:lnTo>
                <a:lnTo>
                  <a:pt x="2836" y="242"/>
                </a:lnTo>
                <a:lnTo>
                  <a:pt x="2836" y="242"/>
                </a:lnTo>
                <a:lnTo>
                  <a:pt x="2833" y="231"/>
                </a:lnTo>
                <a:lnTo>
                  <a:pt x="2829" y="223"/>
                </a:lnTo>
                <a:lnTo>
                  <a:pt x="2821" y="207"/>
                </a:lnTo>
                <a:lnTo>
                  <a:pt x="2805" y="195"/>
                </a:lnTo>
                <a:lnTo>
                  <a:pt x="2789" y="188"/>
                </a:lnTo>
                <a:lnTo>
                  <a:pt x="2762" y="184"/>
                </a:lnTo>
                <a:lnTo>
                  <a:pt x="2727" y="184"/>
                </a:lnTo>
                <a:lnTo>
                  <a:pt x="2711" y="133"/>
                </a:lnTo>
                <a:lnTo>
                  <a:pt x="2676" y="121"/>
                </a:lnTo>
                <a:lnTo>
                  <a:pt x="2676" y="121"/>
                </a:lnTo>
                <a:lnTo>
                  <a:pt x="2664" y="121"/>
                </a:lnTo>
                <a:lnTo>
                  <a:pt x="2652" y="121"/>
                </a:lnTo>
                <a:lnTo>
                  <a:pt x="2633" y="117"/>
                </a:lnTo>
                <a:lnTo>
                  <a:pt x="2613" y="101"/>
                </a:lnTo>
                <a:lnTo>
                  <a:pt x="2590" y="82"/>
                </a:lnTo>
                <a:lnTo>
                  <a:pt x="2562" y="47"/>
                </a:lnTo>
                <a:lnTo>
                  <a:pt x="2531" y="0"/>
                </a:lnTo>
                <a:lnTo>
                  <a:pt x="2496" y="39"/>
                </a:lnTo>
                <a:lnTo>
                  <a:pt x="2496" y="39"/>
                </a:lnTo>
                <a:lnTo>
                  <a:pt x="2472" y="35"/>
                </a:lnTo>
                <a:lnTo>
                  <a:pt x="2456" y="35"/>
                </a:lnTo>
                <a:lnTo>
                  <a:pt x="2437" y="39"/>
                </a:lnTo>
                <a:lnTo>
                  <a:pt x="2429" y="39"/>
                </a:lnTo>
                <a:lnTo>
                  <a:pt x="2425" y="43"/>
                </a:lnTo>
                <a:lnTo>
                  <a:pt x="2425" y="51"/>
                </a:lnTo>
                <a:lnTo>
                  <a:pt x="2425" y="58"/>
                </a:lnTo>
                <a:lnTo>
                  <a:pt x="2429" y="70"/>
                </a:lnTo>
                <a:lnTo>
                  <a:pt x="2441" y="82"/>
                </a:lnTo>
                <a:lnTo>
                  <a:pt x="2472" y="117"/>
                </a:lnTo>
                <a:lnTo>
                  <a:pt x="2472" y="117"/>
                </a:lnTo>
                <a:lnTo>
                  <a:pt x="2476" y="121"/>
                </a:lnTo>
                <a:lnTo>
                  <a:pt x="2472" y="129"/>
                </a:lnTo>
                <a:lnTo>
                  <a:pt x="2472" y="133"/>
                </a:lnTo>
                <a:lnTo>
                  <a:pt x="2464" y="137"/>
                </a:lnTo>
                <a:lnTo>
                  <a:pt x="2456" y="141"/>
                </a:lnTo>
                <a:lnTo>
                  <a:pt x="2441" y="137"/>
                </a:lnTo>
                <a:lnTo>
                  <a:pt x="2421" y="129"/>
                </a:lnTo>
                <a:lnTo>
                  <a:pt x="2402" y="133"/>
                </a:lnTo>
                <a:lnTo>
                  <a:pt x="2425" y="215"/>
                </a:lnTo>
                <a:lnTo>
                  <a:pt x="2425" y="215"/>
                </a:lnTo>
                <a:lnTo>
                  <a:pt x="2425" y="219"/>
                </a:lnTo>
                <a:lnTo>
                  <a:pt x="2425" y="223"/>
                </a:lnTo>
                <a:lnTo>
                  <a:pt x="2421" y="231"/>
                </a:lnTo>
                <a:lnTo>
                  <a:pt x="2413" y="231"/>
                </a:lnTo>
                <a:lnTo>
                  <a:pt x="2406" y="231"/>
                </a:lnTo>
                <a:lnTo>
                  <a:pt x="2390" y="223"/>
                </a:lnTo>
                <a:lnTo>
                  <a:pt x="2366" y="207"/>
                </a:lnTo>
                <a:lnTo>
                  <a:pt x="2366" y="207"/>
                </a:lnTo>
                <a:lnTo>
                  <a:pt x="2355" y="199"/>
                </a:lnTo>
                <a:lnTo>
                  <a:pt x="2347" y="195"/>
                </a:lnTo>
                <a:lnTo>
                  <a:pt x="2343" y="199"/>
                </a:lnTo>
                <a:lnTo>
                  <a:pt x="2339" y="203"/>
                </a:lnTo>
                <a:lnTo>
                  <a:pt x="2343" y="219"/>
                </a:lnTo>
                <a:lnTo>
                  <a:pt x="2355" y="246"/>
                </a:lnTo>
                <a:lnTo>
                  <a:pt x="2378" y="297"/>
                </a:lnTo>
                <a:lnTo>
                  <a:pt x="2390" y="325"/>
                </a:lnTo>
                <a:lnTo>
                  <a:pt x="2456" y="325"/>
                </a:lnTo>
                <a:lnTo>
                  <a:pt x="2460" y="376"/>
                </a:lnTo>
                <a:lnTo>
                  <a:pt x="2496" y="372"/>
                </a:lnTo>
                <a:lnTo>
                  <a:pt x="2496" y="423"/>
                </a:lnTo>
                <a:lnTo>
                  <a:pt x="2547" y="403"/>
                </a:lnTo>
                <a:lnTo>
                  <a:pt x="2547" y="423"/>
                </a:lnTo>
                <a:lnTo>
                  <a:pt x="2519" y="474"/>
                </a:lnTo>
                <a:lnTo>
                  <a:pt x="2558" y="521"/>
                </a:lnTo>
                <a:lnTo>
                  <a:pt x="2503" y="552"/>
                </a:lnTo>
                <a:lnTo>
                  <a:pt x="2472" y="536"/>
                </a:lnTo>
                <a:lnTo>
                  <a:pt x="2472" y="536"/>
                </a:lnTo>
                <a:lnTo>
                  <a:pt x="2445" y="571"/>
                </a:lnTo>
                <a:lnTo>
                  <a:pt x="2421" y="603"/>
                </a:lnTo>
                <a:lnTo>
                  <a:pt x="2417" y="618"/>
                </a:lnTo>
                <a:lnTo>
                  <a:pt x="2413" y="630"/>
                </a:lnTo>
                <a:lnTo>
                  <a:pt x="2413" y="630"/>
                </a:lnTo>
                <a:lnTo>
                  <a:pt x="2406" y="634"/>
                </a:lnTo>
                <a:lnTo>
                  <a:pt x="2390" y="642"/>
                </a:lnTo>
                <a:lnTo>
                  <a:pt x="2362" y="642"/>
                </a:lnTo>
                <a:lnTo>
                  <a:pt x="2347" y="638"/>
                </a:lnTo>
                <a:lnTo>
                  <a:pt x="2327" y="634"/>
                </a:lnTo>
                <a:lnTo>
                  <a:pt x="2327" y="634"/>
                </a:lnTo>
                <a:lnTo>
                  <a:pt x="2319" y="634"/>
                </a:lnTo>
                <a:lnTo>
                  <a:pt x="2304" y="642"/>
                </a:lnTo>
                <a:lnTo>
                  <a:pt x="2300" y="646"/>
                </a:lnTo>
                <a:lnTo>
                  <a:pt x="2296" y="654"/>
                </a:lnTo>
                <a:lnTo>
                  <a:pt x="2300" y="665"/>
                </a:lnTo>
                <a:lnTo>
                  <a:pt x="2308" y="677"/>
                </a:lnTo>
                <a:lnTo>
                  <a:pt x="2308" y="677"/>
                </a:lnTo>
                <a:lnTo>
                  <a:pt x="2308" y="681"/>
                </a:lnTo>
                <a:lnTo>
                  <a:pt x="2304" y="697"/>
                </a:lnTo>
                <a:lnTo>
                  <a:pt x="2292" y="713"/>
                </a:lnTo>
                <a:lnTo>
                  <a:pt x="2276" y="724"/>
                </a:lnTo>
                <a:lnTo>
                  <a:pt x="2261" y="736"/>
                </a:lnTo>
                <a:lnTo>
                  <a:pt x="2261" y="736"/>
                </a:lnTo>
                <a:lnTo>
                  <a:pt x="2264" y="748"/>
                </a:lnTo>
                <a:lnTo>
                  <a:pt x="2268" y="767"/>
                </a:lnTo>
                <a:lnTo>
                  <a:pt x="2264" y="787"/>
                </a:lnTo>
                <a:lnTo>
                  <a:pt x="2257" y="814"/>
                </a:lnTo>
                <a:lnTo>
                  <a:pt x="2233" y="842"/>
                </a:lnTo>
                <a:lnTo>
                  <a:pt x="2217" y="857"/>
                </a:lnTo>
                <a:lnTo>
                  <a:pt x="2194" y="873"/>
                </a:lnTo>
                <a:lnTo>
                  <a:pt x="2170" y="889"/>
                </a:lnTo>
                <a:lnTo>
                  <a:pt x="2139" y="908"/>
                </a:lnTo>
                <a:lnTo>
                  <a:pt x="2139" y="908"/>
                </a:lnTo>
                <a:lnTo>
                  <a:pt x="2135" y="908"/>
                </a:lnTo>
                <a:lnTo>
                  <a:pt x="2135" y="912"/>
                </a:lnTo>
                <a:lnTo>
                  <a:pt x="2135" y="916"/>
                </a:lnTo>
                <a:lnTo>
                  <a:pt x="2139" y="920"/>
                </a:lnTo>
                <a:lnTo>
                  <a:pt x="2147" y="924"/>
                </a:lnTo>
                <a:lnTo>
                  <a:pt x="2190" y="928"/>
                </a:lnTo>
                <a:lnTo>
                  <a:pt x="2182" y="955"/>
                </a:lnTo>
                <a:lnTo>
                  <a:pt x="2182" y="955"/>
                </a:lnTo>
                <a:lnTo>
                  <a:pt x="2170" y="963"/>
                </a:lnTo>
                <a:lnTo>
                  <a:pt x="2159" y="975"/>
                </a:lnTo>
                <a:lnTo>
                  <a:pt x="2147" y="987"/>
                </a:lnTo>
                <a:lnTo>
                  <a:pt x="2139" y="1002"/>
                </a:lnTo>
                <a:lnTo>
                  <a:pt x="2135" y="1022"/>
                </a:lnTo>
                <a:lnTo>
                  <a:pt x="2135" y="1030"/>
                </a:lnTo>
                <a:lnTo>
                  <a:pt x="2139" y="1042"/>
                </a:lnTo>
                <a:lnTo>
                  <a:pt x="2147" y="1053"/>
                </a:lnTo>
                <a:lnTo>
                  <a:pt x="2155" y="1065"/>
                </a:lnTo>
                <a:lnTo>
                  <a:pt x="2155" y="1065"/>
                </a:lnTo>
                <a:lnTo>
                  <a:pt x="2159" y="1069"/>
                </a:lnTo>
                <a:lnTo>
                  <a:pt x="2159" y="1081"/>
                </a:lnTo>
                <a:lnTo>
                  <a:pt x="2159" y="1089"/>
                </a:lnTo>
                <a:lnTo>
                  <a:pt x="2151" y="1096"/>
                </a:lnTo>
                <a:lnTo>
                  <a:pt x="2143" y="1104"/>
                </a:lnTo>
                <a:lnTo>
                  <a:pt x="2123" y="1112"/>
                </a:lnTo>
                <a:lnTo>
                  <a:pt x="2123" y="1112"/>
                </a:lnTo>
                <a:lnTo>
                  <a:pt x="2108" y="1120"/>
                </a:lnTo>
                <a:lnTo>
                  <a:pt x="2096" y="1132"/>
                </a:lnTo>
                <a:lnTo>
                  <a:pt x="2092" y="1143"/>
                </a:lnTo>
                <a:lnTo>
                  <a:pt x="2088" y="1155"/>
                </a:lnTo>
                <a:lnTo>
                  <a:pt x="2088" y="1167"/>
                </a:lnTo>
                <a:lnTo>
                  <a:pt x="2096" y="1179"/>
                </a:lnTo>
                <a:lnTo>
                  <a:pt x="2108" y="1202"/>
                </a:lnTo>
                <a:lnTo>
                  <a:pt x="2104" y="1233"/>
                </a:lnTo>
                <a:lnTo>
                  <a:pt x="2104" y="1233"/>
                </a:lnTo>
                <a:lnTo>
                  <a:pt x="2084" y="1253"/>
                </a:lnTo>
                <a:lnTo>
                  <a:pt x="2041" y="1284"/>
                </a:lnTo>
                <a:lnTo>
                  <a:pt x="2022" y="1300"/>
                </a:lnTo>
                <a:lnTo>
                  <a:pt x="2002" y="1304"/>
                </a:lnTo>
                <a:lnTo>
                  <a:pt x="1994" y="1300"/>
                </a:lnTo>
                <a:lnTo>
                  <a:pt x="1990" y="1296"/>
                </a:lnTo>
                <a:lnTo>
                  <a:pt x="1986" y="1288"/>
                </a:lnTo>
                <a:lnTo>
                  <a:pt x="1986" y="1273"/>
                </a:lnTo>
                <a:lnTo>
                  <a:pt x="1959" y="1265"/>
                </a:lnTo>
                <a:lnTo>
                  <a:pt x="1959" y="1265"/>
                </a:lnTo>
                <a:lnTo>
                  <a:pt x="1959" y="1245"/>
                </a:lnTo>
                <a:lnTo>
                  <a:pt x="1959" y="1233"/>
                </a:lnTo>
                <a:lnTo>
                  <a:pt x="1955" y="1218"/>
                </a:lnTo>
                <a:lnTo>
                  <a:pt x="1955" y="1214"/>
                </a:lnTo>
                <a:lnTo>
                  <a:pt x="1951" y="1210"/>
                </a:lnTo>
                <a:lnTo>
                  <a:pt x="1943" y="1210"/>
                </a:lnTo>
                <a:lnTo>
                  <a:pt x="1935" y="1214"/>
                </a:lnTo>
                <a:lnTo>
                  <a:pt x="1916" y="1230"/>
                </a:lnTo>
                <a:lnTo>
                  <a:pt x="1884" y="1261"/>
                </a:lnTo>
                <a:lnTo>
                  <a:pt x="1861" y="1261"/>
                </a:lnTo>
                <a:lnTo>
                  <a:pt x="1861" y="1261"/>
                </a:lnTo>
                <a:lnTo>
                  <a:pt x="1849" y="1245"/>
                </a:lnTo>
                <a:lnTo>
                  <a:pt x="1834" y="1233"/>
                </a:lnTo>
                <a:lnTo>
                  <a:pt x="1818" y="1218"/>
                </a:lnTo>
                <a:lnTo>
                  <a:pt x="1802" y="1214"/>
                </a:lnTo>
                <a:lnTo>
                  <a:pt x="1798" y="1214"/>
                </a:lnTo>
                <a:lnTo>
                  <a:pt x="1790" y="1214"/>
                </a:lnTo>
                <a:lnTo>
                  <a:pt x="1787" y="1222"/>
                </a:lnTo>
                <a:lnTo>
                  <a:pt x="1783" y="1230"/>
                </a:lnTo>
                <a:lnTo>
                  <a:pt x="1779" y="1261"/>
                </a:lnTo>
                <a:lnTo>
                  <a:pt x="1779" y="1261"/>
                </a:lnTo>
                <a:lnTo>
                  <a:pt x="1763" y="1273"/>
                </a:lnTo>
                <a:lnTo>
                  <a:pt x="1747" y="1280"/>
                </a:lnTo>
                <a:lnTo>
                  <a:pt x="1732" y="1296"/>
                </a:lnTo>
                <a:lnTo>
                  <a:pt x="1716" y="1316"/>
                </a:lnTo>
                <a:lnTo>
                  <a:pt x="1712" y="1327"/>
                </a:lnTo>
                <a:lnTo>
                  <a:pt x="1712" y="1335"/>
                </a:lnTo>
                <a:lnTo>
                  <a:pt x="1712" y="1347"/>
                </a:lnTo>
                <a:lnTo>
                  <a:pt x="1716" y="1359"/>
                </a:lnTo>
                <a:lnTo>
                  <a:pt x="1724" y="1371"/>
                </a:lnTo>
                <a:lnTo>
                  <a:pt x="1736" y="1382"/>
                </a:lnTo>
                <a:lnTo>
                  <a:pt x="1736" y="1382"/>
                </a:lnTo>
                <a:lnTo>
                  <a:pt x="1740" y="1390"/>
                </a:lnTo>
                <a:lnTo>
                  <a:pt x="1747" y="1410"/>
                </a:lnTo>
                <a:lnTo>
                  <a:pt x="1747" y="1421"/>
                </a:lnTo>
                <a:lnTo>
                  <a:pt x="1743" y="1433"/>
                </a:lnTo>
                <a:lnTo>
                  <a:pt x="1740" y="1449"/>
                </a:lnTo>
                <a:lnTo>
                  <a:pt x="1724" y="1465"/>
                </a:lnTo>
                <a:lnTo>
                  <a:pt x="1689" y="1551"/>
                </a:lnTo>
                <a:lnTo>
                  <a:pt x="1689" y="1551"/>
                </a:lnTo>
                <a:lnTo>
                  <a:pt x="1669" y="1570"/>
                </a:lnTo>
                <a:lnTo>
                  <a:pt x="1618" y="1625"/>
                </a:lnTo>
                <a:lnTo>
                  <a:pt x="1591" y="1664"/>
                </a:lnTo>
                <a:lnTo>
                  <a:pt x="1567" y="1704"/>
                </a:lnTo>
                <a:lnTo>
                  <a:pt x="1544" y="1747"/>
                </a:lnTo>
                <a:lnTo>
                  <a:pt x="1528" y="1794"/>
                </a:lnTo>
                <a:lnTo>
                  <a:pt x="1489" y="1848"/>
                </a:lnTo>
                <a:lnTo>
                  <a:pt x="1391" y="1950"/>
                </a:lnTo>
                <a:lnTo>
                  <a:pt x="1332" y="1958"/>
                </a:lnTo>
                <a:lnTo>
                  <a:pt x="1297" y="1993"/>
                </a:lnTo>
                <a:lnTo>
                  <a:pt x="1273" y="1993"/>
                </a:lnTo>
                <a:lnTo>
                  <a:pt x="1273" y="1993"/>
                </a:lnTo>
                <a:lnTo>
                  <a:pt x="1266" y="1989"/>
                </a:lnTo>
                <a:lnTo>
                  <a:pt x="1246" y="1982"/>
                </a:lnTo>
                <a:lnTo>
                  <a:pt x="1234" y="1982"/>
                </a:lnTo>
                <a:lnTo>
                  <a:pt x="1219" y="1982"/>
                </a:lnTo>
                <a:lnTo>
                  <a:pt x="1199" y="1989"/>
                </a:lnTo>
                <a:lnTo>
                  <a:pt x="1179" y="2001"/>
                </a:lnTo>
                <a:lnTo>
                  <a:pt x="1179" y="2001"/>
                </a:lnTo>
                <a:lnTo>
                  <a:pt x="1172" y="1997"/>
                </a:lnTo>
                <a:lnTo>
                  <a:pt x="1160" y="1993"/>
                </a:lnTo>
                <a:lnTo>
                  <a:pt x="1148" y="1982"/>
                </a:lnTo>
                <a:lnTo>
                  <a:pt x="1132" y="1962"/>
                </a:lnTo>
                <a:lnTo>
                  <a:pt x="1117" y="1935"/>
                </a:lnTo>
                <a:lnTo>
                  <a:pt x="1101" y="1899"/>
                </a:lnTo>
                <a:lnTo>
                  <a:pt x="1085" y="1856"/>
                </a:lnTo>
                <a:lnTo>
                  <a:pt x="1085" y="1856"/>
                </a:lnTo>
                <a:lnTo>
                  <a:pt x="1070" y="1809"/>
                </a:lnTo>
                <a:lnTo>
                  <a:pt x="1054" y="1770"/>
                </a:lnTo>
                <a:lnTo>
                  <a:pt x="1038" y="1743"/>
                </a:lnTo>
                <a:lnTo>
                  <a:pt x="1019" y="1719"/>
                </a:lnTo>
                <a:lnTo>
                  <a:pt x="1011" y="1711"/>
                </a:lnTo>
                <a:lnTo>
                  <a:pt x="999" y="1707"/>
                </a:lnTo>
                <a:lnTo>
                  <a:pt x="991" y="1707"/>
                </a:lnTo>
                <a:lnTo>
                  <a:pt x="980" y="1711"/>
                </a:lnTo>
                <a:lnTo>
                  <a:pt x="972" y="1715"/>
                </a:lnTo>
                <a:lnTo>
                  <a:pt x="960" y="1723"/>
                </a:lnTo>
                <a:lnTo>
                  <a:pt x="936" y="1751"/>
                </a:lnTo>
                <a:lnTo>
                  <a:pt x="858" y="1747"/>
                </a:lnTo>
                <a:lnTo>
                  <a:pt x="858" y="1747"/>
                </a:lnTo>
                <a:lnTo>
                  <a:pt x="839" y="1766"/>
                </a:lnTo>
                <a:lnTo>
                  <a:pt x="819" y="1782"/>
                </a:lnTo>
                <a:lnTo>
                  <a:pt x="795" y="1798"/>
                </a:lnTo>
                <a:lnTo>
                  <a:pt x="772" y="1805"/>
                </a:lnTo>
                <a:lnTo>
                  <a:pt x="756" y="1809"/>
                </a:lnTo>
                <a:lnTo>
                  <a:pt x="745" y="1805"/>
                </a:lnTo>
                <a:lnTo>
                  <a:pt x="733" y="1798"/>
                </a:lnTo>
                <a:lnTo>
                  <a:pt x="721" y="1790"/>
                </a:lnTo>
                <a:lnTo>
                  <a:pt x="709" y="1774"/>
                </a:lnTo>
                <a:lnTo>
                  <a:pt x="697" y="1751"/>
                </a:lnTo>
                <a:lnTo>
                  <a:pt x="697" y="1751"/>
                </a:lnTo>
                <a:lnTo>
                  <a:pt x="694" y="1747"/>
                </a:lnTo>
                <a:lnTo>
                  <a:pt x="682" y="1735"/>
                </a:lnTo>
                <a:lnTo>
                  <a:pt x="658" y="1719"/>
                </a:lnTo>
                <a:lnTo>
                  <a:pt x="639" y="1711"/>
                </a:lnTo>
                <a:lnTo>
                  <a:pt x="611" y="1704"/>
                </a:lnTo>
                <a:lnTo>
                  <a:pt x="568" y="1660"/>
                </a:lnTo>
                <a:lnTo>
                  <a:pt x="568" y="1660"/>
                </a:lnTo>
                <a:lnTo>
                  <a:pt x="556" y="1660"/>
                </a:lnTo>
                <a:lnTo>
                  <a:pt x="521" y="1660"/>
                </a:lnTo>
                <a:lnTo>
                  <a:pt x="470" y="1653"/>
                </a:lnTo>
                <a:lnTo>
                  <a:pt x="443" y="1645"/>
                </a:lnTo>
                <a:lnTo>
                  <a:pt x="415" y="1633"/>
                </a:lnTo>
                <a:lnTo>
                  <a:pt x="415" y="1633"/>
                </a:lnTo>
                <a:lnTo>
                  <a:pt x="404" y="1629"/>
                </a:lnTo>
                <a:lnTo>
                  <a:pt x="392" y="1629"/>
                </a:lnTo>
                <a:lnTo>
                  <a:pt x="384" y="1633"/>
                </a:lnTo>
                <a:lnTo>
                  <a:pt x="372" y="1637"/>
                </a:lnTo>
                <a:lnTo>
                  <a:pt x="361" y="1657"/>
                </a:lnTo>
                <a:lnTo>
                  <a:pt x="349" y="1684"/>
                </a:lnTo>
                <a:lnTo>
                  <a:pt x="345" y="1715"/>
                </a:lnTo>
                <a:lnTo>
                  <a:pt x="341" y="1739"/>
                </a:lnTo>
                <a:lnTo>
                  <a:pt x="341" y="1770"/>
                </a:lnTo>
                <a:lnTo>
                  <a:pt x="302" y="1766"/>
                </a:lnTo>
                <a:lnTo>
                  <a:pt x="290" y="1817"/>
                </a:lnTo>
                <a:lnTo>
                  <a:pt x="290" y="1817"/>
                </a:lnTo>
                <a:lnTo>
                  <a:pt x="270" y="1821"/>
                </a:lnTo>
                <a:lnTo>
                  <a:pt x="255" y="1829"/>
                </a:lnTo>
                <a:lnTo>
                  <a:pt x="243" y="1837"/>
                </a:lnTo>
                <a:lnTo>
                  <a:pt x="235" y="1845"/>
                </a:lnTo>
                <a:lnTo>
                  <a:pt x="235" y="1852"/>
                </a:lnTo>
                <a:lnTo>
                  <a:pt x="235" y="1860"/>
                </a:lnTo>
                <a:lnTo>
                  <a:pt x="235" y="1868"/>
                </a:lnTo>
                <a:lnTo>
                  <a:pt x="243" y="1880"/>
                </a:lnTo>
                <a:lnTo>
                  <a:pt x="251" y="1892"/>
                </a:lnTo>
                <a:lnTo>
                  <a:pt x="286" y="1919"/>
                </a:lnTo>
                <a:lnTo>
                  <a:pt x="286" y="1919"/>
                </a:lnTo>
                <a:lnTo>
                  <a:pt x="317" y="1942"/>
                </a:lnTo>
                <a:lnTo>
                  <a:pt x="349" y="1958"/>
                </a:lnTo>
                <a:lnTo>
                  <a:pt x="361" y="1966"/>
                </a:lnTo>
                <a:lnTo>
                  <a:pt x="376" y="1966"/>
                </a:lnTo>
                <a:lnTo>
                  <a:pt x="376" y="2001"/>
                </a:lnTo>
                <a:lnTo>
                  <a:pt x="376" y="2001"/>
                </a:lnTo>
                <a:lnTo>
                  <a:pt x="368" y="2005"/>
                </a:lnTo>
                <a:lnTo>
                  <a:pt x="357" y="2017"/>
                </a:lnTo>
                <a:lnTo>
                  <a:pt x="349" y="2029"/>
                </a:lnTo>
                <a:lnTo>
                  <a:pt x="337" y="2048"/>
                </a:lnTo>
                <a:lnTo>
                  <a:pt x="329" y="2068"/>
                </a:lnTo>
                <a:lnTo>
                  <a:pt x="325" y="2099"/>
                </a:lnTo>
                <a:lnTo>
                  <a:pt x="329" y="2130"/>
                </a:lnTo>
                <a:lnTo>
                  <a:pt x="329" y="2130"/>
                </a:lnTo>
                <a:lnTo>
                  <a:pt x="310" y="2130"/>
                </a:lnTo>
                <a:lnTo>
                  <a:pt x="294" y="2130"/>
                </a:lnTo>
                <a:lnTo>
                  <a:pt x="270" y="2130"/>
                </a:lnTo>
                <a:lnTo>
                  <a:pt x="255" y="2138"/>
                </a:lnTo>
                <a:lnTo>
                  <a:pt x="239" y="2150"/>
                </a:lnTo>
                <a:lnTo>
                  <a:pt x="231" y="2158"/>
                </a:lnTo>
                <a:lnTo>
                  <a:pt x="227" y="2170"/>
                </a:lnTo>
                <a:lnTo>
                  <a:pt x="227" y="2181"/>
                </a:lnTo>
                <a:lnTo>
                  <a:pt x="227" y="2197"/>
                </a:lnTo>
                <a:lnTo>
                  <a:pt x="227" y="2197"/>
                </a:lnTo>
                <a:lnTo>
                  <a:pt x="223" y="2205"/>
                </a:lnTo>
                <a:lnTo>
                  <a:pt x="220" y="2213"/>
                </a:lnTo>
                <a:lnTo>
                  <a:pt x="212" y="2225"/>
                </a:lnTo>
                <a:lnTo>
                  <a:pt x="200" y="2232"/>
                </a:lnTo>
                <a:lnTo>
                  <a:pt x="184" y="2244"/>
                </a:lnTo>
                <a:lnTo>
                  <a:pt x="161" y="2248"/>
                </a:lnTo>
                <a:lnTo>
                  <a:pt x="133" y="2252"/>
                </a:lnTo>
                <a:lnTo>
                  <a:pt x="133" y="2252"/>
                </a:lnTo>
                <a:lnTo>
                  <a:pt x="63" y="2291"/>
                </a:lnTo>
                <a:lnTo>
                  <a:pt x="20" y="2326"/>
                </a:lnTo>
                <a:lnTo>
                  <a:pt x="4" y="2342"/>
                </a:lnTo>
                <a:lnTo>
                  <a:pt x="0" y="2354"/>
                </a:lnTo>
                <a:lnTo>
                  <a:pt x="12" y="2397"/>
                </a:lnTo>
                <a:lnTo>
                  <a:pt x="16" y="2444"/>
                </a:lnTo>
                <a:lnTo>
                  <a:pt x="16" y="2444"/>
                </a:lnTo>
                <a:lnTo>
                  <a:pt x="47" y="2467"/>
                </a:lnTo>
                <a:lnTo>
                  <a:pt x="71" y="2487"/>
                </a:lnTo>
                <a:lnTo>
                  <a:pt x="82" y="2491"/>
                </a:lnTo>
                <a:lnTo>
                  <a:pt x="94" y="2495"/>
                </a:lnTo>
                <a:lnTo>
                  <a:pt x="94" y="2495"/>
                </a:lnTo>
                <a:lnTo>
                  <a:pt x="102" y="2495"/>
                </a:lnTo>
                <a:lnTo>
                  <a:pt x="110" y="2499"/>
                </a:lnTo>
                <a:lnTo>
                  <a:pt x="114" y="2507"/>
                </a:lnTo>
                <a:lnTo>
                  <a:pt x="118" y="2514"/>
                </a:lnTo>
                <a:lnTo>
                  <a:pt x="118" y="2526"/>
                </a:lnTo>
                <a:lnTo>
                  <a:pt x="118" y="2542"/>
                </a:lnTo>
                <a:lnTo>
                  <a:pt x="110" y="2581"/>
                </a:lnTo>
                <a:lnTo>
                  <a:pt x="110" y="2581"/>
                </a:lnTo>
                <a:lnTo>
                  <a:pt x="102" y="2601"/>
                </a:lnTo>
                <a:lnTo>
                  <a:pt x="102" y="2612"/>
                </a:lnTo>
                <a:lnTo>
                  <a:pt x="110" y="2620"/>
                </a:lnTo>
                <a:lnTo>
                  <a:pt x="118" y="2620"/>
                </a:lnTo>
                <a:lnTo>
                  <a:pt x="141" y="2620"/>
                </a:lnTo>
                <a:lnTo>
                  <a:pt x="180" y="2620"/>
                </a:lnTo>
                <a:lnTo>
                  <a:pt x="180" y="2620"/>
                </a:lnTo>
                <a:lnTo>
                  <a:pt x="247" y="2616"/>
                </a:lnTo>
                <a:lnTo>
                  <a:pt x="274" y="2616"/>
                </a:lnTo>
                <a:lnTo>
                  <a:pt x="274" y="2616"/>
                </a:lnTo>
                <a:lnTo>
                  <a:pt x="286" y="2608"/>
                </a:lnTo>
                <a:lnTo>
                  <a:pt x="310" y="2601"/>
                </a:lnTo>
                <a:lnTo>
                  <a:pt x="317" y="2601"/>
                </a:lnTo>
                <a:lnTo>
                  <a:pt x="325" y="2608"/>
                </a:lnTo>
                <a:lnTo>
                  <a:pt x="325" y="2620"/>
                </a:lnTo>
                <a:lnTo>
                  <a:pt x="317" y="2640"/>
                </a:lnTo>
                <a:lnTo>
                  <a:pt x="314" y="2698"/>
                </a:lnTo>
                <a:lnTo>
                  <a:pt x="314" y="2698"/>
                </a:lnTo>
                <a:lnTo>
                  <a:pt x="325" y="2706"/>
                </a:lnTo>
                <a:lnTo>
                  <a:pt x="333" y="2714"/>
                </a:lnTo>
                <a:lnTo>
                  <a:pt x="345" y="2730"/>
                </a:lnTo>
                <a:lnTo>
                  <a:pt x="353" y="2742"/>
                </a:lnTo>
                <a:lnTo>
                  <a:pt x="353" y="2761"/>
                </a:lnTo>
                <a:lnTo>
                  <a:pt x="345" y="2777"/>
                </a:lnTo>
                <a:lnTo>
                  <a:pt x="329" y="2796"/>
                </a:lnTo>
                <a:lnTo>
                  <a:pt x="329" y="2796"/>
                </a:lnTo>
                <a:lnTo>
                  <a:pt x="333" y="2800"/>
                </a:lnTo>
                <a:lnTo>
                  <a:pt x="341" y="2816"/>
                </a:lnTo>
                <a:lnTo>
                  <a:pt x="349" y="2832"/>
                </a:lnTo>
                <a:lnTo>
                  <a:pt x="353" y="2851"/>
                </a:lnTo>
                <a:lnTo>
                  <a:pt x="353" y="2875"/>
                </a:lnTo>
                <a:lnTo>
                  <a:pt x="349" y="2910"/>
                </a:lnTo>
                <a:lnTo>
                  <a:pt x="349" y="2910"/>
                </a:lnTo>
                <a:lnTo>
                  <a:pt x="361" y="2918"/>
                </a:lnTo>
                <a:lnTo>
                  <a:pt x="372" y="2930"/>
                </a:lnTo>
                <a:lnTo>
                  <a:pt x="388" y="2937"/>
                </a:lnTo>
                <a:lnTo>
                  <a:pt x="404" y="2945"/>
                </a:lnTo>
                <a:lnTo>
                  <a:pt x="427" y="2945"/>
                </a:lnTo>
                <a:lnTo>
                  <a:pt x="451" y="2941"/>
                </a:lnTo>
                <a:lnTo>
                  <a:pt x="474" y="2930"/>
                </a:lnTo>
                <a:lnTo>
                  <a:pt x="474" y="2930"/>
                </a:lnTo>
                <a:lnTo>
                  <a:pt x="486" y="2926"/>
                </a:lnTo>
                <a:lnTo>
                  <a:pt x="502" y="2926"/>
                </a:lnTo>
                <a:lnTo>
                  <a:pt x="517" y="2930"/>
                </a:lnTo>
                <a:lnTo>
                  <a:pt x="529" y="2937"/>
                </a:lnTo>
                <a:lnTo>
                  <a:pt x="553" y="2957"/>
                </a:lnTo>
                <a:lnTo>
                  <a:pt x="560" y="2965"/>
                </a:lnTo>
                <a:lnTo>
                  <a:pt x="560" y="2965"/>
                </a:lnTo>
                <a:lnTo>
                  <a:pt x="568" y="2969"/>
                </a:lnTo>
                <a:lnTo>
                  <a:pt x="596" y="2977"/>
                </a:lnTo>
                <a:lnTo>
                  <a:pt x="635" y="2981"/>
                </a:lnTo>
                <a:lnTo>
                  <a:pt x="694" y="2984"/>
                </a:lnTo>
                <a:lnTo>
                  <a:pt x="694" y="2984"/>
                </a:lnTo>
                <a:lnTo>
                  <a:pt x="705" y="2984"/>
                </a:lnTo>
                <a:lnTo>
                  <a:pt x="721" y="2988"/>
                </a:lnTo>
                <a:lnTo>
                  <a:pt x="729" y="2996"/>
                </a:lnTo>
                <a:lnTo>
                  <a:pt x="737" y="3004"/>
                </a:lnTo>
                <a:lnTo>
                  <a:pt x="752" y="3028"/>
                </a:lnTo>
                <a:lnTo>
                  <a:pt x="760" y="3055"/>
                </a:lnTo>
                <a:lnTo>
                  <a:pt x="760" y="3078"/>
                </a:lnTo>
                <a:lnTo>
                  <a:pt x="764" y="3102"/>
                </a:lnTo>
                <a:lnTo>
                  <a:pt x="760" y="3125"/>
                </a:lnTo>
                <a:lnTo>
                  <a:pt x="760" y="3125"/>
                </a:lnTo>
                <a:lnTo>
                  <a:pt x="768" y="3149"/>
                </a:lnTo>
                <a:lnTo>
                  <a:pt x="788" y="3208"/>
                </a:lnTo>
                <a:lnTo>
                  <a:pt x="799" y="3239"/>
                </a:lnTo>
                <a:lnTo>
                  <a:pt x="815" y="3266"/>
                </a:lnTo>
                <a:lnTo>
                  <a:pt x="831" y="3290"/>
                </a:lnTo>
                <a:lnTo>
                  <a:pt x="839" y="3298"/>
                </a:lnTo>
                <a:lnTo>
                  <a:pt x="846" y="3302"/>
                </a:lnTo>
                <a:lnTo>
                  <a:pt x="846" y="3302"/>
                </a:lnTo>
                <a:lnTo>
                  <a:pt x="870" y="3306"/>
                </a:lnTo>
                <a:lnTo>
                  <a:pt x="882" y="3306"/>
                </a:lnTo>
                <a:lnTo>
                  <a:pt x="889" y="3298"/>
                </a:lnTo>
                <a:lnTo>
                  <a:pt x="889" y="3298"/>
                </a:lnTo>
                <a:lnTo>
                  <a:pt x="921" y="3321"/>
                </a:lnTo>
                <a:lnTo>
                  <a:pt x="921" y="3321"/>
                </a:lnTo>
                <a:lnTo>
                  <a:pt x="925" y="3317"/>
                </a:lnTo>
                <a:lnTo>
                  <a:pt x="936" y="3306"/>
                </a:lnTo>
                <a:lnTo>
                  <a:pt x="936" y="3294"/>
                </a:lnTo>
                <a:lnTo>
                  <a:pt x="936" y="3286"/>
                </a:lnTo>
                <a:lnTo>
                  <a:pt x="933" y="3270"/>
                </a:lnTo>
                <a:lnTo>
                  <a:pt x="925" y="3259"/>
                </a:lnTo>
                <a:lnTo>
                  <a:pt x="936" y="3247"/>
                </a:lnTo>
                <a:lnTo>
                  <a:pt x="936" y="3247"/>
                </a:lnTo>
                <a:lnTo>
                  <a:pt x="948" y="3255"/>
                </a:lnTo>
                <a:lnTo>
                  <a:pt x="968" y="3266"/>
                </a:lnTo>
                <a:lnTo>
                  <a:pt x="976" y="3266"/>
                </a:lnTo>
                <a:lnTo>
                  <a:pt x="976" y="3263"/>
                </a:lnTo>
                <a:lnTo>
                  <a:pt x="964" y="3247"/>
                </a:lnTo>
                <a:lnTo>
                  <a:pt x="944" y="3223"/>
                </a:lnTo>
                <a:lnTo>
                  <a:pt x="952" y="3172"/>
                </a:lnTo>
                <a:lnTo>
                  <a:pt x="893" y="3075"/>
                </a:lnTo>
                <a:lnTo>
                  <a:pt x="893" y="3075"/>
                </a:lnTo>
                <a:lnTo>
                  <a:pt x="889" y="3063"/>
                </a:lnTo>
                <a:lnTo>
                  <a:pt x="889" y="3051"/>
                </a:lnTo>
                <a:lnTo>
                  <a:pt x="893" y="3043"/>
                </a:lnTo>
                <a:lnTo>
                  <a:pt x="901" y="3035"/>
                </a:lnTo>
                <a:lnTo>
                  <a:pt x="913" y="3039"/>
                </a:lnTo>
                <a:lnTo>
                  <a:pt x="940" y="3051"/>
                </a:lnTo>
                <a:lnTo>
                  <a:pt x="976" y="3075"/>
                </a:lnTo>
                <a:lnTo>
                  <a:pt x="976" y="3075"/>
                </a:lnTo>
                <a:lnTo>
                  <a:pt x="980" y="3102"/>
                </a:lnTo>
                <a:lnTo>
                  <a:pt x="983" y="3125"/>
                </a:lnTo>
                <a:lnTo>
                  <a:pt x="983" y="3145"/>
                </a:lnTo>
                <a:lnTo>
                  <a:pt x="1050" y="3196"/>
                </a:lnTo>
                <a:lnTo>
                  <a:pt x="1050" y="3196"/>
                </a:lnTo>
                <a:lnTo>
                  <a:pt x="1050" y="3200"/>
                </a:lnTo>
                <a:lnTo>
                  <a:pt x="1046" y="3208"/>
                </a:lnTo>
                <a:lnTo>
                  <a:pt x="1034" y="3223"/>
                </a:lnTo>
                <a:lnTo>
                  <a:pt x="1023" y="3227"/>
                </a:lnTo>
                <a:lnTo>
                  <a:pt x="1011" y="3231"/>
                </a:lnTo>
                <a:lnTo>
                  <a:pt x="1030" y="3274"/>
                </a:lnTo>
                <a:lnTo>
                  <a:pt x="1007" y="3306"/>
                </a:lnTo>
                <a:lnTo>
                  <a:pt x="1011" y="3360"/>
                </a:lnTo>
                <a:lnTo>
                  <a:pt x="1038" y="3357"/>
                </a:lnTo>
                <a:lnTo>
                  <a:pt x="1077" y="3349"/>
                </a:lnTo>
                <a:lnTo>
                  <a:pt x="1109" y="3376"/>
                </a:lnTo>
                <a:lnTo>
                  <a:pt x="1121" y="3337"/>
                </a:lnTo>
                <a:lnTo>
                  <a:pt x="1113" y="3302"/>
                </a:lnTo>
                <a:lnTo>
                  <a:pt x="1140" y="3290"/>
                </a:lnTo>
                <a:lnTo>
                  <a:pt x="1136" y="3251"/>
                </a:lnTo>
                <a:lnTo>
                  <a:pt x="1160" y="3247"/>
                </a:lnTo>
                <a:lnTo>
                  <a:pt x="1179" y="3263"/>
                </a:lnTo>
                <a:lnTo>
                  <a:pt x="1199" y="3255"/>
                </a:lnTo>
                <a:lnTo>
                  <a:pt x="1222" y="3200"/>
                </a:lnTo>
                <a:lnTo>
                  <a:pt x="1207" y="3180"/>
                </a:lnTo>
                <a:lnTo>
                  <a:pt x="1203" y="3153"/>
                </a:lnTo>
                <a:lnTo>
                  <a:pt x="1203" y="3153"/>
                </a:lnTo>
                <a:lnTo>
                  <a:pt x="1215" y="3141"/>
                </a:lnTo>
                <a:lnTo>
                  <a:pt x="1242" y="3122"/>
                </a:lnTo>
                <a:lnTo>
                  <a:pt x="1258" y="3114"/>
                </a:lnTo>
                <a:lnTo>
                  <a:pt x="1273" y="3114"/>
                </a:lnTo>
                <a:lnTo>
                  <a:pt x="1285" y="3114"/>
                </a:lnTo>
                <a:lnTo>
                  <a:pt x="1293" y="3118"/>
                </a:lnTo>
                <a:lnTo>
                  <a:pt x="1297" y="3125"/>
                </a:lnTo>
                <a:lnTo>
                  <a:pt x="1309" y="3094"/>
                </a:lnTo>
                <a:lnTo>
                  <a:pt x="1328" y="3039"/>
                </a:lnTo>
                <a:lnTo>
                  <a:pt x="1328" y="3039"/>
                </a:lnTo>
                <a:lnTo>
                  <a:pt x="1336" y="3035"/>
                </a:lnTo>
                <a:lnTo>
                  <a:pt x="1348" y="3031"/>
                </a:lnTo>
                <a:lnTo>
                  <a:pt x="1363" y="3028"/>
                </a:lnTo>
                <a:lnTo>
                  <a:pt x="1379" y="3028"/>
                </a:lnTo>
                <a:lnTo>
                  <a:pt x="1403" y="3028"/>
                </a:lnTo>
                <a:lnTo>
                  <a:pt x="1426" y="3035"/>
                </a:lnTo>
                <a:lnTo>
                  <a:pt x="1457" y="3051"/>
                </a:lnTo>
                <a:lnTo>
                  <a:pt x="1520" y="3031"/>
                </a:lnTo>
                <a:lnTo>
                  <a:pt x="1540" y="3035"/>
                </a:lnTo>
                <a:lnTo>
                  <a:pt x="1536" y="3059"/>
                </a:lnTo>
                <a:lnTo>
                  <a:pt x="1520" y="3082"/>
                </a:lnTo>
                <a:lnTo>
                  <a:pt x="1520" y="3082"/>
                </a:lnTo>
                <a:lnTo>
                  <a:pt x="1536" y="3086"/>
                </a:lnTo>
                <a:lnTo>
                  <a:pt x="1552" y="3086"/>
                </a:lnTo>
                <a:lnTo>
                  <a:pt x="1567" y="3086"/>
                </a:lnTo>
                <a:lnTo>
                  <a:pt x="1583" y="3082"/>
                </a:lnTo>
                <a:lnTo>
                  <a:pt x="1599" y="3071"/>
                </a:lnTo>
                <a:lnTo>
                  <a:pt x="1602" y="3063"/>
                </a:lnTo>
                <a:lnTo>
                  <a:pt x="1610" y="3051"/>
                </a:lnTo>
                <a:lnTo>
                  <a:pt x="1614" y="3020"/>
                </a:lnTo>
                <a:lnTo>
                  <a:pt x="1638" y="3016"/>
                </a:lnTo>
                <a:lnTo>
                  <a:pt x="1638" y="3016"/>
                </a:lnTo>
                <a:lnTo>
                  <a:pt x="1653" y="3004"/>
                </a:lnTo>
                <a:lnTo>
                  <a:pt x="1661" y="2992"/>
                </a:lnTo>
                <a:lnTo>
                  <a:pt x="1673" y="2981"/>
                </a:lnTo>
                <a:lnTo>
                  <a:pt x="1681" y="2961"/>
                </a:lnTo>
                <a:lnTo>
                  <a:pt x="1681" y="2945"/>
                </a:lnTo>
                <a:lnTo>
                  <a:pt x="1681" y="2937"/>
                </a:lnTo>
                <a:lnTo>
                  <a:pt x="1673" y="2926"/>
                </a:lnTo>
                <a:lnTo>
                  <a:pt x="1665" y="2918"/>
                </a:lnTo>
                <a:lnTo>
                  <a:pt x="1653" y="2910"/>
                </a:lnTo>
                <a:lnTo>
                  <a:pt x="1646" y="2879"/>
                </a:lnTo>
                <a:lnTo>
                  <a:pt x="1661" y="2851"/>
                </a:lnTo>
                <a:lnTo>
                  <a:pt x="1630" y="2824"/>
                </a:lnTo>
                <a:lnTo>
                  <a:pt x="1630" y="2808"/>
                </a:lnTo>
                <a:lnTo>
                  <a:pt x="1630" y="2808"/>
                </a:lnTo>
                <a:lnTo>
                  <a:pt x="1642" y="2804"/>
                </a:lnTo>
                <a:lnTo>
                  <a:pt x="1649" y="2804"/>
                </a:lnTo>
                <a:lnTo>
                  <a:pt x="1657" y="2800"/>
                </a:lnTo>
                <a:lnTo>
                  <a:pt x="1665" y="2792"/>
                </a:lnTo>
                <a:lnTo>
                  <a:pt x="1673" y="2781"/>
                </a:lnTo>
                <a:lnTo>
                  <a:pt x="1677" y="2761"/>
                </a:lnTo>
                <a:lnTo>
                  <a:pt x="1677" y="2742"/>
                </a:lnTo>
                <a:lnTo>
                  <a:pt x="1693" y="2730"/>
                </a:lnTo>
                <a:lnTo>
                  <a:pt x="1736" y="2730"/>
                </a:lnTo>
                <a:lnTo>
                  <a:pt x="1736" y="2730"/>
                </a:lnTo>
                <a:lnTo>
                  <a:pt x="1743" y="2722"/>
                </a:lnTo>
                <a:lnTo>
                  <a:pt x="1755" y="2714"/>
                </a:lnTo>
                <a:lnTo>
                  <a:pt x="1763" y="2710"/>
                </a:lnTo>
                <a:lnTo>
                  <a:pt x="1771" y="2714"/>
                </a:lnTo>
                <a:lnTo>
                  <a:pt x="1783" y="2726"/>
                </a:lnTo>
                <a:lnTo>
                  <a:pt x="1787" y="2745"/>
                </a:lnTo>
                <a:lnTo>
                  <a:pt x="1787" y="2745"/>
                </a:lnTo>
                <a:lnTo>
                  <a:pt x="1790" y="2753"/>
                </a:lnTo>
                <a:lnTo>
                  <a:pt x="1798" y="2757"/>
                </a:lnTo>
                <a:lnTo>
                  <a:pt x="1810" y="2761"/>
                </a:lnTo>
                <a:lnTo>
                  <a:pt x="1818" y="2757"/>
                </a:lnTo>
                <a:lnTo>
                  <a:pt x="1822" y="2753"/>
                </a:lnTo>
                <a:lnTo>
                  <a:pt x="1822" y="2753"/>
                </a:lnTo>
                <a:lnTo>
                  <a:pt x="1826" y="2749"/>
                </a:lnTo>
                <a:lnTo>
                  <a:pt x="1834" y="2742"/>
                </a:lnTo>
                <a:lnTo>
                  <a:pt x="1841" y="2742"/>
                </a:lnTo>
                <a:lnTo>
                  <a:pt x="1849" y="2745"/>
                </a:lnTo>
                <a:lnTo>
                  <a:pt x="1861" y="2753"/>
                </a:lnTo>
                <a:lnTo>
                  <a:pt x="1873" y="2769"/>
                </a:lnTo>
                <a:lnTo>
                  <a:pt x="1873" y="2769"/>
                </a:lnTo>
                <a:lnTo>
                  <a:pt x="1881" y="2765"/>
                </a:lnTo>
                <a:lnTo>
                  <a:pt x="1916" y="2734"/>
                </a:lnTo>
                <a:lnTo>
                  <a:pt x="1916" y="2734"/>
                </a:lnTo>
                <a:lnTo>
                  <a:pt x="1928" y="2726"/>
                </a:lnTo>
                <a:lnTo>
                  <a:pt x="1935" y="2726"/>
                </a:lnTo>
                <a:lnTo>
                  <a:pt x="1943" y="2730"/>
                </a:lnTo>
                <a:lnTo>
                  <a:pt x="1951" y="2742"/>
                </a:lnTo>
                <a:lnTo>
                  <a:pt x="1959" y="2753"/>
                </a:lnTo>
                <a:lnTo>
                  <a:pt x="1963" y="2769"/>
                </a:lnTo>
                <a:lnTo>
                  <a:pt x="1963" y="2804"/>
                </a:lnTo>
                <a:lnTo>
                  <a:pt x="1963" y="2843"/>
                </a:lnTo>
                <a:lnTo>
                  <a:pt x="1963" y="2843"/>
                </a:lnTo>
                <a:lnTo>
                  <a:pt x="1971" y="2843"/>
                </a:lnTo>
                <a:lnTo>
                  <a:pt x="1979" y="2847"/>
                </a:lnTo>
                <a:lnTo>
                  <a:pt x="1986" y="2855"/>
                </a:lnTo>
                <a:lnTo>
                  <a:pt x="1990" y="2859"/>
                </a:lnTo>
                <a:lnTo>
                  <a:pt x="1990" y="2871"/>
                </a:lnTo>
                <a:lnTo>
                  <a:pt x="1986" y="2883"/>
                </a:lnTo>
                <a:lnTo>
                  <a:pt x="1967" y="2898"/>
                </a:lnTo>
                <a:lnTo>
                  <a:pt x="1967" y="2898"/>
                </a:lnTo>
                <a:lnTo>
                  <a:pt x="1975" y="2910"/>
                </a:lnTo>
                <a:lnTo>
                  <a:pt x="1982" y="2918"/>
                </a:lnTo>
                <a:lnTo>
                  <a:pt x="1994" y="2926"/>
                </a:lnTo>
                <a:lnTo>
                  <a:pt x="2006" y="2930"/>
                </a:lnTo>
                <a:lnTo>
                  <a:pt x="2022" y="2930"/>
                </a:lnTo>
                <a:lnTo>
                  <a:pt x="2037" y="2918"/>
                </a:lnTo>
                <a:lnTo>
                  <a:pt x="2053" y="2894"/>
                </a:lnTo>
                <a:lnTo>
                  <a:pt x="2084" y="2859"/>
                </a:lnTo>
                <a:lnTo>
                  <a:pt x="2147" y="2859"/>
                </a:lnTo>
                <a:lnTo>
                  <a:pt x="2147" y="2859"/>
                </a:lnTo>
                <a:lnTo>
                  <a:pt x="2151" y="2847"/>
                </a:lnTo>
                <a:lnTo>
                  <a:pt x="2159" y="2832"/>
                </a:lnTo>
                <a:lnTo>
                  <a:pt x="2167" y="2820"/>
                </a:lnTo>
                <a:lnTo>
                  <a:pt x="2178" y="2812"/>
                </a:lnTo>
                <a:lnTo>
                  <a:pt x="2186" y="2808"/>
                </a:lnTo>
                <a:lnTo>
                  <a:pt x="2190" y="2808"/>
                </a:lnTo>
                <a:lnTo>
                  <a:pt x="2198" y="2812"/>
                </a:lnTo>
                <a:lnTo>
                  <a:pt x="2206" y="2820"/>
                </a:lnTo>
                <a:lnTo>
                  <a:pt x="2221" y="2843"/>
                </a:lnTo>
                <a:lnTo>
                  <a:pt x="2245" y="2843"/>
                </a:lnTo>
                <a:lnTo>
                  <a:pt x="2272" y="2832"/>
                </a:lnTo>
                <a:lnTo>
                  <a:pt x="2308" y="2859"/>
                </a:lnTo>
                <a:lnTo>
                  <a:pt x="2323" y="2851"/>
                </a:lnTo>
                <a:lnTo>
                  <a:pt x="2339" y="2832"/>
                </a:lnTo>
                <a:lnTo>
                  <a:pt x="2339" y="2832"/>
                </a:lnTo>
                <a:lnTo>
                  <a:pt x="2343" y="2832"/>
                </a:lnTo>
                <a:lnTo>
                  <a:pt x="2351" y="2832"/>
                </a:lnTo>
                <a:lnTo>
                  <a:pt x="2359" y="2836"/>
                </a:lnTo>
                <a:lnTo>
                  <a:pt x="2362" y="2843"/>
                </a:lnTo>
                <a:lnTo>
                  <a:pt x="2370" y="2859"/>
                </a:lnTo>
                <a:lnTo>
                  <a:pt x="2370" y="2883"/>
                </a:lnTo>
                <a:lnTo>
                  <a:pt x="2370" y="2910"/>
                </a:lnTo>
                <a:lnTo>
                  <a:pt x="2370" y="2910"/>
                </a:lnTo>
                <a:lnTo>
                  <a:pt x="2382" y="2937"/>
                </a:lnTo>
                <a:lnTo>
                  <a:pt x="2402" y="2996"/>
                </a:lnTo>
                <a:lnTo>
                  <a:pt x="2409" y="3031"/>
                </a:lnTo>
                <a:lnTo>
                  <a:pt x="2417" y="3063"/>
                </a:lnTo>
                <a:lnTo>
                  <a:pt x="2417" y="3094"/>
                </a:lnTo>
                <a:lnTo>
                  <a:pt x="2417" y="3110"/>
                </a:lnTo>
                <a:lnTo>
                  <a:pt x="2413" y="3118"/>
                </a:lnTo>
                <a:lnTo>
                  <a:pt x="2413" y="3118"/>
                </a:lnTo>
                <a:lnTo>
                  <a:pt x="2398" y="3153"/>
                </a:lnTo>
                <a:lnTo>
                  <a:pt x="2390" y="3172"/>
                </a:lnTo>
                <a:lnTo>
                  <a:pt x="2390" y="3184"/>
                </a:lnTo>
                <a:lnTo>
                  <a:pt x="2390" y="3184"/>
                </a:lnTo>
                <a:close/>
              </a:path>
            </a:pathLst>
          </a:custGeom>
          <a:solidFill>
            <a:srgbClr val="C9CACB"/>
          </a:solidFill>
          <a:ln w="1238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5521326" y="773113"/>
            <a:ext cx="6057900" cy="5832475"/>
          </a:xfrm>
          <a:custGeom>
            <a:avLst/>
            <a:gdLst>
              <a:gd name="T0" fmla="*/ 2586 w 3816"/>
              <a:gd name="T1" fmla="*/ 3423 h 3674"/>
              <a:gd name="T2" fmla="*/ 2664 w 3816"/>
              <a:gd name="T3" fmla="*/ 3439 h 3674"/>
              <a:gd name="T4" fmla="*/ 2692 w 3816"/>
              <a:gd name="T5" fmla="*/ 3568 h 3674"/>
              <a:gd name="T6" fmla="*/ 2880 w 3816"/>
              <a:gd name="T7" fmla="*/ 3674 h 3674"/>
              <a:gd name="T8" fmla="*/ 2985 w 3816"/>
              <a:gd name="T9" fmla="*/ 3607 h 3674"/>
              <a:gd name="T10" fmla="*/ 3048 w 3816"/>
              <a:gd name="T11" fmla="*/ 3407 h 3674"/>
              <a:gd name="T12" fmla="*/ 3111 w 3816"/>
              <a:gd name="T13" fmla="*/ 3129 h 3674"/>
              <a:gd name="T14" fmla="*/ 3064 w 3816"/>
              <a:gd name="T15" fmla="*/ 2808 h 3674"/>
              <a:gd name="T16" fmla="*/ 2966 w 3816"/>
              <a:gd name="T17" fmla="*/ 2597 h 3674"/>
              <a:gd name="T18" fmla="*/ 2821 w 3816"/>
              <a:gd name="T19" fmla="*/ 2546 h 3674"/>
              <a:gd name="T20" fmla="*/ 2727 w 3816"/>
              <a:gd name="T21" fmla="*/ 2319 h 3674"/>
              <a:gd name="T22" fmla="*/ 2582 w 3816"/>
              <a:gd name="T23" fmla="*/ 2146 h 3674"/>
              <a:gd name="T24" fmla="*/ 2433 w 3816"/>
              <a:gd name="T25" fmla="*/ 2134 h 3674"/>
              <a:gd name="T26" fmla="*/ 2496 w 3816"/>
              <a:gd name="T27" fmla="*/ 1719 h 3674"/>
              <a:gd name="T28" fmla="*/ 2578 w 3816"/>
              <a:gd name="T29" fmla="*/ 1578 h 3674"/>
              <a:gd name="T30" fmla="*/ 2966 w 3816"/>
              <a:gd name="T31" fmla="*/ 1484 h 3674"/>
              <a:gd name="T32" fmla="*/ 3107 w 3816"/>
              <a:gd name="T33" fmla="*/ 1457 h 3674"/>
              <a:gd name="T34" fmla="*/ 3216 w 3816"/>
              <a:gd name="T35" fmla="*/ 1469 h 3674"/>
              <a:gd name="T36" fmla="*/ 3404 w 3816"/>
              <a:gd name="T37" fmla="*/ 1335 h 3674"/>
              <a:gd name="T38" fmla="*/ 3675 w 3816"/>
              <a:gd name="T39" fmla="*/ 1237 h 3674"/>
              <a:gd name="T40" fmla="*/ 3769 w 3816"/>
              <a:gd name="T41" fmla="*/ 1100 h 3674"/>
              <a:gd name="T42" fmla="*/ 3737 w 3816"/>
              <a:gd name="T43" fmla="*/ 756 h 3674"/>
              <a:gd name="T44" fmla="*/ 3444 w 3816"/>
              <a:gd name="T45" fmla="*/ 587 h 3674"/>
              <a:gd name="T46" fmla="*/ 3162 w 3816"/>
              <a:gd name="T47" fmla="*/ 489 h 3674"/>
              <a:gd name="T48" fmla="*/ 3040 w 3816"/>
              <a:gd name="T49" fmla="*/ 360 h 3674"/>
              <a:gd name="T50" fmla="*/ 2762 w 3816"/>
              <a:gd name="T51" fmla="*/ 184 h 3674"/>
              <a:gd name="T52" fmla="*/ 2429 w 3816"/>
              <a:gd name="T53" fmla="*/ 39 h 3674"/>
              <a:gd name="T54" fmla="*/ 2425 w 3816"/>
              <a:gd name="T55" fmla="*/ 215 h 3674"/>
              <a:gd name="T56" fmla="*/ 2456 w 3816"/>
              <a:gd name="T57" fmla="*/ 325 h 3674"/>
              <a:gd name="T58" fmla="*/ 2390 w 3816"/>
              <a:gd name="T59" fmla="*/ 642 h 3674"/>
              <a:gd name="T60" fmla="*/ 2261 w 3816"/>
              <a:gd name="T61" fmla="*/ 736 h 3674"/>
              <a:gd name="T62" fmla="*/ 2182 w 3816"/>
              <a:gd name="T63" fmla="*/ 955 h 3674"/>
              <a:gd name="T64" fmla="*/ 2123 w 3816"/>
              <a:gd name="T65" fmla="*/ 1112 h 3674"/>
              <a:gd name="T66" fmla="*/ 1986 w 3816"/>
              <a:gd name="T67" fmla="*/ 1288 h 3674"/>
              <a:gd name="T68" fmla="*/ 1818 w 3816"/>
              <a:gd name="T69" fmla="*/ 1218 h 3674"/>
              <a:gd name="T70" fmla="*/ 1736 w 3816"/>
              <a:gd name="T71" fmla="*/ 1382 h 3674"/>
              <a:gd name="T72" fmla="*/ 1391 w 3816"/>
              <a:gd name="T73" fmla="*/ 1950 h 3674"/>
              <a:gd name="T74" fmla="*/ 1101 w 3816"/>
              <a:gd name="T75" fmla="*/ 1899 h 3674"/>
              <a:gd name="T76" fmla="*/ 819 w 3816"/>
              <a:gd name="T77" fmla="*/ 1782 h 3674"/>
              <a:gd name="T78" fmla="*/ 556 w 3816"/>
              <a:gd name="T79" fmla="*/ 1660 h 3674"/>
              <a:gd name="T80" fmla="*/ 290 w 3816"/>
              <a:gd name="T81" fmla="*/ 1817 h 3674"/>
              <a:gd name="T82" fmla="*/ 376 w 3816"/>
              <a:gd name="T83" fmla="*/ 2001 h 3674"/>
              <a:gd name="T84" fmla="*/ 227 w 3816"/>
              <a:gd name="T85" fmla="*/ 2197 h 3674"/>
              <a:gd name="T86" fmla="*/ 47 w 3816"/>
              <a:gd name="T87" fmla="*/ 2467 h 3674"/>
              <a:gd name="T88" fmla="*/ 141 w 3816"/>
              <a:gd name="T89" fmla="*/ 2620 h 3674"/>
              <a:gd name="T90" fmla="*/ 353 w 3816"/>
              <a:gd name="T91" fmla="*/ 2742 h 3674"/>
              <a:gd name="T92" fmla="*/ 451 w 3816"/>
              <a:gd name="T93" fmla="*/ 2941 h 3674"/>
              <a:gd name="T94" fmla="*/ 729 w 3816"/>
              <a:gd name="T95" fmla="*/ 2996 h 3674"/>
              <a:gd name="T96" fmla="*/ 882 w 3816"/>
              <a:gd name="T97" fmla="*/ 3306 h 3674"/>
              <a:gd name="T98" fmla="*/ 964 w 3816"/>
              <a:gd name="T99" fmla="*/ 3247 h 3674"/>
              <a:gd name="T100" fmla="*/ 1050 w 3816"/>
              <a:gd name="T101" fmla="*/ 3196 h 3674"/>
              <a:gd name="T102" fmla="*/ 1179 w 3816"/>
              <a:gd name="T103" fmla="*/ 3263 h 3674"/>
              <a:gd name="T104" fmla="*/ 1348 w 3816"/>
              <a:gd name="T105" fmla="*/ 3031 h 3674"/>
              <a:gd name="T106" fmla="*/ 1610 w 3816"/>
              <a:gd name="T107" fmla="*/ 3051 h 3674"/>
              <a:gd name="T108" fmla="*/ 1630 w 3816"/>
              <a:gd name="T109" fmla="*/ 2808 h 3674"/>
              <a:gd name="T110" fmla="*/ 1787 w 3816"/>
              <a:gd name="T111" fmla="*/ 2745 h 3674"/>
              <a:gd name="T112" fmla="*/ 1928 w 3816"/>
              <a:gd name="T113" fmla="*/ 2726 h 3674"/>
              <a:gd name="T114" fmla="*/ 1975 w 3816"/>
              <a:gd name="T115" fmla="*/ 2910 h 3674"/>
              <a:gd name="T116" fmla="*/ 2206 w 3816"/>
              <a:gd name="T117" fmla="*/ 2820 h 3674"/>
              <a:gd name="T118" fmla="*/ 2402 w 3816"/>
              <a:gd name="T119" fmla="*/ 2996 h 3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816" h="3674">
                <a:moveTo>
                  <a:pt x="2390" y="3184"/>
                </a:moveTo>
                <a:lnTo>
                  <a:pt x="2500" y="3259"/>
                </a:lnTo>
                <a:lnTo>
                  <a:pt x="2554" y="3235"/>
                </a:lnTo>
                <a:lnTo>
                  <a:pt x="2554" y="3235"/>
                </a:lnTo>
                <a:lnTo>
                  <a:pt x="2562" y="3231"/>
                </a:lnTo>
                <a:lnTo>
                  <a:pt x="2574" y="3231"/>
                </a:lnTo>
                <a:lnTo>
                  <a:pt x="2586" y="3235"/>
                </a:lnTo>
                <a:lnTo>
                  <a:pt x="2594" y="3243"/>
                </a:lnTo>
                <a:lnTo>
                  <a:pt x="2597" y="3259"/>
                </a:lnTo>
                <a:lnTo>
                  <a:pt x="2594" y="3282"/>
                </a:lnTo>
                <a:lnTo>
                  <a:pt x="2578" y="3317"/>
                </a:lnTo>
                <a:lnTo>
                  <a:pt x="2578" y="3317"/>
                </a:lnTo>
                <a:lnTo>
                  <a:pt x="2578" y="3349"/>
                </a:lnTo>
                <a:lnTo>
                  <a:pt x="2582" y="3376"/>
                </a:lnTo>
                <a:lnTo>
                  <a:pt x="2590" y="3407"/>
                </a:lnTo>
                <a:lnTo>
                  <a:pt x="2590" y="3407"/>
                </a:lnTo>
                <a:lnTo>
                  <a:pt x="2586" y="3423"/>
                </a:lnTo>
                <a:lnTo>
                  <a:pt x="2574" y="3454"/>
                </a:lnTo>
                <a:lnTo>
                  <a:pt x="2570" y="3470"/>
                </a:lnTo>
                <a:lnTo>
                  <a:pt x="2574" y="3486"/>
                </a:lnTo>
                <a:lnTo>
                  <a:pt x="2582" y="3501"/>
                </a:lnTo>
                <a:lnTo>
                  <a:pt x="2590" y="3505"/>
                </a:lnTo>
                <a:lnTo>
                  <a:pt x="2601" y="3505"/>
                </a:lnTo>
                <a:lnTo>
                  <a:pt x="2601" y="3505"/>
                </a:lnTo>
                <a:lnTo>
                  <a:pt x="2609" y="3509"/>
                </a:lnTo>
                <a:lnTo>
                  <a:pt x="2621" y="3505"/>
                </a:lnTo>
                <a:lnTo>
                  <a:pt x="2633" y="3498"/>
                </a:lnTo>
                <a:lnTo>
                  <a:pt x="2637" y="3490"/>
                </a:lnTo>
                <a:lnTo>
                  <a:pt x="2637" y="3486"/>
                </a:lnTo>
                <a:lnTo>
                  <a:pt x="2644" y="3458"/>
                </a:lnTo>
                <a:lnTo>
                  <a:pt x="2644" y="3458"/>
                </a:lnTo>
                <a:lnTo>
                  <a:pt x="2652" y="3454"/>
                </a:lnTo>
                <a:lnTo>
                  <a:pt x="2664" y="3447"/>
                </a:lnTo>
                <a:lnTo>
                  <a:pt x="2664" y="3439"/>
                </a:lnTo>
                <a:lnTo>
                  <a:pt x="2664" y="3431"/>
                </a:lnTo>
                <a:lnTo>
                  <a:pt x="2660" y="3423"/>
                </a:lnTo>
                <a:lnTo>
                  <a:pt x="2648" y="3411"/>
                </a:lnTo>
                <a:lnTo>
                  <a:pt x="2648" y="3411"/>
                </a:lnTo>
                <a:lnTo>
                  <a:pt x="2637" y="3404"/>
                </a:lnTo>
                <a:lnTo>
                  <a:pt x="2637" y="3392"/>
                </a:lnTo>
                <a:lnTo>
                  <a:pt x="2644" y="3384"/>
                </a:lnTo>
                <a:lnTo>
                  <a:pt x="2656" y="3376"/>
                </a:lnTo>
                <a:lnTo>
                  <a:pt x="2672" y="3372"/>
                </a:lnTo>
                <a:lnTo>
                  <a:pt x="2688" y="3376"/>
                </a:lnTo>
                <a:lnTo>
                  <a:pt x="2699" y="3384"/>
                </a:lnTo>
                <a:lnTo>
                  <a:pt x="2711" y="3400"/>
                </a:lnTo>
                <a:lnTo>
                  <a:pt x="2711" y="3439"/>
                </a:lnTo>
                <a:lnTo>
                  <a:pt x="2719" y="3505"/>
                </a:lnTo>
                <a:lnTo>
                  <a:pt x="2692" y="3548"/>
                </a:lnTo>
                <a:lnTo>
                  <a:pt x="2692" y="3548"/>
                </a:lnTo>
                <a:lnTo>
                  <a:pt x="2692" y="3568"/>
                </a:lnTo>
                <a:lnTo>
                  <a:pt x="2695" y="3584"/>
                </a:lnTo>
                <a:lnTo>
                  <a:pt x="2703" y="3599"/>
                </a:lnTo>
                <a:lnTo>
                  <a:pt x="2711" y="3611"/>
                </a:lnTo>
                <a:lnTo>
                  <a:pt x="2715" y="3615"/>
                </a:lnTo>
                <a:lnTo>
                  <a:pt x="2723" y="3619"/>
                </a:lnTo>
                <a:lnTo>
                  <a:pt x="2731" y="3615"/>
                </a:lnTo>
                <a:lnTo>
                  <a:pt x="2742" y="3611"/>
                </a:lnTo>
                <a:lnTo>
                  <a:pt x="2762" y="3588"/>
                </a:lnTo>
                <a:lnTo>
                  <a:pt x="2778" y="3619"/>
                </a:lnTo>
                <a:lnTo>
                  <a:pt x="2801" y="3623"/>
                </a:lnTo>
                <a:lnTo>
                  <a:pt x="2833" y="3607"/>
                </a:lnTo>
                <a:lnTo>
                  <a:pt x="2852" y="3623"/>
                </a:lnTo>
                <a:lnTo>
                  <a:pt x="2860" y="3654"/>
                </a:lnTo>
                <a:lnTo>
                  <a:pt x="2860" y="3654"/>
                </a:lnTo>
                <a:lnTo>
                  <a:pt x="2864" y="3662"/>
                </a:lnTo>
                <a:lnTo>
                  <a:pt x="2872" y="3670"/>
                </a:lnTo>
                <a:lnTo>
                  <a:pt x="2880" y="3674"/>
                </a:lnTo>
                <a:lnTo>
                  <a:pt x="2887" y="3674"/>
                </a:lnTo>
                <a:lnTo>
                  <a:pt x="2899" y="3670"/>
                </a:lnTo>
                <a:lnTo>
                  <a:pt x="2911" y="3658"/>
                </a:lnTo>
                <a:lnTo>
                  <a:pt x="2923" y="3642"/>
                </a:lnTo>
                <a:lnTo>
                  <a:pt x="2923" y="3642"/>
                </a:lnTo>
                <a:lnTo>
                  <a:pt x="2946" y="3639"/>
                </a:lnTo>
                <a:lnTo>
                  <a:pt x="2966" y="3635"/>
                </a:lnTo>
                <a:lnTo>
                  <a:pt x="2977" y="3642"/>
                </a:lnTo>
                <a:lnTo>
                  <a:pt x="2977" y="3642"/>
                </a:lnTo>
                <a:lnTo>
                  <a:pt x="2985" y="3642"/>
                </a:lnTo>
                <a:lnTo>
                  <a:pt x="2989" y="3642"/>
                </a:lnTo>
                <a:lnTo>
                  <a:pt x="2993" y="3635"/>
                </a:lnTo>
                <a:lnTo>
                  <a:pt x="2997" y="3623"/>
                </a:lnTo>
                <a:lnTo>
                  <a:pt x="2993" y="3615"/>
                </a:lnTo>
                <a:lnTo>
                  <a:pt x="2989" y="3611"/>
                </a:lnTo>
                <a:lnTo>
                  <a:pt x="2989" y="3611"/>
                </a:lnTo>
                <a:lnTo>
                  <a:pt x="2985" y="3607"/>
                </a:lnTo>
                <a:lnTo>
                  <a:pt x="2985" y="3599"/>
                </a:lnTo>
                <a:lnTo>
                  <a:pt x="2985" y="3580"/>
                </a:lnTo>
                <a:lnTo>
                  <a:pt x="2985" y="3560"/>
                </a:lnTo>
                <a:lnTo>
                  <a:pt x="2985" y="3560"/>
                </a:lnTo>
                <a:lnTo>
                  <a:pt x="2993" y="3556"/>
                </a:lnTo>
                <a:lnTo>
                  <a:pt x="3001" y="3552"/>
                </a:lnTo>
                <a:lnTo>
                  <a:pt x="3009" y="3545"/>
                </a:lnTo>
                <a:lnTo>
                  <a:pt x="3017" y="3533"/>
                </a:lnTo>
                <a:lnTo>
                  <a:pt x="3021" y="3513"/>
                </a:lnTo>
                <a:lnTo>
                  <a:pt x="3024" y="3486"/>
                </a:lnTo>
                <a:lnTo>
                  <a:pt x="3024" y="3451"/>
                </a:lnTo>
                <a:lnTo>
                  <a:pt x="3024" y="3451"/>
                </a:lnTo>
                <a:lnTo>
                  <a:pt x="3021" y="3443"/>
                </a:lnTo>
                <a:lnTo>
                  <a:pt x="3024" y="3435"/>
                </a:lnTo>
                <a:lnTo>
                  <a:pt x="3024" y="3423"/>
                </a:lnTo>
                <a:lnTo>
                  <a:pt x="3032" y="3415"/>
                </a:lnTo>
                <a:lnTo>
                  <a:pt x="3048" y="3407"/>
                </a:lnTo>
                <a:lnTo>
                  <a:pt x="3068" y="3404"/>
                </a:lnTo>
                <a:lnTo>
                  <a:pt x="3095" y="3404"/>
                </a:lnTo>
                <a:lnTo>
                  <a:pt x="3111" y="3384"/>
                </a:lnTo>
                <a:lnTo>
                  <a:pt x="3111" y="3337"/>
                </a:lnTo>
                <a:lnTo>
                  <a:pt x="3146" y="3278"/>
                </a:lnTo>
                <a:lnTo>
                  <a:pt x="3138" y="3270"/>
                </a:lnTo>
                <a:lnTo>
                  <a:pt x="3075" y="3263"/>
                </a:lnTo>
                <a:lnTo>
                  <a:pt x="3048" y="3251"/>
                </a:lnTo>
                <a:lnTo>
                  <a:pt x="3056" y="3235"/>
                </a:lnTo>
                <a:lnTo>
                  <a:pt x="3103" y="3192"/>
                </a:lnTo>
                <a:lnTo>
                  <a:pt x="3103" y="3192"/>
                </a:lnTo>
                <a:lnTo>
                  <a:pt x="3111" y="3184"/>
                </a:lnTo>
                <a:lnTo>
                  <a:pt x="3115" y="3180"/>
                </a:lnTo>
                <a:lnTo>
                  <a:pt x="3119" y="3169"/>
                </a:lnTo>
                <a:lnTo>
                  <a:pt x="3122" y="3157"/>
                </a:lnTo>
                <a:lnTo>
                  <a:pt x="3119" y="3145"/>
                </a:lnTo>
                <a:lnTo>
                  <a:pt x="3111" y="3129"/>
                </a:lnTo>
                <a:lnTo>
                  <a:pt x="3095" y="3110"/>
                </a:lnTo>
                <a:lnTo>
                  <a:pt x="3095" y="3110"/>
                </a:lnTo>
                <a:lnTo>
                  <a:pt x="3091" y="3106"/>
                </a:lnTo>
                <a:lnTo>
                  <a:pt x="3083" y="3086"/>
                </a:lnTo>
                <a:lnTo>
                  <a:pt x="3083" y="3071"/>
                </a:lnTo>
                <a:lnTo>
                  <a:pt x="3083" y="3051"/>
                </a:lnTo>
                <a:lnTo>
                  <a:pt x="3087" y="3024"/>
                </a:lnTo>
                <a:lnTo>
                  <a:pt x="3099" y="2988"/>
                </a:lnTo>
                <a:lnTo>
                  <a:pt x="3099" y="2988"/>
                </a:lnTo>
                <a:lnTo>
                  <a:pt x="3134" y="2867"/>
                </a:lnTo>
                <a:lnTo>
                  <a:pt x="3119" y="2843"/>
                </a:lnTo>
                <a:lnTo>
                  <a:pt x="3099" y="2843"/>
                </a:lnTo>
                <a:lnTo>
                  <a:pt x="3099" y="2843"/>
                </a:lnTo>
                <a:lnTo>
                  <a:pt x="3091" y="2839"/>
                </a:lnTo>
                <a:lnTo>
                  <a:pt x="3079" y="2836"/>
                </a:lnTo>
                <a:lnTo>
                  <a:pt x="3068" y="2820"/>
                </a:lnTo>
                <a:lnTo>
                  <a:pt x="3064" y="2808"/>
                </a:lnTo>
                <a:lnTo>
                  <a:pt x="3060" y="2796"/>
                </a:lnTo>
                <a:lnTo>
                  <a:pt x="3060" y="2796"/>
                </a:lnTo>
                <a:lnTo>
                  <a:pt x="3060" y="2785"/>
                </a:lnTo>
                <a:lnTo>
                  <a:pt x="3052" y="2773"/>
                </a:lnTo>
                <a:lnTo>
                  <a:pt x="3044" y="2769"/>
                </a:lnTo>
                <a:lnTo>
                  <a:pt x="3032" y="2761"/>
                </a:lnTo>
                <a:lnTo>
                  <a:pt x="3009" y="2757"/>
                </a:lnTo>
                <a:lnTo>
                  <a:pt x="2985" y="2745"/>
                </a:lnTo>
                <a:lnTo>
                  <a:pt x="2985" y="2745"/>
                </a:lnTo>
                <a:lnTo>
                  <a:pt x="2981" y="2734"/>
                </a:lnTo>
                <a:lnTo>
                  <a:pt x="2977" y="2718"/>
                </a:lnTo>
                <a:lnTo>
                  <a:pt x="2977" y="2698"/>
                </a:lnTo>
                <a:lnTo>
                  <a:pt x="2985" y="2667"/>
                </a:lnTo>
                <a:lnTo>
                  <a:pt x="2950" y="2640"/>
                </a:lnTo>
                <a:lnTo>
                  <a:pt x="2958" y="2620"/>
                </a:lnTo>
                <a:lnTo>
                  <a:pt x="2966" y="2597"/>
                </a:lnTo>
                <a:lnTo>
                  <a:pt x="2966" y="2597"/>
                </a:lnTo>
                <a:lnTo>
                  <a:pt x="2962" y="2589"/>
                </a:lnTo>
                <a:lnTo>
                  <a:pt x="2950" y="2573"/>
                </a:lnTo>
                <a:lnTo>
                  <a:pt x="2938" y="2569"/>
                </a:lnTo>
                <a:lnTo>
                  <a:pt x="2930" y="2569"/>
                </a:lnTo>
                <a:lnTo>
                  <a:pt x="2915" y="2573"/>
                </a:lnTo>
                <a:lnTo>
                  <a:pt x="2899" y="2589"/>
                </a:lnTo>
                <a:lnTo>
                  <a:pt x="2899" y="2589"/>
                </a:lnTo>
                <a:lnTo>
                  <a:pt x="2872" y="2620"/>
                </a:lnTo>
                <a:lnTo>
                  <a:pt x="2856" y="2628"/>
                </a:lnTo>
                <a:lnTo>
                  <a:pt x="2848" y="2632"/>
                </a:lnTo>
                <a:lnTo>
                  <a:pt x="2836" y="2628"/>
                </a:lnTo>
                <a:lnTo>
                  <a:pt x="2833" y="2624"/>
                </a:lnTo>
                <a:lnTo>
                  <a:pt x="2829" y="2608"/>
                </a:lnTo>
                <a:lnTo>
                  <a:pt x="2825" y="2589"/>
                </a:lnTo>
                <a:lnTo>
                  <a:pt x="2825" y="2589"/>
                </a:lnTo>
                <a:lnTo>
                  <a:pt x="2821" y="2554"/>
                </a:lnTo>
                <a:lnTo>
                  <a:pt x="2821" y="2546"/>
                </a:lnTo>
                <a:lnTo>
                  <a:pt x="2817" y="2538"/>
                </a:lnTo>
                <a:lnTo>
                  <a:pt x="2805" y="2538"/>
                </a:lnTo>
                <a:lnTo>
                  <a:pt x="2797" y="2538"/>
                </a:lnTo>
                <a:lnTo>
                  <a:pt x="2797" y="2538"/>
                </a:lnTo>
                <a:lnTo>
                  <a:pt x="2789" y="2538"/>
                </a:lnTo>
                <a:lnTo>
                  <a:pt x="2786" y="2530"/>
                </a:lnTo>
                <a:lnTo>
                  <a:pt x="2782" y="2522"/>
                </a:lnTo>
                <a:lnTo>
                  <a:pt x="2789" y="2510"/>
                </a:lnTo>
                <a:lnTo>
                  <a:pt x="2809" y="2479"/>
                </a:lnTo>
                <a:lnTo>
                  <a:pt x="2797" y="2448"/>
                </a:lnTo>
                <a:lnTo>
                  <a:pt x="2829" y="2416"/>
                </a:lnTo>
                <a:lnTo>
                  <a:pt x="2789" y="2409"/>
                </a:lnTo>
                <a:lnTo>
                  <a:pt x="2782" y="2389"/>
                </a:lnTo>
                <a:lnTo>
                  <a:pt x="2793" y="2342"/>
                </a:lnTo>
                <a:lnTo>
                  <a:pt x="2789" y="2326"/>
                </a:lnTo>
                <a:lnTo>
                  <a:pt x="2735" y="2334"/>
                </a:lnTo>
                <a:lnTo>
                  <a:pt x="2727" y="2319"/>
                </a:lnTo>
                <a:lnTo>
                  <a:pt x="2727" y="2319"/>
                </a:lnTo>
                <a:lnTo>
                  <a:pt x="2727" y="2307"/>
                </a:lnTo>
                <a:lnTo>
                  <a:pt x="2723" y="2287"/>
                </a:lnTo>
                <a:lnTo>
                  <a:pt x="2715" y="2283"/>
                </a:lnTo>
                <a:lnTo>
                  <a:pt x="2711" y="2279"/>
                </a:lnTo>
                <a:lnTo>
                  <a:pt x="2699" y="2283"/>
                </a:lnTo>
                <a:lnTo>
                  <a:pt x="2688" y="2295"/>
                </a:lnTo>
                <a:lnTo>
                  <a:pt x="2664" y="2291"/>
                </a:lnTo>
                <a:lnTo>
                  <a:pt x="2644" y="2275"/>
                </a:lnTo>
                <a:lnTo>
                  <a:pt x="2637" y="2248"/>
                </a:lnTo>
                <a:lnTo>
                  <a:pt x="2633" y="2174"/>
                </a:lnTo>
                <a:lnTo>
                  <a:pt x="2633" y="2174"/>
                </a:lnTo>
                <a:lnTo>
                  <a:pt x="2625" y="2162"/>
                </a:lnTo>
                <a:lnTo>
                  <a:pt x="2617" y="2150"/>
                </a:lnTo>
                <a:lnTo>
                  <a:pt x="2605" y="2142"/>
                </a:lnTo>
                <a:lnTo>
                  <a:pt x="2590" y="2142"/>
                </a:lnTo>
                <a:lnTo>
                  <a:pt x="2582" y="2146"/>
                </a:lnTo>
                <a:lnTo>
                  <a:pt x="2574" y="2150"/>
                </a:lnTo>
                <a:lnTo>
                  <a:pt x="2558" y="2170"/>
                </a:lnTo>
                <a:lnTo>
                  <a:pt x="2539" y="2205"/>
                </a:lnTo>
                <a:lnTo>
                  <a:pt x="2539" y="2205"/>
                </a:lnTo>
                <a:lnTo>
                  <a:pt x="2523" y="2244"/>
                </a:lnTo>
                <a:lnTo>
                  <a:pt x="2511" y="2268"/>
                </a:lnTo>
                <a:lnTo>
                  <a:pt x="2500" y="2279"/>
                </a:lnTo>
                <a:lnTo>
                  <a:pt x="2488" y="2283"/>
                </a:lnTo>
                <a:lnTo>
                  <a:pt x="2480" y="2275"/>
                </a:lnTo>
                <a:lnTo>
                  <a:pt x="2468" y="2264"/>
                </a:lnTo>
                <a:lnTo>
                  <a:pt x="2449" y="2228"/>
                </a:lnTo>
                <a:lnTo>
                  <a:pt x="2449" y="2228"/>
                </a:lnTo>
                <a:lnTo>
                  <a:pt x="2433" y="2189"/>
                </a:lnTo>
                <a:lnTo>
                  <a:pt x="2425" y="2170"/>
                </a:lnTo>
                <a:lnTo>
                  <a:pt x="2425" y="2154"/>
                </a:lnTo>
                <a:lnTo>
                  <a:pt x="2429" y="2138"/>
                </a:lnTo>
                <a:lnTo>
                  <a:pt x="2433" y="2134"/>
                </a:lnTo>
                <a:lnTo>
                  <a:pt x="2441" y="2127"/>
                </a:lnTo>
                <a:lnTo>
                  <a:pt x="2464" y="2123"/>
                </a:lnTo>
                <a:lnTo>
                  <a:pt x="2503" y="2123"/>
                </a:lnTo>
                <a:lnTo>
                  <a:pt x="2503" y="2123"/>
                </a:lnTo>
                <a:lnTo>
                  <a:pt x="2511" y="2119"/>
                </a:lnTo>
                <a:lnTo>
                  <a:pt x="2515" y="2111"/>
                </a:lnTo>
                <a:lnTo>
                  <a:pt x="2523" y="2099"/>
                </a:lnTo>
                <a:lnTo>
                  <a:pt x="2531" y="2083"/>
                </a:lnTo>
                <a:lnTo>
                  <a:pt x="2531" y="2060"/>
                </a:lnTo>
                <a:lnTo>
                  <a:pt x="2531" y="2025"/>
                </a:lnTo>
                <a:lnTo>
                  <a:pt x="2523" y="1982"/>
                </a:lnTo>
                <a:lnTo>
                  <a:pt x="2523" y="1935"/>
                </a:lnTo>
                <a:lnTo>
                  <a:pt x="2539" y="1888"/>
                </a:lnTo>
                <a:lnTo>
                  <a:pt x="2550" y="1809"/>
                </a:lnTo>
                <a:lnTo>
                  <a:pt x="2554" y="1790"/>
                </a:lnTo>
                <a:lnTo>
                  <a:pt x="2547" y="1762"/>
                </a:lnTo>
                <a:lnTo>
                  <a:pt x="2496" y="1719"/>
                </a:lnTo>
                <a:lnTo>
                  <a:pt x="2496" y="1719"/>
                </a:lnTo>
                <a:lnTo>
                  <a:pt x="2480" y="1715"/>
                </a:lnTo>
                <a:lnTo>
                  <a:pt x="2468" y="1707"/>
                </a:lnTo>
                <a:lnTo>
                  <a:pt x="2453" y="1700"/>
                </a:lnTo>
                <a:lnTo>
                  <a:pt x="2441" y="1684"/>
                </a:lnTo>
                <a:lnTo>
                  <a:pt x="2433" y="1668"/>
                </a:lnTo>
                <a:lnTo>
                  <a:pt x="2433" y="1649"/>
                </a:lnTo>
                <a:lnTo>
                  <a:pt x="2441" y="1621"/>
                </a:lnTo>
                <a:lnTo>
                  <a:pt x="2441" y="1621"/>
                </a:lnTo>
                <a:lnTo>
                  <a:pt x="2453" y="1598"/>
                </a:lnTo>
                <a:lnTo>
                  <a:pt x="2468" y="1578"/>
                </a:lnTo>
                <a:lnTo>
                  <a:pt x="2480" y="1566"/>
                </a:lnTo>
                <a:lnTo>
                  <a:pt x="2496" y="1555"/>
                </a:lnTo>
                <a:lnTo>
                  <a:pt x="2515" y="1555"/>
                </a:lnTo>
                <a:lnTo>
                  <a:pt x="2531" y="1555"/>
                </a:lnTo>
                <a:lnTo>
                  <a:pt x="2554" y="1563"/>
                </a:lnTo>
                <a:lnTo>
                  <a:pt x="2578" y="1578"/>
                </a:lnTo>
                <a:lnTo>
                  <a:pt x="2597" y="1578"/>
                </a:lnTo>
                <a:lnTo>
                  <a:pt x="2609" y="1523"/>
                </a:lnTo>
                <a:lnTo>
                  <a:pt x="2637" y="1488"/>
                </a:lnTo>
                <a:lnTo>
                  <a:pt x="2652" y="1496"/>
                </a:lnTo>
                <a:lnTo>
                  <a:pt x="2707" y="1563"/>
                </a:lnTo>
                <a:lnTo>
                  <a:pt x="2719" y="1555"/>
                </a:lnTo>
                <a:lnTo>
                  <a:pt x="2727" y="1531"/>
                </a:lnTo>
                <a:lnTo>
                  <a:pt x="2742" y="1527"/>
                </a:lnTo>
                <a:lnTo>
                  <a:pt x="2766" y="1539"/>
                </a:lnTo>
                <a:lnTo>
                  <a:pt x="2789" y="1535"/>
                </a:lnTo>
                <a:lnTo>
                  <a:pt x="2903" y="1406"/>
                </a:lnTo>
                <a:lnTo>
                  <a:pt x="2903" y="1406"/>
                </a:lnTo>
                <a:lnTo>
                  <a:pt x="2930" y="1425"/>
                </a:lnTo>
                <a:lnTo>
                  <a:pt x="2954" y="1437"/>
                </a:lnTo>
                <a:lnTo>
                  <a:pt x="2970" y="1441"/>
                </a:lnTo>
                <a:lnTo>
                  <a:pt x="2981" y="1445"/>
                </a:lnTo>
                <a:lnTo>
                  <a:pt x="2966" y="1484"/>
                </a:lnTo>
                <a:lnTo>
                  <a:pt x="2966" y="1484"/>
                </a:lnTo>
                <a:lnTo>
                  <a:pt x="2958" y="1500"/>
                </a:lnTo>
                <a:lnTo>
                  <a:pt x="2954" y="1512"/>
                </a:lnTo>
                <a:lnTo>
                  <a:pt x="2950" y="1527"/>
                </a:lnTo>
                <a:lnTo>
                  <a:pt x="2954" y="1539"/>
                </a:lnTo>
                <a:lnTo>
                  <a:pt x="2954" y="1543"/>
                </a:lnTo>
                <a:lnTo>
                  <a:pt x="2962" y="1547"/>
                </a:lnTo>
                <a:lnTo>
                  <a:pt x="2970" y="1551"/>
                </a:lnTo>
                <a:lnTo>
                  <a:pt x="2977" y="1547"/>
                </a:lnTo>
                <a:lnTo>
                  <a:pt x="3005" y="1539"/>
                </a:lnTo>
                <a:lnTo>
                  <a:pt x="3056" y="1519"/>
                </a:lnTo>
                <a:lnTo>
                  <a:pt x="3064" y="1476"/>
                </a:lnTo>
                <a:lnTo>
                  <a:pt x="3064" y="1476"/>
                </a:lnTo>
                <a:lnTo>
                  <a:pt x="3071" y="1469"/>
                </a:lnTo>
                <a:lnTo>
                  <a:pt x="3083" y="1461"/>
                </a:lnTo>
                <a:lnTo>
                  <a:pt x="3095" y="1457"/>
                </a:lnTo>
                <a:lnTo>
                  <a:pt x="3107" y="1457"/>
                </a:lnTo>
                <a:lnTo>
                  <a:pt x="3119" y="1461"/>
                </a:lnTo>
                <a:lnTo>
                  <a:pt x="3130" y="1472"/>
                </a:lnTo>
                <a:lnTo>
                  <a:pt x="3134" y="1496"/>
                </a:lnTo>
                <a:lnTo>
                  <a:pt x="3134" y="1496"/>
                </a:lnTo>
                <a:lnTo>
                  <a:pt x="3142" y="1543"/>
                </a:lnTo>
                <a:lnTo>
                  <a:pt x="3146" y="1566"/>
                </a:lnTo>
                <a:lnTo>
                  <a:pt x="3146" y="1574"/>
                </a:lnTo>
                <a:lnTo>
                  <a:pt x="3142" y="1574"/>
                </a:lnTo>
                <a:lnTo>
                  <a:pt x="3142" y="1574"/>
                </a:lnTo>
                <a:lnTo>
                  <a:pt x="3146" y="1582"/>
                </a:lnTo>
                <a:lnTo>
                  <a:pt x="3150" y="1586"/>
                </a:lnTo>
                <a:lnTo>
                  <a:pt x="3154" y="1586"/>
                </a:lnTo>
                <a:lnTo>
                  <a:pt x="3162" y="1582"/>
                </a:lnTo>
                <a:lnTo>
                  <a:pt x="3169" y="1570"/>
                </a:lnTo>
                <a:lnTo>
                  <a:pt x="3177" y="1547"/>
                </a:lnTo>
                <a:lnTo>
                  <a:pt x="3189" y="1512"/>
                </a:lnTo>
                <a:lnTo>
                  <a:pt x="3216" y="1469"/>
                </a:lnTo>
                <a:lnTo>
                  <a:pt x="3216" y="1469"/>
                </a:lnTo>
                <a:lnTo>
                  <a:pt x="3228" y="1457"/>
                </a:lnTo>
                <a:lnTo>
                  <a:pt x="3252" y="1433"/>
                </a:lnTo>
                <a:lnTo>
                  <a:pt x="3267" y="1425"/>
                </a:lnTo>
                <a:lnTo>
                  <a:pt x="3283" y="1421"/>
                </a:lnTo>
                <a:lnTo>
                  <a:pt x="3299" y="1421"/>
                </a:lnTo>
                <a:lnTo>
                  <a:pt x="3307" y="1429"/>
                </a:lnTo>
                <a:lnTo>
                  <a:pt x="3314" y="1437"/>
                </a:lnTo>
                <a:lnTo>
                  <a:pt x="3314" y="1437"/>
                </a:lnTo>
                <a:lnTo>
                  <a:pt x="3322" y="1433"/>
                </a:lnTo>
                <a:lnTo>
                  <a:pt x="3338" y="1425"/>
                </a:lnTo>
                <a:lnTo>
                  <a:pt x="3350" y="1418"/>
                </a:lnTo>
                <a:lnTo>
                  <a:pt x="3357" y="1406"/>
                </a:lnTo>
                <a:lnTo>
                  <a:pt x="3369" y="1386"/>
                </a:lnTo>
                <a:lnTo>
                  <a:pt x="3377" y="1363"/>
                </a:lnTo>
                <a:lnTo>
                  <a:pt x="3377" y="1363"/>
                </a:lnTo>
                <a:lnTo>
                  <a:pt x="3404" y="1335"/>
                </a:lnTo>
                <a:lnTo>
                  <a:pt x="3432" y="1304"/>
                </a:lnTo>
                <a:lnTo>
                  <a:pt x="3467" y="1273"/>
                </a:lnTo>
                <a:lnTo>
                  <a:pt x="3502" y="1245"/>
                </a:lnTo>
                <a:lnTo>
                  <a:pt x="3522" y="1233"/>
                </a:lnTo>
                <a:lnTo>
                  <a:pt x="3542" y="1226"/>
                </a:lnTo>
                <a:lnTo>
                  <a:pt x="3561" y="1222"/>
                </a:lnTo>
                <a:lnTo>
                  <a:pt x="3581" y="1222"/>
                </a:lnTo>
                <a:lnTo>
                  <a:pt x="3596" y="1226"/>
                </a:lnTo>
                <a:lnTo>
                  <a:pt x="3612" y="1233"/>
                </a:lnTo>
                <a:lnTo>
                  <a:pt x="3612" y="1233"/>
                </a:lnTo>
                <a:lnTo>
                  <a:pt x="3616" y="1237"/>
                </a:lnTo>
                <a:lnTo>
                  <a:pt x="3624" y="1237"/>
                </a:lnTo>
                <a:lnTo>
                  <a:pt x="3640" y="1237"/>
                </a:lnTo>
                <a:lnTo>
                  <a:pt x="3647" y="1233"/>
                </a:lnTo>
                <a:lnTo>
                  <a:pt x="3655" y="1226"/>
                </a:lnTo>
                <a:lnTo>
                  <a:pt x="3655" y="1226"/>
                </a:lnTo>
                <a:lnTo>
                  <a:pt x="3675" y="1237"/>
                </a:lnTo>
                <a:lnTo>
                  <a:pt x="3690" y="1257"/>
                </a:lnTo>
                <a:lnTo>
                  <a:pt x="3698" y="1269"/>
                </a:lnTo>
                <a:lnTo>
                  <a:pt x="3702" y="1280"/>
                </a:lnTo>
                <a:lnTo>
                  <a:pt x="3702" y="1280"/>
                </a:lnTo>
                <a:lnTo>
                  <a:pt x="3718" y="1280"/>
                </a:lnTo>
                <a:lnTo>
                  <a:pt x="3734" y="1280"/>
                </a:lnTo>
                <a:lnTo>
                  <a:pt x="3749" y="1269"/>
                </a:lnTo>
                <a:lnTo>
                  <a:pt x="3765" y="1253"/>
                </a:lnTo>
                <a:lnTo>
                  <a:pt x="3773" y="1237"/>
                </a:lnTo>
                <a:lnTo>
                  <a:pt x="3781" y="1222"/>
                </a:lnTo>
                <a:lnTo>
                  <a:pt x="3784" y="1202"/>
                </a:lnTo>
                <a:lnTo>
                  <a:pt x="3788" y="1183"/>
                </a:lnTo>
                <a:lnTo>
                  <a:pt x="3788" y="1155"/>
                </a:lnTo>
                <a:lnTo>
                  <a:pt x="3784" y="1124"/>
                </a:lnTo>
                <a:lnTo>
                  <a:pt x="3784" y="1124"/>
                </a:lnTo>
                <a:lnTo>
                  <a:pt x="3777" y="1112"/>
                </a:lnTo>
                <a:lnTo>
                  <a:pt x="3769" y="1100"/>
                </a:lnTo>
                <a:lnTo>
                  <a:pt x="3761" y="1089"/>
                </a:lnTo>
                <a:lnTo>
                  <a:pt x="3761" y="1069"/>
                </a:lnTo>
                <a:lnTo>
                  <a:pt x="3761" y="1049"/>
                </a:lnTo>
                <a:lnTo>
                  <a:pt x="3773" y="1026"/>
                </a:lnTo>
                <a:lnTo>
                  <a:pt x="3792" y="1002"/>
                </a:lnTo>
                <a:lnTo>
                  <a:pt x="3792" y="1002"/>
                </a:lnTo>
                <a:lnTo>
                  <a:pt x="3800" y="998"/>
                </a:lnTo>
                <a:lnTo>
                  <a:pt x="3812" y="983"/>
                </a:lnTo>
                <a:lnTo>
                  <a:pt x="3816" y="975"/>
                </a:lnTo>
                <a:lnTo>
                  <a:pt x="3816" y="959"/>
                </a:lnTo>
                <a:lnTo>
                  <a:pt x="3812" y="948"/>
                </a:lnTo>
                <a:lnTo>
                  <a:pt x="3800" y="932"/>
                </a:lnTo>
                <a:lnTo>
                  <a:pt x="3777" y="885"/>
                </a:lnTo>
                <a:lnTo>
                  <a:pt x="3773" y="787"/>
                </a:lnTo>
                <a:lnTo>
                  <a:pt x="3773" y="787"/>
                </a:lnTo>
                <a:lnTo>
                  <a:pt x="3765" y="779"/>
                </a:lnTo>
                <a:lnTo>
                  <a:pt x="3737" y="756"/>
                </a:lnTo>
                <a:lnTo>
                  <a:pt x="3694" y="724"/>
                </a:lnTo>
                <a:lnTo>
                  <a:pt x="3663" y="709"/>
                </a:lnTo>
                <a:lnTo>
                  <a:pt x="3624" y="693"/>
                </a:lnTo>
                <a:lnTo>
                  <a:pt x="3628" y="677"/>
                </a:lnTo>
                <a:lnTo>
                  <a:pt x="3628" y="677"/>
                </a:lnTo>
                <a:lnTo>
                  <a:pt x="3636" y="669"/>
                </a:lnTo>
                <a:lnTo>
                  <a:pt x="3647" y="658"/>
                </a:lnTo>
                <a:lnTo>
                  <a:pt x="3647" y="650"/>
                </a:lnTo>
                <a:lnTo>
                  <a:pt x="3640" y="650"/>
                </a:lnTo>
                <a:lnTo>
                  <a:pt x="3620" y="650"/>
                </a:lnTo>
                <a:lnTo>
                  <a:pt x="3589" y="654"/>
                </a:lnTo>
                <a:lnTo>
                  <a:pt x="3546" y="599"/>
                </a:lnTo>
                <a:lnTo>
                  <a:pt x="3467" y="615"/>
                </a:lnTo>
                <a:lnTo>
                  <a:pt x="3467" y="615"/>
                </a:lnTo>
                <a:lnTo>
                  <a:pt x="3459" y="611"/>
                </a:lnTo>
                <a:lnTo>
                  <a:pt x="3448" y="599"/>
                </a:lnTo>
                <a:lnTo>
                  <a:pt x="3444" y="587"/>
                </a:lnTo>
                <a:lnTo>
                  <a:pt x="3440" y="575"/>
                </a:lnTo>
                <a:lnTo>
                  <a:pt x="3444" y="564"/>
                </a:lnTo>
                <a:lnTo>
                  <a:pt x="3448" y="548"/>
                </a:lnTo>
                <a:lnTo>
                  <a:pt x="3448" y="548"/>
                </a:lnTo>
                <a:lnTo>
                  <a:pt x="3451" y="536"/>
                </a:lnTo>
                <a:lnTo>
                  <a:pt x="3448" y="524"/>
                </a:lnTo>
                <a:lnTo>
                  <a:pt x="3444" y="509"/>
                </a:lnTo>
                <a:lnTo>
                  <a:pt x="3436" y="493"/>
                </a:lnTo>
                <a:lnTo>
                  <a:pt x="3420" y="481"/>
                </a:lnTo>
                <a:lnTo>
                  <a:pt x="3397" y="470"/>
                </a:lnTo>
                <a:lnTo>
                  <a:pt x="3365" y="466"/>
                </a:lnTo>
                <a:lnTo>
                  <a:pt x="3365" y="466"/>
                </a:lnTo>
                <a:lnTo>
                  <a:pt x="3326" y="466"/>
                </a:lnTo>
                <a:lnTo>
                  <a:pt x="3291" y="466"/>
                </a:lnTo>
                <a:lnTo>
                  <a:pt x="3224" y="474"/>
                </a:lnTo>
                <a:lnTo>
                  <a:pt x="3177" y="485"/>
                </a:lnTo>
                <a:lnTo>
                  <a:pt x="3162" y="489"/>
                </a:lnTo>
                <a:lnTo>
                  <a:pt x="3162" y="489"/>
                </a:lnTo>
                <a:lnTo>
                  <a:pt x="3150" y="489"/>
                </a:lnTo>
                <a:lnTo>
                  <a:pt x="3134" y="489"/>
                </a:lnTo>
                <a:lnTo>
                  <a:pt x="3122" y="485"/>
                </a:lnTo>
                <a:lnTo>
                  <a:pt x="3111" y="477"/>
                </a:lnTo>
                <a:lnTo>
                  <a:pt x="3103" y="470"/>
                </a:lnTo>
                <a:lnTo>
                  <a:pt x="3099" y="450"/>
                </a:lnTo>
                <a:lnTo>
                  <a:pt x="3107" y="430"/>
                </a:lnTo>
                <a:lnTo>
                  <a:pt x="3107" y="430"/>
                </a:lnTo>
                <a:lnTo>
                  <a:pt x="3111" y="423"/>
                </a:lnTo>
                <a:lnTo>
                  <a:pt x="3111" y="415"/>
                </a:lnTo>
                <a:lnTo>
                  <a:pt x="3107" y="407"/>
                </a:lnTo>
                <a:lnTo>
                  <a:pt x="3103" y="403"/>
                </a:lnTo>
                <a:lnTo>
                  <a:pt x="3091" y="399"/>
                </a:lnTo>
                <a:lnTo>
                  <a:pt x="3075" y="395"/>
                </a:lnTo>
                <a:lnTo>
                  <a:pt x="3052" y="399"/>
                </a:lnTo>
                <a:lnTo>
                  <a:pt x="3040" y="360"/>
                </a:lnTo>
                <a:lnTo>
                  <a:pt x="3040" y="360"/>
                </a:lnTo>
                <a:lnTo>
                  <a:pt x="3017" y="336"/>
                </a:lnTo>
                <a:lnTo>
                  <a:pt x="2993" y="313"/>
                </a:lnTo>
                <a:lnTo>
                  <a:pt x="2962" y="289"/>
                </a:lnTo>
                <a:lnTo>
                  <a:pt x="2927" y="266"/>
                </a:lnTo>
                <a:lnTo>
                  <a:pt x="2895" y="246"/>
                </a:lnTo>
                <a:lnTo>
                  <a:pt x="2880" y="242"/>
                </a:lnTo>
                <a:lnTo>
                  <a:pt x="2864" y="239"/>
                </a:lnTo>
                <a:lnTo>
                  <a:pt x="2848" y="239"/>
                </a:lnTo>
                <a:lnTo>
                  <a:pt x="2836" y="242"/>
                </a:lnTo>
                <a:lnTo>
                  <a:pt x="2836" y="242"/>
                </a:lnTo>
                <a:lnTo>
                  <a:pt x="2833" y="231"/>
                </a:lnTo>
                <a:lnTo>
                  <a:pt x="2829" y="223"/>
                </a:lnTo>
                <a:lnTo>
                  <a:pt x="2821" y="207"/>
                </a:lnTo>
                <a:lnTo>
                  <a:pt x="2805" y="195"/>
                </a:lnTo>
                <a:lnTo>
                  <a:pt x="2789" y="188"/>
                </a:lnTo>
                <a:lnTo>
                  <a:pt x="2762" y="184"/>
                </a:lnTo>
                <a:lnTo>
                  <a:pt x="2727" y="184"/>
                </a:lnTo>
                <a:lnTo>
                  <a:pt x="2711" y="133"/>
                </a:lnTo>
                <a:lnTo>
                  <a:pt x="2676" y="121"/>
                </a:lnTo>
                <a:lnTo>
                  <a:pt x="2676" y="121"/>
                </a:lnTo>
                <a:lnTo>
                  <a:pt x="2664" y="121"/>
                </a:lnTo>
                <a:lnTo>
                  <a:pt x="2652" y="121"/>
                </a:lnTo>
                <a:lnTo>
                  <a:pt x="2633" y="117"/>
                </a:lnTo>
                <a:lnTo>
                  <a:pt x="2613" y="101"/>
                </a:lnTo>
                <a:lnTo>
                  <a:pt x="2590" y="82"/>
                </a:lnTo>
                <a:lnTo>
                  <a:pt x="2562" y="47"/>
                </a:lnTo>
                <a:lnTo>
                  <a:pt x="2531" y="0"/>
                </a:lnTo>
                <a:lnTo>
                  <a:pt x="2496" y="39"/>
                </a:lnTo>
                <a:lnTo>
                  <a:pt x="2496" y="39"/>
                </a:lnTo>
                <a:lnTo>
                  <a:pt x="2472" y="35"/>
                </a:lnTo>
                <a:lnTo>
                  <a:pt x="2456" y="35"/>
                </a:lnTo>
                <a:lnTo>
                  <a:pt x="2437" y="39"/>
                </a:lnTo>
                <a:lnTo>
                  <a:pt x="2429" y="39"/>
                </a:lnTo>
                <a:lnTo>
                  <a:pt x="2425" y="43"/>
                </a:lnTo>
                <a:lnTo>
                  <a:pt x="2425" y="51"/>
                </a:lnTo>
                <a:lnTo>
                  <a:pt x="2425" y="58"/>
                </a:lnTo>
                <a:lnTo>
                  <a:pt x="2429" y="70"/>
                </a:lnTo>
                <a:lnTo>
                  <a:pt x="2441" y="82"/>
                </a:lnTo>
                <a:lnTo>
                  <a:pt x="2472" y="117"/>
                </a:lnTo>
                <a:lnTo>
                  <a:pt x="2472" y="117"/>
                </a:lnTo>
                <a:lnTo>
                  <a:pt x="2476" y="121"/>
                </a:lnTo>
                <a:lnTo>
                  <a:pt x="2472" y="129"/>
                </a:lnTo>
                <a:lnTo>
                  <a:pt x="2472" y="133"/>
                </a:lnTo>
                <a:lnTo>
                  <a:pt x="2464" y="137"/>
                </a:lnTo>
                <a:lnTo>
                  <a:pt x="2456" y="141"/>
                </a:lnTo>
                <a:lnTo>
                  <a:pt x="2441" y="137"/>
                </a:lnTo>
                <a:lnTo>
                  <a:pt x="2421" y="129"/>
                </a:lnTo>
                <a:lnTo>
                  <a:pt x="2402" y="133"/>
                </a:lnTo>
                <a:lnTo>
                  <a:pt x="2425" y="215"/>
                </a:lnTo>
                <a:lnTo>
                  <a:pt x="2425" y="215"/>
                </a:lnTo>
                <a:lnTo>
                  <a:pt x="2425" y="219"/>
                </a:lnTo>
                <a:lnTo>
                  <a:pt x="2425" y="223"/>
                </a:lnTo>
                <a:lnTo>
                  <a:pt x="2421" y="231"/>
                </a:lnTo>
                <a:lnTo>
                  <a:pt x="2413" y="231"/>
                </a:lnTo>
                <a:lnTo>
                  <a:pt x="2406" y="231"/>
                </a:lnTo>
                <a:lnTo>
                  <a:pt x="2390" y="223"/>
                </a:lnTo>
                <a:lnTo>
                  <a:pt x="2366" y="207"/>
                </a:lnTo>
                <a:lnTo>
                  <a:pt x="2366" y="207"/>
                </a:lnTo>
                <a:lnTo>
                  <a:pt x="2355" y="199"/>
                </a:lnTo>
                <a:lnTo>
                  <a:pt x="2347" y="195"/>
                </a:lnTo>
                <a:lnTo>
                  <a:pt x="2343" y="199"/>
                </a:lnTo>
                <a:lnTo>
                  <a:pt x="2339" y="203"/>
                </a:lnTo>
                <a:lnTo>
                  <a:pt x="2343" y="219"/>
                </a:lnTo>
                <a:lnTo>
                  <a:pt x="2355" y="246"/>
                </a:lnTo>
                <a:lnTo>
                  <a:pt x="2378" y="297"/>
                </a:lnTo>
                <a:lnTo>
                  <a:pt x="2390" y="325"/>
                </a:lnTo>
                <a:lnTo>
                  <a:pt x="2456" y="325"/>
                </a:lnTo>
                <a:lnTo>
                  <a:pt x="2460" y="376"/>
                </a:lnTo>
                <a:lnTo>
                  <a:pt x="2496" y="372"/>
                </a:lnTo>
                <a:lnTo>
                  <a:pt x="2496" y="423"/>
                </a:lnTo>
                <a:lnTo>
                  <a:pt x="2547" y="403"/>
                </a:lnTo>
                <a:lnTo>
                  <a:pt x="2547" y="423"/>
                </a:lnTo>
                <a:lnTo>
                  <a:pt x="2519" y="474"/>
                </a:lnTo>
                <a:lnTo>
                  <a:pt x="2558" y="521"/>
                </a:lnTo>
                <a:lnTo>
                  <a:pt x="2503" y="552"/>
                </a:lnTo>
                <a:lnTo>
                  <a:pt x="2472" y="536"/>
                </a:lnTo>
                <a:lnTo>
                  <a:pt x="2472" y="536"/>
                </a:lnTo>
                <a:lnTo>
                  <a:pt x="2445" y="571"/>
                </a:lnTo>
                <a:lnTo>
                  <a:pt x="2421" y="603"/>
                </a:lnTo>
                <a:lnTo>
                  <a:pt x="2417" y="618"/>
                </a:lnTo>
                <a:lnTo>
                  <a:pt x="2413" y="630"/>
                </a:lnTo>
                <a:lnTo>
                  <a:pt x="2413" y="630"/>
                </a:lnTo>
                <a:lnTo>
                  <a:pt x="2406" y="634"/>
                </a:lnTo>
                <a:lnTo>
                  <a:pt x="2390" y="642"/>
                </a:lnTo>
                <a:lnTo>
                  <a:pt x="2362" y="642"/>
                </a:lnTo>
                <a:lnTo>
                  <a:pt x="2347" y="638"/>
                </a:lnTo>
                <a:lnTo>
                  <a:pt x="2327" y="634"/>
                </a:lnTo>
                <a:lnTo>
                  <a:pt x="2327" y="634"/>
                </a:lnTo>
                <a:lnTo>
                  <a:pt x="2319" y="634"/>
                </a:lnTo>
                <a:lnTo>
                  <a:pt x="2304" y="642"/>
                </a:lnTo>
                <a:lnTo>
                  <a:pt x="2300" y="646"/>
                </a:lnTo>
                <a:lnTo>
                  <a:pt x="2296" y="654"/>
                </a:lnTo>
                <a:lnTo>
                  <a:pt x="2300" y="665"/>
                </a:lnTo>
                <a:lnTo>
                  <a:pt x="2308" y="677"/>
                </a:lnTo>
                <a:lnTo>
                  <a:pt x="2308" y="677"/>
                </a:lnTo>
                <a:lnTo>
                  <a:pt x="2308" y="681"/>
                </a:lnTo>
                <a:lnTo>
                  <a:pt x="2304" y="697"/>
                </a:lnTo>
                <a:lnTo>
                  <a:pt x="2292" y="713"/>
                </a:lnTo>
                <a:lnTo>
                  <a:pt x="2276" y="724"/>
                </a:lnTo>
                <a:lnTo>
                  <a:pt x="2261" y="736"/>
                </a:lnTo>
                <a:lnTo>
                  <a:pt x="2261" y="736"/>
                </a:lnTo>
                <a:lnTo>
                  <a:pt x="2264" y="748"/>
                </a:lnTo>
                <a:lnTo>
                  <a:pt x="2268" y="767"/>
                </a:lnTo>
                <a:lnTo>
                  <a:pt x="2264" y="787"/>
                </a:lnTo>
                <a:lnTo>
                  <a:pt x="2257" y="814"/>
                </a:lnTo>
                <a:lnTo>
                  <a:pt x="2233" y="842"/>
                </a:lnTo>
                <a:lnTo>
                  <a:pt x="2217" y="857"/>
                </a:lnTo>
                <a:lnTo>
                  <a:pt x="2194" y="873"/>
                </a:lnTo>
                <a:lnTo>
                  <a:pt x="2170" y="889"/>
                </a:lnTo>
                <a:lnTo>
                  <a:pt x="2139" y="908"/>
                </a:lnTo>
                <a:lnTo>
                  <a:pt x="2139" y="908"/>
                </a:lnTo>
                <a:lnTo>
                  <a:pt x="2135" y="908"/>
                </a:lnTo>
                <a:lnTo>
                  <a:pt x="2135" y="912"/>
                </a:lnTo>
                <a:lnTo>
                  <a:pt x="2135" y="916"/>
                </a:lnTo>
                <a:lnTo>
                  <a:pt x="2139" y="920"/>
                </a:lnTo>
                <a:lnTo>
                  <a:pt x="2147" y="924"/>
                </a:lnTo>
                <a:lnTo>
                  <a:pt x="2190" y="928"/>
                </a:lnTo>
                <a:lnTo>
                  <a:pt x="2182" y="955"/>
                </a:lnTo>
                <a:lnTo>
                  <a:pt x="2182" y="955"/>
                </a:lnTo>
                <a:lnTo>
                  <a:pt x="2170" y="963"/>
                </a:lnTo>
                <a:lnTo>
                  <a:pt x="2159" y="975"/>
                </a:lnTo>
                <a:lnTo>
                  <a:pt x="2147" y="987"/>
                </a:lnTo>
                <a:lnTo>
                  <a:pt x="2139" y="1002"/>
                </a:lnTo>
                <a:lnTo>
                  <a:pt x="2135" y="1022"/>
                </a:lnTo>
                <a:lnTo>
                  <a:pt x="2135" y="1030"/>
                </a:lnTo>
                <a:lnTo>
                  <a:pt x="2139" y="1042"/>
                </a:lnTo>
                <a:lnTo>
                  <a:pt x="2147" y="1053"/>
                </a:lnTo>
                <a:lnTo>
                  <a:pt x="2155" y="1065"/>
                </a:lnTo>
                <a:lnTo>
                  <a:pt x="2155" y="1065"/>
                </a:lnTo>
                <a:lnTo>
                  <a:pt x="2159" y="1069"/>
                </a:lnTo>
                <a:lnTo>
                  <a:pt x="2159" y="1081"/>
                </a:lnTo>
                <a:lnTo>
                  <a:pt x="2159" y="1089"/>
                </a:lnTo>
                <a:lnTo>
                  <a:pt x="2151" y="1096"/>
                </a:lnTo>
                <a:lnTo>
                  <a:pt x="2143" y="1104"/>
                </a:lnTo>
                <a:lnTo>
                  <a:pt x="2123" y="1112"/>
                </a:lnTo>
                <a:lnTo>
                  <a:pt x="2123" y="1112"/>
                </a:lnTo>
                <a:lnTo>
                  <a:pt x="2108" y="1120"/>
                </a:lnTo>
                <a:lnTo>
                  <a:pt x="2096" y="1132"/>
                </a:lnTo>
                <a:lnTo>
                  <a:pt x="2092" y="1143"/>
                </a:lnTo>
                <a:lnTo>
                  <a:pt x="2088" y="1155"/>
                </a:lnTo>
                <a:lnTo>
                  <a:pt x="2088" y="1167"/>
                </a:lnTo>
                <a:lnTo>
                  <a:pt x="2096" y="1179"/>
                </a:lnTo>
                <a:lnTo>
                  <a:pt x="2108" y="1202"/>
                </a:lnTo>
                <a:lnTo>
                  <a:pt x="2104" y="1233"/>
                </a:lnTo>
                <a:lnTo>
                  <a:pt x="2104" y="1233"/>
                </a:lnTo>
                <a:lnTo>
                  <a:pt x="2084" y="1253"/>
                </a:lnTo>
                <a:lnTo>
                  <a:pt x="2041" y="1284"/>
                </a:lnTo>
                <a:lnTo>
                  <a:pt x="2022" y="1300"/>
                </a:lnTo>
                <a:lnTo>
                  <a:pt x="2002" y="1304"/>
                </a:lnTo>
                <a:lnTo>
                  <a:pt x="1994" y="1300"/>
                </a:lnTo>
                <a:lnTo>
                  <a:pt x="1990" y="1296"/>
                </a:lnTo>
                <a:lnTo>
                  <a:pt x="1986" y="1288"/>
                </a:lnTo>
                <a:lnTo>
                  <a:pt x="1986" y="1273"/>
                </a:lnTo>
                <a:lnTo>
                  <a:pt x="1959" y="1265"/>
                </a:lnTo>
                <a:lnTo>
                  <a:pt x="1959" y="1265"/>
                </a:lnTo>
                <a:lnTo>
                  <a:pt x="1959" y="1245"/>
                </a:lnTo>
                <a:lnTo>
                  <a:pt x="1959" y="1233"/>
                </a:lnTo>
                <a:lnTo>
                  <a:pt x="1955" y="1218"/>
                </a:lnTo>
                <a:lnTo>
                  <a:pt x="1955" y="1214"/>
                </a:lnTo>
                <a:lnTo>
                  <a:pt x="1951" y="1210"/>
                </a:lnTo>
                <a:lnTo>
                  <a:pt x="1943" y="1210"/>
                </a:lnTo>
                <a:lnTo>
                  <a:pt x="1935" y="1214"/>
                </a:lnTo>
                <a:lnTo>
                  <a:pt x="1916" y="1230"/>
                </a:lnTo>
                <a:lnTo>
                  <a:pt x="1884" y="1261"/>
                </a:lnTo>
                <a:lnTo>
                  <a:pt x="1861" y="1261"/>
                </a:lnTo>
                <a:lnTo>
                  <a:pt x="1861" y="1261"/>
                </a:lnTo>
                <a:lnTo>
                  <a:pt x="1849" y="1245"/>
                </a:lnTo>
                <a:lnTo>
                  <a:pt x="1834" y="1233"/>
                </a:lnTo>
                <a:lnTo>
                  <a:pt x="1818" y="1218"/>
                </a:lnTo>
                <a:lnTo>
                  <a:pt x="1802" y="1214"/>
                </a:lnTo>
                <a:lnTo>
                  <a:pt x="1798" y="1214"/>
                </a:lnTo>
                <a:lnTo>
                  <a:pt x="1790" y="1214"/>
                </a:lnTo>
                <a:lnTo>
                  <a:pt x="1787" y="1222"/>
                </a:lnTo>
                <a:lnTo>
                  <a:pt x="1783" y="1230"/>
                </a:lnTo>
                <a:lnTo>
                  <a:pt x="1779" y="1261"/>
                </a:lnTo>
                <a:lnTo>
                  <a:pt x="1779" y="1261"/>
                </a:lnTo>
                <a:lnTo>
                  <a:pt x="1763" y="1273"/>
                </a:lnTo>
                <a:lnTo>
                  <a:pt x="1747" y="1280"/>
                </a:lnTo>
                <a:lnTo>
                  <a:pt x="1732" y="1296"/>
                </a:lnTo>
                <a:lnTo>
                  <a:pt x="1716" y="1316"/>
                </a:lnTo>
                <a:lnTo>
                  <a:pt x="1712" y="1327"/>
                </a:lnTo>
                <a:lnTo>
                  <a:pt x="1712" y="1335"/>
                </a:lnTo>
                <a:lnTo>
                  <a:pt x="1712" y="1347"/>
                </a:lnTo>
                <a:lnTo>
                  <a:pt x="1716" y="1359"/>
                </a:lnTo>
                <a:lnTo>
                  <a:pt x="1724" y="1371"/>
                </a:lnTo>
                <a:lnTo>
                  <a:pt x="1736" y="1382"/>
                </a:lnTo>
                <a:lnTo>
                  <a:pt x="1736" y="1382"/>
                </a:lnTo>
                <a:lnTo>
                  <a:pt x="1740" y="1390"/>
                </a:lnTo>
                <a:lnTo>
                  <a:pt x="1747" y="1410"/>
                </a:lnTo>
                <a:lnTo>
                  <a:pt x="1747" y="1421"/>
                </a:lnTo>
                <a:lnTo>
                  <a:pt x="1743" y="1433"/>
                </a:lnTo>
                <a:lnTo>
                  <a:pt x="1740" y="1449"/>
                </a:lnTo>
                <a:lnTo>
                  <a:pt x="1724" y="1465"/>
                </a:lnTo>
                <a:lnTo>
                  <a:pt x="1689" y="1551"/>
                </a:lnTo>
                <a:lnTo>
                  <a:pt x="1689" y="1551"/>
                </a:lnTo>
                <a:lnTo>
                  <a:pt x="1669" y="1570"/>
                </a:lnTo>
                <a:lnTo>
                  <a:pt x="1618" y="1625"/>
                </a:lnTo>
                <a:lnTo>
                  <a:pt x="1591" y="1664"/>
                </a:lnTo>
                <a:lnTo>
                  <a:pt x="1567" y="1704"/>
                </a:lnTo>
                <a:lnTo>
                  <a:pt x="1544" y="1747"/>
                </a:lnTo>
                <a:lnTo>
                  <a:pt x="1528" y="1794"/>
                </a:lnTo>
                <a:lnTo>
                  <a:pt x="1489" y="1848"/>
                </a:lnTo>
                <a:lnTo>
                  <a:pt x="1391" y="1950"/>
                </a:lnTo>
                <a:lnTo>
                  <a:pt x="1332" y="1958"/>
                </a:lnTo>
                <a:lnTo>
                  <a:pt x="1297" y="1993"/>
                </a:lnTo>
                <a:lnTo>
                  <a:pt x="1273" y="1993"/>
                </a:lnTo>
                <a:lnTo>
                  <a:pt x="1273" y="1993"/>
                </a:lnTo>
                <a:lnTo>
                  <a:pt x="1266" y="1989"/>
                </a:lnTo>
                <a:lnTo>
                  <a:pt x="1246" y="1982"/>
                </a:lnTo>
                <a:lnTo>
                  <a:pt x="1234" y="1982"/>
                </a:lnTo>
                <a:lnTo>
                  <a:pt x="1219" y="1982"/>
                </a:lnTo>
                <a:lnTo>
                  <a:pt x="1199" y="1989"/>
                </a:lnTo>
                <a:lnTo>
                  <a:pt x="1179" y="2001"/>
                </a:lnTo>
                <a:lnTo>
                  <a:pt x="1179" y="2001"/>
                </a:lnTo>
                <a:lnTo>
                  <a:pt x="1172" y="1997"/>
                </a:lnTo>
                <a:lnTo>
                  <a:pt x="1160" y="1993"/>
                </a:lnTo>
                <a:lnTo>
                  <a:pt x="1148" y="1982"/>
                </a:lnTo>
                <a:lnTo>
                  <a:pt x="1132" y="1962"/>
                </a:lnTo>
                <a:lnTo>
                  <a:pt x="1117" y="1935"/>
                </a:lnTo>
                <a:lnTo>
                  <a:pt x="1101" y="1899"/>
                </a:lnTo>
                <a:lnTo>
                  <a:pt x="1085" y="1856"/>
                </a:lnTo>
                <a:lnTo>
                  <a:pt x="1085" y="1856"/>
                </a:lnTo>
                <a:lnTo>
                  <a:pt x="1070" y="1809"/>
                </a:lnTo>
                <a:lnTo>
                  <a:pt x="1054" y="1770"/>
                </a:lnTo>
                <a:lnTo>
                  <a:pt x="1038" y="1743"/>
                </a:lnTo>
                <a:lnTo>
                  <a:pt x="1019" y="1719"/>
                </a:lnTo>
                <a:lnTo>
                  <a:pt x="1011" y="1711"/>
                </a:lnTo>
                <a:lnTo>
                  <a:pt x="999" y="1707"/>
                </a:lnTo>
                <a:lnTo>
                  <a:pt x="991" y="1707"/>
                </a:lnTo>
                <a:lnTo>
                  <a:pt x="980" y="1711"/>
                </a:lnTo>
                <a:lnTo>
                  <a:pt x="972" y="1715"/>
                </a:lnTo>
                <a:lnTo>
                  <a:pt x="960" y="1723"/>
                </a:lnTo>
                <a:lnTo>
                  <a:pt x="936" y="1751"/>
                </a:lnTo>
                <a:lnTo>
                  <a:pt x="858" y="1747"/>
                </a:lnTo>
                <a:lnTo>
                  <a:pt x="858" y="1747"/>
                </a:lnTo>
                <a:lnTo>
                  <a:pt x="839" y="1766"/>
                </a:lnTo>
                <a:lnTo>
                  <a:pt x="819" y="1782"/>
                </a:lnTo>
                <a:lnTo>
                  <a:pt x="795" y="1798"/>
                </a:lnTo>
                <a:lnTo>
                  <a:pt x="772" y="1805"/>
                </a:lnTo>
                <a:lnTo>
                  <a:pt x="756" y="1809"/>
                </a:lnTo>
                <a:lnTo>
                  <a:pt x="745" y="1805"/>
                </a:lnTo>
                <a:lnTo>
                  <a:pt x="733" y="1798"/>
                </a:lnTo>
                <a:lnTo>
                  <a:pt x="721" y="1790"/>
                </a:lnTo>
                <a:lnTo>
                  <a:pt x="709" y="1774"/>
                </a:lnTo>
                <a:lnTo>
                  <a:pt x="697" y="1751"/>
                </a:lnTo>
                <a:lnTo>
                  <a:pt x="697" y="1751"/>
                </a:lnTo>
                <a:lnTo>
                  <a:pt x="694" y="1747"/>
                </a:lnTo>
                <a:lnTo>
                  <a:pt x="682" y="1735"/>
                </a:lnTo>
                <a:lnTo>
                  <a:pt x="658" y="1719"/>
                </a:lnTo>
                <a:lnTo>
                  <a:pt x="639" y="1711"/>
                </a:lnTo>
                <a:lnTo>
                  <a:pt x="611" y="1704"/>
                </a:lnTo>
                <a:lnTo>
                  <a:pt x="568" y="1660"/>
                </a:lnTo>
                <a:lnTo>
                  <a:pt x="568" y="1660"/>
                </a:lnTo>
                <a:lnTo>
                  <a:pt x="556" y="1660"/>
                </a:lnTo>
                <a:lnTo>
                  <a:pt x="521" y="1660"/>
                </a:lnTo>
                <a:lnTo>
                  <a:pt x="470" y="1653"/>
                </a:lnTo>
                <a:lnTo>
                  <a:pt x="443" y="1645"/>
                </a:lnTo>
                <a:lnTo>
                  <a:pt x="415" y="1633"/>
                </a:lnTo>
                <a:lnTo>
                  <a:pt x="415" y="1633"/>
                </a:lnTo>
                <a:lnTo>
                  <a:pt x="404" y="1629"/>
                </a:lnTo>
                <a:lnTo>
                  <a:pt x="392" y="1629"/>
                </a:lnTo>
                <a:lnTo>
                  <a:pt x="384" y="1633"/>
                </a:lnTo>
                <a:lnTo>
                  <a:pt x="372" y="1637"/>
                </a:lnTo>
                <a:lnTo>
                  <a:pt x="361" y="1657"/>
                </a:lnTo>
                <a:lnTo>
                  <a:pt x="349" y="1684"/>
                </a:lnTo>
                <a:lnTo>
                  <a:pt x="345" y="1715"/>
                </a:lnTo>
                <a:lnTo>
                  <a:pt x="341" y="1739"/>
                </a:lnTo>
                <a:lnTo>
                  <a:pt x="341" y="1770"/>
                </a:lnTo>
                <a:lnTo>
                  <a:pt x="302" y="1766"/>
                </a:lnTo>
                <a:lnTo>
                  <a:pt x="290" y="1817"/>
                </a:lnTo>
                <a:lnTo>
                  <a:pt x="290" y="1817"/>
                </a:lnTo>
                <a:lnTo>
                  <a:pt x="270" y="1821"/>
                </a:lnTo>
                <a:lnTo>
                  <a:pt x="255" y="1829"/>
                </a:lnTo>
                <a:lnTo>
                  <a:pt x="243" y="1837"/>
                </a:lnTo>
                <a:lnTo>
                  <a:pt x="235" y="1845"/>
                </a:lnTo>
                <a:lnTo>
                  <a:pt x="235" y="1852"/>
                </a:lnTo>
                <a:lnTo>
                  <a:pt x="235" y="1860"/>
                </a:lnTo>
                <a:lnTo>
                  <a:pt x="235" y="1868"/>
                </a:lnTo>
                <a:lnTo>
                  <a:pt x="243" y="1880"/>
                </a:lnTo>
                <a:lnTo>
                  <a:pt x="251" y="1892"/>
                </a:lnTo>
                <a:lnTo>
                  <a:pt x="286" y="1919"/>
                </a:lnTo>
                <a:lnTo>
                  <a:pt x="286" y="1919"/>
                </a:lnTo>
                <a:lnTo>
                  <a:pt x="317" y="1942"/>
                </a:lnTo>
                <a:lnTo>
                  <a:pt x="349" y="1958"/>
                </a:lnTo>
                <a:lnTo>
                  <a:pt x="361" y="1966"/>
                </a:lnTo>
                <a:lnTo>
                  <a:pt x="376" y="1966"/>
                </a:lnTo>
                <a:lnTo>
                  <a:pt x="376" y="2001"/>
                </a:lnTo>
                <a:lnTo>
                  <a:pt x="376" y="2001"/>
                </a:lnTo>
                <a:lnTo>
                  <a:pt x="368" y="2005"/>
                </a:lnTo>
                <a:lnTo>
                  <a:pt x="357" y="2017"/>
                </a:lnTo>
                <a:lnTo>
                  <a:pt x="349" y="2029"/>
                </a:lnTo>
                <a:lnTo>
                  <a:pt x="337" y="2048"/>
                </a:lnTo>
                <a:lnTo>
                  <a:pt x="329" y="2068"/>
                </a:lnTo>
                <a:lnTo>
                  <a:pt x="325" y="2099"/>
                </a:lnTo>
                <a:lnTo>
                  <a:pt x="329" y="2130"/>
                </a:lnTo>
                <a:lnTo>
                  <a:pt x="329" y="2130"/>
                </a:lnTo>
                <a:lnTo>
                  <a:pt x="310" y="2130"/>
                </a:lnTo>
                <a:lnTo>
                  <a:pt x="294" y="2130"/>
                </a:lnTo>
                <a:lnTo>
                  <a:pt x="270" y="2130"/>
                </a:lnTo>
                <a:lnTo>
                  <a:pt x="255" y="2138"/>
                </a:lnTo>
                <a:lnTo>
                  <a:pt x="239" y="2150"/>
                </a:lnTo>
                <a:lnTo>
                  <a:pt x="231" y="2158"/>
                </a:lnTo>
                <a:lnTo>
                  <a:pt x="227" y="2170"/>
                </a:lnTo>
                <a:lnTo>
                  <a:pt x="227" y="2181"/>
                </a:lnTo>
                <a:lnTo>
                  <a:pt x="227" y="2197"/>
                </a:lnTo>
                <a:lnTo>
                  <a:pt x="227" y="2197"/>
                </a:lnTo>
                <a:lnTo>
                  <a:pt x="223" y="2205"/>
                </a:lnTo>
                <a:lnTo>
                  <a:pt x="220" y="2213"/>
                </a:lnTo>
                <a:lnTo>
                  <a:pt x="212" y="2225"/>
                </a:lnTo>
                <a:lnTo>
                  <a:pt x="200" y="2232"/>
                </a:lnTo>
                <a:lnTo>
                  <a:pt x="184" y="2244"/>
                </a:lnTo>
                <a:lnTo>
                  <a:pt x="161" y="2248"/>
                </a:lnTo>
                <a:lnTo>
                  <a:pt x="133" y="2252"/>
                </a:lnTo>
                <a:lnTo>
                  <a:pt x="133" y="2252"/>
                </a:lnTo>
                <a:lnTo>
                  <a:pt x="63" y="2291"/>
                </a:lnTo>
                <a:lnTo>
                  <a:pt x="20" y="2326"/>
                </a:lnTo>
                <a:lnTo>
                  <a:pt x="4" y="2342"/>
                </a:lnTo>
                <a:lnTo>
                  <a:pt x="0" y="2354"/>
                </a:lnTo>
                <a:lnTo>
                  <a:pt x="12" y="2397"/>
                </a:lnTo>
                <a:lnTo>
                  <a:pt x="16" y="2444"/>
                </a:lnTo>
                <a:lnTo>
                  <a:pt x="16" y="2444"/>
                </a:lnTo>
                <a:lnTo>
                  <a:pt x="47" y="2467"/>
                </a:lnTo>
                <a:lnTo>
                  <a:pt x="71" y="2487"/>
                </a:lnTo>
                <a:lnTo>
                  <a:pt x="82" y="2491"/>
                </a:lnTo>
                <a:lnTo>
                  <a:pt x="94" y="2495"/>
                </a:lnTo>
                <a:lnTo>
                  <a:pt x="94" y="2495"/>
                </a:lnTo>
                <a:lnTo>
                  <a:pt x="102" y="2495"/>
                </a:lnTo>
                <a:lnTo>
                  <a:pt x="110" y="2499"/>
                </a:lnTo>
                <a:lnTo>
                  <a:pt x="114" y="2507"/>
                </a:lnTo>
                <a:lnTo>
                  <a:pt x="118" y="2514"/>
                </a:lnTo>
                <a:lnTo>
                  <a:pt x="118" y="2526"/>
                </a:lnTo>
                <a:lnTo>
                  <a:pt x="118" y="2542"/>
                </a:lnTo>
                <a:lnTo>
                  <a:pt x="110" y="2581"/>
                </a:lnTo>
                <a:lnTo>
                  <a:pt x="110" y="2581"/>
                </a:lnTo>
                <a:lnTo>
                  <a:pt x="102" y="2601"/>
                </a:lnTo>
                <a:lnTo>
                  <a:pt x="102" y="2612"/>
                </a:lnTo>
                <a:lnTo>
                  <a:pt x="110" y="2620"/>
                </a:lnTo>
                <a:lnTo>
                  <a:pt x="118" y="2620"/>
                </a:lnTo>
                <a:lnTo>
                  <a:pt x="141" y="2620"/>
                </a:lnTo>
                <a:lnTo>
                  <a:pt x="180" y="2620"/>
                </a:lnTo>
                <a:lnTo>
                  <a:pt x="180" y="2620"/>
                </a:lnTo>
                <a:lnTo>
                  <a:pt x="247" y="2616"/>
                </a:lnTo>
                <a:lnTo>
                  <a:pt x="274" y="2616"/>
                </a:lnTo>
                <a:lnTo>
                  <a:pt x="274" y="2616"/>
                </a:lnTo>
                <a:lnTo>
                  <a:pt x="286" y="2608"/>
                </a:lnTo>
                <a:lnTo>
                  <a:pt x="310" y="2601"/>
                </a:lnTo>
                <a:lnTo>
                  <a:pt x="317" y="2601"/>
                </a:lnTo>
                <a:lnTo>
                  <a:pt x="325" y="2608"/>
                </a:lnTo>
                <a:lnTo>
                  <a:pt x="325" y="2620"/>
                </a:lnTo>
                <a:lnTo>
                  <a:pt x="317" y="2640"/>
                </a:lnTo>
                <a:lnTo>
                  <a:pt x="314" y="2698"/>
                </a:lnTo>
                <a:lnTo>
                  <a:pt x="314" y="2698"/>
                </a:lnTo>
                <a:lnTo>
                  <a:pt x="325" y="2706"/>
                </a:lnTo>
                <a:lnTo>
                  <a:pt x="333" y="2714"/>
                </a:lnTo>
                <a:lnTo>
                  <a:pt x="345" y="2730"/>
                </a:lnTo>
                <a:lnTo>
                  <a:pt x="353" y="2742"/>
                </a:lnTo>
                <a:lnTo>
                  <a:pt x="353" y="2761"/>
                </a:lnTo>
                <a:lnTo>
                  <a:pt x="345" y="2777"/>
                </a:lnTo>
                <a:lnTo>
                  <a:pt x="329" y="2796"/>
                </a:lnTo>
                <a:lnTo>
                  <a:pt x="329" y="2796"/>
                </a:lnTo>
                <a:lnTo>
                  <a:pt x="333" y="2800"/>
                </a:lnTo>
                <a:lnTo>
                  <a:pt x="341" y="2816"/>
                </a:lnTo>
                <a:lnTo>
                  <a:pt x="349" y="2832"/>
                </a:lnTo>
                <a:lnTo>
                  <a:pt x="353" y="2851"/>
                </a:lnTo>
                <a:lnTo>
                  <a:pt x="353" y="2875"/>
                </a:lnTo>
                <a:lnTo>
                  <a:pt x="349" y="2910"/>
                </a:lnTo>
                <a:lnTo>
                  <a:pt x="349" y="2910"/>
                </a:lnTo>
                <a:lnTo>
                  <a:pt x="361" y="2918"/>
                </a:lnTo>
                <a:lnTo>
                  <a:pt x="372" y="2930"/>
                </a:lnTo>
                <a:lnTo>
                  <a:pt x="388" y="2937"/>
                </a:lnTo>
                <a:lnTo>
                  <a:pt x="404" y="2945"/>
                </a:lnTo>
                <a:lnTo>
                  <a:pt x="427" y="2945"/>
                </a:lnTo>
                <a:lnTo>
                  <a:pt x="451" y="2941"/>
                </a:lnTo>
                <a:lnTo>
                  <a:pt x="474" y="2930"/>
                </a:lnTo>
                <a:lnTo>
                  <a:pt x="474" y="2930"/>
                </a:lnTo>
                <a:lnTo>
                  <a:pt x="486" y="2926"/>
                </a:lnTo>
                <a:lnTo>
                  <a:pt x="502" y="2926"/>
                </a:lnTo>
                <a:lnTo>
                  <a:pt x="517" y="2930"/>
                </a:lnTo>
                <a:lnTo>
                  <a:pt x="529" y="2937"/>
                </a:lnTo>
                <a:lnTo>
                  <a:pt x="553" y="2957"/>
                </a:lnTo>
                <a:lnTo>
                  <a:pt x="560" y="2965"/>
                </a:lnTo>
                <a:lnTo>
                  <a:pt x="560" y="2965"/>
                </a:lnTo>
                <a:lnTo>
                  <a:pt x="568" y="2969"/>
                </a:lnTo>
                <a:lnTo>
                  <a:pt x="596" y="2977"/>
                </a:lnTo>
                <a:lnTo>
                  <a:pt x="635" y="2981"/>
                </a:lnTo>
                <a:lnTo>
                  <a:pt x="694" y="2984"/>
                </a:lnTo>
                <a:lnTo>
                  <a:pt x="694" y="2984"/>
                </a:lnTo>
                <a:lnTo>
                  <a:pt x="705" y="2984"/>
                </a:lnTo>
                <a:lnTo>
                  <a:pt x="721" y="2988"/>
                </a:lnTo>
                <a:lnTo>
                  <a:pt x="729" y="2996"/>
                </a:lnTo>
                <a:lnTo>
                  <a:pt x="737" y="3004"/>
                </a:lnTo>
                <a:lnTo>
                  <a:pt x="752" y="3028"/>
                </a:lnTo>
                <a:lnTo>
                  <a:pt x="760" y="3055"/>
                </a:lnTo>
                <a:lnTo>
                  <a:pt x="760" y="3078"/>
                </a:lnTo>
                <a:lnTo>
                  <a:pt x="764" y="3102"/>
                </a:lnTo>
                <a:lnTo>
                  <a:pt x="760" y="3125"/>
                </a:lnTo>
                <a:lnTo>
                  <a:pt x="760" y="3125"/>
                </a:lnTo>
                <a:lnTo>
                  <a:pt x="768" y="3149"/>
                </a:lnTo>
                <a:lnTo>
                  <a:pt x="788" y="3208"/>
                </a:lnTo>
                <a:lnTo>
                  <a:pt x="799" y="3239"/>
                </a:lnTo>
                <a:lnTo>
                  <a:pt x="815" y="3266"/>
                </a:lnTo>
                <a:lnTo>
                  <a:pt x="831" y="3290"/>
                </a:lnTo>
                <a:lnTo>
                  <a:pt x="839" y="3298"/>
                </a:lnTo>
                <a:lnTo>
                  <a:pt x="846" y="3302"/>
                </a:lnTo>
                <a:lnTo>
                  <a:pt x="846" y="3302"/>
                </a:lnTo>
                <a:lnTo>
                  <a:pt x="870" y="3306"/>
                </a:lnTo>
                <a:lnTo>
                  <a:pt x="882" y="3306"/>
                </a:lnTo>
                <a:lnTo>
                  <a:pt x="889" y="3298"/>
                </a:lnTo>
                <a:lnTo>
                  <a:pt x="889" y="3298"/>
                </a:lnTo>
                <a:lnTo>
                  <a:pt x="921" y="3321"/>
                </a:lnTo>
                <a:lnTo>
                  <a:pt x="921" y="3321"/>
                </a:lnTo>
                <a:lnTo>
                  <a:pt x="925" y="3317"/>
                </a:lnTo>
                <a:lnTo>
                  <a:pt x="936" y="3306"/>
                </a:lnTo>
                <a:lnTo>
                  <a:pt x="936" y="3294"/>
                </a:lnTo>
                <a:lnTo>
                  <a:pt x="936" y="3286"/>
                </a:lnTo>
                <a:lnTo>
                  <a:pt x="933" y="3270"/>
                </a:lnTo>
                <a:lnTo>
                  <a:pt x="925" y="3259"/>
                </a:lnTo>
                <a:lnTo>
                  <a:pt x="936" y="3247"/>
                </a:lnTo>
                <a:lnTo>
                  <a:pt x="936" y="3247"/>
                </a:lnTo>
                <a:lnTo>
                  <a:pt x="948" y="3255"/>
                </a:lnTo>
                <a:lnTo>
                  <a:pt x="968" y="3266"/>
                </a:lnTo>
                <a:lnTo>
                  <a:pt x="976" y="3266"/>
                </a:lnTo>
                <a:lnTo>
                  <a:pt x="976" y="3263"/>
                </a:lnTo>
                <a:lnTo>
                  <a:pt x="964" y="3247"/>
                </a:lnTo>
                <a:lnTo>
                  <a:pt x="944" y="3223"/>
                </a:lnTo>
                <a:lnTo>
                  <a:pt x="952" y="3172"/>
                </a:lnTo>
                <a:lnTo>
                  <a:pt x="893" y="3075"/>
                </a:lnTo>
                <a:lnTo>
                  <a:pt x="893" y="3075"/>
                </a:lnTo>
                <a:lnTo>
                  <a:pt x="889" y="3063"/>
                </a:lnTo>
                <a:lnTo>
                  <a:pt x="889" y="3051"/>
                </a:lnTo>
                <a:lnTo>
                  <a:pt x="893" y="3043"/>
                </a:lnTo>
                <a:lnTo>
                  <a:pt x="901" y="3035"/>
                </a:lnTo>
                <a:lnTo>
                  <a:pt x="913" y="3039"/>
                </a:lnTo>
                <a:lnTo>
                  <a:pt x="940" y="3051"/>
                </a:lnTo>
                <a:lnTo>
                  <a:pt x="976" y="3075"/>
                </a:lnTo>
                <a:lnTo>
                  <a:pt x="976" y="3075"/>
                </a:lnTo>
                <a:lnTo>
                  <a:pt x="980" y="3102"/>
                </a:lnTo>
                <a:lnTo>
                  <a:pt x="983" y="3125"/>
                </a:lnTo>
                <a:lnTo>
                  <a:pt x="983" y="3145"/>
                </a:lnTo>
                <a:lnTo>
                  <a:pt x="1050" y="3196"/>
                </a:lnTo>
                <a:lnTo>
                  <a:pt x="1050" y="3196"/>
                </a:lnTo>
                <a:lnTo>
                  <a:pt x="1050" y="3200"/>
                </a:lnTo>
                <a:lnTo>
                  <a:pt x="1046" y="3208"/>
                </a:lnTo>
                <a:lnTo>
                  <a:pt x="1034" y="3223"/>
                </a:lnTo>
                <a:lnTo>
                  <a:pt x="1023" y="3227"/>
                </a:lnTo>
                <a:lnTo>
                  <a:pt x="1011" y="3231"/>
                </a:lnTo>
                <a:lnTo>
                  <a:pt x="1030" y="3274"/>
                </a:lnTo>
                <a:lnTo>
                  <a:pt x="1007" y="3306"/>
                </a:lnTo>
                <a:lnTo>
                  <a:pt x="1011" y="3360"/>
                </a:lnTo>
                <a:lnTo>
                  <a:pt x="1038" y="3357"/>
                </a:lnTo>
                <a:lnTo>
                  <a:pt x="1077" y="3349"/>
                </a:lnTo>
                <a:lnTo>
                  <a:pt x="1109" y="3376"/>
                </a:lnTo>
                <a:lnTo>
                  <a:pt x="1121" y="3337"/>
                </a:lnTo>
                <a:lnTo>
                  <a:pt x="1113" y="3302"/>
                </a:lnTo>
                <a:lnTo>
                  <a:pt x="1140" y="3290"/>
                </a:lnTo>
                <a:lnTo>
                  <a:pt x="1136" y="3251"/>
                </a:lnTo>
                <a:lnTo>
                  <a:pt x="1160" y="3247"/>
                </a:lnTo>
                <a:lnTo>
                  <a:pt x="1179" y="3263"/>
                </a:lnTo>
                <a:lnTo>
                  <a:pt x="1199" y="3255"/>
                </a:lnTo>
                <a:lnTo>
                  <a:pt x="1222" y="3200"/>
                </a:lnTo>
                <a:lnTo>
                  <a:pt x="1207" y="3180"/>
                </a:lnTo>
                <a:lnTo>
                  <a:pt x="1203" y="3153"/>
                </a:lnTo>
                <a:lnTo>
                  <a:pt x="1203" y="3153"/>
                </a:lnTo>
                <a:lnTo>
                  <a:pt x="1215" y="3141"/>
                </a:lnTo>
                <a:lnTo>
                  <a:pt x="1242" y="3122"/>
                </a:lnTo>
                <a:lnTo>
                  <a:pt x="1258" y="3114"/>
                </a:lnTo>
                <a:lnTo>
                  <a:pt x="1273" y="3114"/>
                </a:lnTo>
                <a:lnTo>
                  <a:pt x="1285" y="3114"/>
                </a:lnTo>
                <a:lnTo>
                  <a:pt x="1293" y="3118"/>
                </a:lnTo>
                <a:lnTo>
                  <a:pt x="1297" y="3125"/>
                </a:lnTo>
                <a:lnTo>
                  <a:pt x="1309" y="3094"/>
                </a:lnTo>
                <a:lnTo>
                  <a:pt x="1328" y="3039"/>
                </a:lnTo>
                <a:lnTo>
                  <a:pt x="1328" y="3039"/>
                </a:lnTo>
                <a:lnTo>
                  <a:pt x="1336" y="3035"/>
                </a:lnTo>
                <a:lnTo>
                  <a:pt x="1348" y="3031"/>
                </a:lnTo>
                <a:lnTo>
                  <a:pt x="1363" y="3028"/>
                </a:lnTo>
                <a:lnTo>
                  <a:pt x="1379" y="3028"/>
                </a:lnTo>
                <a:lnTo>
                  <a:pt x="1403" y="3028"/>
                </a:lnTo>
                <a:lnTo>
                  <a:pt x="1426" y="3035"/>
                </a:lnTo>
                <a:lnTo>
                  <a:pt x="1457" y="3051"/>
                </a:lnTo>
                <a:lnTo>
                  <a:pt x="1520" y="3031"/>
                </a:lnTo>
                <a:lnTo>
                  <a:pt x="1540" y="3035"/>
                </a:lnTo>
                <a:lnTo>
                  <a:pt x="1536" y="3059"/>
                </a:lnTo>
                <a:lnTo>
                  <a:pt x="1520" y="3082"/>
                </a:lnTo>
                <a:lnTo>
                  <a:pt x="1520" y="3082"/>
                </a:lnTo>
                <a:lnTo>
                  <a:pt x="1536" y="3086"/>
                </a:lnTo>
                <a:lnTo>
                  <a:pt x="1552" y="3086"/>
                </a:lnTo>
                <a:lnTo>
                  <a:pt x="1567" y="3086"/>
                </a:lnTo>
                <a:lnTo>
                  <a:pt x="1583" y="3082"/>
                </a:lnTo>
                <a:lnTo>
                  <a:pt x="1599" y="3071"/>
                </a:lnTo>
                <a:lnTo>
                  <a:pt x="1602" y="3063"/>
                </a:lnTo>
                <a:lnTo>
                  <a:pt x="1610" y="3051"/>
                </a:lnTo>
                <a:lnTo>
                  <a:pt x="1614" y="3020"/>
                </a:lnTo>
                <a:lnTo>
                  <a:pt x="1638" y="3016"/>
                </a:lnTo>
                <a:lnTo>
                  <a:pt x="1638" y="3016"/>
                </a:lnTo>
                <a:lnTo>
                  <a:pt x="1653" y="3004"/>
                </a:lnTo>
                <a:lnTo>
                  <a:pt x="1661" y="2992"/>
                </a:lnTo>
                <a:lnTo>
                  <a:pt x="1673" y="2981"/>
                </a:lnTo>
                <a:lnTo>
                  <a:pt x="1681" y="2961"/>
                </a:lnTo>
                <a:lnTo>
                  <a:pt x="1681" y="2945"/>
                </a:lnTo>
                <a:lnTo>
                  <a:pt x="1681" y="2937"/>
                </a:lnTo>
                <a:lnTo>
                  <a:pt x="1673" y="2926"/>
                </a:lnTo>
                <a:lnTo>
                  <a:pt x="1665" y="2918"/>
                </a:lnTo>
                <a:lnTo>
                  <a:pt x="1653" y="2910"/>
                </a:lnTo>
                <a:lnTo>
                  <a:pt x="1646" y="2879"/>
                </a:lnTo>
                <a:lnTo>
                  <a:pt x="1661" y="2851"/>
                </a:lnTo>
                <a:lnTo>
                  <a:pt x="1630" y="2824"/>
                </a:lnTo>
                <a:lnTo>
                  <a:pt x="1630" y="2808"/>
                </a:lnTo>
                <a:lnTo>
                  <a:pt x="1630" y="2808"/>
                </a:lnTo>
                <a:lnTo>
                  <a:pt x="1642" y="2804"/>
                </a:lnTo>
                <a:lnTo>
                  <a:pt x="1649" y="2804"/>
                </a:lnTo>
                <a:lnTo>
                  <a:pt x="1657" y="2800"/>
                </a:lnTo>
                <a:lnTo>
                  <a:pt x="1665" y="2792"/>
                </a:lnTo>
                <a:lnTo>
                  <a:pt x="1673" y="2781"/>
                </a:lnTo>
                <a:lnTo>
                  <a:pt x="1677" y="2761"/>
                </a:lnTo>
                <a:lnTo>
                  <a:pt x="1677" y="2742"/>
                </a:lnTo>
                <a:lnTo>
                  <a:pt x="1693" y="2730"/>
                </a:lnTo>
                <a:lnTo>
                  <a:pt x="1736" y="2730"/>
                </a:lnTo>
                <a:lnTo>
                  <a:pt x="1736" y="2730"/>
                </a:lnTo>
                <a:lnTo>
                  <a:pt x="1743" y="2722"/>
                </a:lnTo>
                <a:lnTo>
                  <a:pt x="1755" y="2714"/>
                </a:lnTo>
                <a:lnTo>
                  <a:pt x="1763" y="2710"/>
                </a:lnTo>
                <a:lnTo>
                  <a:pt x="1771" y="2714"/>
                </a:lnTo>
                <a:lnTo>
                  <a:pt x="1783" y="2726"/>
                </a:lnTo>
                <a:lnTo>
                  <a:pt x="1787" y="2745"/>
                </a:lnTo>
                <a:lnTo>
                  <a:pt x="1787" y="2745"/>
                </a:lnTo>
                <a:lnTo>
                  <a:pt x="1790" y="2753"/>
                </a:lnTo>
                <a:lnTo>
                  <a:pt x="1798" y="2757"/>
                </a:lnTo>
                <a:lnTo>
                  <a:pt x="1810" y="2761"/>
                </a:lnTo>
                <a:lnTo>
                  <a:pt x="1818" y="2757"/>
                </a:lnTo>
                <a:lnTo>
                  <a:pt x="1822" y="2753"/>
                </a:lnTo>
                <a:lnTo>
                  <a:pt x="1822" y="2753"/>
                </a:lnTo>
                <a:lnTo>
                  <a:pt x="1826" y="2749"/>
                </a:lnTo>
                <a:lnTo>
                  <a:pt x="1834" y="2742"/>
                </a:lnTo>
                <a:lnTo>
                  <a:pt x="1841" y="2742"/>
                </a:lnTo>
                <a:lnTo>
                  <a:pt x="1849" y="2745"/>
                </a:lnTo>
                <a:lnTo>
                  <a:pt x="1861" y="2753"/>
                </a:lnTo>
                <a:lnTo>
                  <a:pt x="1873" y="2769"/>
                </a:lnTo>
                <a:lnTo>
                  <a:pt x="1873" y="2769"/>
                </a:lnTo>
                <a:lnTo>
                  <a:pt x="1881" y="2765"/>
                </a:lnTo>
                <a:lnTo>
                  <a:pt x="1916" y="2734"/>
                </a:lnTo>
                <a:lnTo>
                  <a:pt x="1916" y="2734"/>
                </a:lnTo>
                <a:lnTo>
                  <a:pt x="1928" y="2726"/>
                </a:lnTo>
                <a:lnTo>
                  <a:pt x="1935" y="2726"/>
                </a:lnTo>
                <a:lnTo>
                  <a:pt x="1943" y="2730"/>
                </a:lnTo>
                <a:lnTo>
                  <a:pt x="1951" y="2742"/>
                </a:lnTo>
                <a:lnTo>
                  <a:pt x="1959" y="2753"/>
                </a:lnTo>
                <a:lnTo>
                  <a:pt x="1963" y="2769"/>
                </a:lnTo>
                <a:lnTo>
                  <a:pt x="1963" y="2804"/>
                </a:lnTo>
                <a:lnTo>
                  <a:pt x="1963" y="2843"/>
                </a:lnTo>
                <a:lnTo>
                  <a:pt x="1963" y="2843"/>
                </a:lnTo>
                <a:lnTo>
                  <a:pt x="1971" y="2843"/>
                </a:lnTo>
                <a:lnTo>
                  <a:pt x="1979" y="2847"/>
                </a:lnTo>
                <a:lnTo>
                  <a:pt x="1986" y="2855"/>
                </a:lnTo>
                <a:lnTo>
                  <a:pt x="1990" y="2859"/>
                </a:lnTo>
                <a:lnTo>
                  <a:pt x="1990" y="2871"/>
                </a:lnTo>
                <a:lnTo>
                  <a:pt x="1986" y="2883"/>
                </a:lnTo>
                <a:lnTo>
                  <a:pt x="1967" y="2898"/>
                </a:lnTo>
                <a:lnTo>
                  <a:pt x="1967" y="2898"/>
                </a:lnTo>
                <a:lnTo>
                  <a:pt x="1975" y="2910"/>
                </a:lnTo>
                <a:lnTo>
                  <a:pt x="1982" y="2918"/>
                </a:lnTo>
                <a:lnTo>
                  <a:pt x="1994" y="2926"/>
                </a:lnTo>
                <a:lnTo>
                  <a:pt x="2006" y="2930"/>
                </a:lnTo>
                <a:lnTo>
                  <a:pt x="2022" y="2930"/>
                </a:lnTo>
                <a:lnTo>
                  <a:pt x="2037" y="2918"/>
                </a:lnTo>
                <a:lnTo>
                  <a:pt x="2053" y="2894"/>
                </a:lnTo>
                <a:lnTo>
                  <a:pt x="2084" y="2859"/>
                </a:lnTo>
                <a:lnTo>
                  <a:pt x="2147" y="2859"/>
                </a:lnTo>
                <a:lnTo>
                  <a:pt x="2147" y="2859"/>
                </a:lnTo>
                <a:lnTo>
                  <a:pt x="2151" y="2847"/>
                </a:lnTo>
                <a:lnTo>
                  <a:pt x="2159" y="2832"/>
                </a:lnTo>
                <a:lnTo>
                  <a:pt x="2167" y="2820"/>
                </a:lnTo>
                <a:lnTo>
                  <a:pt x="2178" y="2812"/>
                </a:lnTo>
                <a:lnTo>
                  <a:pt x="2186" y="2808"/>
                </a:lnTo>
                <a:lnTo>
                  <a:pt x="2190" y="2808"/>
                </a:lnTo>
                <a:lnTo>
                  <a:pt x="2198" y="2812"/>
                </a:lnTo>
                <a:lnTo>
                  <a:pt x="2206" y="2820"/>
                </a:lnTo>
                <a:lnTo>
                  <a:pt x="2221" y="2843"/>
                </a:lnTo>
                <a:lnTo>
                  <a:pt x="2245" y="2843"/>
                </a:lnTo>
                <a:lnTo>
                  <a:pt x="2272" y="2832"/>
                </a:lnTo>
                <a:lnTo>
                  <a:pt x="2308" y="2859"/>
                </a:lnTo>
                <a:lnTo>
                  <a:pt x="2323" y="2851"/>
                </a:lnTo>
                <a:lnTo>
                  <a:pt x="2339" y="2832"/>
                </a:lnTo>
                <a:lnTo>
                  <a:pt x="2339" y="2832"/>
                </a:lnTo>
                <a:lnTo>
                  <a:pt x="2343" y="2832"/>
                </a:lnTo>
                <a:lnTo>
                  <a:pt x="2351" y="2832"/>
                </a:lnTo>
                <a:lnTo>
                  <a:pt x="2359" y="2836"/>
                </a:lnTo>
                <a:lnTo>
                  <a:pt x="2362" y="2843"/>
                </a:lnTo>
                <a:lnTo>
                  <a:pt x="2370" y="2859"/>
                </a:lnTo>
                <a:lnTo>
                  <a:pt x="2370" y="2883"/>
                </a:lnTo>
                <a:lnTo>
                  <a:pt x="2370" y="2910"/>
                </a:lnTo>
                <a:lnTo>
                  <a:pt x="2370" y="2910"/>
                </a:lnTo>
                <a:lnTo>
                  <a:pt x="2382" y="2937"/>
                </a:lnTo>
                <a:lnTo>
                  <a:pt x="2402" y="2996"/>
                </a:lnTo>
                <a:lnTo>
                  <a:pt x="2409" y="3031"/>
                </a:lnTo>
                <a:lnTo>
                  <a:pt x="2417" y="3063"/>
                </a:lnTo>
                <a:lnTo>
                  <a:pt x="2417" y="3094"/>
                </a:lnTo>
                <a:lnTo>
                  <a:pt x="2417" y="3110"/>
                </a:lnTo>
                <a:lnTo>
                  <a:pt x="2413" y="3118"/>
                </a:lnTo>
                <a:lnTo>
                  <a:pt x="2413" y="3118"/>
                </a:lnTo>
                <a:lnTo>
                  <a:pt x="2398" y="3153"/>
                </a:lnTo>
                <a:lnTo>
                  <a:pt x="2390" y="3172"/>
                </a:lnTo>
                <a:lnTo>
                  <a:pt x="2390" y="3184"/>
                </a:lnTo>
                <a:lnTo>
                  <a:pt x="2390" y="3184"/>
                </a:lnTo>
                <a:close/>
              </a:path>
            </a:pathLst>
          </a:custGeom>
          <a:solidFill>
            <a:srgbClr val="FFFCD1"/>
          </a:solidFill>
          <a:ln w="2540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 noEditPoints="1"/>
          </p:cNvSpPr>
          <p:nvPr/>
        </p:nvSpPr>
        <p:spPr bwMode="auto">
          <a:xfrm>
            <a:off x="7019926" y="4224338"/>
            <a:ext cx="180975" cy="173038"/>
          </a:xfrm>
          <a:custGeom>
            <a:avLst/>
            <a:gdLst>
              <a:gd name="T0" fmla="*/ 102 w 114"/>
              <a:gd name="T1" fmla="*/ 15 h 109"/>
              <a:gd name="T2" fmla="*/ 102 w 114"/>
              <a:gd name="T3" fmla="*/ 15 h 109"/>
              <a:gd name="T4" fmla="*/ 94 w 114"/>
              <a:gd name="T5" fmla="*/ 0 h 109"/>
              <a:gd name="T6" fmla="*/ 12 w 114"/>
              <a:gd name="T7" fmla="*/ 3 h 109"/>
              <a:gd name="T8" fmla="*/ 16 w 114"/>
              <a:gd name="T9" fmla="*/ 19 h 109"/>
              <a:gd name="T10" fmla="*/ 28 w 114"/>
              <a:gd name="T11" fmla="*/ 19 h 109"/>
              <a:gd name="T12" fmla="*/ 51 w 114"/>
              <a:gd name="T13" fmla="*/ 15 h 109"/>
              <a:gd name="T14" fmla="*/ 0 w 114"/>
              <a:gd name="T15" fmla="*/ 23 h 109"/>
              <a:gd name="T16" fmla="*/ 51 w 114"/>
              <a:gd name="T17" fmla="*/ 35 h 109"/>
              <a:gd name="T18" fmla="*/ 16 w 114"/>
              <a:gd name="T19" fmla="*/ 39 h 109"/>
              <a:gd name="T20" fmla="*/ 51 w 114"/>
              <a:gd name="T21" fmla="*/ 78 h 109"/>
              <a:gd name="T22" fmla="*/ 16 w 114"/>
              <a:gd name="T23" fmla="*/ 82 h 109"/>
              <a:gd name="T24" fmla="*/ 51 w 114"/>
              <a:gd name="T25" fmla="*/ 94 h 109"/>
              <a:gd name="T26" fmla="*/ 8 w 114"/>
              <a:gd name="T27" fmla="*/ 98 h 109"/>
              <a:gd name="T28" fmla="*/ 110 w 114"/>
              <a:gd name="T29" fmla="*/ 109 h 109"/>
              <a:gd name="T30" fmla="*/ 67 w 114"/>
              <a:gd name="T31" fmla="*/ 98 h 109"/>
              <a:gd name="T32" fmla="*/ 102 w 114"/>
              <a:gd name="T33" fmla="*/ 94 h 109"/>
              <a:gd name="T34" fmla="*/ 67 w 114"/>
              <a:gd name="T35" fmla="*/ 82 h 109"/>
              <a:gd name="T36" fmla="*/ 102 w 114"/>
              <a:gd name="T37" fmla="*/ 78 h 109"/>
              <a:gd name="T38" fmla="*/ 67 w 114"/>
              <a:gd name="T39" fmla="*/ 39 h 109"/>
              <a:gd name="T40" fmla="*/ 114 w 114"/>
              <a:gd name="T41" fmla="*/ 35 h 109"/>
              <a:gd name="T42" fmla="*/ 67 w 114"/>
              <a:gd name="T43" fmla="*/ 23 h 109"/>
              <a:gd name="T44" fmla="*/ 67 w 114"/>
              <a:gd name="T45" fmla="*/ 15 h 109"/>
              <a:gd name="T46" fmla="*/ 102 w 114"/>
              <a:gd name="T47" fmla="*/ 15 h 109"/>
              <a:gd name="T48" fmla="*/ 83 w 114"/>
              <a:gd name="T49" fmla="*/ 47 h 109"/>
              <a:gd name="T50" fmla="*/ 67 w 114"/>
              <a:gd name="T51" fmla="*/ 54 h 109"/>
              <a:gd name="T52" fmla="*/ 83 w 114"/>
              <a:gd name="T53" fmla="*/ 47 h 109"/>
              <a:gd name="T54" fmla="*/ 32 w 114"/>
              <a:gd name="T55" fmla="*/ 47 h 109"/>
              <a:gd name="T56" fmla="*/ 51 w 114"/>
              <a:gd name="T57" fmla="*/ 54 h 109"/>
              <a:gd name="T58" fmla="*/ 32 w 114"/>
              <a:gd name="T59" fmla="*/ 47 h 109"/>
              <a:gd name="T60" fmla="*/ 51 w 114"/>
              <a:gd name="T61" fmla="*/ 66 h 109"/>
              <a:gd name="T62" fmla="*/ 32 w 114"/>
              <a:gd name="T63" fmla="*/ 62 h 109"/>
              <a:gd name="T64" fmla="*/ 51 w 114"/>
              <a:gd name="T65" fmla="*/ 66 h 109"/>
              <a:gd name="T66" fmla="*/ 67 w 114"/>
              <a:gd name="T67" fmla="*/ 62 h 109"/>
              <a:gd name="T68" fmla="*/ 83 w 114"/>
              <a:gd name="T69" fmla="*/ 66 h 109"/>
              <a:gd name="T70" fmla="*/ 67 w 114"/>
              <a:gd name="T71" fmla="*/ 62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4" h="109">
                <a:moveTo>
                  <a:pt x="102" y="15"/>
                </a:moveTo>
                <a:lnTo>
                  <a:pt x="102" y="15"/>
                </a:lnTo>
                <a:lnTo>
                  <a:pt x="102" y="15"/>
                </a:lnTo>
                <a:lnTo>
                  <a:pt x="102" y="15"/>
                </a:lnTo>
                <a:lnTo>
                  <a:pt x="94" y="0"/>
                </a:lnTo>
                <a:lnTo>
                  <a:pt x="94" y="0"/>
                </a:lnTo>
                <a:lnTo>
                  <a:pt x="55" y="3"/>
                </a:lnTo>
                <a:lnTo>
                  <a:pt x="12" y="3"/>
                </a:lnTo>
                <a:lnTo>
                  <a:pt x="12" y="3"/>
                </a:lnTo>
                <a:lnTo>
                  <a:pt x="16" y="19"/>
                </a:lnTo>
                <a:lnTo>
                  <a:pt x="16" y="19"/>
                </a:lnTo>
                <a:lnTo>
                  <a:pt x="28" y="19"/>
                </a:lnTo>
                <a:lnTo>
                  <a:pt x="28" y="19"/>
                </a:lnTo>
                <a:lnTo>
                  <a:pt x="51" y="15"/>
                </a:lnTo>
                <a:lnTo>
                  <a:pt x="51" y="23"/>
                </a:lnTo>
                <a:lnTo>
                  <a:pt x="0" y="23"/>
                </a:lnTo>
                <a:lnTo>
                  <a:pt x="0" y="35"/>
                </a:lnTo>
                <a:lnTo>
                  <a:pt x="51" y="35"/>
                </a:lnTo>
                <a:lnTo>
                  <a:pt x="51" y="39"/>
                </a:lnTo>
                <a:lnTo>
                  <a:pt x="16" y="39"/>
                </a:lnTo>
                <a:lnTo>
                  <a:pt x="16" y="78"/>
                </a:lnTo>
                <a:lnTo>
                  <a:pt x="51" y="78"/>
                </a:lnTo>
                <a:lnTo>
                  <a:pt x="51" y="82"/>
                </a:lnTo>
                <a:lnTo>
                  <a:pt x="16" y="82"/>
                </a:lnTo>
                <a:lnTo>
                  <a:pt x="16" y="94"/>
                </a:lnTo>
                <a:lnTo>
                  <a:pt x="51" y="94"/>
                </a:lnTo>
                <a:lnTo>
                  <a:pt x="51" y="98"/>
                </a:lnTo>
                <a:lnTo>
                  <a:pt x="8" y="98"/>
                </a:lnTo>
                <a:lnTo>
                  <a:pt x="8" y="109"/>
                </a:lnTo>
                <a:lnTo>
                  <a:pt x="110" y="109"/>
                </a:lnTo>
                <a:lnTo>
                  <a:pt x="110" y="98"/>
                </a:lnTo>
                <a:lnTo>
                  <a:pt x="67" y="98"/>
                </a:lnTo>
                <a:lnTo>
                  <a:pt x="67" y="94"/>
                </a:lnTo>
                <a:lnTo>
                  <a:pt x="102" y="94"/>
                </a:lnTo>
                <a:lnTo>
                  <a:pt x="102" y="82"/>
                </a:lnTo>
                <a:lnTo>
                  <a:pt x="67" y="82"/>
                </a:lnTo>
                <a:lnTo>
                  <a:pt x="67" y="78"/>
                </a:lnTo>
                <a:lnTo>
                  <a:pt x="102" y="78"/>
                </a:lnTo>
                <a:lnTo>
                  <a:pt x="102" y="39"/>
                </a:lnTo>
                <a:lnTo>
                  <a:pt x="67" y="39"/>
                </a:lnTo>
                <a:lnTo>
                  <a:pt x="67" y="35"/>
                </a:lnTo>
                <a:lnTo>
                  <a:pt x="114" y="35"/>
                </a:lnTo>
                <a:lnTo>
                  <a:pt x="114" y="23"/>
                </a:lnTo>
                <a:lnTo>
                  <a:pt x="67" y="23"/>
                </a:lnTo>
                <a:lnTo>
                  <a:pt x="67" y="15"/>
                </a:lnTo>
                <a:lnTo>
                  <a:pt x="67" y="15"/>
                </a:lnTo>
                <a:lnTo>
                  <a:pt x="102" y="15"/>
                </a:lnTo>
                <a:lnTo>
                  <a:pt x="102" y="15"/>
                </a:lnTo>
                <a:lnTo>
                  <a:pt x="102" y="15"/>
                </a:lnTo>
                <a:close/>
                <a:moveTo>
                  <a:pt x="83" y="47"/>
                </a:moveTo>
                <a:lnTo>
                  <a:pt x="83" y="54"/>
                </a:lnTo>
                <a:lnTo>
                  <a:pt x="67" y="54"/>
                </a:lnTo>
                <a:lnTo>
                  <a:pt x="67" y="47"/>
                </a:lnTo>
                <a:lnTo>
                  <a:pt x="83" y="47"/>
                </a:lnTo>
                <a:lnTo>
                  <a:pt x="83" y="47"/>
                </a:lnTo>
                <a:close/>
                <a:moveTo>
                  <a:pt x="32" y="47"/>
                </a:moveTo>
                <a:lnTo>
                  <a:pt x="51" y="47"/>
                </a:lnTo>
                <a:lnTo>
                  <a:pt x="51" y="54"/>
                </a:lnTo>
                <a:lnTo>
                  <a:pt x="32" y="54"/>
                </a:lnTo>
                <a:lnTo>
                  <a:pt x="32" y="47"/>
                </a:lnTo>
                <a:lnTo>
                  <a:pt x="32" y="47"/>
                </a:lnTo>
                <a:close/>
                <a:moveTo>
                  <a:pt x="51" y="66"/>
                </a:moveTo>
                <a:lnTo>
                  <a:pt x="32" y="66"/>
                </a:lnTo>
                <a:lnTo>
                  <a:pt x="32" y="62"/>
                </a:lnTo>
                <a:lnTo>
                  <a:pt x="51" y="62"/>
                </a:lnTo>
                <a:lnTo>
                  <a:pt x="51" y="66"/>
                </a:lnTo>
                <a:lnTo>
                  <a:pt x="51" y="66"/>
                </a:lnTo>
                <a:close/>
                <a:moveTo>
                  <a:pt x="67" y="62"/>
                </a:moveTo>
                <a:lnTo>
                  <a:pt x="83" y="62"/>
                </a:lnTo>
                <a:lnTo>
                  <a:pt x="83" y="66"/>
                </a:lnTo>
                <a:lnTo>
                  <a:pt x="67" y="66"/>
                </a:lnTo>
                <a:lnTo>
                  <a:pt x="67" y="62"/>
                </a:lnTo>
                <a:lnTo>
                  <a:pt x="67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 noEditPoints="1"/>
          </p:cNvSpPr>
          <p:nvPr/>
        </p:nvSpPr>
        <p:spPr bwMode="auto">
          <a:xfrm>
            <a:off x="7219951" y="4224338"/>
            <a:ext cx="179388" cy="179388"/>
          </a:xfrm>
          <a:custGeom>
            <a:avLst/>
            <a:gdLst>
              <a:gd name="T0" fmla="*/ 74 w 113"/>
              <a:gd name="T1" fmla="*/ 7 h 113"/>
              <a:gd name="T2" fmla="*/ 70 w 113"/>
              <a:gd name="T3" fmla="*/ 0 h 113"/>
              <a:gd name="T4" fmla="*/ 54 w 113"/>
              <a:gd name="T5" fmla="*/ 0 h 113"/>
              <a:gd name="T6" fmla="*/ 51 w 113"/>
              <a:gd name="T7" fmla="*/ 0 h 113"/>
              <a:gd name="T8" fmla="*/ 54 w 113"/>
              <a:gd name="T9" fmla="*/ 11 h 113"/>
              <a:gd name="T10" fmla="*/ 11 w 113"/>
              <a:gd name="T11" fmla="*/ 11 h 113"/>
              <a:gd name="T12" fmla="*/ 11 w 113"/>
              <a:gd name="T13" fmla="*/ 54 h 113"/>
              <a:gd name="T14" fmla="*/ 4 w 113"/>
              <a:gd name="T15" fmla="*/ 94 h 113"/>
              <a:gd name="T16" fmla="*/ 0 w 113"/>
              <a:gd name="T17" fmla="*/ 101 h 113"/>
              <a:gd name="T18" fmla="*/ 11 w 113"/>
              <a:gd name="T19" fmla="*/ 113 h 113"/>
              <a:gd name="T20" fmla="*/ 27 w 113"/>
              <a:gd name="T21" fmla="*/ 86 h 113"/>
              <a:gd name="T22" fmla="*/ 31 w 113"/>
              <a:gd name="T23" fmla="*/ 51 h 113"/>
              <a:gd name="T24" fmla="*/ 113 w 113"/>
              <a:gd name="T25" fmla="*/ 27 h 113"/>
              <a:gd name="T26" fmla="*/ 74 w 113"/>
              <a:gd name="T27" fmla="*/ 11 h 113"/>
              <a:gd name="T28" fmla="*/ 74 w 113"/>
              <a:gd name="T29" fmla="*/ 7 h 113"/>
              <a:gd name="T30" fmla="*/ 74 w 113"/>
              <a:gd name="T31" fmla="*/ 7 h 113"/>
              <a:gd name="T32" fmla="*/ 23 w 113"/>
              <a:gd name="T33" fmla="*/ 98 h 113"/>
              <a:gd name="T34" fmla="*/ 35 w 113"/>
              <a:gd name="T35" fmla="*/ 113 h 113"/>
              <a:gd name="T36" fmla="*/ 66 w 113"/>
              <a:gd name="T37" fmla="*/ 78 h 113"/>
              <a:gd name="T38" fmla="*/ 74 w 113"/>
              <a:gd name="T39" fmla="*/ 90 h 113"/>
              <a:gd name="T40" fmla="*/ 105 w 113"/>
              <a:gd name="T41" fmla="*/ 113 h 113"/>
              <a:gd name="T42" fmla="*/ 113 w 113"/>
              <a:gd name="T43" fmla="*/ 98 h 113"/>
              <a:gd name="T44" fmla="*/ 113 w 113"/>
              <a:gd name="T45" fmla="*/ 98 h 113"/>
              <a:gd name="T46" fmla="*/ 102 w 113"/>
              <a:gd name="T47" fmla="*/ 90 h 113"/>
              <a:gd name="T48" fmla="*/ 82 w 113"/>
              <a:gd name="T49" fmla="*/ 74 h 113"/>
              <a:gd name="T50" fmla="*/ 109 w 113"/>
              <a:gd name="T51" fmla="*/ 58 h 113"/>
              <a:gd name="T52" fmla="*/ 74 w 113"/>
              <a:gd name="T53" fmla="*/ 47 h 113"/>
              <a:gd name="T54" fmla="*/ 74 w 113"/>
              <a:gd name="T55" fmla="*/ 39 h 113"/>
              <a:gd name="T56" fmla="*/ 78 w 113"/>
              <a:gd name="T57" fmla="*/ 35 h 113"/>
              <a:gd name="T58" fmla="*/ 78 w 113"/>
              <a:gd name="T59" fmla="*/ 31 h 113"/>
              <a:gd name="T60" fmla="*/ 58 w 113"/>
              <a:gd name="T61" fmla="*/ 31 h 113"/>
              <a:gd name="T62" fmla="*/ 35 w 113"/>
              <a:gd name="T63" fmla="*/ 47 h 113"/>
              <a:gd name="T64" fmla="*/ 58 w 113"/>
              <a:gd name="T65" fmla="*/ 58 h 113"/>
              <a:gd name="T66" fmla="*/ 54 w 113"/>
              <a:gd name="T67" fmla="*/ 70 h 113"/>
              <a:gd name="T68" fmla="*/ 35 w 113"/>
              <a:gd name="T69" fmla="*/ 90 h 113"/>
              <a:gd name="T70" fmla="*/ 23 w 113"/>
              <a:gd name="T71" fmla="*/ 98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3" h="113">
                <a:moveTo>
                  <a:pt x="74" y="7"/>
                </a:moveTo>
                <a:lnTo>
                  <a:pt x="74" y="7"/>
                </a:lnTo>
                <a:lnTo>
                  <a:pt x="70" y="0"/>
                </a:lnTo>
                <a:lnTo>
                  <a:pt x="70" y="0"/>
                </a:lnTo>
                <a:lnTo>
                  <a:pt x="54" y="0"/>
                </a:lnTo>
                <a:lnTo>
                  <a:pt x="54" y="0"/>
                </a:lnTo>
                <a:lnTo>
                  <a:pt x="51" y="0"/>
                </a:lnTo>
                <a:lnTo>
                  <a:pt x="51" y="0"/>
                </a:lnTo>
                <a:lnTo>
                  <a:pt x="54" y="11"/>
                </a:lnTo>
                <a:lnTo>
                  <a:pt x="54" y="11"/>
                </a:lnTo>
                <a:lnTo>
                  <a:pt x="54" y="11"/>
                </a:lnTo>
                <a:lnTo>
                  <a:pt x="11" y="11"/>
                </a:lnTo>
                <a:lnTo>
                  <a:pt x="11" y="54"/>
                </a:lnTo>
                <a:lnTo>
                  <a:pt x="11" y="54"/>
                </a:lnTo>
                <a:lnTo>
                  <a:pt x="7" y="82"/>
                </a:lnTo>
                <a:lnTo>
                  <a:pt x="4" y="94"/>
                </a:lnTo>
                <a:lnTo>
                  <a:pt x="0" y="101"/>
                </a:lnTo>
                <a:lnTo>
                  <a:pt x="0" y="101"/>
                </a:lnTo>
                <a:lnTo>
                  <a:pt x="11" y="113"/>
                </a:lnTo>
                <a:lnTo>
                  <a:pt x="11" y="113"/>
                </a:lnTo>
                <a:lnTo>
                  <a:pt x="19" y="101"/>
                </a:lnTo>
                <a:lnTo>
                  <a:pt x="27" y="86"/>
                </a:lnTo>
                <a:lnTo>
                  <a:pt x="27" y="86"/>
                </a:lnTo>
                <a:lnTo>
                  <a:pt x="31" y="51"/>
                </a:lnTo>
                <a:lnTo>
                  <a:pt x="31" y="27"/>
                </a:lnTo>
                <a:lnTo>
                  <a:pt x="113" y="27"/>
                </a:lnTo>
                <a:lnTo>
                  <a:pt x="113" y="11"/>
                </a:lnTo>
                <a:lnTo>
                  <a:pt x="74" y="11"/>
                </a:lnTo>
                <a:lnTo>
                  <a:pt x="74" y="11"/>
                </a:lnTo>
                <a:lnTo>
                  <a:pt x="74" y="7"/>
                </a:lnTo>
                <a:lnTo>
                  <a:pt x="74" y="7"/>
                </a:lnTo>
                <a:lnTo>
                  <a:pt x="74" y="7"/>
                </a:lnTo>
                <a:close/>
                <a:moveTo>
                  <a:pt x="23" y="98"/>
                </a:moveTo>
                <a:lnTo>
                  <a:pt x="23" y="98"/>
                </a:lnTo>
                <a:lnTo>
                  <a:pt x="35" y="113"/>
                </a:lnTo>
                <a:lnTo>
                  <a:pt x="35" y="113"/>
                </a:lnTo>
                <a:lnTo>
                  <a:pt x="54" y="98"/>
                </a:lnTo>
                <a:lnTo>
                  <a:pt x="66" y="78"/>
                </a:lnTo>
                <a:lnTo>
                  <a:pt x="66" y="78"/>
                </a:lnTo>
                <a:lnTo>
                  <a:pt x="74" y="90"/>
                </a:lnTo>
                <a:lnTo>
                  <a:pt x="82" y="98"/>
                </a:lnTo>
                <a:lnTo>
                  <a:pt x="105" y="113"/>
                </a:lnTo>
                <a:lnTo>
                  <a:pt x="105" y="113"/>
                </a:lnTo>
                <a:lnTo>
                  <a:pt x="113" y="98"/>
                </a:lnTo>
                <a:lnTo>
                  <a:pt x="113" y="98"/>
                </a:lnTo>
                <a:lnTo>
                  <a:pt x="113" y="98"/>
                </a:lnTo>
                <a:lnTo>
                  <a:pt x="113" y="98"/>
                </a:lnTo>
                <a:lnTo>
                  <a:pt x="102" y="90"/>
                </a:lnTo>
                <a:lnTo>
                  <a:pt x="90" y="82"/>
                </a:lnTo>
                <a:lnTo>
                  <a:pt x="82" y="74"/>
                </a:lnTo>
                <a:lnTo>
                  <a:pt x="78" y="58"/>
                </a:lnTo>
                <a:lnTo>
                  <a:pt x="109" y="58"/>
                </a:lnTo>
                <a:lnTo>
                  <a:pt x="109" y="47"/>
                </a:lnTo>
                <a:lnTo>
                  <a:pt x="74" y="47"/>
                </a:lnTo>
                <a:lnTo>
                  <a:pt x="74" y="39"/>
                </a:lnTo>
                <a:lnTo>
                  <a:pt x="74" y="39"/>
                </a:lnTo>
                <a:lnTo>
                  <a:pt x="78" y="35"/>
                </a:lnTo>
                <a:lnTo>
                  <a:pt x="78" y="35"/>
                </a:lnTo>
                <a:lnTo>
                  <a:pt x="78" y="31"/>
                </a:lnTo>
                <a:lnTo>
                  <a:pt x="78" y="31"/>
                </a:lnTo>
                <a:lnTo>
                  <a:pt x="70" y="31"/>
                </a:lnTo>
                <a:lnTo>
                  <a:pt x="58" y="31"/>
                </a:lnTo>
                <a:lnTo>
                  <a:pt x="58" y="47"/>
                </a:lnTo>
                <a:lnTo>
                  <a:pt x="35" y="47"/>
                </a:lnTo>
                <a:lnTo>
                  <a:pt x="35" y="58"/>
                </a:lnTo>
                <a:lnTo>
                  <a:pt x="58" y="58"/>
                </a:lnTo>
                <a:lnTo>
                  <a:pt x="58" y="58"/>
                </a:lnTo>
                <a:lnTo>
                  <a:pt x="54" y="70"/>
                </a:lnTo>
                <a:lnTo>
                  <a:pt x="47" y="82"/>
                </a:lnTo>
                <a:lnTo>
                  <a:pt x="35" y="90"/>
                </a:lnTo>
                <a:lnTo>
                  <a:pt x="23" y="98"/>
                </a:lnTo>
                <a:lnTo>
                  <a:pt x="23" y="98"/>
                </a:lnTo>
                <a:lnTo>
                  <a:pt x="23" y="9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7424738" y="4224338"/>
            <a:ext cx="174625" cy="179388"/>
          </a:xfrm>
          <a:custGeom>
            <a:avLst/>
            <a:gdLst>
              <a:gd name="T0" fmla="*/ 67 w 110"/>
              <a:gd name="T1" fmla="*/ 15 h 113"/>
              <a:gd name="T2" fmla="*/ 67 w 110"/>
              <a:gd name="T3" fmla="*/ 15 h 113"/>
              <a:gd name="T4" fmla="*/ 67 w 110"/>
              <a:gd name="T5" fmla="*/ 7 h 113"/>
              <a:gd name="T6" fmla="*/ 67 w 110"/>
              <a:gd name="T7" fmla="*/ 7 h 113"/>
              <a:gd name="T8" fmla="*/ 63 w 110"/>
              <a:gd name="T9" fmla="*/ 0 h 113"/>
              <a:gd name="T10" fmla="*/ 63 w 110"/>
              <a:gd name="T11" fmla="*/ 0 h 113"/>
              <a:gd name="T12" fmla="*/ 55 w 110"/>
              <a:gd name="T13" fmla="*/ 0 h 113"/>
              <a:gd name="T14" fmla="*/ 55 w 110"/>
              <a:gd name="T15" fmla="*/ 0 h 113"/>
              <a:gd name="T16" fmla="*/ 43 w 110"/>
              <a:gd name="T17" fmla="*/ 3 h 113"/>
              <a:gd name="T18" fmla="*/ 43 w 110"/>
              <a:gd name="T19" fmla="*/ 3 h 113"/>
              <a:gd name="T20" fmla="*/ 47 w 110"/>
              <a:gd name="T21" fmla="*/ 19 h 113"/>
              <a:gd name="T22" fmla="*/ 0 w 110"/>
              <a:gd name="T23" fmla="*/ 19 h 113"/>
              <a:gd name="T24" fmla="*/ 0 w 110"/>
              <a:gd name="T25" fmla="*/ 31 h 113"/>
              <a:gd name="T26" fmla="*/ 47 w 110"/>
              <a:gd name="T27" fmla="*/ 31 h 113"/>
              <a:gd name="T28" fmla="*/ 47 w 110"/>
              <a:gd name="T29" fmla="*/ 47 h 113"/>
              <a:gd name="T30" fmla="*/ 16 w 110"/>
              <a:gd name="T31" fmla="*/ 47 h 113"/>
              <a:gd name="T32" fmla="*/ 16 w 110"/>
              <a:gd name="T33" fmla="*/ 101 h 113"/>
              <a:gd name="T34" fmla="*/ 31 w 110"/>
              <a:gd name="T35" fmla="*/ 101 h 113"/>
              <a:gd name="T36" fmla="*/ 31 w 110"/>
              <a:gd name="T37" fmla="*/ 58 h 113"/>
              <a:gd name="T38" fmla="*/ 47 w 110"/>
              <a:gd name="T39" fmla="*/ 58 h 113"/>
              <a:gd name="T40" fmla="*/ 47 w 110"/>
              <a:gd name="T41" fmla="*/ 113 h 113"/>
              <a:gd name="T42" fmla="*/ 63 w 110"/>
              <a:gd name="T43" fmla="*/ 113 h 113"/>
              <a:gd name="T44" fmla="*/ 63 w 110"/>
              <a:gd name="T45" fmla="*/ 58 h 113"/>
              <a:gd name="T46" fmla="*/ 82 w 110"/>
              <a:gd name="T47" fmla="*/ 58 h 113"/>
              <a:gd name="T48" fmla="*/ 82 w 110"/>
              <a:gd name="T49" fmla="*/ 82 h 113"/>
              <a:gd name="T50" fmla="*/ 82 w 110"/>
              <a:gd name="T51" fmla="*/ 82 h 113"/>
              <a:gd name="T52" fmla="*/ 78 w 110"/>
              <a:gd name="T53" fmla="*/ 86 h 113"/>
              <a:gd name="T54" fmla="*/ 67 w 110"/>
              <a:gd name="T55" fmla="*/ 86 h 113"/>
              <a:gd name="T56" fmla="*/ 67 w 110"/>
              <a:gd name="T57" fmla="*/ 86 h 113"/>
              <a:gd name="T58" fmla="*/ 70 w 110"/>
              <a:gd name="T59" fmla="*/ 101 h 113"/>
              <a:gd name="T60" fmla="*/ 70 w 110"/>
              <a:gd name="T61" fmla="*/ 101 h 113"/>
              <a:gd name="T62" fmla="*/ 90 w 110"/>
              <a:gd name="T63" fmla="*/ 101 h 113"/>
              <a:gd name="T64" fmla="*/ 98 w 110"/>
              <a:gd name="T65" fmla="*/ 98 h 113"/>
              <a:gd name="T66" fmla="*/ 98 w 110"/>
              <a:gd name="T67" fmla="*/ 90 h 113"/>
              <a:gd name="T68" fmla="*/ 98 w 110"/>
              <a:gd name="T69" fmla="*/ 47 h 113"/>
              <a:gd name="T70" fmla="*/ 63 w 110"/>
              <a:gd name="T71" fmla="*/ 47 h 113"/>
              <a:gd name="T72" fmla="*/ 63 w 110"/>
              <a:gd name="T73" fmla="*/ 31 h 113"/>
              <a:gd name="T74" fmla="*/ 110 w 110"/>
              <a:gd name="T75" fmla="*/ 31 h 113"/>
              <a:gd name="T76" fmla="*/ 110 w 110"/>
              <a:gd name="T77" fmla="*/ 19 h 113"/>
              <a:gd name="T78" fmla="*/ 55 w 110"/>
              <a:gd name="T79" fmla="*/ 19 h 113"/>
              <a:gd name="T80" fmla="*/ 55 w 110"/>
              <a:gd name="T81" fmla="*/ 19 h 113"/>
              <a:gd name="T82" fmla="*/ 67 w 110"/>
              <a:gd name="T83" fmla="*/ 15 h 113"/>
              <a:gd name="T84" fmla="*/ 67 w 110"/>
              <a:gd name="T85" fmla="*/ 15 h 113"/>
              <a:gd name="T86" fmla="*/ 67 w 110"/>
              <a:gd name="T87" fmla="*/ 15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0" h="113">
                <a:moveTo>
                  <a:pt x="67" y="15"/>
                </a:moveTo>
                <a:lnTo>
                  <a:pt x="67" y="15"/>
                </a:lnTo>
                <a:lnTo>
                  <a:pt x="67" y="7"/>
                </a:lnTo>
                <a:lnTo>
                  <a:pt x="67" y="7"/>
                </a:lnTo>
                <a:lnTo>
                  <a:pt x="63" y="0"/>
                </a:lnTo>
                <a:lnTo>
                  <a:pt x="63" y="0"/>
                </a:lnTo>
                <a:lnTo>
                  <a:pt x="55" y="0"/>
                </a:lnTo>
                <a:lnTo>
                  <a:pt x="55" y="0"/>
                </a:lnTo>
                <a:lnTo>
                  <a:pt x="43" y="3"/>
                </a:lnTo>
                <a:lnTo>
                  <a:pt x="43" y="3"/>
                </a:lnTo>
                <a:lnTo>
                  <a:pt x="47" y="19"/>
                </a:lnTo>
                <a:lnTo>
                  <a:pt x="0" y="19"/>
                </a:lnTo>
                <a:lnTo>
                  <a:pt x="0" y="31"/>
                </a:lnTo>
                <a:lnTo>
                  <a:pt x="47" y="31"/>
                </a:lnTo>
                <a:lnTo>
                  <a:pt x="47" y="47"/>
                </a:lnTo>
                <a:lnTo>
                  <a:pt x="16" y="47"/>
                </a:lnTo>
                <a:lnTo>
                  <a:pt x="16" y="101"/>
                </a:lnTo>
                <a:lnTo>
                  <a:pt x="31" y="101"/>
                </a:lnTo>
                <a:lnTo>
                  <a:pt x="31" y="58"/>
                </a:lnTo>
                <a:lnTo>
                  <a:pt x="47" y="58"/>
                </a:lnTo>
                <a:lnTo>
                  <a:pt x="47" y="113"/>
                </a:lnTo>
                <a:lnTo>
                  <a:pt x="63" y="113"/>
                </a:lnTo>
                <a:lnTo>
                  <a:pt x="63" y="58"/>
                </a:lnTo>
                <a:lnTo>
                  <a:pt x="82" y="58"/>
                </a:lnTo>
                <a:lnTo>
                  <a:pt x="82" y="82"/>
                </a:lnTo>
                <a:lnTo>
                  <a:pt x="82" y="82"/>
                </a:lnTo>
                <a:lnTo>
                  <a:pt x="78" y="86"/>
                </a:lnTo>
                <a:lnTo>
                  <a:pt x="67" y="86"/>
                </a:lnTo>
                <a:lnTo>
                  <a:pt x="67" y="86"/>
                </a:lnTo>
                <a:lnTo>
                  <a:pt x="70" y="101"/>
                </a:lnTo>
                <a:lnTo>
                  <a:pt x="70" y="101"/>
                </a:lnTo>
                <a:lnTo>
                  <a:pt x="90" y="101"/>
                </a:lnTo>
                <a:lnTo>
                  <a:pt x="98" y="98"/>
                </a:lnTo>
                <a:lnTo>
                  <a:pt x="98" y="90"/>
                </a:lnTo>
                <a:lnTo>
                  <a:pt x="98" y="47"/>
                </a:lnTo>
                <a:lnTo>
                  <a:pt x="63" y="47"/>
                </a:lnTo>
                <a:lnTo>
                  <a:pt x="63" y="31"/>
                </a:lnTo>
                <a:lnTo>
                  <a:pt x="110" y="31"/>
                </a:lnTo>
                <a:lnTo>
                  <a:pt x="110" y="19"/>
                </a:lnTo>
                <a:lnTo>
                  <a:pt x="55" y="19"/>
                </a:lnTo>
                <a:lnTo>
                  <a:pt x="55" y="19"/>
                </a:lnTo>
                <a:lnTo>
                  <a:pt x="67" y="15"/>
                </a:lnTo>
                <a:lnTo>
                  <a:pt x="67" y="15"/>
                </a:lnTo>
                <a:lnTo>
                  <a:pt x="67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7007226" y="4454525"/>
            <a:ext cx="155575" cy="160338"/>
          </a:xfrm>
          <a:custGeom>
            <a:avLst/>
            <a:gdLst>
              <a:gd name="T0" fmla="*/ 98 w 98"/>
              <a:gd name="T1" fmla="*/ 47 h 101"/>
              <a:gd name="T2" fmla="*/ 98 w 98"/>
              <a:gd name="T3" fmla="*/ 47 h 101"/>
              <a:gd name="T4" fmla="*/ 98 w 98"/>
              <a:gd name="T5" fmla="*/ 66 h 101"/>
              <a:gd name="T6" fmla="*/ 87 w 98"/>
              <a:gd name="T7" fmla="*/ 86 h 101"/>
              <a:gd name="T8" fmla="*/ 71 w 98"/>
              <a:gd name="T9" fmla="*/ 94 h 101"/>
              <a:gd name="T10" fmla="*/ 51 w 98"/>
              <a:gd name="T11" fmla="*/ 101 h 101"/>
              <a:gd name="T12" fmla="*/ 51 w 98"/>
              <a:gd name="T13" fmla="*/ 101 h 101"/>
              <a:gd name="T14" fmla="*/ 32 w 98"/>
              <a:gd name="T15" fmla="*/ 97 h 101"/>
              <a:gd name="T16" fmla="*/ 16 w 98"/>
              <a:gd name="T17" fmla="*/ 86 h 101"/>
              <a:gd name="T18" fmla="*/ 4 w 98"/>
              <a:gd name="T19" fmla="*/ 70 h 101"/>
              <a:gd name="T20" fmla="*/ 0 w 98"/>
              <a:gd name="T21" fmla="*/ 50 h 101"/>
              <a:gd name="T22" fmla="*/ 0 w 98"/>
              <a:gd name="T23" fmla="*/ 50 h 101"/>
              <a:gd name="T24" fmla="*/ 4 w 98"/>
              <a:gd name="T25" fmla="*/ 31 h 101"/>
              <a:gd name="T26" fmla="*/ 12 w 98"/>
              <a:gd name="T27" fmla="*/ 15 h 101"/>
              <a:gd name="T28" fmla="*/ 28 w 98"/>
              <a:gd name="T29" fmla="*/ 3 h 101"/>
              <a:gd name="T30" fmla="*/ 47 w 98"/>
              <a:gd name="T31" fmla="*/ 0 h 101"/>
              <a:gd name="T32" fmla="*/ 47 w 98"/>
              <a:gd name="T33" fmla="*/ 0 h 101"/>
              <a:gd name="T34" fmla="*/ 67 w 98"/>
              <a:gd name="T35" fmla="*/ 3 h 101"/>
              <a:gd name="T36" fmla="*/ 83 w 98"/>
              <a:gd name="T37" fmla="*/ 11 h 101"/>
              <a:gd name="T38" fmla="*/ 94 w 98"/>
              <a:gd name="T39" fmla="*/ 27 h 101"/>
              <a:gd name="T40" fmla="*/ 98 w 98"/>
              <a:gd name="T41" fmla="*/ 47 h 101"/>
              <a:gd name="T42" fmla="*/ 98 w 98"/>
              <a:gd name="T43" fmla="*/ 47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8" h="101">
                <a:moveTo>
                  <a:pt x="98" y="47"/>
                </a:moveTo>
                <a:lnTo>
                  <a:pt x="98" y="47"/>
                </a:lnTo>
                <a:lnTo>
                  <a:pt x="98" y="66"/>
                </a:lnTo>
                <a:lnTo>
                  <a:pt x="87" y="86"/>
                </a:lnTo>
                <a:lnTo>
                  <a:pt x="71" y="94"/>
                </a:lnTo>
                <a:lnTo>
                  <a:pt x="51" y="101"/>
                </a:lnTo>
                <a:lnTo>
                  <a:pt x="51" y="101"/>
                </a:lnTo>
                <a:lnTo>
                  <a:pt x="32" y="97"/>
                </a:lnTo>
                <a:lnTo>
                  <a:pt x="16" y="86"/>
                </a:lnTo>
                <a:lnTo>
                  <a:pt x="4" y="70"/>
                </a:lnTo>
                <a:lnTo>
                  <a:pt x="0" y="50"/>
                </a:lnTo>
                <a:lnTo>
                  <a:pt x="0" y="50"/>
                </a:lnTo>
                <a:lnTo>
                  <a:pt x="4" y="31"/>
                </a:lnTo>
                <a:lnTo>
                  <a:pt x="12" y="15"/>
                </a:lnTo>
                <a:lnTo>
                  <a:pt x="28" y="3"/>
                </a:lnTo>
                <a:lnTo>
                  <a:pt x="47" y="0"/>
                </a:lnTo>
                <a:lnTo>
                  <a:pt x="47" y="0"/>
                </a:lnTo>
                <a:lnTo>
                  <a:pt x="67" y="3"/>
                </a:lnTo>
                <a:lnTo>
                  <a:pt x="83" y="11"/>
                </a:lnTo>
                <a:lnTo>
                  <a:pt x="94" y="27"/>
                </a:lnTo>
                <a:lnTo>
                  <a:pt x="98" y="47"/>
                </a:lnTo>
                <a:lnTo>
                  <a:pt x="98" y="47"/>
                </a:lnTo>
                <a:close/>
              </a:path>
            </a:pathLst>
          </a:custGeom>
          <a:noFill/>
          <a:ln w="254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7051676" y="4497388"/>
            <a:ext cx="68263" cy="68263"/>
          </a:xfrm>
          <a:custGeom>
            <a:avLst/>
            <a:gdLst>
              <a:gd name="T0" fmla="*/ 43 w 43"/>
              <a:gd name="T1" fmla="*/ 23 h 43"/>
              <a:gd name="T2" fmla="*/ 43 w 43"/>
              <a:gd name="T3" fmla="*/ 23 h 43"/>
              <a:gd name="T4" fmla="*/ 43 w 43"/>
              <a:gd name="T5" fmla="*/ 31 h 43"/>
              <a:gd name="T6" fmla="*/ 39 w 43"/>
              <a:gd name="T7" fmla="*/ 39 h 43"/>
              <a:gd name="T8" fmla="*/ 31 w 43"/>
              <a:gd name="T9" fmla="*/ 43 h 43"/>
              <a:gd name="T10" fmla="*/ 23 w 43"/>
              <a:gd name="T11" fmla="*/ 43 h 43"/>
              <a:gd name="T12" fmla="*/ 23 w 43"/>
              <a:gd name="T13" fmla="*/ 43 h 43"/>
              <a:gd name="T14" fmla="*/ 16 w 43"/>
              <a:gd name="T15" fmla="*/ 43 h 43"/>
              <a:gd name="T16" fmla="*/ 8 w 43"/>
              <a:gd name="T17" fmla="*/ 39 h 43"/>
              <a:gd name="T18" fmla="*/ 4 w 43"/>
              <a:gd name="T19" fmla="*/ 31 h 43"/>
              <a:gd name="T20" fmla="*/ 0 w 43"/>
              <a:gd name="T21" fmla="*/ 23 h 43"/>
              <a:gd name="T22" fmla="*/ 0 w 43"/>
              <a:gd name="T23" fmla="*/ 23 h 43"/>
              <a:gd name="T24" fmla="*/ 0 w 43"/>
              <a:gd name="T25" fmla="*/ 16 h 43"/>
              <a:gd name="T26" fmla="*/ 4 w 43"/>
              <a:gd name="T27" fmla="*/ 8 h 43"/>
              <a:gd name="T28" fmla="*/ 12 w 43"/>
              <a:gd name="T29" fmla="*/ 4 h 43"/>
              <a:gd name="T30" fmla="*/ 19 w 43"/>
              <a:gd name="T31" fmla="*/ 0 h 43"/>
              <a:gd name="T32" fmla="*/ 19 w 43"/>
              <a:gd name="T33" fmla="*/ 0 h 43"/>
              <a:gd name="T34" fmla="*/ 31 w 43"/>
              <a:gd name="T35" fmla="*/ 4 h 43"/>
              <a:gd name="T36" fmla="*/ 35 w 43"/>
              <a:gd name="T37" fmla="*/ 8 h 43"/>
              <a:gd name="T38" fmla="*/ 43 w 43"/>
              <a:gd name="T39" fmla="*/ 12 h 43"/>
              <a:gd name="T40" fmla="*/ 43 w 43"/>
              <a:gd name="T41" fmla="*/ 23 h 43"/>
              <a:gd name="T42" fmla="*/ 43 w 43"/>
              <a:gd name="T43" fmla="*/ 2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3" h="43">
                <a:moveTo>
                  <a:pt x="43" y="23"/>
                </a:moveTo>
                <a:lnTo>
                  <a:pt x="43" y="23"/>
                </a:lnTo>
                <a:lnTo>
                  <a:pt x="43" y="31"/>
                </a:lnTo>
                <a:lnTo>
                  <a:pt x="39" y="39"/>
                </a:lnTo>
                <a:lnTo>
                  <a:pt x="31" y="43"/>
                </a:lnTo>
                <a:lnTo>
                  <a:pt x="23" y="43"/>
                </a:lnTo>
                <a:lnTo>
                  <a:pt x="23" y="43"/>
                </a:lnTo>
                <a:lnTo>
                  <a:pt x="16" y="43"/>
                </a:lnTo>
                <a:lnTo>
                  <a:pt x="8" y="39"/>
                </a:lnTo>
                <a:lnTo>
                  <a:pt x="4" y="31"/>
                </a:lnTo>
                <a:lnTo>
                  <a:pt x="0" y="23"/>
                </a:lnTo>
                <a:lnTo>
                  <a:pt x="0" y="23"/>
                </a:lnTo>
                <a:lnTo>
                  <a:pt x="0" y="16"/>
                </a:lnTo>
                <a:lnTo>
                  <a:pt x="4" y="8"/>
                </a:lnTo>
                <a:lnTo>
                  <a:pt x="12" y="4"/>
                </a:lnTo>
                <a:lnTo>
                  <a:pt x="19" y="0"/>
                </a:lnTo>
                <a:lnTo>
                  <a:pt x="19" y="0"/>
                </a:lnTo>
                <a:lnTo>
                  <a:pt x="31" y="4"/>
                </a:lnTo>
                <a:lnTo>
                  <a:pt x="35" y="8"/>
                </a:lnTo>
                <a:lnTo>
                  <a:pt x="43" y="12"/>
                </a:lnTo>
                <a:lnTo>
                  <a:pt x="43" y="23"/>
                </a:lnTo>
                <a:lnTo>
                  <a:pt x="43" y="23"/>
                </a:lnTo>
                <a:close/>
              </a:path>
            </a:pathLst>
          </a:custGeom>
          <a:noFill/>
          <a:ln w="254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标题 1"/>
          <p:cNvSpPr txBox="1">
            <a:spLocks/>
          </p:cNvSpPr>
          <p:nvPr/>
        </p:nvSpPr>
        <p:spPr>
          <a:xfrm>
            <a:off x="476250" y="274638"/>
            <a:ext cx="1943100" cy="3154362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重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庆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61037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7112000" y="-65088"/>
            <a:ext cx="4368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7177088" y="0"/>
            <a:ext cx="4238625" cy="6727825"/>
          </a:xfrm>
          <a:custGeom>
            <a:avLst/>
            <a:gdLst>
              <a:gd name="T0" fmla="*/ 1977 w 2670"/>
              <a:gd name="T1" fmla="*/ 3219 h 4238"/>
              <a:gd name="T2" fmla="*/ 1750 w 2670"/>
              <a:gd name="T3" fmla="*/ 3660 h 4238"/>
              <a:gd name="T4" fmla="*/ 1647 w 2670"/>
              <a:gd name="T5" fmla="*/ 3920 h 4238"/>
              <a:gd name="T6" fmla="*/ 1647 w 2670"/>
              <a:gd name="T7" fmla="*/ 4130 h 4238"/>
              <a:gd name="T8" fmla="*/ 1432 w 2670"/>
              <a:gd name="T9" fmla="*/ 4143 h 4238"/>
              <a:gd name="T10" fmla="*/ 1056 w 2670"/>
              <a:gd name="T11" fmla="*/ 4229 h 4238"/>
              <a:gd name="T12" fmla="*/ 966 w 2670"/>
              <a:gd name="T13" fmla="*/ 4093 h 4238"/>
              <a:gd name="T14" fmla="*/ 735 w 2670"/>
              <a:gd name="T15" fmla="*/ 4155 h 4238"/>
              <a:gd name="T16" fmla="*/ 648 w 2670"/>
              <a:gd name="T17" fmla="*/ 3949 h 4238"/>
              <a:gd name="T18" fmla="*/ 475 w 2670"/>
              <a:gd name="T19" fmla="*/ 3916 h 4238"/>
              <a:gd name="T20" fmla="*/ 277 w 2670"/>
              <a:gd name="T21" fmla="*/ 3813 h 4238"/>
              <a:gd name="T22" fmla="*/ 50 w 2670"/>
              <a:gd name="T23" fmla="*/ 3528 h 4238"/>
              <a:gd name="T24" fmla="*/ 83 w 2670"/>
              <a:gd name="T25" fmla="*/ 3128 h 4238"/>
              <a:gd name="T26" fmla="*/ 400 w 2670"/>
              <a:gd name="T27" fmla="*/ 2889 h 4238"/>
              <a:gd name="T28" fmla="*/ 322 w 2670"/>
              <a:gd name="T29" fmla="*/ 2678 h 4238"/>
              <a:gd name="T30" fmla="*/ 330 w 2670"/>
              <a:gd name="T31" fmla="*/ 2443 h 4238"/>
              <a:gd name="T32" fmla="*/ 355 w 2670"/>
              <a:gd name="T33" fmla="*/ 2257 h 4238"/>
              <a:gd name="T34" fmla="*/ 248 w 2670"/>
              <a:gd name="T35" fmla="*/ 2175 h 4238"/>
              <a:gd name="T36" fmla="*/ 240 w 2670"/>
              <a:gd name="T37" fmla="*/ 1960 h 4238"/>
              <a:gd name="T38" fmla="*/ 219 w 2670"/>
              <a:gd name="T39" fmla="*/ 1770 h 4238"/>
              <a:gd name="T40" fmla="*/ 310 w 2670"/>
              <a:gd name="T41" fmla="*/ 1473 h 4238"/>
              <a:gd name="T42" fmla="*/ 508 w 2670"/>
              <a:gd name="T43" fmla="*/ 1391 h 4238"/>
              <a:gd name="T44" fmla="*/ 689 w 2670"/>
              <a:gd name="T45" fmla="*/ 1510 h 4238"/>
              <a:gd name="T46" fmla="*/ 916 w 2670"/>
              <a:gd name="T47" fmla="*/ 1502 h 4238"/>
              <a:gd name="T48" fmla="*/ 995 w 2670"/>
              <a:gd name="T49" fmla="*/ 1222 h 4238"/>
              <a:gd name="T50" fmla="*/ 966 w 2670"/>
              <a:gd name="T51" fmla="*/ 1065 h 4238"/>
              <a:gd name="T52" fmla="*/ 982 w 2670"/>
              <a:gd name="T53" fmla="*/ 966 h 4238"/>
              <a:gd name="T54" fmla="*/ 912 w 2670"/>
              <a:gd name="T55" fmla="*/ 739 h 4238"/>
              <a:gd name="T56" fmla="*/ 999 w 2670"/>
              <a:gd name="T57" fmla="*/ 483 h 4238"/>
              <a:gd name="T58" fmla="*/ 1081 w 2670"/>
              <a:gd name="T59" fmla="*/ 339 h 4238"/>
              <a:gd name="T60" fmla="*/ 1358 w 2670"/>
              <a:gd name="T61" fmla="*/ 165 h 4238"/>
              <a:gd name="T62" fmla="*/ 1465 w 2670"/>
              <a:gd name="T63" fmla="*/ 9 h 4238"/>
              <a:gd name="T64" fmla="*/ 1680 w 2670"/>
              <a:gd name="T65" fmla="*/ 33 h 4238"/>
              <a:gd name="T66" fmla="*/ 1816 w 2670"/>
              <a:gd name="T67" fmla="*/ 244 h 4238"/>
              <a:gd name="T68" fmla="*/ 1927 w 2670"/>
              <a:gd name="T69" fmla="*/ 392 h 4238"/>
              <a:gd name="T70" fmla="*/ 2113 w 2670"/>
              <a:gd name="T71" fmla="*/ 479 h 4238"/>
              <a:gd name="T72" fmla="*/ 2076 w 2670"/>
              <a:gd name="T73" fmla="*/ 574 h 4238"/>
              <a:gd name="T74" fmla="*/ 2121 w 2670"/>
              <a:gd name="T75" fmla="*/ 739 h 4238"/>
              <a:gd name="T76" fmla="*/ 1882 w 2670"/>
              <a:gd name="T77" fmla="*/ 698 h 4238"/>
              <a:gd name="T78" fmla="*/ 1696 w 2670"/>
              <a:gd name="T79" fmla="*/ 636 h 4238"/>
              <a:gd name="T80" fmla="*/ 1684 w 2670"/>
              <a:gd name="T81" fmla="*/ 1090 h 4238"/>
              <a:gd name="T82" fmla="*/ 1741 w 2670"/>
              <a:gd name="T83" fmla="*/ 1250 h 4238"/>
              <a:gd name="T84" fmla="*/ 1816 w 2670"/>
              <a:gd name="T85" fmla="*/ 1370 h 4238"/>
              <a:gd name="T86" fmla="*/ 1894 w 2670"/>
              <a:gd name="T87" fmla="*/ 1527 h 4238"/>
              <a:gd name="T88" fmla="*/ 1861 w 2670"/>
              <a:gd name="T89" fmla="*/ 1663 h 4238"/>
              <a:gd name="T90" fmla="*/ 1968 w 2670"/>
              <a:gd name="T91" fmla="*/ 1737 h 4238"/>
              <a:gd name="T92" fmla="*/ 2063 w 2670"/>
              <a:gd name="T93" fmla="*/ 1684 h 4238"/>
              <a:gd name="T94" fmla="*/ 2364 w 2670"/>
              <a:gd name="T95" fmla="*/ 1663 h 4238"/>
              <a:gd name="T96" fmla="*/ 2352 w 2670"/>
              <a:gd name="T97" fmla="*/ 1923 h 4238"/>
              <a:gd name="T98" fmla="*/ 2237 w 2670"/>
              <a:gd name="T99" fmla="*/ 2154 h 4238"/>
              <a:gd name="T100" fmla="*/ 2294 w 2670"/>
              <a:gd name="T101" fmla="*/ 2228 h 4238"/>
              <a:gd name="T102" fmla="*/ 2455 w 2670"/>
              <a:gd name="T103" fmla="*/ 2315 h 4238"/>
              <a:gd name="T104" fmla="*/ 2591 w 2670"/>
              <a:gd name="T105" fmla="*/ 2389 h 4238"/>
              <a:gd name="T106" fmla="*/ 2666 w 2670"/>
              <a:gd name="T107" fmla="*/ 2488 h 4238"/>
              <a:gd name="T108" fmla="*/ 2550 w 2670"/>
              <a:gd name="T109" fmla="*/ 2571 h 4238"/>
              <a:gd name="T110" fmla="*/ 2257 w 2670"/>
              <a:gd name="T111" fmla="*/ 2686 h 4238"/>
              <a:gd name="T112" fmla="*/ 2051 w 2670"/>
              <a:gd name="T113" fmla="*/ 2967 h 4238"/>
              <a:gd name="T114" fmla="*/ 2063 w 2670"/>
              <a:gd name="T115" fmla="*/ 3132 h 4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670" h="4238">
                <a:moveTo>
                  <a:pt x="2030" y="3190"/>
                </a:moveTo>
                <a:lnTo>
                  <a:pt x="2030" y="3190"/>
                </a:lnTo>
                <a:lnTo>
                  <a:pt x="2014" y="3177"/>
                </a:lnTo>
                <a:lnTo>
                  <a:pt x="1997" y="3169"/>
                </a:lnTo>
                <a:lnTo>
                  <a:pt x="1977" y="3161"/>
                </a:lnTo>
                <a:lnTo>
                  <a:pt x="1964" y="3161"/>
                </a:lnTo>
                <a:lnTo>
                  <a:pt x="1960" y="3161"/>
                </a:lnTo>
                <a:lnTo>
                  <a:pt x="1956" y="3165"/>
                </a:lnTo>
                <a:lnTo>
                  <a:pt x="1956" y="3173"/>
                </a:lnTo>
                <a:lnTo>
                  <a:pt x="1960" y="3186"/>
                </a:lnTo>
                <a:lnTo>
                  <a:pt x="1977" y="3219"/>
                </a:lnTo>
                <a:lnTo>
                  <a:pt x="1977" y="3219"/>
                </a:lnTo>
                <a:lnTo>
                  <a:pt x="1981" y="3227"/>
                </a:lnTo>
                <a:lnTo>
                  <a:pt x="1981" y="3239"/>
                </a:lnTo>
                <a:lnTo>
                  <a:pt x="1981" y="3256"/>
                </a:lnTo>
                <a:lnTo>
                  <a:pt x="1972" y="3276"/>
                </a:lnTo>
                <a:lnTo>
                  <a:pt x="1960" y="3301"/>
                </a:lnTo>
                <a:lnTo>
                  <a:pt x="1939" y="3334"/>
                </a:lnTo>
                <a:lnTo>
                  <a:pt x="1902" y="3371"/>
                </a:lnTo>
                <a:lnTo>
                  <a:pt x="1902" y="3371"/>
                </a:lnTo>
                <a:lnTo>
                  <a:pt x="1878" y="3417"/>
                </a:lnTo>
                <a:lnTo>
                  <a:pt x="1816" y="3524"/>
                </a:lnTo>
                <a:lnTo>
                  <a:pt x="1783" y="3590"/>
                </a:lnTo>
                <a:lnTo>
                  <a:pt x="1750" y="3660"/>
                </a:lnTo>
                <a:lnTo>
                  <a:pt x="1725" y="3730"/>
                </a:lnTo>
                <a:lnTo>
                  <a:pt x="1717" y="3767"/>
                </a:lnTo>
                <a:lnTo>
                  <a:pt x="1708" y="3800"/>
                </a:lnTo>
                <a:lnTo>
                  <a:pt x="1708" y="3800"/>
                </a:lnTo>
                <a:lnTo>
                  <a:pt x="1713" y="3809"/>
                </a:lnTo>
                <a:lnTo>
                  <a:pt x="1708" y="3833"/>
                </a:lnTo>
                <a:lnTo>
                  <a:pt x="1700" y="3854"/>
                </a:lnTo>
                <a:lnTo>
                  <a:pt x="1692" y="3871"/>
                </a:lnTo>
                <a:lnTo>
                  <a:pt x="1675" y="3895"/>
                </a:lnTo>
                <a:lnTo>
                  <a:pt x="1651" y="3916"/>
                </a:lnTo>
                <a:lnTo>
                  <a:pt x="1651" y="3916"/>
                </a:lnTo>
                <a:lnTo>
                  <a:pt x="1647" y="3920"/>
                </a:lnTo>
                <a:lnTo>
                  <a:pt x="1642" y="3932"/>
                </a:lnTo>
                <a:lnTo>
                  <a:pt x="1642" y="3941"/>
                </a:lnTo>
                <a:lnTo>
                  <a:pt x="1647" y="3953"/>
                </a:lnTo>
                <a:lnTo>
                  <a:pt x="1659" y="3965"/>
                </a:lnTo>
                <a:lnTo>
                  <a:pt x="1671" y="3978"/>
                </a:lnTo>
                <a:lnTo>
                  <a:pt x="1671" y="4015"/>
                </a:lnTo>
                <a:lnTo>
                  <a:pt x="1671" y="4015"/>
                </a:lnTo>
                <a:lnTo>
                  <a:pt x="1675" y="4031"/>
                </a:lnTo>
                <a:lnTo>
                  <a:pt x="1675" y="4073"/>
                </a:lnTo>
                <a:lnTo>
                  <a:pt x="1671" y="4093"/>
                </a:lnTo>
                <a:lnTo>
                  <a:pt x="1663" y="4114"/>
                </a:lnTo>
                <a:lnTo>
                  <a:pt x="1647" y="4130"/>
                </a:lnTo>
                <a:lnTo>
                  <a:pt x="1638" y="4135"/>
                </a:lnTo>
                <a:lnTo>
                  <a:pt x="1626" y="4139"/>
                </a:lnTo>
                <a:lnTo>
                  <a:pt x="1519" y="4110"/>
                </a:lnTo>
                <a:lnTo>
                  <a:pt x="1519" y="4110"/>
                </a:lnTo>
                <a:lnTo>
                  <a:pt x="1510" y="4106"/>
                </a:lnTo>
                <a:lnTo>
                  <a:pt x="1490" y="4106"/>
                </a:lnTo>
                <a:lnTo>
                  <a:pt x="1473" y="4106"/>
                </a:lnTo>
                <a:lnTo>
                  <a:pt x="1461" y="4110"/>
                </a:lnTo>
                <a:lnTo>
                  <a:pt x="1453" y="4118"/>
                </a:lnTo>
                <a:lnTo>
                  <a:pt x="1440" y="4130"/>
                </a:lnTo>
                <a:lnTo>
                  <a:pt x="1440" y="4130"/>
                </a:lnTo>
                <a:lnTo>
                  <a:pt x="1432" y="4143"/>
                </a:lnTo>
                <a:lnTo>
                  <a:pt x="1415" y="4155"/>
                </a:lnTo>
                <a:lnTo>
                  <a:pt x="1399" y="4163"/>
                </a:lnTo>
                <a:lnTo>
                  <a:pt x="1378" y="4168"/>
                </a:lnTo>
                <a:lnTo>
                  <a:pt x="1341" y="4180"/>
                </a:lnTo>
                <a:lnTo>
                  <a:pt x="1325" y="4184"/>
                </a:lnTo>
                <a:lnTo>
                  <a:pt x="1312" y="4192"/>
                </a:lnTo>
                <a:lnTo>
                  <a:pt x="1114" y="4229"/>
                </a:lnTo>
                <a:lnTo>
                  <a:pt x="1114" y="4229"/>
                </a:lnTo>
                <a:lnTo>
                  <a:pt x="1102" y="4234"/>
                </a:lnTo>
                <a:lnTo>
                  <a:pt x="1085" y="4238"/>
                </a:lnTo>
                <a:lnTo>
                  <a:pt x="1073" y="4238"/>
                </a:lnTo>
                <a:lnTo>
                  <a:pt x="1056" y="4229"/>
                </a:lnTo>
                <a:lnTo>
                  <a:pt x="1044" y="4221"/>
                </a:lnTo>
                <a:lnTo>
                  <a:pt x="1040" y="4201"/>
                </a:lnTo>
                <a:lnTo>
                  <a:pt x="1040" y="4172"/>
                </a:lnTo>
                <a:lnTo>
                  <a:pt x="1040" y="4172"/>
                </a:lnTo>
                <a:lnTo>
                  <a:pt x="1048" y="4118"/>
                </a:lnTo>
                <a:lnTo>
                  <a:pt x="1048" y="4102"/>
                </a:lnTo>
                <a:lnTo>
                  <a:pt x="1044" y="4093"/>
                </a:lnTo>
                <a:lnTo>
                  <a:pt x="1040" y="4089"/>
                </a:lnTo>
                <a:lnTo>
                  <a:pt x="1028" y="4089"/>
                </a:lnTo>
                <a:lnTo>
                  <a:pt x="990" y="4093"/>
                </a:lnTo>
                <a:lnTo>
                  <a:pt x="990" y="4093"/>
                </a:lnTo>
                <a:lnTo>
                  <a:pt x="966" y="4093"/>
                </a:lnTo>
                <a:lnTo>
                  <a:pt x="941" y="4097"/>
                </a:lnTo>
                <a:lnTo>
                  <a:pt x="920" y="4106"/>
                </a:lnTo>
                <a:lnTo>
                  <a:pt x="904" y="4118"/>
                </a:lnTo>
                <a:lnTo>
                  <a:pt x="867" y="4143"/>
                </a:lnTo>
                <a:lnTo>
                  <a:pt x="834" y="4172"/>
                </a:lnTo>
                <a:lnTo>
                  <a:pt x="834" y="4172"/>
                </a:lnTo>
                <a:lnTo>
                  <a:pt x="825" y="4180"/>
                </a:lnTo>
                <a:lnTo>
                  <a:pt x="817" y="4188"/>
                </a:lnTo>
                <a:lnTo>
                  <a:pt x="797" y="4188"/>
                </a:lnTo>
                <a:lnTo>
                  <a:pt x="780" y="4184"/>
                </a:lnTo>
                <a:lnTo>
                  <a:pt x="759" y="4176"/>
                </a:lnTo>
                <a:lnTo>
                  <a:pt x="735" y="4155"/>
                </a:lnTo>
                <a:lnTo>
                  <a:pt x="722" y="4143"/>
                </a:lnTo>
                <a:lnTo>
                  <a:pt x="722" y="4143"/>
                </a:lnTo>
                <a:lnTo>
                  <a:pt x="714" y="4135"/>
                </a:lnTo>
                <a:lnTo>
                  <a:pt x="698" y="4106"/>
                </a:lnTo>
                <a:lnTo>
                  <a:pt x="681" y="4069"/>
                </a:lnTo>
                <a:lnTo>
                  <a:pt x="673" y="4044"/>
                </a:lnTo>
                <a:lnTo>
                  <a:pt x="669" y="4015"/>
                </a:lnTo>
                <a:lnTo>
                  <a:pt x="669" y="4015"/>
                </a:lnTo>
                <a:lnTo>
                  <a:pt x="665" y="3990"/>
                </a:lnTo>
                <a:lnTo>
                  <a:pt x="660" y="3974"/>
                </a:lnTo>
                <a:lnTo>
                  <a:pt x="652" y="3961"/>
                </a:lnTo>
                <a:lnTo>
                  <a:pt x="648" y="3949"/>
                </a:lnTo>
                <a:lnTo>
                  <a:pt x="636" y="3941"/>
                </a:lnTo>
                <a:lnTo>
                  <a:pt x="632" y="3937"/>
                </a:lnTo>
                <a:lnTo>
                  <a:pt x="632" y="3937"/>
                </a:lnTo>
                <a:lnTo>
                  <a:pt x="632" y="3932"/>
                </a:lnTo>
                <a:lnTo>
                  <a:pt x="627" y="3928"/>
                </a:lnTo>
                <a:lnTo>
                  <a:pt x="619" y="3920"/>
                </a:lnTo>
                <a:lnTo>
                  <a:pt x="603" y="3916"/>
                </a:lnTo>
                <a:lnTo>
                  <a:pt x="582" y="3912"/>
                </a:lnTo>
                <a:lnTo>
                  <a:pt x="545" y="3908"/>
                </a:lnTo>
                <a:lnTo>
                  <a:pt x="499" y="3912"/>
                </a:lnTo>
                <a:lnTo>
                  <a:pt x="499" y="3912"/>
                </a:lnTo>
                <a:lnTo>
                  <a:pt x="475" y="3916"/>
                </a:lnTo>
                <a:lnTo>
                  <a:pt x="450" y="3920"/>
                </a:lnTo>
                <a:lnTo>
                  <a:pt x="421" y="3924"/>
                </a:lnTo>
                <a:lnTo>
                  <a:pt x="388" y="3924"/>
                </a:lnTo>
                <a:lnTo>
                  <a:pt x="359" y="3916"/>
                </a:lnTo>
                <a:lnTo>
                  <a:pt x="347" y="3908"/>
                </a:lnTo>
                <a:lnTo>
                  <a:pt x="339" y="3899"/>
                </a:lnTo>
                <a:lnTo>
                  <a:pt x="326" y="3887"/>
                </a:lnTo>
                <a:lnTo>
                  <a:pt x="322" y="3875"/>
                </a:lnTo>
                <a:lnTo>
                  <a:pt x="322" y="3875"/>
                </a:lnTo>
                <a:lnTo>
                  <a:pt x="310" y="3846"/>
                </a:lnTo>
                <a:lnTo>
                  <a:pt x="293" y="3825"/>
                </a:lnTo>
                <a:lnTo>
                  <a:pt x="277" y="3813"/>
                </a:lnTo>
                <a:lnTo>
                  <a:pt x="260" y="3809"/>
                </a:lnTo>
                <a:lnTo>
                  <a:pt x="244" y="3805"/>
                </a:lnTo>
                <a:lnTo>
                  <a:pt x="227" y="3805"/>
                </a:lnTo>
                <a:lnTo>
                  <a:pt x="198" y="3805"/>
                </a:lnTo>
                <a:lnTo>
                  <a:pt x="198" y="3805"/>
                </a:lnTo>
                <a:lnTo>
                  <a:pt x="112" y="3805"/>
                </a:lnTo>
                <a:lnTo>
                  <a:pt x="70" y="3780"/>
                </a:lnTo>
                <a:lnTo>
                  <a:pt x="25" y="3656"/>
                </a:lnTo>
                <a:lnTo>
                  <a:pt x="66" y="3569"/>
                </a:lnTo>
                <a:lnTo>
                  <a:pt x="66" y="3557"/>
                </a:lnTo>
                <a:lnTo>
                  <a:pt x="66" y="3557"/>
                </a:lnTo>
                <a:lnTo>
                  <a:pt x="50" y="3528"/>
                </a:lnTo>
                <a:lnTo>
                  <a:pt x="33" y="3499"/>
                </a:lnTo>
                <a:lnTo>
                  <a:pt x="21" y="3458"/>
                </a:lnTo>
                <a:lnTo>
                  <a:pt x="9" y="3417"/>
                </a:lnTo>
                <a:lnTo>
                  <a:pt x="0" y="3371"/>
                </a:lnTo>
                <a:lnTo>
                  <a:pt x="0" y="3347"/>
                </a:lnTo>
                <a:lnTo>
                  <a:pt x="4" y="3326"/>
                </a:lnTo>
                <a:lnTo>
                  <a:pt x="9" y="3301"/>
                </a:lnTo>
                <a:lnTo>
                  <a:pt x="17" y="3280"/>
                </a:lnTo>
                <a:lnTo>
                  <a:pt x="17" y="3280"/>
                </a:lnTo>
                <a:lnTo>
                  <a:pt x="70" y="3177"/>
                </a:lnTo>
                <a:lnTo>
                  <a:pt x="83" y="3157"/>
                </a:lnTo>
                <a:lnTo>
                  <a:pt x="83" y="3128"/>
                </a:lnTo>
                <a:lnTo>
                  <a:pt x="99" y="3099"/>
                </a:lnTo>
                <a:lnTo>
                  <a:pt x="273" y="3004"/>
                </a:lnTo>
                <a:lnTo>
                  <a:pt x="347" y="2996"/>
                </a:lnTo>
                <a:lnTo>
                  <a:pt x="347" y="2996"/>
                </a:lnTo>
                <a:lnTo>
                  <a:pt x="351" y="2992"/>
                </a:lnTo>
                <a:lnTo>
                  <a:pt x="363" y="2983"/>
                </a:lnTo>
                <a:lnTo>
                  <a:pt x="376" y="2967"/>
                </a:lnTo>
                <a:lnTo>
                  <a:pt x="376" y="2955"/>
                </a:lnTo>
                <a:lnTo>
                  <a:pt x="380" y="2946"/>
                </a:lnTo>
                <a:lnTo>
                  <a:pt x="380" y="2946"/>
                </a:lnTo>
                <a:lnTo>
                  <a:pt x="388" y="2926"/>
                </a:lnTo>
                <a:lnTo>
                  <a:pt x="400" y="2889"/>
                </a:lnTo>
                <a:lnTo>
                  <a:pt x="425" y="2847"/>
                </a:lnTo>
                <a:lnTo>
                  <a:pt x="425" y="2847"/>
                </a:lnTo>
                <a:lnTo>
                  <a:pt x="429" y="2831"/>
                </a:lnTo>
                <a:lnTo>
                  <a:pt x="433" y="2814"/>
                </a:lnTo>
                <a:lnTo>
                  <a:pt x="433" y="2798"/>
                </a:lnTo>
                <a:lnTo>
                  <a:pt x="433" y="2777"/>
                </a:lnTo>
                <a:lnTo>
                  <a:pt x="425" y="2756"/>
                </a:lnTo>
                <a:lnTo>
                  <a:pt x="413" y="2736"/>
                </a:lnTo>
                <a:lnTo>
                  <a:pt x="388" y="2719"/>
                </a:lnTo>
                <a:lnTo>
                  <a:pt x="388" y="2719"/>
                </a:lnTo>
                <a:lnTo>
                  <a:pt x="339" y="2690"/>
                </a:lnTo>
                <a:lnTo>
                  <a:pt x="322" y="2678"/>
                </a:lnTo>
                <a:lnTo>
                  <a:pt x="310" y="2662"/>
                </a:lnTo>
                <a:lnTo>
                  <a:pt x="306" y="2645"/>
                </a:lnTo>
                <a:lnTo>
                  <a:pt x="306" y="2624"/>
                </a:lnTo>
                <a:lnTo>
                  <a:pt x="318" y="2604"/>
                </a:lnTo>
                <a:lnTo>
                  <a:pt x="334" y="2575"/>
                </a:lnTo>
                <a:lnTo>
                  <a:pt x="334" y="2575"/>
                </a:lnTo>
                <a:lnTo>
                  <a:pt x="343" y="2563"/>
                </a:lnTo>
                <a:lnTo>
                  <a:pt x="351" y="2538"/>
                </a:lnTo>
                <a:lnTo>
                  <a:pt x="351" y="2521"/>
                </a:lnTo>
                <a:lnTo>
                  <a:pt x="351" y="2501"/>
                </a:lnTo>
                <a:lnTo>
                  <a:pt x="343" y="2472"/>
                </a:lnTo>
                <a:lnTo>
                  <a:pt x="330" y="2443"/>
                </a:lnTo>
                <a:lnTo>
                  <a:pt x="330" y="2443"/>
                </a:lnTo>
                <a:lnTo>
                  <a:pt x="326" y="2426"/>
                </a:lnTo>
                <a:lnTo>
                  <a:pt x="322" y="2406"/>
                </a:lnTo>
                <a:lnTo>
                  <a:pt x="326" y="2385"/>
                </a:lnTo>
                <a:lnTo>
                  <a:pt x="330" y="2369"/>
                </a:lnTo>
                <a:lnTo>
                  <a:pt x="339" y="2336"/>
                </a:lnTo>
                <a:lnTo>
                  <a:pt x="347" y="2323"/>
                </a:lnTo>
                <a:lnTo>
                  <a:pt x="347" y="2323"/>
                </a:lnTo>
                <a:lnTo>
                  <a:pt x="351" y="2307"/>
                </a:lnTo>
                <a:lnTo>
                  <a:pt x="355" y="2290"/>
                </a:lnTo>
                <a:lnTo>
                  <a:pt x="359" y="2274"/>
                </a:lnTo>
                <a:lnTo>
                  <a:pt x="355" y="2257"/>
                </a:lnTo>
                <a:lnTo>
                  <a:pt x="347" y="2241"/>
                </a:lnTo>
                <a:lnTo>
                  <a:pt x="343" y="2237"/>
                </a:lnTo>
                <a:lnTo>
                  <a:pt x="330" y="2232"/>
                </a:lnTo>
                <a:lnTo>
                  <a:pt x="306" y="2237"/>
                </a:lnTo>
                <a:lnTo>
                  <a:pt x="306" y="2237"/>
                </a:lnTo>
                <a:lnTo>
                  <a:pt x="277" y="2237"/>
                </a:lnTo>
                <a:lnTo>
                  <a:pt x="268" y="2237"/>
                </a:lnTo>
                <a:lnTo>
                  <a:pt x="256" y="2232"/>
                </a:lnTo>
                <a:lnTo>
                  <a:pt x="252" y="2224"/>
                </a:lnTo>
                <a:lnTo>
                  <a:pt x="248" y="2216"/>
                </a:lnTo>
                <a:lnTo>
                  <a:pt x="244" y="2195"/>
                </a:lnTo>
                <a:lnTo>
                  <a:pt x="248" y="2175"/>
                </a:lnTo>
                <a:lnTo>
                  <a:pt x="260" y="2146"/>
                </a:lnTo>
                <a:lnTo>
                  <a:pt x="277" y="2113"/>
                </a:lnTo>
                <a:lnTo>
                  <a:pt x="297" y="2084"/>
                </a:lnTo>
                <a:lnTo>
                  <a:pt x="297" y="2084"/>
                </a:lnTo>
                <a:lnTo>
                  <a:pt x="306" y="2072"/>
                </a:lnTo>
                <a:lnTo>
                  <a:pt x="306" y="2063"/>
                </a:lnTo>
                <a:lnTo>
                  <a:pt x="306" y="2047"/>
                </a:lnTo>
                <a:lnTo>
                  <a:pt x="301" y="2030"/>
                </a:lnTo>
                <a:lnTo>
                  <a:pt x="293" y="2010"/>
                </a:lnTo>
                <a:lnTo>
                  <a:pt x="273" y="1985"/>
                </a:lnTo>
                <a:lnTo>
                  <a:pt x="240" y="1960"/>
                </a:lnTo>
                <a:lnTo>
                  <a:pt x="240" y="1960"/>
                </a:lnTo>
                <a:lnTo>
                  <a:pt x="231" y="1956"/>
                </a:lnTo>
                <a:lnTo>
                  <a:pt x="223" y="1952"/>
                </a:lnTo>
                <a:lnTo>
                  <a:pt x="219" y="1940"/>
                </a:lnTo>
                <a:lnTo>
                  <a:pt x="215" y="1923"/>
                </a:lnTo>
                <a:lnTo>
                  <a:pt x="215" y="1902"/>
                </a:lnTo>
                <a:lnTo>
                  <a:pt x="227" y="1873"/>
                </a:lnTo>
                <a:lnTo>
                  <a:pt x="244" y="1840"/>
                </a:lnTo>
                <a:lnTo>
                  <a:pt x="244" y="1840"/>
                </a:lnTo>
                <a:lnTo>
                  <a:pt x="244" y="1832"/>
                </a:lnTo>
                <a:lnTo>
                  <a:pt x="240" y="1816"/>
                </a:lnTo>
                <a:lnTo>
                  <a:pt x="231" y="1787"/>
                </a:lnTo>
                <a:lnTo>
                  <a:pt x="219" y="1770"/>
                </a:lnTo>
                <a:lnTo>
                  <a:pt x="207" y="1754"/>
                </a:lnTo>
                <a:lnTo>
                  <a:pt x="207" y="1754"/>
                </a:lnTo>
                <a:lnTo>
                  <a:pt x="198" y="1741"/>
                </a:lnTo>
                <a:lnTo>
                  <a:pt x="194" y="1733"/>
                </a:lnTo>
                <a:lnTo>
                  <a:pt x="194" y="1708"/>
                </a:lnTo>
                <a:lnTo>
                  <a:pt x="198" y="1684"/>
                </a:lnTo>
                <a:lnTo>
                  <a:pt x="207" y="1659"/>
                </a:lnTo>
                <a:lnTo>
                  <a:pt x="231" y="1618"/>
                </a:lnTo>
                <a:lnTo>
                  <a:pt x="244" y="1597"/>
                </a:lnTo>
                <a:lnTo>
                  <a:pt x="293" y="1486"/>
                </a:lnTo>
                <a:lnTo>
                  <a:pt x="293" y="1486"/>
                </a:lnTo>
                <a:lnTo>
                  <a:pt x="310" y="1473"/>
                </a:lnTo>
                <a:lnTo>
                  <a:pt x="330" y="1461"/>
                </a:lnTo>
                <a:lnTo>
                  <a:pt x="351" y="1453"/>
                </a:lnTo>
                <a:lnTo>
                  <a:pt x="351" y="1453"/>
                </a:lnTo>
                <a:lnTo>
                  <a:pt x="372" y="1444"/>
                </a:lnTo>
                <a:lnTo>
                  <a:pt x="384" y="1436"/>
                </a:lnTo>
                <a:lnTo>
                  <a:pt x="396" y="1428"/>
                </a:lnTo>
                <a:lnTo>
                  <a:pt x="483" y="1382"/>
                </a:lnTo>
                <a:lnTo>
                  <a:pt x="483" y="1382"/>
                </a:lnTo>
                <a:lnTo>
                  <a:pt x="487" y="1382"/>
                </a:lnTo>
                <a:lnTo>
                  <a:pt x="495" y="1382"/>
                </a:lnTo>
                <a:lnTo>
                  <a:pt x="504" y="1387"/>
                </a:lnTo>
                <a:lnTo>
                  <a:pt x="508" y="1391"/>
                </a:lnTo>
                <a:lnTo>
                  <a:pt x="512" y="1403"/>
                </a:lnTo>
                <a:lnTo>
                  <a:pt x="512" y="1416"/>
                </a:lnTo>
                <a:lnTo>
                  <a:pt x="512" y="1416"/>
                </a:lnTo>
                <a:lnTo>
                  <a:pt x="512" y="1436"/>
                </a:lnTo>
                <a:lnTo>
                  <a:pt x="516" y="1449"/>
                </a:lnTo>
                <a:lnTo>
                  <a:pt x="524" y="1457"/>
                </a:lnTo>
                <a:lnTo>
                  <a:pt x="533" y="1465"/>
                </a:lnTo>
                <a:lnTo>
                  <a:pt x="553" y="1473"/>
                </a:lnTo>
                <a:lnTo>
                  <a:pt x="570" y="1477"/>
                </a:lnTo>
                <a:lnTo>
                  <a:pt x="570" y="1477"/>
                </a:lnTo>
                <a:lnTo>
                  <a:pt x="611" y="1490"/>
                </a:lnTo>
                <a:lnTo>
                  <a:pt x="689" y="1510"/>
                </a:lnTo>
                <a:lnTo>
                  <a:pt x="776" y="1543"/>
                </a:lnTo>
                <a:lnTo>
                  <a:pt x="813" y="1564"/>
                </a:lnTo>
                <a:lnTo>
                  <a:pt x="846" y="1581"/>
                </a:lnTo>
                <a:lnTo>
                  <a:pt x="846" y="1581"/>
                </a:lnTo>
                <a:lnTo>
                  <a:pt x="854" y="1585"/>
                </a:lnTo>
                <a:lnTo>
                  <a:pt x="871" y="1585"/>
                </a:lnTo>
                <a:lnTo>
                  <a:pt x="883" y="1585"/>
                </a:lnTo>
                <a:lnTo>
                  <a:pt x="896" y="1576"/>
                </a:lnTo>
                <a:lnTo>
                  <a:pt x="904" y="1568"/>
                </a:lnTo>
                <a:lnTo>
                  <a:pt x="908" y="1552"/>
                </a:lnTo>
                <a:lnTo>
                  <a:pt x="908" y="1552"/>
                </a:lnTo>
                <a:lnTo>
                  <a:pt x="916" y="1502"/>
                </a:lnTo>
                <a:lnTo>
                  <a:pt x="920" y="1440"/>
                </a:lnTo>
                <a:lnTo>
                  <a:pt x="920" y="1378"/>
                </a:lnTo>
                <a:lnTo>
                  <a:pt x="912" y="1329"/>
                </a:lnTo>
                <a:lnTo>
                  <a:pt x="912" y="1329"/>
                </a:lnTo>
                <a:lnTo>
                  <a:pt x="916" y="1316"/>
                </a:lnTo>
                <a:lnTo>
                  <a:pt x="920" y="1304"/>
                </a:lnTo>
                <a:lnTo>
                  <a:pt x="945" y="1279"/>
                </a:lnTo>
                <a:lnTo>
                  <a:pt x="982" y="1250"/>
                </a:lnTo>
                <a:lnTo>
                  <a:pt x="982" y="1250"/>
                </a:lnTo>
                <a:lnTo>
                  <a:pt x="986" y="1246"/>
                </a:lnTo>
                <a:lnTo>
                  <a:pt x="995" y="1230"/>
                </a:lnTo>
                <a:lnTo>
                  <a:pt x="995" y="1222"/>
                </a:lnTo>
                <a:lnTo>
                  <a:pt x="990" y="1209"/>
                </a:lnTo>
                <a:lnTo>
                  <a:pt x="986" y="1193"/>
                </a:lnTo>
                <a:lnTo>
                  <a:pt x="974" y="1180"/>
                </a:lnTo>
                <a:lnTo>
                  <a:pt x="974" y="1180"/>
                </a:lnTo>
                <a:lnTo>
                  <a:pt x="941" y="1147"/>
                </a:lnTo>
                <a:lnTo>
                  <a:pt x="929" y="1131"/>
                </a:lnTo>
                <a:lnTo>
                  <a:pt x="920" y="1114"/>
                </a:lnTo>
                <a:lnTo>
                  <a:pt x="916" y="1098"/>
                </a:lnTo>
                <a:lnTo>
                  <a:pt x="916" y="1090"/>
                </a:lnTo>
                <a:lnTo>
                  <a:pt x="920" y="1085"/>
                </a:lnTo>
                <a:lnTo>
                  <a:pt x="937" y="1073"/>
                </a:lnTo>
                <a:lnTo>
                  <a:pt x="966" y="1065"/>
                </a:lnTo>
                <a:lnTo>
                  <a:pt x="1090" y="1036"/>
                </a:lnTo>
                <a:lnTo>
                  <a:pt x="1090" y="1036"/>
                </a:lnTo>
                <a:lnTo>
                  <a:pt x="1098" y="1032"/>
                </a:lnTo>
                <a:lnTo>
                  <a:pt x="1102" y="1028"/>
                </a:lnTo>
                <a:lnTo>
                  <a:pt x="1106" y="1019"/>
                </a:lnTo>
                <a:lnTo>
                  <a:pt x="1106" y="1011"/>
                </a:lnTo>
                <a:lnTo>
                  <a:pt x="1098" y="999"/>
                </a:lnTo>
                <a:lnTo>
                  <a:pt x="1085" y="986"/>
                </a:lnTo>
                <a:lnTo>
                  <a:pt x="1056" y="970"/>
                </a:lnTo>
                <a:lnTo>
                  <a:pt x="990" y="970"/>
                </a:lnTo>
                <a:lnTo>
                  <a:pt x="982" y="966"/>
                </a:lnTo>
                <a:lnTo>
                  <a:pt x="982" y="966"/>
                </a:lnTo>
                <a:lnTo>
                  <a:pt x="970" y="953"/>
                </a:lnTo>
                <a:lnTo>
                  <a:pt x="945" y="925"/>
                </a:lnTo>
                <a:lnTo>
                  <a:pt x="933" y="904"/>
                </a:lnTo>
                <a:lnTo>
                  <a:pt x="920" y="883"/>
                </a:lnTo>
                <a:lnTo>
                  <a:pt x="912" y="863"/>
                </a:lnTo>
                <a:lnTo>
                  <a:pt x="908" y="838"/>
                </a:lnTo>
                <a:lnTo>
                  <a:pt x="908" y="838"/>
                </a:lnTo>
                <a:lnTo>
                  <a:pt x="904" y="825"/>
                </a:lnTo>
                <a:lnTo>
                  <a:pt x="900" y="792"/>
                </a:lnTo>
                <a:lnTo>
                  <a:pt x="900" y="772"/>
                </a:lnTo>
                <a:lnTo>
                  <a:pt x="904" y="755"/>
                </a:lnTo>
                <a:lnTo>
                  <a:pt x="912" y="739"/>
                </a:lnTo>
                <a:lnTo>
                  <a:pt x="924" y="726"/>
                </a:lnTo>
                <a:lnTo>
                  <a:pt x="924" y="726"/>
                </a:lnTo>
                <a:lnTo>
                  <a:pt x="941" y="714"/>
                </a:lnTo>
                <a:lnTo>
                  <a:pt x="953" y="702"/>
                </a:lnTo>
                <a:lnTo>
                  <a:pt x="966" y="677"/>
                </a:lnTo>
                <a:lnTo>
                  <a:pt x="978" y="648"/>
                </a:lnTo>
                <a:lnTo>
                  <a:pt x="986" y="611"/>
                </a:lnTo>
                <a:lnTo>
                  <a:pt x="986" y="561"/>
                </a:lnTo>
                <a:lnTo>
                  <a:pt x="978" y="504"/>
                </a:lnTo>
                <a:lnTo>
                  <a:pt x="986" y="487"/>
                </a:lnTo>
                <a:lnTo>
                  <a:pt x="986" y="487"/>
                </a:lnTo>
                <a:lnTo>
                  <a:pt x="999" y="483"/>
                </a:lnTo>
                <a:lnTo>
                  <a:pt x="1007" y="471"/>
                </a:lnTo>
                <a:lnTo>
                  <a:pt x="1019" y="458"/>
                </a:lnTo>
                <a:lnTo>
                  <a:pt x="1032" y="442"/>
                </a:lnTo>
                <a:lnTo>
                  <a:pt x="1040" y="421"/>
                </a:lnTo>
                <a:lnTo>
                  <a:pt x="1044" y="396"/>
                </a:lnTo>
                <a:lnTo>
                  <a:pt x="1040" y="367"/>
                </a:lnTo>
                <a:lnTo>
                  <a:pt x="1040" y="367"/>
                </a:lnTo>
                <a:lnTo>
                  <a:pt x="1040" y="359"/>
                </a:lnTo>
                <a:lnTo>
                  <a:pt x="1040" y="355"/>
                </a:lnTo>
                <a:lnTo>
                  <a:pt x="1048" y="347"/>
                </a:lnTo>
                <a:lnTo>
                  <a:pt x="1061" y="343"/>
                </a:lnTo>
                <a:lnTo>
                  <a:pt x="1081" y="339"/>
                </a:lnTo>
                <a:lnTo>
                  <a:pt x="1110" y="334"/>
                </a:lnTo>
                <a:lnTo>
                  <a:pt x="1151" y="334"/>
                </a:lnTo>
                <a:lnTo>
                  <a:pt x="1151" y="334"/>
                </a:lnTo>
                <a:lnTo>
                  <a:pt x="1197" y="301"/>
                </a:lnTo>
                <a:lnTo>
                  <a:pt x="1238" y="273"/>
                </a:lnTo>
                <a:lnTo>
                  <a:pt x="1255" y="256"/>
                </a:lnTo>
                <a:lnTo>
                  <a:pt x="1267" y="240"/>
                </a:lnTo>
                <a:lnTo>
                  <a:pt x="1267" y="240"/>
                </a:lnTo>
                <a:lnTo>
                  <a:pt x="1296" y="207"/>
                </a:lnTo>
                <a:lnTo>
                  <a:pt x="1325" y="186"/>
                </a:lnTo>
                <a:lnTo>
                  <a:pt x="1358" y="165"/>
                </a:lnTo>
                <a:lnTo>
                  <a:pt x="1358" y="165"/>
                </a:lnTo>
                <a:lnTo>
                  <a:pt x="1362" y="161"/>
                </a:lnTo>
                <a:lnTo>
                  <a:pt x="1370" y="149"/>
                </a:lnTo>
                <a:lnTo>
                  <a:pt x="1378" y="124"/>
                </a:lnTo>
                <a:lnTo>
                  <a:pt x="1382" y="95"/>
                </a:lnTo>
                <a:lnTo>
                  <a:pt x="1382" y="95"/>
                </a:lnTo>
                <a:lnTo>
                  <a:pt x="1387" y="66"/>
                </a:lnTo>
                <a:lnTo>
                  <a:pt x="1399" y="42"/>
                </a:lnTo>
                <a:lnTo>
                  <a:pt x="1415" y="25"/>
                </a:lnTo>
                <a:lnTo>
                  <a:pt x="1424" y="17"/>
                </a:lnTo>
                <a:lnTo>
                  <a:pt x="1436" y="17"/>
                </a:lnTo>
                <a:lnTo>
                  <a:pt x="1436" y="17"/>
                </a:lnTo>
                <a:lnTo>
                  <a:pt x="1465" y="9"/>
                </a:lnTo>
                <a:lnTo>
                  <a:pt x="1494" y="0"/>
                </a:lnTo>
                <a:lnTo>
                  <a:pt x="1510" y="0"/>
                </a:lnTo>
                <a:lnTo>
                  <a:pt x="1535" y="0"/>
                </a:lnTo>
                <a:lnTo>
                  <a:pt x="1560" y="9"/>
                </a:lnTo>
                <a:lnTo>
                  <a:pt x="1593" y="21"/>
                </a:lnTo>
                <a:lnTo>
                  <a:pt x="1593" y="21"/>
                </a:lnTo>
                <a:lnTo>
                  <a:pt x="1601" y="25"/>
                </a:lnTo>
                <a:lnTo>
                  <a:pt x="1622" y="25"/>
                </a:lnTo>
                <a:lnTo>
                  <a:pt x="1647" y="25"/>
                </a:lnTo>
                <a:lnTo>
                  <a:pt x="1647" y="25"/>
                </a:lnTo>
                <a:lnTo>
                  <a:pt x="1663" y="25"/>
                </a:lnTo>
                <a:lnTo>
                  <a:pt x="1680" y="33"/>
                </a:lnTo>
                <a:lnTo>
                  <a:pt x="1692" y="42"/>
                </a:lnTo>
                <a:lnTo>
                  <a:pt x="1704" y="54"/>
                </a:lnTo>
                <a:lnTo>
                  <a:pt x="1713" y="70"/>
                </a:lnTo>
                <a:lnTo>
                  <a:pt x="1721" y="91"/>
                </a:lnTo>
                <a:lnTo>
                  <a:pt x="1729" y="112"/>
                </a:lnTo>
                <a:lnTo>
                  <a:pt x="1729" y="132"/>
                </a:lnTo>
                <a:lnTo>
                  <a:pt x="1729" y="132"/>
                </a:lnTo>
                <a:lnTo>
                  <a:pt x="1733" y="157"/>
                </a:lnTo>
                <a:lnTo>
                  <a:pt x="1746" y="178"/>
                </a:lnTo>
                <a:lnTo>
                  <a:pt x="1762" y="198"/>
                </a:lnTo>
                <a:lnTo>
                  <a:pt x="1779" y="219"/>
                </a:lnTo>
                <a:lnTo>
                  <a:pt x="1816" y="244"/>
                </a:lnTo>
                <a:lnTo>
                  <a:pt x="1840" y="256"/>
                </a:lnTo>
                <a:lnTo>
                  <a:pt x="1840" y="256"/>
                </a:lnTo>
                <a:lnTo>
                  <a:pt x="1849" y="264"/>
                </a:lnTo>
                <a:lnTo>
                  <a:pt x="1861" y="273"/>
                </a:lnTo>
                <a:lnTo>
                  <a:pt x="1878" y="293"/>
                </a:lnTo>
                <a:lnTo>
                  <a:pt x="1882" y="310"/>
                </a:lnTo>
                <a:lnTo>
                  <a:pt x="1886" y="330"/>
                </a:lnTo>
                <a:lnTo>
                  <a:pt x="1886" y="330"/>
                </a:lnTo>
                <a:lnTo>
                  <a:pt x="1890" y="355"/>
                </a:lnTo>
                <a:lnTo>
                  <a:pt x="1902" y="372"/>
                </a:lnTo>
                <a:lnTo>
                  <a:pt x="1915" y="380"/>
                </a:lnTo>
                <a:lnTo>
                  <a:pt x="1927" y="392"/>
                </a:lnTo>
                <a:lnTo>
                  <a:pt x="1952" y="400"/>
                </a:lnTo>
                <a:lnTo>
                  <a:pt x="1964" y="400"/>
                </a:lnTo>
                <a:lnTo>
                  <a:pt x="1964" y="400"/>
                </a:lnTo>
                <a:lnTo>
                  <a:pt x="1977" y="400"/>
                </a:lnTo>
                <a:lnTo>
                  <a:pt x="2010" y="409"/>
                </a:lnTo>
                <a:lnTo>
                  <a:pt x="2026" y="417"/>
                </a:lnTo>
                <a:lnTo>
                  <a:pt x="2047" y="429"/>
                </a:lnTo>
                <a:lnTo>
                  <a:pt x="2063" y="446"/>
                </a:lnTo>
                <a:lnTo>
                  <a:pt x="2080" y="471"/>
                </a:lnTo>
                <a:lnTo>
                  <a:pt x="2080" y="471"/>
                </a:lnTo>
                <a:lnTo>
                  <a:pt x="2092" y="475"/>
                </a:lnTo>
                <a:lnTo>
                  <a:pt x="2113" y="479"/>
                </a:lnTo>
                <a:lnTo>
                  <a:pt x="2113" y="479"/>
                </a:lnTo>
                <a:lnTo>
                  <a:pt x="2117" y="479"/>
                </a:lnTo>
                <a:lnTo>
                  <a:pt x="2117" y="483"/>
                </a:lnTo>
                <a:lnTo>
                  <a:pt x="2113" y="491"/>
                </a:lnTo>
                <a:lnTo>
                  <a:pt x="2109" y="500"/>
                </a:lnTo>
                <a:lnTo>
                  <a:pt x="2109" y="500"/>
                </a:lnTo>
                <a:lnTo>
                  <a:pt x="2092" y="512"/>
                </a:lnTo>
                <a:lnTo>
                  <a:pt x="2071" y="537"/>
                </a:lnTo>
                <a:lnTo>
                  <a:pt x="2067" y="553"/>
                </a:lnTo>
                <a:lnTo>
                  <a:pt x="2067" y="566"/>
                </a:lnTo>
                <a:lnTo>
                  <a:pt x="2071" y="570"/>
                </a:lnTo>
                <a:lnTo>
                  <a:pt x="2076" y="574"/>
                </a:lnTo>
                <a:lnTo>
                  <a:pt x="2100" y="582"/>
                </a:lnTo>
                <a:lnTo>
                  <a:pt x="2100" y="582"/>
                </a:lnTo>
                <a:lnTo>
                  <a:pt x="2146" y="590"/>
                </a:lnTo>
                <a:lnTo>
                  <a:pt x="2171" y="594"/>
                </a:lnTo>
                <a:lnTo>
                  <a:pt x="2175" y="599"/>
                </a:lnTo>
                <a:lnTo>
                  <a:pt x="2175" y="607"/>
                </a:lnTo>
                <a:lnTo>
                  <a:pt x="2179" y="636"/>
                </a:lnTo>
                <a:lnTo>
                  <a:pt x="2179" y="636"/>
                </a:lnTo>
                <a:lnTo>
                  <a:pt x="2179" y="702"/>
                </a:lnTo>
                <a:lnTo>
                  <a:pt x="2183" y="731"/>
                </a:lnTo>
                <a:lnTo>
                  <a:pt x="2179" y="743"/>
                </a:lnTo>
                <a:lnTo>
                  <a:pt x="2121" y="739"/>
                </a:lnTo>
                <a:lnTo>
                  <a:pt x="2121" y="739"/>
                </a:lnTo>
                <a:lnTo>
                  <a:pt x="2059" y="702"/>
                </a:lnTo>
                <a:lnTo>
                  <a:pt x="2059" y="702"/>
                </a:lnTo>
                <a:lnTo>
                  <a:pt x="2026" y="685"/>
                </a:lnTo>
                <a:lnTo>
                  <a:pt x="2005" y="677"/>
                </a:lnTo>
                <a:lnTo>
                  <a:pt x="1989" y="673"/>
                </a:lnTo>
                <a:lnTo>
                  <a:pt x="1968" y="673"/>
                </a:lnTo>
                <a:lnTo>
                  <a:pt x="1948" y="673"/>
                </a:lnTo>
                <a:lnTo>
                  <a:pt x="1923" y="681"/>
                </a:lnTo>
                <a:lnTo>
                  <a:pt x="1902" y="689"/>
                </a:lnTo>
                <a:lnTo>
                  <a:pt x="1902" y="689"/>
                </a:lnTo>
                <a:lnTo>
                  <a:pt x="1882" y="698"/>
                </a:lnTo>
                <a:lnTo>
                  <a:pt x="1861" y="702"/>
                </a:lnTo>
                <a:lnTo>
                  <a:pt x="1840" y="693"/>
                </a:lnTo>
                <a:lnTo>
                  <a:pt x="1824" y="685"/>
                </a:lnTo>
                <a:lnTo>
                  <a:pt x="1803" y="665"/>
                </a:lnTo>
                <a:lnTo>
                  <a:pt x="1795" y="652"/>
                </a:lnTo>
                <a:lnTo>
                  <a:pt x="1795" y="652"/>
                </a:lnTo>
                <a:lnTo>
                  <a:pt x="1779" y="644"/>
                </a:lnTo>
                <a:lnTo>
                  <a:pt x="1762" y="636"/>
                </a:lnTo>
                <a:lnTo>
                  <a:pt x="1741" y="627"/>
                </a:lnTo>
                <a:lnTo>
                  <a:pt x="1721" y="627"/>
                </a:lnTo>
                <a:lnTo>
                  <a:pt x="1708" y="632"/>
                </a:lnTo>
                <a:lnTo>
                  <a:pt x="1696" y="636"/>
                </a:lnTo>
                <a:lnTo>
                  <a:pt x="1688" y="648"/>
                </a:lnTo>
                <a:lnTo>
                  <a:pt x="1675" y="660"/>
                </a:lnTo>
                <a:lnTo>
                  <a:pt x="1667" y="677"/>
                </a:lnTo>
                <a:lnTo>
                  <a:pt x="1655" y="698"/>
                </a:lnTo>
                <a:lnTo>
                  <a:pt x="1655" y="698"/>
                </a:lnTo>
                <a:lnTo>
                  <a:pt x="1651" y="714"/>
                </a:lnTo>
                <a:lnTo>
                  <a:pt x="1642" y="764"/>
                </a:lnTo>
                <a:lnTo>
                  <a:pt x="1630" y="842"/>
                </a:lnTo>
                <a:lnTo>
                  <a:pt x="1630" y="887"/>
                </a:lnTo>
                <a:lnTo>
                  <a:pt x="1630" y="937"/>
                </a:lnTo>
                <a:lnTo>
                  <a:pt x="1684" y="1090"/>
                </a:lnTo>
                <a:lnTo>
                  <a:pt x="1684" y="1090"/>
                </a:lnTo>
                <a:lnTo>
                  <a:pt x="1688" y="1110"/>
                </a:lnTo>
                <a:lnTo>
                  <a:pt x="1684" y="1160"/>
                </a:lnTo>
                <a:lnTo>
                  <a:pt x="1684" y="1160"/>
                </a:lnTo>
                <a:lnTo>
                  <a:pt x="1680" y="1189"/>
                </a:lnTo>
                <a:lnTo>
                  <a:pt x="1680" y="1213"/>
                </a:lnTo>
                <a:lnTo>
                  <a:pt x="1684" y="1222"/>
                </a:lnTo>
                <a:lnTo>
                  <a:pt x="1688" y="1226"/>
                </a:lnTo>
                <a:lnTo>
                  <a:pt x="1696" y="1234"/>
                </a:lnTo>
                <a:lnTo>
                  <a:pt x="1708" y="1238"/>
                </a:lnTo>
                <a:lnTo>
                  <a:pt x="1708" y="1238"/>
                </a:lnTo>
                <a:lnTo>
                  <a:pt x="1733" y="1242"/>
                </a:lnTo>
                <a:lnTo>
                  <a:pt x="1741" y="1250"/>
                </a:lnTo>
                <a:lnTo>
                  <a:pt x="1750" y="1255"/>
                </a:lnTo>
                <a:lnTo>
                  <a:pt x="1754" y="1267"/>
                </a:lnTo>
                <a:lnTo>
                  <a:pt x="1754" y="1275"/>
                </a:lnTo>
                <a:lnTo>
                  <a:pt x="1746" y="1308"/>
                </a:lnTo>
                <a:lnTo>
                  <a:pt x="1746" y="1308"/>
                </a:lnTo>
                <a:lnTo>
                  <a:pt x="1746" y="1329"/>
                </a:lnTo>
                <a:lnTo>
                  <a:pt x="1750" y="1341"/>
                </a:lnTo>
                <a:lnTo>
                  <a:pt x="1754" y="1354"/>
                </a:lnTo>
                <a:lnTo>
                  <a:pt x="1766" y="1358"/>
                </a:lnTo>
                <a:lnTo>
                  <a:pt x="1791" y="1366"/>
                </a:lnTo>
                <a:lnTo>
                  <a:pt x="1816" y="1370"/>
                </a:lnTo>
                <a:lnTo>
                  <a:pt x="1816" y="1370"/>
                </a:lnTo>
                <a:lnTo>
                  <a:pt x="1832" y="1374"/>
                </a:lnTo>
                <a:lnTo>
                  <a:pt x="1845" y="1382"/>
                </a:lnTo>
                <a:lnTo>
                  <a:pt x="1857" y="1391"/>
                </a:lnTo>
                <a:lnTo>
                  <a:pt x="1865" y="1403"/>
                </a:lnTo>
                <a:lnTo>
                  <a:pt x="1878" y="1420"/>
                </a:lnTo>
                <a:lnTo>
                  <a:pt x="1882" y="1440"/>
                </a:lnTo>
                <a:lnTo>
                  <a:pt x="1890" y="1469"/>
                </a:lnTo>
                <a:lnTo>
                  <a:pt x="1890" y="1469"/>
                </a:lnTo>
                <a:lnTo>
                  <a:pt x="1894" y="1477"/>
                </a:lnTo>
                <a:lnTo>
                  <a:pt x="1898" y="1494"/>
                </a:lnTo>
                <a:lnTo>
                  <a:pt x="1898" y="1510"/>
                </a:lnTo>
                <a:lnTo>
                  <a:pt x="1894" y="1527"/>
                </a:lnTo>
                <a:lnTo>
                  <a:pt x="1886" y="1548"/>
                </a:lnTo>
                <a:lnTo>
                  <a:pt x="1869" y="1572"/>
                </a:lnTo>
                <a:lnTo>
                  <a:pt x="1845" y="1589"/>
                </a:lnTo>
                <a:lnTo>
                  <a:pt x="1845" y="1589"/>
                </a:lnTo>
                <a:lnTo>
                  <a:pt x="1836" y="1597"/>
                </a:lnTo>
                <a:lnTo>
                  <a:pt x="1828" y="1614"/>
                </a:lnTo>
                <a:lnTo>
                  <a:pt x="1828" y="1626"/>
                </a:lnTo>
                <a:lnTo>
                  <a:pt x="1832" y="1634"/>
                </a:lnTo>
                <a:lnTo>
                  <a:pt x="1840" y="1647"/>
                </a:lnTo>
                <a:lnTo>
                  <a:pt x="1853" y="1655"/>
                </a:lnTo>
                <a:lnTo>
                  <a:pt x="1853" y="1655"/>
                </a:lnTo>
                <a:lnTo>
                  <a:pt x="1861" y="1663"/>
                </a:lnTo>
                <a:lnTo>
                  <a:pt x="1869" y="1675"/>
                </a:lnTo>
                <a:lnTo>
                  <a:pt x="1873" y="1688"/>
                </a:lnTo>
                <a:lnTo>
                  <a:pt x="1873" y="1688"/>
                </a:lnTo>
                <a:lnTo>
                  <a:pt x="1878" y="1692"/>
                </a:lnTo>
                <a:lnTo>
                  <a:pt x="1911" y="1692"/>
                </a:lnTo>
                <a:lnTo>
                  <a:pt x="1911" y="1692"/>
                </a:lnTo>
                <a:lnTo>
                  <a:pt x="1935" y="1688"/>
                </a:lnTo>
                <a:lnTo>
                  <a:pt x="1944" y="1688"/>
                </a:lnTo>
                <a:lnTo>
                  <a:pt x="1952" y="1692"/>
                </a:lnTo>
                <a:lnTo>
                  <a:pt x="1956" y="1696"/>
                </a:lnTo>
                <a:lnTo>
                  <a:pt x="1960" y="1704"/>
                </a:lnTo>
                <a:lnTo>
                  <a:pt x="1968" y="1737"/>
                </a:lnTo>
                <a:lnTo>
                  <a:pt x="1968" y="1737"/>
                </a:lnTo>
                <a:lnTo>
                  <a:pt x="1972" y="1774"/>
                </a:lnTo>
                <a:lnTo>
                  <a:pt x="1972" y="1787"/>
                </a:lnTo>
                <a:lnTo>
                  <a:pt x="1981" y="1795"/>
                </a:lnTo>
                <a:lnTo>
                  <a:pt x="1985" y="1803"/>
                </a:lnTo>
                <a:lnTo>
                  <a:pt x="1997" y="1799"/>
                </a:lnTo>
                <a:lnTo>
                  <a:pt x="2010" y="1795"/>
                </a:lnTo>
                <a:lnTo>
                  <a:pt x="2026" y="1787"/>
                </a:lnTo>
                <a:lnTo>
                  <a:pt x="2047" y="1762"/>
                </a:lnTo>
                <a:lnTo>
                  <a:pt x="2047" y="1729"/>
                </a:lnTo>
                <a:lnTo>
                  <a:pt x="2063" y="1684"/>
                </a:lnTo>
                <a:lnTo>
                  <a:pt x="2063" y="1684"/>
                </a:lnTo>
                <a:lnTo>
                  <a:pt x="2063" y="1675"/>
                </a:lnTo>
                <a:lnTo>
                  <a:pt x="2063" y="1667"/>
                </a:lnTo>
                <a:lnTo>
                  <a:pt x="2071" y="1663"/>
                </a:lnTo>
                <a:lnTo>
                  <a:pt x="2080" y="1655"/>
                </a:lnTo>
                <a:lnTo>
                  <a:pt x="2096" y="1651"/>
                </a:lnTo>
                <a:lnTo>
                  <a:pt x="2117" y="1651"/>
                </a:lnTo>
                <a:lnTo>
                  <a:pt x="2150" y="1655"/>
                </a:lnTo>
                <a:lnTo>
                  <a:pt x="2150" y="1655"/>
                </a:lnTo>
                <a:lnTo>
                  <a:pt x="2224" y="1663"/>
                </a:lnTo>
                <a:lnTo>
                  <a:pt x="2294" y="1663"/>
                </a:lnTo>
                <a:lnTo>
                  <a:pt x="2364" y="1663"/>
                </a:lnTo>
                <a:lnTo>
                  <a:pt x="2364" y="1663"/>
                </a:lnTo>
                <a:lnTo>
                  <a:pt x="2377" y="1667"/>
                </a:lnTo>
                <a:lnTo>
                  <a:pt x="2389" y="1675"/>
                </a:lnTo>
                <a:lnTo>
                  <a:pt x="2402" y="1692"/>
                </a:lnTo>
                <a:lnTo>
                  <a:pt x="2410" y="1708"/>
                </a:lnTo>
                <a:lnTo>
                  <a:pt x="2414" y="1729"/>
                </a:lnTo>
                <a:lnTo>
                  <a:pt x="2406" y="1758"/>
                </a:lnTo>
                <a:lnTo>
                  <a:pt x="2389" y="1791"/>
                </a:lnTo>
                <a:lnTo>
                  <a:pt x="2389" y="1791"/>
                </a:lnTo>
                <a:lnTo>
                  <a:pt x="2373" y="1832"/>
                </a:lnTo>
                <a:lnTo>
                  <a:pt x="2360" y="1878"/>
                </a:lnTo>
                <a:lnTo>
                  <a:pt x="2352" y="1923"/>
                </a:lnTo>
                <a:lnTo>
                  <a:pt x="2352" y="1923"/>
                </a:lnTo>
                <a:lnTo>
                  <a:pt x="2340" y="1968"/>
                </a:lnTo>
                <a:lnTo>
                  <a:pt x="2327" y="2006"/>
                </a:lnTo>
                <a:lnTo>
                  <a:pt x="2311" y="2034"/>
                </a:lnTo>
                <a:lnTo>
                  <a:pt x="2307" y="2092"/>
                </a:lnTo>
                <a:lnTo>
                  <a:pt x="2307" y="2092"/>
                </a:lnTo>
                <a:lnTo>
                  <a:pt x="2307" y="2100"/>
                </a:lnTo>
                <a:lnTo>
                  <a:pt x="2298" y="2117"/>
                </a:lnTo>
                <a:lnTo>
                  <a:pt x="2290" y="2129"/>
                </a:lnTo>
                <a:lnTo>
                  <a:pt x="2278" y="2138"/>
                </a:lnTo>
                <a:lnTo>
                  <a:pt x="2261" y="2150"/>
                </a:lnTo>
                <a:lnTo>
                  <a:pt x="2237" y="2154"/>
                </a:lnTo>
                <a:lnTo>
                  <a:pt x="2237" y="2154"/>
                </a:lnTo>
                <a:lnTo>
                  <a:pt x="2220" y="2162"/>
                </a:lnTo>
                <a:lnTo>
                  <a:pt x="2208" y="2175"/>
                </a:lnTo>
                <a:lnTo>
                  <a:pt x="2204" y="2187"/>
                </a:lnTo>
                <a:lnTo>
                  <a:pt x="2208" y="2199"/>
                </a:lnTo>
                <a:lnTo>
                  <a:pt x="2216" y="2212"/>
                </a:lnTo>
                <a:lnTo>
                  <a:pt x="2228" y="2216"/>
                </a:lnTo>
                <a:lnTo>
                  <a:pt x="2245" y="2216"/>
                </a:lnTo>
                <a:lnTo>
                  <a:pt x="2257" y="2212"/>
                </a:lnTo>
                <a:lnTo>
                  <a:pt x="2294" y="2204"/>
                </a:lnTo>
                <a:lnTo>
                  <a:pt x="2294" y="2204"/>
                </a:lnTo>
                <a:lnTo>
                  <a:pt x="2294" y="2216"/>
                </a:lnTo>
                <a:lnTo>
                  <a:pt x="2294" y="2228"/>
                </a:lnTo>
                <a:lnTo>
                  <a:pt x="2298" y="2241"/>
                </a:lnTo>
                <a:lnTo>
                  <a:pt x="2307" y="2253"/>
                </a:lnTo>
                <a:lnTo>
                  <a:pt x="2319" y="2261"/>
                </a:lnTo>
                <a:lnTo>
                  <a:pt x="2336" y="2270"/>
                </a:lnTo>
                <a:lnTo>
                  <a:pt x="2360" y="2270"/>
                </a:lnTo>
                <a:lnTo>
                  <a:pt x="2360" y="2270"/>
                </a:lnTo>
                <a:lnTo>
                  <a:pt x="2364" y="2270"/>
                </a:lnTo>
                <a:lnTo>
                  <a:pt x="2381" y="2278"/>
                </a:lnTo>
                <a:lnTo>
                  <a:pt x="2406" y="2290"/>
                </a:lnTo>
                <a:lnTo>
                  <a:pt x="2435" y="2319"/>
                </a:lnTo>
                <a:lnTo>
                  <a:pt x="2455" y="2315"/>
                </a:lnTo>
                <a:lnTo>
                  <a:pt x="2455" y="2315"/>
                </a:lnTo>
                <a:lnTo>
                  <a:pt x="2459" y="2315"/>
                </a:lnTo>
                <a:lnTo>
                  <a:pt x="2468" y="2315"/>
                </a:lnTo>
                <a:lnTo>
                  <a:pt x="2476" y="2315"/>
                </a:lnTo>
                <a:lnTo>
                  <a:pt x="2488" y="2319"/>
                </a:lnTo>
                <a:lnTo>
                  <a:pt x="2501" y="2331"/>
                </a:lnTo>
                <a:lnTo>
                  <a:pt x="2513" y="2348"/>
                </a:lnTo>
                <a:lnTo>
                  <a:pt x="2529" y="2373"/>
                </a:lnTo>
                <a:lnTo>
                  <a:pt x="2546" y="2381"/>
                </a:lnTo>
                <a:lnTo>
                  <a:pt x="2546" y="2381"/>
                </a:lnTo>
                <a:lnTo>
                  <a:pt x="2554" y="2381"/>
                </a:lnTo>
                <a:lnTo>
                  <a:pt x="2579" y="2381"/>
                </a:lnTo>
                <a:lnTo>
                  <a:pt x="2591" y="2389"/>
                </a:lnTo>
                <a:lnTo>
                  <a:pt x="2604" y="2398"/>
                </a:lnTo>
                <a:lnTo>
                  <a:pt x="2612" y="2410"/>
                </a:lnTo>
                <a:lnTo>
                  <a:pt x="2620" y="2431"/>
                </a:lnTo>
                <a:lnTo>
                  <a:pt x="2620" y="2431"/>
                </a:lnTo>
                <a:lnTo>
                  <a:pt x="2616" y="2435"/>
                </a:lnTo>
                <a:lnTo>
                  <a:pt x="2620" y="2443"/>
                </a:lnTo>
                <a:lnTo>
                  <a:pt x="2628" y="2459"/>
                </a:lnTo>
                <a:lnTo>
                  <a:pt x="2637" y="2468"/>
                </a:lnTo>
                <a:lnTo>
                  <a:pt x="2649" y="2472"/>
                </a:lnTo>
                <a:lnTo>
                  <a:pt x="2649" y="2472"/>
                </a:lnTo>
                <a:lnTo>
                  <a:pt x="2657" y="2480"/>
                </a:lnTo>
                <a:lnTo>
                  <a:pt x="2666" y="2488"/>
                </a:lnTo>
                <a:lnTo>
                  <a:pt x="2670" y="2492"/>
                </a:lnTo>
                <a:lnTo>
                  <a:pt x="2670" y="2501"/>
                </a:lnTo>
                <a:lnTo>
                  <a:pt x="2661" y="2517"/>
                </a:lnTo>
                <a:lnTo>
                  <a:pt x="2653" y="2530"/>
                </a:lnTo>
                <a:lnTo>
                  <a:pt x="2653" y="2530"/>
                </a:lnTo>
                <a:lnTo>
                  <a:pt x="2633" y="2554"/>
                </a:lnTo>
                <a:lnTo>
                  <a:pt x="2624" y="2567"/>
                </a:lnTo>
                <a:lnTo>
                  <a:pt x="2624" y="2567"/>
                </a:lnTo>
                <a:lnTo>
                  <a:pt x="2579" y="2567"/>
                </a:lnTo>
                <a:lnTo>
                  <a:pt x="2579" y="2567"/>
                </a:lnTo>
                <a:lnTo>
                  <a:pt x="2567" y="2567"/>
                </a:lnTo>
                <a:lnTo>
                  <a:pt x="2550" y="2571"/>
                </a:lnTo>
                <a:lnTo>
                  <a:pt x="2534" y="2575"/>
                </a:lnTo>
                <a:lnTo>
                  <a:pt x="2525" y="2579"/>
                </a:lnTo>
                <a:lnTo>
                  <a:pt x="2521" y="2587"/>
                </a:lnTo>
                <a:lnTo>
                  <a:pt x="2496" y="2596"/>
                </a:lnTo>
                <a:lnTo>
                  <a:pt x="2451" y="2600"/>
                </a:lnTo>
                <a:lnTo>
                  <a:pt x="2451" y="2600"/>
                </a:lnTo>
                <a:lnTo>
                  <a:pt x="2418" y="2608"/>
                </a:lnTo>
                <a:lnTo>
                  <a:pt x="2373" y="2624"/>
                </a:lnTo>
                <a:lnTo>
                  <a:pt x="2373" y="2624"/>
                </a:lnTo>
                <a:lnTo>
                  <a:pt x="2286" y="2670"/>
                </a:lnTo>
                <a:lnTo>
                  <a:pt x="2257" y="2686"/>
                </a:lnTo>
                <a:lnTo>
                  <a:pt x="2257" y="2686"/>
                </a:lnTo>
                <a:lnTo>
                  <a:pt x="2204" y="2744"/>
                </a:lnTo>
                <a:lnTo>
                  <a:pt x="2158" y="2789"/>
                </a:lnTo>
                <a:lnTo>
                  <a:pt x="2121" y="2818"/>
                </a:lnTo>
                <a:lnTo>
                  <a:pt x="2121" y="2818"/>
                </a:lnTo>
                <a:lnTo>
                  <a:pt x="2092" y="2835"/>
                </a:lnTo>
                <a:lnTo>
                  <a:pt x="2076" y="2847"/>
                </a:lnTo>
                <a:lnTo>
                  <a:pt x="2063" y="2860"/>
                </a:lnTo>
                <a:lnTo>
                  <a:pt x="2051" y="2876"/>
                </a:lnTo>
                <a:lnTo>
                  <a:pt x="2043" y="2901"/>
                </a:lnTo>
                <a:lnTo>
                  <a:pt x="2043" y="2930"/>
                </a:lnTo>
                <a:lnTo>
                  <a:pt x="2051" y="2967"/>
                </a:lnTo>
                <a:lnTo>
                  <a:pt x="2051" y="2967"/>
                </a:lnTo>
                <a:lnTo>
                  <a:pt x="2055" y="2992"/>
                </a:lnTo>
                <a:lnTo>
                  <a:pt x="2055" y="3016"/>
                </a:lnTo>
                <a:lnTo>
                  <a:pt x="2051" y="3033"/>
                </a:lnTo>
                <a:lnTo>
                  <a:pt x="2043" y="3045"/>
                </a:lnTo>
                <a:lnTo>
                  <a:pt x="2043" y="3045"/>
                </a:lnTo>
                <a:lnTo>
                  <a:pt x="2038" y="3062"/>
                </a:lnTo>
                <a:lnTo>
                  <a:pt x="2038" y="3074"/>
                </a:lnTo>
                <a:lnTo>
                  <a:pt x="2043" y="3091"/>
                </a:lnTo>
                <a:lnTo>
                  <a:pt x="2047" y="3103"/>
                </a:lnTo>
                <a:lnTo>
                  <a:pt x="2055" y="3124"/>
                </a:lnTo>
                <a:lnTo>
                  <a:pt x="2063" y="3132"/>
                </a:lnTo>
                <a:lnTo>
                  <a:pt x="2063" y="3132"/>
                </a:lnTo>
                <a:lnTo>
                  <a:pt x="2071" y="3144"/>
                </a:lnTo>
                <a:lnTo>
                  <a:pt x="2080" y="3161"/>
                </a:lnTo>
                <a:lnTo>
                  <a:pt x="2084" y="3177"/>
                </a:lnTo>
                <a:lnTo>
                  <a:pt x="2084" y="3190"/>
                </a:lnTo>
                <a:lnTo>
                  <a:pt x="2084" y="3194"/>
                </a:lnTo>
                <a:lnTo>
                  <a:pt x="2080" y="3198"/>
                </a:lnTo>
                <a:lnTo>
                  <a:pt x="2071" y="3202"/>
                </a:lnTo>
                <a:lnTo>
                  <a:pt x="2063" y="3198"/>
                </a:lnTo>
                <a:lnTo>
                  <a:pt x="2030" y="3190"/>
                </a:lnTo>
                <a:lnTo>
                  <a:pt x="2030" y="3190"/>
                </a:lnTo>
                <a:close/>
              </a:path>
            </a:pathLst>
          </a:custGeom>
          <a:solidFill>
            <a:srgbClr val="C9CACB"/>
          </a:solidFill>
          <a:ln w="131763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8840788" y="4100512"/>
            <a:ext cx="1212850" cy="896938"/>
          </a:xfrm>
          <a:custGeom>
            <a:avLst/>
            <a:gdLst>
              <a:gd name="T0" fmla="*/ 438 w 764"/>
              <a:gd name="T1" fmla="*/ 8 h 565"/>
              <a:gd name="T2" fmla="*/ 491 w 764"/>
              <a:gd name="T3" fmla="*/ 46 h 565"/>
              <a:gd name="T4" fmla="*/ 524 w 764"/>
              <a:gd name="T5" fmla="*/ 95 h 565"/>
              <a:gd name="T6" fmla="*/ 574 w 764"/>
              <a:gd name="T7" fmla="*/ 116 h 565"/>
              <a:gd name="T8" fmla="*/ 648 w 764"/>
              <a:gd name="T9" fmla="*/ 120 h 565"/>
              <a:gd name="T10" fmla="*/ 755 w 764"/>
              <a:gd name="T11" fmla="*/ 140 h 565"/>
              <a:gd name="T12" fmla="*/ 714 w 764"/>
              <a:gd name="T13" fmla="*/ 198 h 565"/>
              <a:gd name="T14" fmla="*/ 693 w 764"/>
              <a:gd name="T15" fmla="*/ 223 h 565"/>
              <a:gd name="T16" fmla="*/ 681 w 764"/>
              <a:gd name="T17" fmla="*/ 268 h 565"/>
              <a:gd name="T18" fmla="*/ 693 w 764"/>
              <a:gd name="T19" fmla="*/ 301 h 565"/>
              <a:gd name="T20" fmla="*/ 693 w 764"/>
              <a:gd name="T21" fmla="*/ 359 h 565"/>
              <a:gd name="T22" fmla="*/ 673 w 764"/>
              <a:gd name="T23" fmla="*/ 400 h 565"/>
              <a:gd name="T24" fmla="*/ 656 w 764"/>
              <a:gd name="T25" fmla="*/ 417 h 565"/>
              <a:gd name="T26" fmla="*/ 652 w 764"/>
              <a:gd name="T27" fmla="*/ 450 h 565"/>
              <a:gd name="T28" fmla="*/ 665 w 764"/>
              <a:gd name="T29" fmla="*/ 466 h 565"/>
              <a:gd name="T30" fmla="*/ 665 w 764"/>
              <a:gd name="T31" fmla="*/ 491 h 565"/>
              <a:gd name="T32" fmla="*/ 640 w 764"/>
              <a:gd name="T33" fmla="*/ 491 h 565"/>
              <a:gd name="T34" fmla="*/ 619 w 764"/>
              <a:gd name="T35" fmla="*/ 471 h 565"/>
              <a:gd name="T36" fmla="*/ 582 w 764"/>
              <a:gd name="T37" fmla="*/ 471 h 565"/>
              <a:gd name="T38" fmla="*/ 570 w 764"/>
              <a:gd name="T39" fmla="*/ 487 h 565"/>
              <a:gd name="T40" fmla="*/ 566 w 764"/>
              <a:gd name="T41" fmla="*/ 532 h 565"/>
              <a:gd name="T42" fmla="*/ 578 w 764"/>
              <a:gd name="T43" fmla="*/ 565 h 565"/>
              <a:gd name="T44" fmla="*/ 450 w 764"/>
              <a:gd name="T45" fmla="*/ 508 h 565"/>
              <a:gd name="T46" fmla="*/ 438 w 764"/>
              <a:gd name="T47" fmla="*/ 499 h 565"/>
              <a:gd name="T48" fmla="*/ 396 w 764"/>
              <a:gd name="T49" fmla="*/ 512 h 565"/>
              <a:gd name="T50" fmla="*/ 339 w 764"/>
              <a:gd name="T51" fmla="*/ 516 h 565"/>
              <a:gd name="T52" fmla="*/ 293 w 764"/>
              <a:gd name="T53" fmla="*/ 471 h 565"/>
              <a:gd name="T54" fmla="*/ 281 w 764"/>
              <a:gd name="T55" fmla="*/ 458 h 565"/>
              <a:gd name="T56" fmla="*/ 223 w 764"/>
              <a:gd name="T57" fmla="*/ 425 h 565"/>
              <a:gd name="T58" fmla="*/ 128 w 764"/>
              <a:gd name="T59" fmla="*/ 380 h 565"/>
              <a:gd name="T60" fmla="*/ 120 w 764"/>
              <a:gd name="T61" fmla="*/ 380 h 565"/>
              <a:gd name="T62" fmla="*/ 108 w 764"/>
              <a:gd name="T63" fmla="*/ 372 h 565"/>
              <a:gd name="T64" fmla="*/ 75 w 764"/>
              <a:gd name="T65" fmla="*/ 355 h 565"/>
              <a:gd name="T66" fmla="*/ 95 w 764"/>
              <a:gd name="T67" fmla="*/ 343 h 565"/>
              <a:gd name="T68" fmla="*/ 103 w 764"/>
              <a:gd name="T69" fmla="*/ 314 h 565"/>
              <a:gd name="T70" fmla="*/ 91 w 764"/>
              <a:gd name="T71" fmla="*/ 297 h 565"/>
              <a:gd name="T72" fmla="*/ 54 w 764"/>
              <a:gd name="T73" fmla="*/ 248 h 565"/>
              <a:gd name="T74" fmla="*/ 66 w 764"/>
              <a:gd name="T75" fmla="*/ 186 h 565"/>
              <a:gd name="T76" fmla="*/ 91 w 764"/>
              <a:gd name="T77" fmla="*/ 165 h 565"/>
              <a:gd name="T78" fmla="*/ 79 w 764"/>
              <a:gd name="T79" fmla="*/ 140 h 565"/>
              <a:gd name="T80" fmla="*/ 50 w 764"/>
              <a:gd name="T81" fmla="*/ 140 h 565"/>
              <a:gd name="T82" fmla="*/ 8 w 764"/>
              <a:gd name="T83" fmla="*/ 132 h 565"/>
              <a:gd name="T84" fmla="*/ 0 w 764"/>
              <a:gd name="T85" fmla="*/ 116 h 565"/>
              <a:gd name="T86" fmla="*/ 29 w 764"/>
              <a:gd name="T87" fmla="*/ 103 h 565"/>
              <a:gd name="T88" fmla="*/ 46 w 764"/>
              <a:gd name="T89" fmla="*/ 74 h 565"/>
              <a:gd name="T90" fmla="*/ 66 w 764"/>
              <a:gd name="T91" fmla="*/ 25 h 565"/>
              <a:gd name="T92" fmla="*/ 99 w 764"/>
              <a:gd name="T93" fmla="*/ 8 h 565"/>
              <a:gd name="T94" fmla="*/ 124 w 764"/>
              <a:gd name="T95" fmla="*/ 21 h 565"/>
              <a:gd name="T96" fmla="*/ 186 w 764"/>
              <a:gd name="T97" fmla="*/ 25 h 565"/>
              <a:gd name="T98" fmla="*/ 207 w 764"/>
              <a:gd name="T99" fmla="*/ 13 h 565"/>
              <a:gd name="T100" fmla="*/ 260 w 764"/>
              <a:gd name="T101" fmla="*/ 0 h 565"/>
              <a:gd name="T102" fmla="*/ 297 w 764"/>
              <a:gd name="T103" fmla="*/ 21 h 565"/>
              <a:gd name="T104" fmla="*/ 347 w 764"/>
              <a:gd name="T105" fmla="*/ 29 h 565"/>
              <a:gd name="T106" fmla="*/ 359 w 764"/>
              <a:gd name="T107" fmla="*/ 8 h 565"/>
              <a:gd name="T108" fmla="*/ 417 w 764"/>
              <a:gd name="T109" fmla="*/ 4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64" h="565">
                <a:moveTo>
                  <a:pt x="417" y="4"/>
                </a:moveTo>
                <a:lnTo>
                  <a:pt x="417" y="4"/>
                </a:lnTo>
                <a:lnTo>
                  <a:pt x="438" y="8"/>
                </a:lnTo>
                <a:lnTo>
                  <a:pt x="462" y="13"/>
                </a:lnTo>
                <a:lnTo>
                  <a:pt x="479" y="25"/>
                </a:lnTo>
                <a:lnTo>
                  <a:pt x="491" y="46"/>
                </a:lnTo>
                <a:lnTo>
                  <a:pt x="491" y="46"/>
                </a:lnTo>
                <a:lnTo>
                  <a:pt x="504" y="70"/>
                </a:lnTo>
                <a:lnTo>
                  <a:pt x="524" y="95"/>
                </a:lnTo>
                <a:lnTo>
                  <a:pt x="541" y="103"/>
                </a:lnTo>
                <a:lnTo>
                  <a:pt x="553" y="112"/>
                </a:lnTo>
                <a:lnTo>
                  <a:pt x="574" y="116"/>
                </a:lnTo>
                <a:lnTo>
                  <a:pt x="594" y="120"/>
                </a:lnTo>
                <a:lnTo>
                  <a:pt x="594" y="120"/>
                </a:lnTo>
                <a:lnTo>
                  <a:pt x="648" y="120"/>
                </a:lnTo>
                <a:lnTo>
                  <a:pt x="702" y="124"/>
                </a:lnTo>
                <a:lnTo>
                  <a:pt x="743" y="136"/>
                </a:lnTo>
                <a:lnTo>
                  <a:pt x="755" y="140"/>
                </a:lnTo>
                <a:lnTo>
                  <a:pt x="759" y="149"/>
                </a:lnTo>
                <a:lnTo>
                  <a:pt x="764" y="153"/>
                </a:lnTo>
                <a:lnTo>
                  <a:pt x="714" y="198"/>
                </a:lnTo>
                <a:lnTo>
                  <a:pt x="714" y="198"/>
                </a:lnTo>
                <a:lnTo>
                  <a:pt x="706" y="202"/>
                </a:lnTo>
                <a:lnTo>
                  <a:pt x="693" y="223"/>
                </a:lnTo>
                <a:lnTo>
                  <a:pt x="685" y="239"/>
                </a:lnTo>
                <a:lnTo>
                  <a:pt x="681" y="252"/>
                </a:lnTo>
                <a:lnTo>
                  <a:pt x="681" y="268"/>
                </a:lnTo>
                <a:lnTo>
                  <a:pt x="685" y="285"/>
                </a:lnTo>
                <a:lnTo>
                  <a:pt x="685" y="285"/>
                </a:lnTo>
                <a:lnTo>
                  <a:pt x="693" y="301"/>
                </a:lnTo>
                <a:lnTo>
                  <a:pt x="693" y="322"/>
                </a:lnTo>
                <a:lnTo>
                  <a:pt x="698" y="339"/>
                </a:lnTo>
                <a:lnTo>
                  <a:pt x="693" y="359"/>
                </a:lnTo>
                <a:lnTo>
                  <a:pt x="689" y="376"/>
                </a:lnTo>
                <a:lnTo>
                  <a:pt x="681" y="388"/>
                </a:lnTo>
                <a:lnTo>
                  <a:pt x="673" y="400"/>
                </a:lnTo>
                <a:lnTo>
                  <a:pt x="665" y="409"/>
                </a:lnTo>
                <a:lnTo>
                  <a:pt x="665" y="409"/>
                </a:lnTo>
                <a:lnTo>
                  <a:pt x="656" y="417"/>
                </a:lnTo>
                <a:lnTo>
                  <a:pt x="652" y="425"/>
                </a:lnTo>
                <a:lnTo>
                  <a:pt x="648" y="442"/>
                </a:lnTo>
                <a:lnTo>
                  <a:pt x="652" y="450"/>
                </a:lnTo>
                <a:lnTo>
                  <a:pt x="652" y="458"/>
                </a:lnTo>
                <a:lnTo>
                  <a:pt x="652" y="458"/>
                </a:lnTo>
                <a:lnTo>
                  <a:pt x="665" y="466"/>
                </a:lnTo>
                <a:lnTo>
                  <a:pt x="669" y="479"/>
                </a:lnTo>
                <a:lnTo>
                  <a:pt x="669" y="487"/>
                </a:lnTo>
                <a:lnTo>
                  <a:pt x="665" y="491"/>
                </a:lnTo>
                <a:lnTo>
                  <a:pt x="656" y="495"/>
                </a:lnTo>
                <a:lnTo>
                  <a:pt x="648" y="495"/>
                </a:lnTo>
                <a:lnTo>
                  <a:pt x="640" y="491"/>
                </a:lnTo>
                <a:lnTo>
                  <a:pt x="627" y="479"/>
                </a:lnTo>
                <a:lnTo>
                  <a:pt x="627" y="479"/>
                </a:lnTo>
                <a:lnTo>
                  <a:pt x="619" y="471"/>
                </a:lnTo>
                <a:lnTo>
                  <a:pt x="611" y="466"/>
                </a:lnTo>
                <a:lnTo>
                  <a:pt x="594" y="466"/>
                </a:lnTo>
                <a:lnTo>
                  <a:pt x="582" y="471"/>
                </a:lnTo>
                <a:lnTo>
                  <a:pt x="578" y="471"/>
                </a:lnTo>
                <a:lnTo>
                  <a:pt x="578" y="471"/>
                </a:lnTo>
                <a:lnTo>
                  <a:pt x="570" y="487"/>
                </a:lnTo>
                <a:lnTo>
                  <a:pt x="566" y="499"/>
                </a:lnTo>
                <a:lnTo>
                  <a:pt x="566" y="516"/>
                </a:lnTo>
                <a:lnTo>
                  <a:pt x="566" y="532"/>
                </a:lnTo>
                <a:lnTo>
                  <a:pt x="574" y="553"/>
                </a:lnTo>
                <a:lnTo>
                  <a:pt x="578" y="565"/>
                </a:lnTo>
                <a:lnTo>
                  <a:pt x="578" y="565"/>
                </a:lnTo>
                <a:lnTo>
                  <a:pt x="532" y="549"/>
                </a:lnTo>
                <a:lnTo>
                  <a:pt x="495" y="532"/>
                </a:lnTo>
                <a:lnTo>
                  <a:pt x="450" y="508"/>
                </a:lnTo>
                <a:lnTo>
                  <a:pt x="450" y="508"/>
                </a:lnTo>
                <a:lnTo>
                  <a:pt x="442" y="504"/>
                </a:lnTo>
                <a:lnTo>
                  <a:pt x="438" y="499"/>
                </a:lnTo>
                <a:lnTo>
                  <a:pt x="425" y="499"/>
                </a:lnTo>
                <a:lnTo>
                  <a:pt x="396" y="512"/>
                </a:lnTo>
                <a:lnTo>
                  <a:pt x="396" y="512"/>
                </a:lnTo>
                <a:lnTo>
                  <a:pt x="376" y="520"/>
                </a:lnTo>
                <a:lnTo>
                  <a:pt x="355" y="520"/>
                </a:lnTo>
                <a:lnTo>
                  <a:pt x="339" y="516"/>
                </a:lnTo>
                <a:lnTo>
                  <a:pt x="326" y="508"/>
                </a:lnTo>
                <a:lnTo>
                  <a:pt x="306" y="487"/>
                </a:lnTo>
                <a:lnTo>
                  <a:pt x="293" y="471"/>
                </a:lnTo>
                <a:lnTo>
                  <a:pt x="293" y="471"/>
                </a:lnTo>
                <a:lnTo>
                  <a:pt x="289" y="462"/>
                </a:lnTo>
                <a:lnTo>
                  <a:pt x="281" y="458"/>
                </a:lnTo>
                <a:lnTo>
                  <a:pt x="273" y="450"/>
                </a:lnTo>
                <a:lnTo>
                  <a:pt x="273" y="450"/>
                </a:lnTo>
                <a:lnTo>
                  <a:pt x="223" y="425"/>
                </a:lnTo>
                <a:lnTo>
                  <a:pt x="149" y="388"/>
                </a:lnTo>
                <a:lnTo>
                  <a:pt x="149" y="388"/>
                </a:lnTo>
                <a:lnTo>
                  <a:pt x="128" y="380"/>
                </a:lnTo>
                <a:lnTo>
                  <a:pt x="120" y="380"/>
                </a:lnTo>
                <a:lnTo>
                  <a:pt x="120" y="380"/>
                </a:lnTo>
                <a:lnTo>
                  <a:pt x="120" y="380"/>
                </a:lnTo>
                <a:lnTo>
                  <a:pt x="112" y="372"/>
                </a:lnTo>
                <a:lnTo>
                  <a:pt x="108" y="372"/>
                </a:lnTo>
                <a:lnTo>
                  <a:pt x="108" y="372"/>
                </a:lnTo>
                <a:lnTo>
                  <a:pt x="83" y="367"/>
                </a:lnTo>
                <a:lnTo>
                  <a:pt x="75" y="359"/>
                </a:lnTo>
                <a:lnTo>
                  <a:pt x="75" y="355"/>
                </a:lnTo>
                <a:lnTo>
                  <a:pt x="79" y="351"/>
                </a:lnTo>
                <a:lnTo>
                  <a:pt x="79" y="351"/>
                </a:lnTo>
                <a:lnTo>
                  <a:pt x="95" y="343"/>
                </a:lnTo>
                <a:lnTo>
                  <a:pt x="103" y="330"/>
                </a:lnTo>
                <a:lnTo>
                  <a:pt x="108" y="322"/>
                </a:lnTo>
                <a:lnTo>
                  <a:pt x="103" y="314"/>
                </a:lnTo>
                <a:lnTo>
                  <a:pt x="95" y="301"/>
                </a:lnTo>
                <a:lnTo>
                  <a:pt x="91" y="297"/>
                </a:lnTo>
                <a:lnTo>
                  <a:pt x="91" y="297"/>
                </a:lnTo>
                <a:lnTo>
                  <a:pt x="70" y="281"/>
                </a:lnTo>
                <a:lnTo>
                  <a:pt x="62" y="264"/>
                </a:lnTo>
                <a:lnTo>
                  <a:pt x="54" y="248"/>
                </a:lnTo>
                <a:lnTo>
                  <a:pt x="54" y="227"/>
                </a:lnTo>
                <a:lnTo>
                  <a:pt x="62" y="198"/>
                </a:lnTo>
                <a:lnTo>
                  <a:pt x="66" y="186"/>
                </a:lnTo>
                <a:lnTo>
                  <a:pt x="66" y="186"/>
                </a:lnTo>
                <a:lnTo>
                  <a:pt x="83" y="173"/>
                </a:lnTo>
                <a:lnTo>
                  <a:pt x="91" y="165"/>
                </a:lnTo>
                <a:lnTo>
                  <a:pt x="91" y="157"/>
                </a:lnTo>
                <a:lnTo>
                  <a:pt x="91" y="149"/>
                </a:lnTo>
                <a:lnTo>
                  <a:pt x="79" y="140"/>
                </a:lnTo>
                <a:lnTo>
                  <a:pt x="70" y="136"/>
                </a:lnTo>
                <a:lnTo>
                  <a:pt x="70" y="136"/>
                </a:lnTo>
                <a:lnTo>
                  <a:pt x="50" y="140"/>
                </a:lnTo>
                <a:lnTo>
                  <a:pt x="29" y="140"/>
                </a:lnTo>
                <a:lnTo>
                  <a:pt x="21" y="136"/>
                </a:lnTo>
                <a:lnTo>
                  <a:pt x="8" y="132"/>
                </a:lnTo>
                <a:lnTo>
                  <a:pt x="0" y="120"/>
                </a:lnTo>
                <a:lnTo>
                  <a:pt x="0" y="116"/>
                </a:lnTo>
                <a:lnTo>
                  <a:pt x="0" y="116"/>
                </a:lnTo>
                <a:lnTo>
                  <a:pt x="0" y="116"/>
                </a:lnTo>
                <a:lnTo>
                  <a:pt x="13" y="107"/>
                </a:lnTo>
                <a:lnTo>
                  <a:pt x="29" y="103"/>
                </a:lnTo>
                <a:lnTo>
                  <a:pt x="42" y="91"/>
                </a:lnTo>
                <a:lnTo>
                  <a:pt x="46" y="83"/>
                </a:lnTo>
                <a:lnTo>
                  <a:pt x="46" y="74"/>
                </a:lnTo>
                <a:lnTo>
                  <a:pt x="46" y="74"/>
                </a:lnTo>
                <a:lnTo>
                  <a:pt x="50" y="50"/>
                </a:lnTo>
                <a:lnTo>
                  <a:pt x="66" y="25"/>
                </a:lnTo>
                <a:lnTo>
                  <a:pt x="75" y="13"/>
                </a:lnTo>
                <a:lnTo>
                  <a:pt x="87" y="8"/>
                </a:lnTo>
                <a:lnTo>
                  <a:pt x="99" y="8"/>
                </a:lnTo>
                <a:lnTo>
                  <a:pt x="112" y="13"/>
                </a:lnTo>
                <a:lnTo>
                  <a:pt x="112" y="13"/>
                </a:lnTo>
                <a:lnTo>
                  <a:pt x="124" y="21"/>
                </a:lnTo>
                <a:lnTo>
                  <a:pt x="141" y="25"/>
                </a:lnTo>
                <a:lnTo>
                  <a:pt x="165" y="25"/>
                </a:lnTo>
                <a:lnTo>
                  <a:pt x="186" y="25"/>
                </a:lnTo>
                <a:lnTo>
                  <a:pt x="194" y="21"/>
                </a:lnTo>
                <a:lnTo>
                  <a:pt x="194" y="21"/>
                </a:lnTo>
                <a:lnTo>
                  <a:pt x="207" y="13"/>
                </a:lnTo>
                <a:lnTo>
                  <a:pt x="219" y="4"/>
                </a:lnTo>
                <a:lnTo>
                  <a:pt x="244" y="0"/>
                </a:lnTo>
                <a:lnTo>
                  <a:pt x="260" y="0"/>
                </a:lnTo>
                <a:lnTo>
                  <a:pt x="268" y="4"/>
                </a:lnTo>
                <a:lnTo>
                  <a:pt x="268" y="4"/>
                </a:lnTo>
                <a:lnTo>
                  <a:pt x="297" y="21"/>
                </a:lnTo>
                <a:lnTo>
                  <a:pt x="318" y="29"/>
                </a:lnTo>
                <a:lnTo>
                  <a:pt x="334" y="33"/>
                </a:lnTo>
                <a:lnTo>
                  <a:pt x="347" y="29"/>
                </a:lnTo>
                <a:lnTo>
                  <a:pt x="351" y="25"/>
                </a:lnTo>
                <a:lnTo>
                  <a:pt x="359" y="17"/>
                </a:lnTo>
                <a:lnTo>
                  <a:pt x="359" y="8"/>
                </a:lnTo>
                <a:lnTo>
                  <a:pt x="359" y="8"/>
                </a:lnTo>
                <a:lnTo>
                  <a:pt x="417" y="4"/>
                </a:lnTo>
                <a:lnTo>
                  <a:pt x="417" y="4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9731375" y="4192587"/>
            <a:ext cx="838200" cy="1833563"/>
          </a:xfrm>
          <a:custGeom>
            <a:avLst/>
            <a:gdLst>
              <a:gd name="T0" fmla="*/ 528 w 528"/>
              <a:gd name="T1" fmla="*/ 165 h 1155"/>
              <a:gd name="T2" fmla="*/ 512 w 528"/>
              <a:gd name="T3" fmla="*/ 153 h 1155"/>
              <a:gd name="T4" fmla="*/ 495 w 528"/>
              <a:gd name="T5" fmla="*/ 132 h 1155"/>
              <a:gd name="T6" fmla="*/ 479 w 528"/>
              <a:gd name="T7" fmla="*/ 99 h 1155"/>
              <a:gd name="T8" fmla="*/ 405 w 528"/>
              <a:gd name="T9" fmla="*/ 99 h 1155"/>
              <a:gd name="T10" fmla="*/ 343 w 528"/>
              <a:gd name="T11" fmla="*/ 95 h 1155"/>
              <a:gd name="T12" fmla="*/ 318 w 528"/>
              <a:gd name="T13" fmla="*/ 66 h 1155"/>
              <a:gd name="T14" fmla="*/ 314 w 528"/>
              <a:gd name="T15" fmla="*/ 45 h 1155"/>
              <a:gd name="T16" fmla="*/ 277 w 528"/>
              <a:gd name="T17" fmla="*/ 8 h 1155"/>
              <a:gd name="T18" fmla="*/ 244 w 528"/>
              <a:gd name="T19" fmla="*/ 0 h 1155"/>
              <a:gd name="T20" fmla="*/ 198 w 528"/>
              <a:gd name="T21" fmla="*/ 16 h 1155"/>
              <a:gd name="T22" fmla="*/ 207 w 528"/>
              <a:gd name="T23" fmla="*/ 45 h 1155"/>
              <a:gd name="T24" fmla="*/ 215 w 528"/>
              <a:gd name="T25" fmla="*/ 58 h 1155"/>
              <a:gd name="T26" fmla="*/ 203 w 528"/>
              <a:gd name="T27" fmla="*/ 91 h 1155"/>
              <a:gd name="T28" fmla="*/ 145 w 528"/>
              <a:gd name="T29" fmla="*/ 144 h 1155"/>
              <a:gd name="T30" fmla="*/ 116 w 528"/>
              <a:gd name="T31" fmla="*/ 194 h 1155"/>
              <a:gd name="T32" fmla="*/ 124 w 528"/>
              <a:gd name="T33" fmla="*/ 227 h 1155"/>
              <a:gd name="T34" fmla="*/ 132 w 528"/>
              <a:gd name="T35" fmla="*/ 281 h 1155"/>
              <a:gd name="T36" fmla="*/ 120 w 528"/>
              <a:gd name="T37" fmla="*/ 330 h 1155"/>
              <a:gd name="T38" fmla="*/ 104 w 528"/>
              <a:gd name="T39" fmla="*/ 351 h 1155"/>
              <a:gd name="T40" fmla="*/ 87 w 528"/>
              <a:gd name="T41" fmla="*/ 380 h 1155"/>
              <a:gd name="T42" fmla="*/ 91 w 528"/>
              <a:gd name="T43" fmla="*/ 396 h 1155"/>
              <a:gd name="T44" fmla="*/ 108 w 528"/>
              <a:gd name="T45" fmla="*/ 425 h 1155"/>
              <a:gd name="T46" fmla="*/ 87 w 528"/>
              <a:gd name="T47" fmla="*/ 433 h 1155"/>
              <a:gd name="T48" fmla="*/ 66 w 528"/>
              <a:gd name="T49" fmla="*/ 421 h 1155"/>
              <a:gd name="T50" fmla="*/ 33 w 528"/>
              <a:gd name="T51" fmla="*/ 404 h 1155"/>
              <a:gd name="T52" fmla="*/ 17 w 528"/>
              <a:gd name="T53" fmla="*/ 413 h 1155"/>
              <a:gd name="T54" fmla="*/ 0 w 528"/>
              <a:gd name="T55" fmla="*/ 458 h 1155"/>
              <a:gd name="T56" fmla="*/ 13 w 528"/>
              <a:gd name="T57" fmla="*/ 503 h 1155"/>
              <a:gd name="T58" fmla="*/ 46 w 528"/>
              <a:gd name="T59" fmla="*/ 507 h 1155"/>
              <a:gd name="T60" fmla="*/ 62 w 528"/>
              <a:gd name="T61" fmla="*/ 512 h 1155"/>
              <a:gd name="T62" fmla="*/ 71 w 528"/>
              <a:gd name="T63" fmla="*/ 536 h 1155"/>
              <a:gd name="T64" fmla="*/ 71 w 528"/>
              <a:gd name="T65" fmla="*/ 623 h 1155"/>
              <a:gd name="T66" fmla="*/ 112 w 528"/>
              <a:gd name="T67" fmla="*/ 615 h 1155"/>
              <a:gd name="T68" fmla="*/ 141 w 528"/>
              <a:gd name="T69" fmla="*/ 615 h 1155"/>
              <a:gd name="T70" fmla="*/ 161 w 528"/>
              <a:gd name="T71" fmla="*/ 644 h 1155"/>
              <a:gd name="T72" fmla="*/ 132 w 528"/>
              <a:gd name="T73" fmla="*/ 697 h 1155"/>
              <a:gd name="T74" fmla="*/ 42 w 528"/>
              <a:gd name="T75" fmla="*/ 825 h 1155"/>
              <a:gd name="T76" fmla="*/ 21 w 528"/>
              <a:gd name="T77" fmla="*/ 854 h 1155"/>
              <a:gd name="T78" fmla="*/ 17 w 528"/>
              <a:gd name="T79" fmla="*/ 920 h 1155"/>
              <a:gd name="T80" fmla="*/ 13 w 528"/>
              <a:gd name="T81" fmla="*/ 1036 h 1155"/>
              <a:gd name="T82" fmla="*/ 5 w 528"/>
              <a:gd name="T83" fmla="*/ 1118 h 1155"/>
              <a:gd name="T84" fmla="*/ 17 w 528"/>
              <a:gd name="T85" fmla="*/ 1151 h 1155"/>
              <a:gd name="T86" fmla="*/ 62 w 528"/>
              <a:gd name="T87" fmla="*/ 1147 h 1155"/>
              <a:gd name="T88" fmla="*/ 108 w 528"/>
              <a:gd name="T89" fmla="*/ 1126 h 1155"/>
              <a:gd name="T90" fmla="*/ 153 w 528"/>
              <a:gd name="T91" fmla="*/ 994 h 1155"/>
              <a:gd name="T92" fmla="*/ 269 w 528"/>
              <a:gd name="T93" fmla="*/ 772 h 1155"/>
              <a:gd name="T94" fmla="*/ 330 w 528"/>
              <a:gd name="T95" fmla="*/ 693 h 1155"/>
              <a:gd name="T96" fmla="*/ 372 w 528"/>
              <a:gd name="T97" fmla="*/ 615 h 1155"/>
              <a:gd name="T98" fmla="*/ 368 w 528"/>
              <a:gd name="T99" fmla="*/ 578 h 1155"/>
              <a:gd name="T100" fmla="*/ 347 w 528"/>
              <a:gd name="T101" fmla="*/ 532 h 1155"/>
              <a:gd name="T102" fmla="*/ 355 w 528"/>
              <a:gd name="T103" fmla="*/ 520 h 1155"/>
              <a:gd name="T104" fmla="*/ 405 w 528"/>
              <a:gd name="T105" fmla="*/ 536 h 1155"/>
              <a:gd name="T106" fmla="*/ 454 w 528"/>
              <a:gd name="T107" fmla="*/ 557 h 1155"/>
              <a:gd name="T108" fmla="*/ 475 w 528"/>
              <a:gd name="T109" fmla="*/ 553 h 1155"/>
              <a:gd name="T110" fmla="*/ 471 w 528"/>
              <a:gd name="T111" fmla="*/ 520 h 1155"/>
              <a:gd name="T112" fmla="*/ 454 w 528"/>
              <a:gd name="T113" fmla="*/ 491 h 1155"/>
              <a:gd name="T114" fmla="*/ 434 w 528"/>
              <a:gd name="T115" fmla="*/ 450 h 1155"/>
              <a:gd name="T116" fmla="*/ 434 w 528"/>
              <a:gd name="T117" fmla="*/ 404 h 1155"/>
              <a:gd name="T118" fmla="*/ 446 w 528"/>
              <a:gd name="T119" fmla="*/ 375 h 1155"/>
              <a:gd name="T120" fmla="*/ 442 w 528"/>
              <a:gd name="T121" fmla="*/ 326 h 1155"/>
              <a:gd name="T122" fmla="*/ 442 w 528"/>
              <a:gd name="T123" fmla="*/ 235 h 1155"/>
              <a:gd name="T124" fmla="*/ 483 w 528"/>
              <a:gd name="T125" fmla="*/ 194 h 1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28" h="1155">
                <a:moveTo>
                  <a:pt x="512" y="177"/>
                </a:moveTo>
                <a:lnTo>
                  <a:pt x="512" y="177"/>
                </a:lnTo>
                <a:lnTo>
                  <a:pt x="528" y="165"/>
                </a:lnTo>
                <a:lnTo>
                  <a:pt x="528" y="165"/>
                </a:lnTo>
                <a:lnTo>
                  <a:pt x="528" y="165"/>
                </a:lnTo>
                <a:lnTo>
                  <a:pt x="512" y="153"/>
                </a:lnTo>
                <a:lnTo>
                  <a:pt x="500" y="140"/>
                </a:lnTo>
                <a:lnTo>
                  <a:pt x="495" y="132"/>
                </a:lnTo>
                <a:lnTo>
                  <a:pt x="495" y="132"/>
                </a:lnTo>
                <a:lnTo>
                  <a:pt x="491" y="107"/>
                </a:lnTo>
                <a:lnTo>
                  <a:pt x="487" y="99"/>
                </a:lnTo>
                <a:lnTo>
                  <a:pt x="479" y="99"/>
                </a:lnTo>
                <a:lnTo>
                  <a:pt x="479" y="99"/>
                </a:lnTo>
                <a:lnTo>
                  <a:pt x="405" y="99"/>
                </a:lnTo>
                <a:lnTo>
                  <a:pt x="405" y="99"/>
                </a:lnTo>
                <a:lnTo>
                  <a:pt x="376" y="103"/>
                </a:lnTo>
                <a:lnTo>
                  <a:pt x="355" y="99"/>
                </a:lnTo>
                <a:lnTo>
                  <a:pt x="343" y="95"/>
                </a:lnTo>
                <a:lnTo>
                  <a:pt x="330" y="82"/>
                </a:lnTo>
                <a:lnTo>
                  <a:pt x="322" y="74"/>
                </a:lnTo>
                <a:lnTo>
                  <a:pt x="318" y="66"/>
                </a:lnTo>
                <a:lnTo>
                  <a:pt x="318" y="58"/>
                </a:lnTo>
                <a:lnTo>
                  <a:pt x="318" y="58"/>
                </a:lnTo>
                <a:lnTo>
                  <a:pt x="314" y="45"/>
                </a:lnTo>
                <a:lnTo>
                  <a:pt x="302" y="29"/>
                </a:lnTo>
                <a:lnTo>
                  <a:pt x="289" y="16"/>
                </a:lnTo>
                <a:lnTo>
                  <a:pt x="277" y="8"/>
                </a:lnTo>
                <a:lnTo>
                  <a:pt x="260" y="4"/>
                </a:lnTo>
                <a:lnTo>
                  <a:pt x="244" y="0"/>
                </a:lnTo>
                <a:lnTo>
                  <a:pt x="244" y="0"/>
                </a:lnTo>
                <a:lnTo>
                  <a:pt x="211" y="8"/>
                </a:lnTo>
                <a:lnTo>
                  <a:pt x="203" y="12"/>
                </a:lnTo>
                <a:lnTo>
                  <a:pt x="198" y="16"/>
                </a:lnTo>
                <a:lnTo>
                  <a:pt x="194" y="25"/>
                </a:lnTo>
                <a:lnTo>
                  <a:pt x="198" y="33"/>
                </a:lnTo>
                <a:lnTo>
                  <a:pt x="207" y="45"/>
                </a:lnTo>
                <a:lnTo>
                  <a:pt x="207" y="45"/>
                </a:lnTo>
                <a:lnTo>
                  <a:pt x="211" y="49"/>
                </a:lnTo>
                <a:lnTo>
                  <a:pt x="215" y="58"/>
                </a:lnTo>
                <a:lnTo>
                  <a:pt x="215" y="70"/>
                </a:lnTo>
                <a:lnTo>
                  <a:pt x="207" y="82"/>
                </a:lnTo>
                <a:lnTo>
                  <a:pt x="203" y="91"/>
                </a:lnTo>
                <a:lnTo>
                  <a:pt x="153" y="136"/>
                </a:lnTo>
                <a:lnTo>
                  <a:pt x="153" y="136"/>
                </a:lnTo>
                <a:lnTo>
                  <a:pt x="145" y="144"/>
                </a:lnTo>
                <a:lnTo>
                  <a:pt x="128" y="165"/>
                </a:lnTo>
                <a:lnTo>
                  <a:pt x="120" y="177"/>
                </a:lnTo>
                <a:lnTo>
                  <a:pt x="116" y="194"/>
                </a:lnTo>
                <a:lnTo>
                  <a:pt x="116" y="210"/>
                </a:lnTo>
                <a:lnTo>
                  <a:pt x="124" y="227"/>
                </a:lnTo>
                <a:lnTo>
                  <a:pt x="124" y="227"/>
                </a:lnTo>
                <a:lnTo>
                  <a:pt x="128" y="243"/>
                </a:lnTo>
                <a:lnTo>
                  <a:pt x="132" y="260"/>
                </a:lnTo>
                <a:lnTo>
                  <a:pt x="132" y="281"/>
                </a:lnTo>
                <a:lnTo>
                  <a:pt x="132" y="297"/>
                </a:lnTo>
                <a:lnTo>
                  <a:pt x="124" y="314"/>
                </a:lnTo>
                <a:lnTo>
                  <a:pt x="120" y="330"/>
                </a:lnTo>
                <a:lnTo>
                  <a:pt x="112" y="342"/>
                </a:lnTo>
                <a:lnTo>
                  <a:pt x="104" y="351"/>
                </a:lnTo>
                <a:lnTo>
                  <a:pt x="104" y="351"/>
                </a:lnTo>
                <a:lnTo>
                  <a:pt x="91" y="359"/>
                </a:lnTo>
                <a:lnTo>
                  <a:pt x="87" y="363"/>
                </a:lnTo>
                <a:lnTo>
                  <a:pt x="87" y="380"/>
                </a:lnTo>
                <a:lnTo>
                  <a:pt x="87" y="392"/>
                </a:lnTo>
                <a:lnTo>
                  <a:pt x="91" y="396"/>
                </a:lnTo>
                <a:lnTo>
                  <a:pt x="91" y="396"/>
                </a:lnTo>
                <a:lnTo>
                  <a:pt x="99" y="408"/>
                </a:lnTo>
                <a:lnTo>
                  <a:pt x="108" y="417"/>
                </a:lnTo>
                <a:lnTo>
                  <a:pt x="108" y="425"/>
                </a:lnTo>
                <a:lnTo>
                  <a:pt x="104" y="433"/>
                </a:lnTo>
                <a:lnTo>
                  <a:pt x="95" y="433"/>
                </a:lnTo>
                <a:lnTo>
                  <a:pt x="87" y="433"/>
                </a:lnTo>
                <a:lnTo>
                  <a:pt x="75" y="429"/>
                </a:lnTo>
                <a:lnTo>
                  <a:pt x="66" y="421"/>
                </a:lnTo>
                <a:lnTo>
                  <a:pt x="66" y="421"/>
                </a:lnTo>
                <a:lnTo>
                  <a:pt x="58" y="413"/>
                </a:lnTo>
                <a:lnTo>
                  <a:pt x="46" y="408"/>
                </a:lnTo>
                <a:lnTo>
                  <a:pt x="33" y="404"/>
                </a:lnTo>
                <a:lnTo>
                  <a:pt x="21" y="408"/>
                </a:lnTo>
                <a:lnTo>
                  <a:pt x="17" y="413"/>
                </a:lnTo>
                <a:lnTo>
                  <a:pt x="17" y="413"/>
                </a:lnTo>
                <a:lnTo>
                  <a:pt x="9" y="425"/>
                </a:lnTo>
                <a:lnTo>
                  <a:pt x="0" y="441"/>
                </a:lnTo>
                <a:lnTo>
                  <a:pt x="0" y="458"/>
                </a:lnTo>
                <a:lnTo>
                  <a:pt x="5" y="470"/>
                </a:lnTo>
                <a:lnTo>
                  <a:pt x="9" y="495"/>
                </a:lnTo>
                <a:lnTo>
                  <a:pt x="13" y="503"/>
                </a:lnTo>
                <a:lnTo>
                  <a:pt x="13" y="503"/>
                </a:lnTo>
                <a:lnTo>
                  <a:pt x="13" y="503"/>
                </a:lnTo>
                <a:lnTo>
                  <a:pt x="46" y="507"/>
                </a:lnTo>
                <a:lnTo>
                  <a:pt x="46" y="507"/>
                </a:lnTo>
                <a:lnTo>
                  <a:pt x="50" y="507"/>
                </a:lnTo>
                <a:lnTo>
                  <a:pt x="62" y="512"/>
                </a:lnTo>
                <a:lnTo>
                  <a:pt x="66" y="516"/>
                </a:lnTo>
                <a:lnTo>
                  <a:pt x="71" y="524"/>
                </a:lnTo>
                <a:lnTo>
                  <a:pt x="71" y="536"/>
                </a:lnTo>
                <a:lnTo>
                  <a:pt x="71" y="549"/>
                </a:lnTo>
                <a:lnTo>
                  <a:pt x="71" y="623"/>
                </a:lnTo>
                <a:lnTo>
                  <a:pt x="71" y="623"/>
                </a:lnTo>
                <a:lnTo>
                  <a:pt x="71" y="623"/>
                </a:lnTo>
                <a:lnTo>
                  <a:pt x="87" y="623"/>
                </a:lnTo>
                <a:lnTo>
                  <a:pt x="112" y="615"/>
                </a:lnTo>
                <a:lnTo>
                  <a:pt x="112" y="615"/>
                </a:lnTo>
                <a:lnTo>
                  <a:pt x="128" y="615"/>
                </a:lnTo>
                <a:lnTo>
                  <a:pt x="141" y="615"/>
                </a:lnTo>
                <a:lnTo>
                  <a:pt x="153" y="619"/>
                </a:lnTo>
                <a:lnTo>
                  <a:pt x="161" y="627"/>
                </a:lnTo>
                <a:lnTo>
                  <a:pt x="161" y="644"/>
                </a:lnTo>
                <a:lnTo>
                  <a:pt x="153" y="664"/>
                </a:lnTo>
                <a:lnTo>
                  <a:pt x="132" y="697"/>
                </a:lnTo>
                <a:lnTo>
                  <a:pt x="132" y="697"/>
                </a:lnTo>
                <a:lnTo>
                  <a:pt x="62" y="796"/>
                </a:lnTo>
                <a:lnTo>
                  <a:pt x="42" y="825"/>
                </a:lnTo>
                <a:lnTo>
                  <a:pt x="42" y="825"/>
                </a:lnTo>
                <a:lnTo>
                  <a:pt x="38" y="825"/>
                </a:lnTo>
                <a:lnTo>
                  <a:pt x="29" y="842"/>
                </a:lnTo>
                <a:lnTo>
                  <a:pt x="21" y="854"/>
                </a:lnTo>
                <a:lnTo>
                  <a:pt x="17" y="871"/>
                </a:lnTo>
                <a:lnTo>
                  <a:pt x="17" y="891"/>
                </a:lnTo>
                <a:lnTo>
                  <a:pt x="17" y="920"/>
                </a:lnTo>
                <a:lnTo>
                  <a:pt x="17" y="920"/>
                </a:lnTo>
                <a:lnTo>
                  <a:pt x="13" y="978"/>
                </a:lnTo>
                <a:lnTo>
                  <a:pt x="13" y="1036"/>
                </a:lnTo>
                <a:lnTo>
                  <a:pt x="5" y="1093"/>
                </a:lnTo>
                <a:lnTo>
                  <a:pt x="5" y="1118"/>
                </a:lnTo>
                <a:lnTo>
                  <a:pt x="5" y="1118"/>
                </a:lnTo>
                <a:lnTo>
                  <a:pt x="5" y="1130"/>
                </a:lnTo>
                <a:lnTo>
                  <a:pt x="13" y="1143"/>
                </a:lnTo>
                <a:lnTo>
                  <a:pt x="17" y="1151"/>
                </a:lnTo>
                <a:lnTo>
                  <a:pt x="29" y="1155"/>
                </a:lnTo>
                <a:lnTo>
                  <a:pt x="42" y="1155"/>
                </a:lnTo>
                <a:lnTo>
                  <a:pt x="62" y="1147"/>
                </a:lnTo>
                <a:lnTo>
                  <a:pt x="104" y="1126"/>
                </a:lnTo>
                <a:lnTo>
                  <a:pt x="104" y="1126"/>
                </a:lnTo>
                <a:lnTo>
                  <a:pt x="108" y="1126"/>
                </a:lnTo>
                <a:lnTo>
                  <a:pt x="108" y="1126"/>
                </a:lnTo>
                <a:lnTo>
                  <a:pt x="124" y="1064"/>
                </a:lnTo>
                <a:lnTo>
                  <a:pt x="153" y="994"/>
                </a:lnTo>
                <a:lnTo>
                  <a:pt x="182" y="928"/>
                </a:lnTo>
                <a:lnTo>
                  <a:pt x="215" y="866"/>
                </a:lnTo>
                <a:lnTo>
                  <a:pt x="269" y="772"/>
                </a:lnTo>
                <a:lnTo>
                  <a:pt x="293" y="730"/>
                </a:lnTo>
                <a:lnTo>
                  <a:pt x="293" y="730"/>
                </a:lnTo>
                <a:lnTo>
                  <a:pt x="330" y="693"/>
                </a:lnTo>
                <a:lnTo>
                  <a:pt x="351" y="660"/>
                </a:lnTo>
                <a:lnTo>
                  <a:pt x="363" y="635"/>
                </a:lnTo>
                <a:lnTo>
                  <a:pt x="372" y="615"/>
                </a:lnTo>
                <a:lnTo>
                  <a:pt x="372" y="598"/>
                </a:lnTo>
                <a:lnTo>
                  <a:pt x="372" y="586"/>
                </a:lnTo>
                <a:lnTo>
                  <a:pt x="368" y="578"/>
                </a:lnTo>
                <a:lnTo>
                  <a:pt x="368" y="578"/>
                </a:lnTo>
                <a:lnTo>
                  <a:pt x="351" y="545"/>
                </a:lnTo>
                <a:lnTo>
                  <a:pt x="347" y="532"/>
                </a:lnTo>
                <a:lnTo>
                  <a:pt x="347" y="524"/>
                </a:lnTo>
                <a:lnTo>
                  <a:pt x="351" y="520"/>
                </a:lnTo>
                <a:lnTo>
                  <a:pt x="355" y="520"/>
                </a:lnTo>
                <a:lnTo>
                  <a:pt x="368" y="520"/>
                </a:lnTo>
                <a:lnTo>
                  <a:pt x="388" y="528"/>
                </a:lnTo>
                <a:lnTo>
                  <a:pt x="405" y="536"/>
                </a:lnTo>
                <a:lnTo>
                  <a:pt x="421" y="549"/>
                </a:lnTo>
                <a:lnTo>
                  <a:pt x="421" y="549"/>
                </a:lnTo>
                <a:lnTo>
                  <a:pt x="454" y="557"/>
                </a:lnTo>
                <a:lnTo>
                  <a:pt x="462" y="561"/>
                </a:lnTo>
                <a:lnTo>
                  <a:pt x="471" y="557"/>
                </a:lnTo>
                <a:lnTo>
                  <a:pt x="475" y="553"/>
                </a:lnTo>
                <a:lnTo>
                  <a:pt x="475" y="549"/>
                </a:lnTo>
                <a:lnTo>
                  <a:pt x="475" y="536"/>
                </a:lnTo>
                <a:lnTo>
                  <a:pt x="471" y="520"/>
                </a:lnTo>
                <a:lnTo>
                  <a:pt x="462" y="503"/>
                </a:lnTo>
                <a:lnTo>
                  <a:pt x="454" y="491"/>
                </a:lnTo>
                <a:lnTo>
                  <a:pt x="454" y="491"/>
                </a:lnTo>
                <a:lnTo>
                  <a:pt x="446" y="483"/>
                </a:lnTo>
                <a:lnTo>
                  <a:pt x="438" y="462"/>
                </a:lnTo>
                <a:lnTo>
                  <a:pt x="434" y="450"/>
                </a:lnTo>
                <a:lnTo>
                  <a:pt x="429" y="433"/>
                </a:lnTo>
                <a:lnTo>
                  <a:pt x="429" y="421"/>
                </a:lnTo>
                <a:lnTo>
                  <a:pt x="434" y="404"/>
                </a:lnTo>
                <a:lnTo>
                  <a:pt x="434" y="404"/>
                </a:lnTo>
                <a:lnTo>
                  <a:pt x="442" y="392"/>
                </a:lnTo>
                <a:lnTo>
                  <a:pt x="446" y="375"/>
                </a:lnTo>
                <a:lnTo>
                  <a:pt x="446" y="351"/>
                </a:lnTo>
                <a:lnTo>
                  <a:pt x="442" y="326"/>
                </a:lnTo>
                <a:lnTo>
                  <a:pt x="442" y="326"/>
                </a:lnTo>
                <a:lnTo>
                  <a:pt x="434" y="289"/>
                </a:lnTo>
                <a:lnTo>
                  <a:pt x="434" y="260"/>
                </a:lnTo>
                <a:lnTo>
                  <a:pt x="442" y="235"/>
                </a:lnTo>
                <a:lnTo>
                  <a:pt x="454" y="219"/>
                </a:lnTo>
                <a:lnTo>
                  <a:pt x="467" y="206"/>
                </a:lnTo>
                <a:lnTo>
                  <a:pt x="483" y="194"/>
                </a:lnTo>
                <a:lnTo>
                  <a:pt x="512" y="177"/>
                </a:lnTo>
                <a:lnTo>
                  <a:pt x="512" y="177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8494713" y="5168900"/>
            <a:ext cx="1492250" cy="1558925"/>
          </a:xfrm>
          <a:custGeom>
            <a:avLst/>
            <a:gdLst>
              <a:gd name="T0" fmla="*/ 841 w 940"/>
              <a:gd name="T1" fmla="*/ 532 h 982"/>
              <a:gd name="T2" fmla="*/ 800 w 940"/>
              <a:gd name="T3" fmla="*/ 536 h 982"/>
              <a:gd name="T4" fmla="*/ 788 w 940"/>
              <a:gd name="T5" fmla="*/ 503 h 982"/>
              <a:gd name="T6" fmla="*/ 792 w 940"/>
              <a:gd name="T7" fmla="*/ 421 h 982"/>
              <a:gd name="T8" fmla="*/ 796 w 940"/>
              <a:gd name="T9" fmla="*/ 305 h 982"/>
              <a:gd name="T10" fmla="*/ 804 w 940"/>
              <a:gd name="T11" fmla="*/ 239 h 982"/>
              <a:gd name="T12" fmla="*/ 825 w 940"/>
              <a:gd name="T13" fmla="*/ 210 h 982"/>
              <a:gd name="T14" fmla="*/ 911 w 940"/>
              <a:gd name="T15" fmla="*/ 82 h 982"/>
              <a:gd name="T16" fmla="*/ 940 w 940"/>
              <a:gd name="T17" fmla="*/ 29 h 982"/>
              <a:gd name="T18" fmla="*/ 924 w 940"/>
              <a:gd name="T19" fmla="*/ 0 h 982"/>
              <a:gd name="T20" fmla="*/ 891 w 940"/>
              <a:gd name="T21" fmla="*/ 0 h 982"/>
              <a:gd name="T22" fmla="*/ 854 w 940"/>
              <a:gd name="T23" fmla="*/ 8 h 982"/>
              <a:gd name="T24" fmla="*/ 784 w 940"/>
              <a:gd name="T25" fmla="*/ 70 h 982"/>
              <a:gd name="T26" fmla="*/ 763 w 940"/>
              <a:gd name="T27" fmla="*/ 124 h 982"/>
              <a:gd name="T28" fmla="*/ 767 w 940"/>
              <a:gd name="T29" fmla="*/ 157 h 982"/>
              <a:gd name="T30" fmla="*/ 767 w 940"/>
              <a:gd name="T31" fmla="*/ 210 h 982"/>
              <a:gd name="T32" fmla="*/ 676 w 940"/>
              <a:gd name="T33" fmla="*/ 239 h 982"/>
              <a:gd name="T34" fmla="*/ 631 w 940"/>
              <a:gd name="T35" fmla="*/ 251 h 982"/>
              <a:gd name="T36" fmla="*/ 610 w 940"/>
              <a:gd name="T37" fmla="*/ 280 h 982"/>
              <a:gd name="T38" fmla="*/ 557 w 940"/>
              <a:gd name="T39" fmla="*/ 338 h 982"/>
              <a:gd name="T40" fmla="*/ 524 w 940"/>
              <a:gd name="T41" fmla="*/ 330 h 982"/>
              <a:gd name="T42" fmla="*/ 478 w 940"/>
              <a:gd name="T43" fmla="*/ 260 h 982"/>
              <a:gd name="T44" fmla="*/ 441 w 940"/>
              <a:gd name="T45" fmla="*/ 243 h 982"/>
              <a:gd name="T46" fmla="*/ 425 w 940"/>
              <a:gd name="T47" fmla="*/ 268 h 982"/>
              <a:gd name="T48" fmla="*/ 379 w 940"/>
              <a:gd name="T49" fmla="*/ 326 h 982"/>
              <a:gd name="T50" fmla="*/ 330 w 940"/>
              <a:gd name="T51" fmla="*/ 334 h 982"/>
              <a:gd name="T52" fmla="*/ 251 w 940"/>
              <a:gd name="T53" fmla="*/ 297 h 982"/>
              <a:gd name="T54" fmla="*/ 235 w 940"/>
              <a:gd name="T55" fmla="*/ 313 h 982"/>
              <a:gd name="T56" fmla="*/ 156 w 940"/>
              <a:gd name="T57" fmla="*/ 421 h 982"/>
              <a:gd name="T58" fmla="*/ 152 w 940"/>
              <a:gd name="T59" fmla="*/ 454 h 982"/>
              <a:gd name="T60" fmla="*/ 119 w 940"/>
              <a:gd name="T61" fmla="*/ 495 h 982"/>
              <a:gd name="T62" fmla="*/ 12 w 940"/>
              <a:gd name="T63" fmla="*/ 557 h 982"/>
              <a:gd name="T64" fmla="*/ 0 w 940"/>
              <a:gd name="T65" fmla="*/ 569 h 982"/>
              <a:gd name="T66" fmla="*/ 4 w 940"/>
              <a:gd name="T67" fmla="*/ 602 h 982"/>
              <a:gd name="T68" fmla="*/ 28 w 940"/>
              <a:gd name="T69" fmla="*/ 635 h 982"/>
              <a:gd name="T70" fmla="*/ 41 w 940"/>
              <a:gd name="T71" fmla="*/ 676 h 982"/>
              <a:gd name="T72" fmla="*/ 8 w 940"/>
              <a:gd name="T73" fmla="*/ 722 h 982"/>
              <a:gd name="T74" fmla="*/ 4 w 940"/>
              <a:gd name="T75" fmla="*/ 742 h 982"/>
              <a:gd name="T76" fmla="*/ 20 w 940"/>
              <a:gd name="T77" fmla="*/ 775 h 982"/>
              <a:gd name="T78" fmla="*/ 37 w 940"/>
              <a:gd name="T79" fmla="*/ 792 h 982"/>
              <a:gd name="T80" fmla="*/ 33 w 940"/>
              <a:gd name="T81" fmla="*/ 841 h 982"/>
              <a:gd name="T82" fmla="*/ 16 w 940"/>
              <a:gd name="T83" fmla="*/ 887 h 982"/>
              <a:gd name="T84" fmla="*/ 45 w 940"/>
              <a:gd name="T85" fmla="*/ 879 h 982"/>
              <a:gd name="T86" fmla="*/ 160 w 940"/>
              <a:gd name="T87" fmla="*/ 837 h 982"/>
              <a:gd name="T88" fmla="*/ 210 w 940"/>
              <a:gd name="T89" fmla="*/ 833 h 982"/>
              <a:gd name="T90" fmla="*/ 218 w 940"/>
              <a:gd name="T91" fmla="*/ 862 h 982"/>
              <a:gd name="T92" fmla="*/ 210 w 940"/>
              <a:gd name="T93" fmla="*/ 945 h 982"/>
              <a:gd name="T94" fmla="*/ 243 w 940"/>
              <a:gd name="T95" fmla="*/ 982 h 982"/>
              <a:gd name="T96" fmla="*/ 284 w 940"/>
              <a:gd name="T97" fmla="*/ 973 h 982"/>
              <a:gd name="T98" fmla="*/ 495 w 940"/>
              <a:gd name="T99" fmla="*/ 928 h 982"/>
              <a:gd name="T100" fmla="*/ 569 w 940"/>
              <a:gd name="T101" fmla="*/ 907 h 982"/>
              <a:gd name="T102" fmla="*/ 610 w 940"/>
              <a:gd name="T103" fmla="*/ 874 h 982"/>
              <a:gd name="T104" fmla="*/ 631 w 940"/>
              <a:gd name="T105" fmla="*/ 854 h 982"/>
              <a:gd name="T106" fmla="*/ 680 w 940"/>
              <a:gd name="T107" fmla="*/ 850 h 982"/>
              <a:gd name="T108" fmla="*/ 796 w 940"/>
              <a:gd name="T109" fmla="*/ 883 h 982"/>
              <a:gd name="T110" fmla="*/ 833 w 940"/>
              <a:gd name="T111" fmla="*/ 858 h 982"/>
              <a:gd name="T112" fmla="*/ 845 w 940"/>
              <a:gd name="T113" fmla="*/ 775 h 982"/>
              <a:gd name="T114" fmla="*/ 841 w 940"/>
              <a:gd name="T115" fmla="*/ 722 h 982"/>
              <a:gd name="T116" fmla="*/ 812 w 940"/>
              <a:gd name="T117" fmla="*/ 685 h 982"/>
              <a:gd name="T118" fmla="*/ 821 w 940"/>
              <a:gd name="T119" fmla="*/ 660 h 982"/>
              <a:gd name="T120" fmla="*/ 862 w 940"/>
              <a:gd name="T121" fmla="*/ 615 h 982"/>
              <a:gd name="T122" fmla="*/ 883 w 940"/>
              <a:gd name="T123" fmla="*/ 553 h 982"/>
              <a:gd name="T124" fmla="*/ 887 w 940"/>
              <a:gd name="T125" fmla="*/ 511 h 9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40" h="982">
                <a:moveTo>
                  <a:pt x="883" y="511"/>
                </a:moveTo>
                <a:lnTo>
                  <a:pt x="841" y="532"/>
                </a:lnTo>
                <a:lnTo>
                  <a:pt x="841" y="532"/>
                </a:lnTo>
                <a:lnTo>
                  <a:pt x="821" y="540"/>
                </a:lnTo>
                <a:lnTo>
                  <a:pt x="808" y="540"/>
                </a:lnTo>
                <a:lnTo>
                  <a:pt x="800" y="536"/>
                </a:lnTo>
                <a:lnTo>
                  <a:pt x="792" y="528"/>
                </a:lnTo>
                <a:lnTo>
                  <a:pt x="788" y="511"/>
                </a:lnTo>
                <a:lnTo>
                  <a:pt x="788" y="503"/>
                </a:lnTo>
                <a:lnTo>
                  <a:pt x="788" y="478"/>
                </a:lnTo>
                <a:lnTo>
                  <a:pt x="788" y="478"/>
                </a:lnTo>
                <a:lnTo>
                  <a:pt x="792" y="421"/>
                </a:lnTo>
                <a:lnTo>
                  <a:pt x="796" y="363"/>
                </a:lnTo>
                <a:lnTo>
                  <a:pt x="796" y="305"/>
                </a:lnTo>
                <a:lnTo>
                  <a:pt x="796" y="305"/>
                </a:lnTo>
                <a:lnTo>
                  <a:pt x="796" y="276"/>
                </a:lnTo>
                <a:lnTo>
                  <a:pt x="800" y="256"/>
                </a:lnTo>
                <a:lnTo>
                  <a:pt x="804" y="239"/>
                </a:lnTo>
                <a:lnTo>
                  <a:pt x="808" y="227"/>
                </a:lnTo>
                <a:lnTo>
                  <a:pt x="821" y="210"/>
                </a:lnTo>
                <a:lnTo>
                  <a:pt x="825" y="210"/>
                </a:lnTo>
                <a:lnTo>
                  <a:pt x="825" y="210"/>
                </a:lnTo>
                <a:lnTo>
                  <a:pt x="841" y="181"/>
                </a:lnTo>
                <a:lnTo>
                  <a:pt x="911" y="82"/>
                </a:lnTo>
                <a:lnTo>
                  <a:pt x="911" y="82"/>
                </a:lnTo>
                <a:lnTo>
                  <a:pt x="932" y="49"/>
                </a:lnTo>
                <a:lnTo>
                  <a:pt x="940" y="29"/>
                </a:lnTo>
                <a:lnTo>
                  <a:pt x="940" y="12"/>
                </a:lnTo>
                <a:lnTo>
                  <a:pt x="932" y="4"/>
                </a:lnTo>
                <a:lnTo>
                  <a:pt x="924" y="0"/>
                </a:lnTo>
                <a:lnTo>
                  <a:pt x="911" y="0"/>
                </a:lnTo>
                <a:lnTo>
                  <a:pt x="891" y="0"/>
                </a:lnTo>
                <a:lnTo>
                  <a:pt x="891" y="0"/>
                </a:lnTo>
                <a:lnTo>
                  <a:pt x="866" y="4"/>
                </a:lnTo>
                <a:lnTo>
                  <a:pt x="854" y="8"/>
                </a:lnTo>
                <a:lnTo>
                  <a:pt x="854" y="8"/>
                </a:lnTo>
                <a:lnTo>
                  <a:pt x="800" y="53"/>
                </a:lnTo>
                <a:lnTo>
                  <a:pt x="800" y="53"/>
                </a:lnTo>
                <a:lnTo>
                  <a:pt x="784" y="70"/>
                </a:lnTo>
                <a:lnTo>
                  <a:pt x="771" y="95"/>
                </a:lnTo>
                <a:lnTo>
                  <a:pt x="767" y="107"/>
                </a:lnTo>
                <a:lnTo>
                  <a:pt x="763" y="124"/>
                </a:lnTo>
                <a:lnTo>
                  <a:pt x="763" y="140"/>
                </a:lnTo>
                <a:lnTo>
                  <a:pt x="767" y="157"/>
                </a:lnTo>
                <a:lnTo>
                  <a:pt x="767" y="157"/>
                </a:lnTo>
                <a:lnTo>
                  <a:pt x="775" y="185"/>
                </a:lnTo>
                <a:lnTo>
                  <a:pt x="771" y="202"/>
                </a:lnTo>
                <a:lnTo>
                  <a:pt x="767" y="210"/>
                </a:lnTo>
                <a:lnTo>
                  <a:pt x="767" y="214"/>
                </a:lnTo>
                <a:lnTo>
                  <a:pt x="676" y="239"/>
                </a:lnTo>
                <a:lnTo>
                  <a:pt x="676" y="239"/>
                </a:lnTo>
                <a:lnTo>
                  <a:pt x="660" y="239"/>
                </a:lnTo>
                <a:lnTo>
                  <a:pt x="643" y="243"/>
                </a:lnTo>
                <a:lnTo>
                  <a:pt x="631" y="251"/>
                </a:lnTo>
                <a:lnTo>
                  <a:pt x="623" y="260"/>
                </a:lnTo>
                <a:lnTo>
                  <a:pt x="614" y="272"/>
                </a:lnTo>
                <a:lnTo>
                  <a:pt x="610" y="280"/>
                </a:lnTo>
                <a:lnTo>
                  <a:pt x="610" y="280"/>
                </a:lnTo>
                <a:lnTo>
                  <a:pt x="569" y="326"/>
                </a:lnTo>
                <a:lnTo>
                  <a:pt x="557" y="338"/>
                </a:lnTo>
                <a:lnTo>
                  <a:pt x="544" y="342"/>
                </a:lnTo>
                <a:lnTo>
                  <a:pt x="536" y="338"/>
                </a:lnTo>
                <a:lnTo>
                  <a:pt x="524" y="330"/>
                </a:lnTo>
                <a:lnTo>
                  <a:pt x="495" y="284"/>
                </a:lnTo>
                <a:lnTo>
                  <a:pt x="495" y="284"/>
                </a:lnTo>
                <a:lnTo>
                  <a:pt x="478" y="260"/>
                </a:lnTo>
                <a:lnTo>
                  <a:pt x="462" y="247"/>
                </a:lnTo>
                <a:lnTo>
                  <a:pt x="449" y="243"/>
                </a:lnTo>
                <a:lnTo>
                  <a:pt x="441" y="243"/>
                </a:lnTo>
                <a:lnTo>
                  <a:pt x="433" y="251"/>
                </a:lnTo>
                <a:lnTo>
                  <a:pt x="429" y="260"/>
                </a:lnTo>
                <a:lnTo>
                  <a:pt x="425" y="268"/>
                </a:lnTo>
                <a:lnTo>
                  <a:pt x="396" y="317"/>
                </a:lnTo>
                <a:lnTo>
                  <a:pt x="396" y="317"/>
                </a:lnTo>
                <a:lnTo>
                  <a:pt x="379" y="326"/>
                </a:lnTo>
                <a:lnTo>
                  <a:pt x="363" y="334"/>
                </a:lnTo>
                <a:lnTo>
                  <a:pt x="346" y="338"/>
                </a:lnTo>
                <a:lnTo>
                  <a:pt x="330" y="334"/>
                </a:lnTo>
                <a:lnTo>
                  <a:pt x="309" y="330"/>
                </a:lnTo>
                <a:lnTo>
                  <a:pt x="288" y="322"/>
                </a:lnTo>
                <a:lnTo>
                  <a:pt x="251" y="297"/>
                </a:lnTo>
                <a:lnTo>
                  <a:pt x="247" y="297"/>
                </a:lnTo>
                <a:lnTo>
                  <a:pt x="247" y="297"/>
                </a:lnTo>
                <a:lnTo>
                  <a:pt x="235" y="313"/>
                </a:lnTo>
                <a:lnTo>
                  <a:pt x="202" y="350"/>
                </a:lnTo>
                <a:lnTo>
                  <a:pt x="169" y="396"/>
                </a:lnTo>
                <a:lnTo>
                  <a:pt x="156" y="421"/>
                </a:lnTo>
                <a:lnTo>
                  <a:pt x="152" y="437"/>
                </a:lnTo>
                <a:lnTo>
                  <a:pt x="152" y="437"/>
                </a:lnTo>
                <a:lnTo>
                  <a:pt x="152" y="454"/>
                </a:lnTo>
                <a:lnTo>
                  <a:pt x="144" y="470"/>
                </a:lnTo>
                <a:lnTo>
                  <a:pt x="132" y="482"/>
                </a:lnTo>
                <a:lnTo>
                  <a:pt x="119" y="495"/>
                </a:lnTo>
                <a:lnTo>
                  <a:pt x="94" y="507"/>
                </a:lnTo>
                <a:lnTo>
                  <a:pt x="82" y="511"/>
                </a:lnTo>
                <a:lnTo>
                  <a:pt x="12" y="557"/>
                </a:lnTo>
                <a:lnTo>
                  <a:pt x="12" y="557"/>
                </a:lnTo>
                <a:lnTo>
                  <a:pt x="4" y="565"/>
                </a:lnTo>
                <a:lnTo>
                  <a:pt x="0" y="569"/>
                </a:lnTo>
                <a:lnTo>
                  <a:pt x="0" y="577"/>
                </a:lnTo>
                <a:lnTo>
                  <a:pt x="0" y="590"/>
                </a:lnTo>
                <a:lnTo>
                  <a:pt x="4" y="602"/>
                </a:lnTo>
                <a:lnTo>
                  <a:pt x="12" y="619"/>
                </a:lnTo>
                <a:lnTo>
                  <a:pt x="28" y="635"/>
                </a:lnTo>
                <a:lnTo>
                  <a:pt x="28" y="635"/>
                </a:lnTo>
                <a:lnTo>
                  <a:pt x="41" y="648"/>
                </a:lnTo>
                <a:lnTo>
                  <a:pt x="41" y="664"/>
                </a:lnTo>
                <a:lnTo>
                  <a:pt x="41" y="676"/>
                </a:lnTo>
                <a:lnTo>
                  <a:pt x="33" y="693"/>
                </a:lnTo>
                <a:lnTo>
                  <a:pt x="16" y="714"/>
                </a:lnTo>
                <a:lnTo>
                  <a:pt x="8" y="722"/>
                </a:lnTo>
                <a:lnTo>
                  <a:pt x="8" y="722"/>
                </a:lnTo>
                <a:lnTo>
                  <a:pt x="4" y="726"/>
                </a:lnTo>
                <a:lnTo>
                  <a:pt x="4" y="742"/>
                </a:lnTo>
                <a:lnTo>
                  <a:pt x="4" y="751"/>
                </a:lnTo>
                <a:lnTo>
                  <a:pt x="8" y="763"/>
                </a:lnTo>
                <a:lnTo>
                  <a:pt x="20" y="775"/>
                </a:lnTo>
                <a:lnTo>
                  <a:pt x="33" y="788"/>
                </a:lnTo>
                <a:lnTo>
                  <a:pt x="33" y="788"/>
                </a:lnTo>
                <a:lnTo>
                  <a:pt x="37" y="792"/>
                </a:lnTo>
                <a:lnTo>
                  <a:pt x="41" y="804"/>
                </a:lnTo>
                <a:lnTo>
                  <a:pt x="41" y="821"/>
                </a:lnTo>
                <a:lnTo>
                  <a:pt x="33" y="841"/>
                </a:lnTo>
                <a:lnTo>
                  <a:pt x="33" y="841"/>
                </a:lnTo>
                <a:lnTo>
                  <a:pt x="20" y="866"/>
                </a:lnTo>
                <a:lnTo>
                  <a:pt x="16" y="887"/>
                </a:lnTo>
                <a:lnTo>
                  <a:pt x="16" y="903"/>
                </a:lnTo>
                <a:lnTo>
                  <a:pt x="16" y="903"/>
                </a:lnTo>
                <a:lnTo>
                  <a:pt x="45" y="879"/>
                </a:lnTo>
                <a:lnTo>
                  <a:pt x="78" y="858"/>
                </a:lnTo>
                <a:lnTo>
                  <a:pt x="115" y="841"/>
                </a:lnTo>
                <a:lnTo>
                  <a:pt x="160" y="837"/>
                </a:lnTo>
                <a:lnTo>
                  <a:pt x="160" y="837"/>
                </a:lnTo>
                <a:lnTo>
                  <a:pt x="198" y="833"/>
                </a:lnTo>
                <a:lnTo>
                  <a:pt x="210" y="833"/>
                </a:lnTo>
                <a:lnTo>
                  <a:pt x="214" y="837"/>
                </a:lnTo>
                <a:lnTo>
                  <a:pt x="218" y="846"/>
                </a:lnTo>
                <a:lnTo>
                  <a:pt x="218" y="862"/>
                </a:lnTo>
                <a:lnTo>
                  <a:pt x="210" y="916"/>
                </a:lnTo>
                <a:lnTo>
                  <a:pt x="210" y="916"/>
                </a:lnTo>
                <a:lnTo>
                  <a:pt x="210" y="945"/>
                </a:lnTo>
                <a:lnTo>
                  <a:pt x="214" y="965"/>
                </a:lnTo>
                <a:lnTo>
                  <a:pt x="226" y="973"/>
                </a:lnTo>
                <a:lnTo>
                  <a:pt x="243" y="982"/>
                </a:lnTo>
                <a:lnTo>
                  <a:pt x="255" y="982"/>
                </a:lnTo>
                <a:lnTo>
                  <a:pt x="272" y="978"/>
                </a:lnTo>
                <a:lnTo>
                  <a:pt x="284" y="973"/>
                </a:lnTo>
                <a:lnTo>
                  <a:pt x="482" y="936"/>
                </a:lnTo>
                <a:lnTo>
                  <a:pt x="482" y="936"/>
                </a:lnTo>
                <a:lnTo>
                  <a:pt x="495" y="928"/>
                </a:lnTo>
                <a:lnTo>
                  <a:pt x="511" y="924"/>
                </a:lnTo>
                <a:lnTo>
                  <a:pt x="548" y="912"/>
                </a:lnTo>
                <a:lnTo>
                  <a:pt x="569" y="907"/>
                </a:lnTo>
                <a:lnTo>
                  <a:pt x="585" y="899"/>
                </a:lnTo>
                <a:lnTo>
                  <a:pt x="602" y="887"/>
                </a:lnTo>
                <a:lnTo>
                  <a:pt x="610" y="874"/>
                </a:lnTo>
                <a:lnTo>
                  <a:pt x="610" y="874"/>
                </a:lnTo>
                <a:lnTo>
                  <a:pt x="623" y="862"/>
                </a:lnTo>
                <a:lnTo>
                  <a:pt x="631" y="854"/>
                </a:lnTo>
                <a:lnTo>
                  <a:pt x="643" y="850"/>
                </a:lnTo>
                <a:lnTo>
                  <a:pt x="660" y="850"/>
                </a:lnTo>
                <a:lnTo>
                  <a:pt x="680" y="850"/>
                </a:lnTo>
                <a:lnTo>
                  <a:pt x="689" y="854"/>
                </a:lnTo>
                <a:lnTo>
                  <a:pt x="796" y="883"/>
                </a:lnTo>
                <a:lnTo>
                  <a:pt x="796" y="883"/>
                </a:lnTo>
                <a:lnTo>
                  <a:pt x="808" y="879"/>
                </a:lnTo>
                <a:lnTo>
                  <a:pt x="817" y="874"/>
                </a:lnTo>
                <a:lnTo>
                  <a:pt x="833" y="858"/>
                </a:lnTo>
                <a:lnTo>
                  <a:pt x="841" y="837"/>
                </a:lnTo>
                <a:lnTo>
                  <a:pt x="845" y="817"/>
                </a:lnTo>
                <a:lnTo>
                  <a:pt x="845" y="775"/>
                </a:lnTo>
                <a:lnTo>
                  <a:pt x="841" y="759"/>
                </a:lnTo>
                <a:lnTo>
                  <a:pt x="841" y="722"/>
                </a:lnTo>
                <a:lnTo>
                  <a:pt x="841" y="722"/>
                </a:lnTo>
                <a:lnTo>
                  <a:pt x="829" y="709"/>
                </a:lnTo>
                <a:lnTo>
                  <a:pt x="817" y="697"/>
                </a:lnTo>
                <a:lnTo>
                  <a:pt x="812" y="685"/>
                </a:lnTo>
                <a:lnTo>
                  <a:pt x="812" y="676"/>
                </a:lnTo>
                <a:lnTo>
                  <a:pt x="817" y="664"/>
                </a:lnTo>
                <a:lnTo>
                  <a:pt x="821" y="660"/>
                </a:lnTo>
                <a:lnTo>
                  <a:pt x="821" y="660"/>
                </a:lnTo>
                <a:lnTo>
                  <a:pt x="845" y="639"/>
                </a:lnTo>
                <a:lnTo>
                  <a:pt x="862" y="615"/>
                </a:lnTo>
                <a:lnTo>
                  <a:pt x="870" y="598"/>
                </a:lnTo>
                <a:lnTo>
                  <a:pt x="878" y="577"/>
                </a:lnTo>
                <a:lnTo>
                  <a:pt x="883" y="553"/>
                </a:lnTo>
                <a:lnTo>
                  <a:pt x="878" y="544"/>
                </a:lnTo>
                <a:lnTo>
                  <a:pt x="878" y="544"/>
                </a:lnTo>
                <a:lnTo>
                  <a:pt x="887" y="511"/>
                </a:lnTo>
                <a:lnTo>
                  <a:pt x="883" y="511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8566150" y="0"/>
            <a:ext cx="2076450" cy="3700463"/>
          </a:xfrm>
          <a:custGeom>
            <a:avLst/>
            <a:gdLst>
              <a:gd name="T0" fmla="*/ 1093 w 1308"/>
              <a:gd name="T1" fmla="*/ 1737 h 2331"/>
              <a:gd name="T2" fmla="*/ 1036 w 1308"/>
              <a:gd name="T3" fmla="*/ 1692 h 2331"/>
              <a:gd name="T4" fmla="*/ 978 w 1308"/>
              <a:gd name="T5" fmla="*/ 1655 h 2331"/>
              <a:gd name="T6" fmla="*/ 970 w 1308"/>
              <a:gd name="T7" fmla="*/ 1589 h 2331"/>
              <a:gd name="T8" fmla="*/ 1015 w 1308"/>
              <a:gd name="T9" fmla="*/ 1469 h 2331"/>
              <a:gd name="T10" fmla="*/ 957 w 1308"/>
              <a:gd name="T11" fmla="*/ 1374 h 2331"/>
              <a:gd name="T12" fmla="*/ 871 w 1308"/>
              <a:gd name="T13" fmla="*/ 1329 h 2331"/>
              <a:gd name="T14" fmla="*/ 858 w 1308"/>
              <a:gd name="T15" fmla="*/ 1242 h 2331"/>
              <a:gd name="T16" fmla="*/ 805 w 1308"/>
              <a:gd name="T17" fmla="*/ 1189 h 2331"/>
              <a:gd name="T18" fmla="*/ 755 w 1308"/>
              <a:gd name="T19" fmla="*/ 887 h 2331"/>
              <a:gd name="T20" fmla="*/ 800 w 1308"/>
              <a:gd name="T21" fmla="*/ 660 h 2331"/>
              <a:gd name="T22" fmla="*/ 904 w 1308"/>
              <a:gd name="T23" fmla="*/ 644 h 2331"/>
              <a:gd name="T24" fmla="*/ 1007 w 1308"/>
              <a:gd name="T25" fmla="*/ 698 h 2331"/>
              <a:gd name="T26" fmla="*/ 1130 w 1308"/>
              <a:gd name="T27" fmla="*/ 677 h 2331"/>
              <a:gd name="T28" fmla="*/ 1308 w 1308"/>
              <a:gd name="T29" fmla="*/ 731 h 2331"/>
              <a:gd name="T30" fmla="*/ 1271 w 1308"/>
              <a:gd name="T31" fmla="*/ 590 h 2331"/>
              <a:gd name="T32" fmla="*/ 1196 w 1308"/>
              <a:gd name="T33" fmla="*/ 537 h 2331"/>
              <a:gd name="T34" fmla="*/ 1238 w 1308"/>
              <a:gd name="T35" fmla="*/ 479 h 2331"/>
              <a:gd name="T36" fmla="*/ 1151 w 1308"/>
              <a:gd name="T37" fmla="*/ 417 h 2331"/>
              <a:gd name="T38" fmla="*/ 1040 w 1308"/>
              <a:gd name="T39" fmla="*/ 380 h 2331"/>
              <a:gd name="T40" fmla="*/ 986 w 1308"/>
              <a:gd name="T41" fmla="*/ 273 h 2331"/>
              <a:gd name="T42" fmla="*/ 871 w 1308"/>
              <a:gd name="T43" fmla="*/ 178 h 2331"/>
              <a:gd name="T44" fmla="*/ 829 w 1308"/>
              <a:gd name="T45" fmla="*/ 54 h 2331"/>
              <a:gd name="T46" fmla="*/ 726 w 1308"/>
              <a:gd name="T47" fmla="*/ 25 h 2331"/>
              <a:gd name="T48" fmla="*/ 590 w 1308"/>
              <a:gd name="T49" fmla="*/ 9 h 2331"/>
              <a:gd name="T50" fmla="*/ 507 w 1308"/>
              <a:gd name="T51" fmla="*/ 95 h 2331"/>
              <a:gd name="T52" fmla="*/ 450 w 1308"/>
              <a:gd name="T53" fmla="*/ 186 h 2331"/>
              <a:gd name="T54" fmla="*/ 276 w 1308"/>
              <a:gd name="T55" fmla="*/ 334 h 2331"/>
              <a:gd name="T56" fmla="*/ 165 w 1308"/>
              <a:gd name="T57" fmla="*/ 359 h 2331"/>
              <a:gd name="T58" fmla="*/ 132 w 1308"/>
              <a:gd name="T59" fmla="*/ 471 h 2331"/>
              <a:gd name="T60" fmla="*/ 103 w 1308"/>
              <a:gd name="T61" fmla="*/ 648 h 2331"/>
              <a:gd name="T62" fmla="*/ 29 w 1308"/>
              <a:gd name="T63" fmla="*/ 755 h 2331"/>
              <a:gd name="T64" fmla="*/ 45 w 1308"/>
              <a:gd name="T65" fmla="*/ 883 h 2331"/>
              <a:gd name="T66" fmla="*/ 181 w 1308"/>
              <a:gd name="T67" fmla="*/ 970 h 2331"/>
              <a:gd name="T68" fmla="*/ 215 w 1308"/>
              <a:gd name="T69" fmla="*/ 1036 h 2331"/>
              <a:gd name="T70" fmla="*/ 45 w 1308"/>
              <a:gd name="T71" fmla="*/ 1114 h 2331"/>
              <a:gd name="T72" fmla="*/ 120 w 1308"/>
              <a:gd name="T73" fmla="*/ 1222 h 2331"/>
              <a:gd name="T74" fmla="*/ 41 w 1308"/>
              <a:gd name="T75" fmla="*/ 1316 h 2331"/>
              <a:gd name="T76" fmla="*/ 33 w 1308"/>
              <a:gd name="T77" fmla="*/ 1552 h 2331"/>
              <a:gd name="T78" fmla="*/ 0 w 1308"/>
              <a:gd name="T79" fmla="*/ 1589 h 2331"/>
              <a:gd name="T80" fmla="*/ 165 w 1308"/>
              <a:gd name="T81" fmla="*/ 1746 h 2331"/>
              <a:gd name="T82" fmla="*/ 227 w 1308"/>
              <a:gd name="T83" fmla="*/ 1845 h 2331"/>
              <a:gd name="T84" fmla="*/ 285 w 1308"/>
              <a:gd name="T85" fmla="*/ 1923 h 2331"/>
              <a:gd name="T86" fmla="*/ 338 w 1308"/>
              <a:gd name="T87" fmla="*/ 2059 h 2331"/>
              <a:gd name="T88" fmla="*/ 363 w 1308"/>
              <a:gd name="T89" fmla="*/ 2142 h 2331"/>
              <a:gd name="T90" fmla="*/ 314 w 1308"/>
              <a:gd name="T91" fmla="*/ 2253 h 2331"/>
              <a:gd name="T92" fmla="*/ 429 w 1308"/>
              <a:gd name="T93" fmla="*/ 2249 h 2331"/>
              <a:gd name="T94" fmla="*/ 512 w 1308"/>
              <a:gd name="T95" fmla="*/ 2270 h 2331"/>
              <a:gd name="T96" fmla="*/ 598 w 1308"/>
              <a:gd name="T97" fmla="*/ 2216 h 2331"/>
              <a:gd name="T98" fmla="*/ 705 w 1308"/>
              <a:gd name="T99" fmla="*/ 2191 h 2331"/>
              <a:gd name="T100" fmla="*/ 681 w 1308"/>
              <a:gd name="T101" fmla="*/ 2109 h 2331"/>
              <a:gd name="T102" fmla="*/ 718 w 1308"/>
              <a:gd name="T103" fmla="*/ 2026 h 2331"/>
              <a:gd name="T104" fmla="*/ 784 w 1308"/>
              <a:gd name="T105" fmla="*/ 1935 h 2331"/>
              <a:gd name="T106" fmla="*/ 866 w 1308"/>
              <a:gd name="T107" fmla="*/ 1931 h 2331"/>
              <a:gd name="T108" fmla="*/ 949 w 1308"/>
              <a:gd name="T109" fmla="*/ 1869 h 2331"/>
              <a:gd name="T110" fmla="*/ 1052 w 1308"/>
              <a:gd name="T111" fmla="*/ 1807 h 2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08" h="2331">
                <a:moveTo>
                  <a:pt x="1114" y="1803"/>
                </a:moveTo>
                <a:lnTo>
                  <a:pt x="1114" y="1803"/>
                </a:lnTo>
                <a:lnTo>
                  <a:pt x="1110" y="1799"/>
                </a:lnTo>
                <a:lnTo>
                  <a:pt x="1106" y="1799"/>
                </a:lnTo>
                <a:lnTo>
                  <a:pt x="1097" y="1787"/>
                </a:lnTo>
                <a:lnTo>
                  <a:pt x="1093" y="1737"/>
                </a:lnTo>
                <a:lnTo>
                  <a:pt x="1093" y="1737"/>
                </a:lnTo>
                <a:lnTo>
                  <a:pt x="1085" y="1704"/>
                </a:lnTo>
                <a:lnTo>
                  <a:pt x="1081" y="1696"/>
                </a:lnTo>
                <a:lnTo>
                  <a:pt x="1077" y="1692"/>
                </a:lnTo>
                <a:lnTo>
                  <a:pt x="1069" y="1688"/>
                </a:lnTo>
                <a:lnTo>
                  <a:pt x="1060" y="1688"/>
                </a:lnTo>
                <a:lnTo>
                  <a:pt x="1036" y="1692"/>
                </a:lnTo>
                <a:lnTo>
                  <a:pt x="1036" y="1692"/>
                </a:lnTo>
                <a:lnTo>
                  <a:pt x="1003" y="1692"/>
                </a:lnTo>
                <a:lnTo>
                  <a:pt x="998" y="1688"/>
                </a:lnTo>
                <a:lnTo>
                  <a:pt x="998" y="1688"/>
                </a:lnTo>
                <a:lnTo>
                  <a:pt x="994" y="1675"/>
                </a:lnTo>
                <a:lnTo>
                  <a:pt x="986" y="1663"/>
                </a:lnTo>
                <a:lnTo>
                  <a:pt x="978" y="1655"/>
                </a:lnTo>
                <a:lnTo>
                  <a:pt x="978" y="1655"/>
                </a:lnTo>
                <a:lnTo>
                  <a:pt x="965" y="1647"/>
                </a:lnTo>
                <a:lnTo>
                  <a:pt x="957" y="1634"/>
                </a:lnTo>
                <a:lnTo>
                  <a:pt x="953" y="1626"/>
                </a:lnTo>
                <a:lnTo>
                  <a:pt x="953" y="1614"/>
                </a:lnTo>
                <a:lnTo>
                  <a:pt x="961" y="1597"/>
                </a:lnTo>
                <a:lnTo>
                  <a:pt x="970" y="1589"/>
                </a:lnTo>
                <a:lnTo>
                  <a:pt x="970" y="1589"/>
                </a:lnTo>
                <a:lnTo>
                  <a:pt x="994" y="1572"/>
                </a:lnTo>
                <a:lnTo>
                  <a:pt x="1011" y="1548"/>
                </a:lnTo>
                <a:lnTo>
                  <a:pt x="1019" y="1527"/>
                </a:lnTo>
                <a:lnTo>
                  <a:pt x="1023" y="1510"/>
                </a:lnTo>
                <a:lnTo>
                  <a:pt x="1023" y="1494"/>
                </a:lnTo>
                <a:lnTo>
                  <a:pt x="1019" y="1477"/>
                </a:lnTo>
                <a:lnTo>
                  <a:pt x="1015" y="1469"/>
                </a:lnTo>
                <a:lnTo>
                  <a:pt x="1015" y="1469"/>
                </a:lnTo>
                <a:lnTo>
                  <a:pt x="1007" y="1440"/>
                </a:lnTo>
                <a:lnTo>
                  <a:pt x="1003" y="1420"/>
                </a:lnTo>
                <a:lnTo>
                  <a:pt x="990" y="1403"/>
                </a:lnTo>
                <a:lnTo>
                  <a:pt x="982" y="1391"/>
                </a:lnTo>
                <a:lnTo>
                  <a:pt x="970" y="1382"/>
                </a:lnTo>
                <a:lnTo>
                  <a:pt x="957" y="1374"/>
                </a:lnTo>
                <a:lnTo>
                  <a:pt x="941" y="1370"/>
                </a:lnTo>
                <a:lnTo>
                  <a:pt x="941" y="1370"/>
                </a:lnTo>
                <a:lnTo>
                  <a:pt x="916" y="1366"/>
                </a:lnTo>
                <a:lnTo>
                  <a:pt x="891" y="1358"/>
                </a:lnTo>
                <a:lnTo>
                  <a:pt x="879" y="1354"/>
                </a:lnTo>
                <a:lnTo>
                  <a:pt x="875" y="1341"/>
                </a:lnTo>
                <a:lnTo>
                  <a:pt x="871" y="1329"/>
                </a:lnTo>
                <a:lnTo>
                  <a:pt x="871" y="1308"/>
                </a:lnTo>
                <a:lnTo>
                  <a:pt x="871" y="1308"/>
                </a:lnTo>
                <a:lnTo>
                  <a:pt x="879" y="1275"/>
                </a:lnTo>
                <a:lnTo>
                  <a:pt x="879" y="1267"/>
                </a:lnTo>
                <a:lnTo>
                  <a:pt x="875" y="1255"/>
                </a:lnTo>
                <a:lnTo>
                  <a:pt x="866" y="1250"/>
                </a:lnTo>
                <a:lnTo>
                  <a:pt x="858" y="1242"/>
                </a:lnTo>
                <a:lnTo>
                  <a:pt x="833" y="1238"/>
                </a:lnTo>
                <a:lnTo>
                  <a:pt x="833" y="1238"/>
                </a:lnTo>
                <a:lnTo>
                  <a:pt x="821" y="1234"/>
                </a:lnTo>
                <a:lnTo>
                  <a:pt x="813" y="1226"/>
                </a:lnTo>
                <a:lnTo>
                  <a:pt x="809" y="1222"/>
                </a:lnTo>
                <a:lnTo>
                  <a:pt x="805" y="1213"/>
                </a:lnTo>
                <a:lnTo>
                  <a:pt x="805" y="1189"/>
                </a:lnTo>
                <a:lnTo>
                  <a:pt x="809" y="1160"/>
                </a:lnTo>
                <a:lnTo>
                  <a:pt x="809" y="1160"/>
                </a:lnTo>
                <a:lnTo>
                  <a:pt x="813" y="1110"/>
                </a:lnTo>
                <a:lnTo>
                  <a:pt x="809" y="1090"/>
                </a:lnTo>
                <a:lnTo>
                  <a:pt x="755" y="937"/>
                </a:lnTo>
                <a:lnTo>
                  <a:pt x="755" y="937"/>
                </a:lnTo>
                <a:lnTo>
                  <a:pt x="755" y="887"/>
                </a:lnTo>
                <a:lnTo>
                  <a:pt x="755" y="842"/>
                </a:lnTo>
                <a:lnTo>
                  <a:pt x="767" y="764"/>
                </a:lnTo>
                <a:lnTo>
                  <a:pt x="776" y="714"/>
                </a:lnTo>
                <a:lnTo>
                  <a:pt x="780" y="698"/>
                </a:lnTo>
                <a:lnTo>
                  <a:pt x="780" y="698"/>
                </a:lnTo>
                <a:lnTo>
                  <a:pt x="792" y="677"/>
                </a:lnTo>
                <a:lnTo>
                  <a:pt x="800" y="660"/>
                </a:lnTo>
                <a:lnTo>
                  <a:pt x="813" y="648"/>
                </a:lnTo>
                <a:lnTo>
                  <a:pt x="821" y="636"/>
                </a:lnTo>
                <a:lnTo>
                  <a:pt x="833" y="632"/>
                </a:lnTo>
                <a:lnTo>
                  <a:pt x="846" y="627"/>
                </a:lnTo>
                <a:lnTo>
                  <a:pt x="866" y="627"/>
                </a:lnTo>
                <a:lnTo>
                  <a:pt x="887" y="636"/>
                </a:lnTo>
                <a:lnTo>
                  <a:pt x="904" y="644"/>
                </a:lnTo>
                <a:lnTo>
                  <a:pt x="920" y="652"/>
                </a:lnTo>
                <a:lnTo>
                  <a:pt x="920" y="652"/>
                </a:lnTo>
                <a:lnTo>
                  <a:pt x="928" y="665"/>
                </a:lnTo>
                <a:lnTo>
                  <a:pt x="949" y="685"/>
                </a:lnTo>
                <a:lnTo>
                  <a:pt x="965" y="693"/>
                </a:lnTo>
                <a:lnTo>
                  <a:pt x="986" y="702"/>
                </a:lnTo>
                <a:lnTo>
                  <a:pt x="1007" y="698"/>
                </a:lnTo>
                <a:lnTo>
                  <a:pt x="1027" y="689"/>
                </a:lnTo>
                <a:lnTo>
                  <a:pt x="1027" y="689"/>
                </a:lnTo>
                <a:lnTo>
                  <a:pt x="1048" y="681"/>
                </a:lnTo>
                <a:lnTo>
                  <a:pt x="1073" y="673"/>
                </a:lnTo>
                <a:lnTo>
                  <a:pt x="1093" y="673"/>
                </a:lnTo>
                <a:lnTo>
                  <a:pt x="1114" y="673"/>
                </a:lnTo>
                <a:lnTo>
                  <a:pt x="1130" y="677"/>
                </a:lnTo>
                <a:lnTo>
                  <a:pt x="1151" y="685"/>
                </a:lnTo>
                <a:lnTo>
                  <a:pt x="1184" y="702"/>
                </a:lnTo>
                <a:lnTo>
                  <a:pt x="1184" y="702"/>
                </a:lnTo>
                <a:lnTo>
                  <a:pt x="1246" y="739"/>
                </a:lnTo>
                <a:lnTo>
                  <a:pt x="1304" y="743"/>
                </a:lnTo>
                <a:lnTo>
                  <a:pt x="1308" y="731"/>
                </a:lnTo>
                <a:lnTo>
                  <a:pt x="1308" y="731"/>
                </a:lnTo>
                <a:lnTo>
                  <a:pt x="1304" y="702"/>
                </a:lnTo>
                <a:lnTo>
                  <a:pt x="1304" y="636"/>
                </a:lnTo>
                <a:lnTo>
                  <a:pt x="1304" y="636"/>
                </a:lnTo>
                <a:lnTo>
                  <a:pt x="1300" y="607"/>
                </a:lnTo>
                <a:lnTo>
                  <a:pt x="1300" y="599"/>
                </a:lnTo>
                <a:lnTo>
                  <a:pt x="1296" y="594"/>
                </a:lnTo>
                <a:lnTo>
                  <a:pt x="1271" y="590"/>
                </a:lnTo>
                <a:lnTo>
                  <a:pt x="1225" y="582"/>
                </a:lnTo>
                <a:lnTo>
                  <a:pt x="1225" y="582"/>
                </a:lnTo>
                <a:lnTo>
                  <a:pt x="1201" y="574"/>
                </a:lnTo>
                <a:lnTo>
                  <a:pt x="1196" y="570"/>
                </a:lnTo>
                <a:lnTo>
                  <a:pt x="1192" y="566"/>
                </a:lnTo>
                <a:lnTo>
                  <a:pt x="1192" y="553"/>
                </a:lnTo>
                <a:lnTo>
                  <a:pt x="1196" y="537"/>
                </a:lnTo>
                <a:lnTo>
                  <a:pt x="1217" y="512"/>
                </a:lnTo>
                <a:lnTo>
                  <a:pt x="1234" y="500"/>
                </a:lnTo>
                <a:lnTo>
                  <a:pt x="1234" y="500"/>
                </a:lnTo>
                <a:lnTo>
                  <a:pt x="1238" y="491"/>
                </a:lnTo>
                <a:lnTo>
                  <a:pt x="1242" y="483"/>
                </a:lnTo>
                <a:lnTo>
                  <a:pt x="1242" y="479"/>
                </a:lnTo>
                <a:lnTo>
                  <a:pt x="1238" y="479"/>
                </a:lnTo>
                <a:lnTo>
                  <a:pt x="1238" y="479"/>
                </a:lnTo>
                <a:lnTo>
                  <a:pt x="1217" y="475"/>
                </a:lnTo>
                <a:lnTo>
                  <a:pt x="1205" y="471"/>
                </a:lnTo>
                <a:lnTo>
                  <a:pt x="1205" y="471"/>
                </a:lnTo>
                <a:lnTo>
                  <a:pt x="1188" y="446"/>
                </a:lnTo>
                <a:lnTo>
                  <a:pt x="1172" y="429"/>
                </a:lnTo>
                <a:lnTo>
                  <a:pt x="1151" y="417"/>
                </a:lnTo>
                <a:lnTo>
                  <a:pt x="1135" y="409"/>
                </a:lnTo>
                <a:lnTo>
                  <a:pt x="1102" y="400"/>
                </a:lnTo>
                <a:lnTo>
                  <a:pt x="1089" y="400"/>
                </a:lnTo>
                <a:lnTo>
                  <a:pt x="1089" y="400"/>
                </a:lnTo>
                <a:lnTo>
                  <a:pt x="1077" y="400"/>
                </a:lnTo>
                <a:lnTo>
                  <a:pt x="1052" y="392"/>
                </a:lnTo>
                <a:lnTo>
                  <a:pt x="1040" y="380"/>
                </a:lnTo>
                <a:lnTo>
                  <a:pt x="1027" y="372"/>
                </a:lnTo>
                <a:lnTo>
                  <a:pt x="1015" y="355"/>
                </a:lnTo>
                <a:lnTo>
                  <a:pt x="1011" y="330"/>
                </a:lnTo>
                <a:lnTo>
                  <a:pt x="1011" y="330"/>
                </a:lnTo>
                <a:lnTo>
                  <a:pt x="1007" y="310"/>
                </a:lnTo>
                <a:lnTo>
                  <a:pt x="1003" y="293"/>
                </a:lnTo>
                <a:lnTo>
                  <a:pt x="986" y="273"/>
                </a:lnTo>
                <a:lnTo>
                  <a:pt x="974" y="264"/>
                </a:lnTo>
                <a:lnTo>
                  <a:pt x="965" y="256"/>
                </a:lnTo>
                <a:lnTo>
                  <a:pt x="965" y="256"/>
                </a:lnTo>
                <a:lnTo>
                  <a:pt x="941" y="244"/>
                </a:lnTo>
                <a:lnTo>
                  <a:pt x="904" y="219"/>
                </a:lnTo>
                <a:lnTo>
                  <a:pt x="887" y="198"/>
                </a:lnTo>
                <a:lnTo>
                  <a:pt x="871" y="178"/>
                </a:lnTo>
                <a:lnTo>
                  <a:pt x="858" y="157"/>
                </a:lnTo>
                <a:lnTo>
                  <a:pt x="854" y="132"/>
                </a:lnTo>
                <a:lnTo>
                  <a:pt x="854" y="132"/>
                </a:lnTo>
                <a:lnTo>
                  <a:pt x="854" y="112"/>
                </a:lnTo>
                <a:lnTo>
                  <a:pt x="846" y="91"/>
                </a:lnTo>
                <a:lnTo>
                  <a:pt x="838" y="70"/>
                </a:lnTo>
                <a:lnTo>
                  <a:pt x="829" y="54"/>
                </a:lnTo>
                <a:lnTo>
                  <a:pt x="817" y="42"/>
                </a:lnTo>
                <a:lnTo>
                  <a:pt x="805" y="33"/>
                </a:lnTo>
                <a:lnTo>
                  <a:pt x="788" y="25"/>
                </a:lnTo>
                <a:lnTo>
                  <a:pt x="772" y="25"/>
                </a:lnTo>
                <a:lnTo>
                  <a:pt x="772" y="25"/>
                </a:lnTo>
                <a:lnTo>
                  <a:pt x="747" y="25"/>
                </a:lnTo>
                <a:lnTo>
                  <a:pt x="726" y="25"/>
                </a:lnTo>
                <a:lnTo>
                  <a:pt x="718" y="21"/>
                </a:lnTo>
                <a:lnTo>
                  <a:pt x="718" y="21"/>
                </a:lnTo>
                <a:lnTo>
                  <a:pt x="685" y="9"/>
                </a:lnTo>
                <a:lnTo>
                  <a:pt x="660" y="0"/>
                </a:lnTo>
                <a:lnTo>
                  <a:pt x="635" y="0"/>
                </a:lnTo>
                <a:lnTo>
                  <a:pt x="619" y="0"/>
                </a:lnTo>
                <a:lnTo>
                  <a:pt x="590" y="9"/>
                </a:lnTo>
                <a:lnTo>
                  <a:pt x="561" y="17"/>
                </a:lnTo>
                <a:lnTo>
                  <a:pt x="561" y="17"/>
                </a:lnTo>
                <a:lnTo>
                  <a:pt x="549" y="17"/>
                </a:lnTo>
                <a:lnTo>
                  <a:pt x="540" y="25"/>
                </a:lnTo>
                <a:lnTo>
                  <a:pt x="524" y="42"/>
                </a:lnTo>
                <a:lnTo>
                  <a:pt x="512" y="66"/>
                </a:lnTo>
                <a:lnTo>
                  <a:pt x="507" y="95"/>
                </a:lnTo>
                <a:lnTo>
                  <a:pt x="507" y="95"/>
                </a:lnTo>
                <a:lnTo>
                  <a:pt x="503" y="124"/>
                </a:lnTo>
                <a:lnTo>
                  <a:pt x="495" y="149"/>
                </a:lnTo>
                <a:lnTo>
                  <a:pt x="487" y="161"/>
                </a:lnTo>
                <a:lnTo>
                  <a:pt x="483" y="165"/>
                </a:lnTo>
                <a:lnTo>
                  <a:pt x="483" y="165"/>
                </a:lnTo>
                <a:lnTo>
                  <a:pt x="450" y="186"/>
                </a:lnTo>
                <a:lnTo>
                  <a:pt x="421" y="207"/>
                </a:lnTo>
                <a:lnTo>
                  <a:pt x="392" y="240"/>
                </a:lnTo>
                <a:lnTo>
                  <a:pt x="392" y="240"/>
                </a:lnTo>
                <a:lnTo>
                  <a:pt x="380" y="256"/>
                </a:lnTo>
                <a:lnTo>
                  <a:pt x="363" y="273"/>
                </a:lnTo>
                <a:lnTo>
                  <a:pt x="322" y="301"/>
                </a:lnTo>
                <a:lnTo>
                  <a:pt x="276" y="334"/>
                </a:lnTo>
                <a:lnTo>
                  <a:pt x="276" y="334"/>
                </a:lnTo>
                <a:lnTo>
                  <a:pt x="235" y="334"/>
                </a:lnTo>
                <a:lnTo>
                  <a:pt x="206" y="339"/>
                </a:lnTo>
                <a:lnTo>
                  <a:pt x="186" y="343"/>
                </a:lnTo>
                <a:lnTo>
                  <a:pt x="173" y="347"/>
                </a:lnTo>
                <a:lnTo>
                  <a:pt x="165" y="355"/>
                </a:lnTo>
                <a:lnTo>
                  <a:pt x="165" y="359"/>
                </a:lnTo>
                <a:lnTo>
                  <a:pt x="165" y="367"/>
                </a:lnTo>
                <a:lnTo>
                  <a:pt x="165" y="367"/>
                </a:lnTo>
                <a:lnTo>
                  <a:pt x="169" y="396"/>
                </a:lnTo>
                <a:lnTo>
                  <a:pt x="165" y="421"/>
                </a:lnTo>
                <a:lnTo>
                  <a:pt x="157" y="442"/>
                </a:lnTo>
                <a:lnTo>
                  <a:pt x="144" y="458"/>
                </a:lnTo>
                <a:lnTo>
                  <a:pt x="132" y="471"/>
                </a:lnTo>
                <a:lnTo>
                  <a:pt x="124" y="483"/>
                </a:lnTo>
                <a:lnTo>
                  <a:pt x="111" y="487"/>
                </a:lnTo>
                <a:lnTo>
                  <a:pt x="103" y="504"/>
                </a:lnTo>
                <a:lnTo>
                  <a:pt x="103" y="504"/>
                </a:lnTo>
                <a:lnTo>
                  <a:pt x="111" y="561"/>
                </a:lnTo>
                <a:lnTo>
                  <a:pt x="111" y="611"/>
                </a:lnTo>
                <a:lnTo>
                  <a:pt x="103" y="648"/>
                </a:lnTo>
                <a:lnTo>
                  <a:pt x="91" y="677"/>
                </a:lnTo>
                <a:lnTo>
                  <a:pt x="78" y="702"/>
                </a:lnTo>
                <a:lnTo>
                  <a:pt x="66" y="714"/>
                </a:lnTo>
                <a:lnTo>
                  <a:pt x="49" y="726"/>
                </a:lnTo>
                <a:lnTo>
                  <a:pt x="49" y="726"/>
                </a:lnTo>
                <a:lnTo>
                  <a:pt x="37" y="739"/>
                </a:lnTo>
                <a:lnTo>
                  <a:pt x="29" y="755"/>
                </a:lnTo>
                <a:lnTo>
                  <a:pt x="25" y="772"/>
                </a:lnTo>
                <a:lnTo>
                  <a:pt x="25" y="792"/>
                </a:lnTo>
                <a:lnTo>
                  <a:pt x="29" y="825"/>
                </a:lnTo>
                <a:lnTo>
                  <a:pt x="33" y="838"/>
                </a:lnTo>
                <a:lnTo>
                  <a:pt x="33" y="838"/>
                </a:lnTo>
                <a:lnTo>
                  <a:pt x="37" y="863"/>
                </a:lnTo>
                <a:lnTo>
                  <a:pt x="45" y="883"/>
                </a:lnTo>
                <a:lnTo>
                  <a:pt x="58" y="904"/>
                </a:lnTo>
                <a:lnTo>
                  <a:pt x="70" y="925"/>
                </a:lnTo>
                <a:lnTo>
                  <a:pt x="95" y="953"/>
                </a:lnTo>
                <a:lnTo>
                  <a:pt x="107" y="966"/>
                </a:lnTo>
                <a:lnTo>
                  <a:pt x="115" y="970"/>
                </a:lnTo>
                <a:lnTo>
                  <a:pt x="181" y="970"/>
                </a:lnTo>
                <a:lnTo>
                  <a:pt x="181" y="970"/>
                </a:lnTo>
                <a:lnTo>
                  <a:pt x="210" y="986"/>
                </a:lnTo>
                <a:lnTo>
                  <a:pt x="223" y="999"/>
                </a:lnTo>
                <a:lnTo>
                  <a:pt x="231" y="1011"/>
                </a:lnTo>
                <a:lnTo>
                  <a:pt x="231" y="1019"/>
                </a:lnTo>
                <a:lnTo>
                  <a:pt x="227" y="1028"/>
                </a:lnTo>
                <a:lnTo>
                  <a:pt x="223" y="1032"/>
                </a:lnTo>
                <a:lnTo>
                  <a:pt x="215" y="1036"/>
                </a:lnTo>
                <a:lnTo>
                  <a:pt x="91" y="1065"/>
                </a:lnTo>
                <a:lnTo>
                  <a:pt x="91" y="1065"/>
                </a:lnTo>
                <a:lnTo>
                  <a:pt x="62" y="1073"/>
                </a:lnTo>
                <a:lnTo>
                  <a:pt x="45" y="1085"/>
                </a:lnTo>
                <a:lnTo>
                  <a:pt x="41" y="1090"/>
                </a:lnTo>
                <a:lnTo>
                  <a:pt x="41" y="1098"/>
                </a:lnTo>
                <a:lnTo>
                  <a:pt x="45" y="1114"/>
                </a:lnTo>
                <a:lnTo>
                  <a:pt x="54" y="1131"/>
                </a:lnTo>
                <a:lnTo>
                  <a:pt x="66" y="1147"/>
                </a:lnTo>
                <a:lnTo>
                  <a:pt x="99" y="1180"/>
                </a:lnTo>
                <a:lnTo>
                  <a:pt x="99" y="1180"/>
                </a:lnTo>
                <a:lnTo>
                  <a:pt x="111" y="1193"/>
                </a:lnTo>
                <a:lnTo>
                  <a:pt x="115" y="1209"/>
                </a:lnTo>
                <a:lnTo>
                  <a:pt x="120" y="1222"/>
                </a:lnTo>
                <a:lnTo>
                  <a:pt x="120" y="1230"/>
                </a:lnTo>
                <a:lnTo>
                  <a:pt x="111" y="1246"/>
                </a:lnTo>
                <a:lnTo>
                  <a:pt x="107" y="1250"/>
                </a:lnTo>
                <a:lnTo>
                  <a:pt x="107" y="1250"/>
                </a:lnTo>
                <a:lnTo>
                  <a:pt x="70" y="1279"/>
                </a:lnTo>
                <a:lnTo>
                  <a:pt x="45" y="1304"/>
                </a:lnTo>
                <a:lnTo>
                  <a:pt x="41" y="1316"/>
                </a:lnTo>
                <a:lnTo>
                  <a:pt x="37" y="1329"/>
                </a:lnTo>
                <a:lnTo>
                  <a:pt x="37" y="1329"/>
                </a:lnTo>
                <a:lnTo>
                  <a:pt x="45" y="1378"/>
                </a:lnTo>
                <a:lnTo>
                  <a:pt x="45" y="1440"/>
                </a:lnTo>
                <a:lnTo>
                  <a:pt x="41" y="1502"/>
                </a:lnTo>
                <a:lnTo>
                  <a:pt x="33" y="1552"/>
                </a:lnTo>
                <a:lnTo>
                  <a:pt x="33" y="1552"/>
                </a:lnTo>
                <a:lnTo>
                  <a:pt x="29" y="1564"/>
                </a:lnTo>
                <a:lnTo>
                  <a:pt x="21" y="1576"/>
                </a:lnTo>
                <a:lnTo>
                  <a:pt x="12" y="1581"/>
                </a:lnTo>
                <a:lnTo>
                  <a:pt x="0" y="1585"/>
                </a:lnTo>
                <a:lnTo>
                  <a:pt x="0" y="1585"/>
                </a:lnTo>
                <a:lnTo>
                  <a:pt x="0" y="1585"/>
                </a:lnTo>
                <a:lnTo>
                  <a:pt x="0" y="1589"/>
                </a:lnTo>
                <a:lnTo>
                  <a:pt x="0" y="1597"/>
                </a:lnTo>
                <a:lnTo>
                  <a:pt x="8" y="1614"/>
                </a:lnTo>
                <a:lnTo>
                  <a:pt x="33" y="1630"/>
                </a:lnTo>
                <a:lnTo>
                  <a:pt x="33" y="1630"/>
                </a:lnTo>
                <a:lnTo>
                  <a:pt x="74" y="1663"/>
                </a:lnTo>
                <a:lnTo>
                  <a:pt x="124" y="1704"/>
                </a:lnTo>
                <a:lnTo>
                  <a:pt x="165" y="1746"/>
                </a:lnTo>
                <a:lnTo>
                  <a:pt x="181" y="1766"/>
                </a:lnTo>
                <a:lnTo>
                  <a:pt x="194" y="1783"/>
                </a:lnTo>
                <a:lnTo>
                  <a:pt x="194" y="1783"/>
                </a:lnTo>
                <a:lnTo>
                  <a:pt x="210" y="1803"/>
                </a:lnTo>
                <a:lnTo>
                  <a:pt x="223" y="1824"/>
                </a:lnTo>
                <a:lnTo>
                  <a:pt x="227" y="1845"/>
                </a:lnTo>
                <a:lnTo>
                  <a:pt x="227" y="1845"/>
                </a:lnTo>
                <a:lnTo>
                  <a:pt x="231" y="1861"/>
                </a:lnTo>
                <a:lnTo>
                  <a:pt x="243" y="1878"/>
                </a:lnTo>
                <a:lnTo>
                  <a:pt x="256" y="1894"/>
                </a:lnTo>
                <a:lnTo>
                  <a:pt x="272" y="1907"/>
                </a:lnTo>
                <a:lnTo>
                  <a:pt x="272" y="1907"/>
                </a:lnTo>
                <a:lnTo>
                  <a:pt x="281" y="1915"/>
                </a:lnTo>
                <a:lnTo>
                  <a:pt x="285" y="1923"/>
                </a:lnTo>
                <a:lnTo>
                  <a:pt x="293" y="1948"/>
                </a:lnTo>
                <a:lnTo>
                  <a:pt x="297" y="1977"/>
                </a:lnTo>
                <a:lnTo>
                  <a:pt x="301" y="1997"/>
                </a:lnTo>
                <a:lnTo>
                  <a:pt x="301" y="1997"/>
                </a:lnTo>
                <a:lnTo>
                  <a:pt x="305" y="2018"/>
                </a:lnTo>
                <a:lnTo>
                  <a:pt x="318" y="2039"/>
                </a:lnTo>
                <a:lnTo>
                  <a:pt x="338" y="2059"/>
                </a:lnTo>
                <a:lnTo>
                  <a:pt x="359" y="2072"/>
                </a:lnTo>
                <a:lnTo>
                  <a:pt x="359" y="2072"/>
                </a:lnTo>
                <a:lnTo>
                  <a:pt x="367" y="2080"/>
                </a:lnTo>
                <a:lnTo>
                  <a:pt x="371" y="2088"/>
                </a:lnTo>
                <a:lnTo>
                  <a:pt x="371" y="2100"/>
                </a:lnTo>
                <a:lnTo>
                  <a:pt x="371" y="2113"/>
                </a:lnTo>
                <a:lnTo>
                  <a:pt x="363" y="2142"/>
                </a:lnTo>
                <a:lnTo>
                  <a:pt x="355" y="2158"/>
                </a:lnTo>
                <a:lnTo>
                  <a:pt x="355" y="2158"/>
                </a:lnTo>
                <a:lnTo>
                  <a:pt x="338" y="2179"/>
                </a:lnTo>
                <a:lnTo>
                  <a:pt x="322" y="2204"/>
                </a:lnTo>
                <a:lnTo>
                  <a:pt x="314" y="2220"/>
                </a:lnTo>
                <a:lnTo>
                  <a:pt x="314" y="2237"/>
                </a:lnTo>
                <a:lnTo>
                  <a:pt x="314" y="2253"/>
                </a:lnTo>
                <a:lnTo>
                  <a:pt x="322" y="2265"/>
                </a:lnTo>
                <a:lnTo>
                  <a:pt x="351" y="2331"/>
                </a:lnTo>
                <a:lnTo>
                  <a:pt x="351" y="2331"/>
                </a:lnTo>
                <a:lnTo>
                  <a:pt x="363" y="2311"/>
                </a:lnTo>
                <a:lnTo>
                  <a:pt x="392" y="2278"/>
                </a:lnTo>
                <a:lnTo>
                  <a:pt x="408" y="2261"/>
                </a:lnTo>
                <a:lnTo>
                  <a:pt x="429" y="2249"/>
                </a:lnTo>
                <a:lnTo>
                  <a:pt x="441" y="2245"/>
                </a:lnTo>
                <a:lnTo>
                  <a:pt x="454" y="2245"/>
                </a:lnTo>
                <a:lnTo>
                  <a:pt x="462" y="2249"/>
                </a:lnTo>
                <a:lnTo>
                  <a:pt x="474" y="2253"/>
                </a:lnTo>
                <a:lnTo>
                  <a:pt x="474" y="2253"/>
                </a:lnTo>
                <a:lnTo>
                  <a:pt x="495" y="2265"/>
                </a:lnTo>
                <a:lnTo>
                  <a:pt x="512" y="2270"/>
                </a:lnTo>
                <a:lnTo>
                  <a:pt x="524" y="2270"/>
                </a:lnTo>
                <a:lnTo>
                  <a:pt x="536" y="2270"/>
                </a:lnTo>
                <a:lnTo>
                  <a:pt x="553" y="2257"/>
                </a:lnTo>
                <a:lnTo>
                  <a:pt x="557" y="2253"/>
                </a:lnTo>
                <a:lnTo>
                  <a:pt x="557" y="2253"/>
                </a:lnTo>
                <a:lnTo>
                  <a:pt x="569" y="2241"/>
                </a:lnTo>
                <a:lnTo>
                  <a:pt x="598" y="2216"/>
                </a:lnTo>
                <a:lnTo>
                  <a:pt x="619" y="2199"/>
                </a:lnTo>
                <a:lnTo>
                  <a:pt x="639" y="2191"/>
                </a:lnTo>
                <a:lnTo>
                  <a:pt x="660" y="2187"/>
                </a:lnTo>
                <a:lnTo>
                  <a:pt x="681" y="2191"/>
                </a:lnTo>
                <a:lnTo>
                  <a:pt x="681" y="2191"/>
                </a:lnTo>
                <a:lnTo>
                  <a:pt x="697" y="2191"/>
                </a:lnTo>
                <a:lnTo>
                  <a:pt x="705" y="2191"/>
                </a:lnTo>
                <a:lnTo>
                  <a:pt x="705" y="2187"/>
                </a:lnTo>
                <a:lnTo>
                  <a:pt x="710" y="2175"/>
                </a:lnTo>
                <a:lnTo>
                  <a:pt x="705" y="2162"/>
                </a:lnTo>
                <a:lnTo>
                  <a:pt x="689" y="2133"/>
                </a:lnTo>
                <a:lnTo>
                  <a:pt x="681" y="2121"/>
                </a:lnTo>
                <a:lnTo>
                  <a:pt x="681" y="2121"/>
                </a:lnTo>
                <a:lnTo>
                  <a:pt x="681" y="2109"/>
                </a:lnTo>
                <a:lnTo>
                  <a:pt x="672" y="2080"/>
                </a:lnTo>
                <a:lnTo>
                  <a:pt x="677" y="2063"/>
                </a:lnTo>
                <a:lnTo>
                  <a:pt x="677" y="2047"/>
                </a:lnTo>
                <a:lnTo>
                  <a:pt x="685" y="2039"/>
                </a:lnTo>
                <a:lnTo>
                  <a:pt x="701" y="2034"/>
                </a:lnTo>
                <a:lnTo>
                  <a:pt x="701" y="2034"/>
                </a:lnTo>
                <a:lnTo>
                  <a:pt x="718" y="2026"/>
                </a:lnTo>
                <a:lnTo>
                  <a:pt x="734" y="2018"/>
                </a:lnTo>
                <a:lnTo>
                  <a:pt x="747" y="2006"/>
                </a:lnTo>
                <a:lnTo>
                  <a:pt x="759" y="1993"/>
                </a:lnTo>
                <a:lnTo>
                  <a:pt x="776" y="1964"/>
                </a:lnTo>
                <a:lnTo>
                  <a:pt x="784" y="1940"/>
                </a:lnTo>
                <a:lnTo>
                  <a:pt x="784" y="1940"/>
                </a:lnTo>
                <a:lnTo>
                  <a:pt x="784" y="1935"/>
                </a:lnTo>
                <a:lnTo>
                  <a:pt x="788" y="1927"/>
                </a:lnTo>
                <a:lnTo>
                  <a:pt x="792" y="1923"/>
                </a:lnTo>
                <a:lnTo>
                  <a:pt x="800" y="1923"/>
                </a:lnTo>
                <a:lnTo>
                  <a:pt x="821" y="1923"/>
                </a:lnTo>
                <a:lnTo>
                  <a:pt x="850" y="1931"/>
                </a:lnTo>
                <a:lnTo>
                  <a:pt x="850" y="1931"/>
                </a:lnTo>
                <a:lnTo>
                  <a:pt x="866" y="1931"/>
                </a:lnTo>
                <a:lnTo>
                  <a:pt x="883" y="1931"/>
                </a:lnTo>
                <a:lnTo>
                  <a:pt x="895" y="1927"/>
                </a:lnTo>
                <a:lnTo>
                  <a:pt x="908" y="1923"/>
                </a:lnTo>
                <a:lnTo>
                  <a:pt x="920" y="1915"/>
                </a:lnTo>
                <a:lnTo>
                  <a:pt x="932" y="1902"/>
                </a:lnTo>
                <a:lnTo>
                  <a:pt x="941" y="1886"/>
                </a:lnTo>
                <a:lnTo>
                  <a:pt x="949" y="1869"/>
                </a:lnTo>
                <a:lnTo>
                  <a:pt x="949" y="1869"/>
                </a:lnTo>
                <a:lnTo>
                  <a:pt x="957" y="1853"/>
                </a:lnTo>
                <a:lnTo>
                  <a:pt x="970" y="1840"/>
                </a:lnTo>
                <a:lnTo>
                  <a:pt x="990" y="1828"/>
                </a:lnTo>
                <a:lnTo>
                  <a:pt x="1007" y="1820"/>
                </a:lnTo>
                <a:lnTo>
                  <a:pt x="1040" y="1812"/>
                </a:lnTo>
                <a:lnTo>
                  <a:pt x="1052" y="1807"/>
                </a:lnTo>
                <a:lnTo>
                  <a:pt x="1114" y="1803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8605838" y="0"/>
            <a:ext cx="2036763" cy="1946275"/>
          </a:xfrm>
          <a:custGeom>
            <a:avLst/>
            <a:gdLst>
              <a:gd name="T0" fmla="*/ 780 w 1283"/>
              <a:gd name="T1" fmla="*/ 1201 h 1226"/>
              <a:gd name="T2" fmla="*/ 784 w 1283"/>
              <a:gd name="T3" fmla="*/ 1090 h 1226"/>
              <a:gd name="T4" fmla="*/ 730 w 1283"/>
              <a:gd name="T5" fmla="*/ 842 h 1226"/>
              <a:gd name="T6" fmla="*/ 755 w 1283"/>
              <a:gd name="T7" fmla="*/ 698 h 1226"/>
              <a:gd name="T8" fmla="*/ 796 w 1283"/>
              <a:gd name="T9" fmla="*/ 636 h 1226"/>
              <a:gd name="T10" fmla="*/ 862 w 1283"/>
              <a:gd name="T11" fmla="*/ 636 h 1226"/>
              <a:gd name="T12" fmla="*/ 903 w 1283"/>
              <a:gd name="T13" fmla="*/ 665 h 1226"/>
              <a:gd name="T14" fmla="*/ 982 w 1283"/>
              <a:gd name="T15" fmla="*/ 698 h 1226"/>
              <a:gd name="T16" fmla="*/ 1048 w 1283"/>
              <a:gd name="T17" fmla="*/ 673 h 1226"/>
              <a:gd name="T18" fmla="*/ 1126 w 1283"/>
              <a:gd name="T19" fmla="*/ 685 h 1226"/>
              <a:gd name="T20" fmla="*/ 1279 w 1283"/>
              <a:gd name="T21" fmla="*/ 743 h 1226"/>
              <a:gd name="T22" fmla="*/ 1279 w 1283"/>
              <a:gd name="T23" fmla="*/ 636 h 1226"/>
              <a:gd name="T24" fmla="*/ 1271 w 1283"/>
              <a:gd name="T25" fmla="*/ 594 h 1226"/>
              <a:gd name="T26" fmla="*/ 1176 w 1283"/>
              <a:gd name="T27" fmla="*/ 574 h 1226"/>
              <a:gd name="T28" fmla="*/ 1171 w 1283"/>
              <a:gd name="T29" fmla="*/ 537 h 1226"/>
              <a:gd name="T30" fmla="*/ 1213 w 1283"/>
              <a:gd name="T31" fmla="*/ 491 h 1226"/>
              <a:gd name="T32" fmla="*/ 1213 w 1283"/>
              <a:gd name="T33" fmla="*/ 479 h 1226"/>
              <a:gd name="T34" fmla="*/ 1163 w 1283"/>
              <a:gd name="T35" fmla="*/ 446 h 1226"/>
              <a:gd name="T36" fmla="*/ 1077 w 1283"/>
              <a:gd name="T37" fmla="*/ 400 h 1226"/>
              <a:gd name="T38" fmla="*/ 1027 w 1283"/>
              <a:gd name="T39" fmla="*/ 392 h 1226"/>
              <a:gd name="T40" fmla="*/ 986 w 1283"/>
              <a:gd name="T41" fmla="*/ 330 h 1226"/>
              <a:gd name="T42" fmla="*/ 961 w 1283"/>
              <a:gd name="T43" fmla="*/ 273 h 1226"/>
              <a:gd name="T44" fmla="*/ 916 w 1283"/>
              <a:gd name="T45" fmla="*/ 244 h 1226"/>
              <a:gd name="T46" fmla="*/ 833 w 1283"/>
              <a:gd name="T47" fmla="*/ 157 h 1226"/>
              <a:gd name="T48" fmla="*/ 821 w 1283"/>
              <a:gd name="T49" fmla="*/ 91 h 1226"/>
              <a:gd name="T50" fmla="*/ 780 w 1283"/>
              <a:gd name="T51" fmla="*/ 33 h 1226"/>
              <a:gd name="T52" fmla="*/ 722 w 1283"/>
              <a:gd name="T53" fmla="*/ 25 h 1226"/>
              <a:gd name="T54" fmla="*/ 660 w 1283"/>
              <a:gd name="T55" fmla="*/ 9 h 1226"/>
              <a:gd name="T56" fmla="*/ 565 w 1283"/>
              <a:gd name="T57" fmla="*/ 9 h 1226"/>
              <a:gd name="T58" fmla="*/ 515 w 1283"/>
              <a:gd name="T59" fmla="*/ 25 h 1226"/>
              <a:gd name="T60" fmla="*/ 482 w 1283"/>
              <a:gd name="T61" fmla="*/ 95 h 1226"/>
              <a:gd name="T62" fmla="*/ 458 w 1283"/>
              <a:gd name="T63" fmla="*/ 165 h 1226"/>
              <a:gd name="T64" fmla="*/ 367 w 1283"/>
              <a:gd name="T65" fmla="*/ 240 h 1226"/>
              <a:gd name="T66" fmla="*/ 297 w 1283"/>
              <a:gd name="T67" fmla="*/ 301 h 1226"/>
              <a:gd name="T68" fmla="*/ 181 w 1283"/>
              <a:gd name="T69" fmla="*/ 339 h 1226"/>
              <a:gd name="T70" fmla="*/ 140 w 1283"/>
              <a:gd name="T71" fmla="*/ 359 h 1226"/>
              <a:gd name="T72" fmla="*/ 140 w 1283"/>
              <a:gd name="T73" fmla="*/ 421 h 1226"/>
              <a:gd name="T74" fmla="*/ 99 w 1283"/>
              <a:gd name="T75" fmla="*/ 483 h 1226"/>
              <a:gd name="T76" fmla="*/ 86 w 1283"/>
              <a:gd name="T77" fmla="*/ 561 h 1226"/>
              <a:gd name="T78" fmla="*/ 53 w 1283"/>
              <a:gd name="T79" fmla="*/ 702 h 1226"/>
              <a:gd name="T80" fmla="*/ 12 w 1283"/>
              <a:gd name="T81" fmla="*/ 739 h 1226"/>
              <a:gd name="T82" fmla="*/ 4 w 1283"/>
              <a:gd name="T83" fmla="*/ 825 h 1226"/>
              <a:gd name="T84" fmla="*/ 20 w 1283"/>
              <a:gd name="T85" fmla="*/ 883 h 1226"/>
              <a:gd name="T86" fmla="*/ 82 w 1283"/>
              <a:gd name="T87" fmla="*/ 966 h 1226"/>
              <a:gd name="T88" fmla="*/ 177 w 1283"/>
              <a:gd name="T89" fmla="*/ 982 h 1226"/>
              <a:gd name="T90" fmla="*/ 206 w 1283"/>
              <a:gd name="T91" fmla="*/ 1019 h 1226"/>
              <a:gd name="T92" fmla="*/ 260 w 1283"/>
              <a:gd name="T93" fmla="*/ 1077 h 1226"/>
              <a:gd name="T94" fmla="*/ 359 w 1283"/>
              <a:gd name="T95" fmla="*/ 1127 h 1226"/>
              <a:gd name="T96" fmla="*/ 416 w 1283"/>
              <a:gd name="T97" fmla="*/ 1164 h 1226"/>
              <a:gd name="T98" fmla="*/ 499 w 1283"/>
              <a:gd name="T99" fmla="*/ 1213 h 1226"/>
              <a:gd name="T100" fmla="*/ 548 w 1283"/>
              <a:gd name="T101" fmla="*/ 1217 h 1226"/>
              <a:gd name="T102" fmla="*/ 643 w 1283"/>
              <a:gd name="T103" fmla="*/ 1176 h 1226"/>
              <a:gd name="T104" fmla="*/ 680 w 1283"/>
              <a:gd name="T105" fmla="*/ 1197 h 1226"/>
              <a:gd name="T106" fmla="*/ 788 w 1283"/>
              <a:gd name="T107" fmla="*/ 1226 h 1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83" h="1226">
                <a:moveTo>
                  <a:pt x="788" y="1226"/>
                </a:moveTo>
                <a:lnTo>
                  <a:pt x="788" y="1226"/>
                </a:lnTo>
                <a:lnTo>
                  <a:pt x="780" y="1217"/>
                </a:lnTo>
                <a:lnTo>
                  <a:pt x="780" y="1201"/>
                </a:lnTo>
                <a:lnTo>
                  <a:pt x="784" y="1160"/>
                </a:lnTo>
                <a:lnTo>
                  <a:pt x="784" y="1160"/>
                </a:lnTo>
                <a:lnTo>
                  <a:pt x="788" y="1110"/>
                </a:lnTo>
                <a:lnTo>
                  <a:pt x="784" y="1090"/>
                </a:lnTo>
                <a:lnTo>
                  <a:pt x="730" y="937"/>
                </a:lnTo>
                <a:lnTo>
                  <a:pt x="730" y="937"/>
                </a:lnTo>
                <a:lnTo>
                  <a:pt x="730" y="887"/>
                </a:lnTo>
                <a:lnTo>
                  <a:pt x="730" y="842"/>
                </a:lnTo>
                <a:lnTo>
                  <a:pt x="742" y="764"/>
                </a:lnTo>
                <a:lnTo>
                  <a:pt x="751" y="714"/>
                </a:lnTo>
                <a:lnTo>
                  <a:pt x="755" y="698"/>
                </a:lnTo>
                <a:lnTo>
                  <a:pt x="755" y="698"/>
                </a:lnTo>
                <a:lnTo>
                  <a:pt x="767" y="677"/>
                </a:lnTo>
                <a:lnTo>
                  <a:pt x="775" y="660"/>
                </a:lnTo>
                <a:lnTo>
                  <a:pt x="788" y="648"/>
                </a:lnTo>
                <a:lnTo>
                  <a:pt x="796" y="636"/>
                </a:lnTo>
                <a:lnTo>
                  <a:pt x="808" y="632"/>
                </a:lnTo>
                <a:lnTo>
                  <a:pt x="821" y="627"/>
                </a:lnTo>
                <a:lnTo>
                  <a:pt x="841" y="627"/>
                </a:lnTo>
                <a:lnTo>
                  <a:pt x="862" y="636"/>
                </a:lnTo>
                <a:lnTo>
                  <a:pt x="879" y="644"/>
                </a:lnTo>
                <a:lnTo>
                  <a:pt x="895" y="652"/>
                </a:lnTo>
                <a:lnTo>
                  <a:pt x="895" y="652"/>
                </a:lnTo>
                <a:lnTo>
                  <a:pt x="903" y="665"/>
                </a:lnTo>
                <a:lnTo>
                  <a:pt x="924" y="685"/>
                </a:lnTo>
                <a:lnTo>
                  <a:pt x="940" y="693"/>
                </a:lnTo>
                <a:lnTo>
                  <a:pt x="961" y="702"/>
                </a:lnTo>
                <a:lnTo>
                  <a:pt x="982" y="698"/>
                </a:lnTo>
                <a:lnTo>
                  <a:pt x="1002" y="689"/>
                </a:lnTo>
                <a:lnTo>
                  <a:pt x="1002" y="689"/>
                </a:lnTo>
                <a:lnTo>
                  <a:pt x="1023" y="681"/>
                </a:lnTo>
                <a:lnTo>
                  <a:pt x="1048" y="673"/>
                </a:lnTo>
                <a:lnTo>
                  <a:pt x="1068" y="673"/>
                </a:lnTo>
                <a:lnTo>
                  <a:pt x="1089" y="673"/>
                </a:lnTo>
                <a:lnTo>
                  <a:pt x="1105" y="677"/>
                </a:lnTo>
                <a:lnTo>
                  <a:pt x="1126" y="685"/>
                </a:lnTo>
                <a:lnTo>
                  <a:pt x="1159" y="702"/>
                </a:lnTo>
                <a:lnTo>
                  <a:pt x="1159" y="702"/>
                </a:lnTo>
                <a:lnTo>
                  <a:pt x="1221" y="739"/>
                </a:lnTo>
                <a:lnTo>
                  <a:pt x="1279" y="743"/>
                </a:lnTo>
                <a:lnTo>
                  <a:pt x="1283" y="731"/>
                </a:lnTo>
                <a:lnTo>
                  <a:pt x="1283" y="731"/>
                </a:lnTo>
                <a:lnTo>
                  <a:pt x="1279" y="702"/>
                </a:lnTo>
                <a:lnTo>
                  <a:pt x="1279" y="636"/>
                </a:lnTo>
                <a:lnTo>
                  <a:pt x="1279" y="636"/>
                </a:lnTo>
                <a:lnTo>
                  <a:pt x="1275" y="607"/>
                </a:lnTo>
                <a:lnTo>
                  <a:pt x="1275" y="599"/>
                </a:lnTo>
                <a:lnTo>
                  <a:pt x="1271" y="594"/>
                </a:lnTo>
                <a:lnTo>
                  <a:pt x="1246" y="590"/>
                </a:lnTo>
                <a:lnTo>
                  <a:pt x="1200" y="582"/>
                </a:lnTo>
                <a:lnTo>
                  <a:pt x="1200" y="582"/>
                </a:lnTo>
                <a:lnTo>
                  <a:pt x="1176" y="574"/>
                </a:lnTo>
                <a:lnTo>
                  <a:pt x="1171" y="570"/>
                </a:lnTo>
                <a:lnTo>
                  <a:pt x="1167" y="566"/>
                </a:lnTo>
                <a:lnTo>
                  <a:pt x="1167" y="553"/>
                </a:lnTo>
                <a:lnTo>
                  <a:pt x="1171" y="537"/>
                </a:lnTo>
                <a:lnTo>
                  <a:pt x="1192" y="512"/>
                </a:lnTo>
                <a:lnTo>
                  <a:pt x="1209" y="500"/>
                </a:lnTo>
                <a:lnTo>
                  <a:pt x="1209" y="500"/>
                </a:lnTo>
                <a:lnTo>
                  <a:pt x="1213" y="491"/>
                </a:lnTo>
                <a:lnTo>
                  <a:pt x="1217" y="483"/>
                </a:lnTo>
                <a:lnTo>
                  <a:pt x="1217" y="479"/>
                </a:lnTo>
                <a:lnTo>
                  <a:pt x="1213" y="479"/>
                </a:lnTo>
                <a:lnTo>
                  <a:pt x="1213" y="479"/>
                </a:lnTo>
                <a:lnTo>
                  <a:pt x="1192" y="475"/>
                </a:lnTo>
                <a:lnTo>
                  <a:pt x="1180" y="471"/>
                </a:lnTo>
                <a:lnTo>
                  <a:pt x="1180" y="471"/>
                </a:lnTo>
                <a:lnTo>
                  <a:pt x="1163" y="446"/>
                </a:lnTo>
                <a:lnTo>
                  <a:pt x="1147" y="429"/>
                </a:lnTo>
                <a:lnTo>
                  <a:pt x="1126" y="417"/>
                </a:lnTo>
                <a:lnTo>
                  <a:pt x="1110" y="409"/>
                </a:lnTo>
                <a:lnTo>
                  <a:pt x="1077" y="400"/>
                </a:lnTo>
                <a:lnTo>
                  <a:pt x="1064" y="400"/>
                </a:lnTo>
                <a:lnTo>
                  <a:pt x="1064" y="400"/>
                </a:lnTo>
                <a:lnTo>
                  <a:pt x="1052" y="400"/>
                </a:lnTo>
                <a:lnTo>
                  <a:pt x="1027" y="392"/>
                </a:lnTo>
                <a:lnTo>
                  <a:pt x="1015" y="380"/>
                </a:lnTo>
                <a:lnTo>
                  <a:pt x="1002" y="372"/>
                </a:lnTo>
                <a:lnTo>
                  <a:pt x="990" y="355"/>
                </a:lnTo>
                <a:lnTo>
                  <a:pt x="986" y="330"/>
                </a:lnTo>
                <a:lnTo>
                  <a:pt x="986" y="330"/>
                </a:lnTo>
                <a:lnTo>
                  <a:pt x="982" y="310"/>
                </a:lnTo>
                <a:lnTo>
                  <a:pt x="978" y="293"/>
                </a:lnTo>
                <a:lnTo>
                  <a:pt x="961" y="273"/>
                </a:lnTo>
                <a:lnTo>
                  <a:pt x="949" y="264"/>
                </a:lnTo>
                <a:lnTo>
                  <a:pt x="940" y="256"/>
                </a:lnTo>
                <a:lnTo>
                  <a:pt x="940" y="256"/>
                </a:lnTo>
                <a:lnTo>
                  <a:pt x="916" y="244"/>
                </a:lnTo>
                <a:lnTo>
                  <a:pt x="879" y="219"/>
                </a:lnTo>
                <a:lnTo>
                  <a:pt x="862" y="198"/>
                </a:lnTo>
                <a:lnTo>
                  <a:pt x="846" y="178"/>
                </a:lnTo>
                <a:lnTo>
                  <a:pt x="833" y="157"/>
                </a:lnTo>
                <a:lnTo>
                  <a:pt x="829" y="132"/>
                </a:lnTo>
                <a:lnTo>
                  <a:pt x="829" y="132"/>
                </a:lnTo>
                <a:lnTo>
                  <a:pt x="829" y="112"/>
                </a:lnTo>
                <a:lnTo>
                  <a:pt x="821" y="91"/>
                </a:lnTo>
                <a:lnTo>
                  <a:pt x="813" y="70"/>
                </a:lnTo>
                <a:lnTo>
                  <a:pt x="804" y="54"/>
                </a:lnTo>
                <a:lnTo>
                  <a:pt x="792" y="42"/>
                </a:lnTo>
                <a:lnTo>
                  <a:pt x="780" y="33"/>
                </a:lnTo>
                <a:lnTo>
                  <a:pt x="763" y="25"/>
                </a:lnTo>
                <a:lnTo>
                  <a:pt x="747" y="25"/>
                </a:lnTo>
                <a:lnTo>
                  <a:pt x="747" y="25"/>
                </a:lnTo>
                <a:lnTo>
                  <a:pt x="722" y="25"/>
                </a:lnTo>
                <a:lnTo>
                  <a:pt x="701" y="25"/>
                </a:lnTo>
                <a:lnTo>
                  <a:pt x="693" y="21"/>
                </a:lnTo>
                <a:lnTo>
                  <a:pt x="693" y="21"/>
                </a:lnTo>
                <a:lnTo>
                  <a:pt x="660" y="9"/>
                </a:lnTo>
                <a:lnTo>
                  <a:pt x="635" y="0"/>
                </a:lnTo>
                <a:lnTo>
                  <a:pt x="610" y="0"/>
                </a:lnTo>
                <a:lnTo>
                  <a:pt x="594" y="0"/>
                </a:lnTo>
                <a:lnTo>
                  <a:pt x="565" y="9"/>
                </a:lnTo>
                <a:lnTo>
                  <a:pt x="536" y="17"/>
                </a:lnTo>
                <a:lnTo>
                  <a:pt x="536" y="17"/>
                </a:lnTo>
                <a:lnTo>
                  <a:pt x="524" y="17"/>
                </a:lnTo>
                <a:lnTo>
                  <a:pt x="515" y="25"/>
                </a:lnTo>
                <a:lnTo>
                  <a:pt x="499" y="42"/>
                </a:lnTo>
                <a:lnTo>
                  <a:pt x="487" y="66"/>
                </a:lnTo>
                <a:lnTo>
                  <a:pt x="482" y="95"/>
                </a:lnTo>
                <a:lnTo>
                  <a:pt x="482" y="95"/>
                </a:lnTo>
                <a:lnTo>
                  <a:pt x="478" y="124"/>
                </a:lnTo>
                <a:lnTo>
                  <a:pt x="470" y="149"/>
                </a:lnTo>
                <a:lnTo>
                  <a:pt x="462" y="161"/>
                </a:lnTo>
                <a:lnTo>
                  <a:pt x="458" y="165"/>
                </a:lnTo>
                <a:lnTo>
                  <a:pt x="458" y="165"/>
                </a:lnTo>
                <a:lnTo>
                  <a:pt x="425" y="186"/>
                </a:lnTo>
                <a:lnTo>
                  <a:pt x="396" y="207"/>
                </a:lnTo>
                <a:lnTo>
                  <a:pt x="367" y="240"/>
                </a:lnTo>
                <a:lnTo>
                  <a:pt x="367" y="240"/>
                </a:lnTo>
                <a:lnTo>
                  <a:pt x="355" y="256"/>
                </a:lnTo>
                <a:lnTo>
                  <a:pt x="338" y="273"/>
                </a:lnTo>
                <a:lnTo>
                  <a:pt x="297" y="301"/>
                </a:lnTo>
                <a:lnTo>
                  <a:pt x="251" y="334"/>
                </a:lnTo>
                <a:lnTo>
                  <a:pt x="251" y="334"/>
                </a:lnTo>
                <a:lnTo>
                  <a:pt x="210" y="334"/>
                </a:lnTo>
                <a:lnTo>
                  <a:pt x="181" y="339"/>
                </a:lnTo>
                <a:lnTo>
                  <a:pt x="161" y="343"/>
                </a:lnTo>
                <a:lnTo>
                  <a:pt x="148" y="347"/>
                </a:lnTo>
                <a:lnTo>
                  <a:pt x="140" y="355"/>
                </a:lnTo>
                <a:lnTo>
                  <a:pt x="140" y="359"/>
                </a:lnTo>
                <a:lnTo>
                  <a:pt x="140" y="367"/>
                </a:lnTo>
                <a:lnTo>
                  <a:pt x="140" y="367"/>
                </a:lnTo>
                <a:lnTo>
                  <a:pt x="144" y="396"/>
                </a:lnTo>
                <a:lnTo>
                  <a:pt x="140" y="421"/>
                </a:lnTo>
                <a:lnTo>
                  <a:pt x="132" y="442"/>
                </a:lnTo>
                <a:lnTo>
                  <a:pt x="119" y="458"/>
                </a:lnTo>
                <a:lnTo>
                  <a:pt x="107" y="471"/>
                </a:lnTo>
                <a:lnTo>
                  <a:pt x="99" y="483"/>
                </a:lnTo>
                <a:lnTo>
                  <a:pt x="86" y="487"/>
                </a:lnTo>
                <a:lnTo>
                  <a:pt x="78" y="504"/>
                </a:lnTo>
                <a:lnTo>
                  <a:pt x="78" y="504"/>
                </a:lnTo>
                <a:lnTo>
                  <a:pt x="86" y="561"/>
                </a:lnTo>
                <a:lnTo>
                  <a:pt x="86" y="611"/>
                </a:lnTo>
                <a:lnTo>
                  <a:pt x="78" y="648"/>
                </a:lnTo>
                <a:lnTo>
                  <a:pt x="66" y="677"/>
                </a:lnTo>
                <a:lnTo>
                  <a:pt x="53" y="702"/>
                </a:lnTo>
                <a:lnTo>
                  <a:pt x="41" y="714"/>
                </a:lnTo>
                <a:lnTo>
                  <a:pt x="24" y="726"/>
                </a:lnTo>
                <a:lnTo>
                  <a:pt x="24" y="726"/>
                </a:lnTo>
                <a:lnTo>
                  <a:pt x="12" y="739"/>
                </a:lnTo>
                <a:lnTo>
                  <a:pt x="4" y="755"/>
                </a:lnTo>
                <a:lnTo>
                  <a:pt x="0" y="772"/>
                </a:lnTo>
                <a:lnTo>
                  <a:pt x="0" y="792"/>
                </a:lnTo>
                <a:lnTo>
                  <a:pt x="4" y="825"/>
                </a:lnTo>
                <a:lnTo>
                  <a:pt x="8" y="838"/>
                </a:lnTo>
                <a:lnTo>
                  <a:pt x="8" y="838"/>
                </a:lnTo>
                <a:lnTo>
                  <a:pt x="12" y="863"/>
                </a:lnTo>
                <a:lnTo>
                  <a:pt x="20" y="883"/>
                </a:lnTo>
                <a:lnTo>
                  <a:pt x="33" y="904"/>
                </a:lnTo>
                <a:lnTo>
                  <a:pt x="45" y="925"/>
                </a:lnTo>
                <a:lnTo>
                  <a:pt x="70" y="953"/>
                </a:lnTo>
                <a:lnTo>
                  <a:pt x="82" y="966"/>
                </a:lnTo>
                <a:lnTo>
                  <a:pt x="90" y="970"/>
                </a:lnTo>
                <a:lnTo>
                  <a:pt x="156" y="970"/>
                </a:lnTo>
                <a:lnTo>
                  <a:pt x="156" y="970"/>
                </a:lnTo>
                <a:lnTo>
                  <a:pt x="177" y="982"/>
                </a:lnTo>
                <a:lnTo>
                  <a:pt x="194" y="995"/>
                </a:lnTo>
                <a:lnTo>
                  <a:pt x="202" y="1003"/>
                </a:lnTo>
                <a:lnTo>
                  <a:pt x="206" y="1011"/>
                </a:lnTo>
                <a:lnTo>
                  <a:pt x="206" y="1019"/>
                </a:lnTo>
                <a:lnTo>
                  <a:pt x="206" y="1024"/>
                </a:lnTo>
                <a:lnTo>
                  <a:pt x="198" y="1032"/>
                </a:lnTo>
                <a:lnTo>
                  <a:pt x="223" y="1052"/>
                </a:lnTo>
                <a:lnTo>
                  <a:pt x="260" y="1077"/>
                </a:lnTo>
                <a:lnTo>
                  <a:pt x="260" y="1077"/>
                </a:lnTo>
                <a:lnTo>
                  <a:pt x="289" y="1098"/>
                </a:lnTo>
                <a:lnTo>
                  <a:pt x="322" y="1114"/>
                </a:lnTo>
                <a:lnTo>
                  <a:pt x="359" y="1127"/>
                </a:lnTo>
                <a:lnTo>
                  <a:pt x="359" y="1127"/>
                </a:lnTo>
                <a:lnTo>
                  <a:pt x="383" y="1139"/>
                </a:lnTo>
                <a:lnTo>
                  <a:pt x="400" y="1151"/>
                </a:lnTo>
                <a:lnTo>
                  <a:pt x="416" y="1164"/>
                </a:lnTo>
                <a:lnTo>
                  <a:pt x="416" y="1164"/>
                </a:lnTo>
                <a:lnTo>
                  <a:pt x="437" y="1180"/>
                </a:lnTo>
                <a:lnTo>
                  <a:pt x="478" y="1205"/>
                </a:lnTo>
                <a:lnTo>
                  <a:pt x="499" y="1213"/>
                </a:lnTo>
                <a:lnTo>
                  <a:pt x="520" y="1222"/>
                </a:lnTo>
                <a:lnTo>
                  <a:pt x="536" y="1222"/>
                </a:lnTo>
                <a:lnTo>
                  <a:pt x="548" y="1217"/>
                </a:lnTo>
                <a:lnTo>
                  <a:pt x="548" y="1217"/>
                </a:lnTo>
                <a:lnTo>
                  <a:pt x="577" y="1201"/>
                </a:lnTo>
                <a:lnTo>
                  <a:pt x="610" y="1184"/>
                </a:lnTo>
                <a:lnTo>
                  <a:pt x="627" y="1180"/>
                </a:lnTo>
                <a:lnTo>
                  <a:pt x="643" y="1176"/>
                </a:lnTo>
                <a:lnTo>
                  <a:pt x="656" y="1180"/>
                </a:lnTo>
                <a:lnTo>
                  <a:pt x="668" y="1189"/>
                </a:lnTo>
                <a:lnTo>
                  <a:pt x="668" y="1189"/>
                </a:lnTo>
                <a:lnTo>
                  <a:pt x="680" y="1197"/>
                </a:lnTo>
                <a:lnTo>
                  <a:pt x="693" y="1209"/>
                </a:lnTo>
                <a:lnTo>
                  <a:pt x="726" y="1222"/>
                </a:lnTo>
                <a:lnTo>
                  <a:pt x="759" y="1226"/>
                </a:lnTo>
                <a:lnTo>
                  <a:pt x="788" y="1226"/>
                </a:lnTo>
                <a:lnTo>
                  <a:pt x="788" y="1226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7734300" y="4743450"/>
            <a:ext cx="2252663" cy="1282700"/>
          </a:xfrm>
          <a:custGeom>
            <a:avLst/>
            <a:gdLst>
              <a:gd name="T0" fmla="*/ 0 w 1419"/>
              <a:gd name="T1" fmla="*/ 0 h 808"/>
              <a:gd name="T2" fmla="*/ 74 w 1419"/>
              <a:gd name="T3" fmla="*/ 20 h 808"/>
              <a:gd name="T4" fmla="*/ 169 w 1419"/>
              <a:gd name="T5" fmla="*/ 33 h 808"/>
              <a:gd name="T6" fmla="*/ 231 w 1419"/>
              <a:gd name="T7" fmla="*/ 66 h 808"/>
              <a:gd name="T8" fmla="*/ 417 w 1419"/>
              <a:gd name="T9" fmla="*/ 189 h 808"/>
              <a:gd name="T10" fmla="*/ 454 w 1419"/>
              <a:gd name="T11" fmla="*/ 218 h 808"/>
              <a:gd name="T12" fmla="*/ 507 w 1419"/>
              <a:gd name="T13" fmla="*/ 276 h 808"/>
              <a:gd name="T14" fmla="*/ 524 w 1419"/>
              <a:gd name="T15" fmla="*/ 301 h 808"/>
              <a:gd name="T16" fmla="*/ 606 w 1419"/>
              <a:gd name="T17" fmla="*/ 462 h 808"/>
              <a:gd name="T18" fmla="*/ 639 w 1419"/>
              <a:gd name="T19" fmla="*/ 491 h 808"/>
              <a:gd name="T20" fmla="*/ 710 w 1419"/>
              <a:gd name="T21" fmla="*/ 552 h 808"/>
              <a:gd name="T22" fmla="*/ 776 w 1419"/>
              <a:gd name="T23" fmla="*/ 594 h 808"/>
              <a:gd name="T24" fmla="*/ 821 w 1419"/>
              <a:gd name="T25" fmla="*/ 602 h 808"/>
              <a:gd name="T26" fmla="*/ 858 w 1419"/>
              <a:gd name="T27" fmla="*/ 598 h 808"/>
              <a:gd name="T28" fmla="*/ 904 w 1419"/>
              <a:gd name="T29" fmla="*/ 536 h 808"/>
              <a:gd name="T30" fmla="*/ 908 w 1419"/>
              <a:gd name="T31" fmla="*/ 528 h 808"/>
              <a:gd name="T32" fmla="*/ 920 w 1419"/>
              <a:gd name="T33" fmla="*/ 511 h 808"/>
              <a:gd name="T34" fmla="*/ 941 w 1419"/>
              <a:gd name="T35" fmla="*/ 515 h 808"/>
              <a:gd name="T36" fmla="*/ 974 w 1419"/>
              <a:gd name="T37" fmla="*/ 552 h 808"/>
              <a:gd name="T38" fmla="*/ 1003 w 1419"/>
              <a:gd name="T39" fmla="*/ 598 h 808"/>
              <a:gd name="T40" fmla="*/ 1023 w 1419"/>
              <a:gd name="T41" fmla="*/ 610 h 808"/>
              <a:gd name="T42" fmla="*/ 1048 w 1419"/>
              <a:gd name="T43" fmla="*/ 594 h 808"/>
              <a:gd name="T44" fmla="*/ 1089 w 1419"/>
              <a:gd name="T45" fmla="*/ 548 h 808"/>
              <a:gd name="T46" fmla="*/ 1102 w 1419"/>
              <a:gd name="T47" fmla="*/ 528 h 808"/>
              <a:gd name="T48" fmla="*/ 1122 w 1419"/>
              <a:gd name="T49" fmla="*/ 511 h 808"/>
              <a:gd name="T50" fmla="*/ 1155 w 1419"/>
              <a:gd name="T51" fmla="*/ 507 h 808"/>
              <a:gd name="T52" fmla="*/ 1246 w 1419"/>
              <a:gd name="T53" fmla="*/ 482 h 808"/>
              <a:gd name="T54" fmla="*/ 1250 w 1419"/>
              <a:gd name="T55" fmla="*/ 470 h 808"/>
              <a:gd name="T56" fmla="*/ 1246 w 1419"/>
              <a:gd name="T57" fmla="*/ 425 h 808"/>
              <a:gd name="T58" fmla="*/ 1242 w 1419"/>
              <a:gd name="T59" fmla="*/ 408 h 808"/>
              <a:gd name="T60" fmla="*/ 1246 w 1419"/>
              <a:gd name="T61" fmla="*/ 375 h 808"/>
              <a:gd name="T62" fmla="*/ 1263 w 1419"/>
              <a:gd name="T63" fmla="*/ 338 h 808"/>
              <a:gd name="T64" fmla="*/ 1279 w 1419"/>
              <a:gd name="T65" fmla="*/ 321 h 808"/>
              <a:gd name="T66" fmla="*/ 1333 w 1419"/>
              <a:gd name="T67" fmla="*/ 276 h 808"/>
              <a:gd name="T68" fmla="*/ 1370 w 1419"/>
              <a:gd name="T69" fmla="*/ 268 h 808"/>
              <a:gd name="T70" fmla="*/ 1390 w 1419"/>
              <a:gd name="T71" fmla="*/ 268 h 808"/>
              <a:gd name="T72" fmla="*/ 1411 w 1419"/>
              <a:gd name="T73" fmla="*/ 272 h 808"/>
              <a:gd name="T74" fmla="*/ 1419 w 1419"/>
              <a:gd name="T75" fmla="*/ 297 h 808"/>
              <a:gd name="T76" fmla="*/ 1390 w 1419"/>
              <a:gd name="T77" fmla="*/ 350 h 808"/>
              <a:gd name="T78" fmla="*/ 1320 w 1419"/>
              <a:gd name="T79" fmla="*/ 449 h 808"/>
              <a:gd name="T80" fmla="*/ 1304 w 1419"/>
              <a:gd name="T81" fmla="*/ 478 h 808"/>
              <a:gd name="T82" fmla="*/ 1287 w 1419"/>
              <a:gd name="T83" fmla="*/ 495 h 808"/>
              <a:gd name="T84" fmla="*/ 1279 w 1419"/>
              <a:gd name="T85" fmla="*/ 524 h 808"/>
              <a:gd name="T86" fmla="*/ 1275 w 1419"/>
              <a:gd name="T87" fmla="*/ 573 h 808"/>
              <a:gd name="T88" fmla="*/ 1275 w 1419"/>
              <a:gd name="T89" fmla="*/ 631 h 808"/>
              <a:gd name="T90" fmla="*/ 1267 w 1419"/>
              <a:gd name="T91" fmla="*/ 746 h 808"/>
              <a:gd name="T92" fmla="*/ 1267 w 1419"/>
              <a:gd name="T93" fmla="*/ 771 h 808"/>
              <a:gd name="T94" fmla="*/ 1271 w 1419"/>
              <a:gd name="T95" fmla="*/ 796 h 808"/>
              <a:gd name="T96" fmla="*/ 1287 w 1419"/>
              <a:gd name="T97" fmla="*/ 808 h 808"/>
              <a:gd name="T98" fmla="*/ 1320 w 1419"/>
              <a:gd name="T99" fmla="*/ 8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19" h="808">
                <a:moveTo>
                  <a:pt x="0" y="0"/>
                </a:moveTo>
                <a:lnTo>
                  <a:pt x="0" y="0"/>
                </a:lnTo>
                <a:lnTo>
                  <a:pt x="25" y="8"/>
                </a:lnTo>
                <a:lnTo>
                  <a:pt x="74" y="20"/>
                </a:lnTo>
                <a:lnTo>
                  <a:pt x="140" y="33"/>
                </a:lnTo>
                <a:lnTo>
                  <a:pt x="169" y="33"/>
                </a:lnTo>
                <a:lnTo>
                  <a:pt x="190" y="28"/>
                </a:lnTo>
                <a:lnTo>
                  <a:pt x="231" y="66"/>
                </a:lnTo>
                <a:lnTo>
                  <a:pt x="417" y="189"/>
                </a:lnTo>
                <a:lnTo>
                  <a:pt x="417" y="189"/>
                </a:lnTo>
                <a:lnTo>
                  <a:pt x="429" y="198"/>
                </a:lnTo>
                <a:lnTo>
                  <a:pt x="454" y="218"/>
                </a:lnTo>
                <a:lnTo>
                  <a:pt x="487" y="251"/>
                </a:lnTo>
                <a:lnTo>
                  <a:pt x="507" y="276"/>
                </a:lnTo>
                <a:lnTo>
                  <a:pt x="524" y="301"/>
                </a:lnTo>
                <a:lnTo>
                  <a:pt x="524" y="301"/>
                </a:lnTo>
                <a:lnTo>
                  <a:pt x="582" y="412"/>
                </a:lnTo>
                <a:lnTo>
                  <a:pt x="606" y="462"/>
                </a:lnTo>
                <a:lnTo>
                  <a:pt x="606" y="462"/>
                </a:lnTo>
                <a:lnTo>
                  <a:pt x="639" y="491"/>
                </a:lnTo>
                <a:lnTo>
                  <a:pt x="672" y="524"/>
                </a:lnTo>
                <a:lnTo>
                  <a:pt x="710" y="552"/>
                </a:lnTo>
                <a:lnTo>
                  <a:pt x="755" y="581"/>
                </a:lnTo>
                <a:lnTo>
                  <a:pt x="776" y="594"/>
                </a:lnTo>
                <a:lnTo>
                  <a:pt x="800" y="602"/>
                </a:lnTo>
                <a:lnTo>
                  <a:pt x="821" y="602"/>
                </a:lnTo>
                <a:lnTo>
                  <a:pt x="838" y="602"/>
                </a:lnTo>
                <a:lnTo>
                  <a:pt x="858" y="598"/>
                </a:lnTo>
                <a:lnTo>
                  <a:pt x="875" y="585"/>
                </a:lnTo>
                <a:lnTo>
                  <a:pt x="904" y="536"/>
                </a:lnTo>
                <a:lnTo>
                  <a:pt x="904" y="536"/>
                </a:lnTo>
                <a:lnTo>
                  <a:pt x="908" y="528"/>
                </a:lnTo>
                <a:lnTo>
                  <a:pt x="912" y="519"/>
                </a:lnTo>
                <a:lnTo>
                  <a:pt x="920" y="511"/>
                </a:lnTo>
                <a:lnTo>
                  <a:pt x="928" y="511"/>
                </a:lnTo>
                <a:lnTo>
                  <a:pt x="941" y="515"/>
                </a:lnTo>
                <a:lnTo>
                  <a:pt x="957" y="528"/>
                </a:lnTo>
                <a:lnTo>
                  <a:pt x="974" y="552"/>
                </a:lnTo>
                <a:lnTo>
                  <a:pt x="974" y="552"/>
                </a:lnTo>
                <a:lnTo>
                  <a:pt x="1003" y="598"/>
                </a:lnTo>
                <a:lnTo>
                  <a:pt x="1015" y="606"/>
                </a:lnTo>
                <a:lnTo>
                  <a:pt x="1023" y="610"/>
                </a:lnTo>
                <a:lnTo>
                  <a:pt x="1036" y="606"/>
                </a:lnTo>
                <a:lnTo>
                  <a:pt x="1048" y="594"/>
                </a:lnTo>
                <a:lnTo>
                  <a:pt x="1089" y="548"/>
                </a:lnTo>
                <a:lnTo>
                  <a:pt x="1089" y="548"/>
                </a:lnTo>
                <a:lnTo>
                  <a:pt x="1093" y="540"/>
                </a:lnTo>
                <a:lnTo>
                  <a:pt x="1102" y="528"/>
                </a:lnTo>
                <a:lnTo>
                  <a:pt x="1110" y="519"/>
                </a:lnTo>
                <a:lnTo>
                  <a:pt x="1122" y="511"/>
                </a:lnTo>
                <a:lnTo>
                  <a:pt x="1139" y="507"/>
                </a:lnTo>
                <a:lnTo>
                  <a:pt x="1155" y="507"/>
                </a:lnTo>
                <a:lnTo>
                  <a:pt x="1246" y="482"/>
                </a:lnTo>
                <a:lnTo>
                  <a:pt x="1246" y="482"/>
                </a:lnTo>
                <a:lnTo>
                  <a:pt x="1246" y="478"/>
                </a:lnTo>
                <a:lnTo>
                  <a:pt x="1250" y="470"/>
                </a:lnTo>
                <a:lnTo>
                  <a:pt x="1254" y="453"/>
                </a:lnTo>
                <a:lnTo>
                  <a:pt x="1246" y="425"/>
                </a:lnTo>
                <a:lnTo>
                  <a:pt x="1246" y="425"/>
                </a:lnTo>
                <a:lnTo>
                  <a:pt x="1242" y="408"/>
                </a:lnTo>
                <a:lnTo>
                  <a:pt x="1242" y="392"/>
                </a:lnTo>
                <a:lnTo>
                  <a:pt x="1246" y="375"/>
                </a:lnTo>
                <a:lnTo>
                  <a:pt x="1250" y="363"/>
                </a:lnTo>
                <a:lnTo>
                  <a:pt x="1263" y="338"/>
                </a:lnTo>
                <a:lnTo>
                  <a:pt x="1279" y="321"/>
                </a:lnTo>
                <a:lnTo>
                  <a:pt x="1279" y="321"/>
                </a:lnTo>
                <a:lnTo>
                  <a:pt x="1333" y="276"/>
                </a:lnTo>
                <a:lnTo>
                  <a:pt x="1333" y="276"/>
                </a:lnTo>
                <a:lnTo>
                  <a:pt x="1345" y="272"/>
                </a:lnTo>
                <a:lnTo>
                  <a:pt x="1370" y="268"/>
                </a:lnTo>
                <a:lnTo>
                  <a:pt x="1370" y="268"/>
                </a:lnTo>
                <a:lnTo>
                  <a:pt x="1390" y="268"/>
                </a:lnTo>
                <a:lnTo>
                  <a:pt x="1403" y="268"/>
                </a:lnTo>
                <a:lnTo>
                  <a:pt x="1411" y="272"/>
                </a:lnTo>
                <a:lnTo>
                  <a:pt x="1419" y="280"/>
                </a:lnTo>
                <a:lnTo>
                  <a:pt x="1419" y="297"/>
                </a:lnTo>
                <a:lnTo>
                  <a:pt x="1411" y="317"/>
                </a:lnTo>
                <a:lnTo>
                  <a:pt x="1390" y="350"/>
                </a:lnTo>
                <a:lnTo>
                  <a:pt x="1390" y="350"/>
                </a:lnTo>
                <a:lnTo>
                  <a:pt x="1320" y="449"/>
                </a:lnTo>
                <a:lnTo>
                  <a:pt x="1304" y="478"/>
                </a:lnTo>
                <a:lnTo>
                  <a:pt x="1304" y="478"/>
                </a:lnTo>
                <a:lnTo>
                  <a:pt x="1300" y="478"/>
                </a:lnTo>
                <a:lnTo>
                  <a:pt x="1287" y="495"/>
                </a:lnTo>
                <a:lnTo>
                  <a:pt x="1283" y="507"/>
                </a:lnTo>
                <a:lnTo>
                  <a:pt x="1279" y="524"/>
                </a:lnTo>
                <a:lnTo>
                  <a:pt x="1275" y="544"/>
                </a:lnTo>
                <a:lnTo>
                  <a:pt x="1275" y="573"/>
                </a:lnTo>
                <a:lnTo>
                  <a:pt x="1275" y="573"/>
                </a:lnTo>
                <a:lnTo>
                  <a:pt x="1275" y="631"/>
                </a:lnTo>
                <a:lnTo>
                  <a:pt x="1271" y="689"/>
                </a:lnTo>
                <a:lnTo>
                  <a:pt x="1267" y="746"/>
                </a:lnTo>
                <a:lnTo>
                  <a:pt x="1267" y="771"/>
                </a:lnTo>
                <a:lnTo>
                  <a:pt x="1267" y="771"/>
                </a:lnTo>
                <a:lnTo>
                  <a:pt x="1267" y="779"/>
                </a:lnTo>
                <a:lnTo>
                  <a:pt x="1271" y="796"/>
                </a:lnTo>
                <a:lnTo>
                  <a:pt x="1279" y="804"/>
                </a:lnTo>
                <a:lnTo>
                  <a:pt x="1287" y="808"/>
                </a:lnTo>
                <a:lnTo>
                  <a:pt x="1300" y="808"/>
                </a:lnTo>
                <a:lnTo>
                  <a:pt x="1320" y="800"/>
                </a:lnTo>
                <a:lnTo>
                  <a:pt x="1362" y="779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8494713" y="5640387"/>
            <a:ext cx="392113" cy="962025"/>
          </a:xfrm>
          <a:custGeom>
            <a:avLst/>
            <a:gdLst>
              <a:gd name="T0" fmla="*/ 247 w 247"/>
              <a:gd name="T1" fmla="*/ 0 h 606"/>
              <a:gd name="T2" fmla="*/ 247 w 247"/>
              <a:gd name="T3" fmla="*/ 0 h 606"/>
              <a:gd name="T4" fmla="*/ 235 w 247"/>
              <a:gd name="T5" fmla="*/ 16 h 606"/>
              <a:gd name="T6" fmla="*/ 202 w 247"/>
              <a:gd name="T7" fmla="*/ 53 h 606"/>
              <a:gd name="T8" fmla="*/ 169 w 247"/>
              <a:gd name="T9" fmla="*/ 99 h 606"/>
              <a:gd name="T10" fmla="*/ 156 w 247"/>
              <a:gd name="T11" fmla="*/ 124 h 606"/>
              <a:gd name="T12" fmla="*/ 152 w 247"/>
              <a:gd name="T13" fmla="*/ 140 h 606"/>
              <a:gd name="T14" fmla="*/ 152 w 247"/>
              <a:gd name="T15" fmla="*/ 140 h 606"/>
              <a:gd name="T16" fmla="*/ 152 w 247"/>
              <a:gd name="T17" fmla="*/ 157 h 606"/>
              <a:gd name="T18" fmla="*/ 144 w 247"/>
              <a:gd name="T19" fmla="*/ 173 h 606"/>
              <a:gd name="T20" fmla="*/ 132 w 247"/>
              <a:gd name="T21" fmla="*/ 185 h 606"/>
              <a:gd name="T22" fmla="*/ 119 w 247"/>
              <a:gd name="T23" fmla="*/ 198 h 606"/>
              <a:gd name="T24" fmla="*/ 94 w 247"/>
              <a:gd name="T25" fmla="*/ 210 h 606"/>
              <a:gd name="T26" fmla="*/ 82 w 247"/>
              <a:gd name="T27" fmla="*/ 214 h 606"/>
              <a:gd name="T28" fmla="*/ 12 w 247"/>
              <a:gd name="T29" fmla="*/ 260 h 606"/>
              <a:gd name="T30" fmla="*/ 12 w 247"/>
              <a:gd name="T31" fmla="*/ 260 h 606"/>
              <a:gd name="T32" fmla="*/ 4 w 247"/>
              <a:gd name="T33" fmla="*/ 268 h 606"/>
              <a:gd name="T34" fmla="*/ 0 w 247"/>
              <a:gd name="T35" fmla="*/ 272 h 606"/>
              <a:gd name="T36" fmla="*/ 0 w 247"/>
              <a:gd name="T37" fmla="*/ 280 h 606"/>
              <a:gd name="T38" fmla="*/ 0 w 247"/>
              <a:gd name="T39" fmla="*/ 293 h 606"/>
              <a:gd name="T40" fmla="*/ 4 w 247"/>
              <a:gd name="T41" fmla="*/ 305 h 606"/>
              <a:gd name="T42" fmla="*/ 12 w 247"/>
              <a:gd name="T43" fmla="*/ 322 h 606"/>
              <a:gd name="T44" fmla="*/ 28 w 247"/>
              <a:gd name="T45" fmla="*/ 338 h 606"/>
              <a:gd name="T46" fmla="*/ 28 w 247"/>
              <a:gd name="T47" fmla="*/ 338 h 606"/>
              <a:gd name="T48" fmla="*/ 41 w 247"/>
              <a:gd name="T49" fmla="*/ 351 h 606"/>
              <a:gd name="T50" fmla="*/ 41 w 247"/>
              <a:gd name="T51" fmla="*/ 367 h 606"/>
              <a:gd name="T52" fmla="*/ 41 w 247"/>
              <a:gd name="T53" fmla="*/ 379 h 606"/>
              <a:gd name="T54" fmla="*/ 33 w 247"/>
              <a:gd name="T55" fmla="*/ 396 h 606"/>
              <a:gd name="T56" fmla="*/ 16 w 247"/>
              <a:gd name="T57" fmla="*/ 417 h 606"/>
              <a:gd name="T58" fmla="*/ 8 w 247"/>
              <a:gd name="T59" fmla="*/ 425 h 606"/>
              <a:gd name="T60" fmla="*/ 8 w 247"/>
              <a:gd name="T61" fmla="*/ 425 h 606"/>
              <a:gd name="T62" fmla="*/ 4 w 247"/>
              <a:gd name="T63" fmla="*/ 429 h 606"/>
              <a:gd name="T64" fmla="*/ 4 w 247"/>
              <a:gd name="T65" fmla="*/ 445 h 606"/>
              <a:gd name="T66" fmla="*/ 4 w 247"/>
              <a:gd name="T67" fmla="*/ 454 h 606"/>
              <a:gd name="T68" fmla="*/ 8 w 247"/>
              <a:gd name="T69" fmla="*/ 466 h 606"/>
              <a:gd name="T70" fmla="*/ 20 w 247"/>
              <a:gd name="T71" fmla="*/ 478 h 606"/>
              <a:gd name="T72" fmla="*/ 33 w 247"/>
              <a:gd name="T73" fmla="*/ 491 h 606"/>
              <a:gd name="T74" fmla="*/ 33 w 247"/>
              <a:gd name="T75" fmla="*/ 491 h 606"/>
              <a:gd name="T76" fmla="*/ 37 w 247"/>
              <a:gd name="T77" fmla="*/ 495 h 606"/>
              <a:gd name="T78" fmla="*/ 41 w 247"/>
              <a:gd name="T79" fmla="*/ 507 h 606"/>
              <a:gd name="T80" fmla="*/ 41 w 247"/>
              <a:gd name="T81" fmla="*/ 524 h 606"/>
              <a:gd name="T82" fmla="*/ 33 w 247"/>
              <a:gd name="T83" fmla="*/ 544 h 606"/>
              <a:gd name="T84" fmla="*/ 33 w 247"/>
              <a:gd name="T85" fmla="*/ 544 h 606"/>
              <a:gd name="T86" fmla="*/ 20 w 247"/>
              <a:gd name="T87" fmla="*/ 569 h 606"/>
              <a:gd name="T88" fmla="*/ 16 w 247"/>
              <a:gd name="T89" fmla="*/ 590 h 606"/>
              <a:gd name="T90" fmla="*/ 16 w 247"/>
              <a:gd name="T91" fmla="*/ 606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7" h="606">
                <a:moveTo>
                  <a:pt x="247" y="0"/>
                </a:moveTo>
                <a:lnTo>
                  <a:pt x="247" y="0"/>
                </a:lnTo>
                <a:lnTo>
                  <a:pt x="235" y="16"/>
                </a:lnTo>
                <a:lnTo>
                  <a:pt x="202" y="53"/>
                </a:lnTo>
                <a:lnTo>
                  <a:pt x="169" y="99"/>
                </a:lnTo>
                <a:lnTo>
                  <a:pt x="156" y="124"/>
                </a:lnTo>
                <a:lnTo>
                  <a:pt x="152" y="140"/>
                </a:lnTo>
                <a:lnTo>
                  <a:pt x="152" y="140"/>
                </a:lnTo>
                <a:lnTo>
                  <a:pt x="152" y="157"/>
                </a:lnTo>
                <a:lnTo>
                  <a:pt x="144" y="173"/>
                </a:lnTo>
                <a:lnTo>
                  <a:pt x="132" y="185"/>
                </a:lnTo>
                <a:lnTo>
                  <a:pt x="119" y="198"/>
                </a:lnTo>
                <a:lnTo>
                  <a:pt x="94" y="210"/>
                </a:lnTo>
                <a:lnTo>
                  <a:pt x="82" y="214"/>
                </a:lnTo>
                <a:lnTo>
                  <a:pt x="12" y="260"/>
                </a:lnTo>
                <a:lnTo>
                  <a:pt x="12" y="260"/>
                </a:lnTo>
                <a:lnTo>
                  <a:pt x="4" y="268"/>
                </a:lnTo>
                <a:lnTo>
                  <a:pt x="0" y="272"/>
                </a:lnTo>
                <a:lnTo>
                  <a:pt x="0" y="280"/>
                </a:lnTo>
                <a:lnTo>
                  <a:pt x="0" y="293"/>
                </a:lnTo>
                <a:lnTo>
                  <a:pt x="4" y="305"/>
                </a:lnTo>
                <a:lnTo>
                  <a:pt x="12" y="322"/>
                </a:lnTo>
                <a:lnTo>
                  <a:pt x="28" y="338"/>
                </a:lnTo>
                <a:lnTo>
                  <a:pt x="28" y="338"/>
                </a:lnTo>
                <a:lnTo>
                  <a:pt x="41" y="351"/>
                </a:lnTo>
                <a:lnTo>
                  <a:pt x="41" y="367"/>
                </a:lnTo>
                <a:lnTo>
                  <a:pt x="41" y="379"/>
                </a:lnTo>
                <a:lnTo>
                  <a:pt x="33" y="396"/>
                </a:lnTo>
                <a:lnTo>
                  <a:pt x="16" y="417"/>
                </a:lnTo>
                <a:lnTo>
                  <a:pt x="8" y="425"/>
                </a:lnTo>
                <a:lnTo>
                  <a:pt x="8" y="425"/>
                </a:lnTo>
                <a:lnTo>
                  <a:pt x="4" y="429"/>
                </a:lnTo>
                <a:lnTo>
                  <a:pt x="4" y="445"/>
                </a:lnTo>
                <a:lnTo>
                  <a:pt x="4" y="454"/>
                </a:lnTo>
                <a:lnTo>
                  <a:pt x="8" y="466"/>
                </a:lnTo>
                <a:lnTo>
                  <a:pt x="20" y="478"/>
                </a:lnTo>
                <a:lnTo>
                  <a:pt x="33" y="491"/>
                </a:lnTo>
                <a:lnTo>
                  <a:pt x="33" y="491"/>
                </a:lnTo>
                <a:lnTo>
                  <a:pt x="37" y="495"/>
                </a:lnTo>
                <a:lnTo>
                  <a:pt x="41" y="507"/>
                </a:lnTo>
                <a:lnTo>
                  <a:pt x="41" y="524"/>
                </a:lnTo>
                <a:lnTo>
                  <a:pt x="33" y="544"/>
                </a:lnTo>
                <a:lnTo>
                  <a:pt x="33" y="544"/>
                </a:lnTo>
                <a:lnTo>
                  <a:pt x="20" y="569"/>
                </a:lnTo>
                <a:lnTo>
                  <a:pt x="16" y="590"/>
                </a:lnTo>
                <a:lnTo>
                  <a:pt x="16" y="606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7177088" y="4743450"/>
            <a:ext cx="1709738" cy="1905000"/>
          </a:xfrm>
          <a:custGeom>
            <a:avLst/>
            <a:gdLst>
              <a:gd name="T0" fmla="*/ 933 w 1077"/>
              <a:gd name="T1" fmla="*/ 408 h 1200"/>
              <a:gd name="T2" fmla="*/ 854 w 1077"/>
              <a:gd name="T3" fmla="*/ 272 h 1200"/>
              <a:gd name="T4" fmla="*/ 780 w 1077"/>
              <a:gd name="T5" fmla="*/ 193 h 1200"/>
              <a:gd name="T6" fmla="*/ 541 w 1077"/>
              <a:gd name="T7" fmla="*/ 28 h 1200"/>
              <a:gd name="T8" fmla="*/ 495 w 1077"/>
              <a:gd name="T9" fmla="*/ 28 h 1200"/>
              <a:gd name="T10" fmla="*/ 355 w 1077"/>
              <a:gd name="T11" fmla="*/ 0 h 1200"/>
              <a:gd name="T12" fmla="*/ 273 w 1077"/>
              <a:gd name="T13" fmla="*/ 16 h 1200"/>
              <a:gd name="T14" fmla="*/ 83 w 1077"/>
              <a:gd name="T15" fmla="*/ 169 h 1200"/>
              <a:gd name="T16" fmla="*/ 17 w 1077"/>
              <a:gd name="T17" fmla="*/ 292 h 1200"/>
              <a:gd name="T18" fmla="*/ 4 w 1077"/>
              <a:gd name="T19" fmla="*/ 338 h 1200"/>
              <a:gd name="T20" fmla="*/ 9 w 1077"/>
              <a:gd name="T21" fmla="*/ 429 h 1200"/>
              <a:gd name="T22" fmla="*/ 50 w 1077"/>
              <a:gd name="T23" fmla="*/ 540 h 1200"/>
              <a:gd name="T24" fmla="*/ 25 w 1077"/>
              <a:gd name="T25" fmla="*/ 668 h 1200"/>
              <a:gd name="T26" fmla="*/ 112 w 1077"/>
              <a:gd name="T27" fmla="*/ 817 h 1200"/>
              <a:gd name="T28" fmla="*/ 227 w 1077"/>
              <a:gd name="T29" fmla="*/ 817 h 1200"/>
              <a:gd name="T30" fmla="*/ 277 w 1077"/>
              <a:gd name="T31" fmla="*/ 825 h 1200"/>
              <a:gd name="T32" fmla="*/ 322 w 1077"/>
              <a:gd name="T33" fmla="*/ 887 h 1200"/>
              <a:gd name="T34" fmla="*/ 339 w 1077"/>
              <a:gd name="T35" fmla="*/ 911 h 1200"/>
              <a:gd name="T36" fmla="*/ 388 w 1077"/>
              <a:gd name="T37" fmla="*/ 936 h 1200"/>
              <a:gd name="T38" fmla="*/ 475 w 1077"/>
              <a:gd name="T39" fmla="*/ 928 h 1200"/>
              <a:gd name="T40" fmla="*/ 545 w 1077"/>
              <a:gd name="T41" fmla="*/ 920 h 1200"/>
              <a:gd name="T42" fmla="*/ 619 w 1077"/>
              <a:gd name="T43" fmla="*/ 932 h 1200"/>
              <a:gd name="T44" fmla="*/ 632 w 1077"/>
              <a:gd name="T45" fmla="*/ 949 h 1200"/>
              <a:gd name="T46" fmla="*/ 648 w 1077"/>
              <a:gd name="T47" fmla="*/ 961 h 1200"/>
              <a:gd name="T48" fmla="*/ 665 w 1077"/>
              <a:gd name="T49" fmla="*/ 1002 h 1200"/>
              <a:gd name="T50" fmla="*/ 673 w 1077"/>
              <a:gd name="T51" fmla="*/ 1056 h 1200"/>
              <a:gd name="T52" fmla="*/ 714 w 1077"/>
              <a:gd name="T53" fmla="*/ 1147 h 1200"/>
              <a:gd name="T54" fmla="*/ 735 w 1077"/>
              <a:gd name="T55" fmla="*/ 1167 h 1200"/>
              <a:gd name="T56" fmla="*/ 797 w 1077"/>
              <a:gd name="T57" fmla="*/ 1200 h 1200"/>
              <a:gd name="T58" fmla="*/ 834 w 1077"/>
              <a:gd name="T59" fmla="*/ 1184 h 1200"/>
              <a:gd name="T60" fmla="*/ 846 w 1077"/>
              <a:gd name="T61" fmla="*/ 1171 h 1200"/>
              <a:gd name="T62" fmla="*/ 850 w 1077"/>
              <a:gd name="T63" fmla="*/ 1134 h 1200"/>
              <a:gd name="T64" fmla="*/ 871 w 1077"/>
              <a:gd name="T65" fmla="*/ 1085 h 1200"/>
              <a:gd name="T66" fmla="*/ 863 w 1077"/>
              <a:gd name="T67" fmla="*/ 1056 h 1200"/>
              <a:gd name="T68" fmla="*/ 838 w 1077"/>
              <a:gd name="T69" fmla="*/ 1027 h 1200"/>
              <a:gd name="T70" fmla="*/ 834 w 1077"/>
              <a:gd name="T71" fmla="*/ 994 h 1200"/>
              <a:gd name="T72" fmla="*/ 846 w 1077"/>
              <a:gd name="T73" fmla="*/ 977 h 1200"/>
              <a:gd name="T74" fmla="*/ 871 w 1077"/>
              <a:gd name="T75" fmla="*/ 928 h 1200"/>
              <a:gd name="T76" fmla="*/ 858 w 1077"/>
              <a:gd name="T77" fmla="*/ 903 h 1200"/>
              <a:gd name="T78" fmla="*/ 830 w 1077"/>
              <a:gd name="T79" fmla="*/ 854 h 1200"/>
              <a:gd name="T80" fmla="*/ 834 w 1077"/>
              <a:gd name="T81" fmla="*/ 829 h 1200"/>
              <a:gd name="T82" fmla="*/ 912 w 1077"/>
              <a:gd name="T83" fmla="*/ 779 h 1200"/>
              <a:gd name="T84" fmla="*/ 962 w 1077"/>
              <a:gd name="T85" fmla="*/ 746 h 1200"/>
              <a:gd name="T86" fmla="*/ 982 w 1077"/>
              <a:gd name="T87" fmla="*/ 705 h 1200"/>
              <a:gd name="T88" fmla="*/ 999 w 1077"/>
              <a:gd name="T89" fmla="*/ 664 h 1200"/>
              <a:gd name="T90" fmla="*/ 1077 w 1077"/>
              <a:gd name="T91" fmla="*/ 565 h 1200"/>
              <a:gd name="T92" fmla="*/ 995 w 1077"/>
              <a:gd name="T93" fmla="*/ 495 h 1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77" h="1200">
                <a:moveTo>
                  <a:pt x="957" y="458"/>
                </a:moveTo>
                <a:lnTo>
                  <a:pt x="957" y="458"/>
                </a:lnTo>
                <a:lnTo>
                  <a:pt x="933" y="408"/>
                </a:lnTo>
                <a:lnTo>
                  <a:pt x="875" y="301"/>
                </a:lnTo>
                <a:lnTo>
                  <a:pt x="875" y="301"/>
                </a:lnTo>
                <a:lnTo>
                  <a:pt x="854" y="272"/>
                </a:lnTo>
                <a:lnTo>
                  <a:pt x="838" y="251"/>
                </a:lnTo>
                <a:lnTo>
                  <a:pt x="805" y="214"/>
                </a:lnTo>
                <a:lnTo>
                  <a:pt x="780" y="193"/>
                </a:lnTo>
                <a:lnTo>
                  <a:pt x="768" y="189"/>
                </a:lnTo>
                <a:lnTo>
                  <a:pt x="582" y="66"/>
                </a:lnTo>
                <a:lnTo>
                  <a:pt x="541" y="28"/>
                </a:lnTo>
                <a:lnTo>
                  <a:pt x="541" y="28"/>
                </a:lnTo>
                <a:lnTo>
                  <a:pt x="520" y="28"/>
                </a:lnTo>
                <a:lnTo>
                  <a:pt x="495" y="28"/>
                </a:lnTo>
                <a:lnTo>
                  <a:pt x="442" y="20"/>
                </a:lnTo>
                <a:lnTo>
                  <a:pt x="388" y="8"/>
                </a:lnTo>
                <a:lnTo>
                  <a:pt x="355" y="0"/>
                </a:lnTo>
                <a:lnTo>
                  <a:pt x="355" y="0"/>
                </a:lnTo>
                <a:lnTo>
                  <a:pt x="347" y="8"/>
                </a:lnTo>
                <a:lnTo>
                  <a:pt x="273" y="16"/>
                </a:lnTo>
                <a:lnTo>
                  <a:pt x="99" y="111"/>
                </a:lnTo>
                <a:lnTo>
                  <a:pt x="83" y="140"/>
                </a:lnTo>
                <a:lnTo>
                  <a:pt x="83" y="169"/>
                </a:lnTo>
                <a:lnTo>
                  <a:pt x="83" y="169"/>
                </a:lnTo>
                <a:lnTo>
                  <a:pt x="70" y="189"/>
                </a:lnTo>
                <a:lnTo>
                  <a:pt x="17" y="292"/>
                </a:lnTo>
                <a:lnTo>
                  <a:pt x="17" y="292"/>
                </a:lnTo>
                <a:lnTo>
                  <a:pt x="9" y="313"/>
                </a:lnTo>
                <a:lnTo>
                  <a:pt x="4" y="338"/>
                </a:lnTo>
                <a:lnTo>
                  <a:pt x="0" y="359"/>
                </a:lnTo>
                <a:lnTo>
                  <a:pt x="0" y="383"/>
                </a:lnTo>
                <a:lnTo>
                  <a:pt x="9" y="429"/>
                </a:lnTo>
                <a:lnTo>
                  <a:pt x="21" y="470"/>
                </a:lnTo>
                <a:lnTo>
                  <a:pt x="33" y="511"/>
                </a:lnTo>
                <a:lnTo>
                  <a:pt x="50" y="540"/>
                </a:lnTo>
                <a:lnTo>
                  <a:pt x="66" y="569"/>
                </a:lnTo>
                <a:lnTo>
                  <a:pt x="66" y="581"/>
                </a:lnTo>
                <a:lnTo>
                  <a:pt x="25" y="668"/>
                </a:lnTo>
                <a:lnTo>
                  <a:pt x="70" y="792"/>
                </a:lnTo>
                <a:lnTo>
                  <a:pt x="112" y="817"/>
                </a:lnTo>
                <a:lnTo>
                  <a:pt x="112" y="817"/>
                </a:lnTo>
                <a:lnTo>
                  <a:pt x="198" y="817"/>
                </a:lnTo>
                <a:lnTo>
                  <a:pt x="198" y="817"/>
                </a:lnTo>
                <a:lnTo>
                  <a:pt x="227" y="817"/>
                </a:lnTo>
                <a:lnTo>
                  <a:pt x="244" y="817"/>
                </a:lnTo>
                <a:lnTo>
                  <a:pt x="260" y="821"/>
                </a:lnTo>
                <a:lnTo>
                  <a:pt x="277" y="825"/>
                </a:lnTo>
                <a:lnTo>
                  <a:pt x="293" y="837"/>
                </a:lnTo>
                <a:lnTo>
                  <a:pt x="310" y="858"/>
                </a:lnTo>
                <a:lnTo>
                  <a:pt x="322" y="887"/>
                </a:lnTo>
                <a:lnTo>
                  <a:pt x="322" y="887"/>
                </a:lnTo>
                <a:lnTo>
                  <a:pt x="326" y="899"/>
                </a:lnTo>
                <a:lnTo>
                  <a:pt x="339" y="911"/>
                </a:lnTo>
                <a:lnTo>
                  <a:pt x="347" y="920"/>
                </a:lnTo>
                <a:lnTo>
                  <a:pt x="359" y="928"/>
                </a:lnTo>
                <a:lnTo>
                  <a:pt x="388" y="936"/>
                </a:lnTo>
                <a:lnTo>
                  <a:pt x="421" y="936"/>
                </a:lnTo>
                <a:lnTo>
                  <a:pt x="450" y="932"/>
                </a:lnTo>
                <a:lnTo>
                  <a:pt x="475" y="928"/>
                </a:lnTo>
                <a:lnTo>
                  <a:pt x="499" y="924"/>
                </a:lnTo>
                <a:lnTo>
                  <a:pt x="499" y="924"/>
                </a:lnTo>
                <a:lnTo>
                  <a:pt x="545" y="920"/>
                </a:lnTo>
                <a:lnTo>
                  <a:pt x="582" y="924"/>
                </a:lnTo>
                <a:lnTo>
                  <a:pt x="603" y="928"/>
                </a:lnTo>
                <a:lnTo>
                  <a:pt x="619" y="932"/>
                </a:lnTo>
                <a:lnTo>
                  <a:pt x="627" y="940"/>
                </a:lnTo>
                <a:lnTo>
                  <a:pt x="632" y="944"/>
                </a:lnTo>
                <a:lnTo>
                  <a:pt x="632" y="949"/>
                </a:lnTo>
                <a:lnTo>
                  <a:pt x="632" y="949"/>
                </a:lnTo>
                <a:lnTo>
                  <a:pt x="636" y="953"/>
                </a:lnTo>
                <a:lnTo>
                  <a:pt x="648" y="961"/>
                </a:lnTo>
                <a:lnTo>
                  <a:pt x="652" y="973"/>
                </a:lnTo>
                <a:lnTo>
                  <a:pt x="660" y="986"/>
                </a:lnTo>
                <a:lnTo>
                  <a:pt x="665" y="1002"/>
                </a:lnTo>
                <a:lnTo>
                  <a:pt x="669" y="1027"/>
                </a:lnTo>
                <a:lnTo>
                  <a:pt x="669" y="1027"/>
                </a:lnTo>
                <a:lnTo>
                  <a:pt x="673" y="1056"/>
                </a:lnTo>
                <a:lnTo>
                  <a:pt x="681" y="1081"/>
                </a:lnTo>
                <a:lnTo>
                  <a:pt x="698" y="1118"/>
                </a:lnTo>
                <a:lnTo>
                  <a:pt x="714" y="1147"/>
                </a:lnTo>
                <a:lnTo>
                  <a:pt x="722" y="1155"/>
                </a:lnTo>
                <a:lnTo>
                  <a:pt x="722" y="1155"/>
                </a:lnTo>
                <a:lnTo>
                  <a:pt x="735" y="1167"/>
                </a:lnTo>
                <a:lnTo>
                  <a:pt x="759" y="1188"/>
                </a:lnTo>
                <a:lnTo>
                  <a:pt x="780" y="1196"/>
                </a:lnTo>
                <a:lnTo>
                  <a:pt x="797" y="1200"/>
                </a:lnTo>
                <a:lnTo>
                  <a:pt x="817" y="1200"/>
                </a:lnTo>
                <a:lnTo>
                  <a:pt x="825" y="1192"/>
                </a:lnTo>
                <a:lnTo>
                  <a:pt x="834" y="1184"/>
                </a:lnTo>
                <a:lnTo>
                  <a:pt x="834" y="1184"/>
                </a:lnTo>
                <a:lnTo>
                  <a:pt x="846" y="1171"/>
                </a:lnTo>
                <a:lnTo>
                  <a:pt x="846" y="1171"/>
                </a:lnTo>
                <a:lnTo>
                  <a:pt x="846" y="1171"/>
                </a:lnTo>
                <a:lnTo>
                  <a:pt x="846" y="1151"/>
                </a:lnTo>
                <a:lnTo>
                  <a:pt x="850" y="1134"/>
                </a:lnTo>
                <a:lnTo>
                  <a:pt x="863" y="1109"/>
                </a:lnTo>
                <a:lnTo>
                  <a:pt x="863" y="1109"/>
                </a:lnTo>
                <a:lnTo>
                  <a:pt x="871" y="1085"/>
                </a:lnTo>
                <a:lnTo>
                  <a:pt x="871" y="1068"/>
                </a:lnTo>
                <a:lnTo>
                  <a:pt x="867" y="1060"/>
                </a:lnTo>
                <a:lnTo>
                  <a:pt x="863" y="1056"/>
                </a:lnTo>
                <a:lnTo>
                  <a:pt x="863" y="1056"/>
                </a:lnTo>
                <a:lnTo>
                  <a:pt x="850" y="1039"/>
                </a:lnTo>
                <a:lnTo>
                  <a:pt x="838" y="1027"/>
                </a:lnTo>
                <a:lnTo>
                  <a:pt x="834" y="1019"/>
                </a:lnTo>
                <a:lnTo>
                  <a:pt x="834" y="1006"/>
                </a:lnTo>
                <a:lnTo>
                  <a:pt x="834" y="994"/>
                </a:lnTo>
                <a:lnTo>
                  <a:pt x="838" y="990"/>
                </a:lnTo>
                <a:lnTo>
                  <a:pt x="838" y="990"/>
                </a:lnTo>
                <a:lnTo>
                  <a:pt x="846" y="977"/>
                </a:lnTo>
                <a:lnTo>
                  <a:pt x="863" y="957"/>
                </a:lnTo>
                <a:lnTo>
                  <a:pt x="871" y="944"/>
                </a:lnTo>
                <a:lnTo>
                  <a:pt x="871" y="928"/>
                </a:lnTo>
                <a:lnTo>
                  <a:pt x="871" y="916"/>
                </a:lnTo>
                <a:lnTo>
                  <a:pt x="858" y="903"/>
                </a:lnTo>
                <a:lnTo>
                  <a:pt x="858" y="903"/>
                </a:lnTo>
                <a:lnTo>
                  <a:pt x="842" y="883"/>
                </a:lnTo>
                <a:lnTo>
                  <a:pt x="830" y="870"/>
                </a:lnTo>
                <a:lnTo>
                  <a:pt x="830" y="854"/>
                </a:lnTo>
                <a:lnTo>
                  <a:pt x="830" y="845"/>
                </a:lnTo>
                <a:lnTo>
                  <a:pt x="830" y="837"/>
                </a:lnTo>
                <a:lnTo>
                  <a:pt x="834" y="829"/>
                </a:lnTo>
                <a:lnTo>
                  <a:pt x="842" y="825"/>
                </a:lnTo>
                <a:lnTo>
                  <a:pt x="912" y="779"/>
                </a:lnTo>
                <a:lnTo>
                  <a:pt x="912" y="779"/>
                </a:lnTo>
                <a:lnTo>
                  <a:pt x="924" y="775"/>
                </a:lnTo>
                <a:lnTo>
                  <a:pt x="949" y="759"/>
                </a:lnTo>
                <a:lnTo>
                  <a:pt x="962" y="746"/>
                </a:lnTo>
                <a:lnTo>
                  <a:pt x="974" y="734"/>
                </a:lnTo>
                <a:lnTo>
                  <a:pt x="982" y="722"/>
                </a:lnTo>
                <a:lnTo>
                  <a:pt x="982" y="705"/>
                </a:lnTo>
                <a:lnTo>
                  <a:pt x="982" y="705"/>
                </a:lnTo>
                <a:lnTo>
                  <a:pt x="986" y="684"/>
                </a:lnTo>
                <a:lnTo>
                  <a:pt x="999" y="664"/>
                </a:lnTo>
                <a:lnTo>
                  <a:pt x="1032" y="618"/>
                </a:lnTo>
                <a:lnTo>
                  <a:pt x="1065" y="581"/>
                </a:lnTo>
                <a:lnTo>
                  <a:pt x="1077" y="565"/>
                </a:lnTo>
                <a:lnTo>
                  <a:pt x="1077" y="565"/>
                </a:lnTo>
                <a:lnTo>
                  <a:pt x="1032" y="528"/>
                </a:lnTo>
                <a:lnTo>
                  <a:pt x="995" y="495"/>
                </a:lnTo>
                <a:lnTo>
                  <a:pt x="957" y="458"/>
                </a:lnTo>
                <a:lnTo>
                  <a:pt x="957" y="458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7485063" y="2193925"/>
            <a:ext cx="1676400" cy="2195513"/>
          </a:xfrm>
          <a:custGeom>
            <a:avLst/>
            <a:gdLst>
              <a:gd name="T0" fmla="*/ 978 w 1056"/>
              <a:gd name="T1" fmla="*/ 933 h 1383"/>
              <a:gd name="T2" fmla="*/ 1032 w 1056"/>
              <a:gd name="T3" fmla="*/ 954 h 1383"/>
              <a:gd name="T4" fmla="*/ 995 w 1056"/>
              <a:gd name="T5" fmla="*/ 871 h 1383"/>
              <a:gd name="T6" fmla="*/ 1019 w 1056"/>
              <a:gd name="T7" fmla="*/ 797 h 1383"/>
              <a:gd name="T8" fmla="*/ 1052 w 1056"/>
              <a:gd name="T9" fmla="*/ 731 h 1383"/>
              <a:gd name="T10" fmla="*/ 1040 w 1056"/>
              <a:gd name="T11" fmla="*/ 690 h 1383"/>
              <a:gd name="T12" fmla="*/ 986 w 1056"/>
              <a:gd name="T13" fmla="*/ 636 h 1383"/>
              <a:gd name="T14" fmla="*/ 974 w 1056"/>
              <a:gd name="T15" fmla="*/ 566 h 1383"/>
              <a:gd name="T16" fmla="*/ 953 w 1056"/>
              <a:gd name="T17" fmla="*/ 525 h 1383"/>
              <a:gd name="T18" fmla="*/ 908 w 1056"/>
              <a:gd name="T19" fmla="*/ 463 h 1383"/>
              <a:gd name="T20" fmla="*/ 875 w 1056"/>
              <a:gd name="T21" fmla="*/ 401 h 1383"/>
              <a:gd name="T22" fmla="*/ 805 w 1056"/>
              <a:gd name="T23" fmla="*/ 322 h 1383"/>
              <a:gd name="T24" fmla="*/ 689 w 1056"/>
              <a:gd name="T25" fmla="*/ 232 h 1383"/>
              <a:gd name="T26" fmla="*/ 681 w 1056"/>
              <a:gd name="T27" fmla="*/ 203 h 1383"/>
              <a:gd name="T28" fmla="*/ 652 w 1056"/>
              <a:gd name="T29" fmla="*/ 199 h 1383"/>
              <a:gd name="T30" fmla="*/ 495 w 1056"/>
              <a:gd name="T31" fmla="*/ 128 h 1383"/>
              <a:gd name="T32" fmla="*/ 359 w 1056"/>
              <a:gd name="T33" fmla="*/ 91 h 1383"/>
              <a:gd name="T34" fmla="*/ 318 w 1056"/>
              <a:gd name="T35" fmla="*/ 54 h 1383"/>
              <a:gd name="T36" fmla="*/ 314 w 1056"/>
              <a:gd name="T37" fmla="*/ 9 h 1383"/>
              <a:gd name="T38" fmla="*/ 289 w 1056"/>
              <a:gd name="T39" fmla="*/ 0 h 1383"/>
              <a:gd name="T40" fmla="*/ 178 w 1056"/>
              <a:gd name="T41" fmla="*/ 62 h 1383"/>
              <a:gd name="T42" fmla="*/ 116 w 1056"/>
              <a:gd name="T43" fmla="*/ 91 h 1383"/>
              <a:gd name="T44" fmla="*/ 37 w 1056"/>
              <a:gd name="T45" fmla="*/ 236 h 1383"/>
              <a:gd name="T46" fmla="*/ 0 w 1056"/>
              <a:gd name="T47" fmla="*/ 351 h 1383"/>
              <a:gd name="T48" fmla="*/ 25 w 1056"/>
              <a:gd name="T49" fmla="*/ 388 h 1383"/>
              <a:gd name="T50" fmla="*/ 50 w 1056"/>
              <a:gd name="T51" fmla="*/ 458 h 1383"/>
              <a:gd name="T52" fmla="*/ 21 w 1056"/>
              <a:gd name="T53" fmla="*/ 541 h 1383"/>
              <a:gd name="T54" fmla="*/ 46 w 1056"/>
              <a:gd name="T55" fmla="*/ 578 h 1383"/>
              <a:gd name="T56" fmla="*/ 107 w 1056"/>
              <a:gd name="T57" fmla="*/ 648 h 1383"/>
              <a:gd name="T58" fmla="*/ 103 w 1056"/>
              <a:gd name="T59" fmla="*/ 702 h 1383"/>
              <a:gd name="T60" fmla="*/ 54 w 1056"/>
              <a:gd name="T61" fmla="*/ 793 h 1383"/>
              <a:gd name="T62" fmla="*/ 62 w 1056"/>
              <a:gd name="T63" fmla="*/ 850 h 1383"/>
              <a:gd name="T64" fmla="*/ 112 w 1056"/>
              <a:gd name="T65" fmla="*/ 855 h 1383"/>
              <a:gd name="T66" fmla="*/ 161 w 1056"/>
              <a:gd name="T67" fmla="*/ 875 h 1383"/>
              <a:gd name="T68" fmla="*/ 153 w 1056"/>
              <a:gd name="T69" fmla="*/ 941 h 1383"/>
              <a:gd name="T70" fmla="*/ 132 w 1056"/>
              <a:gd name="T71" fmla="*/ 1003 h 1383"/>
              <a:gd name="T72" fmla="*/ 136 w 1056"/>
              <a:gd name="T73" fmla="*/ 1061 h 1383"/>
              <a:gd name="T74" fmla="*/ 157 w 1056"/>
              <a:gd name="T75" fmla="*/ 1156 h 1383"/>
              <a:gd name="T76" fmla="*/ 124 w 1056"/>
              <a:gd name="T77" fmla="*/ 1222 h 1383"/>
              <a:gd name="T78" fmla="*/ 128 w 1056"/>
              <a:gd name="T79" fmla="*/ 1296 h 1383"/>
              <a:gd name="T80" fmla="*/ 211 w 1056"/>
              <a:gd name="T81" fmla="*/ 1346 h 1383"/>
              <a:gd name="T82" fmla="*/ 235 w 1056"/>
              <a:gd name="T83" fmla="*/ 1379 h 1383"/>
              <a:gd name="T84" fmla="*/ 248 w 1056"/>
              <a:gd name="T85" fmla="*/ 1383 h 1383"/>
              <a:gd name="T86" fmla="*/ 297 w 1056"/>
              <a:gd name="T87" fmla="*/ 1317 h 1383"/>
              <a:gd name="T88" fmla="*/ 305 w 1056"/>
              <a:gd name="T89" fmla="*/ 1267 h 1383"/>
              <a:gd name="T90" fmla="*/ 347 w 1056"/>
              <a:gd name="T91" fmla="*/ 1218 h 1383"/>
              <a:gd name="T92" fmla="*/ 396 w 1056"/>
              <a:gd name="T93" fmla="*/ 1189 h 1383"/>
              <a:gd name="T94" fmla="*/ 429 w 1056"/>
              <a:gd name="T95" fmla="*/ 1115 h 1383"/>
              <a:gd name="T96" fmla="*/ 487 w 1056"/>
              <a:gd name="T97" fmla="*/ 1086 h 1383"/>
              <a:gd name="T98" fmla="*/ 549 w 1056"/>
              <a:gd name="T99" fmla="*/ 1032 h 1383"/>
              <a:gd name="T100" fmla="*/ 570 w 1056"/>
              <a:gd name="T101" fmla="*/ 1007 h 1383"/>
              <a:gd name="T102" fmla="*/ 619 w 1056"/>
              <a:gd name="T103" fmla="*/ 999 h 1383"/>
              <a:gd name="T104" fmla="*/ 681 w 1056"/>
              <a:gd name="T105" fmla="*/ 978 h 1383"/>
              <a:gd name="T106" fmla="*/ 813 w 1056"/>
              <a:gd name="T107" fmla="*/ 867 h 1383"/>
              <a:gd name="T108" fmla="*/ 879 w 1056"/>
              <a:gd name="T109" fmla="*/ 867 h 1383"/>
              <a:gd name="T110" fmla="*/ 957 w 1056"/>
              <a:gd name="T111" fmla="*/ 904 h 1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56" h="1383">
                <a:moveTo>
                  <a:pt x="957" y="904"/>
                </a:moveTo>
                <a:lnTo>
                  <a:pt x="957" y="904"/>
                </a:lnTo>
                <a:lnTo>
                  <a:pt x="966" y="912"/>
                </a:lnTo>
                <a:lnTo>
                  <a:pt x="978" y="933"/>
                </a:lnTo>
                <a:lnTo>
                  <a:pt x="990" y="941"/>
                </a:lnTo>
                <a:lnTo>
                  <a:pt x="1003" y="949"/>
                </a:lnTo>
                <a:lnTo>
                  <a:pt x="1015" y="954"/>
                </a:lnTo>
                <a:lnTo>
                  <a:pt x="1032" y="954"/>
                </a:lnTo>
                <a:lnTo>
                  <a:pt x="1032" y="949"/>
                </a:lnTo>
                <a:lnTo>
                  <a:pt x="1003" y="883"/>
                </a:lnTo>
                <a:lnTo>
                  <a:pt x="1003" y="883"/>
                </a:lnTo>
                <a:lnTo>
                  <a:pt x="995" y="871"/>
                </a:lnTo>
                <a:lnTo>
                  <a:pt x="995" y="855"/>
                </a:lnTo>
                <a:lnTo>
                  <a:pt x="995" y="838"/>
                </a:lnTo>
                <a:lnTo>
                  <a:pt x="1003" y="822"/>
                </a:lnTo>
                <a:lnTo>
                  <a:pt x="1019" y="797"/>
                </a:lnTo>
                <a:lnTo>
                  <a:pt x="1036" y="776"/>
                </a:lnTo>
                <a:lnTo>
                  <a:pt x="1036" y="776"/>
                </a:lnTo>
                <a:lnTo>
                  <a:pt x="1044" y="760"/>
                </a:lnTo>
                <a:lnTo>
                  <a:pt x="1052" y="731"/>
                </a:lnTo>
                <a:lnTo>
                  <a:pt x="1056" y="718"/>
                </a:lnTo>
                <a:lnTo>
                  <a:pt x="1052" y="706"/>
                </a:lnTo>
                <a:lnTo>
                  <a:pt x="1048" y="698"/>
                </a:lnTo>
                <a:lnTo>
                  <a:pt x="1040" y="690"/>
                </a:lnTo>
                <a:lnTo>
                  <a:pt x="1040" y="690"/>
                </a:lnTo>
                <a:lnTo>
                  <a:pt x="1019" y="677"/>
                </a:lnTo>
                <a:lnTo>
                  <a:pt x="999" y="657"/>
                </a:lnTo>
                <a:lnTo>
                  <a:pt x="986" y="636"/>
                </a:lnTo>
                <a:lnTo>
                  <a:pt x="982" y="615"/>
                </a:lnTo>
                <a:lnTo>
                  <a:pt x="982" y="615"/>
                </a:lnTo>
                <a:lnTo>
                  <a:pt x="978" y="595"/>
                </a:lnTo>
                <a:lnTo>
                  <a:pt x="974" y="566"/>
                </a:lnTo>
                <a:lnTo>
                  <a:pt x="966" y="541"/>
                </a:lnTo>
                <a:lnTo>
                  <a:pt x="962" y="533"/>
                </a:lnTo>
                <a:lnTo>
                  <a:pt x="953" y="525"/>
                </a:lnTo>
                <a:lnTo>
                  <a:pt x="953" y="525"/>
                </a:lnTo>
                <a:lnTo>
                  <a:pt x="937" y="512"/>
                </a:lnTo>
                <a:lnTo>
                  <a:pt x="924" y="496"/>
                </a:lnTo>
                <a:lnTo>
                  <a:pt x="912" y="479"/>
                </a:lnTo>
                <a:lnTo>
                  <a:pt x="908" y="463"/>
                </a:lnTo>
                <a:lnTo>
                  <a:pt x="908" y="463"/>
                </a:lnTo>
                <a:lnTo>
                  <a:pt x="904" y="442"/>
                </a:lnTo>
                <a:lnTo>
                  <a:pt x="891" y="421"/>
                </a:lnTo>
                <a:lnTo>
                  <a:pt x="875" y="401"/>
                </a:lnTo>
                <a:lnTo>
                  <a:pt x="875" y="401"/>
                </a:lnTo>
                <a:lnTo>
                  <a:pt x="862" y="384"/>
                </a:lnTo>
                <a:lnTo>
                  <a:pt x="846" y="364"/>
                </a:lnTo>
                <a:lnTo>
                  <a:pt x="805" y="322"/>
                </a:lnTo>
                <a:lnTo>
                  <a:pt x="755" y="281"/>
                </a:lnTo>
                <a:lnTo>
                  <a:pt x="714" y="248"/>
                </a:lnTo>
                <a:lnTo>
                  <a:pt x="714" y="248"/>
                </a:lnTo>
                <a:lnTo>
                  <a:pt x="689" y="232"/>
                </a:lnTo>
                <a:lnTo>
                  <a:pt x="681" y="215"/>
                </a:lnTo>
                <a:lnTo>
                  <a:pt x="681" y="207"/>
                </a:lnTo>
                <a:lnTo>
                  <a:pt x="681" y="203"/>
                </a:lnTo>
                <a:lnTo>
                  <a:pt x="681" y="203"/>
                </a:lnTo>
                <a:lnTo>
                  <a:pt x="681" y="203"/>
                </a:lnTo>
                <a:lnTo>
                  <a:pt x="681" y="203"/>
                </a:lnTo>
                <a:lnTo>
                  <a:pt x="660" y="203"/>
                </a:lnTo>
                <a:lnTo>
                  <a:pt x="652" y="199"/>
                </a:lnTo>
                <a:lnTo>
                  <a:pt x="652" y="199"/>
                </a:lnTo>
                <a:lnTo>
                  <a:pt x="619" y="182"/>
                </a:lnTo>
                <a:lnTo>
                  <a:pt x="582" y="161"/>
                </a:lnTo>
                <a:lnTo>
                  <a:pt x="495" y="128"/>
                </a:lnTo>
                <a:lnTo>
                  <a:pt x="417" y="108"/>
                </a:lnTo>
                <a:lnTo>
                  <a:pt x="376" y="95"/>
                </a:lnTo>
                <a:lnTo>
                  <a:pt x="376" y="95"/>
                </a:lnTo>
                <a:lnTo>
                  <a:pt x="359" y="91"/>
                </a:lnTo>
                <a:lnTo>
                  <a:pt x="339" y="83"/>
                </a:lnTo>
                <a:lnTo>
                  <a:pt x="330" y="75"/>
                </a:lnTo>
                <a:lnTo>
                  <a:pt x="322" y="67"/>
                </a:lnTo>
                <a:lnTo>
                  <a:pt x="318" y="54"/>
                </a:lnTo>
                <a:lnTo>
                  <a:pt x="318" y="34"/>
                </a:lnTo>
                <a:lnTo>
                  <a:pt x="318" y="34"/>
                </a:lnTo>
                <a:lnTo>
                  <a:pt x="318" y="21"/>
                </a:lnTo>
                <a:lnTo>
                  <a:pt x="314" y="9"/>
                </a:lnTo>
                <a:lnTo>
                  <a:pt x="310" y="5"/>
                </a:lnTo>
                <a:lnTo>
                  <a:pt x="301" y="0"/>
                </a:lnTo>
                <a:lnTo>
                  <a:pt x="293" y="0"/>
                </a:lnTo>
                <a:lnTo>
                  <a:pt x="289" y="0"/>
                </a:lnTo>
                <a:lnTo>
                  <a:pt x="202" y="46"/>
                </a:lnTo>
                <a:lnTo>
                  <a:pt x="202" y="46"/>
                </a:lnTo>
                <a:lnTo>
                  <a:pt x="190" y="54"/>
                </a:lnTo>
                <a:lnTo>
                  <a:pt x="178" y="62"/>
                </a:lnTo>
                <a:lnTo>
                  <a:pt x="157" y="71"/>
                </a:lnTo>
                <a:lnTo>
                  <a:pt x="157" y="71"/>
                </a:lnTo>
                <a:lnTo>
                  <a:pt x="136" y="79"/>
                </a:lnTo>
                <a:lnTo>
                  <a:pt x="116" y="91"/>
                </a:lnTo>
                <a:lnTo>
                  <a:pt x="99" y="104"/>
                </a:lnTo>
                <a:lnTo>
                  <a:pt x="50" y="215"/>
                </a:lnTo>
                <a:lnTo>
                  <a:pt x="50" y="215"/>
                </a:lnTo>
                <a:lnTo>
                  <a:pt x="37" y="236"/>
                </a:lnTo>
                <a:lnTo>
                  <a:pt x="13" y="277"/>
                </a:lnTo>
                <a:lnTo>
                  <a:pt x="4" y="302"/>
                </a:lnTo>
                <a:lnTo>
                  <a:pt x="0" y="326"/>
                </a:lnTo>
                <a:lnTo>
                  <a:pt x="0" y="351"/>
                </a:lnTo>
                <a:lnTo>
                  <a:pt x="4" y="359"/>
                </a:lnTo>
                <a:lnTo>
                  <a:pt x="13" y="372"/>
                </a:lnTo>
                <a:lnTo>
                  <a:pt x="13" y="372"/>
                </a:lnTo>
                <a:lnTo>
                  <a:pt x="25" y="388"/>
                </a:lnTo>
                <a:lnTo>
                  <a:pt x="37" y="405"/>
                </a:lnTo>
                <a:lnTo>
                  <a:pt x="46" y="434"/>
                </a:lnTo>
                <a:lnTo>
                  <a:pt x="50" y="450"/>
                </a:lnTo>
                <a:lnTo>
                  <a:pt x="50" y="458"/>
                </a:lnTo>
                <a:lnTo>
                  <a:pt x="50" y="458"/>
                </a:lnTo>
                <a:lnTo>
                  <a:pt x="33" y="491"/>
                </a:lnTo>
                <a:lnTo>
                  <a:pt x="21" y="520"/>
                </a:lnTo>
                <a:lnTo>
                  <a:pt x="21" y="541"/>
                </a:lnTo>
                <a:lnTo>
                  <a:pt x="25" y="558"/>
                </a:lnTo>
                <a:lnTo>
                  <a:pt x="29" y="570"/>
                </a:lnTo>
                <a:lnTo>
                  <a:pt x="37" y="574"/>
                </a:lnTo>
                <a:lnTo>
                  <a:pt x="46" y="578"/>
                </a:lnTo>
                <a:lnTo>
                  <a:pt x="46" y="578"/>
                </a:lnTo>
                <a:lnTo>
                  <a:pt x="79" y="603"/>
                </a:lnTo>
                <a:lnTo>
                  <a:pt x="99" y="628"/>
                </a:lnTo>
                <a:lnTo>
                  <a:pt x="107" y="648"/>
                </a:lnTo>
                <a:lnTo>
                  <a:pt x="112" y="665"/>
                </a:lnTo>
                <a:lnTo>
                  <a:pt x="112" y="681"/>
                </a:lnTo>
                <a:lnTo>
                  <a:pt x="112" y="690"/>
                </a:lnTo>
                <a:lnTo>
                  <a:pt x="103" y="702"/>
                </a:lnTo>
                <a:lnTo>
                  <a:pt x="103" y="702"/>
                </a:lnTo>
                <a:lnTo>
                  <a:pt x="83" y="731"/>
                </a:lnTo>
                <a:lnTo>
                  <a:pt x="66" y="764"/>
                </a:lnTo>
                <a:lnTo>
                  <a:pt x="54" y="793"/>
                </a:lnTo>
                <a:lnTo>
                  <a:pt x="50" y="813"/>
                </a:lnTo>
                <a:lnTo>
                  <a:pt x="54" y="834"/>
                </a:lnTo>
                <a:lnTo>
                  <a:pt x="58" y="842"/>
                </a:lnTo>
                <a:lnTo>
                  <a:pt x="62" y="850"/>
                </a:lnTo>
                <a:lnTo>
                  <a:pt x="74" y="855"/>
                </a:lnTo>
                <a:lnTo>
                  <a:pt x="83" y="855"/>
                </a:lnTo>
                <a:lnTo>
                  <a:pt x="112" y="855"/>
                </a:lnTo>
                <a:lnTo>
                  <a:pt x="112" y="855"/>
                </a:lnTo>
                <a:lnTo>
                  <a:pt x="136" y="850"/>
                </a:lnTo>
                <a:lnTo>
                  <a:pt x="149" y="855"/>
                </a:lnTo>
                <a:lnTo>
                  <a:pt x="153" y="859"/>
                </a:lnTo>
                <a:lnTo>
                  <a:pt x="161" y="875"/>
                </a:lnTo>
                <a:lnTo>
                  <a:pt x="165" y="892"/>
                </a:lnTo>
                <a:lnTo>
                  <a:pt x="161" y="908"/>
                </a:lnTo>
                <a:lnTo>
                  <a:pt x="157" y="925"/>
                </a:lnTo>
                <a:lnTo>
                  <a:pt x="153" y="941"/>
                </a:lnTo>
                <a:lnTo>
                  <a:pt x="153" y="941"/>
                </a:lnTo>
                <a:lnTo>
                  <a:pt x="145" y="954"/>
                </a:lnTo>
                <a:lnTo>
                  <a:pt x="136" y="987"/>
                </a:lnTo>
                <a:lnTo>
                  <a:pt x="132" y="1003"/>
                </a:lnTo>
                <a:lnTo>
                  <a:pt x="128" y="1024"/>
                </a:lnTo>
                <a:lnTo>
                  <a:pt x="132" y="1044"/>
                </a:lnTo>
                <a:lnTo>
                  <a:pt x="136" y="1061"/>
                </a:lnTo>
                <a:lnTo>
                  <a:pt x="136" y="1061"/>
                </a:lnTo>
                <a:lnTo>
                  <a:pt x="149" y="1090"/>
                </a:lnTo>
                <a:lnTo>
                  <a:pt x="157" y="1119"/>
                </a:lnTo>
                <a:lnTo>
                  <a:pt x="157" y="1139"/>
                </a:lnTo>
                <a:lnTo>
                  <a:pt x="157" y="1156"/>
                </a:lnTo>
                <a:lnTo>
                  <a:pt x="149" y="1181"/>
                </a:lnTo>
                <a:lnTo>
                  <a:pt x="140" y="1193"/>
                </a:lnTo>
                <a:lnTo>
                  <a:pt x="140" y="1193"/>
                </a:lnTo>
                <a:lnTo>
                  <a:pt x="124" y="1222"/>
                </a:lnTo>
                <a:lnTo>
                  <a:pt x="112" y="1242"/>
                </a:lnTo>
                <a:lnTo>
                  <a:pt x="112" y="1263"/>
                </a:lnTo>
                <a:lnTo>
                  <a:pt x="116" y="1280"/>
                </a:lnTo>
                <a:lnTo>
                  <a:pt x="128" y="1296"/>
                </a:lnTo>
                <a:lnTo>
                  <a:pt x="145" y="1308"/>
                </a:lnTo>
                <a:lnTo>
                  <a:pt x="194" y="1337"/>
                </a:lnTo>
                <a:lnTo>
                  <a:pt x="194" y="1337"/>
                </a:lnTo>
                <a:lnTo>
                  <a:pt x="211" y="1346"/>
                </a:lnTo>
                <a:lnTo>
                  <a:pt x="219" y="1358"/>
                </a:lnTo>
                <a:lnTo>
                  <a:pt x="227" y="1366"/>
                </a:lnTo>
                <a:lnTo>
                  <a:pt x="235" y="1379"/>
                </a:lnTo>
                <a:lnTo>
                  <a:pt x="235" y="1379"/>
                </a:lnTo>
                <a:lnTo>
                  <a:pt x="235" y="1379"/>
                </a:lnTo>
                <a:lnTo>
                  <a:pt x="239" y="1383"/>
                </a:lnTo>
                <a:lnTo>
                  <a:pt x="244" y="1383"/>
                </a:lnTo>
                <a:lnTo>
                  <a:pt x="248" y="1383"/>
                </a:lnTo>
                <a:lnTo>
                  <a:pt x="260" y="1374"/>
                </a:lnTo>
                <a:lnTo>
                  <a:pt x="268" y="1366"/>
                </a:lnTo>
                <a:lnTo>
                  <a:pt x="285" y="1346"/>
                </a:lnTo>
                <a:lnTo>
                  <a:pt x="297" y="1317"/>
                </a:lnTo>
                <a:lnTo>
                  <a:pt x="305" y="1308"/>
                </a:lnTo>
                <a:lnTo>
                  <a:pt x="305" y="1308"/>
                </a:lnTo>
                <a:lnTo>
                  <a:pt x="305" y="1296"/>
                </a:lnTo>
                <a:lnTo>
                  <a:pt x="305" y="1267"/>
                </a:lnTo>
                <a:lnTo>
                  <a:pt x="314" y="1251"/>
                </a:lnTo>
                <a:lnTo>
                  <a:pt x="322" y="1238"/>
                </a:lnTo>
                <a:lnTo>
                  <a:pt x="330" y="1226"/>
                </a:lnTo>
                <a:lnTo>
                  <a:pt x="347" y="1218"/>
                </a:lnTo>
                <a:lnTo>
                  <a:pt x="347" y="1218"/>
                </a:lnTo>
                <a:lnTo>
                  <a:pt x="367" y="1214"/>
                </a:lnTo>
                <a:lnTo>
                  <a:pt x="384" y="1201"/>
                </a:lnTo>
                <a:lnTo>
                  <a:pt x="396" y="1189"/>
                </a:lnTo>
                <a:lnTo>
                  <a:pt x="409" y="1172"/>
                </a:lnTo>
                <a:lnTo>
                  <a:pt x="421" y="1156"/>
                </a:lnTo>
                <a:lnTo>
                  <a:pt x="425" y="1135"/>
                </a:lnTo>
                <a:lnTo>
                  <a:pt x="429" y="1115"/>
                </a:lnTo>
                <a:lnTo>
                  <a:pt x="425" y="1098"/>
                </a:lnTo>
                <a:lnTo>
                  <a:pt x="425" y="1098"/>
                </a:lnTo>
                <a:lnTo>
                  <a:pt x="446" y="1094"/>
                </a:lnTo>
                <a:lnTo>
                  <a:pt x="487" y="1086"/>
                </a:lnTo>
                <a:lnTo>
                  <a:pt x="508" y="1077"/>
                </a:lnTo>
                <a:lnTo>
                  <a:pt x="528" y="1065"/>
                </a:lnTo>
                <a:lnTo>
                  <a:pt x="545" y="1044"/>
                </a:lnTo>
                <a:lnTo>
                  <a:pt x="549" y="1032"/>
                </a:lnTo>
                <a:lnTo>
                  <a:pt x="553" y="1020"/>
                </a:lnTo>
                <a:lnTo>
                  <a:pt x="553" y="1020"/>
                </a:lnTo>
                <a:lnTo>
                  <a:pt x="557" y="1016"/>
                </a:lnTo>
                <a:lnTo>
                  <a:pt x="570" y="1007"/>
                </a:lnTo>
                <a:lnTo>
                  <a:pt x="590" y="999"/>
                </a:lnTo>
                <a:lnTo>
                  <a:pt x="603" y="999"/>
                </a:lnTo>
                <a:lnTo>
                  <a:pt x="619" y="999"/>
                </a:lnTo>
                <a:lnTo>
                  <a:pt x="619" y="999"/>
                </a:lnTo>
                <a:lnTo>
                  <a:pt x="636" y="1003"/>
                </a:lnTo>
                <a:lnTo>
                  <a:pt x="652" y="999"/>
                </a:lnTo>
                <a:lnTo>
                  <a:pt x="669" y="987"/>
                </a:lnTo>
                <a:lnTo>
                  <a:pt x="681" y="978"/>
                </a:lnTo>
                <a:lnTo>
                  <a:pt x="702" y="958"/>
                </a:lnTo>
                <a:lnTo>
                  <a:pt x="710" y="945"/>
                </a:lnTo>
                <a:lnTo>
                  <a:pt x="813" y="867"/>
                </a:lnTo>
                <a:lnTo>
                  <a:pt x="813" y="867"/>
                </a:lnTo>
                <a:lnTo>
                  <a:pt x="838" y="859"/>
                </a:lnTo>
                <a:lnTo>
                  <a:pt x="858" y="859"/>
                </a:lnTo>
                <a:lnTo>
                  <a:pt x="867" y="863"/>
                </a:lnTo>
                <a:lnTo>
                  <a:pt x="879" y="867"/>
                </a:lnTo>
                <a:lnTo>
                  <a:pt x="879" y="867"/>
                </a:lnTo>
                <a:lnTo>
                  <a:pt x="900" y="879"/>
                </a:lnTo>
                <a:lnTo>
                  <a:pt x="929" y="892"/>
                </a:lnTo>
                <a:lnTo>
                  <a:pt x="957" y="904"/>
                </a:lnTo>
                <a:lnTo>
                  <a:pt x="957" y="904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7956550" y="3557587"/>
            <a:ext cx="1454150" cy="752475"/>
          </a:xfrm>
          <a:custGeom>
            <a:avLst/>
            <a:gdLst>
              <a:gd name="T0" fmla="*/ 108 w 916"/>
              <a:gd name="T1" fmla="*/ 445 h 474"/>
              <a:gd name="T2" fmla="*/ 132 w 916"/>
              <a:gd name="T3" fmla="*/ 470 h 474"/>
              <a:gd name="T4" fmla="*/ 198 w 916"/>
              <a:gd name="T5" fmla="*/ 470 h 474"/>
              <a:gd name="T6" fmla="*/ 219 w 916"/>
              <a:gd name="T7" fmla="*/ 462 h 474"/>
              <a:gd name="T8" fmla="*/ 318 w 916"/>
              <a:gd name="T9" fmla="*/ 449 h 474"/>
              <a:gd name="T10" fmla="*/ 326 w 916"/>
              <a:gd name="T11" fmla="*/ 425 h 474"/>
              <a:gd name="T12" fmla="*/ 425 w 916"/>
              <a:gd name="T13" fmla="*/ 416 h 474"/>
              <a:gd name="T14" fmla="*/ 471 w 916"/>
              <a:gd name="T15" fmla="*/ 454 h 474"/>
              <a:gd name="T16" fmla="*/ 487 w 916"/>
              <a:gd name="T17" fmla="*/ 454 h 474"/>
              <a:gd name="T18" fmla="*/ 504 w 916"/>
              <a:gd name="T19" fmla="*/ 429 h 474"/>
              <a:gd name="T20" fmla="*/ 537 w 916"/>
              <a:gd name="T21" fmla="*/ 429 h 474"/>
              <a:gd name="T22" fmla="*/ 553 w 916"/>
              <a:gd name="T23" fmla="*/ 454 h 474"/>
              <a:gd name="T24" fmla="*/ 594 w 916"/>
              <a:gd name="T25" fmla="*/ 433 h 474"/>
              <a:gd name="T26" fmla="*/ 603 w 916"/>
              <a:gd name="T27" fmla="*/ 412 h 474"/>
              <a:gd name="T28" fmla="*/ 632 w 916"/>
              <a:gd name="T29" fmla="*/ 355 h 474"/>
              <a:gd name="T30" fmla="*/ 669 w 916"/>
              <a:gd name="T31" fmla="*/ 350 h 474"/>
              <a:gd name="T32" fmla="*/ 698 w 916"/>
              <a:gd name="T33" fmla="*/ 363 h 474"/>
              <a:gd name="T34" fmla="*/ 751 w 916"/>
              <a:gd name="T35" fmla="*/ 363 h 474"/>
              <a:gd name="T36" fmla="*/ 776 w 916"/>
              <a:gd name="T37" fmla="*/ 346 h 474"/>
              <a:gd name="T38" fmla="*/ 825 w 916"/>
              <a:gd name="T39" fmla="*/ 342 h 474"/>
              <a:gd name="T40" fmla="*/ 875 w 916"/>
              <a:gd name="T41" fmla="*/ 371 h 474"/>
              <a:gd name="T42" fmla="*/ 908 w 916"/>
              <a:gd name="T43" fmla="*/ 363 h 474"/>
              <a:gd name="T44" fmla="*/ 916 w 916"/>
              <a:gd name="T45" fmla="*/ 350 h 474"/>
              <a:gd name="T46" fmla="*/ 875 w 916"/>
              <a:gd name="T47" fmla="*/ 334 h 474"/>
              <a:gd name="T48" fmla="*/ 863 w 916"/>
              <a:gd name="T49" fmla="*/ 293 h 474"/>
              <a:gd name="T50" fmla="*/ 731 w 916"/>
              <a:gd name="T51" fmla="*/ 95 h 474"/>
              <a:gd name="T52" fmla="*/ 702 w 916"/>
              <a:gd name="T53" fmla="*/ 90 h 474"/>
              <a:gd name="T54" fmla="*/ 665 w 916"/>
              <a:gd name="T55" fmla="*/ 53 h 474"/>
              <a:gd name="T56" fmla="*/ 627 w 916"/>
              <a:gd name="T57" fmla="*/ 33 h 474"/>
              <a:gd name="T58" fmla="*/ 578 w 916"/>
              <a:gd name="T59" fmla="*/ 8 h 474"/>
              <a:gd name="T60" fmla="*/ 537 w 916"/>
              <a:gd name="T61" fmla="*/ 0 h 474"/>
              <a:gd name="T62" fmla="*/ 409 w 916"/>
              <a:gd name="T63" fmla="*/ 86 h 474"/>
              <a:gd name="T64" fmla="*/ 367 w 916"/>
              <a:gd name="T65" fmla="*/ 132 h 474"/>
              <a:gd name="T66" fmla="*/ 318 w 916"/>
              <a:gd name="T67" fmla="*/ 140 h 474"/>
              <a:gd name="T68" fmla="*/ 289 w 916"/>
              <a:gd name="T69" fmla="*/ 140 h 474"/>
              <a:gd name="T70" fmla="*/ 252 w 916"/>
              <a:gd name="T71" fmla="*/ 161 h 474"/>
              <a:gd name="T72" fmla="*/ 244 w 916"/>
              <a:gd name="T73" fmla="*/ 185 h 474"/>
              <a:gd name="T74" fmla="*/ 186 w 916"/>
              <a:gd name="T75" fmla="*/ 227 h 474"/>
              <a:gd name="T76" fmla="*/ 124 w 916"/>
              <a:gd name="T77" fmla="*/ 239 h 474"/>
              <a:gd name="T78" fmla="*/ 120 w 916"/>
              <a:gd name="T79" fmla="*/ 297 h 474"/>
              <a:gd name="T80" fmla="*/ 83 w 916"/>
              <a:gd name="T81" fmla="*/ 342 h 474"/>
              <a:gd name="T82" fmla="*/ 46 w 916"/>
              <a:gd name="T83" fmla="*/ 359 h 474"/>
              <a:gd name="T84" fmla="*/ 13 w 916"/>
              <a:gd name="T85" fmla="*/ 396 h 474"/>
              <a:gd name="T86" fmla="*/ 4 w 916"/>
              <a:gd name="T87" fmla="*/ 449 h 4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16" h="474">
                <a:moveTo>
                  <a:pt x="0" y="454"/>
                </a:moveTo>
                <a:lnTo>
                  <a:pt x="33" y="454"/>
                </a:lnTo>
                <a:lnTo>
                  <a:pt x="108" y="445"/>
                </a:lnTo>
                <a:lnTo>
                  <a:pt x="108" y="445"/>
                </a:lnTo>
                <a:lnTo>
                  <a:pt x="120" y="462"/>
                </a:lnTo>
                <a:lnTo>
                  <a:pt x="132" y="470"/>
                </a:lnTo>
                <a:lnTo>
                  <a:pt x="149" y="474"/>
                </a:lnTo>
                <a:lnTo>
                  <a:pt x="169" y="474"/>
                </a:lnTo>
                <a:lnTo>
                  <a:pt x="198" y="470"/>
                </a:lnTo>
                <a:lnTo>
                  <a:pt x="211" y="466"/>
                </a:lnTo>
                <a:lnTo>
                  <a:pt x="211" y="466"/>
                </a:lnTo>
                <a:lnTo>
                  <a:pt x="219" y="462"/>
                </a:lnTo>
                <a:lnTo>
                  <a:pt x="231" y="458"/>
                </a:lnTo>
                <a:lnTo>
                  <a:pt x="268" y="454"/>
                </a:lnTo>
                <a:lnTo>
                  <a:pt x="318" y="449"/>
                </a:lnTo>
                <a:lnTo>
                  <a:pt x="318" y="449"/>
                </a:lnTo>
                <a:lnTo>
                  <a:pt x="322" y="437"/>
                </a:lnTo>
                <a:lnTo>
                  <a:pt x="326" y="425"/>
                </a:lnTo>
                <a:lnTo>
                  <a:pt x="334" y="412"/>
                </a:lnTo>
                <a:lnTo>
                  <a:pt x="425" y="416"/>
                </a:lnTo>
                <a:lnTo>
                  <a:pt x="425" y="416"/>
                </a:lnTo>
                <a:lnTo>
                  <a:pt x="446" y="437"/>
                </a:lnTo>
                <a:lnTo>
                  <a:pt x="458" y="449"/>
                </a:lnTo>
                <a:lnTo>
                  <a:pt x="471" y="454"/>
                </a:lnTo>
                <a:lnTo>
                  <a:pt x="479" y="458"/>
                </a:lnTo>
                <a:lnTo>
                  <a:pt x="483" y="454"/>
                </a:lnTo>
                <a:lnTo>
                  <a:pt x="487" y="454"/>
                </a:lnTo>
                <a:lnTo>
                  <a:pt x="491" y="449"/>
                </a:lnTo>
                <a:lnTo>
                  <a:pt x="491" y="449"/>
                </a:lnTo>
                <a:lnTo>
                  <a:pt x="504" y="429"/>
                </a:lnTo>
                <a:lnTo>
                  <a:pt x="516" y="421"/>
                </a:lnTo>
                <a:lnTo>
                  <a:pt x="528" y="421"/>
                </a:lnTo>
                <a:lnTo>
                  <a:pt x="537" y="429"/>
                </a:lnTo>
                <a:lnTo>
                  <a:pt x="549" y="445"/>
                </a:lnTo>
                <a:lnTo>
                  <a:pt x="553" y="454"/>
                </a:lnTo>
                <a:lnTo>
                  <a:pt x="553" y="454"/>
                </a:lnTo>
                <a:lnTo>
                  <a:pt x="561" y="454"/>
                </a:lnTo>
                <a:lnTo>
                  <a:pt x="578" y="445"/>
                </a:lnTo>
                <a:lnTo>
                  <a:pt x="594" y="433"/>
                </a:lnTo>
                <a:lnTo>
                  <a:pt x="599" y="425"/>
                </a:lnTo>
                <a:lnTo>
                  <a:pt x="603" y="412"/>
                </a:lnTo>
                <a:lnTo>
                  <a:pt x="603" y="412"/>
                </a:lnTo>
                <a:lnTo>
                  <a:pt x="607" y="388"/>
                </a:lnTo>
                <a:lnTo>
                  <a:pt x="623" y="363"/>
                </a:lnTo>
                <a:lnTo>
                  <a:pt x="632" y="355"/>
                </a:lnTo>
                <a:lnTo>
                  <a:pt x="644" y="350"/>
                </a:lnTo>
                <a:lnTo>
                  <a:pt x="656" y="346"/>
                </a:lnTo>
                <a:lnTo>
                  <a:pt x="669" y="350"/>
                </a:lnTo>
                <a:lnTo>
                  <a:pt x="669" y="350"/>
                </a:lnTo>
                <a:lnTo>
                  <a:pt x="681" y="359"/>
                </a:lnTo>
                <a:lnTo>
                  <a:pt x="698" y="363"/>
                </a:lnTo>
                <a:lnTo>
                  <a:pt x="722" y="367"/>
                </a:lnTo>
                <a:lnTo>
                  <a:pt x="743" y="363"/>
                </a:lnTo>
                <a:lnTo>
                  <a:pt x="751" y="363"/>
                </a:lnTo>
                <a:lnTo>
                  <a:pt x="751" y="363"/>
                </a:lnTo>
                <a:lnTo>
                  <a:pt x="764" y="350"/>
                </a:lnTo>
                <a:lnTo>
                  <a:pt x="776" y="346"/>
                </a:lnTo>
                <a:lnTo>
                  <a:pt x="801" y="342"/>
                </a:lnTo>
                <a:lnTo>
                  <a:pt x="817" y="342"/>
                </a:lnTo>
                <a:lnTo>
                  <a:pt x="825" y="342"/>
                </a:lnTo>
                <a:lnTo>
                  <a:pt x="825" y="342"/>
                </a:lnTo>
                <a:lnTo>
                  <a:pt x="854" y="359"/>
                </a:lnTo>
                <a:lnTo>
                  <a:pt x="875" y="371"/>
                </a:lnTo>
                <a:lnTo>
                  <a:pt x="891" y="371"/>
                </a:lnTo>
                <a:lnTo>
                  <a:pt x="904" y="371"/>
                </a:lnTo>
                <a:lnTo>
                  <a:pt x="908" y="363"/>
                </a:lnTo>
                <a:lnTo>
                  <a:pt x="912" y="359"/>
                </a:lnTo>
                <a:lnTo>
                  <a:pt x="916" y="350"/>
                </a:lnTo>
                <a:lnTo>
                  <a:pt x="916" y="350"/>
                </a:lnTo>
                <a:lnTo>
                  <a:pt x="900" y="350"/>
                </a:lnTo>
                <a:lnTo>
                  <a:pt x="883" y="342"/>
                </a:lnTo>
                <a:lnTo>
                  <a:pt x="875" y="334"/>
                </a:lnTo>
                <a:lnTo>
                  <a:pt x="871" y="322"/>
                </a:lnTo>
                <a:lnTo>
                  <a:pt x="863" y="301"/>
                </a:lnTo>
                <a:lnTo>
                  <a:pt x="863" y="293"/>
                </a:lnTo>
                <a:lnTo>
                  <a:pt x="838" y="251"/>
                </a:lnTo>
                <a:lnTo>
                  <a:pt x="825" y="190"/>
                </a:lnTo>
                <a:lnTo>
                  <a:pt x="731" y="95"/>
                </a:lnTo>
                <a:lnTo>
                  <a:pt x="731" y="95"/>
                </a:lnTo>
                <a:lnTo>
                  <a:pt x="714" y="95"/>
                </a:lnTo>
                <a:lnTo>
                  <a:pt x="702" y="90"/>
                </a:lnTo>
                <a:lnTo>
                  <a:pt x="689" y="82"/>
                </a:lnTo>
                <a:lnTo>
                  <a:pt x="681" y="74"/>
                </a:lnTo>
                <a:lnTo>
                  <a:pt x="665" y="53"/>
                </a:lnTo>
                <a:lnTo>
                  <a:pt x="660" y="45"/>
                </a:lnTo>
                <a:lnTo>
                  <a:pt x="660" y="45"/>
                </a:lnTo>
                <a:lnTo>
                  <a:pt x="627" y="33"/>
                </a:lnTo>
                <a:lnTo>
                  <a:pt x="599" y="20"/>
                </a:lnTo>
                <a:lnTo>
                  <a:pt x="578" y="8"/>
                </a:lnTo>
                <a:lnTo>
                  <a:pt x="578" y="8"/>
                </a:lnTo>
                <a:lnTo>
                  <a:pt x="570" y="4"/>
                </a:lnTo>
                <a:lnTo>
                  <a:pt x="557" y="0"/>
                </a:lnTo>
                <a:lnTo>
                  <a:pt x="537" y="0"/>
                </a:lnTo>
                <a:lnTo>
                  <a:pt x="512" y="8"/>
                </a:lnTo>
                <a:lnTo>
                  <a:pt x="409" y="86"/>
                </a:lnTo>
                <a:lnTo>
                  <a:pt x="409" y="86"/>
                </a:lnTo>
                <a:lnTo>
                  <a:pt x="400" y="99"/>
                </a:lnTo>
                <a:lnTo>
                  <a:pt x="380" y="119"/>
                </a:lnTo>
                <a:lnTo>
                  <a:pt x="367" y="132"/>
                </a:lnTo>
                <a:lnTo>
                  <a:pt x="351" y="140"/>
                </a:lnTo>
                <a:lnTo>
                  <a:pt x="334" y="144"/>
                </a:lnTo>
                <a:lnTo>
                  <a:pt x="318" y="140"/>
                </a:lnTo>
                <a:lnTo>
                  <a:pt x="318" y="140"/>
                </a:lnTo>
                <a:lnTo>
                  <a:pt x="301" y="140"/>
                </a:lnTo>
                <a:lnTo>
                  <a:pt x="289" y="140"/>
                </a:lnTo>
                <a:lnTo>
                  <a:pt x="268" y="148"/>
                </a:lnTo>
                <a:lnTo>
                  <a:pt x="256" y="157"/>
                </a:lnTo>
                <a:lnTo>
                  <a:pt x="252" y="161"/>
                </a:lnTo>
                <a:lnTo>
                  <a:pt x="252" y="161"/>
                </a:lnTo>
                <a:lnTo>
                  <a:pt x="252" y="173"/>
                </a:lnTo>
                <a:lnTo>
                  <a:pt x="244" y="185"/>
                </a:lnTo>
                <a:lnTo>
                  <a:pt x="227" y="206"/>
                </a:lnTo>
                <a:lnTo>
                  <a:pt x="207" y="218"/>
                </a:lnTo>
                <a:lnTo>
                  <a:pt x="186" y="227"/>
                </a:lnTo>
                <a:lnTo>
                  <a:pt x="145" y="235"/>
                </a:lnTo>
                <a:lnTo>
                  <a:pt x="124" y="239"/>
                </a:lnTo>
                <a:lnTo>
                  <a:pt x="124" y="239"/>
                </a:lnTo>
                <a:lnTo>
                  <a:pt x="128" y="256"/>
                </a:lnTo>
                <a:lnTo>
                  <a:pt x="124" y="276"/>
                </a:lnTo>
                <a:lnTo>
                  <a:pt x="120" y="297"/>
                </a:lnTo>
                <a:lnTo>
                  <a:pt x="108" y="313"/>
                </a:lnTo>
                <a:lnTo>
                  <a:pt x="95" y="330"/>
                </a:lnTo>
                <a:lnTo>
                  <a:pt x="83" y="342"/>
                </a:lnTo>
                <a:lnTo>
                  <a:pt x="66" y="355"/>
                </a:lnTo>
                <a:lnTo>
                  <a:pt x="46" y="359"/>
                </a:lnTo>
                <a:lnTo>
                  <a:pt x="46" y="359"/>
                </a:lnTo>
                <a:lnTo>
                  <a:pt x="33" y="367"/>
                </a:lnTo>
                <a:lnTo>
                  <a:pt x="21" y="379"/>
                </a:lnTo>
                <a:lnTo>
                  <a:pt x="13" y="396"/>
                </a:lnTo>
                <a:lnTo>
                  <a:pt x="8" y="412"/>
                </a:lnTo>
                <a:lnTo>
                  <a:pt x="4" y="441"/>
                </a:lnTo>
                <a:lnTo>
                  <a:pt x="4" y="449"/>
                </a:lnTo>
                <a:lnTo>
                  <a:pt x="0" y="454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10294938" y="3589337"/>
            <a:ext cx="1120775" cy="865188"/>
          </a:xfrm>
          <a:custGeom>
            <a:avLst/>
            <a:gdLst>
              <a:gd name="T0" fmla="*/ 660 w 706"/>
              <a:gd name="T1" fmla="*/ 306 h 545"/>
              <a:gd name="T2" fmla="*/ 689 w 706"/>
              <a:gd name="T3" fmla="*/ 269 h 545"/>
              <a:gd name="T4" fmla="*/ 697 w 706"/>
              <a:gd name="T5" fmla="*/ 256 h 545"/>
              <a:gd name="T6" fmla="*/ 706 w 706"/>
              <a:gd name="T7" fmla="*/ 231 h 545"/>
              <a:gd name="T8" fmla="*/ 693 w 706"/>
              <a:gd name="T9" fmla="*/ 219 h 545"/>
              <a:gd name="T10" fmla="*/ 685 w 706"/>
              <a:gd name="T11" fmla="*/ 211 h 545"/>
              <a:gd name="T12" fmla="*/ 664 w 706"/>
              <a:gd name="T13" fmla="*/ 198 h 545"/>
              <a:gd name="T14" fmla="*/ 652 w 706"/>
              <a:gd name="T15" fmla="*/ 174 h 545"/>
              <a:gd name="T16" fmla="*/ 656 w 706"/>
              <a:gd name="T17" fmla="*/ 170 h 545"/>
              <a:gd name="T18" fmla="*/ 640 w 706"/>
              <a:gd name="T19" fmla="*/ 137 h 545"/>
              <a:gd name="T20" fmla="*/ 615 w 706"/>
              <a:gd name="T21" fmla="*/ 120 h 545"/>
              <a:gd name="T22" fmla="*/ 582 w 706"/>
              <a:gd name="T23" fmla="*/ 120 h 545"/>
              <a:gd name="T24" fmla="*/ 565 w 706"/>
              <a:gd name="T25" fmla="*/ 112 h 545"/>
              <a:gd name="T26" fmla="*/ 537 w 706"/>
              <a:gd name="T27" fmla="*/ 70 h 545"/>
              <a:gd name="T28" fmla="*/ 512 w 706"/>
              <a:gd name="T29" fmla="*/ 54 h 545"/>
              <a:gd name="T30" fmla="*/ 495 w 706"/>
              <a:gd name="T31" fmla="*/ 54 h 545"/>
              <a:gd name="T32" fmla="*/ 471 w 706"/>
              <a:gd name="T33" fmla="*/ 58 h 545"/>
              <a:gd name="T34" fmla="*/ 442 w 706"/>
              <a:gd name="T35" fmla="*/ 29 h 545"/>
              <a:gd name="T36" fmla="*/ 400 w 706"/>
              <a:gd name="T37" fmla="*/ 9 h 545"/>
              <a:gd name="T38" fmla="*/ 396 w 706"/>
              <a:gd name="T39" fmla="*/ 9 h 545"/>
              <a:gd name="T40" fmla="*/ 351 w 706"/>
              <a:gd name="T41" fmla="*/ 0 h 545"/>
              <a:gd name="T42" fmla="*/ 351 w 706"/>
              <a:gd name="T43" fmla="*/ 0 h 545"/>
              <a:gd name="T44" fmla="*/ 297 w 706"/>
              <a:gd name="T45" fmla="*/ 42 h 545"/>
              <a:gd name="T46" fmla="*/ 244 w 706"/>
              <a:gd name="T47" fmla="*/ 91 h 545"/>
              <a:gd name="T48" fmla="*/ 240 w 706"/>
              <a:gd name="T49" fmla="*/ 108 h 545"/>
              <a:gd name="T50" fmla="*/ 227 w 706"/>
              <a:gd name="T51" fmla="*/ 132 h 545"/>
              <a:gd name="T52" fmla="*/ 190 w 706"/>
              <a:gd name="T53" fmla="*/ 174 h 545"/>
              <a:gd name="T54" fmla="*/ 169 w 706"/>
              <a:gd name="T55" fmla="*/ 174 h 545"/>
              <a:gd name="T56" fmla="*/ 161 w 706"/>
              <a:gd name="T57" fmla="*/ 149 h 545"/>
              <a:gd name="T58" fmla="*/ 145 w 706"/>
              <a:gd name="T59" fmla="*/ 137 h 545"/>
              <a:gd name="T60" fmla="*/ 116 w 706"/>
              <a:gd name="T61" fmla="*/ 137 h 545"/>
              <a:gd name="T62" fmla="*/ 62 w 706"/>
              <a:gd name="T63" fmla="*/ 153 h 545"/>
              <a:gd name="T64" fmla="*/ 41 w 706"/>
              <a:gd name="T65" fmla="*/ 157 h 545"/>
              <a:gd name="T66" fmla="*/ 8 w 706"/>
              <a:gd name="T67" fmla="*/ 186 h 545"/>
              <a:gd name="T68" fmla="*/ 0 w 706"/>
              <a:gd name="T69" fmla="*/ 211 h 545"/>
              <a:gd name="T70" fmla="*/ 25 w 706"/>
              <a:gd name="T71" fmla="*/ 240 h 545"/>
              <a:gd name="T72" fmla="*/ 41 w 706"/>
              <a:gd name="T73" fmla="*/ 248 h 545"/>
              <a:gd name="T74" fmla="*/ 66 w 706"/>
              <a:gd name="T75" fmla="*/ 273 h 545"/>
              <a:gd name="T76" fmla="*/ 70 w 706"/>
              <a:gd name="T77" fmla="*/ 297 h 545"/>
              <a:gd name="T78" fmla="*/ 50 w 706"/>
              <a:gd name="T79" fmla="*/ 318 h 545"/>
              <a:gd name="T80" fmla="*/ 41 w 706"/>
              <a:gd name="T81" fmla="*/ 330 h 545"/>
              <a:gd name="T82" fmla="*/ 33 w 706"/>
              <a:gd name="T83" fmla="*/ 368 h 545"/>
              <a:gd name="T84" fmla="*/ 29 w 706"/>
              <a:gd name="T85" fmla="*/ 417 h 545"/>
              <a:gd name="T86" fmla="*/ 50 w 706"/>
              <a:gd name="T87" fmla="*/ 479 h 545"/>
              <a:gd name="T88" fmla="*/ 124 w 706"/>
              <a:gd name="T89" fmla="*/ 479 h 545"/>
              <a:gd name="T90" fmla="*/ 132 w 706"/>
              <a:gd name="T91" fmla="*/ 479 h 545"/>
              <a:gd name="T92" fmla="*/ 145 w 706"/>
              <a:gd name="T93" fmla="*/ 512 h 545"/>
              <a:gd name="T94" fmla="*/ 149 w 706"/>
              <a:gd name="T95" fmla="*/ 520 h 545"/>
              <a:gd name="T96" fmla="*/ 173 w 706"/>
              <a:gd name="T97" fmla="*/ 545 h 545"/>
              <a:gd name="T98" fmla="*/ 248 w 706"/>
              <a:gd name="T99" fmla="*/ 471 h 545"/>
              <a:gd name="T100" fmla="*/ 322 w 706"/>
              <a:gd name="T101" fmla="*/ 409 h 545"/>
              <a:gd name="T102" fmla="*/ 409 w 706"/>
              <a:gd name="T103" fmla="*/ 363 h 545"/>
              <a:gd name="T104" fmla="*/ 454 w 706"/>
              <a:gd name="T105" fmla="*/ 347 h 545"/>
              <a:gd name="T106" fmla="*/ 532 w 706"/>
              <a:gd name="T107" fmla="*/ 335 h 545"/>
              <a:gd name="T108" fmla="*/ 557 w 706"/>
              <a:gd name="T109" fmla="*/ 326 h 545"/>
              <a:gd name="T110" fmla="*/ 570 w 706"/>
              <a:gd name="T111" fmla="*/ 314 h 545"/>
              <a:gd name="T112" fmla="*/ 603 w 706"/>
              <a:gd name="T113" fmla="*/ 306 h 545"/>
              <a:gd name="T114" fmla="*/ 615 w 706"/>
              <a:gd name="T115" fmla="*/ 306 h 545"/>
              <a:gd name="T116" fmla="*/ 660 w 706"/>
              <a:gd name="T117" fmla="*/ 306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06" h="545">
                <a:moveTo>
                  <a:pt x="660" y="306"/>
                </a:moveTo>
                <a:lnTo>
                  <a:pt x="660" y="306"/>
                </a:lnTo>
                <a:lnTo>
                  <a:pt x="669" y="293"/>
                </a:lnTo>
                <a:lnTo>
                  <a:pt x="689" y="269"/>
                </a:lnTo>
                <a:lnTo>
                  <a:pt x="689" y="269"/>
                </a:lnTo>
                <a:lnTo>
                  <a:pt x="697" y="256"/>
                </a:lnTo>
                <a:lnTo>
                  <a:pt x="706" y="240"/>
                </a:lnTo>
                <a:lnTo>
                  <a:pt x="706" y="231"/>
                </a:lnTo>
                <a:lnTo>
                  <a:pt x="702" y="227"/>
                </a:lnTo>
                <a:lnTo>
                  <a:pt x="693" y="219"/>
                </a:lnTo>
                <a:lnTo>
                  <a:pt x="685" y="211"/>
                </a:lnTo>
                <a:lnTo>
                  <a:pt x="685" y="211"/>
                </a:lnTo>
                <a:lnTo>
                  <a:pt x="673" y="207"/>
                </a:lnTo>
                <a:lnTo>
                  <a:pt x="664" y="198"/>
                </a:lnTo>
                <a:lnTo>
                  <a:pt x="656" y="182"/>
                </a:lnTo>
                <a:lnTo>
                  <a:pt x="652" y="174"/>
                </a:lnTo>
                <a:lnTo>
                  <a:pt x="656" y="170"/>
                </a:lnTo>
                <a:lnTo>
                  <a:pt x="656" y="170"/>
                </a:lnTo>
                <a:lnTo>
                  <a:pt x="648" y="149"/>
                </a:lnTo>
                <a:lnTo>
                  <a:pt x="640" y="137"/>
                </a:lnTo>
                <a:lnTo>
                  <a:pt x="627" y="128"/>
                </a:lnTo>
                <a:lnTo>
                  <a:pt x="615" y="120"/>
                </a:lnTo>
                <a:lnTo>
                  <a:pt x="590" y="120"/>
                </a:lnTo>
                <a:lnTo>
                  <a:pt x="582" y="120"/>
                </a:lnTo>
                <a:lnTo>
                  <a:pt x="565" y="112"/>
                </a:lnTo>
                <a:lnTo>
                  <a:pt x="565" y="112"/>
                </a:lnTo>
                <a:lnTo>
                  <a:pt x="549" y="87"/>
                </a:lnTo>
                <a:lnTo>
                  <a:pt x="537" y="70"/>
                </a:lnTo>
                <a:lnTo>
                  <a:pt x="524" y="58"/>
                </a:lnTo>
                <a:lnTo>
                  <a:pt x="512" y="54"/>
                </a:lnTo>
                <a:lnTo>
                  <a:pt x="504" y="54"/>
                </a:lnTo>
                <a:lnTo>
                  <a:pt x="495" y="54"/>
                </a:lnTo>
                <a:lnTo>
                  <a:pt x="491" y="54"/>
                </a:lnTo>
                <a:lnTo>
                  <a:pt x="471" y="58"/>
                </a:lnTo>
                <a:lnTo>
                  <a:pt x="471" y="58"/>
                </a:lnTo>
                <a:lnTo>
                  <a:pt x="442" y="29"/>
                </a:lnTo>
                <a:lnTo>
                  <a:pt x="417" y="17"/>
                </a:lnTo>
                <a:lnTo>
                  <a:pt x="400" y="9"/>
                </a:lnTo>
                <a:lnTo>
                  <a:pt x="396" y="9"/>
                </a:lnTo>
                <a:lnTo>
                  <a:pt x="396" y="9"/>
                </a:lnTo>
                <a:lnTo>
                  <a:pt x="367" y="9"/>
                </a:lnTo>
                <a:lnTo>
                  <a:pt x="351" y="0"/>
                </a:lnTo>
                <a:lnTo>
                  <a:pt x="351" y="0"/>
                </a:lnTo>
                <a:lnTo>
                  <a:pt x="351" y="0"/>
                </a:lnTo>
                <a:lnTo>
                  <a:pt x="351" y="0"/>
                </a:lnTo>
                <a:lnTo>
                  <a:pt x="297" y="42"/>
                </a:lnTo>
                <a:lnTo>
                  <a:pt x="260" y="75"/>
                </a:lnTo>
                <a:lnTo>
                  <a:pt x="244" y="91"/>
                </a:lnTo>
                <a:lnTo>
                  <a:pt x="240" y="108"/>
                </a:lnTo>
                <a:lnTo>
                  <a:pt x="240" y="108"/>
                </a:lnTo>
                <a:lnTo>
                  <a:pt x="235" y="120"/>
                </a:lnTo>
                <a:lnTo>
                  <a:pt x="227" y="132"/>
                </a:lnTo>
                <a:lnTo>
                  <a:pt x="211" y="153"/>
                </a:lnTo>
                <a:lnTo>
                  <a:pt x="190" y="174"/>
                </a:lnTo>
                <a:lnTo>
                  <a:pt x="169" y="174"/>
                </a:lnTo>
                <a:lnTo>
                  <a:pt x="169" y="174"/>
                </a:lnTo>
                <a:lnTo>
                  <a:pt x="169" y="165"/>
                </a:lnTo>
                <a:lnTo>
                  <a:pt x="161" y="149"/>
                </a:lnTo>
                <a:lnTo>
                  <a:pt x="153" y="145"/>
                </a:lnTo>
                <a:lnTo>
                  <a:pt x="145" y="137"/>
                </a:lnTo>
                <a:lnTo>
                  <a:pt x="132" y="137"/>
                </a:lnTo>
                <a:lnTo>
                  <a:pt x="116" y="137"/>
                </a:lnTo>
                <a:lnTo>
                  <a:pt x="116" y="137"/>
                </a:lnTo>
                <a:lnTo>
                  <a:pt x="62" y="153"/>
                </a:lnTo>
                <a:lnTo>
                  <a:pt x="41" y="157"/>
                </a:lnTo>
                <a:lnTo>
                  <a:pt x="41" y="157"/>
                </a:lnTo>
                <a:lnTo>
                  <a:pt x="29" y="165"/>
                </a:lnTo>
                <a:lnTo>
                  <a:pt x="8" y="186"/>
                </a:lnTo>
                <a:lnTo>
                  <a:pt x="4" y="198"/>
                </a:lnTo>
                <a:lnTo>
                  <a:pt x="0" y="211"/>
                </a:lnTo>
                <a:lnTo>
                  <a:pt x="8" y="223"/>
                </a:lnTo>
                <a:lnTo>
                  <a:pt x="25" y="240"/>
                </a:lnTo>
                <a:lnTo>
                  <a:pt x="41" y="248"/>
                </a:lnTo>
                <a:lnTo>
                  <a:pt x="41" y="248"/>
                </a:lnTo>
                <a:lnTo>
                  <a:pt x="50" y="252"/>
                </a:lnTo>
                <a:lnTo>
                  <a:pt x="66" y="273"/>
                </a:lnTo>
                <a:lnTo>
                  <a:pt x="70" y="285"/>
                </a:lnTo>
                <a:lnTo>
                  <a:pt x="70" y="297"/>
                </a:lnTo>
                <a:lnTo>
                  <a:pt x="62" y="310"/>
                </a:lnTo>
                <a:lnTo>
                  <a:pt x="50" y="318"/>
                </a:lnTo>
                <a:lnTo>
                  <a:pt x="50" y="318"/>
                </a:lnTo>
                <a:lnTo>
                  <a:pt x="41" y="330"/>
                </a:lnTo>
                <a:lnTo>
                  <a:pt x="37" y="347"/>
                </a:lnTo>
                <a:lnTo>
                  <a:pt x="33" y="368"/>
                </a:lnTo>
                <a:lnTo>
                  <a:pt x="29" y="392"/>
                </a:lnTo>
                <a:lnTo>
                  <a:pt x="29" y="417"/>
                </a:lnTo>
                <a:lnTo>
                  <a:pt x="37" y="446"/>
                </a:lnTo>
                <a:lnTo>
                  <a:pt x="50" y="479"/>
                </a:lnTo>
                <a:lnTo>
                  <a:pt x="124" y="479"/>
                </a:lnTo>
                <a:lnTo>
                  <a:pt x="124" y="479"/>
                </a:lnTo>
                <a:lnTo>
                  <a:pt x="128" y="479"/>
                </a:lnTo>
                <a:lnTo>
                  <a:pt x="132" y="479"/>
                </a:lnTo>
                <a:lnTo>
                  <a:pt x="136" y="487"/>
                </a:lnTo>
                <a:lnTo>
                  <a:pt x="145" y="512"/>
                </a:lnTo>
                <a:lnTo>
                  <a:pt x="145" y="512"/>
                </a:lnTo>
                <a:lnTo>
                  <a:pt x="149" y="520"/>
                </a:lnTo>
                <a:lnTo>
                  <a:pt x="157" y="533"/>
                </a:lnTo>
                <a:lnTo>
                  <a:pt x="173" y="545"/>
                </a:lnTo>
                <a:lnTo>
                  <a:pt x="173" y="545"/>
                </a:lnTo>
                <a:lnTo>
                  <a:pt x="248" y="471"/>
                </a:lnTo>
                <a:lnTo>
                  <a:pt x="293" y="425"/>
                </a:lnTo>
                <a:lnTo>
                  <a:pt x="322" y="409"/>
                </a:lnTo>
                <a:lnTo>
                  <a:pt x="322" y="409"/>
                </a:lnTo>
                <a:lnTo>
                  <a:pt x="409" y="363"/>
                </a:lnTo>
                <a:lnTo>
                  <a:pt x="409" y="363"/>
                </a:lnTo>
                <a:lnTo>
                  <a:pt x="454" y="347"/>
                </a:lnTo>
                <a:lnTo>
                  <a:pt x="487" y="339"/>
                </a:lnTo>
                <a:lnTo>
                  <a:pt x="532" y="335"/>
                </a:lnTo>
                <a:lnTo>
                  <a:pt x="557" y="326"/>
                </a:lnTo>
                <a:lnTo>
                  <a:pt x="557" y="326"/>
                </a:lnTo>
                <a:lnTo>
                  <a:pt x="561" y="318"/>
                </a:lnTo>
                <a:lnTo>
                  <a:pt x="570" y="314"/>
                </a:lnTo>
                <a:lnTo>
                  <a:pt x="586" y="310"/>
                </a:lnTo>
                <a:lnTo>
                  <a:pt x="603" y="306"/>
                </a:lnTo>
                <a:lnTo>
                  <a:pt x="615" y="306"/>
                </a:lnTo>
                <a:lnTo>
                  <a:pt x="615" y="306"/>
                </a:lnTo>
                <a:lnTo>
                  <a:pt x="660" y="306"/>
                </a:lnTo>
                <a:lnTo>
                  <a:pt x="660" y="306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8291513" y="4211637"/>
            <a:ext cx="739775" cy="576263"/>
          </a:xfrm>
          <a:custGeom>
            <a:avLst/>
            <a:gdLst>
              <a:gd name="T0" fmla="*/ 346 w 466"/>
              <a:gd name="T1" fmla="*/ 42 h 363"/>
              <a:gd name="T2" fmla="*/ 330 w 466"/>
              <a:gd name="T3" fmla="*/ 17 h 363"/>
              <a:gd name="T4" fmla="*/ 309 w 466"/>
              <a:gd name="T5" fmla="*/ 9 h 363"/>
              <a:gd name="T6" fmla="*/ 280 w 466"/>
              <a:gd name="T7" fmla="*/ 37 h 363"/>
              <a:gd name="T8" fmla="*/ 280 w 466"/>
              <a:gd name="T9" fmla="*/ 37 h 363"/>
              <a:gd name="T10" fmla="*/ 272 w 466"/>
              <a:gd name="T11" fmla="*/ 42 h 363"/>
              <a:gd name="T12" fmla="*/ 251 w 466"/>
              <a:gd name="T13" fmla="*/ 37 h 363"/>
              <a:gd name="T14" fmla="*/ 218 w 466"/>
              <a:gd name="T15" fmla="*/ 4 h 363"/>
              <a:gd name="T16" fmla="*/ 128 w 466"/>
              <a:gd name="T17" fmla="*/ 0 h 363"/>
              <a:gd name="T18" fmla="*/ 115 w 466"/>
              <a:gd name="T19" fmla="*/ 25 h 363"/>
              <a:gd name="T20" fmla="*/ 107 w 466"/>
              <a:gd name="T21" fmla="*/ 62 h 363"/>
              <a:gd name="T22" fmla="*/ 62 w 466"/>
              <a:gd name="T23" fmla="*/ 128 h 363"/>
              <a:gd name="T24" fmla="*/ 0 w 466"/>
              <a:gd name="T25" fmla="*/ 198 h 363"/>
              <a:gd name="T26" fmla="*/ 8 w 466"/>
              <a:gd name="T27" fmla="*/ 223 h 363"/>
              <a:gd name="T28" fmla="*/ 45 w 466"/>
              <a:gd name="T29" fmla="*/ 231 h 363"/>
              <a:gd name="T30" fmla="*/ 78 w 466"/>
              <a:gd name="T31" fmla="*/ 231 h 363"/>
              <a:gd name="T32" fmla="*/ 103 w 466"/>
              <a:gd name="T33" fmla="*/ 236 h 363"/>
              <a:gd name="T34" fmla="*/ 115 w 466"/>
              <a:gd name="T35" fmla="*/ 248 h 363"/>
              <a:gd name="T36" fmla="*/ 119 w 466"/>
              <a:gd name="T37" fmla="*/ 269 h 363"/>
              <a:gd name="T38" fmla="*/ 156 w 466"/>
              <a:gd name="T39" fmla="*/ 330 h 363"/>
              <a:gd name="T40" fmla="*/ 173 w 466"/>
              <a:gd name="T41" fmla="*/ 318 h 363"/>
              <a:gd name="T42" fmla="*/ 202 w 466"/>
              <a:gd name="T43" fmla="*/ 314 h 363"/>
              <a:gd name="T44" fmla="*/ 227 w 466"/>
              <a:gd name="T45" fmla="*/ 318 h 363"/>
              <a:gd name="T46" fmla="*/ 317 w 466"/>
              <a:gd name="T47" fmla="*/ 363 h 363"/>
              <a:gd name="T48" fmla="*/ 334 w 466"/>
              <a:gd name="T49" fmla="*/ 363 h 363"/>
              <a:gd name="T50" fmla="*/ 350 w 466"/>
              <a:gd name="T51" fmla="*/ 347 h 363"/>
              <a:gd name="T52" fmla="*/ 400 w 466"/>
              <a:gd name="T53" fmla="*/ 335 h 363"/>
              <a:gd name="T54" fmla="*/ 412 w 466"/>
              <a:gd name="T55" fmla="*/ 343 h 363"/>
              <a:gd name="T56" fmla="*/ 441 w 466"/>
              <a:gd name="T57" fmla="*/ 351 h 363"/>
              <a:gd name="T58" fmla="*/ 454 w 466"/>
              <a:gd name="T59" fmla="*/ 343 h 363"/>
              <a:gd name="T60" fmla="*/ 462 w 466"/>
              <a:gd name="T61" fmla="*/ 335 h 363"/>
              <a:gd name="T62" fmla="*/ 466 w 466"/>
              <a:gd name="T63" fmla="*/ 314 h 363"/>
              <a:gd name="T64" fmla="*/ 458 w 466"/>
              <a:gd name="T65" fmla="*/ 302 h 363"/>
              <a:gd name="T66" fmla="*/ 454 w 466"/>
              <a:gd name="T67" fmla="*/ 297 h 363"/>
              <a:gd name="T68" fmla="*/ 421 w 466"/>
              <a:gd name="T69" fmla="*/ 289 h 363"/>
              <a:gd name="T70" fmla="*/ 421 w 466"/>
              <a:gd name="T71" fmla="*/ 281 h 363"/>
              <a:gd name="T72" fmla="*/ 441 w 466"/>
              <a:gd name="T73" fmla="*/ 269 h 363"/>
              <a:gd name="T74" fmla="*/ 454 w 466"/>
              <a:gd name="T75" fmla="*/ 252 h 363"/>
              <a:gd name="T76" fmla="*/ 441 w 466"/>
              <a:gd name="T77" fmla="*/ 231 h 363"/>
              <a:gd name="T78" fmla="*/ 437 w 466"/>
              <a:gd name="T79" fmla="*/ 227 h 363"/>
              <a:gd name="T80" fmla="*/ 404 w 466"/>
              <a:gd name="T81" fmla="*/ 194 h 363"/>
              <a:gd name="T82" fmla="*/ 400 w 466"/>
              <a:gd name="T83" fmla="*/ 157 h 363"/>
              <a:gd name="T84" fmla="*/ 412 w 466"/>
              <a:gd name="T85" fmla="*/ 116 h 363"/>
              <a:gd name="T86" fmla="*/ 429 w 466"/>
              <a:gd name="T87" fmla="*/ 103 h 363"/>
              <a:gd name="T88" fmla="*/ 437 w 466"/>
              <a:gd name="T89" fmla="*/ 83 h 363"/>
              <a:gd name="T90" fmla="*/ 425 w 466"/>
              <a:gd name="T91" fmla="*/ 70 h 363"/>
              <a:gd name="T92" fmla="*/ 416 w 466"/>
              <a:gd name="T93" fmla="*/ 66 h 363"/>
              <a:gd name="T94" fmla="*/ 375 w 466"/>
              <a:gd name="T95" fmla="*/ 70 h 363"/>
              <a:gd name="T96" fmla="*/ 354 w 466"/>
              <a:gd name="T97" fmla="*/ 58 h 363"/>
              <a:gd name="T98" fmla="*/ 346 w 466"/>
              <a:gd name="T99" fmla="*/ 42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66" h="363">
                <a:moveTo>
                  <a:pt x="346" y="42"/>
                </a:moveTo>
                <a:lnTo>
                  <a:pt x="346" y="42"/>
                </a:lnTo>
                <a:lnTo>
                  <a:pt x="342" y="33"/>
                </a:lnTo>
                <a:lnTo>
                  <a:pt x="330" y="17"/>
                </a:lnTo>
                <a:lnTo>
                  <a:pt x="321" y="9"/>
                </a:lnTo>
                <a:lnTo>
                  <a:pt x="309" y="9"/>
                </a:lnTo>
                <a:lnTo>
                  <a:pt x="297" y="17"/>
                </a:lnTo>
                <a:lnTo>
                  <a:pt x="280" y="37"/>
                </a:lnTo>
                <a:lnTo>
                  <a:pt x="280" y="37"/>
                </a:lnTo>
                <a:lnTo>
                  <a:pt x="280" y="37"/>
                </a:lnTo>
                <a:lnTo>
                  <a:pt x="276" y="42"/>
                </a:lnTo>
                <a:lnTo>
                  <a:pt x="272" y="42"/>
                </a:lnTo>
                <a:lnTo>
                  <a:pt x="264" y="42"/>
                </a:lnTo>
                <a:lnTo>
                  <a:pt x="251" y="37"/>
                </a:lnTo>
                <a:lnTo>
                  <a:pt x="239" y="25"/>
                </a:lnTo>
                <a:lnTo>
                  <a:pt x="218" y="4"/>
                </a:lnTo>
                <a:lnTo>
                  <a:pt x="128" y="0"/>
                </a:lnTo>
                <a:lnTo>
                  <a:pt x="128" y="0"/>
                </a:lnTo>
                <a:lnTo>
                  <a:pt x="119" y="13"/>
                </a:lnTo>
                <a:lnTo>
                  <a:pt x="115" y="25"/>
                </a:lnTo>
                <a:lnTo>
                  <a:pt x="111" y="37"/>
                </a:lnTo>
                <a:lnTo>
                  <a:pt x="107" y="62"/>
                </a:lnTo>
                <a:lnTo>
                  <a:pt x="82" y="99"/>
                </a:lnTo>
                <a:lnTo>
                  <a:pt x="62" y="128"/>
                </a:lnTo>
                <a:lnTo>
                  <a:pt x="41" y="157"/>
                </a:lnTo>
                <a:lnTo>
                  <a:pt x="0" y="198"/>
                </a:lnTo>
                <a:lnTo>
                  <a:pt x="8" y="223"/>
                </a:lnTo>
                <a:lnTo>
                  <a:pt x="8" y="223"/>
                </a:lnTo>
                <a:lnTo>
                  <a:pt x="24" y="227"/>
                </a:lnTo>
                <a:lnTo>
                  <a:pt x="45" y="231"/>
                </a:lnTo>
                <a:lnTo>
                  <a:pt x="78" y="231"/>
                </a:lnTo>
                <a:lnTo>
                  <a:pt x="78" y="231"/>
                </a:lnTo>
                <a:lnTo>
                  <a:pt x="90" y="231"/>
                </a:lnTo>
                <a:lnTo>
                  <a:pt x="103" y="236"/>
                </a:lnTo>
                <a:lnTo>
                  <a:pt x="111" y="244"/>
                </a:lnTo>
                <a:lnTo>
                  <a:pt x="115" y="248"/>
                </a:lnTo>
                <a:lnTo>
                  <a:pt x="119" y="260"/>
                </a:lnTo>
                <a:lnTo>
                  <a:pt x="119" y="269"/>
                </a:lnTo>
                <a:lnTo>
                  <a:pt x="123" y="330"/>
                </a:lnTo>
                <a:lnTo>
                  <a:pt x="156" y="330"/>
                </a:lnTo>
                <a:lnTo>
                  <a:pt x="156" y="330"/>
                </a:lnTo>
                <a:lnTo>
                  <a:pt x="173" y="318"/>
                </a:lnTo>
                <a:lnTo>
                  <a:pt x="189" y="314"/>
                </a:lnTo>
                <a:lnTo>
                  <a:pt x="202" y="314"/>
                </a:lnTo>
                <a:lnTo>
                  <a:pt x="214" y="314"/>
                </a:lnTo>
                <a:lnTo>
                  <a:pt x="227" y="318"/>
                </a:lnTo>
                <a:lnTo>
                  <a:pt x="231" y="322"/>
                </a:lnTo>
                <a:lnTo>
                  <a:pt x="317" y="363"/>
                </a:lnTo>
                <a:lnTo>
                  <a:pt x="334" y="363"/>
                </a:lnTo>
                <a:lnTo>
                  <a:pt x="334" y="363"/>
                </a:lnTo>
                <a:lnTo>
                  <a:pt x="342" y="355"/>
                </a:lnTo>
                <a:lnTo>
                  <a:pt x="350" y="347"/>
                </a:lnTo>
                <a:lnTo>
                  <a:pt x="375" y="339"/>
                </a:lnTo>
                <a:lnTo>
                  <a:pt x="400" y="335"/>
                </a:lnTo>
                <a:lnTo>
                  <a:pt x="400" y="335"/>
                </a:lnTo>
                <a:lnTo>
                  <a:pt x="412" y="343"/>
                </a:lnTo>
                <a:lnTo>
                  <a:pt x="425" y="347"/>
                </a:lnTo>
                <a:lnTo>
                  <a:pt x="441" y="351"/>
                </a:lnTo>
                <a:lnTo>
                  <a:pt x="449" y="347"/>
                </a:lnTo>
                <a:lnTo>
                  <a:pt x="454" y="343"/>
                </a:lnTo>
                <a:lnTo>
                  <a:pt x="454" y="343"/>
                </a:lnTo>
                <a:lnTo>
                  <a:pt x="462" y="335"/>
                </a:lnTo>
                <a:lnTo>
                  <a:pt x="466" y="322"/>
                </a:lnTo>
                <a:lnTo>
                  <a:pt x="466" y="314"/>
                </a:lnTo>
                <a:lnTo>
                  <a:pt x="466" y="310"/>
                </a:lnTo>
                <a:lnTo>
                  <a:pt x="458" y="302"/>
                </a:lnTo>
                <a:lnTo>
                  <a:pt x="454" y="297"/>
                </a:lnTo>
                <a:lnTo>
                  <a:pt x="454" y="297"/>
                </a:lnTo>
                <a:lnTo>
                  <a:pt x="429" y="297"/>
                </a:lnTo>
                <a:lnTo>
                  <a:pt x="421" y="289"/>
                </a:lnTo>
                <a:lnTo>
                  <a:pt x="421" y="281"/>
                </a:lnTo>
                <a:lnTo>
                  <a:pt x="421" y="281"/>
                </a:lnTo>
                <a:lnTo>
                  <a:pt x="421" y="281"/>
                </a:lnTo>
                <a:lnTo>
                  <a:pt x="441" y="269"/>
                </a:lnTo>
                <a:lnTo>
                  <a:pt x="449" y="260"/>
                </a:lnTo>
                <a:lnTo>
                  <a:pt x="454" y="252"/>
                </a:lnTo>
                <a:lnTo>
                  <a:pt x="449" y="244"/>
                </a:lnTo>
                <a:lnTo>
                  <a:pt x="441" y="231"/>
                </a:lnTo>
                <a:lnTo>
                  <a:pt x="437" y="227"/>
                </a:lnTo>
                <a:lnTo>
                  <a:pt x="437" y="227"/>
                </a:lnTo>
                <a:lnTo>
                  <a:pt x="416" y="211"/>
                </a:lnTo>
                <a:lnTo>
                  <a:pt x="404" y="194"/>
                </a:lnTo>
                <a:lnTo>
                  <a:pt x="400" y="174"/>
                </a:lnTo>
                <a:lnTo>
                  <a:pt x="400" y="157"/>
                </a:lnTo>
                <a:lnTo>
                  <a:pt x="408" y="128"/>
                </a:lnTo>
                <a:lnTo>
                  <a:pt x="412" y="116"/>
                </a:lnTo>
                <a:lnTo>
                  <a:pt x="412" y="116"/>
                </a:lnTo>
                <a:lnTo>
                  <a:pt x="429" y="103"/>
                </a:lnTo>
                <a:lnTo>
                  <a:pt x="437" y="91"/>
                </a:lnTo>
                <a:lnTo>
                  <a:pt x="437" y="83"/>
                </a:lnTo>
                <a:lnTo>
                  <a:pt x="437" y="79"/>
                </a:lnTo>
                <a:lnTo>
                  <a:pt x="425" y="70"/>
                </a:lnTo>
                <a:lnTo>
                  <a:pt x="416" y="66"/>
                </a:lnTo>
                <a:lnTo>
                  <a:pt x="416" y="66"/>
                </a:lnTo>
                <a:lnTo>
                  <a:pt x="392" y="70"/>
                </a:lnTo>
                <a:lnTo>
                  <a:pt x="375" y="70"/>
                </a:lnTo>
                <a:lnTo>
                  <a:pt x="363" y="66"/>
                </a:lnTo>
                <a:lnTo>
                  <a:pt x="354" y="58"/>
                </a:lnTo>
                <a:lnTo>
                  <a:pt x="346" y="50"/>
                </a:lnTo>
                <a:lnTo>
                  <a:pt x="346" y="42"/>
                </a:lnTo>
                <a:lnTo>
                  <a:pt x="346" y="42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8775700" y="4787900"/>
            <a:ext cx="301625" cy="917575"/>
          </a:xfrm>
          <a:custGeom>
            <a:avLst/>
            <a:gdLst>
              <a:gd name="T0" fmla="*/ 161 w 190"/>
              <a:gd name="T1" fmla="*/ 578 h 578"/>
              <a:gd name="T2" fmla="*/ 161 w 190"/>
              <a:gd name="T3" fmla="*/ 578 h 578"/>
              <a:gd name="T4" fmla="*/ 169 w 190"/>
              <a:gd name="T5" fmla="*/ 562 h 578"/>
              <a:gd name="T6" fmla="*/ 177 w 190"/>
              <a:gd name="T7" fmla="*/ 545 h 578"/>
              <a:gd name="T8" fmla="*/ 186 w 190"/>
              <a:gd name="T9" fmla="*/ 524 h 578"/>
              <a:gd name="T10" fmla="*/ 190 w 190"/>
              <a:gd name="T11" fmla="*/ 504 h 578"/>
              <a:gd name="T12" fmla="*/ 186 w 190"/>
              <a:gd name="T13" fmla="*/ 479 h 578"/>
              <a:gd name="T14" fmla="*/ 182 w 190"/>
              <a:gd name="T15" fmla="*/ 467 h 578"/>
              <a:gd name="T16" fmla="*/ 173 w 190"/>
              <a:gd name="T17" fmla="*/ 458 h 578"/>
              <a:gd name="T18" fmla="*/ 165 w 190"/>
              <a:gd name="T19" fmla="*/ 446 h 578"/>
              <a:gd name="T20" fmla="*/ 153 w 190"/>
              <a:gd name="T21" fmla="*/ 438 h 578"/>
              <a:gd name="T22" fmla="*/ 74 w 190"/>
              <a:gd name="T23" fmla="*/ 364 h 578"/>
              <a:gd name="T24" fmla="*/ 74 w 190"/>
              <a:gd name="T25" fmla="*/ 364 h 578"/>
              <a:gd name="T26" fmla="*/ 70 w 190"/>
              <a:gd name="T27" fmla="*/ 359 h 578"/>
              <a:gd name="T28" fmla="*/ 58 w 190"/>
              <a:gd name="T29" fmla="*/ 347 h 578"/>
              <a:gd name="T30" fmla="*/ 49 w 190"/>
              <a:gd name="T31" fmla="*/ 326 h 578"/>
              <a:gd name="T32" fmla="*/ 45 w 190"/>
              <a:gd name="T33" fmla="*/ 310 h 578"/>
              <a:gd name="T34" fmla="*/ 45 w 190"/>
              <a:gd name="T35" fmla="*/ 293 h 578"/>
              <a:gd name="T36" fmla="*/ 45 w 190"/>
              <a:gd name="T37" fmla="*/ 293 h 578"/>
              <a:gd name="T38" fmla="*/ 45 w 190"/>
              <a:gd name="T39" fmla="*/ 260 h 578"/>
              <a:gd name="T40" fmla="*/ 41 w 190"/>
              <a:gd name="T41" fmla="*/ 248 h 578"/>
              <a:gd name="T42" fmla="*/ 37 w 190"/>
              <a:gd name="T43" fmla="*/ 244 h 578"/>
              <a:gd name="T44" fmla="*/ 25 w 190"/>
              <a:gd name="T45" fmla="*/ 231 h 578"/>
              <a:gd name="T46" fmla="*/ 4 w 190"/>
              <a:gd name="T47" fmla="*/ 215 h 578"/>
              <a:gd name="T48" fmla="*/ 4 w 190"/>
              <a:gd name="T49" fmla="*/ 215 h 578"/>
              <a:gd name="T50" fmla="*/ 0 w 190"/>
              <a:gd name="T51" fmla="*/ 207 h 578"/>
              <a:gd name="T52" fmla="*/ 0 w 190"/>
              <a:gd name="T53" fmla="*/ 203 h 578"/>
              <a:gd name="T54" fmla="*/ 21 w 190"/>
              <a:gd name="T55" fmla="*/ 198 h 578"/>
              <a:gd name="T56" fmla="*/ 54 w 190"/>
              <a:gd name="T57" fmla="*/ 194 h 578"/>
              <a:gd name="T58" fmla="*/ 54 w 190"/>
              <a:gd name="T59" fmla="*/ 194 h 578"/>
              <a:gd name="T60" fmla="*/ 78 w 190"/>
              <a:gd name="T61" fmla="*/ 190 h 578"/>
              <a:gd name="T62" fmla="*/ 103 w 190"/>
              <a:gd name="T63" fmla="*/ 182 h 578"/>
              <a:gd name="T64" fmla="*/ 124 w 190"/>
              <a:gd name="T65" fmla="*/ 174 h 578"/>
              <a:gd name="T66" fmla="*/ 144 w 190"/>
              <a:gd name="T67" fmla="*/ 157 h 578"/>
              <a:gd name="T68" fmla="*/ 153 w 190"/>
              <a:gd name="T69" fmla="*/ 149 h 578"/>
              <a:gd name="T70" fmla="*/ 157 w 190"/>
              <a:gd name="T71" fmla="*/ 141 h 578"/>
              <a:gd name="T72" fmla="*/ 157 w 190"/>
              <a:gd name="T73" fmla="*/ 128 h 578"/>
              <a:gd name="T74" fmla="*/ 157 w 190"/>
              <a:gd name="T75" fmla="*/ 116 h 578"/>
              <a:gd name="T76" fmla="*/ 149 w 190"/>
              <a:gd name="T77" fmla="*/ 99 h 578"/>
              <a:gd name="T78" fmla="*/ 136 w 190"/>
              <a:gd name="T79" fmla="*/ 87 h 578"/>
              <a:gd name="T80" fmla="*/ 136 w 190"/>
              <a:gd name="T81" fmla="*/ 87 h 578"/>
              <a:gd name="T82" fmla="*/ 99 w 190"/>
              <a:gd name="T83" fmla="*/ 54 h 578"/>
              <a:gd name="T84" fmla="*/ 74 w 190"/>
              <a:gd name="T85" fmla="*/ 38 h 578"/>
              <a:gd name="T86" fmla="*/ 62 w 190"/>
              <a:gd name="T87" fmla="*/ 33 h 578"/>
              <a:gd name="T88" fmla="*/ 49 w 190"/>
              <a:gd name="T89" fmla="*/ 33 h 578"/>
              <a:gd name="T90" fmla="*/ 49 w 190"/>
              <a:gd name="T91" fmla="*/ 33 h 578"/>
              <a:gd name="T92" fmla="*/ 33 w 190"/>
              <a:gd name="T93" fmla="*/ 21 h 578"/>
              <a:gd name="T94" fmla="*/ 25 w 190"/>
              <a:gd name="T95" fmla="*/ 13 h 578"/>
              <a:gd name="T96" fmla="*/ 25 w 190"/>
              <a:gd name="T97" fmla="*/ 5 h 578"/>
              <a:gd name="T98" fmla="*/ 29 w 190"/>
              <a:gd name="T99" fmla="*/ 0 h 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90" h="578">
                <a:moveTo>
                  <a:pt x="161" y="578"/>
                </a:moveTo>
                <a:lnTo>
                  <a:pt x="161" y="578"/>
                </a:lnTo>
                <a:lnTo>
                  <a:pt x="169" y="562"/>
                </a:lnTo>
                <a:lnTo>
                  <a:pt x="177" y="545"/>
                </a:lnTo>
                <a:lnTo>
                  <a:pt x="186" y="524"/>
                </a:lnTo>
                <a:lnTo>
                  <a:pt x="190" y="504"/>
                </a:lnTo>
                <a:lnTo>
                  <a:pt x="186" y="479"/>
                </a:lnTo>
                <a:lnTo>
                  <a:pt x="182" y="467"/>
                </a:lnTo>
                <a:lnTo>
                  <a:pt x="173" y="458"/>
                </a:lnTo>
                <a:lnTo>
                  <a:pt x="165" y="446"/>
                </a:lnTo>
                <a:lnTo>
                  <a:pt x="153" y="438"/>
                </a:lnTo>
                <a:lnTo>
                  <a:pt x="74" y="364"/>
                </a:lnTo>
                <a:lnTo>
                  <a:pt x="74" y="364"/>
                </a:lnTo>
                <a:lnTo>
                  <a:pt x="70" y="359"/>
                </a:lnTo>
                <a:lnTo>
                  <a:pt x="58" y="347"/>
                </a:lnTo>
                <a:lnTo>
                  <a:pt x="49" y="326"/>
                </a:lnTo>
                <a:lnTo>
                  <a:pt x="45" y="310"/>
                </a:lnTo>
                <a:lnTo>
                  <a:pt x="45" y="293"/>
                </a:lnTo>
                <a:lnTo>
                  <a:pt x="45" y="293"/>
                </a:lnTo>
                <a:lnTo>
                  <a:pt x="45" y="260"/>
                </a:lnTo>
                <a:lnTo>
                  <a:pt x="41" y="248"/>
                </a:lnTo>
                <a:lnTo>
                  <a:pt x="37" y="244"/>
                </a:lnTo>
                <a:lnTo>
                  <a:pt x="25" y="231"/>
                </a:lnTo>
                <a:lnTo>
                  <a:pt x="4" y="215"/>
                </a:lnTo>
                <a:lnTo>
                  <a:pt x="4" y="215"/>
                </a:lnTo>
                <a:lnTo>
                  <a:pt x="0" y="207"/>
                </a:lnTo>
                <a:lnTo>
                  <a:pt x="0" y="203"/>
                </a:lnTo>
                <a:lnTo>
                  <a:pt x="21" y="198"/>
                </a:lnTo>
                <a:lnTo>
                  <a:pt x="54" y="194"/>
                </a:lnTo>
                <a:lnTo>
                  <a:pt x="54" y="194"/>
                </a:lnTo>
                <a:lnTo>
                  <a:pt x="78" y="190"/>
                </a:lnTo>
                <a:lnTo>
                  <a:pt x="103" y="182"/>
                </a:lnTo>
                <a:lnTo>
                  <a:pt x="124" y="174"/>
                </a:lnTo>
                <a:lnTo>
                  <a:pt x="144" y="157"/>
                </a:lnTo>
                <a:lnTo>
                  <a:pt x="153" y="149"/>
                </a:lnTo>
                <a:lnTo>
                  <a:pt x="157" y="141"/>
                </a:lnTo>
                <a:lnTo>
                  <a:pt x="157" y="128"/>
                </a:lnTo>
                <a:lnTo>
                  <a:pt x="157" y="116"/>
                </a:lnTo>
                <a:lnTo>
                  <a:pt x="149" y="99"/>
                </a:lnTo>
                <a:lnTo>
                  <a:pt x="136" y="87"/>
                </a:lnTo>
                <a:lnTo>
                  <a:pt x="136" y="87"/>
                </a:lnTo>
                <a:lnTo>
                  <a:pt x="99" y="54"/>
                </a:lnTo>
                <a:lnTo>
                  <a:pt x="74" y="38"/>
                </a:lnTo>
                <a:lnTo>
                  <a:pt x="62" y="33"/>
                </a:lnTo>
                <a:lnTo>
                  <a:pt x="49" y="33"/>
                </a:lnTo>
                <a:lnTo>
                  <a:pt x="49" y="33"/>
                </a:lnTo>
                <a:lnTo>
                  <a:pt x="33" y="21"/>
                </a:lnTo>
                <a:lnTo>
                  <a:pt x="25" y="13"/>
                </a:lnTo>
                <a:lnTo>
                  <a:pt x="25" y="5"/>
                </a:lnTo>
                <a:lnTo>
                  <a:pt x="29" y="0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7740650" y="4264025"/>
            <a:ext cx="1336675" cy="1435100"/>
          </a:xfrm>
          <a:custGeom>
            <a:avLst/>
            <a:gdLst>
              <a:gd name="T0" fmla="*/ 829 w 842"/>
              <a:gd name="T1" fmla="*/ 879 h 904"/>
              <a:gd name="T2" fmla="*/ 842 w 842"/>
              <a:gd name="T3" fmla="*/ 826 h 904"/>
              <a:gd name="T4" fmla="*/ 805 w 842"/>
              <a:gd name="T5" fmla="*/ 768 h 904"/>
              <a:gd name="T6" fmla="*/ 722 w 842"/>
              <a:gd name="T7" fmla="*/ 689 h 904"/>
              <a:gd name="T8" fmla="*/ 697 w 842"/>
              <a:gd name="T9" fmla="*/ 640 h 904"/>
              <a:gd name="T10" fmla="*/ 697 w 842"/>
              <a:gd name="T11" fmla="*/ 590 h 904"/>
              <a:gd name="T12" fmla="*/ 677 w 842"/>
              <a:gd name="T13" fmla="*/ 561 h 904"/>
              <a:gd name="T14" fmla="*/ 652 w 842"/>
              <a:gd name="T15" fmla="*/ 537 h 904"/>
              <a:gd name="T16" fmla="*/ 706 w 842"/>
              <a:gd name="T17" fmla="*/ 524 h 904"/>
              <a:gd name="T18" fmla="*/ 755 w 842"/>
              <a:gd name="T19" fmla="*/ 512 h 904"/>
              <a:gd name="T20" fmla="*/ 805 w 842"/>
              <a:gd name="T21" fmla="*/ 479 h 904"/>
              <a:gd name="T22" fmla="*/ 809 w 842"/>
              <a:gd name="T23" fmla="*/ 446 h 904"/>
              <a:gd name="T24" fmla="*/ 788 w 842"/>
              <a:gd name="T25" fmla="*/ 417 h 904"/>
              <a:gd name="T26" fmla="*/ 714 w 842"/>
              <a:gd name="T27" fmla="*/ 363 h 904"/>
              <a:gd name="T28" fmla="*/ 685 w 842"/>
              <a:gd name="T29" fmla="*/ 351 h 904"/>
              <a:gd name="T30" fmla="*/ 681 w 842"/>
              <a:gd name="T31" fmla="*/ 330 h 904"/>
              <a:gd name="T32" fmla="*/ 578 w 842"/>
              <a:gd name="T33" fmla="*/ 289 h 904"/>
              <a:gd name="T34" fmla="*/ 561 w 842"/>
              <a:gd name="T35" fmla="*/ 281 h 904"/>
              <a:gd name="T36" fmla="*/ 520 w 842"/>
              <a:gd name="T37" fmla="*/ 285 h 904"/>
              <a:gd name="T38" fmla="*/ 466 w 842"/>
              <a:gd name="T39" fmla="*/ 236 h 904"/>
              <a:gd name="T40" fmla="*/ 462 w 842"/>
              <a:gd name="T41" fmla="*/ 215 h 904"/>
              <a:gd name="T42" fmla="*/ 437 w 842"/>
              <a:gd name="T43" fmla="*/ 198 h 904"/>
              <a:gd name="T44" fmla="*/ 392 w 842"/>
              <a:gd name="T45" fmla="*/ 198 h 904"/>
              <a:gd name="T46" fmla="*/ 347 w 842"/>
              <a:gd name="T47" fmla="*/ 165 h 904"/>
              <a:gd name="T48" fmla="*/ 429 w 842"/>
              <a:gd name="T49" fmla="*/ 66 h 904"/>
              <a:gd name="T50" fmla="*/ 458 w 842"/>
              <a:gd name="T51" fmla="*/ 4 h 904"/>
              <a:gd name="T52" fmla="*/ 371 w 842"/>
              <a:gd name="T53" fmla="*/ 13 h 904"/>
              <a:gd name="T54" fmla="*/ 351 w 842"/>
              <a:gd name="T55" fmla="*/ 21 h 904"/>
              <a:gd name="T56" fmla="*/ 289 w 842"/>
              <a:gd name="T57" fmla="*/ 29 h 904"/>
              <a:gd name="T58" fmla="*/ 248 w 842"/>
              <a:gd name="T59" fmla="*/ 0 h 904"/>
              <a:gd name="T60" fmla="*/ 140 w 842"/>
              <a:gd name="T61" fmla="*/ 9 h 904"/>
              <a:gd name="T62" fmla="*/ 120 w 842"/>
              <a:gd name="T63" fmla="*/ 42 h 904"/>
              <a:gd name="T64" fmla="*/ 87 w 842"/>
              <a:gd name="T65" fmla="*/ 79 h 904"/>
              <a:gd name="T66" fmla="*/ 74 w 842"/>
              <a:gd name="T67" fmla="*/ 75 h 904"/>
              <a:gd name="T68" fmla="*/ 78 w 842"/>
              <a:gd name="T69" fmla="*/ 91 h 904"/>
              <a:gd name="T70" fmla="*/ 74 w 842"/>
              <a:gd name="T71" fmla="*/ 153 h 904"/>
              <a:gd name="T72" fmla="*/ 45 w 842"/>
              <a:gd name="T73" fmla="*/ 203 h 904"/>
              <a:gd name="T74" fmla="*/ 25 w 842"/>
              <a:gd name="T75" fmla="*/ 260 h 904"/>
              <a:gd name="T76" fmla="*/ 0 w 842"/>
              <a:gd name="T77" fmla="*/ 306 h 904"/>
              <a:gd name="T78" fmla="*/ 83 w 842"/>
              <a:gd name="T79" fmla="*/ 326 h 904"/>
              <a:gd name="T80" fmla="*/ 186 w 842"/>
              <a:gd name="T81" fmla="*/ 330 h 904"/>
              <a:gd name="T82" fmla="*/ 413 w 842"/>
              <a:gd name="T83" fmla="*/ 491 h 904"/>
              <a:gd name="T84" fmla="*/ 483 w 842"/>
              <a:gd name="T85" fmla="*/ 553 h 904"/>
              <a:gd name="T86" fmla="*/ 520 w 842"/>
              <a:gd name="T87" fmla="*/ 603 h 904"/>
              <a:gd name="T88" fmla="*/ 602 w 842"/>
              <a:gd name="T89" fmla="*/ 764 h 904"/>
              <a:gd name="T90" fmla="*/ 710 w 842"/>
              <a:gd name="T91" fmla="*/ 859 h 904"/>
              <a:gd name="T92" fmla="*/ 796 w 842"/>
              <a:gd name="T93" fmla="*/ 904 h 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42" h="904">
                <a:moveTo>
                  <a:pt x="813" y="904"/>
                </a:moveTo>
                <a:lnTo>
                  <a:pt x="813" y="904"/>
                </a:lnTo>
                <a:lnTo>
                  <a:pt x="829" y="879"/>
                </a:lnTo>
                <a:lnTo>
                  <a:pt x="834" y="863"/>
                </a:lnTo>
                <a:lnTo>
                  <a:pt x="838" y="846"/>
                </a:lnTo>
                <a:lnTo>
                  <a:pt x="842" y="826"/>
                </a:lnTo>
                <a:lnTo>
                  <a:pt x="838" y="805"/>
                </a:lnTo>
                <a:lnTo>
                  <a:pt x="825" y="784"/>
                </a:lnTo>
                <a:lnTo>
                  <a:pt x="805" y="768"/>
                </a:lnTo>
                <a:lnTo>
                  <a:pt x="726" y="694"/>
                </a:lnTo>
                <a:lnTo>
                  <a:pt x="726" y="694"/>
                </a:lnTo>
                <a:lnTo>
                  <a:pt x="722" y="689"/>
                </a:lnTo>
                <a:lnTo>
                  <a:pt x="710" y="677"/>
                </a:lnTo>
                <a:lnTo>
                  <a:pt x="701" y="656"/>
                </a:lnTo>
                <a:lnTo>
                  <a:pt x="697" y="640"/>
                </a:lnTo>
                <a:lnTo>
                  <a:pt x="697" y="623"/>
                </a:lnTo>
                <a:lnTo>
                  <a:pt x="697" y="623"/>
                </a:lnTo>
                <a:lnTo>
                  <a:pt x="697" y="590"/>
                </a:lnTo>
                <a:lnTo>
                  <a:pt x="693" y="578"/>
                </a:lnTo>
                <a:lnTo>
                  <a:pt x="689" y="574"/>
                </a:lnTo>
                <a:lnTo>
                  <a:pt x="677" y="561"/>
                </a:lnTo>
                <a:lnTo>
                  <a:pt x="656" y="545"/>
                </a:lnTo>
                <a:lnTo>
                  <a:pt x="656" y="545"/>
                </a:lnTo>
                <a:lnTo>
                  <a:pt x="652" y="537"/>
                </a:lnTo>
                <a:lnTo>
                  <a:pt x="652" y="533"/>
                </a:lnTo>
                <a:lnTo>
                  <a:pt x="673" y="528"/>
                </a:lnTo>
                <a:lnTo>
                  <a:pt x="706" y="524"/>
                </a:lnTo>
                <a:lnTo>
                  <a:pt x="706" y="524"/>
                </a:lnTo>
                <a:lnTo>
                  <a:pt x="730" y="520"/>
                </a:lnTo>
                <a:lnTo>
                  <a:pt x="755" y="512"/>
                </a:lnTo>
                <a:lnTo>
                  <a:pt x="776" y="504"/>
                </a:lnTo>
                <a:lnTo>
                  <a:pt x="796" y="487"/>
                </a:lnTo>
                <a:lnTo>
                  <a:pt x="805" y="479"/>
                </a:lnTo>
                <a:lnTo>
                  <a:pt x="809" y="471"/>
                </a:lnTo>
                <a:lnTo>
                  <a:pt x="809" y="458"/>
                </a:lnTo>
                <a:lnTo>
                  <a:pt x="809" y="446"/>
                </a:lnTo>
                <a:lnTo>
                  <a:pt x="801" y="429"/>
                </a:lnTo>
                <a:lnTo>
                  <a:pt x="788" y="417"/>
                </a:lnTo>
                <a:lnTo>
                  <a:pt x="788" y="417"/>
                </a:lnTo>
                <a:lnTo>
                  <a:pt x="751" y="384"/>
                </a:lnTo>
                <a:lnTo>
                  <a:pt x="726" y="368"/>
                </a:lnTo>
                <a:lnTo>
                  <a:pt x="714" y="363"/>
                </a:lnTo>
                <a:lnTo>
                  <a:pt x="701" y="363"/>
                </a:lnTo>
                <a:lnTo>
                  <a:pt x="701" y="363"/>
                </a:lnTo>
                <a:lnTo>
                  <a:pt x="685" y="351"/>
                </a:lnTo>
                <a:lnTo>
                  <a:pt x="677" y="343"/>
                </a:lnTo>
                <a:lnTo>
                  <a:pt x="677" y="335"/>
                </a:lnTo>
                <a:lnTo>
                  <a:pt x="681" y="330"/>
                </a:lnTo>
                <a:lnTo>
                  <a:pt x="681" y="330"/>
                </a:lnTo>
                <a:lnTo>
                  <a:pt x="664" y="330"/>
                </a:lnTo>
                <a:lnTo>
                  <a:pt x="578" y="289"/>
                </a:lnTo>
                <a:lnTo>
                  <a:pt x="578" y="289"/>
                </a:lnTo>
                <a:lnTo>
                  <a:pt x="574" y="285"/>
                </a:lnTo>
                <a:lnTo>
                  <a:pt x="561" y="281"/>
                </a:lnTo>
                <a:lnTo>
                  <a:pt x="549" y="281"/>
                </a:lnTo>
                <a:lnTo>
                  <a:pt x="536" y="281"/>
                </a:lnTo>
                <a:lnTo>
                  <a:pt x="520" y="285"/>
                </a:lnTo>
                <a:lnTo>
                  <a:pt x="503" y="297"/>
                </a:lnTo>
                <a:lnTo>
                  <a:pt x="470" y="297"/>
                </a:lnTo>
                <a:lnTo>
                  <a:pt x="466" y="236"/>
                </a:lnTo>
                <a:lnTo>
                  <a:pt x="466" y="236"/>
                </a:lnTo>
                <a:lnTo>
                  <a:pt x="466" y="227"/>
                </a:lnTo>
                <a:lnTo>
                  <a:pt x="462" y="215"/>
                </a:lnTo>
                <a:lnTo>
                  <a:pt x="458" y="211"/>
                </a:lnTo>
                <a:lnTo>
                  <a:pt x="450" y="203"/>
                </a:lnTo>
                <a:lnTo>
                  <a:pt x="437" y="198"/>
                </a:lnTo>
                <a:lnTo>
                  <a:pt x="425" y="198"/>
                </a:lnTo>
                <a:lnTo>
                  <a:pt x="425" y="198"/>
                </a:lnTo>
                <a:lnTo>
                  <a:pt x="392" y="198"/>
                </a:lnTo>
                <a:lnTo>
                  <a:pt x="371" y="194"/>
                </a:lnTo>
                <a:lnTo>
                  <a:pt x="355" y="190"/>
                </a:lnTo>
                <a:lnTo>
                  <a:pt x="347" y="165"/>
                </a:lnTo>
                <a:lnTo>
                  <a:pt x="388" y="124"/>
                </a:lnTo>
                <a:lnTo>
                  <a:pt x="404" y="95"/>
                </a:lnTo>
                <a:lnTo>
                  <a:pt x="429" y="66"/>
                </a:lnTo>
                <a:lnTo>
                  <a:pt x="454" y="29"/>
                </a:lnTo>
                <a:lnTo>
                  <a:pt x="458" y="9"/>
                </a:lnTo>
                <a:lnTo>
                  <a:pt x="458" y="4"/>
                </a:lnTo>
                <a:lnTo>
                  <a:pt x="458" y="4"/>
                </a:lnTo>
                <a:lnTo>
                  <a:pt x="409" y="9"/>
                </a:lnTo>
                <a:lnTo>
                  <a:pt x="371" y="13"/>
                </a:lnTo>
                <a:lnTo>
                  <a:pt x="359" y="17"/>
                </a:lnTo>
                <a:lnTo>
                  <a:pt x="351" y="21"/>
                </a:lnTo>
                <a:lnTo>
                  <a:pt x="351" y="21"/>
                </a:lnTo>
                <a:lnTo>
                  <a:pt x="338" y="25"/>
                </a:lnTo>
                <a:lnTo>
                  <a:pt x="305" y="29"/>
                </a:lnTo>
                <a:lnTo>
                  <a:pt x="289" y="29"/>
                </a:lnTo>
                <a:lnTo>
                  <a:pt x="272" y="25"/>
                </a:lnTo>
                <a:lnTo>
                  <a:pt x="260" y="17"/>
                </a:lnTo>
                <a:lnTo>
                  <a:pt x="248" y="0"/>
                </a:lnTo>
                <a:lnTo>
                  <a:pt x="173" y="9"/>
                </a:lnTo>
                <a:lnTo>
                  <a:pt x="140" y="9"/>
                </a:lnTo>
                <a:lnTo>
                  <a:pt x="140" y="9"/>
                </a:lnTo>
                <a:lnTo>
                  <a:pt x="136" y="13"/>
                </a:lnTo>
                <a:lnTo>
                  <a:pt x="136" y="13"/>
                </a:lnTo>
                <a:lnTo>
                  <a:pt x="120" y="42"/>
                </a:lnTo>
                <a:lnTo>
                  <a:pt x="107" y="62"/>
                </a:lnTo>
                <a:lnTo>
                  <a:pt x="95" y="70"/>
                </a:lnTo>
                <a:lnTo>
                  <a:pt x="87" y="79"/>
                </a:lnTo>
                <a:lnTo>
                  <a:pt x="83" y="79"/>
                </a:lnTo>
                <a:lnTo>
                  <a:pt x="78" y="79"/>
                </a:lnTo>
                <a:lnTo>
                  <a:pt x="74" y="75"/>
                </a:lnTo>
                <a:lnTo>
                  <a:pt x="74" y="75"/>
                </a:lnTo>
                <a:lnTo>
                  <a:pt x="74" y="75"/>
                </a:lnTo>
                <a:lnTo>
                  <a:pt x="78" y="91"/>
                </a:lnTo>
                <a:lnTo>
                  <a:pt x="78" y="103"/>
                </a:lnTo>
                <a:lnTo>
                  <a:pt x="78" y="132"/>
                </a:lnTo>
                <a:lnTo>
                  <a:pt x="74" y="153"/>
                </a:lnTo>
                <a:lnTo>
                  <a:pt x="70" y="161"/>
                </a:lnTo>
                <a:lnTo>
                  <a:pt x="70" y="161"/>
                </a:lnTo>
                <a:lnTo>
                  <a:pt x="45" y="203"/>
                </a:lnTo>
                <a:lnTo>
                  <a:pt x="33" y="240"/>
                </a:lnTo>
                <a:lnTo>
                  <a:pt x="25" y="260"/>
                </a:lnTo>
                <a:lnTo>
                  <a:pt x="25" y="260"/>
                </a:lnTo>
                <a:lnTo>
                  <a:pt x="21" y="273"/>
                </a:lnTo>
                <a:lnTo>
                  <a:pt x="17" y="285"/>
                </a:lnTo>
                <a:lnTo>
                  <a:pt x="0" y="306"/>
                </a:lnTo>
                <a:lnTo>
                  <a:pt x="0" y="306"/>
                </a:lnTo>
                <a:lnTo>
                  <a:pt x="29" y="314"/>
                </a:lnTo>
                <a:lnTo>
                  <a:pt x="83" y="326"/>
                </a:lnTo>
                <a:lnTo>
                  <a:pt x="140" y="335"/>
                </a:lnTo>
                <a:lnTo>
                  <a:pt x="165" y="335"/>
                </a:lnTo>
                <a:lnTo>
                  <a:pt x="186" y="330"/>
                </a:lnTo>
                <a:lnTo>
                  <a:pt x="227" y="368"/>
                </a:lnTo>
                <a:lnTo>
                  <a:pt x="413" y="491"/>
                </a:lnTo>
                <a:lnTo>
                  <a:pt x="413" y="491"/>
                </a:lnTo>
                <a:lnTo>
                  <a:pt x="425" y="500"/>
                </a:lnTo>
                <a:lnTo>
                  <a:pt x="450" y="520"/>
                </a:lnTo>
                <a:lnTo>
                  <a:pt x="483" y="553"/>
                </a:lnTo>
                <a:lnTo>
                  <a:pt x="503" y="578"/>
                </a:lnTo>
                <a:lnTo>
                  <a:pt x="520" y="603"/>
                </a:lnTo>
                <a:lnTo>
                  <a:pt x="520" y="603"/>
                </a:lnTo>
                <a:lnTo>
                  <a:pt x="578" y="714"/>
                </a:lnTo>
                <a:lnTo>
                  <a:pt x="602" y="764"/>
                </a:lnTo>
                <a:lnTo>
                  <a:pt x="602" y="764"/>
                </a:lnTo>
                <a:lnTo>
                  <a:pt x="623" y="784"/>
                </a:lnTo>
                <a:lnTo>
                  <a:pt x="677" y="834"/>
                </a:lnTo>
                <a:lnTo>
                  <a:pt x="710" y="859"/>
                </a:lnTo>
                <a:lnTo>
                  <a:pt x="743" y="879"/>
                </a:lnTo>
                <a:lnTo>
                  <a:pt x="780" y="896"/>
                </a:lnTo>
                <a:lnTo>
                  <a:pt x="796" y="904"/>
                </a:lnTo>
                <a:lnTo>
                  <a:pt x="813" y="904"/>
                </a:lnTo>
                <a:lnTo>
                  <a:pt x="813" y="904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9031288" y="4697412"/>
            <a:ext cx="812800" cy="484188"/>
          </a:xfrm>
          <a:custGeom>
            <a:avLst/>
            <a:gdLst>
              <a:gd name="T0" fmla="*/ 0 w 512"/>
              <a:gd name="T1" fmla="*/ 4 h 305"/>
              <a:gd name="T2" fmla="*/ 0 w 512"/>
              <a:gd name="T3" fmla="*/ 4 h 305"/>
              <a:gd name="T4" fmla="*/ 0 w 512"/>
              <a:gd name="T5" fmla="*/ 4 h 305"/>
              <a:gd name="T6" fmla="*/ 0 w 512"/>
              <a:gd name="T7" fmla="*/ 0 h 305"/>
              <a:gd name="T8" fmla="*/ 8 w 512"/>
              <a:gd name="T9" fmla="*/ 4 h 305"/>
              <a:gd name="T10" fmla="*/ 25 w 512"/>
              <a:gd name="T11" fmla="*/ 12 h 305"/>
              <a:gd name="T12" fmla="*/ 25 w 512"/>
              <a:gd name="T13" fmla="*/ 12 h 305"/>
              <a:gd name="T14" fmla="*/ 99 w 512"/>
              <a:gd name="T15" fmla="*/ 49 h 305"/>
              <a:gd name="T16" fmla="*/ 153 w 512"/>
              <a:gd name="T17" fmla="*/ 70 h 305"/>
              <a:gd name="T18" fmla="*/ 153 w 512"/>
              <a:gd name="T19" fmla="*/ 70 h 305"/>
              <a:gd name="T20" fmla="*/ 161 w 512"/>
              <a:gd name="T21" fmla="*/ 78 h 305"/>
              <a:gd name="T22" fmla="*/ 169 w 512"/>
              <a:gd name="T23" fmla="*/ 86 h 305"/>
              <a:gd name="T24" fmla="*/ 173 w 512"/>
              <a:gd name="T25" fmla="*/ 95 h 305"/>
              <a:gd name="T26" fmla="*/ 173 w 512"/>
              <a:gd name="T27" fmla="*/ 95 h 305"/>
              <a:gd name="T28" fmla="*/ 186 w 512"/>
              <a:gd name="T29" fmla="*/ 111 h 305"/>
              <a:gd name="T30" fmla="*/ 206 w 512"/>
              <a:gd name="T31" fmla="*/ 132 h 305"/>
              <a:gd name="T32" fmla="*/ 219 w 512"/>
              <a:gd name="T33" fmla="*/ 136 h 305"/>
              <a:gd name="T34" fmla="*/ 235 w 512"/>
              <a:gd name="T35" fmla="*/ 144 h 305"/>
              <a:gd name="T36" fmla="*/ 256 w 512"/>
              <a:gd name="T37" fmla="*/ 144 h 305"/>
              <a:gd name="T38" fmla="*/ 276 w 512"/>
              <a:gd name="T39" fmla="*/ 136 h 305"/>
              <a:gd name="T40" fmla="*/ 276 w 512"/>
              <a:gd name="T41" fmla="*/ 136 h 305"/>
              <a:gd name="T42" fmla="*/ 305 w 512"/>
              <a:gd name="T43" fmla="*/ 123 h 305"/>
              <a:gd name="T44" fmla="*/ 318 w 512"/>
              <a:gd name="T45" fmla="*/ 119 h 305"/>
              <a:gd name="T46" fmla="*/ 322 w 512"/>
              <a:gd name="T47" fmla="*/ 123 h 305"/>
              <a:gd name="T48" fmla="*/ 330 w 512"/>
              <a:gd name="T49" fmla="*/ 132 h 305"/>
              <a:gd name="T50" fmla="*/ 330 w 512"/>
              <a:gd name="T51" fmla="*/ 132 h 305"/>
              <a:gd name="T52" fmla="*/ 351 w 512"/>
              <a:gd name="T53" fmla="*/ 144 h 305"/>
              <a:gd name="T54" fmla="*/ 384 w 512"/>
              <a:gd name="T55" fmla="*/ 161 h 305"/>
              <a:gd name="T56" fmla="*/ 433 w 512"/>
              <a:gd name="T57" fmla="*/ 181 h 305"/>
              <a:gd name="T58" fmla="*/ 462 w 512"/>
              <a:gd name="T59" fmla="*/ 185 h 305"/>
              <a:gd name="T60" fmla="*/ 487 w 512"/>
              <a:gd name="T61" fmla="*/ 189 h 305"/>
              <a:gd name="T62" fmla="*/ 487 w 512"/>
              <a:gd name="T63" fmla="*/ 189 h 305"/>
              <a:gd name="T64" fmla="*/ 495 w 512"/>
              <a:gd name="T65" fmla="*/ 189 h 305"/>
              <a:gd name="T66" fmla="*/ 503 w 512"/>
              <a:gd name="T67" fmla="*/ 194 h 305"/>
              <a:gd name="T68" fmla="*/ 507 w 512"/>
              <a:gd name="T69" fmla="*/ 198 h 305"/>
              <a:gd name="T70" fmla="*/ 512 w 512"/>
              <a:gd name="T71" fmla="*/ 206 h 305"/>
              <a:gd name="T72" fmla="*/ 512 w 512"/>
              <a:gd name="T73" fmla="*/ 214 h 305"/>
              <a:gd name="T74" fmla="*/ 512 w 512"/>
              <a:gd name="T75" fmla="*/ 231 h 305"/>
              <a:gd name="T76" fmla="*/ 512 w 512"/>
              <a:gd name="T77" fmla="*/ 305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12" h="305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8" y="4"/>
                </a:lnTo>
                <a:lnTo>
                  <a:pt x="25" y="12"/>
                </a:lnTo>
                <a:lnTo>
                  <a:pt x="25" y="12"/>
                </a:lnTo>
                <a:lnTo>
                  <a:pt x="99" y="49"/>
                </a:lnTo>
                <a:lnTo>
                  <a:pt x="153" y="70"/>
                </a:lnTo>
                <a:lnTo>
                  <a:pt x="153" y="70"/>
                </a:lnTo>
                <a:lnTo>
                  <a:pt x="161" y="78"/>
                </a:lnTo>
                <a:lnTo>
                  <a:pt x="169" y="86"/>
                </a:lnTo>
                <a:lnTo>
                  <a:pt x="173" y="95"/>
                </a:lnTo>
                <a:lnTo>
                  <a:pt x="173" y="95"/>
                </a:lnTo>
                <a:lnTo>
                  <a:pt x="186" y="111"/>
                </a:lnTo>
                <a:lnTo>
                  <a:pt x="206" y="132"/>
                </a:lnTo>
                <a:lnTo>
                  <a:pt x="219" y="136"/>
                </a:lnTo>
                <a:lnTo>
                  <a:pt x="235" y="144"/>
                </a:lnTo>
                <a:lnTo>
                  <a:pt x="256" y="144"/>
                </a:lnTo>
                <a:lnTo>
                  <a:pt x="276" y="136"/>
                </a:lnTo>
                <a:lnTo>
                  <a:pt x="276" y="136"/>
                </a:lnTo>
                <a:lnTo>
                  <a:pt x="305" y="123"/>
                </a:lnTo>
                <a:lnTo>
                  <a:pt x="318" y="119"/>
                </a:lnTo>
                <a:lnTo>
                  <a:pt x="322" y="123"/>
                </a:lnTo>
                <a:lnTo>
                  <a:pt x="330" y="132"/>
                </a:lnTo>
                <a:lnTo>
                  <a:pt x="330" y="132"/>
                </a:lnTo>
                <a:lnTo>
                  <a:pt x="351" y="144"/>
                </a:lnTo>
                <a:lnTo>
                  <a:pt x="384" y="161"/>
                </a:lnTo>
                <a:lnTo>
                  <a:pt x="433" y="181"/>
                </a:lnTo>
                <a:lnTo>
                  <a:pt x="462" y="185"/>
                </a:lnTo>
                <a:lnTo>
                  <a:pt x="487" y="189"/>
                </a:lnTo>
                <a:lnTo>
                  <a:pt x="487" y="189"/>
                </a:lnTo>
                <a:lnTo>
                  <a:pt x="495" y="189"/>
                </a:lnTo>
                <a:lnTo>
                  <a:pt x="503" y="194"/>
                </a:lnTo>
                <a:lnTo>
                  <a:pt x="507" y="198"/>
                </a:lnTo>
                <a:lnTo>
                  <a:pt x="512" y="206"/>
                </a:lnTo>
                <a:lnTo>
                  <a:pt x="512" y="214"/>
                </a:lnTo>
                <a:lnTo>
                  <a:pt x="512" y="231"/>
                </a:lnTo>
                <a:lnTo>
                  <a:pt x="512" y="305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8775700" y="4703762"/>
            <a:ext cx="1074738" cy="1008063"/>
          </a:xfrm>
          <a:custGeom>
            <a:avLst/>
            <a:gdLst>
              <a:gd name="T0" fmla="*/ 173 w 677"/>
              <a:gd name="T1" fmla="*/ 610 h 635"/>
              <a:gd name="T2" fmla="*/ 190 w 677"/>
              <a:gd name="T3" fmla="*/ 553 h 635"/>
              <a:gd name="T4" fmla="*/ 157 w 677"/>
              <a:gd name="T5" fmla="*/ 495 h 635"/>
              <a:gd name="T6" fmla="*/ 70 w 677"/>
              <a:gd name="T7" fmla="*/ 417 h 635"/>
              <a:gd name="T8" fmla="*/ 49 w 677"/>
              <a:gd name="T9" fmla="*/ 367 h 635"/>
              <a:gd name="T10" fmla="*/ 45 w 677"/>
              <a:gd name="T11" fmla="*/ 313 h 635"/>
              <a:gd name="T12" fmla="*/ 25 w 677"/>
              <a:gd name="T13" fmla="*/ 284 h 635"/>
              <a:gd name="T14" fmla="*/ 0 w 677"/>
              <a:gd name="T15" fmla="*/ 264 h 635"/>
              <a:gd name="T16" fmla="*/ 58 w 677"/>
              <a:gd name="T17" fmla="*/ 251 h 635"/>
              <a:gd name="T18" fmla="*/ 103 w 677"/>
              <a:gd name="T19" fmla="*/ 239 h 635"/>
              <a:gd name="T20" fmla="*/ 153 w 677"/>
              <a:gd name="T21" fmla="*/ 206 h 635"/>
              <a:gd name="T22" fmla="*/ 157 w 677"/>
              <a:gd name="T23" fmla="*/ 169 h 635"/>
              <a:gd name="T24" fmla="*/ 136 w 677"/>
              <a:gd name="T25" fmla="*/ 140 h 635"/>
              <a:gd name="T26" fmla="*/ 62 w 677"/>
              <a:gd name="T27" fmla="*/ 86 h 635"/>
              <a:gd name="T28" fmla="*/ 37 w 677"/>
              <a:gd name="T29" fmla="*/ 78 h 635"/>
              <a:gd name="T30" fmla="*/ 29 w 677"/>
              <a:gd name="T31" fmla="*/ 53 h 635"/>
              <a:gd name="T32" fmla="*/ 37 w 677"/>
              <a:gd name="T33" fmla="*/ 45 h 635"/>
              <a:gd name="T34" fmla="*/ 99 w 677"/>
              <a:gd name="T35" fmla="*/ 25 h 635"/>
              <a:gd name="T36" fmla="*/ 120 w 677"/>
              <a:gd name="T37" fmla="*/ 41 h 635"/>
              <a:gd name="T38" fmla="*/ 149 w 677"/>
              <a:gd name="T39" fmla="*/ 37 h 635"/>
              <a:gd name="T40" fmla="*/ 161 w 677"/>
              <a:gd name="T41" fmla="*/ 16 h 635"/>
              <a:gd name="T42" fmla="*/ 161 w 677"/>
              <a:gd name="T43" fmla="*/ 4 h 635"/>
              <a:gd name="T44" fmla="*/ 161 w 677"/>
              <a:gd name="T45" fmla="*/ 0 h 635"/>
              <a:gd name="T46" fmla="*/ 190 w 677"/>
              <a:gd name="T47" fmla="*/ 8 h 635"/>
              <a:gd name="T48" fmla="*/ 314 w 677"/>
              <a:gd name="T49" fmla="*/ 70 h 635"/>
              <a:gd name="T50" fmla="*/ 334 w 677"/>
              <a:gd name="T51" fmla="*/ 91 h 635"/>
              <a:gd name="T52" fmla="*/ 367 w 677"/>
              <a:gd name="T53" fmla="*/ 128 h 635"/>
              <a:gd name="T54" fmla="*/ 417 w 677"/>
              <a:gd name="T55" fmla="*/ 140 h 635"/>
              <a:gd name="T56" fmla="*/ 466 w 677"/>
              <a:gd name="T57" fmla="*/ 119 h 635"/>
              <a:gd name="T58" fmla="*/ 491 w 677"/>
              <a:gd name="T59" fmla="*/ 128 h 635"/>
              <a:gd name="T60" fmla="*/ 549 w 677"/>
              <a:gd name="T61" fmla="*/ 161 h 635"/>
              <a:gd name="T62" fmla="*/ 652 w 677"/>
              <a:gd name="T63" fmla="*/ 190 h 635"/>
              <a:gd name="T64" fmla="*/ 664 w 677"/>
              <a:gd name="T65" fmla="*/ 190 h 635"/>
              <a:gd name="T66" fmla="*/ 677 w 677"/>
              <a:gd name="T67" fmla="*/ 214 h 635"/>
              <a:gd name="T68" fmla="*/ 673 w 677"/>
              <a:gd name="T69" fmla="*/ 305 h 635"/>
              <a:gd name="T70" fmla="*/ 611 w 677"/>
              <a:gd name="T71" fmla="*/ 367 h 635"/>
              <a:gd name="T72" fmla="*/ 586 w 677"/>
              <a:gd name="T73" fmla="*/ 417 h 635"/>
              <a:gd name="T74" fmla="*/ 590 w 677"/>
              <a:gd name="T75" fmla="*/ 450 h 635"/>
              <a:gd name="T76" fmla="*/ 590 w 677"/>
              <a:gd name="T77" fmla="*/ 507 h 635"/>
              <a:gd name="T78" fmla="*/ 503 w 677"/>
              <a:gd name="T79" fmla="*/ 536 h 635"/>
              <a:gd name="T80" fmla="*/ 458 w 677"/>
              <a:gd name="T81" fmla="*/ 544 h 635"/>
              <a:gd name="T82" fmla="*/ 433 w 677"/>
              <a:gd name="T83" fmla="*/ 573 h 635"/>
              <a:gd name="T84" fmla="*/ 380 w 677"/>
              <a:gd name="T85" fmla="*/ 631 h 635"/>
              <a:gd name="T86" fmla="*/ 347 w 677"/>
              <a:gd name="T87" fmla="*/ 623 h 635"/>
              <a:gd name="T88" fmla="*/ 301 w 677"/>
              <a:gd name="T89" fmla="*/ 553 h 635"/>
              <a:gd name="T90" fmla="*/ 264 w 677"/>
              <a:gd name="T91" fmla="*/ 540 h 635"/>
              <a:gd name="T92" fmla="*/ 248 w 677"/>
              <a:gd name="T93" fmla="*/ 561 h 635"/>
              <a:gd name="T94" fmla="*/ 206 w 677"/>
              <a:gd name="T95" fmla="*/ 623 h 635"/>
              <a:gd name="T96" fmla="*/ 165 w 677"/>
              <a:gd name="T97" fmla="*/ 631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77" h="635">
                <a:moveTo>
                  <a:pt x="161" y="631"/>
                </a:moveTo>
                <a:lnTo>
                  <a:pt x="161" y="631"/>
                </a:lnTo>
                <a:lnTo>
                  <a:pt x="173" y="610"/>
                </a:lnTo>
                <a:lnTo>
                  <a:pt x="182" y="594"/>
                </a:lnTo>
                <a:lnTo>
                  <a:pt x="190" y="573"/>
                </a:lnTo>
                <a:lnTo>
                  <a:pt x="190" y="553"/>
                </a:lnTo>
                <a:lnTo>
                  <a:pt x="186" y="532"/>
                </a:lnTo>
                <a:lnTo>
                  <a:pt x="177" y="511"/>
                </a:lnTo>
                <a:lnTo>
                  <a:pt x="157" y="495"/>
                </a:lnTo>
                <a:lnTo>
                  <a:pt x="74" y="421"/>
                </a:lnTo>
                <a:lnTo>
                  <a:pt x="74" y="421"/>
                </a:lnTo>
                <a:lnTo>
                  <a:pt x="70" y="417"/>
                </a:lnTo>
                <a:lnTo>
                  <a:pt x="62" y="404"/>
                </a:lnTo>
                <a:lnTo>
                  <a:pt x="49" y="379"/>
                </a:lnTo>
                <a:lnTo>
                  <a:pt x="49" y="367"/>
                </a:lnTo>
                <a:lnTo>
                  <a:pt x="49" y="346"/>
                </a:lnTo>
                <a:lnTo>
                  <a:pt x="49" y="346"/>
                </a:lnTo>
                <a:lnTo>
                  <a:pt x="45" y="313"/>
                </a:lnTo>
                <a:lnTo>
                  <a:pt x="45" y="305"/>
                </a:lnTo>
                <a:lnTo>
                  <a:pt x="41" y="297"/>
                </a:lnTo>
                <a:lnTo>
                  <a:pt x="25" y="284"/>
                </a:lnTo>
                <a:lnTo>
                  <a:pt x="4" y="268"/>
                </a:lnTo>
                <a:lnTo>
                  <a:pt x="4" y="268"/>
                </a:lnTo>
                <a:lnTo>
                  <a:pt x="0" y="264"/>
                </a:lnTo>
                <a:lnTo>
                  <a:pt x="4" y="260"/>
                </a:lnTo>
                <a:lnTo>
                  <a:pt x="21" y="251"/>
                </a:lnTo>
                <a:lnTo>
                  <a:pt x="58" y="251"/>
                </a:lnTo>
                <a:lnTo>
                  <a:pt x="58" y="251"/>
                </a:lnTo>
                <a:lnTo>
                  <a:pt x="78" y="243"/>
                </a:lnTo>
                <a:lnTo>
                  <a:pt x="103" y="239"/>
                </a:lnTo>
                <a:lnTo>
                  <a:pt x="128" y="227"/>
                </a:lnTo>
                <a:lnTo>
                  <a:pt x="149" y="214"/>
                </a:lnTo>
                <a:lnTo>
                  <a:pt x="153" y="206"/>
                </a:lnTo>
                <a:lnTo>
                  <a:pt x="157" y="194"/>
                </a:lnTo>
                <a:lnTo>
                  <a:pt x="161" y="181"/>
                </a:lnTo>
                <a:lnTo>
                  <a:pt x="157" y="169"/>
                </a:lnTo>
                <a:lnTo>
                  <a:pt x="149" y="157"/>
                </a:lnTo>
                <a:lnTo>
                  <a:pt x="136" y="140"/>
                </a:lnTo>
                <a:lnTo>
                  <a:pt x="136" y="140"/>
                </a:lnTo>
                <a:lnTo>
                  <a:pt x="103" y="111"/>
                </a:lnTo>
                <a:lnTo>
                  <a:pt x="74" y="91"/>
                </a:lnTo>
                <a:lnTo>
                  <a:pt x="62" y="86"/>
                </a:lnTo>
                <a:lnTo>
                  <a:pt x="54" y="86"/>
                </a:lnTo>
                <a:lnTo>
                  <a:pt x="54" y="86"/>
                </a:lnTo>
                <a:lnTo>
                  <a:pt x="37" y="78"/>
                </a:lnTo>
                <a:lnTo>
                  <a:pt x="29" y="66"/>
                </a:lnTo>
                <a:lnTo>
                  <a:pt x="25" y="62"/>
                </a:lnTo>
                <a:lnTo>
                  <a:pt x="29" y="53"/>
                </a:lnTo>
                <a:lnTo>
                  <a:pt x="29" y="53"/>
                </a:lnTo>
                <a:lnTo>
                  <a:pt x="29" y="53"/>
                </a:lnTo>
                <a:lnTo>
                  <a:pt x="37" y="45"/>
                </a:lnTo>
                <a:lnTo>
                  <a:pt x="49" y="37"/>
                </a:lnTo>
                <a:lnTo>
                  <a:pt x="70" y="29"/>
                </a:lnTo>
                <a:lnTo>
                  <a:pt x="99" y="25"/>
                </a:lnTo>
                <a:lnTo>
                  <a:pt x="99" y="25"/>
                </a:lnTo>
                <a:lnTo>
                  <a:pt x="111" y="33"/>
                </a:lnTo>
                <a:lnTo>
                  <a:pt x="120" y="41"/>
                </a:lnTo>
                <a:lnTo>
                  <a:pt x="136" y="45"/>
                </a:lnTo>
                <a:lnTo>
                  <a:pt x="144" y="41"/>
                </a:lnTo>
                <a:lnTo>
                  <a:pt x="149" y="37"/>
                </a:lnTo>
                <a:lnTo>
                  <a:pt x="149" y="37"/>
                </a:lnTo>
                <a:lnTo>
                  <a:pt x="157" y="25"/>
                </a:lnTo>
                <a:lnTo>
                  <a:pt x="161" y="16"/>
                </a:lnTo>
                <a:lnTo>
                  <a:pt x="161" y="8"/>
                </a:lnTo>
                <a:lnTo>
                  <a:pt x="161" y="4"/>
                </a:lnTo>
                <a:lnTo>
                  <a:pt x="161" y="4"/>
                </a:lnTo>
                <a:lnTo>
                  <a:pt x="161" y="4"/>
                </a:lnTo>
                <a:lnTo>
                  <a:pt x="161" y="0"/>
                </a:lnTo>
                <a:lnTo>
                  <a:pt x="161" y="0"/>
                </a:lnTo>
                <a:lnTo>
                  <a:pt x="169" y="0"/>
                </a:lnTo>
                <a:lnTo>
                  <a:pt x="190" y="8"/>
                </a:lnTo>
                <a:lnTo>
                  <a:pt x="190" y="8"/>
                </a:lnTo>
                <a:lnTo>
                  <a:pt x="264" y="45"/>
                </a:lnTo>
                <a:lnTo>
                  <a:pt x="314" y="70"/>
                </a:lnTo>
                <a:lnTo>
                  <a:pt x="314" y="70"/>
                </a:lnTo>
                <a:lnTo>
                  <a:pt x="322" y="78"/>
                </a:lnTo>
                <a:lnTo>
                  <a:pt x="330" y="82"/>
                </a:lnTo>
                <a:lnTo>
                  <a:pt x="334" y="91"/>
                </a:lnTo>
                <a:lnTo>
                  <a:pt x="334" y="91"/>
                </a:lnTo>
                <a:lnTo>
                  <a:pt x="347" y="107"/>
                </a:lnTo>
                <a:lnTo>
                  <a:pt x="367" y="128"/>
                </a:lnTo>
                <a:lnTo>
                  <a:pt x="384" y="136"/>
                </a:lnTo>
                <a:lnTo>
                  <a:pt x="400" y="140"/>
                </a:lnTo>
                <a:lnTo>
                  <a:pt x="417" y="140"/>
                </a:lnTo>
                <a:lnTo>
                  <a:pt x="437" y="132"/>
                </a:lnTo>
                <a:lnTo>
                  <a:pt x="437" y="132"/>
                </a:lnTo>
                <a:lnTo>
                  <a:pt x="466" y="119"/>
                </a:lnTo>
                <a:lnTo>
                  <a:pt x="479" y="119"/>
                </a:lnTo>
                <a:lnTo>
                  <a:pt x="487" y="124"/>
                </a:lnTo>
                <a:lnTo>
                  <a:pt x="491" y="128"/>
                </a:lnTo>
                <a:lnTo>
                  <a:pt x="491" y="128"/>
                </a:lnTo>
                <a:lnTo>
                  <a:pt x="512" y="140"/>
                </a:lnTo>
                <a:lnTo>
                  <a:pt x="549" y="161"/>
                </a:lnTo>
                <a:lnTo>
                  <a:pt x="594" y="177"/>
                </a:lnTo>
                <a:lnTo>
                  <a:pt x="623" y="185"/>
                </a:lnTo>
                <a:lnTo>
                  <a:pt x="652" y="190"/>
                </a:lnTo>
                <a:lnTo>
                  <a:pt x="652" y="190"/>
                </a:lnTo>
                <a:lnTo>
                  <a:pt x="656" y="190"/>
                </a:lnTo>
                <a:lnTo>
                  <a:pt x="664" y="190"/>
                </a:lnTo>
                <a:lnTo>
                  <a:pt x="673" y="194"/>
                </a:lnTo>
                <a:lnTo>
                  <a:pt x="673" y="202"/>
                </a:lnTo>
                <a:lnTo>
                  <a:pt x="677" y="214"/>
                </a:lnTo>
                <a:lnTo>
                  <a:pt x="673" y="231"/>
                </a:lnTo>
                <a:lnTo>
                  <a:pt x="673" y="305"/>
                </a:lnTo>
                <a:lnTo>
                  <a:pt x="673" y="305"/>
                </a:lnTo>
                <a:lnTo>
                  <a:pt x="627" y="350"/>
                </a:lnTo>
                <a:lnTo>
                  <a:pt x="627" y="350"/>
                </a:lnTo>
                <a:lnTo>
                  <a:pt x="611" y="367"/>
                </a:lnTo>
                <a:lnTo>
                  <a:pt x="594" y="388"/>
                </a:lnTo>
                <a:lnTo>
                  <a:pt x="590" y="404"/>
                </a:lnTo>
                <a:lnTo>
                  <a:pt x="586" y="417"/>
                </a:lnTo>
                <a:lnTo>
                  <a:pt x="590" y="433"/>
                </a:lnTo>
                <a:lnTo>
                  <a:pt x="590" y="450"/>
                </a:lnTo>
                <a:lnTo>
                  <a:pt x="590" y="450"/>
                </a:lnTo>
                <a:lnTo>
                  <a:pt x="598" y="478"/>
                </a:lnTo>
                <a:lnTo>
                  <a:pt x="598" y="495"/>
                </a:lnTo>
                <a:lnTo>
                  <a:pt x="590" y="507"/>
                </a:lnTo>
                <a:lnTo>
                  <a:pt x="590" y="507"/>
                </a:lnTo>
                <a:lnTo>
                  <a:pt x="503" y="536"/>
                </a:lnTo>
                <a:lnTo>
                  <a:pt x="503" y="536"/>
                </a:lnTo>
                <a:lnTo>
                  <a:pt x="483" y="536"/>
                </a:lnTo>
                <a:lnTo>
                  <a:pt x="470" y="540"/>
                </a:lnTo>
                <a:lnTo>
                  <a:pt x="458" y="544"/>
                </a:lnTo>
                <a:lnTo>
                  <a:pt x="450" y="553"/>
                </a:lnTo>
                <a:lnTo>
                  <a:pt x="437" y="569"/>
                </a:lnTo>
                <a:lnTo>
                  <a:pt x="433" y="573"/>
                </a:lnTo>
                <a:lnTo>
                  <a:pt x="433" y="573"/>
                </a:lnTo>
                <a:lnTo>
                  <a:pt x="396" y="619"/>
                </a:lnTo>
                <a:lnTo>
                  <a:pt x="380" y="631"/>
                </a:lnTo>
                <a:lnTo>
                  <a:pt x="367" y="635"/>
                </a:lnTo>
                <a:lnTo>
                  <a:pt x="359" y="635"/>
                </a:lnTo>
                <a:lnTo>
                  <a:pt x="347" y="623"/>
                </a:lnTo>
                <a:lnTo>
                  <a:pt x="318" y="577"/>
                </a:lnTo>
                <a:lnTo>
                  <a:pt x="318" y="577"/>
                </a:lnTo>
                <a:lnTo>
                  <a:pt x="301" y="553"/>
                </a:lnTo>
                <a:lnTo>
                  <a:pt x="289" y="540"/>
                </a:lnTo>
                <a:lnTo>
                  <a:pt x="276" y="536"/>
                </a:lnTo>
                <a:lnTo>
                  <a:pt x="264" y="540"/>
                </a:lnTo>
                <a:lnTo>
                  <a:pt x="256" y="544"/>
                </a:lnTo>
                <a:lnTo>
                  <a:pt x="252" y="553"/>
                </a:lnTo>
                <a:lnTo>
                  <a:pt x="248" y="561"/>
                </a:lnTo>
                <a:lnTo>
                  <a:pt x="219" y="610"/>
                </a:lnTo>
                <a:lnTo>
                  <a:pt x="219" y="610"/>
                </a:lnTo>
                <a:lnTo>
                  <a:pt x="206" y="623"/>
                </a:lnTo>
                <a:lnTo>
                  <a:pt x="194" y="627"/>
                </a:lnTo>
                <a:lnTo>
                  <a:pt x="182" y="631"/>
                </a:lnTo>
                <a:lnTo>
                  <a:pt x="165" y="631"/>
                </a:lnTo>
                <a:lnTo>
                  <a:pt x="161" y="631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9739313" y="4337050"/>
            <a:ext cx="314325" cy="654050"/>
          </a:xfrm>
          <a:custGeom>
            <a:avLst/>
            <a:gdLst>
              <a:gd name="T0" fmla="*/ 12 w 198"/>
              <a:gd name="T1" fmla="*/ 412 h 412"/>
              <a:gd name="T2" fmla="*/ 12 w 198"/>
              <a:gd name="T3" fmla="*/ 412 h 412"/>
              <a:gd name="T4" fmla="*/ 8 w 198"/>
              <a:gd name="T5" fmla="*/ 404 h 412"/>
              <a:gd name="T6" fmla="*/ 0 w 198"/>
              <a:gd name="T7" fmla="*/ 379 h 412"/>
              <a:gd name="T8" fmla="*/ 0 w 198"/>
              <a:gd name="T9" fmla="*/ 363 h 412"/>
              <a:gd name="T10" fmla="*/ 0 w 198"/>
              <a:gd name="T11" fmla="*/ 350 h 412"/>
              <a:gd name="T12" fmla="*/ 4 w 198"/>
              <a:gd name="T13" fmla="*/ 334 h 412"/>
              <a:gd name="T14" fmla="*/ 12 w 198"/>
              <a:gd name="T15" fmla="*/ 322 h 412"/>
              <a:gd name="T16" fmla="*/ 12 w 198"/>
              <a:gd name="T17" fmla="*/ 322 h 412"/>
              <a:gd name="T18" fmla="*/ 16 w 198"/>
              <a:gd name="T19" fmla="*/ 317 h 412"/>
              <a:gd name="T20" fmla="*/ 28 w 198"/>
              <a:gd name="T21" fmla="*/ 313 h 412"/>
              <a:gd name="T22" fmla="*/ 45 w 198"/>
              <a:gd name="T23" fmla="*/ 317 h 412"/>
              <a:gd name="T24" fmla="*/ 53 w 198"/>
              <a:gd name="T25" fmla="*/ 322 h 412"/>
              <a:gd name="T26" fmla="*/ 61 w 198"/>
              <a:gd name="T27" fmla="*/ 330 h 412"/>
              <a:gd name="T28" fmla="*/ 61 w 198"/>
              <a:gd name="T29" fmla="*/ 330 h 412"/>
              <a:gd name="T30" fmla="*/ 70 w 198"/>
              <a:gd name="T31" fmla="*/ 338 h 412"/>
              <a:gd name="T32" fmla="*/ 82 w 198"/>
              <a:gd name="T33" fmla="*/ 342 h 412"/>
              <a:gd name="T34" fmla="*/ 90 w 198"/>
              <a:gd name="T35" fmla="*/ 342 h 412"/>
              <a:gd name="T36" fmla="*/ 99 w 198"/>
              <a:gd name="T37" fmla="*/ 342 h 412"/>
              <a:gd name="T38" fmla="*/ 103 w 198"/>
              <a:gd name="T39" fmla="*/ 334 h 412"/>
              <a:gd name="T40" fmla="*/ 103 w 198"/>
              <a:gd name="T41" fmla="*/ 326 h 412"/>
              <a:gd name="T42" fmla="*/ 99 w 198"/>
              <a:gd name="T43" fmla="*/ 317 h 412"/>
              <a:gd name="T44" fmla="*/ 86 w 198"/>
              <a:gd name="T45" fmla="*/ 305 h 412"/>
              <a:gd name="T46" fmla="*/ 86 w 198"/>
              <a:gd name="T47" fmla="*/ 305 h 412"/>
              <a:gd name="T48" fmla="*/ 82 w 198"/>
              <a:gd name="T49" fmla="*/ 301 h 412"/>
              <a:gd name="T50" fmla="*/ 82 w 198"/>
              <a:gd name="T51" fmla="*/ 289 h 412"/>
              <a:gd name="T52" fmla="*/ 86 w 198"/>
              <a:gd name="T53" fmla="*/ 272 h 412"/>
              <a:gd name="T54" fmla="*/ 90 w 198"/>
              <a:gd name="T55" fmla="*/ 268 h 412"/>
              <a:gd name="T56" fmla="*/ 99 w 198"/>
              <a:gd name="T57" fmla="*/ 260 h 412"/>
              <a:gd name="T58" fmla="*/ 99 w 198"/>
              <a:gd name="T59" fmla="*/ 260 h 412"/>
              <a:gd name="T60" fmla="*/ 107 w 198"/>
              <a:gd name="T61" fmla="*/ 251 h 412"/>
              <a:gd name="T62" fmla="*/ 115 w 198"/>
              <a:gd name="T63" fmla="*/ 239 h 412"/>
              <a:gd name="T64" fmla="*/ 123 w 198"/>
              <a:gd name="T65" fmla="*/ 223 h 412"/>
              <a:gd name="T66" fmla="*/ 127 w 198"/>
              <a:gd name="T67" fmla="*/ 206 h 412"/>
              <a:gd name="T68" fmla="*/ 127 w 198"/>
              <a:gd name="T69" fmla="*/ 190 h 412"/>
              <a:gd name="T70" fmla="*/ 127 w 198"/>
              <a:gd name="T71" fmla="*/ 169 h 412"/>
              <a:gd name="T72" fmla="*/ 123 w 198"/>
              <a:gd name="T73" fmla="*/ 152 h 412"/>
              <a:gd name="T74" fmla="*/ 119 w 198"/>
              <a:gd name="T75" fmla="*/ 136 h 412"/>
              <a:gd name="T76" fmla="*/ 119 w 198"/>
              <a:gd name="T77" fmla="*/ 136 h 412"/>
              <a:gd name="T78" fmla="*/ 115 w 198"/>
              <a:gd name="T79" fmla="*/ 119 h 412"/>
              <a:gd name="T80" fmla="*/ 115 w 198"/>
              <a:gd name="T81" fmla="*/ 103 h 412"/>
              <a:gd name="T82" fmla="*/ 119 w 198"/>
              <a:gd name="T83" fmla="*/ 86 h 412"/>
              <a:gd name="T84" fmla="*/ 123 w 198"/>
              <a:gd name="T85" fmla="*/ 74 h 412"/>
              <a:gd name="T86" fmla="*/ 140 w 198"/>
              <a:gd name="T87" fmla="*/ 53 h 412"/>
              <a:gd name="T88" fmla="*/ 148 w 198"/>
              <a:gd name="T89" fmla="*/ 45 h 412"/>
              <a:gd name="T90" fmla="*/ 198 w 198"/>
              <a:gd name="T91" fmla="*/ 0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98" h="412">
                <a:moveTo>
                  <a:pt x="12" y="412"/>
                </a:moveTo>
                <a:lnTo>
                  <a:pt x="12" y="412"/>
                </a:lnTo>
                <a:lnTo>
                  <a:pt x="8" y="404"/>
                </a:lnTo>
                <a:lnTo>
                  <a:pt x="0" y="379"/>
                </a:lnTo>
                <a:lnTo>
                  <a:pt x="0" y="363"/>
                </a:lnTo>
                <a:lnTo>
                  <a:pt x="0" y="350"/>
                </a:lnTo>
                <a:lnTo>
                  <a:pt x="4" y="334"/>
                </a:lnTo>
                <a:lnTo>
                  <a:pt x="12" y="322"/>
                </a:lnTo>
                <a:lnTo>
                  <a:pt x="12" y="322"/>
                </a:lnTo>
                <a:lnTo>
                  <a:pt x="16" y="317"/>
                </a:lnTo>
                <a:lnTo>
                  <a:pt x="28" y="313"/>
                </a:lnTo>
                <a:lnTo>
                  <a:pt x="45" y="317"/>
                </a:lnTo>
                <a:lnTo>
                  <a:pt x="53" y="322"/>
                </a:lnTo>
                <a:lnTo>
                  <a:pt x="61" y="330"/>
                </a:lnTo>
                <a:lnTo>
                  <a:pt x="61" y="330"/>
                </a:lnTo>
                <a:lnTo>
                  <a:pt x="70" y="338"/>
                </a:lnTo>
                <a:lnTo>
                  <a:pt x="82" y="342"/>
                </a:lnTo>
                <a:lnTo>
                  <a:pt x="90" y="342"/>
                </a:lnTo>
                <a:lnTo>
                  <a:pt x="99" y="342"/>
                </a:lnTo>
                <a:lnTo>
                  <a:pt x="103" y="334"/>
                </a:lnTo>
                <a:lnTo>
                  <a:pt x="103" y="326"/>
                </a:lnTo>
                <a:lnTo>
                  <a:pt x="99" y="317"/>
                </a:lnTo>
                <a:lnTo>
                  <a:pt x="86" y="305"/>
                </a:lnTo>
                <a:lnTo>
                  <a:pt x="86" y="305"/>
                </a:lnTo>
                <a:lnTo>
                  <a:pt x="82" y="301"/>
                </a:lnTo>
                <a:lnTo>
                  <a:pt x="82" y="289"/>
                </a:lnTo>
                <a:lnTo>
                  <a:pt x="86" y="272"/>
                </a:lnTo>
                <a:lnTo>
                  <a:pt x="90" y="268"/>
                </a:lnTo>
                <a:lnTo>
                  <a:pt x="99" y="260"/>
                </a:lnTo>
                <a:lnTo>
                  <a:pt x="99" y="260"/>
                </a:lnTo>
                <a:lnTo>
                  <a:pt x="107" y="251"/>
                </a:lnTo>
                <a:lnTo>
                  <a:pt x="115" y="239"/>
                </a:lnTo>
                <a:lnTo>
                  <a:pt x="123" y="223"/>
                </a:lnTo>
                <a:lnTo>
                  <a:pt x="127" y="206"/>
                </a:lnTo>
                <a:lnTo>
                  <a:pt x="127" y="190"/>
                </a:lnTo>
                <a:lnTo>
                  <a:pt x="127" y="169"/>
                </a:lnTo>
                <a:lnTo>
                  <a:pt x="123" y="152"/>
                </a:lnTo>
                <a:lnTo>
                  <a:pt x="119" y="136"/>
                </a:lnTo>
                <a:lnTo>
                  <a:pt x="119" y="136"/>
                </a:lnTo>
                <a:lnTo>
                  <a:pt x="115" y="119"/>
                </a:lnTo>
                <a:lnTo>
                  <a:pt x="115" y="103"/>
                </a:lnTo>
                <a:lnTo>
                  <a:pt x="119" y="86"/>
                </a:lnTo>
                <a:lnTo>
                  <a:pt x="123" y="74"/>
                </a:lnTo>
                <a:lnTo>
                  <a:pt x="140" y="53"/>
                </a:lnTo>
                <a:lnTo>
                  <a:pt x="148" y="45"/>
                </a:lnTo>
                <a:lnTo>
                  <a:pt x="198" y="0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7793038" y="5200650"/>
            <a:ext cx="98425" cy="98425"/>
          </a:xfrm>
          <a:custGeom>
            <a:avLst/>
            <a:gdLst>
              <a:gd name="T0" fmla="*/ 62 w 62"/>
              <a:gd name="T1" fmla="*/ 33 h 62"/>
              <a:gd name="T2" fmla="*/ 62 w 62"/>
              <a:gd name="T3" fmla="*/ 33 h 62"/>
              <a:gd name="T4" fmla="*/ 58 w 62"/>
              <a:gd name="T5" fmla="*/ 46 h 62"/>
              <a:gd name="T6" fmla="*/ 50 w 62"/>
              <a:gd name="T7" fmla="*/ 54 h 62"/>
              <a:gd name="T8" fmla="*/ 41 w 62"/>
              <a:gd name="T9" fmla="*/ 62 h 62"/>
              <a:gd name="T10" fmla="*/ 29 w 62"/>
              <a:gd name="T11" fmla="*/ 62 h 62"/>
              <a:gd name="T12" fmla="*/ 29 w 62"/>
              <a:gd name="T13" fmla="*/ 62 h 62"/>
              <a:gd name="T14" fmla="*/ 17 w 62"/>
              <a:gd name="T15" fmla="*/ 62 h 62"/>
              <a:gd name="T16" fmla="*/ 8 w 62"/>
              <a:gd name="T17" fmla="*/ 54 h 62"/>
              <a:gd name="T18" fmla="*/ 0 w 62"/>
              <a:gd name="T19" fmla="*/ 46 h 62"/>
              <a:gd name="T20" fmla="*/ 0 w 62"/>
              <a:gd name="T21" fmla="*/ 33 h 62"/>
              <a:gd name="T22" fmla="*/ 0 w 62"/>
              <a:gd name="T23" fmla="*/ 33 h 62"/>
              <a:gd name="T24" fmla="*/ 0 w 62"/>
              <a:gd name="T25" fmla="*/ 21 h 62"/>
              <a:gd name="T26" fmla="*/ 8 w 62"/>
              <a:gd name="T27" fmla="*/ 9 h 62"/>
              <a:gd name="T28" fmla="*/ 17 w 62"/>
              <a:gd name="T29" fmla="*/ 4 h 62"/>
              <a:gd name="T30" fmla="*/ 29 w 62"/>
              <a:gd name="T31" fmla="*/ 0 h 62"/>
              <a:gd name="T32" fmla="*/ 29 w 62"/>
              <a:gd name="T33" fmla="*/ 0 h 62"/>
              <a:gd name="T34" fmla="*/ 41 w 62"/>
              <a:gd name="T35" fmla="*/ 4 h 62"/>
              <a:gd name="T36" fmla="*/ 50 w 62"/>
              <a:gd name="T37" fmla="*/ 9 h 62"/>
              <a:gd name="T38" fmla="*/ 58 w 62"/>
              <a:gd name="T39" fmla="*/ 21 h 62"/>
              <a:gd name="T40" fmla="*/ 62 w 62"/>
              <a:gd name="T41" fmla="*/ 33 h 62"/>
              <a:gd name="T42" fmla="*/ 62 w 62"/>
              <a:gd name="T43" fmla="*/ 33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2">
                <a:moveTo>
                  <a:pt x="62" y="33"/>
                </a:moveTo>
                <a:lnTo>
                  <a:pt x="62" y="33"/>
                </a:lnTo>
                <a:lnTo>
                  <a:pt x="58" y="46"/>
                </a:lnTo>
                <a:lnTo>
                  <a:pt x="50" y="54"/>
                </a:lnTo>
                <a:lnTo>
                  <a:pt x="41" y="62"/>
                </a:lnTo>
                <a:lnTo>
                  <a:pt x="29" y="62"/>
                </a:lnTo>
                <a:lnTo>
                  <a:pt x="29" y="62"/>
                </a:lnTo>
                <a:lnTo>
                  <a:pt x="17" y="62"/>
                </a:lnTo>
                <a:lnTo>
                  <a:pt x="8" y="54"/>
                </a:lnTo>
                <a:lnTo>
                  <a:pt x="0" y="46"/>
                </a:lnTo>
                <a:lnTo>
                  <a:pt x="0" y="33"/>
                </a:lnTo>
                <a:lnTo>
                  <a:pt x="0" y="33"/>
                </a:lnTo>
                <a:lnTo>
                  <a:pt x="0" y="21"/>
                </a:lnTo>
                <a:lnTo>
                  <a:pt x="8" y="9"/>
                </a:lnTo>
                <a:lnTo>
                  <a:pt x="17" y="4"/>
                </a:lnTo>
                <a:lnTo>
                  <a:pt x="29" y="0"/>
                </a:lnTo>
                <a:lnTo>
                  <a:pt x="29" y="0"/>
                </a:lnTo>
                <a:lnTo>
                  <a:pt x="41" y="4"/>
                </a:lnTo>
                <a:lnTo>
                  <a:pt x="50" y="9"/>
                </a:lnTo>
                <a:lnTo>
                  <a:pt x="58" y="21"/>
                </a:lnTo>
                <a:lnTo>
                  <a:pt x="62" y="33"/>
                </a:lnTo>
                <a:lnTo>
                  <a:pt x="62" y="33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9391650" y="5791200"/>
            <a:ext cx="98425" cy="98425"/>
          </a:xfrm>
          <a:custGeom>
            <a:avLst/>
            <a:gdLst>
              <a:gd name="T0" fmla="*/ 62 w 62"/>
              <a:gd name="T1" fmla="*/ 33 h 62"/>
              <a:gd name="T2" fmla="*/ 62 w 62"/>
              <a:gd name="T3" fmla="*/ 33 h 62"/>
              <a:gd name="T4" fmla="*/ 58 w 62"/>
              <a:gd name="T5" fmla="*/ 45 h 62"/>
              <a:gd name="T6" fmla="*/ 49 w 62"/>
              <a:gd name="T7" fmla="*/ 53 h 62"/>
              <a:gd name="T8" fmla="*/ 41 w 62"/>
              <a:gd name="T9" fmla="*/ 62 h 62"/>
              <a:gd name="T10" fmla="*/ 29 w 62"/>
              <a:gd name="T11" fmla="*/ 62 h 62"/>
              <a:gd name="T12" fmla="*/ 29 w 62"/>
              <a:gd name="T13" fmla="*/ 62 h 62"/>
              <a:gd name="T14" fmla="*/ 16 w 62"/>
              <a:gd name="T15" fmla="*/ 62 h 62"/>
              <a:gd name="T16" fmla="*/ 8 w 62"/>
              <a:gd name="T17" fmla="*/ 53 h 62"/>
              <a:gd name="T18" fmla="*/ 0 w 62"/>
              <a:gd name="T19" fmla="*/ 45 h 62"/>
              <a:gd name="T20" fmla="*/ 0 w 62"/>
              <a:gd name="T21" fmla="*/ 33 h 62"/>
              <a:gd name="T22" fmla="*/ 0 w 62"/>
              <a:gd name="T23" fmla="*/ 33 h 62"/>
              <a:gd name="T24" fmla="*/ 0 w 62"/>
              <a:gd name="T25" fmla="*/ 20 h 62"/>
              <a:gd name="T26" fmla="*/ 8 w 62"/>
              <a:gd name="T27" fmla="*/ 12 h 62"/>
              <a:gd name="T28" fmla="*/ 16 w 62"/>
              <a:gd name="T29" fmla="*/ 4 h 62"/>
              <a:gd name="T30" fmla="*/ 29 w 62"/>
              <a:gd name="T31" fmla="*/ 0 h 62"/>
              <a:gd name="T32" fmla="*/ 29 w 62"/>
              <a:gd name="T33" fmla="*/ 0 h 62"/>
              <a:gd name="T34" fmla="*/ 41 w 62"/>
              <a:gd name="T35" fmla="*/ 4 h 62"/>
              <a:gd name="T36" fmla="*/ 49 w 62"/>
              <a:gd name="T37" fmla="*/ 12 h 62"/>
              <a:gd name="T38" fmla="*/ 58 w 62"/>
              <a:gd name="T39" fmla="*/ 20 h 62"/>
              <a:gd name="T40" fmla="*/ 62 w 62"/>
              <a:gd name="T41" fmla="*/ 33 h 62"/>
              <a:gd name="T42" fmla="*/ 62 w 62"/>
              <a:gd name="T43" fmla="*/ 33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2">
                <a:moveTo>
                  <a:pt x="62" y="33"/>
                </a:moveTo>
                <a:lnTo>
                  <a:pt x="62" y="33"/>
                </a:lnTo>
                <a:lnTo>
                  <a:pt x="58" y="45"/>
                </a:lnTo>
                <a:lnTo>
                  <a:pt x="49" y="53"/>
                </a:lnTo>
                <a:lnTo>
                  <a:pt x="41" y="62"/>
                </a:lnTo>
                <a:lnTo>
                  <a:pt x="29" y="62"/>
                </a:lnTo>
                <a:lnTo>
                  <a:pt x="29" y="62"/>
                </a:lnTo>
                <a:lnTo>
                  <a:pt x="16" y="62"/>
                </a:lnTo>
                <a:lnTo>
                  <a:pt x="8" y="53"/>
                </a:lnTo>
                <a:lnTo>
                  <a:pt x="0" y="45"/>
                </a:lnTo>
                <a:lnTo>
                  <a:pt x="0" y="33"/>
                </a:lnTo>
                <a:lnTo>
                  <a:pt x="0" y="33"/>
                </a:lnTo>
                <a:lnTo>
                  <a:pt x="0" y="20"/>
                </a:lnTo>
                <a:lnTo>
                  <a:pt x="8" y="12"/>
                </a:lnTo>
                <a:lnTo>
                  <a:pt x="16" y="4"/>
                </a:lnTo>
                <a:lnTo>
                  <a:pt x="29" y="0"/>
                </a:lnTo>
                <a:lnTo>
                  <a:pt x="29" y="0"/>
                </a:lnTo>
                <a:lnTo>
                  <a:pt x="41" y="4"/>
                </a:lnTo>
                <a:lnTo>
                  <a:pt x="49" y="12"/>
                </a:lnTo>
                <a:lnTo>
                  <a:pt x="58" y="20"/>
                </a:lnTo>
                <a:lnTo>
                  <a:pt x="62" y="33"/>
                </a:lnTo>
                <a:lnTo>
                  <a:pt x="62" y="33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10118725" y="4867275"/>
            <a:ext cx="98425" cy="98425"/>
          </a:xfrm>
          <a:custGeom>
            <a:avLst/>
            <a:gdLst>
              <a:gd name="T0" fmla="*/ 62 w 62"/>
              <a:gd name="T1" fmla="*/ 33 h 62"/>
              <a:gd name="T2" fmla="*/ 62 w 62"/>
              <a:gd name="T3" fmla="*/ 33 h 62"/>
              <a:gd name="T4" fmla="*/ 58 w 62"/>
              <a:gd name="T5" fmla="*/ 41 h 62"/>
              <a:gd name="T6" fmla="*/ 49 w 62"/>
              <a:gd name="T7" fmla="*/ 54 h 62"/>
              <a:gd name="T8" fmla="*/ 41 w 62"/>
              <a:gd name="T9" fmla="*/ 58 h 62"/>
              <a:gd name="T10" fmla="*/ 29 w 62"/>
              <a:gd name="T11" fmla="*/ 62 h 62"/>
              <a:gd name="T12" fmla="*/ 29 w 62"/>
              <a:gd name="T13" fmla="*/ 62 h 62"/>
              <a:gd name="T14" fmla="*/ 16 w 62"/>
              <a:gd name="T15" fmla="*/ 58 h 62"/>
              <a:gd name="T16" fmla="*/ 8 w 62"/>
              <a:gd name="T17" fmla="*/ 54 h 62"/>
              <a:gd name="T18" fmla="*/ 0 w 62"/>
              <a:gd name="T19" fmla="*/ 41 h 62"/>
              <a:gd name="T20" fmla="*/ 0 w 62"/>
              <a:gd name="T21" fmla="*/ 33 h 62"/>
              <a:gd name="T22" fmla="*/ 0 w 62"/>
              <a:gd name="T23" fmla="*/ 33 h 62"/>
              <a:gd name="T24" fmla="*/ 0 w 62"/>
              <a:gd name="T25" fmla="*/ 21 h 62"/>
              <a:gd name="T26" fmla="*/ 8 w 62"/>
              <a:gd name="T27" fmla="*/ 8 h 62"/>
              <a:gd name="T28" fmla="*/ 16 w 62"/>
              <a:gd name="T29" fmla="*/ 4 h 62"/>
              <a:gd name="T30" fmla="*/ 29 w 62"/>
              <a:gd name="T31" fmla="*/ 0 h 62"/>
              <a:gd name="T32" fmla="*/ 29 w 62"/>
              <a:gd name="T33" fmla="*/ 0 h 62"/>
              <a:gd name="T34" fmla="*/ 41 w 62"/>
              <a:gd name="T35" fmla="*/ 4 h 62"/>
              <a:gd name="T36" fmla="*/ 49 w 62"/>
              <a:gd name="T37" fmla="*/ 8 h 62"/>
              <a:gd name="T38" fmla="*/ 58 w 62"/>
              <a:gd name="T39" fmla="*/ 21 h 62"/>
              <a:gd name="T40" fmla="*/ 62 w 62"/>
              <a:gd name="T41" fmla="*/ 33 h 62"/>
              <a:gd name="T42" fmla="*/ 62 w 62"/>
              <a:gd name="T43" fmla="*/ 33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2">
                <a:moveTo>
                  <a:pt x="62" y="33"/>
                </a:moveTo>
                <a:lnTo>
                  <a:pt x="62" y="33"/>
                </a:lnTo>
                <a:lnTo>
                  <a:pt x="58" y="41"/>
                </a:lnTo>
                <a:lnTo>
                  <a:pt x="49" y="54"/>
                </a:lnTo>
                <a:lnTo>
                  <a:pt x="41" y="58"/>
                </a:lnTo>
                <a:lnTo>
                  <a:pt x="29" y="62"/>
                </a:lnTo>
                <a:lnTo>
                  <a:pt x="29" y="62"/>
                </a:lnTo>
                <a:lnTo>
                  <a:pt x="16" y="58"/>
                </a:lnTo>
                <a:lnTo>
                  <a:pt x="8" y="54"/>
                </a:lnTo>
                <a:lnTo>
                  <a:pt x="0" y="41"/>
                </a:lnTo>
                <a:lnTo>
                  <a:pt x="0" y="33"/>
                </a:lnTo>
                <a:lnTo>
                  <a:pt x="0" y="33"/>
                </a:lnTo>
                <a:lnTo>
                  <a:pt x="0" y="21"/>
                </a:lnTo>
                <a:lnTo>
                  <a:pt x="8" y="8"/>
                </a:lnTo>
                <a:lnTo>
                  <a:pt x="16" y="4"/>
                </a:lnTo>
                <a:lnTo>
                  <a:pt x="29" y="0"/>
                </a:lnTo>
                <a:lnTo>
                  <a:pt x="29" y="0"/>
                </a:lnTo>
                <a:lnTo>
                  <a:pt x="41" y="4"/>
                </a:lnTo>
                <a:lnTo>
                  <a:pt x="49" y="8"/>
                </a:lnTo>
                <a:lnTo>
                  <a:pt x="58" y="21"/>
                </a:lnTo>
                <a:lnTo>
                  <a:pt x="62" y="33"/>
                </a:lnTo>
                <a:lnTo>
                  <a:pt x="62" y="33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9266238" y="4991100"/>
            <a:ext cx="98425" cy="98425"/>
          </a:xfrm>
          <a:custGeom>
            <a:avLst/>
            <a:gdLst>
              <a:gd name="T0" fmla="*/ 62 w 62"/>
              <a:gd name="T1" fmla="*/ 29 h 62"/>
              <a:gd name="T2" fmla="*/ 62 w 62"/>
              <a:gd name="T3" fmla="*/ 29 h 62"/>
              <a:gd name="T4" fmla="*/ 58 w 62"/>
              <a:gd name="T5" fmla="*/ 42 h 62"/>
              <a:gd name="T6" fmla="*/ 54 w 62"/>
              <a:gd name="T7" fmla="*/ 54 h 62"/>
              <a:gd name="T8" fmla="*/ 42 w 62"/>
              <a:gd name="T9" fmla="*/ 58 h 62"/>
              <a:gd name="T10" fmla="*/ 29 w 62"/>
              <a:gd name="T11" fmla="*/ 62 h 62"/>
              <a:gd name="T12" fmla="*/ 29 w 62"/>
              <a:gd name="T13" fmla="*/ 62 h 62"/>
              <a:gd name="T14" fmla="*/ 21 w 62"/>
              <a:gd name="T15" fmla="*/ 58 h 62"/>
              <a:gd name="T16" fmla="*/ 9 w 62"/>
              <a:gd name="T17" fmla="*/ 54 h 62"/>
              <a:gd name="T18" fmla="*/ 5 w 62"/>
              <a:gd name="T19" fmla="*/ 42 h 62"/>
              <a:gd name="T20" fmla="*/ 0 w 62"/>
              <a:gd name="T21" fmla="*/ 29 h 62"/>
              <a:gd name="T22" fmla="*/ 0 w 62"/>
              <a:gd name="T23" fmla="*/ 29 h 62"/>
              <a:gd name="T24" fmla="*/ 5 w 62"/>
              <a:gd name="T25" fmla="*/ 17 h 62"/>
              <a:gd name="T26" fmla="*/ 9 w 62"/>
              <a:gd name="T27" fmla="*/ 9 h 62"/>
              <a:gd name="T28" fmla="*/ 21 w 62"/>
              <a:gd name="T29" fmla="*/ 0 h 62"/>
              <a:gd name="T30" fmla="*/ 29 w 62"/>
              <a:gd name="T31" fmla="*/ 0 h 62"/>
              <a:gd name="T32" fmla="*/ 29 w 62"/>
              <a:gd name="T33" fmla="*/ 0 h 62"/>
              <a:gd name="T34" fmla="*/ 42 w 62"/>
              <a:gd name="T35" fmla="*/ 0 h 62"/>
              <a:gd name="T36" fmla="*/ 54 w 62"/>
              <a:gd name="T37" fmla="*/ 9 h 62"/>
              <a:gd name="T38" fmla="*/ 58 w 62"/>
              <a:gd name="T39" fmla="*/ 17 h 62"/>
              <a:gd name="T40" fmla="*/ 62 w 62"/>
              <a:gd name="T41" fmla="*/ 29 h 62"/>
              <a:gd name="T42" fmla="*/ 62 w 62"/>
              <a:gd name="T43" fmla="*/ 29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2">
                <a:moveTo>
                  <a:pt x="62" y="29"/>
                </a:moveTo>
                <a:lnTo>
                  <a:pt x="62" y="29"/>
                </a:lnTo>
                <a:lnTo>
                  <a:pt x="58" y="42"/>
                </a:lnTo>
                <a:lnTo>
                  <a:pt x="54" y="54"/>
                </a:lnTo>
                <a:lnTo>
                  <a:pt x="42" y="58"/>
                </a:lnTo>
                <a:lnTo>
                  <a:pt x="29" y="62"/>
                </a:lnTo>
                <a:lnTo>
                  <a:pt x="29" y="62"/>
                </a:lnTo>
                <a:lnTo>
                  <a:pt x="21" y="58"/>
                </a:lnTo>
                <a:lnTo>
                  <a:pt x="9" y="54"/>
                </a:lnTo>
                <a:lnTo>
                  <a:pt x="5" y="42"/>
                </a:lnTo>
                <a:lnTo>
                  <a:pt x="0" y="29"/>
                </a:lnTo>
                <a:lnTo>
                  <a:pt x="0" y="29"/>
                </a:lnTo>
                <a:lnTo>
                  <a:pt x="5" y="17"/>
                </a:lnTo>
                <a:lnTo>
                  <a:pt x="9" y="9"/>
                </a:lnTo>
                <a:lnTo>
                  <a:pt x="21" y="0"/>
                </a:lnTo>
                <a:lnTo>
                  <a:pt x="29" y="0"/>
                </a:lnTo>
                <a:lnTo>
                  <a:pt x="29" y="0"/>
                </a:lnTo>
                <a:lnTo>
                  <a:pt x="42" y="0"/>
                </a:lnTo>
                <a:lnTo>
                  <a:pt x="54" y="9"/>
                </a:lnTo>
                <a:lnTo>
                  <a:pt x="58" y="17"/>
                </a:lnTo>
                <a:lnTo>
                  <a:pt x="62" y="29"/>
                </a:lnTo>
                <a:lnTo>
                  <a:pt x="62" y="29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8480425" y="4035425"/>
            <a:ext cx="98425" cy="98425"/>
          </a:xfrm>
          <a:custGeom>
            <a:avLst/>
            <a:gdLst>
              <a:gd name="T0" fmla="*/ 62 w 62"/>
              <a:gd name="T1" fmla="*/ 29 h 62"/>
              <a:gd name="T2" fmla="*/ 62 w 62"/>
              <a:gd name="T3" fmla="*/ 29 h 62"/>
              <a:gd name="T4" fmla="*/ 58 w 62"/>
              <a:gd name="T5" fmla="*/ 41 h 62"/>
              <a:gd name="T6" fmla="*/ 50 w 62"/>
              <a:gd name="T7" fmla="*/ 54 h 62"/>
              <a:gd name="T8" fmla="*/ 42 w 62"/>
              <a:gd name="T9" fmla="*/ 58 h 62"/>
              <a:gd name="T10" fmla="*/ 29 w 62"/>
              <a:gd name="T11" fmla="*/ 62 h 62"/>
              <a:gd name="T12" fmla="*/ 29 w 62"/>
              <a:gd name="T13" fmla="*/ 62 h 62"/>
              <a:gd name="T14" fmla="*/ 17 w 62"/>
              <a:gd name="T15" fmla="*/ 58 h 62"/>
              <a:gd name="T16" fmla="*/ 9 w 62"/>
              <a:gd name="T17" fmla="*/ 54 h 62"/>
              <a:gd name="T18" fmla="*/ 0 w 62"/>
              <a:gd name="T19" fmla="*/ 41 h 62"/>
              <a:gd name="T20" fmla="*/ 0 w 62"/>
              <a:gd name="T21" fmla="*/ 33 h 62"/>
              <a:gd name="T22" fmla="*/ 0 w 62"/>
              <a:gd name="T23" fmla="*/ 33 h 62"/>
              <a:gd name="T24" fmla="*/ 0 w 62"/>
              <a:gd name="T25" fmla="*/ 21 h 62"/>
              <a:gd name="T26" fmla="*/ 9 w 62"/>
              <a:gd name="T27" fmla="*/ 8 h 62"/>
              <a:gd name="T28" fmla="*/ 17 w 62"/>
              <a:gd name="T29" fmla="*/ 4 h 62"/>
              <a:gd name="T30" fmla="*/ 29 w 62"/>
              <a:gd name="T31" fmla="*/ 0 h 62"/>
              <a:gd name="T32" fmla="*/ 29 w 62"/>
              <a:gd name="T33" fmla="*/ 0 h 62"/>
              <a:gd name="T34" fmla="*/ 42 w 62"/>
              <a:gd name="T35" fmla="*/ 4 h 62"/>
              <a:gd name="T36" fmla="*/ 50 w 62"/>
              <a:gd name="T37" fmla="*/ 8 h 62"/>
              <a:gd name="T38" fmla="*/ 58 w 62"/>
              <a:gd name="T39" fmla="*/ 21 h 62"/>
              <a:gd name="T40" fmla="*/ 62 w 62"/>
              <a:gd name="T41" fmla="*/ 29 h 62"/>
              <a:gd name="T42" fmla="*/ 62 w 62"/>
              <a:gd name="T43" fmla="*/ 29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2">
                <a:moveTo>
                  <a:pt x="62" y="29"/>
                </a:moveTo>
                <a:lnTo>
                  <a:pt x="62" y="29"/>
                </a:lnTo>
                <a:lnTo>
                  <a:pt x="58" y="41"/>
                </a:lnTo>
                <a:lnTo>
                  <a:pt x="50" y="54"/>
                </a:lnTo>
                <a:lnTo>
                  <a:pt x="42" y="58"/>
                </a:lnTo>
                <a:lnTo>
                  <a:pt x="29" y="62"/>
                </a:lnTo>
                <a:lnTo>
                  <a:pt x="29" y="62"/>
                </a:lnTo>
                <a:lnTo>
                  <a:pt x="17" y="58"/>
                </a:lnTo>
                <a:lnTo>
                  <a:pt x="9" y="54"/>
                </a:lnTo>
                <a:lnTo>
                  <a:pt x="0" y="41"/>
                </a:lnTo>
                <a:lnTo>
                  <a:pt x="0" y="33"/>
                </a:lnTo>
                <a:lnTo>
                  <a:pt x="0" y="33"/>
                </a:lnTo>
                <a:lnTo>
                  <a:pt x="0" y="21"/>
                </a:lnTo>
                <a:lnTo>
                  <a:pt x="9" y="8"/>
                </a:lnTo>
                <a:lnTo>
                  <a:pt x="17" y="4"/>
                </a:lnTo>
                <a:lnTo>
                  <a:pt x="29" y="0"/>
                </a:lnTo>
                <a:lnTo>
                  <a:pt x="29" y="0"/>
                </a:lnTo>
                <a:lnTo>
                  <a:pt x="42" y="4"/>
                </a:lnTo>
                <a:lnTo>
                  <a:pt x="50" y="8"/>
                </a:lnTo>
                <a:lnTo>
                  <a:pt x="58" y="21"/>
                </a:lnTo>
                <a:lnTo>
                  <a:pt x="62" y="29"/>
                </a:lnTo>
                <a:lnTo>
                  <a:pt x="62" y="29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8067675" y="4349750"/>
            <a:ext cx="98425" cy="98425"/>
          </a:xfrm>
          <a:custGeom>
            <a:avLst/>
            <a:gdLst>
              <a:gd name="T0" fmla="*/ 62 w 62"/>
              <a:gd name="T1" fmla="*/ 33 h 62"/>
              <a:gd name="T2" fmla="*/ 62 w 62"/>
              <a:gd name="T3" fmla="*/ 33 h 62"/>
              <a:gd name="T4" fmla="*/ 62 w 62"/>
              <a:gd name="T5" fmla="*/ 45 h 62"/>
              <a:gd name="T6" fmla="*/ 54 w 62"/>
              <a:gd name="T7" fmla="*/ 54 h 62"/>
              <a:gd name="T8" fmla="*/ 46 w 62"/>
              <a:gd name="T9" fmla="*/ 62 h 62"/>
              <a:gd name="T10" fmla="*/ 33 w 62"/>
              <a:gd name="T11" fmla="*/ 62 h 62"/>
              <a:gd name="T12" fmla="*/ 33 w 62"/>
              <a:gd name="T13" fmla="*/ 62 h 62"/>
              <a:gd name="T14" fmla="*/ 21 w 62"/>
              <a:gd name="T15" fmla="*/ 62 h 62"/>
              <a:gd name="T16" fmla="*/ 13 w 62"/>
              <a:gd name="T17" fmla="*/ 54 h 62"/>
              <a:gd name="T18" fmla="*/ 5 w 62"/>
              <a:gd name="T19" fmla="*/ 45 h 62"/>
              <a:gd name="T20" fmla="*/ 0 w 62"/>
              <a:gd name="T21" fmla="*/ 33 h 62"/>
              <a:gd name="T22" fmla="*/ 0 w 62"/>
              <a:gd name="T23" fmla="*/ 33 h 62"/>
              <a:gd name="T24" fmla="*/ 5 w 62"/>
              <a:gd name="T25" fmla="*/ 21 h 62"/>
              <a:gd name="T26" fmla="*/ 13 w 62"/>
              <a:gd name="T27" fmla="*/ 8 h 62"/>
              <a:gd name="T28" fmla="*/ 21 w 62"/>
              <a:gd name="T29" fmla="*/ 4 h 62"/>
              <a:gd name="T30" fmla="*/ 33 w 62"/>
              <a:gd name="T31" fmla="*/ 0 h 62"/>
              <a:gd name="T32" fmla="*/ 33 w 62"/>
              <a:gd name="T33" fmla="*/ 0 h 62"/>
              <a:gd name="T34" fmla="*/ 46 w 62"/>
              <a:gd name="T35" fmla="*/ 4 h 62"/>
              <a:gd name="T36" fmla="*/ 54 w 62"/>
              <a:gd name="T37" fmla="*/ 8 h 62"/>
              <a:gd name="T38" fmla="*/ 62 w 62"/>
              <a:gd name="T39" fmla="*/ 21 h 62"/>
              <a:gd name="T40" fmla="*/ 62 w 62"/>
              <a:gd name="T41" fmla="*/ 33 h 62"/>
              <a:gd name="T42" fmla="*/ 62 w 62"/>
              <a:gd name="T43" fmla="*/ 33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2">
                <a:moveTo>
                  <a:pt x="62" y="33"/>
                </a:moveTo>
                <a:lnTo>
                  <a:pt x="62" y="33"/>
                </a:lnTo>
                <a:lnTo>
                  <a:pt x="62" y="45"/>
                </a:lnTo>
                <a:lnTo>
                  <a:pt x="54" y="54"/>
                </a:lnTo>
                <a:lnTo>
                  <a:pt x="46" y="62"/>
                </a:lnTo>
                <a:lnTo>
                  <a:pt x="33" y="62"/>
                </a:lnTo>
                <a:lnTo>
                  <a:pt x="33" y="62"/>
                </a:lnTo>
                <a:lnTo>
                  <a:pt x="21" y="62"/>
                </a:lnTo>
                <a:lnTo>
                  <a:pt x="13" y="54"/>
                </a:lnTo>
                <a:lnTo>
                  <a:pt x="5" y="45"/>
                </a:lnTo>
                <a:lnTo>
                  <a:pt x="0" y="33"/>
                </a:lnTo>
                <a:lnTo>
                  <a:pt x="0" y="33"/>
                </a:lnTo>
                <a:lnTo>
                  <a:pt x="5" y="21"/>
                </a:lnTo>
                <a:lnTo>
                  <a:pt x="13" y="8"/>
                </a:lnTo>
                <a:lnTo>
                  <a:pt x="21" y="4"/>
                </a:lnTo>
                <a:lnTo>
                  <a:pt x="33" y="0"/>
                </a:lnTo>
                <a:lnTo>
                  <a:pt x="33" y="0"/>
                </a:lnTo>
                <a:lnTo>
                  <a:pt x="46" y="4"/>
                </a:lnTo>
                <a:lnTo>
                  <a:pt x="54" y="8"/>
                </a:lnTo>
                <a:lnTo>
                  <a:pt x="62" y="21"/>
                </a:lnTo>
                <a:lnTo>
                  <a:pt x="62" y="33"/>
                </a:lnTo>
                <a:lnTo>
                  <a:pt x="62" y="33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9050338" y="4624387"/>
            <a:ext cx="58738" cy="58738"/>
          </a:xfrm>
          <a:custGeom>
            <a:avLst/>
            <a:gdLst>
              <a:gd name="T0" fmla="*/ 37 w 37"/>
              <a:gd name="T1" fmla="*/ 17 h 37"/>
              <a:gd name="T2" fmla="*/ 37 w 37"/>
              <a:gd name="T3" fmla="*/ 17 h 37"/>
              <a:gd name="T4" fmla="*/ 33 w 37"/>
              <a:gd name="T5" fmla="*/ 25 h 37"/>
              <a:gd name="T6" fmla="*/ 33 w 37"/>
              <a:gd name="T7" fmla="*/ 33 h 37"/>
              <a:gd name="T8" fmla="*/ 25 w 37"/>
              <a:gd name="T9" fmla="*/ 37 h 37"/>
              <a:gd name="T10" fmla="*/ 17 w 37"/>
              <a:gd name="T11" fmla="*/ 37 h 37"/>
              <a:gd name="T12" fmla="*/ 17 w 37"/>
              <a:gd name="T13" fmla="*/ 37 h 37"/>
              <a:gd name="T14" fmla="*/ 13 w 37"/>
              <a:gd name="T15" fmla="*/ 37 h 37"/>
              <a:gd name="T16" fmla="*/ 4 w 37"/>
              <a:gd name="T17" fmla="*/ 33 h 37"/>
              <a:gd name="T18" fmla="*/ 0 w 37"/>
              <a:gd name="T19" fmla="*/ 25 h 37"/>
              <a:gd name="T20" fmla="*/ 0 w 37"/>
              <a:gd name="T21" fmla="*/ 17 h 37"/>
              <a:gd name="T22" fmla="*/ 0 w 37"/>
              <a:gd name="T23" fmla="*/ 17 h 37"/>
              <a:gd name="T24" fmla="*/ 0 w 37"/>
              <a:gd name="T25" fmla="*/ 13 h 37"/>
              <a:gd name="T26" fmla="*/ 4 w 37"/>
              <a:gd name="T27" fmla="*/ 4 h 37"/>
              <a:gd name="T28" fmla="*/ 13 w 37"/>
              <a:gd name="T29" fmla="*/ 0 h 37"/>
              <a:gd name="T30" fmla="*/ 17 w 37"/>
              <a:gd name="T31" fmla="*/ 0 h 37"/>
              <a:gd name="T32" fmla="*/ 17 w 37"/>
              <a:gd name="T33" fmla="*/ 0 h 37"/>
              <a:gd name="T34" fmla="*/ 25 w 37"/>
              <a:gd name="T35" fmla="*/ 0 h 37"/>
              <a:gd name="T36" fmla="*/ 33 w 37"/>
              <a:gd name="T37" fmla="*/ 4 h 37"/>
              <a:gd name="T38" fmla="*/ 33 w 37"/>
              <a:gd name="T39" fmla="*/ 13 h 37"/>
              <a:gd name="T40" fmla="*/ 37 w 37"/>
              <a:gd name="T41" fmla="*/ 17 h 37"/>
              <a:gd name="T42" fmla="*/ 37 w 37"/>
              <a:gd name="T43" fmla="*/ 17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" h="37">
                <a:moveTo>
                  <a:pt x="37" y="17"/>
                </a:moveTo>
                <a:lnTo>
                  <a:pt x="37" y="17"/>
                </a:lnTo>
                <a:lnTo>
                  <a:pt x="33" y="25"/>
                </a:lnTo>
                <a:lnTo>
                  <a:pt x="33" y="33"/>
                </a:lnTo>
                <a:lnTo>
                  <a:pt x="25" y="37"/>
                </a:lnTo>
                <a:lnTo>
                  <a:pt x="17" y="37"/>
                </a:lnTo>
                <a:lnTo>
                  <a:pt x="17" y="37"/>
                </a:lnTo>
                <a:lnTo>
                  <a:pt x="13" y="37"/>
                </a:lnTo>
                <a:lnTo>
                  <a:pt x="4" y="33"/>
                </a:lnTo>
                <a:lnTo>
                  <a:pt x="0" y="25"/>
                </a:lnTo>
                <a:lnTo>
                  <a:pt x="0" y="17"/>
                </a:lnTo>
                <a:lnTo>
                  <a:pt x="0" y="17"/>
                </a:lnTo>
                <a:lnTo>
                  <a:pt x="0" y="13"/>
                </a:lnTo>
                <a:lnTo>
                  <a:pt x="4" y="4"/>
                </a:lnTo>
                <a:lnTo>
                  <a:pt x="13" y="0"/>
                </a:lnTo>
                <a:lnTo>
                  <a:pt x="17" y="0"/>
                </a:lnTo>
                <a:lnTo>
                  <a:pt x="17" y="0"/>
                </a:lnTo>
                <a:lnTo>
                  <a:pt x="25" y="0"/>
                </a:lnTo>
                <a:lnTo>
                  <a:pt x="33" y="4"/>
                </a:lnTo>
                <a:lnTo>
                  <a:pt x="33" y="13"/>
                </a:lnTo>
                <a:lnTo>
                  <a:pt x="37" y="17"/>
                </a:lnTo>
                <a:lnTo>
                  <a:pt x="37" y="1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10623550" y="3989387"/>
            <a:ext cx="96838" cy="98425"/>
          </a:xfrm>
          <a:custGeom>
            <a:avLst/>
            <a:gdLst>
              <a:gd name="T0" fmla="*/ 61 w 61"/>
              <a:gd name="T1" fmla="*/ 29 h 62"/>
              <a:gd name="T2" fmla="*/ 61 w 61"/>
              <a:gd name="T3" fmla="*/ 29 h 62"/>
              <a:gd name="T4" fmla="*/ 57 w 61"/>
              <a:gd name="T5" fmla="*/ 41 h 62"/>
              <a:gd name="T6" fmla="*/ 49 w 61"/>
              <a:gd name="T7" fmla="*/ 50 h 62"/>
              <a:gd name="T8" fmla="*/ 41 w 61"/>
              <a:gd name="T9" fmla="*/ 58 h 62"/>
              <a:gd name="T10" fmla="*/ 28 w 61"/>
              <a:gd name="T11" fmla="*/ 62 h 62"/>
              <a:gd name="T12" fmla="*/ 28 w 61"/>
              <a:gd name="T13" fmla="*/ 62 h 62"/>
              <a:gd name="T14" fmla="*/ 16 w 61"/>
              <a:gd name="T15" fmla="*/ 58 h 62"/>
              <a:gd name="T16" fmla="*/ 8 w 61"/>
              <a:gd name="T17" fmla="*/ 50 h 62"/>
              <a:gd name="T18" fmla="*/ 0 w 61"/>
              <a:gd name="T19" fmla="*/ 41 h 62"/>
              <a:gd name="T20" fmla="*/ 0 w 61"/>
              <a:gd name="T21" fmla="*/ 29 h 62"/>
              <a:gd name="T22" fmla="*/ 0 w 61"/>
              <a:gd name="T23" fmla="*/ 29 h 62"/>
              <a:gd name="T24" fmla="*/ 0 w 61"/>
              <a:gd name="T25" fmla="*/ 17 h 62"/>
              <a:gd name="T26" fmla="*/ 8 w 61"/>
              <a:gd name="T27" fmla="*/ 8 h 62"/>
              <a:gd name="T28" fmla="*/ 16 w 61"/>
              <a:gd name="T29" fmla="*/ 0 h 62"/>
              <a:gd name="T30" fmla="*/ 28 w 61"/>
              <a:gd name="T31" fmla="*/ 0 h 62"/>
              <a:gd name="T32" fmla="*/ 28 w 61"/>
              <a:gd name="T33" fmla="*/ 0 h 62"/>
              <a:gd name="T34" fmla="*/ 41 w 61"/>
              <a:gd name="T35" fmla="*/ 0 h 62"/>
              <a:gd name="T36" fmla="*/ 49 w 61"/>
              <a:gd name="T37" fmla="*/ 8 h 62"/>
              <a:gd name="T38" fmla="*/ 57 w 61"/>
              <a:gd name="T39" fmla="*/ 17 h 62"/>
              <a:gd name="T40" fmla="*/ 61 w 61"/>
              <a:gd name="T41" fmla="*/ 29 h 62"/>
              <a:gd name="T42" fmla="*/ 61 w 61"/>
              <a:gd name="T43" fmla="*/ 29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1" h="62">
                <a:moveTo>
                  <a:pt x="61" y="29"/>
                </a:moveTo>
                <a:lnTo>
                  <a:pt x="61" y="29"/>
                </a:lnTo>
                <a:lnTo>
                  <a:pt x="57" y="41"/>
                </a:lnTo>
                <a:lnTo>
                  <a:pt x="49" y="50"/>
                </a:lnTo>
                <a:lnTo>
                  <a:pt x="41" y="58"/>
                </a:lnTo>
                <a:lnTo>
                  <a:pt x="28" y="62"/>
                </a:lnTo>
                <a:lnTo>
                  <a:pt x="28" y="62"/>
                </a:lnTo>
                <a:lnTo>
                  <a:pt x="16" y="58"/>
                </a:lnTo>
                <a:lnTo>
                  <a:pt x="8" y="50"/>
                </a:lnTo>
                <a:lnTo>
                  <a:pt x="0" y="41"/>
                </a:lnTo>
                <a:lnTo>
                  <a:pt x="0" y="29"/>
                </a:lnTo>
                <a:lnTo>
                  <a:pt x="0" y="29"/>
                </a:lnTo>
                <a:lnTo>
                  <a:pt x="0" y="17"/>
                </a:lnTo>
                <a:lnTo>
                  <a:pt x="8" y="8"/>
                </a:lnTo>
                <a:lnTo>
                  <a:pt x="16" y="0"/>
                </a:lnTo>
                <a:lnTo>
                  <a:pt x="28" y="0"/>
                </a:lnTo>
                <a:lnTo>
                  <a:pt x="28" y="0"/>
                </a:lnTo>
                <a:lnTo>
                  <a:pt x="41" y="0"/>
                </a:lnTo>
                <a:lnTo>
                  <a:pt x="49" y="8"/>
                </a:lnTo>
                <a:lnTo>
                  <a:pt x="57" y="17"/>
                </a:lnTo>
                <a:lnTo>
                  <a:pt x="61" y="29"/>
                </a:lnTo>
                <a:lnTo>
                  <a:pt x="61" y="29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8277225" y="3419475"/>
            <a:ext cx="98425" cy="98425"/>
          </a:xfrm>
          <a:custGeom>
            <a:avLst/>
            <a:gdLst>
              <a:gd name="T0" fmla="*/ 62 w 62"/>
              <a:gd name="T1" fmla="*/ 29 h 62"/>
              <a:gd name="T2" fmla="*/ 62 w 62"/>
              <a:gd name="T3" fmla="*/ 29 h 62"/>
              <a:gd name="T4" fmla="*/ 58 w 62"/>
              <a:gd name="T5" fmla="*/ 41 h 62"/>
              <a:gd name="T6" fmla="*/ 54 w 62"/>
              <a:gd name="T7" fmla="*/ 54 h 62"/>
              <a:gd name="T8" fmla="*/ 42 w 62"/>
              <a:gd name="T9" fmla="*/ 58 h 62"/>
              <a:gd name="T10" fmla="*/ 29 w 62"/>
              <a:gd name="T11" fmla="*/ 62 h 62"/>
              <a:gd name="T12" fmla="*/ 29 w 62"/>
              <a:gd name="T13" fmla="*/ 62 h 62"/>
              <a:gd name="T14" fmla="*/ 17 w 62"/>
              <a:gd name="T15" fmla="*/ 58 h 62"/>
              <a:gd name="T16" fmla="*/ 9 w 62"/>
              <a:gd name="T17" fmla="*/ 54 h 62"/>
              <a:gd name="T18" fmla="*/ 0 w 62"/>
              <a:gd name="T19" fmla="*/ 41 h 62"/>
              <a:gd name="T20" fmla="*/ 0 w 62"/>
              <a:gd name="T21" fmla="*/ 29 h 62"/>
              <a:gd name="T22" fmla="*/ 0 w 62"/>
              <a:gd name="T23" fmla="*/ 29 h 62"/>
              <a:gd name="T24" fmla="*/ 0 w 62"/>
              <a:gd name="T25" fmla="*/ 17 h 62"/>
              <a:gd name="T26" fmla="*/ 9 w 62"/>
              <a:gd name="T27" fmla="*/ 8 h 62"/>
              <a:gd name="T28" fmla="*/ 17 w 62"/>
              <a:gd name="T29" fmla="*/ 0 h 62"/>
              <a:gd name="T30" fmla="*/ 29 w 62"/>
              <a:gd name="T31" fmla="*/ 0 h 62"/>
              <a:gd name="T32" fmla="*/ 29 w 62"/>
              <a:gd name="T33" fmla="*/ 0 h 62"/>
              <a:gd name="T34" fmla="*/ 42 w 62"/>
              <a:gd name="T35" fmla="*/ 0 h 62"/>
              <a:gd name="T36" fmla="*/ 54 w 62"/>
              <a:gd name="T37" fmla="*/ 8 h 62"/>
              <a:gd name="T38" fmla="*/ 58 w 62"/>
              <a:gd name="T39" fmla="*/ 17 h 62"/>
              <a:gd name="T40" fmla="*/ 62 w 62"/>
              <a:gd name="T41" fmla="*/ 29 h 62"/>
              <a:gd name="T42" fmla="*/ 62 w 62"/>
              <a:gd name="T43" fmla="*/ 29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2">
                <a:moveTo>
                  <a:pt x="62" y="29"/>
                </a:moveTo>
                <a:lnTo>
                  <a:pt x="62" y="29"/>
                </a:lnTo>
                <a:lnTo>
                  <a:pt x="58" y="41"/>
                </a:lnTo>
                <a:lnTo>
                  <a:pt x="54" y="54"/>
                </a:lnTo>
                <a:lnTo>
                  <a:pt x="42" y="58"/>
                </a:lnTo>
                <a:lnTo>
                  <a:pt x="29" y="62"/>
                </a:lnTo>
                <a:lnTo>
                  <a:pt x="29" y="62"/>
                </a:lnTo>
                <a:lnTo>
                  <a:pt x="17" y="58"/>
                </a:lnTo>
                <a:lnTo>
                  <a:pt x="9" y="54"/>
                </a:lnTo>
                <a:lnTo>
                  <a:pt x="0" y="41"/>
                </a:lnTo>
                <a:lnTo>
                  <a:pt x="0" y="29"/>
                </a:lnTo>
                <a:lnTo>
                  <a:pt x="0" y="29"/>
                </a:lnTo>
                <a:lnTo>
                  <a:pt x="0" y="17"/>
                </a:lnTo>
                <a:lnTo>
                  <a:pt x="9" y="8"/>
                </a:lnTo>
                <a:lnTo>
                  <a:pt x="17" y="0"/>
                </a:lnTo>
                <a:lnTo>
                  <a:pt x="29" y="0"/>
                </a:lnTo>
                <a:lnTo>
                  <a:pt x="29" y="0"/>
                </a:lnTo>
                <a:lnTo>
                  <a:pt x="42" y="0"/>
                </a:lnTo>
                <a:lnTo>
                  <a:pt x="54" y="8"/>
                </a:lnTo>
                <a:lnTo>
                  <a:pt x="58" y="17"/>
                </a:lnTo>
                <a:lnTo>
                  <a:pt x="62" y="29"/>
                </a:lnTo>
                <a:lnTo>
                  <a:pt x="62" y="29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9043988" y="2030412"/>
            <a:ext cx="98425" cy="98425"/>
          </a:xfrm>
          <a:custGeom>
            <a:avLst/>
            <a:gdLst>
              <a:gd name="T0" fmla="*/ 62 w 62"/>
              <a:gd name="T1" fmla="*/ 33 h 62"/>
              <a:gd name="T2" fmla="*/ 62 w 62"/>
              <a:gd name="T3" fmla="*/ 33 h 62"/>
              <a:gd name="T4" fmla="*/ 58 w 62"/>
              <a:gd name="T5" fmla="*/ 46 h 62"/>
              <a:gd name="T6" fmla="*/ 54 w 62"/>
              <a:gd name="T7" fmla="*/ 54 h 62"/>
              <a:gd name="T8" fmla="*/ 41 w 62"/>
              <a:gd name="T9" fmla="*/ 62 h 62"/>
              <a:gd name="T10" fmla="*/ 29 w 62"/>
              <a:gd name="T11" fmla="*/ 62 h 62"/>
              <a:gd name="T12" fmla="*/ 29 w 62"/>
              <a:gd name="T13" fmla="*/ 62 h 62"/>
              <a:gd name="T14" fmla="*/ 17 w 62"/>
              <a:gd name="T15" fmla="*/ 62 h 62"/>
              <a:gd name="T16" fmla="*/ 8 w 62"/>
              <a:gd name="T17" fmla="*/ 54 h 62"/>
              <a:gd name="T18" fmla="*/ 0 w 62"/>
              <a:gd name="T19" fmla="*/ 46 h 62"/>
              <a:gd name="T20" fmla="*/ 0 w 62"/>
              <a:gd name="T21" fmla="*/ 33 h 62"/>
              <a:gd name="T22" fmla="*/ 0 w 62"/>
              <a:gd name="T23" fmla="*/ 33 h 62"/>
              <a:gd name="T24" fmla="*/ 0 w 62"/>
              <a:gd name="T25" fmla="*/ 21 h 62"/>
              <a:gd name="T26" fmla="*/ 8 w 62"/>
              <a:gd name="T27" fmla="*/ 13 h 62"/>
              <a:gd name="T28" fmla="*/ 17 w 62"/>
              <a:gd name="T29" fmla="*/ 4 h 62"/>
              <a:gd name="T30" fmla="*/ 29 w 62"/>
              <a:gd name="T31" fmla="*/ 0 h 62"/>
              <a:gd name="T32" fmla="*/ 29 w 62"/>
              <a:gd name="T33" fmla="*/ 0 h 62"/>
              <a:gd name="T34" fmla="*/ 41 w 62"/>
              <a:gd name="T35" fmla="*/ 4 h 62"/>
              <a:gd name="T36" fmla="*/ 54 w 62"/>
              <a:gd name="T37" fmla="*/ 13 h 62"/>
              <a:gd name="T38" fmla="*/ 58 w 62"/>
              <a:gd name="T39" fmla="*/ 21 h 62"/>
              <a:gd name="T40" fmla="*/ 62 w 62"/>
              <a:gd name="T41" fmla="*/ 33 h 62"/>
              <a:gd name="T42" fmla="*/ 62 w 62"/>
              <a:gd name="T43" fmla="*/ 33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2">
                <a:moveTo>
                  <a:pt x="62" y="33"/>
                </a:moveTo>
                <a:lnTo>
                  <a:pt x="62" y="33"/>
                </a:lnTo>
                <a:lnTo>
                  <a:pt x="58" y="46"/>
                </a:lnTo>
                <a:lnTo>
                  <a:pt x="54" y="54"/>
                </a:lnTo>
                <a:lnTo>
                  <a:pt x="41" y="62"/>
                </a:lnTo>
                <a:lnTo>
                  <a:pt x="29" y="62"/>
                </a:lnTo>
                <a:lnTo>
                  <a:pt x="29" y="62"/>
                </a:lnTo>
                <a:lnTo>
                  <a:pt x="17" y="62"/>
                </a:lnTo>
                <a:lnTo>
                  <a:pt x="8" y="54"/>
                </a:lnTo>
                <a:lnTo>
                  <a:pt x="0" y="46"/>
                </a:lnTo>
                <a:lnTo>
                  <a:pt x="0" y="33"/>
                </a:lnTo>
                <a:lnTo>
                  <a:pt x="0" y="33"/>
                </a:lnTo>
                <a:lnTo>
                  <a:pt x="0" y="21"/>
                </a:lnTo>
                <a:lnTo>
                  <a:pt x="8" y="13"/>
                </a:lnTo>
                <a:lnTo>
                  <a:pt x="17" y="4"/>
                </a:lnTo>
                <a:lnTo>
                  <a:pt x="29" y="0"/>
                </a:lnTo>
                <a:lnTo>
                  <a:pt x="29" y="0"/>
                </a:lnTo>
                <a:lnTo>
                  <a:pt x="41" y="4"/>
                </a:lnTo>
                <a:lnTo>
                  <a:pt x="54" y="13"/>
                </a:lnTo>
                <a:lnTo>
                  <a:pt x="58" y="21"/>
                </a:lnTo>
                <a:lnTo>
                  <a:pt x="62" y="33"/>
                </a:lnTo>
                <a:lnTo>
                  <a:pt x="62" y="33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9358313" y="733425"/>
            <a:ext cx="98425" cy="98425"/>
          </a:xfrm>
          <a:custGeom>
            <a:avLst/>
            <a:gdLst>
              <a:gd name="T0" fmla="*/ 62 w 62"/>
              <a:gd name="T1" fmla="*/ 33 h 62"/>
              <a:gd name="T2" fmla="*/ 62 w 62"/>
              <a:gd name="T3" fmla="*/ 33 h 62"/>
              <a:gd name="T4" fmla="*/ 58 w 62"/>
              <a:gd name="T5" fmla="*/ 46 h 62"/>
              <a:gd name="T6" fmla="*/ 54 w 62"/>
              <a:gd name="T7" fmla="*/ 54 h 62"/>
              <a:gd name="T8" fmla="*/ 41 w 62"/>
              <a:gd name="T9" fmla="*/ 62 h 62"/>
              <a:gd name="T10" fmla="*/ 33 w 62"/>
              <a:gd name="T11" fmla="*/ 62 h 62"/>
              <a:gd name="T12" fmla="*/ 33 w 62"/>
              <a:gd name="T13" fmla="*/ 62 h 62"/>
              <a:gd name="T14" fmla="*/ 21 w 62"/>
              <a:gd name="T15" fmla="*/ 62 h 62"/>
              <a:gd name="T16" fmla="*/ 8 w 62"/>
              <a:gd name="T17" fmla="*/ 54 h 62"/>
              <a:gd name="T18" fmla="*/ 4 w 62"/>
              <a:gd name="T19" fmla="*/ 46 h 62"/>
              <a:gd name="T20" fmla="*/ 0 w 62"/>
              <a:gd name="T21" fmla="*/ 33 h 62"/>
              <a:gd name="T22" fmla="*/ 0 w 62"/>
              <a:gd name="T23" fmla="*/ 33 h 62"/>
              <a:gd name="T24" fmla="*/ 4 w 62"/>
              <a:gd name="T25" fmla="*/ 21 h 62"/>
              <a:gd name="T26" fmla="*/ 8 w 62"/>
              <a:gd name="T27" fmla="*/ 13 h 62"/>
              <a:gd name="T28" fmla="*/ 21 w 62"/>
              <a:gd name="T29" fmla="*/ 5 h 62"/>
              <a:gd name="T30" fmla="*/ 33 w 62"/>
              <a:gd name="T31" fmla="*/ 0 h 62"/>
              <a:gd name="T32" fmla="*/ 33 w 62"/>
              <a:gd name="T33" fmla="*/ 0 h 62"/>
              <a:gd name="T34" fmla="*/ 41 w 62"/>
              <a:gd name="T35" fmla="*/ 5 h 62"/>
              <a:gd name="T36" fmla="*/ 54 w 62"/>
              <a:gd name="T37" fmla="*/ 13 h 62"/>
              <a:gd name="T38" fmla="*/ 58 w 62"/>
              <a:gd name="T39" fmla="*/ 21 h 62"/>
              <a:gd name="T40" fmla="*/ 62 w 62"/>
              <a:gd name="T41" fmla="*/ 33 h 62"/>
              <a:gd name="T42" fmla="*/ 62 w 62"/>
              <a:gd name="T43" fmla="*/ 33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2">
                <a:moveTo>
                  <a:pt x="62" y="33"/>
                </a:moveTo>
                <a:lnTo>
                  <a:pt x="62" y="33"/>
                </a:lnTo>
                <a:lnTo>
                  <a:pt x="58" y="46"/>
                </a:lnTo>
                <a:lnTo>
                  <a:pt x="54" y="54"/>
                </a:lnTo>
                <a:lnTo>
                  <a:pt x="41" y="62"/>
                </a:lnTo>
                <a:lnTo>
                  <a:pt x="33" y="62"/>
                </a:lnTo>
                <a:lnTo>
                  <a:pt x="33" y="62"/>
                </a:lnTo>
                <a:lnTo>
                  <a:pt x="21" y="62"/>
                </a:lnTo>
                <a:lnTo>
                  <a:pt x="8" y="54"/>
                </a:lnTo>
                <a:lnTo>
                  <a:pt x="4" y="46"/>
                </a:lnTo>
                <a:lnTo>
                  <a:pt x="0" y="33"/>
                </a:lnTo>
                <a:lnTo>
                  <a:pt x="0" y="33"/>
                </a:lnTo>
                <a:lnTo>
                  <a:pt x="4" y="21"/>
                </a:lnTo>
                <a:lnTo>
                  <a:pt x="8" y="13"/>
                </a:lnTo>
                <a:lnTo>
                  <a:pt x="21" y="5"/>
                </a:lnTo>
                <a:lnTo>
                  <a:pt x="33" y="0"/>
                </a:lnTo>
                <a:lnTo>
                  <a:pt x="33" y="0"/>
                </a:lnTo>
                <a:lnTo>
                  <a:pt x="41" y="5"/>
                </a:lnTo>
                <a:lnTo>
                  <a:pt x="54" y="13"/>
                </a:lnTo>
                <a:lnTo>
                  <a:pt x="58" y="21"/>
                </a:lnTo>
                <a:lnTo>
                  <a:pt x="62" y="33"/>
                </a:lnTo>
                <a:lnTo>
                  <a:pt x="62" y="33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8637588" y="4454525"/>
            <a:ext cx="131763" cy="131763"/>
          </a:xfrm>
          <a:custGeom>
            <a:avLst/>
            <a:gdLst>
              <a:gd name="T0" fmla="*/ 83 w 83"/>
              <a:gd name="T1" fmla="*/ 41 h 83"/>
              <a:gd name="T2" fmla="*/ 83 w 83"/>
              <a:gd name="T3" fmla="*/ 41 h 83"/>
              <a:gd name="T4" fmla="*/ 79 w 83"/>
              <a:gd name="T5" fmla="*/ 58 h 83"/>
              <a:gd name="T6" fmla="*/ 70 w 83"/>
              <a:gd name="T7" fmla="*/ 70 h 83"/>
              <a:gd name="T8" fmla="*/ 58 w 83"/>
              <a:gd name="T9" fmla="*/ 78 h 83"/>
              <a:gd name="T10" fmla="*/ 42 w 83"/>
              <a:gd name="T11" fmla="*/ 83 h 83"/>
              <a:gd name="T12" fmla="*/ 42 w 83"/>
              <a:gd name="T13" fmla="*/ 83 h 83"/>
              <a:gd name="T14" fmla="*/ 25 w 83"/>
              <a:gd name="T15" fmla="*/ 78 h 83"/>
              <a:gd name="T16" fmla="*/ 13 w 83"/>
              <a:gd name="T17" fmla="*/ 70 h 83"/>
              <a:gd name="T18" fmla="*/ 4 w 83"/>
              <a:gd name="T19" fmla="*/ 58 h 83"/>
              <a:gd name="T20" fmla="*/ 0 w 83"/>
              <a:gd name="T21" fmla="*/ 41 h 83"/>
              <a:gd name="T22" fmla="*/ 0 w 83"/>
              <a:gd name="T23" fmla="*/ 41 h 83"/>
              <a:gd name="T24" fmla="*/ 4 w 83"/>
              <a:gd name="T25" fmla="*/ 25 h 83"/>
              <a:gd name="T26" fmla="*/ 13 w 83"/>
              <a:gd name="T27" fmla="*/ 12 h 83"/>
              <a:gd name="T28" fmla="*/ 25 w 83"/>
              <a:gd name="T29" fmla="*/ 4 h 83"/>
              <a:gd name="T30" fmla="*/ 42 w 83"/>
              <a:gd name="T31" fmla="*/ 0 h 83"/>
              <a:gd name="T32" fmla="*/ 42 w 83"/>
              <a:gd name="T33" fmla="*/ 0 h 83"/>
              <a:gd name="T34" fmla="*/ 58 w 83"/>
              <a:gd name="T35" fmla="*/ 4 h 83"/>
              <a:gd name="T36" fmla="*/ 70 w 83"/>
              <a:gd name="T37" fmla="*/ 12 h 83"/>
              <a:gd name="T38" fmla="*/ 79 w 83"/>
              <a:gd name="T39" fmla="*/ 25 h 83"/>
              <a:gd name="T40" fmla="*/ 83 w 83"/>
              <a:gd name="T41" fmla="*/ 41 h 83"/>
              <a:gd name="T42" fmla="*/ 83 w 83"/>
              <a:gd name="T43" fmla="*/ 4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" h="83">
                <a:moveTo>
                  <a:pt x="83" y="41"/>
                </a:moveTo>
                <a:lnTo>
                  <a:pt x="83" y="41"/>
                </a:lnTo>
                <a:lnTo>
                  <a:pt x="79" y="58"/>
                </a:lnTo>
                <a:lnTo>
                  <a:pt x="70" y="70"/>
                </a:lnTo>
                <a:lnTo>
                  <a:pt x="58" y="78"/>
                </a:lnTo>
                <a:lnTo>
                  <a:pt x="42" y="83"/>
                </a:lnTo>
                <a:lnTo>
                  <a:pt x="42" y="83"/>
                </a:lnTo>
                <a:lnTo>
                  <a:pt x="25" y="78"/>
                </a:lnTo>
                <a:lnTo>
                  <a:pt x="13" y="70"/>
                </a:lnTo>
                <a:lnTo>
                  <a:pt x="4" y="58"/>
                </a:lnTo>
                <a:lnTo>
                  <a:pt x="0" y="41"/>
                </a:lnTo>
                <a:lnTo>
                  <a:pt x="0" y="41"/>
                </a:lnTo>
                <a:lnTo>
                  <a:pt x="4" y="25"/>
                </a:lnTo>
                <a:lnTo>
                  <a:pt x="13" y="12"/>
                </a:lnTo>
                <a:lnTo>
                  <a:pt x="25" y="4"/>
                </a:lnTo>
                <a:lnTo>
                  <a:pt x="42" y="0"/>
                </a:lnTo>
                <a:lnTo>
                  <a:pt x="42" y="0"/>
                </a:lnTo>
                <a:lnTo>
                  <a:pt x="58" y="4"/>
                </a:lnTo>
                <a:lnTo>
                  <a:pt x="70" y="12"/>
                </a:lnTo>
                <a:lnTo>
                  <a:pt x="79" y="25"/>
                </a:lnTo>
                <a:lnTo>
                  <a:pt x="83" y="41"/>
                </a:lnTo>
                <a:lnTo>
                  <a:pt x="83" y="41"/>
                </a:lnTo>
                <a:close/>
              </a:path>
            </a:pathLst>
          </a:custGeom>
          <a:noFill/>
          <a:ln w="269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8670925" y="4494212"/>
            <a:ext cx="58738" cy="52388"/>
          </a:xfrm>
          <a:custGeom>
            <a:avLst/>
            <a:gdLst>
              <a:gd name="T0" fmla="*/ 37 w 37"/>
              <a:gd name="T1" fmla="*/ 16 h 33"/>
              <a:gd name="T2" fmla="*/ 37 w 37"/>
              <a:gd name="T3" fmla="*/ 16 h 33"/>
              <a:gd name="T4" fmla="*/ 37 w 37"/>
              <a:gd name="T5" fmla="*/ 25 h 33"/>
              <a:gd name="T6" fmla="*/ 33 w 37"/>
              <a:gd name="T7" fmla="*/ 29 h 33"/>
              <a:gd name="T8" fmla="*/ 25 w 37"/>
              <a:gd name="T9" fmla="*/ 33 h 33"/>
              <a:gd name="T10" fmla="*/ 21 w 37"/>
              <a:gd name="T11" fmla="*/ 33 h 33"/>
              <a:gd name="T12" fmla="*/ 21 w 37"/>
              <a:gd name="T13" fmla="*/ 33 h 33"/>
              <a:gd name="T14" fmla="*/ 12 w 37"/>
              <a:gd name="T15" fmla="*/ 33 h 33"/>
              <a:gd name="T16" fmla="*/ 8 w 37"/>
              <a:gd name="T17" fmla="*/ 29 h 33"/>
              <a:gd name="T18" fmla="*/ 4 w 37"/>
              <a:gd name="T19" fmla="*/ 25 h 33"/>
              <a:gd name="T20" fmla="*/ 0 w 37"/>
              <a:gd name="T21" fmla="*/ 16 h 33"/>
              <a:gd name="T22" fmla="*/ 0 w 37"/>
              <a:gd name="T23" fmla="*/ 16 h 33"/>
              <a:gd name="T24" fmla="*/ 4 w 37"/>
              <a:gd name="T25" fmla="*/ 8 h 33"/>
              <a:gd name="T26" fmla="*/ 8 w 37"/>
              <a:gd name="T27" fmla="*/ 4 h 33"/>
              <a:gd name="T28" fmla="*/ 12 w 37"/>
              <a:gd name="T29" fmla="*/ 0 h 33"/>
              <a:gd name="T30" fmla="*/ 21 w 37"/>
              <a:gd name="T31" fmla="*/ 0 h 33"/>
              <a:gd name="T32" fmla="*/ 21 w 37"/>
              <a:gd name="T33" fmla="*/ 0 h 33"/>
              <a:gd name="T34" fmla="*/ 25 w 37"/>
              <a:gd name="T35" fmla="*/ 0 h 33"/>
              <a:gd name="T36" fmla="*/ 33 w 37"/>
              <a:gd name="T37" fmla="*/ 4 h 33"/>
              <a:gd name="T38" fmla="*/ 37 w 37"/>
              <a:gd name="T39" fmla="*/ 8 h 33"/>
              <a:gd name="T40" fmla="*/ 37 w 37"/>
              <a:gd name="T41" fmla="*/ 16 h 33"/>
              <a:gd name="T42" fmla="*/ 37 w 37"/>
              <a:gd name="T43" fmla="*/ 16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" h="33">
                <a:moveTo>
                  <a:pt x="37" y="16"/>
                </a:moveTo>
                <a:lnTo>
                  <a:pt x="37" y="16"/>
                </a:lnTo>
                <a:lnTo>
                  <a:pt x="37" y="25"/>
                </a:lnTo>
                <a:lnTo>
                  <a:pt x="33" y="29"/>
                </a:lnTo>
                <a:lnTo>
                  <a:pt x="25" y="33"/>
                </a:lnTo>
                <a:lnTo>
                  <a:pt x="21" y="33"/>
                </a:lnTo>
                <a:lnTo>
                  <a:pt x="21" y="33"/>
                </a:lnTo>
                <a:lnTo>
                  <a:pt x="12" y="33"/>
                </a:lnTo>
                <a:lnTo>
                  <a:pt x="8" y="29"/>
                </a:lnTo>
                <a:lnTo>
                  <a:pt x="4" y="25"/>
                </a:lnTo>
                <a:lnTo>
                  <a:pt x="0" y="16"/>
                </a:lnTo>
                <a:lnTo>
                  <a:pt x="0" y="16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21" y="0"/>
                </a:lnTo>
                <a:lnTo>
                  <a:pt x="21" y="0"/>
                </a:lnTo>
                <a:lnTo>
                  <a:pt x="25" y="0"/>
                </a:lnTo>
                <a:lnTo>
                  <a:pt x="33" y="4"/>
                </a:lnTo>
                <a:lnTo>
                  <a:pt x="37" y="8"/>
                </a:lnTo>
                <a:lnTo>
                  <a:pt x="37" y="16"/>
                </a:lnTo>
                <a:lnTo>
                  <a:pt x="37" y="16"/>
                </a:lnTo>
                <a:close/>
              </a:path>
            </a:pathLst>
          </a:custGeom>
          <a:noFill/>
          <a:ln w="269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8428038" y="4316412"/>
            <a:ext cx="144463" cy="131763"/>
          </a:xfrm>
          <a:custGeom>
            <a:avLst/>
            <a:gdLst>
              <a:gd name="T0" fmla="*/ 4 w 91"/>
              <a:gd name="T1" fmla="*/ 29 h 83"/>
              <a:gd name="T2" fmla="*/ 4 w 91"/>
              <a:gd name="T3" fmla="*/ 42 h 83"/>
              <a:gd name="T4" fmla="*/ 37 w 91"/>
              <a:gd name="T5" fmla="*/ 42 h 83"/>
              <a:gd name="T6" fmla="*/ 37 w 91"/>
              <a:gd name="T7" fmla="*/ 42 h 83"/>
              <a:gd name="T8" fmla="*/ 29 w 91"/>
              <a:gd name="T9" fmla="*/ 50 h 83"/>
              <a:gd name="T10" fmla="*/ 25 w 91"/>
              <a:gd name="T11" fmla="*/ 62 h 83"/>
              <a:gd name="T12" fmla="*/ 13 w 91"/>
              <a:gd name="T13" fmla="*/ 66 h 83"/>
              <a:gd name="T14" fmla="*/ 0 w 91"/>
              <a:gd name="T15" fmla="*/ 75 h 83"/>
              <a:gd name="T16" fmla="*/ 0 w 91"/>
              <a:gd name="T17" fmla="*/ 75 h 83"/>
              <a:gd name="T18" fmla="*/ 9 w 91"/>
              <a:gd name="T19" fmla="*/ 83 h 83"/>
              <a:gd name="T20" fmla="*/ 9 w 91"/>
              <a:gd name="T21" fmla="*/ 83 h 83"/>
              <a:gd name="T22" fmla="*/ 33 w 91"/>
              <a:gd name="T23" fmla="*/ 70 h 83"/>
              <a:gd name="T24" fmla="*/ 46 w 91"/>
              <a:gd name="T25" fmla="*/ 54 h 83"/>
              <a:gd name="T26" fmla="*/ 46 w 91"/>
              <a:gd name="T27" fmla="*/ 54 h 83"/>
              <a:gd name="T28" fmla="*/ 58 w 91"/>
              <a:gd name="T29" fmla="*/ 70 h 83"/>
              <a:gd name="T30" fmla="*/ 79 w 91"/>
              <a:gd name="T31" fmla="*/ 83 h 83"/>
              <a:gd name="T32" fmla="*/ 79 w 91"/>
              <a:gd name="T33" fmla="*/ 83 h 83"/>
              <a:gd name="T34" fmla="*/ 91 w 91"/>
              <a:gd name="T35" fmla="*/ 70 h 83"/>
              <a:gd name="T36" fmla="*/ 91 w 91"/>
              <a:gd name="T37" fmla="*/ 70 h 83"/>
              <a:gd name="T38" fmla="*/ 75 w 91"/>
              <a:gd name="T39" fmla="*/ 66 h 83"/>
              <a:gd name="T40" fmla="*/ 66 w 91"/>
              <a:gd name="T41" fmla="*/ 58 h 83"/>
              <a:gd name="T42" fmla="*/ 58 w 91"/>
              <a:gd name="T43" fmla="*/ 50 h 83"/>
              <a:gd name="T44" fmla="*/ 50 w 91"/>
              <a:gd name="T45" fmla="*/ 42 h 83"/>
              <a:gd name="T46" fmla="*/ 83 w 91"/>
              <a:gd name="T47" fmla="*/ 42 h 83"/>
              <a:gd name="T48" fmla="*/ 83 w 91"/>
              <a:gd name="T49" fmla="*/ 29 h 83"/>
              <a:gd name="T50" fmla="*/ 50 w 91"/>
              <a:gd name="T51" fmla="*/ 29 h 83"/>
              <a:gd name="T52" fmla="*/ 50 w 91"/>
              <a:gd name="T53" fmla="*/ 13 h 83"/>
              <a:gd name="T54" fmla="*/ 79 w 91"/>
              <a:gd name="T55" fmla="*/ 13 h 83"/>
              <a:gd name="T56" fmla="*/ 79 w 91"/>
              <a:gd name="T57" fmla="*/ 0 h 83"/>
              <a:gd name="T58" fmla="*/ 9 w 91"/>
              <a:gd name="T59" fmla="*/ 0 h 83"/>
              <a:gd name="T60" fmla="*/ 9 w 91"/>
              <a:gd name="T61" fmla="*/ 13 h 83"/>
              <a:gd name="T62" fmla="*/ 37 w 91"/>
              <a:gd name="T63" fmla="*/ 13 h 83"/>
              <a:gd name="T64" fmla="*/ 37 w 91"/>
              <a:gd name="T65" fmla="*/ 29 h 83"/>
              <a:gd name="T66" fmla="*/ 4 w 91"/>
              <a:gd name="T67" fmla="*/ 29 h 83"/>
              <a:gd name="T68" fmla="*/ 4 w 91"/>
              <a:gd name="T69" fmla="*/ 29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1" h="83">
                <a:moveTo>
                  <a:pt x="4" y="29"/>
                </a:moveTo>
                <a:lnTo>
                  <a:pt x="4" y="42"/>
                </a:lnTo>
                <a:lnTo>
                  <a:pt x="37" y="42"/>
                </a:lnTo>
                <a:lnTo>
                  <a:pt x="37" y="42"/>
                </a:lnTo>
                <a:lnTo>
                  <a:pt x="29" y="50"/>
                </a:lnTo>
                <a:lnTo>
                  <a:pt x="25" y="62"/>
                </a:lnTo>
                <a:lnTo>
                  <a:pt x="13" y="66"/>
                </a:lnTo>
                <a:lnTo>
                  <a:pt x="0" y="75"/>
                </a:lnTo>
                <a:lnTo>
                  <a:pt x="0" y="75"/>
                </a:lnTo>
                <a:lnTo>
                  <a:pt x="9" y="83"/>
                </a:lnTo>
                <a:lnTo>
                  <a:pt x="9" y="83"/>
                </a:lnTo>
                <a:lnTo>
                  <a:pt x="33" y="70"/>
                </a:lnTo>
                <a:lnTo>
                  <a:pt x="46" y="54"/>
                </a:lnTo>
                <a:lnTo>
                  <a:pt x="46" y="54"/>
                </a:lnTo>
                <a:lnTo>
                  <a:pt x="58" y="70"/>
                </a:lnTo>
                <a:lnTo>
                  <a:pt x="79" y="83"/>
                </a:lnTo>
                <a:lnTo>
                  <a:pt x="79" y="83"/>
                </a:lnTo>
                <a:lnTo>
                  <a:pt x="91" y="70"/>
                </a:lnTo>
                <a:lnTo>
                  <a:pt x="91" y="70"/>
                </a:lnTo>
                <a:lnTo>
                  <a:pt x="75" y="66"/>
                </a:lnTo>
                <a:lnTo>
                  <a:pt x="66" y="58"/>
                </a:lnTo>
                <a:lnTo>
                  <a:pt x="58" y="50"/>
                </a:lnTo>
                <a:lnTo>
                  <a:pt x="50" y="42"/>
                </a:lnTo>
                <a:lnTo>
                  <a:pt x="83" y="42"/>
                </a:lnTo>
                <a:lnTo>
                  <a:pt x="83" y="29"/>
                </a:lnTo>
                <a:lnTo>
                  <a:pt x="50" y="29"/>
                </a:lnTo>
                <a:lnTo>
                  <a:pt x="50" y="13"/>
                </a:lnTo>
                <a:lnTo>
                  <a:pt x="79" y="13"/>
                </a:lnTo>
                <a:lnTo>
                  <a:pt x="79" y="0"/>
                </a:lnTo>
                <a:lnTo>
                  <a:pt x="9" y="0"/>
                </a:lnTo>
                <a:lnTo>
                  <a:pt x="9" y="13"/>
                </a:lnTo>
                <a:lnTo>
                  <a:pt x="37" y="13"/>
                </a:lnTo>
                <a:lnTo>
                  <a:pt x="37" y="29"/>
                </a:lnTo>
                <a:lnTo>
                  <a:pt x="4" y="29"/>
                </a:lnTo>
                <a:lnTo>
                  <a:pt x="4" y="2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8585200" y="4310062"/>
            <a:ext cx="144463" cy="138113"/>
          </a:xfrm>
          <a:custGeom>
            <a:avLst/>
            <a:gdLst>
              <a:gd name="T0" fmla="*/ 9 w 91"/>
              <a:gd name="T1" fmla="*/ 8 h 87"/>
              <a:gd name="T2" fmla="*/ 17 w 91"/>
              <a:gd name="T3" fmla="*/ 17 h 87"/>
              <a:gd name="T4" fmla="*/ 21 w 91"/>
              <a:gd name="T5" fmla="*/ 21 h 87"/>
              <a:gd name="T6" fmla="*/ 29 w 91"/>
              <a:gd name="T7" fmla="*/ 13 h 87"/>
              <a:gd name="T8" fmla="*/ 17 w 91"/>
              <a:gd name="T9" fmla="*/ 0 h 87"/>
              <a:gd name="T10" fmla="*/ 58 w 91"/>
              <a:gd name="T11" fmla="*/ 17 h 87"/>
              <a:gd name="T12" fmla="*/ 70 w 91"/>
              <a:gd name="T13" fmla="*/ 21 h 87"/>
              <a:gd name="T14" fmla="*/ 58 w 91"/>
              <a:gd name="T15" fmla="*/ 17 h 87"/>
              <a:gd name="T16" fmla="*/ 13 w 91"/>
              <a:gd name="T17" fmla="*/ 41 h 87"/>
              <a:gd name="T18" fmla="*/ 21 w 91"/>
              <a:gd name="T19" fmla="*/ 33 h 87"/>
              <a:gd name="T20" fmla="*/ 0 w 91"/>
              <a:gd name="T21" fmla="*/ 33 h 87"/>
              <a:gd name="T22" fmla="*/ 13 w 91"/>
              <a:gd name="T23" fmla="*/ 41 h 87"/>
              <a:gd name="T24" fmla="*/ 13 w 91"/>
              <a:gd name="T25" fmla="*/ 41 h 87"/>
              <a:gd name="T26" fmla="*/ 70 w 91"/>
              <a:gd name="T27" fmla="*/ 33 h 87"/>
              <a:gd name="T28" fmla="*/ 58 w 91"/>
              <a:gd name="T29" fmla="*/ 37 h 87"/>
              <a:gd name="T30" fmla="*/ 58 w 91"/>
              <a:gd name="T31" fmla="*/ 33 h 87"/>
              <a:gd name="T32" fmla="*/ 13 w 91"/>
              <a:gd name="T33" fmla="*/ 87 h 87"/>
              <a:gd name="T34" fmla="*/ 13 w 91"/>
              <a:gd name="T35" fmla="*/ 87 h 87"/>
              <a:gd name="T36" fmla="*/ 25 w 91"/>
              <a:gd name="T37" fmla="*/ 54 h 87"/>
              <a:gd name="T38" fmla="*/ 17 w 91"/>
              <a:gd name="T39" fmla="*/ 50 h 87"/>
              <a:gd name="T40" fmla="*/ 13 w 91"/>
              <a:gd name="T41" fmla="*/ 46 h 87"/>
              <a:gd name="T42" fmla="*/ 0 w 91"/>
              <a:gd name="T43" fmla="*/ 79 h 87"/>
              <a:gd name="T44" fmla="*/ 13 w 91"/>
              <a:gd name="T45" fmla="*/ 87 h 87"/>
              <a:gd name="T46" fmla="*/ 29 w 91"/>
              <a:gd name="T47" fmla="*/ 17 h 87"/>
              <a:gd name="T48" fmla="*/ 46 w 91"/>
              <a:gd name="T49" fmla="*/ 21 h 87"/>
              <a:gd name="T50" fmla="*/ 25 w 91"/>
              <a:gd name="T51" fmla="*/ 33 h 87"/>
              <a:gd name="T52" fmla="*/ 46 w 91"/>
              <a:gd name="T53" fmla="*/ 37 h 87"/>
              <a:gd name="T54" fmla="*/ 29 w 91"/>
              <a:gd name="T55" fmla="*/ 46 h 87"/>
              <a:gd name="T56" fmla="*/ 46 w 91"/>
              <a:gd name="T57" fmla="*/ 50 h 87"/>
              <a:gd name="T58" fmla="*/ 29 w 91"/>
              <a:gd name="T59" fmla="*/ 62 h 87"/>
              <a:gd name="T60" fmla="*/ 46 w 91"/>
              <a:gd name="T61" fmla="*/ 66 h 87"/>
              <a:gd name="T62" fmla="*/ 21 w 91"/>
              <a:gd name="T63" fmla="*/ 74 h 87"/>
              <a:gd name="T64" fmla="*/ 46 w 91"/>
              <a:gd name="T65" fmla="*/ 87 h 87"/>
              <a:gd name="T66" fmla="*/ 58 w 91"/>
              <a:gd name="T67" fmla="*/ 74 h 87"/>
              <a:gd name="T68" fmla="*/ 87 w 91"/>
              <a:gd name="T69" fmla="*/ 66 h 87"/>
              <a:gd name="T70" fmla="*/ 58 w 91"/>
              <a:gd name="T71" fmla="*/ 62 h 87"/>
              <a:gd name="T72" fmla="*/ 83 w 91"/>
              <a:gd name="T73" fmla="*/ 50 h 87"/>
              <a:gd name="T74" fmla="*/ 58 w 91"/>
              <a:gd name="T75" fmla="*/ 46 h 87"/>
              <a:gd name="T76" fmla="*/ 83 w 91"/>
              <a:gd name="T77" fmla="*/ 33 h 87"/>
              <a:gd name="T78" fmla="*/ 91 w 91"/>
              <a:gd name="T79" fmla="*/ 21 h 87"/>
              <a:gd name="T80" fmla="*/ 83 w 91"/>
              <a:gd name="T81" fmla="*/ 8 h 87"/>
              <a:gd name="T82" fmla="*/ 58 w 91"/>
              <a:gd name="T83" fmla="*/ 8 h 87"/>
              <a:gd name="T84" fmla="*/ 62 w 91"/>
              <a:gd name="T85" fmla="*/ 4 h 87"/>
              <a:gd name="T86" fmla="*/ 62 w 91"/>
              <a:gd name="T87" fmla="*/ 0 h 87"/>
              <a:gd name="T88" fmla="*/ 58 w 91"/>
              <a:gd name="T89" fmla="*/ 0 h 87"/>
              <a:gd name="T90" fmla="*/ 46 w 91"/>
              <a:gd name="T91" fmla="*/ 8 h 87"/>
              <a:gd name="T92" fmla="*/ 29 w 91"/>
              <a:gd name="T93" fmla="*/ 1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" h="87">
                <a:moveTo>
                  <a:pt x="17" y="0"/>
                </a:moveTo>
                <a:lnTo>
                  <a:pt x="9" y="8"/>
                </a:lnTo>
                <a:lnTo>
                  <a:pt x="9" y="8"/>
                </a:lnTo>
                <a:lnTo>
                  <a:pt x="17" y="17"/>
                </a:lnTo>
                <a:lnTo>
                  <a:pt x="17" y="17"/>
                </a:lnTo>
                <a:lnTo>
                  <a:pt x="21" y="21"/>
                </a:lnTo>
                <a:lnTo>
                  <a:pt x="29" y="13"/>
                </a:lnTo>
                <a:lnTo>
                  <a:pt x="29" y="13"/>
                </a:lnTo>
                <a:lnTo>
                  <a:pt x="17" y="0"/>
                </a:lnTo>
                <a:lnTo>
                  <a:pt x="17" y="0"/>
                </a:lnTo>
                <a:lnTo>
                  <a:pt x="17" y="0"/>
                </a:lnTo>
                <a:close/>
                <a:moveTo>
                  <a:pt x="58" y="17"/>
                </a:moveTo>
                <a:lnTo>
                  <a:pt x="70" y="17"/>
                </a:lnTo>
                <a:lnTo>
                  <a:pt x="70" y="21"/>
                </a:lnTo>
                <a:lnTo>
                  <a:pt x="58" y="21"/>
                </a:lnTo>
                <a:lnTo>
                  <a:pt x="58" y="17"/>
                </a:lnTo>
                <a:lnTo>
                  <a:pt x="58" y="17"/>
                </a:lnTo>
                <a:close/>
                <a:moveTo>
                  <a:pt x="13" y="41"/>
                </a:moveTo>
                <a:lnTo>
                  <a:pt x="21" y="33"/>
                </a:lnTo>
                <a:lnTo>
                  <a:pt x="21" y="33"/>
                </a:lnTo>
                <a:lnTo>
                  <a:pt x="9" y="21"/>
                </a:lnTo>
                <a:lnTo>
                  <a:pt x="0" y="33"/>
                </a:lnTo>
                <a:lnTo>
                  <a:pt x="0" y="33"/>
                </a:lnTo>
                <a:lnTo>
                  <a:pt x="13" y="41"/>
                </a:lnTo>
                <a:lnTo>
                  <a:pt x="13" y="41"/>
                </a:lnTo>
                <a:lnTo>
                  <a:pt x="13" y="41"/>
                </a:lnTo>
                <a:close/>
                <a:moveTo>
                  <a:pt x="58" y="33"/>
                </a:moveTo>
                <a:lnTo>
                  <a:pt x="70" y="33"/>
                </a:lnTo>
                <a:lnTo>
                  <a:pt x="70" y="37"/>
                </a:lnTo>
                <a:lnTo>
                  <a:pt x="58" y="37"/>
                </a:lnTo>
                <a:lnTo>
                  <a:pt x="58" y="33"/>
                </a:lnTo>
                <a:lnTo>
                  <a:pt x="58" y="33"/>
                </a:lnTo>
                <a:close/>
                <a:moveTo>
                  <a:pt x="13" y="87"/>
                </a:moveTo>
                <a:lnTo>
                  <a:pt x="13" y="87"/>
                </a:lnTo>
                <a:lnTo>
                  <a:pt x="13" y="87"/>
                </a:lnTo>
                <a:lnTo>
                  <a:pt x="13" y="87"/>
                </a:lnTo>
                <a:lnTo>
                  <a:pt x="25" y="54"/>
                </a:lnTo>
                <a:lnTo>
                  <a:pt x="25" y="54"/>
                </a:lnTo>
                <a:lnTo>
                  <a:pt x="17" y="50"/>
                </a:lnTo>
                <a:lnTo>
                  <a:pt x="17" y="50"/>
                </a:lnTo>
                <a:lnTo>
                  <a:pt x="13" y="46"/>
                </a:lnTo>
                <a:lnTo>
                  <a:pt x="13" y="46"/>
                </a:lnTo>
                <a:lnTo>
                  <a:pt x="0" y="79"/>
                </a:lnTo>
                <a:lnTo>
                  <a:pt x="0" y="79"/>
                </a:lnTo>
                <a:lnTo>
                  <a:pt x="13" y="87"/>
                </a:lnTo>
                <a:lnTo>
                  <a:pt x="13" y="87"/>
                </a:lnTo>
                <a:lnTo>
                  <a:pt x="13" y="87"/>
                </a:lnTo>
                <a:close/>
                <a:moveTo>
                  <a:pt x="29" y="17"/>
                </a:moveTo>
                <a:lnTo>
                  <a:pt x="46" y="17"/>
                </a:lnTo>
                <a:lnTo>
                  <a:pt x="46" y="21"/>
                </a:lnTo>
                <a:lnTo>
                  <a:pt x="25" y="21"/>
                </a:lnTo>
                <a:lnTo>
                  <a:pt x="25" y="33"/>
                </a:lnTo>
                <a:lnTo>
                  <a:pt x="46" y="33"/>
                </a:lnTo>
                <a:lnTo>
                  <a:pt x="46" y="37"/>
                </a:lnTo>
                <a:lnTo>
                  <a:pt x="29" y="37"/>
                </a:lnTo>
                <a:lnTo>
                  <a:pt x="29" y="46"/>
                </a:lnTo>
                <a:lnTo>
                  <a:pt x="46" y="46"/>
                </a:lnTo>
                <a:lnTo>
                  <a:pt x="46" y="50"/>
                </a:lnTo>
                <a:lnTo>
                  <a:pt x="29" y="50"/>
                </a:lnTo>
                <a:lnTo>
                  <a:pt x="29" y="62"/>
                </a:lnTo>
                <a:lnTo>
                  <a:pt x="46" y="62"/>
                </a:lnTo>
                <a:lnTo>
                  <a:pt x="46" y="66"/>
                </a:lnTo>
                <a:lnTo>
                  <a:pt x="21" y="66"/>
                </a:lnTo>
                <a:lnTo>
                  <a:pt x="21" y="74"/>
                </a:lnTo>
                <a:lnTo>
                  <a:pt x="46" y="74"/>
                </a:lnTo>
                <a:lnTo>
                  <a:pt x="46" y="87"/>
                </a:lnTo>
                <a:lnTo>
                  <a:pt x="58" y="87"/>
                </a:lnTo>
                <a:lnTo>
                  <a:pt x="58" y="74"/>
                </a:lnTo>
                <a:lnTo>
                  <a:pt x="87" y="74"/>
                </a:lnTo>
                <a:lnTo>
                  <a:pt x="87" y="66"/>
                </a:lnTo>
                <a:lnTo>
                  <a:pt x="58" y="66"/>
                </a:lnTo>
                <a:lnTo>
                  <a:pt x="58" y="62"/>
                </a:lnTo>
                <a:lnTo>
                  <a:pt x="83" y="62"/>
                </a:lnTo>
                <a:lnTo>
                  <a:pt x="83" y="50"/>
                </a:lnTo>
                <a:lnTo>
                  <a:pt x="58" y="50"/>
                </a:lnTo>
                <a:lnTo>
                  <a:pt x="58" y="46"/>
                </a:lnTo>
                <a:lnTo>
                  <a:pt x="83" y="46"/>
                </a:lnTo>
                <a:lnTo>
                  <a:pt x="83" y="33"/>
                </a:lnTo>
                <a:lnTo>
                  <a:pt x="91" y="33"/>
                </a:lnTo>
                <a:lnTo>
                  <a:pt x="91" y="21"/>
                </a:lnTo>
                <a:lnTo>
                  <a:pt x="83" y="21"/>
                </a:lnTo>
                <a:lnTo>
                  <a:pt x="83" y="8"/>
                </a:lnTo>
                <a:lnTo>
                  <a:pt x="58" y="8"/>
                </a:lnTo>
                <a:lnTo>
                  <a:pt x="58" y="8"/>
                </a:lnTo>
                <a:lnTo>
                  <a:pt x="62" y="4"/>
                </a:lnTo>
                <a:lnTo>
                  <a:pt x="62" y="4"/>
                </a:lnTo>
                <a:lnTo>
                  <a:pt x="62" y="0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lnTo>
                  <a:pt x="46" y="0"/>
                </a:lnTo>
                <a:lnTo>
                  <a:pt x="46" y="8"/>
                </a:lnTo>
                <a:lnTo>
                  <a:pt x="29" y="8"/>
                </a:lnTo>
                <a:lnTo>
                  <a:pt x="29" y="17"/>
                </a:lnTo>
                <a:lnTo>
                  <a:pt x="29" y="1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8742363" y="4310062"/>
            <a:ext cx="138113" cy="138113"/>
          </a:xfrm>
          <a:custGeom>
            <a:avLst/>
            <a:gdLst>
              <a:gd name="T0" fmla="*/ 54 w 87"/>
              <a:gd name="T1" fmla="*/ 13 h 87"/>
              <a:gd name="T2" fmla="*/ 54 w 87"/>
              <a:gd name="T3" fmla="*/ 13 h 87"/>
              <a:gd name="T4" fmla="*/ 54 w 87"/>
              <a:gd name="T5" fmla="*/ 8 h 87"/>
              <a:gd name="T6" fmla="*/ 54 w 87"/>
              <a:gd name="T7" fmla="*/ 8 h 87"/>
              <a:gd name="T8" fmla="*/ 50 w 87"/>
              <a:gd name="T9" fmla="*/ 0 h 87"/>
              <a:gd name="T10" fmla="*/ 50 w 87"/>
              <a:gd name="T11" fmla="*/ 0 h 87"/>
              <a:gd name="T12" fmla="*/ 42 w 87"/>
              <a:gd name="T13" fmla="*/ 0 h 87"/>
              <a:gd name="T14" fmla="*/ 42 w 87"/>
              <a:gd name="T15" fmla="*/ 0 h 87"/>
              <a:gd name="T16" fmla="*/ 33 w 87"/>
              <a:gd name="T17" fmla="*/ 0 h 87"/>
              <a:gd name="T18" fmla="*/ 33 w 87"/>
              <a:gd name="T19" fmla="*/ 0 h 87"/>
              <a:gd name="T20" fmla="*/ 37 w 87"/>
              <a:gd name="T21" fmla="*/ 13 h 87"/>
              <a:gd name="T22" fmla="*/ 0 w 87"/>
              <a:gd name="T23" fmla="*/ 13 h 87"/>
              <a:gd name="T24" fmla="*/ 0 w 87"/>
              <a:gd name="T25" fmla="*/ 25 h 87"/>
              <a:gd name="T26" fmla="*/ 37 w 87"/>
              <a:gd name="T27" fmla="*/ 25 h 87"/>
              <a:gd name="T28" fmla="*/ 37 w 87"/>
              <a:gd name="T29" fmla="*/ 37 h 87"/>
              <a:gd name="T30" fmla="*/ 13 w 87"/>
              <a:gd name="T31" fmla="*/ 37 h 87"/>
              <a:gd name="T32" fmla="*/ 13 w 87"/>
              <a:gd name="T33" fmla="*/ 79 h 87"/>
              <a:gd name="T34" fmla="*/ 25 w 87"/>
              <a:gd name="T35" fmla="*/ 79 h 87"/>
              <a:gd name="T36" fmla="*/ 25 w 87"/>
              <a:gd name="T37" fmla="*/ 46 h 87"/>
              <a:gd name="T38" fmla="*/ 37 w 87"/>
              <a:gd name="T39" fmla="*/ 46 h 87"/>
              <a:gd name="T40" fmla="*/ 37 w 87"/>
              <a:gd name="T41" fmla="*/ 87 h 87"/>
              <a:gd name="T42" fmla="*/ 50 w 87"/>
              <a:gd name="T43" fmla="*/ 87 h 87"/>
              <a:gd name="T44" fmla="*/ 50 w 87"/>
              <a:gd name="T45" fmla="*/ 46 h 87"/>
              <a:gd name="T46" fmla="*/ 66 w 87"/>
              <a:gd name="T47" fmla="*/ 46 h 87"/>
              <a:gd name="T48" fmla="*/ 66 w 87"/>
              <a:gd name="T49" fmla="*/ 66 h 87"/>
              <a:gd name="T50" fmla="*/ 66 w 87"/>
              <a:gd name="T51" fmla="*/ 66 h 87"/>
              <a:gd name="T52" fmla="*/ 62 w 87"/>
              <a:gd name="T53" fmla="*/ 66 h 87"/>
              <a:gd name="T54" fmla="*/ 54 w 87"/>
              <a:gd name="T55" fmla="*/ 70 h 87"/>
              <a:gd name="T56" fmla="*/ 54 w 87"/>
              <a:gd name="T57" fmla="*/ 70 h 87"/>
              <a:gd name="T58" fmla="*/ 58 w 87"/>
              <a:gd name="T59" fmla="*/ 83 h 87"/>
              <a:gd name="T60" fmla="*/ 58 w 87"/>
              <a:gd name="T61" fmla="*/ 83 h 87"/>
              <a:gd name="T62" fmla="*/ 75 w 87"/>
              <a:gd name="T63" fmla="*/ 79 h 87"/>
              <a:gd name="T64" fmla="*/ 79 w 87"/>
              <a:gd name="T65" fmla="*/ 74 h 87"/>
              <a:gd name="T66" fmla="*/ 79 w 87"/>
              <a:gd name="T67" fmla="*/ 70 h 87"/>
              <a:gd name="T68" fmla="*/ 79 w 87"/>
              <a:gd name="T69" fmla="*/ 37 h 87"/>
              <a:gd name="T70" fmla="*/ 50 w 87"/>
              <a:gd name="T71" fmla="*/ 37 h 87"/>
              <a:gd name="T72" fmla="*/ 50 w 87"/>
              <a:gd name="T73" fmla="*/ 25 h 87"/>
              <a:gd name="T74" fmla="*/ 87 w 87"/>
              <a:gd name="T75" fmla="*/ 25 h 87"/>
              <a:gd name="T76" fmla="*/ 87 w 87"/>
              <a:gd name="T77" fmla="*/ 13 h 87"/>
              <a:gd name="T78" fmla="*/ 46 w 87"/>
              <a:gd name="T79" fmla="*/ 13 h 87"/>
              <a:gd name="T80" fmla="*/ 46 w 87"/>
              <a:gd name="T81" fmla="*/ 13 h 87"/>
              <a:gd name="T82" fmla="*/ 54 w 87"/>
              <a:gd name="T83" fmla="*/ 13 h 87"/>
              <a:gd name="T84" fmla="*/ 54 w 87"/>
              <a:gd name="T85" fmla="*/ 13 h 87"/>
              <a:gd name="T86" fmla="*/ 54 w 87"/>
              <a:gd name="T87" fmla="*/ 13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7" h="87">
                <a:moveTo>
                  <a:pt x="54" y="13"/>
                </a:moveTo>
                <a:lnTo>
                  <a:pt x="54" y="13"/>
                </a:lnTo>
                <a:lnTo>
                  <a:pt x="54" y="8"/>
                </a:lnTo>
                <a:lnTo>
                  <a:pt x="54" y="8"/>
                </a:lnTo>
                <a:lnTo>
                  <a:pt x="50" y="0"/>
                </a:lnTo>
                <a:lnTo>
                  <a:pt x="50" y="0"/>
                </a:lnTo>
                <a:lnTo>
                  <a:pt x="42" y="0"/>
                </a:lnTo>
                <a:lnTo>
                  <a:pt x="42" y="0"/>
                </a:lnTo>
                <a:lnTo>
                  <a:pt x="33" y="0"/>
                </a:lnTo>
                <a:lnTo>
                  <a:pt x="33" y="0"/>
                </a:lnTo>
                <a:lnTo>
                  <a:pt x="37" y="13"/>
                </a:lnTo>
                <a:lnTo>
                  <a:pt x="0" y="13"/>
                </a:lnTo>
                <a:lnTo>
                  <a:pt x="0" y="25"/>
                </a:lnTo>
                <a:lnTo>
                  <a:pt x="37" y="25"/>
                </a:lnTo>
                <a:lnTo>
                  <a:pt x="37" y="37"/>
                </a:lnTo>
                <a:lnTo>
                  <a:pt x="13" y="37"/>
                </a:lnTo>
                <a:lnTo>
                  <a:pt x="13" y="79"/>
                </a:lnTo>
                <a:lnTo>
                  <a:pt x="25" y="79"/>
                </a:lnTo>
                <a:lnTo>
                  <a:pt x="25" y="46"/>
                </a:lnTo>
                <a:lnTo>
                  <a:pt x="37" y="46"/>
                </a:lnTo>
                <a:lnTo>
                  <a:pt x="37" y="87"/>
                </a:lnTo>
                <a:lnTo>
                  <a:pt x="50" y="87"/>
                </a:lnTo>
                <a:lnTo>
                  <a:pt x="50" y="46"/>
                </a:lnTo>
                <a:lnTo>
                  <a:pt x="66" y="46"/>
                </a:lnTo>
                <a:lnTo>
                  <a:pt x="66" y="66"/>
                </a:lnTo>
                <a:lnTo>
                  <a:pt x="66" y="66"/>
                </a:lnTo>
                <a:lnTo>
                  <a:pt x="62" y="66"/>
                </a:lnTo>
                <a:lnTo>
                  <a:pt x="54" y="70"/>
                </a:lnTo>
                <a:lnTo>
                  <a:pt x="54" y="70"/>
                </a:lnTo>
                <a:lnTo>
                  <a:pt x="58" y="83"/>
                </a:lnTo>
                <a:lnTo>
                  <a:pt x="58" y="83"/>
                </a:lnTo>
                <a:lnTo>
                  <a:pt x="75" y="79"/>
                </a:lnTo>
                <a:lnTo>
                  <a:pt x="79" y="74"/>
                </a:lnTo>
                <a:lnTo>
                  <a:pt x="79" y="70"/>
                </a:lnTo>
                <a:lnTo>
                  <a:pt x="79" y="37"/>
                </a:lnTo>
                <a:lnTo>
                  <a:pt x="50" y="37"/>
                </a:lnTo>
                <a:lnTo>
                  <a:pt x="50" y="25"/>
                </a:lnTo>
                <a:lnTo>
                  <a:pt x="87" y="25"/>
                </a:lnTo>
                <a:lnTo>
                  <a:pt x="87" y="13"/>
                </a:lnTo>
                <a:lnTo>
                  <a:pt x="46" y="13"/>
                </a:lnTo>
                <a:lnTo>
                  <a:pt x="46" y="13"/>
                </a:lnTo>
                <a:lnTo>
                  <a:pt x="54" y="13"/>
                </a:lnTo>
                <a:lnTo>
                  <a:pt x="54" y="13"/>
                </a:lnTo>
                <a:lnTo>
                  <a:pt x="54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9182100" y="2024062"/>
            <a:ext cx="130175" cy="144463"/>
          </a:xfrm>
          <a:custGeom>
            <a:avLst/>
            <a:gdLst>
              <a:gd name="T0" fmla="*/ 49 w 82"/>
              <a:gd name="T1" fmla="*/ 0 h 91"/>
              <a:gd name="T2" fmla="*/ 49 w 82"/>
              <a:gd name="T3" fmla="*/ 0 h 91"/>
              <a:gd name="T4" fmla="*/ 37 w 82"/>
              <a:gd name="T5" fmla="*/ 4 h 91"/>
              <a:gd name="T6" fmla="*/ 33 w 82"/>
              <a:gd name="T7" fmla="*/ 4 h 91"/>
              <a:gd name="T8" fmla="*/ 33 w 82"/>
              <a:gd name="T9" fmla="*/ 4 h 91"/>
              <a:gd name="T10" fmla="*/ 37 w 82"/>
              <a:gd name="T11" fmla="*/ 13 h 91"/>
              <a:gd name="T12" fmla="*/ 0 w 82"/>
              <a:gd name="T13" fmla="*/ 13 h 91"/>
              <a:gd name="T14" fmla="*/ 0 w 82"/>
              <a:gd name="T15" fmla="*/ 33 h 91"/>
              <a:gd name="T16" fmla="*/ 12 w 82"/>
              <a:gd name="T17" fmla="*/ 33 h 91"/>
              <a:gd name="T18" fmla="*/ 12 w 82"/>
              <a:gd name="T19" fmla="*/ 41 h 91"/>
              <a:gd name="T20" fmla="*/ 33 w 82"/>
              <a:gd name="T21" fmla="*/ 41 h 91"/>
              <a:gd name="T22" fmla="*/ 33 w 82"/>
              <a:gd name="T23" fmla="*/ 54 h 91"/>
              <a:gd name="T24" fmla="*/ 8 w 82"/>
              <a:gd name="T25" fmla="*/ 54 h 91"/>
              <a:gd name="T26" fmla="*/ 8 w 82"/>
              <a:gd name="T27" fmla="*/ 62 h 91"/>
              <a:gd name="T28" fmla="*/ 33 w 82"/>
              <a:gd name="T29" fmla="*/ 62 h 91"/>
              <a:gd name="T30" fmla="*/ 33 w 82"/>
              <a:gd name="T31" fmla="*/ 79 h 91"/>
              <a:gd name="T32" fmla="*/ 0 w 82"/>
              <a:gd name="T33" fmla="*/ 79 h 91"/>
              <a:gd name="T34" fmla="*/ 0 w 82"/>
              <a:gd name="T35" fmla="*/ 91 h 91"/>
              <a:gd name="T36" fmla="*/ 82 w 82"/>
              <a:gd name="T37" fmla="*/ 91 h 91"/>
              <a:gd name="T38" fmla="*/ 82 w 82"/>
              <a:gd name="T39" fmla="*/ 79 h 91"/>
              <a:gd name="T40" fmla="*/ 66 w 82"/>
              <a:gd name="T41" fmla="*/ 79 h 91"/>
              <a:gd name="T42" fmla="*/ 66 w 82"/>
              <a:gd name="T43" fmla="*/ 79 h 91"/>
              <a:gd name="T44" fmla="*/ 74 w 82"/>
              <a:gd name="T45" fmla="*/ 70 h 91"/>
              <a:gd name="T46" fmla="*/ 74 w 82"/>
              <a:gd name="T47" fmla="*/ 70 h 91"/>
              <a:gd name="T48" fmla="*/ 66 w 82"/>
              <a:gd name="T49" fmla="*/ 62 h 91"/>
              <a:gd name="T50" fmla="*/ 74 w 82"/>
              <a:gd name="T51" fmla="*/ 62 h 91"/>
              <a:gd name="T52" fmla="*/ 74 w 82"/>
              <a:gd name="T53" fmla="*/ 54 h 91"/>
              <a:gd name="T54" fmla="*/ 49 w 82"/>
              <a:gd name="T55" fmla="*/ 54 h 91"/>
              <a:gd name="T56" fmla="*/ 49 w 82"/>
              <a:gd name="T57" fmla="*/ 41 h 91"/>
              <a:gd name="T58" fmla="*/ 74 w 82"/>
              <a:gd name="T59" fmla="*/ 41 h 91"/>
              <a:gd name="T60" fmla="*/ 74 w 82"/>
              <a:gd name="T61" fmla="*/ 33 h 91"/>
              <a:gd name="T62" fmla="*/ 82 w 82"/>
              <a:gd name="T63" fmla="*/ 33 h 91"/>
              <a:gd name="T64" fmla="*/ 82 w 82"/>
              <a:gd name="T65" fmla="*/ 13 h 91"/>
              <a:gd name="T66" fmla="*/ 49 w 82"/>
              <a:gd name="T67" fmla="*/ 13 h 91"/>
              <a:gd name="T68" fmla="*/ 49 w 82"/>
              <a:gd name="T69" fmla="*/ 13 h 91"/>
              <a:gd name="T70" fmla="*/ 49 w 82"/>
              <a:gd name="T71" fmla="*/ 13 h 91"/>
              <a:gd name="T72" fmla="*/ 49 w 82"/>
              <a:gd name="T73" fmla="*/ 0 h 91"/>
              <a:gd name="T74" fmla="*/ 49 w 82"/>
              <a:gd name="T75" fmla="*/ 0 h 91"/>
              <a:gd name="T76" fmla="*/ 49 w 82"/>
              <a:gd name="T77" fmla="*/ 0 h 91"/>
              <a:gd name="T78" fmla="*/ 12 w 82"/>
              <a:gd name="T79" fmla="*/ 33 h 91"/>
              <a:gd name="T80" fmla="*/ 12 w 82"/>
              <a:gd name="T81" fmla="*/ 25 h 91"/>
              <a:gd name="T82" fmla="*/ 70 w 82"/>
              <a:gd name="T83" fmla="*/ 25 h 91"/>
              <a:gd name="T84" fmla="*/ 70 w 82"/>
              <a:gd name="T85" fmla="*/ 33 h 91"/>
              <a:gd name="T86" fmla="*/ 12 w 82"/>
              <a:gd name="T87" fmla="*/ 33 h 91"/>
              <a:gd name="T88" fmla="*/ 12 w 82"/>
              <a:gd name="T89" fmla="*/ 33 h 91"/>
              <a:gd name="T90" fmla="*/ 53 w 82"/>
              <a:gd name="T91" fmla="*/ 66 h 91"/>
              <a:gd name="T92" fmla="*/ 53 w 82"/>
              <a:gd name="T93" fmla="*/ 66 h 91"/>
              <a:gd name="T94" fmla="*/ 58 w 82"/>
              <a:gd name="T95" fmla="*/ 70 h 91"/>
              <a:gd name="T96" fmla="*/ 58 w 82"/>
              <a:gd name="T97" fmla="*/ 70 h 91"/>
              <a:gd name="T98" fmla="*/ 66 w 82"/>
              <a:gd name="T99" fmla="*/ 79 h 91"/>
              <a:gd name="T100" fmla="*/ 49 w 82"/>
              <a:gd name="T101" fmla="*/ 79 h 91"/>
              <a:gd name="T102" fmla="*/ 49 w 82"/>
              <a:gd name="T103" fmla="*/ 62 h 91"/>
              <a:gd name="T104" fmla="*/ 62 w 82"/>
              <a:gd name="T105" fmla="*/ 62 h 91"/>
              <a:gd name="T106" fmla="*/ 62 w 82"/>
              <a:gd name="T107" fmla="*/ 62 h 91"/>
              <a:gd name="T108" fmla="*/ 53 w 82"/>
              <a:gd name="T109" fmla="*/ 66 h 91"/>
              <a:gd name="T110" fmla="*/ 53 w 82"/>
              <a:gd name="T111" fmla="*/ 66 h 91"/>
              <a:gd name="T112" fmla="*/ 53 w 82"/>
              <a:gd name="T113" fmla="*/ 66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2" h="91">
                <a:moveTo>
                  <a:pt x="49" y="0"/>
                </a:moveTo>
                <a:lnTo>
                  <a:pt x="49" y="0"/>
                </a:lnTo>
                <a:lnTo>
                  <a:pt x="37" y="4"/>
                </a:lnTo>
                <a:lnTo>
                  <a:pt x="33" y="4"/>
                </a:lnTo>
                <a:lnTo>
                  <a:pt x="33" y="4"/>
                </a:lnTo>
                <a:lnTo>
                  <a:pt x="37" y="13"/>
                </a:lnTo>
                <a:lnTo>
                  <a:pt x="0" y="13"/>
                </a:lnTo>
                <a:lnTo>
                  <a:pt x="0" y="33"/>
                </a:lnTo>
                <a:lnTo>
                  <a:pt x="12" y="33"/>
                </a:lnTo>
                <a:lnTo>
                  <a:pt x="12" y="41"/>
                </a:lnTo>
                <a:lnTo>
                  <a:pt x="33" y="41"/>
                </a:lnTo>
                <a:lnTo>
                  <a:pt x="33" y="54"/>
                </a:lnTo>
                <a:lnTo>
                  <a:pt x="8" y="54"/>
                </a:lnTo>
                <a:lnTo>
                  <a:pt x="8" y="62"/>
                </a:lnTo>
                <a:lnTo>
                  <a:pt x="33" y="62"/>
                </a:lnTo>
                <a:lnTo>
                  <a:pt x="33" y="79"/>
                </a:lnTo>
                <a:lnTo>
                  <a:pt x="0" y="79"/>
                </a:lnTo>
                <a:lnTo>
                  <a:pt x="0" y="91"/>
                </a:lnTo>
                <a:lnTo>
                  <a:pt x="82" y="91"/>
                </a:lnTo>
                <a:lnTo>
                  <a:pt x="82" y="79"/>
                </a:lnTo>
                <a:lnTo>
                  <a:pt x="66" y="79"/>
                </a:lnTo>
                <a:lnTo>
                  <a:pt x="66" y="79"/>
                </a:lnTo>
                <a:lnTo>
                  <a:pt x="74" y="70"/>
                </a:lnTo>
                <a:lnTo>
                  <a:pt x="74" y="70"/>
                </a:lnTo>
                <a:lnTo>
                  <a:pt x="66" y="62"/>
                </a:lnTo>
                <a:lnTo>
                  <a:pt x="74" y="62"/>
                </a:lnTo>
                <a:lnTo>
                  <a:pt x="74" y="54"/>
                </a:lnTo>
                <a:lnTo>
                  <a:pt x="49" y="54"/>
                </a:lnTo>
                <a:lnTo>
                  <a:pt x="49" y="41"/>
                </a:lnTo>
                <a:lnTo>
                  <a:pt x="74" y="41"/>
                </a:lnTo>
                <a:lnTo>
                  <a:pt x="74" y="33"/>
                </a:lnTo>
                <a:lnTo>
                  <a:pt x="82" y="33"/>
                </a:lnTo>
                <a:lnTo>
                  <a:pt x="82" y="13"/>
                </a:lnTo>
                <a:lnTo>
                  <a:pt x="49" y="13"/>
                </a:lnTo>
                <a:lnTo>
                  <a:pt x="49" y="13"/>
                </a:lnTo>
                <a:lnTo>
                  <a:pt x="49" y="13"/>
                </a:lnTo>
                <a:lnTo>
                  <a:pt x="49" y="0"/>
                </a:lnTo>
                <a:lnTo>
                  <a:pt x="49" y="0"/>
                </a:lnTo>
                <a:lnTo>
                  <a:pt x="49" y="0"/>
                </a:lnTo>
                <a:close/>
                <a:moveTo>
                  <a:pt x="12" y="33"/>
                </a:moveTo>
                <a:lnTo>
                  <a:pt x="12" y="25"/>
                </a:lnTo>
                <a:lnTo>
                  <a:pt x="70" y="25"/>
                </a:lnTo>
                <a:lnTo>
                  <a:pt x="70" y="33"/>
                </a:lnTo>
                <a:lnTo>
                  <a:pt x="12" y="33"/>
                </a:lnTo>
                <a:lnTo>
                  <a:pt x="12" y="33"/>
                </a:lnTo>
                <a:close/>
                <a:moveTo>
                  <a:pt x="53" y="66"/>
                </a:moveTo>
                <a:lnTo>
                  <a:pt x="53" y="66"/>
                </a:lnTo>
                <a:lnTo>
                  <a:pt x="58" y="70"/>
                </a:lnTo>
                <a:lnTo>
                  <a:pt x="58" y="70"/>
                </a:lnTo>
                <a:lnTo>
                  <a:pt x="66" y="79"/>
                </a:lnTo>
                <a:lnTo>
                  <a:pt x="49" y="79"/>
                </a:lnTo>
                <a:lnTo>
                  <a:pt x="49" y="62"/>
                </a:lnTo>
                <a:lnTo>
                  <a:pt x="62" y="62"/>
                </a:lnTo>
                <a:lnTo>
                  <a:pt x="62" y="62"/>
                </a:lnTo>
                <a:lnTo>
                  <a:pt x="53" y="66"/>
                </a:lnTo>
                <a:lnTo>
                  <a:pt x="53" y="66"/>
                </a:lnTo>
                <a:lnTo>
                  <a:pt x="53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9332913" y="2030412"/>
            <a:ext cx="150813" cy="138113"/>
          </a:xfrm>
          <a:custGeom>
            <a:avLst/>
            <a:gdLst>
              <a:gd name="T0" fmla="*/ 78 w 95"/>
              <a:gd name="T1" fmla="*/ 13 h 87"/>
              <a:gd name="T2" fmla="*/ 86 w 95"/>
              <a:gd name="T3" fmla="*/ 13 h 87"/>
              <a:gd name="T4" fmla="*/ 78 w 95"/>
              <a:gd name="T5" fmla="*/ 0 h 87"/>
              <a:gd name="T6" fmla="*/ 33 w 95"/>
              <a:gd name="T7" fmla="*/ 4 h 87"/>
              <a:gd name="T8" fmla="*/ 33 w 95"/>
              <a:gd name="T9" fmla="*/ 66 h 87"/>
              <a:gd name="T10" fmla="*/ 29 w 95"/>
              <a:gd name="T11" fmla="*/ 75 h 87"/>
              <a:gd name="T12" fmla="*/ 37 w 95"/>
              <a:gd name="T13" fmla="*/ 87 h 87"/>
              <a:gd name="T14" fmla="*/ 37 w 95"/>
              <a:gd name="T15" fmla="*/ 87 h 87"/>
              <a:gd name="T16" fmla="*/ 57 w 95"/>
              <a:gd name="T17" fmla="*/ 66 h 87"/>
              <a:gd name="T18" fmla="*/ 53 w 95"/>
              <a:gd name="T19" fmla="*/ 54 h 87"/>
              <a:gd name="T20" fmla="*/ 45 w 95"/>
              <a:gd name="T21" fmla="*/ 62 h 87"/>
              <a:gd name="T22" fmla="*/ 57 w 95"/>
              <a:gd name="T23" fmla="*/ 42 h 87"/>
              <a:gd name="T24" fmla="*/ 62 w 95"/>
              <a:gd name="T25" fmla="*/ 66 h 87"/>
              <a:gd name="T26" fmla="*/ 70 w 95"/>
              <a:gd name="T27" fmla="*/ 83 h 87"/>
              <a:gd name="T28" fmla="*/ 82 w 95"/>
              <a:gd name="T29" fmla="*/ 87 h 87"/>
              <a:gd name="T30" fmla="*/ 86 w 95"/>
              <a:gd name="T31" fmla="*/ 87 h 87"/>
              <a:gd name="T32" fmla="*/ 90 w 95"/>
              <a:gd name="T33" fmla="*/ 79 h 87"/>
              <a:gd name="T34" fmla="*/ 95 w 95"/>
              <a:gd name="T35" fmla="*/ 62 h 87"/>
              <a:gd name="T36" fmla="*/ 82 w 95"/>
              <a:gd name="T37" fmla="*/ 58 h 87"/>
              <a:gd name="T38" fmla="*/ 78 w 95"/>
              <a:gd name="T39" fmla="*/ 66 h 87"/>
              <a:gd name="T40" fmla="*/ 70 w 95"/>
              <a:gd name="T41" fmla="*/ 58 h 87"/>
              <a:gd name="T42" fmla="*/ 70 w 95"/>
              <a:gd name="T43" fmla="*/ 42 h 87"/>
              <a:gd name="T44" fmla="*/ 86 w 95"/>
              <a:gd name="T45" fmla="*/ 33 h 87"/>
              <a:gd name="T46" fmla="*/ 70 w 95"/>
              <a:gd name="T47" fmla="*/ 13 h 87"/>
              <a:gd name="T48" fmla="*/ 70 w 95"/>
              <a:gd name="T49" fmla="*/ 13 h 87"/>
              <a:gd name="T50" fmla="*/ 78 w 95"/>
              <a:gd name="T51" fmla="*/ 13 h 87"/>
              <a:gd name="T52" fmla="*/ 57 w 95"/>
              <a:gd name="T53" fmla="*/ 17 h 87"/>
              <a:gd name="T54" fmla="*/ 45 w 95"/>
              <a:gd name="T55" fmla="*/ 33 h 87"/>
              <a:gd name="T56" fmla="*/ 57 w 95"/>
              <a:gd name="T57" fmla="*/ 17 h 87"/>
              <a:gd name="T58" fmla="*/ 12 w 95"/>
              <a:gd name="T59" fmla="*/ 33 h 87"/>
              <a:gd name="T60" fmla="*/ 0 w 95"/>
              <a:gd name="T61" fmla="*/ 62 h 87"/>
              <a:gd name="T62" fmla="*/ 29 w 95"/>
              <a:gd name="T63" fmla="*/ 62 h 87"/>
              <a:gd name="T64" fmla="*/ 29 w 95"/>
              <a:gd name="T65" fmla="*/ 54 h 87"/>
              <a:gd name="T66" fmla="*/ 20 w 95"/>
              <a:gd name="T67" fmla="*/ 33 h 87"/>
              <a:gd name="T68" fmla="*/ 29 w 95"/>
              <a:gd name="T69" fmla="*/ 21 h 87"/>
              <a:gd name="T70" fmla="*/ 20 w 95"/>
              <a:gd name="T71" fmla="*/ 9 h 87"/>
              <a:gd name="T72" fmla="*/ 24 w 95"/>
              <a:gd name="T73" fmla="*/ 0 h 87"/>
              <a:gd name="T74" fmla="*/ 24 w 95"/>
              <a:gd name="T75" fmla="*/ 0 h 87"/>
              <a:gd name="T76" fmla="*/ 20 w 95"/>
              <a:gd name="T77" fmla="*/ 0 h 87"/>
              <a:gd name="T78" fmla="*/ 8 w 95"/>
              <a:gd name="T79" fmla="*/ 0 h 87"/>
              <a:gd name="T80" fmla="*/ 0 w 95"/>
              <a:gd name="T81" fmla="*/ 21 h 87"/>
              <a:gd name="T82" fmla="*/ 12 w 95"/>
              <a:gd name="T83" fmla="*/ 33 h 87"/>
              <a:gd name="T84" fmla="*/ 49 w 95"/>
              <a:gd name="T85" fmla="*/ 75 h 87"/>
              <a:gd name="T86" fmla="*/ 53 w 95"/>
              <a:gd name="T87" fmla="*/ 87 h 87"/>
              <a:gd name="T88" fmla="*/ 66 w 95"/>
              <a:gd name="T89" fmla="*/ 83 h 87"/>
              <a:gd name="T90" fmla="*/ 62 w 95"/>
              <a:gd name="T91" fmla="*/ 70 h 87"/>
              <a:gd name="T92" fmla="*/ 49 w 95"/>
              <a:gd name="T93" fmla="*/ 75 h 87"/>
              <a:gd name="T94" fmla="*/ 49 w 95"/>
              <a:gd name="T95" fmla="*/ 75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5" h="87">
                <a:moveTo>
                  <a:pt x="78" y="13"/>
                </a:moveTo>
                <a:lnTo>
                  <a:pt x="78" y="13"/>
                </a:lnTo>
                <a:lnTo>
                  <a:pt x="86" y="13"/>
                </a:lnTo>
                <a:lnTo>
                  <a:pt x="86" y="13"/>
                </a:lnTo>
                <a:lnTo>
                  <a:pt x="78" y="0"/>
                </a:lnTo>
                <a:lnTo>
                  <a:pt x="78" y="0"/>
                </a:lnTo>
                <a:lnTo>
                  <a:pt x="57" y="4"/>
                </a:lnTo>
                <a:lnTo>
                  <a:pt x="33" y="4"/>
                </a:lnTo>
                <a:lnTo>
                  <a:pt x="33" y="66"/>
                </a:lnTo>
                <a:lnTo>
                  <a:pt x="33" y="66"/>
                </a:lnTo>
                <a:lnTo>
                  <a:pt x="29" y="75"/>
                </a:lnTo>
                <a:lnTo>
                  <a:pt x="29" y="75"/>
                </a:lnTo>
                <a:lnTo>
                  <a:pt x="37" y="87"/>
                </a:lnTo>
                <a:lnTo>
                  <a:pt x="37" y="87"/>
                </a:lnTo>
                <a:lnTo>
                  <a:pt x="37" y="87"/>
                </a:lnTo>
                <a:lnTo>
                  <a:pt x="37" y="87"/>
                </a:lnTo>
                <a:lnTo>
                  <a:pt x="57" y="66"/>
                </a:lnTo>
                <a:lnTo>
                  <a:pt x="57" y="66"/>
                </a:lnTo>
                <a:lnTo>
                  <a:pt x="53" y="58"/>
                </a:lnTo>
                <a:lnTo>
                  <a:pt x="53" y="54"/>
                </a:lnTo>
                <a:lnTo>
                  <a:pt x="53" y="54"/>
                </a:lnTo>
                <a:lnTo>
                  <a:pt x="45" y="62"/>
                </a:lnTo>
                <a:lnTo>
                  <a:pt x="45" y="42"/>
                </a:lnTo>
                <a:lnTo>
                  <a:pt x="57" y="42"/>
                </a:lnTo>
                <a:lnTo>
                  <a:pt x="57" y="42"/>
                </a:lnTo>
                <a:lnTo>
                  <a:pt x="62" y="66"/>
                </a:lnTo>
                <a:lnTo>
                  <a:pt x="70" y="83"/>
                </a:lnTo>
                <a:lnTo>
                  <a:pt x="70" y="83"/>
                </a:lnTo>
                <a:lnTo>
                  <a:pt x="78" y="87"/>
                </a:lnTo>
                <a:lnTo>
                  <a:pt x="82" y="87"/>
                </a:lnTo>
                <a:lnTo>
                  <a:pt x="82" y="87"/>
                </a:lnTo>
                <a:lnTo>
                  <a:pt x="86" y="87"/>
                </a:lnTo>
                <a:lnTo>
                  <a:pt x="90" y="79"/>
                </a:lnTo>
                <a:lnTo>
                  <a:pt x="90" y="79"/>
                </a:lnTo>
                <a:lnTo>
                  <a:pt x="95" y="62"/>
                </a:lnTo>
                <a:lnTo>
                  <a:pt x="95" y="62"/>
                </a:lnTo>
                <a:lnTo>
                  <a:pt x="82" y="58"/>
                </a:lnTo>
                <a:lnTo>
                  <a:pt x="82" y="58"/>
                </a:lnTo>
                <a:lnTo>
                  <a:pt x="78" y="66"/>
                </a:lnTo>
                <a:lnTo>
                  <a:pt x="78" y="66"/>
                </a:lnTo>
                <a:lnTo>
                  <a:pt x="78" y="66"/>
                </a:lnTo>
                <a:lnTo>
                  <a:pt x="70" y="58"/>
                </a:lnTo>
                <a:lnTo>
                  <a:pt x="70" y="58"/>
                </a:lnTo>
                <a:lnTo>
                  <a:pt x="70" y="42"/>
                </a:lnTo>
                <a:lnTo>
                  <a:pt x="86" y="42"/>
                </a:lnTo>
                <a:lnTo>
                  <a:pt x="86" y="33"/>
                </a:lnTo>
                <a:lnTo>
                  <a:pt x="70" y="33"/>
                </a:lnTo>
                <a:lnTo>
                  <a:pt x="70" y="13"/>
                </a:lnTo>
                <a:lnTo>
                  <a:pt x="70" y="13"/>
                </a:lnTo>
                <a:lnTo>
                  <a:pt x="70" y="13"/>
                </a:lnTo>
                <a:lnTo>
                  <a:pt x="78" y="13"/>
                </a:lnTo>
                <a:lnTo>
                  <a:pt x="78" y="13"/>
                </a:lnTo>
                <a:lnTo>
                  <a:pt x="78" y="13"/>
                </a:lnTo>
                <a:close/>
                <a:moveTo>
                  <a:pt x="57" y="17"/>
                </a:moveTo>
                <a:lnTo>
                  <a:pt x="57" y="33"/>
                </a:lnTo>
                <a:lnTo>
                  <a:pt x="45" y="33"/>
                </a:lnTo>
                <a:lnTo>
                  <a:pt x="45" y="17"/>
                </a:lnTo>
                <a:lnTo>
                  <a:pt x="57" y="17"/>
                </a:lnTo>
                <a:lnTo>
                  <a:pt x="57" y="17"/>
                </a:lnTo>
                <a:close/>
                <a:moveTo>
                  <a:pt x="12" y="33"/>
                </a:moveTo>
                <a:lnTo>
                  <a:pt x="12" y="58"/>
                </a:lnTo>
                <a:lnTo>
                  <a:pt x="0" y="62"/>
                </a:lnTo>
                <a:lnTo>
                  <a:pt x="4" y="75"/>
                </a:lnTo>
                <a:lnTo>
                  <a:pt x="29" y="62"/>
                </a:lnTo>
                <a:lnTo>
                  <a:pt x="29" y="62"/>
                </a:lnTo>
                <a:lnTo>
                  <a:pt x="29" y="54"/>
                </a:lnTo>
                <a:lnTo>
                  <a:pt x="20" y="54"/>
                </a:lnTo>
                <a:lnTo>
                  <a:pt x="20" y="33"/>
                </a:lnTo>
                <a:lnTo>
                  <a:pt x="29" y="33"/>
                </a:lnTo>
                <a:lnTo>
                  <a:pt x="29" y="21"/>
                </a:lnTo>
                <a:lnTo>
                  <a:pt x="20" y="21"/>
                </a:lnTo>
                <a:lnTo>
                  <a:pt x="20" y="9"/>
                </a:lnTo>
                <a:lnTo>
                  <a:pt x="20" y="9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0" y="0"/>
                </a:lnTo>
                <a:lnTo>
                  <a:pt x="20" y="0"/>
                </a:lnTo>
                <a:lnTo>
                  <a:pt x="8" y="0"/>
                </a:lnTo>
                <a:lnTo>
                  <a:pt x="8" y="21"/>
                </a:lnTo>
                <a:lnTo>
                  <a:pt x="0" y="21"/>
                </a:lnTo>
                <a:lnTo>
                  <a:pt x="0" y="33"/>
                </a:lnTo>
                <a:lnTo>
                  <a:pt x="12" y="33"/>
                </a:lnTo>
                <a:lnTo>
                  <a:pt x="12" y="33"/>
                </a:lnTo>
                <a:close/>
                <a:moveTo>
                  <a:pt x="49" y="75"/>
                </a:moveTo>
                <a:lnTo>
                  <a:pt x="49" y="75"/>
                </a:lnTo>
                <a:lnTo>
                  <a:pt x="53" y="87"/>
                </a:lnTo>
                <a:lnTo>
                  <a:pt x="53" y="87"/>
                </a:lnTo>
                <a:lnTo>
                  <a:pt x="66" y="83"/>
                </a:lnTo>
                <a:lnTo>
                  <a:pt x="66" y="83"/>
                </a:lnTo>
                <a:lnTo>
                  <a:pt x="62" y="70"/>
                </a:lnTo>
                <a:lnTo>
                  <a:pt x="62" y="70"/>
                </a:lnTo>
                <a:lnTo>
                  <a:pt x="49" y="75"/>
                </a:lnTo>
                <a:lnTo>
                  <a:pt x="49" y="75"/>
                </a:lnTo>
                <a:lnTo>
                  <a:pt x="49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9502775" y="2036762"/>
            <a:ext cx="123825" cy="125413"/>
          </a:xfrm>
          <a:custGeom>
            <a:avLst/>
            <a:gdLst>
              <a:gd name="T0" fmla="*/ 78 w 78"/>
              <a:gd name="T1" fmla="*/ 79 h 79"/>
              <a:gd name="T2" fmla="*/ 78 w 78"/>
              <a:gd name="T3" fmla="*/ 71 h 79"/>
              <a:gd name="T4" fmla="*/ 12 w 78"/>
              <a:gd name="T5" fmla="*/ 71 h 79"/>
              <a:gd name="T6" fmla="*/ 12 w 78"/>
              <a:gd name="T7" fmla="*/ 9 h 79"/>
              <a:gd name="T8" fmla="*/ 74 w 78"/>
              <a:gd name="T9" fmla="*/ 9 h 79"/>
              <a:gd name="T10" fmla="*/ 74 w 78"/>
              <a:gd name="T11" fmla="*/ 0 h 79"/>
              <a:gd name="T12" fmla="*/ 0 w 78"/>
              <a:gd name="T13" fmla="*/ 0 h 79"/>
              <a:gd name="T14" fmla="*/ 0 w 78"/>
              <a:gd name="T15" fmla="*/ 79 h 79"/>
              <a:gd name="T16" fmla="*/ 78 w 78"/>
              <a:gd name="T17" fmla="*/ 79 h 79"/>
              <a:gd name="T18" fmla="*/ 78 w 78"/>
              <a:gd name="T19" fmla="*/ 79 h 79"/>
              <a:gd name="T20" fmla="*/ 70 w 78"/>
              <a:gd name="T21" fmla="*/ 62 h 79"/>
              <a:gd name="T22" fmla="*/ 70 w 78"/>
              <a:gd name="T23" fmla="*/ 62 h 79"/>
              <a:gd name="T24" fmla="*/ 74 w 78"/>
              <a:gd name="T25" fmla="*/ 58 h 79"/>
              <a:gd name="T26" fmla="*/ 74 w 78"/>
              <a:gd name="T27" fmla="*/ 58 h 79"/>
              <a:gd name="T28" fmla="*/ 54 w 78"/>
              <a:gd name="T29" fmla="*/ 38 h 79"/>
              <a:gd name="T30" fmla="*/ 54 w 78"/>
              <a:gd name="T31" fmla="*/ 38 h 79"/>
              <a:gd name="T32" fmla="*/ 66 w 78"/>
              <a:gd name="T33" fmla="*/ 25 h 79"/>
              <a:gd name="T34" fmla="*/ 66 w 78"/>
              <a:gd name="T35" fmla="*/ 25 h 79"/>
              <a:gd name="T36" fmla="*/ 66 w 78"/>
              <a:gd name="T37" fmla="*/ 21 h 79"/>
              <a:gd name="T38" fmla="*/ 66 w 78"/>
              <a:gd name="T39" fmla="*/ 21 h 79"/>
              <a:gd name="T40" fmla="*/ 54 w 78"/>
              <a:gd name="T41" fmla="*/ 13 h 79"/>
              <a:gd name="T42" fmla="*/ 54 w 78"/>
              <a:gd name="T43" fmla="*/ 13 h 79"/>
              <a:gd name="T44" fmla="*/ 45 w 78"/>
              <a:gd name="T45" fmla="*/ 29 h 79"/>
              <a:gd name="T46" fmla="*/ 45 w 78"/>
              <a:gd name="T47" fmla="*/ 29 h 79"/>
              <a:gd name="T48" fmla="*/ 29 w 78"/>
              <a:gd name="T49" fmla="*/ 17 h 79"/>
              <a:gd name="T50" fmla="*/ 29 w 78"/>
              <a:gd name="T51" fmla="*/ 17 h 79"/>
              <a:gd name="T52" fmla="*/ 25 w 78"/>
              <a:gd name="T53" fmla="*/ 13 h 79"/>
              <a:gd name="T54" fmla="*/ 25 w 78"/>
              <a:gd name="T55" fmla="*/ 13 h 79"/>
              <a:gd name="T56" fmla="*/ 25 w 78"/>
              <a:gd name="T57" fmla="*/ 17 h 79"/>
              <a:gd name="T58" fmla="*/ 25 w 78"/>
              <a:gd name="T59" fmla="*/ 17 h 79"/>
              <a:gd name="T60" fmla="*/ 16 w 78"/>
              <a:gd name="T61" fmla="*/ 25 h 79"/>
              <a:gd name="T62" fmla="*/ 16 w 78"/>
              <a:gd name="T63" fmla="*/ 25 h 79"/>
              <a:gd name="T64" fmla="*/ 37 w 78"/>
              <a:gd name="T65" fmla="*/ 42 h 79"/>
              <a:gd name="T66" fmla="*/ 37 w 78"/>
              <a:gd name="T67" fmla="*/ 42 h 79"/>
              <a:gd name="T68" fmla="*/ 16 w 78"/>
              <a:gd name="T69" fmla="*/ 58 h 79"/>
              <a:gd name="T70" fmla="*/ 16 w 78"/>
              <a:gd name="T71" fmla="*/ 58 h 79"/>
              <a:gd name="T72" fmla="*/ 25 w 78"/>
              <a:gd name="T73" fmla="*/ 66 h 79"/>
              <a:gd name="T74" fmla="*/ 25 w 78"/>
              <a:gd name="T75" fmla="*/ 66 h 79"/>
              <a:gd name="T76" fmla="*/ 45 w 78"/>
              <a:gd name="T77" fmla="*/ 50 h 79"/>
              <a:gd name="T78" fmla="*/ 45 w 78"/>
              <a:gd name="T79" fmla="*/ 50 h 79"/>
              <a:gd name="T80" fmla="*/ 62 w 78"/>
              <a:gd name="T81" fmla="*/ 66 h 79"/>
              <a:gd name="T82" fmla="*/ 62 w 78"/>
              <a:gd name="T83" fmla="*/ 66 h 79"/>
              <a:gd name="T84" fmla="*/ 70 w 78"/>
              <a:gd name="T85" fmla="*/ 62 h 79"/>
              <a:gd name="T86" fmla="*/ 70 w 78"/>
              <a:gd name="T87" fmla="*/ 62 h 79"/>
              <a:gd name="T88" fmla="*/ 70 w 78"/>
              <a:gd name="T89" fmla="*/ 6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8" h="79">
                <a:moveTo>
                  <a:pt x="78" y="79"/>
                </a:moveTo>
                <a:lnTo>
                  <a:pt x="78" y="71"/>
                </a:lnTo>
                <a:lnTo>
                  <a:pt x="12" y="71"/>
                </a:lnTo>
                <a:lnTo>
                  <a:pt x="12" y="9"/>
                </a:lnTo>
                <a:lnTo>
                  <a:pt x="74" y="9"/>
                </a:lnTo>
                <a:lnTo>
                  <a:pt x="74" y="0"/>
                </a:lnTo>
                <a:lnTo>
                  <a:pt x="0" y="0"/>
                </a:lnTo>
                <a:lnTo>
                  <a:pt x="0" y="79"/>
                </a:lnTo>
                <a:lnTo>
                  <a:pt x="78" y="79"/>
                </a:lnTo>
                <a:lnTo>
                  <a:pt x="78" y="79"/>
                </a:lnTo>
                <a:close/>
                <a:moveTo>
                  <a:pt x="70" y="62"/>
                </a:moveTo>
                <a:lnTo>
                  <a:pt x="70" y="62"/>
                </a:lnTo>
                <a:lnTo>
                  <a:pt x="74" y="58"/>
                </a:lnTo>
                <a:lnTo>
                  <a:pt x="74" y="58"/>
                </a:lnTo>
                <a:lnTo>
                  <a:pt x="54" y="38"/>
                </a:lnTo>
                <a:lnTo>
                  <a:pt x="54" y="38"/>
                </a:lnTo>
                <a:lnTo>
                  <a:pt x="66" y="25"/>
                </a:lnTo>
                <a:lnTo>
                  <a:pt x="66" y="25"/>
                </a:lnTo>
                <a:lnTo>
                  <a:pt x="66" y="21"/>
                </a:lnTo>
                <a:lnTo>
                  <a:pt x="66" y="21"/>
                </a:lnTo>
                <a:lnTo>
                  <a:pt x="54" y="13"/>
                </a:lnTo>
                <a:lnTo>
                  <a:pt x="54" y="13"/>
                </a:lnTo>
                <a:lnTo>
                  <a:pt x="45" y="29"/>
                </a:lnTo>
                <a:lnTo>
                  <a:pt x="45" y="29"/>
                </a:lnTo>
                <a:lnTo>
                  <a:pt x="29" y="17"/>
                </a:lnTo>
                <a:lnTo>
                  <a:pt x="29" y="17"/>
                </a:lnTo>
                <a:lnTo>
                  <a:pt x="25" y="13"/>
                </a:lnTo>
                <a:lnTo>
                  <a:pt x="25" y="13"/>
                </a:lnTo>
                <a:lnTo>
                  <a:pt x="25" y="17"/>
                </a:lnTo>
                <a:lnTo>
                  <a:pt x="25" y="17"/>
                </a:lnTo>
                <a:lnTo>
                  <a:pt x="16" y="25"/>
                </a:lnTo>
                <a:lnTo>
                  <a:pt x="16" y="25"/>
                </a:lnTo>
                <a:lnTo>
                  <a:pt x="37" y="42"/>
                </a:lnTo>
                <a:lnTo>
                  <a:pt x="37" y="42"/>
                </a:lnTo>
                <a:lnTo>
                  <a:pt x="16" y="58"/>
                </a:lnTo>
                <a:lnTo>
                  <a:pt x="16" y="58"/>
                </a:lnTo>
                <a:lnTo>
                  <a:pt x="25" y="66"/>
                </a:lnTo>
                <a:lnTo>
                  <a:pt x="25" y="66"/>
                </a:lnTo>
                <a:lnTo>
                  <a:pt x="45" y="50"/>
                </a:lnTo>
                <a:lnTo>
                  <a:pt x="45" y="50"/>
                </a:lnTo>
                <a:lnTo>
                  <a:pt x="62" y="66"/>
                </a:lnTo>
                <a:lnTo>
                  <a:pt x="62" y="66"/>
                </a:lnTo>
                <a:lnTo>
                  <a:pt x="70" y="62"/>
                </a:lnTo>
                <a:lnTo>
                  <a:pt x="70" y="62"/>
                </a:lnTo>
                <a:lnTo>
                  <a:pt x="70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8088313" y="3236912"/>
            <a:ext cx="144463" cy="142875"/>
          </a:xfrm>
          <a:custGeom>
            <a:avLst/>
            <a:gdLst>
              <a:gd name="T0" fmla="*/ 29 w 91"/>
              <a:gd name="T1" fmla="*/ 70 h 90"/>
              <a:gd name="T2" fmla="*/ 20 w 91"/>
              <a:gd name="T3" fmla="*/ 53 h 90"/>
              <a:gd name="T4" fmla="*/ 20 w 91"/>
              <a:gd name="T5" fmla="*/ 49 h 90"/>
              <a:gd name="T6" fmla="*/ 25 w 91"/>
              <a:gd name="T7" fmla="*/ 45 h 90"/>
              <a:gd name="T8" fmla="*/ 20 w 91"/>
              <a:gd name="T9" fmla="*/ 45 h 90"/>
              <a:gd name="T10" fmla="*/ 8 w 91"/>
              <a:gd name="T11" fmla="*/ 45 h 90"/>
              <a:gd name="T12" fmla="*/ 0 w 91"/>
              <a:gd name="T13" fmla="*/ 74 h 90"/>
              <a:gd name="T14" fmla="*/ 4 w 91"/>
              <a:gd name="T15" fmla="*/ 86 h 90"/>
              <a:gd name="T16" fmla="*/ 53 w 91"/>
              <a:gd name="T17" fmla="*/ 66 h 90"/>
              <a:gd name="T18" fmla="*/ 49 w 91"/>
              <a:gd name="T19" fmla="*/ 70 h 90"/>
              <a:gd name="T20" fmla="*/ 37 w 91"/>
              <a:gd name="T21" fmla="*/ 70 h 90"/>
              <a:gd name="T22" fmla="*/ 49 w 91"/>
              <a:gd name="T23" fmla="*/ 57 h 90"/>
              <a:gd name="T24" fmla="*/ 37 w 91"/>
              <a:gd name="T25" fmla="*/ 49 h 90"/>
              <a:gd name="T26" fmla="*/ 49 w 91"/>
              <a:gd name="T27" fmla="*/ 37 h 90"/>
              <a:gd name="T28" fmla="*/ 53 w 91"/>
              <a:gd name="T29" fmla="*/ 57 h 90"/>
              <a:gd name="T30" fmla="*/ 58 w 91"/>
              <a:gd name="T31" fmla="*/ 70 h 90"/>
              <a:gd name="T32" fmla="*/ 74 w 91"/>
              <a:gd name="T33" fmla="*/ 90 h 90"/>
              <a:gd name="T34" fmla="*/ 82 w 91"/>
              <a:gd name="T35" fmla="*/ 90 h 90"/>
              <a:gd name="T36" fmla="*/ 91 w 91"/>
              <a:gd name="T37" fmla="*/ 74 h 90"/>
              <a:gd name="T38" fmla="*/ 86 w 91"/>
              <a:gd name="T39" fmla="*/ 70 h 90"/>
              <a:gd name="T40" fmla="*/ 82 w 91"/>
              <a:gd name="T41" fmla="*/ 66 h 90"/>
              <a:gd name="T42" fmla="*/ 78 w 91"/>
              <a:gd name="T43" fmla="*/ 74 h 90"/>
              <a:gd name="T44" fmla="*/ 74 w 91"/>
              <a:gd name="T45" fmla="*/ 74 h 90"/>
              <a:gd name="T46" fmla="*/ 66 w 91"/>
              <a:gd name="T47" fmla="*/ 57 h 90"/>
              <a:gd name="T48" fmla="*/ 86 w 91"/>
              <a:gd name="T49" fmla="*/ 37 h 90"/>
              <a:gd name="T50" fmla="*/ 78 w 91"/>
              <a:gd name="T51" fmla="*/ 28 h 90"/>
              <a:gd name="T52" fmla="*/ 82 w 91"/>
              <a:gd name="T53" fmla="*/ 20 h 90"/>
              <a:gd name="T54" fmla="*/ 86 w 91"/>
              <a:gd name="T55" fmla="*/ 16 h 90"/>
              <a:gd name="T56" fmla="*/ 74 w 91"/>
              <a:gd name="T57" fmla="*/ 4 h 90"/>
              <a:gd name="T58" fmla="*/ 62 w 91"/>
              <a:gd name="T59" fmla="*/ 12 h 90"/>
              <a:gd name="T60" fmla="*/ 74 w 91"/>
              <a:gd name="T61" fmla="*/ 28 h 90"/>
              <a:gd name="T62" fmla="*/ 62 w 91"/>
              <a:gd name="T63" fmla="*/ 28 h 90"/>
              <a:gd name="T64" fmla="*/ 62 w 91"/>
              <a:gd name="T65" fmla="*/ 8 h 90"/>
              <a:gd name="T66" fmla="*/ 62 w 91"/>
              <a:gd name="T67" fmla="*/ 4 h 90"/>
              <a:gd name="T68" fmla="*/ 62 w 91"/>
              <a:gd name="T69" fmla="*/ 0 h 90"/>
              <a:gd name="T70" fmla="*/ 62 w 91"/>
              <a:gd name="T71" fmla="*/ 0 h 90"/>
              <a:gd name="T72" fmla="*/ 49 w 91"/>
              <a:gd name="T73" fmla="*/ 28 h 90"/>
              <a:gd name="T74" fmla="*/ 0 w 91"/>
              <a:gd name="T75" fmla="*/ 37 h 90"/>
              <a:gd name="T76" fmla="*/ 29 w 91"/>
              <a:gd name="T77" fmla="*/ 37 h 90"/>
              <a:gd name="T78" fmla="*/ 8 w 91"/>
              <a:gd name="T79" fmla="*/ 20 h 90"/>
              <a:gd name="T80" fmla="*/ 45 w 91"/>
              <a:gd name="T81" fmla="*/ 8 h 90"/>
              <a:gd name="T82" fmla="*/ 8 w 91"/>
              <a:gd name="T83" fmla="*/ 8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1" h="90">
                <a:moveTo>
                  <a:pt x="29" y="37"/>
                </a:moveTo>
                <a:lnTo>
                  <a:pt x="29" y="70"/>
                </a:lnTo>
                <a:lnTo>
                  <a:pt x="20" y="74"/>
                </a:lnTo>
                <a:lnTo>
                  <a:pt x="20" y="53"/>
                </a:lnTo>
                <a:lnTo>
                  <a:pt x="20" y="53"/>
                </a:lnTo>
                <a:lnTo>
                  <a:pt x="20" y="49"/>
                </a:lnTo>
                <a:lnTo>
                  <a:pt x="20" y="49"/>
                </a:lnTo>
                <a:lnTo>
                  <a:pt x="25" y="45"/>
                </a:lnTo>
                <a:lnTo>
                  <a:pt x="25" y="45"/>
                </a:lnTo>
                <a:lnTo>
                  <a:pt x="20" y="45"/>
                </a:lnTo>
                <a:lnTo>
                  <a:pt x="20" y="45"/>
                </a:lnTo>
                <a:lnTo>
                  <a:pt x="8" y="45"/>
                </a:lnTo>
                <a:lnTo>
                  <a:pt x="8" y="74"/>
                </a:lnTo>
                <a:lnTo>
                  <a:pt x="0" y="74"/>
                </a:lnTo>
                <a:lnTo>
                  <a:pt x="4" y="86"/>
                </a:lnTo>
                <a:lnTo>
                  <a:pt x="4" y="86"/>
                </a:lnTo>
                <a:lnTo>
                  <a:pt x="53" y="78"/>
                </a:lnTo>
                <a:lnTo>
                  <a:pt x="53" y="66"/>
                </a:lnTo>
                <a:lnTo>
                  <a:pt x="53" y="66"/>
                </a:lnTo>
                <a:lnTo>
                  <a:pt x="49" y="70"/>
                </a:lnTo>
                <a:lnTo>
                  <a:pt x="49" y="70"/>
                </a:lnTo>
                <a:lnTo>
                  <a:pt x="37" y="70"/>
                </a:lnTo>
                <a:lnTo>
                  <a:pt x="37" y="57"/>
                </a:lnTo>
                <a:lnTo>
                  <a:pt x="49" y="57"/>
                </a:lnTo>
                <a:lnTo>
                  <a:pt x="49" y="49"/>
                </a:lnTo>
                <a:lnTo>
                  <a:pt x="37" y="49"/>
                </a:lnTo>
                <a:lnTo>
                  <a:pt x="37" y="37"/>
                </a:lnTo>
                <a:lnTo>
                  <a:pt x="49" y="37"/>
                </a:lnTo>
                <a:lnTo>
                  <a:pt x="49" y="37"/>
                </a:lnTo>
                <a:lnTo>
                  <a:pt x="53" y="57"/>
                </a:lnTo>
                <a:lnTo>
                  <a:pt x="58" y="70"/>
                </a:lnTo>
                <a:lnTo>
                  <a:pt x="58" y="70"/>
                </a:lnTo>
                <a:lnTo>
                  <a:pt x="70" y="86"/>
                </a:lnTo>
                <a:lnTo>
                  <a:pt x="74" y="90"/>
                </a:lnTo>
                <a:lnTo>
                  <a:pt x="82" y="90"/>
                </a:lnTo>
                <a:lnTo>
                  <a:pt x="82" y="90"/>
                </a:lnTo>
                <a:lnTo>
                  <a:pt x="86" y="86"/>
                </a:lnTo>
                <a:lnTo>
                  <a:pt x="91" y="74"/>
                </a:lnTo>
                <a:lnTo>
                  <a:pt x="91" y="74"/>
                </a:lnTo>
                <a:lnTo>
                  <a:pt x="86" y="70"/>
                </a:lnTo>
                <a:lnTo>
                  <a:pt x="86" y="70"/>
                </a:lnTo>
                <a:lnTo>
                  <a:pt x="82" y="66"/>
                </a:lnTo>
                <a:lnTo>
                  <a:pt x="82" y="66"/>
                </a:lnTo>
                <a:lnTo>
                  <a:pt x="78" y="74"/>
                </a:lnTo>
                <a:lnTo>
                  <a:pt x="78" y="74"/>
                </a:lnTo>
                <a:lnTo>
                  <a:pt x="74" y="74"/>
                </a:lnTo>
                <a:lnTo>
                  <a:pt x="74" y="74"/>
                </a:lnTo>
                <a:lnTo>
                  <a:pt x="66" y="57"/>
                </a:lnTo>
                <a:lnTo>
                  <a:pt x="62" y="37"/>
                </a:lnTo>
                <a:lnTo>
                  <a:pt x="86" y="37"/>
                </a:lnTo>
                <a:lnTo>
                  <a:pt x="86" y="28"/>
                </a:lnTo>
                <a:lnTo>
                  <a:pt x="78" y="28"/>
                </a:lnTo>
                <a:lnTo>
                  <a:pt x="78" y="28"/>
                </a:lnTo>
                <a:lnTo>
                  <a:pt x="82" y="20"/>
                </a:lnTo>
                <a:lnTo>
                  <a:pt x="82" y="20"/>
                </a:lnTo>
                <a:lnTo>
                  <a:pt x="86" y="16"/>
                </a:lnTo>
                <a:lnTo>
                  <a:pt x="86" y="16"/>
                </a:lnTo>
                <a:lnTo>
                  <a:pt x="74" y="4"/>
                </a:lnTo>
                <a:lnTo>
                  <a:pt x="74" y="4"/>
                </a:lnTo>
                <a:lnTo>
                  <a:pt x="62" y="12"/>
                </a:lnTo>
                <a:lnTo>
                  <a:pt x="62" y="12"/>
                </a:lnTo>
                <a:lnTo>
                  <a:pt x="74" y="28"/>
                </a:lnTo>
                <a:lnTo>
                  <a:pt x="62" y="28"/>
                </a:lnTo>
                <a:lnTo>
                  <a:pt x="62" y="28"/>
                </a:lnTo>
                <a:lnTo>
                  <a:pt x="62" y="8"/>
                </a:lnTo>
                <a:lnTo>
                  <a:pt x="62" y="8"/>
                </a:lnTo>
                <a:lnTo>
                  <a:pt x="62" y="4"/>
                </a:lnTo>
                <a:lnTo>
                  <a:pt x="62" y="4"/>
                </a:lnTo>
                <a:lnTo>
                  <a:pt x="62" y="0"/>
                </a:lnTo>
                <a:lnTo>
                  <a:pt x="62" y="0"/>
                </a:lnTo>
                <a:lnTo>
                  <a:pt x="62" y="0"/>
                </a:lnTo>
                <a:lnTo>
                  <a:pt x="62" y="0"/>
                </a:lnTo>
                <a:lnTo>
                  <a:pt x="49" y="0"/>
                </a:lnTo>
                <a:lnTo>
                  <a:pt x="49" y="28"/>
                </a:lnTo>
                <a:lnTo>
                  <a:pt x="0" y="28"/>
                </a:lnTo>
                <a:lnTo>
                  <a:pt x="0" y="37"/>
                </a:lnTo>
                <a:lnTo>
                  <a:pt x="29" y="37"/>
                </a:lnTo>
                <a:lnTo>
                  <a:pt x="29" y="37"/>
                </a:lnTo>
                <a:close/>
                <a:moveTo>
                  <a:pt x="8" y="8"/>
                </a:moveTo>
                <a:lnTo>
                  <a:pt x="8" y="20"/>
                </a:lnTo>
                <a:lnTo>
                  <a:pt x="45" y="20"/>
                </a:lnTo>
                <a:lnTo>
                  <a:pt x="45" y="8"/>
                </a:lnTo>
                <a:lnTo>
                  <a:pt x="8" y="8"/>
                </a:lnTo>
                <a:lnTo>
                  <a:pt x="8" y="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8239125" y="3236912"/>
            <a:ext cx="150813" cy="142875"/>
          </a:xfrm>
          <a:custGeom>
            <a:avLst/>
            <a:gdLst>
              <a:gd name="T0" fmla="*/ 24 w 95"/>
              <a:gd name="T1" fmla="*/ 20 h 90"/>
              <a:gd name="T2" fmla="*/ 29 w 95"/>
              <a:gd name="T3" fmla="*/ 12 h 90"/>
              <a:gd name="T4" fmla="*/ 16 w 95"/>
              <a:gd name="T5" fmla="*/ 0 h 90"/>
              <a:gd name="T6" fmla="*/ 16 w 95"/>
              <a:gd name="T7" fmla="*/ 0 h 90"/>
              <a:gd name="T8" fmla="*/ 8 w 95"/>
              <a:gd name="T9" fmla="*/ 12 h 90"/>
              <a:gd name="T10" fmla="*/ 20 w 95"/>
              <a:gd name="T11" fmla="*/ 20 h 90"/>
              <a:gd name="T12" fmla="*/ 24 w 95"/>
              <a:gd name="T13" fmla="*/ 20 h 90"/>
              <a:gd name="T14" fmla="*/ 12 w 95"/>
              <a:gd name="T15" fmla="*/ 45 h 90"/>
              <a:gd name="T16" fmla="*/ 16 w 95"/>
              <a:gd name="T17" fmla="*/ 45 h 90"/>
              <a:gd name="T18" fmla="*/ 24 w 95"/>
              <a:gd name="T19" fmla="*/ 37 h 90"/>
              <a:gd name="T20" fmla="*/ 8 w 95"/>
              <a:gd name="T21" fmla="*/ 24 h 90"/>
              <a:gd name="T22" fmla="*/ 0 w 95"/>
              <a:gd name="T23" fmla="*/ 33 h 90"/>
              <a:gd name="T24" fmla="*/ 12 w 95"/>
              <a:gd name="T25" fmla="*/ 45 h 90"/>
              <a:gd name="T26" fmla="*/ 12 w 95"/>
              <a:gd name="T27" fmla="*/ 45 h 90"/>
              <a:gd name="T28" fmla="*/ 49 w 95"/>
              <a:gd name="T29" fmla="*/ 78 h 90"/>
              <a:gd name="T30" fmla="*/ 74 w 95"/>
              <a:gd name="T31" fmla="*/ 78 h 90"/>
              <a:gd name="T32" fmla="*/ 70 w 95"/>
              <a:gd name="T33" fmla="*/ 82 h 90"/>
              <a:gd name="T34" fmla="*/ 66 w 95"/>
              <a:gd name="T35" fmla="*/ 82 h 90"/>
              <a:gd name="T36" fmla="*/ 70 w 95"/>
              <a:gd name="T37" fmla="*/ 90 h 90"/>
              <a:gd name="T38" fmla="*/ 86 w 95"/>
              <a:gd name="T39" fmla="*/ 86 h 90"/>
              <a:gd name="T40" fmla="*/ 86 w 95"/>
              <a:gd name="T41" fmla="*/ 45 h 90"/>
              <a:gd name="T42" fmla="*/ 37 w 95"/>
              <a:gd name="T43" fmla="*/ 90 h 90"/>
              <a:gd name="T44" fmla="*/ 49 w 95"/>
              <a:gd name="T45" fmla="*/ 90 h 90"/>
              <a:gd name="T46" fmla="*/ 4 w 95"/>
              <a:gd name="T47" fmla="*/ 82 h 90"/>
              <a:gd name="T48" fmla="*/ 12 w 95"/>
              <a:gd name="T49" fmla="*/ 90 h 90"/>
              <a:gd name="T50" fmla="*/ 16 w 95"/>
              <a:gd name="T51" fmla="*/ 90 h 90"/>
              <a:gd name="T52" fmla="*/ 24 w 95"/>
              <a:gd name="T53" fmla="*/ 66 h 90"/>
              <a:gd name="T54" fmla="*/ 29 w 95"/>
              <a:gd name="T55" fmla="*/ 53 h 90"/>
              <a:gd name="T56" fmla="*/ 16 w 95"/>
              <a:gd name="T57" fmla="*/ 49 h 90"/>
              <a:gd name="T58" fmla="*/ 4 w 95"/>
              <a:gd name="T59" fmla="*/ 82 h 90"/>
              <a:gd name="T60" fmla="*/ 33 w 95"/>
              <a:gd name="T61" fmla="*/ 16 h 90"/>
              <a:gd name="T62" fmla="*/ 53 w 95"/>
              <a:gd name="T63" fmla="*/ 20 h 90"/>
              <a:gd name="T64" fmla="*/ 37 w 95"/>
              <a:gd name="T65" fmla="*/ 28 h 90"/>
              <a:gd name="T66" fmla="*/ 53 w 95"/>
              <a:gd name="T67" fmla="*/ 33 h 90"/>
              <a:gd name="T68" fmla="*/ 24 w 95"/>
              <a:gd name="T69" fmla="*/ 41 h 90"/>
              <a:gd name="T70" fmla="*/ 95 w 95"/>
              <a:gd name="T71" fmla="*/ 33 h 90"/>
              <a:gd name="T72" fmla="*/ 66 w 95"/>
              <a:gd name="T73" fmla="*/ 28 h 90"/>
              <a:gd name="T74" fmla="*/ 86 w 95"/>
              <a:gd name="T75" fmla="*/ 20 h 90"/>
              <a:gd name="T76" fmla="*/ 66 w 95"/>
              <a:gd name="T77" fmla="*/ 16 h 90"/>
              <a:gd name="T78" fmla="*/ 90 w 95"/>
              <a:gd name="T79" fmla="*/ 8 h 90"/>
              <a:gd name="T80" fmla="*/ 66 w 95"/>
              <a:gd name="T81" fmla="*/ 8 h 90"/>
              <a:gd name="T82" fmla="*/ 66 w 95"/>
              <a:gd name="T83" fmla="*/ 4 h 90"/>
              <a:gd name="T84" fmla="*/ 66 w 95"/>
              <a:gd name="T85" fmla="*/ 0 h 90"/>
              <a:gd name="T86" fmla="*/ 62 w 95"/>
              <a:gd name="T87" fmla="*/ 0 h 90"/>
              <a:gd name="T88" fmla="*/ 53 w 95"/>
              <a:gd name="T89" fmla="*/ 8 h 90"/>
              <a:gd name="T90" fmla="*/ 33 w 95"/>
              <a:gd name="T91" fmla="*/ 16 h 90"/>
              <a:gd name="T92" fmla="*/ 49 w 95"/>
              <a:gd name="T93" fmla="*/ 57 h 90"/>
              <a:gd name="T94" fmla="*/ 74 w 95"/>
              <a:gd name="T95" fmla="*/ 53 h 90"/>
              <a:gd name="T96" fmla="*/ 49 w 95"/>
              <a:gd name="T97" fmla="*/ 57 h 90"/>
              <a:gd name="T98" fmla="*/ 49 w 95"/>
              <a:gd name="T99" fmla="*/ 70 h 90"/>
              <a:gd name="T100" fmla="*/ 74 w 95"/>
              <a:gd name="T101" fmla="*/ 66 h 90"/>
              <a:gd name="T102" fmla="*/ 49 w 95"/>
              <a:gd name="T103" fmla="*/ 7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5" h="90">
                <a:moveTo>
                  <a:pt x="24" y="20"/>
                </a:moveTo>
                <a:lnTo>
                  <a:pt x="24" y="20"/>
                </a:lnTo>
                <a:lnTo>
                  <a:pt x="29" y="12"/>
                </a:lnTo>
                <a:lnTo>
                  <a:pt x="29" y="12"/>
                </a:lnTo>
                <a:lnTo>
                  <a:pt x="16" y="0"/>
                </a:lnTo>
                <a:lnTo>
                  <a:pt x="16" y="0"/>
                </a:lnTo>
                <a:lnTo>
                  <a:pt x="16" y="0"/>
                </a:lnTo>
                <a:lnTo>
                  <a:pt x="16" y="0"/>
                </a:lnTo>
                <a:lnTo>
                  <a:pt x="8" y="12"/>
                </a:lnTo>
                <a:lnTo>
                  <a:pt x="8" y="12"/>
                </a:lnTo>
                <a:lnTo>
                  <a:pt x="20" y="20"/>
                </a:lnTo>
                <a:lnTo>
                  <a:pt x="20" y="20"/>
                </a:lnTo>
                <a:lnTo>
                  <a:pt x="24" y="20"/>
                </a:lnTo>
                <a:lnTo>
                  <a:pt x="24" y="20"/>
                </a:lnTo>
                <a:lnTo>
                  <a:pt x="24" y="20"/>
                </a:lnTo>
                <a:close/>
                <a:moveTo>
                  <a:pt x="12" y="45"/>
                </a:moveTo>
                <a:lnTo>
                  <a:pt x="12" y="45"/>
                </a:lnTo>
                <a:lnTo>
                  <a:pt x="16" y="45"/>
                </a:lnTo>
                <a:lnTo>
                  <a:pt x="16" y="45"/>
                </a:lnTo>
                <a:lnTo>
                  <a:pt x="24" y="37"/>
                </a:lnTo>
                <a:lnTo>
                  <a:pt x="24" y="37"/>
                </a:lnTo>
                <a:lnTo>
                  <a:pt x="8" y="24"/>
                </a:lnTo>
                <a:lnTo>
                  <a:pt x="8" y="24"/>
                </a:lnTo>
                <a:lnTo>
                  <a:pt x="0" y="33"/>
                </a:lnTo>
                <a:lnTo>
                  <a:pt x="0" y="33"/>
                </a:lnTo>
                <a:lnTo>
                  <a:pt x="12" y="45"/>
                </a:lnTo>
                <a:lnTo>
                  <a:pt x="12" y="45"/>
                </a:lnTo>
                <a:lnTo>
                  <a:pt x="12" y="45"/>
                </a:lnTo>
                <a:close/>
                <a:moveTo>
                  <a:pt x="49" y="90"/>
                </a:moveTo>
                <a:lnTo>
                  <a:pt x="49" y="78"/>
                </a:lnTo>
                <a:lnTo>
                  <a:pt x="74" y="78"/>
                </a:lnTo>
                <a:lnTo>
                  <a:pt x="74" y="78"/>
                </a:lnTo>
                <a:lnTo>
                  <a:pt x="74" y="78"/>
                </a:lnTo>
                <a:lnTo>
                  <a:pt x="70" y="82"/>
                </a:lnTo>
                <a:lnTo>
                  <a:pt x="66" y="82"/>
                </a:lnTo>
                <a:lnTo>
                  <a:pt x="66" y="82"/>
                </a:lnTo>
                <a:lnTo>
                  <a:pt x="70" y="90"/>
                </a:lnTo>
                <a:lnTo>
                  <a:pt x="70" y="90"/>
                </a:lnTo>
                <a:lnTo>
                  <a:pt x="82" y="90"/>
                </a:lnTo>
                <a:lnTo>
                  <a:pt x="86" y="86"/>
                </a:lnTo>
                <a:lnTo>
                  <a:pt x="86" y="82"/>
                </a:lnTo>
                <a:lnTo>
                  <a:pt x="86" y="45"/>
                </a:lnTo>
                <a:lnTo>
                  <a:pt x="37" y="45"/>
                </a:lnTo>
                <a:lnTo>
                  <a:pt x="37" y="90"/>
                </a:lnTo>
                <a:lnTo>
                  <a:pt x="49" y="90"/>
                </a:lnTo>
                <a:lnTo>
                  <a:pt x="49" y="90"/>
                </a:lnTo>
                <a:close/>
                <a:moveTo>
                  <a:pt x="4" y="82"/>
                </a:moveTo>
                <a:lnTo>
                  <a:pt x="4" y="82"/>
                </a:lnTo>
                <a:lnTo>
                  <a:pt x="12" y="90"/>
                </a:lnTo>
                <a:lnTo>
                  <a:pt x="12" y="90"/>
                </a:lnTo>
                <a:lnTo>
                  <a:pt x="16" y="90"/>
                </a:lnTo>
                <a:lnTo>
                  <a:pt x="16" y="90"/>
                </a:lnTo>
                <a:lnTo>
                  <a:pt x="24" y="66"/>
                </a:lnTo>
                <a:lnTo>
                  <a:pt x="24" y="66"/>
                </a:lnTo>
                <a:lnTo>
                  <a:pt x="29" y="53"/>
                </a:lnTo>
                <a:lnTo>
                  <a:pt x="29" y="53"/>
                </a:lnTo>
                <a:lnTo>
                  <a:pt x="16" y="49"/>
                </a:lnTo>
                <a:lnTo>
                  <a:pt x="16" y="49"/>
                </a:lnTo>
                <a:lnTo>
                  <a:pt x="4" y="82"/>
                </a:lnTo>
                <a:lnTo>
                  <a:pt x="4" y="82"/>
                </a:lnTo>
                <a:lnTo>
                  <a:pt x="4" y="82"/>
                </a:lnTo>
                <a:close/>
                <a:moveTo>
                  <a:pt x="33" y="16"/>
                </a:moveTo>
                <a:lnTo>
                  <a:pt x="53" y="16"/>
                </a:lnTo>
                <a:lnTo>
                  <a:pt x="53" y="20"/>
                </a:lnTo>
                <a:lnTo>
                  <a:pt x="37" y="20"/>
                </a:lnTo>
                <a:lnTo>
                  <a:pt x="37" y="28"/>
                </a:lnTo>
                <a:lnTo>
                  <a:pt x="53" y="28"/>
                </a:lnTo>
                <a:lnTo>
                  <a:pt x="53" y="33"/>
                </a:lnTo>
                <a:lnTo>
                  <a:pt x="24" y="33"/>
                </a:lnTo>
                <a:lnTo>
                  <a:pt x="24" y="41"/>
                </a:lnTo>
                <a:lnTo>
                  <a:pt x="95" y="41"/>
                </a:lnTo>
                <a:lnTo>
                  <a:pt x="95" y="33"/>
                </a:lnTo>
                <a:lnTo>
                  <a:pt x="66" y="33"/>
                </a:lnTo>
                <a:lnTo>
                  <a:pt x="66" y="28"/>
                </a:lnTo>
                <a:lnTo>
                  <a:pt x="86" y="28"/>
                </a:lnTo>
                <a:lnTo>
                  <a:pt x="86" y="20"/>
                </a:lnTo>
                <a:lnTo>
                  <a:pt x="66" y="20"/>
                </a:lnTo>
                <a:lnTo>
                  <a:pt x="66" y="16"/>
                </a:lnTo>
                <a:lnTo>
                  <a:pt x="90" y="16"/>
                </a:lnTo>
                <a:lnTo>
                  <a:pt x="90" y="8"/>
                </a:lnTo>
                <a:lnTo>
                  <a:pt x="66" y="8"/>
                </a:lnTo>
                <a:lnTo>
                  <a:pt x="66" y="8"/>
                </a:lnTo>
                <a:lnTo>
                  <a:pt x="66" y="8"/>
                </a:lnTo>
                <a:lnTo>
                  <a:pt x="66" y="4"/>
                </a:lnTo>
                <a:lnTo>
                  <a:pt x="66" y="4"/>
                </a:lnTo>
                <a:lnTo>
                  <a:pt x="66" y="0"/>
                </a:lnTo>
                <a:lnTo>
                  <a:pt x="66" y="0"/>
                </a:lnTo>
                <a:lnTo>
                  <a:pt x="62" y="0"/>
                </a:lnTo>
                <a:lnTo>
                  <a:pt x="53" y="0"/>
                </a:lnTo>
                <a:lnTo>
                  <a:pt x="53" y="8"/>
                </a:lnTo>
                <a:lnTo>
                  <a:pt x="33" y="8"/>
                </a:lnTo>
                <a:lnTo>
                  <a:pt x="33" y="16"/>
                </a:lnTo>
                <a:lnTo>
                  <a:pt x="33" y="16"/>
                </a:lnTo>
                <a:close/>
                <a:moveTo>
                  <a:pt x="49" y="57"/>
                </a:moveTo>
                <a:lnTo>
                  <a:pt x="49" y="53"/>
                </a:lnTo>
                <a:lnTo>
                  <a:pt x="74" y="53"/>
                </a:lnTo>
                <a:lnTo>
                  <a:pt x="74" y="57"/>
                </a:lnTo>
                <a:lnTo>
                  <a:pt x="49" y="57"/>
                </a:lnTo>
                <a:lnTo>
                  <a:pt x="49" y="57"/>
                </a:lnTo>
                <a:close/>
                <a:moveTo>
                  <a:pt x="49" y="70"/>
                </a:moveTo>
                <a:lnTo>
                  <a:pt x="49" y="66"/>
                </a:lnTo>
                <a:lnTo>
                  <a:pt x="74" y="66"/>
                </a:lnTo>
                <a:lnTo>
                  <a:pt x="74" y="70"/>
                </a:lnTo>
                <a:lnTo>
                  <a:pt x="49" y="70"/>
                </a:lnTo>
                <a:lnTo>
                  <a:pt x="49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8415338" y="3243262"/>
            <a:ext cx="123825" cy="130175"/>
          </a:xfrm>
          <a:custGeom>
            <a:avLst/>
            <a:gdLst>
              <a:gd name="T0" fmla="*/ 78 w 78"/>
              <a:gd name="T1" fmla="*/ 82 h 82"/>
              <a:gd name="T2" fmla="*/ 78 w 78"/>
              <a:gd name="T3" fmla="*/ 74 h 82"/>
              <a:gd name="T4" fmla="*/ 12 w 78"/>
              <a:gd name="T5" fmla="*/ 74 h 82"/>
              <a:gd name="T6" fmla="*/ 12 w 78"/>
              <a:gd name="T7" fmla="*/ 12 h 82"/>
              <a:gd name="T8" fmla="*/ 74 w 78"/>
              <a:gd name="T9" fmla="*/ 12 h 82"/>
              <a:gd name="T10" fmla="*/ 74 w 78"/>
              <a:gd name="T11" fmla="*/ 0 h 82"/>
              <a:gd name="T12" fmla="*/ 0 w 78"/>
              <a:gd name="T13" fmla="*/ 0 h 82"/>
              <a:gd name="T14" fmla="*/ 0 w 78"/>
              <a:gd name="T15" fmla="*/ 82 h 82"/>
              <a:gd name="T16" fmla="*/ 78 w 78"/>
              <a:gd name="T17" fmla="*/ 82 h 82"/>
              <a:gd name="T18" fmla="*/ 78 w 78"/>
              <a:gd name="T19" fmla="*/ 82 h 82"/>
              <a:gd name="T20" fmla="*/ 66 w 78"/>
              <a:gd name="T21" fmla="*/ 66 h 82"/>
              <a:gd name="T22" fmla="*/ 66 w 78"/>
              <a:gd name="T23" fmla="*/ 66 h 82"/>
              <a:gd name="T24" fmla="*/ 70 w 78"/>
              <a:gd name="T25" fmla="*/ 62 h 82"/>
              <a:gd name="T26" fmla="*/ 70 w 78"/>
              <a:gd name="T27" fmla="*/ 62 h 82"/>
              <a:gd name="T28" fmla="*/ 54 w 78"/>
              <a:gd name="T29" fmla="*/ 41 h 82"/>
              <a:gd name="T30" fmla="*/ 54 w 78"/>
              <a:gd name="T31" fmla="*/ 41 h 82"/>
              <a:gd name="T32" fmla="*/ 66 w 78"/>
              <a:gd name="T33" fmla="*/ 29 h 82"/>
              <a:gd name="T34" fmla="*/ 66 w 78"/>
              <a:gd name="T35" fmla="*/ 29 h 82"/>
              <a:gd name="T36" fmla="*/ 66 w 78"/>
              <a:gd name="T37" fmla="*/ 20 h 82"/>
              <a:gd name="T38" fmla="*/ 66 w 78"/>
              <a:gd name="T39" fmla="*/ 20 h 82"/>
              <a:gd name="T40" fmla="*/ 54 w 78"/>
              <a:gd name="T41" fmla="*/ 16 h 82"/>
              <a:gd name="T42" fmla="*/ 54 w 78"/>
              <a:gd name="T43" fmla="*/ 16 h 82"/>
              <a:gd name="T44" fmla="*/ 45 w 78"/>
              <a:gd name="T45" fmla="*/ 33 h 82"/>
              <a:gd name="T46" fmla="*/ 45 w 78"/>
              <a:gd name="T47" fmla="*/ 33 h 82"/>
              <a:gd name="T48" fmla="*/ 29 w 78"/>
              <a:gd name="T49" fmla="*/ 20 h 82"/>
              <a:gd name="T50" fmla="*/ 29 w 78"/>
              <a:gd name="T51" fmla="*/ 20 h 82"/>
              <a:gd name="T52" fmla="*/ 25 w 78"/>
              <a:gd name="T53" fmla="*/ 16 h 82"/>
              <a:gd name="T54" fmla="*/ 25 w 78"/>
              <a:gd name="T55" fmla="*/ 16 h 82"/>
              <a:gd name="T56" fmla="*/ 21 w 78"/>
              <a:gd name="T57" fmla="*/ 20 h 82"/>
              <a:gd name="T58" fmla="*/ 21 w 78"/>
              <a:gd name="T59" fmla="*/ 20 h 82"/>
              <a:gd name="T60" fmla="*/ 17 w 78"/>
              <a:gd name="T61" fmla="*/ 24 h 82"/>
              <a:gd name="T62" fmla="*/ 17 w 78"/>
              <a:gd name="T63" fmla="*/ 24 h 82"/>
              <a:gd name="T64" fmla="*/ 37 w 78"/>
              <a:gd name="T65" fmla="*/ 45 h 82"/>
              <a:gd name="T66" fmla="*/ 37 w 78"/>
              <a:gd name="T67" fmla="*/ 45 h 82"/>
              <a:gd name="T68" fmla="*/ 12 w 78"/>
              <a:gd name="T69" fmla="*/ 62 h 82"/>
              <a:gd name="T70" fmla="*/ 12 w 78"/>
              <a:gd name="T71" fmla="*/ 62 h 82"/>
              <a:gd name="T72" fmla="*/ 25 w 78"/>
              <a:gd name="T73" fmla="*/ 70 h 82"/>
              <a:gd name="T74" fmla="*/ 25 w 78"/>
              <a:gd name="T75" fmla="*/ 70 h 82"/>
              <a:gd name="T76" fmla="*/ 45 w 78"/>
              <a:gd name="T77" fmla="*/ 53 h 82"/>
              <a:gd name="T78" fmla="*/ 45 w 78"/>
              <a:gd name="T79" fmla="*/ 53 h 82"/>
              <a:gd name="T80" fmla="*/ 62 w 78"/>
              <a:gd name="T81" fmla="*/ 70 h 82"/>
              <a:gd name="T82" fmla="*/ 62 w 78"/>
              <a:gd name="T83" fmla="*/ 70 h 82"/>
              <a:gd name="T84" fmla="*/ 66 w 78"/>
              <a:gd name="T85" fmla="*/ 66 h 82"/>
              <a:gd name="T86" fmla="*/ 66 w 78"/>
              <a:gd name="T87" fmla="*/ 66 h 82"/>
              <a:gd name="T88" fmla="*/ 66 w 78"/>
              <a:gd name="T89" fmla="*/ 66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8" h="82">
                <a:moveTo>
                  <a:pt x="78" y="82"/>
                </a:moveTo>
                <a:lnTo>
                  <a:pt x="78" y="74"/>
                </a:lnTo>
                <a:lnTo>
                  <a:pt x="12" y="74"/>
                </a:lnTo>
                <a:lnTo>
                  <a:pt x="12" y="12"/>
                </a:lnTo>
                <a:lnTo>
                  <a:pt x="74" y="12"/>
                </a:lnTo>
                <a:lnTo>
                  <a:pt x="74" y="0"/>
                </a:lnTo>
                <a:lnTo>
                  <a:pt x="0" y="0"/>
                </a:lnTo>
                <a:lnTo>
                  <a:pt x="0" y="82"/>
                </a:lnTo>
                <a:lnTo>
                  <a:pt x="78" y="82"/>
                </a:lnTo>
                <a:lnTo>
                  <a:pt x="78" y="82"/>
                </a:lnTo>
                <a:close/>
                <a:moveTo>
                  <a:pt x="66" y="66"/>
                </a:moveTo>
                <a:lnTo>
                  <a:pt x="66" y="66"/>
                </a:lnTo>
                <a:lnTo>
                  <a:pt x="70" y="62"/>
                </a:lnTo>
                <a:lnTo>
                  <a:pt x="70" y="62"/>
                </a:lnTo>
                <a:lnTo>
                  <a:pt x="54" y="41"/>
                </a:lnTo>
                <a:lnTo>
                  <a:pt x="54" y="41"/>
                </a:lnTo>
                <a:lnTo>
                  <a:pt x="66" y="29"/>
                </a:lnTo>
                <a:lnTo>
                  <a:pt x="66" y="29"/>
                </a:lnTo>
                <a:lnTo>
                  <a:pt x="66" y="20"/>
                </a:lnTo>
                <a:lnTo>
                  <a:pt x="66" y="20"/>
                </a:lnTo>
                <a:lnTo>
                  <a:pt x="54" y="16"/>
                </a:lnTo>
                <a:lnTo>
                  <a:pt x="54" y="16"/>
                </a:lnTo>
                <a:lnTo>
                  <a:pt x="45" y="33"/>
                </a:lnTo>
                <a:lnTo>
                  <a:pt x="45" y="33"/>
                </a:lnTo>
                <a:lnTo>
                  <a:pt x="29" y="20"/>
                </a:lnTo>
                <a:lnTo>
                  <a:pt x="29" y="20"/>
                </a:lnTo>
                <a:lnTo>
                  <a:pt x="25" y="16"/>
                </a:lnTo>
                <a:lnTo>
                  <a:pt x="25" y="16"/>
                </a:lnTo>
                <a:lnTo>
                  <a:pt x="21" y="20"/>
                </a:lnTo>
                <a:lnTo>
                  <a:pt x="21" y="20"/>
                </a:lnTo>
                <a:lnTo>
                  <a:pt x="17" y="24"/>
                </a:lnTo>
                <a:lnTo>
                  <a:pt x="17" y="24"/>
                </a:lnTo>
                <a:lnTo>
                  <a:pt x="37" y="45"/>
                </a:lnTo>
                <a:lnTo>
                  <a:pt x="37" y="45"/>
                </a:lnTo>
                <a:lnTo>
                  <a:pt x="12" y="62"/>
                </a:lnTo>
                <a:lnTo>
                  <a:pt x="12" y="62"/>
                </a:lnTo>
                <a:lnTo>
                  <a:pt x="25" y="70"/>
                </a:lnTo>
                <a:lnTo>
                  <a:pt x="25" y="70"/>
                </a:lnTo>
                <a:lnTo>
                  <a:pt x="45" y="53"/>
                </a:lnTo>
                <a:lnTo>
                  <a:pt x="45" y="53"/>
                </a:lnTo>
                <a:lnTo>
                  <a:pt x="62" y="70"/>
                </a:lnTo>
                <a:lnTo>
                  <a:pt x="62" y="70"/>
                </a:lnTo>
                <a:lnTo>
                  <a:pt x="66" y="66"/>
                </a:lnTo>
                <a:lnTo>
                  <a:pt x="66" y="66"/>
                </a:lnTo>
                <a:lnTo>
                  <a:pt x="66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7753350" y="5372100"/>
            <a:ext cx="144463" cy="142875"/>
          </a:xfrm>
          <a:custGeom>
            <a:avLst/>
            <a:gdLst>
              <a:gd name="T0" fmla="*/ 29 w 91"/>
              <a:gd name="T1" fmla="*/ 20 h 90"/>
              <a:gd name="T2" fmla="*/ 46 w 91"/>
              <a:gd name="T3" fmla="*/ 8 h 90"/>
              <a:gd name="T4" fmla="*/ 29 w 91"/>
              <a:gd name="T5" fmla="*/ 8 h 90"/>
              <a:gd name="T6" fmla="*/ 29 w 91"/>
              <a:gd name="T7" fmla="*/ 0 h 90"/>
              <a:gd name="T8" fmla="*/ 29 w 91"/>
              <a:gd name="T9" fmla="*/ 0 h 90"/>
              <a:gd name="T10" fmla="*/ 17 w 91"/>
              <a:gd name="T11" fmla="*/ 8 h 90"/>
              <a:gd name="T12" fmla="*/ 17 w 91"/>
              <a:gd name="T13" fmla="*/ 16 h 90"/>
              <a:gd name="T14" fmla="*/ 4 w 91"/>
              <a:gd name="T15" fmla="*/ 29 h 90"/>
              <a:gd name="T16" fmla="*/ 0 w 91"/>
              <a:gd name="T17" fmla="*/ 33 h 90"/>
              <a:gd name="T18" fmla="*/ 42 w 91"/>
              <a:gd name="T19" fmla="*/ 33 h 90"/>
              <a:gd name="T20" fmla="*/ 37 w 91"/>
              <a:gd name="T21" fmla="*/ 29 h 90"/>
              <a:gd name="T22" fmla="*/ 46 w 91"/>
              <a:gd name="T23" fmla="*/ 33 h 90"/>
              <a:gd name="T24" fmla="*/ 58 w 91"/>
              <a:gd name="T25" fmla="*/ 37 h 90"/>
              <a:gd name="T26" fmla="*/ 42 w 91"/>
              <a:gd name="T27" fmla="*/ 49 h 90"/>
              <a:gd name="T28" fmla="*/ 46 w 91"/>
              <a:gd name="T29" fmla="*/ 57 h 90"/>
              <a:gd name="T30" fmla="*/ 58 w 91"/>
              <a:gd name="T31" fmla="*/ 74 h 90"/>
              <a:gd name="T32" fmla="*/ 50 w 91"/>
              <a:gd name="T33" fmla="*/ 78 h 90"/>
              <a:gd name="T34" fmla="*/ 50 w 91"/>
              <a:gd name="T35" fmla="*/ 90 h 90"/>
              <a:gd name="T36" fmla="*/ 66 w 91"/>
              <a:gd name="T37" fmla="*/ 66 h 90"/>
              <a:gd name="T38" fmla="*/ 87 w 91"/>
              <a:gd name="T39" fmla="*/ 70 h 90"/>
              <a:gd name="T40" fmla="*/ 91 w 91"/>
              <a:gd name="T41" fmla="*/ 41 h 90"/>
              <a:gd name="T42" fmla="*/ 75 w 91"/>
              <a:gd name="T43" fmla="*/ 24 h 90"/>
              <a:gd name="T44" fmla="*/ 62 w 91"/>
              <a:gd name="T45" fmla="*/ 8 h 90"/>
              <a:gd name="T46" fmla="*/ 54 w 91"/>
              <a:gd name="T47" fmla="*/ 0 h 90"/>
              <a:gd name="T48" fmla="*/ 42 w 91"/>
              <a:gd name="T49" fmla="*/ 24 h 90"/>
              <a:gd name="T50" fmla="*/ 54 w 91"/>
              <a:gd name="T51" fmla="*/ 24 h 90"/>
              <a:gd name="T52" fmla="*/ 54 w 91"/>
              <a:gd name="T53" fmla="*/ 20 h 90"/>
              <a:gd name="T54" fmla="*/ 66 w 91"/>
              <a:gd name="T55" fmla="*/ 16 h 90"/>
              <a:gd name="T56" fmla="*/ 62 w 91"/>
              <a:gd name="T57" fmla="*/ 24 h 90"/>
              <a:gd name="T58" fmla="*/ 66 w 91"/>
              <a:gd name="T59" fmla="*/ 41 h 90"/>
              <a:gd name="T60" fmla="*/ 75 w 91"/>
              <a:gd name="T61" fmla="*/ 37 h 90"/>
              <a:gd name="T62" fmla="*/ 29 w 91"/>
              <a:gd name="T63" fmla="*/ 74 h 90"/>
              <a:gd name="T64" fmla="*/ 21 w 91"/>
              <a:gd name="T65" fmla="*/ 78 h 90"/>
              <a:gd name="T66" fmla="*/ 37 w 91"/>
              <a:gd name="T67" fmla="*/ 86 h 90"/>
              <a:gd name="T68" fmla="*/ 4 w 91"/>
              <a:gd name="T69" fmla="*/ 41 h 90"/>
              <a:gd name="T70" fmla="*/ 17 w 91"/>
              <a:gd name="T71" fmla="*/ 70 h 90"/>
              <a:gd name="T72" fmla="*/ 29 w 91"/>
              <a:gd name="T73" fmla="*/ 49 h 90"/>
              <a:gd name="T74" fmla="*/ 17 w 91"/>
              <a:gd name="T75" fmla="*/ 49 h 90"/>
              <a:gd name="T76" fmla="*/ 75 w 91"/>
              <a:gd name="T77" fmla="*/ 49 h 90"/>
              <a:gd name="T78" fmla="*/ 66 w 91"/>
              <a:gd name="T79" fmla="*/ 49 h 90"/>
              <a:gd name="T80" fmla="*/ 29 w 91"/>
              <a:gd name="T81" fmla="*/ 62 h 90"/>
              <a:gd name="T82" fmla="*/ 17 w 91"/>
              <a:gd name="T83" fmla="*/ 6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1" h="90">
                <a:moveTo>
                  <a:pt x="42" y="24"/>
                </a:moveTo>
                <a:lnTo>
                  <a:pt x="42" y="20"/>
                </a:lnTo>
                <a:lnTo>
                  <a:pt x="29" y="20"/>
                </a:lnTo>
                <a:lnTo>
                  <a:pt x="29" y="16"/>
                </a:lnTo>
                <a:lnTo>
                  <a:pt x="46" y="16"/>
                </a:lnTo>
                <a:lnTo>
                  <a:pt x="46" y="8"/>
                </a:lnTo>
                <a:lnTo>
                  <a:pt x="29" y="8"/>
                </a:lnTo>
                <a:lnTo>
                  <a:pt x="29" y="8"/>
                </a:lnTo>
                <a:lnTo>
                  <a:pt x="29" y="8"/>
                </a:lnTo>
                <a:lnTo>
                  <a:pt x="29" y="4"/>
                </a:lnTo>
                <a:lnTo>
                  <a:pt x="29" y="4"/>
                </a:lnTo>
                <a:lnTo>
                  <a:pt x="29" y="0"/>
                </a:lnTo>
                <a:lnTo>
                  <a:pt x="29" y="0"/>
                </a:lnTo>
                <a:lnTo>
                  <a:pt x="29" y="0"/>
                </a:lnTo>
                <a:lnTo>
                  <a:pt x="29" y="0"/>
                </a:lnTo>
                <a:lnTo>
                  <a:pt x="21" y="0"/>
                </a:lnTo>
                <a:lnTo>
                  <a:pt x="17" y="0"/>
                </a:lnTo>
                <a:lnTo>
                  <a:pt x="17" y="8"/>
                </a:lnTo>
                <a:lnTo>
                  <a:pt x="0" y="8"/>
                </a:lnTo>
                <a:lnTo>
                  <a:pt x="0" y="16"/>
                </a:lnTo>
                <a:lnTo>
                  <a:pt x="17" y="16"/>
                </a:lnTo>
                <a:lnTo>
                  <a:pt x="17" y="20"/>
                </a:lnTo>
                <a:lnTo>
                  <a:pt x="4" y="20"/>
                </a:lnTo>
                <a:lnTo>
                  <a:pt x="4" y="29"/>
                </a:lnTo>
                <a:lnTo>
                  <a:pt x="17" y="29"/>
                </a:lnTo>
                <a:lnTo>
                  <a:pt x="17" y="33"/>
                </a:lnTo>
                <a:lnTo>
                  <a:pt x="0" y="33"/>
                </a:lnTo>
                <a:lnTo>
                  <a:pt x="0" y="41"/>
                </a:lnTo>
                <a:lnTo>
                  <a:pt x="42" y="41"/>
                </a:lnTo>
                <a:lnTo>
                  <a:pt x="42" y="33"/>
                </a:lnTo>
                <a:lnTo>
                  <a:pt x="29" y="33"/>
                </a:lnTo>
                <a:lnTo>
                  <a:pt x="29" y="29"/>
                </a:lnTo>
                <a:lnTo>
                  <a:pt x="37" y="29"/>
                </a:lnTo>
                <a:lnTo>
                  <a:pt x="37" y="29"/>
                </a:lnTo>
                <a:lnTo>
                  <a:pt x="46" y="33"/>
                </a:lnTo>
                <a:lnTo>
                  <a:pt x="46" y="33"/>
                </a:lnTo>
                <a:lnTo>
                  <a:pt x="46" y="33"/>
                </a:lnTo>
                <a:lnTo>
                  <a:pt x="46" y="37"/>
                </a:lnTo>
                <a:lnTo>
                  <a:pt x="58" y="37"/>
                </a:lnTo>
                <a:lnTo>
                  <a:pt x="58" y="41"/>
                </a:lnTo>
                <a:lnTo>
                  <a:pt x="42" y="41"/>
                </a:lnTo>
                <a:lnTo>
                  <a:pt x="42" y="49"/>
                </a:lnTo>
                <a:lnTo>
                  <a:pt x="58" y="49"/>
                </a:lnTo>
                <a:lnTo>
                  <a:pt x="58" y="57"/>
                </a:lnTo>
                <a:lnTo>
                  <a:pt x="46" y="57"/>
                </a:lnTo>
                <a:lnTo>
                  <a:pt x="46" y="66"/>
                </a:lnTo>
                <a:lnTo>
                  <a:pt x="58" y="66"/>
                </a:lnTo>
                <a:lnTo>
                  <a:pt x="58" y="74"/>
                </a:lnTo>
                <a:lnTo>
                  <a:pt x="58" y="74"/>
                </a:lnTo>
                <a:lnTo>
                  <a:pt x="54" y="78"/>
                </a:lnTo>
                <a:lnTo>
                  <a:pt x="50" y="78"/>
                </a:lnTo>
                <a:lnTo>
                  <a:pt x="50" y="78"/>
                </a:lnTo>
                <a:lnTo>
                  <a:pt x="50" y="90"/>
                </a:lnTo>
                <a:lnTo>
                  <a:pt x="50" y="90"/>
                </a:lnTo>
                <a:lnTo>
                  <a:pt x="62" y="86"/>
                </a:lnTo>
                <a:lnTo>
                  <a:pt x="66" y="82"/>
                </a:lnTo>
                <a:lnTo>
                  <a:pt x="66" y="66"/>
                </a:lnTo>
                <a:lnTo>
                  <a:pt x="75" y="66"/>
                </a:lnTo>
                <a:lnTo>
                  <a:pt x="75" y="70"/>
                </a:lnTo>
                <a:lnTo>
                  <a:pt x="87" y="70"/>
                </a:lnTo>
                <a:lnTo>
                  <a:pt x="87" y="49"/>
                </a:lnTo>
                <a:lnTo>
                  <a:pt x="91" y="49"/>
                </a:lnTo>
                <a:lnTo>
                  <a:pt x="91" y="41"/>
                </a:lnTo>
                <a:lnTo>
                  <a:pt x="87" y="41"/>
                </a:lnTo>
                <a:lnTo>
                  <a:pt x="87" y="24"/>
                </a:lnTo>
                <a:lnTo>
                  <a:pt x="75" y="24"/>
                </a:lnTo>
                <a:lnTo>
                  <a:pt x="83" y="8"/>
                </a:lnTo>
                <a:lnTo>
                  <a:pt x="62" y="8"/>
                </a:lnTo>
                <a:lnTo>
                  <a:pt x="62" y="8"/>
                </a:lnTo>
                <a:lnTo>
                  <a:pt x="66" y="4"/>
                </a:lnTo>
                <a:lnTo>
                  <a:pt x="54" y="0"/>
                </a:lnTo>
                <a:lnTo>
                  <a:pt x="54" y="0"/>
                </a:lnTo>
                <a:lnTo>
                  <a:pt x="50" y="12"/>
                </a:lnTo>
                <a:lnTo>
                  <a:pt x="42" y="24"/>
                </a:lnTo>
                <a:lnTo>
                  <a:pt x="42" y="24"/>
                </a:lnTo>
                <a:lnTo>
                  <a:pt x="42" y="24"/>
                </a:lnTo>
                <a:close/>
                <a:moveTo>
                  <a:pt x="62" y="24"/>
                </a:moveTo>
                <a:lnTo>
                  <a:pt x="54" y="24"/>
                </a:lnTo>
                <a:lnTo>
                  <a:pt x="54" y="24"/>
                </a:lnTo>
                <a:lnTo>
                  <a:pt x="54" y="20"/>
                </a:lnTo>
                <a:lnTo>
                  <a:pt x="54" y="20"/>
                </a:lnTo>
                <a:lnTo>
                  <a:pt x="58" y="16"/>
                </a:lnTo>
                <a:lnTo>
                  <a:pt x="66" y="16"/>
                </a:lnTo>
                <a:lnTo>
                  <a:pt x="66" y="16"/>
                </a:lnTo>
                <a:lnTo>
                  <a:pt x="62" y="24"/>
                </a:lnTo>
                <a:lnTo>
                  <a:pt x="62" y="24"/>
                </a:lnTo>
                <a:lnTo>
                  <a:pt x="62" y="24"/>
                </a:lnTo>
                <a:close/>
                <a:moveTo>
                  <a:pt x="75" y="37"/>
                </a:moveTo>
                <a:lnTo>
                  <a:pt x="75" y="41"/>
                </a:lnTo>
                <a:lnTo>
                  <a:pt x="66" y="41"/>
                </a:lnTo>
                <a:lnTo>
                  <a:pt x="66" y="37"/>
                </a:lnTo>
                <a:lnTo>
                  <a:pt x="75" y="37"/>
                </a:lnTo>
                <a:lnTo>
                  <a:pt x="75" y="37"/>
                </a:lnTo>
                <a:close/>
                <a:moveTo>
                  <a:pt x="29" y="70"/>
                </a:moveTo>
                <a:lnTo>
                  <a:pt x="29" y="74"/>
                </a:lnTo>
                <a:lnTo>
                  <a:pt x="29" y="74"/>
                </a:lnTo>
                <a:lnTo>
                  <a:pt x="29" y="78"/>
                </a:lnTo>
                <a:lnTo>
                  <a:pt x="21" y="78"/>
                </a:lnTo>
                <a:lnTo>
                  <a:pt x="21" y="78"/>
                </a:lnTo>
                <a:lnTo>
                  <a:pt x="25" y="86"/>
                </a:lnTo>
                <a:lnTo>
                  <a:pt x="25" y="86"/>
                </a:lnTo>
                <a:lnTo>
                  <a:pt x="37" y="86"/>
                </a:lnTo>
                <a:lnTo>
                  <a:pt x="42" y="78"/>
                </a:lnTo>
                <a:lnTo>
                  <a:pt x="42" y="41"/>
                </a:lnTo>
                <a:lnTo>
                  <a:pt x="4" y="41"/>
                </a:lnTo>
                <a:lnTo>
                  <a:pt x="4" y="86"/>
                </a:lnTo>
                <a:lnTo>
                  <a:pt x="17" y="86"/>
                </a:lnTo>
                <a:lnTo>
                  <a:pt x="17" y="70"/>
                </a:lnTo>
                <a:lnTo>
                  <a:pt x="29" y="70"/>
                </a:lnTo>
                <a:lnTo>
                  <a:pt x="29" y="70"/>
                </a:lnTo>
                <a:close/>
                <a:moveTo>
                  <a:pt x="29" y="49"/>
                </a:moveTo>
                <a:lnTo>
                  <a:pt x="29" y="53"/>
                </a:lnTo>
                <a:lnTo>
                  <a:pt x="17" y="53"/>
                </a:lnTo>
                <a:lnTo>
                  <a:pt x="17" y="49"/>
                </a:lnTo>
                <a:lnTo>
                  <a:pt x="29" y="49"/>
                </a:lnTo>
                <a:lnTo>
                  <a:pt x="29" y="49"/>
                </a:lnTo>
                <a:close/>
                <a:moveTo>
                  <a:pt x="75" y="49"/>
                </a:moveTo>
                <a:lnTo>
                  <a:pt x="75" y="57"/>
                </a:lnTo>
                <a:lnTo>
                  <a:pt x="66" y="57"/>
                </a:lnTo>
                <a:lnTo>
                  <a:pt x="66" y="49"/>
                </a:lnTo>
                <a:lnTo>
                  <a:pt x="75" y="49"/>
                </a:lnTo>
                <a:lnTo>
                  <a:pt x="75" y="49"/>
                </a:lnTo>
                <a:close/>
                <a:moveTo>
                  <a:pt x="29" y="62"/>
                </a:moveTo>
                <a:lnTo>
                  <a:pt x="29" y="62"/>
                </a:lnTo>
                <a:lnTo>
                  <a:pt x="17" y="62"/>
                </a:lnTo>
                <a:lnTo>
                  <a:pt x="17" y="62"/>
                </a:lnTo>
                <a:lnTo>
                  <a:pt x="29" y="62"/>
                </a:lnTo>
                <a:lnTo>
                  <a:pt x="29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 noEditPoints="1"/>
          </p:cNvSpPr>
          <p:nvPr/>
        </p:nvSpPr>
        <p:spPr bwMode="auto">
          <a:xfrm>
            <a:off x="7910513" y="5372100"/>
            <a:ext cx="144463" cy="142875"/>
          </a:xfrm>
          <a:custGeom>
            <a:avLst/>
            <a:gdLst>
              <a:gd name="T0" fmla="*/ 54 w 91"/>
              <a:gd name="T1" fmla="*/ 0 h 90"/>
              <a:gd name="T2" fmla="*/ 37 w 91"/>
              <a:gd name="T3" fmla="*/ 0 h 90"/>
              <a:gd name="T4" fmla="*/ 29 w 91"/>
              <a:gd name="T5" fmla="*/ 16 h 90"/>
              <a:gd name="T6" fmla="*/ 29 w 91"/>
              <a:gd name="T7" fmla="*/ 37 h 90"/>
              <a:gd name="T8" fmla="*/ 29 w 91"/>
              <a:gd name="T9" fmla="*/ 33 h 90"/>
              <a:gd name="T10" fmla="*/ 33 w 91"/>
              <a:gd name="T11" fmla="*/ 45 h 90"/>
              <a:gd name="T12" fmla="*/ 13 w 91"/>
              <a:gd name="T13" fmla="*/ 45 h 90"/>
              <a:gd name="T14" fmla="*/ 13 w 91"/>
              <a:gd name="T15" fmla="*/ 86 h 90"/>
              <a:gd name="T16" fmla="*/ 29 w 91"/>
              <a:gd name="T17" fmla="*/ 53 h 90"/>
              <a:gd name="T18" fmla="*/ 66 w 91"/>
              <a:gd name="T19" fmla="*/ 74 h 90"/>
              <a:gd name="T20" fmla="*/ 66 w 91"/>
              <a:gd name="T21" fmla="*/ 78 h 90"/>
              <a:gd name="T22" fmla="*/ 58 w 91"/>
              <a:gd name="T23" fmla="*/ 90 h 90"/>
              <a:gd name="T24" fmla="*/ 79 w 91"/>
              <a:gd name="T25" fmla="*/ 82 h 90"/>
              <a:gd name="T26" fmla="*/ 87 w 91"/>
              <a:gd name="T27" fmla="*/ 74 h 90"/>
              <a:gd name="T28" fmla="*/ 79 w 91"/>
              <a:gd name="T29" fmla="*/ 53 h 90"/>
              <a:gd name="T30" fmla="*/ 83 w 91"/>
              <a:gd name="T31" fmla="*/ 45 h 90"/>
              <a:gd name="T32" fmla="*/ 42 w 91"/>
              <a:gd name="T33" fmla="*/ 24 h 90"/>
              <a:gd name="T34" fmla="*/ 87 w 91"/>
              <a:gd name="T35" fmla="*/ 16 h 90"/>
              <a:gd name="T36" fmla="*/ 50 w 91"/>
              <a:gd name="T37" fmla="*/ 8 h 90"/>
              <a:gd name="T38" fmla="*/ 54 w 91"/>
              <a:gd name="T39" fmla="*/ 4 h 90"/>
              <a:gd name="T40" fmla="*/ 21 w 91"/>
              <a:gd name="T41" fmla="*/ 20 h 90"/>
              <a:gd name="T42" fmla="*/ 13 w 91"/>
              <a:gd name="T43" fmla="*/ 0 h 90"/>
              <a:gd name="T44" fmla="*/ 21 w 91"/>
              <a:gd name="T45" fmla="*/ 20 h 90"/>
              <a:gd name="T46" fmla="*/ 13 w 91"/>
              <a:gd name="T47" fmla="*/ 45 h 90"/>
              <a:gd name="T48" fmla="*/ 17 w 91"/>
              <a:gd name="T49" fmla="*/ 33 h 90"/>
              <a:gd name="T50" fmla="*/ 0 w 91"/>
              <a:gd name="T51" fmla="*/ 33 h 90"/>
              <a:gd name="T52" fmla="*/ 13 w 91"/>
              <a:gd name="T53" fmla="*/ 45 h 90"/>
              <a:gd name="T54" fmla="*/ 42 w 91"/>
              <a:gd name="T55" fmla="*/ 45 h 90"/>
              <a:gd name="T56" fmla="*/ 50 w 91"/>
              <a:gd name="T57" fmla="*/ 37 h 90"/>
              <a:gd name="T58" fmla="*/ 50 w 91"/>
              <a:gd name="T59" fmla="*/ 45 h 90"/>
              <a:gd name="T60" fmla="*/ 58 w 91"/>
              <a:gd name="T61" fmla="*/ 41 h 90"/>
              <a:gd name="T62" fmla="*/ 62 w 91"/>
              <a:gd name="T63" fmla="*/ 33 h 90"/>
              <a:gd name="T64" fmla="*/ 58 w 91"/>
              <a:gd name="T65" fmla="*/ 45 h 90"/>
              <a:gd name="T66" fmla="*/ 58 w 91"/>
              <a:gd name="T67" fmla="*/ 41 h 90"/>
              <a:gd name="T68" fmla="*/ 42 w 91"/>
              <a:gd name="T69" fmla="*/ 62 h 90"/>
              <a:gd name="T70" fmla="*/ 54 w 91"/>
              <a:gd name="T71" fmla="*/ 53 h 90"/>
              <a:gd name="T72" fmla="*/ 46 w 91"/>
              <a:gd name="T73" fmla="*/ 57 h 90"/>
              <a:gd name="T74" fmla="*/ 42 w 91"/>
              <a:gd name="T75" fmla="*/ 66 h 90"/>
              <a:gd name="T76" fmla="*/ 42 w 91"/>
              <a:gd name="T77" fmla="*/ 62 h 90"/>
              <a:gd name="T78" fmla="*/ 54 w 91"/>
              <a:gd name="T79" fmla="*/ 66 h 90"/>
              <a:gd name="T80" fmla="*/ 62 w 91"/>
              <a:gd name="T81" fmla="*/ 53 h 90"/>
              <a:gd name="T82" fmla="*/ 54 w 91"/>
              <a:gd name="T83" fmla="*/ 66 h 90"/>
              <a:gd name="T84" fmla="*/ 54 w 91"/>
              <a:gd name="T85" fmla="*/ 6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1" h="90">
                <a:moveTo>
                  <a:pt x="54" y="4"/>
                </a:moveTo>
                <a:lnTo>
                  <a:pt x="54" y="4"/>
                </a:lnTo>
                <a:lnTo>
                  <a:pt x="54" y="0"/>
                </a:lnTo>
                <a:lnTo>
                  <a:pt x="54" y="0"/>
                </a:lnTo>
                <a:lnTo>
                  <a:pt x="37" y="0"/>
                </a:lnTo>
                <a:lnTo>
                  <a:pt x="37" y="0"/>
                </a:lnTo>
                <a:lnTo>
                  <a:pt x="37" y="0"/>
                </a:lnTo>
                <a:lnTo>
                  <a:pt x="37" y="0"/>
                </a:lnTo>
                <a:lnTo>
                  <a:pt x="29" y="16"/>
                </a:lnTo>
                <a:lnTo>
                  <a:pt x="21" y="29"/>
                </a:lnTo>
                <a:lnTo>
                  <a:pt x="21" y="29"/>
                </a:lnTo>
                <a:lnTo>
                  <a:pt x="29" y="37"/>
                </a:lnTo>
                <a:lnTo>
                  <a:pt x="29" y="37"/>
                </a:lnTo>
                <a:lnTo>
                  <a:pt x="29" y="33"/>
                </a:lnTo>
                <a:lnTo>
                  <a:pt x="29" y="33"/>
                </a:lnTo>
                <a:lnTo>
                  <a:pt x="33" y="33"/>
                </a:lnTo>
                <a:lnTo>
                  <a:pt x="33" y="33"/>
                </a:lnTo>
                <a:lnTo>
                  <a:pt x="33" y="45"/>
                </a:lnTo>
                <a:lnTo>
                  <a:pt x="21" y="45"/>
                </a:lnTo>
                <a:lnTo>
                  <a:pt x="21" y="49"/>
                </a:lnTo>
                <a:lnTo>
                  <a:pt x="13" y="45"/>
                </a:lnTo>
                <a:lnTo>
                  <a:pt x="13" y="45"/>
                </a:lnTo>
                <a:lnTo>
                  <a:pt x="0" y="78"/>
                </a:lnTo>
                <a:lnTo>
                  <a:pt x="13" y="86"/>
                </a:lnTo>
                <a:lnTo>
                  <a:pt x="13" y="86"/>
                </a:lnTo>
                <a:lnTo>
                  <a:pt x="25" y="53"/>
                </a:lnTo>
                <a:lnTo>
                  <a:pt x="29" y="53"/>
                </a:lnTo>
                <a:lnTo>
                  <a:pt x="29" y="53"/>
                </a:lnTo>
                <a:lnTo>
                  <a:pt x="29" y="74"/>
                </a:lnTo>
                <a:lnTo>
                  <a:pt x="66" y="74"/>
                </a:lnTo>
                <a:lnTo>
                  <a:pt x="66" y="74"/>
                </a:lnTo>
                <a:lnTo>
                  <a:pt x="66" y="78"/>
                </a:lnTo>
                <a:lnTo>
                  <a:pt x="66" y="78"/>
                </a:lnTo>
                <a:lnTo>
                  <a:pt x="58" y="78"/>
                </a:lnTo>
                <a:lnTo>
                  <a:pt x="58" y="78"/>
                </a:lnTo>
                <a:lnTo>
                  <a:pt x="58" y="90"/>
                </a:lnTo>
                <a:lnTo>
                  <a:pt x="58" y="90"/>
                </a:lnTo>
                <a:lnTo>
                  <a:pt x="71" y="86"/>
                </a:lnTo>
                <a:lnTo>
                  <a:pt x="79" y="82"/>
                </a:lnTo>
                <a:lnTo>
                  <a:pt x="79" y="82"/>
                </a:lnTo>
                <a:lnTo>
                  <a:pt x="83" y="74"/>
                </a:lnTo>
                <a:lnTo>
                  <a:pt x="87" y="74"/>
                </a:lnTo>
                <a:lnTo>
                  <a:pt x="87" y="66"/>
                </a:lnTo>
                <a:lnTo>
                  <a:pt x="79" y="66"/>
                </a:lnTo>
                <a:lnTo>
                  <a:pt x="79" y="53"/>
                </a:lnTo>
                <a:lnTo>
                  <a:pt x="91" y="53"/>
                </a:lnTo>
                <a:lnTo>
                  <a:pt x="91" y="45"/>
                </a:lnTo>
                <a:lnTo>
                  <a:pt x="83" y="45"/>
                </a:lnTo>
                <a:lnTo>
                  <a:pt x="83" y="45"/>
                </a:lnTo>
                <a:lnTo>
                  <a:pt x="83" y="24"/>
                </a:lnTo>
                <a:lnTo>
                  <a:pt x="42" y="24"/>
                </a:lnTo>
                <a:lnTo>
                  <a:pt x="42" y="24"/>
                </a:lnTo>
                <a:lnTo>
                  <a:pt x="42" y="16"/>
                </a:lnTo>
                <a:lnTo>
                  <a:pt x="87" y="16"/>
                </a:lnTo>
                <a:lnTo>
                  <a:pt x="87" y="8"/>
                </a:lnTo>
                <a:lnTo>
                  <a:pt x="50" y="8"/>
                </a:lnTo>
                <a:lnTo>
                  <a:pt x="50" y="8"/>
                </a:lnTo>
                <a:lnTo>
                  <a:pt x="54" y="4"/>
                </a:lnTo>
                <a:lnTo>
                  <a:pt x="54" y="4"/>
                </a:lnTo>
                <a:lnTo>
                  <a:pt x="54" y="4"/>
                </a:lnTo>
                <a:close/>
                <a:moveTo>
                  <a:pt x="21" y="20"/>
                </a:moveTo>
                <a:lnTo>
                  <a:pt x="21" y="20"/>
                </a:lnTo>
                <a:lnTo>
                  <a:pt x="21" y="20"/>
                </a:lnTo>
                <a:lnTo>
                  <a:pt x="29" y="12"/>
                </a:lnTo>
                <a:lnTo>
                  <a:pt x="29" y="12"/>
                </a:lnTo>
                <a:lnTo>
                  <a:pt x="13" y="0"/>
                </a:lnTo>
                <a:lnTo>
                  <a:pt x="4" y="8"/>
                </a:lnTo>
                <a:lnTo>
                  <a:pt x="4" y="8"/>
                </a:lnTo>
                <a:lnTo>
                  <a:pt x="21" y="20"/>
                </a:lnTo>
                <a:lnTo>
                  <a:pt x="21" y="20"/>
                </a:lnTo>
                <a:lnTo>
                  <a:pt x="21" y="20"/>
                </a:lnTo>
                <a:close/>
                <a:moveTo>
                  <a:pt x="13" y="45"/>
                </a:moveTo>
                <a:lnTo>
                  <a:pt x="21" y="33"/>
                </a:lnTo>
                <a:lnTo>
                  <a:pt x="21" y="33"/>
                </a:lnTo>
                <a:lnTo>
                  <a:pt x="17" y="33"/>
                </a:lnTo>
                <a:lnTo>
                  <a:pt x="17" y="33"/>
                </a:lnTo>
                <a:lnTo>
                  <a:pt x="9" y="24"/>
                </a:lnTo>
                <a:lnTo>
                  <a:pt x="0" y="33"/>
                </a:lnTo>
                <a:lnTo>
                  <a:pt x="0" y="33"/>
                </a:lnTo>
                <a:lnTo>
                  <a:pt x="13" y="45"/>
                </a:lnTo>
                <a:lnTo>
                  <a:pt x="13" y="45"/>
                </a:lnTo>
                <a:lnTo>
                  <a:pt x="13" y="45"/>
                </a:lnTo>
                <a:close/>
                <a:moveTo>
                  <a:pt x="50" y="45"/>
                </a:moveTo>
                <a:lnTo>
                  <a:pt x="42" y="45"/>
                </a:lnTo>
                <a:lnTo>
                  <a:pt x="46" y="33"/>
                </a:lnTo>
                <a:lnTo>
                  <a:pt x="54" y="33"/>
                </a:lnTo>
                <a:lnTo>
                  <a:pt x="50" y="37"/>
                </a:lnTo>
                <a:lnTo>
                  <a:pt x="50" y="37"/>
                </a:lnTo>
                <a:lnTo>
                  <a:pt x="50" y="45"/>
                </a:lnTo>
                <a:lnTo>
                  <a:pt x="50" y="45"/>
                </a:lnTo>
                <a:lnTo>
                  <a:pt x="50" y="45"/>
                </a:lnTo>
                <a:close/>
                <a:moveTo>
                  <a:pt x="58" y="41"/>
                </a:moveTo>
                <a:lnTo>
                  <a:pt x="58" y="41"/>
                </a:lnTo>
                <a:lnTo>
                  <a:pt x="62" y="41"/>
                </a:lnTo>
                <a:lnTo>
                  <a:pt x="62" y="41"/>
                </a:lnTo>
                <a:lnTo>
                  <a:pt x="62" y="33"/>
                </a:lnTo>
                <a:lnTo>
                  <a:pt x="71" y="33"/>
                </a:lnTo>
                <a:lnTo>
                  <a:pt x="71" y="45"/>
                </a:lnTo>
                <a:lnTo>
                  <a:pt x="58" y="45"/>
                </a:lnTo>
                <a:lnTo>
                  <a:pt x="58" y="45"/>
                </a:lnTo>
                <a:lnTo>
                  <a:pt x="58" y="41"/>
                </a:lnTo>
                <a:lnTo>
                  <a:pt x="58" y="41"/>
                </a:lnTo>
                <a:lnTo>
                  <a:pt x="58" y="41"/>
                </a:lnTo>
                <a:close/>
                <a:moveTo>
                  <a:pt x="42" y="62"/>
                </a:moveTo>
                <a:lnTo>
                  <a:pt x="42" y="62"/>
                </a:lnTo>
                <a:lnTo>
                  <a:pt x="42" y="53"/>
                </a:lnTo>
                <a:lnTo>
                  <a:pt x="54" y="53"/>
                </a:lnTo>
                <a:lnTo>
                  <a:pt x="54" y="53"/>
                </a:lnTo>
                <a:lnTo>
                  <a:pt x="54" y="53"/>
                </a:lnTo>
                <a:lnTo>
                  <a:pt x="54" y="53"/>
                </a:lnTo>
                <a:lnTo>
                  <a:pt x="46" y="57"/>
                </a:lnTo>
                <a:lnTo>
                  <a:pt x="46" y="57"/>
                </a:lnTo>
                <a:lnTo>
                  <a:pt x="50" y="66"/>
                </a:lnTo>
                <a:lnTo>
                  <a:pt x="42" y="66"/>
                </a:lnTo>
                <a:lnTo>
                  <a:pt x="42" y="66"/>
                </a:lnTo>
                <a:lnTo>
                  <a:pt x="42" y="62"/>
                </a:lnTo>
                <a:lnTo>
                  <a:pt x="42" y="62"/>
                </a:lnTo>
                <a:lnTo>
                  <a:pt x="42" y="62"/>
                </a:lnTo>
                <a:close/>
                <a:moveTo>
                  <a:pt x="54" y="66"/>
                </a:moveTo>
                <a:lnTo>
                  <a:pt x="54" y="66"/>
                </a:lnTo>
                <a:lnTo>
                  <a:pt x="62" y="62"/>
                </a:lnTo>
                <a:lnTo>
                  <a:pt x="62" y="62"/>
                </a:lnTo>
                <a:lnTo>
                  <a:pt x="62" y="53"/>
                </a:lnTo>
                <a:lnTo>
                  <a:pt x="71" y="53"/>
                </a:lnTo>
                <a:lnTo>
                  <a:pt x="71" y="66"/>
                </a:lnTo>
                <a:lnTo>
                  <a:pt x="54" y="66"/>
                </a:lnTo>
                <a:lnTo>
                  <a:pt x="54" y="66"/>
                </a:lnTo>
                <a:lnTo>
                  <a:pt x="54" y="66"/>
                </a:lnTo>
                <a:lnTo>
                  <a:pt x="54" y="66"/>
                </a:lnTo>
                <a:lnTo>
                  <a:pt x="54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8067675" y="5372100"/>
            <a:ext cx="144463" cy="142875"/>
          </a:xfrm>
          <a:custGeom>
            <a:avLst/>
            <a:gdLst>
              <a:gd name="T0" fmla="*/ 29 w 91"/>
              <a:gd name="T1" fmla="*/ 62 h 90"/>
              <a:gd name="T2" fmla="*/ 21 w 91"/>
              <a:gd name="T3" fmla="*/ 70 h 90"/>
              <a:gd name="T4" fmla="*/ 9 w 91"/>
              <a:gd name="T5" fmla="*/ 74 h 90"/>
              <a:gd name="T6" fmla="*/ 9 w 91"/>
              <a:gd name="T7" fmla="*/ 74 h 90"/>
              <a:gd name="T8" fmla="*/ 13 w 91"/>
              <a:gd name="T9" fmla="*/ 86 h 90"/>
              <a:gd name="T10" fmla="*/ 66 w 91"/>
              <a:gd name="T11" fmla="*/ 86 h 90"/>
              <a:gd name="T12" fmla="*/ 66 w 91"/>
              <a:gd name="T13" fmla="*/ 86 h 90"/>
              <a:gd name="T14" fmla="*/ 71 w 91"/>
              <a:gd name="T15" fmla="*/ 90 h 90"/>
              <a:gd name="T16" fmla="*/ 83 w 91"/>
              <a:gd name="T17" fmla="*/ 82 h 90"/>
              <a:gd name="T18" fmla="*/ 66 w 91"/>
              <a:gd name="T19" fmla="*/ 62 h 90"/>
              <a:gd name="T20" fmla="*/ 91 w 91"/>
              <a:gd name="T21" fmla="*/ 49 h 90"/>
              <a:gd name="T22" fmla="*/ 75 w 91"/>
              <a:gd name="T23" fmla="*/ 0 h 90"/>
              <a:gd name="T24" fmla="*/ 17 w 91"/>
              <a:gd name="T25" fmla="*/ 49 h 90"/>
              <a:gd name="T26" fmla="*/ 0 w 91"/>
              <a:gd name="T27" fmla="*/ 62 h 90"/>
              <a:gd name="T28" fmla="*/ 0 w 91"/>
              <a:gd name="T29" fmla="*/ 62 h 90"/>
              <a:gd name="T30" fmla="*/ 29 w 91"/>
              <a:gd name="T31" fmla="*/ 62 h 90"/>
              <a:gd name="T32" fmla="*/ 62 w 91"/>
              <a:gd name="T33" fmla="*/ 20 h 90"/>
              <a:gd name="T34" fmla="*/ 29 w 91"/>
              <a:gd name="T35" fmla="*/ 12 h 90"/>
              <a:gd name="T36" fmla="*/ 62 w 91"/>
              <a:gd name="T37" fmla="*/ 12 h 90"/>
              <a:gd name="T38" fmla="*/ 29 w 91"/>
              <a:gd name="T39" fmla="*/ 33 h 90"/>
              <a:gd name="T40" fmla="*/ 58 w 91"/>
              <a:gd name="T41" fmla="*/ 29 h 90"/>
              <a:gd name="T42" fmla="*/ 58 w 91"/>
              <a:gd name="T43" fmla="*/ 33 h 90"/>
              <a:gd name="T44" fmla="*/ 58 w 91"/>
              <a:gd name="T45" fmla="*/ 49 h 90"/>
              <a:gd name="T46" fmla="*/ 29 w 91"/>
              <a:gd name="T47" fmla="*/ 45 h 90"/>
              <a:gd name="T48" fmla="*/ 58 w 91"/>
              <a:gd name="T49" fmla="*/ 45 h 90"/>
              <a:gd name="T50" fmla="*/ 50 w 91"/>
              <a:gd name="T51" fmla="*/ 70 h 90"/>
              <a:gd name="T52" fmla="*/ 54 w 91"/>
              <a:gd name="T53" fmla="*/ 70 h 90"/>
              <a:gd name="T54" fmla="*/ 33 w 91"/>
              <a:gd name="T55" fmla="*/ 74 h 90"/>
              <a:gd name="T56" fmla="*/ 38 w 91"/>
              <a:gd name="T57" fmla="*/ 70 h 90"/>
              <a:gd name="T58" fmla="*/ 46 w 91"/>
              <a:gd name="T59" fmla="*/ 62 h 90"/>
              <a:gd name="T60" fmla="*/ 62 w 91"/>
              <a:gd name="T61" fmla="*/ 62 h 90"/>
              <a:gd name="T62" fmla="*/ 50 w 91"/>
              <a:gd name="T63" fmla="*/ 7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1" h="90">
                <a:moveTo>
                  <a:pt x="29" y="62"/>
                </a:moveTo>
                <a:lnTo>
                  <a:pt x="29" y="62"/>
                </a:lnTo>
                <a:lnTo>
                  <a:pt x="21" y="70"/>
                </a:lnTo>
                <a:lnTo>
                  <a:pt x="21" y="70"/>
                </a:lnTo>
                <a:lnTo>
                  <a:pt x="17" y="74"/>
                </a:lnTo>
                <a:lnTo>
                  <a:pt x="9" y="74"/>
                </a:lnTo>
                <a:lnTo>
                  <a:pt x="9" y="74"/>
                </a:lnTo>
                <a:lnTo>
                  <a:pt x="9" y="74"/>
                </a:lnTo>
                <a:lnTo>
                  <a:pt x="13" y="86"/>
                </a:lnTo>
                <a:lnTo>
                  <a:pt x="13" y="86"/>
                </a:lnTo>
                <a:lnTo>
                  <a:pt x="13" y="86"/>
                </a:lnTo>
                <a:lnTo>
                  <a:pt x="66" y="86"/>
                </a:lnTo>
                <a:lnTo>
                  <a:pt x="66" y="86"/>
                </a:lnTo>
                <a:lnTo>
                  <a:pt x="66" y="86"/>
                </a:lnTo>
                <a:lnTo>
                  <a:pt x="66" y="86"/>
                </a:lnTo>
                <a:lnTo>
                  <a:pt x="71" y="90"/>
                </a:lnTo>
                <a:lnTo>
                  <a:pt x="71" y="90"/>
                </a:lnTo>
                <a:lnTo>
                  <a:pt x="83" y="82"/>
                </a:lnTo>
                <a:lnTo>
                  <a:pt x="83" y="82"/>
                </a:lnTo>
                <a:lnTo>
                  <a:pt x="66" y="62"/>
                </a:lnTo>
                <a:lnTo>
                  <a:pt x="91" y="62"/>
                </a:lnTo>
                <a:lnTo>
                  <a:pt x="91" y="49"/>
                </a:lnTo>
                <a:lnTo>
                  <a:pt x="75" y="49"/>
                </a:lnTo>
                <a:lnTo>
                  <a:pt x="75" y="0"/>
                </a:lnTo>
                <a:lnTo>
                  <a:pt x="17" y="0"/>
                </a:lnTo>
                <a:lnTo>
                  <a:pt x="17" y="49"/>
                </a:lnTo>
                <a:lnTo>
                  <a:pt x="0" y="49"/>
                </a:lnTo>
                <a:lnTo>
                  <a:pt x="0" y="62"/>
                </a:lnTo>
                <a:lnTo>
                  <a:pt x="0" y="62"/>
                </a:lnTo>
                <a:lnTo>
                  <a:pt x="0" y="62"/>
                </a:lnTo>
                <a:lnTo>
                  <a:pt x="29" y="62"/>
                </a:lnTo>
                <a:lnTo>
                  <a:pt x="29" y="62"/>
                </a:lnTo>
                <a:close/>
                <a:moveTo>
                  <a:pt x="62" y="12"/>
                </a:moveTo>
                <a:lnTo>
                  <a:pt x="62" y="20"/>
                </a:lnTo>
                <a:lnTo>
                  <a:pt x="29" y="20"/>
                </a:lnTo>
                <a:lnTo>
                  <a:pt x="29" y="12"/>
                </a:lnTo>
                <a:lnTo>
                  <a:pt x="62" y="12"/>
                </a:lnTo>
                <a:lnTo>
                  <a:pt x="62" y="12"/>
                </a:lnTo>
                <a:close/>
                <a:moveTo>
                  <a:pt x="58" y="33"/>
                </a:moveTo>
                <a:lnTo>
                  <a:pt x="29" y="33"/>
                </a:lnTo>
                <a:lnTo>
                  <a:pt x="29" y="29"/>
                </a:lnTo>
                <a:lnTo>
                  <a:pt x="58" y="29"/>
                </a:lnTo>
                <a:lnTo>
                  <a:pt x="58" y="33"/>
                </a:lnTo>
                <a:lnTo>
                  <a:pt x="58" y="33"/>
                </a:lnTo>
                <a:close/>
                <a:moveTo>
                  <a:pt x="58" y="45"/>
                </a:moveTo>
                <a:lnTo>
                  <a:pt x="58" y="49"/>
                </a:lnTo>
                <a:lnTo>
                  <a:pt x="29" y="49"/>
                </a:lnTo>
                <a:lnTo>
                  <a:pt x="29" y="45"/>
                </a:lnTo>
                <a:lnTo>
                  <a:pt x="58" y="45"/>
                </a:lnTo>
                <a:lnTo>
                  <a:pt x="58" y="45"/>
                </a:lnTo>
                <a:close/>
                <a:moveTo>
                  <a:pt x="50" y="70"/>
                </a:moveTo>
                <a:lnTo>
                  <a:pt x="50" y="70"/>
                </a:lnTo>
                <a:lnTo>
                  <a:pt x="54" y="70"/>
                </a:lnTo>
                <a:lnTo>
                  <a:pt x="54" y="70"/>
                </a:lnTo>
                <a:lnTo>
                  <a:pt x="58" y="74"/>
                </a:lnTo>
                <a:lnTo>
                  <a:pt x="33" y="74"/>
                </a:lnTo>
                <a:lnTo>
                  <a:pt x="33" y="74"/>
                </a:lnTo>
                <a:lnTo>
                  <a:pt x="38" y="70"/>
                </a:lnTo>
                <a:lnTo>
                  <a:pt x="38" y="70"/>
                </a:lnTo>
                <a:lnTo>
                  <a:pt x="46" y="62"/>
                </a:lnTo>
                <a:lnTo>
                  <a:pt x="62" y="62"/>
                </a:lnTo>
                <a:lnTo>
                  <a:pt x="62" y="62"/>
                </a:lnTo>
                <a:lnTo>
                  <a:pt x="50" y="70"/>
                </a:lnTo>
                <a:lnTo>
                  <a:pt x="50" y="70"/>
                </a:lnTo>
                <a:lnTo>
                  <a:pt x="50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9148763" y="5961062"/>
            <a:ext cx="144463" cy="144463"/>
          </a:xfrm>
          <a:custGeom>
            <a:avLst/>
            <a:gdLst>
              <a:gd name="T0" fmla="*/ 37 w 91"/>
              <a:gd name="T1" fmla="*/ 37 h 91"/>
              <a:gd name="T2" fmla="*/ 37 w 91"/>
              <a:gd name="T3" fmla="*/ 37 h 91"/>
              <a:gd name="T4" fmla="*/ 33 w 91"/>
              <a:gd name="T5" fmla="*/ 50 h 91"/>
              <a:gd name="T6" fmla="*/ 25 w 91"/>
              <a:gd name="T7" fmla="*/ 62 h 91"/>
              <a:gd name="T8" fmla="*/ 13 w 91"/>
              <a:gd name="T9" fmla="*/ 70 h 91"/>
              <a:gd name="T10" fmla="*/ 0 w 91"/>
              <a:gd name="T11" fmla="*/ 78 h 91"/>
              <a:gd name="T12" fmla="*/ 0 w 91"/>
              <a:gd name="T13" fmla="*/ 78 h 91"/>
              <a:gd name="T14" fmla="*/ 8 w 91"/>
              <a:gd name="T15" fmla="*/ 91 h 91"/>
              <a:gd name="T16" fmla="*/ 8 w 91"/>
              <a:gd name="T17" fmla="*/ 91 h 91"/>
              <a:gd name="T18" fmla="*/ 33 w 91"/>
              <a:gd name="T19" fmla="*/ 74 h 91"/>
              <a:gd name="T20" fmla="*/ 41 w 91"/>
              <a:gd name="T21" fmla="*/ 66 h 91"/>
              <a:gd name="T22" fmla="*/ 46 w 91"/>
              <a:gd name="T23" fmla="*/ 54 h 91"/>
              <a:gd name="T24" fmla="*/ 46 w 91"/>
              <a:gd name="T25" fmla="*/ 54 h 91"/>
              <a:gd name="T26" fmla="*/ 50 w 91"/>
              <a:gd name="T27" fmla="*/ 66 h 91"/>
              <a:gd name="T28" fmla="*/ 58 w 91"/>
              <a:gd name="T29" fmla="*/ 74 h 91"/>
              <a:gd name="T30" fmla="*/ 70 w 91"/>
              <a:gd name="T31" fmla="*/ 83 h 91"/>
              <a:gd name="T32" fmla="*/ 79 w 91"/>
              <a:gd name="T33" fmla="*/ 87 h 91"/>
              <a:gd name="T34" fmla="*/ 79 w 91"/>
              <a:gd name="T35" fmla="*/ 87 h 91"/>
              <a:gd name="T36" fmla="*/ 91 w 91"/>
              <a:gd name="T37" fmla="*/ 74 h 91"/>
              <a:gd name="T38" fmla="*/ 91 w 91"/>
              <a:gd name="T39" fmla="*/ 74 h 91"/>
              <a:gd name="T40" fmla="*/ 74 w 91"/>
              <a:gd name="T41" fmla="*/ 70 h 91"/>
              <a:gd name="T42" fmla="*/ 62 w 91"/>
              <a:gd name="T43" fmla="*/ 62 h 91"/>
              <a:gd name="T44" fmla="*/ 58 w 91"/>
              <a:gd name="T45" fmla="*/ 50 h 91"/>
              <a:gd name="T46" fmla="*/ 54 w 91"/>
              <a:gd name="T47" fmla="*/ 37 h 91"/>
              <a:gd name="T48" fmla="*/ 87 w 91"/>
              <a:gd name="T49" fmla="*/ 37 h 91"/>
              <a:gd name="T50" fmla="*/ 87 w 91"/>
              <a:gd name="T51" fmla="*/ 25 h 91"/>
              <a:gd name="T52" fmla="*/ 54 w 91"/>
              <a:gd name="T53" fmla="*/ 25 h 91"/>
              <a:gd name="T54" fmla="*/ 54 w 91"/>
              <a:gd name="T55" fmla="*/ 8 h 91"/>
              <a:gd name="T56" fmla="*/ 54 w 91"/>
              <a:gd name="T57" fmla="*/ 8 h 91"/>
              <a:gd name="T58" fmla="*/ 54 w 91"/>
              <a:gd name="T59" fmla="*/ 0 h 91"/>
              <a:gd name="T60" fmla="*/ 54 w 91"/>
              <a:gd name="T61" fmla="*/ 0 h 91"/>
              <a:gd name="T62" fmla="*/ 54 w 91"/>
              <a:gd name="T63" fmla="*/ 0 h 91"/>
              <a:gd name="T64" fmla="*/ 54 w 91"/>
              <a:gd name="T65" fmla="*/ 0 h 91"/>
              <a:gd name="T66" fmla="*/ 46 w 91"/>
              <a:gd name="T67" fmla="*/ 0 h 91"/>
              <a:gd name="T68" fmla="*/ 37 w 91"/>
              <a:gd name="T69" fmla="*/ 0 h 91"/>
              <a:gd name="T70" fmla="*/ 37 w 91"/>
              <a:gd name="T71" fmla="*/ 25 h 91"/>
              <a:gd name="T72" fmla="*/ 0 w 91"/>
              <a:gd name="T73" fmla="*/ 25 h 91"/>
              <a:gd name="T74" fmla="*/ 0 w 91"/>
              <a:gd name="T75" fmla="*/ 37 h 91"/>
              <a:gd name="T76" fmla="*/ 37 w 91"/>
              <a:gd name="T77" fmla="*/ 37 h 91"/>
              <a:gd name="T78" fmla="*/ 37 w 91"/>
              <a:gd name="T79" fmla="*/ 37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1" h="91">
                <a:moveTo>
                  <a:pt x="37" y="37"/>
                </a:moveTo>
                <a:lnTo>
                  <a:pt x="37" y="37"/>
                </a:lnTo>
                <a:lnTo>
                  <a:pt x="33" y="50"/>
                </a:lnTo>
                <a:lnTo>
                  <a:pt x="25" y="62"/>
                </a:lnTo>
                <a:lnTo>
                  <a:pt x="13" y="70"/>
                </a:lnTo>
                <a:lnTo>
                  <a:pt x="0" y="78"/>
                </a:lnTo>
                <a:lnTo>
                  <a:pt x="0" y="78"/>
                </a:lnTo>
                <a:lnTo>
                  <a:pt x="8" y="91"/>
                </a:lnTo>
                <a:lnTo>
                  <a:pt x="8" y="91"/>
                </a:lnTo>
                <a:lnTo>
                  <a:pt x="33" y="74"/>
                </a:lnTo>
                <a:lnTo>
                  <a:pt x="41" y="66"/>
                </a:lnTo>
                <a:lnTo>
                  <a:pt x="46" y="54"/>
                </a:lnTo>
                <a:lnTo>
                  <a:pt x="46" y="54"/>
                </a:lnTo>
                <a:lnTo>
                  <a:pt x="50" y="66"/>
                </a:lnTo>
                <a:lnTo>
                  <a:pt x="58" y="74"/>
                </a:lnTo>
                <a:lnTo>
                  <a:pt x="70" y="83"/>
                </a:lnTo>
                <a:lnTo>
                  <a:pt x="79" y="87"/>
                </a:lnTo>
                <a:lnTo>
                  <a:pt x="79" y="87"/>
                </a:lnTo>
                <a:lnTo>
                  <a:pt x="91" y="74"/>
                </a:lnTo>
                <a:lnTo>
                  <a:pt x="91" y="74"/>
                </a:lnTo>
                <a:lnTo>
                  <a:pt x="74" y="70"/>
                </a:lnTo>
                <a:lnTo>
                  <a:pt x="62" y="62"/>
                </a:lnTo>
                <a:lnTo>
                  <a:pt x="58" y="50"/>
                </a:lnTo>
                <a:lnTo>
                  <a:pt x="54" y="37"/>
                </a:lnTo>
                <a:lnTo>
                  <a:pt x="87" y="37"/>
                </a:lnTo>
                <a:lnTo>
                  <a:pt x="87" y="25"/>
                </a:lnTo>
                <a:lnTo>
                  <a:pt x="54" y="25"/>
                </a:lnTo>
                <a:lnTo>
                  <a:pt x="54" y="8"/>
                </a:lnTo>
                <a:lnTo>
                  <a:pt x="54" y="8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46" y="0"/>
                </a:lnTo>
                <a:lnTo>
                  <a:pt x="37" y="0"/>
                </a:lnTo>
                <a:lnTo>
                  <a:pt x="37" y="25"/>
                </a:lnTo>
                <a:lnTo>
                  <a:pt x="0" y="25"/>
                </a:lnTo>
                <a:lnTo>
                  <a:pt x="0" y="37"/>
                </a:lnTo>
                <a:lnTo>
                  <a:pt x="37" y="37"/>
                </a:lnTo>
                <a:lnTo>
                  <a:pt x="37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9305925" y="5961062"/>
            <a:ext cx="144463" cy="138113"/>
          </a:xfrm>
          <a:custGeom>
            <a:avLst/>
            <a:gdLst>
              <a:gd name="T0" fmla="*/ 29 w 91"/>
              <a:gd name="T1" fmla="*/ 12 h 87"/>
              <a:gd name="T2" fmla="*/ 17 w 91"/>
              <a:gd name="T3" fmla="*/ 0 h 87"/>
              <a:gd name="T4" fmla="*/ 8 w 91"/>
              <a:gd name="T5" fmla="*/ 8 h 87"/>
              <a:gd name="T6" fmla="*/ 17 w 91"/>
              <a:gd name="T7" fmla="*/ 21 h 87"/>
              <a:gd name="T8" fmla="*/ 58 w 91"/>
              <a:gd name="T9" fmla="*/ 29 h 87"/>
              <a:gd name="T10" fmla="*/ 50 w 91"/>
              <a:gd name="T11" fmla="*/ 21 h 87"/>
              <a:gd name="T12" fmla="*/ 58 w 91"/>
              <a:gd name="T13" fmla="*/ 29 h 87"/>
              <a:gd name="T14" fmla="*/ 54 w 91"/>
              <a:gd name="T15" fmla="*/ 41 h 87"/>
              <a:gd name="T16" fmla="*/ 50 w 91"/>
              <a:gd name="T17" fmla="*/ 37 h 87"/>
              <a:gd name="T18" fmla="*/ 58 w 91"/>
              <a:gd name="T19" fmla="*/ 41 h 87"/>
              <a:gd name="T20" fmla="*/ 62 w 91"/>
              <a:gd name="T21" fmla="*/ 45 h 87"/>
              <a:gd name="T22" fmla="*/ 46 w 91"/>
              <a:gd name="T23" fmla="*/ 45 h 87"/>
              <a:gd name="T24" fmla="*/ 54 w 91"/>
              <a:gd name="T25" fmla="*/ 41 h 87"/>
              <a:gd name="T26" fmla="*/ 54 w 91"/>
              <a:gd name="T27" fmla="*/ 41 h 87"/>
              <a:gd name="T28" fmla="*/ 62 w 91"/>
              <a:gd name="T29" fmla="*/ 54 h 87"/>
              <a:gd name="T30" fmla="*/ 46 w 91"/>
              <a:gd name="T31" fmla="*/ 62 h 87"/>
              <a:gd name="T32" fmla="*/ 46 w 91"/>
              <a:gd name="T33" fmla="*/ 54 h 87"/>
              <a:gd name="T34" fmla="*/ 21 w 91"/>
              <a:gd name="T35" fmla="*/ 33 h 87"/>
              <a:gd name="T36" fmla="*/ 8 w 91"/>
              <a:gd name="T37" fmla="*/ 25 h 87"/>
              <a:gd name="T38" fmla="*/ 0 w 91"/>
              <a:gd name="T39" fmla="*/ 33 h 87"/>
              <a:gd name="T40" fmla="*/ 13 w 91"/>
              <a:gd name="T41" fmla="*/ 41 h 87"/>
              <a:gd name="T42" fmla="*/ 29 w 91"/>
              <a:gd name="T43" fmla="*/ 21 h 87"/>
              <a:gd name="T44" fmla="*/ 41 w 91"/>
              <a:gd name="T45" fmla="*/ 29 h 87"/>
              <a:gd name="T46" fmla="*/ 21 w 91"/>
              <a:gd name="T47" fmla="*/ 37 h 87"/>
              <a:gd name="T48" fmla="*/ 37 w 91"/>
              <a:gd name="T49" fmla="*/ 37 h 87"/>
              <a:gd name="T50" fmla="*/ 21 w 91"/>
              <a:gd name="T51" fmla="*/ 54 h 87"/>
              <a:gd name="T52" fmla="*/ 21 w 91"/>
              <a:gd name="T53" fmla="*/ 50 h 87"/>
              <a:gd name="T54" fmla="*/ 13 w 91"/>
              <a:gd name="T55" fmla="*/ 45 h 87"/>
              <a:gd name="T56" fmla="*/ 4 w 91"/>
              <a:gd name="T57" fmla="*/ 66 h 87"/>
              <a:gd name="T58" fmla="*/ 0 w 91"/>
              <a:gd name="T59" fmla="*/ 78 h 87"/>
              <a:gd name="T60" fmla="*/ 13 w 91"/>
              <a:gd name="T61" fmla="*/ 87 h 87"/>
              <a:gd name="T62" fmla="*/ 17 w 91"/>
              <a:gd name="T63" fmla="*/ 78 h 87"/>
              <a:gd name="T64" fmla="*/ 21 w 91"/>
              <a:gd name="T65" fmla="*/ 62 h 87"/>
              <a:gd name="T66" fmla="*/ 25 w 91"/>
              <a:gd name="T67" fmla="*/ 66 h 87"/>
              <a:gd name="T68" fmla="*/ 25 w 91"/>
              <a:gd name="T69" fmla="*/ 66 h 87"/>
              <a:gd name="T70" fmla="*/ 33 w 91"/>
              <a:gd name="T71" fmla="*/ 78 h 87"/>
              <a:gd name="T72" fmla="*/ 37 w 91"/>
              <a:gd name="T73" fmla="*/ 87 h 87"/>
              <a:gd name="T74" fmla="*/ 70 w 91"/>
              <a:gd name="T75" fmla="*/ 87 h 87"/>
              <a:gd name="T76" fmla="*/ 83 w 91"/>
              <a:gd name="T77" fmla="*/ 87 h 87"/>
              <a:gd name="T78" fmla="*/ 83 w 91"/>
              <a:gd name="T79" fmla="*/ 74 h 87"/>
              <a:gd name="T80" fmla="*/ 74 w 91"/>
              <a:gd name="T81" fmla="*/ 70 h 87"/>
              <a:gd name="T82" fmla="*/ 70 w 91"/>
              <a:gd name="T83" fmla="*/ 78 h 87"/>
              <a:gd name="T84" fmla="*/ 50 w 91"/>
              <a:gd name="T85" fmla="*/ 78 h 87"/>
              <a:gd name="T86" fmla="*/ 46 w 91"/>
              <a:gd name="T87" fmla="*/ 74 h 87"/>
              <a:gd name="T88" fmla="*/ 70 w 91"/>
              <a:gd name="T89" fmla="*/ 70 h 87"/>
              <a:gd name="T90" fmla="*/ 70 w 91"/>
              <a:gd name="T91" fmla="*/ 58 h 87"/>
              <a:gd name="T92" fmla="*/ 83 w 91"/>
              <a:gd name="T93" fmla="*/ 66 h 87"/>
              <a:gd name="T94" fmla="*/ 91 w 91"/>
              <a:gd name="T95" fmla="*/ 54 h 87"/>
              <a:gd name="T96" fmla="*/ 70 w 91"/>
              <a:gd name="T97" fmla="*/ 37 h 87"/>
              <a:gd name="T98" fmla="*/ 87 w 91"/>
              <a:gd name="T99" fmla="*/ 29 h 87"/>
              <a:gd name="T100" fmla="*/ 70 w 91"/>
              <a:gd name="T101" fmla="*/ 21 h 87"/>
              <a:gd name="T102" fmla="*/ 83 w 91"/>
              <a:gd name="T103" fmla="*/ 12 h 87"/>
              <a:gd name="T104" fmla="*/ 70 w 91"/>
              <a:gd name="T105" fmla="*/ 4 h 87"/>
              <a:gd name="T106" fmla="*/ 70 w 91"/>
              <a:gd name="T107" fmla="*/ 4 h 87"/>
              <a:gd name="T108" fmla="*/ 70 w 91"/>
              <a:gd name="T109" fmla="*/ 0 h 87"/>
              <a:gd name="T110" fmla="*/ 62 w 91"/>
              <a:gd name="T111" fmla="*/ 0 h 87"/>
              <a:gd name="T112" fmla="*/ 58 w 91"/>
              <a:gd name="T113" fmla="*/ 12 h 87"/>
              <a:gd name="T114" fmla="*/ 50 w 91"/>
              <a:gd name="T115" fmla="*/ 4 h 87"/>
              <a:gd name="T116" fmla="*/ 50 w 91"/>
              <a:gd name="T117" fmla="*/ 4 h 87"/>
              <a:gd name="T118" fmla="*/ 50 w 91"/>
              <a:gd name="T119" fmla="*/ 0 h 87"/>
              <a:gd name="T120" fmla="*/ 46 w 91"/>
              <a:gd name="T121" fmla="*/ 0 h 87"/>
              <a:gd name="T122" fmla="*/ 41 w 91"/>
              <a:gd name="T123" fmla="*/ 12 h 87"/>
              <a:gd name="T124" fmla="*/ 29 w 91"/>
              <a:gd name="T125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1" h="87">
                <a:moveTo>
                  <a:pt x="17" y="21"/>
                </a:moveTo>
                <a:lnTo>
                  <a:pt x="29" y="12"/>
                </a:lnTo>
                <a:lnTo>
                  <a:pt x="29" y="12"/>
                </a:lnTo>
                <a:lnTo>
                  <a:pt x="17" y="0"/>
                </a:lnTo>
                <a:lnTo>
                  <a:pt x="8" y="8"/>
                </a:lnTo>
                <a:lnTo>
                  <a:pt x="8" y="8"/>
                </a:lnTo>
                <a:lnTo>
                  <a:pt x="17" y="21"/>
                </a:lnTo>
                <a:lnTo>
                  <a:pt x="17" y="21"/>
                </a:lnTo>
                <a:lnTo>
                  <a:pt x="17" y="21"/>
                </a:lnTo>
                <a:close/>
                <a:moveTo>
                  <a:pt x="58" y="29"/>
                </a:moveTo>
                <a:lnTo>
                  <a:pt x="50" y="29"/>
                </a:lnTo>
                <a:lnTo>
                  <a:pt x="50" y="21"/>
                </a:lnTo>
                <a:lnTo>
                  <a:pt x="58" y="21"/>
                </a:lnTo>
                <a:lnTo>
                  <a:pt x="58" y="29"/>
                </a:lnTo>
                <a:lnTo>
                  <a:pt x="58" y="29"/>
                </a:lnTo>
                <a:close/>
                <a:moveTo>
                  <a:pt x="54" y="41"/>
                </a:moveTo>
                <a:lnTo>
                  <a:pt x="54" y="41"/>
                </a:lnTo>
                <a:lnTo>
                  <a:pt x="50" y="37"/>
                </a:lnTo>
                <a:lnTo>
                  <a:pt x="58" y="37"/>
                </a:lnTo>
                <a:lnTo>
                  <a:pt x="58" y="41"/>
                </a:lnTo>
                <a:lnTo>
                  <a:pt x="58" y="41"/>
                </a:lnTo>
                <a:lnTo>
                  <a:pt x="62" y="45"/>
                </a:lnTo>
                <a:lnTo>
                  <a:pt x="46" y="45"/>
                </a:lnTo>
                <a:lnTo>
                  <a:pt x="46" y="45"/>
                </a:lnTo>
                <a:lnTo>
                  <a:pt x="46" y="45"/>
                </a:lnTo>
                <a:lnTo>
                  <a:pt x="54" y="41"/>
                </a:lnTo>
                <a:lnTo>
                  <a:pt x="54" y="41"/>
                </a:lnTo>
                <a:lnTo>
                  <a:pt x="54" y="41"/>
                </a:lnTo>
                <a:close/>
                <a:moveTo>
                  <a:pt x="46" y="54"/>
                </a:moveTo>
                <a:lnTo>
                  <a:pt x="62" y="54"/>
                </a:lnTo>
                <a:lnTo>
                  <a:pt x="62" y="62"/>
                </a:lnTo>
                <a:lnTo>
                  <a:pt x="46" y="62"/>
                </a:lnTo>
                <a:lnTo>
                  <a:pt x="46" y="54"/>
                </a:lnTo>
                <a:lnTo>
                  <a:pt x="46" y="54"/>
                </a:lnTo>
                <a:close/>
                <a:moveTo>
                  <a:pt x="13" y="41"/>
                </a:moveTo>
                <a:lnTo>
                  <a:pt x="21" y="33"/>
                </a:lnTo>
                <a:lnTo>
                  <a:pt x="21" y="33"/>
                </a:lnTo>
                <a:lnTo>
                  <a:pt x="8" y="25"/>
                </a:lnTo>
                <a:lnTo>
                  <a:pt x="0" y="33"/>
                </a:lnTo>
                <a:lnTo>
                  <a:pt x="0" y="33"/>
                </a:lnTo>
                <a:lnTo>
                  <a:pt x="13" y="41"/>
                </a:lnTo>
                <a:lnTo>
                  <a:pt x="13" y="41"/>
                </a:lnTo>
                <a:lnTo>
                  <a:pt x="13" y="41"/>
                </a:lnTo>
                <a:close/>
                <a:moveTo>
                  <a:pt x="29" y="21"/>
                </a:moveTo>
                <a:lnTo>
                  <a:pt x="41" y="21"/>
                </a:lnTo>
                <a:lnTo>
                  <a:pt x="41" y="29"/>
                </a:lnTo>
                <a:lnTo>
                  <a:pt x="21" y="29"/>
                </a:lnTo>
                <a:lnTo>
                  <a:pt x="21" y="37"/>
                </a:lnTo>
                <a:lnTo>
                  <a:pt x="37" y="37"/>
                </a:lnTo>
                <a:lnTo>
                  <a:pt x="37" y="37"/>
                </a:lnTo>
                <a:lnTo>
                  <a:pt x="29" y="50"/>
                </a:lnTo>
                <a:lnTo>
                  <a:pt x="21" y="54"/>
                </a:lnTo>
                <a:lnTo>
                  <a:pt x="21" y="50"/>
                </a:lnTo>
                <a:lnTo>
                  <a:pt x="21" y="50"/>
                </a:lnTo>
                <a:lnTo>
                  <a:pt x="13" y="45"/>
                </a:lnTo>
                <a:lnTo>
                  <a:pt x="13" y="45"/>
                </a:lnTo>
                <a:lnTo>
                  <a:pt x="4" y="66"/>
                </a:lnTo>
                <a:lnTo>
                  <a:pt x="4" y="66"/>
                </a:lnTo>
                <a:lnTo>
                  <a:pt x="0" y="78"/>
                </a:lnTo>
                <a:lnTo>
                  <a:pt x="0" y="78"/>
                </a:lnTo>
                <a:lnTo>
                  <a:pt x="13" y="87"/>
                </a:lnTo>
                <a:lnTo>
                  <a:pt x="13" y="87"/>
                </a:lnTo>
                <a:lnTo>
                  <a:pt x="17" y="78"/>
                </a:lnTo>
                <a:lnTo>
                  <a:pt x="17" y="78"/>
                </a:lnTo>
                <a:lnTo>
                  <a:pt x="21" y="62"/>
                </a:lnTo>
                <a:lnTo>
                  <a:pt x="21" y="62"/>
                </a:lnTo>
                <a:lnTo>
                  <a:pt x="25" y="66"/>
                </a:lnTo>
                <a:lnTo>
                  <a:pt x="25" y="66"/>
                </a:lnTo>
                <a:lnTo>
                  <a:pt x="25" y="66"/>
                </a:lnTo>
                <a:lnTo>
                  <a:pt x="25" y="66"/>
                </a:lnTo>
                <a:lnTo>
                  <a:pt x="33" y="58"/>
                </a:lnTo>
                <a:lnTo>
                  <a:pt x="33" y="78"/>
                </a:lnTo>
                <a:lnTo>
                  <a:pt x="33" y="78"/>
                </a:lnTo>
                <a:lnTo>
                  <a:pt x="37" y="87"/>
                </a:lnTo>
                <a:lnTo>
                  <a:pt x="46" y="87"/>
                </a:lnTo>
                <a:lnTo>
                  <a:pt x="70" y="87"/>
                </a:lnTo>
                <a:lnTo>
                  <a:pt x="70" y="87"/>
                </a:lnTo>
                <a:lnTo>
                  <a:pt x="83" y="87"/>
                </a:lnTo>
                <a:lnTo>
                  <a:pt x="83" y="74"/>
                </a:lnTo>
                <a:lnTo>
                  <a:pt x="83" y="74"/>
                </a:lnTo>
                <a:lnTo>
                  <a:pt x="74" y="70"/>
                </a:lnTo>
                <a:lnTo>
                  <a:pt x="74" y="70"/>
                </a:lnTo>
                <a:lnTo>
                  <a:pt x="70" y="78"/>
                </a:lnTo>
                <a:lnTo>
                  <a:pt x="70" y="78"/>
                </a:lnTo>
                <a:lnTo>
                  <a:pt x="50" y="78"/>
                </a:lnTo>
                <a:lnTo>
                  <a:pt x="50" y="78"/>
                </a:lnTo>
                <a:lnTo>
                  <a:pt x="46" y="78"/>
                </a:lnTo>
                <a:lnTo>
                  <a:pt x="46" y="74"/>
                </a:lnTo>
                <a:lnTo>
                  <a:pt x="46" y="70"/>
                </a:lnTo>
                <a:lnTo>
                  <a:pt x="70" y="70"/>
                </a:lnTo>
                <a:lnTo>
                  <a:pt x="70" y="58"/>
                </a:lnTo>
                <a:lnTo>
                  <a:pt x="70" y="58"/>
                </a:lnTo>
                <a:lnTo>
                  <a:pt x="83" y="66"/>
                </a:lnTo>
                <a:lnTo>
                  <a:pt x="83" y="66"/>
                </a:lnTo>
                <a:lnTo>
                  <a:pt x="91" y="54"/>
                </a:lnTo>
                <a:lnTo>
                  <a:pt x="91" y="54"/>
                </a:lnTo>
                <a:lnTo>
                  <a:pt x="79" y="50"/>
                </a:lnTo>
                <a:lnTo>
                  <a:pt x="70" y="37"/>
                </a:lnTo>
                <a:lnTo>
                  <a:pt x="87" y="37"/>
                </a:lnTo>
                <a:lnTo>
                  <a:pt x="87" y="29"/>
                </a:lnTo>
                <a:lnTo>
                  <a:pt x="70" y="29"/>
                </a:lnTo>
                <a:lnTo>
                  <a:pt x="70" y="21"/>
                </a:lnTo>
                <a:lnTo>
                  <a:pt x="83" y="21"/>
                </a:lnTo>
                <a:lnTo>
                  <a:pt x="83" y="12"/>
                </a:lnTo>
                <a:lnTo>
                  <a:pt x="70" y="12"/>
                </a:lnTo>
                <a:lnTo>
                  <a:pt x="70" y="4"/>
                </a:lnTo>
                <a:lnTo>
                  <a:pt x="70" y="4"/>
                </a:lnTo>
                <a:lnTo>
                  <a:pt x="70" y="4"/>
                </a:lnTo>
                <a:lnTo>
                  <a:pt x="70" y="4"/>
                </a:lnTo>
                <a:lnTo>
                  <a:pt x="70" y="0"/>
                </a:lnTo>
                <a:lnTo>
                  <a:pt x="70" y="0"/>
                </a:lnTo>
                <a:lnTo>
                  <a:pt x="62" y="0"/>
                </a:lnTo>
                <a:lnTo>
                  <a:pt x="58" y="0"/>
                </a:lnTo>
                <a:lnTo>
                  <a:pt x="58" y="12"/>
                </a:lnTo>
                <a:lnTo>
                  <a:pt x="50" y="12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50" y="4"/>
                </a:lnTo>
                <a:lnTo>
                  <a:pt x="50" y="0"/>
                </a:lnTo>
                <a:lnTo>
                  <a:pt x="50" y="0"/>
                </a:lnTo>
                <a:lnTo>
                  <a:pt x="46" y="0"/>
                </a:lnTo>
                <a:lnTo>
                  <a:pt x="41" y="0"/>
                </a:lnTo>
                <a:lnTo>
                  <a:pt x="41" y="12"/>
                </a:lnTo>
                <a:lnTo>
                  <a:pt x="29" y="12"/>
                </a:lnTo>
                <a:lnTo>
                  <a:pt x="29" y="21"/>
                </a:lnTo>
                <a:lnTo>
                  <a:pt x="29" y="2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9475788" y="5967412"/>
            <a:ext cx="125413" cy="131763"/>
          </a:xfrm>
          <a:custGeom>
            <a:avLst/>
            <a:gdLst>
              <a:gd name="T0" fmla="*/ 79 w 79"/>
              <a:gd name="T1" fmla="*/ 83 h 83"/>
              <a:gd name="T2" fmla="*/ 79 w 79"/>
              <a:gd name="T3" fmla="*/ 70 h 83"/>
              <a:gd name="T4" fmla="*/ 13 w 79"/>
              <a:gd name="T5" fmla="*/ 70 h 83"/>
              <a:gd name="T6" fmla="*/ 13 w 79"/>
              <a:gd name="T7" fmla="*/ 8 h 83"/>
              <a:gd name="T8" fmla="*/ 75 w 79"/>
              <a:gd name="T9" fmla="*/ 8 h 83"/>
              <a:gd name="T10" fmla="*/ 75 w 79"/>
              <a:gd name="T11" fmla="*/ 0 h 83"/>
              <a:gd name="T12" fmla="*/ 0 w 79"/>
              <a:gd name="T13" fmla="*/ 0 h 83"/>
              <a:gd name="T14" fmla="*/ 0 w 79"/>
              <a:gd name="T15" fmla="*/ 83 h 83"/>
              <a:gd name="T16" fmla="*/ 79 w 79"/>
              <a:gd name="T17" fmla="*/ 83 h 83"/>
              <a:gd name="T18" fmla="*/ 79 w 79"/>
              <a:gd name="T19" fmla="*/ 83 h 83"/>
              <a:gd name="T20" fmla="*/ 66 w 79"/>
              <a:gd name="T21" fmla="*/ 62 h 83"/>
              <a:gd name="T22" fmla="*/ 66 w 79"/>
              <a:gd name="T23" fmla="*/ 62 h 83"/>
              <a:gd name="T24" fmla="*/ 71 w 79"/>
              <a:gd name="T25" fmla="*/ 62 h 83"/>
              <a:gd name="T26" fmla="*/ 71 w 79"/>
              <a:gd name="T27" fmla="*/ 62 h 83"/>
              <a:gd name="T28" fmla="*/ 54 w 79"/>
              <a:gd name="T29" fmla="*/ 41 h 83"/>
              <a:gd name="T30" fmla="*/ 54 w 79"/>
              <a:gd name="T31" fmla="*/ 41 h 83"/>
              <a:gd name="T32" fmla="*/ 66 w 79"/>
              <a:gd name="T33" fmla="*/ 25 h 83"/>
              <a:gd name="T34" fmla="*/ 66 w 79"/>
              <a:gd name="T35" fmla="*/ 25 h 83"/>
              <a:gd name="T36" fmla="*/ 66 w 79"/>
              <a:gd name="T37" fmla="*/ 21 h 83"/>
              <a:gd name="T38" fmla="*/ 66 w 79"/>
              <a:gd name="T39" fmla="*/ 21 h 83"/>
              <a:gd name="T40" fmla="*/ 54 w 79"/>
              <a:gd name="T41" fmla="*/ 12 h 83"/>
              <a:gd name="T42" fmla="*/ 54 w 79"/>
              <a:gd name="T43" fmla="*/ 12 h 83"/>
              <a:gd name="T44" fmla="*/ 46 w 79"/>
              <a:gd name="T45" fmla="*/ 33 h 83"/>
              <a:gd name="T46" fmla="*/ 46 w 79"/>
              <a:gd name="T47" fmla="*/ 33 h 83"/>
              <a:gd name="T48" fmla="*/ 29 w 79"/>
              <a:gd name="T49" fmla="*/ 21 h 83"/>
              <a:gd name="T50" fmla="*/ 29 w 79"/>
              <a:gd name="T51" fmla="*/ 21 h 83"/>
              <a:gd name="T52" fmla="*/ 25 w 79"/>
              <a:gd name="T53" fmla="*/ 17 h 83"/>
              <a:gd name="T54" fmla="*/ 25 w 79"/>
              <a:gd name="T55" fmla="*/ 17 h 83"/>
              <a:gd name="T56" fmla="*/ 21 w 79"/>
              <a:gd name="T57" fmla="*/ 17 h 83"/>
              <a:gd name="T58" fmla="*/ 21 w 79"/>
              <a:gd name="T59" fmla="*/ 17 h 83"/>
              <a:gd name="T60" fmla="*/ 17 w 79"/>
              <a:gd name="T61" fmla="*/ 25 h 83"/>
              <a:gd name="T62" fmla="*/ 17 w 79"/>
              <a:gd name="T63" fmla="*/ 25 h 83"/>
              <a:gd name="T64" fmla="*/ 38 w 79"/>
              <a:gd name="T65" fmla="*/ 41 h 83"/>
              <a:gd name="T66" fmla="*/ 38 w 79"/>
              <a:gd name="T67" fmla="*/ 41 h 83"/>
              <a:gd name="T68" fmla="*/ 13 w 79"/>
              <a:gd name="T69" fmla="*/ 62 h 83"/>
              <a:gd name="T70" fmla="*/ 13 w 79"/>
              <a:gd name="T71" fmla="*/ 62 h 83"/>
              <a:gd name="T72" fmla="*/ 25 w 79"/>
              <a:gd name="T73" fmla="*/ 70 h 83"/>
              <a:gd name="T74" fmla="*/ 25 w 79"/>
              <a:gd name="T75" fmla="*/ 70 h 83"/>
              <a:gd name="T76" fmla="*/ 46 w 79"/>
              <a:gd name="T77" fmla="*/ 50 h 83"/>
              <a:gd name="T78" fmla="*/ 46 w 79"/>
              <a:gd name="T79" fmla="*/ 50 h 83"/>
              <a:gd name="T80" fmla="*/ 62 w 79"/>
              <a:gd name="T81" fmla="*/ 70 h 83"/>
              <a:gd name="T82" fmla="*/ 62 w 79"/>
              <a:gd name="T83" fmla="*/ 70 h 83"/>
              <a:gd name="T84" fmla="*/ 66 w 79"/>
              <a:gd name="T85" fmla="*/ 62 h 83"/>
              <a:gd name="T86" fmla="*/ 66 w 79"/>
              <a:gd name="T87" fmla="*/ 62 h 83"/>
              <a:gd name="T88" fmla="*/ 66 w 79"/>
              <a:gd name="T89" fmla="*/ 6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9" h="83">
                <a:moveTo>
                  <a:pt x="79" y="83"/>
                </a:moveTo>
                <a:lnTo>
                  <a:pt x="79" y="70"/>
                </a:lnTo>
                <a:lnTo>
                  <a:pt x="13" y="70"/>
                </a:lnTo>
                <a:lnTo>
                  <a:pt x="13" y="8"/>
                </a:lnTo>
                <a:lnTo>
                  <a:pt x="75" y="8"/>
                </a:lnTo>
                <a:lnTo>
                  <a:pt x="75" y="0"/>
                </a:lnTo>
                <a:lnTo>
                  <a:pt x="0" y="0"/>
                </a:lnTo>
                <a:lnTo>
                  <a:pt x="0" y="83"/>
                </a:lnTo>
                <a:lnTo>
                  <a:pt x="79" y="83"/>
                </a:lnTo>
                <a:lnTo>
                  <a:pt x="79" y="83"/>
                </a:lnTo>
                <a:close/>
                <a:moveTo>
                  <a:pt x="66" y="62"/>
                </a:moveTo>
                <a:lnTo>
                  <a:pt x="66" y="62"/>
                </a:lnTo>
                <a:lnTo>
                  <a:pt x="71" y="62"/>
                </a:lnTo>
                <a:lnTo>
                  <a:pt x="71" y="62"/>
                </a:lnTo>
                <a:lnTo>
                  <a:pt x="54" y="41"/>
                </a:lnTo>
                <a:lnTo>
                  <a:pt x="54" y="41"/>
                </a:lnTo>
                <a:lnTo>
                  <a:pt x="66" y="25"/>
                </a:lnTo>
                <a:lnTo>
                  <a:pt x="66" y="25"/>
                </a:lnTo>
                <a:lnTo>
                  <a:pt x="66" y="21"/>
                </a:lnTo>
                <a:lnTo>
                  <a:pt x="66" y="21"/>
                </a:lnTo>
                <a:lnTo>
                  <a:pt x="54" y="12"/>
                </a:lnTo>
                <a:lnTo>
                  <a:pt x="54" y="12"/>
                </a:lnTo>
                <a:lnTo>
                  <a:pt x="46" y="33"/>
                </a:lnTo>
                <a:lnTo>
                  <a:pt x="46" y="33"/>
                </a:lnTo>
                <a:lnTo>
                  <a:pt x="29" y="21"/>
                </a:lnTo>
                <a:lnTo>
                  <a:pt x="29" y="21"/>
                </a:lnTo>
                <a:lnTo>
                  <a:pt x="25" y="17"/>
                </a:lnTo>
                <a:lnTo>
                  <a:pt x="25" y="17"/>
                </a:lnTo>
                <a:lnTo>
                  <a:pt x="21" y="17"/>
                </a:lnTo>
                <a:lnTo>
                  <a:pt x="21" y="17"/>
                </a:lnTo>
                <a:lnTo>
                  <a:pt x="17" y="25"/>
                </a:lnTo>
                <a:lnTo>
                  <a:pt x="17" y="25"/>
                </a:lnTo>
                <a:lnTo>
                  <a:pt x="38" y="41"/>
                </a:lnTo>
                <a:lnTo>
                  <a:pt x="38" y="41"/>
                </a:lnTo>
                <a:lnTo>
                  <a:pt x="13" y="62"/>
                </a:lnTo>
                <a:lnTo>
                  <a:pt x="13" y="62"/>
                </a:lnTo>
                <a:lnTo>
                  <a:pt x="25" y="70"/>
                </a:lnTo>
                <a:lnTo>
                  <a:pt x="25" y="70"/>
                </a:lnTo>
                <a:lnTo>
                  <a:pt x="46" y="50"/>
                </a:lnTo>
                <a:lnTo>
                  <a:pt x="46" y="50"/>
                </a:lnTo>
                <a:lnTo>
                  <a:pt x="62" y="70"/>
                </a:lnTo>
                <a:lnTo>
                  <a:pt x="62" y="70"/>
                </a:lnTo>
                <a:lnTo>
                  <a:pt x="66" y="62"/>
                </a:lnTo>
                <a:lnTo>
                  <a:pt x="66" y="62"/>
                </a:lnTo>
                <a:lnTo>
                  <a:pt x="66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9083675" y="5129212"/>
            <a:ext cx="144463" cy="138113"/>
          </a:xfrm>
          <a:custGeom>
            <a:avLst/>
            <a:gdLst>
              <a:gd name="T0" fmla="*/ 8 w 91"/>
              <a:gd name="T1" fmla="*/ 8 h 87"/>
              <a:gd name="T2" fmla="*/ 21 w 91"/>
              <a:gd name="T3" fmla="*/ 16 h 87"/>
              <a:gd name="T4" fmla="*/ 21 w 91"/>
              <a:gd name="T5" fmla="*/ 21 h 87"/>
              <a:gd name="T6" fmla="*/ 29 w 91"/>
              <a:gd name="T7" fmla="*/ 12 h 87"/>
              <a:gd name="T8" fmla="*/ 16 w 91"/>
              <a:gd name="T9" fmla="*/ 0 h 87"/>
              <a:gd name="T10" fmla="*/ 62 w 91"/>
              <a:gd name="T11" fmla="*/ 16 h 87"/>
              <a:gd name="T12" fmla="*/ 70 w 91"/>
              <a:gd name="T13" fmla="*/ 21 h 87"/>
              <a:gd name="T14" fmla="*/ 62 w 91"/>
              <a:gd name="T15" fmla="*/ 16 h 87"/>
              <a:gd name="T16" fmla="*/ 16 w 91"/>
              <a:gd name="T17" fmla="*/ 41 h 87"/>
              <a:gd name="T18" fmla="*/ 21 w 91"/>
              <a:gd name="T19" fmla="*/ 33 h 87"/>
              <a:gd name="T20" fmla="*/ 0 w 91"/>
              <a:gd name="T21" fmla="*/ 33 h 87"/>
              <a:gd name="T22" fmla="*/ 16 w 91"/>
              <a:gd name="T23" fmla="*/ 41 h 87"/>
              <a:gd name="T24" fmla="*/ 16 w 91"/>
              <a:gd name="T25" fmla="*/ 41 h 87"/>
              <a:gd name="T26" fmla="*/ 70 w 91"/>
              <a:gd name="T27" fmla="*/ 29 h 87"/>
              <a:gd name="T28" fmla="*/ 62 w 91"/>
              <a:gd name="T29" fmla="*/ 37 h 87"/>
              <a:gd name="T30" fmla="*/ 62 w 91"/>
              <a:gd name="T31" fmla="*/ 29 h 87"/>
              <a:gd name="T32" fmla="*/ 12 w 91"/>
              <a:gd name="T33" fmla="*/ 87 h 87"/>
              <a:gd name="T34" fmla="*/ 16 w 91"/>
              <a:gd name="T35" fmla="*/ 87 h 87"/>
              <a:gd name="T36" fmla="*/ 25 w 91"/>
              <a:gd name="T37" fmla="*/ 54 h 87"/>
              <a:gd name="T38" fmla="*/ 16 w 91"/>
              <a:gd name="T39" fmla="*/ 49 h 87"/>
              <a:gd name="T40" fmla="*/ 12 w 91"/>
              <a:gd name="T41" fmla="*/ 45 h 87"/>
              <a:gd name="T42" fmla="*/ 4 w 91"/>
              <a:gd name="T43" fmla="*/ 78 h 87"/>
              <a:gd name="T44" fmla="*/ 12 w 91"/>
              <a:gd name="T45" fmla="*/ 87 h 87"/>
              <a:gd name="T46" fmla="*/ 29 w 91"/>
              <a:gd name="T47" fmla="*/ 16 h 87"/>
              <a:gd name="T48" fmla="*/ 49 w 91"/>
              <a:gd name="T49" fmla="*/ 21 h 87"/>
              <a:gd name="T50" fmla="*/ 25 w 91"/>
              <a:gd name="T51" fmla="*/ 29 h 87"/>
              <a:gd name="T52" fmla="*/ 49 w 91"/>
              <a:gd name="T53" fmla="*/ 37 h 87"/>
              <a:gd name="T54" fmla="*/ 29 w 91"/>
              <a:gd name="T55" fmla="*/ 45 h 87"/>
              <a:gd name="T56" fmla="*/ 49 w 91"/>
              <a:gd name="T57" fmla="*/ 49 h 87"/>
              <a:gd name="T58" fmla="*/ 29 w 91"/>
              <a:gd name="T59" fmla="*/ 62 h 87"/>
              <a:gd name="T60" fmla="*/ 49 w 91"/>
              <a:gd name="T61" fmla="*/ 66 h 87"/>
              <a:gd name="T62" fmla="*/ 25 w 91"/>
              <a:gd name="T63" fmla="*/ 74 h 87"/>
              <a:gd name="T64" fmla="*/ 49 w 91"/>
              <a:gd name="T65" fmla="*/ 87 h 87"/>
              <a:gd name="T66" fmla="*/ 62 w 91"/>
              <a:gd name="T67" fmla="*/ 74 h 87"/>
              <a:gd name="T68" fmla="*/ 87 w 91"/>
              <a:gd name="T69" fmla="*/ 66 h 87"/>
              <a:gd name="T70" fmla="*/ 62 w 91"/>
              <a:gd name="T71" fmla="*/ 62 h 87"/>
              <a:gd name="T72" fmla="*/ 82 w 91"/>
              <a:gd name="T73" fmla="*/ 49 h 87"/>
              <a:gd name="T74" fmla="*/ 62 w 91"/>
              <a:gd name="T75" fmla="*/ 45 h 87"/>
              <a:gd name="T76" fmla="*/ 82 w 91"/>
              <a:gd name="T77" fmla="*/ 29 h 87"/>
              <a:gd name="T78" fmla="*/ 91 w 91"/>
              <a:gd name="T79" fmla="*/ 21 h 87"/>
              <a:gd name="T80" fmla="*/ 82 w 91"/>
              <a:gd name="T81" fmla="*/ 8 h 87"/>
              <a:gd name="T82" fmla="*/ 62 w 91"/>
              <a:gd name="T83" fmla="*/ 8 h 87"/>
              <a:gd name="T84" fmla="*/ 62 w 91"/>
              <a:gd name="T85" fmla="*/ 4 h 87"/>
              <a:gd name="T86" fmla="*/ 62 w 91"/>
              <a:gd name="T87" fmla="*/ 0 h 87"/>
              <a:gd name="T88" fmla="*/ 58 w 91"/>
              <a:gd name="T89" fmla="*/ 0 h 87"/>
              <a:gd name="T90" fmla="*/ 49 w 91"/>
              <a:gd name="T91" fmla="*/ 8 h 87"/>
              <a:gd name="T92" fmla="*/ 29 w 91"/>
              <a:gd name="T93" fmla="*/ 16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" h="87">
                <a:moveTo>
                  <a:pt x="16" y="0"/>
                </a:moveTo>
                <a:lnTo>
                  <a:pt x="8" y="8"/>
                </a:lnTo>
                <a:lnTo>
                  <a:pt x="8" y="8"/>
                </a:lnTo>
                <a:lnTo>
                  <a:pt x="21" y="16"/>
                </a:lnTo>
                <a:lnTo>
                  <a:pt x="21" y="16"/>
                </a:lnTo>
                <a:lnTo>
                  <a:pt x="21" y="21"/>
                </a:lnTo>
                <a:lnTo>
                  <a:pt x="29" y="12"/>
                </a:lnTo>
                <a:lnTo>
                  <a:pt x="29" y="12"/>
                </a:lnTo>
                <a:lnTo>
                  <a:pt x="16" y="0"/>
                </a:lnTo>
                <a:lnTo>
                  <a:pt x="16" y="0"/>
                </a:lnTo>
                <a:lnTo>
                  <a:pt x="16" y="0"/>
                </a:lnTo>
                <a:close/>
                <a:moveTo>
                  <a:pt x="62" y="16"/>
                </a:moveTo>
                <a:lnTo>
                  <a:pt x="70" y="16"/>
                </a:lnTo>
                <a:lnTo>
                  <a:pt x="70" y="21"/>
                </a:lnTo>
                <a:lnTo>
                  <a:pt x="62" y="21"/>
                </a:lnTo>
                <a:lnTo>
                  <a:pt x="62" y="16"/>
                </a:lnTo>
                <a:lnTo>
                  <a:pt x="62" y="16"/>
                </a:lnTo>
                <a:close/>
                <a:moveTo>
                  <a:pt x="16" y="41"/>
                </a:moveTo>
                <a:lnTo>
                  <a:pt x="21" y="33"/>
                </a:lnTo>
                <a:lnTo>
                  <a:pt x="21" y="33"/>
                </a:lnTo>
                <a:lnTo>
                  <a:pt x="8" y="21"/>
                </a:lnTo>
                <a:lnTo>
                  <a:pt x="0" y="33"/>
                </a:lnTo>
                <a:lnTo>
                  <a:pt x="0" y="33"/>
                </a:lnTo>
                <a:lnTo>
                  <a:pt x="16" y="41"/>
                </a:lnTo>
                <a:lnTo>
                  <a:pt x="16" y="41"/>
                </a:lnTo>
                <a:lnTo>
                  <a:pt x="16" y="41"/>
                </a:lnTo>
                <a:close/>
                <a:moveTo>
                  <a:pt x="62" y="29"/>
                </a:moveTo>
                <a:lnTo>
                  <a:pt x="70" y="29"/>
                </a:lnTo>
                <a:lnTo>
                  <a:pt x="70" y="37"/>
                </a:lnTo>
                <a:lnTo>
                  <a:pt x="62" y="37"/>
                </a:lnTo>
                <a:lnTo>
                  <a:pt x="62" y="29"/>
                </a:lnTo>
                <a:lnTo>
                  <a:pt x="62" y="29"/>
                </a:lnTo>
                <a:close/>
                <a:moveTo>
                  <a:pt x="12" y="87"/>
                </a:moveTo>
                <a:lnTo>
                  <a:pt x="12" y="87"/>
                </a:lnTo>
                <a:lnTo>
                  <a:pt x="16" y="87"/>
                </a:lnTo>
                <a:lnTo>
                  <a:pt x="16" y="87"/>
                </a:lnTo>
                <a:lnTo>
                  <a:pt x="25" y="54"/>
                </a:lnTo>
                <a:lnTo>
                  <a:pt x="25" y="54"/>
                </a:lnTo>
                <a:lnTo>
                  <a:pt x="16" y="49"/>
                </a:lnTo>
                <a:lnTo>
                  <a:pt x="16" y="49"/>
                </a:lnTo>
                <a:lnTo>
                  <a:pt x="12" y="45"/>
                </a:lnTo>
                <a:lnTo>
                  <a:pt x="12" y="45"/>
                </a:lnTo>
                <a:lnTo>
                  <a:pt x="4" y="78"/>
                </a:lnTo>
                <a:lnTo>
                  <a:pt x="4" y="78"/>
                </a:lnTo>
                <a:lnTo>
                  <a:pt x="12" y="87"/>
                </a:lnTo>
                <a:lnTo>
                  <a:pt x="12" y="87"/>
                </a:lnTo>
                <a:lnTo>
                  <a:pt x="12" y="87"/>
                </a:lnTo>
                <a:close/>
                <a:moveTo>
                  <a:pt x="29" y="16"/>
                </a:moveTo>
                <a:lnTo>
                  <a:pt x="49" y="16"/>
                </a:lnTo>
                <a:lnTo>
                  <a:pt x="49" y="21"/>
                </a:lnTo>
                <a:lnTo>
                  <a:pt x="25" y="21"/>
                </a:lnTo>
                <a:lnTo>
                  <a:pt x="25" y="29"/>
                </a:lnTo>
                <a:lnTo>
                  <a:pt x="49" y="29"/>
                </a:lnTo>
                <a:lnTo>
                  <a:pt x="49" y="37"/>
                </a:lnTo>
                <a:lnTo>
                  <a:pt x="29" y="37"/>
                </a:lnTo>
                <a:lnTo>
                  <a:pt x="29" y="45"/>
                </a:lnTo>
                <a:lnTo>
                  <a:pt x="49" y="45"/>
                </a:lnTo>
                <a:lnTo>
                  <a:pt x="49" y="49"/>
                </a:lnTo>
                <a:lnTo>
                  <a:pt x="29" y="49"/>
                </a:lnTo>
                <a:lnTo>
                  <a:pt x="29" y="62"/>
                </a:lnTo>
                <a:lnTo>
                  <a:pt x="49" y="62"/>
                </a:lnTo>
                <a:lnTo>
                  <a:pt x="49" y="66"/>
                </a:lnTo>
                <a:lnTo>
                  <a:pt x="25" y="66"/>
                </a:lnTo>
                <a:lnTo>
                  <a:pt x="25" y="74"/>
                </a:lnTo>
                <a:lnTo>
                  <a:pt x="49" y="74"/>
                </a:lnTo>
                <a:lnTo>
                  <a:pt x="49" y="87"/>
                </a:lnTo>
                <a:lnTo>
                  <a:pt x="62" y="87"/>
                </a:lnTo>
                <a:lnTo>
                  <a:pt x="62" y="74"/>
                </a:lnTo>
                <a:lnTo>
                  <a:pt x="87" y="74"/>
                </a:lnTo>
                <a:lnTo>
                  <a:pt x="87" y="66"/>
                </a:lnTo>
                <a:lnTo>
                  <a:pt x="62" y="66"/>
                </a:lnTo>
                <a:lnTo>
                  <a:pt x="62" y="62"/>
                </a:lnTo>
                <a:lnTo>
                  <a:pt x="82" y="62"/>
                </a:lnTo>
                <a:lnTo>
                  <a:pt x="82" y="49"/>
                </a:lnTo>
                <a:lnTo>
                  <a:pt x="62" y="49"/>
                </a:lnTo>
                <a:lnTo>
                  <a:pt x="62" y="45"/>
                </a:lnTo>
                <a:lnTo>
                  <a:pt x="82" y="45"/>
                </a:lnTo>
                <a:lnTo>
                  <a:pt x="82" y="29"/>
                </a:lnTo>
                <a:lnTo>
                  <a:pt x="91" y="29"/>
                </a:lnTo>
                <a:lnTo>
                  <a:pt x="91" y="21"/>
                </a:lnTo>
                <a:lnTo>
                  <a:pt x="82" y="21"/>
                </a:lnTo>
                <a:lnTo>
                  <a:pt x="82" y="8"/>
                </a:lnTo>
                <a:lnTo>
                  <a:pt x="62" y="8"/>
                </a:lnTo>
                <a:lnTo>
                  <a:pt x="62" y="8"/>
                </a:lnTo>
                <a:lnTo>
                  <a:pt x="62" y="4"/>
                </a:lnTo>
                <a:lnTo>
                  <a:pt x="62" y="4"/>
                </a:lnTo>
                <a:lnTo>
                  <a:pt x="62" y="0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lnTo>
                  <a:pt x="49" y="0"/>
                </a:lnTo>
                <a:lnTo>
                  <a:pt x="49" y="8"/>
                </a:lnTo>
                <a:lnTo>
                  <a:pt x="29" y="8"/>
                </a:lnTo>
                <a:lnTo>
                  <a:pt x="29" y="16"/>
                </a:lnTo>
                <a:lnTo>
                  <a:pt x="29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9240838" y="5129212"/>
            <a:ext cx="144463" cy="138113"/>
          </a:xfrm>
          <a:custGeom>
            <a:avLst/>
            <a:gdLst>
              <a:gd name="T0" fmla="*/ 37 w 91"/>
              <a:gd name="T1" fmla="*/ 25 h 87"/>
              <a:gd name="T2" fmla="*/ 8 w 91"/>
              <a:gd name="T3" fmla="*/ 87 h 87"/>
              <a:gd name="T4" fmla="*/ 21 w 91"/>
              <a:gd name="T5" fmla="*/ 37 h 87"/>
              <a:gd name="T6" fmla="*/ 29 w 91"/>
              <a:gd name="T7" fmla="*/ 41 h 87"/>
              <a:gd name="T8" fmla="*/ 33 w 91"/>
              <a:gd name="T9" fmla="*/ 45 h 87"/>
              <a:gd name="T10" fmla="*/ 25 w 91"/>
              <a:gd name="T11" fmla="*/ 58 h 87"/>
              <a:gd name="T12" fmla="*/ 37 w 91"/>
              <a:gd name="T13" fmla="*/ 62 h 87"/>
              <a:gd name="T14" fmla="*/ 25 w 91"/>
              <a:gd name="T15" fmla="*/ 70 h 87"/>
              <a:gd name="T16" fmla="*/ 37 w 91"/>
              <a:gd name="T17" fmla="*/ 82 h 87"/>
              <a:gd name="T18" fmla="*/ 49 w 91"/>
              <a:gd name="T19" fmla="*/ 70 h 87"/>
              <a:gd name="T20" fmla="*/ 66 w 91"/>
              <a:gd name="T21" fmla="*/ 62 h 87"/>
              <a:gd name="T22" fmla="*/ 49 w 91"/>
              <a:gd name="T23" fmla="*/ 58 h 87"/>
              <a:gd name="T24" fmla="*/ 66 w 91"/>
              <a:gd name="T25" fmla="*/ 49 h 87"/>
              <a:gd name="T26" fmla="*/ 58 w 91"/>
              <a:gd name="T27" fmla="*/ 49 h 87"/>
              <a:gd name="T28" fmla="*/ 62 w 91"/>
              <a:gd name="T29" fmla="*/ 41 h 87"/>
              <a:gd name="T30" fmla="*/ 62 w 91"/>
              <a:gd name="T31" fmla="*/ 41 h 87"/>
              <a:gd name="T32" fmla="*/ 70 w 91"/>
              <a:gd name="T33" fmla="*/ 37 h 87"/>
              <a:gd name="T34" fmla="*/ 70 w 91"/>
              <a:gd name="T35" fmla="*/ 70 h 87"/>
              <a:gd name="T36" fmla="*/ 62 w 91"/>
              <a:gd name="T37" fmla="*/ 74 h 87"/>
              <a:gd name="T38" fmla="*/ 58 w 91"/>
              <a:gd name="T39" fmla="*/ 74 h 87"/>
              <a:gd name="T40" fmla="*/ 62 w 91"/>
              <a:gd name="T41" fmla="*/ 87 h 87"/>
              <a:gd name="T42" fmla="*/ 78 w 91"/>
              <a:gd name="T43" fmla="*/ 87 h 87"/>
              <a:gd name="T44" fmla="*/ 82 w 91"/>
              <a:gd name="T45" fmla="*/ 78 h 87"/>
              <a:gd name="T46" fmla="*/ 49 w 91"/>
              <a:gd name="T47" fmla="*/ 25 h 87"/>
              <a:gd name="T48" fmla="*/ 91 w 91"/>
              <a:gd name="T49" fmla="*/ 21 h 87"/>
              <a:gd name="T50" fmla="*/ 54 w 91"/>
              <a:gd name="T51" fmla="*/ 8 h 87"/>
              <a:gd name="T52" fmla="*/ 54 w 91"/>
              <a:gd name="T53" fmla="*/ 4 h 87"/>
              <a:gd name="T54" fmla="*/ 54 w 91"/>
              <a:gd name="T55" fmla="*/ 0 h 87"/>
              <a:gd name="T56" fmla="*/ 41 w 91"/>
              <a:gd name="T57" fmla="*/ 8 h 87"/>
              <a:gd name="T58" fmla="*/ 0 w 91"/>
              <a:gd name="T59" fmla="*/ 21 h 87"/>
              <a:gd name="T60" fmla="*/ 37 w 91"/>
              <a:gd name="T61" fmla="*/ 21 h 87"/>
              <a:gd name="T62" fmla="*/ 45 w 91"/>
              <a:gd name="T63" fmla="*/ 45 h 87"/>
              <a:gd name="T64" fmla="*/ 41 w 91"/>
              <a:gd name="T65" fmla="*/ 37 h 87"/>
              <a:gd name="T66" fmla="*/ 41 w 91"/>
              <a:gd name="T67" fmla="*/ 37 h 87"/>
              <a:gd name="T68" fmla="*/ 49 w 91"/>
              <a:gd name="T69" fmla="*/ 37 h 87"/>
              <a:gd name="T70" fmla="*/ 37 w 91"/>
              <a:gd name="T71" fmla="*/ 49 h 87"/>
              <a:gd name="T72" fmla="*/ 45 w 91"/>
              <a:gd name="T73" fmla="*/ 45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1" h="87">
                <a:moveTo>
                  <a:pt x="37" y="21"/>
                </a:moveTo>
                <a:lnTo>
                  <a:pt x="37" y="25"/>
                </a:lnTo>
                <a:lnTo>
                  <a:pt x="8" y="25"/>
                </a:lnTo>
                <a:lnTo>
                  <a:pt x="8" y="87"/>
                </a:lnTo>
                <a:lnTo>
                  <a:pt x="21" y="87"/>
                </a:lnTo>
                <a:lnTo>
                  <a:pt x="21" y="37"/>
                </a:lnTo>
                <a:lnTo>
                  <a:pt x="37" y="37"/>
                </a:lnTo>
                <a:lnTo>
                  <a:pt x="29" y="41"/>
                </a:lnTo>
                <a:lnTo>
                  <a:pt x="29" y="41"/>
                </a:lnTo>
                <a:lnTo>
                  <a:pt x="33" y="45"/>
                </a:lnTo>
                <a:lnTo>
                  <a:pt x="25" y="45"/>
                </a:lnTo>
                <a:lnTo>
                  <a:pt x="25" y="58"/>
                </a:lnTo>
                <a:lnTo>
                  <a:pt x="37" y="58"/>
                </a:lnTo>
                <a:lnTo>
                  <a:pt x="37" y="62"/>
                </a:lnTo>
                <a:lnTo>
                  <a:pt x="25" y="62"/>
                </a:lnTo>
                <a:lnTo>
                  <a:pt x="25" y="70"/>
                </a:lnTo>
                <a:lnTo>
                  <a:pt x="37" y="70"/>
                </a:lnTo>
                <a:lnTo>
                  <a:pt x="37" y="82"/>
                </a:lnTo>
                <a:lnTo>
                  <a:pt x="49" y="82"/>
                </a:lnTo>
                <a:lnTo>
                  <a:pt x="49" y="70"/>
                </a:lnTo>
                <a:lnTo>
                  <a:pt x="66" y="70"/>
                </a:lnTo>
                <a:lnTo>
                  <a:pt x="66" y="62"/>
                </a:lnTo>
                <a:lnTo>
                  <a:pt x="49" y="62"/>
                </a:lnTo>
                <a:lnTo>
                  <a:pt x="49" y="58"/>
                </a:lnTo>
                <a:lnTo>
                  <a:pt x="66" y="58"/>
                </a:lnTo>
                <a:lnTo>
                  <a:pt x="66" y="49"/>
                </a:lnTo>
                <a:lnTo>
                  <a:pt x="58" y="49"/>
                </a:lnTo>
                <a:lnTo>
                  <a:pt x="58" y="49"/>
                </a:lnTo>
                <a:lnTo>
                  <a:pt x="62" y="41"/>
                </a:lnTo>
                <a:lnTo>
                  <a:pt x="62" y="41"/>
                </a:lnTo>
                <a:lnTo>
                  <a:pt x="62" y="41"/>
                </a:lnTo>
                <a:lnTo>
                  <a:pt x="62" y="41"/>
                </a:lnTo>
                <a:lnTo>
                  <a:pt x="58" y="37"/>
                </a:lnTo>
                <a:lnTo>
                  <a:pt x="70" y="37"/>
                </a:lnTo>
                <a:lnTo>
                  <a:pt x="70" y="70"/>
                </a:lnTo>
                <a:lnTo>
                  <a:pt x="70" y="70"/>
                </a:lnTo>
                <a:lnTo>
                  <a:pt x="70" y="74"/>
                </a:lnTo>
                <a:lnTo>
                  <a:pt x="62" y="74"/>
                </a:lnTo>
                <a:lnTo>
                  <a:pt x="58" y="74"/>
                </a:lnTo>
                <a:lnTo>
                  <a:pt x="58" y="74"/>
                </a:lnTo>
                <a:lnTo>
                  <a:pt x="62" y="87"/>
                </a:lnTo>
                <a:lnTo>
                  <a:pt x="62" y="87"/>
                </a:lnTo>
                <a:lnTo>
                  <a:pt x="78" y="87"/>
                </a:lnTo>
                <a:lnTo>
                  <a:pt x="78" y="87"/>
                </a:lnTo>
                <a:lnTo>
                  <a:pt x="82" y="82"/>
                </a:lnTo>
                <a:lnTo>
                  <a:pt x="82" y="78"/>
                </a:lnTo>
                <a:lnTo>
                  <a:pt x="82" y="25"/>
                </a:lnTo>
                <a:lnTo>
                  <a:pt x="49" y="25"/>
                </a:lnTo>
                <a:lnTo>
                  <a:pt x="49" y="21"/>
                </a:lnTo>
                <a:lnTo>
                  <a:pt x="91" y="21"/>
                </a:lnTo>
                <a:lnTo>
                  <a:pt x="91" y="8"/>
                </a:lnTo>
                <a:lnTo>
                  <a:pt x="54" y="8"/>
                </a:lnTo>
                <a:lnTo>
                  <a:pt x="54" y="8"/>
                </a:lnTo>
                <a:lnTo>
                  <a:pt x="54" y="4"/>
                </a:lnTo>
                <a:lnTo>
                  <a:pt x="54" y="4"/>
                </a:lnTo>
                <a:lnTo>
                  <a:pt x="54" y="0"/>
                </a:lnTo>
                <a:lnTo>
                  <a:pt x="41" y="0"/>
                </a:lnTo>
                <a:lnTo>
                  <a:pt x="41" y="8"/>
                </a:lnTo>
                <a:lnTo>
                  <a:pt x="0" y="8"/>
                </a:lnTo>
                <a:lnTo>
                  <a:pt x="0" y="21"/>
                </a:lnTo>
                <a:lnTo>
                  <a:pt x="0" y="21"/>
                </a:lnTo>
                <a:lnTo>
                  <a:pt x="37" y="21"/>
                </a:lnTo>
                <a:lnTo>
                  <a:pt x="37" y="21"/>
                </a:lnTo>
                <a:close/>
                <a:moveTo>
                  <a:pt x="45" y="45"/>
                </a:moveTo>
                <a:lnTo>
                  <a:pt x="45" y="45"/>
                </a:lnTo>
                <a:lnTo>
                  <a:pt x="41" y="37"/>
                </a:lnTo>
                <a:lnTo>
                  <a:pt x="41" y="37"/>
                </a:lnTo>
                <a:lnTo>
                  <a:pt x="41" y="37"/>
                </a:lnTo>
                <a:lnTo>
                  <a:pt x="49" y="37"/>
                </a:lnTo>
                <a:lnTo>
                  <a:pt x="49" y="37"/>
                </a:lnTo>
                <a:lnTo>
                  <a:pt x="45" y="49"/>
                </a:lnTo>
                <a:lnTo>
                  <a:pt x="37" y="49"/>
                </a:lnTo>
                <a:lnTo>
                  <a:pt x="45" y="45"/>
                </a:lnTo>
                <a:lnTo>
                  <a:pt x="45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9410700" y="5135562"/>
            <a:ext cx="125413" cy="131763"/>
          </a:xfrm>
          <a:custGeom>
            <a:avLst/>
            <a:gdLst>
              <a:gd name="T0" fmla="*/ 79 w 79"/>
              <a:gd name="T1" fmla="*/ 83 h 83"/>
              <a:gd name="T2" fmla="*/ 79 w 79"/>
              <a:gd name="T3" fmla="*/ 70 h 83"/>
              <a:gd name="T4" fmla="*/ 13 w 79"/>
              <a:gd name="T5" fmla="*/ 70 h 83"/>
              <a:gd name="T6" fmla="*/ 13 w 79"/>
              <a:gd name="T7" fmla="*/ 8 h 83"/>
              <a:gd name="T8" fmla="*/ 74 w 79"/>
              <a:gd name="T9" fmla="*/ 8 h 83"/>
              <a:gd name="T10" fmla="*/ 74 w 79"/>
              <a:gd name="T11" fmla="*/ 0 h 83"/>
              <a:gd name="T12" fmla="*/ 0 w 79"/>
              <a:gd name="T13" fmla="*/ 0 h 83"/>
              <a:gd name="T14" fmla="*/ 0 w 79"/>
              <a:gd name="T15" fmla="*/ 83 h 83"/>
              <a:gd name="T16" fmla="*/ 79 w 79"/>
              <a:gd name="T17" fmla="*/ 83 h 83"/>
              <a:gd name="T18" fmla="*/ 79 w 79"/>
              <a:gd name="T19" fmla="*/ 83 h 83"/>
              <a:gd name="T20" fmla="*/ 66 w 79"/>
              <a:gd name="T21" fmla="*/ 62 h 83"/>
              <a:gd name="T22" fmla="*/ 66 w 79"/>
              <a:gd name="T23" fmla="*/ 62 h 83"/>
              <a:gd name="T24" fmla="*/ 70 w 79"/>
              <a:gd name="T25" fmla="*/ 62 h 83"/>
              <a:gd name="T26" fmla="*/ 70 w 79"/>
              <a:gd name="T27" fmla="*/ 62 h 83"/>
              <a:gd name="T28" fmla="*/ 54 w 79"/>
              <a:gd name="T29" fmla="*/ 41 h 83"/>
              <a:gd name="T30" fmla="*/ 54 w 79"/>
              <a:gd name="T31" fmla="*/ 41 h 83"/>
              <a:gd name="T32" fmla="*/ 66 w 79"/>
              <a:gd name="T33" fmla="*/ 25 h 83"/>
              <a:gd name="T34" fmla="*/ 66 w 79"/>
              <a:gd name="T35" fmla="*/ 25 h 83"/>
              <a:gd name="T36" fmla="*/ 66 w 79"/>
              <a:gd name="T37" fmla="*/ 21 h 83"/>
              <a:gd name="T38" fmla="*/ 66 w 79"/>
              <a:gd name="T39" fmla="*/ 21 h 83"/>
              <a:gd name="T40" fmla="*/ 54 w 79"/>
              <a:gd name="T41" fmla="*/ 12 h 83"/>
              <a:gd name="T42" fmla="*/ 54 w 79"/>
              <a:gd name="T43" fmla="*/ 12 h 83"/>
              <a:gd name="T44" fmla="*/ 46 w 79"/>
              <a:gd name="T45" fmla="*/ 33 h 83"/>
              <a:gd name="T46" fmla="*/ 46 w 79"/>
              <a:gd name="T47" fmla="*/ 33 h 83"/>
              <a:gd name="T48" fmla="*/ 29 w 79"/>
              <a:gd name="T49" fmla="*/ 21 h 83"/>
              <a:gd name="T50" fmla="*/ 29 w 79"/>
              <a:gd name="T51" fmla="*/ 21 h 83"/>
              <a:gd name="T52" fmla="*/ 25 w 79"/>
              <a:gd name="T53" fmla="*/ 17 h 83"/>
              <a:gd name="T54" fmla="*/ 25 w 79"/>
              <a:gd name="T55" fmla="*/ 17 h 83"/>
              <a:gd name="T56" fmla="*/ 21 w 79"/>
              <a:gd name="T57" fmla="*/ 17 h 83"/>
              <a:gd name="T58" fmla="*/ 21 w 79"/>
              <a:gd name="T59" fmla="*/ 17 h 83"/>
              <a:gd name="T60" fmla="*/ 17 w 79"/>
              <a:gd name="T61" fmla="*/ 25 h 83"/>
              <a:gd name="T62" fmla="*/ 17 w 79"/>
              <a:gd name="T63" fmla="*/ 25 h 83"/>
              <a:gd name="T64" fmla="*/ 37 w 79"/>
              <a:gd name="T65" fmla="*/ 41 h 83"/>
              <a:gd name="T66" fmla="*/ 37 w 79"/>
              <a:gd name="T67" fmla="*/ 41 h 83"/>
              <a:gd name="T68" fmla="*/ 17 w 79"/>
              <a:gd name="T69" fmla="*/ 62 h 83"/>
              <a:gd name="T70" fmla="*/ 17 w 79"/>
              <a:gd name="T71" fmla="*/ 62 h 83"/>
              <a:gd name="T72" fmla="*/ 25 w 79"/>
              <a:gd name="T73" fmla="*/ 70 h 83"/>
              <a:gd name="T74" fmla="*/ 25 w 79"/>
              <a:gd name="T75" fmla="*/ 70 h 83"/>
              <a:gd name="T76" fmla="*/ 46 w 79"/>
              <a:gd name="T77" fmla="*/ 50 h 83"/>
              <a:gd name="T78" fmla="*/ 46 w 79"/>
              <a:gd name="T79" fmla="*/ 50 h 83"/>
              <a:gd name="T80" fmla="*/ 62 w 79"/>
              <a:gd name="T81" fmla="*/ 70 h 83"/>
              <a:gd name="T82" fmla="*/ 62 w 79"/>
              <a:gd name="T83" fmla="*/ 70 h 83"/>
              <a:gd name="T84" fmla="*/ 66 w 79"/>
              <a:gd name="T85" fmla="*/ 62 h 83"/>
              <a:gd name="T86" fmla="*/ 66 w 79"/>
              <a:gd name="T87" fmla="*/ 62 h 83"/>
              <a:gd name="T88" fmla="*/ 66 w 79"/>
              <a:gd name="T89" fmla="*/ 6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9" h="83">
                <a:moveTo>
                  <a:pt x="79" y="83"/>
                </a:moveTo>
                <a:lnTo>
                  <a:pt x="79" y="70"/>
                </a:lnTo>
                <a:lnTo>
                  <a:pt x="13" y="70"/>
                </a:lnTo>
                <a:lnTo>
                  <a:pt x="13" y="8"/>
                </a:lnTo>
                <a:lnTo>
                  <a:pt x="74" y="8"/>
                </a:lnTo>
                <a:lnTo>
                  <a:pt x="74" y="0"/>
                </a:lnTo>
                <a:lnTo>
                  <a:pt x="0" y="0"/>
                </a:lnTo>
                <a:lnTo>
                  <a:pt x="0" y="83"/>
                </a:lnTo>
                <a:lnTo>
                  <a:pt x="79" y="83"/>
                </a:lnTo>
                <a:lnTo>
                  <a:pt x="79" y="83"/>
                </a:lnTo>
                <a:close/>
                <a:moveTo>
                  <a:pt x="66" y="62"/>
                </a:moveTo>
                <a:lnTo>
                  <a:pt x="66" y="62"/>
                </a:lnTo>
                <a:lnTo>
                  <a:pt x="70" y="62"/>
                </a:lnTo>
                <a:lnTo>
                  <a:pt x="70" y="62"/>
                </a:lnTo>
                <a:lnTo>
                  <a:pt x="54" y="41"/>
                </a:lnTo>
                <a:lnTo>
                  <a:pt x="54" y="41"/>
                </a:lnTo>
                <a:lnTo>
                  <a:pt x="66" y="25"/>
                </a:lnTo>
                <a:lnTo>
                  <a:pt x="66" y="25"/>
                </a:lnTo>
                <a:lnTo>
                  <a:pt x="66" y="21"/>
                </a:lnTo>
                <a:lnTo>
                  <a:pt x="66" y="21"/>
                </a:lnTo>
                <a:lnTo>
                  <a:pt x="54" y="12"/>
                </a:lnTo>
                <a:lnTo>
                  <a:pt x="54" y="12"/>
                </a:lnTo>
                <a:lnTo>
                  <a:pt x="46" y="33"/>
                </a:lnTo>
                <a:lnTo>
                  <a:pt x="46" y="33"/>
                </a:lnTo>
                <a:lnTo>
                  <a:pt x="29" y="21"/>
                </a:lnTo>
                <a:lnTo>
                  <a:pt x="29" y="21"/>
                </a:lnTo>
                <a:lnTo>
                  <a:pt x="25" y="17"/>
                </a:lnTo>
                <a:lnTo>
                  <a:pt x="25" y="17"/>
                </a:lnTo>
                <a:lnTo>
                  <a:pt x="21" y="17"/>
                </a:lnTo>
                <a:lnTo>
                  <a:pt x="21" y="17"/>
                </a:lnTo>
                <a:lnTo>
                  <a:pt x="17" y="25"/>
                </a:lnTo>
                <a:lnTo>
                  <a:pt x="17" y="25"/>
                </a:lnTo>
                <a:lnTo>
                  <a:pt x="37" y="41"/>
                </a:lnTo>
                <a:lnTo>
                  <a:pt x="37" y="41"/>
                </a:lnTo>
                <a:lnTo>
                  <a:pt x="17" y="62"/>
                </a:lnTo>
                <a:lnTo>
                  <a:pt x="17" y="62"/>
                </a:lnTo>
                <a:lnTo>
                  <a:pt x="25" y="70"/>
                </a:lnTo>
                <a:lnTo>
                  <a:pt x="25" y="70"/>
                </a:lnTo>
                <a:lnTo>
                  <a:pt x="46" y="50"/>
                </a:lnTo>
                <a:lnTo>
                  <a:pt x="46" y="50"/>
                </a:lnTo>
                <a:lnTo>
                  <a:pt x="62" y="70"/>
                </a:lnTo>
                <a:lnTo>
                  <a:pt x="62" y="70"/>
                </a:lnTo>
                <a:lnTo>
                  <a:pt x="66" y="62"/>
                </a:lnTo>
                <a:lnTo>
                  <a:pt x="66" y="62"/>
                </a:lnTo>
                <a:lnTo>
                  <a:pt x="66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 noEditPoints="1"/>
          </p:cNvSpPr>
          <p:nvPr/>
        </p:nvSpPr>
        <p:spPr bwMode="auto">
          <a:xfrm>
            <a:off x="9909175" y="4691062"/>
            <a:ext cx="144463" cy="149225"/>
          </a:xfrm>
          <a:custGeom>
            <a:avLst/>
            <a:gdLst>
              <a:gd name="T0" fmla="*/ 20 w 91"/>
              <a:gd name="T1" fmla="*/ 28 h 94"/>
              <a:gd name="T2" fmla="*/ 20 w 91"/>
              <a:gd name="T3" fmla="*/ 16 h 94"/>
              <a:gd name="T4" fmla="*/ 20 w 91"/>
              <a:gd name="T5" fmla="*/ 8 h 94"/>
              <a:gd name="T6" fmla="*/ 20 w 91"/>
              <a:gd name="T7" fmla="*/ 4 h 94"/>
              <a:gd name="T8" fmla="*/ 20 w 91"/>
              <a:gd name="T9" fmla="*/ 4 h 94"/>
              <a:gd name="T10" fmla="*/ 8 w 91"/>
              <a:gd name="T11" fmla="*/ 28 h 94"/>
              <a:gd name="T12" fmla="*/ 0 w 91"/>
              <a:gd name="T13" fmla="*/ 37 h 94"/>
              <a:gd name="T14" fmla="*/ 8 w 91"/>
              <a:gd name="T15" fmla="*/ 66 h 94"/>
              <a:gd name="T16" fmla="*/ 4 w 91"/>
              <a:gd name="T17" fmla="*/ 66 h 94"/>
              <a:gd name="T18" fmla="*/ 0 w 91"/>
              <a:gd name="T19" fmla="*/ 70 h 94"/>
              <a:gd name="T20" fmla="*/ 4 w 91"/>
              <a:gd name="T21" fmla="*/ 82 h 94"/>
              <a:gd name="T22" fmla="*/ 16 w 91"/>
              <a:gd name="T23" fmla="*/ 78 h 94"/>
              <a:gd name="T24" fmla="*/ 29 w 91"/>
              <a:gd name="T25" fmla="*/ 70 h 94"/>
              <a:gd name="T26" fmla="*/ 20 w 91"/>
              <a:gd name="T27" fmla="*/ 86 h 94"/>
              <a:gd name="T28" fmla="*/ 33 w 91"/>
              <a:gd name="T29" fmla="*/ 90 h 94"/>
              <a:gd name="T30" fmla="*/ 37 w 91"/>
              <a:gd name="T31" fmla="*/ 74 h 94"/>
              <a:gd name="T32" fmla="*/ 41 w 91"/>
              <a:gd name="T33" fmla="*/ 45 h 94"/>
              <a:gd name="T34" fmla="*/ 58 w 91"/>
              <a:gd name="T35" fmla="*/ 49 h 94"/>
              <a:gd name="T36" fmla="*/ 45 w 91"/>
              <a:gd name="T37" fmla="*/ 57 h 94"/>
              <a:gd name="T38" fmla="*/ 58 w 91"/>
              <a:gd name="T39" fmla="*/ 66 h 94"/>
              <a:gd name="T40" fmla="*/ 45 w 91"/>
              <a:gd name="T41" fmla="*/ 94 h 94"/>
              <a:gd name="T42" fmla="*/ 53 w 91"/>
              <a:gd name="T43" fmla="*/ 90 h 94"/>
              <a:gd name="T44" fmla="*/ 74 w 91"/>
              <a:gd name="T45" fmla="*/ 94 h 94"/>
              <a:gd name="T46" fmla="*/ 86 w 91"/>
              <a:gd name="T47" fmla="*/ 66 h 94"/>
              <a:gd name="T48" fmla="*/ 70 w 91"/>
              <a:gd name="T49" fmla="*/ 57 h 94"/>
              <a:gd name="T50" fmla="*/ 86 w 91"/>
              <a:gd name="T51" fmla="*/ 45 h 94"/>
              <a:gd name="T52" fmla="*/ 91 w 91"/>
              <a:gd name="T53" fmla="*/ 37 h 94"/>
              <a:gd name="T54" fmla="*/ 86 w 91"/>
              <a:gd name="T55" fmla="*/ 24 h 94"/>
              <a:gd name="T56" fmla="*/ 70 w 91"/>
              <a:gd name="T57" fmla="*/ 20 h 94"/>
              <a:gd name="T58" fmla="*/ 86 w 91"/>
              <a:gd name="T59" fmla="*/ 12 h 94"/>
              <a:gd name="T60" fmla="*/ 66 w 91"/>
              <a:gd name="T61" fmla="*/ 12 h 94"/>
              <a:gd name="T62" fmla="*/ 62 w 91"/>
              <a:gd name="T63" fmla="*/ 0 h 94"/>
              <a:gd name="T64" fmla="*/ 49 w 91"/>
              <a:gd name="T65" fmla="*/ 4 h 94"/>
              <a:gd name="T66" fmla="*/ 29 w 91"/>
              <a:gd name="T67" fmla="*/ 12 h 94"/>
              <a:gd name="T68" fmla="*/ 29 w 91"/>
              <a:gd name="T69" fmla="*/ 28 h 94"/>
              <a:gd name="T70" fmla="*/ 58 w 91"/>
              <a:gd name="T71" fmla="*/ 20 h 94"/>
              <a:gd name="T72" fmla="*/ 45 w 91"/>
              <a:gd name="T73" fmla="*/ 24 h 94"/>
              <a:gd name="T74" fmla="*/ 58 w 91"/>
              <a:gd name="T75" fmla="*/ 33 h 94"/>
              <a:gd name="T76" fmla="*/ 41 w 91"/>
              <a:gd name="T77" fmla="*/ 37 h 94"/>
              <a:gd name="T78" fmla="*/ 41 w 91"/>
              <a:gd name="T79" fmla="*/ 20 h 94"/>
              <a:gd name="T80" fmla="*/ 74 w 91"/>
              <a:gd name="T81" fmla="*/ 37 h 94"/>
              <a:gd name="T82" fmla="*/ 70 w 91"/>
              <a:gd name="T83" fmla="*/ 33 h 94"/>
              <a:gd name="T84" fmla="*/ 74 w 91"/>
              <a:gd name="T85" fmla="*/ 33 h 94"/>
              <a:gd name="T86" fmla="*/ 29 w 91"/>
              <a:gd name="T87" fmla="*/ 57 h 94"/>
              <a:gd name="T88" fmla="*/ 20 w 91"/>
              <a:gd name="T89" fmla="*/ 37 h 94"/>
              <a:gd name="T90" fmla="*/ 29 w 91"/>
              <a:gd name="T91" fmla="*/ 53 h 94"/>
              <a:gd name="T92" fmla="*/ 29 w 91"/>
              <a:gd name="T93" fmla="*/ 57 h 94"/>
              <a:gd name="T94" fmla="*/ 29 w 91"/>
              <a:gd name="T95" fmla="*/ 57 h 94"/>
              <a:gd name="T96" fmla="*/ 70 w 91"/>
              <a:gd name="T97" fmla="*/ 49 h 94"/>
              <a:gd name="T98" fmla="*/ 74 w 91"/>
              <a:gd name="T99" fmla="*/ 45 h 94"/>
              <a:gd name="T100" fmla="*/ 74 w 91"/>
              <a:gd name="T101" fmla="*/ 49 h 94"/>
              <a:gd name="T102" fmla="*/ 53 w 91"/>
              <a:gd name="T103" fmla="*/ 82 h 94"/>
              <a:gd name="T104" fmla="*/ 74 w 91"/>
              <a:gd name="T105" fmla="*/ 74 h 94"/>
              <a:gd name="T106" fmla="*/ 74 w 91"/>
              <a:gd name="T107" fmla="*/ 82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1" h="94">
                <a:moveTo>
                  <a:pt x="29" y="28"/>
                </a:moveTo>
                <a:lnTo>
                  <a:pt x="20" y="28"/>
                </a:lnTo>
                <a:lnTo>
                  <a:pt x="20" y="16"/>
                </a:lnTo>
                <a:lnTo>
                  <a:pt x="20" y="16"/>
                </a:lnTo>
                <a:lnTo>
                  <a:pt x="20" y="8"/>
                </a:lnTo>
                <a:lnTo>
                  <a:pt x="20" y="8"/>
                </a:lnTo>
                <a:lnTo>
                  <a:pt x="20" y="4"/>
                </a:lnTo>
                <a:lnTo>
                  <a:pt x="20" y="4"/>
                </a:lnTo>
                <a:lnTo>
                  <a:pt x="20" y="4"/>
                </a:lnTo>
                <a:lnTo>
                  <a:pt x="20" y="4"/>
                </a:lnTo>
                <a:lnTo>
                  <a:pt x="8" y="4"/>
                </a:lnTo>
                <a:lnTo>
                  <a:pt x="8" y="28"/>
                </a:lnTo>
                <a:lnTo>
                  <a:pt x="0" y="28"/>
                </a:lnTo>
                <a:lnTo>
                  <a:pt x="0" y="37"/>
                </a:lnTo>
                <a:lnTo>
                  <a:pt x="8" y="37"/>
                </a:lnTo>
                <a:lnTo>
                  <a:pt x="8" y="66"/>
                </a:lnTo>
                <a:lnTo>
                  <a:pt x="8" y="66"/>
                </a:lnTo>
                <a:lnTo>
                  <a:pt x="4" y="66"/>
                </a:lnTo>
                <a:lnTo>
                  <a:pt x="4" y="66"/>
                </a:lnTo>
                <a:lnTo>
                  <a:pt x="0" y="70"/>
                </a:lnTo>
                <a:lnTo>
                  <a:pt x="0" y="70"/>
                </a:lnTo>
                <a:lnTo>
                  <a:pt x="4" y="82"/>
                </a:lnTo>
                <a:lnTo>
                  <a:pt x="4" y="82"/>
                </a:lnTo>
                <a:lnTo>
                  <a:pt x="16" y="78"/>
                </a:lnTo>
                <a:lnTo>
                  <a:pt x="16" y="78"/>
                </a:lnTo>
                <a:lnTo>
                  <a:pt x="29" y="70"/>
                </a:lnTo>
                <a:lnTo>
                  <a:pt x="29" y="70"/>
                </a:lnTo>
                <a:lnTo>
                  <a:pt x="20" y="86"/>
                </a:lnTo>
                <a:lnTo>
                  <a:pt x="20" y="86"/>
                </a:lnTo>
                <a:lnTo>
                  <a:pt x="33" y="90"/>
                </a:lnTo>
                <a:lnTo>
                  <a:pt x="33" y="90"/>
                </a:lnTo>
                <a:lnTo>
                  <a:pt x="37" y="74"/>
                </a:lnTo>
                <a:lnTo>
                  <a:pt x="41" y="57"/>
                </a:lnTo>
                <a:lnTo>
                  <a:pt x="41" y="45"/>
                </a:lnTo>
                <a:lnTo>
                  <a:pt x="58" y="45"/>
                </a:lnTo>
                <a:lnTo>
                  <a:pt x="58" y="49"/>
                </a:lnTo>
                <a:lnTo>
                  <a:pt x="45" y="49"/>
                </a:lnTo>
                <a:lnTo>
                  <a:pt x="45" y="57"/>
                </a:lnTo>
                <a:lnTo>
                  <a:pt x="58" y="57"/>
                </a:lnTo>
                <a:lnTo>
                  <a:pt x="58" y="66"/>
                </a:lnTo>
                <a:lnTo>
                  <a:pt x="45" y="66"/>
                </a:lnTo>
                <a:lnTo>
                  <a:pt x="45" y="94"/>
                </a:lnTo>
                <a:lnTo>
                  <a:pt x="53" y="94"/>
                </a:lnTo>
                <a:lnTo>
                  <a:pt x="53" y="90"/>
                </a:lnTo>
                <a:lnTo>
                  <a:pt x="74" y="90"/>
                </a:lnTo>
                <a:lnTo>
                  <a:pt x="74" y="94"/>
                </a:lnTo>
                <a:lnTo>
                  <a:pt x="86" y="94"/>
                </a:lnTo>
                <a:lnTo>
                  <a:pt x="86" y="66"/>
                </a:lnTo>
                <a:lnTo>
                  <a:pt x="70" y="66"/>
                </a:lnTo>
                <a:lnTo>
                  <a:pt x="70" y="57"/>
                </a:lnTo>
                <a:lnTo>
                  <a:pt x="86" y="57"/>
                </a:lnTo>
                <a:lnTo>
                  <a:pt x="86" y="45"/>
                </a:lnTo>
                <a:lnTo>
                  <a:pt x="91" y="45"/>
                </a:lnTo>
                <a:lnTo>
                  <a:pt x="91" y="37"/>
                </a:lnTo>
                <a:lnTo>
                  <a:pt x="86" y="37"/>
                </a:lnTo>
                <a:lnTo>
                  <a:pt x="86" y="24"/>
                </a:lnTo>
                <a:lnTo>
                  <a:pt x="70" y="24"/>
                </a:lnTo>
                <a:lnTo>
                  <a:pt x="70" y="20"/>
                </a:lnTo>
                <a:lnTo>
                  <a:pt x="86" y="20"/>
                </a:lnTo>
                <a:lnTo>
                  <a:pt x="86" y="12"/>
                </a:lnTo>
                <a:lnTo>
                  <a:pt x="66" y="12"/>
                </a:lnTo>
                <a:lnTo>
                  <a:pt x="66" y="12"/>
                </a:lnTo>
                <a:lnTo>
                  <a:pt x="62" y="0"/>
                </a:lnTo>
                <a:lnTo>
                  <a:pt x="62" y="0"/>
                </a:lnTo>
                <a:lnTo>
                  <a:pt x="49" y="4"/>
                </a:lnTo>
                <a:lnTo>
                  <a:pt x="49" y="4"/>
                </a:lnTo>
                <a:lnTo>
                  <a:pt x="53" y="12"/>
                </a:lnTo>
                <a:lnTo>
                  <a:pt x="29" y="12"/>
                </a:lnTo>
                <a:lnTo>
                  <a:pt x="29" y="28"/>
                </a:lnTo>
                <a:lnTo>
                  <a:pt x="29" y="28"/>
                </a:lnTo>
                <a:close/>
                <a:moveTo>
                  <a:pt x="41" y="20"/>
                </a:moveTo>
                <a:lnTo>
                  <a:pt x="58" y="20"/>
                </a:lnTo>
                <a:lnTo>
                  <a:pt x="58" y="24"/>
                </a:lnTo>
                <a:lnTo>
                  <a:pt x="45" y="24"/>
                </a:lnTo>
                <a:lnTo>
                  <a:pt x="45" y="33"/>
                </a:lnTo>
                <a:lnTo>
                  <a:pt x="58" y="33"/>
                </a:lnTo>
                <a:lnTo>
                  <a:pt x="58" y="37"/>
                </a:lnTo>
                <a:lnTo>
                  <a:pt x="41" y="37"/>
                </a:lnTo>
                <a:lnTo>
                  <a:pt x="41" y="20"/>
                </a:lnTo>
                <a:lnTo>
                  <a:pt x="41" y="20"/>
                </a:lnTo>
                <a:close/>
                <a:moveTo>
                  <a:pt x="74" y="33"/>
                </a:moveTo>
                <a:lnTo>
                  <a:pt x="74" y="37"/>
                </a:lnTo>
                <a:lnTo>
                  <a:pt x="70" y="37"/>
                </a:lnTo>
                <a:lnTo>
                  <a:pt x="70" y="33"/>
                </a:lnTo>
                <a:lnTo>
                  <a:pt x="74" y="33"/>
                </a:lnTo>
                <a:lnTo>
                  <a:pt x="74" y="33"/>
                </a:lnTo>
                <a:close/>
                <a:moveTo>
                  <a:pt x="29" y="57"/>
                </a:moveTo>
                <a:lnTo>
                  <a:pt x="29" y="57"/>
                </a:lnTo>
                <a:lnTo>
                  <a:pt x="20" y="61"/>
                </a:lnTo>
                <a:lnTo>
                  <a:pt x="20" y="37"/>
                </a:lnTo>
                <a:lnTo>
                  <a:pt x="29" y="37"/>
                </a:lnTo>
                <a:lnTo>
                  <a:pt x="29" y="53"/>
                </a:lnTo>
                <a:lnTo>
                  <a:pt x="29" y="53"/>
                </a:lnTo>
                <a:lnTo>
                  <a:pt x="29" y="57"/>
                </a:lnTo>
                <a:lnTo>
                  <a:pt x="29" y="57"/>
                </a:lnTo>
                <a:lnTo>
                  <a:pt x="29" y="57"/>
                </a:lnTo>
                <a:close/>
                <a:moveTo>
                  <a:pt x="74" y="49"/>
                </a:moveTo>
                <a:lnTo>
                  <a:pt x="70" y="49"/>
                </a:lnTo>
                <a:lnTo>
                  <a:pt x="70" y="45"/>
                </a:lnTo>
                <a:lnTo>
                  <a:pt x="74" y="45"/>
                </a:lnTo>
                <a:lnTo>
                  <a:pt x="74" y="49"/>
                </a:lnTo>
                <a:lnTo>
                  <a:pt x="74" y="49"/>
                </a:lnTo>
                <a:close/>
                <a:moveTo>
                  <a:pt x="74" y="82"/>
                </a:moveTo>
                <a:lnTo>
                  <a:pt x="53" y="82"/>
                </a:lnTo>
                <a:lnTo>
                  <a:pt x="53" y="74"/>
                </a:lnTo>
                <a:lnTo>
                  <a:pt x="74" y="74"/>
                </a:lnTo>
                <a:lnTo>
                  <a:pt x="74" y="82"/>
                </a:lnTo>
                <a:lnTo>
                  <a:pt x="74" y="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 noEditPoints="1"/>
          </p:cNvSpPr>
          <p:nvPr/>
        </p:nvSpPr>
        <p:spPr bwMode="auto">
          <a:xfrm>
            <a:off x="10066338" y="4697412"/>
            <a:ext cx="136525" cy="136525"/>
          </a:xfrm>
          <a:custGeom>
            <a:avLst/>
            <a:gdLst>
              <a:gd name="T0" fmla="*/ 8 w 86"/>
              <a:gd name="T1" fmla="*/ 20 h 86"/>
              <a:gd name="T2" fmla="*/ 0 w 86"/>
              <a:gd name="T3" fmla="*/ 33 h 86"/>
              <a:gd name="T4" fmla="*/ 12 w 86"/>
              <a:gd name="T5" fmla="*/ 41 h 86"/>
              <a:gd name="T6" fmla="*/ 25 w 86"/>
              <a:gd name="T7" fmla="*/ 33 h 86"/>
              <a:gd name="T8" fmla="*/ 8 w 86"/>
              <a:gd name="T9" fmla="*/ 20 h 86"/>
              <a:gd name="T10" fmla="*/ 8 w 86"/>
              <a:gd name="T11" fmla="*/ 20 h 86"/>
              <a:gd name="T12" fmla="*/ 12 w 86"/>
              <a:gd name="T13" fmla="*/ 82 h 86"/>
              <a:gd name="T14" fmla="*/ 16 w 86"/>
              <a:gd name="T15" fmla="*/ 86 h 86"/>
              <a:gd name="T16" fmla="*/ 20 w 86"/>
              <a:gd name="T17" fmla="*/ 66 h 86"/>
              <a:gd name="T18" fmla="*/ 25 w 86"/>
              <a:gd name="T19" fmla="*/ 53 h 86"/>
              <a:gd name="T20" fmla="*/ 20 w 86"/>
              <a:gd name="T21" fmla="*/ 49 h 86"/>
              <a:gd name="T22" fmla="*/ 16 w 86"/>
              <a:gd name="T23" fmla="*/ 45 h 86"/>
              <a:gd name="T24" fmla="*/ 4 w 86"/>
              <a:gd name="T25" fmla="*/ 78 h 86"/>
              <a:gd name="T26" fmla="*/ 4 w 86"/>
              <a:gd name="T27" fmla="*/ 78 h 86"/>
              <a:gd name="T28" fmla="*/ 12 w 86"/>
              <a:gd name="T29" fmla="*/ 82 h 86"/>
              <a:gd name="T30" fmla="*/ 70 w 86"/>
              <a:gd name="T31" fmla="*/ 70 h 86"/>
              <a:gd name="T32" fmla="*/ 45 w 86"/>
              <a:gd name="T33" fmla="*/ 53 h 86"/>
              <a:gd name="T34" fmla="*/ 70 w 86"/>
              <a:gd name="T35" fmla="*/ 70 h 86"/>
              <a:gd name="T36" fmla="*/ 25 w 86"/>
              <a:gd name="T37" fmla="*/ 29 h 86"/>
              <a:gd name="T38" fmla="*/ 49 w 86"/>
              <a:gd name="T39" fmla="*/ 45 h 86"/>
              <a:gd name="T40" fmla="*/ 33 w 86"/>
              <a:gd name="T41" fmla="*/ 86 h 86"/>
              <a:gd name="T42" fmla="*/ 45 w 86"/>
              <a:gd name="T43" fmla="*/ 82 h 86"/>
              <a:gd name="T44" fmla="*/ 70 w 86"/>
              <a:gd name="T45" fmla="*/ 86 h 86"/>
              <a:gd name="T46" fmla="*/ 82 w 86"/>
              <a:gd name="T47" fmla="*/ 45 h 86"/>
              <a:gd name="T48" fmla="*/ 62 w 86"/>
              <a:gd name="T49" fmla="*/ 29 h 86"/>
              <a:gd name="T50" fmla="*/ 86 w 86"/>
              <a:gd name="T51" fmla="*/ 20 h 86"/>
              <a:gd name="T52" fmla="*/ 62 w 86"/>
              <a:gd name="T53" fmla="*/ 8 h 86"/>
              <a:gd name="T54" fmla="*/ 62 w 86"/>
              <a:gd name="T55" fmla="*/ 4 h 86"/>
              <a:gd name="T56" fmla="*/ 62 w 86"/>
              <a:gd name="T57" fmla="*/ 0 h 86"/>
              <a:gd name="T58" fmla="*/ 58 w 86"/>
              <a:gd name="T59" fmla="*/ 0 h 86"/>
              <a:gd name="T60" fmla="*/ 49 w 86"/>
              <a:gd name="T61" fmla="*/ 0 h 86"/>
              <a:gd name="T62" fmla="*/ 25 w 86"/>
              <a:gd name="T63" fmla="*/ 20 h 86"/>
              <a:gd name="T64" fmla="*/ 25 w 86"/>
              <a:gd name="T65" fmla="*/ 29 h 86"/>
              <a:gd name="T66" fmla="*/ 12 w 86"/>
              <a:gd name="T67" fmla="*/ 0 h 86"/>
              <a:gd name="T68" fmla="*/ 12 w 86"/>
              <a:gd name="T69" fmla="*/ 4 h 86"/>
              <a:gd name="T70" fmla="*/ 8 w 86"/>
              <a:gd name="T71" fmla="*/ 12 h 86"/>
              <a:gd name="T72" fmla="*/ 20 w 86"/>
              <a:gd name="T73" fmla="*/ 20 h 86"/>
              <a:gd name="T74" fmla="*/ 20 w 86"/>
              <a:gd name="T75" fmla="*/ 20 h 86"/>
              <a:gd name="T76" fmla="*/ 29 w 86"/>
              <a:gd name="T77" fmla="*/ 16 h 86"/>
              <a:gd name="T78" fmla="*/ 29 w 86"/>
              <a:gd name="T79" fmla="*/ 12 h 86"/>
              <a:gd name="T80" fmla="*/ 12 w 86"/>
              <a:gd name="T8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6" h="86">
                <a:moveTo>
                  <a:pt x="8" y="20"/>
                </a:moveTo>
                <a:lnTo>
                  <a:pt x="8" y="20"/>
                </a:lnTo>
                <a:lnTo>
                  <a:pt x="0" y="33"/>
                </a:lnTo>
                <a:lnTo>
                  <a:pt x="0" y="33"/>
                </a:lnTo>
                <a:lnTo>
                  <a:pt x="12" y="41"/>
                </a:lnTo>
                <a:lnTo>
                  <a:pt x="12" y="41"/>
                </a:lnTo>
                <a:lnTo>
                  <a:pt x="16" y="41"/>
                </a:lnTo>
                <a:lnTo>
                  <a:pt x="25" y="33"/>
                </a:lnTo>
                <a:lnTo>
                  <a:pt x="25" y="33"/>
                </a:lnTo>
                <a:lnTo>
                  <a:pt x="8" y="20"/>
                </a:lnTo>
                <a:lnTo>
                  <a:pt x="8" y="20"/>
                </a:lnTo>
                <a:lnTo>
                  <a:pt x="8" y="20"/>
                </a:lnTo>
                <a:close/>
                <a:moveTo>
                  <a:pt x="12" y="82"/>
                </a:moveTo>
                <a:lnTo>
                  <a:pt x="12" y="82"/>
                </a:lnTo>
                <a:lnTo>
                  <a:pt x="16" y="86"/>
                </a:lnTo>
                <a:lnTo>
                  <a:pt x="16" y="86"/>
                </a:lnTo>
                <a:lnTo>
                  <a:pt x="20" y="66"/>
                </a:lnTo>
                <a:lnTo>
                  <a:pt x="20" y="66"/>
                </a:lnTo>
                <a:lnTo>
                  <a:pt x="25" y="53"/>
                </a:lnTo>
                <a:lnTo>
                  <a:pt x="25" y="53"/>
                </a:lnTo>
                <a:lnTo>
                  <a:pt x="20" y="49"/>
                </a:lnTo>
                <a:lnTo>
                  <a:pt x="20" y="49"/>
                </a:lnTo>
                <a:lnTo>
                  <a:pt x="16" y="45"/>
                </a:lnTo>
                <a:lnTo>
                  <a:pt x="16" y="45"/>
                </a:lnTo>
                <a:lnTo>
                  <a:pt x="4" y="78"/>
                </a:lnTo>
                <a:lnTo>
                  <a:pt x="4" y="78"/>
                </a:lnTo>
                <a:lnTo>
                  <a:pt x="4" y="78"/>
                </a:lnTo>
                <a:lnTo>
                  <a:pt x="4" y="78"/>
                </a:lnTo>
                <a:lnTo>
                  <a:pt x="12" y="82"/>
                </a:lnTo>
                <a:lnTo>
                  <a:pt x="12" y="82"/>
                </a:lnTo>
                <a:lnTo>
                  <a:pt x="12" y="82"/>
                </a:lnTo>
                <a:close/>
                <a:moveTo>
                  <a:pt x="70" y="70"/>
                </a:moveTo>
                <a:lnTo>
                  <a:pt x="45" y="70"/>
                </a:lnTo>
                <a:lnTo>
                  <a:pt x="45" y="53"/>
                </a:lnTo>
                <a:lnTo>
                  <a:pt x="70" y="53"/>
                </a:lnTo>
                <a:lnTo>
                  <a:pt x="70" y="70"/>
                </a:lnTo>
                <a:lnTo>
                  <a:pt x="70" y="70"/>
                </a:lnTo>
                <a:close/>
                <a:moveTo>
                  <a:pt x="25" y="29"/>
                </a:moveTo>
                <a:lnTo>
                  <a:pt x="49" y="29"/>
                </a:lnTo>
                <a:lnTo>
                  <a:pt x="49" y="45"/>
                </a:lnTo>
                <a:lnTo>
                  <a:pt x="33" y="45"/>
                </a:lnTo>
                <a:lnTo>
                  <a:pt x="33" y="86"/>
                </a:lnTo>
                <a:lnTo>
                  <a:pt x="45" y="86"/>
                </a:lnTo>
                <a:lnTo>
                  <a:pt x="45" y="82"/>
                </a:lnTo>
                <a:lnTo>
                  <a:pt x="70" y="82"/>
                </a:lnTo>
                <a:lnTo>
                  <a:pt x="70" y="86"/>
                </a:lnTo>
                <a:lnTo>
                  <a:pt x="82" y="86"/>
                </a:lnTo>
                <a:lnTo>
                  <a:pt x="82" y="45"/>
                </a:lnTo>
                <a:lnTo>
                  <a:pt x="62" y="45"/>
                </a:lnTo>
                <a:lnTo>
                  <a:pt x="62" y="29"/>
                </a:lnTo>
                <a:lnTo>
                  <a:pt x="86" y="29"/>
                </a:lnTo>
                <a:lnTo>
                  <a:pt x="86" y="20"/>
                </a:lnTo>
                <a:lnTo>
                  <a:pt x="62" y="20"/>
                </a:lnTo>
                <a:lnTo>
                  <a:pt x="62" y="8"/>
                </a:lnTo>
                <a:lnTo>
                  <a:pt x="62" y="8"/>
                </a:lnTo>
                <a:lnTo>
                  <a:pt x="62" y="4"/>
                </a:lnTo>
                <a:lnTo>
                  <a:pt x="62" y="4"/>
                </a:lnTo>
                <a:lnTo>
                  <a:pt x="62" y="0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lnTo>
                  <a:pt x="49" y="0"/>
                </a:lnTo>
                <a:lnTo>
                  <a:pt x="49" y="20"/>
                </a:lnTo>
                <a:lnTo>
                  <a:pt x="25" y="20"/>
                </a:lnTo>
                <a:lnTo>
                  <a:pt x="25" y="29"/>
                </a:lnTo>
                <a:lnTo>
                  <a:pt x="25" y="29"/>
                </a:lnTo>
                <a:close/>
                <a:moveTo>
                  <a:pt x="12" y="0"/>
                </a:moveTo>
                <a:lnTo>
                  <a:pt x="12" y="0"/>
                </a:lnTo>
                <a:lnTo>
                  <a:pt x="12" y="4"/>
                </a:lnTo>
                <a:lnTo>
                  <a:pt x="12" y="4"/>
                </a:lnTo>
                <a:lnTo>
                  <a:pt x="8" y="12"/>
                </a:lnTo>
                <a:lnTo>
                  <a:pt x="8" y="12"/>
                </a:lnTo>
                <a:lnTo>
                  <a:pt x="20" y="20"/>
                </a:lnTo>
                <a:lnTo>
                  <a:pt x="20" y="20"/>
                </a:lnTo>
                <a:lnTo>
                  <a:pt x="20" y="20"/>
                </a:lnTo>
                <a:lnTo>
                  <a:pt x="20" y="20"/>
                </a:lnTo>
                <a:lnTo>
                  <a:pt x="29" y="16"/>
                </a:lnTo>
                <a:lnTo>
                  <a:pt x="29" y="16"/>
                </a:lnTo>
                <a:lnTo>
                  <a:pt x="29" y="12"/>
                </a:lnTo>
                <a:lnTo>
                  <a:pt x="29" y="12"/>
                </a:lnTo>
                <a:lnTo>
                  <a:pt x="12" y="0"/>
                </a:lnTo>
                <a:lnTo>
                  <a:pt x="12" y="0"/>
                </a:lnTo>
                <a:lnTo>
                  <a:pt x="1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10236200" y="4703762"/>
            <a:ext cx="123825" cy="130175"/>
          </a:xfrm>
          <a:custGeom>
            <a:avLst/>
            <a:gdLst>
              <a:gd name="T0" fmla="*/ 78 w 78"/>
              <a:gd name="T1" fmla="*/ 82 h 82"/>
              <a:gd name="T2" fmla="*/ 78 w 78"/>
              <a:gd name="T3" fmla="*/ 70 h 82"/>
              <a:gd name="T4" fmla="*/ 12 w 78"/>
              <a:gd name="T5" fmla="*/ 70 h 82"/>
              <a:gd name="T6" fmla="*/ 12 w 78"/>
              <a:gd name="T7" fmla="*/ 8 h 82"/>
              <a:gd name="T8" fmla="*/ 74 w 78"/>
              <a:gd name="T9" fmla="*/ 8 h 82"/>
              <a:gd name="T10" fmla="*/ 74 w 78"/>
              <a:gd name="T11" fmla="*/ 0 h 82"/>
              <a:gd name="T12" fmla="*/ 0 w 78"/>
              <a:gd name="T13" fmla="*/ 0 h 82"/>
              <a:gd name="T14" fmla="*/ 0 w 78"/>
              <a:gd name="T15" fmla="*/ 82 h 82"/>
              <a:gd name="T16" fmla="*/ 78 w 78"/>
              <a:gd name="T17" fmla="*/ 82 h 82"/>
              <a:gd name="T18" fmla="*/ 78 w 78"/>
              <a:gd name="T19" fmla="*/ 82 h 82"/>
              <a:gd name="T20" fmla="*/ 66 w 78"/>
              <a:gd name="T21" fmla="*/ 62 h 82"/>
              <a:gd name="T22" fmla="*/ 66 w 78"/>
              <a:gd name="T23" fmla="*/ 62 h 82"/>
              <a:gd name="T24" fmla="*/ 70 w 78"/>
              <a:gd name="T25" fmla="*/ 62 h 82"/>
              <a:gd name="T26" fmla="*/ 70 w 78"/>
              <a:gd name="T27" fmla="*/ 62 h 82"/>
              <a:gd name="T28" fmla="*/ 54 w 78"/>
              <a:gd name="T29" fmla="*/ 41 h 82"/>
              <a:gd name="T30" fmla="*/ 54 w 78"/>
              <a:gd name="T31" fmla="*/ 41 h 82"/>
              <a:gd name="T32" fmla="*/ 66 w 78"/>
              <a:gd name="T33" fmla="*/ 25 h 82"/>
              <a:gd name="T34" fmla="*/ 66 w 78"/>
              <a:gd name="T35" fmla="*/ 25 h 82"/>
              <a:gd name="T36" fmla="*/ 66 w 78"/>
              <a:gd name="T37" fmla="*/ 20 h 82"/>
              <a:gd name="T38" fmla="*/ 66 w 78"/>
              <a:gd name="T39" fmla="*/ 20 h 82"/>
              <a:gd name="T40" fmla="*/ 54 w 78"/>
              <a:gd name="T41" fmla="*/ 12 h 82"/>
              <a:gd name="T42" fmla="*/ 54 w 78"/>
              <a:gd name="T43" fmla="*/ 12 h 82"/>
              <a:gd name="T44" fmla="*/ 45 w 78"/>
              <a:gd name="T45" fmla="*/ 33 h 82"/>
              <a:gd name="T46" fmla="*/ 45 w 78"/>
              <a:gd name="T47" fmla="*/ 33 h 82"/>
              <a:gd name="T48" fmla="*/ 29 w 78"/>
              <a:gd name="T49" fmla="*/ 20 h 82"/>
              <a:gd name="T50" fmla="*/ 29 w 78"/>
              <a:gd name="T51" fmla="*/ 20 h 82"/>
              <a:gd name="T52" fmla="*/ 25 w 78"/>
              <a:gd name="T53" fmla="*/ 16 h 82"/>
              <a:gd name="T54" fmla="*/ 25 w 78"/>
              <a:gd name="T55" fmla="*/ 16 h 82"/>
              <a:gd name="T56" fmla="*/ 21 w 78"/>
              <a:gd name="T57" fmla="*/ 16 h 82"/>
              <a:gd name="T58" fmla="*/ 21 w 78"/>
              <a:gd name="T59" fmla="*/ 16 h 82"/>
              <a:gd name="T60" fmla="*/ 17 w 78"/>
              <a:gd name="T61" fmla="*/ 25 h 82"/>
              <a:gd name="T62" fmla="*/ 17 w 78"/>
              <a:gd name="T63" fmla="*/ 25 h 82"/>
              <a:gd name="T64" fmla="*/ 37 w 78"/>
              <a:gd name="T65" fmla="*/ 41 h 82"/>
              <a:gd name="T66" fmla="*/ 37 w 78"/>
              <a:gd name="T67" fmla="*/ 41 h 82"/>
              <a:gd name="T68" fmla="*/ 12 w 78"/>
              <a:gd name="T69" fmla="*/ 62 h 82"/>
              <a:gd name="T70" fmla="*/ 12 w 78"/>
              <a:gd name="T71" fmla="*/ 62 h 82"/>
              <a:gd name="T72" fmla="*/ 25 w 78"/>
              <a:gd name="T73" fmla="*/ 70 h 82"/>
              <a:gd name="T74" fmla="*/ 25 w 78"/>
              <a:gd name="T75" fmla="*/ 70 h 82"/>
              <a:gd name="T76" fmla="*/ 45 w 78"/>
              <a:gd name="T77" fmla="*/ 49 h 82"/>
              <a:gd name="T78" fmla="*/ 45 w 78"/>
              <a:gd name="T79" fmla="*/ 49 h 82"/>
              <a:gd name="T80" fmla="*/ 62 w 78"/>
              <a:gd name="T81" fmla="*/ 70 h 82"/>
              <a:gd name="T82" fmla="*/ 62 w 78"/>
              <a:gd name="T83" fmla="*/ 70 h 82"/>
              <a:gd name="T84" fmla="*/ 66 w 78"/>
              <a:gd name="T85" fmla="*/ 62 h 82"/>
              <a:gd name="T86" fmla="*/ 66 w 78"/>
              <a:gd name="T87" fmla="*/ 62 h 82"/>
              <a:gd name="T88" fmla="*/ 66 w 78"/>
              <a:gd name="T89" fmla="*/ 6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8" h="82">
                <a:moveTo>
                  <a:pt x="78" y="82"/>
                </a:moveTo>
                <a:lnTo>
                  <a:pt x="78" y="70"/>
                </a:lnTo>
                <a:lnTo>
                  <a:pt x="12" y="70"/>
                </a:lnTo>
                <a:lnTo>
                  <a:pt x="12" y="8"/>
                </a:lnTo>
                <a:lnTo>
                  <a:pt x="74" y="8"/>
                </a:lnTo>
                <a:lnTo>
                  <a:pt x="74" y="0"/>
                </a:lnTo>
                <a:lnTo>
                  <a:pt x="0" y="0"/>
                </a:lnTo>
                <a:lnTo>
                  <a:pt x="0" y="82"/>
                </a:lnTo>
                <a:lnTo>
                  <a:pt x="78" y="82"/>
                </a:lnTo>
                <a:lnTo>
                  <a:pt x="78" y="82"/>
                </a:lnTo>
                <a:close/>
                <a:moveTo>
                  <a:pt x="66" y="62"/>
                </a:moveTo>
                <a:lnTo>
                  <a:pt x="66" y="62"/>
                </a:lnTo>
                <a:lnTo>
                  <a:pt x="70" y="62"/>
                </a:lnTo>
                <a:lnTo>
                  <a:pt x="70" y="62"/>
                </a:lnTo>
                <a:lnTo>
                  <a:pt x="54" y="41"/>
                </a:lnTo>
                <a:lnTo>
                  <a:pt x="54" y="41"/>
                </a:lnTo>
                <a:lnTo>
                  <a:pt x="66" y="25"/>
                </a:lnTo>
                <a:lnTo>
                  <a:pt x="66" y="25"/>
                </a:lnTo>
                <a:lnTo>
                  <a:pt x="66" y="20"/>
                </a:lnTo>
                <a:lnTo>
                  <a:pt x="66" y="20"/>
                </a:lnTo>
                <a:lnTo>
                  <a:pt x="54" y="12"/>
                </a:lnTo>
                <a:lnTo>
                  <a:pt x="54" y="12"/>
                </a:lnTo>
                <a:lnTo>
                  <a:pt x="45" y="33"/>
                </a:lnTo>
                <a:lnTo>
                  <a:pt x="45" y="33"/>
                </a:lnTo>
                <a:lnTo>
                  <a:pt x="29" y="20"/>
                </a:lnTo>
                <a:lnTo>
                  <a:pt x="29" y="20"/>
                </a:lnTo>
                <a:lnTo>
                  <a:pt x="25" y="16"/>
                </a:lnTo>
                <a:lnTo>
                  <a:pt x="25" y="16"/>
                </a:lnTo>
                <a:lnTo>
                  <a:pt x="21" y="16"/>
                </a:lnTo>
                <a:lnTo>
                  <a:pt x="21" y="16"/>
                </a:lnTo>
                <a:lnTo>
                  <a:pt x="17" y="25"/>
                </a:lnTo>
                <a:lnTo>
                  <a:pt x="17" y="25"/>
                </a:lnTo>
                <a:lnTo>
                  <a:pt x="37" y="41"/>
                </a:lnTo>
                <a:lnTo>
                  <a:pt x="37" y="41"/>
                </a:lnTo>
                <a:lnTo>
                  <a:pt x="12" y="62"/>
                </a:lnTo>
                <a:lnTo>
                  <a:pt x="12" y="62"/>
                </a:lnTo>
                <a:lnTo>
                  <a:pt x="25" y="70"/>
                </a:lnTo>
                <a:lnTo>
                  <a:pt x="25" y="70"/>
                </a:lnTo>
                <a:lnTo>
                  <a:pt x="45" y="49"/>
                </a:lnTo>
                <a:lnTo>
                  <a:pt x="45" y="49"/>
                </a:lnTo>
                <a:lnTo>
                  <a:pt x="62" y="70"/>
                </a:lnTo>
                <a:lnTo>
                  <a:pt x="62" y="70"/>
                </a:lnTo>
                <a:lnTo>
                  <a:pt x="66" y="62"/>
                </a:lnTo>
                <a:lnTo>
                  <a:pt x="66" y="62"/>
                </a:lnTo>
                <a:lnTo>
                  <a:pt x="66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 noEditPoints="1"/>
          </p:cNvSpPr>
          <p:nvPr/>
        </p:nvSpPr>
        <p:spPr bwMode="auto">
          <a:xfrm>
            <a:off x="10714038" y="3937000"/>
            <a:ext cx="144463" cy="138113"/>
          </a:xfrm>
          <a:custGeom>
            <a:avLst/>
            <a:gdLst>
              <a:gd name="T0" fmla="*/ 58 w 91"/>
              <a:gd name="T1" fmla="*/ 50 h 87"/>
              <a:gd name="T2" fmla="*/ 50 w 91"/>
              <a:gd name="T3" fmla="*/ 17 h 87"/>
              <a:gd name="T4" fmla="*/ 66 w 91"/>
              <a:gd name="T5" fmla="*/ 17 h 87"/>
              <a:gd name="T6" fmla="*/ 58 w 91"/>
              <a:gd name="T7" fmla="*/ 50 h 87"/>
              <a:gd name="T8" fmla="*/ 58 w 91"/>
              <a:gd name="T9" fmla="*/ 50 h 87"/>
              <a:gd name="T10" fmla="*/ 4 w 91"/>
              <a:gd name="T11" fmla="*/ 33 h 87"/>
              <a:gd name="T12" fmla="*/ 25 w 91"/>
              <a:gd name="T13" fmla="*/ 33 h 87"/>
              <a:gd name="T14" fmla="*/ 9 w 91"/>
              <a:gd name="T15" fmla="*/ 21 h 87"/>
              <a:gd name="T16" fmla="*/ 0 w 91"/>
              <a:gd name="T17" fmla="*/ 33 h 87"/>
              <a:gd name="T18" fmla="*/ 4 w 91"/>
              <a:gd name="T19" fmla="*/ 33 h 87"/>
              <a:gd name="T20" fmla="*/ 17 w 91"/>
              <a:gd name="T21" fmla="*/ 87 h 87"/>
              <a:gd name="T22" fmla="*/ 25 w 91"/>
              <a:gd name="T23" fmla="*/ 54 h 87"/>
              <a:gd name="T24" fmla="*/ 25 w 91"/>
              <a:gd name="T25" fmla="*/ 50 h 87"/>
              <a:gd name="T26" fmla="*/ 17 w 91"/>
              <a:gd name="T27" fmla="*/ 45 h 87"/>
              <a:gd name="T28" fmla="*/ 4 w 91"/>
              <a:gd name="T29" fmla="*/ 78 h 87"/>
              <a:gd name="T30" fmla="*/ 4 w 91"/>
              <a:gd name="T31" fmla="*/ 78 h 87"/>
              <a:gd name="T32" fmla="*/ 17 w 91"/>
              <a:gd name="T33" fmla="*/ 87 h 87"/>
              <a:gd name="T34" fmla="*/ 17 w 91"/>
              <a:gd name="T35" fmla="*/ 87 h 87"/>
              <a:gd name="T36" fmla="*/ 17 w 91"/>
              <a:gd name="T37" fmla="*/ 87 h 87"/>
              <a:gd name="T38" fmla="*/ 37 w 91"/>
              <a:gd name="T39" fmla="*/ 17 h 87"/>
              <a:gd name="T40" fmla="*/ 42 w 91"/>
              <a:gd name="T41" fmla="*/ 41 h 87"/>
              <a:gd name="T42" fmla="*/ 50 w 91"/>
              <a:gd name="T43" fmla="*/ 62 h 87"/>
              <a:gd name="T44" fmla="*/ 21 w 91"/>
              <a:gd name="T45" fmla="*/ 78 h 87"/>
              <a:gd name="T46" fmla="*/ 29 w 91"/>
              <a:gd name="T47" fmla="*/ 87 h 87"/>
              <a:gd name="T48" fmla="*/ 58 w 91"/>
              <a:gd name="T49" fmla="*/ 70 h 87"/>
              <a:gd name="T50" fmla="*/ 83 w 91"/>
              <a:gd name="T51" fmla="*/ 87 h 87"/>
              <a:gd name="T52" fmla="*/ 91 w 91"/>
              <a:gd name="T53" fmla="*/ 74 h 87"/>
              <a:gd name="T54" fmla="*/ 79 w 91"/>
              <a:gd name="T55" fmla="*/ 70 h 87"/>
              <a:gd name="T56" fmla="*/ 66 w 91"/>
              <a:gd name="T57" fmla="*/ 58 h 87"/>
              <a:gd name="T58" fmla="*/ 83 w 91"/>
              <a:gd name="T59" fmla="*/ 4 h 87"/>
              <a:gd name="T60" fmla="*/ 33 w 91"/>
              <a:gd name="T61" fmla="*/ 17 h 87"/>
              <a:gd name="T62" fmla="*/ 13 w 91"/>
              <a:gd name="T63" fmla="*/ 0 h 87"/>
              <a:gd name="T64" fmla="*/ 4 w 91"/>
              <a:gd name="T65" fmla="*/ 12 h 87"/>
              <a:gd name="T66" fmla="*/ 33 w 91"/>
              <a:gd name="T67" fmla="*/ 12 h 87"/>
              <a:gd name="T68" fmla="*/ 13 w 91"/>
              <a:gd name="T69" fmla="*/ 0 h 87"/>
              <a:gd name="T70" fmla="*/ 13 w 91"/>
              <a:gd name="T71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1" h="87">
                <a:moveTo>
                  <a:pt x="58" y="50"/>
                </a:moveTo>
                <a:lnTo>
                  <a:pt x="58" y="50"/>
                </a:lnTo>
                <a:lnTo>
                  <a:pt x="54" y="33"/>
                </a:lnTo>
                <a:lnTo>
                  <a:pt x="50" y="17"/>
                </a:lnTo>
                <a:lnTo>
                  <a:pt x="66" y="17"/>
                </a:lnTo>
                <a:lnTo>
                  <a:pt x="66" y="17"/>
                </a:lnTo>
                <a:lnTo>
                  <a:pt x="62" y="33"/>
                </a:lnTo>
                <a:lnTo>
                  <a:pt x="58" y="50"/>
                </a:lnTo>
                <a:lnTo>
                  <a:pt x="58" y="50"/>
                </a:lnTo>
                <a:lnTo>
                  <a:pt x="58" y="50"/>
                </a:lnTo>
                <a:close/>
                <a:moveTo>
                  <a:pt x="4" y="33"/>
                </a:moveTo>
                <a:lnTo>
                  <a:pt x="4" y="33"/>
                </a:lnTo>
                <a:lnTo>
                  <a:pt x="21" y="41"/>
                </a:lnTo>
                <a:lnTo>
                  <a:pt x="25" y="33"/>
                </a:lnTo>
                <a:lnTo>
                  <a:pt x="25" y="33"/>
                </a:lnTo>
                <a:lnTo>
                  <a:pt x="9" y="21"/>
                </a:lnTo>
                <a:lnTo>
                  <a:pt x="0" y="33"/>
                </a:lnTo>
                <a:lnTo>
                  <a:pt x="0" y="33"/>
                </a:lnTo>
                <a:lnTo>
                  <a:pt x="4" y="33"/>
                </a:lnTo>
                <a:lnTo>
                  <a:pt x="4" y="33"/>
                </a:lnTo>
                <a:lnTo>
                  <a:pt x="4" y="33"/>
                </a:lnTo>
                <a:close/>
                <a:moveTo>
                  <a:pt x="17" y="87"/>
                </a:moveTo>
                <a:lnTo>
                  <a:pt x="17" y="87"/>
                </a:lnTo>
                <a:lnTo>
                  <a:pt x="25" y="54"/>
                </a:lnTo>
                <a:lnTo>
                  <a:pt x="25" y="54"/>
                </a:lnTo>
                <a:lnTo>
                  <a:pt x="25" y="50"/>
                </a:lnTo>
                <a:lnTo>
                  <a:pt x="25" y="50"/>
                </a:lnTo>
                <a:lnTo>
                  <a:pt x="17" y="45"/>
                </a:lnTo>
                <a:lnTo>
                  <a:pt x="17" y="45"/>
                </a:lnTo>
                <a:lnTo>
                  <a:pt x="4" y="78"/>
                </a:lnTo>
                <a:lnTo>
                  <a:pt x="4" y="78"/>
                </a:lnTo>
                <a:lnTo>
                  <a:pt x="4" y="78"/>
                </a:lnTo>
                <a:lnTo>
                  <a:pt x="4" y="78"/>
                </a:lnTo>
                <a:lnTo>
                  <a:pt x="17" y="87"/>
                </a:lnTo>
                <a:lnTo>
                  <a:pt x="17" y="87"/>
                </a:lnTo>
                <a:lnTo>
                  <a:pt x="17" y="87"/>
                </a:lnTo>
                <a:lnTo>
                  <a:pt x="17" y="87"/>
                </a:lnTo>
                <a:lnTo>
                  <a:pt x="17" y="87"/>
                </a:lnTo>
                <a:close/>
                <a:moveTo>
                  <a:pt x="33" y="17"/>
                </a:moveTo>
                <a:lnTo>
                  <a:pt x="37" y="17"/>
                </a:lnTo>
                <a:lnTo>
                  <a:pt x="37" y="17"/>
                </a:lnTo>
                <a:lnTo>
                  <a:pt x="42" y="41"/>
                </a:lnTo>
                <a:lnTo>
                  <a:pt x="50" y="62"/>
                </a:lnTo>
                <a:lnTo>
                  <a:pt x="50" y="62"/>
                </a:lnTo>
                <a:lnTo>
                  <a:pt x="37" y="70"/>
                </a:lnTo>
                <a:lnTo>
                  <a:pt x="21" y="78"/>
                </a:lnTo>
                <a:lnTo>
                  <a:pt x="21" y="78"/>
                </a:lnTo>
                <a:lnTo>
                  <a:pt x="29" y="87"/>
                </a:lnTo>
                <a:lnTo>
                  <a:pt x="29" y="87"/>
                </a:lnTo>
                <a:lnTo>
                  <a:pt x="58" y="70"/>
                </a:lnTo>
                <a:lnTo>
                  <a:pt x="58" y="70"/>
                </a:lnTo>
                <a:lnTo>
                  <a:pt x="83" y="87"/>
                </a:lnTo>
                <a:lnTo>
                  <a:pt x="83" y="87"/>
                </a:lnTo>
                <a:lnTo>
                  <a:pt x="91" y="74"/>
                </a:lnTo>
                <a:lnTo>
                  <a:pt x="91" y="74"/>
                </a:lnTo>
                <a:lnTo>
                  <a:pt x="79" y="70"/>
                </a:lnTo>
                <a:lnTo>
                  <a:pt x="66" y="58"/>
                </a:lnTo>
                <a:lnTo>
                  <a:pt x="66" y="58"/>
                </a:lnTo>
                <a:lnTo>
                  <a:pt x="79" y="37"/>
                </a:lnTo>
                <a:lnTo>
                  <a:pt x="83" y="4"/>
                </a:lnTo>
                <a:lnTo>
                  <a:pt x="33" y="4"/>
                </a:lnTo>
                <a:lnTo>
                  <a:pt x="33" y="17"/>
                </a:lnTo>
                <a:lnTo>
                  <a:pt x="33" y="17"/>
                </a:lnTo>
                <a:close/>
                <a:moveTo>
                  <a:pt x="13" y="0"/>
                </a:moveTo>
                <a:lnTo>
                  <a:pt x="4" y="12"/>
                </a:lnTo>
                <a:lnTo>
                  <a:pt x="4" y="12"/>
                </a:lnTo>
                <a:lnTo>
                  <a:pt x="25" y="25"/>
                </a:lnTo>
                <a:lnTo>
                  <a:pt x="33" y="12"/>
                </a:lnTo>
                <a:lnTo>
                  <a:pt x="33" y="12"/>
                </a:lnTo>
                <a:lnTo>
                  <a:pt x="13" y="0"/>
                </a:lnTo>
                <a:lnTo>
                  <a:pt x="13" y="0"/>
                </a:lnTo>
                <a:lnTo>
                  <a:pt x="1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10871200" y="3937000"/>
            <a:ext cx="138113" cy="138113"/>
          </a:xfrm>
          <a:custGeom>
            <a:avLst/>
            <a:gdLst>
              <a:gd name="T0" fmla="*/ 9 w 87"/>
              <a:gd name="T1" fmla="*/ 21 h 87"/>
              <a:gd name="T2" fmla="*/ 0 w 87"/>
              <a:gd name="T3" fmla="*/ 33 h 87"/>
              <a:gd name="T4" fmla="*/ 13 w 87"/>
              <a:gd name="T5" fmla="*/ 41 h 87"/>
              <a:gd name="T6" fmla="*/ 25 w 87"/>
              <a:gd name="T7" fmla="*/ 33 h 87"/>
              <a:gd name="T8" fmla="*/ 9 w 87"/>
              <a:gd name="T9" fmla="*/ 21 h 87"/>
              <a:gd name="T10" fmla="*/ 9 w 87"/>
              <a:gd name="T11" fmla="*/ 21 h 87"/>
              <a:gd name="T12" fmla="*/ 13 w 87"/>
              <a:gd name="T13" fmla="*/ 83 h 87"/>
              <a:gd name="T14" fmla="*/ 17 w 87"/>
              <a:gd name="T15" fmla="*/ 87 h 87"/>
              <a:gd name="T16" fmla="*/ 21 w 87"/>
              <a:gd name="T17" fmla="*/ 66 h 87"/>
              <a:gd name="T18" fmla="*/ 25 w 87"/>
              <a:gd name="T19" fmla="*/ 54 h 87"/>
              <a:gd name="T20" fmla="*/ 21 w 87"/>
              <a:gd name="T21" fmla="*/ 50 h 87"/>
              <a:gd name="T22" fmla="*/ 17 w 87"/>
              <a:gd name="T23" fmla="*/ 45 h 87"/>
              <a:gd name="T24" fmla="*/ 4 w 87"/>
              <a:gd name="T25" fmla="*/ 78 h 87"/>
              <a:gd name="T26" fmla="*/ 4 w 87"/>
              <a:gd name="T27" fmla="*/ 78 h 87"/>
              <a:gd name="T28" fmla="*/ 13 w 87"/>
              <a:gd name="T29" fmla="*/ 83 h 87"/>
              <a:gd name="T30" fmla="*/ 70 w 87"/>
              <a:gd name="T31" fmla="*/ 70 h 87"/>
              <a:gd name="T32" fmla="*/ 46 w 87"/>
              <a:gd name="T33" fmla="*/ 54 h 87"/>
              <a:gd name="T34" fmla="*/ 70 w 87"/>
              <a:gd name="T35" fmla="*/ 70 h 87"/>
              <a:gd name="T36" fmla="*/ 29 w 87"/>
              <a:gd name="T37" fmla="*/ 29 h 87"/>
              <a:gd name="T38" fmla="*/ 50 w 87"/>
              <a:gd name="T39" fmla="*/ 45 h 87"/>
              <a:gd name="T40" fmla="*/ 33 w 87"/>
              <a:gd name="T41" fmla="*/ 87 h 87"/>
              <a:gd name="T42" fmla="*/ 46 w 87"/>
              <a:gd name="T43" fmla="*/ 83 h 87"/>
              <a:gd name="T44" fmla="*/ 70 w 87"/>
              <a:gd name="T45" fmla="*/ 87 h 87"/>
              <a:gd name="T46" fmla="*/ 83 w 87"/>
              <a:gd name="T47" fmla="*/ 45 h 87"/>
              <a:gd name="T48" fmla="*/ 62 w 87"/>
              <a:gd name="T49" fmla="*/ 29 h 87"/>
              <a:gd name="T50" fmla="*/ 87 w 87"/>
              <a:gd name="T51" fmla="*/ 17 h 87"/>
              <a:gd name="T52" fmla="*/ 62 w 87"/>
              <a:gd name="T53" fmla="*/ 8 h 87"/>
              <a:gd name="T54" fmla="*/ 66 w 87"/>
              <a:gd name="T55" fmla="*/ 0 h 87"/>
              <a:gd name="T56" fmla="*/ 66 w 87"/>
              <a:gd name="T57" fmla="*/ 0 h 87"/>
              <a:gd name="T58" fmla="*/ 58 w 87"/>
              <a:gd name="T59" fmla="*/ 0 h 87"/>
              <a:gd name="T60" fmla="*/ 50 w 87"/>
              <a:gd name="T61" fmla="*/ 0 h 87"/>
              <a:gd name="T62" fmla="*/ 29 w 87"/>
              <a:gd name="T63" fmla="*/ 17 h 87"/>
              <a:gd name="T64" fmla="*/ 29 w 87"/>
              <a:gd name="T65" fmla="*/ 29 h 87"/>
              <a:gd name="T66" fmla="*/ 17 w 87"/>
              <a:gd name="T67" fmla="*/ 0 h 87"/>
              <a:gd name="T68" fmla="*/ 13 w 87"/>
              <a:gd name="T69" fmla="*/ 4 h 87"/>
              <a:gd name="T70" fmla="*/ 9 w 87"/>
              <a:gd name="T71" fmla="*/ 8 h 87"/>
              <a:gd name="T72" fmla="*/ 21 w 87"/>
              <a:gd name="T73" fmla="*/ 21 h 87"/>
              <a:gd name="T74" fmla="*/ 21 w 87"/>
              <a:gd name="T75" fmla="*/ 21 h 87"/>
              <a:gd name="T76" fmla="*/ 29 w 87"/>
              <a:gd name="T77" fmla="*/ 17 h 87"/>
              <a:gd name="T78" fmla="*/ 29 w 87"/>
              <a:gd name="T79" fmla="*/ 12 h 87"/>
              <a:gd name="T80" fmla="*/ 17 w 87"/>
              <a:gd name="T81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7" h="87">
                <a:moveTo>
                  <a:pt x="9" y="21"/>
                </a:moveTo>
                <a:lnTo>
                  <a:pt x="9" y="21"/>
                </a:lnTo>
                <a:lnTo>
                  <a:pt x="0" y="33"/>
                </a:lnTo>
                <a:lnTo>
                  <a:pt x="0" y="33"/>
                </a:lnTo>
                <a:lnTo>
                  <a:pt x="13" y="41"/>
                </a:lnTo>
                <a:lnTo>
                  <a:pt x="13" y="41"/>
                </a:lnTo>
                <a:lnTo>
                  <a:pt x="17" y="41"/>
                </a:lnTo>
                <a:lnTo>
                  <a:pt x="25" y="33"/>
                </a:lnTo>
                <a:lnTo>
                  <a:pt x="25" y="33"/>
                </a:lnTo>
                <a:lnTo>
                  <a:pt x="9" y="21"/>
                </a:lnTo>
                <a:lnTo>
                  <a:pt x="9" y="21"/>
                </a:lnTo>
                <a:lnTo>
                  <a:pt x="9" y="21"/>
                </a:lnTo>
                <a:close/>
                <a:moveTo>
                  <a:pt x="13" y="83"/>
                </a:moveTo>
                <a:lnTo>
                  <a:pt x="13" y="83"/>
                </a:lnTo>
                <a:lnTo>
                  <a:pt x="17" y="87"/>
                </a:lnTo>
                <a:lnTo>
                  <a:pt x="17" y="87"/>
                </a:lnTo>
                <a:lnTo>
                  <a:pt x="21" y="66"/>
                </a:lnTo>
                <a:lnTo>
                  <a:pt x="21" y="66"/>
                </a:lnTo>
                <a:lnTo>
                  <a:pt x="25" y="54"/>
                </a:lnTo>
                <a:lnTo>
                  <a:pt x="25" y="54"/>
                </a:lnTo>
                <a:lnTo>
                  <a:pt x="21" y="50"/>
                </a:lnTo>
                <a:lnTo>
                  <a:pt x="21" y="50"/>
                </a:lnTo>
                <a:lnTo>
                  <a:pt x="17" y="45"/>
                </a:lnTo>
                <a:lnTo>
                  <a:pt x="17" y="45"/>
                </a:lnTo>
                <a:lnTo>
                  <a:pt x="4" y="78"/>
                </a:lnTo>
                <a:lnTo>
                  <a:pt x="4" y="78"/>
                </a:lnTo>
                <a:lnTo>
                  <a:pt x="4" y="78"/>
                </a:lnTo>
                <a:lnTo>
                  <a:pt x="4" y="78"/>
                </a:lnTo>
                <a:lnTo>
                  <a:pt x="13" y="83"/>
                </a:lnTo>
                <a:lnTo>
                  <a:pt x="13" y="83"/>
                </a:lnTo>
                <a:lnTo>
                  <a:pt x="13" y="83"/>
                </a:lnTo>
                <a:close/>
                <a:moveTo>
                  <a:pt x="70" y="70"/>
                </a:moveTo>
                <a:lnTo>
                  <a:pt x="46" y="70"/>
                </a:lnTo>
                <a:lnTo>
                  <a:pt x="46" y="54"/>
                </a:lnTo>
                <a:lnTo>
                  <a:pt x="70" y="54"/>
                </a:lnTo>
                <a:lnTo>
                  <a:pt x="70" y="70"/>
                </a:lnTo>
                <a:lnTo>
                  <a:pt x="70" y="70"/>
                </a:lnTo>
                <a:close/>
                <a:moveTo>
                  <a:pt x="29" y="29"/>
                </a:moveTo>
                <a:lnTo>
                  <a:pt x="50" y="29"/>
                </a:lnTo>
                <a:lnTo>
                  <a:pt x="50" y="45"/>
                </a:lnTo>
                <a:lnTo>
                  <a:pt x="33" y="45"/>
                </a:lnTo>
                <a:lnTo>
                  <a:pt x="33" y="87"/>
                </a:lnTo>
                <a:lnTo>
                  <a:pt x="46" y="87"/>
                </a:lnTo>
                <a:lnTo>
                  <a:pt x="46" y="83"/>
                </a:lnTo>
                <a:lnTo>
                  <a:pt x="70" y="83"/>
                </a:lnTo>
                <a:lnTo>
                  <a:pt x="70" y="87"/>
                </a:lnTo>
                <a:lnTo>
                  <a:pt x="83" y="87"/>
                </a:lnTo>
                <a:lnTo>
                  <a:pt x="83" y="45"/>
                </a:lnTo>
                <a:lnTo>
                  <a:pt x="62" y="45"/>
                </a:lnTo>
                <a:lnTo>
                  <a:pt x="62" y="29"/>
                </a:lnTo>
                <a:lnTo>
                  <a:pt x="87" y="29"/>
                </a:lnTo>
                <a:lnTo>
                  <a:pt x="87" y="17"/>
                </a:lnTo>
                <a:lnTo>
                  <a:pt x="62" y="17"/>
                </a:lnTo>
                <a:lnTo>
                  <a:pt x="62" y="8"/>
                </a:lnTo>
                <a:lnTo>
                  <a:pt x="62" y="8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lnTo>
                  <a:pt x="58" y="0"/>
                </a:lnTo>
                <a:lnTo>
                  <a:pt x="58" y="0"/>
                </a:lnTo>
                <a:lnTo>
                  <a:pt x="50" y="0"/>
                </a:lnTo>
                <a:lnTo>
                  <a:pt x="50" y="17"/>
                </a:lnTo>
                <a:lnTo>
                  <a:pt x="29" y="17"/>
                </a:lnTo>
                <a:lnTo>
                  <a:pt x="29" y="29"/>
                </a:lnTo>
                <a:lnTo>
                  <a:pt x="29" y="29"/>
                </a:lnTo>
                <a:close/>
                <a:moveTo>
                  <a:pt x="17" y="0"/>
                </a:moveTo>
                <a:lnTo>
                  <a:pt x="17" y="0"/>
                </a:lnTo>
                <a:lnTo>
                  <a:pt x="13" y="4"/>
                </a:lnTo>
                <a:lnTo>
                  <a:pt x="13" y="4"/>
                </a:lnTo>
                <a:lnTo>
                  <a:pt x="9" y="8"/>
                </a:lnTo>
                <a:lnTo>
                  <a:pt x="9" y="8"/>
                </a:lnTo>
                <a:lnTo>
                  <a:pt x="21" y="21"/>
                </a:lnTo>
                <a:lnTo>
                  <a:pt x="21" y="21"/>
                </a:lnTo>
                <a:lnTo>
                  <a:pt x="21" y="21"/>
                </a:lnTo>
                <a:lnTo>
                  <a:pt x="21" y="21"/>
                </a:lnTo>
                <a:lnTo>
                  <a:pt x="29" y="17"/>
                </a:lnTo>
                <a:lnTo>
                  <a:pt x="29" y="17"/>
                </a:lnTo>
                <a:lnTo>
                  <a:pt x="29" y="12"/>
                </a:lnTo>
                <a:lnTo>
                  <a:pt x="29" y="12"/>
                </a:lnTo>
                <a:lnTo>
                  <a:pt x="17" y="0"/>
                </a:lnTo>
                <a:lnTo>
                  <a:pt x="17" y="0"/>
                </a:lnTo>
                <a:lnTo>
                  <a:pt x="1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11042650" y="3943350"/>
            <a:ext cx="123825" cy="131763"/>
          </a:xfrm>
          <a:custGeom>
            <a:avLst/>
            <a:gdLst>
              <a:gd name="T0" fmla="*/ 78 w 78"/>
              <a:gd name="T1" fmla="*/ 83 h 83"/>
              <a:gd name="T2" fmla="*/ 78 w 78"/>
              <a:gd name="T3" fmla="*/ 70 h 83"/>
              <a:gd name="T4" fmla="*/ 12 w 78"/>
              <a:gd name="T5" fmla="*/ 70 h 83"/>
              <a:gd name="T6" fmla="*/ 12 w 78"/>
              <a:gd name="T7" fmla="*/ 8 h 83"/>
              <a:gd name="T8" fmla="*/ 74 w 78"/>
              <a:gd name="T9" fmla="*/ 8 h 83"/>
              <a:gd name="T10" fmla="*/ 74 w 78"/>
              <a:gd name="T11" fmla="*/ 0 h 83"/>
              <a:gd name="T12" fmla="*/ 0 w 78"/>
              <a:gd name="T13" fmla="*/ 0 h 83"/>
              <a:gd name="T14" fmla="*/ 0 w 78"/>
              <a:gd name="T15" fmla="*/ 83 h 83"/>
              <a:gd name="T16" fmla="*/ 78 w 78"/>
              <a:gd name="T17" fmla="*/ 83 h 83"/>
              <a:gd name="T18" fmla="*/ 78 w 78"/>
              <a:gd name="T19" fmla="*/ 83 h 83"/>
              <a:gd name="T20" fmla="*/ 66 w 78"/>
              <a:gd name="T21" fmla="*/ 62 h 83"/>
              <a:gd name="T22" fmla="*/ 66 w 78"/>
              <a:gd name="T23" fmla="*/ 62 h 83"/>
              <a:gd name="T24" fmla="*/ 70 w 78"/>
              <a:gd name="T25" fmla="*/ 62 h 83"/>
              <a:gd name="T26" fmla="*/ 70 w 78"/>
              <a:gd name="T27" fmla="*/ 62 h 83"/>
              <a:gd name="T28" fmla="*/ 53 w 78"/>
              <a:gd name="T29" fmla="*/ 41 h 83"/>
              <a:gd name="T30" fmla="*/ 53 w 78"/>
              <a:gd name="T31" fmla="*/ 41 h 83"/>
              <a:gd name="T32" fmla="*/ 66 w 78"/>
              <a:gd name="T33" fmla="*/ 25 h 83"/>
              <a:gd name="T34" fmla="*/ 66 w 78"/>
              <a:gd name="T35" fmla="*/ 25 h 83"/>
              <a:gd name="T36" fmla="*/ 66 w 78"/>
              <a:gd name="T37" fmla="*/ 21 h 83"/>
              <a:gd name="T38" fmla="*/ 66 w 78"/>
              <a:gd name="T39" fmla="*/ 21 h 83"/>
              <a:gd name="T40" fmla="*/ 53 w 78"/>
              <a:gd name="T41" fmla="*/ 13 h 83"/>
              <a:gd name="T42" fmla="*/ 53 w 78"/>
              <a:gd name="T43" fmla="*/ 13 h 83"/>
              <a:gd name="T44" fmla="*/ 45 w 78"/>
              <a:gd name="T45" fmla="*/ 33 h 83"/>
              <a:gd name="T46" fmla="*/ 45 w 78"/>
              <a:gd name="T47" fmla="*/ 33 h 83"/>
              <a:gd name="T48" fmla="*/ 28 w 78"/>
              <a:gd name="T49" fmla="*/ 21 h 83"/>
              <a:gd name="T50" fmla="*/ 28 w 78"/>
              <a:gd name="T51" fmla="*/ 21 h 83"/>
              <a:gd name="T52" fmla="*/ 24 w 78"/>
              <a:gd name="T53" fmla="*/ 17 h 83"/>
              <a:gd name="T54" fmla="*/ 24 w 78"/>
              <a:gd name="T55" fmla="*/ 17 h 83"/>
              <a:gd name="T56" fmla="*/ 20 w 78"/>
              <a:gd name="T57" fmla="*/ 17 h 83"/>
              <a:gd name="T58" fmla="*/ 20 w 78"/>
              <a:gd name="T59" fmla="*/ 17 h 83"/>
              <a:gd name="T60" fmla="*/ 16 w 78"/>
              <a:gd name="T61" fmla="*/ 25 h 83"/>
              <a:gd name="T62" fmla="*/ 16 w 78"/>
              <a:gd name="T63" fmla="*/ 25 h 83"/>
              <a:gd name="T64" fmla="*/ 37 w 78"/>
              <a:gd name="T65" fmla="*/ 41 h 83"/>
              <a:gd name="T66" fmla="*/ 37 w 78"/>
              <a:gd name="T67" fmla="*/ 41 h 83"/>
              <a:gd name="T68" fmla="*/ 16 w 78"/>
              <a:gd name="T69" fmla="*/ 62 h 83"/>
              <a:gd name="T70" fmla="*/ 16 w 78"/>
              <a:gd name="T71" fmla="*/ 62 h 83"/>
              <a:gd name="T72" fmla="*/ 24 w 78"/>
              <a:gd name="T73" fmla="*/ 70 h 83"/>
              <a:gd name="T74" fmla="*/ 24 w 78"/>
              <a:gd name="T75" fmla="*/ 70 h 83"/>
              <a:gd name="T76" fmla="*/ 45 w 78"/>
              <a:gd name="T77" fmla="*/ 50 h 83"/>
              <a:gd name="T78" fmla="*/ 45 w 78"/>
              <a:gd name="T79" fmla="*/ 50 h 83"/>
              <a:gd name="T80" fmla="*/ 61 w 78"/>
              <a:gd name="T81" fmla="*/ 70 h 83"/>
              <a:gd name="T82" fmla="*/ 61 w 78"/>
              <a:gd name="T83" fmla="*/ 70 h 83"/>
              <a:gd name="T84" fmla="*/ 66 w 78"/>
              <a:gd name="T85" fmla="*/ 62 h 83"/>
              <a:gd name="T86" fmla="*/ 66 w 78"/>
              <a:gd name="T87" fmla="*/ 62 h 83"/>
              <a:gd name="T88" fmla="*/ 66 w 78"/>
              <a:gd name="T89" fmla="*/ 6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8" h="83">
                <a:moveTo>
                  <a:pt x="78" y="83"/>
                </a:moveTo>
                <a:lnTo>
                  <a:pt x="78" y="70"/>
                </a:lnTo>
                <a:lnTo>
                  <a:pt x="12" y="70"/>
                </a:lnTo>
                <a:lnTo>
                  <a:pt x="12" y="8"/>
                </a:lnTo>
                <a:lnTo>
                  <a:pt x="74" y="8"/>
                </a:lnTo>
                <a:lnTo>
                  <a:pt x="74" y="0"/>
                </a:lnTo>
                <a:lnTo>
                  <a:pt x="0" y="0"/>
                </a:lnTo>
                <a:lnTo>
                  <a:pt x="0" y="83"/>
                </a:lnTo>
                <a:lnTo>
                  <a:pt x="78" y="83"/>
                </a:lnTo>
                <a:lnTo>
                  <a:pt x="78" y="83"/>
                </a:lnTo>
                <a:close/>
                <a:moveTo>
                  <a:pt x="66" y="62"/>
                </a:moveTo>
                <a:lnTo>
                  <a:pt x="66" y="62"/>
                </a:lnTo>
                <a:lnTo>
                  <a:pt x="70" y="62"/>
                </a:lnTo>
                <a:lnTo>
                  <a:pt x="70" y="62"/>
                </a:lnTo>
                <a:lnTo>
                  <a:pt x="53" y="41"/>
                </a:lnTo>
                <a:lnTo>
                  <a:pt x="53" y="41"/>
                </a:lnTo>
                <a:lnTo>
                  <a:pt x="66" y="25"/>
                </a:lnTo>
                <a:lnTo>
                  <a:pt x="66" y="25"/>
                </a:lnTo>
                <a:lnTo>
                  <a:pt x="66" y="21"/>
                </a:lnTo>
                <a:lnTo>
                  <a:pt x="66" y="21"/>
                </a:lnTo>
                <a:lnTo>
                  <a:pt x="53" y="13"/>
                </a:lnTo>
                <a:lnTo>
                  <a:pt x="53" y="13"/>
                </a:lnTo>
                <a:lnTo>
                  <a:pt x="45" y="33"/>
                </a:lnTo>
                <a:lnTo>
                  <a:pt x="45" y="33"/>
                </a:lnTo>
                <a:lnTo>
                  <a:pt x="28" y="21"/>
                </a:lnTo>
                <a:lnTo>
                  <a:pt x="28" y="21"/>
                </a:lnTo>
                <a:lnTo>
                  <a:pt x="24" y="17"/>
                </a:lnTo>
                <a:lnTo>
                  <a:pt x="24" y="17"/>
                </a:lnTo>
                <a:lnTo>
                  <a:pt x="20" y="17"/>
                </a:lnTo>
                <a:lnTo>
                  <a:pt x="20" y="17"/>
                </a:lnTo>
                <a:lnTo>
                  <a:pt x="16" y="25"/>
                </a:lnTo>
                <a:lnTo>
                  <a:pt x="16" y="25"/>
                </a:lnTo>
                <a:lnTo>
                  <a:pt x="37" y="41"/>
                </a:lnTo>
                <a:lnTo>
                  <a:pt x="37" y="41"/>
                </a:lnTo>
                <a:lnTo>
                  <a:pt x="16" y="62"/>
                </a:lnTo>
                <a:lnTo>
                  <a:pt x="16" y="62"/>
                </a:lnTo>
                <a:lnTo>
                  <a:pt x="24" y="70"/>
                </a:lnTo>
                <a:lnTo>
                  <a:pt x="24" y="70"/>
                </a:lnTo>
                <a:lnTo>
                  <a:pt x="45" y="50"/>
                </a:lnTo>
                <a:lnTo>
                  <a:pt x="45" y="50"/>
                </a:lnTo>
                <a:lnTo>
                  <a:pt x="61" y="70"/>
                </a:lnTo>
                <a:lnTo>
                  <a:pt x="61" y="70"/>
                </a:lnTo>
                <a:lnTo>
                  <a:pt x="66" y="62"/>
                </a:lnTo>
                <a:lnTo>
                  <a:pt x="66" y="62"/>
                </a:lnTo>
                <a:lnTo>
                  <a:pt x="66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 noEditPoints="1"/>
          </p:cNvSpPr>
          <p:nvPr/>
        </p:nvSpPr>
        <p:spPr bwMode="auto">
          <a:xfrm>
            <a:off x="9188450" y="4578350"/>
            <a:ext cx="138113" cy="144463"/>
          </a:xfrm>
          <a:custGeom>
            <a:avLst/>
            <a:gdLst>
              <a:gd name="T0" fmla="*/ 21 w 87"/>
              <a:gd name="T1" fmla="*/ 25 h 91"/>
              <a:gd name="T2" fmla="*/ 21 w 87"/>
              <a:gd name="T3" fmla="*/ 25 h 91"/>
              <a:gd name="T4" fmla="*/ 16 w 87"/>
              <a:gd name="T5" fmla="*/ 38 h 91"/>
              <a:gd name="T6" fmla="*/ 8 w 87"/>
              <a:gd name="T7" fmla="*/ 42 h 91"/>
              <a:gd name="T8" fmla="*/ 8 w 87"/>
              <a:gd name="T9" fmla="*/ 42 h 91"/>
              <a:gd name="T10" fmla="*/ 8 w 87"/>
              <a:gd name="T11" fmla="*/ 54 h 91"/>
              <a:gd name="T12" fmla="*/ 16 w 87"/>
              <a:gd name="T13" fmla="*/ 54 h 91"/>
              <a:gd name="T14" fmla="*/ 41 w 87"/>
              <a:gd name="T15" fmla="*/ 75 h 91"/>
              <a:gd name="T16" fmla="*/ 37 w 87"/>
              <a:gd name="T17" fmla="*/ 79 h 91"/>
              <a:gd name="T18" fmla="*/ 29 w 87"/>
              <a:gd name="T19" fmla="*/ 79 h 91"/>
              <a:gd name="T20" fmla="*/ 33 w 87"/>
              <a:gd name="T21" fmla="*/ 91 h 91"/>
              <a:gd name="T22" fmla="*/ 49 w 87"/>
              <a:gd name="T23" fmla="*/ 87 h 91"/>
              <a:gd name="T24" fmla="*/ 54 w 87"/>
              <a:gd name="T25" fmla="*/ 83 h 91"/>
              <a:gd name="T26" fmla="*/ 78 w 87"/>
              <a:gd name="T27" fmla="*/ 54 h 91"/>
              <a:gd name="T28" fmla="*/ 54 w 87"/>
              <a:gd name="T29" fmla="*/ 42 h 91"/>
              <a:gd name="T30" fmla="*/ 54 w 87"/>
              <a:gd name="T31" fmla="*/ 38 h 91"/>
              <a:gd name="T32" fmla="*/ 54 w 87"/>
              <a:gd name="T33" fmla="*/ 29 h 91"/>
              <a:gd name="T34" fmla="*/ 54 w 87"/>
              <a:gd name="T35" fmla="*/ 29 h 91"/>
              <a:gd name="T36" fmla="*/ 41 w 87"/>
              <a:gd name="T37" fmla="*/ 29 h 91"/>
              <a:gd name="T38" fmla="*/ 25 w 87"/>
              <a:gd name="T39" fmla="*/ 42 h 91"/>
              <a:gd name="T40" fmla="*/ 82 w 87"/>
              <a:gd name="T41" fmla="*/ 25 h 91"/>
              <a:gd name="T42" fmla="*/ 41 w 87"/>
              <a:gd name="T43" fmla="*/ 13 h 91"/>
              <a:gd name="T44" fmla="*/ 45 w 87"/>
              <a:gd name="T45" fmla="*/ 9 h 91"/>
              <a:gd name="T46" fmla="*/ 45 w 87"/>
              <a:gd name="T47" fmla="*/ 5 h 91"/>
              <a:gd name="T48" fmla="*/ 45 w 87"/>
              <a:gd name="T49" fmla="*/ 5 h 91"/>
              <a:gd name="T50" fmla="*/ 29 w 87"/>
              <a:gd name="T51" fmla="*/ 0 h 91"/>
              <a:gd name="T52" fmla="*/ 25 w 87"/>
              <a:gd name="T53" fmla="*/ 13 h 91"/>
              <a:gd name="T54" fmla="*/ 0 w 87"/>
              <a:gd name="T55" fmla="*/ 25 h 91"/>
              <a:gd name="T56" fmla="*/ 21 w 87"/>
              <a:gd name="T57" fmla="*/ 25 h 91"/>
              <a:gd name="T58" fmla="*/ 74 w 87"/>
              <a:gd name="T59" fmla="*/ 87 h 91"/>
              <a:gd name="T60" fmla="*/ 87 w 87"/>
              <a:gd name="T61" fmla="*/ 79 h 91"/>
              <a:gd name="T62" fmla="*/ 78 w 87"/>
              <a:gd name="T63" fmla="*/ 71 h 91"/>
              <a:gd name="T64" fmla="*/ 58 w 87"/>
              <a:gd name="T65" fmla="*/ 62 h 91"/>
              <a:gd name="T66" fmla="*/ 74 w 87"/>
              <a:gd name="T67" fmla="*/ 87 h 91"/>
              <a:gd name="T68" fmla="*/ 74 w 87"/>
              <a:gd name="T69" fmla="*/ 87 h 91"/>
              <a:gd name="T70" fmla="*/ 8 w 87"/>
              <a:gd name="T71" fmla="*/ 87 h 91"/>
              <a:gd name="T72" fmla="*/ 33 w 87"/>
              <a:gd name="T73" fmla="*/ 62 h 91"/>
              <a:gd name="T74" fmla="*/ 21 w 87"/>
              <a:gd name="T75" fmla="*/ 58 h 91"/>
              <a:gd name="T76" fmla="*/ 0 w 87"/>
              <a:gd name="T77" fmla="*/ 83 h 91"/>
              <a:gd name="T78" fmla="*/ 8 w 87"/>
              <a:gd name="T79" fmla="*/ 87 h 91"/>
              <a:gd name="T80" fmla="*/ 8 w 87"/>
              <a:gd name="T81" fmla="*/ 87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7" h="91">
                <a:moveTo>
                  <a:pt x="21" y="25"/>
                </a:moveTo>
                <a:lnTo>
                  <a:pt x="21" y="25"/>
                </a:lnTo>
                <a:lnTo>
                  <a:pt x="21" y="25"/>
                </a:lnTo>
                <a:lnTo>
                  <a:pt x="21" y="25"/>
                </a:lnTo>
                <a:lnTo>
                  <a:pt x="16" y="38"/>
                </a:lnTo>
                <a:lnTo>
                  <a:pt x="16" y="38"/>
                </a:lnTo>
                <a:lnTo>
                  <a:pt x="8" y="42"/>
                </a:lnTo>
                <a:lnTo>
                  <a:pt x="8" y="42"/>
                </a:lnTo>
                <a:lnTo>
                  <a:pt x="8" y="42"/>
                </a:lnTo>
                <a:lnTo>
                  <a:pt x="8" y="42"/>
                </a:lnTo>
                <a:lnTo>
                  <a:pt x="8" y="54"/>
                </a:lnTo>
                <a:lnTo>
                  <a:pt x="8" y="54"/>
                </a:lnTo>
                <a:lnTo>
                  <a:pt x="8" y="54"/>
                </a:lnTo>
                <a:lnTo>
                  <a:pt x="16" y="54"/>
                </a:lnTo>
                <a:lnTo>
                  <a:pt x="41" y="54"/>
                </a:lnTo>
                <a:lnTo>
                  <a:pt x="41" y="75"/>
                </a:lnTo>
                <a:lnTo>
                  <a:pt x="41" y="75"/>
                </a:lnTo>
                <a:lnTo>
                  <a:pt x="37" y="79"/>
                </a:lnTo>
                <a:lnTo>
                  <a:pt x="29" y="79"/>
                </a:lnTo>
                <a:lnTo>
                  <a:pt x="29" y="79"/>
                </a:lnTo>
                <a:lnTo>
                  <a:pt x="33" y="91"/>
                </a:lnTo>
                <a:lnTo>
                  <a:pt x="33" y="91"/>
                </a:lnTo>
                <a:lnTo>
                  <a:pt x="49" y="87"/>
                </a:lnTo>
                <a:lnTo>
                  <a:pt x="49" y="87"/>
                </a:lnTo>
                <a:lnTo>
                  <a:pt x="54" y="87"/>
                </a:lnTo>
                <a:lnTo>
                  <a:pt x="54" y="83"/>
                </a:lnTo>
                <a:lnTo>
                  <a:pt x="54" y="54"/>
                </a:lnTo>
                <a:lnTo>
                  <a:pt x="78" y="54"/>
                </a:lnTo>
                <a:lnTo>
                  <a:pt x="78" y="42"/>
                </a:lnTo>
                <a:lnTo>
                  <a:pt x="54" y="42"/>
                </a:lnTo>
                <a:lnTo>
                  <a:pt x="54" y="38"/>
                </a:lnTo>
                <a:lnTo>
                  <a:pt x="54" y="38"/>
                </a:lnTo>
                <a:lnTo>
                  <a:pt x="54" y="29"/>
                </a:lnTo>
                <a:lnTo>
                  <a:pt x="54" y="29"/>
                </a:lnTo>
                <a:lnTo>
                  <a:pt x="54" y="29"/>
                </a:lnTo>
                <a:lnTo>
                  <a:pt x="54" y="29"/>
                </a:lnTo>
                <a:lnTo>
                  <a:pt x="49" y="29"/>
                </a:lnTo>
                <a:lnTo>
                  <a:pt x="41" y="29"/>
                </a:lnTo>
                <a:lnTo>
                  <a:pt x="41" y="42"/>
                </a:lnTo>
                <a:lnTo>
                  <a:pt x="25" y="42"/>
                </a:lnTo>
                <a:lnTo>
                  <a:pt x="33" y="25"/>
                </a:lnTo>
                <a:lnTo>
                  <a:pt x="82" y="25"/>
                </a:lnTo>
                <a:lnTo>
                  <a:pt x="82" y="13"/>
                </a:lnTo>
                <a:lnTo>
                  <a:pt x="41" y="13"/>
                </a:lnTo>
                <a:lnTo>
                  <a:pt x="41" y="13"/>
                </a:lnTo>
                <a:lnTo>
                  <a:pt x="45" y="9"/>
                </a:lnTo>
                <a:lnTo>
                  <a:pt x="45" y="9"/>
                </a:lnTo>
                <a:lnTo>
                  <a:pt x="45" y="5"/>
                </a:lnTo>
                <a:lnTo>
                  <a:pt x="45" y="5"/>
                </a:lnTo>
                <a:lnTo>
                  <a:pt x="45" y="5"/>
                </a:lnTo>
                <a:lnTo>
                  <a:pt x="45" y="5"/>
                </a:lnTo>
                <a:lnTo>
                  <a:pt x="29" y="0"/>
                </a:lnTo>
                <a:lnTo>
                  <a:pt x="29" y="0"/>
                </a:lnTo>
                <a:lnTo>
                  <a:pt x="25" y="13"/>
                </a:lnTo>
                <a:lnTo>
                  <a:pt x="0" y="13"/>
                </a:lnTo>
                <a:lnTo>
                  <a:pt x="0" y="25"/>
                </a:lnTo>
                <a:lnTo>
                  <a:pt x="0" y="25"/>
                </a:lnTo>
                <a:lnTo>
                  <a:pt x="21" y="25"/>
                </a:lnTo>
                <a:lnTo>
                  <a:pt x="21" y="25"/>
                </a:lnTo>
                <a:close/>
                <a:moveTo>
                  <a:pt x="74" y="87"/>
                </a:moveTo>
                <a:lnTo>
                  <a:pt x="87" y="79"/>
                </a:lnTo>
                <a:lnTo>
                  <a:pt x="87" y="79"/>
                </a:lnTo>
                <a:lnTo>
                  <a:pt x="78" y="71"/>
                </a:lnTo>
                <a:lnTo>
                  <a:pt x="78" y="71"/>
                </a:lnTo>
                <a:lnTo>
                  <a:pt x="66" y="54"/>
                </a:lnTo>
                <a:lnTo>
                  <a:pt x="58" y="62"/>
                </a:lnTo>
                <a:lnTo>
                  <a:pt x="58" y="62"/>
                </a:lnTo>
                <a:lnTo>
                  <a:pt x="74" y="87"/>
                </a:lnTo>
                <a:lnTo>
                  <a:pt x="74" y="87"/>
                </a:lnTo>
                <a:lnTo>
                  <a:pt x="74" y="87"/>
                </a:lnTo>
                <a:close/>
                <a:moveTo>
                  <a:pt x="8" y="87"/>
                </a:moveTo>
                <a:lnTo>
                  <a:pt x="8" y="87"/>
                </a:lnTo>
                <a:lnTo>
                  <a:pt x="33" y="62"/>
                </a:lnTo>
                <a:lnTo>
                  <a:pt x="33" y="62"/>
                </a:lnTo>
                <a:lnTo>
                  <a:pt x="21" y="58"/>
                </a:lnTo>
                <a:lnTo>
                  <a:pt x="21" y="58"/>
                </a:lnTo>
                <a:lnTo>
                  <a:pt x="12" y="71"/>
                </a:lnTo>
                <a:lnTo>
                  <a:pt x="0" y="83"/>
                </a:lnTo>
                <a:lnTo>
                  <a:pt x="0" y="83"/>
                </a:lnTo>
                <a:lnTo>
                  <a:pt x="8" y="87"/>
                </a:lnTo>
                <a:lnTo>
                  <a:pt x="8" y="87"/>
                </a:lnTo>
                <a:lnTo>
                  <a:pt x="8" y="8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 noEditPoints="1"/>
          </p:cNvSpPr>
          <p:nvPr/>
        </p:nvSpPr>
        <p:spPr bwMode="auto">
          <a:xfrm>
            <a:off x="9339263" y="4586287"/>
            <a:ext cx="144463" cy="136525"/>
          </a:xfrm>
          <a:custGeom>
            <a:avLst/>
            <a:gdLst>
              <a:gd name="T0" fmla="*/ 0 w 91"/>
              <a:gd name="T1" fmla="*/ 0 h 86"/>
              <a:gd name="T2" fmla="*/ 91 w 91"/>
              <a:gd name="T3" fmla="*/ 12 h 86"/>
              <a:gd name="T4" fmla="*/ 91 w 91"/>
              <a:gd name="T5" fmla="*/ 0 h 86"/>
              <a:gd name="T6" fmla="*/ 58 w 91"/>
              <a:gd name="T7" fmla="*/ 45 h 86"/>
              <a:gd name="T8" fmla="*/ 66 w 91"/>
              <a:gd name="T9" fmla="*/ 61 h 86"/>
              <a:gd name="T10" fmla="*/ 70 w 91"/>
              <a:gd name="T11" fmla="*/ 70 h 86"/>
              <a:gd name="T12" fmla="*/ 70 w 91"/>
              <a:gd name="T13" fmla="*/ 74 h 86"/>
              <a:gd name="T14" fmla="*/ 62 w 91"/>
              <a:gd name="T15" fmla="*/ 74 h 86"/>
              <a:gd name="T16" fmla="*/ 66 w 91"/>
              <a:gd name="T17" fmla="*/ 86 h 86"/>
              <a:gd name="T18" fmla="*/ 82 w 91"/>
              <a:gd name="T19" fmla="*/ 82 h 86"/>
              <a:gd name="T20" fmla="*/ 86 w 91"/>
              <a:gd name="T21" fmla="*/ 74 h 86"/>
              <a:gd name="T22" fmla="*/ 49 w 91"/>
              <a:gd name="T23" fmla="*/ 20 h 86"/>
              <a:gd name="T24" fmla="*/ 58 w 91"/>
              <a:gd name="T25" fmla="*/ 86 h 86"/>
              <a:gd name="T26" fmla="*/ 16 w 91"/>
              <a:gd name="T27" fmla="*/ 86 h 86"/>
              <a:gd name="T28" fmla="*/ 16 w 91"/>
              <a:gd name="T29" fmla="*/ 45 h 86"/>
              <a:gd name="T30" fmla="*/ 20 w 91"/>
              <a:gd name="T31" fmla="*/ 57 h 86"/>
              <a:gd name="T32" fmla="*/ 29 w 91"/>
              <a:gd name="T33" fmla="*/ 57 h 86"/>
              <a:gd name="T34" fmla="*/ 29 w 91"/>
              <a:gd name="T35" fmla="*/ 70 h 86"/>
              <a:gd name="T36" fmla="*/ 20 w 91"/>
              <a:gd name="T37" fmla="*/ 74 h 86"/>
              <a:gd name="T38" fmla="*/ 25 w 91"/>
              <a:gd name="T39" fmla="*/ 82 h 86"/>
              <a:gd name="T40" fmla="*/ 29 w 91"/>
              <a:gd name="T41" fmla="*/ 86 h 86"/>
              <a:gd name="T42" fmla="*/ 41 w 91"/>
              <a:gd name="T43" fmla="*/ 82 h 86"/>
              <a:gd name="T44" fmla="*/ 41 w 91"/>
              <a:gd name="T45" fmla="*/ 74 h 86"/>
              <a:gd name="T46" fmla="*/ 8 w 91"/>
              <a:gd name="T47" fmla="*/ 20 h 86"/>
              <a:gd name="T48" fmla="*/ 16 w 91"/>
              <a:gd name="T49" fmla="*/ 86 h 86"/>
              <a:gd name="T50" fmla="*/ 66 w 91"/>
              <a:gd name="T51" fmla="*/ 37 h 86"/>
              <a:gd name="T52" fmla="*/ 58 w 91"/>
              <a:gd name="T53" fmla="*/ 28 h 86"/>
              <a:gd name="T54" fmla="*/ 70 w 91"/>
              <a:gd name="T55" fmla="*/ 49 h 86"/>
              <a:gd name="T56" fmla="*/ 66 w 91"/>
              <a:gd name="T57" fmla="*/ 37 h 86"/>
              <a:gd name="T58" fmla="*/ 66 w 91"/>
              <a:gd name="T59" fmla="*/ 37 h 86"/>
              <a:gd name="T60" fmla="*/ 29 w 91"/>
              <a:gd name="T61" fmla="*/ 49 h 86"/>
              <a:gd name="T62" fmla="*/ 16 w 91"/>
              <a:gd name="T63" fmla="*/ 41 h 86"/>
              <a:gd name="T64" fmla="*/ 29 w 91"/>
              <a:gd name="T65" fmla="*/ 28 h 86"/>
              <a:gd name="T66" fmla="*/ 29 w 91"/>
              <a:gd name="T67" fmla="*/ 49 h 86"/>
              <a:gd name="T68" fmla="*/ 29 w 91"/>
              <a:gd name="T69" fmla="*/ 49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1" h="86">
                <a:moveTo>
                  <a:pt x="91" y="0"/>
                </a:moveTo>
                <a:lnTo>
                  <a:pt x="0" y="0"/>
                </a:lnTo>
                <a:lnTo>
                  <a:pt x="0" y="12"/>
                </a:lnTo>
                <a:lnTo>
                  <a:pt x="91" y="12"/>
                </a:lnTo>
                <a:lnTo>
                  <a:pt x="91" y="0"/>
                </a:lnTo>
                <a:lnTo>
                  <a:pt x="91" y="0"/>
                </a:lnTo>
                <a:close/>
                <a:moveTo>
                  <a:pt x="58" y="86"/>
                </a:moveTo>
                <a:lnTo>
                  <a:pt x="58" y="45"/>
                </a:lnTo>
                <a:lnTo>
                  <a:pt x="58" y="45"/>
                </a:lnTo>
                <a:lnTo>
                  <a:pt x="66" y="61"/>
                </a:lnTo>
                <a:lnTo>
                  <a:pt x="70" y="57"/>
                </a:lnTo>
                <a:lnTo>
                  <a:pt x="70" y="70"/>
                </a:lnTo>
                <a:lnTo>
                  <a:pt x="70" y="70"/>
                </a:lnTo>
                <a:lnTo>
                  <a:pt x="70" y="74"/>
                </a:lnTo>
                <a:lnTo>
                  <a:pt x="66" y="74"/>
                </a:lnTo>
                <a:lnTo>
                  <a:pt x="62" y="74"/>
                </a:lnTo>
                <a:lnTo>
                  <a:pt x="62" y="74"/>
                </a:lnTo>
                <a:lnTo>
                  <a:pt x="66" y="86"/>
                </a:lnTo>
                <a:lnTo>
                  <a:pt x="66" y="86"/>
                </a:lnTo>
                <a:lnTo>
                  <a:pt x="82" y="82"/>
                </a:lnTo>
                <a:lnTo>
                  <a:pt x="82" y="78"/>
                </a:lnTo>
                <a:lnTo>
                  <a:pt x="86" y="74"/>
                </a:lnTo>
                <a:lnTo>
                  <a:pt x="86" y="20"/>
                </a:lnTo>
                <a:lnTo>
                  <a:pt x="49" y="20"/>
                </a:lnTo>
                <a:lnTo>
                  <a:pt x="49" y="86"/>
                </a:lnTo>
                <a:lnTo>
                  <a:pt x="58" y="86"/>
                </a:lnTo>
                <a:lnTo>
                  <a:pt x="58" y="86"/>
                </a:lnTo>
                <a:close/>
                <a:moveTo>
                  <a:pt x="16" y="86"/>
                </a:moveTo>
                <a:lnTo>
                  <a:pt x="16" y="45"/>
                </a:lnTo>
                <a:lnTo>
                  <a:pt x="16" y="45"/>
                </a:lnTo>
                <a:lnTo>
                  <a:pt x="20" y="57"/>
                </a:lnTo>
                <a:lnTo>
                  <a:pt x="20" y="57"/>
                </a:lnTo>
                <a:lnTo>
                  <a:pt x="25" y="61"/>
                </a:lnTo>
                <a:lnTo>
                  <a:pt x="29" y="57"/>
                </a:lnTo>
                <a:lnTo>
                  <a:pt x="29" y="70"/>
                </a:lnTo>
                <a:lnTo>
                  <a:pt x="29" y="70"/>
                </a:lnTo>
                <a:lnTo>
                  <a:pt x="29" y="74"/>
                </a:lnTo>
                <a:lnTo>
                  <a:pt x="20" y="74"/>
                </a:lnTo>
                <a:lnTo>
                  <a:pt x="20" y="74"/>
                </a:lnTo>
                <a:lnTo>
                  <a:pt x="25" y="82"/>
                </a:lnTo>
                <a:lnTo>
                  <a:pt x="25" y="82"/>
                </a:lnTo>
                <a:lnTo>
                  <a:pt x="29" y="86"/>
                </a:lnTo>
                <a:lnTo>
                  <a:pt x="29" y="86"/>
                </a:lnTo>
                <a:lnTo>
                  <a:pt x="41" y="82"/>
                </a:lnTo>
                <a:lnTo>
                  <a:pt x="41" y="78"/>
                </a:lnTo>
                <a:lnTo>
                  <a:pt x="41" y="74"/>
                </a:lnTo>
                <a:lnTo>
                  <a:pt x="41" y="20"/>
                </a:lnTo>
                <a:lnTo>
                  <a:pt x="8" y="20"/>
                </a:lnTo>
                <a:lnTo>
                  <a:pt x="8" y="86"/>
                </a:lnTo>
                <a:lnTo>
                  <a:pt x="16" y="86"/>
                </a:lnTo>
                <a:lnTo>
                  <a:pt x="16" y="86"/>
                </a:lnTo>
                <a:close/>
                <a:moveTo>
                  <a:pt x="66" y="37"/>
                </a:moveTo>
                <a:lnTo>
                  <a:pt x="58" y="37"/>
                </a:lnTo>
                <a:lnTo>
                  <a:pt x="58" y="28"/>
                </a:lnTo>
                <a:lnTo>
                  <a:pt x="70" y="28"/>
                </a:lnTo>
                <a:lnTo>
                  <a:pt x="70" y="49"/>
                </a:lnTo>
                <a:lnTo>
                  <a:pt x="70" y="49"/>
                </a:lnTo>
                <a:lnTo>
                  <a:pt x="66" y="37"/>
                </a:lnTo>
                <a:lnTo>
                  <a:pt x="66" y="37"/>
                </a:lnTo>
                <a:lnTo>
                  <a:pt x="66" y="37"/>
                </a:lnTo>
                <a:close/>
                <a:moveTo>
                  <a:pt x="29" y="49"/>
                </a:moveTo>
                <a:lnTo>
                  <a:pt x="29" y="49"/>
                </a:lnTo>
                <a:lnTo>
                  <a:pt x="25" y="37"/>
                </a:lnTo>
                <a:lnTo>
                  <a:pt x="16" y="41"/>
                </a:lnTo>
                <a:lnTo>
                  <a:pt x="16" y="28"/>
                </a:lnTo>
                <a:lnTo>
                  <a:pt x="29" y="28"/>
                </a:lnTo>
                <a:lnTo>
                  <a:pt x="29" y="49"/>
                </a:lnTo>
                <a:lnTo>
                  <a:pt x="29" y="49"/>
                </a:lnTo>
                <a:lnTo>
                  <a:pt x="29" y="49"/>
                </a:lnTo>
                <a:lnTo>
                  <a:pt x="29" y="49"/>
                </a:lnTo>
                <a:lnTo>
                  <a:pt x="29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9509125" y="4586287"/>
            <a:ext cx="123825" cy="130175"/>
          </a:xfrm>
          <a:custGeom>
            <a:avLst/>
            <a:gdLst>
              <a:gd name="T0" fmla="*/ 78 w 78"/>
              <a:gd name="T1" fmla="*/ 82 h 82"/>
              <a:gd name="T2" fmla="*/ 78 w 78"/>
              <a:gd name="T3" fmla="*/ 74 h 82"/>
              <a:gd name="T4" fmla="*/ 12 w 78"/>
              <a:gd name="T5" fmla="*/ 74 h 82"/>
              <a:gd name="T6" fmla="*/ 12 w 78"/>
              <a:gd name="T7" fmla="*/ 12 h 82"/>
              <a:gd name="T8" fmla="*/ 74 w 78"/>
              <a:gd name="T9" fmla="*/ 12 h 82"/>
              <a:gd name="T10" fmla="*/ 74 w 78"/>
              <a:gd name="T11" fmla="*/ 0 h 82"/>
              <a:gd name="T12" fmla="*/ 0 w 78"/>
              <a:gd name="T13" fmla="*/ 0 h 82"/>
              <a:gd name="T14" fmla="*/ 0 w 78"/>
              <a:gd name="T15" fmla="*/ 82 h 82"/>
              <a:gd name="T16" fmla="*/ 78 w 78"/>
              <a:gd name="T17" fmla="*/ 82 h 82"/>
              <a:gd name="T18" fmla="*/ 78 w 78"/>
              <a:gd name="T19" fmla="*/ 82 h 82"/>
              <a:gd name="T20" fmla="*/ 66 w 78"/>
              <a:gd name="T21" fmla="*/ 66 h 82"/>
              <a:gd name="T22" fmla="*/ 66 w 78"/>
              <a:gd name="T23" fmla="*/ 66 h 82"/>
              <a:gd name="T24" fmla="*/ 70 w 78"/>
              <a:gd name="T25" fmla="*/ 61 h 82"/>
              <a:gd name="T26" fmla="*/ 70 w 78"/>
              <a:gd name="T27" fmla="*/ 61 h 82"/>
              <a:gd name="T28" fmla="*/ 54 w 78"/>
              <a:gd name="T29" fmla="*/ 41 h 82"/>
              <a:gd name="T30" fmla="*/ 54 w 78"/>
              <a:gd name="T31" fmla="*/ 41 h 82"/>
              <a:gd name="T32" fmla="*/ 66 w 78"/>
              <a:gd name="T33" fmla="*/ 28 h 82"/>
              <a:gd name="T34" fmla="*/ 66 w 78"/>
              <a:gd name="T35" fmla="*/ 28 h 82"/>
              <a:gd name="T36" fmla="*/ 66 w 78"/>
              <a:gd name="T37" fmla="*/ 20 h 82"/>
              <a:gd name="T38" fmla="*/ 66 w 78"/>
              <a:gd name="T39" fmla="*/ 20 h 82"/>
              <a:gd name="T40" fmla="*/ 54 w 78"/>
              <a:gd name="T41" fmla="*/ 16 h 82"/>
              <a:gd name="T42" fmla="*/ 54 w 78"/>
              <a:gd name="T43" fmla="*/ 16 h 82"/>
              <a:gd name="T44" fmla="*/ 45 w 78"/>
              <a:gd name="T45" fmla="*/ 33 h 82"/>
              <a:gd name="T46" fmla="*/ 45 w 78"/>
              <a:gd name="T47" fmla="*/ 33 h 82"/>
              <a:gd name="T48" fmla="*/ 29 w 78"/>
              <a:gd name="T49" fmla="*/ 20 h 82"/>
              <a:gd name="T50" fmla="*/ 29 w 78"/>
              <a:gd name="T51" fmla="*/ 20 h 82"/>
              <a:gd name="T52" fmla="*/ 25 w 78"/>
              <a:gd name="T53" fmla="*/ 16 h 82"/>
              <a:gd name="T54" fmla="*/ 25 w 78"/>
              <a:gd name="T55" fmla="*/ 16 h 82"/>
              <a:gd name="T56" fmla="*/ 21 w 78"/>
              <a:gd name="T57" fmla="*/ 20 h 82"/>
              <a:gd name="T58" fmla="*/ 21 w 78"/>
              <a:gd name="T59" fmla="*/ 20 h 82"/>
              <a:gd name="T60" fmla="*/ 17 w 78"/>
              <a:gd name="T61" fmla="*/ 24 h 82"/>
              <a:gd name="T62" fmla="*/ 17 w 78"/>
              <a:gd name="T63" fmla="*/ 24 h 82"/>
              <a:gd name="T64" fmla="*/ 37 w 78"/>
              <a:gd name="T65" fmla="*/ 41 h 82"/>
              <a:gd name="T66" fmla="*/ 37 w 78"/>
              <a:gd name="T67" fmla="*/ 41 h 82"/>
              <a:gd name="T68" fmla="*/ 17 w 78"/>
              <a:gd name="T69" fmla="*/ 61 h 82"/>
              <a:gd name="T70" fmla="*/ 17 w 78"/>
              <a:gd name="T71" fmla="*/ 61 h 82"/>
              <a:gd name="T72" fmla="*/ 25 w 78"/>
              <a:gd name="T73" fmla="*/ 70 h 82"/>
              <a:gd name="T74" fmla="*/ 25 w 78"/>
              <a:gd name="T75" fmla="*/ 70 h 82"/>
              <a:gd name="T76" fmla="*/ 45 w 78"/>
              <a:gd name="T77" fmla="*/ 53 h 82"/>
              <a:gd name="T78" fmla="*/ 45 w 78"/>
              <a:gd name="T79" fmla="*/ 53 h 82"/>
              <a:gd name="T80" fmla="*/ 62 w 78"/>
              <a:gd name="T81" fmla="*/ 70 h 82"/>
              <a:gd name="T82" fmla="*/ 62 w 78"/>
              <a:gd name="T83" fmla="*/ 70 h 82"/>
              <a:gd name="T84" fmla="*/ 66 w 78"/>
              <a:gd name="T85" fmla="*/ 66 h 82"/>
              <a:gd name="T86" fmla="*/ 66 w 78"/>
              <a:gd name="T87" fmla="*/ 66 h 82"/>
              <a:gd name="T88" fmla="*/ 66 w 78"/>
              <a:gd name="T89" fmla="*/ 66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8" h="82">
                <a:moveTo>
                  <a:pt x="78" y="82"/>
                </a:moveTo>
                <a:lnTo>
                  <a:pt x="78" y="74"/>
                </a:lnTo>
                <a:lnTo>
                  <a:pt x="12" y="74"/>
                </a:lnTo>
                <a:lnTo>
                  <a:pt x="12" y="12"/>
                </a:lnTo>
                <a:lnTo>
                  <a:pt x="74" y="12"/>
                </a:lnTo>
                <a:lnTo>
                  <a:pt x="74" y="0"/>
                </a:lnTo>
                <a:lnTo>
                  <a:pt x="0" y="0"/>
                </a:lnTo>
                <a:lnTo>
                  <a:pt x="0" y="82"/>
                </a:lnTo>
                <a:lnTo>
                  <a:pt x="78" y="82"/>
                </a:lnTo>
                <a:lnTo>
                  <a:pt x="78" y="82"/>
                </a:lnTo>
                <a:close/>
                <a:moveTo>
                  <a:pt x="66" y="66"/>
                </a:moveTo>
                <a:lnTo>
                  <a:pt x="66" y="66"/>
                </a:lnTo>
                <a:lnTo>
                  <a:pt x="70" y="61"/>
                </a:lnTo>
                <a:lnTo>
                  <a:pt x="70" y="61"/>
                </a:lnTo>
                <a:lnTo>
                  <a:pt x="54" y="41"/>
                </a:lnTo>
                <a:lnTo>
                  <a:pt x="54" y="41"/>
                </a:lnTo>
                <a:lnTo>
                  <a:pt x="66" y="28"/>
                </a:lnTo>
                <a:lnTo>
                  <a:pt x="66" y="28"/>
                </a:lnTo>
                <a:lnTo>
                  <a:pt x="66" y="20"/>
                </a:lnTo>
                <a:lnTo>
                  <a:pt x="66" y="20"/>
                </a:lnTo>
                <a:lnTo>
                  <a:pt x="54" y="16"/>
                </a:lnTo>
                <a:lnTo>
                  <a:pt x="54" y="16"/>
                </a:lnTo>
                <a:lnTo>
                  <a:pt x="45" y="33"/>
                </a:lnTo>
                <a:lnTo>
                  <a:pt x="45" y="33"/>
                </a:lnTo>
                <a:lnTo>
                  <a:pt x="29" y="20"/>
                </a:lnTo>
                <a:lnTo>
                  <a:pt x="29" y="20"/>
                </a:lnTo>
                <a:lnTo>
                  <a:pt x="25" y="16"/>
                </a:lnTo>
                <a:lnTo>
                  <a:pt x="25" y="16"/>
                </a:lnTo>
                <a:lnTo>
                  <a:pt x="21" y="20"/>
                </a:lnTo>
                <a:lnTo>
                  <a:pt x="21" y="20"/>
                </a:lnTo>
                <a:lnTo>
                  <a:pt x="17" y="24"/>
                </a:lnTo>
                <a:lnTo>
                  <a:pt x="17" y="24"/>
                </a:lnTo>
                <a:lnTo>
                  <a:pt x="37" y="41"/>
                </a:lnTo>
                <a:lnTo>
                  <a:pt x="37" y="41"/>
                </a:lnTo>
                <a:lnTo>
                  <a:pt x="17" y="61"/>
                </a:lnTo>
                <a:lnTo>
                  <a:pt x="17" y="61"/>
                </a:lnTo>
                <a:lnTo>
                  <a:pt x="25" y="70"/>
                </a:lnTo>
                <a:lnTo>
                  <a:pt x="25" y="70"/>
                </a:lnTo>
                <a:lnTo>
                  <a:pt x="45" y="53"/>
                </a:lnTo>
                <a:lnTo>
                  <a:pt x="45" y="53"/>
                </a:lnTo>
                <a:lnTo>
                  <a:pt x="62" y="70"/>
                </a:lnTo>
                <a:lnTo>
                  <a:pt x="62" y="70"/>
                </a:lnTo>
                <a:lnTo>
                  <a:pt x="66" y="66"/>
                </a:lnTo>
                <a:lnTo>
                  <a:pt x="66" y="66"/>
                </a:lnTo>
                <a:lnTo>
                  <a:pt x="66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 noEditPoints="1"/>
          </p:cNvSpPr>
          <p:nvPr/>
        </p:nvSpPr>
        <p:spPr bwMode="auto">
          <a:xfrm>
            <a:off x="7734300" y="4487862"/>
            <a:ext cx="138113" cy="123825"/>
          </a:xfrm>
          <a:custGeom>
            <a:avLst/>
            <a:gdLst>
              <a:gd name="T0" fmla="*/ 21 w 87"/>
              <a:gd name="T1" fmla="*/ 78 h 78"/>
              <a:gd name="T2" fmla="*/ 21 w 87"/>
              <a:gd name="T3" fmla="*/ 74 h 78"/>
              <a:gd name="T4" fmla="*/ 66 w 87"/>
              <a:gd name="T5" fmla="*/ 74 h 78"/>
              <a:gd name="T6" fmla="*/ 66 w 87"/>
              <a:gd name="T7" fmla="*/ 78 h 78"/>
              <a:gd name="T8" fmla="*/ 78 w 87"/>
              <a:gd name="T9" fmla="*/ 78 h 78"/>
              <a:gd name="T10" fmla="*/ 78 w 87"/>
              <a:gd name="T11" fmla="*/ 20 h 78"/>
              <a:gd name="T12" fmla="*/ 58 w 87"/>
              <a:gd name="T13" fmla="*/ 20 h 78"/>
              <a:gd name="T14" fmla="*/ 58 w 87"/>
              <a:gd name="T15" fmla="*/ 12 h 78"/>
              <a:gd name="T16" fmla="*/ 87 w 87"/>
              <a:gd name="T17" fmla="*/ 12 h 78"/>
              <a:gd name="T18" fmla="*/ 87 w 87"/>
              <a:gd name="T19" fmla="*/ 0 h 78"/>
              <a:gd name="T20" fmla="*/ 0 w 87"/>
              <a:gd name="T21" fmla="*/ 0 h 78"/>
              <a:gd name="T22" fmla="*/ 0 w 87"/>
              <a:gd name="T23" fmla="*/ 12 h 78"/>
              <a:gd name="T24" fmla="*/ 29 w 87"/>
              <a:gd name="T25" fmla="*/ 12 h 78"/>
              <a:gd name="T26" fmla="*/ 29 w 87"/>
              <a:gd name="T27" fmla="*/ 20 h 78"/>
              <a:gd name="T28" fmla="*/ 8 w 87"/>
              <a:gd name="T29" fmla="*/ 20 h 78"/>
              <a:gd name="T30" fmla="*/ 8 w 87"/>
              <a:gd name="T31" fmla="*/ 78 h 78"/>
              <a:gd name="T32" fmla="*/ 21 w 87"/>
              <a:gd name="T33" fmla="*/ 78 h 78"/>
              <a:gd name="T34" fmla="*/ 21 w 87"/>
              <a:gd name="T35" fmla="*/ 78 h 78"/>
              <a:gd name="T36" fmla="*/ 45 w 87"/>
              <a:gd name="T37" fmla="*/ 12 h 78"/>
              <a:gd name="T38" fmla="*/ 45 w 87"/>
              <a:gd name="T39" fmla="*/ 20 h 78"/>
              <a:gd name="T40" fmla="*/ 37 w 87"/>
              <a:gd name="T41" fmla="*/ 20 h 78"/>
              <a:gd name="T42" fmla="*/ 37 w 87"/>
              <a:gd name="T43" fmla="*/ 12 h 78"/>
              <a:gd name="T44" fmla="*/ 45 w 87"/>
              <a:gd name="T45" fmla="*/ 12 h 78"/>
              <a:gd name="T46" fmla="*/ 45 w 87"/>
              <a:gd name="T47" fmla="*/ 12 h 78"/>
              <a:gd name="T48" fmla="*/ 21 w 87"/>
              <a:gd name="T49" fmla="*/ 33 h 78"/>
              <a:gd name="T50" fmla="*/ 29 w 87"/>
              <a:gd name="T51" fmla="*/ 33 h 78"/>
              <a:gd name="T52" fmla="*/ 29 w 87"/>
              <a:gd name="T53" fmla="*/ 33 h 78"/>
              <a:gd name="T54" fmla="*/ 25 w 87"/>
              <a:gd name="T55" fmla="*/ 45 h 78"/>
              <a:gd name="T56" fmla="*/ 21 w 87"/>
              <a:gd name="T57" fmla="*/ 53 h 78"/>
              <a:gd name="T58" fmla="*/ 21 w 87"/>
              <a:gd name="T59" fmla="*/ 53 h 78"/>
              <a:gd name="T60" fmla="*/ 25 w 87"/>
              <a:gd name="T61" fmla="*/ 62 h 78"/>
              <a:gd name="T62" fmla="*/ 25 w 87"/>
              <a:gd name="T63" fmla="*/ 62 h 78"/>
              <a:gd name="T64" fmla="*/ 33 w 87"/>
              <a:gd name="T65" fmla="*/ 49 h 78"/>
              <a:gd name="T66" fmla="*/ 37 w 87"/>
              <a:gd name="T67" fmla="*/ 33 h 78"/>
              <a:gd name="T68" fmla="*/ 45 w 87"/>
              <a:gd name="T69" fmla="*/ 33 h 78"/>
              <a:gd name="T70" fmla="*/ 45 w 87"/>
              <a:gd name="T71" fmla="*/ 49 h 78"/>
              <a:gd name="T72" fmla="*/ 45 w 87"/>
              <a:gd name="T73" fmla="*/ 49 h 78"/>
              <a:gd name="T74" fmla="*/ 45 w 87"/>
              <a:gd name="T75" fmla="*/ 53 h 78"/>
              <a:gd name="T76" fmla="*/ 54 w 87"/>
              <a:gd name="T77" fmla="*/ 57 h 78"/>
              <a:gd name="T78" fmla="*/ 66 w 87"/>
              <a:gd name="T79" fmla="*/ 57 h 78"/>
              <a:gd name="T80" fmla="*/ 66 w 87"/>
              <a:gd name="T81" fmla="*/ 66 h 78"/>
              <a:gd name="T82" fmla="*/ 21 w 87"/>
              <a:gd name="T83" fmla="*/ 66 h 78"/>
              <a:gd name="T84" fmla="*/ 21 w 87"/>
              <a:gd name="T85" fmla="*/ 33 h 78"/>
              <a:gd name="T86" fmla="*/ 21 w 87"/>
              <a:gd name="T87" fmla="*/ 33 h 78"/>
              <a:gd name="T88" fmla="*/ 66 w 87"/>
              <a:gd name="T89" fmla="*/ 33 h 78"/>
              <a:gd name="T90" fmla="*/ 66 w 87"/>
              <a:gd name="T91" fmla="*/ 49 h 78"/>
              <a:gd name="T92" fmla="*/ 62 w 87"/>
              <a:gd name="T93" fmla="*/ 49 h 78"/>
              <a:gd name="T94" fmla="*/ 62 w 87"/>
              <a:gd name="T95" fmla="*/ 49 h 78"/>
              <a:gd name="T96" fmla="*/ 58 w 87"/>
              <a:gd name="T97" fmla="*/ 45 h 78"/>
              <a:gd name="T98" fmla="*/ 58 w 87"/>
              <a:gd name="T99" fmla="*/ 33 h 78"/>
              <a:gd name="T100" fmla="*/ 66 w 87"/>
              <a:gd name="T101" fmla="*/ 33 h 78"/>
              <a:gd name="T102" fmla="*/ 66 w 87"/>
              <a:gd name="T103" fmla="*/ 3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7" h="78">
                <a:moveTo>
                  <a:pt x="21" y="78"/>
                </a:moveTo>
                <a:lnTo>
                  <a:pt x="21" y="74"/>
                </a:lnTo>
                <a:lnTo>
                  <a:pt x="66" y="74"/>
                </a:lnTo>
                <a:lnTo>
                  <a:pt x="66" y="78"/>
                </a:lnTo>
                <a:lnTo>
                  <a:pt x="78" y="78"/>
                </a:lnTo>
                <a:lnTo>
                  <a:pt x="78" y="20"/>
                </a:lnTo>
                <a:lnTo>
                  <a:pt x="58" y="20"/>
                </a:lnTo>
                <a:lnTo>
                  <a:pt x="58" y="12"/>
                </a:lnTo>
                <a:lnTo>
                  <a:pt x="87" y="12"/>
                </a:lnTo>
                <a:lnTo>
                  <a:pt x="87" y="0"/>
                </a:lnTo>
                <a:lnTo>
                  <a:pt x="0" y="0"/>
                </a:lnTo>
                <a:lnTo>
                  <a:pt x="0" y="12"/>
                </a:lnTo>
                <a:lnTo>
                  <a:pt x="29" y="12"/>
                </a:lnTo>
                <a:lnTo>
                  <a:pt x="29" y="20"/>
                </a:lnTo>
                <a:lnTo>
                  <a:pt x="8" y="20"/>
                </a:lnTo>
                <a:lnTo>
                  <a:pt x="8" y="78"/>
                </a:lnTo>
                <a:lnTo>
                  <a:pt x="21" y="78"/>
                </a:lnTo>
                <a:lnTo>
                  <a:pt x="21" y="78"/>
                </a:lnTo>
                <a:close/>
                <a:moveTo>
                  <a:pt x="45" y="12"/>
                </a:moveTo>
                <a:lnTo>
                  <a:pt x="45" y="20"/>
                </a:lnTo>
                <a:lnTo>
                  <a:pt x="37" y="20"/>
                </a:lnTo>
                <a:lnTo>
                  <a:pt x="37" y="12"/>
                </a:lnTo>
                <a:lnTo>
                  <a:pt x="45" y="12"/>
                </a:lnTo>
                <a:lnTo>
                  <a:pt x="45" y="12"/>
                </a:lnTo>
                <a:close/>
                <a:moveTo>
                  <a:pt x="21" y="33"/>
                </a:moveTo>
                <a:lnTo>
                  <a:pt x="29" y="33"/>
                </a:lnTo>
                <a:lnTo>
                  <a:pt x="29" y="33"/>
                </a:lnTo>
                <a:lnTo>
                  <a:pt x="25" y="45"/>
                </a:lnTo>
                <a:lnTo>
                  <a:pt x="21" y="53"/>
                </a:lnTo>
                <a:lnTo>
                  <a:pt x="21" y="53"/>
                </a:lnTo>
                <a:lnTo>
                  <a:pt x="25" y="62"/>
                </a:lnTo>
                <a:lnTo>
                  <a:pt x="25" y="62"/>
                </a:lnTo>
                <a:lnTo>
                  <a:pt x="33" y="49"/>
                </a:lnTo>
                <a:lnTo>
                  <a:pt x="37" y="33"/>
                </a:lnTo>
                <a:lnTo>
                  <a:pt x="45" y="33"/>
                </a:lnTo>
                <a:lnTo>
                  <a:pt x="45" y="49"/>
                </a:lnTo>
                <a:lnTo>
                  <a:pt x="45" y="49"/>
                </a:lnTo>
                <a:lnTo>
                  <a:pt x="45" y="53"/>
                </a:lnTo>
                <a:lnTo>
                  <a:pt x="54" y="57"/>
                </a:lnTo>
                <a:lnTo>
                  <a:pt x="66" y="57"/>
                </a:lnTo>
                <a:lnTo>
                  <a:pt x="66" y="66"/>
                </a:lnTo>
                <a:lnTo>
                  <a:pt x="21" y="66"/>
                </a:lnTo>
                <a:lnTo>
                  <a:pt x="21" y="33"/>
                </a:lnTo>
                <a:lnTo>
                  <a:pt x="21" y="33"/>
                </a:lnTo>
                <a:close/>
                <a:moveTo>
                  <a:pt x="66" y="33"/>
                </a:moveTo>
                <a:lnTo>
                  <a:pt x="66" y="49"/>
                </a:lnTo>
                <a:lnTo>
                  <a:pt x="62" y="49"/>
                </a:lnTo>
                <a:lnTo>
                  <a:pt x="62" y="49"/>
                </a:lnTo>
                <a:lnTo>
                  <a:pt x="58" y="45"/>
                </a:lnTo>
                <a:lnTo>
                  <a:pt x="58" y="33"/>
                </a:lnTo>
                <a:lnTo>
                  <a:pt x="66" y="33"/>
                </a:lnTo>
                <a:lnTo>
                  <a:pt x="66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 noEditPoints="1"/>
          </p:cNvSpPr>
          <p:nvPr/>
        </p:nvSpPr>
        <p:spPr bwMode="auto">
          <a:xfrm>
            <a:off x="7885113" y="4473575"/>
            <a:ext cx="144463" cy="150813"/>
          </a:xfrm>
          <a:custGeom>
            <a:avLst/>
            <a:gdLst>
              <a:gd name="T0" fmla="*/ 8 w 91"/>
              <a:gd name="T1" fmla="*/ 17 h 95"/>
              <a:gd name="T2" fmla="*/ 41 w 91"/>
              <a:gd name="T3" fmla="*/ 17 h 95"/>
              <a:gd name="T4" fmla="*/ 41 w 91"/>
              <a:gd name="T5" fmla="*/ 21 h 95"/>
              <a:gd name="T6" fmla="*/ 12 w 91"/>
              <a:gd name="T7" fmla="*/ 21 h 95"/>
              <a:gd name="T8" fmla="*/ 12 w 91"/>
              <a:gd name="T9" fmla="*/ 29 h 95"/>
              <a:gd name="T10" fmla="*/ 41 w 91"/>
              <a:gd name="T11" fmla="*/ 29 h 95"/>
              <a:gd name="T12" fmla="*/ 41 w 91"/>
              <a:gd name="T13" fmla="*/ 33 h 95"/>
              <a:gd name="T14" fmla="*/ 0 w 91"/>
              <a:gd name="T15" fmla="*/ 33 h 95"/>
              <a:gd name="T16" fmla="*/ 0 w 91"/>
              <a:gd name="T17" fmla="*/ 42 h 95"/>
              <a:gd name="T18" fmla="*/ 91 w 91"/>
              <a:gd name="T19" fmla="*/ 42 h 95"/>
              <a:gd name="T20" fmla="*/ 91 w 91"/>
              <a:gd name="T21" fmla="*/ 33 h 95"/>
              <a:gd name="T22" fmla="*/ 53 w 91"/>
              <a:gd name="T23" fmla="*/ 33 h 95"/>
              <a:gd name="T24" fmla="*/ 53 w 91"/>
              <a:gd name="T25" fmla="*/ 29 h 95"/>
              <a:gd name="T26" fmla="*/ 82 w 91"/>
              <a:gd name="T27" fmla="*/ 29 h 95"/>
              <a:gd name="T28" fmla="*/ 82 w 91"/>
              <a:gd name="T29" fmla="*/ 21 h 95"/>
              <a:gd name="T30" fmla="*/ 53 w 91"/>
              <a:gd name="T31" fmla="*/ 21 h 95"/>
              <a:gd name="T32" fmla="*/ 53 w 91"/>
              <a:gd name="T33" fmla="*/ 17 h 95"/>
              <a:gd name="T34" fmla="*/ 87 w 91"/>
              <a:gd name="T35" fmla="*/ 17 h 95"/>
              <a:gd name="T36" fmla="*/ 87 w 91"/>
              <a:gd name="T37" fmla="*/ 9 h 95"/>
              <a:gd name="T38" fmla="*/ 53 w 91"/>
              <a:gd name="T39" fmla="*/ 9 h 95"/>
              <a:gd name="T40" fmla="*/ 53 w 91"/>
              <a:gd name="T41" fmla="*/ 9 h 95"/>
              <a:gd name="T42" fmla="*/ 53 w 91"/>
              <a:gd name="T43" fmla="*/ 4 h 95"/>
              <a:gd name="T44" fmla="*/ 53 w 91"/>
              <a:gd name="T45" fmla="*/ 4 h 95"/>
              <a:gd name="T46" fmla="*/ 53 w 91"/>
              <a:gd name="T47" fmla="*/ 4 h 95"/>
              <a:gd name="T48" fmla="*/ 53 w 91"/>
              <a:gd name="T49" fmla="*/ 4 h 95"/>
              <a:gd name="T50" fmla="*/ 45 w 91"/>
              <a:gd name="T51" fmla="*/ 0 h 95"/>
              <a:gd name="T52" fmla="*/ 41 w 91"/>
              <a:gd name="T53" fmla="*/ 0 h 95"/>
              <a:gd name="T54" fmla="*/ 41 w 91"/>
              <a:gd name="T55" fmla="*/ 9 h 95"/>
              <a:gd name="T56" fmla="*/ 8 w 91"/>
              <a:gd name="T57" fmla="*/ 9 h 95"/>
              <a:gd name="T58" fmla="*/ 8 w 91"/>
              <a:gd name="T59" fmla="*/ 17 h 95"/>
              <a:gd name="T60" fmla="*/ 8 w 91"/>
              <a:gd name="T61" fmla="*/ 17 h 95"/>
              <a:gd name="T62" fmla="*/ 29 w 91"/>
              <a:gd name="T63" fmla="*/ 79 h 95"/>
              <a:gd name="T64" fmla="*/ 62 w 91"/>
              <a:gd name="T65" fmla="*/ 79 h 95"/>
              <a:gd name="T66" fmla="*/ 62 w 91"/>
              <a:gd name="T67" fmla="*/ 79 h 95"/>
              <a:gd name="T68" fmla="*/ 62 w 91"/>
              <a:gd name="T69" fmla="*/ 79 h 95"/>
              <a:gd name="T70" fmla="*/ 62 w 91"/>
              <a:gd name="T71" fmla="*/ 83 h 95"/>
              <a:gd name="T72" fmla="*/ 53 w 91"/>
              <a:gd name="T73" fmla="*/ 83 h 95"/>
              <a:gd name="T74" fmla="*/ 53 w 91"/>
              <a:gd name="T75" fmla="*/ 83 h 95"/>
              <a:gd name="T76" fmla="*/ 58 w 91"/>
              <a:gd name="T77" fmla="*/ 95 h 95"/>
              <a:gd name="T78" fmla="*/ 58 w 91"/>
              <a:gd name="T79" fmla="*/ 95 h 95"/>
              <a:gd name="T80" fmla="*/ 74 w 91"/>
              <a:gd name="T81" fmla="*/ 91 h 95"/>
              <a:gd name="T82" fmla="*/ 74 w 91"/>
              <a:gd name="T83" fmla="*/ 87 h 95"/>
              <a:gd name="T84" fmla="*/ 74 w 91"/>
              <a:gd name="T85" fmla="*/ 83 h 95"/>
              <a:gd name="T86" fmla="*/ 74 w 91"/>
              <a:gd name="T87" fmla="*/ 46 h 95"/>
              <a:gd name="T88" fmla="*/ 16 w 91"/>
              <a:gd name="T89" fmla="*/ 46 h 95"/>
              <a:gd name="T90" fmla="*/ 16 w 91"/>
              <a:gd name="T91" fmla="*/ 91 h 95"/>
              <a:gd name="T92" fmla="*/ 29 w 91"/>
              <a:gd name="T93" fmla="*/ 91 h 95"/>
              <a:gd name="T94" fmla="*/ 29 w 91"/>
              <a:gd name="T95" fmla="*/ 79 h 95"/>
              <a:gd name="T96" fmla="*/ 29 w 91"/>
              <a:gd name="T97" fmla="*/ 79 h 95"/>
              <a:gd name="T98" fmla="*/ 29 w 91"/>
              <a:gd name="T99" fmla="*/ 54 h 95"/>
              <a:gd name="T100" fmla="*/ 62 w 91"/>
              <a:gd name="T101" fmla="*/ 54 h 95"/>
              <a:gd name="T102" fmla="*/ 62 w 91"/>
              <a:gd name="T103" fmla="*/ 58 h 95"/>
              <a:gd name="T104" fmla="*/ 29 w 91"/>
              <a:gd name="T105" fmla="*/ 58 h 95"/>
              <a:gd name="T106" fmla="*/ 29 w 91"/>
              <a:gd name="T107" fmla="*/ 54 h 95"/>
              <a:gd name="T108" fmla="*/ 29 w 91"/>
              <a:gd name="T109" fmla="*/ 54 h 95"/>
              <a:gd name="T110" fmla="*/ 29 w 91"/>
              <a:gd name="T111" fmla="*/ 66 h 95"/>
              <a:gd name="T112" fmla="*/ 62 w 91"/>
              <a:gd name="T113" fmla="*/ 66 h 95"/>
              <a:gd name="T114" fmla="*/ 62 w 91"/>
              <a:gd name="T115" fmla="*/ 66 h 95"/>
              <a:gd name="T116" fmla="*/ 29 w 91"/>
              <a:gd name="T117" fmla="*/ 66 h 95"/>
              <a:gd name="T118" fmla="*/ 29 w 91"/>
              <a:gd name="T119" fmla="*/ 66 h 95"/>
              <a:gd name="T120" fmla="*/ 29 w 91"/>
              <a:gd name="T121" fmla="*/ 66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1" h="95">
                <a:moveTo>
                  <a:pt x="8" y="17"/>
                </a:moveTo>
                <a:lnTo>
                  <a:pt x="41" y="17"/>
                </a:lnTo>
                <a:lnTo>
                  <a:pt x="41" y="21"/>
                </a:lnTo>
                <a:lnTo>
                  <a:pt x="12" y="21"/>
                </a:lnTo>
                <a:lnTo>
                  <a:pt x="12" y="29"/>
                </a:lnTo>
                <a:lnTo>
                  <a:pt x="41" y="29"/>
                </a:lnTo>
                <a:lnTo>
                  <a:pt x="41" y="33"/>
                </a:lnTo>
                <a:lnTo>
                  <a:pt x="0" y="33"/>
                </a:lnTo>
                <a:lnTo>
                  <a:pt x="0" y="42"/>
                </a:lnTo>
                <a:lnTo>
                  <a:pt x="91" y="42"/>
                </a:lnTo>
                <a:lnTo>
                  <a:pt x="91" y="33"/>
                </a:lnTo>
                <a:lnTo>
                  <a:pt x="53" y="33"/>
                </a:lnTo>
                <a:lnTo>
                  <a:pt x="53" y="29"/>
                </a:lnTo>
                <a:lnTo>
                  <a:pt x="82" y="29"/>
                </a:lnTo>
                <a:lnTo>
                  <a:pt x="82" y="21"/>
                </a:lnTo>
                <a:lnTo>
                  <a:pt x="53" y="21"/>
                </a:lnTo>
                <a:lnTo>
                  <a:pt x="53" y="17"/>
                </a:lnTo>
                <a:lnTo>
                  <a:pt x="87" y="17"/>
                </a:lnTo>
                <a:lnTo>
                  <a:pt x="87" y="9"/>
                </a:lnTo>
                <a:lnTo>
                  <a:pt x="53" y="9"/>
                </a:lnTo>
                <a:lnTo>
                  <a:pt x="53" y="9"/>
                </a:lnTo>
                <a:lnTo>
                  <a:pt x="53" y="4"/>
                </a:lnTo>
                <a:lnTo>
                  <a:pt x="53" y="4"/>
                </a:lnTo>
                <a:lnTo>
                  <a:pt x="53" y="4"/>
                </a:lnTo>
                <a:lnTo>
                  <a:pt x="53" y="4"/>
                </a:lnTo>
                <a:lnTo>
                  <a:pt x="45" y="0"/>
                </a:lnTo>
                <a:lnTo>
                  <a:pt x="41" y="0"/>
                </a:lnTo>
                <a:lnTo>
                  <a:pt x="41" y="9"/>
                </a:lnTo>
                <a:lnTo>
                  <a:pt x="8" y="9"/>
                </a:lnTo>
                <a:lnTo>
                  <a:pt x="8" y="17"/>
                </a:lnTo>
                <a:lnTo>
                  <a:pt x="8" y="17"/>
                </a:lnTo>
                <a:close/>
                <a:moveTo>
                  <a:pt x="29" y="79"/>
                </a:moveTo>
                <a:lnTo>
                  <a:pt x="62" y="79"/>
                </a:lnTo>
                <a:lnTo>
                  <a:pt x="62" y="79"/>
                </a:lnTo>
                <a:lnTo>
                  <a:pt x="62" y="79"/>
                </a:lnTo>
                <a:lnTo>
                  <a:pt x="62" y="83"/>
                </a:lnTo>
                <a:lnTo>
                  <a:pt x="53" y="83"/>
                </a:lnTo>
                <a:lnTo>
                  <a:pt x="53" y="83"/>
                </a:lnTo>
                <a:lnTo>
                  <a:pt x="58" y="95"/>
                </a:lnTo>
                <a:lnTo>
                  <a:pt x="58" y="95"/>
                </a:lnTo>
                <a:lnTo>
                  <a:pt x="74" y="91"/>
                </a:lnTo>
                <a:lnTo>
                  <a:pt x="74" y="87"/>
                </a:lnTo>
                <a:lnTo>
                  <a:pt x="74" y="83"/>
                </a:lnTo>
                <a:lnTo>
                  <a:pt x="74" y="46"/>
                </a:lnTo>
                <a:lnTo>
                  <a:pt x="16" y="46"/>
                </a:lnTo>
                <a:lnTo>
                  <a:pt x="16" y="91"/>
                </a:lnTo>
                <a:lnTo>
                  <a:pt x="29" y="91"/>
                </a:lnTo>
                <a:lnTo>
                  <a:pt x="29" y="79"/>
                </a:lnTo>
                <a:lnTo>
                  <a:pt x="29" y="79"/>
                </a:lnTo>
                <a:close/>
                <a:moveTo>
                  <a:pt x="29" y="54"/>
                </a:moveTo>
                <a:lnTo>
                  <a:pt x="62" y="54"/>
                </a:lnTo>
                <a:lnTo>
                  <a:pt x="62" y="58"/>
                </a:lnTo>
                <a:lnTo>
                  <a:pt x="29" y="58"/>
                </a:lnTo>
                <a:lnTo>
                  <a:pt x="29" y="54"/>
                </a:lnTo>
                <a:lnTo>
                  <a:pt x="29" y="54"/>
                </a:lnTo>
                <a:close/>
                <a:moveTo>
                  <a:pt x="29" y="66"/>
                </a:moveTo>
                <a:lnTo>
                  <a:pt x="62" y="66"/>
                </a:lnTo>
                <a:lnTo>
                  <a:pt x="62" y="66"/>
                </a:lnTo>
                <a:lnTo>
                  <a:pt x="29" y="66"/>
                </a:lnTo>
                <a:lnTo>
                  <a:pt x="29" y="66"/>
                </a:lnTo>
                <a:lnTo>
                  <a:pt x="29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 noEditPoints="1"/>
          </p:cNvSpPr>
          <p:nvPr/>
        </p:nvSpPr>
        <p:spPr bwMode="auto">
          <a:xfrm>
            <a:off x="8061325" y="4479925"/>
            <a:ext cx="119063" cy="131763"/>
          </a:xfrm>
          <a:custGeom>
            <a:avLst/>
            <a:gdLst>
              <a:gd name="T0" fmla="*/ 75 w 75"/>
              <a:gd name="T1" fmla="*/ 83 h 83"/>
              <a:gd name="T2" fmla="*/ 75 w 75"/>
              <a:gd name="T3" fmla="*/ 75 h 83"/>
              <a:gd name="T4" fmla="*/ 13 w 75"/>
              <a:gd name="T5" fmla="*/ 75 h 83"/>
              <a:gd name="T6" fmla="*/ 13 w 75"/>
              <a:gd name="T7" fmla="*/ 13 h 83"/>
              <a:gd name="T8" fmla="*/ 70 w 75"/>
              <a:gd name="T9" fmla="*/ 13 h 83"/>
              <a:gd name="T10" fmla="*/ 70 w 75"/>
              <a:gd name="T11" fmla="*/ 0 h 83"/>
              <a:gd name="T12" fmla="*/ 0 w 75"/>
              <a:gd name="T13" fmla="*/ 0 h 83"/>
              <a:gd name="T14" fmla="*/ 0 w 75"/>
              <a:gd name="T15" fmla="*/ 83 h 83"/>
              <a:gd name="T16" fmla="*/ 75 w 75"/>
              <a:gd name="T17" fmla="*/ 83 h 83"/>
              <a:gd name="T18" fmla="*/ 75 w 75"/>
              <a:gd name="T19" fmla="*/ 83 h 83"/>
              <a:gd name="T20" fmla="*/ 66 w 75"/>
              <a:gd name="T21" fmla="*/ 67 h 83"/>
              <a:gd name="T22" fmla="*/ 66 w 75"/>
              <a:gd name="T23" fmla="*/ 67 h 83"/>
              <a:gd name="T24" fmla="*/ 70 w 75"/>
              <a:gd name="T25" fmla="*/ 62 h 83"/>
              <a:gd name="T26" fmla="*/ 70 w 75"/>
              <a:gd name="T27" fmla="*/ 62 h 83"/>
              <a:gd name="T28" fmla="*/ 50 w 75"/>
              <a:gd name="T29" fmla="*/ 42 h 83"/>
              <a:gd name="T30" fmla="*/ 50 w 75"/>
              <a:gd name="T31" fmla="*/ 42 h 83"/>
              <a:gd name="T32" fmla="*/ 62 w 75"/>
              <a:gd name="T33" fmla="*/ 29 h 83"/>
              <a:gd name="T34" fmla="*/ 62 w 75"/>
              <a:gd name="T35" fmla="*/ 29 h 83"/>
              <a:gd name="T36" fmla="*/ 66 w 75"/>
              <a:gd name="T37" fmla="*/ 21 h 83"/>
              <a:gd name="T38" fmla="*/ 66 w 75"/>
              <a:gd name="T39" fmla="*/ 21 h 83"/>
              <a:gd name="T40" fmla="*/ 54 w 75"/>
              <a:gd name="T41" fmla="*/ 17 h 83"/>
              <a:gd name="T42" fmla="*/ 54 w 75"/>
              <a:gd name="T43" fmla="*/ 17 h 83"/>
              <a:gd name="T44" fmla="*/ 42 w 75"/>
              <a:gd name="T45" fmla="*/ 34 h 83"/>
              <a:gd name="T46" fmla="*/ 42 w 75"/>
              <a:gd name="T47" fmla="*/ 34 h 83"/>
              <a:gd name="T48" fmla="*/ 25 w 75"/>
              <a:gd name="T49" fmla="*/ 21 h 83"/>
              <a:gd name="T50" fmla="*/ 25 w 75"/>
              <a:gd name="T51" fmla="*/ 21 h 83"/>
              <a:gd name="T52" fmla="*/ 21 w 75"/>
              <a:gd name="T53" fmla="*/ 17 h 83"/>
              <a:gd name="T54" fmla="*/ 21 w 75"/>
              <a:gd name="T55" fmla="*/ 17 h 83"/>
              <a:gd name="T56" fmla="*/ 21 w 75"/>
              <a:gd name="T57" fmla="*/ 21 h 83"/>
              <a:gd name="T58" fmla="*/ 21 w 75"/>
              <a:gd name="T59" fmla="*/ 21 h 83"/>
              <a:gd name="T60" fmla="*/ 13 w 75"/>
              <a:gd name="T61" fmla="*/ 29 h 83"/>
              <a:gd name="T62" fmla="*/ 13 w 75"/>
              <a:gd name="T63" fmla="*/ 29 h 83"/>
              <a:gd name="T64" fmla="*/ 33 w 75"/>
              <a:gd name="T65" fmla="*/ 46 h 83"/>
              <a:gd name="T66" fmla="*/ 33 w 75"/>
              <a:gd name="T67" fmla="*/ 46 h 83"/>
              <a:gd name="T68" fmla="*/ 13 w 75"/>
              <a:gd name="T69" fmla="*/ 62 h 83"/>
              <a:gd name="T70" fmla="*/ 13 w 75"/>
              <a:gd name="T71" fmla="*/ 62 h 83"/>
              <a:gd name="T72" fmla="*/ 25 w 75"/>
              <a:gd name="T73" fmla="*/ 71 h 83"/>
              <a:gd name="T74" fmla="*/ 25 w 75"/>
              <a:gd name="T75" fmla="*/ 71 h 83"/>
              <a:gd name="T76" fmla="*/ 42 w 75"/>
              <a:gd name="T77" fmla="*/ 54 h 83"/>
              <a:gd name="T78" fmla="*/ 42 w 75"/>
              <a:gd name="T79" fmla="*/ 54 h 83"/>
              <a:gd name="T80" fmla="*/ 58 w 75"/>
              <a:gd name="T81" fmla="*/ 71 h 83"/>
              <a:gd name="T82" fmla="*/ 58 w 75"/>
              <a:gd name="T83" fmla="*/ 71 h 83"/>
              <a:gd name="T84" fmla="*/ 66 w 75"/>
              <a:gd name="T85" fmla="*/ 67 h 83"/>
              <a:gd name="T86" fmla="*/ 66 w 75"/>
              <a:gd name="T87" fmla="*/ 67 h 83"/>
              <a:gd name="T88" fmla="*/ 66 w 75"/>
              <a:gd name="T89" fmla="*/ 67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5" h="83">
                <a:moveTo>
                  <a:pt x="75" y="83"/>
                </a:moveTo>
                <a:lnTo>
                  <a:pt x="75" y="75"/>
                </a:lnTo>
                <a:lnTo>
                  <a:pt x="13" y="75"/>
                </a:lnTo>
                <a:lnTo>
                  <a:pt x="13" y="13"/>
                </a:lnTo>
                <a:lnTo>
                  <a:pt x="70" y="13"/>
                </a:lnTo>
                <a:lnTo>
                  <a:pt x="70" y="0"/>
                </a:lnTo>
                <a:lnTo>
                  <a:pt x="0" y="0"/>
                </a:lnTo>
                <a:lnTo>
                  <a:pt x="0" y="83"/>
                </a:lnTo>
                <a:lnTo>
                  <a:pt x="75" y="83"/>
                </a:lnTo>
                <a:lnTo>
                  <a:pt x="75" y="83"/>
                </a:lnTo>
                <a:close/>
                <a:moveTo>
                  <a:pt x="66" y="67"/>
                </a:moveTo>
                <a:lnTo>
                  <a:pt x="66" y="67"/>
                </a:lnTo>
                <a:lnTo>
                  <a:pt x="70" y="62"/>
                </a:lnTo>
                <a:lnTo>
                  <a:pt x="70" y="62"/>
                </a:lnTo>
                <a:lnTo>
                  <a:pt x="50" y="42"/>
                </a:lnTo>
                <a:lnTo>
                  <a:pt x="50" y="42"/>
                </a:lnTo>
                <a:lnTo>
                  <a:pt x="62" y="29"/>
                </a:lnTo>
                <a:lnTo>
                  <a:pt x="62" y="29"/>
                </a:lnTo>
                <a:lnTo>
                  <a:pt x="66" y="21"/>
                </a:lnTo>
                <a:lnTo>
                  <a:pt x="66" y="21"/>
                </a:lnTo>
                <a:lnTo>
                  <a:pt x="54" y="17"/>
                </a:lnTo>
                <a:lnTo>
                  <a:pt x="54" y="17"/>
                </a:lnTo>
                <a:lnTo>
                  <a:pt x="42" y="34"/>
                </a:lnTo>
                <a:lnTo>
                  <a:pt x="42" y="34"/>
                </a:lnTo>
                <a:lnTo>
                  <a:pt x="25" y="21"/>
                </a:lnTo>
                <a:lnTo>
                  <a:pt x="25" y="21"/>
                </a:lnTo>
                <a:lnTo>
                  <a:pt x="21" y="17"/>
                </a:lnTo>
                <a:lnTo>
                  <a:pt x="21" y="17"/>
                </a:lnTo>
                <a:lnTo>
                  <a:pt x="21" y="21"/>
                </a:lnTo>
                <a:lnTo>
                  <a:pt x="21" y="21"/>
                </a:lnTo>
                <a:lnTo>
                  <a:pt x="13" y="29"/>
                </a:lnTo>
                <a:lnTo>
                  <a:pt x="13" y="29"/>
                </a:lnTo>
                <a:lnTo>
                  <a:pt x="33" y="46"/>
                </a:lnTo>
                <a:lnTo>
                  <a:pt x="33" y="46"/>
                </a:lnTo>
                <a:lnTo>
                  <a:pt x="13" y="62"/>
                </a:lnTo>
                <a:lnTo>
                  <a:pt x="13" y="62"/>
                </a:lnTo>
                <a:lnTo>
                  <a:pt x="25" y="71"/>
                </a:lnTo>
                <a:lnTo>
                  <a:pt x="25" y="71"/>
                </a:lnTo>
                <a:lnTo>
                  <a:pt x="42" y="54"/>
                </a:lnTo>
                <a:lnTo>
                  <a:pt x="42" y="54"/>
                </a:lnTo>
                <a:lnTo>
                  <a:pt x="58" y="71"/>
                </a:lnTo>
                <a:lnTo>
                  <a:pt x="58" y="71"/>
                </a:lnTo>
                <a:lnTo>
                  <a:pt x="66" y="67"/>
                </a:lnTo>
                <a:lnTo>
                  <a:pt x="66" y="67"/>
                </a:lnTo>
                <a:lnTo>
                  <a:pt x="66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 noEditPoints="1"/>
          </p:cNvSpPr>
          <p:nvPr/>
        </p:nvSpPr>
        <p:spPr bwMode="auto">
          <a:xfrm>
            <a:off x="8408988" y="3865562"/>
            <a:ext cx="144463" cy="136525"/>
          </a:xfrm>
          <a:custGeom>
            <a:avLst/>
            <a:gdLst>
              <a:gd name="T0" fmla="*/ 58 w 91"/>
              <a:gd name="T1" fmla="*/ 4 h 86"/>
              <a:gd name="T2" fmla="*/ 58 w 91"/>
              <a:gd name="T3" fmla="*/ 4 h 86"/>
              <a:gd name="T4" fmla="*/ 58 w 91"/>
              <a:gd name="T5" fmla="*/ 0 h 86"/>
              <a:gd name="T6" fmla="*/ 58 w 91"/>
              <a:gd name="T7" fmla="*/ 0 h 86"/>
              <a:gd name="T8" fmla="*/ 45 w 91"/>
              <a:gd name="T9" fmla="*/ 0 h 86"/>
              <a:gd name="T10" fmla="*/ 45 w 91"/>
              <a:gd name="T11" fmla="*/ 78 h 86"/>
              <a:gd name="T12" fmla="*/ 45 w 91"/>
              <a:gd name="T13" fmla="*/ 78 h 86"/>
              <a:gd name="T14" fmla="*/ 49 w 91"/>
              <a:gd name="T15" fmla="*/ 86 h 86"/>
              <a:gd name="T16" fmla="*/ 58 w 91"/>
              <a:gd name="T17" fmla="*/ 86 h 86"/>
              <a:gd name="T18" fmla="*/ 74 w 91"/>
              <a:gd name="T19" fmla="*/ 86 h 86"/>
              <a:gd name="T20" fmla="*/ 74 w 91"/>
              <a:gd name="T21" fmla="*/ 86 h 86"/>
              <a:gd name="T22" fmla="*/ 78 w 91"/>
              <a:gd name="T23" fmla="*/ 86 h 86"/>
              <a:gd name="T24" fmla="*/ 87 w 91"/>
              <a:gd name="T25" fmla="*/ 82 h 86"/>
              <a:gd name="T26" fmla="*/ 91 w 91"/>
              <a:gd name="T27" fmla="*/ 70 h 86"/>
              <a:gd name="T28" fmla="*/ 91 w 91"/>
              <a:gd name="T29" fmla="*/ 70 h 86"/>
              <a:gd name="T30" fmla="*/ 74 w 91"/>
              <a:gd name="T31" fmla="*/ 62 h 86"/>
              <a:gd name="T32" fmla="*/ 74 w 91"/>
              <a:gd name="T33" fmla="*/ 62 h 86"/>
              <a:gd name="T34" fmla="*/ 74 w 91"/>
              <a:gd name="T35" fmla="*/ 74 h 86"/>
              <a:gd name="T36" fmla="*/ 70 w 91"/>
              <a:gd name="T37" fmla="*/ 74 h 86"/>
              <a:gd name="T38" fmla="*/ 62 w 91"/>
              <a:gd name="T39" fmla="*/ 74 h 86"/>
              <a:gd name="T40" fmla="*/ 62 w 91"/>
              <a:gd name="T41" fmla="*/ 74 h 86"/>
              <a:gd name="T42" fmla="*/ 58 w 91"/>
              <a:gd name="T43" fmla="*/ 74 h 86"/>
              <a:gd name="T44" fmla="*/ 58 w 91"/>
              <a:gd name="T45" fmla="*/ 70 h 86"/>
              <a:gd name="T46" fmla="*/ 58 w 91"/>
              <a:gd name="T47" fmla="*/ 45 h 86"/>
              <a:gd name="T48" fmla="*/ 58 w 91"/>
              <a:gd name="T49" fmla="*/ 45 h 86"/>
              <a:gd name="T50" fmla="*/ 87 w 91"/>
              <a:gd name="T51" fmla="*/ 29 h 86"/>
              <a:gd name="T52" fmla="*/ 87 w 91"/>
              <a:gd name="T53" fmla="*/ 29 h 86"/>
              <a:gd name="T54" fmla="*/ 82 w 91"/>
              <a:gd name="T55" fmla="*/ 29 h 86"/>
              <a:gd name="T56" fmla="*/ 82 w 91"/>
              <a:gd name="T57" fmla="*/ 29 h 86"/>
              <a:gd name="T58" fmla="*/ 78 w 91"/>
              <a:gd name="T59" fmla="*/ 16 h 86"/>
              <a:gd name="T60" fmla="*/ 78 w 91"/>
              <a:gd name="T61" fmla="*/ 16 h 86"/>
              <a:gd name="T62" fmla="*/ 58 w 91"/>
              <a:gd name="T63" fmla="*/ 33 h 86"/>
              <a:gd name="T64" fmla="*/ 58 w 91"/>
              <a:gd name="T65" fmla="*/ 8 h 86"/>
              <a:gd name="T66" fmla="*/ 58 w 91"/>
              <a:gd name="T67" fmla="*/ 8 h 86"/>
              <a:gd name="T68" fmla="*/ 58 w 91"/>
              <a:gd name="T69" fmla="*/ 4 h 86"/>
              <a:gd name="T70" fmla="*/ 58 w 91"/>
              <a:gd name="T71" fmla="*/ 4 h 86"/>
              <a:gd name="T72" fmla="*/ 58 w 91"/>
              <a:gd name="T73" fmla="*/ 4 h 86"/>
              <a:gd name="T74" fmla="*/ 25 w 91"/>
              <a:gd name="T75" fmla="*/ 37 h 86"/>
              <a:gd name="T76" fmla="*/ 25 w 91"/>
              <a:gd name="T77" fmla="*/ 57 h 86"/>
              <a:gd name="T78" fmla="*/ 25 w 91"/>
              <a:gd name="T79" fmla="*/ 57 h 86"/>
              <a:gd name="T80" fmla="*/ 0 w 91"/>
              <a:gd name="T81" fmla="*/ 70 h 86"/>
              <a:gd name="T82" fmla="*/ 0 w 91"/>
              <a:gd name="T83" fmla="*/ 70 h 86"/>
              <a:gd name="T84" fmla="*/ 4 w 91"/>
              <a:gd name="T85" fmla="*/ 82 h 86"/>
              <a:gd name="T86" fmla="*/ 4 w 91"/>
              <a:gd name="T87" fmla="*/ 82 h 86"/>
              <a:gd name="T88" fmla="*/ 12 w 91"/>
              <a:gd name="T89" fmla="*/ 78 h 86"/>
              <a:gd name="T90" fmla="*/ 12 w 91"/>
              <a:gd name="T91" fmla="*/ 78 h 86"/>
              <a:gd name="T92" fmla="*/ 25 w 91"/>
              <a:gd name="T93" fmla="*/ 70 h 86"/>
              <a:gd name="T94" fmla="*/ 25 w 91"/>
              <a:gd name="T95" fmla="*/ 86 h 86"/>
              <a:gd name="T96" fmla="*/ 37 w 91"/>
              <a:gd name="T97" fmla="*/ 86 h 86"/>
              <a:gd name="T98" fmla="*/ 37 w 91"/>
              <a:gd name="T99" fmla="*/ 12 h 86"/>
              <a:gd name="T100" fmla="*/ 37 w 91"/>
              <a:gd name="T101" fmla="*/ 12 h 86"/>
              <a:gd name="T102" fmla="*/ 37 w 91"/>
              <a:gd name="T103" fmla="*/ 4 h 86"/>
              <a:gd name="T104" fmla="*/ 37 w 91"/>
              <a:gd name="T105" fmla="*/ 4 h 86"/>
              <a:gd name="T106" fmla="*/ 37 w 91"/>
              <a:gd name="T107" fmla="*/ 4 h 86"/>
              <a:gd name="T108" fmla="*/ 37 w 91"/>
              <a:gd name="T109" fmla="*/ 4 h 86"/>
              <a:gd name="T110" fmla="*/ 33 w 91"/>
              <a:gd name="T111" fmla="*/ 0 h 86"/>
              <a:gd name="T112" fmla="*/ 33 w 91"/>
              <a:gd name="T113" fmla="*/ 0 h 86"/>
              <a:gd name="T114" fmla="*/ 25 w 91"/>
              <a:gd name="T115" fmla="*/ 0 h 86"/>
              <a:gd name="T116" fmla="*/ 25 w 91"/>
              <a:gd name="T117" fmla="*/ 29 h 86"/>
              <a:gd name="T118" fmla="*/ 4 w 91"/>
              <a:gd name="T119" fmla="*/ 29 h 86"/>
              <a:gd name="T120" fmla="*/ 4 w 91"/>
              <a:gd name="T121" fmla="*/ 37 h 86"/>
              <a:gd name="T122" fmla="*/ 25 w 91"/>
              <a:gd name="T123" fmla="*/ 37 h 86"/>
              <a:gd name="T124" fmla="*/ 25 w 91"/>
              <a:gd name="T125" fmla="*/ 37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1" h="86">
                <a:moveTo>
                  <a:pt x="58" y="4"/>
                </a:moveTo>
                <a:lnTo>
                  <a:pt x="58" y="4"/>
                </a:lnTo>
                <a:lnTo>
                  <a:pt x="58" y="0"/>
                </a:lnTo>
                <a:lnTo>
                  <a:pt x="58" y="0"/>
                </a:lnTo>
                <a:lnTo>
                  <a:pt x="45" y="0"/>
                </a:lnTo>
                <a:lnTo>
                  <a:pt x="45" y="78"/>
                </a:lnTo>
                <a:lnTo>
                  <a:pt x="45" y="78"/>
                </a:lnTo>
                <a:lnTo>
                  <a:pt x="49" y="86"/>
                </a:lnTo>
                <a:lnTo>
                  <a:pt x="58" y="86"/>
                </a:lnTo>
                <a:lnTo>
                  <a:pt x="74" y="86"/>
                </a:lnTo>
                <a:lnTo>
                  <a:pt x="74" y="86"/>
                </a:lnTo>
                <a:lnTo>
                  <a:pt x="78" y="86"/>
                </a:lnTo>
                <a:lnTo>
                  <a:pt x="87" y="82"/>
                </a:lnTo>
                <a:lnTo>
                  <a:pt x="91" y="70"/>
                </a:lnTo>
                <a:lnTo>
                  <a:pt x="91" y="70"/>
                </a:lnTo>
                <a:lnTo>
                  <a:pt x="74" y="62"/>
                </a:lnTo>
                <a:lnTo>
                  <a:pt x="74" y="62"/>
                </a:lnTo>
                <a:lnTo>
                  <a:pt x="74" y="74"/>
                </a:lnTo>
                <a:lnTo>
                  <a:pt x="70" y="74"/>
                </a:lnTo>
                <a:lnTo>
                  <a:pt x="62" y="74"/>
                </a:lnTo>
                <a:lnTo>
                  <a:pt x="62" y="74"/>
                </a:lnTo>
                <a:lnTo>
                  <a:pt x="58" y="74"/>
                </a:lnTo>
                <a:lnTo>
                  <a:pt x="58" y="70"/>
                </a:lnTo>
                <a:lnTo>
                  <a:pt x="58" y="45"/>
                </a:lnTo>
                <a:lnTo>
                  <a:pt x="58" y="45"/>
                </a:lnTo>
                <a:lnTo>
                  <a:pt x="87" y="29"/>
                </a:lnTo>
                <a:lnTo>
                  <a:pt x="87" y="29"/>
                </a:lnTo>
                <a:lnTo>
                  <a:pt x="82" y="29"/>
                </a:lnTo>
                <a:lnTo>
                  <a:pt x="82" y="29"/>
                </a:lnTo>
                <a:lnTo>
                  <a:pt x="78" y="16"/>
                </a:lnTo>
                <a:lnTo>
                  <a:pt x="78" y="16"/>
                </a:lnTo>
                <a:lnTo>
                  <a:pt x="58" y="33"/>
                </a:lnTo>
                <a:lnTo>
                  <a:pt x="58" y="8"/>
                </a:lnTo>
                <a:lnTo>
                  <a:pt x="58" y="8"/>
                </a:lnTo>
                <a:lnTo>
                  <a:pt x="58" y="4"/>
                </a:lnTo>
                <a:lnTo>
                  <a:pt x="58" y="4"/>
                </a:lnTo>
                <a:lnTo>
                  <a:pt x="58" y="4"/>
                </a:lnTo>
                <a:close/>
                <a:moveTo>
                  <a:pt x="25" y="37"/>
                </a:moveTo>
                <a:lnTo>
                  <a:pt x="25" y="57"/>
                </a:lnTo>
                <a:lnTo>
                  <a:pt x="25" y="57"/>
                </a:lnTo>
                <a:lnTo>
                  <a:pt x="0" y="70"/>
                </a:lnTo>
                <a:lnTo>
                  <a:pt x="0" y="70"/>
                </a:lnTo>
                <a:lnTo>
                  <a:pt x="4" y="82"/>
                </a:lnTo>
                <a:lnTo>
                  <a:pt x="4" y="82"/>
                </a:lnTo>
                <a:lnTo>
                  <a:pt x="12" y="78"/>
                </a:lnTo>
                <a:lnTo>
                  <a:pt x="12" y="78"/>
                </a:lnTo>
                <a:lnTo>
                  <a:pt x="25" y="70"/>
                </a:lnTo>
                <a:lnTo>
                  <a:pt x="25" y="86"/>
                </a:lnTo>
                <a:lnTo>
                  <a:pt x="37" y="86"/>
                </a:lnTo>
                <a:lnTo>
                  <a:pt x="37" y="12"/>
                </a:lnTo>
                <a:lnTo>
                  <a:pt x="37" y="12"/>
                </a:lnTo>
                <a:lnTo>
                  <a:pt x="37" y="4"/>
                </a:lnTo>
                <a:lnTo>
                  <a:pt x="37" y="4"/>
                </a:lnTo>
                <a:lnTo>
                  <a:pt x="37" y="4"/>
                </a:lnTo>
                <a:lnTo>
                  <a:pt x="37" y="4"/>
                </a:lnTo>
                <a:lnTo>
                  <a:pt x="33" y="0"/>
                </a:lnTo>
                <a:lnTo>
                  <a:pt x="33" y="0"/>
                </a:lnTo>
                <a:lnTo>
                  <a:pt x="25" y="0"/>
                </a:lnTo>
                <a:lnTo>
                  <a:pt x="25" y="29"/>
                </a:lnTo>
                <a:lnTo>
                  <a:pt x="4" y="29"/>
                </a:lnTo>
                <a:lnTo>
                  <a:pt x="4" y="37"/>
                </a:lnTo>
                <a:lnTo>
                  <a:pt x="25" y="37"/>
                </a:lnTo>
                <a:lnTo>
                  <a:pt x="25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8559800" y="3871912"/>
            <a:ext cx="150813" cy="136525"/>
          </a:xfrm>
          <a:custGeom>
            <a:avLst/>
            <a:gdLst>
              <a:gd name="T0" fmla="*/ 0 w 95"/>
              <a:gd name="T1" fmla="*/ 74 h 86"/>
              <a:gd name="T2" fmla="*/ 12 w 95"/>
              <a:gd name="T3" fmla="*/ 82 h 86"/>
              <a:gd name="T4" fmla="*/ 25 w 95"/>
              <a:gd name="T5" fmla="*/ 41 h 86"/>
              <a:gd name="T6" fmla="*/ 29 w 95"/>
              <a:gd name="T7" fmla="*/ 66 h 86"/>
              <a:gd name="T8" fmla="*/ 25 w 95"/>
              <a:gd name="T9" fmla="*/ 74 h 86"/>
              <a:gd name="T10" fmla="*/ 33 w 95"/>
              <a:gd name="T11" fmla="*/ 86 h 86"/>
              <a:gd name="T12" fmla="*/ 33 w 95"/>
              <a:gd name="T13" fmla="*/ 82 h 86"/>
              <a:gd name="T14" fmla="*/ 49 w 95"/>
              <a:gd name="T15" fmla="*/ 62 h 86"/>
              <a:gd name="T16" fmla="*/ 41 w 95"/>
              <a:gd name="T17" fmla="*/ 66 h 86"/>
              <a:gd name="T18" fmla="*/ 45 w 95"/>
              <a:gd name="T19" fmla="*/ 41 h 86"/>
              <a:gd name="T20" fmla="*/ 49 w 95"/>
              <a:gd name="T21" fmla="*/ 58 h 86"/>
              <a:gd name="T22" fmla="*/ 70 w 95"/>
              <a:gd name="T23" fmla="*/ 74 h 86"/>
              <a:gd name="T24" fmla="*/ 82 w 95"/>
              <a:gd name="T25" fmla="*/ 82 h 86"/>
              <a:gd name="T26" fmla="*/ 95 w 95"/>
              <a:gd name="T27" fmla="*/ 70 h 86"/>
              <a:gd name="T28" fmla="*/ 82 w 95"/>
              <a:gd name="T29" fmla="*/ 66 h 86"/>
              <a:gd name="T30" fmla="*/ 70 w 95"/>
              <a:gd name="T31" fmla="*/ 62 h 86"/>
              <a:gd name="T32" fmla="*/ 74 w 95"/>
              <a:gd name="T33" fmla="*/ 58 h 86"/>
              <a:gd name="T34" fmla="*/ 82 w 95"/>
              <a:gd name="T35" fmla="*/ 53 h 86"/>
              <a:gd name="T36" fmla="*/ 82 w 95"/>
              <a:gd name="T37" fmla="*/ 53 h 86"/>
              <a:gd name="T38" fmla="*/ 86 w 95"/>
              <a:gd name="T39" fmla="*/ 49 h 86"/>
              <a:gd name="T40" fmla="*/ 74 w 95"/>
              <a:gd name="T41" fmla="*/ 45 h 86"/>
              <a:gd name="T42" fmla="*/ 62 w 95"/>
              <a:gd name="T43" fmla="*/ 53 h 86"/>
              <a:gd name="T44" fmla="*/ 91 w 95"/>
              <a:gd name="T45" fmla="*/ 41 h 86"/>
              <a:gd name="T46" fmla="*/ 25 w 95"/>
              <a:gd name="T47" fmla="*/ 33 h 86"/>
              <a:gd name="T48" fmla="*/ 86 w 95"/>
              <a:gd name="T49" fmla="*/ 8 h 86"/>
              <a:gd name="T50" fmla="*/ 12 w 95"/>
              <a:gd name="T51" fmla="*/ 0 h 86"/>
              <a:gd name="T52" fmla="*/ 12 w 95"/>
              <a:gd name="T53" fmla="*/ 37 h 86"/>
              <a:gd name="T54" fmla="*/ 8 w 95"/>
              <a:gd name="T55" fmla="*/ 58 h 86"/>
              <a:gd name="T56" fmla="*/ 0 w 95"/>
              <a:gd name="T57" fmla="*/ 74 h 86"/>
              <a:gd name="T58" fmla="*/ 29 w 95"/>
              <a:gd name="T59" fmla="*/ 16 h 86"/>
              <a:gd name="T60" fmla="*/ 82 w 95"/>
              <a:gd name="T61" fmla="*/ 25 h 86"/>
              <a:gd name="T62" fmla="*/ 29 w 95"/>
              <a:gd name="T63" fmla="*/ 1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5" h="86">
                <a:moveTo>
                  <a:pt x="0" y="74"/>
                </a:moveTo>
                <a:lnTo>
                  <a:pt x="0" y="74"/>
                </a:lnTo>
                <a:lnTo>
                  <a:pt x="12" y="82"/>
                </a:lnTo>
                <a:lnTo>
                  <a:pt x="12" y="82"/>
                </a:lnTo>
                <a:lnTo>
                  <a:pt x="20" y="66"/>
                </a:lnTo>
                <a:lnTo>
                  <a:pt x="25" y="41"/>
                </a:lnTo>
                <a:lnTo>
                  <a:pt x="29" y="41"/>
                </a:lnTo>
                <a:lnTo>
                  <a:pt x="29" y="66"/>
                </a:lnTo>
                <a:lnTo>
                  <a:pt x="29" y="66"/>
                </a:lnTo>
                <a:lnTo>
                  <a:pt x="25" y="74"/>
                </a:lnTo>
                <a:lnTo>
                  <a:pt x="25" y="74"/>
                </a:lnTo>
                <a:lnTo>
                  <a:pt x="33" y="86"/>
                </a:lnTo>
                <a:lnTo>
                  <a:pt x="33" y="82"/>
                </a:lnTo>
                <a:lnTo>
                  <a:pt x="33" y="82"/>
                </a:lnTo>
                <a:lnTo>
                  <a:pt x="53" y="74"/>
                </a:lnTo>
                <a:lnTo>
                  <a:pt x="49" y="62"/>
                </a:lnTo>
                <a:lnTo>
                  <a:pt x="49" y="62"/>
                </a:lnTo>
                <a:lnTo>
                  <a:pt x="41" y="66"/>
                </a:lnTo>
                <a:lnTo>
                  <a:pt x="41" y="41"/>
                </a:lnTo>
                <a:lnTo>
                  <a:pt x="45" y="41"/>
                </a:lnTo>
                <a:lnTo>
                  <a:pt x="45" y="41"/>
                </a:lnTo>
                <a:lnTo>
                  <a:pt x="49" y="58"/>
                </a:lnTo>
                <a:lnTo>
                  <a:pt x="58" y="66"/>
                </a:lnTo>
                <a:lnTo>
                  <a:pt x="70" y="74"/>
                </a:lnTo>
                <a:lnTo>
                  <a:pt x="82" y="82"/>
                </a:lnTo>
                <a:lnTo>
                  <a:pt x="82" y="82"/>
                </a:lnTo>
                <a:lnTo>
                  <a:pt x="95" y="70"/>
                </a:lnTo>
                <a:lnTo>
                  <a:pt x="95" y="70"/>
                </a:lnTo>
                <a:lnTo>
                  <a:pt x="95" y="70"/>
                </a:lnTo>
                <a:lnTo>
                  <a:pt x="82" y="66"/>
                </a:lnTo>
                <a:lnTo>
                  <a:pt x="70" y="62"/>
                </a:lnTo>
                <a:lnTo>
                  <a:pt x="70" y="62"/>
                </a:lnTo>
                <a:lnTo>
                  <a:pt x="74" y="58"/>
                </a:lnTo>
                <a:lnTo>
                  <a:pt x="74" y="58"/>
                </a:lnTo>
                <a:lnTo>
                  <a:pt x="82" y="53"/>
                </a:lnTo>
                <a:lnTo>
                  <a:pt x="82" y="53"/>
                </a:lnTo>
                <a:lnTo>
                  <a:pt x="82" y="53"/>
                </a:lnTo>
                <a:lnTo>
                  <a:pt x="82" y="53"/>
                </a:lnTo>
                <a:lnTo>
                  <a:pt x="86" y="49"/>
                </a:lnTo>
                <a:lnTo>
                  <a:pt x="86" y="49"/>
                </a:lnTo>
                <a:lnTo>
                  <a:pt x="74" y="45"/>
                </a:lnTo>
                <a:lnTo>
                  <a:pt x="74" y="45"/>
                </a:lnTo>
                <a:lnTo>
                  <a:pt x="62" y="53"/>
                </a:lnTo>
                <a:lnTo>
                  <a:pt x="62" y="53"/>
                </a:lnTo>
                <a:lnTo>
                  <a:pt x="58" y="41"/>
                </a:lnTo>
                <a:lnTo>
                  <a:pt x="91" y="41"/>
                </a:lnTo>
                <a:lnTo>
                  <a:pt x="91" y="33"/>
                </a:lnTo>
                <a:lnTo>
                  <a:pt x="25" y="33"/>
                </a:lnTo>
                <a:lnTo>
                  <a:pt x="25" y="8"/>
                </a:lnTo>
                <a:lnTo>
                  <a:pt x="86" y="8"/>
                </a:lnTo>
                <a:lnTo>
                  <a:pt x="86" y="0"/>
                </a:lnTo>
                <a:lnTo>
                  <a:pt x="12" y="0"/>
                </a:lnTo>
                <a:lnTo>
                  <a:pt x="12" y="37"/>
                </a:lnTo>
                <a:lnTo>
                  <a:pt x="12" y="37"/>
                </a:lnTo>
                <a:lnTo>
                  <a:pt x="12" y="37"/>
                </a:lnTo>
                <a:lnTo>
                  <a:pt x="8" y="58"/>
                </a:lnTo>
                <a:lnTo>
                  <a:pt x="0" y="74"/>
                </a:lnTo>
                <a:lnTo>
                  <a:pt x="0" y="74"/>
                </a:lnTo>
                <a:lnTo>
                  <a:pt x="0" y="74"/>
                </a:lnTo>
                <a:close/>
                <a:moveTo>
                  <a:pt x="29" y="16"/>
                </a:moveTo>
                <a:lnTo>
                  <a:pt x="29" y="25"/>
                </a:lnTo>
                <a:lnTo>
                  <a:pt x="82" y="25"/>
                </a:lnTo>
                <a:lnTo>
                  <a:pt x="82" y="16"/>
                </a:lnTo>
                <a:lnTo>
                  <a:pt x="29" y="16"/>
                </a:lnTo>
                <a:lnTo>
                  <a:pt x="29" y="1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 noEditPoints="1"/>
          </p:cNvSpPr>
          <p:nvPr/>
        </p:nvSpPr>
        <p:spPr bwMode="auto">
          <a:xfrm>
            <a:off x="8736013" y="3871912"/>
            <a:ext cx="125413" cy="130175"/>
          </a:xfrm>
          <a:custGeom>
            <a:avLst/>
            <a:gdLst>
              <a:gd name="T0" fmla="*/ 79 w 79"/>
              <a:gd name="T1" fmla="*/ 82 h 82"/>
              <a:gd name="T2" fmla="*/ 79 w 79"/>
              <a:gd name="T3" fmla="*/ 70 h 82"/>
              <a:gd name="T4" fmla="*/ 13 w 79"/>
              <a:gd name="T5" fmla="*/ 70 h 82"/>
              <a:gd name="T6" fmla="*/ 13 w 79"/>
              <a:gd name="T7" fmla="*/ 12 h 82"/>
              <a:gd name="T8" fmla="*/ 74 w 79"/>
              <a:gd name="T9" fmla="*/ 12 h 82"/>
              <a:gd name="T10" fmla="*/ 74 w 79"/>
              <a:gd name="T11" fmla="*/ 0 h 82"/>
              <a:gd name="T12" fmla="*/ 0 w 79"/>
              <a:gd name="T13" fmla="*/ 0 h 82"/>
              <a:gd name="T14" fmla="*/ 0 w 79"/>
              <a:gd name="T15" fmla="*/ 82 h 82"/>
              <a:gd name="T16" fmla="*/ 79 w 79"/>
              <a:gd name="T17" fmla="*/ 82 h 82"/>
              <a:gd name="T18" fmla="*/ 79 w 79"/>
              <a:gd name="T19" fmla="*/ 82 h 82"/>
              <a:gd name="T20" fmla="*/ 66 w 79"/>
              <a:gd name="T21" fmla="*/ 66 h 82"/>
              <a:gd name="T22" fmla="*/ 66 w 79"/>
              <a:gd name="T23" fmla="*/ 66 h 82"/>
              <a:gd name="T24" fmla="*/ 70 w 79"/>
              <a:gd name="T25" fmla="*/ 62 h 82"/>
              <a:gd name="T26" fmla="*/ 70 w 79"/>
              <a:gd name="T27" fmla="*/ 62 h 82"/>
              <a:gd name="T28" fmla="*/ 54 w 79"/>
              <a:gd name="T29" fmla="*/ 41 h 82"/>
              <a:gd name="T30" fmla="*/ 54 w 79"/>
              <a:gd name="T31" fmla="*/ 41 h 82"/>
              <a:gd name="T32" fmla="*/ 62 w 79"/>
              <a:gd name="T33" fmla="*/ 25 h 82"/>
              <a:gd name="T34" fmla="*/ 62 w 79"/>
              <a:gd name="T35" fmla="*/ 25 h 82"/>
              <a:gd name="T36" fmla="*/ 66 w 79"/>
              <a:gd name="T37" fmla="*/ 20 h 82"/>
              <a:gd name="T38" fmla="*/ 66 w 79"/>
              <a:gd name="T39" fmla="*/ 20 h 82"/>
              <a:gd name="T40" fmla="*/ 54 w 79"/>
              <a:gd name="T41" fmla="*/ 12 h 82"/>
              <a:gd name="T42" fmla="*/ 54 w 79"/>
              <a:gd name="T43" fmla="*/ 12 h 82"/>
              <a:gd name="T44" fmla="*/ 41 w 79"/>
              <a:gd name="T45" fmla="*/ 33 h 82"/>
              <a:gd name="T46" fmla="*/ 41 w 79"/>
              <a:gd name="T47" fmla="*/ 33 h 82"/>
              <a:gd name="T48" fmla="*/ 29 w 79"/>
              <a:gd name="T49" fmla="*/ 20 h 82"/>
              <a:gd name="T50" fmla="*/ 29 w 79"/>
              <a:gd name="T51" fmla="*/ 20 h 82"/>
              <a:gd name="T52" fmla="*/ 25 w 79"/>
              <a:gd name="T53" fmla="*/ 16 h 82"/>
              <a:gd name="T54" fmla="*/ 25 w 79"/>
              <a:gd name="T55" fmla="*/ 16 h 82"/>
              <a:gd name="T56" fmla="*/ 21 w 79"/>
              <a:gd name="T57" fmla="*/ 20 h 82"/>
              <a:gd name="T58" fmla="*/ 21 w 79"/>
              <a:gd name="T59" fmla="*/ 20 h 82"/>
              <a:gd name="T60" fmla="*/ 17 w 79"/>
              <a:gd name="T61" fmla="*/ 25 h 82"/>
              <a:gd name="T62" fmla="*/ 17 w 79"/>
              <a:gd name="T63" fmla="*/ 25 h 82"/>
              <a:gd name="T64" fmla="*/ 33 w 79"/>
              <a:gd name="T65" fmla="*/ 41 h 82"/>
              <a:gd name="T66" fmla="*/ 33 w 79"/>
              <a:gd name="T67" fmla="*/ 41 h 82"/>
              <a:gd name="T68" fmla="*/ 13 w 79"/>
              <a:gd name="T69" fmla="*/ 62 h 82"/>
              <a:gd name="T70" fmla="*/ 13 w 79"/>
              <a:gd name="T71" fmla="*/ 62 h 82"/>
              <a:gd name="T72" fmla="*/ 25 w 79"/>
              <a:gd name="T73" fmla="*/ 70 h 82"/>
              <a:gd name="T74" fmla="*/ 25 w 79"/>
              <a:gd name="T75" fmla="*/ 70 h 82"/>
              <a:gd name="T76" fmla="*/ 46 w 79"/>
              <a:gd name="T77" fmla="*/ 49 h 82"/>
              <a:gd name="T78" fmla="*/ 46 w 79"/>
              <a:gd name="T79" fmla="*/ 49 h 82"/>
              <a:gd name="T80" fmla="*/ 58 w 79"/>
              <a:gd name="T81" fmla="*/ 70 h 82"/>
              <a:gd name="T82" fmla="*/ 58 w 79"/>
              <a:gd name="T83" fmla="*/ 70 h 82"/>
              <a:gd name="T84" fmla="*/ 66 w 79"/>
              <a:gd name="T85" fmla="*/ 66 h 82"/>
              <a:gd name="T86" fmla="*/ 66 w 79"/>
              <a:gd name="T87" fmla="*/ 66 h 82"/>
              <a:gd name="T88" fmla="*/ 66 w 79"/>
              <a:gd name="T89" fmla="*/ 66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9" h="82">
                <a:moveTo>
                  <a:pt x="79" y="82"/>
                </a:moveTo>
                <a:lnTo>
                  <a:pt x="79" y="70"/>
                </a:lnTo>
                <a:lnTo>
                  <a:pt x="13" y="70"/>
                </a:lnTo>
                <a:lnTo>
                  <a:pt x="13" y="12"/>
                </a:lnTo>
                <a:lnTo>
                  <a:pt x="74" y="12"/>
                </a:lnTo>
                <a:lnTo>
                  <a:pt x="74" y="0"/>
                </a:lnTo>
                <a:lnTo>
                  <a:pt x="0" y="0"/>
                </a:lnTo>
                <a:lnTo>
                  <a:pt x="0" y="82"/>
                </a:lnTo>
                <a:lnTo>
                  <a:pt x="79" y="82"/>
                </a:lnTo>
                <a:lnTo>
                  <a:pt x="79" y="82"/>
                </a:lnTo>
                <a:close/>
                <a:moveTo>
                  <a:pt x="66" y="66"/>
                </a:moveTo>
                <a:lnTo>
                  <a:pt x="66" y="66"/>
                </a:lnTo>
                <a:lnTo>
                  <a:pt x="70" y="62"/>
                </a:lnTo>
                <a:lnTo>
                  <a:pt x="70" y="62"/>
                </a:lnTo>
                <a:lnTo>
                  <a:pt x="54" y="41"/>
                </a:lnTo>
                <a:lnTo>
                  <a:pt x="54" y="41"/>
                </a:lnTo>
                <a:lnTo>
                  <a:pt x="62" y="25"/>
                </a:lnTo>
                <a:lnTo>
                  <a:pt x="62" y="25"/>
                </a:lnTo>
                <a:lnTo>
                  <a:pt x="66" y="20"/>
                </a:lnTo>
                <a:lnTo>
                  <a:pt x="66" y="20"/>
                </a:lnTo>
                <a:lnTo>
                  <a:pt x="54" y="12"/>
                </a:lnTo>
                <a:lnTo>
                  <a:pt x="54" y="12"/>
                </a:lnTo>
                <a:lnTo>
                  <a:pt x="41" y="33"/>
                </a:lnTo>
                <a:lnTo>
                  <a:pt x="41" y="33"/>
                </a:lnTo>
                <a:lnTo>
                  <a:pt x="29" y="20"/>
                </a:lnTo>
                <a:lnTo>
                  <a:pt x="29" y="20"/>
                </a:lnTo>
                <a:lnTo>
                  <a:pt x="25" y="16"/>
                </a:lnTo>
                <a:lnTo>
                  <a:pt x="25" y="16"/>
                </a:lnTo>
                <a:lnTo>
                  <a:pt x="21" y="20"/>
                </a:lnTo>
                <a:lnTo>
                  <a:pt x="21" y="20"/>
                </a:lnTo>
                <a:lnTo>
                  <a:pt x="17" y="25"/>
                </a:lnTo>
                <a:lnTo>
                  <a:pt x="17" y="25"/>
                </a:lnTo>
                <a:lnTo>
                  <a:pt x="33" y="41"/>
                </a:lnTo>
                <a:lnTo>
                  <a:pt x="33" y="41"/>
                </a:lnTo>
                <a:lnTo>
                  <a:pt x="13" y="62"/>
                </a:lnTo>
                <a:lnTo>
                  <a:pt x="13" y="62"/>
                </a:lnTo>
                <a:lnTo>
                  <a:pt x="25" y="70"/>
                </a:lnTo>
                <a:lnTo>
                  <a:pt x="25" y="70"/>
                </a:lnTo>
                <a:lnTo>
                  <a:pt x="46" y="49"/>
                </a:lnTo>
                <a:lnTo>
                  <a:pt x="46" y="49"/>
                </a:lnTo>
                <a:lnTo>
                  <a:pt x="58" y="70"/>
                </a:lnTo>
                <a:lnTo>
                  <a:pt x="58" y="70"/>
                </a:lnTo>
                <a:lnTo>
                  <a:pt x="66" y="66"/>
                </a:lnTo>
                <a:lnTo>
                  <a:pt x="66" y="66"/>
                </a:lnTo>
                <a:lnTo>
                  <a:pt x="66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9475788" y="741362"/>
            <a:ext cx="144463" cy="142875"/>
          </a:xfrm>
          <a:custGeom>
            <a:avLst/>
            <a:gdLst>
              <a:gd name="T0" fmla="*/ 38 w 91"/>
              <a:gd name="T1" fmla="*/ 24 h 90"/>
              <a:gd name="T2" fmla="*/ 54 w 91"/>
              <a:gd name="T3" fmla="*/ 24 h 90"/>
              <a:gd name="T4" fmla="*/ 91 w 91"/>
              <a:gd name="T5" fmla="*/ 16 h 90"/>
              <a:gd name="T6" fmla="*/ 66 w 91"/>
              <a:gd name="T7" fmla="*/ 8 h 90"/>
              <a:gd name="T8" fmla="*/ 66 w 91"/>
              <a:gd name="T9" fmla="*/ 4 h 90"/>
              <a:gd name="T10" fmla="*/ 58 w 91"/>
              <a:gd name="T11" fmla="*/ 0 h 90"/>
              <a:gd name="T12" fmla="*/ 38 w 91"/>
              <a:gd name="T13" fmla="*/ 8 h 90"/>
              <a:gd name="T14" fmla="*/ 42 w 91"/>
              <a:gd name="T15" fmla="*/ 4 h 90"/>
              <a:gd name="T16" fmla="*/ 42 w 91"/>
              <a:gd name="T17" fmla="*/ 4 h 90"/>
              <a:gd name="T18" fmla="*/ 25 w 91"/>
              <a:gd name="T19" fmla="*/ 8 h 90"/>
              <a:gd name="T20" fmla="*/ 25 w 91"/>
              <a:gd name="T21" fmla="*/ 16 h 90"/>
              <a:gd name="T22" fmla="*/ 71 w 91"/>
              <a:gd name="T23" fmla="*/ 82 h 90"/>
              <a:gd name="T24" fmla="*/ 66 w 91"/>
              <a:gd name="T25" fmla="*/ 90 h 90"/>
              <a:gd name="T26" fmla="*/ 83 w 91"/>
              <a:gd name="T27" fmla="*/ 90 h 90"/>
              <a:gd name="T28" fmla="*/ 83 w 91"/>
              <a:gd name="T29" fmla="*/ 33 h 90"/>
              <a:gd name="T30" fmla="*/ 87 w 91"/>
              <a:gd name="T31" fmla="*/ 24 h 90"/>
              <a:gd name="T32" fmla="*/ 75 w 91"/>
              <a:gd name="T33" fmla="*/ 24 h 90"/>
              <a:gd name="T34" fmla="*/ 71 w 91"/>
              <a:gd name="T35" fmla="*/ 82 h 90"/>
              <a:gd name="T36" fmla="*/ 71 w 91"/>
              <a:gd name="T37" fmla="*/ 70 h 90"/>
              <a:gd name="T38" fmla="*/ 71 w 91"/>
              <a:gd name="T39" fmla="*/ 33 h 90"/>
              <a:gd name="T40" fmla="*/ 71 w 91"/>
              <a:gd name="T41" fmla="*/ 33 h 90"/>
              <a:gd name="T42" fmla="*/ 58 w 91"/>
              <a:gd name="T43" fmla="*/ 70 h 90"/>
              <a:gd name="T44" fmla="*/ 21 w 91"/>
              <a:gd name="T45" fmla="*/ 37 h 90"/>
              <a:gd name="T46" fmla="*/ 17 w 91"/>
              <a:gd name="T47" fmla="*/ 37 h 90"/>
              <a:gd name="T48" fmla="*/ 21 w 91"/>
              <a:gd name="T49" fmla="*/ 37 h 90"/>
              <a:gd name="T50" fmla="*/ 25 w 91"/>
              <a:gd name="T51" fmla="*/ 53 h 90"/>
              <a:gd name="T52" fmla="*/ 25 w 91"/>
              <a:gd name="T53" fmla="*/ 49 h 90"/>
              <a:gd name="T54" fmla="*/ 42 w 91"/>
              <a:gd name="T55" fmla="*/ 49 h 90"/>
              <a:gd name="T56" fmla="*/ 33 w 91"/>
              <a:gd name="T57" fmla="*/ 49 h 90"/>
              <a:gd name="T58" fmla="*/ 25 w 91"/>
              <a:gd name="T59" fmla="*/ 66 h 90"/>
              <a:gd name="T60" fmla="*/ 25 w 91"/>
              <a:gd name="T61" fmla="*/ 57 h 90"/>
              <a:gd name="T62" fmla="*/ 33 w 91"/>
              <a:gd name="T63" fmla="*/ 57 h 90"/>
              <a:gd name="T64" fmla="*/ 33 w 91"/>
              <a:gd name="T65" fmla="*/ 66 h 90"/>
              <a:gd name="T66" fmla="*/ 0 w 91"/>
              <a:gd name="T67" fmla="*/ 78 h 90"/>
              <a:gd name="T68" fmla="*/ 0 w 91"/>
              <a:gd name="T69" fmla="*/ 82 h 90"/>
              <a:gd name="T70" fmla="*/ 5 w 91"/>
              <a:gd name="T71" fmla="*/ 90 h 90"/>
              <a:gd name="T72" fmla="*/ 58 w 91"/>
              <a:gd name="T73" fmla="*/ 82 h 90"/>
              <a:gd name="T74" fmla="*/ 58 w 91"/>
              <a:gd name="T75" fmla="*/ 74 h 90"/>
              <a:gd name="T76" fmla="*/ 13 w 91"/>
              <a:gd name="T77" fmla="*/ 78 h 90"/>
              <a:gd name="T78" fmla="*/ 29 w 91"/>
              <a:gd name="T79" fmla="*/ 28 h 90"/>
              <a:gd name="T80" fmla="*/ 29 w 91"/>
              <a:gd name="T81" fmla="*/ 24 h 90"/>
              <a:gd name="T82" fmla="*/ 17 w 91"/>
              <a:gd name="T83" fmla="*/ 20 h 90"/>
              <a:gd name="T84" fmla="*/ 0 w 91"/>
              <a:gd name="T85" fmla="*/ 41 h 90"/>
              <a:gd name="T86" fmla="*/ 9 w 91"/>
              <a:gd name="T87" fmla="*/ 49 h 90"/>
              <a:gd name="T88" fmla="*/ 54 w 91"/>
              <a:gd name="T89" fmla="*/ 37 h 90"/>
              <a:gd name="T90" fmla="*/ 50 w 91"/>
              <a:gd name="T91" fmla="*/ 28 h 90"/>
              <a:gd name="T92" fmla="*/ 29 w 91"/>
              <a:gd name="T93" fmla="*/ 28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" h="90">
                <a:moveTo>
                  <a:pt x="25" y="16"/>
                </a:moveTo>
                <a:lnTo>
                  <a:pt x="25" y="24"/>
                </a:lnTo>
                <a:lnTo>
                  <a:pt x="38" y="24"/>
                </a:lnTo>
                <a:lnTo>
                  <a:pt x="38" y="16"/>
                </a:lnTo>
                <a:lnTo>
                  <a:pt x="54" y="16"/>
                </a:lnTo>
                <a:lnTo>
                  <a:pt x="54" y="24"/>
                </a:lnTo>
                <a:lnTo>
                  <a:pt x="66" y="24"/>
                </a:lnTo>
                <a:lnTo>
                  <a:pt x="66" y="16"/>
                </a:lnTo>
                <a:lnTo>
                  <a:pt x="91" y="16"/>
                </a:lnTo>
                <a:lnTo>
                  <a:pt x="91" y="8"/>
                </a:lnTo>
                <a:lnTo>
                  <a:pt x="66" y="8"/>
                </a:lnTo>
                <a:lnTo>
                  <a:pt x="66" y="8"/>
                </a:lnTo>
                <a:lnTo>
                  <a:pt x="66" y="8"/>
                </a:lnTo>
                <a:lnTo>
                  <a:pt x="66" y="4"/>
                </a:lnTo>
                <a:lnTo>
                  <a:pt x="66" y="4"/>
                </a:lnTo>
                <a:lnTo>
                  <a:pt x="66" y="4"/>
                </a:lnTo>
                <a:lnTo>
                  <a:pt x="66" y="4"/>
                </a:lnTo>
                <a:lnTo>
                  <a:pt x="58" y="0"/>
                </a:lnTo>
                <a:lnTo>
                  <a:pt x="54" y="0"/>
                </a:lnTo>
                <a:lnTo>
                  <a:pt x="54" y="8"/>
                </a:lnTo>
                <a:lnTo>
                  <a:pt x="38" y="8"/>
                </a:lnTo>
                <a:lnTo>
                  <a:pt x="38" y="8"/>
                </a:lnTo>
                <a:lnTo>
                  <a:pt x="38" y="8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lnTo>
                  <a:pt x="29" y="0"/>
                </a:lnTo>
                <a:lnTo>
                  <a:pt x="25" y="0"/>
                </a:lnTo>
                <a:lnTo>
                  <a:pt x="25" y="8"/>
                </a:lnTo>
                <a:lnTo>
                  <a:pt x="0" y="8"/>
                </a:lnTo>
                <a:lnTo>
                  <a:pt x="0" y="16"/>
                </a:lnTo>
                <a:lnTo>
                  <a:pt x="25" y="16"/>
                </a:lnTo>
                <a:lnTo>
                  <a:pt x="25" y="16"/>
                </a:lnTo>
                <a:close/>
                <a:moveTo>
                  <a:pt x="71" y="82"/>
                </a:moveTo>
                <a:lnTo>
                  <a:pt x="71" y="82"/>
                </a:lnTo>
                <a:lnTo>
                  <a:pt x="62" y="82"/>
                </a:lnTo>
                <a:lnTo>
                  <a:pt x="62" y="82"/>
                </a:lnTo>
                <a:lnTo>
                  <a:pt x="66" y="90"/>
                </a:lnTo>
                <a:lnTo>
                  <a:pt x="66" y="90"/>
                </a:lnTo>
                <a:lnTo>
                  <a:pt x="83" y="90"/>
                </a:lnTo>
                <a:lnTo>
                  <a:pt x="83" y="90"/>
                </a:lnTo>
                <a:lnTo>
                  <a:pt x="83" y="82"/>
                </a:lnTo>
                <a:lnTo>
                  <a:pt x="83" y="33"/>
                </a:lnTo>
                <a:lnTo>
                  <a:pt x="83" y="33"/>
                </a:lnTo>
                <a:lnTo>
                  <a:pt x="87" y="28"/>
                </a:lnTo>
                <a:lnTo>
                  <a:pt x="87" y="28"/>
                </a:lnTo>
                <a:lnTo>
                  <a:pt x="87" y="24"/>
                </a:lnTo>
                <a:lnTo>
                  <a:pt x="87" y="24"/>
                </a:lnTo>
                <a:lnTo>
                  <a:pt x="75" y="24"/>
                </a:lnTo>
                <a:lnTo>
                  <a:pt x="75" y="24"/>
                </a:lnTo>
                <a:lnTo>
                  <a:pt x="75" y="78"/>
                </a:lnTo>
                <a:lnTo>
                  <a:pt x="75" y="78"/>
                </a:lnTo>
                <a:lnTo>
                  <a:pt x="71" y="82"/>
                </a:lnTo>
                <a:lnTo>
                  <a:pt x="71" y="82"/>
                </a:lnTo>
                <a:lnTo>
                  <a:pt x="71" y="82"/>
                </a:lnTo>
                <a:close/>
                <a:moveTo>
                  <a:pt x="71" y="70"/>
                </a:moveTo>
                <a:lnTo>
                  <a:pt x="71" y="41"/>
                </a:lnTo>
                <a:lnTo>
                  <a:pt x="71" y="41"/>
                </a:lnTo>
                <a:lnTo>
                  <a:pt x="71" y="33"/>
                </a:lnTo>
                <a:lnTo>
                  <a:pt x="71" y="33"/>
                </a:lnTo>
                <a:lnTo>
                  <a:pt x="71" y="33"/>
                </a:lnTo>
                <a:lnTo>
                  <a:pt x="71" y="33"/>
                </a:lnTo>
                <a:lnTo>
                  <a:pt x="62" y="33"/>
                </a:lnTo>
                <a:lnTo>
                  <a:pt x="58" y="33"/>
                </a:lnTo>
                <a:lnTo>
                  <a:pt x="58" y="70"/>
                </a:lnTo>
                <a:lnTo>
                  <a:pt x="71" y="70"/>
                </a:lnTo>
                <a:lnTo>
                  <a:pt x="71" y="70"/>
                </a:lnTo>
                <a:close/>
                <a:moveTo>
                  <a:pt x="21" y="37"/>
                </a:moveTo>
                <a:lnTo>
                  <a:pt x="29" y="37"/>
                </a:lnTo>
                <a:lnTo>
                  <a:pt x="25" y="37"/>
                </a:lnTo>
                <a:lnTo>
                  <a:pt x="17" y="37"/>
                </a:lnTo>
                <a:lnTo>
                  <a:pt x="17" y="37"/>
                </a:lnTo>
                <a:lnTo>
                  <a:pt x="21" y="37"/>
                </a:lnTo>
                <a:lnTo>
                  <a:pt x="21" y="37"/>
                </a:lnTo>
                <a:lnTo>
                  <a:pt x="21" y="37"/>
                </a:lnTo>
                <a:close/>
                <a:moveTo>
                  <a:pt x="25" y="49"/>
                </a:moveTo>
                <a:lnTo>
                  <a:pt x="25" y="53"/>
                </a:lnTo>
                <a:lnTo>
                  <a:pt x="21" y="53"/>
                </a:lnTo>
                <a:lnTo>
                  <a:pt x="21" y="49"/>
                </a:lnTo>
                <a:lnTo>
                  <a:pt x="25" y="49"/>
                </a:lnTo>
                <a:lnTo>
                  <a:pt x="25" y="49"/>
                </a:lnTo>
                <a:close/>
                <a:moveTo>
                  <a:pt x="33" y="49"/>
                </a:moveTo>
                <a:lnTo>
                  <a:pt x="42" y="49"/>
                </a:lnTo>
                <a:lnTo>
                  <a:pt x="42" y="53"/>
                </a:lnTo>
                <a:lnTo>
                  <a:pt x="33" y="53"/>
                </a:lnTo>
                <a:lnTo>
                  <a:pt x="33" y="49"/>
                </a:lnTo>
                <a:lnTo>
                  <a:pt x="33" y="49"/>
                </a:lnTo>
                <a:close/>
                <a:moveTo>
                  <a:pt x="25" y="57"/>
                </a:moveTo>
                <a:lnTo>
                  <a:pt x="25" y="66"/>
                </a:lnTo>
                <a:lnTo>
                  <a:pt x="21" y="66"/>
                </a:lnTo>
                <a:lnTo>
                  <a:pt x="21" y="57"/>
                </a:lnTo>
                <a:lnTo>
                  <a:pt x="25" y="57"/>
                </a:lnTo>
                <a:lnTo>
                  <a:pt x="25" y="57"/>
                </a:lnTo>
                <a:close/>
                <a:moveTo>
                  <a:pt x="33" y="66"/>
                </a:moveTo>
                <a:lnTo>
                  <a:pt x="33" y="57"/>
                </a:lnTo>
                <a:lnTo>
                  <a:pt x="42" y="57"/>
                </a:lnTo>
                <a:lnTo>
                  <a:pt x="42" y="66"/>
                </a:lnTo>
                <a:lnTo>
                  <a:pt x="33" y="66"/>
                </a:lnTo>
                <a:lnTo>
                  <a:pt x="33" y="66"/>
                </a:lnTo>
                <a:close/>
                <a:moveTo>
                  <a:pt x="13" y="78"/>
                </a:moveTo>
                <a:lnTo>
                  <a:pt x="0" y="78"/>
                </a:lnTo>
                <a:lnTo>
                  <a:pt x="0" y="78"/>
                </a:lnTo>
                <a:lnTo>
                  <a:pt x="0" y="82"/>
                </a:lnTo>
                <a:lnTo>
                  <a:pt x="0" y="82"/>
                </a:lnTo>
                <a:lnTo>
                  <a:pt x="5" y="86"/>
                </a:lnTo>
                <a:lnTo>
                  <a:pt x="5" y="86"/>
                </a:lnTo>
                <a:lnTo>
                  <a:pt x="5" y="90"/>
                </a:lnTo>
                <a:lnTo>
                  <a:pt x="5" y="90"/>
                </a:lnTo>
                <a:lnTo>
                  <a:pt x="58" y="82"/>
                </a:lnTo>
                <a:lnTo>
                  <a:pt x="58" y="82"/>
                </a:lnTo>
                <a:lnTo>
                  <a:pt x="58" y="78"/>
                </a:lnTo>
                <a:lnTo>
                  <a:pt x="58" y="78"/>
                </a:lnTo>
                <a:lnTo>
                  <a:pt x="58" y="74"/>
                </a:lnTo>
                <a:lnTo>
                  <a:pt x="58" y="74"/>
                </a:lnTo>
                <a:lnTo>
                  <a:pt x="58" y="74"/>
                </a:lnTo>
                <a:lnTo>
                  <a:pt x="13" y="78"/>
                </a:lnTo>
                <a:lnTo>
                  <a:pt x="13" y="78"/>
                </a:lnTo>
                <a:lnTo>
                  <a:pt x="13" y="78"/>
                </a:lnTo>
                <a:close/>
                <a:moveTo>
                  <a:pt x="29" y="28"/>
                </a:moveTo>
                <a:lnTo>
                  <a:pt x="29" y="28"/>
                </a:lnTo>
                <a:lnTo>
                  <a:pt x="29" y="28"/>
                </a:lnTo>
                <a:lnTo>
                  <a:pt x="29" y="24"/>
                </a:lnTo>
                <a:lnTo>
                  <a:pt x="29" y="24"/>
                </a:lnTo>
                <a:lnTo>
                  <a:pt x="17" y="20"/>
                </a:lnTo>
                <a:lnTo>
                  <a:pt x="17" y="20"/>
                </a:lnTo>
                <a:lnTo>
                  <a:pt x="9" y="33"/>
                </a:lnTo>
                <a:lnTo>
                  <a:pt x="0" y="41"/>
                </a:lnTo>
                <a:lnTo>
                  <a:pt x="0" y="41"/>
                </a:lnTo>
                <a:lnTo>
                  <a:pt x="5" y="49"/>
                </a:lnTo>
                <a:lnTo>
                  <a:pt x="5" y="49"/>
                </a:lnTo>
                <a:lnTo>
                  <a:pt x="9" y="49"/>
                </a:lnTo>
                <a:lnTo>
                  <a:pt x="9" y="74"/>
                </a:lnTo>
                <a:lnTo>
                  <a:pt x="54" y="74"/>
                </a:lnTo>
                <a:lnTo>
                  <a:pt x="54" y="37"/>
                </a:lnTo>
                <a:lnTo>
                  <a:pt x="42" y="37"/>
                </a:lnTo>
                <a:lnTo>
                  <a:pt x="42" y="37"/>
                </a:lnTo>
                <a:lnTo>
                  <a:pt x="50" y="28"/>
                </a:lnTo>
                <a:lnTo>
                  <a:pt x="29" y="28"/>
                </a:lnTo>
                <a:lnTo>
                  <a:pt x="29" y="28"/>
                </a:lnTo>
                <a:lnTo>
                  <a:pt x="29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9632950" y="747712"/>
            <a:ext cx="144463" cy="136525"/>
          </a:xfrm>
          <a:custGeom>
            <a:avLst/>
            <a:gdLst>
              <a:gd name="T0" fmla="*/ 29 w 91"/>
              <a:gd name="T1" fmla="*/ 62 h 86"/>
              <a:gd name="T2" fmla="*/ 21 w 91"/>
              <a:gd name="T3" fmla="*/ 70 h 86"/>
              <a:gd name="T4" fmla="*/ 9 w 91"/>
              <a:gd name="T5" fmla="*/ 74 h 86"/>
              <a:gd name="T6" fmla="*/ 9 w 91"/>
              <a:gd name="T7" fmla="*/ 74 h 86"/>
              <a:gd name="T8" fmla="*/ 13 w 91"/>
              <a:gd name="T9" fmla="*/ 86 h 86"/>
              <a:gd name="T10" fmla="*/ 67 w 91"/>
              <a:gd name="T11" fmla="*/ 82 h 86"/>
              <a:gd name="T12" fmla="*/ 67 w 91"/>
              <a:gd name="T13" fmla="*/ 82 h 86"/>
              <a:gd name="T14" fmla="*/ 71 w 91"/>
              <a:gd name="T15" fmla="*/ 86 h 86"/>
              <a:gd name="T16" fmla="*/ 83 w 91"/>
              <a:gd name="T17" fmla="*/ 82 h 86"/>
              <a:gd name="T18" fmla="*/ 67 w 91"/>
              <a:gd name="T19" fmla="*/ 62 h 86"/>
              <a:gd name="T20" fmla="*/ 91 w 91"/>
              <a:gd name="T21" fmla="*/ 49 h 86"/>
              <a:gd name="T22" fmla="*/ 75 w 91"/>
              <a:gd name="T23" fmla="*/ 0 h 86"/>
              <a:gd name="T24" fmla="*/ 17 w 91"/>
              <a:gd name="T25" fmla="*/ 49 h 86"/>
              <a:gd name="T26" fmla="*/ 0 w 91"/>
              <a:gd name="T27" fmla="*/ 62 h 86"/>
              <a:gd name="T28" fmla="*/ 0 w 91"/>
              <a:gd name="T29" fmla="*/ 62 h 86"/>
              <a:gd name="T30" fmla="*/ 29 w 91"/>
              <a:gd name="T31" fmla="*/ 62 h 86"/>
              <a:gd name="T32" fmla="*/ 62 w 91"/>
              <a:gd name="T33" fmla="*/ 16 h 86"/>
              <a:gd name="T34" fmla="*/ 29 w 91"/>
              <a:gd name="T35" fmla="*/ 8 h 86"/>
              <a:gd name="T36" fmla="*/ 62 w 91"/>
              <a:gd name="T37" fmla="*/ 8 h 86"/>
              <a:gd name="T38" fmla="*/ 29 w 91"/>
              <a:gd name="T39" fmla="*/ 33 h 86"/>
              <a:gd name="T40" fmla="*/ 62 w 91"/>
              <a:gd name="T41" fmla="*/ 24 h 86"/>
              <a:gd name="T42" fmla="*/ 62 w 91"/>
              <a:gd name="T43" fmla="*/ 33 h 86"/>
              <a:gd name="T44" fmla="*/ 62 w 91"/>
              <a:gd name="T45" fmla="*/ 49 h 86"/>
              <a:gd name="T46" fmla="*/ 29 w 91"/>
              <a:gd name="T47" fmla="*/ 41 h 86"/>
              <a:gd name="T48" fmla="*/ 62 w 91"/>
              <a:gd name="T49" fmla="*/ 41 h 86"/>
              <a:gd name="T50" fmla="*/ 50 w 91"/>
              <a:gd name="T51" fmla="*/ 66 h 86"/>
              <a:gd name="T52" fmla="*/ 54 w 91"/>
              <a:gd name="T53" fmla="*/ 70 h 86"/>
              <a:gd name="T54" fmla="*/ 33 w 91"/>
              <a:gd name="T55" fmla="*/ 74 h 86"/>
              <a:gd name="T56" fmla="*/ 38 w 91"/>
              <a:gd name="T57" fmla="*/ 70 h 86"/>
              <a:gd name="T58" fmla="*/ 46 w 91"/>
              <a:gd name="T59" fmla="*/ 57 h 86"/>
              <a:gd name="T60" fmla="*/ 62 w 91"/>
              <a:gd name="T61" fmla="*/ 57 h 86"/>
              <a:gd name="T62" fmla="*/ 50 w 91"/>
              <a:gd name="T63" fmla="*/ 6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1" h="86">
                <a:moveTo>
                  <a:pt x="29" y="62"/>
                </a:moveTo>
                <a:lnTo>
                  <a:pt x="29" y="62"/>
                </a:lnTo>
                <a:lnTo>
                  <a:pt x="21" y="70"/>
                </a:lnTo>
                <a:lnTo>
                  <a:pt x="21" y="70"/>
                </a:lnTo>
                <a:lnTo>
                  <a:pt x="17" y="70"/>
                </a:lnTo>
                <a:lnTo>
                  <a:pt x="9" y="74"/>
                </a:lnTo>
                <a:lnTo>
                  <a:pt x="9" y="74"/>
                </a:lnTo>
                <a:lnTo>
                  <a:pt x="9" y="74"/>
                </a:lnTo>
                <a:lnTo>
                  <a:pt x="13" y="86"/>
                </a:lnTo>
                <a:lnTo>
                  <a:pt x="13" y="86"/>
                </a:lnTo>
                <a:lnTo>
                  <a:pt x="13" y="86"/>
                </a:lnTo>
                <a:lnTo>
                  <a:pt x="67" y="82"/>
                </a:lnTo>
                <a:lnTo>
                  <a:pt x="67" y="82"/>
                </a:lnTo>
                <a:lnTo>
                  <a:pt x="67" y="82"/>
                </a:lnTo>
                <a:lnTo>
                  <a:pt x="67" y="82"/>
                </a:lnTo>
                <a:lnTo>
                  <a:pt x="71" y="86"/>
                </a:lnTo>
                <a:lnTo>
                  <a:pt x="71" y="86"/>
                </a:lnTo>
                <a:lnTo>
                  <a:pt x="83" y="82"/>
                </a:lnTo>
                <a:lnTo>
                  <a:pt x="83" y="82"/>
                </a:lnTo>
                <a:lnTo>
                  <a:pt x="67" y="62"/>
                </a:lnTo>
                <a:lnTo>
                  <a:pt x="91" y="62"/>
                </a:lnTo>
                <a:lnTo>
                  <a:pt x="91" y="49"/>
                </a:lnTo>
                <a:lnTo>
                  <a:pt x="75" y="49"/>
                </a:lnTo>
                <a:lnTo>
                  <a:pt x="75" y="0"/>
                </a:lnTo>
                <a:lnTo>
                  <a:pt x="17" y="0"/>
                </a:lnTo>
                <a:lnTo>
                  <a:pt x="17" y="49"/>
                </a:lnTo>
                <a:lnTo>
                  <a:pt x="0" y="49"/>
                </a:lnTo>
                <a:lnTo>
                  <a:pt x="0" y="62"/>
                </a:lnTo>
                <a:lnTo>
                  <a:pt x="0" y="62"/>
                </a:lnTo>
                <a:lnTo>
                  <a:pt x="0" y="62"/>
                </a:lnTo>
                <a:lnTo>
                  <a:pt x="29" y="62"/>
                </a:lnTo>
                <a:lnTo>
                  <a:pt x="29" y="62"/>
                </a:lnTo>
                <a:close/>
                <a:moveTo>
                  <a:pt x="62" y="8"/>
                </a:moveTo>
                <a:lnTo>
                  <a:pt x="62" y="16"/>
                </a:lnTo>
                <a:lnTo>
                  <a:pt x="29" y="16"/>
                </a:lnTo>
                <a:lnTo>
                  <a:pt x="29" y="8"/>
                </a:lnTo>
                <a:lnTo>
                  <a:pt x="62" y="8"/>
                </a:lnTo>
                <a:lnTo>
                  <a:pt x="62" y="8"/>
                </a:lnTo>
                <a:close/>
                <a:moveTo>
                  <a:pt x="62" y="33"/>
                </a:moveTo>
                <a:lnTo>
                  <a:pt x="29" y="33"/>
                </a:lnTo>
                <a:lnTo>
                  <a:pt x="29" y="24"/>
                </a:lnTo>
                <a:lnTo>
                  <a:pt x="62" y="24"/>
                </a:lnTo>
                <a:lnTo>
                  <a:pt x="62" y="33"/>
                </a:lnTo>
                <a:lnTo>
                  <a:pt x="62" y="33"/>
                </a:lnTo>
                <a:close/>
                <a:moveTo>
                  <a:pt x="62" y="41"/>
                </a:moveTo>
                <a:lnTo>
                  <a:pt x="62" y="49"/>
                </a:lnTo>
                <a:lnTo>
                  <a:pt x="29" y="49"/>
                </a:lnTo>
                <a:lnTo>
                  <a:pt x="29" y="41"/>
                </a:lnTo>
                <a:lnTo>
                  <a:pt x="62" y="41"/>
                </a:lnTo>
                <a:lnTo>
                  <a:pt x="62" y="41"/>
                </a:lnTo>
                <a:close/>
                <a:moveTo>
                  <a:pt x="50" y="66"/>
                </a:moveTo>
                <a:lnTo>
                  <a:pt x="50" y="66"/>
                </a:lnTo>
                <a:lnTo>
                  <a:pt x="54" y="70"/>
                </a:lnTo>
                <a:lnTo>
                  <a:pt x="54" y="70"/>
                </a:lnTo>
                <a:lnTo>
                  <a:pt x="58" y="74"/>
                </a:lnTo>
                <a:lnTo>
                  <a:pt x="33" y="74"/>
                </a:lnTo>
                <a:lnTo>
                  <a:pt x="33" y="74"/>
                </a:lnTo>
                <a:lnTo>
                  <a:pt x="38" y="70"/>
                </a:lnTo>
                <a:lnTo>
                  <a:pt x="38" y="70"/>
                </a:lnTo>
                <a:lnTo>
                  <a:pt x="46" y="57"/>
                </a:lnTo>
                <a:lnTo>
                  <a:pt x="62" y="57"/>
                </a:lnTo>
                <a:lnTo>
                  <a:pt x="62" y="57"/>
                </a:lnTo>
                <a:lnTo>
                  <a:pt x="50" y="66"/>
                </a:lnTo>
                <a:lnTo>
                  <a:pt x="50" y="66"/>
                </a:lnTo>
                <a:lnTo>
                  <a:pt x="50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/>
          </p:cNvSpPr>
          <p:nvPr/>
        </p:nvSpPr>
        <p:spPr bwMode="auto">
          <a:xfrm>
            <a:off x="9117013" y="2620962"/>
            <a:ext cx="1892300" cy="1735138"/>
          </a:xfrm>
          <a:custGeom>
            <a:avLst/>
            <a:gdLst>
              <a:gd name="T0" fmla="*/ 1089 w 1192"/>
              <a:gd name="T1" fmla="*/ 610 h 1093"/>
              <a:gd name="T2" fmla="*/ 1072 w 1192"/>
              <a:gd name="T3" fmla="*/ 573 h 1093"/>
              <a:gd name="T4" fmla="*/ 1023 w 1192"/>
              <a:gd name="T5" fmla="*/ 565 h 1093"/>
              <a:gd name="T6" fmla="*/ 982 w 1192"/>
              <a:gd name="T7" fmla="*/ 536 h 1093"/>
              <a:gd name="T8" fmla="*/ 1015 w 1192"/>
              <a:gd name="T9" fmla="*/ 503 h 1093"/>
              <a:gd name="T10" fmla="*/ 1076 w 1192"/>
              <a:gd name="T11" fmla="*/ 466 h 1093"/>
              <a:gd name="T12" fmla="*/ 1089 w 1192"/>
              <a:gd name="T13" fmla="*/ 383 h 1093"/>
              <a:gd name="T14" fmla="*/ 1130 w 1192"/>
              <a:gd name="T15" fmla="*/ 272 h 1093"/>
              <a:gd name="T16" fmla="*/ 1167 w 1192"/>
              <a:gd name="T17" fmla="*/ 140 h 1093"/>
              <a:gd name="T18" fmla="*/ 1180 w 1192"/>
              <a:gd name="T19" fmla="*/ 41 h 1093"/>
              <a:gd name="T20" fmla="*/ 1142 w 1192"/>
              <a:gd name="T21" fmla="*/ 12 h 1093"/>
              <a:gd name="T22" fmla="*/ 928 w 1192"/>
              <a:gd name="T23" fmla="*/ 4 h 1093"/>
              <a:gd name="T24" fmla="*/ 849 w 1192"/>
              <a:gd name="T25" fmla="*/ 12 h 1093"/>
              <a:gd name="T26" fmla="*/ 825 w 1192"/>
              <a:gd name="T27" fmla="*/ 78 h 1093"/>
              <a:gd name="T28" fmla="*/ 779 w 1192"/>
              <a:gd name="T29" fmla="*/ 148 h 1093"/>
              <a:gd name="T30" fmla="*/ 689 w 1192"/>
              <a:gd name="T31" fmla="*/ 161 h 1093"/>
              <a:gd name="T32" fmla="*/ 610 w 1192"/>
              <a:gd name="T33" fmla="*/ 202 h 1093"/>
              <a:gd name="T34" fmla="*/ 581 w 1192"/>
              <a:gd name="T35" fmla="*/ 247 h 1093"/>
              <a:gd name="T36" fmla="*/ 532 w 1192"/>
              <a:gd name="T37" fmla="*/ 280 h 1093"/>
              <a:gd name="T38" fmla="*/ 474 w 1192"/>
              <a:gd name="T39" fmla="*/ 272 h 1093"/>
              <a:gd name="T40" fmla="*/ 437 w 1192"/>
              <a:gd name="T41" fmla="*/ 280 h 1093"/>
              <a:gd name="T42" fmla="*/ 412 w 1192"/>
              <a:gd name="T43" fmla="*/ 342 h 1093"/>
              <a:gd name="T44" fmla="*/ 354 w 1192"/>
              <a:gd name="T45" fmla="*/ 379 h 1093"/>
              <a:gd name="T46" fmla="*/ 325 w 1192"/>
              <a:gd name="T47" fmla="*/ 412 h 1093"/>
              <a:gd name="T48" fmla="*/ 334 w 1192"/>
              <a:gd name="T49" fmla="*/ 470 h 1093"/>
              <a:gd name="T50" fmla="*/ 358 w 1192"/>
              <a:gd name="T51" fmla="*/ 536 h 1093"/>
              <a:gd name="T52" fmla="*/ 334 w 1192"/>
              <a:gd name="T53" fmla="*/ 536 h 1093"/>
              <a:gd name="T54" fmla="*/ 251 w 1192"/>
              <a:gd name="T55" fmla="*/ 561 h 1093"/>
              <a:gd name="T56" fmla="*/ 206 w 1192"/>
              <a:gd name="T57" fmla="*/ 606 h 1093"/>
              <a:gd name="T58" fmla="*/ 144 w 1192"/>
              <a:gd name="T59" fmla="*/ 614 h 1093"/>
              <a:gd name="T60" fmla="*/ 103 w 1192"/>
              <a:gd name="T61" fmla="*/ 594 h 1093"/>
              <a:gd name="T62" fmla="*/ 41 w 1192"/>
              <a:gd name="T63" fmla="*/ 627 h 1093"/>
              <a:gd name="T64" fmla="*/ 94 w 1192"/>
              <a:gd name="T65" fmla="*/ 775 h 1093"/>
              <a:gd name="T66" fmla="*/ 132 w 1192"/>
              <a:gd name="T67" fmla="*/ 891 h 1093"/>
              <a:gd name="T68" fmla="*/ 169 w 1192"/>
              <a:gd name="T69" fmla="*/ 936 h 1093"/>
              <a:gd name="T70" fmla="*/ 243 w 1192"/>
              <a:gd name="T71" fmla="*/ 936 h 1093"/>
              <a:gd name="T72" fmla="*/ 317 w 1192"/>
              <a:gd name="T73" fmla="*/ 973 h 1093"/>
              <a:gd name="T74" fmla="*/ 363 w 1192"/>
              <a:gd name="T75" fmla="*/ 1035 h 1093"/>
              <a:gd name="T76" fmla="*/ 420 w 1192"/>
              <a:gd name="T77" fmla="*/ 1048 h 1093"/>
              <a:gd name="T78" fmla="*/ 581 w 1192"/>
              <a:gd name="T79" fmla="*/ 1072 h 1093"/>
              <a:gd name="T80" fmla="*/ 590 w 1192"/>
              <a:gd name="T81" fmla="*/ 1081 h 1093"/>
              <a:gd name="T82" fmla="*/ 598 w 1192"/>
              <a:gd name="T83" fmla="*/ 1035 h 1093"/>
              <a:gd name="T84" fmla="*/ 585 w 1192"/>
              <a:gd name="T85" fmla="*/ 1006 h 1093"/>
              <a:gd name="T86" fmla="*/ 631 w 1192"/>
              <a:gd name="T87" fmla="*/ 990 h 1093"/>
              <a:gd name="T88" fmla="*/ 689 w 1192"/>
              <a:gd name="T89" fmla="*/ 1019 h 1093"/>
              <a:gd name="T90" fmla="*/ 709 w 1192"/>
              <a:gd name="T91" fmla="*/ 1056 h 1093"/>
              <a:gd name="T92" fmla="*/ 746 w 1192"/>
              <a:gd name="T93" fmla="*/ 1089 h 1093"/>
              <a:gd name="T94" fmla="*/ 792 w 1192"/>
              <a:gd name="T95" fmla="*/ 1089 h 1093"/>
              <a:gd name="T96" fmla="*/ 771 w 1192"/>
              <a:gd name="T97" fmla="*/ 978 h 1093"/>
              <a:gd name="T98" fmla="*/ 792 w 1192"/>
              <a:gd name="T99" fmla="*/ 928 h 1093"/>
              <a:gd name="T100" fmla="*/ 804 w 1192"/>
              <a:gd name="T101" fmla="*/ 883 h 1093"/>
              <a:gd name="T102" fmla="*/ 767 w 1192"/>
              <a:gd name="T103" fmla="*/ 846 h 1093"/>
              <a:gd name="T104" fmla="*/ 750 w 1192"/>
              <a:gd name="T105" fmla="*/ 796 h 1093"/>
              <a:gd name="T106" fmla="*/ 800 w 1192"/>
              <a:gd name="T107" fmla="*/ 763 h 1093"/>
              <a:gd name="T108" fmla="*/ 887 w 1192"/>
              <a:gd name="T109" fmla="*/ 747 h 1093"/>
              <a:gd name="T110" fmla="*/ 911 w 1192"/>
              <a:gd name="T111" fmla="*/ 784 h 1093"/>
              <a:gd name="T112" fmla="*/ 969 w 1192"/>
              <a:gd name="T113" fmla="*/ 742 h 1093"/>
              <a:gd name="T114" fmla="*/ 986 w 1192"/>
              <a:gd name="T115" fmla="*/ 701 h 1093"/>
              <a:gd name="T116" fmla="*/ 1089 w 1192"/>
              <a:gd name="T117" fmla="*/ 61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92" h="1093">
                <a:moveTo>
                  <a:pt x="1089" y="610"/>
                </a:moveTo>
                <a:lnTo>
                  <a:pt x="1089" y="610"/>
                </a:lnTo>
                <a:lnTo>
                  <a:pt x="1089" y="610"/>
                </a:lnTo>
                <a:lnTo>
                  <a:pt x="1089" y="610"/>
                </a:lnTo>
                <a:lnTo>
                  <a:pt x="1089" y="610"/>
                </a:lnTo>
                <a:lnTo>
                  <a:pt x="1085" y="602"/>
                </a:lnTo>
                <a:lnTo>
                  <a:pt x="1076" y="594"/>
                </a:lnTo>
                <a:lnTo>
                  <a:pt x="1072" y="573"/>
                </a:lnTo>
                <a:lnTo>
                  <a:pt x="1072" y="553"/>
                </a:lnTo>
                <a:lnTo>
                  <a:pt x="1035" y="561"/>
                </a:lnTo>
                <a:lnTo>
                  <a:pt x="1035" y="561"/>
                </a:lnTo>
                <a:lnTo>
                  <a:pt x="1023" y="565"/>
                </a:lnTo>
                <a:lnTo>
                  <a:pt x="1006" y="565"/>
                </a:lnTo>
                <a:lnTo>
                  <a:pt x="994" y="561"/>
                </a:lnTo>
                <a:lnTo>
                  <a:pt x="986" y="548"/>
                </a:lnTo>
                <a:lnTo>
                  <a:pt x="982" y="536"/>
                </a:lnTo>
                <a:lnTo>
                  <a:pt x="986" y="524"/>
                </a:lnTo>
                <a:lnTo>
                  <a:pt x="998" y="511"/>
                </a:lnTo>
                <a:lnTo>
                  <a:pt x="1015" y="503"/>
                </a:lnTo>
                <a:lnTo>
                  <a:pt x="1015" y="503"/>
                </a:lnTo>
                <a:lnTo>
                  <a:pt x="1039" y="499"/>
                </a:lnTo>
                <a:lnTo>
                  <a:pt x="1056" y="487"/>
                </a:lnTo>
                <a:lnTo>
                  <a:pt x="1068" y="478"/>
                </a:lnTo>
                <a:lnTo>
                  <a:pt x="1076" y="466"/>
                </a:lnTo>
                <a:lnTo>
                  <a:pt x="1085" y="449"/>
                </a:lnTo>
                <a:lnTo>
                  <a:pt x="1085" y="441"/>
                </a:lnTo>
                <a:lnTo>
                  <a:pt x="1089" y="383"/>
                </a:lnTo>
                <a:lnTo>
                  <a:pt x="1089" y="383"/>
                </a:lnTo>
                <a:lnTo>
                  <a:pt x="1105" y="355"/>
                </a:lnTo>
                <a:lnTo>
                  <a:pt x="1118" y="317"/>
                </a:lnTo>
                <a:lnTo>
                  <a:pt x="1130" y="272"/>
                </a:lnTo>
                <a:lnTo>
                  <a:pt x="1130" y="272"/>
                </a:lnTo>
                <a:lnTo>
                  <a:pt x="1138" y="227"/>
                </a:lnTo>
                <a:lnTo>
                  <a:pt x="1151" y="181"/>
                </a:lnTo>
                <a:lnTo>
                  <a:pt x="1167" y="140"/>
                </a:lnTo>
                <a:lnTo>
                  <a:pt x="1167" y="140"/>
                </a:lnTo>
                <a:lnTo>
                  <a:pt x="1184" y="107"/>
                </a:lnTo>
                <a:lnTo>
                  <a:pt x="1192" y="78"/>
                </a:lnTo>
                <a:lnTo>
                  <a:pt x="1188" y="57"/>
                </a:lnTo>
                <a:lnTo>
                  <a:pt x="1180" y="41"/>
                </a:lnTo>
                <a:lnTo>
                  <a:pt x="1167" y="24"/>
                </a:lnTo>
                <a:lnTo>
                  <a:pt x="1155" y="16"/>
                </a:lnTo>
                <a:lnTo>
                  <a:pt x="1142" y="12"/>
                </a:lnTo>
                <a:lnTo>
                  <a:pt x="1142" y="12"/>
                </a:lnTo>
                <a:lnTo>
                  <a:pt x="1072" y="12"/>
                </a:lnTo>
                <a:lnTo>
                  <a:pt x="1002" y="12"/>
                </a:lnTo>
                <a:lnTo>
                  <a:pt x="928" y="4"/>
                </a:lnTo>
                <a:lnTo>
                  <a:pt x="928" y="4"/>
                </a:lnTo>
                <a:lnTo>
                  <a:pt x="895" y="0"/>
                </a:lnTo>
                <a:lnTo>
                  <a:pt x="874" y="0"/>
                </a:lnTo>
                <a:lnTo>
                  <a:pt x="858" y="4"/>
                </a:lnTo>
                <a:lnTo>
                  <a:pt x="849" y="12"/>
                </a:lnTo>
                <a:lnTo>
                  <a:pt x="841" y="16"/>
                </a:lnTo>
                <a:lnTo>
                  <a:pt x="841" y="24"/>
                </a:lnTo>
                <a:lnTo>
                  <a:pt x="841" y="33"/>
                </a:lnTo>
                <a:lnTo>
                  <a:pt x="825" y="78"/>
                </a:lnTo>
                <a:lnTo>
                  <a:pt x="825" y="111"/>
                </a:lnTo>
                <a:lnTo>
                  <a:pt x="804" y="136"/>
                </a:lnTo>
                <a:lnTo>
                  <a:pt x="804" y="136"/>
                </a:lnTo>
                <a:lnTo>
                  <a:pt x="779" y="148"/>
                </a:lnTo>
                <a:lnTo>
                  <a:pt x="763" y="152"/>
                </a:lnTo>
                <a:lnTo>
                  <a:pt x="705" y="156"/>
                </a:lnTo>
                <a:lnTo>
                  <a:pt x="705" y="156"/>
                </a:lnTo>
                <a:lnTo>
                  <a:pt x="689" y="161"/>
                </a:lnTo>
                <a:lnTo>
                  <a:pt x="660" y="169"/>
                </a:lnTo>
                <a:lnTo>
                  <a:pt x="639" y="177"/>
                </a:lnTo>
                <a:lnTo>
                  <a:pt x="623" y="189"/>
                </a:lnTo>
                <a:lnTo>
                  <a:pt x="610" y="202"/>
                </a:lnTo>
                <a:lnTo>
                  <a:pt x="598" y="218"/>
                </a:lnTo>
                <a:lnTo>
                  <a:pt x="598" y="218"/>
                </a:lnTo>
                <a:lnTo>
                  <a:pt x="590" y="235"/>
                </a:lnTo>
                <a:lnTo>
                  <a:pt x="581" y="247"/>
                </a:lnTo>
                <a:lnTo>
                  <a:pt x="573" y="260"/>
                </a:lnTo>
                <a:lnTo>
                  <a:pt x="561" y="272"/>
                </a:lnTo>
                <a:lnTo>
                  <a:pt x="548" y="276"/>
                </a:lnTo>
                <a:lnTo>
                  <a:pt x="532" y="280"/>
                </a:lnTo>
                <a:lnTo>
                  <a:pt x="519" y="280"/>
                </a:lnTo>
                <a:lnTo>
                  <a:pt x="503" y="280"/>
                </a:lnTo>
                <a:lnTo>
                  <a:pt x="503" y="280"/>
                </a:lnTo>
                <a:lnTo>
                  <a:pt x="474" y="272"/>
                </a:lnTo>
                <a:lnTo>
                  <a:pt x="453" y="272"/>
                </a:lnTo>
                <a:lnTo>
                  <a:pt x="445" y="272"/>
                </a:lnTo>
                <a:lnTo>
                  <a:pt x="441" y="276"/>
                </a:lnTo>
                <a:lnTo>
                  <a:pt x="437" y="280"/>
                </a:lnTo>
                <a:lnTo>
                  <a:pt x="433" y="289"/>
                </a:lnTo>
                <a:lnTo>
                  <a:pt x="433" y="289"/>
                </a:lnTo>
                <a:lnTo>
                  <a:pt x="429" y="313"/>
                </a:lnTo>
                <a:lnTo>
                  <a:pt x="412" y="342"/>
                </a:lnTo>
                <a:lnTo>
                  <a:pt x="400" y="355"/>
                </a:lnTo>
                <a:lnTo>
                  <a:pt x="383" y="367"/>
                </a:lnTo>
                <a:lnTo>
                  <a:pt x="371" y="375"/>
                </a:lnTo>
                <a:lnTo>
                  <a:pt x="354" y="379"/>
                </a:lnTo>
                <a:lnTo>
                  <a:pt x="354" y="379"/>
                </a:lnTo>
                <a:lnTo>
                  <a:pt x="338" y="388"/>
                </a:lnTo>
                <a:lnTo>
                  <a:pt x="330" y="396"/>
                </a:lnTo>
                <a:lnTo>
                  <a:pt x="325" y="412"/>
                </a:lnTo>
                <a:lnTo>
                  <a:pt x="325" y="429"/>
                </a:lnTo>
                <a:lnTo>
                  <a:pt x="330" y="458"/>
                </a:lnTo>
                <a:lnTo>
                  <a:pt x="334" y="470"/>
                </a:lnTo>
                <a:lnTo>
                  <a:pt x="334" y="470"/>
                </a:lnTo>
                <a:lnTo>
                  <a:pt x="342" y="482"/>
                </a:lnTo>
                <a:lnTo>
                  <a:pt x="354" y="511"/>
                </a:lnTo>
                <a:lnTo>
                  <a:pt x="358" y="524"/>
                </a:lnTo>
                <a:lnTo>
                  <a:pt x="358" y="536"/>
                </a:lnTo>
                <a:lnTo>
                  <a:pt x="354" y="540"/>
                </a:lnTo>
                <a:lnTo>
                  <a:pt x="350" y="540"/>
                </a:lnTo>
                <a:lnTo>
                  <a:pt x="334" y="536"/>
                </a:lnTo>
                <a:lnTo>
                  <a:pt x="334" y="536"/>
                </a:lnTo>
                <a:lnTo>
                  <a:pt x="313" y="536"/>
                </a:lnTo>
                <a:lnTo>
                  <a:pt x="288" y="540"/>
                </a:lnTo>
                <a:lnTo>
                  <a:pt x="268" y="548"/>
                </a:lnTo>
                <a:lnTo>
                  <a:pt x="251" y="561"/>
                </a:lnTo>
                <a:lnTo>
                  <a:pt x="222" y="590"/>
                </a:lnTo>
                <a:lnTo>
                  <a:pt x="210" y="602"/>
                </a:lnTo>
                <a:lnTo>
                  <a:pt x="210" y="602"/>
                </a:lnTo>
                <a:lnTo>
                  <a:pt x="206" y="606"/>
                </a:lnTo>
                <a:lnTo>
                  <a:pt x="189" y="614"/>
                </a:lnTo>
                <a:lnTo>
                  <a:pt x="177" y="619"/>
                </a:lnTo>
                <a:lnTo>
                  <a:pt x="165" y="619"/>
                </a:lnTo>
                <a:lnTo>
                  <a:pt x="144" y="614"/>
                </a:lnTo>
                <a:lnTo>
                  <a:pt x="127" y="602"/>
                </a:lnTo>
                <a:lnTo>
                  <a:pt x="127" y="602"/>
                </a:lnTo>
                <a:lnTo>
                  <a:pt x="115" y="598"/>
                </a:lnTo>
                <a:lnTo>
                  <a:pt x="103" y="594"/>
                </a:lnTo>
                <a:lnTo>
                  <a:pt x="94" y="594"/>
                </a:lnTo>
                <a:lnTo>
                  <a:pt x="82" y="598"/>
                </a:lnTo>
                <a:lnTo>
                  <a:pt x="61" y="610"/>
                </a:lnTo>
                <a:lnTo>
                  <a:pt x="41" y="627"/>
                </a:lnTo>
                <a:lnTo>
                  <a:pt x="12" y="660"/>
                </a:lnTo>
                <a:lnTo>
                  <a:pt x="0" y="680"/>
                </a:lnTo>
                <a:lnTo>
                  <a:pt x="0" y="685"/>
                </a:lnTo>
                <a:lnTo>
                  <a:pt x="94" y="775"/>
                </a:lnTo>
                <a:lnTo>
                  <a:pt x="107" y="841"/>
                </a:lnTo>
                <a:lnTo>
                  <a:pt x="132" y="879"/>
                </a:lnTo>
                <a:lnTo>
                  <a:pt x="132" y="879"/>
                </a:lnTo>
                <a:lnTo>
                  <a:pt x="132" y="891"/>
                </a:lnTo>
                <a:lnTo>
                  <a:pt x="136" y="912"/>
                </a:lnTo>
                <a:lnTo>
                  <a:pt x="144" y="924"/>
                </a:lnTo>
                <a:lnTo>
                  <a:pt x="152" y="932"/>
                </a:lnTo>
                <a:lnTo>
                  <a:pt x="169" y="936"/>
                </a:lnTo>
                <a:lnTo>
                  <a:pt x="185" y="940"/>
                </a:lnTo>
                <a:lnTo>
                  <a:pt x="185" y="940"/>
                </a:lnTo>
                <a:lnTo>
                  <a:pt x="243" y="936"/>
                </a:lnTo>
                <a:lnTo>
                  <a:pt x="243" y="936"/>
                </a:lnTo>
                <a:lnTo>
                  <a:pt x="264" y="936"/>
                </a:lnTo>
                <a:lnTo>
                  <a:pt x="288" y="945"/>
                </a:lnTo>
                <a:lnTo>
                  <a:pt x="305" y="957"/>
                </a:lnTo>
                <a:lnTo>
                  <a:pt x="317" y="973"/>
                </a:lnTo>
                <a:lnTo>
                  <a:pt x="317" y="973"/>
                </a:lnTo>
                <a:lnTo>
                  <a:pt x="330" y="998"/>
                </a:lnTo>
                <a:lnTo>
                  <a:pt x="350" y="1023"/>
                </a:lnTo>
                <a:lnTo>
                  <a:pt x="363" y="1035"/>
                </a:lnTo>
                <a:lnTo>
                  <a:pt x="379" y="1044"/>
                </a:lnTo>
                <a:lnTo>
                  <a:pt x="400" y="1048"/>
                </a:lnTo>
                <a:lnTo>
                  <a:pt x="420" y="1048"/>
                </a:lnTo>
                <a:lnTo>
                  <a:pt x="420" y="1048"/>
                </a:lnTo>
                <a:lnTo>
                  <a:pt x="474" y="1048"/>
                </a:lnTo>
                <a:lnTo>
                  <a:pt x="528" y="1056"/>
                </a:lnTo>
                <a:lnTo>
                  <a:pt x="569" y="1064"/>
                </a:lnTo>
                <a:lnTo>
                  <a:pt x="581" y="1072"/>
                </a:lnTo>
                <a:lnTo>
                  <a:pt x="585" y="1077"/>
                </a:lnTo>
                <a:lnTo>
                  <a:pt x="585" y="1077"/>
                </a:lnTo>
                <a:lnTo>
                  <a:pt x="585" y="1081"/>
                </a:lnTo>
                <a:lnTo>
                  <a:pt x="590" y="1081"/>
                </a:lnTo>
                <a:lnTo>
                  <a:pt x="598" y="1068"/>
                </a:lnTo>
                <a:lnTo>
                  <a:pt x="602" y="1052"/>
                </a:lnTo>
                <a:lnTo>
                  <a:pt x="602" y="1044"/>
                </a:lnTo>
                <a:lnTo>
                  <a:pt x="598" y="1035"/>
                </a:lnTo>
                <a:lnTo>
                  <a:pt x="598" y="1035"/>
                </a:lnTo>
                <a:lnTo>
                  <a:pt x="585" y="1023"/>
                </a:lnTo>
                <a:lnTo>
                  <a:pt x="585" y="1015"/>
                </a:lnTo>
                <a:lnTo>
                  <a:pt x="585" y="1006"/>
                </a:lnTo>
                <a:lnTo>
                  <a:pt x="594" y="1002"/>
                </a:lnTo>
                <a:lnTo>
                  <a:pt x="602" y="998"/>
                </a:lnTo>
                <a:lnTo>
                  <a:pt x="631" y="990"/>
                </a:lnTo>
                <a:lnTo>
                  <a:pt x="631" y="990"/>
                </a:lnTo>
                <a:lnTo>
                  <a:pt x="651" y="994"/>
                </a:lnTo>
                <a:lnTo>
                  <a:pt x="664" y="998"/>
                </a:lnTo>
                <a:lnTo>
                  <a:pt x="680" y="1006"/>
                </a:lnTo>
                <a:lnTo>
                  <a:pt x="689" y="1019"/>
                </a:lnTo>
                <a:lnTo>
                  <a:pt x="701" y="1035"/>
                </a:lnTo>
                <a:lnTo>
                  <a:pt x="705" y="1048"/>
                </a:lnTo>
                <a:lnTo>
                  <a:pt x="705" y="1048"/>
                </a:lnTo>
                <a:lnTo>
                  <a:pt x="709" y="1056"/>
                </a:lnTo>
                <a:lnTo>
                  <a:pt x="713" y="1064"/>
                </a:lnTo>
                <a:lnTo>
                  <a:pt x="717" y="1072"/>
                </a:lnTo>
                <a:lnTo>
                  <a:pt x="730" y="1081"/>
                </a:lnTo>
                <a:lnTo>
                  <a:pt x="746" y="1089"/>
                </a:lnTo>
                <a:lnTo>
                  <a:pt x="767" y="1093"/>
                </a:lnTo>
                <a:lnTo>
                  <a:pt x="792" y="1089"/>
                </a:lnTo>
                <a:lnTo>
                  <a:pt x="792" y="1089"/>
                </a:lnTo>
                <a:lnTo>
                  <a:pt x="792" y="1089"/>
                </a:lnTo>
                <a:lnTo>
                  <a:pt x="779" y="1056"/>
                </a:lnTo>
                <a:lnTo>
                  <a:pt x="771" y="1027"/>
                </a:lnTo>
                <a:lnTo>
                  <a:pt x="771" y="998"/>
                </a:lnTo>
                <a:lnTo>
                  <a:pt x="771" y="978"/>
                </a:lnTo>
                <a:lnTo>
                  <a:pt x="779" y="957"/>
                </a:lnTo>
                <a:lnTo>
                  <a:pt x="783" y="940"/>
                </a:lnTo>
                <a:lnTo>
                  <a:pt x="792" y="928"/>
                </a:lnTo>
                <a:lnTo>
                  <a:pt x="792" y="928"/>
                </a:lnTo>
                <a:lnTo>
                  <a:pt x="804" y="920"/>
                </a:lnTo>
                <a:lnTo>
                  <a:pt x="808" y="907"/>
                </a:lnTo>
                <a:lnTo>
                  <a:pt x="808" y="895"/>
                </a:lnTo>
                <a:lnTo>
                  <a:pt x="804" y="883"/>
                </a:lnTo>
                <a:lnTo>
                  <a:pt x="792" y="862"/>
                </a:lnTo>
                <a:lnTo>
                  <a:pt x="783" y="854"/>
                </a:lnTo>
                <a:lnTo>
                  <a:pt x="767" y="846"/>
                </a:lnTo>
                <a:lnTo>
                  <a:pt x="767" y="846"/>
                </a:lnTo>
                <a:lnTo>
                  <a:pt x="750" y="833"/>
                </a:lnTo>
                <a:lnTo>
                  <a:pt x="742" y="821"/>
                </a:lnTo>
                <a:lnTo>
                  <a:pt x="742" y="808"/>
                </a:lnTo>
                <a:lnTo>
                  <a:pt x="750" y="796"/>
                </a:lnTo>
                <a:lnTo>
                  <a:pt x="771" y="775"/>
                </a:lnTo>
                <a:lnTo>
                  <a:pt x="779" y="767"/>
                </a:lnTo>
                <a:lnTo>
                  <a:pt x="779" y="767"/>
                </a:lnTo>
                <a:lnTo>
                  <a:pt x="800" y="763"/>
                </a:lnTo>
                <a:lnTo>
                  <a:pt x="858" y="747"/>
                </a:lnTo>
                <a:lnTo>
                  <a:pt x="858" y="747"/>
                </a:lnTo>
                <a:lnTo>
                  <a:pt x="874" y="747"/>
                </a:lnTo>
                <a:lnTo>
                  <a:pt x="887" y="747"/>
                </a:lnTo>
                <a:lnTo>
                  <a:pt x="895" y="755"/>
                </a:lnTo>
                <a:lnTo>
                  <a:pt x="903" y="759"/>
                </a:lnTo>
                <a:lnTo>
                  <a:pt x="911" y="775"/>
                </a:lnTo>
                <a:lnTo>
                  <a:pt x="911" y="784"/>
                </a:lnTo>
                <a:lnTo>
                  <a:pt x="928" y="784"/>
                </a:lnTo>
                <a:lnTo>
                  <a:pt x="928" y="784"/>
                </a:lnTo>
                <a:lnTo>
                  <a:pt x="953" y="763"/>
                </a:lnTo>
                <a:lnTo>
                  <a:pt x="969" y="742"/>
                </a:lnTo>
                <a:lnTo>
                  <a:pt x="973" y="730"/>
                </a:lnTo>
                <a:lnTo>
                  <a:pt x="977" y="718"/>
                </a:lnTo>
                <a:lnTo>
                  <a:pt x="977" y="718"/>
                </a:lnTo>
                <a:lnTo>
                  <a:pt x="986" y="701"/>
                </a:lnTo>
                <a:lnTo>
                  <a:pt x="998" y="685"/>
                </a:lnTo>
                <a:lnTo>
                  <a:pt x="1039" y="647"/>
                </a:lnTo>
                <a:lnTo>
                  <a:pt x="1089" y="610"/>
                </a:lnTo>
                <a:lnTo>
                  <a:pt x="1089" y="610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/>
          </p:cNvSpPr>
          <p:nvPr/>
        </p:nvSpPr>
        <p:spPr bwMode="auto">
          <a:xfrm>
            <a:off x="10642600" y="3589337"/>
            <a:ext cx="98425" cy="98425"/>
          </a:xfrm>
          <a:custGeom>
            <a:avLst/>
            <a:gdLst>
              <a:gd name="T0" fmla="*/ 62 w 62"/>
              <a:gd name="T1" fmla="*/ 29 h 62"/>
              <a:gd name="T2" fmla="*/ 62 w 62"/>
              <a:gd name="T3" fmla="*/ 29 h 62"/>
              <a:gd name="T4" fmla="*/ 58 w 62"/>
              <a:gd name="T5" fmla="*/ 42 h 62"/>
              <a:gd name="T6" fmla="*/ 54 w 62"/>
              <a:gd name="T7" fmla="*/ 54 h 62"/>
              <a:gd name="T8" fmla="*/ 41 w 62"/>
              <a:gd name="T9" fmla="*/ 58 h 62"/>
              <a:gd name="T10" fmla="*/ 29 w 62"/>
              <a:gd name="T11" fmla="*/ 62 h 62"/>
              <a:gd name="T12" fmla="*/ 29 w 62"/>
              <a:gd name="T13" fmla="*/ 62 h 62"/>
              <a:gd name="T14" fmla="*/ 21 w 62"/>
              <a:gd name="T15" fmla="*/ 58 h 62"/>
              <a:gd name="T16" fmla="*/ 8 w 62"/>
              <a:gd name="T17" fmla="*/ 54 h 62"/>
              <a:gd name="T18" fmla="*/ 4 w 62"/>
              <a:gd name="T19" fmla="*/ 42 h 62"/>
              <a:gd name="T20" fmla="*/ 0 w 62"/>
              <a:gd name="T21" fmla="*/ 29 h 62"/>
              <a:gd name="T22" fmla="*/ 0 w 62"/>
              <a:gd name="T23" fmla="*/ 29 h 62"/>
              <a:gd name="T24" fmla="*/ 4 w 62"/>
              <a:gd name="T25" fmla="*/ 17 h 62"/>
              <a:gd name="T26" fmla="*/ 8 w 62"/>
              <a:gd name="T27" fmla="*/ 9 h 62"/>
              <a:gd name="T28" fmla="*/ 21 w 62"/>
              <a:gd name="T29" fmla="*/ 0 h 62"/>
              <a:gd name="T30" fmla="*/ 29 w 62"/>
              <a:gd name="T31" fmla="*/ 0 h 62"/>
              <a:gd name="T32" fmla="*/ 29 w 62"/>
              <a:gd name="T33" fmla="*/ 0 h 62"/>
              <a:gd name="T34" fmla="*/ 41 w 62"/>
              <a:gd name="T35" fmla="*/ 0 h 62"/>
              <a:gd name="T36" fmla="*/ 54 w 62"/>
              <a:gd name="T37" fmla="*/ 9 h 62"/>
              <a:gd name="T38" fmla="*/ 58 w 62"/>
              <a:gd name="T39" fmla="*/ 17 h 62"/>
              <a:gd name="T40" fmla="*/ 62 w 62"/>
              <a:gd name="T41" fmla="*/ 29 h 62"/>
              <a:gd name="T42" fmla="*/ 62 w 62"/>
              <a:gd name="T43" fmla="*/ 29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2" h="62">
                <a:moveTo>
                  <a:pt x="62" y="29"/>
                </a:moveTo>
                <a:lnTo>
                  <a:pt x="62" y="29"/>
                </a:lnTo>
                <a:lnTo>
                  <a:pt x="58" y="42"/>
                </a:lnTo>
                <a:lnTo>
                  <a:pt x="54" y="54"/>
                </a:lnTo>
                <a:lnTo>
                  <a:pt x="41" y="58"/>
                </a:lnTo>
                <a:lnTo>
                  <a:pt x="29" y="62"/>
                </a:lnTo>
                <a:lnTo>
                  <a:pt x="29" y="62"/>
                </a:lnTo>
                <a:lnTo>
                  <a:pt x="21" y="58"/>
                </a:lnTo>
                <a:lnTo>
                  <a:pt x="8" y="54"/>
                </a:lnTo>
                <a:lnTo>
                  <a:pt x="4" y="42"/>
                </a:lnTo>
                <a:lnTo>
                  <a:pt x="0" y="29"/>
                </a:lnTo>
                <a:lnTo>
                  <a:pt x="0" y="29"/>
                </a:lnTo>
                <a:lnTo>
                  <a:pt x="4" y="17"/>
                </a:lnTo>
                <a:lnTo>
                  <a:pt x="8" y="9"/>
                </a:lnTo>
                <a:lnTo>
                  <a:pt x="21" y="0"/>
                </a:lnTo>
                <a:lnTo>
                  <a:pt x="29" y="0"/>
                </a:lnTo>
                <a:lnTo>
                  <a:pt x="29" y="0"/>
                </a:lnTo>
                <a:lnTo>
                  <a:pt x="41" y="0"/>
                </a:lnTo>
                <a:lnTo>
                  <a:pt x="54" y="9"/>
                </a:lnTo>
                <a:lnTo>
                  <a:pt x="58" y="17"/>
                </a:lnTo>
                <a:lnTo>
                  <a:pt x="62" y="29"/>
                </a:lnTo>
                <a:lnTo>
                  <a:pt x="62" y="29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10112375" y="3563937"/>
            <a:ext cx="130175" cy="136525"/>
          </a:xfrm>
          <a:custGeom>
            <a:avLst/>
            <a:gdLst>
              <a:gd name="T0" fmla="*/ 49 w 82"/>
              <a:gd name="T1" fmla="*/ 4 h 86"/>
              <a:gd name="T2" fmla="*/ 49 w 82"/>
              <a:gd name="T3" fmla="*/ 4 h 86"/>
              <a:gd name="T4" fmla="*/ 49 w 82"/>
              <a:gd name="T5" fmla="*/ 0 h 86"/>
              <a:gd name="T6" fmla="*/ 49 w 82"/>
              <a:gd name="T7" fmla="*/ 0 h 86"/>
              <a:gd name="T8" fmla="*/ 33 w 82"/>
              <a:gd name="T9" fmla="*/ 0 h 86"/>
              <a:gd name="T10" fmla="*/ 33 w 82"/>
              <a:gd name="T11" fmla="*/ 0 h 86"/>
              <a:gd name="T12" fmla="*/ 33 w 82"/>
              <a:gd name="T13" fmla="*/ 0 h 86"/>
              <a:gd name="T14" fmla="*/ 33 w 82"/>
              <a:gd name="T15" fmla="*/ 0 h 86"/>
              <a:gd name="T16" fmla="*/ 33 w 82"/>
              <a:gd name="T17" fmla="*/ 8 h 86"/>
              <a:gd name="T18" fmla="*/ 0 w 82"/>
              <a:gd name="T19" fmla="*/ 8 h 86"/>
              <a:gd name="T20" fmla="*/ 0 w 82"/>
              <a:gd name="T21" fmla="*/ 33 h 86"/>
              <a:gd name="T22" fmla="*/ 12 w 82"/>
              <a:gd name="T23" fmla="*/ 33 h 86"/>
              <a:gd name="T24" fmla="*/ 12 w 82"/>
              <a:gd name="T25" fmla="*/ 20 h 86"/>
              <a:gd name="T26" fmla="*/ 66 w 82"/>
              <a:gd name="T27" fmla="*/ 20 h 86"/>
              <a:gd name="T28" fmla="*/ 66 w 82"/>
              <a:gd name="T29" fmla="*/ 33 h 86"/>
              <a:gd name="T30" fmla="*/ 78 w 82"/>
              <a:gd name="T31" fmla="*/ 33 h 86"/>
              <a:gd name="T32" fmla="*/ 78 w 82"/>
              <a:gd name="T33" fmla="*/ 8 h 86"/>
              <a:gd name="T34" fmla="*/ 49 w 82"/>
              <a:gd name="T35" fmla="*/ 8 h 86"/>
              <a:gd name="T36" fmla="*/ 49 w 82"/>
              <a:gd name="T37" fmla="*/ 8 h 86"/>
              <a:gd name="T38" fmla="*/ 49 w 82"/>
              <a:gd name="T39" fmla="*/ 4 h 86"/>
              <a:gd name="T40" fmla="*/ 49 w 82"/>
              <a:gd name="T41" fmla="*/ 4 h 86"/>
              <a:gd name="T42" fmla="*/ 49 w 82"/>
              <a:gd name="T43" fmla="*/ 4 h 86"/>
              <a:gd name="T44" fmla="*/ 37 w 82"/>
              <a:gd name="T45" fmla="*/ 45 h 86"/>
              <a:gd name="T46" fmla="*/ 37 w 82"/>
              <a:gd name="T47" fmla="*/ 70 h 86"/>
              <a:gd name="T48" fmla="*/ 37 w 82"/>
              <a:gd name="T49" fmla="*/ 70 h 86"/>
              <a:gd name="T50" fmla="*/ 33 w 82"/>
              <a:gd name="T51" fmla="*/ 74 h 86"/>
              <a:gd name="T52" fmla="*/ 24 w 82"/>
              <a:gd name="T53" fmla="*/ 74 h 86"/>
              <a:gd name="T54" fmla="*/ 24 w 82"/>
              <a:gd name="T55" fmla="*/ 74 h 86"/>
              <a:gd name="T56" fmla="*/ 29 w 82"/>
              <a:gd name="T57" fmla="*/ 86 h 86"/>
              <a:gd name="T58" fmla="*/ 29 w 82"/>
              <a:gd name="T59" fmla="*/ 86 h 86"/>
              <a:gd name="T60" fmla="*/ 45 w 82"/>
              <a:gd name="T61" fmla="*/ 86 h 86"/>
              <a:gd name="T62" fmla="*/ 49 w 82"/>
              <a:gd name="T63" fmla="*/ 82 h 86"/>
              <a:gd name="T64" fmla="*/ 49 w 82"/>
              <a:gd name="T65" fmla="*/ 78 h 86"/>
              <a:gd name="T66" fmla="*/ 49 w 82"/>
              <a:gd name="T67" fmla="*/ 45 h 86"/>
              <a:gd name="T68" fmla="*/ 82 w 82"/>
              <a:gd name="T69" fmla="*/ 45 h 86"/>
              <a:gd name="T70" fmla="*/ 82 w 82"/>
              <a:gd name="T71" fmla="*/ 37 h 86"/>
              <a:gd name="T72" fmla="*/ 0 w 82"/>
              <a:gd name="T73" fmla="*/ 37 h 86"/>
              <a:gd name="T74" fmla="*/ 0 w 82"/>
              <a:gd name="T75" fmla="*/ 45 h 86"/>
              <a:gd name="T76" fmla="*/ 37 w 82"/>
              <a:gd name="T77" fmla="*/ 45 h 86"/>
              <a:gd name="T78" fmla="*/ 37 w 82"/>
              <a:gd name="T79" fmla="*/ 45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2" h="86">
                <a:moveTo>
                  <a:pt x="49" y="4"/>
                </a:moveTo>
                <a:lnTo>
                  <a:pt x="49" y="4"/>
                </a:lnTo>
                <a:lnTo>
                  <a:pt x="49" y="0"/>
                </a:lnTo>
                <a:lnTo>
                  <a:pt x="49" y="0"/>
                </a:lnTo>
                <a:lnTo>
                  <a:pt x="33" y="0"/>
                </a:lnTo>
                <a:lnTo>
                  <a:pt x="33" y="0"/>
                </a:lnTo>
                <a:lnTo>
                  <a:pt x="33" y="0"/>
                </a:lnTo>
                <a:lnTo>
                  <a:pt x="33" y="0"/>
                </a:lnTo>
                <a:lnTo>
                  <a:pt x="33" y="8"/>
                </a:lnTo>
                <a:lnTo>
                  <a:pt x="0" y="8"/>
                </a:lnTo>
                <a:lnTo>
                  <a:pt x="0" y="33"/>
                </a:lnTo>
                <a:lnTo>
                  <a:pt x="12" y="33"/>
                </a:lnTo>
                <a:lnTo>
                  <a:pt x="12" y="20"/>
                </a:lnTo>
                <a:lnTo>
                  <a:pt x="66" y="20"/>
                </a:lnTo>
                <a:lnTo>
                  <a:pt x="66" y="33"/>
                </a:lnTo>
                <a:lnTo>
                  <a:pt x="78" y="33"/>
                </a:lnTo>
                <a:lnTo>
                  <a:pt x="78" y="8"/>
                </a:lnTo>
                <a:lnTo>
                  <a:pt x="49" y="8"/>
                </a:lnTo>
                <a:lnTo>
                  <a:pt x="49" y="8"/>
                </a:lnTo>
                <a:lnTo>
                  <a:pt x="49" y="4"/>
                </a:lnTo>
                <a:lnTo>
                  <a:pt x="49" y="4"/>
                </a:lnTo>
                <a:lnTo>
                  <a:pt x="49" y="4"/>
                </a:lnTo>
                <a:close/>
                <a:moveTo>
                  <a:pt x="37" y="45"/>
                </a:moveTo>
                <a:lnTo>
                  <a:pt x="37" y="70"/>
                </a:lnTo>
                <a:lnTo>
                  <a:pt x="37" y="70"/>
                </a:lnTo>
                <a:lnTo>
                  <a:pt x="33" y="74"/>
                </a:lnTo>
                <a:lnTo>
                  <a:pt x="24" y="74"/>
                </a:lnTo>
                <a:lnTo>
                  <a:pt x="24" y="74"/>
                </a:lnTo>
                <a:lnTo>
                  <a:pt x="29" y="86"/>
                </a:lnTo>
                <a:lnTo>
                  <a:pt x="29" y="86"/>
                </a:lnTo>
                <a:lnTo>
                  <a:pt x="45" y="86"/>
                </a:lnTo>
                <a:lnTo>
                  <a:pt x="49" y="82"/>
                </a:lnTo>
                <a:lnTo>
                  <a:pt x="49" y="78"/>
                </a:lnTo>
                <a:lnTo>
                  <a:pt x="49" y="45"/>
                </a:lnTo>
                <a:lnTo>
                  <a:pt x="82" y="45"/>
                </a:lnTo>
                <a:lnTo>
                  <a:pt x="82" y="37"/>
                </a:lnTo>
                <a:lnTo>
                  <a:pt x="0" y="37"/>
                </a:lnTo>
                <a:lnTo>
                  <a:pt x="0" y="45"/>
                </a:lnTo>
                <a:lnTo>
                  <a:pt x="37" y="45"/>
                </a:lnTo>
                <a:lnTo>
                  <a:pt x="37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 noEditPoints="1"/>
          </p:cNvSpPr>
          <p:nvPr/>
        </p:nvSpPr>
        <p:spPr bwMode="auto">
          <a:xfrm>
            <a:off x="10263188" y="3563937"/>
            <a:ext cx="136525" cy="136525"/>
          </a:xfrm>
          <a:custGeom>
            <a:avLst/>
            <a:gdLst>
              <a:gd name="T0" fmla="*/ 24 w 86"/>
              <a:gd name="T1" fmla="*/ 12 h 86"/>
              <a:gd name="T2" fmla="*/ 66 w 86"/>
              <a:gd name="T3" fmla="*/ 16 h 86"/>
              <a:gd name="T4" fmla="*/ 66 w 86"/>
              <a:gd name="T5" fmla="*/ 70 h 86"/>
              <a:gd name="T6" fmla="*/ 66 w 86"/>
              <a:gd name="T7" fmla="*/ 74 h 86"/>
              <a:gd name="T8" fmla="*/ 53 w 86"/>
              <a:gd name="T9" fmla="*/ 74 h 86"/>
              <a:gd name="T10" fmla="*/ 57 w 86"/>
              <a:gd name="T11" fmla="*/ 86 h 86"/>
              <a:gd name="T12" fmla="*/ 74 w 86"/>
              <a:gd name="T13" fmla="*/ 82 h 86"/>
              <a:gd name="T14" fmla="*/ 78 w 86"/>
              <a:gd name="T15" fmla="*/ 78 h 86"/>
              <a:gd name="T16" fmla="*/ 86 w 86"/>
              <a:gd name="T17" fmla="*/ 16 h 86"/>
              <a:gd name="T18" fmla="*/ 24 w 86"/>
              <a:gd name="T19" fmla="*/ 4 h 86"/>
              <a:gd name="T20" fmla="*/ 24 w 86"/>
              <a:gd name="T21" fmla="*/ 8 h 86"/>
              <a:gd name="T22" fmla="*/ 24 w 86"/>
              <a:gd name="T23" fmla="*/ 8 h 86"/>
              <a:gd name="T24" fmla="*/ 4 w 86"/>
              <a:gd name="T25" fmla="*/ 8 h 86"/>
              <a:gd name="T26" fmla="*/ 16 w 86"/>
              <a:gd name="T27" fmla="*/ 20 h 86"/>
              <a:gd name="T28" fmla="*/ 16 w 86"/>
              <a:gd name="T29" fmla="*/ 20 h 86"/>
              <a:gd name="T30" fmla="*/ 20 w 86"/>
              <a:gd name="T31" fmla="*/ 33 h 86"/>
              <a:gd name="T32" fmla="*/ 8 w 86"/>
              <a:gd name="T33" fmla="*/ 20 h 86"/>
              <a:gd name="T34" fmla="*/ 0 w 86"/>
              <a:gd name="T35" fmla="*/ 29 h 86"/>
              <a:gd name="T36" fmla="*/ 12 w 86"/>
              <a:gd name="T37" fmla="*/ 41 h 86"/>
              <a:gd name="T38" fmla="*/ 41 w 86"/>
              <a:gd name="T39" fmla="*/ 62 h 86"/>
              <a:gd name="T40" fmla="*/ 49 w 86"/>
              <a:gd name="T41" fmla="*/ 66 h 86"/>
              <a:gd name="T42" fmla="*/ 61 w 86"/>
              <a:gd name="T43" fmla="*/ 25 h 86"/>
              <a:gd name="T44" fmla="*/ 28 w 86"/>
              <a:gd name="T45" fmla="*/ 66 h 86"/>
              <a:gd name="T46" fmla="*/ 41 w 86"/>
              <a:gd name="T47" fmla="*/ 62 h 86"/>
              <a:gd name="T48" fmla="*/ 49 w 86"/>
              <a:gd name="T49" fmla="*/ 33 h 86"/>
              <a:gd name="T50" fmla="*/ 41 w 86"/>
              <a:gd name="T51" fmla="*/ 49 h 86"/>
              <a:gd name="T52" fmla="*/ 49 w 86"/>
              <a:gd name="T53" fmla="*/ 33 h 86"/>
              <a:gd name="T54" fmla="*/ 12 w 86"/>
              <a:gd name="T55" fmla="*/ 86 h 86"/>
              <a:gd name="T56" fmla="*/ 12 w 86"/>
              <a:gd name="T57" fmla="*/ 78 h 86"/>
              <a:gd name="T58" fmla="*/ 24 w 86"/>
              <a:gd name="T59" fmla="*/ 49 h 86"/>
              <a:gd name="T60" fmla="*/ 12 w 86"/>
              <a:gd name="T61" fmla="*/ 45 h 86"/>
              <a:gd name="T62" fmla="*/ 0 w 86"/>
              <a:gd name="T63" fmla="*/ 74 h 86"/>
              <a:gd name="T64" fmla="*/ 12 w 86"/>
              <a:gd name="T65" fmla="*/ 86 h 86"/>
              <a:gd name="T66" fmla="*/ 12 w 86"/>
              <a:gd name="T67" fmla="*/ 8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6" h="86">
                <a:moveTo>
                  <a:pt x="16" y="20"/>
                </a:moveTo>
                <a:lnTo>
                  <a:pt x="24" y="12"/>
                </a:lnTo>
                <a:lnTo>
                  <a:pt x="24" y="16"/>
                </a:lnTo>
                <a:lnTo>
                  <a:pt x="66" y="16"/>
                </a:lnTo>
                <a:lnTo>
                  <a:pt x="66" y="70"/>
                </a:lnTo>
                <a:lnTo>
                  <a:pt x="66" y="70"/>
                </a:lnTo>
                <a:lnTo>
                  <a:pt x="66" y="74"/>
                </a:lnTo>
                <a:lnTo>
                  <a:pt x="66" y="74"/>
                </a:lnTo>
                <a:lnTo>
                  <a:pt x="53" y="74"/>
                </a:lnTo>
                <a:lnTo>
                  <a:pt x="53" y="74"/>
                </a:lnTo>
                <a:lnTo>
                  <a:pt x="57" y="86"/>
                </a:lnTo>
                <a:lnTo>
                  <a:pt x="57" y="86"/>
                </a:lnTo>
                <a:lnTo>
                  <a:pt x="74" y="82"/>
                </a:lnTo>
                <a:lnTo>
                  <a:pt x="74" y="82"/>
                </a:lnTo>
                <a:lnTo>
                  <a:pt x="78" y="82"/>
                </a:lnTo>
                <a:lnTo>
                  <a:pt x="78" y="78"/>
                </a:lnTo>
                <a:lnTo>
                  <a:pt x="78" y="16"/>
                </a:lnTo>
                <a:lnTo>
                  <a:pt x="86" y="16"/>
                </a:lnTo>
                <a:lnTo>
                  <a:pt x="86" y="4"/>
                </a:lnTo>
                <a:lnTo>
                  <a:pt x="24" y="4"/>
                </a:lnTo>
                <a:lnTo>
                  <a:pt x="24" y="8"/>
                </a:lnTo>
                <a:lnTo>
                  <a:pt x="24" y="8"/>
                </a:lnTo>
                <a:lnTo>
                  <a:pt x="24" y="8"/>
                </a:lnTo>
                <a:lnTo>
                  <a:pt x="24" y="8"/>
                </a:lnTo>
                <a:lnTo>
                  <a:pt x="12" y="0"/>
                </a:lnTo>
                <a:lnTo>
                  <a:pt x="4" y="8"/>
                </a:lnTo>
                <a:lnTo>
                  <a:pt x="4" y="8"/>
                </a:lnTo>
                <a:lnTo>
                  <a:pt x="16" y="20"/>
                </a:lnTo>
                <a:lnTo>
                  <a:pt x="16" y="20"/>
                </a:lnTo>
                <a:lnTo>
                  <a:pt x="16" y="20"/>
                </a:lnTo>
                <a:close/>
                <a:moveTo>
                  <a:pt x="12" y="41"/>
                </a:moveTo>
                <a:lnTo>
                  <a:pt x="20" y="33"/>
                </a:lnTo>
                <a:lnTo>
                  <a:pt x="20" y="33"/>
                </a:lnTo>
                <a:lnTo>
                  <a:pt x="8" y="20"/>
                </a:lnTo>
                <a:lnTo>
                  <a:pt x="0" y="29"/>
                </a:lnTo>
                <a:lnTo>
                  <a:pt x="0" y="29"/>
                </a:lnTo>
                <a:lnTo>
                  <a:pt x="12" y="41"/>
                </a:lnTo>
                <a:lnTo>
                  <a:pt x="12" y="41"/>
                </a:lnTo>
                <a:lnTo>
                  <a:pt x="12" y="41"/>
                </a:lnTo>
                <a:close/>
                <a:moveTo>
                  <a:pt x="41" y="62"/>
                </a:moveTo>
                <a:lnTo>
                  <a:pt x="49" y="62"/>
                </a:lnTo>
                <a:lnTo>
                  <a:pt x="49" y="66"/>
                </a:lnTo>
                <a:lnTo>
                  <a:pt x="61" y="66"/>
                </a:lnTo>
                <a:lnTo>
                  <a:pt x="61" y="25"/>
                </a:lnTo>
                <a:lnTo>
                  <a:pt x="28" y="25"/>
                </a:lnTo>
                <a:lnTo>
                  <a:pt x="28" y="66"/>
                </a:lnTo>
                <a:lnTo>
                  <a:pt x="41" y="66"/>
                </a:lnTo>
                <a:lnTo>
                  <a:pt x="41" y="62"/>
                </a:lnTo>
                <a:lnTo>
                  <a:pt x="41" y="62"/>
                </a:lnTo>
                <a:close/>
                <a:moveTo>
                  <a:pt x="49" y="33"/>
                </a:moveTo>
                <a:lnTo>
                  <a:pt x="49" y="49"/>
                </a:lnTo>
                <a:lnTo>
                  <a:pt x="41" y="49"/>
                </a:lnTo>
                <a:lnTo>
                  <a:pt x="41" y="33"/>
                </a:lnTo>
                <a:lnTo>
                  <a:pt x="49" y="33"/>
                </a:lnTo>
                <a:lnTo>
                  <a:pt x="49" y="33"/>
                </a:lnTo>
                <a:close/>
                <a:moveTo>
                  <a:pt x="12" y="86"/>
                </a:moveTo>
                <a:lnTo>
                  <a:pt x="12" y="86"/>
                </a:lnTo>
                <a:lnTo>
                  <a:pt x="12" y="78"/>
                </a:lnTo>
                <a:lnTo>
                  <a:pt x="12" y="78"/>
                </a:lnTo>
                <a:lnTo>
                  <a:pt x="24" y="49"/>
                </a:lnTo>
                <a:lnTo>
                  <a:pt x="24" y="49"/>
                </a:lnTo>
                <a:lnTo>
                  <a:pt x="12" y="45"/>
                </a:lnTo>
                <a:lnTo>
                  <a:pt x="12" y="45"/>
                </a:lnTo>
                <a:lnTo>
                  <a:pt x="0" y="74"/>
                </a:lnTo>
                <a:lnTo>
                  <a:pt x="0" y="74"/>
                </a:lnTo>
                <a:lnTo>
                  <a:pt x="12" y="86"/>
                </a:lnTo>
                <a:lnTo>
                  <a:pt x="12" y="86"/>
                </a:lnTo>
                <a:lnTo>
                  <a:pt x="12" y="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 noEditPoints="1"/>
          </p:cNvSpPr>
          <p:nvPr/>
        </p:nvSpPr>
        <p:spPr bwMode="auto">
          <a:xfrm>
            <a:off x="10420350" y="3563937"/>
            <a:ext cx="142875" cy="144463"/>
          </a:xfrm>
          <a:custGeom>
            <a:avLst/>
            <a:gdLst>
              <a:gd name="T0" fmla="*/ 28 w 90"/>
              <a:gd name="T1" fmla="*/ 62 h 91"/>
              <a:gd name="T2" fmla="*/ 20 w 90"/>
              <a:gd name="T3" fmla="*/ 70 h 91"/>
              <a:gd name="T4" fmla="*/ 8 w 90"/>
              <a:gd name="T5" fmla="*/ 74 h 91"/>
              <a:gd name="T6" fmla="*/ 8 w 90"/>
              <a:gd name="T7" fmla="*/ 74 h 91"/>
              <a:gd name="T8" fmla="*/ 12 w 90"/>
              <a:gd name="T9" fmla="*/ 86 h 91"/>
              <a:gd name="T10" fmla="*/ 66 w 90"/>
              <a:gd name="T11" fmla="*/ 82 h 91"/>
              <a:gd name="T12" fmla="*/ 66 w 90"/>
              <a:gd name="T13" fmla="*/ 82 h 91"/>
              <a:gd name="T14" fmla="*/ 70 w 90"/>
              <a:gd name="T15" fmla="*/ 91 h 91"/>
              <a:gd name="T16" fmla="*/ 82 w 90"/>
              <a:gd name="T17" fmla="*/ 82 h 91"/>
              <a:gd name="T18" fmla="*/ 66 w 90"/>
              <a:gd name="T19" fmla="*/ 62 h 91"/>
              <a:gd name="T20" fmla="*/ 90 w 90"/>
              <a:gd name="T21" fmla="*/ 49 h 91"/>
              <a:gd name="T22" fmla="*/ 74 w 90"/>
              <a:gd name="T23" fmla="*/ 0 h 91"/>
              <a:gd name="T24" fmla="*/ 16 w 90"/>
              <a:gd name="T25" fmla="*/ 49 h 91"/>
              <a:gd name="T26" fmla="*/ 0 w 90"/>
              <a:gd name="T27" fmla="*/ 62 h 91"/>
              <a:gd name="T28" fmla="*/ 0 w 90"/>
              <a:gd name="T29" fmla="*/ 62 h 91"/>
              <a:gd name="T30" fmla="*/ 28 w 90"/>
              <a:gd name="T31" fmla="*/ 62 h 91"/>
              <a:gd name="T32" fmla="*/ 61 w 90"/>
              <a:gd name="T33" fmla="*/ 16 h 91"/>
              <a:gd name="T34" fmla="*/ 28 w 90"/>
              <a:gd name="T35" fmla="*/ 12 h 91"/>
              <a:gd name="T36" fmla="*/ 61 w 90"/>
              <a:gd name="T37" fmla="*/ 12 h 91"/>
              <a:gd name="T38" fmla="*/ 28 w 90"/>
              <a:gd name="T39" fmla="*/ 33 h 91"/>
              <a:gd name="T40" fmla="*/ 61 w 90"/>
              <a:gd name="T41" fmla="*/ 25 h 91"/>
              <a:gd name="T42" fmla="*/ 61 w 90"/>
              <a:gd name="T43" fmla="*/ 33 h 91"/>
              <a:gd name="T44" fmla="*/ 61 w 90"/>
              <a:gd name="T45" fmla="*/ 49 h 91"/>
              <a:gd name="T46" fmla="*/ 28 w 90"/>
              <a:gd name="T47" fmla="*/ 41 h 91"/>
              <a:gd name="T48" fmla="*/ 61 w 90"/>
              <a:gd name="T49" fmla="*/ 41 h 91"/>
              <a:gd name="T50" fmla="*/ 49 w 90"/>
              <a:gd name="T51" fmla="*/ 66 h 91"/>
              <a:gd name="T52" fmla="*/ 53 w 90"/>
              <a:gd name="T53" fmla="*/ 70 h 91"/>
              <a:gd name="T54" fmla="*/ 33 w 90"/>
              <a:gd name="T55" fmla="*/ 74 h 91"/>
              <a:gd name="T56" fmla="*/ 37 w 90"/>
              <a:gd name="T57" fmla="*/ 70 h 91"/>
              <a:gd name="T58" fmla="*/ 45 w 90"/>
              <a:gd name="T59" fmla="*/ 62 h 91"/>
              <a:gd name="T60" fmla="*/ 61 w 90"/>
              <a:gd name="T61" fmla="*/ 62 h 91"/>
              <a:gd name="T62" fmla="*/ 49 w 90"/>
              <a:gd name="T63" fmla="*/ 66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0" h="91">
                <a:moveTo>
                  <a:pt x="28" y="62"/>
                </a:moveTo>
                <a:lnTo>
                  <a:pt x="28" y="62"/>
                </a:lnTo>
                <a:lnTo>
                  <a:pt x="20" y="70"/>
                </a:lnTo>
                <a:lnTo>
                  <a:pt x="20" y="70"/>
                </a:lnTo>
                <a:lnTo>
                  <a:pt x="16" y="70"/>
                </a:lnTo>
                <a:lnTo>
                  <a:pt x="8" y="74"/>
                </a:lnTo>
                <a:lnTo>
                  <a:pt x="8" y="74"/>
                </a:lnTo>
                <a:lnTo>
                  <a:pt x="8" y="74"/>
                </a:lnTo>
                <a:lnTo>
                  <a:pt x="12" y="86"/>
                </a:lnTo>
                <a:lnTo>
                  <a:pt x="12" y="86"/>
                </a:lnTo>
                <a:lnTo>
                  <a:pt x="12" y="86"/>
                </a:lnTo>
                <a:lnTo>
                  <a:pt x="66" y="82"/>
                </a:lnTo>
                <a:lnTo>
                  <a:pt x="66" y="82"/>
                </a:lnTo>
                <a:lnTo>
                  <a:pt x="66" y="82"/>
                </a:lnTo>
                <a:lnTo>
                  <a:pt x="66" y="82"/>
                </a:lnTo>
                <a:lnTo>
                  <a:pt x="70" y="91"/>
                </a:lnTo>
                <a:lnTo>
                  <a:pt x="70" y="91"/>
                </a:lnTo>
                <a:lnTo>
                  <a:pt x="82" y="82"/>
                </a:lnTo>
                <a:lnTo>
                  <a:pt x="82" y="82"/>
                </a:lnTo>
                <a:lnTo>
                  <a:pt x="66" y="62"/>
                </a:lnTo>
                <a:lnTo>
                  <a:pt x="90" y="62"/>
                </a:lnTo>
                <a:lnTo>
                  <a:pt x="90" y="49"/>
                </a:lnTo>
                <a:lnTo>
                  <a:pt x="74" y="49"/>
                </a:lnTo>
                <a:lnTo>
                  <a:pt x="74" y="0"/>
                </a:lnTo>
                <a:lnTo>
                  <a:pt x="16" y="0"/>
                </a:lnTo>
                <a:lnTo>
                  <a:pt x="16" y="49"/>
                </a:lnTo>
                <a:lnTo>
                  <a:pt x="0" y="49"/>
                </a:lnTo>
                <a:lnTo>
                  <a:pt x="0" y="62"/>
                </a:lnTo>
                <a:lnTo>
                  <a:pt x="0" y="62"/>
                </a:lnTo>
                <a:lnTo>
                  <a:pt x="0" y="62"/>
                </a:lnTo>
                <a:lnTo>
                  <a:pt x="28" y="62"/>
                </a:lnTo>
                <a:lnTo>
                  <a:pt x="28" y="62"/>
                </a:lnTo>
                <a:close/>
                <a:moveTo>
                  <a:pt x="61" y="12"/>
                </a:moveTo>
                <a:lnTo>
                  <a:pt x="61" y="16"/>
                </a:lnTo>
                <a:lnTo>
                  <a:pt x="28" y="16"/>
                </a:lnTo>
                <a:lnTo>
                  <a:pt x="28" y="12"/>
                </a:lnTo>
                <a:lnTo>
                  <a:pt x="61" y="12"/>
                </a:lnTo>
                <a:lnTo>
                  <a:pt x="61" y="12"/>
                </a:lnTo>
                <a:close/>
                <a:moveTo>
                  <a:pt x="61" y="33"/>
                </a:moveTo>
                <a:lnTo>
                  <a:pt x="28" y="33"/>
                </a:lnTo>
                <a:lnTo>
                  <a:pt x="28" y="25"/>
                </a:lnTo>
                <a:lnTo>
                  <a:pt x="61" y="25"/>
                </a:lnTo>
                <a:lnTo>
                  <a:pt x="61" y="33"/>
                </a:lnTo>
                <a:lnTo>
                  <a:pt x="61" y="33"/>
                </a:lnTo>
                <a:close/>
                <a:moveTo>
                  <a:pt x="61" y="41"/>
                </a:moveTo>
                <a:lnTo>
                  <a:pt x="61" y="49"/>
                </a:lnTo>
                <a:lnTo>
                  <a:pt x="28" y="49"/>
                </a:lnTo>
                <a:lnTo>
                  <a:pt x="28" y="41"/>
                </a:lnTo>
                <a:lnTo>
                  <a:pt x="61" y="41"/>
                </a:lnTo>
                <a:lnTo>
                  <a:pt x="61" y="41"/>
                </a:lnTo>
                <a:close/>
                <a:moveTo>
                  <a:pt x="49" y="66"/>
                </a:moveTo>
                <a:lnTo>
                  <a:pt x="49" y="66"/>
                </a:lnTo>
                <a:lnTo>
                  <a:pt x="53" y="70"/>
                </a:lnTo>
                <a:lnTo>
                  <a:pt x="53" y="70"/>
                </a:lnTo>
                <a:lnTo>
                  <a:pt x="57" y="74"/>
                </a:lnTo>
                <a:lnTo>
                  <a:pt x="33" y="74"/>
                </a:lnTo>
                <a:lnTo>
                  <a:pt x="33" y="74"/>
                </a:lnTo>
                <a:lnTo>
                  <a:pt x="37" y="70"/>
                </a:lnTo>
                <a:lnTo>
                  <a:pt x="37" y="70"/>
                </a:lnTo>
                <a:lnTo>
                  <a:pt x="45" y="62"/>
                </a:lnTo>
                <a:lnTo>
                  <a:pt x="61" y="62"/>
                </a:lnTo>
                <a:lnTo>
                  <a:pt x="61" y="62"/>
                </a:lnTo>
                <a:lnTo>
                  <a:pt x="49" y="66"/>
                </a:lnTo>
                <a:lnTo>
                  <a:pt x="49" y="66"/>
                </a:lnTo>
                <a:lnTo>
                  <a:pt x="49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标题 1"/>
          <p:cNvSpPr txBox="1">
            <a:spLocks/>
          </p:cNvSpPr>
          <p:nvPr/>
        </p:nvSpPr>
        <p:spPr>
          <a:xfrm>
            <a:off x="410394" y="1517649"/>
            <a:ext cx="2237556" cy="207168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天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津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73398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3697288" y="378618"/>
            <a:ext cx="8243887" cy="6100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3810000" y="453231"/>
            <a:ext cx="8056562" cy="5935663"/>
          </a:xfrm>
          <a:custGeom>
            <a:avLst/>
            <a:gdLst>
              <a:gd name="T0" fmla="*/ 798 w 5075"/>
              <a:gd name="T1" fmla="*/ 2361 h 3739"/>
              <a:gd name="T2" fmla="*/ 1043 w 5075"/>
              <a:gd name="T3" fmla="*/ 2535 h 3739"/>
              <a:gd name="T4" fmla="*/ 1284 w 5075"/>
              <a:gd name="T5" fmla="*/ 2653 h 3739"/>
              <a:gd name="T6" fmla="*/ 1411 w 5075"/>
              <a:gd name="T7" fmla="*/ 2658 h 3739"/>
              <a:gd name="T8" fmla="*/ 1992 w 5075"/>
              <a:gd name="T9" fmla="*/ 2550 h 3739"/>
              <a:gd name="T10" fmla="*/ 2379 w 5075"/>
              <a:gd name="T11" fmla="*/ 2502 h 3739"/>
              <a:gd name="T12" fmla="*/ 2681 w 5075"/>
              <a:gd name="T13" fmla="*/ 2262 h 3739"/>
              <a:gd name="T14" fmla="*/ 2771 w 5075"/>
              <a:gd name="T15" fmla="*/ 1959 h 3739"/>
              <a:gd name="T16" fmla="*/ 3068 w 5075"/>
              <a:gd name="T17" fmla="*/ 2016 h 3739"/>
              <a:gd name="T18" fmla="*/ 3337 w 5075"/>
              <a:gd name="T19" fmla="*/ 1912 h 3739"/>
              <a:gd name="T20" fmla="*/ 3569 w 5075"/>
              <a:gd name="T21" fmla="*/ 1686 h 3739"/>
              <a:gd name="T22" fmla="*/ 3715 w 5075"/>
              <a:gd name="T23" fmla="*/ 1653 h 3739"/>
              <a:gd name="T24" fmla="*/ 3932 w 5075"/>
              <a:gd name="T25" fmla="*/ 1591 h 3739"/>
              <a:gd name="T26" fmla="*/ 4093 w 5075"/>
              <a:gd name="T27" fmla="*/ 1549 h 3739"/>
              <a:gd name="T28" fmla="*/ 3767 w 5075"/>
              <a:gd name="T29" fmla="*/ 1280 h 3739"/>
              <a:gd name="T30" fmla="*/ 3484 w 5075"/>
              <a:gd name="T31" fmla="*/ 1322 h 3739"/>
              <a:gd name="T32" fmla="*/ 3418 w 5075"/>
              <a:gd name="T33" fmla="*/ 1133 h 3739"/>
              <a:gd name="T34" fmla="*/ 3913 w 5075"/>
              <a:gd name="T35" fmla="*/ 812 h 3739"/>
              <a:gd name="T36" fmla="*/ 4126 w 5075"/>
              <a:gd name="T37" fmla="*/ 420 h 3739"/>
              <a:gd name="T38" fmla="*/ 4220 w 5075"/>
              <a:gd name="T39" fmla="*/ 189 h 3739"/>
              <a:gd name="T40" fmla="*/ 4395 w 5075"/>
              <a:gd name="T41" fmla="*/ 62 h 3739"/>
              <a:gd name="T42" fmla="*/ 4466 w 5075"/>
              <a:gd name="T43" fmla="*/ 180 h 3739"/>
              <a:gd name="T44" fmla="*/ 4697 w 5075"/>
              <a:gd name="T45" fmla="*/ 439 h 3739"/>
              <a:gd name="T46" fmla="*/ 4961 w 5075"/>
              <a:gd name="T47" fmla="*/ 373 h 3739"/>
              <a:gd name="T48" fmla="*/ 5013 w 5075"/>
              <a:gd name="T49" fmla="*/ 661 h 3739"/>
              <a:gd name="T50" fmla="*/ 4971 w 5075"/>
              <a:gd name="T51" fmla="*/ 968 h 3739"/>
              <a:gd name="T52" fmla="*/ 4839 w 5075"/>
              <a:gd name="T53" fmla="*/ 1223 h 3739"/>
              <a:gd name="T54" fmla="*/ 4513 w 5075"/>
              <a:gd name="T55" fmla="*/ 1435 h 3739"/>
              <a:gd name="T56" fmla="*/ 4702 w 5075"/>
              <a:gd name="T57" fmla="*/ 1535 h 3739"/>
              <a:gd name="T58" fmla="*/ 4617 w 5075"/>
              <a:gd name="T59" fmla="*/ 1756 h 3739"/>
              <a:gd name="T60" fmla="*/ 4513 w 5075"/>
              <a:gd name="T61" fmla="*/ 1823 h 3739"/>
              <a:gd name="T62" fmla="*/ 4461 w 5075"/>
              <a:gd name="T63" fmla="*/ 1908 h 3739"/>
              <a:gd name="T64" fmla="*/ 4499 w 5075"/>
              <a:gd name="T65" fmla="*/ 2148 h 3739"/>
              <a:gd name="T66" fmla="*/ 4688 w 5075"/>
              <a:gd name="T67" fmla="*/ 2196 h 3739"/>
              <a:gd name="T68" fmla="*/ 4749 w 5075"/>
              <a:gd name="T69" fmla="*/ 2517 h 3739"/>
              <a:gd name="T70" fmla="*/ 4541 w 5075"/>
              <a:gd name="T71" fmla="*/ 2573 h 3739"/>
              <a:gd name="T72" fmla="*/ 4282 w 5075"/>
              <a:gd name="T73" fmla="*/ 2710 h 3739"/>
              <a:gd name="T74" fmla="*/ 4112 w 5075"/>
              <a:gd name="T75" fmla="*/ 2800 h 3739"/>
              <a:gd name="T76" fmla="*/ 4003 w 5075"/>
              <a:gd name="T77" fmla="*/ 2880 h 3739"/>
              <a:gd name="T78" fmla="*/ 3810 w 5075"/>
              <a:gd name="T79" fmla="*/ 2890 h 3739"/>
              <a:gd name="T80" fmla="*/ 3743 w 5075"/>
              <a:gd name="T81" fmla="*/ 2710 h 3739"/>
              <a:gd name="T82" fmla="*/ 3640 w 5075"/>
              <a:gd name="T83" fmla="*/ 2658 h 3739"/>
              <a:gd name="T84" fmla="*/ 3333 w 5075"/>
              <a:gd name="T85" fmla="*/ 2795 h 3739"/>
              <a:gd name="T86" fmla="*/ 3083 w 5075"/>
              <a:gd name="T87" fmla="*/ 2762 h 3739"/>
              <a:gd name="T88" fmla="*/ 3016 w 5075"/>
              <a:gd name="T89" fmla="*/ 3045 h 3739"/>
              <a:gd name="T90" fmla="*/ 2780 w 5075"/>
              <a:gd name="T91" fmla="*/ 3163 h 3739"/>
              <a:gd name="T92" fmla="*/ 2535 w 5075"/>
              <a:gd name="T93" fmla="*/ 3296 h 3739"/>
              <a:gd name="T94" fmla="*/ 2327 w 5075"/>
              <a:gd name="T95" fmla="*/ 3347 h 3739"/>
              <a:gd name="T96" fmla="*/ 2110 w 5075"/>
              <a:gd name="T97" fmla="*/ 3484 h 3739"/>
              <a:gd name="T98" fmla="*/ 2025 w 5075"/>
              <a:gd name="T99" fmla="*/ 3635 h 3739"/>
              <a:gd name="T100" fmla="*/ 1794 w 5075"/>
              <a:gd name="T101" fmla="*/ 3702 h 3739"/>
              <a:gd name="T102" fmla="*/ 1577 w 5075"/>
              <a:gd name="T103" fmla="*/ 3470 h 3739"/>
              <a:gd name="T104" fmla="*/ 1511 w 5075"/>
              <a:gd name="T105" fmla="*/ 3329 h 3739"/>
              <a:gd name="T106" fmla="*/ 1279 w 5075"/>
              <a:gd name="T107" fmla="*/ 3650 h 3739"/>
              <a:gd name="T108" fmla="*/ 1038 w 5075"/>
              <a:gd name="T109" fmla="*/ 3673 h 3739"/>
              <a:gd name="T110" fmla="*/ 977 w 5075"/>
              <a:gd name="T111" fmla="*/ 3423 h 3739"/>
              <a:gd name="T112" fmla="*/ 1114 w 5075"/>
              <a:gd name="T113" fmla="*/ 3206 h 3739"/>
              <a:gd name="T114" fmla="*/ 732 w 5075"/>
              <a:gd name="T115" fmla="*/ 3215 h 3739"/>
              <a:gd name="T116" fmla="*/ 524 w 5075"/>
              <a:gd name="T117" fmla="*/ 3215 h 3739"/>
              <a:gd name="T118" fmla="*/ 444 w 5075"/>
              <a:gd name="T119" fmla="*/ 3074 h 3739"/>
              <a:gd name="T120" fmla="*/ 429 w 5075"/>
              <a:gd name="T121" fmla="*/ 2828 h 3739"/>
              <a:gd name="T122" fmla="*/ 302 w 5075"/>
              <a:gd name="T123" fmla="*/ 2696 h 3739"/>
              <a:gd name="T124" fmla="*/ 165 w 5075"/>
              <a:gd name="T125" fmla="*/ 2715 h 37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075" h="3739">
                <a:moveTo>
                  <a:pt x="19" y="2120"/>
                </a:moveTo>
                <a:lnTo>
                  <a:pt x="19" y="2120"/>
                </a:lnTo>
                <a:lnTo>
                  <a:pt x="66" y="2148"/>
                </a:lnTo>
                <a:lnTo>
                  <a:pt x="118" y="2172"/>
                </a:lnTo>
                <a:lnTo>
                  <a:pt x="184" y="2200"/>
                </a:lnTo>
                <a:lnTo>
                  <a:pt x="264" y="2229"/>
                </a:lnTo>
                <a:lnTo>
                  <a:pt x="354" y="2257"/>
                </a:lnTo>
                <a:lnTo>
                  <a:pt x="448" y="2271"/>
                </a:lnTo>
                <a:lnTo>
                  <a:pt x="496" y="2276"/>
                </a:lnTo>
                <a:lnTo>
                  <a:pt x="547" y="2276"/>
                </a:lnTo>
                <a:lnTo>
                  <a:pt x="547" y="2276"/>
                </a:lnTo>
                <a:lnTo>
                  <a:pt x="557" y="2276"/>
                </a:lnTo>
                <a:lnTo>
                  <a:pt x="590" y="2276"/>
                </a:lnTo>
                <a:lnTo>
                  <a:pt x="623" y="2285"/>
                </a:lnTo>
                <a:lnTo>
                  <a:pt x="642" y="2290"/>
                </a:lnTo>
                <a:lnTo>
                  <a:pt x="661" y="2299"/>
                </a:lnTo>
                <a:lnTo>
                  <a:pt x="798" y="2361"/>
                </a:lnTo>
                <a:lnTo>
                  <a:pt x="826" y="2356"/>
                </a:lnTo>
                <a:lnTo>
                  <a:pt x="845" y="2375"/>
                </a:lnTo>
                <a:lnTo>
                  <a:pt x="845" y="2375"/>
                </a:lnTo>
                <a:lnTo>
                  <a:pt x="850" y="2389"/>
                </a:lnTo>
                <a:lnTo>
                  <a:pt x="864" y="2427"/>
                </a:lnTo>
                <a:lnTo>
                  <a:pt x="878" y="2446"/>
                </a:lnTo>
                <a:lnTo>
                  <a:pt x="887" y="2460"/>
                </a:lnTo>
                <a:lnTo>
                  <a:pt x="906" y="2465"/>
                </a:lnTo>
                <a:lnTo>
                  <a:pt x="925" y="2465"/>
                </a:lnTo>
                <a:lnTo>
                  <a:pt x="925" y="2465"/>
                </a:lnTo>
                <a:lnTo>
                  <a:pt x="935" y="2465"/>
                </a:lnTo>
                <a:lnTo>
                  <a:pt x="963" y="2474"/>
                </a:lnTo>
                <a:lnTo>
                  <a:pt x="982" y="2484"/>
                </a:lnTo>
                <a:lnTo>
                  <a:pt x="1001" y="2493"/>
                </a:lnTo>
                <a:lnTo>
                  <a:pt x="1020" y="2512"/>
                </a:lnTo>
                <a:lnTo>
                  <a:pt x="1043" y="2535"/>
                </a:lnTo>
                <a:lnTo>
                  <a:pt x="1043" y="2535"/>
                </a:lnTo>
                <a:lnTo>
                  <a:pt x="1067" y="2559"/>
                </a:lnTo>
                <a:lnTo>
                  <a:pt x="1090" y="2573"/>
                </a:lnTo>
                <a:lnTo>
                  <a:pt x="1114" y="2587"/>
                </a:lnTo>
                <a:lnTo>
                  <a:pt x="1138" y="2597"/>
                </a:lnTo>
                <a:lnTo>
                  <a:pt x="1161" y="2602"/>
                </a:lnTo>
                <a:lnTo>
                  <a:pt x="1180" y="2602"/>
                </a:lnTo>
                <a:lnTo>
                  <a:pt x="1218" y="2602"/>
                </a:lnTo>
                <a:lnTo>
                  <a:pt x="1218" y="2602"/>
                </a:lnTo>
                <a:lnTo>
                  <a:pt x="1251" y="2592"/>
                </a:lnTo>
                <a:lnTo>
                  <a:pt x="1274" y="2587"/>
                </a:lnTo>
                <a:lnTo>
                  <a:pt x="1284" y="2592"/>
                </a:lnTo>
                <a:lnTo>
                  <a:pt x="1289" y="2597"/>
                </a:lnTo>
                <a:lnTo>
                  <a:pt x="1289" y="2606"/>
                </a:lnTo>
                <a:lnTo>
                  <a:pt x="1289" y="2625"/>
                </a:lnTo>
                <a:lnTo>
                  <a:pt x="1289" y="2625"/>
                </a:lnTo>
                <a:lnTo>
                  <a:pt x="1284" y="2644"/>
                </a:lnTo>
                <a:lnTo>
                  <a:pt x="1284" y="2653"/>
                </a:lnTo>
                <a:lnTo>
                  <a:pt x="1289" y="2663"/>
                </a:lnTo>
                <a:lnTo>
                  <a:pt x="1293" y="2663"/>
                </a:lnTo>
                <a:lnTo>
                  <a:pt x="1303" y="2663"/>
                </a:lnTo>
                <a:lnTo>
                  <a:pt x="1312" y="2658"/>
                </a:lnTo>
                <a:lnTo>
                  <a:pt x="1312" y="2658"/>
                </a:lnTo>
                <a:lnTo>
                  <a:pt x="1317" y="2658"/>
                </a:lnTo>
                <a:lnTo>
                  <a:pt x="1336" y="2663"/>
                </a:lnTo>
                <a:lnTo>
                  <a:pt x="1359" y="2668"/>
                </a:lnTo>
                <a:lnTo>
                  <a:pt x="1369" y="2677"/>
                </a:lnTo>
                <a:lnTo>
                  <a:pt x="1374" y="2687"/>
                </a:lnTo>
                <a:lnTo>
                  <a:pt x="1374" y="2687"/>
                </a:lnTo>
                <a:lnTo>
                  <a:pt x="1378" y="2691"/>
                </a:lnTo>
                <a:lnTo>
                  <a:pt x="1383" y="2691"/>
                </a:lnTo>
                <a:lnTo>
                  <a:pt x="1392" y="2687"/>
                </a:lnTo>
                <a:lnTo>
                  <a:pt x="1402" y="2672"/>
                </a:lnTo>
                <a:lnTo>
                  <a:pt x="1402" y="2672"/>
                </a:lnTo>
                <a:lnTo>
                  <a:pt x="1411" y="2658"/>
                </a:lnTo>
                <a:lnTo>
                  <a:pt x="1426" y="2649"/>
                </a:lnTo>
                <a:lnTo>
                  <a:pt x="1449" y="2639"/>
                </a:lnTo>
                <a:lnTo>
                  <a:pt x="1449" y="2639"/>
                </a:lnTo>
                <a:lnTo>
                  <a:pt x="1487" y="2630"/>
                </a:lnTo>
                <a:lnTo>
                  <a:pt x="1534" y="2616"/>
                </a:lnTo>
                <a:lnTo>
                  <a:pt x="1586" y="2592"/>
                </a:lnTo>
                <a:lnTo>
                  <a:pt x="1666" y="2564"/>
                </a:lnTo>
                <a:lnTo>
                  <a:pt x="1756" y="2564"/>
                </a:lnTo>
                <a:lnTo>
                  <a:pt x="1817" y="2526"/>
                </a:lnTo>
                <a:lnTo>
                  <a:pt x="1869" y="2540"/>
                </a:lnTo>
                <a:lnTo>
                  <a:pt x="1869" y="2540"/>
                </a:lnTo>
                <a:lnTo>
                  <a:pt x="1874" y="2540"/>
                </a:lnTo>
                <a:lnTo>
                  <a:pt x="1888" y="2545"/>
                </a:lnTo>
                <a:lnTo>
                  <a:pt x="1917" y="2545"/>
                </a:lnTo>
                <a:lnTo>
                  <a:pt x="1950" y="2540"/>
                </a:lnTo>
                <a:lnTo>
                  <a:pt x="1950" y="2540"/>
                </a:lnTo>
                <a:lnTo>
                  <a:pt x="1992" y="2550"/>
                </a:lnTo>
                <a:lnTo>
                  <a:pt x="2025" y="2559"/>
                </a:lnTo>
                <a:lnTo>
                  <a:pt x="2053" y="2578"/>
                </a:lnTo>
                <a:lnTo>
                  <a:pt x="2105" y="2569"/>
                </a:lnTo>
                <a:lnTo>
                  <a:pt x="2176" y="2587"/>
                </a:lnTo>
                <a:lnTo>
                  <a:pt x="2223" y="2573"/>
                </a:lnTo>
                <a:lnTo>
                  <a:pt x="2223" y="2573"/>
                </a:lnTo>
                <a:lnTo>
                  <a:pt x="2228" y="2564"/>
                </a:lnTo>
                <a:lnTo>
                  <a:pt x="2247" y="2545"/>
                </a:lnTo>
                <a:lnTo>
                  <a:pt x="2256" y="2535"/>
                </a:lnTo>
                <a:lnTo>
                  <a:pt x="2266" y="2531"/>
                </a:lnTo>
                <a:lnTo>
                  <a:pt x="2280" y="2531"/>
                </a:lnTo>
                <a:lnTo>
                  <a:pt x="2289" y="2540"/>
                </a:lnTo>
                <a:lnTo>
                  <a:pt x="2289" y="2540"/>
                </a:lnTo>
                <a:lnTo>
                  <a:pt x="2304" y="2535"/>
                </a:lnTo>
                <a:lnTo>
                  <a:pt x="2341" y="2521"/>
                </a:lnTo>
                <a:lnTo>
                  <a:pt x="2360" y="2512"/>
                </a:lnTo>
                <a:lnTo>
                  <a:pt x="2379" y="2502"/>
                </a:lnTo>
                <a:lnTo>
                  <a:pt x="2398" y="2484"/>
                </a:lnTo>
                <a:lnTo>
                  <a:pt x="2412" y="2465"/>
                </a:lnTo>
                <a:lnTo>
                  <a:pt x="2412" y="2465"/>
                </a:lnTo>
                <a:lnTo>
                  <a:pt x="2426" y="2446"/>
                </a:lnTo>
                <a:lnTo>
                  <a:pt x="2441" y="2427"/>
                </a:lnTo>
                <a:lnTo>
                  <a:pt x="2474" y="2399"/>
                </a:lnTo>
                <a:lnTo>
                  <a:pt x="2502" y="2380"/>
                </a:lnTo>
                <a:lnTo>
                  <a:pt x="2516" y="2370"/>
                </a:lnTo>
                <a:lnTo>
                  <a:pt x="2554" y="2365"/>
                </a:lnTo>
                <a:lnTo>
                  <a:pt x="2554" y="2365"/>
                </a:lnTo>
                <a:lnTo>
                  <a:pt x="2577" y="2356"/>
                </a:lnTo>
                <a:lnTo>
                  <a:pt x="2634" y="2328"/>
                </a:lnTo>
                <a:lnTo>
                  <a:pt x="2658" y="2314"/>
                </a:lnTo>
                <a:lnTo>
                  <a:pt x="2677" y="2295"/>
                </a:lnTo>
                <a:lnTo>
                  <a:pt x="2681" y="2285"/>
                </a:lnTo>
                <a:lnTo>
                  <a:pt x="2681" y="2271"/>
                </a:lnTo>
                <a:lnTo>
                  <a:pt x="2681" y="2262"/>
                </a:lnTo>
                <a:lnTo>
                  <a:pt x="2672" y="2252"/>
                </a:lnTo>
                <a:lnTo>
                  <a:pt x="2672" y="2252"/>
                </a:lnTo>
                <a:lnTo>
                  <a:pt x="2639" y="2214"/>
                </a:lnTo>
                <a:lnTo>
                  <a:pt x="2625" y="2196"/>
                </a:lnTo>
                <a:lnTo>
                  <a:pt x="2610" y="2177"/>
                </a:lnTo>
                <a:lnTo>
                  <a:pt x="2606" y="2158"/>
                </a:lnTo>
                <a:lnTo>
                  <a:pt x="2601" y="2139"/>
                </a:lnTo>
                <a:lnTo>
                  <a:pt x="2601" y="2115"/>
                </a:lnTo>
                <a:lnTo>
                  <a:pt x="2610" y="2092"/>
                </a:lnTo>
                <a:lnTo>
                  <a:pt x="2610" y="2092"/>
                </a:lnTo>
                <a:lnTo>
                  <a:pt x="2629" y="2040"/>
                </a:lnTo>
                <a:lnTo>
                  <a:pt x="2653" y="2002"/>
                </a:lnTo>
                <a:lnTo>
                  <a:pt x="2677" y="1969"/>
                </a:lnTo>
                <a:lnTo>
                  <a:pt x="2677" y="1969"/>
                </a:lnTo>
                <a:lnTo>
                  <a:pt x="2695" y="1964"/>
                </a:lnTo>
                <a:lnTo>
                  <a:pt x="2728" y="1959"/>
                </a:lnTo>
                <a:lnTo>
                  <a:pt x="2771" y="1959"/>
                </a:lnTo>
                <a:lnTo>
                  <a:pt x="2785" y="1964"/>
                </a:lnTo>
                <a:lnTo>
                  <a:pt x="2799" y="1974"/>
                </a:lnTo>
                <a:lnTo>
                  <a:pt x="2799" y="1974"/>
                </a:lnTo>
                <a:lnTo>
                  <a:pt x="2813" y="1997"/>
                </a:lnTo>
                <a:lnTo>
                  <a:pt x="2832" y="2011"/>
                </a:lnTo>
                <a:lnTo>
                  <a:pt x="2851" y="2026"/>
                </a:lnTo>
                <a:lnTo>
                  <a:pt x="2851" y="2026"/>
                </a:lnTo>
                <a:lnTo>
                  <a:pt x="2870" y="2035"/>
                </a:lnTo>
                <a:lnTo>
                  <a:pt x="2922" y="2049"/>
                </a:lnTo>
                <a:lnTo>
                  <a:pt x="2950" y="2054"/>
                </a:lnTo>
                <a:lnTo>
                  <a:pt x="2974" y="2059"/>
                </a:lnTo>
                <a:lnTo>
                  <a:pt x="2998" y="2054"/>
                </a:lnTo>
                <a:lnTo>
                  <a:pt x="3012" y="2044"/>
                </a:lnTo>
                <a:lnTo>
                  <a:pt x="3012" y="2044"/>
                </a:lnTo>
                <a:lnTo>
                  <a:pt x="3035" y="2030"/>
                </a:lnTo>
                <a:lnTo>
                  <a:pt x="3054" y="2021"/>
                </a:lnTo>
                <a:lnTo>
                  <a:pt x="3068" y="2016"/>
                </a:lnTo>
                <a:lnTo>
                  <a:pt x="3068" y="2016"/>
                </a:lnTo>
                <a:lnTo>
                  <a:pt x="3078" y="2011"/>
                </a:lnTo>
                <a:lnTo>
                  <a:pt x="3101" y="1988"/>
                </a:lnTo>
                <a:lnTo>
                  <a:pt x="3134" y="1959"/>
                </a:lnTo>
                <a:lnTo>
                  <a:pt x="3144" y="1941"/>
                </a:lnTo>
                <a:lnTo>
                  <a:pt x="3153" y="1917"/>
                </a:lnTo>
                <a:lnTo>
                  <a:pt x="3153" y="1917"/>
                </a:lnTo>
                <a:lnTo>
                  <a:pt x="3158" y="1912"/>
                </a:lnTo>
                <a:lnTo>
                  <a:pt x="3172" y="1898"/>
                </a:lnTo>
                <a:lnTo>
                  <a:pt x="3186" y="1898"/>
                </a:lnTo>
                <a:lnTo>
                  <a:pt x="3196" y="1898"/>
                </a:lnTo>
                <a:lnTo>
                  <a:pt x="3210" y="1903"/>
                </a:lnTo>
                <a:lnTo>
                  <a:pt x="3229" y="1912"/>
                </a:lnTo>
                <a:lnTo>
                  <a:pt x="3229" y="1912"/>
                </a:lnTo>
                <a:lnTo>
                  <a:pt x="3276" y="1917"/>
                </a:lnTo>
                <a:lnTo>
                  <a:pt x="3314" y="1917"/>
                </a:lnTo>
                <a:lnTo>
                  <a:pt x="3337" y="1912"/>
                </a:lnTo>
                <a:lnTo>
                  <a:pt x="3337" y="1912"/>
                </a:lnTo>
                <a:lnTo>
                  <a:pt x="3356" y="1898"/>
                </a:lnTo>
                <a:lnTo>
                  <a:pt x="3375" y="1875"/>
                </a:lnTo>
                <a:lnTo>
                  <a:pt x="3389" y="1865"/>
                </a:lnTo>
                <a:lnTo>
                  <a:pt x="3404" y="1856"/>
                </a:lnTo>
                <a:lnTo>
                  <a:pt x="3422" y="1851"/>
                </a:lnTo>
                <a:lnTo>
                  <a:pt x="3441" y="1846"/>
                </a:lnTo>
                <a:lnTo>
                  <a:pt x="3441" y="1846"/>
                </a:lnTo>
                <a:lnTo>
                  <a:pt x="3451" y="1832"/>
                </a:lnTo>
                <a:lnTo>
                  <a:pt x="3460" y="1818"/>
                </a:lnTo>
                <a:lnTo>
                  <a:pt x="3460" y="1785"/>
                </a:lnTo>
                <a:lnTo>
                  <a:pt x="3460" y="1785"/>
                </a:lnTo>
                <a:lnTo>
                  <a:pt x="3474" y="1766"/>
                </a:lnTo>
                <a:lnTo>
                  <a:pt x="3489" y="1742"/>
                </a:lnTo>
                <a:lnTo>
                  <a:pt x="3512" y="1719"/>
                </a:lnTo>
                <a:lnTo>
                  <a:pt x="3540" y="1700"/>
                </a:lnTo>
                <a:lnTo>
                  <a:pt x="3569" y="1686"/>
                </a:lnTo>
                <a:lnTo>
                  <a:pt x="3583" y="1681"/>
                </a:lnTo>
                <a:lnTo>
                  <a:pt x="3602" y="1681"/>
                </a:lnTo>
                <a:lnTo>
                  <a:pt x="3621" y="1686"/>
                </a:lnTo>
                <a:lnTo>
                  <a:pt x="3640" y="1695"/>
                </a:lnTo>
                <a:lnTo>
                  <a:pt x="3640" y="1695"/>
                </a:lnTo>
                <a:lnTo>
                  <a:pt x="3654" y="1681"/>
                </a:lnTo>
                <a:lnTo>
                  <a:pt x="3663" y="1667"/>
                </a:lnTo>
                <a:lnTo>
                  <a:pt x="3668" y="1648"/>
                </a:lnTo>
                <a:lnTo>
                  <a:pt x="3668" y="1648"/>
                </a:lnTo>
                <a:lnTo>
                  <a:pt x="3673" y="1638"/>
                </a:lnTo>
                <a:lnTo>
                  <a:pt x="3677" y="1634"/>
                </a:lnTo>
                <a:lnTo>
                  <a:pt x="3687" y="1634"/>
                </a:lnTo>
                <a:lnTo>
                  <a:pt x="3692" y="1634"/>
                </a:lnTo>
                <a:lnTo>
                  <a:pt x="3706" y="1643"/>
                </a:lnTo>
                <a:lnTo>
                  <a:pt x="3710" y="1648"/>
                </a:lnTo>
                <a:lnTo>
                  <a:pt x="3710" y="1648"/>
                </a:lnTo>
                <a:lnTo>
                  <a:pt x="3715" y="1653"/>
                </a:lnTo>
                <a:lnTo>
                  <a:pt x="3725" y="1653"/>
                </a:lnTo>
                <a:lnTo>
                  <a:pt x="3748" y="1648"/>
                </a:lnTo>
                <a:lnTo>
                  <a:pt x="3777" y="1629"/>
                </a:lnTo>
                <a:lnTo>
                  <a:pt x="3777" y="1629"/>
                </a:lnTo>
                <a:lnTo>
                  <a:pt x="3791" y="1615"/>
                </a:lnTo>
                <a:lnTo>
                  <a:pt x="3810" y="1605"/>
                </a:lnTo>
                <a:lnTo>
                  <a:pt x="3824" y="1605"/>
                </a:lnTo>
                <a:lnTo>
                  <a:pt x="3838" y="1605"/>
                </a:lnTo>
                <a:lnTo>
                  <a:pt x="3862" y="1610"/>
                </a:lnTo>
                <a:lnTo>
                  <a:pt x="3871" y="1610"/>
                </a:lnTo>
                <a:lnTo>
                  <a:pt x="3871" y="1610"/>
                </a:lnTo>
                <a:lnTo>
                  <a:pt x="3890" y="1610"/>
                </a:lnTo>
                <a:lnTo>
                  <a:pt x="3904" y="1605"/>
                </a:lnTo>
                <a:lnTo>
                  <a:pt x="3918" y="1596"/>
                </a:lnTo>
                <a:lnTo>
                  <a:pt x="3918" y="1596"/>
                </a:lnTo>
                <a:lnTo>
                  <a:pt x="3923" y="1591"/>
                </a:lnTo>
                <a:lnTo>
                  <a:pt x="3932" y="1591"/>
                </a:lnTo>
                <a:lnTo>
                  <a:pt x="3942" y="1596"/>
                </a:lnTo>
                <a:lnTo>
                  <a:pt x="3951" y="1610"/>
                </a:lnTo>
                <a:lnTo>
                  <a:pt x="3951" y="1610"/>
                </a:lnTo>
                <a:lnTo>
                  <a:pt x="3980" y="1620"/>
                </a:lnTo>
                <a:lnTo>
                  <a:pt x="4003" y="1624"/>
                </a:lnTo>
                <a:lnTo>
                  <a:pt x="4022" y="1629"/>
                </a:lnTo>
                <a:lnTo>
                  <a:pt x="4022" y="1629"/>
                </a:lnTo>
                <a:lnTo>
                  <a:pt x="4041" y="1629"/>
                </a:lnTo>
                <a:lnTo>
                  <a:pt x="4055" y="1629"/>
                </a:lnTo>
                <a:lnTo>
                  <a:pt x="4069" y="1638"/>
                </a:lnTo>
                <a:lnTo>
                  <a:pt x="4083" y="1629"/>
                </a:lnTo>
                <a:lnTo>
                  <a:pt x="4083" y="1629"/>
                </a:lnTo>
                <a:lnTo>
                  <a:pt x="4088" y="1624"/>
                </a:lnTo>
                <a:lnTo>
                  <a:pt x="4098" y="1601"/>
                </a:lnTo>
                <a:lnTo>
                  <a:pt x="4098" y="1577"/>
                </a:lnTo>
                <a:lnTo>
                  <a:pt x="4098" y="1563"/>
                </a:lnTo>
                <a:lnTo>
                  <a:pt x="4093" y="1549"/>
                </a:lnTo>
                <a:lnTo>
                  <a:pt x="4083" y="1525"/>
                </a:lnTo>
                <a:lnTo>
                  <a:pt x="4022" y="1450"/>
                </a:lnTo>
                <a:lnTo>
                  <a:pt x="3965" y="1398"/>
                </a:lnTo>
                <a:lnTo>
                  <a:pt x="3965" y="1369"/>
                </a:lnTo>
                <a:lnTo>
                  <a:pt x="3946" y="1360"/>
                </a:lnTo>
                <a:lnTo>
                  <a:pt x="3928" y="1360"/>
                </a:lnTo>
                <a:lnTo>
                  <a:pt x="3899" y="1341"/>
                </a:lnTo>
                <a:lnTo>
                  <a:pt x="3899" y="1341"/>
                </a:lnTo>
                <a:lnTo>
                  <a:pt x="3899" y="1336"/>
                </a:lnTo>
                <a:lnTo>
                  <a:pt x="3890" y="1322"/>
                </a:lnTo>
                <a:lnTo>
                  <a:pt x="3885" y="1313"/>
                </a:lnTo>
                <a:lnTo>
                  <a:pt x="3871" y="1303"/>
                </a:lnTo>
                <a:lnTo>
                  <a:pt x="3857" y="1294"/>
                </a:lnTo>
                <a:lnTo>
                  <a:pt x="3833" y="1289"/>
                </a:lnTo>
                <a:lnTo>
                  <a:pt x="3833" y="1289"/>
                </a:lnTo>
                <a:lnTo>
                  <a:pt x="3795" y="1280"/>
                </a:lnTo>
                <a:lnTo>
                  <a:pt x="3767" y="1280"/>
                </a:lnTo>
                <a:lnTo>
                  <a:pt x="3753" y="1284"/>
                </a:lnTo>
                <a:lnTo>
                  <a:pt x="3682" y="1360"/>
                </a:lnTo>
                <a:lnTo>
                  <a:pt x="3682" y="1360"/>
                </a:lnTo>
                <a:lnTo>
                  <a:pt x="3682" y="1360"/>
                </a:lnTo>
                <a:lnTo>
                  <a:pt x="3677" y="1365"/>
                </a:lnTo>
                <a:lnTo>
                  <a:pt x="3659" y="1360"/>
                </a:lnTo>
                <a:lnTo>
                  <a:pt x="3635" y="1341"/>
                </a:lnTo>
                <a:lnTo>
                  <a:pt x="3635" y="1341"/>
                </a:lnTo>
                <a:lnTo>
                  <a:pt x="3616" y="1327"/>
                </a:lnTo>
                <a:lnTo>
                  <a:pt x="3602" y="1317"/>
                </a:lnTo>
                <a:lnTo>
                  <a:pt x="3578" y="1313"/>
                </a:lnTo>
                <a:lnTo>
                  <a:pt x="3559" y="1313"/>
                </a:lnTo>
                <a:lnTo>
                  <a:pt x="3555" y="1313"/>
                </a:lnTo>
                <a:lnTo>
                  <a:pt x="3555" y="1313"/>
                </a:lnTo>
                <a:lnTo>
                  <a:pt x="3522" y="1322"/>
                </a:lnTo>
                <a:lnTo>
                  <a:pt x="3498" y="1322"/>
                </a:lnTo>
                <a:lnTo>
                  <a:pt x="3484" y="1322"/>
                </a:lnTo>
                <a:lnTo>
                  <a:pt x="3474" y="1317"/>
                </a:lnTo>
                <a:lnTo>
                  <a:pt x="3441" y="1350"/>
                </a:lnTo>
                <a:lnTo>
                  <a:pt x="3441" y="1350"/>
                </a:lnTo>
                <a:lnTo>
                  <a:pt x="3422" y="1341"/>
                </a:lnTo>
                <a:lnTo>
                  <a:pt x="3408" y="1332"/>
                </a:lnTo>
                <a:lnTo>
                  <a:pt x="3394" y="1322"/>
                </a:lnTo>
                <a:lnTo>
                  <a:pt x="3380" y="1303"/>
                </a:lnTo>
                <a:lnTo>
                  <a:pt x="3371" y="1284"/>
                </a:lnTo>
                <a:lnTo>
                  <a:pt x="3366" y="1261"/>
                </a:lnTo>
                <a:lnTo>
                  <a:pt x="3375" y="1237"/>
                </a:lnTo>
                <a:lnTo>
                  <a:pt x="3408" y="1218"/>
                </a:lnTo>
                <a:lnTo>
                  <a:pt x="3418" y="1199"/>
                </a:lnTo>
                <a:lnTo>
                  <a:pt x="3418" y="1199"/>
                </a:lnTo>
                <a:lnTo>
                  <a:pt x="3413" y="1185"/>
                </a:lnTo>
                <a:lnTo>
                  <a:pt x="3413" y="1162"/>
                </a:lnTo>
                <a:lnTo>
                  <a:pt x="3413" y="1147"/>
                </a:lnTo>
                <a:lnTo>
                  <a:pt x="3418" y="1133"/>
                </a:lnTo>
                <a:lnTo>
                  <a:pt x="3422" y="1124"/>
                </a:lnTo>
                <a:lnTo>
                  <a:pt x="3437" y="1119"/>
                </a:lnTo>
                <a:lnTo>
                  <a:pt x="3451" y="1105"/>
                </a:lnTo>
                <a:lnTo>
                  <a:pt x="3460" y="1077"/>
                </a:lnTo>
                <a:lnTo>
                  <a:pt x="3460" y="1048"/>
                </a:lnTo>
                <a:lnTo>
                  <a:pt x="3583" y="817"/>
                </a:lnTo>
                <a:lnTo>
                  <a:pt x="3659" y="878"/>
                </a:lnTo>
                <a:lnTo>
                  <a:pt x="3659" y="878"/>
                </a:lnTo>
                <a:lnTo>
                  <a:pt x="3687" y="883"/>
                </a:lnTo>
                <a:lnTo>
                  <a:pt x="3706" y="888"/>
                </a:lnTo>
                <a:lnTo>
                  <a:pt x="3725" y="897"/>
                </a:lnTo>
                <a:lnTo>
                  <a:pt x="3753" y="897"/>
                </a:lnTo>
                <a:lnTo>
                  <a:pt x="3762" y="883"/>
                </a:lnTo>
                <a:lnTo>
                  <a:pt x="3800" y="888"/>
                </a:lnTo>
                <a:lnTo>
                  <a:pt x="3890" y="817"/>
                </a:lnTo>
                <a:lnTo>
                  <a:pt x="3890" y="817"/>
                </a:lnTo>
                <a:lnTo>
                  <a:pt x="3913" y="812"/>
                </a:lnTo>
                <a:lnTo>
                  <a:pt x="3956" y="793"/>
                </a:lnTo>
                <a:lnTo>
                  <a:pt x="3980" y="779"/>
                </a:lnTo>
                <a:lnTo>
                  <a:pt x="3994" y="765"/>
                </a:lnTo>
                <a:lnTo>
                  <a:pt x="4003" y="746"/>
                </a:lnTo>
                <a:lnTo>
                  <a:pt x="4003" y="737"/>
                </a:lnTo>
                <a:lnTo>
                  <a:pt x="3998" y="727"/>
                </a:lnTo>
                <a:lnTo>
                  <a:pt x="3980" y="718"/>
                </a:lnTo>
                <a:lnTo>
                  <a:pt x="3970" y="704"/>
                </a:lnTo>
                <a:lnTo>
                  <a:pt x="3989" y="689"/>
                </a:lnTo>
                <a:lnTo>
                  <a:pt x="3989" y="661"/>
                </a:lnTo>
                <a:lnTo>
                  <a:pt x="4027" y="633"/>
                </a:lnTo>
                <a:lnTo>
                  <a:pt x="4031" y="595"/>
                </a:lnTo>
                <a:lnTo>
                  <a:pt x="4074" y="548"/>
                </a:lnTo>
                <a:lnTo>
                  <a:pt x="4079" y="501"/>
                </a:lnTo>
                <a:lnTo>
                  <a:pt x="4121" y="430"/>
                </a:lnTo>
                <a:lnTo>
                  <a:pt x="4121" y="430"/>
                </a:lnTo>
                <a:lnTo>
                  <a:pt x="4126" y="420"/>
                </a:lnTo>
                <a:lnTo>
                  <a:pt x="4135" y="392"/>
                </a:lnTo>
                <a:lnTo>
                  <a:pt x="4145" y="378"/>
                </a:lnTo>
                <a:lnTo>
                  <a:pt x="4159" y="364"/>
                </a:lnTo>
                <a:lnTo>
                  <a:pt x="4173" y="350"/>
                </a:lnTo>
                <a:lnTo>
                  <a:pt x="4197" y="345"/>
                </a:lnTo>
                <a:lnTo>
                  <a:pt x="4197" y="345"/>
                </a:lnTo>
                <a:lnTo>
                  <a:pt x="4216" y="335"/>
                </a:lnTo>
                <a:lnTo>
                  <a:pt x="4225" y="326"/>
                </a:lnTo>
                <a:lnTo>
                  <a:pt x="4234" y="312"/>
                </a:lnTo>
                <a:lnTo>
                  <a:pt x="4234" y="298"/>
                </a:lnTo>
                <a:lnTo>
                  <a:pt x="4234" y="279"/>
                </a:lnTo>
                <a:lnTo>
                  <a:pt x="4230" y="269"/>
                </a:lnTo>
                <a:lnTo>
                  <a:pt x="4216" y="246"/>
                </a:lnTo>
                <a:lnTo>
                  <a:pt x="4216" y="232"/>
                </a:lnTo>
                <a:lnTo>
                  <a:pt x="4216" y="194"/>
                </a:lnTo>
                <a:lnTo>
                  <a:pt x="4216" y="194"/>
                </a:lnTo>
                <a:lnTo>
                  <a:pt x="4220" y="189"/>
                </a:lnTo>
                <a:lnTo>
                  <a:pt x="4216" y="180"/>
                </a:lnTo>
                <a:lnTo>
                  <a:pt x="4211" y="175"/>
                </a:lnTo>
                <a:lnTo>
                  <a:pt x="4201" y="170"/>
                </a:lnTo>
                <a:lnTo>
                  <a:pt x="4183" y="165"/>
                </a:lnTo>
                <a:lnTo>
                  <a:pt x="4159" y="165"/>
                </a:lnTo>
                <a:lnTo>
                  <a:pt x="4131" y="184"/>
                </a:lnTo>
                <a:lnTo>
                  <a:pt x="4112" y="180"/>
                </a:lnTo>
                <a:lnTo>
                  <a:pt x="4121" y="151"/>
                </a:lnTo>
                <a:lnTo>
                  <a:pt x="4121" y="132"/>
                </a:lnTo>
                <a:lnTo>
                  <a:pt x="4121" y="123"/>
                </a:lnTo>
                <a:lnTo>
                  <a:pt x="4131" y="114"/>
                </a:lnTo>
                <a:lnTo>
                  <a:pt x="4149" y="114"/>
                </a:lnTo>
                <a:lnTo>
                  <a:pt x="4168" y="114"/>
                </a:lnTo>
                <a:lnTo>
                  <a:pt x="4168" y="80"/>
                </a:lnTo>
                <a:lnTo>
                  <a:pt x="4244" y="0"/>
                </a:lnTo>
                <a:lnTo>
                  <a:pt x="4362" y="5"/>
                </a:lnTo>
                <a:lnTo>
                  <a:pt x="4395" y="62"/>
                </a:lnTo>
                <a:lnTo>
                  <a:pt x="4371" y="66"/>
                </a:lnTo>
                <a:lnTo>
                  <a:pt x="4362" y="104"/>
                </a:lnTo>
                <a:lnTo>
                  <a:pt x="4343" y="118"/>
                </a:lnTo>
                <a:lnTo>
                  <a:pt x="4329" y="151"/>
                </a:lnTo>
                <a:lnTo>
                  <a:pt x="4296" y="170"/>
                </a:lnTo>
                <a:lnTo>
                  <a:pt x="4301" y="189"/>
                </a:lnTo>
                <a:lnTo>
                  <a:pt x="4301" y="189"/>
                </a:lnTo>
                <a:lnTo>
                  <a:pt x="4310" y="189"/>
                </a:lnTo>
                <a:lnTo>
                  <a:pt x="4338" y="198"/>
                </a:lnTo>
                <a:lnTo>
                  <a:pt x="4357" y="208"/>
                </a:lnTo>
                <a:lnTo>
                  <a:pt x="4371" y="217"/>
                </a:lnTo>
                <a:lnTo>
                  <a:pt x="4390" y="232"/>
                </a:lnTo>
                <a:lnTo>
                  <a:pt x="4404" y="250"/>
                </a:lnTo>
                <a:lnTo>
                  <a:pt x="4419" y="250"/>
                </a:lnTo>
                <a:lnTo>
                  <a:pt x="4433" y="236"/>
                </a:lnTo>
                <a:lnTo>
                  <a:pt x="4442" y="194"/>
                </a:lnTo>
                <a:lnTo>
                  <a:pt x="4466" y="180"/>
                </a:lnTo>
                <a:lnTo>
                  <a:pt x="4489" y="241"/>
                </a:lnTo>
                <a:lnTo>
                  <a:pt x="4551" y="246"/>
                </a:lnTo>
                <a:lnTo>
                  <a:pt x="4551" y="246"/>
                </a:lnTo>
                <a:lnTo>
                  <a:pt x="4551" y="260"/>
                </a:lnTo>
                <a:lnTo>
                  <a:pt x="4546" y="269"/>
                </a:lnTo>
                <a:lnTo>
                  <a:pt x="4541" y="279"/>
                </a:lnTo>
                <a:lnTo>
                  <a:pt x="4522" y="288"/>
                </a:lnTo>
                <a:lnTo>
                  <a:pt x="4574" y="411"/>
                </a:lnTo>
                <a:lnTo>
                  <a:pt x="4570" y="453"/>
                </a:lnTo>
                <a:lnTo>
                  <a:pt x="4570" y="453"/>
                </a:lnTo>
                <a:lnTo>
                  <a:pt x="4574" y="463"/>
                </a:lnTo>
                <a:lnTo>
                  <a:pt x="4603" y="482"/>
                </a:lnTo>
                <a:lnTo>
                  <a:pt x="4617" y="491"/>
                </a:lnTo>
                <a:lnTo>
                  <a:pt x="4636" y="496"/>
                </a:lnTo>
                <a:lnTo>
                  <a:pt x="4655" y="496"/>
                </a:lnTo>
                <a:lnTo>
                  <a:pt x="4678" y="486"/>
                </a:lnTo>
                <a:lnTo>
                  <a:pt x="4697" y="439"/>
                </a:lnTo>
                <a:lnTo>
                  <a:pt x="4697" y="439"/>
                </a:lnTo>
                <a:lnTo>
                  <a:pt x="4702" y="449"/>
                </a:lnTo>
                <a:lnTo>
                  <a:pt x="4711" y="458"/>
                </a:lnTo>
                <a:lnTo>
                  <a:pt x="4721" y="463"/>
                </a:lnTo>
                <a:lnTo>
                  <a:pt x="4735" y="472"/>
                </a:lnTo>
                <a:lnTo>
                  <a:pt x="4754" y="472"/>
                </a:lnTo>
                <a:lnTo>
                  <a:pt x="4782" y="468"/>
                </a:lnTo>
                <a:lnTo>
                  <a:pt x="4810" y="453"/>
                </a:lnTo>
                <a:lnTo>
                  <a:pt x="4810" y="453"/>
                </a:lnTo>
                <a:lnTo>
                  <a:pt x="4820" y="449"/>
                </a:lnTo>
                <a:lnTo>
                  <a:pt x="4829" y="449"/>
                </a:lnTo>
                <a:lnTo>
                  <a:pt x="4843" y="458"/>
                </a:lnTo>
                <a:lnTo>
                  <a:pt x="4895" y="420"/>
                </a:lnTo>
                <a:lnTo>
                  <a:pt x="4910" y="364"/>
                </a:lnTo>
                <a:lnTo>
                  <a:pt x="4938" y="387"/>
                </a:lnTo>
                <a:lnTo>
                  <a:pt x="4961" y="373"/>
                </a:lnTo>
                <a:lnTo>
                  <a:pt x="4961" y="373"/>
                </a:lnTo>
                <a:lnTo>
                  <a:pt x="4971" y="392"/>
                </a:lnTo>
                <a:lnTo>
                  <a:pt x="4995" y="430"/>
                </a:lnTo>
                <a:lnTo>
                  <a:pt x="5032" y="472"/>
                </a:lnTo>
                <a:lnTo>
                  <a:pt x="5051" y="491"/>
                </a:lnTo>
                <a:lnTo>
                  <a:pt x="5075" y="505"/>
                </a:lnTo>
                <a:lnTo>
                  <a:pt x="5075" y="505"/>
                </a:lnTo>
                <a:lnTo>
                  <a:pt x="5075" y="529"/>
                </a:lnTo>
                <a:lnTo>
                  <a:pt x="5070" y="548"/>
                </a:lnTo>
                <a:lnTo>
                  <a:pt x="5065" y="557"/>
                </a:lnTo>
                <a:lnTo>
                  <a:pt x="5056" y="567"/>
                </a:lnTo>
                <a:lnTo>
                  <a:pt x="5032" y="595"/>
                </a:lnTo>
                <a:lnTo>
                  <a:pt x="5032" y="595"/>
                </a:lnTo>
                <a:lnTo>
                  <a:pt x="5032" y="600"/>
                </a:lnTo>
                <a:lnTo>
                  <a:pt x="5037" y="619"/>
                </a:lnTo>
                <a:lnTo>
                  <a:pt x="5032" y="642"/>
                </a:lnTo>
                <a:lnTo>
                  <a:pt x="5023" y="652"/>
                </a:lnTo>
                <a:lnTo>
                  <a:pt x="5013" y="661"/>
                </a:lnTo>
                <a:lnTo>
                  <a:pt x="5013" y="661"/>
                </a:lnTo>
                <a:lnTo>
                  <a:pt x="5004" y="675"/>
                </a:lnTo>
                <a:lnTo>
                  <a:pt x="4985" y="713"/>
                </a:lnTo>
                <a:lnTo>
                  <a:pt x="4980" y="741"/>
                </a:lnTo>
                <a:lnTo>
                  <a:pt x="4971" y="770"/>
                </a:lnTo>
                <a:lnTo>
                  <a:pt x="4971" y="808"/>
                </a:lnTo>
                <a:lnTo>
                  <a:pt x="4971" y="845"/>
                </a:lnTo>
                <a:lnTo>
                  <a:pt x="4971" y="845"/>
                </a:lnTo>
                <a:lnTo>
                  <a:pt x="4971" y="850"/>
                </a:lnTo>
                <a:lnTo>
                  <a:pt x="4966" y="859"/>
                </a:lnTo>
                <a:lnTo>
                  <a:pt x="4947" y="859"/>
                </a:lnTo>
                <a:lnTo>
                  <a:pt x="4947" y="874"/>
                </a:lnTo>
                <a:lnTo>
                  <a:pt x="4957" y="888"/>
                </a:lnTo>
                <a:lnTo>
                  <a:pt x="4966" y="902"/>
                </a:lnTo>
                <a:lnTo>
                  <a:pt x="4966" y="902"/>
                </a:lnTo>
                <a:lnTo>
                  <a:pt x="4971" y="926"/>
                </a:lnTo>
                <a:lnTo>
                  <a:pt x="4971" y="968"/>
                </a:lnTo>
                <a:lnTo>
                  <a:pt x="4966" y="987"/>
                </a:lnTo>
                <a:lnTo>
                  <a:pt x="4961" y="1001"/>
                </a:lnTo>
                <a:lnTo>
                  <a:pt x="4952" y="1001"/>
                </a:lnTo>
                <a:lnTo>
                  <a:pt x="4947" y="1001"/>
                </a:lnTo>
                <a:lnTo>
                  <a:pt x="4924" y="982"/>
                </a:lnTo>
                <a:lnTo>
                  <a:pt x="4895" y="1020"/>
                </a:lnTo>
                <a:lnTo>
                  <a:pt x="4881" y="1067"/>
                </a:lnTo>
                <a:lnTo>
                  <a:pt x="4877" y="1105"/>
                </a:lnTo>
                <a:lnTo>
                  <a:pt x="4862" y="1133"/>
                </a:lnTo>
                <a:lnTo>
                  <a:pt x="4862" y="1133"/>
                </a:lnTo>
                <a:lnTo>
                  <a:pt x="4867" y="1157"/>
                </a:lnTo>
                <a:lnTo>
                  <a:pt x="4877" y="1199"/>
                </a:lnTo>
                <a:lnTo>
                  <a:pt x="4872" y="1223"/>
                </a:lnTo>
                <a:lnTo>
                  <a:pt x="4867" y="1237"/>
                </a:lnTo>
                <a:lnTo>
                  <a:pt x="4862" y="1237"/>
                </a:lnTo>
                <a:lnTo>
                  <a:pt x="4858" y="1237"/>
                </a:lnTo>
                <a:lnTo>
                  <a:pt x="4839" y="1223"/>
                </a:lnTo>
                <a:lnTo>
                  <a:pt x="4834" y="1195"/>
                </a:lnTo>
                <a:lnTo>
                  <a:pt x="4825" y="1166"/>
                </a:lnTo>
                <a:lnTo>
                  <a:pt x="4825" y="1157"/>
                </a:lnTo>
                <a:lnTo>
                  <a:pt x="4825" y="1157"/>
                </a:lnTo>
                <a:lnTo>
                  <a:pt x="4820" y="1152"/>
                </a:lnTo>
                <a:lnTo>
                  <a:pt x="4810" y="1152"/>
                </a:lnTo>
                <a:lnTo>
                  <a:pt x="4801" y="1157"/>
                </a:lnTo>
                <a:lnTo>
                  <a:pt x="4801" y="1157"/>
                </a:lnTo>
                <a:lnTo>
                  <a:pt x="4768" y="1185"/>
                </a:lnTo>
                <a:lnTo>
                  <a:pt x="4744" y="1195"/>
                </a:lnTo>
                <a:lnTo>
                  <a:pt x="4711" y="1280"/>
                </a:lnTo>
                <a:lnTo>
                  <a:pt x="4683" y="1284"/>
                </a:lnTo>
                <a:lnTo>
                  <a:pt x="4669" y="1294"/>
                </a:lnTo>
                <a:lnTo>
                  <a:pt x="4650" y="1332"/>
                </a:lnTo>
                <a:lnTo>
                  <a:pt x="4612" y="1350"/>
                </a:lnTo>
                <a:lnTo>
                  <a:pt x="4546" y="1384"/>
                </a:lnTo>
                <a:lnTo>
                  <a:pt x="4513" y="1435"/>
                </a:lnTo>
                <a:lnTo>
                  <a:pt x="4555" y="1502"/>
                </a:lnTo>
                <a:lnTo>
                  <a:pt x="4579" y="1502"/>
                </a:lnTo>
                <a:lnTo>
                  <a:pt x="4589" y="1516"/>
                </a:lnTo>
                <a:lnTo>
                  <a:pt x="4579" y="1539"/>
                </a:lnTo>
                <a:lnTo>
                  <a:pt x="4593" y="1539"/>
                </a:lnTo>
                <a:lnTo>
                  <a:pt x="4598" y="1572"/>
                </a:lnTo>
                <a:lnTo>
                  <a:pt x="4598" y="1572"/>
                </a:lnTo>
                <a:lnTo>
                  <a:pt x="4603" y="1582"/>
                </a:lnTo>
                <a:lnTo>
                  <a:pt x="4622" y="1591"/>
                </a:lnTo>
                <a:lnTo>
                  <a:pt x="4631" y="1591"/>
                </a:lnTo>
                <a:lnTo>
                  <a:pt x="4640" y="1591"/>
                </a:lnTo>
                <a:lnTo>
                  <a:pt x="4645" y="1587"/>
                </a:lnTo>
                <a:lnTo>
                  <a:pt x="4655" y="1572"/>
                </a:lnTo>
                <a:lnTo>
                  <a:pt x="4659" y="1563"/>
                </a:lnTo>
                <a:lnTo>
                  <a:pt x="4678" y="1558"/>
                </a:lnTo>
                <a:lnTo>
                  <a:pt x="4683" y="1549"/>
                </a:lnTo>
                <a:lnTo>
                  <a:pt x="4702" y="1535"/>
                </a:lnTo>
                <a:lnTo>
                  <a:pt x="4716" y="1539"/>
                </a:lnTo>
                <a:lnTo>
                  <a:pt x="4721" y="1572"/>
                </a:lnTo>
                <a:lnTo>
                  <a:pt x="4725" y="1596"/>
                </a:lnTo>
                <a:lnTo>
                  <a:pt x="4711" y="1605"/>
                </a:lnTo>
                <a:lnTo>
                  <a:pt x="4688" y="1605"/>
                </a:lnTo>
                <a:lnTo>
                  <a:pt x="4674" y="1620"/>
                </a:lnTo>
                <a:lnTo>
                  <a:pt x="4655" y="1629"/>
                </a:lnTo>
                <a:lnTo>
                  <a:pt x="4636" y="1634"/>
                </a:lnTo>
                <a:lnTo>
                  <a:pt x="4617" y="1638"/>
                </a:lnTo>
                <a:lnTo>
                  <a:pt x="4612" y="1653"/>
                </a:lnTo>
                <a:lnTo>
                  <a:pt x="4626" y="1676"/>
                </a:lnTo>
                <a:lnTo>
                  <a:pt x="4650" y="1705"/>
                </a:lnTo>
                <a:lnTo>
                  <a:pt x="4650" y="1719"/>
                </a:lnTo>
                <a:lnTo>
                  <a:pt x="4636" y="1742"/>
                </a:lnTo>
                <a:lnTo>
                  <a:pt x="4617" y="1752"/>
                </a:lnTo>
                <a:lnTo>
                  <a:pt x="4617" y="1752"/>
                </a:lnTo>
                <a:lnTo>
                  <a:pt x="4617" y="1756"/>
                </a:lnTo>
                <a:lnTo>
                  <a:pt x="4612" y="1761"/>
                </a:lnTo>
                <a:lnTo>
                  <a:pt x="4607" y="1761"/>
                </a:lnTo>
                <a:lnTo>
                  <a:pt x="4607" y="1761"/>
                </a:lnTo>
                <a:lnTo>
                  <a:pt x="4598" y="1761"/>
                </a:lnTo>
                <a:lnTo>
                  <a:pt x="4589" y="1766"/>
                </a:lnTo>
                <a:lnTo>
                  <a:pt x="4593" y="1794"/>
                </a:lnTo>
                <a:lnTo>
                  <a:pt x="4593" y="1808"/>
                </a:lnTo>
                <a:lnTo>
                  <a:pt x="4593" y="1823"/>
                </a:lnTo>
                <a:lnTo>
                  <a:pt x="4589" y="1837"/>
                </a:lnTo>
                <a:lnTo>
                  <a:pt x="4579" y="1841"/>
                </a:lnTo>
                <a:lnTo>
                  <a:pt x="4570" y="1832"/>
                </a:lnTo>
                <a:lnTo>
                  <a:pt x="4555" y="1818"/>
                </a:lnTo>
                <a:lnTo>
                  <a:pt x="4546" y="1818"/>
                </a:lnTo>
                <a:lnTo>
                  <a:pt x="4537" y="1799"/>
                </a:lnTo>
                <a:lnTo>
                  <a:pt x="4527" y="1794"/>
                </a:lnTo>
                <a:lnTo>
                  <a:pt x="4522" y="1799"/>
                </a:lnTo>
                <a:lnTo>
                  <a:pt x="4513" y="1823"/>
                </a:lnTo>
                <a:lnTo>
                  <a:pt x="4499" y="1813"/>
                </a:lnTo>
                <a:lnTo>
                  <a:pt x="4475" y="1794"/>
                </a:lnTo>
                <a:lnTo>
                  <a:pt x="4456" y="1785"/>
                </a:lnTo>
                <a:lnTo>
                  <a:pt x="4442" y="1780"/>
                </a:lnTo>
                <a:lnTo>
                  <a:pt x="4433" y="1775"/>
                </a:lnTo>
                <a:lnTo>
                  <a:pt x="4423" y="1775"/>
                </a:lnTo>
                <a:lnTo>
                  <a:pt x="4419" y="1794"/>
                </a:lnTo>
                <a:lnTo>
                  <a:pt x="4409" y="1818"/>
                </a:lnTo>
                <a:lnTo>
                  <a:pt x="4400" y="1832"/>
                </a:lnTo>
                <a:lnTo>
                  <a:pt x="4404" y="1851"/>
                </a:lnTo>
                <a:lnTo>
                  <a:pt x="4423" y="1851"/>
                </a:lnTo>
                <a:lnTo>
                  <a:pt x="4433" y="1846"/>
                </a:lnTo>
                <a:lnTo>
                  <a:pt x="4447" y="1841"/>
                </a:lnTo>
                <a:lnTo>
                  <a:pt x="4452" y="1856"/>
                </a:lnTo>
                <a:lnTo>
                  <a:pt x="4456" y="1884"/>
                </a:lnTo>
                <a:lnTo>
                  <a:pt x="4456" y="1898"/>
                </a:lnTo>
                <a:lnTo>
                  <a:pt x="4461" y="1908"/>
                </a:lnTo>
                <a:lnTo>
                  <a:pt x="4489" y="1908"/>
                </a:lnTo>
                <a:lnTo>
                  <a:pt x="4480" y="1950"/>
                </a:lnTo>
                <a:lnTo>
                  <a:pt x="4480" y="1950"/>
                </a:lnTo>
                <a:lnTo>
                  <a:pt x="4485" y="1950"/>
                </a:lnTo>
                <a:lnTo>
                  <a:pt x="4494" y="1959"/>
                </a:lnTo>
                <a:lnTo>
                  <a:pt x="4494" y="1969"/>
                </a:lnTo>
                <a:lnTo>
                  <a:pt x="4494" y="1978"/>
                </a:lnTo>
                <a:lnTo>
                  <a:pt x="4485" y="1993"/>
                </a:lnTo>
                <a:lnTo>
                  <a:pt x="4475" y="2011"/>
                </a:lnTo>
                <a:lnTo>
                  <a:pt x="4475" y="2011"/>
                </a:lnTo>
                <a:lnTo>
                  <a:pt x="4466" y="2030"/>
                </a:lnTo>
                <a:lnTo>
                  <a:pt x="4461" y="2054"/>
                </a:lnTo>
                <a:lnTo>
                  <a:pt x="4461" y="2078"/>
                </a:lnTo>
                <a:lnTo>
                  <a:pt x="4471" y="2101"/>
                </a:lnTo>
                <a:lnTo>
                  <a:pt x="4480" y="2120"/>
                </a:lnTo>
                <a:lnTo>
                  <a:pt x="4489" y="2139"/>
                </a:lnTo>
                <a:lnTo>
                  <a:pt x="4499" y="2148"/>
                </a:lnTo>
                <a:lnTo>
                  <a:pt x="4508" y="2153"/>
                </a:lnTo>
                <a:lnTo>
                  <a:pt x="4513" y="2177"/>
                </a:lnTo>
                <a:lnTo>
                  <a:pt x="4513" y="2177"/>
                </a:lnTo>
                <a:lnTo>
                  <a:pt x="4508" y="2191"/>
                </a:lnTo>
                <a:lnTo>
                  <a:pt x="4513" y="2200"/>
                </a:lnTo>
                <a:lnTo>
                  <a:pt x="4513" y="2210"/>
                </a:lnTo>
                <a:lnTo>
                  <a:pt x="4522" y="2219"/>
                </a:lnTo>
                <a:lnTo>
                  <a:pt x="4537" y="2219"/>
                </a:lnTo>
                <a:lnTo>
                  <a:pt x="4560" y="2214"/>
                </a:lnTo>
                <a:lnTo>
                  <a:pt x="4589" y="2196"/>
                </a:lnTo>
                <a:lnTo>
                  <a:pt x="4589" y="2196"/>
                </a:lnTo>
                <a:lnTo>
                  <a:pt x="4640" y="2162"/>
                </a:lnTo>
                <a:lnTo>
                  <a:pt x="4659" y="2148"/>
                </a:lnTo>
                <a:lnTo>
                  <a:pt x="4664" y="2153"/>
                </a:lnTo>
                <a:lnTo>
                  <a:pt x="4664" y="2158"/>
                </a:lnTo>
                <a:lnTo>
                  <a:pt x="4664" y="2186"/>
                </a:lnTo>
                <a:lnTo>
                  <a:pt x="4688" y="2196"/>
                </a:lnTo>
                <a:lnTo>
                  <a:pt x="4688" y="2219"/>
                </a:lnTo>
                <a:lnTo>
                  <a:pt x="4688" y="2219"/>
                </a:lnTo>
                <a:lnTo>
                  <a:pt x="4707" y="2257"/>
                </a:lnTo>
                <a:lnTo>
                  <a:pt x="4725" y="2290"/>
                </a:lnTo>
                <a:lnTo>
                  <a:pt x="4730" y="2309"/>
                </a:lnTo>
                <a:lnTo>
                  <a:pt x="4730" y="2328"/>
                </a:lnTo>
                <a:lnTo>
                  <a:pt x="4730" y="2370"/>
                </a:lnTo>
                <a:lnTo>
                  <a:pt x="4697" y="2384"/>
                </a:lnTo>
                <a:lnTo>
                  <a:pt x="4716" y="2413"/>
                </a:lnTo>
                <a:lnTo>
                  <a:pt x="4716" y="2413"/>
                </a:lnTo>
                <a:lnTo>
                  <a:pt x="4744" y="2422"/>
                </a:lnTo>
                <a:lnTo>
                  <a:pt x="4763" y="2432"/>
                </a:lnTo>
                <a:lnTo>
                  <a:pt x="4773" y="2441"/>
                </a:lnTo>
                <a:lnTo>
                  <a:pt x="4777" y="2455"/>
                </a:lnTo>
                <a:lnTo>
                  <a:pt x="4763" y="2521"/>
                </a:lnTo>
                <a:lnTo>
                  <a:pt x="4763" y="2521"/>
                </a:lnTo>
                <a:lnTo>
                  <a:pt x="4749" y="2517"/>
                </a:lnTo>
                <a:lnTo>
                  <a:pt x="4721" y="2512"/>
                </a:lnTo>
                <a:lnTo>
                  <a:pt x="4707" y="2517"/>
                </a:lnTo>
                <a:lnTo>
                  <a:pt x="4692" y="2526"/>
                </a:lnTo>
                <a:lnTo>
                  <a:pt x="4683" y="2540"/>
                </a:lnTo>
                <a:lnTo>
                  <a:pt x="4683" y="2564"/>
                </a:lnTo>
                <a:lnTo>
                  <a:pt x="4683" y="2564"/>
                </a:lnTo>
                <a:lnTo>
                  <a:pt x="4674" y="2564"/>
                </a:lnTo>
                <a:lnTo>
                  <a:pt x="4655" y="2569"/>
                </a:lnTo>
                <a:lnTo>
                  <a:pt x="4636" y="2583"/>
                </a:lnTo>
                <a:lnTo>
                  <a:pt x="4631" y="2587"/>
                </a:lnTo>
                <a:lnTo>
                  <a:pt x="4626" y="2602"/>
                </a:lnTo>
                <a:lnTo>
                  <a:pt x="4560" y="2564"/>
                </a:lnTo>
                <a:lnTo>
                  <a:pt x="4560" y="2564"/>
                </a:lnTo>
                <a:lnTo>
                  <a:pt x="4555" y="2564"/>
                </a:lnTo>
                <a:lnTo>
                  <a:pt x="4551" y="2564"/>
                </a:lnTo>
                <a:lnTo>
                  <a:pt x="4546" y="2569"/>
                </a:lnTo>
                <a:lnTo>
                  <a:pt x="4541" y="2573"/>
                </a:lnTo>
                <a:lnTo>
                  <a:pt x="4541" y="2583"/>
                </a:lnTo>
                <a:lnTo>
                  <a:pt x="4546" y="2597"/>
                </a:lnTo>
                <a:lnTo>
                  <a:pt x="4537" y="2602"/>
                </a:lnTo>
                <a:lnTo>
                  <a:pt x="4471" y="2602"/>
                </a:lnTo>
                <a:lnTo>
                  <a:pt x="4456" y="2611"/>
                </a:lnTo>
                <a:lnTo>
                  <a:pt x="4456" y="2635"/>
                </a:lnTo>
                <a:lnTo>
                  <a:pt x="4419" y="2672"/>
                </a:lnTo>
                <a:lnTo>
                  <a:pt x="4419" y="2672"/>
                </a:lnTo>
                <a:lnTo>
                  <a:pt x="4409" y="2668"/>
                </a:lnTo>
                <a:lnTo>
                  <a:pt x="4386" y="2653"/>
                </a:lnTo>
                <a:lnTo>
                  <a:pt x="4371" y="2649"/>
                </a:lnTo>
                <a:lnTo>
                  <a:pt x="4357" y="2649"/>
                </a:lnTo>
                <a:lnTo>
                  <a:pt x="4348" y="2658"/>
                </a:lnTo>
                <a:lnTo>
                  <a:pt x="4334" y="2668"/>
                </a:lnTo>
                <a:lnTo>
                  <a:pt x="4315" y="2701"/>
                </a:lnTo>
                <a:lnTo>
                  <a:pt x="4301" y="2710"/>
                </a:lnTo>
                <a:lnTo>
                  <a:pt x="4282" y="2710"/>
                </a:lnTo>
                <a:lnTo>
                  <a:pt x="4263" y="2710"/>
                </a:lnTo>
                <a:lnTo>
                  <a:pt x="4249" y="2724"/>
                </a:lnTo>
                <a:lnTo>
                  <a:pt x="4220" y="2734"/>
                </a:lnTo>
                <a:lnTo>
                  <a:pt x="4201" y="2738"/>
                </a:lnTo>
                <a:lnTo>
                  <a:pt x="4192" y="2748"/>
                </a:lnTo>
                <a:lnTo>
                  <a:pt x="4192" y="2772"/>
                </a:lnTo>
                <a:lnTo>
                  <a:pt x="4192" y="2772"/>
                </a:lnTo>
                <a:lnTo>
                  <a:pt x="4183" y="2776"/>
                </a:lnTo>
                <a:lnTo>
                  <a:pt x="4164" y="2790"/>
                </a:lnTo>
                <a:lnTo>
                  <a:pt x="4154" y="2800"/>
                </a:lnTo>
                <a:lnTo>
                  <a:pt x="4145" y="2814"/>
                </a:lnTo>
                <a:lnTo>
                  <a:pt x="4140" y="2833"/>
                </a:lnTo>
                <a:lnTo>
                  <a:pt x="4135" y="2852"/>
                </a:lnTo>
                <a:lnTo>
                  <a:pt x="4126" y="2852"/>
                </a:lnTo>
                <a:lnTo>
                  <a:pt x="4112" y="2842"/>
                </a:lnTo>
                <a:lnTo>
                  <a:pt x="4112" y="2833"/>
                </a:lnTo>
                <a:lnTo>
                  <a:pt x="4112" y="2800"/>
                </a:lnTo>
                <a:lnTo>
                  <a:pt x="4102" y="2781"/>
                </a:lnTo>
                <a:lnTo>
                  <a:pt x="4088" y="2767"/>
                </a:lnTo>
                <a:lnTo>
                  <a:pt x="4083" y="2748"/>
                </a:lnTo>
                <a:lnTo>
                  <a:pt x="4083" y="2734"/>
                </a:lnTo>
                <a:lnTo>
                  <a:pt x="4060" y="2724"/>
                </a:lnTo>
                <a:lnTo>
                  <a:pt x="4046" y="2705"/>
                </a:lnTo>
                <a:lnTo>
                  <a:pt x="4031" y="2687"/>
                </a:lnTo>
                <a:lnTo>
                  <a:pt x="3980" y="2724"/>
                </a:lnTo>
                <a:lnTo>
                  <a:pt x="3984" y="2743"/>
                </a:lnTo>
                <a:lnTo>
                  <a:pt x="3998" y="2767"/>
                </a:lnTo>
                <a:lnTo>
                  <a:pt x="3998" y="2767"/>
                </a:lnTo>
                <a:lnTo>
                  <a:pt x="3994" y="2781"/>
                </a:lnTo>
                <a:lnTo>
                  <a:pt x="3989" y="2809"/>
                </a:lnTo>
                <a:lnTo>
                  <a:pt x="3989" y="2828"/>
                </a:lnTo>
                <a:lnTo>
                  <a:pt x="3989" y="2852"/>
                </a:lnTo>
                <a:lnTo>
                  <a:pt x="3994" y="2866"/>
                </a:lnTo>
                <a:lnTo>
                  <a:pt x="4003" y="2880"/>
                </a:lnTo>
                <a:lnTo>
                  <a:pt x="4003" y="2880"/>
                </a:lnTo>
                <a:lnTo>
                  <a:pt x="4003" y="2899"/>
                </a:lnTo>
                <a:lnTo>
                  <a:pt x="4003" y="2913"/>
                </a:lnTo>
                <a:lnTo>
                  <a:pt x="3998" y="2927"/>
                </a:lnTo>
                <a:lnTo>
                  <a:pt x="3994" y="2946"/>
                </a:lnTo>
                <a:lnTo>
                  <a:pt x="3975" y="2956"/>
                </a:lnTo>
                <a:lnTo>
                  <a:pt x="3951" y="2960"/>
                </a:lnTo>
                <a:lnTo>
                  <a:pt x="3918" y="2956"/>
                </a:lnTo>
                <a:lnTo>
                  <a:pt x="3909" y="2932"/>
                </a:lnTo>
                <a:lnTo>
                  <a:pt x="3899" y="2937"/>
                </a:lnTo>
                <a:lnTo>
                  <a:pt x="3880" y="2946"/>
                </a:lnTo>
                <a:lnTo>
                  <a:pt x="3862" y="2941"/>
                </a:lnTo>
                <a:lnTo>
                  <a:pt x="3843" y="2932"/>
                </a:lnTo>
                <a:lnTo>
                  <a:pt x="3828" y="2941"/>
                </a:lnTo>
                <a:lnTo>
                  <a:pt x="3810" y="2937"/>
                </a:lnTo>
                <a:lnTo>
                  <a:pt x="3805" y="2904"/>
                </a:lnTo>
                <a:lnTo>
                  <a:pt x="3810" y="2890"/>
                </a:lnTo>
                <a:lnTo>
                  <a:pt x="3795" y="2871"/>
                </a:lnTo>
                <a:lnTo>
                  <a:pt x="3786" y="2861"/>
                </a:lnTo>
                <a:lnTo>
                  <a:pt x="3777" y="2842"/>
                </a:lnTo>
                <a:lnTo>
                  <a:pt x="3777" y="2828"/>
                </a:lnTo>
                <a:lnTo>
                  <a:pt x="3791" y="2823"/>
                </a:lnTo>
                <a:lnTo>
                  <a:pt x="3800" y="2828"/>
                </a:lnTo>
                <a:lnTo>
                  <a:pt x="3814" y="2823"/>
                </a:lnTo>
                <a:lnTo>
                  <a:pt x="3814" y="2809"/>
                </a:lnTo>
                <a:lnTo>
                  <a:pt x="3805" y="2790"/>
                </a:lnTo>
                <a:lnTo>
                  <a:pt x="3800" y="2781"/>
                </a:lnTo>
                <a:lnTo>
                  <a:pt x="3805" y="2757"/>
                </a:lnTo>
                <a:lnTo>
                  <a:pt x="3786" y="2757"/>
                </a:lnTo>
                <a:lnTo>
                  <a:pt x="3772" y="2757"/>
                </a:lnTo>
                <a:lnTo>
                  <a:pt x="3767" y="2743"/>
                </a:lnTo>
                <a:lnTo>
                  <a:pt x="3767" y="2724"/>
                </a:lnTo>
                <a:lnTo>
                  <a:pt x="3743" y="2710"/>
                </a:lnTo>
                <a:lnTo>
                  <a:pt x="3743" y="2710"/>
                </a:lnTo>
                <a:lnTo>
                  <a:pt x="3748" y="2710"/>
                </a:lnTo>
                <a:lnTo>
                  <a:pt x="3758" y="2705"/>
                </a:lnTo>
                <a:lnTo>
                  <a:pt x="3758" y="2696"/>
                </a:lnTo>
                <a:lnTo>
                  <a:pt x="3758" y="2691"/>
                </a:lnTo>
                <a:lnTo>
                  <a:pt x="3743" y="2663"/>
                </a:lnTo>
                <a:lnTo>
                  <a:pt x="3743" y="2663"/>
                </a:lnTo>
                <a:lnTo>
                  <a:pt x="3729" y="2649"/>
                </a:lnTo>
                <a:lnTo>
                  <a:pt x="3715" y="2639"/>
                </a:lnTo>
                <a:lnTo>
                  <a:pt x="3701" y="2635"/>
                </a:lnTo>
                <a:lnTo>
                  <a:pt x="3687" y="2630"/>
                </a:lnTo>
                <a:lnTo>
                  <a:pt x="3668" y="2630"/>
                </a:lnTo>
                <a:lnTo>
                  <a:pt x="3659" y="2630"/>
                </a:lnTo>
                <a:lnTo>
                  <a:pt x="3659" y="2630"/>
                </a:lnTo>
                <a:lnTo>
                  <a:pt x="3659" y="2635"/>
                </a:lnTo>
                <a:lnTo>
                  <a:pt x="3654" y="2649"/>
                </a:lnTo>
                <a:lnTo>
                  <a:pt x="3649" y="2653"/>
                </a:lnTo>
                <a:lnTo>
                  <a:pt x="3640" y="2658"/>
                </a:lnTo>
                <a:lnTo>
                  <a:pt x="3630" y="2658"/>
                </a:lnTo>
                <a:lnTo>
                  <a:pt x="3611" y="2658"/>
                </a:lnTo>
                <a:lnTo>
                  <a:pt x="3550" y="2672"/>
                </a:lnTo>
                <a:lnTo>
                  <a:pt x="3545" y="2687"/>
                </a:lnTo>
                <a:lnTo>
                  <a:pt x="3555" y="2705"/>
                </a:lnTo>
                <a:lnTo>
                  <a:pt x="3550" y="2715"/>
                </a:lnTo>
                <a:lnTo>
                  <a:pt x="3536" y="2724"/>
                </a:lnTo>
                <a:lnTo>
                  <a:pt x="3540" y="2743"/>
                </a:lnTo>
                <a:lnTo>
                  <a:pt x="3536" y="2772"/>
                </a:lnTo>
                <a:lnTo>
                  <a:pt x="3507" y="2790"/>
                </a:lnTo>
                <a:lnTo>
                  <a:pt x="3465" y="2781"/>
                </a:lnTo>
                <a:lnTo>
                  <a:pt x="3456" y="2762"/>
                </a:lnTo>
                <a:lnTo>
                  <a:pt x="3441" y="2767"/>
                </a:lnTo>
                <a:lnTo>
                  <a:pt x="3399" y="2814"/>
                </a:lnTo>
                <a:lnTo>
                  <a:pt x="3380" y="2814"/>
                </a:lnTo>
                <a:lnTo>
                  <a:pt x="3366" y="2767"/>
                </a:lnTo>
                <a:lnTo>
                  <a:pt x="3333" y="2795"/>
                </a:lnTo>
                <a:lnTo>
                  <a:pt x="3333" y="2795"/>
                </a:lnTo>
                <a:lnTo>
                  <a:pt x="3300" y="2814"/>
                </a:lnTo>
                <a:lnTo>
                  <a:pt x="3276" y="2823"/>
                </a:lnTo>
                <a:lnTo>
                  <a:pt x="3253" y="2833"/>
                </a:lnTo>
                <a:lnTo>
                  <a:pt x="3253" y="2861"/>
                </a:lnTo>
                <a:lnTo>
                  <a:pt x="3253" y="2861"/>
                </a:lnTo>
                <a:lnTo>
                  <a:pt x="3238" y="2861"/>
                </a:lnTo>
                <a:lnTo>
                  <a:pt x="3205" y="2866"/>
                </a:lnTo>
                <a:lnTo>
                  <a:pt x="3191" y="2861"/>
                </a:lnTo>
                <a:lnTo>
                  <a:pt x="3182" y="2856"/>
                </a:lnTo>
                <a:lnTo>
                  <a:pt x="3177" y="2847"/>
                </a:lnTo>
                <a:lnTo>
                  <a:pt x="3177" y="2828"/>
                </a:lnTo>
                <a:lnTo>
                  <a:pt x="3177" y="2720"/>
                </a:lnTo>
                <a:lnTo>
                  <a:pt x="3120" y="2720"/>
                </a:lnTo>
                <a:lnTo>
                  <a:pt x="3120" y="2720"/>
                </a:lnTo>
                <a:lnTo>
                  <a:pt x="3101" y="2743"/>
                </a:lnTo>
                <a:lnTo>
                  <a:pt x="3083" y="2762"/>
                </a:lnTo>
                <a:lnTo>
                  <a:pt x="3064" y="2776"/>
                </a:lnTo>
                <a:lnTo>
                  <a:pt x="3054" y="2861"/>
                </a:lnTo>
                <a:lnTo>
                  <a:pt x="3054" y="2861"/>
                </a:lnTo>
                <a:lnTo>
                  <a:pt x="3040" y="2861"/>
                </a:lnTo>
                <a:lnTo>
                  <a:pt x="3016" y="2856"/>
                </a:lnTo>
                <a:lnTo>
                  <a:pt x="3007" y="2861"/>
                </a:lnTo>
                <a:lnTo>
                  <a:pt x="2998" y="2866"/>
                </a:lnTo>
                <a:lnTo>
                  <a:pt x="2988" y="2875"/>
                </a:lnTo>
                <a:lnTo>
                  <a:pt x="2988" y="2890"/>
                </a:lnTo>
                <a:lnTo>
                  <a:pt x="2988" y="2890"/>
                </a:lnTo>
                <a:lnTo>
                  <a:pt x="2998" y="2927"/>
                </a:lnTo>
                <a:lnTo>
                  <a:pt x="2983" y="2975"/>
                </a:lnTo>
                <a:lnTo>
                  <a:pt x="2983" y="2975"/>
                </a:lnTo>
                <a:lnTo>
                  <a:pt x="2993" y="2989"/>
                </a:lnTo>
                <a:lnTo>
                  <a:pt x="3002" y="3003"/>
                </a:lnTo>
                <a:lnTo>
                  <a:pt x="3012" y="3022"/>
                </a:lnTo>
                <a:lnTo>
                  <a:pt x="3016" y="3045"/>
                </a:lnTo>
                <a:lnTo>
                  <a:pt x="3021" y="3069"/>
                </a:lnTo>
                <a:lnTo>
                  <a:pt x="3012" y="3093"/>
                </a:lnTo>
                <a:lnTo>
                  <a:pt x="2993" y="3121"/>
                </a:lnTo>
                <a:lnTo>
                  <a:pt x="2993" y="3121"/>
                </a:lnTo>
                <a:lnTo>
                  <a:pt x="2955" y="3130"/>
                </a:lnTo>
                <a:lnTo>
                  <a:pt x="2927" y="3144"/>
                </a:lnTo>
                <a:lnTo>
                  <a:pt x="2913" y="3154"/>
                </a:lnTo>
                <a:lnTo>
                  <a:pt x="2908" y="3163"/>
                </a:lnTo>
                <a:lnTo>
                  <a:pt x="2889" y="3159"/>
                </a:lnTo>
                <a:lnTo>
                  <a:pt x="2875" y="3144"/>
                </a:lnTo>
                <a:lnTo>
                  <a:pt x="2875" y="3144"/>
                </a:lnTo>
                <a:lnTo>
                  <a:pt x="2865" y="3140"/>
                </a:lnTo>
                <a:lnTo>
                  <a:pt x="2856" y="3135"/>
                </a:lnTo>
                <a:lnTo>
                  <a:pt x="2842" y="3135"/>
                </a:lnTo>
                <a:lnTo>
                  <a:pt x="2823" y="3135"/>
                </a:lnTo>
                <a:lnTo>
                  <a:pt x="2804" y="3144"/>
                </a:lnTo>
                <a:lnTo>
                  <a:pt x="2780" y="3163"/>
                </a:lnTo>
                <a:lnTo>
                  <a:pt x="2762" y="3187"/>
                </a:lnTo>
                <a:lnTo>
                  <a:pt x="2743" y="3182"/>
                </a:lnTo>
                <a:lnTo>
                  <a:pt x="2728" y="3173"/>
                </a:lnTo>
                <a:lnTo>
                  <a:pt x="2728" y="3173"/>
                </a:lnTo>
                <a:lnTo>
                  <a:pt x="2724" y="3168"/>
                </a:lnTo>
                <a:lnTo>
                  <a:pt x="2710" y="3154"/>
                </a:lnTo>
                <a:lnTo>
                  <a:pt x="2695" y="3154"/>
                </a:lnTo>
                <a:lnTo>
                  <a:pt x="2686" y="3154"/>
                </a:lnTo>
                <a:lnTo>
                  <a:pt x="2672" y="3163"/>
                </a:lnTo>
                <a:lnTo>
                  <a:pt x="2662" y="3182"/>
                </a:lnTo>
                <a:lnTo>
                  <a:pt x="2662" y="3182"/>
                </a:lnTo>
                <a:lnTo>
                  <a:pt x="2625" y="3253"/>
                </a:lnTo>
                <a:lnTo>
                  <a:pt x="2615" y="3281"/>
                </a:lnTo>
                <a:lnTo>
                  <a:pt x="2606" y="3305"/>
                </a:lnTo>
                <a:lnTo>
                  <a:pt x="2592" y="3314"/>
                </a:lnTo>
                <a:lnTo>
                  <a:pt x="2559" y="3310"/>
                </a:lnTo>
                <a:lnTo>
                  <a:pt x="2535" y="3296"/>
                </a:lnTo>
                <a:lnTo>
                  <a:pt x="2535" y="3296"/>
                </a:lnTo>
                <a:lnTo>
                  <a:pt x="2526" y="3300"/>
                </a:lnTo>
                <a:lnTo>
                  <a:pt x="2521" y="3305"/>
                </a:lnTo>
                <a:lnTo>
                  <a:pt x="2516" y="3314"/>
                </a:lnTo>
                <a:lnTo>
                  <a:pt x="2516" y="3314"/>
                </a:lnTo>
                <a:lnTo>
                  <a:pt x="2507" y="3343"/>
                </a:lnTo>
                <a:lnTo>
                  <a:pt x="2502" y="3357"/>
                </a:lnTo>
                <a:lnTo>
                  <a:pt x="2478" y="3357"/>
                </a:lnTo>
                <a:lnTo>
                  <a:pt x="2464" y="3357"/>
                </a:lnTo>
                <a:lnTo>
                  <a:pt x="2441" y="3362"/>
                </a:lnTo>
                <a:lnTo>
                  <a:pt x="2450" y="3329"/>
                </a:lnTo>
                <a:lnTo>
                  <a:pt x="2455" y="3314"/>
                </a:lnTo>
                <a:lnTo>
                  <a:pt x="2426" y="3310"/>
                </a:lnTo>
                <a:lnTo>
                  <a:pt x="2384" y="3338"/>
                </a:lnTo>
                <a:lnTo>
                  <a:pt x="2365" y="3376"/>
                </a:lnTo>
                <a:lnTo>
                  <a:pt x="2351" y="3381"/>
                </a:lnTo>
                <a:lnTo>
                  <a:pt x="2327" y="3347"/>
                </a:lnTo>
                <a:lnTo>
                  <a:pt x="2308" y="3357"/>
                </a:lnTo>
                <a:lnTo>
                  <a:pt x="2289" y="3338"/>
                </a:lnTo>
                <a:lnTo>
                  <a:pt x="2271" y="3329"/>
                </a:lnTo>
                <a:lnTo>
                  <a:pt x="2271" y="3329"/>
                </a:lnTo>
                <a:lnTo>
                  <a:pt x="2266" y="3333"/>
                </a:lnTo>
                <a:lnTo>
                  <a:pt x="2266" y="3338"/>
                </a:lnTo>
                <a:lnTo>
                  <a:pt x="2266" y="3352"/>
                </a:lnTo>
                <a:lnTo>
                  <a:pt x="2266" y="3352"/>
                </a:lnTo>
                <a:lnTo>
                  <a:pt x="2271" y="3376"/>
                </a:lnTo>
                <a:lnTo>
                  <a:pt x="2238" y="3376"/>
                </a:lnTo>
                <a:lnTo>
                  <a:pt x="2200" y="3418"/>
                </a:lnTo>
                <a:lnTo>
                  <a:pt x="2171" y="3414"/>
                </a:lnTo>
                <a:lnTo>
                  <a:pt x="2148" y="3475"/>
                </a:lnTo>
                <a:lnTo>
                  <a:pt x="2148" y="3475"/>
                </a:lnTo>
                <a:lnTo>
                  <a:pt x="2143" y="3475"/>
                </a:lnTo>
                <a:lnTo>
                  <a:pt x="2129" y="3475"/>
                </a:lnTo>
                <a:lnTo>
                  <a:pt x="2110" y="3484"/>
                </a:lnTo>
                <a:lnTo>
                  <a:pt x="2101" y="3494"/>
                </a:lnTo>
                <a:lnTo>
                  <a:pt x="2091" y="3508"/>
                </a:lnTo>
                <a:lnTo>
                  <a:pt x="2091" y="3508"/>
                </a:lnTo>
                <a:lnTo>
                  <a:pt x="2072" y="3517"/>
                </a:lnTo>
                <a:lnTo>
                  <a:pt x="2058" y="3527"/>
                </a:lnTo>
                <a:lnTo>
                  <a:pt x="2049" y="3541"/>
                </a:lnTo>
                <a:lnTo>
                  <a:pt x="2049" y="3541"/>
                </a:lnTo>
                <a:lnTo>
                  <a:pt x="2039" y="3555"/>
                </a:lnTo>
                <a:lnTo>
                  <a:pt x="2025" y="3560"/>
                </a:lnTo>
                <a:lnTo>
                  <a:pt x="2011" y="3565"/>
                </a:lnTo>
                <a:lnTo>
                  <a:pt x="2001" y="3560"/>
                </a:lnTo>
                <a:lnTo>
                  <a:pt x="2001" y="3560"/>
                </a:lnTo>
                <a:lnTo>
                  <a:pt x="1997" y="3569"/>
                </a:lnTo>
                <a:lnTo>
                  <a:pt x="1997" y="3588"/>
                </a:lnTo>
                <a:lnTo>
                  <a:pt x="2006" y="3617"/>
                </a:lnTo>
                <a:lnTo>
                  <a:pt x="2011" y="3626"/>
                </a:lnTo>
                <a:lnTo>
                  <a:pt x="2025" y="3635"/>
                </a:lnTo>
                <a:lnTo>
                  <a:pt x="1992" y="3687"/>
                </a:lnTo>
                <a:lnTo>
                  <a:pt x="1978" y="3654"/>
                </a:lnTo>
                <a:lnTo>
                  <a:pt x="1978" y="3654"/>
                </a:lnTo>
                <a:lnTo>
                  <a:pt x="1973" y="3654"/>
                </a:lnTo>
                <a:lnTo>
                  <a:pt x="1968" y="3664"/>
                </a:lnTo>
                <a:lnTo>
                  <a:pt x="1964" y="3687"/>
                </a:lnTo>
                <a:lnTo>
                  <a:pt x="1959" y="3725"/>
                </a:lnTo>
                <a:lnTo>
                  <a:pt x="1959" y="3725"/>
                </a:lnTo>
                <a:lnTo>
                  <a:pt x="1950" y="3735"/>
                </a:lnTo>
                <a:lnTo>
                  <a:pt x="1935" y="3739"/>
                </a:lnTo>
                <a:lnTo>
                  <a:pt x="1926" y="3735"/>
                </a:lnTo>
                <a:lnTo>
                  <a:pt x="1836" y="3739"/>
                </a:lnTo>
                <a:lnTo>
                  <a:pt x="1817" y="3739"/>
                </a:lnTo>
                <a:lnTo>
                  <a:pt x="1808" y="3716"/>
                </a:lnTo>
                <a:lnTo>
                  <a:pt x="1808" y="3716"/>
                </a:lnTo>
                <a:lnTo>
                  <a:pt x="1803" y="3706"/>
                </a:lnTo>
                <a:lnTo>
                  <a:pt x="1794" y="3702"/>
                </a:lnTo>
                <a:lnTo>
                  <a:pt x="1775" y="3692"/>
                </a:lnTo>
                <a:lnTo>
                  <a:pt x="1775" y="3692"/>
                </a:lnTo>
                <a:lnTo>
                  <a:pt x="1737" y="3678"/>
                </a:lnTo>
                <a:lnTo>
                  <a:pt x="1718" y="3669"/>
                </a:lnTo>
                <a:lnTo>
                  <a:pt x="1699" y="3631"/>
                </a:lnTo>
                <a:lnTo>
                  <a:pt x="1680" y="3598"/>
                </a:lnTo>
                <a:lnTo>
                  <a:pt x="1680" y="3598"/>
                </a:lnTo>
                <a:lnTo>
                  <a:pt x="1676" y="3598"/>
                </a:lnTo>
                <a:lnTo>
                  <a:pt x="1666" y="3588"/>
                </a:lnTo>
                <a:lnTo>
                  <a:pt x="1652" y="3584"/>
                </a:lnTo>
                <a:lnTo>
                  <a:pt x="1643" y="3588"/>
                </a:lnTo>
                <a:lnTo>
                  <a:pt x="1638" y="3598"/>
                </a:lnTo>
                <a:lnTo>
                  <a:pt x="1605" y="3593"/>
                </a:lnTo>
                <a:lnTo>
                  <a:pt x="1572" y="3565"/>
                </a:lnTo>
                <a:lnTo>
                  <a:pt x="1534" y="3541"/>
                </a:lnTo>
                <a:lnTo>
                  <a:pt x="1562" y="3508"/>
                </a:lnTo>
                <a:lnTo>
                  <a:pt x="1577" y="3470"/>
                </a:lnTo>
                <a:lnTo>
                  <a:pt x="1595" y="3423"/>
                </a:lnTo>
                <a:lnTo>
                  <a:pt x="1643" y="3376"/>
                </a:lnTo>
                <a:lnTo>
                  <a:pt x="1643" y="3357"/>
                </a:lnTo>
                <a:lnTo>
                  <a:pt x="1633" y="3343"/>
                </a:lnTo>
                <a:lnTo>
                  <a:pt x="1624" y="3305"/>
                </a:lnTo>
                <a:lnTo>
                  <a:pt x="1624" y="3286"/>
                </a:lnTo>
                <a:lnTo>
                  <a:pt x="1624" y="3272"/>
                </a:lnTo>
                <a:lnTo>
                  <a:pt x="1624" y="3272"/>
                </a:lnTo>
                <a:lnTo>
                  <a:pt x="1610" y="3277"/>
                </a:lnTo>
                <a:lnTo>
                  <a:pt x="1600" y="3277"/>
                </a:lnTo>
                <a:lnTo>
                  <a:pt x="1586" y="3272"/>
                </a:lnTo>
                <a:lnTo>
                  <a:pt x="1572" y="3300"/>
                </a:lnTo>
                <a:lnTo>
                  <a:pt x="1558" y="3296"/>
                </a:lnTo>
                <a:lnTo>
                  <a:pt x="1544" y="3286"/>
                </a:lnTo>
                <a:lnTo>
                  <a:pt x="1529" y="3314"/>
                </a:lnTo>
                <a:lnTo>
                  <a:pt x="1525" y="3324"/>
                </a:lnTo>
                <a:lnTo>
                  <a:pt x="1511" y="3329"/>
                </a:lnTo>
                <a:lnTo>
                  <a:pt x="1492" y="3329"/>
                </a:lnTo>
                <a:lnTo>
                  <a:pt x="1444" y="3409"/>
                </a:lnTo>
                <a:lnTo>
                  <a:pt x="1421" y="3470"/>
                </a:lnTo>
                <a:lnTo>
                  <a:pt x="1416" y="3517"/>
                </a:lnTo>
                <a:lnTo>
                  <a:pt x="1388" y="3536"/>
                </a:lnTo>
                <a:lnTo>
                  <a:pt x="1388" y="3536"/>
                </a:lnTo>
                <a:lnTo>
                  <a:pt x="1392" y="3551"/>
                </a:lnTo>
                <a:lnTo>
                  <a:pt x="1402" y="3574"/>
                </a:lnTo>
                <a:lnTo>
                  <a:pt x="1402" y="3588"/>
                </a:lnTo>
                <a:lnTo>
                  <a:pt x="1402" y="3607"/>
                </a:lnTo>
                <a:lnTo>
                  <a:pt x="1392" y="3617"/>
                </a:lnTo>
                <a:lnTo>
                  <a:pt x="1383" y="3626"/>
                </a:lnTo>
                <a:lnTo>
                  <a:pt x="1383" y="3626"/>
                </a:lnTo>
                <a:lnTo>
                  <a:pt x="1336" y="3645"/>
                </a:lnTo>
                <a:lnTo>
                  <a:pt x="1322" y="3650"/>
                </a:lnTo>
                <a:lnTo>
                  <a:pt x="1293" y="3640"/>
                </a:lnTo>
                <a:lnTo>
                  <a:pt x="1279" y="3650"/>
                </a:lnTo>
                <a:lnTo>
                  <a:pt x="1279" y="3650"/>
                </a:lnTo>
                <a:lnTo>
                  <a:pt x="1270" y="3654"/>
                </a:lnTo>
                <a:lnTo>
                  <a:pt x="1241" y="3669"/>
                </a:lnTo>
                <a:lnTo>
                  <a:pt x="1218" y="3673"/>
                </a:lnTo>
                <a:lnTo>
                  <a:pt x="1189" y="3678"/>
                </a:lnTo>
                <a:lnTo>
                  <a:pt x="1156" y="3678"/>
                </a:lnTo>
                <a:lnTo>
                  <a:pt x="1119" y="3669"/>
                </a:lnTo>
                <a:lnTo>
                  <a:pt x="1105" y="3683"/>
                </a:lnTo>
                <a:lnTo>
                  <a:pt x="1105" y="3683"/>
                </a:lnTo>
                <a:lnTo>
                  <a:pt x="1086" y="3687"/>
                </a:lnTo>
                <a:lnTo>
                  <a:pt x="1076" y="3692"/>
                </a:lnTo>
                <a:lnTo>
                  <a:pt x="1067" y="3697"/>
                </a:lnTo>
                <a:lnTo>
                  <a:pt x="1067" y="3697"/>
                </a:lnTo>
                <a:lnTo>
                  <a:pt x="1053" y="3692"/>
                </a:lnTo>
                <a:lnTo>
                  <a:pt x="1043" y="3683"/>
                </a:lnTo>
                <a:lnTo>
                  <a:pt x="1038" y="3673"/>
                </a:lnTo>
                <a:lnTo>
                  <a:pt x="1038" y="3673"/>
                </a:lnTo>
                <a:lnTo>
                  <a:pt x="1024" y="3654"/>
                </a:lnTo>
                <a:lnTo>
                  <a:pt x="1005" y="3631"/>
                </a:lnTo>
                <a:lnTo>
                  <a:pt x="972" y="3602"/>
                </a:lnTo>
                <a:lnTo>
                  <a:pt x="958" y="3593"/>
                </a:lnTo>
                <a:lnTo>
                  <a:pt x="939" y="3584"/>
                </a:lnTo>
                <a:lnTo>
                  <a:pt x="939" y="3584"/>
                </a:lnTo>
                <a:lnTo>
                  <a:pt x="935" y="3574"/>
                </a:lnTo>
                <a:lnTo>
                  <a:pt x="935" y="3551"/>
                </a:lnTo>
                <a:lnTo>
                  <a:pt x="935" y="3536"/>
                </a:lnTo>
                <a:lnTo>
                  <a:pt x="939" y="3522"/>
                </a:lnTo>
                <a:lnTo>
                  <a:pt x="953" y="3517"/>
                </a:lnTo>
                <a:lnTo>
                  <a:pt x="968" y="3513"/>
                </a:lnTo>
                <a:lnTo>
                  <a:pt x="972" y="3494"/>
                </a:lnTo>
                <a:lnTo>
                  <a:pt x="968" y="3451"/>
                </a:lnTo>
                <a:lnTo>
                  <a:pt x="944" y="3437"/>
                </a:lnTo>
                <a:lnTo>
                  <a:pt x="944" y="3437"/>
                </a:lnTo>
                <a:lnTo>
                  <a:pt x="977" y="3423"/>
                </a:lnTo>
                <a:lnTo>
                  <a:pt x="1010" y="3414"/>
                </a:lnTo>
                <a:lnTo>
                  <a:pt x="1038" y="3404"/>
                </a:lnTo>
                <a:lnTo>
                  <a:pt x="1038" y="3404"/>
                </a:lnTo>
                <a:lnTo>
                  <a:pt x="1053" y="3385"/>
                </a:lnTo>
                <a:lnTo>
                  <a:pt x="1067" y="3371"/>
                </a:lnTo>
                <a:lnTo>
                  <a:pt x="1071" y="3357"/>
                </a:lnTo>
                <a:lnTo>
                  <a:pt x="1086" y="3343"/>
                </a:lnTo>
                <a:lnTo>
                  <a:pt x="1109" y="3338"/>
                </a:lnTo>
                <a:lnTo>
                  <a:pt x="1119" y="3333"/>
                </a:lnTo>
                <a:lnTo>
                  <a:pt x="1128" y="3305"/>
                </a:lnTo>
                <a:lnTo>
                  <a:pt x="1128" y="3286"/>
                </a:lnTo>
                <a:lnTo>
                  <a:pt x="1128" y="3267"/>
                </a:lnTo>
                <a:lnTo>
                  <a:pt x="1119" y="3253"/>
                </a:lnTo>
                <a:lnTo>
                  <a:pt x="1109" y="3234"/>
                </a:lnTo>
                <a:lnTo>
                  <a:pt x="1114" y="3220"/>
                </a:lnTo>
                <a:lnTo>
                  <a:pt x="1114" y="3206"/>
                </a:lnTo>
                <a:lnTo>
                  <a:pt x="1114" y="3206"/>
                </a:lnTo>
                <a:lnTo>
                  <a:pt x="1095" y="3201"/>
                </a:lnTo>
                <a:lnTo>
                  <a:pt x="1076" y="3196"/>
                </a:lnTo>
                <a:lnTo>
                  <a:pt x="1048" y="3196"/>
                </a:lnTo>
                <a:lnTo>
                  <a:pt x="1020" y="3201"/>
                </a:lnTo>
                <a:lnTo>
                  <a:pt x="986" y="3211"/>
                </a:lnTo>
                <a:lnTo>
                  <a:pt x="958" y="3225"/>
                </a:lnTo>
                <a:lnTo>
                  <a:pt x="930" y="3253"/>
                </a:lnTo>
                <a:lnTo>
                  <a:pt x="930" y="3253"/>
                </a:lnTo>
                <a:lnTo>
                  <a:pt x="911" y="3248"/>
                </a:lnTo>
                <a:lnTo>
                  <a:pt x="878" y="3239"/>
                </a:lnTo>
                <a:lnTo>
                  <a:pt x="859" y="3229"/>
                </a:lnTo>
                <a:lnTo>
                  <a:pt x="840" y="3220"/>
                </a:lnTo>
                <a:lnTo>
                  <a:pt x="831" y="3206"/>
                </a:lnTo>
                <a:lnTo>
                  <a:pt x="826" y="3192"/>
                </a:lnTo>
                <a:lnTo>
                  <a:pt x="826" y="3192"/>
                </a:lnTo>
                <a:lnTo>
                  <a:pt x="774" y="3206"/>
                </a:lnTo>
                <a:lnTo>
                  <a:pt x="732" y="3215"/>
                </a:lnTo>
                <a:lnTo>
                  <a:pt x="694" y="3220"/>
                </a:lnTo>
                <a:lnTo>
                  <a:pt x="699" y="3229"/>
                </a:lnTo>
                <a:lnTo>
                  <a:pt x="732" y="3277"/>
                </a:lnTo>
                <a:lnTo>
                  <a:pt x="727" y="3291"/>
                </a:lnTo>
                <a:lnTo>
                  <a:pt x="699" y="3296"/>
                </a:lnTo>
                <a:lnTo>
                  <a:pt x="684" y="3305"/>
                </a:lnTo>
                <a:lnTo>
                  <a:pt x="651" y="3333"/>
                </a:lnTo>
                <a:lnTo>
                  <a:pt x="585" y="3286"/>
                </a:lnTo>
                <a:lnTo>
                  <a:pt x="585" y="3277"/>
                </a:lnTo>
                <a:lnTo>
                  <a:pt x="599" y="3263"/>
                </a:lnTo>
                <a:lnTo>
                  <a:pt x="590" y="3258"/>
                </a:lnTo>
                <a:lnTo>
                  <a:pt x="580" y="3248"/>
                </a:lnTo>
                <a:lnTo>
                  <a:pt x="571" y="3239"/>
                </a:lnTo>
                <a:lnTo>
                  <a:pt x="566" y="3220"/>
                </a:lnTo>
                <a:lnTo>
                  <a:pt x="547" y="3229"/>
                </a:lnTo>
                <a:lnTo>
                  <a:pt x="529" y="3229"/>
                </a:lnTo>
                <a:lnTo>
                  <a:pt x="524" y="3215"/>
                </a:lnTo>
                <a:lnTo>
                  <a:pt x="524" y="3215"/>
                </a:lnTo>
                <a:lnTo>
                  <a:pt x="510" y="3211"/>
                </a:lnTo>
                <a:lnTo>
                  <a:pt x="505" y="3211"/>
                </a:lnTo>
                <a:lnTo>
                  <a:pt x="496" y="3201"/>
                </a:lnTo>
                <a:lnTo>
                  <a:pt x="510" y="3173"/>
                </a:lnTo>
                <a:lnTo>
                  <a:pt x="510" y="3173"/>
                </a:lnTo>
                <a:lnTo>
                  <a:pt x="514" y="3163"/>
                </a:lnTo>
                <a:lnTo>
                  <a:pt x="519" y="3140"/>
                </a:lnTo>
                <a:lnTo>
                  <a:pt x="519" y="3130"/>
                </a:lnTo>
                <a:lnTo>
                  <a:pt x="514" y="3121"/>
                </a:lnTo>
                <a:lnTo>
                  <a:pt x="500" y="3116"/>
                </a:lnTo>
                <a:lnTo>
                  <a:pt x="486" y="3116"/>
                </a:lnTo>
                <a:lnTo>
                  <a:pt x="472" y="3111"/>
                </a:lnTo>
                <a:lnTo>
                  <a:pt x="467" y="3102"/>
                </a:lnTo>
                <a:lnTo>
                  <a:pt x="467" y="3083"/>
                </a:lnTo>
                <a:lnTo>
                  <a:pt x="458" y="3078"/>
                </a:lnTo>
                <a:lnTo>
                  <a:pt x="444" y="3074"/>
                </a:lnTo>
                <a:lnTo>
                  <a:pt x="434" y="3069"/>
                </a:lnTo>
                <a:lnTo>
                  <a:pt x="425" y="3060"/>
                </a:lnTo>
                <a:lnTo>
                  <a:pt x="434" y="3045"/>
                </a:lnTo>
                <a:lnTo>
                  <a:pt x="434" y="3036"/>
                </a:lnTo>
                <a:lnTo>
                  <a:pt x="434" y="3022"/>
                </a:lnTo>
                <a:lnTo>
                  <a:pt x="425" y="3017"/>
                </a:lnTo>
                <a:lnTo>
                  <a:pt x="415" y="3017"/>
                </a:lnTo>
                <a:lnTo>
                  <a:pt x="406" y="3012"/>
                </a:lnTo>
                <a:lnTo>
                  <a:pt x="406" y="3012"/>
                </a:lnTo>
                <a:lnTo>
                  <a:pt x="368" y="2984"/>
                </a:lnTo>
                <a:lnTo>
                  <a:pt x="335" y="2965"/>
                </a:lnTo>
                <a:lnTo>
                  <a:pt x="302" y="2946"/>
                </a:lnTo>
                <a:lnTo>
                  <a:pt x="406" y="2894"/>
                </a:lnTo>
                <a:lnTo>
                  <a:pt x="406" y="2894"/>
                </a:lnTo>
                <a:lnTo>
                  <a:pt x="415" y="2875"/>
                </a:lnTo>
                <a:lnTo>
                  <a:pt x="425" y="2852"/>
                </a:lnTo>
                <a:lnTo>
                  <a:pt x="429" y="2828"/>
                </a:lnTo>
                <a:lnTo>
                  <a:pt x="429" y="2828"/>
                </a:lnTo>
                <a:lnTo>
                  <a:pt x="439" y="2814"/>
                </a:lnTo>
                <a:lnTo>
                  <a:pt x="448" y="2805"/>
                </a:lnTo>
                <a:lnTo>
                  <a:pt x="462" y="2800"/>
                </a:lnTo>
                <a:lnTo>
                  <a:pt x="462" y="2800"/>
                </a:lnTo>
                <a:lnTo>
                  <a:pt x="462" y="2790"/>
                </a:lnTo>
                <a:lnTo>
                  <a:pt x="467" y="2767"/>
                </a:lnTo>
                <a:lnTo>
                  <a:pt x="467" y="2757"/>
                </a:lnTo>
                <a:lnTo>
                  <a:pt x="458" y="2743"/>
                </a:lnTo>
                <a:lnTo>
                  <a:pt x="448" y="2734"/>
                </a:lnTo>
                <a:lnTo>
                  <a:pt x="434" y="2720"/>
                </a:lnTo>
                <a:lnTo>
                  <a:pt x="434" y="2720"/>
                </a:lnTo>
                <a:lnTo>
                  <a:pt x="401" y="2705"/>
                </a:lnTo>
                <a:lnTo>
                  <a:pt x="377" y="2701"/>
                </a:lnTo>
                <a:lnTo>
                  <a:pt x="363" y="2701"/>
                </a:lnTo>
                <a:lnTo>
                  <a:pt x="349" y="2715"/>
                </a:lnTo>
                <a:lnTo>
                  <a:pt x="302" y="2696"/>
                </a:lnTo>
                <a:lnTo>
                  <a:pt x="293" y="2696"/>
                </a:lnTo>
                <a:lnTo>
                  <a:pt x="293" y="2696"/>
                </a:lnTo>
                <a:lnTo>
                  <a:pt x="288" y="2705"/>
                </a:lnTo>
                <a:lnTo>
                  <a:pt x="283" y="2724"/>
                </a:lnTo>
                <a:lnTo>
                  <a:pt x="274" y="2729"/>
                </a:lnTo>
                <a:lnTo>
                  <a:pt x="269" y="2729"/>
                </a:lnTo>
                <a:lnTo>
                  <a:pt x="259" y="2720"/>
                </a:lnTo>
                <a:lnTo>
                  <a:pt x="250" y="2705"/>
                </a:lnTo>
                <a:lnTo>
                  <a:pt x="212" y="2720"/>
                </a:lnTo>
                <a:lnTo>
                  <a:pt x="203" y="2715"/>
                </a:lnTo>
                <a:lnTo>
                  <a:pt x="193" y="2710"/>
                </a:lnTo>
                <a:lnTo>
                  <a:pt x="189" y="2705"/>
                </a:lnTo>
                <a:lnTo>
                  <a:pt x="184" y="2701"/>
                </a:lnTo>
                <a:lnTo>
                  <a:pt x="174" y="2701"/>
                </a:lnTo>
                <a:lnTo>
                  <a:pt x="165" y="2701"/>
                </a:lnTo>
                <a:lnTo>
                  <a:pt x="165" y="2715"/>
                </a:lnTo>
                <a:lnTo>
                  <a:pt x="165" y="2715"/>
                </a:lnTo>
                <a:lnTo>
                  <a:pt x="165" y="2724"/>
                </a:lnTo>
                <a:lnTo>
                  <a:pt x="160" y="2729"/>
                </a:lnTo>
                <a:lnTo>
                  <a:pt x="146" y="2734"/>
                </a:lnTo>
                <a:lnTo>
                  <a:pt x="146" y="2734"/>
                </a:lnTo>
                <a:lnTo>
                  <a:pt x="118" y="2743"/>
                </a:lnTo>
                <a:lnTo>
                  <a:pt x="127" y="2658"/>
                </a:lnTo>
                <a:lnTo>
                  <a:pt x="0" y="2493"/>
                </a:lnTo>
                <a:lnTo>
                  <a:pt x="71" y="2455"/>
                </a:lnTo>
                <a:lnTo>
                  <a:pt x="19" y="2120"/>
                </a:lnTo>
                <a:close/>
              </a:path>
            </a:pathLst>
          </a:custGeom>
          <a:solidFill>
            <a:srgbClr val="C9CACB"/>
          </a:solidFill>
          <a:ln w="1492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7578725" y="4215606"/>
            <a:ext cx="1274762" cy="1296988"/>
          </a:xfrm>
          <a:custGeom>
            <a:avLst/>
            <a:gdLst>
              <a:gd name="T0" fmla="*/ 742 w 803"/>
              <a:gd name="T1" fmla="*/ 331 h 817"/>
              <a:gd name="T2" fmla="*/ 709 w 803"/>
              <a:gd name="T3" fmla="*/ 335 h 817"/>
              <a:gd name="T4" fmla="*/ 694 w 803"/>
              <a:gd name="T5" fmla="*/ 331 h 817"/>
              <a:gd name="T6" fmla="*/ 671 w 803"/>
              <a:gd name="T7" fmla="*/ 354 h 817"/>
              <a:gd name="T8" fmla="*/ 652 w 803"/>
              <a:gd name="T9" fmla="*/ 387 h 817"/>
              <a:gd name="T10" fmla="*/ 619 w 803"/>
              <a:gd name="T11" fmla="*/ 368 h 817"/>
              <a:gd name="T12" fmla="*/ 591 w 803"/>
              <a:gd name="T13" fmla="*/ 340 h 817"/>
              <a:gd name="T14" fmla="*/ 543 w 803"/>
              <a:gd name="T15" fmla="*/ 335 h 817"/>
              <a:gd name="T16" fmla="*/ 515 w 803"/>
              <a:gd name="T17" fmla="*/ 368 h 817"/>
              <a:gd name="T18" fmla="*/ 477 w 803"/>
              <a:gd name="T19" fmla="*/ 364 h 817"/>
              <a:gd name="T20" fmla="*/ 444 w 803"/>
              <a:gd name="T21" fmla="*/ 321 h 817"/>
              <a:gd name="T22" fmla="*/ 392 w 803"/>
              <a:gd name="T23" fmla="*/ 274 h 817"/>
              <a:gd name="T24" fmla="*/ 364 w 803"/>
              <a:gd name="T25" fmla="*/ 269 h 817"/>
              <a:gd name="T26" fmla="*/ 270 w 803"/>
              <a:gd name="T27" fmla="*/ 128 h 817"/>
              <a:gd name="T28" fmla="*/ 232 w 803"/>
              <a:gd name="T29" fmla="*/ 66 h 817"/>
              <a:gd name="T30" fmla="*/ 194 w 803"/>
              <a:gd name="T31" fmla="*/ 24 h 817"/>
              <a:gd name="T32" fmla="*/ 142 w 803"/>
              <a:gd name="T33" fmla="*/ 5 h 817"/>
              <a:gd name="T34" fmla="*/ 100 w 803"/>
              <a:gd name="T35" fmla="*/ 29 h 817"/>
              <a:gd name="T36" fmla="*/ 38 w 803"/>
              <a:gd name="T37" fmla="*/ 99 h 817"/>
              <a:gd name="T38" fmla="*/ 5 w 803"/>
              <a:gd name="T39" fmla="*/ 137 h 817"/>
              <a:gd name="T40" fmla="*/ 24 w 803"/>
              <a:gd name="T41" fmla="*/ 156 h 817"/>
              <a:gd name="T42" fmla="*/ 52 w 803"/>
              <a:gd name="T43" fmla="*/ 199 h 817"/>
              <a:gd name="T44" fmla="*/ 71 w 803"/>
              <a:gd name="T45" fmla="*/ 227 h 817"/>
              <a:gd name="T46" fmla="*/ 142 w 803"/>
              <a:gd name="T47" fmla="*/ 411 h 817"/>
              <a:gd name="T48" fmla="*/ 170 w 803"/>
              <a:gd name="T49" fmla="*/ 458 h 817"/>
              <a:gd name="T50" fmla="*/ 175 w 803"/>
              <a:gd name="T51" fmla="*/ 505 h 817"/>
              <a:gd name="T52" fmla="*/ 166 w 803"/>
              <a:gd name="T53" fmla="*/ 510 h 817"/>
              <a:gd name="T54" fmla="*/ 227 w 803"/>
              <a:gd name="T55" fmla="*/ 520 h 817"/>
              <a:gd name="T56" fmla="*/ 260 w 803"/>
              <a:gd name="T57" fmla="*/ 548 h 817"/>
              <a:gd name="T58" fmla="*/ 270 w 803"/>
              <a:gd name="T59" fmla="*/ 576 h 817"/>
              <a:gd name="T60" fmla="*/ 293 w 803"/>
              <a:gd name="T61" fmla="*/ 628 h 817"/>
              <a:gd name="T62" fmla="*/ 293 w 803"/>
              <a:gd name="T63" fmla="*/ 675 h 817"/>
              <a:gd name="T64" fmla="*/ 279 w 803"/>
              <a:gd name="T65" fmla="*/ 723 h 817"/>
              <a:gd name="T66" fmla="*/ 312 w 803"/>
              <a:gd name="T67" fmla="*/ 784 h 817"/>
              <a:gd name="T68" fmla="*/ 331 w 803"/>
              <a:gd name="T69" fmla="*/ 784 h 817"/>
              <a:gd name="T70" fmla="*/ 369 w 803"/>
              <a:gd name="T71" fmla="*/ 812 h 817"/>
              <a:gd name="T72" fmla="*/ 406 w 803"/>
              <a:gd name="T73" fmla="*/ 793 h 817"/>
              <a:gd name="T74" fmla="*/ 468 w 803"/>
              <a:gd name="T75" fmla="*/ 765 h 817"/>
              <a:gd name="T76" fmla="*/ 501 w 803"/>
              <a:gd name="T77" fmla="*/ 774 h 817"/>
              <a:gd name="T78" fmla="*/ 534 w 803"/>
              <a:gd name="T79" fmla="*/ 793 h 817"/>
              <a:gd name="T80" fmla="*/ 581 w 803"/>
              <a:gd name="T81" fmla="*/ 760 h 817"/>
              <a:gd name="T82" fmla="*/ 638 w 803"/>
              <a:gd name="T83" fmla="*/ 723 h 817"/>
              <a:gd name="T84" fmla="*/ 638 w 803"/>
              <a:gd name="T85" fmla="*/ 652 h 817"/>
              <a:gd name="T86" fmla="*/ 609 w 803"/>
              <a:gd name="T87" fmla="*/ 605 h 817"/>
              <a:gd name="T88" fmla="*/ 614 w 803"/>
              <a:gd name="T89" fmla="*/ 520 h 817"/>
              <a:gd name="T90" fmla="*/ 624 w 803"/>
              <a:gd name="T91" fmla="*/ 496 h 817"/>
              <a:gd name="T92" fmla="*/ 666 w 803"/>
              <a:gd name="T93" fmla="*/ 491 h 817"/>
              <a:gd name="T94" fmla="*/ 690 w 803"/>
              <a:gd name="T95" fmla="*/ 406 h 817"/>
              <a:gd name="T96" fmla="*/ 746 w 803"/>
              <a:gd name="T97" fmla="*/ 350 h 817"/>
              <a:gd name="T98" fmla="*/ 789 w 803"/>
              <a:gd name="T99" fmla="*/ 331 h 817"/>
              <a:gd name="T100" fmla="*/ 751 w 803"/>
              <a:gd name="T101" fmla="*/ 307 h 8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03" h="817">
                <a:moveTo>
                  <a:pt x="751" y="317"/>
                </a:moveTo>
                <a:lnTo>
                  <a:pt x="751" y="317"/>
                </a:lnTo>
                <a:lnTo>
                  <a:pt x="742" y="331"/>
                </a:lnTo>
                <a:lnTo>
                  <a:pt x="737" y="335"/>
                </a:lnTo>
                <a:lnTo>
                  <a:pt x="723" y="340"/>
                </a:lnTo>
                <a:lnTo>
                  <a:pt x="709" y="335"/>
                </a:lnTo>
                <a:lnTo>
                  <a:pt x="709" y="335"/>
                </a:lnTo>
                <a:lnTo>
                  <a:pt x="699" y="331"/>
                </a:lnTo>
                <a:lnTo>
                  <a:pt x="694" y="331"/>
                </a:lnTo>
                <a:lnTo>
                  <a:pt x="680" y="340"/>
                </a:lnTo>
                <a:lnTo>
                  <a:pt x="671" y="354"/>
                </a:lnTo>
                <a:lnTo>
                  <a:pt x="671" y="354"/>
                </a:lnTo>
                <a:lnTo>
                  <a:pt x="671" y="373"/>
                </a:lnTo>
                <a:lnTo>
                  <a:pt x="661" y="383"/>
                </a:lnTo>
                <a:lnTo>
                  <a:pt x="652" y="387"/>
                </a:lnTo>
                <a:lnTo>
                  <a:pt x="642" y="387"/>
                </a:lnTo>
                <a:lnTo>
                  <a:pt x="628" y="378"/>
                </a:lnTo>
                <a:lnTo>
                  <a:pt x="619" y="368"/>
                </a:lnTo>
                <a:lnTo>
                  <a:pt x="619" y="368"/>
                </a:lnTo>
                <a:lnTo>
                  <a:pt x="609" y="359"/>
                </a:lnTo>
                <a:lnTo>
                  <a:pt x="591" y="340"/>
                </a:lnTo>
                <a:lnTo>
                  <a:pt x="576" y="335"/>
                </a:lnTo>
                <a:lnTo>
                  <a:pt x="562" y="331"/>
                </a:lnTo>
                <a:lnTo>
                  <a:pt x="543" y="335"/>
                </a:lnTo>
                <a:lnTo>
                  <a:pt x="529" y="354"/>
                </a:lnTo>
                <a:lnTo>
                  <a:pt x="529" y="354"/>
                </a:lnTo>
                <a:lnTo>
                  <a:pt x="515" y="368"/>
                </a:lnTo>
                <a:lnTo>
                  <a:pt x="501" y="373"/>
                </a:lnTo>
                <a:lnTo>
                  <a:pt x="487" y="373"/>
                </a:lnTo>
                <a:lnTo>
                  <a:pt x="477" y="364"/>
                </a:lnTo>
                <a:lnTo>
                  <a:pt x="458" y="345"/>
                </a:lnTo>
                <a:lnTo>
                  <a:pt x="444" y="321"/>
                </a:lnTo>
                <a:lnTo>
                  <a:pt x="444" y="321"/>
                </a:lnTo>
                <a:lnTo>
                  <a:pt x="421" y="293"/>
                </a:lnTo>
                <a:lnTo>
                  <a:pt x="406" y="279"/>
                </a:lnTo>
                <a:lnTo>
                  <a:pt x="392" y="274"/>
                </a:lnTo>
                <a:lnTo>
                  <a:pt x="392" y="274"/>
                </a:lnTo>
                <a:lnTo>
                  <a:pt x="373" y="269"/>
                </a:lnTo>
                <a:lnTo>
                  <a:pt x="364" y="269"/>
                </a:lnTo>
                <a:lnTo>
                  <a:pt x="274" y="142"/>
                </a:lnTo>
                <a:lnTo>
                  <a:pt x="274" y="142"/>
                </a:lnTo>
                <a:lnTo>
                  <a:pt x="270" y="128"/>
                </a:lnTo>
                <a:lnTo>
                  <a:pt x="265" y="109"/>
                </a:lnTo>
                <a:lnTo>
                  <a:pt x="251" y="90"/>
                </a:lnTo>
                <a:lnTo>
                  <a:pt x="232" y="66"/>
                </a:lnTo>
                <a:lnTo>
                  <a:pt x="232" y="66"/>
                </a:lnTo>
                <a:lnTo>
                  <a:pt x="208" y="43"/>
                </a:lnTo>
                <a:lnTo>
                  <a:pt x="194" y="24"/>
                </a:lnTo>
                <a:lnTo>
                  <a:pt x="180" y="0"/>
                </a:lnTo>
                <a:lnTo>
                  <a:pt x="180" y="0"/>
                </a:lnTo>
                <a:lnTo>
                  <a:pt x="142" y="5"/>
                </a:lnTo>
                <a:lnTo>
                  <a:pt x="142" y="5"/>
                </a:lnTo>
                <a:lnTo>
                  <a:pt x="128" y="10"/>
                </a:lnTo>
                <a:lnTo>
                  <a:pt x="100" y="29"/>
                </a:lnTo>
                <a:lnTo>
                  <a:pt x="67" y="62"/>
                </a:lnTo>
                <a:lnTo>
                  <a:pt x="52" y="80"/>
                </a:lnTo>
                <a:lnTo>
                  <a:pt x="38" y="99"/>
                </a:lnTo>
                <a:lnTo>
                  <a:pt x="38" y="99"/>
                </a:lnTo>
                <a:lnTo>
                  <a:pt x="24" y="118"/>
                </a:lnTo>
                <a:lnTo>
                  <a:pt x="5" y="137"/>
                </a:lnTo>
                <a:lnTo>
                  <a:pt x="0" y="137"/>
                </a:lnTo>
                <a:lnTo>
                  <a:pt x="0" y="137"/>
                </a:lnTo>
                <a:lnTo>
                  <a:pt x="24" y="156"/>
                </a:lnTo>
                <a:lnTo>
                  <a:pt x="43" y="175"/>
                </a:lnTo>
                <a:lnTo>
                  <a:pt x="48" y="184"/>
                </a:lnTo>
                <a:lnTo>
                  <a:pt x="52" y="199"/>
                </a:lnTo>
                <a:lnTo>
                  <a:pt x="52" y="199"/>
                </a:lnTo>
                <a:lnTo>
                  <a:pt x="62" y="213"/>
                </a:lnTo>
                <a:lnTo>
                  <a:pt x="71" y="227"/>
                </a:lnTo>
                <a:lnTo>
                  <a:pt x="85" y="236"/>
                </a:lnTo>
                <a:lnTo>
                  <a:pt x="95" y="302"/>
                </a:lnTo>
                <a:lnTo>
                  <a:pt x="142" y="411"/>
                </a:lnTo>
                <a:lnTo>
                  <a:pt x="142" y="411"/>
                </a:lnTo>
                <a:lnTo>
                  <a:pt x="152" y="425"/>
                </a:lnTo>
                <a:lnTo>
                  <a:pt x="170" y="458"/>
                </a:lnTo>
                <a:lnTo>
                  <a:pt x="175" y="477"/>
                </a:lnTo>
                <a:lnTo>
                  <a:pt x="175" y="491"/>
                </a:lnTo>
                <a:lnTo>
                  <a:pt x="175" y="505"/>
                </a:lnTo>
                <a:lnTo>
                  <a:pt x="161" y="510"/>
                </a:lnTo>
                <a:lnTo>
                  <a:pt x="166" y="510"/>
                </a:lnTo>
                <a:lnTo>
                  <a:pt x="166" y="510"/>
                </a:lnTo>
                <a:lnTo>
                  <a:pt x="189" y="510"/>
                </a:lnTo>
                <a:lnTo>
                  <a:pt x="208" y="510"/>
                </a:lnTo>
                <a:lnTo>
                  <a:pt x="227" y="520"/>
                </a:lnTo>
                <a:lnTo>
                  <a:pt x="236" y="524"/>
                </a:lnTo>
                <a:lnTo>
                  <a:pt x="255" y="538"/>
                </a:lnTo>
                <a:lnTo>
                  <a:pt x="260" y="548"/>
                </a:lnTo>
                <a:lnTo>
                  <a:pt x="260" y="548"/>
                </a:lnTo>
                <a:lnTo>
                  <a:pt x="260" y="557"/>
                </a:lnTo>
                <a:lnTo>
                  <a:pt x="270" y="576"/>
                </a:lnTo>
                <a:lnTo>
                  <a:pt x="284" y="600"/>
                </a:lnTo>
                <a:lnTo>
                  <a:pt x="284" y="600"/>
                </a:lnTo>
                <a:lnTo>
                  <a:pt x="293" y="628"/>
                </a:lnTo>
                <a:lnTo>
                  <a:pt x="298" y="652"/>
                </a:lnTo>
                <a:lnTo>
                  <a:pt x="293" y="675"/>
                </a:lnTo>
                <a:lnTo>
                  <a:pt x="293" y="675"/>
                </a:lnTo>
                <a:lnTo>
                  <a:pt x="279" y="694"/>
                </a:lnTo>
                <a:lnTo>
                  <a:pt x="274" y="708"/>
                </a:lnTo>
                <a:lnTo>
                  <a:pt x="279" y="723"/>
                </a:lnTo>
                <a:lnTo>
                  <a:pt x="288" y="741"/>
                </a:lnTo>
                <a:lnTo>
                  <a:pt x="288" y="741"/>
                </a:lnTo>
                <a:lnTo>
                  <a:pt x="312" y="784"/>
                </a:lnTo>
                <a:lnTo>
                  <a:pt x="312" y="784"/>
                </a:lnTo>
                <a:lnTo>
                  <a:pt x="321" y="784"/>
                </a:lnTo>
                <a:lnTo>
                  <a:pt x="331" y="784"/>
                </a:lnTo>
                <a:lnTo>
                  <a:pt x="345" y="793"/>
                </a:lnTo>
                <a:lnTo>
                  <a:pt x="354" y="803"/>
                </a:lnTo>
                <a:lnTo>
                  <a:pt x="369" y="812"/>
                </a:lnTo>
                <a:lnTo>
                  <a:pt x="388" y="817"/>
                </a:lnTo>
                <a:lnTo>
                  <a:pt x="388" y="817"/>
                </a:lnTo>
                <a:lnTo>
                  <a:pt x="406" y="793"/>
                </a:lnTo>
                <a:lnTo>
                  <a:pt x="430" y="774"/>
                </a:lnTo>
                <a:lnTo>
                  <a:pt x="449" y="765"/>
                </a:lnTo>
                <a:lnTo>
                  <a:pt x="468" y="765"/>
                </a:lnTo>
                <a:lnTo>
                  <a:pt x="482" y="765"/>
                </a:lnTo>
                <a:lnTo>
                  <a:pt x="491" y="770"/>
                </a:lnTo>
                <a:lnTo>
                  <a:pt x="501" y="774"/>
                </a:lnTo>
                <a:lnTo>
                  <a:pt x="515" y="789"/>
                </a:lnTo>
                <a:lnTo>
                  <a:pt x="534" y="793"/>
                </a:lnTo>
                <a:lnTo>
                  <a:pt x="534" y="793"/>
                </a:lnTo>
                <a:lnTo>
                  <a:pt x="539" y="784"/>
                </a:lnTo>
                <a:lnTo>
                  <a:pt x="553" y="774"/>
                </a:lnTo>
                <a:lnTo>
                  <a:pt x="581" y="760"/>
                </a:lnTo>
                <a:lnTo>
                  <a:pt x="619" y="751"/>
                </a:lnTo>
                <a:lnTo>
                  <a:pt x="619" y="751"/>
                </a:lnTo>
                <a:lnTo>
                  <a:pt x="638" y="723"/>
                </a:lnTo>
                <a:lnTo>
                  <a:pt x="647" y="699"/>
                </a:lnTo>
                <a:lnTo>
                  <a:pt x="642" y="675"/>
                </a:lnTo>
                <a:lnTo>
                  <a:pt x="638" y="652"/>
                </a:lnTo>
                <a:lnTo>
                  <a:pt x="628" y="633"/>
                </a:lnTo>
                <a:lnTo>
                  <a:pt x="619" y="619"/>
                </a:lnTo>
                <a:lnTo>
                  <a:pt x="609" y="605"/>
                </a:lnTo>
                <a:lnTo>
                  <a:pt x="624" y="557"/>
                </a:lnTo>
                <a:lnTo>
                  <a:pt x="624" y="557"/>
                </a:lnTo>
                <a:lnTo>
                  <a:pt x="614" y="520"/>
                </a:lnTo>
                <a:lnTo>
                  <a:pt x="614" y="520"/>
                </a:lnTo>
                <a:lnTo>
                  <a:pt x="614" y="505"/>
                </a:lnTo>
                <a:lnTo>
                  <a:pt x="624" y="496"/>
                </a:lnTo>
                <a:lnTo>
                  <a:pt x="633" y="491"/>
                </a:lnTo>
                <a:lnTo>
                  <a:pt x="642" y="486"/>
                </a:lnTo>
                <a:lnTo>
                  <a:pt x="666" y="491"/>
                </a:lnTo>
                <a:lnTo>
                  <a:pt x="680" y="491"/>
                </a:lnTo>
                <a:lnTo>
                  <a:pt x="690" y="406"/>
                </a:lnTo>
                <a:lnTo>
                  <a:pt x="690" y="406"/>
                </a:lnTo>
                <a:lnTo>
                  <a:pt x="709" y="392"/>
                </a:lnTo>
                <a:lnTo>
                  <a:pt x="727" y="373"/>
                </a:lnTo>
                <a:lnTo>
                  <a:pt x="746" y="350"/>
                </a:lnTo>
                <a:lnTo>
                  <a:pt x="803" y="350"/>
                </a:lnTo>
                <a:lnTo>
                  <a:pt x="803" y="350"/>
                </a:lnTo>
                <a:lnTo>
                  <a:pt x="789" y="331"/>
                </a:lnTo>
                <a:lnTo>
                  <a:pt x="775" y="312"/>
                </a:lnTo>
                <a:lnTo>
                  <a:pt x="760" y="307"/>
                </a:lnTo>
                <a:lnTo>
                  <a:pt x="751" y="307"/>
                </a:lnTo>
                <a:lnTo>
                  <a:pt x="751" y="317"/>
                </a:lnTo>
                <a:lnTo>
                  <a:pt x="751" y="317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6245225" y="5099843"/>
            <a:ext cx="1589087" cy="1289050"/>
          </a:xfrm>
          <a:custGeom>
            <a:avLst/>
            <a:gdLst>
              <a:gd name="T0" fmla="*/ 916 w 1001"/>
              <a:gd name="T1" fmla="*/ 402 h 812"/>
              <a:gd name="T2" fmla="*/ 944 w 1001"/>
              <a:gd name="T3" fmla="*/ 430 h 812"/>
              <a:gd name="T4" fmla="*/ 973 w 1001"/>
              <a:gd name="T5" fmla="*/ 416 h 812"/>
              <a:gd name="T6" fmla="*/ 977 w 1001"/>
              <a:gd name="T7" fmla="*/ 378 h 812"/>
              <a:gd name="T8" fmla="*/ 996 w 1001"/>
              <a:gd name="T9" fmla="*/ 321 h 812"/>
              <a:gd name="T10" fmla="*/ 1001 w 1001"/>
              <a:gd name="T11" fmla="*/ 288 h 812"/>
              <a:gd name="T12" fmla="*/ 987 w 1001"/>
              <a:gd name="T13" fmla="*/ 251 h 812"/>
              <a:gd name="T14" fmla="*/ 958 w 1001"/>
              <a:gd name="T15" fmla="*/ 217 h 812"/>
              <a:gd name="T16" fmla="*/ 930 w 1001"/>
              <a:gd name="T17" fmla="*/ 213 h 812"/>
              <a:gd name="T18" fmla="*/ 836 w 1001"/>
              <a:gd name="T19" fmla="*/ 170 h 812"/>
              <a:gd name="T20" fmla="*/ 774 w 1001"/>
              <a:gd name="T21" fmla="*/ 123 h 812"/>
              <a:gd name="T22" fmla="*/ 685 w 1001"/>
              <a:gd name="T23" fmla="*/ 123 h 812"/>
              <a:gd name="T24" fmla="*/ 656 w 1001"/>
              <a:gd name="T25" fmla="*/ 123 h 812"/>
              <a:gd name="T26" fmla="*/ 595 w 1001"/>
              <a:gd name="T27" fmla="*/ 123 h 812"/>
              <a:gd name="T28" fmla="*/ 505 w 1001"/>
              <a:gd name="T29" fmla="*/ 85 h 812"/>
              <a:gd name="T30" fmla="*/ 491 w 1001"/>
              <a:gd name="T31" fmla="*/ 62 h 812"/>
              <a:gd name="T32" fmla="*/ 434 w 1001"/>
              <a:gd name="T33" fmla="*/ 19 h 812"/>
              <a:gd name="T34" fmla="*/ 373 w 1001"/>
              <a:gd name="T35" fmla="*/ 0 h 812"/>
              <a:gd name="T36" fmla="*/ 302 w 1001"/>
              <a:gd name="T37" fmla="*/ 29 h 812"/>
              <a:gd name="T38" fmla="*/ 264 w 1001"/>
              <a:gd name="T39" fmla="*/ 43 h 812"/>
              <a:gd name="T40" fmla="*/ 217 w 1001"/>
              <a:gd name="T41" fmla="*/ 85 h 812"/>
              <a:gd name="T42" fmla="*/ 194 w 1001"/>
              <a:gd name="T43" fmla="*/ 128 h 812"/>
              <a:gd name="T44" fmla="*/ 151 w 1001"/>
              <a:gd name="T45" fmla="*/ 151 h 812"/>
              <a:gd name="T46" fmla="*/ 142 w 1001"/>
              <a:gd name="T47" fmla="*/ 151 h 812"/>
              <a:gd name="T48" fmla="*/ 137 w 1001"/>
              <a:gd name="T49" fmla="*/ 180 h 812"/>
              <a:gd name="T50" fmla="*/ 123 w 1001"/>
              <a:gd name="T51" fmla="*/ 246 h 812"/>
              <a:gd name="T52" fmla="*/ 123 w 1001"/>
              <a:gd name="T53" fmla="*/ 274 h 812"/>
              <a:gd name="T54" fmla="*/ 109 w 1001"/>
              <a:gd name="T55" fmla="*/ 307 h 812"/>
              <a:gd name="T56" fmla="*/ 90 w 1001"/>
              <a:gd name="T57" fmla="*/ 317 h 812"/>
              <a:gd name="T58" fmla="*/ 95 w 1001"/>
              <a:gd name="T59" fmla="*/ 340 h 812"/>
              <a:gd name="T60" fmla="*/ 90 w 1001"/>
              <a:gd name="T61" fmla="*/ 378 h 812"/>
              <a:gd name="T62" fmla="*/ 109 w 1001"/>
              <a:gd name="T63" fmla="*/ 449 h 812"/>
              <a:gd name="T64" fmla="*/ 28 w 1001"/>
              <a:gd name="T65" fmla="*/ 581 h 812"/>
              <a:gd name="T66" fmla="*/ 71 w 1001"/>
              <a:gd name="T67" fmla="*/ 666 h 812"/>
              <a:gd name="T68" fmla="*/ 109 w 1001"/>
              <a:gd name="T69" fmla="*/ 661 h 812"/>
              <a:gd name="T70" fmla="*/ 142 w 1001"/>
              <a:gd name="T71" fmla="*/ 671 h 812"/>
              <a:gd name="T72" fmla="*/ 184 w 1001"/>
              <a:gd name="T73" fmla="*/ 742 h 812"/>
              <a:gd name="T74" fmla="*/ 241 w 1001"/>
              <a:gd name="T75" fmla="*/ 765 h 812"/>
              <a:gd name="T76" fmla="*/ 269 w 1001"/>
              <a:gd name="T77" fmla="*/ 779 h 812"/>
              <a:gd name="T78" fmla="*/ 302 w 1001"/>
              <a:gd name="T79" fmla="*/ 812 h 812"/>
              <a:gd name="T80" fmla="*/ 401 w 1001"/>
              <a:gd name="T81" fmla="*/ 812 h 812"/>
              <a:gd name="T82" fmla="*/ 425 w 1001"/>
              <a:gd name="T83" fmla="*/ 798 h 812"/>
              <a:gd name="T84" fmla="*/ 439 w 1001"/>
              <a:gd name="T85" fmla="*/ 727 h 812"/>
              <a:gd name="T86" fmla="*/ 491 w 1001"/>
              <a:gd name="T87" fmla="*/ 708 h 812"/>
              <a:gd name="T88" fmla="*/ 472 w 1001"/>
              <a:gd name="T89" fmla="*/ 690 h 812"/>
              <a:gd name="T90" fmla="*/ 467 w 1001"/>
              <a:gd name="T91" fmla="*/ 633 h 812"/>
              <a:gd name="T92" fmla="*/ 491 w 1001"/>
              <a:gd name="T93" fmla="*/ 633 h 812"/>
              <a:gd name="T94" fmla="*/ 515 w 1001"/>
              <a:gd name="T95" fmla="*/ 614 h 812"/>
              <a:gd name="T96" fmla="*/ 557 w 1001"/>
              <a:gd name="T97" fmla="*/ 581 h 812"/>
              <a:gd name="T98" fmla="*/ 576 w 1001"/>
              <a:gd name="T99" fmla="*/ 557 h 812"/>
              <a:gd name="T100" fmla="*/ 614 w 1001"/>
              <a:gd name="T101" fmla="*/ 548 h 812"/>
              <a:gd name="T102" fmla="*/ 704 w 1001"/>
              <a:gd name="T103" fmla="*/ 449 h 812"/>
              <a:gd name="T104" fmla="*/ 732 w 1001"/>
              <a:gd name="T105" fmla="*/ 425 h 812"/>
              <a:gd name="T106" fmla="*/ 732 w 1001"/>
              <a:gd name="T107" fmla="*/ 406 h 812"/>
              <a:gd name="T108" fmla="*/ 774 w 1001"/>
              <a:gd name="T109" fmla="*/ 430 h 812"/>
              <a:gd name="T110" fmla="*/ 831 w 1001"/>
              <a:gd name="T111" fmla="*/ 449 h 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01" h="812">
                <a:moveTo>
                  <a:pt x="892" y="383"/>
                </a:moveTo>
                <a:lnTo>
                  <a:pt x="921" y="387"/>
                </a:lnTo>
                <a:lnTo>
                  <a:pt x="916" y="402"/>
                </a:lnTo>
                <a:lnTo>
                  <a:pt x="907" y="435"/>
                </a:lnTo>
                <a:lnTo>
                  <a:pt x="930" y="430"/>
                </a:lnTo>
                <a:lnTo>
                  <a:pt x="944" y="430"/>
                </a:lnTo>
                <a:lnTo>
                  <a:pt x="968" y="430"/>
                </a:lnTo>
                <a:lnTo>
                  <a:pt x="968" y="430"/>
                </a:lnTo>
                <a:lnTo>
                  <a:pt x="973" y="416"/>
                </a:lnTo>
                <a:lnTo>
                  <a:pt x="982" y="387"/>
                </a:lnTo>
                <a:lnTo>
                  <a:pt x="982" y="387"/>
                </a:lnTo>
                <a:lnTo>
                  <a:pt x="977" y="378"/>
                </a:lnTo>
                <a:lnTo>
                  <a:pt x="977" y="369"/>
                </a:lnTo>
                <a:lnTo>
                  <a:pt x="982" y="345"/>
                </a:lnTo>
                <a:lnTo>
                  <a:pt x="996" y="321"/>
                </a:lnTo>
                <a:lnTo>
                  <a:pt x="996" y="321"/>
                </a:lnTo>
                <a:lnTo>
                  <a:pt x="996" y="312"/>
                </a:lnTo>
                <a:lnTo>
                  <a:pt x="1001" y="288"/>
                </a:lnTo>
                <a:lnTo>
                  <a:pt x="1001" y="269"/>
                </a:lnTo>
                <a:lnTo>
                  <a:pt x="996" y="255"/>
                </a:lnTo>
                <a:lnTo>
                  <a:pt x="987" y="251"/>
                </a:lnTo>
                <a:lnTo>
                  <a:pt x="987" y="251"/>
                </a:lnTo>
                <a:lnTo>
                  <a:pt x="973" y="236"/>
                </a:lnTo>
                <a:lnTo>
                  <a:pt x="958" y="217"/>
                </a:lnTo>
                <a:lnTo>
                  <a:pt x="958" y="217"/>
                </a:lnTo>
                <a:lnTo>
                  <a:pt x="958" y="217"/>
                </a:lnTo>
                <a:lnTo>
                  <a:pt x="930" y="213"/>
                </a:lnTo>
                <a:lnTo>
                  <a:pt x="897" y="203"/>
                </a:lnTo>
                <a:lnTo>
                  <a:pt x="864" y="184"/>
                </a:lnTo>
                <a:lnTo>
                  <a:pt x="836" y="170"/>
                </a:lnTo>
                <a:lnTo>
                  <a:pt x="789" y="137"/>
                </a:lnTo>
                <a:lnTo>
                  <a:pt x="774" y="123"/>
                </a:lnTo>
                <a:lnTo>
                  <a:pt x="774" y="123"/>
                </a:lnTo>
                <a:lnTo>
                  <a:pt x="699" y="133"/>
                </a:lnTo>
                <a:lnTo>
                  <a:pt x="699" y="133"/>
                </a:lnTo>
                <a:lnTo>
                  <a:pt x="685" y="123"/>
                </a:lnTo>
                <a:lnTo>
                  <a:pt x="670" y="123"/>
                </a:lnTo>
                <a:lnTo>
                  <a:pt x="656" y="123"/>
                </a:lnTo>
                <a:lnTo>
                  <a:pt x="656" y="123"/>
                </a:lnTo>
                <a:lnTo>
                  <a:pt x="642" y="128"/>
                </a:lnTo>
                <a:lnTo>
                  <a:pt x="619" y="128"/>
                </a:lnTo>
                <a:lnTo>
                  <a:pt x="595" y="123"/>
                </a:lnTo>
                <a:lnTo>
                  <a:pt x="571" y="118"/>
                </a:lnTo>
                <a:lnTo>
                  <a:pt x="524" y="99"/>
                </a:lnTo>
                <a:lnTo>
                  <a:pt x="505" y="85"/>
                </a:lnTo>
                <a:lnTo>
                  <a:pt x="505" y="85"/>
                </a:lnTo>
                <a:lnTo>
                  <a:pt x="501" y="76"/>
                </a:lnTo>
                <a:lnTo>
                  <a:pt x="491" y="62"/>
                </a:lnTo>
                <a:lnTo>
                  <a:pt x="467" y="43"/>
                </a:lnTo>
                <a:lnTo>
                  <a:pt x="467" y="43"/>
                </a:lnTo>
                <a:lnTo>
                  <a:pt x="434" y="19"/>
                </a:lnTo>
                <a:lnTo>
                  <a:pt x="406" y="10"/>
                </a:lnTo>
                <a:lnTo>
                  <a:pt x="373" y="0"/>
                </a:lnTo>
                <a:lnTo>
                  <a:pt x="373" y="0"/>
                </a:lnTo>
                <a:lnTo>
                  <a:pt x="359" y="14"/>
                </a:lnTo>
                <a:lnTo>
                  <a:pt x="335" y="19"/>
                </a:lnTo>
                <a:lnTo>
                  <a:pt x="302" y="29"/>
                </a:lnTo>
                <a:lnTo>
                  <a:pt x="302" y="29"/>
                </a:lnTo>
                <a:lnTo>
                  <a:pt x="283" y="33"/>
                </a:lnTo>
                <a:lnTo>
                  <a:pt x="264" y="43"/>
                </a:lnTo>
                <a:lnTo>
                  <a:pt x="241" y="57"/>
                </a:lnTo>
                <a:lnTo>
                  <a:pt x="222" y="76"/>
                </a:lnTo>
                <a:lnTo>
                  <a:pt x="217" y="85"/>
                </a:lnTo>
                <a:lnTo>
                  <a:pt x="217" y="85"/>
                </a:lnTo>
                <a:lnTo>
                  <a:pt x="208" y="109"/>
                </a:lnTo>
                <a:lnTo>
                  <a:pt x="194" y="128"/>
                </a:lnTo>
                <a:lnTo>
                  <a:pt x="180" y="142"/>
                </a:lnTo>
                <a:lnTo>
                  <a:pt x="170" y="147"/>
                </a:lnTo>
                <a:lnTo>
                  <a:pt x="151" y="151"/>
                </a:lnTo>
                <a:lnTo>
                  <a:pt x="146" y="151"/>
                </a:lnTo>
                <a:lnTo>
                  <a:pt x="142" y="151"/>
                </a:lnTo>
                <a:lnTo>
                  <a:pt x="142" y="151"/>
                </a:lnTo>
                <a:lnTo>
                  <a:pt x="142" y="166"/>
                </a:lnTo>
                <a:lnTo>
                  <a:pt x="137" y="180"/>
                </a:lnTo>
                <a:lnTo>
                  <a:pt x="137" y="180"/>
                </a:lnTo>
                <a:lnTo>
                  <a:pt x="128" y="199"/>
                </a:lnTo>
                <a:lnTo>
                  <a:pt x="123" y="217"/>
                </a:lnTo>
                <a:lnTo>
                  <a:pt x="123" y="246"/>
                </a:lnTo>
                <a:lnTo>
                  <a:pt x="123" y="246"/>
                </a:lnTo>
                <a:lnTo>
                  <a:pt x="123" y="255"/>
                </a:lnTo>
                <a:lnTo>
                  <a:pt x="123" y="274"/>
                </a:lnTo>
                <a:lnTo>
                  <a:pt x="123" y="288"/>
                </a:lnTo>
                <a:lnTo>
                  <a:pt x="118" y="298"/>
                </a:lnTo>
                <a:lnTo>
                  <a:pt x="109" y="307"/>
                </a:lnTo>
                <a:lnTo>
                  <a:pt x="95" y="307"/>
                </a:lnTo>
                <a:lnTo>
                  <a:pt x="90" y="317"/>
                </a:lnTo>
                <a:lnTo>
                  <a:pt x="90" y="317"/>
                </a:lnTo>
                <a:lnTo>
                  <a:pt x="99" y="326"/>
                </a:lnTo>
                <a:lnTo>
                  <a:pt x="99" y="336"/>
                </a:lnTo>
                <a:lnTo>
                  <a:pt x="95" y="340"/>
                </a:lnTo>
                <a:lnTo>
                  <a:pt x="90" y="345"/>
                </a:lnTo>
                <a:lnTo>
                  <a:pt x="90" y="359"/>
                </a:lnTo>
                <a:lnTo>
                  <a:pt x="90" y="378"/>
                </a:lnTo>
                <a:lnTo>
                  <a:pt x="99" y="416"/>
                </a:lnTo>
                <a:lnTo>
                  <a:pt x="109" y="430"/>
                </a:lnTo>
                <a:lnTo>
                  <a:pt x="109" y="449"/>
                </a:lnTo>
                <a:lnTo>
                  <a:pt x="61" y="496"/>
                </a:lnTo>
                <a:lnTo>
                  <a:pt x="43" y="543"/>
                </a:lnTo>
                <a:lnTo>
                  <a:pt x="28" y="581"/>
                </a:lnTo>
                <a:lnTo>
                  <a:pt x="0" y="614"/>
                </a:lnTo>
                <a:lnTo>
                  <a:pt x="38" y="638"/>
                </a:lnTo>
                <a:lnTo>
                  <a:pt x="71" y="666"/>
                </a:lnTo>
                <a:lnTo>
                  <a:pt x="104" y="671"/>
                </a:lnTo>
                <a:lnTo>
                  <a:pt x="104" y="671"/>
                </a:lnTo>
                <a:lnTo>
                  <a:pt x="109" y="661"/>
                </a:lnTo>
                <a:lnTo>
                  <a:pt x="118" y="657"/>
                </a:lnTo>
                <a:lnTo>
                  <a:pt x="132" y="661"/>
                </a:lnTo>
                <a:lnTo>
                  <a:pt x="142" y="671"/>
                </a:lnTo>
                <a:lnTo>
                  <a:pt x="146" y="671"/>
                </a:lnTo>
                <a:lnTo>
                  <a:pt x="165" y="704"/>
                </a:lnTo>
                <a:lnTo>
                  <a:pt x="184" y="742"/>
                </a:lnTo>
                <a:lnTo>
                  <a:pt x="184" y="742"/>
                </a:lnTo>
                <a:lnTo>
                  <a:pt x="203" y="751"/>
                </a:lnTo>
                <a:lnTo>
                  <a:pt x="241" y="765"/>
                </a:lnTo>
                <a:lnTo>
                  <a:pt x="241" y="765"/>
                </a:lnTo>
                <a:lnTo>
                  <a:pt x="260" y="775"/>
                </a:lnTo>
                <a:lnTo>
                  <a:pt x="269" y="779"/>
                </a:lnTo>
                <a:lnTo>
                  <a:pt x="274" y="789"/>
                </a:lnTo>
                <a:lnTo>
                  <a:pt x="283" y="812"/>
                </a:lnTo>
                <a:lnTo>
                  <a:pt x="302" y="812"/>
                </a:lnTo>
                <a:lnTo>
                  <a:pt x="392" y="808"/>
                </a:lnTo>
                <a:lnTo>
                  <a:pt x="392" y="808"/>
                </a:lnTo>
                <a:lnTo>
                  <a:pt x="401" y="812"/>
                </a:lnTo>
                <a:lnTo>
                  <a:pt x="416" y="808"/>
                </a:lnTo>
                <a:lnTo>
                  <a:pt x="425" y="798"/>
                </a:lnTo>
                <a:lnTo>
                  <a:pt x="425" y="798"/>
                </a:lnTo>
                <a:lnTo>
                  <a:pt x="430" y="760"/>
                </a:lnTo>
                <a:lnTo>
                  <a:pt x="434" y="737"/>
                </a:lnTo>
                <a:lnTo>
                  <a:pt x="439" y="727"/>
                </a:lnTo>
                <a:lnTo>
                  <a:pt x="444" y="727"/>
                </a:lnTo>
                <a:lnTo>
                  <a:pt x="458" y="760"/>
                </a:lnTo>
                <a:lnTo>
                  <a:pt x="491" y="708"/>
                </a:lnTo>
                <a:lnTo>
                  <a:pt x="491" y="708"/>
                </a:lnTo>
                <a:lnTo>
                  <a:pt x="477" y="699"/>
                </a:lnTo>
                <a:lnTo>
                  <a:pt x="472" y="690"/>
                </a:lnTo>
                <a:lnTo>
                  <a:pt x="463" y="661"/>
                </a:lnTo>
                <a:lnTo>
                  <a:pt x="463" y="642"/>
                </a:lnTo>
                <a:lnTo>
                  <a:pt x="467" y="633"/>
                </a:lnTo>
                <a:lnTo>
                  <a:pt x="467" y="633"/>
                </a:lnTo>
                <a:lnTo>
                  <a:pt x="477" y="638"/>
                </a:lnTo>
                <a:lnTo>
                  <a:pt x="491" y="633"/>
                </a:lnTo>
                <a:lnTo>
                  <a:pt x="505" y="628"/>
                </a:lnTo>
                <a:lnTo>
                  <a:pt x="515" y="614"/>
                </a:lnTo>
                <a:lnTo>
                  <a:pt x="515" y="614"/>
                </a:lnTo>
                <a:lnTo>
                  <a:pt x="524" y="600"/>
                </a:lnTo>
                <a:lnTo>
                  <a:pt x="538" y="590"/>
                </a:lnTo>
                <a:lnTo>
                  <a:pt x="557" y="581"/>
                </a:lnTo>
                <a:lnTo>
                  <a:pt x="557" y="581"/>
                </a:lnTo>
                <a:lnTo>
                  <a:pt x="567" y="567"/>
                </a:lnTo>
                <a:lnTo>
                  <a:pt x="576" y="557"/>
                </a:lnTo>
                <a:lnTo>
                  <a:pt x="595" y="548"/>
                </a:lnTo>
                <a:lnTo>
                  <a:pt x="609" y="548"/>
                </a:lnTo>
                <a:lnTo>
                  <a:pt x="614" y="548"/>
                </a:lnTo>
                <a:lnTo>
                  <a:pt x="637" y="487"/>
                </a:lnTo>
                <a:lnTo>
                  <a:pt x="666" y="491"/>
                </a:lnTo>
                <a:lnTo>
                  <a:pt x="704" y="449"/>
                </a:lnTo>
                <a:lnTo>
                  <a:pt x="737" y="449"/>
                </a:lnTo>
                <a:lnTo>
                  <a:pt x="737" y="449"/>
                </a:lnTo>
                <a:lnTo>
                  <a:pt x="732" y="425"/>
                </a:lnTo>
                <a:lnTo>
                  <a:pt x="732" y="425"/>
                </a:lnTo>
                <a:lnTo>
                  <a:pt x="732" y="411"/>
                </a:lnTo>
                <a:lnTo>
                  <a:pt x="732" y="406"/>
                </a:lnTo>
                <a:lnTo>
                  <a:pt x="737" y="402"/>
                </a:lnTo>
                <a:lnTo>
                  <a:pt x="755" y="411"/>
                </a:lnTo>
                <a:lnTo>
                  <a:pt x="774" y="430"/>
                </a:lnTo>
                <a:lnTo>
                  <a:pt x="793" y="420"/>
                </a:lnTo>
                <a:lnTo>
                  <a:pt x="817" y="454"/>
                </a:lnTo>
                <a:lnTo>
                  <a:pt x="831" y="449"/>
                </a:lnTo>
                <a:lnTo>
                  <a:pt x="850" y="411"/>
                </a:lnTo>
                <a:lnTo>
                  <a:pt x="892" y="383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6388100" y="5460206"/>
            <a:ext cx="179387" cy="239713"/>
          </a:xfrm>
          <a:custGeom>
            <a:avLst/>
            <a:gdLst>
              <a:gd name="T0" fmla="*/ 99 w 113"/>
              <a:gd name="T1" fmla="*/ 33 h 151"/>
              <a:gd name="T2" fmla="*/ 99 w 113"/>
              <a:gd name="T3" fmla="*/ 33 h 151"/>
              <a:gd name="T4" fmla="*/ 108 w 113"/>
              <a:gd name="T5" fmla="*/ 28 h 151"/>
              <a:gd name="T6" fmla="*/ 113 w 113"/>
              <a:gd name="T7" fmla="*/ 14 h 151"/>
              <a:gd name="T8" fmla="*/ 113 w 113"/>
              <a:gd name="T9" fmla="*/ 9 h 151"/>
              <a:gd name="T10" fmla="*/ 108 w 113"/>
              <a:gd name="T11" fmla="*/ 0 h 151"/>
              <a:gd name="T12" fmla="*/ 99 w 113"/>
              <a:gd name="T13" fmla="*/ 0 h 151"/>
              <a:gd name="T14" fmla="*/ 85 w 113"/>
              <a:gd name="T15" fmla="*/ 0 h 151"/>
              <a:gd name="T16" fmla="*/ 38 w 113"/>
              <a:gd name="T17" fmla="*/ 19 h 151"/>
              <a:gd name="T18" fmla="*/ 33 w 113"/>
              <a:gd name="T19" fmla="*/ 19 h 151"/>
              <a:gd name="T20" fmla="*/ 33 w 113"/>
              <a:gd name="T21" fmla="*/ 19 h 151"/>
              <a:gd name="T22" fmla="*/ 38 w 113"/>
              <a:gd name="T23" fmla="*/ 38 h 151"/>
              <a:gd name="T24" fmla="*/ 33 w 113"/>
              <a:gd name="T25" fmla="*/ 57 h 151"/>
              <a:gd name="T26" fmla="*/ 23 w 113"/>
              <a:gd name="T27" fmla="*/ 71 h 151"/>
              <a:gd name="T28" fmla="*/ 14 w 113"/>
              <a:gd name="T29" fmla="*/ 75 h 151"/>
              <a:gd name="T30" fmla="*/ 5 w 113"/>
              <a:gd name="T31" fmla="*/ 80 h 151"/>
              <a:gd name="T32" fmla="*/ 0 w 113"/>
              <a:gd name="T33" fmla="*/ 90 h 151"/>
              <a:gd name="T34" fmla="*/ 0 w 113"/>
              <a:gd name="T35" fmla="*/ 90 h 151"/>
              <a:gd name="T36" fmla="*/ 9 w 113"/>
              <a:gd name="T37" fmla="*/ 99 h 151"/>
              <a:gd name="T38" fmla="*/ 9 w 113"/>
              <a:gd name="T39" fmla="*/ 109 h 151"/>
              <a:gd name="T40" fmla="*/ 9 w 113"/>
              <a:gd name="T41" fmla="*/ 113 h 151"/>
              <a:gd name="T42" fmla="*/ 0 w 113"/>
              <a:gd name="T43" fmla="*/ 118 h 151"/>
              <a:gd name="T44" fmla="*/ 0 w 113"/>
              <a:gd name="T45" fmla="*/ 132 h 151"/>
              <a:gd name="T46" fmla="*/ 0 w 113"/>
              <a:gd name="T47" fmla="*/ 146 h 151"/>
              <a:gd name="T48" fmla="*/ 0 w 113"/>
              <a:gd name="T49" fmla="*/ 146 h 151"/>
              <a:gd name="T50" fmla="*/ 14 w 113"/>
              <a:gd name="T51" fmla="*/ 151 h 151"/>
              <a:gd name="T52" fmla="*/ 42 w 113"/>
              <a:gd name="T53" fmla="*/ 146 h 151"/>
              <a:gd name="T54" fmla="*/ 56 w 113"/>
              <a:gd name="T55" fmla="*/ 137 h 151"/>
              <a:gd name="T56" fmla="*/ 71 w 113"/>
              <a:gd name="T57" fmla="*/ 127 h 151"/>
              <a:gd name="T58" fmla="*/ 80 w 113"/>
              <a:gd name="T59" fmla="*/ 113 h 151"/>
              <a:gd name="T60" fmla="*/ 90 w 113"/>
              <a:gd name="T61" fmla="*/ 90 h 151"/>
              <a:gd name="T62" fmla="*/ 90 w 113"/>
              <a:gd name="T63" fmla="*/ 90 h 151"/>
              <a:gd name="T64" fmla="*/ 90 w 113"/>
              <a:gd name="T65" fmla="*/ 61 h 151"/>
              <a:gd name="T66" fmla="*/ 94 w 113"/>
              <a:gd name="T67" fmla="*/ 42 h 151"/>
              <a:gd name="T68" fmla="*/ 94 w 113"/>
              <a:gd name="T69" fmla="*/ 38 h 151"/>
              <a:gd name="T70" fmla="*/ 99 w 113"/>
              <a:gd name="T71" fmla="*/ 33 h 151"/>
              <a:gd name="T72" fmla="*/ 99 w 113"/>
              <a:gd name="T73" fmla="*/ 33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3" h="151">
                <a:moveTo>
                  <a:pt x="99" y="33"/>
                </a:moveTo>
                <a:lnTo>
                  <a:pt x="99" y="33"/>
                </a:lnTo>
                <a:lnTo>
                  <a:pt x="108" y="28"/>
                </a:lnTo>
                <a:lnTo>
                  <a:pt x="113" y="14"/>
                </a:lnTo>
                <a:lnTo>
                  <a:pt x="113" y="9"/>
                </a:lnTo>
                <a:lnTo>
                  <a:pt x="108" y="0"/>
                </a:lnTo>
                <a:lnTo>
                  <a:pt x="99" y="0"/>
                </a:lnTo>
                <a:lnTo>
                  <a:pt x="85" y="0"/>
                </a:lnTo>
                <a:lnTo>
                  <a:pt x="38" y="19"/>
                </a:lnTo>
                <a:lnTo>
                  <a:pt x="33" y="19"/>
                </a:lnTo>
                <a:lnTo>
                  <a:pt x="33" y="19"/>
                </a:lnTo>
                <a:lnTo>
                  <a:pt x="38" y="38"/>
                </a:lnTo>
                <a:lnTo>
                  <a:pt x="33" y="57"/>
                </a:lnTo>
                <a:lnTo>
                  <a:pt x="23" y="71"/>
                </a:lnTo>
                <a:lnTo>
                  <a:pt x="14" y="75"/>
                </a:lnTo>
                <a:lnTo>
                  <a:pt x="5" y="80"/>
                </a:lnTo>
                <a:lnTo>
                  <a:pt x="0" y="90"/>
                </a:lnTo>
                <a:lnTo>
                  <a:pt x="0" y="90"/>
                </a:lnTo>
                <a:lnTo>
                  <a:pt x="9" y="99"/>
                </a:lnTo>
                <a:lnTo>
                  <a:pt x="9" y="109"/>
                </a:lnTo>
                <a:lnTo>
                  <a:pt x="9" y="113"/>
                </a:lnTo>
                <a:lnTo>
                  <a:pt x="0" y="118"/>
                </a:lnTo>
                <a:lnTo>
                  <a:pt x="0" y="132"/>
                </a:lnTo>
                <a:lnTo>
                  <a:pt x="0" y="146"/>
                </a:lnTo>
                <a:lnTo>
                  <a:pt x="0" y="146"/>
                </a:lnTo>
                <a:lnTo>
                  <a:pt x="14" y="151"/>
                </a:lnTo>
                <a:lnTo>
                  <a:pt x="42" y="146"/>
                </a:lnTo>
                <a:lnTo>
                  <a:pt x="56" y="137"/>
                </a:lnTo>
                <a:lnTo>
                  <a:pt x="71" y="127"/>
                </a:lnTo>
                <a:lnTo>
                  <a:pt x="80" y="113"/>
                </a:lnTo>
                <a:lnTo>
                  <a:pt x="90" y="90"/>
                </a:lnTo>
                <a:lnTo>
                  <a:pt x="90" y="90"/>
                </a:lnTo>
                <a:lnTo>
                  <a:pt x="90" y="61"/>
                </a:lnTo>
                <a:lnTo>
                  <a:pt x="94" y="42"/>
                </a:lnTo>
                <a:lnTo>
                  <a:pt x="94" y="38"/>
                </a:lnTo>
                <a:lnTo>
                  <a:pt x="99" y="33"/>
                </a:lnTo>
                <a:lnTo>
                  <a:pt x="99" y="33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7602538" y="4972843"/>
            <a:ext cx="471487" cy="741363"/>
          </a:xfrm>
          <a:custGeom>
            <a:avLst/>
            <a:gdLst>
              <a:gd name="T0" fmla="*/ 170 w 297"/>
              <a:gd name="T1" fmla="*/ 463 h 467"/>
              <a:gd name="T2" fmla="*/ 217 w 297"/>
              <a:gd name="T3" fmla="*/ 458 h 467"/>
              <a:gd name="T4" fmla="*/ 226 w 297"/>
              <a:gd name="T5" fmla="*/ 434 h 467"/>
              <a:gd name="T6" fmla="*/ 273 w 297"/>
              <a:gd name="T7" fmla="*/ 335 h 467"/>
              <a:gd name="T8" fmla="*/ 283 w 297"/>
              <a:gd name="T9" fmla="*/ 316 h 467"/>
              <a:gd name="T10" fmla="*/ 297 w 297"/>
              <a:gd name="T11" fmla="*/ 307 h 467"/>
              <a:gd name="T12" fmla="*/ 273 w 297"/>
              <a:gd name="T13" fmla="*/ 260 h 467"/>
              <a:gd name="T14" fmla="*/ 264 w 297"/>
              <a:gd name="T15" fmla="*/ 246 h 467"/>
              <a:gd name="T16" fmla="*/ 264 w 297"/>
              <a:gd name="T17" fmla="*/ 213 h 467"/>
              <a:gd name="T18" fmla="*/ 278 w 297"/>
              <a:gd name="T19" fmla="*/ 194 h 467"/>
              <a:gd name="T20" fmla="*/ 278 w 297"/>
              <a:gd name="T21" fmla="*/ 151 h 467"/>
              <a:gd name="T22" fmla="*/ 269 w 297"/>
              <a:gd name="T23" fmla="*/ 123 h 467"/>
              <a:gd name="T24" fmla="*/ 245 w 297"/>
              <a:gd name="T25" fmla="*/ 80 h 467"/>
              <a:gd name="T26" fmla="*/ 245 w 297"/>
              <a:gd name="T27" fmla="*/ 66 h 467"/>
              <a:gd name="T28" fmla="*/ 221 w 297"/>
              <a:gd name="T29" fmla="*/ 47 h 467"/>
              <a:gd name="T30" fmla="*/ 193 w 297"/>
              <a:gd name="T31" fmla="*/ 33 h 467"/>
              <a:gd name="T32" fmla="*/ 146 w 297"/>
              <a:gd name="T33" fmla="*/ 33 h 467"/>
              <a:gd name="T34" fmla="*/ 122 w 297"/>
              <a:gd name="T35" fmla="*/ 33 h 467"/>
              <a:gd name="T36" fmla="*/ 61 w 297"/>
              <a:gd name="T37" fmla="*/ 19 h 467"/>
              <a:gd name="T38" fmla="*/ 33 w 297"/>
              <a:gd name="T39" fmla="*/ 0 h 467"/>
              <a:gd name="T40" fmla="*/ 14 w 297"/>
              <a:gd name="T41" fmla="*/ 14 h 467"/>
              <a:gd name="T42" fmla="*/ 0 w 297"/>
              <a:gd name="T43" fmla="*/ 28 h 467"/>
              <a:gd name="T44" fmla="*/ 4 w 297"/>
              <a:gd name="T45" fmla="*/ 33 h 467"/>
              <a:gd name="T46" fmla="*/ 18 w 297"/>
              <a:gd name="T47" fmla="*/ 66 h 467"/>
              <a:gd name="T48" fmla="*/ 37 w 297"/>
              <a:gd name="T49" fmla="*/ 161 h 467"/>
              <a:gd name="T50" fmla="*/ 56 w 297"/>
              <a:gd name="T51" fmla="*/ 203 h 467"/>
              <a:gd name="T52" fmla="*/ 89 w 297"/>
              <a:gd name="T53" fmla="*/ 264 h 467"/>
              <a:gd name="T54" fmla="*/ 99 w 297"/>
              <a:gd name="T55" fmla="*/ 288 h 467"/>
              <a:gd name="T56" fmla="*/ 122 w 297"/>
              <a:gd name="T57" fmla="*/ 321 h 467"/>
              <a:gd name="T58" fmla="*/ 132 w 297"/>
              <a:gd name="T59" fmla="*/ 331 h 467"/>
              <a:gd name="T60" fmla="*/ 146 w 297"/>
              <a:gd name="T61" fmla="*/ 345 h 467"/>
              <a:gd name="T62" fmla="*/ 141 w 297"/>
              <a:gd name="T63" fmla="*/ 387 h 467"/>
              <a:gd name="T64" fmla="*/ 141 w 297"/>
              <a:gd name="T65" fmla="*/ 397 h 467"/>
              <a:gd name="T66" fmla="*/ 122 w 297"/>
              <a:gd name="T67" fmla="*/ 444 h 467"/>
              <a:gd name="T68" fmla="*/ 127 w 297"/>
              <a:gd name="T69" fmla="*/ 467 h 467"/>
              <a:gd name="T70" fmla="*/ 132 w 297"/>
              <a:gd name="T71" fmla="*/ 458 h 467"/>
              <a:gd name="T72" fmla="*/ 146 w 297"/>
              <a:gd name="T73" fmla="*/ 44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97" h="467">
                <a:moveTo>
                  <a:pt x="146" y="449"/>
                </a:moveTo>
                <a:lnTo>
                  <a:pt x="170" y="463"/>
                </a:lnTo>
                <a:lnTo>
                  <a:pt x="203" y="467"/>
                </a:lnTo>
                <a:lnTo>
                  <a:pt x="217" y="458"/>
                </a:lnTo>
                <a:lnTo>
                  <a:pt x="226" y="434"/>
                </a:lnTo>
                <a:lnTo>
                  <a:pt x="226" y="434"/>
                </a:lnTo>
                <a:lnTo>
                  <a:pt x="236" y="406"/>
                </a:lnTo>
                <a:lnTo>
                  <a:pt x="273" y="335"/>
                </a:lnTo>
                <a:lnTo>
                  <a:pt x="273" y="335"/>
                </a:lnTo>
                <a:lnTo>
                  <a:pt x="283" y="316"/>
                </a:lnTo>
                <a:lnTo>
                  <a:pt x="297" y="307"/>
                </a:lnTo>
                <a:lnTo>
                  <a:pt x="297" y="307"/>
                </a:lnTo>
                <a:lnTo>
                  <a:pt x="297" y="307"/>
                </a:lnTo>
                <a:lnTo>
                  <a:pt x="273" y="260"/>
                </a:lnTo>
                <a:lnTo>
                  <a:pt x="273" y="260"/>
                </a:lnTo>
                <a:lnTo>
                  <a:pt x="264" y="246"/>
                </a:lnTo>
                <a:lnTo>
                  <a:pt x="259" y="227"/>
                </a:lnTo>
                <a:lnTo>
                  <a:pt x="264" y="213"/>
                </a:lnTo>
                <a:lnTo>
                  <a:pt x="278" y="194"/>
                </a:lnTo>
                <a:lnTo>
                  <a:pt x="278" y="194"/>
                </a:lnTo>
                <a:lnTo>
                  <a:pt x="283" y="175"/>
                </a:lnTo>
                <a:lnTo>
                  <a:pt x="278" y="151"/>
                </a:lnTo>
                <a:lnTo>
                  <a:pt x="269" y="123"/>
                </a:lnTo>
                <a:lnTo>
                  <a:pt x="269" y="123"/>
                </a:lnTo>
                <a:lnTo>
                  <a:pt x="255" y="99"/>
                </a:lnTo>
                <a:lnTo>
                  <a:pt x="245" y="80"/>
                </a:lnTo>
                <a:lnTo>
                  <a:pt x="245" y="66"/>
                </a:lnTo>
                <a:lnTo>
                  <a:pt x="245" y="66"/>
                </a:lnTo>
                <a:lnTo>
                  <a:pt x="240" y="61"/>
                </a:lnTo>
                <a:lnTo>
                  <a:pt x="221" y="47"/>
                </a:lnTo>
                <a:lnTo>
                  <a:pt x="212" y="38"/>
                </a:lnTo>
                <a:lnTo>
                  <a:pt x="193" y="33"/>
                </a:lnTo>
                <a:lnTo>
                  <a:pt x="174" y="28"/>
                </a:lnTo>
                <a:lnTo>
                  <a:pt x="146" y="33"/>
                </a:lnTo>
                <a:lnTo>
                  <a:pt x="146" y="33"/>
                </a:lnTo>
                <a:lnTo>
                  <a:pt x="122" y="33"/>
                </a:lnTo>
                <a:lnTo>
                  <a:pt x="99" y="28"/>
                </a:lnTo>
                <a:lnTo>
                  <a:pt x="61" y="19"/>
                </a:lnTo>
                <a:lnTo>
                  <a:pt x="42" y="9"/>
                </a:lnTo>
                <a:lnTo>
                  <a:pt x="33" y="0"/>
                </a:lnTo>
                <a:lnTo>
                  <a:pt x="33" y="0"/>
                </a:lnTo>
                <a:lnTo>
                  <a:pt x="14" y="14"/>
                </a:lnTo>
                <a:lnTo>
                  <a:pt x="0" y="24"/>
                </a:lnTo>
                <a:lnTo>
                  <a:pt x="0" y="28"/>
                </a:lnTo>
                <a:lnTo>
                  <a:pt x="4" y="33"/>
                </a:lnTo>
                <a:lnTo>
                  <a:pt x="4" y="33"/>
                </a:lnTo>
                <a:lnTo>
                  <a:pt x="9" y="47"/>
                </a:lnTo>
                <a:lnTo>
                  <a:pt x="18" y="66"/>
                </a:lnTo>
                <a:lnTo>
                  <a:pt x="23" y="94"/>
                </a:lnTo>
                <a:lnTo>
                  <a:pt x="37" y="161"/>
                </a:lnTo>
                <a:lnTo>
                  <a:pt x="37" y="161"/>
                </a:lnTo>
                <a:lnTo>
                  <a:pt x="56" y="203"/>
                </a:lnTo>
                <a:lnTo>
                  <a:pt x="70" y="236"/>
                </a:lnTo>
                <a:lnTo>
                  <a:pt x="89" y="264"/>
                </a:lnTo>
                <a:lnTo>
                  <a:pt x="89" y="264"/>
                </a:lnTo>
                <a:lnTo>
                  <a:pt x="99" y="288"/>
                </a:lnTo>
                <a:lnTo>
                  <a:pt x="113" y="312"/>
                </a:lnTo>
                <a:lnTo>
                  <a:pt x="122" y="321"/>
                </a:lnTo>
                <a:lnTo>
                  <a:pt x="132" y="331"/>
                </a:lnTo>
                <a:lnTo>
                  <a:pt x="132" y="331"/>
                </a:lnTo>
                <a:lnTo>
                  <a:pt x="141" y="335"/>
                </a:lnTo>
                <a:lnTo>
                  <a:pt x="146" y="345"/>
                </a:lnTo>
                <a:lnTo>
                  <a:pt x="146" y="368"/>
                </a:lnTo>
                <a:lnTo>
                  <a:pt x="141" y="387"/>
                </a:lnTo>
                <a:lnTo>
                  <a:pt x="141" y="397"/>
                </a:lnTo>
                <a:lnTo>
                  <a:pt x="141" y="397"/>
                </a:lnTo>
                <a:lnTo>
                  <a:pt x="127" y="420"/>
                </a:lnTo>
                <a:lnTo>
                  <a:pt x="122" y="444"/>
                </a:lnTo>
                <a:lnTo>
                  <a:pt x="122" y="458"/>
                </a:lnTo>
                <a:lnTo>
                  <a:pt x="127" y="467"/>
                </a:lnTo>
                <a:lnTo>
                  <a:pt x="127" y="467"/>
                </a:lnTo>
                <a:lnTo>
                  <a:pt x="132" y="458"/>
                </a:lnTo>
                <a:lnTo>
                  <a:pt x="137" y="453"/>
                </a:lnTo>
                <a:lnTo>
                  <a:pt x="146" y="449"/>
                </a:lnTo>
                <a:lnTo>
                  <a:pt x="146" y="449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3810000" y="3818731"/>
            <a:ext cx="2660650" cy="2503488"/>
          </a:xfrm>
          <a:custGeom>
            <a:avLst/>
            <a:gdLst>
              <a:gd name="T0" fmla="*/ 1643 w 1676"/>
              <a:gd name="T1" fmla="*/ 859 h 1577"/>
              <a:gd name="T2" fmla="*/ 1591 w 1676"/>
              <a:gd name="T3" fmla="*/ 779 h 1577"/>
              <a:gd name="T4" fmla="*/ 1506 w 1676"/>
              <a:gd name="T5" fmla="*/ 751 h 1577"/>
              <a:gd name="T6" fmla="*/ 1444 w 1676"/>
              <a:gd name="T7" fmla="*/ 708 h 1577"/>
              <a:gd name="T8" fmla="*/ 1454 w 1676"/>
              <a:gd name="T9" fmla="*/ 637 h 1577"/>
              <a:gd name="T10" fmla="*/ 1440 w 1676"/>
              <a:gd name="T11" fmla="*/ 524 h 1577"/>
              <a:gd name="T12" fmla="*/ 1402 w 1676"/>
              <a:gd name="T13" fmla="*/ 552 h 1577"/>
              <a:gd name="T14" fmla="*/ 1374 w 1676"/>
              <a:gd name="T15" fmla="*/ 567 h 1577"/>
              <a:gd name="T16" fmla="*/ 1312 w 1676"/>
              <a:gd name="T17" fmla="*/ 538 h 1577"/>
              <a:gd name="T18" fmla="*/ 1284 w 1676"/>
              <a:gd name="T19" fmla="*/ 533 h 1577"/>
              <a:gd name="T20" fmla="*/ 1289 w 1676"/>
              <a:gd name="T21" fmla="*/ 477 h 1577"/>
              <a:gd name="T22" fmla="*/ 1218 w 1676"/>
              <a:gd name="T23" fmla="*/ 482 h 1577"/>
              <a:gd name="T24" fmla="*/ 1090 w 1676"/>
              <a:gd name="T25" fmla="*/ 453 h 1577"/>
              <a:gd name="T26" fmla="*/ 1001 w 1676"/>
              <a:gd name="T27" fmla="*/ 373 h 1577"/>
              <a:gd name="T28" fmla="*/ 925 w 1676"/>
              <a:gd name="T29" fmla="*/ 345 h 1577"/>
              <a:gd name="T30" fmla="*/ 850 w 1676"/>
              <a:gd name="T31" fmla="*/ 269 h 1577"/>
              <a:gd name="T32" fmla="*/ 661 w 1676"/>
              <a:gd name="T33" fmla="*/ 179 h 1577"/>
              <a:gd name="T34" fmla="*/ 547 w 1676"/>
              <a:gd name="T35" fmla="*/ 156 h 1577"/>
              <a:gd name="T36" fmla="*/ 264 w 1676"/>
              <a:gd name="T37" fmla="*/ 109 h 1577"/>
              <a:gd name="T38" fmla="*/ 71 w 1676"/>
              <a:gd name="T39" fmla="*/ 335 h 1577"/>
              <a:gd name="T40" fmla="*/ 146 w 1676"/>
              <a:gd name="T41" fmla="*/ 614 h 1577"/>
              <a:gd name="T42" fmla="*/ 165 w 1676"/>
              <a:gd name="T43" fmla="*/ 581 h 1577"/>
              <a:gd name="T44" fmla="*/ 203 w 1676"/>
              <a:gd name="T45" fmla="*/ 595 h 1577"/>
              <a:gd name="T46" fmla="*/ 269 w 1676"/>
              <a:gd name="T47" fmla="*/ 609 h 1577"/>
              <a:gd name="T48" fmla="*/ 302 w 1676"/>
              <a:gd name="T49" fmla="*/ 576 h 1577"/>
              <a:gd name="T50" fmla="*/ 401 w 1676"/>
              <a:gd name="T51" fmla="*/ 585 h 1577"/>
              <a:gd name="T52" fmla="*/ 467 w 1676"/>
              <a:gd name="T53" fmla="*/ 637 h 1577"/>
              <a:gd name="T54" fmla="*/ 448 w 1676"/>
              <a:gd name="T55" fmla="*/ 685 h 1577"/>
              <a:gd name="T56" fmla="*/ 415 w 1676"/>
              <a:gd name="T57" fmla="*/ 755 h 1577"/>
              <a:gd name="T58" fmla="*/ 368 w 1676"/>
              <a:gd name="T59" fmla="*/ 864 h 1577"/>
              <a:gd name="T60" fmla="*/ 434 w 1676"/>
              <a:gd name="T61" fmla="*/ 916 h 1577"/>
              <a:gd name="T62" fmla="*/ 458 w 1676"/>
              <a:gd name="T63" fmla="*/ 958 h 1577"/>
              <a:gd name="T64" fmla="*/ 486 w 1676"/>
              <a:gd name="T65" fmla="*/ 996 h 1577"/>
              <a:gd name="T66" fmla="*/ 514 w 1676"/>
              <a:gd name="T67" fmla="*/ 1043 h 1577"/>
              <a:gd name="T68" fmla="*/ 510 w 1676"/>
              <a:gd name="T69" fmla="*/ 1091 h 1577"/>
              <a:gd name="T70" fmla="*/ 571 w 1676"/>
              <a:gd name="T71" fmla="*/ 1119 h 1577"/>
              <a:gd name="T72" fmla="*/ 585 w 1676"/>
              <a:gd name="T73" fmla="*/ 1166 h 1577"/>
              <a:gd name="T74" fmla="*/ 732 w 1676"/>
              <a:gd name="T75" fmla="*/ 1157 h 1577"/>
              <a:gd name="T76" fmla="*/ 774 w 1676"/>
              <a:gd name="T77" fmla="*/ 1086 h 1577"/>
              <a:gd name="T78" fmla="*/ 859 w 1676"/>
              <a:gd name="T79" fmla="*/ 1109 h 1577"/>
              <a:gd name="T80" fmla="*/ 958 w 1676"/>
              <a:gd name="T81" fmla="*/ 1105 h 1577"/>
              <a:gd name="T82" fmla="*/ 1095 w 1676"/>
              <a:gd name="T83" fmla="*/ 1081 h 1577"/>
              <a:gd name="T84" fmla="*/ 1128 w 1676"/>
              <a:gd name="T85" fmla="*/ 1147 h 1577"/>
              <a:gd name="T86" fmla="*/ 1086 w 1676"/>
              <a:gd name="T87" fmla="*/ 1223 h 1577"/>
              <a:gd name="T88" fmla="*/ 1038 w 1676"/>
              <a:gd name="T89" fmla="*/ 1284 h 1577"/>
              <a:gd name="T90" fmla="*/ 968 w 1676"/>
              <a:gd name="T91" fmla="*/ 1331 h 1577"/>
              <a:gd name="T92" fmla="*/ 939 w 1676"/>
              <a:gd name="T93" fmla="*/ 1402 h 1577"/>
              <a:gd name="T94" fmla="*/ 939 w 1676"/>
              <a:gd name="T95" fmla="*/ 1464 h 1577"/>
              <a:gd name="T96" fmla="*/ 1038 w 1676"/>
              <a:gd name="T97" fmla="*/ 1553 h 1577"/>
              <a:gd name="T98" fmla="*/ 1067 w 1676"/>
              <a:gd name="T99" fmla="*/ 1577 h 1577"/>
              <a:gd name="T100" fmla="*/ 1119 w 1676"/>
              <a:gd name="T101" fmla="*/ 1549 h 1577"/>
              <a:gd name="T102" fmla="*/ 1270 w 1676"/>
              <a:gd name="T103" fmla="*/ 1534 h 1577"/>
              <a:gd name="T104" fmla="*/ 1336 w 1676"/>
              <a:gd name="T105" fmla="*/ 1525 h 1577"/>
              <a:gd name="T106" fmla="*/ 1402 w 1676"/>
              <a:gd name="T107" fmla="*/ 1468 h 1577"/>
              <a:gd name="T108" fmla="*/ 1421 w 1676"/>
              <a:gd name="T109" fmla="*/ 1350 h 1577"/>
              <a:gd name="T110" fmla="*/ 1529 w 1676"/>
              <a:gd name="T111" fmla="*/ 1194 h 1577"/>
              <a:gd name="T112" fmla="*/ 1586 w 1676"/>
              <a:gd name="T113" fmla="*/ 1152 h 1577"/>
              <a:gd name="T114" fmla="*/ 1633 w 1676"/>
              <a:gd name="T115" fmla="*/ 1147 h 1577"/>
              <a:gd name="T116" fmla="*/ 1629 w 1676"/>
              <a:gd name="T117" fmla="*/ 1114 h 1577"/>
              <a:gd name="T118" fmla="*/ 1662 w 1676"/>
              <a:gd name="T119" fmla="*/ 1058 h 1577"/>
              <a:gd name="T120" fmla="*/ 1671 w 1676"/>
              <a:gd name="T121" fmla="*/ 982 h 1577"/>
              <a:gd name="T122" fmla="*/ 1662 w 1676"/>
              <a:gd name="T123" fmla="*/ 921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76" h="1577">
                <a:moveTo>
                  <a:pt x="1662" y="921"/>
                </a:moveTo>
                <a:lnTo>
                  <a:pt x="1662" y="921"/>
                </a:lnTo>
                <a:lnTo>
                  <a:pt x="1652" y="911"/>
                </a:lnTo>
                <a:lnTo>
                  <a:pt x="1647" y="892"/>
                </a:lnTo>
                <a:lnTo>
                  <a:pt x="1643" y="859"/>
                </a:lnTo>
                <a:lnTo>
                  <a:pt x="1643" y="859"/>
                </a:lnTo>
                <a:lnTo>
                  <a:pt x="1633" y="840"/>
                </a:lnTo>
                <a:lnTo>
                  <a:pt x="1619" y="812"/>
                </a:lnTo>
                <a:lnTo>
                  <a:pt x="1591" y="779"/>
                </a:lnTo>
                <a:lnTo>
                  <a:pt x="1591" y="779"/>
                </a:lnTo>
                <a:lnTo>
                  <a:pt x="1548" y="774"/>
                </a:lnTo>
                <a:lnTo>
                  <a:pt x="1548" y="774"/>
                </a:lnTo>
                <a:lnTo>
                  <a:pt x="1534" y="765"/>
                </a:lnTo>
                <a:lnTo>
                  <a:pt x="1529" y="760"/>
                </a:lnTo>
                <a:lnTo>
                  <a:pt x="1506" y="751"/>
                </a:lnTo>
                <a:lnTo>
                  <a:pt x="1506" y="751"/>
                </a:lnTo>
                <a:lnTo>
                  <a:pt x="1487" y="746"/>
                </a:lnTo>
                <a:lnTo>
                  <a:pt x="1463" y="732"/>
                </a:lnTo>
                <a:lnTo>
                  <a:pt x="1449" y="718"/>
                </a:lnTo>
                <a:lnTo>
                  <a:pt x="1444" y="708"/>
                </a:lnTo>
                <a:lnTo>
                  <a:pt x="1444" y="703"/>
                </a:lnTo>
                <a:lnTo>
                  <a:pt x="1444" y="703"/>
                </a:lnTo>
                <a:lnTo>
                  <a:pt x="1454" y="661"/>
                </a:lnTo>
                <a:lnTo>
                  <a:pt x="1454" y="637"/>
                </a:lnTo>
                <a:lnTo>
                  <a:pt x="1454" y="637"/>
                </a:lnTo>
                <a:lnTo>
                  <a:pt x="1444" y="623"/>
                </a:lnTo>
                <a:lnTo>
                  <a:pt x="1440" y="609"/>
                </a:lnTo>
                <a:lnTo>
                  <a:pt x="1435" y="581"/>
                </a:lnTo>
                <a:lnTo>
                  <a:pt x="1435" y="548"/>
                </a:lnTo>
                <a:lnTo>
                  <a:pt x="1440" y="524"/>
                </a:lnTo>
                <a:lnTo>
                  <a:pt x="1440" y="524"/>
                </a:lnTo>
                <a:lnTo>
                  <a:pt x="1421" y="533"/>
                </a:lnTo>
                <a:lnTo>
                  <a:pt x="1407" y="543"/>
                </a:lnTo>
                <a:lnTo>
                  <a:pt x="1402" y="552"/>
                </a:lnTo>
                <a:lnTo>
                  <a:pt x="1402" y="552"/>
                </a:lnTo>
                <a:lnTo>
                  <a:pt x="1392" y="567"/>
                </a:lnTo>
                <a:lnTo>
                  <a:pt x="1383" y="571"/>
                </a:lnTo>
                <a:lnTo>
                  <a:pt x="1378" y="571"/>
                </a:lnTo>
                <a:lnTo>
                  <a:pt x="1374" y="567"/>
                </a:lnTo>
                <a:lnTo>
                  <a:pt x="1374" y="567"/>
                </a:lnTo>
                <a:lnTo>
                  <a:pt x="1369" y="557"/>
                </a:lnTo>
                <a:lnTo>
                  <a:pt x="1359" y="548"/>
                </a:lnTo>
                <a:lnTo>
                  <a:pt x="1336" y="543"/>
                </a:lnTo>
                <a:lnTo>
                  <a:pt x="1317" y="538"/>
                </a:lnTo>
                <a:lnTo>
                  <a:pt x="1312" y="538"/>
                </a:lnTo>
                <a:lnTo>
                  <a:pt x="1312" y="538"/>
                </a:lnTo>
                <a:lnTo>
                  <a:pt x="1303" y="543"/>
                </a:lnTo>
                <a:lnTo>
                  <a:pt x="1293" y="543"/>
                </a:lnTo>
                <a:lnTo>
                  <a:pt x="1289" y="543"/>
                </a:lnTo>
                <a:lnTo>
                  <a:pt x="1284" y="533"/>
                </a:lnTo>
                <a:lnTo>
                  <a:pt x="1284" y="524"/>
                </a:lnTo>
                <a:lnTo>
                  <a:pt x="1289" y="505"/>
                </a:lnTo>
                <a:lnTo>
                  <a:pt x="1289" y="505"/>
                </a:lnTo>
                <a:lnTo>
                  <a:pt x="1289" y="486"/>
                </a:lnTo>
                <a:lnTo>
                  <a:pt x="1289" y="477"/>
                </a:lnTo>
                <a:lnTo>
                  <a:pt x="1284" y="472"/>
                </a:lnTo>
                <a:lnTo>
                  <a:pt x="1274" y="467"/>
                </a:lnTo>
                <a:lnTo>
                  <a:pt x="1251" y="472"/>
                </a:lnTo>
                <a:lnTo>
                  <a:pt x="1218" y="482"/>
                </a:lnTo>
                <a:lnTo>
                  <a:pt x="1218" y="482"/>
                </a:lnTo>
                <a:lnTo>
                  <a:pt x="1180" y="482"/>
                </a:lnTo>
                <a:lnTo>
                  <a:pt x="1161" y="482"/>
                </a:lnTo>
                <a:lnTo>
                  <a:pt x="1138" y="477"/>
                </a:lnTo>
                <a:lnTo>
                  <a:pt x="1114" y="467"/>
                </a:lnTo>
                <a:lnTo>
                  <a:pt x="1090" y="453"/>
                </a:lnTo>
                <a:lnTo>
                  <a:pt x="1067" y="439"/>
                </a:lnTo>
                <a:lnTo>
                  <a:pt x="1043" y="415"/>
                </a:lnTo>
                <a:lnTo>
                  <a:pt x="1043" y="415"/>
                </a:lnTo>
                <a:lnTo>
                  <a:pt x="1020" y="392"/>
                </a:lnTo>
                <a:lnTo>
                  <a:pt x="1001" y="373"/>
                </a:lnTo>
                <a:lnTo>
                  <a:pt x="982" y="364"/>
                </a:lnTo>
                <a:lnTo>
                  <a:pt x="963" y="354"/>
                </a:lnTo>
                <a:lnTo>
                  <a:pt x="935" y="345"/>
                </a:lnTo>
                <a:lnTo>
                  <a:pt x="925" y="345"/>
                </a:lnTo>
                <a:lnTo>
                  <a:pt x="925" y="345"/>
                </a:lnTo>
                <a:lnTo>
                  <a:pt x="906" y="345"/>
                </a:lnTo>
                <a:lnTo>
                  <a:pt x="887" y="340"/>
                </a:lnTo>
                <a:lnTo>
                  <a:pt x="878" y="326"/>
                </a:lnTo>
                <a:lnTo>
                  <a:pt x="864" y="307"/>
                </a:lnTo>
                <a:lnTo>
                  <a:pt x="850" y="269"/>
                </a:lnTo>
                <a:lnTo>
                  <a:pt x="845" y="255"/>
                </a:lnTo>
                <a:lnTo>
                  <a:pt x="826" y="236"/>
                </a:lnTo>
                <a:lnTo>
                  <a:pt x="798" y="241"/>
                </a:lnTo>
                <a:lnTo>
                  <a:pt x="661" y="179"/>
                </a:lnTo>
                <a:lnTo>
                  <a:pt x="661" y="179"/>
                </a:lnTo>
                <a:lnTo>
                  <a:pt x="642" y="170"/>
                </a:lnTo>
                <a:lnTo>
                  <a:pt x="623" y="165"/>
                </a:lnTo>
                <a:lnTo>
                  <a:pt x="590" y="156"/>
                </a:lnTo>
                <a:lnTo>
                  <a:pt x="557" y="156"/>
                </a:lnTo>
                <a:lnTo>
                  <a:pt x="547" y="156"/>
                </a:lnTo>
                <a:lnTo>
                  <a:pt x="547" y="156"/>
                </a:lnTo>
                <a:lnTo>
                  <a:pt x="496" y="156"/>
                </a:lnTo>
                <a:lnTo>
                  <a:pt x="448" y="151"/>
                </a:lnTo>
                <a:lnTo>
                  <a:pt x="354" y="137"/>
                </a:lnTo>
                <a:lnTo>
                  <a:pt x="264" y="109"/>
                </a:lnTo>
                <a:lnTo>
                  <a:pt x="184" y="80"/>
                </a:lnTo>
                <a:lnTo>
                  <a:pt x="118" y="52"/>
                </a:lnTo>
                <a:lnTo>
                  <a:pt x="66" y="28"/>
                </a:lnTo>
                <a:lnTo>
                  <a:pt x="19" y="0"/>
                </a:lnTo>
                <a:lnTo>
                  <a:pt x="71" y="335"/>
                </a:lnTo>
                <a:lnTo>
                  <a:pt x="0" y="373"/>
                </a:lnTo>
                <a:lnTo>
                  <a:pt x="127" y="538"/>
                </a:lnTo>
                <a:lnTo>
                  <a:pt x="118" y="623"/>
                </a:lnTo>
                <a:lnTo>
                  <a:pt x="118" y="623"/>
                </a:lnTo>
                <a:lnTo>
                  <a:pt x="146" y="614"/>
                </a:lnTo>
                <a:lnTo>
                  <a:pt x="146" y="614"/>
                </a:lnTo>
                <a:lnTo>
                  <a:pt x="160" y="609"/>
                </a:lnTo>
                <a:lnTo>
                  <a:pt x="165" y="604"/>
                </a:lnTo>
                <a:lnTo>
                  <a:pt x="165" y="595"/>
                </a:lnTo>
                <a:lnTo>
                  <a:pt x="165" y="581"/>
                </a:lnTo>
                <a:lnTo>
                  <a:pt x="174" y="581"/>
                </a:lnTo>
                <a:lnTo>
                  <a:pt x="184" y="581"/>
                </a:lnTo>
                <a:lnTo>
                  <a:pt x="189" y="585"/>
                </a:lnTo>
                <a:lnTo>
                  <a:pt x="193" y="590"/>
                </a:lnTo>
                <a:lnTo>
                  <a:pt x="203" y="595"/>
                </a:lnTo>
                <a:lnTo>
                  <a:pt x="212" y="600"/>
                </a:lnTo>
                <a:lnTo>
                  <a:pt x="250" y="585"/>
                </a:lnTo>
                <a:lnTo>
                  <a:pt x="250" y="585"/>
                </a:lnTo>
                <a:lnTo>
                  <a:pt x="259" y="600"/>
                </a:lnTo>
                <a:lnTo>
                  <a:pt x="269" y="609"/>
                </a:lnTo>
                <a:lnTo>
                  <a:pt x="274" y="609"/>
                </a:lnTo>
                <a:lnTo>
                  <a:pt x="283" y="604"/>
                </a:lnTo>
                <a:lnTo>
                  <a:pt x="288" y="585"/>
                </a:lnTo>
                <a:lnTo>
                  <a:pt x="293" y="576"/>
                </a:lnTo>
                <a:lnTo>
                  <a:pt x="302" y="576"/>
                </a:lnTo>
                <a:lnTo>
                  <a:pt x="349" y="595"/>
                </a:lnTo>
                <a:lnTo>
                  <a:pt x="349" y="595"/>
                </a:lnTo>
                <a:lnTo>
                  <a:pt x="363" y="581"/>
                </a:lnTo>
                <a:lnTo>
                  <a:pt x="377" y="581"/>
                </a:lnTo>
                <a:lnTo>
                  <a:pt x="401" y="585"/>
                </a:lnTo>
                <a:lnTo>
                  <a:pt x="434" y="600"/>
                </a:lnTo>
                <a:lnTo>
                  <a:pt x="434" y="600"/>
                </a:lnTo>
                <a:lnTo>
                  <a:pt x="448" y="614"/>
                </a:lnTo>
                <a:lnTo>
                  <a:pt x="458" y="623"/>
                </a:lnTo>
                <a:lnTo>
                  <a:pt x="467" y="637"/>
                </a:lnTo>
                <a:lnTo>
                  <a:pt x="467" y="647"/>
                </a:lnTo>
                <a:lnTo>
                  <a:pt x="462" y="670"/>
                </a:lnTo>
                <a:lnTo>
                  <a:pt x="462" y="680"/>
                </a:lnTo>
                <a:lnTo>
                  <a:pt x="462" y="680"/>
                </a:lnTo>
                <a:lnTo>
                  <a:pt x="448" y="685"/>
                </a:lnTo>
                <a:lnTo>
                  <a:pt x="439" y="694"/>
                </a:lnTo>
                <a:lnTo>
                  <a:pt x="429" y="708"/>
                </a:lnTo>
                <a:lnTo>
                  <a:pt x="429" y="708"/>
                </a:lnTo>
                <a:lnTo>
                  <a:pt x="425" y="732"/>
                </a:lnTo>
                <a:lnTo>
                  <a:pt x="415" y="755"/>
                </a:lnTo>
                <a:lnTo>
                  <a:pt x="406" y="774"/>
                </a:lnTo>
                <a:lnTo>
                  <a:pt x="302" y="826"/>
                </a:lnTo>
                <a:lnTo>
                  <a:pt x="302" y="826"/>
                </a:lnTo>
                <a:lnTo>
                  <a:pt x="335" y="845"/>
                </a:lnTo>
                <a:lnTo>
                  <a:pt x="368" y="864"/>
                </a:lnTo>
                <a:lnTo>
                  <a:pt x="406" y="892"/>
                </a:lnTo>
                <a:lnTo>
                  <a:pt x="415" y="897"/>
                </a:lnTo>
                <a:lnTo>
                  <a:pt x="425" y="897"/>
                </a:lnTo>
                <a:lnTo>
                  <a:pt x="434" y="902"/>
                </a:lnTo>
                <a:lnTo>
                  <a:pt x="434" y="916"/>
                </a:lnTo>
                <a:lnTo>
                  <a:pt x="434" y="925"/>
                </a:lnTo>
                <a:lnTo>
                  <a:pt x="425" y="940"/>
                </a:lnTo>
                <a:lnTo>
                  <a:pt x="434" y="949"/>
                </a:lnTo>
                <a:lnTo>
                  <a:pt x="444" y="954"/>
                </a:lnTo>
                <a:lnTo>
                  <a:pt x="458" y="958"/>
                </a:lnTo>
                <a:lnTo>
                  <a:pt x="467" y="963"/>
                </a:lnTo>
                <a:lnTo>
                  <a:pt x="467" y="982"/>
                </a:lnTo>
                <a:lnTo>
                  <a:pt x="472" y="991"/>
                </a:lnTo>
                <a:lnTo>
                  <a:pt x="486" y="996"/>
                </a:lnTo>
                <a:lnTo>
                  <a:pt x="486" y="996"/>
                </a:lnTo>
                <a:lnTo>
                  <a:pt x="500" y="996"/>
                </a:lnTo>
                <a:lnTo>
                  <a:pt x="514" y="1001"/>
                </a:lnTo>
                <a:lnTo>
                  <a:pt x="519" y="1010"/>
                </a:lnTo>
                <a:lnTo>
                  <a:pt x="519" y="1020"/>
                </a:lnTo>
                <a:lnTo>
                  <a:pt x="514" y="1043"/>
                </a:lnTo>
                <a:lnTo>
                  <a:pt x="510" y="1053"/>
                </a:lnTo>
                <a:lnTo>
                  <a:pt x="496" y="1081"/>
                </a:lnTo>
                <a:lnTo>
                  <a:pt x="505" y="1091"/>
                </a:lnTo>
                <a:lnTo>
                  <a:pt x="505" y="1091"/>
                </a:lnTo>
                <a:lnTo>
                  <a:pt x="510" y="1091"/>
                </a:lnTo>
                <a:lnTo>
                  <a:pt x="524" y="1095"/>
                </a:lnTo>
                <a:lnTo>
                  <a:pt x="529" y="1109"/>
                </a:lnTo>
                <a:lnTo>
                  <a:pt x="547" y="1109"/>
                </a:lnTo>
                <a:lnTo>
                  <a:pt x="566" y="1100"/>
                </a:lnTo>
                <a:lnTo>
                  <a:pt x="571" y="1119"/>
                </a:lnTo>
                <a:lnTo>
                  <a:pt x="580" y="1128"/>
                </a:lnTo>
                <a:lnTo>
                  <a:pt x="590" y="1138"/>
                </a:lnTo>
                <a:lnTo>
                  <a:pt x="599" y="1143"/>
                </a:lnTo>
                <a:lnTo>
                  <a:pt x="585" y="1157"/>
                </a:lnTo>
                <a:lnTo>
                  <a:pt x="585" y="1166"/>
                </a:lnTo>
                <a:lnTo>
                  <a:pt x="651" y="1213"/>
                </a:lnTo>
                <a:lnTo>
                  <a:pt x="684" y="1185"/>
                </a:lnTo>
                <a:lnTo>
                  <a:pt x="699" y="1176"/>
                </a:lnTo>
                <a:lnTo>
                  <a:pt x="727" y="1171"/>
                </a:lnTo>
                <a:lnTo>
                  <a:pt x="732" y="1157"/>
                </a:lnTo>
                <a:lnTo>
                  <a:pt x="699" y="1109"/>
                </a:lnTo>
                <a:lnTo>
                  <a:pt x="694" y="1100"/>
                </a:lnTo>
                <a:lnTo>
                  <a:pt x="694" y="1100"/>
                </a:lnTo>
                <a:lnTo>
                  <a:pt x="732" y="1095"/>
                </a:lnTo>
                <a:lnTo>
                  <a:pt x="774" y="1086"/>
                </a:lnTo>
                <a:lnTo>
                  <a:pt x="826" y="1072"/>
                </a:lnTo>
                <a:lnTo>
                  <a:pt x="826" y="1072"/>
                </a:lnTo>
                <a:lnTo>
                  <a:pt x="831" y="1086"/>
                </a:lnTo>
                <a:lnTo>
                  <a:pt x="840" y="1100"/>
                </a:lnTo>
                <a:lnTo>
                  <a:pt x="859" y="1109"/>
                </a:lnTo>
                <a:lnTo>
                  <a:pt x="878" y="1119"/>
                </a:lnTo>
                <a:lnTo>
                  <a:pt x="911" y="1128"/>
                </a:lnTo>
                <a:lnTo>
                  <a:pt x="930" y="1133"/>
                </a:lnTo>
                <a:lnTo>
                  <a:pt x="930" y="1133"/>
                </a:lnTo>
                <a:lnTo>
                  <a:pt x="958" y="1105"/>
                </a:lnTo>
                <a:lnTo>
                  <a:pt x="986" y="1091"/>
                </a:lnTo>
                <a:lnTo>
                  <a:pt x="1020" y="1081"/>
                </a:lnTo>
                <a:lnTo>
                  <a:pt x="1048" y="1076"/>
                </a:lnTo>
                <a:lnTo>
                  <a:pt x="1076" y="1076"/>
                </a:lnTo>
                <a:lnTo>
                  <a:pt x="1095" y="1081"/>
                </a:lnTo>
                <a:lnTo>
                  <a:pt x="1114" y="1086"/>
                </a:lnTo>
                <a:lnTo>
                  <a:pt x="1114" y="1100"/>
                </a:lnTo>
                <a:lnTo>
                  <a:pt x="1109" y="1114"/>
                </a:lnTo>
                <a:lnTo>
                  <a:pt x="1119" y="1133"/>
                </a:lnTo>
                <a:lnTo>
                  <a:pt x="1128" y="1147"/>
                </a:lnTo>
                <a:lnTo>
                  <a:pt x="1128" y="1166"/>
                </a:lnTo>
                <a:lnTo>
                  <a:pt x="1128" y="1185"/>
                </a:lnTo>
                <a:lnTo>
                  <a:pt x="1119" y="1213"/>
                </a:lnTo>
                <a:lnTo>
                  <a:pt x="1109" y="1218"/>
                </a:lnTo>
                <a:lnTo>
                  <a:pt x="1086" y="1223"/>
                </a:lnTo>
                <a:lnTo>
                  <a:pt x="1071" y="1237"/>
                </a:lnTo>
                <a:lnTo>
                  <a:pt x="1071" y="1237"/>
                </a:lnTo>
                <a:lnTo>
                  <a:pt x="1067" y="1251"/>
                </a:lnTo>
                <a:lnTo>
                  <a:pt x="1053" y="1265"/>
                </a:lnTo>
                <a:lnTo>
                  <a:pt x="1038" y="1284"/>
                </a:lnTo>
                <a:lnTo>
                  <a:pt x="1038" y="1284"/>
                </a:lnTo>
                <a:lnTo>
                  <a:pt x="1010" y="1294"/>
                </a:lnTo>
                <a:lnTo>
                  <a:pt x="977" y="1303"/>
                </a:lnTo>
                <a:lnTo>
                  <a:pt x="944" y="1317"/>
                </a:lnTo>
                <a:lnTo>
                  <a:pt x="968" y="1331"/>
                </a:lnTo>
                <a:lnTo>
                  <a:pt x="972" y="1374"/>
                </a:lnTo>
                <a:lnTo>
                  <a:pt x="968" y="1393"/>
                </a:lnTo>
                <a:lnTo>
                  <a:pt x="968" y="1393"/>
                </a:lnTo>
                <a:lnTo>
                  <a:pt x="953" y="1397"/>
                </a:lnTo>
                <a:lnTo>
                  <a:pt x="939" y="1402"/>
                </a:lnTo>
                <a:lnTo>
                  <a:pt x="935" y="1416"/>
                </a:lnTo>
                <a:lnTo>
                  <a:pt x="935" y="1431"/>
                </a:lnTo>
                <a:lnTo>
                  <a:pt x="935" y="1454"/>
                </a:lnTo>
                <a:lnTo>
                  <a:pt x="939" y="1464"/>
                </a:lnTo>
                <a:lnTo>
                  <a:pt x="939" y="1464"/>
                </a:lnTo>
                <a:lnTo>
                  <a:pt x="958" y="1473"/>
                </a:lnTo>
                <a:lnTo>
                  <a:pt x="972" y="1482"/>
                </a:lnTo>
                <a:lnTo>
                  <a:pt x="1005" y="1511"/>
                </a:lnTo>
                <a:lnTo>
                  <a:pt x="1024" y="1534"/>
                </a:lnTo>
                <a:lnTo>
                  <a:pt x="1038" y="1553"/>
                </a:lnTo>
                <a:lnTo>
                  <a:pt x="1038" y="1553"/>
                </a:lnTo>
                <a:lnTo>
                  <a:pt x="1043" y="1563"/>
                </a:lnTo>
                <a:lnTo>
                  <a:pt x="1053" y="1572"/>
                </a:lnTo>
                <a:lnTo>
                  <a:pt x="1067" y="1577"/>
                </a:lnTo>
                <a:lnTo>
                  <a:pt x="1067" y="1577"/>
                </a:lnTo>
                <a:lnTo>
                  <a:pt x="1076" y="1572"/>
                </a:lnTo>
                <a:lnTo>
                  <a:pt x="1086" y="1567"/>
                </a:lnTo>
                <a:lnTo>
                  <a:pt x="1105" y="1563"/>
                </a:lnTo>
                <a:lnTo>
                  <a:pt x="1119" y="1549"/>
                </a:lnTo>
                <a:lnTo>
                  <a:pt x="1119" y="1549"/>
                </a:lnTo>
                <a:lnTo>
                  <a:pt x="1156" y="1558"/>
                </a:lnTo>
                <a:lnTo>
                  <a:pt x="1189" y="1558"/>
                </a:lnTo>
                <a:lnTo>
                  <a:pt x="1218" y="1553"/>
                </a:lnTo>
                <a:lnTo>
                  <a:pt x="1241" y="1549"/>
                </a:lnTo>
                <a:lnTo>
                  <a:pt x="1270" y="1534"/>
                </a:lnTo>
                <a:lnTo>
                  <a:pt x="1279" y="1530"/>
                </a:lnTo>
                <a:lnTo>
                  <a:pt x="1293" y="1520"/>
                </a:lnTo>
                <a:lnTo>
                  <a:pt x="1322" y="1530"/>
                </a:lnTo>
                <a:lnTo>
                  <a:pt x="1322" y="1530"/>
                </a:lnTo>
                <a:lnTo>
                  <a:pt x="1336" y="1525"/>
                </a:lnTo>
                <a:lnTo>
                  <a:pt x="1383" y="1506"/>
                </a:lnTo>
                <a:lnTo>
                  <a:pt x="1383" y="1506"/>
                </a:lnTo>
                <a:lnTo>
                  <a:pt x="1392" y="1497"/>
                </a:lnTo>
                <a:lnTo>
                  <a:pt x="1402" y="1487"/>
                </a:lnTo>
                <a:lnTo>
                  <a:pt x="1402" y="1468"/>
                </a:lnTo>
                <a:lnTo>
                  <a:pt x="1402" y="1454"/>
                </a:lnTo>
                <a:lnTo>
                  <a:pt x="1392" y="1431"/>
                </a:lnTo>
                <a:lnTo>
                  <a:pt x="1388" y="1416"/>
                </a:lnTo>
                <a:lnTo>
                  <a:pt x="1416" y="1397"/>
                </a:lnTo>
                <a:lnTo>
                  <a:pt x="1421" y="1350"/>
                </a:lnTo>
                <a:lnTo>
                  <a:pt x="1444" y="1289"/>
                </a:lnTo>
                <a:lnTo>
                  <a:pt x="1492" y="1209"/>
                </a:lnTo>
                <a:lnTo>
                  <a:pt x="1511" y="1209"/>
                </a:lnTo>
                <a:lnTo>
                  <a:pt x="1525" y="1204"/>
                </a:lnTo>
                <a:lnTo>
                  <a:pt x="1529" y="1194"/>
                </a:lnTo>
                <a:lnTo>
                  <a:pt x="1544" y="1166"/>
                </a:lnTo>
                <a:lnTo>
                  <a:pt x="1558" y="1176"/>
                </a:lnTo>
                <a:lnTo>
                  <a:pt x="1572" y="1180"/>
                </a:lnTo>
                <a:lnTo>
                  <a:pt x="1586" y="1152"/>
                </a:lnTo>
                <a:lnTo>
                  <a:pt x="1586" y="1152"/>
                </a:lnTo>
                <a:lnTo>
                  <a:pt x="1600" y="1157"/>
                </a:lnTo>
                <a:lnTo>
                  <a:pt x="1610" y="1157"/>
                </a:lnTo>
                <a:lnTo>
                  <a:pt x="1624" y="1152"/>
                </a:lnTo>
                <a:lnTo>
                  <a:pt x="1624" y="1152"/>
                </a:lnTo>
                <a:lnTo>
                  <a:pt x="1633" y="1147"/>
                </a:lnTo>
                <a:lnTo>
                  <a:pt x="1633" y="1143"/>
                </a:lnTo>
                <a:lnTo>
                  <a:pt x="1633" y="1133"/>
                </a:lnTo>
                <a:lnTo>
                  <a:pt x="1624" y="1124"/>
                </a:lnTo>
                <a:lnTo>
                  <a:pt x="1629" y="1114"/>
                </a:lnTo>
                <a:lnTo>
                  <a:pt x="1629" y="1114"/>
                </a:lnTo>
                <a:lnTo>
                  <a:pt x="1643" y="1109"/>
                </a:lnTo>
                <a:lnTo>
                  <a:pt x="1652" y="1100"/>
                </a:lnTo>
                <a:lnTo>
                  <a:pt x="1657" y="1091"/>
                </a:lnTo>
                <a:lnTo>
                  <a:pt x="1662" y="1081"/>
                </a:lnTo>
                <a:lnTo>
                  <a:pt x="1662" y="1058"/>
                </a:lnTo>
                <a:lnTo>
                  <a:pt x="1657" y="1048"/>
                </a:lnTo>
                <a:lnTo>
                  <a:pt x="1657" y="1048"/>
                </a:lnTo>
                <a:lnTo>
                  <a:pt x="1657" y="1024"/>
                </a:lnTo>
                <a:lnTo>
                  <a:pt x="1662" y="1001"/>
                </a:lnTo>
                <a:lnTo>
                  <a:pt x="1671" y="982"/>
                </a:lnTo>
                <a:lnTo>
                  <a:pt x="1671" y="982"/>
                </a:lnTo>
                <a:lnTo>
                  <a:pt x="1676" y="968"/>
                </a:lnTo>
                <a:lnTo>
                  <a:pt x="1676" y="949"/>
                </a:lnTo>
                <a:lnTo>
                  <a:pt x="1671" y="930"/>
                </a:lnTo>
                <a:lnTo>
                  <a:pt x="1662" y="921"/>
                </a:lnTo>
                <a:lnTo>
                  <a:pt x="1662" y="921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6088063" y="4463256"/>
            <a:ext cx="1319212" cy="876300"/>
          </a:xfrm>
          <a:custGeom>
            <a:avLst/>
            <a:gdLst>
              <a:gd name="T0" fmla="*/ 618 w 831"/>
              <a:gd name="T1" fmla="*/ 52 h 552"/>
              <a:gd name="T2" fmla="*/ 515 w 831"/>
              <a:gd name="T3" fmla="*/ 14 h 552"/>
              <a:gd name="T4" fmla="*/ 453 w 831"/>
              <a:gd name="T5" fmla="*/ 19 h 552"/>
              <a:gd name="T6" fmla="*/ 382 w 831"/>
              <a:gd name="T7" fmla="*/ 0 h 552"/>
              <a:gd name="T8" fmla="*/ 151 w 831"/>
              <a:gd name="T9" fmla="*/ 66 h 552"/>
              <a:gd name="T10" fmla="*/ 52 w 831"/>
              <a:gd name="T11" fmla="*/ 104 h 552"/>
              <a:gd name="T12" fmla="*/ 5 w 831"/>
              <a:gd name="T13" fmla="*/ 118 h 552"/>
              <a:gd name="T14" fmla="*/ 0 w 831"/>
              <a:gd name="T15" fmla="*/ 142 h 552"/>
              <a:gd name="T16" fmla="*/ 9 w 831"/>
              <a:gd name="T17" fmla="*/ 217 h 552"/>
              <a:gd name="T18" fmla="*/ 19 w 831"/>
              <a:gd name="T19" fmla="*/ 255 h 552"/>
              <a:gd name="T20" fmla="*/ 9 w 831"/>
              <a:gd name="T21" fmla="*/ 302 h 552"/>
              <a:gd name="T22" fmla="*/ 52 w 831"/>
              <a:gd name="T23" fmla="*/ 340 h 552"/>
              <a:gd name="T24" fmla="*/ 94 w 831"/>
              <a:gd name="T25" fmla="*/ 354 h 552"/>
              <a:gd name="T26" fmla="*/ 113 w 831"/>
              <a:gd name="T27" fmla="*/ 368 h 552"/>
              <a:gd name="T28" fmla="*/ 184 w 831"/>
              <a:gd name="T29" fmla="*/ 406 h 552"/>
              <a:gd name="T30" fmla="*/ 208 w 831"/>
              <a:gd name="T31" fmla="*/ 453 h 552"/>
              <a:gd name="T32" fmla="*/ 227 w 831"/>
              <a:gd name="T33" fmla="*/ 515 h 552"/>
              <a:gd name="T34" fmla="*/ 241 w 831"/>
              <a:gd name="T35" fmla="*/ 548 h 552"/>
              <a:gd name="T36" fmla="*/ 250 w 831"/>
              <a:gd name="T37" fmla="*/ 552 h 552"/>
              <a:gd name="T38" fmla="*/ 293 w 831"/>
              <a:gd name="T39" fmla="*/ 529 h 552"/>
              <a:gd name="T40" fmla="*/ 316 w 831"/>
              <a:gd name="T41" fmla="*/ 482 h 552"/>
              <a:gd name="T42" fmla="*/ 363 w 831"/>
              <a:gd name="T43" fmla="*/ 439 h 552"/>
              <a:gd name="T44" fmla="*/ 401 w 831"/>
              <a:gd name="T45" fmla="*/ 430 h 552"/>
              <a:gd name="T46" fmla="*/ 472 w 831"/>
              <a:gd name="T47" fmla="*/ 401 h 552"/>
              <a:gd name="T48" fmla="*/ 538 w 831"/>
              <a:gd name="T49" fmla="*/ 420 h 552"/>
              <a:gd name="T50" fmla="*/ 590 w 831"/>
              <a:gd name="T51" fmla="*/ 463 h 552"/>
              <a:gd name="T52" fmla="*/ 604 w 831"/>
              <a:gd name="T53" fmla="*/ 486 h 552"/>
              <a:gd name="T54" fmla="*/ 713 w 831"/>
              <a:gd name="T55" fmla="*/ 529 h 552"/>
              <a:gd name="T56" fmla="*/ 732 w 831"/>
              <a:gd name="T57" fmla="*/ 529 h 552"/>
              <a:gd name="T58" fmla="*/ 741 w 831"/>
              <a:gd name="T59" fmla="*/ 486 h 552"/>
              <a:gd name="T60" fmla="*/ 765 w 831"/>
              <a:gd name="T61" fmla="*/ 472 h 552"/>
              <a:gd name="T62" fmla="*/ 798 w 831"/>
              <a:gd name="T63" fmla="*/ 477 h 552"/>
              <a:gd name="T64" fmla="*/ 826 w 831"/>
              <a:gd name="T65" fmla="*/ 458 h 552"/>
              <a:gd name="T66" fmla="*/ 826 w 831"/>
              <a:gd name="T67" fmla="*/ 425 h 552"/>
              <a:gd name="T68" fmla="*/ 807 w 831"/>
              <a:gd name="T69" fmla="*/ 406 h 552"/>
              <a:gd name="T70" fmla="*/ 793 w 831"/>
              <a:gd name="T71" fmla="*/ 354 h 552"/>
              <a:gd name="T72" fmla="*/ 798 w 831"/>
              <a:gd name="T73" fmla="*/ 330 h 552"/>
              <a:gd name="T74" fmla="*/ 769 w 831"/>
              <a:gd name="T75" fmla="*/ 264 h 552"/>
              <a:gd name="T76" fmla="*/ 751 w 831"/>
              <a:gd name="T77" fmla="*/ 246 h 552"/>
              <a:gd name="T78" fmla="*/ 746 w 831"/>
              <a:gd name="T79" fmla="*/ 203 h 552"/>
              <a:gd name="T80" fmla="*/ 769 w 831"/>
              <a:gd name="T81" fmla="*/ 165 h 552"/>
              <a:gd name="T82" fmla="*/ 793 w 831"/>
              <a:gd name="T83" fmla="*/ 151 h 552"/>
              <a:gd name="T84" fmla="*/ 798 w 831"/>
              <a:gd name="T85" fmla="*/ 99 h 552"/>
              <a:gd name="T86" fmla="*/ 741 w 831"/>
              <a:gd name="T87" fmla="*/ 61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31" h="552">
                <a:moveTo>
                  <a:pt x="670" y="43"/>
                </a:moveTo>
                <a:lnTo>
                  <a:pt x="618" y="52"/>
                </a:lnTo>
                <a:lnTo>
                  <a:pt x="618" y="52"/>
                </a:lnTo>
                <a:lnTo>
                  <a:pt x="590" y="33"/>
                </a:lnTo>
                <a:lnTo>
                  <a:pt x="557" y="24"/>
                </a:lnTo>
                <a:lnTo>
                  <a:pt x="515" y="14"/>
                </a:lnTo>
                <a:lnTo>
                  <a:pt x="515" y="14"/>
                </a:lnTo>
                <a:lnTo>
                  <a:pt x="482" y="19"/>
                </a:lnTo>
                <a:lnTo>
                  <a:pt x="453" y="19"/>
                </a:lnTo>
                <a:lnTo>
                  <a:pt x="439" y="14"/>
                </a:lnTo>
                <a:lnTo>
                  <a:pt x="434" y="14"/>
                </a:lnTo>
                <a:lnTo>
                  <a:pt x="382" y="0"/>
                </a:lnTo>
                <a:lnTo>
                  <a:pt x="321" y="38"/>
                </a:lnTo>
                <a:lnTo>
                  <a:pt x="231" y="38"/>
                </a:lnTo>
                <a:lnTo>
                  <a:pt x="151" y="66"/>
                </a:lnTo>
                <a:lnTo>
                  <a:pt x="151" y="66"/>
                </a:lnTo>
                <a:lnTo>
                  <a:pt x="99" y="90"/>
                </a:lnTo>
                <a:lnTo>
                  <a:pt x="52" y="104"/>
                </a:lnTo>
                <a:lnTo>
                  <a:pt x="14" y="113"/>
                </a:lnTo>
                <a:lnTo>
                  <a:pt x="14" y="113"/>
                </a:lnTo>
                <a:lnTo>
                  <a:pt x="5" y="118"/>
                </a:lnTo>
                <a:lnTo>
                  <a:pt x="5" y="118"/>
                </a:lnTo>
                <a:lnTo>
                  <a:pt x="0" y="142"/>
                </a:lnTo>
                <a:lnTo>
                  <a:pt x="0" y="142"/>
                </a:lnTo>
                <a:lnTo>
                  <a:pt x="0" y="175"/>
                </a:lnTo>
                <a:lnTo>
                  <a:pt x="5" y="203"/>
                </a:lnTo>
                <a:lnTo>
                  <a:pt x="9" y="217"/>
                </a:lnTo>
                <a:lnTo>
                  <a:pt x="19" y="231"/>
                </a:lnTo>
                <a:lnTo>
                  <a:pt x="19" y="231"/>
                </a:lnTo>
                <a:lnTo>
                  <a:pt x="19" y="255"/>
                </a:lnTo>
                <a:lnTo>
                  <a:pt x="9" y="297"/>
                </a:lnTo>
                <a:lnTo>
                  <a:pt x="9" y="297"/>
                </a:lnTo>
                <a:lnTo>
                  <a:pt x="9" y="302"/>
                </a:lnTo>
                <a:lnTo>
                  <a:pt x="14" y="312"/>
                </a:lnTo>
                <a:lnTo>
                  <a:pt x="28" y="326"/>
                </a:lnTo>
                <a:lnTo>
                  <a:pt x="52" y="340"/>
                </a:lnTo>
                <a:lnTo>
                  <a:pt x="71" y="345"/>
                </a:lnTo>
                <a:lnTo>
                  <a:pt x="94" y="354"/>
                </a:lnTo>
                <a:lnTo>
                  <a:pt x="94" y="354"/>
                </a:lnTo>
                <a:lnTo>
                  <a:pt x="99" y="359"/>
                </a:lnTo>
                <a:lnTo>
                  <a:pt x="113" y="368"/>
                </a:lnTo>
                <a:lnTo>
                  <a:pt x="113" y="368"/>
                </a:lnTo>
                <a:lnTo>
                  <a:pt x="156" y="373"/>
                </a:lnTo>
                <a:lnTo>
                  <a:pt x="156" y="373"/>
                </a:lnTo>
                <a:lnTo>
                  <a:pt x="184" y="406"/>
                </a:lnTo>
                <a:lnTo>
                  <a:pt x="198" y="434"/>
                </a:lnTo>
                <a:lnTo>
                  <a:pt x="208" y="453"/>
                </a:lnTo>
                <a:lnTo>
                  <a:pt x="208" y="453"/>
                </a:lnTo>
                <a:lnTo>
                  <a:pt x="212" y="486"/>
                </a:lnTo>
                <a:lnTo>
                  <a:pt x="217" y="505"/>
                </a:lnTo>
                <a:lnTo>
                  <a:pt x="227" y="515"/>
                </a:lnTo>
                <a:lnTo>
                  <a:pt x="227" y="515"/>
                </a:lnTo>
                <a:lnTo>
                  <a:pt x="236" y="529"/>
                </a:lnTo>
                <a:lnTo>
                  <a:pt x="241" y="548"/>
                </a:lnTo>
                <a:lnTo>
                  <a:pt x="245" y="548"/>
                </a:lnTo>
                <a:lnTo>
                  <a:pt x="245" y="548"/>
                </a:lnTo>
                <a:lnTo>
                  <a:pt x="250" y="552"/>
                </a:lnTo>
                <a:lnTo>
                  <a:pt x="269" y="548"/>
                </a:lnTo>
                <a:lnTo>
                  <a:pt x="279" y="543"/>
                </a:lnTo>
                <a:lnTo>
                  <a:pt x="293" y="529"/>
                </a:lnTo>
                <a:lnTo>
                  <a:pt x="307" y="510"/>
                </a:lnTo>
                <a:lnTo>
                  <a:pt x="316" y="482"/>
                </a:lnTo>
                <a:lnTo>
                  <a:pt x="316" y="482"/>
                </a:lnTo>
                <a:lnTo>
                  <a:pt x="321" y="477"/>
                </a:lnTo>
                <a:lnTo>
                  <a:pt x="340" y="458"/>
                </a:lnTo>
                <a:lnTo>
                  <a:pt x="363" y="439"/>
                </a:lnTo>
                <a:lnTo>
                  <a:pt x="382" y="434"/>
                </a:lnTo>
                <a:lnTo>
                  <a:pt x="401" y="430"/>
                </a:lnTo>
                <a:lnTo>
                  <a:pt x="401" y="430"/>
                </a:lnTo>
                <a:lnTo>
                  <a:pt x="434" y="420"/>
                </a:lnTo>
                <a:lnTo>
                  <a:pt x="458" y="411"/>
                </a:lnTo>
                <a:lnTo>
                  <a:pt x="472" y="401"/>
                </a:lnTo>
                <a:lnTo>
                  <a:pt x="472" y="401"/>
                </a:lnTo>
                <a:lnTo>
                  <a:pt x="505" y="411"/>
                </a:lnTo>
                <a:lnTo>
                  <a:pt x="538" y="420"/>
                </a:lnTo>
                <a:lnTo>
                  <a:pt x="566" y="439"/>
                </a:lnTo>
                <a:lnTo>
                  <a:pt x="566" y="439"/>
                </a:lnTo>
                <a:lnTo>
                  <a:pt x="590" y="463"/>
                </a:lnTo>
                <a:lnTo>
                  <a:pt x="600" y="477"/>
                </a:lnTo>
                <a:lnTo>
                  <a:pt x="604" y="486"/>
                </a:lnTo>
                <a:lnTo>
                  <a:pt x="604" y="486"/>
                </a:lnTo>
                <a:lnTo>
                  <a:pt x="651" y="510"/>
                </a:lnTo>
                <a:lnTo>
                  <a:pt x="689" y="524"/>
                </a:lnTo>
                <a:lnTo>
                  <a:pt x="713" y="529"/>
                </a:lnTo>
                <a:lnTo>
                  <a:pt x="732" y="529"/>
                </a:lnTo>
                <a:lnTo>
                  <a:pt x="732" y="529"/>
                </a:lnTo>
                <a:lnTo>
                  <a:pt x="732" y="529"/>
                </a:lnTo>
                <a:lnTo>
                  <a:pt x="732" y="510"/>
                </a:lnTo>
                <a:lnTo>
                  <a:pt x="732" y="496"/>
                </a:lnTo>
                <a:lnTo>
                  <a:pt x="741" y="486"/>
                </a:lnTo>
                <a:lnTo>
                  <a:pt x="746" y="477"/>
                </a:lnTo>
                <a:lnTo>
                  <a:pt x="755" y="472"/>
                </a:lnTo>
                <a:lnTo>
                  <a:pt x="765" y="472"/>
                </a:lnTo>
                <a:lnTo>
                  <a:pt x="788" y="477"/>
                </a:lnTo>
                <a:lnTo>
                  <a:pt x="788" y="477"/>
                </a:lnTo>
                <a:lnTo>
                  <a:pt x="798" y="477"/>
                </a:lnTo>
                <a:lnTo>
                  <a:pt x="812" y="472"/>
                </a:lnTo>
                <a:lnTo>
                  <a:pt x="821" y="467"/>
                </a:lnTo>
                <a:lnTo>
                  <a:pt x="826" y="458"/>
                </a:lnTo>
                <a:lnTo>
                  <a:pt x="831" y="449"/>
                </a:lnTo>
                <a:lnTo>
                  <a:pt x="831" y="439"/>
                </a:lnTo>
                <a:lnTo>
                  <a:pt x="826" y="425"/>
                </a:lnTo>
                <a:lnTo>
                  <a:pt x="817" y="415"/>
                </a:lnTo>
                <a:lnTo>
                  <a:pt x="817" y="415"/>
                </a:lnTo>
                <a:lnTo>
                  <a:pt x="807" y="406"/>
                </a:lnTo>
                <a:lnTo>
                  <a:pt x="798" y="397"/>
                </a:lnTo>
                <a:lnTo>
                  <a:pt x="793" y="373"/>
                </a:lnTo>
                <a:lnTo>
                  <a:pt x="793" y="354"/>
                </a:lnTo>
                <a:lnTo>
                  <a:pt x="793" y="349"/>
                </a:lnTo>
                <a:lnTo>
                  <a:pt x="793" y="349"/>
                </a:lnTo>
                <a:lnTo>
                  <a:pt x="798" y="330"/>
                </a:lnTo>
                <a:lnTo>
                  <a:pt x="798" y="316"/>
                </a:lnTo>
                <a:lnTo>
                  <a:pt x="784" y="288"/>
                </a:lnTo>
                <a:lnTo>
                  <a:pt x="769" y="264"/>
                </a:lnTo>
                <a:lnTo>
                  <a:pt x="760" y="255"/>
                </a:lnTo>
                <a:lnTo>
                  <a:pt x="760" y="255"/>
                </a:lnTo>
                <a:lnTo>
                  <a:pt x="751" y="246"/>
                </a:lnTo>
                <a:lnTo>
                  <a:pt x="746" y="231"/>
                </a:lnTo>
                <a:lnTo>
                  <a:pt x="746" y="217"/>
                </a:lnTo>
                <a:lnTo>
                  <a:pt x="746" y="203"/>
                </a:lnTo>
                <a:lnTo>
                  <a:pt x="751" y="189"/>
                </a:lnTo>
                <a:lnTo>
                  <a:pt x="760" y="175"/>
                </a:lnTo>
                <a:lnTo>
                  <a:pt x="769" y="165"/>
                </a:lnTo>
                <a:lnTo>
                  <a:pt x="779" y="161"/>
                </a:lnTo>
                <a:lnTo>
                  <a:pt x="779" y="161"/>
                </a:lnTo>
                <a:lnTo>
                  <a:pt x="793" y="151"/>
                </a:lnTo>
                <a:lnTo>
                  <a:pt x="798" y="137"/>
                </a:lnTo>
                <a:lnTo>
                  <a:pt x="798" y="118"/>
                </a:lnTo>
                <a:lnTo>
                  <a:pt x="798" y="99"/>
                </a:lnTo>
                <a:lnTo>
                  <a:pt x="788" y="61"/>
                </a:lnTo>
                <a:lnTo>
                  <a:pt x="788" y="47"/>
                </a:lnTo>
                <a:lnTo>
                  <a:pt x="741" y="61"/>
                </a:lnTo>
                <a:lnTo>
                  <a:pt x="670" y="43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7250113" y="4433093"/>
            <a:ext cx="606425" cy="1011238"/>
          </a:xfrm>
          <a:custGeom>
            <a:avLst/>
            <a:gdLst>
              <a:gd name="T0" fmla="*/ 297 w 382"/>
              <a:gd name="T1" fmla="*/ 165 h 637"/>
              <a:gd name="T2" fmla="*/ 292 w 382"/>
              <a:gd name="T3" fmla="*/ 99 h 637"/>
              <a:gd name="T4" fmla="*/ 269 w 382"/>
              <a:gd name="T5" fmla="*/ 76 h 637"/>
              <a:gd name="T6" fmla="*/ 259 w 382"/>
              <a:gd name="T7" fmla="*/ 62 h 637"/>
              <a:gd name="T8" fmla="*/ 236 w 382"/>
              <a:gd name="T9" fmla="*/ 24 h 637"/>
              <a:gd name="T10" fmla="*/ 207 w 382"/>
              <a:gd name="T11" fmla="*/ 0 h 637"/>
              <a:gd name="T12" fmla="*/ 151 w 382"/>
              <a:gd name="T13" fmla="*/ 24 h 637"/>
              <a:gd name="T14" fmla="*/ 127 w 382"/>
              <a:gd name="T15" fmla="*/ 33 h 637"/>
              <a:gd name="T16" fmla="*/ 104 w 382"/>
              <a:gd name="T17" fmla="*/ 24 h 637"/>
              <a:gd name="T18" fmla="*/ 80 w 382"/>
              <a:gd name="T19" fmla="*/ 38 h 637"/>
              <a:gd name="T20" fmla="*/ 56 w 382"/>
              <a:gd name="T21" fmla="*/ 66 h 637"/>
              <a:gd name="T22" fmla="*/ 52 w 382"/>
              <a:gd name="T23" fmla="*/ 66 h 637"/>
              <a:gd name="T24" fmla="*/ 66 w 382"/>
              <a:gd name="T25" fmla="*/ 123 h 637"/>
              <a:gd name="T26" fmla="*/ 61 w 382"/>
              <a:gd name="T27" fmla="*/ 161 h 637"/>
              <a:gd name="T28" fmla="*/ 47 w 382"/>
              <a:gd name="T29" fmla="*/ 180 h 637"/>
              <a:gd name="T30" fmla="*/ 37 w 382"/>
              <a:gd name="T31" fmla="*/ 184 h 637"/>
              <a:gd name="T32" fmla="*/ 19 w 382"/>
              <a:gd name="T33" fmla="*/ 208 h 637"/>
              <a:gd name="T34" fmla="*/ 14 w 382"/>
              <a:gd name="T35" fmla="*/ 236 h 637"/>
              <a:gd name="T36" fmla="*/ 19 w 382"/>
              <a:gd name="T37" fmla="*/ 265 h 637"/>
              <a:gd name="T38" fmla="*/ 28 w 382"/>
              <a:gd name="T39" fmla="*/ 274 h 637"/>
              <a:gd name="T40" fmla="*/ 52 w 382"/>
              <a:gd name="T41" fmla="*/ 307 h 637"/>
              <a:gd name="T42" fmla="*/ 66 w 382"/>
              <a:gd name="T43" fmla="*/ 354 h 637"/>
              <a:gd name="T44" fmla="*/ 61 w 382"/>
              <a:gd name="T45" fmla="*/ 368 h 637"/>
              <a:gd name="T46" fmla="*/ 61 w 382"/>
              <a:gd name="T47" fmla="*/ 397 h 637"/>
              <a:gd name="T48" fmla="*/ 75 w 382"/>
              <a:gd name="T49" fmla="*/ 430 h 637"/>
              <a:gd name="T50" fmla="*/ 85 w 382"/>
              <a:gd name="T51" fmla="*/ 439 h 637"/>
              <a:gd name="T52" fmla="*/ 99 w 382"/>
              <a:gd name="T53" fmla="*/ 458 h 637"/>
              <a:gd name="T54" fmla="*/ 94 w 382"/>
              <a:gd name="T55" fmla="*/ 477 h 637"/>
              <a:gd name="T56" fmla="*/ 80 w 382"/>
              <a:gd name="T57" fmla="*/ 496 h 637"/>
              <a:gd name="T58" fmla="*/ 56 w 382"/>
              <a:gd name="T59" fmla="*/ 496 h 637"/>
              <a:gd name="T60" fmla="*/ 33 w 382"/>
              <a:gd name="T61" fmla="*/ 491 h 637"/>
              <a:gd name="T62" fmla="*/ 14 w 382"/>
              <a:gd name="T63" fmla="*/ 496 h 637"/>
              <a:gd name="T64" fmla="*/ 0 w 382"/>
              <a:gd name="T65" fmla="*/ 515 h 637"/>
              <a:gd name="T66" fmla="*/ 0 w 382"/>
              <a:gd name="T67" fmla="*/ 553 h 637"/>
              <a:gd name="T68" fmla="*/ 0 w 382"/>
              <a:gd name="T69" fmla="*/ 553 h 637"/>
              <a:gd name="T70" fmla="*/ 23 w 382"/>
              <a:gd name="T71" fmla="*/ 543 h 637"/>
              <a:gd name="T72" fmla="*/ 37 w 382"/>
              <a:gd name="T73" fmla="*/ 543 h 637"/>
              <a:gd name="T74" fmla="*/ 66 w 382"/>
              <a:gd name="T75" fmla="*/ 553 h 637"/>
              <a:gd name="T76" fmla="*/ 137 w 382"/>
              <a:gd name="T77" fmla="*/ 543 h 637"/>
              <a:gd name="T78" fmla="*/ 156 w 382"/>
              <a:gd name="T79" fmla="*/ 557 h 637"/>
              <a:gd name="T80" fmla="*/ 231 w 382"/>
              <a:gd name="T81" fmla="*/ 609 h 637"/>
              <a:gd name="T82" fmla="*/ 292 w 382"/>
              <a:gd name="T83" fmla="*/ 633 h 637"/>
              <a:gd name="T84" fmla="*/ 325 w 382"/>
              <a:gd name="T85" fmla="*/ 637 h 637"/>
              <a:gd name="T86" fmla="*/ 307 w 382"/>
              <a:gd name="T87" fmla="*/ 604 h 637"/>
              <a:gd name="T88" fmla="*/ 292 w 382"/>
              <a:gd name="T89" fmla="*/ 581 h 637"/>
              <a:gd name="T90" fmla="*/ 259 w 382"/>
              <a:gd name="T91" fmla="*/ 501 h 637"/>
              <a:gd name="T92" fmla="*/ 240 w 382"/>
              <a:gd name="T93" fmla="*/ 439 h 637"/>
              <a:gd name="T94" fmla="*/ 231 w 382"/>
              <a:gd name="T95" fmla="*/ 387 h 637"/>
              <a:gd name="T96" fmla="*/ 222 w 382"/>
              <a:gd name="T97" fmla="*/ 373 h 637"/>
              <a:gd name="T98" fmla="*/ 222 w 382"/>
              <a:gd name="T99" fmla="*/ 368 h 637"/>
              <a:gd name="T100" fmla="*/ 255 w 382"/>
              <a:gd name="T101" fmla="*/ 345 h 637"/>
              <a:gd name="T102" fmla="*/ 264 w 382"/>
              <a:gd name="T103" fmla="*/ 349 h 637"/>
              <a:gd name="T104" fmla="*/ 321 w 382"/>
              <a:gd name="T105" fmla="*/ 373 h 637"/>
              <a:gd name="T106" fmla="*/ 368 w 382"/>
              <a:gd name="T107" fmla="*/ 373 h 637"/>
              <a:gd name="T108" fmla="*/ 368 w 382"/>
              <a:gd name="T109" fmla="*/ 373 h 637"/>
              <a:gd name="T110" fmla="*/ 382 w 382"/>
              <a:gd name="T111" fmla="*/ 354 h 637"/>
              <a:gd name="T112" fmla="*/ 373 w 382"/>
              <a:gd name="T113" fmla="*/ 316 h 637"/>
              <a:gd name="T114" fmla="*/ 349 w 382"/>
              <a:gd name="T115" fmla="*/ 269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2" h="637">
                <a:moveTo>
                  <a:pt x="349" y="269"/>
                </a:moveTo>
                <a:lnTo>
                  <a:pt x="297" y="165"/>
                </a:lnTo>
                <a:lnTo>
                  <a:pt x="292" y="99"/>
                </a:lnTo>
                <a:lnTo>
                  <a:pt x="292" y="99"/>
                </a:lnTo>
                <a:lnTo>
                  <a:pt x="278" y="90"/>
                </a:lnTo>
                <a:lnTo>
                  <a:pt x="269" y="76"/>
                </a:lnTo>
                <a:lnTo>
                  <a:pt x="259" y="62"/>
                </a:lnTo>
                <a:lnTo>
                  <a:pt x="259" y="62"/>
                </a:lnTo>
                <a:lnTo>
                  <a:pt x="250" y="38"/>
                </a:lnTo>
                <a:lnTo>
                  <a:pt x="236" y="24"/>
                </a:lnTo>
                <a:lnTo>
                  <a:pt x="207" y="0"/>
                </a:lnTo>
                <a:lnTo>
                  <a:pt x="207" y="0"/>
                </a:lnTo>
                <a:lnTo>
                  <a:pt x="179" y="14"/>
                </a:lnTo>
                <a:lnTo>
                  <a:pt x="151" y="24"/>
                </a:lnTo>
                <a:lnTo>
                  <a:pt x="127" y="33"/>
                </a:lnTo>
                <a:lnTo>
                  <a:pt x="127" y="33"/>
                </a:lnTo>
                <a:lnTo>
                  <a:pt x="113" y="24"/>
                </a:lnTo>
                <a:lnTo>
                  <a:pt x="104" y="24"/>
                </a:lnTo>
                <a:lnTo>
                  <a:pt x="89" y="28"/>
                </a:lnTo>
                <a:lnTo>
                  <a:pt x="80" y="38"/>
                </a:lnTo>
                <a:lnTo>
                  <a:pt x="61" y="57"/>
                </a:lnTo>
                <a:lnTo>
                  <a:pt x="56" y="66"/>
                </a:lnTo>
                <a:lnTo>
                  <a:pt x="52" y="66"/>
                </a:lnTo>
                <a:lnTo>
                  <a:pt x="52" y="66"/>
                </a:lnTo>
                <a:lnTo>
                  <a:pt x="56" y="90"/>
                </a:lnTo>
                <a:lnTo>
                  <a:pt x="66" y="123"/>
                </a:lnTo>
                <a:lnTo>
                  <a:pt x="66" y="142"/>
                </a:lnTo>
                <a:lnTo>
                  <a:pt x="61" y="161"/>
                </a:lnTo>
                <a:lnTo>
                  <a:pt x="56" y="175"/>
                </a:lnTo>
                <a:lnTo>
                  <a:pt x="47" y="180"/>
                </a:lnTo>
                <a:lnTo>
                  <a:pt x="47" y="180"/>
                </a:lnTo>
                <a:lnTo>
                  <a:pt x="37" y="184"/>
                </a:lnTo>
                <a:lnTo>
                  <a:pt x="28" y="194"/>
                </a:lnTo>
                <a:lnTo>
                  <a:pt x="19" y="208"/>
                </a:lnTo>
                <a:lnTo>
                  <a:pt x="14" y="222"/>
                </a:lnTo>
                <a:lnTo>
                  <a:pt x="14" y="236"/>
                </a:lnTo>
                <a:lnTo>
                  <a:pt x="14" y="250"/>
                </a:lnTo>
                <a:lnTo>
                  <a:pt x="19" y="265"/>
                </a:lnTo>
                <a:lnTo>
                  <a:pt x="28" y="274"/>
                </a:lnTo>
                <a:lnTo>
                  <a:pt x="28" y="274"/>
                </a:lnTo>
                <a:lnTo>
                  <a:pt x="37" y="283"/>
                </a:lnTo>
                <a:lnTo>
                  <a:pt x="52" y="307"/>
                </a:lnTo>
                <a:lnTo>
                  <a:pt x="66" y="335"/>
                </a:lnTo>
                <a:lnTo>
                  <a:pt x="66" y="354"/>
                </a:lnTo>
                <a:lnTo>
                  <a:pt x="61" y="368"/>
                </a:lnTo>
                <a:lnTo>
                  <a:pt x="61" y="368"/>
                </a:lnTo>
                <a:lnTo>
                  <a:pt x="61" y="378"/>
                </a:lnTo>
                <a:lnTo>
                  <a:pt x="61" y="397"/>
                </a:lnTo>
                <a:lnTo>
                  <a:pt x="66" y="416"/>
                </a:lnTo>
                <a:lnTo>
                  <a:pt x="75" y="430"/>
                </a:lnTo>
                <a:lnTo>
                  <a:pt x="85" y="439"/>
                </a:lnTo>
                <a:lnTo>
                  <a:pt x="85" y="439"/>
                </a:lnTo>
                <a:lnTo>
                  <a:pt x="94" y="449"/>
                </a:lnTo>
                <a:lnTo>
                  <a:pt x="99" y="458"/>
                </a:lnTo>
                <a:lnTo>
                  <a:pt x="99" y="468"/>
                </a:lnTo>
                <a:lnTo>
                  <a:pt x="94" y="477"/>
                </a:lnTo>
                <a:lnTo>
                  <a:pt x="89" y="486"/>
                </a:lnTo>
                <a:lnTo>
                  <a:pt x="80" y="496"/>
                </a:lnTo>
                <a:lnTo>
                  <a:pt x="66" y="496"/>
                </a:lnTo>
                <a:lnTo>
                  <a:pt x="56" y="496"/>
                </a:lnTo>
                <a:lnTo>
                  <a:pt x="56" y="496"/>
                </a:lnTo>
                <a:lnTo>
                  <a:pt x="33" y="491"/>
                </a:lnTo>
                <a:lnTo>
                  <a:pt x="23" y="496"/>
                </a:lnTo>
                <a:lnTo>
                  <a:pt x="14" y="496"/>
                </a:lnTo>
                <a:lnTo>
                  <a:pt x="4" y="505"/>
                </a:lnTo>
                <a:lnTo>
                  <a:pt x="0" y="515"/>
                </a:lnTo>
                <a:lnTo>
                  <a:pt x="0" y="529"/>
                </a:lnTo>
                <a:lnTo>
                  <a:pt x="0" y="553"/>
                </a:lnTo>
                <a:lnTo>
                  <a:pt x="0" y="553"/>
                </a:lnTo>
                <a:lnTo>
                  <a:pt x="0" y="553"/>
                </a:lnTo>
                <a:lnTo>
                  <a:pt x="14" y="548"/>
                </a:lnTo>
                <a:lnTo>
                  <a:pt x="23" y="543"/>
                </a:lnTo>
                <a:lnTo>
                  <a:pt x="23" y="543"/>
                </a:lnTo>
                <a:lnTo>
                  <a:pt x="37" y="543"/>
                </a:lnTo>
                <a:lnTo>
                  <a:pt x="52" y="543"/>
                </a:lnTo>
                <a:lnTo>
                  <a:pt x="66" y="553"/>
                </a:lnTo>
                <a:lnTo>
                  <a:pt x="66" y="553"/>
                </a:lnTo>
                <a:lnTo>
                  <a:pt x="137" y="543"/>
                </a:lnTo>
                <a:lnTo>
                  <a:pt x="137" y="543"/>
                </a:lnTo>
                <a:lnTo>
                  <a:pt x="156" y="557"/>
                </a:lnTo>
                <a:lnTo>
                  <a:pt x="203" y="590"/>
                </a:lnTo>
                <a:lnTo>
                  <a:pt x="231" y="609"/>
                </a:lnTo>
                <a:lnTo>
                  <a:pt x="264" y="623"/>
                </a:lnTo>
                <a:lnTo>
                  <a:pt x="292" y="633"/>
                </a:lnTo>
                <a:lnTo>
                  <a:pt x="325" y="637"/>
                </a:lnTo>
                <a:lnTo>
                  <a:pt x="325" y="637"/>
                </a:lnTo>
                <a:lnTo>
                  <a:pt x="311" y="614"/>
                </a:lnTo>
                <a:lnTo>
                  <a:pt x="307" y="604"/>
                </a:lnTo>
                <a:lnTo>
                  <a:pt x="307" y="604"/>
                </a:lnTo>
                <a:lnTo>
                  <a:pt x="292" y="581"/>
                </a:lnTo>
                <a:lnTo>
                  <a:pt x="278" y="543"/>
                </a:lnTo>
                <a:lnTo>
                  <a:pt x="259" y="501"/>
                </a:lnTo>
                <a:lnTo>
                  <a:pt x="240" y="439"/>
                </a:lnTo>
                <a:lnTo>
                  <a:pt x="240" y="439"/>
                </a:lnTo>
                <a:lnTo>
                  <a:pt x="240" y="411"/>
                </a:lnTo>
                <a:lnTo>
                  <a:pt x="231" y="387"/>
                </a:lnTo>
                <a:lnTo>
                  <a:pt x="222" y="373"/>
                </a:lnTo>
                <a:lnTo>
                  <a:pt x="222" y="373"/>
                </a:lnTo>
                <a:lnTo>
                  <a:pt x="222" y="373"/>
                </a:lnTo>
                <a:lnTo>
                  <a:pt x="222" y="368"/>
                </a:lnTo>
                <a:lnTo>
                  <a:pt x="236" y="354"/>
                </a:lnTo>
                <a:lnTo>
                  <a:pt x="255" y="345"/>
                </a:lnTo>
                <a:lnTo>
                  <a:pt x="255" y="345"/>
                </a:lnTo>
                <a:lnTo>
                  <a:pt x="264" y="349"/>
                </a:lnTo>
                <a:lnTo>
                  <a:pt x="283" y="364"/>
                </a:lnTo>
                <a:lnTo>
                  <a:pt x="321" y="373"/>
                </a:lnTo>
                <a:lnTo>
                  <a:pt x="344" y="373"/>
                </a:lnTo>
                <a:lnTo>
                  <a:pt x="368" y="373"/>
                </a:lnTo>
                <a:lnTo>
                  <a:pt x="368" y="373"/>
                </a:lnTo>
                <a:lnTo>
                  <a:pt x="368" y="373"/>
                </a:lnTo>
                <a:lnTo>
                  <a:pt x="382" y="368"/>
                </a:lnTo>
                <a:lnTo>
                  <a:pt x="382" y="354"/>
                </a:lnTo>
                <a:lnTo>
                  <a:pt x="382" y="335"/>
                </a:lnTo>
                <a:lnTo>
                  <a:pt x="373" y="316"/>
                </a:lnTo>
                <a:lnTo>
                  <a:pt x="359" y="283"/>
                </a:lnTo>
                <a:lnTo>
                  <a:pt x="349" y="269"/>
                </a:lnTo>
                <a:lnTo>
                  <a:pt x="349" y="269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9153525" y="453231"/>
            <a:ext cx="2713037" cy="2368550"/>
          </a:xfrm>
          <a:custGeom>
            <a:avLst/>
            <a:gdLst>
              <a:gd name="T0" fmla="*/ 1477 w 1709"/>
              <a:gd name="T1" fmla="*/ 458 h 1492"/>
              <a:gd name="T2" fmla="*/ 1444 w 1709"/>
              <a:gd name="T3" fmla="*/ 453 h 1492"/>
              <a:gd name="T4" fmla="*/ 1345 w 1709"/>
              <a:gd name="T5" fmla="*/ 458 h 1492"/>
              <a:gd name="T6" fmla="*/ 1289 w 1709"/>
              <a:gd name="T7" fmla="*/ 496 h 1492"/>
              <a:gd name="T8" fmla="*/ 1204 w 1709"/>
              <a:gd name="T9" fmla="*/ 453 h 1492"/>
              <a:gd name="T10" fmla="*/ 1180 w 1709"/>
              <a:gd name="T11" fmla="*/ 269 h 1492"/>
              <a:gd name="T12" fmla="*/ 1076 w 1709"/>
              <a:gd name="T13" fmla="*/ 194 h 1492"/>
              <a:gd name="T14" fmla="*/ 1024 w 1709"/>
              <a:gd name="T15" fmla="*/ 232 h 1492"/>
              <a:gd name="T16" fmla="*/ 935 w 1709"/>
              <a:gd name="T17" fmla="*/ 189 h 1492"/>
              <a:gd name="T18" fmla="*/ 1005 w 1709"/>
              <a:gd name="T19" fmla="*/ 66 h 1492"/>
              <a:gd name="T20" fmla="*/ 802 w 1709"/>
              <a:gd name="T21" fmla="*/ 114 h 1492"/>
              <a:gd name="T22" fmla="*/ 755 w 1709"/>
              <a:gd name="T23" fmla="*/ 151 h 1492"/>
              <a:gd name="T24" fmla="*/ 817 w 1709"/>
              <a:gd name="T25" fmla="*/ 165 h 1492"/>
              <a:gd name="T26" fmla="*/ 850 w 1709"/>
              <a:gd name="T27" fmla="*/ 194 h 1492"/>
              <a:gd name="T28" fmla="*/ 868 w 1709"/>
              <a:gd name="T29" fmla="*/ 279 h 1492"/>
              <a:gd name="T30" fmla="*/ 831 w 1709"/>
              <a:gd name="T31" fmla="*/ 345 h 1492"/>
              <a:gd name="T32" fmla="*/ 769 w 1709"/>
              <a:gd name="T33" fmla="*/ 392 h 1492"/>
              <a:gd name="T34" fmla="*/ 665 w 1709"/>
              <a:gd name="T35" fmla="*/ 595 h 1492"/>
              <a:gd name="T36" fmla="*/ 614 w 1709"/>
              <a:gd name="T37" fmla="*/ 718 h 1492"/>
              <a:gd name="T38" fmla="*/ 628 w 1709"/>
              <a:gd name="T39" fmla="*/ 765 h 1492"/>
              <a:gd name="T40" fmla="*/ 434 w 1709"/>
              <a:gd name="T41" fmla="*/ 888 h 1492"/>
              <a:gd name="T42" fmla="*/ 340 w 1709"/>
              <a:gd name="T43" fmla="*/ 888 h 1492"/>
              <a:gd name="T44" fmla="*/ 94 w 1709"/>
              <a:gd name="T45" fmla="*/ 1077 h 1492"/>
              <a:gd name="T46" fmla="*/ 52 w 1709"/>
              <a:gd name="T47" fmla="*/ 1133 h 1492"/>
              <a:gd name="T48" fmla="*/ 42 w 1709"/>
              <a:gd name="T49" fmla="*/ 1218 h 1492"/>
              <a:gd name="T50" fmla="*/ 14 w 1709"/>
              <a:gd name="T51" fmla="*/ 1303 h 1492"/>
              <a:gd name="T52" fmla="*/ 108 w 1709"/>
              <a:gd name="T53" fmla="*/ 1317 h 1492"/>
              <a:gd name="T54" fmla="*/ 189 w 1709"/>
              <a:gd name="T55" fmla="*/ 1313 h 1492"/>
              <a:gd name="T56" fmla="*/ 250 w 1709"/>
              <a:gd name="T57" fmla="*/ 1327 h 1492"/>
              <a:gd name="T58" fmla="*/ 316 w 1709"/>
              <a:gd name="T59" fmla="*/ 1360 h 1492"/>
              <a:gd name="T60" fmla="*/ 429 w 1709"/>
              <a:gd name="T61" fmla="*/ 1280 h 1492"/>
              <a:gd name="T62" fmla="*/ 519 w 1709"/>
              <a:gd name="T63" fmla="*/ 1313 h 1492"/>
              <a:gd name="T64" fmla="*/ 580 w 1709"/>
              <a:gd name="T65" fmla="*/ 1360 h 1492"/>
              <a:gd name="T66" fmla="*/ 661 w 1709"/>
              <a:gd name="T67" fmla="*/ 1454 h 1492"/>
              <a:gd name="T68" fmla="*/ 741 w 1709"/>
              <a:gd name="T69" fmla="*/ 1398 h 1492"/>
              <a:gd name="T70" fmla="*/ 831 w 1709"/>
              <a:gd name="T71" fmla="*/ 1393 h 1492"/>
              <a:gd name="T72" fmla="*/ 854 w 1709"/>
              <a:gd name="T73" fmla="*/ 1445 h 1492"/>
              <a:gd name="T74" fmla="*/ 878 w 1709"/>
              <a:gd name="T75" fmla="*/ 1473 h 1492"/>
              <a:gd name="T76" fmla="*/ 986 w 1709"/>
              <a:gd name="T77" fmla="*/ 1483 h 1492"/>
              <a:gd name="T78" fmla="*/ 1109 w 1709"/>
              <a:gd name="T79" fmla="*/ 1464 h 1492"/>
              <a:gd name="T80" fmla="*/ 1284 w 1709"/>
              <a:gd name="T81" fmla="*/ 1332 h 1492"/>
              <a:gd name="T82" fmla="*/ 1402 w 1709"/>
              <a:gd name="T83" fmla="*/ 1185 h 1492"/>
              <a:gd name="T84" fmla="*/ 1454 w 1709"/>
              <a:gd name="T85" fmla="*/ 1152 h 1492"/>
              <a:gd name="T86" fmla="*/ 1473 w 1709"/>
              <a:gd name="T87" fmla="*/ 1223 h 1492"/>
              <a:gd name="T88" fmla="*/ 1511 w 1709"/>
              <a:gd name="T89" fmla="*/ 1199 h 1492"/>
              <a:gd name="T90" fmla="*/ 1529 w 1709"/>
              <a:gd name="T91" fmla="*/ 1020 h 1492"/>
              <a:gd name="T92" fmla="*/ 1595 w 1709"/>
              <a:gd name="T93" fmla="*/ 1001 h 1492"/>
              <a:gd name="T94" fmla="*/ 1591 w 1709"/>
              <a:gd name="T95" fmla="*/ 888 h 1492"/>
              <a:gd name="T96" fmla="*/ 1605 w 1709"/>
              <a:gd name="T97" fmla="*/ 850 h 1492"/>
              <a:gd name="T98" fmla="*/ 1614 w 1709"/>
              <a:gd name="T99" fmla="*/ 741 h 1492"/>
              <a:gd name="T100" fmla="*/ 1657 w 1709"/>
              <a:gd name="T101" fmla="*/ 652 h 1492"/>
              <a:gd name="T102" fmla="*/ 1690 w 1709"/>
              <a:gd name="T103" fmla="*/ 567 h 1492"/>
              <a:gd name="T104" fmla="*/ 1709 w 1709"/>
              <a:gd name="T105" fmla="*/ 505 h 1492"/>
              <a:gd name="T106" fmla="*/ 1605 w 1709"/>
              <a:gd name="T107" fmla="*/ 392 h 1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09" h="1492">
                <a:moveTo>
                  <a:pt x="1595" y="373"/>
                </a:moveTo>
                <a:lnTo>
                  <a:pt x="1572" y="387"/>
                </a:lnTo>
                <a:lnTo>
                  <a:pt x="1544" y="364"/>
                </a:lnTo>
                <a:lnTo>
                  <a:pt x="1529" y="420"/>
                </a:lnTo>
                <a:lnTo>
                  <a:pt x="1477" y="458"/>
                </a:lnTo>
                <a:lnTo>
                  <a:pt x="1477" y="458"/>
                </a:lnTo>
                <a:lnTo>
                  <a:pt x="1463" y="449"/>
                </a:lnTo>
                <a:lnTo>
                  <a:pt x="1454" y="449"/>
                </a:lnTo>
                <a:lnTo>
                  <a:pt x="1444" y="453"/>
                </a:lnTo>
                <a:lnTo>
                  <a:pt x="1444" y="453"/>
                </a:lnTo>
                <a:lnTo>
                  <a:pt x="1416" y="468"/>
                </a:lnTo>
                <a:lnTo>
                  <a:pt x="1388" y="472"/>
                </a:lnTo>
                <a:lnTo>
                  <a:pt x="1369" y="472"/>
                </a:lnTo>
                <a:lnTo>
                  <a:pt x="1355" y="463"/>
                </a:lnTo>
                <a:lnTo>
                  <a:pt x="1345" y="458"/>
                </a:lnTo>
                <a:lnTo>
                  <a:pt x="1336" y="449"/>
                </a:lnTo>
                <a:lnTo>
                  <a:pt x="1331" y="439"/>
                </a:lnTo>
                <a:lnTo>
                  <a:pt x="1312" y="486"/>
                </a:lnTo>
                <a:lnTo>
                  <a:pt x="1312" y="486"/>
                </a:lnTo>
                <a:lnTo>
                  <a:pt x="1289" y="496"/>
                </a:lnTo>
                <a:lnTo>
                  <a:pt x="1270" y="496"/>
                </a:lnTo>
                <a:lnTo>
                  <a:pt x="1251" y="491"/>
                </a:lnTo>
                <a:lnTo>
                  <a:pt x="1237" y="482"/>
                </a:lnTo>
                <a:lnTo>
                  <a:pt x="1208" y="463"/>
                </a:lnTo>
                <a:lnTo>
                  <a:pt x="1204" y="453"/>
                </a:lnTo>
                <a:lnTo>
                  <a:pt x="1208" y="411"/>
                </a:lnTo>
                <a:lnTo>
                  <a:pt x="1156" y="288"/>
                </a:lnTo>
                <a:lnTo>
                  <a:pt x="1175" y="279"/>
                </a:lnTo>
                <a:lnTo>
                  <a:pt x="1175" y="279"/>
                </a:lnTo>
                <a:lnTo>
                  <a:pt x="1180" y="269"/>
                </a:lnTo>
                <a:lnTo>
                  <a:pt x="1185" y="260"/>
                </a:lnTo>
                <a:lnTo>
                  <a:pt x="1185" y="246"/>
                </a:lnTo>
                <a:lnTo>
                  <a:pt x="1123" y="241"/>
                </a:lnTo>
                <a:lnTo>
                  <a:pt x="1100" y="180"/>
                </a:lnTo>
                <a:lnTo>
                  <a:pt x="1076" y="194"/>
                </a:lnTo>
                <a:lnTo>
                  <a:pt x="1067" y="236"/>
                </a:lnTo>
                <a:lnTo>
                  <a:pt x="1053" y="250"/>
                </a:lnTo>
                <a:lnTo>
                  <a:pt x="1038" y="250"/>
                </a:lnTo>
                <a:lnTo>
                  <a:pt x="1038" y="250"/>
                </a:lnTo>
                <a:lnTo>
                  <a:pt x="1024" y="232"/>
                </a:lnTo>
                <a:lnTo>
                  <a:pt x="1005" y="217"/>
                </a:lnTo>
                <a:lnTo>
                  <a:pt x="991" y="208"/>
                </a:lnTo>
                <a:lnTo>
                  <a:pt x="972" y="198"/>
                </a:lnTo>
                <a:lnTo>
                  <a:pt x="944" y="189"/>
                </a:lnTo>
                <a:lnTo>
                  <a:pt x="935" y="189"/>
                </a:lnTo>
                <a:lnTo>
                  <a:pt x="930" y="170"/>
                </a:lnTo>
                <a:lnTo>
                  <a:pt x="963" y="151"/>
                </a:lnTo>
                <a:lnTo>
                  <a:pt x="977" y="118"/>
                </a:lnTo>
                <a:lnTo>
                  <a:pt x="996" y="104"/>
                </a:lnTo>
                <a:lnTo>
                  <a:pt x="1005" y="66"/>
                </a:lnTo>
                <a:lnTo>
                  <a:pt x="1029" y="62"/>
                </a:lnTo>
                <a:lnTo>
                  <a:pt x="996" y="5"/>
                </a:lnTo>
                <a:lnTo>
                  <a:pt x="878" y="0"/>
                </a:lnTo>
                <a:lnTo>
                  <a:pt x="802" y="80"/>
                </a:lnTo>
                <a:lnTo>
                  <a:pt x="802" y="114"/>
                </a:lnTo>
                <a:lnTo>
                  <a:pt x="783" y="114"/>
                </a:lnTo>
                <a:lnTo>
                  <a:pt x="765" y="114"/>
                </a:lnTo>
                <a:lnTo>
                  <a:pt x="755" y="123"/>
                </a:lnTo>
                <a:lnTo>
                  <a:pt x="755" y="132"/>
                </a:lnTo>
                <a:lnTo>
                  <a:pt x="755" y="151"/>
                </a:lnTo>
                <a:lnTo>
                  <a:pt x="746" y="180"/>
                </a:lnTo>
                <a:lnTo>
                  <a:pt x="765" y="184"/>
                </a:lnTo>
                <a:lnTo>
                  <a:pt x="793" y="165"/>
                </a:lnTo>
                <a:lnTo>
                  <a:pt x="793" y="165"/>
                </a:lnTo>
                <a:lnTo>
                  <a:pt x="817" y="165"/>
                </a:lnTo>
                <a:lnTo>
                  <a:pt x="835" y="170"/>
                </a:lnTo>
                <a:lnTo>
                  <a:pt x="845" y="175"/>
                </a:lnTo>
                <a:lnTo>
                  <a:pt x="850" y="180"/>
                </a:lnTo>
                <a:lnTo>
                  <a:pt x="854" y="189"/>
                </a:lnTo>
                <a:lnTo>
                  <a:pt x="850" y="194"/>
                </a:lnTo>
                <a:lnTo>
                  <a:pt x="850" y="232"/>
                </a:lnTo>
                <a:lnTo>
                  <a:pt x="850" y="246"/>
                </a:lnTo>
                <a:lnTo>
                  <a:pt x="850" y="246"/>
                </a:lnTo>
                <a:lnTo>
                  <a:pt x="864" y="269"/>
                </a:lnTo>
                <a:lnTo>
                  <a:pt x="868" y="279"/>
                </a:lnTo>
                <a:lnTo>
                  <a:pt x="868" y="298"/>
                </a:lnTo>
                <a:lnTo>
                  <a:pt x="868" y="312"/>
                </a:lnTo>
                <a:lnTo>
                  <a:pt x="859" y="326"/>
                </a:lnTo>
                <a:lnTo>
                  <a:pt x="850" y="335"/>
                </a:lnTo>
                <a:lnTo>
                  <a:pt x="831" y="345"/>
                </a:lnTo>
                <a:lnTo>
                  <a:pt x="831" y="345"/>
                </a:lnTo>
                <a:lnTo>
                  <a:pt x="807" y="350"/>
                </a:lnTo>
                <a:lnTo>
                  <a:pt x="793" y="364"/>
                </a:lnTo>
                <a:lnTo>
                  <a:pt x="779" y="378"/>
                </a:lnTo>
                <a:lnTo>
                  <a:pt x="769" y="392"/>
                </a:lnTo>
                <a:lnTo>
                  <a:pt x="760" y="420"/>
                </a:lnTo>
                <a:lnTo>
                  <a:pt x="755" y="430"/>
                </a:lnTo>
                <a:lnTo>
                  <a:pt x="713" y="501"/>
                </a:lnTo>
                <a:lnTo>
                  <a:pt x="708" y="548"/>
                </a:lnTo>
                <a:lnTo>
                  <a:pt x="665" y="595"/>
                </a:lnTo>
                <a:lnTo>
                  <a:pt x="661" y="633"/>
                </a:lnTo>
                <a:lnTo>
                  <a:pt x="623" y="661"/>
                </a:lnTo>
                <a:lnTo>
                  <a:pt x="623" y="689"/>
                </a:lnTo>
                <a:lnTo>
                  <a:pt x="604" y="704"/>
                </a:lnTo>
                <a:lnTo>
                  <a:pt x="614" y="718"/>
                </a:lnTo>
                <a:lnTo>
                  <a:pt x="632" y="727"/>
                </a:lnTo>
                <a:lnTo>
                  <a:pt x="632" y="727"/>
                </a:lnTo>
                <a:lnTo>
                  <a:pt x="637" y="737"/>
                </a:lnTo>
                <a:lnTo>
                  <a:pt x="637" y="746"/>
                </a:lnTo>
                <a:lnTo>
                  <a:pt x="628" y="765"/>
                </a:lnTo>
                <a:lnTo>
                  <a:pt x="614" y="779"/>
                </a:lnTo>
                <a:lnTo>
                  <a:pt x="590" y="793"/>
                </a:lnTo>
                <a:lnTo>
                  <a:pt x="547" y="812"/>
                </a:lnTo>
                <a:lnTo>
                  <a:pt x="524" y="817"/>
                </a:lnTo>
                <a:lnTo>
                  <a:pt x="434" y="888"/>
                </a:lnTo>
                <a:lnTo>
                  <a:pt x="396" y="883"/>
                </a:lnTo>
                <a:lnTo>
                  <a:pt x="387" y="897"/>
                </a:lnTo>
                <a:lnTo>
                  <a:pt x="359" y="897"/>
                </a:lnTo>
                <a:lnTo>
                  <a:pt x="359" y="897"/>
                </a:lnTo>
                <a:lnTo>
                  <a:pt x="340" y="888"/>
                </a:lnTo>
                <a:lnTo>
                  <a:pt x="321" y="883"/>
                </a:lnTo>
                <a:lnTo>
                  <a:pt x="293" y="878"/>
                </a:lnTo>
                <a:lnTo>
                  <a:pt x="217" y="817"/>
                </a:lnTo>
                <a:lnTo>
                  <a:pt x="94" y="1048"/>
                </a:lnTo>
                <a:lnTo>
                  <a:pt x="94" y="1077"/>
                </a:lnTo>
                <a:lnTo>
                  <a:pt x="85" y="1105"/>
                </a:lnTo>
                <a:lnTo>
                  <a:pt x="71" y="1119"/>
                </a:lnTo>
                <a:lnTo>
                  <a:pt x="71" y="1119"/>
                </a:lnTo>
                <a:lnTo>
                  <a:pt x="56" y="1124"/>
                </a:lnTo>
                <a:lnTo>
                  <a:pt x="52" y="1133"/>
                </a:lnTo>
                <a:lnTo>
                  <a:pt x="47" y="1147"/>
                </a:lnTo>
                <a:lnTo>
                  <a:pt x="47" y="1162"/>
                </a:lnTo>
                <a:lnTo>
                  <a:pt x="47" y="1185"/>
                </a:lnTo>
                <a:lnTo>
                  <a:pt x="52" y="1199"/>
                </a:lnTo>
                <a:lnTo>
                  <a:pt x="42" y="1218"/>
                </a:lnTo>
                <a:lnTo>
                  <a:pt x="9" y="1237"/>
                </a:lnTo>
                <a:lnTo>
                  <a:pt x="9" y="1237"/>
                </a:lnTo>
                <a:lnTo>
                  <a:pt x="0" y="1261"/>
                </a:lnTo>
                <a:lnTo>
                  <a:pt x="5" y="1284"/>
                </a:lnTo>
                <a:lnTo>
                  <a:pt x="14" y="1303"/>
                </a:lnTo>
                <a:lnTo>
                  <a:pt x="28" y="1322"/>
                </a:lnTo>
                <a:lnTo>
                  <a:pt x="42" y="1332"/>
                </a:lnTo>
                <a:lnTo>
                  <a:pt x="56" y="1341"/>
                </a:lnTo>
                <a:lnTo>
                  <a:pt x="75" y="1350"/>
                </a:lnTo>
                <a:lnTo>
                  <a:pt x="108" y="1317"/>
                </a:lnTo>
                <a:lnTo>
                  <a:pt x="108" y="1317"/>
                </a:lnTo>
                <a:lnTo>
                  <a:pt x="118" y="1322"/>
                </a:lnTo>
                <a:lnTo>
                  <a:pt x="132" y="1322"/>
                </a:lnTo>
                <a:lnTo>
                  <a:pt x="156" y="1322"/>
                </a:lnTo>
                <a:lnTo>
                  <a:pt x="189" y="1313"/>
                </a:lnTo>
                <a:lnTo>
                  <a:pt x="189" y="1313"/>
                </a:lnTo>
                <a:lnTo>
                  <a:pt x="193" y="1313"/>
                </a:lnTo>
                <a:lnTo>
                  <a:pt x="212" y="1313"/>
                </a:lnTo>
                <a:lnTo>
                  <a:pt x="236" y="1317"/>
                </a:lnTo>
                <a:lnTo>
                  <a:pt x="250" y="1327"/>
                </a:lnTo>
                <a:lnTo>
                  <a:pt x="269" y="1341"/>
                </a:lnTo>
                <a:lnTo>
                  <a:pt x="269" y="1341"/>
                </a:lnTo>
                <a:lnTo>
                  <a:pt x="293" y="1360"/>
                </a:lnTo>
                <a:lnTo>
                  <a:pt x="311" y="1365"/>
                </a:lnTo>
                <a:lnTo>
                  <a:pt x="316" y="1360"/>
                </a:lnTo>
                <a:lnTo>
                  <a:pt x="316" y="1360"/>
                </a:lnTo>
                <a:lnTo>
                  <a:pt x="387" y="1284"/>
                </a:lnTo>
                <a:lnTo>
                  <a:pt x="387" y="1284"/>
                </a:lnTo>
                <a:lnTo>
                  <a:pt x="401" y="1280"/>
                </a:lnTo>
                <a:lnTo>
                  <a:pt x="429" y="1280"/>
                </a:lnTo>
                <a:lnTo>
                  <a:pt x="467" y="1289"/>
                </a:lnTo>
                <a:lnTo>
                  <a:pt x="467" y="1289"/>
                </a:lnTo>
                <a:lnTo>
                  <a:pt x="491" y="1294"/>
                </a:lnTo>
                <a:lnTo>
                  <a:pt x="505" y="1303"/>
                </a:lnTo>
                <a:lnTo>
                  <a:pt x="519" y="1313"/>
                </a:lnTo>
                <a:lnTo>
                  <a:pt x="524" y="1322"/>
                </a:lnTo>
                <a:lnTo>
                  <a:pt x="533" y="1336"/>
                </a:lnTo>
                <a:lnTo>
                  <a:pt x="533" y="1341"/>
                </a:lnTo>
                <a:lnTo>
                  <a:pt x="562" y="1360"/>
                </a:lnTo>
                <a:lnTo>
                  <a:pt x="580" y="1360"/>
                </a:lnTo>
                <a:lnTo>
                  <a:pt x="599" y="1369"/>
                </a:lnTo>
                <a:lnTo>
                  <a:pt x="599" y="1398"/>
                </a:lnTo>
                <a:lnTo>
                  <a:pt x="656" y="1450"/>
                </a:lnTo>
                <a:lnTo>
                  <a:pt x="661" y="1454"/>
                </a:lnTo>
                <a:lnTo>
                  <a:pt x="661" y="1454"/>
                </a:lnTo>
                <a:lnTo>
                  <a:pt x="661" y="1454"/>
                </a:lnTo>
                <a:lnTo>
                  <a:pt x="661" y="1454"/>
                </a:lnTo>
                <a:lnTo>
                  <a:pt x="680" y="1440"/>
                </a:lnTo>
                <a:lnTo>
                  <a:pt x="717" y="1412"/>
                </a:lnTo>
                <a:lnTo>
                  <a:pt x="741" y="1398"/>
                </a:lnTo>
                <a:lnTo>
                  <a:pt x="765" y="1384"/>
                </a:lnTo>
                <a:lnTo>
                  <a:pt x="783" y="1379"/>
                </a:lnTo>
                <a:lnTo>
                  <a:pt x="802" y="1379"/>
                </a:lnTo>
                <a:lnTo>
                  <a:pt x="802" y="1379"/>
                </a:lnTo>
                <a:lnTo>
                  <a:pt x="831" y="1393"/>
                </a:lnTo>
                <a:lnTo>
                  <a:pt x="859" y="1412"/>
                </a:lnTo>
                <a:lnTo>
                  <a:pt x="864" y="1421"/>
                </a:lnTo>
                <a:lnTo>
                  <a:pt x="868" y="1431"/>
                </a:lnTo>
                <a:lnTo>
                  <a:pt x="864" y="1440"/>
                </a:lnTo>
                <a:lnTo>
                  <a:pt x="854" y="1445"/>
                </a:lnTo>
                <a:lnTo>
                  <a:pt x="854" y="1445"/>
                </a:lnTo>
                <a:lnTo>
                  <a:pt x="854" y="1454"/>
                </a:lnTo>
                <a:lnTo>
                  <a:pt x="864" y="1464"/>
                </a:lnTo>
                <a:lnTo>
                  <a:pt x="878" y="1473"/>
                </a:lnTo>
                <a:lnTo>
                  <a:pt x="878" y="1473"/>
                </a:lnTo>
                <a:lnTo>
                  <a:pt x="902" y="1483"/>
                </a:lnTo>
                <a:lnTo>
                  <a:pt x="925" y="1492"/>
                </a:lnTo>
                <a:lnTo>
                  <a:pt x="953" y="1492"/>
                </a:lnTo>
                <a:lnTo>
                  <a:pt x="968" y="1487"/>
                </a:lnTo>
                <a:lnTo>
                  <a:pt x="986" y="1483"/>
                </a:lnTo>
                <a:lnTo>
                  <a:pt x="986" y="1483"/>
                </a:lnTo>
                <a:lnTo>
                  <a:pt x="1010" y="1478"/>
                </a:lnTo>
                <a:lnTo>
                  <a:pt x="1081" y="1473"/>
                </a:lnTo>
                <a:lnTo>
                  <a:pt x="1081" y="1473"/>
                </a:lnTo>
                <a:lnTo>
                  <a:pt x="1109" y="1464"/>
                </a:lnTo>
                <a:lnTo>
                  <a:pt x="1128" y="1454"/>
                </a:lnTo>
                <a:lnTo>
                  <a:pt x="1147" y="1435"/>
                </a:lnTo>
                <a:lnTo>
                  <a:pt x="1180" y="1384"/>
                </a:lnTo>
                <a:lnTo>
                  <a:pt x="1246" y="1350"/>
                </a:lnTo>
                <a:lnTo>
                  <a:pt x="1284" y="1332"/>
                </a:lnTo>
                <a:lnTo>
                  <a:pt x="1303" y="1294"/>
                </a:lnTo>
                <a:lnTo>
                  <a:pt x="1317" y="1284"/>
                </a:lnTo>
                <a:lnTo>
                  <a:pt x="1345" y="1280"/>
                </a:lnTo>
                <a:lnTo>
                  <a:pt x="1378" y="1195"/>
                </a:lnTo>
                <a:lnTo>
                  <a:pt x="1402" y="1185"/>
                </a:lnTo>
                <a:lnTo>
                  <a:pt x="1402" y="1185"/>
                </a:lnTo>
                <a:lnTo>
                  <a:pt x="1435" y="1157"/>
                </a:lnTo>
                <a:lnTo>
                  <a:pt x="1435" y="1157"/>
                </a:lnTo>
                <a:lnTo>
                  <a:pt x="1444" y="1152"/>
                </a:lnTo>
                <a:lnTo>
                  <a:pt x="1454" y="1152"/>
                </a:lnTo>
                <a:lnTo>
                  <a:pt x="1459" y="1157"/>
                </a:lnTo>
                <a:lnTo>
                  <a:pt x="1459" y="1166"/>
                </a:lnTo>
                <a:lnTo>
                  <a:pt x="1468" y="1195"/>
                </a:lnTo>
                <a:lnTo>
                  <a:pt x="1473" y="1223"/>
                </a:lnTo>
                <a:lnTo>
                  <a:pt x="1473" y="1223"/>
                </a:lnTo>
                <a:lnTo>
                  <a:pt x="1492" y="1237"/>
                </a:lnTo>
                <a:lnTo>
                  <a:pt x="1496" y="1237"/>
                </a:lnTo>
                <a:lnTo>
                  <a:pt x="1501" y="1237"/>
                </a:lnTo>
                <a:lnTo>
                  <a:pt x="1506" y="1223"/>
                </a:lnTo>
                <a:lnTo>
                  <a:pt x="1511" y="1199"/>
                </a:lnTo>
                <a:lnTo>
                  <a:pt x="1501" y="1157"/>
                </a:lnTo>
                <a:lnTo>
                  <a:pt x="1496" y="1133"/>
                </a:lnTo>
                <a:lnTo>
                  <a:pt x="1511" y="1105"/>
                </a:lnTo>
                <a:lnTo>
                  <a:pt x="1515" y="1067"/>
                </a:lnTo>
                <a:lnTo>
                  <a:pt x="1529" y="1020"/>
                </a:lnTo>
                <a:lnTo>
                  <a:pt x="1558" y="982"/>
                </a:lnTo>
                <a:lnTo>
                  <a:pt x="1558" y="982"/>
                </a:lnTo>
                <a:lnTo>
                  <a:pt x="1581" y="1001"/>
                </a:lnTo>
                <a:lnTo>
                  <a:pt x="1586" y="1001"/>
                </a:lnTo>
                <a:lnTo>
                  <a:pt x="1595" y="1001"/>
                </a:lnTo>
                <a:lnTo>
                  <a:pt x="1600" y="987"/>
                </a:lnTo>
                <a:lnTo>
                  <a:pt x="1605" y="968"/>
                </a:lnTo>
                <a:lnTo>
                  <a:pt x="1605" y="926"/>
                </a:lnTo>
                <a:lnTo>
                  <a:pt x="1600" y="902"/>
                </a:lnTo>
                <a:lnTo>
                  <a:pt x="1591" y="888"/>
                </a:lnTo>
                <a:lnTo>
                  <a:pt x="1581" y="874"/>
                </a:lnTo>
                <a:lnTo>
                  <a:pt x="1581" y="859"/>
                </a:lnTo>
                <a:lnTo>
                  <a:pt x="1581" y="859"/>
                </a:lnTo>
                <a:lnTo>
                  <a:pt x="1600" y="859"/>
                </a:lnTo>
                <a:lnTo>
                  <a:pt x="1605" y="850"/>
                </a:lnTo>
                <a:lnTo>
                  <a:pt x="1605" y="845"/>
                </a:lnTo>
                <a:lnTo>
                  <a:pt x="1605" y="845"/>
                </a:lnTo>
                <a:lnTo>
                  <a:pt x="1605" y="808"/>
                </a:lnTo>
                <a:lnTo>
                  <a:pt x="1605" y="770"/>
                </a:lnTo>
                <a:lnTo>
                  <a:pt x="1614" y="741"/>
                </a:lnTo>
                <a:lnTo>
                  <a:pt x="1619" y="713"/>
                </a:lnTo>
                <a:lnTo>
                  <a:pt x="1638" y="675"/>
                </a:lnTo>
                <a:lnTo>
                  <a:pt x="1647" y="661"/>
                </a:lnTo>
                <a:lnTo>
                  <a:pt x="1647" y="661"/>
                </a:lnTo>
                <a:lnTo>
                  <a:pt x="1657" y="652"/>
                </a:lnTo>
                <a:lnTo>
                  <a:pt x="1666" y="642"/>
                </a:lnTo>
                <a:lnTo>
                  <a:pt x="1671" y="619"/>
                </a:lnTo>
                <a:lnTo>
                  <a:pt x="1666" y="600"/>
                </a:lnTo>
                <a:lnTo>
                  <a:pt x="1666" y="595"/>
                </a:lnTo>
                <a:lnTo>
                  <a:pt x="1690" y="567"/>
                </a:lnTo>
                <a:lnTo>
                  <a:pt x="1690" y="567"/>
                </a:lnTo>
                <a:lnTo>
                  <a:pt x="1699" y="557"/>
                </a:lnTo>
                <a:lnTo>
                  <a:pt x="1704" y="548"/>
                </a:lnTo>
                <a:lnTo>
                  <a:pt x="1709" y="529"/>
                </a:lnTo>
                <a:lnTo>
                  <a:pt x="1709" y="505"/>
                </a:lnTo>
                <a:lnTo>
                  <a:pt x="1709" y="505"/>
                </a:lnTo>
                <a:lnTo>
                  <a:pt x="1685" y="491"/>
                </a:lnTo>
                <a:lnTo>
                  <a:pt x="1666" y="472"/>
                </a:lnTo>
                <a:lnTo>
                  <a:pt x="1629" y="430"/>
                </a:lnTo>
                <a:lnTo>
                  <a:pt x="1605" y="392"/>
                </a:lnTo>
                <a:lnTo>
                  <a:pt x="1595" y="373"/>
                </a:lnTo>
                <a:lnTo>
                  <a:pt x="1595" y="373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10150475" y="3391693"/>
            <a:ext cx="1243012" cy="1363663"/>
          </a:xfrm>
          <a:custGeom>
            <a:avLst/>
            <a:gdLst>
              <a:gd name="T0" fmla="*/ 552 w 783"/>
              <a:gd name="T1" fmla="*/ 746 h 859"/>
              <a:gd name="T2" fmla="*/ 552 w 783"/>
              <a:gd name="T3" fmla="*/ 718 h 859"/>
              <a:gd name="T4" fmla="*/ 566 w 783"/>
              <a:gd name="T5" fmla="*/ 713 h 859"/>
              <a:gd name="T6" fmla="*/ 637 w 783"/>
              <a:gd name="T7" fmla="*/ 736 h 859"/>
              <a:gd name="T8" fmla="*/ 680 w 783"/>
              <a:gd name="T9" fmla="*/ 713 h 859"/>
              <a:gd name="T10" fmla="*/ 689 w 783"/>
              <a:gd name="T11" fmla="*/ 689 h 859"/>
              <a:gd name="T12" fmla="*/ 727 w 783"/>
              <a:gd name="T13" fmla="*/ 661 h 859"/>
              <a:gd name="T14" fmla="*/ 783 w 783"/>
              <a:gd name="T15" fmla="*/ 604 h 859"/>
              <a:gd name="T16" fmla="*/ 769 w 783"/>
              <a:gd name="T17" fmla="*/ 581 h 859"/>
              <a:gd name="T18" fmla="*/ 703 w 783"/>
              <a:gd name="T19" fmla="*/ 533 h 859"/>
              <a:gd name="T20" fmla="*/ 736 w 783"/>
              <a:gd name="T21" fmla="*/ 477 h 859"/>
              <a:gd name="T22" fmla="*/ 713 w 783"/>
              <a:gd name="T23" fmla="*/ 406 h 859"/>
              <a:gd name="T24" fmla="*/ 670 w 783"/>
              <a:gd name="T25" fmla="*/ 335 h 859"/>
              <a:gd name="T26" fmla="*/ 670 w 783"/>
              <a:gd name="T27" fmla="*/ 302 h 859"/>
              <a:gd name="T28" fmla="*/ 595 w 783"/>
              <a:gd name="T29" fmla="*/ 345 h 859"/>
              <a:gd name="T30" fmla="*/ 547 w 783"/>
              <a:gd name="T31" fmla="*/ 368 h 859"/>
              <a:gd name="T32" fmla="*/ 524 w 783"/>
              <a:gd name="T33" fmla="*/ 363 h 859"/>
              <a:gd name="T34" fmla="*/ 519 w 783"/>
              <a:gd name="T35" fmla="*/ 349 h 859"/>
              <a:gd name="T36" fmla="*/ 472 w 783"/>
              <a:gd name="T37" fmla="*/ 354 h 859"/>
              <a:gd name="T38" fmla="*/ 453 w 783"/>
              <a:gd name="T39" fmla="*/ 345 h 859"/>
              <a:gd name="T40" fmla="*/ 387 w 783"/>
              <a:gd name="T41" fmla="*/ 241 h 859"/>
              <a:gd name="T42" fmla="*/ 349 w 783"/>
              <a:gd name="T43" fmla="*/ 208 h 859"/>
              <a:gd name="T44" fmla="*/ 288 w 783"/>
              <a:gd name="T45" fmla="*/ 151 h 859"/>
              <a:gd name="T46" fmla="*/ 231 w 783"/>
              <a:gd name="T47" fmla="*/ 80 h 859"/>
              <a:gd name="T48" fmla="*/ 170 w 783"/>
              <a:gd name="T49" fmla="*/ 38 h 859"/>
              <a:gd name="T50" fmla="*/ 127 w 783"/>
              <a:gd name="T51" fmla="*/ 14 h 859"/>
              <a:gd name="T52" fmla="*/ 108 w 783"/>
              <a:gd name="T53" fmla="*/ 9 h 859"/>
              <a:gd name="T54" fmla="*/ 71 w 783"/>
              <a:gd name="T55" fmla="*/ 19 h 859"/>
              <a:gd name="T56" fmla="*/ 37 w 783"/>
              <a:gd name="T57" fmla="*/ 28 h 859"/>
              <a:gd name="T58" fmla="*/ 9 w 783"/>
              <a:gd name="T59" fmla="*/ 57 h 859"/>
              <a:gd name="T60" fmla="*/ 4 w 783"/>
              <a:gd name="T61" fmla="*/ 113 h 859"/>
              <a:gd name="T62" fmla="*/ 75 w 783"/>
              <a:gd name="T63" fmla="*/ 179 h 859"/>
              <a:gd name="T64" fmla="*/ 104 w 783"/>
              <a:gd name="T65" fmla="*/ 217 h 859"/>
              <a:gd name="T66" fmla="*/ 151 w 783"/>
              <a:gd name="T67" fmla="*/ 264 h 859"/>
              <a:gd name="T68" fmla="*/ 189 w 783"/>
              <a:gd name="T69" fmla="*/ 330 h 859"/>
              <a:gd name="T70" fmla="*/ 222 w 783"/>
              <a:gd name="T71" fmla="*/ 363 h 859"/>
              <a:gd name="T72" fmla="*/ 245 w 783"/>
              <a:gd name="T73" fmla="*/ 425 h 859"/>
              <a:gd name="T74" fmla="*/ 288 w 783"/>
              <a:gd name="T75" fmla="*/ 486 h 859"/>
              <a:gd name="T76" fmla="*/ 278 w 783"/>
              <a:gd name="T77" fmla="*/ 524 h 859"/>
              <a:gd name="T78" fmla="*/ 203 w 783"/>
              <a:gd name="T79" fmla="*/ 562 h 859"/>
              <a:gd name="T80" fmla="*/ 198 w 783"/>
              <a:gd name="T81" fmla="*/ 581 h 859"/>
              <a:gd name="T82" fmla="*/ 212 w 783"/>
              <a:gd name="T83" fmla="*/ 581 h 859"/>
              <a:gd name="T84" fmla="*/ 240 w 783"/>
              <a:gd name="T85" fmla="*/ 571 h 859"/>
              <a:gd name="T86" fmla="*/ 250 w 783"/>
              <a:gd name="T87" fmla="*/ 581 h 859"/>
              <a:gd name="T88" fmla="*/ 207 w 783"/>
              <a:gd name="T89" fmla="*/ 628 h 859"/>
              <a:gd name="T90" fmla="*/ 189 w 783"/>
              <a:gd name="T91" fmla="*/ 675 h 859"/>
              <a:gd name="T92" fmla="*/ 226 w 783"/>
              <a:gd name="T93" fmla="*/ 765 h 859"/>
              <a:gd name="T94" fmla="*/ 292 w 783"/>
              <a:gd name="T95" fmla="*/ 854 h 859"/>
              <a:gd name="T96" fmla="*/ 307 w 783"/>
              <a:gd name="T97" fmla="*/ 859 h 859"/>
              <a:gd name="T98" fmla="*/ 340 w 783"/>
              <a:gd name="T99" fmla="*/ 817 h 859"/>
              <a:gd name="T100" fmla="*/ 377 w 783"/>
              <a:gd name="T101" fmla="*/ 798 h 859"/>
              <a:gd name="T102" fmla="*/ 425 w 783"/>
              <a:gd name="T103" fmla="*/ 821 h 859"/>
              <a:gd name="T104" fmla="*/ 477 w 783"/>
              <a:gd name="T105" fmla="*/ 751 h 8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83" h="859">
                <a:moveTo>
                  <a:pt x="543" y="751"/>
                </a:moveTo>
                <a:lnTo>
                  <a:pt x="552" y="746"/>
                </a:lnTo>
                <a:lnTo>
                  <a:pt x="552" y="746"/>
                </a:lnTo>
                <a:lnTo>
                  <a:pt x="547" y="732"/>
                </a:lnTo>
                <a:lnTo>
                  <a:pt x="547" y="722"/>
                </a:lnTo>
                <a:lnTo>
                  <a:pt x="552" y="718"/>
                </a:lnTo>
                <a:lnTo>
                  <a:pt x="557" y="713"/>
                </a:lnTo>
                <a:lnTo>
                  <a:pt x="561" y="713"/>
                </a:lnTo>
                <a:lnTo>
                  <a:pt x="566" y="713"/>
                </a:lnTo>
                <a:lnTo>
                  <a:pt x="632" y="751"/>
                </a:lnTo>
                <a:lnTo>
                  <a:pt x="632" y="751"/>
                </a:lnTo>
                <a:lnTo>
                  <a:pt x="637" y="736"/>
                </a:lnTo>
                <a:lnTo>
                  <a:pt x="642" y="732"/>
                </a:lnTo>
                <a:lnTo>
                  <a:pt x="661" y="718"/>
                </a:lnTo>
                <a:lnTo>
                  <a:pt x="680" y="713"/>
                </a:lnTo>
                <a:lnTo>
                  <a:pt x="689" y="713"/>
                </a:lnTo>
                <a:lnTo>
                  <a:pt x="689" y="713"/>
                </a:lnTo>
                <a:lnTo>
                  <a:pt x="689" y="689"/>
                </a:lnTo>
                <a:lnTo>
                  <a:pt x="698" y="675"/>
                </a:lnTo>
                <a:lnTo>
                  <a:pt x="713" y="666"/>
                </a:lnTo>
                <a:lnTo>
                  <a:pt x="727" y="661"/>
                </a:lnTo>
                <a:lnTo>
                  <a:pt x="755" y="666"/>
                </a:lnTo>
                <a:lnTo>
                  <a:pt x="769" y="670"/>
                </a:lnTo>
                <a:lnTo>
                  <a:pt x="783" y="604"/>
                </a:lnTo>
                <a:lnTo>
                  <a:pt x="783" y="604"/>
                </a:lnTo>
                <a:lnTo>
                  <a:pt x="779" y="590"/>
                </a:lnTo>
                <a:lnTo>
                  <a:pt x="769" y="581"/>
                </a:lnTo>
                <a:lnTo>
                  <a:pt x="750" y="571"/>
                </a:lnTo>
                <a:lnTo>
                  <a:pt x="722" y="562"/>
                </a:lnTo>
                <a:lnTo>
                  <a:pt x="703" y="533"/>
                </a:lnTo>
                <a:lnTo>
                  <a:pt x="736" y="519"/>
                </a:lnTo>
                <a:lnTo>
                  <a:pt x="736" y="477"/>
                </a:lnTo>
                <a:lnTo>
                  <a:pt x="736" y="477"/>
                </a:lnTo>
                <a:lnTo>
                  <a:pt x="736" y="458"/>
                </a:lnTo>
                <a:lnTo>
                  <a:pt x="731" y="439"/>
                </a:lnTo>
                <a:lnTo>
                  <a:pt x="713" y="406"/>
                </a:lnTo>
                <a:lnTo>
                  <a:pt x="694" y="368"/>
                </a:lnTo>
                <a:lnTo>
                  <a:pt x="694" y="345"/>
                </a:lnTo>
                <a:lnTo>
                  <a:pt x="670" y="335"/>
                </a:lnTo>
                <a:lnTo>
                  <a:pt x="670" y="335"/>
                </a:lnTo>
                <a:lnTo>
                  <a:pt x="670" y="307"/>
                </a:lnTo>
                <a:lnTo>
                  <a:pt x="670" y="302"/>
                </a:lnTo>
                <a:lnTo>
                  <a:pt x="665" y="297"/>
                </a:lnTo>
                <a:lnTo>
                  <a:pt x="646" y="311"/>
                </a:lnTo>
                <a:lnTo>
                  <a:pt x="595" y="345"/>
                </a:lnTo>
                <a:lnTo>
                  <a:pt x="595" y="345"/>
                </a:lnTo>
                <a:lnTo>
                  <a:pt x="557" y="363"/>
                </a:lnTo>
                <a:lnTo>
                  <a:pt x="547" y="368"/>
                </a:lnTo>
                <a:lnTo>
                  <a:pt x="538" y="368"/>
                </a:lnTo>
                <a:lnTo>
                  <a:pt x="528" y="368"/>
                </a:lnTo>
                <a:lnTo>
                  <a:pt x="524" y="363"/>
                </a:lnTo>
                <a:lnTo>
                  <a:pt x="519" y="349"/>
                </a:lnTo>
                <a:lnTo>
                  <a:pt x="519" y="349"/>
                </a:lnTo>
                <a:lnTo>
                  <a:pt x="519" y="349"/>
                </a:lnTo>
                <a:lnTo>
                  <a:pt x="505" y="354"/>
                </a:lnTo>
                <a:lnTo>
                  <a:pt x="495" y="354"/>
                </a:lnTo>
                <a:lnTo>
                  <a:pt x="472" y="354"/>
                </a:lnTo>
                <a:lnTo>
                  <a:pt x="458" y="345"/>
                </a:lnTo>
                <a:lnTo>
                  <a:pt x="453" y="345"/>
                </a:lnTo>
                <a:lnTo>
                  <a:pt x="453" y="345"/>
                </a:lnTo>
                <a:lnTo>
                  <a:pt x="425" y="302"/>
                </a:lnTo>
                <a:lnTo>
                  <a:pt x="387" y="241"/>
                </a:lnTo>
                <a:lnTo>
                  <a:pt x="387" y="241"/>
                </a:lnTo>
                <a:lnTo>
                  <a:pt x="382" y="231"/>
                </a:lnTo>
                <a:lnTo>
                  <a:pt x="373" y="222"/>
                </a:lnTo>
                <a:lnTo>
                  <a:pt x="349" y="208"/>
                </a:lnTo>
                <a:lnTo>
                  <a:pt x="325" y="198"/>
                </a:lnTo>
                <a:lnTo>
                  <a:pt x="325" y="198"/>
                </a:lnTo>
                <a:lnTo>
                  <a:pt x="288" y="151"/>
                </a:lnTo>
                <a:lnTo>
                  <a:pt x="240" y="90"/>
                </a:lnTo>
                <a:lnTo>
                  <a:pt x="240" y="90"/>
                </a:lnTo>
                <a:lnTo>
                  <a:pt x="231" y="80"/>
                </a:lnTo>
                <a:lnTo>
                  <a:pt x="217" y="66"/>
                </a:lnTo>
                <a:lnTo>
                  <a:pt x="193" y="52"/>
                </a:lnTo>
                <a:lnTo>
                  <a:pt x="170" y="38"/>
                </a:lnTo>
                <a:lnTo>
                  <a:pt x="170" y="38"/>
                </a:lnTo>
                <a:lnTo>
                  <a:pt x="146" y="28"/>
                </a:lnTo>
                <a:lnTo>
                  <a:pt x="127" y="14"/>
                </a:lnTo>
                <a:lnTo>
                  <a:pt x="118" y="0"/>
                </a:lnTo>
                <a:lnTo>
                  <a:pt x="118" y="0"/>
                </a:lnTo>
                <a:lnTo>
                  <a:pt x="108" y="9"/>
                </a:lnTo>
                <a:lnTo>
                  <a:pt x="99" y="14"/>
                </a:lnTo>
                <a:lnTo>
                  <a:pt x="85" y="19"/>
                </a:lnTo>
                <a:lnTo>
                  <a:pt x="71" y="19"/>
                </a:lnTo>
                <a:lnTo>
                  <a:pt x="71" y="19"/>
                </a:lnTo>
                <a:lnTo>
                  <a:pt x="52" y="24"/>
                </a:lnTo>
                <a:lnTo>
                  <a:pt x="37" y="28"/>
                </a:lnTo>
                <a:lnTo>
                  <a:pt x="23" y="33"/>
                </a:lnTo>
                <a:lnTo>
                  <a:pt x="14" y="42"/>
                </a:lnTo>
                <a:lnTo>
                  <a:pt x="9" y="57"/>
                </a:lnTo>
                <a:lnTo>
                  <a:pt x="4" y="71"/>
                </a:lnTo>
                <a:lnTo>
                  <a:pt x="0" y="113"/>
                </a:lnTo>
                <a:lnTo>
                  <a:pt x="4" y="113"/>
                </a:lnTo>
                <a:lnTo>
                  <a:pt x="66" y="156"/>
                </a:lnTo>
                <a:lnTo>
                  <a:pt x="66" y="156"/>
                </a:lnTo>
                <a:lnTo>
                  <a:pt x="75" y="179"/>
                </a:lnTo>
                <a:lnTo>
                  <a:pt x="89" y="203"/>
                </a:lnTo>
                <a:lnTo>
                  <a:pt x="104" y="217"/>
                </a:lnTo>
                <a:lnTo>
                  <a:pt x="104" y="217"/>
                </a:lnTo>
                <a:lnTo>
                  <a:pt x="113" y="222"/>
                </a:lnTo>
                <a:lnTo>
                  <a:pt x="127" y="236"/>
                </a:lnTo>
                <a:lnTo>
                  <a:pt x="151" y="264"/>
                </a:lnTo>
                <a:lnTo>
                  <a:pt x="174" y="307"/>
                </a:lnTo>
                <a:lnTo>
                  <a:pt x="174" y="307"/>
                </a:lnTo>
                <a:lnTo>
                  <a:pt x="189" y="330"/>
                </a:lnTo>
                <a:lnTo>
                  <a:pt x="198" y="345"/>
                </a:lnTo>
                <a:lnTo>
                  <a:pt x="212" y="359"/>
                </a:lnTo>
                <a:lnTo>
                  <a:pt x="222" y="363"/>
                </a:lnTo>
                <a:lnTo>
                  <a:pt x="240" y="373"/>
                </a:lnTo>
                <a:lnTo>
                  <a:pt x="245" y="373"/>
                </a:lnTo>
                <a:lnTo>
                  <a:pt x="245" y="425"/>
                </a:lnTo>
                <a:lnTo>
                  <a:pt x="274" y="477"/>
                </a:lnTo>
                <a:lnTo>
                  <a:pt x="274" y="477"/>
                </a:lnTo>
                <a:lnTo>
                  <a:pt x="288" y="486"/>
                </a:lnTo>
                <a:lnTo>
                  <a:pt x="292" y="500"/>
                </a:lnTo>
                <a:lnTo>
                  <a:pt x="288" y="514"/>
                </a:lnTo>
                <a:lnTo>
                  <a:pt x="278" y="524"/>
                </a:lnTo>
                <a:lnTo>
                  <a:pt x="255" y="543"/>
                </a:lnTo>
                <a:lnTo>
                  <a:pt x="240" y="552"/>
                </a:lnTo>
                <a:lnTo>
                  <a:pt x="203" y="562"/>
                </a:lnTo>
                <a:lnTo>
                  <a:pt x="203" y="562"/>
                </a:lnTo>
                <a:lnTo>
                  <a:pt x="198" y="576"/>
                </a:lnTo>
                <a:lnTo>
                  <a:pt x="198" y="581"/>
                </a:lnTo>
                <a:lnTo>
                  <a:pt x="198" y="585"/>
                </a:lnTo>
                <a:lnTo>
                  <a:pt x="203" y="585"/>
                </a:lnTo>
                <a:lnTo>
                  <a:pt x="212" y="581"/>
                </a:lnTo>
                <a:lnTo>
                  <a:pt x="222" y="576"/>
                </a:lnTo>
                <a:lnTo>
                  <a:pt x="222" y="576"/>
                </a:lnTo>
                <a:lnTo>
                  <a:pt x="240" y="571"/>
                </a:lnTo>
                <a:lnTo>
                  <a:pt x="245" y="571"/>
                </a:lnTo>
                <a:lnTo>
                  <a:pt x="250" y="571"/>
                </a:lnTo>
                <a:lnTo>
                  <a:pt x="250" y="581"/>
                </a:lnTo>
                <a:lnTo>
                  <a:pt x="240" y="590"/>
                </a:lnTo>
                <a:lnTo>
                  <a:pt x="207" y="628"/>
                </a:lnTo>
                <a:lnTo>
                  <a:pt x="207" y="628"/>
                </a:lnTo>
                <a:lnTo>
                  <a:pt x="198" y="642"/>
                </a:lnTo>
                <a:lnTo>
                  <a:pt x="193" y="656"/>
                </a:lnTo>
                <a:lnTo>
                  <a:pt x="189" y="675"/>
                </a:lnTo>
                <a:lnTo>
                  <a:pt x="193" y="689"/>
                </a:lnTo>
                <a:lnTo>
                  <a:pt x="203" y="727"/>
                </a:lnTo>
                <a:lnTo>
                  <a:pt x="226" y="765"/>
                </a:lnTo>
                <a:lnTo>
                  <a:pt x="245" y="798"/>
                </a:lnTo>
                <a:lnTo>
                  <a:pt x="269" y="826"/>
                </a:lnTo>
                <a:lnTo>
                  <a:pt x="292" y="854"/>
                </a:lnTo>
                <a:lnTo>
                  <a:pt x="292" y="854"/>
                </a:lnTo>
                <a:lnTo>
                  <a:pt x="292" y="859"/>
                </a:lnTo>
                <a:lnTo>
                  <a:pt x="307" y="859"/>
                </a:lnTo>
                <a:lnTo>
                  <a:pt x="321" y="850"/>
                </a:lnTo>
                <a:lnTo>
                  <a:pt x="340" y="817"/>
                </a:lnTo>
                <a:lnTo>
                  <a:pt x="340" y="817"/>
                </a:lnTo>
                <a:lnTo>
                  <a:pt x="354" y="807"/>
                </a:lnTo>
                <a:lnTo>
                  <a:pt x="363" y="798"/>
                </a:lnTo>
                <a:lnTo>
                  <a:pt x="377" y="798"/>
                </a:lnTo>
                <a:lnTo>
                  <a:pt x="392" y="802"/>
                </a:lnTo>
                <a:lnTo>
                  <a:pt x="415" y="817"/>
                </a:lnTo>
                <a:lnTo>
                  <a:pt x="425" y="821"/>
                </a:lnTo>
                <a:lnTo>
                  <a:pt x="462" y="784"/>
                </a:lnTo>
                <a:lnTo>
                  <a:pt x="462" y="760"/>
                </a:lnTo>
                <a:lnTo>
                  <a:pt x="477" y="751"/>
                </a:lnTo>
                <a:lnTo>
                  <a:pt x="543" y="751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10202863" y="2642393"/>
            <a:ext cx="1108075" cy="1311275"/>
          </a:xfrm>
          <a:custGeom>
            <a:avLst/>
            <a:gdLst>
              <a:gd name="T0" fmla="*/ 481 w 698"/>
              <a:gd name="T1" fmla="*/ 807 h 826"/>
              <a:gd name="T2" fmla="*/ 481 w 698"/>
              <a:gd name="T3" fmla="*/ 774 h 826"/>
              <a:gd name="T4" fmla="*/ 453 w 698"/>
              <a:gd name="T5" fmla="*/ 741 h 826"/>
              <a:gd name="T6" fmla="*/ 434 w 698"/>
              <a:gd name="T7" fmla="*/ 675 h 826"/>
              <a:gd name="T8" fmla="*/ 448 w 698"/>
              <a:gd name="T9" fmla="*/ 632 h 826"/>
              <a:gd name="T10" fmla="*/ 467 w 698"/>
              <a:gd name="T11" fmla="*/ 590 h 826"/>
              <a:gd name="T12" fmla="*/ 453 w 698"/>
              <a:gd name="T13" fmla="*/ 571 h 826"/>
              <a:gd name="T14" fmla="*/ 429 w 698"/>
              <a:gd name="T15" fmla="*/ 519 h 826"/>
              <a:gd name="T16" fmla="*/ 420 w 698"/>
              <a:gd name="T17" fmla="*/ 462 h 826"/>
              <a:gd name="T18" fmla="*/ 377 w 698"/>
              <a:gd name="T19" fmla="*/ 472 h 826"/>
              <a:gd name="T20" fmla="*/ 392 w 698"/>
              <a:gd name="T21" fmla="*/ 415 h 826"/>
              <a:gd name="T22" fmla="*/ 415 w 698"/>
              <a:gd name="T23" fmla="*/ 401 h 826"/>
              <a:gd name="T24" fmla="*/ 472 w 698"/>
              <a:gd name="T25" fmla="*/ 434 h 826"/>
              <a:gd name="T26" fmla="*/ 500 w 698"/>
              <a:gd name="T27" fmla="*/ 415 h 826"/>
              <a:gd name="T28" fmla="*/ 528 w 698"/>
              <a:gd name="T29" fmla="*/ 439 h 826"/>
              <a:gd name="T30" fmla="*/ 562 w 698"/>
              <a:gd name="T31" fmla="*/ 458 h 826"/>
              <a:gd name="T32" fmla="*/ 566 w 698"/>
              <a:gd name="T33" fmla="*/ 415 h 826"/>
              <a:gd name="T34" fmla="*/ 571 w 698"/>
              <a:gd name="T35" fmla="*/ 382 h 826"/>
              <a:gd name="T36" fmla="*/ 585 w 698"/>
              <a:gd name="T37" fmla="*/ 382 h 826"/>
              <a:gd name="T38" fmla="*/ 609 w 698"/>
              <a:gd name="T39" fmla="*/ 363 h 826"/>
              <a:gd name="T40" fmla="*/ 599 w 698"/>
              <a:gd name="T41" fmla="*/ 297 h 826"/>
              <a:gd name="T42" fmla="*/ 609 w 698"/>
              <a:gd name="T43" fmla="*/ 255 h 826"/>
              <a:gd name="T44" fmla="*/ 661 w 698"/>
              <a:gd name="T45" fmla="*/ 226 h 826"/>
              <a:gd name="T46" fmla="*/ 694 w 698"/>
              <a:gd name="T47" fmla="*/ 193 h 826"/>
              <a:gd name="T48" fmla="*/ 656 w 698"/>
              <a:gd name="T49" fmla="*/ 170 h 826"/>
              <a:gd name="T50" fmla="*/ 628 w 698"/>
              <a:gd name="T51" fmla="*/ 193 h 826"/>
              <a:gd name="T52" fmla="*/ 613 w 698"/>
              <a:gd name="T53" fmla="*/ 212 h 826"/>
              <a:gd name="T54" fmla="*/ 576 w 698"/>
              <a:gd name="T55" fmla="*/ 203 h 826"/>
              <a:gd name="T56" fmla="*/ 552 w 698"/>
              <a:gd name="T57" fmla="*/ 160 h 826"/>
              <a:gd name="T58" fmla="*/ 528 w 698"/>
              <a:gd name="T59" fmla="*/ 123 h 826"/>
              <a:gd name="T60" fmla="*/ 467 w 698"/>
              <a:gd name="T61" fmla="*/ 75 h 826"/>
              <a:gd name="T62" fmla="*/ 420 w 698"/>
              <a:gd name="T63" fmla="*/ 94 h 826"/>
              <a:gd name="T64" fmla="*/ 325 w 698"/>
              <a:gd name="T65" fmla="*/ 104 h 826"/>
              <a:gd name="T66" fmla="*/ 264 w 698"/>
              <a:gd name="T67" fmla="*/ 108 h 826"/>
              <a:gd name="T68" fmla="*/ 217 w 698"/>
              <a:gd name="T69" fmla="*/ 94 h 826"/>
              <a:gd name="T70" fmla="*/ 193 w 698"/>
              <a:gd name="T71" fmla="*/ 66 h 826"/>
              <a:gd name="T72" fmla="*/ 207 w 698"/>
              <a:gd name="T73" fmla="*/ 52 h 826"/>
              <a:gd name="T74" fmla="*/ 174 w 698"/>
              <a:gd name="T75" fmla="*/ 14 h 826"/>
              <a:gd name="T76" fmla="*/ 122 w 698"/>
              <a:gd name="T77" fmla="*/ 0 h 826"/>
              <a:gd name="T78" fmla="*/ 56 w 698"/>
              <a:gd name="T79" fmla="*/ 33 h 826"/>
              <a:gd name="T80" fmla="*/ 0 w 698"/>
              <a:gd name="T81" fmla="*/ 75 h 826"/>
              <a:gd name="T82" fmla="*/ 66 w 698"/>
              <a:gd name="T83" fmla="*/ 170 h 826"/>
              <a:gd name="T84" fmla="*/ 71 w 698"/>
              <a:gd name="T85" fmla="*/ 217 h 826"/>
              <a:gd name="T86" fmla="*/ 66 w 698"/>
              <a:gd name="T87" fmla="*/ 354 h 826"/>
              <a:gd name="T88" fmla="*/ 80 w 698"/>
              <a:gd name="T89" fmla="*/ 415 h 826"/>
              <a:gd name="T90" fmla="*/ 89 w 698"/>
              <a:gd name="T91" fmla="*/ 439 h 826"/>
              <a:gd name="T92" fmla="*/ 85 w 698"/>
              <a:gd name="T93" fmla="*/ 472 h 826"/>
              <a:gd name="T94" fmla="*/ 113 w 698"/>
              <a:gd name="T95" fmla="*/ 500 h 826"/>
              <a:gd name="T96" fmla="*/ 160 w 698"/>
              <a:gd name="T97" fmla="*/ 524 h 826"/>
              <a:gd name="T98" fmla="*/ 207 w 698"/>
              <a:gd name="T99" fmla="*/ 562 h 826"/>
              <a:gd name="T100" fmla="*/ 292 w 698"/>
              <a:gd name="T101" fmla="*/ 670 h 826"/>
              <a:gd name="T102" fmla="*/ 340 w 698"/>
              <a:gd name="T103" fmla="*/ 694 h 826"/>
              <a:gd name="T104" fmla="*/ 354 w 698"/>
              <a:gd name="T105" fmla="*/ 713 h 826"/>
              <a:gd name="T106" fmla="*/ 420 w 698"/>
              <a:gd name="T107" fmla="*/ 812 h 826"/>
              <a:gd name="T108" fmla="*/ 472 w 698"/>
              <a:gd name="T109" fmla="*/ 826 h 8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8" h="826">
                <a:moveTo>
                  <a:pt x="486" y="821"/>
                </a:moveTo>
                <a:lnTo>
                  <a:pt x="486" y="821"/>
                </a:lnTo>
                <a:lnTo>
                  <a:pt x="481" y="807"/>
                </a:lnTo>
                <a:lnTo>
                  <a:pt x="486" y="798"/>
                </a:lnTo>
                <a:lnTo>
                  <a:pt x="481" y="774"/>
                </a:lnTo>
                <a:lnTo>
                  <a:pt x="481" y="774"/>
                </a:lnTo>
                <a:lnTo>
                  <a:pt x="472" y="769"/>
                </a:lnTo>
                <a:lnTo>
                  <a:pt x="462" y="760"/>
                </a:lnTo>
                <a:lnTo>
                  <a:pt x="453" y="741"/>
                </a:lnTo>
                <a:lnTo>
                  <a:pt x="444" y="722"/>
                </a:lnTo>
                <a:lnTo>
                  <a:pt x="434" y="699"/>
                </a:lnTo>
                <a:lnTo>
                  <a:pt x="434" y="675"/>
                </a:lnTo>
                <a:lnTo>
                  <a:pt x="439" y="651"/>
                </a:lnTo>
                <a:lnTo>
                  <a:pt x="448" y="632"/>
                </a:lnTo>
                <a:lnTo>
                  <a:pt x="448" y="632"/>
                </a:lnTo>
                <a:lnTo>
                  <a:pt x="458" y="614"/>
                </a:lnTo>
                <a:lnTo>
                  <a:pt x="467" y="599"/>
                </a:lnTo>
                <a:lnTo>
                  <a:pt x="467" y="590"/>
                </a:lnTo>
                <a:lnTo>
                  <a:pt x="467" y="580"/>
                </a:lnTo>
                <a:lnTo>
                  <a:pt x="458" y="571"/>
                </a:lnTo>
                <a:lnTo>
                  <a:pt x="453" y="571"/>
                </a:lnTo>
                <a:lnTo>
                  <a:pt x="462" y="529"/>
                </a:lnTo>
                <a:lnTo>
                  <a:pt x="434" y="529"/>
                </a:lnTo>
                <a:lnTo>
                  <a:pt x="429" y="519"/>
                </a:lnTo>
                <a:lnTo>
                  <a:pt x="429" y="505"/>
                </a:lnTo>
                <a:lnTo>
                  <a:pt x="425" y="477"/>
                </a:lnTo>
                <a:lnTo>
                  <a:pt x="420" y="462"/>
                </a:lnTo>
                <a:lnTo>
                  <a:pt x="406" y="467"/>
                </a:lnTo>
                <a:lnTo>
                  <a:pt x="396" y="472"/>
                </a:lnTo>
                <a:lnTo>
                  <a:pt x="377" y="472"/>
                </a:lnTo>
                <a:lnTo>
                  <a:pt x="373" y="453"/>
                </a:lnTo>
                <a:lnTo>
                  <a:pt x="382" y="439"/>
                </a:lnTo>
                <a:lnTo>
                  <a:pt x="392" y="415"/>
                </a:lnTo>
                <a:lnTo>
                  <a:pt x="396" y="396"/>
                </a:lnTo>
                <a:lnTo>
                  <a:pt x="406" y="396"/>
                </a:lnTo>
                <a:lnTo>
                  <a:pt x="415" y="401"/>
                </a:lnTo>
                <a:lnTo>
                  <a:pt x="429" y="406"/>
                </a:lnTo>
                <a:lnTo>
                  <a:pt x="448" y="415"/>
                </a:lnTo>
                <a:lnTo>
                  <a:pt x="472" y="434"/>
                </a:lnTo>
                <a:lnTo>
                  <a:pt x="486" y="444"/>
                </a:lnTo>
                <a:lnTo>
                  <a:pt x="495" y="420"/>
                </a:lnTo>
                <a:lnTo>
                  <a:pt x="500" y="415"/>
                </a:lnTo>
                <a:lnTo>
                  <a:pt x="510" y="420"/>
                </a:lnTo>
                <a:lnTo>
                  <a:pt x="519" y="439"/>
                </a:lnTo>
                <a:lnTo>
                  <a:pt x="528" y="439"/>
                </a:lnTo>
                <a:lnTo>
                  <a:pt x="543" y="453"/>
                </a:lnTo>
                <a:lnTo>
                  <a:pt x="552" y="462"/>
                </a:lnTo>
                <a:lnTo>
                  <a:pt x="562" y="458"/>
                </a:lnTo>
                <a:lnTo>
                  <a:pt x="566" y="444"/>
                </a:lnTo>
                <a:lnTo>
                  <a:pt x="566" y="429"/>
                </a:lnTo>
                <a:lnTo>
                  <a:pt x="566" y="415"/>
                </a:lnTo>
                <a:lnTo>
                  <a:pt x="562" y="387"/>
                </a:lnTo>
                <a:lnTo>
                  <a:pt x="571" y="382"/>
                </a:lnTo>
                <a:lnTo>
                  <a:pt x="571" y="382"/>
                </a:lnTo>
                <a:lnTo>
                  <a:pt x="580" y="382"/>
                </a:lnTo>
                <a:lnTo>
                  <a:pt x="580" y="382"/>
                </a:lnTo>
                <a:lnTo>
                  <a:pt x="585" y="382"/>
                </a:lnTo>
                <a:lnTo>
                  <a:pt x="590" y="377"/>
                </a:lnTo>
                <a:lnTo>
                  <a:pt x="590" y="373"/>
                </a:lnTo>
                <a:lnTo>
                  <a:pt x="609" y="363"/>
                </a:lnTo>
                <a:lnTo>
                  <a:pt x="623" y="340"/>
                </a:lnTo>
                <a:lnTo>
                  <a:pt x="623" y="326"/>
                </a:lnTo>
                <a:lnTo>
                  <a:pt x="599" y="297"/>
                </a:lnTo>
                <a:lnTo>
                  <a:pt x="585" y="274"/>
                </a:lnTo>
                <a:lnTo>
                  <a:pt x="590" y="259"/>
                </a:lnTo>
                <a:lnTo>
                  <a:pt x="609" y="255"/>
                </a:lnTo>
                <a:lnTo>
                  <a:pt x="628" y="250"/>
                </a:lnTo>
                <a:lnTo>
                  <a:pt x="647" y="241"/>
                </a:lnTo>
                <a:lnTo>
                  <a:pt x="661" y="226"/>
                </a:lnTo>
                <a:lnTo>
                  <a:pt x="684" y="226"/>
                </a:lnTo>
                <a:lnTo>
                  <a:pt x="698" y="217"/>
                </a:lnTo>
                <a:lnTo>
                  <a:pt x="694" y="193"/>
                </a:lnTo>
                <a:lnTo>
                  <a:pt x="689" y="160"/>
                </a:lnTo>
                <a:lnTo>
                  <a:pt x="675" y="156"/>
                </a:lnTo>
                <a:lnTo>
                  <a:pt x="656" y="170"/>
                </a:lnTo>
                <a:lnTo>
                  <a:pt x="651" y="179"/>
                </a:lnTo>
                <a:lnTo>
                  <a:pt x="632" y="184"/>
                </a:lnTo>
                <a:lnTo>
                  <a:pt x="628" y="193"/>
                </a:lnTo>
                <a:lnTo>
                  <a:pt x="628" y="193"/>
                </a:lnTo>
                <a:lnTo>
                  <a:pt x="618" y="208"/>
                </a:lnTo>
                <a:lnTo>
                  <a:pt x="613" y="212"/>
                </a:lnTo>
                <a:lnTo>
                  <a:pt x="604" y="212"/>
                </a:lnTo>
                <a:lnTo>
                  <a:pt x="595" y="212"/>
                </a:lnTo>
                <a:lnTo>
                  <a:pt x="576" y="203"/>
                </a:lnTo>
                <a:lnTo>
                  <a:pt x="571" y="193"/>
                </a:lnTo>
                <a:lnTo>
                  <a:pt x="566" y="160"/>
                </a:lnTo>
                <a:lnTo>
                  <a:pt x="552" y="160"/>
                </a:lnTo>
                <a:lnTo>
                  <a:pt x="562" y="137"/>
                </a:lnTo>
                <a:lnTo>
                  <a:pt x="552" y="123"/>
                </a:lnTo>
                <a:lnTo>
                  <a:pt x="528" y="123"/>
                </a:lnTo>
                <a:lnTo>
                  <a:pt x="486" y="56"/>
                </a:lnTo>
                <a:lnTo>
                  <a:pt x="486" y="56"/>
                </a:lnTo>
                <a:lnTo>
                  <a:pt x="467" y="75"/>
                </a:lnTo>
                <a:lnTo>
                  <a:pt x="448" y="85"/>
                </a:lnTo>
                <a:lnTo>
                  <a:pt x="420" y="94"/>
                </a:lnTo>
                <a:lnTo>
                  <a:pt x="420" y="94"/>
                </a:lnTo>
                <a:lnTo>
                  <a:pt x="349" y="99"/>
                </a:lnTo>
                <a:lnTo>
                  <a:pt x="325" y="104"/>
                </a:lnTo>
                <a:lnTo>
                  <a:pt x="325" y="104"/>
                </a:lnTo>
                <a:lnTo>
                  <a:pt x="307" y="108"/>
                </a:lnTo>
                <a:lnTo>
                  <a:pt x="292" y="113"/>
                </a:lnTo>
                <a:lnTo>
                  <a:pt x="264" y="108"/>
                </a:lnTo>
                <a:lnTo>
                  <a:pt x="241" y="104"/>
                </a:lnTo>
                <a:lnTo>
                  <a:pt x="217" y="94"/>
                </a:lnTo>
                <a:lnTo>
                  <a:pt x="217" y="94"/>
                </a:lnTo>
                <a:lnTo>
                  <a:pt x="203" y="85"/>
                </a:lnTo>
                <a:lnTo>
                  <a:pt x="198" y="75"/>
                </a:lnTo>
                <a:lnTo>
                  <a:pt x="193" y="66"/>
                </a:lnTo>
                <a:lnTo>
                  <a:pt x="193" y="66"/>
                </a:lnTo>
                <a:lnTo>
                  <a:pt x="207" y="61"/>
                </a:lnTo>
                <a:lnTo>
                  <a:pt x="207" y="52"/>
                </a:lnTo>
                <a:lnTo>
                  <a:pt x="207" y="42"/>
                </a:lnTo>
                <a:lnTo>
                  <a:pt x="198" y="33"/>
                </a:lnTo>
                <a:lnTo>
                  <a:pt x="174" y="14"/>
                </a:lnTo>
                <a:lnTo>
                  <a:pt x="141" y="0"/>
                </a:lnTo>
                <a:lnTo>
                  <a:pt x="141" y="0"/>
                </a:lnTo>
                <a:lnTo>
                  <a:pt x="122" y="0"/>
                </a:lnTo>
                <a:lnTo>
                  <a:pt x="104" y="5"/>
                </a:lnTo>
                <a:lnTo>
                  <a:pt x="80" y="19"/>
                </a:lnTo>
                <a:lnTo>
                  <a:pt x="56" y="33"/>
                </a:lnTo>
                <a:lnTo>
                  <a:pt x="19" y="61"/>
                </a:lnTo>
                <a:lnTo>
                  <a:pt x="4" y="75"/>
                </a:lnTo>
                <a:lnTo>
                  <a:pt x="0" y="75"/>
                </a:lnTo>
                <a:lnTo>
                  <a:pt x="56" y="146"/>
                </a:lnTo>
                <a:lnTo>
                  <a:pt x="66" y="170"/>
                </a:lnTo>
                <a:lnTo>
                  <a:pt x="66" y="170"/>
                </a:lnTo>
                <a:lnTo>
                  <a:pt x="71" y="184"/>
                </a:lnTo>
                <a:lnTo>
                  <a:pt x="75" y="203"/>
                </a:lnTo>
                <a:lnTo>
                  <a:pt x="71" y="217"/>
                </a:lnTo>
                <a:lnTo>
                  <a:pt x="66" y="231"/>
                </a:lnTo>
                <a:lnTo>
                  <a:pt x="66" y="354"/>
                </a:lnTo>
                <a:lnTo>
                  <a:pt x="66" y="354"/>
                </a:lnTo>
                <a:lnTo>
                  <a:pt x="71" y="377"/>
                </a:lnTo>
                <a:lnTo>
                  <a:pt x="75" y="396"/>
                </a:lnTo>
                <a:lnTo>
                  <a:pt x="80" y="415"/>
                </a:lnTo>
                <a:lnTo>
                  <a:pt x="80" y="415"/>
                </a:lnTo>
                <a:lnTo>
                  <a:pt x="85" y="425"/>
                </a:lnTo>
                <a:lnTo>
                  <a:pt x="89" y="439"/>
                </a:lnTo>
                <a:lnTo>
                  <a:pt x="89" y="458"/>
                </a:lnTo>
                <a:lnTo>
                  <a:pt x="85" y="472"/>
                </a:lnTo>
                <a:lnTo>
                  <a:pt x="85" y="472"/>
                </a:lnTo>
                <a:lnTo>
                  <a:pt x="85" y="472"/>
                </a:lnTo>
                <a:lnTo>
                  <a:pt x="94" y="486"/>
                </a:lnTo>
                <a:lnTo>
                  <a:pt x="113" y="500"/>
                </a:lnTo>
                <a:lnTo>
                  <a:pt x="137" y="510"/>
                </a:lnTo>
                <a:lnTo>
                  <a:pt x="137" y="510"/>
                </a:lnTo>
                <a:lnTo>
                  <a:pt x="160" y="524"/>
                </a:lnTo>
                <a:lnTo>
                  <a:pt x="184" y="538"/>
                </a:lnTo>
                <a:lnTo>
                  <a:pt x="198" y="552"/>
                </a:lnTo>
                <a:lnTo>
                  <a:pt x="207" y="562"/>
                </a:lnTo>
                <a:lnTo>
                  <a:pt x="207" y="562"/>
                </a:lnTo>
                <a:lnTo>
                  <a:pt x="255" y="623"/>
                </a:lnTo>
                <a:lnTo>
                  <a:pt x="292" y="670"/>
                </a:lnTo>
                <a:lnTo>
                  <a:pt x="292" y="670"/>
                </a:lnTo>
                <a:lnTo>
                  <a:pt x="321" y="680"/>
                </a:lnTo>
                <a:lnTo>
                  <a:pt x="340" y="694"/>
                </a:lnTo>
                <a:lnTo>
                  <a:pt x="349" y="703"/>
                </a:lnTo>
                <a:lnTo>
                  <a:pt x="354" y="713"/>
                </a:lnTo>
                <a:lnTo>
                  <a:pt x="354" y="713"/>
                </a:lnTo>
                <a:lnTo>
                  <a:pt x="396" y="774"/>
                </a:lnTo>
                <a:lnTo>
                  <a:pt x="420" y="812"/>
                </a:lnTo>
                <a:lnTo>
                  <a:pt x="420" y="812"/>
                </a:lnTo>
                <a:lnTo>
                  <a:pt x="439" y="826"/>
                </a:lnTo>
                <a:lnTo>
                  <a:pt x="462" y="826"/>
                </a:lnTo>
                <a:lnTo>
                  <a:pt x="472" y="826"/>
                </a:lnTo>
                <a:lnTo>
                  <a:pt x="486" y="821"/>
                </a:lnTo>
                <a:lnTo>
                  <a:pt x="486" y="821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9324975" y="3571081"/>
            <a:ext cx="1289050" cy="1581150"/>
          </a:xfrm>
          <a:custGeom>
            <a:avLst/>
            <a:gdLst>
              <a:gd name="T0" fmla="*/ 789 w 812"/>
              <a:gd name="T1" fmla="*/ 713 h 996"/>
              <a:gd name="T2" fmla="*/ 713 w 812"/>
              <a:gd name="T3" fmla="*/ 576 h 996"/>
              <a:gd name="T4" fmla="*/ 727 w 812"/>
              <a:gd name="T5" fmla="*/ 515 h 996"/>
              <a:gd name="T6" fmla="*/ 770 w 812"/>
              <a:gd name="T7" fmla="*/ 458 h 996"/>
              <a:gd name="T8" fmla="*/ 742 w 812"/>
              <a:gd name="T9" fmla="*/ 463 h 996"/>
              <a:gd name="T10" fmla="*/ 718 w 812"/>
              <a:gd name="T11" fmla="*/ 468 h 996"/>
              <a:gd name="T12" fmla="*/ 760 w 812"/>
              <a:gd name="T13" fmla="*/ 439 h 996"/>
              <a:gd name="T14" fmla="*/ 812 w 812"/>
              <a:gd name="T15" fmla="*/ 387 h 996"/>
              <a:gd name="T16" fmla="*/ 765 w 812"/>
              <a:gd name="T17" fmla="*/ 260 h 996"/>
              <a:gd name="T18" fmla="*/ 732 w 812"/>
              <a:gd name="T19" fmla="*/ 246 h 996"/>
              <a:gd name="T20" fmla="*/ 694 w 812"/>
              <a:gd name="T21" fmla="*/ 194 h 996"/>
              <a:gd name="T22" fmla="*/ 624 w 812"/>
              <a:gd name="T23" fmla="*/ 104 h 996"/>
              <a:gd name="T24" fmla="*/ 586 w 812"/>
              <a:gd name="T25" fmla="*/ 43 h 996"/>
              <a:gd name="T26" fmla="*/ 520 w 812"/>
              <a:gd name="T27" fmla="*/ 5 h 996"/>
              <a:gd name="T28" fmla="*/ 491 w 812"/>
              <a:gd name="T29" fmla="*/ 76 h 996"/>
              <a:gd name="T30" fmla="*/ 487 w 812"/>
              <a:gd name="T31" fmla="*/ 114 h 996"/>
              <a:gd name="T32" fmla="*/ 458 w 812"/>
              <a:gd name="T33" fmla="*/ 170 h 996"/>
              <a:gd name="T34" fmla="*/ 425 w 812"/>
              <a:gd name="T35" fmla="*/ 184 h 996"/>
              <a:gd name="T36" fmla="*/ 321 w 812"/>
              <a:gd name="T37" fmla="*/ 255 h 996"/>
              <a:gd name="T38" fmla="*/ 269 w 812"/>
              <a:gd name="T39" fmla="*/ 279 h 996"/>
              <a:gd name="T40" fmla="*/ 227 w 812"/>
              <a:gd name="T41" fmla="*/ 265 h 996"/>
              <a:gd name="T42" fmla="*/ 156 w 812"/>
              <a:gd name="T43" fmla="*/ 246 h 996"/>
              <a:gd name="T44" fmla="*/ 114 w 812"/>
              <a:gd name="T45" fmla="*/ 331 h 996"/>
              <a:gd name="T46" fmla="*/ 95 w 812"/>
              <a:gd name="T47" fmla="*/ 383 h 996"/>
              <a:gd name="T48" fmla="*/ 71 w 812"/>
              <a:gd name="T49" fmla="*/ 416 h 996"/>
              <a:gd name="T50" fmla="*/ 19 w 812"/>
              <a:gd name="T51" fmla="*/ 453 h 996"/>
              <a:gd name="T52" fmla="*/ 0 w 812"/>
              <a:gd name="T53" fmla="*/ 510 h 996"/>
              <a:gd name="T54" fmla="*/ 38 w 812"/>
              <a:gd name="T55" fmla="*/ 562 h 996"/>
              <a:gd name="T56" fmla="*/ 57 w 812"/>
              <a:gd name="T57" fmla="*/ 590 h 996"/>
              <a:gd name="T58" fmla="*/ 33 w 812"/>
              <a:gd name="T59" fmla="*/ 628 h 996"/>
              <a:gd name="T60" fmla="*/ 48 w 812"/>
              <a:gd name="T61" fmla="*/ 656 h 996"/>
              <a:gd name="T62" fmla="*/ 85 w 812"/>
              <a:gd name="T63" fmla="*/ 685 h 996"/>
              <a:gd name="T64" fmla="*/ 156 w 812"/>
              <a:gd name="T65" fmla="*/ 694 h 996"/>
              <a:gd name="T66" fmla="*/ 185 w 812"/>
              <a:gd name="T67" fmla="*/ 671 h 996"/>
              <a:gd name="T68" fmla="*/ 213 w 812"/>
              <a:gd name="T69" fmla="*/ 666 h 996"/>
              <a:gd name="T70" fmla="*/ 269 w 812"/>
              <a:gd name="T71" fmla="*/ 699 h 996"/>
              <a:gd name="T72" fmla="*/ 284 w 812"/>
              <a:gd name="T73" fmla="*/ 741 h 996"/>
              <a:gd name="T74" fmla="*/ 293 w 812"/>
              <a:gd name="T75" fmla="*/ 779 h 996"/>
              <a:gd name="T76" fmla="*/ 326 w 812"/>
              <a:gd name="T77" fmla="*/ 817 h 996"/>
              <a:gd name="T78" fmla="*/ 326 w 812"/>
              <a:gd name="T79" fmla="*/ 864 h 996"/>
              <a:gd name="T80" fmla="*/ 312 w 812"/>
              <a:gd name="T81" fmla="*/ 897 h 996"/>
              <a:gd name="T82" fmla="*/ 336 w 812"/>
              <a:gd name="T83" fmla="*/ 973 h 996"/>
              <a:gd name="T84" fmla="*/ 406 w 812"/>
              <a:gd name="T85" fmla="*/ 982 h 996"/>
              <a:gd name="T86" fmla="*/ 444 w 812"/>
              <a:gd name="T87" fmla="*/ 992 h 996"/>
              <a:gd name="T88" fmla="*/ 524 w 812"/>
              <a:gd name="T89" fmla="*/ 963 h 996"/>
              <a:gd name="T90" fmla="*/ 529 w 812"/>
              <a:gd name="T91" fmla="*/ 916 h 996"/>
              <a:gd name="T92" fmla="*/ 515 w 812"/>
              <a:gd name="T93" fmla="*/ 845 h 996"/>
              <a:gd name="T94" fmla="*/ 506 w 812"/>
              <a:gd name="T95" fmla="*/ 760 h 996"/>
              <a:gd name="T96" fmla="*/ 609 w 812"/>
              <a:gd name="T97" fmla="*/ 770 h 996"/>
              <a:gd name="T98" fmla="*/ 638 w 812"/>
              <a:gd name="T99" fmla="*/ 836 h 996"/>
              <a:gd name="T100" fmla="*/ 661 w 812"/>
              <a:gd name="T101" fmla="*/ 888 h 996"/>
              <a:gd name="T102" fmla="*/ 680 w 812"/>
              <a:gd name="T103" fmla="*/ 836 h 996"/>
              <a:gd name="T104" fmla="*/ 718 w 812"/>
              <a:gd name="T105" fmla="*/ 784 h 996"/>
              <a:gd name="T106" fmla="*/ 789 w 812"/>
              <a:gd name="T107" fmla="*/ 746 h 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12" h="996">
                <a:moveTo>
                  <a:pt x="812" y="746"/>
                </a:moveTo>
                <a:lnTo>
                  <a:pt x="812" y="741"/>
                </a:lnTo>
                <a:lnTo>
                  <a:pt x="812" y="741"/>
                </a:lnTo>
                <a:lnTo>
                  <a:pt x="789" y="713"/>
                </a:lnTo>
                <a:lnTo>
                  <a:pt x="765" y="685"/>
                </a:lnTo>
                <a:lnTo>
                  <a:pt x="746" y="652"/>
                </a:lnTo>
                <a:lnTo>
                  <a:pt x="723" y="614"/>
                </a:lnTo>
                <a:lnTo>
                  <a:pt x="713" y="576"/>
                </a:lnTo>
                <a:lnTo>
                  <a:pt x="709" y="562"/>
                </a:lnTo>
                <a:lnTo>
                  <a:pt x="713" y="543"/>
                </a:lnTo>
                <a:lnTo>
                  <a:pt x="718" y="529"/>
                </a:lnTo>
                <a:lnTo>
                  <a:pt x="727" y="515"/>
                </a:lnTo>
                <a:lnTo>
                  <a:pt x="727" y="515"/>
                </a:lnTo>
                <a:lnTo>
                  <a:pt x="760" y="477"/>
                </a:lnTo>
                <a:lnTo>
                  <a:pt x="770" y="468"/>
                </a:lnTo>
                <a:lnTo>
                  <a:pt x="770" y="458"/>
                </a:lnTo>
                <a:lnTo>
                  <a:pt x="765" y="458"/>
                </a:lnTo>
                <a:lnTo>
                  <a:pt x="760" y="458"/>
                </a:lnTo>
                <a:lnTo>
                  <a:pt x="742" y="463"/>
                </a:lnTo>
                <a:lnTo>
                  <a:pt x="742" y="463"/>
                </a:lnTo>
                <a:lnTo>
                  <a:pt x="732" y="468"/>
                </a:lnTo>
                <a:lnTo>
                  <a:pt x="723" y="472"/>
                </a:lnTo>
                <a:lnTo>
                  <a:pt x="718" y="472"/>
                </a:lnTo>
                <a:lnTo>
                  <a:pt x="718" y="468"/>
                </a:lnTo>
                <a:lnTo>
                  <a:pt x="718" y="463"/>
                </a:lnTo>
                <a:lnTo>
                  <a:pt x="723" y="449"/>
                </a:lnTo>
                <a:lnTo>
                  <a:pt x="760" y="439"/>
                </a:lnTo>
                <a:lnTo>
                  <a:pt x="760" y="439"/>
                </a:lnTo>
                <a:lnTo>
                  <a:pt x="775" y="430"/>
                </a:lnTo>
                <a:lnTo>
                  <a:pt x="798" y="411"/>
                </a:lnTo>
                <a:lnTo>
                  <a:pt x="808" y="401"/>
                </a:lnTo>
                <a:lnTo>
                  <a:pt x="812" y="387"/>
                </a:lnTo>
                <a:lnTo>
                  <a:pt x="808" y="373"/>
                </a:lnTo>
                <a:lnTo>
                  <a:pt x="794" y="364"/>
                </a:lnTo>
                <a:lnTo>
                  <a:pt x="765" y="312"/>
                </a:lnTo>
                <a:lnTo>
                  <a:pt x="765" y="260"/>
                </a:lnTo>
                <a:lnTo>
                  <a:pt x="765" y="260"/>
                </a:lnTo>
                <a:lnTo>
                  <a:pt x="760" y="260"/>
                </a:lnTo>
                <a:lnTo>
                  <a:pt x="742" y="250"/>
                </a:lnTo>
                <a:lnTo>
                  <a:pt x="732" y="246"/>
                </a:lnTo>
                <a:lnTo>
                  <a:pt x="718" y="232"/>
                </a:lnTo>
                <a:lnTo>
                  <a:pt x="709" y="217"/>
                </a:lnTo>
                <a:lnTo>
                  <a:pt x="694" y="194"/>
                </a:lnTo>
                <a:lnTo>
                  <a:pt x="694" y="194"/>
                </a:lnTo>
                <a:lnTo>
                  <a:pt x="671" y="151"/>
                </a:lnTo>
                <a:lnTo>
                  <a:pt x="647" y="123"/>
                </a:lnTo>
                <a:lnTo>
                  <a:pt x="633" y="109"/>
                </a:lnTo>
                <a:lnTo>
                  <a:pt x="624" y="104"/>
                </a:lnTo>
                <a:lnTo>
                  <a:pt x="624" y="104"/>
                </a:lnTo>
                <a:lnTo>
                  <a:pt x="609" y="90"/>
                </a:lnTo>
                <a:lnTo>
                  <a:pt x="595" y="66"/>
                </a:lnTo>
                <a:lnTo>
                  <a:pt x="586" y="43"/>
                </a:lnTo>
                <a:lnTo>
                  <a:pt x="524" y="0"/>
                </a:lnTo>
                <a:lnTo>
                  <a:pt x="520" y="0"/>
                </a:lnTo>
                <a:lnTo>
                  <a:pt x="520" y="5"/>
                </a:lnTo>
                <a:lnTo>
                  <a:pt x="520" y="5"/>
                </a:lnTo>
                <a:lnTo>
                  <a:pt x="520" y="29"/>
                </a:lnTo>
                <a:lnTo>
                  <a:pt x="515" y="43"/>
                </a:lnTo>
                <a:lnTo>
                  <a:pt x="501" y="66"/>
                </a:lnTo>
                <a:lnTo>
                  <a:pt x="491" y="76"/>
                </a:lnTo>
                <a:lnTo>
                  <a:pt x="487" y="80"/>
                </a:lnTo>
                <a:lnTo>
                  <a:pt x="487" y="80"/>
                </a:lnTo>
                <a:lnTo>
                  <a:pt x="487" y="99"/>
                </a:lnTo>
                <a:lnTo>
                  <a:pt x="487" y="114"/>
                </a:lnTo>
                <a:lnTo>
                  <a:pt x="496" y="123"/>
                </a:lnTo>
                <a:lnTo>
                  <a:pt x="496" y="123"/>
                </a:lnTo>
                <a:lnTo>
                  <a:pt x="477" y="151"/>
                </a:lnTo>
                <a:lnTo>
                  <a:pt x="458" y="170"/>
                </a:lnTo>
                <a:lnTo>
                  <a:pt x="449" y="180"/>
                </a:lnTo>
                <a:lnTo>
                  <a:pt x="435" y="180"/>
                </a:lnTo>
                <a:lnTo>
                  <a:pt x="435" y="180"/>
                </a:lnTo>
                <a:lnTo>
                  <a:pt x="425" y="184"/>
                </a:lnTo>
                <a:lnTo>
                  <a:pt x="392" y="203"/>
                </a:lnTo>
                <a:lnTo>
                  <a:pt x="354" y="227"/>
                </a:lnTo>
                <a:lnTo>
                  <a:pt x="336" y="241"/>
                </a:lnTo>
                <a:lnTo>
                  <a:pt x="321" y="255"/>
                </a:lnTo>
                <a:lnTo>
                  <a:pt x="321" y="255"/>
                </a:lnTo>
                <a:lnTo>
                  <a:pt x="317" y="260"/>
                </a:lnTo>
                <a:lnTo>
                  <a:pt x="293" y="274"/>
                </a:lnTo>
                <a:lnTo>
                  <a:pt x="269" y="279"/>
                </a:lnTo>
                <a:lnTo>
                  <a:pt x="255" y="279"/>
                </a:lnTo>
                <a:lnTo>
                  <a:pt x="241" y="274"/>
                </a:lnTo>
                <a:lnTo>
                  <a:pt x="241" y="274"/>
                </a:lnTo>
                <a:lnTo>
                  <a:pt x="227" y="265"/>
                </a:lnTo>
                <a:lnTo>
                  <a:pt x="213" y="255"/>
                </a:lnTo>
                <a:lnTo>
                  <a:pt x="194" y="246"/>
                </a:lnTo>
                <a:lnTo>
                  <a:pt x="175" y="241"/>
                </a:lnTo>
                <a:lnTo>
                  <a:pt x="156" y="246"/>
                </a:lnTo>
                <a:lnTo>
                  <a:pt x="137" y="260"/>
                </a:lnTo>
                <a:lnTo>
                  <a:pt x="118" y="288"/>
                </a:lnTo>
                <a:lnTo>
                  <a:pt x="118" y="288"/>
                </a:lnTo>
                <a:lnTo>
                  <a:pt x="114" y="331"/>
                </a:lnTo>
                <a:lnTo>
                  <a:pt x="104" y="364"/>
                </a:lnTo>
                <a:lnTo>
                  <a:pt x="100" y="373"/>
                </a:lnTo>
                <a:lnTo>
                  <a:pt x="95" y="383"/>
                </a:lnTo>
                <a:lnTo>
                  <a:pt x="95" y="383"/>
                </a:lnTo>
                <a:lnTo>
                  <a:pt x="76" y="392"/>
                </a:lnTo>
                <a:lnTo>
                  <a:pt x="71" y="397"/>
                </a:lnTo>
                <a:lnTo>
                  <a:pt x="71" y="416"/>
                </a:lnTo>
                <a:lnTo>
                  <a:pt x="71" y="416"/>
                </a:lnTo>
                <a:lnTo>
                  <a:pt x="57" y="425"/>
                </a:lnTo>
                <a:lnTo>
                  <a:pt x="29" y="449"/>
                </a:lnTo>
                <a:lnTo>
                  <a:pt x="29" y="449"/>
                </a:lnTo>
                <a:lnTo>
                  <a:pt x="19" y="453"/>
                </a:lnTo>
                <a:lnTo>
                  <a:pt x="10" y="463"/>
                </a:lnTo>
                <a:lnTo>
                  <a:pt x="5" y="477"/>
                </a:lnTo>
                <a:lnTo>
                  <a:pt x="0" y="491"/>
                </a:lnTo>
                <a:lnTo>
                  <a:pt x="0" y="510"/>
                </a:lnTo>
                <a:lnTo>
                  <a:pt x="5" y="529"/>
                </a:lnTo>
                <a:lnTo>
                  <a:pt x="19" y="543"/>
                </a:lnTo>
                <a:lnTo>
                  <a:pt x="38" y="562"/>
                </a:lnTo>
                <a:lnTo>
                  <a:pt x="38" y="562"/>
                </a:lnTo>
                <a:lnTo>
                  <a:pt x="43" y="567"/>
                </a:lnTo>
                <a:lnTo>
                  <a:pt x="52" y="571"/>
                </a:lnTo>
                <a:lnTo>
                  <a:pt x="57" y="581"/>
                </a:lnTo>
                <a:lnTo>
                  <a:pt x="57" y="590"/>
                </a:lnTo>
                <a:lnTo>
                  <a:pt x="52" y="605"/>
                </a:lnTo>
                <a:lnTo>
                  <a:pt x="38" y="623"/>
                </a:lnTo>
                <a:lnTo>
                  <a:pt x="38" y="623"/>
                </a:lnTo>
                <a:lnTo>
                  <a:pt x="33" y="628"/>
                </a:lnTo>
                <a:lnTo>
                  <a:pt x="29" y="642"/>
                </a:lnTo>
                <a:lnTo>
                  <a:pt x="29" y="647"/>
                </a:lnTo>
                <a:lnTo>
                  <a:pt x="33" y="652"/>
                </a:lnTo>
                <a:lnTo>
                  <a:pt x="48" y="656"/>
                </a:lnTo>
                <a:lnTo>
                  <a:pt x="66" y="661"/>
                </a:lnTo>
                <a:lnTo>
                  <a:pt x="66" y="661"/>
                </a:lnTo>
                <a:lnTo>
                  <a:pt x="76" y="671"/>
                </a:lnTo>
                <a:lnTo>
                  <a:pt x="85" y="685"/>
                </a:lnTo>
                <a:lnTo>
                  <a:pt x="85" y="704"/>
                </a:lnTo>
                <a:lnTo>
                  <a:pt x="137" y="694"/>
                </a:lnTo>
                <a:lnTo>
                  <a:pt x="137" y="694"/>
                </a:lnTo>
                <a:lnTo>
                  <a:pt x="156" y="694"/>
                </a:lnTo>
                <a:lnTo>
                  <a:pt x="166" y="694"/>
                </a:lnTo>
                <a:lnTo>
                  <a:pt x="175" y="689"/>
                </a:lnTo>
                <a:lnTo>
                  <a:pt x="180" y="685"/>
                </a:lnTo>
                <a:lnTo>
                  <a:pt x="185" y="671"/>
                </a:lnTo>
                <a:lnTo>
                  <a:pt x="185" y="666"/>
                </a:lnTo>
                <a:lnTo>
                  <a:pt x="185" y="666"/>
                </a:lnTo>
                <a:lnTo>
                  <a:pt x="194" y="666"/>
                </a:lnTo>
                <a:lnTo>
                  <a:pt x="213" y="666"/>
                </a:lnTo>
                <a:lnTo>
                  <a:pt x="227" y="671"/>
                </a:lnTo>
                <a:lnTo>
                  <a:pt x="241" y="675"/>
                </a:lnTo>
                <a:lnTo>
                  <a:pt x="255" y="685"/>
                </a:lnTo>
                <a:lnTo>
                  <a:pt x="269" y="699"/>
                </a:lnTo>
                <a:lnTo>
                  <a:pt x="269" y="699"/>
                </a:lnTo>
                <a:lnTo>
                  <a:pt x="284" y="727"/>
                </a:lnTo>
                <a:lnTo>
                  <a:pt x="284" y="732"/>
                </a:lnTo>
                <a:lnTo>
                  <a:pt x="284" y="741"/>
                </a:lnTo>
                <a:lnTo>
                  <a:pt x="274" y="746"/>
                </a:lnTo>
                <a:lnTo>
                  <a:pt x="269" y="746"/>
                </a:lnTo>
                <a:lnTo>
                  <a:pt x="293" y="760"/>
                </a:lnTo>
                <a:lnTo>
                  <a:pt x="293" y="779"/>
                </a:lnTo>
                <a:lnTo>
                  <a:pt x="298" y="793"/>
                </a:lnTo>
                <a:lnTo>
                  <a:pt x="312" y="793"/>
                </a:lnTo>
                <a:lnTo>
                  <a:pt x="331" y="793"/>
                </a:lnTo>
                <a:lnTo>
                  <a:pt x="326" y="817"/>
                </a:lnTo>
                <a:lnTo>
                  <a:pt x="331" y="826"/>
                </a:lnTo>
                <a:lnTo>
                  <a:pt x="340" y="845"/>
                </a:lnTo>
                <a:lnTo>
                  <a:pt x="340" y="859"/>
                </a:lnTo>
                <a:lnTo>
                  <a:pt x="326" y="864"/>
                </a:lnTo>
                <a:lnTo>
                  <a:pt x="317" y="859"/>
                </a:lnTo>
                <a:lnTo>
                  <a:pt x="303" y="864"/>
                </a:lnTo>
                <a:lnTo>
                  <a:pt x="303" y="878"/>
                </a:lnTo>
                <a:lnTo>
                  <a:pt x="312" y="897"/>
                </a:lnTo>
                <a:lnTo>
                  <a:pt x="321" y="907"/>
                </a:lnTo>
                <a:lnTo>
                  <a:pt x="336" y="926"/>
                </a:lnTo>
                <a:lnTo>
                  <a:pt x="331" y="940"/>
                </a:lnTo>
                <a:lnTo>
                  <a:pt x="336" y="973"/>
                </a:lnTo>
                <a:lnTo>
                  <a:pt x="354" y="977"/>
                </a:lnTo>
                <a:lnTo>
                  <a:pt x="369" y="968"/>
                </a:lnTo>
                <a:lnTo>
                  <a:pt x="388" y="977"/>
                </a:lnTo>
                <a:lnTo>
                  <a:pt x="406" y="982"/>
                </a:lnTo>
                <a:lnTo>
                  <a:pt x="425" y="973"/>
                </a:lnTo>
                <a:lnTo>
                  <a:pt x="435" y="968"/>
                </a:lnTo>
                <a:lnTo>
                  <a:pt x="444" y="992"/>
                </a:lnTo>
                <a:lnTo>
                  <a:pt x="444" y="992"/>
                </a:lnTo>
                <a:lnTo>
                  <a:pt x="477" y="996"/>
                </a:lnTo>
                <a:lnTo>
                  <a:pt x="501" y="992"/>
                </a:lnTo>
                <a:lnTo>
                  <a:pt x="520" y="982"/>
                </a:lnTo>
                <a:lnTo>
                  <a:pt x="524" y="963"/>
                </a:lnTo>
                <a:lnTo>
                  <a:pt x="529" y="949"/>
                </a:lnTo>
                <a:lnTo>
                  <a:pt x="529" y="935"/>
                </a:lnTo>
                <a:lnTo>
                  <a:pt x="529" y="916"/>
                </a:lnTo>
                <a:lnTo>
                  <a:pt x="529" y="916"/>
                </a:lnTo>
                <a:lnTo>
                  <a:pt x="520" y="902"/>
                </a:lnTo>
                <a:lnTo>
                  <a:pt x="515" y="888"/>
                </a:lnTo>
                <a:lnTo>
                  <a:pt x="515" y="864"/>
                </a:lnTo>
                <a:lnTo>
                  <a:pt x="515" y="845"/>
                </a:lnTo>
                <a:lnTo>
                  <a:pt x="520" y="817"/>
                </a:lnTo>
                <a:lnTo>
                  <a:pt x="524" y="803"/>
                </a:lnTo>
                <a:lnTo>
                  <a:pt x="510" y="779"/>
                </a:lnTo>
                <a:lnTo>
                  <a:pt x="506" y="760"/>
                </a:lnTo>
                <a:lnTo>
                  <a:pt x="557" y="723"/>
                </a:lnTo>
                <a:lnTo>
                  <a:pt x="572" y="741"/>
                </a:lnTo>
                <a:lnTo>
                  <a:pt x="586" y="760"/>
                </a:lnTo>
                <a:lnTo>
                  <a:pt x="609" y="770"/>
                </a:lnTo>
                <a:lnTo>
                  <a:pt x="609" y="784"/>
                </a:lnTo>
                <a:lnTo>
                  <a:pt x="614" y="803"/>
                </a:lnTo>
                <a:lnTo>
                  <a:pt x="628" y="817"/>
                </a:lnTo>
                <a:lnTo>
                  <a:pt x="638" y="836"/>
                </a:lnTo>
                <a:lnTo>
                  <a:pt x="638" y="869"/>
                </a:lnTo>
                <a:lnTo>
                  <a:pt x="638" y="878"/>
                </a:lnTo>
                <a:lnTo>
                  <a:pt x="652" y="888"/>
                </a:lnTo>
                <a:lnTo>
                  <a:pt x="661" y="888"/>
                </a:lnTo>
                <a:lnTo>
                  <a:pt x="661" y="888"/>
                </a:lnTo>
                <a:lnTo>
                  <a:pt x="666" y="869"/>
                </a:lnTo>
                <a:lnTo>
                  <a:pt x="671" y="850"/>
                </a:lnTo>
                <a:lnTo>
                  <a:pt x="680" y="836"/>
                </a:lnTo>
                <a:lnTo>
                  <a:pt x="690" y="826"/>
                </a:lnTo>
                <a:lnTo>
                  <a:pt x="709" y="812"/>
                </a:lnTo>
                <a:lnTo>
                  <a:pt x="718" y="808"/>
                </a:lnTo>
                <a:lnTo>
                  <a:pt x="718" y="784"/>
                </a:lnTo>
                <a:lnTo>
                  <a:pt x="727" y="774"/>
                </a:lnTo>
                <a:lnTo>
                  <a:pt x="746" y="770"/>
                </a:lnTo>
                <a:lnTo>
                  <a:pt x="775" y="760"/>
                </a:lnTo>
                <a:lnTo>
                  <a:pt x="789" y="746"/>
                </a:lnTo>
                <a:lnTo>
                  <a:pt x="808" y="746"/>
                </a:lnTo>
                <a:lnTo>
                  <a:pt x="812" y="746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7864475" y="2978943"/>
            <a:ext cx="2479675" cy="2024063"/>
          </a:xfrm>
          <a:custGeom>
            <a:avLst/>
            <a:gdLst>
              <a:gd name="T0" fmla="*/ 996 w 1562"/>
              <a:gd name="T1" fmla="*/ 1044 h 1275"/>
              <a:gd name="T2" fmla="*/ 949 w 1562"/>
              <a:gd name="T3" fmla="*/ 1020 h 1275"/>
              <a:gd name="T4" fmla="*/ 972 w 1562"/>
              <a:gd name="T5" fmla="*/ 978 h 1275"/>
              <a:gd name="T6" fmla="*/ 958 w 1562"/>
              <a:gd name="T7" fmla="*/ 935 h 1275"/>
              <a:gd name="T8" fmla="*/ 920 w 1562"/>
              <a:gd name="T9" fmla="*/ 864 h 1275"/>
              <a:gd name="T10" fmla="*/ 949 w 1562"/>
              <a:gd name="T11" fmla="*/ 822 h 1275"/>
              <a:gd name="T12" fmla="*/ 996 w 1562"/>
              <a:gd name="T13" fmla="*/ 765 h 1275"/>
              <a:gd name="T14" fmla="*/ 1034 w 1562"/>
              <a:gd name="T15" fmla="*/ 704 h 1275"/>
              <a:gd name="T16" fmla="*/ 1095 w 1562"/>
              <a:gd name="T17" fmla="*/ 614 h 1275"/>
              <a:gd name="T18" fmla="*/ 1161 w 1562"/>
              <a:gd name="T19" fmla="*/ 647 h 1275"/>
              <a:gd name="T20" fmla="*/ 1241 w 1562"/>
              <a:gd name="T21" fmla="*/ 628 h 1275"/>
              <a:gd name="T22" fmla="*/ 1345 w 1562"/>
              <a:gd name="T23" fmla="*/ 557 h 1275"/>
              <a:gd name="T24" fmla="*/ 1397 w 1562"/>
              <a:gd name="T25" fmla="*/ 524 h 1275"/>
              <a:gd name="T26" fmla="*/ 1407 w 1562"/>
              <a:gd name="T27" fmla="*/ 453 h 1275"/>
              <a:gd name="T28" fmla="*/ 1440 w 1562"/>
              <a:gd name="T29" fmla="*/ 402 h 1275"/>
              <a:gd name="T30" fmla="*/ 1444 w 1562"/>
              <a:gd name="T31" fmla="*/ 331 h 1275"/>
              <a:gd name="T32" fmla="*/ 1492 w 1562"/>
              <a:gd name="T33" fmla="*/ 284 h 1275"/>
              <a:gd name="T34" fmla="*/ 1548 w 1562"/>
              <a:gd name="T35" fmla="*/ 269 h 1275"/>
              <a:gd name="T36" fmla="*/ 1562 w 1562"/>
              <a:gd name="T37" fmla="*/ 227 h 1275"/>
              <a:gd name="T38" fmla="*/ 1544 w 1562"/>
              <a:gd name="T39" fmla="*/ 165 h 1275"/>
              <a:gd name="T40" fmla="*/ 1529 w 1562"/>
              <a:gd name="T41" fmla="*/ 38 h 1275"/>
              <a:gd name="T42" fmla="*/ 1468 w 1562"/>
              <a:gd name="T43" fmla="*/ 38 h 1275"/>
              <a:gd name="T44" fmla="*/ 1397 w 1562"/>
              <a:gd name="T45" fmla="*/ 19 h 1275"/>
              <a:gd name="T46" fmla="*/ 1364 w 1562"/>
              <a:gd name="T47" fmla="*/ 5 h 1275"/>
              <a:gd name="T48" fmla="*/ 1308 w 1562"/>
              <a:gd name="T49" fmla="*/ 19 h 1275"/>
              <a:gd name="T50" fmla="*/ 1223 w 1562"/>
              <a:gd name="T51" fmla="*/ 38 h 1275"/>
              <a:gd name="T52" fmla="*/ 1156 w 1562"/>
              <a:gd name="T53" fmla="*/ 57 h 1275"/>
              <a:gd name="T54" fmla="*/ 1123 w 1562"/>
              <a:gd name="T55" fmla="*/ 43 h 1275"/>
              <a:gd name="T56" fmla="*/ 1100 w 1562"/>
              <a:gd name="T57" fmla="*/ 90 h 1275"/>
              <a:gd name="T58" fmla="*/ 1029 w 1562"/>
              <a:gd name="T59" fmla="*/ 90 h 1275"/>
              <a:gd name="T60" fmla="*/ 920 w 1562"/>
              <a:gd name="T61" fmla="*/ 175 h 1275"/>
              <a:gd name="T62" fmla="*/ 887 w 1562"/>
              <a:gd name="T63" fmla="*/ 255 h 1275"/>
              <a:gd name="T64" fmla="*/ 821 w 1562"/>
              <a:gd name="T65" fmla="*/ 284 h 1275"/>
              <a:gd name="T66" fmla="*/ 722 w 1562"/>
              <a:gd name="T67" fmla="*/ 326 h 1275"/>
              <a:gd name="T68" fmla="*/ 632 w 1562"/>
              <a:gd name="T69" fmla="*/ 307 h 1275"/>
              <a:gd name="T70" fmla="*/ 590 w 1562"/>
              <a:gd name="T71" fmla="*/ 350 h 1275"/>
              <a:gd name="T72" fmla="*/ 514 w 1562"/>
              <a:gd name="T73" fmla="*/ 425 h 1275"/>
              <a:gd name="T74" fmla="*/ 444 w 1562"/>
              <a:gd name="T75" fmla="*/ 463 h 1275"/>
              <a:gd name="T76" fmla="*/ 297 w 1562"/>
              <a:gd name="T77" fmla="*/ 435 h 1275"/>
              <a:gd name="T78" fmla="*/ 245 w 1562"/>
              <a:gd name="T79" fmla="*/ 383 h 1275"/>
              <a:gd name="T80" fmla="*/ 123 w 1562"/>
              <a:gd name="T81" fmla="*/ 378 h 1275"/>
              <a:gd name="T82" fmla="*/ 56 w 1562"/>
              <a:gd name="T83" fmla="*/ 501 h 1275"/>
              <a:gd name="T84" fmla="*/ 71 w 1562"/>
              <a:gd name="T85" fmla="*/ 605 h 1275"/>
              <a:gd name="T86" fmla="*/ 127 w 1562"/>
              <a:gd name="T87" fmla="*/ 680 h 1275"/>
              <a:gd name="T88" fmla="*/ 23 w 1562"/>
              <a:gd name="T89" fmla="*/ 765 h 1275"/>
              <a:gd name="T90" fmla="*/ 28 w 1562"/>
              <a:gd name="T91" fmla="*/ 822 h 1275"/>
              <a:gd name="T92" fmla="*/ 90 w 1562"/>
              <a:gd name="T93" fmla="*/ 907 h 1275"/>
              <a:gd name="T94" fmla="*/ 212 w 1562"/>
              <a:gd name="T95" fmla="*/ 1053 h 1275"/>
              <a:gd name="T96" fmla="*/ 264 w 1562"/>
              <a:gd name="T97" fmla="*/ 1100 h 1275"/>
              <a:gd name="T98" fmla="*/ 335 w 1562"/>
              <a:gd name="T99" fmla="*/ 1143 h 1275"/>
              <a:gd name="T100" fmla="*/ 396 w 1562"/>
              <a:gd name="T101" fmla="*/ 1110 h 1275"/>
              <a:gd name="T102" fmla="*/ 448 w 1562"/>
              <a:gd name="T103" fmla="*/ 1152 h 1275"/>
              <a:gd name="T104" fmla="*/ 491 w 1562"/>
              <a:gd name="T105" fmla="*/ 1129 h 1275"/>
              <a:gd name="T106" fmla="*/ 529 w 1562"/>
              <a:gd name="T107" fmla="*/ 1110 h 1275"/>
              <a:gd name="T108" fmla="*/ 571 w 1562"/>
              <a:gd name="T109" fmla="*/ 1091 h 1275"/>
              <a:gd name="T110" fmla="*/ 614 w 1562"/>
              <a:gd name="T111" fmla="*/ 1110 h 1275"/>
              <a:gd name="T112" fmla="*/ 623 w 1562"/>
              <a:gd name="T113" fmla="*/ 1256 h 1275"/>
              <a:gd name="T114" fmla="*/ 699 w 1562"/>
              <a:gd name="T115" fmla="*/ 1270 h 1275"/>
              <a:gd name="T116" fmla="*/ 779 w 1562"/>
              <a:gd name="T117" fmla="*/ 1204 h 1275"/>
              <a:gd name="T118" fmla="*/ 902 w 1562"/>
              <a:gd name="T119" fmla="*/ 1171 h 1275"/>
              <a:gd name="T120" fmla="*/ 982 w 1562"/>
              <a:gd name="T121" fmla="*/ 1133 h 1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62" h="1275">
                <a:moveTo>
                  <a:pt x="996" y="1081"/>
                </a:moveTo>
                <a:lnTo>
                  <a:pt x="1005" y="1077"/>
                </a:lnTo>
                <a:lnTo>
                  <a:pt x="1005" y="1077"/>
                </a:lnTo>
                <a:lnTo>
                  <a:pt x="1005" y="1058"/>
                </a:lnTo>
                <a:lnTo>
                  <a:pt x="996" y="1044"/>
                </a:lnTo>
                <a:lnTo>
                  <a:pt x="986" y="1034"/>
                </a:lnTo>
                <a:lnTo>
                  <a:pt x="986" y="1034"/>
                </a:lnTo>
                <a:lnTo>
                  <a:pt x="968" y="1029"/>
                </a:lnTo>
                <a:lnTo>
                  <a:pt x="953" y="1025"/>
                </a:lnTo>
                <a:lnTo>
                  <a:pt x="949" y="1020"/>
                </a:lnTo>
                <a:lnTo>
                  <a:pt x="949" y="1015"/>
                </a:lnTo>
                <a:lnTo>
                  <a:pt x="953" y="1001"/>
                </a:lnTo>
                <a:lnTo>
                  <a:pt x="958" y="996"/>
                </a:lnTo>
                <a:lnTo>
                  <a:pt x="958" y="996"/>
                </a:lnTo>
                <a:lnTo>
                  <a:pt x="972" y="978"/>
                </a:lnTo>
                <a:lnTo>
                  <a:pt x="977" y="963"/>
                </a:lnTo>
                <a:lnTo>
                  <a:pt x="977" y="954"/>
                </a:lnTo>
                <a:lnTo>
                  <a:pt x="972" y="944"/>
                </a:lnTo>
                <a:lnTo>
                  <a:pt x="963" y="940"/>
                </a:lnTo>
                <a:lnTo>
                  <a:pt x="958" y="935"/>
                </a:lnTo>
                <a:lnTo>
                  <a:pt x="958" y="935"/>
                </a:lnTo>
                <a:lnTo>
                  <a:pt x="939" y="916"/>
                </a:lnTo>
                <a:lnTo>
                  <a:pt x="925" y="902"/>
                </a:lnTo>
                <a:lnTo>
                  <a:pt x="920" y="883"/>
                </a:lnTo>
                <a:lnTo>
                  <a:pt x="920" y="864"/>
                </a:lnTo>
                <a:lnTo>
                  <a:pt x="925" y="850"/>
                </a:lnTo>
                <a:lnTo>
                  <a:pt x="930" y="836"/>
                </a:lnTo>
                <a:lnTo>
                  <a:pt x="939" y="826"/>
                </a:lnTo>
                <a:lnTo>
                  <a:pt x="949" y="822"/>
                </a:lnTo>
                <a:lnTo>
                  <a:pt x="949" y="822"/>
                </a:lnTo>
                <a:lnTo>
                  <a:pt x="977" y="798"/>
                </a:lnTo>
                <a:lnTo>
                  <a:pt x="991" y="789"/>
                </a:lnTo>
                <a:lnTo>
                  <a:pt x="991" y="789"/>
                </a:lnTo>
                <a:lnTo>
                  <a:pt x="991" y="770"/>
                </a:lnTo>
                <a:lnTo>
                  <a:pt x="996" y="765"/>
                </a:lnTo>
                <a:lnTo>
                  <a:pt x="1015" y="756"/>
                </a:lnTo>
                <a:lnTo>
                  <a:pt x="1015" y="756"/>
                </a:lnTo>
                <a:lnTo>
                  <a:pt x="1020" y="746"/>
                </a:lnTo>
                <a:lnTo>
                  <a:pt x="1024" y="737"/>
                </a:lnTo>
                <a:lnTo>
                  <a:pt x="1034" y="704"/>
                </a:lnTo>
                <a:lnTo>
                  <a:pt x="1038" y="661"/>
                </a:lnTo>
                <a:lnTo>
                  <a:pt x="1038" y="661"/>
                </a:lnTo>
                <a:lnTo>
                  <a:pt x="1057" y="633"/>
                </a:lnTo>
                <a:lnTo>
                  <a:pt x="1076" y="619"/>
                </a:lnTo>
                <a:lnTo>
                  <a:pt x="1095" y="614"/>
                </a:lnTo>
                <a:lnTo>
                  <a:pt x="1114" y="619"/>
                </a:lnTo>
                <a:lnTo>
                  <a:pt x="1133" y="628"/>
                </a:lnTo>
                <a:lnTo>
                  <a:pt x="1147" y="638"/>
                </a:lnTo>
                <a:lnTo>
                  <a:pt x="1161" y="647"/>
                </a:lnTo>
                <a:lnTo>
                  <a:pt x="1161" y="647"/>
                </a:lnTo>
                <a:lnTo>
                  <a:pt x="1175" y="652"/>
                </a:lnTo>
                <a:lnTo>
                  <a:pt x="1189" y="652"/>
                </a:lnTo>
                <a:lnTo>
                  <a:pt x="1213" y="647"/>
                </a:lnTo>
                <a:lnTo>
                  <a:pt x="1237" y="633"/>
                </a:lnTo>
                <a:lnTo>
                  <a:pt x="1241" y="628"/>
                </a:lnTo>
                <a:lnTo>
                  <a:pt x="1241" y="628"/>
                </a:lnTo>
                <a:lnTo>
                  <a:pt x="1256" y="614"/>
                </a:lnTo>
                <a:lnTo>
                  <a:pt x="1274" y="600"/>
                </a:lnTo>
                <a:lnTo>
                  <a:pt x="1312" y="576"/>
                </a:lnTo>
                <a:lnTo>
                  <a:pt x="1345" y="557"/>
                </a:lnTo>
                <a:lnTo>
                  <a:pt x="1355" y="553"/>
                </a:lnTo>
                <a:lnTo>
                  <a:pt x="1355" y="553"/>
                </a:lnTo>
                <a:lnTo>
                  <a:pt x="1369" y="553"/>
                </a:lnTo>
                <a:lnTo>
                  <a:pt x="1378" y="543"/>
                </a:lnTo>
                <a:lnTo>
                  <a:pt x="1397" y="524"/>
                </a:lnTo>
                <a:lnTo>
                  <a:pt x="1416" y="496"/>
                </a:lnTo>
                <a:lnTo>
                  <a:pt x="1416" y="496"/>
                </a:lnTo>
                <a:lnTo>
                  <a:pt x="1407" y="487"/>
                </a:lnTo>
                <a:lnTo>
                  <a:pt x="1407" y="472"/>
                </a:lnTo>
                <a:lnTo>
                  <a:pt x="1407" y="453"/>
                </a:lnTo>
                <a:lnTo>
                  <a:pt x="1407" y="453"/>
                </a:lnTo>
                <a:lnTo>
                  <a:pt x="1411" y="449"/>
                </a:lnTo>
                <a:lnTo>
                  <a:pt x="1421" y="439"/>
                </a:lnTo>
                <a:lnTo>
                  <a:pt x="1435" y="416"/>
                </a:lnTo>
                <a:lnTo>
                  <a:pt x="1440" y="402"/>
                </a:lnTo>
                <a:lnTo>
                  <a:pt x="1440" y="378"/>
                </a:lnTo>
                <a:lnTo>
                  <a:pt x="1440" y="373"/>
                </a:lnTo>
                <a:lnTo>
                  <a:pt x="1440" y="368"/>
                </a:lnTo>
                <a:lnTo>
                  <a:pt x="1440" y="368"/>
                </a:lnTo>
                <a:lnTo>
                  <a:pt x="1444" y="331"/>
                </a:lnTo>
                <a:lnTo>
                  <a:pt x="1449" y="317"/>
                </a:lnTo>
                <a:lnTo>
                  <a:pt x="1454" y="302"/>
                </a:lnTo>
                <a:lnTo>
                  <a:pt x="1463" y="293"/>
                </a:lnTo>
                <a:lnTo>
                  <a:pt x="1477" y="284"/>
                </a:lnTo>
                <a:lnTo>
                  <a:pt x="1492" y="284"/>
                </a:lnTo>
                <a:lnTo>
                  <a:pt x="1511" y="279"/>
                </a:lnTo>
                <a:lnTo>
                  <a:pt x="1511" y="279"/>
                </a:lnTo>
                <a:lnTo>
                  <a:pt x="1525" y="279"/>
                </a:lnTo>
                <a:lnTo>
                  <a:pt x="1539" y="274"/>
                </a:lnTo>
                <a:lnTo>
                  <a:pt x="1548" y="269"/>
                </a:lnTo>
                <a:lnTo>
                  <a:pt x="1558" y="260"/>
                </a:lnTo>
                <a:lnTo>
                  <a:pt x="1558" y="260"/>
                </a:lnTo>
                <a:lnTo>
                  <a:pt x="1558" y="260"/>
                </a:lnTo>
                <a:lnTo>
                  <a:pt x="1562" y="246"/>
                </a:lnTo>
                <a:lnTo>
                  <a:pt x="1562" y="227"/>
                </a:lnTo>
                <a:lnTo>
                  <a:pt x="1558" y="213"/>
                </a:lnTo>
                <a:lnTo>
                  <a:pt x="1553" y="203"/>
                </a:lnTo>
                <a:lnTo>
                  <a:pt x="1553" y="203"/>
                </a:lnTo>
                <a:lnTo>
                  <a:pt x="1548" y="184"/>
                </a:lnTo>
                <a:lnTo>
                  <a:pt x="1544" y="165"/>
                </a:lnTo>
                <a:lnTo>
                  <a:pt x="1539" y="142"/>
                </a:lnTo>
                <a:lnTo>
                  <a:pt x="1539" y="19"/>
                </a:lnTo>
                <a:lnTo>
                  <a:pt x="1539" y="19"/>
                </a:lnTo>
                <a:lnTo>
                  <a:pt x="1539" y="19"/>
                </a:lnTo>
                <a:lnTo>
                  <a:pt x="1529" y="38"/>
                </a:lnTo>
                <a:lnTo>
                  <a:pt x="1515" y="47"/>
                </a:lnTo>
                <a:lnTo>
                  <a:pt x="1515" y="47"/>
                </a:lnTo>
                <a:lnTo>
                  <a:pt x="1501" y="38"/>
                </a:lnTo>
                <a:lnTo>
                  <a:pt x="1487" y="38"/>
                </a:lnTo>
                <a:lnTo>
                  <a:pt x="1468" y="38"/>
                </a:lnTo>
                <a:lnTo>
                  <a:pt x="1468" y="38"/>
                </a:lnTo>
                <a:lnTo>
                  <a:pt x="1449" y="33"/>
                </a:lnTo>
                <a:lnTo>
                  <a:pt x="1426" y="29"/>
                </a:lnTo>
                <a:lnTo>
                  <a:pt x="1397" y="19"/>
                </a:lnTo>
                <a:lnTo>
                  <a:pt x="1397" y="19"/>
                </a:lnTo>
                <a:lnTo>
                  <a:pt x="1388" y="5"/>
                </a:lnTo>
                <a:lnTo>
                  <a:pt x="1378" y="0"/>
                </a:lnTo>
                <a:lnTo>
                  <a:pt x="1369" y="0"/>
                </a:lnTo>
                <a:lnTo>
                  <a:pt x="1364" y="5"/>
                </a:lnTo>
                <a:lnTo>
                  <a:pt x="1364" y="5"/>
                </a:lnTo>
                <a:lnTo>
                  <a:pt x="1350" y="14"/>
                </a:lnTo>
                <a:lnTo>
                  <a:pt x="1336" y="19"/>
                </a:lnTo>
                <a:lnTo>
                  <a:pt x="1317" y="19"/>
                </a:lnTo>
                <a:lnTo>
                  <a:pt x="1317" y="19"/>
                </a:lnTo>
                <a:lnTo>
                  <a:pt x="1308" y="19"/>
                </a:lnTo>
                <a:lnTo>
                  <a:pt x="1284" y="14"/>
                </a:lnTo>
                <a:lnTo>
                  <a:pt x="1270" y="14"/>
                </a:lnTo>
                <a:lnTo>
                  <a:pt x="1256" y="14"/>
                </a:lnTo>
                <a:lnTo>
                  <a:pt x="1237" y="24"/>
                </a:lnTo>
                <a:lnTo>
                  <a:pt x="1223" y="38"/>
                </a:lnTo>
                <a:lnTo>
                  <a:pt x="1223" y="38"/>
                </a:lnTo>
                <a:lnTo>
                  <a:pt x="1194" y="57"/>
                </a:lnTo>
                <a:lnTo>
                  <a:pt x="1171" y="62"/>
                </a:lnTo>
                <a:lnTo>
                  <a:pt x="1161" y="62"/>
                </a:lnTo>
                <a:lnTo>
                  <a:pt x="1156" y="57"/>
                </a:lnTo>
                <a:lnTo>
                  <a:pt x="1156" y="57"/>
                </a:lnTo>
                <a:lnTo>
                  <a:pt x="1152" y="52"/>
                </a:lnTo>
                <a:lnTo>
                  <a:pt x="1138" y="43"/>
                </a:lnTo>
                <a:lnTo>
                  <a:pt x="1133" y="43"/>
                </a:lnTo>
                <a:lnTo>
                  <a:pt x="1123" y="43"/>
                </a:lnTo>
                <a:lnTo>
                  <a:pt x="1119" y="47"/>
                </a:lnTo>
                <a:lnTo>
                  <a:pt x="1114" y="57"/>
                </a:lnTo>
                <a:lnTo>
                  <a:pt x="1114" y="57"/>
                </a:lnTo>
                <a:lnTo>
                  <a:pt x="1109" y="76"/>
                </a:lnTo>
                <a:lnTo>
                  <a:pt x="1100" y="90"/>
                </a:lnTo>
                <a:lnTo>
                  <a:pt x="1086" y="104"/>
                </a:lnTo>
                <a:lnTo>
                  <a:pt x="1086" y="104"/>
                </a:lnTo>
                <a:lnTo>
                  <a:pt x="1067" y="95"/>
                </a:lnTo>
                <a:lnTo>
                  <a:pt x="1048" y="90"/>
                </a:lnTo>
                <a:lnTo>
                  <a:pt x="1029" y="90"/>
                </a:lnTo>
                <a:lnTo>
                  <a:pt x="1015" y="95"/>
                </a:lnTo>
                <a:lnTo>
                  <a:pt x="986" y="109"/>
                </a:lnTo>
                <a:lnTo>
                  <a:pt x="958" y="128"/>
                </a:lnTo>
                <a:lnTo>
                  <a:pt x="935" y="151"/>
                </a:lnTo>
                <a:lnTo>
                  <a:pt x="920" y="175"/>
                </a:lnTo>
                <a:lnTo>
                  <a:pt x="906" y="194"/>
                </a:lnTo>
                <a:lnTo>
                  <a:pt x="906" y="194"/>
                </a:lnTo>
                <a:lnTo>
                  <a:pt x="906" y="227"/>
                </a:lnTo>
                <a:lnTo>
                  <a:pt x="897" y="241"/>
                </a:lnTo>
                <a:lnTo>
                  <a:pt x="887" y="255"/>
                </a:lnTo>
                <a:lnTo>
                  <a:pt x="887" y="255"/>
                </a:lnTo>
                <a:lnTo>
                  <a:pt x="868" y="260"/>
                </a:lnTo>
                <a:lnTo>
                  <a:pt x="850" y="265"/>
                </a:lnTo>
                <a:lnTo>
                  <a:pt x="835" y="274"/>
                </a:lnTo>
                <a:lnTo>
                  <a:pt x="821" y="284"/>
                </a:lnTo>
                <a:lnTo>
                  <a:pt x="802" y="307"/>
                </a:lnTo>
                <a:lnTo>
                  <a:pt x="783" y="321"/>
                </a:lnTo>
                <a:lnTo>
                  <a:pt x="783" y="321"/>
                </a:lnTo>
                <a:lnTo>
                  <a:pt x="760" y="326"/>
                </a:lnTo>
                <a:lnTo>
                  <a:pt x="722" y="326"/>
                </a:lnTo>
                <a:lnTo>
                  <a:pt x="675" y="321"/>
                </a:lnTo>
                <a:lnTo>
                  <a:pt x="675" y="321"/>
                </a:lnTo>
                <a:lnTo>
                  <a:pt x="656" y="312"/>
                </a:lnTo>
                <a:lnTo>
                  <a:pt x="642" y="307"/>
                </a:lnTo>
                <a:lnTo>
                  <a:pt x="632" y="307"/>
                </a:lnTo>
                <a:lnTo>
                  <a:pt x="618" y="307"/>
                </a:lnTo>
                <a:lnTo>
                  <a:pt x="604" y="321"/>
                </a:lnTo>
                <a:lnTo>
                  <a:pt x="599" y="326"/>
                </a:lnTo>
                <a:lnTo>
                  <a:pt x="599" y="326"/>
                </a:lnTo>
                <a:lnTo>
                  <a:pt x="590" y="350"/>
                </a:lnTo>
                <a:lnTo>
                  <a:pt x="580" y="368"/>
                </a:lnTo>
                <a:lnTo>
                  <a:pt x="547" y="397"/>
                </a:lnTo>
                <a:lnTo>
                  <a:pt x="524" y="420"/>
                </a:lnTo>
                <a:lnTo>
                  <a:pt x="514" y="425"/>
                </a:lnTo>
                <a:lnTo>
                  <a:pt x="514" y="425"/>
                </a:lnTo>
                <a:lnTo>
                  <a:pt x="500" y="430"/>
                </a:lnTo>
                <a:lnTo>
                  <a:pt x="481" y="439"/>
                </a:lnTo>
                <a:lnTo>
                  <a:pt x="458" y="453"/>
                </a:lnTo>
                <a:lnTo>
                  <a:pt x="458" y="453"/>
                </a:lnTo>
                <a:lnTo>
                  <a:pt x="444" y="463"/>
                </a:lnTo>
                <a:lnTo>
                  <a:pt x="420" y="468"/>
                </a:lnTo>
                <a:lnTo>
                  <a:pt x="396" y="463"/>
                </a:lnTo>
                <a:lnTo>
                  <a:pt x="368" y="458"/>
                </a:lnTo>
                <a:lnTo>
                  <a:pt x="316" y="444"/>
                </a:lnTo>
                <a:lnTo>
                  <a:pt x="297" y="435"/>
                </a:lnTo>
                <a:lnTo>
                  <a:pt x="297" y="435"/>
                </a:lnTo>
                <a:lnTo>
                  <a:pt x="278" y="420"/>
                </a:lnTo>
                <a:lnTo>
                  <a:pt x="259" y="406"/>
                </a:lnTo>
                <a:lnTo>
                  <a:pt x="245" y="383"/>
                </a:lnTo>
                <a:lnTo>
                  <a:pt x="245" y="383"/>
                </a:lnTo>
                <a:lnTo>
                  <a:pt x="231" y="373"/>
                </a:lnTo>
                <a:lnTo>
                  <a:pt x="217" y="368"/>
                </a:lnTo>
                <a:lnTo>
                  <a:pt x="174" y="368"/>
                </a:lnTo>
                <a:lnTo>
                  <a:pt x="141" y="373"/>
                </a:lnTo>
                <a:lnTo>
                  <a:pt x="123" y="378"/>
                </a:lnTo>
                <a:lnTo>
                  <a:pt x="123" y="378"/>
                </a:lnTo>
                <a:lnTo>
                  <a:pt x="99" y="411"/>
                </a:lnTo>
                <a:lnTo>
                  <a:pt x="75" y="449"/>
                </a:lnTo>
                <a:lnTo>
                  <a:pt x="56" y="501"/>
                </a:lnTo>
                <a:lnTo>
                  <a:pt x="56" y="501"/>
                </a:lnTo>
                <a:lnTo>
                  <a:pt x="47" y="524"/>
                </a:lnTo>
                <a:lnTo>
                  <a:pt x="47" y="548"/>
                </a:lnTo>
                <a:lnTo>
                  <a:pt x="52" y="567"/>
                </a:lnTo>
                <a:lnTo>
                  <a:pt x="56" y="586"/>
                </a:lnTo>
                <a:lnTo>
                  <a:pt x="71" y="605"/>
                </a:lnTo>
                <a:lnTo>
                  <a:pt x="85" y="623"/>
                </a:lnTo>
                <a:lnTo>
                  <a:pt x="118" y="661"/>
                </a:lnTo>
                <a:lnTo>
                  <a:pt x="118" y="661"/>
                </a:lnTo>
                <a:lnTo>
                  <a:pt x="127" y="671"/>
                </a:lnTo>
                <a:lnTo>
                  <a:pt x="127" y="680"/>
                </a:lnTo>
                <a:lnTo>
                  <a:pt x="127" y="694"/>
                </a:lnTo>
                <a:lnTo>
                  <a:pt x="123" y="704"/>
                </a:lnTo>
                <a:lnTo>
                  <a:pt x="104" y="723"/>
                </a:lnTo>
                <a:lnTo>
                  <a:pt x="80" y="737"/>
                </a:lnTo>
                <a:lnTo>
                  <a:pt x="23" y="765"/>
                </a:lnTo>
                <a:lnTo>
                  <a:pt x="0" y="774"/>
                </a:lnTo>
                <a:lnTo>
                  <a:pt x="0" y="774"/>
                </a:lnTo>
                <a:lnTo>
                  <a:pt x="0" y="774"/>
                </a:lnTo>
                <a:lnTo>
                  <a:pt x="14" y="803"/>
                </a:lnTo>
                <a:lnTo>
                  <a:pt x="28" y="822"/>
                </a:lnTo>
                <a:lnTo>
                  <a:pt x="52" y="845"/>
                </a:lnTo>
                <a:lnTo>
                  <a:pt x="52" y="845"/>
                </a:lnTo>
                <a:lnTo>
                  <a:pt x="71" y="864"/>
                </a:lnTo>
                <a:lnTo>
                  <a:pt x="85" y="888"/>
                </a:lnTo>
                <a:lnTo>
                  <a:pt x="90" y="907"/>
                </a:lnTo>
                <a:lnTo>
                  <a:pt x="94" y="921"/>
                </a:lnTo>
                <a:lnTo>
                  <a:pt x="184" y="1044"/>
                </a:lnTo>
                <a:lnTo>
                  <a:pt x="184" y="1044"/>
                </a:lnTo>
                <a:lnTo>
                  <a:pt x="193" y="1048"/>
                </a:lnTo>
                <a:lnTo>
                  <a:pt x="212" y="1053"/>
                </a:lnTo>
                <a:lnTo>
                  <a:pt x="212" y="1053"/>
                </a:lnTo>
                <a:lnTo>
                  <a:pt x="226" y="1058"/>
                </a:lnTo>
                <a:lnTo>
                  <a:pt x="241" y="1067"/>
                </a:lnTo>
                <a:lnTo>
                  <a:pt x="264" y="1100"/>
                </a:lnTo>
                <a:lnTo>
                  <a:pt x="264" y="1100"/>
                </a:lnTo>
                <a:lnTo>
                  <a:pt x="278" y="1119"/>
                </a:lnTo>
                <a:lnTo>
                  <a:pt x="297" y="1143"/>
                </a:lnTo>
                <a:lnTo>
                  <a:pt x="307" y="1147"/>
                </a:lnTo>
                <a:lnTo>
                  <a:pt x="321" y="1152"/>
                </a:lnTo>
                <a:lnTo>
                  <a:pt x="335" y="1143"/>
                </a:lnTo>
                <a:lnTo>
                  <a:pt x="349" y="1129"/>
                </a:lnTo>
                <a:lnTo>
                  <a:pt x="349" y="1129"/>
                </a:lnTo>
                <a:lnTo>
                  <a:pt x="363" y="1114"/>
                </a:lnTo>
                <a:lnTo>
                  <a:pt x="382" y="1110"/>
                </a:lnTo>
                <a:lnTo>
                  <a:pt x="396" y="1110"/>
                </a:lnTo>
                <a:lnTo>
                  <a:pt x="411" y="1114"/>
                </a:lnTo>
                <a:lnTo>
                  <a:pt x="429" y="1138"/>
                </a:lnTo>
                <a:lnTo>
                  <a:pt x="439" y="1147"/>
                </a:lnTo>
                <a:lnTo>
                  <a:pt x="439" y="1147"/>
                </a:lnTo>
                <a:lnTo>
                  <a:pt x="448" y="1152"/>
                </a:lnTo>
                <a:lnTo>
                  <a:pt x="462" y="1162"/>
                </a:lnTo>
                <a:lnTo>
                  <a:pt x="472" y="1162"/>
                </a:lnTo>
                <a:lnTo>
                  <a:pt x="481" y="1162"/>
                </a:lnTo>
                <a:lnTo>
                  <a:pt x="491" y="1147"/>
                </a:lnTo>
                <a:lnTo>
                  <a:pt x="491" y="1129"/>
                </a:lnTo>
                <a:lnTo>
                  <a:pt x="491" y="1129"/>
                </a:lnTo>
                <a:lnTo>
                  <a:pt x="500" y="1114"/>
                </a:lnTo>
                <a:lnTo>
                  <a:pt x="514" y="1110"/>
                </a:lnTo>
                <a:lnTo>
                  <a:pt x="519" y="1110"/>
                </a:lnTo>
                <a:lnTo>
                  <a:pt x="529" y="1110"/>
                </a:lnTo>
                <a:lnTo>
                  <a:pt x="529" y="1110"/>
                </a:lnTo>
                <a:lnTo>
                  <a:pt x="543" y="1114"/>
                </a:lnTo>
                <a:lnTo>
                  <a:pt x="557" y="1114"/>
                </a:lnTo>
                <a:lnTo>
                  <a:pt x="562" y="1105"/>
                </a:lnTo>
                <a:lnTo>
                  <a:pt x="571" y="1091"/>
                </a:lnTo>
                <a:lnTo>
                  <a:pt x="571" y="1091"/>
                </a:lnTo>
                <a:lnTo>
                  <a:pt x="571" y="1086"/>
                </a:lnTo>
                <a:lnTo>
                  <a:pt x="580" y="1081"/>
                </a:lnTo>
                <a:lnTo>
                  <a:pt x="595" y="1091"/>
                </a:lnTo>
                <a:lnTo>
                  <a:pt x="614" y="1110"/>
                </a:lnTo>
                <a:lnTo>
                  <a:pt x="623" y="1129"/>
                </a:lnTo>
                <a:lnTo>
                  <a:pt x="623" y="1129"/>
                </a:lnTo>
                <a:lnTo>
                  <a:pt x="623" y="1237"/>
                </a:lnTo>
                <a:lnTo>
                  <a:pt x="623" y="1237"/>
                </a:lnTo>
                <a:lnTo>
                  <a:pt x="623" y="1256"/>
                </a:lnTo>
                <a:lnTo>
                  <a:pt x="628" y="1265"/>
                </a:lnTo>
                <a:lnTo>
                  <a:pt x="637" y="1270"/>
                </a:lnTo>
                <a:lnTo>
                  <a:pt x="651" y="1275"/>
                </a:lnTo>
                <a:lnTo>
                  <a:pt x="684" y="1270"/>
                </a:lnTo>
                <a:lnTo>
                  <a:pt x="699" y="1270"/>
                </a:lnTo>
                <a:lnTo>
                  <a:pt x="699" y="1242"/>
                </a:lnTo>
                <a:lnTo>
                  <a:pt x="699" y="1242"/>
                </a:lnTo>
                <a:lnTo>
                  <a:pt x="722" y="1232"/>
                </a:lnTo>
                <a:lnTo>
                  <a:pt x="746" y="1223"/>
                </a:lnTo>
                <a:lnTo>
                  <a:pt x="779" y="1204"/>
                </a:lnTo>
                <a:lnTo>
                  <a:pt x="812" y="1176"/>
                </a:lnTo>
                <a:lnTo>
                  <a:pt x="826" y="1223"/>
                </a:lnTo>
                <a:lnTo>
                  <a:pt x="845" y="1223"/>
                </a:lnTo>
                <a:lnTo>
                  <a:pt x="887" y="1176"/>
                </a:lnTo>
                <a:lnTo>
                  <a:pt x="902" y="1171"/>
                </a:lnTo>
                <a:lnTo>
                  <a:pt x="911" y="1190"/>
                </a:lnTo>
                <a:lnTo>
                  <a:pt x="953" y="1199"/>
                </a:lnTo>
                <a:lnTo>
                  <a:pt x="982" y="1181"/>
                </a:lnTo>
                <a:lnTo>
                  <a:pt x="986" y="1152"/>
                </a:lnTo>
                <a:lnTo>
                  <a:pt x="982" y="1133"/>
                </a:lnTo>
                <a:lnTo>
                  <a:pt x="996" y="1124"/>
                </a:lnTo>
                <a:lnTo>
                  <a:pt x="1001" y="1114"/>
                </a:lnTo>
                <a:lnTo>
                  <a:pt x="991" y="1096"/>
                </a:lnTo>
                <a:lnTo>
                  <a:pt x="996" y="1081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7354888" y="5579268"/>
            <a:ext cx="52387" cy="46038"/>
          </a:xfrm>
          <a:custGeom>
            <a:avLst/>
            <a:gdLst>
              <a:gd name="T0" fmla="*/ 33 w 33"/>
              <a:gd name="T1" fmla="*/ 15 h 29"/>
              <a:gd name="T2" fmla="*/ 33 w 33"/>
              <a:gd name="T3" fmla="*/ 15 h 29"/>
              <a:gd name="T4" fmla="*/ 28 w 33"/>
              <a:gd name="T5" fmla="*/ 24 h 29"/>
              <a:gd name="T6" fmla="*/ 19 w 33"/>
              <a:gd name="T7" fmla="*/ 29 h 29"/>
              <a:gd name="T8" fmla="*/ 19 w 33"/>
              <a:gd name="T9" fmla="*/ 29 h 29"/>
              <a:gd name="T10" fmla="*/ 5 w 33"/>
              <a:gd name="T11" fmla="*/ 24 h 29"/>
              <a:gd name="T12" fmla="*/ 0 w 33"/>
              <a:gd name="T13" fmla="*/ 15 h 29"/>
              <a:gd name="T14" fmla="*/ 0 w 33"/>
              <a:gd name="T15" fmla="*/ 15 h 29"/>
              <a:gd name="T16" fmla="*/ 5 w 33"/>
              <a:gd name="T17" fmla="*/ 0 h 29"/>
              <a:gd name="T18" fmla="*/ 19 w 33"/>
              <a:gd name="T19" fmla="*/ 0 h 29"/>
              <a:gd name="T20" fmla="*/ 19 w 33"/>
              <a:gd name="T21" fmla="*/ 0 h 29"/>
              <a:gd name="T22" fmla="*/ 28 w 33"/>
              <a:gd name="T23" fmla="*/ 0 h 29"/>
              <a:gd name="T24" fmla="*/ 33 w 33"/>
              <a:gd name="T25" fmla="*/ 15 h 29"/>
              <a:gd name="T26" fmla="*/ 33 w 33"/>
              <a:gd name="T27" fmla="*/ 1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29">
                <a:moveTo>
                  <a:pt x="33" y="15"/>
                </a:moveTo>
                <a:lnTo>
                  <a:pt x="33" y="15"/>
                </a:lnTo>
                <a:lnTo>
                  <a:pt x="28" y="24"/>
                </a:lnTo>
                <a:lnTo>
                  <a:pt x="19" y="29"/>
                </a:lnTo>
                <a:lnTo>
                  <a:pt x="19" y="29"/>
                </a:lnTo>
                <a:lnTo>
                  <a:pt x="5" y="24"/>
                </a:lnTo>
                <a:lnTo>
                  <a:pt x="0" y="15"/>
                </a:lnTo>
                <a:lnTo>
                  <a:pt x="0" y="15"/>
                </a:lnTo>
                <a:lnTo>
                  <a:pt x="5" y="0"/>
                </a:lnTo>
                <a:lnTo>
                  <a:pt x="19" y="0"/>
                </a:lnTo>
                <a:lnTo>
                  <a:pt x="19" y="0"/>
                </a:lnTo>
                <a:lnTo>
                  <a:pt x="28" y="0"/>
                </a:lnTo>
                <a:lnTo>
                  <a:pt x="33" y="15"/>
                </a:lnTo>
                <a:lnTo>
                  <a:pt x="33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7324725" y="5542756"/>
            <a:ext cx="112712" cy="112713"/>
          </a:xfrm>
          <a:custGeom>
            <a:avLst/>
            <a:gdLst>
              <a:gd name="T0" fmla="*/ 71 w 71"/>
              <a:gd name="T1" fmla="*/ 38 h 71"/>
              <a:gd name="T2" fmla="*/ 71 w 71"/>
              <a:gd name="T3" fmla="*/ 38 h 71"/>
              <a:gd name="T4" fmla="*/ 71 w 71"/>
              <a:gd name="T5" fmla="*/ 52 h 71"/>
              <a:gd name="T6" fmla="*/ 61 w 71"/>
              <a:gd name="T7" fmla="*/ 61 h 71"/>
              <a:gd name="T8" fmla="*/ 52 w 71"/>
              <a:gd name="T9" fmla="*/ 71 h 71"/>
              <a:gd name="T10" fmla="*/ 38 w 71"/>
              <a:gd name="T11" fmla="*/ 71 h 71"/>
              <a:gd name="T12" fmla="*/ 38 w 71"/>
              <a:gd name="T13" fmla="*/ 71 h 71"/>
              <a:gd name="T14" fmla="*/ 24 w 71"/>
              <a:gd name="T15" fmla="*/ 71 h 71"/>
              <a:gd name="T16" fmla="*/ 9 w 71"/>
              <a:gd name="T17" fmla="*/ 61 h 71"/>
              <a:gd name="T18" fmla="*/ 5 w 71"/>
              <a:gd name="T19" fmla="*/ 52 h 71"/>
              <a:gd name="T20" fmla="*/ 0 w 71"/>
              <a:gd name="T21" fmla="*/ 38 h 71"/>
              <a:gd name="T22" fmla="*/ 0 w 71"/>
              <a:gd name="T23" fmla="*/ 38 h 71"/>
              <a:gd name="T24" fmla="*/ 5 w 71"/>
              <a:gd name="T25" fmla="*/ 23 h 71"/>
              <a:gd name="T26" fmla="*/ 9 w 71"/>
              <a:gd name="T27" fmla="*/ 9 h 71"/>
              <a:gd name="T28" fmla="*/ 24 w 71"/>
              <a:gd name="T29" fmla="*/ 5 h 71"/>
              <a:gd name="T30" fmla="*/ 38 w 71"/>
              <a:gd name="T31" fmla="*/ 0 h 71"/>
              <a:gd name="T32" fmla="*/ 38 w 71"/>
              <a:gd name="T33" fmla="*/ 0 h 71"/>
              <a:gd name="T34" fmla="*/ 52 w 71"/>
              <a:gd name="T35" fmla="*/ 5 h 71"/>
              <a:gd name="T36" fmla="*/ 61 w 71"/>
              <a:gd name="T37" fmla="*/ 9 h 71"/>
              <a:gd name="T38" fmla="*/ 71 w 71"/>
              <a:gd name="T39" fmla="*/ 23 h 71"/>
              <a:gd name="T40" fmla="*/ 71 w 71"/>
              <a:gd name="T41" fmla="*/ 38 h 71"/>
              <a:gd name="T42" fmla="*/ 71 w 71"/>
              <a:gd name="T43" fmla="*/ 3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1" h="71">
                <a:moveTo>
                  <a:pt x="71" y="38"/>
                </a:moveTo>
                <a:lnTo>
                  <a:pt x="71" y="38"/>
                </a:lnTo>
                <a:lnTo>
                  <a:pt x="71" y="52"/>
                </a:lnTo>
                <a:lnTo>
                  <a:pt x="61" y="61"/>
                </a:lnTo>
                <a:lnTo>
                  <a:pt x="52" y="71"/>
                </a:lnTo>
                <a:lnTo>
                  <a:pt x="38" y="71"/>
                </a:lnTo>
                <a:lnTo>
                  <a:pt x="38" y="71"/>
                </a:lnTo>
                <a:lnTo>
                  <a:pt x="24" y="71"/>
                </a:lnTo>
                <a:lnTo>
                  <a:pt x="9" y="61"/>
                </a:lnTo>
                <a:lnTo>
                  <a:pt x="5" y="52"/>
                </a:lnTo>
                <a:lnTo>
                  <a:pt x="0" y="38"/>
                </a:lnTo>
                <a:lnTo>
                  <a:pt x="0" y="38"/>
                </a:lnTo>
                <a:lnTo>
                  <a:pt x="5" y="23"/>
                </a:lnTo>
                <a:lnTo>
                  <a:pt x="9" y="9"/>
                </a:lnTo>
                <a:lnTo>
                  <a:pt x="24" y="5"/>
                </a:lnTo>
                <a:lnTo>
                  <a:pt x="38" y="0"/>
                </a:lnTo>
                <a:lnTo>
                  <a:pt x="38" y="0"/>
                </a:lnTo>
                <a:lnTo>
                  <a:pt x="52" y="5"/>
                </a:lnTo>
                <a:lnTo>
                  <a:pt x="61" y="9"/>
                </a:lnTo>
                <a:lnTo>
                  <a:pt x="71" y="23"/>
                </a:lnTo>
                <a:lnTo>
                  <a:pt x="71" y="38"/>
                </a:lnTo>
                <a:lnTo>
                  <a:pt x="71" y="38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6448425" y="5520531"/>
            <a:ext cx="44450" cy="52388"/>
          </a:xfrm>
          <a:custGeom>
            <a:avLst/>
            <a:gdLst>
              <a:gd name="T0" fmla="*/ 28 w 28"/>
              <a:gd name="T1" fmla="*/ 19 h 33"/>
              <a:gd name="T2" fmla="*/ 28 w 28"/>
              <a:gd name="T3" fmla="*/ 19 h 33"/>
              <a:gd name="T4" fmla="*/ 28 w 28"/>
              <a:gd name="T5" fmla="*/ 28 h 33"/>
              <a:gd name="T6" fmla="*/ 14 w 28"/>
              <a:gd name="T7" fmla="*/ 33 h 33"/>
              <a:gd name="T8" fmla="*/ 14 w 28"/>
              <a:gd name="T9" fmla="*/ 33 h 33"/>
              <a:gd name="T10" fmla="*/ 4 w 28"/>
              <a:gd name="T11" fmla="*/ 28 h 33"/>
              <a:gd name="T12" fmla="*/ 0 w 28"/>
              <a:gd name="T13" fmla="*/ 19 h 33"/>
              <a:gd name="T14" fmla="*/ 0 w 28"/>
              <a:gd name="T15" fmla="*/ 19 h 33"/>
              <a:gd name="T16" fmla="*/ 4 w 28"/>
              <a:gd name="T17" fmla="*/ 4 h 33"/>
              <a:gd name="T18" fmla="*/ 14 w 28"/>
              <a:gd name="T19" fmla="*/ 0 h 33"/>
              <a:gd name="T20" fmla="*/ 14 w 28"/>
              <a:gd name="T21" fmla="*/ 0 h 33"/>
              <a:gd name="T22" fmla="*/ 28 w 28"/>
              <a:gd name="T23" fmla="*/ 4 h 33"/>
              <a:gd name="T24" fmla="*/ 28 w 28"/>
              <a:gd name="T25" fmla="*/ 19 h 33"/>
              <a:gd name="T26" fmla="*/ 28 w 28"/>
              <a:gd name="T27" fmla="*/ 19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" h="33">
                <a:moveTo>
                  <a:pt x="28" y="19"/>
                </a:moveTo>
                <a:lnTo>
                  <a:pt x="28" y="19"/>
                </a:lnTo>
                <a:lnTo>
                  <a:pt x="28" y="28"/>
                </a:lnTo>
                <a:lnTo>
                  <a:pt x="14" y="33"/>
                </a:lnTo>
                <a:lnTo>
                  <a:pt x="14" y="33"/>
                </a:lnTo>
                <a:lnTo>
                  <a:pt x="4" y="28"/>
                </a:lnTo>
                <a:lnTo>
                  <a:pt x="0" y="19"/>
                </a:lnTo>
                <a:lnTo>
                  <a:pt x="0" y="19"/>
                </a:lnTo>
                <a:lnTo>
                  <a:pt x="4" y="4"/>
                </a:lnTo>
                <a:lnTo>
                  <a:pt x="14" y="0"/>
                </a:lnTo>
                <a:lnTo>
                  <a:pt x="14" y="0"/>
                </a:lnTo>
                <a:lnTo>
                  <a:pt x="28" y="4"/>
                </a:lnTo>
                <a:lnTo>
                  <a:pt x="28" y="19"/>
                </a:lnTo>
                <a:lnTo>
                  <a:pt x="28" y="19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6418263" y="5490368"/>
            <a:ext cx="112712" cy="112713"/>
          </a:xfrm>
          <a:custGeom>
            <a:avLst/>
            <a:gdLst>
              <a:gd name="T0" fmla="*/ 71 w 71"/>
              <a:gd name="T1" fmla="*/ 38 h 71"/>
              <a:gd name="T2" fmla="*/ 71 w 71"/>
              <a:gd name="T3" fmla="*/ 38 h 71"/>
              <a:gd name="T4" fmla="*/ 66 w 71"/>
              <a:gd name="T5" fmla="*/ 52 h 71"/>
              <a:gd name="T6" fmla="*/ 61 w 71"/>
              <a:gd name="T7" fmla="*/ 61 h 71"/>
              <a:gd name="T8" fmla="*/ 47 w 71"/>
              <a:gd name="T9" fmla="*/ 71 h 71"/>
              <a:gd name="T10" fmla="*/ 33 w 71"/>
              <a:gd name="T11" fmla="*/ 71 h 71"/>
              <a:gd name="T12" fmla="*/ 33 w 71"/>
              <a:gd name="T13" fmla="*/ 71 h 71"/>
              <a:gd name="T14" fmla="*/ 19 w 71"/>
              <a:gd name="T15" fmla="*/ 71 h 71"/>
              <a:gd name="T16" fmla="*/ 9 w 71"/>
              <a:gd name="T17" fmla="*/ 61 h 71"/>
              <a:gd name="T18" fmla="*/ 0 w 71"/>
              <a:gd name="T19" fmla="*/ 52 h 71"/>
              <a:gd name="T20" fmla="*/ 0 w 71"/>
              <a:gd name="T21" fmla="*/ 38 h 71"/>
              <a:gd name="T22" fmla="*/ 0 w 71"/>
              <a:gd name="T23" fmla="*/ 38 h 71"/>
              <a:gd name="T24" fmla="*/ 0 w 71"/>
              <a:gd name="T25" fmla="*/ 23 h 71"/>
              <a:gd name="T26" fmla="*/ 9 w 71"/>
              <a:gd name="T27" fmla="*/ 9 h 71"/>
              <a:gd name="T28" fmla="*/ 19 w 71"/>
              <a:gd name="T29" fmla="*/ 5 h 71"/>
              <a:gd name="T30" fmla="*/ 33 w 71"/>
              <a:gd name="T31" fmla="*/ 0 h 71"/>
              <a:gd name="T32" fmla="*/ 33 w 71"/>
              <a:gd name="T33" fmla="*/ 0 h 71"/>
              <a:gd name="T34" fmla="*/ 47 w 71"/>
              <a:gd name="T35" fmla="*/ 5 h 71"/>
              <a:gd name="T36" fmla="*/ 61 w 71"/>
              <a:gd name="T37" fmla="*/ 9 h 71"/>
              <a:gd name="T38" fmla="*/ 66 w 71"/>
              <a:gd name="T39" fmla="*/ 23 h 71"/>
              <a:gd name="T40" fmla="*/ 71 w 71"/>
              <a:gd name="T41" fmla="*/ 38 h 71"/>
              <a:gd name="T42" fmla="*/ 71 w 71"/>
              <a:gd name="T43" fmla="*/ 3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1" h="71">
                <a:moveTo>
                  <a:pt x="71" y="38"/>
                </a:moveTo>
                <a:lnTo>
                  <a:pt x="71" y="38"/>
                </a:lnTo>
                <a:lnTo>
                  <a:pt x="66" y="52"/>
                </a:lnTo>
                <a:lnTo>
                  <a:pt x="61" y="61"/>
                </a:lnTo>
                <a:lnTo>
                  <a:pt x="47" y="71"/>
                </a:lnTo>
                <a:lnTo>
                  <a:pt x="33" y="71"/>
                </a:lnTo>
                <a:lnTo>
                  <a:pt x="33" y="71"/>
                </a:lnTo>
                <a:lnTo>
                  <a:pt x="19" y="71"/>
                </a:lnTo>
                <a:lnTo>
                  <a:pt x="9" y="61"/>
                </a:lnTo>
                <a:lnTo>
                  <a:pt x="0" y="52"/>
                </a:lnTo>
                <a:lnTo>
                  <a:pt x="0" y="38"/>
                </a:lnTo>
                <a:lnTo>
                  <a:pt x="0" y="38"/>
                </a:lnTo>
                <a:lnTo>
                  <a:pt x="0" y="23"/>
                </a:lnTo>
                <a:lnTo>
                  <a:pt x="9" y="9"/>
                </a:lnTo>
                <a:lnTo>
                  <a:pt x="19" y="5"/>
                </a:lnTo>
                <a:lnTo>
                  <a:pt x="33" y="0"/>
                </a:lnTo>
                <a:lnTo>
                  <a:pt x="33" y="0"/>
                </a:lnTo>
                <a:lnTo>
                  <a:pt x="47" y="5"/>
                </a:lnTo>
                <a:lnTo>
                  <a:pt x="61" y="9"/>
                </a:lnTo>
                <a:lnTo>
                  <a:pt x="66" y="23"/>
                </a:lnTo>
                <a:lnTo>
                  <a:pt x="71" y="38"/>
                </a:lnTo>
                <a:lnTo>
                  <a:pt x="71" y="38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7362825" y="5220493"/>
            <a:ext cx="44450" cy="52388"/>
          </a:xfrm>
          <a:custGeom>
            <a:avLst/>
            <a:gdLst>
              <a:gd name="T0" fmla="*/ 28 w 28"/>
              <a:gd name="T1" fmla="*/ 19 h 33"/>
              <a:gd name="T2" fmla="*/ 28 w 28"/>
              <a:gd name="T3" fmla="*/ 19 h 33"/>
              <a:gd name="T4" fmla="*/ 23 w 28"/>
              <a:gd name="T5" fmla="*/ 28 h 33"/>
              <a:gd name="T6" fmla="*/ 14 w 28"/>
              <a:gd name="T7" fmla="*/ 33 h 33"/>
              <a:gd name="T8" fmla="*/ 14 w 28"/>
              <a:gd name="T9" fmla="*/ 33 h 33"/>
              <a:gd name="T10" fmla="*/ 4 w 28"/>
              <a:gd name="T11" fmla="*/ 28 h 33"/>
              <a:gd name="T12" fmla="*/ 0 w 28"/>
              <a:gd name="T13" fmla="*/ 19 h 33"/>
              <a:gd name="T14" fmla="*/ 0 w 28"/>
              <a:gd name="T15" fmla="*/ 19 h 33"/>
              <a:gd name="T16" fmla="*/ 4 w 28"/>
              <a:gd name="T17" fmla="*/ 5 h 33"/>
              <a:gd name="T18" fmla="*/ 14 w 28"/>
              <a:gd name="T19" fmla="*/ 0 h 33"/>
              <a:gd name="T20" fmla="*/ 14 w 28"/>
              <a:gd name="T21" fmla="*/ 0 h 33"/>
              <a:gd name="T22" fmla="*/ 23 w 28"/>
              <a:gd name="T23" fmla="*/ 5 h 33"/>
              <a:gd name="T24" fmla="*/ 28 w 28"/>
              <a:gd name="T25" fmla="*/ 19 h 33"/>
              <a:gd name="T26" fmla="*/ 28 w 28"/>
              <a:gd name="T27" fmla="*/ 19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" h="33">
                <a:moveTo>
                  <a:pt x="28" y="19"/>
                </a:moveTo>
                <a:lnTo>
                  <a:pt x="28" y="19"/>
                </a:lnTo>
                <a:lnTo>
                  <a:pt x="23" y="28"/>
                </a:lnTo>
                <a:lnTo>
                  <a:pt x="14" y="33"/>
                </a:lnTo>
                <a:lnTo>
                  <a:pt x="14" y="33"/>
                </a:lnTo>
                <a:lnTo>
                  <a:pt x="4" y="28"/>
                </a:lnTo>
                <a:lnTo>
                  <a:pt x="0" y="19"/>
                </a:lnTo>
                <a:lnTo>
                  <a:pt x="0" y="19"/>
                </a:lnTo>
                <a:lnTo>
                  <a:pt x="4" y="5"/>
                </a:lnTo>
                <a:lnTo>
                  <a:pt x="14" y="0"/>
                </a:lnTo>
                <a:lnTo>
                  <a:pt x="14" y="0"/>
                </a:lnTo>
                <a:lnTo>
                  <a:pt x="23" y="5"/>
                </a:lnTo>
                <a:lnTo>
                  <a:pt x="28" y="19"/>
                </a:lnTo>
                <a:lnTo>
                  <a:pt x="28" y="19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7332663" y="5190331"/>
            <a:ext cx="111125" cy="112713"/>
          </a:xfrm>
          <a:custGeom>
            <a:avLst/>
            <a:gdLst>
              <a:gd name="T0" fmla="*/ 70 w 70"/>
              <a:gd name="T1" fmla="*/ 38 h 71"/>
              <a:gd name="T2" fmla="*/ 70 w 70"/>
              <a:gd name="T3" fmla="*/ 38 h 71"/>
              <a:gd name="T4" fmla="*/ 66 w 70"/>
              <a:gd name="T5" fmla="*/ 52 h 71"/>
              <a:gd name="T6" fmla="*/ 56 w 70"/>
              <a:gd name="T7" fmla="*/ 61 h 71"/>
              <a:gd name="T8" fmla="*/ 47 w 70"/>
              <a:gd name="T9" fmla="*/ 66 h 71"/>
              <a:gd name="T10" fmla="*/ 33 w 70"/>
              <a:gd name="T11" fmla="*/ 71 h 71"/>
              <a:gd name="T12" fmla="*/ 33 w 70"/>
              <a:gd name="T13" fmla="*/ 71 h 71"/>
              <a:gd name="T14" fmla="*/ 19 w 70"/>
              <a:gd name="T15" fmla="*/ 66 h 71"/>
              <a:gd name="T16" fmla="*/ 9 w 70"/>
              <a:gd name="T17" fmla="*/ 61 h 71"/>
              <a:gd name="T18" fmla="*/ 0 w 70"/>
              <a:gd name="T19" fmla="*/ 52 h 71"/>
              <a:gd name="T20" fmla="*/ 0 w 70"/>
              <a:gd name="T21" fmla="*/ 38 h 71"/>
              <a:gd name="T22" fmla="*/ 0 w 70"/>
              <a:gd name="T23" fmla="*/ 38 h 71"/>
              <a:gd name="T24" fmla="*/ 0 w 70"/>
              <a:gd name="T25" fmla="*/ 24 h 71"/>
              <a:gd name="T26" fmla="*/ 9 w 70"/>
              <a:gd name="T27" fmla="*/ 9 h 71"/>
              <a:gd name="T28" fmla="*/ 19 w 70"/>
              <a:gd name="T29" fmla="*/ 5 h 71"/>
              <a:gd name="T30" fmla="*/ 33 w 70"/>
              <a:gd name="T31" fmla="*/ 0 h 71"/>
              <a:gd name="T32" fmla="*/ 33 w 70"/>
              <a:gd name="T33" fmla="*/ 0 h 71"/>
              <a:gd name="T34" fmla="*/ 47 w 70"/>
              <a:gd name="T35" fmla="*/ 5 h 71"/>
              <a:gd name="T36" fmla="*/ 56 w 70"/>
              <a:gd name="T37" fmla="*/ 9 h 71"/>
              <a:gd name="T38" fmla="*/ 66 w 70"/>
              <a:gd name="T39" fmla="*/ 24 h 71"/>
              <a:gd name="T40" fmla="*/ 70 w 70"/>
              <a:gd name="T41" fmla="*/ 38 h 71"/>
              <a:gd name="T42" fmla="*/ 70 w 70"/>
              <a:gd name="T43" fmla="*/ 3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1">
                <a:moveTo>
                  <a:pt x="70" y="38"/>
                </a:moveTo>
                <a:lnTo>
                  <a:pt x="70" y="38"/>
                </a:lnTo>
                <a:lnTo>
                  <a:pt x="66" y="52"/>
                </a:lnTo>
                <a:lnTo>
                  <a:pt x="56" y="61"/>
                </a:lnTo>
                <a:lnTo>
                  <a:pt x="47" y="66"/>
                </a:lnTo>
                <a:lnTo>
                  <a:pt x="33" y="71"/>
                </a:lnTo>
                <a:lnTo>
                  <a:pt x="33" y="71"/>
                </a:lnTo>
                <a:lnTo>
                  <a:pt x="19" y="66"/>
                </a:lnTo>
                <a:lnTo>
                  <a:pt x="9" y="61"/>
                </a:lnTo>
                <a:lnTo>
                  <a:pt x="0" y="52"/>
                </a:lnTo>
                <a:lnTo>
                  <a:pt x="0" y="38"/>
                </a:lnTo>
                <a:lnTo>
                  <a:pt x="0" y="38"/>
                </a:lnTo>
                <a:lnTo>
                  <a:pt x="0" y="24"/>
                </a:lnTo>
                <a:lnTo>
                  <a:pt x="9" y="9"/>
                </a:lnTo>
                <a:lnTo>
                  <a:pt x="19" y="5"/>
                </a:lnTo>
                <a:lnTo>
                  <a:pt x="33" y="0"/>
                </a:lnTo>
                <a:lnTo>
                  <a:pt x="33" y="0"/>
                </a:lnTo>
                <a:lnTo>
                  <a:pt x="47" y="5"/>
                </a:lnTo>
                <a:lnTo>
                  <a:pt x="56" y="9"/>
                </a:lnTo>
                <a:lnTo>
                  <a:pt x="66" y="24"/>
                </a:lnTo>
                <a:lnTo>
                  <a:pt x="70" y="38"/>
                </a:lnTo>
                <a:lnTo>
                  <a:pt x="70" y="38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10029825" y="4695031"/>
            <a:ext cx="52387" cy="46038"/>
          </a:xfrm>
          <a:custGeom>
            <a:avLst/>
            <a:gdLst>
              <a:gd name="T0" fmla="*/ 33 w 33"/>
              <a:gd name="T1" fmla="*/ 15 h 29"/>
              <a:gd name="T2" fmla="*/ 33 w 33"/>
              <a:gd name="T3" fmla="*/ 15 h 29"/>
              <a:gd name="T4" fmla="*/ 28 w 33"/>
              <a:gd name="T5" fmla="*/ 29 h 29"/>
              <a:gd name="T6" fmla="*/ 14 w 33"/>
              <a:gd name="T7" fmla="*/ 29 h 29"/>
              <a:gd name="T8" fmla="*/ 14 w 33"/>
              <a:gd name="T9" fmla="*/ 29 h 29"/>
              <a:gd name="T10" fmla="*/ 5 w 33"/>
              <a:gd name="T11" fmla="*/ 29 h 29"/>
              <a:gd name="T12" fmla="*/ 0 w 33"/>
              <a:gd name="T13" fmla="*/ 15 h 29"/>
              <a:gd name="T14" fmla="*/ 0 w 33"/>
              <a:gd name="T15" fmla="*/ 15 h 29"/>
              <a:gd name="T16" fmla="*/ 5 w 33"/>
              <a:gd name="T17" fmla="*/ 5 h 29"/>
              <a:gd name="T18" fmla="*/ 14 w 33"/>
              <a:gd name="T19" fmla="*/ 0 h 29"/>
              <a:gd name="T20" fmla="*/ 14 w 33"/>
              <a:gd name="T21" fmla="*/ 0 h 29"/>
              <a:gd name="T22" fmla="*/ 28 w 33"/>
              <a:gd name="T23" fmla="*/ 5 h 29"/>
              <a:gd name="T24" fmla="*/ 33 w 33"/>
              <a:gd name="T25" fmla="*/ 15 h 29"/>
              <a:gd name="T26" fmla="*/ 33 w 33"/>
              <a:gd name="T27" fmla="*/ 1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29">
                <a:moveTo>
                  <a:pt x="33" y="15"/>
                </a:moveTo>
                <a:lnTo>
                  <a:pt x="33" y="15"/>
                </a:lnTo>
                <a:lnTo>
                  <a:pt x="28" y="29"/>
                </a:lnTo>
                <a:lnTo>
                  <a:pt x="14" y="29"/>
                </a:lnTo>
                <a:lnTo>
                  <a:pt x="14" y="29"/>
                </a:lnTo>
                <a:lnTo>
                  <a:pt x="5" y="29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8" y="5"/>
                </a:lnTo>
                <a:lnTo>
                  <a:pt x="33" y="15"/>
                </a:lnTo>
                <a:lnTo>
                  <a:pt x="33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9999663" y="4664868"/>
            <a:ext cx="112712" cy="112713"/>
          </a:xfrm>
          <a:custGeom>
            <a:avLst/>
            <a:gdLst>
              <a:gd name="T0" fmla="*/ 71 w 71"/>
              <a:gd name="T1" fmla="*/ 34 h 71"/>
              <a:gd name="T2" fmla="*/ 71 w 71"/>
              <a:gd name="T3" fmla="*/ 34 h 71"/>
              <a:gd name="T4" fmla="*/ 66 w 71"/>
              <a:gd name="T5" fmla="*/ 48 h 71"/>
              <a:gd name="T6" fmla="*/ 62 w 71"/>
              <a:gd name="T7" fmla="*/ 62 h 71"/>
              <a:gd name="T8" fmla="*/ 47 w 71"/>
              <a:gd name="T9" fmla="*/ 67 h 71"/>
              <a:gd name="T10" fmla="*/ 33 w 71"/>
              <a:gd name="T11" fmla="*/ 71 h 71"/>
              <a:gd name="T12" fmla="*/ 33 w 71"/>
              <a:gd name="T13" fmla="*/ 71 h 71"/>
              <a:gd name="T14" fmla="*/ 24 w 71"/>
              <a:gd name="T15" fmla="*/ 67 h 71"/>
              <a:gd name="T16" fmla="*/ 10 w 71"/>
              <a:gd name="T17" fmla="*/ 62 h 71"/>
              <a:gd name="T18" fmla="*/ 5 w 71"/>
              <a:gd name="T19" fmla="*/ 48 h 71"/>
              <a:gd name="T20" fmla="*/ 0 w 71"/>
              <a:gd name="T21" fmla="*/ 34 h 71"/>
              <a:gd name="T22" fmla="*/ 0 w 71"/>
              <a:gd name="T23" fmla="*/ 34 h 71"/>
              <a:gd name="T24" fmla="*/ 5 w 71"/>
              <a:gd name="T25" fmla="*/ 19 h 71"/>
              <a:gd name="T26" fmla="*/ 10 w 71"/>
              <a:gd name="T27" fmla="*/ 10 h 71"/>
              <a:gd name="T28" fmla="*/ 24 w 71"/>
              <a:gd name="T29" fmla="*/ 0 h 71"/>
              <a:gd name="T30" fmla="*/ 33 w 71"/>
              <a:gd name="T31" fmla="*/ 0 h 71"/>
              <a:gd name="T32" fmla="*/ 33 w 71"/>
              <a:gd name="T33" fmla="*/ 0 h 71"/>
              <a:gd name="T34" fmla="*/ 47 w 71"/>
              <a:gd name="T35" fmla="*/ 0 h 71"/>
              <a:gd name="T36" fmla="*/ 62 w 71"/>
              <a:gd name="T37" fmla="*/ 10 h 71"/>
              <a:gd name="T38" fmla="*/ 66 w 71"/>
              <a:gd name="T39" fmla="*/ 19 h 71"/>
              <a:gd name="T40" fmla="*/ 71 w 71"/>
              <a:gd name="T41" fmla="*/ 34 h 71"/>
              <a:gd name="T42" fmla="*/ 71 w 71"/>
              <a:gd name="T43" fmla="*/ 34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1" h="71">
                <a:moveTo>
                  <a:pt x="71" y="34"/>
                </a:moveTo>
                <a:lnTo>
                  <a:pt x="71" y="34"/>
                </a:lnTo>
                <a:lnTo>
                  <a:pt x="66" y="48"/>
                </a:lnTo>
                <a:lnTo>
                  <a:pt x="62" y="62"/>
                </a:lnTo>
                <a:lnTo>
                  <a:pt x="47" y="67"/>
                </a:lnTo>
                <a:lnTo>
                  <a:pt x="33" y="71"/>
                </a:lnTo>
                <a:lnTo>
                  <a:pt x="33" y="71"/>
                </a:lnTo>
                <a:lnTo>
                  <a:pt x="24" y="67"/>
                </a:lnTo>
                <a:lnTo>
                  <a:pt x="10" y="62"/>
                </a:lnTo>
                <a:lnTo>
                  <a:pt x="5" y="48"/>
                </a:lnTo>
                <a:lnTo>
                  <a:pt x="0" y="34"/>
                </a:lnTo>
                <a:lnTo>
                  <a:pt x="0" y="34"/>
                </a:lnTo>
                <a:lnTo>
                  <a:pt x="5" y="19"/>
                </a:lnTo>
                <a:lnTo>
                  <a:pt x="10" y="10"/>
                </a:lnTo>
                <a:lnTo>
                  <a:pt x="24" y="0"/>
                </a:lnTo>
                <a:lnTo>
                  <a:pt x="33" y="0"/>
                </a:lnTo>
                <a:lnTo>
                  <a:pt x="33" y="0"/>
                </a:lnTo>
                <a:lnTo>
                  <a:pt x="47" y="0"/>
                </a:lnTo>
                <a:lnTo>
                  <a:pt x="62" y="10"/>
                </a:lnTo>
                <a:lnTo>
                  <a:pt x="66" y="19"/>
                </a:lnTo>
                <a:lnTo>
                  <a:pt x="71" y="34"/>
                </a:lnTo>
                <a:lnTo>
                  <a:pt x="71" y="34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10960100" y="4140993"/>
            <a:ext cx="52387" cy="52388"/>
          </a:xfrm>
          <a:custGeom>
            <a:avLst/>
            <a:gdLst>
              <a:gd name="T0" fmla="*/ 33 w 33"/>
              <a:gd name="T1" fmla="*/ 14 h 33"/>
              <a:gd name="T2" fmla="*/ 33 w 33"/>
              <a:gd name="T3" fmla="*/ 14 h 33"/>
              <a:gd name="T4" fmla="*/ 28 w 33"/>
              <a:gd name="T5" fmla="*/ 28 h 33"/>
              <a:gd name="T6" fmla="*/ 14 w 33"/>
              <a:gd name="T7" fmla="*/ 33 h 33"/>
              <a:gd name="T8" fmla="*/ 14 w 33"/>
              <a:gd name="T9" fmla="*/ 33 h 33"/>
              <a:gd name="T10" fmla="*/ 4 w 33"/>
              <a:gd name="T11" fmla="*/ 28 h 33"/>
              <a:gd name="T12" fmla="*/ 0 w 33"/>
              <a:gd name="T13" fmla="*/ 14 h 33"/>
              <a:gd name="T14" fmla="*/ 0 w 33"/>
              <a:gd name="T15" fmla="*/ 14 h 33"/>
              <a:gd name="T16" fmla="*/ 4 w 33"/>
              <a:gd name="T17" fmla="*/ 5 h 33"/>
              <a:gd name="T18" fmla="*/ 14 w 33"/>
              <a:gd name="T19" fmla="*/ 0 h 33"/>
              <a:gd name="T20" fmla="*/ 14 w 33"/>
              <a:gd name="T21" fmla="*/ 0 h 33"/>
              <a:gd name="T22" fmla="*/ 28 w 33"/>
              <a:gd name="T23" fmla="*/ 5 h 33"/>
              <a:gd name="T24" fmla="*/ 33 w 33"/>
              <a:gd name="T25" fmla="*/ 14 h 33"/>
              <a:gd name="T26" fmla="*/ 33 w 33"/>
              <a:gd name="T27" fmla="*/ 14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33">
                <a:moveTo>
                  <a:pt x="33" y="14"/>
                </a:moveTo>
                <a:lnTo>
                  <a:pt x="33" y="14"/>
                </a:lnTo>
                <a:lnTo>
                  <a:pt x="28" y="28"/>
                </a:lnTo>
                <a:lnTo>
                  <a:pt x="14" y="33"/>
                </a:lnTo>
                <a:lnTo>
                  <a:pt x="14" y="33"/>
                </a:lnTo>
                <a:lnTo>
                  <a:pt x="4" y="28"/>
                </a:lnTo>
                <a:lnTo>
                  <a:pt x="0" y="14"/>
                </a:lnTo>
                <a:lnTo>
                  <a:pt x="0" y="14"/>
                </a:lnTo>
                <a:lnTo>
                  <a:pt x="4" y="5"/>
                </a:lnTo>
                <a:lnTo>
                  <a:pt x="14" y="0"/>
                </a:lnTo>
                <a:lnTo>
                  <a:pt x="14" y="0"/>
                </a:lnTo>
                <a:lnTo>
                  <a:pt x="28" y="5"/>
                </a:lnTo>
                <a:lnTo>
                  <a:pt x="33" y="14"/>
                </a:lnTo>
                <a:lnTo>
                  <a:pt x="33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10929938" y="4110831"/>
            <a:ext cx="111125" cy="112713"/>
          </a:xfrm>
          <a:custGeom>
            <a:avLst/>
            <a:gdLst>
              <a:gd name="T0" fmla="*/ 70 w 70"/>
              <a:gd name="T1" fmla="*/ 33 h 71"/>
              <a:gd name="T2" fmla="*/ 70 w 70"/>
              <a:gd name="T3" fmla="*/ 33 h 71"/>
              <a:gd name="T4" fmla="*/ 66 w 70"/>
              <a:gd name="T5" fmla="*/ 47 h 71"/>
              <a:gd name="T6" fmla="*/ 61 w 70"/>
              <a:gd name="T7" fmla="*/ 61 h 71"/>
              <a:gd name="T8" fmla="*/ 47 w 70"/>
              <a:gd name="T9" fmla="*/ 66 h 71"/>
              <a:gd name="T10" fmla="*/ 33 w 70"/>
              <a:gd name="T11" fmla="*/ 71 h 71"/>
              <a:gd name="T12" fmla="*/ 33 w 70"/>
              <a:gd name="T13" fmla="*/ 71 h 71"/>
              <a:gd name="T14" fmla="*/ 23 w 70"/>
              <a:gd name="T15" fmla="*/ 66 h 71"/>
              <a:gd name="T16" fmla="*/ 9 w 70"/>
              <a:gd name="T17" fmla="*/ 61 h 71"/>
              <a:gd name="T18" fmla="*/ 4 w 70"/>
              <a:gd name="T19" fmla="*/ 47 h 71"/>
              <a:gd name="T20" fmla="*/ 0 w 70"/>
              <a:gd name="T21" fmla="*/ 33 h 71"/>
              <a:gd name="T22" fmla="*/ 0 w 70"/>
              <a:gd name="T23" fmla="*/ 33 h 71"/>
              <a:gd name="T24" fmla="*/ 4 w 70"/>
              <a:gd name="T25" fmla="*/ 19 h 71"/>
              <a:gd name="T26" fmla="*/ 9 w 70"/>
              <a:gd name="T27" fmla="*/ 10 h 71"/>
              <a:gd name="T28" fmla="*/ 23 w 70"/>
              <a:gd name="T29" fmla="*/ 0 h 71"/>
              <a:gd name="T30" fmla="*/ 33 w 70"/>
              <a:gd name="T31" fmla="*/ 0 h 71"/>
              <a:gd name="T32" fmla="*/ 33 w 70"/>
              <a:gd name="T33" fmla="*/ 0 h 71"/>
              <a:gd name="T34" fmla="*/ 47 w 70"/>
              <a:gd name="T35" fmla="*/ 0 h 71"/>
              <a:gd name="T36" fmla="*/ 61 w 70"/>
              <a:gd name="T37" fmla="*/ 10 h 71"/>
              <a:gd name="T38" fmla="*/ 66 w 70"/>
              <a:gd name="T39" fmla="*/ 19 h 71"/>
              <a:gd name="T40" fmla="*/ 70 w 70"/>
              <a:gd name="T41" fmla="*/ 33 h 71"/>
              <a:gd name="T42" fmla="*/ 70 w 70"/>
              <a:gd name="T43" fmla="*/ 33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1">
                <a:moveTo>
                  <a:pt x="70" y="33"/>
                </a:moveTo>
                <a:lnTo>
                  <a:pt x="70" y="33"/>
                </a:lnTo>
                <a:lnTo>
                  <a:pt x="66" y="47"/>
                </a:lnTo>
                <a:lnTo>
                  <a:pt x="61" y="61"/>
                </a:lnTo>
                <a:lnTo>
                  <a:pt x="47" y="66"/>
                </a:lnTo>
                <a:lnTo>
                  <a:pt x="33" y="71"/>
                </a:lnTo>
                <a:lnTo>
                  <a:pt x="33" y="71"/>
                </a:lnTo>
                <a:lnTo>
                  <a:pt x="23" y="66"/>
                </a:lnTo>
                <a:lnTo>
                  <a:pt x="9" y="61"/>
                </a:lnTo>
                <a:lnTo>
                  <a:pt x="4" y="47"/>
                </a:lnTo>
                <a:lnTo>
                  <a:pt x="0" y="33"/>
                </a:lnTo>
                <a:lnTo>
                  <a:pt x="0" y="33"/>
                </a:lnTo>
                <a:lnTo>
                  <a:pt x="4" y="19"/>
                </a:lnTo>
                <a:lnTo>
                  <a:pt x="9" y="10"/>
                </a:lnTo>
                <a:lnTo>
                  <a:pt x="23" y="0"/>
                </a:lnTo>
                <a:lnTo>
                  <a:pt x="33" y="0"/>
                </a:lnTo>
                <a:lnTo>
                  <a:pt x="33" y="0"/>
                </a:lnTo>
                <a:lnTo>
                  <a:pt x="47" y="0"/>
                </a:lnTo>
                <a:lnTo>
                  <a:pt x="61" y="10"/>
                </a:lnTo>
                <a:lnTo>
                  <a:pt x="66" y="19"/>
                </a:lnTo>
                <a:lnTo>
                  <a:pt x="70" y="33"/>
                </a:lnTo>
                <a:lnTo>
                  <a:pt x="70" y="33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10263188" y="2028031"/>
            <a:ext cx="52387" cy="44450"/>
          </a:xfrm>
          <a:custGeom>
            <a:avLst/>
            <a:gdLst>
              <a:gd name="T0" fmla="*/ 33 w 33"/>
              <a:gd name="T1" fmla="*/ 14 h 28"/>
              <a:gd name="T2" fmla="*/ 33 w 33"/>
              <a:gd name="T3" fmla="*/ 14 h 28"/>
              <a:gd name="T4" fmla="*/ 28 w 33"/>
              <a:gd name="T5" fmla="*/ 23 h 28"/>
              <a:gd name="T6" fmla="*/ 14 w 33"/>
              <a:gd name="T7" fmla="*/ 28 h 28"/>
              <a:gd name="T8" fmla="*/ 14 w 33"/>
              <a:gd name="T9" fmla="*/ 28 h 28"/>
              <a:gd name="T10" fmla="*/ 4 w 33"/>
              <a:gd name="T11" fmla="*/ 23 h 28"/>
              <a:gd name="T12" fmla="*/ 0 w 33"/>
              <a:gd name="T13" fmla="*/ 14 h 28"/>
              <a:gd name="T14" fmla="*/ 0 w 33"/>
              <a:gd name="T15" fmla="*/ 14 h 28"/>
              <a:gd name="T16" fmla="*/ 4 w 33"/>
              <a:gd name="T17" fmla="*/ 4 h 28"/>
              <a:gd name="T18" fmla="*/ 14 w 33"/>
              <a:gd name="T19" fmla="*/ 0 h 28"/>
              <a:gd name="T20" fmla="*/ 14 w 33"/>
              <a:gd name="T21" fmla="*/ 0 h 28"/>
              <a:gd name="T22" fmla="*/ 28 w 33"/>
              <a:gd name="T23" fmla="*/ 4 h 28"/>
              <a:gd name="T24" fmla="*/ 33 w 33"/>
              <a:gd name="T25" fmla="*/ 14 h 28"/>
              <a:gd name="T26" fmla="*/ 33 w 33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28">
                <a:moveTo>
                  <a:pt x="33" y="14"/>
                </a:moveTo>
                <a:lnTo>
                  <a:pt x="33" y="14"/>
                </a:lnTo>
                <a:lnTo>
                  <a:pt x="28" y="23"/>
                </a:lnTo>
                <a:lnTo>
                  <a:pt x="14" y="28"/>
                </a:lnTo>
                <a:lnTo>
                  <a:pt x="14" y="28"/>
                </a:lnTo>
                <a:lnTo>
                  <a:pt x="4" y="23"/>
                </a:lnTo>
                <a:lnTo>
                  <a:pt x="0" y="14"/>
                </a:lnTo>
                <a:lnTo>
                  <a:pt x="0" y="14"/>
                </a:lnTo>
                <a:lnTo>
                  <a:pt x="4" y="4"/>
                </a:lnTo>
                <a:lnTo>
                  <a:pt x="14" y="0"/>
                </a:lnTo>
                <a:lnTo>
                  <a:pt x="14" y="0"/>
                </a:lnTo>
                <a:lnTo>
                  <a:pt x="28" y="4"/>
                </a:lnTo>
                <a:lnTo>
                  <a:pt x="33" y="14"/>
                </a:lnTo>
                <a:lnTo>
                  <a:pt x="33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10233025" y="1989931"/>
            <a:ext cx="111125" cy="112713"/>
          </a:xfrm>
          <a:custGeom>
            <a:avLst/>
            <a:gdLst>
              <a:gd name="T0" fmla="*/ 70 w 70"/>
              <a:gd name="T1" fmla="*/ 38 h 71"/>
              <a:gd name="T2" fmla="*/ 70 w 70"/>
              <a:gd name="T3" fmla="*/ 38 h 71"/>
              <a:gd name="T4" fmla="*/ 66 w 70"/>
              <a:gd name="T5" fmla="*/ 52 h 71"/>
              <a:gd name="T6" fmla="*/ 61 w 70"/>
              <a:gd name="T7" fmla="*/ 61 h 71"/>
              <a:gd name="T8" fmla="*/ 47 w 70"/>
              <a:gd name="T9" fmla="*/ 71 h 71"/>
              <a:gd name="T10" fmla="*/ 33 w 70"/>
              <a:gd name="T11" fmla="*/ 71 h 71"/>
              <a:gd name="T12" fmla="*/ 33 w 70"/>
              <a:gd name="T13" fmla="*/ 71 h 71"/>
              <a:gd name="T14" fmla="*/ 19 w 70"/>
              <a:gd name="T15" fmla="*/ 71 h 71"/>
              <a:gd name="T16" fmla="*/ 9 w 70"/>
              <a:gd name="T17" fmla="*/ 61 h 71"/>
              <a:gd name="T18" fmla="*/ 0 w 70"/>
              <a:gd name="T19" fmla="*/ 52 h 71"/>
              <a:gd name="T20" fmla="*/ 0 w 70"/>
              <a:gd name="T21" fmla="*/ 38 h 71"/>
              <a:gd name="T22" fmla="*/ 0 w 70"/>
              <a:gd name="T23" fmla="*/ 38 h 71"/>
              <a:gd name="T24" fmla="*/ 0 w 70"/>
              <a:gd name="T25" fmla="*/ 24 h 71"/>
              <a:gd name="T26" fmla="*/ 9 w 70"/>
              <a:gd name="T27" fmla="*/ 14 h 71"/>
              <a:gd name="T28" fmla="*/ 19 w 70"/>
              <a:gd name="T29" fmla="*/ 5 h 71"/>
              <a:gd name="T30" fmla="*/ 33 w 70"/>
              <a:gd name="T31" fmla="*/ 0 h 71"/>
              <a:gd name="T32" fmla="*/ 33 w 70"/>
              <a:gd name="T33" fmla="*/ 0 h 71"/>
              <a:gd name="T34" fmla="*/ 47 w 70"/>
              <a:gd name="T35" fmla="*/ 5 h 71"/>
              <a:gd name="T36" fmla="*/ 61 w 70"/>
              <a:gd name="T37" fmla="*/ 14 h 71"/>
              <a:gd name="T38" fmla="*/ 66 w 70"/>
              <a:gd name="T39" fmla="*/ 24 h 71"/>
              <a:gd name="T40" fmla="*/ 70 w 70"/>
              <a:gd name="T41" fmla="*/ 38 h 71"/>
              <a:gd name="T42" fmla="*/ 70 w 70"/>
              <a:gd name="T43" fmla="*/ 3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1">
                <a:moveTo>
                  <a:pt x="70" y="38"/>
                </a:moveTo>
                <a:lnTo>
                  <a:pt x="70" y="38"/>
                </a:lnTo>
                <a:lnTo>
                  <a:pt x="66" y="52"/>
                </a:lnTo>
                <a:lnTo>
                  <a:pt x="61" y="61"/>
                </a:lnTo>
                <a:lnTo>
                  <a:pt x="47" y="71"/>
                </a:lnTo>
                <a:lnTo>
                  <a:pt x="33" y="71"/>
                </a:lnTo>
                <a:lnTo>
                  <a:pt x="33" y="71"/>
                </a:lnTo>
                <a:lnTo>
                  <a:pt x="19" y="71"/>
                </a:lnTo>
                <a:lnTo>
                  <a:pt x="9" y="61"/>
                </a:lnTo>
                <a:lnTo>
                  <a:pt x="0" y="52"/>
                </a:lnTo>
                <a:lnTo>
                  <a:pt x="0" y="38"/>
                </a:lnTo>
                <a:lnTo>
                  <a:pt x="0" y="38"/>
                </a:lnTo>
                <a:lnTo>
                  <a:pt x="0" y="24"/>
                </a:lnTo>
                <a:lnTo>
                  <a:pt x="9" y="14"/>
                </a:lnTo>
                <a:lnTo>
                  <a:pt x="19" y="5"/>
                </a:lnTo>
                <a:lnTo>
                  <a:pt x="33" y="0"/>
                </a:lnTo>
                <a:lnTo>
                  <a:pt x="33" y="0"/>
                </a:lnTo>
                <a:lnTo>
                  <a:pt x="47" y="5"/>
                </a:lnTo>
                <a:lnTo>
                  <a:pt x="61" y="14"/>
                </a:lnTo>
                <a:lnTo>
                  <a:pt x="66" y="24"/>
                </a:lnTo>
                <a:lnTo>
                  <a:pt x="70" y="38"/>
                </a:lnTo>
                <a:lnTo>
                  <a:pt x="70" y="38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7826375" y="5160168"/>
            <a:ext cx="150812" cy="150813"/>
          </a:xfrm>
          <a:custGeom>
            <a:avLst/>
            <a:gdLst>
              <a:gd name="T0" fmla="*/ 95 w 95"/>
              <a:gd name="T1" fmla="*/ 47 h 95"/>
              <a:gd name="T2" fmla="*/ 95 w 95"/>
              <a:gd name="T3" fmla="*/ 47 h 95"/>
              <a:gd name="T4" fmla="*/ 90 w 95"/>
              <a:gd name="T5" fmla="*/ 66 h 95"/>
              <a:gd name="T6" fmla="*/ 80 w 95"/>
              <a:gd name="T7" fmla="*/ 80 h 95"/>
              <a:gd name="T8" fmla="*/ 66 w 95"/>
              <a:gd name="T9" fmla="*/ 90 h 95"/>
              <a:gd name="T10" fmla="*/ 47 w 95"/>
              <a:gd name="T11" fmla="*/ 95 h 95"/>
              <a:gd name="T12" fmla="*/ 47 w 95"/>
              <a:gd name="T13" fmla="*/ 95 h 95"/>
              <a:gd name="T14" fmla="*/ 29 w 95"/>
              <a:gd name="T15" fmla="*/ 95 h 95"/>
              <a:gd name="T16" fmla="*/ 14 w 95"/>
              <a:gd name="T17" fmla="*/ 85 h 95"/>
              <a:gd name="T18" fmla="*/ 5 w 95"/>
              <a:gd name="T19" fmla="*/ 71 h 95"/>
              <a:gd name="T20" fmla="*/ 0 w 95"/>
              <a:gd name="T21" fmla="*/ 52 h 95"/>
              <a:gd name="T22" fmla="*/ 0 w 95"/>
              <a:gd name="T23" fmla="*/ 52 h 95"/>
              <a:gd name="T24" fmla="*/ 0 w 95"/>
              <a:gd name="T25" fmla="*/ 33 h 95"/>
              <a:gd name="T26" fmla="*/ 10 w 95"/>
              <a:gd name="T27" fmla="*/ 19 h 95"/>
              <a:gd name="T28" fmla="*/ 29 w 95"/>
              <a:gd name="T29" fmla="*/ 5 h 95"/>
              <a:gd name="T30" fmla="*/ 43 w 95"/>
              <a:gd name="T31" fmla="*/ 0 h 95"/>
              <a:gd name="T32" fmla="*/ 43 w 95"/>
              <a:gd name="T33" fmla="*/ 0 h 95"/>
              <a:gd name="T34" fmla="*/ 62 w 95"/>
              <a:gd name="T35" fmla="*/ 5 h 95"/>
              <a:gd name="T36" fmla="*/ 80 w 95"/>
              <a:gd name="T37" fmla="*/ 14 h 95"/>
              <a:gd name="T38" fmla="*/ 90 w 95"/>
              <a:gd name="T39" fmla="*/ 28 h 95"/>
              <a:gd name="T40" fmla="*/ 95 w 95"/>
              <a:gd name="T41" fmla="*/ 47 h 95"/>
              <a:gd name="T42" fmla="*/ 95 w 95"/>
              <a:gd name="T43" fmla="*/ 47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5" h="95">
                <a:moveTo>
                  <a:pt x="95" y="47"/>
                </a:moveTo>
                <a:lnTo>
                  <a:pt x="95" y="47"/>
                </a:lnTo>
                <a:lnTo>
                  <a:pt x="90" y="66"/>
                </a:lnTo>
                <a:lnTo>
                  <a:pt x="80" y="80"/>
                </a:lnTo>
                <a:lnTo>
                  <a:pt x="66" y="90"/>
                </a:lnTo>
                <a:lnTo>
                  <a:pt x="47" y="95"/>
                </a:lnTo>
                <a:lnTo>
                  <a:pt x="47" y="95"/>
                </a:lnTo>
                <a:lnTo>
                  <a:pt x="29" y="95"/>
                </a:lnTo>
                <a:lnTo>
                  <a:pt x="14" y="85"/>
                </a:lnTo>
                <a:lnTo>
                  <a:pt x="5" y="71"/>
                </a:lnTo>
                <a:lnTo>
                  <a:pt x="0" y="52"/>
                </a:lnTo>
                <a:lnTo>
                  <a:pt x="0" y="52"/>
                </a:lnTo>
                <a:lnTo>
                  <a:pt x="0" y="33"/>
                </a:lnTo>
                <a:lnTo>
                  <a:pt x="10" y="19"/>
                </a:lnTo>
                <a:lnTo>
                  <a:pt x="29" y="5"/>
                </a:lnTo>
                <a:lnTo>
                  <a:pt x="43" y="0"/>
                </a:lnTo>
                <a:lnTo>
                  <a:pt x="43" y="0"/>
                </a:lnTo>
                <a:lnTo>
                  <a:pt x="62" y="5"/>
                </a:lnTo>
                <a:lnTo>
                  <a:pt x="80" y="14"/>
                </a:lnTo>
                <a:lnTo>
                  <a:pt x="90" y="28"/>
                </a:lnTo>
                <a:lnTo>
                  <a:pt x="95" y="47"/>
                </a:lnTo>
                <a:lnTo>
                  <a:pt x="95" y="47"/>
                </a:lnTo>
                <a:close/>
              </a:path>
            </a:pathLst>
          </a:custGeom>
          <a:noFill/>
          <a:ln w="3016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7864475" y="5204618"/>
            <a:ext cx="66675" cy="68263"/>
          </a:xfrm>
          <a:custGeom>
            <a:avLst/>
            <a:gdLst>
              <a:gd name="T0" fmla="*/ 42 w 42"/>
              <a:gd name="T1" fmla="*/ 19 h 43"/>
              <a:gd name="T2" fmla="*/ 42 w 42"/>
              <a:gd name="T3" fmla="*/ 19 h 43"/>
              <a:gd name="T4" fmla="*/ 42 w 42"/>
              <a:gd name="T5" fmla="*/ 29 h 43"/>
              <a:gd name="T6" fmla="*/ 38 w 42"/>
              <a:gd name="T7" fmla="*/ 33 h 43"/>
              <a:gd name="T8" fmla="*/ 33 w 42"/>
              <a:gd name="T9" fmla="*/ 38 h 43"/>
              <a:gd name="T10" fmla="*/ 23 w 42"/>
              <a:gd name="T11" fmla="*/ 43 h 43"/>
              <a:gd name="T12" fmla="*/ 23 w 42"/>
              <a:gd name="T13" fmla="*/ 43 h 43"/>
              <a:gd name="T14" fmla="*/ 14 w 42"/>
              <a:gd name="T15" fmla="*/ 38 h 43"/>
              <a:gd name="T16" fmla="*/ 9 w 42"/>
              <a:gd name="T17" fmla="*/ 38 h 43"/>
              <a:gd name="T18" fmla="*/ 5 w 42"/>
              <a:gd name="T19" fmla="*/ 29 h 43"/>
              <a:gd name="T20" fmla="*/ 0 w 42"/>
              <a:gd name="T21" fmla="*/ 24 h 43"/>
              <a:gd name="T22" fmla="*/ 0 w 42"/>
              <a:gd name="T23" fmla="*/ 24 h 43"/>
              <a:gd name="T24" fmla="*/ 5 w 42"/>
              <a:gd name="T25" fmla="*/ 15 h 43"/>
              <a:gd name="T26" fmla="*/ 9 w 42"/>
              <a:gd name="T27" fmla="*/ 5 h 43"/>
              <a:gd name="T28" fmla="*/ 14 w 42"/>
              <a:gd name="T29" fmla="*/ 0 h 43"/>
              <a:gd name="T30" fmla="*/ 23 w 42"/>
              <a:gd name="T31" fmla="*/ 0 h 43"/>
              <a:gd name="T32" fmla="*/ 23 w 42"/>
              <a:gd name="T33" fmla="*/ 0 h 43"/>
              <a:gd name="T34" fmla="*/ 28 w 42"/>
              <a:gd name="T35" fmla="*/ 0 h 43"/>
              <a:gd name="T36" fmla="*/ 38 w 42"/>
              <a:gd name="T37" fmla="*/ 5 h 43"/>
              <a:gd name="T38" fmla="*/ 42 w 42"/>
              <a:gd name="T39" fmla="*/ 15 h 43"/>
              <a:gd name="T40" fmla="*/ 42 w 42"/>
              <a:gd name="T41" fmla="*/ 19 h 43"/>
              <a:gd name="T42" fmla="*/ 42 w 42"/>
              <a:gd name="T43" fmla="*/ 19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3">
                <a:moveTo>
                  <a:pt x="42" y="19"/>
                </a:moveTo>
                <a:lnTo>
                  <a:pt x="42" y="19"/>
                </a:lnTo>
                <a:lnTo>
                  <a:pt x="42" y="29"/>
                </a:lnTo>
                <a:lnTo>
                  <a:pt x="38" y="33"/>
                </a:lnTo>
                <a:lnTo>
                  <a:pt x="33" y="38"/>
                </a:lnTo>
                <a:lnTo>
                  <a:pt x="23" y="43"/>
                </a:lnTo>
                <a:lnTo>
                  <a:pt x="23" y="43"/>
                </a:lnTo>
                <a:lnTo>
                  <a:pt x="14" y="38"/>
                </a:lnTo>
                <a:lnTo>
                  <a:pt x="9" y="38"/>
                </a:lnTo>
                <a:lnTo>
                  <a:pt x="5" y="29"/>
                </a:lnTo>
                <a:lnTo>
                  <a:pt x="0" y="24"/>
                </a:lnTo>
                <a:lnTo>
                  <a:pt x="0" y="24"/>
                </a:lnTo>
                <a:lnTo>
                  <a:pt x="5" y="15"/>
                </a:lnTo>
                <a:lnTo>
                  <a:pt x="9" y="5"/>
                </a:lnTo>
                <a:lnTo>
                  <a:pt x="14" y="0"/>
                </a:lnTo>
                <a:lnTo>
                  <a:pt x="23" y="0"/>
                </a:lnTo>
                <a:lnTo>
                  <a:pt x="23" y="0"/>
                </a:lnTo>
                <a:lnTo>
                  <a:pt x="28" y="0"/>
                </a:lnTo>
                <a:lnTo>
                  <a:pt x="38" y="5"/>
                </a:lnTo>
                <a:lnTo>
                  <a:pt x="42" y="15"/>
                </a:lnTo>
                <a:lnTo>
                  <a:pt x="42" y="19"/>
                </a:lnTo>
                <a:lnTo>
                  <a:pt x="42" y="19"/>
                </a:lnTo>
                <a:close/>
              </a:path>
            </a:pathLst>
          </a:custGeom>
          <a:noFill/>
          <a:ln w="3016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9752013" y="2169318"/>
            <a:ext cx="158750" cy="165100"/>
          </a:xfrm>
          <a:custGeom>
            <a:avLst/>
            <a:gdLst>
              <a:gd name="T0" fmla="*/ 0 w 100"/>
              <a:gd name="T1" fmla="*/ 81 h 104"/>
              <a:gd name="T2" fmla="*/ 15 w 100"/>
              <a:gd name="T3" fmla="*/ 66 h 104"/>
              <a:gd name="T4" fmla="*/ 24 w 100"/>
              <a:gd name="T5" fmla="*/ 76 h 104"/>
              <a:gd name="T6" fmla="*/ 38 w 100"/>
              <a:gd name="T7" fmla="*/ 66 h 104"/>
              <a:gd name="T8" fmla="*/ 57 w 100"/>
              <a:gd name="T9" fmla="*/ 85 h 104"/>
              <a:gd name="T10" fmla="*/ 62 w 100"/>
              <a:gd name="T11" fmla="*/ 90 h 104"/>
              <a:gd name="T12" fmla="*/ 43 w 100"/>
              <a:gd name="T13" fmla="*/ 90 h 104"/>
              <a:gd name="T14" fmla="*/ 48 w 100"/>
              <a:gd name="T15" fmla="*/ 104 h 104"/>
              <a:gd name="T16" fmla="*/ 67 w 100"/>
              <a:gd name="T17" fmla="*/ 99 h 104"/>
              <a:gd name="T18" fmla="*/ 71 w 100"/>
              <a:gd name="T19" fmla="*/ 99 h 104"/>
              <a:gd name="T20" fmla="*/ 71 w 100"/>
              <a:gd name="T21" fmla="*/ 66 h 104"/>
              <a:gd name="T22" fmla="*/ 100 w 100"/>
              <a:gd name="T23" fmla="*/ 52 h 104"/>
              <a:gd name="T24" fmla="*/ 71 w 100"/>
              <a:gd name="T25" fmla="*/ 19 h 104"/>
              <a:gd name="T26" fmla="*/ 95 w 100"/>
              <a:gd name="T27" fmla="*/ 15 h 104"/>
              <a:gd name="T28" fmla="*/ 95 w 100"/>
              <a:gd name="T29" fmla="*/ 15 h 104"/>
              <a:gd name="T30" fmla="*/ 85 w 100"/>
              <a:gd name="T31" fmla="*/ 0 h 104"/>
              <a:gd name="T32" fmla="*/ 62 w 100"/>
              <a:gd name="T33" fmla="*/ 10 h 104"/>
              <a:gd name="T34" fmla="*/ 38 w 100"/>
              <a:gd name="T35" fmla="*/ 10 h 104"/>
              <a:gd name="T36" fmla="*/ 38 w 100"/>
              <a:gd name="T37" fmla="*/ 24 h 104"/>
              <a:gd name="T38" fmla="*/ 48 w 100"/>
              <a:gd name="T39" fmla="*/ 24 h 104"/>
              <a:gd name="T40" fmla="*/ 57 w 100"/>
              <a:gd name="T41" fmla="*/ 52 h 104"/>
              <a:gd name="T42" fmla="*/ 38 w 100"/>
              <a:gd name="T43" fmla="*/ 10 h 104"/>
              <a:gd name="T44" fmla="*/ 0 w 100"/>
              <a:gd name="T45" fmla="*/ 10 h 104"/>
              <a:gd name="T46" fmla="*/ 15 w 100"/>
              <a:gd name="T47" fmla="*/ 24 h 104"/>
              <a:gd name="T48" fmla="*/ 24 w 100"/>
              <a:gd name="T49" fmla="*/ 57 h 104"/>
              <a:gd name="T50" fmla="*/ 15 w 100"/>
              <a:gd name="T51" fmla="*/ 57 h 104"/>
              <a:gd name="T52" fmla="*/ 38 w 100"/>
              <a:gd name="T53" fmla="*/ 29 h 104"/>
              <a:gd name="T54" fmla="*/ 43 w 100"/>
              <a:gd name="T55" fmla="*/ 48 h 104"/>
              <a:gd name="T56" fmla="*/ 57 w 100"/>
              <a:gd name="T57" fmla="*/ 48 h 104"/>
              <a:gd name="T58" fmla="*/ 48 w 100"/>
              <a:gd name="T59" fmla="*/ 24 h 104"/>
              <a:gd name="T60" fmla="*/ 81 w 100"/>
              <a:gd name="T61" fmla="*/ 24 h 104"/>
              <a:gd name="T62" fmla="*/ 76 w 100"/>
              <a:gd name="T63" fmla="*/ 43 h 104"/>
              <a:gd name="T64" fmla="*/ 85 w 100"/>
              <a:gd name="T65" fmla="*/ 48 h 104"/>
              <a:gd name="T66" fmla="*/ 100 w 100"/>
              <a:gd name="T67" fmla="*/ 29 h 104"/>
              <a:gd name="T68" fmla="*/ 95 w 100"/>
              <a:gd name="T69" fmla="*/ 29 h 104"/>
              <a:gd name="T70" fmla="*/ 95 w 100"/>
              <a:gd name="T71" fmla="*/ 29 h 104"/>
              <a:gd name="T72" fmla="*/ 85 w 100"/>
              <a:gd name="T73" fmla="*/ 24 h 104"/>
              <a:gd name="T74" fmla="*/ 85 w 100"/>
              <a:gd name="T75" fmla="*/ 24 h 104"/>
              <a:gd name="T76" fmla="*/ 81 w 100"/>
              <a:gd name="T77" fmla="*/ 24 h 104"/>
              <a:gd name="T78" fmla="*/ 81 w 100"/>
              <a:gd name="T79" fmla="*/ 2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0" h="104">
                <a:moveTo>
                  <a:pt x="0" y="10"/>
                </a:moveTo>
                <a:lnTo>
                  <a:pt x="0" y="81"/>
                </a:lnTo>
                <a:lnTo>
                  <a:pt x="15" y="81"/>
                </a:lnTo>
                <a:lnTo>
                  <a:pt x="15" y="66"/>
                </a:lnTo>
                <a:lnTo>
                  <a:pt x="24" y="66"/>
                </a:lnTo>
                <a:lnTo>
                  <a:pt x="24" y="76"/>
                </a:lnTo>
                <a:lnTo>
                  <a:pt x="38" y="76"/>
                </a:lnTo>
                <a:lnTo>
                  <a:pt x="38" y="66"/>
                </a:lnTo>
                <a:lnTo>
                  <a:pt x="57" y="66"/>
                </a:lnTo>
                <a:lnTo>
                  <a:pt x="57" y="85"/>
                </a:lnTo>
                <a:lnTo>
                  <a:pt x="57" y="85"/>
                </a:lnTo>
                <a:lnTo>
                  <a:pt x="62" y="90"/>
                </a:lnTo>
                <a:lnTo>
                  <a:pt x="57" y="90"/>
                </a:lnTo>
                <a:lnTo>
                  <a:pt x="43" y="90"/>
                </a:lnTo>
                <a:lnTo>
                  <a:pt x="43" y="90"/>
                </a:lnTo>
                <a:lnTo>
                  <a:pt x="48" y="104"/>
                </a:lnTo>
                <a:lnTo>
                  <a:pt x="48" y="104"/>
                </a:lnTo>
                <a:lnTo>
                  <a:pt x="67" y="99"/>
                </a:lnTo>
                <a:lnTo>
                  <a:pt x="67" y="99"/>
                </a:lnTo>
                <a:lnTo>
                  <a:pt x="71" y="99"/>
                </a:lnTo>
                <a:lnTo>
                  <a:pt x="71" y="95"/>
                </a:lnTo>
                <a:lnTo>
                  <a:pt x="71" y="66"/>
                </a:lnTo>
                <a:lnTo>
                  <a:pt x="100" y="66"/>
                </a:lnTo>
                <a:lnTo>
                  <a:pt x="100" y="52"/>
                </a:lnTo>
                <a:lnTo>
                  <a:pt x="71" y="52"/>
                </a:lnTo>
                <a:lnTo>
                  <a:pt x="71" y="19"/>
                </a:lnTo>
                <a:lnTo>
                  <a:pt x="71" y="19"/>
                </a:lnTo>
                <a:lnTo>
                  <a:pt x="95" y="15"/>
                </a:lnTo>
                <a:lnTo>
                  <a:pt x="95" y="15"/>
                </a:lnTo>
                <a:lnTo>
                  <a:pt x="95" y="15"/>
                </a:lnTo>
                <a:lnTo>
                  <a:pt x="95" y="15"/>
                </a:lnTo>
                <a:lnTo>
                  <a:pt x="85" y="0"/>
                </a:lnTo>
                <a:lnTo>
                  <a:pt x="85" y="0"/>
                </a:lnTo>
                <a:lnTo>
                  <a:pt x="62" y="10"/>
                </a:lnTo>
                <a:lnTo>
                  <a:pt x="38" y="10"/>
                </a:lnTo>
                <a:lnTo>
                  <a:pt x="38" y="10"/>
                </a:lnTo>
                <a:lnTo>
                  <a:pt x="38" y="24"/>
                </a:lnTo>
                <a:lnTo>
                  <a:pt x="38" y="24"/>
                </a:lnTo>
                <a:lnTo>
                  <a:pt x="48" y="24"/>
                </a:lnTo>
                <a:lnTo>
                  <a:pt x="48" y="24"/>
                </a:lnTo>
                <a:lnTo>
                  <a:pt x="57" y="19"/>
                </a:lnTo>
                <a:lnTo>
                  <a:pt x="57" y="52"/>
                </a:lnTo>
                <a:lnTo>
                  <a:pt x="38" y="52"/>
                </a:lnTo>
                <a:lnTo>
                  <a:pt x="38" y="10"/>
                </a:lnTo>
                <a:lnTo>
                  <a:pt x="0" y="10"/>
                </a:lnTo>
                <a:lnTo>
                  <a:pt x="0" y="10"/>
                </a:lnTo>
                <a:close/>
                <a:moveTo>
                  <a:pt x="15" y="57"/>
                </a:moveTo>
                <a:lnTo>
                  <a:pt x="15" y="24"/>
                </a:lnTo>
                <a:lnTo>
                  <a:pt x="24" y="24"/>
                </a:lnTo>
                <a:lnTo>
                  <a:pt x="24" y="57"/>
                </a:lnTo>
                <a:lnTo>
                  <a:pt x="15" y="57"/>
                </a:lnTo>
                <a:lnTo>
                  <a:pt x="15" y="57"/>
                </a:lnTo>
                <a:close/>
                <a:moveTo>
                  <a:pt x="48" y="24"/>
                </a:moveTo>
                <a:lnTo>
                  <a:pt x="38" y="29"/>
                </a:lnTo>
                <a:lnTo>
                  <a:pt x="38" y="29"/>
                </a:lnTo>
                <a:lnTo>
                  <a:pt x="43" y="48"/>
                </a:lnTo>
                <a:lnTo>
                  <a:pt x="57" y="48"/>
                </a:lnTo>
                <a:lnTo>
                  <a:pt x="57" y="48"/>
                </a:lnTo>
                <a:lnTo>
                  <a:pt x="48" y="24"/>
                </a:lnTo>
                <a:lnTo>
                  <a:pt x="48" y="24"/>
                </a:lnTo>
                <a:lnTo>
                  <a:pt x="48" y="24"/>
                </a:lnTo>
                <a:close/>
                <a:moveTo>
                  <a:pt x="81" y="24"/>
                </a:moveTo>
                <a:lnTo>
                  <a:pt x="81" y="24"/>
                </a:lnTo>
                <a:lnTo>
                  <a:pt x="76" y="43"/>
                </a:lnTo>
                <a:lnTo>
                  <a:pt x="76" y="43"/>
                </a:lnTo>
                <a:lnTo>
                  <a:pt x="85" y="48"/>
                </a:lnTo>
                <a:lnTo>
                  <a:pt x="85" y="48"/>
                </a:lnTo>
                <a:lnTo>
                  <a:pt x="100" y="29"/>
                </a:lnTo>
                <a:lnTo>
                  <a:pt x="100" y="29"/>
                </a:lnTo>
                <a:lnTo>
                  <a:pt x="95" y="29"/>
                </a:lnTo>
                <a:lnTo>
                  <a:pt x="95" y="29"/>
                </a:lnTo>
                <a:lnTo>
                  <a:pt x="95" y="29"/>
                </a:lnTo>
                <a:lnTo>
                  <a:pt x="90" y="29"/>
                </a:lnTo>
                <a:lnTo>
                  <a:pt x="85" y="24"/>
                </a:lnTo>
                <a:lnTo>
                  <a:pt x="85" y="24"/>
                </a:lnTo>
                <a:lnTo>
                  <a:pt x="85" y="24"/>
                </a:lnTo>
                <a:lnTo>
                  <a:pt x="85" y="24"/>
                </a:lnTo>
                <a:lnTo>
                  <a:pt x="81" y="24"/>
                </a:lnTo>
                <a:lnTo>
                  <a:pt x="81" y="24"/>
                </a:lnTo>
                <a:lnTo>
                  <a:pt x="81" y="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9925050" y="2169318"/>
            <a:ext cx="173037" cy="165100"/>
          </a:xfrm>
          <a:custGeom>
            <a:avLst/>
            <a:gdLst>
              <a:gd name="T0" fmla="*/ 57 w 109"/>
              <a:gd name="T1" fmla="*/ 43 h 104"/>
              <a:gd name="T2" fmla="*/ 66 w 109"/>
              <a:gd name="T3" fmla="*/ 24 h 104"/>
              <a:gd name="T4" fmla="*/ 99 w 109"/>
              <a:gd name="T5" fmla="*/ 52 h 104"/>
              <a:gd name="T6" fmla="*/ 109 w 109"/>
              <a:gd name="T7" fmla="*/ 38 h 104"/>
              <a:gd name="T8" fmla="*/ 90 w 109"/>
              <a:gd name="T9" fmla="*/ 29 h 104"/>
              <a:gd name="T10" fmla="*/ 76 w 109"/>
              <a:gd name="T11" fmla="*/ 10 h 104"/>
              <a:gd name="T12" fmla="*/ 76 w 109"/>
              <a:gd name="T13" fmla="*/ 5 h 104"/>
              <a:gd name="T14" fmla="*/ 76 w 109"/>
              <a:gd name="T15" fmla="*/ 5 h 104"/>
              <a:gd name="T16" fmla="*/ 61 w 109"/>
              <a:gd name="T17" fmla="*/ 0 h 104"/>
              <a:gd name="T18" fmla="*/ 33 w 109"/>
              <a:gd name="T19" fmla="*/ 43 h 104"/>
              <a:gd name="T20" fmla="*/ 33 w 109"/>
              <a:gd name="T21" fmla="*/ 33 h 104"/>
              <a:gd name="T22" fmla="*/ 43 w 109"/>
              <a:gd name="T23" fmla="*/ 10 h 104"/>
              <a:gd name="T24" fmla="*/ 43 w 109"/>
              <a:gd name="T25" fmla="*/ 10 h 104"/>
              <a:gd name="T26" fmla="*/ 24 w 109"/>
              <a:gd name="T27" fmla="*/ 5 h 104"/>
              <a:gd name="T28" fmla="*/ 19 w 109"/>
              <a:gd name="T29" fmla="*/ 33 h 104"/>
              <a:gd name="T30" fmla="*/ 0 w 109"/>
              <a:gd name="T31" fmla="*/ 57 h 104"/>
              <a:gd name="T32" fmla="*/ 14 w 109"/>
              <a:gd name="T33" fmla="*/ 62 h 104"/>
              <a:gd name="T34" fmla="*/ 19 w 109"/>
              <a:gd name="T35" fmla="*/ 104 h 104"/>
              <a:gd name="T36" fmla="*/ 33 w 109"/>
              <a:gd name="T37" fmla="*/ 48 h 104"/>
              <a:gd name="T38" fmla="*/ 33 w 109"/>
              <a:gd name="T39" fmla="*/ 48 h 104"/>
              <a:gd name="T40" fmla="*/ 43 w 109"/>
              <a:gd name="T41" fmla="*/ 57 h 104"/>
              <a:gd name="T42" fmla="*/ 47 w 109"/>
              <a:gd name="T43" fmla="*/ 48 h 104"/>
              <a:gd name="T44" fmla="*/ 47 w 109"/>
              <a:gd name="T45" fmla="*/ 95 h 104"/>
              <a:gd name="T46" fmla="*/ 61 w 109"/>
              <a:gd name="T47" fmla="*/ 104 h 104"/>
              <a:gd name="T48" fmla="*/ 85 w 109"/>
              <a:gd name="T49" fmla="*/ 104 h 104"/>
              <a:gd name="T50" fmla="*/ 99 w 109"/>
              <a:gd name="T51" fmla="*/ 99 h 104"/>
              <a:gd name="T52" fmla="*/ 104 w 109"/>
              <a:gd name="T53" fmla="*/ 81 h 104"/>
              <a:gd name="T54" fmla="*/ 85 w 109"/>
              <a:gd name="T55" fmla="*/ 76 h 104"/>
              <a:gd name="T56" fmla="*/ 80 w 109"/>
              <a:gd name="T57" fmla="*/ 90 h 104"/>
              <a:gd name="T58" fmla="*/ 66 w 109"/>
              <a:gd name="T59" fmla="*/ 90 h 104"/>
              <a:gd name="T60" fmla="*/ 61 w 109"/>
              <a:gd name="T61" fmla="*/ 85 h 104"/>
              <a:gd name="T62" fmla="*/ 61 w 109"/>
              <a:gd name="T63" fmla="*/ 76 h 104"/>
              <a:gd name="T64" fmla="*/ 90 w 109"/>
              <a:gd name="T65" fmla="*/ 62 h 104"/>
              <a:gd name="T66" fmla="*/ 90 w 109"/>
              <a:gd name="T67" fmla="*/ 52 h 104"/>
              <a:gd name="T68" fmla="*/ 85 w 109"/>
              <a:gd name="T69" fmla="*/ 52 h 104"/>
              <a:gd name="T70" fmla="*/ 80 w 109"/>
              <a:gd name="T71" fmla="*/ 48 h 104"/>
              <a:gd name="T72" fmla="*/ 61 w 109"/>
              <a:gd name="T73" fmla="*/ 52 h 104"/>
              <a:gd name="T74" fmla="*/ 61 w 109"/>
              <a:gd name="T75" fmla="*/ 48 h 104"/>
              <a:gd name="T76" fmla="*/ 61 w 109"/>
              <a:gd name="T77" fmla="*/ 43 h 104"/>
              <a:gd name="T78" fmla="*/ 61 w 109"/>
              <a:gd name="T79" fmla="*/ 43 h 104"/>
              <a:gd name="T80" fmla="*/ 52 w 109"/>
              <a:gd name="T81" fmla="*/ 43 h 104"/>
              <a:gd name="T82" fmla="*/ 57 w 109"/>
              <a:gd name="T83" fmla="*/ 43 h 104"/>
              <a:gd name="T84" fmla="*/ 57 w 109"/>
              <a:gd name="T85" fmla="*/ 43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9" h="104">
                <a:moveTo>
                  <a:pt x="57" y="43"/>
                </a:moveTo>
                <a:lnTo>
                  <a:pt x="57" y="43"/>
                </a:lnTo>
                <a:lnTo>
                  <a:pt x="66" y="24"/>
                </a:lnTo>
                <a:lnTo>
                  <a:pt x="66" y="24"/>
                </a:lnTo>
                <a:lnTo>
                  <a:pt x="80" y="38"/>
                </a:lnTo>
                <a:lnTo>
                  <a:pt x="99" y="52"/>
                </a:lnTo>
                <a:lnTo>
                  <a:pt x="99" y="52"/>
                </a:lnTo>
                <a:lnTo>
                  <a:pt x="109" y="38"/>
                </a:lnTo>
                <a:lnTo>
                  <a:pt x="109" y="38"/>
                </a:lnTo>
                <a:lnTo>
                  <a:pt x="90" y="29"/>
                </a:lnTo>
                <a:lnTo>
                  <a:pt x="76" y="10"/>
                </a:lnTo>
                <a:lnTo>
                  <a:pt x="76" y="10"/>
                </a:lnTo>
                <a:lnTo>
                  <a:pt x="76" y="5"/>
                </a:lnTo>
                <a:lnTo>
                  <a:pt x="76" y="5"/>
                </a:lnTo>
                <a:lnTo>
                  <a:pt x="76" y="5"/>
                </a:lnTo>
                <a:lnTo>
                  <a:pt x="76" y="5"/>
                </a:lnTo>
                <a:lnTo>
                  <a:pt x="61" y="0"/>
                </a:lnTo>
                <a:lnTo>
                  <a:pt x="61" y="0"/>
                </a:lnTo>
                <a:lnTo>
                  <a:pt x="47" y="24"/>
                </a:lnTo>
                <a:lnTo>
                  <a:pt x="33" y="43"/>
                </a:lnTo>
                <a:lnTo>
                  <a:pt x="33" y="33"/>
                </a:lnTo>
                <a:lnTo>
                  <a:pt x="33" y="33"/>
                </a:lnTo>
                <a:lnTo>
                  <a:pt x="43" y="10"/>
                </a:lnTo>
                <a:lnTo>
                  <a:pt x="43" y="10"/>
                </a:lnTo>
                <a:lnTo>
                  <a:pt x="43" y="10"/>
                </a:lnTo>
                <a:lnTo>
                  <a:pt x="43" y="10"/>
                </a:lnTo>
                <a:lnTo>
                  <a:pt x="43" y="10"/>
                </a:lnTo>
                <a:lnTo>
                  <a:pt x="24" y="5"/>
                </a:lnTo>
                <a:lnTo>
                  <a:pt x="24" y="5"/>
                </a:lnTo>
                <a:lnTo>
                  <a:pt x="19" y="33"/>
                </a:lnTo>
                <a:lnTo>
                  <a:pt x="0" y="57"/>
                </a:lnTo>
                <a:lnTo>
                  <a:pt x="0" y="57"/>
                </a:lnTo>
                <a:lnTo>
                  <a:pt x="14" y="62"/>
                </a:lnTo>
                <a:lnTo>
                  <a:pt x="14" y="62"/>
                </a:lnTo>
                <a:lnTo>
                  <a:pt x="19" y="52"/>
                </a:lnTo>
                <a:lnTo>
                  <a:pt x="19" y="104"/>
                </a:lnTo>
                <a:lnTo>
                  <a:pt x="33" y="104"/>
                </a:lnTo>
                <a:lnTo>
                  <a:pt x="33" y="48"/>
                </a:lnTo>
                <a:lnTo>
                  <a:pt x="33" y="48"/>
                </a:lnTo>
                <a:lnTo>
                  <a:pt x="33" y="48"/>
                </a:lnTo>
                <a:lnTo>
                  <a:pt x="33" y="48"/>
                </a:lnTo>
                <a:lnTo>
                  <a:pt x="43" y="57"/>
                </a:lnTo>
                <a:lnTo>
                  <a:pt x="43" y="57"/>
                </a:lnTo>
                <a:lnTo>
                  <a:pt x="47" y="48"/>
                </a:lnTo>
                <a:lnTo>
                  <a:pt x="47" y="95"/>
                </a:lnTo>
                <a:lnTo>
                  <a:pt x="47" y="95"/>
                </a:lnTo>
                <a:lnTo>
                  <a:pt x="52" y="99"/>
                </a:lnTo>
                <a:lnTo>
                  <a:pt x="61" y="104"/>
                </a:lnTo>
                <a:lnTo>
                  <a:pt x="85" y="104"/>
                </a:lnTo>
                <a:lnTo>
                  <a:pt x="85" y="104"/>
                </a:lnTo>
                <a:lnTo>
                  <a:pt x="94" y="104"/>
                </a:lnTo>
                <a:lnTo>
                  <a:pt x="99" y="99"/>
                </a:lnTo>
                <a:lnTo>
                  <a:pt x="104" y="81"/>
                </a:lnTo>
                <a:lnTo>
                  <a:pt x="104" y="81"/>
                </a:lnTo>
                <a:lnTo>
                  <a:pt x="85" y="76"/>
                </a:lnTo>
                <a:lnTo>
                  <a:pt x="85" y="76"/>
                </a:lnTo>
                <a:lnTo>
                  <a:pt x="85" y="90"/>
                </a:lnTo>
                <a:lnTo>
                  <a:pt x="80" y="90"/>
                </a:lnTo>
                <a:lnTo>
                  <a:pt x="66" y="90"/>
                </a:lnTo>
                <a:lnTo>
                  <a:pt x="66" y="90"/>
                </a:lnTo>
                <a:lnTo>
                  <a:pt x="61" y="90"/>
                </a:lnTo>
                <a:lnTo>
                  <a:pt x="61" y="85"/>
                </a:lnTo>
                <a:lnTo>
                  <a:pt x="61" y="76"/>
                </a:lnTo>
                <a:lnTo>
                  <a:pt x="61" y="76"/>
                </a:lnTo>
                <a:lnTo>
                  <a:pt x="90" y="62"/>
                </a:lnTo>
                <a:lnTo>
                  <a:pt x="90" y="62"/>
                </a:lnTo>
                <a:lnTo>
                  <a:pt x="90" y="52"/>
                </a:lnTo>
                <a:lnTo>
                  <a:pt x="90" y="52"/>
                </a:lnTo>
                <a:lnTo>
                  <a:pt x="85" y="52"/>
                </a:lnTo>
                <a:lnTo>
                  <a:pt x="85" y="52"/>
                </a:lnTo>
                <a:lnTo>
                  <a:pt x="80" y="48"/>
                </a:lnTo>
                <a:lnTo>
                  <a:pt x="80" y="48"/>
                </a:lnTo>
                <a:lnTo>
                  <a:pt x="61" y="62"/>
                </a:lnTo>
                <a:lnTo>
                  <a:pt x="61" y="52"/>
                </a:lnTo>
                <a:lnTo>
                  <a:pt x="61" y="52"/>
                </a:lnTo>
                <a:lnTo>
                  <a:pt x="61" y="48"/>
                </a:lnTo>
                <a:lnTo>
                  <a:pt x="61" y="48"/>
                </a:lnTo>
                <a:lnTo>
                  <a:pt x="61" y="43"/>
                </a:lnTo>
                <a:lnTo>
                  <a:pt x="61" y="43"/>
                </a:lnTo>
                <a:lnTo>
                  <a:pt x="61" y="43"/>
                </a:lnTo>
                <a:lnTo>
                  <a:pt x="52" y="43"/>
                </a:lnTo>
                <a:lnTo>
                  <a:pt x="52" y="43"/>
                </a:lnTo>
                <a:lnTo>
                  <a:pt x="52" y="43"/>
                </a:lnTo>
                <a:lnTo>
                  <a:pt x="57" y="43"/>
                </a:lnTo>
                <a:lnTo>
                  <a:pt x="57" y="43"/>
                </a:lnTo>
                <a:lnTo>
                  <a:pt x="57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10112375" y="2177256"/>
            <a:ext cx="150812" cy="157163"/>
          </a:xfrm>
          <a:custGeom>
            <a:avLst/>
            <a:gdLst>
              <a:gd name="T0" fmla="*/ 28 w 95"/>
              <a:gd name="T1" fmla="*/ 14 h 99"/>
              <a:gd name="T2" fmla="*/ 71 w 95"/>
              <a:gd name="T3" fmla="*/ 14 h 99"/>
              <a:gd name="T4" fmla="*/ 71 w 95"/>
              <a:gd name="T5" fmla="*/ 71 h 99"/>
              <a:gd name="T6" fmla="*/ 85 w 95"/>
              <a:gd name="T7" fmla="*/ 71 h 99"/>
              <a:gd name="T8" fmla="*/ 85 w 95"/>
              <a:gd name="T9" fmla="*/ 0 h 99"/>
              <a:gd name="T10" fmla="*/ 14 w 95"/>
              <a:gd name="T11" fmla="*/ 0 h 99"/>
              <a:gd name="T12" fmla="*/ 14 w 95"/>
              <a:gd name="T13" fmla="*/ 71 h 99"/>
              <a:gd name="T14" fmla="*/ 28 w 95"/>
              <a:gd name="T15" fmla="*/ 71 h 99"/>
              <a:gd name="T16" fmla="*/ 28 w 95"/>
              <a:gd name="T17" fmla="*/ 14 h 99"/>
              <a:gd name="T18" fmla="*/ 28 w 95"/>
              <a:gd name="T19" fmla="*/ 14 h 99"/>
              <a:gd name="T20" fmla="*/ 0 w 95"/>
              <a:gd name="T21" fmla="*/ 85 h 99"/>
              <a:gd name="T22" fmla="*/ 0 w 95"/>
              <a:gd name="T23" fmla="*/ 85 h 99"/>
              <a:gd name="T24" fmla="*/ 10 w 95"/>
              <a:gd name="T25" fmla="*/ 99 h 99"/>
              <a:gd name="T26" fmla="*/ 10 w 95"/>
              <a:gd name="T27" fmla="*/ 99 h 99"/>
              <a:gd name="T28" fmla="*/ 33 w 95"/>
              <a:gd name="T29" fmla="*/ 90 h 99"/>
              <a:gd name="T30" fmla="*/ 52 w 95"/>
              <a:gd name="T31" fmla="*/ 76 h 99"/>
              <a:gd name="T32" fmla="*/ 52 w 95"/>
              <a:gd name="T33" fmla="*/ 76 h 99"/>
              <a:gd name="T34" fmla="*/ 85 w 95"/>
              <a:gd name="T35" fmla="*/ 99 h 99"/>
              <a:gd name="T36" fmla="*/ 85 w 95"/>
              <a:gd name="T37" fmla="*/ 99 h 99"/>
              <a:gd name="T38" fmla="*/ 95 w 95"/>
              <a:gd name="T39" fmla="*/ 85 h 99"/>
              <a:gd name="T40" fmla="*/ 95 w 95"/>
              <a:gd name="T41" fmla="*/ 85 h 99"/>
              <a:gd name="T42" fmla="*/ 57 w 95"/>
              <a:gd name="T43" fmla="*/ 66 h 99"/>
              <a:gd name="T44" fmla="*/ 57 w 95"/>
              <a:gd name="T45" fmla="*/ 66 h 99"/>
              <a:gd name="T46" fmla="*/ 57 w 95"/>
              <a:gd name="T47" fmla="*/ 57 h 99"/>
              <a:gd name="T48" fmla="*/ 57 w 95"/>
              <a:gd name="T49" fmla="*/ 57 h 99"/>
              <a:gd name="T50" fmla="*/ 57 w 95"/>
              <a:gd name="T51" fmla="*/ 47 h 99"/>
              <a:gd name="T52" fmla="*/ 57 w 95"/>
              <a:gd name="T53" fmla="*/ 28 h 99"/>
              <a:gd name="T54" fmla="*/ 57 w 95"/>
              <a:gd name="T55" fmla="*/ 28 h 99"/>
              <a:gd name="T56" fmla="*/ 57 w 95"/>
              <a:gd name="T57" fmla="*/ 24 h 99"/>
              <a:gd name="T58" fmla="*/ 57 w 95"/>
              <a:gd name="T59" fmla="*/ 24 h 99"/>
              <a:gd name="T60" fmla="*/ 57 w 95"/>
              <a:gd name="T61" fmla="*/ 19 h 99"/>
              <a:gd name="T62" fmla="*/ 57 w 95"/>
              <a:gd name="T63" fmla="*/ 19 h 99"/>
              <a:gd name="T64" fmla="*/ 52 w 95"/>
              <a:gd name="T65" fmla="*/ 19 h 99"/>
              <a:gd name="T66" fmla="*/ 52 w 95"/>
              <a:gd name="T67" fmla="*/ 19 h 99"/>
              <a:gd name="T68" fmla="*/ 43 w 95"/>
              <a:gd name="T69" fmla="*/ 19 h 99"/>
              <a:gd name="T70" fmla="*/ 43 w 95"/>
              <a:gd name="T71" fmla="*/ 52 h 99"/>
              <a:gd name="T72" fmla="*/ 43 w 95"/>
              <a:gd name="T73" fmla="*/ 52 h 99"/>
              <a:gd name="T74" fmla="*/ 38 w 95"/>
              <a:gd name="T75" fmla="*/ 66 h 99"/>
              <a:gd name="T76" fmla="*/ 33 w 95"/>
              <a:gd name="T77" fmla="*/ 76 h 99"/>
              <a:gd name="T78" fmla="*/ 19 w 95"/>
              <a:gd name="T79" fmla="*/ 80 h 99"/>
              <a:gd name="T80" fmla="*/ 0 w 95"/>
              <a:gd name="T81" fmla="*/ 85 h 99"/>
              <a:gd name="T82" fmla="*/ 0 w 95"/>
              <a:gd name="T83" fmla="*/ 85 h 99"/>
              <a:gd name="T84" fmla="*/ 0 w 95"/>
              <a:gd name="T85" fmla="*/ 8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5" h="99">
                <a:moveTo>
                  <a:pt x="28" y="14"/>
                </a:moveTo>
                <a:lnTo>
                  <a:pt x="71" y="14"/>
                </a:lnTo>
                <a:lnTo>
                  <a:pt x="71" y="71"/>
                </a:lnTo>
                <a:lnTo>
                  <a:pt x="85" y="71"/>
                </a:lnTo>
                <a:lnTo>
                  <a:pt x="85" y="0"/>
                </a:lnTo>
                <a:lnTo>
                  <a:pt x="14" y="0"/>
                </a:lnTo>
                <a:lnTo>
                  <a:pt x="14" y="71"/>
                </a:lnTo>
                <a:lnTo>
                  <a:pt x="28" y="71"/>
                </a:lnTo>
                <a:lnTo>
                  <a:pt x="28" y="14"/>
                </a:lnTo>
                <a:lnTo>
                  <a:pt x="28" y="14"/>
                </a:lnTo>
                <a:close/>
                <a:moveTo>
                  <a:pt x="0" y="85"/>
                </a:moveTo>
                <a:lnTo>
                  <a:pt x="0" y="85"/>
                </a:lnTo>
                <a:lnTo>
                  <a:pt x="10" y="99"/>
                </a:lnTo>
                <a:lnTo>
                  <a:pt x="10" y="99"/>
                </a:lnTo>
                <a:lnTo>
                  <a:pt x="33" y="90"/>
                </a:lnTo>
                <a:lnTo>
                  <a:pt x="52" y="76"/>
                </a:lnTo>
                <a:lnTo>
                  <a:pt x="52" y="76"/>
                </a:lnTo>
                <a:lnTo>
                  <a:pt x="85" y="99"/>
                </a:lnTo>
                <a:lnTo>
                  <a:pt x="85" y="99"/>
                </a:lnTo>
                <a:lnTo>
                  <a:pt x="95" y="85"/>
                </a:lnTo>
                <a:lnTo>
                  <a:pt x="95" y="85"/>
                </a:lnTo>
                <a:lnTo>
                  <a:pt x="57" y="66"/>
                </a:lnTo>
                <a:lnTo>
                  <a:pt x="57" y="66"/>
                </a:lnTo>
                <a:lnTo>
                  <a:pt x="57" y="57"/>
                </a:lnTo>
                <a:lnTo>
                  <a:pt x="57" y="57"/>
                </a:lnTo>
                <a:lnTo>
                  <a:pt x="57" y="47"/>
                </a:lnTo>
                <a:lnTo>
                  <a:pt x="57" y="28"/>
                </a:lnTo>
                <a:lnTo>
                  <a:pt x="57" y="28"/>
                </a:lnTo>
                <a:lnTo>
                  <a:pt x="57" y="24"/>
                </a:lnTo>
                <a:lnTo>
                  <a:pt x="57" y="24"/>
                </a:lnTo>
                <a:lnTo>
                  <a:pt x="57" y="19"/>
                </a:lnTo>
                <a:lnTo>
                  <a:pt x="57" y="19"/>
                </a:lnTo>
                <a:lnTo>
                  <a:pt x="52" y="19"/>
                </a:lnTo>
                <a:lnTo>
                  <a:pt x="52" y="19"/>
                </a:lnTo>
                <a:lnTo>
                  <a:pt x="43" y="19"/>
                </a:lnTo>
                <a:lnTo>
                  <a:pt x="43" y="52"/>
                </a:lnTo>
                <a:lnTo>
                  <a:pt x="43" y="52"/>
                </a:lnTo>
                <a:lnTo>
                  <a:pt x="38" y="66"/>
                </a:lnTo>
                <a:lnTo>
                  <a:pt x="33" y="76"/>
                </a:lnTo>
                <a:lnTo>
                  <a:pt x="19" y="80"/>
                </a:lnTo>
                <a:lnTo>
                  <a:pt x="0" y="85"/>
                </a:lnTo>
                <a:lnTo>
                  <a:pt x="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10291763" y="2169318"/>
            <a:ext cx="158750" cy="165100"/>
          </a:xfrm>
          <a:custGeom>
            <a:avLst/>
            <a:gdLst>
              <a:gd name="T0" fmla="*/ 48 w 100"/>
              <a:gd name="T1" fmla="*/ 5 h 104"/>
              <a:gd name="T2" fmla="*/ 38 w 100"/>
              <a:gd name="T3" fmla="*/ 5 h 104"/>
              <a:gd name="T4" fmla="*/ 29 w 100"/>
              <a:gd name="T5" fmla="*/ 0 h 104"/>
              <a:gd name="T6" fmla="*/ 5 w 100"/>
              <a:gd name="T7" fmla="*/ 43 h 104"/>
              <a:gd name="T8" fmla="*/ 19 w 100"/>
              <a:gd name="T9" fmla="*/ 48 h 104"/>
              <a:gd name="T10" fmla="*/ 19 w 100"/>
              <a:gd name="T11" fmla="*/ 48 h 104"/>
              <a:gd name="T12" fmla="*/ 29 w 100"/>
              <a:gd name="T13" fmla="*/ 33 h 104"/>
              <a:gd name="T14" fmla="*/ 76 w 100"/>
              <a:gd name="T15" fmla="*/ 33 h 104"/>
              <a:gd name="T16" fmla="*/ 76 w 100"/>
              <a:gd name="T17" fmla="*/ 43 h 104"/>
              <a:gd name="T18" fmla="*/ 85 w 100"/>
              <a:gd name="T19" fmla="*/ 43 h 104"/>
              <a:gd name="T20" fmla="*/ 90 w 100"/>
              <a:gd name="T21" fmla="*/ 43 h 104"/>
              <a:gd name="T22" fmla="*/ 90 w 100"/>
              <a:gd name="T23" fmla="*/ 38 h 104"/>
              <a:gd name="T24" fmla="*/ 38 w 100"/>
              <a:gd name="T25" fmla="*/ 19 h 104"/>
              <a:gd name="T26" fmla="*/ 48 w 100"/>
              <a:gd name="T27" fmla="*/ 5 h 104"/>
              <a:gd name="T28" fmla="*/ 48 w 100"/>
              <a:gd name="T29" fmla="*/ 5 h 104"/>
              <a:gd name="T30" fmla="*/ 29 w 100"/>
              <a:gd name="T31" fmla="*/ 90 h 104"/>
              <a:gd name="T32" fmla="*/ 33 w 100"/>
              <a:gd name="T33" fmla="*/ 104 h 104"/>
              <a:gd name="T34" fmla="*/ 52 w 100"/>
              <a:gd name="T35" fmla="*/ 104 h 104"/>
              <a:gd name="T36" fmla="*/ 57 w 100"/>
              <a:gd name="T37" fmla="*/ 95 h 104"/>
              <a:gd name="T38" fmla="*/ 57 w 100"/>
              <a:gd name="T39" fmla="*/ 48 h 104"/>
              <a:gd name="T40" fmla="*/ 62 w 100"/>
              <a:gd name="T41" fmla="*/ 38 h 104"/>
              <a:gd name="T42" fmla="*/ 62 w 100"/>
              <a:gd name="T43" fmla="*/ 38 h 104"/>
              <a:gd name="T44" fmla="*/ 57 w 100"/>
              <a:gd name="T45" fmla="*/ 38 h 104"/>
              <a:gd name="T46" fmla="*/ 43 w 100"/>
              <a:gd name="T47" fmla="*/ 38 h 104"/>
              <a:gd name="T48" fmla="*/ 43 w 100"/>
              <a:gd name="T49" fmla="*/ 85 h 104"/>
              <a:gd name="T50" fmla="*/ 29 w 100"/>
              <a:gd name="T51" fmla="*/ 90 h 104"/>
              <a:gd name="T52" fmla="*/ 29 w 100"/>
              <a:gd name="T53" fmla="*/ 90 h 104"/>
              <a:gd name="T54" fmla="*/ 0 w 100"/>
              <a:gd name="T55" fmla="*/ 85 h 104"/>
              <a:gd name="T56" fmla="*/ 15 w 100"/>
              <a:gd name="T57" fmla="*/ 90 h 104"/>
              <a:gd name="T58" fmla="*/ 33 w 100"/>
              <a:gd name="T59" fmla="*/ 66 h 104"/>
              <a:gd name="T60" fmla="*/ 38 w 100"/>
              <a:gd name="T61" fmla="*/ 62 h 104"/>
              <a:gd name="T62" fmla="*/ 24 w 100"/>
              <a:gd name="T63" fmla="*/ 52 h 104"/>
              <a:gd name="T64" fmla="*/ 15 w 100"/>
              <a:gd name="T65" fmla="*/ 71 h 104"/>
              <a:gd name="T66" fmla="*/ 0 w 100"/>
              <a:gd name="T67" fmla="*/ 85 h 104"/>
              <a:gd name="T68" fmla="*/ 85 w 100"/>
              <a:gd name="T69" fmla="*/ 95 h 104"/>
              <a:gd name="T70" fmla="*/ 100 w 100"/>
              <a:gd name="T71" fmla="*/ 85 h 104"/>
              <a:gd name="T72" fmla="*/ 95 w 100"/>
              <a:gd name="T73" fmla="*/ 81 h 104"/>
              <a:gd name="T74" fmla="*/ 76 w 100"/>
              <a:gd name="T75" fmla="*/ 52 h 104"/>
              <a:gd name="T76" fmla="*/ 66 w 100"/>
              <a:gd name="T77" fmla="*/ 62 h 104"/>
              <a:gd name="T78" fmla="*/ 85 w 100"/>
              <a:gd name="T79" fmla="*/ 9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0" h="104">
                <a:moveTo>
                  <a:pt x="48" y="5"/>
                </a:moveTo>
                <a:lnTo>
                  <a:pt x="48" y="5"/>
                </a:lnTo>
                <a:lnTo>
                  <a:pt x="38" y="5"/>
                </a:lnTo>
                <a:lnTo>
                  <a:pt x="38" y="5"/>
                </a:lnTo>
                <a:lnTo>
                  <a:pt x="29" y="0"/>
                </a:lnTo>
                <a:lnTo>
                  <a:pt x="29" y="0"/>
                </a:lnTo>
                <a:lnTo>
                  <a:pt x="19" y="24"/>
                </a:lnTo>
                <a:lnTo>
                  <a:pt x="5" y="43"/>
                </a:lnTo>
                <a:lnTo>
                  <a:pt x="5" y="43"/>
                </a:lnTo>
                <a:lnTo>
                  <a:pt x="19" y="48"/>
                </a:lnTo>
                <a:lnTo>
                  <a:pt x="19" y="48"/>
                </a:lnTo>
                <a:lnTo>
                  <a:pt x="19" y="48"/>
                </a:lnTo>
                <a:lnTo>
                  <a:pt x="19" y="48"/>
                </a:lnTo>
                <a:lnTo>
                  <a:pt x="29" y="33"/>
                </a:lnTo>
                <a:lnTo>
                  <a:pt x="76" y="33"/>
                </a:lnTo>
                <a:lnTo>
                  <a:pt x="76" y="33"/>
                </a:lnTo>
                <a:lnTo>
                  <a:pt x="76" y="43"/>
                </a:lnTo>
                <a:lnTo>
                  <a:pt x="76" y="43"/>
                </a:lnTo>
                <a:lnTo>
                  <a:pt x="85" y="43"/>
                </a:lnTo>
                <a:lnTo>
                  <a:pt x="85" y="43"/>
                </a:lnTo>
                <a:lnTo>
                  <a:pt x="90" y="43"/>
                </a:lnTo>
                <a:lnTo>
                  <a:pt x="90" y="43"/>
                </a:lnTo>
                <a:lnTo>
                  <a:pt x="90" y="38"/>
                </a:lnTo>
                <a:lnTo>
                  <a:pt x="90" y="38"/>
                </a:lnTo>
                <a:lnTo>
                  <a:pt x="95" y="19"/>
                </a:lnTo>
                <a:lnTo>
                  <a:pt x="38" y="19"/>
                </a:lnTo>
                <a:lnTo>
                  <a:pt x="38" y="19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close/>
                <a:moveTo>
                  <a:pt x="29" y="90"/>
                </a:moveTo>
                <a:lnTo>
                  <a:pt x="29" y="90"/>
                </a:lnTo>
                <a:lnTo>
                  <a:pt x="33" y="104"/>
                </a:lnTo>
                <a:lnTo>
                  <a:pt x="33" y="104"/>
                </a:lnTo>
                <a:lnTo>
                  <a:pt x="52" y="104"/>
                </a:lnTo>
                <a:lnTo>
                  <a:pt x="52" y="104"/>
                </a:lnTo>
                <a:lnTo>
                  <a:pt x="57" y="99"/>
                </a:lnTo>
                <a:lnTo>
                  <a:pt x="57" y="95"/>
                </a:lnTo>
                <a:lnTo>
                  <a:pt x="57" y="48"/>
                </a:lnTo>
                <a:lnTo>
                  <a:pt x="57" y="48"/>
                </a:lnTo>
                <a:lnTo>
                  <a:pt x="62" y="38"/>
                </a:lnTo>
                <a:lnTo>
                  <a:pt x="62" y="38"/>
                </a:lnTo>
                <a:lnTo>
                  <a:pt x="62" y="38"/>
                </a:lnTo>
                <a:lnTo>
                  <a:pt x="62" y="38"/>
                </a:lnTo>
                <a:lnTo>
                  <a:pt x="57" y="38"/>
                </a:lnTo>
                <a:lnTo>
                  <a:pt x="57" y="38"/>
                </a:lnTo>
                <a:lnTo>
                  <a:pt x="48" y="38"/>
                </a:lnTo>
                <a:lnTo>
                  <a:pt x="43" y="38"/>
                </a:lnTo>
                <a:lnTo>
                  <a:pt x="43" y="85"/>
                </a:lnTo>
                <a:lnTo>
                  <a:pt x="43" y="85"/>
                </a:lnTo>
                <a:lnTo>
                  <a:pt x="43" y="90"/>
                </a:lnTo>
                <a:lnTo>
                  <a:pt x="29" y="90"/>
                </a:lnTo>
                <a:lnTo>
                  <a:pt x="29" y="90"/>
                </a:lnTo>
                <a:lnTo>
                  <a:pt x="29" y="90"/>
                </a:lnTo>
                <a:close/>
                <a:moveTo>
                  <a:pt x="0" y="85"/>
                </a:moveTo>
                <a:lnTo>
                  <a:pt x="0" y="85"/>
                </a:lnTo>
                <a:lnTo>
                  <a:pt x="15" y="90"/>
                </a:lnTo>
                <a:lnTo>
                  <a:pt x="15" y="90"/>
                </a:lnTo>
                <a:lnTo>
                  <a:pt x="33" y="66"/>
                </a:lnTo>
                <a:lnTo>
                  <a:pt x="33" y="66"/>
                </a:lnTo>
                <a:lnTo>
                  <a:pt x="38" y="62"/>
                </a:lnTo>
                <a:lnTo>
                  <a:pt x="38" y="62"/>
                </a:lnTo>
                <a:lnTo>
                  <a:pt x="38" y="62"/>
                </a:lnTo>
                <a:lnTo>
                  <a:pt x="24" y="52"/>
                </a:lnTo>
                <a:lnTo>
                  <a:pt x="24" y="52"/>
                </a:lnTo>
                <a:lnTo>
                  <a:pt x="15" y="71"/>
                </a:lnTo>
                <a:lnTo>
                  <a:pt x="0" y="85"/>
                </a:lnTo>
                <a:lnTo>
                  <a:pt x="0" y="85"/>
                </a:lnTo>
                <a:lnTo>
                  <a:pt x="0" y="85"/>
                </a:lnTo>
                <a:close/>
                <a:moveTo>
                  <a:pt x="85" y="95"/>
                </a:moveTo>
                <a:lnTo>
                  <a:pt x="85" y="95"/>
                </a:lnTo>
                <a:lnTo>
                  <a:pt x="100" y="85"/>
                </a:lnTo>
                <a:lnTo>
                  <a:pt x="100" y="85"/>
                </a:lnTo>
                <a:lnTo>
                  <a:pt x="95" y="81"/>
                </a:lnTo>
                <a:lnTo>
                  <a:pt x="95" y="81"/>
                </a:lnTo>
                <a:lnTo>
                  <a:pt x="76" y="52"/>
                </a:lnTo>
                <a:lnTo>
                  <a:pt x="66" y="62"/>
                </a:lnTo>
                <a:lnTo>
                  <a:pt x="66" y="62"/>
                </a:lnTo>
                <a:lnTo>
                  <a:pt x="85" y="95"/>
                </a:lnTo>
                <a:lnTo>
                  <a:pt x="85" y="95"/>
                </a:lnTo>
                <a:lnTo>
                  <a:pt x="85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10472738" y="2169318"/>
            <a:ext cx="157162" cy="165100"/>
          </a:xfrm>
          <a:custGeom>
            <a:avLst/>
            <a:gdLst>
              <a:gd name="T0" fmla="*/ 61 w 99"/>
              <a:gd name="T1" fmla="*/ 15 h 104"/>
              <a:gd name="T2" fmla="*/ 61 w 99"/>
              <a:gd name="T3" fmla="*/ 15 h 104"/>
              <a:gd name="T4" fmla="*/ 56 w 99"/>
              <a:gd name="T5" fmla="*/ 10 h 104"/>
              <a:gd name="T6" fmla="*/ 56 w 99"/>
              <a:gd name="T7" fmla="*/ 10 h 104"/>
              <a:gd name="T8" fmla="*/ 56 w 99"/>
              <a:gd name="T9" fmla="*/ 0 h 104"/>
              <a:gd name="T10" fmla="*/ 56 w 99"/>
              <a:gd name="T11" fmla="*/ 0 h 104"/>
              <a:gd name="T12" fmla="*/ 47 w 99"/>
              <a:gd name="T13" fmla="*/ 5 h 104"/>
              <a:gd name="T14" fmla="*/ 47 w 99"/>
              <a:gd name="T15" fmla="*/ 5 h 104"/>
              <a:gd name="T16" fmla="*/ 37 w 99"/>
              <a:gd name="T17" fmla="*/ 5 h 104"/>
              <a:gd name="T18" fmla="*/ 37 w 99"/>
              <a:gd name="T19" fmla="*/ 5 h 104"/>
              <a:gd name="T20" fmla="*/ 42 w 99"/>
              <a:gd name="T21" fmla="*/ 19 h 104"/>
              <a:gd name="T22" fmla="*/ 0 w 99"/>
              <a:gd name="T23" fmla="*/ 19 h 104"/>
              <a:gd name="T24" fmla="*/ 0 w 99"/>
              <a:gd name="T25" fmla="*/ 33 h 104"/>
              <a:gd name="T26" fmla="*/ 42 w 99"/>
              <a:gd name="T27" fmla="*/ 33 h 104"/>
              <a:gd name="T28" fmla="*/ 42 w 99"/>
              <a:gd name="T29" fmla="*/ 43 h 104"/>
              <a:gd name="T30" fmla="*/ 14 w 99"/>
              <a:gd name="T31" fmla="*/ 43 h 104"/>
              <a:gd name="T32" fmla="*/ 14 w 99"/>
              <a:gd name="T33" fmla="*/ 95 h 104"/>
              <a:gd name="T34" fmla="*/ 28 w 99"/>
              <a:gd name="T35" fmla="*/ 95 h 104"/>
              <a:gd name="T36" fmla="*/ 28 w 99"/>
              <a:gd name="T37" fmla="*/ 57 h 104"/>
              <a:gd name="T38" fmla="*/ 42 w 99"/>
              <a:gd name="T39" fmla="*/ 57 h 104"/>
              <a:gd name="T40" fmla="*/ 42 w 99"/>
              <a:gd name="T41" fmla="*/ 104 h 104"/>
              <a:gd name="T42" fmla="*/ 56 w 99"/>
              <a:gd name="T43" fmla="*/ 104 h 104"/>
              <a:gd name="T44" fmla="*/ 56 w 99"/>
              <a:gd name="T45" fmla="*/ 57 h 104"/>
              <a:gd name="T46" fmla="*/ 71 w 99"/>
              <a:gd name="T47" fmla="*/ 57 h 104"/>
              <a:gd name="T48" fmla="*/ 71 w 99"/>
              <a:gd name="T49" fmla="*/ 76 h 104"/>
              <a:gd name="T50" fmla="*/ 71 w 99"/>
              <a:gd name="T51" fmla="*/ 76 h 104"/>
              <a:gd name="T52" fmla="*/ 71 w 99"/>
              <a:gd name="T53" fmla="*/ 81 h 104"/>
              <a:gd name="T54" fmla="*/ 61 w 99"/>
              <a:gd name="T55" fmla="*/ 81 h 104"/>
              <a:gd name="T56" fmla="*/ 61 w 99"/>
              <a:gd name="T57" fmla="*/ 81 h 104"/>
              <a:gd name="T58" fmla="*/ 66 w 99"/>
              <a:gd name="T59" fmla="*/ 95 h 104"/>
              <a:gd name="T60" fmla="*/ 66 w 99"/>
              <a:gd name="T61" fmla="*/ 95 h 104"/>
              <a:gd name="T62" fmla="*/ 80 w 99"/>
              <a:gd name="T63" fmla="*/ 95 h 104"/>
              <a:gd name="T64" fmla="*/ 85 w 99"/>
              <a:gd name="T65" fmla="*/ 90 h 104"/>
              <a:gd name="T66" fmla="*/ 89 w 99"/>
              <a:gd name="T67" fmla="*/ 85 h 104"/>
              <a:gd name="T68" fmla="*/ 89 w 99"/>
              <a:gd name="T69" fmla="*/ 43 h 104"/>
              <a:gd name="T70" fmla="*/ 56 w 99"/>
              <a:gd name="T71" fmla="*/ 43 h 104"/>
              <a:gd name="T72" fmla="*/ 56 w 99"/>
              <a:gd name="T73" fmla="*/ 33 h 104"/>
              <a:gd name="T74" fmla="*/ 99 w 99"/>
              <a:gd name="T75" fmla="*/ 33 h 104"/>
              <a:gd name="T76" fmla="*/ 99 w 99"/>
              <a:gd name="T77" fmla="*/ 19 h 104"/>
              <a:gd name="T78" fmla="*/ 47 w 99"/>
              <a:gd name="T79" fmla="*/ 19 h 104"/>
              <a:gd name="T80" fmla="*/ 47 w 99"/>
              <a:gd name="T81" fmla="*/ 19 h 104"/>
              <a:gd name="T82" fmla="*/ 61 w 99"/>
              <a:gd name="T83" fmla="*/ 15 h 104"/>
              <a:gd name="T84" fmla="*/ 61 w 99"/>
              <a:gd name="T85" fmla="*/ 15 h 104"/>
              <a:gd name="T86" fmla="*/ 61 w 99"/>
              <a:gd name="T87" fmla="*/ 1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104">
                <a:moveTo>
                  <a:pt x="61" y="15"/>
                </a:moveTo>
                <a:lnTo>
                  <a:pt x="61" y="15"/>
                </a:lnTo>
                <a:lnTo>
                  <a:pt x="56" y="10"/>
                </a:lnTo>
                <a:lnTo>
                  <a:pt x="56" y="10"/>
                </a:lnTo>
                <a:lnTo>
                  <a:pt x="56" y="0"/>
                </a:lnTo>
                <a:lnTo>
                  <a:pt x="56" y="0"/>
                </a:lnTo>
                <a:lnTo>
                  <a:pt x="47" y="5"/>
                </a:lnTo>
                <a:lnTo>
                  <a:pt x="47" y="5"/>
                </a:lnTo>
                <a:lnTo>
                  <a:pt x="37" y="5"/>
                </a:lnTo>
                <a:lnTo>
                  <a:pt x="37" y="5"/>
                </a:lnTo>
                <a:lnTo>
                  <a:pt x="42" y="19"/>
                </a:lnTo>
                <a:lnTo>
                  <a:pt x="0" y="19"/>
                </a:lnTo>
                <a:lnTo>
                  <a:pt x="0" y="33"/>
                </a:lnTo>
                <a:lnTo>
                  <a:pt x="42" y="33"/>
                </a:lnTo>
                <a:lnTo>
                  <a:pt x="42" y="43"/>
                </a:lnTo>
                <a:lnTo>
                  <a:pt x="14" y="43"/>
                </a:lnTo>
                <a:lnTo>
                  <a:pt x="14" y="95"/>
                </a:lnTo>
                <a:lnTo>
                  <a:pt x="28" y="95"/>
                </a:lnTo>
                <a:lnTo>
                  <a:pt x="28" y="57"/>
                </a:lnTo>
                <a:lnTo>
                  <a:pt x="42" y="57"/>
                </a:lnTo>
                <a:lnTo>
                  <a:pt x="42" y="104"/>
                </a:lnTo>
                <a:lnTo>
                  <a:pt x="56" y="104"/>
                </a:lnTo>
                <a:lnTo>
                  <a:pt x="56" y="57"/>
                </a:lnTo>
                <a:lnTo>
                  <a:pt x="71" y="57"/>
                </a:lnTo>
                <a:lnTo>
                  <a:pt x="71" y="76"/>
                </a:lnTo>
                <a:lnTo>
                  <a:pt x="71" y="76"/>
                </a:lnTo>
                <a:lnTo>
                  <a:pt x="71" y="81"/>
                </a:lnTo>
                <a:lnTo>
                  <a:pt x="61" y="81"/>
                </a:lnTo>
                <a:lnTo>
                  <a:pt x="61" y="81"/>
                </a:lnTo>
                <a:lnTo>
                  <a:pt x="66" y="95"/>
                </a:lnTo>
                <a:lnTo>
                  <a:pt x="66" y="95"/>
                </a:lnTo>
                <a:lnTo>
                  <a:pt x="80" y="95"/>
                </a:lnTo>
                <a:lnTo>
                  <a:pt x="85" y="90"/>
                </a:lnTo>
                <a:lnTo>
                  <a:pt x="89" y="85"/>
                </a:lnTo>
                <a:lnTo>
                  <a:pt x="89" y="43"/>
                </a:lnTo>
                <a:lnTo>
                  <a:pt x="56" y="43"/>
                </a:lnTo>
                <a:lnTo>
                  <a:pt x="56" y="33"/>
                </a:lnTo>
                <a:lnTo>
                  <a:pt x="99" y="33"/>
                </a:lnTo>
                <a:lnTo>
                  <a:pt x="99" y="19"/>
                </a:lnTo>
                <a:lnTo>
                  <a:pt x="47" y="19"/>
                </a:lnTo>
                <a:lnTo>
                  <a:pt x="47" y="19"/>
                </a:lnTo>
                <a:lnTo>
                  <a:pt x="61" y="15"/>
                </a:lnTo>
                <a:lnTo>
                  <a:pt x="61" y="15"/>
                </a:lnTo>
                <a:lnTo>
                  <a:pt x="61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10456863" y="3009106"/>
            <a:ext cx="165100" cy="157163"/>
          </a:xfrm>
          <a:custGeom>
            <a:avLst/>
            <a:gdLst>
              <a:gd name="T0" fmla="*/ 52 w 104"/>
              <a:gd name="T1" fmla="*/ 33 h 99"/>
              <a:gd name="T2" fmla="*/ 62 w 104"/>
              <a:gd name="T3" fmla="*/ 33 h 99"/>
              <a:gd name="T4" fmla="*/ 52 w 104"/>
              <a:gd name="T5" fmla="*/ 0 h 99"/>
              <a:gd name="T6" fmla="*/ 38 w 104"/>
              <a:gd name="T7" fmla="*/ 5 h 99"/>
              <a:gd name="T8" fmla="*/ 47 w 104"/>
              <a:gd name="T9" fmla="*/ 38 h 99"/>
              <a:gd name="T10" fmla="*/ 52 w 104"/>
              <a:gd name="T11" fmla="*/ 33 h 99"/>
              <a:gd name="T12" fmla="*/ 95 w 104"/>
              <a:gd name="T13" fmla="*/ 14 h 99"/>
              <a:gd name="T14" fmla="*/ 95 w 104"/>
              <a:gd name="T15" fmla="*/ 10 h 99"/>
              <a:gd name="T16" fmla="*/ 95 w 104"/>
              <a:gd name="T17" fmla="*/ 10 h 99"/>
              <a:gd name="T18" fmla="*/ 85 w 104"/>
              <a:gd name="T19" fmla="*/ 5 h 99"/>
              <a:gd name="T20" fmla="*/ 76 w 104"/>
              <a:gd name="T21" fmla="*/ 0 h 99"/>
              <a:gd name="T22" fmla="*/ 62 w 104"/>
              <a:gd name="T23" fmla="*/ 47 h 99"/>
              <a:gd name="T24" fmla="*/ 0 w 104"/>
              <a:gd name="T25" fmla="*/ 57 h 99"/>
              <a:gd name="T26" fmla="*/ 104 w 104"/>
              <a:gd name="T27" fmla="*/ 47 h 99"/>
              <a:gd name="T28" fmla="*/ 76 w 104"/>
              <a:gd name="T29" fmla="*/ 47 h 99"/>
              <a:gd name="T30" fmla="*/ 95 w 104"/>
              <a:gd name="T31" fmla="*/ 14 h 99"/>
              <a:gd name="T32" fmla="*/ 38 w 104"/>
              <a:gd name="T33" fmla="*/ 33 h 99"/>
              <a:gd name="T34" fmla="*/ 24 w 104"/>
              <a:gd name="T35" fmla="*/ 14 h 99"/>
              <a:gd name="T36" fmla="*/ 24 w 104"/>
              <a:gd name="T37" fmla="*/ 5 h 99"/>
              <a:gd name="T38" fmla="*/ 14 w 104"/>
              <a:gd name="T39" fmla="*/ 10 h 99"/>
              <a:gd name="T40" fmla="*/ 5 w 104"/>
              <a:gd name="T41" fmla="*/ 14 h 99"/>
              <a:gd name="T42" fmla="*/ 24 w 104"/>
              <a:gd name="T43" fmla="*/ 43 h 99"/>
              <a:gd name="T44" fmla="*/ 38 w 104"/>
              <a:gd name="T45" fmla="*/ 33 h 99"/>
              <a:gd name="T46" fmla="*/ 38 w 104"/>
              <a:gd name="T47" fmla="*/ 33 h 99"/>
              <a:gd name="T48" fmla="*/ 43 w 104"/>
              <a:gd name="T49" fmla="*/ 66 h 99"/>
              <a:gd name="T50" fmla="*/ 33 w 104"/>
              <a:gd name="T51" fmla="*/ 61 h 99"/>
              <a:gd name="T52" fmla="*/ 0 w 104"/>
              <a:gd name="T53" fmla="*/ 90 h 99"/>
              <a:gd name="T54" fmla="*/ 14 w 104"/>
              <a:gd name="T55" fmla="*/ 99 h 99"/>
              <a:gd name="T56" fmla="*/ 38 w 104"/>
              <a:gd name="T57" fmla="*/ 76 h 99"/>
              <a:gd name="T58" fmla="*/ 47 w 104"/>
              <a:gd name="T59" fmla="*/ 71 h 99"/>
              <a:gd name="T60" fmla="*/ 47 w 104"/>
              <a:gd name="T61" fmla="*/ 71 h 99"/>
              <a:gd name="T62" fmla="*/ 43 w 104"/>
              <a:gd name="T63" fmla="*/ 66 h 99"/>
              <a:gd name="T64" fmla="*/ 95 w 104"/>
              <a:gd name="T65" fmla="*/ 95 h 99"/>
              <a:gd name="T66" fmla="*/ 104 w 104"/>
              <a:gd name="T67" fmla="*/ 85 h 99"/>
              <a:gd name="T68" fmla="*/ 71 w 104"/>
              <a:gd name="T69" fmla="*/ 61 h 99"/>
              <a:gd name="T70" fmla="*/ 66 w 104"/>
              <a:gd name="T71" fmla="*/ 66 h 99"/>
              <a:gd name="T72" fmla="*/ 57 w 104"/>
              <a:gd name="T73" fmla="*/ 71 h 99"/>
              <a:gd name="T74" fmla="*/ 90 w 104"/>
              <a:gd name="T75" fmla="*/ 99 h 99"/>
              <a:gd name="T76" fmla="*/ 95 w 104"/>
              <a:gd name="T77" fmla="*/ 95 h 99"/>
              <a:gd name="T78" fmla="*/ 95 w 104"/>
              <a:gd name="T79" fmla="*/ 9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4" h="99">
                <a:moveTo>
                  <a:pt x="52" y="33"/>
                </a:moveTo>
                <a:lnTo>
                  <a:pt x="52" y="33"/>
                </a:lnTo>
                <a:lnTo>
                  <a:pt x="62" y="33"/>
                </a:lnTo>
                <a:lnTo>
                  <a:pt x="62" y="33"/>
                </a:lnTo>
                <a:lnTo>
                  <a:pt x="52" y="0"/>
                </a:lnTo>
                <a:lnTo>
                  <a:pt x="52" y="0"/>
                </a:lnTo>
                <a:lnTo>
                  <a:pt x="38" y="5"/>
                </a:lnTo>
                <a:lnTo>
                  <a:pt x="38" y="5"/>
                </a:lnTo>
                <a:lnTo>
                  <a:pt x="47" y="38"/>
                </a:lnTo>
                <a:lnTo>
                  <a:pt x="47" y="38"/>
                </a:lnTo>
                <a:lnTo>
                  <a:pt x="52" y="33"/>
                </a:lnTo>
                <a:lnTo>
                  <a:pt x="52" y="33"/>
                </a:lnTo>
                <a:lnTo>
                  <a:pt x="52" y="33"/>
                </a:lnTo>
                <a:close/>
                <a:moveTo>
                  <a:pt x="95" y="14"/>
                </a:moveTo>
                <a:lnTo>
                  <a:pt x="95" y="14"/>
                </a:lnTo>
                <a:lnTo>
                  <a:pt x="95" y="10"/>
                </a:lnTo>
                <a:lnTo>
                  <a:pt x="95" y="10"/>
                </a:lnTo>
                <a:lnTo>
                  <a:pt x="95" y="10"/>
                </a:lnTo>
                <a:lnTo>
                  <a:pt x="95" y="10"/>
                </a:lnTo>
                <a:lnTo>
                  <a:pt x="85" y="5"/>
                </a:lnTo>
                <a:lnTo>
                  <a:pt x="85" y="5"/>
                </a:lnTo>
                <a:lnTo>
                  <a:pt x="76" y="0"/>
                </a:lnTo>
                <a:lnTo>
                  <a:pt x="76" y="0"/>
                </a:lnTo>
                <a:lnTo>
                  <a:pt x="62" y="47"/>
                </a:lnTo>
                <a:lnTo>
                  <a:pt x="0" y="47"/>
                </a:lnTo>
                <a:lnTo>
                  <a:pt x="0" y="57"/>
                </a:lnTo>
                <a:lnTo>
                  <a:pt x="104" y="57"/>
                </a:lnTo>
                <a:lnTo>
                  <a:pt x="104" y="47"/>
                </a:lnTo>
                <a:lnTo>
                  <a:pt x="76" y="47"/>
                </a:lnTo>
                <a:lnTo>
                  <a:pt x="76" y="47"/>
                </a:lnTo>
                <a:lnTo>
                  <a:pt x="95" y="14"/>
                </a:lnTo>
                <a:lnTo>
                  <a:pt x="95" y="14"/>
                </a:lnTo>
                <a:lnTo>
                  <a:pt x="95" y="14"/>
                </a:lnTo>
                <a:close/>
                <a:moveTo>
                  <a:pt x="38" y="33"/>
                </a:moveTo>
                <a:lnTo>
                  <a:pt x="38" y="33"/>
                </a:lnTo>
                <a:lnTo>
                  <a:pt x="24" y="14"/>
                </a:lnTo>
                <a:lnTo>
                  <a:pt x="24" y="14"/>
                </a:lnTo>
                <a:lnTo>
                  <a:pt x="24" y="5"/>
                </a:lnTo>
                <a:lnTo>
                  <a:pt x="24" y="5"/>
                </a:lnTo>
                <a:lnTo>
                  <a:pt x="14" y="10"/>
                </a:lnTo>
                <a:lnTo>
                  <a:pt x="14" y="10"/>
                </a:lnTo>
                <a:lnTo>
                  <a:pt x="5" y="14"/>
                </a:lnTo>
                <a:lnTo>
                  <a:pt x="5" y="14"/>
                </a:lnTo>
                <a:lnTo>
                  <a:pt x="24" y="43"/>
                </a:lnTo>
                <a:lnTo>
                  <a:pt x="24" y="43"/>
                </a:lnTo>
                <a:lnTo>
                  <a:pt x="38" y="33"/>
                </a:lnTo>
                <a:lnTo>
                  <a:pt x="38" y="33"/>
                </a:lnTo>
                <a:lnTo>
                  <a:pt x="38" y="33"/>
                </a:lnTo>
                <a:close/>
                <a:moveTo>
                  <a:pt x="43" y="66"/>
                </a:moveTo>
                <a:lnTo>
                  <a:pt x="43" y="66"/>
                </a:lnTo>
                <a:lnTo>
                  <a:pt x="33" y="61"/>
                </a:lnTo>
                <a:lnTo>
                  <a:pt x="33" y="61"/>
                </a:lnTo>
                <a:lnTo>
                  <a:pt x="19" y="76"/>
                </a:lnTo>
                <a:lnTo>
                  <a:pt x="0" y="90"/>
                </a:lnTo>
                <a:lnTo>
                  <a:pt x="0" y="90"/>
                </a:lnTo>
                <a:lnTo>
                  <a:pt x="14" y="99"/>
                </a:lnTo>
                <a:lnTo>
                  <a:pt x="14" y="99"/>
                </a:lnTo>
                <a:lnTo>
                  <a:pt x="38" y="76"/>
                </a:lnTo>
                <a:lnTo>
                  <a:pt x="38" y="76"/>
                </a:lnTo>
                <a:lnTo>
                  <a:pt x="47" y="71"/>
                </a:lnTo>
                <a:lnTo>
                  <a:pt x="47" y="71"/>
                </a:lnTo>
                <a:lnTo>
                  <a:pt x="47" y="71"/>
                </a:lnTo>
                <a:lnTo>
                  <a:pt x="43" y="66"/>
                </a:lnTo>
                <a:lnTo>
                  <a:pt x="43" y="66"/>
                </a:lnTo>
                <a:lnTo>
                  <a:pt x="43" y="66"/>
                </a:lnTo>
                <a:close/>
                <a:moveTo>
                  <a:pt x="95" y="95"/>
                </a:moveTo>
                <a:lnTo>
                  <a:pt x="95" y="95"/>
                </a:lnTo>
                <a:lnTo>
                  <a:pt x="104" y="85"/>
                </a:lnTo>
                <a:lnTo>
                  <a:pt x="104" y="85"/>
                </a:lnTo>
                <a:lnTo>
                  <a:pt x="71" y="61"/>
                </a:lnTo>
                <a:lnTo>
                  <a:pt x="71" y="61"/>
                </a:lnTo>
                <a:lnTo>
                  <a:pt x="66" y="66"/>
                </a:lnTo>
                <a:lnTo>
                  <a:pt x="66" y="66"/>
                </a:lnTo>
                <a:lnTo>
                  <a:pt x="57" y="71"/>
                </a:lnTo>
                <a:lnTo>
                  <a:pt x="57" y="71"/>
                </a:lnTo>
                <a:lnTo>
                  <a:pt x="90" y="99"/>
                </a:lnTo>
                <a:lnTo>
                  <a:pt x="90" y="99"/>
                </a:lnTo>
                <a:lnTo>
                  <a:pt x="95" y="95"/>
                </a:lnTo>
                <a:lnTo>
                  <a:pt x="95" y="95"/>
                </a:lnTo>
                <a:lnTo>
                  <a:pt x="95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10644188" y="3009106"/>
            <a:ext cx="157162" cy="165100"/>
          </a:xfrm>
          <a:custGeom>
            <a:avLst/>
            <a:gdLst>
              <a:gd name="T0" fmla="*/ 19 w 99"/>
              <a:gd name="T1" fmla="*/ 33 h 104"/>
              <a:gd name="T2" fmla="*/ 76 w 99"/>
              <a:gd name="T3" fmla="*/ 24 h 104"/>
              <a:gd name="T4" fmla="*/ 95 w 99"/>
              <a:gd name="T5" fmla="*/ 33 h 104"/>
              <a:gd name="T6" fmla="*/ 57 w 99"/>
              <a:gd name="T7" fmla="*/ 10 h 104"/>
              <a:gd name="T8" fmla="*/ 57 w 99"/>
              <a:gd name="T9" fmla="*/ 0 h 104"/>
              <a:gd name="T10" fmla="*/ 57 w 99"/>
              <a:gd name="T11" fmla="*/ 0 h 104"/>
              <a:gd name="T12" fmla="*/ 38 w 99"/>
              <a:gd name="T13" fmla="*/ 0 h 104"/>
              <a:gd name="T14" fmla="*/ 43 w 99"/>
              <a:gd name="T15" fmla="*/ 10 h 104"/>
              <a:gd name="T16" fmla="*/ 0 w 99"/>
              <a:gd name="T17" fmla="*/ 33 h 104"/>
              <a:gd name="T18" fmla="*/ 0 w 99"/>
              <a:gd name="T19" fmla="*/ 57 h 104"/>
              <a:gd name="T20" fmla="*/ 24 w 99"/>
              <a:gd name="T21" fmla="*/ 57 h 104"/>
              <a:gd name="T22" fmla="*/ 14 w 99"/>
              <a:gd name="T23" fmla="*/ 71 h 104"/>
              <a:gd name="T24" fmla="*/ 38 w 99"/>
              <a:gd name="T25" fmla="*/ 80 h 104"/>
              <a:gd name="T26" fmla="*/ 24 w 99"/>
              <a:gd name="T27" fmla="*/ 85 h 104"/>
              <a:gd name="T28" fmla="*/ 0 w 99"/>
              <a:gd name="T29" fmla="*/ 90 h 104"/>
              <a:gd name="T30" fmla="*/ 10 w 99"/>
              <a:gd name="T31" fmla="*/ 104 h 104"/>
              <a:gd name="T32" fmla="*/ 57 w 99"/>
              <a:gd name="T33" fmla="*/ 85 h 104"/>
              <a:gd name="T34" fmla="*/ 71 w 99"/>
              <a:gd name="T35" fmla="*/ 95 h 104"/>
              <a:gd name="T36" fmla="*/ 85 w 99"/>
              <a:gd name="T37" fmla="*/ 104 h 104"/>
              <a:gd name="T38" fmla="*/ 90 w 99"/>
              <a:gd name="T39" fmla="*/ 95 h 104"/>
              <a:gd name="T40" fmla="*/ 95 w 99"/>
              <a:gd name="T41" fmla="*/ 90 h 104"/>
              <a:gd name="T42" fmla="*/ 66 w 99"/>
              <a:gd name="T43" fmla="*/ 76 h 104"/>
              <a:gd name="T44" fmla="*/ 99 w 99"/>
              <a:gd name="T45" fmla="*/ 57 h 104"/>
              <a:gd name="T46" fmla="*/ 47 w 99"/>
              <a:gd name="T47" fmla="*/ 43 h 104"/>
              <a:gd name="T48" fmla="*/ 52 w 99"/>
              <a:gd name="T49" fmla="*/ 33 h 104"/>
              <a:gd name="T50" fmla="*/ 52 w 99"/>
              <a:gd name="T51" fmla="*/ 33 h 104"/>
              <a:gd name="T52" fmla="*/ 57 w 99"/>
              <a:gd name="T53" fmla="*/ 28 h 104"/>
              <a:gd name="T54" fmla="*/ 38 w 99"/>
              <a:gd name="T55" fmla="*/ 28 h 104"/>
              <a:gd name="T56" fmla="*/ 38 w 99"/>
              <a:gd name="T57" fmla="*/ 24 h 104"/>
              <a:gd name="T58" fmla="*/ 29 w 99"/>
              <a:gd name="T59" fmla="*/ 43 h 104"/>
              <a:gd name="T60" fmla="*/ 0 w 99"/>
              <a:gd name="T61" fmla="*/ 43 h 104"/>
              <a:gd name="T62" fmla="*/ 0 w 99"/>
              <a:gd name="T63" fmla="*/ 57 h 104"/>
              <a:gd name="T64" fmla="*/ 52 w 99"/>
              <a:gd name="T65" fmla="*/ 71 h 104"/>
              <a:gd name="T66" fmla="*/ 43 w 99"/>
              <a:gd name="T67" fmla="*/ 57 h 104"/>
              <a:gd name="T68" fmla="*/ 62 w 99"/>
              <a:gd name="T69" fmla="*/ 57 h 104"/>
              <a:gd name="T70" fmla="*/ 52 w 99"/>
              <a:gd name="T71" fmla="*/ 71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9" h="104">
                <a:moveTo>
                  <a:pt x="0" y="33"/>
                </a:moveTo>
                <a:lnTo>
                  <a:pt x="19" y="33"/>
                </a:lnTo>
                <a:lnTo>
                  <a:pt x="19" y="24"/>
                </a:lnTo>
                <a:lnTo>
                  <a:pt x="76" y="24"/>
                </a:lnTo>
                <a:lnTo>
                  <a:pt x="76" y="33"/>
                </a:lnTo>
                <a:lnTo>
                  <a:pt x="95" y="33"/>
                </a:lnTo>
                <a:lnTo>
                  <a:pt x="95" y="10"/>
                </a:lnTo>
                <a:lnTo>
                  <a:pt x="57" y="10"/>
                </a:lnTo>
                <a:lnTo>
                  <a:pt x="57" y="10"/>
                </a:lnTo>
                <a:lnTo>
                  <a:pt x="57" y="0"/>
                </a:lnTo>
                <a:lnTo>
                  <a:pt x="57" y="0"/>
                </a:lnTo>
                <a:lnTo>
                  <a:pt x="57" y="0"/>
                </a:lnTo>
                <a:lnTo>
                  <a:pt x="57" y="0"/>
                </a:lnTo>
                <a:lnTo>
                  <a:pt x="38" y="0"/>
                </a:lnTo>
                <a:lnTo>
                  <a:pt x="38" y="0"/>
                </a:lnTo>
                <a:lnTo>
                  <a:pt x="43" y="10"/>
                </a:lnTo>
                <a:lnTo>
                  <a:pt x="0" y="10"/>
                </a:lnTo>
                <a:lnTo>
                  <a:pt x="0" y="33"/>
                </a:lnTo>
                <a:lnTo>
                  <a:pt x="0" y="33"/>
                </a:lnTo>
                <a:close/>
                <a:moveTo>
                  <a:pt x="0" y="57"/>
                </a:moveTo>
                <a:lnTo>
                  <a:pt x="24" y="57"/>
                </a:lnTo>
                <a:lnTo>
                  <a:pt x="24" y="57"/>
                </a:lnTo>
                <a:lnTo>
                  <a:pt x="14" y="71"/>
                </a:lnTo>
                <a:lnTo>
                  <a:pt x="14" y="71"/>
                </a:lnTo>
                <a:lnTo>
                  <a:pt x="14" y="71"/>
                </a:lnTo>
                <a:lnTo>
                  <a:pt x="38" y="80"/>
                </a:lnTo>
                <a:lnTo>
                  <a:pt x="38" y="80"/>
                </a:lnTo>
                <a:lnTo>
                  <a:pt x="24" y="85"/>
                </a:lnTo>
                <a:lnTo>
                  <a:pt x="0" y="90"/>
                </a:lnTo>
                <a:lnTo>
                  <a:pt x="0" y="90"/>
                </a:lnTo>
                <a:lnTo>
                  <a:pt x="10" y="104"/>
                </a:lnTo>
                <a:lnTo>
                  <a:pt x="10" y="104"/>
                </a:lnTo>
                <a:lnTo>
                  <a:pt x="33" y="95"/>
                </a:lnTo>
                <a:lnTo>
                  <a:pt x="57" y="85"/>
                </a:lnTo>
                <a:lnTo>
                  <a:pt x="57" y="85"/>
                </a:lnTo>
                <a:lnTo>
                  <a:pt x="71" y="95"/>
                </a:lnTo>
                <a:lnTo>
                  <a:pt x="85" y="104"/>
                </a:lnTo>
                <a:lnTo>
                  <a:pt x="85" y="104"/>
                </a:lnTo>
                <a:lnTo>
                  <a:pt x="90" y="95"/>
                </a:lnTo>
                <a:lnTo>
                  <a:pt x="90" y="95"/>
                </a:lnTo>
                <a:lnTo>
                  <a:pt x="95" y="90"/>
                </a:lnTo>
                <a:lnTo>
                  <a:pt x="95" y="90"/>
                </a:lnTo>
                <a:lnTo>
                  <a:pt x="66" y="76"/>
                </a:lnTo>
                <a:lnTo>
                  <a:pt x="66" y="76"/>
                </a:lnTo>
                <a:lnTo>
                  <a:pt x="76" y="57"/>
                </a:lnTo>
                <a:lnTo>
                  <a:pt x="99" y="57"/>
                </a:lnTo>
                <a:lnTo>
                  <a:pt x="99" y="43"/>
                </a:lnTo>
                <a:lnTo>
                  <a:pt x="47" y="43"/>
                </a:lnTo>
                <a:lnTo>
                  <a:pt x="47" y="43"/>
                </a:lnTo>
                <a:lnTo>
                  <a:pt x="52" y="33"/>
                </a:lnTo>
                <a:lnTo>
                  <a:pt x="52" y="33"/>
                </a:lnTo>
                <a:lnTo>
                  <a:pt x="52" y="33"/>
                </a:lnTo>
                <a:lnTo>
                  <a:pt x="52" y="33"/>
                </a:lnTo>
                <a:lnTo>
                  <a:pt x="57" y="28"/>
                </a:lnTo>
                <a:lnTo>
                  <a:pt x="57" y="28"/>
                </a:lnTo>
                <a:lnTo>
                  <a:pt x="38" y="28"/>
                </a:lnTo>
                <a:lnTo>
                  <a:pt x="38" y="28"/>
                </a:lnTo>
                <a:lnTo>
                  <a:pt x="38" y="24"/>
                </a:lnTo>
                <a:lnTo>
                  <a:pt x="38" y="24"/>
                </a:lnTo>
                <a:lnTo>
                  <a:pt x="29" y="43"/>
                </a:lnTo>
                <a:lnTo>
                  <a:pt x="0" y="43"/>
                </a:lnTo>
                <a:lnTo>
                  <a:pt x="0" y="43"/>
                </a:lnTo>
                <a:lnTo>
                  <a:pt x="0" y="57"/>
                </a:lnTo>
                <a:lnTo>
                  <a:pt x="0" y="57"/>
                </a:lnTo>
                <a:close/>
                <a:moveTo>
                  <a:pt x="52" y="71"/>
                </a:moveTo>
                <a:lnTo>
                  <a:pt x="52" y="71"/>
                </a:lnTo>
                <a:lnTo>
                  <a:pt x="38" y="61"/>
                </a:lnTo>
                <a:lnTo>
                  <a:pt x="43" y="57"/>
                </a:lnTo>
                <a:lnTo>
                  <a:pt x="62" y="57"/>
                </a:lnTo>
                <a:lnTo>
                  <a:pt x="62" y="57"/>
                </a:lnTo>
                <a:lnTo>
                  <a:pt x="52" y="71"/>
                </a:lnTo>
                <a:lnTo>
                  <a:pt x="52" y="71"/>
                </a:lnTo>
                <a:lnTo>
                  <a:pt x="52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10817225" y="3009106"/>
            <a:ext cx="165100" cy="157163"/>
          </a:xfrm>
          <a:custGeom>
            <a:avLst/>
            <a:gdLst>
              <a:gd name="T0" fmla="*/ 47 w 104"/>
              <a:gd name="T1" fmla="*/ 5 h 99"/>
              <a:gd name="T2" fmla="*/ 9 w 104"/>
              <a:gd name="T3" fmla="*/ 52 h 99"/>
              <a:gd name="T4" fmla="*/ 42 w 104"/>
              <a:gd name="T5" fmla="*/ 52 h 99"/>
              <a:gd name="T6" fmla="*/ 38 w 104"/>
              <a:gd name="T7" fmla="*/ 57 h 99"/>
              <a:gd name="T8" fmla="*/ 14 w 104"/>
              <a:gd name="T9" fmla="*/ 61 h 99"/>
              <a:gd name="T10" fmla="*/ 0 w 104"/>
              <a:gd name="T11" fmla="*/ 85 h 99"/>
              <a:gd name="T12" fmla="*/ 104 w 104"/>
              <a:gd name="T13" fmla="*/ 99 h 99"/>
              <a:gd name="T14" fmla="*/ 90 w 104"/>
              <a:gd name="T15" fmla="*/ 85 h 99"/>
              <a:gd name="T16" fmla="*/ 90 w 104"/>
              <a:gd name="T17" fmla="*/ 61 h 99"/>
              <a:gd name="T18" fmla="*/ 94 w 104"/>
              <a:gd name="T19" fmla="*/ 0 h 99"/>
              <a:gd name="T20" fmla="*/ 52 w 104"/>
              <a:gd name="T21" fmla="*/ 28 h 99"/>
              <a:gd name="T22" fmla="*/ 52 w 104"/>
              <a:gd name="T23" fmla="*/ 38 h 99"/>
              <a:gd name="T24" fmla="*/ 47 w 104"/>
              <a:gd name="T25" fmla="*/ 47 h 99"/>
              <a:gd name="T26" fmla="*/ 66 w 104"/>
              <a:gd name="T27" fmla="*/ 14 h 99"/>
              <a:gd name="T28" fmla="*/ 80 w 104"/>
              <a:gd name="T29" fmla="*/ 19 h 99"/>
              <a:gd name="T30" fmla="*/ 66 w 104"/>
              <a:gd name="T31" fmla="*/ 14 h 99"/>
              <a:gd name="T32" fmla="*/ 33 w 104"/>
              <a:gd name="T33" fmla="*/ 14 h 99"/>
              <a:gd name="T34" fmla="*/ 23 w 104"/>
              <a:gd name="T35" fmla="*/ 24 h 99"/>
              <a:gd name="T36" fmla="*/ 33 w 104"/>
              <a:gd name="T37" fmla="*/ 14 h 99"/>
              <a:gd name="T38" fmla="*/ 80 w 104"/>
              <a:gd name="T39" fmla="*/ 28 h 99"/>
              <a:gd name="T40" fmla="*/ 66 w 104"/>
              <a:gd name="T41" fmla="*/ 33 h 99"/>
              <a:gd name="T42" fmla="*/ 80 w 104"/>
              <a:gd name="T43" fmla="*/ 28 h 99"/>
              <a:gd name="T44" fmla="*/ 33 w 104"/>
              <a:gd name="T45" fmla="*/ 43 h 99"/>
              <a:gd name="T46" fmla="*/ 23 w 104"/>
              <a:gd name="T47" fmla="*/ 33 h 99"/>
              <a:gd name="T48" fmla="*/ 33 w 104"/>
              <a:gd name="T49" fmla="*/ 43 h 99"/>
              <a:gd name="T50" fmla="*/ 71 w 104"/>
              <a:gd name="T51" fmla="*/ 52 h 99"/>
              <a:gd name="T52" fmla="*/ 75 w 104"/>
              <a:gd name="T53" fmla="*/ 61 h 99"/>
              <a:gd name="T54" fmla="*/ 52 w 104"/>
              <a:gd name="T55" fmla="*/ 61 h 99"/>
              <a:gd name="T56" fmla="*/ 66 w 104"/>
              <a:gd name="T57" fmla="*/ 43 h 99"/>
              <a:gd name="T58" fmla="*/ 80 w 104"/>
              <a:gd name="T59" fmla="*/ 47 h 99"/>
              <a:gd name="T60" fmla="*/ 80 w 104"/>
              <a:gd name="T61" fmla="*/ 52 h 99"/>
              <a:gd name="T62" fmla="*/ 71 w 104"/>
              <a:gd name="T63" fmla="*/ 52 h 99"/>
              <a:gd name="T64" fmla="*/ 66 w 104"/>
              <a:gd name="T65" fmla="*/ 85 h 99"/>
              <a:gd name="T66" fmla="*/ 75 w 104"/>
              <a:gd name="T67" fmla="*/ 71 h 99"/>
              <a:gd name="T68" fmla="*/ 66 w 104"/>
              <a:gd name="T69" fmla="*/ 85 h 99"/>
              <a:gd name="T70" fmla="*/ 38 w 104"/>
              <a:gd name="T71" fmla="*/ 71 h 99"/>
              <a:gd name="T72" fmla="*/ 28 w 104"/>
              <a:gd name="T73" fmla="*/ 85 h 99"/>
              <a:gd name="T74" fmla="*/ 38 w 104"/>
              <a:gd name="T75" fmla="*/ 71 h 99"/>
              <a:gd name="T76" fmla="*/ 57 w 104"/>
              <a:gd name="T77" fmla="*/ 71 h 99"/>
              <a:gd name="T78" fmla="*/ 47 w 104"/>
              <a:gd name="T79" fmla="*/ 85 h 99"/>
              <a:gd name="T80" fmla="*/ 57 w 104"/>
              <a:gd name="T81" fmla="*/ 71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4" h="99">
                <a:moveTo>
                  <a:pt x="47" y="47"/>
                </a:moveTo>
                <a:lnTo>
                  <a:pt x="47" y="5"/>
                </a:lnTo>
                <a:lnTo>
                  <a:pt x="9" y="5"/>
                </a:lnTo>
                <a:lnTo>
                  <a:pt x="9" y="52"/>
                </a:lnTo>
                <a:lnTo>
                  <a:pt x="42" y="52"/>
                </a:lnTo>
                <a:lnTo>
                  <a:pt x="42" y="52"/>
                </a:lnTo>
                <a:lnTo>
                  <a:pt x="38" y="57"/>
                </a:lnTo>
                <a:lnTo>
                  <a:pt x="38" y="57"/>
                </a:lnTo>
                <a:lnTo>
                  <a:pt x="42" y="61"/>
                </a:lnTo>
                <a:lnTo>
                  <a:pt x="14" y="61"/>
                </a:lnTo>
                <a:lnTo>
                  <a:pt x="14" y="85"/>
                </a:lnTo>
                <a:lnTo>
                  <a:pt x="0" y="85"/>
                </a:lnTo>
                <a:lnTo>
                  <a:pt x="0" y="99"/>
                </a:lnTo>
                <a:lnTo>
                  <a:pt x="104" y="99"/>
                </a:lnTo>
                <a:lnTo>
                  <a:pt x="104" y="85"/>
                </a:lnTo>
                <a:lnTo>
                  <a:pt x="90" y="85"/>
                </a:lnTo>
                <a:lnTo>
                  <a:pt x="90" y="61"/>
                </a:lnTo>
                <a:lnTo>
                  <a:pt x="90" y="61"/>
                </a:lnTo>
                <a:lnTo>
                  <a:pt x="94" y="52"/>
                </a:lnTo>
                <a:lnTo>
                  <a:pt x="94" y="0"/>
                </a:lnTo>
                <a:lnTo>
                  <a:pt x="52" y="0"/>
                </a:lnTo>
                <a:lnTo>
                  <a:pt x="52" y="28"/>
                </a:lnTo>
                <a:lnTo>
                  <a:pt x="52" y="28"/>
                </a:lnTo>
                <a:lnTo>
                  <a:pt x="52" y="38"/>
                </a:lnTo>
                <a:lnTo>
                  <a:pt x="47" y="47"/>
                </a:lnTo>
                <a:lnTo>
                  <a:pt x="47" y="47"/>
                </a:lnTo>
                <a:lnTo>
                  <a:pt x="47" y="47"/>
                </a:lnTo>
                <a:close/>
                <a:moveTo>
                  <a:pt x="66" y="14"/>
                </a:moveTo>
                <a:lnTo>
                  <a:pt x="80" y="14"/>
                </a:lnTo>
                <a:lnTo>
                  <a:pt x="80" y="19"/>
                </a:lnTo>
                <a:lnTo>
                  <a:pt x="66" y="19"/>
                </a:lnTo>
                <a:lnTo>
                  <a:pt x="66" y="14"/>
                </a:lnTo>
                <a:lnTo>
                  <a:pt x="66" y="14"/>
                </a:lnTo>
                <a:close/>
                <a:moveTo>
                  <a:pt x="33" y="14"/>
                </a:moveTo>
                <a:lnTo>
                  <a:pt x="33" y="24"/>
                </a:lnTo>
                <a:lnTo>
                  <a:pt x="23" y="24"/>
                </a:lnTo>
                <a:lnTo>
                  <a:pt x="23" y="14"/>
                </a:lnTo>
                <a:lnTo>
                  <a:pt x="33" y="14"/>
                </a:lnTo>
                <a:lnTo>
                  <a:pt x="33" y="14"/>
                </a:lnTo>
                <a:close/>
                <a:moveTo>
                  <a:pt x="80" y="28"/>
                </a:moveTo>
                <a:lnTo>
                  <a:pt x="80" y="33"/>
                </a:lnTo>
                <a:lnTo>
                  <a:pt x="66" y="33"/>
                </a:lnTo>
                <a:lnTo>
                  <a:pt x="66" y="28"/>
                </a:lnTo>
                <a:lnTo>
                  <a:pt x="80" y="28"/>
                </a:lnTo>
                <a:lnTo>
                  <a:pt x="80" y="28"/>
                </a:lnTo>
                <a:close/>
                <a:moveTo>
                  <a:pt x="33" y="43"/>
                </a:moveTo>
                <a:lnTo>
                  <a:pt x="23" y="43"/>
                </a:lnTo>
                <a:lnTo>
                  <a:pt x="23" y="33"/>
                </a:lnTo>
                <a:lnTo>
                  <a:pt x="33" y="33"/>
                </a:lnTo>
                <a:lnTo>
                  <a:pt x="33" y="43"/>
                </a:lnTo>
                <a:lnTo>
                  <a:pt x="33" y="43"/>
                </a:lnTo>
                <a:close/>
                <a:moveTo>
                  <a:pt x="71" y="52"/>
                </a:moveTo>
                <a:lnTo>
                  <a:pt x="71" y="52"/>
                </a:lnTo>
                <a:lnTo>
                  <a:pt x="75" y="61"/>
                </a:lnTo>
                <a:lnTo>
                  <a:pt x="52" y="61"/>
                </a:lnTo>
                <a:lnTo>
                  <a:pt x="52" y="61"/>
                </a:lnTo>
                <a:lnTo>
                  <a:pt x="61" y="57"/>
                </a:lnTo>
                <a:lnTo>
                  <a:pt x="66" y="43"/>
                </a:lnTo>
                <a:lnTo>
                  <a:pt x="80" y="43"/>
                </a:lnTo>
                <a:lnTo>
                  <a:pt x="80" y="47"/>
                </a:lnTo>
                <a:lnTo>
                  <a:pt x="80" y="47"/>
                </a:lnTo>
                <a:lnTo>
                  <a:pt x="80" y="52"/>
                </a:lnTo>
                <a:lnTo>
                  <a:pt x="71" y="52"/>
                </a:lnTo>
                <a:lnTo>
                  <a:pt x="71" y="52"/>
                </a:lnTo>
                <a:lnTo>
                  <a:pt x="71" y="52"/>
                </a:lnTo>
                <a:close/>
                <a:moveTo>
                  <a:pt x="66" y="85"/>
                </a:moveTo>
                <a:lnTo>
                  <a:pt x="66" y="71"/>
                </a:lnTo>
                <a:lnTo>
                  <a:pt x="75" y="71"/>
                </a:lnTo>
                <a:lnTo>
                  <a:pt x="75" y="85"/>
                </a:lnTo>
                <a:lnTo>
                  <a:pt x="66" y="85"/>
                </a:lnTo>
                <a:lnTo>
                  <a:pt x="66" y="85"/>
                </a:lnTo>
                <a:close/>
                <a:moveTo>
                  <a:pt x="38" y="71"/>
                </a:moveTo>
                <a:lnTo>
                  <a:pt x="38" y="85"/>
                </a:lnTo>
                <a:lnTo>
                  <a:pt x="28" y="85"/>
                </a:lnTo>
                <a:lnTo>
                  <a:pt x="28" y="71"/>
                </a:lnTo>
                <a:lnTo>
                  <a:pt x="38" y="71"/>
                </a:lnTo>
                <a:lnTo>
                  <a:pt x="38" y="71"/>
                </a:lnTo>
                <a:close/>
                <a:moveTo>
                  <a:pt x="57" y="71"/>
                </a:moveTo>
                <a:lnTo>
                  <a:pt x="57" y="85"/>
                </a:lnTo>
                <a:lnTo>
                  <a:pt x="47" y="85"/>
                </a:lnTo>
                <a:lnTo>
                  <a:pt x="47" y="71"/>
                </a:lnTo>
                <a:lnTo>
                  <a:pt x="57" y="71"/>
                </a:lnTo>
                <a:lnTo>
                  <a:pt x="57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10690225" y="4290218"/>
            <a:ext cx="163512" cy="158750"/>
          </a:xfrm>
          <a:custGeom>
            <a:avLst/>
            <a:gdLst>
              <a:gd name="T0" fmla="*/ 33 w 103"/>
              <a:gd name="T1" fmla="*/ 19 h 100"/>
              <a:gd name="T2" fmla="*/ 23 w 103"/>
              <a:gd name="T3" fmla="*/ 0 h 100"/>
              <a:gd name="T4" fmla="*/ 9 w 103"/>
              <a:gd name="T5" fmla="*/ 5 h 100"/>
              <a:gd name="T6" fmla="*/ 18 w 103"/>
              <a:gd name="T7" fmla="*/ 24 h 100"/>
              <a:gd name="T8" fmla="*/ 61 w 103"/>
              <a:gd name="T9" fmla="*/ 24 h 100"/>
              <a:gd name="T10" fmla="*/ 37 w 103"/>
              <a:gd name="T11" fmla="*/ 81 h 100"/>
              <a:gd name="T12" fmla="*/ 52 w 103"/>
              <a:gd name="T13" fmla="*/ 67 h 100"/>
              <a:gd name="T14" fmla="*/ 61 w 103"/>
              <a:gd name="T15" fmla="*/ 81 h 100"/>
              <a:gd name="T16" fmla="*/ 75 w 103"/>
              <a:gd name="T17" fmla="*/ 67 h 100"/>
              <a:gd name="T18" fmla="*/ 85 w 103"/>
              <a:gd name="T19" fmla="*/ 67 h 100"/>
              <a:gd name="T20" fmla="*/ 85 w 103"/>
              <a:gd name="T21" fmla="*/ 71 h 100"/>
              <a:gd name="T22" fmla="*/ 75 w 103"/>
              <a:gd name="T23" fmla="*/ 71 h 100"/>
              <a:gd name="T24" fmla="*/ 80 w 103"/>
              <a:gd name="T25" fmla="*/ 81 h 100"/>
              <a:gd name="T26" fmla="*/ 99 w 103"/>
              <a:gd name="T27" fmla="*/ 71 h 100"/>
              <a:gd name="T28" fmla="*/ 85 w 103"/>
              <a:gd name="T29" fmla="*/ 24 h 100"/>
              <a:gd name="T30" fmla="*/ 80 w 103"/>
              <a:gd name="T31" fmla="*/ 24 h 100"/>
              <a:gd name="T32" fmla="*/ 99 w 103"/>
              <a:gd name="T33" fmla="*/ 0 h 100"/>
              <a:gd name="T34" fmla="*/ 37 w 103"/>
              <a:gd name="T35" fmla="*/ 10 h 100"/>
              <a:gd name="T36" fmla="*/ 70 w 103"/>
              <a:gd name="T37" fmla="*/ 15 h 100"/>
              <a:gd name="T38" fmla="*/ 66 w 103"/>
              <a:gd name="T39" fmla="*/ 15 h 100"/>
              <a:gd name="T40" fmla="*/ 56 w 103"/>
              <a:gd name="T41" fmla="*/ 15 h 100"/>
              <a:gd name="T42" fmla="*/ 61 w 103"/>
              <a:gd name="T43" fmla="*/ 24 h 100"/>
              <a:gd name="T44" fmla="*/ 61 w 103"/>
              <a:gd name="T45" fmla="*/ 33 h 100"/>
              <a:gd name="T46" fmla="*/ 52 w 103"/>
              <a:gd name="T47" fmla="*/ 43 h 100"/>
              <a:gd name="T48" fmla="*/ 61 w 103"/>
              <a:gd name="T49" fmla="*/ 33 h 100"/>
              <a:gd name="T50" fmla="*/ 75 w 103"/>
              <a:gd name="T51" fmla="*/ 43 h 100"/>
              <a:gd name="T52" fmla="*/ 85 w 103"/>
              <a:gd name="T53" fmla="*/ 33 h 100"/>
              <a:gd name="T54" fmla="*/ 75 w 103"/>
              <a:gd name="T55" fmla="*/ 43 h 100"/>
              <a:gd name="T56" fmla="*/ 61 w 103"/>
              <a:gd name="T57" fmla="*/ 52 h 100"/>
              <a:gd name="T58" fmla="*/ 52 w 103"/>
              <a:gd name="T59" fmla="*/ 57 h 100"/>
              <a:gd name="T60" fmla="*/ 61 w 103"/>
              <a:gd name="T61" fmla="*/ 52 h 100"/>
              <a:gd name="T62" fmla="*/ 75 w 103"/>
              <a:gd name="T63" fmla="*/ 52 h 100"/>
              <a:gd name="T64" fmla="*/ 85 w 103"/>
              <a:gd name="T65" fmla="*/ 57 h 100"/>
              <a:gd name="T66" fmla="*/ 75 w 103"/>
              <a:gd name="T67" fmla="*/ 52 h 100"/>
              <a:gd name="T68" fmla="*/ 28 w 103"/>
              <a:gd name="T69" fmla="*/ 71 h 100"/>
              <a:gd name="T70" fmla="*/ 4 w 103"/>
              <a:gd name="T71" fmla="*/ 33 h 100"/>
              <a:gd name="T72" fmla="*/ 14 w 103"/>
              <a:gd name="T73" fmla="*/ 43 h 100"/>
              <a:gd name="T74" fmla="*/ 14 w 103"/>
              <a:gd name="T75" fmla="*/ 71 h 100"/>
              <a:gd name="T76" fmla="*/ 0 w 103"/>
              <a:gd name="T77" fmla="*/ 85 h 100"/>
              <a:gd name="T78" fmla="*/ 9 w 103"/>
              <a:gd name="T79" fmla="*/ 95 h 100"/>
              <a:gd name="T80" fmla="*/ 23 w 103"/>
              <a:gd name="T81" fmla="*/ 85 h 100"/>
              <a:gd name="T82" fmla="*/ 23 w 103"/>
              <a:gd name="T83" fmla="*/ 90 h 100"/>
              <a:gd name="T84" fmla="*/ 37 w 103"/>
              <a:gd name="T85" fmla="*/ 95 h 100"/>
              <a:gd name="T86" fmla="*/ 99 w 103"/>
              <a:gd name="T87" fmla="*/ 100 h 100"/>
              <a:gd name="T88" fmla="*/ 103 w 103"/>
              <a:gd name="T89" fmla="*/ 81 h 100"/>
              <a:gd name="T90" fmla="*/ 75 w 103"/>
              <a:gd name="T91" fmla="*/ 85 h 100"/>
              <a:gd name="T92" fmla="*/ 56 w 103"/>
              <a:gd name="T93" fmla="*/ 85 h 100"/>
              <a:gd name="T94" fmla="*/ 37 w 103"/>
              <a:gd name="T95" fmla="*/ 81 h 100"/>
              <a:gd name="T96" fmla="*/ 28 w 103"/>
              <a:gd name="T97" fmla="*/ 71 h 100"/>
              <a:gd name="T98" fmla="*/ 28 w 103"/>
              <a:gd name="T99" fmla="*/ 7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3" h="100">
                <a:moveTo>
                  <a:pt x="18" y="24"/>
                </a:moveTo>
                <a:lnTo>
                  <a:pt x="33" y="19"/>
                </a:lnTo>
                <a:lnTo>
                  <a:pt x="33" y="19"/>
                </a:lnTo>
                <a:lnTo>
                  <a:pt x="23" y="0"/>
                </a:lnTo>
                <a:lnTo>
                  <a:pt x="9" y="5"/>
                </a:lnTo>
                <a:lnTo>
                  <a:pt x="9" y="5"/>
                </a:lnTo>
                <a:lnTo>
                  <a:pt x="18" y="24"/>
                </a:lnTo>
                <a:lnTo>
                  <a:pt x="18" y="24"/>
                </a:lnTo>
                <a:lnTo>
                  <a:pt x="18" y="24"/>
                </a:lnTo>
                <a:close/>
                <a:moveTo>
                  <a:pt x="61" y="24"/>
                </a:moveTo>
                <a:lnTo>
                  <a:pt x="37" y="24"/>
                </a:lnTo>
                <a:lnTo>
                  <a:pt x="37" y="81"/>
                </a:lnTo>
                <a:lnTo>
                  <a:pt x="52" y="81"/>
                </a:lnTo>
                <a:lnTo>
                  <a:pt x="52" y="67"/>
                </a:lnTo>
                <a:lnTo>
                  <a:pt x="61" y="67"/>
                </a:lnTo>
                <a:lnTo>
                  <a:pt x="61" y="81"/>
                </a:lnTo>
                <a:lnTo>
                  <a:pt x="75" y="81"/>
                </a:lnTo>
                <a:lnTo>
                  <a:pt x="75" y="67"/>
                </a:lnTo>
                <a:lnTo>
                  <a:pt x="85" y="67"/>
                </a:lnTo>
                <a:lnTo>
                  <a:pt x="85" y="67"/>
                </a:lnTo>
                <a:lnTo>
                  <a:pt x="85" y="67"/>
                </a:lnTo>
                <a:lnTo>
                  <a:pt x="85" y="71"/>
                </a:lnTo>
                <a:lnTo>
                  <a:pt x="75" y="71"/>
                </a:lnTo>
                <a:lnTo>
                  <a:pt x="75" y="71"/>
                </a:lnTo>
                <a:lnTo>
                  <a:pt x="80" y="81"/>
                </a:lnTo>
                <a:lnTo>
                  <a:pt x="80" y="81"/>
                </a:lnTo>
                <a:lnTo>
                  <a:pt x="94" y="81"/>
                </a:lnTo>
                <a:lnTo>
                  <a:pt x="99" y="71"/>
                </a:lnTo>
                <a:lnTo>
                  <a:pt x="99" y="24"/>
                </a:lnTo>
                <a:lnTo>
                  <a:pt x="85" y="24"/>
                </a:lnTo>
                <a:lnTo>
                  <a:pt x="85" y="24"/>
                </a:lnTo>
                <a:lnTo>
                  <a:pt x="80" y="24"/>
                </a:lnTo>
                <a:lnTo>
                  <a:pt x="80" y="24"/>
                </a:lnTo>
                <a:lnTo>
                  <a:pt x="99" y="0"/>
                </a:lnTo>
                <a:lnTo>
                  <a:pt x="37" y="0"/>
                </a:lnTo>
                <a:lnTo>
                  <a:pt x="37" y="10"/>
                </a:lnTo>
                <a:lnTo>
                  <a:pt x="75" y="10"/>
                </a:lnTo>
                <a:lnTo>
                  <a:pt x="70" y="15"/>
                </a:lnTo>
                <a:lnTo>
                  <a:pt x="70" y="15"/>
                </a:lnTo>
                <a:lnTo>
                  <a:pt x="66" y="15"/>
                </a:lnTo>
                <a:lnTo>
                  <a:pt x="66" y="15"/>
                </a:lnTo>
                <a:lnTo>
                  <a:pt x="56" y="15"/>
                </a:lnTo>
                <a:lnTo>
                  <a:pt x="52" y="19"/>
                </a:lnTo>
                <a:lnTo>
                  <a:pt x="61" y="24"/>
                </a:lnTo>
                <a:lnTo>
                  <a:pt x="61" y="24"/>
                </a:lnTo>
                <a:close/>
                <a:moveTo>
                  <a:pt x="61" y="33"/>
                </a:moveTo>
                <a:lnTo>
                  <a:pt x="61" y="43"/>
                </a:lnTo>
                <a:lnTo>
                  <a:pt x="52" y="43"/>
                </a:lnTo>
                <a:lnTo>
                  <a:pt x="52" y="33"/>
                </a:lnTo>
                <a:lnTo>
                  <a:pt x="61" y="33"/>
                </a:lnTo>
                <a:lnTo>
                  <a:pt x="61" y="33"/>
                </a:lnTo>
                <a:close/>
                <a:moveTo>
                  <a:pt x="75" y="43"/>
                </a:moveTo>
                <a:lnTo>
                  <a:pt x="75" y="33"/>
                </a:lnTo>
                <a:lnTo>
                  <a:pt x="85" y="33"/>
                </a:lnTo>
                <a:lnTo>
                  <a:pt x="85" y="43"/>
                </a:lnTo>
                <a:lnTo>
                  <a:pt x="75" y="43"/>
                </a:lnTo>
                <a:lnTo>
                  <a:pt x="75" y="43"/>
                </a:lnTo>
                <a:close/>
                <a:moveTo>
                  <a:pt x="61" y="52"/>
                </a:moveTo>
                <a:lnTo>
                  <a:pt x="61" y="57"/>
                </a:lnTo>
                <a:lnTo>
                  <a:pt x="52" y="57"/>
                </a:lnTo>
                <a:lnTo>
                  <a:pt x="52" y="52"/>
                </a:lnTo>
                <a:lnTo>
                  <a:pt x="61" y="52"/>
                </a:lnTo>
                <a:lnTo>
                  <a:pt x="61" y="52"/>
                </a:lnTo>
                <a:close/>
                <a:moveTo>
                  <a:pt x="75" y="52"/>
                </a:moveTo>
                <a:lnTo>
                  <a:pt x="85" y="52"/>
                </a:lnTo>
                <a:lnTo>
                  <a:pt x="85" y="57"/>
                </a:lnTo>
                <a:lnTo>
                  <a:pt x="75" y="57"/>
                </a:lnTo>
                <a:lnTo>
                  <a:pt x="75" y="52"/>
                </a:lnTo>
                <a:lnTo>
                  <a:pt x="75" y="52"/>
                </a:lnTo>
                <a:close/>
                <a:moveTo>
                  <a:pt x="28" y="71"/>
                </a:moveTo>
                <a:lnTo>
                  <a:pt x="28" y="33"/>
                </a:lnTo>
                <a:lnTo>
                  <a:pt x="4" y="33"/>
                </a:lnTo>
                <a:lnTo>
                  <a:pt x="4" y="43"/>
                </a:lnTo>
                <a:lnTo>
                  <a:pt x="14" y="43"/>
                </a:lnTo>
                <a:lnTo>
                  <a:pt x="14" y="71"/>
                </a:lnTo>
                <a:lnTo>
                  <a:pt x="14" y="71"/>
                </a:lnTo>
                <a:lnTo>
                  <a:pt x="0" y="85"/>
                </a:lnTo>
                <a:lnTo>
                  <a:pt x="0" y="85"/>
                </a:lnTo>
                <a:lnTo>
                  <a:pt x="9" y="100"/>
                </a:lnTo>
                <a:lnTo>
                  <a:pt x="9" y="95"/>
                </a:lnTo>
                <a:lnTo>
                  <a:pt x="9" y="95"/>
                </a:lnTo>
                <a:lnTo>
                  <a:pt x="23" y="85"/>
                </a:lnTo>
                <a:lnTo>
                  <a:pt x="23" y="85"/>
                </a:lnTo>
                <a:lnTo>
                  <a:pt x="23" y="90"/>
                </a:lnTo>
                <a:lnTo>
                  <a:pt x="23" y="90"/>
                </a:lnTo>
                <a:lnTo>
                  <a:pt x="37" y="95"/>
                </a:lnTo>
                <a:lnTo>
                  <a:pt x="56" y="100"/>
                </a:lnTo>
                <a:lnTo>
                  <a:pt x="99" y="100"/>
                </a:lnTo>
                <a:lnTo>
                  <a:pt x="99" y="100"/>
                </a:lnTo>
                <a:lnTo>
                  <a:pt x="103" y="81"/>
                </a:lnTo>
                <a:lnTo>
                  <a:pt x="103" y="81"/>
                </a:lnTo>
                <a:lnTo>
                  <a:pt x="75" y="85"/>
                </a:lnTo>
                <a:lnTo>
                  <a:pt x="56" y="85"/>
                </a:lnTo>
                <a:lnTo>
                  <a:pt x="56" y="85"/>
                </a:lnTo>
                <a:lnTo>
                  <a:pt x="56" y="85"/>
                </a:lnTo>
                <a:lnTo>
                  <a:pt x="37" y="81"/>
                </a:lnTo>
                <a:lnTo>
                  <a:pt x="33" y="76"/>
                </a:lnTo>
                <a:lnTo>
                  <a:pt x="28" y="71"/>
                </a:lnTo>
                <a:lnTo>
                  <a:pt x="28" y="71"/>
                </a:lnTo>
                <a:lnTo>
                  <a:pt x="28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10869613" y="4283868"/>
            <a:ext cx="171450" cy="165100"/>
          </a:xfrm>
          <a:custGeom>
            <a:avLst/>
            <a:gdLst>
              <a:gd name="T0" fmla="*/ 33 w 108"/>
              <a:gd name="T1" fmla="*/ 23 h 104"/>
              <a:gd name="T2" fmla="*/ 24 w 108"/>
              <a:gd name="T3" fmla="*/ 0 h 104"/>
              <a:gd name="T4" fmla="*/ 9 w 108"/>
              <a:gd name="T5" fmla="*/ 9 h 104"/>
              <a:gd name="T6" fmla="*/ 19 w 108"/>
              <a:gd name="T7" fmla="*/ 28 h 104"/>
              <a:gd name="T8" fmla="*/ 61 w 108"/>
              <a:gd name="T9" fmla="*/ 33 h 104"/>
              <a:gd name="T10" fmla="*/ 61 w 108"/>
              <a:gd name="T11" fmla="*/ 61 h 104"/>
              <a:gd name="T12" fmla="*/ 61 w 108"/>
              <a:gd name="T13" fmla="*/ 66 h 104"/>
              <a:gd name="T14" fmla="*/ 52 w 108"/>
              <a:gd name="T15" fmla="*/ 66 h 104"/>
              <a:gd name="T16" fmla="*/ 57 w 108"/>
              <a:gd name="T17" fmla="*/ 80 h 104"/>
              <a:gd name="T18" fmla="*/ 75 w 108"/>
              <a:gd name="T19" fmla="*/ 75 h 104"/>
              <a:gd name="T20" fmla="*/ 80 w 108"/>
              <a:gd name="T21" fmla="*/ 37 h 104"/>
              <a:gd name="T22" fmla="*/ 80 w 108"/>
              <a:gd name="T23" fmla="*/ 37 h 104"/>
              <a:gd name="T24" fmla="*/ 38 w 108"/>
              <a:gd name="T25" fmla="*/ 9 h 104"/>
              <a:gd name="T26" fmla="*/ 71 w 108"/>
              <a:gd name="T27" fmla="*/ 19 h 104"/>
              <a:gd name="T28" fmla="*/ 71 w 108"/>
              <a:gd name="T29" fmla="*/ 19 h 104"/>
              <a:gd name="T30" fmla="*/ 61 w 108"/>
              <a:gd name="T31" fmla="*/ 33 h 104"/>
              <a:gd name="T32" fmla="*/ 0 w 108"/>
              <a:gd name="T33" fmla="*/ 89 h 104"/>
              <a:gd name="T34" fmla="*/ 14 w 108"/>
              <a:gd name="T35" fmla="*/ 104 h 104"/>
              <a:gd name="T36" fmla="*/ 24 w 108"/>
              <a:gd name="T37" fmla="*/ 89 h 104"/>
              <a:gd name="T38" fmla="*/ 33 w 108"/>
              <a:gd name="T39" fmla="*/ 89 h 104"/>
              <a:gd name="T40" fmla="*/ 42 w 108"/>
              <a:gd name="T41" fmla="*/ 99 h 104"/>
              <a:gd name="T42" fmla="*/ 52 w 108"/>
              <a:gd name="T43" fmla="*/ 99 h 104"/>
              <a:gd name="T44" fmla="*/ 71 w 108"/>
              <a:gd name="T45" fmla="*/ 99 h 104"/>
              <a:gd name="T46" fmla="*/ 99 w 108"/>
              <a:gd name="T47" fmla="*/ 99 h 104"/>
              <a:gd name="T48" fmla="*/ 108 w 108"/>
              <a:gd name="T49" fmla="*/ 85 h 104"/>
              <a:gd name="T50" fmla="*/ 90 w 108"/>
              <a:gd name="T51" fmla="*/ 85 h 104"/>
              <a:gd name="T52" fmla="*/ 75 w 108"/>
              <a:gd name="T53" fmla="*/ 85 h 104"/>
              <a:gd name="T54" fmla="*/ 33 w 108"/>
              <a:gd name="T55" fmla="*/ 80 h 104"/>
              <a:gd name="T56" fmla="*/ 33 w 108"/>
              <a:gd name="T57" fmla="*/ 37 h 104"/>
              <a:gd name="T58" fmla="*/ 5 w 108"/>
              <a:gd name="T59" fmla="*/ 47 h 104"/>
              <a:gd name="T60" fmla="*/ 19 w 108"/>
              <a:gd name="T61" fmla="*/ 75 h 104"/>
              <a:gd name="T62" fmla="*/ 14 w 108"/>
              <a:gd name="T63" fmla="*/ 80 h 104"/>
              <a:gd name="T64" fmla="*/ 0 w 108"/>
              <a:gd name="T65" fmla="*/ 89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" h="104">
                <a:moveTo>
                  <a:pt x="19" y="28"/>
                </a:moveTo>
                <a:lnTo>
                  <a:pt x="33" y="23"/>
                </a:lnTo>
                <a:lnTo>
                  <a:pt x="33" y="23"/>
                </a:lnTo>
                <a:lnTo>
                  <a:pt x="24" y="0"/>
                </a:lnTo>
                <a:lnTo>
                  <a:pt x="9" y="9"/>
                </a:lnTo>
                <a:lnTo>
                  <a:pt x="9" y="9"/>
                </a:lnTo>
                <a:lnTo>
                  <a:pt x="19" y="28"/>
                </a:lnTo>
                <a:lnTo>
                  <a:pt x="19" y="28"/>
                </a:lnTo>
                <a:lnTo>
                  <a:pt x="19" y="28"/>
                </a:lnTo>
                <a:close/>
                <a:moveTo>
                  <a:pt x="61" y="33"/>
                </a:moveTo>
                <a:lnTo>
                  <a:pt x="61" y="37"/>
                </a:lnTo>
                <a:lnTo>
                  <a:pt x="61" y="61"/>
                </a:lnTo>
                <a:lnTo>
                  <a:pt x="61" y="61"/>
                </a:lnTo>
                <a:lnTo>
                  <a:pt x="61" y="66"/>
                </a:lnTo>
                <a:lnTo>
                  <a:pt x="52" y="66"/>
                </a:lnTo>
                <a:lnTo>
                  <a:pt x="52" y="66"/>
                </a:lnTo>
                <a:lnTo>
                  <a:pt x="57" y="80"/>
                </a:lnTo>
                <a:lnTo>
                  <a:pt x="57" y="80"/>
                </a:lnTo>
                <a:lnTo>
                  <a:pt x="75" y="80"/>
                </a:lnTo>
                <a:lnTo>
                  <a:pt x="75" y="75"/>
                </a:lnTo>
                <a:lnTo>
                  <a:pt x="80" y="71"/>
                </a:lnTo>
                <a:lnTo>
                  <a:pt x="80" y="37"/>
                </a:lnTo>
                <a:lnTo>
                  <a:pt x="80" y="37"/>
                </a:lnTo>
                <a:lnTo>
                  <a:pt x="80" y="37"/>
                </a:lnTo>
                <a:lnTo>
                  <a:pt x="99" y="9"/>
                </a:lnTo>
                <a:lnTo>
                  <a:pt x="38" y="9"/>
                </a:lnTo>
                <a:lnTo>
                  <a:pt x="38" y="19"/>
                </a:lnTo>
                <a:lnTo>
                  <a:pt x="71" y="19"/>
                </a:lnTo>
                <a:lnTo>
                  <a:pt x="71" y="19"/>
                </a:lnTo>
                <a:lnTo>
                  <a:pt x="71" y="19"/>
                </a:lnTo>
                <a:lnTo>
                  <a:pt x="61" y="33"/>
                </a:lnTo>
                <a:lnTo>
                  <a:pt x="61" y="33"/>
                </a:lnTo>
                <a:lnTo>
                  <a:pt x="61" y="33"/>
                </a:lnTo>
                <a:close/>
                <a:moveTo>
                  <a:pt x="0" y="89"/>
                </a:moveTo>
                <a:lnTo>
                  <a:pt x="0" y="89"/>
                </a:lnTo>
                <a:lnTo>
                  <a:pt x="14" y="104"/>
                </a:lnTo>
                <a:lnTo>
                  <a:pt x="14" y="104"/>
                </a:lnTo>
                <a:lnTo>
                  <a:pt x="24" y="89"/>
                </a:lnTo>
                <a:lnTo>
                  <a:pt x="24" y="89"/>
                </a:lnTo>
                <a:lnTo>
                  <a:pt x="33" y="89"/>
                </a:lnTo>
                <a:lnTo>
                  <a:pt x="33" y="89"/>
                </a:lnTo>
                <a:lnTo>
                  <a:pt x="42" y="99"/>
                </a:lnTo>
                <a:lnTo>
                  <a:pt x="42" y="99"/>
                </a:lnTo>
                <a:lnTo>
                  <a:pt x="52" y="99"/>
                </a:lnTo>
                <a:lnTo>
                  <a:pt x="52" y="99"/>
                </a:lnTo>
                <a:lnTo>
                  <a:pt x="71" y="99"/>
                </a:lnTo>
                <a:lnTo>
                  <a:pt x="99" y="99"/>
                </a:lnTo>
                <a:lnTo>
                  <a:pt x="99" y="99"/>
                </a:lnTo>
                <a:lnTo>
                  <a:pt x="108" y="85"/>
                </a:lnTo>
                <a:lnTo>
                  <a:pt x="108" y="85"/>
                </a:lnTo>
                <a:lnTo>
                  <a:pt x="90" y="85"/>
                </a:lnTo>
                <a:lnTo>
                  <a:pt x="90" y="85"/>
                </a:lnTo>
                <a:lnTo>
                  <a:pt x="75" y="85"/>
                </a:lnTo>
                <a:lnTo>
                  <a:pt x="75" y="85"/>
                </a:lnTo>
                <a:lnTo>
                  <a:pt x="42" y="85"/>
                </a:lnTo>
                <a:lnTo>
                  <a:pt x="33" y="80"/>
                </a:lnTo>
                <a:lnTo>
                  <a:pt x="33" y="71"/>
                </a:lnTo>
                <a:lnTo>
                  <a:pt x="33" y="37"/>
                </a:lnTo>
                <a:lnTo>
                  <a:pt x="5" y="37"/>
                </a:lnTo>
                <a:lnTo>
                  <a:pt x="5" y="47"/>
                </a:lnTo>
                <a:lnTo>
                  <a:pt x="19" y="47"/>
                </a:lnTo>
                <a:lnTo>
                  <a:pt x="19" y="75"/>
                </a:lnTo>
                <a:lnTo>
                  <a:pt x="19" y="75"/>
                </a:lnTo>
                <a:lnTo>
                  <a:pt x="14" y="80"/>
                </a:lnTo>
                <a:lnTo>
                  <a:pt x="0" y="89"/>
                </a:lnTo>
                <a:lnTo>
                  <a:pt x="0" y="89"/>
                </a:lnTo>
                <a:lnTo>
                  <a:pt x="0" y="8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11056938" y="4283868"/>
            <a:ext cx="157162" cy="165100"/>
          </a:xfrm>
          <a:custGeom>
            <a:avLst/>
            <a:gdLst>
              <a:gd name="T0" fmla="*/ 61 w 99"/>
              <a:gd name="T1" fmla="*/ 14 h 104"/>
              <a:gd name="T2" fmla="*/ 61 w 99"/>
              <a:gd name="T3" fmla="*/ 14 h 104"/>
              <a:gd name="T4" fmla="*/ 57 w 99"/>
              <a:gd name="T5" fmla="*/ 9 h 104"/>
              <a:gd name="T6" fmla="*/ 57 w 99"/>
              <a:gd name="T7" fmla="*/ 9 h 104"/>
              <a:gd name="T8" fmla="*/ 57 w 99"/>
              <a:gd name="T9" fmla="*/ 0 h 104"/>
              <a:gd name="T10" fmla="*/ 57 w 99"/>
              <a:gd name="T11" fmla="*/ 0 h 104"/>
              <a:gd name="T12" fmla="*/ 47 w 99"/>
              <a:gd name="T13" fmla="*/ 4 h 104"/>
              <a:gd name="T14" fmla="*/ 47 w 99"/>
              <a:gd name="T15" fmla="*/ 4 h 104"/>
              <a:gd name="T16" fmla="*/ 38 w 99"/>
              <a:gd name="T17" fmla="*/ 4 h 104"/>
              <a:gd name="T18" fmla="*/ 38 w 99"/>
              <a:gd name="T19" fmla="*/ 4 h 104"/>
              <a:gd name="T20" fmla="*/ 42 w 99"/>
              <a:gd name="T21" fmla="*/ 19 h 104"/>
              <a:gd name="T22" fmla="*/ 0 w 99"/>
              <a:gd name="T23" fmla="*/ 19 h 104"/>
              <a:gd name="T24" fmla="*/ 0 w 99"/>
              <a:gd name="T25" fmla="*/ 28 h 104"/>
              <a:gd name="T26" fmla="*/ 42 w 99"/>
              <a:gd name="T27" fmla="*/ 28 h 104"/>
              <a:gd name="T28" fmla="*/ 42 w 99"/>
              <a:gd name="T29" fmla="*/ 42 h 104"/>
              <a:gd name="T30" fmla="*/ 14 w 99"/>
              <a:gd name="T31" fmla="*/ 42 h 104"/>
              <a:gd name="T32" fmla="*/ 14 w 99"/>
              <a:gd name="T33" fmla="*/ 94 h 104"/>
              <a:gd name="T34" fmla="*/ 28 w 99"/>
              <a:gd name="T35" fmla="*/ 94 h 104"/>
              <a:gd name="T36" fmla="*/ 28 w 99"/>
              <a:gd name="T37" fmla="*/ 56 h 104"/>
              <a:gd name="T38" fmla="*/ 42 w 99"/>
              <a:gd name="T39" fmla="*/ 56 h 104"/>
              <a:gd name="T40" fmla="*/ 42 w 99"/>
              <a:gd name="T41" fmla="*/ 104 h 104"/>
              <a:gd name="T42" fmla="*/ 57 w 99"/>
              <a:gd name="T43" fmla="*/ 104 h 104"/>
              <a:gd name="T44" fmla="*/ 57 w 99"/>
              <a:gd name="T45" fmla="*/ 56 h 104"/>
              <a:gd name="T46" fmla="*/ 71 w 99"/>
              <a:gd name="T47" fmla="*/ 56 h 104"/>
              <a:gd name="T48" fmla="*/ 71 w 99"/>
              <a:gd name="T49" fmla="*/ 75 h 104"/>
              <a:gd name="T50" fmla="*/ 71 w 99"/>
              <a:gd name="T51" fmla="*/ 75 h 104"/>
              <a:gd name="T52" fmla="*/ 71 w 99"/>
              <a:gd name="T53" fmla="*/ 80 h 104"/>
              <a:gd name="T54" fmla="*/ 61 w 99"/>
              <a:gd name="T55" fmla="*/ 80 h 104"/>
              <a:gd name="T56" fmla="*/ 61 w 99"/>
              <a:gd name="T57" fmla="*/ 80 h 104"/>
              <a:gd name="T58" fmla="*/ 66 w 99"/>
              <a:gd name="T59" fmla="*/ 94 h 104"/>
              <a:gd name="T60" fmla="*/ 66 w 99"/>
              <a:gd name="T61" fmla="*/ 94 h 104"/>
              <a:gd name="T62" fmla="*/ 80 w 99"/>
              <a:gd name="T63" fmla="*/ 89 h 104"/>
              <a:gd name="T64" fmla="*/ 85 w 99"/>
              <a:gd name="T65" fmla="*/ 89 h 104"/>
              <a:gd name="T66" fmla="*/ 85 w 99"/>
              <a:gd name="T67" fmla="*/ 85 h 104"/>
              <a:gd name="T68" fmla="*/ 85 w 99"/>
              <a:gd name="T69" fmla="*/ 42 h 104"/>
              <a:gd name="T70" fmla="*/ 57 w 99"/>
              <a:gd name="T71" fmla="*/ 42 h 104"/>
              <a:gd name="T72" fmla="*/ 57 w 99"/>
              <a:gd name="T73" fmla="*/ 28 h 104"/>
              <a:gd name="T74" fmla="*/ 99 w 99"/>
              <a:gd name="T75" fmla="*/ 28 h 104"/>
              <a:gd name="T76" fmla="*/ 99 w 99"/>
              <a:gd name="T77" fmla="*/ 19 h 104"/>
              <a:gd name="T78" fmla="*/ 47 w 99"/>
              <a:gd name="T79" fmla="*/ 19 h 104"/>
              <a:gd name="T80" fmla="*/ 47 w 99"/>
              <a:gd name="T81" fmla="*/ 19 h 104"/>
              <a:gd name="T82" fmla="*/ 61 w 99"/>
              <a:gd name="T83" fmla="*/ 14 h 104"/>
              <a:gd name="T84" fmla="*/ 61 w 99"/>
              <a:gd name="T85" fmla="*/ 14 h 104"/>
              <a:gd name="T86" fmla="*/ 61 w 99"/>
              <a:gd name="T87" fmla="*/ 1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104">
                <a:moveTo>
                  <a:pt x="61" y="14"/>
                </a:moveTo>
                <a:lnTo>
                  <a:pt x="61" y="14"/>
                </a:lnTo>
                <a:lnTo>
                  <a:pt x="57" y="9"/>
                </a:lnTo>
                <a:lnTo>
                  <a:pt x="57" y="9"/>
                </a:lnTo>
                <a:lnTo>
                  <a:pt x="57" y="0"/>
                </a:lnTo>
                <a:lnTo>
                  <a:pt x="57" y="0"/>
                </a:lnTo>
                <a:lnTo>
                  <a:pt x="47" y="4"/>
                </a:lnTo>
                <a:lnTo>
                  <a:pt x="47" y="4"/>
                </a:lnTo>
                <a:lnTo>
                  <a:pt x="38" y="4"/>
                </a:lnTo>
                <a:lnTo>
                  <a:pt x="38" y="4"/>
                </a:lnTo>
                <a:lnTo>
                  <a:pt x="42" y="19"/>
                </a:lnTo>
                <a:lnTo>
                  <a:pt x="0" y="19"/>
                </a:lnTo>
                <a:lnTo>
                  <a:pt x="0" y="28"/>
                </a:lnTo>
                <a:lnTo>
                  <a:pt x="42" y="28"/>
                </a:lnTo>
                <a:lnTo>
                  <a:pt x="42" y="42"/>
                </a:lnTo>
                <a:lnTo>
                  <a:pt x="14" y="42"/>
                </a:lnTo>
                <a:lnTo>
                  <a:pt x="14" y="94"/>
                </a:lnTo>
                <a:lnTo>
                  <a:pt x="28" y="94"/>
                </a:lnTo>
                <a:lnTo>
                  <a:pt x="28" y="56"/>
                </a:lnTo>
                <a:lnTo>
                  <a:pt x="42" y="56"/>
                </a:lnTo>
                <a:lnTo>
                  <a:pt x="42" y="104"/>
                </a:lnTo>
                <a:lnTo>
                  <a:pt x="57" y="104"/>
                </a:lnTo>
                <a:lnTo>
                  <a:pt x="57" y="56"/>
                </a:lnTo>
                <a:lnTo>
                  <a:pt x="71" y="56"/>
                </a:lnTo>
                <a:lnTo>
                  <a:pt x="71" y="75"/>
                </a:lnTo>
                <a:lnTo>
                  <a:pt x="71" y="75"/>
                </a:lnTo>
                <a:lnTo>
                  <a:pt x="71" y="80"/>
                </a:lnTo>
                <a:lnTo>
                  <a:pt x="61" y="80"/>
                </a:lnTo>
                <a:lnTo>
                  <a:pt x="61" y="80"/>
                </a:lnTo>
                <a:lnTo>
                  <a:pt x="66" y="94"/>
                </a:lnTo>
                <a:lnTo>
                  <a:pt x="66" y="94"/>
                </a:lnTo>
                <a:lnTo>
                  <a:pt x="80" y="89"/>
                </a:lnTo>
                <a:lnTo>
                  <a:pt x="85" y="89"/>
                </a:lnTo>
                <a:lnTo>
                  <a:pt x="85" y="85"/>
                </a:lnTo>
                <a:lnTo>
                  <a:pt x="85" y="42"/>
                </a:lnTo>
                <a:lnTo>
                  <a:pt x="57" y="42"/>
                </a:lnTo>
                <a:lnTo>
                  <a:pt x="57" y="28"/>
                </a:lnTo>
                <a:lnTo>
                  <a:pt x="99" y="28"/>
                </a:lnTo>
                <a:lnTo>
                  <a:pt x="99" y="19"/>
                </a:lnTo>
                <a:lnTo>
                  <a:pt x="47" y="19"/>
                </a:lnTo>
                <a:lnTo>
                  <a:pt x="47" y="19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9723438" y="4463256"/>
            <a:ext cx="157162" cy="165100"/>
          </a:xfrm>
          <a:custGeom>
            <a:avLst/>
            <a:gdLst>
              <a:gd name="T0" fmla="*/ 42 w 99"/>
              <a:gd name="T1" fmla="*/ 33 h 104"/>
              <a:gd name="T2" fmla="*/ 0 w 99"/>
              <a:gd name="T3" fmla="*/ 47 h 104"/>
              <a:gd name="T4" fmla="*/ 33 w 99"/>
              <a:gd name="T5" fmla="*/ 47 h 104"/>
              <a:gd name="T6" fmla="*/ 23 w 99"/>
              <a:gd name="T7" fmla="*/ 76 h 104"/>
              <a:gd name="T8" fmla="*/ 18 w 99"/>
              <a:gd name="T9" fmla="*/ 85 h 104"/>
              <a:gd name="T10" fmla="*/ 0 w 99"/>
              <a:gd name="T11" fmla="*/ 94 h 104"/>
              <a:gd name="T12" fmla="*/ 14 w 99"/>
              <a:gd name="T13" fmla="*/ 104 h 104"/>
              <a:gd name="T14" fmla="*/ 37 w 99"/>
              <a:gd name="T15" fmla="*/ 80 h 104"/>
              <a:gd name="T16" fmla="*/ 47 w 99"/>
              <a:gd name="T17" fmla="*/ 52 h 104"/>
              <a:gd name="T18" fmla="*/ 52 w 99"/>
              <a:gd name="T19" fmla="*/ 47 h 104"/>
              <a:gd name="T20" fmla="*/ 52 w 99"/>
              <a:gd name="T21" fmla="*/ 85 h 104"/>
              <a:gd name="T22" fmla="*/ 42 w 99"/>
              <a:gd name="T23" fmla="*/ 90 h 104"/>
              <a:gd name="T24" fmla="*/ 47 w 99"/>
              <a:gd name="T25" fmla="*/ 99 h 104"/>
              <a:gd name="T26" fmla="*/ 61 w 99"/>
              <a:gd name="T27" fmla="*/ 99 h 104"/>
              <a:gd name="T28" fmla="*/ 66 w 99"/>
              <a:gd name="T29" fmla="*/ 94 h 104"/>
              <a:gd name="T30" fmla="*/ 66 w 99"/>
              <a:gd name="T31" fmla="*/ 47 h 104"/>
              <a:gd name="T32" fmla="*/ 99 w 99"/>
              <a:gd name="T33" fmla="*/ 33 h 104"/>
              <a:gd name="T34" fmla="*/ 56 w 99"/>
              <a:gd name="T35" fmla="*/ 24 h 104"/>
              <a:gd name="T36" fmla="*/ 89 w 99"/>
              <a:gd name="T37" fmla="*/ 14 h 104"/>
              <a:gd name="T38" fmla="*/ 56 w 99"/>
              <a:gd name="T39" fmla="*/ 5 h 104"/>
              <a:gd name="T40" fmla="*/ 56 w 99"/>
              <a:gd name="T41" fmla="*/ 0 h 104"/>
              <a:gd name="T42" fmla="*/ 56 w 99"/>
              <a:gd name="T43" fmla="*/ 0 h 104"/>
              <a:gd name="T44" fmla="*/ 47 w 99"/>
              <a:gd name="T45" fmla="*/ 0 h 104"/>
              <a:gd name="T46" fmla="*/ 42 w 99"/>
              <a:gd name="T47" fmla="*/ 14 h 104"/>
              <a:gd name="T48" fmla="*/ 9 w 99"/>
              <a:gd name="T49" fmla="*/ 24 h 104"/>
              <a:gd name="T50" fmla="*/ 42 w 99"/>
              <a:gd name="T51" fmla="*/ 24 h 104"/>
              <a:gd name="T52" fmla="*/ 85 w 99"/>
              <a:gd name="T53" fmla="*/ 85 h 104"/>
              <a:gd name="T54" fmla="*/ 99 w 99"/>
              <a:gd name="T55" fmla="*/ 76 h 104"/>
              <a:gd name="T56" fmla="*/ 70 w 99"/>
              <a:gd name="T57" fmla="*/ 57 h 104"/>
              <a:gd name="T58" fmla="*/ 85 w 99"/>
              <a:gd name="T59" fmla="*/ 85 h 104"/>
              <a:gd name="T60" fmla="*/ 85 w 99"/>
              <a:gd name="T61" fmla="*/ 85 h 104"/>
              <a:gd name="T62" fmla="*/ 9 w 99"/>
              <a:gd name="T63" fmla="*/ 80 h 104"/>
              <a:gd name="T64" fmla="*/ 28 w 99"/>
              <a:gd name="T65" fmla="*/ 57 h 104"/>
              <a:gd name="T66" fmla="*/ 23 w 99"/>
              <a:gd name="T67" fmla="*/ 57 h 104"/>
              <a:gd name="T68" fmla="*/ 14 w 99"/>
              <a:gd name="T69" fmla="*/ 52 h 104"/>
              <a:gd name="T70" fmla="*/ 0 w 99"/>
              <a:gd name="T71" fmla="*/ 76 h 104"/>
              <a:gd name="T72" fmla="*/ 9 w 99"/>
              <a:gd name="T73" fmla="*/ 8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" h="104">
                <a:moveTo>
                  <a:pt x="42" y="24"/>
                </a:moveTo>
                <a:lnTo>
                  <a:pt x="42" y="33"/>
                </a:lnTo>
                <a:lnTo>
                  <a:pt x="0" y="33"/>
                </a:lnTo>
                <a:lnTo>
                  <a:pt x="0" y="47"/>
                </a:lnTo>
                <a:lnTo>
                  <a:pt x="33" y="47"/>
                </a:lnTo>
                <a:lnTo>
                  <a:pt x="33" y="47"/>
                </a:lnTo>
                <a:lnTo>
                  <a:pt x="28" y="66"/>
                </a:lnTo>
                <a:lnTo>
                  <a:pt x="23" y="76"/>
                </a:lnTo>
                <a:lnTo>
                  <a:pt x="23" y="76"/>
                </a:lnTo>
                <a:lnTo>
                  <a:pt x="18" y="85"/>
                </a:lnTo>
                <a:lnTo>
                  <a:pt x="0" y="94"/>
                </a:lnTo>
                <a:lnTo>
                  <a:pt x="0" y="94"/>
                </a:lnTo>
                <a:lnTo>
                  <a:pt x="14" y="104"/>
                </a:lnTo>
                <a:lnTo>
                  <a:pt x="14" y="104"/>
                </a:lnTo>
                <a:lnTo>
                  <a:pt x="28" y="94"/>
                </a:lnTo>
                <a:lnTo>
                  <a:pt x="37" y="80"/>
                </a:lnTo>
                <a:lnTo>
                  <a:pt x="42" y="66"/>
                </a:lnTo>
                <a:lnTo>
                  <a:pt x="47" y="52"/>
                </a:lnTo>
                <a:lnTo>
                  <a:pt x="47" y="47"/>
                </a:lnTo>
                <a:lnTo>
                  <a:pt x="52" y="47"/>
                </a:lnTo>
                <a:lnTo>
                  <a:pt x="52" y="85"/>
                </a:lnTo>
                <a:lnTo>
                  <a:pt x="52" y="85"/>
                </a:lnTo>
                <a:lnTo>
                  <a:pt x="52" y="85"/>
                </a:lnTo>
                <a:lnTo>
                  <a:pt x="42" y="90"/>
                </a:lnTo>
                <a:lnTo>
                  <a:pt x="42" y="90"/>
                </a:lnTo>
                <a:lnTo>
                  <a:pt x="47" y="99"/>
                </a:lnTo>
                <a:lnTo>
                  <a:pt x="47" y="99"/>
                </a:lnTo>
                <a:lnTo>
                  <a:pt x="61" y="99"/>
                </a:lnTo>
                <a:lnTo>
                  <a:pt x="61" y="99"/>
                </a:lnTo>
                <a:lnTo>
                  <a:pt x="66" y="94"/>
                </a:lnTo>
                <a:lnTo>
                  <a:pt x="66" y="85"/>
                </a:lnTo>
                <a:lnTo>
                  <a:pt x="66" y="47"/>
                </a:lnTo>
                <a:lnTo>
                  <a:pt x="99" y="47"/>
                </a:lnTo>
                <a:lnTo>
                  <a:pt x="99" y="33"/>
                </a:lnTo>
                <a:lnTo>
                  <a:pt x="56" y="33"/>
                </a:lnTo>
                <a:lnTo>
                  <a:pt x="56" y="24"/>
                </a:lnTo>
                <a:lnTo>
                  <a:pt x="89" y="24"/>
                </a:lnTo>
                <a:lnTo>
                  <a:pt x="89" y="14"/>
                </a:lnTo>
                <a:lnTo>
                  <a:pt x="56" y="14"/>
                </a:lnTo>
                <a:lnTo>
                  <a:pt x="56" y="5"/>
                </a:lnTo>
                <a:lnTo>
                  <a:pt x="56" y="5"/>
                </a:lnTo>
                <a:lnTo>
                  <a:pt x="56" y="0"/>
                </a:lnTo>
                <a:lnTo>
                  <a:pt x="56" y="0"/>
                </a:lnTo>
                <a:lnTo>
                  <a:pt x="56" y="0"/>
                </a:lnTo>
                <a:lnTo>
                  <a:pt x="56" y="0"/>
                </a:lnTo>
                <a:lnTo>
                  <a:pt x="47" y="0"/>
                </a:lnTo>
                <a:lnTo>
                  <a:pt x="42" y="0"/>
                </a:lnTo>
                <a:lnTo>
                  <a:pt x="42" y="14"/>
                </a:lnTo>
                <a:lnTo>
                  <a:pt x="9" y="14"/>
                </a:lnTo>
                <a:lnTo>
                  <a:pt x="9" y="24"/>
                </a:lnTo>
                <a:lnTo>
                  <a:pt x="42" y="24"/>
                </a:lnTo>
                <a:lnTo>
                  <a:pt x="42" y="24"/>
                </a:lnTo>
                <a:close/>
                <a:moveTo>
                  <a:pt x="85" y="85"/>
                </a:moveTo>
                <a:lnTo>
                  <a:pt x="85" y="85"/>
                </a:lnTo>
                <a:lnTo>
                  <a:pt x="99" y="76"/>
                </a:lnTo>
                <a:lnTo>
                  <a:pt x="99" y="76"/>
                </a:lnTo>
                <a:lnTo>
                  <a:pt x="80" y="52"/>
                </a:lnTo>
                <a:lnTo>
                  <a:pt x="70" y="57"/>
                </a:lnTo>
                <a:lnTo>
                  <a:pt x="70" y="57"/>
                </a:lnTo>
                <a:lnTo>
                  <a:pt x="85" y="85"/>
                </a:lnTo>
                <a:lnTo>
                  <a:pt x="85" y="85"/>
                </a:lnTo>
                <a:lnTo>
                  <a:pt x="85" y="85"/>
                </a:lnTo>
                <a:close/>
                <a:moveTo>
                  <a:pt x="9" y="80"/>
                </a:moveTo>
                <a:lnTo>
                  <a:pt x="9" y="80"/>
                </a:lnTo>
                <a:lnTo>
                  <a:pt x="28" y="57"/>
                </a:lnTo>
                <a:lnTo>
                  <a:pt x="28" y="57"/>
                </a:lnTo>
                <a:lnTo>
                  <a:pt x="23" y="57"/>
                </a:lnTo>
                <a:lnTo>
                  <a:pt x="23" y="57"/>
                </a:lnTo>
                <a:lnTo>
                  <a:pt x="14" y="52"/>
                </a:lnTo>
                <a:lnTo>
                  <a:pt x="14" y="52"/>
                </a:lnTo>
                <a:lnTo>
                  <a:pt x="0" y="76"/>
                </a:lnTo>
                <a:lnTo>
                  <a:pt x="0" y="76"/>
                </a:lnTo>
                <a:lnTo>
                  <a:pt x="9" y="80"/>
                </a:lnTo>
                <a:lnTo>
                  <a:pt x="9" y="80"/>
                </a:lnTo>
                <a:lnTo>
                  <a:pt x="9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9902825" y="4463256"/>
            <a:ext cx="165100" cy="165100"/>
          </a:xfrm>
          <a:custGeom>
            <a:avLst/>
            <a:gdLst>
              <a:gd name="T0" fmla="*/ 57 w 104"/>
              <a:gd name="T1" fmla="*/ 0 h 104"/>
              <a:gd name="T2" fmla="*/ 42 w 104"/>
              <a:gd name="T3" fmla="*/ 24 h 104"/>
              <a:gd name="T4" fmla="*/ 42 w 104"/>
              <a:gd name="T5" fmla="*/ 24 h 104"/>
              <a:gd name="T6" fmla="*/ 42 w 104"/>
              <a:gd name="T7" fmla="*/ 19 h 104"/>
              <a:gd name="T8" fmla="*/ 38 w 104"/>
              <a:gd name="T9" fmla="*/ 19 h 104"/>
              <a:gd name="T10" fmla="*/ 28 w 104"/>
              <a:gd name="T11" fmla="*/ 19 h 104"/>
              <a:gd name="T12" fmla="*/ 24 w 104"/>
              <a:gd name="T13" fmla="*/ 71 h 104"/>
              <a:gd name="T14" fmla="*/ 24 w 104"/>
              <a:gd name="T15" fmla="*/ 9 h 104"/>
              <a:gd name="T16" fmla="*/ 24 w 104"/>
              <a:gd name="T17" fmla="*/ 5 h 104"/>
              <a:gd name="T18" fmla="*/ 24 w 104"/>
              <a:gd name="T19" fmla="*/ 0 h 104"/>
              <a:gd name="T20" fmla="*/ 24 w 104"/>
              <a:gd name="T21" fmla="*/ 0 h 104"/>
              <a:gd name="T22" fmla="*/ 14 w 104"/>
              <a:gd name="T23" fmla="*/ 76 h 104"/>
              <a:gd name="T24" fmla="*/ 9 w 104"/>
              <a:gd name="T25" fmla="*/ 28 h 104"/>
              <a:gd name="T26" fmla="*/ 9 w 104"/>
              <a:gd name="T27" fmla="*/ 24 h 104"/>
              <a:gd name="T28" fmla="*/ 9 w 104"/>
              <a:gd name="T29" fmla="*/ 24 h 104"/>
              <a:gd name="T30" fmla="*/ 9 w 104"/>
              <a:gd name="T31" fmla="*/ 19 h 104"/>
              <a:gd name="T32" fmla="*/ 0 w 104"/>
              <a:gd name="T33" fmla="*/ 19 h 104"/>
              <a:gd name="T34" fmla="*/ 0 w 104"/>
              <a:gd name="T35" fmla="*/ 85 h 104"/>
              <a:gd name="T36" fmla="*/ 0 w 104"/>
              <a:gd name="T37" fmla="*/ 85 h 104"/>
              <a:gd name="T38" fmla="*/ 14 w 104"/>
              <a:gd name="T39" fmla="*/ 85 h 104"/>
              <a:gd name="T40" fmla="*/ 28 w 104"/>
              <a:gd name="T41" fmla="*/ 90 h 104"/>
              <a:gd name="T42" fmla="*/ 42 w 104"/>
              <a:gd name="T43" fmla="*/ 43 h 104"/>
              <a:gd name="T44" fmla="*/ 42 w 104"/>
              <a:gd name="T45" fmla="*/ 47 h 104"/>
              <a:gd name="T46" fmla="*/ 42 w 104"/>
              <a:gd name="T47" fmla="*/ 52 h 104"/>
              <a:gd name="T48" fmla="*/ 71 w 104"/>
              <a:gd name="T49" fmla="*/ 38 h 104"/>
              <a:gd name="T50" fmla="*/ 94 w 104"/>
              <a:gd name="T51" fmla="*/ 52 h 104"/>
              <a:gd name="T52" fmla="*/ 104 w 104"/>
              <a:gd name="T53" fmla="*/ 38 h 104"/>
              <a:gd name="T54" fmla="*/ 80 w 104"/>
              <a:gd name="T55" fmla="*/ 33 h 104"/>
              <a:gd name="T56" fmla="*/ 90 w 104"/>
              <a:gd name="T57" fmla="*/ 19 h 104"/>
              <a:gd name="T58" fmla="*/ 94 w 104"/>
              <a:gd name="T59" fmla="*/ 5 h 104"/>
              <a:gd name="T60" fmla="*/ 71 w 104"/>
              <a:gd name="T61" fmla="*/ 5 h 104"/>
              <a:gd name="T62" fmla="*/ 71 w 104"/>
              <a:gd name="T63" fmla="*/ 0 h 104"/>
              <a:gd name="T64" fmla="*/ 57 w 104"/>
              <a:gd name="T65" fmla="*/ 0 h 104"/>
              <a:gd name="T66" fmla="*/ 71 w 104"/>
              <a:gd name="T67" fmla="*/ 24 h 104"/>
              <a:gd name="T68" fmla="*/ 66 w 104"/>
              <a:gd name="T69" fmla="*/ 14 h 104"/>
              <a:gd name="T70" fmla="*/ 75 w 104"/>
              <a:gd name="T71" fmla="*/ 14 h 104"/>
              <a:gd name="T72" fmla="*/ 71 w 104"/>
              <a:gd name="T73" fmla="*/ 24 h 104"/>
              <a:gd name="T74" fmla="*/ 47 w 104"/>
              <a:gd name="T75" fmla="*/ 33 h 104"/>
              <a:gd name="T76" fmla="*/ 57 w 104"/>
              <a:gd name="T77" fmla="*/ 24 h 104"/>
              <a:gd name="T78" fmla="*/ 61 w 104"/>
              <a:gd name="T79" fmla="*/ 33 h 104"/>
              <a:gd name="T80" fmla="*/ 52 w 104"/>
              <a:gd name="T81" fmla="*/ 38 h 104"/>
              <a:gd name="T82" fmla="*/ 42 w 104"/>
              <a:gd name="T83" fmla="*/ 28 h 104"/>
              <a:gd name="T84" fmla="*/ 47 w 104"/>
              <a:gd name="T85" fmla="*/ 33 h 104"/>
              <a:gd name="T86" fmla="*/ 47 w 104"/>
              <a:gd name="T87" fmla="*/ 33 h 104"/>
              <a:gd name="T88" fmla="*/ 75 w 104"/>
              <a:gd name="T89" fmla="*/ 52 h 104"/>
              <a:gd name="T90" fmla="*/ 75 w 104"/>
              <a:gd name="T91" fmla="*/ 47 h 104"/>
              <a:gd name="T92" fmla="*/ 75 w 104"/>
              <a:gd name="T93" fmla="*/ 47 h 104"/>
              <a:gd name="T94" fmla="*/ 61 w 104"/>
              <a:gd name="T95" fmla="*/ 43 h 104"/>
              <a:gd name="T96" fmla="*/ 47 w 104"/>
              <a:gd name="T97" fmla="*/ 52 h 104"/>
              <a:gd name="T98" fmla="*/ 61 w 104"/>
              <a:gd name="T99" fmla="*/ 61 h 104"/>
              <a:gd name="T100" fmla="*/ 47 w 104"/>
              <a:gd name="T101" fmla="*/ 61 h 104"/>
              <a:gd name="T102" fmla="*/ 61 w 104"/>
              <a:gd name="T103" fmla="*/ 71 h 104"/>
              <a:gd name="T104" fmla="*/ 42 w 104"/>
              <a:gd name="T105" fmla="*/ 76 h 104"/>
              <a:gd name="T106" fmla="*/ 61 w 104"/>
              <a:gd name="T107" fmla="*/ 90 h 104"/>
              <a:gd name="T108" fmla="*/ 75 w 104"/>
              <a:gd name="T109" fmla="*/ 104 h 104"/>
              <a:gd name="T110" fmla="*/ 99 w 104"/>
              <a:gd name="T111" fmla="*/ 90 h 104"/>
              <a:gd name="T112" fmla="*/ 75 w 104"/>
              <a:gd name="T113" fmla="*/ 76 h 104"/>
              <a:gd name="T114" fmla="*/ 90 w 104"/>
              <a:gd name="T115" fmla="*/ 71 h 104"/>
              <a:gd name="T116" fmla="*/ 75 w 104"/>
              <a:gd name="T117" fmla="*/ 61 h 104"/>
              <a:gd name="T118" fmla="*/ 94 w 104"/>
              <a:gd name="T119" fmla="*/ 61 h 104"/>
              <a:gd name="T120" fmla="*/ 94 w 104"/>
              <a:gd name="T121" fmla="*/ 5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4" h="104">
                <a:moveTo>
                  <a:pt x="57" y="0"/>
                </a:moveTo>
                <a:lnTo>
                  <a:pt x="57" y="0"/>
                </a:lnTo>
                <a:lnTo>
                  <a:pt x="47" y="14"/>
                </a:lnTo>
                <a:lnTo>
                  <a:pt x="42" y="24"/>
                </a:lnTo>
                <a:lnTo>
                  <a:pt x="42" y="24"/>
                </a:lnTo>
                <a:lnTo>
                  <a:pt x="42" y="24"/>
                </a:lnTo>
                <a:lnTo>
                  <a:pt x="42" y="24"/>
                </a:lnTo>
                <a:lnTo>
                  <a:pt x="42" y="19"/>
                </a:lnTo>
                <a:lnTo>
                  <a:pt x="42" y="19"/>
                </a:lnTo>
                <a:lnTo>
                  <a:pt x="38" y="19"/>
                </a:lnTo>
                <a:lnTo>
                  <a:pt x="38" y="19"/>
                </a:lnTo>
                <a:lnTo>
                  <a:pt x="28" y="19"/>
                </a:lnTo>
                <a:lnTo>
                  <a:pt x="28" y="71"/>
                </a:lnTo>
                <a:lnTo>
                  <a:pt x="24" y="71"/>
                </a:lnTo>
                <a:lnTo>
                  <a:pt x="24" y="9"/>
                </a:lnTo>
                <a:lnTo>
                  <a:pt x="24" y="9"/>
                </a:lnTo>
                <a:lnTo>
                  <a:pt x="24" y="5"/>
                </a:lnTo>
                <a:lnTo>
                  <a:pt x="24" y="5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24" y="0"/>
                </a:lnTo>
                <a:lnTo>
                  <a:pt x="14" y="0"/>
                </a:lnTo>
                <a:lnTo>
                  <a:pt x="14" y="76"/>
                </a:lnTo>
                <a:lnTo>
                  <a:pt x="9" y="76"/>
                </a:lnTo>
                <a:lnTo>
                  <a:pt x="9" y="28"/>
                </a:lnTo>
                <a:lnTo>
                  <a:pt x="9" y="28"/>
                </a:lnTo>
                <a:lnTo>
                  <a:pt x="9" y="24"/>
                </a:lnTo>
                <a:lnTo>
                  <a:pt x="9" y="24"/>
                </a:lnTo>
                <a:lnTo>
                  <a:pt x="9" y="24"/>
                </a:lnTo>
                <a:lnTo>
                  <a:pt x="9" y="24"/>
                </a:lnTo>
                <a:lnTo>
                  <a:pt x="9" y="19"/>
                </a:lnTo>
                <a:lnTo>
                  <a:pt x="9" y="19"/>
                </a:lnTo>
                <a:lnTo>
                  <a:pt x="0" y="19"/>
                </a:lnTo>
                <a:lnTo>
                  <a:pt x="0" y="85"/>
                </a:lnTo>
                <a:lnTo>
                  <a:pt x="0" y="85"/>
                </a:lnTo>
                <a:lnTo>
                  <a:pt x="0" y="85"/>
                </a:lnTo>
                <a:lnTo>
                  <a:pt x="0" y="85"/>
                </a:lnTo>
                <a:lnTo>
                  <a:pt x="14" y="85"/>
                </a:lnTo>
                <a:lnTo>
                  <a:pt x="14" y="85"/>
                </a:lnTo>
                <a:lnTo>
                  <a:pt x="28" y="85"/>
                </a:lnTo>
                <a:lnTo>
                  <a:pt x="28" y="90"/>
                </a:lnTo>
                <a:lnTo>
                  <a:pt x="42" y="90"/>
                </a:lnTo>
                <a:lnTo>
                  <a:pt x="42" y="43"/>
                </a:lnTo>
                <a:lnTo>
                  <a:pt x="42" y="43"/>
                </a:lnTo>
                <a:lnTo>
                  <a:pt x="42" y="47"/>
                </a:lnTo>
                <a:lnTo>
                  <a:pt x="42" y="47"/>
                </a:lnTo>
                <a:lnTo>
                  <a:pt x="42" y="52"/>
                </a:lnTo>
                <a:lnTo>
                  <a:pt x="42" y="52"/>
                </a:lnTo>
                <a:lnTo>
                  <a:pt x="71" y="38"/>
                </a:lnTo>
                <a:lnTo>
                  <a:pt x="71" y="38"/>
                </a:lnTo>
                <a:lnTo>
                  <a:pt x="94" y="52"/>
                </a:lnTo>
                <a:lnTo>
                  <a:pt x="94" y="52"/>
                </a:lnTo>
                <a:lnTo>
                  <a:pt x="104" y="38"/>
                </a:lnTo>
                <a:lnTo>
                  <a:pt x="104" y="38"/>
                </a:lnTo>
                <a:lnTo>
                  <a:pt x="80" y="33"/>
                </a:lnTo>
                <a:lnTo>
                  <a:pt x="80" y="33"/>
                </a:lnTo>
                <a:lnTo>
                  <a:pt x="90" y="19"/>
                </a:lnTo>
                <a:lnTo>
                  <a:pt x="94" y="5"/>
                </a:lnTo>
                <a:lnTo>
                  <a:pt x="94" y="5"/>
                </a:lnTo>
                <a:lnTo>
                  <a:pt x="94" y="5"/>
                </a:lnTo>
                <a:lnTo>
                  <a:pt x="71" y="5"/>
                </a:lnTo>
                <a:lnTo>
                  <a:pt x="71" y="0"/>
                </a:lnTo>
                <a:lnTo>
                  <a:pt x="71" y="0"/>
                </a:lnTo>
                <a:lnTo>
                  <a:pt x="57" y="0"/>
                </a:lnTo>
                <a:lnTo>
                  <a:pt x="57" y="0"/>
                </a:lnTo>
                <a:lnTo>
                  <a:pt x="57" y="0"/>
                </a:lnTo>
                <a:close/>
                <a:moveTo>
                  <a:pt x="71" y="24"/>
                </a:moveTo>
                <a:lnTo>
                  <a:pt x="71" y="24"/>
                </a:lnTo>
                <a:lnTo>
                  <a:pt x="66" y="14"/>
                </a:lnTo>
                <a:lnTo>
                  <a:pt x="75" y="14"/>
                </a:lnTo>
                <a:lnTo>
                  <a:pt x="75" y="14"/>
                </a:lnTo>
                <a:lnTo>
                  <a:pt x="71" y="24"/>
                </a:lnTo>
                <a:lnTo>
                  <a:pt x="71" y="24"/>
                </a:lnTo>
                <a:lnTo>
                  <a:pt x="71" y="24"/>
                </a:lnTo>
                <a:close/>
                <a:moveTo>
                  <a:pt x="47" y="33"/>
                </a:moveTo>
                <a:lnTo>
                  <a:pt x="47" y="33"/>
                </a:lnTo>
                <a:lnTo>
                  <a:pt x="57" y="24"/>
                </a:lnTo>
                <a:lnTo>
                  <a:pt x="57" y="24"/>
                </a:lnTo>
                <a:lnTo>
                  <a:pt x="61" y="33"/>
                </a:lnTo>
                <a:lnTo>
                  <a:pt x="61" y="33"/>
                </a:lnTo>
                <a:lnTo>
                  <a:pt x="52" y="38"/>
                </a:lnTo>
                <a:lnTo>
                  <a:pt x="42" y="38"/>
                </a:lnTo>
                <a:lnTo>
                  <a:pt x="42" y="28"/>
                </a:lnTo>
                <a:lnTo>
                  <a:pt x="42" y="28"/>
                </a:lnTo>
                <a:lnTo>
                  <a:pt x="47" y="33"/>
                </a:lnTo>
                <a:lnTo>
                  <a:pt x="47" y="33"/>
                </a:lnTo>
                <a:lnTo>
                  <a:pt x="47" y="33"/>
                </a:lnTo>
                <a:close/>
                <a:moveTo>
                  <a:pt x="94" y="52"/>
                </a:moveTo>
                <a:lnTo>
                  <a:pt x="75" y="52"/>
                </a:lnTo>
                <a:lnTo>
                  <a:pt x="75" y="52"/>
                </a:lnTo>
                <a:lnTo>
                  <a:pt x="75" y="47"/>
                </a:lnTo>
                <a:lnTo>
                  <a:pt x="75" y="47"/>
                </a:lnTo>
                <a:lnTo>
                  <a:pt x="75" y="47"/>
                </a:lnTo>
                <a:lnTo>
                  <a:pt x="75" y="47"/>
                </a:lnTo>
                <a:lnTo>
                  <a:pt x="61" y="43"/>
                </a:lnTo>
                <a:lnTo>
                  <a:pt x="61" y="52"/>
                </a:lnTo>
                <a:lnTo>
                  <a:pt x="47" y="52"/>
                </a:lnTo>
                <a:lnTo>
                  <a:pt x="47" y="61"/>
                </a:lnTo>
                <a:lnTo>
                  <a:pt x="61" y="61"/>
                </a:lnTo>
                <a:lnTo>
                  <a:pt x="61" y="61"/>
                </a:lnTo>
                <a:lnTo>
                  <a:pt x="47" y="61"/>
                </a:lnTo>
                <a:lnTo>
                  <a:pt x="47" y="71"/>
                </a:lnTo>
                <a:lnTo>
                  <a:pt x="61" y="71"/>
                </a:lnTo>
                <a:lnTo>
                  <a:pt x="61" y="76"/>
                </a:lnTo>
                <a:lnTo>
                  <a:pt x="42" y="76"/>
                </a:lnTo>
                <a:lnTo>
                  <a:pt x="42" y="90"/>
                </a:lnTo>
                <a:lnTo>
                  <a:pt x="61" y="90"/>
                </a:lnTo>
                <a:lnTo>
                  <a:pt x="61" y="104"/>
                </a:lnTo>
                <a:lnTo>
                  <a:pt x="75" y="104"/>
                </a:lnTo>
                <a:lnTo>
                  <a:pt x="75" y="90"/>
                </a:lnTo>
                <a:lnTo>
                  <a:pt x="99" y="90"/>
                </a:lnTo>
                <a:lnTo>
                  <a:pt x="99" y="76"/>
                </a:lnTo>
                <a:lnTo>
                  <a:pt x="75" y="76"/>
                </a:lnTo>
                <a:lnTo>
                  <a:pt x="75" y="71"/>
                </a:lnTo>
                <a:lnTo>
                  <a:pt x="90" y="71"/>
                </a:lnTo>
                <a:lnTo>
                  <a:pt x="90" y="61"/>
                </a:lnTo>
                <a:lnTo>
                  <a:pt x="75" y="61"/>
                </a:lnTo>
                <a:lnTo>
                  <a:pt x="75" y="61"/>
                </a:lnTo>
                <a:lnTo>
                  <a:pt x="94" y="61"/>
                </a:lnTo>
                <a:lnTo>
                  <a:pt x="94" y="52"/>
                </a:lnTo>
                <a:lnTo>
                  <a:pt x="94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10082213" y="4463256"/>
            <a:ext cx="157162" cy="157163"/>
          </a:xfrm>
          <a:custGeom>
            <a:avLst/>
            <a:gdLst>
              <a:gd name="T0" fmla="*/ 62 w 99"/>
              <a:gd name="T1" fmla="*/ 14 h 99"/>
              <a:gd name="T2" fmla="*/ 62 w 99"/>
              <a:gd name="T3" fmla="*/ 14 h 99"/>
              <a:gd name="T4" fmla="*/ 57 w 99"/>
              <a:gd name="T5" fmla="*/ 9 h 99"/>
              <a:gd name="T6" fmla="*/ 57 w 99"/>
              <a:gd name="T7" fmla="*/ 9 h 99"/>
              <a:gd name="T8" fmla="*/ 57 w 99"/>
              <a:gd name="T9" fmla="*/ 0 h 99"/>
              <a:gd name="T10" fmla="*/ 57 w 99"/>
              <a:gd name="T11" fmla="*/ 0 h 99"/>
              <a:gd name="T12" fmla="*/ 47 w 99"/>
              <a:gd name="T13" fmla="*/ 0 h 99"/>
              <a:gd name="T14" fmla="*/ 47 w 99"/>
              <a:gd name="T15" fmla="*/ 0 h 99"/>
              <a:gd name="T16" fmla="*/ 38 w 99"/>
              <a:gd name="T17" fmla="*/ 0 h 99"/>
              <a:gd name="T18" fmla="*/ 38 w 99"/>
              <a:gd name="T19" fmla="*/ 0 h 99"/>
              <a:gd name="T20" fmla="*/ 43 w 99"/>
              <a:gd name="T21" fmla="*/ 14 h 99"/>
              <a:gd name="T22" fmla="*/ 0 w 99"/>
              <a:gd name="T23" fmla="*/ 14 h 99"/>
              <a:gd name="T24" fmla="*/ 0 w 99"/>
              <a:gd name="T25" fmla="*/ 28 h 99"/>
              <a:gd name="T26" fmla="*/ 43 w 99"/>
              <a:gd name="T27" fmla="*/ 28 h 99"/>
              <a:gd name="T28" fmla="*/ 43 w 99"/>
              <a:gd name="T29" fmla="*/ 38 h 99"/>
              <a:gd name="T30" fmla="*/ 14 w 99"/>
              <a:gd name="T31" fmla="*/ 38 h 99"/>
              <a:gd name="T32" fmla="*/ 14 w 99"/>
              <a:gd name="T33" fmla="*/ 90 h 99"/>
              <a:gd name="T34" fmla="*/ 29 w 99"/>
              <a:gd name="T35" fmla="*/ 90 h 99"/>
              <a:gd name="T36" fmla="*/ 29 w 99"/>
              <a:gd name="T37" fmla="*/ 52 h 99"/>
              <a:gd name="T38" fmla="*/ 43 w 99"/>
              <a:gd name="T39" fmla="*/ 52 h 99"/>
              <a:gd name="T40" fmla="*/ 43 w 99"/>
              <a:gd name="T41" fmla="*/ 99 h 99"/>
              <a:gd name="T42" fmla="*/ 57 w 99"/>
              <a:gd name="T43" fmla="*/ 99 h 99"/>
              <a:gd name="T44" fmla="*/ 57 w 99"/>
              <a:gd name="T45" fmla="*/ 52 h 99"/>
              <a:gd name="T46" fmla="*/ 71 w 99"/>
              <a:gd name="T47" fmla="*/ 52 h 99"/>
              <a:gd name="T48" fmla="*/ 71 w 99"/>
              <a:gd name="T49" fmla="*/ 76 h 99"/>
              <a:gd name="T50" fmla="*/ 71 w 99"/>
              <a:gd name="T51" fmla="*/ 76 h 99"/>
              <a:gd name="T52" fmla="*/ 71 w 99"/>
              <a:gd name="T53" fmla="*/ 76 h 99"/>
              <a:gd name="T54" fmla="*/ 62 w 99"/>
              <a:gd name="T55" fmla="*/ 76 h 99"/>
              <a:gd name="T56" fmla="*/ 62 w 99"/>
              <a:gd name="T57" fmla="*/ 76 h 99"/>
              <a:gd name="T58" fmla="*/ 66 w 99"/>
              <a:gd name="T59" fmla="*/ 90 h 99"/>
              <a:gd name="T60" fmla="*/ 66 w 99"/>
              <a:gd name="T61" fmla="*/ 90 h 99"/>
              <a:gd name="T62" fmla="*/ 80 w 99"/>
              <a:gd name="T63" fmla="*/ 90 h 99"/>
              <a:gd name="T64" fmla="*/ 85 w 99"/>
              <a:gd name="T65" fmla="*/ 85 h 99"/>
              <a:gd name="T66" fmla="*/ 85 w 99"/>
              <a:gd name="T67" fmla="*/ 80 h 99"/>
              <a:gd name="T68" fmla="*/ 85 w 99"/>
              <a:gd name="T69" fmla="*/ 38 h 99"/>
              <a:gd name="T70" fmla="*/ 57 w 99"/>
              <a:gd name="T71" fmla="*/ 38 h 99"/>
              <a:gd name="T72" fmla="*/ 57 w 99"/>
              <a:gd name="T73" fmla="*/ 28 h 99"/>
              <a:gd name="T74" fmla="*/ 99 w 99"/>
              <a:gd name="T75" fmla="*/ 28 h 99"/>
              <a:gd name="T76" fmla="*/ 99 w 99"/>
              <a:gd name="T77" fmla="*/ 14 h 99"/>
              <a:gd name="T78" fmla="*/ 47 w 99"/>
              <a:gd name="T79" fmla="*/ 14 h 99"/>
              <a:gd name="T80" fmla="*/ 47 w 99"/>
              <a:gd name="T81" fmla="*/ 14 h 99"/>
              <a:gd name="T82" fmla="*/ 62 w 99"/>
              <a:gd name="T83" fmla="*/ 14 h 99"/>
              <a:gd name="T84" fmla="*/ 62 w 99"/>
              <a:gd name="T85" fmla="*/ 14 h 99"/>
              <a:gd name="T86" fmla="*/ 62 w 99"/>
              <a:gd name="T87" fmla="*/ 1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99">
                <a:moveTo>
                  <a:pt x="62" y="14"/>
                </a:moveTo>
                <a:lnTo>
                  <a:pt x="62" y="14"/>
                </a:lnTo>
                <a:lnTo>
                  <a:pt x="57" y="9"/>
                </a:lnTo>
                <a:lnTo>
                  <a:pt x="57" y="9"/>
                </a:lnTo>
                <a:lnTo>
                  <a:pt x="57" y="0"/>
                </a:lnTo>
                <a:lnTo>
                  <a:pt x="57" y="0"/>
                </a:lnTo>
                <a:lnTo>
                  <a:pt x="47" y="0"/>
                </a:lnTo>
                <a:lnTo>
                  <a:pt x="47" y="0"/>
                </a:lnTo>
                <a:lnTo>
                  <a:pt x="38" y="0"/>
                </a:lnTo>
                <a:lnTo>
                  <a:pt x="38" y="0"/>
                </a:lnTo>
                <a:lnTo>
                  <a:pt x="43" y="14"/>
                </a:lnTo>
                <a:lnTo>
                  <a:pt x="0" y="14"/>
                </a:lnTo>
                <a:lnTo>
                  <a:pt x="0" y="28"/>
                </a:lnTo>
                <a:lnTo>
                  <a:pt x="43" y="28"/>
                </a:lnTo>
                <a:lnTo>
                  <a:pt x="43" y="38"/>
                </a:lnTo>
                <a:lnTo>
                  <a:pt x="14" y="38"/>
                </a:lnTo>
                <a:lnTo>
                  <a:pt x="14" y="90"/>
                </a:lnTo>
                <a:lnTo>
                  <a:pt x="29" y="90"/>
                </a:lnTo>
                <a:lnTo>
                  <a:pt x="29" y="52"/>
                </a:lnTo>
                <a:lnTo>
                  <a:pt x="43" y="52"/>
                </a:lnTo>
                <a:lnTo>
                  <a:pt x="43" y="99"/>
                </a:lnTo>
                <a:lnTo>
                  <a:pt x="57" y="99"/>
                </a:lnTo>
                <a:lnTo>
                  <a:pt x="57" y="52"/>
                </a:lnTo>
                <a:lnTo>
                  <a:pt x="71" y="52"/>
                </a:lnTo>
                <a:lnTo>
                  <a:pt x="71" y="76"/>
                </a:lnTo>
                <a:lnTo>
                  <a:pt x="71" y="76"/>
                </a:lnTo>
                <a:lnTo>
                  <a:pt x="71" y="76"/>
                </a:lnTo>
                <a:lnTo>
                  <a:pt x="62" y="76"/>
                </a:lnTo>
                <a:lnTo>
                  <a:pt x="62" y="76"/>
                </a:lnTo>
                <a:lnTo>
                  <a:pt x="66" y="90"/>
                </a:lnTo>
                <a:lnTo>
                  <a:pt x="66" y="90"/>
                </a:lnTo>
                <a:lnTo>
                  <a:pt x="80" y="90"/>
                </a:lnTo>
                <a:lnTo>
                  <a:pt x="85" y="85"/>
                </a:lnTo>
                <a:lnTo>
                  <a:pt x="85" y="80"/>
                </a:lnTo>
                <a:lnTo>
                  <a:pt x="85" y="38"/>
                </a:lnTo>
                <a:lnTo>
                  <a:pt x="57" y="38"/>
                </a:lnTo>
                <a:lnTo>
                  <a:pt x="57" y="28"/>
                </a:lnTo>
                <a:lnTo>
                  <a:pt x="99" y="28"/>
                </a:lnTo>
                <a:lnTo>
                  <a:pt x="99" y="14"/>
                </a:lnTo>
                <a:lnTo>
                  <a:pt x="47" y="14"/>
                </a:lnTo>
                <a:lnTo>
                  <a:pt x="47" y="14"/>
                </a:lnTo>
                <a:lnTo>
                  <a:pt x="62" y="14"/>
                </a:lnTo>
                <a:lnTo>
                  <a:pt x="62" y="14"/>
                </a:lnTo>
                <a:lnTo>
                  <a:pt x="62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 noEditPoints="1"/>
          </p:cNvSpPr>
          <p:nvPr/>
        </p:nvSpPr>
        <p:spPr bwMode="auto">
          <a:xfrm>
            <a:off x="8208963" y="3780631"/>
            <a:ext cx="165100" cy="165100"/>
          </a:xfrm>
          <a:custGeom>
            <a:avLst/>
            <a:gdLst>
              <a:gd name="T0" fmla="*/ 33 w 104"/>
              <a:gd name="T1" fmla="*/ 5 h 104"/>
              <a:gd name="T2" fmla="*/ 33 w 104"/>
              <a:gd name="T3" fmla="*/ 5 h 104"/>
              <a:gd name="T4" fmla="*/ 19 w 104"/>
              <a:gd name="T5" fmla="*/ 0 h 104"/>
              <a:gd name="T6" fmla="*/ 14 w 104"/>
              <a:gd name="T7" fmla="*/ 52 h 104"/>
              <a:gd name="T8" fmla="*/ 19 w 104"/>
              <a:gd name="T9" fmla="*/ 43 h 104"/>
              <a:gd name="T10" fmla="*/ 5 w 104"/>
              <a:gd name="T11" fmla="*/ 52 h 104"/>
              <a:gd name="T12" fmla="*/ 19 w 104"/>
              <a:gd name="T13" fmla="*/ 66 h 104"/>
              <a:gd name="T14" fmla="*/ 19 w 104"/>
              <a:gd name="T15" fmla="*/ 81 h 104"/>
              <a:gd name="T16" fmla="*/ 14 w 104"/>
              <a:gd name="T17" fmla="*/ 90 h 104"/>
              <a:gd name="T18" fmla="*/ 24 w 104"/>
              <a:gd name="T19" fmla="*/ 104 h 104"/>
              <a:gd name="T20" fmla="*/ 42 w 104"/>
              <a:gd name="T21" fmla="*/ 85 h 104"/>
              <a:gd name="T22" fmla="*/ 52 w 104"/>
              <a:gd name="T23" fmla="*/ 90 h 104"/>
              <a:gd name="T24" fmla="*/ 76 w 104"/>
              <a:gd name="T25" fmla="*/ 62 h 104"/>
              <a:gd name="T26" fmla="*/ 76 w 104"/>
              <a:gd name="T27" fmla="*/ 62 h 104"/>
              <a:gd name="T28" fmla="*/ 71 w 104"/>
              <a:gd name="T29" fmla="*/ 85 h 104"/>
              <a:gd name="T30" fmla="*/ 47 w 104"/>
              <a:gd name="T31" fmla="*/ 95 h 104"/>
              <a:gd name="T32" fmla="*/ 57 w 104"/>
              <a:gd name="T33" fmla="*/ 104 h 104"/>
              <a:gd name="T34" fmla="*/ 71 w 104"/>
              <a:gd name="T35" fmla="*/ 100 h 104"/>
              <a:gd name="T36" fmla="*/ 85 w 104"/>
              <a:gd name="T37" fmla="*/ 76 h 104"/>
              <a:gd name="T38" fmla="*/ 90 w 104"/>
              <a:gd name="T39" fmla="*/ 62 h 104"/>
              <a:gd name="T40" fmla="*/ 90 w 104"/>
              <a:gd name="T41" fmla="*/ 81 h 104"/>
              <a:gd name="T42" fmla="*/ 80 w 104"/>
              <a:gd name="T43" fmla="*/ 90 h 104"/>
              <a:gd name="T44" fmla="*/ 80 w 104"/>
              <a:gd name="T45" fmla="*/ 90 h 104"/>
              <a:gd name="T46" fmla="*/ 85 w 104"/>
              <a:gd name="T47" fmla="*/ 104 h 104"/>
              <a:gd name="T48" fmla="*/ 94 w 104"/>
              <a:gd name="T49" fmla="*/ 104 h 104"/>
              <a:gd name="T50" fmla="*/ 99 w 104"/>
              <a:gd name="T51" fmla="*/ 100 h 104"/>
              <a:gd name="T52" fmla="*/ 104 w 104"/>
              <a:gd name="T53" fmla="*/ 52 h 104"/>
              <a:gd name="T54" fmla="*/ 66 w 104"/>
              <a:gd name="T55" fmla="*/ 52 h 104"/>
              <a:gd name="T56" fmla="*/ 99 w 104"/>
              <a:gd name="T57" fmla="*/ 48 h 104"/>
              <a:gd name="T58" fmla="*/ 52 w 104"/>
              <a:gd name="T59" fmla="*/ 5 h 104"/>
              <a:gd name="T60" fmla="*/ 57 w 104"/>
              <a:gd name="T61" fmla="*/ 48 h 104"/>
              <a:gd name="T62" fmla="*/ 47 w 104"/>
              <a:gd name="T63" fmla="*/ 62 h 104"/>
              <a:gd name="T64" fmla="*/ 33 w 104"/>
              <a:gd name="T65" fmla="*/ 52 h 104"/>
              <a:gd name="T66" fmla="*/ 42 w 104"/>
              <a:gd name="T67" fmla="*/ 43 h 104"/>
              <a:gd name="T68" fmla="*/ 24 w 104"/>
              <a:gd name="T69" fmla="*/ 33 h 104"/>
              <a:gd name="T70" fmla="*/ 24 w 104"/>
              <a:gd name="T71" fmla="*/ 24 h 104"/>
              <a:gd name="T72" fmla="*/ 47 w 104"/>
              <a:gd name="T73" fmla="*/ 15 h 104"/>
              <a:gd name="T74" fmla="*/ 28 w 104"/>
              <a:gd name="T75" fmla="*/ 15 h 104"/>
              <a:gd name="T76" fmla="*/ 33 w 104"/>
              <a:gd name="T77" fmla="*/ 5 h 104"/>
              <a:gd name="T78" fmla="*/ 66 w 104"/>
              <a:gd name="T79" fmla="*/ 15 h 104"/>
              <a:gd name="T80" fmla="*/ 85 w 104"/>
              <a:gd name="T81" fmla="*/ 19 h 104"/>
              <a:gd name="T82" fmla="*/ 66 w 104"/>
              <a:gd name="T83" fmla="*/ 15 h 104"/>
              <a:gd name="T84" fmla="*/ 85 w 104"/>
              <a:gd name="T85" fmla="*/ 38 h 104"/>
              <a:gd name="T86" fmla="*/ 66 w 104"/>
              <a:gd name="T87" fmla="*/ 29 h 104"/>
              <a:gd name="T88" fmla="*/ 85 w 104"/>
              <a:gd name="T89" fmla="*/ 38 h 104"/>
              <a:gd name="T90" fmla="*/ 47 w 104"/>
              <a:gd name="T91" fmla="*/ 81 h 104"/>
              <a:gd name="T92" fmla="*/ 42 w 104"/>
              <a:gd name="T93" fmla="*/ 81 h 104"/>
              <a:gd name="T94" fmla="*/ 42 w 104"/>
              <a:gd name="T95" fmla="*/ 76 h 104"/>
              <a:gd name="T96" fmla="*/ 42 w 104"/>
              <a:gd name="T97" fmla="*/ 76 h 104"/>
              <a:gd name="T98" fmla="*/ 33 w 104"/>
              <a:gd name="T99" fmla="*/ 66 h 104"/>
              <a:gd name="T100" fmla="*/ 42 w 104"/>
              <a:gd name="T101" fmla="*/ 66 h 104"/>
              <a:gd name="T102" fmla="*/ 38 w 104"/>
              <a:gd name="T103" fmla="*/ 71 h 104"/>
              <a:gd name="T104" fmla="*/ 47 w 104"/>
              <a:gd name="T105" fmla="*/ 76 h 104"/>
              <a:gd name="T106" fmla="*/ 61 w 104"/>
              <a:gd name="T107" fmla="*/ 66 h 104"/>
              <a:gd name="T108" fmla="*/ 57 w 104"/>
              <a:gd name="T109" fmla="*/ 76 h 104"/>
              <a:gd name="T110" fmla="*/ 47 w 104"/>
              <a:gd name="T111" fmla="*/ 81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4" h="104">
                <a:moveTo>
                  <a:pt x="33" y="5"/>
                </a:moveTo>
                <a:lnTo>
                  <a:pt x="33" y="5"/>
                </a:lnTo>
                <a:lnTo>
                  <a:pt x="33" y="5"/>
                </a:lnTo>
                <a:lnTo>
                  <a:pt x="33" y="5"/>
                </a:lnTo>
                <a:lnTo>
                  <a:pt x="19" y="0"/>
                </a:lnTo>
                <a:lnTo>
                  <a:pt x="19" y="0"/>
                </a:lnTo>
                <a:lnTo>
                  <a:pt x="0" y="48"/>
                </a:lnTo>
                <a:lnTo>
                  <a:pt x="14" y="52"/>
                </a:lnTo>
                <a:lnTo>
                  <a:pt x="19" y="43"/>
                </a:lnTo>
                <a:lnTo>
                  <a:pt x="19" y="43"/>
                </a:lnTo>
                <a:lnTo>
                  <a:pt x="19" y="52"/>
                </a:lnTo>
                <a:lnTo>
                  <a:pt x="5" y="52"/>
                </a:lnTo>
                <a:lnTo>
                  <a:pt x="5" y="66"/>
                </a:lnTo>
                <a:lnTo>
                  <a:pt x="19" y="66"/>
                </a:lnTo>
                <a:lnTo>
                  <a:pt x="19" y="81"/>
                </a:lnTo>
                <a:lnTo>
                  <a:pt x="19" y="81"/>
                </a:lnTo>
                <a:lnTo>
                  <a:pt x="14" y="90"/>
                </a:lnTo>
                <a:lnTo>
                  <a:pt x="14" y="90"/>
                </a:lnTo>
                <a:lnTo>
                  <a:pt x="24" y="104"/>
                </a:lnTo>
                <a:lnTo>
                  <a:pt x="24" y="104"/>
                </a:lnTo>
                <a:lnTo>
                  <a:pt x="42" y="85"/>
                </a:lnTo>
                <a:lnTo>
                  <a:pt x="42" y="85"/>
                </a:lnTo>
                <a:lnTo>
                  <a:pt x="52" y="90"/>
                </a:lnTo>
                <a:lnTo>
                  <a:pt x="52" y="90"/>
                </a:lnTo>
                <a:lnTo>
                  <a:pt x="66" y="81"/>
                </a:lnTo>
                <a:lnTo>
                  <a:pt x="76" y="62"/>
                </a:lnTo>
                <a:lnTo>
                  <a:pt x="76" y="62"/>
                </a:lnTo>
                <a:lnTo>
                  <a:pt x="76" y="62"/>
                </a:lnTo>
                <a:lnTo>
                  <a:pt x="76" y="76"/>
                </a:lnTo>
                <a:lnTo>
                  <a:pt x="71" y="85"/>
                </a:lnTo>
                <a:lnTo>
                  <a:pt x="61" y="90"/>
                </a:lnTo>
                <a:lnTo>
                  <a:pt x="47" y="95"/>
                </a:lnTo>
                <a:lnTo>
                  <a:pt x="47" y="95"/>
                </a:lnTo>
                <a:lnTo>
                  <a:pt x="57" y="104"/>
                </a:lnTo>
                <a:lnTo>
                  <a:pt x="57" y="104"/>
                </a:lnTo>
                <a:lnTo>
                  <a:pt x="71" y="100"/>
                </a:lnTo>
                <a:lnTo>
                  <a:pt x="80" y="90"/>
                </a:lnTo>
                <a:lnTo>
                  <a:pt x="85" y="76"/>
                </a:lnTo>
                <a:lnTo>
                  <a:pt x="90" y="62"/>
                </a:lnTo>
                <a:lnTo>
                  <a:pt x="90" y="62"/>
                </a:lnTo>
                <a:lnTo>
                  <a:pt x="90" y="81"/>
                </a:lnTo>
                <a:lnTo>
                  <a:pt x="90" y="81"/>
                </a:lnTo>
                <a:lnTo>
                  <a:pt x="90" y="90"/>
                </a:lnTo>
                <a:lnTo>
                  <a:pt x="80" y="90"/>
                </a:lnTo>
                <a:lnTo>
                  <a:pt x="80" y="90"/>
                </a:lnTo>
                <a:lnTo>
                  <a:pt x="80" y="90"/>
                </a:lnTo>
                <a:lnTo>
                  <a:pt x="80" y="90"/>
                </a:lnTo>
                <a:lnTo>
                  <a:pt x="85" y="104"/>
                </a:lnTo>
                <a:lnTo>
                  <a:pt x="85" y="104"/>
                </a:lnTo>
                <a:lnTo>
                  <a:pt x="94" y="104"/>
                </a:lnTo>
                <a:lnTo>
                  <a:pt x="99" y="100"/>
                </a:lnTo>
                <a:lnTo>
                  <a:pt x="99" y="100"/>
                </a:lnTo>
                <a:lnTo>
                  <a:pt x="104" y="81"/>
                </a:lnTo>
                <a:lnTo>
                  <a:pt x="104" y="52"/>
                </a:lnTo>
                <a:lnTo>
                  <a:pt x="66" y="52"/>
                </a:lnTo>
                <a:lnTo>
                  <a:pt x="66" y="52"/>
                </a:lnTo>
                <a:lnTo>
                  <a:pt x="71" y="48"/>
                </a:lnTo>
                <a:lnTo>
                  <a:pt x="99" y="48"/>
                </a:lnTo>
                <a:lnTo>
                  <a:pt x="99" y="5"/>
                </a:lnTo>
                <a:lnTo>
                  <a:pt x="52" y="5"/>
                </a:lnTo>
                <a:lnTo>
                  <a:pt x="52" y="48"/>
                </a:lnTo>
                <a:lnTo>
                  <a:pt x="57" y="48"/>
                </a:lnTo>
                <a:lnTo>
                  <a:pt x="57" y="48"/>
                </a:lnTo>
                <a:lnTo>
                  <a:pt x="47" y="62"/>
                </a:lnTo>
                <a:lnTo>
                  <a:pt x="47" y="52"/>
                </a:lnTo>
                <a:lnTo>
                  <a:pt x="33" y="52"/>
                </a:lnTo>
                <a:lnTo>
                  <a:pt x="33" y="43"/>
                </a:lnTo>
                <a:lnTo>
                  <a:pt x="42" y="43"/>
                </a:lnTo>
                <a:lnTo>
                  <a:pt x="42" y="33"/>
                </a:lnTo>
                <a:lnTo>
                  <a:pt x="24" y="33"/>
                </a:lnTo>
                <a:lnTo>
                  <a:pt x="24" y="33"/>
                </a:lnTo>
                <a:lnTo>
                  <a:pt x="24" y="24"/>
                </a:lnTo>
                <a:lnTo>
                  <a:pt x="47" y="24"/>
                </a:lnTo>
                <a:lnTo>
                  <a:pt x="47" y="15"/>
                </a:lnTo>
                <a:lnTo>
                  <a:pt x="28" y="15"/>
                </a:lnTo>
                <a:lnTo>
                  <a:pt x="28" y="15"/>
                </a:lnTo>
                <a:lnTo>
                  <a:pt x="33" y="5"/>
                </a:lnTo>
                <a:lnTo>
                  <a:pt x="33" y="5"/>
                </a:lnTo>
                <a:lnTo>
                  <a:pt x="33" y="5"/>
                </a:lnTo>
                <a:close/>
                <a:moveTo>
                  <a:pt x="66" y="15"/>
                </a:moveTo>
                <a:lnTo>
                  <a:pt x="85" y="15"/>
                </a:lnTo>
                <a:lnTo>
                  <a:pt x="85" y="19"/>
                </a:lnTo>
                <a:lnTo>
                  <a:pt x="66" y="19"/>
                </a:lnTo>
                <a:lnTo>
                  <a:pt x="66" y="15"/>
                </a:lnTo>
                <a:lnTo>
                  <a:pt x="66" y="15"/>
                </a:lnTo>
                <a:close/>
                <a:moveTo>
                  <a:pt x="85" y="38"/>
                </a:moveTo>
                <a:lnTo>
                  <a:pt x="66" y="38"/>
                </a:lnTo>
                <a:lnTo>
                  <a:pt x="66" y="29"/>
                </a:lnTo>
                <a:lnTo>
                  <a:pt x="85" y="29"/>
                </a:lnTo>
                <a:lnTo>
                  <a:pt x="85" y="38"/>
                </a:lnTo>
                <a:lnTo>
                  <a:pt x="85" y="38"/>
                </a:lnTo>
                <a:close/>
                <a:moveTo>
                  <a:pt x="47" y="81"/>
                </a:moveTo>
                <a:lnTo>
                  <a:pt x="47" y="81"/>
                </a:lnTo>
                <a:lnTo>
                  <a:pt x="42" y="81"/>
                </a:lnTo>
                <a:lnTo>
                  <a:pt x="42" y="81"/>
                </a:lnTo>
                <a:lnTo>
                  <a:pt x="42" y="76"/>
                </a:lnTo>
                <a:lnTo>
                  <a:pt x="42" y="76"/>
                </a:lnTo>
                <a:lnTo>
                  <a:pt x="42" y="76"/>
                </a:lnTo>
                <a:lnTo>
                  <a:pt x="33" y="81"/>
                </a:lnTo>
                <a:lnTo>
                  <a:pt x="33" y="66"/>
                </a:lnTo>
                <a:lnTo>
                  <a:pt x="42" y="66"/>
                </a:lnTo>
                <a:lnTo>
                  <a:pt x="42" y="66"/>
                </a:lnTo>
                <a:lnTo>
                  <a:pt x="38" y="71"/>
                </a:lnTo>
                <a:lnTo>
                  <a:pt x="38" y="71"/>
                </a:lnTo>
                <a:lnTo>
                  <a:pt x="47" y="76"/>
                </a:lnTo>
                <a:lnTo>
                  <a:pt x="47" y="76"/>
                </a:lnTo>
                <a:lnTo>
                  <a:pt x="61" y="62"/>
                </a:lnTo>
                <a:lnTo>
                  <a:pt x="61" y="66"/>
                </a:lnTo>
                <a:lnTo>
                  <a:pt x="61" y="66"/>
                </a:lnTo>
                <a:lnTo>
                  <a:pt x="57" y="76"/>
                </a:lnTo>
                <a:lnTo>
                  <a:pt x="47" y="81"/>
                </a:lnTo>
                <a:lnTo>
                  <a:pt x="47" y="81"/>
                </a:lnTo>
                <a:lnTo>
                  <a:pt x="47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8493125" y="3780631"/>
            <a:ext cx="165100" cy="165100"/>
          </a:xfrm>
          <a:custGeom>
            <a:avLst/>
            <a:gdLst>
              <a:gd name="T0" fmla="*/ 19 w 104"/>
              <a:gd name="T1" fmla="*/ 33 h 104"/>
              <a:gd name="T2" fmla="*/ 10 w 104"/>
              <a:gd name="T3" fmla="*/ 52 h 104"/>
              <a:gd name="T4" fmla="*/ 0 w 104"/>
              <a:gd name="T5" fmla="*/ 71 h 104"/>
              <a:gd name="T6" fmla="*/ 10 w 104"/>
              <a:gd name="T7" fmla="*/ 81 h 104"/>
              <a:gd name="T8" fmla="*/ 19 w 104"/>
              <a:gd name="T9" fmla="*/ 104 h 104"/>
              <a:gd name="T10" fmla="*/ 33 w 104"/>
              <a:gd name="T11" fmla="*/ 52 h 104"/>
              <a:gd name="T12" fmla="*/ 38 w 104"/>
              <a:gd name="T13" fmla="*/ 62 h 104"/>
              <a:gd name="T14" fmla="*/ 52 w 104"/>
              <a:gd name="T15" fmla="*/ 57 h 104"/>
              <a:gd name="T16" fmla="*/ 38 w 104"/>
              <a:gd name="T17" fmla="*/ 38 h 104"/>
              <a:gd name="T18" fmla="*/ 33 w 104"/>
              <a:gd name="T19" fmla="*/ 33 h 104"/>
              <a:gd name="T20" fmla="*/ 48 w 104"/>
              <a:gd name="T21" fmla="*/ 24 h 104"/>
              <a:gd name="T22" fmla="*/ 33 w 104"/>
              <a:gd name="T23" fmla="*/ 15 h 104"/>
              <a:gd name="T24" fmla="*/ 33 w 104"/>
              <a:gd name="T25" fmla="*/ 5 h 104"/>
              <a:gd name="T26" fmla="*/ 33 w 104"/>
              <a:gd name="T27" fmla="*/ 0 h 104"/>
              <a:gd name="T28" fmla="*/ 29 w 104"/>
              <a:gd name="T29" fmla="*/ 0 h 104"/>
              <a:gd name="T30" fmla="*/ 19 w 104"/>
              <a:gd name="T31" fmla="*/ 24 h 104"/>
              <a:gd name="T32" fmla="*/ 5 w 104"/>
              <a:gd name="T33" fmla="*/ 33 h 104"/>
              <a:gd name="T34" fmla="*/ 38 w 104"/>
              <a:gd name="T35" fmla="*/ 76 h 104"/>
              <a:gd name="T36" fmla="*/ 33 w 104"/>
              <a:gd name="T37" fmla="*/ 76 h 104"/>
              <a:gd name="T38" fmla="*/ 48 w 104"/>
              <a:gd name="T39" fmla="*/ 90 h 104"/>
              <a:gd name="T40" fmla="*/ 66 w 104"/>
              <a:gd name="T41" fmla="*/ 62 h 104"/>
              <a:gd name="T42" fmla="*/ 81 w 104"/>
              <a:gd name="T43" fmla="*/ 104 h 104"/>
              <a:gd name="T44" fmla="*/ 81 w 104"/>
              <a:gd name="T45" fmla="*/ 62 h 104"/>
              <a:gd name="T46" fmla="*/ 95 w 104"/>
              <a:gd name="T47" fmla="*/ 90 h 104"/>
              <a:gd name="T48" fmla="*/ 104 w 104"/>
              <a:gd name="T49" fmla="*/ 76 h 104"/>
              <a:gd name="T50" fmla="*/ 81 w 104"/>
              <a:gd name="T51" fmla="*/ 33 h 104"/>
              <a:gd name="T52" fmla="*/ 100 w 104"/>
              <a:gd name="T53" fmla="*/ 24 h 104"/>
              <a:gd name="T54" fmla="*/ 81 w 104"/>
              <a:gd name="T55" fmla="*/ 15 h 104"/>
              <a:gd name="T56" fmla="*/ 81 w 104"/>
              <a:gd name="T57" fmla="*/ 5 h 104"/>
              <a:gd name="T58" fmla="*/ 81 w 104"/>
              <a:gd name="T59" fmla="*/ 0 h 104"/>
              <a:gd name="T60" fmla="*/ 71 w 104"/>
              <a:gd name="T61" fmla="*/ 0 h 104"/>
              <a:gd name="T62" fmla="*/ 66 w 104"/>
              <a:gd name="T63" fmla="*/ 24 h 104"/>
              <a:gd name="T64" fmla="*/ 52 w 104"/>
              <a:gd name="T65" fmla="*/ 33 h 104"/>
              <a:gd name="T66" fmla="*/ 62 w 104"/>
              <a:gd name="T67" fmla="*/ 33 h 104"/>
              <a:gd name="T68" fmla="*/ 52 w 104"/>
              <a:gd name="T69" fmla="*/ 57 h 104"/>
              <a:gd name="T70" fmla="*/ 38 w 104"/>
              <a:gd name="T71" fmla="*/ 7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4" h="104">
                <a:moveTo>
                  <a:pt x="5" y="33"/>
                </a:moveTo>
                <a:lnTo>
                  <a:pt x="19" y="33"/>
                </a:lnTo>
                <a:lnTo>
                  <a:pt x="19" y="33"/>
                </a:lnTo>
                <a:lnTo>
                  <a:pt x="10" y="52"/>
                </a:lnTo>
                <a:lnTo>
                  <a:pt x="0" y="71"/>
                </a:lnTo>
                <a:lnTo>
                  <a:pt x="0" y="71"/>
                </a:lnTo>
                <a:lnTo>
                  <a:pt x="10" y="81"/>
                </a:lnTo>
                <a:lnTo>
                  <a:pt x="10" y="81"/>
                </a:lnTo>
                <a:lnTo>
                  <a:pt x="19" y="62"/>
                </a:lnTo>
                <a:lnTo>
                  <a:pt x="19" y="104"/>
                </a:lnTo>
                <a:lnTo>
                  <a:pt x="33" y="104"/>
                </a:lnTo>
                <a:lnTo>
                  <a:pt x="33" y="52"/>
                </a:lnTo>
                <a:lnTo>
                  <a:pt x="33" y="52"/>
                </a:lnTo>
                <a:lnTo>
                  <a:pt x="38" y="62"/>
                </a:lnTo>
                <a:lnTo>
                  <a:pt x="52" y="57"/>
                </a:lnTo>
                <a:lnTo>
                  <a:pt x="52" y="57"/>
                </a:lnTo>
                <a:lnTo>
                  <a:pt x="43" y="38"/>
                </a:lnTo>
                <a:lnTo>
                  <a:pt x="38" y="38"/>
                </a:lnTo>
                <a:lnTo>
                  <a:pt x="33" y="43"/>
                </a:lnTo>
                <a:lnTo>
                  <a:pt x="33" y="33"/>
                </a:lnTo>
                <a:lnTo>
                  <a:pt x="48" y="33"/>
                </a:lnTo>
                <a:lnTo>
                  <a:pt x="48" y="24"/>
                </a:lnTo>
                <a:lnTo>
                  <a:pt x="33" y="24"/>
                </a:lnTo>
                <a:lnTo>
                  <a:pt x="33" y="15"/>
                </a:lnTo>
                <a:lnTo>
                  <a:pt x="33" y="15"/>
                </a:lnTo>
                <a:lnTo>
                  <a:pt x="33" y="5"/>
                </a:lnTo>
                <a:lnTo>
                  <a:pt x="33" y="5"/>
                </a:lnTo>
                <a:lnTo>
                  <a:pt x="33" y="0"/>
                </a:lnTo>
                <a:lnTo>
                  <a:pt x="33" y="0"/>
                </a:lnTo>
                <a:lnTo>
                  <a:pt x="29" y="0"/>
                </a:lnTo>
                <a:lnTo>
                  <a:pt x="19" y="0"/>
                </a:lnTo>
                <a:lnTo>
                  <a:pt x="19" y="24"/>
                </a:lnTo>
                <a:lnTo>
                  <a:pt x="5" y="24"/>
                </a:lnTo>
                <a:lnTo>
                  <a:pt x="5" y="33"/>
                </a:lnTo>
                <a:lnTo>
                  <a:pt x="5" y="33"/>
                </a:lnTo>
                <a:close/>
                <a:moveTo>
                  <a:pt x="38" y="76"/>
                </a:moveTo>
                <a:lnTo>
                  <a:pt x="33" y="76"/>
                </a:lnTo>
                <a:lnTo>
                  <a:pt x="33" y="76"/>
                </a:lnTo>
                <a:lnTo>
                  <a:pt x="48" y="90"/>
                </a:lnTo>
                <a:lnTo>
                  <a:pt x="48" y="90"/>
                </a:lnTo>
                <a:lnTo>
                  <a:pt x="57" y="76"/>
                </a:lnTo>
                <a:lnTo>
                  <a:pt x="66" y="62"/>
                </a:lnTo>
                <a:lnTo>
                  <a:pt x="66" y="104"/>
                </a:lnTo>
                <a:lnTo>
                  <a:pt x="81" y="104"/>
                </a:lnTo>
                <a:lnTo>
                  <a:pt x="81" y="62"/>
                </a:lnTo>
                <a:lnTo>
                  <a:pt x="81" y="62"/>
                </a:lnTo>
                <a:lnTo>
                  <a:pt x="95" y="90"/>
                </a:lnTo>
                <a:lnTo>
                  <a:pt x="95" y="90"/>
                </a:lnTo>
                <a:lnTo>
                  <a:pt x="104" y="76"/>
                </a:lnTo>
                <a:lnTo>
                  <a:pt x="104" y="76"/>
                </a:lnTo>
                <a:lnTo>
                  <a:pt x="90" y="57"/>
                </a:lnTo>
                <a:lnTo>
                  <a:pt x="81" y="33"/>
                </a:lnTo>
                <a:lnTo>
                  <a:pt x="100" y="33"/>
                </a:lnTo>
                <a:lnTo>
                  <a:pt x="100" y="24"/>
                </a:lnTo>
                <a:lnTo>
                  <a:pt x="81" y="24"/>
                </a:lnTo>
                <a:lnTo>
                  <a:pt x="81" y="15"/>
                </a:lnTo>
                <a:lnTo>
                  <a:pt x="81" y="15"/>
                </a:lnTo>
                <a:lnTo>
                  <a:pt x="81" y="5"/>
                </a:lnTo>
                <a:lnTo>
                  <a:pt x="81" y="5"/>
                </a:lnTo>
                <a:lnTo>
                  <a:pt x="81" y="0"/>
                </a:lnTo>
                <a:lnTo>
                  <a:pt x="81" y="0"/>
                </a:lnTo>
                <a:lnTo>
                  <a:pt x="71" y="0"/>
                </a:lnTo>
                <a:lnTo>
                  <a:pt x="66" y="0"/>
                </a:lnTo>
                <a:lnTo>
                  <a:pt x="66" y="24"/>
                </a:lnTo>
                <a:lnTo>
                  <a:pt x="52" y="24"/>
                </a:lnTo>
                <a:lnTo>
                  <a:pt x="52" y="33"/>
                </a:lnTo>
                <a:lnTo>
                  <a:pt x="62" y="33"/>
                </a:lnTo>
                <a:lnTo>
                  <a:pt x="62" y="33"/>
                </a:lnTo>
                <a:lnTo>
                  <a:pt x="62" y="33"/>
                </a:lnTo>
                <a:lnTo>
                  <a:pt x="52" y="57"/>
                </a:lnTo>
                <a:lnTo>
                  <a:pt x="38" y="76"/>
                </a:lnTo>
                <a:lnTo>
                  <a:pt x="38" y="76"/>
                </a:lnTo>
                <a:lnTo>
                  <a:pt x="38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8778875" y="3780631"/>
            <a:ext cx="157162" cy="165100"/>
          </a:xfrm>
          <a:custGeom>
            <a:avLst/>
            <a:gdLst>
              <a:gd name="T0" fmla="*/ 56 w 99"/>
              <a:gd name="T1" fmla="*/ 10 h 104"/>
              <a:gd name="T2" fmla="*/ 38 w 99"/>
              <a:gd name="T3" fmla="*/ 10 h 104"/>
              <a:gd name="T4" fmla="*/ 38 w 99"/>
              <a:gd name="T5" fmla="*/ 0 h 104"/>
              <a:gd name="T6" fmla="*/ 28 w 99"/>
              <a:gd name="T7" fmla="*/ 0 h 104"/>
              <a:gd name="T8" fmla="*/ 19 w 99"/>
              <a:gd name="T9" fmla="*/ 5 h 104"/>
              <a:gd name="T10" fmla="*/ 0 w 99"/>
              <a:gd name="T11" fmla="*/ 10 h 104"/>
              <a:gd name="T12" fmla="*/ 56 w 99"/>
              <a:gd name="T13" fmla="*/ 19 h 104"/>
              <a:gd name="T14" fmla="*/ 75 w 99"/>
              <a:gd name="T15" fmla="*/ 104 h 104"/>
              <a:gd name="T16" fmla="*/ 75 w 99"/>
              <a:gd name="T17" fmla="*/ 76 h 104"/>
              <a:gd name="T18" fmla="*/ 80 w 99"/>
              <a:gd name="T19" fmla="*/ 90 h 104"/>
              <a:gd name="T20" fmla="*/ 99 w 99"/>
              <a:gd name="T21" fmla="*/ 81 h 104"/>
              <a:gd name="T22" fmla="*/ 89 w 99"/>
              <a:gd name="T23" fmla="*/ 43 h 104"/>
              <a:gd name="T24" fmla="*/ 99 w 99"/>
              <a:gd name="T25" fmla="*/ 5 h 104"/>
              <a:gd name="T26" fmla="*/ 61 w 99"/>
              <a:gd name="T27" fmla="*/ 104 h 104"/>
              <a:gd name="T28" fmla="*/ 75 w 99"/>
              <a:gd name="T29" fmla="*/ 104 h 104"/>
              <a:gd name="T30" fmla="*/ 80 w 99"/>
              <a:gd name="T31" fmla="*/ 38 h 104"/>
              <a:gd name="T32" fmla="*/ 75 w 99"/>
              <a:gd name="T33" fmla="*/ 48 h 104"/>
              <a:gd name="T34" fmla="*/ 85 w 99"/>
              <a:gd name="T35" fmla="*/ 71 h 104"/>
              <a:gd name="T36" fmla="*/ 75 w 99"/>
              <a:gd name="T37" fmla="*/ 76 h 104"/>
              <a:gd name="T38" fmla="*/ 80 w 99"/>
              <a:gd name="T39" fmla="*/ 19 h 104"/>
              <a:gd name="T40" fmla="*/ 80 w 99"/>
              <a:gd name="T41" fmla="*/ 38 h 104"/>
              <a:gd name="T42" fmla="*/ 80 w 99"/>
              <a:gd name="T43" fmla="*/ 38 h 104"/>
              <a:gd name="T44" fmla="*/ 52 w 99"/>
              <a:gd name="T45" fmla="*/ 48 h 104"/>
              <a:gd name="T46" fmla="*/ 4 w 99"/>
              <a:gd name="T47" fmla="*/ 24 h 104"/>
              <a:gd name="T48" fmla="*/ 4 w 99"/>
              <a:gd name="T49" fmla="*/ 48 h 104"/>
              <a:gd name="T50" fmla="*/ 19 w 99"/>
              <a:gd name="T51" fmla="*/ 33 h 104"/>
              <a:gd name="T52" fmla="*/ 38 w 99"/>
              <a:gd name="T53" fmla="*/ 38 h 104"/>
              <a:gd name="T54" fmla="*/ 19 w 99"/>
              <a:gd name="T55" fmla="*/ 38 h 104"/>
              <a:gd name="T56" fmla="*/ 23 w 99"/>
              <a:gd name="T57" fmla="*/ 71 h 104"/>
              <a:gd name="T58" fmla="*/ 0 w 99"/>
              <a:gd name="T59" fmla="*/ 85 h 104"/>
              <a:gd name="T60" fmla="*/ 23 w 99"/>
              <a:gd name="T61" fmla="*/ 85 h 104"/>
              <a:gd name="T62" fmla="*/ 23 w 99"/>
              <a:gd name="T63" fmla="*/ 90 h 104"/>
              <a:gd name="T64" fmla="*/ 14 w 99"/>
              <a:gd name="T65" fmla="*/ 90 h 104"/>
              <a:gd name="T66" fmla="*/ 19 w 99"/>
              <a:gd name="T67" fmla="*/ 104 h 104"/>
              <a:gd name="T68" fmla="*/ 38 w 99"/>
              <a:gd name="T69" fmla="*/ 95 h 104"/>
              <a:gd name="T70" fmla="*/ 38 w 99"/>
              <a:gd name="T71" fmla="*/ 81 h 104"/>
              <a:gd name="T72" fmla="*/ 56 w 99"/>
              <a:gd name="T73" fmla="*/ 81 h 104"/>
              <a:gd name="T74" fmla="*/ 56 w 99"/>
              <a:gd name="T75" fmla="*/ 71 h 104"/>
              <a:gd name="T76" fmla="*/ 38 w 99"/>
              <a:gd name="T77" fmla="*/ 71 h 104"/>
              <a:gd name="T78" fmla="*/ 52 w 99"/>
              <a:gd name="T79" fmla="*/ 52 h 104"/>
              <a:gd name="T80" fmla="*/ 4 w 99"/>
              <a:gd name="T81" fmla="*/ 52 h 104"/>
              <a:gd name="T82" fmla="*/ 28 w 99"/>
              <a:gd name="T83" fmla="*/ 62 h 104"/>
              <a:gd name="T84" fmla="*/ 23 w 99"/>
              <a:gd name="T85" fmla="*/ 66 h 104"/>
              <a:gd name="T86" fmla="*/ 23 w 99"/>
              <a:gd name="T87" fmla="*/ 6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104">
                <a:moveTo>
                  <a:pt x="56" y="19"/>
                </a:moveTo>
                <a:lnTo>
                  <a:pt x="56" y="10"/>
                </a:lnTo>
                <a:lnTo>
                  <a:pt x="38" y="10"/>
                </a:lnTo>
                <a:lnTo>
                  <a:pt x="38" y="10"/>
                </a:lnTo>
                <a:lnTo>
                  <a:pt x="38" y="0"/>
                </a:lnTo>
                <a:lnTo>
                  <a:pt x="38" y="0"/>
                </a:lnTo>
                <a:lnTo>
                  <a:pt x="28" y="0"/>
                </a:lnTo>
                <a:lnTo>
                  <a:pt x="28" y="0"/>
                </a:lnTo>
                <a:lnTo>
                  <a:pt x="19" y="5"/>
                </a:lnTo>
                <a:lnTo>
                  <a:pt x="19" y="5"/>
                </a:lnTo>
                <a:lnTo>
                  <a:pt x="23" y="10"/>
                </a:lnTo>
                <a:lnTo>
                  <a:pt x="0" y="10"/>
                </a:lnTo>
                <a:lnTo>
                  <a:pt x="0" y="19"/>
                </a:lnTo>
                <a:lnTo>
                  <a:pt x="56" y="19"/>
                </a:lnTo>
                <a:lnTo>
                  <a:pt x="56" y="19"/>
                </a:lnTo>
                <a:close/>
                <a:moveTo>
                  <a:pt x="75" y="104"/>
                </a:moveTo>
                <a:lnTo>
                  <a:pt x="75" y="76"/>
                </a:lnTo>
                <a:lnTo>
                  <a:pt x="75" y="76"/>
                </a:lnTo>
                <a:lnTo>
                  <a:pt x="80" y="90"/>
                </a:lnTo>
                <a:lnTo>
                  <a:pt x="80" y="90"/>
                </a:lnTo>
                <a:lnTo>
                  <a:pt x="89" y="90"/>
                </a:lnTo>
                <a:lnTo>
                  <a:pt x="99" y="81"/>
                </a:lnTo>
                <a:lnTo>
                  <a:pt x="99" y="62"/>
                </a:lnTo>
                <a:lnTo>
                  <a:pt x="89" y="43"/>
                </a:lnTo>
                <a:lnTo>
                  <a:pt x="89" y="43"/>
                </a:lnTo>
                <a:lnTo>
                  <a:pt x="99" y="5"/>
                </a:lnTo>
                <a:lnTo>
                  <a:pt x="61" y="5"/>
                </a:lnTo>
                <a:lnTo>
                  <a:pt x="61" y="104"/>
                </a:lnTo>
                <a:lnTo>
                  <a:pt x="75" y="104"/>
                </a:lnTo>
                <a:lnTo>
                  <a:pt x="75" y="104"/>
                </a:lnTo>
                <a:close/>
                <a:moveTo>
                  <a:pt x="80" y="38"/>
                </a:moveTo>
                <a:lnTo>
                  <a:pt x="80" y="38"/>
                </a:lnTo>
                <a:lnTo>
                  <a:pt x="75" y="48"/>
                </a:lnTo>
                <a:lnTo>
                  <a:pt x="75" y="48"/>
                </a:lnTo>
                <a:lnTo>
                  <a:pt x="85" y="62"/>
                </a:lnTo>
                <a:lnTo>
                  <a:pt x="85" y="71"/>
                </a:lnTo>
                <a:lnTo>
                  <a:pt x="80" y="76"/>
                </a:lnTo>
                <a:lnTo>
                  <a:pt x="75" y="76"/>
                </a:lnTo>
                <a:lnTo>
                  <a:pt x="75" y="19"/>
                </a:lnTo>
                <a:lnTo>
                  <a:pt x="80" y="19"/>
                </a:lnTo>
                <a:lnTo>
                  <a:pt x="80" y="19"/>
                </a:lnTo>
                <a:lnTo>
                  <a:pt x="80" y="38"/>
                </a:lnTo>
                <a:lnTo>
                  <a:pt x="80" y="38"/>
                </a:lnTo>
                <a:lnTo>
                  <a:pt x="80" y="38"/>
                </a:lnTo>
                <a:close/>
                <a:moveTo>
                  <a:pt x="4" y="48"/>
                </a:moveTo>
                <a:lnTo>
                  <a:pt x="52" y="48"/>
                </a:lnTo>
                <a:lnTo>
                  <a:pt x="52" y="24"/>
                </a:lnTo>
                <a:lnTo>
                  <a:pt x="4" y="24"/>
                </a:lnTo>
                <a:lnTo>
                  <a:pt x="4" y="48"/>
                </a:lnTo>
                <a:lnTo>
                  <a:pt x="4" y="48"/>
                </a:lnTo>
                <a:close/>
                <a:moveTo>
                  <a:pt x="19" y="38"/>
                </a:moveTo>
                <a:lnTo>
                  <a:pt x="19" y="33"/>
                </a:lnTo>
                <a:lnTo>
                  <a:pt x="38" y="33"/>
                </a:lnTo>
                <a:lnTo>
                  <a:pt x="38" y="38"/>
                </a:lnTo>
                <a:lnTo>
                  <a:pt x="19" y="38"/>
                </a:lnTo>
                <a:lnTo>
                  <a:pt x="19" y="38"/>
                </a:lnTo>
                <a:close/>
                <a:moveTo>
                  <a:pt x="23" y="66"/>
                </a:moveTo>
                <a:lnTo>
                  <a:pt x="23" y="71"/>
                </a:lnTo>
                <a:lnTo>
                  <a:pt x="0" y="76"/>
                </a:lnTo>
                <a:lnTo>
                  <a:pt x="0" y="85"/>
                </a:lnTo>
                <a:lnTo>
                  <a:pt x="23" y="85"/>
                </a:lnTo>
                <a:lnTo>
                  <a:pt x="23" y="85"/>
                </a:lnTo>
                <a:lnTo>
                  <a:pt x="23" y="85"/>
                </a:lnTo>
                <a:lnTo>
                  <a:pt x="23" y="90"/>
                </a:lnTo>
                <a:lnTo>
                  <a:pt x="14" y="90"/>
                </a:lnTo>
                <a:lnTo>
                  <a:pt x="14" y="90"/>
                </a:lnTo>
                <a:lnTo>
                  <a:pt x="19" y="104"/>
                </a:lnTo>
                <a:lnTo>
                  <a:pt x="19" y="104"/>
                </a:lnTo>
                <a:lnTo>
                  <a:pt x="33" y="100"/>
                </a:lnTo>
                <a:lnTo>
                  <a:pt x="38" y="95"/>
                </a:lnTo>
                <a:lnTo>
                  <a:pt x="38" y="90"/>
                </a:lnTo>
                <a:lnTo>
                  <a:pt x="38" y="81"/>
                </a:lnTo>
                <a:lnTo>
                  <a:pt x="38" y="81"/>
                </a:lnTo>
                <a:lnTo>
                  <a:pt x="56" y="81"/>
                </a:lnTo>
                <a:lnTo>
                  <a:pt x="56" y="71"/>
                </a:lnTo>
                <a:lnTo>
                  <a:pt x="56" y="71"/>
                </a:lnTo>
                <a:lnTo>
                  <a:pt x="38" y="71"/>
                </a:lnTo>
                <a:lnTo>
                  <a:pt x="38" y="71"/>
                </a:lnTo>
                <a:lnTo>
                  <a:pt x="38" y="71"/>
                </a:lnTo>
                <a:lnTo>
                  <a:pt x="52" y="52"/>
                </a:lnTo>
                <a:lnTo>
                  <a:pt x="52" y="52"/>
                </a:lnTo>
                <a:lnTo>
                  <a:pt x="4" y="52"/>
                </a:lnTo>
                <a:lnTo>
                  <a:pt x="4" y="62"/>
                </a:lnTo>
                <a:lnTo>
                  <a:pt x="28" y="62"/>
                </a:lnTo>
                <a:lnTo>
                  <a:pt x="28" y="62"/>
                </a:lnTo>
                <a:lnTo>
                  <a:pt x="23" y="66"/>
                </a:lnTo>
                <a:lnTo>
                  <a:pt x="23" y="66"/>
                </a:lnTo>
                <a:lnTo>
                  <a:pt x="23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9055100" y="3780631"/>
            <a:ext cx="158750" cy="165100"/>
          </a:xfrm>
          <a:custGeom>
            <a:avLst/>
            <a:gdLst>
              <a:gd name="T0" fmla="*/ 67 w 100"/>
              <a:gd name="T1" fmla="*/ 38 h 104"/>
              <a:gd name="T2" fmla="*/ 62 w 100"/>
              <a:gd name="T3" fmla="*/ 62 h 104"/>
              <a:gd name="T4" fmla="*/ 57 w 100"/>
              <a:gd name="T5" fmla="*/ 76 h 104"/>
              <a:gd name="T6" fmla="*/ 33 w 100"/>
              <a:gd name="T7" fmla="*/ 71 h 104"/>
              <a:gd name="T8" fmla="*/ 52 w 100"/>
              <a:gd name="T9" fmla="*/ 43 h 104"/>
              <a:gd name="T10" fmla="*/ 33 w 100"/>
              <a:gd name="T11" fmla="*/ 38 h 104"/>
              <a:gd name="T12" fmla="*/ 48 w 100"/>
              <a:gd name="T13" fmla="*/ 24 h 104"/>
              <a:gd name="T14" fmla="*/ 57 w 100"/>
              <a:gd name="T15" fmla="*/ 10 h 104"/>
              <a:gd name="T16" fmla="*/ 48 w 100"/>
              <a:gd name="T17" fmla="*/ 10 h 104"/>
              <a:gd name="T18" fmla="*/ 48 w 100"/>
              <a:gd name="T19" fmla="*/ 5 h 104"/>
              <a:gd name="T20" fmla="*/ 48 w 100"/>
              <a:gd name="T21" fmla="*/ 0 h 104"/>
              <a:gd name="T22" fmla="*/ 43 w 100"/>
              <a:gd name="T23" fmla="*/ 0 h 104"/>
              <a:gd name="T24" fmla="*/ 33 w 100"/>
              <a:gd name="T25" fmla="*/ 10 h 104"/>
              <a:gd name="T26" fmla="*/ 24 w 100"/>
              <a:gd name="T27" fmla="*/ 10 h 104"/>
              <a:gd name="T28" fmla="*/ 24 w 100"/>
              <a:gd name="T29" fmla="*/ 5 h 104"/>
              <a:gd name="T30" fmla="*/ 24 w 100"/>
              <a:gd name="T31" fmla="*/ 0 h 104"/>
              <a:gd name="T32" fmla="*/ 19 w 100"/>
              <a:gd name="T33" fmla="*/ 0 h 104"/>
              <a:gd name="T34" fmla="*/ 10 w 100"/>
              <a:gd name="T35" fmla="*/ 10 h 104"/>
              <a:gd name="T36" fmla="*/ 0 w 100"/>
              <a:gd name="T37" fmla="*/ 24 h 104"/>
              <a:gd name="T38" fmla="*/ 15 w 100"/>
              <a:gd name="T39" fmla="*/ 38 h 104"/>
              <a:gd name="T40" fmla="*/ 24 w 100"/>
              <a:gd name="T41" fmla="*/ 43 h 104"/>
              <a:gd name="T42" fmla="*/ 5 w 100"/>
              <a:gd name="T43" fmla="*/ 71 h 104"/>
              <a:gd name="T44" fmla="*/ 24 w 100"/>
              <a:gd name="T45" fmla="*/ 76 h 104"/>
              <a:gd name="T46" fmla="*/ 0 w 100"/>
              <a:gd name="T47" fmla="*/ 85 h 104"/>
              <a:gd name="T48" fmla="*/ 24 w 100"/>
              <a:gd name="T49" fmla="*/ 104 h 104"/>
              <a:gd name="T50" fmla="*/ 38 w 100"/>
              <a:gd name="T51" fmla="*/ 85 h 104"/>
              <a:gd name="T52" fmla="*/ 52 w 100"/>
              <a:gd name="T53" fmla="*/ 85 h 104"/>
              <a:gd name="T54" fmla="*/ 43 w 100"/>
              <a:gd name="T55" fmla="*/ 95 h 104"/>
              <a:gd name="T56" fmla="*/ 52 w 100"/>
              <a:gd name="T57" fmla="*/ 104 h 104"/>
              <a:gd name="T58" fmla="*/ 71 w 100"/>
              <a:gd name="T59" fmla="*/ 76 h 104"/>
              <a:gd name="T60" fmla="*/ 76 w 100"/>
              <a:gd name="T61" fmla="*/ 38 h 104"/>
              <a:gd name="T62" fmla="*/ 85 w 100"/>
              <a:gd name="T63" fmla="*/ 38 h 104"/>
              <a:gd name="T64" fmla="*/ 85 w 100"/>
              <a:gd name="T65" fmla="*/ 76 h 104"/>
              <a:gd name="T66" fmla="*/ 76 w 100"/>
              <a:gd name="T67" fmla="*/ 90 h 104"/>
              <a:gd name="T68" fmla="*/ 71 w 100"/>
              <a:gd name="T69" fmla="*/ 90 h 104"/>
              <a:gd name="T70" fmla="*/ 81 w 100"/>
              <a:gd name="T71" fmla="*/ 100 h 104"/>
              <a:gd name="T72" fmla="*/ 95 w 100"/>
              <a:gd name="T73" fmla="*/ 100 h 104"/>
              <a:gd name="T74" fmla="*/ 95 w 100"/>
              <a:gd name="T75" fmla="*/ 85 h 104"/>
              <a:gd name="T76" fmla="*/ 100 w 100"/>
              <a:gd name="T77" fmla="*/ 57 h 104"/>
              <a:gd name="T78" fmla="*/ 76 w 100"/>
              <a:gd name="T79" fmla="*/ 24 h 104"/>
              <a:gd name="T80" fmla="*/ 76 w 100"/>
              <a:gd name="T81" fmla="*/ 10 h 104"/>
              <a:gd name="T82" fmla="*/ 76 w 100"/>
              <a:gd name="T83" fmla="*/ 5 h 104"/>
              <a:gd name="T84" fmla="*/ 76 w 100"/>
              <a:gd name="T85" fmla="*/ 0 h 104"/>
              <a:gd name="T86" fmla="*/ 67 w 100"/>
              <a:gd name="T87" fmla="*/ 0 h 104"/>
              <a:gd name="T88" fmla="*/ 52 w 100"/>
              <a:gd name="T89" fmla="*/ 24 h 104"/>
              <a:gd name="T90" fmla="*/ 52 w 100"/>
              <a:gd name="T91" fmla="*/ 38 h 104"/>
              <a:gd name="T92" fmla="*/ 33 w 100"/>
              <a:gd name="T93" fmla="*/ 29 h 104"/>
              <a:gd name="T94" fmla="*/ 24 w 100"/>
              <a:gd name="T95" fmla="*/ 24 h 104"/>
              <a:gd name="T96" fmla="*/ 33 w 100"/>
              <a:gd name="T97" fmla="*/ 24 h 104"/>
              <a:gd name="T98" fmla="*/ 24 w 100"/>
              <a:gd name="T99" fmla="*/ 62 h 104"/>
              <a:gd name="T100" fmla="*/ 19 w 100"/>
              <a:gd name="T101" fmla="*/ 52 h 104"/>
              <a:gd name="T102" fmla="*/ 24 w 100"/>
              <a:gd name="T103" fmla="*/ 52 h 104"/>
              <a:gd name="T104" fmla="*/ 33 w 100"/>
              <a:gd name="T105" fmla="*/ 62 h 104"/>
              <a:gd name="T106" fmla="*/ 43 w 100"/>
              <a:gd name="T107" fmla="*/ 52 h 104"/>
              <a:gd name="T108" fmla="*/ 43 w 100"/>
              <a:gd name="T109" fmla="*/ 6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0" h="104">
                <a:moveTo>
                  <a:pt x="52" y="38"/>
                </a:moveTo>
                <a:lnTo>
                  <a:pt x="67" y="38"/>
                </a:lnTo>
                <a:lnTo>
                  <a:pt x="67" y="38"/>
                </a:lnTo>
                <a:lnTo>
                  <a:pt x="62" y="62"/>
                </a:lnTo>
                <a:lnTo>
                  <a:pt x="57" y="81"/>
                </a:lnTo>
                <a:lnTo>
                  <a:pt x="57" y="76"/>
                </a:lnTo>
                <a:lnTo>
                  <a:pt x="33" y="76"/>
                </a:lnTo>
                <a:lnTo>
                  <a:pt x="33" y="71"/>
                </a:lnTo>
                <a:lnTo>
                  <a:pt x="52" y="71"/>
                </a:lnTo>
                <a:lnTo>
                  <a:pt x="52" y="43"/>
                </a:lnTo>
                <a:lnTo>
                  <a:pt x="33" y="43"/>
                </a:lnTo>
                <a:lnTo>
                  <a:pt x="33" y="38"/>
                </a:lnTo>
                <a:lnTo>
                  <a:pt x="48" y="38"/>
                </a:lnTo>
                <a:lnTo>
                  <a:pt x="48" y="24"/>
                </a:lnTo>
                <a:lnTo>
                  <a:pt x="57" y="24"/>
                </a:lnTo>
                <a:lnTo>
                  <a:pt x="57" y="10"/>
                </a:lnTo>
                <a:lnTo>
                  <a:pt x="48" y="10"/>
                </a:lnTo>
                <a:lnTo>
                  <a:pt x="48" y="10"/>
                </a:lnTo>
                <a:lnTo>
                  <a:pt x="48" y="5"/>
                </a:lnTo>
                <a:lnTo>
                  <a:pt x="48" y="5"/>
                </a:lnTo>
                <a:lnTo>
                  <a:pt x="48" y="0"/>
                </a:lnTo>
                <a:lnTo>
                  <a:pt x="48" y="0"/>
                </a:lnTo>
                <a:lnTo>
                  <a:pt x="43" y="0"/>
                </a:lnTo>
                <a:lnTo>
                  <a:pt x="43" y="0"/>
                </a:lnTo>
                <a:lnTo>
                  <a:pt x="33" y="0"/>
                </a:lnTo>
                <a:lnTo>
                  <a:pt x="33" y="10"/>
                </a:lnTo>
                <a:lnTo>
                  <a:pt x="24" y="10"/>
                </a:lnTo>
                <a:lnTo>
                  <a:pt x="24" y="10"/>
                </a:lnTo>
                <a:lnTo>
                  <a:pt x="24" y="5"/>
                </a:lnTo>
                <a:lnTo>
                  <a:pt x="24" y="5"/>
                </a:lnTo>
                <a:lnTo>
                  <a:pt x="24" y="0"/>
                </a:lnTo>
                <a:lnTo>
                  <a:pt x="24" y="0"/>
                </a:lnTo>
                <a:lnTo>
                  <a:pt x="19" y="0"/>
                </a:lnTo>
                <a:lnTo>
                  <a:pt x="19" y="0"/>
                </a:lnTo>
                <a:lnTo>
                  <a:pt x="10" y="0"/>
                </a:lnTo>
                <a:lnTo>
                  <a:pt x="10" y="10"/>
                </a:lnTo>
                <a:lnTo>
                  <a:pt x="0" y="10"/>
                </a:lnTo>
                <a:lnTo>
                  <a:pt x="0" y="24"/>
                </a:lnTo>
                <a:lnTo>
                  <a:pt x="15" y="24"/>
                </a:lnTo>
                <a:lnTo>
                  <a:pt x="15" y="38"/>
                </a:lnTo>
                <a:lnTo>
                  <a:pt x="24" y="38"/>
                </a:lnTo>
                <a:lnTo>
                  <a:pt x="24" y="43"/>
                </a:lnTo>
                <a:lnTo>
                  <a:pt x="5" y="43"/>
                </a:lnTo>
                <a:lnTo>
                  <a:pt x="5" y="71"/>
                </a:lnTo>
                <a:lnTo>
                  <a:pt x="24" y="71"/>
                </a:lnTo>
                <a:lnTo>
                  <a:pt x="24" y="76"/>
                </a:lnTo>
                <a:lnTo>
                  <a:pt x="0" y="76"/>
                </a:lnTo>
                <a:lnTo>
                  <a:pt x="0" y="85"/>
                </a:lnTo>
                <a:lnTo>
                  <a:pt x="24" y="85"/>
                </a:lnTo>
                <a:lnTo>
                  <a:pt x="24" y="104"/>
                </a:lnTo>
                <a:lnTo>
                  <a:pt x="38" y="104"/>
                </a:lnTo>
                <a:lnTo>
                  <a:pt x="38" y="85"/>
                </a:lnTo>
                <a:lnTo>
                  <a:pt x="52" y="85"/>
                </a:lnTo>
                <a:lnTo>
                  <a:pt x="52" y="85"/>
                </a:lnTo>
                <a:lnTo>
                  <a:pt x="43" y="95"/>
                </a:lnTo>
                <a:lnTo>
                  <a:pt x="43" y="95"/>
                </a:lnTo>
                <a:lnTo>
                  <a:pt x="52" y="104"/>
                </a:lnTo>
                <a:lnTo>
                  <a:pt x="52" y="104"/>
                </a:lnTo>
                <a:lnTo>
                  <a:pt x="67" y="90"/>
                </a:lnTo>
                <a:lnTo>
                  <a:pt x="71" y="76"/>
                </a:lnTo>
                <a:lnTo>
                  <a:pt x="76" y="57"/>
                </a:lnTo>
                <a:lnTo>
                  <a:pt x="76" y="38"/>
                </a:lnTo>
                <a:lnTo>
                  <a:pt x="85" y="38"/>
                </a:lnTo>
                <a:lnTo>
                  <a:pt x="85" y="38"/>
                </a:lnTo>
                <a:lnTo>
                  <a:pt x="85" y="76"/>
                </a:lnTo>
                <a:lnTo>
                  <a:pt x="85" y="76"/>
                </a:lnTo>
                <a:lnTo>
                  <a:pt x="81" y="85"/>
                </a:lnTo>
                <a:lnTo>
                  <a:pt x="76" y="90"/>
                </a:lnTo>
                <a:lnTo>
                  <a:pt x="71" y="90"/>
                </a:lnTo>
                <a:lnTo>
                  <a:pt x="71" y="90"/>
                </a:lnTo>
                <a:lnTo>
                  <a:pt x="76" y="100"/>
                </a:lnTo>
                <a:lnTo>
                  <a:pt x="81" y="100"/>
                </a:lnTo>
                <a:lnTo>
                  <a:pt x="81" y="100"/>
                </a:lnTo>
                <a:lnTo>
                  <a:pt x="95" y="100"/>
                </a:lnTo>
                <a:lnTo>
                  <a:pt x="95" y="85"/>
                </a:lnTo>
                <a:lnTo>
                  <a:pt x="95" y="85"/>
                </a:lnTo>
                <a:lnTo>
                  <a:pt x="100" y="57"/>
                </a:lnTo>
                <a:lnTo>
                  <a:pt x="100" y="57"/>
                </a:lnTo>
                <a:lnTo>
                  <a:pt x="100" y="24"/>
                </a:lnTo>
                <a:lnTo>
                  <a:pt x="76" y="24"/>
                </a:lnTo>
                <a:lnTo>
                  <a:pt x="76" y="10"/>
                </a:lnTo>
                <a:lnTo>
                  <a:pt x="76" y="10"/>
                </a:lnTo>
                <a:lnTo>
                  <a:pt x="76" y="5"/>
                </a:lnTo>
                <a:lnTo>
                  <a:pt x="76" y="5"/>
                </a:lnTo>
                <a:lnTo>
                  <a:pt x="76" y="0"/>
                </a:lnTo>
                <a:lnTo>
                  <a:pt x="76" y="0"/>
                </a:lnTo>
                <a:lnTo>
                  <a:pt x="71" y="0"/>
                </a:lnTo>
                <a:lnTo>
                  <a:pt x="67" y="0"/>
                </a:lnTo>
                <a:lnTo>
                  <a:pt x="67" y="24"/>
                </a:lnTo>
                <a:lnTo>
                  <a:pt x="52" y="24"/>
                </a:lnTo>
                <a:lnTo>
                  <a:pt x="52" y="38"/>
                </a:lnTo>
                <a:lnTo>
                  <a:pt x="52" y="38"/>
                </a:lnTo>
                <a:close/>
                <a:moveTo>
                  <a:pt x="33" y="24"/>
                </a:moveTo>
                <a:lnTo>
                  <a:pt x="33" y="29"/>
                </a:lnTo>
                <a:lnTo>
                  <a:pt x="24" y="29"/>
                </a:lnTo>
                <a:lnTo>
                  <a:pt x="24" y="24"/>
                </a:lnTo>
                <a:lnTo>
                  <a:pt x="33" y="24"/>
                </a:lnTo>
                <a:lnTo>
                  <a:pt x="33" y="24"/>
                </a:lnTo>
                <a:close/>
                <a:moveTo>
                  <a:pt x="24" y="52"/>
                </a:moveTo>
                <a:lnTo>
                  <a:pt x="24" y="62"/>
                </a:lnTo>
                <a:lnTo>
                  <a:pt x="19" y="62"/>
                </a:lnTo>
                <a:lnTo>
                  <a:pt x="19" y="52"/>
                </a:lnTo>
                <a:lnTo>
                  <a:pt x="24" y="52"/>
                </a:lnTo>
                <a:lnTo>
                  <a:pt x="24" y="52"/>
                </a:lnTo>
                <a:close/>
                <a:moveTo>
                  <a:pt x="43" y="62"/>
                </a:moveTo>
                <a:lnTo>
                  <a:pt x="33" y="62"/>
                </a:lnTo>
                <a:lnTo>
                  <a:pt x="33" y="52"/>
                </a:lnTo>
                <a:lnTo>
                  <a:pt x="43" y="52"/>
                </a:lnTo>
                <a:lnTo>
                  <a:pt x="43" y="62"/>
                </a:lnTo>
                <a:lnTo>
                  <a:pt x="43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9332913" y="3788568"/>
            <a:ext cx="165100" cy="150813"/>
          </a:xfrm>
          <a:custGeom>
            <a:avLst/>
            <a:gdLst>
              <a:gd name="T0" fmla="*/ 47 w 104"/>
              <a:gd name="T1" fmla="*/ 0 h 95"/>
              <a:gd name="T2" fmla="*/ 10 w 104"/>
              <a:gd name="T3" fmla="*/ 52 h 95"/>
              <a:gd name="T4" fmla="*/ 43 w 104"/>
              <a:gd name="T5" fmla="*/ 52 h 95"/>
              <a:gd name="T6" fmla="*/ 38 w 104"/>
              <a:gd name="T7" fmla="*/ 57 h 95"/>
              <a:gd name="T8" fmla="*/ 14 w 104"/>
              <a:gd name="T9" fmla="*/ 57 h 95"/>
              <a:gd name="T10" fmla="*/ 0 w 104"/>
              <a:gd name="T11" fmla="*/ 85 h 95"/>
              <a:gd name="T12" fmla="*/ 104 w 104"/>
              <a:gd name="T13" fmla="*/ 95 h 95"/>
              <a:gd name="T14" fmla="*/ 90 w 104"/>
              <a:gd name="T15" fmla="*/ 85 h 95"/>
              <a:gd name="T16" fmla="*/ 90 w 104"/>
              <a:gd name="T17" fmla="*/ 57 h 95"/>
              <a:gd name="T18" fmla="*/ 95 w 104"/>
              <a:gd name="T19" fmla="*/ 0 h 95"/>
              <a:gd name="T20" fmla="*/ 52 w 104"/>
              <a:gd name="T21" fmla="*/ 28 h 95"/>
              <a:gd name="T22" fmla="*/ 52 w 104"/>
              <a:gd name="T23" fmla="*/ 38 h 95"/>
              <a:gd name="T24" fmla="*/ 47 w 104"/>
              <a:gd name="T25" fmla="*/ 47 h 95"/>
              <a:gd name="T26" fmla="*/ 66 w 104"/>
              <a:gd name="T27" fmla="*/ 10 h 95"/>
              <a:gd name="T28" fmla="*/ 80 w 104"/>
              <a:gd name="T29" fmla="*/ 19 h 95"/>
              <a:gd name="T30" fmla="*/ 66 w 104"/>
              <a:gd name="T31" fmla="*/ 10 h 95"/>
              <a:gd name="T32" fmla="*/ 33 w 104"/>
              <a:gd name="T33" fmla="*/ 14 h 95"/>
              <a:gd name="T34" fmla="*/ 19 w 104"/>
              <a:gd name="T35" fmla="*/ 19 h 95"/>
              <a:gd name="T36" fmla="*/ 33 w 104"/>
              <a:gd name="T37" fmla="*/ 14 h 95"/>
              <a:gd name="T38" fmla="*/ 80 w 104"/>
              <a:gd name="T39" fmla="*/ 24 h 95"/>
              <a:gd name="T40" fmla="*/ 66 w 104"/>
              <a:gd name="T41" fmla="*/ 33 h 95"/>
              <a:gd name="T42" fmla="*/ 80 w 104"/>
              <a:gd name="T43" fmla="*/ 24 h 95"/>
              <a:gd name="T44" fmla="*/ 33 w 104"/>
              <a:gd name="T45" fmla="*/ 38 h 95"/>
              <a:gd name="T46" fmla="*/ 19 w 104"/>
              <a:gd name="T47" fmla="*/ 33 h 95"/>
              <a:gd name="T48" fmla="*/ 33 w 104"/>
              <a:gd name="T49" fmla="*/ 38 h 95"/>
              <a:gd name="T50" fmla="*/ 71 w 104"/>
              <a:gd name="T51" fmla="*/ 47 h 95"/>
              <a:gd name="T52" fmla="*/ 76 w 104"/>
              <a:gd name="T53" fmla="*/ 57 h 95"/>
              <a:gd name="T54" fmla="*/ 52 w 104"/>
              <a:gd name="T55" fmla="*/ 57 h 95"/>
              <a:gd name="T56" fmla="*/ 61 w 104"/>
              <a:gd name="T57" fmla="*/ 43 h 95"/>
              <a:gd name="T58" fmla="*/ 80 w 104"/>
              <a:gd name="T59" fmla="*/ 47 h 95"/>
              <a:gd name="T60" fmla="*/ 80 w 104"/>
              <a:gd name="T61" fmla="*/ 47 h 95"/>
              <a:gd name="T62" fmla="*/ 71 w 104"/>
              <a:gd name="T63" fmla="*/ 47 h 95"/>
              <a:gd name="T64" fmla="*/ 66 w 104"/>
              <a:gd name="T65" fmla="*/ 85 h 95"/>
              <a:gd name="T66" fmla="*/ 76 w 104"/>
              <a:gd name="T67" fmla="*/ 71 h 95"/>
              <a:gd name="T68" fmla="*/ 66 w 104"/>
              <a:gd name="T69" fmla="*/ 85 h 95"/>
              <a:gd name="T70" fmla="*/ 33 w 104"/>
              <a:gd name="T71" fmla="*/ 71 h 95"/>
              <a:gd name="T72" fmla="*/ 28 w 104"/>
              <a:gd name="T73" fmla="*/ 85 h 95"/>
              <a:gd name="T74" fmla="*/ 33 w 104"/>
              <a:gd name="T75" fmla="*/ 71 h 95"/>
              <a:gd name="T76" fmla="*/ 57 w 104"/>
              <a:gd name="T77" fmla="*/ 71 h 95"/>
              <a:gd name="T78" fmla="*/ 47 w 104"/>
              <a:gd name="T79" fmla="*/ 85 h 95"/>
              <a:gd name="T80" fmla="*/ 57 w 104"/>
              <a:gd name="T81" fmla="*/ 71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4" h="95">
                <a:moveTo>
                  <a:pt x="47" y="47"/>
                </a:moveTo>
                <a:lnTo>
                  <a:pt x="47" y="0"/>
                </a:lnTo>
                <a:lnTo>
                  <a:pt x="10" y="0"/>
                </a:lnTo>
                <a:lnTo>
                  <a:pt x="10" y="52"/>
                </a:lnTo>
                <a:lnTo>
                  <a:pt x="43" y="52"/>
                </a:lnTo>
                <a:lnTo>
                  <a:pt x="43" y="52"/>
                </a:lnTo>
                <a:lnTo>
                  <a:pt x="38" y="57"/>
                </a:lnTo>
                <a:lnTo>
                  <a:pt x="38" y="57"/>
                </a:lnTo>
                <a:lnTo>
                  <a:pt x="43" y="57"/>
                </a:lnTo>
                <a:lnTo>
                  <a:pt x="14" y="57"/>
                </a:lnTo>
                <a:lnTo>
                  <a:pt x="14" y="85"/>
                </a:lnTo>
                <a:lnTo>
                  <a:pt x="0" y="85"/>
                </a:lnTo>
                <a:lnTo>
                  <a:pt x="0" y="95"/>
                </a:lnTo>
                <a:lnTo>
                  <a:pt x="104" y="95"/>
                </a:lnTo>
                <a:lnTo>
                  <a:pt x="104" y="85"/>
                </a:lnTo>
                <a:lnTo>
                  <a:pt x="90" y="85"/>
                </a:lnTo>
                <a:lnTo>
                  <a:pt x="90" y="57"/>
                </a:lnTo>
                <a:lnTo>
                  <a:pt x="90" y="57"/>
                </a:lnTo>
                <a:lnTo>
                  <a:pt x="95" y="52"/>
                </a:lnTo>
                <a:lnTo>
                  <a:pt x="95" y="0"/>
                </a:lnTo>
                <a:lnTo>
                  <a:pt x="52" y="0"/>
                </a:lnTo>
                <a:lnTo>
                  <a:pt x="52" y="28"/>
                </a:lnTo>
                <a:lnTo>
                  <a:pt x="52" y="28"/>
                </a:lnTo>
                <a:lnTo>
                  <a:pt x="52" y="38"/>
                </a:lnTo>
                <a:lnTo>
                  <a:pt x="47" y="47"/>
                </a:lnTo>
                <a:lnTo>
                  <a:pt x="47" y="47"/>
                </a:lnTo>
                <a:lnTo>
                  <a:pt x="47" y="47"/>
                </a:lnTo>
                <a:close/>
                <a:moveTo>
                  <a:pt x="66" y="10"/>
                </a:moveTo>
                <a:lnTo>
                  <a:pt x="80" y="10"/>
                </a:lnTo>
                <a:lnTo>
                  <a:pt x="80" y="19"/>
                </a:lnTo>
                <a:lnTo>
                  <a:pt x="66" y="19"/>
                </a:lnTo>
                <a:lnTo>
                  <a:pt x="66" y="10"/>
                </a:lnTo>
                <a:lnTo>
                  <a:pt x="66" y="10"/>
                </a:lnTo>
                <a:close/>
                <a:moveTo>
                  <a:pt x="33" y="14"/>
                </a:moveTo>
                <a:lnTo>
                  <a:pt x="33" y="19"/>
                </a:lnTo>
                <a:lnTo>
                  <a:pt x="19" y="19"/>
                </a:lnTo>
                <a:lnTo>
                  <a:pt x="19" y="14"/>
                </a:lnTo>
                <a:lnTo>
                  <a:pt x="33" y="14"/>
                </a:lnTo>
                <a:lnTo>
                  <a:pt x="33" y="14"/>
                </a:lnTo>
                <a:close/>
                <a:moveTo>
                  <a:pt x="80" y="24"/>
                </a:moveTo>
                <a:lnTo>
                  <a:pt x="80" y="33"/>
                </a:lnTo>
                <a:lnTo>
                  <a:pt x="66" y="33"/>
                </a:lnTo>
                <a:lnTo>
                  <a:pt x="66" y="24"/>
                </a:lnTo>
                <a:lnTo>
                  <a:pt x="80" y="24"/>
                </a:lnTo>
                <a:lnTo>
                  <a:pt x="80" y="24"/>
                </a:lnTo>
                <a:close/>
                <a:moveTo>
                  <a:pt x="33" y="38"/>
                </a:moveTo>
                <a:lnTo>
                  <a:pt x="19" y="38"/>
                </a:lnTo>
                <a:lnTo>
                  <a:pt x="19" y="33"/>
                </a:lnTo>
                <a:lnTo>
                  <a:pt x="33" y="33"/>
                </a:lnTo>
                <a:lnTo>
                  <a:pt x="33" y="38"/>
                </a:lnTo>
                <a:lnTo>
                  <a:pt x="33" y="38"/>
                </a:lnTo>
                <a:close/>
                <a:moveTo>
                  <a:pt x="71" y="47"/>
                </a:moveTo>
                <a:lnTo>
                  <a:pt x="71" y="47"/>
                </a:lnTo>
                <a:lnTo>
                  <a:pt x="76" y="57"/>
                </a:lnTo>
                <a:lnTo>
                  <a:pt x="52" y="57"/>
                </a:lnTo>
                <a:lnTo>
                  <a:pt x="52" y="57"/>
                </a:lnTo>
                <a:lnTo>
                  <a:pt x="57" y="52"/>
                </a:lnTo>
                <a:lnTo>
                  <a:pt x="61" y="43"/>
                </a:lnTo>
                <a:lnTo>
                  <a:pt x="80" y="43"/>
                </a:lnTo>
                <a:lnTo>
                  <a:pt x="80" y="47"/>
                </a:lnTo>
                <a:lnTo>
                  <a:pt x="80" y="47"/>
                </a:lnTo>
                <a:lnTo>
                  <a:pt x="80" y="47"/>
                </a:lnTo>
                <a:lnTo>
                  <a:pt x="71" y="47"/>
                </a:lnTo>
                <a:lnTo>
                  <a:pt x="71" y="47"/>
                </a:lnTo>
                <a:lnTo>
                  <a:pt x="71" y="47"/>
                </a:lnTo>
                <a:close/>
                <a:moveTo>
                  <a:pt x="66" y="85"/>
                </a:moveTo>
                <a:lnTo>
                  <a:pt x="66" y="71"/>
                </a:lnTo>
                <a:lnTo>
                  <a:pt x="76" y="71"/>
                </a:lnTo>
                <a:lnTo>
                  <a:pt x="76" y="85"/>
                </a:lnTo>
                <a:lnTo>
                  <a:pt x="66" y="85"/>
                </a:lnTo>
                <a:lnTo>
                  <a:pt x="66" y="85"/>
                </a:lnTo>
                <a:close/>
                <a:moveTo>
                  <a:pt x="33" y="71"/>
                </a:moveTo>
                <a:lnTo>
                  <a:pt x="33" y="85"/>
                </a:lnTo>
                <a:lnTo>
                  <a:pt x="28" y="85"/>
                </a:lnTo>
                <a:lnTo>
                  <a:pt x="28" y="71"/>
                </a:lnTo>
                <a:lnTo>
                  <a:pt x="33" y="71"/>
                </a:lnTo>
                <a:lnTo>
                  <a:pt x="33" y="71"/>
                </a:lnTo>
                <a:close/>
                <a:moveTo>
                  <a:pt x="57" y="71"/>
                </a:moveTo>
                <a:lnTo>
                  <a:pt x="57" y="85"/>
                </a:lnTo>
                <a:lnTo>
                  <a:pt x="47" y="85"/>
                </a:lnTo>
                <a:lnTo>
                  <a:pt x="47" y="71"/>
                </a:lnTo>
                <a:lnTo>
                  <a:pt x="57" y="71"/>
                </a:lnTo>
                <a:lnTo>
                  <a:pt x="57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7848600" y="4350543"/>
            <a:ext cx="142875" cy="165100"/>
          </a:xfrm>
          <a:custGeom>
            <a:avLst/>
            <a:gdLst>
              <a:gd name="T0" fmla="*/ 76 w 90"/>
              <a:gd name="T1" fmla="*/ 66 h 104"/>
              <a:gd name="T2" fmla="*/ 76 w 90"/>
              <a:gd name="T3" fmla="*/ 66 h 104"/>
              <a:gd name="T4" fmla="*/ 76 w 90"/>
              <a:gd name="T5" fmla="*/ 85 h 104"/>
              <a:gd name="T6" fmla="*/ 76 w 90"/>
              <a:gd name="T7" fmla="*/ 85 h 104"/>
              <a:gd name="T8" fmla="*/ 76 w 90"/>
              <a:gd name="T9" fmla="*/ 90 h 104"/>
              <a:gd name="T10" fmla="*/ 71 w 90"/>
              <a:gd name="T11" fmla="*/ 90 h 104"/>
              <a:gd name="T12" fmla="*/ 52 w 90"/>
              <a:gd name="T13" fmla="*/ 95 h 104"/>
              <a:gd name="T14" fmla="*/ 52 w 90"/>
              <a:gd name="T15" fmla="*/ 95 h 104"/>
              <a:gd name="T16" fmla="*/ 62 w 90"/>
              <a:gd name="T17" fmla="*/ 104 h 104"/>
              <a:gd name="T18" fmla="*/ 62 w 90"/>
              <a:gd name="T19" fmla="*/ 104 h 104"/>
              <a:gd name="T20" fmla="*/ 85 w 90"/>
              <a:gd name="T21" fmla="*/ 104 h 104"/>
              <a:gd name="T22" fmla="*/ 85 w 90"/>
              <a:gd name="T23" fmla="*/ 104 h 104"/>
              <a:gd name="T24" fmla="*/ 90 w 90"/>
              <a:gd name="T25" fmla="*/ 99 h 104"/>
              <a:gd name="T26" fmla="*/ 90 w 90"/>
              <a:gd name="T27" fmla="*/ 90 h 104"/>
              <a:gd name="T28" fmla="*/ 90 w 90"/>
              <a:gd name="T29" fmla="*/ 90 h 104"/>
              <a:gd name="T30" fmla="*/ 90 w 90"/>
              <a:gd name="T31" fmla="*/ 71 h 104"/>
              <a:gd name="T32" fmla="*/ 90 w 90"/>
              <a:gd name="T33" fmla="*/ 71 h 104"/>
              <a:gd name="T34" fmla="*/ 90 w 90"/>
              <a:gd name="T35" fmla="*/ 57 h 104"/>
              <a:gd name="T36" fmla="*/ 29 w 90"/>
              <a:gd name="T37" fmla="*/ 57 h 104"/>
              <a:gd name="T38" fmla="*/ 29 w 90"/>
              <a:gd name="T39" fmla="*/ 24 h 104"/>
              <a:gd name="T40" fmla="*/ 62 w 90"/>
              <a:gd name="T41" fmla="*/ 24 h 104"/>
              <a:gd name="T42" fmla="*/ 62 w 90"/>
              <a:gd name="T43" fmla="*/ 33 h 104"/>
              <a:gd name="T44" fmla="*/ 62 w 90"/>
              <a:gd name="T45" fmla="*/ 33 h 104"/>
              <a:gd name="T46" fmla="*/ 62 w 90"/>
              <a:gd name="T47" fmla="*/ 33 h 104"/>
              <a:gd name="T48" fmla="*/ 57 w 90"/>
              <a:gd name="T49" fmla="*/ 38 h 104"/>
              <a:gd name="T50" fmla="*/ 43 w 90"/>
              <a:gd name="T51" fmla="*/ 38 h 104"/>
              <a:gd name="T52" fmla="*/ 43 w 90"/>
              <a:gd name="T53" fmla="*/ 38 h 104"/>
              <a:gd name="T54" fmla="*/ 43 w 90"/>
              <a:gd name="T55" fmla="*/ 38 h 104"/>
              <a:gd name="T56" fmla="*/ 43 w 90"/>
              <a:gd name="T57" fmla="*/ 38 h 104"/>
              <a:gd name="T58" fmla="*/ 48 w 90"/>
              <a:gd name="T59" fmla="*/ 52 h 104"/>
              <a:gd name="T60" fmla="*/ 48 w 90"/>
              <a:gd name="T61" fmla="*/ 52 h 104"/>
              <a:gd name="T62" fmla="*/ 62 w 90"/>
              <a:gd name="T63" fmla="*/ 52 h 104"/>
              <a:gd name="T64" fmla="*/ 71 w 90"/>
              <a:gd name="T65" fmla="*/ 47 h 104"/>
              <a:gd name="T66" fmla="*/ 71 w 90"/>
              <a:gd name="T67" fmla="*/ 47 h 104"/>
              <a:gd name="T68" fmla="*/ 76 w 90"/>
              <a:gd name="T69" fmla="*/ 38 h 104"/>
              <a:gd name="T70" fmla="*/ 76 w 90"/>
              <a:gd name="T71" fmla="*/ 29 h 104"/>
              <a:gd name="T72" fmla="*/ 76 w 90"/>
              <a:gd name="T73" fmla="*/ 14 h 104"/>
              <a:gd name="T74" fmla="*/ 43 w 90"/>
              <a:gd name="T75" fmla="*/ 14 h 104"/>
              <a:gd name="T76" fmla="*/ 43 w 90"/>
              <a:gd name="T77" fmla="*/ 14 h 104"/>
              <a:gd name="T78" fmla="*/ 48 w 90"/>
              <a:gd name="T79" fmla="*/ 5 h 104"/>
              <a:gd name="T80" fmla="*/ 48 w 90"/>
              <a:gd name="T81" fmla="*/ 5 h 104"/>
              <a:gd name="T82" fmla="*/ 48 w 90"/>
              <a:gd name="T83" fmla="*/ 5 h 104"/>
              <a:gd name="T84" fmla="*/ 48 w 90"/>
              <a:gd name="T85" fmla="*/ 5 h 104"/>
              <a:gd name="T86" fmla="*/ 38 w 90"/>
              <a:gd name="T87" fmla="*/ 0 h 104"/>
              <a:gd name="T88" fmla="*/ 38 w 90"/>
              <a:gd name="T89" fmla="*/ 0 h 104"/>
              <a:gd name="T90" fmla="*/ 29 w 90"/>
              <a:gd name="T91" fmla="*/ 0 h 104"/>
              <a:gd name="T92" fmla="*/ 29 w 90"/>
              <a:gd name="T93" fmla="*/ 0 h 104"/>
              <a:gd name="T94" fmla="*/ 29 w 90"/>
              <a:gd name="T95" fmla="*/ 14 h 104"/>
              <a:gd name="T96" fmla="*/ 15 w 90"/>
              <a:gd name="T97" fmla="*/ 14 h 104"/>
              <a:gd name="T98" fmla="*/ 15 w 90"/>
              <a:gd name="T99" fmla="*/ 66 h 104"/>
              <a:gd name="T100" fmla="*/ 76 w 90"/>
              <a:gd name="T101" fmla="*/ 66 h 104"/>
              <a:gd name="T102" fmla="*/ 76 w 90"/>
              <a:gd name="T103" fmla="*/ 66 h 104"/>
              <a:gd name="T104" fmla="*/ 66 w 90"/>
              <a:gd name="T105" fmla="*/ 90 h 104"/>
              <a:gd name="T106" fmla="*/ 66 w 90"/>
              <a:gd name="T107" fmla="*/ 76 h 104"/>
              <a:gd name="T108" fmla="*/ 0 w 90"/>
              <a:gd name="T109" fmla="*/ 76 h 104"/>
              <a:gd name="T110" fmla="*/ 0 w 90"/>
              <a:gd name="T111" fmla="*/ 90 h 104"/>
              <a:gd name="T112" fmla="*/ 66 w 90"/>
              <a:gd name="T113" fmla="*/ 90 h 104"/>
              <a:gd name="T114" fmla="*/ 66 w 90"/>
              <a:gd name="T115" fmla="*/ 9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0" h="104">
                <a:moveTo>
                  <a:pt x="76" y="66"/>
                </a:moveTo>
                <a:lnTo>
                  <a:pt x="76" y="66"/>
                </a:lnTo>
                <a:lnTo>
                  <a:pt x="76" y="85"/>
                </a:lnTo>
                <a:lnTo>
                  <a:pt x="76" y="85"/>
                </a:lnTo>
                <a:lnTo>
                  <a:pt x="76" y="90"/>
                </a:lnTo>
                <a:lnTo>
                  <a:pt x="71" y="90"/>
                </a:lnTo>
                <a:lnTo>
                  <a:pt x="52" y="95"/>
                </a:lnTo>
                <a:lnTo>
                  <a:pt x="52" y="95"/>
                </a:lnTo>
                <a:lnTo>
                  <a:pt x="62" y="104"/>
                </a:lnTo>
                <a:lnTo>
                  <a:pt x="62" y="104"/>
                </a:lnTo>
                <a:lnTo>
                  <a:pt x="85" y="104"/>
                </a:lnTo>
                <a:lnTo>
                  <a:pt x="85" y="104"/>
                </a:lnTo>
                <a:lnTo>
                  <a:pt x="90" y="99"/>
                </a:lnTo>
                <a:lnTo>
                  <a:pt x="90" y="90"/>
                </a:lnTo>
                <a:lnTo>
                  <a:pt x="90" y="90"/>
                </a:lnTo>
                <a:lnTo>
                  <a:pt x="90" y="71"/>
                </a:lnTo>
                <a:lnTo>
                  <a:pt x="90" y="71"/>
                </a:lnTo>
                <a:lnTo>
                  <a:pt x="90" y="57"/>
                </a:lnTo>
                <a:lnTo>
                  <a:pt x="29" y="57"/>
                </a:lnTo>
                <a:lnTo>
                  <a:pt x="29" y="24"/>
                </a:lnTo>
                <a:lnTo>
                  <a:pt x="62" y="24"/>
                </a:lnTo>
                <a:lnTo>
                  <a:pt x="62" y="33"/>
                </a:lnTo>
                <a:lnTo>
                  <a:pt x="62" y="33"/>
                </a:lnTo>
                <a:lnTo>
                  <a:pt x="62" y="33"/>
                </a:lnTo>
                <a:lnTo>
                  <a:pt x="57" y="38"/>
                </a:lnTo>
                <a:lnTo>
                  <a:pt x="43" y="38"/>
                </a:lnTo>
                <a:lnTo>
                  <a:pt x="43" y="38"/>
                </a:lnTo>
                <a:lnTo>
                  <a:pt x="43" y="38"/>
                </a:lnTo>
                <a:lnTo>
                  <a:pt x="43" y="38"/>
                </a:lnTo>
                <a:lnTo>
                  <a:pt x="48" y="52"/>
                </a:lnTo>
                <a:lnTo>
                  <a:pt x="48" y="52"/>
                </a:lnTo>
                <a:lnTo>
                  <a:pt x="62" y="52"/>
                </a:lnTo>
                <a:lnTo>
                  <a:pt x="71" y="47"/>
                </a:lnTo>
                <a:lnTo>
                  <a:pt x="71" y="47"/>
                </a:lnTo>
                <a:lnTo>
                  <a:pt x="76" y="38"/>
                </a:lnTo>
                <a:lnTo>
                  <a:pt x="76" y="29"/>
                </a:lnTo>
                <a:lnTo>
                  <a:pt x="76" y="14"/>
                </a:lnTo>
                <a:lnTo>
                  <a:pt x="43" y="14"/>
                </a:lnTo>
                <a:lnTo>
                  <a:pt x="43" y="14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lnTo>
                  <a:pt x="38" y="0"/>
                </a:lnTo>
                <a:lnTo>
                  <a:pt x="38" y="0"/>
                </a:lnTo>
                <a:lnTo>
                  <a:pt x="29" y="0"/>
                </a:lnTo>
                <a:lnTo>
                  <a:pt x="29" y="0"/>
                </a:lnTo>
                <a:lnTo>
                  <a:pt x="29" y="14"/>
                </a:lnTo>
                <a:lnTo>
                  <a:pt x="15" y="14"/>
                </a:lnTo>
                <a:lnTo>
                  <a:pt x="15" y="66"/>
                </a:lnTo>
                <a:lnTo>
                  <a:pt x="76" y="66"/>
                </a:lnTo>
                <a:lnTo>
                  <a:pt x="76" y="66"/>
                </a:lnTo>
                <a:close/>
                <a:moveTo>
                  <a:pt x="66" y="90"/>
                </a:moveTo>
                <a:lnTo>
                  <a:pt x="66" y="76"/>
                </a:lnTo>
                <a:lnTo>
                  <a:pt x="0" y="76"/>
                </a:lnTo>
                <a:lnTo>
                  <a:pt x="0" y="90"/>
                </a:lnTo>
                <a:lnTo>
                  <a:pt x="66" y="90"/>
                </a:lnTo>
                <a:lnTo>
                  <a:pt x="66" y="9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7894638" y="4575968"/>
            <a:ext cx="157162" cy="157163"/>
          </a:xfrm>
          <a:custGeom>
            <a:avLst/>
            <a:gdLst>
              <a:gd name="T0" fmla="*/ 80 w 99"/>
              <a:gd name="T1" fmla="*/ 9 h 99"/>
              <a:gd name="T2" fmla="*/ 80 w 99"/>
              <a:gd name="T3" fmla="*/ 9 h 99"/>
              <a:gd name="T4" fmla="*/ 80 w 99"/>
              <a:gd name="T5" fmla="*/ 5 h 99"/>
              <a:gd name="T6" fmla="*/ 80 w 99"/>
              <a:gd name="T7" fmla="*/ 5 h 99"/>
              <a:gd name="T8" fmla="*/ 75 w 99"/>
              <a:gd name="T9" fmla="*/ 5 h 99"/>
              <a:gd name="T10" fmla="*/ 61 w 99"/>
              <a:gd name="T11" fmla="*/ 0 h 99"/>
              <a:gd name="T12" fmla="*/ 61 w 99"/>
              <a:gd name="T13" fmla="*/ 0 h 99"/>
              <a:gd name="T14" fmla="*/ 52 w 99"/>
              <a:gd name="T15" fmla="*/ 23 h 99"/>
              <a:gd name="T16" fmla="*/ 33 w 99"/>
              <a:gd name="T17" fmla="*/ 23 h 99"/>
              <a:gd name="T18" fmla="*/ 33 w 99"/>
              <a:gd name="T19" fmla="*/ 23 h 99"/>
              <a:gd name="T20" fmla="*/ 37 w 99"/>
              <a:gd name="T21" fmla="*/ 23 h 99"/>
              <a:gd name="T22" fmla="*/ 37 w 99"/>
              <a:gd name="T23" fmla="*/ 23 h 99"/>
              <a:gd name="T24" fmla="*/ 42 w 99"/>
              <a:gd name="T25" fmla="*/ 23 h 99"/>
              <a:gd name="T26" fmla="*/ 42 w 99"/>
              <a:gd name="T27" fmla="*/ 23 h 99"/>
              <a:gd name="T28" fmla="*/ 33 w 99"/>
              <a:gd name="T29" fmla="*/ 0 h 99"/>
              <a:gd name="T30" fmla="*/ 33 w 99"/>
              <a:gd name="T31" fmla="*/ 0 h 99"/>
              <a:gd name="T32" fmla="*/ 28 w 99"/>
              <a:gd name="T33" fmla="*/ 5 h 99"/>
              <a:gd name="T34" fmla="*/ 28 w 99"/>
              <a:gd name="T35" fmla="*/ 5 h 99"/>
              <a:gd name="T36" fmla="*/ 14 w 99"/>
              <a:gd name="T37" fmla="*/ 9 h 99"/>
              <a:gd name="T38" fmla="*/ 14 w 99"/>
              <a:gd name="T39" fmla="*/ 9 h 99"/>
              <a:gd name="T40" fmla="*/ 19 w 99"/>
              <a:gd name="T41" fmla="*/ 14 h 99"/>
              <a:gd name="T42" fmla="*/ 19 w 99"/>
              <a:gd name="T43" fmla="*/ 14 h 99"/>
              <a:gd name="T44" fmla="*/ 28 w 99"/>
              <a:gd name="T45" fmla="*/ 23 h 99"/>
              <a:gd name="T46" fmla="*/ 9 w 99"/>
              <a:gd name="T47" fmla="*/ 23 h 99"/>
              <a:gd name="T48" fmla="*/ 9 w 99"/>
              <a:gd name="T49" fmla="*/ 38 h 99"/>
              <a:gd name="T50" fmla="*/ 89 w 99"/>
              <a:gd name="T51" fmla="*/ 38 h 99"/>
              <a:gd name="T52" fmla="*/ 89 w 99"/>
              <a:gd name="T53" fmla="*/ 23 h 99"/>
              <a:gd name="T54" fmla="*/ 66 w 99"/>
              <a:gd name="T55" fmla="*/ 23 h 99"/>
              <a:gd name="T56" fmla="*/ 66 w 99"/>
              <a:gd name="T57" fmla="*/ 23 h 99"/>
              <a:gd name="T58" fmla="*/ 66 w 99"/>
              <a:gd name="T59" fmla="*/ 23 h 99"/>
              <a:gd name="T60" fmla="*/ 80 w 99"/>
              <a:gd name="T61" fmla="*/ 9 h 99"/>
              <a:gd name="T62" fmla="*/ 80 w 99"/>
              <a:gd name="T63" fmla="*/ 9 h 99"/>
              <a:gd name="T64" fmla="*/ 80 w 99"/>
              <a:gd name="T65" fmla="*/ 9 h 99"/>
              <a:gd name="T66" fmla="*/ 85 w 99"/>
              <a:gd name="T67" fmla="*/ 52 h 99"/>
              <a:gd name="T68" fmla="*/ 14 w 99"/>
              <a:gd name="T69" fmla="*/ 52 h 99"/>
              <a:gd name="T70" fmla="*/ 14 w 99"/>
              <a:gd name="T71" fmla="*/ 66 h 99"/>
              <a:gd name="T72" fmla="*/ 85 w 99"/>
              <a:gd name="T73" fmla="*/ 66 h 99"/>
              <a:gd name="T74" fmla="*/ 85 w 99"/>
              <a:gd name="T75" fmla="*/ 52 h 99"/>
              <a:gd name="T76" fmla="*/ 85 w 99"/>
              <a:gd name="T77" fmla="*/ 52 h 99"/>
              <a:gd name="T78" fmla="*/ 0 w 99"/>
              <a:gd name="T79" fmla="*/ 85 h 99"/>
              <a:gd name="T80" fmla="*/ 0 w 99"/>
              <a:gd name="T81" fmla="*/ 99 h 99"/>
              <a:gd name="T82" fmla="*/ 99 w 99"/>
              <a:gd name="T83" fmla="*/ 99 h 99"/>
              <a:gd name="T84" fmla="*/ 99 w 99"/>
              <a:gd name="T85" fmla="*/ 85 h 99"/>
              <a:gd name="T86" fmla="*/ 0 w 99"/>
              <a:gd name="T87" fmla="*/ 85 h 99"/>
              <a:gd name="T88" fmla="*/ 0 w 99"/>
              <a:gd name="T89" fmla="*/ 8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9" h="99">
                <a:moveTo>
                  <a:pt x="80" y="9"/>
                </a:moveTo>
                <a:lnTo>
                  <a:pt x="80" y="9"/>
                </a:lnTo>
                <a:lnTo>
                  <a:pt x="80" y="5"/>
                </a:lnTo>
                <a:lnTo>
                  <a:pt x="80" y="5"/>
                </a:lnTo>
                <a:lnTo>
                  <a:pt x="75" y="5"/>
                </a:lnTo>
                <a:lnTo>
                  <a:pt x="61" y="0"/>
                </a:lnTo>
                <a:lnTo>
                  <a:pt x="61" y="0"/>
                </a:lnTo>
                <a:lnTo>
                  <a:pt x="52" y="23"/>
                </a:lnTo>
                <a:lnTo>
                  <a:pt x="33" y="23"/>
                </a:lnTo>
                <a:lnTo>
                  <a:pt x="33" y="23"/>
                </a:lnTo>
                <a:lnTo>
                  <a:pt x="37" y="23"/>
                </a:lnTo>
                <a:lnTo>
                  <a:pt x="37" y="23"/>
                </a:lnTo>
                <a:lnTo>
                  <a:pt x="42" y="23"/>
                </a:lnTo>
                <a:lnTo>
                  <a:pt x="42" y="23"/>
                </a:lnTo>
                <a:lnTo>
                  <a:pt x="33" y="0"/>
                </a:lnTo>
                <a:lnTo>
                  <a:pt x="33" y="0"/>
                </a:lnTo>
                <a:lnTo>
                  <a:pt x="28" y="5"/>
                </a:lnTo>
                <a:lnTo>
                  <a:pt x="28" y="5"/>
                </a:lnTo>
                <a:lnTo>
                  <a:pt x="14" y="9"/>
                </a:lnTo>
                <a:lnTo>
                  <a:pt x="14" y="9"/>
                </a:lnTo>
                <a:lnTo>
                  <a:pt x="19" y="14"/>
                </a:lnTo>
                <a:lnTo>
                  <a:pt x="19" y="14"/>
                </a:lnTo>
                <a:lnTo>
                  <a:pt x="28" y="23"/>
                </a:lnTo>
                <a:lnTo>
                  <a:pt x="9" y="23"/>
                </a:lnTo>
                <a:lnTo>
                  <a:pt x="9" y="38"/>
                </a:lnTo>
                <a:lnTo>
                  <a:pt x="89" y="38"/>
                </a:lnTo>
                <a:lnTo>
                  <a:pt x="89" y="23"/>
                </a:lnTo>
                <a:lnTo>
                  <a:pt x="66" y="23"/>
                </a:lnTo>
                <a:lnTo>
                  <a:pt x="66" y="23"/>
                </a:lnTo>
                <a:lnTo>
                  <a:pt x="66" y="23"/>
                </a:lnTo>
                <a:lnTo>
                  <a:pt x="80" y="9"/>
                </a:lnTo>
                <a:lnTo>
                  <a:pt x="80" y="9"/>
                </a:lnTo>
                <a:lnTo>
                  <a:pt x="80" y="9"/>
                </a:lnTo>
                <a:close/>
                <a:moveTo>
                  <a:pt x="85" y="52"/>
                </a:moveTo>
                <a:lnTo>
                  <a:pt x="14" y="52"/>
                </a:lnTo>
                <a:lnTo>
                  <a:pt x="14" y="66"/>
                </a:lnTo>
                <a:lnTo>
                  <a:pt x="85" y="66"/>
                </a:lnTo>
                <a:lnTo>
                  <a:pt x="85" y="52"/>
                </a:lnTo>
                <a:lnTo>
                  <a:pt x="85" y="52"/>
                </a:lnTo>
                <a:close/>
                <a:moveTo>
                  <a:pt x="0" y="85"/>
                </a:moveTo>
                <a:lnTo>
                  <a:pt x="0" y="99"/>
                </a:lnTo>
                <a:lnTo>
                  <a:pt x="99" y="99"/>
                </a:lnTo>
                <a:lnTo>
                  <a:pt x="99" y="85"/>
                </a:lnTo>
                <a:lnTo>
                  <a:pt x="0" y="85"/>
                </a:lnTo>
                <a:lnTo>
                  <a:pt x="0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7939088" y="4793456"/>
            <a:ext cx="165100" cy="165100"/>
          </a:xfrm>
          <a:custGeom>
            <a:avLst/>
            <a:gdLst>
              <a:gd name="T0" fmla="*/ 19 w 104"/>
              <a:gd name="T1" fmla="*/ 19 h 104"/>
              <a:gd name="T2" fmla="*/ 19 w 104"/>
              <a:gd name="T3" fmla="*/ 33 h 104"/>
              <a:gd name="T4" fmla="*/ 9 w 104"/>
              <a:gd name="T5" fmla="*/ 56 h 104"/>
              <a:gd name="T6" fmla="*/ 19 w 104"/>
              <a:gd name="T7" fmla="*/ 56 h 104"/>
              <a:gd name="T8" fmla="*/ 0 w 104"/>
              <a:gd name="T9" fmla="*/ 66 h 104"/>
              <a:gd name="T10" fmla="*/ 24 w 104"/>
              <a:gd name="T11" fmla="*/ 71 h 104"/>
              <a:gd name="T12" fmla="*/ 47 w 104"/>
              <a:gd name="T13" fmla="*/ 89 h 104"/>
              <a:gd name="T14" fmla="*/ 38 w 104"/>
              <a:gd name="T15" fmla="*/ 94 h 104"/>
              <a:gd name="T16" fmla="*/ 43 w 104"/>
              <a:gd name="T17" fmla="*/ 104 h 104"/>
              <a:gd name="T18" fmla="*/ 61 w 104"/>
              <a:gd name="T19" fmla="*/ 94 h 104"/>
              <a:gd name="T20" fmla="*/ 80 w 104"/>
              <a:gd name="T21" fmla="*/ 71 h 104"/>
              <a:gd name="T22" fmla="*/ 99 w 104"/>
              <a:gd name="T23" fmla="*/ 75 h 104"/>
              <a:gd name="T24" fmla="*/ 90 w 104"/>
              <a:gd name="T25" fmla="*/ 56 h 104"/>
              <a:gd name="T26" fmla="*/ 94 w 104"/>
              <a:gd name="T27" fmla="*/ 33 h 104"/>
              <a:gd name="T28" fmla="*/ 61 w 104"/>
              <a:gd name="T29" fmla="*/ 9 h 104"/>
              <a:gd name="T30" fmla="*/ 57 w 104"/>
              <a:gd name="T31" fmla="*/ 0 h 104"/>
              <a:gd name="T32" fmla="*/ 43 w 104"/>
              <a:gd name="T33" fmla="*/ 4 h 104"/>
              <a:gd name="T34" fmla="*/ 5 w 104"/>
              <a:gd name="T35" fmla="*/ 9 h 104"/>
              <a:gd name="T36" fmla="*/ 38 w 104"/>
              <a:gd name="T37" fmla="*/ 28 h 104"/>
              <a:gd name="T38" fmla="*/ 43 w 104"/>
              <a:gd name="T39" fmla="*/ 23 h 104"/>
              <a:gd name="T40" fmla="*/ 33 w 104"/>
              <a:gd name="T41" fmla="*/ 19 h 104"/>
              <a:gd name="T42" fmla="*/ 52 w 104"/>
              <a:gd name="T43" fmla="*/ 23 h 104"/>
              <a:gd name="T44" fmla="*/ 38 w 104"/>
              <a:gd name="T45" fmla="*/ 28 h 104"/>
              <a:gd name="T46" fmla="*/ 57 w 104"/>
              <a:gd name="T47" fmla="*/ 33 h 104"/>
              <a:gd name="T48" fmla="*/ 47 w 104"/>
              <a:gd name="T49" fmla="*/ 52 h 104"/>
              <a:gd name="T50" fmla="*/ 52 w 104"/>
              <a:gd name="T51" fmla="*/ 33 h 104"/>
              <a:gd name="T52" fmla="*/ 66 w 104"/>
              <a:gd name="T53" fmla="*/ 38 h 104"/>
              <a:gd name="T54" fmla="*/ 71 w 104"/>
              <a:gd name="T55" fmla="*/ 47 h 104"/>
              <a:gd name="T56" fmla="*/ 38 w 104"/>
              <a:gd name="T57" fmla="*/ 38 h 104"/>
              <a:gd name="T58" fmla="*/ 38 w 104"/>
              <a:gd name="T59" fmla="*/ 42 h 104"/>
              <a:gd name="T60" fmla="*/ 33 w 104"/>
              <a:gd name="T61" fmla="*/ 42 h 104"/>
              <a:gd name="T62" fmla="*/ 33 w 104"/>
              <a:gd name="T63" fmla="*/ 38 h 104"/>
              <a:gd name="T64" fmla="*/ 19 w 104"/>
              <a:gd name="T65" fmla="*/ 47 h 104"/>
              <a:gd name="T66" fmla="*/ 28 w 104"/>
              <a:gd name="T67" fmla="*/ 52 h 104"/>
              <a:gd name="T68" fmla="*/ 19 w 104"/>
              <a:gd name="T69" fmla="*/ 47 h 104"/>
              <a:gd name="T70" fmla="*/ 33 w 104"/>
              <a:gd name="T71" fmla="*/ 66 h 104"/>
              <a:gd name="T72" fmla="*/ 71 w 104"/>
              <a:gd name="T73" fmla="*/ 61 h 104"/>
              <a:gd name="T74" fmla="*/ 76 w 104"/>
              <a:gd name="T75" fmla="*/ 66 h 104"/>
              <a:gd name="T76" fmla="*/ 5 w 104"/>
              <a:gd name="T77" fmla="*/ 94 h 104"/>
              <a:gd name="T78" fmla="*/ 43 w 104"/>
              <a:gd name="T79" fmla="*/ 85 h 104"/>
              <a:gd name="T80" fmla="*/ 28 w 104"/>
              <a:gd name="T81" fmla="*/ 75 h 104"/>
              <a:gd name="T82" fmla="*/ 5 w 104"/>
              <a:gd name="T83" fmla="*/ 94 h 104"/>
              <a:gd name="T84" fmla="*/ 99 w 104"/>
              <a:gd name="T85" fmla="*/ 94 h 104"/>
              <a:gd name="T86" fmla="*/ 66 w 104"/>
              <a:gd name="T87" fmla="*/ 85 h 104"/>
              <a:gd name="T88" fmla="*/ 90 w 104"/>
              <a:gd name="T89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4" h="104">
                <a:moveTo>
                  <a:pt x="5" y="33"/>
                </a:moveTo>
                <a:lnTo>
                  <a:pt x="19" y="33"/>
                </a:lnTo>
                <a:lnTo>
                  <a:pt x="19" y="19"/>
                </a:lnTo>
                <a:lnTo>
                  <a:pt x="28" y="19"/>
                </a:lnTo>
                <a:lnTo>
                  <a:pt x="28" y="19"/>
                </a:lnTo>
                <a:lnTo>
                  <a:pt x="19" y="33"/>
                </a:lnTo>
                <a:lnTo>
                  <a:pt x="0" y="47"/>
                </a:lnTo>
                <a:lnTo>
                  <a:pt x="0" y="47"/>
                </a:lnTo>
                <a:lnTo>
                  <a:pt x="9" y="56"/>
                </a:lnTo>
                <a:lnTo>
                  <a:pt x="14" y="52"/>
                </a:lnTo>
                <a:lnTo>
                  <a:pt x="14" y="52"/>
                </a:lnTo>
                <a:lnTo>
                  <a:pt x="19" y="56"/>
                </a:lnTo>
                <a:lnTo>
                  <a:pt x="19" y="56"/>
                </a:lnTo>
                <a:lnTo>
                  <a:pt x="0" y="66"/>
                </a:lnTo>
                <a:lnTo>
                  <a:pt x="0" y="66"/>
                </a:lnTo>
                <a:lnTo>
                  <a:pt x="9" y="75"/>
                </a:lnTo>
                <a:lnTo>
                  <a:pt x="9" y="75"/>
                </a:lnTo>
                <a:lnTo>
                  <a:pt x="24" y="71"/>
                </a:lnTo>
                <a:lnTo>
                  <a:pt x="24" y="75"/>
                </a:lnTo>
                <a:lnTo>
                  <a:pt x="47" y="75"/>
                </a:lnTo>
                <a:lnTo>
                  <a:pt x="47" y="89"/>
                </a:lnTo>
                <a:lnTo>
                  <a:pt x="47" y="89"/>
                </a:lnTo>
                <a:lnTo>
                  <a:pt x="47" y="94"/>
                </a:lnTo>
                <a:lnTo>
                  <a:pt x="38" y="94"/>
                </a:lnTo>
                <a:lnTo>
                  <a:pt x="38" y="94"/>
                </a:lnTo>
                <a:lnTo>
                  <a:pt x="43" y="104"/>
                </a:lnTo>
                <a:lnTo>
                  <a:pt x="43" y="104"/>
                </a:lnTo>
                <a:lnTo>
                  <a:pt x="57" y="104"/>
                </a:lnTo>
                <a:lnTo>
                  <a:pt x="61" y="99"/>
                </a:lnTo>
                <a:lnTo>
                  <a:pt x="61" y="94"/>
                </a:lnTo>
                <a:lnTo>
                  <a:pt x="61" y="75"/>
                </a:lnTo>
                <a:lnTo>
                  <a:pt x="80" y="75"/>
                </a:lnTo>
                <a:lnTo>
                  <a:pt x="80" y="71"/>
                </a:lnTo>
                <a:lnTo>
                  <a:pt x="80" y="71"/>
                </a:lnTo>
                <a:lnTo>
                  <a:pt x="99" y="75"/>
                </a:lnTo>
                <a:lnTo>
                  <a:pt x="99" y="75"/>
                </a:lnTo>
                <a:lnTo>
                  <a:pt x="104" y="61"/>
                </a:lnTo>
                <a:lnTo>
                  <a:pt x="104" y="61"/>
                </a:lnTo>
                <a:lnTo>
                  <a:pt x="90" y="56"/>
                </a:lnTo>
                <a:lnTo>
                  <a:pt x="80" y="52"/>
                </a:lnTo>
                <a:lnTo>
                  <a:pt x="80" y="52"/>
                </a:lnTo>
                <a:lnTo>
                  <a:pt x="94" y="33"/>
                </a:lnTo>
                <a:lnTo>
                  <a:pt x="99" y="33"/>
                </a:lnTo>
                <a:lnTo>
                  <a:pt x="99" y="9"/>
                </a:lnTo>
                <a:lnTo>
                  <a:pt x="61" y="9"/>
                </a:lnTo>
                <a:lnTo>
                  <a:pt x="61" y="9"/>
                </a:lnTo>
                <a:lnTo>
                  <a:pt x="57" y="0"/>
                </a:lnTo>
                <a:lnTo>
                  <a:pt x="57" y="0"/>
                </a:lnTo>
                <a:lnTo>
                  <a:pt x="57" y="0"/>
                </a:lnTo>
                <a:lnTo>
                  <a:pt x="57" y="0"/>
                </a:lnTo>
                <a:lnTo>
                  <a:pt x="43" y="4"/>
                </a:lnTo>
                <a:lnTo>
                  <a:pt x="43" y="4"/>
                </a:lnTo>
                <a:lnTo>
                  <a:pt x="43" y="9"/>
                </a:lnTo>
                <a:lnTo>
                  <a:pt x="5" y="9"/>
                </a:lnTo>
                <a:lnTo>
                  <a:pt x="5" y="33"/>
                </a:lnTo>
                <a:lnTo>
                  <a:pt x="5" y="33"/>
                </a:lnTo>
                <a:close/>
                <a:moveTo>
                  <a:pt x="38" y="28"/>
                </a:moveTo>
                <a:lnTo>
                  <a:pt x="38" y="28"/>
                </a:lnTo>
                <a:lnTo>
                  <a:pt x="43" y="23"/>
                </a:lnTo>
                <a:lnTo>
                  <a:pt x="43" y="23"/>
                </a:lnTo>
                <a:lnTo>
                  <a:pt x="43" y="23"/>
                </a:lnTo>
                <a:lnTo>
                  <a:pt x="43" y="23"/>
                </a:lnTo>
                <a:lnTo>
                  <a:pt x="33" y="19"/>
                </a:lnTo>
                <a:lnTo>
                  <a:pt x="85" y="19"/>
                </a:lnTo>
                <a:lnTo>
                  <a:pt x="85" y="23"/>
                </a:lnTo>
                <a:lnTo>
                  <a:pt x="52" y="23"/>
                </a:lnTo>
                <a:lnTo>
                  <a:pt x="52" y="28"/>
                </a:lnTo>
                <a:lnTo>
                  <a:pt x="38" y="28"/>
                </a:lnTo>
                <a:lnTo>
                  <a:pt x="38" y="28"/>
                </a:lnTo>
                <a:close/>
                <a:moveTo>
                  <a:pt x="52" y="33"/>
                </a:moveTo>
                <a:lnTo>
                  <a:pt x="57" y="33"/>
                </a:lnTo>
                <a:lnTo>
                  <a:pt x="57" y="33"/>
                </a:lnTo>
                <a:lnTo>
                  <a:pt x="61" y="52"/>
                </a:lnTo>
                <a:lnTo>
                  <a:pt x="47" y="52"/>
                </a:lnTo>
                <a:lnTo>
                  <a:pt x="47" y="52"/>
                </a:lnTo>
                <a:lnTo>
                  <a:pt x="52" y="33"/>
                </a:lnTo>
                <a:lnTo>
                  <a:pt x="52" y="33"/>
                </a:lnTo>
                <a:lnTo>
                  <a:pt x="52" y="33"/>
                </a:lnTo>
                <a:close/>
                <a:moveTo>
                  <a:pt x="71" y="47"/>
                </a:moveTo>
                <a:lnTo>
                  <a:pt x="71" y="47"/>
                </a:lnTo>
                <a:lnTo>
                  <a:pt x="66" y="38"/>
                </a:lnTo>
                <a:lnTo>
                  <a:pt x="76" y="38"/>
                </a:lnTo>
                <a:lnTo>
                  <a:pt x="76" y="38"/>
                </a:lnTo>
                <a:lnTo>
                  <a:pt x="71" y="47"/>
                </a:lnTo>
                <a:lnTo>
                  <a:pt x="71" y="47"/>
                </a:lnTo>
                <a:lnTo>
                  <a:pt x="71" y="47"/>
                </a:lnTo>
                <a:close/>
                <a:moveTo>
                  <a:pt x="38" y="38"/>
                </a:moveTo>
                <a:lnTo>
                  <a:pt x="38" y="38"/>
                </a:lnTo>
                <a:lnTo>
                  <a:pt x="38" y="42"/>
                </a:lnTo>
                <a:lnTo>
                  <a:pt x="38" y="42"/>
                </a:lnTo>
                <a:lnTo>
                  <a:pt x="38" y="42"/>
                </a:lnTo>
                <a:lnTo>
                  <a:pt x="38" y="42"/>
                </a:lnTo>
                <a:lnTo>
                  <a:pt x="33" y="42"/>
                </a:lnTo>
                <a:lnTo>
                  <a:pt x="33" y="42"/>
                </a:lnTo>
                <a:lnTo>
                  <a:pt x="28" y="38"/>
                </a:lnTo>
                <a:lnTo>
                  <a:pt x="33" y="38"/>
                </a:lnTo>
                <a:lnTo>
                  <a:pt x="38" y="38"/>
                </a:lnTo>
                <a:lnTo>
                  <a:pt x="38" y="38"/>
                </a:lnTo>
                <a:close/>
                <a:moveTo>
                  <a:pt x="19" y="47"/>
                </a:moveTo>
                <a:lnTo>
                  <a:pt x="24" y="47"/>
                </a:lnTo>
                <a:lnTo>
                  <a:pt x="28" y="52"/>
                </a:lnTo>
                <a:lnTo>
                  <a:pt x="28" y="52"/>
                </a:lnTo>
                <a:lnTo>
                  <a:pt x="28" y="52"/>
                </a:lnTo>
                <a:lnTo>
                  <a:pt x="19" y="47"/>
                </a:lnTo>
                <a:lnTo>
                  <a:pt x="19" y="47"/>
                </a:lnTo>
                <a:lnTo>
                  <a:pt x="19" y="47"/>
                </a:lnTo>
                <a:close/>
                <a:moveTo>
                  <a:pt x="76" y="66"/>
                </a:moveTo>
                <a:lnTo>
                  <a:pt x="33" y="66"/>
                </a:lnTo>
                <a:lnTo>
                  <a:pt x="33" y="66"/>
                </a:lnTo>
                <a:lnTo>
                  <a:pt x="38" y="61"/>
                </a:lnTo>
                <a:lnTo>
                  <a:pt x="71" y="61"/>
                </a:lnTo>
                <a:lnTo>
                  <a:pt x="71" y="61"/>
                </a:lnTo>
                <a:lnTo>
                  <a:pt x="76" y="66"/>
                </a:lnTo>
                <a:lnTo>
                  <a:pt x="76" y="66"/>
                </a:lnTo>
                <a:lnTo>
                  <a:pt x="76" y="66"/>
                </a:lnTo>
                <a:close/>
                <a:moveTo>
                  <a:pt x="5" y="94"/>
                </a:moveTo>
                <a:lnTo>
                  <a:pt x="5" y="94"/>
                </a:lnTo>
                <a:lnTo>
                  <a:pt x="14" y="104"/>
                </a:lnTo>
                <a:lnTo>
                  <a:pt x="14" y="104"/>
                </a:lnTo>
                <a:lnTo>
                  <a:pt x="43" y="85"/>
                </a:lnTo>
                <a:lnTo>
                  <a:pt x="43" y="85"/>
                </a:lnTo>
                <a:lnTo>
                  <a:pt x="28" y="75"/>
                </a:lnTo>
                <a:lnTo>
                  <a:pt x="28" y="75"/>
                </a:lnTo>
                <a:lnTo>
                  <a:pt x="5" y="94"/>
                </a:lnTo>
                <a:lnTo>
                  <a:pt x="5" y="94"/>
                </a:lnTo>
                <a:lnTo>
                  <a:pt x="5" y="94"/>
                </a:lnTo>
                <a:close/>
                <a:moveTo>
                  <a:pt x="90" y="104"/>
                </a:moveTo>
                <a:lnTo>
                  <a:pt x="90" y="104"/>
                </a:lnTo>
                <a:lnTo>
                  <a:pt x="99" y="94"/>
                </a:lnTo>
                <a:lnTo>
                  <a:pt x="99" y="94"/>
                </a:lnTo>
                <a:lnTo>
                  <a:pt x="76" y="75"/>
                </a:lnTo>
                <a:lnTo>
                  <a:pt x="66" y="85"/>
                </a:lnTo>
                <a:lnTo>
                  <a:pt x="66" y="85"/>
                </a:lnTo>
                <a:lnTo>
                  <a:pt x="90" y="104"/>
                </a:lnTo>
                <a:lnTo>
                  <a:pt x="90" y="104"/>
                </a:lnTo>
                <a:lnTo>
                  <a:pt x="90" y="1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7983538" y="5017293"/>
            <a:ext cx="165100" cy="165100"/>
          </a:xfrm>
          <a:custGeom>
            <a:avLst/>
            <a:gdLst>
              <a:gd name="T0" fmla="*/ 5 w 104"/>
              <a:gd name="T1" fmla="*/ 29 h 104"/>
              <a:gd name="T2" fmla="*/ 33 w 104"/>
              <a:gd name="T3" fmla="*/ 29 h 104"/>
              <a:gd name="T4" fmla="*/ 33 w 104"/>
              <a:gd name="T5" fmla="*/ 29 h 104"/>
              <a:gd name="T6" fmla="*/ 19 w 104"/>
              <a:gd name="T7" fmla="*/ 48 h 104"/>
              <a:gd name="T8" fmla="*/ 0 w 104"/>
              <a:gd name="T9" fmla="*/ 66 h 104"/>
              <a:gd name="T10" fmla="*/ 0 w 104"/>
              <a:gd name="T11" fmla="*/ 66 h 104"/>
              <a:gd name="T12" fmla="*/ 15 w 104"/>
              <a:gd name="T13" fmla="*/ 76 h 104"/>
              <a:gd name="T14" fmla="*/ 15 w 104"/>
              <a:gd name="T15" fmla="*/ 76 h 104"/>
              <a:gd name="T16" fmla="*/ 24 w 104"/>
              <a:gd name="T17" fmla="*/ 62 h 104"/>
              <a:gd name="T18" fmla="*/ 24 w 104"/>
              <a:gd name="T19" fmla="*/ 95 h 104"/>
              <a:gd name="T20" fmla="*/ 38 w 104"/>
              <a:gd name="T21" fmla="*/ 95 h 104"/>
              <a:gd name="T22" fmla="*/ 38 w 104"/>
              <a:gd name="T23" fmla="*/ 57 h 104"/>
              <a:gd name="T24" fmla="*/ 52 w 104"/>
              <a:gd name="T25" fmla="*/ 57 h 104"/>
              <a:gd name="T26" fmla="*/ 52 w 104"/>
              <a:gd name="T27" fmla="*/ 104 h 104"/>
              <a:gd name="T28" fmla="*/ 66 w 104"/>
              <a:gd name="T29" fmla="*/ 104 h 104"/>
              <a:gd name="T30" fmla="*/ 66 w 104"/>
              <a:gd name="T31" fmla="*/ 57 h 104"/>
              <a:gd name="T32" fmla="*/ 81 w 104"/>
              <a:gd name="T33" fmla="*/ 57 h 104"/>
              <a:gd name="T34" fmla="*/ 81 w 104"/>
              <a:gd name="T35" fmla="*/ 76 h 104"/>
              <a:gd name="T36" fmla="*/ 81 w 104"/>
              <a:gd name="T37" fmla="*/ 76 h 104"/>
              <a:gd name="T38" fmla="*/ 81 w 104"/>
              <a:gd name="T39" fmla="*/ 81 h 104"/>
              <a:gd name="T40" fmla="*/ 71 w 104"/>
              <a:gd name="T41" fmla="*/ 81 h 104"/>
              <a:gd name="T42" fmla="*/ 71 w 104"/>
              <a:gd name="T43" fmla="*/ 81 h 104"/>
              <a:gd name="T44" fmla="*/ 76 w 104"/>
              <a:gd name="T45" fmla="*/ 95 h 104"/>
              <a:gd name="T46" fmla="*/ 76 w 104"/>
              <a:gd name="T47" fmla="*/ 95 h 104"/>
              <a:gd name="T48" fmla="*/ 95 w 104"/>
              <a:gd name="T49" fmla="*/ 90 h 104"/>
              <a:gd name="T50" fmla="*/ 95 w 104"/>
              <a:gd name="T51" fmla="*/ 85 h 104"/>
              <a:gd name="T52" fmla="*/ 95 w 104"/>
              <a:gd name="T53" fmla="*/ 85 h 104"/>
              <a:gd name="T54" fmla="*/ 95 w 104"/>
              <a:gd name="T55" fmla="*/ 43 h 104"/>
              <a:gd name="T56" fmla="*/ 66 w 104"/>
              <a:gd name="T57" fmla="*/ 43 h 104"/>
              <a:gd name="T58" fmla="*/ 66 w 104"/>
              <a:gd name="T59" fmla="*/ 38 h 104"/>
              <a:gd name="T60" fmla="*/ 66 w 104"/>
              <a:gd name="T61" fmla="*/ 38 h 104"/>
              <a:gd name="T62" fmla="*/ 66 w 104"/>
              <a:gd name="T63" fmla="*/ 33 h 104"/>
              <a:gd name="T64" fmla="*/ 66 w 104"/>
              <a:gd name="T65" fmla="*/ 33 h 104"/>
              <a:gd name="T66" fmla="*/ 66 w 104"/>
              <a:gd name="T67" fmla="*/ 33 h 104"/>
              <a:gd name="T68" fmla="*/ 66 w 104"/>
              <a:gd name="T69" fmla="*/ 33 h 104"/>
              <a:gd name="T70" fmla="*/ 62 w 104"/>
              <a:gd name="T71" fmla="*/ 33 h 104"/>
              <a:gd name="T72" fmla="*/ 52 w 104"/>
              <a:gd name="T73" fmla="*/ 33 h 104"/>
              <a:gd name="T74" fmla="*/ 52 w 104"/>
              <a:gd name="T75" fmla="*/ 43 h 104"/>
              <a:gd name="T76" fmla="*/ 43 w 104"/>
              <a:gd name="T77" fmla="*/ 43 h 104"/>
              <a:gd name="T78" fmla="*/ 43 w 104"/>
              <a:gd name="T79" fmla="*/ 43 h 104"/>
              <a:gd name="T80" fmla="*/ 52 w 104"/>
              <a:gd name="T81" fmla="*/ 29 h 104"/>
              <a:gd name="T82" fmla="*/ 104 w 104"/>
              <a:gd name="T83" fmla="*/ 29 h 104"/>
              <a:gd name="T84" fmla="*/ 104 w 104"/>
              <a:gd name="T85" fmla="*/ 15 h 104"/>
              <a:gd name="T86" fmla="*/ 57 w 104"/>
              <a:gd name="T87" fmla="*/ 15 h 104"/>
              <a:gd name="T88" fmla="*/ 57 w 104"/>
              <a:gd name="T89" fmla="*/ 15 h 104"/>
              <a:gd name="T90" fmla="*/ 62 w 104"/>
              <a:gd name="T91" fmla="*/ 5 h 104"/>
              <a:gd name="T92" fmla="*/ 62 w 104"/>
              <a:gd name="T93" fmla="*/ 5 h 104"/>
              <a:gd name="T94" fmla="*/ 62 w 104"/>
              <a:gd name="T95" fmla="*/ 0 h 104"/>
              <a:gd name="T96" fmla="*/ 62 w 104"/>
              <a:gd name="T97" fmla="*/ 0 h 104"/>
              <a:gd name="T98" fmla="*/ 43 w 104"/>
              <a:gd name="T99" fmla="*/ 0 h 104"/>
              <a:gd name="T100" fmla="*/ 43 w 104"/>
              <a:gd name="T101" fmla="*/ 0 h 104"/>
              <a:gd name="T102" fmla="*/ 43 w 104"/>
              <a:gd name="T103" fmla="*/ 5 h 104"/>
              <a:gd name="T104" fmla="*/ 43 w 104"/>
              <a:gd name="T105" fmla="*/ 5 h 104"/>
              <a:gd name="T106" fmla="*/ 38 w 104"/>
              <a:gd name="T107" fmla="*/ 15 h 104"/>
              <a:gd name="T108" fmla="*/ 5 w 104"/>
              <a:gd name="T109" fmla="*/ 15 h 104"/>
              <a:gd name="T110" fmla="*/ 5 w 104"/>
              <a:gd name="T111" fmla="*/ 29 h 104"/>
              <a:gd name="T112" fmla="*/ 5 w 104"/>
              <a:gd name="T113" fmla="*/ 29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4" h="104">
                <a:moveTo>
                  <a:pt x="5" y="29"/>
                </a:moveTo>
                <a:lnTo>
                  <a:pt x="33" y="29"/>
                </a:lnTo>
                <a:lnTo>
                  <a:pt x="33" y="29"/>
                </a:lnTo>
                <a:lnTo>
                  <a:pt x="19" y="48"/>
                </a:lnTo>
                <a:lnTo>
                  <a:pt x="0" y="66"/>
                </a:lnTo>
                <a:lnTo>
                  <a:pt x="0" y="66"/>
                </a:lnTo>
                <a:lnTo>
                  <a:pt x="15" y="76"/>
                </a:lnTo>
                <a:lnTo>
                  <a:pt x="15" y="76"/>
                </a:lnTo>
                <a:lnTo>
                  <a:pt x="24" y="62"/>
                </a:lnTo>
                <a:lnTo>
                  <a:pt x="24" y="95"/>
                </a:lnTo>
                <a:lnTo>
                  <a:pt x="38" y="95"/>
                </a:lnTo>
                <a:lnTo>
                  <a:pt x="38" y="57"/>
                </a:lnTo>
                <a:lnTo>
                  <a:pt x="52" y="57"/>
                </a:lnTo>
                <a:lnTo>
                  <a:pt x="52" y="104"/>
                </a:lnTo>
                <a:lnTo>
                  <a:pt x="66" y="104"/>
                </a:lnTo>
                <a:lnTo>
                  <a:pt x="66" y="57"/>
                </a:lnTo>
                <a:lnTo>
                  <a:pt x="81" y="57"/>
                </a:lnTo>
                <a:lnTo>
                  <a:pt x="81" y="76"/>
                </a:lnTo>
                <a:lnTo>
                  <a:pt x="81" y="76"/>
                </a:lnTo>
                <a:lnTo>
                  <a:pt x="81" y="81"/>
                </a:lnTo>
                <a:lnTo>
                  <a:pt x="71" y="81"/>
                </a:lnTo>
                <a:lnTo>
                  <a:pt x="71" y="81"/>
                </a:lnTo>
                <a:lnTo>
                  <a:pt x="76" y="95"/>
                </a:lnTo>
                <a:lnTo>
                  <a:pt x="76" y="95"/>
                </a:lnTo>
                <a:lnTo>
                  <a:pt x="95" y="90"/>
                </a:lnTo>
                <a:lnTo>
                  <a:pt x="95" y="85"/>
                </a:lnTo>
                <a:lnTo>
                  <a:pt x="95" y="85"/>
                </a:lnTo>
                <a:lnTo>
                  <a:pt x="95" y="43"/>
                </a:lnTo>
                <a:lnTo>
                  <a:pt x="66" y="43"/>
                </a:lnTo>
                <a:lnTo>
                  <a:pt x="66" y="38"/>
                </a:lnTo>
                <a:lnTo>
                  <a:pt x="66" y="38"/>
                </a:lnTo>
                <a:lnTo>
                  <a:pt x="66" y="33"/>
                </a:lnTo>
                <a:lnTo>
                  <a:pt x="66" y="33"/>
                </a:lnTo>
                <a:lnTo>
                  <a:pt x="66" y="33"/>
                </a:lnTo>
                <a:lnTo>
                  <a:pt x="66" y="33"/>
                </a:lnTo>
                <a:lnTo>
                  <a:pt x="62" y="33"/>
                </a:lnTo>
                <a:lnTo>
                  <a:pt x="52" y="33"/>
                </a:lnTo>
                <a:lnTo>
                  <a:pt x="52" y="43"/>
                </a:lnTo>
                <a:lnTo>
                  <a:pt x="43" y="43"/>
                </a:lnTo>
                <a:lnTo>
                  <a:pt x="43" y="43"/>
                </a:lnTo>
                <a:lnTo>
                  <a:pt x="52" y="29"/>
                </a:lnTo>
                <a:lnTo>
                  <a:pt x="104" y="29"/>
                </a:lnTo>
                <a:lnTo>
                  <a:pt x="104" y="15"/>
                </a:lnTo>
                <a:lnTo>
                  <a:pt x="57" y="15"/>
                </a:lnTo>
                <a:lnTo>
                  <a:pt x="57" y="15"/>
                </a:lnTo>
                <a:lnTo>
                  <a:pt x="62" y="5"/>
                </a:lnTo>
                <a:lnTo>
                  <a:pt x="62" y="5"/>
                </a:lnTo>
                <a:lnTo>
                  <a:pt x="62" y="0"/>
                </a:lnTo>
                <a:lnTo>
                  <a:pt x="62" y="0"/>
                </a:lnTo>
                <a:lnTo>
                  <a:pt x="43" y="0"/>
                </a:lnTo>
                <a:lnTo>
                  <a:pt x="43" y="0"/>
                </a:lnTo>
                <a:lnTo>
                  <a:pt x="43" y="5"/>
                </a:lnTo>
                <a:lnTo>
                  <a:pt x="43" y="5"/>
                </a:lnTo>
                <a:lnTo>
                  <a:pt x="38" y="15"/>
                </a:lnTo>
                <a:lnTo>
                  <a:pt x="5" y="15"/>
                </a:lnTo>
                <a:lnTo>
                  <a:pt x="5" y="29"/>
                </a:lnTo>
                <a:lnTo>
                  <a:pt x="5" y="2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 noEditPoints="1"/>
          </p:cNvSpPr>
          <p:nvPr/>
        </p:nvSpPr>
        <p:spPr bwMode="auto">
          <a:xfrm>
            <a:off x="8088313" y="5242718"/>
            <a:ext cx="165100" cy="157163"/>
          </a:xfrm>
          <a:custGeom>
            <a:avLst/>
            <a:gdLst>
              <a:gd name="T0" fmla="*/ 48 w 104"/>
              <a:gd name="T1" fmla="*/ 5 h 99"/>
              <a:gd name="T2" fmla="*/ 10 w 104"/>
              <a:gd name="T3" fmla="*/ 52 h 99"/>
              <a:gd name="T4" fmla="*/ 43 w 104"/>
              <a:gd name="T5" fmla="*/ 52 h 99"/>
              <a:gd name="T6" fmla="*/ 38 w 104"/>
              <a:gd name="T7" fmla="*/ 57 h 99"/>
              <a:gd name="T8" fmla="*/ 15 w 104"/>
              <a:gd name="T9" fmla="*/ 61 h 99"/>
              <a:gd name="T10" fmla="*/ 0 w 104"/>
              <a:gd name="T11" fmla="*/ 85 h 99"/>
              <a:gd name="T12" fmla="*/ 104 w 104"/>
              <a:gd name="T13" fmla="*/ 99 h 99"/>
              <a:gd name="T14" fmla="*/ 90 w 104"/>
              <a:gd name="T15" fmla="*/ 85 h 99"/>
              <a:gd name="T16" fmla="*/ 90 w 104"/>
              <a:gd name="T17" fmla="*/ 61 h 99"/>
              <a:gd name="T18" fmla="*/ 95 w 104"/>
              <a:gd name="T19" fmla="*/ 0 h 99"/>
              <a:gd name="T20" fmla="*/ 52 w 104"/>
              <a:gd name="T21" fmla="*/ 28 h 99"/>
              <a:gd name="T22" fmla="*/ 52 w 104"/>
              <a:gd name="T23" fmla="*/ 43 h 99"/>
              <a:gd name="T24" fmla="*/ 48 w 104"/>
              <a:gd name="T25" fmla="*/ 47 h 99"/>
              <a:gd name="T26" fmla="*/ 67 w 104"/>
              <a:gd name="T27" fmla="*/ 14 h 99"/>
              <a:gd name="T28" fmla="*/ 81 w 104"/>
              <a:gd name="T29" fmla="*/ 19 h 99"/>
              <a:gd name="T30" fmla="*/ 67 w 104"/>
              <a:gd name="T31" fmla="*/ 14 h 99"/>
              <a:gd name="T32" fmla="*/ 33 w 104"/>
              <a:gd name="T33" fmla="*/ 14 h 99"/>
              <a:gd name="T34" fmla="*/ 19 w 104"/>
              <a:gd name="T35" fmla="*/ 24 h 99"/>
              <a:gd name="T36" fmla="*/ 33 w 104"/>
              <a:gd name="T37" fmla="*/ 14 h 99"/>
              <a:gd name="T38" fmla="*/ 81 w 104"/>
              <a:gd name="T39" fmla="*/ 28 h 99"/>
              <a:gd name="T40" fmla="*/ 67 w 104"/>
              <a:gd name="T41" fmla="*/ 33 h 99"/>
              <a:gd name="T42" fmla="*/ 81 w 104"/>
              <a:gd name="T43" fmla="*/ 28 h 99"/>
              <a:gd name="T44" fmla="*/ 33 w 104"/>
              <a:gd name="T45" fmla="*/ 43 h 99"/>
              <a:gd name="T46" fmla="*/ 19 w 104"/>
              <a:gd name="T47" fmla="*/ 33 h 99"/>
              <a:gd name="T48" fmla="*/ 33 w 104"/>
              <a:gd name="T49" fmla="*/ 43 h 99"/>
              <a:gd name="T50" fmla="*/ 71 w 104"/>
              <a:gd name="T51" fmla="*/ 52 h 99"/>
              <a:gd name="T52" fmla="*/ 76 w 104"/>
              <a:gd name="T53" fmla="*/ 61 h 99"/>
              <a:gd name="T54" fmla="*/ 52 w 104"/>
              <a:gd name="T55" fmla="*/ 61 h 99"/>
              <a:gd name="T56" fmla="*/ 62 w 104"/>
              <a:gd name="T57" fmla="*/ 43 h 99"/>
              <a:gd name="T58" fmla="*/ 81 w 104"/>
              <a:gd name="T59" fmla="*/ 47 h 99"/>
              <a:gd name="T60" fmla="*/ 81 w 104"/>
              <a:gd name="T61" fmla="*/ 52 h 99"/>
              <a:gd name="T62" fmla="*/ 71 w 104"/>
              <a:gd name="T63" fmla="*/ 52 h 99"/>
              <a:gd name="T64" fmla="*/ 67 w 104"/>
              <a:gd name="T65" fmla="*/ 85 h 99"/>
              <a:gd name="T66" fmla="*/ 76 w 104"/>
              <a:gd name="T67" fmla="*/ 71 h 99"/>
              <a:gd name="T68" fmla="*/ 67 w 104"/>
              <a:gd name="T69" fmla="*/ 85 h 99"/>
              <a:gd name="T70" fmla="*/ 33 w 104"/>
              <a:gd name="T71" fmla="*/ 71 h 99"/>
              <a:gd name="T72" fmla="*/ 29 w 104"/>
              <a:gd name="T73" fmla="*/ 85 h 99"/>
              <a:gd name="T74" fmla="*/ 33 w 104"/>
              <a:gd name="T75" fmla="*/ 71 h 99"/>
              <a:gd name="T76" fmla="*/ 57 w 104"/>
              <a:gd name="T77" fmla="*/ 71 h 99"/>
              <a:gd name="T78" fmla="*/ 48 w 104"/>
              <a:gd name="T79" fmla="*/ 85 h 99"/>
              <a:gd name="T80" fmla="*/ 57 w 104"/>
              <a:gd name="T81" fmla="*/ 71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4" h="99">
                <a:moveTo>
                  <a:pt x="48" y="47"/>
                </a:moveTo>
                <a:lnTo>
                  <a:pt x="48" y="5"/>
                </a:lnTo>
                <a:lnTo>
                  <a:pt x="10" y="5"/>
                </a:lnTo>
                <a:lnTo>
                  <a:pt x="10" y="52"/>
                </a:lnTo>
                <a:lnTo>
                  <a:pt x="43" y="52"/>
                </a:lnTo>
                <a:lnTo>
                  <a:pt x="43" y="52"/>
                </a:lnTo>
                <a:lnTo>
                  <a:pt x="38" y="57"/>
                </a:lnTo>
                <a:lnTo>
                  <a:pt x="38" y="57"/>
                </a:lnTo>
                <a:lnTo>
                  <a:pt x="43" y="61"/>
                </a:lnTo>
                <a:lnTo>
                  <a:pt x="15" y="61"/>
                </a:lnTo>
                <a:lnTo>
                  <a:pt x="15" y="85"/>
                </a:lnTo>
                <a:lnTo>
                  <a:pt x="0" y="85"/>
                </a:lnTo>
                <a:lnTo>
                  <a:pt x="0" y="99"/>
                </a:lnTo>
                <a:lnTo>
                  <a:pt x="104" y="99"/>
                </a:lnTo>
                <a:lnTo>
                  <a:pt x="104" y="85"/>
                </a:lnTo>
                <a:lnTo>
                  <a:pt x="90" y="85"/>
                </a:lnTo>
                <a:lnTo>
                  <a:pt x="90" y="61"/>
                </a:lnTo>
                <a:lnTo>
                  <a:pt x="90" y="61"/>
                </a:lnTo>
                <a:lnTo>
                  <a:pt x="95" y="52"/>
                </a:lnTo>
                <a:lnTo>
                  <a:pt x="95" y="0"/>
                </a:lnTo>
                <a:lnTo>
                  <a:pt x="52" y="0"/>
                </a:lnTo>
                <a:lnTo>
                  <a:pt x="52" y="28"/>
                </a:lnTo>
                <a:lnTo>
                  <a:pt x="52" y="28"/>
                </a:lnTo>
                <a:lnTo>
                  <a:pt x="52" y="43"/>
                </a:lnTo>
                <a:lnTo>
                  <a:pt x="48" y="47"/>
                </a:lnTo>
                <a:lnTo>
                  <a:pt x="48" y="47"/>
                </a:lnTo>
                <a:lnTo>
                  <a:pt x="48" y="47"/>
                </a:lnTo>
                <a:close/>
                <a:moveTo>
                  <a:pt x="67" y="14"/>
                </a:moveTo>
                <a:lnTo>
                  <a:pt x="81" y="14"/>
                </a:lnTo>
                <a:lnTo>
                  <a:pt x="81" y="19"/>
                </a:lnTo>
                <a:lnTo>
                  <a:pt x="67" y="19"/>
                </a:lnTo>
                <a:lnTo>
                  <a:pt x="67" y="14"/>
                </a:lnTo>
                <a:lnTo>
                  <a:pt x="67" y="14"/>
                </a:lnTo>
                <a:close/>
                <a:moveTo>
                  <a:pt x="33" y="14"/>
                </a:moveTo>
                <a:lnTo>
                  <a:pt x="33" y="24"/>
                </a:lnTo>
                <a:lnTo>
                  <a:pt x="19" y="24"/>
                </a:lnTo>
                <a:lnTo>
                  <a:pt x="19" y="14"/>
                </a:lnTo>
                <a:lnTo>
                  <a:pt x="33" y="14"/>
                </a:lnTo>
                <a:lnTo>
                  <a:pt x="33" y="14"/>
                </a:lnTo>
                <a:close/>
                <a:moveTo>
                  <a:pt x="81" y="28"/>
                </a:moveTo>
                <a:lnTo>
                  <a:pt x="81" y="33"/>
                </a:lnTo>
                <a:lnTo>
                  <a:pt x="67" y="33"/>
                </a:lnTo>
                <a:lnTo>
                  <a:pt x="67" y="28"/>
                </a:lnTo>
                <a:lnTo>
                  <a:pt x="81" y="28"/>
                </a:lnTo>
                <a:lnTo>
                  <a:pt x="81" y="28"/>
                </a:lnTo>
                <a:close/>
                <a:moveTo>
                  <a:pt x="33" y="43"/>
                </a:moveTo>
                <a:lnTo>
                  <a:pt x="19" y="43"/>
                </a:lnTo>
                <a:lnTo>
                  <a:pt x="19" y="33"/>
                </a:lnTo>
                <a:lnTo>
                  <a:pt x="33" y="33"/>
                </a:lnTo>
                <a:lnTo>
                  <a:pt x="33" y="43"/>
                </a:lnTo>
                <a:lnTo>
                  <a:pt x="33" y="43"/>
                </a:lnTo>
                <a:close/>
                <a:moveTo>
                  <a:pt x="71" y="52"/>
                </a:moveTo>
                <a:lnTo>
                  <a:pt x="71" y="52"/>
                </a:lnTo>
                <a:lnTo>
                  <a:pt x="76" y="61"/>
                </a:lnTo>
                <a:lnTo>
                  <a:pt x="52" y="61"/>
                </a:lnTo>
                <a:lnTo>
                  <a:pt x="52" y="61"/>
                </a:lnTo>
                <a:lnTo>
                  <a:pt x="62" y="57"/>
                </a:lnTo>
                <a:lnTo>
                  <a:pt x="62" y="43"/>
                </a:lnTo>
                <a:lnTo>
                  <a:pt x="81" y="43"/>
                </a:lnTo>
                <a:lnTo>
                  <a:pt x="81" y="47"/>
                </a:lnTo>
                <a:lnTo>
                  <a:pt x="81" y="47"/>
                </a:lnTo>
                <a:lnTo>
                  <a:pt x="81" y="52"/>
                </a:lnTo>
                <a:lnTo>
                  <a:pt x="71" y="52"/>
                </a:lnTo>
                <a:lnTo>
                  <a:pt x="71" y="52"/>
                </a:lnTo>
                <a:lnTo>
                  <a:pt x="71" y="52"/>
                </a:lnTo>
                <a:close/>
                <a:moveTo>
                  <a:pt x="67" y="85"/>
                </a:moveTo>
                <a:lnTo>
                  <a:pt x="67" y="71"/>
                </a:lnTo>
                <a:lnTo>
                  <a:pt x="76" y="71"/>
                </a:lnTo>
                <a:lnTo>
                  <a:pt x="76" y="85"/>
                </a:lnTo>
                <a:lnTo>
                  <a:pt x="67" y="85"/>
                </a:lnTo>
                <a:lnTo>
                  <a:pt x="67" y="85"/>
                </a:lnTo>
                <a:close/>
                <a:moveTo>
                  <a:pt x="33" y="71"/>
                </a:moveTo>
                <a:lnTo>
                  <a:pt x="33" y="85"/>
                </a:lnTo>
                <a:lnTo>
                  <a:pt x="29" y="85"/>
                </a:lnTo>
                <a:lnTo>
                  <a:pt x="29" y="71"/>
                </a:lnTo>
                <a:lnTo>
                  <a:pt x="33" y="71"/>
                </a:lnTo>
                <a:lnTo>
                  <a:pt x="33" y="71"/>
                </a:lnTo>
                <a:close/>
                <a:moveTo>
                  <a:pt x="57" y="71"/>
                </a:moveTo>
                <a:lnTo>
                  <a:pt x="57" y="85"/>
                </a:lnTo>
                <a:lnTo>
                  <a:pt x="48" y="85"/>
                </a:lnTo>
                <a:lnTo>
                  <a:pt x="48" y="71"/>
                </a:lnTo>
                <a:lnTo>
                  <a:pt x="57" y="71"/>
                </a:lnTo>
                <a:lnTo>
                  <a:pt x="57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7608888" y="5391943"/>
            <a:ext cx="157162" cy="165100"/>
          </a:xfrm>
          <a:custGeom>
            <a:avLst/>
            <a:gdLst>
              <a:gd name="T0" fmla="*/ 0 w 99"/>
              <a:gd name="T1" fmla="*/ 81 h 104"/>
              <a:gd name="T2" fmla="*/ 10 w 99"/>
              <a:gd name="T3" fmla="*/ 67 h 104"/>
              <a:gd name="T4" fmla="*/ 19 w 99"/>
              <a:gd name="T5" fmla="*/ 76 h 104"/>
              <a:gd name="T6" fmla="*/ 33 w 99"/>
              <a:gd name="T7" fmla="*/ 62 h 104"/>
              <a:gd name="T8" fmla="*/ 57 w 99"/>
              <a:gd name="T9" fmla="*/ 85 h 104"/>
              <a:gd name="T10" fmla="*/ 57 w 99"/>
              <a:gd name="T11" fmla="*/ 85 h 104"/>
              <a:gd name="T12" fmla="*/ 43 w 99"/>
              <a:gd name="T13" fmla="*/ 90 h 104"/>
              <a:gd name="T14" fmla="*/ 43 w 99"/>
              <a:gd name="T15" fmla="*/ 104 h 104"/>
              <a:gd name="T16" fmla="*/ 66 w 99"/>
              <a:gd name="T17" fmla="*/ 100 h 104"/>
              <a:gd name="T18" fmla="*/ 71 w 99"/>
              <a:gd name="T19" fmla="*/ 100 h 104"/>
              <a:gd name="T20" fmla="*/ 71 w 99"/>
              <a:gd name="T21" fmla="*/ 62 h 104"/>
              <a:gd name="T22" fmla="*/ 99 w 99"/>
              <a:gd name="T23" fmla="*/ 52 h 104"/>
              <a:gd name="T24" fmla="*/ 71 w 99"/>
              <a:gd name="T25" fmla="*/ 19 h 104"/>
              <a:gd name="T26" fmla="*/ 90 w 99"/>
              <a:gd name="T27" fmla="*/ 15 h 104"/>
              <a:gd name="T28" fmla="*/ 90 w 99"/>
              <a:gd name="T29" fmla="*/ 15 h 104"/>
              <a:gd name="T30" fmla="*/ 81 w 99"/>
              <a:gd name="T31" fmla="*/ 0 h 104"/>
              <a:gd name="T32" fmla="*/ 62 w 99"/>
              <a:gd name="T33" fmla="*/ 5 h 104"/>
              <a:gd name="T34" fmla="*/ 33 w 99"/>
              <a:gd name="T35" fmla="*/ 10 h 104"/>
              <a:gd name="T36" fmla="*/ 38 w 99"/>
              <a:gd name="T37" fmla="*/ 24 h 104"/>
              <a:gd name="T38" fmla="*/ 48 w 99"/>
              <a:gd name="T39" fmla="*/ 24 h 104"/>
              <a:gd name="T40" fmla="*/ 57 w 99"/>
              <a:gd name="T41" fmla="*/ 52 h 104"/>
              <a:gd name="T42" fmla="*/ 33 w 99"/>
              <a:gd name="T43" fmla="*/ 10 h 104"/>
              <a:gd name="T44" fmla="*/ 0 w 99"/>
              <a:gd name="T45" fmla="*/ 10 h 104"/>
              <a:gd name="T46" fmla="*/ 10 w 99"/>
              <a:gd name="T47" fmla="*/ 24 h 104"/>
              <a:gd name="T48" fmla="*/ 19 w 99"/>
              <a:gd name="T49" fmla="*/ 57 h 104"/>
              <a:gd name="T50" fmla="*/ 10 w 99"/>
              <a:gd name="T51" fmla="*/ 57 h 104"/>
              <a:gd name="T52" fmla="*/ 33 w 99"/>
              <a:gd name="T53" fmla="*/ 29 h 104"/>
              <a:gd name="T54" fmla="*/ 43 w 99"/>
              <a:gd name="T55" fmla="*/ 48 h 104"/>
              <a:gd name="T56" fmla="*/ 52 w 99"/>
              <a:gd name="T57" fmla="*/ 43 h 104"/>
              <a:gd name="T58" fmla="*/ 48 w 99"/>
              <a:gd name="T59" fmla="*/ 24 h 104"/>
              <a:gd name="T60" fmla="*/ 81 w 99"/>
              <a:gd name="T61" fmla="*/ 24 h 104"/>
              <a:gd name="T62" fmla="*/ 71 w 99"/>
              <a:gd name="T63" fmla="*/ 43 h 104"/>
              <a:gd name="T64" fmla="*/ 85 w 99"/>
              <a:gd name="T65" fmla="*/ 48 h 104"/>
              <a:gd name="T66" fmla="*/ 95 w 99"/>
              <a:gd name="T67" fmla="*/ 29 h 104"/>
              <a:gd name="T68" fmla="*/ 95 w 99"/>
              <a:gd name="T69" fmla="*/ 29 h 104"/>
              <a:gd name="T70" fmla="*/ 95 w 99"/>
              <a:gd name="T71" fmla="*/ 29 h 104"/>
              <a:gd name="T72" fmla="*/ 81 w 99"/>
              <a:gd name="T73" fmla="*/ 24 h 104"/>
              <a:gd name="T74" fmla="*/ 81 w 99"/>
              <a:gd name="T75" fmla="*/ 24 h 104"/>
              <a:gd name="T76" fmla="*/ 81 w 99"/>
              <a:gd name="T77" fmla="*/ 24 h 104"/>
              <a:gd name="T78" fmla="*/ 81 w 99"/>
              <a:gd name="T79" fmla="*/ 2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9" h="104">
                <a:moveTo>
                  <a:pt x="0" y="10"/>
                </a:moveTo>
                <a:lnTo>
                  <a:pt x="0" y="81"/>
                </a:lnTo>
                <a:lnTo>
                  <a:pt x="10" y="81"/>
                </a:lnTo>
                <a:lnTo>
                  <a:pt x="10" y="67"/>
                </a:lnTo>
                <a:lnTo>
                  <a:pt x="19" y="67"/>
                </a:lnTo>
                <a:lnTo>
                  <a:pt x="19" y="76"/>
                </a:lnTo>
                <a:lnTo>
                  <a:pt x="33" y="76"/>
                </a:lnTo>
                <a:lnTo>
                  <a:pt x="33" y="62"/>
                </a:lnTo>
                <a:lnTo>
                  <a:pt x="57" y="62"/>
                </a:lnTo>
                <a:lnTo>
                  <a:pt x="57" y="85"/>
                </a:lnTo>
                <a:lnTo>
                  <a:pt x="57" y="85"/>
                </a:lnTo>
                <a:lnTo>
                  <a:pt x="57" y="85"/>
                </a:lnTo>
                <a:lnTo>
                  <a:pt x="52" y="90"/>
                </a:lnTo>
                <a:lnTo>
                  <a:pt x="43" y="90"/>
                </a:lnTo>
                <a:lnTo>
                  <a:pt x="43" y="90"/>
                </a:lnTo>
                <a:lnTo>
                  <a:pt x="43" y="104"/>
                </a:lnTo>
                <a:lnTo>
                  <a:pt x="43" y="104"/>
                </a:lnTo>
                <a:lnTo>
                  <a:pt x="66" y="100"/>
                </a:lnTo>
                <a:lnTo>
                  <a:pt x="66" y="100"/>
                </a:lnTo>
                <a:lnTo>
                  <a:pt x="71" y="100"/>
                </a:lnTo>
                <a:lnTo>
                  <a:pt x="71" y="90"/>
                </a:lnTo>
                <a:lnTo>
                  <a:pt x="71" y="62"/>
                </a:lnTo>
                <a:lnTo>
                  <a:pt x="99" y="62"/>
                </a:lnTo>
                <a:lnTo>
                  <a:pt x="99" y="52"/>
                </a:lnTo>
                <a:lnTo>
                  <a:pt x="71" y="52"/>
                </a:lnTo>
                <a:lnTo>
                  <a:pt x="71" y="19"/>
                </a:lnTo>
                <a:lnTo>
                  <a:pt x="71" y="19"/>
                </a:lnTo>
                <a:lnTo>
                  <a:pt x="90" y="15"/>
                </a:lnTo>
                <a:lnTo>
                  <a:pt x="90" y="15"/>
                </a:lnTo>
                <a:lnTo>
                  <a:pt x="90" y="15"/>
                </a:lnTo>
                <a:lnTo>
                  <a:pt x="90" y="15"/>
                </a:lnTo>
                <a:lnTo>
                  <a:pt x="81" y="0"/>
                </a:lnTo>
                <a:lnTo>
                  <a:pt x="81" y="0"/>
                </a:lnTo>
                <a:lnTo>
                  <a:pt x="62" y="5"/>
                </a:lnTo>
                <a:lnTo>
                  <a:pt x="33" y="10"/>
                </a:lnTo>
                <a:lnTo>
                  <a:pt x="33" y="10"/>
                </a:lnTo>
                <a:lnTo>
                  <a:pt x="38" y="24"/>
                </a:lnTo>
                <a:lnTo>
                  <a:pt x="38" y="24"/>
                </a:lnTo>
                <a:lnTo>
                  <a:pt x="48" y="24"/>
                </a:lnTo>
                <a:lnTo>
                  <a:pt x="48" y="24"/>
                </a:lnTo>
                <a:lnTo>
                  <a:pt x="57" y="19"/>
                </a:lnTo>
                <a:lnTo>
                  <a:pt x="57" y="52"/>
                </a:lnTo>
                <a:lnTo>
                  <a:pt x="33" y="52"/>
                </a:lnTo>
                <a:lnTo>
                  <a:pt x="33" y="10"/>
                </a:lnTo>
                <a:lnTo>
                  <a:pt x="0" y="10"/>
                </a:lnTo>
                <a:lnTo>
                  <a:pt x="0" y="10"/>
                </a:lnTo>
                <a:close/>
                <a:moveTo>
                  <a:pt x="10" y="57"/>
                </a:moveTo>
                <a:lnTo>
                  <a:pt x="10" y="24"/>
                </a:lnTo>
                <a:lnTo>
                  <a:pt x="19" y="24"/>
                </a:lnTo>
                <a:lnTo>
                  <a:pt x="19" y="57"/>
                </a:lnTo>
                <a:lnTo>
                  <a:pt x="10" y="57"/>
                </a:lnTo>
                <a:lnTo>
                  <a:pt x="10" y="57"/>
                </a:lnTo>
                <a:close/>
                <a:moveTo>
                  <a:pt x="48" y="24"/>
                </a:moveTo>
                <a:lnTo>
                  <a:pt x="33" y="29"/>
                </a:lnTo>
                <a:lnTo>
                  <a:pt x="33" y="29"/>
                </a:lnTo>
                <a:lnTo>
                  <a:pt x="43" y="48"/>
                </a:lnTo>
                <a:lnTo>
                  <a:pt x="52" y="43"/>
                </a:lnTo>
                <a:lnTo>
                  <a:pt x="52" y="43"/>
                </a:lnTo>
                <a:lnTo>
                  <a:pt x="48" y="24"/>
                </a:lnTo>
                <a:lnTo>
                  <a:pt x="48" y="24"/>
                </a:lnTo>
                <a:lnTo>
                  <a:pt x="48" y="24"/>
                </a:lnTo>
                <a:close/>
                <a:moveTo>
                  <a:pt x="81" y="24"/>
                </a:moveTo>
                <a:lnTo>
                  <a:pt x="81" y="24"/>
                </a:lnTo>
                <a:lnTo>
                  <a:pt x="71" y="43"/>
                </a:lnTo>
                <a:lnTo>
                  <a:pt x="71" y="43"/>
                </a:lnTo>
                <a:lnTo>
                  <a:pt x="85" y="48"/>
                </a:lnTo>
                <a:lnTo>
                  <a:pt x="85" y="48"/>
                </a:lnTo>
                <a:lnTo>
                  <a:pt x="95" y="29"/>
                </a:lnTo>
                <a:lnTo>
                  <a:pt x="95" y="29"/>
                </a:lnTo>
                <a:lnTo>
                  <a:pt x="95" y="29"/>
                </a:lnTo>
                <a:lnTo>
                  <a:pt x="95" y="29"/>
                </a:lnTo>
                <a:lnTo>
                  <a:pt x="95" y="29"/>
                </a:lnTo>
                <a:lnTo>
                  <a:pt x="90" y="24"/>
                </a:lnTo>
                <a:lnTo>
                  <a:pt x="81" y="24"/>
                </a:lnTo>
                <a:lnTo>
                  <a:pt x="81" y="24"/>
                </a:lnTo>
                <a:lnTo>
                  <a:pt x="81" y="24"/>
                </a:lnTo>
                <a:lnTo>
                  <a:pt x="81" y="24"/>
                </a:lnTo>
                <a:lnTo>
                  <a:pt x="81" y="24"/>
                </a:lnTo>
                <a:lnTo>
                  <a:pt x="81" y="24"/>
                </a:lnTo>
                <a:lnTo>
                  <a:pt x="81" y="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 noEditPoints="1"/>
          </p:cNvSpPr>
          <p:nvPr/>
        </p:nvSpPr>
        <p:spPr bwMode="auto">
          <a:xfrm>
            <a:off x="7781925" y="5391943"/>
            <a:ext cx="157162" cy="165100"/>
          </a:xfrm>
          <a:custGeom>
            <a:avLst/>
            <a:gdLst>
              <a:gd name="T0" fmla="*/ 52 w 99"/>
              <a:gd name="T1" fmla="*/ 15 h 104"/>
              <a:gd name="T2" fmla="*/ 52 w 99"/>
              <a:gd name="T3" fmla="*/ 15 h 104"/>
              <a:gd name="T4" fmla="*/ 57 w 99"/>
              <a:gd name="T5" fmla="*/ 15 h 104"/>
              <a:gd name="T6" fmla="*/ 57 w 99"/>
              <a:gd name="T7" fmla="*/ 15 h 104"/>
              <a:gd name="T8" fmla="*/ 47 w 99"/>
              <a:gd name="T9" fmla="*/ 0 h 104"/>
              <a:gd name="T10" fmla="*/ 47 w 99"/>
              <a:gd name="T11" fmla="*/ 0 h 104"/>
              <a:gd name="T12" fmla="*/ 47 w 99"/>
              <a:gd name="T13" fmla="*/ 0 h 104"/>
              <a:gd name="T14" fmla="*/ 5 w 99"/>
              <a:gd name="T15" fmla="*/ 10 h 104"/>
              <a:gd name="T16" fmla="*/ 5 w 99"/>
              <a:gd name="T17" fmla="*/ 10 h 104"/>
              <a:gd name="T18" fmla="*/ 9 w 99"/>
              <a:gd name="T19" fmla="*/ 19 h 104"/>
              <a:gd name="T20" fmla="*/ 9 w 99"/>
              <a:gd name="T21" fmla="*/ 19 h 104"/>
              <a:gd name="T22" fmla="*/ 19 w 99"/>
              <a:gd name="T23" fmla="*/ 19 h 104"/>
              <a:gd name="T24" fmla="*/ 19 w 99"/>
              <a:gd name="T25" fmla="*/ 19 h 104"/>
              <a:gd name="T26" fmla="*/ 24 w 99"/>
              <a:gd name="T27" fmla="*/ 19 h 104"/>
              <a:gd name="T28" fmla="*/ 24 w 99"/>
              <a:gd name="T29" fmla="*/ 29 h 104"/>
              <a:gd name="T30" fmla="*/ 5 w 99"/>
              <a:gd name="T31" fmla="*/ 29 h 104"/>
              <a:gd name="T32" fmla="*/ 5 w 99"/>
              <a:gd name="T33" fmla="*/ 43 h 104"/>
              <a:gd name="T34" fmla="*/ 24 w 99"/>
              <a:gd name="T35" fmla="*/ 43 h 104"/>
              <a:gd name="T36" fmla="*/ 24 w 99"/>
              <a:gd name="T37" fmla="*/ 43 h 104"/>
              <a:gd name="T38" fmla="*/ 14 w 99"/>
              <a:gd name="T39" fmla="*/ 57 h 104"/>
              <a:gd name="T40" fmla="*/ 0 w 99"/>
              <a:gd name="T41" fmla="*/ 76 h 104"/>
              <a:gd name="T42" fmla="*/ 0 w 99"/>
              <a:gd name="T43" fmla="*/ 76 h 104"/>
              <a:gd name="T44" fmla="*/ 0 w 99"/>
              <a:gd name="T45" fmla="*/ 76 h 104"/>
              <a:gd name="T46" fmla="*/ 9 w 99"/>
              <a:gd name="T47" fmla="*/ 85 h 104"/>
              <a:gd name="T48" fmla="*/ 9 w 99"/>
              <a:gd name="T49" fmla="*/ 85 h 104"/>
              <a:gd name="T50" fmla="*/ 24 w 99"/>
              <a:gd name="T51" fmla="*/ 67 h 104"/>
              <a:gd name="T52" fmla="*/ 24 w 99"/>
              <a:gd name="T53" fmla="*/ 104 h 104"/>
              <a:gd name="T54" fmla="*/ 38 w 99"/>
              <a:gd name="T55" fmla="*/ 104 h 104"/>
              <a:gd name="T56" fmla="*/ 38 w 99"/>
              <a:gd name="T57" fmla="*/ 62 h 104"/>
              <a:gd name="T58" fmla="*/ 38 w 99"/>
              <a:gd name="T59" fmla="*/ 62 h 104"/>
              <a:gd name="T60" fmla="*/ 47 w 99"/>
              <a:gd name="T61" fmla="*/ 76 h 104"/>
              <a:gd name="T62" fmla="*/ 57 w 99"/>
              <a:gd name="T63" fmla="*/ 67 h 104"/>
              <a:gd name="T64" fmla="*/ 57 w 99"/>
              <a:gd name="T65" fmla="*/ 67 h 104"/>
              <a:gd name="T66" fmla="*/ 47 w 99"/>
              <a:gd name="T67" fmla="*/ 48 h 104"/>
              <a:gd name="T68" fmla="*/ 38 w 99"/>
              <a:gd name="T69" fmla="*/ 52 h 104"/>
              <a:gd name="T70" fmla="*/ 38 w 99"/>
              <a:gd name="T71" fmla="*/ 43 h 104"/>
              <a:gd name="T72" fmla="*/ 57 w 99"/>
              <a:gd name="T73" fmla="*/ 43 h 104"/>
              <a:gd name="T74" fmla="*/ 57 w 99"/>
              <a:gd name="T75" fmla="*/ 29 h 104"/>
              <a:gd name="T76" fmla="*/ 38 w 99"/>
              <a:gd name="T77" fmla="*/ 29 h 104"/>
              <a:gd name="T78" fmla="*/ 38 w 99"/>
              <a:gd name="T79" fmla="*/ 15 h 104"/>
              <a:gd name="T80" fmla="*/ 38 w 99"/>
              <a:gd name="T81" fmla="*/ 15 h 104"/>
              <a:gd name="T82" fmla="*/ 38 w 99"/>
              <a:gd name="T83" fmla="*/ 15 h 104"/>
              <a:gd name="T84" fmla="*/ 38 w 99"/>
              <a:gd name="T85" fmla="*/ 15 h 104"/>
              <a:gd name="T86" fmla="*/ 52 w 99"/>
              <a:gd name="T87" fmla="*/ 15 h 104"/>
              <a:gd name="T88" fmla="*/ 52 w 99"/>
              <a:gd name="T89" fmla="*/ 15 h 104"/>
              <a:gd name="T90" fmla="*/ 52 w 99"/>
              <a:gd name="T91" fmla="*/ 15 h 104"/>
              <a:gd name="T92" fmla="*/ 85 w 99"/>
              <a:gd name="T93" fmla="*/ 71 h 104"/>
              <a:gd name="T94" fmla="*/ 71 w 99"/>
              <a:gd name="T95" fmla="*/ 71 h 104"/>
              <a:gd name="T96" fmla="*/ 71 w 99"/>
              <a:gd name="T97" fmla="*/ 29 h 104"/>
              <a:gd name="T98" fmla="*/ 85 w 99"/>
              <a:gd name="T99" fmla="*/ 29 h 104"/>
              <a:gd name="T100" fmla="*/ 85 w 99"/>
              <a:gd name="T101" fmla="*/ 71 h 104"/>
              <a:gd name="T102" fmla="*/ 85 w 99"/>
              <a:gd name="T103" fmla="*/ 71 h 104"/>
              <a:gd name="T104" fmla="*/ 57 w 99"/>
              <a:gd name="T105" fmla="*/ 95 h 104"/>
              <a:gd name="T106" fmla="*/ 71 w 99"/>
              <a:gd name="T107" fmla="*/ 95 h 104"/>
              <a:gd name="T108" fmla="*/ 71 w 99"/>
              <a:gd name="T109" fmla="*/ 85 h 104"/>
              <a:gd name="T110" fmla="*/ 85 w 99"/>
              <a:gd name="T111" fmla="*/ 85 h 104"/>
              <a:gd name="T112" fmla="*/ 85 w 99"/>
              <a:gd name="T113" fmla="*/ 90 h 104"/>
              <a:gd name="T114" fmla="*/ 99 w 99"/>
              <a:gd name="T115" fmla="*/ 90 h 104"/>
              <a:gd name="T116" fmla="*/ 99 w 99"/>
              <a:gd name="T117" fmla="*/ 15 h 104"/>
              <a:gd name="T118" fmla="*/ 57 w 99"/>
              <a:gd name="T119" fmla="*/ 15 h 104"/>
              <a:gd name="T120" fmla="*/ 57 w 99"/>
              <a:gd name="T121" fmla="*/ 95 h 104"/>
              <a:gd name="T122" fmla="*/ 57 w 99"/>
              <a:gd name="T123" fmla="*/ 9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9" h="104">
                <a:moveTo>
                  <a:pt x="52" y="15"/>
                </a:moveTo>
                <a:lnTo>
                  <a:pt x="52" y="15"/>
                </a:lnTo>
                <a:lnTo>
                  <a:pt x="57" y="15"/>
                </a:lnTo>
                <a:lnTo>
                  <a:pt x="57" y="15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5" y="10"/>
                </a:lnTo>
                <a:lnTo>
                  <a:pt x="5" y="10"/>
                </a:lnTo>
                <a:lnTo>
                  <a:pt x="9" y="19"/>
                </a:lnTo>
                <a:lnTo>
                  <a:pt x="9" y="19"/>
                </a:lnTo>
                <a:lnTo>
                  <a:pt x="19" y="19"/>
                </a:lnTo>
                <a:lnTo>
                  <a:pt x="19" y="19"/>
                </a:lnTo>
                <a:lnTo>
                  <a:pt x="24" y="19"/>
                </a:lnTo>
                <a:lnTo>
                  <a:pt x="24" y="29"/>
                </a:lnTo>
                <a:lnTo>
                  <a:pt x="5" y="29"/>
                </a:lnTo>
                <a:lnTo>
                  <a:pt x="5" y="43"/>
                </a:lnTo>
                <a:lnTo>
                  <a:pt x="24" y="43"/>
                </a:lnTo>
                <a:lnTo>
                  <a:pt x="24" y="43"/>
                </a:lnTo>
                <a:lnTo>
                  <a:pt x="14" y="57"/>
                </a:lnTo>
                <a:lnTo>
                  <a:pt x="0" y="76"/>
                </a:lnTo>
                <a:lnTo>
                  <a:pt x="0" y="76"/>
                </a:lnTo>
                <a:lnTo>
                  <a:pt x="0" y="76"/>
                </a:lnTo>
                <a:lnTo>
                  <a:pt x="9" y="85"/>
                </a:lnTo>
                <a:lnTo>
                  <a:pt x="9" y="85"/>
                </a:lnTo>
                <a:lnTo>
                  <a:pt x="24" y="67"/>
                </a:lnTo>
                <a:lnTo>
                  <a:pt x="24" y="104"/>
                </a:lnTo>
                <a:lnTo>
                  <a:pt x="38" y="104"/>
                </a:lnTo>
                <a:lnTo>
                  <a:pt x="38" y="62"/>
                </a:lnTo>
                <a:lnTo>
                  <a:pt x="38" y="62"/>
                </a:lnTo>
                <a:lnTo>
                  <a:pt x="47" y="76"/>
                </a:lnTo>
                <a:lnTo>
                  <a:pt x="57" y="67"/>
                </a:lnTo>
                <a:lnTo>
                  <a:pt x="57" y="67"/>
                </a:lnTo>
                <a:lnTo>
                  <a:pt x="47" y="48"/>
                </a:lnTo>
                <a:lnTo>
                  <a:pt x="38" y="52"/>
                </a:lnTo>
                <a:lnTo>
                  <a:pt x="38" y="43"/>
                </a:lnTo>
                <a:lnTo>
                  <a:pt x="57" y="43"/>
                </a:lnTo>
                <a:lnTo>
                  <a:pt x="57" y="29"/>
                </a:lnTo>
                <a:lnTo>
                  <a:pt x="38" y="29"/>
                </a:lnTo>
                <a:lnTo>
                  <a:pt x="38" y="15"/>
                </a:lnTo>
                <a:lnTo>
                  <a:pt x="38" y="15"/>
                </a:lnTo>
                <a:lnTo>
                  <a:pt x="38" y="15"/>
                </a:lnTo>
                <a:lnTo>
                  <a:pt x="38" y="15"/>
                </a:lnTo>
                <a:lnTo>
                  <a:pt x="52" y="15"/>
                </a:lnTo>
                <a:lnTo>
                  <a:pt x="52" y="15"/>
                </a:lnTo>
                <a:lnTo>
                  <a:pt x="52" y="15"/>
                </a:lnTo>
                <a:close/>
                <a:moveTo>
                  <a:pt x="85" y="71"/>
                </a:moveTo>
                <a:lnTo>
                  <a:pt x="71" y="71"/>
                </a:lnTo>
                <a:lnTo>
                  <a:pt x="71" y="29"/>
                </a:lnTo>
                <a:lnTo>
                  <a:pt x="85" y="29"/>
                </a:lnTo>
                <a:lnTo>
                  <a:pt x="85" y="71"/>
                </a:lnTo>
                <a:lnTo>
                  <a:pt x="85" y="71"/>
                </a:lnTo>
                <a:close/>
                <a:moveTo>
                  <a:pt x="57" y="95"/>
                </a:moveTo>
                <a:lnTo>
                  <a:pt x="71" y="95"/>
                </a:lnTo>
                <a:lnTo>
                  <a:pt x="71" y="85"/>
                </a:lnTo>
                <a:lnTo>
                  <a:pt x="85" y="85"/>
                </a:lnTo>
                <a:lnTo>
                  <a:pt x="85" y="90"/>
                </a:lnTo>
                <a:lnTo>
                  <a:pt x="99" y="90"/>
                </a:lnTo>
                <a:lnTo>
                  <a:pt x="99" y="15"/>
                </a:lnTo>
                <a:lnTo>
                  <a:pt x="57" y="15"/>
                </a:lnTo>
                <a:lnTo>
                  <a:pt x="57" y="95"/>
                </a:lnTo>
                <a:lnTo>
                  <a:pt x="57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7961313" y="5391943"/>
            <a:ext cx="165100" cy="165100"/>
          </a:xfrm>
          <a:custGeom>
            <a:avLst/>
            <a:gdLst>
              <a:gd name="T0" fmla="*/ 38 w 104"/>
              <a:gd name="T1" fmla="*/ 5 h 104"/>
              <a:gd name="T2" fmla="*/ 29 w 104"/>
              <a:gd name="T3" fmla="*/ 38 h 104"/>
              <a:gd name="T4" fmla="*/ 43 w 104"/>
              <a:gd name="T5" fmla="*/ 38 h 104"/>
              <a:gd name="T6" fmla="*/ 47 w 104"/>
              <a:gd name="T7" fmla="*/ 29 h 104"/>
              <a:gd name="T8" fmla="*/ 62 w 104"/>
              <a:gd name="T9" fmla="*/ 43 h 104"/>
              <a:gd name="T10" fmla="*/ 29 w 104"/>
              <a:gd name="T11" fmla="*/ 52 h 104"/>
              <a:gd name="T12" fmla="*/ 104 w 104"/>
              <a:gd name="T13" fmla="*/ 43 h 104"/>
              <a:gd name="T14" fmla="*/ 76 w 104"/>
              <a:gd name="T15" fmla="*/ 29 h 104"/>
              <a:gd name="T16" fmla="*/ 95 w 104"/>
              <a:gd name="T17" fmla="*/ 19 h 104"/>
              <a:gd name="T18" fmla="*/ 76 w 104"/>
              <a:gd name="T19" fmla="*/ 10 h 104"/>
              <a:gd name="T20" fmla="*/ 76 w 104"/>
              <a:gd name="T21" fmla="*/ 5 h 104"/>
              <a:gd name="T22" fmla="*/ 76 w 104"/>
              <a:gd name="T23" fmla="*/ 0 h 104"/>
              <a:gd name="T24" fmla="*/ 76 w 104"/>
              <a:gd name="T25" fmla="*/ 0 h 104"/>
              <a:gd name="T26" fmla="*/ 62 w 104"/>
              <a:gd name="T27" fmla="*/ 0 h 104"/>
              <a:gd name="T28" fmla="*/ 62 w 104"/>
              <a:gd name="T29" fmla="*/ 19 h 104"/>
              <a:gd name="T30" fmla="*/ 52 w 104"/>
              <a:gd name="T31" fmla="*/ 19 h 104"/>
              <a:gd name="T32" fmla="*/ 57 w 104"/>
              <a:gd name="T33" fmla="*/ 10 h 104"/>
              <a:gd name="T34" fmla="*/ 24 w 104"/>
              <a:gd name="T35" fmla="*/ 29 h 104"/>
              <a:gd name="T36" fmla="*/ 33 w 104"/>
              <a:gd name="T37" fmla="*/ 15 h 104"/>
              <a:gd name="T38" fmla="*/ 10 w 104"/>
              <a:gd name="T39" fmla="*/ 15 h 104"/>
              <a:gd name="T40" fmla="*/ 24 w 104"/>
              <a:gd name="T41" fmla="*/ 29 h 104"/>
              <a:gd name="T42" fmla="*/ 24 w 104"/>
              <a:gd name="T43" fmla="*/ 29 h 104"/>
              <a:gd name="T44" fmla="*/ 29 w 104"/>
              <a:gd name="T45" fmla="*/ 38 h 104"/>
              <a:gd name="T46" fmla="*/ 10 w 104"/>
              <a:gd name="T47" fmla="*/ 29 h 104"/>
              <a:gd name="T48" fmla="*/ 0 w 104"/>
              <a:gd name="T49" fmla="*/ 38 h 104"/>
              <a:gd name="T50" fmla="*/ 19 w 104"/>
              <a:gd name="T51" fmla="*/ 52 h 104"/>
              <a:gd name="T52" fmla="*/ 24 w 104"/>
              <a:gd name="T53" fmla="*/ 85 h 104"/>
              <a:gd name="T54" fmla="*/ 29 w 104"/>
              <a:gd name="T55" fmla="*/ 62 h 104"/>
              <a:gd name="T56" fmla="*/ 14 w 104"/>
              <a:gd name="T57" fmla="*/ 57 h 104"/>
              <a:gd name="T58" fmla="*/ 0 w 104"/>
              <a:gd name="T59" fmla="*/ 95 h 104"/>
              <a:gd name="T60" fmla="*/ 19 w 104"/>
              <a:gd name="T61" fmla="*/ 104 h 104"/>
              <a:gd name="T62" fmla="*/ 24 w 104"/>
              <a:gd name="T63" fmla="*/ 85 h 104"/>
              <a:gd name="T64" fmla="*/ 52 w 104"/>
              <a:gd name="T65" fmla="*/ 95 h 104"/>
              <a:gd name="T66" fmla="*/ 80 w 104"/>
              <a:gd name="T67" fmla="*/ 104 h 104"/>
              <a:gd name="T68" fmla="*/ 95 w 104"/>
              <a:gd name="T69" fmla="*/ 57 h 104"/>
              <a:gd name="T70" fmla="*/ 38 w 104"/>
              <a:gd name="T71" fmla="*/ 104 h 104"/>
              <a:gd name="T72" fmla="*/ 52 w 104"/>
              <a:gd name="T73" fmla="*/ 95 h 104"/>
              <a:gd name="T74" fmla="*/ 80 w 104"/>
              <a:gd name="T75" fmla="*/ 85 h 104"/>
              <a:gd name="T76" fmla="*/ 52 w 104"/>
              <a:gd name="T77" fmla="*/ 71 h 104"/>
              <a:gd name="T78" fmla="*/ 80 w 104"/>
              <a:gd name="T79" fmla="*/ 8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4" h="104">
                <a:moveTo>
                  <a:pt x="57" y="10"/>
                </a:moveTo>
                <a:lnTo>
                  <a:pt x="38" y="5"/>
                </a:lnTo>
                <a:lnTo>
                  <a:pt x="38" y="5"/>
                </a:lnTo>
                <a:lnTo>
                  <a:pt x="29" y="38"/>
                </a:lnTo>
                <a:lnTo>
                  <a:pt x="29" y="38"/>
                </a:lnTo>
                <a:lnTo>
                  <a:pt x="43" y="38"/>
                </a:lnTo>
                <a:lnTo>
                  <a:pt x="43" y="38"/>
                </a:lnTo>
                <a:lnTo>
                  <a:pt x="47" y="29"/>
                </a:lnTo>
                <a:lnTo>
                  <a:pt x="62" y="29"/>
                </a:lnTo>
                <a:lnTo>
                  <a:pt x="62" y="43"/>
                </a:lnTo>
                <a:lnTo>
                  <a:pt x="29" y="43"/>
                </a:lnTo>
                <a:lnTo>
                  <a:pt x="29" y="52"/>
                </a:lnTo>
                <a:lnTo>
                  <a:pt x="104" y="52"/>
                </a:lnTo>
                <a:lnTo>
                  <a:pt x="104" y="43"/>
                </a:lnTo>
                <a:lnTo>
                  <a:pt x="76" y="43"/>
                </a:lnTo>
                <a:lnTo>
                  <a:pt x="76" y="29"/>
                </a:lnTo>
                <a:lnTo>
                  <a:pt x="95" y="29"/>
                </a:lnTo>
                <a:lnTo>
                  <a:pt x="95" y="19"/>
                </a:lnTo>
                <a:lnTo>
                  <a:pt x="76" y="19"/>
                </a:lnTo>
                <a:lnTo>
                  <a:pt x="76" y="10"/>
                </a:lnTo>
                <a:lnTo>
                  <a:pt x="76" y="10"/>
                </a:lnTo>
                <a:lnTo>
                  <a:pt x="76" y="5"/>
                </a:lnTo>
                <a:lnTo>
                  <a:pt x="76" y="5"/>
                </a:lnTo>
                <a:lnTo>
                  <a:pt x="76" y="0"/>
                </a:lnTo>
                <a:lnTo>
                  <a:pt x="76" y="0"/>
                </a:lnTo>
                <a:lnTo>
                  <a:pt x="76" y="0"/>
                </a:lnTo>
                <a:lnTo>
                  <a:pt x="76" y="0"/>
                </a:lnTo>
                <a:lnTo>
                  <a:pt x="62" y="0"/>
                </a:lnTo>
                <a:lnTo>
                  <a:pt x="62" y="0"/>
                </a:lnTo>
                <a:lnTo>
                  <a:pt x="62" y="19"/>
                </a:lnTo>
                <a:lnTo>
                  <a:pt x="52" y="19"/>
                </a:lnTo>
                <a:lnTo>
                  <a:pt x="52" y="19"/>
                </a:lnTo>
                <a:lnTo>
                  <a:pt x="57" y="10"/>
                </a:lnTo>
                <a:lnTo>
                  <a:pt x="57" y="10"/>
                </a:lnTo>
                <a:lnTo>
                  <a:pt x="57" y="10"/>
                </a:lnTo>
                <a:close/>
                <a:moveTo>
                  <a:pt x="24" y="29"/>
                </a:moveTo>
                <a:lnTo>
                  <a:pt x="33" y="15"/>
                </a:lnTo>
                <a:lnTo>
                  <a:pt x="33" y="15"/>
                </a:lnTo>
                <a:lnTo>
                  <a:pt x="19" y="0"/>
                </a:lnTo>
                <a:lnTo>
                  <a:pt x="10" y="15"/>
                </a:lnTo>
                <a:lnTo>
                  <a:pt x="10" y="15"/>
                </a:lnTo>
                <a:lnTo>
                  <a:pt x="24" y="29"/>
                </a:lnTo>
                <a:lnTo>
                  <a:pt x="24" y="29"/>
                </a:lnTo>
                <a:lnTo>
                  <a:pt x="24" y="29"/>
                </a:lnTo>
                <a:close/>
                <a:moveTo>
                  <a:pt x="19" y="52"/>
                </a:moveTo>
                <a:lnTo>
                  <a:pt x="29" y="38"/>
                </a:lnTo>
                <a:lnTo>
                  <a:pt x="29" y="38"/>
                </a:lnTo>
                <a:lnTo>
                  <a:pt x="10" y="29"/>
                </a:lnTo>
                <a:lnTo>
                  <a:pt x="0" y="38"/>
                </a:lnTo>
                <a:lnTo>
                  <a:pt x="0" y="38"/>
                </a:lnTo>
                <a:lnTo>
                  <a:pt x="19" y="52"/>
                </a:lnTo>
                <a:lnTo>
                  <a:pt x="19" y="52"/>
                </a:lnTo>
                <a:lnTo>
                  <a:pt x="19" y="52"/>
                </a:lnTo>
                <a:close/>
                <a:moveTo>
                  <a:pt x="24" y="85"/>
                </a:moveTo>
                <a:lnTo>
                  <a:pt x="24" y="85"/>
                </a:lnTo>
                <a:lnTo>
                  <a:pt x="29" y="62"/>
                </a:lnTo>
                <a:lnTo>
                  <a:pt x="29" y="62"/>
                </a:lnTo>
                <a:lnTo>
                  <a:pt x="14" y="57"/>
                </a:lnTo>
                <a:lnTo>
                  <a:pt x="14" y="57"/>
                </a:lnTo>
                <a:lnTo>
                  <a:pt x="0" y="95"/>
                </a:lnTo>
                <a:lnTo>
                  <a:pt x="19" y="104"/>
                </a:lnTo>
                <a:lnTo>
                  <a:pt x="19" y="104"/>
                </a:lnTo>
                <a:lnTo>
                  <a:pt x="24" y="85"/>
                </a:lnTo>
                <a:lnTo>
                  <a:pt x="24" y="85"/>
                </a:lnTo>
                <a:lnTo>
                  <a:pt x="24" y="85"/>
                </a:lnTo>
                <a:close/>
                <a:moveTo>
                  <a:pt x="52" y="95"/>
                </a:moveTo>
                <a:lnTo>
                  <a:pt x="80" y="95"/>
                </a:lnTo>
                <a:lnTo>
                  <a:pt x="80" y="104"/>
                </a:lnTo>
                <a:lnTo>
                  <a:pt x="95" y="104"/>
                </a:lnTo>
                <a:lnTo>
                  <a:pt x="95" y="57"/>
                </a:lnTo>
                <a:lnTo>
                  <a:pt x="38" y="57"/>
                </a:lnTo>
                <a:lnTo>
                  <a:pt x="38" y="104"/>
                </a:lnTo>
                <a:lnTo>
                  <a:pt x="52" y="104"/>
                </a:lnTo>
                <a:lnTo>
                  <a:pt x="52" y="95"/>
                </a:lnTo>
                <a:lnTo>
                  <a:pt x="52" y="95"/>
                </a:lnTo>
                <a:close/>
                <a:moveTo>
                  <a:pt x="80" y="85"/>
                </a:moveTo>
                <a:lnTo>
                  <a:pt x="52" y="85"/>
                </a:lnTo>
                <a:lnTo>
                  <a:pt x="52" y="71"/>
                </a:lnTo>
                <a:lnTo>
                  <a:pt x="80" y="71"/>
                </a:lnTo>
                <a:lnTo>
                  <a:pt x="80" y="85"/>
                </a:lnTo>
                <a:lnTo>
                  <a:pt x="80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8140700" y="5391943"/>
            <a:ext cx="165100" cy="165100"/>
          </a:xfrm>
          <a:custGeom>
            <a:avLst/>
            <a:gdLst>
              <a:gd name="T0" fmla="*/ 19 w 104"/>
              <a:gd name="T1" fmla="*/ 10 h 104"/>
              <a:gd name="T2" fmla="*/ 5 w 104"/>
              <a:gd name="T3" fmla="*/ 10 h 104"/>
              <a:gd name="T4" fmla="*/ 0 w 104"/>
              <a:gd name="T5" fmla="*/ 48 h 104"/>
              <a:gd name="T6" fmla="*/ 10 w 104"/>
              <a:gd name="T7" fmla="*/ 52 h 104"/>
              <a:gd name="T8" fmla="*/ 15 w 104"/>
              <a:gd name="T9" fmla="*/ 38 h 104"/>
              <a:gd name="T10" fmla="*/ 19 w 104"/>
              <a:gd name="T11" fmla="*/ 57 h 104"/>
              <a:gd name="T12" fmla="*/ 0 w 104"/>
              <a:gd name="T13" fmla="*/ 62 h 104"/>
              <a:gd name="T14" fmla="*/ 0 w 104"/>
              <a:gd name="T15" fmla="*/ 62 h 104"/>
              <a:gd name="T16" fmla="*/ 5 w 104"/>
              <a:gd name="T17" fmla="*/ 76 h 104"/>
              <a:gd name="T18" fmla="*/ 5 w 104"/>
              <a:gd name="T19" fmla="*/ 76 h 104"/>
              <a:gd name="T20" fmla="*/ 10 w 104"/>
              <a:gd name="T21" fmla="*/ 76 h 104"/>
              <a:gd name="T22" fmla="*/ 15 w 104"/>
              <a:gd name="T23" fmla="*/ 71 h 104"/>
              <a:gd name="T24" fmla="*/ 19 w 104"/>
              <a:gd name="T25" fmla="*/ 104 h 104"/>
              <a:gd name="T26" fmla="*/ 34 w 104"/>
              <a:gd name="T27" fmla="*/ 67 h 104"/>
              <a:gd name="T28" fmla="*/ 43 w 104"/>
              <a:gd name="T29" fmla="*/ 67 h 104"/>
              <a:gd name="T30" fmla="*/ 48 w 104"/>
              <a:gd name="T31" fmla="*/ 71 h 104"/>
              <a:gd name="T32" fmla="*/ 57 w 104"/>
              <a:gd name="T33" fmla="*/ 90 h 104"/>
              <a:gd name="T34" fmla="*/ 71 w 104"/>
              <a:gd name="T35" fmla="*/ 81 h 104"/>
              <a:gd name="T36" fmla="*/ 67 w 104"/>
              <a:gd name="T37" fmla="*/ 76 h 104"/>
              <a:gd name="T38" fmla="*/ 76 w 104"/>
              <a:gd name="T39" fmla="*/ 67 h 104"/>
              <a:gd name="T40" fmla="*/ 76 w 104"/>
              <a:gd name="T41" fmla="*/ 85 h 104"/>
              <a:gd name="T42" fmla="*/ 62 w 104"/>
              <a:gd name="T43" fmla="*/ 90 h 104"/>
              <a:gd name="T44" fmla="*/ 67 w 104"/>
              <a:gd name="T45" fmla="*/ 104 h 104"/>
              <a:gd name="T46" fmla="*/ 85 w 104"/>
              <a:gd name="T47" fmla="*/ 104 h 104"/>
              <a:gd name="T48" fmla="*/ 90 w 104"/>
              <a:gd name="T49" fmla="*/ 95 h 104"/>
              <a:gd name="T50" fmla="*/ 104 w 104"/>
              <a:gd name="T51" fmla="*/ 67 h 104"/>
              <a:gd name="T52" fmla="*/ 90 w 104"/>
              <a:gd name="T53" fmla="*/ 57 h 104"/>
              <a:gd name="T54" fmla="*/ 104 w 104"/>
              <a:gd name="T55" fmla="*/ 48 h 104"/>
              <a:gd name="T56" fmla="*/ 81 w 104"/>
              <a:gd name="T57" fmla="*/ 33 h 104"/>
              <a:gd name="T58" fmla="*/ 100 w 104"/>
              <a:gd name="T59" fmla="*/ 24 h 104"/>
              <a:gd name="T60" fmla="*/ 81 w 104"/>
              <a:gd name="T61" fmla="*/ 15 h 104"/>
              <a:gd name="T62" fmla="*/ 81 w 104"/>
              <a:gd name="T63" fmla="*/ 10 h 104"/>
              <a:gd name="T64" fmla="*/ 81 w 104"/>
              <a:gd name="T65" fmla="*/ 5 h 104"/>
              <a:gd name="T66" fmla="*/ 81 w 104"/>
              <a:gd name="T67" fmla="*/ 0 h 104"/>
              <a:gd name="T68" fmla="*/ 76 w 104"/>
              <a:gd name="T69" fmla="*/ 0 h 104"/>
              <a:gd name="T70" fmla="*/ 67 w 104"/>
              <a:gd name="T71" fmla="*/ 15 h 104"/>
              <a:gd name="T72" fmla="*/ 48 w 104"/>
              <a:gd name="T73" fmla="*/ 24 h 104"/>
              <a:gd name="T74" fmla="*/ 67 w 104"/>
              <a:gd name="T75" fmla="*/ 33 h 104"/>
              <a:gd name="T76" fmla="*/ 43 w 104"/>
              <a:gd name="T77" fmla="*/ 24 h 104"/>
              <a:gd name="T78" fmla="*/ 34 w 104"/>
              <a:gd name="T79" fmla="*/ 15 h 104"/>
              <a:gd name="T80" fmla="*/ 34 w 104"/>
              <a:gd name="T81" fmla="*/ 5 h 104"/>
              <a:gd name="T82" fmla="*/ 34 w 104"/>
              <a:gd name="T83" fmla="*/ 0 h 104"/>
              <a:gd name="T84" fmla="*/ 34 w 104"/>
              <a:gd name="T85" fmla="*/ 0 h 104"/>
              <a:gd name="T86" fmla="*/ 19 w 104"/>
              <a:gd name="T87" fmla="*/ 0 h 104"/>
              <a:gd name="T88" fmla="*/ 15 w 104"/>
              <a:gd name="T89" fmla="*/ 24 h 104"/>
              <a:gd name="T90" fmla="*/ 15 w 104"/>
              <a:gd name="T91" fmla="*/ 24 h 104"/>
              <a:gd name="T92" fmla="*/ 19 w 104"/>
              <a:gd name="T93" fmla="*/ 10 h 104"/>
              <a:gd name="T94" fmla="*/ 19 w 104"/>
              <a:gd name="T95" fmla="*/ 10 h 104"/>
              <a:gd name="T96" fmla="*/ 34 w 104"/>
              <a:gd name="T97" fmla="*/ 38 h 104"/>
              <a:gd name="T98" fmla="*/ 43 w 104"/>
              <a:gd name="T99" fmla="*/ 48 h 104"/>
              <a:gd name="T100" fmla="*/ 76 w 104"/>
              <a:gd name="T101" fmla="*/ 57 h 104"/>
              <a:gd name="T102" fmla="*/ 43 w 104"/>
              <a:gd name="T103" fmla="*/ 48 h 104"/>
              <a:gd name="T104" fmla="*/ 34 w 104"/>
              <a:gd name="T105" fmla="*/ 5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4" h="104">
                <a:moveTo>
                  <a:pt x="19" y="10"/>
                </a:moveTo>
                <a:lnTo>
                  <a:pt x="19" y="10"/>
                </a:lnTo>
                <a:lnTo>
                  <a:pt x="10" y="10"/>
                </a:lnTo>
                <a:lnTo>
                  <a:pt x="5" y="10"/>
                </a:lnTo>
                <a:lnTo>
                  <a:pt x="5" y="10"/>
                </a:lnTo>
                <a:lnTo>
                  <a:pt x="0" y="48"/>
                </a:lnTo>
                <a:lnTo>
                  <a:pt x="0" y="48"/>
                </a:lnTo>
                <a:lnTo>
                  <a:pt x="10" y="52"/>
                </a:lnTo>
                <a:lnTo>
                  <a:pt x="10" y="52"/>
                </a:lnTo>
                <a:lnTo>
                  <a:pt x="15" y="38"/>
                </a:lnTo>
                <a:lnTo>
                  <a:pt x="19" y="38"/>
                </a:lnTo>
                <a:lnTo>
                  <a:pt x="19" y="57"/>
                </a:lnTo>
                <a:lnTo>
                  <a:pt x="19" y="57"/>
                </a:lnTo>
                <a:lnTo>
                  <a:pt x="0" y="62"/>
                </a:lnTo>
                <a:lnTo>
                  <a:pt x="0" y="62"/>
                </a:lnTo>
                <a:lnTo>
                  <a:pt x="0" y="62"/>
                </a:lnTo>
                <a:lnTo>
                  <a:pt x="5" y="76"/>
                </a:lnTo>
                <a:lnTo>
                  <a:pt x="5" y="76"/>
                </a:lnTo>
                <a:lnTo>
                  <a:pt x="5" y="76"/>
                </a:lnTo>
                <a:lnTo>
                  <a:pt x="5" y="76"/>
                </a:lnTo>
                <a:lnTo>
                  <a:pt x="10" y="76"/>
                </a:lnTo>
                <a:lnTo>
                  <a:pt x="10" y="76"/>
                </a:lnTo>
                <a:lnTo>
                  <a:pt x="15" y="71"/>
                </a:lnTo>
                <a:lnTo>
                  <a:pt x="15" y="71"/>
                </a:lnTo>
                <a:lnTo>
                  <a:pt x="19" y="71"/>
                </a:lnTo>
                <a:lnTo>
                  <a:pt x="19" y="104"/>
                </a:lnTo>
                <a:lnTo>
                  <a:pt x="34" y="104"/>
                </a:lnTo>
                <a:lnTo>
                  <a:pt x="34" y="67"/>
                </a:lnTo>
                <a:lnTo>
                  <a:pt x="43" y="62"/>
                </a:lnTo>
                <a:lnTo>
                  <a:pt x="43" y="67"/>
                </a:lnTo>
                <a:lnTo>
                  <a:pt x="57" y="67"/>
                </a:lnTo>
                <a:lnTo>
                  <a:pt x="48" y="71"/>
                </a:lnTo>
                <a:lnTo>
                  <a:pt x="48" y="71"/>
                </a:lnTo>
                <a:lnTo>
                  <a:pt x="57" y="90"/>
                </a:lnTo>
                <a:lnTo>
                  <a:pt x="71" y="81"/>
                </a:lnTo>
                <a:lnTo>
                  <a:pt x="71" y="81"/>
                </a:lnTo>
                <a:lnTo>
                  <a:pt x="67" y="76"/>
                </a:lnTo>
                <a:lnTo>
                  <a:pt x="67" y="76"/>
                </a:lnTo>
                <a:lnTo>
                  <a:pt x="62" y="67"/>
                </a:lnTo>
                <a:lnTo>
                  <a:pt x="76" y="67"/>
                </a:lnTo>
                <a:lnTo>
                  <a:pt x="76" y="85"/>
                </a:lnTo>
                <a:lnTo>
                  <a:pt x="76" y="85"/>
                </a:lnTo>
                <a:lnTo>
                  <a:pt x="76" y="90"/>
                </a:lnTo>
                <a:lnTo>
                  <a:pt x="62" y="90"/>
                </a:lnTo>
                <a:lnTo>
                  <a:pt x="62" y="90"/>
                </a:lnTo>
                <a:lnTo>
                  <a:pt x="67" y="104"/>
                </a:lnTo>
                <a:lnTo>
                  <a:pt x="67" y="104"/>
                </a:lnTo>
                <a:lnTo>
                  <a:pt x="85" y="104"/>
                </a:lnTo>
                <a:lnTo>
                  <a:pt x="90" y="100"/>
                </a:lnTo>
                <a:lnTo>
                  <a:pt x="90" y="95"/>
                </a:lnTo>
                <a:lnTo>
                  <a:pt x="90" y="67"/>
                </a:lnTo>
                <a:lnTo>
                  <a:pt x="104" y="67"/>
                </a:lnTo>
                <a:lnTo>
                  <a:pt x="104" y="57"/>
                </a:lnTo>
                <a:lnTo>
                  <a:pt x="90" y="57"/>
                </a:lnTo>
                <a:lnTo>
                  <a:pt x="90" y="48"/>
                </a:lnTo>
                <a:lnTo>
                  <a:pt x="104" y="48"/>
                </a:lnTo>
                <a:lnTo>
                  <a:pt x="104" y="33"/>
                </a:lnTo>
                <a:lnTo>
                  <a:pt x="81" y="33"/>
                </a:lnTo>
                <a:lnTo>
                  <a:pt x="81" y="24"/>
                </a:lnTo>
                <a:lnTo>
                  <a:pt x="100" y="24"/>
                </a:lnTo>
                <a:lnTo>
                  <a:pt x="100" y="15"/>
                </a:lnTo>
                <a:lnTo>
                  <a:pt x="81" y="15"/>
                </a:lnTo>
                <a:lnTo>
                  <a:pt x="81" y="10"/>
                </a:lnTo>
                <a:lnTo>
                  <a:pt x="81" y="10"/>
                </a:lnTo>
                <a:lnTo>
                  <a:pt x="81" y="5"/>
                </a:lnTo>
                <a:lnTo>
                  <a:pt x="81" y="5"/>
                </a:lnTo>
                <a:lnTo>
                  <a:pt x="81" y="0"/>
                </a:lnTo>
                <a:lnTo>
                  <a:pt x="81" y="0"/>
                </a:lnTo>
                <a:lnTo>
                  <a:pt x="76" y="0"/>
                </a:lnTo>
                <a:lnTo>
                  <a:pt x="76" y="0"/>
                </a:lnTo>
                <a:lnTo>
                  <a:pt x="67" y="0"/>
                </a:lnTo>
                <a:lnTo>
                  <a:pt x="67" y="15"/>
                </a:lnTo>
                <a:lnTo>
                  <a:pt x="48" y="15"/>
                </a:lnTo>
                <a:lnTo>
                  <a:pt x="48" y="24"/>
                </a:lnTo>
                <a:lnTo>
                  <a:pt x="67" y="24"/>
                </a:lnTo>
                <a:lnTo>
                  <a:pt x="67" y="33"/>
                </a:lnTo>
                <a:lnTo>
                  <a:pt x="43" y="33"/>
                </a:lnTo>
                <a:lnTo>
                  <a:pt x="43" y="24"/>
                </a:lnTo>
                <a:lnTo>
                  <a:pt x="34" y="24"/>
                </a:lnTo>
                <a:lnTo>
                  <a:pt x="34" y="15"/>
                </a:lnTo>
                <a:lnTo>
                  <a:pt x="34" y="15"/>
                </a:lnTo>
                <a:lnTo>
                  <a:pt x="34" y="5"/>
                </a:lnTo>
                <a:lnTo>
                  <a:pt x="34" y="5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19" y="0"/>
                </a:lnTo>
                <a:lnTo>
                  <a:pt x="19" y="24"/>
                </a:lnTo>
                <a:lnTo>
                  <a:pt x="15" y="24"/>
                </a:lnTo>
                <a:lnTo>
                  <a:pt x="15" y="24"/>
                </a:lnTo>
                <a:lnTo>
                  <a:pt x="15" y="24"/>
                </a:lnTo>
                <a:lnTo>
                  <a:pt x="15" y="24"/>
                </a:lnTo>
                <a:lnTo>
                  <a:pt x="19" y="10"/>
                </a:lnTo>
                <a:lnTo>
                  <a:pt x="19" y="10"/>
                </a:lnTo>
                <a:lnTo>
                  <a:pt x="19" y="10"/>
                </a:lnTo>
                <a:close/>
                <a:moveTo>
                  <a:pt x="34" y="52"/>
                </a:moveTo>
                <a:lnTo>
                  <a:pt x="34" y="38"/>
                </a:lnTo>
                <a:lnTo>
                  <a:pt x="43" y="38"/>
                </a:lnTo>
                <a:lnTo>
                  <a:pt x="43" y="48"/>
                </a:lnTo>
                <a:lnTo>
                  <a:pt x="76" y="48"/>
                </a:lnTo>
                <a:lnTo>
                  <a:pt x="76" y="57"/>
                </a:lnTo>
                <a:lnTo>
                  <a:pt x="43" y="57"/>
                </a:lnTo>
                <a:lnTo>
                  <a:pt x="43" y="48"/>
                </a:lnTo>
                <a:lnTo>
                  <a:pt x="34" y="52"/>
                </a:lnTo>
                <a:lnTo>
                  <a:pt x="34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8329613" y="5391943"/>
            <a:ext cx="157162" cy="165100"/>
          </a:xfrm>
          <a:custGeom>
            <a:avLst/>
            <a:gdLst>
              <a:gd name="T0" fmla="*/ 56 w 99"/>
              <a:gd name="T1" fmla="*/ 15 h 104"/>
              <a:gd name="T2" fmla="*/ 56 w 99"/>
              <a:gd name="T3" fmla="*/ 15 h 104"/>
              <a:gd name="T4" fmla="*/ 56 w 99"/>
              <a:gd name="T5" fmla="*/ 10 h 104"/>
              <a:gd name="T6" fmla="*/ 56 w 99"/>
              <a:gd name="T7" fmla="*/ 10 h 104"/>
              <a:gd name="T8" fmla="*/ 51 w 99"/>
              <a:gd name="T9" fmla="*/ 0 h 104"/>
              <a:gd name="T10" fmla="*/ 51 w 99"/>
              <a:gd name="T11" fmla="*/ 0 h 104"/>
              <a:gd name="T12" fmla="*/ 47 w 99"/>
              <a:gd name="T13" fmla="*/ 0 h 104"/>
              <a:gd name="T14" fmla="*/ 47 w 99"/>
              <a:gd name="T15" fmla="*/ 0 h 104"/>
              <a:gd name="T16" fmla="*/ 37 w 99"/>
              <a:gd name="T17" fmla="*/ 5 h 104"/>
              <a:gd name="T18" fmla="*/ 37 w 99"/>
              <a:gd name="T19" fmla="*/ 5 h 104"/>
              <a:gd name="T20" fmla="*/ 42 w 99"/>
              <a:gd name="T21" fmla="*/ 19 h 104"/>
              <a:gd name="T22" fmla="*/ 0 w 99"/>
              <a:gd name="T23" fmla="*/ 19 h 104"/>
              <a:gd name="T24" fmla="*/ 0 w 99"/>
              <a:gd name="T25" fmla="*/ 29 h 104"/>
              <a:gd name="T26" fmla="*/ 42 w 99"/>
              <a:gd name="T27" fmla="*/ 29 h 104"/>
              <a:gd name="T28" fmla="*/ 42 w 99"/>
              <a:gd name="T29" fmla="*/ 43 h 104"/>
              <a:gd name="T30" fmla="*/ 9 w 99"/>
              <a:gd name="T31" fmla="*/ 43 h 104"/>
              <a:gd name="T32" fmla="*/ 9 w 99"/>
              <a:gd name="T33" fmla="*/ 95 h 104"/>
              <a:gd name="T34" fmla="*/ 23 w 99"/>
              <a:gd name="T35" fmla="*/ 95 h 104"/>
              <a:gd name="T36" fmla="*/ 23 w 99"/>
              <a:gd name="T37" fmla="*/ 52 h 104"/>
              <a:gd name="T38" fmla="*/ 42 w 99"/>
              <a:gd name="T39" fmla="*/ 52 h 104"/>
              <a:gd name="T40" fmla="*/ 42 w 99"/>
              <a:gd name="T41" fmla="*/ 104 h 104"/>
              <a:gd name="T42" fmla="*/ 56 w 99"/>
              <a:gd name="T43" fmla="*/ 104 h 104"/>
              <a:gd name="T44" fmla="*/ 56 w 99"/>
              <a:gd name="T45" fmla="*/ 52 h 104"/>
              <a:gd name="T46" fmla="*/ 70 w 99"/>
              <a:gd name="T47" fmla="*/ 52 h 104"/>
              <a:gd name="T48" fmla="*/ 70 w 99"/>
              <a:gd name="T49" fmla="*/ 76 h 104"/>
              <a:gd name="T50" fmla="*/ 70 w 99"/>
              <a:gd name="T51" fmla="*/ 76 h 104"/>
              <a:gd name="T52" fmla="*/ 66 w 99"/>
              <a:gd name="T53" fmla="*/ 81 h 104"/>
              <a:gd name="T54" fmla="*/ 56 w 99"/>
              <a:gd name="T55" fmla="*/ 81 h 104"/>
              <a:gd name="T56" fmla="*/ 56 w 99"/>
              <a:gd name="T57" fmla="*/ 81 h 104"/>
              <a:gd name="T58" fmla="*/ 61 w 99"/>
              <a:gd name="T59" fmla="*/ 95 h 104"/>
              <a:gd name="T60" fmla="*/ 61 w 99"/>
              <a:gd name="T61" fmla="*/ 95 h 104"/>
              <a:gd name="T62" fmla="*/ 80 w 99"/>
              <a:gd name="T63" fmla="*/ 90 h 104"/>
              <a:gd name="T64" fmla="*/ 84 w 99"/>
              <a:gd name="T65" fmla="*/ 90 h 104"/>
              <a:gd name="T66" fmla="*/ 84 w 99"/>
              <a:gd name="T67" fmla="*/ 85 h 104"/>
              <a:gd name="T68" fmla="*/ 84 w 99"/>
              <a:gd name="T69" fmla="*/ 43 h 104"/>
              <a:gd name="T70" fmla="*/ 56 w 99"/>
              <a:gd name="T71" fmla="*/ 43 h 104"/>
              <a:gd name="T72" fmla="*/ 56 w 99"/>
              <a:gd name="T73" fmla="*/ 29 h 104"/>
              <a:gd name="T74" fmla="*/ 99 w 99"/>
              <a:gd name="T75" fmla="*/ 29 h 104"/>
              <a:gd name="T76" fmla="*/ 99 w 99"/>
              <a:gd name="T77" fmla="*/ 19 h 104"/>
              <a:gd name="T78" fmla="*/ 47 w 99"/>
              <a:gd name="T79" fmla="*/ 19 h 104"/>
              <a:gd name="T80" fmla="*/ 47 w 99"/>
              <a:gd name="T81" fmla="*/ 19 h 104"/>
              <a:gd name="T82" fmla="*/ 56 w 99"/>
              <a:gd name="T83" fmla="*/ 15 h 104"/>
              <a:gd name="T84" fmla="*/ 56 w 99"/>
              <a:gd name="T85" fmla="*/ 15 h 104"/>
              <a:gd name="T86" fmla="*/ 56 w 99"/>
              <a:gd name="T87" fmla="*/ 1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104">
                <a:moveTo>
                  <a:pt x="56" y="15"/>
                </a:moveTo>
                <a:lnTo>
                  <a:pt x="56" y="15"/>
                </a:lnTo>
                <a:lnTo>
                  <a:pt x="56" y="10"/>
                </a:lnTo>
                <a:lnTo>
                  <a:pt x="56" y="10"/>
                </a:lnTo>
                <a:lnTo>
                  <a:pt x="51" y="0"/>
                </a:lnTo>
                <a:lnTo>
                  <a:pt x="51" y="0"/>
                </a:lnTo>
                <a:lnTo>
                  <a:pt x="47" y="0"/>
                </a:lnTo>
                <a:lnTo>
                  <a:pt x="47" y="0"/>
                </a:lnTo>
                <a:lnTo>
                  <a:pt x="37" y="5"/>
                </a:lnTo>
                <a:lnTo>
                  <a:pt x="37" y="5"/>
                </a:lnTo>
                <a:lnTo>
                  <a:pt x="42" y="19"/>
                </a:lnTo>
                <a:lnTo>
                  <a:pt x="0" y="19"/>
                </a:lnTo>
                <a:lnTo>
                  <a:pt x="0" y="29"/>
                </a:lnTo>
                <a:lnTo>
                  <a:pt x="42" y="29"/>
                </a:lnTo>
                <a:lnTo>
                  <a:pt x="42" y="43"/>
                </a:lnTo>
                <a:lnTo>
                  <a:pt x="9" y="43"/>
                </a:lnTo>
                <a:lnTo>
                  <a:pt x="9" y="95"/>
                </a:lnTo>
                <a:lnTo>
                  <a:pt x="23" y="95"/>
                </a:lnTo>
                <a:lnTo>
                  <a:pt x="23" y="52"/>
                </a:lnTo>
                <a:lnTo>
                  <a:pt x="42" y="52"/>
                </a:lnTo>
                <a:lnTo>
                  <a:pt x="42" y="104"/>
                </a:lnTo>
                <a:lnTo>
                  <a:pt x="56" y="104"/>
                </a:lnTo>
                <a:lnTo>
                  <a:pt x="56" y="52"/>
                </a:lnTo>
                <a:lnTo>
                  <a:pt x="70" y="52"/>
                </a:lnTo>
                <a:lnTo>
                  <a:pt x="70" y="76"/>
                </a:lnTo>
                <a:lnTo>
                  <a:pt x="70" y="76"/>
                </a:lnTo>
                <a:lnTo>
                  <a:pt x="66" y="81"/>
                </a:lnTo>
                <a:lnTo>
                  <a:pt x="56" y="81"/>
                </a:lnTo>
                <a:lnTo>
                  <a:pt x="56" y="81"/>
                </a:lnTo>
                <a:lnTo>
                  <a:pt x="61" y="95"/>
                </a:lnTo>
                <a:lnTo>
                  <a:pt x="61" y="95"/>
                </a:lnTo>
                <a:lnTo>
                  <a:pt x="80" y="90"/>
                </a:lnTo>
                <a:lnTo>
                  <a:pt x="84" y="90"/>
                </a:lnTo>
                <a:lnTo>
                  <a:pt x="84" y="85"/>
                </a:lnTo>
                <a:lnTo>
                  <a:pt x="84" y="43"/>
                </a:lnTo>
                <a:lnTo>
                  <a:pt x="56" y="43"/>
                </a:lnTo>
                <a:lnTo>
                  <a:pt x="56" y="29"/>
                </a:lnTo>
                <a:lnTo>
                  <a:pt x="99" y="29"/>
                </a:lnTo>
                <a:lnTo>
                  <a:pt x="99" y="19"/>
                </a:lnTo>
                <a:lnTo>
                  <a:pt x="47" y="19"/>
                </a:lnTo>
                <a:lnTo>
                  <a:pt x="47" y="19"/>
                </a:lnTo>
                <a:lnTo>
                  <a:pt x="56" y="15"/>
                </a:lnTo>
                <a:lnTo>
                  <a:pt x="56" y="15"/>
                </a:lnTo>
                <a:lnTo>
                  <a:pt x="56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 noEditPoints="1"/>
          </p:cNvSpPr>
          <p:nvPr/>
        </p:nvSpPr>
        <p:spPr bwMode="auto">
          <a:xfrm>
            <a:off x="7256463" y="4853781"/>
            <a:ext cx="165100" cy="157163"/>
          </a:xfrm>
          <a:custGeom>
            <a:avLst/>
            <a:gdLst>
              <a:gd name="T0" fmla="*/ 48 w 104"/>
              <a:gd name="T1" fmla="*/ 9 h 99"/>
              <a:gd name="T2" fmla="*/ 48 w 104"/>
              <a:gd name="T3" fmla="*/ 9 h 99"/>
              <a:gd name="T4" fmla="*/ 48 w 104"/>
              <a:gd name="T5" fmla="*/ 4 h 99"/>
              <a:gd name="T6" fmla="*/ 48 w 104"/>
              <a:gd name="T7" fmla="*/ 4 h 99"/>
              <a:gd name="T8" fmla="*/ 29 w 104"/>
              <a:gd name="T9" fmla="*/ 0 h 99"/>
              <a:gd name="T10" fmla="*/ 29 w 104"/>
              <a:gd name="T11" fmla="*/ 0 h 99"/>
              <a:gd name="T12" fmla="*/ 19 w 104"/>
              <a:gd name="T13" fmla="*/ 23 h 99"/>
              <a:gd name="T14" fmla="*/ 0 w 104"/>
              <a:gd name="T15" fmla="*/ 42 h 99"/>
              <a:gd name="T16" fmla="*/ 0 w 104"/>
              <a:gd name="T17" fmla="*/ 42 h 99"/>
              <a:gd name="T18" fmla="*/ 15 w 104"/>
              <a:gd name="T19" fmla="*/ 51 h 99"/>
              <a:gd name="T20" fmla="*/ 19 w 104"/>
              <a:gd name="T21" fmla="*/ 42 h 99"/>
              <a:gd name="T22" fmla="*/ 19 w 104"/>
              <a:gd name="T23" fmla="*/ 94 h 99"/>
              <a:gd name="T24" fmla="*/ 19 w 104"/>
              <a:gd name="T25" fmla="*/ 94 h 99"/>
              <a:gd name="T26" fmla="*/ 19 w 104"/>
              <a:gd name="T27" fmla="*/ 99 h 99"/>
              <a:gd name="T28" fmla="*/ 29 w 104"/>
              <a:gd name="T29" fmla="*/ 99 h 99"/>
              <a:gd name="T30" fmla="*/ 90 w 104"/>
              <a:gd name="T31" fmla="*/ 99 h 99"/>
              <a:gd name="T32" fmla="*/ 90 w 104"/>
              <a:gd name="T33" fmla="*/ 99 h 99"/>
              <a:gd name="T34" fmla="*/ 100 w 104"/>
              <a:gd name="T35" fmla="*/ 99 h 99"/>
              <a:gd name="T36" fmla="*/ 104 w 104"/>
              <a:gd name="T37" fmla="*/ 84 h 99"/>
              <a:gd name="T38" fmla="*/ 104 w 104"/>
              <a:gd name="T39" fmla="*/ 84 h 99"/>
              <a:gd name="T40" fmla="*/ 90 w 104"/>
              <a:gd name="T41" fmla="*/ 80 h 99"/>
              <a:gd name="T42" fmla="*/ 90 w 104"/>
              <a:gd name="T43" fmla="*/ 80 h 99"/>
              <a:gd name="T44" fmla="*/ 85 w 104"/>
              <a:gd name="T45" fmla="*/ 89 h 99"/>
              <a:gd name="T46" fmla="*/ 81 w 104"/>
              <a:gd name="T47" fmla="*/ 89 h 99"/>
              <a:gd name="T48" fmla="*/ 38 w 104"/>
              <a:gd name="T49" fmla="*/ 89 h 99"/>
              <a:gd name="T50" fmla="*/ 38 w 104"/>
              <a:gd name="T51" fmla="*/ 89 h 99"/>
              <a:gd name="T52" fmla="*/ 33 w 104"/>
              <a:gd name="T53" fmla="*/ 89 h 99"/>
              <a:gd name="T54" fmla="*/ 33 w 104"/>
              <a:gd name="T55" fmla="*/ 84 h 99"/>
              <a:gd name="T56" fmla="*/ 33 w 104"/>
              <a:gd name="T57" fmla="*/ 70 h 99"/>
              <a:gd name="T58" fmla="*/ 67 w 104"/>
              <a:gd name="T59" fmla="*/ 70 h 99"/>
              <a:gd name="T60" fmla="*/ 67 w 104"/>
              <a:gd name="T61" fmla="*/ 70 h 99"/>
              <a:gd name="T62" fmla="*/ 67 w 104"/>
              <a:gd name="T63" fmla="*/ 80 h 99"/>
              <a:gd name="T64" fmla="*/ 67 w 104"/>
              <a:gd name="T65" fmla="*/ 80 h 99"/>
              <a:gd name="T66" fmla="*/ 85 w 104"/>
              <a:gd name="T67" fmla="*/ 75 h 99"/>
              <a:gd name="T68" fmla="*/ 90 w 104"/>
              <a:gd name="T69" fmla="*/ 70 h 99"/>
              <a:gd name="T70" fmla="*/ 90 w 104"/>
              <a:gd name="T71" fmla="*/ 66 h 99"/>
              <a:gd name="T72" fmla="*/ 90 w 104"/>
              <a:gd name="T73" fmla="*/ 14 h 99"/>
              <a:gd name="T74" fmla="*/ 43 w 104"/>
              <a:gd name="T75" fmla="*/ 14 h 99"/>
              <a:gd name="T76" fmla="*/ 43 w 104"/>
              <a:gd name="T77" fmla="*/ 14 h 99"/>
              <a:gd name="T78" fmla="*/ 48 w 104"/>
              <a:gd name="T79" fmla="*/ 9 h 99"/>
              <a:gd name="T80" fmla="*/ 48 w 104"/>
              <a:gd name="T81" fmla="*/ 9 h 99"/>
              <a:gd name="T82" fmla="*/ 48 w 104"/>
              <a:gd name="T83" fmla="*/ 9 h 99"/>
              <a:gd name="T84" fmla="*/ 76 w 104"/>
              <a:gd name="T85" fmla="*/ 61 h 99"/>
              <a:gd name="T86" fmla="*/ 76 w 104"/>
              <a:gd name="T87" fmla="*/ 61 h 99"/>
              <a:gd name="T88" fmla="*/ 76 w 104"/>
              <a:gd name="T89" fmla="*/ 66 h 99"/>
              <a:gd name="T90" fmla="*/ 67 w 104"/>
              <a:gd name="T91" fmla="*/ 66 h 99"/>
              <a:gd name="T92" fmla="*/ 67 w 104"/>
              <a:gd name="T93" fmla="*/ 33 h 99"/>
              <a:gd name="T94" fmla="*/ 24 w 104"/>
              <a:gd name="T95" fmla="*/ 33 h 99"/>
              <a:gd name="T96" fmla="*/ 24 w 104"/>
              <a:gd name="T97" fmla="*/ 33 h 99"/>
              <a:gd name="T98" fmla="*/ 33 w 104"/>
              <a:gd name="T99" fmla="*/ 23 h 99"/>
              <a:gd name="T100" fmla="*/ 76 w 104"/>
              <a:gd name="T101" fmla="*/ 23 h 99"/>
              <a:gd name="T102" fmla="*/ 76 w 104"/>
              <a:gd name="T103" fmla="*/ 61 h 99"/>
              <a:gd name="T104" fmla="*/ 76 w 104"/>
              <a:gd name="T105" fmla="*/ 61 h 99"/>
              <a:gd name="T106" fmla="*/ 52 w 104"/>
              <a:gd name="T107" fmla="*/ 47 h 99"/>
              <a:gd name="T108" fmla="*/ 52 w 104"/>
              <a:gd name="T109" fmla="*/ 56 h 99"/>
              <a:gd name="T110" fmla="*/ 33 w 104"/>
              <a:gd name="T111" fmla="*/ 56 h 99"/>
              <a:gd name="T112" fmla="*/ 33 w 104"/>
              <a:gd name="T113" fmla="*/ 47 h 99"/>
              <a:gd name="T114" fmla="*/ 52 w 104"/>
              <a:gd name="T115" fmla="*/ 47 h 99"/>
              <a:gd name="T116" fmla="*/ 52 w 104"/>
              <a:gd name="T117" fmla="*/ 47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4" h="99">
                <a:moveTo>
                  <a:pt x="48" y="9"/>
                </a:moveTo>
                <a:lnTo>
                  <a:pt x="48" y="9"/>
                </a:lnTo>
                <a:lnTo>
                  <a:pt x="48" y="4"/>
                </a:lnTo>
                <a:lnTo>
                  <a:pt x="48" y="4"/>
                </a:lnTo>
                <a:lnTo>
                  <a:pt x="29" y="0"/>
                </a:lnTo>
                <a:lnTo>
                  <a:pt x="29" y="0"/>
                </a:lnTo>
                <a:lnTo>
                  <a:pt x="19" y="23"/>
                </a:lnTo>
                <a:lnTo>
                  <a:pt x="0" y="42"/>
                </a:lnTo>
                <a:lnTo>
                  <a:pt x="0" y="42"/>
                </a:lnTo>
                <a:lnTo>
                  <a:pt x="15" y="51"/>
                </a:lnTo>
                <a:lnTo>
                  <a:pt x="19" y="42"/>
                </a:lnTo>
                <a:lnTo>
                  <a:pt x="19" y="94"/>
                </a:lnTo>
                <a:lnTo>
                  <a:pt x="19" y="94"/>
                </a:lnTo>
                <a:lnTo>
                  <a:pt x="19" y="99"/>
                </a:lnTo>
                <a:lnTo>
                  <a:pt x="29" y="99"/>
                </a:lnTo>
                <a:lnTo>
                  <a:pt x="90" y="99"/>
                </a:lnTo>
                <a:lnTo>
                  <a:pt x="90" y="99"/>
                </a:lnTo>
                <a:lnTo>
                  <a:pt x="100" y="99"/>
                </a:lnTo>
                <a:lnTo>
                  <a:pt x="104" y="84"/>
                </a:lnTo>
                <a:lnTo>
                  <a:pt x="104" y="84"/>
                </a:lnTo>
                <a:lnTo>
                  <a:pt x="90" y="80"/>
                </a:lnTo>
                <a:lnTo>
                  <a:pt x="90" y="80"/>
                </a:lnTo>
                <a:lnTo>
                  <a:pt x="85" y="89"/>
                </a:lnTo>
                <a:lnTo>
                  <a:pt x="81" y="89"/>
                </a:lnTo>
                <a:lnTo>
                  <a:pt x="38" y="89"/>
                </a:lnTo>
                <a:lnTo>
                  <a:pt x="38" y="89"/>
                </a:lnTo>
                <a:lnTo>
                  <a:pt x="33" y="89"/>
                </a:lnTo>
                <a:lnTo>
                  <a:pt x="33" y="84"/>
                </a:lnTo>
                <a:lnTo>
                  <a:pt x="33" y="70"/>
                </a:lnTo>
                <a:lnTo>
                  <a:pt x="67" y="70"/>
                </a:lnTo>
                <a:lnTo>
                  <a:pt x="67" y="70"/>
                </a:lnTo>
                <a:lnTo>
                  <a:pt x="67" y="80"/>
                </a:lnTo>
                <a:lnTo>
                  <a:pt x="67" y="80"/>
                </a:lnTo>
                <a:lnTo>
                  <a:pt x="85" y="75"/>
                </a:lnTo>
                <a:lnTo>
                  <a:pt x="90" y="70"/>
                </a:lnTo>
                <a:lnTo>
                  <a:pt x="90" y="66"/>
                </a:lnTo>
                <a:lnTo>
                  <a:pt x="90" y="14"/>
                </a:lnTo>
                <a:lnTo>
                  <a:pt x="43" y="14"/>
                </a:lnTo>
                <a:lnTo>
                  <a:pt x="43" y="14"/>
                </a:lnTo>
                <a:lnTo>
                  <a:pt x="48" y="9"/>
                </a:lnTo>
                <a:lnTo>
                  <a:pt x="48" y="9"/>
                </a:lnTo>
                <a:lnTo>
                  <a:pt x="48" y="9"/>
                </a:lnTo>
                <a:close/>
                <a:moveTo>
                  <a:pt x="76" y="61"/>
                </a:moveTo>
                <a:lnTo>
                  <a:pt x="76" y="61"/>
                </a:lnTo>
                <a:lnTo>
                  <a:pt x="76" y="66"/>
                </a:lnTo>
                <a:lnTo>
                  <a:pt x="67" y="66"/>
                </a:lnTo>
                <a:lnTo>
                  <a:pt x="67" y="33"/>
                </a:lnTo>
                <a:lnTo>
                  <a:pt x="24" y="33"/>
                </a:lnTo>
                <a:lnTo>
                  <a:pt x="24" y="33"/>
                </a:lnTo>
                <a:lnTo>
                  <a:pt x="33" y="23"/>
                </a:lnTo>
                <a:lnTo>
                  <a:pt x="76" y="23"/>
                </a:lnTo>
                <a:lnTo>
                  <a:pt x="76" y="61"/>
                </a:lnTo>
                <a:lnTo>
                  <a:pt x="76" y="61"/>
                </a:lnTo>
                <a:close/>
                <a:moveTo>
                  <a:pt x="52" y="47"/>
                </a:moveTo>
                <a:lnTo>
                  <a:pt x="52" y="56"/>
                </a:lnTo>
                <a:lnTo>
                  <a:pt x="33" y="56"/>
                </a:lnTo>
                <a:lnTo>
                  <a:pt x="33" y="47"/>
                </a:lnTo>
                <a:lnTo>
                  <a:pt x="52" y="47"/>
                </a:lnTo>
                <a:lnTo>
                  <a:pt x="52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7443788" y="4860131"/>
            <a:ext cx="158750" cy="157163"/>
          </a:xfrm>
          <a:custGeom>
            <a:avLst/>
            <a:gdLst>
              <a:gd name="T0" fmla="*/ 43 w 100"/>
              <a:gd name="T1" fmla="*/ 38 h 99"/>
              <a:gd name="T2" fmla="*/ 43 w 100"/>
              <a:gd name="T3" fmla="*/ 38 h 99"/>
              <a:gd name="T4" fmla="*/ 15 w 100"/>
              <a:gd name="T5" fmla="*/ 24 h 99"/>
              <a:gd name="T6" fmla="*/ 15 w 100"/>
              <a:gd name="T7" fmla="*/ 24 h 99"/>
              <a:gd name="T8" fmla="*/ 5 w 100"/>
              <a:gd name="T9" fmla="*/ 33 h 99"/>
              <a:gd name="T10" fmla="*/ 5 w 100"/>
              <a:gd name="T11" fmla="*/ 33 h 99"/>
              <a:gd name="T12" fmla="*/ 29 w 100"/>
              <a:gd name="T13" fmla="*/ 47 h 99"/>
              <a:gd name="T14" fmla="*/ 0 w 100"/>
              <a:gd name="T15" fmla="*/ 47 h 99"/>
              <a:gd name="T16" fmla="*/ 0 w 100"/>
              <a:gd name="T17" fmla="*/ 62 h 99"/>
              <a:gd name="T18" fmla="*/ 48 w 100"/>
              <a:gd name="T19" fmla="*/ 62 h 99"/>
              <a:gd name="T20" fmla="*/ 48 w 100"/>
              <a:gd name="T21" fmla="*/ 62 h 99"/>
              <a:gd name="T22" fmla="*/ 38 w 100"/>
              <a:gd name="T23" fmla="*/ 71 h 99"/>
              <a:gd name="T24" fmla="*/ 29 w 100"/>
              <a:gd name="T25" fmla="*/ 80 h 99"/>
              <a:gd name="T26" fmla="*/ 0 w 100"/>
              <a:gd name="T27" fmla="*/ 90 h 99"/>
              <a:gd name="T28" fmla="*/ 0 w 100"/>
              <a:gd name="T29" fmla="*/ 90 h 99"/>
              <a:gd name="T30" fmla="*/ 15 w 100"/>
              <a:gd name="T31" fmla="*/ 99 h 99"/>
              <a:gd name="T32" fmla="*/ 15 w 100"/>
              <a:gd name="T33" fmla="*/ 99 h 99"/>
              <a:gd name="T34" fmla="*/ 29 w 100"/>
              <a:gd name="T35" fmla="*/ 95 h 99"/>
              <a:gd name="T36" fmla="*/ 48 w 100"/>
              <a:gd name="T37" fmla="*/ 85 h 99"/>
              <a:gd name="T38" fmla="*/ 57 w 100"/>
              <a:gd name="T39" fmla="*/ 76 h 99"/>
              <a:gd name="T40" fmla="*/ 67 w 100"/>
              <a:gd name="T41" fmla="*/ 62 h 99"/>
              <a:gd name="T42" fmla="*/ 100 w 100"/>
              <a:gd name="T43" fmla="*/ 62 h 99"/>
              <a:gd name="T44" fmla="*/ 100 w 100"/>
              <a:gd name="T45" fmla="*/ 47 h 99"/>
              <a:gd name="T46" fmla="*/ 67 w 100"/>
              <a:gd name="T47" fmla="*/ 47 h 99"/>
              <a:gd name="T48" fmla="*/ 67 w 100"/>
              <a:gd name="T49" fmla="*/ 47 h 99"/>
              <a:gd name="T50" fmla="*/ 67 w 100"/>
              <a:gd name="T51" fmla="*/ 24 h 99"/>
              <a:gd name="T52" fmla="*/ 67 w 100"/>
              <a:gd name="T53" fmla="*/ 24 h 99"/>
              <a:gd name="T54" fmla="*/ 71 w 100"/>
              <a:gd name="T55" fmla="*/ 10 h 99"/>
              <a:gd name="T56" fmla="*/ 71 w 100"/>
              <a:gd name="T57" fmla="*/ 10 h 99"/>
              <a:gd name="T58" fmla="*/ 71 w 100"/>
              <a:gd name="T59" fmla="*/ 0 h 99"/>
              <a:gd name="T60" fmla="*/ 71 w 100"/>
              <a:gd name="T61" fmla="*/ 0 h 99"/>
              <a:gd name="T62" fmla="*/ 71 w 100"/>
              <a:gd name="T63" fmla="*/ 0 h 99"/>
              <a:gd name="T64" fmla="*/ 71 w 100"/>
              <a:gd name="T65" fmla="*/ 0 h 99"/>
              <a:gd name="T66" fmla="*/ 62 w 100"/>
              <a:gd name="T67" fmla="*/ 0 h 99"/>
              <a:gd name="T68" fmla="*/ 52 w 100"/>
              <a:gd name="T69" fmla="*/ 0 h 99"/>
              <a:gd name="T70" fmla="*/ 52 w 100"/>
              <a:gd name="T71" fmla="*/ 29 h 99"/>
              <a:gd name="T72" fmla="*/ 52 w 100"/>
              <a:gd name="T73" fmla="*/ 29 h 99"/>
              <a:gd name="T74" fmla="*/ 52 w 100"/>
              <a:gd name="T75" fmla="*/ 47 h 99"/>
              <a:gd name="T76" fmla="*/ 29 w 100"/>
              <a:gd name="T77" fmla="*/ 47 h 99"/>
              <a:gd name="T78" fmla="*/ 29 w 100"/>
              <a:gd name="T79" fmla="*/ 47 h 99"/>
              <a:gd name="T80" fmla="*/ 43 w 100"/>
              <a:gd name="T81" fmla="*/ 38 h 99"/>
              <a:gd name="T82" fmla="*/ 43 w 100"/>
              <a:gd name="T83" fmla="*/ 38 h 99"/>
              <a:gd name="T84" fmla="*/ 43 w 100"/>
              <a:gd name="T85" fmla="*/ 38 h 99"/>
              <a:gd name="T86" fmla="*/ 38 w 100"/>
              <a:gd name="T87" fmla="*/ 29 h 99"/>
              <a:gd name="T88" fmla="*/ 38 w 100"/>
              <a:gd name="T89" fmla="*/ 29 h 99"/>
              <a:gd name="T90" fmla="*/ 48 w 100"/>
              <a:gd name="T91" fmla="*/ 14 h 99"/>
              <a:gd name="T92" fmla="*/ 48 w 100"/>
              <a:gd name="T93" fmla="*/ 14 h 99"/>
              <a:gd name="T94" fmla="*/ 24 w 100"/>
              <a:gd name="T95" fmla="*/ 0 h 99"/>
              <a:gd name="T96" fmla="*/ 15 w 100"/>
              <a:gd name="T97" fmla="*/ 14 h 99"/>
              <a:gd name="T98" fmla="*/ 15 w 100"/>
              <a:gd name="T99" fmla="*/ 14 h 99"/>
              <a:gd name="T100" fmla="*/ 38 w 100"/>
              <a:gd name="T101" fmla="*/ 29 h 99"/>
              <a:gd name="T102" fmla="*/ 38 w 100"/>
              <a:gd name="T103" fmla="*/ 29 h 99"/>
              <a:gd name="T104" fmla="*/ 38 w 100"/>
              <a:gd name="T105" fmla="*/ 29 h 99"/>
              <a:gd name="T106" fmla="*/ 85 w 100"/>
              <a:gd name="T107" fmla="*/ 99 h 99"/>
              <a:gd name="T108" fmla="*/ 85 w 100"/>
              <a:gd name="T109" fmla="*/ 99 h 99"/>
              <a:gd name="T110" fmla="*/ 95 w 100"/>
              <a:gd name="T111" fmla="*/ 90 h 99"/>
              <a:gd name="T112" fmla="*/ 95 w 100"/>
              <a:gd name="T113" fmla="*/ 90 h 99"/>
              <a:gd name="T114" fmla="*/ 71 w 100"/>
              <a:gd name="T115" fmla="*/ 66 h 99"/>
              <a:gd name="T116" fmla="*/ 57 w 100"/>
              <a:gd name="T117" fmla="*/ 76 h 99"/>
              <a:gd name="T118" fmla="*/ 57 w 100"/>
              <a:gd name="T119" fmla="*/ 76 h 99"/>
              <a:gd name="T120" fmla="*/ 85 w 100"/>
              <a:gd name="T121" fmla="*/ 99 h 99"/>
              <a:gd name="T122" fmla="*/ 85 w 100"/>
              <a:gd name="T123" fmla="*/ 99 h 99"/>
              <a:gd name="T124" fmla="*/ 85 w 100"/>
              <a:gd name="T125" fmla="*/ 9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0" h="99">
                <a:moveTo>
                  <a:pt x="43" y="38"/>
                </a:moveTo>
                <a:lnTo>
                  <a:pt x="43" y="38"/>
                </a:lnTo>
                <a:lnTo>
                  <a:pt x="15" y="24"/>
                </a:lnTo>
                <a:lnTo>
                  <a:pt x="15" y="24"/>
                </a:lnTo>
                <a:lnTo>
                  <a:pt x="5" y="33"/>
                </a:lnTo>
                <a:lnTo>
                  <a:pt x="5" y="33"/>
                </a:lnTo>
                <a:lnTo>
                  <a:pt x="29" y="47"/>
                </a:lnTo>
                <a:lnTo>
                  <a:pt x="0" y="47"/>
                </a:lnTo>
                <a:lnTo>
                  <a:pt x="0" y="62"/>
                </a:lnTo>
                <a:lnTo>
                  <a:pt x="48" y="62"/>
                </a:lnTo>
                <a:lnTo>
                  <a:pt x="48" y="62"/>
                </a:lnTo>
                <a:lnTo>
                  <a:pt x="38" y="71"/>
                </a:lnTo>
                <a:lnTo>
                  <a:pt x="29" y="80"/>
                </a:lnTo>
                <a:lnTo>
                  <a:pt x="0" y="90"/>
                </a:lnTo>
                <a:lnTo>
                  <a:pt x="0" y="90"/>
                </a:lnTo>
                <a:lnTo>
                  <a:pt x="15" y="99"/>
                </a:lnTo>
                <a:lnTo>
                  <a:pt x="15" y="99"/>
                </a:lnTo>
                <a:lnTo>
                  <a:pt x="29" y="95"/>
                </a:lnTo>
                <a:lnTo>
                  <a:pt x="48" y="85"/>
                </a:lnTo>
                <a:lnTo>
                  <a:pt x="57" y="76"/>
                </a:lnTo>
                <a:lnTo>
                  <a:pt x="67" y="62"/>
                </a:lnTo>
                <a:lnTo>
                  <a:pt x="100" y="62"/>
                </a:lnTo>
                <a:lnTo>
                  <a:pt x="100" y="47"/>
                </a:lnTo>
                <a:lnTo>
                  <a:pt x="67" y="47"/>
                </a:lnTo>
                <a:lnTo>
                  <a:pt x="67" y="47"/>
                </a:lnTo>
                <a:lnTo>
                  <a:pt x="67" y="24"/>
                </a:lnTo>
                <a:lnTo>
                  <a:pt x="67" y="24"/>
                </a:lnTo>
                <a:lnTo>
                  <a:pt x="71" y="10"/>
                </a:lnTo>
                <a:lnTo>
                  <a:pt x="71" y="1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62" y="0"/>
                </a:lnTo>
                <a:lnTo>
                  <a:pt x="52" y="0"/>
                </a:lnTo>
                <a:lnTo>
                  <a:pt x="52" y="29"/>
                </a:lnTo>
                <a:lnTo>
                  <a:pt x="52" y="29"/>
                </a:lnTo>
                <a:lnTo>
                  <a:pt x="52" y="47"/>
                </a:lnTo>
                <a:lnTo>
                  <a:pt x="29" y="47"/>
                </a:lnTo>
                <a:lnTo>
                  <a:pt x="29" y="47"/>
                </a:lnTo>
                <a:lnTo>
                  <a:pt x="43" y="38"/>
                </a:lnTo>
                <a:lnTo>
                  <a:pt x="43" y="38"/>
                </a:lnTo>
                <a:lnTo>
                  <a:pt x="43" y="38"/>
                </a:lnTo>
                <a:close/>
                <a:moveTo>
                  <a:pt x="38" y="29"/>
                </a:moveTo>
                <a:lnTo>
                  <a:pt x="38" y="29"/>
                </a:lnTo>
                <a:lnTo>
                  <a:pt x="48" y="14"/>
                </a:lnTo>
                <a:lnTo>
                  <a:pt x="48" y="14"/>
                </a:lnTo>
                <a:lnTo>
                  <a:pt x="24" y="0"/>
                </a:lnTo>
                <a:lnTo>
                  <a:pt x="15" y="14"/>
                </a:lnTo>
                <a:lnTo>
                  <a:pt x="15" y="14"/>
                </a:lnTo>
                <a:lnTo>
                  <a:pt x="38" y="29"/>
                </a:lnTo>
                <a:lnTo>
                  <a:pt x="38" y="29"/>
                </a:lnTo>
                <a:lnTo>
                  <a:pt x="38" y="29"/>
                </a:lnTo>
                <a:close/>
                <a:moveTo>
                  <a:pt x="85" y="99"/>
                </a:moveTo>
                <a:lnTo>
                  <a:pt x="85" y="99"/>
                </a:lnTo>
                <a:lnTo>
                  <a:pt x="95" y="90"/>
                </a:lnTo>
                <a:lnTo>
                  <a:pt x="95" y="90"/>
                </a:lnTo>
                <a:lnTo>
                  <a:pt x="71" y="66"/>
                </a:lnTo>
                <a:lnTo>
                  <a:pt x="57" y="76"/>
                </a:lnTo>
                <a:lnTo>
                  <a:pt x="57" y="76"/>
                </a:lnTo>
                <a:lnTo>
                  <a:pt x="85" y="99"/>
                </a:lnTo>
                <a:lnTo>
                  <a:pt x="85" y="99"/>
                </a:lnTo>
                <a:lnTo>
                  <a:pt x="85" y="9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/>
          </p:cNvSpPr>
          <p:nvPr/>
        </p:nvSpPr>
        <p:spPr bwMode="auto">
          <a:xfrm>
            <a:off x="7624763" y="4853781"/>
            <a:ext cx="157162" cy="163513"/>
          </a:xfrm>
          <a:custGeom>
            <a:avLst/>
            <a:gdLst>
              <a:gd name="T0" fmla="*/ 56 w 99"/>
              <a:gd name="T1" fmla="*/ 14 h 103"/>
              <a:gd name="T2" fmla="*/ 56 w 99"/>
              <a:gd name="T3" fmla="*/ 14 h 103"/>
              <a:gd name="T4" fmla="*/ 56 w 99"/>
              <a:gd name="T5" fmla="*/ 9 h 103"/>
              <a:gd name="T6" fmla="*/ 56 w 99"/>
              <a:gd name="T7" fmla="*/ 9 h 103"/>
              <a:gd name="T8" fmla="*/ 56 w 99"/>
              <a:gd name="T9" fmla="*/ 0 h 103"/>
              <a:gd name="T10" fmla="*/ 56 w 99"/>
              <a:gd name="T11" fmla="*/ 0 h 103"/>
              <a:gd name="T12" fmla="*/ 47 w 99"/>
              <a:gd name="T13" fmla="*/ 4 h 103"/>
              <a:gd name="T14" fmla="*/ 47 w 99"/>
              <a:gd name="T15" fmla="*/ 4 h 103"/>
              <a:gd name="T16" fmla="*/ 38 w 99"/>
              <a:gd name="T17" fmla="*/ 4 h 103"/>
              <a:gd name="T18" fmla="*/ 38 w 99"/>
              <a:gd name="T19" fmla="*/ 4 h 103"/>
              <a:gd name="T20" fmla="*/ 42 w 99"/>
              <a:gd name="T21" fmla="*/ 18 h 103"/>
              <a:gd name="T22" fmla="*/ 0 w 99"/>
              <a:gd name="T23" fmla="*/ 18 h 103"/>
              <a:gd name="T24" fmla="*/ 0 w 99"/>
              <a:gd name="T25" fmla="*/ 33 h 103"/>
              <a:gd name="T26" fmla="*/ 42 w 99"/>
              <a:gd name="T27" fmla="*/ 33 h 103"/>
              <a:gd name="T28" fmla="*/ 42 w 99"/>
              <a:gd name="T29" fmla="*/ 42 h 103"/>
              <a:gd name="T30" fmla="*/ 14 w 99"/>
              <a:gd name="T31" fmla="*/ 42 h 103"/>
              <a:gd name="T32" fmla="*/ 14 w 99"/>
              <a:gd name="T33" fmla="*/ 94 h 103"/>
              <a:gd name="T34" fmla="*/ 28 w 99"/>
              <a:gd name="T35" fmla="*/ 94 h 103"/>
              <a:gd name="T36" fmla="*/ 28 w 99"/>
              <a:gd name="T37" fmla="*/ 56 h 103"/>
              <a:gd name="T38" fmla="*/ 42 w 99"/>
              <a:gd name="T39" fmla="*/ 56 h 103"/>
              <a:gd name="T40" fmla="*/ 42 w 99"/>
              <a:gd name="T41" fmla="*/ 103 h 103"/>
              <a:gd name="T42" fmla="*/ 56 w 99"/>
              <a:gd name="T43" fmla="*/ 103 h 103"/>
              <a:gd name="T44" fmla="*/ 56 w 99"/>
              <a:gd name="T45" fmla="*/ 56 h 103"/>
              <a:gd name="T46" fmla="*/ 71 w 99"/>
              <a:gd name="T47" fmla="*/ 56 h 103"/>
              <a:gd name="T48" fmla="*/ 71 w 99"/>
              <a:gd name="T49" fmla="*/ 75 h 103"/>
              <a:gd name="T50" fmla="*/ 71 w 99"/>
              <a:gd name="T51" fmla="*/ 75 h 103"/>
              <a:gd name="T52" fmla="*/ 71 w 99"/>
              <a:gd name="T53" fmla="*/ 80 h 103"/>
              <a:gd name="T54" fmla="*/ 61 w 99"/>
              <a:gd name="T55" fmla="*/ 80 h 103"/>
              <a:gd name="T56" fmla="*/ 61 w 99"/>
              <a:gd name="T57" fmla="*/ 80 h 103"/>
              <a:gd name="T58" fmla="*/ 61 w 99"/>
              <a:gd name="T59" fmla="*/ 94 h 103"/>
              <a:gd name="T60" fmla="*/ 61 w 99"/>
              <a:gd name="T61" fmla="*/ 94 h 103"/>
              <a:gd name="T62" fmla="*/ 80 w 99"/>
              <a:gd name="T63" fmla="*/ 94 h 103"/>
              <a:gd name="T64" fmla="*/ 85 w 99"/>
              <a:gd name="T65" fmla="*/ 89 h 103"/>
              <a:gd name="T66" fmla="*/ 85 w 99"/>
              <a:gd name="T67" fmla="*/ 84 h 103"/>
              <a:gd name="T68" fmla="*/ 85 w 99"/>
              <a:gd name="T69" fmla="*/ 42 h 103"/>
              <a:gd name="T70" fmla="*/ 56 w 99"/>
              <a:gd name="T71" fmla="*/ 42 h 103"/>
              <a:gd name="T72" fmla="*/ 56 w 99"/>
              <a:gd name="T73" fmla="*/ 33 h 103"/>
              <a:gd name="T74" fmla="*/ 99 w 99"/>
              <a:gd name="T75" fmla="*/ 33 h 103"/>
              <a:gd name="T76" fmla="*/ 99 w 99"/>
              <a:gd name="T77" fmla="*/ 18 h 103"/>
              <a:gd name="T78" fmla="*/ 47 w 99"/>
              <a:gd name="T79" fmla="*/ 18 h 103"/>
              <a:gd name="T80" fmla="*/ 47 w 99"/>
              <a:gd name="T81" fmla="*/ 18 h 103"/>
              <a:gd name="T82" fmla="*/ 56 w 99"/>
              <a:gd name="T83" fmla="*/ 14 h 103"/>
              <a:gd name="T84" fmla="*/ 56 w 99"/>
              <a:gd name="T85" fmla="*/ 14 h 103"/>
              <a:gd name="T86" fmla="*/ 56 w 99"/>
              <a:gd name="T87" fmla="*/ 1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103">
                <a:moveTo>
                  <a:pt x="56" y="14"/>
                </a:moveTo>
                <a:lnTo>
                  <a:pt x="56" y="14"/>
                </a:lnTo>
                <a:lnTo>
                  <a:pt x="56" y="9"/>
                </a:lnTo>
                <a:lnTo>
                  <a:pt x="56" y="9"/>
                </a:lnTo>
                <a:lnTo>
                  <a:pt x="56" y="0"/>
                </a:lnTo>
                <a:lnTo>
                  <a:pt x="56" y="0"/>
                </a:lnTo>
                <a:lnTo>
                  <a:pt x="47" y="4"/>
                </a:lnTo>
                <a:lnTo>
                  <a:pt x="47" y="4"/>
                </a:lnTo>
                <a:lnTo>
                  <a:pt x="38" y="4"/>
                </a:lnTo>
                <a:lnTo>
                  <a:pt x="38" y="4"/>
                </a:lnTo>
                <a:lnTo>
                  <a:pt x="42" y="18"/>
                </a:lnTo>
                <a:lnTo>
                  <a:pt x="0" y="18"/>
                </a:lnTo>
                <a:lnTo>
                  <a:pt x="0" y="33"/>
                </a:lnTo>
                <a:lnTo>
                  <a:pt x="42" y="33"/>
                </a:lnTo>
                <a:lnTo>
                  <a:pt x="42" y="42"/>
                </a:lnTo>
                <a:lnTo>
                  <a:pt x="14" y="42"/>
                </a:lnTo>
                <a:lnTo>
                  <a:pt x="14" y="94"/>
                </a:lnTo>
                <a:lnTo>
                  <a:pt x="28" y="94"/>
                </a:lnTo>
                <a:lnTo>
                  <a:pt x="28" y="56"/>
                </a:lnTo>
                <a:lnTo>
                  <a:pt x="42" y="56"/>
                </a:lnTo>
                <a:lnTo>
                  <a:pt x="42" y="103"/>
                </a:lnTo>
                <a:lnTo>
                  <a:pt x="56" y="103"/>
                </a:lnTo>
                <a:lnTo>
                  <a:pt x="56" y="56"/>
                </a:lnTo>
                <a:lnTo>
                  <a:pt x="71" y="56"/>
                </a:lnTo>
                <a:lnTo>
                  <a:pt x="71" y="75"/>
                </a:lnTo>
                <a:lnTo>
                  <a:pt x="71" y="75"/>
                </a:lnTo>
                <a:lnTo>
                  <a:pt x="71" y="80"/>
                </a:lnTo>
                <a:lnTo>
                  <a:pt x="61" y="80"/>
                </a:lnTo>
                <a:lnTo>
                  <a:pt x="61" y="80"/>
                </a:lnTo>
                <a:lnTo>
                  <a:pt x="61" y="94"/>
                </a:lnTo>
                <a:lnTo>
                  <a:pt x="61" y="94"/>
                </a:lnTo>
                <a:lnTo>
                  <a:pt x="80" y="94"/>
                </a:lnTo>
                <a:lnTo>
                  <a:pt x="85" y="89"/>
                </a:lnTo>
                <a:lnTo>
                  <a:pt x="85" y="84"/>
                </a:lnTo>
                <a:lnTo>
                  <a:pt x="85" y="42"/>
                </a:lnTo>
                <a:lnTo>
                  <a:pt x="56" y="42"/>
                </a:lnTo>
                <a:lnTo>
                  <a:pt x="56" y="33"/>
                </a:lnTo>
                <a:lnTo>
                  <a:pt x="99" y="33"/>
                </a:lnTo>
                <a:lnTo>
                  <a:pt x="99" y="18"/>
                </a:lnTo>
                <a:lnTo>
                  <a:pt x="47" y="18"/>
                </a:lnTo>
                <a:lnTo>
                  <a:pt x="47" y="18"/>
                </a:lnTo>
                <a:lnTo>
                  <a:pt x="56" y="14"/>
                </a:lnTo>
                <a:lnTo>
                  <a:pt x="56" y="14"/>
                </a:lnTo>
                <a:lnTo>
                  <a:pt x="56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 noEditPoints="1"/>
          </p:cNvSpPr>
          <p:nvPr/>
        </p:nvSpPr>
        <p:spPr bwMode="auto">
          <a:xfrm>
            <a:off x="6523038" y="5685631"/>
            <a:ext cx="157162" cy="157163"/>
          </a:xfrm>
          <a:custGeom>
            <a:avLst/>
            <a:gdLst>
              <a:gd name="T0" fmla="*/ 5 w 99"/>
              <a:gd name="T1" fmla="*/ 28 h 99"/>
              <a:gd name="T2" fmla="*/ 28 w 99"/>
              <a:gd name="T3" fmla="*/ 0 h 99"/>
              <a:gd name="T4" fmla="*/ 5 w 99"/>
              <a:gd name="T5" fmla="*/ 0 h 99"/>
              <a:gd name="T6" fmla="*/ 33 w 99"/>
              <a:gd name="T7" fmla="*/ 28 h 99"/>
              <a:gd name="T8" fmla="*/ 56 w 99"/>
              <a:gd name="T9" fmla="*/ 0 h 99"/>
              <a:gd name="T10" fmla="*/ 33 w 99"/>
              <a:gd name="T11" fmla="*/ 0 h 99"/>
              <a:gd name="T12" fmla="*/ 75 w 99"/>
              <a:gd name="T13" fmla="*/ 9 h 99"/>
              <a:gd name="T14" fmla="*/ 85 w 99"/>
              <a:gd name="T15" fmla="*/ 9 h 99"/>
              <a:gd name="T16" fmla="*/ 80 w 99"/>
              <a:gd name="T17" fmla="*/ 42 h 99"/>
              <a:gd name="T18" fmla="*/ 85 w 99"/>
              <a:gd name="T19" fmla="*/ 61 h 99"/>
              <a:gd name="T20" fmla="*/ 85 w 99"/>
              <a:gd name="T21" fmla="*/ 66 h 99"/>
              <a:gd name="T22" fmla="*/ 80 w 99"/>
              <a:gd name="T23" fmla="*/ 70 h 99"/>
              <a:gd name="T24" fmla="*/ 75 w 99"/>
              <a:gd name="T25" fmla="*/ 70 h 99"/>
              <a:gd name="T26" fmla="*/ 80 w 99"/>
              <a:gd name="T27" fmla="*/ 85 h 99"/>
              <a:gd name="T28" fmla="*/ 99 w 99"/>
              <a:gd name="T29" fmla="*/ 70 h 99"/>
              <a:gd name="T30" fmla="*/ 99 w 99"/>
              <a:gd name="T31" fmla="*/ 56 h 99"/>
              <a:gd name="T32" fmla="*/ 94 w 99"/>
              <a:gd name="T33" fmla="*/ 37 h 99"/>
              <a:gd name="T34" fmla="*/ 94 w 99"/>
              <a:gd name="T35" fmla="*/ 23 h 99"/>
              <a:gd name="T36" fmla="*/ 61 w 99"/>
              <a:gd name="T37" fmla="*/ 0 h 99"/>
              <a:gd name="T38" fmla="*/ 75 w 99"/>
              <a:gd name="T39" fmla="*/ 99 h 99"/>
              <a:gd name="T40" fmla="*/ 19 w 99"/>
              <a:gd name="T41" fmla="*/ 9 h 99"/>
              <a:gd name="T42" fmla="*/ 14 w 99"/>
              <a:gd name="T43" fmla="*/ 14 h 99"/>
              <a:gd name="T44" fmla="*/ 19 w 99"/>
              <a:gd name="T45" fmla="*/ 9 h 99"/>
              <a:gd name="T46" fmla="*/ 42 w 99"/>
              <a:gd name="T47" fmla="*/ 14 h 99"/>
              <a:gd name="T48" fmla="*/ 47 w 99"/>
              <a:gd name="T49" fmla="*/ 9 h 99"/>
              <a:gd name="T50" fmla="*/ 42 w 99"/>
              <a:gd name="T51" fmla="*/ 14 h 99"/>
              <a:gd name="T52" fmla="*/ 5 w 99"/>
              <a:gd name="T53" fmla="*/ 33 h 99"/>
              <a:gd name="T54" fmla="*/ 56 w 99"/>
              <a:gd name="T55" fmla="*/ 42 h 99"/>
              <a:gd name="T56" fmla="*/ 5 w 99"/>
              <a:gd name="T57" fmla="*/ 33 h 99"/>
              <a:gd name="T58" fmla="*/ 38 w 99"/>
              <a:gd name="T59" fmla="*/ 70 h 99"/>
              <a:gd name="T60" fmla="*/ 38 w 99"/>
              <a:gd name="T61" fmla="*/ 80 h 99"/>
              <a:gd name="T62" fmla="*/ 33 w 99"/>
              <a:gd name="T63" fmla="*/ 80 h 99"/>
              <a:gd name="T64" fmla="*/ 23 w 99"/>
              <a:gd name="T65" fmla="*/ 80 h 99"/>
              <a:gd name="T66" fmla="*/ 28 w 99"/>
              <a:gd name="T67" fmla="*/ 94 h 99"/>
              <a:gd name="T68" fmla="*/ 47 w 99"/>
              <a:gd name="T69" fmla="*/ 89 h 99"/>
              <a:gd name="T70" fmla="*/ 52 w 99"/>
              <a:gd name="T71" fmla="*/ 80 h 99"/>
              <a:gd name="T72" fmla="*/ 28 w 99"/>
              <a:gd name="T73" fmla="*/ 61 h 99"/>
              <a:gd name="T74" fmla="*/ 61 w 99"/>
              <a:gd name="T75" fmla="*/ 56 h 99"/>
              <a:gd name="T76" fmla="*/ 0 w 99"/>
              <a:gd name="T77" fmla="*/ 47 h 99"/>
              <a:gd name="T78" fmla="*/ 14 w 99"/>
              <a:gd name="T79" fmla="*/ 56 h 99"/>
              <a:gd name="T80" fmla="*/ 38 w 99"/>
              <a:gd name="T81" fmla="*/ 7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9" h="99">
                <a:moveTo>
                  <a:pt x="5" y="0"/>
                </a:moveTo>
                <a:lnTo>
                  <a:pt x="5" y="28"/>
                </a:lnTo>
                <a:lnTo>
                  <a:pt x="28" y="28"/>
                </a:lnTo>
                <a:lnTo>
                  <a:pt x="28" y="0"/>
                </a:lnTo>
                <a:lnTo>
                  <a:pt x="5" y="0"/>
                </a:lnTo>
                <a:lnTo>
                  <a:pt x="5" y="0"/>
                </a:lnTo>
                <a:close/>
                <a:moveTo>
                  <a:pt x="33" y="0"/>
                </a:moveTo>
                <a:lnTo>
                  <a:pt x="33" y="28"/>
                </a:lnTo>
                <a:lnTo>
                  <a:pt x="56" y="28"/>
                </a:lnTo>
                <a:lnTo>
                  <a:pt x="56" y="0"/>
                </a:lnTo>
                <a:lnTo>
                  <a:pt x="33" y="0"/>
                </a:lnTo>
                <a:lnTo>
                  <a:pt x="33" y="0"/>
                </a:lnTo>
                <a:close/>
                <a:moveTo>
                  <a:pt x="75" y="99"/>
                </a:moveTo>
                <a:lnTo>
                  <a:pt x="75" y="9"/>
                </a:lnTo>
                <a:lnTo>
                  <a:pt x="85" y="9"/>
                </a:lnTo>
                <a:lnTo>
                  <a:pt x="85" y="9"/>
                </a:lnTo>
                <a:lnTo>
                  <a:pt x="80" y="42"/>
                </a:lnTo>
                <a:lnTo>
                  <a:pt x="80" y="42"/>
                </a:lnTo>
                <a:lnTo>
                  <a:pt x="85" y="56"/>
                </a:lnTo>
                <a:lnTo>
                  <a:pt x="85" y="61"/>
                </a:lnTo>
                <a:lnTo>
                  <a:pt x="85" y="66"/>
                </a:lnTo>
                <a:lnTo>
                  <a:pt x="85" y="66"/>
                </a:lnTo>
                <a:lnTo>
                  <a:pt x="80" y="70"/>
                </a:lnTo>
                <a:lnTo>
                  <a:pt x="80" y="70"/>
                </a:lnTo>
                <a:lnTo>
                  <a:pt x="75" y="70"/>
                </a:lnTo>
                <a:lnTo>
                  <a:pt x="75" y="70"/>
                </a:lnTo>
                <a:lnTo>
                  <a:pt x="80" y="85"/>
                </a:lnTo>
                <a:lnTo>
                  <a:pt x="80" y="85"/>
                </a:lnTo>
                <a:lnTo>
                  <a:pt x="94" y="80"/>
                </a:lnTo>
                <a:lnTo>
                  <a:pt x="99" y="70"/>
                </a:lnTo>
                <a:lnTo>
                  <a:pt x="99" y="70"/>
                </a:lnTo>
                <a:lnTo>
                  <a:pt x="99" y="56"/>
                </a:lnTo>
                <a:lnTo>
                  <a:pt x="94" y="37"/>
                </a:lnTo>
                <a:lnTo>
                  <a:pt x="94" y="37"/>
                </a:lnTo>
                <a:lnTo>
                  <a:pt x="94" y="23"/>
                </a:lnTo>
                <a:lnTo>
                  <a:pt x="94" y="23"/>
                </a:lnTo>
                <a:lnTo>
                  <a:pt x="99" y="0"/>
                </a:lnTo>
                <a:lnTo>
                  <a:pt x="61" y="0"/>
                </a:lnTo>
                <a:lnTo>
                  <a:pt x="61" y="99"/>
                </a:lnTo>
                <a:lnTo>
                  <a:pt x="75" y="99"/>
                </a:lnTo>
                <a:lnTo>
                  <a:pt x="75" y="99"/>
                </a:lnTo>
                <a:close/>
                <a:moveTo>
                  <a:pt x="19" y="9"/>
                </a:moveTo>
                <a:lnTo>
                  <a:pt x="19" y="14"/>
                </a:lnTo>
                <a:lnTo>
                  <a:pt x="14" y="14"/>
                </a:lnTo>
                <a:lnTo>
                  <a:pt x="14" y="9"/>
                </a:lnTo>
                <a:lnTo>
                  <a:pt x="19" y="9"/>
                </a:lnTo>
                <a:lnTo>
                  <a:pt x="19" y="9"/>
                </a:lnTo>
                <a:close/>
                <a:moveTo>
                  <a:pt x="42" y="14"/>
                </a:moveTo>
                <a:lnTo>
                  <a:pt x="42" y="9"/>
                </a:lnTo>
                <a:lnTo>
                  <a:pt x="47" y="9"/>
                </a:lnTo>
                <a:lnTo>
                  <a:pt x="47" y="14"/>
                </a:lnTo>
                <a:lnTo>
                  <a:pt x="42" y="14"/>
                </a:lnTo>
                <a:lnTo>
                  <a:pt x="42" y="14"/>
                </a:lnTo>
                <a:close/>
                <a:moveTo>
                  <a:pt x="5" y="33"/>
                </a:moveTo>
                <a:lnTo>
                  <a:pt x="5" y="42"/>
                </a:lnTo>
                <a:lnTo>
                  <a:pt x="56" y="42"/>
                </a:lnTo>
                <a:lnTo>
                  <a:pt x="56" y="33"/>
                </a:lnTo>
                <a:lnTo>
                  <a:pt x="5" y="33"/>
                </a:lnTo>
                <a:lnTo>
                  <a:pt x="5" y="33"/>
                </a:lnTo>
                <a:close/>
                <a:moveTo>
                  <a:pt x="38" y="70"/>
                </a:moveTo>
                <a:lnTo>
                  <a:pt x="38" y="70"/>
                </a:lnTo>
                <a:lnTo>
                  <a:pt x="38" y="80"/>
                </a:lnTo>
                <a:lnTo>
                  <a:pt x="33" y="80"/>
                </a:lnTo>
                <a:lnTo>
                  <a:pt x="33" y="80"/>
                </a:lnTo>
                <a:lnTo>
                  <a:pt x="23" y="80"/>
                </a:lnTo>
                <a:lnTo>
                  <a:pt x="23" y="80"/>
                </a:lnTo>
                <a:lnTo>
                  <a:pt x="28" y="94"/>
                </a:lnTo>
                <a:lnTo>
                  <a:pt x="28" y="94"/>
                </a:lnTo>
                <a:lnTo>
                  <a:pt x="47" y="89"/>
                </a:lnTo>
                <a:lnTo>
                  <a:pt x="47" y="89"/>
                </a:lnTo>
                <a:lnTo>
                  <a:pt x="52" y="80"/>
                </a:lnTo>
                <a:lnTo>
                  <a:pt x="52" y="80"/>
                </a:lnTo>
                <a:lnTo>
                  <a:pt x="52" y="61"/>
                </a:lnTo>
                <a:lnTo>
                  <a:pt x="28" y="61"/>
                </a:lnTo>
                <a:lnTo>
                  <a:pt x="28" y="56"/>
                </a:lnTo>
                <a:lnTo>
                  <a:pt x="61" y="56"/>
                </a:lnTo>
                <a:lnTo>
                  <a:pt x="61" y="47"/>
                </a:lnTo>
                <a:lnTo>
                  <a:pt x="0" y="47"/>
                </a:lnTo>
                <a:lnTo>
                  <a:pt x="0" y="56"/>
                </a:lnTo>
                <a:lnTo>
                  <a:pt x="14" y="56"/>
                </a:lnTo>
                <a:lnTo>
                  <a:pt x="9" y="70"/>
                </a:lnTo>
                <a:lnTo>
                  <a:pt x="38" y="70"/>
                </a:lnTo>
                <a:lnTo>
                  <a:pt x="38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 noEditPoints="1"/>
          </p:cNvSpPr>
          <p:nvPr/>
        </p:nvSpPr>
        <p:spPr bwMode="auto">
          <a:xfrm>
            <a:off x="6702425" y="5677693"/>
            <a:ext cx="157162" cy="165100"/>
          </a:xfrm>
          <a:custGeom>
            <a:avLst/>
            <a:gdLst>
              <a:gd name="T0" fmla="*/ 47 w 99"/>
              <a:gd name="T1" fmla="*/ 5 h 104"/>
              <a:gd name="T2" fmla="*/ 38 w 99"/>
              <a:gd name="T3" fmla="*/ 0 h 104"/>
              <a:gd name="T4" fmla="*/ 28 w 99"/>
              <a:gd name="T5" fmla="*/ 0 h 104"/>
              <a:gd name="T6" fmla="*/ 5 w 99"/>
              <a:gd name="T7" fmla="*/ 42 h 104"/>
              <a:gd name="T8" fmla="*/ 19 w 99"/>
              <a:gd name="T9" fmla="*/ 47 h 104"/>
              <a:gd name="T10" fmla="*/ 19 w 99"/>
              <a:gd name="T11" fmla="*/ 47 h 104"/>
              <a:gd name="T12" fmla="*/ 28 w 99"/>
              <a:gd name="T13" fmla="*/ 28 h 104"/>
              <a:gd name="T14" fmla="*/ 80 w 99"/>
              <a:gd name="T15" fmla="*/ 28 h 104"/>
              <a:gd name="T16" fmla="*/ 76 w 99"/>
              <a:gd name="T17" fmla="*/ 42 h 104"/>
              <a:gd name="T18" fmla="*/ 85 w 99"/>
              <a:gd name="T19" fmla="*/ 42 h 104"/>
              <a:gd name="T20" fmla="*/ 90 w 99"/>
              <a:gd name="T21" fmla="*/ 42 h 104"/>
              <a:gd name="T22" fmla="*/ 90 w 99"/>
              <a:gd name="T23" fmla="*/ 38 h 104"/>
              <a:gd name="T24" fmla="*/ 38 w 99"/>
              <a:gd name="T25" fmla="*/ 19 h 104"/>
              <a:gd name="T26" fmla="*/ 47 w 99"/>
              <a:gd name="T27" fmla="*/ 5 h 104"/>
              <a:gd name="T28" fmla="*/ 47 w 99"/>
              <a:gd name="T29" fmla="*/ 5 h 104"/>
              <a:gd name="T30" fmla="*/ 28 w 99"/>
              <a:gd name="T31" fmla="*/ 85 h 104"/>
              <a:gd name="T32" fmla="*/ 33 w 99"/>
              <a:gd name="T33" fmla="*/ 104 h 104"/>
              <a:gd name="T34" fmla="*/ 57 w 99"/>
              <a:gd name="T35" fmla="*/ 99 h 104"/>
              <a:gd name="T36" fmla="*/ 61 w 99"/>
              <a:gd name="T37" fmla="*/ 94 h 104"/>
              <a:gd name="T38" fmla="*/ 61 w 99"/>
              <a:gd name="T39" fmla="*/ 42 h 104"/>
              <a:gd name="T40" fmla="*/ 61 w 99"/>
              <a:gd name="T41" fmla="*/ 38 h 104"/>
              <a:gd name="T42" fmla="*/ 61 w 99"/>
              <a:gd name="T43" fmla="*/ 33 h 104"/>
              <a:gd name="T44" fmla="*/ 57 w 99"/>
              <a:gd name="T45" fmla="*/ 33 h 104"/>
              <a:gd name="T46" fmla="*/ 43 w 99"/>
              <a:gd name="T47" fmla="*/ 33 h 104"/>
              <a:gd name="T48" fmla="*/ 43 w 99"/>
              <a:gd name="T49" fmla="*/ 80 h 104"/>
              <a:gd name="T50" fmla="*/ 28 w 99"/>
              <a:gd name="T51" fmla="*/ 85 h 104"/>
              <a:gd name="T52" fmla="*/ 28 w 99"/>
              <a:gd name="T53" fmla="*/ 85 h 104"/>
              <a:gd name="T54" fmla="*/ 0 w 99"/>
              <a:gd name="T55" fmla="*/ 85 h 104"/>
              <a:gd name="T56" fmla="*/ 14 w 99"/>
              <a:gd name="T57" fmla="*/ 90 h 104"/>
              <a:gd name="T58" fmla="*/ 33 w 99"/>
              <a:gd name="T59" fmla="*/ 66 h 104"/>
              <a:gd name="T60" fmla="*/ 38 w 99"/>
              <a:gd name="T61" fmla="*/ 56 h 104"/>
              <a:gd name="T62" fmla="*/ 24 w 99"/>
              <a:gd name="T63" fmla="*/ 52 h 104"/>
              <a:gd name="T64" fmla="*/ 14 w 99"/>
              <a:gd name="T65" fmla="*/ 66 h 104"/>
              <a:gd name="T66" fmla="*/ 0 w 99"/>
              <a:gd name="T67" fmla="*/ 85 h 104"/>
              <a:gd name="T68" fmla="*/ 90 w 99"/>
              <a:gd name="T69" fmla="*/ 90 h 104"/>
              <a:gd name="T70" fmla="*/ 99 w 99"/>
              <a:gd name="T71" fmla="*/ 80 h 104"/>
              <a:gd name="T72" fmla="*/ 99 w 99"/>
              <a:gd name="T73" fmla="*/ 75 h 104"/>
              <a:gd name="T74" fmla="*/ 76 w 99"/>
              <a:gd name="T75" fmla="*/ 47 h 104"/>
              <a:gd name="T76" fmla="*/ 66 w 99"/>
              <a:gd name="T77" fmla="*/ 56 h 104"/>
              <a:gd name="T78" fmla="*/ 90 w 99"/>
              <a:gd name="T79" fmla="*/ 9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9" h="104">
                <a:moveTo>
                  <a:pt x="47" y="5"/>
                </a:moveTo>
                <a:lnTo>
                  <a:pt x="47" y="5"/>
                </a:lnTo>
                <a:lnTo>
                  <a:pt x="38" y="0"/>
                </a:lnTo>
                <a:lnTo>
                  <a:pt x="38" y="0"/>
                </a:lnTo>
                <a:lnTo>
                  <a:pt x="28" y="0"/>
                </a:lnTo>
                <a:lnTo>
                  <a:pt x="28" y="0"/>
                </a:lnTo>
                <a:lnTo>
                  <a:pt x="19" y="23"/>
                </a:lnTo>
                <a:lnTo>
                  <a:pt x="5" y="42"/>
                </a:lnTo>
                <a:lnTo>
                  <a:pt x="5" y="42"/>
                </a:lnTo>
                <a:lnTo>
                  <a:pt x="19" y="47"/>
                </a:lnTo>
                <a:lnTo>
                  <a:pt x="19" y="47"/>
                </a:lnTo>
                <a:lnTo>
                  <a:pt x="19" y="47"/>
                </a:lnTo>
                <a:lnTo>
                  <a:pt x="19" y="47"/>
                </a:lnTo>
                <a:lnTo>
                  <a:pt x="28" y="28"/>
                </a:lnTo>
                <a:lnTo>
                  <a:pt x="80" y="28"/>
                </a:lnTo>
                <a:lnTo>
                  <a:pt x="80" y="28"/>
                </a:lnTo>
                <a:lnTo>
                  <a:pt x="76" y="42"/>
                </a:lnTo>
                <a:lnTo>
                  <a:pt x="76" y="42"/>
                </a:lnTo>
                <a:lnTo>
                  <a:pt x="85" y="42"/>
                </a:lnTo>
                <a:lnTo>
                  <a:pt x="85" y="42"/>
                </a:lnTo>
                <a:lnTo>
                  <a:pt x="90" y="42"/>
                </a:lnTo>
                <a:lnTo>
                  <a:pt x="90" y="42"/>
                </a:lnTo>
                <a:lnTo>
                  <a:pt x="90" y="38"/>
                </a:lnTo>
                <a:lnTo>
                  <a:pt x="90" y="38"/>
                </a:lnTo>
                <a:lnTo>
                  <a:pt x="95" y="19"/>
                </a:lnTo>
                <a:lnTo>
                  <a:pt x="38" y="19"/>
                </a:lnTo>
                <a:lnTo>
                  <a:pt x="38" y="19"/>
                </a:lnTo>
                <a:lnTo>
                  <a:pt x="47" y="5"/>
                </a:lnTo>
                <a:lnTo>
                  <a:pt x="47" y="5"/>
                </a:lnTo>
                <a:lnTo>
                  <a:pt x="47" y="5"/>
                </a:lnTo>
                <a:close/>
                <a:moveTo>
                  <a:pt x="28" y="85"/>
                </a:moveTo>
                <a:lnTo>
                  <a:pt x="28" y="85"/>
                </a:lnTo>
                <a:lnTo>
                  <a:pt x="33" y="104"/>
                </a:lnTo>
                <a:lnTo>
                  <a:pt x="33" y="104"/>
                </a:lnTo>
                <a:lnTo>
                  <a:pt x="57" y="99"/>
                </a:lnTo>
                <a:lnTo>
                  <a:pt x="57" y="99"/>
                </a:lnTo>
                <a:lnTo>
                  <a:pt x="57" y="99"/>
                </a:lnTo>
                <a:lnTo>
                  <a:pt x="61" y="94"/>
                </a:lnTo>
                <a:lnTo>
                  <a:pt x="61" y="42"/>
                </a:lnTo>
                <a:lnTo>
                  <a:pt x="61" y="42"/>
                </a:lnTo>
                <a:lnTo>
                  <a:pt x="61" y="38"/>
                </a:lnTo>
                <a:lnTo>
                  <a:pt x="61" y="38"/>
                </a:lnTo>
                <a:lnTo>
                  <a:pt x="61" y="33"/>
                </a:lnTo>
                <a:lnTo>
                  <a:pt x="61" y="33"/>
                </a:lnTo>
                <a:lnTo>
                  <a:pt x="57" y="33"/>
                </a:lnTo>
                <a:lnTo>
                  <a:pt x="57" y="33"/>
                </a:lnTo>
                <a:lnTo>
                  <a:pt x="47" y="33"/>
                </a:lnTo>
                <a:lnTo>
                  <a:pt x="43" y="33"/>
                </a:lnTo>
                <a:lnTo>
                  <a:pt x="43" y="80"/>
                </a:lnTo>
                <a:lnTo>
                  <a:pt x="43" y="80"/>
                </a:lnTo>
                <a:lnTo>
                  <a:pt x="43" y="85"/>
                </a:lnTo>
                <a:lnTo>
                  <a:pt x="28" y="85"/>
                </a:lnTo>
                <a:lnTo>
                  <a:pt x="28" y="85"/>
                </a:lnTo>
                <a:lnTo>
                  <a:pt x="28" y="85"/>
                </a:lnTo>
                <a:close/>
                <a:moveTo>
                  <a:pt x="0" y="85"/>
                </a:moveTo>
                <a:lnTo>
                  <a:pt x="0" y="85"/>
                </a:lnTo>
                <a:lnTo>
                  <a:pt x="14" y="90"/>
                </a:lnTo>
                <a:lnTo>
                  <a:pt x="14" y="90"/>
                </a:lnTo>
                <a:lnTo>
                  <a:pt x="33" y="66"/>
                </a:lnTo>
                <a:lnTo>
                  <a:pt x="33" y="66"/>
                </a:lnTo>
                <a:lnTo>
                  <a:pt x="38" y="56"/>
                </a:lnTo>
                <a:lnTo>
                  <a:pt x="38" y="56"/>
                </a:lnTo>
                <a:lnTo>
                  <a:pt x="38" y="56"/>
                </a:lnTo>
                <a:lnTo>
                  <a:pt x="24" y="52"/>
                </a:lnTo>
                <a:lnTo>
                  <a:pt x="24" y="52"/>
                </a:lnTo>
                <a:lnTo>
                  <a:pt x="14" y="66"/>
                </a:lnTo>
                <a:lnTo>
                  <a:pt x="0" y="85"/>
                </a:lnTo>
                <a:lnTo>
                  <a:pt x="0" y="85"/>
                </a:lnTo>
                <a:lnTo>
                  <a:pt x="0" y="85"/>
                </a:lnTo>
                <a:close/>
                <a:moveTo>
                  <a:pt x="90" y="90"/>
                </a:moveTo>
                <a:lnTo>
                  <a:pt x="90" y="90"/>
                </a:lnTo>
                <a:lnTo>
                  <a:pt x="99" y="80"/>
                </a:lnTo>
                <a:lnTo>
                  <a:pt x="99" y="80"/>
                </a:lnTo>
                <a:lnTo>
                  <a:pt x="99" y="75"/>
                </a:lnTo>
                <a:lnTo>
                  <a:pt x="99" y="75"/>
                </a:lnTo>
                <a:lnTo>
                  <a:pt x="76" y="47"/>
                </a:lnTo>
                <a:lnTo>
                  <a:pt x="66" y="56"/>
                </a:lnTo>
                <a:lnTo>
                  <a:pt x="66" y="56"/>
                </a:lnTo>
                <a:lnTo>
                  <a:pt x="90" y="90"/>
                </a:lnTo>
                <a:lnTo>
                  <a:pt x="90" y="90"/>
                </a:lnTo>
                <a:lnTo>
                  <a:pt x="90" y="9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6889750" y="5677693"/>
            <a:ext cx="150812" cy="165100"/>
          </a:xfrm>
          <a:custGeom>
            <a:avLst/>
            <a:gdLst>
              <a:gd name="T0" fmla="*/ 47 w 95"/>
              <a:gd name="T1" fmla="*/ 5 h 104"/>
              <a:gd name="T2" fmla="*/ 47 w 95"/>
              <a:gd name="T3" fmla="*/ 0 h 104"/>
              <a:gd name="T4" fmla="*/ 33 w 95"/>
              <a:gd name="T5" fmla="*/ 0 h 104"/>
              <a:gd name="T6" fmla="*/ 19 w 95"/>
              <a:gd name="T7" fmla="*/ 14 h 104"/>
              <a:gd name="T8" fmla="*/ 5 w 95"/>
              <a:gd name="T9" fmla="*/ 33 h 104"/>
              <a:gd name="T10" fmla="*/ 19 w 95"/>
              <a:gd name="T11" fmla="*/ 38 h 104"/>
              <a:gd name="T12" fmla="*/ 66 w 95"/>
              <a:gd name="T13" fmla="*/ 23 h 104"/>
              <a:gd name="T14" fmla="*/ 52 w 95"/>
              <a:gd name="T15" fmla="*/ 33 h 104"/>
              <a:gd name="T16" fmla="*/ 43 w 95"/>
              <a:gd name="T17" fmla="*/ 23 h 104"/>
              <a:gd name="T18" fmla="*/ 28 w 95"/>
              <a:gd name="T19" fmla="*/ 33 h 104"/>
              <a:gd name="T20" fmla="*/ 38 w 95"/>
              <a:gd name="T21" fmla="*/ 38 h 104"/>
              <a:gd name="T22" fmla="*/ 0 w 95"/>
              <a:gd name="T23" fmla="*/ 47 h 104"/>
              <a:gd name="T24" fmla="*/ 10 w 95"/>
              <a:gd name="T25" fmla="*/ 61 h 104"/>
              <a:gd name="T26" fmla="*/ 43 w 95"/>
              <a:gd name="T27" fmla="*/ 52 h 104"/>
              <a:gd name="T28" fmla="*/ 43 w 95"/>
              <a:gd name="T29" fmla="*/ 52 h 104"/>
              <a:gd name="T30" fmla="*/ 10 w 95"/>
              <a:gd name="T31" fmla="*/ 71 h 104"/>
              <a:gd name="T32" fmla="*/ 19 w 95"/>
              <a:gd name="T33" fmla="*/ 80 h 104"/>
              <a:gd name="T34" fmla="*/ 47 w 95"/>
              <a:gd name="T35" fmla="*/ 61 h 104"/>
              <a:gd name="T36" fmla="*/ 71 w 95"/>
              <a:gd name="T37" fmla="*/ 61 h 104"/>
              <a:gd name="T38" fmla="*/ 47 w 95"/>
              <a:gd name="T39" fmla="*/ 66 h 104"/>
              <a:gd name="T40" fmla="*/ 33 w 95"/>
              <a:gd name="T41" fmla="*/ 75 h 104"/>
              <a:gd name="T42" fmla="*/ 47 w 95"/>
              <a:gd name="T43" fmla="*/ 85 h 104"/>
              <a:gd name="T44" fmla="*/ 5 w 95"/>
              <a:gd name="T45" fmla="*/ 90 h 104"/>
              <a:gd name="T46" fmla="*/ 14 w 95"/>
              <a:gd name="T47" fmla="*/ 104 h 104"/>
              <a:gd name="T48" fmla="*/ 43 w 95"/>
              <a:gd name="T49" fmla="*/ 99 h 104"/>
              <a:gd name="T50" fmla="*/ 85 w 95"/>
              <a:gd name="T51" fmla="*/ 75 h 104"/>
              <a:gd name="T52" fmla="*/ 61 w 95"/>
              <a:gd name="T53" fmla="*/ 52 h 104"/>
              <a:gd name="T54" fmla="*/ 61 w 95"/>
              <a:gd name="T55" fmla="*/ 47 h 104"/>
              <a:gd name="T56" fmla="*/ 57 w 95"/>
              <a:gd name="T57" fmla="*/ 42 h 104"/>
              <a:gd name="T58" fmla="*/ 76 w 95"/>
              <a:gd name="T59" fmla="*/ 28 h 104"/>
              <a:gd name="T60" fmla="*/ 43 w 95"/>
              <a:gd name="T61" fmla="*/ 9 h 104"/>
              <a:gd name="T62" fmla="*/ 43 w 95"/>
              <a:gd name="T63" fmla="*/ 9 h 104"/>
              <a:gd name="T64" fmla="*/ 47 w 95"/>
              <a:gd name="T65" fmla="*/ 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5" h="104">
                <a:moveTo>
                  <a:pt x="47" y="5"/>
                </a:moveTo>
                <a:lnTo>
                  <a:pt x="47" y="5"/>
                </a:lnTo>
                <a:lnTo>
                  <a:pt x="47" y="0"/>
                </a:lnTo>
                <a:lnTo>
                  <a:pt x="47" y="0"/>
                </a:lnTo>
                <a:lnTo>
                  <a:pt x="43" y="0"/>
                </a:lnTo>
                <a:lnTo>
                  <a:pt x="33" y="0"/>
                </a:lnTo>
                <a:lnTo>
                  <a:pt x="33" y="0"/>
                </a:lnTo>
                <a:lnTo>
                  <a:pt x="19" y="14"/>
                </a:lnTo>
                <a:lnTo>
                  <a:pt x="5" y="33"/>
                </a:lnTo>
                <a:lnTo>
                  <a:pt x="5" y="33"/>
                </a:lnTo>
                <a:lnTo>
                  <a:pt x="19" y="38"/>
                </a:lnTo>
                <a:lnTo>
                  <a:pt x="19" y="38"/>
                </a:lnTo>
                <a:lnTo>
                  <a:pt x="33" y="19"/>
                </a:lnTo>
                <a:lnTo>
                  <a:pt x="66" y="23"/>
                </a:lnTo>
                <a:lnTo>
                  <a:pt x="66" y="23"/>
                </a:lnTo>
                <a:lnTo>
                  <a:pt x="52" y="33"/>
                </a:lnTo>
                <a:lnTo>
                  <a:pt x="52" y="33"/>
                </a:lnTo>
                <a:lnTo>
                  <a:pt x="43" y="23"/>
                </a:lnTo>
                <a:lnTo>
                  <a:pt x="28" y="33"/>
                </a:lnTo>
                <a:lnTo>
                  <a:pt x="28" y="33"/>
                </a:lnTo>
                <a:lnTo>
                  <a:pt x="38" y="38"/>
                </a:lnTo>
                <a:lnTo>
                  <a:pt x="38" y="38"/>
                </a:lnTo>
                <a:lnTo>
                  <a:pt x="19" y="42"/>
                </a:lnTo>
                <a:lnTo>
                  <a:pt x="0" y="47"/>
                </a:lnTo>
                <a:lnTo>
                  <a:pt x="0" y="47"/>
                </a:lnTo>
                <a:lnTo>
                  <a:pt x="10" y="61"/>
                </a:lnTo>
                <a:lnTo>
                  <a:pt x="10" y="61"/>
                </a:lnTo>
                <a:lnTo>
                  <a:pt x="43" y="52"/>
                </a:lnTo>
                <a:lnTo>
                  <a:pt x="43" y="52"/>
                </a:lnTo>
                <a:lnTo>
                  <a:pt x="43" y="52"/>
                </a:lnTo>
                <a:lnTo>
                  <a:pt x="28" y="61"/>
                </a:lnTo>
                <a:lnTo>
                  <a:pt x="10" y="71"/>
                </a:lnTo>
                <a:lnTo>
                  <a:pt x="10" y="71"/>
                </a:lnTo>
                <a:lnTo>
                  <a:pt x="19" y="80"/>
                </a:lnTo>
                <a:lnTo>
                  <a:pt x="19" y="80"/>
                </a:lnTo>
                <a:lnTo>
                  <a:pt x="47" y="61"/>
                </a:lnTo>
                <a:lnTo>
                  <a:pt x="71" y="61"/>
                </a:lnTo>
                <a:lnTo>
                  <a:pt x="71" y="61"/>
                </a:lnTo>
                <a:lnTo>
                  <a:pt x="61" y="80"/>
                </a:lnTo>
                <a:lnTo>
                  <a:pt x="47" y="66"/>
                </a:lnTo>
                <a:lnTo>
                  <a:pt x="33" y="75"/>
                </a:lnTo>
                <a:lnTo>
                  <a:pt x="33" y="75"/>
                </a:lnTo>
                <a:lnTo>
                  <a:pt x="47" y="85"/>
                </a:lnTo>
                <a:lnTo>
                  <a:pt x="47" y="85"/>
                </a:lnTo>
                <a:lnTo>
                  <a:pt x="24" y="90"/>
                </a:lnTo>
                <a:lnTo>
                  <a:pt x="5" y="90"/>
                </a:lnTo>
                <a:lnTo>
                  <a:pt x="5" y="90"/>
                </a:lnTo>
                <a:lnTo>
                  <a:pt x="14" y="104"/>
                </a:lnTo>
                <a:lnTo>
                  <a:pt x="14" y="104"/>
                </a:lnTo>
                <a:lnTo>
                  <a:pt x="43" y="99"/>
                </a:lnTo>
                <a:lnTo>
                  <a:pt x="66" y="90"/>
                </a:lnTo>
                <a:lnTo>
                  <a:pt x="85" y="75"/>
                </a:lnTo>
                <a:lnTo>
                  <a:pt x="95" y="52"/>
                </a:lnTo>
                <a:lnTo>
                  <a:pt x="61" y="52"/>
                </a:lnTo>
                <a:lnTo>
                  <a:pt x="61" y="52"/>
                </a:lnTo>
                <a:lnTo>
                  <a:pt x="61" y="47"/>
                </a:lnTo>
                <a:lnTo>
                  <a:pt x="61" y="47"/>
                </a:lnTo>
                <a:lnTo>
                  <a:pt x="57" y="42"/>
                </a:lnTo>
                <a:lnTo>
                  <a:pt x="57" y="42"/>
                </a:lnTo>
                <a:lnTo>
                  <a:pt x="76" y="28"/>
                </a:lnTo>
                <a:lnTo>
                  <a:pt x="90" y="9"/>
                </a:lnTo>
                <a:lnTo>
                  <a:pt x="43" y="9"/>
                </a:lnTo>
                <a:lnTo>
                  <a:pt x="43" y="9"/>
                </a:lnTo>
                <a:lnTo>
                  <a:pt x="43" y="9"/>
                </a:lnTo>
                <a:lnTo>
                  <a:pt x="47" y="5"/>
                </a:lnTo>
                <a:lnTo>
                  <a:pt x="47" y="5"/>
                </a:lnTo>
                <a:lnTo>
                  <a:pt x="47" y="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7062788" y="5677693"/>
            <a:ext cx="165100" cy="165100"/>
          </a:xfrm>
          <a:custGeom>
            <a:avLst/>
            <a:gdLst>
              <a:gd name="T0" fmla="*/ 0 w 104"/>
              <a:gd name="T1" fmla="*/ 71 h 104"/>
              <a:gd name="T2" fmla="*/ 28 w 104"/>
              <a:gd name="T3" fmla="*/ 75 h 104"/>
              <a:gd name="T4" fmla="*/ 42 w 104"/>
              <a:gd name="T5" fmla="*/ 90 h 104"/>
              <a:gd name="T6" fmla="*/ 52 w 104"/>
              <a:gd name="T7" fmla="*/ 85 h 104"/>
              <a:gd name="T8" fmla="*/ 52 w 104"/>
              <a:gd name="T9" fmla="*/ 71 h 104"/>
              <a:gd name="T10" fmla="*/ 47 w 104"/>
              <a:gd name="T11" fmla="*/ 61 h 104"/>
              <a:gd name="T12" fmla="*/ 52 w 104"/>
              <a:gd name="T13" fmla="*/ 23 h 104"/>
              <a:gd name="T14" fmla="*/ 47 w 104"/>
              <a:gd name="T15" fmla="*/ 9 h 104"/>
              <a:gd name="T16" fmla="*/ 47 w 104"/>
              <a:gd name="T17" fmla="*/ 9 h 104"/>
              <a:gd name="T18" fmla="*/ 47 w 104"/>
              <a:gd name="T19" fmla="*/ 5 h 104"/>
              <a:gd name="T20" fmla="*/ 52 w 104"/>
              <a:gd name="T21" fmla="*/ 0 h 104"/>
              <a:gd name="T22" fmla="*/ 33 w 104"/>
              <a:gd name="T23" fmla="*/ 0 h 104"/>
              <a:gd name="T24" fmla="*/ 23 w 104"/>
              <a:gd name="T25" fmla="*/ 9 h 104"/>
              <a:gd name="T26" fmla="*/ 23 w 104"/>
              <a:gd name="T27" fmla="*/ 9 h 104"/>
              <a:gd name="T28" fmla="*/ 23 w 104"/>
              <a:gd name="T29" fmla="*/ 5 h 104"/>
              <a:gd name="T30" fmla="*/ 23 w 104"/>
              <a:gd name="T31" fmla="*/ 0 h 104"/>
              <a:gd name="T32" fmla="*/ 9 w 104"/>
              <a:gd name="T33" fmla="*/ 0 h 104"/>
              <a:gd name="T34" fmla="*/ 0 w 104"/>
              <a:gd name="T35" fmla="*/ 9 h 104"/>
              <a:gd name="T36" fmla="*/ 9 w 104"/>
              <a:gd name="T37" fmla="*/ 23 h 104"/>
              <a:gd name="T38" fmla="*/ 0 w 104"/>
              <a:gd name="T39" fmla="*/ 61 h 104"/>
              <a:gd name="T40" fmla="*/ 37 w 104"/>
              <a:gd name="T41" fmla="*/ 23 h 104"/>
              <a:gd name="T42" fmla="*/ 23 w 104"/>
              <a:gd name="T43" fmla="*/ 28 h 104"/>
              <a:gd name="T44" fmla="*/ 37 w 104"/>
              <a:gd name="T45" fmla="*/ 23 h 104"/>
              <a:gd name="T46" fmla="*/ 37 w 104"/>
              <a:gd name="T47" fmla="*/ 38 h 104"/>
              <a:gd name="T48" fmla="*/ 23 w 104"/>
              <a:gd name="T49" fmla="*/ 42 h 104"/>
              <a:gd name="T50" fmla="*/ 37 w 104"/>
              <a:gd name="T51" fmla="*/ 38 h 104"/>
              <a:gd name="T52" fmla="*/ 23 w 104"/>
              <a:gd name="T53" fmla="*/ 52 h 104"/>
              <a:gd name="T54" fmla="*/ 33 w 104"/>
              <a:gd name="T55" fmla="*/ 61 h 104"/>
              <a:gd name="T56" fmla="*/ 23 w 104"/>
              <a:gd name="T57" fmla="*/ 52 h 104"/>
              <a:gd name="T58" fmla="*/ 0 w 104"/>
              <a:gd name="T59" fmla="*/ 94 h 104"/>
              <a:gd name="T60" fmla="*/ 9 w 104"/>
              <a:gd name="T61" fmla="*/ 99 h 104"/>
              <a:gd name="T62" fmla="*/ 23 w 104"/>
              <a:gd name="T63" fmla="*/ 85 h 104"/>
              <a:gd name="T64" fmla="*/ 28 w 104"/>
              <a:gd name="T65" fmla="*/ 80 h 104"/>
              <a:gd name="T66" fmla="*/ 14 w 104"/>
              <a:gd name="T67" fmla="*/ 71 h 104"/>
              <a:gd name="T68" fmla="*/ 0 w 104"/>
              <a:gd name="T69" fmla="*/ 94 h 104"/>
              <a:gd name="T70" fmla="*/ 42 w 104"/>
              <a:gd name="T71" fmla="*/ 94 h 104"/>
              <a:gd name="T72" fmla="*/ 56 w 104"/>
              <a:gd name="T73" fmla="*/ 99 h 104"/>
              <a:gd name="T74" fmla="*/ 66 w 104"/>
              <a:gd name="T75" fmla="*/ 85 h 104"/>
              <a:gd name="T76" fmla="*/ 71 w 104"/>
              <a:gd name="T77" fmla="*/ 42 h 104"/>
              <a:gd name="T78" fmla="*/ 80 w 104"/>
              <a:gd name="T79" fmla="*/ 104 h 104"/>
              <a:gd name="T80" fmla="*/ 94 w 104"/>
              <a:gd name="T81" fmla="*/ 42 h 104"/>
              <a:gd name="T82" fmla="*/ 104 w 104"/>
              <a:gd name="T83" fmla="*/ 33 h 104"/>
              <a:gd name="T84" fmla="*/ 71 w 104"/>
              <a:gd name="T85" fmla="*/ 19 h 104"/>
              <a:gd name="T86" fmla="*/ 94 w 104"/>
              <a:gd name="T87" fmla="*/ 14 h 104"/>
              <a:gd name="T88" fmla="*/ 104 w 104"/>
              <a:gd name="T89" fmla="*/ 14 h 104"/>
              <a:gd name="T90" fmla="*/ 94 w 104"/>
              <a:gd name="T91" fmla="*/ 0 h 104"/>
              <a:gd name="T92" fmla="*/ 89 w 104"/>
              <a:gd name="T93" fmla="*/ 0 h 104"/>
              <a:gd name="T94" fmla="*/ 75 w 104"/>
              <a:gd name="T95" fmla="*/ 5 h 104"/>
              <a:gd name="T96" fmla="*/ 56 w 104"/>
              <a:gd name="T97" fmla="*/ 56 h 104"/>
              <a:gd name="T98" fmla="*/ 56 w 104"/>
              <a:gd name="T99" fmla="*/ 80 h 104"/>
              <a:gd name="T100" fmla="*/ 42 w 104"/>
              <a:gd name="T101" fmla="*/ 9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4" h="104">
                <a:moveTo>
                  <a:pt x="0" y="61"/>
                </a:moveTo>
                <a:lnTo>
                  <a:pt x="0" y="71"/>
                </a:lnTo>
                <a:lnTo>
                  <a:pt x="33" y="71"/>
                </a:lnTo>
                <a:lnTo>
                  <a:pt x="28" y="75"/>
                </a:lnTo>
                <a:lnTo>
                  <a:pt x="28" y="75"/>
                </a:lnTo>
                <a:lnTo>
                  <a:pt x="42" y="90"/>
                </a:lnTo>
                <a:lnTo>
                  <a:pt x="52" y="85"/>
                </a:lnTo>
                <a:lnTo>
                  <a:pt x="52" y="85"/>
                </a:lnTo>
                <a:lnTo>
                  <a:pt x="42" y="71"/>
                </a:lnTo>
                <a:lnTo>
                  <a:pt x="52" y="71"/>
                </a:lnTo>
                <a:lnTo>
                  <a:pt x="52" y="61"/>
                </a:lnTo>
                <a:lnTo>
                  <a:pt x="47" y="61"/>
                </a:lnTo>
                <a:lnTo>
                  <a:pt x="47" y="23"/>
                </a:lnTo>
                <a:lnTo>
                  <a:pt x="52" y="23"/>
                </a:lnTo>
                <a:lnTo>
                  <a:pt x="52" y="9"/>
                </a:lnTo>
                <a:lnTo>
                  <a:pt x="47" y="9"/>
                </a:lnTo>
                <a:lnTo>
                  <a:pt x="47" y="9"/>
                </a:lnTo>
                <a:lnTo>
                  <a:pt x="47" y="9"/>
                </a:lnTo>
                <a:lnTo>
                  <a:pt x="47" y="5"/>
                </a:lnTo>
                <a:lnTo>
                  <a:pt x="47" y="5"/>
                </a:lnTo>
                <a:lnTo>
                  <a:pt x="52" y="0"/>
                </a:lnTo>
                <a:lnTo>
                  <a:pt x="52" y="0"/>
                </a:lnTo>
                <a:lnTo>
                  <a:pt x="42" y="0"/>
                </a:lnTo>
                <a:lnTo>
                  <a:pt x="33" y="0"/>
                </a:lnTo>
                <a:lnTo>
                  <a:pt x="33" y="9"/>
                </a:lnTo>
                <a:lnTo>
                  <a:pt x="23" y="9"/>
                </a:lnTo>
                <a:lnTo>
                  <a:pt x="23" y="9"/>
                </a:lnTo>
                <a:lnTo>
                  <a:pt x="23" y="9"/>
                </a:lnTo>
                <a:lnTo>
                  <a:pt x="23" y="5"/>
                </a:lnTo>
                <a:lnTo>
                  <a:pt x="23" y="5"/>
                </a:lnTo>
                <a:lnTo>
                  <a:pt x="23" y="0"/>
                </a:lnTo>
                <a:lnTo>
                  <a:pt x="23" y="0"/>
                </a:lnTo>
                <a:lnTo>
                  <a:pt x="14" y="0"/>
                </a:lnTo>
                <a:lnTo>
                  <a:pt x="9" y="0"/>
                </a:lnTo>
                <a:lnTo>
                  <a:pt x="9" y="9"/>
                </a:lnTo>
                <a:lnTo>
                  <a:pt x="0" y="9"/>
                </a:lnTo>
                <a:lnTo>
                  <a:pt x="0" y="23"/>
                </a:lnTo>
                <a:lnTo>
                  <a:pt x="9" y="23"/>
                </a:lnTo>
                <a:lnTo>
                  <a:pt x="9" y="61"/>
                </a:lnTo>
                <a:lnTo>
                  <a:pt x="0" y="61"/>
                </a:lnTo>
                <a:lnTo>
                  <a:pt x="0" y="61"/>
                </a:lnTo>
                <a:close/>
                <a:moveTo>
                  <a:pt x="37" y="23"/>
                </a:moveTo>
                <a:lnTo>
                  <a:pt x="37" y="28"/>
                </a:lnTo>
                <a:lnTo>
                  <a:pt x="23" y="28"/>
                </a:lnTo>
                <a:lnTo>
                  <a:pt x="23" y="23"/>
                </a:lnTo>
                <a:lnTo>
                  <a:pt x="37" y="23"/>
                </a:lnTo>
                <a:lnTo>
                  <a:pt x="37" y="23"/>
                </a:lnTo>
                <a:close/>
                <a:moveTo>
                  <a:pt x="37" y="38"/>
                </a:moveTo>
                <a:lnTo>
                  <a:pt x="37" y="42"/>
                </a:lnTo>
                <a:lnTo>
                  <a:pt x="23" y="42"/>
                </a:lnTo>
                <a:lnTo>
                  <a:pt x="23" y="38"/>
                </a:lnTo>
                <a:lnTo>
                  <a:pt x="37" y="38"/>
                </a:lnTo>
                <a:lnTo>
                  <a:pt x="37" y="38"/>
                </a:lnTo>
                <a:close/>
                <a:moveTo>
                  <a:pt x="23" y="52"/>
                </a:moveTo>
                <a:lnTo>
                  <a:pt x="33" y="52"/>
                </a:lnTo>
                <a:lnTo>
                  <a:pt x="33" y="61"/>
                </a:lnTo>
                <a:lnTo>
                  <a:pt x="23" y="61"/>
                </a:lnTo>
                <a:lnTo>
                  <a:pt x="23" y="52"/>
                </a:lnTo>
                <a:lnTo>
                  <a:pt x="23" y="52"/>
                </a:lnTo>
                <a:close/>
                <a:moveTo>
                  <a:pt x="0" y="94"/>
                </a:moveTo>
                <a:lnTo>
                  <a:pt x="0" y="94"/>
                </a:lnTo>
                <a:lnTo>
                  <a:pt x="9" y="99"/>
                </a:lnTo>
                <a:lnTo>
                  <a:pt x="9" y="99"/>
                </a:lnTo>
                <a:lnTo>
                  <a:pt x="23" y="85"/>
                </a:lnTo>
                <a:lnTo>
                  <a:pt x="23" y="85"/>
                </a:lnTo>
                <a:lnTo>
                  <a:pt x="28" y="80"/>
                </a:lnTo>
                <a:lnTo>
                  <a:pt x="14" y="71"/>
                </a:lnTo>
                <a:lnTo>
                  <a:pt x="14" y="71"/>
                </a:lnTo>
                <a:lnTo>
                  <a:pt x="0" y="94"/>
                </a:lnTo>
                <a:lnTo>
                  <a:pt x="0" y="94"/>
                </a:lnTo>
                <a:lnTo>
                  <a:pt x="0" y="94"/>
                </a:lnTo>
                <a:close/>
                <a:moveTo>
                  <a:pt x="42" y="94"/>
                </a:moveTo>
                <a:lnTo>
                  <a:pt x="42" y="94"/>
                </a:lnTo>
                <a:lnTo>
                  <a:pt x="56" y="99"/>
                </a:lnTo>
                <a:lnTo>
                  <a:pt x="56" y="99"/>
                </a:lnTo>
                <a:lnTo>
                  <a:pt x="66" y="85"/>
                </a:lnTo>
                <a:lnTo>
                  <a:pt x="71" y="61"/>
                </a:lnTo>
                <a:lnTo>
                  <a:pt x="71" y="42"/>
                </a:lnTo>
                <a:lnTo>
                  <a:pt x="80" y="42"/>
                </a:lnTo>
                <a:lnTo>
                  <a:pt x="80" y="104"/>
                </a:lnTo>
                <a:lnTo>
                  <a:pt x="94" y="104"/>
                </a:lnTo>
                <a:lnTo>
                  <a:pt x="94" y="42"/>
                </a:lnTo>
                <a:lnTo>
                  <a:pt x="104" y="42"/>
                </a:lnTo>
                <a:lnTo>
                  <a:pt x="104" y="33"/>
                </a:lnTo>
                <a:lnTo>
                  <a:pt x="71" y="33"/>
                </a:lnTo>
                <a:lnTo>
                  <a:pt x="71" y="19"/>
                </a:lnTo>
                <a:lnTo>
                  <a:pt x="71" y="19"/>
                </a:lnTo>
                <a:lnTo>
                  <a:pt x="94" y="14"/>
                </a:lnTo>
                <a:lnTo>
                  <a:pt x="94" y="14"/>
                </a:lnTo>
                <a:lnTo>
                  <a:pt x="104" y="14"/>
                </a:lnTo>
                <a:lnTo>
                  <a:pt x="104" y="14"/>
                </a:lnTo>
                <a:lnTo>
                  <a:pt x="94" y="0"/>
                </a:lnTo>
                <a:lnTo>
                  <a:pt x="94" y="0"/>
                </a:lnTo>
                <a:lnTo>
                  <a:pt x="89" y="0"/>
                </a:lnTo>
                <a:lnTo>
                  <a:pt x="89" y="0"/>
                </a:lnTo>
                <a:lnTo>
                  <a:pt x="75" y="5"/>
                </a:lnTo>
                <a:lnTo>
                  <a:pt x="56" y="9"/>
                </a:lnTo>
                <a:lnTo>
                  <a:pt x="56" y="56"/>
                </a:lnTo>
                <a:lnTo>
                  <a:pt x="56" y="56"/>
                </a:lnTo>
                <a:lnTo>
                  <a:pt x="56" y="80"/>
                </a:lnTo>
                <a:lnTo>
                  <a:pt x="42" y="94"/>
                </a:lnTo>
                <a:lnTo>
                  <a:pt x="42" y="94"/>
                </a:lnTo>
                <a:lnTo>
                  <a:pt x="42" y="9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/>
          </p:cNvSpPr>
          <p:nvPr/>
        </p:nvSpPr>
        <p:spPr bwMode="auto">
          <a:xfrm>
            <a:off x="7242175" y="5677693"/>
            <a:ext cx="157162" cy="157163"/>
          </a:xfrm>
          <a:custGeom>
            <a:avLst/>
            <a:gdLst>
              <a:gd name="T0" fmla="*/ 61 w 99"/>
              <a:gd name="T1" fmla="*/ 14 h 99"/>
              <a:gd name="T2" fmla="*/ 61 w 99"/>
              <a:gd name="T3" fmla="*/ 14 h 99"/>
              <a:gd name="T4" fmla="*/ 61 w 99"/>
              <a:gd name="T5" fmla="*/ 9 h 99"/>
              <a:gd name="T6" fmla="*/ 61 w 99"/>
              <a:gd name="T7" fmla="*/ 9 h 99"/>
              <a:gd name="T8" fmla="*/ 57 w 99"/>
              <a:gd name="T9" fmla="*/ 0 h 99"/>
              <a:gd name="T10" fmla="*/ 57 w 99"/>
              <a:gd name="T11" fmla="*/ 0 h 99"/>
              <a:gd name="T12" fmla="*/ 47 w 99"/>
              <a:gd name="T13" fmla="*/ 0 h 99"/>
              <a:gd name="T14" fmla="*/ 47 w 99"/>
              <a:gd name="T15" fmla="*/ 0 h 99"/>
              <a:gd name="T16" fmla="*/ 38 w 99"/>
              <a:gd name="T17" fmla="*/ 0 h 99"/>
              <a:gd name="T18" fmla="*/ 38 w 99"/>
              <a:gd name="T19" fmla="*/ 0 h 99"/>
              <a:gd name="T20" fmla="*/ 42 w 99"/>
              <a:gd name="T21" fmla="*/ 14 h 99"/>
              <a:gd name="T22" fmla="*/ 0 w 99"/>
              <a:gd name="T23" fmla="*/ 14 h 99"/>
              <a:gd name="T24" fmla="*/ 0 w 99"/>
              <a:gd name="T25" fmla="*/ 28 h 99"/>
              <a:gd name="T26" fmla="*/ 42 w 99"/>
              <a:gd name="T27" fmla="*/ 28 h 99"/>
              <a:gd name="T28" fmla="*/ 42 w 99"/>
              <a:gd name="T29" fmla="*/ 42 h 99"/>
              <a:gd name="T30" fmla="*/ 14 w 99"/>
              <a:gd name="T31" fmla="*/ 42 h 99"/>
              <a:gd name="T32" fmla="*/ 14 w 99"/>
              <a:gd name="T33" fmla="*/ 90 h 99"/>
              <a:gd name="T34" fmla="*/ 28 w 99"/>
              <a:gd name="T35" fmla="*/ 90 h 99"/>
              <a:gd name="T36" fmla="*/ 28 w 99"/>
              <a:gd name="T37" fmla="*/ 52 h 99"/>
              <a:gd name="T38" fmla="*/ 42 w 99"/>
              <a:gd name="T39" fmla="*/ 52 h 99"/>
              <a:gd name="T40" fmla="*/ 42 w 99"/>
              <a:gd name="T41" fmla="*/ 99 h 99"/>
              <a:gd name="T42" fmla="*/ 57 w 99"/>
              <a:gd name="T43" fmla="*/ 99 h 99"/>
              <a:gd name="T44" fmla="*/ 57 w 99"/>
              <a:gd name="T45" fmla="*/ 52 h 99"/>
              <a:gd name="T46" fmla="*/ 76 w 99"/>
              <a:gd name="T47" fmla="*/ 52 h 99"/>
              <a:gd name="T48" fmla="*/ 76 w 99"/>
              <a:gd name="T49" fmla="*/ 75 h 99"/>
              <a:gd name="T50" fmla="*/ 76 w 99"/>
              <a:gd name="T51" fmla="*/ 75 h 99"/>
              <a:gd name="T52" fmla="*/ 71 w 99"/>
              <a:gd name="T53" fmla="*/ 80 h 99"/>
              <a:gd name="T54" fmla="*/ 61 w 99"/>
              <a:gd name="T55" fmla="*/ 80 h 99"/>
              <a:gd name="T56" fmla="*/ 61 w 99"/>
              <a:gd name="T57" fmla="*/ 80 h 99"/>
              <a:gd name="T58" fmla="*/ 66 w 99"/>
              <a:gd name="T59" fmla="*/ 94 h 99"/>
              <a:gd name="T60" fmla="*/ 66 w 99"/>
              <a:gd name="T61" fmla="*/ 94 h 99"/>
              <a:gd name="T62" fmla="*/ 85 w 99"/>
              <a:gd name="T63" fmla="*/ 90 h 99"/>
              <a:gd name="T64" fmla="*/ 90 w 99"/>
              <a:gd name="T65" fmla="*/ 85 h 99"/>
              <a:gd name="T66" fmla="*/ 90 w 99"/>
              <a:gd name="T67" fmla="*/ 80 h 99"/>
              <a:gd name="T68" fmla="*/ 90 w 99"/>
              <a:gd name="T69" fmla="*/ 42 h 99"/>
              <a:gd name="T70" fmla="*/ 57 w 99"/>
              <a:gd name="T71" fmla="*/ 42 h 99"/>
              <a:gd name="T72" fmla="*/ 57 w 99"/>
              <a:gd name="T73" fmla="*/ 28 h 99"/>
              <a:gd name="T74" fmla="*/ 99 w 99"/>
              <a:gd name="T75" fmla="*/ 28 h 99"/>
              <a:gd name="T76" fmla="*/ 99 w 99"/>
              <a:gd name="T77" fmla="*/ 14 h 99"/>
              <a:gd name="T78" fmla="*/ 52 w 99"/>
              <a:gd name="T79" fmla="*/ 14 h 99"/>
              <a:gd name="T80" fmla="*/ 52 w 99"/>
              <a:gd name="T81" fmla="*/ 14 h 99"/>
              <a:gd name="T82" fmla="*/ 61 w 99"/>
              <a:gd name="T83" fmla="*/ 14 h 99"/>
              <a:gd name="T84" fmla="*/ 61 w 99"/>
              <a:gd name="T85" fmla="*/ 14 h 99"/>
              <a:gd name="T86" fmla="*/ 61 w 99"/>
              <a:gd name="T87" fmla="*/ 1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99">
                <a:moveTo>
                  <a:pt x="61" y="14"/>
                </a:moveTo>
                <a:lnTo>
                  <a:pt x="61" y="14"/>
                </a:lnTo>
                <a:lnTo>
                  <a:pt x="61" y="9"/>
                </a:lnTo>
                <a:lnTo>
                  <a:pt x="61" y="9"/>
                </a:lnTo>
                <a:lnTo>
                  <a:pt x="57" y="0"/>
                </a:lnTo>
                <a:lnTo>
                  <a:pt x="57" y="0"/>
                </a:lnTo>
                <a:lnTo>
                  <a:pt x="47" y="0"/>
                </a:lnTo>
                <a:lnTo>
                  <a:pt x="47" y="0"/>
                </a:lnTo>
                <a:lnTo>
                  <a:pt x="38" y="0"/>
                </a:lnTo>
                <a:lnTo>
                  <a:pt x="38" y="0"/>
                </a:lnTo>
                <a:lnTo>
                  <a:pt x="42" y="14"/>
                </a:lnTo>
                <a:lnTo>
                  <a:pt x="0" y="14"/>
                </a:lnTo>
                <a:lnTo>
                  <a:pt x="0" y="28"/>
                </a:lnTo>
                <a:lnTo>
                  <a:pt x="42" y="28"/>
                </a:lnTo>
                <a:lnTo>
                  <a:pt x="42" y="42"/>
                </a:lnTo>
                <a:lnTo>
                  <a:pt x="14" y="42"/>
                </a:lnTo>
                <a:lnTo>
                  <a:pt x="14" y="90"/>
                </a:lnTo>
                <a:lnTo>
                  <a:pt x="28" y="90"/>
                </a:lnTo>
                <a:lnTo>
                  <a:pt x="28" y="52"/>
                </a:lnTo>
                <a:lnTo>
                  <a:pt x="42" y="52"/>
                </a:lnTo>
                <a:lnTo>
                  <a:pt x="42" y="99"/>
                </a:lnTo>
                <a:lnTo>
                  <a:pt x="57" y="99"/>
                </a:lnTo>
                <a:lnTo>
                  <a:pt x="57" y="52"/>
                </a:lnTo>
                <a:lnTo>
                  <a:pt x="76" y="52"/>
                </a:lnTo>
                <a:lnTo>
                  <a:pt x="76" y="75"/>
                </a:lnTo>
                <a:lnTo>
                  <a:pt x="76" y="75"/>
                </a:lnTo>
                <a:lnTo>
                  <a:pt x="71" y="80"/>
                </a:lnTo>
                <a:lnTo>
                  <a:pt x="61" y="80"/>
                </a:lnTo>
                <a:lnTo>
                  <a:pt x="61" y="80"/>
                </a:lnTo>
                <a:lnTo>
                  <a:pt x="66" y="94"/>
                </a:lnTo>
                <a:lnTo>
                  <a:pt x="66" y="94"/>
                </a:lnTo>
                <a:lnTo>
                  <a:pt x="85" y="90"/>
                </a:lnTo>
                <a:lnTo>
                  <a:pt x="90" y="85"/>
                </a:lnTo>
                <a:lnTo>
                  <a:pt x="90" y="80"/>
                </a:lnTo>
                <a:lnTo>
                  <a:pt x="90" y="42"/>
                </a:lnTo>
                <a:lnTo>
                  <a:pt x="57" y="42"/>
                </a:lnTo>
                <a:lnTo>
                  <a:pt x="57" y="28"/>
                </a:lnTo>
                <a:lnTo>
                  <a:pt x="99" y="28"/>
                </a:lnTo>
                <a:lnTo>
                  <a:pt x="99" y="14"/>
                </a:lnTo>
                <a:lnTo>
                  <a:pt x="52" y="14"/>
                </a:lnTo>
                <a:lnTo>
                  <a:pt x="52" y="14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6184900" y="4741068"/>
            <a:ext cx="142875" cy="141288"/>
          </a:xfrm>
          <a:custGeom>
            <a:avLst/>
            <a:gdLst>
              <a:gd name="T0" fmla="*/ 90 w 90"/>
              <a:gd name="T1" fmla="*/ 71 h 89"/>
              <a:gd name="T2" fmla="*/ 90 w 90"/>
              <a:gd name="T3" fmla="*/ 71 h 89"/>
              <a:gd name="T4" fmla="*/ 76 w 90"/>
              <a:gd name="T5" fmla="*/ 66 h 89"/>
              <a:gd name="T6" fmla="*/ 76 w 90"/>
              <a:gd name="T7" fmla="*/ 66 h 89"/>
              <a:gd name="T8" fmla="*/ 71 w 90"/>
              <a:gd name="T9" fmla="*/ 66 h 89"/>
              <a:gd name="T10" fmla="*/ 71 w 90"/>
              <a:gd name="T11" fmla="*/ 66 h 89"/>
              <a:gd name="T12" fmla="*/ 71 w 90"/>
              <a:gd name="T13" fmla="*/ 75 h 89"/>
              <a:gd name="T14" fmla="*/ 66 w 90"/>
              <a:gd name="T15" fmla="*/ 75 h 89"/>
              <a:gd name="T16" fmla="*/ 19 w 90"/>
              <a:gd name="T17" fmla="*/ 75 h 89"/>
              <a:gd name="T18" fmla="*/ 19 w 90"/>
              <a:gd name="T19" fmla="*/ 75 h 89"/>
              <a:gd name="T20" fmla="*/ 15 w 90"/>
              <a:gd name="T21" fmla="*/ 75 h 89"/>
              <a:gd name="T22" fmla="*/ 15 w 90"/>
              <a:gd name="T23" fmla="*/ 71 h 89"/>
              <a:gd name="T24" fmla="*/ 15 w 90"/>
              <a:gd name="T25" fmla="*/ 47 h 89"/>
              <a:gd name="T26" fmla="*/ 81 w 90"/>
              <a:gd name="T27" fmla="*/ 47 h 89"/>
              <a:gd name="T28" fmla="*/ 81 w 90"/>
              <a:gd name="T29" fmla="*/ 0 h 89"/>
              <a:gd name="T30" fmla="*/ 0 w 90"/>
              <a:gd name="T31" fmla="*/ 0 h 89"/>
              <a:gd name="T32" fmla="*/ 0 w 90"/>
              <a:gd name="T33" fmla="*/ 80 h 89"/>
              <a:gd name="T34" fmla="*/ 0 w 90"/>
              <a:gd name="T35" fmla="*/ 80 h 89"/>
              <a:gd name="T36" fmla="*/ 5 w 90"/>
              <a:gd name="T37" fmla="*/ 89 h 89"/>
              <a:gd name="T38" fmla="*/ 15 w 90"/>
              <a:gd name="T39" fmla="*/ 89 h 89"/>
              <a:gd name="T40" fmla="*/ 71 w 90"/>
              <a:gd name="T41" fmla="*/ 89 h 89"/>
              <a:gd name="T42" fmla="*/ 71 w 90"/>
              <a:gd name="T43" fmla="*/ 89 h 89"/>
              <a:gd name="T44" fmla="*/ 81 w 90"/>
              <a:gd name="T45" fmla="*/ 89 h 89"/>
              <a:gd name="T46" fmla="*/ 85 w 90"/>
              <a:gd name="T47" fmla="*/ 85 h 89"/>
              <a:gd name="T48" fmla="*/ 90 w 90"/>
              <a:gd name="T49" fmla="*/ 80 h 89"/>
              <a:gd name="T50" fmla="*/ 90 w 90"/>
              <a:gd name="T51" fmla="*/ 71 h 89"/>
              <a:gd name="T52" fmla="*/ 90 w 90"/>
              <a:gd name="T53" fmla="*/ 71 h 89"/>
              <a:gd name="T54" fmla="*/ 90 w 90"/>
              <a:gd name="T55" fmla="*/ 71 h 89"/>
              <a:gd name="T56" fmla="*/ 15 w 90"/>
              <a:gd name="T57" fmla="*/ 14 h 89"/>
              <a:gd name="T58" fmla="*/ 33 w 90"/>
              <a:gd name="T59" fmla="*/ 14 h 89"/>
              <a:gd name="T60" fmla="*/ 33 w 90"/>
              <a:gd name="T61" fmla="*/ 33 h 89"/>
              <a:gd name="T62" fmla="*/ 15 w 90"/>
              <a:gd name="T63" fmla="*/ 33 h 89"/>
              <a:gd name="T64" fmla="*/ 15 w 90"/>
              <a:gd name="T65" fmla="*/ 14 h 89"/>
              <a:gd name="T66" fmla="*/ 15 w 90"/>
              <a:gd name="T67" fmla="*/ 14 h 89"/>
              <a:gd name="T68" fmla="*/ 48 w 90"/>
              <a:gd name="T69" fmla="*/ 33 h 89"/>
              <a:gd name="T70" fmla="*/ 48 w 90"/>
              <a:gd name="T71" fmla="*/ 14 h 89"/>
              <a:gd name="T72" fmla="*/ 66 w 90"/>
              <a:gd name="T73" fmla="*/ 14 h 89"/>
              <a:gd name="T74" fmla="*/ 66 w 90"/>
              <a:gd name="T75" fmla="*/ 33 h 89"/>
              <a:gd name="T76" fmla="*/ 48 w 90"/>
              <a:gd name="T77" fmla="*/ 33 h 89"/>
              <a:gd name="T78" fmla="*/ 48 w 90"/>
              <a:gd name="T79" fmla="*/ 3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0" h="89">
                <a:moveTo>
                  <a:pt x="90" y="71"/>
                </a:moveTo>
                <a:lnTo>
                  <a:pt x="90" y="71"/>
                </a:lnTo>
                <a:lnTo>
                  <a:pt x="76" y="66"/>
                </a:lnTo>
                <a:lnTo>
                  <a:pt x="76" y="66"/>
                </a:lnTo>
                <a:lnTo>
                  <a:pt x="71" y="66"/>
                </a:lnTo>
                <a:lnTo>
                  <a:pt x="71" y="66"/>
                </a:lnTo>
                <a:lnTo>
                  <a:pt x="71" y="75"/>
                </a:lnTo>
                <a:lnTo>
                  <a:pt x="66" y="75"/>
                </a:lnTo>
                <a:lnTo>
                  <a:pt x="19" y="75"/>
                </a:lnTo>
                <a:lnTo>
                  <a:pt x="19" y="75"/>
                </a:lnTo>
                <a:lnTo>
                  <a:pt x="15" y="75"/>
                </a:lnTo>
                <a:lnTo>
                  <a:pt x="15" y="71"/>
                </a:lnTo>
                <a:lnTo>
                  <a:pt x="15" y="47"/>
                </a:lnTo>
                <a:lnTo>
                  <a:pt x="81" y="47"/>
                </a:lnTo>
                <a:lnTo>
                  <a:pt x="81" y="0"/>
                </a:lnTo>
                <a:lnTo>
                  <a:pt x="0" y="0"/>
                </a:lnTo>
                <a:lnTo>
                  <a:pt x="0" y="80"/>
                </a:lnTo>
                <a:lnTo>
                  <a:pt x="0" y="80"/>
                </a:lnTo>
                <a:lnTo>
                  <a:pt x="5" y="89"/>
                </a:lnTo>
                <a:lnTo>
                  <a:pt x="15" y="89"/>
                </a:lnTo>
                <a:lnTo>
                  <a:pt x="71" y="89"/>
                </a:lnTo>
                <a:lnTo>
                  <a:pt x="71" y="89"/>
                </a:lnTo>
                <a:lnTo>
                  <a:pt x="81" y="89"/>
                </a:lnTo>
                <a:lnTo>
                  <a:pt x="85" y="85"/>
                </a:lnTo>
                <a:lnTo>
                  <a:pt x="90" y="80"/>
                </a:lnTo>
                <a:lnTo>
                  <a:pt x="90" y="71"/>
                </a:lnTo>
                <a:lnTo>
                  <a:pt x="90" y="71"/>
                </a:lnTo>
                <a:lnTo>
                  <a:pt x="90" y="71"/>
                </a:lnTo>
                <a:close/>
                <a:moveTo>
                  <a:pt x="15" y="14"/>
                </a:moveTo>
                <a:lnTo>
                  <a:pt x="33" y="14"/>
                </a:lnTo>
                <a:lnTo>
                  <a:pt x="33" y="33"/>
                </a:lnTo>
                <a:lnTo>
                  <a:pt x="15" y="33"/>
                </a:lnTo>
                <a:lnTo>
                  <a:pt x="15" y="14"/>
                </a:lnTo>
                <a:lnTo>
                  <a:pt x="15" y="14"/>
                </a:lnTo>
                <a:close/>
                <a:moveTo>
                  <a:pt x="48" y="33"/>
                </a:moveTo>
                <a:lnTo>
                  <a:pt x="48" y="14"/>
                </a:lnTo>
                <a:lnTo>
                  <a:pt x="66" y="14"/>
                </a:lnTo>
                <a:lnTo>
                  <a:pt x="66" y="33"/>
                </a:lnTo>
                <a:lnTo>
                  <a:pt x="48" y="33"/>
                </a:lnTo>
                <a:lnTo>
                  <a:pt x="48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6350000" y="4725193"/>
            <a:ext cx="157162" cy="165100"/>
          </a:xfrm>
          <a:custGeom>
            <a:avLst/>
            <a:gdLst>
              <a:gd name="T0" fmla="*/ 47 w 99"/>
              <a:gd name="T1" fmla="*/ 5 h 104"/>
              <a:gd name="T2" fmla="*/ 0 w 99"/>
              <a:gd name="T3" fmla="*/ 10 h 104"/>
              <a:gd name="T4" fmla="*/ 33 w 99"/>
              <a:gd name="T5" fmla="*/ 24 h 104"/>
              <a:gd name="T6" fmla="*/ 33 w 99"/>
              <a:gd name="T7" fmla="*/ 24 h 104"/>
              <a:gd name="T8" fmla="*/ 24 w 99"/>
              <a:gd name="T9" fmla="*/ 24 h 104"/>
              <a:gd name="T10" fmla="*/ 29 w 99"/>
              <a:gd name="T11" fmla="*/ 29 h 104"/>
              <a:gd name="T12" fmla="*/ 33 w 99"/>
              <a:gd name="T13" fmla="*/ 33 h 104"/>
              <a:gd name="T14" fmla="*/ 10 w 99"/>
              <a:gd name="T15" fmla="*/ 66 h 104"/>
              <a:gd name="T16" fmla="*/ 10 w 99"/>
              <a:gd name="T17" fmla="*/ 81 h 104"/>
              <a:gd name="T18" fmla="*/ 0 w 99"/>
              <a:gd name="T19" fmla="*/ 95 h 104"/>
              <a:gd name="T20" fmla="*/ 5 w 99"/>
              <a:gd name="T21" fmla="*/ 99 h 104"/>
              <a:gd name="T22" fmla="*/ 10 w 99"/>
              <a:gd name="T23" fmla="*/ 104 h 104"/>
              <a:gd name="T24" fmla="*/ 24 w 99"/>
              <a:gd name="T25" fmla="*/ 62 h 104"/>
              <a:gd name="T26" fmla="*/ 95 w 99"/>
              <a:gd name="T27" fmla="*/ 43 h 104"/>
              <a:gd name="T28" fmla="*/ 76 w 99"/>
              <a:gd name="T29" fmla="*/ 33 h 104"/>
              <a:gd name="T30" fmla="*/ 80 w 99"/>
              <a:gd name="T31" fmla="*/ 24 h 104"/>
              <a:gd name="T32" fmla="*/ 99 w 99"/>
              <a:gd name="T33" fmla="*/ 24 h 104"/>
              <a:gd name="T34" fmla="*/ 62 w 99"/>
              <a:gd name="T35" fmla="*/ 10 h 104"/>
              <a:gd name="T36" fmla="*/ 43 w 99"/>
              <a:gd name="T37" fmla="*/ 0 h 104"/>
              <a:gd name="T38" fmla="*/ 47 w 99"/>
              <a:gd name="T39" fmla="*/ 5 h 104"/>
              <a:gd name="T40" fmla="*/ 47 w 99"/>
              <a:gd name="T41" fmla="*/ 5 h 104"/>
              <a:gd name="T42" fmla="*/ 66 w 99"/>
              <a:gd name="T43" fmla="*/ 24 h 104"/>
              <a:gd name="T44" fmla="*/ 62 w 99"/>
              <a:gd name="T45" fmla="*/ 33 h 104"/>
              <a:gd name="T46" fmla="*/ 47 w 99"/>
              <a:gd name="T47" fmla="*/ 33 h 104"/>
              <a:gd name="T48" fmla="*/ 43 w 99"/>
              <a:gd name="T49" fmla="*/ 24 h 104"/>
              <a:gd name="T50" fmla="*/ 29 w 99"/>
              <a:gd name="T51" fmla="*/ 76 h 104"/>
              <a:gd name="T52" fmla="*/ 33 w 99"/>
              <a:gd name="T53" fmla="*/ 85 h 104"/>
              <a:gd name="T54" fmla="*/ 80 w 99"/>
              <a:gd name="T55" fmla="*/ 76 h 104"/>
              <a:gd name="T56" fmla="*/ 90 w 99"/>
              <a:gd name="T57" fmla="*/ 71 h 104"/>
              <a:gd name="T58" fmla="*/ 90 w 99"/>
              <a:gd name="T59" fmla="*/ 71 h 104"/>
              <a:gd name="T60" fmla="*/ 80 w 99"/>
              <a:gd name="T61" fmla="*/ 62 h 104"/>
              <a:gd name="T62" fmla="*/ 62 w 99"/>
              <a:gd name="T63" fmla="*/ 71 h 104"/>
              <a:gd name="T64" fmla="*/ 29 w 99"/>
              <a:gd name="T65" fmla="*/ 76 h 104"/>
              <a:gd name="T66" fmla="*/ 29 w 99"/>
              <a:gd name="T67" fmla="*/ 104 h 104"/>
              <a:gd name="T68" fmla="*/ 95 w 99"/>
              <a:gd name="T69" fmla="*/ 90 h 104"/>
              <a:gd name="T70" fmla="*/ 95 w 99"/>
              <a:gd name="T71" fmla="*/ 90 h 104"/>
              <a:gd name="T72" fmla="*/ 99 w 99"/>
              <a:gd name="T73" fmla="*/ 90 h 104"/>
              <a:gd name="T74" fmla="*/ 90 w 99"/>
              <a:gd name="T75" fmla="*/ 76 h 104"/>
              <a:gd name="T76" fmla="*/ 19 w 99"/>
              <a:gd name="T77" fmla="*/ 95 h 104"/>
              <a:gd name="T78" fmla="*/ 19 w 99"/>
              <a:gd name="T79" fmla="*/ 95 h 104"/>
              <a:gd name="T80" fmla="*/ 29 w 99"/>
              <a:gd name="T81" fmla="*/ 104 h 104"/>
              <a:gd name="T82" fmla="*/ 29 w 99"/>
              <a:gd name="T83" fmla="*/ 57 h 104"/>
              <a:gd name="T84" fmla="*/ 33 w 99"/>
              <a:gd name="T85" fmla="*/ 66 h 104"/>
              <a:gd name="T86" fmla="*/ 80 w 99"/>
              <a:gd name="T87" fmla="*/ 57 h 104"/>
              <a:gd name="T88" fmla="*/ 85 w 99"/>
              <a:gd name="T89" fmla="*/ 57 h 104"/>
              <a:gd name="T90" fmla="*/ 90 w 99"/>
              <a:gd name="T91" fmla="*/ 57 h 104"/>
              <a:gd name="T92" fmla="*/ 76 w 99"/>
              <a:gd name="T93" fmla="*/ 47 h 104"/>
              <a:gd name="T94" fmla="*/ 57 w 99"/>
              <a:gd name="T95" fmla="*/ 52 h 104"/>
              <a:gd name="T96" fmla="*/ 29 w 99"/>
              <a:gd name="T97" fmla="*/ 57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9" h="104">
                <a:moveTo>
                  <a:pt x="47" y="5"/>
                </a:moveTo>
                <a:lnTo>
                  <a:pt x="47" y="5"/>
                </a:lnTo>
                <a:lnTo>
                  <a:pt x="47" y="10"/>
                </a:lnTo>
                <a:lnTo>
                  <a:pt x="0" y="10"/>
                </a:lnTo>
                <a:lnTo>
                  <a:pt x="0" y="24"/>
                </a:lnTo>
                <a:lnTo>
                  <a:pt x="33" y="24"/>
                </a:lnTo>
                <a:lnTo>
                  <a:pt x="33" y="24"/>
                </a:lnTo>
                <a:lnTo>
                  <a:pt x="33" y="24"/>
                </a:lnTo>
                <a:lnTo>
                  <a:pt x="33" y="24"/>
                </a:lnTo>
                <a:lnTo>
                  <a:pt x="24" y="24"/>
                </a:lnTo>
                <a:lnTo>
                  <a:pt x="24" y="24"/>
                </a:lnTo>
                <a:lnTo>
                  <a:pt x="29" y="29"/>
                </a:lnTo>
                <a:lnTo>
                  <a:pt x="29" y="29"/>
                </a:lnTo>
                <a:lnTo>
                  <a:pt x="33" y="33"/>
                </a:lnTo>
                <a:lnTo>
                  <a:pt x="10" y="33"/>
                </a:lnTo>
                <a:lnTo>
                  <a:pt x="10" y="66"/>
                </a:lnTo>
                <a:lnTo>
                  <a:pt x="10" y="66"/>
                </a:lnTo>
                <a:lnTo>
                  <a:pt x="10" y="81"/>
                </a:lnTo>
                <a:lnTo>
                  <a:pt x="0" y="95"/>
                </a:lnTo>
                <a:lnTo>
                  <a:pt x="0" y="95"/>
                </a:lnTo>
                <a:lnTo>
                  <a:pt x="5" y="99"/>
                </a:lnTo>
                <a:lnTo>
                  <a:pt x="5" y="99"/>
                </a:lnTo>
                <a:lnTo>
                  <a:pt x="10" y="104"/>
                </a:lnTo>
                <a:lnTo>
                  <a:pt x="10" y="104"/>
                </a:lnTo>
                <a:lnTo>
                  <a:pt x="19" y="85"/>
                </a:lnTo>
                <a:lnTo>
                  <a:pt x="24" y="62"/>
                </a:lnTo>
                <a:lnTo>
                  <a:pt x="24" y="43"/>
                </a:lnTo>
                <a:lnTo>
                  <a:pt x="95" y="43"/>
                </a:lnTo>
                <a:lnTo>
                  <a:pt x="95" y="33"/>
                </a:lnTo>
                <a:lnTo>
                  <a:pt x="76" y="33"/>
                </a:lnTo>
                <a:lnTo>
                  <a:pt x="76" y="33"/>
                </a:lnTo>
                <a:lnTo>
                  <a:pt x="80" y="24"/>
                </a:lnTo>
                <a:lnTo>
                  <a:pt x="80" y="24"/>
                </a:lnTo>
                <a:lnTo>
                  <a:pt x="99" y="24"/>
                </a:lnTo>
                <a:lnTo>
                  <a:pt x="99" y="10"/>
                </a:lnTo>
                <a:lnTo>
                  <a:pt x="62" y="10"/>
                </a:lnTo>
                <a:lnTo>
                  <a:pt x="62" y="0"/>
                </a:lnTo>
                <a:lnTo>
                  <a:pt x="43" y="0"/>
                </a:lnTo>
                <a:lnTo>
                  <a:pt x="43" y="0"/>
                </a:lnTo>
                <a:lnTo>
                  <a:pt x="47" y="5"/>
                </a:lnTo>
                <a:lnTo>
                  <a:pt x="47" y="5"/>
                </a:lnTo>
                <a:lnTo>
                  <a:pt x="47" y="5"/>
                </a:lnTo>
                <a:close/>
                <a:moveTo>
                  <a:pt x="43" y="24"/>
                </a:moveTo>
                <a:lnTo>
                  <a:pt x="66" y="24"/>
                </a:lnTo>
                <a:lnTo>
                  <a:pt x="66" y="24"/>
                </a:lnTo>
                <a:lnTo>
                  <a:pt x="62" y="33"/>
                </a:lnTo>
                <a:lnTo>
                  <a:pt x="47" y="33"/>
                </a:lnTo>
                <a:lnTo>
                  <a:pt x="47" y="33"/>
                </a:lnTo>
                <a:lnTo>
                  <a:pt x="43" y="24"/>
                </a:lnTo>
                <a:lnTo>
                  <a:pt x="43" y="24"/>
                </a:lnTo>
                <a:lnTo>
                  <a:pt x="43" y="24"/>
                </a:lnTo>
                <a:close/>
                <a:moveTo>
                  <a:pt x="29" y="76"/>
                </a:moveTo>
                <a:lnTo>
                  <a:pt x="29" y="76"/>
                </a:lnTo>
                <a:lnTo>
                  <a:pt x="33" y="85"/>
                </a:lnTo>
                <a:lnTo>
                  <a:pt x="33" y="85"/>
                </a:lnTo>
                <a:lnTo>
                  <a:pt x="80" y="76"/>
                </a:lnTo>
                <a:lnTo>
                  <a:pt x="80" y="76"/>
                </a:lnTo>
                <a:lnTo>
                  <a:pt x="90" y="71"/>
                </a:lnTo>
                <a:lnTo>
                  <a:pt x="90" y="71"/>
                </a:lnTo>
                <a:lnTo>
                  <a:pt x="90" y="71"/>
                </a:lnTo>
                <a:lnTo>
                  <a:pt x="90" y="71"/>
                </a:lnTo>
                <a:lnTo>
                  <a:pt x="80" y="62"/>
                </a:lnTo>
                <a:lnTo>
                  <a:pt x="80" y="62"/>
                </a:lnTo>
                <a:lnTo>
                  <a:pt x="62" y="71"/>
                </a:lnTo>
                <a:lnTo>
                  <a:pt x="29" y="76"/>
                </a:lnTo>
                <a:lnTo>
                  <a:pt x="29" y="76"/>
                </a:lnTo>
                <a:lnTo>
                  <a:pt x="29" y="76"/>
                </a:lnTo>
                <a:close/>
                <a:moveTo>
                  <a:pt x="29" y="104"/>
                </a:moveTo>
                <a:lnTo>
                  <a:pt x="29" y="104"/>
                </a:lnTo>
                <a:lnTo>
                  <a:pt x="95" y="90"/>
                </a:lnTo>
                <a:lnTo>
                  <a:pt x="95" y="90"/>
                </a:lnTo>
                <a:lnTo>
                  <a:pt x="95" y="90"/>
                </a:lnTo>
                <a:lnTo>
                  <a:pt x="99" y="90"/>
                </a:lnTo>
                <a:lnTo>
                  <a:pt x="99" y="90"/>
                </a:lnTo>
                <a:lnTo>
                  <a:pt x="90" y="76"/>
                </a:lnTo>
                <a:lnTo>
                  <a:pt x="90" y="76"/>
                </a:lnTo>
                <a:lnTo>
                  <a:pt x="57" y="90"/>
                </a:lnTo>
                <a:lnTo>
                  <a:pt x="19" y="95"/>
                </a:lnTo>
                <a:lnTo>
                  <a:pt x="19" y="95"/>
                </a:lnTo>
                <a:lnTo>
                  <a:pt x="19" y="95"/>
                </a:lnTo>
                <a:lnTo>
                  <a:pt x="29" y="104"/>
                </a:lnTo>
                <a:lnTo>
                  <a:pt x="29" y="104"/>
                </a:lnTo>
                <a:lnTo>
                  <a:pt x="29" y="104"/>
                </a:lnTo>
                <a:close/>
                <a:moveTo>
                  <a:pt x="29" y="57"/>
                </a:moveTo>
                <a:lnTo>
                  <a:pt x="29" y="57"/>
                </a:lnTo>
                <a:lnTo>
                  <a:pt x="33" y="66"/>
                </a:lnTo>
                <a:lnTo>
                  <a:pt x="33" y="66"/>
                </a:lnTo>
                <a:lnTo>
                  <a:pt x="80" y="57"/>
                </a:lnTo>
                <a:lnTo>
                  <a:pt x="80" y="57"/>
                </a:lnTo>
                <a:lnTo>
                  <a:pt x="85" y="57"/>
                </a:lnTo>
                <a:lnTo>
                  <a:pt x="85" y="57"/>
                </a:lnTo>
                <a:lnTo>
                  <a:pt x="90" y="57"/>
                </a:lnTo>
                <a:lnTo>
                  <a:pt x="90" y="57"/>
                </a:lnTo>
                <a:lnTo>
                  <a:pt x="76" y="47"/>
                </a:lnTo>
                <a:lnTo>
                  <a:pt x="76" y="47"/>
                </a:lnTo>
                <a:lnTo>
                  <a:pt x="57" y="52"/>
                </a:lnTo>
                <a:lnTo>
                  <a:pt x="29" y="57"/>
                </a:lnTo>
                <a:lnTo>
                  <a:pt x="29" y="57"/>
                </a:lnTo>
                <a:lnTo>
                  <a:pt x="29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 noEditPoints="1"/>
          </p:cNvSpPr>
          <p:nvPr/>
        </p:nvSpPr>
        <p:spPr bwMode="auto">
          <a:xfrm>
            <a:off x="6530975" y="4725193"/>
            <a:ext cx="163512" cy="165100"/>
          </a:xfrm>
          <a:custGeom>
            <a:avLst/>
            <a:gdLst>
              <a:gd name="T0" fmla="*/ 23 w 103"/>
              <a:gd name="T1" fmla="*/ 76 h 104"/>
              <a:gd name="T2" fmla="*/ 56 w 103"/>
              <a:gd name="T3" fmla="*/ 85 h 104"/>
              <a:gd name="T4" fmla="*/ 70 w 103"/>
              <a:gd name="T5" fmla="*/ 104 h 104"/>
              <a:gd name="T6" fmla="*/ 103 w 103"/>
              <a:gd name="T7" fmla="*/ 85 h 104"/>
              <a:gd name="T8" fmla="*/ 70 w 103"/>
              <a:gd name="T9" fmla="*/ 76 h 104"/>
              <a:gd name="T10" fmla="*/ 94 w 103"/>
              <a:gd name="T11" fmla="*/ 71 h 104"/>
              <a:gd name="T12" fmla="*/ 70 w 103"/>
              <a:gd name="T13" fmla="*/ 29 h 104"/>
              <a:gd name="T14" fmla="*/ 99 w 103"/>
              <a:gd name="T15" fmla="*/ 19 h 104"/>
              <a:gd name="T16" fmla="*/ 70 w 103"/>
              <a:gd name="T17" fmla="*/ 10 h 104"/>
              <a:gd name="T18" fmla="*/ 70 w 103"/>
              <a:gd name="T19" fmla="*/ 5 h 104"/>
              <a:gd name="T20" fmla="*/ 70 w 103"/>
              <a:gd name="T21" fmla="*/ 5 h 104"/>
              <a:gd name="T22" fmla="*/ 56 w 103"/>
              <a:gd name="T23" fmla="*/ 0 h 104"/>
              <a:gd name="T24" fmla="*/ 56 w 103"/>
              <a:gd name="T25" fmla="*/ 29 h 104"/>
              <a:gd name="T26" fmla="*/ 33 w 103"/>
              <a:gd name="T27" fmla="*/ 71 h 104"/>
              <a:gd name="T28" fmla="*/ 56 w 103"/>
              <a:gd name="T29" fmla="*/ 76 h 104"/>
              <a:gd name="T30" fmla="*/ 23 w 103"/>
              <a:gd name="T31" fmla="*/ 29 h 104"/>
              <a:gd name="T32" fmla="*/ 33 w 103"/>
              <a:gd name="T33" fmla="*/ 19 h 104"/>
              <a:gd name="T34" fmla="*/ 4 w 103"/>
              <a:gd name="T35" fmla="*/ 14 h 104"/>
              <a:gd name="T36" fmla="*/ 23 w 103"/>
              <a:gd name="T37" fmla="*/ 29 h 104"/>
              <a:gd name="T38" fmla="*/ 23 w 103"/>
              <a:gd name="T39" fmla="*/ 29 h 104"/>
              <a:gd name="T40" fmla="*/ 4 w 103"/>
              <a:gd name="T41" fmla="*/ 43 h 104"/>
              <a:gd name="T42" fmla="*/ 23 w 103"/>
              <a:gd name="T43" fmla="*/ 38 h 104"/>
              <a:gd name="T44" fmla="*/ 9 w 103"/>
              <a:gd name="T45" fmla="*/ 29 h 104"/>
              <a:gd name="T46" fmla="*/ 9 w 103"/>
              <a:gd name="T47" fmla="*/ 24 h 104"/>
              <a:gd name="T48" fmla="*/ 0 w 103"/>
              <a:gd name="T49" fmla="*/ 38 h 104"/>
              <a:gd name="T50" fmla="*/ 4 w 103"/>
              <a:gd name="T51" fmla="*/ 43 h 104"/>
              <a:gd name="T52" fmla="*/ 80 w 103"/>
              <a:gd name="T53" fmla="*/ 38 h 104"/>
              <a:gd name="T54" fmla="*/ 47 w 103"/>
              <a:gd name="T55" fmla="*/ 43 h 104"/>
              <a:gd name="T56" fmla="*/ 80 w 103"/>
              <a:gd name="T57" fmla="*/ 38 h 104"/>
              <a:gd name="T58" fmla="*/ 47 w 103"/>
              <a:gd name="T59" fmla="*/ 52 h 104"/>
              <a:gd name="T60" fmla="*/ 80 w 103"/>
              <a:gd name="T61" fmla="*/ 57 h 104"/>
              <a:gd name="T62" fmla="*/ 47 w 103"/>
              <a:gd name="T63" fmla="*/ 52 h 104"/>
              <a:gd name="T64" fmla="*/ 14 w 103"/>
              <a:gd name="T65" fmla="*/ 99 h 104"/>
              <a:gd name="T66" fmla="*/ 18 w 103"/>
              <a:gd name="T67" fmla="*/ 95 h 104"/>
              <a:gd name="T68" fmla="*/ 28 w 103"/>
              <a:gd name="T69" fmla="*/ 62 h 104"/>
              <a:gd name="T70" fmla="*/ 14 w 103"/>
              <a:gd name="T71" fmla="*/ 52 h 104"/>
              <a:gd name="T72" fmla="*/ 0 w 103"/>
              <a:gd name="T73" fmla="*/ 90 h 104"/>
              <a:gd name="T74" fmla="*/ 0 w 103"/>
              <a:gd name="T75" fmla="*/ 95 h 104"/>
              <a:gd name="T76" fmla="*/ 14 w 103"/>
              <a:gd name="T77" fmla="*/ 99 h 104"/>
              <a:gd name="T78" fmla="*/ 14 w 103"/>
              <a:gd name="T79" fmla="*/ 99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3" h="104">
                <a:moveTo>
                  <a:pt x="56" y="76"/>
                </a:moveTo>
                <a:lnTo>
                  <a:pt x="23" y="76"/>
                </a:lnTo>
                <a:lnTo>
                  <a:pt x="23" y="85"/>
                </a:lnTo>
                <a:lnTo>
                  <a:pt x="56" y="85"/>
                </a:lnTo>
                <a:lnTo>
                  <a:pt x="56" y="104"/>
                </a:lnTo>
                <a:lnTo>
                  <a:pt x="70" y="104"/>
                </a:lnTo>
                <a:lnTo>
                  <a:pt x="70" y="85"/>
                </a:lnTo>
                <a:lnTo>
                  <a:pt x="103" y="85"/>
                </a:lnTo>
                <a:lnTo>
                  <a:pt x="103" y="76"/>
                </a:lnTo>
                <a:lnTo>
                  <a:pt x="70" y="76"/>
                </a:lnTo>
                <a:lnTo>
                  <a:pt x="70" y="71"/>
                </a:lnTo>
                <a:lnTo>
                  <a:pt x="94" y="71"/>
                </a:lnTo>
                <a:lnTo>
                  <a:pt x="94" y="29"/>
                </a:lnTo>
                <a:lnTo>
                  <a:pt x="70" y="29"/>
                </a:lnTo>
                <a:lnTo>
                  <a:pt x="70" y="19"/>
                </a:lnTo>
                <a:lnTo>
                  <a:pt x="99" y="19"/>
                </a:lnTo>
                <a:lnTo>
                  <a:pt x="99" y="10"/>
                </a:lnTo>
                <a:lnTo>
                  <a:pt x="70" y="10"/>
                </a:lnTo>
                <a:lnTo>
                  <a:pt x="70" y="10"/>
                </a:lnTo>
                <a:lnTo>
                  <a:pt x="70" y="5"/>
                </a:lnTo>
                <a:lnTo>
                  <a:pt x="70" y="5"/>
                </a:lnTo>
                <a:lnTo>
                  <a:pt x="70" y="5"/>
                </a:lnTo>
                <a:lnTo>
                  <a:pt x="70" y="5"/>
                </a:lnTo>
                <a:lnTo>
                  <a:pt x="56" y="0"/>
                </a:lnTo>
                <a:lnTo>
                  <a:pt x="56" y="0"/>
                </a:lnTo>
                <a:lnTo>
                  <a:pt x="56" y="29"/>
                </a:lnTo>
                <a:lnTo>
                  <a:pt x="33" y="29"/>
                </a:lnTo>
                <a:lnTo>
                  <a:pt x="33" y="71"/>
                </a:lnTo>
                <a:lnTo>
                  <a:pt x="56" y="71"/>
                </a:lnTo>
                <a:lnTo>
                  <a:pt x="56" y="76"/>
                </a:lnTo>
                <a:lnTo>
                  <a:pt x="56" y="76"/>
                </a:lnTo>
                <a:close/>
                <a:moveTo>
                  <a:pt x="23" y="29"/>
                </a:moveTo>
                <a:lnTo>
                  <a:pt x="33" y="19"/>
                </a:lnTo>
                <a:lnTo>
                  <a:pt x="33" y="19"/>
                </a:lnTo>
                <a:lnTo>
                  <a:pt x="14" y="5"/>
                </a:lnTo>
                <a:lnTo>
                  <a:pt x="4" y="14"/>
                </a:lnTo>
                <a:lnTo>
                  <a:pt x="4" y="14"/>
                </a:lnTo>
                <a:lnTo>
                  <a:pt x="23" y="29"/>
                </a:lnTo>
                <a:lnTo>
                  <a:pt x="23" y="29"/>
                </a:lnTo>
                <a:lnTo>
                  <a:pt x="23" y="29"/>
                </a:lnTo>
                <a:close/>
                <a:moveTo>
                  <a:pt x="4" y="43"/>
                </a:moveTo>
                <a:lnTo>
                  <a:pt x="4" y="43"/>
                </a:lnTo>
                <a:lnTo>
                  <a:pt x="14" y="47"/>
                </a:lnTo>
                <a:lnTo>
                  <a:pt x="23" y="38"/>
                </a:lnTo>
                <a:lnTo>
                  <a:pt x="23" y="38"/>
                </a:lnTo>
                <a:lnTo>
                  <a:pt x="9" y="29"/>
                </a:lnTo>
                <a:lnTo>
                  <a:pt x="9" y="29"/>
                </a:lnTo>
                <a:lnTo>
                  <a:pt x="9" y="24"/>
                </a:lnTo>
                <a:lnTo>
                  <a:pt x="0" y="38"/>
                </a:lnTo>
                <a:lnTo>
                  <a:pt x="0" y="38"/>
                </a:lnTo>
                <a:lnTo>
                  <a:pt x="4" y="43"/>
                </a:lnTo>
                <a:lnTo>
                  <a:pt x="4" y="43"/>
                </a:lnTo>
                <a:lnTo>
                  <a:pt x="4" y="43"/>
                </a:lnTo>
                <a:close/>
                <a:moveTo>
                  <a:pt x="80" y="38"/>
                </a:moveTo>
                <a:lnTo>
                  <a:pt x="80" y="43"/>
                </a:lnTo>
                <a:lnTo>
                  <a:pt x="47" y="43"/>
                </a:lnTo>
                <a:lnTo>
                  <a:pt x="47" y="38"/>
                </a:lnTo>
                <a:lnTo>
                  <a:pt x="80" y="38"/>
                </a:lnTo>
                <a:lnTo>
                  <a:pt x="80" y="38"/>
                </a:lnTo>
                <a:close/>
                <a:moveTo>
                  <a:pt x="47" y="52"/>
                </a:moveTo>
                <a:lnTo>
                  <a:pt x="80" y="52"/>
                </a:lnTo>
                <a:lnTo>
                  <a:pt x="80" y="57"/>
                </a:lnTo>
                <a:lnTo>
                  <a:pt x="47" y="57"/>
                </a:lnTo>
                <a:lnTo>
                  <a:pt x="47" y="52"/>
                </a:lnTo>
                <a:lnTo>
                  <a:pt x="47" y="52"/>
                </a:lnTo>
                <a:close/>
                <a:moveTo>
                  <a:pt x="14" y="99"/>
                </a:moveTo>
                <a:lnTo>
                  <a:pt x="14" y="99"/>
                </a:lnTo>
                <a:lnTo>
                  <a:pt x="18" y="95"/>
                </a:lnTo>
                <a:lnTo>
                  <a:pt x="18" y="95"/>
                </a:lnTo>
                <a:lnTo>
                  <a:pt x="28" y="62"/>
                </a:lnTo>
                <a:lnTo>
                  <a:pt x="28" y="62"/>
                </a:lnTo>
                <a:lnTo>
                  <a:pt x="14" y="52"/>
                </a:lnTo>
                <a:lnTo>
                  <a:pt x="14" y="52"/>
                </a:lnTo>
                <a:lnTo>
                  <a:pt x="0" y="90"/>
                </a:lnTo>
                <a:lnTo>
                  <a:pt x="0" y="90"/>
                </a:lnTo>
                <a:lnTo>
                  <a:pt x="0" y="95"/>
                </a:lnTo>
                <a:lnTo>
                  <a:pt x="0" y="95"/>
                </a:lnTo>
                <a:lnTo>
                  <a:pt x="14" y="99"/>
                </a:lnTo>
                <a:lnTo>
                  <a:pt x="14" y="99"/>
                </a:lnTo>
                <a:lnTo>
                  <a:pt x="14" y="9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 noEditPoints="1"/>
          </p:cNvSpPr>
          <p:nvPr/>
        </p:nvSpPr>
        <p:spPr bwMode="auto">
          <a:xfrm>
            <a:off x="6710363" y="4725193"/>
            <a:ext cx="157162" cy="165100"/>
          </a:xfrm>
          <a:custGeom>
            <a:avLst/>
            <a:gdLst>
              <a:gd name="T0" fmla="*/ 47 w 99"/>
              <a:gd name="T1" fmla="*/ 5 h 104"/>
              <a:gd name="T2" fmla="*/ 38 w 99"/>
              <a:gd name="T3" fmla="*/ 5 h 104"/>
              <a:gd name="T4" fmla="*/ 28 w 99"/>
              <a:gd name="T5" fmla="*/ 0 h 104"/>
              <a:gd name="T6" fmla="*/ 5 w 99"/>
              <a:gd name="T7" fmla="*/ 43 h 104"/>
              <a:gd name="T8" fmla="*/ 19 w 99"/>
              <a:gd name="T9" fmla="*/ 47 h 104"/>
              <a:gd name="T10" fmla="*/ 19 w 99"/>
              <a:gd name="T11" fmla="*/ 47 h 104"/>
              <a:gd name="T12" fmla="*/ 28 w 99"/>
              <a:gd name="T13" fmla="*/ 33 h 104"/>
              <a:gd name="T14" fmla="*/ 80 w 99"/>
              <a:gd name="T15" fmla="*/ 33 h 104"/>
              <a:gd name="T16" fmla="*/ 75 w 99"/>
              <a:gd name="T17" fmla="*/ 43 h 104"/>
              <a:gd name="T18" fmla="*/ 85 w 99"/>
              <a:gd name="T19" fmla="*/ 43 h 104"/>
              <a:gd name="T20" fmla="*/ 90 w 99"/>
              <a:gd name="T21" fmla="*/ 43 h 104"/>
              <a:gd name="T22" fmla="*/ 90 w 99"/>
              <a:gd name="T23" fmla="*/ 38 h 104"/>
              <a:gd name="T24" fmla="*/ 38 w 99"/>
              <a:gd name="T25" fmla="*/ 19 h 104"/>
              <a:gd name="T26" fmla="*/ 47 w 99"/>
              <a:gd name="T27" fmla="*/ 5 h 104"/>
              <a:gd name="T28" fmla="*/ 47 w 99"/>
              <a:gd name="T29" fmla="*/ 5 h 104"/>
              <a:gd name="T30" fmla="*/ 28 w 99"/>
              <a:gd name="T31" fmla="*/ 90 h 104"/>
              <a:gd name="T32" fmla="*/ 33 w 99"/>
              <a:gd name="T33" fmla="*/ 104 h 104"/>
              <a:gd name="T34" fmla="*/ 52 w 99"/>
              <a:gd name="T35" fmla="*/ 104 h 104"/>
              <a:gd name="T36" fmla="*/ 61 w 99"/>
              <a:gd name="T37" fmla="*/ 95 h 104"/>
              <a:gd name="T38" fmla="*/ 61 w 99"/>
              <a:gd name="T39" fmla="*/ 47 h 104"/>
              <a:gd name="T40" fmla="*/ 61 w 99"/>
              <a:gd name="T41" fmla="*/ 38 h 104"/>
              <a:gd name="T42" fmla="*/ 61 w 99"/>
              <a:gd name="T43" fmla="*/ 38 h 104"/>
              <a:gd name="T44" fmla="*/ 56 w 99"/>
              <a:gd name="T45" fmla="*/ 38 h 104"/>
              <a:gd name="T46" fmla="*/ 42 w 99"/>
              <a:gd name="T47" fmla="*/ 38 h 104"/>
              <a:gd name="T48" fmla="*/ 42 w 99"/>
              <a:gd name="T49" fmla="*/ 85 h 104"/>
              <a:gd name="T50" fmla="*/ 28 w 99"/>
              <a:gd name="T51" fmla="*/ 90 h 104"/>
              <a:gd name="T52" fmla="*/ 28 w 99"/>
              <a:gd name="T53" fmla="*/ 90 h 104"/>
              <a:gd name="T54" fmla="*/ 0 w 99"/>
              <a:gd name="T55" fmla="*/ 85 h 104"/>
              <a:gd name="T56" fmla="*/ 14 w 99"/>
              <a:gd name="T57" fmla="*/ 90 h 104"/>
              <a:gd name="T58" fmla="*/ 33 w 99"/>
              <a:gd name="T59" fmla="*/ 66 h 104"/>
              <a:gd name="T60" fmla="*/ 38 w 99"/>
              <a:gd name="T61" fmla="*/ 62 h 104"/>
              <a:gd name="T62" fmla="*/ 23 w 99"/>
              <a:gd name="T63" fmla="*/ 52 h 104"/>
              <a:gd name="T64" fmla="*/ 14 w 99"/>
              <a:gd name="T65" fmla="*/ 71 h 104"/>
              <a:gd name="T66" fmla="*/ 0 w 99"/>
              <a:gd name="T67" fmla="*/ 85 h 104"/>
              <a:gd name="T68" fmla="*/ 90 w 99"/>
              <a:gd name="T69" fmla="*/ 95 h 104"/>
              <a:gd name="T70" fmla="*/ 99 w 99"/>
              <a:gd name="T71" fmla="*/ 85 h 104"/>
              <a:gd name="T72" fmla="*/ 94 w 99"/>
              <a:gd name="T73" fmla="*/ 81 h 104"/>
              <a:gd name="T74" fmla="*/ 75 w 99"/>
              <a:gd name="T75" fmla="*/ 52 h 104"/>
              <a:gd name="T76" fmla="*/ 66 w 99"/>
              <a:gd name="T77" fmla="*/ 62 h 104"/>
              <a:gd name="T78" fmla="*/ 90 w 99"/>
              <a:gd name="T79" fmla="*/ 9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9" h="104">
                <a:moveTo>
                  <a:pt x="47" y="5"/>
                </a:moveTo>
                <a:lnTo>
                  <a:pt x="47" y="5"/>
                </a:lnTo>
                <a:lnTo>
                  <a:pt x="38" y="5"/>
                </a:lnTo>
                <a:lnTo>
                  <a:pt x="38" y="5"/>
                </a:lnTo>
                <a:lnTo>
                  <a:pt x="28" y="0"/>
                </a:lnTo>
                <a:lnTo>
                  <a:pt x="28" y="0"/>
                </a:lnTo>
                <a:lnTo>
                  <a:pt x="19" y="24"/>
                </a:lnTo>
                <a:lnTo>
                  <a:pt x="5" y="43"/>
                </a:lnTo>
                <a:lnTo>
                  <a:pt x="5" y="43"/>
                </a:lnTo>
                <a:lnTo>
                  <a:pt x="19" y="47"/>
                </a:lnTo>
                <a:lnTo>
                  <a:pt x="19" y="47"/>
                </a:lnTo>
                <a:lnTo>
                  <a:pt x="19" y="47"/>
                </a:lnTo>
                <a:lnTo>
                  <a:pt x="19" y="47"/>
                </a:lnTo>
                <a:lnTo>
                  <a:pt x="28" y="33"/>
                </a:lnTo>
                <a:lnTo>
                  <a:pt x="80" y="33"/>
                </a:lnTo>
                <a:lnTo>
                  <a:pt x="80" y="33"/>
                </a:lnTo>
                <a:lnTo>
                  <a:pt x="75" y="43"/>
                </a:lnTo>
                <a:lnTo>
                  <a:pt x="75" y="43"/>
                </a:lnTo>
                <a:lnTo>
                  <a:pt x="85" y="43"/>
                </a:lnTo>
                <a:lnTo>
                  <a:pt x="85" y="43"/>
                </a:lnTo>
                <a:lnTo>
                  <a:pt x="90" y="43"/>
                </a:lnTo>
                <a:lnTo>
                  <a:pt x="90" y="43"/>
                </a:lnTo>
                <a:lnTo>
                  <a:pt x="90" y="38"/>
                </a:lnTo>
                <a:lnTo>
                  <a:pt x="90" y="38"/>
                </a:lnTo>
                <a:lnTo>
                  <a:pt x="94" y="19"/>
                </a:lnTo>
                <a:lnTo>
                  <a:pt x="38" y="19"/>
                </a:lnTo>
                <a:lnTo>
                  <a:pt x="38" y="19"/>
                </a:lnTo>
                <a:lnTo>
                  <a:pt x="47" y="5"/>
                </a:lnTo>
                <a:lnTo>
                  <a:pt x="47" y="5"/>
                </a:lnTo>
                <a:lnTo>
                  <a:pt x="47" y="5"/>
                </a:lnTo>
                <a:close/>
                <a:moveTo>
                  <a:pt x="28" y="90"/>
                </a:moveTo>
                <a:lnTo>
                  <a:pt x="28" y="90"/>
                </a:lnTo>
                <a:lnTo>
                  <a:pt x="33" y="104"/>
                </a:lnTo>
                <a:lnTo>
                  <a:pt x="33" y="104"/>
                </a:lnTo>
                <a:lnTo>
                  <a:pt x="52" y="104"/>
                </a:lnTo>
                <a:lnTo>
                  <a:pt x="52" y="104"/>
                </a:lnTo>
                <a:lnTo>
                  <a:pt x="56" y="99"/>
                </a:lnTo>
                <a:lnTo>
                  <a:pt x="61" y="95"/>
                </a:lnTo>
                <a:lnTo>
                  <a:pt x="61" y="47"/>
                </a:lnTo>
                <a:lnTo>
                  <a:pt x="61" y="47"/>
                </a:lnTo>
                <a:lnTo>
                  <a:pt x="61" y="38"/>
                </a:lnTo>
                <a:lnTo>
                  <a:pt x="61" y="38"/>
                </a:lnTo>
                <a:lnTo>
                  <a:pt x="61" y="38"/>
                </a:lnTo>
                <a:lnTo>
                  <a:pt x="61" y="38"/>
                </a:lnTo>
                <a:lnTo>
                  <a:pt x="56" y="38"/>
                </a:lnTo>
                <a:lnTo>
                  <a:pt x="56" y="38"/>
                </a:lnTo>
                <a:lnTo>
                  <a:pt x="47" y="38"/>
                </a:lnTo>
                <a:lnTo>
                  <a:pt x="42" y="38"/>
                </a:lnTo>
                <a:lnTo>
                  <a:pt x="42" y="85"/>
                </a:lnTo>
                <a:lnTo>
                  <a:pt x="42" y="85"/>
                </a:lnTo>
                <a:lnTo>
                  <a:pt x="42" y="90"/>
                </a:lnTo>
                <a:lnTo>
                  <a:pt x="28" y="90"/>
                </a:lnTo>
                <a:lnTo>
                  <a:pt x="28" y="90"/>
                </a:lnTo>
                <a:lnTo>
                  <a:pt x="28" y="90"/>
                </a:lnTo>
                <a:close/>
                <a:moveTo>
                  <a:pt x="0" y="85"/>
                </a:moveTo>
                <a:lnTo>
                  <a:pt x="0" y="85"/>
                </a:lnTo>
                <a:lnTo>
                  <a:pt x="14" y="90"/>
                </a:lnTo>
                <a:lnTo>
                  <a:pt x="14" y="90"/>
                </a:lnTo>
                <a:lnTo>
                  <a:pt x="33" y="66"/>
                </a:lnTo>
                <a:lnTo>
                  <a:pt x="33" y="66"/>
                </a:lnTo>
                <a:lnTo>
                  <a:pt x="38" y="62"/>
                </a:lnTo>
                <a:lnTo>
                  <a:pt x="38" y="62"/>
                </a:lnTo>
                <a:lnTo>
                  <a:pt x="38" y="62"/>
                </a:lnTo>
                <a:lnTo>
                  <a:pt x="23" y="52"/>
                </a:lnTo>
                <a:lnTo>
                  <a:pt x="23" y="52"/>
                </a:lnTo>
                <a:lnTo>
                  <a:pt x="14" y="71"/>
                </a:lnTo>
                <a:lnTo>
                  <a:pt x="0" y="85"/>
                </a:lnTo>
                <a:lnTo>
                  <a:pt x="0" y="85"/>
                </a:lnTo>
                <a:lnTo>
                  <a:pt x="0" y="85"/>
                </a:lnTo>
                <a:close/>
                <a:moveTo>
                  <a:pt x="90" y="95"/>
                </a:moveTo>
                <a:lnTo>
                  <a:pt x="90" y="95"/>
                </a:lnTo>
                <a:lnTo>
                  <a:pt x="99" y="85"/>
                </a:lnTo>
                <a:lnTo>
                  <a:pt x="99" y="85"/>
                </a:lnTo>
                <a:lnTo>
                  <a:pt x="94" y="81"/>
                </a:lnTo>
                <a:lnTo>
                  <a:pt x="94" y="81"/>
                </a:lnTo>
                <a:lnTo>
                  <a:pt x="75" y="52"/>
                </a:lnTo>
                <a:lnTo>
                  <a:pt x="66" y="62"/>
                </a:lnTo>
                <a:lnTo>
                  <a:pt x="66" y="62"/>
                </a:lnTo>
                <a:lnTo>
                  <a:pt x="90" y="95"/>
                </a:lnTo>
                <a:lnTo>
                  <a:pt x="90" y="95"/>
                </a:lnTo>
                <a:lnTo>
                  <a:pt x="90" y="9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6889750" y="4733131"/>
            <a:ext cx="165100" cy="157163"/>
          </a:xfrm>
          <a:custGeom>
            <a:avLst/>
            <a:gdLst>
              <a:gd name="T0" fmla="*/ 43 w 104"/>
              <a:gd name="T1" fmla="*/ 5 h 99"/>
              <a:gd name="T2" fmla="*/ 5 w 104"/>
              <a:gd name="T3" fmla="*/ 52 h 99"/>
              <a:gd name="T4" fmla="*/ 43 w 104"/>
              <a:gd name="T5" fmla="*/ 52 h 99"/>
              <a:gd name="T6" fmla="*/ 38 w 104"/>
              <a:gd name="T7" fmla="*/ 57 h 99"/>
              <a:gd name="T8" fmla="*/ 10 w 104"/>
              <a:gd name="T9" fmla="*/ 61 h 99"/>
              <a:gd name="T10" fmla="*/ 0 w 104"/>
              <a:gd name="T11" fmla="*/ 85 h 99"/>
              <a:gd name="T12" fmla="*/ 104 w 104"/>
              <a:gd name="T13" fmla="*/ 99 h 99"/>
              <a:gd name="T14" fmla="*/ 90 w 104"/>
              <a:gd name="T15" fmla="*/ 85 h 99"/>
              <a:gd name="T16" fmla="*/ 90 w 104"/>
              <a:gd name="T17" fmla="*/ 57 h 99"/>
              <a:gd name="T18" fmla="*/ 95 w 104"/>
              <a:gd name="T19" fmla="*/ 0 h 99"/>
              <a:gd name="T20" fmla="*/ 52 w 104"/>
              <a:gd name="T21" fmla="*/ 28 h 99"/>
              <a:gd name="T22" fmla="*/ 47 w 104"/>
              <a:gd name="T23" fmla="*/ 38 h 99"/>
              <a:gd name="T24" fmla="*/ 43 w 104"/>
              <a:gd name="T25" fmla="*/ 47 h 99"/>
              <a:gd name="T26" fmla="*/ 66 w 104"/>
              <a:gd name="T27" fmla="*/ 9 h 99"/>
              <a:gd name="T28" fmla="*/ 80 w 104"/>
              <a:gd name="T29" fmla="*/ 19 h 99"/>
              <a:gd name="T30" fmla="*/ 66 w 104"/>
              <a:gd name="T31" fmla="*/ 9 h 99"/>
              <a:gd name="T32" fmla="*/ 33 w 104"/>
              <a:gd name="T33" fmla="*/ 14 h 99"/>
              <a:gd name="T34" fmla="*/ 19 w 104"/>
              <a:gd name="T35" fmla="*/ 24 h 99"/>
              <a:gd name="T36" fmla="*/ 33 w 104"/>
              <a:gd name="T37" fmla="*/ 14 h 99"/>
              <a:gd name="T38" fmla="*/ 80 w 104"/>
              <a:gd name="T39" fmla="*/ 28 h 99"/>
              <a:gd name="T40" fmla="*/ 66 w 104"/>
              <a:gd name="T41" fmla="*/ 33 h 99"/>
              <a:gd name="T42" fmla="*/ 80 w 104"/>
              <a:gd name="T43" fmla="*/ 28 h 99"/>
              <a:gd name="T44" fmla="*/ 33 w 104"/>
              <a:gd name="T45" fmla="*/ 38 h 99"/>
              <a:gd name="T46" fmla="*/ 19 w 104"/>
              <a:gd name="T47" fmla="*/ 33 h 99"/>
              <a:gd name="T48" fmla="*/ 33 w 104"/>
              <a:gd name="T49" fmla="*/ 38 h 99"/>
              <a:gd name="T50" fmla="*/ 71 w 104"/>
              <a:gd name="T51" fmla="*/ 52 h 99"/>
              <a:gd name="T52" fmla="*/ 76 w 104"/>
              <a:gd name="T53" fmla="*/ 61 h 99"/>
              <a:gd name="T54" fmla="*/ 52 w 104"/>
              <a:gd name="T55" fmla="*/ 61 h 99"/>
              <a:gd name="T56" fmla="*/ 61 w 104"/>
              <a:gd name="T57" fmla="*/ 42 h 99"/>
              <a:gd name="T58" fmla="*/ 80 w 104"/>
              <a:gd name="T59" fmla="*/ 47 h 99"/>
              <a:gd name="T60" fmla="*/ 76 w 104"/>
              <a:gd name="T61" fmla="*/ 52 h 99"/>
              <a:gd name="T62" fmla="*/ 71 w 104"/>
              <a:gd name="T63" fmla="*/ 52 h 99"/>
              <a:gd name="T64" fmla="*/ 66 w 104"/>
              <a:gd name="T65" fmla="*/ 85 h 99"/>
              <a:gd name="T66" fmla="*/ 76 w 104"/>
              <a:gd name="T67" fmla="*/ 71 h 99"/>
              <a:gd name="T68" fmla="*/ 66 w 104"/>
              <a:gd name="T69" fmla="*/ 85 h 99"/>
              <a:gd name="T70" fmla="*/ 33 w 104"/>
              <a:gd name="T71" fmla="*/ 71 h 99"/>
              <a:gd name="T72" fmla="*/ 24 w 104"/>
              <a:gd name="T73" fmla="*/ 85 h 99"/>
              <a:gd name="T74" fmla="*/ 33 w 104"/>
              <a:gd name="T75" fmla="*/ 71 h 99"/>
              <a:gd name="T76" fmla="*/ 57 w 104"/>
              <a:gd name="T77" fmla="*/ 71 h 99"/>
              <a:gd name="T78" fmla="*/ 47 w 104"/>
              <a:gd name="T79" fmla="*/ 85 h 99"/>
              <a:gd name="T80" fmla="*/ 57 w 104"/>
              <a:gd name="T81" fmla="*/ 71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4" h="99">
                <a:moveTo>
                  <a:pt x="43" y="47"/>
                </a:moveTo>
                <a:lnTo>
                  <a:pt x="43" y="5"/>
                </a:lnTo>
                <a:lnTo>
                  <a:pt x="5" y="5"/>
                </a:lnTo>
                <a:lnTo>
                  <a:pt x="5" y="52"/>
                </a:lnTo>
                <a:lnTo>
                  <a:pt x="43" y="52"/>
                </a:lnTo>
                <a:lnTo>
                  <a:pt x="43" y="52"/>
                </a:lnTo>
                <a:lnTo>
                  <a:pt x="38" y="57"/>
                </a:lnTo>
                <a:lnTo>
                  <a:pt x="38" y="57"/>
                </a:lnTo>
                <a:lnTo>
                  <a:pt x="43" y="61"/>
                </a:lnTo>
                <a:lnTo>
                  <a:pt x="10" y="61"/>
                </a:lnTo>
                <a:lnTo>
                  <a:pt x="10" y="85"/>
                </a:lnTo>
                <a:lnTo>
                  <a:pt x="0" y="85"/>
                </a:lnTo>
                <a:lnTo>
                  <a:pt x="0" y="99"/>
                </a:lnTo>
                <a:lnTo>
                  <a:pt x="104" y="99"/>
                </a:lnTo>
                <a:lnTo>
                  <a:pt x="104" y="85"/>
                </a:lnTo>
                <a:lnTo>
                  <a:pt x="90" y="85"/>
                </a:lnTo>
                <a:lnTo>
                  <a:pt x="90" y="57"/>
                </a:lnTo>
                <a:lnTo>
                  <a:pt x="90" y="57"/>
                </a:lnTo>
                <a:lnTo>
                  <a:pt x="95" y="52"/>
                </a:lnTo>
                <a:lnTo>
                  <a:pt x="95" y="0"/>
                </a:lnTo>
                <a:lnTo>
                  <a:pt x="52" y="0"/>
                </a:lnTo>
                <a:lnTo>
                  <a:pt x="52" y="28"/>
                </a:lnTo>
                <a:lnTo>
                  <a:pt x="52" y="28"/>
                </a:lnTo>
                <a:lnTo>
                  <a:pt x="47" y="38"/>
                </a:lnTo>
                <a:lnTo>
                  <a:pt x="43" y="47"/>
                </a:lnTo>
                <a:lnTo>
                  <a:pt x="43" y="47"/>
                </a:lnTo>
                <a:lnTo>
                  <a:pt x="43" y="47"/>
                </a:lnTo>
                <a:close/>
                <a:moveTo>
                  <a:pt x="66" y="9"/>
                </a:moveTo>
                <a:lnTo>
                  <a:pt x="80" y="9"/>
                </a:lnTo>
                <a:lnTo>
                  <a:pt x="80" y="19"/>
                </a:lnTo>
                <a:lnTo>
                  <a:pt x="66" y="19"/>
                </a:lnTo>
                <a:lnTo>
                  <a:pt x="66" y="9"/>
                </a:lnTo>
                <a:lnTo>
                  <a:pt x="66" y="9"/>
                </a:lnTo>
                <a:close/>
                <a:moveTo>
                  <a:pt x="33" y="14"/>
                </a:moveTo>
                <a:lnTo>
                  <a:pt x="33" y="24"/>
                </a:lnTo>
                <a:lnTo>
                  <a:pt x="19" y="24"/>
                </a:lnTo>
                <a:lnTo>
                  <a:pt x="19" y="14"/>
                </a:lnTo>
                <a:lnTo>
                  <a:pt x="33" y="14"/>
                </a:lnTo>
                <a:lnTo>
                  <a:pt x="33" y="14"/>
                </a:lnTo>
                <a:close/>
                <a:moveTo>
                  <a:pt x="80" y="28"/>
                </a:moveTo>
                <a:lnTo>
                  <a:pt x="80" y="33"/>
                </a:lnTo>
                <a:lnTo>
                  <a:pt x="66" y="33"/>
                </a:lnTo>
                <a:lnTo>
                  <a:pt x="66" y="28"/>
                </a:lnTo>
                <a:lnTo>
                  <a:pt x="80" y="28"/>
                </a:lnTo>
                <a:lnTo>
                  <a:pt x="80" y="28"/>
                </a:lnTo>
                <a:close/>
                <a:moveTo>
                  <a:pt x="33" y="38"/>
                </a:moveTo>
                <a:lnTo>
                  <a:pt x="19" y="38"/>
                </a:lnTo>
                <a:lnTo>
                  <a:pt x="19" y="33"/>
                </a:lnTo>
                <a:lnTo>
                  <a:pt x="33" y="33"/>
                </a:lnTo>
                <a:lnTo>
                  <a:pt x="33" y="38"/>
                </a:lnTo>
                <a:lnTo>
                  <a:pt x="33" y="38"/>
                </a:lnTo>
                <a:close/>
                <a:moveTo>
                  <a:pt x="71" y="52"/>
                </a:moveTo>
                <a:lnTo>
                  <a:pt x="71" y="52"/>
                </a:lnTo>
                <a:lnTo>
                  <a:pt x="76" y="61"/>
                </a:lnTo>
                <a:lnTo>
                  <a:pt x="52" y="61"/>
                </a:lnTo>
                <a:lnTo>
                  <a:pt x="52" y="61"/>
                </a:lnTo>
                <a:lnTo>
                  <a:pt x="57" y="52"/>
                </a:lnTo>
                <a:lnTo>
                  <a:pt x="61" y="42"/>
                </a:lnTo>
                <a:lnTo>
                  <a:pt x="80" y="42"/>
                </a:lnTo>
                <a:lnTo>
                  <a:pt x="80" y="47"/>
                </a:lnTo>
                <a:lnTo>
                  <a:pt x="80" y="47"/>
                </a:lnTo>
                <a:lnTo>
                  <a:pt x="76" y="52"/>
                </a:lnTo>
                <a:lnTo>
                  <a:pt x="71" y="52"/>
                </a:lnTo>
                <a:lnTo>
                  <a:pt x="71" y="52"/>
                </a:lnTo>
                <a:lnTo>
                  <a:pt x="71" y="52"/>
                </a:lnTo>
                <a:close/>
                <a:moveTo>
                  <a:pt x="66" y="85"/>
                </a:moveTo>
                <a:lnTo>
                  <a:pt x="66" y="71"/>
                </a:lnTo>
                <a:lnTo>
                  <a:pt x="76" y="71"/>
                </a:lnTo>
                <a:lnTo>
                  <a:pt x="76" y="85"/>
                </a:lnTo>
                <a:lnTo>
                  <a:pt x="66" y="85"/>
                </a:lnTo>
                <a:lnTo>
                  <a:pt x="66" y="85"/>
                </a:lnTo>
                <a:close/>
                <a:moveTo>
                  <a:pt x="33" y="71"/>
                </a:moveTo>
                <a:lnTo>
                  <a:pt x="33" y="85"/>
                </a:lnTo>
                <a:lnTo>
                  <a:pt x="24" y="85"/>
                </a:lnTo>
                <a:lnTo>
                  <a:pt x="24" y="71"/>
                </a:lnTo>
                <a:lnTo>
                  <a:pt x="33" y="71"/>
                </a:lnTo>
                <a:lnTo>
                  <a:pt x="33" y="71"/>
                </a:lnTo>
                <a:close/>
                <a:moveTo>
                  <a:pt x="57" y="71"/>
                </a:moveTo>
                <a:lnTo>
                  <a:pt x="57" y="85"/>
                </a:lnTo>
                <a:lnTo>
                  <a:pt x="47" y="85"/>
                </a:lnTo>
                <a:lnTo>
                  <a:pt x="47" y="71"/>
                </a:lnTo>
                <a:lnTo>
                  <a:pt x="57" y="71"/>
                </a:lnTo>
                <a:lnTo>
                  <a:pt x="57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 noEditPoints="1"/>
          </p:cNvSpPr>
          <p:nvPr/>
        </p:nvSpPr>
        <p:spPr bwMode="auto">
          <a:xfrm>
            <a:off x="4829175" y="5107781"/>
            <a:ext cx="149225" cy="149225"/>
          </a:xfrm>
          <a:custGeom>
            <a:avLst/>
            <a:gdLst>
              <a:gd name="T0" fmla="*/ 14 w 94"/>
              <a:gd name="T1" fmla="*/ 66 h 94"/>
              <a:gd name="T2" fmla="*/ 19 w 94"/>
              <a:gd name="T3" fmla="*/ 76 h 94"/>
              <a:gd name="T4" fmla="*/ 28 w 94"/>
              <a:gd name="T5" fmla="*/ 71 h 94"/>
              <a:gd name="T6" fmla="*/ 33 w 94"/>
              <a:gd name="T7" fmla="*/ 66 h 94"/>
              <a:gd name="T8" fmla="*/ 38 w 94"/>
              <a:gd name="T9" fmla="*/ 57 h 94"/>
              <a:gd name="T10" fmla="*/ 28 w 94"/>
              <a:gd name="T11" fmla="*/ 33 h 94"/>
              <a:gd name="T12" fmla="*/ 38 w 94"/>
              <a:gd name="T13" fmla="*/ 0 h 94"/>
              <a:gd name="T14" fmla="*/ 0 w 94"/>
              <a:gd name="T15" fmla="*/ 94 h 94"/>
              <a:gd name="T16" fmla="*/ 14 w 94"/>
              <a:gd name="T17" fmla="*/ 94 h 94"/>
              <a:gd name="T18" fmla="*/ 23 w 94"/>
              <a:gd name="T19" fmla="*/ 9 h 94"/>
              <a:gd name="T20" fmla="*/ 14 w 94"/>
              <a:gd name="T21" fmla="*/ 9 h 94"/>
              <a:gd name="T22" fmla="*/ 23 w 94"/>
              <a:gd name="T23" fmla="*/ 9 h 94"/>
              <a:gd name="T24" fmla="*/ 57 w 94"/>
              <a:gd name="T25" fmla="*/ 66 h 94"/>
              <a:gd name="T26" fmla="*/ 71 w 94"/>
              <a:gd name="T27" fmla="*/ 71 h 94"/>
              <a:gd name="T28" fmla="*/ 38 w 94"/>
              <a:gd name="T29" fmla="*/ 24 h 94"/>
              <a:gd name="T30" fmla="*/ 52 w 94"/>
              <a:gd name="T31" fmla="*/ 71 h 94"/>
              <a:gd name="T32" fmla="*/ 52 w 94"/>
              <a:gd name="T33" fmla="*/ 66 h 94"/>
              <a:gd name="T34" fmla="*/ 52 w 94"/>
              <a:gd name="T35" fmla="*/ 52 h 94"/>
              <a:gd name="T36" fmla="*/ 57 w 94"/>
              <a:gd name="T37" fmla="*/ 33 h 94"/>
              <a:gd name="T38" fmla="*/ 57 w 94"/>
              <a:gd name="T39" fmla="*/ 52 h 94"/>
              <a:gd name="T40" fmla="*/ 14 w 94"/>
              <a:gd name="T41" fmla="*/ 38 h 94"/>
              <a:gd name="T42" fmla="*/ 19 w 94"/>
              <a:gd name="T43" fmla="*/ 47 h 94"/>
              <a:gd name="T44" fmla="*/ 19 w 94"/>
              <a:gd name="T45" fmla="*/ 61 h 94"/>
              <a:gd name="T46" fmla="*/ 14 w 94"/>
              <a:gd name="T47" fmla="*/ 61 h 94"/>
              <a:gd name="T48" fmla="*/ 38 w 94"/>
              <a:gd name="T49" fmla="*/ 14 h 94"/>
              <a:gd name="T50" fmla="*/ 75 w 94"/>
              <a:gd name="T51" fmla="*/ 76 h 94"/>
              <a:gd name="T52" fmla="*/ 71 w 94"/>
              <a:gd name="T53" fmla="*/ 80 h 94"/>
              <a:gd name="T54" fmla="*/ 61 w 94"/>
              <a:gd name="T55" fmla="*/ 85 h 94"/>
              <a:gd name="T56" fmla="*/ 66 w 94"/>
              <a:gd name="T57" fmla="*/ 94 h 94"/>
              <a:gd name="T58" fmla="*/ 85 w 94"/>
              <a:gd name="T59" fmla="*/ 94 h 94"/>
              <a:gd name="T60" fmla="*/ 90 w 94"/>
              <a:gd name="T61" fmla="*/ 85 h 94"/>
              <a:gd name="T62" fmla="*/ 94 w 94"/>
              <a:gd name="T63" fmla="*/ 14 h 94"/>
              <a:gd name="T64" fmla="*/ 38 w 94"/>
              <a:gd name="T65" fmla="*/ 0 h 94"/>
              <a:gd name="T66" fmla="*/ 38 w 94"/>
              <a:gd name="T67" fmla="*/ 1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4" h="94">
                <a:moveTo>
                  <a:pt x="14" y="94"/>
                </a:moveTo>
                <a:lnTo>
                  <a:pt x="14" y="66"/>
                </a:lnTo>
                <a:lnTo>
                  <a:pt x="14" y="66"/>
                </a:lnTo>
                <a:lnTo>
                  <a:pt x="19" y="76"/>
                </a:lnTo>
                <a:lnTo>
                  <a:pt x="19" y="76"/>
                </a:lnTo>
                <a:lnTo>
                  <a:pt x="28" y="71"/>
                </a:lnTo>
                <a:lnTo>
                  <a:pt x="28" y="71"/>
                </a:lnTo>
                <a:lnTo>
                  <a:pt x="33" y="66"/>
                </a:lnTo>
                <a:lnTo>
                  <a:pt x="38" y="57"/>
                </a:lnTo>
                <a:lnTo>
                  <a:pt x="38" y="57"/>
                </a:lnTo>
                <a:lnTo>
                  <a:pt x="33" y="47"/>
                </a:lnTo>
                <a:lnTo>
                  <a:pt x="28" y="33"/>
                </a:lnTo>
                <a:lnTo>
                  <a:pt x="28" y="33"/>
                </a:lnTo>
                <a:lnTo>
                  <a:pt x="38" y="0"/>
                </a:lnTo>
                <a:lnTo>
                  <a:pt x="0" y="0"/>
                </a:lnTo>
                <a:lnTo>
                  <a:pt x="0" y="94"/>
                </a:lnTo>
                <a:lnTo>
                  <a:pt x="14" y="94"/>
                </a:lnTo>
                <a:lnTo>
                  <a:pt x="14" y="94"/>
                </a:lnTo>
                <a:close/>
                <a:moveTo>
                  <a:pt x="23" y="9"/>
                </a:moveTo>
                <a:lnTo>
                  <a:pt x="23" y="9"/>
                </a:lnTo>
                <a:lnTo>
                  <a:pt x="14" y="33"/>
                </a:lnTo>
                <a:lnTo>
                  <a:pt x="14" y="9"/>
                </a:lnTo>
                <a:lnTo>
                  <a:pt x="23" y="9"/>
                </a:lnTo>
                <a:lnTo>
                  <a:pt x="23" y="9"/>
                </a:lnTo>
                <a:close/>
                <a:moveTo>
                  <a:pt x="52" y="66"/>
                </a:moveTo>
                <a:lnTo>
                  <a:pt x="57" y="66"/>
                </a:lnTo>
                <a:lnTo>
                  <a:pt x="57" y="71"/>
                </a:lnTo>
                <a:lnTo>
                  <a:pt x="71" y="71"/>
                </a:lnTo>
                <a:lnTo>
                  <a:pt x="71" y="24"/>
                </a:lnTo>
                <a:lnTo>
                  <a:pt x="38" y="24"/>
                </a:lnTo>
                <a:lnTo>
                  <a:pt x="38" y="71"/>
                </a:lnTo>
                <a:lnTo>
                  <a:pt x="52" y="71"/>
                </a:lnTo>
                <a:lnTo>
                  <a:pt x="52" y="66"/>
                </a:lnTo>
                <a:lnTo>
                  <a:pt x="52" y="66"/>
                </a:lnTo>
                <a:close/>
                <a:moveTo>
                  <a:pt x="57" y="52"/>
                </a:moveTo>
                <a:lnTo>
                  <a:pt x="52" y="52"/>
                </a:lnTo>
                <a:lnTo>
                  <a:pt x="52" y="33"/>
                </a:lnTo>
                <a:lnTo>
                  <a:pt x="57" y="33"/>
                </a:lnTo>
                <a:lnTo>
                  <a:pt x="57" y="52"/>
                </a:lnTo>
                <a:lnTo>
                  <a:pt x="57" y="52"/>
                </a:lnTo>
                <a:close/>
                <a:moveTo>
                  <a:pt x="14" y="61"/>
                </a:moveTo>
                <a:lnTo>
                  <a:pt x="14" y="38"/>
                </a:lnTo>
                <a:lnTo>
                  <a:pt x="14" y="38"/>
                </a:lnTo>
                <a:lnTo>
                  <a:pt x="19" y="47"/>
                </a:lnTo>
                <a:lnTo>
                  <a:pt x="23" y="57"/>
                </a:lnTo>
                <a:lnTo>
                  <a:pt x="19" y="61"/>
                </a:lnTo>
                <a:lnTo>
                  <a:pt x="14" y="61"/>
                </a:lnTo>
                <a:lnTo>
                  <a:pt x="14" y="61"/>
                </a:lnTo>
                <a:lnTo>
                  <a:pt x="14" y="61"/>
                </a:lnTo>
                <a:close/>
                <a:moveTo>
                  <a:pt x="38" y="14"/>
                </a:moveTo>
                <a:lnTo>
                  <a:pt x="75" y="14"/>
                </a:lnTo>
                <a:lnTo>
                  <a:pt x="75" y="76"/>
                </a:lnTo>
                <a:lnTo>
                  <a:pt x="75" y="76"/>
                </a:lnTo>
                <a:lnTo>
                  <a:pt x="71" y="80"/>
                </a:lnTo>
                <a:lnTo>
                  <a:pt x="61" y="85"/>
                </a:lnTo>
                <a:lnTo>
                  <a:pt x="61" y="85"/>
                </a:lnTo>
                <a:lnTo>
                  <a:pt x="66" y="94"/>
                </a:lnTo>
                <a:lnTo>
                  <a:pt x="66" y="94"/>
                </a:lnTo>
                <a:lnTo>
                  <a:pt x="85" y="94"/>
                </a:lnTo>
                <a:lnTo>
                  <a:pt x="85" y="94"/>
                </a:lnTo>
                <a:lnTo>
                  <a:pt x="90" y="90"/>
                </a:lnTo>
                <a:lnTo>
                  <a:pt x="90" y="85"/>
                </a:lnTo>
                <a:lnTo>
                  <a:pt x="90" y="14"/>
                </a:lnTo>
                <a:lnTo>
                  <a:pt x="94" y="14"/>
                </a:lnTo>
                <a:lnTo>
                  <a:pt x="94" y="0"/>
                </a:lnTo>
                <a:lnTo>
                  <a:pt x="38" y="0"/>
                </a:lnTo>
                <a:lnTo>
                  <a:pt x="38" y="14"/>
                </a:lnTo>
                <a:lnTo>
                  <a:pt x="38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 noEditPoints="1"/>
          </p:cNvSpPr>
          <p:nvPr/>
        </p:nvSpPr>
        <p:spPr bwMode="auto">
          <a:xfrm>
            <a:off x="5000625" y="5099843"/>
            <a:ext cx="165100" cy="157163"/>
          </a:xfrm>
          <a:custGeom>
            <a:avLst/>
            <a:gdLst>
              <a:gd name="T0" fmla="*/ 43 w 104"/>
              <a:gd name="T1" fmla="*/ 29 h 99"/>
              <a:gd name="T2" fmla="*/ 100 w 104"/>
              <a:gd name="T3" fmla="*/ 19 h 99"/>
              <a:gd name="T4" fmla="*/ 43 w 104"/>
              <a:gd name="T5" fmla="*/ 19 h 99"/>
              <a:gd name="T6" fmla="*/ 104 w 104"/>
              <a:gd name="T7" fmla="*/ 95 h 99"/>
              <a:gd name="T8" fmla="*/ 85 w 104"/>
              <a:gd name="T9" fmla="*/ 85 h 99"/>
              <a:gd name="T10" fmla="*/ 95 w 104"/>
              <a:gd name="T11" fmla="*/ 38 h 99"/>
              <a:gd name="T12" fmla="*/ 81 w 104"/>
              <a:gd name="T13" fmla="*/ 33 h 99"/>
              <a:gd name="T14" fmla="*/ 81 w 104"/>
              <a:gd name="T15" fmla="*/ 33 h 99"/>
              <a:gd name="T16" fmla="*/ 71 w 104"/>
              <a:gd name="T17" fmla="*/ 85 h 99"/>
              <a:gd name="T18" fmla="*/ 33 w 104"/>
              <a:gd name="T19" fmla="*/ 95 h 99"/>
              <a:gd name="T20" fmla="*/ 52 w 104"/>
              <a:gd name="T21" fmla="*/ 76 h 99"/>
              <a:gd name="T22" fmla="*/ 67 w 104"/>
              <a:gd name="T23" fmla="*/ 76 h 99"/>
              <a:gd name="T24" fmla="*/ 43 w 104"/>
              <a:gd name="T25" fmla="*/ 38 h 99"/>
              <a:gd name="T26" fmla="*/ 52 w 104"/>
              <a:gd name="T27" fmla="*/ 76 h 99"/>
              <a:gd name="T28" fmla="*/ 52 w 104"/>
              <a:gd name="T29" fmla="*/ 76 h 99"/>
              <a:gd name="T30" fmla="*/ 29 w 104"/>
              <a:gd name="T31" fmla="*/ 19 h 99"/>
              <a:gd name="T32" fmla="*/ 29 w 104"/>
              <a:gd name="T33" fmla="*/ 10 h 99"/>
              <a:gd name="T34" fmla="*/ 29 w 104"/>
              <a:gd name="T35" fmla="*/ 5 h 99"/>
              <a:gd name="T36" fmla="*/ 29 w 104"/>
              <a:gd name="T37" fmla="*/ 0 h 99"/>
              <a:gd name="T38" fmla="*/ 29 w 104"/>
              <a:gd name="T39" fmla="*/ 0 h 99"/>
              <a:gd name="T40" fmla="*/ 19 w 104"/>
              <a:gd name="T41" fmla="*/ 19 h 99"/>
              <a:gd name="T42" fmla="*/ 0 w 104"/>
              <a:gd name="T43" fmla="*/ 33 h 99"/>
              <a:gd name="T44" fmla="*/ 19 w 104"/>
              <a:gd name="T45" fmla="*/ 48 h 99"/>
              <a:gd name="T46" fmla="*/ 0 w 104"/>
              <a:gd name="T47" fmla="*/ 52 h 99"/>
              <a:gd name="T48" fmla="*/ 5 w 104"/>
              <a:gd name="T49" fmla="*/ 66 h 99"/>
              <a:gd name="T50" fmla="*/ 10 w 104"/>
              <a:gd name="T51" fmla="*/ 66 h 99"/>
              <a:gd name="T52" fmla="*/ 15 w 104"/>
              <a:gd name="T53" fmla="*/ 62 h 99"/>
              <a:gd name="T54" fmla="*/ 15 w 104"/>
              <a:gd name="T55" fmla="*/ 85 h 99"/>
              <a:gd name="T56" fmla="*/ 5 w 104"/>
              <a:gd name="T57" fmla="*/ 85 h 99"/>
              <a:gd name="T58" fmla="*/ 10 w 104"/>
              <a:gd name="T59" fmla="*/ 99 h 99"/>
              <a:gd name="T60" fmla="*/ 24 w 104"/>
              <a:gd name="T61" fmla="*/ 99 h 99"/>
              <a:gd name="T62" fmla="*/ 29 w 104"/>
              <a:gd name="T63" fmla="*/ 85 h 99"/>
              <a:gd name="T64" fmla="*/ 29 w 104"/>
              <a:gd name="T65" fmla="*/ 57 h 99"/>
              <a:gd name="T66" fmla="*/ 33 w 104"/>
              <a:gd name="T67" fmla="*/ 57 h 99"/>
              <a:gd name="T68" fmla="*/ 43 w 104"/>
              <a:gd name="T69" fmla="*/ 52 h 99"/>
              <a:gd name="T70" fmla="*/ 43 w 104"/>
              <a:gd name="T71" fmla="*/ 38 h 99"/>
              <a:gd name="T72" fmla="*/ 29 w 104"/>
              <a:gd name="T73" fmla="*/ 33 h 99"/>
              <a:gd name="T74" fmla="*/ 38 w 104"/>
              <a:gd name="T75" fmla="*/ 19 h 99"/>
              <a:gd name="T76" fmla="*/ 62 w 104"/>
              <a:gd name="T77" fmla="*/ 19 h 99"/>
              <a:gd name="T78" fmla="*/ 81 w 104"/>
              <a:gd name="T79" fmla="*/ 14 h 99"/>
              <a:gd name="T80" fmla="*/ 76 w 104"/>
              <a:gd name="T81" fmla="*/ 0 h 99"/>
              <a:gd name="T82" fmla="*/ 71 w 104"/>
              <a:gd name="T83" fmla="*/ 0 h 99"/>
              <a:gd name="T84" fmla="*/ 57 w 104"/>
              <a:gd name="T85" fmla="*/ 0 h 99"/>
              <a:gd name="T86" fmla="*/ 62 w 104"/>
              <a:gd name="T87" fmla="*/ 5 h 99"/>
              <a:gd name="T88" fmla="*/ 62 w 104"/>
              <a:gd name="T89" fmla="*/ 1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4" h="99">
                <a:moveTo>
                  <a:pt x="43" y="19"/>
                </a:moveTo>
                <a:lnTo>
                  <a:pt x="43" y="29"/>
                </a:lnTo>
                <a:lnTo>
                  <a:pt x="100" y="29"/>
                </a:lnTo>
                <a:lnTo>
                  <a:pt x="100" y="19"/>
                </a:lnTo>
                <a:lnTo>
                  <a:pt x="43" y="19"/>
                </a:lnTo>
                <a:lnTo>
                  <a:pt x="43" y="19"/>
                </a:lnTo>
                <a:close/>
                <a:moveTo>
                  <a:pt x="33" y="95"/>
                </a:moveTo>
                <a:lnTo>
                  <a:pt x="104" y="95"/>
                </a:lnTo>
                <a:lnTo>
                  <a:pt x="104" y="85"/>
                </a:lnTo>
                <a:lnTo>
                  <a:pt x="85" y="85"/>
                </a:lnTo>
                <a:lnTo>
                  <a:pt x="85" y="85"/>
                </a:lnTo>
                <a:lnTo>
                  <a:pt x="95" y="38"/>
                </a:lnTo>
                <a:lnTo>
                  <a:pt x="95" y="38"/>
                </a:lnTo>
                <a:lnTo>
                  <a:pt x="81" y="33"/>
                </a:lnTo>
                <a:lnTo>
                  <a:pt x="81" y="33"/>
                </a:lnTo>
                <a:lnTo>
                  <a:pt x="81" y="33"/>
                </a:lnTo>
                <a:lnTo>
                  <a:pt x="81" y="33"/>
                </a:lnTo>
                <a:lnTo>
                  <a:pt x="71" y="85"/>
                </a:lnTo>
                <a:lnTo>
                  <a:pt x="33" y="85"/>
                </a:lnTo>
                <a:lnTo>
                  <a:pt x="33" y="95"/>
                </a:lnTo>
                <a:lnTo>
                  <a:pt x="33" y="95"/>
                </a:lnTo>
                <a:close/>
                <a:moveTo>
                  <a:pt x="52" y="76"/>
                </a:moveTo>
                <a:lnTo>
                  <a:pt x="67" y="76"/>
                </a:lnTo>
                <a:lnTo>
                  <a:pt x="67" y="76"/>
                </a:lnTo>
                <a:lnTo>
                  <a:pt x="62" y="38"/>
                </a:lnTo>
                <a:lnTo>
                  <a:pt x="43" y="38"/>
                </a:lnTo>
                <a:lnTo>
                  <a:pt x="43" y="38"/>
                </a:lnTo>
                <a:lnTo>
                  <a:pt x="52" y="76"/>
                </a:lnTo>
                <a:lnTo>
                  <a:pt x="52" y="76"/>
                </a:lnTo>
                <a:lnTo>
                  <a:pt x="52" y="76"/>
                </a:lnTo>
                <a:close/>
                <a:moveTo>
                  <a:pt x="38" y="19"/>
                </a:moveTo>
                <a:lnTo>
                  <a:pt x="29" y="19"/>
                </a:lnTo>
                <a:lnTo>
                  <a:pt x="29" y="10"/>
                </a:lnTo>
                <a:lnTo>
                  <a:pt x="29" y="10"/>
                </a:lnTo>
                <a:lnTo>
                  <a:pt x="29" y="5"/>
                </a:lnTo>
                <a:lnTo>
                  <a:pt x="29" y="5"/>
                </a:lnTo>
                <a:lnTo>
                  <a:pt x="29" y="0"/>
                </a:lnTo>
                <a:lnTo>
                  <a:pt x="29" y="0"/>
                </a:lnTo>
                <a:lnTo>
                  <a:pt x="29" y="0"/>
                </a:lnTo>
                <a:lnTo>
                  <a:pt x="29" y="0"/>
                </a:lnTo>
                <a:lnTo>
                  <a:pt x="19" y="0"/>
                </a:lnTo>
                <a:lnTo>
                  <a:pt x="19" y="19"/>
                </a:lnTo>
                <a:lnTo>
                  <a:pt x="0" y="19"/>
                </a:lnTo>
                <a:lnTo>
                  <a:pt x="0" y="33"/>
                </a:lnTo>
                <a:lnTo>
                  <a:pt x="19" y="33"/>
                </a:lnTo>
                <a:lnTo>
                  <a:pt x="19" y="48"/>
                </a:lnTo>
                <a:lnTo>
                  <a:pt x="19" y="48"/>
                </a:lnTo>
                <a:lnTo>
                  <a:pt x="0" y="52"/>
                </a:lnTo>
                <a:lnTo>
                  <a:pt x="0" y="52"/>
                </a:lnTo>
                <a:lnTo>
                  <a:pt x="5" y="66"/>
                </a:lnTo>
                <a:lnTo>
                  <a:pt x="5" y="66"/>
                </a:lnTo>
                <a:lnTo>
                  <a:pt x="10" y="66"/>
                </a:lnTo>
                <a:lnTo>
                  <a:pt x="10" y="66"/>
                </a:lnTo>
                <a:lnTo>
                  <a:pt x="15" y="62"/>
                </a:lnTo>
                <a:lnTo>
                  <a:pt x="15" y="85"/>
                </a:lnTo>
                <a:lnTo>
                  <a:pt x="15" y="85"/>
                </a:lnTo>
                <a:lnTo>
                  <a:pt x="15" y="85"/>
                </a:lnTo>
                <a:lnTo>
                  <a:pt x="5" y="85"/>
                </a:lnTo>
                <a:lnTo>
                  <a:pt x="5" y="85"/>
                </a:lnTo>
                <a:lnTo>
                  <a:pt x="10" y="99"/>
                </a:lnTo>
                <a:lnTo>
                  <a:pt x="10" y="99"/>
                </a:lnTo>
                <a:lnTo>
                  <a:pt x="24" y="99"/>
                </a:lnTo>
                <a:lnTo>
                  <a:pt x="29" y="95"/>
                </a:lnTo>
                <a:lnTo>
                  <a:pt x="29" y="85"/>
                </a:lnTo>
                <a:lnTo>
                  <a:pt x="29" y="57"/>
                </a:lnTo>
                <a:lnTo>
                  <a:pt x="29" y="57"/>
                </a:lnTo>
                <a:lnTo>
                  <a:pt x="33" y="57"/>
                </a:lnTo>
                <a:lnTo>
                  <a:pt x="33" y="57"/>
                </a:lnTo>
                <a:lnTo>
                  <a:pt x="43" y="52"/>
                </a:lnTo>
                <a:lnTo>
                  <a:pt x="43" y="52"/>
                </a:lnTo>
                <a:lnTo>
                  <a:pt x="43" y="38"/>
                </a:lnTo>
                <a:lnTo>
                  <a:pt x="43" y="38"/>
                </a:lnTo>
                <a:lnTo>
                  <a:pt x="29" y="43"/>
                </a:lnTo>
                <a:lnTo>
                  <a:pt x="29" y="33"/>
                </a:lnTo>
                <a:lnTo>
                  <a:pt x="38" y="33"/>
                </a:lnTo>
                <a:lnTo>
                  <a:pt x="38" y="19"/>
                </a:lnTo>
                <a:lnTo>
                  <a:pt x="38" y="19"/>
                </a:lnTo>
                <a:close/>
                <a:moveTo>
                  <a:pt x="62" y="19"/>
                </a:moveTo>
                <a:lnTo>
                  <a:pt x="81" y="14"/>
                </a:lnTo>
                <a:lnTo>
                  <a:pt x="81" y="14"/>
                </a:lnTo>
                <a:lnTo>
                  <a:pt x="76" y="0"/>
                </a:lnTo>
                <a:lnTo>
                  <a:pt x="76" y="0"/>
                </a:lnTo>
                <a:lnTo>
                  <a:pt x="71" y="0"/>
                </a:lnTo>
                <a:lnTo>
                  <a:pt x="71" y="0"/>
                </a:lnTo>
                <a:lnTo>
                  <a:pt x="57" y="0"/>
                </a:lnTo>
                <a:lnTo>
                  <a:pt x="57" y="0"/>
                </a:lnTo>
                <a:lnTo>
                  <a:pt x="62" y="5"/>
                </a:lnTo>
                <a:lnTo>
                  <a:pt x="62" y="5"/>
                </a:lnTo>
                <a:lnTo>
                  <a:pt x="62" y="19"/>
                </a:lnTo>
                <a:lnTo>
                  <a:pt x="62" y="19"/>
                </a:lnTo>
                <a:lnTo>
                  <a:pt x="62" y="1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 noEditPoints="1"/>
          </p:cNvSpPr>
          <p:nvPr/>
        </p:nvSpPr>
        <p:spPr bwMode="auto">
          <a:xfrm>
            <a:off x="5181600" y="5093493"/>
            <a:ext cx="165100" cy="171450"/>
          </a:xfrm>
          <a:custGeom>
            <a:avLst/>
            <a:gdLst>
              <a:gd name="T0" fmla="*/ 47 w 104"/>
              <a:gd name="T1" fmla="*/ 9 h 108"/>
              <a:gd name="T2" fmla="*/ 42 w 104"/>
              <a:gd name="T3" fmla="*/ 0 h 108"/>
              <a:gd name="T4" fmla="*/ 28 w 104"/>
              <a:gd name="T5" fmla="*/ 9 h 108"/>
              <a:gd name="T6" fmla="*/ 28 w 104"/>
              <a:gd name="T7" fmla="*/ 9 h 108"/>
              <a:gd name="T8" fmla="*/ 4 w 104"/>
              <a:gd name="T9" fmla="*/ 14 h 108"/>
              <a:gd name="T10" fmla="*/ 42 w 104"/>
              <a:gd name="T11" fmla="*/ 23 h 108"/>
              <a:gd name="T12" fmla="*/ 14 w 104"/>
              <a:gd name="T13" fmla="*/ 28 h 108"/>
              <a:gd name="T14" fmla="*/ 42 w 104"/>
              <a:gd name="T15" fmla="*/ 37 h 108"/>
              <a:gd name="T16" fmla="*/ 4 w 104"/>
              <a:gd name="T17" fmla="*/ 42 h 108"/>
              <a:gd name="T18" fmla="*/ 23 w 104"/>
              <a:gd name="T19" fmla="*/ 52 h 108"/>
              <a:gd name="T20" fmla="*/ 19 w 104"/>
              <a:gd name="T21" fmla="*/ 56 h 108"/>
              <a:gd name="T22" fmla="*/ 23 w 104"/>
              <a:gd name="T23" fmla="*/ 61 h 108"/>
              <a:gd name="T24" fmla="*/ 0 w 104"/>
              <a:gd name="T25" fmla="*/ 70 h 108"/>
              <a:gd name="T26" fmla="*/ 104 w 104"/>
              <a:gd name="T27" fmla="*/ 61 h 108"/>
              <a:gd name="T28" fmla="*/ 80 w 104"/>
              <a:gd name="T29" fmla="*/ 61 h 108"/>
              <a:gd name="T30" fmla="*/ 85 w 104"/>
              <a:gd name="T31" fmla="*/ 56 h 108"/>
              <a:gd name="T32" fmla="*/ 89 w 104"/>
              <a:gd name="T33" fmla="*/ 56 h 108"/>
              <a:gd name="T34" fmla="*/ 94 w 104"/>
              <a:gd name="T35" fmla="*/ 52 h 108"/>
              <a:gd name="T36" fmla="*/ 56 w 104"/>
              <a:gd name="T37" fmla="*/ 42 h 108"/>
              <a:gd name="T38" fmla="*/ 89 w 104"/>
              <a:gd name="T39" fmla="*/ 37 h 108"/>
              <a:gd name="T40" fmla="*/ 56 w 104"/>
              <a:gd name="T41" fmla="*/ 28 h 108"/>
              <a:gd name="T42" fmla="*/ 94 w 104"/>
              <a:gd name="T43" fmla="*/ 23 h 108"/>
              <a:gd name="T44" fmla="*/ 71 w 104"/>
              <a:gd name="T45" fmla="*/ 14 h 108"/>
              <a:gd name="T46" fmla="*/ 75 w 104"/>
              <a:gd name="T47" fmla="*/ 4 h 108"/>
              <a:gd name="T48" fmla="*/ 80 w 104"/>
              <a:gd name="T49" fmla="*/ 4 h 108"/>
              <a:gd name="T50" fmla="*/ 61 w 104"/>
              <a:gd name="T51" fmla="*/ 0 h 108"/>
              <a:gd name="T52" fmla="*/ 61 w 104"/>
              <a:gd name="T53" fmla="*/ 4 h 108"/>
              <a:gd name="T54" fmla="*/ 56 w 104"/>
              <a:gd name="T55" fmla="*/ 14 h 108"/>
              <a:gd name="T56" fmla="*/ 47 w 104"/>
              <a:gd name="T57" fmla="*/ 14 h 108"/>
              <a:gd name="T58" fmla="*/ 47 w 104"/>
              <a:gd name="T59" fmla="*/ 9 h 108"/>
              <a:gd name="T60" fmla="*/ 38 w 104"/>
              <a:gd name="T61" fmla="*/ 61 h 108"/>
              <a:gd name="T62" fmla="*/ 33 w 104"/>
              <a:gd name="T63" fmla="*/ 52 h 108"/>
              <a:gd name="T64" fmla="*/ 33 w 104"/>
              <a:gd name="T65" fmla="*/ 52 h 108"/>
              <a:gd name="T66" fmla="*/ 42 w 104"/>
              <a:gd name="T67" fmla="*/ 61 h 108"/>
              <a:gd name="T68" fmla="*/ 38 w 104"/>
              <a:gd name="T69" fmla="*/ 61 h 108"/>
              <a:gd name="T70" fmla="*/ 71 w 104"/>
              <a:gd name="T71" fmla="*/ 52 h 108"/>
              <a:gd name="T72" fmla="*/ 66 w 104"/>
              <a:gd name="T73" fmla="*/ 56 h 108"/>
              <a:gd name="T74" fmla="*/ 66 w 104"/>
              <a:gd name="T75" fmla="*/ 61 h 108"/>
              <a:gd name="T76" fmla="*/ 56 w 104"/>
              <a:gd name="T77" fmla="*/ 52 h 108"/>
              <a:gd name="T78" fmla="*/ 33 w 104"/>
              <a:gd name="T79" fmla="*/ 103 h 108"/>
              <a:gd name="T80" fmla="*/ 71 w 104"/>
              <a:gd name="T81" fmla="*/ 108 h 108"/>
              <a:gd name="T82" fmla="*/ 85 w 104"/>
              <a:gd name="T83" fmla="*/ 75 h 108"/>
              <a:gd name="T84" fmla="*/ 19 w 104"/>
              <a:gd name="T85" fmla="*/ 108 h 108"/>
              <a:gd name="T86" fmla="*/ 33 w 104"/>
              <a:gd name="T87" fmla="*/ 103 h 108"/>
              <a:gd name="T88" fmla="*/ 71 w 104"/>
              <a:gd name="T89" fmla="*/ 85 h 108"/>
              <a:gd name="T90" fmla="*/ 33 w 104"/>
              <a:gd name="T91" fmla="*/ 94 h 108"/>
              <a:gd name="T92" fmla="*/ 71 w 104"/>
              <a:gd name="T93" fmla="*/ 8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4" h="108">
                <a:moveTo>
                  <a:pt x="47" y="9"/>
                </a:moveTo>
                <a:lnTo>
                  <a:pt x="47" y="9"/>
                </a:lnTo>
                <a:lnTo>
                  <a:pt x="42" y="0"/>
                </a:lnTo>
                <a:lnTo>
                  <a:pt x="42" y="0"/>
                </a:lnTo>
                <a:lnTo>
                  <a:pt x="28" y="9"/>
                </a:lnTo>
                <a:lnTo>
                  <a:pt x="28" y="9"/>
                </a:lnTo>
                <a:lnTo>
                  <a:pt x="28" y="9"/>
                </a:lnTo>
                <a:lnTo>
                  <a:pt x="28" y="9"/>
                </a:lnTo>
                <a:lnTo>
                  <a:pt x="33" y="14"/>
                </a:lnTo>
                <a:lnTo>
                  <a:pt x="4" y="14"/>
                </a:lnTo>
                <a:lnTo>
                  <a:pt x="4" y="23"/>
                </a:lnTo>
                <a:lnTo>
                  <a:pt x="42" y="23"/>
                </a:lnTo>
                <a:lnTo>
                  <a:pt x="42" y="28"/>
                </a:lnTo>
                <a:lnTo>
                  <a:pt x="14" y="28"/>
                </a:lnTo>
                <a:lnTo>
                  <a:pt x="14" y="37"/>
                </a:lnTo>
                <a:lnTo>
                  <a:pt x="42" y="37"/>
                </a:lnTo>
                <a:lnTo>
                  <a:pt x="42" y="42"/>
                </a:lnTo>
                <a:lnTo>
                  <a:pt x="4" y="42"/>
                </a:lnTo>
                <a:lnTo>
                  <a:pt x="4" y="52"/>
                </a:lnTo>
                <a:lnTo>
                  <a:pt x="23" y="52"/>
                </a:lnTo>
                <a:lnTo>
                  <a:pt x="23" y="52"/>
                </a:lnTo>
                <a:lnTo>
                  <a:pt x="19" y="56"/>
                </a:lnTo>
                <a:lnTo>
                  <a:pt x="19" y="56"/>
                </a:lnTo>
                <a:lnTo>
                  <a:pt x="23" y="61"/>
                </a:lnTo>
                <a:lnTo>
                  <a:pt x="0" y="61"/>
                </a:lnTo>
                <a:lnTo>
                  <a:pt x="0" y="70"/>
                </a:lnTo>
                <a:lnTo>
                  <a:pt x="104" y="70"/>
                </a:lnTo>
                <a:lnTo>
                  <a:pt x="104" y="61"/>
                </a:lnTo>
                <a:lnTo>
                  <a:pt x="80" y="61"/>
                </a:lnTo>
                <a:lnTo>
                  <a:pt x="80" y="61"/>
                </a:lnTo>
                <a:lnTo>
                  <a:pt x="85" y="56"/>
                </a:lnTo>
                <a:lnTo>
                  <a:pt x="85" y="56"/>
                </a:lnTo>
                <a:lnTo>
                  <a:pt x="89" y="56"/>
                </a:lnTo>
                <a:lnTo>
                  <a:pt x="89" y="56"/>
                </a:lnTo>
                <a:lnTo>
                  <a:pt x="85" y="52"/>
                </a:lnTo>
                <a:lnTo>
                  <a:pt x="94" y="52"/>
                </a:lnTo>
                <a:lnTo>
                  <a:pt x="94" y="42"/>
                </a:lnTo>
                <a:lnTo>
                  <a:pt x="56" y="42"/>
                </a:lnTo>
                <a:lnTo>
                  <a:pt x="56" y="37"/>
                </a:lnTo>
                <a:lnTo>
                  <a:pt x="89" y="37"/>
                </a:lnTo>
                <a:lnTo>
                  <a:pt x="89" y="28"/>
                </a:lnTo>
                <a:lnTo>
                  <a:pt x="56" y="28"/>
                </a:lnTo>
                <a:lnTo>
                  <a:pt x="56" y="23"/>
                </a:lnTo>
                <a:lnTo>
                  <a:pt x="94" y="23"/>
                </a:lnTo>
                <a:lnTo>
                  <a:pt x="94" y="14"/>
                </a:lnTo>
                <a:lnTo>
                  <a:pt x="71" y="14"/>
                </a:lnTo>
                <a:lnTo>
                  <a:pt x="71" y="14"/>
                </a:lnTo>
                <a:lnTo>
                  <a:pt x="75" y="4"/>
                </a:lnTo>
                <a:lnTo>
                  <a:pt x="75" y="4"/>
                </a:lnTo>
                <a:lnTo>
                  <a:pt x="80" y="4"/>
                </a:lnTo>
                <a:lnTo>
                  <a:pt x="80" y="4"/>
                </a:lnTo>
                <a:lnTo>
                  <a:pt x="61" y="0"/>
                </a:lnTo>
                <a:lnTo>
                  <a:pt x="61" y="0"/>
                </a:lnTo>
                <a:lnTo>
                  <a:pt x="61" y="4"/>
                </a:lnTo>
                <a:lnTo>
                  <a:pt x="61" y="4"/>
                </a:lnTo>
                <a:lnTo>
                  <a:pt x="56" y="14"/>
                </a:lnTo>
                <a:lnTo>
                  <a:pt x="47" y="14"/>
                </a:lnTo>
                <a:lnTo>
                  <a:pt x="47" y="14"/>
                </a:lnTo>
                <a:lnTo>
                  <a:pt x="47" y="9"/>
                </a:lnTo>
                <a:lnTo>
                  <a:pt x="47" y="9"/>
                </a:lnTo>
                <a:lnTo>
                  <a:pt x="47" y="9"/>
                </a:lnTo>
                <a:close/>
                <a:moveTo>
                  <a:pt x="38" y="61"/>
                </a:moveTo>
                <a:lnTo>
                  <a:pt x="38" y="61"/>
                </a:lnTo>
                <a:lnTo>
                  <a:pt x="33" y="52"/>
                </a:lnTo>
                <a:lnTo>
                  <a:pt x="33" y="52"/>
                </a:lnTo>
                <a:lnTo>
                  <a:pt x="33" y="52"/>
                </a:lnTo>
                <a:lnTo>
                  <a:pt x="42" y="52"/>
                </a:lnTo>
                <a:lnTo>
                  <a:pt x="42" y="61"/>
                </a:lnTo>
                <a:lnTo>
                  <a:pt x="38" y="61"/>
                </a:lnTo>
                <a:lnTo>
                  <a:pt x="38" y="61"/>
                </a:lnTo>
                <a:close/>
                <a:moveTo>
                  <a:pt x="56" y="52"/>
                </a:moveTo>
                <a:lnTo>
                  <a:pt x="71" y="52"/>
                </a:lnTo>
                <a:lnTo>
                  <a:pt x="71" y="52"/>
                </a:lnTo>
                <a:lnTo>
                  <a:pt x="66" y="56"/>
                </a:lnTo>
                <a:lnTo>
                  <a:pt x="66" y="56"/>
                </a:lnTo>
                <a:lnTo>
                  <a:pt x="66" y="61"/>
                </a:lnTo>
                <a:lnTo>
                  <a:pt x="56" y="61"/>
                </a:lnTo>
                <a:lnTo>
                  <a:pt x="56" y="52"/>
                </a:lnTo>
                <a:lnTo>
                  <a:pt x="56" y="52"/>
                </a:lnTo>
                <a:close/>
                <a:moveTo>
                  <a:pt x="33" y="103"/>
                </a:moveTo>
                <a:lnTo>
                  <a:pt x="71" y="103"/>
                </a:lnTo>
                <a:lnTo>
                  <a:pt x="71" y="108"/>
                </a:lnTo>
                <a:lnTo>
                  <a:pt x="85" y="108"/>
                </a:lnTo>
                <a:lnTo>
                  <a:pt x="85" y="75"/>
                </a:lnTo>
                <a:lnTo>
                  <a:pt x="19" y="75"/>
                </a:lnTo>
                <a:lnTo>
                  <a:pt x="19" y="108"/>
                </a:lnTo>
                <a:lnTo>
                  <a:pt x="33" y="108"/>
                </a:lnTo>
                <a:lnTo>
                  <a:pt x="33" y="103"/>
                </a:lnTo>
                <a:lnTo>
                  <a:pt x="33" y="103"/>
                </a:lnTo>
                <a:close/>
                <a:moveTo>
                  <a:pt x="71" y="85"/>
                </a:moveTo>
                <a:lnTo>
                  <a:pt x="71" y="94"/>
                </a:lnTo>
                <a:lnTo>
                  <a:pt x="33" y="94"/>
                </a:lnTo>
                <a:lnTo>
                  <a:pt x="33" y="85"/>
                </a:lnTo>
                <a:lnTo>
                  <a:pt x="71" y="85"/>
                </a:lnTo>
                <a:lnTo>
                  <a:pt x="71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 noEditPoints="1"/>
          </p:cNvSpPr>
          <p:nvPr/>
        </p:nvSpPr>
        <p:spPr bwMode="auto">
          <a:xfrm>
            <a:off x="5360988" y="5107781"/>
            <a:ext cx="165100" cy="149225"/>
          </a:xfrm>
          <a:custGeom>
            <a:avLst/>
            <a:gdLst>
              <a:gd name="T0" fmla="*/ 47 w 104"/>
              <a:gd name="T1" fmla="*/ 0 h 94"/>
              <a:gd name="T2" fmla="*/ 9 w 104"/>
              <a:gd name="T3" fmla="*/ 47 h 94"/>
              <a:gd name="T4" fmla="*/ 43 w 104"/>
              <a:gd name="T5" fmla="*/ 47 h 94"/>
              <a:gd name="T6" fmla="*/ 38 w 104"/>
              <a:gd name="T7" fmla="*/ 57 h 94"/>
              <a:gd name="T8" fmla="*/ 14 w 104"/>
              <a:gd name="T9" fmla="*/ 57 h 94"/>
              <a:gd name="T10" fmla="*/ 0 w 104"/>
              <a:gd name="T11" fmla="*/ 80 h 94"/>
              <a:gd name="T12" fmla="*/ 104 w 104"/>
              <a:gd name="T13" fmla="*/ 94 h 94"/>
              <a:gd name="T14" fmla="*/ 90 w 104"/>
              <a:gd name="T15" fmla="*/ 80 h 94"/>
              <a:gd name="T16" fmla="*/ 90 w 104"/>
              <a:gd name="T17" fmla="*/ 57 h 94"/>
              <a:gd name="T18" fmla="*/ 94 w 104"/>
              <a:gd name="T19" fmla="*/ 0 h 94"/>
              <a:gd name="T20" fmla="*/ 52 w 104"/>
              <a:gd name="T21" fmla="*/ 28 h 94"/>
              <a:gd name="T22" fmla="*/ 52 w 104"/>
              <a:gd name="T23" fmla="*/ 38 h 94"/>
              <a:gd name="T24" fmla="*/ 47 w 104"/>
              <a:gd name="T25" fmla="*/ 47 h 94"/>
              <a:gd name="T26" fmla="*/ 66 w 104"/>
              <a:gd name="T27" fmla="*/ 9 h 94"/>
              <a:gd name="T28" fmla="*/ 80 w 104"/>
              <a:gd name="T29" fmla="*/ 14 h 94"/>
              <a:gd name="T30" fmla="*/ 66 w 104"/>
              <a:gd name="T31" fmla="*/ 9 h 94"/>
              <a:gd name="T32" fmla="*/ 33 w 104"/>
              <a:gd name="T33" fmla="*/ 9 h 94"/>
              <a:gd name="T34" fmla="*/ 19 w 104"/>
              <a:gd name="T35" fmla="*/ 19 h 94"/>
              <a:gd name="T36" fmla="*/ 33 w 104"/>
              <a:gd name="T37" fmla="*/ 9 h 94"/>
              <a:gd name="T38" fmla="*/ 80 w 104"/>
              <a:gd name="T39" fmla="*/ 24 h 94"/>
              <a:gd name="T40" fmla="*/ 66 w 104"/>
              <a:gd name="T41" fmla="*/ 28 h 94"/>
              <a:gd name="T42" fmla="*/ 80 w 104"/>
              <a:gd name="T43" fmla="*/ 24 h 94"/>
              <a:gd name="T44" fmla="*/ 33 w 104"/>
              <a:gd name="T45" fmla="*/ 38 h 94"/>
              <a:gd name="T46" fmla="*/ 19 w 104"/>
              <a:gd name="T47" fmla="*/ 28 h 94"/>
              <a:gd name="T48" fmla="*/ 33 w 104"/>
              <a:gd name="T49" fmla="*/ 38 h 94"/>
              <a:gd name="T50" fmla="*/ 71 w 104"/>
              <a:gd name="T51" fmla="*/ 47 h 94"/>
              <a:gd name="T52" fmla="*/ 76 w 104"/>
              <a:gd name="T53" fmla="*/ 57 h 94"/>
              <a:gd name="T54" fmla="*/ 52 w 104"/>
              <a:gd name="T55" fmla="*/ 57 h 94"/>
              <a:gd name="T56" fmla="*/ 61 w 104"/>
              <a:gd name="T57" fmla="*/ 43 h 94"/>
              <a:gd name="T58" fmla="*/ 80 w 104"/>
              <a:gd name="T59" fmla="*/ 43 h 94"/>
              <a:gd name="T60" fmla="*/ 80 w 104"/>
              <a:gd name="T61" fmla="*/ 47 h 94"/>
              <a:gd name="T62" fmla="*/ 71 w 104"/>
              <a:gd name="T63" fmla="*/ 47 h 94"/>
              <a:gd name="T64" fmla="*/ 66 w 104"/>
              <a:gd name="T65" fmla="*/ 80 h 94"/>
              <a:gd name="T66" fmla="*/ 76 w 104"/>
              <a:gd name="T67" fmla="*/ 66 h 94"/>
              <a:gd name="T68" fmla="*/ 66 w 104"/>
              <a:gd name="T69" fmla="*/ 80 h 94"/>
              <a:gd name="T70" fmla="*/ 33 w 104"/>
              <a:gd name="T71" fmla="*/ 66 h 94"/>
              <a:gd name="T72" fmla="*/ 28 w 104"/>
              <a:gd name="T73" fmla="*/ 80 h 94"/>
              <a:gd name="T74" fmla="*/ 33 w 104"/>
              <a:gd name="T75" fmla="*/ 66 h 94"/>
              <a:gd name="T76" fmla="*/ 57 w 104"/>
              <a:gd name="T77" fmla="*/ 66 h 94"/>
              <a:gd name="T78" fmla="*/ 47 w 104"/>
              <a:gd name="T79" fmla="*/ 80 h 94"/>
              <a:gd name="T80" fmla="*/ 57 w 104"/>
              <a:gd name="T81" fmla="*/ 6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4" h="94">
                <a:moveTo>
                  <a:pt x="47" y="47"/>
                </a:moveTo>
                <a:lnTo>
                  <a:pt x="47" y="0"/>
                </a:lnTo>
                <a:lnTo>
                  <a:pt x="9" y="0"/>
                </a:lnTo>
                <a:lnTo>
                  <a:pt x="9" y="47"/>
                </a:lnTo>
                <a:lnTo>
                  <a:pt x="43" y="47"/>
                </a:lnTo>
                <a:lnTo>
                  <a:pt x="43" y="47"/>
                </a:lnTo>
                <a:lnTo>
                  <a:pt x="38" y="57"/>
                </a:lnTo>
                <a:lnTo>
                  <a:pt x="38" y="57"/>
                </a:lnTo>
                <a:lnTo>
                  <a:pt x="43" y="57"/>
                </a:lnTo>
                <a:lnTo>
                  <a:pt x="14" y="57"/>
                </a:lnTo>
                <a:lnTo>
                  <a:pt x="14" y="80"/>
                </a:lnTo>
                <a:lnTo>
                  <a:pt x="0" y="80"/>
                </a:lnTo>
                <a:lnTo>
                  <a:pt x="0" y="94"/>
                </a:lnTo>
                <a:lnTo>
                  <a:pt x="104" y="94"/>
                </a:lnTo>
                <a:lnTo>
                  <a:pt x="104" y="80"/>
                </a:lnTo>
                <a:lnTo>
                  <a:pt x="90" y="80"/>
                </a:lnTo>
                <a:lnTo>
                  <a:pt x="90" y="57"/>
                </a:lnTo>
                <a:lnTo>
                  <a:pt x="90" y="57"/>
                </a:lnTo>
                <a:lnTo>
                  <a:pt x="94" y="47"/>
                </a:lnTo>
                <a:lnTo>
                  <a:pt x="94" y="0"/>
                </a:lnTo>
                <a:lnTo>
                  <a:pt x="52" y="0"/>
                </a:lnTo>
                <a:lnTo>
                  <a:pt x="52" y="28"/>
                </a:lnTo>
                <a:lnTo>
                  <a:pt x="52" y="28"/>
                </a:lnTo>
                <a:lnTo>
                  <a:pt x="52" y="38"/>
                </a:lnTo>
                <a:lnTo>
                  <a:pt x="47" y="47"/>
                </a:lnTo>
                <a:lnTo>
                  <a:pt x="47" y="47"/>
                </a:lnTo>
                <a:lnTo>
                  <a:pt x="47" y="47"/>
                </a:lnTo>
                <a:close/>
                <a:moveTo>
                  <a:pt x="66" y="9"/>
                </a:moveTo>
                <a:lnTo>
                  <a:pt x="80" y="9"/>
                </a:lnTo>
                <a:lnTo>
                  <a:pt x="80" y="14"/>
                </a:lnTo>
                <a:lnTo>
                  <a:pt x="66" y="14"/>
                </a:lnTo>
                <a:lnTo>
                  <a:pt x="66" y="9"/>
                </a:lnTo>
                <a:lnTo>
                  <a:pt x="66" y="9"/>
                </a:lnTo>
                <a:close/>
                <a:moveTo>
                  <a:pt x="33" y="9"/>
                </a:moveTo>
                <a:lnTo>
                  <a:pt x="33" y="19"/>
                </a:lnTo>
                <a:lnTo>
                  <a:pt x="19" y="19"/>
                </a:lnTo>
                <a:lnTo>
                  <a:pt x="19" y="9"/>
                </a:lnTo>
                <a:lnTo>
                  <a:pt x="33" y="9"/>
                </a:lnTo>
                <a:lnTo>
                  <a:pt x="33" y="9"/>
                </a:lnTo>
                <a:close/>
                <a:moveTo>
                  <a:pt x="80" y="24"/>
                </a:moveTo>
                <a:lnTo>
                  <a:pt x="80" y="28"/>
                </a:lnTo>
                <a:lnTo>
                  <a:pt x="66" y="28"/>
                </a:lnTo>
                <a:lnTo>
                  <a:pt x="66" y="24"/>
                </a:lnTo>
                <a:lnTo>
                  <a:pt x="80" y="24"/>
                </a:lnTo>
                <a:lnTo>
                  <a:pt x="80" y="24"/>
                </a:lnTo>
                <a:close/>
                <a:moveTo>
                  <a:pt x="33" y="38"/>
                </a:moveTo>
                <a:lnTo>
                  <a:pt x="19" y="38"/>
                </a:lnTo>
                <a:lnTo>
                  <a:pt x="19" y="28"/>
                </a:lnTo>
                <a:lnTo>
                  <a:pt x="33" y="28"/>
                </a:lnTo>
                <a:lnTo>
                  <a:pt x="33" y="38"/>
                </a:lnTo>
                <a:lnTo>
                  <a:pt x="33" y="38"/>
                </a:lnTo>
                <a:close/>
                <a:moveTo>
                  <a:pt x="71" y="47"/>
                </a:moveTo>
                <a:lnTo>
                  <a:pt x="71" y="47"/>
                </a:lnTo>
                <a:lnTo>
                  <a:pt x="76" y="57"/>
                </a:lnTo>
                <a:lnTo>
                  <a:pt x="52" y="57"/>
                </a:lnTo>
                <a:lnTo>
                  <a:pt x="52" y="57"/>
                </a:lnTo>
                <a:lnTo>
                  <a:pt x="57" y="52"/>
                </a:lnTo>
                <a:lnTo>
                  <a:pt x="61" y="43"/>
                </a:lnTo>
                <a:lnTo>
                  <a:pt x="80" y="43"/>
                </a:lnTo>
                <a:lnTo>
                  <a:pt x="80" y="43"/>
                </a:lnTo>
                <a:lnTo>
                  <a:pt x="80" y="43"/>
                </a:lnTo>
                <a:lnTo>
                  <a:pt x="80" y="47"/>
                </a:lnTo>
                <a:lnTo>
                  <a:pt x="71" y="47"/>
                </a:lnTo>
                <a:lnTo>
                  <a:pt x="71" y="47"/>
                </a:lnTo>
                <a:lnTo>
                  <a:pt x="71" y="47"/>
                </a:lnTo>
                <a:close/>
                <a:moveTo>
                  <a:pt x="66" y="80"/>
                </a:moveTo>
                <a:lnTo>
                  <a:pt x="66" y="66"/>
                </a:lnTo>
                <a:lnTo>
                  <a:pt x="76" y="66"/>
                </a:lnTo>
                <a:lnTo>
                  <a:pt x="76" y="80"/>
                </a:lnTo>
                <a:lnTo>
                  <a:pt x="66" y="80"/>
                </a:lnTo>
                <a:lnTo>
                  <a:pt x="66" y="80"/>
                </a:lnTo>
                <a:close/>
                <a:moveTo>
                  <a:pt x="33" y="66"/>
                </a:moveTo>
                <a:lnTo>
                  <a:pt x="33" y="80"/>
                </a:lnTo>
                <a:lnTo>
                  <a:pt x="28" y="80"/>
                </a:lnTo>
                <a:lnTo>
                  <a:pt x="28" y="66"/>
                </a:lnTo>
                <a:lnTo>
                  <a:pt x="33" y="66"/>
                </a:lnTo>
                <a:lnTo>
                  <a:pt x="33" y="66"/>
                </a:lnTo>
                <a:close/>
                <a:moveTo>
                  <a:pt x="57" y="66"/>
                </a:moveTo>
                <a:lnTo>
                  <a:pt x="57" y="80"/>
                </a:lnTo>
                <a:lnTo>
                  <a:pt x="47" y="80"/>
                </a:lnTo>
                <a:lnTo>
                  <a:pt x="47" y="66"/>
                </a:lnTo>
                <a:lnTo>
                  <a:pt x="57" y="66"/>
                </a:lnTo>
                <a:lnTo>
                  <a:pt x="57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 noEditPoints="1"/>
          </p:cNvSpPr>
          <p:nvPr/>
        </p:nvSpPr>
        <p:spPr bwMode="auto">
          <a:xfrm>
            <a:off x="5892800" y="5557043"/>
            <a:ext cx="142875" cy="165100"/>
          </a:xfrm>
          <a:custGeom>
            <a:avLst/>
            <a:gdLst>
              <a:gd name="T0" fmla="*/ 76 w 90"/>
              <a:gd name="T1" fmla="*/ 66 h 104"/>
              <a:gd name="T2" fmla="*/ 76 w 90"/>
              <a:gd name="T3" fmla="*/ 66 h 104"/>
              <a:gd name="T4" fmla="*/ 76 w 90"/>
              <a:gd name="T5" fmla="*/ 85 h 104"/>
              <a:gd name="T6" fmla="*/ 76 w 90"/>
              <a:gd name="T7" fmla="*/ 85 h 104"/>
              <a:gd name="T8" fmla="*/ 71 w 90"/>
              <a:gd name="T9" fmla="*/ 90 h 104"/>
              <a:gd name="T10" fmla="*/ 71 w 90"/>
              <a:gd name="T11" fmla="*/ 90 h 104"/>
              <a:gd name="T12" fmla="*/ 52 w 90"/>
              <a:gd name="T13" fmla="*/ 90 h 104"/>
              <a:gd name="T14" fmla="*/ 52 w 90"/>
              <a:gd name="T15" fmla="*/ 90 h 104"/>
              <a:gd name="T16" fmla="*/ 62 w 90"/>
              <a:gd name="T17" fmla="*/ 104 h 104"/>
              <a:gd name="T18" fmla="*/ 62 w 90"/>
              <a:gd name="T19" fmla="*/ 104 h 104"/>
              <a:gd name="T20" fmla="*/ 85 w 90"/>
              <a:gd name="T21" fmla="*/ 104 h 104"/>
              <a:gd name="T22" fmla="*/ 85 w 90"/>
              <a:gd name="T23" fmla="*/ 104 h 104"/>
              <a:gd name="T24" fmla="*/ 85 w 90"/>
              <a:gd name="T25" fmla="*/ 99 h 104"/>
              <a:gd name="T26" fmla="*/ 90 w 90"/>
              <a:gd name="T27" fmla="*/ 90 h 104"/>
              <a:gd name="T28" fmla="*/ 90 w 90"/>
              <a:gd name="T29" fmla="*/ 90 h 104"/>
              <a:gd name="T30" fmla="*/ 90 w 90"/>
              <a:gd name="T31" fmla="*/ 71 h 104"/>
              <a:gd name="T32" fmla="*/ 90 w 90"/>
              <a:gd name="T33" fmla="*/ 71 h 104"/>
              <a:gd name="T34" fmla="*/ 90 w 90"/>
              <a:gd name="T35" fmla="*/ 52 h 104"/>
              <a:gd name="T36" fmla="*/ 29 w 90"/>
              <a:gd name="T37" fmla="*/ 52 h 104"/>
              <a:gd name="T38" fmla="*/ 29 w 90"/>
              <a:gd name="T39" fmla="*/ 24 h 104"/>
              <a:gd name="T40" fmla="*/ 62 w 90"/>
              <a:gd name="T41" fmla="*/ 24 h 104"/>
              <a:gd name="T42" fmla="*/ 62 w 90"/>
              <a:gd name="T43" fmla="*/ 29 h 104"/>
              <a:gd name="T44" fmla="*/ 62 w 90"/>
              <a:gd name="T45" fmla="*/ 29 h 104"/>
              <a:gd name="T46" fmla="*/ 62 w 90"/>
              <a:gd name="T47" fmla="*/ 33 h 104"/>
              <a:gd name="T48" fmla="*/ 57 w 90"/>
              <a:gd name="T49" fmla="*/ 33 h 104"/>
              <a:gd name="T50" fmla="*/ 43 w 90"/>
              <a:gd name="T51" fmla="*/ 38 h 104"/>
              <a:gd name="T52" fmla="*/ 43 w 90"/>
              <a:gd name="T53" fmla="*/ 38 h 104"/>
              <a:gd name="T54" fmla="*/ 43 w 90"/>
              <a:gd name="T55" fmla="*/ 38 h 104"/>
              <a:gd name="T56" fmla="*/ 43 w 90"/>
              <a:gd name="T57" fmla="*/ 38 h 104"/>
              <a:gd name="T58" fmla="*/ 47 w 90"/>
              <a:gd name="T59" fmla="*/ 52 h 104"/>
              <a:gd name="T60" fmla="*/ 47 w 90"/>
              <a:gd name="T61" fmla="*/ 52 h 104"/>
              <a:gd name="T62" fmla="*/ 62 w 90"/>
              <a:gd name="T63" fmla="*/ 48 h 104"/>
              <a:gd name="T64" fmla="*/ 71 w 90"/>
              <a:gd name="T65" fmla="*/ 48 h 104"/>
              <a:gd name="T66" fmla="*/ 71 w 90"/>
              <a:gd name="T67" fmla="*/ 48 h 104"/>
              <a:gd name="T68" fmla="*/ 76 w 90"/>
              <a:gd name="T69" fmla="*/ 38 h 104"/>
              <a:gd name="T70" fmla="*/ 76 w 90"/>
              <a:gd name="T71" fmla="*/ 29 h 104"/>
              <a:gd name="T72" fmla="*/ 76 w 90"/>
              <a:gd name="T73" fmla="*/ 10 h 104"/>
              <a:gd name="T74" fmla="*/ 43 w 90"/>
              <a:gd name="T75" fmla="*/ 10 h 104"/>
              <a:gd name="T76" fmla="*/ 43 w 90"/>
              <a:gd name="T77" fmla="*/ 10 h 104"/>
              <a:gd name="T78" fmla="*/ 47 w 90"/>
              <a:gd name="T79" fmla="*/ 5 h 104"/>
              <a:gd name="T80" fmla="*/ 47 w 90"/>
              <a:gd name="T81" fmla="*/ 5 h 104"/>
              <a:gd name="T82" fmla="*/ 47 w 90"/>
              <a:gd name="T83" fmla="*/ 0 h 104"/>
              <a:gd name="T84" fmla="*/ 47 w 90"/>
              <a:gd name="T85" fmla="*/ 0 h 104"/>
              <a:gd name="T86" fmla="*/ 38 w 90"/>
              <a:gd name="T87" fmla="*/ 0 h 104"/>
              <a:gd name="T88" fmla="*/ 38 w 90"/>
              <a:gd name="T89" fmla="*/ 0 h 104"/>
              <a:gd name="T90" fmla="*/ 29 w 90"/>
              <a:gd name="T91" fmla="*/ 0 h 104"/>
              <a:gd name="T92" fmla="*/ 29 w 90"/>
              <a:gd name="T93" fmla="*/ 0 h 104"/>
              <a:gd name="T94" fmla="*/ 29 w 90"/>
              <a:gd name="T95" fmla="*/ 14 h 104"/>
              <a:gd name="T96" fmla="*/ 14 w 90"/>
              <a:gd name="T97" fmla="*/ 14 h 104"/>
              <a:gd name="T98" fmla="*/ 14 w 90"/>
              <a:gd name="T99" fmla="*/ 66 h 104"/>
              <a:gd name="T100" fmla="*/ 76 w 90"/>
              <a:gd name="T101" fmla="*/ 66 h 104"/>
              <a:gd name="T102" fmla="*/ 76 w 90"/>
              <a:gd name="T103" fmla="*/ 66 h 104"/>
              <a:gd name="T104" fmla="*/ 66 w 90"/>
              <a:gd name="T105" fmla="*/ 85 h 104"/>
              <a:gd name="T106" fmla="*/ 66 w 90"/>
              <a:gd name="T107" fmla="*/ 76 h 104"/>
              <a:gd name="T108" fmla="*/ 0 w 90"/>
              <a:gd name="T109" fmla="*/ 76 h 104"/>
              <a:gd name="T110" fmla="*/ 0 w 90"/>
              <a:gd name="T111" fmla="*/ 85 h 104"/>
              <a:gd name="T112" fmla="*/ 66 w 90"/>
              <a:gd name="T113" fmla="*/ 85 h 104"/>
              <a:gd name="T114" fmla="*/ 66 w 90"/>
              <a:gd name="T115" fmla="*/ 8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0" h="104">
                <a:moveTo>
                  <a:pt x="76" y="66"/>
                </a:moveTo>
                <a:lnTo>
                  <a:pt x="76" y="66"/>
                </a:lnTo>
                <a:lnTo>
                  <a:pt x="76" y="85"/>
                </a:lnTo>
                <a:lnTo>
                  <a:pt x="76" y="85"/>
                </a:lnTo>
                <a:lnTo>
                  <a:pt x="71" y="90"/>
                </a:lnTo>
                <a:lnTo>
                  <a:pt x="71" y="90"/>
                </a:lnTo>
                <a:lnTo>
                  <a:pt x="52" y="90"/>
                </a:lnTo>
                <a:lnTo>
                  <a:pt x="52" y="90"/>
                </a:lnTo>
                <a:lnTo>
                  <a:pt x="62" y="104"/>
                </a:lnTo>
                <a:lnTo>
                  <a:pt x="62" y="104"/>
                </a:lnTo>
                <a:lnTo>
                  <a:pt x="85" y="104"/>
                </a:lnTo>
                <a:lnTo>
                  <a:pt x="85" y="104"/>
                </a:lnTo>
                <a:lnTo>
                  <a:pt x="85" y="99"/>
                </a:lnTo>
                <a:lnTo>
                  <a:pt x="90" y="90"/>
                </a:lnTo>
                <a:lnTo>
                  <a:pt x="90" y="90"/>
                </a:lnTo>
                <a:lnTo>
                  <a:pt x="90" y="71"/>
                </a:lnTo>
                <a:lnTo>
                  <a:pt x="90" y="71"/>
                </a:lnTo>
                <a:lnTo>
                  <a:pt x="90" y="52"/>
                </a:lnTo>
                <a:lnTo>
                  <a:pt x="29" y="52"/>
                </a:lnTo>
                <a:lnTo>
                  <a:pt x="29" y="24"/>
                </a:lnTo>
                <a:lnTo>
                  <a:pt x="62" y="24"/>
                </a:lnTo>
                <a:lnTo>
                  <a:pt x="62" y="29"/>
                </a:lnTo>
                <a:lnTo>
                  <a:pt x="62" y="29"/>
                </a:lnTo>
                <a:lnTo>
                  <a:pt x="62" y="33"/>
                </a:lnTo>
                <a:lnTo>
                  <a:pt x="57" y="33"/>
                </a:lnTo>
                <a:lnTo>
                  <a:pt x="43" y="38"/>
                </a:lnTo>
                <a:lnTo>
                  <a:pt x="43" y="38"/>
                </a:lnTo>
                <a:lnTo>
                  <a:pt x="43" y="38"/>
                </a:lnTo>
                <a:lnTo>
                  <a:pt x="43" y="38"/>
                </a:lnTo>
                <a:lnTo>
                  <a:pt x="47" y="52"/>
                </a:lnTo>
                <a:lnTo>
                  <a:pt x="47" y="52"/>
                </a:lnTo>
                <a:lnTo>
                  <a:pt x="62" y="48"/>
                </a:lnTo>
                <a:lnTo>
                  <a:pt x="71" y="48"/>
                </a:lnTo>
                <a:lnTo>
                  <a:pt x="71" y="48"/>
                </a:lnTo>
                <a:lnTo>
                  <a:pt x="76" y="38"/>
                </a:lnTo>
                <a:lnTo>
                  <a:pt x="76" y="29"/>
                </a:lnTo>
                <a:lnTo>
                  <a:pt x="76" y="10"/>
                </a:lnTo>
                <a:lnTo>
                  <a:pt x="43" y="10"/>
                </a:lnTo>
                <a:lnTo>
                  <a:pt x="43" y="10"/>
                </a:lnTo>
                <a:lnTo>
                  <a:pt x="47" y="5"/>
                </a:lnTo>
                <a:lnTo>
                  <a:pt x="47" y="5"/>
                </a:lnTo>
                <a:lnTo>
                  <a:pt x="47" y="0"/>
                </a:lnTo>
                <a:lnTo>
                  <a:pt x="47" y="0"/>
                </a:lnTo>
                <a:lnTo>
                  <a:pt x="38" y="0"/>
                </a:lnTo>
                <a:lnTo>
                  <a:pt x="38" y="0"/>
                </a:lnTo>
                <a:lnTo>
                  <a:pt x="29" y="0"/>
                </a:lnTo>
                <a:lnTo>
                  <a:pt x="29" y="0"/>
                </a:lnTo>
                <a:lnTo>
                  <a:pt x="29" y="14"/>
                </a:lnTo>
                <a:lnTo>
                  <a:pt x="14" y="14"/>
                </a:lnTo>
                <a:lnTo>
                  <a:pt x="14" y="66"/>
                </a:lnTo>
                <a:lnTo>
                  <a:pt x="76" y="66"/>
                </a:lnTo>
                <a:lnTo>
                  <a:pt x="76" y="66"/>
                </a:lnTo>
                <a:close/>
                <a:moveTo>
                  <a:pt x="66" y="85"/>
                </a:moveTo>
                <a:lnTo>
                  <a:pt x="66" y="76"/>
                </a:lnTo>
                <a:lnTo>
                  <a:pt x="0" y="76"/>
                </a:lnTo>
                <a:lnTo>
                  <a:pt x="0" y="85"/>
                </a:lnTo>
                <a:lnTo>
                  <a:pt x="66" y="85"/>
                </a:lnTo>
                <a:lnTo>
                  <a:pt x="66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 noEditPoints="1"/>
          </p:cNvSpPr>
          <p:nvPr/>
        </p:nvSpPr>
        <p:spPr bwMode="auto">
          <a:xfrm>
            <a:off x="6065838" y="5557043"/>
            <a:ext cx="165100" cy="165100"/>
          </a:xfrm>
          <a:custGeom>
            <a:avLst/>
            <a:gdLst>
              <a:gd name="T0" fmla="*/ 61 w 104"/>
              <a:gd name="T1" fmla="*/ 5 h 104"/>
              <a:gd name="T2" fmla="*/ 42 w 104"/>
              <a:gd name="T3" fmla="*/ 0 h 104"/>
              <a:gd name="T4" fmla="*/ 33 w 104"/>
              <a:gd name="T5" fmla="*/ 19 h 104"/>
              <a:gd name="T6" fmla="*/ 33 w 104"/>
              <a:gd name="T7" fmla="*/ 43 h 104"/>
              <a:gd name="T8" fmla="*/ 33 w 104"/>
              <a:gd name="T9" fmla="*/ 43 h 104"/>
              <a:gd name="T10" fmla="*/ 38 w 104"/>
              <a:gd name="T11" fmla="*/ 52 h 104"/>
              <a:gd name="T12" fmla="*/ 14 w 104"/>
              <a:gd name="T13" fmla="*/ 57 h 104"/>
              <a:gd name="T14" fmla="*/ 14 w 104"/>
              <a:gd name="T15" fmla="*/ 104 h 104"/>
              <a:gd name="T16" fmla="*/ 33 w 104"/>
              <a:gd name="T17" fmla="*/ 66 h 104"/>
              <a:gd name="T18" fmla="*/ 75 w 104"/>
              <a:gd name="T19" fmla="*/ 90 h 104"/>
              <a:gd name="T20" fmla="*/ 75 w 104"/>
              <a:gd name="T21" fmla="*/ 95 h 104"/>
              <a:gd name="T22" fmla="*/ 66 w 104"/>
              <a:gd name="T23" fmla="*/ 104 h 104"/>
              <a:gd name="T24" fmla="*/ 90 w 104"/>
              <a:gd name="T25" fmla="*/ 99 h 104"/>
              <a:gd name="T26" fmla="*/ 99 w 104"/>
              <a:gd name="T27" fmla="*/ 90 h 104"/>
              <a:gd name="T28" fmla="*/ 90 w 104"/>
              <a:gd name="T29" fmla="*/ 62 h 104"/>
              <a:gd name="T30" fmla="*/ 90 w 104"/>
              <a:gd name="T31" fmla="*/ 52 h 104"/>
              <a:gd name="T32" fmla="*/ 42 w 104"/>
              <a:gd name="T33" fmla="*/ 29 h 104"/>
              <a:gd name="T34" fmla="*/ 99 w 104"/>
              <a:gd name="T35" fmla="*/ 24 h 104"/>
              <a:gd name="T36" fmla="*/ 56 w 104"/>
              <a:gd name="T37" fmla="*/ 10 h 104"/>
              <a:gd name="T38" fmla="*/ 61 w 104"/>
              <a:gd name="T39" fmla="*/ 5 h 104"/>
              <a:gd name="T40" fmla="*/ 23 w 104"/>
              <a:gd name="T41" fmla="*/ 29 h 104"/>
              <a:gd name="T42" fmla="*/ 14 w 104"/>
              <a:gd name="T43" fmla="*/ 0 h 104"/>
              <a:gd name="T44" fmla="*/ 23 w 104"/>
              <a:gd name="T45" fmla="*/ 29 h 104"/>
              <a:gd name="T46" fmla="*/ 14 w 104"/>
              <a:gd name="T47" fmla="*/ 52 h 104"/>
              <a:gd name="T48" fmla="*/ 19 w 104"/>
              <a:gd name="T49" fmla="*/ 38 h 104"/>
              <a:gd name="T50" fmla="*/ 0 w 104"/>
              <a:gd name="T51" fmla="*/ 38 h 104"/>
              <a:gd name="T52" fmla="*/ 14 w 104"/>
              <a:gd name="T53" fmla="*/ 52 h 104"/>
              <a:gd name="T54" fmla="*/ 47 w 104"/>
              <a:gd name="T55" fmla="*/ 52 h 104"/>
              <a:gd name="T56" fmla="*/ 52 w 104"/>
              <a:gd name="T57" fmla="*/ 43 h 104"/>
              <a:gd name="T58" fmla="*/ 56 w 104"/>
              <a:gd name="T59" fmla="*/ 52 h 104"/>
              <a:gd name="T60" fmla="*/ 66 w 104"/>
              <a:gd name="T61" fmla="*/ 52 h 104"/>
              <a:gd name="T62" fmla="*/ 71 w 104"/>
              <a:gd name="T63" fmla="*/ 38 h 104"/>
              <a:gd name="T64" fmla="*/ 66 w 104"/>
              <a:gd name="T65" fmla="*/ 52 h 104"/>
              <a:gd name="T66" fmla="*/ 66 w 104"/>
              <a:gd name="T67" fmla="*/ 52 h 104"/>
              <a:gd name="T68" fmla="*/ 47 w 104"/>
              <a:gd name="T69" fmla="*/ 71 h 104"/>
              <a:gd name="T70" fmla="*/ 61 w 104"/>
              <a:gd name="T71" fmla="*/ 62 h 104"/>
              <a:gd name="T72" fmla="*/ 52 w 104"/>
              <a:gd name="T73" fmla="*/ 66 h 104"/>
              <a:gd name="T74" fmla="*/ 47 w 104"/>
              <a:gd name="T75" fmla="*/ 76 h 104"/>
              <a:gd name="T76" fmla="*/ 47 w 104"/>
              <a:gd name="T77" fmla="*/ 71 h 104"/>
              <a:gd name="T78" fmla="*/ 61 w 104"/>
              <a:gd name="T79" fmla="*/ 76 h 104"/>
              <a:gd name="T80" fmla="*/ 66 w 104"/>
              <a:gd name="T81" fmla="*/ 62 h 104"/>
              <a:gd name="T82" fmla="*/ 61 w 104"/>
              <a:gd name="T83" fmla="*/ 76 h 104"/>
              <a:gd name="T84" fmla="*/ 61 w 104"/>
              <a:gd name="T85" fmla="*/ 7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4" h="104">
                <a:moveTo>
                  <a:pt x="61" y="5"/>
                </a:moveTo>
                <a:lnTo>
                  <a:pt x="61" y="5"/>
                </a:lnTo>
                <a:lnTo>
                  <a:pt x="61" y="5"/>
                </a:lnTo>
                <a:lnTo>
                  <a:pt x="61" y="5"/>
                </a:ln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33" y="19"/>
                </a:lnTo>
                <a:lnTo>
                  <a:pt x="23" y="33"/>
                </a:lnTo>
                <a:lnTo>
                  <a:pt x="23" y="33"/>
                </a:lnTo>
                <a:lnTo>
                  <a:pt x="33" y="43"/>
                </a:lnTo>
                <a:lnTo>
                  <a:pt x="33" y="43"/>
                </a:lnTo>
                <a:lnTo>
                  <a:pt x="33" y="43"/>
                </a:lnTo>
                <a:lnTo>
                  <a:pt x="33" y="43"/>
                </a:lnTo>
                <a:lnTo>
                  <a:pt x="38" y="38"/>
                </a:lnTo>
                <a:lnTo>
                  <a:pt x="38" y="38"/>
                </a:lnTo>
                <a:lnTo>
                  <a:pt x="38" y="52"/>
                </a:lnTo>
                <a:lnTo>
                  <a:pt x="23" y="52"/>
                </a:lnTo>
                <a:lnTo>
                  <a:pt x="23" y="62"/>
                </a:lnTo>
                <a:lnTo>
                  <a:pt x="14" y="57"/>
                </a:lnTo>
                <a:lnTo>
                  <a:pt x="14" y="57"/>
                </a:lnTo>
                <a:lnTo>
                  <a:pt x="0" y="95"/>
                </a:lnTo>
                <a:lnTo>
                  <a:pt x="14" y="104"/>
                </a:lnTo>
                <a:lnTo>
                  <a:pt x="14" y="104"/>
                </a:lnTo>
                <a:lnTo>
                  <a:pt x="23" y="66"/>
                </a:lnTo>
                <a:lnTo>
                  <a:pt x="33" y="66"/>
                </a:lnTo>
                <a:lnTo>
                  <a:pt x="33" y="66"/>
                </a:lnTo>
                <a:lnTo>
                  <a:pt x="33" y="90"/>
                </a:lnTo>
                <a:lnTo>
                  <a:pt x="75" y="90"/>
                </a:lnTo>
                <a:lnTo>
                  <a:pt x="75" y="90"/>
                </a:lnTo>
                <a:lnTo>
                  <a:pt x="75" y="95"/>
                </a:lnTo>
                <a:lnTo>
                  <a:pt x="75" y="95"/>
                </a:lnTo>
                <a:lnTo>
                  <a:pt x="61" y="95"/>
                </a:lnTo>
                <a:lnTo>
                  <a:pt x="61" y="95"/>
                </a:lnTo>
                <a:lnTo>
                  <a:pt x="66" y="104"/>
                </a:lnTo>
                <a:lnTo>
                  <a:pt x="66" y="104"/>
                </a:lnTo>
                <a:lnTo>
                  <a:pt x="80" y="104"/>
                </a:lnTo>
                <a:lnTo>
                  <a:pt x="90" y="99"/>
                </a:lnTo>
                <a:lnTo>
                  <a:pt x="90" y="99"/>
                </a:lnTo>
                <a:lnTo>
                  <a:pt x="90" y="90"/>
                </a:lnTo>
                <a:lnTo>
                  <a:pt x="99" y="90"/>
                </a:lnTo>
                <a:lnTo>
                  <a:pt x="99" y="76"/>
                </a:lnTo>
                <a:lnTo>
                  <a:pt x="90" y="76"/>
                </a:lnTo>
                <a:lnTo>
                  <a:pt x="90" y="62"/>
                </a:lnTo>
                <a:lnTo>
                  <a:pt x="104" y="62"/>
                </a:lnTo>
                <a:lnTo>
                  <a:pt x="104" y="52"/>
                </a:lnTo>
                <a:lnTo>
                  <a:pt x="90" y="52"/>
                </a:lnTo>
                <a:lnTo>
                  <a:pt x="90" y="52"/>
                </a:lnTo>
                <a:lnTo>
                  <a:pt x="94" y="29"/>
                </a:lnTo>
                <a:lnTo>
                  <a:pt x="42" y="29"/>
                </a:lnTo>
                <a:lnTo>
                  <a:pt x="42" y="29"/>
                </a:lnTo>
                <a:lnTo>
                  <a:pt x="47" y="24"/>
                </a:lnTo>
                <a:lnTo>
                  <a:pt x="99" y="24"/>
                </a:lnTo>
                <a:lnTo>
                  <a:pt x="99" y="10"/>
                </a:lnTo>
                <a:lnTo>
                  <a:pt x="56" y="10"/>
                </a:lnTo>
                <a:lnTo>
                  <a:pt x="56" y="10"/>
                </a:lnTo>
                <a:lnTo>
                  <a:pt x="61" y="5"/>
                </a:lnTo>
                <a:lnTo>
                  <a:pt x="61" y="5"/>
                </a:lnTo>
                <a:lnTo>
                  <a:pt x="61" y="5"/>
                </a:lnTo>
                <a:close/>
                <a:moveTo>
                  <a:pt x="23" y="29"/>
                </a:moveTo>
                <a:lnTo>
                  <a:pt x="23" y="29"/>
                </a:lnTo>
                <a:lnTo>
                  <a:pt x="23" y="29"/>
                </a:lnTo>
                <a:lnTo>
                  <a:pt x="33" y="14"/>
                </a:lnTo>
                <a:lnTo>
                  <a:pt x="33" y="14"/>
                </a:lnTo>
                <a:lnTo>
                  <a:pt x="14" y="0"/>
                </a:lnTo>
                <a:lnTo>
                  <a:pt x="5" y="14"/>
                </a:lnTo>
                <a:lnTo>
                  <a:pt x="5" y="14"/>
                </a:lnTo>
                <a:lnTo>
                  <a:pt x="23" y="29"/>
                </a:lnTo>
                <a:lnTo>
                  <a:pt x="23" y="29"/>
                </a:lnTo>
                <a:lnTo>
                  <a:pt x="23" y="29"/>
                </a:lnTo>
                <a:close/>
                <a:moveTo>
                  <a:pt x="14" y="52"/>
                </a:moveTo>
                <a:lnTo>
                  <a:pt x="23" y="43"/>
                </a:lnTo>
                <a:lnTo>
                  <a:pt x="23" y="43"/>
                </a:lnTo>
                <a:lnTo>
                  <a:pt x="19" y="38"/>
                </a:lnTo>
                <a:lnTo>
                  <a:pt x="19" y="38"/>
                </a:lnTo>
                <a:lnTo>
                  <a:pt x="5" y="29"/>
                </a:lnTo>
                <a:lnTo>
                  <a:pt x="0" y="38"/>
                </a:lnTo>
                <a:lnTo>
                  <a:pt x="0" y="38"/>
                </a:lnTo>
                <a:lnTo>
                  <a:pt x="14" y="52"/>
                </a:lnTo>
                <a:lnTo>
                  <a:pt x="14" y="52"/>
                </a:lnTo>
                <a:lnTo>
                  <a:pt x="14" y="52"/>
                </a:lnTo>
                <a:close/>
                <a:moveTo>
                  <a:pt x="56" y="52"/>
                </a:moveTo>
                <a:lnTo>
                  <a:pt x="47" y="52"/>
                </a:lnTo>
                <a:lnTo>
                  <a:pt x="52" y="38"/>
                </a:lnTo>
                <a:lnTo>
                  <a:pt x="61" y="38"/>
                </a:lnTo>
                <a:lnTo>
                  <a:pt x="52" y="43"/>
                </a:lnTo>
                <a:lnTo>
                  <a:pt x="52" y="43"/>
                </a:lnTo>
                <a:lnTo>
                  <a:pt x="56" y="52"/>
                </a:lnTo>
                <a:lnTo>
                  <a:pt x="56" y="52"/>
                </a:lnTo>
                <a:lnTo>
                  <a:pt x="56" y="52"/>
                </a:lnTo>
                <a:close/>
                <a:moveTo>
                  <a:pt x="66" y="52"/>
                </a:moveTo>
                <a:lnTo>
                  <a:pt x="66" y="52"/>
                </a:lnTo>
                <a:lnTo>
                  <a:pt x="71" y="52"/>
                </a:lnTo>
                <a:lnTo>
                  <a:pt x="71" y="52"/>
                </a:lnTo>
                <a:lnTo>
                  <a:pt x="71" y="38"/>
                </a:lnTo>
                <a:lnTo>
                  <a:pt x="80" y="38"/>
                </a:lnTo>
                <a:lnTo>
                  <a:pt x="80" y="52"/>
                </a:lnTo>
                <a:lnTo>
                  <a:pt x="66" y="52"/>
                </a:lnTo>
                <a:lnTo>
                  <a:pt x="66" y="52"/>
                </a:lnTo>
                <a:lnTo>
                  <a:pt x="66" y="52"/>
                </a:lnTo>
                <a:lnTo>
                  <a:pt x="66" y="52"/>
                </a:lnTo>
                <a:lnTo>
                  <a:pt x="66" y="52"/>
                </a:lnTo>
                <a:close/>
                <a:moveTo>
                  <a:pt x="47" y="71"/>
                </a:moveTo>
                <a:lnTo>
                  <a:pt x="47" y="71"/>
                </a:lnTo>
                <a:lnTo>
                  <a:pt x="47" y="62"/>
                </a:lnTo>
                <a:lnTo>
                  <a:pt x="61" y="62"/>
                </a:lnTo>
                <a:lnTo>
                  <a:pt x="61" y="62"/>
                </a:lnTo>
                <a:lnTo>
                  <a:pt x="61" y="66"/>
                </a:lnTo>
                <a:lnTo>
                  <a:pt x="61" y="66"/>
                </a:lnTo>
                <a:lnTo>
                  <a:pt x="52" y="66"/>
                </a:lnTo>
                <a:lnTo>
                  <a:pt x="52" y="66"/>
                </a:lnTo>
                <a:lnTo>
                  <a:pt x="56" y="76"/>
                </a:lnTo>
                <a:lnTo>
                  <a:pt x="47" y="76"/>
                </a:lnTo>
                <a:lnTo>
                  <a:pt x="47" y="76"/>
                </a:lnTo>
                <a:lnTo>
                  <a:pt x="47" y="71"/>
                </a:lnTo>
                <a:lnTo>
                  <a:pt x="47" y="71"/>
                </a:lnTo>
                <a:lnTo>
                  <a:pt x="47" y="71"/>
                </a:lnTo>
                <a:close/>
                <a:moveTo>
                  <a:pt x="61" y="76"/>
                </a:moveTo>
                <a:lnTo>
                  <a:pt x="61" y="76"/>
                </a:lnTo>
                <a:lnTo>
                  <a:pt x="71" y="76"/>
                </a:lnTo>
                <a:lnTo>
                  <a:pt x="71" y="76"/>
                </a:lnTo>
                <a:lnTo>
                  <a:pt x="66" y="62"/>
                </a:lnTo>
                <a:lnTo>
                  <a:pt x="75" y="62"/>
                </a:lnTo>
                <a:lnTo>
                  <a:pt x="75" y="76"/>
                </a:lnTo>
                <a:lnTo>
                  <a:pt x="61" y="76"/>
                </a:lnTo>
                <a:lnTo>
                  <a:pt x="61" y="76"/>
                </a:lnTo>
                <a:lnTo>
                  <a:pt x="61" y="76"/>
                </a:lnTo>
                <a:lnTo>
                  <a:pt x="61" y="76"/>
                </a:lnTo>
                <a:lnTo>
                  <a:pt x="61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/>
          </p:cNvSpPr>
          <p:nvPr/>
        </p:nvSpPr>
        <p:spPr bwMode="auto">
          <a:xfrm>
            <a:off x="6245225" y="5557043"/>
            <a:ext cx="157162" cy="165100"/>
          </a:xfrm>
          <a:custGeom>
            <a:avLst/>
            <a:gdLst>
              <a:gd name="T0" fmla="*/ 61 w 99"/>
              <a:gd name="T1" fmla="*/ 14 h 104"/>
              <a:gd name="T2" fmla="*/ 61 w 99"/>
              <a:gd name="T3" fmla="*/ 14 h 104"/>
              <a:gd name="T4" fmla="*/ 61 w 99"/>
              <a:gd name="T5" fmla="*/ 10 h 104"/>
              <a:gd name="T6" fmla="*/ 61 w 99"/>
              <a:gd name="T7" fmla="*/ 10 h 104"/>
              <a:gd name="T8" fmla="*/ 57 w 99"/>
              <a:gd name="T9" fmla="*/ 0 h 104"/>
              <a:gd name="T10" fmla="*/ 57 w 99"/>
              <a:gd name="T11" fmla="*/ 0 h 104"/>
              <a:gd name="T12" fmla="*/ 47 w 99"/>
              <a:gd name="T13" fmla="*/ 5 h 104"/>
              <a:gd name="T14" fmla="*/ 47 w 99"/>
              <a:gd name="T15" fmla="*/ 5 h 104"/>
              <a:gd name="T16" fmla="*/ 38 w 99"/>
              <a:gd name="T17" fmla="*/ 5 h 104"/>
              <a:gd name="T18" fmla="*/ 38 w 99"/>
              <a:gd name="T19" fmla="*/ 5 h 104"/>
              <a:gd name="T20" fmla="*/ 43 w 99"/>
              <a:gd name="T21" fmla="*/ 19 h 104"/>
              <a:gd name="T22" fmla="*/ 0 w 99"/>
              <a:gd name="T23" fmla="*/ 19 h 104"/>
              <a:gd name="T24" fmla="*/ 0 w 99"/>
              <a:gd name="T25" fmla="*/ 33 h 104"/>
              <a:gd name="T26" fmla="*/ 43 w 99"/>
              <a:gd name="T27" fmla="*/ 33 h 104"/>
              <a:gd name="T28" fmla="*/ 43 w 99"/>
              <a:gd name="T29" fmla="*/ 43 h 104"/>
              <a:gd name="T30" fmla="*/ 14 w 99"/>
              <a:gd name="T31" fmla="*/ 43 h 104"/>
              <a:gd name="T32" fmla="*/ 14 w 99"/>
              <a:gd name="T33" fmla="*/ 95 h 104"/>
              <a:gd name="T34" fmla="*/ 28 w 99"/>
              <a:gd name="T35" fmla="*/ 95 h 104"/>
              <a:gd name="T36" fmla="*/ 28 w 99"/>
              <a:gd name="T37" fmla="*/ 57 h 104"/>
              <a:gd name="T38" fmla="*/ 43 w 99"/>
              <a:gd name="T39" fmla="*/ 57 h 104"/>
              <a:gd name="T40" fmla="*/ 43 w 99"/>
              <a:gd name="T41" fmla="*/ 104 h 104"/>
              <a:gd name="T42" fmla="*/ 57 w 99"/>
              <a:gd name="T43" fmla="*/ 104 h 104"/>
              <a:gd name="T44" fmla="*/ 57 w 99"/>
              <a:gd name="T45" fmla="*/ 57 h 104"/>
              <a:gd name="T46" fmla="*/ 76 w 99"/>
              <a:gd name="T47" fmla="*/ 57 h 104"/>
              <a:gd name="T48" fmla="*/ 76 w 99"/>
              <a:gd name="T49" fmla="*/ 76 h 104"/>
              <a:gd name="T50" fmla="*/ 76 w 99"/>
              <a:gd name="T51" fmla="*/ 76 h 104"/>
              <a:gd name="T52" fmla="*/ 71 w 99"/>
              <a:gd name="T53" fmla="*/ 81 h 104"/>
              <a:gd name="T54" fmla="*/ 61 w 99"/>
              <a:gd name="T55" fmla="*/ 81 h 104"/>
              <a:gd name="T56" fmla="*/ 61 w 99"/>
              <a:gd name="T57" fmla="*/ 81 h 104"/>
              <a:gd name="T58" fmla="*/ 66 w 99"/>
              <a:gd name="T59" fmla="*/ 95 h 104"/>
              <a:gd name="T60" fmla="*/ 66 w 99"/>
              <a:gd name="T61" fmla="*/ 95 h 104"/>
              <a:gd name="T62" fmla="*/ 85 w 99"/>
              <a:gd name="T63" fmla="*/ 95 h 104"/>
              <a:gd name="T64" fmla="*/ 85 w 99"/>
              <a:gd name="T65" fmla="*/ 90 h 104"/>
              <a:gd name="T66" fmla="*/ 90 w 99"/>
              <a:gd name="T67" fmla="*/ 85 h 104"/>
              <a:gd name="T68" fmla="*/ 90 w 99"/>
              <a:gd name="T69" fmla="*/ 43 h 104"/>
              <a:gd name="T70" fmla="*/ 57 w 99"/>
              <a:gd name="T71" fmla="*/ 43 h 104"/>
              <a:gd name="T72" fmla="*/ 57 w 99"/>
              <a:gd name="T73" fmla="*/ 33 h 104"/>
              <a:gd name="T74" fmla="*/ 99 w 99"/>
              <a:gd name="T75" fmla="*/ 33 h 104"/>
              <a:gd name="T76" fmla="*/ 99 w 99"/>
              <a:gd name="T77" fmla="*/ 19 h 104"/>
              <a:gd name="T78" fmla="*/ 52 w 99"/>
              <a:gd name="T79" fmla="*/ 19 h 104"/>
              <a:gd name="T80" fmla="*/ 52 w 99"/>
              <a:gd name="T81" fmla="*/ 19 h 104"/>
              <a:gd name="T82" fmla="*/ 61 w 99"/>
              <a:gd name="T83" fmla="*/ 14 h 104"/>
              <a:gd name="T84" fmla="*/ 61 w 99"/>
              <a:gd name="T85" fmla="*/ 14 h 104"/>
              <a:gd name="T86" fmla="*/ 61 w 99"/>
              <a:gd name="T87" fmla="*/ 1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104">
                <a:moveTo>
                  <a:pt x="61" y="14"/>
                </a:moveTo>
                <a:lnTo>
                  <a:pt x="61" y="14"/>
                </a:lnTo>
                <a:lnTo>
                  <a:pt x="61" y="10"/>
                </a:lnTo>
                <a:lnTo>
                  <a:pt x="61" y="10"/>
                </a:lnTo>
                <a:lnTo>
                  <a:pt x="57" y="0"/>
                </a:lnTo>
                <a:lnTo>
                  <a:pt x="57" y="0"/>
                </a:lnTo>
                <a:lnTo>
                  <a:pt x="47" y="5"/>
                </a:lnTo>
                <a:lnTo>
                  <a:pt x="47" y="5"/>
                </a:lnTo>
                <a:lnTo>
                  <a:pt x="38" y="5"/>
                </a:lnTo>
                <a:lnTo>
                  <a:pt x="38" y="5"/>
                </a:lnTo>
                <a:lnTo>
                  <a:pt x="43" y="19"/>
                </a:lnTo>
                <a:lnTo>
                  <a:pt x="0" y="19"/>
                </a:lnTo>
                <a:lnTo>
                  <a:pt x="0" y="33"/>
                </a:lnTo>
                <a:lnTo>
                  <a:pt x="43" y="33"/>
                </a:lnTo>
                <a:lnTo>
                  <a:pt x="43" y="43"/>
                </a:lnTo>
                <a:lnTo>
                  <a:pt x="14" y="43"/>
                </a:lnTo>
                <a:lnTo>
                  <a:pt x="14" y="95"/>
                </a:lnTo>
                <a:lnTo>
                  <a:pt x="28" y="95"/>
                </a:lnTo>
                <a:lnTo>
                  <a:pt x="28" y="57"/>
                </a:lnTo>
                <a:lnTo>
                  <a:pt x="43" y="57"/>
                </a:lnTo>
                <a:lnTo>
                  <a:pt x="43" y="104"/>
                </a:lnTo>
                <a:lnTo>
                  <a:pt x="57" y="104"/>
                </a:lnTo>
                <a:lnTo>
                  <a:pt x="57" y="57"/>
                </a:lnTo>
                <a:lnTo>
                  <a:pt x="76" y="57"/>
                </a:lnTo>
                <a:lnTo>
                  <a:pt x="76" y="76"/>
                </a:lnTo>
                <a:lnTo>
                  <a:pt x="76" y="76"/>
                </a:lnTo>
                <a:lnTo>
                  <a:pt x="71" y="81"/>
                </a:lnTo>
                <a:lnTo>
                  <a:pt x="61" y="81"/>
                </a:lnTo>
                <a:lnTo>
                  <a:pt x="61" y="81"/>
                </a:lnTo>
                <a:lnTo>
                  <a:pt x="66" y="95"/>
                </a:lnTo>
                <a:lnTo>
                  <a:pt x="66" y="95"/>
                </a:lnTo>
                <a:lnTo>
                  <a:pt x="85" y="95"/>
                </a:lnTo>
                <a:lnTo>
                  <a:pt x="85" y="90"/>
                </a:lnTo>
                <a:lnTo>
                  <a:pt x="90" y="85"/>
                </a:lnTo>
                <a:lnTo>
                  <a:pt x="90" y="43"/>
                </a:lnTo>
                <a:lnTo>
                  <a:pt x="57" y="43"/>
                </a:lnTo>
                <a:lnTo>
                  <a:pt x="57" y="33"/>
                </a:lnTo>
                <a:lnTo>
                  <a:pt x="99" y="33"/>
                </a:lnTo>
                <a:lnTo>
                  <a:pt x="99" y="19"/>
                </a:lnTo>
                <a:lnTo>
                  <a:pt x="52" y="19"/>
                </a:lnTo>
                <a:lnTo>
                  <a:pt x="52" y="19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标题 1"/>
          <p:cNvSpPr txBox="1">
            <a:spLocks/>
          </p:cNvSpPr>
          <p:nvPr/>
        </p:nvSpPr>
        <p:spPr>
          <a:xfrm>
            <a:off x="739775" y="263525"/>
            <a:ext cx="1354138" cy="3296443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内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蒙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古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07897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6254751" y="557213"/>
            <a:ext cx="5995987" cy="6119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6319838" y="615950"/>
            <a:ext cx="5872162" cy="6002337"/>
          </a:xfrm>
          <a:custGeom>
            <a:avLst/>
            <a:gdLst>
              <a:gd name="T0" fmla="*/ 2504 w 3699"/>
              <a:gd name="T1" fmla="*/ 3048 h 3781"/>
              <a:gd name="T2" fmla="*/ 2765 w 3699"/>
              <a:gd name="T3" fmla="*/ 3107 h 3781"/>
              <a:gd name="T4" fmla="*/ 3111 w 3699"/>
              <a:gd name="T5" fmla="*/ 2940 h 3781"/>
              <a:gd name="T6" fmla="*/ 3379 w 3699"/>
              <a:gd name="T7" fmla="*/ 2750 h 3781"/>
              <a:gd name="T8" fmla="*/ 3580 w 3699"/>
              <a:gd name="T9" fmla="*/ 2650 h 3781"/>
              <a:gd name="T10" fmla="*/ 3684 w 3699"/>
              <a:gd name="T11" fmla="*/ 2497 h 3781"/>
              <a:gd name="T12" fmla="*/ 3539 w 3699"/>
              <a:gd name="T13" fmla="*/ 2404 h 3781"/>
              <a:gd name="T14" fmla="*/ 3312 w 3699"/>
              <a:gd name="T15" fmla="*/ 2393 h 3781"/>
              <a:gd name="T16" fmla="*/ 3211 w 3699"/>
              <a:gd name="T17" fmla="*/ 2237 h 3781"/>
              <a:gd name="T18" fmla="*/ 3033 w 3699"/>
              <a:gd name="T19" fmla="*/ 2270 h 3781"/>
              <a:gd name="T20" fmla="*/ 3025 w 3699"/>
              <a:gd name="T21" fmla="*/ 1987 h 3781"/>
              <a:gd name="T22" fmla="*/ 3044 w 3699"/>
              <a:gd name="T23" fmla="*/ 1853 h 3781"/>
              <a:gd name="T24" fmla="*/ 2888 w 3699"/>
              <a:gd name="T25" fmla="*/ 1701 h 3781"/>
              <a:gd name="T26" fmla="*/ 3010 w 3699"/>
              <a:gd name="T27" fmla="*/ 1340 h 3781"/>
              <a:gd name="T28" fmla="*/ 2802 w 3699"/>
              <a:gd name="T29" fmla="*/ 1232 h 3781"/>
              <a:gd name="T30" fmla="*/ 2623 w 3699"/>
              <a:gd name="T31" fmla="*/ 1061 h 3781"/>
              <a:gd name="T32" fmla="*/ 2661 w 3699"/>
              <a:gd name="T33" fmla="*/ 930 h 3781"/>
              <a:gd name="T34" fmla="*/ 2951 w 3699"/>
              <a:gd name="T35" fmla="*/ 904 h 3781"/>
              <a:gd name="T36" fmla="*/ 3234 w 3699"/>
              <a:gd name="T37" fmla="*/ 845 h 3781"/>
              <a:gd name="T38" fmla="*/ 3230 w 3699"/>
              <a:gd name="T39" fmla="*/ 644 h 3781"/>
              <a:gd name="T40" fmla="*/ 3051 w 3699"/>
              <a:gd name="T41" fmla="*/ 640 h 3781"/>
              <a:gd name="T42" fmla="*/ 2850 w 3699"/>
              <a:gd name="T43" fmla="*/ 577 h 3781"/>
              <a:gd name="T44" fmla="*/ 2858 w 3699"/>
              <a:gd name="T45" fmla="*/ 331 h 3781"/>
              <a:gd name="T46" fmla="*/ 2627 w 3699"/>
              <a:gd name="T47" fmla="*/ 365 h 3781"/>
              <a:gd name="T48" fmla="*/ 2493 w 3699"/>
              <a:gd name="T49" fmla="*/ 570 h 3781"/>
              <a:gd name="T50" fmla="*/ 2374 w 3699"/>
              <a:gd name="T51" fmla="*/ 837 h 3781"/>
              <a:gd name="T52" fmla="*/ 2270 w 3699"/>
              <a:gd name="T53" fmla="*/ 945 h 3781"/>
              <a:gd name="T54" fmla="*/ 2307 w 3699"/>
              <a:gd name="T55" fmla="*/ 1358 h 3781"/>
              <a:gd name="T56" fmla="*/ 2106 w 3699"/>
              <a:gd name="T57" fmla="*/ 1370 h 3781"/>
              <a:gd name="T58" fmla="*/ 1834 w 3699"/>
              <a:gd name="T59" fmla="*/ 1481 h 3781"/>
              <a:gd name="T60" fmla="*/ 1708 w 3699"/>
              <a:gd name="T61" fmla="*/ 1306 h 3781"/>
              <a:gd name="T62" fmla="*/ 1660 w 3699"/>
              <a:gd name="T63" fmla="*/ 1191 h 3781"/>
              <a:gd name="T64" fmla="*/ 1555 w 3699"/>
              <a:gd name="T65" fmla="*/ 975 h 3781"/>
              <a:gd name="T66" fmla="*/ 1384 w 3699"/>
              <a:gd name="T67" fmla="*/ 681 h 3781"/>
              <a:gd name="T68" fmla="*/ 1209 w 3699"/>
              <a:gd name="T69" fmla="*/ 711 h 3781"/>
              <a:gd name="T70" fmla="*/ 1146 w 3699"/>
              <a:gd name="T71" fmla="*/ 458 h 3781"/>
              <a:gd name="T72" fmla="*/ 993 w 3699"/>
              <a:gd name="T73" fmla="*/ 205 h 3781"/>
              <a:gd name="T74" fmla="*/ 908 w 3699"/>
              <a:gd name="T75" fmla="*/ 290 h 3781"/>
              <a:gd name="T76" fmla="*/ 826 w 3699"/>
              <a:gd name="T77" fmla="*/ 462 h 3781"/>
              <a:gd name="T78" fmla="*/ 737 w 3699"/>
              <a:gd name="T79" fmla="*/ 4 h 3781"/>
              <a:gd name="T80" fmla="*/ 685 w 3699"/>
              <a:gd name="T81" fmla="*/ 164 h 3781"/>
              <a:gd name="T82" fmla="*/ 558 w 3699"/>
              <a:gd name="T83" fmla="*/ 242 h 3781"/>
              <a:gd name="T84" fmla="*/ 469 w 3699"/>
              <a:gd name="T85" fmla="*/ 488 h 3781"/>
              <a:gd name="T86" fmla="*/ 324 w 3699"/>
              <a:gd name="T87" fmla="*/ 536 h 3781"/>
              <a:gd name="T88" fmla="*/ 469 w 3699"/>
              <a:gd name="T89" fmla="*/ 737 h 3781"/>
              <a:gd name="T90" fmla="*/ 554 w 3699"/>
              <a:gd name="T91" fmla="*/ 1291 h 3781"/>
              <a:gd name="T92" fmla="*/ 513 w 3699"/>
              <a:gd name="T93" fmla="*/ 1585 h 3781"/>
              <a:gd name="T94" fmla="*/ 272 w 3699"/>
              <a:gd name="T95" fmla="*/ 1719 h 3781"/>
              <a:gd name="T96" fmla="*/ 119 w 3699"/>
              <a:gd name="T97" fmla="*/ 1905 h 3781"/>
              <a:gd name="T98" fmla="*/ 30 w 3699"/>
              <a:gd name="T99" fmla="*/ 2222 h 3781"/>
              <a:gd name="T100" fmla="*/ 100 w 3699"/>
              <a:gd name="T101" fmla="*/ 2449 h 3781"/>
              <a:gd name="T102" fmla="*/ 495 w 3699"/>
              <a:gd name="T103" fmla="*/ 2449 h 3781"/>
              <a:gd name="T104" fmla="*/ 532 w 3699"/>
              <a:gd name="T105" fmla="*/ 2664 h 3781"/>
              <a:gd name="T106" fmla="*/ 621 w 3699"/>
              <a:gd name="T107" fmla="*/ 2851 h 3781"/>
              <a:gd name="T108" fmla="*/ 789 w 3699"/>
              <a:gd name="T109" fmla="*/ 2988 h 3781"/>
              <a:gd name="T110" fmla="*/ 673 w 3699"/>
              <a:gd name="T111" fmla="*/ 3282 h 3781"/>
              <a:gd name="T112" fmla="*/ 1027 w 3699"/>
              <a:gd name="T113" fmla="*/ 3528 h 3781"/>
              <a:gd name="T114" fmla="*/ 1206 w 3699"/>
              <a:gd name="T115" fmla="*/ 3587 h 3781"/>
              <a:gd name="T116" fmla="*/ 1533 w 3699"/>
              <a:gd name="T117" fmla="*/ 3576 h 3781"/>
              <a:gd name="T118" fmla="*/ 1663 w 3699"/>
              <a:gd name="T119" fmla="*/ 3744 h 3781"/>
              <a:gd name="T120" fmla="*/ 1834 w 3699"/>
              <a:gd name="T121" fmla="*/ 3732 h 3781"/>
              <a:gd name="T122" fmla="*/ 1719 w 3699"/>
              <a:gd name="T123" fmla="*/ 3304 h 3781"/>
              <a:gd name="T124" fmla="*/ 1961 w 3699"/>
              <a:gd name="T125" fmla="*/ 3178 h 3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99" h="3781">
                <a:moveTo>
                  <a:pt x="2166" y="3044"/>
                </a:moveTo>
                <a:lnTo>
                  <a:pt x="2270" y="3107"/>
                </a:lnTo>
                <a:lnTo>
                  <a:pt x="2270" y="3141"/>
                </a:lnTo>
                <a:lnTo>
                  <a:pt x="2288" y="3144"/>
                </a:lnTo>
                <a:lnTo>
                  <a:pt x="2300" y="3171"/>
                </a:lnTo>
                <a:lnTo>
                  <a:pt x="2300" y="3171"/>
                </a:lnTo>
                <a:lnTo>
                  <a:pt x="2307" y="3174"/>
                </a:lnTo>
                <a:lnTo>
                  <a:pt x="2329" y="3178"/>
                </a:lnTo>
                <a:lnTo>
                  <a:pt x="2341" y="3174"/>
                </a:lnTo>
                <a:lnTo>
                  <a:pt x="2352" y="3171"/>
                </a:lnTo>
                <a:lnTo>
                  <a:pt x="2359" y="3163"/>
                </a:lnTo>
                <a:lnTo>
                  <a:pt x="2367" y="3148"/>
                </a:lnTo>
                <a:lnTo>
                  <a:pt x="2396" y="3141"/>
                </a:lnTo>
                <a:lnTo>
                  <a:pt x="2396" y="3141"/>
                </a:lnTo>
                <a:lnTo>
                  <a:pt x="2400" y="3137"/>
                </a:lnTo>
                <a:lnTo>
                  <a:pt x="2404" y="3137"/>
                </a:lnTo>
                <a:lnTo>
                  <a:pt x="2404" y="3126"/>
                </a:lnTo>
                <a:lnTo>
                  <a:pt x="2400" y="3111"/>
                </a:lnTo>
                <a:lnTo>
                  <a:pt x="2460" y="3029"/>
                </a:lnTo>
                <a:lnTo>
                  <a:pt x="2460" y="3029"/>
                </a:lnTo>
                <a:lnTo>
                  <a:pt x="2463" y="3025"/>
                </a:lnTo>
                <a:lnTo>
                  <a:pt x="2475" y="3014"/>
                </a:lnTo>
                <a:lnTo>
                  <a:pt x="2482" y="3014"/>
                </a:lnTo>
                <a:lnTo>
                  <a:pt x="2489" y="3018"/>
                </a:lnTo>
                <a:lnTo>
                  <a:pt x="2497" y="3029"/>
                </a:lnTo>
                <a:lnTo>
                  <a:pt x="2504" y="3048"/>
                </a:lnTo>
                <a:lnTo>
                  <a:pt x="2534" y="3096"/>
                </a:lnTo>
                <a:lnTo>
                  <a:pt x="2534" y="3096"/>
                </a:lnTo>
                <a:lnTo>
                  <a:pt x="2534" y="3100"/>
                </a:lnTo>
                <a:lnTo>
                  <a:pt x="2538" y="3104"/>
                </a:lnTo>
                <a:lnTo>
                  <a:pt x="2545" y="3104"/>
                </a:lnTo>
                <a:lnTo>
                  <a:pt x="2549" y="3100"/>
                </a:lnTo>
                <a:lnTo>
                  <a:pt x="2556" y="3092"/>
                </a:lnTo>
                <a:lnTo>
                  <a:pt x="2568" y="3074"/>
                </a:lnTo>
                <a:lnTo>
                  <a:pt x="2579" y="3051"/>
                </a:lnTo>
                <a:lnTo>
                  <a:pt x="2579" y="3051"/>
                </a:lnTo>
                <a:lnTo>
                  <a:pt x="2579" y="3040"/>
                </a:lnTo>
                <a:lnTo>
                  <a:pt x="2590" y="3022"/>
                </a:lnTo>
                <a:lnTo>
                  <a:pt x="2597" y="3014"/>
                </a:lnTo>
                <a:lnTo>
                  <a:pt x="2605" y="3014"/>
                </a:lnTo>
                <a:lnTo>
                  <a:pt x="2612" y="3018"/>
                </a:lnTo>
                <a:lnTo>
                  <a:pt x="2627" y="3029"/>
                </a:lnTo>
                <a:lnTo>
                  <a:pt x="2690" y="3081"/>
                </a:lnTo>
                <a:lnTo>
                  <a:pt x="2690" y="3081"/>
                </a:lnTo>
                <a:lnTo>
                  <a:pt x="2694" y="3089"/>
                </a:lnTo>
                <a:lnTo>
                  <a:pt x="2713" y="3107"/>
                </a:lnTo>
                <a:lnTo>
                  <a:pt x="2735" y="3130"/>
                </a:lnTo>
                <a:lnTo>
                  <a:pt x="2750" y="3141"/>
                </a:lnTo>
                <a:lnTo>
                  <a:pt x="2765" y="3148"/>
                </a:lnTo>
                <a:lnTo>
                  <a:pt x="2765" y="3148"/>
                </a:lnTo>
                <a:lnTo>
                  <a:pt x="2765" y="3126"/>
                </a:lnTo>
                <a:lnTo>
                  <a:pt x="2765" y="3107"/>
                </a:lnTo>
                <a:lnTo>
                  <a:pt x="2765" y="3081"/>
                </a:lnTo>
                <a:lnTo>
                  <a:pt x="2772" y="3051"/>
                </a:lnTo>
                <a:lnTo>
                  <a:pt x="2783" y="3025"/>
                </a:lnTo>
                <a:lnTo>
                  <a:pt x="2795" y="3014"/>
                </a:lnTo>
                <a:lnTo>
                  <a:pt x="2802" y="3003"/>
                </a:lnTo>
                <a:lnTo>
                  <a:pt x="2817" y="2996"/>
                </a:lnTo>
                <a:lnTo>
                  <a:pt x="2832" y="2988"/>
                </a:lnTo>
                <a:lnTo>
                  <a:pt x="2832" y="2988"/>
                </a:lnTo>
                <a:lnTo>
                  <a:pt x="2839" y="2981"/>
                </a:lnTo>
                <a:lnTo>
                  <a:pt x="2850" y="2977"/>
                </a:lnTo>
                <a:lnTo>
                  <a:pt x="2858" y="2973"/>
                </a:lnTo>
                <a:lnTo>
                  <a:pt x="2869" y="2977"/>
                </a:lnTo>
                <a:lnTo>
                  <a:pt x="2873" y="2984"/>
                </a:lnTo>
                <a:lnTo>
                  <a:pt x="2876" y="3007"/>
                </a:lnTo>
                <a:lnTo>
                  <a:pt x="2873" y="3037"/>
                </a:lnTo>
                <a:lnTo>
                  <a:pt x="2884" y="3055"/>
                </a:lnTo>
                <a:lnTo>
                  <a:pt x="2932" y="3051"/>
                </a:lnTo>
                <a:lnTo>
                  <a:pt x="2932" y="3033"/>
                </a:lnTo>
                <a:lnTo>
                  <a:pt x="3018" y="2970"/>
                </a:lnTo>
                <a:lnTo>
                  <a:pt x="3025" y="2988"/>
                </a:lnTo>
                <a:lnTo>
                  <a:pt x="3089" y="2966"/>
                </a:lnTo>
                <a:lnTo>
                  <a:pt x="3089" y="2966"/>
                </a:lnTo>
                <a:lnTo>
                  <a:pt x="3089" y="2962"/>
                </a:lnTo>
                <a:lnTo>
                  <a:pt x="3096" y="2951"/>
                </a:lnTo>
                <a:lnTo>
                  <a:pt x="3100" y="2944"/>
                </a:lnTo>
                <a:lnTo>
                  <a:pt x="3111" y="2940"/>
                </a:lnTo>
                <a:lnTo>
                  <a:pt x="3122" y="2940"/>
                </a:lnTo>
                <a:lnTo>
                  <a:pt x="3137" y="2936"/>
                </a:lnTo>
                <a:lnTo>
                  <a:pt x="3137" y="2936"/>
                </a:lnTo>
                <a:lnTo>
                  <a:pt x="3137" y="2936"/>
                </a:lnTo>
                <a:lnTo>
                  <a:pt x="3137" y="2925"/>
                </a:lnTo>
                <a:lnTo>
                  <a:pt x="3133" y="2910"/>
                </a:lnTo>
                <a:lnTo>
                  <a:pt x="3118" y="2884"/>
                </a:lnTo>
                <a:lnTo>
                  <a:pt x="3118" y="2884"/>
                </a:lnTo>
                <a:lnTo>
                  <a:pt x="3111" y="2869"/>
                </a:lnTo>
                <a:lnTo>
                  <a:pt x="3111" y="2858"/>
                </a:lnTo>
                <a:lnTo>
                  <a:pt x="3111" y="2847"/>
                </a:lnTo>
                <a:lnTo>
                  <a:pt x="3118" y="2839"/>
                </a:lnTo>
                <a:lnTo>
                  <a:pt x="3129" y="2832"/>
                </a:lnTo>
                <a:lnTo>
                  <a:pt x="3141" y="2828"/>
                </a:lnTo>
                <a:lnTo>
                  <a:pt x="3170" y="2821"/>
                </a:lnTo>
                <a:lnTo>
                  <a:pt x="3182" y="2802"/>
                </a:lnTo>
                <a:lnTo>
                  <a:pt x="3241" y="2784"/>
                </a:lnTo>
                <a:lnTo>
                  <a:pt x="3249" y="2765"/>
                </a:lnTo>
                <a:lnTo>
                  <a:pt x="3293" y="2772"/>
                </a:lnTo>
                <a:lnTo>
                  <a:pt x="3301" y="2765"/>
                </a:lnTo>
                <a:lnTo>
                  <a:pt x="3304" y="2728"/>
                </a:lnTo>
                <a:lnTo>
                  <a:pt x="3319" y="2717"/>
                </a:lnTo>
                <a:lnTo>
                  <a:pt x="3323" y="2739"/>
                </a:lnTo>
                <a:lnTo>
                  <a:pt x="3360" y="2739"/>
                </a:lnTo>
                <a:lnTo>
                  <a:pt x="3360" y="2765"/>
                </a:lnTo>
                <a:lnTo>
                  <a:pt x="3379" y="2750"/>
                </a:lnTo>
                <a:lnTo>
                  <a:pt x="3379" y="2791"/>
                </a:lnTo>
                <a:lnTo>
                  <a:pt x="3379" y="2791"/>
                </a:lnTo>
                <a:lnTo>
                  <a:pt x="3386" y="2795"/>
                </a:lnTo>
                <a:lnTo>
                  <a:pt x="3405" y="2798"/>
                </a:lnTo>
                <a:lnTo>
                  <a:pt x="3412" y="2798"/>
                </a:lnTo>
                <a:lnTo>
                  <a:pt x="3423" y="2795"/>
                </a:lnTo>
                <a:lnTo>
                  <a:pt x="3431" y="2784"/>
                </a:lnTo>
                <a:lnTo>
                  <a:pt x="3435" y="2769"/>
                </a:lnTo>
                <a:lnTo>
                  <a:pt x="3435" y="2769"/>
                </a:lnTo>
                <a:lnTo>
                  <a:pt x="3438" y="2761"/>
                </a:lnTo>
                <a:lnTo>
                  <a:pt x="3449" y="2746"/>
                </a:lnTo>
                <a:lnTo>
                  <a:pt x="3457" y="2739"/>
                </a:lnTo>
                <a:lnTo>
                  <a:pt x="3468" y="2735"/>
                </a:lnTo>
                <a:lnTo>
                  <a:pt x="3476" y="2731"/>
                </a:lnTo>
                <a:lnTo>
                  <a:pt x="3487" y="2731"/>
                </a:lnTo>
                <a:lnTo>
                  <a:pt x="3476" y="2698"/>
                </a:lnTo>
                <a:lnTo>
                  <a:pt x="3505" y="2698"/>
                </a:lnTo>
                <a:lnTo>
                  <a:pt x="3505" y="2698"/>
                </a:lnTo>
                <a:lnTo>
                  <a:pt x="3520" y="2679"/>
                </a:lnTo>
                <a:lnTo>
                  <a:pt x="3535" y="2661"/>
                </a:lnTo>
                <a:lnTo>
                  <a:pt x="3550" y="2638"/>
                </a:lnTo>
                <a:lnTo>
                  <a:pt x="3550" y="2638"/>
                </a:lnTo>
                <a:lnTo>
                  <a:pt x="3561" y="2638"/>
                </a:lnTo>
                <a:lnTo>
                  <a:pt x="3572" y="2642"/>
                </a:lnTo>
                <a:lnTo>
                  <a:pt x="3580" y="2650"/>
                </a:lnTo>
                <a:lnTo>
                  <a:pt x="3580" y="2650"/>
                </a:lnTo>
                <a:lnTo>
                  <a:pt x="3587" y="2650"/>
                </a:lnTo>
                <a:lnTo>
                  <a:pt x="3598" y="2650"/>
                </a:lnTo>
                <a:lnTo>
                  <a:pt x="3609" y="2650"/>
                </a:lnTo>
                <a:lnTo>
                  <a:pt x="3609" y="2650"/>
                </a:lnTo>
                <a:lnTo>
                  <a:pt x="3613" y="2653"/>
                </a:lnTo>
                <a:lnTo>
                  <a:pt x="3613" y="2653"/>
                </a:lnTo>
                <a:lnTo>
                  <a:pt x="3617" y="2664"/>
                </a:lnTo>
                <a:lnTo>
                  <a:pt x="3613" y="2676"/>
                </a:lnTo>
                <a:lnTo>
                  <a:pt x="3613" y="2676"/>
                </a:lnTo>
                <a:lnTo>
                  <a:pt x="3621" y="2672"/>
                </a:lnTo>
                <a:lnTo>
                  <a:pt x="3639" y="2657"/>
                </a:lnTo>
                <a:lnTo>
                  <a:pt x="3650" y="2642"/>
                </a:lnTo>
                <a:lnTo>
                  <a:pt x="3658" y="2627"/>
                </a:lnTo>
                <a:lnTo>
                  <a:pt x="3662" y="2609"/>
                </a:lnTo>
                <a:lnTo>
                  <a:pt x="3662" y="2583"/>
                </a:lnTo>
                <a:lnTo>
                  <a:pt x="3669" y="2568"/>
                </a:lnTo>
                <a:lnTo>
                  <a:pt x="3669" y="2568"/>
                </a:lnTo>
                <a:lnTo>
                  <a:pt x="3676" y="2564"/>
                </a:lnTo>
                <a:lnTo>
                  <a:pt x="3684" y="2553"/>
                </a:lnTo>
                <a:lnTo>
                  <a:pt x="3684" y="2545"/>
                </a:lnTo>
                <a:lnTo>
                  <a:pt x="3684" y="2534"/>
                </a:lnTo>
                <a:lnTo>
                  <a:pt x="3676" y="2523"/>
                </a:lnTo>
                <a:lnTo>
                  <a:pt x="3665" y="2512"/>
                </a:lnTo>
                <a:lnTo>
                  <a:pt x="3673" y="2501"/>
                </a:lnTo>
                <a:lnTo>
                  <a:pt x="3673" y="2501"/>
                </a:lnTo>
                <a:lnTo>
                  <a:pt x="3684" y="2497"/>
                </a:lnTo>
                <a:lnTo>
                  <a:pt x="3691" y="2493"/>
                </a:lnTo>
                <a:lnTo>
                  <a:pt x="3695" y="2486"/>
                </a:lnTo>
                <a:lnTo>
                  <a:pt x="3699" y="2478"/>
                </a:lnTo>
                <a:lnTo>
                  <a:pt x="3695" y="2467"/>
                </a:lnTo>
                <a:lnTo>
                  <a:pt x="3688" y="2452"/>
                </a:lnTo>
                <a:lnTo>
                  <a:pt x="3665" y="2437"/>
                </a:lnTo>
                <a:lnTo>
                  <a:pt x="3662" y="2400"/>
                </a:lnTo>
                <a:lnTo>
                  <a:pt x="3639" y="2397"/>
                </a:lnTo>
                <a:lnTo>
                  <a:pt x="3639" y="2397"/>
                </a:lnTo>
                <a:lnTo>
                  <a:pt x="3639" y="2385"/>
                </a:lnTo>
                <a:lnTo>
                  <a:pt x="3639" y="2367"/>
                </a:lnTo>
                <a:lnTo>
                  <a:pt x="3636" y="2363"/>
                </a:lnTo>
                <a:lnTo>
                  <a:pt x="3628" y="2359"/>
                </a:lnTo>
                <a:lnTo>
                  <a:pt x="3621" y="2363"/>
                </a:lnTo>
                <a:lnTo>
                  <a:pt x="3602" y="2374"/>
                </a:lnTo>
                <a:lnTo>
                  <a:pt x="3602" y="2374"/>
                </a:lnTo>
                <a:lnTo>
                  <a:pt x="3598" y="2371"/>
                </a:lnTo>
                <a:lnTo>
                  <a:pt x="3583" y="2367"/>
                </a:lnTo>
                <a:lnTo>
                  <a:pt x="3576" y="2367"/>
                </a:lnTo>
                <a:lnTo>
                  <a:pt x="3569" y="2371"/>
                </a:lnTo>
                <a:lnTo>
                  <a:pt x="3565" y="2382"/>
                </a:lnTo>
                <a:lnTo>
                  <a:pt x="3557" y="2397"/>
                </a:lnTo>
                <a:lnTo>
                  <a:pt x="3557" y="2397"/>
                </a:lnTo>
                <a:lnTo>
                  <a:pt x="3557" y="2397"/>
                </a:lnTo>
                <a:lnTo>
                  <a:pt x="3546" y="2400"/>
                </a:lnTo>
                <a:lnTo>
                  <a:pt x="3539" y="2404"/>
                </a:lnTo>
                <a:lnTo>
                  <a:pt x="3531" y="2400"/>
                </a:lnTo>
                <a:lnTo>
                  <a:pt x="3516" y="2397"/>
                </a:lnTo>
                <a:lnTo>
                  <a:pt x="3502" y="2389"/>
                </a:lnTo>
                <a:lnTo>
                  <a:pt x="3468" y="2404"/>
                </a:lnTo>
                <a:lnTo>
                  <a:pt x="3468" y="2404"/>
                </a:lnTo>
                <a:lnTo>
                  <a:pt x="3457" y="2404"/>
                </a:lnTo>
                <a:lnTo>
                  <a:pt x="3449" y="2397"/>
                </a:lnTo>
                <a:lnTo>
                  <a:pt x="3446" y="2385"/>
                </a:lnTo>
                <a:lnTo>
                  <a:pt x="3446" y="2385"/>
                </a:lnTo>
                <a:lnTo>
                  <a:pt x="3438" y="2371"/>
                </a:lnTo>
                <a:lnTo>
                  <a:pt x="3435" y="2371"/>
                </a:lnTo>
                <a:lnTo>
                  <a:pt x="3427" y="2371"/>
                </a:lnTo>
                <a:lnTo>
                  <a:pt x="3420" y="2374"/>
                </a:lnTo>
                <a:lnTo>
                  <a:pt x="3412" y="2378"/>
                </a:lnTo>
                <a:lnTo>
                  <a:pt x="3397" y="2404"/>
                </a:lnTo>
                <a:lnTo>
                  <a:pt x="3397" y="2404"/>
                </a:lnTo>
                <a:lnTo>
                  <a:pt x="3394" y="2411"/>
                </a:lnTo>
                <a:lnTo>
                  <a:pt x="3390" y="2419"/>
                </a:lnTo>
                <a:lnTo>
                  <a:pt x="3379" y="2419"/>
                </a:lnTo>
                <a:lnTo>
                  <a:pt x="3364" y="2415"/>
                </a:lnTo>
                <a:lnTo>
                  <a:pt x="3353" y="2408"/>
                </a:lnTo>
                <a:lnTo>
                  <a:pt x="3330" y="2385"/>
                </a:lnTo>
                <a:lnTo>
                  <a:pt x="3323" y="2374"/>
                </a:lnTo>
                <a:lnTo>
                  <a:pt x="3323" y="2374"/>
                </a:lnTo>
                <a:lnTo>
                  <a:pt x="3316" y="2385"/>
                </a:lnTo>
                <a:lnTo>
                  <a:pt x="3312" y="2393"/>
                </a:lnTo>
                <a:lnTo>
                  <a:pt x="3308" y="2404"/>
                </a:lnTo>
                <a:lnTo>
                  <a:pt x="3308" y="2404"/>
                </a:lnTo>
                <a:lnTo>
                  <a:pt x="3308" y="2404"/>
                </a:lnTo>
                <a:lnTo>
                  <a:pt x="3301" y="2400"/>
                </a:lnTo>
                <a:lnTo>
                  <a:pt x="3278" y="2385"/>
                </a:lnTo>
                <a:lnTo>
                  <a:pt x="3249" y="2356"/>
                </a:lnTo>
                <a:lnTo>
                  <a:pt x="3282" y="2352"/>
                </a:lnTo>
                <a:lnTo>
                  <a:pt x="3282" y="2352"/>
                </a:lnTo>
                <a:lnTo>
                  <a:pt x="3275" y="2330"/>
                </a:lnTo>
                <a:lnTo>
                  <a:pt x="3263" y="2315"/>
                </a:lnTo>
                <a:lnTo>
                  <a:pt x="3252" y="2304"/>
                </a:lnTo>
                <a:lnTo>
                  <a:pt x="3252" y="2289"/>
                </a:lnTo>
                <a:lnTo>
                  <a:pt x="3252" y="2289"/>
                </a:lnTo>
                <a:lnTo>
                  <a:pt x="3256" y="2285"/>
                </a:lnTo>
                <a:lnTo>
                  <a:pt x="3260" y="2277"/>
                </a:lnTo>
                <a:lnTo>
                  <a:pt x="3260" y="2274"/>
                </a:lnTo>
                <a:lnTo>
                  <a:pt x="3260" y="2270"/>
                </a:lnTo>
                <a:lnTo>
                  <a:pt x="3252" y="2266"/>
                </a:lnTo>
                <a:lnTo>
                  <a:pt x="3241" y="2266"/>
                </a:lnTo>
                <a:lnTo>
                  <a:pt x="3241" y="2266"/>
                </a:lnTo>
                <a:lnTo>
                  <a:pt x="3230" y="2266"/>
                </a:lnTo>
                <a:lnTo>
                  <a:pt x="3222" y="2263"/>
                </a:lnTo>
                <a:lnTo>
                  <a:pt x="3215" y="2259"/>
                </a:lnTo>
                <a:lnTo>
                  <a:pt x="3211" y="2255"/>
                </a:lnTo>
                <a:lnTo>
                  <a:pt x="3211" y="2244"/>
                </a:lnTo>
                <a:lnTo>
                  <a:pt x="3211" y="2237"/>
                </a:lnTo>
                <a:lnTo>
                  <a:pt x="3211" y="2237"/>
                </a:lnTo>
                <a:lnTo>
                  <a:pt x="3208" y="2237"/>
                </a:lnTo>
                <a:lnTo>
                  <a:pt x="3200" y="2229"/>
                </a:lnTo>
                <a:lnTo>
                  <a:pt x="3193" y="2229"/>
                </a:lnTo>
                <a:lnTo>
                  <a:pt x="3185" y="2229"/>
                </a:lnTo>
                <a:lnTo>
                  <a:pt x="3174" y="2233"/>
                </a:lnTo>
                <a:lnTo>
                  <a:pt x="3163" y="2237"/>
                </a:lnTo>
                <a:lnTo>
                  <a:pt x="3163" y="2237"/>
                </a:lnTo>
                <a:lnTo>
                  <a:pt x="3163" y="2240"/>
                </a:lnTo>
                <a:lnTo>
                  <a:pt x="3159" y="2240"/>
                </a:lnTo>
                <a:lnTo>
                  <a:pt x="3144" y="2237"/>
                </a:lnTo>
                <a:lnTo>
                  <a:pt x="3122" y="2225"/>
                </a:lnTo>
                <a:lnTo>
                  <a:pt x="3122" y="2225"/>
                </a:lnTo>
                <a:lnTo>
                  <a:pt x="3107" y="2218"/>
                </a:lnTo>
                <a:lnTo>
                  <a:pt x="3092" y="2214"/>
                </a:lnTo>
                <a:lnTo>
                  <a:pt x="3081" y="2218"/>
                </a:lnTo>
                <a:lnTo>
                  <a:pt x="3070" y="2222"/>
                </a:lnTo>
                <a:lnTo>
                  <a:pt x="3062" y="2229"/>
                </a:lnTo>
                <a:lnTo>
                  <a:pt x="3059" y="2240"/>
                </a:lnTo>
                <a:lnTo>
                  <a:pt x="3055" y="2255"/>
                </a:lnTo>
                <a:lnTo>
                  <a:pt x="3059" y="2270"/>
                </a:lnTo>
                <a:lnTo>
                  <a:pt x="3059" y="2270"/>
                </a:lnTo>
                <a:lnTo>
                  <a:pt x="3055" y="2274"/>
                </a:lnTo>
                <a:lnTo>
                  <a:pt x="3044" y="2277"/>
                </a:lnTo>
                <a:lnTo>
                  <a:pt x="3040" y="2277"/>
                </a:lnTo>
                <a:lnTo>
                  <a:pt x="3033" y="2270"/>
                </a:lnTo>
                <a:lnTo>
                  <a:pt x="3029" y="2263"/>
                </a:lnTo>
                <a:lnTo>
                  <a:pt x="3025" y="2251"/>
                </a:lnTo>
                <a:lnTo>
                  <a:pt x="3025" y="2251"/>
                </a:lnTo>
                <a:lnTo>
                  <a:pt x="3018" y="2251"/>
                </a:lnTo>
                <a:lnTo>
                  <a:pt x="3007" y="2251"/>
                </a:lnTo>
                <a:lnTo>
                  <a:pt x="2995" y="2248"/>
                </a:lnTo>
                <a:lnTo>
                  <a:pt x="2984" y="2240"/>
                </a:lnTo>
                <a:lnTo>
                  <a:pt x="2973" y="2225"/>
                </a:lnTo>
                <a:lnTo>
                  <a:pt x="2966" y="2199"/>
                </a:lnTo>
                <a:lnTo>
                  <a:pt x="2958" y="2162"/>
                </a:lnTo>
                <a:lnTo>
                  <a:pt x="2958" y="2162"/>
                </a:lnTo>
                <a:lnTo>
                  <a:pt x="2951" y="2158"/>
                </a:lnTo>
                <a:lnTo>
                  <a:pt x="2943" y="2155"/>
                </a:lnTo>
                <a:lnTo>
                  <a:pt x="2929" y="2158"/>
                </a:lnTo>
                <a:lnTo>
                  <a:pt x="2929" y="2158"/>
                </a:lnTo>
                <a:lnTo>
                  <a:pt x="2929" y="2158"/>
                </a:lnTo>
                <a:lnTo>
                  <a:pt x="2932" y="2147"/>
                </a:lnTo>
                <a:lnTo>
                  <a:pt x="2943" y="2129"/>
                </a:lnTo>
                <a:lnTo>
                  <a:pt x="2969" y="2106"/>
                </a:lnTo>
                <a:lnTo>
                  <a:pt x="2969" y="2106"/>
                </a:lnTo>
                <a:lnTo>
                  <a:pt x="2973" y="2103"/>
                </a:lnTo>
                <a:lnTo>
                  <a:pt x="2973" y="2099"/>
                </a:lnTo>
                <a:lnTo>
                  <a:pt x="2973" y="2088"/>
                </a:lnTo>
                <a:lnTo>
                  <a:pt x="2966" y="2073"/>
                </a:lnTo>
                <a:lnTo>
                  <a:pt x="2984" y="2039"/>
                </a:lnTo>
                <a:lnTo>
                  <a:pt x="3025" y="1987"/>
                </a:lnTo>
                <a:lnTo>
                  <a:pt x="3025" y="1987"/>
                </a:lnTo>
                <a:lnTo>
                  <a:pt x="3025" y="1980"/>
                </a:lnTo>
                <a:lnTo>
                  <a:pt x="3022" y="1965"/>
                </a:lnTo>
                <a:lnTo>
                  <a:pt x="3018" y="1961"/>
                </a:lnTo>
                <a:lnTo>
                  <a:pt x="3010" y="1957"/>
                </a:lnTo>
                <a:lnTo>
                  <a:pt x="2999" y="1965"/>
                </a:lnTo>
                <a:lnTo>
                  <a:pt x="2984" y="1976"/>
                </a:lnTo>
                <a:lnTo>
                  <a:pt x="2984" y="1976"/>
                </a:lnTo>
                <a:lnTo>
                  <a:pt x="2969" y="1987"/>
                </a:lnTo>
                <a:lnTo>
                  <a:pt x="2955" y="1991"/>
                </a:lnTo>
                <a:lnTo>
                  <a:pt x="2947" y="1987"/>
                </a:lnTo>
                <a:lnTo>
                  <a:pt x="2943" y="1980"/>
                </a:lnTo>
                <a:lnTo>
                  <a:pt x="2943" y="1972"/>
                </a:lnTo>
                <a:lnTo>
                  <a:pt x="2947" y="1961"/>
                </a:lnTo>
                <a:lnTo>
                  <a:pt x="2958" y="1954"/>
                </a:lnTo>
                <a:lnTo>
                  <a:pt x="2973" y="1946"/>
                </a:lnTo>
                <a:lnTo>
                  <a:pt x="2973" y="1946"/>
                </a:lnTo>
                <a:lnTo>
                  <a:pt x="3007" y="1931"/>
                </a:lnTo>
                <a:lnTo>
                  <a:pt x="3025" y="1924"/>
                </a:lnTo>
                <a:lnTo>
                  <a:pt x="3040" y="1913"/>
                </a:lnTo>
                <a:lnTo>
                  <a:pt x="3051" y="1891"/>
                </a:lnTo>
                <a:lnTo>
                  <a:pt x="3077" y="1902"/>
                </a:lnTo>
                <a:lnTo>
                  <a:pt x="3085" y="1861"/>
                </a:lnTo>
                <a:lnTo>
                  <a:pt x="3085" y="1861"/>
                </a:lnTo>
                <a:lnTo>
                  <a:pt x="3066" y="1857"/>
                </a:lnTo>
                <a:lnTo>
                  <a:pt x="3044" y="1853"/>
                </a:lnTo>
                <a:lnTo>
                  <a:pt x="3014" y="1857"/>
                </a:lnTo>
                <a:lnTo>
                  <a:pt x="3014" y="1857"/>
                </a:lnTo>
                <a:lnTo>
                  <a:pt x="3007" y="1853"/>
                </a:lnTo>
                <a:lnTo>
                  <a:pt x="3003" y="1850"/>
                </a:lnTo>
                <a:lnTo>
                  <a:pt x="2999" y="1831"/>
                </a:lnTo>
                <a:lnTo>
                  <a:pt x="2999" y="1816"/>
                </a:lnTo>
                <a:lnTo>
                  <a:pt x="2999" y="1809"/>
                </a:lnTo>
                <a:lnTo>
                  <a:pt x="2958" y="1790"/>
                </a:lnTo>
                <a:lnTo>
                  <a:pt x="2947" y="1786"/>
                </a:lnTo>
                <a:lnTo>
                  <a:pt x="2955" y="1775"/>
                </a:lnTo>
                <a:lnTo>
                  <a:pt x="2962" y="1757"/>
                </a:lnTo>
                <a:lnTo>
                  <a:pt x="2962" y="1742"/>
                </a:lnTo>
                <a:lnTo>
                  <a:pt x="2955" y="1738"/>
                </a:lnTo>
                <a:lnTo>
                  <a:pt x="2943" y="1742"/>
                </a:lnTo>
                <a:lnTo>
                  <a:pt x="2943" y="1742"/>
                </a:lnTo>
                <a:lnTo>
                  <a:pt x="2936" y="1745"/>
                </a:lnTo>
                <a:lnTo>
                  <a:pt x="2917" y="1753"/>
                </a:lnTo>
                <a:lnTo>
                  <a:pt x="2910" y="1753"/>
                </a:lnTo>
                <a:lnTo>
                  <a:pt x="2906" y="1749"/>
                </a:lnTo>
                <a:lnTo>
                  <a:pt x="2906" y="1742"/>
                </a:lnTo>
                <a:lnTo>
                  <a:pt x="2914" y="1723"/>
                </a:lnTo>
                <a:lnTo>
                  <a:pt x="2914" y="1723"/>
                </a:lnTo>
                <a:lnTo>
                  <a:pt x="2914" y="1719"/>
                </a:lnTo>
                <a:lnTo>
                  <a:pt x="2906" y="1712"/>
                </a:lnTo>
                <a:lnTo>
                  <a:pt x="2895" y="1704"/>
                </a:lnTo>
                <a:lnTo>
                  <a:pt x="2888" y="1701"/>
                </a:lnTo>
                <a:lnTo>
                  <a:pt x="2873" y="1701"/>
                </a:lnTo>
                <a:lnTo>
                  <a:pt x="2869" y="1645"/>
                </a:lnTo>
                <a:lnTo>
                  <a:pt x="2869" y="1645"/>
                </a:lnTo>
                <a:lnTo>
                  <a:pt x="2876" y="1637"/>
                </a:lnTo>
                <a:lnTo>
                  <a:pt x="2888" y="1626"/>
                </a:lnTo>
                <a:lnTo>
                  <a:pt x="2895" y="1611"/>
                </a:lnTo>
                <a:lnTo>
                  <a:pt x="2906" y="1589"/>
                </a:lnTo>
                <a:lnTo>
                  <a:pt x="2914" y="1559"/>
                </a:lnTo>
                <a:lnTo>
                  <a:pt x="2921" y="1522"/>
                </a:lnTo>
                <a:lnTo>
                  <a:pt x="2925" y="1477"/>
                </a:lnTo>
                <a:lnTo>
                  <a:pt x="2925" y="1477"/>
                </a:lnTo>
                <a:lnTo>
                  <a:pt x="2932" y="1474"/>
                </a:lnTo>
                <a:lnTo>
                  <a:pt x="2951" y="1466"/>
                </a:lnTo>
                <a:lnTo>
                  <a:pt x="2962" y="1459"/>
                </a:lnTo>
                <a:lnTo>
                  <a:pt x="2966" y="1448"/>
                </a:lnTo>
                <a:lnTo>
                  <a:pt x="2966" y="1433"/>
                </a:lnTo>
                <a:lnTo>
                  <a:pt x="2958" y="1418"/>
                </a:lnTo>
                <a:lnTo>
                  <a:pt x="2958" y="1418"/>
                </a:lnTo>
                <a:lnTo>
                  <a:pt x="2958" y="1410"/>
                </a:lnTo>
                <a:lnTo>
                  <a:pt x="2958" y="1403"/>
                </a:lnTo>
                <a:lnTo>
                  <a:pt x="2977" y="1388"/>
                </a:lnTo>
                <a:lnTo>
                  <a:pt x="3003" y="1370"/>
                </a:lnTo>
                <a:lnTo>
                  <a:pt x="3003" y="1340"/>
                </a:lnTo>
                <a:lnTo>
                  <a:pt x="3003" y="1340"/>
                </a:lnTo>
                <a:lnTo>
                  <a:pt x="3007" y="1340"/>
                </a:lnTo>
                <a:lnTo>
                  <a:pt x="3010" y="1340"/>
                </a:lnTo>
                <a:lnTo>
                  <a:pt x="3014" y="1336"/>
                </a:lnTo>
                <a:lnTo>
                  <a:pt x="3014" y="1329"/>
                </a:lnTo>
                <a:lnTo>
                  <a:pt x="3007" y="1314"/>
                </a:lnTo>
                <a:lnTo>
                  <a:pt x="3007" y="1314"/>
                </a:lnTo>
                <a:lnTo>
                  <a:pt x="2984" y="1277"/>
                </a:lnTo>
                <a:lnTo>
                  <a:pt x="2981" y="1265"/>
                </a:lnTo>
                <a:lnTo>
                  <a:pt x="2981" y="1265"/>
                </a:lnTo>
                <a:lnTo>
                  <a:pt x="2977" y="1258"/>
                </a:lnTo>
                <a:lnTo>
                  <a:pt x="2973" y="1247"/>
                </a:lnTo>
                <a:lnTo>
                  <a:pt x="2966" y="1243"/>
                </a:lnTo>
                <a:lnTo>
                  <a:pt x="2958" y="1239"/>
                </a:lnTo>
                <a:lnTo>
                  <a:pt x="2951" y="1239"/>
                </a:lnTo>
                <a:lnTo>
                  <a:pt x="2936" y="1243"/>
                </a:lnTo>
                <a:lnTo>
                  <a:pt x="2906" y="1202"/>
                </a:lnTo>
                <a:lnTo>
                  <a:pt x="2906" y="1202"/>
                </a:lnTo>
                <a:lnTo>
                  <a:pt x="2891" y="1206"/>
                </a:lnTo>
                <a:lnTo>
                  <a:pt x="2880" y="1213"/>
                </a:lnTo>
                <a:lnTo>
                  <a:pt x="2873" y="1224"/>
                </a:lnTo>
                <a:lnTo>
                  <a:pt x="2873" y="1224"/>
                </a:lnTo>
                <a:lnTo>
                  <a:pt x="2865" y="1232"/>
                </a:lnTo>
                <a:lnTo>
                  <a:pt x="2858" y="1236"/>
                </a:lnTo>
                <a:lnTo>
                  <a:pt x="2839" y="1236"/>
                </a:lnTo>
                <a:lnTo>
                  <a:pt x="2821" y="1236"/>
                </a:lnTo>
                <a:lnTo>
                  <a:pt x="2806" y="1232"/>
                </a:lnTo>
                <a:lnTo>
                  <a:pt x="2806" y="1232"/>
                </a:lnTo>
                <a:lnTo>
                  <a:pt x="2802" y="1232"/>
                </a:lnTo>
                <a:lnTo>
                  <a:pt x="2795" y="1232"/>
                </a:lnTo>
                <a:lnTo>
                  <a:pt x="2787" y="1243"/>
                </a:lnTo>
                <a:lnTo>
                  <a:pt x="2768" y="1269"/>
                </a:lnTo>
                <a:lnTo>
                  <a:pt x="2768" y="1269"/>
                </a:lnTo>
                <a:lnTo>
                  <a:pt x="2761" y="1273"/>
                </a:lnTo>
                <a:lnTo>
                  <a:pt x="2742" y="1277"/>
                </a:lnTo>
                <a:lnTo>
                  <a:pt x="2720" y="1277"/>
                </a:lnTo>
                <a:lnTo>
                  <a:pt x="2694" y="1273"/>
                </a:lnTo>
                <a:lnTo>
                  <a:pt x="2668" y="1265"/>
                </a:lnTo>
                <a:lnTo>
                  <a:pt x="2646" y="1250"/>
                </a:lnTo>
                <a:lnTo>
                  <a:pt x="2638" y="1239"/>
                </a:lnTo>
                <a:lnTo>
                  <a:pt x="2631" y="1228"/>
                </a:lnTo>
                <a:lnTo>
                  <a:pt x="2627" y="1213"/>
                </a:lnTo>
                <a:lnTo>
                  <a:pt x="2627" y="1198"/>
                </a:lnTo>
                <a:lnTo>
                  <a:pt x="2627" y="1198"/>
                </a:lnTo>
                <a:lnTo>
                  <a:pt x="2620" y="1176"/>
                </a:lnTo>
                <a:lnTo>
                  <a:pt x="2616" y="1161"/>
                </a:lnTo>
                <a:lnTo>
                  <a:pt x="2608" y="1154"/>
                </a:lnTo>
                <a:lnTo>
                  <a:pt x="2608" y="1154"/>
                </a:lnTo>
                <a:lnTo>
                  <a:pt x="2608" y="1150"/>
                </a:lnTo>
                <a:lnTo>
                  <a:pt x="2608" y="1143"/>
                </a:lnTo>
                <a:lnTo>
                  <a:pt x="2616" y="1124"/>
                </a:lnTo>
                <a:lnTo>
                  <a:pt x="2627" y="1094"/>
                </a:lnTo>
                <a:lnTo>
                  <a:pt x="2627" y="1094"/>
                </a:lnTo>
                <a:lnTo>
                  <a:pt x="2627" y="1083"/>
                </a:lnTo>
                <a:lnTo>
                  <a:pt x="2623" y="1061"/>
                </a:lnTo>
                <a:lnTo>
                  <a:pt x="2616" y="1053"/>
                </a:lnTo>
                <a:lnTo>
                  <a:pt x="2608" y="1046"/>
                </a:lnTo>
                <a:lnTo>
                  <a:pt x="2597" y="1042"/>
                </a:lnTo>
                <a:lnTo>
                  <a:pt x="2582" y="1046"/>
                </a:lnTo>
                <a:lnTo>
                  <a:pt x="2582" y="1046"/>
                </a:lnTo>
                <a:lnTo>
                  <a:pt x="2571" y="1046"/>
                </a:lnTo>
                <a:lnTo>
                  <a:pt x="2564" y="1042"/>
                </a:lnTo>
                <a:lnTo>
                  <a:pt x="2564" y="1038"/>
                </a:lnTo>
                <a:lnTo>
                  <a:pt x="2568" y="1035"/>
                </a:lnTo>
                <a:lnTo>
                  <a:pt x="2568" y="1035"/>
                </a:lnTo>
                <a:lnTo>
                  <a:pt x="2571" y="1031"/>
                </a:lnTo>
                <a:lnTo>
                  <a:pt x="2579" y="1023"/>
                </a:lnTo>
                <a:lnTo>
                  <a:pt x="2579" y="1020"/>
                </a:lnTo>
                <a:lnTo>
                  <a:pt x="2579" y="1016"/>
                </a:lnTo>
                <a:lnTo>
                  <a:pt x="2575" y="1012"/>
                </a:lnTo>
                <a:lnTo>
                  <a:pt x="2568" y="1009"/>
                </a:lnTo>
                <a:lnTo>
                  <a:pt x="2568" y="1009"/>
                </a:lnTo>
                <a:lnTo>
                  <a:pt x="2579" y="1001"/>
                </a:lnTo>
                <a:lnTo>
                  <a:pt x="2594" y="997"/>
                </a:lnTo>
                <a:lnTo>
                  <a:pt x="2608" y="994"/>
                </a:lnTo>
                <a:lnTo>
                  <a:pt x="2608" y="964"/>
                </a:lnTo>
                <a:lnTo>
                  <a:pt x="2608" y="964"/>
                </a:lnTo>
                <a:lnTo>
                  <a:pt x="2620" y="960"/>
                </a:lnTo>
                <a:lnTo>
                  <a:pt x="2631" y="953"/>
                </a:lnTo>
                <a:lnTo>
                  <a:pt x="2646" y="942"/>
                </a:lnTo>
                <a:lnTo>
                  <a:pt x="2661" y="930"/>
                </a:lnTo>
                <a:lnTo>
                  <a:pt x="2675" y="912"/>
                </a:lnTo>
                <a:lnTo>
                  <a:pt x="2687" y="886"/>
                </a:lnTo>
                <a:lnTo>
                  <a:pt x="2694" y="856"/>
                </a:lnTo>
                <a:lnTo>
                  <a:pt x="2739" y="856"/>
                </a:lnTo>
                <a:lnTo>
                  <a:pt x="2746" y="893"/>
                </a:lnTo>
                <a:lnTo>
                  <a:pt x="2772" y="919"/>
                </a:lnTo>
                <a:lnTo>
                  <a:pt x="2772" y="919"/>
                </a:lnTo>
                <a:lnTo>
                  <a:pt x="2780" y="927"/>
                </a:lnTo>
                <a:lnTo>
                  <a:pt x="2798" y="934"/>
                </a:lnTo>
                <a:lnTo>
                  <a:pt x="2809" y="938"/>
                </a:lnTo>
                <a:lnTo>
                  <a:pt x="2817" y="934"/>
                </a:lnTo>
                <a:lnTo>
                  <a:pt x="2828" y="923"/>
                </a:lnTo>
                <a:lnTo>
                  <a:pt x="2835" y="904"/>
                </a:lnTo>
                <a:lnTo>
                  <a:pt x="2876" y="856"/>
                </a:lnTo>
                <a:lnTo>
                  <a:pt x="2876" y="856"/>
                </a:lnTo>
                <a:lnTo>
                  <a:pt x="2880" y="852"/>
                </a:lnTo>
                <a:lnTo>
                  <a:pt x="2884" y="849"/>
                </a:lnTo>
                <a:lnTo>
                  <a:pt x="2895" y="852"/>
                </a:lnTo>
                <a:lnTo>
                  <a:pt x="2902" y="856"/>
                </a:lnTo>
                <a:lnTo>
                  <a:pt x="2910" y="863"/>
                </a:lnTo>
                <a:lnTo>
                  <a:pt x="2936" y="867"/>
                </a:lnTo>
                <a:lnTo>
                  <a:pt x="2936" y="867"/>
                </a:lnTo>
                <a:lnTo>
                  <a:pt x="2943" y="878"/>
                </a:lnTo>
                <a:lnTo>
                  <a:pt x="2947" y="890"/>
                </a:lnTo>
                <a:lnTo>
                  <a:pt x="2951" y="904"/>
                </a:lnTo>
                <a:lnTo>
                  <a:pt x="2951" y="904"/>
                </a:lnTo>
                <a:lnTo>
                  <a:pt x="2951" y="912"/>
                </a:lnTo>
                <a:lnTo>
                  <a:pt x="2958" y="916"/>
                </a:lnTo>
                <a:lnTo>
                  <a:pt x="2977" y="916"/>
                </a:lnTo>
                <a:lnTo>
                  <a:pt x="3003" y="912"/>
                </a:lnTo>
                <a:lnTo>
                  <a:pt x="3033" y="904"/>
                </a:lnTo>
                <a:lnTo>
                  <a:pt x="3033" y="904"/>
                </a:lnTo>
                <a:lnTo>
                  <a:pt x="3055" y="901"/>
                </a:lnTo>
                <a:lnTo>
                  <a:pt x="3070" y="904"/>
                </a:lnTo>
                <a:lnTo>
                  <a:pt x="3085" y="912"/>
                </a:lnTo>
                <a:lnTo>
                  <a:pt x="3085" y="912"/>
                </a:lnTo>
                <a:lnTo>
                  <a:pt x="3092" y="912"/>
                </a:lnTo>
                <a:lnTo>
                  <a:pt x="3096" y="904"/>
                </a:lnTo>
                <a:lnTo>
                  <a:pt x="3107" y="897"/>
                </a:lnTo>
                <a:lnTo>
                  <a:pt x="3107" y="897"/>
                </a:lnTo>
                <a:lnTo>
                  <a:pt x="3126" y="878"/>
                </a:lnTo>
                <a:lnTo>
                  <a:pt x="3155" y="863"/>
                </a:lnTo>
                <a:lnTo>
                  <a:pt x="3170" y="856"/>
                </a:lnTo>
                <a:lnTo>
                  <a:pt x="3185" y="856"/>
                </a:lnTo>
                <a:lnTo>
                  <a:pt x="3196" y="856"/>
                </a:lnTo>
                <a:lnTo>
                  <a:pt x="3211" y="867"/>
                </a:lnTo>
                <a:lnTo>
                  <a:pt x="3211" y="867"/>
                </a:lnTo>
                <a:lnTo>
                  <a:pt x="3219" y="875"/>
                </a:lnTo>
                <a:lnTo>
                  <a:pt x="3226" y="875"/>
                </a:lnTo>
                <a:lnTo>
                  <a:pt x="3230" y="871"/>
                </a:lnTo>
                <a:lnTo>
                  <a:pt x="3230" y="863"/>
                </a:lnTo>
                <a:lnTo>
                  <a:pt x="3234" y="845"/>
                </a:lnTo>
                <a:lnTo>
                  <a:pt x="3234" y="834"/>
                </a:lnTo>
                <a:lnTo>
                  <a:pt x="3234" y="834"/>
                </a:lnTo>
                <a:lnTo>
                  <a:pt x="3237" y="834"/>
                </a:lnTo>
                <a:lnTo>
                  <a:pt x="3241" y="823"/>
                </a:lnTo>
                <a:lnTo>
                  <a:pt x="3245" y="815"/>
                </a:lnTo>
                <a:lnTo>
                  <a:pt x="3241" y="808"/>
                </a:lnTo>
                <a:lnTo>
                  <a:pt x="3237" y="800"/>
                </a:lnTo>
                <a:lnTo>
                  <a:pt x="3230" y="789"/>
                </a:lnTo>
                <a:lnTo>
                  <a:pt x="3230" y="789"/>
                </a:lnTo>
                <a:lnTo>
                  <a:pt x="3237" y="782"/>
                </a:lnTo>
                <a:lnTo>
                  <a:pt x="3252" y="770"/>
                </a:lnTo>
                <a:lnTo>
                  <a:pt x="3260" y="759"/>
                </a:lnTo>
                <a:lnTo>
                  <a:pt x="3263" y="748"/>
                </a:lnTo>
                <a:lnTo>
                  <a:pt x="3263" y="730"/>
                </a:lnTo>
                <a:lnTo>
                  <a:pt x="3256" y="711"/>
                </a:lnTo>
                <a:lnTo>
                  <a:pt x="3256" y="711"/>
                </a:lnTo>
                <a:lnTo>
                  <a:pt x="3252" y="700"/>
                </a:lnTo>
                <a:lnTo>
                  <a:pt x="3252" y="685"/>
                </a:lnTo>
                <a:lnTo>
                  <a:pt x="3256" y="677"/>
                </a:lnTo>
                <a:lnTo>
                  <a:pt x="3260" y="666"/>
                </a:lnTo>
                <a:lnTo>
                  <a:pt x="3260" y="666"/>
                </a:lnTo>
                <a:lnTo>
                  <a:pt x="3249" y="670"/>
                </a:lnTo>
                <a:lnTo>
                  <a:pt x="3230" y="666"/>
                </a:lnTo>
                <a:lnTo>
                  <a:pt x="3222" y="663"/>
                </a:lnTo>
                <a:lnTo>
                  <a:pt x="3222" y="655"/>
                </a:lnTo>
                <a:lnTo>
                  <a:pt x="3230" y="644"/>
                </a:lnTo>
                <a:lnTo>
                  <a:pt x="3249" y="622"/>
                </a:lnTo>
                <a:lnTo>
                  <a:pt x="3249" y="622"/>
                </a:lnTo>
                <a:lnTo>
                  <a:pt x="3249" y="618"/>
                </a:lnTo>
                <a:lnTo>
                  <a:pt x="3249" y="607"/>
                </a:lnTo>
                <a:lnTo>
                  <a:pt x="3245" y="603"/>
                </a:lnTo>
                <a:lnTo>
                  <a:pt x="3237" y="596"/>
                </a:lnTo>
                <a:lnTo>
                  <a:pt x="3226" y="592"/>
                </a:lnTo>
                <a:lnTo>
                  <a:pt x="3208" y="592"/>
                </a:lnTo>
                <a:lnTo>
                  <a:pt x="3208" y="592"/>
                </a:lnTo>
                <a:lnTo>
                  <a:pt x="3196" y="581"/>
                </a:lnTo>
                <a:lnTo>
                  <a:pt x="3193" y="570"/>
                </a:lnTo>
                <a:lnTo>
                  <a:pt x="3189" y="558"/>
                </a:lnTo>
                <a:lnTo>
                  <a:pt x="3189" y="558"/>
                </a:lnTo>
                <a:lnTo>
                  <a:pt x="3185" y="555"/>
                </a:lnTo>
                <a:lnTo>
                  <a:pt x="3178" y="551"/>
                </a:lnTo>
                <a:lnTo>
                  <a:pt x="3163" y="551"/>
                </a:lnTo>
                <a:lnTo>
                  <a:pt x="3144" y="555"/>
                </a:lnTo>
                <a:lnTo>
                  <a:pt x="3126" y="562"/>
                </a:lnTo>
                <a:lnTo>
                  <a:pt x="3111" y="581"/>
                </a:lnTo>
                <a:lnTo>
                  <a:pt x="3096" y="599"/>
                </a:lnTo>
                <a:lnTo>
                  <a:pt x="3085" y="629"/>
                </a:lnTo>
                <a:lnTo>
                  <a:pt x="3085" y="644"/>
                </a:lnTo>
                <a:lnTo>
                  <a:pt x="3085" y="644"/>
                </a:lnTo>
                <a:lnTo>
                  <a:pt x="3081" y="644"/>
                </a:lnTo>
                <a:lnTo>
                  <a:pt x="3066" y="640"/>
                </a:lnTo>
                <a:lnTo>
                  <a:pt x="3051" y="640"/>
                </a:lnTo>
                <a:lnTo>
                  <a:pt x="3048" y="644"/>
                </a:lnTo>
                <a:lnTo>
                  <a:pt x="3044" y="651"/>
                </a:lnTo>
                <a:lnTo>
                  <a:pt x="3044" y="651"/>
                </a:lnTo>
                <a:lnTo>
                  <a:pt x="3036" y="648"/>
                </a:lnTo>
                <a:lnTo>
                  <a:pt x="3022" y="644"/>
                </a:lnTo>
                <a:lnTo>
                  <a:pt x="3014" y="640"/>
                </a:lnTo>
                <a:lnTo>
                  <a:pt x="3007" y="644"/>
                </a:lnTo>
                <a:lnTo>
                  <a:pt x="2999" y="651"/>
                </a:lnTo>
                <a:lnTo>
                  <a:pt x="2995" y="663"/>
                </a:lnTo>
                <a:lnTo>
                  <a:pt x="2995" y="663"/>
                </a:lnTo>
                <a:lnTo>
                  <a:pt x="2992" y="666"/>
                </a:lnTo>
                <a:lnTo>
                  <a:pt x="2988" y="670"/>
                </a:lnTo>
                <a:lnTo>
                  <a:pt x="2973" y="666"/>
                </a:lnTo>
                <a:lnTo>
                  <a:pt x="2958" y="663"/>
                </a:lnTo>
                <a:lnTo>
                  <a:pt x="2936" y="648"/>
                </a:lnTo>
                <a:lnTo>
                  <a:pt x="2902" y="625"/>
                </a:lnTo>
                <a:lnTo>
                  <a:pt x="2884" y="610"/>
                </a:lnTo>
                <a:lnTo>
                  <a:pt x="2884" y="610"/>
                </a:lnTo>
                <a:lnTo>
                  <a:pt x="2884" y="607"/>
                </a:lnTo>
                <a:lnTo>
                  <a:pt x="2884" y="596"/>
                </a:lnTo>
                <a:lnTo>
                  <a:pt x="2876" y="584"/>
                </a:lnTo>
                <a:lnTo>
                  <a:pt x="2869" y="581"/>
                </a:lnTo>
                <a:lnTo>
                  <a:pt x="2862" y="581"/>
                </a:lnTo>
                <a:lnTo>
                  <a:pt x="2862" y="581"/>
                </a:lnTo>
                <a:lnTo>
                  <a:pt x="2854" y="581"/>
                </a:lnTo>
                <a:lnTo>
                  <a:pt x="2850" y="577"/>
                </a:lnTo>
                <a:lnTo>
                  <a:pt x="2858" y="570"/>
                </a:lnTo>
                <a:lnTo>
                  <a:pt x="2873" y="566"/>
                </a:lnTo>
                <a:lnTo>
                  <a:pt x="2888" y="562"/>
                </a:lnTo>
                <a:lnTo>
                  <a:pt x="2921" y="517"/>
                </a:lnTo>
                <a:lnTo>
                  <a:pt x="2921" y="517"/>
                </a:lnTo>
                <a:lnTo>
                  <a:pt x="2921" y="517"/>
                </a:lnTo>
                <a:lnTo>
                  <a:pt x="2917" y="510"/>
                </a:lnTo>
                <a:lnTo>
                  <a:pt x="2910" y="506"/>
                </a:lnTo>
                <a:lnTo>
                  <a:pt x="2888" y="503"/>
                </a:lnTo>
                <a:lnTo>
                  <a:pt x="2888" y="503"/>
                </a:lnTo>
                <a:lnTo>
                  <a:pt x="2895" y="499"/>
                </a:lnTo>
                <a:lnTo>
                  <a:pt x="2899" y="495"/>
                </a:lnTo>
                <a:lnTo>
                  <a:pt x="2902" y="488"/>
                </a:lnTo>
                <a:lnTo>
                  <a:pt x="2906" y="477"/>
                </a:lnTo>
                <a:lnTo>
                  <a:pt x="2902" y="465"/>
                </a:lnTo>
                <a:lnTo>
                  <a:pt x="2895" y="454"/>
                </a:lnTo>
                <a:lnTo>
                  <a:pt x="2876" y="439"/>
                </a:lnTo>
                <a:lnTo>
                  <a:pt x="2828" y="450"/>
                </a:lnTo>
                <a:lnTo>
                  <a:pt x="2828" y="450"/>
                </a:lnTo>
                <a:lnTo>
                  <a:pt x="2824" y="436"/>
                </a:lnTo>
                <a:lnTo>
                  <a:pt x="2821" y="398"/>
                </a:lnTo>
                <a:lnTo>
                  <a:pt x="2824" y="380"/>
                </a:lnTo>
                <a:lnTo>
                  <a:pt x="2828" y="361"/>
                </a:lnTo>
                <a:lnTo>
                  <a:pt x="2839" y="343"/>
                </a:lnTo>
                <a:lnTo>
                  <a:pt x="2858" y="331"/>
                </a:lnTo>
                <a:lnTo>
                  <a:pt x="2858" y="331"/>
                </a:lnTo>
                <a:lnTo>
                  <a:pt x="2888" y="316"/>
                </a:lnTo>
                <a:lnTo>
                  <a:pt x="2895" y="313"/>
                </a:lnTo>
                <a:lnTo>
                  <a:pt x="2895" y="309"/>
                </a:lnTo>
                <a:lnTo>
                  <a:pt x="2891" y="305"/>
                </a:lnTo>
                <a:lnTo>
                  <a:pt x="2880" y="302"/>
                </a:lnTo>
                <a:lnTo>
                  <a:pt x="2843" y="302"/>
                </a:lnTo>
                <a:lnTo>
                  <a:pt x="2843" y="302"/>
                </a:lnTo>
                <a:lnTo>
                  <a:pt x="2839" y="298"/>
                </a:lnTo>
                <a:lnTo>
                  <a:pt x="2832" y="290"/>
                </a:lnTo>
                <a:lnTo>
                  <a:pt x="2824" y="287"/>
                </a:lnTo>
                <a:lnTo>
                  <a:pt x="2817" y="287"/>
                </a:lnTo>
                <a:lnTo>
                  <a:pt x="2809" y="294"/>
                </a:lnTo>
                <a:lnTo>
                  <a:pt x="2802" y="302"/>
                </a:lnTo>
                <a:lnTo>
                  <a:pt x="2675" y="309"/>
                </a:lnTo>
                <a:lnTo>
                  <a:pt x="2675" y="309"/>
                </a:lnTo>
                <a:lnTo>
                  <a:pt x="2668" y="302"/>
                </a:lnTo>
                <a:lnTo>
                  <a:pt x="2657" y="290"/>
                </a:lnTo>
                <a:lnTo>
                  <a:pt x="2649" y="290"/>
                </a:lnTo>
                <a:lnTo>
                  <a:pt x="2646" y="290"/>
                </a:lnTo>
                <a:lnTo>
                  <a:pt x="2642" y="298"/>
                </a:lnTo>
                <a:lnTo>
                  <a:pt x="2638" y="316"/>
                </a:lnTo>
                <a:lnTo>
                  <a:pt x="2631" y="335"/>
                </a:lnTo>
                <a:lnTo>
                  <a:pt x="2631" y="335"/>
                </a:lnTo>
                <a:lnTo>
                  <a:pt x="2627" y="339"/>
                </a:lnTo>
                <a:lnTo>
                  <a:pt x="2623" y="354"/>
                </a:lnTo>
                <a:lnTo>
                  <a:pt x="2627" y="365"/>
                </a:lnTo>
                <a:lnTo>
                  <a:pt x="2631" y="380"/>
                </a:lnTo>
                <a:lnTo>
                  <a:pt x="2642" y="395"/>
                </a:lnTo>
                <a:lnTo>
                  <a:pt x="2657" y="413"/>
                </a:lnTo>
                <a:lnTo>
                  <a:pt x="2657" y="413"/>
                </a:lnTo>
                <a:lnTo>
                  <a:pt x="2661" y="417"/>
                </a:lnTo>
                <a:lnTo>
                  <a:pt x="2664" y="421"/>
                </a:lnTo>
                <a:lnTo>
                  <a:pt x="2664" y="432"/>
                </a:lnTo>
                <a:lnTo>
                  <a:pt x="2664" y="439"/>
                </a:lnTo>
                <a:lnTo>
                  <a:pt x="2657" y="450"/>
                </a:lnTo>
                <a:lnTo>
                  <a:pt x="2646" y="462"/>
                </a:lnTo>
                <a:lnTo>
                  <a:pt x="2627" y="477"/>
                </a:lnTo>
                <a:lnTo>
                  <a:pt x="2627" y="477"/>
                </a:lnTo>
                <a:lnTo>
                  <a:pt x="2605" y="491"/>
                </a:lnTo>
                <a:lnTo>
                  <a:pt x="2594" y="499"/>
                </a:lnTo>
                <a:lnTo>
                  <a:pt x="2590" y="495"/>
                </a:lnTo>
                <a:lnTo>
                  <a:pt x="2582" y="491"/>
                </a:lnTo>
                <a:lnTo>
                  <a:pt x="2564" y="473"/>
                </a:lnTo>
                <a:lnTo>
                  <a:pt x="2564" y="473"/>
                </a:lnTo>
                <a:lnTo>
                  <a:pt x="2560" y="473"/>
                </a:lnTo>
                <a:lnTo>
                  <a:pt x="2549" y="477"/>
                </a:lnTo>
                <a:lnTo>
                  <a:pt x="2538" y="488"/>
                </a:lnTo>
                <a:lnTo>
                  <a:pt x="2519" y="514"/>
                </a:lnTo>
                <a:lnTo>
                  <a:pt x="2519" y="514"/>
                </a:lnTo>
                <a:lnTo>
                  <a:pt x="2501" y="540"/>
                </a:lnTo>
                <a:lnTo>
                  <a:pt x="2493" y="562"/>
                </a:lnTo>
                <a:lnTo>
                  <a:pt x="2493" y="570"/>
                </a:lnTo>
                <a:lnTo>
                  <a:pt x="2497" y="577"/>
                </a:lnTo>
                <a:lnTo>
                  <a:pt x="2504" y="588"/>
                </a:lnTo>
                <a:lnTo>
                  <a:pt x="2519" y="599"/>
                </a:lnTo>
                <a:lnTo>
                  <a:pt x="2519" y="599"/>
                </a:lnTo>
                <a:lnTo>
                  <a:pt x="2530" y="607"/>
                </a:lnTo>
                <a:lnTo>
                  <a:pt x="2534" y="618"/>
                </a:lnTo>
                <a:lnTo>
                  <a:pt x="2534" y="625"/>
                </a:lnTo>
                <a:lnTo>
                  <a:pt x="2530" y="629"/>
                </a:lnTo>
                <a:lnTo>
                  <a:pt x="2519" y="637"/>
                </a:lnTo>
                <a:lnTo>
                  <a:pt x="2512" y="637"/>
                </a:lnTo>
                <a:lnTo>
                  <a:pt x="2512" y="681"/>
                </a:lnTo>
                <a:lnTo>
                  <a:pt x="2493" y="703"/>
                </a:lnTo>
                <a:lnTo>
                  <a:pt x="2493" y="703"/>
                </a:lnTo>
                <a:lnTo>
                  <a:pt x="2471" y="722"/>
                </a:lnTo>
                <a:lnTo>
                  <a:pt x="2456" y="744"/>
                </a:lnTo>
                <a:lnTo>
                  <a:pt x="2437" y="767"/>
                </a:lnTo>
                <a:lnTo>
                  <a:pt x="2437" y="767"/>
                </a:lnTo>
                <a:lnTo>
                  <a:pt x="2430" y="778"/>
                </a:lnTo>
                <a:lnTo>
                  <a:pt x="2422" y="789"/>
                </a:lnTo>
                <a:lnTo>
                  <a:pt x="2408" y="800"/>
                </a:lnTo>
                <a:lnTo>
                  <a:pt x="2393" y="808"/>
                </a:lnTo>
                <a:lnTo>
                  <a:pt x="2381" y="815"/>
                </a:lnTo>
                <a:lnTo>
                  <a:pt x="2381" y="815"/>
                </a:lnTo>
                <a:lnTo>
                  <a:pt x="2381" y="815"/>
                </a:lnTo>
                <a:lnTo>
                  <a:pt x="2378" y="823"/>
                </a:lnTo>
                <a:lnTo>
                  <a:pt x="2374" y="837"/>
                </a:lnTo>
                <a:lnTo>
                  <a:pt x="2374" y="863"/>
                </a:lnTo>
                <a:lnTo>
                  <a:pt x="2370" y="871"/>
                </a:lnTo>
                <a:lnTo>
                  <a:pt x="2333" y="871"/>
                </a:lnTo>
                <a:lnTo>
                  <a:pt x="2333" y="871"/>
                </a:lnTo>
                <a:lnTo>
                  <a:pt x="2329" y="871"/>
                </a:lnTo>
                <a:lnTo>
                  <a:pt x="2326" y="878"/>
                </a:lnTo>
                <a:lnTo>
                  <a:pt x="2326" y="890"/>
                </a:lnTo>
                <a:lnTo>
                  <a:pt x="2326" y="890"/>
                </a:lnTo>
                <a:lnTo>
                  <a:pt x="2329" y="897"/>
                </a:lnTo>
                <a:lnTo>
                  <a:pt x="2326" y="901"/>
                </a:lnTo>
                <a:lnTo>
                  <a:pt x="2315" y="893"/>
                </a:lnTo>
                <a:lnTo>
                  <a:pt x="2300" y="886"/>
                </a:lnTo>
                <a:lnTo>
                  <a:pt x="2292" y="875"/>
                </a:lnTo>
                <a:lnTo>
                  <a:pt x="2292" y="875"/>
                </a:lnTo>
                <a:lnTo>
                  <a:pt x="2292" y="875"/>
                </a:lnTo>
                <a:lnTo>
                  <a:pt x="2285" y="882"/>
                </a:lnTo>
                <a:lnTo>
                  <a:pt x="2285" y="893"/>
                </a:lnTo>
                <a:lnTo>
                  <a:pt x="2288" y="912"/>
                </a:lnTo>
                <a:lnTo>
                  <a:pt x="2288" y="912"/>
                </a:lnTo>
                <a:lnTo>
                  <a:pt x="2285" y="919"/>
                </a:lnTo>
                <a:lnTo>
                  <a:pt x="2277" y="927"/>
                </a:lnTo>
                <a:lnTo>
                  <a:pt x="2270" y="927"/>
                </a:lnTo>
                <a:lnTo>
                  <a:pt x="2270" y="927"/>
                </a:lnTo>
                <a:lnTo>
                  <a:pt x="2266" y="930"/>
                </a:lnTo>
                <a:lnTo>
                  <a:pt x="2266" y="934"/>
                </a:lnTo>
                <a:lnTo>
                  <a:pt x="2270" y="945"/>
                </a:lnTo>
                <a:lnTo>
                  <a:pt x="2277" y="971"/>
                </a:lnTo>
                <a:lnTo>
                  <a:pt x="2277" y="971"/>
                </a:lnTo>
                <a:lnTo>
                  <a:pt x="2274" y="1001"/>
                </a:lnTo>
                <a:lnTo>
                  <a:pt x="2270" y="1023"/>
                </a:lnTo>
                <a:lnTo>
                  <a:pt x="2270" y="1023"/>
                </a:lnTo>
                <a:lnTo>
                  <a:pt x="2266" y="1035"/>
                </a:lnTo>
                <a:lnTo>
                  <a:pt x="2262" y="1064"/>
                </a:lnTo>
                <a:lnTo>
                  <a:pt x="2266" y="1083"/>
                </a:lnTo>
                <a:lnTo>
                  <a:pt x="2274" y="1102"/>
                </a:lnTo>
                <a:lnTo>
                  <a:pt x="2285" y="1120"/>
                </a:lnTo>
                <a:lnTo>
                  <a:pt x="2303" y="1139"/>
                </a:lnTo>
                <a:lnTo>
                  <a:pt x="2311" y="1154"/>
                </a:lnTo>
                <a:lnTo>
                  <a:pt x="2307" y="1221"/>
                </a:lnTo>
                <a:lnTo>
                  <a:pt x="2307" y="1221"/>
                </a:lnTo>
                <a:lnTo>
                  <a:pt x="2315" y="1228"/>
                </a:lnTo>
                <a:lnTo>
                  <a:pt x="2329" y="1243"/>
                </a:lnTo>
                <a:lnTo>
                  <a:pt x="2337" y="1254"/>
                </a:lnTo>
                <a:lnTo>
                  <a:pt x="2337" y="1265"/>
                </a:lnTo>
                <a:lnTo>
                  <a:pt x="2337" y="1277"/>
                </a:lnTo>
                <a:lnTo>
                  <a:pt x="2326" y="1288"/>
                </a:lnTo>
                <a:lnTo>
                  <a:pt x="2326" y="1288"/>
                </a:lnTo>
                <a:lnTo>
                  <a:pt x="2318" y="1295"/>
                </a:lnTo>
                <a:lnTo>
                  <a:pt x="2315" y="1306"/>
                </a:lnTo>
                <a:lnTo>
                  <a:pt x="2307" y="1329"/>
                </a:lnTo>
                <a:lnTo>
                  <a:pt x="2307" y="1351"/>
                </a:lnTo>
                <a:lnTo>
                  <a:pt x="2307" y="1358"/>
                </a:lnTo>
                <a:lnTo>
                  <a:pt x="2307" y="1358"/>
                </a:lnTo>
                <a:lnTo>
                  <a:pt x="2307" y="1362"/>
                </a:lnTo>
                <a:lnTo>
                  <a:pt x="2303" y="1366"/>
                </a:lnTo>
                <a:lnTo>
                  <a:pt x="2288" y="1370"/>
                </a:lnTo>
                <a:lnTo>
                  <a:pt x="2262" y="1370"/>
                </a:lnTo>
                <a:lnTo>
                  <a:pt x="2262" y="1370"/>
                </a:lnTo>
                <a:lnTo>
                  <a:pt x="2259" y="1373"/>
                </a:lnTo>
                <a:lnTo>
                  <a:pt x="2251" y="1381"/>
                </a:lnTo>
                <a:lnTo>
                  <a:pt x="2233" y="1392"/>
                </a:lnTo>
                <a:lnTo>
                  <a:pt x="2221" y="1396"/>
                </a:lnTo>
                <a:lnTo>
                  <a:pt x="2207" y="1396"/>
                </a:lnTo>
                <a:lnTo>
                  <a:pt x="2199" y="1396"/>
                </a:lnTo>
                <a:lnTo>
                  <a:pt x="2188" y="1422"/>
                </a:lnTo>
                <a:lnTo>
                  <a:pt x="2188" y="1422"/>
                </a:lnTo>
                <a:lnTo>
                  <a:pt x="2184" y="1425"/>
                </a:lnTo>
                <a:lnTo>
                  <a:pt x="2169" y="1429"/>
                </a:lnTo>
                <a:lnTo>
                  <a:pt x="2162" y="1429"/>
                </a:lnTo>
                <a:lnTo>
                  <a:pt x="2154" y="1422"/>
                </a:lnTo>
                <a:lnTo>
                  <a:pt x="2151" y="1414"/>
                </a:lnTo>
                <a:lnTo>
                  <a:pt x="2151" y="1396"/>
                </a:lnTo>
                <a:lnTo>
                  <a:pt x="2151" y="1396"/>
                </a:lnTo>
                <a:lnTo>
                  <a:pt x="2151" y="1377"/>
                </a:lnTo>
                <a:lnTo>
                  <a:pt x="2147" y="1366"/>
                </a:lnTo>
                <a:lnTo>
                  <a:pt x="2140" y="1362"/>
                </a:lnTo>
                <a:lnTo>
                  <a:pt x="2128" y="1362"/>
                </a:lnTo>
                <a:lnTo>
                  <a:pt x="2106" y="1370"/>
                </a:lnTo>
                <a:lnTo>
                  <a:pt x="2088" y="1381"/>
                </a:lnTo>
                <a:lnTo>
                  <a:pt x="2088" y="1381"/>
                </a:lnTo>
                <a:lnTo>
                  <a:pt x="2084" y="1384"/>
                </a:lnTo>
                <a:lnTo>
                  <a:pt x="2076" y="1396"/>
                </a:lnTo>
                <a:lnTo>
                  <a:pt x="2065" y="1403"/>
                </a:lnTo>
                <a:lnTo>
                  <a:pt x="2054" y="1407"/>
                </a:lnTo>
                <a:lnTo>
                  <a:pt x="2035" y="1410"/>
                </a:lnTo>
                <a:lnTo>
                  <a:pt x="2013" y="1410"/>
                </a:lnTo>
                <a:lnTo>
                  <a:pt x="2013" y="1410"/>
                </a:lnTo>
                <a:lnTo>
                  <a:pt x="1987" y="1433"/>
                </a:lnTo>
                <a:lnTo>
                  <a:pt x="1968" y="1451"/>
                </a:lnTo>
                <a:lnTo>
                  <a:pt x="1961" y="1463"/>
                </a:lnTo>
                <a:lnTo>
                  <a:pt x="1957" y="1474"/>
                </a:lnTo>
                <a:lnTo>
                  <a:pt x="1957" y="1474"/>
                </a:lnTo>
                <a:lnTo>
                  <a:pt x="1957" y="1477"/>
                </a:lnTo>
                <a:lnTo>
                  <a:pt x="1946" y="1481"/>
                </a:lnTo>
                <a:lnTo>
                  <a:pt x="1924" y="1481"/>
                </a:lnTo>
                <a:lnTo>
                  <a:pt x="1879" y="1474"/>
                </a:lnTo>
                <a:lnTo>
                  <a:pt x="1879" y="1474"/>
                </a:lnTo>
                <a:lnTo>
                  <a:pt x="1868" y="1474"/>
                </a:lnTo>
                <a:lnTo>
                  <a:pt x="1857" y="1481"/>
                </a:lnTo>
                <a:lnTo>
                  <a:pt x="1849" y="1492"/>
                </a:lnTo>
                <a:lnTo>
                  <a:pt x="1849" y="1492"/>
                </a:lnTo>
                <a:lnTo>
                  <a:pt x="1846" y="1496"/>
                </a:lnTo>
                <a:lnTo>
                  <a:pt x="1842" y="1496"/>
                </a:lnTo>
                <a:lnTo>
                  <a:pt x="1834" y="1481"/>
                </a:lnTo>
                <a:lnTo>
                  <a:pt x="1823" y="1459"/>
                </a:lnTo>
                <a:lnTo>
                  <a:pt x="1823" y="1459"/>
                </a:lnTo>
                <a:lnTo>
                  <a:pt x="1823" y="1451"/>
                </a:lnTo>
                <a:lnTo>
                  <a:pt x="1812" y="1433"/>
                </a:lnTo>
                <a:lnTo>
                  <a:pt x="1805" y="1425"/>
                </a:lnTo>
                <a:lnTo>
                  <a:pt x="1794" y="1418"/>
                </a:lnTo>
                <a:lnTo>
                  <a:pt x="1779" y="1418"/>
                </a:lnTo>
                <a:lnTo>
                  <a:pt x="1764" y="1422"/>
                </a:lnTo>
                <a:lnTo>
                  <a:pt x="1741" y="1425"/>
                </a:lnTo>
                <a:lnTo>
                  <a:pt x="1741" y="1425"/>
                </a:lnTo>
                <a:lnTo>
                  <a:pt x="1738" y="1407"/>
                </a:lnTo>
                <a:lnTo>
                  <a:pt x="1730" y="1396"/>
                </a:lnTo>
                <a:lnTo>
                  <a:pt x="1723" y="1388"/>
                </a:lnTo>
                <a:lnTo>
                  <a:pt x="1723" y="1388"/>
                </a:lnTo>
                <a:lnTo>
                  <a:pt x="1723" y="1384"/>
                </a:lnTo>
                <a:lnTo>
                  <a:pt x="1730" y="1381"/>
                </a:lnTo>
                <a:lnTo>
                  <a:pt x="1741" y="1381"/>
                </a:lnTo>
                <a:lnTo>
                  <a:pt x="1760" y="1381"/>
                </a:lnTo>
                <a:lnTo>
                  <a:pt x="1760" y="1381"/>
                </a:lnTo>
                <a:lnTo>
                  <a:pt x="1760" y="1377"/>
                </a:lnTo>
                <a:lnTo>
                  <a:pt x="1760" y="1370"/>
                </a:lnTo>
                <a:lnTo>
                  <a:pt x="1756" y="1358"/>
                </a:lnTo>
                <a:lnTo>
                  <a:pt x="1745" y="1344"/>
                </a:lnTo>
                <a:lnTo>
                  <a:pt x="1745" y="1344"/>
                </a:lnTo>
                <a:lnTo>
                  <a:pt x="1723" y="1321"/>
                </a:lnTo>
                <a:lnTo>
                  <a:pt x="1708" y="1306"/>
                </a:lnTo>
                <a:lnTo>
                  <a:pt x="1697" y="1299"/>
                </a:lnTo>
                <a:lnTo>
                  <a:pt x="1686" y="1288"/>
                </a:lnTo>
                <a:lnTo>
                  <a:pt x="1686" y="1277"/>
                </a:lnTo>
                <a:lnTo>
                  <a:pt x="1678" y="1277"/>
                </a:lnTo>
                <a:lnTo>
                  <a:pt x="1667" y="1280"/>
                </a:lnTo>
                <a:lnTo>
                  <a:pt x="1652" y="1284"/>
                </a:lnTo>
                <a:lnTo>
                  <a:pt x="1652" y="1250"/>
                </a:lnTo>
                <a:lnTo>
                  <a:pt x="1674" y="1239"/>
                </a:lnTo>
                <a:lnTo>
                  <a:pt x="1686" y="1224"/>
                </a:lnTo>
                <a:lnTo>
                  <a:pt x="1686" y="1213"/>
                </a:lnTo>
                <a:lnTo>
                  <a:pt x="1686" y="1206"/>
                </a:lnTo>
                <a:lnTo>
                  <a:pt x="1686" y="1198"/>
                </a:lnTo>
                <a:lnTo>
                  <a:pt x="1689" y="1191"/>
                </a:lnTo>
                <a:lnTo>
                  <a:pt x="1697" y="1184"/>
                </a:lnTo>
                <a:lnTo>
                  <a:pt x="1701" y="1172"/>
                </a:lnTo>
                <a:lnTo>
                  <a:pt x="1701" y="1172"/>
                </a:lnTo>
                <a:lnTo>
                  <a:pt x="1701" y="1169"/>
                </a:lnTo>
                <a:lnTo>
                  <a:pt x="1689" y="1161"/>
                </a:lnTo>
                <a:lnTo>
                  <a:pt x="1686" y="1161"/>
                </a:lnTo>
                <a:lnTo>
                  <a:pt x="1682" y="1161"/>
                </a:lnTo>
                <a:lnTo>
                  <a:pt x="1678" y="1169"/>
                </a:lnTo>
                <a:lnTo>
                  <a:pt x="1674" y="1180"/>
                </a:lnTo>
                <a:lnTo>
                  <a:pt x="1674" y="1180"/>
                </a:lnTo>
                <a:lnTo>
                  <a:pt x="1671" y="1187"/>
                </a:lnTo>
                <a:lnTo>
                  <a:pt x="1663" y="1191"/>
                </a:lnTo>
                <a:lnTo>
                  <a:pt x="1660" y="1191"/>
                </a:lnTo>
                <a:lnTo>
                  <a:pt x="1652" y="1184"/>
                </a:lnTo>
                <a:lnTo>
                  <a:pt x="1648" y="1176"/>
                </a:lnTo>
                <a:lnTo>
                  <a:pt x="1645" y="1165"/>
                </a:lnTo>
                <a:lnTo>
                  <a:pt x="1648" y="1150"/>
                </a:lnTo>
                <a:lnTo>
                  <a:pt x="1656" y="1139"/>
                </a:lnTo>
                <a:lnTo>
                  <a:pt x="1656" y="1139"/>
                </a:lnTo>
                <a:lnTo>
                  <a:pt x="1656" y="1131"/>
                </a:lnTo>
                <a:lnTo>
                  <a:pt x="1656" y="1120"/>
                </a:lnTo>
                <a:lnTo>
                  <a:pt x="1648" y="1117"/>
                </a:lnTo>
                <a:lnTo>
                  <a:pt x="1641" y="1113"/>
                </a:lnTo>
                <a:lnTo>
                  <a:pt x="1630" y="1109"/>
                </a:lnTo>
                <a:lnTo>
                  <a:pt x="1611" y="1105"/>
                </a:lnTo>
                <a:lnTo>
                  <a:pt x="1600" y="1098"/>
                </a:lnTo>
                <a:lnTo>
                  <a:pt x="1600" y="1076"/>
                </a:lnTo>
                <a:lnTo>
                  <a:pt x="1600" y="1061"/>
                </a:lnTo>
                <a:lnTo>
                  <a:pt x="1600" y="1061"/>
                </a:lnTo>
                <a:lnTo>
                  <a:pt x="1593" y="1061"/>
                </a:lnTo>
                <a:lnTo>
                  <a:pt x="1574" y="1061"/>
                </a:lnTo>
                <a:lnTo>
                  <a:pt x="1567" y="1053"/>
                </a:lnTo>
                <a:lnTo>
                  <a:pt x="1563" y="1046"/>
                </a:lnTo>
                <a:lnTo>
                  <a:pt x="1559" y="1031"/>
                </a:lnTo>
                <a:lnTo>
                  <a:pt x="1563" y="1012"/>
                </a:lnTo>
                <a:lnTo>
                  <a:pt x="1563" y="1012"/>
                </a:lnTo>
                <a:lnTo>
                  <a:pt x="1567" y="997"/>
                </a:lnTo>
                <a:lnTo>
                  <a:pt x="1563" y="983"/>
                </a:lnTo>
                <a:lnTo>
                  <a:pt x="1555" y="975"/>
                </a:lnTo>
                <a:lnTo>
                  <a:pt x="1548" y="968"/>
                </a:lnTo>
                <a:lnTo>
                  <a:pt x="1529" y="960"/>
                </a:lnTo>
                <a:lnTo>
                  <a:pt x="1522" y="957"/>
                </a:lnTo>
                <a:lnTo>
                  <a:pt x="1522" y="957"/>
                </a:lnTo>
                <a:lnTo>
                  <a:pt x="1518" y="945"/>
                </a:lnTo>
                <a:lnTo>
                  <a:pt x="1514" y="916"/>
                </a:lnTo>
                <a:lnTo>
                  <a:pt x="1507" y="897"/>
                </a:lnTo>
                <a:lnTo>
                  <a:pt x="1500" y="878"/>
                </a:lnTo>
                <a:lnTo>
                  <a:pt x="1485" y="863"/>
                </a:lnTo>
                <a:lnTo>
                  <a:pt x="1470" y="849"/>
                </a:lnTo>
                <a:lnTo>
                  <a:pt x="1447" y="849"/>
                </a:lnTo>
                <a:lnTo>
                  <a:pt x="1440" y="841"/>
                </a:lnTo>
                <a:lnTo>
                  <a:pt x="1447" y="804"/>
                </a:lnTo>
                <a:lnTo>
                  <a:pt x="1447" y="804"/>
                </a:lnTo>
                <a:lnTo>
                  <a:pt x="1444" y="800"/>
                </a:lnTo>
                <a:lnTo>
                  <a:pt x="1433" y="789"/>
                </a:lnTo>
                <a:lnTo>
                  <a:pt x="1429" y="782"/>
                </a:lnTo>
                <a:lnTo>
                  <a:pt x="1425" y="774"/>
                </a:lnTo>
                <a:lnTo>
                  <a:pt x="1429" y="767"/>
                </a:lnTo>
                <a:lnTo>
                  <a:pt x="1436" y="759"/>
                </a:lnTo>
                <a:lnTo>
                  <a:pt x="1399" y="752"/>
                </a:lnTo>
                <a:lnTo>
                  <a:pt x="1399" y="737"/>
                </a:lnTo>
                <a:lnTo>
                  <a:pt x="1399" y="737"/>
                </a:lnTo>
                <a:lnTo>
                  <a:pt x="1399" y="715"/>
                </a:lnTo>
                <a:lnTo>
                  <a:pt x="1392" y="696"/>
                </a:lnTo>
                <a:lnTo>
                  <a:pt x="1384" y="681"/>
                </a:lnTo>
                <a:lnTo>
                  <a:pt x="1384" y="681"/>
                </a:lnTo>
                <a:lnTo>
                  <a:pt x="1380" y="666"/>
                </a:lnTo>
                <a:lnTo>
                  <a:pt x="1377" y="655"/>
                </a:lnTo>
                <a:lnTo>
                  <a:pt x="1369" y="644"/>
                </a:lnTo>
                <a:lnTo>
                  <a:pt x="1362" y="637"/>
                </a:lnTo>
                <a:lnTo>
                  <a:pt x="1358" y="637"/>
                </a:lnTo>
                <a:lnTo>
                  <a:pt x="1354" y="637"/>
                </a:lnTo>
                <a:lnTo>
                  <a:pt x="1340" y="648"/>
                </a:lnTo>
                <a:lnTo>
                  <a:pt x="1325" y="674"/>
                </a:lnTo>
                <a:lnTo>
                  <a:pt x="1325" y="674"/>
                </a:lnTo>
                <a:lnTo>
                  <a:pt x="1325" y="677"/>
                </a:lnTo>
                <a:lnTo>
                  <a:pt x="1321" y="681"/>
                </a:lnTo>
                <a:lnTo>
                  <a:pt x="1317" y="681"/>
                </a:lnTo>
                <a:lnTo>
                  <a:pt x="1310" y="681"/>
                </a:lnTo>
                <a:lnTo>
                  <a:pt x="1302" y="677"/>
                </a:lnTo>
                <a:lnTo>
                  <a:pt x="1291" y="666"/>
                </a:lnTo>
                <a:lnTo>
                  <a:pt x="1280" y="651"/>
                </a:lnTo>
                <a:lnTo>
                  <a:pt x="1269" y="648"/>
                </a:lnTo>
                <a:lnTo>
                  <a:pt x="1269" y="648"/>
                </a:lnTo>
                <a:lnTo>
                  <a:pt x="1258" y="670"/>
                </a:lnTo>
                <a:lnTo>
                  <a:pt x="1247" y="689"/>
                </a:lnTo>
                <a:lnTo>
                  <a:pt x="1235" y="707"/>
                </a:lnTo>
                <a:lnTo>
                  <a:pt x="1224" y="718"/>
                </a:lnTo>
                <a:lnTo>
                  <a:pt x="1217" y="718"/>
                </a:lnTo>
                <a:lnTo>
                  <a:pt x="1213" y="718"/>
                </a:lnTo>
                <a:lnTo>
                  <a:pt x="1209" y="711"/>
                </a:lnTo>
                <a:lnTo>
                  <a:pt x="1206" y="703"/>
                </a:lnTo>
                <a:lnTo>
                  <a:pt x="1202" y="666"/>
                </a:lnTo>
                <a:lnTo>
                  <a:pt x="1202" y="666"/>
                </a:lnTo>
                <a:lnTo>
                  <a:pt x="1206" y="663"/>
                </a:lnTo>
                <a:lnTo>
                  <a:pt x="1209" y="655"/>
                </a:lnTo>
                <a:lnTo>
                  <a:pt x="1206" y="651"/>
                </a:lnTo>
                <a:lnTo>
                  <a:pt x="1202" y="651"/>
                </a:lnTo>
                <a:lnTo>
                  <a:pt x="1191" y="648"/>
                </a:lnTo>
                <a:lnTo>
                  <a:pt x="1172" y="648"/>
                </a:lnTo>
                <a:lnTo>
                  <a:pt x="1172" y="648"/>
                </a:lnTo>
                <a:lnTo>
                  <a:pt x="1146" y="607"/>
                </a:lnTo>
                <a:lnTo>
                  <a:pt x="1124" y="573"/>
                </a:lnTo>
                <a:lnTo>
                  <a:pt x="1105" y="555"/>
                </a:lnTo>
                <a:lnTo>
                  <a:pt x="1105" y="555"/>
                </a:lnTo>
                <a:lnTo>
                  <a:pt x="1101" y="547"/>
                </a:lnTo>
                <a:lnTo>
                  <a:pt x="1098" y="540"/>
                </a:lnTo>
                <a:lnTo>
                  <a:pt x="1098" y="529"/>
                </a:lnTo>
                <a:lnTo>
                  <a:pt x="1101" y="517"/>
                </a:lnTo>
                <a:lnTo>
                  <a:pt x="1105" y="510"/>
                </a:lnTo>
                <a:lnTo>
                  <a:pt x="1116" y="503"/>
                </a:lnTo>
                <a:lnTo>
                  <a:pt x="1131" y="499"/>
                </a:lnTo>
                <a:lnTo>
                  <a:pt x="1150" y="499"/>
                </a:lnTo>
                <a:lnTo>
                  <a:pt x="1153" y="484"/>
                </a:lnTo>
                <a:lnTo>
                  <a:pt x="1153" y="473"/>
                </a:lnTo>
                <a:lnTo>
                  <a:pt x="1150" y="462"/>
                </a:lnTo>
                <a:lnTo>
                  <a:pt x="1146" y="458"/>
                </a:lnTo>
                <a:lnTo>
                  <a:pt x="1150" y="447"/>
                </a:lnTo>
                <a:lnTo>
                  <a:pt x="1157" y="439"/>
                </a:lnTo>
                <a:lnTo>
                  <a:pt x="1157" y="432"/>
                </a:lnTo>
                <a:lnTo>
                  <a:pt x="1146" y="424"/>
                </a:lnTo>
                <a:lnTo>
                  <a:pt x="1142" y="424"/>
                </a:lnTo>
                <a:lnTo>
                  <a:pt x="1135" y="421"/>
                </a:lnTo>
                <a:lnTo>
                  <a:pt x="1127" y="421"/>
                </a:lnTo>
                <a:lnTo>
                  <a:pt x="1120" y="417"/>
                </a:lnTo>
                <a:lnTo>
                  <a:pt x="1113" y="410"/>
                </a:lnTo>
                <a:lnTo>
                  <a:pt x="1113" y="395"/>
                </a:lnTo>
                <a:lnTo>
                  <a:pt x="1109" y="376"/>
                </a:lnTo>
                <a:lnTo>
                  <a:pt x="1101" y="372"/>
                </a:lnTo>
                <a:lnTo>
                  <a:pt x="1094" y="369"/>
                </a:lnTo>
                <a:lnTo>
                  <a:pt x="1083" y="361"/>
                </a:lnTo>
                <a:lnTo>
                  <a:pt x="1083" y="343"/>
                </a:lnTo>
                <a:lnTo>
                  <a:pt x="1083" y="343"/>
                </a:lnTo>
                <a:lnTo>
                  <a:pt x="1083" y="335"/>
                </a:lnTo>
                <a:lnTo>
                  <a:pt x="1079" y="324"/>
                </a:lnTo>
                <a:lnTo>
                  <a:pt x="1075" y="316"/>
                </a:lnTo>
                <a:lnTo>
                  <a:pt x="1075" y="316"/>
                </a:lnTo>
                <a:lnTo>
                  <a:pt x="1049" y="290"/>
                </a:lnTo>
                <a:lnTo>
                  <a:pt x="1034" y="264"/>
                </a:lnTo>
                <a:lnTo>
                  <a:pt x="1001" y="250"/>
                </a:lnTo>
                <a:lnTo>
                  <a:pt x="975" y="231"/>
                </a:lnTo>
                <a:lnTo>
                  <a:pt x="993" y="205"/>
                </a:lnTo>
                <a:lnTo>
                  <a:pt x="993" y="205"/>
                </a:lnTo>
                <a:lnTo>
                  <a:pt x="993" y="201"/>
                </a:lnTo>
                <a:lnTo>
                  <a:pt x="993" y="194"/>
                </a:lnTo>
                <a:lnTo>
                  <a:pt x="993" y="190"/>
                </a:lnTo>
                <a:lnTo>
                  <a:pt x="990" y="186"/>
                </a:lnTo>
                <a:lnTo>
                  <a:pt x="982" y="186"/>
                </a:lnTo>
                <a:lnTo>
                  <a:pt x="975" y="186"/>
                </a:lnTo>
                <a:lnTo>
                  <a:pt x="967" y="201"/>
                </a:lnTo>
                <a:lnTo>
                  <a:pt x="953" y="197"/>
                </a:lnTo>
                <a:lnTo>
                  <a:pt x="938" y="186"/>
                </a:lnTo>
                <a:lnTo>
                  <a:pt x="938" y="186"/>
                </a:lnTo>
                <a:lnTo>
                  <a:pt x="934" y="186"/>
                </a:lnTo>
                <a:lnTo>
                  <a:pt x="927" y="186"/>
                </a:lnTo>
                <a:lnTo>
                  <a:pt x="927" y="190"/>
                </a:lnTo>
                <a:lnTo>
                  <a:pt x="927" y="190"/>
                </a:lnTo>
                <a:lnTo>
                  <a:pt x="930" y="216"/>
                </a:lnTo>
                <a:lnTo>
                  <a:pt x="934" y="231"/>
                </a:lnTo>
                <a:lnTo>
                  <a:pt x="934" y="231"/>
                </a:lnTo>
                <a:lnTo>
                  <a:pt x="934" y="242"/>
                </a:lnTo>
                <a:lnTo>
                  <a:pt x="927" y="246"/>
                </a:lnTo>
                <a:lnTo>
                  <a:pt x="923" y="250"/>
                </a:lnTo>
                <a:lnTo>
                  <a:pt x="923" y="250"/>
                </a:lnTo>
                <a:lnTo>
                  <a:pt x="915" y="253"/>
                </a:lnTo>
                <a:lnTo>
                  <a:pt x="908" y="261"/>
                </a:lnTo>
                <a:lnTo>
                  <a:pt x="904" y="272"/>
                </a:lnTo>
                <a:lnTo>
                  <a:pt x="908" y="290"/>
                </a:lnTo>
                <a:lnTo>
                  <a:pt x="908" y="290"/>
                </a:lnTo>
                <a:lnTo>
                  <a:pt x="904" y="298"/>
                </a:lnTo>
                <a:lnTo>
                  <a:pt x="900" y="305"/>
                </a:lnTo>
                <a:lnTo>
                  <a:pt x="882" y="320"/>
                </a:lnTo>
                <a:lnTo>
                  <a:pt x="860" y="328"/>
                </a:lnTo>
                <a:lnTo>
                  <a:pt x="848" y="331"/>
                </a:lnTo>
                <a:lnTo>
                  <a:pt x="848" y="331"/>
                </a:lnTo>
                <a:lnTo>
                  <a:pt x="856" y="335"/>
                </a:lnTo>
                <a:lnTo>
                  <a:pt x="860" y="346"/>
                </a:lnTo>
                <a:lnTo>
                  <a:pt x="863" y="354"/>
                </a:lnTo>
                <a:lnTo>
                  <a:pt x="860" y="361"/>
                </a:lnTo>
                <a:lnTo>
                  <a:pt x="852" y="369"/>
                </a:lnTo>
                <a:lnTo>
                  <a:pt x="841" y="376"/>
                </a:lnTo>
                <a:lnTo>
                  <a:pt x="841" y="376"/>
                </a:lnTo>
                <a:lnTo>
                  <a:pt x="848" y="380"/>
                </a:lnTo>
                <a:lnTo>
                  <a:pt x="863" y="395"/>
                </a:lnTo>
                <a:lnTo>
                  <a:pt x="867" y="402"/>
                </a:lnTo>
                <a:lnTo>
                  <a:pt x="867" y="406"/>
                </a:lnTo>
                <a:lnTo>
                  <a:pt x="860" y="413"/>
                </a:lnTo>
                <a:lnTo>
                  <a:pt x="841" y="417"/>
                </a:lnTo>
                <a:lnTo>
                  <a:pt x="841" y="417"/>
                </a:lnTo>
                <a:lnTo>
                  <a:pt x="845" y="421"/>
                </a:lnTo>
                <a:lnTo>
                  <a:pt x="848" y="436"/>
                </a:lnTo>
                <a:lnTo>
                  <a:pt x="848" y="443"/>
                </a:lnTo>
                <a:lnTo>
                  <a:pt x="845" y="450"/>
                </a:lnTo>
                <a:lnTo>
                  <a:pt x="837" y="458"/>
                </a:lnTo>
                <a:lnTo>
                  <a:pt x="826" y="462"/>
                </a:lnTo>
                <a:lnTo>
                  <a:pt x="826" y="462"/>
                </a:lnTo>
                <a:lnTo>
                  <a:pt x="826" y="473"/>
                </a:lnTo>
                <a:lnTo>
                  <a:pt x="826" y="491"/>
                </a:lnTo>
                <a:lnTo>
                  <a:pt x="819" y="499"/>
                </a:lnTo>
                <a:lnTo>
                  <a:pt x="815" y="499"/>
                </a:lnTo>
                <a:lnTo>
                  <a:pt x="804" y="488"/>
                </a:lnTo>
                <a:lnTo>
                  <a:pt x="789" y="465"/>
                </a:lnTo>
                <a:lnTo>
                  <a:pt x="789" y="465"/>
                </a:lnTo>
                <a:lnTo>
                  <a:pt x="763" y="421"/>
                </a:lnTo>
                <a:lnTo>
                  <a:pt x="752" y="398"/>
                </a:lnTo>
                <a:lnTo>
                  <a:pt x="752" y="391"/>
                </a:lnTo>
                <a:lnTo>
                  <a:pt x="752" y="387"/>
                </a:lnTo>
                <a:lnTo>
                  <a:pt x="752" y="387"/>
                </a:lnTo>
                <a:lnTo>
                  <a:pt x="752" y="376"/>
                </a:lnTo>
                <a:lnTo>
                  <a:pt x="755" y="343"/>
                </a:lnTo>
                <a:lnTo>
                  <a:pt x="752" y="320"/>
                </a:lnTo>
                <a:lnTo>
                  <a:pt x="748" y="302"/>
                </a:lnTo>
                <a:lnTo>
                  <a:pt x="740" y="283"/>
                </a:lnTo>
                <a:lnTo>
                  <a:pt x="729" y="268"/>
                </a:lnTo>
                <a:lnTo>
                  <a:pt x="729" y="268"/>
                </a:lnTo>
                <a:lnTo>
                  <a:pt x="733" y="156"/>
                </a:lnTo>
                <a:lnTo>
                  <a:pt x="737" y="75"/>
                </a:lnTo>
                <a:lnTo>
                  <a:pt x="740" y="19"/>
                </a:lnTo>
                <a:lnTo>
                  <a:pt x="740" y="19"/>
                </a:lnTo>
                <a:lnTo>
                  <a:pt x="740" y="11"/>
                </a:lnTo>
                <a:lnTo>
                  <a:pt x="737" y="4"/>
                </a:lnTo>
                <a:lnTo>
                  <a:pt x="733" y="0"/>
                </a:lnTo>
                <a:lnTo>
                  <a:pt x="726" y="0"/>
                </a:lnTo>
                <a:lnTo>
                  <a:pt x="714" y="8"/>
                </a:lnTo>
                <a:lnTo>
                  <a:pt x="711" y="11"/>
                </a:lnTo>
                <a:lnTo>
                  <a:pt x="711" y="11"/>
                </a:lnTo>
                <a:lnTo>
                  <a:pt x="703" y="8"/>
                </a:lnTo>
                <a:lnTo>
                  <a:pt x="692" y="8"/>
                </a:lnTo>
                <a:lnTo>
                  <a:pt x="688" y="8"/>
                </a:lnTo>
                <a:lnTo>
                  <a:pt x="685" y="11"/>
                </a:lnTo>
                <a:lnTo>
                  <a:pt x="685" y="19"/>
                </a:lnTo>
                <a:lnTo>
                  <a:pt x="685" y="30"/>
                </a:lnTo>
                <a:lnTo>
                  <a:pt x="685" y="30"/>
                </a:lnTo>
                <a:lnTo>
                  <a:pt x="696" y="52"/>
                </a:lnTo>
                <a:lnTo>
                  <a:pt x="707" y="71"/>
                </a:lnTo>
                <a:lnTo>
                  <a:pt x="707" y="78"/>
                </a:lnTo>
                <a:lnTo>
                  <a:pt x="703" y="86"/>
                </a:lnTo>
                <a:lnTo>
                  <a:pt x="696" y="97"/>
                </a:lnTo>
                <a:lnTo>
                  <a:pt x="681" y="104"/>
                </a:lnTo>
                <a:lnTo>
                  <a:pt x="681" y="104"/>
                </a:lnTo>
                <a:lnTo>
                  <a:pt x="666" y="116"/>
                </a:lnTo>
                <a:lnTo>
                  <a:pt x="659" y="123"/>
                </a:lnTo>
                <a:lnTo>
                  <a:pt x="655" y="134"/>
                </a:lnTo>
                <a:lnTo>
                  <a:pt x="659" y="142"/>
                </a:lnTo>
                <a:lnTo>
                  <a:pt x="662" y="149"/>
                </a:lnTo>
                <a:lnTo>
                  <a:pt x="666" y="156"/>
                </a:lnTo>
                <a:lnTo>
                  <a:pt x="685" y="164"/>
                </a:lnTo>
                <a:lnTo>
                  <a:pt x="681" y="175"/>
                </a:lnTo>
                <a:lnTo>
                  <a:pt x="681" y="175"/>
                </a:lnTo>
                <a:lnTo>
                  <a:pt x="670" y="183"/>
                </a:lnTo>
                <a:lnTo>
                  <a:pt x="659" y="186"/>
                </a:lnTo>
                <a:lnTo>
                  <a:pt x="647" y="190"/>
                </a:lnTo>
                <a:lnTo>
                  <a:pt x="636" y="190"/>
                </a:lnTo>
                <a:lnTo>
                  <a:pt x="625" y="183"/>
                </a:lnTo>
                <a:lnTo>
                  <a:pt x="618" y="168"/>
                </a:lnTo>
                <a:lnTo>
                  <a:pt x="618" y="142"/>
                </a:lnTo>
                <a:lnTo>
                  <a:pt x="618" y="142"/>
                </a:lnTo>
                <a:lnTo>
                  <a:pt x="618" y="116"/>
                </a:lnTo>
                <a:lnTo>
                  <a:pt x="614" y="97"/>
                </a:lnTo>
                <a:lnTo>
                  <a:pt x="610" y="93"/>
                </a:lnTo>
                <a:lnTo>
                  <a:pt x="606" y="90"/>
                </a:lnTo>
                <a:lnTo>
                  <a:pt x="595" y="101"/>
                </a:lnTo>
                <a:lnTo>
                  <a:pt x="592" y="104"/>
                </a:lnTo>
                <a:lnTo>
                  <a:pt x="592" y="104"/>
                </a:lnTo>
                <a:lnTo>
                  <a:pt x="588" y="108"/>
                </a:lnTo>
                <a:lnTo>
                  <a:pt x="577" y="116"/>
                </a:lnTo>
                <a:lnTo>
                  <a:pt x="562" y="119"/>
                </a:lnTo>
                <a:lnTo>
                  <a:pt x="551" y="116"/>
                </a:lnTo>
                <a:lnTo>
                  <a:pt x="540" y="116"/>
                </a:lnTo>
                <a:lnTo>
                  <a:pt x="536" y="134"/>
                </a:lnTo>
                <a:lnTo>
                  <a:pt x="547" y="149"/>
                </a:lnTo>
                <a:lnTo>
                  <a:pt x="543" y="186"/>
                </a:lnTo>
                <a:lnTo>
                  <a:pt x="558" y="242"/>
                </a:lnTo>
                <a:lnTo>
                  <a:pt x="528" y="250"/>
                </a:lnTo>
                <a:lnTo>
                  <a:pt x="528" y="250"/>
                </a:lnTo>
                <a:lnTo>
                  <a:pt x="532" y="283"/>
                </a:lnTo>
                <a:lnTo>
                  <a:pt x="532" y="313"/>
                </a:lnTo>
                <a:lnTo>
                  <a:pt x="532" y="324"/>
                </a:lnTo>
                <a:lnTo>
                  <a:pt x="528" y="335"/>
                </a:lnTo>
                <a:lnTo>
                  <a:pt x="528" y="335"/>
                </a:lnTo>
                <a:lnTo>
                  <a:pt x="536" y="346"/>
                </a:lnTo>
                <a:lnTo>
                  <a:pt x="547" y="354"/>
                </a:lnTo>
                <a:lnTo>
                  <a:pt x="566" y="357"/>
                </a:lnTo>
                <a:lnTo>
                  <a:pt x="566" y="357"/>
                </a:lnTo>
                <a:lnTo>
                  <a:pt x="566" y="383"/>
                </a:lnTo>
                <a:lnTo>
                  <a:pt x="573" y="402"/>
                </a:lnTo>
                <a:lnTo>
                  <a:pt x="573" y="410"/>
                </a:lnTo>
                <a:lnTo>
                  <a:pt x="580" y="413"/>
                </a:lnTo>
                <a:lnTo>
                  <a:pt x="558" y="424"/>
                </a:lnTo>
                <a:lnTo>
                  <a:pt x="558" y="424"/>
                </a:lnTo>
                <a:lnTo>
                  <a:pt x="562" y="439"/>
                </a:lnTo>
                <a:lnTo>
                  <a:pt x="558" y="465"/>
                </a:lnTo>
                <a:lnTo>
                  <a:pt x="551" y="477"/>
                </a:lnTo>
                <a:lnTo>
                  <a:pt x="543" y="484"/>
                </a:lnTo>
                <a:lnTo>
                  <a:pt x="532" y="484"/>
                </a:lnTo>
                <a:lnTo>
                  <a:pt x="513" y="473"/>
                </a:lnTo>
                <a:lnTo>
                  <a:pt x="491" y="495"/>
                </a:lnTo>
                <a:lnTo>
                  <a:pt x="469" y="488"/>
                </a:lnTo>
                <a:lnTo>
                  <a:pt x="469" y="488"/>
                </a:lnTo>
                <a:lnTo>
                  <a:pt x="461" y="495"/>
                </a:lnTo>
                <a:lnTo>
                  <a:pt x="458" y="503"/>
                </a:lnTo>
                <a:lnTo>
                  <a:pt x="450" y="506"/>
                </a:lnTo>
                <a:lnTo>
                  <a:pt x="443" y="506"/>
                </a:lnTo>
                <a:lnTo>
                  <a:pt x="435" y="499"/>
                </a:lnTo>
                <a:lnTo>
                  <a:pt x="432" y="484"/>
                </a:lnTo>
                <a:lnTo>
                  <a:pt x="428" y="454"/>
                </a:lnTo>
                <a:lnTo>
                  <a:pt x="417" y="428"/>
                </a:lnTo>
                <a:lnTo>
                  <a:pt x="417" y="428"/>
                </a:lnTo>
                <a:lnTo>
                  <a:pt x="417" y="417"/>
                </a:lnTo>
                <a:lnTo>
                  <a:pt x="413" y="395"/>
                </a:lnTo>
                <a:lnTo>
                  <a:pt x="406" y="383"/>
                </a:lnTo>
                <a:lnTo>
                  <a:pt x="398" y="380"/>
                </a:lnTo>
                <a:lnTo>
                  <a:pt x="383" y="383"/>
                </a:lnTo>
                <a:lnTo>
                  <a:pt x="368" y="395"/>
                </a:lnTo>
                <a:lnTo>
                  <a:pt x="368" y="395"/>
                </a:lnTo>
                <a:lnTo>
                  <a:pt x="372" y="406"/>
                </a:lnTo>
                <a:lnTo>
                  <a:pt x="376" y="417"/>
                </a:lnTo>
                <a:lnTo>
                  <a:pt x="376" y="432"/>
                </a:lnTo>
                <a:lnTo>
                  <a:pt x="376" y="443"/>
                </a:lnTo>
                <a:lnTo>
                  <a:pt x="368" y="458"/>
                </a:lnTo>
                <a:lnTo>
                  <a:pt x="353" y="469"/>
                </a:lnTo>
                <a:lnTo>
                  <a:pt x="331" y="477"/>
                </a:lnTo>
                <a:lnTo>
                  <a:pt x="331" y="525"/>
                </a:lnTo>
                <a:lnTo>
                  <a:pt x="331" y="525"/>
                </a:lnTo>
                <a:lnTo>
                  <a:pt x="324" y="536"/>
                </a:lnTo>
                <a:lnTo>
                  <a:pt x="316" y="555"/>
                </a:lnTo>
                <a:lnTo>
                  <a:pt x="316" y="566"/>
                </a:lnTo>
                <a:lnTo>
                  <a:pt x="316" y="573"/>
                </a:lnTo>
                <a:lnTo>
                  <a:pt x="320" y="584"/>
                </a:lnTo>
                <a:lnTo>
                  <a:pt x="331" y="588"/>
                </a:lnTo>
                <a:lnTo>
                  <a:pt x="331" y="588"/>
                </a:lnTo>
                <a:lnTo>
                  <a:pt x="335" y="592"/>
                </a:lnTo>
                <a:lnTo>
                  <a:pt x="342" y="607"/>
                </a:lnTo>
                <a:lnTo>
                  <a:pt x="350" y="618"/>
                </a:lnTo>
                <a:lnTo>
                  <a:pt x="353" y="633"/>
                </a:lnTo>
                <a:lnTo>
                  <a:pt x="353" y="651"/>
                </a:lnTo>
                <a:lnTo>
                  <a:pt x="353" y="677"/>
                </a:lnTo>
                <a:lnTo>
                  <a:pt x="391" y="785"/>
                </a:lnTo>
                <a:lnTo>
                  <a:pt x="391" y="785"/>
                </a:lnTo>
                <a:lnTo>
                  <a:pt x="398" y="789"/>
                </a:lnTo>
                <a:lnTo>
                  <a:pt x="409" y="793"/>
                </a:lnTo>
                <a:lnTo>
                  <a:pt x="420" y="789"/>
                </a:lnTo>
                <a:lnTo>
                  <a:pt x="428" y="785"/>
                </a:lnTo>
                <a:lnTo>
                  <a:pt x="432" y="774"/>
                </a:lnTo>
                <a:lnTo>
                  <a:pt x="439" y="763"/>
                </a:lnTo>
                <a:lnTo>
                  <a:pt x="439" y="763"/>
                </a:lnTo>
                <a:lnTo>
                  <a:pt x="446" y="737"/>
                </a:lnTo>
                <a:lnTo>
                  <a:pt x="450" y="733"/>
                </a:lnTo>
                <a:lnTo>
                  <a:pt x="454" y="730"/>
                </a:lnTo>
                <a:lnTo>
                  <a:pt x="461" y="733"/>
                </a:lnTo>
                <a:lnTo>
                  <a:pt x="469" y="737"/>
                </a:lnTo>
                <a:lnTo>
                  <a:pt x="469" y="737"/>
                </a:lnTo>
                <a:lnTo>
                  <a:pt x="473" y="741"/>
                </a:lnTo>
                <a:lnTo>
                  <a:pt x="480" y="744"/>
                </a:lnTo>
                <a:lnTo>
                  <a:pt x="487" y="741"/>
                </a:lnTo>
                <a:lnTo>
                  <a:pt x="502" y="770"/>
                </a:lnTo>
                <a:lnTo>
                  <a:pt x="502" y="770"/>
                </a:lnTo>
                <a:lnTo>
                  <a:pt x="513" y="767"/>
                </a:lnTo>
                <a:lnTo>
                  <a:pt x="536" y="767"/>
                </a:lnTo>
                <a:lnTo>
                  <a:pt x="543" y="770"/>
                </a:lnTo>
                <a:lnTo>
                  <a:pt x="547" y="778"/>
                </a:lnTo>
                <a:lnTo>
                  <a:pt x="547" y="789"/>
                </a:lnTo>
                <a:lnTo>
                  <a:pt x="536" y="808"/>
                </a:lnTo>
                <a:lnTo>
                  <a:pt x="551" y="908"/>
                </a:lnTo>
                <a:lnTo>
                  <a:pt x="551" y="908"/>
                </a:lnTo>
                <a:lnTo>
                  <a:pt x="547" y="919"/>
                </a:lnTo>
                <a:lnTo>
                  <a:pt x="543" y="945"/>
                </a:lnTo>
                <a:lnTo>
                  <a:pt x="540" y="975"/>
                </a:lnTo>
                <a:lnTo>
                  <a:pt x="543" y="990"/>
                </a:lnTo>
                <a:lnTo>
                  <a:pt x="551" y="997"/>
                </a:lnTo>
                <a:lnTo>
                  <a:pt x="551" y="997"/>
                </a:lnTo>
                <a:lnTo>
                  <a:pt x="558" y="1009"/>
                </a:lnTo>
                <a:lnTo>
                  <a:pt x="562" y="1023"/>
                </a:lnTo>
                <a:lnTo>
                  <a:pt x="558" y="1050"/>
                </a:lnTo>
                <a:lnTo>
                  <a:pt x="554" y="1076"/>
                </a:lnTo>
                <a:lnTo>
                  <a:pt x="551" y="1083"/>
                </a:lnTo>
                <a:lnTo>
                  <a:pt x="554" y="1291"/>
                </a:lnTo>
                <a:lnTo>
                  <a:pt x="532" y="1336"/>
                </a:lnTo>
                <a:lnTo>
                  <a:pt x="532" y="1336"/>
                </a:lnTo>
                <a:lnTo>
                  <a:pt x="528" y="1344"/>
                </a:lnTo>
                <a:lnTo>
                  <a:pt x="521" y="1362"/>
                </a:lnTo>
                <a:lnTo>
                  <a:pt x="517" y="1373"/>
                </a:lnTo>
                <a:lnTo>
                  <a:pt x="521" y="1388"/>
                </a:lnTo>
                <a:lnTo>
                  <a:pt x="528" y="1399"/>
                </a:lnTo>
                <a:lnTo>
                  <a:pt x="543" y="1410"/>
                </a:lnTo>
                <a:lnTo>
                  <a:pt x="525" y="1451"/>
                </a:lnTo>
                <a:lnTo>
                  <a:pt x="510" y="1451"/>
                </a:lnTo>
                <a:lnTo>
                  <a:pt x="499" y="1440"/>
                </a:lnTo>
                <a:lnTo>
                  <a:pt x="499" y="1440"/>
                </a:lnTo>
                <a:lnTo>
                  <a:pt x="495" y="1433"/>
                </a:lnTo>
                <a:lnTo>
                  <a:pt x="487" y="1429"/>
                </a:lnTo>
                <a:lnTo>
                  <a:pt x="480" y="1425"/>
                </a:lnTo>
                <a:lnTo>
                  <a:pt x="476" y="1429"/>
                </a:lnTo>
                <a:lnTo>
                  <a:pt x="473" y="1440"/>
                </a:lnTo>
                <a:lnTo>
                  <a:pt x="473" y="1463"/>
                </a:lnTo>
                <a:lnTo>
                  <a:pt x="480" y="1500"/>
                </a:lnTo>
                <a:lnTo>
                  <a:pt x="480" y="1500"/>
                </a:lnTo>
                <a:lnTo>
                  <a:pt x="495" y="1518"/>
                </a:lnTo>
                <a:lnTo>
                  <a:pt x="506" y="1537"/>
                </a:lnTo>
                <a:lnTo>
                  <a:pt x="517" y="1556"/>
                </a:lnTo>
                <a:lnTo>
                  <a:pt x="521" y="1574"/>
                </a:lnTo>
                <a:lnTo>
                  <a:pt x="517" y="1582"/>
                </a:lnTo>
                <a:lnTo>
                  <a:pt x="513" y="1585"/>
                </a:lnTo>
                <a:lnTo>
                  <a:pt x="502" y="1589"/>
                </a:lnTo>
                <a:lnTo>
                  <a:pt x="491" y="1589"/>
                </a:lnTo>
                <a:lnTo>
                  <a:pt x="473" y="1585"/>
                </a:lnTo>
                <a:lnTo>
                  <a:pt x="450" y="1578"/>
                </a:lnTo>
                <a:lnTo>
                  <a:pt x="450" y="1578"/>
                </a:lnTo>
                <a:lnTo>
                  <a:pt x="443" y="1585"/>
                </a:lnTo>
                <a:lnTo>
                  <a:pt x="428" y="1600"/>
                </a:lnTo>
                <a:lnTo>
                  <a:pt x="409" y="1626"/>
                </a:lnTo>
                <a:lnTo>
                  <a:pt x="402" y="1641"/>
                </a:lnTo>
                <a:lnTo>
                  <a:pt x="394" y="1660"/>
                </a:lnTo>
                <a:lnTo>
                  <a:pt x="394" y="1660"/>
                </a:lnTo>
                <a:lnTo>
                  <a:pt x="387" y="1678"/>
                </a:lnTo>
                <a:lnTo>
                  <a:pt x="379" y="1690"/>
                </a:lnTo>
                <a:lnTo>
                  <a:pt x="372" y="1697"/>
                </a:lnTo>
                <a:lnTo>
                  <a:pt x="361" y="1697"/>
                </a:lnTo>
                <a:lnTo>
                  <a:pt x="350" y="1697"/>
                </a:lnTo>
                <a:lnTo>
                  <a:pt x="339" y="1697"/>
                </a:lnTo>
                <a:lnTo>
                  <a:pt x="320" y="1686"/>
                </a:lnTo>
                <a:lnTo>
                  <a:pt x="320" y="1686"/>
                </a:lnTo>
                <a:lnTo>
                  <a:pt x="301" y="1675"/>
                </a:lnTo>
                <a:lnTo>
                  <a:pt x="290" y="1667"/>
                </a:lnTo>
                <a:lnTo>
                  <a:pt x="286" y="1671"/>
                </a:lnTo>
                <a:lnTo>
                  <a:pt x="283" y="1678"/>
                </a:lnTo>
                <a:lnTo>
                  <a:pt x="286" y="1708"/>
                </a:lnTo>
                <a:lnTo>
                  <a:pt x="272" y="1719"/>
                </a:lnTo>
                <a:lnTo>
                  <a:pt x="272" y="1719"/>
                </a:lnTo>
                <a:lnTo>
                  <a:pt x="272" y="1730"/>
                </a:lnTo>
                <a:lnTo>
                  <a:pt x="275" y="1757"/>
                </a:lnTo>
                <a:lnTo>
                  <a:pt x="275" y="1771"/>
                </a:lnTo>
                <a:lnTo>
                  <a:pt x="268" y="1790"/>
                </a:lnTo>
                <a:lnTo>
                  <a:pt x="257" y="1801"/>
                </a:lnTo>
                <a:lnTo>
                  <a:pt x="242" y="1812"/>
                </a:lnTo>
                <a:lnTo>
                  <a:pt x="242" y="1812"/>
                </a:lnTo>
                <a:lnTo>
                  <a:pt x="234" y="1816"/>
                </a:lnTo>
                <a:lnTo>
                  <a:pt x="219" y="1824"/>
                </a:lnTo>
                <a:lnTo>
                  <a:pt x="208" y="1842"/>
                </a:lnTo>
                <a:lnTo>
                  <a:pt x="201" y="1853"/>
                </a:lnTo>
                <a:lnTo>
                  <a:pt x="201" y="1864"/>
                </a:lnTo>
                <a:lnTo>
                  <a:pt x="201" y="1864"/>
                </a:lnTo>
                <a:lnTo>
                  <a:pt x="197" y="1879"/>
                </a:lnTo>
                <a:lnTo>
                  <a:pt x="197" y="1872"/>
                </a:lnTo>
                <a:lnTo>
                  <a:pt x="197" y="1872"/>
                </a:lnTo>
                <a:lnTo>
                  <a:pt x="160" y="1846"/>
                </a:lnTo>
                <a:lnTo>
                  <a:pt x="160" y="1846"/>
                </a:lnTo>
                <a:lnTo>
                  <a:pt x="153" y="1846"/>
                </a:lnTo>
                <a:lnTo>
                  <a:pt x="149" y="1846"/>
                </a:lnTo>
                <a:lnTo>
                  <a:pt x="141" y="1857"/>
                </a:lnTo>
                <a:lnTo>
                  <a:pt x="134" y="1872"/>
                </a:lnTo>
                <a:lnTo>
                  <a:pt x="126" y="1887"/>
                </a:lnTo>
                <a:lnTo>
                  <a:pt x="126" y="1887"/>
                </a:lnTo>
                <a:lnTo>
                  <a:pt x="126" y="1898"/>
                </a:lnTo>
                <a:lnTo>
                  <a:pt x="119" y="1905"/>
                </a:lnTo>
                <a:lnTo>
                  <a:pt x="104" y="1917"/>
                </a:lnTo>
                <a:lnTo>
                  <a:pt x="86" y="1924"/>
                </a:lnTo>
                <a:lnTo>
                  <a:pt x="86" y="1924"/>
                </a:lnTo>
                <a:lnTo>
                  <a:pt x="89" y="1931"/>
                </a:lnTo>
                <a:lnTo>
                  <a:pt x="89" y="1946"/>
                </a:lnTo>
                <a:lnTo>
                  <a:pt x="89" y="1972"/>
                </a:lnTo>
                <a:lnTo>
                  <a:pt x="89" y="1984"/>
                </a:lnTo>
                <a:lnTo>
                  <a:pt x="82" y="1998"/>
                </a:lnTo>
                <a:lnTo>
                  <a:pt x="82" y="1998"/>
                </a:lnTo>
                <a:lnTo>
                  <a:pt x="93" y="2006"/>
                </a:lnTo>
                <a:lnTo>
                  <a:pt x="108" y="2017"/>
                </a:lnTo>
                <a:lnTo>
                  <a:pt x="112" y="2024"/>
                </a:lnTo>
                <a:lnTo>
                  <a:pt x="108" y="2032"/>
                </a:lnTo>
                <a:lnTo>
                  <a:pt x="100" y="2039"/>
                </a:lnTo>
                <a:lnTo>
                  <a:pt x="86" y="2043"/>
                </a:lnTo>
                <a:lnTo>
                  <a:pt x="86" y="2043"/>
                </a:lnTo>
                <a:lnTo>
                  <a:pt x="74" y="2043"/>
                </a:lnTo>
                <a:lnTo>
                  <a:pt x="59" y="2051"/>
                </a:lnTo>
                <a:lnTo>
                  <a:pt x="45" y="2062"/>
                </a:lnTo>
                <a:lnTo>
                  <a:pt x="30" y="2084"/>
                </a:lnTo>
                <a:lnTo>
                  <a:pt x="19" y="2114"/>
                </a:lnTo>
                <a:lnTo>
                  <a:pt x="11" y="2162"/>
                </a:lnTo>
                <a:lnTo>
                  <a:pt x="7" y="2222"/>
                </a:lnTo>
                <a:lnTo>
                  <a:pt x="7" y="2222"/>
                </a:lnTo>
                <a:lnTo>
                  <a:pt x="19" y="2222"/>
                </a:lnTo>
                <a:lnTo>
                  <a:pt x="30" y="2222"/>
                </a:lnTo>
                <a:lnTo>
                  <a:pt x="45" y="2225"/>
                </a:lnTo>
                <a:lnTo>
                  <a:pt x="56" y="2233"/>
                </a:lnTo>
                <a:lnTo>
                  <a:pt x="63" y="2244"/>
                </a:lnTo>
                <a:lnTo>
                  <a:pt x="63" y="2263"/>
                </a:lnTo>
                <a:lnTo>
                  <a:pt x="59" y="2289"/>
                </a:lnTo>
                <a:lnTo>
                  <a:pt x="59" y="2289"/>
                </a:lnTo>
                <a:lnTo>
                  <a:pt x="56" y="2292"/>
                </a:lnTo>
                <a:lnTo>
                  <a:pt x="59" y="2296"/>
                </a:lnTo>
                <a:lnTo>
                  <a:pt x="63" y="2300"/>
                </a:lnTo>
                <a:lnTo>
                  <a:pt x="78" y="2304"/>
                </a:lnTo>
                <a:lnTo>
                  <a:pt x="78" y="2304"/>
                </a:lnTo>
                <a:lnTo>
                  <a:pt x="82" y="2315"/>
                </a:lnTo>
                <a:lnTo>
                  <a:pt x="82" y="2341"/>
                </a:lnTo>
                <a:lnTo>
                  <a:pt x="82" y="2356"/>
                </a:lnTo>
                <a:lnTo>
                  <a:pt x="74" y="2371"/>
                </a:lnTo>
                <a:lnTo>
                  <a:pt x="63" y="2385"/>
                </a:lnTo>
                <a:lnTo>
                  <a:pt x="48" y="2397"/>
                </a:lnTo>
                <a:lnTo>
                  <a:pt x="0" y="2456"/>
                </a:lnTo>
                <a:lnTo>
                  <a:pt x="0" y="2456"/>
                </a:lnTo>
                <a:lnTo>
                  <a:pt x="7" y="2464"/>
                </a:lnTo>
                <a:lnTo>
                  <a:pt x="11" y="2471"/>
                </a:lnTo>
                <a:lnTo>
                  <a:pt x="22" y="2478"/>
                </a:lnTo>
                <a:lnTo>
                  <a:pt x="33" y="2482"/>
                </a:lnTo>
                <a:lnTo>
                  <a:pt x="52" y="2478"/>
                </a:lnTo>
                <a:lnTo>
                  <a:pt x="74" y="2471"/>
                </a:lnTo>
                <a:lnTo>
                  <a:pt x="100" y="2449"/>
                </a:lnTo>
                <a:lnTo>
                  <a:pt x="100" y="2449"/>
                </a:lnTo>
                <a:lnTo>
                  <a:pt x="126" y="2434"/>
                </a:lnTo>
                <a:lnTo>
                  <a:pt x="160" y="2423"/>
                </a:lnTo>
                <a:lnTo>
                  <a:pt x="201" y="2411"/>
                </a:lnTo>
                <a:lnTo>
                  <a:pt x="238" y="2400"/>
                </a:lnTo>
                <a:lnTo>
                  <a:pt x="305" y="2393"/>
                </a:lnTo>
                <a:lnTo>
                  <a:pt x="331" y="2389"/>
                </a:lnTo>
                <a:lnTo>
                  <a:pt x="417" y="2385"/>
                </a:lnTo>
                <a:lnTo>
                  <a:pt x="417" y="2385"/>
                </a:lnTo>
                <a:lnTo>
                  <a:pt x="424" y="2389"/>
                </a:lnTo>
                <a:lnTo>
                  <a:pt x="446" y="2397"/>
                </a:lnTo>
                <a:lnTo>
                  <a:pt x="458" y="2400"/>
                </a:lnTo>
                <a:lnTo>
                  <a:pt x="469" y="2400"/>
                </a:lnTo>
                <a:lnTo>
                  <a:pt x="480" y="2393"/>
                </a:lnTo>
                <a:lnTo>
                  <a:pt x="487" y="2385"/>
                </a:lnTo>
                <a:lnTo>
                  <a:pt x="487" y="2385"/>
                </a:lnTo>
                <a:lnTo>
                  <a:pt x="513" y="2382"/>
                </a:lnTo>
                <a:lnTo>
                  <a:pt x="536" y="2382"/>
                </a:lnTo>
                <a:lnTo>
                  <a:pt x="554" y="2385"/>
                </a:lnTo>
                <a:lnTo>
                  <a:pt x="562" y="2389"/>
                </a:lnTo>
                <a:lnTo>
                  <a:pt x="566" y="2393"/>
                </a:lnTo>
                <a:lnTo>
                  <a:pt x="569" y="2397"/>
                </a:lnTo>
                <a:lnTo>
                  <a:pt x="566" y="2404"/>
                </a:lnTo>
                <a:lnTo>
                  <a:pt x="558" y="2411"/>
                </a:lnTo>
                <a:lnTo>
                  <a:pt x="543" y="2423"/>
                </a:lnTo>
                <a:lnTo>
                  <a:pt x="495" y="2449"/>
                </a:lnTo>
                <a:lnTo>
                  <a:pt x="495" y="2449"/>
                </a:lnTo>
                <a:lnTo>
                  <a:pt x="487" y="2449"/>
                </a:lnTo>
                <a:lnTo>
                  <a:pt x="480" y="2456"/>
                </a:lnTo>
                <a:lnTo>
                  <a:pt x="476" y="2460"/>
                </a:lnTo>
                <a:lnTo>
                  <a:pt x="473" y="2467"/>
                </a:lnTo>
                <a:lnTo>
                  <a:pt x="469" y="2478"/>
                </a:lnTo>
                <a:lnTo>
                  <a:pt x="473" y="2493"/>
                </a:lnTo>
                <a:lnTo>
                  <a:pt x="473" y="2493"/>
                </a:lnTo>
                <a:lnTo>
                  <a:pt x="480" y="2519"/>
                </a:lnTo>
                <a:lnTo>
                  <a:pt x="484" y="2534"/>
                </a:lnTo>
                <a:lnTo>
                  <a:pt x="495" y="2538"/>
                </a:lnTo>
                <a:lnTo>
                  <a:pt x="513" y="2542"/>
                </a:lnTo>
                <a:lnTo>
                  <a:pt x="513" y="2542"/>
                </a:lnTo>
                <a:lnTo>
                  <a:pt x="525" y="2545"/>
                </a:lnTo>
                <a:lnTo>
                  <a:pt x="532" y="2553"/>
                </a:lnTo>
                <a:lnTo>
                  <a:pt x="536" y="2564"/>
                </a:lnTo>
                <a:lnTo>
                  <a:pt x="536" y="2571"/>
                </a:lnTo>
                <a:lnTo>
                  <a:pt x="536" y="2594"/>
                </a:lnTo>
                <a:lnTo>
                  <a:pt x="536" y="2601"/>
                </a:lnTo>
                <a:lnTo>
                  <a:pt x="536" y="2601"/>
                </a:lnTo>
                <a:lnTo>
                  <a:pt x="540" y="2609"/>
                </a:lnTo>
                <a:lnTo>
                  <a:pt x="551" y="2624"/>
                </a:lnTo>
                <a:lnTo>
                  <a:pt x="554" y="2631"/>
                </a:lnTo>
                <a:lnTo>
                  <a:pt x="554" y="2642"/>
                </a:lnTo>
                <a:lnTo>
                  <a:pt x="547" y="2653"/>
                </a:lnTo>
                <a:lnTo>
                  <a:pt x="532" y="2664"/>
                </a:lnTo>
                <a:lnTo>
                  <a:pt x="543" y="2679"/>
                </a:lnTo>
                <a:lnTo>
                  <a:pt x="543" y="2679"/>
                </a:lnTo>
                <a:lnTo>
                  <a:pt x="547" y="2687"/>
                </a:lnTo>
                <a:lnTo>
                  <a:pt x="558" y="2698"/>
                </a:lnTo>
                <a:lnTo>
                  <a:pt x="569" y="2720"/>
                </a:lnTo>
                <a:lnTo>
                  <a:pt x="569" y="2735"/>
                </a:lnTo>
                <a:lnTo>
                  <a:pt x="569" y="2750"/>
                </a:lnTo>
                <a:lnTo>
                  <a:pt x="569" y="2750"/>
                </a:lnTo>
                <a:lnTo>
                  <a:pt x="569" y="2769"/>
                </a:lnTo>
                <a:lnTo>
                  <a:pt x="566" y="2769"/>
                </a:lnTo>
                <a:lnTo>
                  <a:pt x="566" y="2750"/>
                </a:lnTo>
                <a:lnTo>
                  <a:pt x="592" y="2765"/>
                </a:lnTo>
                <a:lnTo>
                  <a:pt x="592" y="2765"/>
                </a:lnTo>
                <a:lnTo>
                  <a:pt x="580" y="2780"/>
                </a:lnTo>
                <a:lnTo>
                  <a:pt x="573" y="2791"/>
                </a:lnTo>
                <a:lnTo>
                  <a:pt x="566" y="2806"/>
                </a:lnTo>
                <a:lnTo>
                  <a:pt x="566" y="2817"/>
                </a:lnTo>
                <a:lnTo>
                  <a:pt x="569" y="2824"/>
                </a:lnTo>
                <a:lnTo>
                  <a:pt x="573" y="2828"/>
                </a:lnTo>
                <a:lnTo>
                  <a:pt x="580" y="2828"/>
                </a:lnTo>
                <a:lnTo>
                  <a:pt x="592" y="2832"/>
                </a:lnTo>
                <a:lnTo>
                  <a:pt x="621" y="2828"/>
                </a:lnTo>
                <a:lnTo>
                  <a:pt x="621" y="2828"/>
                </a:lnTo>
                <a:lnTo>
                  <a:pt x="621" y="2836"/>
                </a:lnTo>
                <a:lnTo>
                  <a:pt x="621" y="2839"/>
                </a:lnTo>
                <a:lnTo>
                  <a:pt x="621" y="2851"/>
                </a:lnTo>
                <a:lnTo>
                  <a:pt x="625" y="2858"/>
                </a:lnTo>
                <a:lnTo>
                  <a:pt x="636" y="2865"/>
                </a:lnTo>
                <a:lnTo>
                  <a:pt x="655" y="2869"/>
                </a:lnTo>
                <a:lnTo>
                  <a:pt x="677" y="2869"/>
                </a:lnTo>
                <a:lnTo>
                  <a:pt x="677" y="2869"/>
                </a:lnTo>
                <a:lnTo>
                  <a:pt x="737" y="2865"/>
                </a:lnTo>
                <a:lnTo>
                  <a:pt x="737" y="2865"/>
                </a:lnTo>
                <a:lnTo>
                  <a:pt x="737" y="2865"/>
                </a:lnTo>
                <a:lnTo>
                  <a:pt x="737" y="2865"/>
                </a:lnTo>
                <a:lnTo>
                  <a:pt x="740" y="2862"/>
                </a:lnTo>
                <a:lnTo>
                  <a:pt x="752" y="2858"/>
                </a:lnTo>
                <a:lnTo>
                  <a:pt x="759" y="2858"/>
                </a:lnTo>
                <a:lnTo>
                  <a:pt x="763" y="2862"/>
                </a:lnTo>
                <a:lnTo>
                  <a:pt x="766" y="2865"/>
                </a:lnTo>
                <a:lnTo>
                  <a:pt x="770" y="2877"/>
                </a:lnTo>
                <a:lnTo>
                  <a:pt x="811" y="2869"/>
                </a:lnTo>
                <a:lnTo>
                  <a:pt x="811" y="2869"/>
                </a:lnTo>
                <a:lnTo>
                  <a:pt x="819" y="2891"/>
                </a:lnTo>
                <a:lnTo>
                  <a:pt x="833" y="2929"/>
                </a:lnTo>
                <a:lnTo>
                  <a:pt x="833" y="2947"/>
                </a:lnTo>
                <a:lnTo>
                  <a:pt x="833" y="2955"/>
                </a:lnTo>
                <a:lnTo>
                  <a:pt x="830" y="2958"/>
                </a:lnTo>
                <a:lnTo>
                  <a:pt x="826" y="2958"/>
                </a:lnTo>
                <a:lnTo>
                  <a:pt x="819" y="2958"/>
                </a:lnTo>
                <a:lnTo>
                  <a:pt x="796" y="2944"/>
                </a:lnTo>
                <a:lnTo>
                  <a:pt x="789" y="2988"/>
                </a:lnTo>
                <a:lnTo>
                  <a:pt x="789" y="2988"/>
                </a:lnTo>
                <a:lnTo>
                  <a:pt x="778" y="2999"/>
                </a:lnTo>
                <a:lnTo>
                  <a:pt x="766" y="3011"/>
                </a:lnTo>
                <a:lnTo>
                  <a:pt x="752" y="3022"/>
                </a:lnTo>
                <a:lnTo>
                  <a:pt x="744" y="3037"/>
                </a:lnTo>
                <a:lnTo>
                  <a:pt x="740" y="3055"/>
                </a:lnTo>
                <a:lnTo>
                  <a:pt x="740" y="3063"/>
                </a:lnTo>
                <a:lnTo>
                  <a:pt x="744" y="3074"/>
                </a:lnTo>
                <a:lnTo>
                  <a:pt x="752" y="3081"/>
                </a:lnTo>
                <a:lnTo>
                  <a:pt x="759" y="3092"/>
                </a:lnTo>
                <a:lnTo>
                  <a:pt x="759" y="3092"/>
                </a:lnTo>
                <a:lnTo>
                  <a:pt x="766" y="3100"/>
                </a:lnTo>
                <a:lnTo>
                  <a:pt x="766" y="3115"/>
                </a:lnTo>
                <a:lnTo>
                  <a:pt x="763" y="3130"/>
                </a:lnTo>
                <a:lnTo>
                  <a:pt x="752" y="3144"/>
                </a:lnTo>
                <a:lnTo>
                  <a:pt x="733" y="3167"/>
                </a:lnTo>
                <a:lnTo>
                  <a:pt x="726" y="3178"/>
                </a:lnTo>
                <a:lnTo>
                  <a:pt x="726" y="3178"/>
                </a:lnTo>
                <a:lnTo>
                  <a:pt x="722" y="3182"/>
                </a:lnTo>
                <a:lnTo>
                  <a:pt x="714" y="3193"/>
                </a:lnTo>
                <a:lnTo>
                  <a:pt x="711" y="3215"/>
                </a:lnTo>
                <a:lnTo>
                  <a:pt x="711" y="3230"/>
                </a:lnTo>
                <a:lnTo>
                  <a:pt x="711" y="3245"/>
                </a:lnTo>
                <a:lnTo>
                  <a:pt x="711" y="3245"/>
                </a:lnTo>
                <a:lnTo>
                  <a:pt x="696" y="3256"/>
                </a:lnTo>
                <a:lnTo>
                  <a:pt x="673" y="3282"/>
                </a:lnTo>
                <a:lnTo>
                  <a:pt x="662" y="3297"/>
                </a:lnTo>
                <a:lnTo>
                  <a:pt x="662" y="3308"/>
                </a:lnTo>
                <a:lnTo>
                  <a:pt x="666" y="3312"/>
                </a:lnTo>
                <a:lnTo>
                  <a:pt x="670" y="3316"/>
                </a:lnTo>
                <a:lnTo>
                  <a:pt x="677" y="3319"/>
                </a:lnTo>
                <a:lnTo>
                  <a:pt x="692" y="3319"/>
                </a:lnTo>
                <a:lnTo>
                  <a:pt x="692" y="3319"/>
                </a:lnTo>
                <a:lnTo>
                  <a:pt x="744" y="3319"/>
                </a:lnTo>
                <a:lnTo>
                  <a:pt x="781" y="3319"/>
                </a:lnTo>
                <a:lnTo>
                  <a:pt x="815" y="3316"/>
                </a:lnTo>
                <a:lnTo>
                  <a:pt x="900" y="3357"/>
                </a:lnTo>
                <a:lnTo>
                  <a:pt x="934" y="3342"/>
                </a:lnTo>
                <a:lnTo>
                  <a:pt x="975" y="3368"/>
                </a:lnTo>
                <a:lnTo>
                  <a:pt x="1001" y="3349"/>
                </a:lnTo>
                <a:lnTo>
                  <a:pt x="1001" y="3349"/>
                </a:lnTo>
                <a:lnTo>
                  <a:pt x="1008" y="3357"/>
                </a:lnTo>
                <a:lnTo>
                  <a:pt x="1016" y="3368"/>
                </a:lnTo>
                <a:lnTo>
                  <a:pt x="1020" y="3383"/>
                </a:lnTo>
                <a:lnTo>
                  <a:pt x="1023" y="3398"/>
                </a:lnTo>
                <a:lnTo>
                  <a:pt x="1023" y="3420"/>
                </a:lnTo>
                <a:lnTo>
                  <a:pt x="1016" y="3442"/>
                </a:lnTo>
                <a:lnTo>
                  <a:pt x="1005" y="3465"/>
                </a:lnTo>
                <a:lnTo>
                  <a:pt x="1005" y="3465"/>
                </a:lnTo>
                <a:lnTo>
                  <a:pt x="1008" y="3479"/>
                </a:lnTo>
                <a:lnTo>
                  <a:pt x="1020" y="3513"/>
                </a:lnTo>
                <a:lnTo>
                  <a:pt x="1027" y="3528"/>
                </a:lnTo>
                <a:lnTo>
                  <a:pt x="1038" y="3535"/>
                </a:lnTo>
                <a:lnTo>
                  <a:pt x="1046" y="3539"/>
                </a:lnTo>
                <a:lnTo>
                  <a:pt x="1049" y="3539"/>
                </a:lnTo>
                <a:lnTo>
                  <a:pt x="1057" y="3535"/>
                </a:lnTo>
                <a:lnTo>
                  <a:pt x="1064" y="3528"/>
                </a:lnTo>
                <a:lnTo>
                  <a:pt x="1064" y="3528"/>
                </a:lnTo>
                <a:lnTo>
                  <a:pt x="1072" y="3528"/>
                </a:lnTo>
                <a:lnTo>
                  <a:pt x="1087" y="3524"/>
                </a:lnTo>
                <a:lnTo>
                  <a:pt x="1094" y="3528"/>
                </a:lnTo>
                <a:lnTo>
                  <a:pt x="1094" y="3535"/>
                </a:lnTo>
                <a:lnTo>
                  <a:pt x="1090" y="3546"/>
                </a:lnTo>
                <a:lnTo>
                  <a:pt x="1079" y="3569"/>
                </a:lnTo>
                <a:lnTo>
                  <a:pt x="1079" y="3569"/>
                </a:lnTo>
                <a:lnTo>
                  <a:pt x="1075" y="3576"/>
                </a:lnTo>
                <a:lnTo>
                  <a:pt x="1075" y="3591"/>
                </a:lnTo>
                <a:lnTo>
                  <a:pt x="1079" y="3598"/>
                </a:lnTo>
                <a:lnTo>
                  <a:pt x="1083" y="3606"/>
                </a:lnTo>
                <a:lnTo>
                  <a:pt x="1094" y="3606"/>
                </a:lnTo>
                <a:lnTo>
                  <a:pt x="1113" y="3606"/>
                </a:lnTo>
                <a:lnTo>
                  <a:pt x="1139" y="3625"/>
                </a:lnTo>
                <a:lnTo>
                  <a:pt x="1139" y="3625"/>
                </a:lnTo>
                <a:lnTo>
                  <a:pt x="1146" y="3617"/>
                </a:lnTo>
                <a:lnTo>
                  <a:pt x="1161" y="3602"/>
                </a:lnTo>
                <a:lnTo>
                  <a:pt x="1176" y="3595"/>
                </a:lnTo>
                <a:lnTo>
                  <a:pt x="1191" y="3587"/>
                </a:lnTo>
                <a:lnTo>
                  <a:pt x="1206" y="3587"/>
                </a:lnTo>
                <a:lnTo>
                  <a:pt x="1224" y="3595"/>
                </a:lnTo>
                <a:lnTo>
                  <a:pt x="1232" y="3621"/>
                </a:lnTo>
                <a:lnTo>
                  <a:pt x="1232" y="3621"/>
                </a:lnTo>
                <a:lnTo>
                  <a:pt x="1243" y="3628"/>
                </a:lnTo>
                <a:lnTo>
                  <a:pt x="1258" y="3632"/>
                </a:lnTo>
                <a:lnTo>
                  <a:pt x="1276" y="3632"/>
                </a:lnTo>
                <a:lnTo>
                  <a:pt x="1302" y="3625"/>
                </a:lnTo>
                <a:lnTo>
                  <a:pt x="1332" y="3606"/>
                </a:lnTo>
                <a:lnTo>
                  <a:pt x="1362" y="3576"/>
                </a:lnTo>
                <a:lnTo>
                  <a:pt x="1399" y="3528"/>
                </a:lnTo>
                <a:lnTo>
                  <a:pt x="1399" y="3528"/>
                </a:lnTo>
                <a:lnTo>
                  <a:pt x="1410" y="3528"/>
                </a:lnTo>
                <a:lnTo>
                  <a:pt x="1436" y="3528"/>
                </a:lnTo>
                <a:lnTo>
                  <a:pt x="1451" y="3520"/>
                </a:lnTo>
                <a:lnTo>
                  <a:pt x="1466" y="3517"/>
                </a:lnTo>
                <a:lnTo>
                  <a:pt x="1477" y="3505"/>
                </a:lnTo>
                <a:lnTo>
                  <a:pt x="1488" y="3494"/>
                </a:lnTo>
                <a:lnTo>
                  <a:pt x="1518" y="3494"/>
                </a:lnTo>
                <a:lnTo>
                  <a:pt x="1514" y="3520"/>
                </a:lnTo>
                <a:lnTo>
                  <a:pt x="1514" y="3520"/>
                </a:lnTo>
                <a:lnTo>
                  <a:pt x="1518" y="3520"/>
                </a:lnTo>
                <a:lnTo>
                  <a:pt x="1533" y="3531"/>
                </a:lnTo>
                <a:lnTo>
                  <a:pt x="1537" y="3539"/>
                </a:lnTo>
                <a:lnTo>
                  <a:pt x="1541" y="3546"/>
                </a:lnTo>
                <a:lnTo>
                  <a:pt x="1541" y="3561"/>
                </a:lnTo>
                <a:lnTo>
                  <a:pt x="1533" y="3576"/>
                </a:lnTo>
                <a:lnTo>
                  <a:pt x="1533" y="3576"/>
                </a:lnTo>
                <a:lnTo>
                  <a:pt x="1541" y="3572"/>
                </a:lnTo>
                <a:lnTo>
                  <a:pt x="1548" y="3572"/>
                </a:lnTo>
                <a:lnTo>
                  <a:pt x="1555" y="3576"/>
                </a:lnTo>
                <a:lnTo>
                  <a:pt x="1559" y="3580"/>
                </a:lnTo>
                <a:lnTo>
                  <a:pt x="1563" y="3591"/>
                </a:lnTo>
                <a:lnTo>
                  <a:pt x="1563" y="3606"/>
                </a:lnTo>
                <a:lnTo>
                  <a:pt x="1555" y="3625"/>
                </a:lnTo>
                <a:lnTo>
                  <a:pt x="1555" y="3625"/>
                </a:lnTo>
                <a:lnTo>
                  <a:pt x="1544" y="3647"/>
                </a:lnTo>
                <a:lnTo>
                  <a:pt x="1541" y="3665"/>
                </a:lnTo>
                <a:lnTo>
                  <a:pt x="1544" y="3677"/>
                </a:lnTo>
                <a:lnTo>
                  <a:pt x="1548" y="3688"/>
                </a:lnTo>
                <a:lnTo>
                  <a:pt x="1555" y="3695"/>
                </a:lnTo>
                <a:lnTo>
                  <a:pt x="1563" y="3699"/>
                </a:lnTo>
                <a:lnTo>
                  <a:pt x="1578" y="3703"/>
                </a:lnTo>
                <a:lnTo>
                  <a:pt x="1578" y="3703"/>
                </a:lnTo>
                <a:lnTo>
                  <a:pt x="1574" y="3710"/>
                </a:lnTo>
                <a:lnTo>
                  <a:pt x="1567" y="3721"/>
                </a:lnTo>
                <a:lnTo>
                  <a:pt x="1563" y="3729"/>
                </a:lnTo>
                <a:lnTo>
                  <a:pt x="1563" y="3736"/>
                </a:lnTo>
                <a:lnTo>
                  <a:pt x="1570" y="3744"/>
                </a:lnTo>
                <a:lnTo>
                  <a:pt x="1585" y="3751"/>
                </a:lnTo>
                <a:lnTo>
                  <a:pt x="1615" y="3751"/>
                </a:lnTo>
                <a:lnTo>
                  <a:pt x="1615" y="3751"/>
                </a:lnTo>
                <a:lnTo>
                  <a:pt x="1663" y="3744"/>
                </a:lnTo>
                <a:lnTo>
                  <a:pt x="1689" y="3736"/>
                </a:lnTo>
                <a:lnTo>
                  <a:pt x="1701" y="3729"/>
                </a:lnTo>
                <a:lnTo>
                  <a:pt x="1701" y="3725"/>
                </a:lnTo>
                <a:lnTo>
                  <a:pt x="1701" y="3725"/>
                </a:lnTo>
                <a:lnTo>
                  <a:pt x="1712" y="3729"/>
                </a:lnTo>
                <a:lnTo>
                  <a:pt x="1719" y="3736"/>
                </a:lnTo>
                <a:lnTo>
                  <a:pt x="1723" y="3751"/>
                </a:lnTo>
                <a:lnTo>
                  <a:pt x="1734" y="3758"/>
                </a:lnTo>
                <a:lnTo>
                  <a:pt x="1734" y="3758"/>
                </a:lnTo>
                <a:lnTo>
                  <a:pt x="1738" y="3758"/>
                </a:lnTo>
                <a:lnTo>
                  <a:pt x="1749" y="3755"/>
                </a:lnTo>
                <a:lnTo>
                  <a:pt x="1756" y="3755"/>
                </a:lnTo>
                <a:lnTo>
                  <a:pt x="1767" y="3762"/>
                </a:lnTo>
                <a:lnTo>
                  <a:pt x="1775" y="3770"/>
                </a:lnTo>
                <a:lnTo>
                  <a:pt x="1782" y="3781"/>
                </a:lnTo>
                <a:lnTo>
                  <a:pt x="1782" y="3781"/>
                </a:lnTo>
                <a:lnTo>
                  <a:pt x="1786" y="3781"/>
                </a:lnTo>
                <a:lnTo>
                  <a:pt x="1797" y="3777"/>
                </a:lnTo>
                <a:lnTo>
                  <a:pt x="1805" y="3770"/>
                </a:lnTo>
                <a:lnTo>
                  <a:pt x="1808" y="3766"/>
                </a:lnTo>
                <a:lnTo>
                  <a:pt x="1808" y="3755"/>
                </a:lnTo>
                <a:lnTo>
                  <a:pt x="1808" y="3744"/>
                </a:lnTo>
                <a:lnTo>
                  <a:pt x="1808" y="3744"/>
                </a:lnTo>
                <a:lnTo>
                  <a:pt x="1816" y="3744"/>
                </a:lnTo>
                <a:lnTo>
                  <a:pt x="1831" y="3736"/>
                </a:lnTo>
                <a:lnTo>
                  <a:pt x="1834" y="3732"/>
                </a:lnTo>
                <a:lnTo>
                  <a:pt x="1831" y="3725"/>
                </a:lnTo>
                <a:lnTo>
                  <a:pt x="1823" y="3718"/>
                </a:lnTo>
                <a:lnTo>
                  <a:pt x="1808" y="3706"/>
                </a:lnTo>
                <a:lnTo>
                  <a:pt x="1808" y="3706"/>
                </a:lnTo>
                <a:lnTo>
                  <a:pt x="1790" y="3695"/>
                </a:lnTo>
                <a:lnTo>
                  <a:pt x="1779" y="3684"/>
                </a:lnTo>
                <a:lnTo>
                  <a:pt x="1775" y="3673"/>
                </a:lnTo>
                <a:lnTo>
                  <a:pt x="1775" y="3658"/>
                </a:lnTo>
                <a:lnTo>
                  <a:pt x="1779" y="3639"/>
                </a:lnTo>
                <a:lnTo>
                  <a:pt x="1782" y="3632"/>
                </a:lnTo>
                <a:lnTo>
                  <a:pt x="1782" y="3632"/>
                </a:lnTo>
                <a:lnTo>
                  <a:pt x="1786" y="3628"/>
                </a:lnTo>
                <a:lnTo>
                  <a:pt x="1790" y="3617"/>
                </a:lnTo>
                <a:lnTo>
                  <a:pt x="1794" y="3610"/>
                </a:lnTo>
                <a:lnTo>
                  <a:pt x="1790" y="3602"/>
                </a:lnTo>
                <a:lnTo>
                  <a:pt x="1786" y="3595"/>
                </a:lnTo>
                <a:lnTo>
                  <a:pt x="1779" y="3584"/>
                </a:lnTo>
                <a:lnTo>
                  <a:pt x="1816" y="3569"/>
                </a:lnTo>
                <a:lnTo>
                  <a:pt x="1823" y="3550"/>
                </a:lnTo>
                <a:lnTo>
                  <a:pt x="1805" y="3531"/>
                </a:lnTo>
                <a:lnTo>
                  <a:pt x="1790" y="3517"/>
                </a:lnTo>
                <a:lnTo>
                  <a:pt x="1790" y="3453"/>
                </a:lnTo>
                <a:lnTo>
                  <a:pt x="1730" y="3398"/>
                </a:lnTo>
                <a:lnTo>
                  <a:pt x="1741" y="3360"/>
                </a:lnTo>
                <a:lnTo>
                  <a:pt x="1712" y="3334"/>
                </a:lnTo>
                <a:lnTo>
                  <a:pt x="1719" y="3304"/>
                </a:lnTo>
                <a:lnTo>
                  <a:pt x="1697" y="3252"/>
                </a:lnTo>
                <a:lnTo>
                  <a:pt x="1697" y="3252"/>
                </a:lnTo>
                <a:lnTo>
                  <a:pt x="1704" y="3252"/>
                </a:lnTo>
                <a:lnTo>
                  <a:pt x="1715" y="3249"/>
                </a:lnTo>
                <a:lnTo>
                  <a:pt x="1723" y="3241"/>
                </a:lnTo>
                <a:lnTo>
                  <a:pt x="1734" y="3230"/>
                </a:lnTo>
                <a:lnTo>
                  <a:pt x="1741" y="3219"/>
                </a:lnTo>
                <a:lnTo>
                  <a:pt x="1749" y="3197"/>
                </a:lnTo>
                <a:lnTo>
                  <a:pt x="1753" y="3174"/>
                </a:lnTo>
                <a:lnTo>
                  <a:pt x="1753" y="3174"/>
                </a:lnTo>
                <a:lnTo>
                  <a:pt x="1753" y="3167"/>
                </a:lnTo>
                <a:lnTo>
                  <a:pt x="1764" y="3156"/>
                </a:lnTo>
                <a:lnTo>
                  <a:pt x="1767" y="3152"/>
                </a:lnTo>
                <a:lnTo>
                  <a:pt x="1779" y="3152"/>
                </a:lnTo>
                <a:lnTo>
                  <a:pt x="1790" y="3159"/>
                </a:lnTo>
                <a:lnTo>
                  <a:pt x="1805" y="3171"/>
                </a:lnTo>
                <a:lnTo>
                  <a:pt x="1827" y="3197"/>
                </a:lnTo>
                <a:lnTo>
                  <a:pt x="1827" y="3197"/>
                </a:lnTo>
                <a:lnTo>
                  <a:pt x="1831" y="3200"/>
                </a:lnTo>
                <a:lnTo>
                  <a:pt x="1838" y="3200"/>
                </a:lnTo>
                <a:lnTo>
                  <a:pt x="1842" y="3200"/>
                </a:lnTo>
                <a:lnTo>
                  <a:pt x="1846" y="3193"/>
                </a:lnTo>
                <a:lnTo>
                  <a:pt x="1849" y="3185"/>
                </a:lnTo>
                <a:lnTo>
                  <a:pt x="1853" y="3174"/>
                </a:lnTo>
                <a:lnTo>
                  <a:pt x="1920" y="3167"/>
                </a:lnTo>
                <a:lnTo>
                  <a:pt x="1961" y="3178"/>
                </a:lnTo>
                <a:lnTo>
                  <a:pt x="2009" y="3174"/>
                </a:lnTo>
                <a:lnTo>
                  <a:pt x="2013" y="3148"/>
                </a:lnTo>
                <a:lnTo>
                  <a:pt x="2058" y="3096"/>
                </a:lnTo>
                <a:lnTo>
                  <a:pt x="2061" y="3063"/>
                </a:lnTo>
                <a:lnTo>
                  <a:pt x="2095" y="3059"/>
                </a:lnTo>
                <a:lnTo>
                  <a:pt x="2095" y="3025"/>
                </a:lnTo>
                <a:lnTo>
                  <a:pt x="2114" y="3025"/>
                </a:lnTo>
                <a:lnTo>
                  <a:pt x="2136" y="3044"/>
                </a:lnTo>
                <a:lnTo>
                  <a:pt x="2166" y="3044"/>
                </a:lnTo>
                <a:close/>
              </a:path>
            </a:pathLst>
          </a:custGeom>
          <a:solidFill>
            <a:srgbClr val="C9CACB"/>
          </a:solidFill>
          <a:ln w="11747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6319838" y="615950"/>
            <a:ext cx="5872162" cy="6002337"/>
          </a:xfrm>
          <a:custGeom>
            <a:avLst/>
            <a:gdLst>
              <a:gd name="T0" fmla="*/ 2504 w 3699"/>
              <a:gd name="T1" fmla="*/ 3048 h 3781"/>
              <a:gd name="T2" fmla="*/ 2765 w 3699"/>
              <a:gd name="T3" fmla="*/ 3107 h 3781"/>
              <a:gd name="T4" fmla="*/ 3111 w 3699"/>
              <a:gd name="T5" fmla="*/ 2940 h 3781"/>
              <a:gd name="T6" fmla="*/ 3379 w 3699"/>
              <a:gd name="T7" fmla="*/ 2750 h 3781"/>
              <a:gd name="T8" fmla="*/ 3580 w 3699"/>
              <a:gd name="T9" fmla="*/ 2650 h 3781"/>
              <a:gd name="T10" fmla="*/ 3684 w 3699"/>
              <a:gd name="T11" fmla="*/ 2497 h 3781"/>
              <a:gd name="T12" fmla="*/ 3539 w 3699"/>
              <a:gd name="T13" fmla="*/ 2404 h 3781"/>
              <a:gd name="T14" fmla="*/ 3312 w 3699"/>
              <a:gd name="T15" fmla="*/ 2393 h 3781"/>
              <a:gd name="T16" fmla="*/ 3211 w 3699"/>
              <a:gd name="T17" fmla="*/ 2237 h 3781"/>
              <a:gd name="T18" fmla="*/ 3033 w 3699"/>
              <a:gd name="T19" fmla="*/ 2270 h 3781"/>
              <a:gd name="T20" fmla="*/ 3025 w 3699"/>
              <a:gd name="T21" fmla="*/ 1987 h 3781"/>
              <a:gd name="T22" fmla="*/ 3044 w 3699"/>
              <a:gd name="T23" fmla="*/ 1853 h 3781"/>
              <a:gd name="T24" fmla="*/ 2888 w 3699"/>
              <a:gd name="T25" fmla="*/ 1701 h 3781"/>
              <a:gd name="T26" fmla="*/ 3010 w 3699"/>
              <a:gd name="T27" fmla="*/ 1340 h 3781"/>
              <a:gd name="T28" fmla="*/ 2802 w 3699"/>
              <a:gd name="T29" fmla="*/ 1232 h 3781"/>
              <a:gd name="T30" fmla="*/ 2623 w 3699"/>
              <a:gd name="T31" fmla="*/ 1061 h 3781"/>
              <a:gd name="T32" fmla="*/ 2661 w 3699"/>
              <a:gd name="T33" fmla="*/ 930 h 3781"/>
              <a:gd name="T34" fmla="*/ 2951 w 3699"/>
              <a:gd name="T35" fmla="*/ 904 h 3781"/>
              <a:gd name="T36" fmla="*/ 3234 w 3699"/>
              <a:gd name="T37" fmla="*/ 845 h 3781"/>
              <a:gd name="T38" fmla="*/ 3230 w 3699"/>
              <a:gd name="T39" fmla="*/ 644 h 3781"/>
              <a:gd name="T40" fmla="*/ 3051 w 3699"/>
              <a:gd name="T41" fmla="*/ 640 h 3781"/>
              <a:gd name="T42" fmla="*/ 2850 w 3699"/>
              <a:gd name="T43" fmla="*/ 577 h 3781"/>
              <a:gd name="T44" fmla="*/ 2858 w 3699"/>
              <a:gd name="T45" fmla="*/ 331 h 3781"/>
              <a:gd name="T46" fmla="*/ 2627 w 3699"/>
              <a:gd name="T47" fmla="*/ 365 h 3781"/>
              <a:gd name="T48" fmla="*/ 2493 w 3699"/>
              <a:gd name="T49" fmla="*/ 570 h 3781"/>
              <a:gd name="T50" fmla="*/ 2374 w 3699"/>
              <a:gd name="T51" fmla="*/ 837 h 3781"/>
              <a:gd name="T52" fmla="*/ 2270 w 3699"/>
              <a:gd name="T53" fmla="*/ 945 h 3781"/>
              <a:gd name="T54" fmla="*/ 2307 w 3699"/>
              <a:gd name="T55" fmla="*/ 1358 h 3781"/>
              <a:gd name="T56" fmla="*/ 2106 w 3699"/>
              <a:gd name="T57" fmla="*/ 1370 h 3781"/>
              <a:gd name="T58" fmla="*/ 1834 w 3699"/>
              <a:gd name="T59" fmla="*/ 1481 h 3781"/>
              <a:gd name="T60" fmla="*/ 1708 w 3699"/>
              <a:gd name="T61" fmla="*/ 1306 h 3781"/>
              <a:gd name="T62" fmla="*/ 1660 w 3699"/>
              <a:gd name="T63" fmla="*/ 1191 h 3781"/>
              <a:gd name="T64" fmla="*/ 1555 w 3699"/>
              <a:gd name="T65" fmla="*/ 975 h 3781"/>
              <a:gd name="T66" fmla="*/ 1384 w 3699"/>
              <a:gd name="T67" fmla="*/ 681 h 3781"/>
              <a:gd name="T68" fmla="*/ 1209 w 3699"/>
              <a:gd name="T69" fmla="*/ 711 h 3781"/>
              <a:gd name="T70" fmla="*/ 1146 w 3699"/>
              <a:gd name="T71" fmla="*/ 458 h 3781"/>
              <a:gd name="T72" fmla="*/ 993 w 3699"/>
              <a:gd name="T73" fmla="*/ 205 h 3781"/>
              <a:gd name="T74" fmla="*/ 908 w 3699"/>
              <a:gd name="T75" fmla="*/ 290 h 3781"/>
              <a:gd name="T76" fmla="*/ 826 w 3699"/>
              <a:gd name="T77" fmla="*/ 462 h 3781"/>
              <a:gd name="T78" fmla="*/ 737 w 3699"/>
              <a:gd name="T79" fmla="*/ 4 h 3781"/>
              <a:gd name="T80" fmla="*/ 685 w 3699"/>
              <a:gd name="T81" fmla="*/ 164 h 3781"/>
              <a:gd name="T82" fmla="*/ 558 w 3699"/>
              <a:gd name="T83" fmla="*/ 242 h 3781"/>
              <a:gd name="T84" fmla="*/ 469 w 3699"/>
              <a:gd name="T85" fmla="*/ 488 h 3781"/>
              <a:gd name="T86" fmla="*/ 324 w 3699"/>
              <a:gd name="T87" fmla="*/ 536 h 3781"/>
              <a:gd name="T88" fmla="*/ 469 w 3699"/>
              <a:gd name="T89" fmla="*/ 737 h 3781"/>
              <a:gd name="T90" fmla="*/ 554 w 3699"/>
              <a:gd name="T91" fmla="*/ 1291 h 3781"/>
              <a:gd name="T92" fmla="*/ 513 w 3699"/>
              <a:gd name="T93" fmla="*/ 1585 h 3781"/>
              <a:gd name="T94" fmla="*/ 272 w 3699"/>
              <a:gd name="T95" fmla="*/ 1719 h 3781"/>
              <a:gd name="T96" fmla="*/ 119 w 3699"/>
              <a:gd name="T97" fmla="*/ 1905 h 3781"/>
              <a:gd name="T98" fmla="*/ 30 w 3699"/>
              <a:gd name="T99" fmla="*/ 2222 h 3781"/>
              <a:gd name="T100" fmla="*/ 100 w 3699"/>
              <a:gd name="T101" fmla="*/ 2449 h 3781"/>
              <a:gd name="T102" fmla="*/ 495 w 3699"/>
              <a:gd name="T103" fmla="*/ 2449 h 3781"/>
              <a:gd name="T104" fmla="*/ 532 w 3699"/>
              <a:gd name="T105" fmla="*/ 2664 h 3781"/>
              <a:gd name="T106" fmla="*/ 621 w 3699"/>
              <a:gd name="T107" fmla="*/ 2851 h 3781"/>
              <a:gd name="T108" fmla="*/ 789 w 3699"/>
              <a:gd name="T109" fmla="*/ 2988 h 3781"/>
              <a:gd name="T110" fmla="*/ 673 w 3699"/>
              <a:gd name="T111" fmla="*/ 3282 h 3781"/>
              <a:gd name="T112" fmla="*/ 1027 w 3699"/>
              <a:gd name="T113" fmla="*/ 3528 h 3781"/>
              <a:gd name="T114" fmla="*/ 1206 w 3699"/>
              <a:gd name="T115" fmla="*/ 3587 h 3781"/>
              <a:gd name="T116" fmla="*/ 1533 w 3699"/>
              <a:gd name="T117" fmla="*/ 3576 h 3781"/>
              <a:gd name="T118" fmla="*/ 1663 w 3699"/>
              <a:gd name="T119" fmla="*/ 3744 h 3781"/>
              <a:gd name="T120" fmla="*/ 1834 w 3699"/>
              <a:gd name="T121" fmla="*/ 3732 h 3781"/>
              <a:gd name="T122" fmla="*/ 1719 w 3699"/>
              <a:gd name="T123" fmla="*/ 3304 h 3781"/>
              <a:gd name="T124" fmla="*/ 1961 w 3699"/>
              <a:gd name="T125" fmla="*/ 3178 h 3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99" h="3781">
                <a:moveTo>
                  <a:pt x="2166" y="3044"/>
                </a:moveTo>
                <a:lnTo>
                  <a:pt x="2270" y="3107"/>
                </a:lnTo>
                <a:lnTo>
                  <a:pt x="2270" y="3141"/>
                </a:lnTo>
                <a:lnTo>
                  <a:pt x="2288" y="3144"/>
                </a:lnTo>
                <a:lnTo>
                  <a:pt x="2300" y="3171"/>
                </a:lnTo>
                <a:lnTo>
                  <a:pt x="2300" y="3171"/>
                </a:lnTo>
                <a:lnTo>
                  <a:pt x="2307" y="3174"/>
                </a:lnTo>
                <a:lnTo>
                  <a:pt x="2329" y="3178"/>
                </a:lnTo>
                <a:lnTo>
                  <a:pt x="2341" y="3174"/>
                </a:lnTo>
                <a:lnTo>
                  <a:pt x="2352" y="3171"/>
                </a:lnTo>
                <a:lnTo>
                  <a:pt x="2359" y="3163"/>
                </a:lnTo>
                <a:lnTo>
                  <a:pt x="2367" y="3148"/>
                </a:lnTo>
                <a:lnTo>
                  <a:pt x="2396" y="3141"/>
                </a:lnTo>
                <a:lnTo>
                  <a:pt x="2396" y="3141"/>
                </a:lnTo>
                <a:lnTo>
                  <a:pt x="2400" y="3137"/>
                </a:lnTo>
                <a:lnTo>
                  <a:pt x="2404" y="3137"/>
                </a:lnTo>
                <a:lnTo>
                  <a:pt x="2404" y="3126"/>
                </a:lnTo>
                <a:lnTo>
                  <a:pt x="2400" y="3111"/>
                </a:lnTo>
                <a:lnTo>
                  <a:pt x="2460" y="3029"/>
                </a:lnTo>
                <a:lnTo>
                  <a:pt x="2460" y="3029"/>
                </a:lnTo>
                <a:lnTo>
                  <a:pt x="2463" y="3025"/>
                </a:lnTo>
                <a:lnTo>
                  <a:pt x="2475" y="3014"/>
                </a:lnTo>
                <a:lnTo>
                  <a:pt x="2482" y="3014"/>
                </a:lnTo>
                <a:lnTo>
                  <a:pt x="2489" y="3018"/>
                </a:lnTo>
                <a:lnTo>
                  <a:pt x="2497" y="3029"/>
                </a:lnTo>
                <a:lnTo>
                  <a:pt x="2504" y="3048"/>
                </a:lnTo>
                <a:lnTo>
                  <a:pt x="2534" y="3096"/>
                </a:lnTo>
                <a:lnTo>
                  <a:pt x="2534" y="3096"/>
                </a:lnTo>
                <a:lnTo>
                  <a:pt x="2534" y="3100"/>
                </a:lnTo>
                <a:lnTo>
                  <a:pt x="2538" y="3104"/>
                </a:lnTo>
                <a:lnTo>
                  <a:pt x="2545" y="3104"/>
                </a:lnTo>
                <a:lnTo>
                  <a:pt x="2549" y="3100"/>
                </a:lnTo>
                <a:lnTo>
                  <a:pt x="2556" y="3092"/>
                </a:lnTo>
                <a:lnTo>
                  <a:pt x="2568" y="3074"/>
                </a:lnTo>
                <a:lnTo>
                  <a:pt x="2579" y="3051"/>
                </a:lnTo>
                <a:lnTo>
                  <a:pt x="2579" y="3051"/>
                </a:lnTo>
                <a:lnTo>
                  <a:pt x="2579" y="3040"/>
                </a:lnTo>
                <a:lnTo>
                  <a:pt x="2590" y="3022"/>
                </a:lnTo>
                <a:lnTo>
                  <a:pt x="2597" y="3014"/>
                </a:lnTo>
                <a:lnTo>
                  <a:pt x="2605" y="3014"/>
                </a:lnTo>
                <a:lnTo>
                  <a:pt x="2612" y="3018"/>
                </a:lnTo>
                <a:lnTo>
                  <a:pt x="2627" y="3029"/>
                </a:lnTo>
                <a:lnTo>
                  <a:pt x="2690" y="3081"/>
                </a:lnTo>
                <a:lnTo>
                  <a:pt x="2690" y="3081"/>
                </a:lnTo>
                <a:lnTo>
                  <a:pt x="2694" y="3089"/>
                </a:lnTo>
                <a:lnTo>
                  <a:pt x="2713" y="3107"/>
                </a:lnTo>
                <a:lnTo>
                  <a:pt x="2735" y="3130"/>
                </a:lnTo>
                <a:lnTo>
                  <a:pt x="2750" y="3141"/>
                </a:lnTo>
                <a:lnTo>
                  <a:pt x="2765" y="3148"/>
                </a:lnTo>
                <a:lnTo>
                  <a:pt x="2765" y="3148"/>
                </a:lnTo>
                <a:lnTo>
                  <a:pt x="2765" y="3126"/>
                </a:lnTo>
                <a:lnTo>
                  <a:pt x="2765" y="3107"/>
                </a:lnTo>
                <a:lnTo>
                  <a:pt x="2765" y="3081"/>
                </a:lnTo>
                <a:lnTo>
                  <a:pt x="2772" y="3051"/>
                </a:lnTo>
                <a:lnTo>
                  <a:pt x="2783" y="3025"/>
                </a:lnTo>
                <a:lnTo>
                  <a:pt x="2795" y="3014"/>
                </a:lnTo>
                <a:lnTo>
                  <a:pt x="2802" y="3003"/>
                </a:lnTo>
                <a:lnTo>
                  <a:pt x="2817" y="2996"/>
                </a:lnTo>
                <a:lnTo>
                  <a:pt x="2832" y="2988"/>
                </a:lnTo>
                <a:lnTo>
                  <a:pt x="2832" y="2988"/>
                </a:lnTo>
                <a:lnTo>
                  <a:pt x="2839" y="2981"/>
                </a:lnTo>
                <a:lnTo>
                  <a:pt x="2850" y="2977"/>
                </a:lnTo>
                <a:lnTo>
                  <a:pt x="2858" y="2973"/>
                </a:lnTo>
                <a:lnTo>
                  <a:pt x="2869" y="2977"/>
                </a:lnTo>
                <a:lnTo>
                  <a:pt x="2873" y="2984"/>
                </a:lnTo>
                <a:lnTo>
                  <a:pt x="2876" y="3007"/>
                </a:lnTo>
                <a:lnTo>
                  <a:pt x="2873" y="3037"/>
                </a:lnTo>
                <a:lnTo>
                  <a:pt x="2884" y="3055"/>
                </a:lnTo>
                <a:lnTo>
                  <a:pt x="2932" y="3051"/>
                </a:lnTo>
                <a:lnTo>
                  <a:pt x="2932" y="3033"/>
                </a:lnTo>
                <a:lnTo>
                  <a:pt x="3018" y="2970"/>
                </a:lnTo>
                <a:lnTo>
                  <a:pt x="3025" y="2988"/>
                </a:lnTo>
                <a:lnTo>
                  <a:pt x="3089" y="2966"/>
                </a:lnTo>
                <a:lnTo>
                  <a:pt x="3089" y="2966"/>
                </a:lnTo>
                <a:lnTo>
                  <a:pt x="3089" y="2962"/>
                </a:lnTo>
                <a:lnTo>
                  <a:pt x="3096" y="2951"/>
                </a:lnTo>
                <a:lnTo>
                  <a:pt x="3100" y="2944"/>
                </a:lnTo>
                <a:lnTo>
                  <a:pt x="3111" y="2940"/>
                </a:lnTo>
                <a:lnTo>
                  <a:pt x="3122" y="2940"/>
                </a:lnTo>
                <a:lnTo>
                  <a:pt x="3137" y="2936"/>
                </a:lnTo>
                <a:lnTo>
                  <a:pt x="3137" y="2936"/>
                </a:lnTo>
                <a:lnTo>
                  <a:pt x="3137" y="2936"/>
                </a:lnTo>
                <a:lnTo>
                  <a:pt x="3137" y="2925"/>
                </a:lnTo>
                <a:lnTo>
                  <a:pt x="3133" y="2910"/>
                </a:lnTo>
                <a:lnTo>
                  <a:pt x="3118" y="2884"/>
                </a:lnTo>
                <a:lnTo>
                  <a:pt x="3118" y="2884"/>
                </a:lnTo>
                <a:lnTo>
                  <a:pt x="3111" y="2869"/>
                </a:lnTo>
                <a:lnTo>
                  <a:pt x="3111" y="2858"/>
                </a:lnTo>
                <a:lnTo>
                  <a:pt x="3111" y="2847"/>
                </a:lnTo>
                <a:lnTo>
                  <a:pt x="3118" y="2839"/>
                </a:lnTo>
                <a:lnTo>
                  <a:pt x="3129" y="2832"/>
                </a:lnTo>
                <a:lnTo>
                  <a:pt x="3141" y="2828"/>
                </a:lnTo>
                <a:lnTo>
                  <a:pt x="3170" y="2821"/>
                </a:lnTo>
                <a:lnTo>
                  <a:pt x="3182" y="2802"/>
                </a:lnTo>
                <a:lnTo>
                  <a:pt x="3241" y="2784"/>
                </a:lnTo>
                <a:lnTo>
                  <a:pt x="3249" y="2765"/>
                </a:lnTo>
                <a:lnTo>
                  <a:pt x="3293" y="2772"/>
                </a:lnTo>
                <a:lnTo>
                  <a:pt x="3301" y="2765"/>
                </a:lnTo>
                <a:lnTo>
                  <a:pt x="3304" y="2728"/>
                </a:lnTo>
                <a:lnTo>
                  <a:pt x="3319" y="2717"/>
                </a:lnTo>
                <a:lnTo>
                  <a:pt x="3323" y="2739"/>
                </a:lnTo>
                <a:lnTo>
                  <a:pt x="3360" y="2739"/>
                </a:lnTo>
                <a:lnTo>
                  <a:pt x="3360" y="2765"/>
                </a:lnTo>
                <a:lnTo>
                  <a:pt x="3379" y="2750"/>
                </a:lnTo>
                <a:lnTo>
                  <a:pt x="3379" y="2791"/>
                </a:lnTo>
                <a:lnTo>
                  <a:pt x="3379" y="2791"/>
                </a:lnTo>
                <a:lnTo>
                  <a:pt x="3386" y="2795"/>
                </a:lnTo>
                <a:lnTo>
                  <a:pt x="3405" y="2798"/>
                </a:lnTo>
                <a:lnTo>
                  <a:pt x="3412" y="2798"/>
                </a:lnTo>
                <a:lnTo>
                  <a:pt x="3423" y="2795"/>
                </a:lnTo>
                <a:lnTo>
                  <a:pt x="3431" y="2784"/>
                </a:lnTo>
                <a:lnTo>
                  <a:pt x="3435" y="2769"/>
                </a:lnTo>
                <a:lnTo>
                  <a:pt x="3435" y="2769"/>
                </a:lnTo>
                <a:lnTo>
                  <a:pt x="3438" y="2761"/>
                </a:lnTo>
                <a:lnTo>
                  <a:pt x="3449" y="2746"/>
                </a:lnTo>
                <a:lnTo>
                  <a:pt x="3457" y="2739"/>
                </a:lnTo>
                <a:lnTo>
                  <a:pt x="3468" y="2735"/>
                </a:lnTo>
                <a:lnTo>
                  <a:pt x="3476" y="2731"/>
                </a:lnTo>
                <a:lnTo>
                  <a:pt x="3487" y="2731"/>
                </a:lnTo>
                <a:lnTo>
                  <a:pt x="3476" y="2698"/>
                </a:lnTo>
                <a:lnTo>
                  <a:pt x="3505" y="2698"/>
                </a:lnTo>
                <a:lnTo>
                  <a:pt x="3505" y="2698"/>
                </a:lnTo>
                <a:lnTo>
                  <a:pt x="3520" y="2679"/>
                </a:lnTo>
                <a:lnTo>
                  <a:pt x="3535" y="2661"/>
                </a:lnTo>
                <a:lnTo>
                  <a:pt x="3550" y="2638"/>
                </a:lnTo>
                <a:lnTo>
                  <a:pt x="3550" y="2638"/>
                </a:lnTo>
                <a:lnTo>
                  <a:pt x="3561" y="2638"/>
                </a:lnTo>
                <a:lnTo>
                  <a:pt x="3572" y="2642"/>
                </a:lnTo>
                <a:lnTo>
                  <a:pt x="3580" y="2650"/>
                </a:lnTo>
                <a:lnTo>
                  <a:pt x="3580" y="2650"/>
                </a:lnTo>
                <a:lnTo>
                  <a:pt x="3587" y="2650"/>
                </a:lnTo>
                <a:lnTo>
                  <a:pt x="3598" y="2650"/>
                </a:lnTo>
                <a:lnTo>
                  <a:pt x="3609" y="2650"/>
                </a:lnTo>
                <a:lnTo>
                  <a:pt x="3609" y="2650"/>
                </a:lnTo>
                <a:lnTo>
                  <a:pt x="3613" y="2653"/>
                </a:lnTo>
                <a:lnTo>
                  <a:pt x="3613" y="2653"/>
                </a:lnTo>
                <a:lnTo>
                  <a:pt x="3617" y="2664"/>
                </a:lnTo>
                <a:lnTo>
                  <a:pt x="3613" y="2676"/>
                </a:lnTo>
                <a:lnTo>
                  <a:pt x="3613" y="2676"/>
                </a:lnTo>
                <a:lnTo>
                  <a:pt x="3621" y="2672"/>
                </a:lnTo>
                <a:lnTo>
                  <a:pt x="3639" y="2657"/>
                </a:lnTo>
                <a:lnTo>
                  <a:pt x="3650" y="2642"/>
                </a:lnTo>
                <a:lnTo>
                  <a:pt x="3658" y="2627"/>
                </a:lnTo>
                <a:lnTo>
                  <a:pt x="3662" y="2609"/>
                </a:lnTo>
                <a:lnTo>
                  <a:pt x="3662" y="2583"/>
                </a:lnTo>
                <a:lnTo>
                  <a:pt x="3669" y="2568"/>
                </a:lnTo>
                <a:lnTo>
                  <a:pt x="3669" y="2568"/>
                </a:lnTo>
                <a:lnTo>
                  <a:pt x="3676" y="2564"/>
                </a:lnTo>
                <a:lnTo>
                  <a:pt x="3684" y="2553"/>
                </a:lnTo>
                <a:lnTo>
                  <a:pt x="3684" y="2545"/>
                </a:lnTo>
                <a:lnTo>
                  <a:pt x="3684" y="2534"/>
                </a:lnTo>
                <a:lnTo>
                  <a:pt x="3676" y="2523"/>
                </a:lnTo>
                <a:lnTo>
                  <a:pt x="3665" y="2512"/>
                </a:lnTo>
                <a:lnTo>
                  <a:pt x="3673" y="2501"/>
                </a:lnTo>
                <a:lnTo>
                  <a:pt x="3673" y="2501"/>
                </a:lnTo>
                <a:lnTo>
                  <a:pt x="3684" y="2497"/>
                </a:lnTo>
                <a:lnTo>
                  <a:pt x="3691" y="2493"/>
                </a:lnTo>
                <a:lnTo>
                  <a:pt x="3695" y="2486"/>
                </a:lnTo>
                <a:lnTo>
                  <a:pt x="3699" y="2478"/>
                </a:lnTo>
                <a:lnTo>
                  <a:pt x="3695" y="2467"/>
                </a:lnTo>
                <a:lnTo>
                  <a:pt x="3688" y="2452"/>
                </a:lnTo>
                <a:lnTo>
                  <a:pt x="3665" y="2437"/>
                </a:lnTo>
                <a:lnTo>
                  <a:pt x="3662" y="2400"/>
                </a:lnTo>
                <a:lnTo>
                  <a:pt x="3639" y="2397"/>
                </a:lnTo>
                <a:lnTo>
                  <a:pt x="3639" y="2397"/>
                </a:lnTo>
                <a:lnTo>
                  <a:pt x="3639" y="2385"/>
                </a:lnTo>
                <a:lnTo>
                  <a:pt x="3639" y="2367"/>
                </a:lnTo>
                <a:lnTo>
                  <a:pt x="3636" y="2363"/>
                </a:lnTo>
                <a:lnTo>
                  <a:pt x="3628" y="2359"/>
                </a:lnTo>
                <a:lnTo>
                  <a:pt x="3621" y="2363"/>
                </a:lnTo>
                <a:lnTo>
                  <a:pt x="3602" y="2374"/>
                </a:lnTo>
                <a:lnTo>
                  <a:pt x="3602" y="2374"/>
                </a:lnTo>
                <a:lnTo>
                  <a:pt x="3598" y="2371"/>
                </a:lnTo>
                <a:lnTo>
                  <a:pt x="3583" y="2367"/>
                </a:lnTo>
                <a:lnTo>
                  <a:pt x="3576" y="2367"/>
                </a:lnTo>
                <a:lnTo>
                  <a:pt x="3569" y="2371"/>
                </a:lnTo>
                <a:lnTo>
                  <a:pt x="3565" y="2382"/>
                </a:lnTo>
                <a:lnTo>
                  <a:pt x="3557" y="2397"/>
                </a:lnTo>
                <a:lnTo>
                  <a:pt x="3557" y="2397"/>
                </a:lnTo>
                <a:lnTo>
                  <a:pt x="3557" y="2397"/>
                </a:lnTo>
                <a:lnTo>
                  <a:pt x="3546" y="2400"/>
                </a:lnTo>
                <a:lnTo>
                  <a:pt x="3539" y="2404"/>
                </a:lnTo>
                <a:lnTo>
                  <a:pt x="3531" y="2400"/>
                </a:lnTo>
                <a:lnTo>
                  <a:pt x="3516" y="2397"/>
                </a:lnTo>
                <a:lnTo>
                  <a:pt x="3502" y="2389"/>
                </a:lnTo>
                <a:lnTo>
                  <a:pt x="3468" y="2404"/>
                </a:lnTo>
                <a:lnTo>
                  <a:pt x="3468" y="2404"/>
                </a:lnTo>
                <a:lnTo>
                  <a:pt x="3457" y="2404"/>
                </a:lnTo>
                <a:lnTo>
                  <a:pt x="3449" y="2397"/>
                </a:lnTo>
                <a:lnTo>
                  <a:pt x="3446" y="2385"/>
                </a:lnTo>
                <a:lnTo>
                  <a:pt x="3446" y="2385"/>
                </a:lnTo>
                <a:lnTo>
                  <a:pt x="3438" y="2371"/>
                </a:lnTo>
                <a:lnTo>
                  <a:pt x="3435" y="2371"/>
                </a:lnTo>
                <a:lnTo>
                  <a:pt x="3427" y="2371"/>
                </a:lnTo>
                <a:lnTo>
                  <a:pt x="3420" y="2374"/>
                </a:lnTo>
                <a:lnTo>
                  <a:pt x="3412" y="2378"/>
                </a:lnTo>
                <a:lnTo>
                  <a:pt x="3397" y="2404"/>
                </a:lnTo>
                <a:lnTo>
                  <a:pt x="3397" y="2404"/>
                </a:lnTo>
                <a:lnTo>
                  <a:pt x="3394" y="2411"/>
                </a:lnTo>
                <a:lnTo>
                  <a:pt x="3390" y="2419"/>
                </a:lnTo>
                <a:lnTo>
                  <a:pt x="3379" y="2419"/>
                </a:lnTo>
                <a:lnTo>
                  <a:pt x="3364" y="2415"/>
                </a:lnTo>
                <a:lnTo>
                  <a:pt x="3353" y="2408"/>
                </a:lnTo>
                <a:lnTo>
                  <a:pt x="3330" y="2385"/>
                </a:lnTo>
                <a:lnTo>
                  <a:pt x="3323" y="2374"/>
                </a:lnTo>
                <a:lnTo>
                  <a:pt x="3323" y="2374"/>
                </a:lnTo>
                <a:lnTo>
                  <a:pt x="3316" y="2385"/>
                </a:lnTo>
                <a:lnTo>
                  <a:pt x="3312" y="2393"/>
                </a:lnTo>
                <a:lnTo>
                  <a:pt x="3308" y="2404"/>
                </a:lnTo>
                <a:lnTo>
                  <a:pt x="3308" y="2404"/>
                </a:lnTo>
                <a:lnTo>
                  <a:pt x="3308" y="2404"/>
                </a:lnTo>
                <a:lnTo>
                  <a:pt x="3301" y="2400"/>
                </a:lnTo>
                <a:lnTo>
                  <a:pt x="3278" y="2385"/>
                </a:lnTo>
                <a:lnTo>
                  <a:pt x="3249" y="2356"/>
                </a:lnTo>
                <a:lnTo>
                  <a:pt x="3282" y="2352"/>
                </a:lnTo>
                <a:lnTo>
                  <a:pt x="3282" y="2352"/>
                </a:lnTo>
                <a:lnTo>
                  <a:pt x="3275" y="2330"/>
                </a:lnTo>
                <a:lnTo>
                  <a:pt x="3263" y="2315"/>
                </a:lnTo>
                <a:lnTo>
                  <a:pt x="3252" y="2304"/>
                </a:lnTo>
                <a:lnTo>
                  <a:pt x="3252" y="2289"/>
                </a:lnTo>
                <a:lnTo>
                  <a:pt x="3252" y="2289"/>
                </a:lnTo>
                <a:lnTo>
                  <a:pt x="3256" y="2285"/>
                </a:lnTo>
                <a:lnTo>
                  <a:pt x="3260" y="2277"/>
                </a:lnTo>
                <a:lnTo>
                  <a:pt x="3260" y="2274"/>
                </a:lnTo>
                <a:lnTo>
                  <a:pt x="3260" y="2270"/>
                </a:lnTo>
                <a:lnTo>
                  <a:pt x="3252" y="2266"/>
                </a:lnTo>
                <a:lnTo>
                  <a:pt x="3241" y="2266"/>
                </a:lnTo>
                <a:lnTo>
                  <a:pt x="3241" y="2266"/>
                </a:lnTo>
                <a:lnTo>
                  <a:pt x="3230" y="2266"/>
                </a:lnTo>
                <a:lnTo>
                  <a:pt x="3222" y="2263"/>
                </a:lnTo>
                <a:lnTo>
                  <a:pt x="3215" y="2259"/>
                </a:lnTo>
                <a:lnTo>
                  <a:pt x="3211" y="2255"/>
                </a:lnTo>
                <a:lnTo>
                  <a:pt x="3211" y="2244"/>
                </a:lnTo>
                <a:lnTo>
                  <a:pt x="3211" y="2237"/>
                </a:lnTo>
                <a:lnTo>
                  <a:pt x="3211" y="2237"/>
                </a:lnTo>
                <a:lnTo>
                  <a:pt x="3208" y="2237"/>
                </a:lnTo>
                <a:lnTo>
                  <a:pt x="3200" y="2229"/>
                </a:lnTo>
                <a:lnTo>
                  <a:pt x="3193" y="2229"/>
                </a:lnTo>
                <a:lnTo>
                  <a:pt x="3185" y="2229"/>
                </a:lnTo>
                <a:lnTo>
                  <a:pt x="3174" y="2233"/>
                </a:lnTo>
                <a:lnTo>
                  <a:pt x="3163" y="2237"/>
                </a:lnTo>
                <a:lnTo>
                  <a:pt x="3163" y="2237"/>
                </a:lnTo>
                <a:lnTo>
                  <a:pt x="3163" y="2240"/>
                </a:lnTo>
                <a:lnTo>
                  <a:pt x="3159" y="2240"/>
                </a:lnTo>
                <a:lnTo>
                  <a:pt x="3144" y="2237"/>
                </a:lnTo>
                <a:lnTo>
                  <a:pt x="3122" y="2225"/>
                </a:lnTo>
                <a:lnTo>
                  <a:pt x="3122" y="2225"/>
                </a:lnTo>
                <a:lnTo>
                  <a:pt x="3107" y="2218"/>
                </a:lnTo>
                <a:lnTo>
                  <a:pt x="3092" y="2214"/>
                </a:lnTo>
                <a:lnTo>
                  <a:pt x="3081" y="2218"/>
                </a:lnTo>
                <a:lnTo>
                  <a:pt x="3070" y="2222"/>
                </a:lnTo>
                <a:lnTo>
                  <a:pt x="3062" y="2229"/>
                </a:lnTo>
                <a:lnTo>
                  <a:pt x="3059" y="2240"/>
                </a:lnTo>
                <a:lnTo>
                  <a:pt x="3055" y="2255"/>
                </a:lnTo>
                <a:lnTo>
                  <a:pt x="3059" y="2270"/>
                </a:lnTo>
                <a:lnTo>
                  <a:pt x="3059" y="2270"/>
                </a:lnTo>
                <a:lnTo>
                  <a:pt x="3055" y="2274"/>
                </a:lnTo>
                <a:lnTo>
                  <a:pt x="3044" y="2277"/>
                </a:lnTo>
                <a:lnTo>
                  <a:pt x="3040" y="2277"/>
                </a:lnTo>
                <a:lnTo>
                  <a:pt x="3033" y="2270"/>
                </a:lnTo>
                <a:lnTo>
                  <a:pt x="3029" y="2263"/>
                </a:lnTo>
                <a:lnTo>
                  <a:pt x="3025" y="2251"/>
                </a:lnTo>
                <a:lnTo>
                  <a:pt x="3025" y="2251"/>
                </a:lnTo>
                <a:lnTo>
                  <a:pt x="3018" y="2251"/>
                </a:lnTo>
                <a:lnTo>
                  <a:pt x="3007" y="2251"/>
                </a:lnTo>
                <a:lnTo>
                  <a:pt x="2995" y="2248"/>
                </a:lnTo>
                <a:lnTo>
                  <a:pt x="2984" y="2240"/>
                </a:lnTo>
                <a:lnTo>
                  <a:pt x="2973" y="2225"/>
                </a:lnTo>
                <a:lnTo>
                  <a:pt x="2966" y="2199"/>
                </a:lnTo>
                <a:lnTo>
                  <a:pt x="2958" y="2162"/>
                </a:lnTo>
                <a:lnTo>
                  <a:pt x="2958" y="2162"/>
                </a:lnTo>
                <a:lnTo>
                  <a:pt x="2951" y="2158"/>
                </a:lnTo>
                <a:lnTo>
                  <a:pt x="2943" y="2155"/>
                </a:lnTo>
                <a:lnTo>
                  <a:pt x="2929" y="2158"/>
                </a:lnTo>
                <a:lnTo>
                  <a:pt x="2929" y="2158"/>
                </a:lnTo>
                <a:lnTo>
                  <a:pt x="2929" y="2158"/>
                </a:lnTo>
                <a:lnTo>
                  <a:pt x="2932" y="2147"/>
                </a:lnTo>
                <a:lnTo>
                  <a:pt x="2943" y="2129"/>
                </a:lnTo>
                <a:lnTo>
                  <a:pt x="2969" y="2106"/>
                </a:lnTo>
                <a:lnTo>
                  <a:pt x="2969" y="2106"/>
                </a:lnTo>
                <a:lnTo>
                  <a:pt x="2973" y="2103"/>
                </a:lnTo>
                <a:lnTo>
                  <a:pt x="2973" y="2099"/>
                </a:lnTo>
                <a:lnTo>
                  <a:pt x="2973" y="2088"/>
                </a:lnTo>
                <a:lnTo>
                  <a:pt x="2966" y="2073"/>
                </a:lnTo>
                <a:lnTo>
                  <a:pt x="2984" y="2039"/>
                </a:lnTo>
                <a:lnTo>
                  <a:pt x="3025" y="1987"/>
                </a:lnTo>
                <a:lnTo>
                  <a:pt x="3025" y="1987"/>
                </a:lnTo>
                <a:lnTo>
                  <a:pt x="3025" y="1980"/>
                </a:lnTo>
                <a:lnTo>
                  <a:pt x="3022" y="1965"/>
                </a:lnTo>
                <a:lnTo>
                  <a:pt x="3018" y="1961"/>
                </a:lnTo>
                <a:lnTo>
                  <a:pt x="3010" y="1957"/>
                </a:lnTo>
                <a:lnTo>
                  <a:pt x="2999" y="1965"/>
                </a:lnTo>
                <a:lnTo>
                  <a:pt x="2984" y="1976"/>
                </a:lnTo>
                <a:lnTo>
                  <a:pt x="2984" y="1976"/>
                </a:lnTo>
                <a:lnTo>
                  <a:pt x="2969" y="1987"/>
                </a:lnTo>
                <a:lnTo>
                  <a:pt x="2955" y="1991"/>
                </a:lnTo>
                <a:lnTo>
                  <a:pt x="2947" y="1987"/>
                </a:lnTo>
                <a:lnTo>
                  <a:pt x="2943" y="1980"/>
                </a:lnTo>
                <a:lnTo>
                  <a:pt x="2943" y="1972"/>
                </a:lnTo>
                <a:lnTo>
                  <a:pt x="2947" y="1961"/>
                </a:lnTo>
                <a:lnTo>
                  <a:pt x="2958" y="1954"/>
                </a:lnTo>
                <a:lnTo>
                  <a:pt x="2973" y="1946"/>
                </a:lnTo>
                <a:lnTo>
                  <a:pt x="2973" y="1946"/>
                </a:lnTo>
                <a:lnTo>
                  <a:pt x="3007" y="1931"/>
                </a:lnTo>
                <a:lnTo>
                  <a:pt x="3025" y="1924"/>
                </a:lnTo>
                <a:lnTo>
                  <a:pt x="3040" y="1913"/>
                </a:lnTo>
                <a:lnTo>
                  <a:pt x="3051" y="1891"/>
                </a:lnTo>
                <a:lnTo>
                  <a:pt x="3077" y="1902"/>
                </a:lnTo>
                <a:lnTo>
                  <a:pt x="3085" y="1861"/>
                </a:lnTo>
                <a:lnTo>
                  <a:pt x="3085" y="1861"/>
                </a:lnTo>
                <a:lnTo>
                  <a:pt x="3066" y="1857"/>
                </a:lnTo>
                <a:lnTo>
                  <a:pt x="3044" y="1853"/>
                </a:lnTo>
                <a:lnTo>
                  <a:pt x="3014" y="1857"/>
                </a:lnTo>
                <a:lnTo>
                  <a:pt x="3014" y="1857"/>
                </a:lnTo>
                <a:lnTo>
                  <a:pt x="3007" y="1853"/>
                </a:lnTo>
                <a:lnTo>
                  <a:pt x="3003" y="1850"/>
                </a:lnTo>
                <a:lnTo>
                  <a:pt x="2999" y="1831"/>
                </a:lnTo>
                <a:lnTo>
                  <a:pt x="2999" y="1816"/>
                </a:lnTo>
                <a:lnTo>
                  <a:pt x="2999" y="1809"/>
                </a:lnTo>
                <a:lnTo>
                  <a:pt x="2958" y="1790"/>
                </a:lnTo>
                <a:lnTo>
                  <a:pt x="2947" y="1786"/>
                </a:lnTo>
                <a:lnTo>
                  <a:pt x="2955" y="1775"/>
                </a:lnTo>
                <a:lnTo>
                  <a:pt x="2962" y="1757"/>
                </a:lnTo>
                <a:lnTo>
                  <a:pt x="2962" y="1742"/>
                </a:lnTo>
                <a:lnTo>
                  <a:pt x="2955" y="1738"/>
                </a:lnTo>
                <a:lnTo>
                  <a:pt x="2943" y="1742"/>
                </a:lnTo>
                <a:lnTo>
                  <a:pt x="2943" y="1742"/>
                </a:lnTo>
                <a:lnTo>
                  <a:pt x="2936" y="1745"/>
                </a:lnTo>
                <a:lnTo>
                  <a:pt x="2917" y="1753"/>
                </a:lnTo>
                <a:lnTo>
                  <a:pt x="2910" y="1753"/>
                </a:lnTo>
                <a:lnTo>
                  <a:pt x="2906" y="1749"/>
                </a:lnTo>
                <a:lnTo>
                  <a:pt x="2906" y="1742"/>
                </a:lnTo>
                <a:lnTo>
                  <a:pt x="2914" y="1723"/>
                </a:lnTo>
                <a:lnTo>
                  <a:pt x="2914" y="1723"/>
                </a:lnTo>
                <a:lnTo>
                  <a:pt x="2914" y="1719"/>
                </a:lnTo>
                <a:lnTo>
                  <a:pt x="2906" y="1712"/>
                </a:lnTo>
                <a:lnTo>
                  <a:pt x="2895" y="1704"/>
                </a:lnTo>
                <a:lnTo>
                  <a:pt x="2888" y="1701"/>
                </a:lnTo>
                <a:lnTo>
                  <a:pt x="2873" y="1701"/>
                </a:lnTo>
                <a:lnTo>
                  <a:pt x="2869" y="1645"/>
                </a:lnTo>
                <a:lnTo>
                  <a:pt x="2869" y="1645"/>
                </a:lnTo>
                <a:lnTo>
                  <a:pt x="2876" y="1637"/>
                </a:lnTo>
                <a:lnTo>
                  <a:pt x="2888" y="1626"/>
                </a:lnTo>
                <a:lnTo>
                  <a:pt x="2895" y="1611"/>
                </a:lnTo>
                <a:lnTo>
                  <a:pt x="2906" y="1589"/>
                </a:lnTo>
                <a:lnTo>
                  <a:pt x="2914" y="1559"/>
                </a:lnTo>
                <a:lnTo>
                  <a:pt x="2921" y="1522"/>
                </a:lnTo>
                <a:lnTo>
                  <a:pt x="2925" y="1477"/>
                </a:lnTo>
                <a:lnTo>
                  <a:pt x="2925" y="1477"/>
                </a:lnTo>
                <a:lnTo>
                  <a:pt x="2932" y="1474"/>
                </a:lnTo>
                <a:lnTo>
                  <a:pt x="2951" y="1466"/>
                </a:lnTo>
                <a:lnTo>
                  <a:pt x="2962" y="1459"/>
                </a:lnTo>
                <a:lnTo>
                  <a:pt x="2966" y="1448"/>
                </a:lnTo>
                <a:lnTo>
                  <a:pt x="2966" y="1433"/>
                </a:lnTo>
                <a:lnTo>
                  <a:pt x="2958" y="1418"/>
                </a:lnTo>
                <a:lnTo>
                  <a:pt x="2958" y="1418"/>
                </a:lnTo>
                <a:lnTo>
                  <a:pt x="2958" y="1410"/>
                </a:lnTo>
                <a:lnTo>
                  <a:pt x="2958" y="1403"/>
                </a:lnTo>
                <a:lnTo>
                  <a:pt x="2977" y="1388"/>
                </a:lnTo>
                <a:lnTo>
                  <a:pt x="3003" y="1370"/>
                </a:lnTo>
                <a:lnTo>
                  <a:pt x="3003" y="1340"/>
                </a:lnTo>
                <a:lnTo>
                  <a:pt x="3003" y="1340"/>
                </a:lnTo>
                <a:lnTo>
                  <a:pt x="3007" y="1340"/>
                </a:lnTo>
                <a:lnTo>
                  <a:pt x="3010" y="1340"/>
                </a:lnTo>
                <a:lnTo>
                  <a:pt x="3014" y="1336"/>
                </a:lnTo>
                <a:lnTo>
                  <a:pt x="3014" y="1329"/>
                </a:lnTo>
                <a:lnTo>
                  <a:pt x="3007" y="1314"/>
                </a:lnTo>
                <a:lnTo>
                  <a:pt x="3007" y="1314"/>
                </a:lnTo>
                <a:lnTo>
                  <a:pt x="2984" y="1277"/>
                </a:lnTo>
                <a:lnTo>
                  <a:pt x="2981" y="1265"/>
                </a:lnTo>
                <a:lnTo>
                  <a:pt x="2981" y="1265"/>
                </a:lnTo>
                <a:lnTo>
                  <a:pt x="2977" y="1258"/>
                </a:lnTo>
                <a:lnTo>
                  <a:pt x="2973" y="1247"/>
                </a:lnTo>
                <a:lnTo>
                  <a:pt x="2966" y="1243"/>
                </a:lnTo>
                <a:lnTo>
                  <a:pt x="2958" y="1239"/>
                </a:lnTo>
                <a:lnTo>
                  <a:pt x="2951" y="1239"/>
                </a:lnTo>
                <a:lnTo>
                  <a:pt x="2936" y="1243"/>
                </a:lnTo>
                <a:lnTo>
                  <a:pt x="2906" y="1202"/>
                </a:lnTo>
                <a:lnTo>
                  <a:pt x="2906" y="1202"/>
                </a:lnTo>
                <a:lnTo>
                  <a:pt x="2891" y="1206"/>
                </a:lnTo>
                <a:lnTo>
                  <a:pt x="2880" y="1213"/>
                </a:lnTo>
                <a:lnTo>
                  <a:pt x="2873" y="1224"/>
                </a:lnTo>
                <a:lnTo>
                  <a:pt x="2873" y="1224"/>
                </a:lnTo>
                <a:lnTo>
                  <a:pt x="2865" y="1232"/>
                </a:lnTo>
                <a:lnTo>
                  <a:pt x="2858" y="1236"/>
                </a:lnTo>
                <a:lnTo>
                  <a:pt x="2839" y="1236"/>
                </a:lnTo>
                <a:lnTo>
                  <a:pt x="2821" y="1236"/>
                </a:lnTo>
                <a:lnTo>
                  <a:pt x="2806" y="1232"/>
                </a:lnTo>
                <a:lnTo>
                  <a:pt x="2806" y="1232"/>
                </a:lnTo>
                <a:lnTo>
                  <a:pt x="2802" y="1232"/>
                </a:lnTo>
                <a:lnTo>
                  <a:pt x="2795" y="1232"/>
                </a:lnTo>
                <a:lnTo>
                  <a:pt x="2787" y="1243"/>
                </a:lnTo>
                <a:lnTo>
                  <a:pt x="2768" y="1269"/>
                </a:lnTo>
                <a:lnTo>
                  <a:pt x="2768" y="1269"/>
                </a:lnTo>
                <a:lnTo>
                  <a:pt x="2761" y="1273"/>
                </a:lnTo>
                <a:lnTo>
                  <a:pt x="2742" y="1277"/>
                </a:lnTo>
                <a:lnTo>
                  <a:pt x="2720" y="1277"/>
                </a:lnTo>
                <a:lnTo>
                  <a:pt x="2694" y="1273"/>
                </a:lnTo>
                <a:lnTo>
                  <a:pt x="2668" y="1265"/>
                </a:lnTo>
                <a:lnTo>
                  <a:pt x="2646" y="1250"/>
                </a:lnTo>
                <a:lnTo>
                  <a:pt x="2638" y="1239"/>
                </a:lnTo>
                <a:lnTo>
                  <a:pt x="2631" y="1228"/>
                </a:lnTo>
                <a:lnTo>
                  <a:pt x="2627" y="1213"/>
                </a:lnTo>
                <a:lnTo>
                  <a:pt x="2627" y="1198"/>
                </a:lnTo>
                <a:lnTo>
                  <a:pt x="2627" y="1198"/>
                </a:lnTo>
                <a:lnTo>
                  <a:pt x="2620" y="1176"/>
                </a:lnTo>
                <a:lnTo>
                  <a:pt x="2616" y="1161"/>
                </a:lnTo>
                <a:lnTo>
                  <a:pt x="2608" y="1154"/>
                </a:lnTo>
                <a:lnTo>
                  <a:pt x="2608" y="1154"/>
                </a:lnTo>
                <a:lnTo>
                  <a:pt x="2608" y="1150"/>
                </a:lnTo>
                <a:lnTo>
                  <a:pt x="2608" y="1143"/>
                </a:lnTo>
                <a:lnTo>
                  <a:pt x="2616" y="1124"/>
                </a:lnTo>
                <a:lnTo>
                  <a:pt x="2627" y="1094"/>
                </a:lnTo>
                <a:lnTo>
                  <a:pt x="2627" y="1094"/>
                </a:lnTo>
                <a:lnTo>
                  <a:pt x="2627" y="1083"/>
                </a:lnTo>
                <a:lnTo>
                  <a:pt x="2623" y="1061"/>
                </a:lnTo>
                <a:lnTo>
                  <a:pt x="2616" y="1053"/>
                </a:lnTo>
                <a:lnTo>
                  <a:pt x="2608" y="1046"/>
                </a:lnTo>
                <a:lnTo>
                  <a:pt x="2597" y="1042"/>
                </a:lnTo>
                <a:lnTo>
                  <a:pt x="2582" y="1046"/>
                </a:lnTo>
                <a:lnTo>
                  <a:pt x="2582" y="1046"/>
                </a:lnTo>
                <a:lnTo>
                  <a:pt x="2571" y="1046"/>
                </a:lnTo>
                <a:lnTo>
                  <a:pt x="2564" y="1042"/>
                </a:lnTo>
                <a:lnTo>
                  <a:pt x="2564" y="1038"/>
                </a:lnTo>
                <a:lnTo>
                  <a:pt x="2568" y="1035"/>
                </a:lnTo>
                <a:lnTo>
                  <a:pt x="2568" y="1035"/>
                </a:lnTo>
                <a:lnTo>
                  <a:pt x="2571" y="1031"/>
                </a:lnTo>
                <a:lnTo>
                  <a:pt x="2579" y="1023"/>
                </a:lnTo>
                <a:lnTo>
                  <a:pt x="2579" y="1020"/>
                </a:lnTo>
                <a:lnTo>
                  <a:pt x="2579" y="1016"/>
                </a:lnTo>
                <a:lnTo>
                  <a:pt x="2575" y="1012"/>
                </a:lnTo>
                <a:lnTo>
                  <a:pt x="2568" y="1009"/>
                </a:lnTo>
                <a:lnTo>
                  <a:pt x="2568" y="1009"/>
                </a:lnTo>
                <a:lnTo>
                  <a:pt x="2579" y="1001"/>
                </a:lnTo>
                <a:lnTo>
                  <a:pt x="2594" y="997"/>
                </a:lnTo>
                <a:lnTo>
                  <a:pt x="2608" y="994"/>
                </a:lnTo>
                <a:lnTo>
                  <a:pt x="2608" y="964"/>
                </a:lnTo>
                <a:lnTo>
                  <a:pt x="2608" y="964"/>
                </a:lnTo>
                <a:lnTo>
                  <a:pt x="2620" y="960"/>
                </a:lnTo>
                <a:lnTo>
                  <a:pt x="2631" y="953"/>
                </a:lnTo>
                <a:lnTo>
                  <a:pt x="2646" y="942"/>
                </a:lnTo>
                <a:lnTo>
                  <a:pt x="2661" y="930"/>
                </a:lnTo>
                <a:lnTo>
                  <a:pt x="2675" y="912"/>
                </a:lnTo>
                <a:lnTo>
                  <a:pt x="2687" y="886"/>
                </a:lnTo>
                <a:lnTo>
                  <a:pt x="2694" y="856"/>
                </a:lnTo>
                <a:lnTo>
                  <a:pt x="2739" y="856"/>
                </a:lnTo>
                <a:lnTo>
                  <a:pt x="2746" y="893"/>
                </a:lnTo>
                <a:lnTo>
                  <a:pt x="2772" y="919"/>
                </a:lnTo>
                <a:lnTo>
                  <a:pt x="2772" y="919"/>
                </a:lnTo>
                <a:lnTo>
                  <a:pt x="2780" y="927"/>
                </a:lnTo>
                <a:lnTo>
                  <a:pt x="2798" y="934"/>
                </a:lnTo>
                <a:lnTo>
                  <a:pt x="2809" y="938"/>
                </a:lnTo>
                <a:lnTo>
                  <a:pt x="2817" y="934"/>
                </a:lnTo>
                <a:lnTo>
                  <a:pt x="2828" y="923"/>
                </a:lnTo>
                <a:lnTo>
                  <a:pt x="2835" y="904"/>
                </a:lnTo>
                <a:lnTo>
                  <a:pt x="2876" y="856"/>
                </a:lnTo>
                <a:lnTo>
                  <a:pt x="2876" y="856"/>
                </a:lnTo>
                <a:lnTo>
                  <a:pt x="2880" y="852"/>
                </a:lnTo>
                <a:lnTo>
                  <a:pt x="2884" y="849"/>
                </a:lnTo>
                <a:lnTo>
                  <a:pt x="2895" y="852"/>
                </a:lnTo>
                <a:lnTo>
                  <a:pt x="2902" y="856"/>
                </a:lnTo>
                <a:lnTo>
                  <a:pt x="2910" y="863"/>
                </a:lnTo>
                <a:lnTo>
                  <a:pt x="2936" y="867"/>
                </a:lnTo>
                <a:lnTo>
                  <a:pt x="2936" y="867"/>
                </a:lnTo>
                <a:lnTo>
                  <a:pt x="2943" y="878"/>
                </a:lnTo>
                <a:lnTo>
                  <a:pt x="2947" y="890"/>
                </a:lnTo>
                <a:lnTo>
                  <a:pt x="2951" y="904"/>
                </a:lnTo>
                <a:lnTo>
                  <a:pt x="2951" y="904"/>
                </a:lnTo>
                <a:lnTo>
                  <a:pt x="2951" y="912"/>
                </a:lnTo>
                <a:lnTo>
                  <a:pt x="2958" y="916"/>
                </a:lnTo>
                <a:lnTo>
                  <a:pt x="2977" y="916"/>
                </a:lnTo>
                <a:lnTo>
                  <a:pt x="3003" y="912"/>
                </a:lnTo>
                <a:lnTo>
                  <a:pt x="3033" y="904"/>
                </a:lnTo>
                <a:lnTo>
                  <a:pt x="3033" y="904"/>
                </a:lnTo>
                <a:lnTo>
                  <a:pt x="3055" y="901"/>
                </a:lnTo>
                <a:lnTo>
                  <a:pt x="3070" y="904"/>
                </a:lnTo>
                <a:lnTo>
                  <a:pt x="3085" y="912"/>
                </a:lnTo>
                <a:lnTo>
                  <a:pt x="3085" y="912"/>
                </a:lnTo>
                <a:lnTo>
                  <a:pt x="3092" y="912"/>
                </a:lnTo>
                <a:lnTo>
                  <a:pt x="3096" y="904"/>
                </a:lnTo>
                <a:lnTo>
                  <a:pt x="3107" y="897"/>
                </a:lnTo>
                <a:lnTo>
                  <a:pt x="3107" y="897"/>
                </a:lnTo>
                <a:lnTo>
                  <a:pt x="3126" y="878"/>
                </a:lnTo>
                <a:lnTo>
                  <a:pt x="3155" y="863"/>
                </a:lnTo>
                <a:lnTo>
                  <a:pt x="3170" y="856"/>
                </a:lnTo>
                <a:lnTo>
                  <a:pt x="3185" y="856"/>
                </a:lnTo>
                <a:lnTo>
                  <a:pt x="3196" y="856"/>
                </a:lnTo>
                <a:lnTo>
                  <a:pt x="3211" y="867"/>
                </a:lnTo>
                <a:lnTo>
                  <a:pt x="3211" y="867"/>
                </a:lnTo>
                <a:lnTo>
                  <a:pt x="3219" y="875"/>
                </a:lnTo>
                <a:lnTo>
                  <a:pt x="3226" y="875"/>
                </a:lnTo>
                <a:lnTo>
                  <a:pt x="3230" y="871"/>
                </a:lnTo>
                <a:lnTo>
                  <a:pt x="3230" y="863"/>
                </a:lnTo>
                <a:lnTo>
                  <a:pt x="3234" y="845"/>
                </a:lnTo>
                <a:lnTo>
                  <a:pt x="3234" y="834"/>
                </a:lnTo>
                <a:lnTo>
                  <a:pt x="3234" y="834"/>
                </a:lnTo>
                <a:lnTo>
                  <a:pt x="3237" y="834"/>
                </a:lnTo>
                <a:lnTo>
                  <a:pt x="3241" y="823"/>
                </a:lnTo>
                <a:lnTo>
                  <a:pt x="3245" y="815"/>
                </a:lnTo>
                <a:lnTo>
                  <a:pt x="3241" y="808"/>
                </a:lnTo>
                <a:lnTo>
                  <a:pt x="3237" y="800"/>
                </a:lnTo>
                <a:lnTo>
                  <a:pt x="3230" y="789"/>
                </a:lnTo>
                <a:lnTo>
                  <a:pt x="3230" y="789"/>
                </a:lnTo>
                <a:lnTo>
                  <a:pt x="3237" y="782"/>
                </a:lnTo>
                <a:lnTo>
                  <a:pt x="3252" y="770"/>
                </a:lnTo>
                <a:lnTo>
                  <a:pt x="3260" y="759"/>
                </a:lnTo>
                <a:lnTo>
                  <a:pt x="3263" y="748"/>
                </a:lnTo>
                <a:lnTo>
                  <a:pt x="3263" y="730"/>
                </a:lnTo>
                <a:lnTo>
                  <a:pt x="3256" y="711"/>
                </a:lnTo>
                <a:lnTo>
                  <a:pt x="3256" y="711"/>
                </a:lnTo>
                <a:lnTo>
                  <a:pt x="3252" y="700"/>
                </a:lnTo>
                <a:lnTo>
                  <a:pt x="3252" y="685"/>
                </a:lnTo>
                <a:lnTo>
                  <a:pt x="3256" y="677"/>
                </a:lnTo>
                <a:lnTo>
                  <a:pt x="3260" y="666"/>
                </a:lnTo>
                <a:lnTo>
                  <a:pt x="3260" y="666"/>
                </a:lnTo>
                <a:lnTo>
                  <a:pt x="3249" y="670"/>
                </a:lnTo>
                <a:lnTo>
                  <a:pt x="3230" y="666"/>
                </a:lnTo>
                <a:lnTo>
                  <a:pt x="3222" y="663"/>
                </a:lnTo>
                <a:lnTo>
                  <a:pt x="3222" y="655"/>
                </a:lnTo>
                <a:lnTo>
                  <a:pt x="3230" y="644"/>
                </a:lnTo>
                <a:lnTo>
                  <a:pt x="3249" y="622"/>
                </a:lnTo>
                <a:lnTo>
                  <a:pt x="3249" y="622"/>
                </a:lnTo>
                <a:lnTo>
                  <a:pt x="3249" y="618"/>
                </a:lnTo>
                <a:lnTo>
                  <a:pt x="3249" y="607"/>
                </a:lnTo>
                <a:lnTo>
                  <a:pt x="3245" y="603"/>
                </a:lnTo>
                <a:lnTo>
                  <a:pt x="3237" y="596"/>
                </a:lnTo>
                <a:lnTo>
                  <a:pt x="3226" y="592"/>
                </a:lnTo>
                <a:lnTo>
                  <a:pt x="3208" y="592"/>
                </a:lnTo>
                <a:lnTo>
                  <a:pt x="3208" y="592"/>
                </a:lnTo>
                <a:lnTo>
                  <a:pt x="3196" y="581"/>
                </a:lnTo>
                <a:lnTo>
                  <a:pt x="3193" y="570"/>
                </a:lnTo>
                <a:lnTo>
                  <a:pt x="3189" y="558"/>
                </a:lnTo>
                <a:lnTo>
                  <a:pt x="3189" y="558"/>
                </a:lnTo>
                <a:lnTo>
                  <a:pt x="3185" y="555"/>
                </a:lnTo>
                <a:lnTo>
                  <a:pt x="3178" y="551"/>
                </a:lnTo>
                <a:lnTo>
                  <a:pt x="3163" y="551"/>
                </a:lnTo>
                <a:lnTo>
                  <a:pt x="3144" y="555"/>
                </a:lnTo>
                <a:lnTo>
                  <a:pt x="3126" y="562"/>
                </a:lnTo>
                <a:lnTo>
                  <a:pt x="3111" y="581"/>
                </a:lnTo>
                <a:lnTo>
                  <a:pt x="3096" y="599"/>
                </a:lnTo>
                <a:lnTo>
                  <a:pt x="3085" y="629"/>
                </a:lnTo>
                <a:lnTo>
                  <a:pt x="3085" y="644"/>
                </a:lnTo>
                <a:lnTo>
                  <a:pt x="3085" y="644"/>
                </a:lnTo>
                <a:lnTo>
                  <a:pt x="3081" y="644"/>
                </a:lnTo>
                <a:lnTo>
                  <a:pt x="3066" y="640"/>
                </a:lnTo>
                <a:lnTo>
                  <a:pt x="3051" y="640"/>
                </a:lnTo>
                <a:lnTo>
                  <a:pt x="3048" y="644"/>
                </a:lnTo>
                <a:lnTo>
                  <a:pt x="3044" y="651"/>
                </a:lnTo>
                <a:lnTo>
                  <a:pt x="3044" y="651"/>
                </a:lnTo>
                <a:lnTo>
                  <a:pt x="3036" y="648"/>
                </a:lnTo>
                <a:lnTo>
                  <a:pt x="3022" y="644"/>
                </a:lnTo>
                <a:lnTo>
                  <a:pt x="3014" y="640"/>
                </a:lnTo>
                <a:lnTo>
                  <a:pt x="3007" y="644"/>
                </a:lnTo>
                <a:lnTo>
                  <a:pt x="2999" y="651"/>
                </a:lnTo>
                <a:lnTo>
                  <a:pt x="2995" y="663"/>
                </a:lnTo>
                <a:lnTo>
                  <a:pt x="2995" y="663"/>
                </a:lnTo>
                <a:lnTo>
                  <a:pt x="2992" y="666"/>
                </a:lnTo>
                <a:lnTo>
                  <a:pt x="2988" y="670"/>
                </a:lnTo>
                <a:lnTo>
                  <a:pt x="2973" y="666"/>
                </a:lnTo>
                <a:lnTo>
                  <a:pt x="2958" y="663"/>
                </a:lnTo>
                <a:lnTo>
                  <a:pt x="2936" y="648"/>
                </a:lnTo>
                <a:lnTo>
                  <a:pt x="2902" y="625"/>
                </a:lnTo>
                <a:lnTo>
                  <a:pt x="2884" y="610"/>
                </a:lnTo>
                <a:lnTo>
                  <a:pt x="2884" y="610"/>
                </a:lnTo>
                <a:lnTo>
                  <a:pt x="2884" y="607"/>
                </a:lnTo>
                <a:lnTo>
                  <a:pt x="2884" y="596"/>
                </a:lnTo>
                <a:lnTo>
                  <a:pt x="2876" y="584"/>
                </a:lnTo>
                <a:lnTo>
                  <a:pt x="2869" y="581"/>
                </a:lnTo>
                <a:lnTo>
                  <a:pt x="2862" y="581"/>
                </a:lnTo>
                <a:lnTo>
                  <a:pt x="2862" y="581"/>
                </a:lnTo>
                <a:lnTo>
                  <a:pt x="2854" y="581"/>
                </a:lnTo>
                <a:lnTo>
                  <a:pt x="2850" y="577"/>
                </a:lnTo>
                <a:lnTo>
                  <a:pt x="2858" y="570"/>
                </a:lnTo>
                <a:lnTo>
                  <a:pt x="2873" y="566"/>
                </a:lnTo>
                <a:lnTo>
                  <a:pt x="2888" y="562"/>
                </a:lnTo>
                <a:lnTo>
                  <a:pt x="2921" y="517"/>
                </a:lnTo>
                <a:lnTo>
                  <a:pt x="2921" y="517"/>
                </a:lnTo>
                <a:lnTo>
                  <a:pt x="2921" y="517"/>
                </a:lnTo>
                <a:lnTo>
                  <a:pt x="2917" y="510"/>
                </a:lnTo>
                <a:lnTo>
                  <a:pt x="2910" y="506"/>
                </a:lnTo>
                <a:lnTo>
                  <a:pt x="2888" y="503"/>
                </a:lnTo>
                <a:lnTo>
                  <a:pt x="2888" y="503"/>
                </a:lnTo>
                <a:lnTo>
                  <a:pt x="2895" y="499"/>
                </a:lnTo>
                <a:lnTo>
                  <a:pt x="2899" y="495"/>
                </a:lnTo>
                <a:lnTo>
                  <a:pt x="2902" y="488"/>
                </a:lnTo>
                <a:lnTo>
                  <a:pt x="2906" y="477"/>
                </a:lnTo>
                <a:lnTo>
                  <a:pt x="2902" y="465"/>
                </a:lnTo>
                <a:lnTo>
                  <a:pt x="2895" y="454"/>
                </a:lnTo>
                <a:lnTo>
                  <a:pt x="2876" y="439"/>
                </a:lnTo>
                <a:lnTo>
                  <a:pt x="2828" y="450"/>
                </a:lnTo>
                <a:lnTo>
                  <a:pt x="2828" y="450"/>
                </a:lnTo>
                <a:lnTo>
                  <a:pt x="2824" y="436"/>
                </a:lnTo>
                <a:lnTo>
                  <a:pt x="2821" y="398"/>
                </a:lnTo>
                <a:lnTo>
                  <a:pt x="2824" y="380"/>
                </a:lnTo>
                <a:lnTo>
                  <a:pt x="2828" y="361"/>
                </a:lnTo>
                <a:lnTo>
                  <a:pt x="2839" y="343"/>
                </a:lnTo>
                <a:lnTo>
                  <a:pt x="2858" y="331"/>
                </a:lnTo>
                <a:lnTo>
                  <a:pt x="2858" y="331"/>
                </a:lnTo>
                <a:lnTo>
                  <a:pt x="2888" y="316"/>
                </a:lnTo>
                <a:lnTo>
                  <a:pt x="2895" y="313"/>
                </a:lnTo>
                <a:lnTo>
                  <a:pt x="2895" y="309"/>
                </a:lnTo>
                <a:lnTo>
                  <a:pt x="2891" y="305"/>
                </a:lnTo>
                <a:lnTo>
                  <a:pt x="2880" y="302"/>
                </a:lnTo>
                <a:lnTo>
                  <a:pt x="2843" y="302"/>
                </a:lnTo>
                <a:lnTo>
                  <a:pt x="2843" y="302"/>
                </a:lnTo>
                <a:lnTo>
                  <a:pt x="2839" y="298"/>
                </a:lnTo>
                <a:lnTo>
                  <a:pt x="2832" y="290"/>
                </a:lnTo>
                <a:lnTo>
                  <a:pt x="2824" y="287"/>
                </a:lnTo>
                <a:lnTo>
                  <a:pt x="2817" y="287"/>
                </a:lnTo>
                <a:lnTo>
                  <a:pt x="2809" y="294"/>
                </a:lnTo>
                <a:lnTo>
                  <a:pt x="2802" y="302"/>
                </a:lnTo>
                <a:lnTo>
                  <a:pt x="2675" y="309"/>
                </a:lnTo>
                <a:lnTo>
                  <a:pt x="2675" y="309"/>
                </a:lnTo>
                <a:lnTo>
                  <a:pt x="2668" y="302"/>
                </a:lnTo>
                <a:lnTo>
                  <a:pt x="2657" y="290"/>
                </a:lnTo>
                <a:lnTo>
                  <a:pt x="2649" y="290"/>
                </a:lnTo>
                <a:lnTo>
                  <a:pt x="2646" y="290"/>
                </a:lnTo>
                <a:lnTo>
                  <a:pt x="2642" y="298"/>
                </a:lnTo>
                <a:lnTo>
                  <a:pt x="2638" y="316"/>
                </a:lnTo>
                <a:lnTo>
                  <a:pt x="2631" y="335"/>
                </a:lnTo>
                <a:lnTo>
                  <a:pt x="2631" y="335"/>
                </a:lnTo>
                <a:lnTo>
                  <a:pt x="2627" y="339"/>
                </a:lnTo>
                <a:lnTo>
                  <a:pt x="2623" y="354"/>
                </a:lnTo>
                <a:lnTo>
                  <a:pt x="2627" y="365"/>
                </a:lnTo>
                <a:lnTo>
                  <a:pt x="2631" y="380"/>
                </a:lnTo>
                <a:lnTo>
                  <a:pt x="2642" y="395"/>
                </a:lnTo>
                <a:lnTo>
                  <a:pt x="2657" y="413"/>
                </a:lnTo>
                <a:lnTo>
                  <a:pt x="2657" y="413"/>
                </a:lnTo>
                <a:lnTo>
                  <a:pt x="2661" y="417"/>
                </a:lnTo>
                <a:lnTo>
                  <a:pt x="2664" y="421"/>
                </a:lnTo>
                <a:lnTo>
                  <a:pt x="2664" y="432"/>
                </a:lnTo>
                <a:lnTo>
                  <a:pt x="2664" y="439"/>
                </a:lnTo>
                <a:lnTo>
                  <a:pt x="2657" y="450"/>
                </a:lnTo>
                <a:lnTo>
                  <a:pt x="2646" y="462"/>
                </a:lnTo>
                <a:lnTo>
                  <a:pt x="2627" y="477"/>
                </a:lnTo>
                <a:lnTo>
                  <a:pt x="2627" y="477"/>
                </a:lnTo>
                <a:lnTo>
                  <a:pt x="2605" y="491"/>
                </a:lnTo>
                <a:lnTo>
                  <a:pt x="2594" y="499"/>
                </a:lnTo>
                <a:lnTo>
                  <a:pt x="2590" y="495"/>
                </a:lnTo>
                <a:lnTo>
                  <a:pt x="2582" y="491"/>
                </a:lnTo>
                <a:lnTo>
                  <a:pt x="2564" y="473"/>
                </a:lnTo>
                <a:lnTo>
                  <a:pt x="2564" y="473"/>
                </a:lnTo>
                <a:lnTo>
                  <a:pt x="2560" y="473"/>
                </a:lnTo>
                <a:lnTo>
                  <a:pt x="2549" y="477"/>
                </a:lnTo>
                <a:lnTo>
                  <a:pt x="2538" y="488"/>
                </a:lnTo>
                <a:lnTo>
                  <a:pt x="2519" y="514"/>
                </a:lnTo>
                <a:lnTo>
                  <a:pt x="2519" y="514"/>
                </a:lnTo>
                <a:lnTo>
                  <a:pt x="2501" y="540"/>
                </a:lnTo>
                <a:lnTo>
                  <a:pt x="2493" y="562"/>
                </a:lnTo>
                <a:lnTo>
                  <a:pt x="2493" y="570"/>
                </a:lnTo>
                <a:lnTo>
                  <a:pt x="2497" y="577"/>
                </a:lnTo>
                <a:lnTo>
                  <a:pt x="2504" y="588"/>
                </a:lnTo>
                <a:lnTo>
                  <a:pt x="2519" y="599"/>
                </a:lnTo>
                <a:lnTo>
                  <a:pt x="2519" y="599"/>
                </a:lnTo>
                <a:lnTo>
                  <a:pt x="2530" y="607"/>
                </a:lnTo>
                <a:lnTo>
                  <a:pt x="2534" y="618"/>
                </a:lnTo>
                <a:lnTo>
                  <a:pt x="2534" y="625"/>
                </a:lnTo>
                <a:lnTo>
                  <a:pt x="2530" y="629"/>
                </a:lnTo>
                <a:lnTo>
                  <a:pt x="2519" y="637"/>
                </a:lnTo>
                <a:lnTo>
                  <a:pt x="2512" y="637"/>
                </a:lnTo>
                <a:lnTo>
                  <a:pt x="2512" y="681"/>
                </a:lnTo>
                <a:lnTo>
                  <a:pt x="2493" y="703"/>
                </a:lnTo>
                <a:lnTo>
                  <a:pt x="2493" y="703"/>
                </a:lnTo>
                <a:lnTo>
                  <a:pt x="2471" y="722"/>
                </a:lnTo>
                <a:lnTo>
                  <a:pt x="2456" y="744"/>
                </a:lnTo>
                <a:lnTo>
                  <a:pt x="2437" y="767"/>
                </a:lnTo>
                <a:lnTo>
                  <a:pt x="2437" y="767"/>
                </a:lnTo>
                <a:lnTo>
                  <a:pt x="2430" y="778"/>
                </a:lnTo>
                <a:lnTo>
                  <a:pt x="2422" y="789"/>
                </a:lnTo>
                <a:lnTo>
                  <a:pt x="2408" y="800"/>
                </a:lnTo>
                <a:lnTo>
                  <a:pt x="2393" y="808"/>
                </a:lnTo>
                <a:lnTo>
                  <a:pt x="2381" y="815"/>
                </a:lnTo>
                <a:lnTo>
                  <a:pt x="2381" y="815"/>
                </a:lnTo>
                <a:lnTo>
                  <a:pt x="2381" y="815"/>
                </a:lnTo>
                <a:lnTo>
                  <a:pt x="2378" y="823"/>
                </a:lnTo>
                <a:lnTo>
                  <a:pt x="2374" y="837"/>
                </a:lnTo>
                <a:lnTo>
                  <a:pt x="2374" y="863"/>
                </a:lnTo>
                <a:lnTo>
                  <a:pt x="2370" y="871"/>
                </a:lnTo>
                <a:lnTo>
                  <a:pt x="2333" y="871"/>
                </a:lnTo>
                <a:lnTo>
                  <a:pt x="2333" y="871"/>
                </a:lnTo>
                <a:lnTo>
                  <a:pt x="2329" y="871"/>
                </a:lnTo>
                <a:lnTo>
                  <a:pt x="2326" y="878"/>
                </a:lnTo>
                <a:lnTo>
                  <a:pt x="2326" y="890"/>
                </a:lnTo>
                <a:lnTo>
                  <a:pt x="2326" y="890"/>
                </a:lnTo>
                <a:lnTo>
                  <a:pt x="2329" y="897"/>
                </a:lnTo>
                <a:lnTo>
                  <a:pt x="2326" y="901"/>
                </a:lnTo>
                <a:lnTo>
                  <a:pt x="2315" y="893"/>
                </a:lnTo>
                <a:lnTo>
                  <a:pt x="2300" y="886"/>
                </a:lnTo>
                <a:lnTo>
                  <a:pt x="2292" y="875"/>
                </a:lnTo>
                <a:lnTo>
                  <a:pt x="2292" y="875"/>
                </a:lnTo>
                <a:lnTo>
                  <a:pt x="2292" y="875"/>
                </a:lnTo>
                <a:lnTo>
                  <a:pt x="2285" y="882"/>
                </a:lnTo>
                <a:lnTo>
                  <a:pt x="2285" y="893"/>
                </a:lnTo>
                <a:lnTo>
                  <a:pt x="2288" y="912"/>
                </a:lnTo>
                <a:lnTo>
                  <a:pt x="2288" y="912"/>
                </a:lnTo>
                <a:lnTo>
                  <a:pt x="2285" y="919"/>
                </a:lnTo>
                <a:lnTo>
                  <a:pt x="2277" y="927"/>
                </a:lnTo>
                <a:lnTo>
                  <a:pt x="2270" y="927"/>
                </a:lnTo>
                <a:lnTo>
                  <a:pt x="2270" y="927"/>
                </a:lnTo>
                <a:lnTo>
                  <a:pt x="2266" y="930"/>
                </a:lnTo>
                <a:lnTo>
                  <a:pt x="2266" y="934"/>
                </a:lnTo>
                <a:lnTo>
                  <a:pt x="2270" y="945"/>
                </a:lnTo>
                <a:lnTo>
                  <a:pt x="2277" y="971"/>
                </a:lnTo>
                <a:lnTo>
                  <a:pt x="2277" y="971"/>
                </a:lnTo>
                <a:lnTo>
                  <a:pt x="2274" y="1001"/>
                </a:lnTo>
                <a:lnTo>
                  <a:pt x="2270" y="1023"/>
                </a:lnTo>
                <a:lnTo>
                  <a:pt x="2270" y="1023"/>
                </a:lnTo>
                <a:lnTo>
                  <a:pt x="2266" y="1035"/>
                </a:lnTo>
                <a:lnTo>
                  <a:pt x="2262" y="1064"/>
                </a:lnTo>
                <a:lnTo>
                  <a:pt x="2266" y="1083"/>
                </a:lnTo>
                <a:lnTo>
                  <a:pt x="2274" y="1102"/>
                </a:lnTo>
                <a:lnTo>
                  <a:pt x="2285" y="1120"/>
                </a:lnTo>
                <a:lnTo>
                  <a:pt x="2303" y="1139"/>
                </a:lnTo>
                <a:lnTo>
                  <a:pt x="2311" y="1154"/>
                </a:lnTo>
                <a:lnTo>
                  <a:pt x="2307" y="1221"/>
                </a:lnTo>
                <a:lnTo>
                  <a:pt x="2307" y="1221"/>
                </a:lnTo>
                <a:lnTo>
                  <a:pt x="2315" y="1228"/>
                </a:lnTo>
                <a:lnTo>
                  <a:pt x="2329" y="1243"/>
                </a:lnTo>
                <a:lnTo>
                  <a:pt x="2337" y="1254"/>
                </a:lnTo>
                <a:lnTo>
                  <a:pt x="2337" y="1265"/>
                </a:lnTo>
                <a:lnTo>
                  <a:pt x="2337" y="1277"/>
                </a:lnTo>
                <a:lnTo>
                  <a:pt x="2326" y="1288"/>
                </a:lnTo>
                <a:lnTo>
                  <a:pt x="2326" y="1288"/>
                </a:lnTo>
                <a:lnTo>
                  <a:pt x="2318" y="1295"/>
                </a:lnTo>
                <a:lnTo>
                  <a:pt x="2315" y="1306"/>
                </a:lnTo>
                <a:lnTo>
                  <a:pt x="2307" y="1329"/>
                </a:lnTo>
                <a:lnTo>
                  <a:pt x="2307" y="1351"/>
                </a:lnTo>
                <a:lnTo>
                  <a:pt x="2307" y="1358"/>
                </a:lnTo>
                <a:lnTo>
                  <a:pt x="2307" y="1358"/>
                </a:lnTo>
                <a:lnTo>
                  <a:pt x="2307" y="1362"/>
                </a:lnTo>
                <a:lnTo>
                  <a:pt x="2303" y="1366"/>
                </a:lnTo>
                <a:lnTo>
                  <a:pt x="2288" y="1370"/>
                </a:lnTo>
                <a:lnTo>
                  <a:pt x="2262" y="1370"/>
                </a:lnTo>
                <a:lnTo>
                  <a:pt x="2262" y="1370"/>
                </a:lnTo>
                <a:lnTo>
                  <a:pt x="2259" y="1373"/>
                </a:lnTo>
                <a:lnTo>
                  <a:pt x="2251" y="1381"/>
                </a:lnTo>
                <a:lnTo>
                  <a:pt x="2233" y="1392"/>
                </a:lnTo>
                <a:lnTo>
                  <a:pt x="2221" y="1396"/>
                </a:lnTo>
                <a:lnTo>
                  <a:pt x="2207" y="1396"/>
                </a:lnTo>
                <a:lnTo>
                  <a:pt x="2199" y="1396"/>
                </a:lnTo>
                <a:lnTo>
                  <a:pt x="2188" y="1422"/>
                </a:lnTo>
                <a:lnTo>
                  <a:pt x="2188" y="1422"/>
                </a:lnTo>
                <a:lnTo>
                  <a:pt x="2184" y="1425"/>
                </a:lnTo>
                <a:lnTo>
                  <a:pt x="2169" y="1429"/>
                </a:lnTo>
                <a:lnTo>
                  <a:pt x="2162" y="1429"/>
                </a:lnTo>
                <a:lnTo>
                  <a:pt x="2154" y="1422"/>
                </a:lnTo>
                <a:lnTo>
                  <a:pt x="2151" y="1414"/>
                </a:lnTo>
                <a:lnTo>
                  <a:pt x="2151" y="1396"/>
                </a:lnTo>
                <a:lnTo>
                  <a:pt x="2151" y="1396"/>
                </a:lnTo>
                <a:lnTo>
                  <a:pt x="2151" y="1377"/>
                </a:lnTo>
                <a:lnTo>
                  <a:pt x="2147" y="1366"/>
                </a:lnTo>
                <a:lnTo>
                  <a:pt x="2140" y="1362"/>
                </a:lnTo>
                <a:lnTo>
                  <a:pt x="2128" y="1362"/>
                </a:lnTo>
                <a:lnTo>
                  <a:pt x="2106" y="1370"/>
                </a:lnTo>
                <a:lnTo>
                  <a:pt x="2088" y="1381"/>
                </a:lnTo>
                <a:lnTo>
                  <a:pt x="2088" y="1381"/>
                </a:lnTo>
                <a:lnTo>
                  <a:pt x="2084" y="1384"/>
                </a:lnTo>
                <a:lnTo>
                  <a:pt x="2076" y="1396"/>
                </a:lnTo>
                <a:lnTo>
                  <a:pt x="2065" y="1403"/>
                </a:lnTo>
                <a:lnTo>
                  <a:pt x="2054" y="1407"/>
                </a:lnTo>
                <a:lnTo>
                  <a:pt x="2035" y="1410"/>
                </a:lnTo>
                <a:lnTo>
                  <a:pt x="2013" y="1410"/>
                </a:lnTo>
                <a:lnTo>
                  <a:pt x="2013" y="1410"/>
                </a:lnTo>
                <a:lnTo>
                  <a:pt x="1987" y="1433"/>
                </a:lnTo>
                <a:lnTo>
                  <a:pt x="1968" y="1451"/>
                </a:lnTo>
                <a:lnTo>
                  <a:pt x="1961" y="1463"/>
                </a:lnTo>
                <a:lnTo>
                  <a:pt x="1957" y="1474"/>
                </a:lnTo>
                <a:lnTo>
                  <a:pt x="1957" y="1474"/>
                </a:lnTo>
                <a:lnTo>
                  <a:pt x="1957" y="1477"/>
                </a:lnTo>
                <a:lnTo>
                  <a:pt x="1946" y="1481"/>
                </a:lnTo>
                <a:lnTo>
                  <a:pt x="1924" y="1481"/>
                </a:lnTo>
                <a:lnTo>
                  <a:pt x="1879" y="1474"/>
                </a:lnTo>
                <a:lnTo>
                  <a:pt x="1879" y="1474"/>
                </a:lnTo>
                <a:lnTo>
                  <a:pt x="1868" y="1474"/>
                </a:lnTo>
                <a:lnTo>
                  <a:pt x="1857" y="1481"/>
                </a:lnTo>
                <a:lnTo>
                  <a:pt x="1849" y="1492"/>
                </a:lnTo>
                <a:lnTo>
                  <a:pt x="1849" y="1492"/>
                </a:lnTo>
                <a:lnTo>
                  <a:pt x="1846" y="1496"/>
                </a:lnTo>
                <a:lnTo>
                  <a:pt x="1842" y="1496"/>
                </a:lnTo>
                <a:lnTo>
                  <a:pt x="1834" y="1481"/>
                </a:lnTo>
                <a:lnTo>
                  <a:pt x="1823" y="1459"/>
                </a:lnTo>
                <a:lnTo>
                  <a:pt x="1823" y="1459"/>
                </a:lnTo>
                <a:lnTo>
                  <a:pt x="1823" y="1451"/>
                </a:lnTo>
                <a:lnTo>
                  <a:pt x="1812" y="1433"/>
                </a:lnTo>
                <a:lnTo>
                  <a:pt x="1805" y="1425"/>
                </a:lnTo>
                <a:lnTo>
                  <a:pt x="1794" y="1418"/>
                </a:lnTo>
                <a:lnTo>
                  <a:pt x="1779" y="1418"/>
                </a:lnTo>
                <a:lnTo>
                  <a:pt x="1764" y="1422"/>
                </a:lnTo>
                <a:lnTo>
                  <a:pt x="1741" y="1425"/>
                </a:lnTo>
                <a:lnTo>
                  <a:pt x="1741" y="1425"/>
                </a:lnTo>
                <a:lnTo>
                  <a:pt x="1738" y="1407"/>
                </a:lnTo>
                <a:lnTo>
                  <a:pt x="1730" y="1396"/>
                </a:lnTo>
                <a:lnTo>
                  <a:pt x="1723" y="1388"/>
                </a:lnTo>
                <a:lnTo>
                  <a:pt x="1723" y="1388"/>
                </a:lnTo>
                <a:lnTo>
                  <a:pt x="1723" y="1384"/>
                </a:lnTo>
                <a:lnTo>
                  <a:pt x="1730" y="1381"/>
                </a:lnTo>
                <a:lnTo>
                  <a:pt x="1741" y="1381"/>
                </a:lnTo>
                <a:lnTo>
                  <a:pt x="1760" y="1381"/>
                </a:lnTo>
                <a:lnTo>
                  <a:pt x="1760" y="1381"/>
                </a:lnTo>
                <a:lnTo>
                  <a:pt x="1760" y="1377"/>
                </a:lnTo>
                <a:lnTo>
                  <a:pt x="1760" y="1370"/>
                </a:lnTo>
                <a:lnTo>
                  <a:pt x="1756" y="1358"/>
                </a:lnTo>
                <a:lnTo>
                  <a:pt x="1745" y="1344"/>
                </a:lnTo>
                <a:lnTo>
                  <a:pt x="1745" y="1344"/>
                </a:lnTo>
                <a:lnTo>
                  <a:pt x="1723" y="1321"/>
                </a:lnTo>
                <a:lnTo>
                  <a:pt x="1708" y="1306"/>
                </a:lnTo>
                <a:lnTo>
                  <a:pt x="1697" y="1299"/>
                </a:lnTo>
                <a:lnTo>
                  <a:pt x="1686" y="1288"/>
                </a:lnTo>
                <a:lnTo>
                  <a:pt x="1686" y="1277"/>
                </a:lnTo>
                <a:lnTo>
                  <a:pt x="1678" y="1277"/>
                </a:lnTo>
                <a:lnTo>
                  <a:pt x="1667" y="1280"/>
                </a:lnTo>
                <a:lnTo>
                  <a:pt x="1652" y="1284"/>
                </a:lnTo>
                <a:lnTo>
                  <a:pt x="1652" y="1250"/>
                </a:lnTo>
                <a:lnTo>
                  <a:pt x="1674" y="1239"/>
                </a:lnTo>
                <a:lnTo>
                  <a:pt x="1686" y="1224"/>
                </a:lnTo>
                <a:lnTo>
                  <a:pt x="1686" y="1213"/>
                </a:lnTo>
                <a:lnTo>
                  <a:pt x="1686" y="1206"/>
                </a:lnTo>
                <a:lnTo>
                  <a:pt x="1686" y="1198"/>
                </a:lnTo>
                <a:lnTo>
                  <a:pt x="1689" y="1191"/>
                </a:lnTo>
                <a:lnTo>
                  <a:pt x="1697" y="1184"/>
                </a:lnTo>
                <a:lnTo>
                  <a:pt x="1701" y="1172"/>
                </a:lnTo>
                <a:lnTo>
                  <a:pt x="1701" y="1172"/>
                </a:lnTo>
                <a:lnTo>
                  <a:pt x="1701" y="1169"/>
                </a:lnTo>
                <a:lnTo>
                  <a:pt x="1689" y="1161"/>
                </a:lnTo>
                <a:lnTo>
                  <a:pt x="1686" y="1161"/>
                </a:lnTo>
                <a:lnTo>
                  <a:pt x="1682" y="1161"/>
                </a:lnTo>
                <a:lnTo>
                  <a:pt x="1678" y="1169"/>
                </a:lnTo>
                <a:lnTo>
                  <a:pt x="1674" y="1180"/>
                </a:lnTo>
                <a:lnTo>
                  <a:pt x="1674" y="1180"/>
                </a:lnTo>
                <a:lnTo>
                  <a:pt x="1671" y="1187"/>
                </a:lnTo>
                <a:lnTo>
                  <a:pt x="1663" y="1191"/>
                </a:lnTo>
                <a:lnTo>
                  <a:pt x="1660" y="1191"/>
                </a:lnTo>
                <a:lnTo>
                  <a:pt x="1652" y="1184"/>
                </a:lnTo>
                <a:lnTo>
                  <a:pt x="1648" y="1176"/>
                </a:lnTo>
                <a:lnTo>
                  <a:pt x="1645" y="1165"/>
                </a:lnTo>
                <a:lnTo>
                  <a:pt x="1648" y="1150"/>
                </a:lnTo>
                <a:lnTo>
                  <a:pt x="1656" y="1139"/>
                </a:lnTo>
                <a:lnTo>
                  <a:pt x="1656" y="1139"/>
                </a:lnTo>
                <a:lnTo>
                  <a:pt x="1656" y="1131"/>
                </a:lnTo>
                <a:lnTo>
                  <a:pt x="1656" y="1120"/>
                </a:lnTo>
                <a:lnTo>
                  <a:pt x="1648" y="1117"/>
                </a:lnTo>
                <a:lnTo>
                  <a:pt x="1641" y="1113"/>
                </a:lnTo>
                <a:lnTo>
                  <a:pt x="1630" y="1109"/>
                </a:lnTo>
                <a:lnTo>
                  <a:pt x="1611" y="1105"/>
                </a:lnTo>
                <a:lnTo>
                  <a:pt x="1600" y="1098"/>
                </a:lnTo>
                <a:lnTo>
                  <a:pt x="1600" y="1076"/>
                </a:lnTo>
                <a:lnTo>
                  <a:pt x="1600" y="1061"/>
                </a:lnTo>
                <a:lnTo>
                  <a:pt x="1600" y="1061"/>
                </a:lnTo>
                <a:lnTo>
                  <a:pt x="1593" y="1061"/>
                </a:lnTo>
                <a:lnTo>
                  <a:pt x="1574" y="1061"/>
                </a:lnTo>
                <a:lnTo>
                  <a:pt x="1567" y="1053"/>
                </a:lnTo>
                <a:lnTo>
                  <a:pt x="1563" y="1046"/>
                </a:lnTo>
                <a:lnTo>
                  <a:pt x="1559" y="1031"/>
                </a:lnTo>
                <a:lnTo>
                  <a:pt x="1563" y="1012"/>
                </a:lnTo>
                <a:lnTo>
                  <a:pt x="1563" y="1012"/>
                </a:lnTo>
                <a:lnTo>
                  <a:pt x="1567" y="997"/>
                </a:lnTo>
                <a:lnTo>
                  <a:pt x="1563" y="983"/>
                </a:lnTo>
                <a:lnTo>
                  <a:pt x="1555" y="975"/>
                </a:lnTo>
                <a:lnTo>
                  <a:pt x="1548" y="968"/>
                </a:lnTo>
                <a:lnTo>
                  <a:pt x="1529" y="960"/>
                </a:lnTo>
                <a:lnTo>
                  <a:pt x="1522" y="957"/>
                </a:lnTo>
                <a:lnTo>
                  <a:pt x="1522" y="957"/>
                </a:lnTo>
                <a:lnTo>
                  <a:pt x="1518" y="945"/>
                </a:lnTo>
                <a:lnTo>
                  <a:pt x="1514" y="916"/>
                </a:lnTo>
                <a:lnTo>
                  <a:pt x="1507" y="897"/>
                </a:lnTo>
                <a:lnTo>
                  <a:pt x="1500" y="878"/>
                </a:lnTo>
                <a:lnTo>
                  <a:pt x="1485" y="863"/>
                </a:lnTo>
                <a:lnTo>
                  <a:pt x="1470" y="849"/>
                </a:lnTo>
                <a:lnTo>
                  <a:pt x="1447" y="849"/>
                </a:lnTo>
                <a:lnTo>
                  <a:pt x="1440" y="841"/>
                </a:lnTo>
                <a:lnTo>
                  <a:pt x="1447" y="804"/>
                </a:lnTo>
                <a:lnTo>
                  <a:pt x="1447" y="804"/>
                </a:lnTo>
                <a:lnTo>
                  <a:pt x="1444" y="800"/>
                </a:lnTo>
                <a:lnTo>
                  <a:pt x="1433" y="789"/>
                </a:lnTo>
                <a:lnTo>
                  <a:pt x="1429" y="782"/>
                </a:lnTo>
                <a:lnTo>
                  <a:pt x="1425" y="774"/>
                </a:lnTo>
                <a:lnTo>
                  <a:pt x="1429" y="767"/>
                </a:lnTo>
                <a:lnTo>
                  <a:pt x="1436" y="759"/>
                </a:lnTo>
                <a:lnTo>
                  <a:pt x="1399" y="752"/>
                </a:lnTo>
                <a:lnTo>
                  <a:pt x="1399" y="737"/>
                </a:lnTo>
                <a:lnTo>
                  <a:pt x="1399" y="737"/>
                </a:lnTo>
                <a:lnTo>
                  <a:pt x="1399" y="715"/>
                </a:lnTo>
                <a:lnTo>
                  <a:pt x="1392" y="696"/>
                </a:lnTo>
                <a:lnTo>
                  <a:pt x="1384" y="681"/>
                </a:lnTo>
                <a:lnTo>
                  <a:pt x="1384" y="681"/>
                </a:lnTo>
                <a:lnTo>
                  <a:pt x="1380" y="666"/>
                </a:lnTo>
                <a:lnTo>
                  <a:pt x="1377" y="655"/>
                </a:lnTo>
                <a:lnTo>
                  <a:pt x="1369" y="644"/>
                </a:lnTo>
                <a:lnTo>
                  <a:pt x="1362" y="637"/>
                </a:lnTo>
                <a:lnTo>
                  <a:pt x="1358" y="637"/>
                </a:lnTo>
                <a:lnTo>
                  <a:pt x="1354" y="637"/>
                </a:lnTo>
                <a:lnTo>
                  <a:pt x="1340" y="648"/>
                </a:lnTo>
                <a:lnTo>
                  <a:pt x="1325" y="674"/>
                </a:lnTo>
                <a:lnTo>
                  <a:pt x="1325" y="674"/>
                </a:lnTo>
                <a:lnTo>
                  <a:pt x="1325" y="677"/>
                </a:lnTo>
                <a:lnTo>
                  <a:pt x="1321" y="681"/>
                </a:lnTo>
                <a:lnTo>
                  <a:pt x="1317" y="681"/>
                </a:lnTo>
                <a:lnTo>
                  <a:pt x="1310" y="681"/>
                </a:lnTo>
                <a:lnTo>
                  <a:pt x="1302" y="677"/>
                </a:lnTo>
                <a:lnTo>
                  <a:pt x="1291" y="666"/>
                </a:lnTo>
                <a:lnTo>
                  <a:pt x="1280" y="651"/>
                </a:lnTo>
                <a:lnTo>
                  <a:pt x="1269" y="648"/>
                </a:lnTo>
                <a:lnTo>
                  <a:pt x="1269" y="648"/>
                </a:lnTo>
                <a:lnTo>
                  <a:pt x="1258" y="670"/>
                </a:lnTo>
                <a:lnTo>
                  <a:pt x="1247" y="689"/>
                </a:lnTo>
                <a:lnTo>
                  <a:pt x="1235" y="707"/>
                </a:lnTo>
                <a:lnTo>
                  <a:pt x="1224" y="718"/>
                </a:lnTo>
                <a:lnTo>
                  <a:pt x="1217" y="718"/>
                </a:lnTo>
                <a:lnTo>
                  <a:pt x="1213" y="718"/>
                </a:lnTo>
                <a:lnTo>
                  <a:pt x="1209" y="711"/>
                </a:lnTo>
                <a:lnTo>
                  <a:pt x="1206" y="703"/>
                </a:lnTo>
                <a:lnTo>
                  <a:pt x="1202" y="666"/>
                </a:lnTo>
                <a:lnTo>
                  <a:pt x="1202" y="666"/>
                </a:lnTo>
                <a:lnTo>
                  <a:pt x="1206" y="663"/>
                </a:lnTo>
                <a:lnTo>
                  <a:pt x="1209" y="655"/>
                </a:lnTo>
                <a:lnTo>
                  <a:pt x="1206" y="651"/>
                </a:lnTo>
                <a:lnTo>
                  <a:pt x="1202" y="651"/>
                </a:lnTo>
                <a:lnTo>
                  <a:pt x="1191" y="648"/>
                </a:lnTo>
                <a:lnTo>
                  <a:pt x="1172" y="648"/>
                </a:lnTo>
                <a:lnTo>
                  <a:pt x="1172" y="648"/>
                </a:lnTo>
                <a:lnTo>
                  <a:pt x="1146" y="607"/>
                </a:lnTo>
                <a:lnTo>
                  <a:pt x="1124" y="573"/>
                </a:lnTo>
                <a:lnTo>
                  <a:pt x="1105" y="555"/>
                </a:lnTo>
                <a:lnTo>
                  <a:pt x="1105" y="555"/>
                </a:lnTo>
                <a:lnTo>
                  <a:pt x="1101" y="547"/>
                </a:lnTo>
                <a:lnTo>
                  <a:pt x="1098" y="540"/>
                </a:lnTo>
                <a:lnTo>
                  <a:pt x="1098" y="529"/>
                </a:lnTo>
                <a:lnTo>
                  <a:pt x="1101" y="517"/>
                </a:lnTo>
                <a:lnTo>
                  <a:pt x="1105" y="510"/>
                </a:lnTo>
                <a:lnTo>
                  <a:pt x="1116" y="503"/>
                </a:lnTo>
                <a:lnTo>
                  <a:pt x="1131" y="499"/>
                </a:lnTo>
                <a:lnTo>
                  <a:pt x="1150" y="499"/>
                </a:lnTo>
                <a:lnTo>
                  <a:pt x="1153" y="484"/>
                </a:lnTo>
                <a:lnTo>
                  <a:pt x="1153" y="473"/>
                </a:lnTo>
                <a:lnTo>
                  <a:pt x="1150" y="462"/>
                </a:lnTo>
                <a:lnTo>
                  <a:pt x="1146" y="458"/>
                </a:lnTo>
                <a:lnTo>
                  <a:pt x="1150" y="447"/>
                </a:lnTo>
                <a:lnTo>
                  <a:pt x="1157" y="439"/>
                </a:lnTo>
                <a:lnTo>
                  <a:pt x="1157" y="432"/>
                </a:lnTo>
                <a:lnTo>
                  <a:pt x="1146" y="424"/>
                </a:lnTo>
                <a:lnTo>
                  <a:pt x="1142" y="424"/>
                </a:lnTo>
                <a:lnTo>
                  <a:pt x="1135" y="421"/>
                </a:lnTo>
                <a:lnTo>
                  <a:pt x="1127" y="421"/>
                </a:lnTo>
                <a:lnTo>
                  <a:pt x="1120" y="417"/>
                </a:lnTo>
                <a:lnTo>
                  <a:pt x="1113" y="410"/>
                </a:lnTo>
                <a:lnTo>
                  <a:pt x="1113" y="395"/>
                </a:lnTo>
                <a:lnTo>
                  <a:pt x="1109" y="376"/>
                </a:lnTo>
                <a:lnTo>
                  <a:pt x="1101" y="372"/>
                </a:lnTo>
                <a:lnTo>
                  <a:pt x="1094" y="369"/>
                </a:lnTo>
                <a:lnTo>
                  <a:pt x="1083" y="361"/>
                </a:lnTo>
                <a:lnTo>
                  <a:pt x="1083" y="343"/>
                </a:lnTo>
                <a:lnTo>
                  <a:pt x="1083" y="343"/>
                </a:lnTo>
                <a:lnTo>
                  <a:pt x="1083" y="335"/>
                </a:lnTo>
                <a:lnTo>
                  <a:pt x="1079" y="324"/>
                </a:lnTo>
                <a:lnTo>
                  <a:pt x="1075" y="316"/>
                </a:lnTo>
                <a:lnTo>
                  <a:pt x="1075" y="316"/>
                </a:lnTo>
                <a:lnTo>
                  <a:pt x="1049" y="290"/>
                </a:lnTo>
                <a:lnTo>
                  <a:pt x="1034" y="264"/>
                </a:lnTo>
                <a:lnTo>
                  <a:pt x="1001" y="250"/>
                </a:lnTo>
                <a:lnTo>
                  <a:pt x="975" y="231"/>
                </a:lnTo>
                <a:lnTo>
                  <a:pt x="993" y="205"/>
                </a:lnTo>
                <a:lnTo>
                  <a:pt x="993" y="205"/>
                </a:lnTo>
                <a:lnTo>
                  <a:pt x="993" y="201"/>
                </a:lnTo>
                <a:lnTo>
                  <a:pt x="993" y="194"/>
                </a:lnTo>
                <a:lnTo>
                  <a:pt x="993" y="190"/>
                </a:lnTo>
                <a:lnTo>
                  <a:pt x="990" y="186"/>
                </a:lnTo>
                <a:lnTo>
                  <a:pt x="982" y="186"/>
                </a:lnTo>
                <a:lnTo>
                  <a:pt x="975" y="186"/>
                </a:lnTo>
                <a:lnTo>
                  <a:pt x="967" y="201"/>
                </a:lnTo>
                <a:lnTo>
                  <a:pt x="953" y="197"/>
                </a:lnTo>
                <a:lnTo>
                  <a:pt x="938" y="186"/>
                </a:lnTo>
                <a:lnTo>
                  <a:pt x="938" y="186"/>
                </a:lnTo>
                <a:lnTo>
                  <a:pt x="934" y="186"/>
                </a:lnTo>
                <a:lnTo>
                  <a:pt x="927" y="186"/>
                </a:lnTo>
                <a:lnTo>
                  <a:pt x="927" y="190"/>
                </a:lnTo>
                <a:lnTo>
                  <a:pt x="927" y="190"/>
                </a:lnTo>
                <a:lnTo>
                  <a:pt x="930" y="216"/>
                </a:lnTo>
                <a:lnTo>
                  <a:pt x="934" y="231"/>
                </a:lnTo>
                <a:lnTo>
                  <a:pt x="934" y="231"/>
                </a:lnTo>
                <a:lnTo>
                  <a:pt x="934" y="242"/>
                </a:lnTo>
                <a:lnTo>
                  <a:pt x="927" y="246"/>
                </a:lnTo>
                <a:lnTo>
                  <a:pt x="923" y="250"/>
                </a:lnTo>
                <a:lnTo>
                  <a:pt x="923" y="250"/>
                </a:lnTo>
                <a:lnTo>
                  <a:pt x="915" y="253"/>
                </a:lnTo>
                <a:lnTo>
                  <a:pt x="908" y="261"/>
                </a:lnTo>
                <a:lnTo>
                  <a:pt x="904" y="272"/>
                </a:lnTo>
                <a:lnTo>
                  <a:pt x="908" y="290"/>
                </a:lnTo>
                <a:lnTo>
                  <a:pt x="908" y="290"/>
                </a:lnTo>
                <a:lnTo>
                  <a:pt x="904" y="298"/>
                </a:lnTo>
                <a:lnTo>
                  <a:pt x="900" y="305"/>
                </a:lnTo>
                <a:lnTo>
                  <a:pt x="882" y="320"/>
                </a:lnTo>
                <a:lnTo>
                  <a:pt x="860" y="328"/>
                </a:lnTo>
                <a:lnTo>
                  <a:pt x="848" y="331"/>
                </a:lnTo>
                <a:lnTo>
                  <a:pt x="848" y="331"/>
                </a:lnTo>
                <a:lnTo>
                  <a:pt x="856" y="335"/>
                </a:lnTo>
                <a:lnTo>
                  <a:pt x="860" y="346"/>
                </a:lnTo>
                <a:lnTo>
                  <a:pt x="863" y="354"/>
                </a:lnTo>
                <a:lnTo>
                  <a:pt x="860" y="361"/>
                </a:lnTo>
                <a:lnTo>
                  <a:pt x="852" y="369"/>
                </a:lnTo>
                <a:lnTo>
                  <a:pt x="841" y="376"/>
                </a:lnTo>
                <a:lnTo>
                  <a:pt x="841" y="376"/>
                </a:lnTo>
                <a:lnTo>
                  <a:pt x="848" y="380"/>
                </a:lnTo>
                <a:lnTo>
                  <a:pt x="863" y="395"/>
                </a:lnTo>
                <a:lnTo>
                  <a:pt x="867" y="402"/>
                </a:lnTo>
                <a:lnTo>
                  <a:pt x="867" y="406"/>
                </a:lnTo>
                <a:lnTo>
                  <a:pt x="860" y="413"/>
                </a:lnTo>
                <a:lnTo>
                  <a:pt x="841" y="417"/>
                </a:lnTo>
                <a:lnTo>
                  <a:pt x="841" y="417"/>
                </a:lnTo>
                <a:lnTo>
                  <a:pt x="845" y="421"/>
                </a:lnTo>
                <a:lnTo>
                  <a:pt x="848" y="436"/>
                </a:lnTo>
                <a:lnTo>
                  <a:pt x="848" y="443"/>
                </a:lnTo>
                <a:lnTo>
                  <a:pt x="845" y="450"/>
                </a:lnTo>
                <a:lnTo>
                  <a:pt x="837" y="458"/>
                </a:lnTo>
                <a:lnTo>
                  <a:pt x="826" y="462"/>
                </a:lnTo>
                <a:lnTo>
                  <a:pt x="826" y="462"/>
                </a:lnTo>
                <a:lnTo>
                  <a:pt x="826" y="473"/>
                </a:lnTo>
                <a:lnTo>
                  <a:pt x="826" y="491"/>
                </a:lnTo>
                <a:lnTo>
                  <a:pt x="819" y="499"/>
                </a:lnTo>
                <a:lnTo>
                  <a:pt x="815" y="499"/>
                </a:lnTo>
                <a:lnTo>
                  <a:pt x="804" y="488"/>
                </a:lnTo>
                <a:lnTo>
                  <a:pt x="789" y="465"/>
                </a:lnTo>
                <a:lnTo>
                  <a:pt x="789" y="465"/>
                </a:lnTo>
                <a:lnTo>
                  <a:pt x="763" y="421"/>
                </a:lnTo>
                <a:lnTo>
                  <a:pt x="752" y="398"/>
                </a:lnTo>
                <a:lnTo>
                  <a:pt x="752" y="391"/>
                </a:lnTo>
                <a:lnTo>
                  <a:pt x="752" y="387"/>
                </a:lnTo>
                <a:lnTo>
                  <a:pt x="752" y="387"/>
                </a:lnTo>
                <a:lnTo>
                  <a:pt x="752" y="376"/>
                </a:lnTo>
                <a:lnTo>
                  <a:pt x="755" y="343"/>
                </a:lnTo>
                <a:lnTo>
                  <a:pt x="752" y="320"/>
                </a:lnTo>
                <a:lnTo>
                  <a:pt x="748" y="302"/>
                </a:lnTo>
                <a:lnTo>
                  <a:pt x="740" y="283"/>
                </a:lnTo>
                <a:lnTo>
                  <a:pt x="729" y="268"/>
                </a:lnTo>
                <a:lnTo>
                  <a:pt x="729" y="268"/>
                </a:lnTo>
                <a:lnTo>
                  <a:pt x="733" y="156"/>
                </a:lnTo>
                <a:lnTo>
                  <a:pt x="737" y="75"/>
                </a:lnTo>
                <a:lnTo>
                  <a:pt x="740" y="19"/>
                </a:lnTo>
                <a:lnTo>
                  <a:pt x="740" y="19"/>
                </a:lnTo>
                <a:lnTo>
                  <a:pt x="740" y="11"/>
                </a:lnTo>
                <a:lnTo>
                  <a:pt x="737" y="4"/>
                </a:lnTo>
                <a:lnTo>
                  <a:pt x="733" y="0"/>
                </a:lnTo>
                <a:lnTo>
                  <a:pt x="726" y="0"/>
                </a:lnTo>
                <a:lnTo>
                  <a:pt x="714" y="8"/>
                </a:lnTo>
                <a:lnTo>
                  <a:pt x="711" y="11"/>
                </a:lnTo>
                <a:lnTo>
                  <a:pt x="711" y="11"/>
                </a:lnTo>
                <a:lnTo>
                  <a:pt x="703" y="8"/>
                </a:lnTo>
                <a:lnTo>
                  <a:pt x="692" y="8"/>
                </a:lnTo>
                <a:lnTo>
                  <a:pt x="688" y="8"/>
                </a:lnTo>
                <a:lnTo>
                  <a:pt x="685" y="11"/>
                </a:lnTo>
                <a:lnTo>
                  <a:pt x="685" y="19"/>
                </a:lnTo>
                <a:lnTo>
                  <a:pt x="685" y="30"/>
                </a:lnTo>
                <a:lnTo>
                  <a:pt x="685" y="30"/>
                </a:lnTo>
                <a:lnTo>
                  <a:pt x="696" y="52"/>
                </a:lnTo>
                <a:lnTo>
                  <a:pt x="707" y="71"/>
                </a:lnTo>
                <a:lnTo>
                  <a:pt x="707" y="78"/>
                </a:lnTo>
                <a:lnTo>
                  <a:pt x="703" y="86"/>
                </a:lnTo>
                <a:lnTo>
                  <a:pt x="696" y="97"/>
                </a:lnTo>
                <a:lnTo>
                  <a:pt x="681" y="104"/>
                </a:lnTo>
                <a:lnTo>
                  <a:pt x="681" y="104"/>
                </a:lnTo>
                <a:lnTo>
                  <a:pt x="666" y="116"/>
                </a:lnTo>
                <a:lnTo>
                  <a:pt x="659" y="123"/>
                </a:lnTo>
                <a:lnTo>
                  <a:pt x="655" y="134"/>
                </a:lnTo>
                <a:lnTo>
                  <a:pt x="659" y="142"/>
                </a:lnTo>
                <a:lnTo>
                  <a:pt x="662" y="149"/>
                </a:lnTo>
                <a:lnTo>
                  <a:pt x="666" y="156"/>
                </a:lnTo>
                <a:lnTo>
                  <a:pt x="685" y="164"/>
                </a:lnTo>
                <a:lnTo>
                  <a:pt x="681" y="175"/>
                </a:lnTo>
                <a:lnTo>
                  <a:pt x="681" y="175"/>
                </a:lnTo>
                <a:lnTo>
                  <a:pt x="670" y="183"/>
                </a:lnTo>
                <a:lnTo>
                  <a:pt x="659" y="186"/>
                </a:lnTo>
                <a:lnTo>
                  <a:pt x="647" y="190"/>
                </a:lnTo>
                <a:lnTo>
                  <a:pt x="636" y="190"/>
                </a:lnTo>
                <a:lnTo>
                  <a:pt x="625" y="183"/>
                </a:lnTo>
                <a:lnTo>
                  <a:pt x="618" y="168"/>
                </a:lnTo>
                <a:lnTo>
                  <a:pt x="618" y="142"/>
                </a:lnTo>
                <a:lnTo>
                  <a:pt x="618" y="142"/>
                </a:lnTo>
                <a:lnTo>
                  <a:pt x="618" y="116"/>
                </a:lnTo>
                <a:lnTo>
                  <a:pt x="614" y="97"/>
                </a:lnTo>
                <a:lnTo>
                  <a:pt x="610" y="93"/>
                </a:lnTo>
                <a:lnTo>
                  <a:pt x="606" y="90"/>
                </a:lnTo>
                <a:lnTo>
                  <a:pt x="595" y="101"/>
                </a:lnTo>
                <a:lnTo>
                  <a:pt x="592" y="104"/>
                </a:lnTo>
                <a:lnTo>
                  <a:pt x="592" y="104"/>
                </a:lnTo>
                <a:lnTo>
                  <a:pt x="588" y="108"/>
                </a:lnTo>
                <a:lnTo>
                  <a:pt x="577" y="116"/>
                </a:lnTo>
                <a:lnTo>
                  <a:pt x="562" y="119"/>
                </a:lnTo>
                <a:lnTo>
                  <a:pt x="551" y="116"/>
                </a:lnTo>
                <a:lnTo>
                  <a:pt x="540" y="116"/>
                </a:lnTo>
                <a:lnTo>
                  <a:pt x="536" y="134"/>
                </a:lnTo>
                <a:lnTo>
                  <a:pt x="547" y="149"/>
                </a:lnTo>
                <a:lnTo>
                  <a:pt x="543" y="186"/>
                </a:lnTo>
                <a:lnTo>
                  <a:pt x="558" y="242"/>
                </a:lnTo>
                <a:lnTo>
                  <a:pt x="528" y="250"/>
                </a:lnTo>
                <a:lnTo>
                  <a:pt x="528" y="250"/>
                </a:lnTo>
                <a:lnTo>
                  <a:pt x="532" y="283"/>
                </a:lnTo>
                <a:lnTo>
                  <a:pt x="532" y="313"/>
                </a:lnTo>
                <a:lnTo>
                  <a:pt x="532" y="324"/>
                </a:lnTo>
                <a:lnTo>
                  <a:pt x="528" y="335"/>
                </a:lnTo>
                <a:lnTo>
                  <a:pt x="528" y="335"/>
                </a:lnTo>
                <a:lnTo>
                  <a:pt x="536" y="346"/>
                </a:lnTo>
                <a:lnTo>
                  <a:pt x="547" y="354"/>
                </a:lnTo>
                <a:lnTo>
                  <a:pt x="566" y="357"/>
                </a:lnTo>
                <a:lnTo>
                  <a:pt x="566" y="357"/>
                </a:lnTo>
                <a:lnTo>
                  <a:pt x="566" y="383"/>
                </a:lnTo>
                <a:lnTo>
                  <a:pt x="573" y="402"/>
                </a:lnTo>
                <a:lnTo>
                  <a:pt x="573" y="410"/>
                </a:lnTo>
                <a:lnTo>
                  <a:pt x="580" y="413"/>
                </a:lnTo>
                <a:lnTo>
                  <a:pt x="558" y="424"/>
                </a:lnTo>
                <a:lnTo>
                  <a:pt x="558" y="424"/>
                </a:lnTo>
                <a:lnTo>
                  <a:pt x="562" y="439"/>
                </a:lnTo>
                <a:lnTo>
                  <a:pt x="558" y="465"/>
                </a:lnTo>
                <a:lnTo>
                  <a:pt x="551" y="477"/>
                </a:lnTo>
                <a:lnTo>
                  <a:pt x="543" y="484"/>
                </a:lnTo>
                <a:lnTo>
                  <a:pt x="532" y="484"/>
                </a:lnTo>
                <a:lnTo>
                  <a:pt x="513" y="473"/>
                </a:lnTo>
                <a:lnTo>
                  <a:pt x="491" y="495"/>
                </a:lnTo>
                <a:lnTo>
                  <a:pt x="469" y="488"/>
                </a:lnTo>
                <a:lnTo>
                  <a:pt x="469" y="488"/>
                </a:lnTo>
                <a:lnTo>
                  <a:pt x="461" y="495"/>
                </a:lnTo>
                <a:lnTo>
                  <a:pt x="458" y="503"/>
                </a:lnTo>
                <a:lnTo>
                  <a:pt x="450" y="506"/>
                </a:lnTo>
                <a:lnTo>
                  <a:pt x="443" y="506"/>
                </a:lnTo>
                <a:lnTo>
                  <a:pt x="435" y="499"/>
                </a:lnTo>
                <a:lnTo>
                  <a:pt x="432" y="484"/>
                </a:lnTo>
                <a:lnTo>
                  <a:pt x="428" y="454"/>
                </a:lnTo>
                <a:lnTo>
                  <a:pt x="417" y="428"/>
                </a:lnTo>
                <a:lnTo>
                  <a:pt x="417" y="428"/>
                </a:lnTo>
                <a:lnTo>
                  <a:pt x="417" y="417"/>
                </a:lnTo>
                <a:lnTo>
                  <a:pt x="413" y="395"/>
                </a:lnTo>
                <a:lnTo>
                  <a:pt x="406" y="383"/>
                </a:lnTo>
                <a:lnTo>
                  <a:pt x="398" y="380"/>
                </a:lnTo>
                <a:lnTo>
                  <a:pt x="383" y="383"/>
                </a:lnTo>
                <a:lnTo>
                  <a:pt x="368" y="395"/>
                </a:lnTo>
                <a:lnTo>
                  <a:pt x="368" y="395"/>
                </a:lnTo>
                <a:lnTo>
                  <a:pt x="372" y="406"/>
                </a:lnTo>
                <a:lnTo>
                  <a:pt x="376" y="417"/>
                </a:lnTo>
                <a:lnTo>
                  <a:pt x="376" y="432"/>
                </a:lnTo>
                <a:lnTo>
                  <a:pt x="376" y="443"/>
                </a:lnTo>
                <a:lnTo>
                  <a:pt x="368" y="458"/>
                </a:lnTo>
                <a:lnTo>
                  <a:pt x="353" y="469"/>
                </a:lnTo>
                <a:lnTo>
                  <a:pt x="331" y="477"/>
                </a:lnTo>
                <a:lnTo>
                  <a:pt x="331" y="525"/>
                </a:lnTo>
                <a:lnTo>
                  <a:pt x="331" y="525"/>
                </a:lnTo>
                <a:lnTo>
                  <a:pt x="324" y="536"/>
                </a:lnTo>
                <a:lnTo>
                  <a:pt x="316" y="555"/>
                </a:lnTo>
                <a:lnTo>
                  <a:pt x="316" y="566"/>
                </a:lnTo>
                <a:lnTo>
                  <a:pt x="316" y="573"/>
                </a:lnTo>
                <a:lnTo>
                  <a:pt x="320" y="584"/>
                </a:lnTo>
                <a:lnTo>
                  <a:pt x="331" y="588"/>
                </a:lnTo>
                <a:lnTo>
                  <a:pt x="331" y="588"/>
                </a:lnTo>
                <a:lnTo>
                  <a:pt x="335" y="592"/>
                </a:lnTo>
                <a:lnTo>
                  <a:pt x="342" y="607"/>
                </a:lnTo>
                <a:lnTo>
                  <a:pt x="350" y="618"/>
                </a:lnTo>
                <a:lnTo>
                  <a:pt x="353" y="633"/>
                </a:lnTo>
                <a:lnTo>
                  <a:pt x="353" y="651"/>
                </a:lnTo>
                <a:lnTo>
                  <a:pt x="353" y="677"/>
                </a:lnTo>
                <a:lnTo>
                  <a:pt x="391" y="785"/>
                </a:lnTo>
                <a:lnTo>
                  <a:pt x="391" y="785"/>
                </a:lnTo>
                <a:lnTo>
                  <a:pt x="398" y="789"/>
                </a:lnTo>
                <a:lnTo>
                  <a:pt x="409" y="793"/>
                </a:lnTo>
                <a:lnTo>
                  <a:pt x="420" y="789"/>
                </a:lnTo>
                <a:lnTo>
                  <a:pt x="428" y="785"/>
                </a:lnTo>
                <a:lnTo>
                  <a:pt x="432" y="774"/>
                </a:lnTo>
                <a:lnTo>
                  <a:pt x="439" y="763"/>
                </a:lnTo>
                <a:lnTo>
                  <a:pt x="439" y="763"/>
                </a:lnTo>
                <a:lnTo>
                  <a:pt x="446" y="737"/>
                </a:lnTo>
                <a:lnTo>
                  <a:pt x="450" y="733"/>
                </a:lnTo>
                <a:lnTo>
                  <a:pt x="454" y="730"/>
                </a:lnTo>
                <a:lnTo>
                  <a:pt x="461" y="733"/>
                </a:lnTo>
                <a:lnTo>
                  <a:pt x="469" y="737"/>
                </a:lnTo>
                <a:lnTo>
                  <a:pt x="469" y="737"/>
                </a:lnTo>
                <a:lnTo>
                  <a:pt x="473" y="741"/>
                </a:lnTo>
                <a:lnTo>
                  <a:pt x="480" y="744"/>
                </a:lnTo>
                <a:lnTo>
                  <a:pt x="487" y="741"/>
                </a:lnTo>
                <a:lnTo>
                  <a:pt x="502" y="770"/>
                </a:lnTo>
                <a:lnTo>
                  <a:pt x="502" y="770"/>
                </a:lnTo>
                <a:lnTo>
                  <a:pt x="513" y="767"/>
                </a:lnTo>
                <a:lnTo>
                  <a:pt x="536" y="767"/>
                </a:lnTo>
                <a:lnTo>
                  <a:pt x="543" y="770"/>
                </a:lnTo>
                <a:lnTo>
                  <a:pt x="547" y="778"/>
                </a:lnTo>
                <a:lnTo>
                  <a:pt x="547" y="789"/>
                </a:lnTo>
                <a:lnTo>
                  <a:pt x="536" y="808"/>
                </a:lnTo>
                <a:lnTo>
                  <a:pt x="551" y="908"/>
                </a:lnTo>
                <a:lnTo>
                  <a:pt x="551" y="908"/>
                </a:lnTo>
                <a:lnTo>
                  <a:pt x="547" y="919"/>
                </a:lnTo>
                <a:lnTo>
                  <a:pt x="543" y="945"/>
                </a:lnTo>
                <a:lnTo>
                  <a:pt x="540" y="975"/>
                </a:lnTo>
                <a:lnTo>
                  <a:pt x="543" y="990"/>
                </a:lnTo>
                <a:lnTo>
                  <a:pt x="551" y="997"/>
                </a:lnTo>
                <a:lnTo>
                  <a:pt x="551" y="997"/>
                </a:lnTo>
                <a:lnTo>
                  <a:pt x="558" y="1009"/>
                </a:lnTo>
                <a:lnTo>
                  <a:pt x="562" y="1023"/>
                </a:lnTo>
                <a:lnTo>
                  <a:pt x="558" y="1050"/>
                </a:lnTo>
                <a:lnTo>
                  <a:pt x="554" y="1076"/>
                </a:lnTo>
                <a:lnTo>
                  <a:pt x="551" y="1083"/>
                </a:lnTo>
                <a:lnTo>
                  <a:pt x="554" y="1291"/>
                </a:lnTo>
                <a:lnTo>
                  <a:pt x="532" y="1336"/>
                </a:lnTo>
                <a:lnTo>
                  <a:pt x="532" y="1336"/>
                </a:lnTo>
                <a:lnTo>
                  <a:pt x="528" y="1344"/>
                </a:lnTo>
                <a:lnTo>
                  <a:pt x="521" y="1362"/>
                </a:lnTo>
                <a:lnTo>
                  <a:pt x="517" y="1373"/>
                </a:lnTo>
                <a:lnTo>
                  <a:pt x="521" y="1388"/>
                </a:lnTo>
                <a:lnTo>
                  <a:pt x="528" y="1399"/>
                </a:lnTo>
                <a:lnTo>
                  <a:pt x="543" y="1410"/>
                </a:lnTo>
                <a:lnTo>
                  <a:pt x="525" y="1451"/>
                </a:lnTo>
                <a:lnTo>
                  <a:pt x="510" y="1451"/>
                </a:lnTo>
                <a:lnTo>
                  <a:pt x="499" y="1440"/>
                </a:lnTo>
                <a:lnTo>
                  <a:pt x="499" y="1440"/>
                </a:lnTo>
                <a:lnTo>
                  <a:pt x="495" y="1433"/>
                </a:lnTo>
                <a:lnTo>
                  <a:pt x="487" y="1429"/>
                </a:lnTo>
                <a:lnTo>
                  <a:pt x="480" y="1425"/>
                </a:lnTo>
                <a:lnTo>
                  <a:pt x="476" y="1429"/>
                </a:lnTo>
                <a:lnTo>
                  <a:pt x="473" y="1440"/>
                </a:lnTo>
                <a:lnTo>
                  <a:pt x="473" y="1463"/>
                </a:lnTo>
                <a:lnTo>
                  <a:pt x="480" y="1500"/>
                </a:lnTo>
                <a:lnTo>
                  <a:pt x="480" y="1500"/>
                </a:lnTo>
                <a:lnTo>
                  <a:pt x="495" y="1518"/>
                </a:lnTo>
                <a:lnTo>
                  <a:pt x="506" y="1537"/>
                </a:lnTo>
                <a:lnTo>
                  <a:pt x="517" y="1556"/>
                </a:lnTo>
                <a:lnTo>
                  <a:pt x="521" y="1574"/>
                </a:lnTo>
                <a:lnTo>
                  <a:pt x="517" y="1582"/>
                </a:lnTo>
                <a:lnTo>
                  <a:pt x="513" y="1585"/>
                </a:lnTo>
                <a:lnTo>
                  <a:pt x="502" y="1589"/>
                </a:lnTo>
                <a:lnTo>
                  <a:pt x="491" y="1589"/>
                </a:lnTo>
                <a:lnTo>
                  <a:pt x="473" y="1585"/>
                </a:lnTo>
                <a:lnTo>
                  <a:pt x="450" y="1578"/>
                </a:lnTo>
                <a:lnTo>
                  <a:pt x="450" y="1578"/>
                </a:lnTo>
                <a:lnTo>
                  <a:pt x="443" y="1585"/>
                </a:lnTo>
                <a:lnTo>
                  <a:pt x="428" y="1600"/>
                </a:lnTo>
                <a:lnTo>
                  <a:pt x="409" y="1626"/>
                </a:lnTo>
                <a:lnTo>
                  <a:pt x="402" y="1641"/>
                </a:lnTo>
                <a:lnTo>
                  <a:pt x="394" y="1660"/>
                </a:lnTo>
                <a:lnTo>
                  <a:pt x="394" y="1660"/>
                </a:lnTo>
                <a:lnTo>
                  <a:pt x="387" y="1678"/>
                </a:lnTo>
                <a:lnTo>
                  <a:pt x="379" y="1690"/>
                </a:lnTo>
                <a:lnTo>
                  <a:pt x="372" y="1697"/>
                </a:lnTo>
                <a:lnTo>
                  <a:pt x="361" y="1697"/>
                </a:lnTo>
                <a:lnTo>
                  <a:pt x="350" y="1697"/>
                </a:lnTo>
                <a:lnTo>
                  <a:pt x="339" y="1697"/>
                </a:lnTo>
                <a:lnTo>
                  <a:pt x="320" y="1686"/>
                </a:lnTo>
                <a:lnTo>
                  <a:pt x="320" y="1686"/>
                </a:lnTo>
                <a:lnTo>
                  <a:pt x="301" y="1675"/>
                </a:lnTo>
                <a:lnTo>
                  <a:pt x="290" y="1667"/>
                </a:lnTo>
                <a:lnTo>
                  <a:pt x="286" y="1671"/>
                </a:lnTo>
                <a:lnTo>
                  <a:pt x="283" y="1678"/>
                </a:lnTo>
                <a:lnTo>
                  <a:pt x="286" y="1708"/>
                </a:lnTo>
                <a:lnTo>
                  <a:pt x="272" y="1719"/>
                </a:lnTo>
                <a:lnTo>
                  <a:pt x="272" y="1719"/>
                </a:lnTo>
                <a:lnTo>
                  <a:pt x="272" y="1730"/>
                </a:lnTo>
                <a:lnTo>
                  <a:pt x="275" y="1757"/>
                </a:lnTo>
                <a:lnTo>
                  <a:pt x="275" y="1771"/>
                </a:lnTo>
                <a:lnTo>
                  <a:pt x="268" y="1790"/>
                </a:lnTo>
                <a:lnTo>
                  <a:pt x="257" y="1801"/>
                </a:lnTo>
                <a:lnTo>
                  <a:pt x="242" y="1812"/>
                </a:lnTo>
                <a:lnTo>
                  <a:pt x="242" y="1812"/>
                </a:lnTo>
                <a:lnTo>
                  <a:pt x="234" y="1816"/>
                </a:lnTo>
                <a:lnTo>
                  <a:pt x="219" y="1824"/>
                </a:lnTo>
                <a:lnTo>
                  <a:pt x="208" y="1842"/>
                </a:lnTo>
                <a:lnTo>
                  <a:pt x="201" y="1853"/>
                </a:lnTo>
                <a:lnTo>
                  <a:pt x="201" y="1864"/>
                </a:lnTo>
                <a:lnTo>
                  <a:pt x="201" y="1864"/>
                </a:lnTo>
                <a:lnTo>
                  <a:pt x="197" y="1879"/>
                </a:lnTo>
                <a:lnTo>
                  <a:pt x="197" y="1872"/>
                </a:lnTo>
                <a:lnTo>
                  <a:pt x="197" y="1872"/>
                </a:lnTo>
                <a:lnTo>
                  <a:pt x="160" y="1846"/>
                </a:lnTo>
                <a:lnTo>
                  <a:pt x="160" y="1846"/>
                </a:lnTo>
                <a:lnTo>
                  <a:pt x="153" y="1846"/>
                </a:lnTo>
                <a:lnTo>
                  <a:pt x="149" y="1846"/>
                </a:lnTo>
                <a:lnTo>
                  <a:pt x="141" y="1857"/>
                </a:lnTo>
                <a:lnTo>
                  <a:pt x="134" y="1872"/>
                </a:lnTo>
                <a:lnTo>
                  <a:pt x="126" y="1887"/>
                </a:lnTo>
                <a:lnTo>
                  <a:pt x="126" y="1887"/>
                </a:lnTo>
                <a:lnTo>
                  <a:pt x="126" y="1898"/>
                </a:lnTo>
                <a:lnTo>
                  <a:pt x="119" y="1905"/>
                </a:lnTo>
                <a:lnTo>
                  <a:pt x="104" y="1917"/>
                </a:lnTo>
                <a:lnTo>
                  <a:pt x="86" y="1924"/>
                </a:lnTo>
                <a:lnTo>
                  <a:pt x="86" y="1924"/>
                </a:lnTo>
                <a:lnTo>
                  <a:pt x="89" y="1931"/>
                </a:lnTo>
                <a:lnTo>
                  <a:pt x="89" y="1946"/>
                </a:lnTo>
                <a:lnTo>
                  <a:pt x="89" y="1972"/>
                </a:lnTo>
                <a:lnTo>
                  <a:pt x="89" y="1984"/>
                </a:lnTo>
                <a:lnTo>
                  <a:pt x="82" y="1998"/>
                </a:lnTo>
                <a:lnTo>
                  <a:pt x="82" y="1998"/>
                </a:lnTo>
                <a:lnTo>
                  <a:pt x="93" y="2006"/>
                </a:lnTo>
                <a:lnTo>
                  <a:pt x="108" y="2017"/>
                </a:lnTo>
                <a:lnTo>
                  <a:pt x="112" y="2024"/>
                </a:lnTo>
                <a:lnTo>
                  <a:pt x="108" y="2032"/>
                </a:lnTo>
                <a:lnTo>
                  <a:pt x="100" y="2039"/>
                </a:lnTo>
                <a:lnTo>
                  <a:pt x="86" y="2043"/>
                </a:lnTo>
                <a:lnTo>
                  <a:pt x="86" y="2043"/>
                </a:lnTo>
                <a:lnTo>
                  <a:pt x="74" y="2043"/>
                </a:lnTo>
                <a:lnTo>
                  <a:pt x="59" y="2051"/>
                </a:lnTo>
                <a:lnTo>
                  <a:pt x="45" y="2062"/>
                </a:lnTo>
                <a:lnTo>
                  <a:pt x="30" y="2084"/>
                </a:lnTo>
                <a:lnTo>
                  <a:pt x="19" y="2114"/>
                </a:lnTo>
                <a:lnTo>
                  <a:pt x="11" y="2162"/>
                </a:lnTo>
                <a:lnTo>
                  <a:pt x="7" y="2222"/>
                </a:lnTo>
                <a:lnTo>
                  <a:pt x="7" y="2222"/>
                </a:lnTo>
                <a:lnTo>
                  <a:pt x="19" y="2222"/>
                </a:lnTo>
                <a:lnTo>
                  <a:pt x="30" y="2222"/>
                </a:lnTo>
                <a:lnTo>
                  <a:pt x="45" y="2225"/>
                </a:lnTo>
                <a:lnTo>
                  <a:pt x="56" y="2233"/>
                </a:lnTo>
                <a:lnTo>
                  <a:pt x="63" y="2244"/>
                </a:lnTo>
                <a:lnTo>
                  <a:pt x="63" y="2263"/>
                </a:lnTo>
                <a:lnTo>
                  <a:pt x="59" y="2289"/>
                </a:lnTo>
                <a:lnTo>
                  <a:pt x="59" y="2289"/>
                </a:lnTo>
                <a:lnTo>
                  <a:pt x="56" y="2292"/>
                </a:lnTo>
                <a:lnTo>
                  <a:pt x="59" y="2296"/>
                </a:lnTo>
                <a:lnTo>
                  <a:pt x="63" y="2300"/>
                </a:lnTo>
                <a:lnTo>
                  <a:pt x="78" y="2304"/>
                </a:lnTo>
                <a:lnTo>
                  <a:pt x="78" y="2304"/>
                </a:lnTo>
                <a:lnTo>
                  <a:pt x="82" y="2315"/>
                </a:lnTo>
                <a:lnTo>
                  <a:pt x="82" y="2341"/>
                </a:lnTo>
                <a:lnTo>
                  <a:pt x="82" y="2356"/>
                </a:lnTo>
                <a:lnTo>
                  <a:pt x="74" y="2371"/>
                </a:lnTo>
                <a:lnTo>
                  <a:pt x="63" y="2385"/>
                </a:lnTo>
                <a:lnTo>
                  <a:pt x="48" y="2397"/>
                </a:lnTo>
                <a:lnTo>
                  <a:pt x="0" y="2456"/>
                </a:lnTo>
                <a:lnTo>
                  <a:pt x="0" y="2456"/>
                </a:lnTo>
                <a:lnTo>
                  <a:pt x="7" y="2464"/>
                </a:lnTo>
                <a:lnTo>
                  <a:pt x="11" y="2471"/>
                </a:lnTo>
                <a:lnTo>
                  <a:pt x="22" y="2478"/>
                </a:lnTo>
                <a:lnTo>
                  <a:pt x="33" y="2482"/>
                </a:lnTo>
                <a:lnTo>
                  <a:pt x="52" y="2478"/>
                </a:lnTo>
                <a:lnTo>
                  <a:pt x="74" y="2471"/>
                </a:lnTo>
                <a:lnTo>
                  <a:pt x="100" y="2449"/>
                </a:lnTo>
                <a:lnTo>
                  <a:pt x="100" y="2449"/>
                </a:lnTo>
                <a:lnTo>
                  <a:pt x="126" y="2434"/>
                </a:lnTo>
                <a:lnTo>
                  <a:pt x="160" y="2423"/>
                </a:lnTo>
                <a:lnTo>
                  <a:pt x="201" y="2411"/>
                </a:lnTo>
                <a:lnTo>
                  <a:pt x="238" y="2400"/>
                </a:lnTo>
                <a:lnTo>
                  <a:pt x="305" y="2393"/>
                </a:lnTo>
                <a:lnTo>
                  <a:pt x="331" y="2389"/>
                </a:lnTo>
                <a:lnTo>
                  <a:pt x="417" y="2385"/>
                </a:lnTo>
                <a:lnTo>
                  <a:pt x="417" y="2385"/>
                </a:lnTo>
                <a:lnTo>
                  <a:pt x="424" y="2389"/>
                </a:lnTo>
                <a:lnTo>
                  <a:pt x="446" y="2397"/>
                </a:lnTo>
                <a:lnTo>
                  <a:pt x="458" y="2400"/>
                </a:lnTo>
                <a:lnTo>
                  <a:pt x="469" y="2400"/>
                </a:lnTo>
                <a:lnTo>
                  <a:pt x="480" y="2393"/>
                </a:lnTo>
                <a:lnTo>
                  <a:pt x="487" y="2385"/>
                </a:lnTo>
                <a:lnTo>
                  <a:pt x="487" y="2385"/>
                </a:lnTo>
                <a:lnTo>
                  <a:pt x="513" y="2382"/>
                </a:lnTo>
                <a:lnTo>
                  <a:pt x="536" y="2382"/>
                </a:lnTo>
                <a:lnTo>
                  <a:pt x="554" y="2385"/>
                </a:lnTo>
                <a:lnTo>
                  <a:pt x="562" y="2389"/>
                </a:lnTo>
                <a:lnTo>
                  <a:pt x="566" y="2393"/>
                </a:lnTo>
                <a:lnTo>
                  <a:pt x="569" y="2397"/>
                </a:lnTo>
                <a:lnTo>
                  <a:pt x="566" y="2404"/>
                </a:lnTo>
                <a:lnTo>
                  <a:pt x="558" y="2411"/>
                </a:lnTo>
                <a:lnTo>
                  <a:pt x="543" y="2423"/>
                </a:lnTo>
                <a:lnTo>
                  <a:pt x="495" y="2449"/>
                </a:lnTo>
                <a:lnTo>
                  <a:pt x="495" y="2449"/>
                </a:lnTo>
                <a:lnTo>
                  <a:pt x="487" y="2449"/>
                </a:lnTo>
                <a:lnTo>
                  <a:pt x="480" y="2456"/>
                </a:lnTo>
                <a:lnTo>
                  <a:pt x="476" y="2460"/>
                </a:lnTo>
                <a:lnTo>
                  <a:pt x="473" y="2467"/>
                </a:lnTo>
                <a:lnTo>
                  <a:pt x="469" y="2478"/>
                </a:lnTo>
                <a:lnTo>
                  <a:pt x="473" y="2493"/>
                </a:lnTo>
                <a:lnTo>
                  <a:pt x="473" y="2493"/>
                </a:lnTo>
                <a:lnTo>
                  <a:pt x="480" y="2519"/>
                </a:lnTo>
                <a:lnTo>
                  <a:pt x="484" y="2534"/>
                </a:lnTo>
                <a:lnTo>
                  <a:pt x="495" y="2538"/>
                </a:lnTo>
                <a:lnTo>
                  <a:pt x="513" y="2542"/>
                </a:lnTo>
                <a:lnTo>
                  <a:pt x="513" y="2542"/>
                </a:lnTo>
                <a:lnTo>
                  <a:pt x="525" y="2545"/>
                </a:lnTo>
                <a:lnTo>
                  <a:pt x="532" y="2553"/>
                </a:lnTo>
                <a:lnTo>
                  <a:pt x="536" y="2564"/>
                </a:lnTo>
                <a:lnTo>
                  <a:pt x="536" y="2571"/>
                </a:lnTo>
                <a:lnTo>
                  <a:pt x="536" y="2594"/>
                </a:lnTo>
                <a:lnTo>
                  <a:pt x="536" y="2601"/>
                </a:lnTo>
                <a:lnTo>
                  <a:pt x="536" y="2601"/>
                </a:lnTo>
                <a:lnTo>
                  <a:pt x="540" y="2609"/>
                </a:lnTo>
                <a:lnTo>
                  <a:pt x="551" y="2624"/>
                </a:lnTo>
                <a:lnTo>
                  <a:pt x="554" y="2631"/>
                </a:lnTo>
                <a:lnTo>
                  <a:pt x="554" y="2642"/>
                </a:lnTo>
                <a:lnTo>
                  <a:pt x="547" y="2653"/>
                </a:lnTo>
                <a:lnTo>
                  <a:pt x="532" y="2664"/>
                </a:lnTo>
                <a:lnTo>
                  <a:pt x="543" y="2679"/>
                </a:lnTo>
                <a:lnTo>
                  <a:pt x="543" y="2679"/>
                </a:lnTo>
                <a:lnTo>
                  <a:pt x="547" y="2687"/>
                </a:lnTo>
                <a:lnTo>
                  <a:pt x="558" y="2698"/>
                </a:lnTo>
                <a:lnTo>
                  <a:pt x="569" y="2720"/>
                </a:lnTo>
                <a:lnTo>
                  <a:pt x="569" y="2735"/>
                </a:lnTo>
                <a:lnTo>
                  <a:pt x="569" y="2750"/>
                </a:lnTo>
                <a:lnTo>
                  <a:pt x="569" y="2750"/>
                </a:lnTo>
                <a:lnTo>
                  <a:pt x="569" y="2769"/>
                </a:lnTo>
                <a:lnTo>
                  <a:pt x="566" y="2769"/>
                </a:lnTo>
                <a:lnTo>
                  <a:pt x="566" y="2750"/>
                </a:lnTo>
                <a:lnTo>
                  <a:pt x="592" y="2765"/>
                </a:lnTo>
                <a:lnTo>
                  <a:pt x="592" y="2765"/>
                </a:lnTo>
                <a:lnTo>
                  <a:pt x="580" y="2780"/>
                </a:lnTo>
                <a:lnTo>
                  <a:pt x="573" y="2791"/>
                </a:lnTo>
                <a:lnTo>
                  <a:pt x="566" y="2806"/>
                </a:lnTo>
                <a:lnTo>
                  <a:pt x="566" y="2817"/>
                </a:lnTo>
                <a:lnTo>
                  <a:pt x="569" y="2824"/>
                </a:lnTo>
                <a:lnTo>
                  <a:pt x="573" y="2828"/>
                </a:lnTo>
                <a:lnTo>
                  <a:pt x="580" y="2828"/>
                </a:lnTo>
                <a:lnTo>
                  <a:pt x="592" y="2832"/>
                </a:lnTo>
                <a:lnTo>
                  <a:pt x="621" y="2828"/>
                </a:lnTo>
                <a:lnTo>
                  <a:pt x="621" y="2828"/>
                </a:lnTo>
                <a:lnTo>
                  <a:pt x="621" y="2836"/>
                </a:lnTo>
                <a:lnTo>
                  <a:pt x="621" y="2839"/>
                </a:lnTo>
                <a:lnTo>
                  <a:pt x="621" y="2851"/>
                </a:lnTo>
                <a:lnTo>
                  <a:pt x="625" y="2858"/>
                </a:lnTo>
                <a:lnTo>
                  <a:pt x="636" y="2865"/>
                </a:lnTo>
                <a:lnTo>
                  <a:pt x="655" y="2869"/>
                </a:lnTo>
                <a:lnTo>
                  <a:pt x="677" y="2869"/>
                </a:lnTo>
                <a:lnTo>
                  <a:pt x="677" y="2869"/>
                </a:lnTo>
                <a:lnTo>
                  <a:pt x="737" y="2865"/>
                </a:lnTo>
                <a:lnTo>
                  <a:pt x="737" y="2865"/>
                </a:lnTo>
                <a:lnTo>
                  <a:pt x="737" y="2865"/>
                </a:lnTo>
                <a:lnTo>
                  <a:pt x="737" y="2865"/>
                </a:lnTo>
                <a:lnTo>
                  <a:pt x="740" y="2862"/>
                </a:lnTo>
                <a:lnTo>
                  <a:pt x="752" y="2858"/>
                </a:lnTo>
                <a:lnTo>
                  <a:pt x="759" y="2858"/>
                </a:lnTo>
                <a:lnTo>
                  <a:pt x="763" y="2862"/>
                </a:lnTo>
                <a:lnTo>
                  <a:pt x="766" y="2865"/>
                </a:lnTo>
                <a:lnTo>
                  <a:pt x="770" y="2877"/>
                </a:lnTo>
                <a:lnTo>
                  <a:pt x="811" y="2869"/>
                </a:lnTo>
                <a:lnTo>
                  <a:pt x="811" y="2869"/>
                </a:lnTo>
                <a:lnTo>
                  <a:pt x="819" y="2891"/>
                </a:lnTo>
                <a:lnTo>
                  <a:pt x="833" y="2929"/>
                </a:lnTo>
                <a:lnTo>
                  <a:pt x="833" y="2947"/>
                </a:lnTo>
                <a:lnTo>
                  <a:pt x="833" y="2955"/>
                </a:lnTo>
                <a:lnTo>
                  <a:pt x="830" y="2958"/>
                </a:lnTo>
                <a:lnTo>
                  <a:pt x="826" y="2958"/>
                </a:lnTo>
                <a:lnTo>
                  <a:pt x="819" y="2958"/>
                </a:lnTo>
                <a:lnTo>
                  <a:pt x="796" y="2944"/>
                </a:lnTo>
                <a:lnTo>
                  <a:pt x="789" y="2988"/>
                </a:lnTo>
                <a:lnTo>
                  <a:pt x="789" y="2988"/>
                </a:lnTo>
                <a:lnTo>
                  <a:pt x="778" y="2999"/>
                </a:lnTo>
                <a:lnTo>
                  <a:pt x="766" y="3011"/>
                </a:lnTo>
                <a:lnTo>
                  <a:pt x="752" y="3022"/>
                </a:lnTo>
                <a:lnTo>
                  <a:pt x="744" y="3037"/>
                </a:lnTo>
                <a:lnTo>
                  <a:pt x="740" y="3055"/>
                </a:lnTo>
                <a:lnTo>
                  <a:pt x="740" y="3063"/>
                </a:lnTo>
                <a:lnTo>
                  <a:pt x="744" y="3074"/>
                </a:lnTo>
                <a:lnTo>
                  <a:pt x="752" y="3081"/>
                </a:lnTo>
                <a:lnTo>
                  <a:pt x="759" y="3092"/>
                </a:lnTo>
                <a:lnTo>
                  <a:pt x="759" y="3092"/>
                </a:lnTo>
                <a:lnTo>
                  <a:pt x="766" y="3100"/>
                </a:lnTo>
                <a:lnTo>
                  <a:pt x="766" y="3115"/>
                </a:lnTo>
                <a:lnTo>
                  <a:pt x="763" y="3130"/>
                </a:lnTo>
                <a:lnTo>
                  <a:pt x="752" y="3144"/>
                </a:lnTo>
                <a:lnTo>
                  <a:pt x="733" y="3167"/>
                </a:lnTo>
                <a:lnTo>
                  <a:pt x="726" y="3178"/>
                </a:lnTo>
                <a:lnTo>
                  <a:pt x="726" y="3178"/>
                </a:lnTo>
                <a:lnTo>
                  <a:pt x="722" y="3182"/>
                </a:lnTo>
                <a:lnTo>
                  <a:pt x="714" y="3193"/>
                </a:lnTo>
                <a:lnTo>
                  <a:pt x="711" y="3215"/>
                </a:lnTo>
                <a:lnTo>
                  <a:pt x="711" y="3230"/>
                </a:lnTo>
                <a:lnTo>
                  <a:pt x="711" y="3245"/>
                </a:lnTo>
                <a:lnTo>
                  <a:pt x="711" y="3245"/>
                </a:lnTo>
                <a:lnTo>
                  <a:pt x="696" y="3256"/>
                </a:lnTo>
                <a:lnTo>
                  <a:pt x="673" y="3282"/>
                </a:lnTo>
                <a:lnTo>
                  <a:pt x="662" y="3297"/>
                </a:lnTo>
                <a:lnTo>
                  <a:pt x="662" y="3308"/>
                </a:lnTo>
                <a:lnTo>
                  <a:pt x="666" y="3312"/>
                </a:lnTo>
                <a:lnTo>
                  <a:pt x="670" y="3316"/>
                </a:lnTo>
                <a:lnTo>
                  <a:pt x="677" y="3319"/>
                </a:lnTo>
                <a:lnTo>
                  <a:pt x="692" y="3319"/>
                </a:lnTo>
                <a:lnTo>
                  <a:pt x="692" y="3319"/>
                </a:lnTo>
                <a:lnTo>
                  <a:pt x="744" y="3319"/>
                </a:lnTo>
                <a:lnTo>
                  <a:pt x="781" y="3319"/>
                </a:lnTo>
                <a:lnTo>
                  <a:pt x="815" y="3316"/>
                </a:lnTo>
                <a:lnTo>
                  <a:pt x="900" y="3357"/>
                </a:lnTo>
                <a:lnTo>
                  <a:pt x="934" y="3342"/>
                </a:lnTo>
                <a:lnTo>
                  <a:pt x="975" y="3368"/>
                </a:lnTo>
                <a:lnTo>
                  <a:pt x="1001" y="3349"/>
                </a:lnTo>
                <a:lnTo>
                  <a:pt x="1001" y="3349"/>
                </a:lnTo>
                <a:lnTo>
                  <a:pt x="1008" y="3357"/>
                </a:lnTo>
                <a:lnTo>
                  <a:pt x="1016" y="3368"/>
                </a:lnTo>
                <a:lnTo>
                  <a:pt x="1020" y="3383"/>
                </a:lnTo>
                <a:lnTo>
                  <a:pt x="1023" y="3398"/>
                </a:lnTo>
                <a:lnTo>
                  <a:pt x="1023" y="3420"/>
                </a:lnTo>
                <a:lnTo>
                  <a:pt x="1016" y="3442"/>
                </a:lnTo>
                <a:lnTo>
                  <a:pt x="1005" y="3465"/>
                </a:lnTo>
                <a:lnTo>
                  <a:pt x="1005" y="3465"/>
                </a:lnTo>
                <a:lnTo>
                  <a:pt x="1008" y="3479"/>
                </a:lnTo>
                <a:lnTo>
                  <a:pt x="1020" y="3513"/>
                </a:lnTo>
                <a:lnTo>
                  <a:pt x="1027" y="3528"/>
                </a:lnTo>
                <a:lnTo>
                  <a:pt x="1038" y="3535"/>
                </a:lnTo>
                <a:lnTo>
                  <a:pt x="1046" y="3539"/>
                </a:lnTo>
                <a:lnTo>
                  <a:pt x="1049" y="3539"/>
                </a:lnTo>
                <a:lnTo>
                  <a:pt x="1057" y="3535"/>
                </a:lnTo>
                <a:lnTo>
                  <a:pt x="1064" y="3528"/>
                </a:lnTo>
                <a:lnTo>
                  <a:pt x="1064" y="3528"/>
                </a:lnTo>
                <a:lnTo>
                  <a:pt x="1072" y="3528"/>
                </a:lnTo>
                <a:lnTo>
                  <a:pt x="1087" y="3524"/>
                </a:lnTo>
                <a:lnTo>
                  <a:pt x="1094" y="3528"/>
                </a:lnTo>
                <a:lnTo>
                  <a:pt x="1094" y="3535"/>
                </a:lnTo>
                <a:lnTo>
                  <a:pt x="1090" y="3546"/>
                </a:lnTo>
                <a:lnTo>
                  <a:pt x="1079" y="3569"/>
                </a:lnTo>
                <a:lnTo>
                  <a:pt x="1079" y="3569"/>
                </a:lnTo>
                <a:lnTo>
                  <a:pt x="1075" y="3576"/>
                </a:lnTo>
                <a:lnTo>
                  <a:pt x="1075" y="3591"/>
                </a:lnTo>
                <a:lnTo>
                  <a:pt x="1079" y="3598"/>
                </a:lnTo>
                <a:lnTo>
                  <a:pt x="1083" y="3606"/>
                </a:lnTo>
                <a:lnTo>
                  <a:pt x="1094" y="3606"/>
                </a:lnTo>
                <a:lnTo>
                  <a:pt x="1113" y="3606"/>
                </a:lnTo>
                <a:lnTo>
                  <a:pt x="1139" y="3625"/>
                </a:lnTo>
                <a:lnTo>
                  <a:pt x="1139" y="3625"/>
                </a:lnTo>
                <a:lnTo>
                  <a:pt x="1146" y="3617"/>
                </a:lnTo>
                <a:lnTo>
                  <a:pt x="1161" y="3602"/>
                </a:lnTo>
                <a:lnTo>
                  <a:pt x="1176" y="3595"/>
                </a:lnTo>
                <a:lnTo>
                  <a:pt x="1191" y="3587"/>
                </a:lnTo>
                <a:lnTo>
                  <a:pt x="1206" y="3587"/>
                </a:lnTo>
                <a:lnTo>
                  <a:pt x="1224" y="3595"/>
                </a:lnTo>
                <a:lnTo>
                  <a:pt x="1232" y="3621"/>
                </a:lnTo>
                <a:lnTo>
                  <a:pt x="1232" y="3621"/>
                </a:lnTo>
                <a:lnTo>
                  <a:pt x="1243" y="3628"/>
                </a:lnTo>
                <a:lnTo>
                  <a:pt x="1258" y="3632"/>
                </a:lnTo>
                <a:lnTo>
                  <a:pt x="1276" y="3632"/>
                </a:lnTo>
                <a:lnTo>
                  <a:pt x="1302" y="3625"/>
                </a:lnTo>
                <a:lnTo>
                  <a:pt x="1332" y="3606"/>
                </a:lnTo>
                <a:lnTo>
                  <a:pt x="1362" y="3576"/>
                </a:lnTo>
                <a:lnTo>
                  <a:pt x="1399" y="3528"/>
                </a:lnTo>
                <a:lnTo>
                  <a:pt x="1399" y="3528"/>
                </a:lnTo>
                <a:lnTo>
                  <a:pt x="1410" y="3528"/>
                </a:lnTo>
                <a:lnTo>
                  <a:pt x="1436" y="3528"/>
                </a:lnTo>
                <a:lnTo>
                  <a:pt x="1451" y="3520"/>
                </a:lnTo>
                <a:lnTo>
                  <a:pt x="1466" y="3517"/>
                </a:lnTo>
                <a:lnTo>
                  <a:pt x="1477" y="3505"/>
                </a:lnTo>
                <a:lnTo>
                  <a:pt x="1488" y="3494"/>
                </a:lnTo>
                <a:lnTo>
                  <a:pt x="1518" y="3494"/>
                </a:lnTo>
                <a:lnTo>
                  <a:pt x="1514" y="3520"/>
                </a:lnTo>
                <a:lnTo>
                  <a:pt x="1514" y="3520"/>
                </a:lnTo>
                <a:lnTo>
                  <a:pt x="1518" y="3520"/>
                </a:lnTo>
                <a:lnTo>
                  <a:pt x="1533" y="3531"/>
                </a:lnTo>
                <a:lnTo>
                  <a:pt x="1537" y="3539"/>
                </a:lnTo>
                <a:lnTo>
                  <a:pt x="1541" y="3546"/>
                </a:lnTo>
                <a:lnTo>
                  <a:pt x="1541" y="3561"/>
                </a:lnTo>
                <a:lnTo>
                  <a:pt x="1533" y="3576"/>
                </a:lnTo>
                <a:lnTo>
                  <a:pt x="1533" y="3576"/>
                </a:lnTo>
                <a:lnTo>
                  <a:pt x="1541" y="3572"/>
                </a:lnTo>
                <a:lnTo>
                  <a:pt x="1548" y="3572"/>
                </a:lnTo>
                <a:lnTo>
                  <a:pt x="1555" y="3576"/>
                </a:lnTo>
                <a:lnTo>
                  <a:pt x="1559" y="3580"/>
                </a:lnTo>
                <a:lnTo>
                  <a:pt x="1563" y="3591"/>
                </a:lnTo>
                <a:lnTo>
                  <a:pt x="1563" y="3606"/>
                </a:lnTo>
                <a:lnTo>
                  <a:pt x="1555" y="3625"/>
                </a:lnTo>
                <a:lnTo>
                  <a:pt x="1555" y="3625"/>
                </a:lnTo>
                <a:lnTo>
                  <a:pt x="1544" y="3647"/>
                </a:lnTo>
                <a:lnTo>
                  <a:pt x="1541" y="3665"/>
                </a:lnTo>
                <a:lnTo>
                  <a:pt x="1544" y="3677"/>
                </a:lnTo>
                <a:lnTo>
                  <a:pt x="1548" y="3688"/>
                </a:lnTo>
                <a:lnTo>
                  <a:pt x="1555" y="3695"/>
                </a:lnTo>
                <a:lnTo>
                  <a:pt x="1563" y="3699"/>
                </a:lnTo>
                <a:lnTo>
                  <a:pt x="1578" y="3703"/>
                </a:lnTo>
                <a:lnTo>
                  <a:pt x="1578" y="3703"/>
                </a:lnTo>
                <a:lnTo>
                  <a:pt x="1574" y="3710"/>
                </a:lnTo>
                <a:lnTo>
                  <a:pt x="1567" y="3721"/>
                </a:lnTo>
                <a:lnTo>
                  <a:pt x="1563" y="3729"/>
                </a:lnTo>
                <a:lnTo>
                  <a:pt x="1563" y="3736"/>
                </a:lnTo>
                <a:lnTo>
                  <a:pt x="1570" y="3744"/>
                </a:lnTo>
                <a:lnTo>
                  <a:pt x="1585" y="3751"/>
                </a:lnTo>
                <a:lnTo>
                  <a:pt x="1615" y="3751"/>
                </a:lnTo>
                <a:lnTo>
                  <a:pt x="1615" y="3751"/>
                </a:lnTo>
                <a:lnTo>
                  <a:pt x="1663" y="3744"/>
                </a:lnTo>
                <a:lnTo>
                  <a:pt x="1689" y="3736"/>
                </a:lnTo>
                <a:lnTo>
                  <a:pt x="1701" y="3729"/>
                </a:lnTo>
                <a:lnTo>
                  <a:pt x="1701" y="3725"/>
                </a:lnTo>
                <a:lnTo>
                  <a:pt x="1701" y="3725"/>
                </a:lnTo>
                <a:lnTo>
                  <a:pt x="1712" y="3729"/>
                </a:lnTo>
                <a:lnTo>
                  <a:pt x="1719" y="3736"/>
                </a:lnTo>
                <a:lnTo>
                  <a:pt x="1723" y="3751"/>
                </a:lnTo>
                <a:lnTo>
                  <a:pt x="1734" y="3758"/>
                </a:lnTo>
                <a:lnTo>
                  <a:pt x="1734" y="3758"/>
                </a:lnTo>
                <a:lnTo>
                  <a:pt x="1738" y="3758"/>
                </a:lnTo>
                <a:lnTo>
                  <a:pt x="1749" y="3755"/>
                </a:lnTo>
                <a:lnTo>
                  <a:pt x="1756" y="3755"/>
                </a:lnTo>
                <a:lnTo>
                  <a:pt x="1767" y="3762"/>
                </a:lnTo>
                <a:lnTo>
                  <a:pt x="1775" y="3770"/>
                </a:lnTo>
                <a:lnTo>
                  <a:pt x="1782" y="3781"/>
                </a:lnTo>
                <a:lnTo>
                  <a:pt x="1782" y="3781"/>
                </a:lnTo>
                <a:lnTo>
                  <a:pt x="1786" y="3781"/>
                </a:lnTo>
                <a:lnTo>
                  <a:pt x="1797" y="3777"/>
                </a:lnTo>
                <a:lnTo>
                  <a:pt x="1805" y="3770"/>
                </a:lnTo>
                <a:lnTo>
                  <a:pt x="1808" y="3766"/>
                </a:lnTo>
                <a:lnTo>
                  <a:pt x="1808" y="3755"/>
                </a:lnTo>
                <a:lnTo>
                  <a:pt x="1808" y="3744"/>
                </a:lnTo>
                <a:lnTo>
                  <a:pt x="1808" y="3744"/>
                </a:lnTo>
                <a:lnTo>
                  <a:pt x="1816" y="3744"/>
                </a:lnTo>
                <a:lnTo>
                  <a:pt x="1831" y="3736"/>
                </a:lnTo>
                <a:lnTo>
                  <a:pt x="1834" y="3732"/>
                </a:lnTo>
                <a:lnTo>
                  <a:pt x="1831" y="3725"/>
                </a:lnTo>
                <a:lnTo>
                  <a:pt x="1823" y="3718"/>
                </a:lnTo>
                <a:lnTo>
                  <a:pt x="1808" y="3706"/>
                </a:lnTo>
                <a:lnTo>
                  <a:pt x="1808" y="3706"/>
                </a:lnTo>
                <a:lnTo>
                  <a:pt x="1790" y="3695"/>
                </a:lnTo>
                <a:lnTo>
                  <a:pt x="1779" y="3684"/>
                </a:lnTo>
                <a:lnTo>
                  <a:pt x="1775" y="3673"/>
                </a:lnTo>
                <a:lnTo>
                  <a:pt x="1775" y="3658"/>
                </a:lnTo>
                <a:lnTo>
                  <a:pt x="1779" y="3639"/>
                </a:lnTo>
                <a:lnTo>
                  <a:pt x="1782" y="3632"/>
                </a:lnTo>
                <a:lnTo>
                  <a:pt x="1782" y="3632"/>
                </a:lnTo>
                <a:lnTo>
                  <a:pt x="1786" y="3628"/>
                </a:lnTo>
                <a:lnTo>
                  <a:pt x="1790" y="3617"/>
                </a:lnTo>
                <a:lnTo>
                  <a:pt x="1794" y="3610"/>
                </a:lnTo>
                <a:lnTo>
                  <a:pt x="1790" y="3602"/>
                </a:lnTo>
                <a:lnTo>
                  <a:pt x="1786" y="3595"/>
                </a:lnTo>
                <a:lnTo>
                  <a:pt x="1779" y="3584"/>
                </a:lnTo>
                <a:lnTo>
                  <a:pt x="1816" y="3569"/>
                </a:lnTo>
                <a:lnTo>
                  <a:pt x="1823" y="3550"/>
                </a:lnTo>
                <a:lnTo>
                  <a:pt x="1805" y="3531"/>
                </a:lnTo>
                <a:lnTo>
                  <a:pt x="1790" y="3517"/>
                </a:lnTo>
                <a:lnTo>
                  <a:pt x="1790" y="3453"/>
                </a:lnTo>
                <a:lnTo>
                  <a:pt x="1730" y="3398"/>
                </a:lnTo>
                <a:lnTo>
                  <a:pt x="1741" y="3360"/>
                </a:lnTo>
                <a:lnTo>
                  <a:pt x="1712" y="3334"/>
                </a:lnTo>
                <a:lnTo>
                  <a:pt x="1719" y="3304"/>
                </a:lnTo>
                <a:lnTo>
                  <a:pt x="1697" y="3252"/>
                </a:lnTo>
                <a:lnTo>
                  <a:pt x="1697" y="3252"/>
                </a:lnTo>
                <a:lnTo>
                  <a:pt x="1704" y="3252"/>
                </a:lnTo>
                <a:lnTo>
                  <a:pt x="1715" y="3249"/>
                </a:lnTo>
                <a:lnTo>
                  <a:pt x="1723" y="3241"/>
                </a:lnTo>
                <a:lnTo>
                  <a:pt x="1734" y="3230"/>
                </a:lnTo>
                <a:lnTo>
                  <a:pt x="1741" y="3219"/>
                </a:lnTo>
                <a:lnTo>
                  <a:pt x="1749" y="3197"/>
                </a:lnTo>
                <a:lnTo>
                  <a:pt x="1753" y="3174"/>
                </a:lnTo>
                <a:lnTo>
                  <a:pt x="1753" y="3174"/>
                </a:lnTo>
                <a:lnTo>
                  <a:pt x="1753" y="3167"/>
                </a:lnTo>
                <a:lnTo>
                  <a:pt x="1764" y="3156"/>
                </a:lnTo>
                <a:lnTo>
                  <a:pt x="1767" y="3152"/>
                </a:lnTo>
                <a:lnTo>
                  <a:pt x="1779" y="3152"/>
                </a:lnTo>
                <a:lnTo>
                  <a:pt x="1790" y="3159"/>
                </a:lnTo>
                <a:lnTo>
                  <a:pt x="1805" y="3171"/>
                </a:lnTo>
                <a:lnTo>
                  <a:pt x="1827" y="3197"/>
                </a:lnTo>
                <a:lnTo>
                  <a:pt x="1827" y="3197"/>
                </a:lnTo>
                <a:lnTo>
                  <a:pt x="1831" y="3200"/>
                </a:lnTo>
                <a:lnTo>
                  <a:pt x="1838" y="3200"/>
                </a:lnTo>
                <a:lnTo>
                  <a:pt x="1842" y="3200"/>
                </a:lnTo>
                <a:lnTo>
                  <a:pt x="1846" y="3193"/>
                </a:lnTo>
                <a:lnTo>
                  <a:pt x="1849" y="3185"/>
                </a:lnTo>
                <a:lnTo>
                  <a:pt x="1853" y="3174"/>
                </a:lnTo>
                <a:lnTo>
                  <a:pt x="1920" y="3167"/>
                </a:lnTo>
                <a:lnTo>
                  <a:pt x="1961" y="3178"/>
                </a:lnTo>
                <a:lnTo>
                  <a:pt x="2009" y="3174"/>
                </a:lnTo>
                <a:lnTo>
                  <a:pt x="2013" y="3148"/>
                </a:lnTo>
                <a:lnTo>
                  <a:pt x="2058" y="3096"/>
                </a:lnTo>
                <a:lnTo>
                  <a:pt x="2061" y="3063"/>
                </a:lnTo>
                <a:lnTo>
                  <a:pt x="2095" y="3059"/>
                </a:lnTo>
                <a:lnTo>
                  <a:pt x="2095" y="3025"/>
                </a:lnTo>
                <a:lnTo>
                  <a:pt x="2114" y="3025"/>
                </a:lnTo>
                <a:lnTo>
                  <a:pt x="2136" y="3044"/>
                </a:lnTo>
                <a:lnTo>
                  <a:pt x="2166" y="3044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6821488" y="1219200"/>
            <a:ext cx="974725" cy="2108200"/>
          </a:xfrm>
          <a:custGeom>
            <a:avLst/>
            <a:gdLst>
              <a:gd name="T0" fmla="*/ 521 w 614"/>
              <a:gd name="T1" fmla="*/ 673 h 1328"/>
              <a:gd name="T2" fmla="*/ 503 w 614"/>
              <a:gd name="T3" fmla="*/ 670 h 1328"/>
              <a:gd name="T4" fmla="*/ 491 w 614"/>
              <a:gd name="T5" fmla="*/ 640 h 1328"/>
              <a:gd name="T6" fmla="*/ 465 w 614"/>
              <a:gd name="T7" fmla="*/ 647 h 1328"/>
              <a:gd name="T8" fmla="*/ 421 w 614"/>
              <a:gd name="T9" fmla="*/ 662 h 1328"/>
              <a:gd name="T10" fmla="*/ 335 w 614"/>
              <a:gd name="T11" fmla="*/ 666 h 1328"/>
              <a:gd name="T12" fmla="*/ 343 w 614"/>
              <a:gd name="T13" fmla="*/ 584 h 1328"/>
              <a:gd name="T14" fmla="*/ 350 w 614"/>
              <a:gd name="T15" fmla="*/ 543 h 1328"/>
              <a:gd name="T16" fmla="*/ 361 w 614"/>
              <a:gd name="T17" fmla="*/ 502 h 1328"/>
              <a:gd name="T18" fmla="*/ 335 w 614"/>
              <a:gd name="T19" fmla="*/ 491 h 1328"/>
              <a:gd name="T20" fmla="*/ 309 w 614"/>
              <a:gd name="T21" fmla="*/ 312 h 1328"/>
              <a:gd name="T22" fmla="*/ 313 w 614"/>
              <a:gd name="T23" fmla="*/ 268 h 1328"/>
              <a:gd name="T24" fmla="*/ 287 w 614"/>
              <a:gd name="T25" fmla="*/ 230 h 1328"/>
              <a:gd name="T26" fmla="*/ 272 w 614"/>
              <a:gd name="T27" fmla="*/ 141 h 1328"/>
              <a:gd name="T28" fmla="*/ 238 w 614"/>
              <a:gd name="T29" fmla="*/ 89 h 1328"/>
              <a:gd name="T30" fmla="*/ 212 w 614"/>
              <a:gd name="T31" fmla="*/ 104 h 1328"/>
              <a:gd name="T32" fmla="*/ 153 w 614"/>
              <a:gd name="T33" fmla="*/ 108 h 1328"/>
              <a:gd name="T34" fmla="*/ 127 w 614"/>
              <a:gd name="T35" fmla="*/ 126 h 1328"/>
              <a:gd name="T36" fmla="*/ 101 w 614"/>
              <a:gd name="T37" fmla="*/ 48 h 1328"/>
              <a:gd name="T38" fmla="*/ 90 w 614"/>
              <a:gd name="T39" fmla="*/ 3 h 1328"/>
              <a:gd name="T40" fmla="*/ 52 w 614"/>
              <a:gd name="T41" fmla="*/ 15 h 1328"/>
              <a:gd name="T42" fmla="*/ 60 w 614"/>
              <a:gd name="T43" fmla="*/ 63 h 1328"/>
              <a:gd name="T44" fmla="*/ 15 w 614"/>
              <a:gd name="T45" fmla="*/ 145 h 1328"/>
              <a:gd name="T46" fmla="*/ 0 w 614"/>
              <a:gd name="T47" fmla="*/ 186 h 1328"/>
              <a:gd name="T48" fmla="*/ 15 w 614"/>
              <a:gd name="T49" fmla="*/ 208 h 1328"/>
              <a:gd name="T50" fmla="*/ 37 w 614"/>
              <a:gd name="T51" fmla="*/ 253 h 1328"/>
              <a:gd name="T52" fmla="*/ 75 w 614"/>
              <a:gd name="T53" fmla="*/ 405 h 1328"/>
              <a:gd name="T54" fmla="*/ 112 w 614"/>
              <a:gd name="T55" fmla="*/ 405 h 1328"/>
              <a:gd name="T56" fmla="*/ 130 w 614"/>
              <a:gd name="T57" fmla="*/ 357 h 1328"/>
              <a:gd name="T58" fmla="*/ 153 w 614"/>
              <a:gd name="T59" fmla="*/ 357 h 1328"/>
              <a:gd name="T60" fmla="*/ 171 w 614"/>
              <a:gd name="T61" fmla="*/ 361 h 1328"/>
              <a:gd name="T62" fmla="*/ 220 w 614"/>
              <a:gd name="T63" fmla="*/ 387 h 1328"/>
              <a:gd name="T64" fmla="*/ 220 w 614"/>
              <a:gd name="T65" fmla="*/ 428 h 1328"/>
              <a:gd name="T66" fmla="*/ 227 w 614"/>
              <a:gd name="T67" fmla="*/ 565 h 1328"/>
              <a:gd name="T68" fmla="*/ 235 w 614"/>
              <a:gd name="T69" fmla="*/ 617 h 1328"/>
              <a:gd name="T70" fmla="*/ 238 w 614"/>
              <a:gd name="T71" fmla="*/ 696 h 1328"/>
              <a:gd name="T72" fmla="*/ 216 w 614"/>
              <a:gd name="T73" fmla="*/ 956 h 1328"/>
              <a:gd name="T74" fmla="*/ 205 w 614"/>
              <a:gd name="T75" fmla="*/ 1008 h 1328"/>
              <a:gd name="T76" fmla="*/ 194 w 614"/>
              <a:gd name="T77" fmla="*/ 1071 h 1328"/>
              <a:gd name="T78" fmla="*/ 171 w 614"/>
              <a:gd name="T79" fmla="*/ 1049 h 1328"/>
              <a:gd name="T80" fmla="*/ 157 w 614"/>
              <a:gd name="T81" fmla="*/ 1083 h 1328"/>
              <a:gd name="T82" fmla="*/ 194 w 614"/>
              <a:gd name="T83" fmla="*/ 1164 h 1328"/>
              <a:gd name="T84" fmla="*/ 209 w 614"/>
              <a:gd name="T85" fmla="*/ 1194 h 1328"/>
              <a:gd name="T86" fmla="*/ 224 w 614"/>
              <a:gd name="T87" fmla="*/ 1269 h 1328"/>
              <a:gd name="T88" fmla="*/ 238 w 614"/>
              <a:gd name="T89" fmla="*/ 1328 h 1328"/>
              <a:gd name="T90" fmla="*/ 283 w 614"/>
              <a:gd name="T91" fmla="*/ 1302 h 1328"/>
              <a:gd name="T92" fmla="*/ 276 w 614"/>
              <a:gd name="T93" fmla="*/ 1246 h 1328"/>
              <a:gd name="T94" fmla="*/ 298 w 614"/>
              <a:gd name="T95" fmla="*/ 1231 h 1328"/>
              <a:gd name="T96" fmla="*/ 335 w 614"/>
              <a:gd name="T97" fmla="*/ 1246 h 1328"/>
              <a:gd name="T98" fmla="*/ 320 w 614"/>
              <a:gd name="T99" fmla="*/ 1220 h 1328"/>
              <a:gd name="T100" fmla="*/ 320 w 614"/>
              <a:gd name="T101" fmla="*/ 1153 h 1328"/>
              <a:gd name="T102" fmla="*/ 387 w 614"/>
              <a:gd name="T103" fmla="*/ 1064 h 1328"/>
              <a:gd name="T104" fmla="*/ 473 w 614"/>
              <a:gd name="T105" fmla="*/ 978 h 1328"/>
              <a:gd name="T106" fmla="*/ 521 w 614"/>
              <a:gd name="T107" fmla="*/ 964 h 1328"/>
              <a:gd name="T108" fmla="*/ 558 w 614"/>
              <a:gd name="T109" fmla="*/ 911 h 1328"/>
              <a:gd name="T110" fmla="*/ 555 w 614"/>
              <a:gd name="T111" fmla="*/ 870 h 1328"/>
              <a:gd name="T112" fmla="*/ 577 w 614"/>
              <a:gd name="T113" fmla="*/ 844 h 1328"/>
              <a:gd name="T114" fmla="*/ 614 w 614"/>
              <a:gd name="T115" fmla="*/ 807 h 1328"/>
              <a:gd name="T116" fmla="*/ 588 w 614"/>
              <a:gd name="T117" fmla="*/ 763 h 1328"/>
              <a:gd name="T118" fmla="*/ 588 w 614"/>
              <a:gd name="T119" fmla="*/ 703 h 1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14" h="1328">
                <a:moveTo>
                  <a:pt x="588" y="703"/>
                </a:moveTo>
                <a:lnTo>
                  <a:pt x="544" y="658"/>
                </a:lnTo>
                <a:lnTo>
                  <a:pt x="521" y="673"/>
                </a:lnTo>
                <a:lnTo>
                  <a:pt x="521" y="673"/>
                </a:lnTo>
                <a:lnTo>
                  <a:pt x="514" y="692"/>
                </a:lnTo>
                <a:lnTo>
                  <a:pt x="510" y="696"/>
                </a:lnTo>
                <a:lnTo>
                  <a:pt x="503" y="688"/>
                </a:lnTo>
                <a:lnTo>
                  <a:pt x="503" y="670"/>
                </a:lnTo>
                <a:lnTo>
                  <a:pt x="503" y="670"/>
                </a:lnTo>
                <a:lnTo>
                  <a:pt x="503" y="662"/>
                </a:lnTo>
                <a:lnTo>
                  <a:pt x="499" y="651"/>
                </a:lnTo>
                <a:lnTo>
                  <a:pt x="491" y="640"/>
                </a:lnTo>
                <a:lnTo>
                  <a:pt x="480" y="632"/>
                </a:lnTo>
                <a:lnTo>
                  <a:pt x="477" y="632"/>
                </a:lnTo>
                <a:lnTo>
                  <a:pt x="477" y="632"/>
                </a:lnTo>
                <a:lnTo>
                  <a:pt x="465" y="647"/>
                </a:lnTo>
                <a:lnTo>
                  <a:pt x="454" y="658"/>
                </a:lnTo>
                <a:lnTo>
                  <a:pt x="447" y="662"/>
                </a:lnTo>
                <a:lnTo>
                  <a:pt x="436" y="662"/>
                </a:lnTo>
                <a:lnTo>
                  <a:pt x="421" y="662"/>
                </a:lnTo>
                <a:lnTo>
                  <a:pt x="417" y="658"/>
                </a:lnTo>
                <a:lnTo>
                  <a:pt x="376" y="643"/>
                </a:lnTo>
                <a:lnTo>
                  <a:pt x="369" y="647"/>
                </a:lnTo>
                <a:lnTo>
                  <a:pt x="335" y="666"/>
                </a:lnTo>
                <a:lnTo>
                  <a:pt x="335" y="629"/>
                </a:lnTo>
                <a:lnTo>
                  <a:pt x="346" y="610"/>
                </a:lnTo>
                <a:lnTo>
                  <a:pt x="346" y="610"/>
                </a:lnTo>
                <a:lnTo>
                  <a:pt x="343" y="584"/>
                </a:lnTo>
                <a:lnTo>
                  <a:pt x="346" y="562"/>
                </a:lnTo>
                <a:lnTo>
                  <a:pt x="346" y="550"/>
                </a:lnTo>
                <a:lnTo>
                  <a:pt x="350" y="543"/>
                </a:lnTo>
                <a:lnTo>
                  <a:pt x="350" y="543"/>
                </a:lnTo>
                <a:lnTo>
                  <a:pt x="361" y="532"/>
                </a:lnTo>
                <a:lnTo>
                  <a:pt x="365" y="517"/>
                </a:lnTo>
                <a:lnTo>
                  <a:pt x="365" y="510"/>
                </a:lnTo>
                <a:lnTo>
                  <a:pt x="361" y="502"/>
                </a:lnTo>
                <a:lnTo>
                  <a:pt x="357" y="498"/>
                </a:lnTo>
                <a:lnTo>
                  <a:pt x="350" y="495"/>
                </a:lnTo>
                <a:lnTo>
                  <a:pt x="350" y="495"/>
                </a:lnTo>
                <a:lnTo>
                  <a:pt x="335" y="491"/>
                </a:lnTo>
                <a:lnTo>
                  <a:pt x="328" y="483"/>
                </a:lnTo>
                <a:lnTo>
                  <a:pt x="324" y="472"/>
                </a:lnTo>
                <a:lnTo>
                  <a:pt x="324" y="346"/>
                </a:lnTo>
                <a:lnTo>
                  <a:pt x="309" y="312"/>
                </a:lnTo>
                <a:lnTo>
                  <a:pt x="309" y="312"/>
                </a:lnTo>
                <a:lnTo>
                  <a:pt x="313" y="294"/>
                </a:lnTo>
                <a:lnTo>
                  <a:pt x="313" y="279"/>
                </a:lnTo>
                <a:lnTo>
                  <a:pt x="313" y="268"/>
                </a:lnTo>
                <a:lnTo>
                  <a:pt x="309" y="260"/>
                </a:lnTo>
                <a:lnTo>
                  <a:pt x="302" y="249"/>
                </a:lnTo>
                <a:lnTo>
                  <a:pt x="298" y="249"/>
                </a:lnTo>
                <a:lnTo>
                  <a:pt x="287" y="230"/>
                </a:lnTo>
                <a:lnTo>
                  <a:pt x="287" y="230"/>
                </a:lnTo>
                <a:lnTo>
                  <a:pt x="287" y="197"/>
                </a:lnTo>
                <a:lnTo>
                  <a:pt x="279" y="167"/>
                </a:lnTo>
                <a:lnTo>
                  <a:pt x="272" y="141"/>
                </a:lnTo>
                <a:lnTo>
                  <a:pt x="264" y="123"/>
                </a:lnTo>
                <a:lnTo>
                  <a:pt x="246" y="97"/>
                </a:lnTo>
                <a:lnTo>
                  <a:pt x="238" y="89"/>
                </a:lnTo>
                <a:lnTo>
                  <a:pt x="238" y="89"/>
                </a:lnTo>
                <a:lnTo>
                  <a:pt x="238" y="89"/>
                </a:lnTo>
                <a:lnTo>
                  <a:pt x="235" y="100"/>
                </a:lnTo>
                <a:lnTo>
                  <a:pt x="227" y="104"/>
                </a:lnTo>
                <a:lnTo>
                  <a:pt x="212" y="104"/>
                </a:lnTo>
                <a:lnTo>
                  <a:pt x="197" y="93"/>
                </a:lnTo>
                <a:lnTo>
                  <a:pt x="175" y="115"/>
                </a:lnTo>
                <a:lnTo>
                  <a:pt x="153" y="108"/>
                </a:lnTo>
                <a:lnTo>
                  <a:pt x="153" y="108"/>
                </a:lnTo>
                <a:lnTo>
                  <a:pt x="145" y="115"/>
                </a:lnTo>
                <a:lnTo>
                  <a:pt x="142" y="123"/>
                </a:lnTo>
                <a:lnTo>
                  <a:pt x="134" y="126"/>
                </a:lnTo>
                <a:lnTo>
                  <a:pt x="127" y="126"/>
                </a:lnTo>
                <a:lnTo>
                  <a:pt x="119" y="119"/>
                </a:lnTo>
                <a:lnTo>
                  <a:pt x="116" y="104"/>
                </a:lnTo>
                <a:lnTo>
                  <a:pt x="112" y="74"/>
                </a:lnTo>
                <a:lnTo>
                  <a:pt x="101" y="48"/>
                </a:lnTo>
                <a:lnTo>
                  <a:pt x="101" y="48"/>
                </a:lnTo>
                <a:lnTo>
                  <a:pt x="101" y="37"/>
                </a:lnTo>
                <a:lnTo>
                  <a:pt x="97" y="15"/>
                </a:lnTo>
                <a:lnTo>
                  <a:pt x="90" y="3"/>
                </a:lnTo>
                <a:lnTo>
                  <a:pt x="82" y="0"/>
                </a:lnTo>
                <a:lnTo>
                  <a:pt x="67" y="3"/>
                </a:lnTo>
                <a:lnTo>
                  <a:pt x="52" y="15"/>
                </a:lnTo>
                <a:lnTo>
                  <a:pt x="52" y="15"/>
                </a:lnTo>
                <a:lnTo>
                  <a:pt x="56" y="26"/>
                </a:lnTo>
                <a:lnTo>
                  <a:pt x="60" y="37"/>
                </a:lnTo>
                <a:lnTo>
                  <a:pt x="60" y="52"/>
                </a:lnTo>
                <a:lnTo>
                  <a:pt x="60" y="63"/>
                </a:lnTo>
                <a:lnTo>
                  <a:pt x="52" y="78"/>
                </a:lnTo>
                <a:lnTo>
                  <a:pt x="37" y="89"/>
                </a:lnTo>
                <a:lnTo>
                  <a:pt x="15" y="97"/>
                </a:lnTo>
                <a:lnTo>
                  <a:pt x="15" y="145"/>
                </a:lnTo>
                <a:lnTo>
                  <a:pt x="15" y="145"/>
                </a:lnTo>
                <a:lnTo>
                  <a:pt x="8" y="156"/>
                </a:lnTo>
                <a:lnTo>
                  <a:pt x="0" y="175"/>
                </a:lnTo>
                <a:lnTo>
                  <a:pt x="0" y="186"/>
                </a:lnTo>
                <a:lnTo>
                  <a:pt x="0" y="193"/>
                </a:lnTo>
                <a:lnTo>
                  <a:pt x="4" y="204"/>
                </a:lnTo>
                <a:lnTo>
                  <a:pt x="15" y="208"/>
                </a:lnTo>
                <a:lnTo>
                  <a:pt x="15" y="208"/>
                </a:lnTo>
                <a:lnTo>
                  <a:pt x="19" y="212"/>
                </a:lnTo>
                <a:lnTo>
                  <a:pt x="26" y="227"/>
                </a:lnTo>
                <a:lnTo>
                  <a:pt x="34" y="238"/>
                </a:lnTo>
                <a:lnTo>
                  <a:pt x="37" y="253"/>
                </a:lnTo>
                <a:lnTo>
                  <a:pt x="37" y="271"/>
                </a:lnTo>
                <a:lnTo>
                  <a:pt x="37" y="297"/>
                </a:lnTo>
                <a:lnTo>
                  <a:pt x="75" y="405"/>
                </a:lnTo>
                <a:lnTo>
                  <a:pt x="75" y="405"/>
                </a:lnTo>
                <a:lnTo>
                  <a:pt x="82" y="409"/>
                </a:lnTo>
                <a:lnTo>
                  <a:pt x="93" y="413"/>
                </a:lnTo>
                <a:lnTo>
                  <a:pt x="104" y="409"/>
                </a:lnTo>
                <a:lnTo>
                  <a:pt x="112" y="405"/>
                </a:lnTo>
                <a:lnTo>
                  <a:pt x="116" y="394"/>
                </a:lnTo>
                <a:lnTo>
                  <a:pt x="123" y="383"/>
                </a:lnTo>
                <a:lnTo>
                  <a:pt x="123" y="383"/>
                </a:lnTo>
                <a:lnTo>
                  <a:pt x="130" y="357"/>
                </a:lnTo>
                <a:lnTo>
                  <a:pt x="134" y="353"/>
                </a:lnTo>
                <a:lnTo>
                  <a:pt x="138" y="350"/>
                </a:lnTo>
                <a:lnTo>
                  <a:pt x="145" y="353"/>
                </a:lnTo>
                <a:lnTo>
                  <a:pt x="153" y="357"/>
                </a:lnTo>
                <a:lnTo>
                  <a:pt x="153" y="357"/>
                </a:lnTo>
                <a:lnTo>
                  <a:pt x="157" y="361"/>
                </a:lnTo>
                <a:lnTo>
                  <a:pt x="164" y="364"/>
                </a:lnTo>
                <a:lnTo>
                  <a:pt x="171" y="361"/>
                </a:lnTo>
                <a:lnTo>
                  <a:pt x="186" y="390"/>
                </a:lnTo>
                <a:lnTo>
                  <a:pt x="186" y="390"/>
                </a:lnTo>
                <a:lnTo>
                  <a:pt x="197" y="387"/>
                </a:lnTo>
                <a:lnTo>
                  <a:pt x="220" y="387"/>
                </a:lnTo>
                <a:lnTo>
                  <a:pt x="227" y="390"/>
                </a:lnTo>
                <a:lnTo>
                  <a:pt x="231" y="398"/>
                </a:lnTo>
                <a:lnTo>
                  <a:pt x="231" y="409"/>
                </a:lnTo>
                <a:lnTo>
                  <a:pt x="220" y="428"/>
                </a:lnTo>
                <a:lnTo>
                  <a:pt x="235" y="528"/>
                </a:lnTo>
                <a:lnTo>
                  <a:pt x="235" y="528"/>
                </a:lnTo>
                <a:lnTo>
                  <a:pt x="231" y="539"/>
                </a:lnTo>
                <a:lnTo>
                  <a:pt x="227" y="565"/>
                </a:lnTo>
                <a:lnTo>
                  <a:pt x="224" y="595"/>
                </a:lnTo>
                <a:lnTo>
                  <a:pt x="227" y="610"/>
                </a:lnTo>
                <a:lnTo>
                  <a:pt x="235" y="617"/>
                </a:lnTo>
                <a:lnTo>
                  <a:pt x="235" y="617"/>
                </a:lnTo>
                <a:lnTo>
                  <a:pt x="242" y="629"/>
                </a:lnTo>
                <a:lnTo>
                  <a:pt x="246" y="643"/>
                </a:lnTo>
                <a:lnTo>
                  <a:pt x="242" y="670"/>
                </a:lnTo>
                <a:lnTo>
                  <a:pt x="238" y="696"/>
                </a:lnTo>
                <a:lnTo>
                  <a:pt x="235" y="703"/>
                </a:lnTo>
                <a:lnTo>
                  <a:pt x="238" y="911"/>
                </a:lnTo>
                <a:lnTo>
                  <a:pt x="216" y="956"/>
                </a:lnTo>
                <a:lnTo>
                  <a:pt x="216" y="956"/>
                </a:lnTo>
                <a:lnTo>
                  <a:pt x="212" y="964"/>
                </a:lnTo>
                <a:lnTo>
                  <a:pt x="205" y="982"/>
                </a:lnTo>
                <a:lnTo>
                  <a:pt x="201" y="993"/>
                </a:lnTo>
                <a:lnTo>
                  <a:pt x="205" y="1008"/>
                </a:lnTo>
                <a:lnTo>
                  <a:pt x="212" y="1019"/>
                </a:lnTo>
                <a:lnTo>
                  <a:pt x="227" y="1030"/>
                </a:lnTo>
                <a:lnTo>
                  <a:pt x="209" y="1071"/>
                </a:lnTo>
                <a:lnTo>
                  <a:pt x="194" y="1071"/>
                </a:lnTo>
                <a:lnTo>
                  <a:pt x="183" y="1060"/>
                </a:lnTo>
                <a:lnTo>
                  <a:pt x="183" y="1060"/>
                </a:lnTo>
                <a:lnTo>
                  <a:pt x="179" y="1053"/>
                </a:lnTo>
                <a:lnTo>
                  <a:pt x="171" y="1049"/>
                </a:lnTo>
                <a:lnTo>
                  <a:pt x="164" y="1045"/>
                </a:lnTo>
                <a:lnTo>
                  <a:pt x="160" y="1049"/>
                </a:lnTo>
                <a:lnTo>
                  <a:pt x="157" y="1060"/>
                </a:lnTo>
                <a:lnTo>
                  <a:pt x="157" y="1083"/>
                </a:lnTo>
                <a:lnTo>
                  <a:pt x="164" y="1120"/>
                </a:lnTo>
                <a:lnTo>
                  <a:pt x="164" y="1120"/>
                </a:lnTo>
                <a:lnTo>
                  <a:pt x="183" y="1146"/>
                </a:lnTo>
                <a:lnTo>
                  <a:pt x="194" y="1164"/>
                </a:lnTo>
                <a:lnTo>
                  <a:pt x="205" y="1187"/>
                </a:lnTo>
                <a:lnTo>
                  <a:pt x="205" y="1187"/>
                </a:lnTo>
                <a:lnTo>
                  <a:pt x="205" y="1187"/>
                </a:lnTo>
                <a:lnTo>
                  <a:pt x="209" y="1194"/>
                </a:lnTo>
                <a:lnTo>
                  <a:pt x="216" y="1209"/>
                </a:lnTo>
                <a:lnTo>
                  <a:pt x="224" y="1224"/>
                </a:lnTo>
                <a:lnTo>
                  <a:pt x="224" y="1246"/>
                </a:lnTo>
                <a:lnTo>
                  <a:pt x="224" y="1269"/>
                </a:lnTo>
                <a:lnTo>
                  <a:pt x="216" y="1298"/>
                </a:lnTo>
                <a:lnTo>
                  <a:pt x="220" y="1321"/>
                </a:lnTo>
                <a:lnTo>
                  <a:pt x="220" y="1321"/>
                </a:lnTo>
                <a:lnTo>
                  <a:pt x="238" y="1328"/>
                </a:lnTo>
                <a:lnTo>
                  <a:pt x="257" y="1328"/>
                </a:lnTo>
                <a:lnTo>
                  <a:pt x="268" y="1328"/>
                </a:lnTo>
                <a:lnTo>
                  <a:pt x="276" y="1321"/>
                </a:lnTo>
                <a:lnTo>
                  <a:pt x="283" y="1302"/>
                </a:lnTo>
                <a:lnTo>
                  <a:pt x="283" y="1298"/>
                </a:lnTo>
                <a:lnTo>
                  <a:pt x="283" y="1298"/>
                </a:lnTo>
                <a:lnTo>
                  <a:pt x="276" y="1276"/>
                </a:lnTo>
                <a:lnTo>
                  <a:pt x="276" y="1246"/>
                </a:lnTo>
                <a:lnTo>
                  <a:pt x="279" y="1235"/>
                </a:lnTo>
                <a:lnTo>
                  <a:pt x="279" y="1231"/>
                </a:lnTo>
                <a:lnTo>
                  <a:pt x="287" y="1231"/>
                </a:lnTo>
                <a:lnTo>
                  <a:pt x="298" y="1231"/>
                </a:lnTo>
                <a:lnTo>
                  <a:pt x="320" y="1246"/>
                </a:lnTo>
                <a:lnTo>
                  <a:pt x="320" y="1246"/>
                </a:lnTo>
                <a:lnTo>
                  <a:pt x="324" y="1246"/>
                </a:lnTo>
                <a:lnTo>
                  <a:pt x="335" y="1246"/>
                </a:lnTo>
                <a:lnTo>
                  <a:pt x="339" y="1243"/>
                </a:lnTo>
                <a:lnTo>
                  <a:pt x="335" y="1239"/>
                </a:lnTo>
                <a:lnTo>
                  <a:pt x="331" y="1231"/>
                </a:lnTo>
                <a:lnTo>
                  <a:pt x="320" y="1220"/>
                </a:lnTo>
                <a:lnTo>
                  <a:pt x="302" y="1217"/>
                </a:lnTo>
                <a:lnTo>
                  <a:pt x="305" y="1202"/>
                </a:lnTo>
                <a:lnTo>
                  <a:pt x="320" y="1202"/>
                </a:lnTo>
                <a:lnTo>
                  <a:pt x="320" y="1153"/>
                </a:lnTo>
                <a:lnTo>
                  <a:pt x="335" y="1135"/>
                </a:lnTo>
                <a:lnTo>
                  <a:pt x="335" y="1068"/>
                </a:lnTo>
                <a:lnTo>
                  <a:pt x="346" y="1060"/>
                </a:lnTo>
                <a:lnTo>
                  <a:pt x="387" y="1064"/>
                </a:lnTo>
                <a:lnTo>
                  <a:pt x="413" y="1064"/>
                </a:lnTo>
                <a:lnTo>
                  <a:pt x="410" y="1034"/>
                </a:lnTo>
                <a:lnTo>
                  <a:pt x="469" y="1004"/>
                </a:lnTo>
                <a:lnTo>
                  <a:pt x="473" y="978"/>
                </a:lnTo>
                <a:lnTo>
                  <a:pt x="473" y="978"/>
                </a:lnTo>
                <a:lnTo>
                  <a:pt x="488" y="975"/>
                </a:lnTo>
                <a:lnTo>
                  <a:pt x="503" y="971"/>
                </a:lnTo>
                <a:lnTo>
                  <a:pt x="521" y="964"/>
                </a:lnTo>
                <a:lnTo>
                  <a:pt x="536" y="952"/>
                </a:lnTo>
                <a:lnTo>
                  <a:pt x="551" y="934"/>
                </a:lnTo>
                <a:lnTo>
                  <a:pt x="555" y="923"/>
                </a:lnTo>
                <a:lnTo>
                  <a:pt x="558" y="911"/>
                </a:lnTo>
                <a:lnTo>
                  <a:pt x="558" y="893"/>
                </a:lnTo>
                <a:lnTo>
                  <a:pt x="555" y="878"/>
                </a:lnTo>
                <a:lnTo>
                  <a:pt x="555" y="878"/>
                </a:lnTo>
                <a:lnTo>
                  <a:pt x="555" y="870"/>
                </a:lnTo>
                <a:lnTo>
                  <a:pt x="558" y="863"/>
                </a:lnTo>
                <a:lnTo>
                  <a:pt x="562" y="852"/>
                </a:lnTo>
                <a:lnTo>
                  <a:pt x="570" y="848"/>
                </a:lnTo>
                <a:lnTo>
                  <a:pt x="577" y="844"/>
                </a:lnTo>
                <a:lnTo>
                  <a:pt x="577" y="844"/>
                </a:lnTo>
                <a:lnTo>
                  <a:pt x="592" y="833"/>
                </a:lnTo>
                <a:lnTo>
                  <a:pt x="611" y="807"/>
                </a:lnTo>
                <a:lnTo>
                  <a:pt x="614" y="807"/>
                </a:lnTo>
                <a:lnTo>
                  <a:pt x="614" y="807"/>
                </a:lnTo>
                <a:lnTo>
                  <a:pt x="603" y="792"/>
                </a:lnTo>
                <a:lnTo>
                  <a:pt x="592" y="777"/>
                </a:lnTo>
                <a:lnTo>
                  <a:pt x="588" y="763"/>
                </a:lnTo>
                <a:lnTo>
                  <a:pt x="584" y="744"/>
                </a:lnTo>
                <a:lnTo>
                  <a:pt x="584" y="718"/>
                </a:lnTo>
                <a:lnTo>
                  <a:pt x="588" y="703"/>
                </a:lnTo>
                <a:lnTo>
                  <a:pt x="588" y="70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8475663" y="2671763"/>
            <a:ext cx="1204912" cy="1671637"/>
          </a:xfrm>
          <a:custGeom>
            <a:avLst/>
            <a:gdLst>
              <a:gd name="T0" fmla="*/ 759 w 759"/>
              <a:gd name="T1" fmla="*/ 480 h 1053"/>
              <a:gd name="T2" fmla="*/ 726 w 759"/>
              <a:gd name="T3" fmla="*/ 439 h 1053"/>
              <a:gd name="T4" fmla="*/ 692 w 759"/>
              <a:gd name="T5" fmla="*/ 283 h 1053"/>
              <a:gd name="T6" fmla="*/ 670 w 759"/>
              <a:gd name="T7" fmla="*/ 160 h 1053"/>
              <a:gd name="T8" fmla="*/ 607 w 759"/>
              <a:gd name="T9" fmla="*/ 164 h 1053"/>
              <a:gd name="T10" fmla="*/ 566 w 759"/>
              <a:gd name="T11" fmla="*/ 186 h 1053"/>
              <a:gd name="T12" fmla="*/ 491 w 759"/>
              <a:gd name="T13" fmla="*/ 201 h 1053"/>
              <a:gd name="T14" fmla="*/ 465 w 759"/>
              <a:gd name="T15" fmla="*/ 168 h 1053"/>
              <a:gd name="T16" fmla="*/ 436 w 759"/>
              <a:gd name="T17" fmla="*/ 123 h 1053"/>
              <a:gd name="T18" fmla="*/ 380 w 759"/>
              <a:gd name="T19" fmla="*/ 112 h 1053"/>
              <a:gd name="T20" fmla="*/ 372 w 759"/>
              <a:gd name="T21" fmla="*/ 89 h 1053"/>
              <a:gd name="T22" fmla="*/ 402 w 759"/>
              <a:gd name="T23" fmla="*/ 75 h 1053"/>
              <a:gd name="T24" fmla="*/ 350 w 759"/>
              <a:gd name="T25" fmla="*/ 11 h 1053"/>
              <a:gd name="T26" fmla="*/ 335 w 759"/>
              <a:gd name="T27" fmla="*/ 19 h 1053"/>
              <a:gd name="T28" fmla="*/ 276 w 759"/>
              <a:gd name="T29" fmla="*/ 41 h 1053"/>
              <a:gd name="T30" fmla="*/ 153 w 759"/>
              <a:gd name="T31" fmla="*/ 89 h 1053"/>
              <a:gd name="T32" fmla="*/ 104 w 759"/>
              <a:gd name="T33" fmla="*/ 223 h 1053"/>
              <a:gd name="T34" fmla="*/ 97 w 759"/>
              <a:gd name="T35" fmla="*/ 275 h 1053"/>
              <a:gd name="T36" fmla="*/ 82 w 759"/>
              <a:gd name="T37" fmla="*/ 313 h 1053"/>
              <a:gd name="T38" fmla="*/ 104 w 759"/>
              <a:gd name="T39" fmla="*/ 372 h 1053"/>
              <a:gd name="T40" fmla="*/ 123 w 759"/>
              <a:gd name="T41" fmla="*/ 424 h 1053"/>
              <a:gd name="T42" fmla="*/ 101 w 759"/>
              <a:gd name="T43" fmla="*/ 458 h 1053"/>
              <a:gd name="T44" fmla="*/ 130 w 759"/>
              <a:gd name="T45" fmla="*/ 499 h 1053"/>
              <a:gd name="T46" fmla="*/ 130 w 759"/>
              <a:gd name="T47" fmla="*/ 529 h 1053"/>
              <a:gd name="T48" fmla="*/ 101 w 759"/>
              <a:gd name="T49" fmla="*/ 555 h 1053"/>
              <a:gd name="T50" fmla="*/ 93 w 759"/>
              <a:gd name="T51" fmla="*/ 577 h 1053"/>
              <a:gd name="T52" fmla="*/ 37 w 759"/>
              <a:gd name="T53" fmla="*/ 614 h 1053"/>
              <a:gd name="T54" fmla="*/ 22 w 759"/>
              <a:gd name="T55" fmla="*/ 659 h 1053"/>
              <a:gd name="T56" fmla="*/ 11 w 759"/>
              <a:gd name="T57" fmla="*/ 726 h 1053"/>
              <a:gd name="T58" fmla="*/ 0 w 759"/>
              <a:gd name="T59" fmla="*/ 789 h 1053"/>
              <a:gd name="T60" fmla="*/ 75 w 759"/>
              <a:gd name="T61" fmla="*/ 815 h 1053"/>
              <a:gd name="T62" fmla="*/ 153 w 759"/>
              <a:gd name="T63" fmla="*/ 953 h 1053"/>
              <a:gd name="T64" fmla="*/ 201 w 759"/>
              <a:gd name="T65" fmla="*/ 1009 h 1053"/>
              <a:gd name="T66" fmla="*/ 238 w 759"/>
              <a:gd name="T67" fmla="*/ 1016 h 1053"/>
              <a:gd name="T68" fmla="*/ 283 w 759"/>
              <a:gd name="T69" fmla="*/ 979 h 1053"/>
              <a:gd name="T70" fmla="*/ 320 w 759"/>
              <a:gd name="T71" fmla="*/ 1012 h 1053"/>
              <a:gd name="T72" fmla="*/ 339 w 759"/>
              <a:gd name="T73" fmla="*/ 1053 h 1053"/>
              <a:gd name="T74" fmla="*/ 372 w 759"/>
              <a:gd name="T75" fmla="*/ 1012 h 1053"/>
              <a:gd name="T76" fmla="*/ 417 w 759"/>
              <a:gd name="T77" fmla="*/ 997 h 1053"/>
              <a:gd name="T78" fmla="*/ 465 w 759"/>
              <a:gd name="T79" fmla="*/ 1049 h 1053"/>
              <a:gd name="T80" fmla="*/ 514 w 759"/>
              <a:gd name="T81" fmla="*/ 1046 h 1053"/>
              <a:gd name="T82" fmla="*/ 547 w 759"/>
              <a:gd name="T83" fmla="*/ 994 h 1053"/>
              <a:gd name="T84" fmla="*/ 506 w 759"/>
              <a:gd name="T85" fmla="*/ 923 h 1053"/>
              <a:gd name="T86" fmla="*/ 510 w 759"/>
              <a:gd name="T87" fmla="*/ 889 h 1053"/>
              <a:gd name="T88" fmla="*/ 491 w 759"/>
              <a:gd name="T89" fmla="*/ 875 h 1053"/>
              <a:gd name="T90" fmla="*/ 510 w 759"/>
              <a:gd name="T91" fmla="*/ 852 h 1053"/>
              <a:gd name="T92" fmla="*/ 573 w 759"/>
              <a:gd name="T93" fmla="*/ 756 h 1053"/>
              <a:gd name="T94" fmla="*/ 629 w 759"/>
              <a:gd name="T95" fmla="*/ 715 h 1053"/>
              <a:gd name="T96" fmla="*/ 655 w 759"/>
              <a:gd name="T97" fmla="*/ 670 h 1053"/>
              <a:gd name="T98" fmla="*/ 685 w 759"/>
              <a:gd name="T99" fmla="*/ 644 h 1053"/>
              <a:gd name="T100" fmla="*/ 715 w 759"/>
              <a:gd name="T101" fmla="*/ 592 h 1053"/>
              <a:gd name="T102" fmla="*/ 703 w 759"/>
              <a:gd name="T103" fmla="*/ 555 h 1053"/>
              <a:gd name="T104" fmla="*/ 722 w 759"/>
              <a:gd name="T105" fmla="*/ 510 h 10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59" h="1053">
                <a:moveTo>
                  <a:pt x="737" y="502"/>
                </a:moveTo>
                <a:lnTo>
                  <a:pt x="737" y="502"/>
                </a:lnTo>
                <a:lnTo>
                  <a:pt x="752" y="495"/>
                </a:lnTo>
                <a:lnTo>
                  <a:pt x="759" y="488"/>
                </a:lnTo>
                <a:lnTo>
                  <a:pt x="759" y="480"/>
                </a:lnTo>
                <a:lnTo>
                  <a:pt x="756" y="473"/>
                </a:lnTo>
                <a:lnTo>
                  <a:pt x="744" y="462"/>
                </a:lnTo>
                <a:lnTo>
                  <a:pt x="737" y="458"/>
                </a:lnTo>
                <a:lnTo>
                  <a:pt x="737" y="458"/>
                </a:lnTo>
                <a:lnTo>
                  <a:pt x="726" y="439"/>
                </a:lnTo>
                <a:lnTo>
                  <a:pt x="715" y="417"/>
                </a:lnTo>
                <a:lnTo>
                  <a:pt x="707" y="391"/>
                </a:lnTo>
                <a:lnTo>
                  <a:pt x="696" y="357"/>
                </a:lnTo>
                <a:lnTo>
                  <a:pt x="692" y="320"/>
                </a:lnTo>
                <a:lnTo>
                  <a:pt x="692" y="283"/>
                </a:lnTo>
                <a:lnTo>
                  <a:pt x="700" y="238"/>
                </a:lnTo>
                <a:lnTo>
                  <a:pt x="700" y="238"/>
                </a:lnTo>
                <a:lnTo>
                  <a:pt x="696" y="227"/>
                </a:lnTo>
                <a:lnTo>
                  <a:pt x="689" y="197"/>
                </a:lnTo>
                <a:lnTo>
                  <a:pt x="670" y="160"/>
                </a:lnTo>
                <a:lnTo>
                  <a:pt x="659" y="142"/>
                </a:lnTo>
                <a:lnTo>
                  <a:pt x="644" y="127"/>
                </a:lnTo>
                <a:lnTo>
                  <a:pt x="644" y="127"/>
                </a:lnTo>
                <a:lnTo>
                  <a:pt x="618" y="149"/>
                </a:lnTo>
                <a:lnTo>
                  <a:pt x="607" y="164"/>
                </a:lnTo>
                <a:lnTo>
                  <a:pt x="599" y="182"/>
                </a:lnTo>
                <a:lnTo>
                  <a:pt x="599" y="182"/>
                </a:lnTo>
                <a:lnTo>
                  <a:pt x="599" y="182"/>
                </a:lnTo>
                <a:lnTo>
                  <a:pt x="588" y="186"/>
                </a:lnTo>
                <a:lnTo>
                  <a:pt x="566" y="186"/>
                </a:lnTo>
                <a:lnTo>
                  <a:pt x="521" y="179"/>
                </a:lnTo>
                <a:lnTo>
                  <a:pt x="521" y="179"/>
                </a:lnTo>
                <a:lnTo>
                  <a:pt x="510" y="179"/>
                </a:lnTo>
                <a:lnTo>
                  <a:pt x="499" y="186"/>
                </a:lnTo>
                <a:lnTo>
                  <a:pt x="491" y="201"/>
                </a:lnTo>
                <a:lnTo>
                  <a:pt x="491" y="201"/>
                </a:lnTo>
                <a:lnTo>
                  <a:pt x="488" y="201"/>
                </a:lnTo>
                <a:lnTo>
                  <a:pt x="484" y="201"/>
                </a:lnTo>
                <a:lnTo>
                  <a:pt x="476" y="186"/>
                </a:lnTo>
                <a:lnTo>
                  <a:pt x="465" y="168"/>
                </a:lnTo>
                <a:lnTo>
                  <a:pt x="465" y="168"/>
                </a:lnTo>
                <a:lnTo>
                  <a:pt x="465" y="156"/>
                </a:lnTo>
                <a:lnTo>
                  <a:pt x="454" y="138"/>
                </a:lnTo>
                <a:lnTo>
                  <a:pt x="447" y="130"/>
                </a:lnTo>
                <a:lnTo>
                  <a:pt x="436" y="123"/>
                </a:lnTo>
                <a:lnTo>
                  <a:pt x="421" y="123"/>
                </a:lnTo>
                <a:lnTo>
                  <a:pt x="406" y="127"/>
                </a:lnTo>
                <a:lnTo>
                  <a:pt x="383" y="130"/>
                </a:lnTo>
                <a:lnTo>
                  <a:pt x="383" y="130"/>
                </a:lnTo>
                <a:lnTo>
                  <a:pt x="380" y="112"/>
                </a:lnTo>
                <a:lnTo>
                  <a:pt x="372" y="101"/>
                </a:lnTo>
                <a:lnTo>
                  <a:pt x="365" y="93"/>
                </a:lnTo>
                <a:lnTo>
                  <a:pt x="365" y="93"/>
                </a:lnTo>
                <a:lnTo>
                  <a:pt x="365" y="93"/>
                </a:lnTo>
                <a:lnTo>
                  <a:pt x="372" y="89"/>
                </a:lnTo>
                <a:lnTo>
                  <a:pt x="383" y="86"/>
                </a:lnTo>
                <a:lnTo>
                  <a:pt x="402" y="86"/>
                </a:lnTo>
                <a:lnTo>
                  <a:pt x="402" y="86"/>
                </a:lnTo>
                <a:lnTo>
                  <a:pt x="402" y="82"/>
                </a:lnTo>
                <a:lnTo>
                  <a:pt x="402" y="75"/>
                </a:lnTo>
                <a:lnTo>
                  <a:pt x="398" y="63"/>
                </a:lnTo>
                <a:lnTo>
                  <a:pt x="387" y="49"/>
                </a:lnTo>
                <a:lnTo>
                  <a:pt x="387" y="49"/>
                </a:lnTo>
                <a:lnTo>
                  <a:pt x="365" y="26"/>
                </a:lnTo>
                <a:lnTo>
                  <a:pt x="350" y="11"/>
                </a:lnTo>
                <a:lnTo>
                  <a:pt x="339" y="4"/>
                </a:lnTo>
                <a:lnTo>
                  <a:pt x="331" y="0"/>
                </a:lnTo>
                <a:lnTo>
                  <a:pt x="331" y="0"/>
                </a:lnTo>
                <a:lnTo>
                  <a:pt x="335" y="11"/>
                </a:lnTo>
                <a:lnTo>
                  <a:pt x="335" y="19"/>
                </a:lnTo>
                <a:lnTo>
                  <a:pt x="331" y="26"/>
                </a:lnTo>
                <a:lnTo>
                  <a:pt x="324" y="34"/>
                </a:lnTo>
                <a:lnTo>
                  <a:pt x="313" y="37"/>
                </a:lnTo>
                <a:lnTo>
                  <a:pt x="298" y="41"/>
                </a:lnTo>
                <a:lnTo>
                  <a:pt x="276" y="41"/>
                </a:lnTo>
                <a:lnTo>
                  <a:pt x="276" y="41"/>
                </a:lnTo>
                <a:lnTo>
                  <a:pt x="246" y="45"/>
                </a:lnTo>
                <a:lnTo>
                  <a:pt x="212" y="56"/>
                </a:lnTo>
                <a:lnTo>
                  <a:pt x="183" y="75"/>
                </a:lnTo>
                <a:lnTo>
                  <a:pt x="153" y="89"/>
                </a:lnTo>
                <a:lnTo>
                  <a:pt x="104" y="127"/>
                </a:lnTo>
                <a:lnTo>
                  <a:pt x="86" y="142"/>
                </a:lnTo>
                <a:lnTo>
                  <a:pt x="89" y="194"/>
                </a:lnTo>
                <a:lnTo>
                  <a:pt x="104" y="223"/>
                </a:lnTo>
                <a:lnTo>
                  <a:pt x="104" y="223"/>
                </a:lnTo>
                <a:lnTo>
                  <a:pt x="108" y="231"/>
                </a:lnTo>
                <a:lnTo>
                  <a:pt x="108" y="242"/>
                </a:lnTo>
                <a:lnTo>
                  <a:pt x="108" y="253"/>
                </a:lnTo>
                <a:lnTo>
                  <a:pt x="104" y="264"/>
                </a:lnTo>
                <a:lnTo>
                  <a:pt x="97" y="275"/>
                </a:lnTo>
                <a:lnTo>
                  <a:pt x="86" y="287"/>
                </a:lnTo>
                <a:lnTo>
                  <a:pt x="86" y="287"/>
                </a:lnTo>
                <a:lnTo>
                  <a:pt x="82" y="294"/>
                </a:lnTo>
                <a:lnTo>
                  <a:pt x="78" y="305"/>
                </a:lnTo>
                <a:lnTo>
                  <a:pt x="82" y="313"/>
                </a:lnTo>
                <a:lnTo>
                  <a:pt x="86" y="320"/>
                </a:lnTo>
                <a:lnTo>
                  <a:pt x="97" y="328"/>
                </a:lnTo>
                <a:lnTo>
                  <a:pt x="112" y="335"/>
                </a:lnTo>
                <a:lnTo>
                  <a:pt x="104" y="372"/>
                </a:lnTo>
                <a:lnTo>
                  <a:pt x="104" y="372"/>
                </a:lnTo>
                <a:lnTo>
                  <a:pt x="112" y="380"/>
                </a:lnTo>
                <a:lnTo>
                  <a:pt x="127" y="395"/>
                </a:lnTo>
                <a:lnTo>
                  <a:pt x="130" y="402"/>
                </a:lnTo>
                <a:lnTo>
                  <a:pt x="130" y="413"/>
                </a:lnTo>
                <a:lnTo>
                  <a:pt x="123" y="424"/>
                </a:lnTo>
                <a:lnTo>
                  <a:pt x="108" y="435"/>
                </a:lnTo>
                <a:lnTo>
                  <a:pt x="108" y="435"/>
                </a:lnTo>
                <a:lnTo>
                  <a:pt x="104" y="439"/>
                </a:lnTo>
                <a:lnTo>
                  <a:pt x="101" y="450"/>
                </a:lnTo>
                <a:lnTo>
                  <a:pt x="101" y="458"/>
                </a:lnTo>
                <a:lnTo>
                  <a:pt x="104" y="469"/>
                </a:lnTo>
                <a:lnTo>
                  <a:pt x="112" y="476"/>
                </a:lnTo>
                <a:lnTo>
                  <a:pt x="119" y="488"/>
                </a:lnTo>
                <a:lnTo>
                  <a:pt x="119" y="488"/>
                </a:lnTo>
                <a:lnTo>
                  <a:pt x="130" y="499"/>
                </a:lnTo>
                <a:lnTo>
                  <a:pt x="138" y="506"/>
                </a:lnTo>
                <a:lnTo>
                  <a:pt x="142" y="514"/>
                </a:lnTo>
                <a:lnTo>
                  <a:pt x="138" y="521"/>
                </a:lnTo>
                <a:lnTo>
                  <a:pt x="134" y="525"/>
                </a:lnTo>
                <a:lnTo>
                  <a:pt x="130" y="529"/>
                </a:lnTo>
                <a:lnTo>
                  <a:pt x="116" y="536"/>
                </a:lnTo>
                <a:lnTo>
                  <a:pt x="116" y="536"/>
                </a:lnTo>
                <a:lnTo>
                  <a:pt x="108" y="540"/>
                </a:lnTo>
                <a:lnTo>
                  <a:pt x="104" y="543"/>
                </a:lnTo>
                <a:lnTo>
                  <a:pt x="101" y="555"/>
                </a:lnTo>
                <a:lnTo>
                  <a:pt x="104" y="566"/>
                </a:lnTo>
                <a:lnTo>
                  <a:pt x="104" y="573"/>
                </a:lnTo>
                <a:lnTo>
                  <a:pt x="104" y="573"/>
                </a:lnTo>
                <a:lnTo>
                  <a:pt x="101" y="573"/>
                </a:lnTo>
                <a:lnTo>
                  <a:pt x="93" y="577"/>
                </a:lnTo>
                <a:lnTo>
                  <a:pt x="78" y="577"/>
                </a:lnTo>
                <a:lnTo>
                  <a:pt x="56" y="566"/>
                </a:lnTo>
                <a:lnTo>
                  <a:pt x="56" y="566"/>
                </a:lnTo>
                <a:lnTo>
                  <a:pt x="49" y="596"/>
                </a:lnTo>
                <a:lnTo>
                  <a:pt x="37" y="614"/>
                </a:lnTo>
                <a:lnTo>
                  <a:pt x="30" y="622"/>
                </a:lnTo>
                <a:lnTo>
                  <a:pt x="19" y="629"/>
                </a:lnTo>
                <a:lnTo>
                  <a:pt x="19" y="629"/>
                </a:lnTo>
                <a:lnTo>
                  <a:pt x="22" y="636"/>
                </a:lnTo>
                <a:lnTo>
                  <a:pt x="22" y="659"/>
                </a:lnTo>
                <a:lnTo>
                  <a:pt x="15" y="681"/>
                </a:lnTo>
                <a:lnTo>
                  <a:pt x="11" y="692"/>
                </a:lnTo>
                <a:lnTo>
                  <a:pt x="0" y="700"/>
                </a:lnTo>
                <a:lnTo>
                  <a:pt x="11" y="726"/>
                </a:lnTo>
                <a:lnTo>
                  <a:pt x="11" y="726"/>
                </a:lnTo>
                <a:lnTo>
                  <a:pt x="11" y="752"/>
                </a:lnTo>
                <a:lnTo>
                  <a:pt x="8" y="770"/>
                </a:lnTo>
                <a:lnTo>
                  <a:pt x="0" y="789"/>
                </a:lnTo>
                <a:lnTo>
                  <a:pt x="0" y="789"/>
                </a:lnTo>
                <a:lnTo>
                  <a:pt x="0" y="789"/>
                </a:lnTo>
                <a:lnTo>
                  <a:pt x="22" y="804"/>
                </a:lnTo>
                <a:lnTo>
                  <a:pt x="41" y="811"/>
                </a:lnTo>
                <a:lnTo>
                  <a:pt x="56" y="815"/>
                </a:lnTo>
                <a:lnTo>
                  <a:pt x="75" y="815"/>
                </a:lnTo>
                <a:lnTo>
                  <a:pt x="75" y="815"/>
                </a:lnTo>
                <a:lnTo>
                  <a:pt x="86" y="819"/>
                </a:lnTo>
                <a:lnTo>
                  <a:pt x="93" y="822"/>
                </a:lnTo>
                <a:lnTo>
                  <a:pt x="104" y="841"/>
                </a:lnTo>
                <a:lnTo>
                  <a:pt x="112" y="871"/>
                </a:lnTo>
                <a:lnTo>
                  <a:pt x="153" y="953"/>
                </a:lnTo>
                <a:lnTo>
                  <a:pt x="153" y="953"/>
                </a:lnTo>
                <a:lnTo>
                  <a:pt x="160" y="964"/>
                </a:lnTo>
                <a:lnTo>
                  <a:pt x="175" y="990"/>
                </a:lnTo>
                <a:lnTo>
                  <a:pt x="186" y="1001"/>
                </a:lnTo>
                <a:lnTo>
                  <a:pt x="201" y="1009"/>
                </a:lnTo>
                <a:lnTo>
                  <a:pt x="216" y="1016"/>
                </a:lnTo>
                <a:lnTo>
                  <a:pt x="231" y="1016"/>
                </a:lnTo>
                <a:lnTo>
                  <a:pt x="231" y="1016"/>
                </a:lnTo>
                <a:lnTo>
                  <a:pt x="231" y="1016"/>
                </a:lnTo>
                <a:lnTo>
                  <a:pt x="238" y="1016"/>
                </a:lnTo>
                <a:lnTo>
                  <a:pt x="246" y="1012"/>
                </a:lnTo>
                <a:lnTo>
                  <a:pt x="261" y="1001"/>
                </a:lnTo>
                <a:lnTo>
                  <a:pt x="276" y="982"/>
                </a:lnTo>
                <a:lnTo>
                  <a:pt x="276" y="982"/>
                </a:lnTo>
                <a:lnTo>
                  <a:pt x="283" y="979"/>
                </a:lnTo>
                <a:lnTo>
                  <a:pt x="294" y="975"/>
                </a:lnTo>
                <a:lnTo>
                  <a:pt x="302" y="975"/>
                </a:lnTo>
                <a:lnTo>
                  <a:pt x="313" y="979"/>
                </a:lnTo>
                <a:lnTo>
                  <a:pt x="316" y="990"/>
                </a:lnTo>
                <a:lnTo>
                  <a:pt x="320" y="1012"/>
                </a:lnTo>
                <a:lnTo>
                  <a:pt x="316" y="1038"/>
                </a:lnTo>
                <a:lnTo>
                  <a:pt x="316" y="1038"/>
                </a:lnTo>
                <a:lnTo>
                  <a:pt x="320" y="1046"/>
                </a:lnTo>
                <a:lnTo>
                  <a:pt x="331" y="1053"/>
                </a:lnTo>
                <a:lnTo>
                  <a:pt x="339" y="1053"/>
                </a:lnTo>
                <a:lnTo>
                  <a:pt x="350" y="1049"/>
                </a:lnTo>
                <a:lnTo>
                  <a:pt x="357" y="1042"/>
                </a:lnTo>
                <a:lnTo>
                  <a:pt x="365" y="1027"/>
                </a:lnTo>
                <a:lnTo>
                  <a:pt x="365" y="1027"/>
                </a:lnTo>
                <a:lnTo>
                  <a:pt x="372" y="1012"/>
                </a:lnTo>
                <a:lnTo>
                  <a:pt x="380" y="1001"/>
                </a:lnTo>
                <a:lnTo>
                  <a:pt x="391" y="994"/>
                </a:lnTo>
                <a:lnTo>
                  <a:pt x="398" y="994"/>
                </a:lnTo>
                <a:lnTo>
                  <a:pt x="406" y="994"/>
                </a:lnTo>
                <a:lnTo>
                  <a:pt x="417" y="997"/>
                </a:lnTo>
                <a:lnTo>
                  <a:pt x="432" y="1009"/>
                </a:lnTo>
                <a:lnTo>
                  <a:pt x="432" y="1009"/>
                </a:lnTo>
                <a:lnTo>
                  <a:pt x="465" y="1046"/>
                </a:lnTo>
                <a:lnTo>
                  <a:pt x="465" y="1046"/>
                </a:lnTo>
                <a:lnTo>
                  <a:pt x="465" y="1049"/>
                </a:lnTo>
                <a:lnTo>
                  <a:pt x="469" y="1049"/>
                </a:lnTo>
                <a:lnTo>
                  <a:pt x="480" y="1049"/>
                </a:lnTo>
                <a:lnTo>
                  <a:pt x="495" y="1042"/>
                </a:lnTo>
                <a:lnTo>
                  <a:pt x="514" y="1046"/>
                </a:lnTo>
                <a:lnTo>
                  <a:pt x="514" y="1046"/>
                </a:lnTo>
                <a:lnTo>
                  <a:pt x="525" y="1038"/>
                </a:lnTo>
                <a:lnTo>
                  <a:pt x="532" y="1031"/>
                </a:lnTo>
                <a:lnTo>
                  <a:pt x="540" y="1020"/>
                </a:lnTo>
                <a:lnTo>
                  <a:pt x="547" y="1009"/>
                </a:lnTo>
                <a:lnTo>
                  <a:pt x="547" y="994"/>
                </a:lnTo>
                <a:lnTo>
                  <a:pt x="543" y="975"/>
                </a:lnTo>
                <a:lnTo>
                  <a:pt x="529" y="956"/>
                </a:lnTo>
                <a:lnTo>
                  <a:pt x="529" y="956"/>
                </a:lnTo>
                <a:lnTo>
                  <a:pt x="514" y="938"/>
                </a:lnTo>
                <a:lnTo>
                  <a:pt x="506" y="923"/>
                </a:lnTo>
                <a:lnTo>
                  <a:pt x="503" y="912"/>
                </a:lnTo>
                <a:lnTo>
                  <a:pt x="503" y="904"/>
                </a:lnTo>
                <a:lnTo>
                  <a:pt x="503" y="897"/>
                </a:lnTo>
                <a:lnTo>
                  <a:pt x="506" y="893"/>
                </a:lnTo>
                <a:lnTo>
                  <a:pt x="510" y="889"/>
                </a:lnTo>
                <a:lnTo>
                  <a:pt x="510" y="889"/>
                </a:lnTo>
                <a:lnTo>
                  <a:pt x="506" y="882"/>
                </a:lnTo>
                <a:lnTo>
                  <a:pt x="503" y="878"/>
                </a:lnTo>
                <a:lnTo>
                  <a:pt x="491" y="875"/>
                </a:lnTo>
                <a:lnTo>
                  <a:pt x="491" y="875"/>
                </a:lnTo>
                <a:lnTo>
                  <a:pt x="491" y="871"/>
                </a:lnTo>
                <a:lnTo>
                  <a:pt x="491" y="863"/>
                </a:lnTo>
                <a:lnTo>
                  <a:pt x="495" y="856"/>
                </a:lnTo>
                <a:lnTo>
                  <a:pt x="503" y="852"/>
                </a:lnTo>
                <a:lnTo>
                  <a:pt x="510" y="852"/>
                </a:lnTo>
                <a:lnTo>
                  <a:pt x="517" y="849"/>
                </a:lnTo>
                <a:lnTo>
                  <a:pt x="517" y="811"/>
                </a:lnTo>
                <a:lnTo>
                  <a:pt x="540" y="796"/>
                </a:lnTo>
                <a:lnTo>
                  <a:pt x="540" y="752"/>
                </a:lnTo>
                <a:lnTo>
                  <a:pt x="573" y="756"/>
                </a:lnTo>
                <a:lnTo>
                  <a:pt x="584" y="729"/>
                </a:lnTo>
                <a:lnTo>
                  <a:pt x="636" y="726"/>
                </a:lnTo>
                <a:lnTo>
                  <a:pt x="636" y="726"/>
                </a:lnTo>
                <a:lnTo>
                  <a:pt x="636" y="726"/>
                </a:lnTo>
                <a:lnTo>
                  <a:pt x="629" y="715"/>
                </a:lnTo>
                <a:lnTo>
                  <a:pt x="622" y="692"/>
                </a:lnTo>
                <a:lnTo>
                  <a:pt x="622" y="681"/>
                </a:lnTo>
                <a:lnTo>
                  <a:pt x="629" y="674"/>
                </a:lnTo>
                <a:lnTo>
                  <a:pt x="636" y="670"/>
                </a:lnTo>
                <a:lnTo>
                  <a:pt x="655" y="670"/>
                </a:lnTo>
                <a:lnTo>
                  <a:pt x="655" y="670"/>
                </a:lnTo>
                <a:lnTo>
                  <a:pt x="663" y="670"/>
                </a:lnTo>
                <a:lnTo>
                  <a:pt x="674" y="662"/>
                </a:lnTo>
                <a:lnTo>
                  <a:pt x="681" y="655"/>
                </a:lnTo>
                <a:lnTo>
                  <a:pt x="685" y="644"/>
                </a:lnTo>
                <a:lnTo>
                  <a:pt x="689" y="629"/>
                </a:lnTo>
                <a:lnTo>
                  <a:pt x="689" y="610"/>
                </a:lnTo>
                <a:lnTo>
                  <a:pt x="689" y="610"/>
                </a:lnTo>
                <a:lnTo>
                  <a:pt x="700" y="603"/>
                </a:lnTo>
                <a:lnTo>
                  <a:pt x="715" y="592"/>
                </a:lnTo>
                <a:lnTo>
                  <a:pt x="722" y="584"/>
                </a:lnTo>
                <a:lnTo>
                  <a:pt x="722" y="573"/>
                </a:lnTo>
                <a:lnTo>
                  <a:pt x="715" y="566"/>
                </a:lnTo>
                <a:lnTo>
                  <a:pt x="703" y="555"/>
                </a:lnTo>
                <a:lnTo>
                  <a:pt x="703" y="555"/>
                </a:lnTo>
                <a:lnTo>
                  <a:pt x="700" y="551"/>
                </a:lnTo>
                <a:lnTo>
                  <a:pt x="700" y="536"/>
                </a:lnTo>
                <a:lnTo>
                  <a:pt x="703" y="525"/>
                </a:lnTo>
                <a:lnTo>
                  <a:pt x="711" y="517"/>
                </a:lnTo>
                <a:lnTo>
                  <a:pt x="722" y="510"/>
                </a:lnTo>
                <a:lnTo>
                  <a:pt x="737" y="502"/>
                </a:lnTo>
                <a:lnTo>
                  <a:pt x="737" y="502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6704013" y="3103563"/>
            <a:ext cx="1322387" cy="1298575"/>
          </a:xfrm>
          <a:custGeom>
            <a:avLst/>
            <a:gdLst>
              <a:gd name="T0" fmla="*/ 800 w 833"/>
              <a:gd name="T1" fmla="*/ 331 h 818"/>
              <a:gd name="T2" fmla="*/ 751 w 833"/>
              <a:gd name="T3" fmla="*/ 353 h 818"/>
              <a:gd name="T4" fmla="*/ 703 w 833"/>
              <a:gd name="T5" fmla="*/ 379 h 818"/>
              <a:gd name="T6" fmla="*/ 625 w 833"/>
              <a:gd name="T7" fmla="*/ 353 h 818"/>
              <a:gd name="T8" fmla="*/ 588 w 833"/>
              <a:gd name="T9" fmla="*/ 335 h 818"/>
              <a:gd name="T10" fmla="*/ 521 w 833"/>
              <a:gd name="T11" fmla="*/ 242 h 818"/>
              <a:gd name="T12" fmla="*/ 517 w 833"/>
              <a:gd name="T13" fmla="*/ 212 h 818"/>
              <a:gd name="T14" fmla="*/ 532 w 833"/>
              <a:gd name="T15" fmla="*/ 216 h 818"/>
              <a:gd name="T16" fmla="*/ 565 w 833"/>
              <a:gd name="T17" fmla="*/ 190 h 818"/>
              <a:gd name="T18" fmla="*/ 524 w 833"/>
              <a:gd name="T19" fmla="*/ 156 h 818"/>
              <a:gd name="T20" fmla="*/ 476 w 833"/>
              <a:gd name="T21" fmla="*/ 163 h 818"/>
              <a:gd name="T22" fmla="*/ 431 w 833"/>
              <a:gd name="T23" fmla="*/ 178 h 818"/>
              <a:gd name="T24" fmla="*/ 420 w 833"/>
              <a:gd name="T25" fmla="*/ 137 h 818"/>
              <a:gd name="T26" fmla="*/ 387 w 833"/>
              <a:gd name="T27" fmla="*/ 100 h 818"/>
              <a:gd name="T28" fmla="*/ 350 w 833"/>
              <a:gd name="T29" fmla="*/ 134 h 818"/>
              <a:gd name="T30" fmla="*/ 294 w 833"/>
              <a:gd name="T31" fmla="*/ 134 h 818"/>
              <a:gd name="T32" fmla="*/ 298 w 833"/>
              <a:gd name="T33" fmla="*/ 59 h 818"/>
              <a:gd name="T34" fmla="*/ 279 w 833"/>
              <a:gd name="T35" fmla="*/ 0 h 818"/>
              <a:gd name="T36" fmla="*/ 268 w 833"/>
              <a:gd name="T37" fmla="*/ 22 h 818"/>
              <a:gd name="T38" fmla="*/ 201 w 833"/>
              <a:gd name="T39" fmla="*/ 18 h 818"/>
              <a:gd name="T40" fmla="*/ 152 w 833"/>
              <a:gd name="T41" fmla="*/ 93 h 818"/>
              <a:gd name="T42" fmla="*/ 130 w 833"/>
              <a:gd name="T43" fmla="*/ 130 h 818"/>
              <a:gd name="T44" fmla="*/ 78 w 833"/>
              <a:gd name="T45" fmla="*/ 119 h 818"/>
              <a:gd name="T46" fmla="*/ 44 w 833"/>
              <a:gd name="T47" fmla="*/ 104 h 818"/>
              <a:gd name="T48" fmla="*/ 30 w 833"/>
              <a:gd name="T49" fmla="*/ 152 h 818"/>
              <a:gd name="T50" fmla="*/ 26 w 833"/>
              <a:gd name="T51" fmla="*/ 223 h 818"/>
              <a:gd name="T52" fmla="*/ 7 w 833"/>
              <a:gd name="T53" fmla="*/ 245 h 818"/>
              <a:gd name="T54" fmla="*/ 44 w 833"/>
              <a:gd name="T55" fmla="*/ 286 h 818"/>
              <a:gd name="T56" fmla="*/ 63 w 833"/>
              <a:gd name="T57" fmla="*/ 335 h 818"/>
              <a:gd name="T58" fmla="*/ 71 w 833"/>
              <a:gd name="T59" fmla="*/ 387 h 818"/>
              <a:gd name="T60" fmla="*/ 89 w 833"/>
              <a:gd name="T61" fmla="*/ 424 h 818"/>
              <a:gd name="T62" fmla="*/ 123 w 833"/>
              <a:gd name="T63" fmla="*/ 443 h 818"/>
              <a:gd name="T64" fmla="*/ 201 w 833"/>
              <a:gd name="T65" fmla="*/ 465 h 818"/>
              <a:gd name="T66" fmla="*/ 164 w 833"/>
              <a:gd name="T67" fmla="*/ 498 h 818"/>
              <a:gd name="T68" fmla="*/ 141 w 833"/>
              <a:gd name="T69" fmla="*/ 565 h 818"/>
              <a:gd name="T70" fmla="*/ 167 w 833"/>
              <a:gd name="T71" fmla="*/ 606 h 818"/>
              <a:gd name="T72" fmla="*/ 234 w 833"/>
              <a:gd name="T73" fmla="*/ 606 h 818"/>
              <a:gd name="T74" fmla="*/ 275 w 833"/>
              <a:gd name="T75" fmla="*/ 636 h 818"/>
              <a:gd name="T76" fmla="*/ 253 w 833"/>
              <a:gd name="T77" fmla="*/ 670 h 818"/>
              <a:gd name="T78" fmla="*/ 268 w 833"/>
              <a:gd name="T79" fmla="*/ 815 h 818"/>
              <a:gd name="T80" fmla="*/ 316 w 833"/>
              <a:gd name="T81" fmla="*/ 807 h 818"/>
              <a:gd name="T82" fmla="*/ 405 w 833"/>
              <a:gd name="T83" fmla="*/ 770 h 818"/>
              <a:gd name="T84" fmla="*/ 428 w 833"/>
              <a:gd name="T85" fmla="*/ 751 h 818"/>
              <a:gd name="T86" fmla="*/ 461 w 833"/>
              <a:gd name="T87" fmla="*/ 692 h 818"/>
              <a:gd name="T88" fmla="*/ 506 w 833"/>
              <a:gd name="T89" fmla="*/ 688 h 818"/>
              <a:gd name="T90" fmla="*/ 536 w 833"/>
              <a:gd name="T91" fmla="*/ 744 h 818"/>
              <a:gd name="T92" fmla="*/ 573 w 833"/>
              <a:gd name="T93" fmla="*/ 751 h 818"/>
              <a:gd name="T94" fmla="*/ 644 w 833"/>
              <a:gd name="T95" fmla="*/ 681 h 818"/>
              <a:gd name="T96" fmla="*/ 725 w 833"/>
              <a:gd name="T97" fmla="*/ 502 h 818"/>
              <a:gd name="T98" fmla="*/ 804 w 833"/>
              <a:gd name="T99" fmla="*/ 405 h 818"/>
              <a:gd name="T100" fmla="*/ 833 w 833"/>
              <a:gd name="T101" fmla="*/ 379 h 818"/>
              <a:gd name="T102" fmla="*/ 811 w 833"/>
              <a:gd name="T103" fmla="*/ 353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33" h="818">
                <a:moveTo>
                  <a:pt x="811" y="353"/>
                </a:moveTo>
                <a:lnTo>
                  <a:pt x="811" y="353"/>
                </a:lnTo>
                <a:lnTo>
                  <a:pt x="807" y="338"/>
                </a:lnTo>
                <a:lnTo>
                  <a:pt x="800" y="331"/>
                </a:lnTo>
                <a:lnTo>
                  <a:pt x="789" y="327"/>
                </a:lnTo>
                <a:lnTo>
                  <a:pt x="778" y="331"/>
                </a:lnTo>
                <a:lnTo>
                  <a:pt x="759" y="346"/>
                </a:lnTo>
                <a:lnTo>
                  <a:pt x="751" y="353"/>
                </a:lnTo>
                <a:lnTo>
                  <a:pt x="751" y="353"/>
                </a:lnTo>
                <a:lnTo>
                  <a:pt x="733" y="368"/>
                </a:lnTo>
                <a:lnTo>
                  <a:pt x="718" y="376"/>
                </a:lnTo>
                <a:lnTo>
                  <a:pt x="703" y="379"/>
                </a:lnTo>
                <a:lnTo>
                  <a:pt x="688" y="379"/>
                </a:lnTo>
                <a:lnTo>
                  <a:pt x="670" y="376"/>
                </a:lnTo>
                <a:lnTo>
                  <a:pt x="662" y="372"/>
                </a:lnTo>
                <a:lnTo>
                  <a:pt x="625" y="353"/>
                </a:lnTo>
                <a:lnTo>
                  <a:pt x="625" y="353"/>
                </a:lnTo>
                <a:lnTo>
                  <a:pt x="618" y="353"/>
                </a:lnTo>
                <a:lnTo>
                  <a:pt x="606" y="350"/>
                </a:lnTo>
                <a:lnTo>
                  <a:pt x="588" y="335"/>
                </a:lnTo>
                <a:lnTo>
                  <a:pt x="573" y="316"/>
                </a:lnTo>
                <a:lnTo>
                  <a:pt x="554" y="297"/>
                </a:lnTo>
                <a:lnTo>
                  <a:pt x="532" y="257"/>
                </a:lnTo>
                <a:lnTo>
                  <a:pt x="521" y="242"/>
                </a:lnTo>
                <a:lnTo>
                  <a:pt x="521" y="242"/>
                </a:lnTo>
                <a:lnTo>
                  <a:pt x="517" y="223"/>
                </a:lnTo>
                <a:lnTo>
                  <a:pt x="517" y="212"/>
                </a:lnTo>
                <a:lnTo>
                  <a:pt x="517" y="212"/>
                </a:lnTo>
                <a:lnTo>
                  <a:pt x="517" y="212"/>
                </a:lnTo>
                <a:lnTo>
                  <a:pt x="517" y="212"/>
                </a:lnTo>
                <a:lnTo>
                  <a:pt x="524" y="216"/>
                </a:lnTo>
                <a:lnTo>
                  <a:pt x="532" y="216"/>
                </a:lnTo>
                <a:lnTo>
                  <a:pt x="554" y="212"/>
                </a:lnTo>
                <a:lnTo>
                  <a:pt x="562" y="208"/>
                </a:lnTo>
                <a:lnTo>
                  <a:pt x="569" y="201"/>
                </a:lnTo>
                <a:lnTo>
                  <a:pt x="565" y="190"/>
                </a:lnTo>
                <a:lnTo>
                  <a:pt x="558" y="178"/>
                </a:lnTo>
                <a:lnTo>
                  <a:pt x="558" y="178"/>
                </a:lnTo>
                <a:lnTo>
                  <a:pt x="532" y="160"/>
                </a:lnTo>
                <a:lnTo>
                  <a:pt x="524" y="156"/>
                </a:lnTo>
                <a:lnTo>
                  <a:pt x="513" y="152"/>
                </a:lnTo>
                <a:lnTo>
                  <a:pt x="498" y="156"/>
                </a:lnTo>
                <a:lnTo>
                  <a:pt x="476" y="163"/>
                </a:lnTo>
                <a:lnTo>
                  <a:pt x="476" y="163"/>
                </a:lnTo>
                <a:lnTo>
                  <a:pt x="454" y="175"/>
                </a:lnTo>
                <a:lnTo>
                  <a:pt x="446" y="178"/>
                </a:lnTo>
                <a:lnTo>
                  <a:pt x="439" y="178"/>
                </a:lnTo>
                <a:lnTo>
                  <a:pt x="431" y="178"/>
                </a:lnTo>
                <a:lnTo>
                  <a:pt x="424" y="171"/>
                </a:lnTo>
                <a:lnTo>
                  <a:pt x="420" y="156"/>
                </a:lnTo>
                <a:lnTo>
                  <a:pt x="420" y="137"/>
                </a:lnTo>
                <a:lnTo>
                  <a:pt x="420" y="137"/>
                </a:lnTo>
                <a:lnTo>
                  <a:pt x="417" y="119"/>
                </a:lnTo>
                <a:lnTo>
                  <a:pt x="409" y="108"/>
                </a:lnTo>
                <a:lnTo>
                  <a:pt x="398" y="100"/>
                </a:lnTo>
                <a:lnTo>
                  <a:pt x="387" y="100"/>
                </a:lnTo>
                <a:lnTo>
                  <a:pt x="364" y="108"/>
                </a:lnTo>
                <a:lnTo>
                  <a:pt x="357" y="115"/>
                </a:lnTo>
                <a:lnTo>
                  <a:pt x="350" y="134"/>
                </a:lnTo>
                <a:lnTo>
                  <a:pt x="350" y="134"/>
                </a:lnTo>
                <a:lnTo>
                  <a:pt x="342" y="141"/>
                </a:lnTo>
                <a:lnTo>
                  <a:pt x="331" y="141"/>
                </a:lnTo>
                <a:lnTo>
                  <a:pt x="312" y="141"/>
                </a:lnTo>
                <a:lnTo>
                  <a:pt x="294" y="134"/>
                </a:lnTo>
                <a:lnTo>
                  <a:pt x="290" y="111"/>
                </a:lnTo>
                <a:lnTo>
                  <a:pt x="290" y="111"/>
                </a:lnTo>
                <a:lnTo>
                  <a:pt x="298" y="82"/>
                </a:lnTo>
                <a:lnTo>
                  <a:pt x="298" y="59"/>
                </a:lnTo>
                <a:lnTo>
                  <a:pt x="298" y="41"/>
                </a:lnTo>
                <a:lnTo>
                  <a:pt x="294" y="26"/>
                </a:lnTo>
                <a:lnTo>
                  <a:pt x="283" y="7"/>
                </a:lnTo>
                <a:lnTo>
                  <a:pt x="279" y="0"/>
                </a:lnTo>
                <a:lnTo>
                  <a:pt x="279" y="0"/>
                </a:lnTo>
                <a:lnTo>
                  <a:pt x="275" y="15"/>
                </a:lnTo>
                <a:lnTo>
                  <a:pt x="271" y="18"/>
                </a:lnTo>
                <a:lnTo>
                  <a:pt x="268" y="22"/>
                </a:lnTo>
                <a:lnTo>
                  <a:pt x="245" y="22"/>
                </a:lnTo>
                <a:lnTo>
                  <a:pt x="208" y="11"/>
                </a:lnTo>
                <a:lnTo>
                  <a:pt x="208" y="11"/>
                </a:lnTo>
                <a:lnTo>
                  <a:pt x="201" y="18"/>
                </a:lnTo>
                <a:lnTo>
                  <a:pt x="186" y="33"/>
                </a:lnTo>
                <a:lnTo>
                  <a:pt x="167" y="59"/>
                </a:lnTo>
                <a:lnTo>
                  <a:pt x="160" y="74"/>
                </a:lnTo>
                <a:lnTo>
                  <a:pt x="152" y="93"/>
                </a:lnTo>
                <a:lnTo>
                  <a:pt x="152" y="93"/>
                </a:lnTo>
                <a:lnTo>
                  <a:pt x="145" y="111"/>
                </a:lnTo>
                <a:lnTo>
                  <a:pt x="137" y="123"/>
                </a:lnTo>
                <a:lnTo>
                  <a:pt x="130" y="130"/>
                </a:lnTo>
                <a:lnTo>
                  <a:pt x="119" y="130"/>
                </a:lnTo>
                <a:lnTo>
                  <a:pt x="108" y="130"/>
                </a:lnTo>
                <a:lnTo>
                  <a:pt x="97" y="130"/>
                </a:lnTo>
                <a:lnTo>
                  <a:pt x="78" y="119"/>
                </a:lnTo>
                <a:lnTo>
                  <a:pt x="78" y="119"/>
                </a:lnTo>
                <a:lnTo>
                  <a:pt x="63" y="108"/>
                </a:lnTo>
                <a:lnTo>
                  <a:pt x="48" y="100"/>
                </a:lnTo>
                <a:lnTo>
                  <a:pt x="44" y="104"/>
                </a:lnTo>
                <a:lnTo>
                  <a:pt x="44" y="111"/>
                </a:lnTo>
                <a:lnTo>
                  <a:pt x="44" y="141"/>
                </a:lnTo>
                <a:lnTo>
                  <a:pt x="30" y="152"/>
                </a:lnTo>
                <a:lnTo>
                  <a:pt x="30" y="152"/>
                </a:lnTo>
                <a:lnTo>
                  <a:pt x="33" y="163"/>
                </a:lnTo>
                <a:lnTo>
                  <a:pt x="33" y="190"/>
                </a:lnTo>
                <a:lnTo>
                  <a:pt x="33" y="204"/>
                </a:lnTo>
                <a:lnTo>
                  <a:pt x="26" y="223"/>
                </a:lnTo>
                <a:lnTo>
                  <a:pt x="15" y="234"/>
                </a:lnTo>
                <a:lnTo>
                  <a:pt x="0" y="245"/>
                </a:lnTo>
                <a:lnTo>
                  <a:pt x="0" y="245"/>
                </a:lnTo>
                <a:lnTo>
                  <a:pt x="7" y="245"/>
                </a:lnTo>
                <a:lnTo>
                  <a:pt x="26" y="253"/>
                </a:lnTo>
                <a:lnTo>
                  <a:pt x="33" y="260"/>
                </a:lnTo>
                <a:lnTo>
                  <a:pt x="41" y="271"/>
                </a:lnTo>
                <a:lnTo>
                  <a:pt x="44" y="286"/>
                </a:lnTo>
                <a:lnTo>
                  <a:pt x="44" y="305"/>
                </a:lnTo>
                <a:lnTo>
                  <a:pt x="44" y="305"/>
                </a:lnTo>
                <a:lnTo>
                  <a:pt x="52" y="312"/>
                </a:lnTo>
                <a:lnTo>
                  <a:pt x="63" y="335"/>
                </a:lnTo>
                <a:lnTo>
                  <a:pt x="71" y="350"/>
                </a:lnTo>
                <a:lnTo>
                  <a:pt x="74" y="364"/>
                </a:lnTo>
                <a:lnTo>
                  <a:pt x="74" y="376"/>
                </a:lnTo>
                <a:lnTo>
                  <a:pt x="71" y="387"/>
                </a:lnTo>
                <a:lnTo>
                  <a:pt x="67" y="428"/>
                </a:lnTo>
                <a:lnTo>
                  <a:pt x="67" y="428"/>
                </a:lnTo>
                <a:lnTo>
                  <a:pt x="74" y="424"/>
                </a:lnTo>
                <a:lnTo>
                  <a:pt x="89" y="424"/>
                </a:lnTo>
                <a:lnTo>
                  <a:pt x="97" y="424"/>
                </a:lnTo>
                <a:lnTo>
                  <a:pt x="108" y="424"/>
                </a:lnTo>
                <a:lnTo>
                  <a:pt x="115" y="431"/>
                </a:lnTo>
                <a:lnTo>
                  <a:pt x="123" y="443"/>
                </a:lnTo>
                <a:lnTo>
                  <a:pt x="178" y="457"/>
                </a:lnTo>
                <a:lnTo>
                  <a:pt x="178" y="457"/>
                </a:lnTo>
                <a:lnTo>
                  <a:pt x="186" y="457"/>
                </a:lnTo>
                <a:lnTo>
                  <a:pt x="201" y="465"/>
                </a:lnTo>
                <a:lnTo>
                  <a:pt x="201" y="469"/>
                </a:lnTo>
                <a:lnTo>
                  <a:pt x="197" y="476"/>
                </a:lnTo>
                <a:lnTo>
                  <a:pt x="186" y="487"/>
                </a:lnTo>
                <a:lnTo>
                  <a:pt x="164" y="498"/>
                </a:lnTo>
                <a:lnTo>
                  <a:pt x="145" y="517"/>
                </a:lnTo>
                <a:lnTo>
                  <a:pt x="145" y="517"/>
                </a:lnTo>
                <a:lnTo>
                  <a:pt x="141" y="532"/>
                </a:lnTo>
                <a:lnTo>
                  <a:pt x="141" y="565"/>
                </a:lnTo>
                <a:lnTo>
                  <a:pt x="145" y="580"/>
                </a:lnTo>
                <a:lnTo>
                  <a:pt x="152" y="595"/>
                </a:lnTo>
                <a:lnTo>
                  <a:pt x="160" y="606"/>
                </a:lnTo>
                <a:lnTo>
                  <a:pt x="167" y="606"/>
                </a:lnTo>
                <a:lnTo>
                  <a:pt x="175" y="606"/>
                </a:lnTo>
                <a:lnTo>
                  <a:pt x="219" y="603"/>
                </a:lnTo>
                <a:lnTo>
                  <a:pt x="219" y="603"/>
                </a:lnTo>
                <a:lnTo>
                  <a:pt x="234" y="606"/>
                </a:lnTo>
                <a:lnTo>
                  <a:pt x="245" y="610"/>
                </a:lnTo>
                <a:lnTo>
                  <a:pt x="260" y="617"/>
                </a:lnTo>
                <a:lnTo>
                  <a:pt x="268" y="625"/>
                </a:lnTo>
                <a:lnTo>
                  <a:pt x="275" y="636"/>
                </a:lnTo>
                <a:lnTo>
                  <a:pt x="271" y="644"/>
                </a:lnTo>
                <a:lnTo>
                  <a:pt x="268" y="651"/>
                </a:lnTo>
                <a:lnTo>
                  <a:pt x="253" y="670"/>
                </a:lnTo>
                <a:lnTo>
                  <a:pt x="253" y="670"/>
                </a:lnTo>
                <a:lnTo>
                  <a:pt x="249" y="744"/>
                </a:lnTo>
                <a:lnTo>
                  <a:pt x="245" y="818"/>
                </a:lnTo>
                <a:lnTo>
                  <a:pt x="245" y="818"/>
                </a:lnTo>
                <a:lnTo>
                  <a:pt x="268" y="815"/>
                </a:lnTo>
                <a:lnTo>
                  <a:pt x="305" y="818"/>
                </a:lnTo>
                <a:lnTo>
                  <a:pt x="309" y="815"/>
                </a:lnTo>
                <a:lnTo>
                  <a:pt x="309" y="815"/>
                </a:lnTo>
                <a:lnTo>
                  <a:pt x="316" y="807"/>
                </a:lnTo>
                <a:lnTo>
                  <a:pt x="335" y="792"/>
                </a:lnTo>
                <a:lnTo>
                  <a:pt x="364" y="777"/>
                </a:lnTo>
                <a:lnTo>
                  <a:pt x="383" y="774"/>
                </a:lnTo>
                <a:lnTo>
                  <a:pt x="405" y="770"/>
                </a:lnTo>
                <a:lnTo>
                  <a:pt x="405" y="770"/>
                </a:lnTo>
                <a:lnTo>
                  <a:pt x="405" y="770"/>
                </a:lnTo>
                <a:lnTo>
                  <a:pt x="417" y="766"/>
                </a:lnTo>
                <a:lnTo>
                  <a:pt x="428" y="751"/>
                </a:lnTo>
                <a:lnTo>
                  <a:pt x="446" y="722"/>
                </a:lnTo>
                <a:lnTo>
                  <a:pt x="446" y="722"/>
                </a:lnTo>
                <a:lnTo>
                  <a:pt x="454" y="707"/>
                </a:lnTo>
                <a:lnTo>
                  <a:pt x="461" y="692"/>
                </a:lnTo>
                <a:lnTo>
                  <a:pt x="472" y="681"/>
                </a:lnTo>
                <a:lnTo>
                  <a:pt x="484" y="677"/>
                </a:lnTo>
                <a:lnTo>
                  <a:pt x="495" y="677"/>
                </a:lnTo>
                <a:lnTo>
                  <a:pt x="506" y="688"/>
                </a:lnTo>
                <a:lnTo>
                  <a:pt x="517" y="703"/>
                </a:lnTo>
                <a:lnTo>
                  <a:pt x="528" y="733"/>
                </a:lnTo>
                <a:lnTo>
                  <a:pt x="528" y="733"/>
                </a:lnTo>
                <a:lnTo>
                  <a:pt x="536" y="744"/>
                </a:lnTo>
                <a:lnTo>
                  <a:pt x="543" y="751"/>
                </a:lnTo>
                <a:lnTo>
                  <a:pt x="551" y="755"/>
                </a:lnTo>
                <a:lnTo>
                  <a:pt x="562" y="755"/>
                </a:lnTo>
                <a:lnTo>
                  <a:pt x="573" y="751"/>
                </a:lnTo>
                <a:lnTo>
                  <a:pt x="584" y="744"/>
                </a:lnTo>
                <a:lnTo>
                  <a:pt x="606" y="725"/>
                </a:lnTo>
                <a:lnTo>
                  <a:pt x="625" y="703"/>
                </a:lnTo>
                <a:lnTo>
                  <a:pt x="644" y="681"/>
                </a:lnTo>
                <a:lnTo>
                  <a:pt x="658" y="655"/>
                </a:lnTo>
                <a:lnTo>
                  <a:pt x="662" y="621"/>
                </a:lnTo>
                <a:lnTo>
                  <a:pt x="722" y="532"/>
                </a:lnTo>
                <a:lnTo>
                  <a:pt x="725" y="502"/>
                </a:lnTo>
                <a:lnTo>
                  <a:pt x="751" y="457"/>
                </a:lnTo>
                <a:lnTo>
                  <a:pt x="755" y="424"/>
                </a:lnTo>
                <a:lnTo>
                  <a:pt x="804" y="405"/>
                </a:lnTo>
                <a:lnTo>
                  <a:pt x="804" y="405"/>
                </a:lnTo>
                <a:lnTo>
                  <a:pt x="804" y="405"/>
                </a:lnTo>
                <a:lnTo>
                  <a:pt x="822" y="398"/>
                </a:lnTo>
                <a:lnTo>
                  <a:pt x="830" y="387"/>
                </a:lnTo>
                <a:lnTo>
                  <a:pt x="833" y="379"/>
                </a:lnTo>
                <a:lnTo>
                  <a:pt x="830" y="372"/>
                </a:lnTo>
                <a:lnTo>
                  <a:pt x="818" y="361"/>
                </a:lnTo>
                <a:lnTo>
                  <a:pt x="811" y="353"/>
                </a:lnTo>
                <a:lnTo>
                  <a:pt x="811" y="35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9910763" y="1071563"/>
            <a:ext cx="1589087" cy="1558925"/>
          </a:xfrm>
          <a:custGeom>
            <a:avLst/>
            <a:gdLst>
              <a:gd name="T0" fmla="*/ 276 w 1001"/>
              <a:gd name="T1" fmla="*/ 740 h 982"/>
              <a:gd name="T2" fmla="*/ 317 w 1001"/>
              <a:gd name="T3" fmla="*/ 733 h 982"/>
              <a:gd name="T4" fmla="*/ 346 w 1001"/>
              <a:gd name="T5" fmla="*/ 707 h 982"/>
              <a:gd name="T6" fmla="*/ 399 w 1001"/>
              <a:gd name="T7" fmla="*/ 643 h 982"/>
              <a:gd name="T8" fmla="*/ 510 w 1001"/>
              <a:gd name="T9" fmla="*/ 632 h 982"/>
              <a:gd name="T10" fmla="*/ 566 w 1001"/>
              <a:gd name="T11" fmla="*/ 636 h 982"/>
              <a:gd name="T12" fmla="*/ 633 w 1001"/>
              <a:gd name="T13" fmla="*/ 565 h 982"/>
              <a:gd name="T14" fmla="*/ 685 w 1001"/>
              <a:gd name="T15" fmla="*/ 603 h 982"/>
              <a:gd name="T16" fmla="*/ 741 w 1001"/>
              <a:gd name="T17" fmla="*/ 625 h 982"/>
              <a:gd name="T18" fmla="*/ 823 w 1001"/>
              <a:gd name="T19" fmla="*/ 625 h 982"/>
              <a:gd name="T20" fmla="*/ 893 w 1001"/>
              <a:gd name="T21" fmla="*/ 576 h 982"/>
              <a:gd name="T22" fmla="*/ 957 w 1001"/>
              <a:gd name="T23" fmla="*/ 588 h 982"/>
              <a:gd name="T24" fmla="*/ 972 w 1001"/>
              <a:gd name="T25" fmla="*/ 547 h 982"/>
              <a:gd name="T26" fmla="*/ 968 w 1001"/>
              <a:gd name="T27" fmla="*/ 502 h 982"/>
              <a:gd name="T28" fmla="*/ 1001 w 1001"/>
              <a:gd name="T29" fmla="*/ 443 h 982"/>
              <a:gd name="T30" fmla="*/ 998 w 1001"/>
              <a:gd name="T31" fmla="*/ 379 h 982"/>
              <a:gd name="T32" fmla="*/ 968 w 1001"/>
              <a:gd name="T33" fmla="*/ 357 h 982"/>
              <a:gd name="T34" fmla="*/ 975 w 1001"/>
              <a:gd name="T35" fmla="*/ 309 h 982"/>
              <a:gd name="T36" fmla="*/ 927 w 1001"/>
              <a:gd name="T37" fmla="*/ 271 h 982"/>
              <a:gd name="T38" fmla="*/ 864 w 1001"/>
              <a:gd name="T39" fmla="*/ 275 h 982"/>
              <a:gd name="T40" fmla="*/ 819 w 1001"/>
              <a:gd name="T41" fmla="*/ 357 h 982"/>
              <a:gd name="T42" fmla="*/ 774 w 1001"/>
              <a:gd name="T43" fmla="*/ 361 h 982"/>
              <a:gd name="T44" fmla="*/ 733 w 1001"/>
              <a:gd name="T45" fmla="*/ 376 h 982"/>
              <a:gd name="T46" fmla="*/ 640 w 1001"/>
              <a:gd name="T47" fmla="*/ 338 h 982"/>
              <a:gd name="T48" fmla="*/ 607 w 1001"/>
              <a:gd name="T49" fmla="*/ 294 h 982"/>
              <a:gd name="T50" fmla="*/ 611 w 1001"/>
              <a:gd name="T51" fmla="*/ 279 h 982"/>
              <a:gd name="T52" fmla="*/ 648 w 1001"/>
              <a:gd name="T53" fmla="*/ 219 h 982"/>
              <a:gd name="T54" fmla="*/ 644 w 1001"/>
              <a:gd name="T55" fmla="*/ 190 h 982"/>
              <a:gd name="T56" fmla="*/ 562 w 1001"/>
              <a:gd name="T57" fmla="*/ 149 h 982"/>
              <a:gd name="T58" fmla="*/ 596 w 1001"/>
              <a:gd name="T59" fmla="*/ 44 h 982"/>
              <a:gd name="T60" fmla="*/ 581 w 1001"/>
              <a:gd name="T61" fmla="*/ 15 h 982"/>
              <a:gd name="T62" fmla="*/ 547 w 1001"/>
              <a:gd name="T63" fmla="*/ 7 h 982"/>
              <a:gd name="T64" fmla="*/ 387 w 1001"/>
              <a:gd name="T65" fmla="*/ 3 h 982"/>
              <a:gd name="T66" fmla="*/ 365 w 1001"/>
              <a:gd name="T67" fmla="*/ 52 h 982"/>
              <a:gd name="T68" fmla="*/ 395 w 1001"/>
              <a:gd name="T69" fmla="*/ 126 h 982"/>
              <a:gd name="T70" fmla="*/ 384 w 1001"/>
              <a:gd name="T71" fmla="*/ 175 h 982"/>
              <a:gd name="T72" fmla="*/ 320 w 1001"/>
              <a:gd name="T73" fmla="*/ 204 h 982"/>
              <a:gd name="T74" fmla="*/ 257 w 1001"/>
              <a:gd name="T75" fmla="*/ 227 h 982"/>
              <a:gd name="T76" fmla="*/ 242 w 1001"/>
              <a:gd name="T77" fmla="*/ 301 h 982"/>
              <a:gd name="T78" fmla="*/ 268 w 1001"/>
              <a:gd name="T79" fmla="*/ 342 h 982"/>
              <a:gd name="T80" fmla="*/ 209 w 1001"/>
              <a:gd name="T81" fmla="*/ 435 h 982"/>
              <a:gd name="T82" fmla="*/ 146 w 1001"/>
              <a:gd name="T83" fmla="*/ 513 h 982"/>
              <a:gd name="T84" fmla="*/ 112 w 1001"/>
              <a:gd name="T85" fmla="*/ 550 h 982"/>
              <a:gd name="T86" fmla="*/ 64 w 1001"/>
              <a:gd name="T87" fmla="*/ 591 h 982"/>
              <a:gd name="T88" fmla="*/ 38 w 1001"/>
              <a:gd name="T89" fmla="*/ 599 h 982"/>
              <a:gd name="T90" fmla="*/ 26 w 1001"/>
              <a:gd name="T91" fmla="*/ 625 h 982"/>
              <a:gd name="T92" fmla="*/ 4 w 1001"/>
              <a:gd name="T93" fmla="*/ 643 h 982"/>
              <a:gd name="T94" fmla="*/ 8 w 1001"/>
              <a:gd name="T95" fmla="*/ 736 h 982"/>
              <a:gd name="T96" fmla="*/ 23 w 1001"/>
              <a:gd name="T97" fmla="*/ 833 h 982"/>
              <a:gd name="T98" fmla="*/ 71 w 1001"/>
              <a:gd name="T99" fmla="*/ 963 h 982"/>
              <a:gd name="T100" fmla="*/ 90 w 1001"/>
              <a:gd name="T101" fmla="*/ 960 h 982"/>
              <a:gd name="T102" fmla="*/ 112 w 1001"/>
              <a:gd name="T103" fmla="*/ 923 h 982"/>
              <a:gd name="T104" fmla="*/ 153 w 1001"/>
              <a:gd name="T105" fmla="*/ 919 h 982"/>
              <a:gd name="T106" fmla="*/ 190 w 1001"/>
              <a:gd name="T107" fmla="*/ 878 h 982"/>
              <a:gd name="T108" fmla="*/ 213 w 1001"/>
              <a:gd name="T109" fmla="*/ 822 h 982"/>
              <a:gd name="T110" fmla="*/ 242 w 1001"/>
              <a:gd name="T111" fmla="*/ 774 h 9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01" h="982">
                <a:moveTo>
                  <a:pt x="242" y="774"/>
                </a:moveTo>
                <a:lnTo>
                  <a:pt x="242" y="774"/>
                </a:lnTo>
                <a:lnTo>
                  <a:pt x="246" y="759"/>
                </a:lnTo>
                <a:lnTo>
                  <a:pt x="253" y="748"/>
                </a:lnTo>
                <a:lnTo>
                  <a:pt x="265" y="740"/>
                </a:lnTo>
                <a:lnTo>
                  <a:pt x="276" y="740"/>
                </a:lnTo>
                <a:lnTo>
                  <a:pt x="294" y="740"/>
                </a:lnTo>
                <a:lnTo>
                  <a:pt x="306" y="744"/>
                </a:lnTo>
                <a:lnTo>
                  <a:pt x="313" y="744"/>
                </a:lnTo>
                <a:lnTo>
                  <a:pt x="313" y="744"/>
                </a:lnTo>
                <a:lnTo>
                  <a:pt x="317" y="736"/>
                </a:lnTo>
                <a:lnTo>
                  <a:pt x="317" y="733"/>
                </a:lnTo>
                <a:lnTo>
                  <a:pt x="317" y="725"/>
                </a:lnTo>
                <a:lnTo>
                  <a:pt x="306" y="722"/>
                </a:lnTo>
                <a:lnTo>
                  <a:pt x="306" y="722"/>
                </a:lnTo>
                <a:lnTo>
                  <a:pt x="317" y="714"/>
                </a:lnTo>
                <a:lnTo>
                  <a:pt x="332" y="710"/>
                </a:lnTo>
                <a:lnTo>
                  <a:pt x="346" y="707"/>
                </a:lnTo>
                <a:lnTo>
                  <a:pt x="346" y="677"/>
                </a:lnTo>
                <a:lnTo>
                  <a:pt x="346" y="677"/>
                </a:lnTo>
                <a:lnTo>
                  <a:pt x="358" y="673"/>
                </a:lnTo>
                <a:lnTo>
                  <a:pt x="369" y="666"/>
                </a:lnTo>
                <a:lnTo>
                  <a:pt x="384" y="655"/>
                </a:lnTo>
                <a:lnTo>
                  <a:pt x="399" y="643"/>
                </a:lnTo>
                <a:lnTo>
                  <a:pt x="413" y="625"/>
                </a:lnTo>
                <a:lnTo>
                  <a:pt x="425" y="599"/>
                </a:lnTo>
                <a:lnTo>
                  <a:pt x="432" y="569"/>
                </a:lnTo>
                <a:lnTo>
                  <a:pt x="477" y="569"/>
                </a:lnTo>
                <a:lnTo>
                  <a:pt x="484" y="606"/>
                </a:lnTo>
                <a:lnTo>
                  <a:pt x="510" y="632"/>
                </a:lnTo>
                <a:lnTo>
                  <a:pt x="510" y="632"/>
                </a:lnTo>
                <a:lnTo>
                  <a:pt x="518" y="640"/>
                </a:lnTo>
                <a:lnTo>
                  <a:pt x="536" y="647"/>
                </a:lnTo>
                <a:lnTo>
                  <a:pt x="547" y="651"/>
                </a:lnTo>
                <a:lnTo>
                  <a:pt x="555" y="647"/>
                </a:lnTo>
                <a:lnTo>
                  <a:pt x="566" y="636"/>
                </a:lnTo>
                <a:lnTo>
                  <a:pt x="573" y="617"/>
                </a:lnTo>
                <a:lnTo>
                  <a:pt x="614" y="569"/>
                </a:lnTo>
                <a:lnTo>
                  <a:pt x="614" y="569"/>
                </a:lnTo>
                <a:lnTo>
                  <a:pt x="618" y="565"/>
                </a:lnTo>
                <a:lnTo>
                  <a:pt x="622" y="562"/>
                </a:lnTo>
                <a:lnTo>
                  <a:pt x="633" y="565"/>
                </a:lnTo>
                <a:lnTo>
                  <a:pt x="640" y="569"/>
                </a:lnTo>
                <a:lnTo>
                  <a:pt x="648" y="576"/>
                </a:lnTo>
                <a:lnTo>
                  <a:pt x="674" y="580"/>
                </a:lnTo>
                <a:lnTo>
                  <a:pt x="674" y="580"/>
                </a:lnTo>
                <a:lnTo>
                  <a:pt x="681" y="591"/>
                </a:lnTo>
                <a:lnTo>
                  <a:pt x="685" y="603"/>
                </a:lnTo>
                <a:lnTo>
                  <a:pt x="689" y="617"/>
                </a:lnTo>
                <a:lnTo>
                  <a:pt x="689" y="617"/>
                </a:lnTo>
                <a:lnTo>
                  <a:pt x="689" y="625"/>
                </a:lnTo>
                <a:lnTo>
                  <a:pt x="696" y="629"/>
                </a:lnTo>
                <a:lnTo>
                  <a:pt x="715" y="629"/>
                </a:lnTo>
                <a:lnTo>
                  <a:pt x="741" y="625"/>
                </a:lnTo>
                <a:lnTo>
                  <a:pt x="771" y="617"/>
                </a:lnTo>
                <a:lnTo>
                  <a:pt x="771" y="617"/>
                </a:lnTo>
                <a:lnTo>
                  <a:pt x="793" y="614"/>
                </a:lnTo>
                <a:lnTo>
                  <a:pt x="808" y="617"/>
                </a:lnTo>
                <a:lnTo>
                  <a:pt x="823" y="625"/>
                </a:lnTo>
                <a:lnTo>
                  <a:pt x="823" y="625"/>
                </a:lnTo>
                <a:lnTo>
                  <a:pt x="830" y="625"/>
                </a:lnTo>
                <a:lnTo>
                  <a:pt x="834" y="617"/>
                </a:lnTo>
                <a:lnTo>
                  <a:pt x="845" y="610"/>
                </a:lnTo>
                <a:lnTo>
                  <a:pt x="845" y="610"/>
                </a:lnTo>
                <a:lnTo>
                  <a:pt x="864" y="591"/>
                </a:lnTo>
                <a:lnTo>
                  <a:pt x="893" y="576"/>
                </a:lnTo>
                <a:lnTo>
                  <a:pt x="908" y="569"/>
                </a:lnTo>
                <a:lnTo>
                  <a:pt x="923" y="569"/>
                </a:lnTo>
                <a:lnTo>
                  <a:pt x="934" y="569"/>
                </a:lnTo>
                <a:lnTo>
                  <a:pt x="949" y="580"/>
                </a:lnTo>
                <a:lnTo>
                  <a:pt x="949" y="580"/>
                </a:lnTo>
                <a:lnTo>
                  <a:pt x="957" y="588"/>
                </a:lnTo>
                <a:lnTo>
                  <a:pt x="964" y="588"/>
                </a:lnTo>
                <a:lnTo>
                  <a:pt x="968" y="584"/>
                </a:lnTo>
                <a:lnTo>
                  <a:pt x="968" y="576"/>
                </a:lnTo>
                <a:lnTo>
                  <a:pt x="972" y="558"/>
                </a:lnTo>
                <a:lnTo>
                  <a:pt x="972" y="547"/>
                </a:lnTo>
                <a:lnTo>
                  <a:pt x="972" y="547"/>
                </a:lnTo>
                <a:lnTo>
                  <a:pt x="975" y="547"/>
                </a:lnTo>
                <a:lnTo>
                  <a:pt x="979" y="536"/>
                </a:lnTo>
                <a:lnTo>
                  <a:pt x="983" y="528"/>
                </a:lnTo>
                <a:lnTo>
                  <a:pt x="979" y="521"/>
                </a:lnTo>
                <a:lnTo>
                  <a:pt x="975" y="513"/>
                </a:lnTo>
                <a:lnTo>
                  <a:pt x="968" y="502"/>
                </a:lnTo>
                <a:lnTo>
                  <a:pt x="968" y="502"/>
                </a:lnTo>
                <a:lnTo>
                  <a:pt x="975" y="495"/>
                </a:lnTo>
                <a:lnTo>
                  <a:pt x="990" y="483"/>
                </a:lnTo>
                <a:lnTo>
                  <a:pt x="998" y="472"/>
                </a:lnTo>
                <a:lnTo>
                  <a:pt x="1001" y="461"/>
                </a:lnTo>
                <a:lnTo>
                  <a:pt x="1001" y="443"/>
                </a:lnTo>
                <a:lnTo>
                  <a:pt x="994" y="424"/>
                </a:lnTo>
                <a:lnTo>
                  <a:pt x="994" y="424"/>
                </a:lnTo>
                <a:lnTo>
                  <a:pt x="990" y="413"/>
                </a:lnTo>
                <a:lnTo>
                  <a:pt x="990" y="398"/>
                </a:lnTo>
                <a:lnTo>
                  <a:pt x="994" y="390"/>
                </a:lnTo>
                <a:lnTo>
                  <a:pt x="998" y="379"/>
                </a:lnTo>
                <a:lnTo>
                  <a:pt x="998" y="379"/>
                </a:lnTo>
                <a:lnTo>
                  <a:pt x="987" y="383"/>
                </a:lnTo>
                <a:lnTo>
                  <a:pt x="968" y="379"/>
                </a:lnTo>
                <a:lnTo>
                  <a:pt x="960" y="376"/>
                </a:lnTo>
                <a:lnTo>
                  <a:pt x="960" y="368"/>
                </a:lnTo>
                <a:lnTo>
                  <a:pt x="968" y="357"/>
                </a:lnTo>
                <a:lnTo>
                  <a:pt x="987" y="335"/>
                </a:lnTo>
                <a:lnTo>
                  <a:pt x="987" y="335"/>
                </a:lnTo>
                <a:lnTo>
                  <a:pt x="987" y="331"/>
                </a:lnTo>
                <a:lnTo>
                  <a:pt x="987" y="320"/>
                </a:lnTo>
                <a:lnTo>
                  <a:pt x="983" y="316"/>
                </a:lnTo>
                <a:lnTo>
                  <a:pt x="975" y="309"/>
                </a:lnTo>
                <a:lnTo>
                  <a:pt x="964" y="305"/>
                </a:lnTo>
                <a:lnTo>
                  <a:pt x="946" y="305"/>
                </a:lnTo>
                <a:lnTo>
                  <a:pt x="946" y="305"/>
                </a:lnTo>
                <a:lnTo>
                  <a:pt x="934" y="294"/>
                </a:lnTo>
                <a:lnTo>
                  <a:pt x="931" y="283"/>
                </a:lnTo>
                <a:lnTo>
                  <a:pt x="927" y="271"/>
                </a:lnTo>
                <a:lnTo>
                  <a:pt x="927" y="271"/>
                </a:lnTo>
                <a:lnTo>
                  <a:pt x="923" y="268"/>
                </a:lnTo>
                <a:lnTo>
                  <a:pt x="916" y="264"/>
                </a:lnTo>
                <a:lnTo>
                  <a:pt x="901" y="264"/>
                </a:lnTo>
                <a:lnTo>
                  <a:pt x="882" y="268"/>
                </a:lnTo>
                <a:lnTo>
                  <a:pt x="864" y="275"/>
                </a:lnTo>
                <a:lnTo>
                  <a:pt x="849" y="294"/>
                </a:lnTo>
                <a:lnTo>
                  <a:pt x="834" y="312"/>
                </a:lnTo>
                <a:lnTo>
                  <a:pt x="823" y="342"/>
                </a:lnTo>
                <a:lnTo>
                  <a:pt x="823" y="357"/>
                </a:lnTo>
                <a:lnTo>
                  <a:pt x="823" y="357"/>
                </a:lnTo>
                <a:lnTo>
                  <a:pt x="819" y="357"/>
                </a:lnTo>
                <a:lnTo>
                  <a:pt x="804" y="353"/>
                </a:lnTo>
                <a:lnTo>
                  <a:pt x="789" y="353"/>
                </a:lnTo>
                <a:lnTo>
                  <a:pt x="786" y="357"/>
                </a:lnTo>
                <a:lnTo>
                  <a:pt x="782" y="364"/>
                </a:lnTo>
                <a:lnTo>
                  <a:pt x="782" y="364"/>
                </a:lnTo>
                <a:lnTo>
                  <a:pt x="774" y="361"/>
                </a:lnTo>
                <a:lnTo>
                  <a:pt x="760" y="357"/>
                </a:lnTo>
                <a:lnTo>
                  <a:pt x="752" y="353"/>
                </a:lnTo>
                <a:lnTo>
                  <a:pt x="745" y="357"/>
                </a:lnTo>
                <a:lnTo>
                  <a:pt x="737" y="364"/>
                </a:lnTo>
                <a:lnTo>
                  <a:pt x="733" y="376"/>
                </a:lnTo>
                <a:lnTo>
                  <a:pt x="733" y="376"/>
                </a:lnTo>
                <a:lnTo>
                  <a:pt x="730" y="379"/>
                </a:lnTo>
                <a:lnTo>
                  <a:pt x="726" y="383"/>
                </a:lnTo>
                <a:lnTo>
                  <a:pt x="711" y="379"/>
                </a:lnTo>
                <a:lnTo>
                  <a:pt x="696" y="376"/>
                </a:lnTo>
                <a:lnTo>
                  <a:pt x="674" y="361"/>
                </a:lnTo>
                <a:lnTo>
                  <a:pt x="640" y="338"/>
                </a:lnTo>
                <a:lnTo>
                  <a:pt x="622" y="323"/>
                </a:lnTo>
                <a:lnTo>
                  <a:pt x="622" y="323"/>
                </a:lnTo>
                <a:lnTo>
                  <a:pt x="622" y="320"/>
                </a:lnTo>
                <a:lnTo>
                  <a:pt x="622" y="309"/>
                </a:lnTo>
                <a:lnTo>
                  <a:pt x="614" y="297"/>
                </a:lnTo>
                <a:lnTo>
                  <a:pt x="607" y="294"/>
                </a:lnTo>
                <a:lnTo>
                  <a:pt x="600" y="294"/>
                </a:lnTo>
                <a:lnTo>
                  <a:pt x="600" y="294"/>
                </a:lnTo>
                <a:lnTo>
                  <a:pt x="592" y="294"/>
                </a:lnTo>
                <a:lnTo>
                  <a:pt x="588" y="290"/>
                </a:lnTo>
                <a:lnTo>
                  <a:pt x="596" y="283"/>
                </a:lnTo>
                <a:lnTo>
                  <a:pt x="611" y="279"/>
                </a:lnTo>
                <a:lnTo>
                  <a:pt x="626" y="275"/>
                </a:lnTo>
                <a:lnTo>
                  <a:pt x="659" y="230"/>
                </a:lnTo>
                <a:lnTo>
                  <a:pt x="659" y="230"/>
                </a:lnTo>
                <a:lnTo>
                  <a:pt x="659" y="230"/>
                </a:lnTo>
                <a:lnTo>
                  <a:pt x="655" y="223"/>
                </a:lnTo>
                <a:lnTo>
                  <a:pt x="648" y="219"/>
                </a:lnTo>
                <a:lnTo>
                  <a:pt x="626" y="216"/>
                </a:lnTo>
                <a:lnTo>
                  <a:pt x="626" y="216"/>
                </a:lnTo>
                <a:lnTo>
                  <a:pt x="633" y="212"/>
                </a:lnTo>
                <a:lnTo>
                  <a:pt x="637" y="208"/>
                </a:lnTo>
                <a:lnTo>
                  <a:pt x="640" y="201"/>
                </a:lnTo>
                <a:lnTo>
                  <a:pt x="644" y="190"/>
                </a:lnTo>
                <a:lnTo>
                  <a:pt x="640" y="178"/>
                </a:lnTo>
                <a:lnTo>
                  <a:pt x="633" y="167"/>
                </a:lnTo>
                <a:lnTo>
                  <a:pt x="614" y="152"/>
                </a:lnTo>
                <a:lnTo>
                  <a:pt x="566" y="163"/>
                </a:lnTo>
                <a:lnTo>
                  <a:pt x="566" y="163"/>
                </a:lnTo>
                <a:lnTo>
                  <a:pt x="562" y="149"/>
                </a:lnTo>
                <a:lnTo>
                  <a:pt x="559" y="111"/>
                </a:lnTo>
                <a:lnTo>
                  <a:pt x="562" y="93"/>
                </a:lnTo>
                <a:lnTo>
                  <a:pt x="566" y="74"/>
                </a:lnTo>
                <a:lnTo>
                  <a:pt x="577" y="56"/>
                </a:lnTo>
                <a:lnTo>
                  <a:pt x="596" y="44"/>
                </a:lnTo>
                <a:lnTo>
                  <a:pt x="596" y="44"/>
                </a:lnTo>
                <a:lnTo>
                  <a:pt x="626" y="29"/>
                </a:lnTo>
                <a:lnTo>
                  <a:pt x="633" y="26"/>
                </a:lnTo>
                <a:lnTo>
                  <a:pt x="633" y="22"/>
                </a:lnTo>
                <a:lnTo>
                  <a:pt x="629" y="18"/>
                </a:lnTo>
                <a:lnTo>
                  <a:pt x="618" y="15"/>
                </a:lnTo>
                <a:lnTo>
                  <a:pt x="581" y="15"/>
                </a:lnTo>
                <a:lnTo>
                  <a:pt x="581" y="15"/>
                </a:lnTo>
                <a:lnTo>
                  <a:pt x="577" y="11"/>
                </a:lnTo>
                <a:lnTo>
                  <a:pt x="570" y="3"/>
                </a:lnTo>
                <a:lnTo>
                  <a:pt x="562" y="0"/>
                </a:lnTo>
                <a:lnTo>
                  <a:pt x="555" y="0"/>
                </a:lnTo>
                <a:lnTo>
                  <a:pt x="547" y="7"/>
                </a:lnTo>
                <a:lnTo>
                  <a:pt x="540" y="15"/>
                </a:lnTo>
                <a:lnTo>
                  <a:pt x="413" y="22"/>
                </a:lnTo>
                <a:lnTo>
                  <a:pt x="413" y="22"/>
                </a:lnTo>
                <a:lnTo>
                  <a:pt x="406" y="15"/>
                </a:lnTo>
                <a:lnTo>
                  <a:pt x="395" y="3"/>
                </a:lnTo>
                <a:lnTo>
                  <a:pt x="387" y="3"/>
                </a:lnTo>
                <a:lnTo>
                  <a:pt x="384" y="3"/>
                </a:lnTo>
                <a:lnTo>
                  <a:pt x="380" y="11"/>
                </a:lnTo>
                <a:lnTo>
                  <a:pt x="376" y="29"/>
                </a:lnTo>
                <a:lnTo>
                  <a:pt x="369" y="48"/>
                </a:lnTo>
                <a:lnTo>
                  <a:pt x="369" y="48"/>
                </a:lnTo>
                <a:lnTo>
                  <a:pt x="365" y="52"/>
                </a:lnTo>
                <a:lnTo>
                  <a:pt x="361" y="67"/>
                </a:lnTo>
                <a:lnTo>
                  <a:pt x="365" y="78"/>
                </a:lnTo>
                <a:lnTo>
                  <a:pt x="369" y="93"/>
                </a:lnTo>
                <a:lnTo>
                  <a:pt x="380" y="108"/>
                </a:lnTo>
                <a:lnTo>
                  <a:pt x="395" y="126"/>
                </a:lnTo>
                <a:lnTo>
                  <a:pt x="395" y="126"/>
                </a:lnTo>
                <a:lnTo>
                  <a:pt x="399" y="130"/>
                </a:lnTo>
                <a:lnTo>
                  <a:pt x="402" y="134"/>
                </a:lnTo>
                <a:lnTo>
                  <a:pt x="402" y="145"/>
                </a:lnTo>
                <a:lnTo>
                  <a:pt x="402" y="152"/>
                </a:lnTo>
                <a:lnTo>
                  <a:pt x="395" y="163"/>
                </a:lnTo>
                <a:lnTo>
                  <a:pt x="384" y="175"/>
                </a:lnTo>
                <a:lnTo>
                  <a:pt x="365" y="190"/>
                </a:lnTo>
                <a:lnTo>
                  <a:pt x="365" y="190"/>
                </a:lnTo>
                <a:lnTo>
                  <a:pt x="343" y="204"/>
                </a:lnTo>
                <a:lnTo>
                  <a:pt x="332" y="212"/>
                </a:lnTo>
                <a:lnTo>
                  <a:pt x="328" y="208"/>
                </a:lnTo>
                <a:lnTo>
                  <a:pt x="320" y="204"/>
                </a:lnTo>
                <a:lnTo>
                  <a:pt x="302" y="186"/>
                </a:lnTo>
                <a:lnTo>
                  <a:pt x="302" y="186"/>
                </a:lnTo>
                <a:lnTo>
                  <a:pt x="298" y="186"/>
                </a:lnTo>
                <a:lnTo>
                  <a:pt x="287" y="190"/>
                </a:lnTo>
                <a:lnTo>
                  <a:pt x="276" y="201"/>
                </a:lnTo>
                <a:lnTo>
                  <a:pt x="257" y="227"/>
                </a:lnTo>
                <a:lnTo>
                  <a:pt x="257" y="227"/>
                </a:lnTo>
                <a:lnTo>
                  <a:pt x="239" y="253"/>
                </a:lnTo>
                <a:lnTo>
                  <a:pt x="231" y="275"/>
                </a:lnTo>
                <a:lnTo>
                  <a:pt x="231" y="283"/>
                </a:lnTo>
                <a:lnTo>
                  <a:pt x="235" y="290"/>
                </a:lnTo>
                <a:lnTo>
                  <a:pt x="242" y="301"/>
                </a:lnTo>
                <a:lnTo>
                  <a:pt x="257" y="312"/>
                </a:lnTo>
                <a:lnTo>
                  <a:pt x="257" y="312"/>
                </a:lnTo>
                <a:lnTo>
                  <a:pt x="268" y="320"/>
                </a:lnTo>
                <a:lnTo>
                  <a:pt x="272" y="331"/>
                </a:lnTo>
                <a:lnTo>
                  <a:pt x="272" y="338"/>
                </a:lnTo>
                <a:lnTo>
                  <a:pt x="268" y="342"/>
                </a:lnTo>
                <a:lnTo>
                  <a:pt x="257" y="350"/>
                </a:lnTo>
                <a:lnTo>
                  <a:pt x="250" y="350"/>
                </a:lnTo>
                <a:lnTo>
                  <a:pt x="250" y="394"/>
                </a:lnTo>
                <a:lnTo>
                  <a:pt x="231" y="416"/>
                </a:lnTo>
                <a:lnTo>
                  <a:pt x="231" y="416"/>
                </a:lnTo>
                <a:lnTo>
                  <a:pt x="209" y="435"/>
                </a:lnTo>
                <a:lnTo>
                  <a:pt x="194" y="457"/>
                </a:lnTo>
                <a:lnTo>
                  <a:pt x="175" y="480"/>
                </a:lnTo>
                <a:lnTo>
                  <a:pt x="175" y="480"/>
                </a:lnTo>
                <a:lnTo>
                  <a:pt x="168" y="491"/>
                </a:lnTo>
                <a:lnTo>
                  <a:pt x="160" y="502"/>
                </a:lnTo>
                <a:lnTo>
                  <a:pt x="146" y="513"/>
                </a:lnTo>
                <a:lnTo>
                  <a:pt x="131" y="521"/>
                </a:lnTo>
                <a:lnTo>
                  <a:pt x="119" y="528"/>
                </a:lnTo>
                <a:lnTo>
                  <a:pt x="119" y="528"/>
                </a:lnTo>
                <a:lnTo>
                  <a:pt x="119" y="528"/>
                </a:lnTo>
                <a:lnTo>
                  <a:pt x="116" y="536"/>
                </a:lnTo>
                <a:lnTo>
                  <a:pt x="112" y="550"/>
                </a:lnTo>
                <a:lnTo>
                  <a:pt x="112" y="576"/>
                </a:lnTo>
                <a:lnTo>
                  <a:pt x="108" y="584"/>
                </a:lnTo>
                <a:lnTo>
                  <a:pt x="71" y="584"/>
                </a:lnTo>
                <a:lnTo>
                  <a:pt x="71" y="584"/>
                </a:lnTo>
                <a:lnTo>
                  <a:pt x="67" y="584"/>
                </a:lnTo>
                <a:lnTo>
                  <a:pt x="64" y="591"/>
                </a:lnTo>
                <a:lnTo>
                  <a:pt x="64" y="603"/>
                </a:lnTo>
                <a:lnTo>
                  <a:pt x="64" y="603"/>
                </a:lnTo>
                <a:lnTo>
                  <a:pt x="67" y="610"/>
                </a:lnTo>
                <a:lnTo>
                  <a:pt x="64" y="614"/>
                </a:lnTo>
                <a:lnTo>
                  <a:pt x="53" y="606"/>
                </a:lnTo>
                <a:lnTo>
                  <a:pt x="38" y="599"/>
                </a:lnTo>
                <a:lnTo>
                  <a:pt x="30" y="588"/>
                </a:lnTo>
                <a:lnTo>
                  <a:pt x="30" y="588"/>
                </a:lnTo>
                <a:lnTo>
                  <a:pt x="30" y="588"/>
                </a:lnTo>
                <a:lnTo>
                  <a:pt x="23" y="595"/>
                </a:lnTo>
                <a:lnTo>
                  <a:pt x="23" y="606"/>
                </a:lnTo>
                <a:lnTo>
                  <a:pt x="26" y="625"/>
                </a:lnTo>
                <a:lnTo>
                  <a:pt x="26" y="625"/>
                </a:lnTo>
                <a:lnTo>
                  <a:pt x="23" y="632"/>
                </a:lnTo>
                <a:lnTo>
                  <a:pt x="15" y="640"/>
                </a:lnTo>
                <a:lnTo>
                  <a:pt x="8" y="640"/>
                </a:lnTo>
                <a:lnTo>
                  <a:pt x="8" y="640"/>
                </a:lnTo>
                <a:lnTo>
                  <a:pt x="4" y="643"/>
                </a:lnTo>
                <a:lnTo>
                  <a:pt x="4" y="647"/>
                </a:lnTo>
                <a:lnTo>
                  <a:pt x="8" y="658"/>
                </a:lnTo>
                <a:lnTo>
                  <a:pt x="15" y="684"/>
                </a:lnTo>
                <a:lnTo>
                  <a:pt x="15" y="684"/>
                </a:lnTo>
                <a:lnTo>
                  <a:pt x="12" y="714"/>
                </a:lnTo>
                <a:lnTo>
                  <a:pt x="8" y="736"/>
                </a:lnTo>
                <a:lnTo>
                  <a:pt x="8" y="736"/>
                </a:lnTo>
                <a:lnTo>
                  <a:pt x="4" y="748"/>
                </a:lnTo>
                <a:lnTo>
                  <a:pt x="0" y="777"/>
                </a:lnTo>
                <a:lnTo>
                  <a:pt x="4" y="796"/>
                </a:lnTo>
                <a:lnTo>
                  <a:pt x="12" y="815"/>
                </a:lnTo>
                <a:lnTo>
                  <a:pt x="23" y="833"/>
                </a:lnTo>
                <a:lnTo>
                  <a:pt x="41" y="852"/>
                </a:lnTo>
                <a:lnTo>
                  <a:pt x="49" y="867"/>
                </a:lnTo>
                <a:lnTo>
                  <a:pt x="45" y="934"/>
                </a:lnTo>
                <a:lnTo>
                  <a:pt x="45" y="934"/>
                </a:lnTo>
                <a:lnTo>
                  <a:pt x="60" y="949"/>
                </a:lnTo>
                <a:lnTo>
                  <a:pt x="71" y="963"/>
                </a:lnTo>
                <a:lnTo>
                  <a:pt x="75" y="978"/>
                </a:lnTo>
                <a:lnTo>
                  <a:pt x="79" y="978"/>
                </a:lnTo>
                <a:lnTo>
                  <a:pt x="93" y="982"/>
                </a:lnTo>
                <a:lnTo>
                  <a:pt x="93" y="982"/>
                </a:lnTo>
                <a:lnTo>
                  <a:pt x="93" y="982"/>
                </a:lnTo>
                <a:lnTo>
                  <a:pt x="90" y="960"/>
                </a:lnTo>
                <a:lnTo>
                  <a:pt x="90" y="945"/>
                </a:lnTo>
                <a:lnTo>
                  <a:pt x="93" y="934"/>
                </a:lnTo>
                <a:lnTo>
                  <a:pt x="97" y="926"/>
                </a:lnTo>
                <a:lnTo>
                  <a:pt x="108" y="923"/>
                </a:lnTo>
                <a:lnTo>
                  <a:pt x="112" y="923"/>
                </a:lnTo>
                <a:lnTo>
                  <a:pt x="112" y="923"/>
                </a:lnTo>
                <a:lnTo>
                  <a:pt x="123" y="930"/>
                </a:lnTo>
                <a:lnTo>
                  <a:pt x="134" y="930"/>
                </a:lnTo>
                <a:lnTo>
                  <a:pt x="142" y="930"/>
                </a:lnTo>
                <a:lnTo>
                  <a:pt x="146" y="930"/>
                </a:lnTo>
                <a:lnTo>
                  <a:pt x="153" y="923"/>
                </a:lnTo>
                <a:lnTo>
                  <a:pt x="153" y="919"/>
                </a:lnTo>
                <a:lnTo>
                  <a:pt x="153" y="919"/>
                </a:lnTo>
                <a:lnTo>
                  <a:pt x="157" y="897"/>
                </a:lnTo>
                <a:lnTo>
                  <a:pt x="160" y="882"/>
                </a:lnTo>
                <a:lnTo>
                  <a:pt x="164" y="874"/>
                </a:lnTo>
                <a:lnTo>
                  <a:pt x="164" y="874"/>
                </a:lnTo>
                <a:lnTo>
                  <a:pt x="190" y="878"/>
                </a:lnTo>
                <a:lnTo>
                  <a:pt x="205" y="878"/>
                </a:lnTo>
                <a:lnTo>
                  <a:pt x="213" y="870"/>
                </a:lnTo>
                <a:lnTo>
                  <a:pt x="216" y="859"/>
                </a:lnTo>
                <a:lnTo>
                  <a:pt x="216" y="844"/>
                </a:lnTo>
                <a:lnTo>
                  <a:pt x="216" y="833"/>
                </a:lnTo>
                <a:lnTo>
                  <a:pt x="213" y="822"/>
                </a:lnTo>
                <a:lnTo>
                  <a:pt x="213" y="822"/>
                </a:lnTo>
                <a:lnTo>
                  <a:pt x="216" y="818"/>
                </a:lnTo>
                <a:lnTo>
                  <a:pt x="224" y="815"/>
                </a:lnTo>
                <a:lnTo>
                  <a:pt x="231" y="800"/>
                </a:lnTo>
                <a:lnTo>
                  <a:pt x="242" y="774"/>
                </a:lnTo>
                <a:lnTo>
                  <a:pt x="242" y="774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 noEditPoints="1"/>
          </p:cNvSpPr>
          <p:nvPr/>
        </p:nvSpPr>
        <p:spPr bwMode="auto">
          <a:xfrm>
            <a:off x="7064376" y="3746500"/>
            <a:ext cx="1276350" cy="1441450"/>
          </a:xfrm>
          <a:custGeom>
            <a:avLst/>
            <a:gdLst>
              <a:gd name="T0" fmla="*/ 268 w 804"/>
              <a:gd name="T1" fmla="*/ 893 h 908"/>
              <a:gd name="T2" fmla="*/ 97 w 804"/>
              <a:gd name="T3" fmla="*/ 778 h 908"/>
              <a:gd name="T4" fmla="*/ 100 w 804"/>
              <a:gd name="T5" fmla="*/ 782 h 908"/>
              <a:gd name="T6" fmla="*/ 796 w 804"/>
              <a:gd name="T7" fmla="*/ 365 h 908"/>
              <a:gd name="T8" fmla="*/ 781 w 804"/>
              <a:gd name="T9" fmla="*/ 309 h 908"/>
              <a:gd name="T10" fmla="*/ 800 w 804"/>
              <a:gd name="T11" fmla="*/ 276 h 908"/>
              <a:gd name="T12" fmla="*/ 751 w 804"/>
              <a:gd name="T13" fmla="*/ 160 h 908"/>
              <a:gd name="T14" fmla="*/ 696 w 804"/>
              <a:gd name="T15" fmla="*/ 134 h 908"/>
              <a:gd name="T16" fmla="*/ 651 w 804"/>
              <a:gd name="T17" fmla="*/ 149 h 908"/>
              <a:gd name="T18" fmla="*/ 636 w 804"/>
              <a:gd name="T19" fmla="*/ 175 h 908"/>
              <a:gd name="T20" fmla="*/ 625 w 804"/>
              <a:gd name="T21" fmla="*/ 164 h 908"/>
              <a:gd name="T22" fmla="*/ 658 w 804"/>
              <a:gd name="T23" fmla="*/ 90 h 908"/>
              <a:gd name="T24" fmla="*/ 670 w 804"/>
              <a:gd name="T25" fmla="*/ 49 h 908"/>
              <a:gd name="T26" fmla="*/ 647 w 804"/>
              <a:gd name="T27" fmla="*/ 19 h 908"/>
              <a:gd name="T28" fmla="*/ 603 w 804"/>
              <a:gd name="T29" fmla="*/ 38 h 908"/>
              <a:gd name="T30" fmla="*/ 528 w 804"/>
              <a:gd name="T31" fmla="*/ 19 h 908"/>
              <a:gd name="T32" fmla="*/ 435 w 804"/>
              <a:gd name="T33" fmla="*/ 216 h 908"/>
              <a:gd name="T34" fmla="*/ 398 w 804"/>
              <a:gd name="T35" fmla="*/ 298 h 908"/>
              <a:gd name="T36" fmla="*/ 335 w 804"/>
              <a:gd name="T37" fmla="*/ 350 h 908"/>
              <a:gd name="T38" fmla="*/ 301 w 804"/>
              <a:gd name="T39" fmla="*/ 328 h 908"/>
              <a:gd name="T40" fmla="*/ 268 w 804"/>
              <a:gd name="T41" fmla="*/ 272 h 908"/>
              <a:gd name="T42" fmla="*/ 227 w 804"/>
              <a:gd name="T43" fmla="*/ 302 h 908"/>
              <a:gd name="T44" fmla="*/ 190 w 804"/>
              <a:gd name="T45" fmla="*/ 361 h 908"/>
              <a:gd name="T46" fmla="*/ 156 w 804"/>
              <a:gd name="T47" fmla="*/ 369 h 908"/>
              <a:gd name="T48" fmla="*/ 82 w 804"/>
              <a:gd name="T49" fmla="*/ 410 h 908"/>
              <a:gd name="T50" fmla="*/ 100 w 804"/>
              <a:gd name="T51" fmla="*/ 421 h 908"/>
              <a:gd name="T52" fmla="*/ 26 w 804"/>
              <a:gd name="T53" fmla="*/ 477 h 908"/>
              <a:gd name="T54" fmla="*/ 7 w 804"/>
              <a:gd name="T55" fmla="*/ 488 h 908"/>
              <a:gd name="T56" fmla="*/ 4 w 804"/>
              <a:gd name="T57" fmla="*/ 521 h 908"/>
              <a:gd name="T58" fmla="*/ 44 w 804"/>
              <a:gd name="T59" fmla="*/ 570 h 908"/>
              <a:gd name="T60" fmla="*/ 67 w 804"/>
              <a:gd name="T61" fmla="*/ 592 h 908"/>
              <a:gd name="T62" fmla="*/ 67 w 804"/>
              <a:gd name="T63" fmla="*/ 629 h 908"/>
              <a:gd name="T64" fmla="*/ 85 w 804"/>
              <a:gd name="T65" fmla="*/ 670 h 908"/>
              <a:gd name="T66" fmla="*/ 74 w 804"/>
              <a:gd name="T67" fmla="*/ 707 h 908"/>
              <a:gd name="T68" fmla="*/ 100 w 804"/>
              <a:gd name="T69" fmla="*/ 763 h 908"/>
              <a:gd name="T70" fmla="*/ 123 w 804"/>
              <a:gd name="T71" fmla="*/ 793 h 908"/>
              <a:gd name="T72" fmla="*/ 97 w 804"/>
              <a:gd name="T73" fmla="*/ 834 h 908"/>
              <a:gd name="T74" fmla="*/ 111 w 804"/>
              <a:gd name="T75" fmla="*/ 856 h 908"/>
              <a:gd name="T76" fmla="*/ 152 w 804"/>
              <a:gd name="T77" fmla="*/ 864 h 908"/>
              <a:gd name="T78" fmla="*/ 167 w 804"/>
              <a:gd name="T79" fmla="*/ 893 h 908"/>
              <a:gd name="T80" fmla="*/ 268 w 804"/>
              <a:gd name="T81" fmla="*/ 893 h 908"/>
              <a:gd name="T82" fmla="*/ 294 w 804"/>
              <a:gd name="T83" fmla="*/ 890 h 908"/>
              <a:gd name="T84" fmla="*/ 342 w 804"/>
              <a:gd name="T85" fmla="*/ 897 h 908"/>
              <a:gd name="T86" fmla="*/ 431 w 804"/>
              <a:gd name="T87" fmla="*/ 834 h 908"/>
              <a:gd name="T88" fmla="*/ 498 w 804"/>
              <a:gd name="T89" fmla="*/ 849 h 908"/>
              <a:gd name="T90" fmla="*/ 565 w 804"/>
              <a:gd name="T91" fmla="*/ 841 h 908"/>
              <a:gd name="T92" fmla="*/ 591 w 804"/>
              <a:gd name="T93" fmla="*/ 830 h 908"/>
              <a:gd name="T94" fmla="*/ 606 w 804"/>
              <a:gd name="T95" fmla="*/ 767 h 908"/>
              <a:gd name="T96" fmla="*/ 670 w 804"/>
              <a:gd name="T97" fmla="*/ 652 h 908"/>
              <a:gd name="T98" fmla="*/ 729 w 804"/>
              <a:gd name="T99" fmla="*/ 640 h 908"/>
              <a:gd name="T100" fmla="*/ 722 w 804"/>
              <a:gd name="T101" fmla="*/ 585 h 908"/>
              <a:gd name="T102" fmla="*/ 748 w 804"/>
              <a:gd name="T103" fmla="*/ 540 h 908"/>
              <a:gd name="T104" fmla="*/ 740 w 804"/>
              <a:gd name="T105" fmla="*/ 473 h 908"/>
              <a:gd name="T106" fmla="*/ 781 w 804"/>
              <a:gd name="T107" fmla="*/ 436 h 908"/>
              <a:gd name="T108" fmla="*/ 804 w 804"/>
              <a:gd name="T109" fmla="*/ 38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04" h="908">
                <a:moveTo>
                  <a:pt x="268" y="893"/>
                </a:moveTo>
                <a:lnTo>
                  <a:pt x="268" y="893"/>
                </a:lnTo>
                <a:lnTo>
                  <a:pt x="268" y="893"/>
                </a:lnTo>
                <a:lnTo>
                  <a:pt x="268" y="893"/>
                </a:lnTo>
                <a:lnTo>
                  <a:pt x="268" y="893"/>
                </a:lnTo>
                <a:lnTo>
                  <a:pt x="268" y="893"/>
                </a:lnTo>
                <a:close/>
                <a:moveTo>
                  <a:pt x="100" y="782"/>
                </a:moveTo>
                <a:lnTo>
                  <a:pt x="97" y="778"/>
                </a:lnTo>
                <a:lnTo>
                  <a:pt x="97" y="778"/>
                </a:lnTo>
                <a:lnTo>
                  <a:pt x="97" y="797"/>
                </a:lnTo>
                <a:lnTo>
                  <a:pt x="100" y="797"/>
                </a:lnTo>
                <a:lnTo>
                  <a:pt x="100" y="782"/>
                </a:lnTo>
                <a:lnTo>
                  <a:pt x="100" y="782"/>
                </a:lnTo>
                <a:close/>
                <a:moveTo>
                  <a:pt x="800" y="372"/>
                </a:moveTo>
                <a:lnTo>
                  <a:pt x="800" y="372"/>
                </a:lnTo>
                <a:lnTo>
                  <a:pt x="796" y="365"/>
                </a:lnTo>
                <a:lnTo>
                  <a:pt x="785" y="343"/>
                </a:lnTo>
                <a:lnTo>
                  <a:pt x="781" y="332"/>
                </a:lnTo>
                <a:lnTo>
                  <a:pt x="781" y="320"/>
                </a:lnTo>
                <a:lnTo>
                  <a:pt x="781" y="309"/>
                </a:lnTo>
                <a:lnTo>
                  <a:pt x="789" y="298"/>
                </a:lnTo>
                <a:lnTo>
                  <a:pt x="789" y="298"/>
                </a:lnTo>
                <a:lnTo>
                  <a:pt x="796" y="287"/>
                </a:lnTo>
                <a:lnTo>
                  <a:pt x="800" y="276"/>
                </a:lnTo>
                <a:lnTo>
                  <a:pt x="800" y="257"/>
                </a:lnTo>
                <a:lnTo>
                  <a:pt x="796" y="239"/>
                </a:lnTo>
                <a:lnTo>
                  <a:pt x="792" y="235"/>
                </a:lnTo>
                <a:lnTo>
                  <a:pt x="751" y="160"/>
                </a:lnTo>
                <a:lnTo>
                  <a:pt x="751" y="145"/>
                </a:lnTo>
                <a:lnTo>
                  <a:pt x="751" y="145"/>
                </a:lnTo>
                <a:lnTo>
                  <a:pt x="722" y="138"/>
                </a:lnTo>
                <a:lnTo>
                  <a:pt x="696" y="134"/>
                </a:lnTo>
                <a:lnTo>
                  <a:pt x="677" y="134"/>
                </a:lnTo>
                <a:lnTo>
                  <a:pt x="666" y="138"/>
                </a:lnTo>
                <a:lnTo>
                  <a:pt x="655" y="145"/>
                </a:lnTo>
                <a:lnTo>
                  <a:pt x="651" y="149"/>
                </a:lnTo>
                <a:lnTo>
                  <a:pt x="644" y="153"/>
                </a:lnTo>
                <a:lnTo>
                  <a:pt x="644" y="153"/>
                </a:lnTo>
                <a:lnTo>
                  <a:pt x="644" y="168"/>
                </a:lnTo>
                <a:lnTo>
                  <a:pt x="636" y="175"/>
                </a:lnTo>
                <a:lnTo>
                  <a:pt x="632" y="175"/>
                </a:lnTo>
                <a:lnTo>
                  <a:pt x="629" y="175"/>
                </a:lnTo>
                <a:lnTo>
                  <a:pt x="625" y="172"/>
                </a:lnTo>
                <a:lnTo>
                  <a:pt x="625" y="164"/>
                </a:lnTo>
                <a:lnTo>
                  <a:pt x="625" y="164"/>
                </a:lnTo>
                <a:lnTo>
                  <a:pt x="625" y="145"/>
                </a:lnTo>
                <a:lnTo>
                  <a:pt x="632" y="131"/>
                </a:lnTo>
                <a:lnTo>
                  <a:pt x="658" y="90"/>
                </a:lnTo>
                <a:lnTo>
                  <a:pt x="658" y="90"/>
                </a:lnTo>
                <a:lnTo>
                  <a:pt x="666" y="75"/>
                </a:lnTo>
                <a:lnTo>
                  <a:pt x="670" y="64"/>
                </a:lnTo>
                <a:lnTo>
                  <a:pt x="670" y="49"/>
                </a:lnTo>
                <a:lnTo>
                  <a:pt x="670" y="38"/>
                </a:lnTo>
                <a:lnTo>
                  <a:pt x="662" y="26"/>
                </a:lnTo>
                <a:lnTo>
                  <a:pt x="658" y="23"/>
                </a:lnTo>
                <a:lnTo>
                  <a:pt x="647" y="19"/>
                </a:lnTo>
                <a:lnTo>
                  <a:pt x="636" y="26"/>
                </a:lnTo>
                <a:lnTo>
                  <a:pt x="636" y="26"/>
                </a:lnTo>
                <a:lnTo>
                  <a:pt x="614" y="38"/>
                </a:lnTo>
                <a:lnTo>
                  <a:pt x="603" y="38"/>
                </a:lnTo>
                <a:lnTo>
                  <a:pt x="599" y="34"/>
                </a:lnTo>
                <a:lnTo>
                  <a:pt x="599" y="34"/>
                </a:lnTo>
                <a:lnTo>
                  <a:pt x="577" y="0"/>
                </a:lnTo>
                <a:lnTo>
                  <a:pt x="528" y="19"/>
                </a:lnTo>
                <a:lnTo>
                  <a:pt x="524" y="52"/>
                </a:lnTo>
                <a:lnTo>
                  <a:pt x="498" y="97"/>
                </a:lnTo>
                <a:lnTo>
                  <a:pt x="495" y="127"/>
                </a:lnTo>
                <a:lnTo>
                  <a:pt x="435" y="216"/>
                </a:lnTo>
                <a:lnTo>
                  <a:pt x="431" y="250"/>
                </a:lnTo>
                <a:lnTo>
                  <a:pt x="431" y="250"/>
                </a:lnTo>
                <a:lnTo>
                  <a:pt x="417" y="276"/>
                </a:lnTo>
                <a:lnTo>
                  <a:pt x="398" y="298"/>
                </a:lnTo>
                <a:lnTo>
                  <a:pt x="379" y="320"/>
                </a:lnTo>
                <a:lnTo>
                  <a:pt x="357" y="339"/>
                </a:lnTo>
                <a:lnTo>
                  <a:pt x="346" y="346"/>
                </a:lnTo>
                <a:lnTo>
                  <a:pt x="335" y="350"/>
                </a:lnTo>
                <a:lnTo>
                  <a:pt x="324" y="350"/>
                </a:lnTo>
                <a:lnTo>
                  <a:pt x="316" y="346"/>
                </a:lnTo>
                <a:lnTo>
                  <a:pt x="309" y="339"/>
                </a:lnTo>
                <a:lnTo>
                  <a:pt x="301" y="328"/>
                </a:lnTo>
                <a:lnTo>
                  <a:pt x="301" y="328"/>
                </a:lnTo>
                <a:lnTo>
                  <a:pt x="290" y="298"/>
                </a:lnTo>
                <a:lnTo>
                  <a:pt x="279" y="283"/>
                </a:lnTo>
                <a:lnTo>
                  <a:pt x="268" y="272"/>
                </a:lnTo>
                <a:lnTo>
                  <a:pt x="257" y="272"/>
                </a:lnTo>
                <a:lnTo>
                  <a:pt x="245" y="276"/>
                </a:lnTo>
                <a:lnTo>
                  <a:pt x="234" y="287"/>
                </a:lnTo>
                <a:lnTo>
                  <a:pt x="227" y="302"/>
                </a:lnTo>
                <a:lnTo>
                  <a:pt x="219" y="317"/>
                </a:lnTo>
                <a:lnTo>
                  <a:pt x="219" y="317"/>
                </a:lnTo>
                <a:lnTo>
                  <a:pt x="201" y="346"/>
                </a:lnTo>
                <a:lnTo>
                  <a:pt x="190" y="361"/>
                </a:lnTo>
                <a:lnTo>
                  <a:pt x="178" y="365"/>
                </a:lnTo>
                <a:lnTo>
                  <a:pt x="178" y="365"/>
                </a:lnTo>
                <a:lnTo>
                  <a:pt x="178" y="365"/>
                </a:lnTo>
                <a:lnTo>
                  <a:pt x="156" y="369"/>
                </a:lnTo>
                <a:lnTo>
                  <a:pt x="137" y="372"/>
                </a:lnTo>
                <a:lnTo>
                  <a:pt x="108" y="387"/>
                </a:lnTo>
                <a:lnTo>
                  <a:pt x="89" y="402"/>
                </a:lnTo>
                <a:lnTo>
                  <a:pt x="82" y="410"/>
                </a:lnTo>
                <a:lnTo>
                  <a:pt x="78" y="413"/>
                </a:lnTo>
                <a:lnTo>
                  <a:pt x="78" y="413"/>
                </a:lnTo>
                <a:lnTo>
                  <a:pt x="97" y="417"/>
                </a:lnTo>
                <a:lnTo>
                  <a:pt x="100" y="421"/>
                </a:lnTo>
                <a:lnTo>
                  <a:pt x="97" y="428"/>
                </a:lnTo>
                <a:lnTo>
                  <a:pt x="93" y="436"/>
                </a:lnTo>
                <a:lnTo>
                  <a:pt x="78" y="447"/>
                </a:lnTo>
                <a:lnTo>
                  <a:pt x="26" y="477"/>
                </a:lnTo>
                <a:lnTo>
                  <a:pt x="26" y="477"/>
                </a:lnTo>
                <a:lnTo>
                  <a:pt x="18" y="477"/>
                </a:lnTo>
                <a:lnTo>
                  <a:pt x="11" y="484"/>
                </a:lnTo>
                <a:lnTo>
                  <a:pt x="7" y="488"/>
                </a:lnTo>
                <a:lnTo>
                  <a:pt x="4" y="495"/>
                </a:lnTo>
                <a:lnTo>
                  <a:pt x="0" y="506"/>
                </a:lnTo>
                <a:lnTo>
                  <a:pt x="4" y="521"/>
                </a:lnTo>
                <a:lnTo>
                  <a:pt x="4" y="521"/>
                </a:lnTo>
                <a:lnTo>
                  <a:pt x="11" y="547"/>
                </a:lnTo>
                <a:lnTo>
                  <a:pt x="15" y="562"/>
                </a:lnTo>
                <a:lnTo>
                  <a:pt x="26" y="566"/>
                </a:lnTo>
                <a:lnTo>
                  <a:pt x="44" y="570"/>
                </a:lnTo>
                <a:lnTo>
                  <a:pt x="44" y="570"/>
                </a:lnTo>
                <a:lnTo>
                  <a:pt x="56" y="573"/>
                </a:lnTo>
                <a:lnTo>
                  <a:pt x="63" y="581"/>
                </a:lnTo>
                <a:lnTo>
                  <a:pt x="67" y="592"/>
                </a:lnTo>
                <a:lnTo>
                  <a:pt x="67" y="599"/>
                </a:lnTo>
                <a:lnTo>
                  <a:pt x="67" y="622"/>
                </a:lnTo>
                <a:lnTo>
                  <a:pt x="67" y="629"/>
                </a:lnTo>
                <a:lnTo>
                  <a:pt x="67" y="629"/>
                </a:lnTo>
                <a:lnTo>
                  <a:pt x="71" y="637"/>
                </a:lnTo>
                <a:lnTo>
                  <a:pt x="82" y="652"/>
                </a:lnTo>
                <a:lnTo>
                  <a:pt x="85" y="659"/>
                </a:lnTo>
                <a:lnTo>
                  <a:pt x="85" y="670"/>
                </a:lnTo>
                <a:lnTo>
                  <a:pt x="78" y="681"/>
                </a:lnTo>
                <a:lnTo>
                  <a:pt x="63" y="692"/>
                </a:lnTo>
                <a:lnTo>
                  <a:pt x="74" y="707"/>
                </a:lnTo>
                <a:lnTo>
                  <a:pt x="74" y="707"/>
                </a:lnTo>
                <a:lnTo>
                  <a:pt x="78" y="715"/>
                </a:lnTo>
                <a:lnTo>
                  <a:pt x="89" y="726"/>
                </a:lnTo>
                <a:lnTo>
                  <a:pt x="100" y="748"/>
                </a:lnTo>
                <a:lnTo>
                  <a:pt x="100" y="763"/>
                </a:lnTo>
                <a:lnTo>
                  <a:pt x="100" y="778"/>
                </a:lnTo>
                <a:lnTo>
                  <a:pt x="100" y="778"/>
                </a:lnTo>
                <a:lnTo>
                  <a:pt x="100" y="782"/>
                </a:lnTo>
                <a:lnTo>
                  <a:pt x="123" y="793"/>
                </a:lnTo>
                <a:lnTo>
                  <a:pt x="123" y="793"/>
                </a:lnTo>
                <a:lnTo>
                  <a:pt x="111" y="808"/>
                </a:lnTo>
                <a:lnTo>
                  <a:pt x="104" y="819"/>
                </a:lnTo>
                <a:lnTo>
                  <a:pt x="97" y="834"/>
                </a:lnTo>
                <a:lnTo>
                  <a:pt x="97" y="845"/>
                </a:lnTo>
                <a:lnTo>
                  <a:pt x="100" y="852"/>
                </a:lnTo>
                <a:lnTo>
                  <a:pt x="104" y="856"/>
                </a:lnTo>
                <a:lnTo>
                  <a:pt x="111" y="856"/>
                </a:lnTo>
                <a:lnTo>
                  <a:pt x="123" y="860"/>
                </a:lnTo>
                <a:lnTo>
                  <a:pt x="152" y="856"/>
                </a:lnTo>
                <a:lnTo>
                  <a:pt x="152" y="856"/>
                </a:lnTo>
                <a:lnTo>
                  <a:pt x="152" y="864"/>
                </a:lnTo>
                <a:lnTo>
                  <a:pt x="152" y="867"/>
                </a:lnTo>
                <a:lnTo>
                  <a:pt x="152" y="879"/>
                </a:lnTo>
                <a:lnTo>
                  <a:pt x="156" y="886"/>
                </a:lnTo>
                <a:lnTo>
                  <a:pt x="167" y="893"/>
                </a:lnTo>
                <a:lnTo>
                  <a:pt x="186" y="897"/>
                </a:lnTo>
                <a:lnTo>
                  <a:pt x="208" y="897"/>
                </a:lnTo>
                <a:lnTo>
                  <a:pt x="208" y="897"/>
                </a:lnTo>
                <a:lnTo>
                  <a:pt x="268" y="893"/>
                </a:lnTo>
                <a:lnTo>
                  <a:pt x="268" y="893"/>
                </a:lnTo>
                <a:lnTo>
                  <a:pt x="275" y="890"/>
                </a:lnTo>
                <a:lnTo>
                  <a:pt x="286" y="886"/>
                </a:lnTo>
                <a:lnTo>
                  <a:pt x="294" y="890"/>
                </a:lnTo>
                <a:lnTo>
                  <a:pt x="297" y="897"/>
                </a:lnTo>
                <a:lnTo>
                  <a:pt x="301" y="905"/>
                </a:lnTo>
                <a:lnTo>
                  <a:pt x="342" y="897"/>
                </a:lnTo>
                <a:lnTo>
                  <a:pt x="342" y="897"/>
                </a:lnTo>
                <a:lnTo>
                  <a:pt x="346" y="908"/>
                </a:lnTo>
                <a:lnTo>
                  <a:pt x="346" y="905"/>
                </a:lnTo>
                <a:lnTo>
                  <a:pt x="431" y="834"/>
                </a:lnTo>
                <a:lnTo>
                  <a:pt x="431" y="834"/>
                </a:lnTo>
                <a:lnTo>
                  <a:pt x="461" y="849"/>
                </a:lnTo>
                <a:lnTo>
                  <a:pt x="484" y="852"/>
                </a:lnTo>
                <a:lnTo>
                  <a:pt x="495" y="849"/>
                </a:lnTo>
                <a:lnTo>
                  <a:pt x="498" y="849"/>
                </a:lnTo>
                <a:lnTo>
                  <a:pt x="521" y="830"/>
                </a:lnTo>
                <a:lnTo>
                  <a:pt x="521" y="830"/>
                </a:lnTo>
                <a:lnTo>
                  <a:pt x="547" y="841"/>
                </a:lnTo>
                <a:lnTo>
                  <a:pt x="565" y="841"/>
                </a:lnTo>
                <a:lnTo>
                  <a:pt x="577" y="841"/>
                </a:lnTo>
                <a:lnTo>
                  <a:pt x="588" y="841"/>
                </a:lnTo>
                <a:lnTo>
                  <a:pt x="591" y="834"/>
                </a:lnTo>
                <a:lnTo>
                  <a:pt x="591" y="830"/>
                </a:lnTo>
                <a:lnTo>
                  <a:pt x="595" y="826"/>
                </a:lnTo>
                <a:lnTo>
                  <a:pt x="603" y="774"/>
                </a:lnTo>
                <a:lnTo>
                  <a:pt x="603" y="774"/>
                </a:lnTo>
                <a:lnTo>
                  <a:pt x="606" y="767"/>
                </a:lnTo>
                <a:lnTo>
                  <a:pt x="614" y="756"/>
                </a:lnTo>
                <a:lnTo>
                  <a:pt x="625" y="722"/>
                </a:lnTo>
                <a:lnTo>
                  <a:pt x="640" y="674"/>
                </a:lnTo>
                <a:lnTo>
                  <a:pt x="670" y="652"/>
                </a:lnTo>
                <a:lnTo>
                  <a:pt x="670" y="652"/>
                </a:lnTo>
                <a:lnTo>
                  <a:pt x="696" y="652"/>
                </a:lnTo>
                <a:lnTo>
                  <a:pt x="718" y="644"/>
                </a:lnTo>
                <a:lnTo>
                  <a:pt x="729" y="640"/>
                </a:lnTo>
                <a:lnTo>
                  <a:pt x="733" y="637"/>
                </a:lnTo>
                <a:lnTo>
                  <a:pt x="733" y="637"/>
                </a:lnTo>
                <a:lnTo>
                  <a:pt x="722" y="607"/>
                </a:lnTo>
                <a:lnTo>
                  <a:pt x="722" y="585"/>
                </a:lnTo>
                <a:lnTo>
                  <a:pt x="722" y="559"/>
                </a:lnTo>
                <a:lnTo>
                  <a:pt x="722" y="559"/>
                </a:lnTo>
                <a:lnTo>
                  <a:pt x="737" y="551"/>
                </a:lnTo>
                <a:lnTo>
                  <a:pt x="748" y="540"/>
                </a:lnTo>
                <a:lnTo>
                  <a:pt x="751" y="525"/>
                </a:lnTo>
                <a:lnTo>
                  <a:pt x="751" y="510"/>
                </a:lnTo>
                <a:lnTo>
                  <a:pt x="744" y="484"/>
                </a:lnTo>
                <a:lnTo>
                  <a:pt x="740" y="473"/>
                </a:lnTo>
                <a:lnTo>
                  <a:pt x="733" y="454"/>
                </a:lnTo>
                <a:lnTo>
                  <a:pt x="733" y="454"/>
                </a:lnTo>
                <a:lnTo>
                  <a:pt x="763" y="447"/>
                </a:lnTo>
                <a:lnTo>
                  <a:pt x="781" y="436"/>
                </a:lnTo>
                <a:lnTo>
                  <a:pt x="792" y="421"/>
                </a:lnTo>
                <a:lnTo>
                  <a:pt x="800" y="406"/>
                </a:lnTo>
                <a:lnTo>
                  <a:pt x="804" y="395"/>
                </a:lnTo>
                <a:lnTo>
                  <a:pt x="804" y="384"/>
                </a:lnTo>
                <a:lnTo>
                  <a:pt x="800" y="372"/>
                </a:lnTo>
                <a:lnTo>
                  <a:pt x="800" y="372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7908926" y="5572125"/>
            <a:ext cx="1322387" cy="1046162"/>
          </a:xfrm>
          <a:custGeom>
            <a:avLst/>
            <a:gdLst>
              <a:gd name="T0" fmla="*/ 778 w 833"/>
              <a:gd name="T1" fmla="*/ 562 h 659"/>
              <a:gd name="T2" fmla="*/ 781 w 833"/>
              <a:gd name="T3" fmla="*/ 510 h 659"/>
              <a:gd name="T4" fmla="*/ 793 w 833"/>
              <a:gd name="T5" fmla="*/ 488 h 659"/>
              <a:gd name="T6" fmla="*/ 815 w 833"/>
              <a:gd name="T7" fmla="*/ 447 h 659"/>
              <a:gd name="T8" fmla="*/ 789 w 833"/>
              <a:gd name="T9" fmla="*/ 331 h 659"/>
              <a:gd name="T10" fmla="*/ 718 w 833"/>
              <a:gd name="T11" fmla="*/ 182 h 659"/>
              <a:gd name="T12" fmla="*/ 714 w 833"/>
              <a:gd name="T13" fmla="*/ 127 h 659"/>
              <a:gd name="T14" fmla="*/ 707 w 833"/>
              <a:gd name="T15" fmla="*/ 78 h 659"/>
              <a:gd name="T16" fmla="*/ 673 w 833"/>
              <a:gd name="T17" fmla="*/ 71 h 659"/>
              <a:gd name="T18" fmla="*/ 666 w 833"/>
              <a:gd name="T19" fmla="*/ 56 h 659"/>
              <a:gd name="T20" fmla="*/ 651 w 833"/>
              <a:gd name="T21" fmla="*/ 0 h 659"/>
              <a:gd name="T22" fmla="*/ 450 w 833"/>
              <a:gd name="T23" fmla="*/ 0 h 659"/>
              <a:gd name="T24" fmla="*/ 383 w 833"/>
              <a:gd name="T25" fmla="*/ 4 h 659"/>
              <a:gd name="T26" fmla="*/ 290 w 833"/>
              <a:gd name="T27" fmla="*/ 41 h 659"/>
              <a:gd name="T28" fmla="*/ 223 w 833"/>
              <a:gd name="T29" fmla="*/ 56 h 659"/>
              <a:gd name="T30" fmla="*/ 167 w 833"/>
              <a:gd name="T31" fmla="*/ 78 h 659"/>
              <a:gd name="T32" fmla="*/ 193 w 833"/>
              <a:gd name="T33" fmla="*/ 130 h 659"/>
              <a:gd name="T34" fmla="*/ 134 w 833"/>
              <a:gd name="T35" fmla="*/ 134 h 659"/>
              <a:gd name="T36" fmla="*/ 48 w 833"/>
              <a:gd name="T37" fmla="*/ 145 h 659"/>
              <a:gd name="T38" fmla="*/ 33 w 833"/>
              <a:gd name="T39" fmla="*/ 201 h 659"/>
              <a:gd name="T40" fmla="*/ 0 w 833"/>
              <a:gd name="T41" fmla="*/ 227 h 659"/>
              <a:gd name="T42" fmla="*/ 22 w 833"/>
              <a:gd name="T43" fmla="*/ 276 h 659"/>
              <a:gd name="T44" fmla="*/ 4 w 833"/>
              <a:gd name="T45" fmla="*/ 343 h 659"/>
              <a:gd name="T46" fmla="*/ 37 w 833"/>
              <a:gd name="T47" fmla="*/ 413 h 659"/>
              <a:gd name="T48" fmla="*/ 63 w 833"/>
              <a:gd name="T49" fmla="*/ 406 h 659"/>
              <a:gd name="T50" fmla="*/ 93 w 833"/>
              <a:gd name="T51" fmla="*/ 406 h 659"/>
              <a:gd name="T52" fmla="*/ 78 w 833"/>
              <a:gd name="T53" fmla="*/ 447 h 659"/>
              <a:gd name="T54" fmla="*/ 82 w 833"/>
              <a:gd name="T55" fmla="*/ 484 h 659"/>
              <a:gd name="T56" fmla="*/ 138 w 833"/>
              <a:gd name="T57" fmla="*/ 503 h 659"/>
              <a:gd name="T58" fmla="*/ 190 w 833"/>
              <a:gd name="T59" fmla="*/ 465 h 659"/>
              <a:gd name="T60" fmla="*/ 231 w 833"/>
              <a:gd name="T61" fmla="*/ 499 h 659"/>
              <a:gd name="T62" fmla="*/ 301 w 833"/>
              <a:gd name="T63" fmla="*/ 503 h 659"/>
              <a:gd name="T64" fmla="*/ 398 w 833"/>
              <a:gd name="T65" fmla="*/ 406 h 659"/>
              <a:gd name="T66" fmla="*/ 465 w 833"/>
              <a:gd name="T67" fmla="*/ 395 h 659"/>
              <a:gd name="T68" fmla="*/ 513 w 833"/>
              <a:gd name="T69" fmla="*/ 398 h 659"/>
              <a:gd name="T70" fmla="*/ 536 w 833"/>
              <a:gd name="T71" fmla="*/ 417 h 659"/>
              <a:gd name="T72" fmla="*/ 532 w 833"/>
              <a:gd name="T73" fmla="*/ 454 h 659"/>
              <a:gd name="T74" fmla="*/ 558 w 833"/>
              <a:gd name="T75" fmla="*/ 458 h 659"/>
              <a:gd name="T76" fmla="*/ 554 w 833"/>
              <a:gd name="T77" fmla="*/ 503 h 659"/>
              <a:gd name="T78" fmla="*/ 547 w 833"/>
              <a:gd name="T79" fmla="*/ 566 h 659"/>
              <a:gd name="T80" fmla="*/ 577 w 833"/>
              <a:gd name="T81" fmla="*/ 581 h 659"/>
              <a:gd name="T82" fmla="*/ 562 w 833"/>
              <a:gd name="T83" fmla="*/ 614 h 659"/>
              <a:gd name="T84" fmla="*/ 614 w 833"/>
              <a:gd name="T85" fmla="*/ 629 h 659"/>
              <a:gd name="T86" fmla="*/ 700 w 833"/>
              <a:gd name="T87" fmla="*/ 603 h 659"/>
              <a:gd name="T88" fmla="*/ 722 w 833"/>
              <a:gd name="T89" fmla="*/ 629 h 659"/>
              <a:gd name="T90" fmla="*/ 748 w 833"/>
              <a:gd name="T91" fmla="*/ 633 h 659"/>
              <a:gd name="T92" fmla="*/ 781 w 833"/>
              <a:gd name="T93" fmla="*/ 659 h 659"/>
              <a:gd name="T94" fmla="*/ 804 w 833"/>
              <a:gd name="T95" fmla="*/ 648 h 659"/>
              <a:gd name="T96" fmla="*/ 807 w 833"/>
              <a:gd name="T97" fmla="*/ 622 h 659"/>
              <a:gd name="T98" fmla="*/ 830 w 833"/>
              <a:gd name="T99" fmla="*/ 603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33" h="659">
                <a:moveTo>
                  <a:pt x="807" y="584"/>
                </a:moveTo>
                <a:lnTo>
                  <a:pt x="807" y="584"/>
                </a:lnTo>
                <a:lnTo>
                  <a:pt x="789" y="573"/>
                </a:lnTo>
                <a:lnTo>
                  <a:pt x="778" y="562"/>
                </a:lnTo>
                <a:lnTo>
                  <a:pt x="774" y="551"/>
                </a:lnTo>
                <a:lnTo>
                  <a:pt x="774" y="536"/>
                </a:lnTo>
                <a:lnTo>
                  <a:pt x="778" y="517"/>
                </a:lnTo>
                <a:lnTo>
                  <a:pt x="781" y="510"/>
                </a:lnTo>
                <a:lnTo>
                  <a:pt x="781" y="510"/>
                </a:lnTo>
                <a:lnTo>
                  <a:pt x="785" y="506"/>
                </a:lnTo>
                <a:lnTo>
                  <a:pt x="789" y="495"/>
                </a:lnTo>
                <a:lnTo>
                  <a:pt x="793" y="488"/>
                </a:lnTo>
                <a:lnTo>
                  <a:pt x="789" y="480"/>
                </a:lnTo>
                <a:lnTo>
                  <a:pt x="785" y="473"/>
                </a:lnTo>
                <a:lnTo>
                  <a:pt x="778" y="462"/>
                </a:lnTo>
                <a:lnTo>
                  <a:pt x="815" y="447"/>
                </a:lnTo>
                <a:lnTo>
                  <a:pt x="822" y="428"/>
                </a:lnTo>
                <a:lnTo>
                  <a:pt x="804" y="409"/>
                </a:lnTo>
                <a:lnTo>
                  <a:pt x="789" y="395"/>
                </a:lnTo>
                <a:lnTo>
                  <a:pt x="789" y="331"/>
                </a:lnTo>
                <a:lnTo>
                  <a:pt x="729" y="276"/>
                </a:lnTo>
                <a:lnTo>
                  <a:pt x="740" y="238"/>
                </a:lnTo>
                <a:lnTo>
                  <a:pt x="711" y="212"/>
                </a:lnTo>
                <a:lnTo>
                  <a:pt x="718" y="182"/>
                </a:lnTo>
                <a:lnTo>
                  <a:pt x="696" y="130"/>
                </a:lnTo>
                <a:lnTo>
                  <a:pt x="696" y="130"/>
                </a:lnTo>
                <a:lnTo>
                  <a:pt x="700" y="130"/>
                </a:lnTo>
                <a:lnTo>
                  <a:pt x="714" y="127"/>
                </a:lnTo>
                <a:lnTo>
                  <a:pt x="726" y="116"/>
                </a:lnTo>
                <a:lnTo>
                  <a:pt x="740" y="97"/>
                </a:lnTo>
                <a:lnTo>
                  <a:pt x="737" y="97"/>
                </a:lnTo>
                <a:lnTo>
                  <a:pt x="707" y="78"/>
                </a:lnTo>
                <a:lnTo>
                  <a:pt x="707" y="78"/>
                </a:lnTo>
                <a:lnTo>
                  <a:pt x="692" y="75"/>
                </a:lnTo>
                <a:lnTo>
                  <a:pt x="681" y="75"/>
                </a:lnTo>
                <a:lnTo>
                  <a:pt x="673" y="71"/>
                </a:lnTo>
                <a:lnTo>
                  <a:pt x="670" y="67"/>
                </a:lnTo>
                <a:lnTo>
                  <a:pt x="666" y="60"/>
                </a:lnTo>
                <a:lnTo>
                  <a:pt x="666" y="56"/>
                </a:lnTo>
                <a:lnTo>
                  <a:pt x="666" y="56"/>
                </a:lnTo>
                <a:lnTo>
                  <a:pt x="673" y="30"/>
                </a:lnTo>
                <a:lnTo>
                  <a:pt x="670" y="11"/>
                </a:lnTo>
                <a:lnTo>
                  <a:pt x="662" y="4"/>
                </a:lnTo>
                <a:lnTo>
                  <a:pt x="651" y="0"/>
                </a:lnTo>
                <a:lnTo>
                  <a:pt x="640" y="0"/>
                </a:lnTo>
                <a:lnTo>
                  <a:pt x="629" y="4"/>
                </a:lnTo>
                <a:lnTo>
                  <a:pt x="618" y="11"/>
                </a:lnTo>
                <a:lnTo>
                  <a:pt x="450" y="0"/>
                </a:lnTo>
                <a:lnTo>
                  <a:pt x="428" y="11"/>
                </a:lnTo>
                <a:lnTo>
                  <a:pt x="413" y="8"/>
                </a:lnTo>
                <a:lnTo>
                  <a:pt x="413" y="8"/>
                </a:lnTo>
                <a:lnTo>
                  <a:pt x="383" y="4"/>
                </a:lnTo>
                <a:lnTo>
                  <a:pt x="361" y="4"/>
                </a:lnTo>
                <a:lnTo>
                  <a:pt x="339" y="11"/>
                </a:lnTo>
                <a:lnTo>
                  <a:pt x="316" y="19"/>
                </a:lnTo>
                <a:lnTo>
                  <a:pt x="290" y="41"/>
                </a:lnTo>
                <a:lnTo>
                  <a:pt x="279" y="49"/>
                </a:lnTo>
                <a:lnTo>
                  <a:pt x="227" y="49"/>
                </a:lnTo>
                <a:lnTo>
                  <a:pt x="227" y="49"/>
                </a:lnTo>
                <a:lnTo>
                  <a:pt x="223" y="56"/>
                </a:lnTo>
                <a:lnTo>
                  <a:pt x="216" y="63"/>
                </a:lnTo>
                <a:lnTo>
                  <a:pt x="193" y="71"/>
                </a:lnTo>
                <a:lnTo>
                  <a:pt x="167" y="78"/>
                </a:lnTo>
                <a:lnTo>
                  <a:pt x="167" y="78"/>
                </a:lnTo>
                <a:lnTo>
                  <a:pt x="190" y="104"/>
                </a:lnTo>
                <a:lnTo>
                  <a:pt x="193" y="116"/>
                </a:lnTo>
                <a:lnTo>
                  <a:pt x="193" y="123"/>
                </a:lnTo>
                <a:lnTo>
                  <a:pt x="193" y="130"/>
                </a:lnTo>
                <a:lnTo>
                  <a:pt x="186" y="134"/>
                </a:lnTo>
                <a:lnTo>
                  <a:pt x="171" y="138"/>
                </a:lnTo>
                <a:lnTo>
                  <a:pt x="152" y="138"/>
                </a:lnTo>
                <a:lnTo>
                  <a:pt x="134" y="134"/>
                </a:lnTo>
                <a:lnTo>
                  <a:pt x="115" y="130"/>
                </a:lnTo>
                <a:lnTo>
                  <a:pt x="115" y="130"/>
                </a:lnTo>
                <a:lnTo>
                  <a:pt x="78" y="142"/>
                </a:lnTo>
                <a:lnTo>
                  <a:pt x="48" y="145"/>
                </a:lnTo>
                <a:lnTo>
                  <a:pt x="48" y="145"/>
                </a:lnTo>
                <a:lnTo>
                  <a:pt x="45" y="171"/>
                </a:lnTo>
                <a:lnTo>
                  <a:pt x="41" y="186"/>
                </a:lnTo>
                <a:lnTo>
                  <a:pt x="33" y="201"/>
                </a:lnTo>
                <a:lnTo>
                  <a:pt x="22" y="212"/>
                </a:lnTo>
                <a:lnTo>
                  <a:pt x="7" y="223"/>
                </a:lnTo>
                <a:lnTo>
                  <a:pt x="0" y="227"/>
                </a:lnTo>
                <a:lnTo>
                  <a:pt x="0" y="227"/>
                </a:lnTo>
                <a:lnTo>
                  <a:pt x="7" y="235"/>
                </a:lnTo>
                <a:lnTo>
                  <a:pt x="15" y="246"/>
                </a:lnTo>
                <a:lnTo>
                  <a:pt x="19" y="261"/>
                </a:lnTo>
                <a:lnTo>
                  <a:pt x="22" y="276"/>
                </a:lnTo>
                <a:lnTo>
                  <a:pt x="22" y="298"/>
                </a:lnTo>
                <a:lnTo>
                  <a:pt x="15" y="320"/>
                </a:lnTo>
                <a:lnTo>
                  <a:pt x="4" y="343"/>
                </a:lnTo>
                <a:lnTo>
                  <a:pt x="4" y="343"/>
                </a:lnTo>
                <a:lnTo>
                  <a:pt x="7" y="357"/>
                </a:lnTo>
                <a:lnTo>
                  <a:pt x="19" y="391"/>
                </a:lnTo>
                <a:lnTo>
                  <a:pt x="26" y="406"/>
                </a:lnTo>
                <a:lnTo>
                  <a:pt x="37" y="413"/>
                </a:lnTo>
                <a:lnTo>
                  <a:pt x="45" y="417"/>
                </a:lnTo>
                <a:lnTo>
                  <a:pt x="48" y="417"/>
                </a:lnTo>
                <a:lnTo>
                  <a:pt x="56" y="413"/>
                </a:lnTo>
                <a:lnTo>
                  <a:pt x="63" y="406"/>
                </a:lnTo>
                <a:lnTo>
                  <a:pt x="63" y="406"/>
                </a:lnTo>
                <a:lnTo>
                  <a:pt x="71" y="406"/>
                </a:lnTo>
                <a:lnTo>
                  <a:pt x="86" y="402"/>
                </a:lnTo>
                <a:lnTo>
                  <a:pt x="93" y="406"/>
                </a:lnTo>
                <a:lnTo>
                  <a:pt x="93" y="413"/>
                </a:lnTo>
                <a:lnTo>
                  <a:pt x="89" y="424"/>
                </a:lnTo>
                <a:lnTo>
                  <a:pt x="78" y="447"/>
                </a:lnTo>
                <a:lnTo>
                  <a:pt x="78" y="447"/>
                </a:lnTo>
                <a:lnTo>
                  <a:pt x="74" y="454"/>
                </a:lnTo>
                <a:lnTo>
                  <a:pt x="74" y="469"/>
                </a:lnTo>
                <a:lnTo>
                  <a:pt x="78" y="476"/>
                </a:lnTo>
                <a:lnTo>
                  <a:pt x="82" y="484"/>
                </a:lnTo>
                <a:lnTo>
                  <a:pt x="93" y="484"/>
                </a:lnTo>
                <a:lnTo>
                  <a:pt x="112" y="484"/>
                </a:lnTo>
                <a:lnTo>
                  <a:pt x="138" y="503"/>
                </a:lnTo>
                <a:lnTo>
                  <a:pt x="138" y="503"/>
                </a:lnTo>
                <a:lnTo>
                  <a:pt x="145" y="495"/>
                </a:lnTo>
                <a:lnTo>
                  <a:pt x="160" y="480"/>
                </a:lnTo>
                <a:lnTo>
                  <a:pt x="175" y="473"/>
                </a:lnTo>
                <a:lnTo>
                  <a:pt x="190" y="465"/>
                </a:lnTo>
                <a:lnTo>
                  <a:pt x="205" y="465"/>
                </a:lnTo>
                <a:lnTo>
                  <a:pt x="223" y="473"/>
                </a:lnTo>
                <a:lnTo>
                  <a:pt x="231" y="499"/>
                </a:lnTo>
                <a:lnTo>
                  <a:pt x="231" y="499"/>
                </a:lnTo>
                <a:lnTo>
                  <a:pt x="242" y="506"/>
                </a:lnTo>
                <a:lnTo>
                  <a:pt x="257" y="510"/>
                </a:lnTo>
                <a:lnTo>
                  <a:pt x="275" y="510"/>
                </a:lnTo>
                <a:lnTo>
                  <a:pt x="301" y="503"/>
                </a:lnTo>
                <a:lnTo>
                  <a:pt x="331" y="484"/>
                </a:lnTo>
                <a:lnTo>
                  <a:pt x="361" y="454"/>
                </a:lnTo>
                <a:lnTo>
                  <a:pt x="398" y="406"/>
                </a:lnTo>
                <a:lnTo>
                  <a:pt x="398" y="406"/>
                </a:lnTo>
                <a:lnTo>
                  <a:pt x="409" y="406"/>
                </a:lnTo>
                <a:lnTo>
                  <a:pt x="435" y="406"/>
                </a:lnTo>
                <a:lnTo>
                  <a:pt x="450" y="398"/>
                </a:lnTo>
                <a:lnTo>
                  <a:pt x="465" y="395"/>
                </a:lnTo>
                <a:lnTo>
                  <a:pt x="476" y="383"/>
                </a:lnTo>
                <a:lnTo>
                  <a:pt x="487" y="372"/>
                </a:lnTo>
                <a:lnTo>
                  <a:pt x="517" y="372"/>
                </a:lnTo>
                <a:lnTo>
                  <a:pt x="513" y="398"/>
                </a:lnTo>
                <a:lnTo>
                  <a:pt x="513" y="398"/>
                </a:lnTo>
                <a:lnTo>
                  <a:pt x="517" y="398"/>
                </a:lnTo>
                <a:lnTo>
                  <a:pt x="532" y="409"/>
                </a:lnTo>
                <a:lnTo>
                  <a:pt x="536" y="417"/>
                </a:lnTo>
                <a:lnTo>
                  <a:pt x="540" y="424"/>
                </a:lnTo>
                <a:lnTo>
                  <a:pt x="540" y="439"/>
                </a:lnTo>
                <a:lnTo>
                  <a:pt x="532" y="454"/>
                </a:lnTo>
                <a:lnTo>
                  <a:pt x="532" y="454"/>
                </a:lnTo>
                <a:lnTo>
                  <a:pt x="540" y="450"/>
                </a:lnTo>
                <a:lnTo>
                  <a:pt x="547" y="450"/>
                </a:lnTo>
                <a:lnTo>
                  <a:pt x="554" y="454"/>
                </a:lnTo>
                <a:lnTo>
                  <a:pt x="558" y="458"/>
                </a:lnTo>
                <a:lnTo>
                  <a:pt x="562" y="469"/>
                </a:lnTo>
                <a:lnTo>
                  <a:pt x="562" y="484"/>
                </a:lnTo>
                <a:lnTo>
                  <a:pt x="554" y="503"/>
                </a:lnTo>
                <a:lnTo>
                  <a:pt x="554" y="503"/>
                </a:lnTo>
                <a:lnTo>
                  <a:pt x="543" y="525"/>
                </a:lnTo>
                <a:lnTo>
                  <a:pt x="540" y="543"/>
                </a:lnTo>
                <a:lnTo>
                  <a:pt x="543" y="555"/>
                </a:lnTo>
                <a:lnTo>
                  <a:pt x="547" y="566"/>
                </a:lnTo>
                <a:lnTo>
                  <a:pt x="554" y="573"/>
                </a:lnTo>
                <a:lnTo>
                  <a:pt x="562" y="577"/>
                </a:lnTo>
                <a:lnTo>
                  <a:pt x="577" y="581"/>
                </a:lnTo>
                <a:lnTo>
                  <a:pt x="577" y="581"/>
                </a:lnTo>
                <a:lnTo>
                  <a:pt x="573" y="588"/>
                </a:lnTo>
                <a:lnTo>
                  <a:pt x="566" y="599"/>
                </a:lnTo>
                <a:lnTo>
                  <a:pt x="562" y="607"/>
                </a:lnTo>
                <a:lnTo>
                  <a:pt x="562" y="614"/>
                </a:lnTo>
                <a:lnTo>
                  <a:pt x="569" y="622"/>
                </a:lnTo>
                <a:lnTo>
                  <a:pt x="584" y="629"/>
                </a:lnTo>
                <a:lnTo>
                  <a:pt x="614" y="629"/>
                </a:lnTo>
                <a:lnTo>
                  <a:pt x="614" y="629"/>
                </a:lnTo>
                <a:lnTo>
                  <a:pt x="662" y="622"/>
                </a:lnTo>
                <a:lnTo>
                  <a:pt x="688" y="614"/>
                </a:lnTo>
                <a:lnTo>
                  <a:pt x="700" y="607"/>
                </a:lnTo>
                <a:lnTo>
                  <a:pt x="700" y="603"/>
                </a:lnTo>
                <a:lnTo>
                  <a:pt x="700" y="603"/>
                </a:lnTo>
                <a:lnTo>
                  <a:pt x="711" y="607"/>
                </a:lnTo>
                <a:lnTo>
                  <a:pt x="718" y="614"/>
                </a:lnTo>
                <a:lnTo>
                  <a:pt x="722" y="629"/>
                </a:lnTo>
                <a:lnTo>
                  <a:pt x="733" y="636"/>
                </a:lnTo>
                <a:lnTo>
                  <a:pt x="733" y="636"/>
                </a:lnTo>
                <a:lnTo>
                  <a:pt x="737" y="636"/>
                </a:lnTo>
                <a:lnTo>
                  <a:pt x="748" y="633"/>
                </a:lnTo>
                <a:lnTo>
                  <a:pt x="755" y="633"/>
                </a:lnTo>
                <a:lnTo>
                  <a:pt x="766" y="640"/>
                </a:lnTo>
                <a:lnTo>
                  <a:pt x="774" y="648"/>
                </a:lnTo>
                <a:lnTo>
                  <a:pt x="781" y="659"/>
                </a:lnTo>
                <a:lnTo>
                  <a:pt x="781" y="659"/>
                </a:lnTo>
                <a:lnTo>
                  <a:pt x="785" y="659"/>
                </a:lnTo>
                <a:lnTo>
                  <a:pt x="796" y="655"/>
                </a:lnTo>
                <a:lnTo>
                  <a:pt x="804" y="648"/>
                </a:lnTo>
                <a:lnTo>
                  <a:pt x="807" y="644"/>
                </a:lnTo>
                <a:lnTo>
                  <a:pt x="807" y="633"/>
                </a:lnTo>
                <a:lnTo>
                  <a:pt x="807" y="622"/>
                </a:lnTo>
                <a:lnTo>
                  <a:pt x="807" y="622"/>
                </a:lnTo>
                <a:lnTo>
                  <a:pt x="815" y="622"/>
                </a:lnTo>
                <a:lnTo>
                  <a:pt x="830" y="614"/>
                </a:lnTo>
                <a:lnTo>
                  <a:pt x="833" y="610"/>
                </a:lnTo>
                <a:lnTo>
                  <a:pt x="830" y="603"/>
                </a:lnTo>
                <a:lnTo>
                  <a:pt x="822" y="596"/>
                </a:lnTo>
                <a:lnTo>
                  <a:pt x="807" y="584"/>
                </a:lnTo>
                <a:lnTo>
                  <a:pt x="807" y="584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7370763" y="3900488"/>
            <a:ext cx="2174875" cy="2062162"/>
          </a:xfrm>
          <a:custGeom>
            <a:avLst/>
            <a:gdLst>
              <a:gd name="T0" fmla="*/ 1325 w 1370"/>
              <a:gd name="T1" fmla="*/ 1038 h 1299"/>
              <a:gd name="T2" fmla="*/ 1254 w 1370"/>
              <a:gd name="T3" fmla="*/ 979 h 1299"/>
              <a:gd name="T4" fmla="*/ 1184 w 1370"/>
              <a:gd name="T5" fmla="*/ 949 h 1299"/>
              <a:gd name="T6" fmla="*/ 1161 w 1370"/>
              <a:gd name="T7" fmla="*/ 889 h 1299"/>
              <a:gd name="T8" fmla="*/ 1187 w 1370"/>
              <a:gd name="T9" fmla="*/ 845 h 1299"/>
              <a:gd name="T10" fmla="*/ 1243 w 1370"/>
              <a:gd name="T11" fmla="*/ 845 h 1299"/>
              <a:gd name="T12" fmla="*/ 1232 w 1370"/>
              <a:gd name="T13" fmla="*/ 785 h 1299"/>
              <a:gd name="T14" fmla="*/ 1172 w 1370"/>
              <a:gd name="T15" fmla="*/ 778 h 1299"/>
              <a:gd name="T16" fmla="*/ 1161 w 1370"/>
              <a:gd name="T17" fmla="*/ 741 h 1299"/>
              <a:gd name="T18" fmla="*/ 1128 w 1370"/>
              <a:gd name="T19" fmla="*/ 618 h 1299"/>
              <a:gd name="T20" fmla="*/ 1094 w 1370"/>
              <a:gd name="T21" fmla="*/ 547 h 1299"/>
              <a:gd name="T22" fmla="*/ 1042 w 1370"/>
              <a:gd name="T23" fmla="*/ 502 h 1299"/>
              <a:gd name="T24" fmla="*/ 1009 w 1370"/>
              <a:gd name="T25" fmla="*/ 510 h 1299"/>
              <a:gd name="T26" fmla="*/ 979 w 1370"/>
              <a:gd name="T27" fmla="*/ 484 h 1299"/>
              <a:gd name="T28" fmla="*/ 1012 w 1370"/>
              <a:gd name="T29" fmla="*/ 424 h 1299"/>
              <a:gd name="T30" fmla="*/ 938 w 1370"/>
              <a:gd name="T31" fmla="*/ 264 h 1299"/>
              <a:gd name="T32" fmla="*/ 886 w 1370"/>
              <a:gd name="T33" fmla="*/ 227 h 1299"/>
              <a:gd name="T34" fmla="*/ 812 w 1370"/>
              <a:gd name="T35" fmla="*/ 97 h 1299"/>
              <a:gd name="T36" fmla="*/ 774 w 1370"/>
              <a:gd name="T37" fmla="*/ 41 h 1299"/>
              <a:gd name="T38" fmla="*/ 700 w 1370"/>
              <a:gd name="T39" fmla="*/ 15 h 1299"/>
              <a:gd name="T40" fmla="*/ 659 w 1370"/>
              <a:gd name="T41" fmla="*/ 8 h 1299"/>
              <a:gd name="T42" fmla="*/ 648 w 1370"/>
              <a:gd name="T43" fmla="*/ 34 h 1299"/>
              <a:gd name="T44" fmla="*/ 558 w 1370"/>
              <a:gd name="T45" fmla="*/ 48 h 1299"/>
              <a:gd name="T46" fmla="*/ 611 w 1370"/>
              <a:gd name="T47" fmla="*/ 160 h 1299"/>
              <a:gd name="T48" fmla="*/ 592 w 1370"/>
              <a:gd name="T49" fmla="*/ 212 h 1299"/>
              <a:gd name="T50" fmla="*/ 611 w 1370"/>
              <a:gd name="T51" fmla="*/ 275 h 1299"/>
              <a:gd name="T52" fmla="*/ 603 w 1370"/>
              <a:gd name="T53" fmla="*/ 324 h 1299"/>
              <a:gd name="T54" fmla="*/ 551 w 1370"/>
              <a:gd name="T55" fmla="*/ 376 h 1299"/>
              <a:gd name="T56" fmla="*/ 547 w 1370"/>
              <a:gd name="T57" fmla="*/ 454 h 1299"/>
              <a:gd name="T58" fmla="*/ 540 w 1370"/>
              <a:gd name="T59" fmla="*/ 540 h 1299"/>
              <a:gd name="T60" fmla="*/ 477 w 1370"/>
              <a:gd name="T61" fmla="*/ 555 h 1299"/>
              <a:gd name="T62" fmla="*/ 417 w 1370"/>
              <a:gd name="T63" fmla="*/ 670 h 1299"/>
              <a:gd name="T64" fmla="*/ 398 w 1370"/>
              <a:gd name="T65" fmla="*/ 737 h 1299"/>
              <a:gd name="T66" fmla="*/ 331 w 1370"/>
              <a:gd name="T67" fmla="*/ 733 h 1299"/>
              <a:gd name="T68" fmla="*/ 272 w 1370"/>
              <a:gd name="T69" fmla="*/ 752 h 1299"/>
              <a:gd name="T70" fmla="*/ 168 w 1370"/>
              <a:gd name="T71" fmla="*/ 841 h 1299"/>
              <a:gd name="T72" fmla="*/ 157 w 1370"/>
              <a:gd name="T73" fmla="*/ 886 h 1299"/>
              <a:gd name="T74" fmla="*/ 104 w 1370"/>
              <a:gd name="T75" fmla="*/ 942 h 1299"/>
              <a:gd name="T76" fmla="*/ 86 w 1370"/>
              <a:gd name="T77" fmla="*/ 1005 h 1299"/>
              <a:gd name="T78" fmla="*/ 108 w 1370"/>
              <a:gd name="T79" fmla="*/ 1046 h 1299"/>
              <a:gd name="T80" fmla="*/ 64 w 1370"/>
              <a:gd name="T81" fmla="*/ 1109 h 1299"/>
              <a:gd name="T82" fmla="*/ 52 w 1370"/>
              <a:gd name="T83" fmla="*/ 1176 h 1299"/>
              <a:gd name="T84" fmla="*/ 0 w 1370"/>
              <a:gd name="T85" fmla="*/ 1239 h 1299"/>
              <a:gd name="T86" fmla="*/ 30 w 1370"/>
              <a:gd name="T87" fmla="*/ 1250 h 1299"/>
              <a:gd name="T88" fmla="*/ 272 w 1370"/>
              <a:gd name="T89" fmla="*/ 1273 h 1299"/>
              <a:gd name="T90" fmla="*/ 365 w 1370"/>
              <a:gd name="T91" fmla="*/ 1265 h 1299"/>
              <a:gd name="T92" fmla="*/ 391 w 1370"/>
              <a:gd name="T93" fmla="*/ 1198 h 1299"/>
              <a:gd name="T94" fmla="*/ 495 w 1370"/>
              <a:gd name="T95" fmla="*/ 1191 h 1299"/>
              <a:gd name="T96" fmla="*/ 532 w 1370"/>
              <a:gd name="T97" fmla="*/ 1169 h 1299"/>
              <a:gd name="T98" fmla="*/ 555 w 1370"/>
              <a:gd name="T99" fmla="*/ 1116 h 1299"/>
              <a:gd name="T100" fmla="*/ 633 w 1370"/>
              <a:gd name="T101" fmla="*/ 1094 h 1299"/>
              <a:gd name="T102" fmla="*/ 752 w 1370"/>
              <a:gd name="T103" fmla="*/ 1061 h 1299"/>
              <a:gd name="T104" fmla="*/ 968 w 1370"/>
              <a:gd name="T105" fmla="*/ 1057 h 1299"/>
              <a:gd name="T106" fmla="*/ 1012 w 1370"/>
              <a:gd name="T107" fmla="*/ 1083 h 1299"/>
              <a:gd name="T108" fmla="*/ 1016 w 1370"/>
              <a:gd name="T109" fmla="*/ 1124 h 1299"/>
              <a:gd name="T110" fmla="*/ 1083 w 1370"/>
              <a:gd name="T111" fmla="*/ 1150 h 1299"/>
              <a:gd name="T112" fmla="*/ 1094 w 1370"/>
              <a:gd name="T113" fmla="*/ 1098 h 1299"/>
              <a:gd name="T114" fmla="*/ 1146 w 1370"/>
              <a:gd name="T115" fmla="*/ 1102 h 1299"/>
              <a:gd name="T116" fmla="*/ 1184 w 1370"/>
              <a:gd name="T117" fmla="*/ 1131 h 1299"/>
              <a:gd name="T118" fmla="*/ 1299 w 1370"/>
              <a:gd name="T119" fmla="*/ 1109 h 1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70" h="1299">
                <a:moveTo>
                  <a:pt x="1366" y="1061"/>
                </a:moveTo>
                <a:lnTo>
                  <a:pt x="1366" y="1061"/>
                </a:lnTo>
                <a:lnTo>
                  <a:pt x="1362" y="1053"/>
                </a:lnTo>
                <a:lnTo>
                  <a:pt x="1355" y="1046"/>
                </a:lnTo>
                <a:lnTo>
                  <a:pt x="1325" y="1038"/>
                </a:lnTo>
                <a:lnTo>
                  <a:pt x="1288" y="1027"/>
                </a:lnTo>
                <a:lnTo>
                  <a:pt x="1258" y="1009"/>
                </a:lnTo>
                <a:lnTo>
                  <a:pt x="1258" y="1009"/>
                </a:lnTo>
                <a:lnTo>
                  <a:pt x="1258" y="994"/>
                </a:lnTo>
                <a:lnTo>
                  <a:pt x="1254" y="979"/>
                </a:lnTo>
                <a:lnTo>
                  <a:pt x="1247" y="968"/>
                </a:lnTo>
                <a:lnTo>
                  <a:pt x="1239" y="960"/>
                </a:lnTo>
                <a:lnTo>
                  <a:pt x="1221" y="953"/>
                </a:lnTo>
                <a:lnTo>
                  <a:pt x="1213" y="949"/>
                </a:lnTo>
                <a:lnTo>
                  <a:pt x="1184" y="949"/>
                </a:lnTo>
                <a:lnTo>
                  <a:pt x="1146" y="938"/>
                </a:lnTo>
                <a:lnTo>
                  <a:pt x="1139" y="915"/>
                </a:lnTo>
                <a:lnTo>
                  <a:pt x="1139" y="915"/>
                </a:lnTo>
                <a:lnTo>
                  <a:pt x="1150" y="901"/>
                </a:lnTo>
                <a:lnTo>
                  <a:pt x="1161" y="889"/>
                </a:lnTo>
                <a:lnTo>
                  <a:pt x="1169" y="875"/>
                </a:lnTo>
                <a:lnTo>
                  <a:pt x="1169" y="875"/>
                </a:lnTo>
                <a:lnTo>
                  <a:pt x="1180" y="852"/>
                </a:lnTo>
                <a:lnTo>
                  <a:pt x="1187" y="845"/>
                </a:lnTo>
                <a:lnTo>
                  <a:pt x="1187" y="845"/>
                </a:lnTo>
                <a:lnTo>
                  <a:pt x="1195" y="852"/>
                </a:lnTo>
                <a:lnTo>
                  <a:pt x="1217" y="860"/>
                </a:lnTo>
                <a:lnTo>
                  <a:pt x="1228" y="860"/>
                </a:lnTo>
                <a:lnTo>
                  <a:pt x="1236" y="852"/>
                </a:lnTo>
                <a:lnTo>
                  <a:pt x="1243" y="845"/>
                </a:lnTo>
                <a:lnTo>
                  <a:pt x="1247" y="826"/>
                </a:lnTo>
                <a:lnTo>
                  <a:pt x="1247" y="826"/>
                </a:lnTo>
                <a:lnTo>
                  <a:pt x="1247" y="808"/>
                </a:lnTo>
                <a:lnTo>
                  <a:pt x="1239" y="793"/>
                </a:lnTo>
                <a:lnTo>
                  <a:pt x="1232" y="785"/>
                </a:lnTo>
                <a:lnTo>
                  <a:pt x="1225" y="782"/>
                </a:lnTo>
                <a:lnTo>
                  <a:pt x="1210" y="778"/>
                </a:lnTo>
                <a:lnTo>
                  <a:pt x="1202" y="782"/>
                </a:lnTo>
                <a:lnTo>
                  <a:pt x="1202" y="782"/>
                </a:lnTo>
                <a:lnTo>
                  <a:pt x="1172" y="778"/>
                </a:lnTo>
                <a:lnTo>
                  <a:pt x="1154" y="770"/>
                </a:lnTo>
                <a:lnTo>
                  <a:pt x="1150" y="763"/>
                </a:lnTo>
                <a:lnTo>
                  <a:pt x="1150" y="763"/>
                </a:lnTo>
                <a:lnTo>
                  <a:pt x="1150" y="763"/>
                </a:lnTo>
                <a:lnTo>
                  <a:pt x="1161" y="741"/>
                </a:lnTo>
                <a:lnTo>
                  <a:pt x="1169" y="726"/>
                </a:lnTo>
                <a:lnTo>
                  <a:pt x="1172" y="703"/>
                </a:lnTo>
                <a:lnTo>
                  <a:pt x="1128" y="644"/>
                </a:lnTo>
                <a:lnTo>
                  <a:pt x="1128" y="618"/>
                </a:lnTo>
                <a:lnTo>
                  <a:pt x="1128" y="618"/>
                </a:lnTo>
                <a:lnTo>
                  <a:pt x="1120" y="610"/>
                </a:lnTo>
                <a:lnTo>
                  <a:pt x="1113" y="599"/>
                </a:lnTo>
                <a:lnTo>
                  <a:pt x="1102" y="577"/>
                </a:lnTo>
                <a:lnTo>
                  <a:pt x="1094" y="555"/>
                </a:lnTo>
                <a:lnTo>
                  <a:pt x="1094" y="547"/>
                </a:lnTo>
                <a:lnTo>
                  <a:pt x="1053" y="551"/>
                </a:lnTo>
                <a:lnTo>
                  <a:pt x="1053" y="551"/>
                </a:lnTo>
                <a:lnTo>
                  <a:pt x="1053" y="525"/>
                </a:lnTo>
                <a:lnTo>
                  <a:pt x="1050" y="510"/>
                </a:lnTo>
                <a:lnTo>
                  <a:pt x="1042" y="502"/>
                </a:lnTo>
                <a:lnTo>
                  <a:pt x="1035" y="499"/>
                </a:lnTo>
                <a:lnTo>
                  <a:pt x="1024" y="502"/>
                </a:lnTo>
                <a:lnTo>
                  <a:pt x="1016" y="506"/>
                </a:lnTo>
                <a:lnTo>
                  <a:pt x="1009" y="510"/>
                </a:lnTo>
                <a:lnTo>
                  <a:pt x="1009" y="510"/>
                </a:lnTo>
                <a:lnTo>
                  <a:pt x="990" y="514"/>
                </a:lnTo>
                <a:lnTo>
                  <a:pt x="975" y="514"/>
                </a:lnTo>
                <a:lnTo>
                  <a:pt x="972" y="506"/>
                </a:lnTo>
                <a:lnTo>
                  <a:pt x="972" y="495"/>
                </a:lnTo>
                <a:lnTo>
                  <a:pt x="979" y="484"/>
                </a:lnTo>
                <a:lnTo>
                  <a:pt x="986" y="469"/>
                </a:lnTo>
                <a:lnTo>
                  <a:pt x="1009" y="439"/>
                </a:lnTo>
                <a:lnTo>
                  <a:pt x="1009" y="439"/>
                </a:lnTo>
                <a:lnTo>
                  <a:pt x="1012" y="432"/>
                </a:lnTo>
                <a:lnTo>
                  <a:pt x="1012" y="424"/>
                </a:lnTo>
                <a:lnTo>
                  <a:pt x="1009" y="398"/>
                </a:lnTo>
                <a:lnTo>
                  <a:pt x="1001" y="372"/>
                </a:lnTo>
                <a:lnTo>
                  <a:pt x="986" y="339"/>
                </a:lnTo>
                <a:lnTo>
                  <a:pt x="953" y="287"/>
                </a:lnTo>
                <a:lnTo>
                  <a:pt x="938" y="264"/>
                </a:lnTo>
                <a:lnTo>
                  <a:pt x="927" y="242"/>
                </a:lnTo>
                <a:lnTo>
                  <a:pt x="927" y="242"/>
                </a:lnTo>
                <a:lnTo>
                  <a:pt x="912" y="242"/>
                </a:lnTo>
                <a:lnTo>
                  <a:pt x="897" y="235"/>
                </a:lnTo>
                <a:lnTo>
                  <a:pt x="886" y="227"/>
                </a:lnTo>
                <a:lnTo>
                  <a:pt x="875" y="212"/>
                </a:lnTo>
                <a:lnTo>
                  <a:pt x="856" y="190"/>
                </a:lnTo>
                <a:lnTo>
                  <a:pt x="852" y="179"/>
                </a:lnTo>
                <a:lnTo>
                  <a:pt x="812" y="97"/>
                </a:lnTo>
                <a:lnTo>
                  <a:pt x="812" y="97"/>
                </a:lnTo>
                <a:lnTo>
                  <a:pt x="800" y="67"/>
                </a:lnTo>
                <a:lnTo>
                  <a:pt x="789" y="48"/>
                </a:lnTo>
                <a:lnTo>
                  <a:pt x="782" y="41"/>
                </a:lnTo>
                <a:lnTo>
                  <a:pt x="774" y="41"/>
                </a:lnTo>
                <a:lnTo>
                  <a:pt x="774" y="41"/>
                </a:lnTo>
                <a:lnTo>
                  <a:pt x="756" y="41"/>
                </a:lnTo>
                <a:lnTo>
                  <a:pt x="737" y="37"/>
                </a:lnTo>
                <a:lnTo>
                  <a:pt x="718" y="30"/>
                </a:lnTo>
                <a:lnTo>
                  <a:pt x="700" y="15"/>
                </a:lnTo>
                <a:lnTo>
                  <a:pt x="700" y="15"/>
                </a:lnTo>
                <a:lnTo>
                  <a:pt x="689" y="4"/>
                </a:lnTo>
                <a:lnTo>
                  <a:pt x="681" y="0"/>
                </a:lnTo>
                <a:lnTo>
                  <a:pt x="674" y="0"/>
                </a:lnTo>
                <a:lnTo>
                  <a:pt x="666" y="0"/>
                </a:lnTo>
                <a:lnTo>
                  <a:pt x="659" y="8"/>
                </a:lnTo>
                <a:lnTo>
                  <a:pt x="655" y="11"/>
                </a:lnTo>
                <a:lnTo>
                  <a:pt x="655" y="11"/>
                </a:lnTo>
                <a:lnTo>
                  <a:pt x="659" y="19"/>
                </a:lnTo>
                <a:lnTo>
                  <a:pt x="655" y="22"/>
                </a:lnTo>
                <a:lnTo>
                  <a:pt x="648" y="34"/>
                </a:lnTo>
                <a:lnTo>
                  <a:pt x="637" y="41"/>
                </a:lnTo>
                <a:lnTo>
                  <a:pt x="618" y="45"/>
                </a:lnTo>
                <a:lnTo>
                  <a:pt x="581" y="48"/>
                </a:lnTo>
                <a:lnTo>
                  <a:pt x="558" y="48"/>
                </a:lnTo>
                <a:lnTo>
                  <a:pt x="558" y="48"/>
                </a:lnTo>
                <a:lnTo>
                  <a:pt x="562" y="63"/>
                </a:lnTo>
                <a:lnTo>
                  <a:pt x="603" y="138"/>
                </a:lnTo>
                <a:lnTo>
                  <a:pt x="603" y="138"/>
                </a:lnTo>
                <a:lnTo>
                  <a:pt x="607" y="142"/>
                </a:lnTo>
                <a:lnTo>
                  <a:pt x="611" y="160"/>
                </a:lnTo>
                <a:lnTo>
                  <a:pt x="607" y="179"/>
                </a:lnTo>
                <a:lnTo>
                  <a:pt x="603" y="190"/>
                </a:lnTo>
                <a:lnTo>
                  <a:pt x="596" y="201"/>
                </a:lnTo>
                <a:lnTo>
                  <a:pt x="596" y="201"/>
                </a:lnTo>
                <a:lnTo>
                  <a:pt x="592" y="212"/>
                </a:lnTo>
                <a:lnTo>
                  <a:pt x="588" y="223"/>
                </a:lnTo>
                <a:lnTo>
                  <a:pt x="592" y="235"/>
                </a:lnTo>
                <a:lnTo>
                  <a:pt x="596" y="246"/>
                </a:lnTo>
                <a:lnTo>
                  <a:pt x="607" y="268"/>
                </a:lnTo>
                <a:lnTo>
                  <a:pt x="611" y="275"/>
                </a:lnTo>
                <a:lnTo>
                  <a:pt x="611" y="275"/>
                </a:lnTo>
                <a:lnTo>
                  <a:pt x="614" y="287"/>
                </a:lnTo>
                <a:lnTo>
                  <a:pt x="614" y="298"/>
                </a:lnTo>
                <a:lnTo>
                  <a:pt x="611" y="309"/>
                </a:lnTo>
                <a:lnTo>
                  <a:pt x="603" y="324"/>
                </a:lnTo>
                <a:lnTo>
                  <a:pt x="592" y="339"/>
                </a:lnTo>
                <a:lnTo>
                  <a:pt x="570" y="350"/>
                </a:lnTo>
                <a:lnTo>
                  <a:pt x="540" y="357"/>
                </a:lnTo>
                <a:lnTo>
                  <a:pt x="551" y="376"/>
                </a:lnTo>
                <a:lnTo>
                  <a:pt x="551" y="376"/>
                </a:lnTo>
                <a:lnTo>
                  <a:pt x="555" y="387"/>
                </a:lnTo>
                <a:lnTo>
                  <a:pt x="558" y="413"/>
                </a:lnTo>
                <a:lnTo>
                  <a:pt x="558" y="428"/>
                </a:lnTo>
                <a:lnTo>
                  <a:pt x="555" y="443"/>
                </a:lnTo>
                <a:lnTo>
                  <a:pt x="547" y="454"/>
                </a:lnTo>
                <a:lnTo>
                  <a:pt x="532" y="462"/>
                </a:lnTo>
                <a:lnTo>
                  <a:pt x="532" y="462"/>
                </a:lnTo>
                <a:lnTo>
                  <a:pt x="529" y="488"/>
                </a:lnTo>
                <a:lnTo>
                  <a:pt x="532" y="510"/>
                </a:lnTo>
                <a:lnTo>
                  <a:pt x="540" y="540"/>
                </a:lnTo>
                <a:lnTo>
                  <a:pt x="540" y="540"/>
                </a:lnTo>
                <a:lnTo>
                  <a:pt x="536" y="543"/>
                </a:lnTo>
                <a:lnTo>
                  <a:pt x="525" y="547"/>
                </a:lnTo>
                <a:lnTo>
                  <a:pt x="506" y="555"/>
                </a:lnTo>
                <a:lnTo>
                  <a:pt x="477" y="555"/>
                </a:lnTo>
                <a:lnTo>
                  <a:pt x="447" y="577"/>
                </a:lnTo>
                <a:lnTo>
                  <a:pt x="447" y="577"/>
                </a:lnTo>
                <a:lnTo>
                  <a:pt x="436" y="625"/>
                </a:lnTo>
                <a:lnTo>
                  <a:pt x="421" y="659"/>
                </a:lnTo>
                <a:lnTo>
                  <a:pt x="417" y="670"/>
                </a:lnTo>
                <a:lnTo>
                  <a:pt x="410" y="677"/>
                </a:lnTo>
                <a:lnTo>
                  <a:pt x="402" y="729"/>
                </a:lnTo>
                <a:lnTo>
                  <a:pt x="402" y="729"/>
                </a:lnTo>
                <a:lnTo>
                  <a:pt x="402" y="733"/>
                </a:lnTo>
                <a:lnTo>
                  <a:pt x="398" y="737"/>
                </a:lnTo>
                <a:lnTo>
                  <a:pt x="395" y="744"/>
                </a:lnTo>
                <a:lnTo>
                  <a:pt x="387" y="744"/>
                </a:lnTo>
                <a:lnTo>
                  <a:pt x="376" y="744"/>
                </a:lnTo>
                <a:lnTo>
                  <a:pt x="358" y="744"/>
                </a:lnTo>
                <a:lnTo>
                  <a:pt x="331" y="733"/>
                </a:lnTo>
                <a:lnTo>
                  <a:pt x="305" y="752"/>
                </a:lnTo>
                <a:lnTo>
                  <a:pt x="305" y="752"/>
                </a:lnTo>
                <a:lnTo>
                  <a:pt x="302" y="752"/>
                </a:lnTo>
                <a:lnTo>
                  <a:pt x="291" y="755"/>
                </a:lnTo>
                <a:lnTo>
                  <a:pt x="272" y="752"/>
                </a:lnTo>
                <a:lnTo>
                  <a:pt x="242" y="737"/>
                </a:lnTo>
                <a:lnTo>
                  <a:pt x="157" y="808"/>
                </a:lnTo>
                <a:lnTo>
                  <a:pt x="157" y="811"/>
                </a:lnTo>
                <a:lnTo>
                  <a:pt x="157" y="811"/>
                </a:lnTo>
                <a:lnTo>
                  <a:pt x="168" y="841"/>
                </a:lnTo>
                <a:lnTo>
                  <a:pt x="175" y="871"/>
                </a:lnTo>
                <a:lnTo>
                  <a:pt x="175" y="886"/>
                </a:lnTo>
                <a:lnTo>
                  <a:pt x="171" y="889"/>
                </a:lnTo>
                <a:lnTo>
                  <a:pt x="168" y="889"/>
                </a:lnTo>
                <a:lnTo>
                  <a:pt x="157" y="886"/>
                </a:lnTo>
                <a:lnTo>
                  <a:pt x="134" y="875"/>
                </a:lnTo>
                <a:lnTo>
                  <a:pt x="131" y="919"/>
                </a:lnTo>
                <a:lnTo>
                  <a:pt x="131" y="919"/>
                </a:lnTo>
                <a:lnTo>
                  <a:pt x="116" y="930"/>
                </a:lnTo>
                <a:lnTo>
                  <a:pt x="104" y="942"/>
                </a:lnTo>
                <a:lnTo>
                  <a:pt x="93" y="953"/>
                </a:lnTo>
                <a:lnTo>
                  <a:pt x="82" y="968"/>
                </a:lnTo>
                <a:lnTo>
                  <a:pt x="78" y="986"/>
                </a:lnTo>
                <a:lnTo>
                  <a:pt x="82" y="994"/>
                </a:lnTo>
                <a:lnTo>
                  <a:pt x="86" y="1005"/>
                </a:lnTo>
                <a:lnTo>
                  <a:pt x="90" y="1012"/>
                </a:lnTo>
                <a:lnTo>
                  <a:pt x="101" y="1023"/>
                </a:lnTo>
                <a:lnTo>
                  <a:pt x="101" y="1023"/>
                </a:lnTo>
                <a:lnTo>
                  <a:pt x="108" y="1031"/>
                </a:lnTo>
                <a:lnTo>
                  <a:pt x="108" y="1046"/>
                </a:lnTo>
                <a:lnTo>
                  <a:pt x="101" y="1061"/>
                </a:lnTo>
                <a:lnTo>
                  <a:pt x="93" y="1075"/>
                </a:lnTo>
                <a:lnTo>
                  <a:pt x="75" y="1098"/>
                </a:lnTo>
                <a:lnTo>
                  <a:pt x="64" y="1109"/>
                </a:lnTo>
                <a:lnTo>
                  <a:pt x="64" y="1109"/>
                </a:lnTo>
                <a:lnTo>
                  <a:pt x="60" y="1113"/>
                </a:lnTo>
                <a:lnTo>
                  <a:pt x="52" y="1124"/>
                </a:lnTo>
                <a:lnTo>
                  <a:pt x="49" y="1146"/>
                </a:lnTo>
                <a:lnTo>
                  <a:pt x="49" y="1161"/>
                </a:lnTo>
                <a:lnTo>
                  <a:pt x="52" y="1176"/>
                </a:lnTo>
                <a:lnTo>
                  <a:pt x="52" y="1176"/>
                </a:lnTo>
                <a:lnTo>
                  <a:pt x="38" y="1187"/>
                </a:lnTo>
                <a:lnTo>
                  <a:pt x="11" y="1213"/>
                </a:lnTo>
                <a:lnTo>
                  <a:pt x="4" y="1228"/>
                </a:lnTo>
                <a:lnTo>
                  <a:pt x="0" y="1239"/>
                </a:lnTo>
                <a:lnTo>
                  <a:pt x="4" y="1243"/>
                </a:lnTo>
                <a:lnTo>
                  <a:pt x="11" y="1247"/>
                </a:lnTo>
                <a:lnTo>
                  <a:pt x="19" y="1250"/>
                </a:lnTo>
                <a:lnTo>
                  <a:pt x="30" y="1250"/>
                </a:lnTo>
                <a:lnTo>
                  <a:pt x="30" y="1250"/>
                </a:lnTo>
                <a:lnTo>
                  <a:pt x="82" y="1250"/>
                </a:lnTo>
                <a:lnTo>
                  <a:pt x="123" y="1250"/>
                </a:lnTo>
                <a:lnTo>
                  <a:pt x="153" y="1247"/>
                </a:lnTo>
                <a:lnTo>
                  <a:pt x="238" y="1288"/>
                </a:lnTo>
                <a:lnTo>
                  <a:pt x="272" y="1273"/>
                </a:lnTo>
                <a:lnTo>
                  <a:pt x="317" y="1299"/>
                </a:lnTo>
                <a:lnTo>
                  <a:pt x="343" y="1280"/>
                </a:lnTo>
                <a:lnTo>
                  <a:pt x="343" y="1280"/>
                </a:lnTo>
                <a:lnTo>
                  <a:pt x="350" y="1276"/>
                </a:lnTo>
                <a:lnTo>
                  <a:pt x="365" y="1265"/>
                </a:lnTo>
                <a:lnTo>
                  <a:pt x="372" y="1254"/>
                </a:lnTo>
                <a:lnTo>
                  <a:pt x="384" y="1239"/>
                </a:lnTo>
                <a:lnTo>
                  <a:pt x="387" y="1224"/>
                </a:lnTo>
                <a:lnTo>
                  <a:pt x="391" y="1198"/>
                </a:lnTo>
                <a:lnTo>
                  <a:pt x="391" y="1198"/>
                </a:lnTo>
                <a:lnTo>
                  <a:pt x="417" y="1195"/>
                </a:lnTo>
                <a:lnTo>
                  <a:pt x="454" y="1183"/>
                </a:lnTo>
                <a:lnTo>
                  <a:pt x="454" y="1183"/>
                </a:lnTo>
                <a:lnTo>
                  <a:pt x="477" y="1187"/>
                </a:lnTo>
                <a:lnTo>
                  <a:pt x="495" y="1191"/>
                </a:lnTo>
                <a:lnTo>
                  <a:pt x="514" y="1191"/>
                </a:lnTo>
                <a:lnTo>
                  <a:pt x="529" y="1187"/>
                </a:lnTo>
                <a:lnTo>
                  <a:pt x="532" y="1183"/>
                </a:lnTo>
                <a:lnTo>
                  <a:pt x="536" y="1176"/>
                </a:lnTo>
                <a:lnTo>
                  <a:pt x="532" y="1169"/>
                </a:lnTo>
                <a:lnTo>
                  <a:pt x="529" y="1157"/>
                </a:lnTo>
                <a:lnTo>
                  <a:pt x="506" y="1131"/>
                </a:lnTo>
                <a:lnTo>
                  <a:pt x="506" y="1131"/>
                </a:lnTo>
                <a:lnTo>
                  <a:pt x="536" y="1124"/>
                </a:lnTo>
                <a:lnTo>
                  <a:pt x="555" y="1116"/>
                </a:lnTo>
                <a:lnTo>
                  <a:pt x="562" y="1109"/>
                </a:lnTo>
                <a:lnTo>
                  <a:pt x="570" y="1102"/>
                </a:lnTo>
                <a:lnTo>
                  <a:pt x="622" y="1102"/>
                </a:lnTo>
                <a:lnTo>
                  <a:pt x="622" y="1102"/>
                </a:lnTo>
                <a:lnTo>
                  <a:pt x="633" y="1094"/>
                </a:lnTo>
                <a:lnTo>
                  <a:pt x="659" y="1072"/>
                </a:lnTo>
                <a:lnTo>
                  <a:pt x="678" y="1064"/>
                </a:lnTo>
                <a:lnTo>
                  <a:pt x="700" y="1057"/>
                </a:lnTo>
                <a:lnTo>
                  <a:pt x="726" y="1057"/>
                </a:lnTo>
                <a:lnTo>
                  <a:pt x="752" y="1061"/>
                </a:lnTo>
                <a:lnTo>
                  <a:pt x="767" y="1064"/>
                </a:lnTo>
                <a:lnTo>
                  <a:pt x="793" y="1053"/>
                </a:lnTo>
                <a:lnTo>
                  <a:pt x="957" y="1064"/>
                </a:lnTo>
                <a:lnTo>
                  <a:pt x="957" y="1064"/>
                </a:lnTo>
                <a:lnTo>
                  <a:pt x="968" y="1057"/>
                </a:lnTo>
                <a:lnTo>
                  <a:pt x="979" y="1053"/>
                </a:lnTo>
                <a:lnTo>
                  <a:pt x="994" y="1053"/>
                </a:lnTo>
                <a:lnTo>
                  <a:pt x="1005" y="1057"/>
                </a:lnTo>
                <a:lnTo>
                  <a:pt x="1012" y="1064"/>
                </a:lnTo>
                <a:lnTo>
                  <a:pt x="1012" y="1083"/>
                </a:lnTo>
                <a:lnTo>
                  <a:pt x="1009" y="1109"/>
                </a:lnTo>
                <a:lnTo>
                  <a:pt x="1009" y="1109"/>
                </a:lnTo>
                <a:lnTo>
                  <a:pt x="1009" y="1113"/>
                </a:lnTo>
                <a:lnTo>
                  <a:pt x="1012" y="1120"/>
                </a:lnTo>
                <a:lnTo>
                  <a:pt x="1016" y="1124"/>
                </a:lnTo>
                <a:lnTo>
                  <a:pt x="1024" y="1128"/>
                </a:lnTo>
                <a:lnTo>
                  <a:pt x="1035" y="1128"/>
                </a:lnTo>
                <a:lnTo>
                  <a:pt x="1050" y="1131"/>
                </a:lnTo>
                <a:lnTo>
                  <a:pt x="1079" y="1150"/>
                </a:lnTo>
                <a:lnTo>
                  <a:pt x="1083" y="1150"/>
                </a:lnTo>
                <a:lnTo>
                  <a:pt x="1083" y="1150"/>
                </a:lnTo>
                <a:lnTo>
                  <a:pt x="1087" y="1131"/>
                </a:lnTo>
                <a:lnTo>
                  <a:pt x="1091" y="1105"/>
                </a:lnTo>
                <a:lnTo>
                  <a:pt x="1091" y="1105"/>
                </a:lnTo>
                <a:lnTo>
                  <a:pt x="1094" y="1098"/>
                </a:lnTo>
                <a:lnTo>
                  <a:pt x="1102" y="1087"/>
                </a:lnTo>
                <a:lnTo>
                  <a:pt x="1109" y="1083"/>
                </a:lnTo>
                <a:lnTo>
                  <a:pt x="1120" y="1083"/>
                </a:lnTo>
                <a:lnTo>
                  <a:pt x="1132" y="1090"/>
                </a:lnTo>
                <a:lnTo>
                  <a:pt x="1146" y="1102"/>
                </a:lnTo>
                <a:lnTo>
                  <a:pt x="1169" y="1128"/>
                </a:lnTo>
                <a:lnTo>
                  <a:pt x="1169" y="1128"/>
                </a:lnTo>
                <a:lnTo>
                  <a:pt x="1172" y="1131"/>
                </a:lnTo>
                <a:lnTo>
                  <a:pt x="1180" y="1131"/>
                </a:lnTo>
                <a:lnTo>
                  <a:pt x="1184" y="1131"/>
                </a:lnTo>
                <a:lnTo>
                  <a:pt x="1187" y="1124"/>
                </a:lnTo>
                <a:lnTo>
                  <a:pt x="1191" y="1116"/>
                </a:lnTo>
                <a:lnTo>
                  <a:pt x="1195" y="1105"/>
                </a:lnTo>
                <a:lnTo>
                  <a:pt x="1258" y="1098"/>
                </a:lnTo>
                <a:lnTo>
                  <a:pt x="1299" y="1109"/>
                </a:lnTo>
                <a:lnTo>
                  <a:pt x="1351" y="1105"/>
                </a:lnTo>
                <a:lnTo>
                  <a:pt x="1355" y="1079"/>
                </a:lnTo>
                <a:lnTo>
                  <a:pt x="1370" y="1061"/>
                </a:lnTo>
                <a:lnTo>
                  <a:pt x="1366" y="1061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10407651" y="4130675"/>
            <a:ext cx="1784350" cy="1335087"/>
          </a:xfrm>
          <a:custGeom>
            <a:avLst/>
            <a:gdLst>
              <a:gd name="T0" fmla="*/ 450 w 1124"/>
              <a:gd name="T1" fmla="*/ 774 h 841"/>
              <a:gd name="T2" fmla="*/ 536 w 1124"/>
              <a:gd name="T3" fmla="*/ 726 h 841"/>
              <a:gd name="T4" fmla="*/ 558 w 1124"/>
              <a:gd name="T5" fmla="*/ 696 h 841"/>
              <a:gd name="T6" fmla="*/ 543 w 1124"/>
              <a:gd name="T7" fmla="*/ 625 h 841"/>
              <a:gd name="T8" fmla="*/ 674 w 1124"/>
              <a:gd name="T9" fmla="*/ 551 h 841"/>
              <a:gd name="T10" fmla="*/ 785 w 1124"/>
              <a:gd name="T11" fmla="*/ 525 h 841"/>
              <a:gd name="T12" fmla="*/ 830 w 1124"/>
              <a:gd name="T13" fmla="*/ 584 h 841"/>
              <a:gd name="T14" fmla="*/ 863 w 1124"/>
              <a:gd name="T15" fmla="*/ 547 h 841"/>
              <a:gd name="T16" fmla="*/ 901 w 1124"/>
              <a:gd name="T17" fmla="*/ 484 h 841"/>
              <a:gd name="T18" fmla="*/ 975 w 1124"/>
              <a:gd name="T19" fmla="*/ 424 h 841"/>
              <a:gd name="T20" fmla="*/ 1023 w 1124"/>
              <a:gd name="T21" fmla="*/ 436 h 841"/>
              <a:gd name="T22" fmla="*/ 1038 w 1124"/>
              <a:gd name="T23" fmla="*/ 462 h 841"/>
              <a:gd name="T24" fmla="*/ 1087 w 1124"/>
              <a:gd name="T25" fmla="*/ 395 h 841"/>
              <a:gd name="T26" fmla="*/ 1109 w 1124"/>
              <a:gd name="T27" fmla="*/ 331 h 841"/>
              <a:gd name="T28" fmla="*/ 1109 w 1124"/>
              <a:gd name="T29" fmla="*/ 283 h 841"/>
              <a:gd name="T30" fmla="*/ 1090 w 1124"/>
              <a:gd name="T31" fmla="*/ 223 h 841"/>
              <a:gd name="T32" fmla="*/ 1061 w 1124"/>
              <a:gd name="T33" fmla="*/ 149 h 841"/>
              <a:gd name="T34" fmla="*/ 1008 w 1124"/>
              <a:gd name="T35" fmla="*/ 153 h 841"/>
              <a:gd name="T36" fmla="*/ 982 w 1124"/>
              <a:gd name="T37" fmla="*/ 183 h 841"/>
              <a:gd name="T38" fmla="*/ 893 w 1124"/>
              <a:gd name="T39" fmla="*/ 190 h 841"/>
              <a:gd name="T40" fmla="*/ 863 w 1124"/>
              <a:gd name="T41" fmla="*/ 157 h 841"/>
              <a:gd name="T42" fmla="*/ 822 w 1124"/>
              <a:gd name="T43" fmla="*/ 190 h 841"/>
              <a:gd name="T44" fmla="*/ 755 w 1124"/>
              <a:gd name="T45" fmla="*/ 171 h 841"/>
              <a:gd name="T46" fmla="*/ 733 w 1124"/>
              <a:gd name="T47" fmla="*/ 190 h 841"/>
              <a:gd name="T48" fmla="*/ 707 w 1124"/>
              <a:gd name="T49" fmla="*/ 138 h 841"/>
              <a:gd name="T50" fmla="*/ 681 w 1124"/>
              <a:gd name="T51" fmla="*/ 71 h 841"/>
              <a:gd name="T52" fmla="*/ 666 w 1124"/>
              <a:gd name="T53" fmla="*/ 52 h 841"/>
              <a:gd name="T54" fmla="*/ 636 w 1124"/>
              <a:gd name="T55" fmla="*/ 23 h 841"/>
              <a:gd name="T56" fmla="*/ 599 w 1124"/>
              <a:gd name="T57" fmla="*/ 19 h 841"/>
              <a:gd name="T58" fmla="*/ 547 w 1124"/>
              <a:gd name="T59" fmla="*/ 11 h 841"/>
              <a:gd name="T60" fmla="*/ 487 w 1124"/>
              <a:gd name="T61" fmla="*/ 15 h 841"/>
              <a:gd name="T62" fmla="*/ 469 w 1124"/>
              <a:gd name="T63" fmla="*/ 63 h 841"/>
              <a:gd name="T64" fmla="*/ 447 w 1124"/>
              <a:gd name="T65" fmla="*/ 37 h 841"/>
              <a:gd name="T66" fmla="*/ 398 w 1124"/>
              <a:gd name="T67" fmla="*/ 15 h 841"/>
              <a:gd name="T68" fmla="*/ 301 w 1124"/>
              <a:gd name="T69" fmla="*/ 60 h 841"/>
              <a:gd name="T70" fmla="*/ 264 w 1124"/>
              <a:gd name="T71" fmla="*/ 37 h 841"/>
              <a:gd name="T72" fmla="*/ 238 w 1124"/>
              <a:gd name="T73" fmla="*/ 19 h 841"/>
              <a:gd name="T74" fmla="*/ 171 w 1124"/>
              <a:gd name="T75" fmla="*/ 23 h 841"/>
              <a:gd name="T76" fmla="*/ 100 w 1124"/>
              <a:gd name="T77" fmla="*/ 78 h 841"/>
              <a:gd name="T78" fmla="*/ 48 w 1124"/>
              <a:gd name="T79" fmla="*/ 142 h 841"/>
              <a:gd name="T80" fmla="*/ 4 w 1124"/>
              <a:gd name="T81" fmla="*/ 216 h 841"/>
              <a:gd name="T82" fmla="*/ 37 w 1124"/>
              <a:gd name="T83" fmla="*/ 276 h 841"/>
              <a:gd name="T84" fmla="*/ 19 w 1124"/>
              <a:gd name="T85" fmla="*/ 369 h 841"/>
              <a:gd name="T86" fmla="*/ 0 w 1124"/>
              <a:gd name="T87" fmla="*/ 454 h 841"/>
              <a:gd name="T88" fmla="*/ 52 w 1124"/>
              <a:gd name="T89" fmla="*/ 450 h 841"/>
              <a:gd name="T90" fmla="*/ 74 w 1124"/>
              <a:gd name="T91" fmla="*/ 480 h 841"/>
              <a:gd name="T92" fmla="*/ 93 w 1124"/>
              <a:gd name="T93" fmla="*/ 503 h 841"/>
              <a:gd name="T94" fmla="*/ 134 w 1124"/>
              <a:gd name="T95" fmla="*/ 558 h 841"/>
              <a:gd name="T96" fmla="*/ 160 w 1124"/>
              <a:gd name="T97" fmla="*/ 681 h 841"/>
              <a:gd name="T98" fmla="*/ 141 w 1124"/>
              <a:gd name="T99" fmla="*/ 767 h 841"/>
              <a:gd name="T100" fmla="*/ 115 w 1124"/>
              <a:gd name="T101" fmla="*/ 841 h 841"/>
              <a:gd name="T102" fmla="*/ 182 w 1124"/>
              <a:gd name="T103" fmla="*/ 778 h 841"/>
              <a:gd name="T104" fmla="*/ 249 w 1124"/>
              <a:gd name="T105" fmla="*/ 767 h 841"/>
              <a:gd name="T106" fmla="*/ 294 w 1124"/>
              <a:gd name="T107" fmla="*/ 763 h 8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24" h="841">
                <a:moveTo>
                  <a:pt x="298" y="823"/>
                </a:moveTo>
                <a:lnTo>
                  <a:pt x="309" y="841"/>
                </a:lnTo>
                <a:lnTo>
                  <a:pt x="357" y="837"/>
                </a:lnTo>
                <a:lnTo>
                  <a:pt x="357" y="819"/>
                </a:lnTo>
                <a:lnTo>
                  <a:pt x="443" y="756"/>
                </a:lnTo>
                <a:lnTo>
                  <a:pt x="450" y="774"/>
                </a:lnTo>
                <a:lnTo>
                  <a:pt x="514" y="752"/>
                </a:lnTo>
                <a:lnTo>
                  <a:pt x="514" y="752"/>
                </a:lnTo>
                <a:lnTo>
                  <a:pt x="514" y="748"/>
                </a:lnTo>
                <a:lnTo>
                  <a:pt x="521" y="737"/>
                </a:lnTo>
                <a:lnTo>
                  <a:pt x="525" y="730"/>
                </a:lnTo>
                <a:lnTo>
                  <a:pt x="536" y="726"/>
                </a:lnTo>
                <a:lnTo>
                  <a:pt x="547" y="726"/>
                </a:lnTo>
                <a:lnTo>
                  <a:pt x="562" y="722"/>
                </a:lnTo>
                <a:lnTo>
                  <a:pt x="562" y="722"/>
                </a:lnTo>
                <a:lnTo>
                  <a:pt x="562" y="722"/>
                </a:lnTo>
                <a:lnTo>
                  <a:pt x="562" y="711"/>
                </a:lnTo>
                <a:lnTo>
                  <a:pt x="558" y="696"/>
                </a:lnTo>
                <a:lnTo>
                  <a:pt x="543" y="670"/>
                </a:lnTo>
                <a:lnTo>
                  <a:pt x="543" y="670"/>
                </a:lnTo>
                <a:lnTo>
                  <a:pt x="536" y="655"/>
                </a:lnTo>
                <a:lnTo>
                  <a:pt x="536" y="644"/>
                </a:lnTo>
                <a:lnTo>
                  <a:pt x="536" y="633"/>
                </a:lnTo>
                <a:lnTo>
                  <a:pt x="543" y="625"/>
                </a:lnTo>
                <a:lnTo>
                  <a:pt x="554" y="618"/>
                </a:lnTo>
                <a:lnTo>
                  <a:pt x="566" y="614"/>
                </a:lnTo>
                <a:lnTo>
                  <a:pt x="595" y="607"/>
                </a:lnTo>
                <a:lnTo>
                  <a:pt x="607" y="588"/>
                </a:lnTo>
                <a:lnTo>
                  <a:pt x="666" y="570"/>
                </a:lnTo>
                <a:lnTo>
                  <a:pt x="674" y="551"/>
                </a:lnTo>
                <a:lnTo>
                  <a:pt x="718" y="558"/>
                </a:lnTo>
                <a:lnTo>
                  <a:pt x="726" y="551"/>
                </a:lnTo>
                <a:lnTo>
                  <a:pt x="729" y="514"/>
                </a:lnTo>
                <a:lnTo>
                  <a:pt x="744" y="503"/>
                </a:lnTo>
                <a:lnTo>
                  <a:pt x="748" y="525"/>
                </a:lnTo>
                <a:lnTo>
                  <a:pt x="785" y="525"/>
                </a:lnTo>
                <a:lnTo>
                  <a:pt x="785" y="551"/>
                </a:lnTo>
                <a:lnTo>
                  <a:pt x="804" y="536"/>
                </a:lnTo>
                <a:lnTo>
                  <a:pt x="804" y="577"/>
                </a:lnTo>
                <a:lnTo>
                  <a:pt x="804" y="577"/>
                </a:lnTo>
                <a:lnTo>
                  <a:pt x="811" y="581"/>
                </a:lnTo>
                <a:lnTo>
                  <a:pt x="830" y="584"/>
                </a:lnTo>
                <a:lnTo>
                  <a:pt x="837" y="584"/>
                </a:lnTo>
                <a:lnTo>
                  <a:pt x="848" y="581"/>
                </a:lnTo>
                <a:lnTo>
                  <a:pt x="856" y="570"/>
                </a:lnTo>
                <a:lnTo>
                  <a:pt x="860" y="555"/>
                </a:lnTo>
                <a:lnTo>
                  <a:pt x="860" y="555"/>
                </a:lnTo>
                <a:lnTo>
                  <a:pt x="863" y="547"/>
                </a:lnTo>
                <a:lnTo>
                  <a:pt x="874" y="532"/>
                </a:lnTo>
                <a:lnTo>
                  <a:pt x="882" y="525"/>
                </a:lnTo>
                <a:lnTo>
                  <a:pt x="893" y="521"/>
                </a:lnTo>
                <a:lnTo>
                  <a:pt x="901" y="517"/>
                </a:lnTo>
                <a:lnTo>
                  <a:pt x="912" y="517"/>
                </a:lnTo>
                <a:lnTo>
                  <a:pt x="901" y="484"/>
                </a:lnTo>
                <a:lnTo>
                  <a:pt x="930" y="484"/>
                </a:lnTo>
                <a:lnTo>
                  <a:pt x="930" y="484"/>
                </a:lnTo>
                <a:lnTo>
                  <a:pt x="945" y="465"/>
                </a:lnTo>
                <a:lnTo>
                  <a:pt x="960" y="447"/>
                </a:lnTo>
                <a:lnTo>
                  <a:pt x="975" y="424"/>
                </a:lnTo>
                <a:lnTo>
                  <a:pt x="975" y="424"/>
                </a:lnTo>
                <a:lnTo>
                  <a:pt x="986" y="424"/>
                </a:lnTo>
                <a:lnTo>
                  <a:pt x="997" y="428"/>
                </a:lnTo>
                <a:lnTo>
                  <a:pt x="1005" y="436"/>
                </a:lnTo>
                <a:lnTo>
                  <a:pt x="1005" y="436"/>
                </a:lnTo>
                <a:lnTo>
                  <a:pt x="1012" y="436"/>
                </a:lnTo>
                <a:lnTo>
                  <a:pt x="1023" y="436"/>
                </a:lnTo>
                <a:lnTo>
                  <a:pt x="1034" y="436"/>
                </a:lnTo>
                <a:lnTo>
                  <a:pt x="1034" y="436"/>
                </a:lnTo>
                <a:lnTo>
                  <a:pt x="1038" y="439"/>
                </a:lnTo>
                <a:lnTo>
                  <a:pt x="1038" y="439"/>
                </a:lnTo>
                <a:lnTo>
                  <a:pt x="1042" y="450"/>
                </a:lnTo>
                <a:lnTo>
                  <a:pt x="1038" y="462"/>
                </a:lnTo>
                <a:lnTo>
                  <a:pt x="1038" y="462"/>
                </a:lnTo>
                <a:lnTo>
                  <a:pt x="1046" y="458"/>
                </a:lnTo>
                <a:lnTo>
                  <a:pt x="1064" y="443"/>
                </a:lnTo>
                <a:lnTo>
                  <a:pt x="1075" y="428"/>
                </a:lnTo>
                <a:lnTo>
                  <a:pt x="1083" y="413"/>
                </a:lnTo>
                <a:lnTo>
                  <a:pt x="1087" y="395"/>
                </a:lnTo>
                <a:lnTo>
                  <a:pt x="1087" y="369"/>
                </a:lnTo>
                <a:lnTo>
                  <a:pt x="1094" y="354"/>
                </a:lnTo>
                <a:lnTo>
                  <a:pt x="1094" y="354"/>
                </a:lnTo>
                <a:lnTo>
                  <a:pt x="1101" y="350"/>
                </a:lnTo>
                <a:lnTo>
                  <a:pt x="1109" y="339"/>
                </a:lnTo>
                <a:lnTo>
                  <a:pt x="1109" y="331"/>
                </a:lnTo>
                <a:lnTo>
                  <a:pt x="1109" y="320"/>
                </a:lnTo>
                <a:lnTo>
                  <a:pt x="1101" y="309"/>
                </a:lnTo>
                <a:lnTo>
                  <a:pt x="1090" y="298"/>
                </a:lnTo>
                <a:lnTo>
                  <a:pt x="1098" y="287"/>
                </a:lnTo>
                <a:lnTo>
                  <a:pt x="1098" y="287"/>
                </a:lnTo>
                <a:lnTo>
                  <a:pt x="1109" y="283"/>
                </a:lnTo>
                <a:lnTo>
                  <a:pt x="1116" y="279"/>
                </a:lnTo>
                <a:lnTo>
                  <a:pt x="1120" y="272"/>
                </a:lnTo>
                <a:lnTo>
                  <a:pt x="1124" y="264"/>
                </a:lnTo>
                <a:lnTo>
                  <a:pt x="1120" y="253"/>
                </a:lnTo>
                <a:lnTo>
                  <a:pt x="1113" y="238"/>
                </a:lnTo>
                <a:lnTo>
                  <a:pt x="1090" y="223"/>
                </a:lnTo>
                <a:lnTo>
                  <a:pt x="1087" y="186"/>
                </a:lnTo>
                <a:lnTo>
                  <a:pt x="1064" y="183"/>
                </a:lnTo>
                <a:lnTo>
                  <a:pt x="1064" y="183"/>
                </a:lnTo>
                <a:lnTo>
                  <a:pt x="1064" y="171"/>
                </a:lnTo>
                <a:lnTo>
                  <a:pt x="1064" y="153"/>
                </a:lnTo>
                <a:lnTo>
                  <a:pt x="1061" y="149"/>
                </a:lnTo>
                <a:lnTo>
                  <a:pt x="1053" y="145"/>
                </a:lnTo>
                <a:lnTo>
                  <a:pt x="1046" y="149"/>
                </a:lnTo>
                <a:lnTo>
                  <a:pt x="1027" y="160"/>
                </a:lnTo>
                <a:lnTo>
                  <a:pt x="1027" y="160"/>
                </a:lnTo>
                <a:lnTo>
                  <a:pt x="1023" y="157"/>
                </a:lnTo>
                <a:lnTo>
                  <a:pt x="1008" y="153"/>
                </a:lnTo>
                <a:lnTo>
                  <a:pt x="1001" y="153"/>
                </a:lnTo>
                <a:lnTo>
                  <a:pt x="994" y="157"/>
                </a:lnTo>
                <a:lnTo>
                  <a:pt x="990" y="168"/>
                </a:lnTo>
                <a:lnTo>
                  <a:pt x="982" y="183"/>
                </a:lnTo>
                <a:lnTo>
                  <a:pt x="982" y="183"/>
                </a:lnTo>
                <a:lnTo>
                  <a:pt x="982" y="183"/>
                </a:lnTo>
                <a:lnTo>
                  <a:pt x="971" y="186"/>
                </a:lnTo>
                <a:lnTo>
                  <a:pt x="964" y="190"/>
                </a:lnTo>
                <a:lnTo>
                  <a:pt x="956" y="186"/>
                </a:lnTo>
                <a:lnTo>
                  <a:pt x="941" y="183"/>
                </a:lnTo>
                <a:lnTo>
                  <a:pt x="927" y="175"/>
                </a:lnTo>
                <a:lnTo>
                  <a:pt x="893" y="190"/>
                </a:lnTo>
                <a:lnTo>
                  <a:pt x="893" y="190"/>
                </a:lnTo>
                <a:lnTo>
                  <a:pt x="882" y="190"/>
                </a:lnTo>
                <a:lnTo>
                  <a:pt x="874" y="183"/>
                </a:lnTo>
                <a:lnTo>
                  <a:pt x="871" y="171"/>
                </a:lnTo>
                <a:lnTo>
                  <a:pt x="871" y="171"/>
                </a:lnTo>
                <a:lnTo>
                  <a:pt x="863" y="157"/>
                </a:lnTo>
                <a:lnTo>
                  <a:pt x="860" y="157"/>
                </a:lnTo>
                <a:lnTo>
                  <a:pt x="852" y="157"/>
                </a:lnTo>
                <a:lnTo>
                  <a:pt x="845" y="160"/>
                </a:lnTo>
                <a:lnTo>
                  <a:pt x="837" y="164"/>
                </a:lnTo>
                <a:lnTo>
                  <a:pt x="822" y="190"/>
                </a:lnTo>
                <a:lnTo>
                  <a:pt x="822" y="190"/>
                </a:lnTo>
                <a:lnTo>
                  <a:pt x="819" y="197"/>
                </a:lnTo>
                <a:lnTo>
                  <a:pt x="815" y="205"/>
                </a:lnTo>
                <a:lnTo>
                  <a:pt x="804" y="205"/>
                </a:lnTo>
                <a:lnTo>
                  <a:pt x="789" y="201"/>
                </a:lnTo>
                <a:lnTo>
                  <a:pt x="778" y="194"/>
                </a:lnTo>
                <a:lnTo>
                  <a:pt x="755" y="171"/>
                </a:lnTo>
                <a:lnTo>
                  <a:pt x="748" y="160"/>
                </a:lnTo>
                <a:lnTo>
                  <a:pt x="748" y="160"/>
                </a:lnTo>
                <a:lnTo>
                  <a:pt x="741" y="171"/>
                </a:lnTo>
                <a:lnTo>
                  <a:pt x="737" y="179"/>
                </a:lnTo>
                <a:lnTo>
                  <a:pt x="733" y="190"/>
                </a:lnTo>
                <a:lnTo>
                  <a:pt x="733" y="190"/>
                </a:lnTo>
                <a:lnTo>
                  <a:pt x="733" y="190"/>
                </a:lnTo>
                <a:lnTo>
                  <a:pt x="726" y="186"/>
                </a:lnTo>
                <a:lnTo>
                  <a:pt x="703" y="171"/>
                </a:lnTo>
                <a:lnTo>
                  <a:pt x="674" y="142"/>
                </a:lnTo>
                <a:lnTo>
                  <a:pt x="707" y="138"/>
                </a:lnTo>
                <a:lnTo>
                  <a:pt x="707" y="138"/>
                </a:lnTo>
                <a:lnTo>
                  <a:pt x="700" y="116"/>
                </a:lnTo>
                <a:lnTo>
                  <a:pt x="688" y="101"/>
                </a:lnTo>
                <a:lnTo>
                  <a:pt x="677" y="90"/>
                </a:lnTo>
                <a:lnTo>
                  <a:pt x="677" y="75"/>
                </a:lnTo>
                <a:lnTo>
                  <a:pt x="677" y="75"/>
                </a:lnTo>
                <a:lnTo>
                  <a:pt x="681" y="71"/>
                </a:lnTo>
                <a:lnTo>
                  <a:pt x="685" y="63"/>
                </a:lnTo>
                <a:lnTo>
                  <a:pt x="685" y="60"/>
                </a:lnTo>
                <a:lnTo>
                  <a:pt x="685" y="56"/>
                </a:lnTo>
                <a:lnTo>
                  <a:pt x="677" y="52"/>
                </a:lnTo>
                <a:lnTo>
                  <a:pt x="666" y="52"/>
                </a:lnTo>
                <a:lnTo>
                  <a:pt x="666" y="52"/>
                </a:lnTo>
                <a:lnTo>
                  <a:pt x="655" y="52"/>
                </a:lnTo>
                <a:lnTo>
                  <a:pt x="647" y="49"/>
                </a:lnTo>
                <a:lnTo>
                  <a:pt x="640" y="45"/>
                </a:lnTo>
                <a:lnTo>
                  <a:pt x="636" y="41"/>
                </a:lnTo>
                <a:lnTo>
                  <a:pt x="636" y="30"/>
                </a:lnTo>
                <a:lnTo>
                  <a:pt x="636" y="23"/>
                </a:lnTo>
                <a:lnTo>
                  <a:pt x="636" y="23"/>
                </a:lnTo>
                <a:lnTo>
                  <a:pt x="633" y="23"/>
                </a:lnTo>
                <a:lnTo>
                  <a:pt x="625" y="15"/>
                </a:lnTo>
                <a:lnTo>
                  <a:pt x="618" y="15"/>
                </a:lnTo>
                <a:lnTo>
                  <a:pt x="610" y="15"/>
                </a:lnTo>
                <a:lnTo>
                  <a:pt x="599" y="19"/>
                </a:lnTo>
                <a:lnTo>
                  <a:pt x="588" y="23"/>
                </a:lnTo>
                <a:lnTo>
                  <a:pt x="588" y="23"/>
                </a:lnTo>
                <a:lnTo>
                  <a:pt x="588" y="26"/>
                </a:lnTo>
                <a:lnTo>
                  <a:pt x="584" y="26"/>
                </a:lnTo>
                <a:lnTo>
                  <a:pt x="569" y="23"/>
                </a:lnTo>
                <a:lnTo>
                  <a:pt x="547" y="11"/>
                </a:lnTo>
                <a:lnTo>
                  <a:pt x="547" y="11"/>
                </a:lnTo>
                <a:lnTo>
                  <a:pt x="532" y="4"/>
                </a:lnTo>
                <a:lnTo>
                  <a:pt x="517" y="0"/>
                </a:lnTo>
                <a:lnTo>
                  <a:pt x="506" y="4"/>
                </a:lnTo>
                <a:lnTo>
                  <a:pt x="495" y="8"/>
                </a:lnTo>
                <a:lnTo>
                  <a:pt x="487" y="15"/>
                </a:lnTo>
                <a:lnTo>
                  <a:pt x="484" y="26"/>
                </a:lnTo>
                <a:lnTo>
                  <a:pt x="480" y="41"/>
                </a:lnTo>
                <a:lnTo>
                  <a:pt x="484" y="56"/>
                </a:lnTo>
                <a:lnTo>
                  <a:pt x="484" y="56"/>
                </a:lnTo>
                <a:lnTo>
                  <a:pt x="480" y="60"/>
                </a:lnTo>
                <a:lnTo>
                  <a:pt x="469" y="63"/>
                </a:lnTo>
                <a:lnTo>
                  <a:pt x="465" y="63"/>
                </a:lnTo>
                <a:lnTo>
                  <a:pt x="458" y="56"/>
                </a:lnTo>
                <a:lnTo>
                  <a:pt x="454" y="49"/>
                </a:lnTo>
                <a:lnTo>
                  <a:pt x="450" y="37"/>
                </a:lnTo>
                <a:lnTo>
                  <a:pt x="450" y="37"/>
                </a:lnTo>
                <a:lnTo>
                  <a:pt x="447" y="37"/>
                </a:lnTo>
                <a:lnTo>
                  <a:pt x="435" y="37"/>
                </a:lnTo>
                <a:lnTo>
                  <a:pt x="420" y="34"/>
                </a:lnTo>
                <a:lnTo>
                  <a:pt x="409" y="26"/>
                </a:lnTo>
                <a:lnTo>
                  <a:pt x="402" y="19"/>
                </a:lnTo>
                <a:lnTo>
                  <a:pt x="402" y="19"/>
                </a:lnTo>
                <a:lnTo>
                  <a:pt x="398" y="15"/>
                </a:lnTo>
                <a:lnTo>
                  <a:pt x="387" y="19"/>
                </a:lnTo>
                <a:lnTo>
                  <a:pt x="368" y="26"/>
                </a:lnTo>
                <a:lnTo>
                  <a:pt x="335" y="41"/>
                </a:lnTo>
                <a:lnTo>
                  <a:pt x="335" y="41"/>
                </a:lnTo>
                <a:lnTo>
                  <a:pt x="316" y="52"/>
                </a:lnTo>
                <a:lnTo>
                  <a:pt x="301" y="60"/>
                </a:lnTo>
                <a:lnTo>
                  <a:pt x="290" y="60"/>
                </a:lnTo>
                <a:lnTo>
                  <a:pt x="279" y="60"/>
                </a:lnTo>
                <a:lnTo>
                  <a:pt x="268" y="56"/>
                </a:lnTo>
                <a:lnTo>
                  <a:pt x="264" y="52"/>
                </a:lnTo>
                <a:lnTo>
                  <a:pt x="264" y="52"/>
                </a:lnTo>
                <a:lnTo>
                  <a:pt x="264" y="37"/>
                </a:lnTo>
                <a:lnTo>
                  <a:pt x="264" y="26"/>
                </a:lnTo>
                <a:lnTo>
                  <a:pt x="257" y="19"/>
                </a:lnTo>
                <a:lnTo>
                  <a:pt x="253" y="15"/>
                </a:lnTo>
                <a:lnTo>
                  <a:pt x="246" y="15"/>
                </a:lnTo>
                <a:lnTo>
                  <a:pt x="238" y="19"/>
                </a:lnTo>
                <a:lnTo>
                  <a:pt x="238" y="19"/>
                </a:lnTo>
                <a:lnTo>
                  <a:pt x="220" y="26"/>
                </a:lnTo>
                <a:lnTo>
                  <a:pt x="205" y="26"/>
                </a:lnTo>
                <a:lnTo>
                  <a:pt x="193" y="23"/>
                </a:lnTo>
                <a:lnTo>
                  <a:pt x="190" y="23"/>
                </a:lnTo>
                <a:lnTo>
                  <a:pt x="190" y="23"/>
                </a:lnTo>
                <a:lnTo>
                  <a:pt x="171" y="23"/>
                </a:lnTo>
                <a:lnTo>
                  <a:pt x="153" y="30"/>
                </a:lnTo>
                <a:lnTo>
                  <a:pt x="138" y="37"/>
                </a:lnTo>
                <a:lnTo>
                  <a:pt x="127" y="49"/>
                </a:lnTo>
                <a:lnTo>
                  <a:pt x="108" y="67"/>
                </a:lnTo>
                <a:lnTo>
                  <a:pt x="100" y="78"/>
                </a:lnTo>
                <a:lnTo>
                  <a:pt x="100" y="78"/>
                </a:lnTo>
                <a:lnTo>
                  <a:pt x="100" y="93"/>
                </a:lnTo>
                <a:lnTo>
                  <a:pt x="97" y="108"/>
                </a:lnTo>
                <a:lnTo>
                  <a:pt x="89" y="119"/>
                </a:lnTo>
                <a:lnTo>
                  <a:pt x="78" y="127"/>
                </a:lnTo>
                <a:lnTo>
                  <a:pt x="60" y="138"/>
                </a:lnTo>
                <a:lnTo>
                  <a:pt x="48" y="142"/>
                </a:lnTo>
                <a:lnTo>
                  <a:pt x="48" y="142"/>
                </a:lnTo>
                <a:lnTo>
                  <a:pt x="22" y="157"/>
                </a:lnTo>
                <a:lnTo>
                  <a:pt x="7" y="171"/>
                </a:lnTo>
                <a:lnTo>
                  <a:pt x="0" y="186"/>
                </a:lnTo>
                <a:lnTo>
                  <a:pt x="0" y="201"/>
                </a:lnTo>
                <a:lnTo>
                  <a:pt x="4" y="216"/>
                </a:lnTo>
                <a:lnTo>
                  <a:pt x="11" y="227"/>
                </a:lnTo>
                <a:lnTo>
                  <a:pt x="19" y="235"/>
                </a:lnTo>
                <a:lnTo>
                  <a:pt x="19" y="235"/>
                </a:lnTo>
                <a:lnTo>
                  <a:pt x="30" y="250"/>
                </a:lnTo>
                <a:lnTo>
                  <a:pt x="33" y="264"/>
                </a:lnTo>
                <a:lnTo>
                  <a:pt x="37" y="276"/>
                </a:lnTo>
                <a:lnTo>
                  <a:pt x="41" y="283"/>
                </a:lnTo>
                <a:lnTo>
                  <a:pt x="37" y="298"/>
                </a:lnTo>
                <a:lnTo>
                  <a:pt x="33" y="305"/>
                </a:lnTo>
                <a:lnTo>
                  <a:pt x="11" y="350"/>
                </a:lnTo>
                <a:lnTo>
                  <a:pt x="11" y="350"/>
                </a:lnTo>
                <a:lnTo>
                  <a:pt x="19" y="369"/>
                </a:lnTo>
                <a:lnTo>
                  <a:pt x="22" y="380"/>
                </a:lnTo>
                <a:lnTo>
                  <a:pt x="19" y="391"/>
                </a:lnTo>
                <a:lnTo>
                  <a:pt x="7" y="421"/>
                </a:lnTo>
                <a:lnTo>
                  <a:pt x="7" y="421"/>
                </a:lnTo>
                <a:lnTo>
                  <a:pt x="0" y="439"/>
                </a:lnTo>
                <a:lnTo>
                  <a:pt x="0" y="454"/>
                </a:lnTo>
                <a:lnTo>
                  <a:pt x="4" y="458"/>
                </a:lnTo>
                <a:lnTo>
                  <a:pt x="11" y="458"/>
                </a:lnTo>
                <a:lnTo>
                  <a:pt x="30" y="454"/>
                </a:lnTo>
                <a:lnTo>
                  <a:pt x="37" y="450"/>
                </a:lnTo>
                <a:lnTo>
                  <a:pt x="37" y="450"/>
                </a:lnTo>
                <a:lnTo>
                  <a:pt x="52" y="450"/>
                </a:lnTo>
                <a:lnTo>
                  <a:pt x="63" y="450"/>
                </a:lnTo>
                <a:lnTo>
                  <a:pt x="71" y="454"/>
                </a:lnTo>
                <a:lnTo>
                  <a:pt x="71" y="458"/>
                </a:lnTo>
                <a:lnTo>
                  <a:pt x="71" y="469"/>
                </a:lnTo>
                <a:lnTo>
                  <a:pt x="67" y="473"/>
                </a:lnTo>
                <a:lnTo>
                  <a:pt x="74" y="480"/>
                </a:lnTo>
                <a:lnTo>
                  <a:pt x="74" y="480"/>
                </a:lnTo>
                <a:lnTo>
                  <a:pt x="86" y="484"/>
                </a:lnTo>
                <a:lnTo>
                  <a:pt x="93" y="488"/>
                </a:lnTo>
                <a:lnTo>
                  <a:pt x="97" y="491"/>
                </a:lnTo>
                <a:lnTo>
                  <a:pt x="97" y="495"/>
                </a:lnTo>
                <a:lnTo>
                  <a:pt x="93" y="503"/>
                </a:lnTo>
                <a:lnTo>
                  <a:pt x="93" y="506"/>
                </a:lnTo>
                <a:lnTo>
                  <a:pt x="89" y="521"/>
                </a:lnTo>
                <a:lnTo>
                  <a:pt x="93" y="532"/>
                </a:lnTo>
                <a:lnTo>
                  <a:pt x="104" y="540"/>
                </a:lnTo>
                <a:lnTo>
                  <a:pt x="119" y="547"/>
                </a:lnTo>
                <a:lnTo>
                  <a:pt x="134" y="558"/>
                </a:lnTo>
                <a:lnTo>
                  <a:pt x="141" y="577"/>
                </a:lnTo>
                <a:lnTo>
                  <a:pt x="138" y="637"/>
                </a:lnTo>
                <a:lnTo>
                  <a:pt x="145" y="663"/>
                </a:lnTo>
                <a:lnTo>
                  <a:pt x="145" y="663"/>
                </a:lnTo>
                <a:lnTo>
                  <a:pt x="156" y="670"/>
                </a:lnTo>
                <a:lnTo>
                  <a:pt x="160" y="681"/>
                </a:lnTo>
                <a:lnTo>
                  <a:pt x="160" y="689"/>
                </a:lnTo>
                <a:lnTo>
                  <a:pt x="160" y="700"/>
                </a:lnTo>
                <a:lnTo>
                  <a:pt x="153" y="715"/>
                </a:lnTo>
                <a:lnTo>
                  <a:pt x="149" y="722"/>
                </a:lnTo>
                <a:lnTo>
                  <a:pt x="141" y="737"/>
                </a:lnTo>
                <a:lnTo>
                  <a:pt x="141" y="767"/>
                </a:lnTo>
                <a:lnTo>
                  <a:pt x="141" y="767"/>
                </a:lnTo>
                <a:lnTo>
                  <a:pt x="127" y="785"/>
                </a:lnTo>
                <a:lnTo>
                  <a:pt x="119" y="800"/>
                </a:lnTo>
                <a:lnTo>
                  <a:pt x="112" y="823"/>
                </a:lnTo>
                <a:lnTo>
                  <a:pt x="115" y="837"/>
                </a:lnTo>
                <a:lnTo>
                  <a:pt x="115" y="841"/>
                </a:lnTo>
                <a:lnTo>
                  <a:pt x="115" y="841"/>
                </a:lnTo>
                <a:lnTo>
                  <a:pt x="149" y="841"/>
                </a:lnTo>
                <a:lnTo>
                  <a:pt x="156" y="841"/>
                </a:lnTo>
                <a:lnTo>
                  <a:pt x="160" y="834"/>
                </a:lnTo>
                <a:lnTo>
                  <a:pt x="171" y="815"/>
                </a:lnTo>
                <a:lnTo>
                  <a:pt x="182" y="778"/>
                </a:lnTo>
                <a:lnTo>
                  <a:pt x="182" y="778"/>
                </a:lnTo>
                <a:lnTo>
                  <a:pt x="193" y="763"/>
                </a:lnTo>
                <a:lnTo>
                  <a:pt x="205" y="752"/>
                </a:lnTo>
                <a:lnTo>
                  <a:pt x="216" y="752"/>
                </a:lnTo>
                <a:lnTo>
                  <a:pt x="231" y="756"/>
                </a:lnTo>
                <a:lnTo>
                  <a:pt x="249" y="767"/>
                </a:lnTo>
                <a:lnTo>
                  <a:pt x="257" y="774"/>
                </a:lnTo>
                <a:lnTo>
                  <a:pt x="257" y="774"/>
                </a:lnTo>
                <a:lnTo>
                  <a:pt x="264" y="767"/>
                </a:lnTo>
                <a:lnTo>
                  <a:pt x="275" y="763"/>
                </a:lnTo>
                <a:lnTo>
                  <a:pt x="283" y="759"/>
                </a:lnTo>
                <a:lnTo>
                  <a:pt x="294" y="763"/>
                </a:lnTo>
                <a:lnTo>
                  <a:pt x="298" y="770"/>
                </a:lnTo>
                <a:lnTo>
                  <a:pt x="301" y="793"/>
                </a:lnTo>
                <a:lnTo>
                  <a:pt x="298" y="823"/>
                </a:lnTo>
                <a:lnTo>
                  <a:pt x="298" y="82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10053638" y="2246313"/>
            <a:ext cx="1163637" cy="1979612"/>
          </a:xfrm>
          <a:custGeom>
            <a:avLst/>
            <a:gdLst>
              <a:gd name="T0" fmla="*/ 625 w 733"/>
              <a:gd name="T1" fmla="*/ 1206 h 1247"/>
              <a:gd name="T2" fmla="*/ 591 w 733"/>
              <a:gd name="T3" fmla="*/ 1128 h 1247"/>
              <a:gd name="T4" fmla="*/ 617 w 733"/>
              <a:gd name="T5" fmla="*/ 1079 h 1247"/>
              <a:gd name="T6" fmla="*/ 632 w 733"/>
              <a:gd name="T7" fmla="*/ 1012 h 1247"/>
              <a:gd name="T8" fmla="*/ 658 w 733"/>
              <a:gd name="T9" fmla="*/ 930 h 1247"/>
              <a:gd name="T10" fmla="*/ 595 w 733"/>
              <a:gd name="T11" fmla="*/ 960 h 1247"/>
              <a:gd name="T12" fmla="*/ 621 w 733"/>
              <a:gd name="T13" fmla="*/ 919 h 1247"/>
              <a:gd name="T14" fmla="*/ 733 w 733"/>
              <a:gd name="T15" fmla="*/ 834 h 1247"/>
              <a:gd name="T16" fmla="*/ 655 w 733"/>
              <a:gd name="T17" fmla="*/ 826 h 1247"/>
              <a:gd name="T18" fmla="*/ 595 w 733"/>
              <a:gd name="T19" fmla="*/ 759 h 1247"/>
              <a:gd name="T20" fmla="*/ 591 w 733"/>
              <a:gd name="T21" fmla="*/ 715 h 1247"/>
              <a:gd name="T22" fmla="*/ 562 w 733"/>
              <a:gd name="T23" fmla="*/ 696 h 1247"/>
              <a:gd name="T24" fmla="*/ 521 w 733"/>
              <a:gd name="T25" fmla="*/ 674 h 1247"/>
              <a:gd name="T26" fmla="*/ 554 w 733"/>
              <a:gd name="T27" fmla="*/ 562 h 1247"/>
              <a:gd name="T28" fmla="*/ 599 w 733"/>
              <a:gd name="T29" fmla="*/ 439 h 1247"/>
              <a:gd name="T30" fmla="*/ 606 w 733"/>
              <a:gd name="T31" fmla="*/ 383 h 1247"/>
              <a:gd name="T32" fmla="*/ 655 w 733"/>
              <a:gd name="T33" fmla="*/ 313 h 1247"/>
              <a:gd name="T34" fmla="*/ 632 w 733"/>
              <a:gd name="T35" fmla="*/ 250 h 1247"/>
              <a:gd name="T36" fmla="*/ 606 w 733"/>
              <a:gd name="T37" fmla="*/ 212 h 1247"/>
              <a:gd name="T38" fmla="*/ 528 w 733"/>
              <a:gd name="T39" fmla="*/ 186 h 1247"/>
              <a:gd name="T40" fmla="*/ 469 w 733"/>
              <a:gd name="T41" fmla="*/ 209 h 1247"/>
              <a:gd name="T42" fmla="*/ 416 w 733"/>
              <a:gd name="T43" fmla="*/ 242 h 1247"/>
              <a:gd name="T44" fmla="*/ 316 w 733"/>
              <a:gd name="T45" fmla="*/ 238 h 1247"/>
              <a:gd name="T46" fmla="*/ 275 w 733"/>
              <a:gd name="T47" fmla="*/ 171 h 1247"/>
              <a:gd name="T48" fmla="*/ 256 w 733"/>
              <a:gd name="T49" fmla="*/ 116 h 1247"/>
              <a:gd name="T50" fmla="*/ 264 w 733"/>
              <a:gd name="T51" fmla="*/ 26 h 1247"/>
              <a:gd name="T52" fmla="*/ 212 w 733"/>
              <a:gd name="T53" fmla="*/ 15 h 1247"/>
              <a:gd name="T54" fmla="*/ 186 w 733"/>
              <a:gd name="T55" fmla="*/ 0 h 1247"/>
              <a:gd name="T56" fmla="*/ 141 w 733"/>
              <a:gd name="T57" fmla="*/ 60 h 1247"/>
              <a:gd name="T58" fmla="*/ 126 w 733"/>
              <a:gd name="T59" fmla="*/ 104 h 1247"/>
              <a:gd name="T60" fmla="*/ 74 w 733"/>
              <a:gd name="T61" fmla="*/ 134 h 1247"/>
              <a:gd name="T62" fmla="*/ 56 w 733"/>
              <a:gd name="T63" fmla="*/ 190 h 1247"/>
              <a:gd name="T64" fmla="*/ 18 w 733"/>
              <a:gd name="T65" fmla="*/ 183 h 1247"/>
              <a:gd name="T66" fmla="*/ 7 w 733"/>
              <a:gd name="T67" fmla="*/ 320 h 1247"/>
              <a:gd name="T68" fmla="*/ 29 w 733"/>
              <a:gd name="T69" fmla="*/ 365 h 1247"/>
              <a:gd name="T70" fmla="*/ 89 w 733"/>
              <a:gd name="T71" fmla="*/ 436 h 1247"/>
              <a:gd name="T72" fmla="*/ 89 w 733"/>
              <a:gd name="T73" fmla="*/ 503 h 1247"/>
              <a:gd name="T74" fmla="*/ 126 w 733"/>
              <a:gd name="T75" fmla="*/ 551 h 1247"/>
              <a:gd name="T76" fmla="*/ 171 w 733"/>
              <a:gd name="T77" fmla="*/ 540 h 1247"/>
              <a:gd name="T78" fmla="*/ 204 w 733"/>
              <a:gd name="T79" fmla="*/ 551 h 1247"/>
              <a:gd name="T80" fmla="*/ 197 w 733"/>
              <a:gd name="T81" fmla="*/ 651 h 1247"/>
              <a:gd name="T82" fmla="*/ 100 w 733"/>
              <a:gd name="T83" fmla="*/ 778 h 1247"/>
              <a:gd name="T84" fmla="*/ 100 w 733"/>
              <a:gd name="T85" fmla="*/ 856 h 1247"/>
              <a:gd name="T86" fmla="*/ 152 w 733"/>
              <a:gd name="T87" fmla="*/ 864 h 1247"/>
              <a:gd name="T88" fmla="*/ 163 w 733"/>
              <a:gd name="T89" fmla="*/ 919 h 1247"/>
              <a:gd name="T90" fmla="*/ 197 w 733"/>
              <a:gd name="T91" fmla="*/ 1035 h 1247"/>
              <a:gd name="T92" fmla="*/ 230 w 733"/>
              <a:gd name="T93" fmla="*/ 1012 h 1247"/>
              <a:gd name="T94" fmla="*/ 242 w 733"/>
              <a:gd name="T95" fmla="*/ 1042 h 1247"/>
              <a:gd name="T96" fmla="*/ 312 w 733"/>
              <a:gd name="T97" fmla="*/ 1087 h 1247"/>
              <a:gd name="T98" fmla="*/ 383 w 733"/>
              <a:gd name="T99" fmla="*/ 1113 h 1247"/>
              <a:gd name="T100" fmla="*/ 405 w 733"/>
              <a:gd name="T101" fmla="*/ 1184 h 1247"/>
              <a:gd name="T102" fmla="*/ 428 w 733"/>
              <a:gd name="T103" fmla="*/ 1213 h 1247"/>
              <a:gd name="T104" fmla="*/ 480 w 733"/>
              <a:gd name="T105" fmla="*/ 1206 h 1247"/>
              <a:gd name="T106" fmla="*/ 502 w 733"/>
              <a:gd name="T107" fmla="*/ 1247 h 1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33" h="1247">
                <a:moveTo>
                  <a:pt x="558" y="1228"/>
                </a:moveTo>
                <a:lnTo>
                  <a:pt x="558" y="1228"/>
                </a:lnTo>
                <a:lnTo>
                  <a:pt x="591" y="1213"/>
                </a:lnTo>
                <a:lnTo>
                  <a:pt x="610" y="1206"/>
                </a:lnTo>
                <a:lnTo>
                  <a:pt x="621" y="1202"/>
                </a:lnTo>
                <a:lnTo>
                  <a:pt x="625" y="1206"/>
                </a:lnTo>
                <a:lnTo>
                  <a:pt x="625" y="1206"/>
                </a:lnTo>
                <a:lnTo>
                  <a:pt x="614" y="1176"/>
                </a:lnTo>
                <a:lnTo>
                  <a:pt x="606" y="1135"/>
                </a:lnTo>
                <a:lnTo>
                  <a:pt x="606" y="1135"/>
                </a:lnTo>
                <a:lnTo>
                  <a:pt x="599" y="1131"/>
                </a:lnTo>
                <a:lnTo>
                  <a:pt x="591" y="1128"/>
                </a:lnTo>
                <a:lnTo>
                  <a:pt x="577" y="1131"/>
                </a:lnTo>
                <a:lnTo>
                  <a:pt x="577" y="1131"/>
                </a:lnTo>
                <a:lnTo>
                  <a:pt x="577" y="1131"/>
                </a:lnTo>
                <a:lnTo>
                  <a:pt x="580" y="1120"/>
                </a:lnTo>
                <a:lnTo>
                  <a:pt x="591" y="1102"/>
                </a:lnTo>
                <a:lnTo>
                  <a:pt x="617" y="1079"/>
                </a:lnTo>
                <a:lnTo>
                  <a:pt x="617" y="1079"/>
                </a:lnTo>
                <a:lnTo>
                  <a:pt x="621" y="1076"/>
                </a:lnTo>
                <a:lnTo>
                  <a:pt x="621" y="1072"/>
                </a:lnTo>
                <a:lnTo>
                  <a:pt x="621" y="1061"/>
                </a:lnTo>
                <a:lnTo>
                  <a:pt x="614" y="1046"/>
                </a:lnTo>
                <a:lnTo>
                  <a:pt x="632" y="1012"/>
                </a:lnTo>
                <a:lnTo>
                  <a:pt x="673" y="960"/>
                </a:lnTo>
                <a:lnTo>
                  <a:pt x="673" y="960"/>
                </a:lnTo>
                <a:lnTo>
                  <a:pt x="673" y="953"/>
                </a:lnTo>
                <a:lnTo>
                  <a:pt x="670" y="938"/>
                </a:lnTo>
                <a:lnTo>
                  <a:pt x="666" y="934"/>
                </a:lnTo>
                <a:lnTo>
                  <a:pt x="658" y="930"/>
                </a:lnTo>
                <a:lnTo>
                  <a:pt x="647" y="938"/>
                </a:lnTo>
                <a:lnTo>
                  <a:pt x="632" y="949"/>
                </a:lnTo>
                <a:lnTo>
                  <a:pt x="632" y="949"/>
                </a:lnTo>
                <a:lnTo>
                  <a:pt x="617" y="960"/>
                </a:lnTo>
                <a:lnTo>
                  <a:pt x="603" y="964"/>
                </a:lnTo>
                <a:lnTo>
                  <a:pt x="595" y="960"/>
                </a:lnTo>
                <a:lnTo>
                  <a:pt x="591" y="953"/>
                </a:lnTo>
                <a:lnTo>
                  <a:pt x="591" y="945"/>
                </a:lnTo>
                <a:lnTo>
                  <a:pt x="595" y="934"/>
                </a:lnTo>
                <a:lnTo>
                  <a:pt x="606" y="927"/>
                </a:lnTo>
                <a:lnTo>
                  <a:pt x="621" y="919"/>
                </a:lnTo>
                <a:lnTo>
                  <a:pt x="621" y="919"/>
                </a:lnTo>
                <a:lnTo>
                  <a:pt x="655" y="904"/>
                </a:lnTo>
                <a:lnTo>
                  <a:pt x="673" y="897"/>
                </a:lnTo>
                <a:lnTo>
                  <a:pt x="688" y="886"/>
                </a:lnTo>
                <a:lnTo>
                  <a:pt x="699" y="864"/>
                </a:lnTo>
                <a:lnTo>
                  <a:pt x="725" y="875"/>
                </a:lnTo>
                <a:lnTo>
                  <a:pt x="733" y="834"/>
                </a:lnTo>
                <a:lnTo>
                  <a:pt x="733" y="834"/>
                </a:lnTo>
                <a:lnTo>
                  <a:pt x="714" y="830"/>
                </a:lnTo>
                <a:lnTo>
                  <a:pt x="692" y="826"/>
                </a:lnTo>
                <a:lnTo>
                  <a:pt x="662" y="830"/>
                </a:lnTo>
                <a:lnTo>
                  <a:pt x="662" y="830"/>
                </a:lnTo>
                <a:lnTo>
                  <a:pt x="655" y="826"/>
                </a:lnTo>
                <a:lnTo>
                  <a:pt x="651" y="823"/>
                </a:lnTo>
                <a:lnTo>
                  <a:pt x="647" y="804"/>
                </a:lnTo>
                <a:lnTo>
                  <a:pt x="647" y="789"/>
                </a:lnTo>
                <a:lnTo>
                  <a:pt x="647" y="782"/>
                </a:lnTo>
                <a:lnTo>
                  <a:pt x="606" y="763"/>
                </a:lnTo>
                <a:lnTo>
                  <a:pt x="595" y="759"/>
                </a:lnTo>
                <a:lnTo>
                  <a:pt x="603" y="748"/>
                </a:lnTo>
                <a:lnTo>
                  <a:pt x="610" y="730"/>
                </a:lnTo>
                <a:lnTo>
                  <a:pt x="610" y="715"/>
                </a:lnTo>
                <a:lnTo>
                  <a:pt x="603" y="711"/>
                </a:lnTo>
                <a:lnTo>
                  <a:pt x="591" y="715"/>
                </a:lnTo>
                <a:lnTo>
                  <a:pt x="591" y="715"/>
                </a:lnTo>
                <a:lnTo>
                  <a:pt x="584" y="718"/>
                </a:lnTo>
                <a:lnTo>
                  <a:pt x="565" y="726"/>
                </a:lnTo>
                <a:lnTo>
                  <a:pt x="558" y="726"/>
                </a:lnTo>
                <a:lnTo>
                  <a:pt x="554" y="722"/>
                </a:lnTo>
                <a:lnTo>
                  <a:pt x="554" y="715"/>
                </a:lnTo>
                <a:lnTo>
                  <a:pt x="562" y="696"/>
                </a:lnTo>
                <a:lnTo>
                  <a:pt x="562" y="696"/>
                </a:lnTo>
                <a:lnTo>
                  <a:pt x="562" y="692"/>
                </a:lnTo>
                <a:lnTo>
                  <a:pt x="554" y="685"/>
                </a:lnTo>
                <a:lnTo>
                  <a:pt x="543" y="677"/>
                </a:lnTo>
                <a:lnTo>
                  <a:pt x="536" y="674"/>
                </a:lnTo>
                <a:lnTo>
                  <a:pt x="521" y="674"/>
                </a:lnTo>
                <a:lnTo>
                  <a:pt x="517" y="618"/>
                </a:lnTo>
                <a:lnTo>
                  <a:pt x="517" y="618"/>
                </a:lnTo>
                <a:lnTo>
                  <a:pt x="524" y="610"/>
                </a:lnTo>
                <a:lnTo>
                  <a:pt x="536" y="599"/>
                </a:lnTo>
                <a:lnTo>
                  <a:pt x="543" y="584"/>
                </a:lnTo>
                <a:lnTo>
                  <a:pt x="554" y="562"/>
                </a:lnTo>
                <a:lnTo>
                  <a:pt x="562" y="532"/>
                </a:lnTo>
                <a:lnTo>
                  <a:pt x="569" y="495"/>
                </a:lnTo>
                <a:lnTo>
                  <a:pt x="573" y="450"/>
                </a:lnTo>
                <a:lnTo>
                  <a:pt x="573" y="450"/>
                </a:lnTo>
                <a:lnTo>
                  <a:pt x="580" y="447"/>
                </a:lnTo>
                <a:lnTo>
                  <a:pt x="599" y="439"/>
                </a:lnTo>
                <a:lnTo>
                  <a:pt x="610" y="432"/>
                </a:lnTo>
                <a:lnTo>
                  <a:pt x="614" y="421"/>
                </a:lnTo>
                <a:lnTo>
                  <a:pt x="614" y="406"/>
                </a:lnTo>
                <a:lnTo>
                  <a:pt x="606" y="391"/>
                </a:lnTo>
                <a:lnTo>
                  <a:pt x="606" y="391"/>
                </a:lnTo>
                <a:lnTo>
                  <a:pt x="606" y="383"/>
                </a:lnTo>
                <a:lnTo>
                  <a:pt x="606" y="376"/>
                </a:lnTo>
                <a:lnTo>
                  <a:pt x="625" y="361"/>
                </a:lnTo>
                <a:lnTo>
                  <a:pt x="651" y="343"/>
                </a:lnTo>
                <a:lnTo>
                  <a:pt x="651" y="313"/>
                </a:lnTo>
                <a:lnTo>
                  <a:pt x="651" y="313"/>
                </a:lnTo>
                <a:lnTo>
                  <a:pt x="655" y="313"/>
                </a:lnTo>
                <a:lnTo>
                  <a:pt x="658" y="313"/>
                </a:lnTo>
                <a:lnTo>
                  <a:pt x="662" y="309"/>
                </a:lnTo>
                <a:lnTo>
                  <a:pt x="662" y="302"/>
                </a:lnTo>
                <a:lnTo>
                  <a:pt x="655" y="287"/>
                </a:lnTo>
                <a:lnTo>
                  <a:pt x="655" y="287"/>
                </a:lnTo>
                <a:lnTo>
                  <a:pt x="632" y="250"/>
                </a:lnTo>
                <a:lnTo>
                  <a:pt x="629" y="238"/>
                </a:lnTo>
                <a:lnTo>
                  <a:pt x="629" y="238"/>
                </a:lnTo>
                <a:lnTo>
                  <a:pt x="625" y="231"/>
                </a:lnTo>
                <a:lnTo>
                  <a:pt x="621" y="220"/>
                </a:lnTo>
                <a:lnTo>
                  <a:pt x="614" y="216"/>
                </a:lnTo>
                <a:lnTo>
                  <a:pt x="606" y="212"/>
                </a:lnTo>
                <a:lnTo>
                  <a:pt x="599" y="212"/>
                </a:lnTo>
                <a:lnTo>
                  <a:pt x="584" y="216"/>
                </a:lnTo>
                <a:lnTo>
                  <a:pt x="554" y="175"/>
                </a:lnTo>
                <a:lnTo>
                  <a:pt x="554" y="175"/>
                </a:lnTo>
                <a:lnTo>
                  <a:pt x="539" y="179"/>
                </a:lnTo>
                <a:lnTo>
                  <a:pt x="528" y="186"/>
                </a:lnTo>
                <a:lnTo>
                  <a:pt x="521" y="197"/>
                </a:lnTo>
                <a:lnTo>
                  <a:pt x="521" y="197"/>
                </a:lnTo>
                <a:lnTo>
                  <a:pt x="513" y="205"/>
                </a:lnTo>
                <a:lnTo>
                  <a:pt x="506" y="209"/>
                </a:lnTo>
                <a:lnTo>
                  <a:pt x="487" y="209"/>
                </a:lnTo>
                <a:lnTo>
                  <a:pt x="469" y="209"/>
                </a:lnTo>
                <a:lnTo>
                  <a:pt x="454" y="205"/>
                </a:lnTo>
                <a:lnTo>
                  <a:pt x="454" y="205"/>
                </a:lnTo>
                <a:lnTo>
                  <a:pt x="450" y="205"/>
                </a:lnTo>
                <a:lnTo>
                  <a:pt x="443" y="205"/>
                </a:lnTo>
                <a:lnTo>
                  <a:pt x="435" y="216"/>
                </a:lnTo>
                <a:lnTo>
                  <a:pt x="416" y="242"/>
                </a:lnTo>
                <a:lnTo>
                  <a:pt x="416" y="242"/>
                </a:lnTo>
                <a:lnTo>
                  <a:pt x="409" y="246"/>
                </a:lnTo>
                <a:lnTo>
                  <a:pt x="390" y="250"/>
                </a:lnTo>
                <a:lnTo>
                  <a:pt x="368" y="250"/>
                </a:lnTo>
                <a:lnTo>
                  <a:pt x="342" y="246"/>
                </a:lnTo>
                <a:lnTo>
                  <a:pt x="316" y="238"/>
                </a:lnTo>
                <a:lnTo>
                  <a:pt x="294" y="223"/>
                </a:lnTo>
                <a:lnTo>
                  <a:pt x="286" y="212"/>
                </a:lnTo>
                <a:lnTo>
                  <a:pt x="279" y="201"/>
                </a:lnTo>
                <a:lnTo>
                  <a:pt x="275" y="186"/>
                </a:lnTo>
                <a:lnTo>
                  <a:pt x="275" y="171"/>
                </a:lnTo>
                <a:lnTo>
                  <a:pt x="275" y="171"/>
                </a:lnTo>
                <a:lnTo>
                  <a:pt x="268" y="149"/>
                </a:lnTo>
                <a:lnTo>
                  <a:pt x="264" y="134"/>
                </a:lnTo>
                <a:lnTo>
                  <a:pt x="256" y="127"/>
                </a:lnTo>
                <a:lnTo>
                  <a:pt x="256" y="127"/>
                </a:lnTo>
                <a:lnTo>
                  <a:pt x="256" y="123"/>
                </a:lnTo>
                <a:lnTo>
                  <a:pt x="256" y="116"/>
                </a:lnTo>
                <a:lnTo>
                  <a:pt x="264" y="97"/>
                </a:lnTo>
                <a:lnTo>
                  <a:pt x="275" y="67"/>
                </a:lnTo>
                <a:lnTo>
                  <a:pt x="275" y="67"/>
                </a:lnTo>
                <a:lnTo>
                  <a:pt x="275" y="56"/>
                </a:lnTo>
                <a:lnTo>
                  <a:pt x="271" y="34"/>
                </a:lnTo>
                <a:lnTo>
                  <a:pt x="264" y="26"/>
                </a:lnTo>
                <a:lnTo>
                  <a:pt x="256" y="19"/>
                </a:lnTo>
                <a:lnTo>
                  <a:pt x="245" y="15"/>
                </a:lnTo>
                <a:lnTo>
                  <a:pt x="230" y="19"/>
                </a:lnTo>
                <a:lnTo>
                  <a:pt x="230" y="19"/>
                </a:lnTo>
                <a:lnTo>
                  <a:pt x="219" y="19"/>
                </a:lnTo>
                <a:lnTo>
                  <a:pt x="212" y="15"/>
                </a:lnTo>
                <a:lnTo>
                  <a:pt x="212" y="11"/>
                </a:lnTo>
                <a:lnTo>
                  <a:pt x="216" y="8"/>
                </a:lnTo>
                <a:lnTo>
                  <a:pt x="216" y="4"/>
                </a:lnTo>
                <a:lnTo>
                  <a:pt x="216" y="4"/>
                </a:lnTo>
                <a:lnTo>
                  <a:pt x="208" y="0"/>
                </a:lnTo>
                <a:lnTo>
                  <a:pt x="186" y="0"/>
                </a:lnTo>
                <a:lnTo>
                  <a:pt x="175" y="0"/>
                </a:lnTo>
                <a:lnTo>
                  <a:pt x="163" y="8"/>
                </a:lnTo>
                <a:lnTo>
                  <a:pt x="156" y="19"/>
                </a:lnTo>
                <a:lnTo>
                  <a:pt x="152" y="34"/>
                </a:lnTo>
                <a:lnTo>
                  <a:pt x="152" y="34"/>
                </a:lnTo>
                <a:lnTo>
                  <a:pt x="141" y="60"/>
                </a:lnTo>
                <a:lnTo>
                  <a:pt x="134" y="75"/>
                </a:lnTo>
                <a:lnTo>
                  <a:pt x="126" y="78"/>
                </a:lnTo>
                <a:lnTo>
                  <a:pt x="123" y="82"/>
                </a:lnTo>
                <a:lnTo>
                  <a:pt x="123" y="82"/>
                </a:lnTo>
                <a:lnTo>
                  <a:pt x="126" y="93"/>
                </a:lnTo>
                <a:lnTo>
                  <a:pt x="126" y="104"/>
                </a:lnTo>
                <a:lnTo>
                  <a:pt x="126" y="119"/>
                </a:lnTo>
                <a:lnTo>
                  <a:pt x="123" y="130"/>
                </a:lnTo>
                <a:lnTo>
                  <a:pt x="115" y="138"/>
                </a:lnTo>
                <a:lnTo>
                  <a:pt x="100" y="138"/>
                </a:lnTo>
                <a:lnTo>
                  <a:pt x="74" y="134"/>
                </a:lnTo>
                <a:lnTo>
                  <a:pt x="74" y="134"/>
                </a:lnTo>
                <a:lnTo>
                  <a:pt x="70" y="142"/>
                </a:lnTo>
                <a:lnTo>
                  <a:pt x="67" y="157"/>
                </a:lnTo>
                <a:lnTo>
                  <a:pt x="63" y="179"/>
                </a:lnTo>
                <a:lnTo>
                  <a:pt x="63" y="179"/>
                </a:lnTo>
                <a:lnTo>
                  <a:pt x="63" y="183"/>
                </a:lnTo>
                <a:lnTo>
                  <a:pt x="56" y="190"/>
                </a:lnTo>
                <a:lnTo>
                  <a:pt x="52" y="190"/>
                </a:lnTo>
                <a:lnTo>
                  <a:pt x="44" y="190"/>
                </a:lnTo>
                <a:lnTo>
                  <a:pt x="33" y="190"/>
                </a:lnTo>
                <a:lnTo>
                  <a:pt x="22" y="183"/>
                </a:lnTo>
                <a:lnTo>
                  <a:pt x="22" y="183"/>
                </a:lnTo>
                <a:lnTo>
                  <a:pt x="18" y="183"/>
                </a:lnTo>
                <a:lnTo>
                  <a:pt x="7" y="186"/>
                </a:lnTo>
                <a:lnTo>
                  <a:pt x="3" y="194"/>
                </a:lnTo>
                <a:lnTo>
                  <a:pt x="0" y="205"/>
                </a:lnTo>
                <a:lnTo>
                  <a:pt x="0" y="220"/>
                </a:lnTo>
                <a:lnTo>
                  <a:pt x="3" y="242"/>
                </a:lnTo>
                <a:lnTo>
                  <a:pt x="7" y="320"/>
                </a:lnTo>
                <a:lnTo>
                  <a:pt x="7" y="320"/>
                </a:lnTo>
                <a:lnTo>
                  <a:pt x="7" y="328"/>
                </a:lnTo>
                <a:lnTo>
                  <a:pt x="11" y="339"/>
                </a:lnTo>
                <a:lnTo>
                  <a:pt x="15" y="350"/>
                </a:lnTo>
                <a:lnTo>
                  <a:pt x="18" y="357"/>
                </a:lnTo>
                <a:lnTo>
                  <a:pt x="29" y="365"/>
                </a:lnTo>
                <a:lnTo>
                  <a:pt x="44" y="372"/>
                </a:lnTo>
                <a:lnTo>
                  <a:pt x="74" y="398"/>
                </a:lnTo>
                <a:lnTo>
                  <a:pt x="74" y="424"/>
                </a:lnTo>
                <a:lnTo>
                  <a:pt x="74" y="424"/>
                </a:lnTo>
                <a:lnTo>
                  <a:pt x="82" y="428"/>
                </a:lnTo>
                <a:lnTo>
                  <a:pt x="89" y="436"/>
                </a:lnTo>
                <a:lnTo>
                  <a:pt x="89" y="439"/>
                </a:lnTo>
                <a:lnTo>
                  <a:pt x="89" y="450"/>
                </a:lnTo>
                <a:lnTo>
                  <a:pt x="85" y="458"/>
                </a:lnTo>
                <a:lnTo>
                  <a:pt x="78" y="473"/>
                </a:lnTo>
                <a:lnTo>
                  <a:pt x="78" y="473"/>
                </a:lnTo>
                <a:lnTo>
                  <a:pt x="89" y="503"/>
                </a:lnTo>
                <a:lnTo>
                  <a:pt x="96" y="525"/>
                </a:lnTo>
                <a:lnTo>
                  <a:pt x="100" y="543"/>
                </a:lnTo>
                <a:lnTo>
                  <a:pt x="100" y="543"/>
                </a:lnTo>
                <a:lnTo>
                  <a:pt x="104" y="547"/>
                </a:lnTo>
                <a:lnTo>
                  <a:pt x="108" y="551"/>
                </a:lnTo>
                <a:lnTo>
                  <a:pt x="126" y="551"/>
                </a:lnTo>
                <a:lnTo>
                  <a:pt x="152" y="547"/>
                </a:lnTo>
                <a:lnTo>
                  <a:pt x="152" y="547"/>
                </a:lnTo>
                <a:lnTo>
                  <a:pt x="156" y="543"/>
                </a:lnTo>
                <a:lnTo>
                  <a:pt x="163" y="540"/>
                </a:lnTo>
                <a:lnTo>
                  <a:pt x="167" y="540"/>
                </a:lnTo>
                <a:lnTo>
                  <a:pt x="171" y="540"/>
                </a:lnTo>
                <a:lnTo>
                  <a:pt x="175" y="547"/>
                </a:lnTo>
                <a:lnTo>
                  <a:pt x="178" y="558"/>
                </a:lnTo>
                <a:lnTo>
                  <a:pt x="186" y="558"/>
                </a:lnTo>
                <a:lnTo>
                  <a:pt x="186" y="558"/>
                </a:lnTo>
                <a:lnTo>
                  <a:pt x="193" y="555"/>
                </a:lnTo>
                <a:lnTo>
                  <a:pt x="204" y="551"/>
                </a:lnTo>
                <a:lnTo>
                  <a:pt x="204" y="555"/>
                </a:lnTo>
                <a:lnTo>
                  <a:pt x="204" y="558"/>
                </a:lnTo>
                <a:lnTo>
                  <a:pt x="197" y="573"/>
                </a:lnTo>
                <a:lnTo>
                  <a:pt x="182" y="592"/>
                </a:lnTo>
                <a:lnTo>
                  <a:pt x="197" y="618"/>
                </a:lnTo>
                <a:lnTo>
                  <a:pt x="197" y="651"/>
                </a:lnTo>
                <a:lnTo>
                  <a:pt x="197" y="677"/>
                </a:lnTo>
                <a:lnTo>
                  <a:pt x="156" y="677"/>
                </a:lnTo>
                <a:lnTo>
                  <a:pt x="152" y="703"/>
                </a:lnTo>
                <a:lnTo>
                  <a:pt x="126" y="737"/>
                </a:lnTo>
                <a:lnTo>
                  <a:pt x="115" y="756"/>
                </a:lnTo>
                <a:lnTo>
                  <a:pt x="100" y="778"/>
                </a:lnTo>
                <a:lnTo>
                  <a:pt x="115" y="793"/>
                </a:lnTo>
                <a:lnTo>
                  <a:pt x="108" y="804"/>
                </a:lnTo>
                <a:lnTo>
                  <a:pt x="104" y="834"/>
                </a:lnTo>
                <a:lnTo>
                  <a:pt x="104" y="834"/>
                </a:lnTo>
                <a:lnTo>
                  <a:pt x="100" y="856"/>
                </a:lnTo>
                <a:lnTo>
                  <a:pt x="100" y="856"/>
                </a:lnTo>
                <a:lnTo>
                  <a:pt x="100" y="867"/>
                </a:lnTo>
                <a:lnTo>
                  <a:pt x="104" y="867"/>
                </a:lnTo>
                <a:lnTo>
                  <a:pt x="137" y="867"/>
                </a:lnTo>
                <a:lnTo>
                  <a:pt x="137" y="867"/>
                </a:lnTo>
                <a:lnTo>
                  <a:pt x="145" y="864"/>
                </a:lnTo>
                <a:lnTo>
                  <a:pt x="152" y="864"/>
                </a:lnTo>
                <a:lnTo>
                  <a:pt x="156" y="867"/>
                </a:lnTo>
                <a:lnTo>
                  <a:pt x="163" y="871"/>
                </a:lnTo>
                <a:lnTo>
                  <a:pt x="167" y="878"/>
                </a:lnTo>
                <a:lnTo>
                  <a:pt x="167" y="897"/>
                </a:lnTo>
                <a:lnTo>
                  <a:pt x="163" y="919"/>
                </a:lnTo>
                <a:lnTo>
                  <a:pt x="163" y="919"/>
                </a:lnTo>
                <a:lnTo>
                  <a:pt x="160" y="923"/>
                </a:lnTo>
                <a:lnTo>
                  <a:pt x="156" y="938"/>
                </a:lnTo>
                <a:lnTo>
                  <a:pt x="156" y="957"/>
                </a:lnTo>
                <a:lnTo>
                  <a:pt x="160" y="968"/>
                </a:lnTo>
                <a:lnTo>
                  <a:pt x="167" y="975"/>
                </a:lnTo>
                <a:lnTo>
                  <a:pt x="197" y="1035"/>
                </a:lnTo>
                <a:lnTo>
                  <a:pt x="197" y="1035"/>
                </a:lnTo>
                <a:lnTo>
                  <a:pt x="197" y="1031"/>
                </a:lnTo>
                <a:lnTo>
                  <a:pt x="216" y="1012"/>
                </a:lnTo>
                <a:lnTo>
                  <a:pt x="216" y="1012"/>
                </a:lnTo>
                <a:lnTo>
                  <a:pt x="219" y="1012"/>
                </a:lnTo>
                <a:lnTo>
                  <a:pt x="230" y="1012"/>
                </a:lnTo>
                <a:lnTo>
                  <a:pt x="234" y="1012"/>
                </a:lnTo>
                <a:lnTo>
                  <a:pt x="238" y="1016"/>
                </a:lnTo>
                <a:lnTo>
                  <a:pt x="242" y="1024"/>
                </a:lnTo>
                <a:lnTo>
                  <a:pt x="242" y="1035"/>
                </a:lnTo>
                <a:lnTo>
                  <a:pt x="242" y="1035"/>
                </a:lnTo>
                <a:lnTo>
                  <a:pt x="242" y="1042"/>
                </a:lnTo>
                <a:lnTo>
                  <a:pt x="245" y="1057"/>
                </a:lnTo>
                <a:lnTo>
                  <a:pt x="253" y="1072"/>
                </a:lnTo>
                <a:lnTo>
                  <a:pt x="260" y="1076"/>
                </a:lnTo>
                <a:lnTo>
                  <a:pt x="268" y="1079"/>
                </a:lnTo>
                <a:lnTo>
                  <a:pt x="279" y="1083"/>
                </a:lnTo>
                <a:lnTo>
                  <a:pt x="312" y="1087"/>
                </a:lnTo>
                <a:lnTo>
                  <a:pt x="331" y="1105"/>
                </a:lnTo>
                <a:lnTo>
                  <a:pt x="331" y="1105"/>
                </a:lnTo>
                <a:lnTo>
                  <a:pt x="342" y="1105"/>
                </a:lnTo>
                <a:lnTo>
                  <a:pt x="364" y="1105"/>
                </a:lnTo>
                <a:lnTo>
                  <a:pt x="376" y="1105"/>
                </a:lnTo>
                <a:lnTo>
                  <a:pt x="383" y="1113"/>
                </a:lnTo>
                <a:lnTo>
                  <a:pt x="387" y="1124"/>
                </a:lnTo>
                <a:lnTo>
                  <a:pt x="383" y="1143"/>
                </a:lnTo>
                <a:lnTo>
                  <a:pt x="383" y="1143"/>
                </a:lnTo>
                <a:lnTo>
                  <a:pt x="387" y="1150"/>
                </a:lnTo>
                <a:lnTo>
                  <a:pt x="398" y="1161"/>
                </a:lnTo>
                <a:lnTo>
                  <a:pt x="405" y="1184"/>
                </a:lnTo>
                <a:lnTo>
                  <a:pt x="405" y="1195"/>
                </a:lnTo>
                <a:lnTo>
                  <a:pt x="405" y="1206"/>
                </a:lnTo>
                <a:lnTo>
                  <a:pt x="413" y="1210"/>
                </a:lnTo>
                <a:lnTo>
                  <a:pt x="413" y="1210"/>
                </a:lnTo>
                <a:lnTo>
                  <a:pt x="416" y="1210"/>
                </a:lnTo>
                <a:lnTo>
                  <a:pt x="428" y="1213"/>
                </a:lnTo>
                <a:lnTo>
                  <a:pt x="443" y="1213"/>
                </a:lnTo>
                <a:lnTo>
                  <a:pt x="461" y="1206"/>
                </a:lnTo>
                <a:lnTo>
                  <a:pt x="461" y="1206"/>
                </a:lnTo>
                <a:lnTo>
                  <a:pt x="469" y="1202"/>
                </a:lnTo>
                <a:lnTo>
                  <a:pt x="476" y="1202"/>
                </a:lnTo>
                <a:lnTo>
                  <a:pt x="480" y="1206"/>
                </a:lnTo>
                <a:lnTo>
                  <a:pt x="487" y="1213"/>
                </a:lnTo>
                <a:lnTo>
                  <a:pt x="487" y="1224"/>
                </a:lnTo>
                <a:lnTo>
                  <a:pt x="487" y="1239"/>
                </a:lnTo>
                <a:lnTo>
                  <a:pt x="487" y="1239"/>
                </a:lnTo>
                <a:lnTo>
                  <a:pt x="491" y="1243"/>
                </a:lnTo>
                <a:lnTo>
                  <a:pt x="502" y="1247"/>
                </a:lnTo>
                <a:lnTo>
                  <a:pt x="513" y="1247"/>
                </a:lnTo>
                <a:lnTo>
                  <a:pt x="524" y="1247"/>
                </a:lnTo>
                <a:lnTo>
                  <a:pt x="539" y="1239"/>
                </a:lnTo>
                <a:lnTo>
                  <a:pt x="558" y="1228"/>
                </a:lnTo>
                <a:lnTo>
                  <a:pt x="558" y="1228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9463088" y="2867025"/>
            <a:ext cx="217487" cy="957262"/>
          </a:xfrm>
          <a:custGeom>
            <a:avLst/>
            <a:gdLst>
              <a:gd name="T0" fmla="*/ 14 w 137"/>
              <a:gd name="T1" fmla="*/ 603 h 603"/>
              <a:gd name="T2" fmla="*/ 14 w 137"/>
              <a:gd name="T3" fmla="*/ 603 h 603"/>
              <a:gd name="T4" fmla="*/ 7 w 137"/>
              <a:gd name="T5" fmla="*/ 592 h 603"/>
              <a:gd name="T6" fmla="*/ 0 w 137"/>
              <a:gd name="T7" fmla="*/ 573 h 603"/>
              <a:gd name="T8" fmla="*/ 0 w 137"/>
              <a:gd name="T9" fmla="*/ 562 h 603"/>
              <a:gd name="T10" fmla="*/ 7 w 137"/>
              <a:gd name="T11" fmla="*/ 551 h 603"/>
              <a:gd name="T12" fmla="*/ 14 w 137"/>
              <a:gd name="T13" fmla="*/ 547 h 603"/>
              <a:gd name="T14" fmla="*/ 33 w 137"/>
              <a:gd name="T15" fmla="*/ 547 h 603"/>
              <a:gd name="T16" fmla="*/ 33 w 137"/>
              <a:gd name="T17" fmla="*/ 547 h 603"/>
              <a:gd name="T18" fmla="*/ 41 w 137"/>
              <a:gd name="T19" fmla="*/ 547 h 603"/>
              <a:gd name="T20" fmla="*/ 52 w 137"/>
              <a:gd name="T21" fmla="*/ 539 h 603"/>
              <a:gd name="T22" fmla="*/ 59 w 137"/>
              <a:gd name="T23" fmla="*/ 532 h 603"/>
              <a:gd name="T24" fmla="*/ 63 w 137"/>
              <a:gd name="T25" fmla="*/ 521 h 603"/>
              <a:gd name="T26" fmla="*/ 67 w 137"/>
              <a:gd name="T27" fmla="*/ 506 h 603"/>
              <a:gd name="T28" fmla="*/ 67 w 137"/>
              <a:gd name="T29" fmla="*/ 487 h 603"/>
              <a:gd name="T30" fmla="*/ 67 w 137"/>
              <a:gd name="T31" fmla="*/ 487 h 603"/>
              <a:gd name="T32" fmla="*/ 78 w 137"/>
              <a:gd name="T33" fmla="*/ 480 h 603"/>
              <a:gd name="T34" fmla="*/ 93 w 137"/>
              <a:gd name="T35" fmla="*/ 469 h 603"/>
              <a:gd name="T36" fmla="*/ 100 w 137"/>
              <a:gd name="T37" fmla="*/ 461 h 603"/>
              <a:gd name="T38" fmla="*/ 100 w 137"/>
              <a:gd name="T39" fmla="*/ 450 h 603"/>
              <a:gd name="T40" fmla="*/ 93 w 137"/>
              <a:gd name="T41" fmla="*/ 443 h 603"/>
              <a:gd name="T42" fmla="*/ 81 w 137"/>
              <a:gd name="T43" fmla="*/ 432 h 603"/>
              <a:gd name="T44" fmla="*/ 81 w 137"/>
              <a:gd name="T45" fmla="*/ 432 h 603"/>
              <a:gd name="T46" fmla="*/ 78 w 137"/>
              <a:gd name="T47" fmla="*/ 428 h 603"/>
              <a:gd name="T48" fmla="*/ 78 w 137"/>
              <a:gd name="T49" fmla="*/ 413 h 603"/>
              <a:gd name="T50" fmla="*/ 81 w 137"/>
              <a:gd name="T51" fmla="*/ 402 h 603"/>
              <a:gd name="T52" fmla="*/ 89 w 137"/>
              <a:gd name="T53" fmla="*/ 394 h 603"/>
              <a:gd name="T54" fmla="*/ 100 w 137"/>
              <a:gd name="T55" fmla="*/ 383 h 603"/>
              <a:gd name="T56" fmla="*/ 115 w 137"/>
              <a:gd name="T57" fmla="*/ 379 h 603"/>
              <a:gd name="T58" fmla="*/ 115 w 137"/>
              <a:gd name="T59" fmla="*/ 379 h 603"/>
              <a:gd name="T60" fmla="*/ 130 w 137"/>
              <a:gd name="T61" fmla="*/ 372 h 603"/>
              <a:gd name="T62" fmla="*/ 137 w 137"/>
              <a:gd name="T63" fmla="*/ 365 h 603"/>
              <a:gd name="T64" fmla="*/ 137 w 137"/>
              <a:gd name="T65" fmla="*/ 357 h 603"/>
              <a:gd name="T66" fmla="*/ 134 w 137"/>
              <a:gd name="T67" fmla="*/ 350 h 603"/>
              <a:gd name="T68" fmla="*/ 122 w 137"/>
              <a:gd name="T69" fmla="*/ 339 h 603"/>
              <a:gd name="T70" fmla="*/ 115 w 137"/>
              <a:gd name="T71" fmla="*/ 331 h 603"/>
              <a:gd name="T72" fmla="*/ 115 w 137"/>
              <a:gd name="T73" fmla="*/ 331 h 603"/>
              <a:gd name="T74" fmla="*/ 104 w 137"/>
              <a:gd name="T75" fmla="*/ 316 h 603"/>
              <a:gd name="T76" fmla="*/ 93 w 137"/>
              <a:gd name="T77" fmla="*/ 294 h 603"/>
              <a:gd name="T78" fmla="*/ 85 w 137"/>
              <a:gd name="T79" fmla="*/ 268 h 603"/>
              <a:gd name="T80" fmla="*/ 74 w 137"/>
              <a:gd name="T81" fmla="*/ 234 h 603"/>
              <a:gd name="T82" fmla="*/ 70 w 137"/>
              <a:gd name="T83" fmla="*/ 197 h 603"/>
              <a:gd name="T84" fmla="*/ 70 w 137"/>
              <a:gd name="T85" fmla="*/ 160 h 603"/>
              <a:gd name="T86" fmla="*/ 78 w 137"/>
              <a:gd name="T87" fmla="*/ 115 h 603"/>
              <a:gd name="T88" fmla="*/ 78 w 137"/>
              <a:gd name="T89" fmla="*/ 115 h 603"/>
              <a:gd name="T90" fmla="*/ 74 w 137"/>
              <a:gd name="T91" fmla="*/ 104 h 603"/>
              <a:gd name="T92" fmla="*/ 67 w 137"/>
              <a:gd name="T93" fmla="*/ 74 h 603"/>
              <a:gd name="T94" fmla="*/ 48 w 137"/>
              <a:gd name="T95" fmla="*/ 37 h 603"/>
              <a:gd name="T96" fmla="*/ 37 w 137"/>
              <a:gd name="T97" fmla="*/ 19 h 603"/>
              <a:gd name="T98" fmla="*/ 22 w 137"/>
              <a:gd name="T99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7" h="603">
                <a:moveTo>
                  <a:pt x="14" y="603"/>
                </a:moveTo>
                <a:lnTo>
                  <a:pt x="14" y="603"/>
                </a:lnTo>
                <a:lnTo>
                  <a:pt x="7" y="592"/>
                </a:lnTo>
                <a:lnTo>
                  <a:pt x="0" y="573"/>
                </a:lnTo>
                <a:lnTo>
                  <a:pt x="0" y="562"/>
                </a:lnTo>
                <a:lnTo>
                  <a:pt x="7" y="551"/>
                </a:lnTo>
                <a:lnTo>
                  <a:pt x="14" y="547"/>
                </a:lnTo>
                <a:lnTo>
                  <a:pt x="33" y="547"/>
                </a:lnTo>
                <a:lnTo>
                  <a:pt x="33" y="547"/>
                </a:lnTo>
                <a:lnTo>
                  <a:pt x="41" y="547"/>
                </a:lnTo>
                <a:lnTo>
                  <a:pt x="52" y="539"/>
                </a:lnTo>
                <a:lnTo>
                  <a:pt x="59" y="532"/>
                </a:lnTo>
                <a:lnTo>
                  <a:pt x="63" y="521"/>
                </a:lnTo>
                <a:lnTo>
                  <a:pt x="67" y="506"/>
                </a:lnTo>
                <a:lnTo>
                  <a:pt x="67" y="487"/>
                </a:lnTo>
                <a:lnTo>
                  <a:pt x="67" y="487"/>
                </a:lnTo>
                <a:lnTo>
                  <a:pt x="78" y="480"/>
                </a:lnTo>
                <a:lnTo>
                  <a:pt x="93" y="469"/>
                </a:lnTo>
                <a:lnTo>
                  <a:pt x="100" y="461"/>
                </a:lnTo>
                <a:lnTo>
                  <a:pt x="100" y="450"/>
                </a:lnTo>
                <a:lnTo>
                  <a:pt x="93" y="443"/>
                </a:lnTo>
                <a:lnTo>
                  <a:pt x="81" y="432"/>
                </a:lnTo>
                <a:lnTo>
                  <a:pt x="81" y="432"/>
                </a:lnTo>
                <a:lnTo>
                  <a:pt x="78" y="428"/>
                </a:lnTo>
                <a:lnTo>
                  <a:pt x="78" y="413"/>
                </a:lnTo>
                <a:lnTo>
                  <a:pt x="81" y="402"/>
                </a:lnTo>
                <a:lnTo>
                  <a:pt x="89" y="394"/>
                </a:lnTo>
                <a:lnTo>
                  <a:pt x="100" y="383"/>
                </a:lnTo>
                <a:lnTo>
                  <a:pt x="115" y="379"/>
                </a:lnTo>
                <a:lnTo>
                  <a:pt x="115" y="379"/>
                </a:lnTo>
                <a:lnTo>
                  <a:pt x="130" y="372"/>
                </a:lnTo>
                <a:lnTo>
                  <a:pt x="137" y="365"/>
                </a:lnTo>
                <a:lnTo>
                  <a:pt x="137" y="357"/>
                </a:lnTo>
                <a:lnTo>
                  <a:pt x="134" y="350"/>
                </a:lnTo>
                <a:lnTo>
                  <a:pt x="122" y="339"/>
                </a:lnTo>
                <a:lnTo>
                  <a:pt x="115" y="331"/>
                </a:lnTo>
                <a:lnTo>
                  <a:pt x="115" y="331"/>
                </a:lnTo>
                <a:lnTo>
                  <a:pt x="104" y="316"/>
                </a:lnTo>
                <a:lnTo>
                  <a:pt x="93" y="294"/>
                </a:lnTo>
                <a:lnTo>
                  <a:pt x="85" y="268"/>
                </a:lnTo>
                <a:lnTo>
                  <a:pt x="74" y="234"/>
                </a:lnTo>
                <a:lnTo>
                  <a:pt x="70" y="197"/>
                </a:lnTo>
                <a:lnTo>
                  <a:pt x="70" y="160"/>
                </a:lnTo>
                <a:lnTo>
                  <a:pt x="78" y="115"/>
                </a:lnTo>
                <a:lnTo>
                  <a:pt x="78" y="115"/>
                </a:lnTo>
                <a:lnTo>
                  <a:pt x="74" y="104"/>
                </a:lnTo>
                <a:lnTo>
                  <a:pt x="67" y="74"/>
                </a:lnTo>
                <a:lnTo>
                  <a:pt x="48" y="37"/>
                </a:lnTo>
                <a:lnTo>
                  <a:pt x="37" y="19"/>
                </a:lnTo>
                <a:lnTo>
                  <a:pt x="22" y="0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8842376" y="3829050"/>
            <a:ext cx="1246187" cy="1187450"/>
          </a:xfrm>
          <a:custGeom>
            <a:avLst/>
            <a:gdLst>
              <a:gd name="T0" fmla="*/ 56 w 785"/>
              <a:gd name="T1" fmla="*/ 387 h 748"/>
              <a:gd name="T2" fmla="*/ 78 w 785"/>
              <a:gd name="T3" fmla="*/ 488 h 748"/>
              <a:gd name="T4" fmla="*/ 41 w 785"/>
              <a:gd name="T5" fmla="*/ 555 h 748"/>
              <a:gd name="T6" fmla="*/ 85 w 785"/>
              <a:gd name="T7" fmla="*/ 555 h 748"/>
              <a:gd name="T8" fmla="*/ 123 w 785"/>
              <a:gd name="T9" fmla="*/ 573 h 748"/>
              <a:gd name="T10" fmla="*/ 171 w 785"/>
              <a:gd name="T11" fmla="*/ 626 h 748"/>
              <a:gd name="T12" fmla="*/ 238 w 785"/>
              <a:gd name="T13" fmla="*/ 748 h 748"/>
              <a:gd name="T14" fmla="*/ 264 w 785"/>
              <a:gd name="T15" fmla="*/ 737 h 748"/>
              <a:gd name="T16" fmla="*/ 361 w 785"/>
              <a:gd name="T17" fmla="*/ 719 h 748"/>
              <a:gd name="T18" fmla="*/ 409 w 785"/>
              <a:gd name="T19" fmla="*/ 700 h 748"/>
              <a:gd name="T20" fmla="*/ 446 w 785"/>
              <a:gd name="T21" fmla="*/ 685 h 748"/>
              <a:gd name="T22" fmla="*/ 413 w 785"/>
              <a:gd name="T23" fmla="*/ 600 h 748"/>
              <a:gd name="T24" fmla="*/ 376 w 785"/>
              <a:gd name="T25" fmla="*/ 577 h 748"/>
              <a:gd name="T26" fmla="*/ 376 w 785"/>
              <a:gd name="T27" fmla="*/ 514 h 748"/>
              <a:gd name="T28" fmla="*/ 405 w 785"/>
              <a:gd name="T29" fmla="*/ 495 h 748"/>
              <a:gd name="T30" fmla="*/ 417 w 785"/>
              <a:gd name="T31" fmla="*/ 469 h 748"/>
              <a:gd name="T32" fmla="*/ 424 w 785"/>
              <a:gd name="T33" fmla="*/ 421 h 748"/>
              <a:gd name="T34" fmla="*/ 495 w 785"/>
              <a:gd name="T35" fmla="*/ 402 h 748"/>
              <a:gd name="T36" fmla="*/ 573 w 785"/>
              <a:gd name="T37" fmla="*/ 421 h 748"/>
              <a:gd name="T38" fmla="*/ 584 w 785"/>
              <a:gd name="T39" fmla="*/ 469 h 748"/>
              <a:gd name="T40" fmla="*/ 655 w 785"/>
              <a:gd name="T41" fmla="*/ 425 h 748"/>
              <a:gd name="T42" fmla="*/ 699 w 785"/>
              <a:gd name="T43" fmla="*/ 421 h 748"/>
              <a:gd name="T44" fmla="*/ 755 w 785"/>
              <a:gd name="T45" fmla="*/ 395 h 748"/>
              <a:gd name="T46" fmla="*/ 781 w 785"/>
              <a:gd name="T47" fmla="*/ 343 h 748"/>
              <a:gd name="T48" fmla="*/ 774 w 785"/>
              <a:gd name="T49" fmla="*/ 253 h 748"/>
              <a:gd name="T50" fmla="*/ 774 w 785"/>
              <a:gd name="T51" fmla="*/ 198 h 748"/>
              <a:gd name="T52" fmla="*/ 748 w 785"/>
              <a:gd name="T53" fmla="*/ 153 h 748"/>
              <a:gd name="T54" fmla="*/ 752 w 785"/>
              <a:gd name="T55" fmla="*/ 108 h 748"/>
              <a:gd name="T56" fmla="*/ 737 w 785"/>
              <a:gd name="T57" fmla="*/ 79 h 748"/>
              <a:gd name="T58" fmla="*/ 726 w 785"/>
              <a:gd name="T59" fmla="*/ 27 h 748"/>
              <a:gd name="T60" fmla="*/ 685 w 785"/>
              <a:gd name="T61" fmla="*/ 67 h 748"/>
              <a:gd name="T62" fmla="*/ 655 w 785"/>
              <a:gd name="T63" fmla="*/ 112 h 748"/>
              <a:gd name="T64" fmla="*/ 640 w 785"/>
              <a:gd name="T65" fmla="*/ 194 h 748"/>
              <a:gd name="T66" fmla="*/ 584 w 785"/>
              <a:gd name="T67" fmla="*/ 201 h 748"/>
              <a:gd name="T68" fmla="*/ 517 w 785"/>
              <a:gd name="T69" fmla="*/ 187 h 748"/>
              <a:gd name="T70" fmla="*/ 472 w 785"/>
              <a:gd name="T71" fmla="*/ 239 h 748"/>
              <a:gd name="T72" fmla="*/ 413 w 785"/>
              <a:gd name="T73" fmla="*/ 231 h 748"/>
              <a:gd name="T74" fmla="*/ 424 w 785"/>
              <a:gd name="T75" fmla="*/ 179 h 748"/>
              <a:gd name="T76" fmla="*/ 446 w 785"/>
              <a:gd name="T77" fmla="*/ 79 h 748"/>
              <a:gd name="T78" fmla="*/ 443 w 785"/>
              <a:gd name="T79" fmla="*/ 38 h 748"/>
              <a:gd name="T80" fmla="*/ 402 w 785"/>
              <a:gd name="T81" fmla="*/ 0 h 748"/>
              <a:gd name="T82" fmla="*/ 283 w 785"/>
              <a:gd name="T83" fmla="*/ 86 h 748"/>
              <a:gd name="T84" fmla="*/ 264 w 785"/>
              <a:gd name="T85" fmla="*/ 131 h 748"/>
              <a:gd name="T86" fmla="*/ 272 w 785"/>
              <a:gd name="T87" fmla="*/ 149 h 748"/>
              <a:gd name="T88" fmla="*/ 272 w 785"/>
              <a:gd name="T89" fmla="*/ 172 h 748"/>
              <a:gd name="T90" fmla="*/ 298 w 785"/>
              <a:gd name="T91" fmla="*/ 231 h 748"/>
              <a:gd name="T92" fmla="*/ 309 w 785"/>
              <a:gd name="T93" fmla="*/ 294 h 748"/>
              <a:gd name="T94" fmla="*/ 264 w 785"/>
              <a:gd name="T95" fmla="*/ 317 h 748"/>
              <a:gd name="T96" fmla="*/ 234 w 785"/>
              <a:gd name="T97" fmla="*/ 320 h 748"/>
              <a:gd name="T98" fmla="*/ 167 w 785"/>
              <a:gd name="T99" fmla="*/ 265 h 748"/>
              <a:gd name="T100" fmla="*/ 134 w 785"/>
              <a:gd name="T101" fmla="*/ 302 h 748"/>
              <a:gd name="T102" fmla="*/ 89 w 785"/>
              <a:gd name="T103" fmla="*/ 320 h 748"/>
              <a:gd name="T104" fmla="*/ 78 w 785"/>
              <a:gd name="T105" fmla="*/ 253 h 748"/>
              <a:gd name="T106" fmla="*/ 41 w 785"/>
              <a:gd name="T107" fmla="*/ 253 h 748"/>
              <a:gd name="T108" fmla="*/ 0 w 785"/>
              <a:gd name="T109" fmla="*/ 287 h 7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85" h="748">
                <a:moveTo>
                  <a:pt x="0" y="287"/>
                </a:moveTo>
                <a:lnTo>
                  <a:pt x="11" y="313"/>
                </a:lnTo>
                <a:lnTo>
                  <a:pt x="11" y="313"/>
                </a:lnTo>
                <a:lnTo>
                  <a:pt x="26" y="335"/>
                </a:lnTo>
                <a:lnTo>
                  <a:pt x="56" y="387"/>
                </a:lnTo>
                <a:lnTo>
                  <a:pt x="71" y="421"/>
                </a:lnTo>
                <a:lnTo>
                  <a:pt x="82" y="447"/>
                </a:lnTo>
                <a:lnTo>
                  <a:pt x="85" y="473"/>
                </a:lnTo>
                <a:lnTo>
                  <a:pt x="82" y="480"/>
                </a:lnTo>
                <a:lnTo>
                  <a:pt x="78" y="488"/>
                </a:lnTo>
                <a:lnTo>
                  <a:pt x="78" y="488"/>
                </a:lnTo>
                <a:lnTo>
                  <a:pt x="56" y="518"/>
                </a:lnTo>
                <a:lnTo>
                  <a:pt x="48" y="529"/>
                </a:lnTo>
                <a:lnTo>
                  <a:pt x="41" y="544"/>
                </a:lnTo>
                <a:lnTo>
                  <a:pt x="41" y="555"/>
                </a:lnTo>
                <a:lnTo>
                  <a:pt x="45" y="562"/>
                </a:lnTo>
                <a:lnTo>
                  <a:pt x="59" y="562"/>
                </a:lnTo>
                <a:lnTo>
                  <a:pt x="78" y="559"/>
                </a:lnTo>
                <a:lnTo>
                  <a:pt x="78" y="559"/>
                </a:lnTo>
                <a:lnTo>
                  <a:pt x="85" y="555"/>
                </a:lnTo>
                <a:lnTo>
                  <a:pt x="97" y="551"/>
                </a:lnTo>
                <a:lnTo>
                  <a:pt x="104" y="547"/>
                </a:lnTo>
                <a:lnTo>
                  <a:pt x="112" y="551"/>
                </a:lnTo>
                <a:lnTo>
                  <a:pt x="119" y="559"/>
                </a:lnTo>
                <a:lnTo>
                  <a:pt x="123" y="573"/>
                </a:lnTo>
                <a:lnTo>
                  <a:pt x="123" y="600"/>
                </a:lnTo>
                <a:lnTo>
                  <a:pt x="164" y="596"/>
                </a:lnTo>
                <a:lnTo>
                  <a:pt x="164" y="596"/>
                </a:lnTo>
                <a:lnTo>
                  <a:pt x="164" y="603"/>
                </a:lnTo>
                <a:lnTo>
                  <a:pt x="171" y="626"/>
                </a:lnTo>
                <a:lnTo>
                  <a:pt x="182" y="648"/>
                </a:lnTo>
                <a:lnTo>
                  <a:pt x="190" y="659"/>
                </a:lnTo>
                <a:lnTo>
                  <a:pt x="197" y="667"/>
                </a:lnTo>
                <a:lnTo>
                  <a:pt x="197" y="693"/>
                </a:lnTo>
                <a:lnTo>
                  <a:pt x="238" y="748"/>
                </a:lnTo>
                <a:lnTo>
                  <a:pt x="238" y="745"/>
                </a:lnTo>
                <a:lnTo>
                  <a:pt x="238" y="745"/>
                </a:lnTo>
                <a:lnTo>
                  <a:pt x="242" y="741"/>
                </a:lnTo>
                <a:lnTo>
                  <a:pt x="249" y="741"/>
                </a:lnTo>
                <a:lnTo>
                  <a:pt x="264" y="737"/>
                </a:lnTo>
                <a:lnTo>
                  <a:pt x="279" y="737"/>
                </a:lnTo>
                <a:lnTo>
                  <a:pt x="346" y="748"/>
                </a:lnTo>
                <a:lnTo>
                  <a:pt x="346" y="748"/>
                </a:lnTo>
                <a:lnTo>
                  <a:pt x="350" y="741"/>
                </a:lnTo>
                <a:lnTo>
                  <a:pt x="361" y="719"/>
                </a:lnTo>
                <a:lnTo>
                  <a:pt x="368" y="711"/>
                </a:lnTo>
                <a:lnTo>
                  <a:pt x="379" y="704"/>
                </a:lnTo>
                <a:lnTo>
                  <a:pt x="394" y="700"/>
                </a:lnTo>
                <a:lnTo>
                  <a:pt x="409" y="700"/>
                </a:lnTo>
                <a:lnTo>
                  <a:pt x="409" y="700"/>
                </a:lnTo>
                <a:lnTo>
                  <a:pt x="424" y="704"/>
                </a:lnTo>
                <a:lnTo>
                  <a:pt x="432" y="704"/>
                </a:lnTo>
                <a:lnTo>
                  <a:pt x="439" y="700"/>
                </a:lnTo>
                <a:lnTo>
                  <a:pt x="443" y="696"/>
                </a:lnTo>
                <a:lnTo>
                  <a:pt x="446" y="685"/>
                </a:lnTo>
                <a:lnTo>
                  <a:pt x="446" y="681"/>
                </a:lnTo>
                <a:lnTo>
                  <a:pt x="428" y="637"/>
                </a:lnTo>
                <a:lnTo>
                  <a:pt x="417" y="611"/>
                </a:lnTo>
                <a:lnTo>
                  <a:pt x="417" y="611"/>
                </a:lnTo>
                <a:lnTo>
                  <a:pt x="413" y="600"/>
                </a:lnTo>
                <a:lnTo>
                  <a:pt x="409" y="592"/>
                </a:lnTo>
                <a:lnTo>
                  <a:pt x="394" y="581"/>
                </a:lnTo>
                <a:lnTo>
                  <a:pt x="379" y="577"/>
                </a:lnTo>
                <a:lnTo>
                  <a:pt x="376" y="577"/>
                </a:lnTo>
                <a:lnTo>
                  <a:pt x="376" y="577"/>
                </a:lnTo>
                <a:lnTo>
                  <a:pt x="376" y="562"/>
                </a:lnTo>
                <a:lnTo>
                  <a:pt x="376" y="540"/>
                </a:lnTo>
                <a:lnTo>
                  <a:pt x="376" y="540"/>
                </a:lnTo>
                <a:lnTo>
                  <a:pt x="376" y="529"/>
                </a:lnTo>
                <a:lnTo>
                  <a:pt x="376" y="514"/>
                </a:lnTo>
                <a:lnTo>
                  <a:pt x="379" y="503"/>
                </a:lnTo>
                <a:lnTo>
                  <a:pt x="383" y="499"/>
                </a:lnTo>
                <a:lnTo>
                  <a:pt x="391" y="499"/>
                </a:lnTo>
                <a:lnTo>
                  <a:pt x="391" y="499"/>
                </a:lnTo>
                <a:lnTo>
                  <a:pt x="405" y="495"/>
                </a:lnTo>
                <a:lnTo>
                  <a:pt x="417" y="488"/>
                </a:lnTo>
                <a:lnTo>
                  <a:pt x="420" y="477"/>
                </a:lnTo>
                <a:lnTo>
                  <a:pt x="420" y="473"/>
                </a:lnTo>
                <a:lnTo>
                  <a:pt x="417" y="469"/>
                </a:lnTo>
                <a:lnTo>
                  <a:pt x="417" y="469"/>
                </a:lnTo>
                <a:lnTo>
                  <a:pt x="409" y="458"/>
                </a:lnTo>
                <a:lnTo>
                  <a:pt x="409" y="443"/>
                </a:lnTo>
                <a:lnTo>
                  <a:pt x="409" y="428"/>
                </a:lnTo>
                <a:lnTo>
                  <a:pt x="409" y="428"/>
                </a:lnTo>
                <a:lnTo>
                  <a:pt x="424" y="421"/>
                </a:lnTo>
                <a:lnTo>
                  <a:pt x="439" y="410"/>
                </a:lnTo>
                <a:lnTo>
                  <a:pt x="454" y="391"/>
                </a:lnTo>
                <a:lnTo>
                  <a:pt x="454" y="391"/>
                </a:lnTo>
                <a:lnTo>
                  <a:pt x="480" y="395"/>
                </a:lnTo>
                <a:lnTo>
                  <a:pt x="495" y="402"/>
                </a:lnTo>
                <a:lnTo>
                  <a:pt x="502" y="410"/>
                </a:lnTo>
                <a:lnTo>
                  <a:pt x="510" y="410"/>
                </a:lnTo>
                <a:lnTo>
                  <a:pt x="510" y="410"/>
                </a:lnTo>
                <a:lnTo>
                  <a:pt x="573" y="421"/>
                </a:lnTo>
                <a:lnTo>
                  <a:pt x="573" y="421"/>
                </a:lnTo>
                <a:lnTo>
                  <a:pt x="580" y="425"/>
                </a:lnTo>
                <a:lnTo>
                  <a:pt x="584" y="428"/>
                </a:lnTo>
                <a:lnTo>
                  <a:pt x="584" y="447"/>
                </a:lnTo>
                <a:lnTo>
                  <a:pt x="584" y="469"/>
                </a:lnTo>
                <a:lnTo>
                  <a:pt x="584" y="469"/>
                </a:lnTo>
                <a:lnTo>
                  <a:pt x="614" y="443"/>
                </a:lnTo>
                <a:lnTo>
                  <a:pt x="636" y="425"/>
                </a:lnTo>
                <a:lnTo>
                  <a:pt x="647" y="425"/>
                </a:lnTo>
                <a:lnTo>
                  <a:pt x="655" y="425"/>
                </a:lnTo>
                <a:lnTo>
                  <a:pt x="655" y="425"/>
                </a:lnTo>
                <a:lnTo>
                  <a:pt x="666" y="432"/>
                </a:lnTo>
                <a:lnTo>
                  <a:pt x="681" y="436"/>
                </a:lnTo>
                <a:lnTo>
                  <a:pt x="696" y="436"/>
                </a:lnTo>
                <a:lnTo>
                  <a:pt x="696" y="436"/>
                </a:lnTo>
                <a:lnTo>
                  <a:pt x="699" y="421"/>
                </a:lnTo>
                <a:lnTo>
                  <a:pt x="711" y="413"/>
                </a:lnTo>
                <a:lnTo>
                  <a:pt x="718" y="406"/>
                </a:lnTo>
                <a:lnTo>
                  <a:pt x="729" y="399"/>
                </a:lnTo>
                <a:lnTo>
                  <a:pt x="748" y="395"/>
                </a:lnTo>
                <a:lnTo>
                  <a:pt x="755" y="395"/>
                </a:lnTo>
                <a:lnTo>
                  <a:pt x="755" y="395"/>
                </a:lnTo>
                <a:lnTo>
                  <a:pt x="763" y="391"/>
                </a:lnTo>
                <a:lnTo>
                  <a:pt x="770" y="384"/>
                </a:lnTo>
                <a:lnTo>
                  <a:pt x="778" y="365"/>
                </a:lnTo>
                <a:lnTo>
                  <a:pt x="781" y="343"/>
                </a:lnTo>
                <a:lnTo>
                  <a:pt x="785" y="320"/>
                </a:lnTo>
                <a:lnTo>
                  <a:pt x="781" y="280"/>
                </a:lnTo>
                <a:lnTo>
                  <a:pt x="781" y="261"/>
                </a:lnTo>
                <a:lnTo>
                  <a:pt x="781" y="261"/>
                </a:lnTo>
                <a:lnTo>
                  <a:pt x="774" y="253"/>
                </a:lnTo>
                <a:lnTo>
                  <a:pt x="770" y="242"/>
                </a:lnTo>
                <a:lnTo>
                  <a:pt x="770" y="227"/>
                </a:lnTo>
                <a:lnTo>
                  <a:pt x="770" y="227"/>
                </a:lnTo>
                <a:lnTo>
                  <a:pt x="774" y="213"/>
                </a:lnTo>
                <a:lnTo>
                  <a:pt x="774" y="198"/>
                </a:lnTo>
                <a:lnTo>
                  <a:pt x="774" y="179"/>
                </a:lnTo>
                <a:lnTo>
                  <a:pt x="774" y="179"/>
                </a:lnTo>
                <a:lnTo>
                  <a:pt x="763" y="172"/>
                </a:lnTo>
                <a:lnTo>
                  <a:pt x="752" y="164"/>
                </a:lnTo>
                <a:lnTo>
                  <a:pt x="748" y="153"/>
                </a:lnTo>
                <a:lnTo>
                  <a:pt x="744" y="142"/>
                </a:lnTo>
                <a:lnTo>
                  <a:pt x="744" y="123"/>
                </a:lnTo>
                <a:lnTo>
                  <a:pt x="744" y="120"/>
                </a:lnTo>
                <a:lnTo>
                  <a:pt x="744" y="120"/>
                </a:lnTo>
                <a:lnTo>
                  <a:pt x="752" y="108"/>
                </a:lnTo>
                <a:lnTo>
                  <a:pt x="755" y="97"/>
                </a:lnTo>
                <a:lnTo>
                  <a:pt x="755" y="90"/>
                </a:lnTo>
                <a:lnTo>
                  <a:pt x="752" y="86"/>
                </a:lnTo>
                <a:lnTo>
                  <a:pt x="744" y="79"/>
                </a:lnTo>
                <a:lnTo>
                  <a:pt x="737" y="79"/>
                </a:lnTo>
                <a:lnTo>
                  <a:pt x="726" y="75"/>
                </a:lnTo>
                <a:lnTo>
                  <a:pt x="729" y="53"/>
                </a:lnTo>
                <a:lnTo>
                  <a:pt x="729" y="53"/>
                </a:lnTo>
                <a:lnTo>
                  <a:pt x="729" y="34"/>
                </a:lnTo>
                <a:lnTo>
                  <a:pt x="726" y="27"/>
                </a:lnTo>
                <a:lnTo>
                  <a:pt x="722" y="23"/>
                </a:lnTo>
                <a:lnTo>
                  <a:pt x="711" y="27"/>
                </a:lnTo>
                <a:lnTo>
                  <a:pt x="696" y="41"/>
                </a:lnTo>
                <a:lnTo>
                  <a:pt x="688" y="49"/>
                </a:lnTo>
                <a:lnTo>
                  <a:pt x="685" y="67"/>
                </a:lnTo>
                <a:lnTo>
                  <a:pt x="677" y="86"/>
                </a:lnTo>
                <a:lnTo>
                  <a:pt x="677" y="86"/>
                </a:lnTo>
                <a:lnTo>
                  <a:pt x="666" y="90"/>
                </a:lnTo>
                <a:lnTo>
                  <a:pt x="662" y="93"/>
                </a:lnTo>
                <a:lnTo>
                  <a:pt x="655" y="112"/>
                </a:lnTo>
                <a:lnTo>
                  <a:pt x="651" y="131"/>
                </a:lnTo>
                <a:lnTo>
                  <a:pt x="647" y="146"/>
                </a:lnTo>
                <a:lnTo>
                  <a:pt x="644" y="168"/>
                </a:lnTo>
                <a:lnTo>
                  <a:pt x="644" y="168"/>
                </a:lnTo>
                <a:lnTo>
                  <a:pt x="640" y="194"/>
                </a:lnTo>
                <a:lnTo>
                  <a:pt x="629" y="209"/>
                </a:lnTo>
                <a:lnTo>
                  <a:pt x="618" y="213"/>
                </a:lnTo>
                <a:lnTo>
                  <a:pt x="606" y="213"/>
                </a:lnTo>
                <a:lnTo>
                  <a:pt x="595" y="209"/>
                </a:lnTo>
                <a:lnTo>
                  <a:pt x="584" y="201"/>
                </a:lnTo>
                <a:lnTo>
                  <a:pt x="573" y="194"/>
                </a:lnTo>
                <a:lnTo>
                  <a:pt x="573" y="194"/>
                </a:lnTo>
                <a:lnTo>
                  <a:pt x="547" y="187"/>
                </a:lnTo>
                <a:lnTo>
                  <a:pt x="528" y="183"/>
                </a:lnTo>
                <a:lnTo>
                  <a:pt x="517" y="187"/>
                </a:lnTo>
                <a:lnTo>
                  <a:pt x="506" y="190"/>
                </a:lnTo>
                <a:lnTo>
                  <a:pt x="499" y="198"/>
                </a:lnTo>
                <a:lnTo>
                  <a:pt x="491" y="209"/>
                </a:lnTo>
                <a:lnTo>
                  <a:pt x="472" y="239"/>
                </a:lnTo>
                <a:lnTo>
                  <a:pt x="472" y="239"/>
                </a:lnTo>
                <a:lnTo>
                  <a:pt x="458" y="250"/>
                </a:lnTo>
                <a:lnTo>
                  <a:pt x="443" y="253"/>
                </a:lnTo>
                <a:lnTo>
                  <a:pt x="432" y="250"/>
                </a:lnTo>
                <a:lnTo>
                  <a:pt x="420" y="242"/>
                </a:lnTo>
                <a:lnTo>
                  <a:pt x="413" y="231"/>
                </a:lnTo>
                <a:lnTo>
                  <a:pt x="409" y="220"/>
                </a:lnTo>
                <a:lnTo>
                  <a:pt x="409" y="205"/>
                </a:lnTo>
                <a:lnTo>
                  <a:pt x="417" y="194"/>
                </a:lnTo>
                <a:lnTo>
                  <a:pt x="417" y="194"/>
                </a:lnTo>
                <a:lnTo>
                  <a:pt x="424" y="179"/>
                </a:lnTo>
                <a:lnTo>
                  <a:pt x="432" y="164"/>
                </a:lnTo>
                <a:lnTo>
                  <a:pt x="439" y="127"/>
                </a:lnTo>
                <a:lnTo>
                  <a:pt x="443" y="86"/>
                </a:lnTo>
                <a:lnTo>
                  <a:pt x="443" y="86"/>
                </a:lnTo>
                <a:lnTo>
                  <a:pt x="446" y="79"/>
                </a:lnTo>
                <a:lnTo>
                  <a:pt x="450" y="71"/>
                </a:lnTo>
                <a:lnTo>
                  <a:pt x="450" y="53"/>
                </a:lnTo>
                <a:lnTo>
                  <a:pt x="443" y="41"/>
                </a:lnTo>
                <a:lnTo>
                  <a:pt x="443" y="38"/>
                </a:lnTo>
                <a:lnTo>
                  <a:pt x="443" y="38"/>
                </a:lnTo>
                <a:lnTo>
                  <a:pt x="432" y="34"/>
                </a:lnTo>
                <a:lnTo>
                  <a:pt x="424" y="30"/>
                </a:lnTo>
                <a:lnTo>
                  <a:pt x="409" y="15"/>
                </a:lnTo>
                <a:lnTo>
                  <a:pt x="405" y="4"/>
                </a:lnTo>
                <a:lnTo>
                  <a:pt x="402" y="0"/>
                </a:lnTo>
                <a:lnTo>
                  <a:pt x="353" y="4"/>
                </a:lnTo>
                <a:lnTo>
                  <a:pt x="342" y="30"/>
                </a:lnTo>
                <a:lnTo>
                  <a:pt x="309" y="27"/>
                </a:lnTo>
                <a:lnTo>
                  <a:pt x="309" y="71"/>
                </a:lnTo>
                <a:lnTo>
                  <a:pt x="283" y="86"/>
                </a:lnTo>
                <a:lnTo>
                  <a:pt x="286" y="120"/>
                </a:lnTo>
                <a:lnTo>
                  <a:pt x="279" y="127"/>
                </a:lnTo>
                <a:lnTo>
                  <a:pt x="279" y="127"/>
                </a:lnTo>
                <a:lnTo>
                  <a:pt x="272" y="127"/>
                </a:lnTo>
                <a:lnTo>
                  <a:pt x="264" y="131"/>
                </a:lnTo>
                <a:lnTo>
                  <a:pt x="257" y="138"/>
                </a:lnTo>
                <a:lnTo>
                  <a:pt x="257" y="146"/>
                </a:lnTo>
                <a:lnTo>
                  <a:pt x="260" y="149"/>
                </a:lnTo>
                <a:lnTo>
                  <a:pt x="260" y="149"/>
                </a:lnTo>
                <a:lnTo>
                  <a:pt x="272" y="149"/>
                </a:lnTo>
                <a:lnTo>
                  <a:pt x="275" y="157"/>
                </a:lnTo>
                <a:lnTo>
                  <a:pt x="279" y="164"/>
                </a:lnTo>
                <a:lnTo>
                  <a:pt x="279" y="164"/>
                </a:lnTo>
                <a:lnTo>
                  <a:pt x="275" y="168"/>
                </a:lnTo>
                <a:lnTo>
                  <a:pt x="272" y="172"/>
                </a:lnTo>
                <a:lnTo>
                  <a:pt x="268" y="175"/>
                </a:lnTo>
                <a:lnTo>
                  <a:pt x="268" y="187"/>
                </a:lnTo>
                <a:lnTo>
                  <a:pt x="272" y="198"/>
                </a:lnTo>
                <a:lnTo>
                  <a:pt x="283" y="213"/>
                </a:lnTo>
                <a:lnTo>
                  <a:pt x="298" y="231"/>
                </a:lnTo>
                <a:lnTo>
                  <a:pt x="298" y="231"/>
                </a:lnTo>
                <a:lnTo>
                  <a:pt x="309" y="250"/>
                </a:lnTo>
                <a:lnTo>
                  <a:pt x="316" y="265"/>
                </a:lnTo>
                <a:lnTo>
                  <a:pt x="312" y="283"/>
                </a:lnTo>
                <a:lnTo>
                  <a:pt x="309" y="294"/>
                </a:lnTo>
                <a:lnTo>
                  <a:pt x="301" y="306"/>
                </a:lnTo>
                <a:lnTo>
                  <a:pt x="290" y="313"/>
                </a:lnTo>
                <a:lnTo>
                  <a:pt x="283" y="320"/>
                </a:lnTo>
                <a:lnTo>
                  <a:pt x="264" y="317"/>
                </a:lnTo>
                <a:lnTo>
                  <a:pt x="264" y="317"/>
                </a:lnTo>
                <a:lnTo>
                  <a:pt x="245" y="324"/>
                </a:lnTo>
                <a:lnTo>
                  <a:pt x="238" y="324"/>
                </a:lnTo>
                <a:lnTo>
                  <a:pt x="234" y="320"/>
                </a:lnTo>
                <a:lnTo>
                  <a:pt x="234" y="320"/>
                </a:lnTo>
                <a:lnTo>
                  <a:pt x="234" y="320"/>
                </a:lnTo>
                <a:lnTo>
                  <a:pt x="197" y="283"/>
                </a:lnTo>
                <a:lnTo>
                  <a:pt x="197" y="283"/>
                </a:lnTo>
                <a:lnTo>
                  <a:pt x="182" y="272"/>
                </a:lnTo>
                <a:lnTo>
                  <a:pt x="175" y="268"/>
                </a:lnTo>
                <a:lnTo>
                  <a:pt x="167" y="265"/>
                </a:lnTo>
                <a:lnTo>
                  <a:pt x="156" y="268"/>
                </a:lnTo>
                <a:lnTo>
                  <a:pt x="149" y="276"/>
                </a:lnTo>
                <a:lnTo>
                  <a:pt x="141" y="287"/>
                </a:lnTo>
                <a:lnTo>
                  <a:pt x="134" y="302"/>
                </a:lnTo>
                <a:lnTo>
                  <a:pt x="134" y="302"/>
                </a:lnTo>
                <a:lnTo>
                  <a:pt x="126" y="317"/>
                </a:lnTo>
                <a:lnTo>
                  <a:pt x="115" y="324"/>
                </a:lnTo>
                <a:lnTo>
                  <a:pt x="108" y="328"/>
                </a:lnTo>
                <a:lnTo>
                  <a:pt x="100" y="328"/>
                </a:lnTo>
                <a:lnTo>
                  <a:pt x="89" y="320"/>
                </a:lnTo>
                <a:lnTo>
                  <a:pt x="82" y="313"/>
                </a:lnTo>
                <a:lnTo>
                  <a:pt x="82" y="313"/>
                </a:lnTo>
                <a:lnTo>
                  <a:pt x="89" y="283"/>
                </a:lnTo>
                <a:lnTo>
                  <a:pt x="85" y="265"/>
                </a:lnTo>
                <a:lnTo>
                  <a:pt x="78" y="253"/>
                </a:lnTo>
                <a:lnTo>
                  <a:pt x="71" y="250"/>
                </a:lnTo>
                <a:lnTo>
                  <a:pt x="59" y="250"/>
                </a:lnTo>
                <a:lnTo>
                  <a:pt x="52" y="250"/>
                </a:lnTo>
                <a:lnTo>
                  <a:pt x="41" y="253"/>
                </a:lnTo>
                <a:lnTo>
                  <a:pt x="41" y="253"/>
                </a:lnTo>
                <a:lnTo>
                  <a:pt x="26" y="276"/>
                </a:lnTo>
                <a:lnTo>
                  <a:pt x="11" y="287"/>
                </a:lnTo>
                <a:lnTo>
                  <a:pt x="4" y="291"/>
                </a:lnTo>
                <a:lnTo>
                  <a:pt x="0" y="287"/>
                </a:lnTo>
                <a:lnTo>
                  <a:pt x="0" y="287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7259638" y="2500313"/>
            <a:ext cx="1441450" cy="1524000"/>
          </a:xfrm>
          <a:custGeom>
            <a:avLst/>
            <a:gdLst>
              <a:gd name="T0" fmla="*/ 48 w 908"/>
              <a:gd name="T1" fmla="*/ 480 h 960"/>
              <a:gd name="T2" fmla="*/ 70 w 908"/>
              <a:gd name="T3" fmla="*/ 536 h 960"/>
              <a:gd name="T4" fmla="*/ 108 w 908"/>
              <a:gd name="T5" fmla="*/ 551 h 960"/>
              <a:gd name="T6" fmla="*/ 182 w 908"/>
              <a:gd name="T7" fmla="*/ 536 h 960"/>
              <a:gd name="T8" fmla="*/ 212 w 908"/>
              <a:gd name="T9" fmla="*/ 584 h 960"/>
              <a:gd name="T10" fmla="*/ 167 w 908"/>
              <a:gd name="T11" fmla="*/ 588 h 960"/>
              <a:gd name="T12" fmla="*/ 171 w 908"/>
              <a:gd name="T13" fmla="*/ 618 h 960"/>
              <a:gd name="T14" fmla="*/ 256 w 908"/>
              <a:gd name="T15" fmla="*/ 726 h 960"/>
              <a:gd name="T16" fmla="*/ 320 w 908"/>
              <a:gd name="T17" fmla="*/ 752 h 960"/>
              <a:gd name="T18" fmla="*/ 401 w 908"/>
              <a:gd name="T19" fmla="*/ 730 h 960"/>
              <a:gd name="T20" fmla="*/ 450 w 908"/>
              <a:gd name="T21" fmla="*/ 707 h 960"/>
              <a:gd name="T22" fmla="*/ 480 w 908"/>
              <a:gd name="T23" fmla="*/ 748 h 960"/>
              <a:gd name="T24" fmla="*/ 454 w 908"/>
              <a:gd name="T25" fmla="*/ 785 h 960"/>
              <a:gd name="T26" fmla="*/ 491 w 908"/>
              <a:gd name="T27" fmla="*/ 819 h 960"/>
              <a:gd name="T28" fmla="*/ 543 w 908"/>
              <a:gd name="T29" fmla="*/ 811 h 960"/>
              <a:gd name="T30" fmla="*/ 535 w 908"/>
              <a:gd name="T31" fmla="*/ 871 h 960"/>
              <a:gd name="T32" fmla="*/ 502 w 908"/>
              <a:gd name="T33" fmla="*/ 949 h 960"/>
              <a:gd name="T34" fmla="*/ 521 w 908"/>
              <a:gd name="T35" fmla="*/ 949 h 960"/>
              <a:gd name="T36" fmla="*/ 543 w 908"/>
              <a:gd name="T37" fmla="*/ 923 h 960"/>
              <a:gd name="T38" fmla="*/ 628 w 908"/>
              <a:gd name="T39" fmla="*/ 927 h 960"/>
              <a:gd name="T40" fmla="*/ 718 w 908"/>
              <a:gd name="T41" fmla="*/ 912 h 960"/>
              <a:gd name="T42" fmla="*/ 729 w 908"/>
              <a:gd name="T43" fmla="*/ 886 h 960"/>
              <a:gd name="T44" fmla="*/ 766 w 908"/>
              <a:gd name="T45" fmla="*/ 893 h 960"/>
              <a:gd name="T46" fmla="*/ 777 w 908"/>
              <a:gd name="T47" fmla="*/ 830 h 960"/>
              <a:gd name="T48" fmla="*/ 788 w 908"/>
              <a:gd name="T49" fmla="*/ 763 h 960"/>
              <a:gd name="T50" fmla="*/ 803 w 908"/>
              <a:gd name="T51" fmla="*/ 718 h 960"/>
              <a:gd name="T52" fmla="*/ 859 w 908"/>
              <a:gd name="T53" fmla="*/ 681 h 960"/>
              <a:gd name="T54" fmla="*/ 867 w 908"/>
              <a:gd name="T55" fmla="*/ 663 h 960"/>
              <a:gd name="T56" fmla="*/ 896 w 908"/>
              <a:gd name="T57" fmla="*/ 633 h 960"/>
              <a:gd name="T58" fmla="*/ 900 w 908"/>
              <a:gd name="T59" fmla="*/ 603 h 960"/>
              <a:gd name="T60" fmla="*/ 867 w 908"/>
              <a:gd name="T61" fmla="*/ 566 h 960"/>
              <a:gd name="T62" fmla="*/ 889 w 908"/>
              <a:gd name="T63" fmla="*/ 529 h 960"/>
              <a:gd name="T64" fmla="*/ 870 w 908"/>
              <a:gd name="T65" fmla="*/ 480 h 960"/>
              <a:gd name="T66" fmla="*/ 848 w 908"/>
              <a:gd name="T67" fmla="*/ 417 h 960"/>
              <a:gd name="T68" fmla="*/ 863 w 908"/>
              <a:gd name="T69" fmla="*/ 380 h 960"/>
              <a:gd name="T70" fmla="*/ 870 w 908"/>
              <a:gd name="T71" fmla="*/ 331 h 960"/>
              <a:gd name="T72" fmla="*/ 822 w 908"/>
              <a:gd name="T73" fmla="*/ 238 h 960"/>
              <a:gd name="T74" fmla="*/ 755 w 908"/>
              <a:gd name="T75" fmla="*/ 261 h 960"/>
              <a:gd name="T76" fmla="*/ 736 w 908"/>
              <a:gd name="T77" fmla="*/ 328 h 960"/>
              <a:gd name="T78" fmla="*/ 673 w 908"/>
              <a:gd name="T79" fmla="*/ 253 h 960"/>
              <a:gd name="T80" fmla="*/ 655 w 908"/>
              <a:gd name="T81" fmla="*/ 168 h 960"/>
              <a:gd name="T82" fmla="*/ 651 w 908"/>
              <a:gd name="T83" fmla="*/ 56 h 960"/>
              <a:gd name="T84" fmla="*/ 658 w 908"/>
              <a:gd name="T85" fmla="*/ 15 h 960"/>
              <a:gd name="T86" fmla="*/ 513 w 908"/>
              <a:gd name="T87" fmla="*/ 19 h 960"/>
              <a:gd name="T88" fmla="*/ 450 w 908"/>
              <a:gd name="T89" fmla="*/ 26 h 960"/>
              <a:gd name="T90" fmla="*/ 335 w 908"/>
              <a:gd name="T91" fmla="*/ 0 h 960"/>
              <a:gd name="T92" fmla="*/ 294 w 908"/>
              <a:gd name="T93" fmla="*/ 37 h 960"/>
              <a:gd name="T94" fmla="*/ 279 w 908"/>
              <a:gd name="T95" fmla="*/ 67 h 960"/>
              <a:gd name="T96" fmla="*/ 260 w 908"/>
              <a:gd name="T97" fmla="*/ 142 h 960"/>
              <a:gd name="T98" fmla="*/ 193 w 908"/>
              <a:gd name="T99" fmla="*/ 194 h 960"/>
              <a:gd name="T100" fmla="*/ 59 w 908"/>
              <a:gd name="T101" fmla="*/ 257 h 960"/>
              <a:gd name="T102" fmla="*/ 26 w 908"/>
              <a:gd name="T103" fmla="*/ 406 h 960"/>
              <a:gd name="T104" fmla="*/ 59 w 908"/>
              <a:gd name="T105" fmla="*/ 432 h 960"/>
              <a:gd name="T106" fmla="*/ 22 w 908"/>
              <a:gd name="T107" fmla="*/ 421 h 960"/>
              <a:gd name="T108" fmla="*/ 0 w 908"/>
              <a:gd name="T109" fmla="*/ 443 h 9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60">
                <a:moveTo>
                  <a:pt x="7" y="491"/>
                </a:moveTo>
                <a:lnTo>
                  <a:pt x="7" y="491"/>
                </a:lnTo>
                <a:lnTo>
                  <a:pt x="14" y="488"/>
                </a:lnTo>
                <a:lnTo>
                  <a:pt x="37" y="480"/>
                </a:lnTo>
                <a:lnTo>
                  <a:pt x="48" y="480"/>
                </a:lnTo>
                <a:lnTo>
                  <a:pt x="59" y="484"/>
                </a:lnTo>
                <a:lnTo>
                  <a:pt x="67" y="495"/>
                </a:lnTo>
                <a:lnTo>
                  <a:pt x="70" y="514"/>
                </a:lnTo>
                <a:lnTo>
                  <a:pt x="70" y="514"/>
                </a:lnTo>
                <a:lnTo>
                  <a:pt x="70" y="536"/>
                </a:lnTo>
                <a:lnTo>
                  <a:pt x="74" y="547"/>
                </a:lnTo>
                <a:lnTo>
                  <a:pt x="81" y="555"/>
                </a:lnTo>
                <a:lnTo>
                  <a:pt x="89" y="558"/>
                </a:lnTo>
                <a:lnTo>
                  <a:pt x="96" y="555"/>
                </a:lnTo>
                <a:lnTo>
                  <a:pt x="108" y="551"/>
                </a:lnTo>
                <a:lnTo>
                  <a:pt x="126" y="540"/>
                </a:lnTo>
                <a:lnTo>
                  <a:pt x="126" y="540"/>
                </a:lnTo>
                <a:lnTo>
                  <a:pt x="148" y="532"/>
                </a:lnTo>
                <a:lnTo>
                  <a:pt x="163" y="532"/>
                </a:lnTo>
                <a:lnTo>
                  <a:pt x="182" y="536"/>
                </a:lnTo>
                <a:lnTo>
                  <a:pt x="208" y="555"/>
                </a:lnTo>
                <a:lnTo>
                  <a:pt x="208" y="555"/>
                </a:lnTo>
                <a:lnTo>
                  <a:pt x="215" y="566"/>
                </a:lnTo>
                <a:lnTo>
                  <a:pt x="219" y="577"/>
                </a:lnTo>
                <a:lnTo>
                  <a:pt x="212" y="584"/>
                </a:lnTo>
                <a:lnTo>
                  <a:pt x="204" y="588"/>
                </a:lnTo>
                <a:lnTo>
                  <a:pt x="182" y="592"/>
                </a:lnTo>
                <a:lnTo>
                  <a:pt x="174" y="592"/>
                </a:lnTo>
                <a:lnTo>
                  <a:pt x="167" y="588"/>
                </a:lnTo>
                <a:lnTo>
                  <a:pt x="167" y="588"/>
                </a:lnTo>
                <a:lnTo>
                  <a:pt x="167" y="588"/>
                </a:lnTo>
                <a:lnTo>
                  <a:pt x="167" y="588"/>
                </a:lnTo>
                <a:lnTo>
                  <a:pt x="167" y="599"/>
                </a:lnTo>
                <a:lnTo>
                  <a:pt x="171" y="618"/>
                </a:lnTo>
                <a:lnTo>
                  <a:pt x="171" y="618"/>
                </a:lnTo>
                <a:lnTo>
                  <a:pt x="182" y="637"/>
                </a:lnTo>
                <a:lnTo>
                  <a:pt x="204" y="674"/>
                </a:lnTo>
                <a:lnTo>
                  <a:pt x="223" y="696"/>
                </a:lnTo>
                <a:lnTo>
                  <a:pt x="238" y="715"/>
                </a:lnTo>
                <a:lnTo>
                  <a:pt x="256" y="726"/>
                </a:lnTo>
                <a:lnTo>
                  <a:pt x="268" y="730"/>
                </a:lnTo>
                <a:lnTo>
                  <a:pt x="275" y="730"/>
                </a:lnTo>
                <a:lnTo>
                  <a:pt x="312" y="748"/>
                </a:lnTo>
                <a:lnTo>
                  <a:pt x="312" y="748"/>
                </a:lnTo>
                <a:lnTo>
                  <a:pt x="320" y="752"/>
                </a:lnTo>
                <a:lnTo>
                  <a:pt x="342" y="756"/>
                </a:lnTo>
                <a:lnTo>
                  <a:pt x="353" y="756"/>
                </a:lnTo>
                <a:lnTo>
                  <a:pt x="368" y="752"/>
                </a:lnTo>
                <a:lnTo>
                  <a:pt x="387" y="744"/>
                </a:lnTo>
                <a:lnTo>
                  <a:pt x="401" y="730"/>
                </a:lnTo>
                <a:lnTo>
                  <a:pt x="401" y="730"/>
                </a:lnTo>
                <a:lnTo>
                  <a:pt x="409" y="722"/>
                </a:lnTo>
                <a:lnTo>
                  <a:pt x="428" y="711"/>
                </a:lnTo>
                <a:lnTo>
                  <a:pt x="439" y="707"/>
                </a:lnTo>
                <a:lnTo>
                  <a:pt x="450" y="707"/>
                </a:lnTo>
                <a:lnTo>
                  <a:pt x="457" y="715"/>
                </a:lnTo>
                <a:lnTo>
                  <a:pt x="461" y="733"/>
                </a:lnTo>
                <a:lnTo>
                  <a:pt x="461" y="733"/>
                </a:lnTo>
                <a:lnTo>
                  <a:pt x="468" y="737"/>
                </a:lnTo>
                <a:lnTo>
                  <a:pt x="480" y="748"/>
                </a:lnTo>
                <a:lnTo>
                  <a:pt x="483" y="759"/>
                </a:lnTo>
                <a:lnTo>
                  <a:pt x="480" y="767"/>
                </a:lnTo>
                <a:lnTo>
                  <a:pt x="472" y="774"/>
                </a:lnTo>
                <a:lnTo>
                  <a:pt x="454" y="782"/>
                </a:lnTo>
                <a:lnTo>
                  <a:pt x="454" y="785"/>
                </a:lnTo>
                <a:lnTo>
                  <a:pt x="476" y="815"/>
                </a:lnTo>
                <a:lnTo>
                  <a:pt x="476" y="815"/>
                </a:lnTo>
                <a:lnTo>
                  <a:pt x="476" y="819"/>
                </a:lnTo>
                <a:lnTo>
                  <a:pt x="480" y="819"/>
                </a:lnTo>
                <a:lnTo>
                  <a:pt x="491" y="819"/>
                </a:lnTo>
                <a:lnTo>
                  <a:pt x="513" y="808"/>
                </a:lnTo>
                <a:lnTo>
                  <a:pt x="513" y="808"/>
                </a:lnTo>
                <a:lnTo>
                  <a:pt x="524" y="804"/>
                </a:lnTo>
                <a:lnTo>
                  <a:pt x="535" y="804"/>
                </a:lnTo>
                <a:lnTo>
                  <a:pt x="543" y="811"/>
                </a:lnTo>
                <a:lnTo>
                  <a:pt x="547" y="819"/>
                </a:lnTo>
                <a:lnTo>
                  <a:pt x="547" y="830"/>
                </a:lnTo>
                <a:lnTo>
                  <a:pt x="547" y="845"/>
                </a:lnTo>
                <a:lnTo>
                  <a:pt x="543" y="860"/>
                </a:lnTo>
                <a:lnTo>
                  <a:pt x="535" y="871"/>
                </a:lnTo>
                <a:lnTo>
                  <a:pt x="535" y="871"/>
                </a:lnTo>
                <a:lnTo>
                  <a:pt x="509" y="912"/>
                </a:lnTo>
                <a:lnTo>
                  <a:pt x="502" y="930"/>
                </a:lnTo>
                <a:lnTo>
                  <a:pt x="502" y="949"/>
                </a:lnTo>
                <a:lnTo>
                  <a:pt x="502" y="949"/>
                </a:lnTo>
                <a:lnTo>
                  <a:pt x="506" y="953"/>
                </a:lnTo>
                <a:lnTo>
                  <a:pt x="506" y="957"/>
                </a:lnTo>
                <a:lnTo>
                  <a:pt x="509" y="960"/>
                </a:lnTo>
                <a:lnTo>
                  <a:pt x="513" y="957"/>
                </a:lnTo>
                <a:lnTo>
                  <a:pt x="521" y="949"/>
                </a:lnTo>
                <a:lnTo>
                  <a:pt x="524" y="938"/>
                </a:lnTo>
                <a:lnTo>
                  <a:pt x="524" y="938"/>
                </a:lnTo>
                <a:lnTo>
                  <a:pt x="528" y="930"/>
                </a:lnTo>
                <a:lnTo>
                  <a:pt x="532" y="927"/>
                </a:lnTo>
                <a:lnTo>
                  <a:pt x="543" y="923"/>
                </a:lnTo>
                <a:lnTo>
                  <a:pt x="558" y="919"/>
                </a:lnTo>
                <a:lnTo>
                  <a:pt x="573" y="916"/>
                </a:lnTo>
                <a:lnTo>
                  <a:pt x="599" y="919"/>
                </a:lnTo>
                <a:lnTo>
                  <a:pt x="628" y="927"/>
                </a:lnTo>
                <a:lnTo>
                  <a:pt x="628" y="927"/>
                </a:lnTo>
                <a:lnTo>
                  <a:pt x="628" y="927"/>
                </a:lnTo>
                <a:lnTo>
                  <a:pt x="651" y="927"/>
                </a:lnTo>
                <a:lnTo>
                  <a:pt x="684" y="923"/>
                </a:lnTo>
                <a:lnTo>
                  <a:pt x="703" y="919"/>
                </a:lnTo>
                <a:lnTo>
                  <a:pt x="718" y="912"/>
                </a:lnTo>
                <a:lnTo>
                  <a:pt x="725" y="904"/>
                </a:lnTo>
                <a:lnTo>
                  <a:pt x="725" y="897"/>
                </a:lnTo>
                <a:lnTo>
                  <a:pt x="725" y="890"/>
                </a:lnTo>
                <a:lnTo>
                  <a:pt x="725" y="890"/>
                </a:lnTo>
                <a:lnTo>
                  <a:pt x="729" y="886"/>
                </a:lnTo>
                <a:lnTo>
                  <a:pt x="736" y="882"/>
                </a:lnTo>
                <a:lnTo>
                  <a:pt x="744" y="878"/>
                </a:lnTo>
                <a:lnTo>
                  <a:pt x="748" y="878"/>
                </a:lnTo>
                <a:lnTo>
                  <a:pt x="759" y="886"/>
                </a:lnTo>
                <a:lnTo>
                  <a:pt x="766" y="893"/>
                </a:lnTo>
                <a:lnTo>
                  <a:pt x="766" y="893"/>
                </a:lnTo>
                <a:lnTo>
                  <a:pt x="766" y="893"/>
                </a:lnTo>
                <a:lnTo>
                  <a:pt x="774" y="875"/>
                </a:lnTo>
                <a:lnTo>
                  <a:pt x="777" y="856"/>
                </a:lnTo>
                <a:lnTo>
                  <a:pt x="777" y="830"/>
                </a:lnTo>
                <a:lnTo>
                  <a:pt x="770" y="808"/>
                </a:lnTo>
                <a:lnTo>
                  <a:pt x="770" y="808"/>
                </a:lnTo>
                <a:lnTo>
                  <a:pt x="777" y="797"/>
                </a:lnTo>
                <a:lnTo>
                  <a:pt x="785" y="785"/>
                </a:lnTo>
                <a:lnTo>
                  <a:pt x="788" y="763"/>
                </a:lnTo>
                <a:lnTo>
                  <a:pt x="788" y="741"/>
                </a:lnTo>
                <a:lnTo>
                  <a:pt x="785" y="733"/>
                </a:lnTo>
                <a:lnTo>
                  <a:pt x="785" y="733"/>
                </a:lnTo>
                <a:lnTo>
                  <a:pt x="796" y="730"/>
                </a:lnTo>
                <a:lnTo>
                  <a:pt x="803" y="718"/>
                </a:lnTo>
                <a:lnTo>
                  <a:pt x="815" y="700"/>
                </a:lnTo>
                <a:lnTo>
                  <a:pt x="822" y="670"/>
                </a:lnTo>
                <a:lnTo>
                  <a:pt x="822" y="670"/>
                </a:lnTo>
                <a:lnTo>
                  <a:pt x="844" y="681"/>
                </a:lnTo>
                <a:lnTo>
                  <a:pt x="859" y="681"/>
                </a:lnTo>
                <a:lnTo>
                  <a:pt x="870" y="677"/>
                </a:lnTo>
                <a:lnTo>
                  <a:pt x="870" y="677"/>
                </a:lnTo>
                <a:lnTo>
                  <a:pt x="870" y="677"/>
                </a:lnTo>
                <a:lnTo>
                  <a:pt x="870" y="674"/>
                </a:lnTo>
                <a:lnTo>
                  <a:pt x="867" y="663"/>
                </a:lnTo>
                <a:lnTo>
                  <a:pt x="870" y="651"/>
                </a:lnTo>
                <a:lnTo>
                  <a:pt x="874" y="644"/>
                </a:lnTo>
                <a:lnTo>
                  <a:pt x="882" y="640"/>
                </a:lnTo>
                <a:lnTo>
                  <a:pt x="882" y="640"/>
                </a:lnTo>
                <a:lnTo>
                  <a:pt x="896" y="633"/>
                </a:lnTo>
                <a:lnTo>
                  <a:pt x="904" y="629"/>
                </a:lnTo>
                <a:lnTo>
                  <a:pt x="908" y="625"/>
                </a:lnTo>
                <a:lnTo>
                  <a:pt x="908" y="618"/>
                </a:lnTo>
                <a:lnTo>
                  <a:pt x="904" y="610"/>
                </a:lnTo>
                <a:lnTo>
                  <a:pt x="900" y="603"/>
                </a:lnTo>
                <a:lnTo>
                  <a:pt x="889" y="592"/>
                </a:lnTo>
                <a:lnTo>
                  <a:pt x="889" y="592"/>
                </a:lnTo>
                <a:lnTo>
                  <a:pt x="878" y="584"/>
                </a:lnTo>
                <a:lnTo>
                  <a:pt x="870" y="573"/>
                </a:lnTo>
                <a:lnTo>
                  <a:pt x="867" y="566"/>
                </a:lnTo>
                <a:lnTo>
                  <a:pt x="867" y="558"/>
                </a:lnTo>
                <a:lnTo>
                  <a:pt x="870" y="547"/>
                </a:lnTo>
                <a:lnTo>
                  <a:pt x="874" y="540"/>
                </a:lnTo>
                <a:lnTo>
                  <a:pt x="874" y="540"/>
                </a:lnTo>
                <a:lnTo>
                  <a:pt x="889" y="529"/>
                </a:lnTo>
                <a:lnTo>
                  <a:pt x="896" y="517"/>
                </a:lnTo>
                <a:lnTo>
                  <a:pt x="896" y="506"/>
                </a:lnTo>
                <a:lnTo>
                  <a:pt x="893" y="499"/>
                </a:lnTo>
                <a:lnTo>
                  <a:pt x="878" y="484"/>
                </a:lnTo>
                <a:lnTo>
                  <a:pt x="870" y="480"/>
                </a:lnTo>
                <a:lnTo>
                  <a:pt x="878" y="443"/>
                </a:lnTo>
                <a:lnTo>
                  <a:pt x="878" y="443"/>
                </a:lnTo>
                <a:lnTo>
                  <a:pt x="863" y="432"/>
                </a:lnTo>
                <a:lnTo>
                  <a:pt x="852" y="424"/>
                </a:lnTo>
                <a:lnTo>
                  <a:pt x="848" y="417"/>
                </a:lnTo>
                <a:lnTo>
                  <a:pt x="848" y="410"/>
                </a:lnTo>
                <a:lnTo>
                  <a:pt x="848" y="398"/>
                </a:lnTo>
                <a:lnTo>
                  <a:pt x="852" y="395"/>
                </a:lnTo>
                <a:lnTo>
                  <a:pt x="852" y="395"/>
                </a:lnTo>
                <a:lnTo>
                  <a:pt x="863" y="380"/>
                </a:lnTo>
                <a:lnTo>
                  <a:pt x="870" y="369"/>
                </a:lnTo>
                <a:lnTo>
                  <a:pt x="874" y="357"/>
                </a:lnTo>
                <a:lnTo>
                  <a:pt x="878" y="346"/>
                </a:lnTo>
                <a:lnTo>
                  <a:pt x="874" y="335"/>
                </a:lnTo>
                <a:lnTo>
                  <a:pt x="870" y="331"/>
                </a:lnTo>
                <a:lnTo>
                  <a:pt x="855" y="298"/>
                </a:lnTo>
                <a:lnTo>
                  <a:pt x="855" y="246"/>
                </a:lnTo>
                <a:lnTo>
                  <a:pt x="852" y="246"/>
                </a:lnTo>
                <a:lnTo>
                  <a:pt x="852" y="246"/>
                </a:lnTo>
                <a:lnTo>
                  <a:pt x="822" y="238"/>
                </a:lnTo>
                <a:lnTo>
                  <a:pt x="800" y="238"/>
                </a:lnTo>
                <a:lnTo>
                  <a:pt x="785" y="242"/>
                </a:lnTo>
                <a:lnTo>
                  <a:pt x="770" y="246"/>
                </a:lnTo>
                <a:lnTo>
                  <a:pt x="759" y="253"/>
                </a:lnTo>
                <a:lnTo>
                  <a:pt x="755" y="261"/>
                </a:lnTo>
                <a:lnTo>
                  <a:pt x="748" y="264"/>
                </a:lnTo>
                <a:lnTo>
                  <a:pt x="751" y="302"/>
                </a:lnTo>
                <a:lnTo>
                  <a:pt x="751" y="302"/>
                </a:lnTo>
                <a:lnTo>
                  <a:pt x="744" y="317"/>
                </a:lnTo>
                <a:lnTo>
                  <a:pt x="736" y="328"/>
                </a:lnTo>
                <a:lnTo>
                  <a:pt x="725" y="331"/>
                </a:lnTo>
                <a:lnTo>
                  <a:pt x="710" y="328"/>
                </a:lnTo>
                <a:lnTo>
                  <a:pt x="692" y="320"/>
                </a:lnTo>
                <a:lnTo>
                  <a:pt x="684" y="313"/>
                </a:lnTo>
                <a:lnTo>
                  <a:pt x="673" y="253"/>
                </a:lnTo>
                <a:lnTo>
                  <a:pt x="647" y="250"/>
                </a:lnTo>
                <a:lnTo>
                  <a:pt x="662" y="227"/>
                </a:lnTo>
                <a:lnTo>
                  <a:pt x="662" y="212"/>
                </a:lnTo>
                <a:lnTo>
                  <a:pt x="651" y="205"/>
                </a:lnTo>
                <a:lnTo>
                  <a:pt x="655" y="168"/>
                </a:lnTo>
                <a:lnTo>
                  <a:pt x="669" y="138"/>
                </a:lnTo>
                <a:lnTo>
                  <a:pt x="677" y="82"/>
                </a:lnTo>
                <a:lnTo>
                  <a:pt x="647" y="82"/>
                </a:lnTo>
                <a:lnTo>
                  <a:pt x="647" y="75"/>
                </a:lnTo>
                <a:lnTo>
                  <a:pt x="651" y="56"/>
                </a:lnTo>
                <a:lnTo>
                  <a:pt x="651" y="56"/>
                </a:lnTo>
                <a:lnTo>
                  <a:pt x="662" y="37"/>
                </a:lnTo>
                <a:lnTo>
                  <a:pt x="662" y="26"/>
                </a:lnTo>
                <a:lnTo>
                  <a:pt x="658" y="19"/>
                </a:lnTo>
                <a:lnTo>
                  <a:pt x="658" y="15"/>
                </a:lnTo>
                <a:lnTo>
                  <a:pt x="617" y="26"/>
                </a:lnTo>
                <a:lnTo>
                  <a:pt x="602" y="23"/>
                </a:lnTo>
                <a:lnTo>
                  <a:pt x="580" y="4"/>
                </a:lnTo>
                <a:lnTo>
                  <a:pt x="554" y="26"/>
                </a:lnTo>
                <a:lnTo>
                  <a:pt x="513" y="19"/>
                </a:lnTo>
                <a:lnTo>
                  <a:pt x="495" y="41"/>
                </a:lnTo>
                <a:lnTo>
                  <a:pt x="487" y="45"/>
                </a:lnTo>
                <a:lnTo>
                  <a:pt x="487" y="45"/>
                </a:lnTo>
                <a:lnTo>
                  <a:pt x="465" y="34"/>
                </a:lnTo>
                <a:lnTo>
                  <a:pt x="450" y="26"/>
                </a:lnTo>
                <a:lnTo>
                  <a:pt x="431" y="23"/>
                </a:lnTo>
                <a:lnTo>
                  <a:pt x="431" y="23"/>
                </a:lnTo>
                <a:lnTo>
                  <a:pt x="394" y="19"/>
                </a:lnTo>
                <a:lnTo>
                  <a:pt x="364" y="11"/>
                </a:lnTo>
                <a:lnTo>
                  <a:pt x="335" y="0"/>
                </a:lnTo>
                <a:lnTo>
                  <a:pt x="335" y="0"/>
                </a:lnTo>
                <a:lnTo>
                  <a:pt x="312" y="23"/>
                </a:lnTo>
                <a:lnTo>
                  <a:pt x="301" y="34"/>
                </a:lnTo>
                <a:lnTo>
                  <a:pt x="301" y="34"/>
                </a:lnTo>
                <a:lnTo>
                  <a:pt x="294" y="37"/>
                </a:lnTo>
                <a:lnTo>
                  <a:pt x="286" y="41"/>
                </a:lnTo>
                <a:lnTo>
                  <a:pt x="279" y="52"/>
                </a:lnTo>
                <a:lnTo>
                  <a:pt x="279" y="60"/>
                </a:lnTo>
                <a:lnTo>
                  <a:pt x="279" y="67"/>
                </a:lnTo>
                <a:lnTo>
                  <a:pt x="279" y="67"/>
                </a:lnTo>
                <a:lnTo>
                  <a:pt x="282" y="82"/>
                </a:lnTo>
                <a:lnTo>
                  <a:pt x="282" y="101"/>
                </a:lnTo>
                <a:lnTo>
                  <a:pt x="279" y="112"/>
                </a:lnTo>
                <a:lnTo>
                  <a:pt x="275" y="123"/>
                </a:lnTo>
                <a:lnTo>
                  <a:pt x="260" y="142"/>
                </a:lnTo>
                <a:lnTo>
                  <a:pt x="245" y="153"/>
                </a:lnTo>
                <a:lnTo>
                  <a:pt x="227" y="160"/>
                </a:lnTo>
                <a:lnTo>
                  <a:pt x="212" y="164"/>
                </a:lnTo>
                <a:lnTo>
                  <a:pt x="197" y="168"/>
                </a:lnTo>
                <a:lnTo>
                  <a:pt x="193" y="194"/>
                </a:lnTo>
                <a:lnTo>
                  <a:pt x="134" y="223"/>
                </a:lnTo>
                <a:lnTo>
                  <a:pt x="137" y="253"/>
                </a:lnTo>
                <a:lnTo>
                  <a:pt x="111" y="253"/>
                </a:lnTo>
                <a:lnTo>
                  <a:pt x="70" y="250"/>
                </a:lnTo>
                <a:lnTo>
                  <a:pt x="59" y="257"/>
                </a:lnTo>
                <a:lnTo>
                  <a:pt x="59" y="324"/>
                </a:lnTo>
                <a:lnTo>
                  <a:pt x="41" y="343"/>
                </a:lnTo>
                <a:lnTo>
                  <a:pt x="44" y="391"/>
                </a:lnTo>
                <a:lnTo>
                  <a:pt x="29" y="391"/>
                </a:lnTo>
                <a:lnTo>
                  <a:pt x="26" y="406"/>
                </a:lnTo>
                <a:lnTo>
                  <a:pt x="41" y="413"/>
                </a:lnTo>
                <a:lnTo>
                  <a:pt x="41" y="413"/>
                </a:lnTo>
                <a:lnTo>
                  <a:pt x="55" y="421"/>
                </a:lnTo>
                <a:lnTo>
                  <a:pt x="59" y="428"/>
                </a:lnTo>
                <a:lnTo>
                  <a:pt x="59" y="432"/>
                </a:lnTo>
                <a:lnTo>
                  <a:pt x="59" y="436"/>
                </a:lnTo>
                <a:lnTo>
                  <a:pt x="48" y="436"/>
                </a:lnTo>
                <a:lnTo>
                  <a:pt x="41" y="436"/>
                </a:lnTo>
                <a:lnTo>
                  <a:pt x="41" y="436"/>
                </a:lnTo>
                <a:lnTo>
                  <a:pt x="22" y="421"/>
                </a:lnTo>
                <a:lnTo>
                  <a:pt x="14" y="421"/>
                </a:lnTo>
                <a:lnTo>
                  <a:pt x="7" y="421"/>
                </a:lnTo>
                <a:lnTo>
                  <a:pt x="3" y="424"/>
                </a:lnTo>
                <a:lnTo>
                  <a:pt x="0" y="428"/>
                </a:lnTo>
                <a:lnTo>
                  <a:pt x="0" y="443"/>
                </a:lnTo>
                <a:lnTo>
                  <a:pt x="3" y="473"/>
                </a:lnTo>
                <a:lnTo>
                  <a:pt x="7" y="491"/>
                </a:lnTo>
                <a:lnTo>
                  <a:pt x="7" y="491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7637463" y="1744663"/>
            <a:ext cx="601662" cy="614362"/>
          </a:xfrm>
          <a:custGeom>
            <a:avLst/>
            <a:gdLst>
              <a:gd name="T0" fmla="*/ 379 w 379"/>
              <a:gd name="T1" fmla="*/ 0 h 387"/>
              <a:gd name="T2" fmla="*/ 372 w 379"/>
              <a:gd name="T3" fmla="*/ 30 h 387"/>
              <a:gd name="T4" fmla="*/ 353 w 379"/>
              <a:gd name="T5" fmla="*/ 74 h 387"/>
              <a:gd name="T6" fmla="*/ 342 w 379"/>
              <a:gd name="T7" fmla="*/ 89 h 387"/>
              <a:gd name="T8" fmla="*/ 342 w 379"/>
              <a:gd name="T9" fmla="*/ 138 h 387"/>
              <a:gd name="T10" fmla="*/ 346 w 379"/>
              <a:gd name="T11" fmla="*/ 156 h 387"/>
              <a:gd name="T12" fmla="*/ 350 w 379"/>
              <a:gd name="T13" fmla="*/ 171 h 387"/>
              <a:gd name="T14" fmla="*/ 331 w 379"/>
              <a:gd name="T15" fmla="*/ 201 h 387"/>
              <a:gd name="T16" fmla="*/ 312 w 379"/>
              <a:gd name="T17" fmla="*/ 212 h 387"/>
              <a:gd name="T18" fmla="*/ 283 w 379"/>
              <a:gd name="T19" fmla="*/ 249 h 387"/>
              <a:gd name="T20" fmla="*/ 271 w 379"/>
              <a:gd name="T21" fmla="*/ 312 h 387"/>
              <a:gd name="T22" fmla="*/ 268 w 379"/>
              <a:gd name="T23" fmla="*/ 342 h 387"/>
              <a:gd name="T24" fmla="*/ 257 w 379"/>
              <a:gd name="T25" fmla="*/ 379 h 387"/>
              <a:gd name="T26" fmla="*/ 242 w 379"/>
              <a:gd name="T27" fmla="*/ 387 h 387"/>
              <a:gd name="T28" fmla="*/ 238 w 379"/>
              <a:gd name="T29" fmla="*/ 383 h 387"/>
              <a:gd name="T30" fmla="*/ 230 w 379"/>
              <a:gd name="T31" fmla="*/ 357 h 387"/>
              <a:gd name="T32" fmla="*/ 193 w 379"/>
              <a:gd name="T33" fmla="*/ 283 h 387"/>
              <a:gd name="T34" fmla="*/ 193 w 379"/>
              <a:gd name="T35" fmla="*/ 279 h 387"/>
              <a:gd name="T36" fmla="*/ 175 w 379"/>
              <a:gd name="T37" fmla="*/ 246 h 387"/>
              <a:gd name="T38" fmla="*/ 156 w 379"/>
              <a:gd name="T39" fmla="*/ 234 h 387"/>
              <a:gd name="T40" fmla="*/ 145 w 379"/>
              <a:gd name="T41" fmla="*/ 227 h 387"/>
              <a:gd name="T42" fmla="*/ 119 w 379"/>
              <a:gd name="T43" fmla="*/ 193 h 387"/>
              <a:gd name="T44" fmla="*/ 104 w 379"/>
              <a:gd name="T45" fmla="*/ 141 h 387"/>
              <a:gd name="T46" fmla="*/ 100 w 379"/>
              <a:gd name="T47" fmla="*/ 115 h 387"/>
              <a:gd name="T48" fmla="*/ 85 w 379"/>
              <a:gd name="T49" fmla="*/ 78 h 387"/>
              <a:gd name="T50" fmla="*/ 63 w 379"/>
              <a:gd name="T51" fmla="*/ 71 h 387"/>
              <a:gd name="T52" fmla="*/ 52 w 379"/>
              <a:gd name="T53" fmla="*/ 78 h 387"/>
              <a:gd name="T54" fmla="*/ 22 w 379"/>
              <a:gd name="T55" fmla="*/ 115 h 387"/>
              <a:gd name="T56" fmla="*/ 18 w 379"/>
              <a:gd name="T57" fmla="*/ 130 h 387"/>
              <a:gd name="T58" fmla="*/ 26 w 379"/>
              <a:gd name="T59" fmla="*/ 149 h 387"/>
              <a:gd name="T60" fmla="*/ 18 w 379"/>
              <a:gd name="T61" fmla="*/ 197 h 387"/>
              <a:gd name="T62" fmla="*/ 18 w 379"/>
              <a:gd name="T63" fmla="*/ 260 h 387"/>
              <a:gd name="T64" fmla="*/ 18 w 379"/>
              <a:gd name="T65" fmla="*/ 286 h 387"/>
              <a:gd name="T66" fmla="*/ 26 w 379"/>
              <a:gd name="T67" fmla="*/ 327 h 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79" h="387">
                <a:moveTo>
                  <a:pt x="379" y="0"/>
                </a:moveTo>
                <a:lnTo>
                  <a:pt x="379" y="0"/>
                </a:lnTo>
                <a:lnTo>
                  <a:pt x="376" y="7"/>
                </a:lnTo>
                <a:lnTo>
                  <a:pt x="372" y="30"/>
                </a:lnTo>
                <a:lnTo>
                  <a:pt x="364" y="59"/>
                </a:lnTo>
                <a:lnTo>
                  <a:pt x="353" y="74"/>
                </a:lnTo>
                <a:lnTo>
                  <a:pt x="342" y="89"/>
                </a:lnTo>
                <a:lnTo>
                  <a:pt x="342" y="89"/>
                </a:lnTo>
                <a:lnTo>
                  <a:pt x="342" y="115"/>
                </a:lnTo>
                <a:lnTo>
                  <a:pt x="342" y="138"/>
                </a:lnTo>
                <a:lnTo>
                  <a:pt x="346" y="156"/>
                </a:lnTo>
                <a:lnTo>
                  <a:pt x="346" y="156"/>
                </a:lnTo>
                <a:lnTo>
                  <a:pt x="350" y="164"/>
                </a:lnTo>
                <a:lnTo>
                  <a:pt x="350" y="171"/>
                </a:lnTo>
                <a:lnTo>
                  <a:pt x="342" y="186"/>
                </a:lnTo>
                <a:lnTo>
                  <a:pt x="331" y="201"/>
                </a:lnTo>
                <a:lnTo>
                  <a:pt x="312" y="212"/>
                </a:lnTo>
                <a:lnTo>
                  <a:pt x="312" y="212"/>
                </a:lnTo>
                <a:lnTo>
                  <a:pt x="297" y="227"/>
                </a:lnTo>
                <a:lnTo>
                  <a:pt x="283" y="249"/>
                </a:lnTo>
                <a:lnTo>
                  <a:pt x="275" y="279"/>
                </a:lnTo>
                <a:lnTo>
                  <a:pt x="271" y="312"/>
                </a:lnTo>
                <a:lnTo>
                  <a:pt x="271" y="312"/>
                </a:lnTo>
                <a:lnTo>
                  <a:pt x="268" y="342"/>
                </a:lnTo>
                <a:lnTo>
                  <a:pt x="264" y="365"/>
                </a:lnTo>
                <a:lnTo>
                  <a:pt x="257" y="379"/>
                </a:lnTo>
                <a:lnTo>
                  <a:pt x="249" y="383"/>
                </a:lnTo>
                <a:lnTo>
                  <a:pt x="242" y="387"/>
                </a:lnTo>
                <a:lnTo>
                  <a:pt x="242" y="387"/>
                </a:lnTo>
                <a:lnTo>
                  <a:pt x="238" y="383"/>
                </a:lnTo>
                <a:lnTo>
                  <a:pt x="234" y="379"/>
                </a:lnTo>
                <a:lnTo>
                  <a:pt x="230" y="357"/>
                </a:lnTo>
                <a:lnTo>
                  <a:pt x="227" y="327"/>
                </a:lnTo>
                <a:lnTo>
                  <a:pt x="193" y="283"/>
                </a:lnTo>
                <a:lnTo>
                  <a:pt x="193" y="283"/>
                </a:lnTo>
                <a:lnTo>
                  <a:pt x="193" y="279"/>
                </a:lnTo>
                <a:lnTo>
                  <a:pt x="186" y="264"/>
                </a:lnTo>
                <a:lnTo>
                  <a:pt x="175" y="246"/>
                </a:lnTo>
                <a:lnTo>
                  <a:pt x="167" y="238"/>
                </a:lnTo>
                <a:lnTo>
                  <a:pt x="156" y="234"/>
                </a:lnTo>
                <a:lnTo>
                  <a:pt x="156" y="234"/>
                </a:lnTo>
                <a:lnTo>
                  <a:pt x="145" y="227"/>
                </a:lnTo>
                <a:lnTo>
                  <a:pt x="134" y="219"/>
                </a:lnTo>
                <a:lnTo>
                  <a:pt x="119" y="193"/>
                </a:lnTo>
                <a:lnTo>
                  <a:pt x="108" y="167"/>
                </a:lnTo>
                <a:lnTo>
                  <a:pt x="104" y="141"/>
                </a:lnTo>
                <a:lnTo>
                  <a:pt x="104" y="141"/>
                </a:lnTo>
                <a:lnTo>
                  <a:pt x="100" y="115"/>
                </a:lnTo>
                <a:lnTo>
                  <a:pt x="93" y="89"/>
                </a:lnTo>
                <a:lnTo>
                  <a:pt x="85" y="78"/>
                </a:lnTo>
                <a:lnTo>
                  <a:pt x="74" y="71"/>
                </a:lnTo>
                <a:lnTo>
                  <a:pt x="63" y="71"/>
                </a:lnTo>
                <a:lnTo>
                  <a:pt x="52" y="78"/>
                </a:lnTo>
                <a:lnTo>
                  <a:pt x="52" y="78"/>
                </a:lnTo>
                <a:lnTo>
                  <a:pt x="33" y="97"/>
                </a:lnTo>
                <a:lnTo>
                  <a:pt x="22" y="115"/>
                </a:lnTo>
                <a:lnTo>
                  <a:pt x="18" y="123"/>
                </a:lnTo>
                <a:lnTo>
                  <a:pt x="18" y="130"/>
                </a:lnTo>
                <a:lnTo>
                  <a:pt x="18" y="130"/>
                </a:lnTo>
                <a:lnTo>
                  <a:pt x="26" y="149"/>
                </a:lnTo>
                <a:lnTo>
                  <a:pt x="26" y="171"/>
                </a:lnTo>
                <a:lnTo>
                  <a:pt x="18" y="197"/>
                </a:lnTo>
                <a:lnTo>
                  <a:pt x="0" y="234"/>
                </a:lnTo>
                <a:lnTo>
                  <a:pt x="18" y="260"/>
                </a:lnTo>
                <a:lnTo>
                  <a:pt x="18" y="260"/>
                </a:lnTo>
                <a:lnTo>
                  <a:pt x="18" y="286"/>
                </a:lnTo>
                <a:lnTo>
                  <a:pt x="22" y="305"/>
                </a:lnTo>
                <a:lnTo>
                  <a:pt x="26" y="327"/>
                </a:lnTo>
              </a:path>
            </a:pathLst>
          </a:custGeom>
          <a:noFill/>
          <a:ln w="2381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7637463" y="1627188"/>
            <a:ext cx="1382712" cy="1398587"/>
          </a:xfrm>
          <a:custGeom>
            <a:avLst/>
            <a:gdLst>
              <a:gd name="T0" fmla="*/ 848 w 871"/>
              <a:gd name="T1" fmla="*/ 640 h 881"/>
              <a:gd name="T2" fmla="*/ 844 w 871"/>
              <a:gd name="T3" fmla="*/ 602 h 881"/>
              <a:gd name="T4" fmla="*/ 856 w 871"/>
              <a:gd name="T5" fmla="*/ 561 h 881"/>
              <a:gd name="T6" fmla="*/ 871 w 871"/>
              <a:gd name="T7" fmla="*/ 535 h 881"/>
              <a:gd name="T8" fmla="*/ 852 w 871"/>
              <a:gd name="T9" fmla="*/ 524 h 881"/>
              <a:gd name="T10" fmla="*/ 841 w 871"/>
              <a:gd name="T11" fmla="*/ 550 h 881"/>
              <a:gd name="T12" fmla="*/ 818 w 871"/>
              <a:gd name="T13" fmla="*/ 539 h 881"/>
              <a:gd name="T14" fmla="*/ 826 w 871"/>
              <a:gd name="T15" fmla="*/ 502 h 881"/>
              <a:gd name="T16" fmla="*/ 811 w 871"/>
              <a:gd name="T17" fmla="*/ 476 h 881"/>
              <a:gd name="T18" fmla="*/ 770 w 871"/>
              <a:gd name="T19" fmla="*/ 439 h 881"/>
              <a:gd name="T20" fmla="*/ 744 w 871"/>
              <a:gd name="T21" fmla="*/ 424 h 881"/>
              <a:gd name="T22" fmla="*/ 733 w 871"/>
              <a:gd name="T23" fmla="*/ 375 h 881"/>
              <a:gd name="T24" fmla="*/ 725 w 871"/>
              <a:gd name="T25" fmla="*/ 338 h 881"/>
              <a:gd name="T26" fmla="*/ 692 w 871"/>
              <a:gd name="T27" fmla="*/ 320 h 881"/>
              <a:gd name="T28" fmla="*/ 670 w 871"/>
              <a:gd name="T29" fmla="*/ 241 h 881"/>
              <a:gd name="T30" fmla="*/ 610 w 871"/>
              <a:gd name="T31" fmla="*/ 204 h 881"/>
              <a:gd name="T32" fmla="*/ 603 w 871"/>
              <a:gd name="T33" fmla="*/ 152 h 881"/>
              <a:gd name="T34" fmla="*/ 606 w 871"/>
              <a:gd name="T35" fmla="*/ 122 h 881"/>
              <a:gd name="T36" fmla="*/ 569 w 871"/>
              <a:gd name="T37" fmla="*/ 78 h 881"/>
              <a:gd name="T38" fmla="*/ 550 w 871"/>
              <a:gd name="T39" fmla="*/ 29 h 881"/>
              <a:gd name="T40" fmla="*/ 528 w 871"/>
              <a:gd name="T41" fmla="*/ 0 h 881"/>
              <a:gd name="T42" fmla="*/ 495 w 871"/>
              <a:gd name="T43" fmla="*/ 37 h 881"/>
              <a:gd name="T44" fmla="*/ 480 w 871"/>
              <a:gd name="T45" fmla="*/ 44 h 881"/>
              <a:gd name="T46" fmla="*/ 439 w 871"/>
              <a:gd name="T47" fmla="*/ 11 h 881"/>
              <a:gd name="T48" fmla="*/ 405 w 871"/>
              <a:gd name="T49" fmla="*/ 70 h 881"/>
              <a:gd name="T50" fmla="*/ 379 w 871"/>
              <a:gd name="T51" fmla="*/ 78 h 881"/>
              <a:gd name="T52" fmla="*/ 361 w 871"/>
              <a:gd name="T53" fmla="*/ 137 h 881"/>
              <a:gd name="T54" fmla="*/ 342 w 871"/>
              <a:gd name="T55" fmla="*/ 189 h 881"/>
              <a:gd name="T56" fmla="*/ 350 w 871"/>
              <a:gd name="T57" fmla="*/ 238 h 881"/>
              <a:gd name="T58" fmla="*/ 312 w 871"/>
              <a:gd name="T59" fmla="*/ 286 h 881"/>
              <a:gd name="T60" fmla="*/ 275 w 871"/>
              <a:gd name="T61" fmla="*/ 353 h 881"/>
              <a:gd name="T62" fmla="*/ 264 w 871"/>
              <a:gd name="T63" fmla="*/ 439 h 881"/>
              <a:gd name="T64" fmla="*/ 245 w 871"/>
              <a:gd name="T65" fmla="*/ 461 h 881"/>
              <a:gd name="T66" fmla="*/ 230 w 871"/>
              <a:gd name="T67" fmla="*/ 401 h 881"/>
              <a:gd name="T68" fmla="*/ 186 w 871"/>
              <a:gd name="T69" fmla="*/ 338 h 881"/>
              <a:gd name="T70" fmla="*/ 156 w 871"/>
              <a:gd name="T71" fmla="*/ 308 h 881"/>
              <a:gd name="T72" fmla="*/ 108 w 871"/>
              <a:gd name="T73" fmla="*/ 241 h 881"/>
              <a:gd name="T74" fmla="*/ 93 w 871"/>
              <a:gd name="T75" fmla="*/ 163 h 881"/>
              <a:gd name="T76" fmla="*/ 52 w 871"/>
              <a:gd name="T77" fmla="*/ 152 h 881"/>
              <a:gd name="T78" fmla="*/ 18 w 871"/>
              <a:gd name="T79" fmla="*/ 197 h 881"/>
              <a:gd name="T80" fmla="*/ 26 w 871"/>
              <a:gd name="T81" fmla="*/ 245 h 881"/>
              <a:gd name="T82" fmla="*/ 18 w 871"/>
              <a:gd name="T83" fmla="*/ 334 h 881"/>
              <a:gd name="T84" fmla="*/ 30 w 871"/>
              <a:gd name="T85" fmla="*/ 401 h 881"/>
              <a:gd name="T86" fmla="*/ 74 w 871"/>
              <a:gd name="T87" fmla="*/ 487 h 881"/>
              <a:gd name="T88" fmla="*/ 100 w 871"/>
              <a:gd name="T89" fmla="*/ 550 h 881"/>
              <a:gd name="T90" fmla="*/ 163 w 871"/>
              <a:gd name="T91" fmla="*/ 573 h 881"/>
              <a:gd name="T92" fmla="*/ 230 w 871"/>
              <a:gd name="T93" fmla="*/ 587 h 881"/>
              <a:gd name="T94" fmla="*/ 316 w 871"/>
              <a:gd name="T95" fmla="*/ 580 h 881"/>
              <a:gd name="T96" fmla="*/ 420 w 871"/>
              <a:gd name="T97" fmla="*/ 565 h 881"/>
              <a:gd name="T98" fmla="*/ 424 w 871"/>
              <a:gd name="T99" fmla="*/ 591 h 881"/>
              <a:gd name="T100" fmla="*/ 439 w 871"/>
              <a:gd name="T101" fmla="*/ 636 h 881"/>
              <a:gd name="T102" fmla="*/ 424 w 871"/>
              <a:gd name="T103" fmla="*/ 766 h 881"/>
              <a:gd name="T104" fmla="*/ 446 w 871"/>
              <a:gd name="T105" fmla="*/ 867 h 881"/>
              <a:gd name="T106" fmla="*/ 487 w 871"/>
              <a:gd name="T107" fmla="*/ 881 h 881"/>
              <a:gd name="T108" fmla="*/ 510 w 871"/>
              <a:gd name="T109" fmla="*/ 818 h 881"/>
              <a:gd name="T110" fmla="*/ 532 w 871"/>
              <a:gd name="T111" fmla="*/ 800 h 881"/>
              <a:gd name="T112" fmla="*/ 617 w 871"/>
              <a:gd name="T113" fmla="*/ 800 h 881"/>
              <a:gd name="T114" fmla="*/ 681 w 871"/>
              <a:gd name="T115" fmla="*/ 747 h 881"/>
              <a:gd name="T116" fmla="*/ 804 w 871"/>
              <a:gd name="T117" fmla="*/ 699 h 881"/>
              <a:gd name="T118" fmla="*/ 852 w 871"/>
              <a:gd name="T119" fmla="*/ 692 h 881"/>
              <a:gd name="T120" fmla="*/ 863 w 871"/>
              <a:gd name="T121" fmla="*/ 658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71" h="881">
                <a:moveTo>
                  <a:pt x="863" y="658"/>
                </a:moveTo>
                <a:lnTo>
                  <a:pt x="856" y="651"/>
                </a:lnTo>
                <a:lnTo>
                  <a:pt x="856" y="640"/>
                </a:lnTo>
                <a:lnTo>
                  <a:pt x="848" y="640"/>
                </a:lnTo>
                <a:lnTo>
                  <a:pt x="837" y="643"/>
                </a:lnTo>
                <a:lnTo>
                  <a:pt x="822" y="647"/>
                </a:lnTo>
                <a:lnTo>
                  <a:pt x="822" y="613"/>
                </a:lnTo>
                <a:lnTo>
                  <a:pt x="844" y="602"/>
                </a:lnTo>
                <a:lnTo>
                  <a:pt x="856" y="587"/>
                </a:lnTo>
                <a:lnTo>
                  <a:pt x="856" y="576"/>
                </a:lnTo>
                <a:lnTo>
                  <a:pt x="856" y="569"/>
                </a:lnTo>
                <a:lnTo>
                  <a:pt x="856" y="561"/>
                </a:lnTo>
                <a:lnTo>
                  <a:pt x="859" y="554"/>
                </a:lnTo>
                <a:lnTo>
                  <a:pt x="867" y="547"/>
                </a:lnTo>
                <a:lnTo>
                  <a:pt x="871" y="535"/>
                </a:lnTo>
                <a:lnTo>
                  <a:pt x="871" y="535"/>
                </a:lnTo>
                <a:lnTo>
                  <a:pt x="871" y="532"/>
                </a:lnTo>
                <a:lnTo>
                  <a:pt x="859" y="524"/>
                </a:lnTo>
                <a:lnTo>
                  <a:pt x="856" y="524"/>
                </a:lnTo>
                <a:lnTo>
                  <a:pt x="852" y="524"/>
                </a:lnTo>
                <a:lnTo>
                  <a:pt x="848" y="532"/>
                </a:lnTo>
                <a:lnTo>
                  <a:pt x="844" y="543"/>
                </a:lnTo>
                <a:lnTo>
                  <a:pt x="844" y="543"/>
                </a:lnTo>
                <a:lnTo>
                  <a:pt x="841" y="550"/>
                </a:lnTo>
                <a:lnTo>
                  <a:pt x="833" y="554"/>
                </a:lnTo>
                <a:lnTo>
                  <a:pt x="830" y="554"/>
                </a:lnTo>
                <a:lnTo>
                  <a:pt x="822" y="547"/>
                </a:lnTo>
                <a:lnTo>
                  <a:pt x="818" y="539"/>
                </a:lnTo>
                <a:lnTo>
                  <a:pt x="815" y="528"/>
                </a:lnTo>
                <a:lnTo>
                  <a:pt x="818" y="513"/>
                </a:lnTo>
                <a:lnTo>
                  <a:pt x="826" y="502"/>
                </a:lnTo>
                <a:lnTo>
                  <a:pt x="826" y="502"/>
                </a:lnTo>
                <a:lnTo>
                  <a:pt x="826" y="494"/>
                </a:lnTo>
                <a:lnTo>
                  <a:pt x="826" y="483"/>
                </a:lnTo>
                <a:lnTo>
                  <a:pt x="818" y="480"/>
                </a:lnTo>
                <a:lnTo>
                  <a:pt x="811" y="476"/>
                </a:lnTo>
                <a:lnTo>
                  <a:pt x="800" y="472"/>
                </a:lnTo>
                <a:lnTo>
                  <a:pt x="781" y="468"/>
                </a:lnTo>
                <a:lnTo>
                  <a:pt x="770" y="461"/>
                </a:lnTo>
                <a:lnTo>
                  <a:pt x="770" y="439"/>
                </a:lnTo>
                <a:lnTo>
                  <a:pt x="770" y="424"/>
                </a:lnTo>
                <a:lnTo>
                  <a:pt x="770" y="424"/>
                </a:lnTo>
                <a:lnTo>
                  <a:pt x="763" y="424"/>
                </a:lnTo>
                <a:lnTo>
                  <a:pt x="744" y="424"/>
                </a:lnTo>
                <a:lnTo>
                  <a:pt x="737" y="416"/>
                </a:lnTo>
                <a:lnTo>
                  <a:pt x="733" y="409"/>
                </a:lnTo>
                <a:lnTo>
                  <a:pt x="729" y="394"/>
                </a:lnTo>
                <a:lnTo>
                  <a:pt x="733" y="375"/>
                </a:lnTo>
                <a:lnTo>
                  <a:pt x="733" y="375"/>
                </a:lnTo>
                <a:lnTo>
                  <a:pt x="737" y="360"/>
                </a:lnTo>
                <a:lnTo>
                  <a:pt x="733" y="346"/>
                </a:lnTo>
                <a:lnTo>
                  <a:pt x="725" y="338"/>
                </a:lnTo>
                <a:lnTo>
                  <a:pt x="718" y="331"/>
                </a:lnTo>
                <a:lnTo>
                  <a:pt x="699" y="323"/>
                </a:lnTo>
                <a:lnTo>
                  <a:pt x="692" y="320"/>
                </a:lnTo>
                <a:lnTo>
                  <a:pt x="692" y="320"/>
                </a:lnTo>
                <a:lnTo>
                  <a:pt x="688" y="308"/>
                </a:lnTo>
                <a:lnTo>
                  <a:pt x="684" y="279"/>
                </a:lnTo>
                <a:lnTo>
                  <a:pt x="677" y="260"/>
                </a:lnTo>
                <a:lnTo>
                  <a:pt x="670" y="241"/>
                </a:lnTo>
                <a:lnTo>
                  <a:pt x="655" y="226"/>
                </a:lnTo>
                <a:lnTo>
                  <a:pt x="640" y="212"/>
                </a:lnTo>
                <a:lnTo>
                  <a:pt x="617" y="212"/>
                </a:lnTo>
                <a:lnTo>
                  <a:pt x="610" y="204"/>
                </a:lnTo>
                <a:lnTo>
                  <a:pt x="617" y="167"/>
                </a:lnTo>
                <a:lnTo>
                  <a:pt x="617" y="167"/>
                </a:lnTo>
                <a:lnTo>
                  <a:pt x="614" y="163"/>
                </a:lnTo>
                <a:lnTo>
                  <a:pt x="603" y="152"/>
                </a:lnTo>
                <a:lnTo>
                  <a:pt x="599" y="145"/>
                </a:lnTo>
                <a:lnTo>
                  <a:pt x="595" y="137"/>
                </a:lnTo>
                <a:lnTo>
                  <a:pt x="599" y="130"/>
                </a:lnTo>
                <a:lnTo>
                  <a:pt x="606" y="122"/>
                </a:lnTo>
                <a:lnTo>
                  <a:pt x="569" y="115"/>
                </a:lnTo>
                <a:lnTo>
                  <a:pt x="569" y="100"/>
                </a:lnTo>
                <a:lnTo>
                  <a:pt x="569" y="100"/>
                </a:lnTo>
                <a:lnTo>
                  <a:pt x="569" y="78"/>
                </a:lnTo>
                <a:lnTo>
                  <a:pt x="562" y="59"/>
                </a:lnTo>
                <a:lnTo>
                  <a:pt x="554" y="44"/>
                </a:lnTo>
                <a:lnTo>
                  <a:pt x="554" y="44"/>
                </a:lnTo>
                <a:lnTo>
                  <a:pt x="550" y="29"/>
                </a:lnTo>
                <a:lnTo>
                  <a:pt x="547" y="18"/>
                </a:lnTo>
                <a:lnTo>
                  <a:pt x="539" y="7"/>
                </a:lnTo>
                <a:lnTo>
                  <a:pt x="532" y="0"/>
                </a:lnTo>
                <a:lnTo>
                  <a:pt x="528" y="0"/>
                </a:lnTo>
                <a:lnTo>
                  <a:pt x="524" y="0"/>
                </a:lnTo>
                <a:lnTo>
                  <a:pt x="510" y="11"/>
                </a:lnTo>
                <a:lnTo>
                  <a:pt x="495" y="37"/>
                </a:lnTo>
                <a:lnTo>
                  <a:pt x="495" y="37"/>
                </a:lnTo>
                <a:lnTo>
                  <a:pt x="495" y="40"/>
                </a:lnTo>
                <a:lnTo>
                  <a:pt x="491" y="44"/>
                </a:lnTo>
                <a:lnTo>
                  <a:pt x="487" y="44"/>
                </a:lnTo>
                <a:lnTo>
                  <a:pt x="480" y="44"/>
                </a:lnTo>
                <a:lnTo>
                  <a:pt x="472" y="40"/>
                </a:lnTo>
                <a:lnTo>
                  <a:pt x="461" y="29"/>
                </a:lnTo>
                <a:lnTo>
                  <a:pt x="450" y="14"/>
                </a:lnTo>
                <a:lnTo>
                  <a:pt x="439" y="11"/>
                </a:lnTo>
                <a:lnTo>
                  <a:pt x="439" y="11"/>
                </a:lnTo>
                <a:lnTo>
                  <a:pt x="431" y="26"/>
                </a:lnTo>
                <a:lnTo>
                  <a:pt x="417" y="55"/>
                </a:lnTo>
                <a:lnTo>
                  <a:pt x="405" y="70"/>
                </a:lnTo>
                <a:lnTo>
                  <a:pt x="394" y="78"/>
                </a:lnTo>
                <a:lnTo>
                  <a:pt x="387" y="81"/>
                </a:lnTo>
                <a:lnTo>
                  <a:pt x="383" y="81"/>
                </a:lnTo>
                <a:lnTo>
                  <a:pt x="379" y="78"/>
                </a:lnTo>
                <a:lnTo>
                  <a:pt x="379" y="78"/>
                </a:lnTo>
                <a:lnTo>
                  <a:pt x="379" y="89"/>
                </a:lnTo>
                <a:lnTo>
                  <a:pt x="372" y="111"/>
                </a:lnTo>
                <a:lnTo>
                  <a:pt x="361" y="137"/>
                </a:lnTo>
                <a:lnTo>
                  <a:pt x="353" y="148"/>
                </a:lnTo>
                <a:lnTo>
                  <a:pt x="342" y="163"/>
                </a:lnTo>
                <a:lnTo>
                  <a:pt x="342" y="163"/>
                </a:lnTo>
                <a:lnTo>
                  <a:pt x="342" y="189"/>
                </a:lnTo>
                <a:lnTo>
                  <a:pt x="346" y="212"/>
                </a:lnTo>
                <a:lnTo>
                  <a:pt x="350" y="230"/>
                </a:lnTo>
                <a:lnTo>
                  <a:pt x="350" y="230"/>
                </a:lnTo>
                <a:lnTo>
                  <a:pt x="350" y="238"/>
                </a:lnTo>
                <a:lnTo>
                  <a:pt x="350" y="245"/>
                </a:lnTo>
                <a:lnTo>
                  <a:pt x="342" y="260"/>
                </a:lnTo>
                <a:lnTo>
                  <a:pt x="331" y="275"/>
                </a:lnTo>
                <a:lnTo>
                  <a:pt x="312" y="286"/>
                </a:lnTo>
                <a:lnTo>
                  <a:pt x="312" y="286"/>
                </a:lnTo>
                <a:lnTo>
                  <a:pt x="297" y="301"/>
                </a:lnTo>
                <a:lnTo>
                  <a:pt x="283" y="323"/>
                </a:lnTo>
                <a:lnTo>
                  <a:pt x="275" y="353"/>
                </a:lnTo>
                <a:lnTo>
                  <a:pt x="271" y="386"/>
                </a:lnTo>
                <a:lnTo>
                  <a:pt x="271" y="386"/>
                </a:lnTo>
                <a:lnTo>
                  <a:pt x="268" y="416"/>
                </a:lnTo>
                <a:lnTo>
                  <a:pt x="264" y="439"/>
                </a:lnTo>
                <a:lnTo>
                  <a:pt x="257" y="453"/>
                </a:lnTo>
                <a:lnTo>
                  <a:pt x="253" y="457"/>
                </a:lnTo>
                <a:lnTo>
                  <a:pt x="245" y="461"/>
                </a:lnTo>
                <a:lnTo>
                  <a:pt x="245" y="461"/>
                </a:lnTo>
                <a:lnTo>
                  <a:pt x="242" y="457"/>
                </a:lnTo>
                <a:lnTo>
                  <a:pt x="238" y="453"/>
                </a:lnTo>
                <a:lnTo>
                  <a:pt x="230" y="431"/>
                </a:lnTo>
                <a:lnTo>
                  <a:pt x="230" y="401"/>
                </a:lnTo>
                <a:lnTo>
                  <a:pt x="193" y="357"/>
                </a:lnTo>
                <a:lnTo>
                  <a:pt x="193" y="357"/>
                </a:lnTo>
                <a:lnTo>
                  <a:pt x="193" y="353"/>
                </a:lnTo>
                <a:lnTo>
                  <a:pt x="186" y="338"/>
                </a:lnTo>
                <a:lnTo>
                  <a:pt x="175" y="320"/>
                </a:lnTo>
                <a:lnTo>
                  <a:pt x="167" y="312"/>
                </a:lnTo>
                <a:lnTo>
                  <a:pt x="156" y="308"/>
                </a:lnTo>
                <a:lnTo>
                  <a:pt x="156" y="308"/>
                </a:lnTo>
                <a:lnTo>
                  <a:pt x="145" y="301"/>
                </a:lnTo>
                <a:lnTo>
                  <a:pt x="137" y="293"/>
                </a:lnTo>
                <a:lnTo>
                  <a:pt x="119" y="267"/>
                </a:lnTo>
                <a:lnTo>
                  <a:pt x="108" y="241"/>
                </a:lnTo>
                <a:lnTo>
                  <a:pt x="104" y="215"/>
                </a:lnTo>
                <a:lnTo>
                  <a:pt x="104" y="215"/>
                </a:lnTo>
                <a:lnTo>
                  <a:pt x="104" y="189"/>
                </a:lnTo>
                <a:lnTo>
                  <a:pt x="93" y="163"/>
                </a:lnTo>
                <a:lnTo>
                  <a:pt x="85" y="152"/>
                </a:lnTo>
                <a:lnTo>
                  <a:pt x="78" y="145"/>
                </a:lnTo>
                <a:lnTo>
                  <a:pt x="67" y="145"/>
                </a:lnTo>
                <a:lnTo>
                  <a:pt x="52" y="152"/>
                </a:lnTo>
                <a:lnTo>
                  <a:pt x="52" y="152"/>
                </a:lnTo>
                <a:lnTo>
                  <a:pt x="33" y="171"/>
                </a:lnTo>
                <a:lnTo>
                  <a:pt x="22" y="189"/>
                </a:lnTo>
                <a:lnTo>
                  <a:pt x="18" y="197"/>
                </a:lnTo>
                <a:lnTo>
                  <a:pt x="22" y="204"/>
                </a:lnTo>
                <a:lnTo>
                  <a:pt x="22" y="204"/>
                </a:lnTo>
                <a:lnTo>
                  <a:pt x="26" y="223"/>
                </a:lnTo>
                <a:lnTo>
                  <a:pt x="26" y="245"/>
                </a:lnTo>
                <a:lnTo>
                  <a:pt x="18" y="271"/>
                </a:lnTo>
                <a:lnTo>
                  <a:pt x="0" y="308"/>
                </a:lnTo>
                <a:lnTo>
                  <a:pt x="18" y="334"/>
                </a:lnTo>
                <a:lnTo>
                  <a:pt x="18" y="334"/>
                </a:lnTo>
                <a:lnTo>
                  <a:pt x="22" y="360"/>
                </a:lnTo>
                <a:lnTo>
                  <a:pt x="22" y="379"/>
                </a:lnTo>
                <a:lnTo>
                  <a:pt x="30" y="401"/>
                </a:lnTo>
                <a:lnTo>
                  <a:pt x="30" y="401"/>
                </a:lnTo>
                <a:lnTo>
                  <a:pt x="74" y="446"/>
                </a:lnTo>
                <a:lnTo>
                  <a:pt x="74" y="446"/>
                </a:lnTo>
                <a:lnTo>
                  <a:pt x="74" y="461"/>
                </a:lnTo>
                <a:lnTo>
                  <a:pt x="74" y="487"/>
                </a:lnTo>
                <a:lnTo>
                  <a:pt x="74" y="506"/>
                </a:lnTo>
                <a:lnTo>
                  <a:pt x="82" y="520"/>
                </a:lnTo>
                <a:lnTo>
                  <a:pt x="89" y="535"/>
                </a:lnTo>
                <a:lnTo>
                  <a:pt x="100" y="550"/>
                </a:lnTo>
                <a:lnTo>
                  <a:pt x="104" y="554"/>
                </a:lnTo>
                <a:lnTo>
                  <a:pt x="104" y="554"/>
                </a:lnTo>
                <a:lnTo>
                  <a:pt x="137" y="569"/>
                </a:lnTo>
                <a:lnTo>
                  <a:pt x="163" y="573"/>
                </a:lnTo>
                <a:lnTo>
                  <a:pt x="193" y="576"/>
                </a:lnTo>
                <a:lnTo>
                  <a:pt x="193" y="576"/>
                </a:lnTo>
                <a:lnTo>
                  <a:pt x="212" y="580"/>
                </a:lnTo>
                <a:lnTo>
                  <a:pt x="230" y="587"/>
                </a:lnTo>
                <a:lnTo>
                  <a:pt x="249" y="599"/>
                </a:lnTo>
                <a:lnTo>
                  <a:pt x="260" y="591"/>
                </a:lnTo>
                <a:lnTo>
                  <a:pt x="275" y="569"/>
                </a:lnTo>
                <a:lnTo>
                  <a:pt x="316" y="580"/>
                </a:lnTo>
                <a:lnTo>
                  <a:pt x="342" y="558"/>
                </a:lnTo>
                <a:lnTo>
                  <a:pt x="364" y="573"/>
                </a:lnTo>
                <a:lnTo>
                  <a:pt x="383" y="576"/>
                </a:lnTo>
                <a:lnTo>
                  <a:pt x="420" y="565"/>
                </a:lnTo>
                <a:lnTo>
                  <a:pt x="420" y="565"/>
                </a:lnTo>
                <a:lnTo>
                  <a:pt x="424" y="569"/>
                </a:lnTo>
                <a:lnTo>
                  <a:pt x="424" y="576"/>
                </a:lnTo>
                <a:lnTo>
                  <a:pt x="424" y="591"/>
                </a:lnTo>
                <a:lnTo>
                  <a:pt x="417" y="610"/>
                </a:lnTo>
                <a:lnTo>
                  <a:pt x="409" y="628"/>
                </a:lnTo>
                <a:lnTo>
                  <a:pt x="413" y="632"/>
                </a:lnTo>
                <a:lnTo>
                  <a:pt x="439" y="636"/>
                </a:lnTo>
                <a:lnTo>
                  <a:pt x="431" y="688"/>
                </a:lnTo>
                <a:lnTo>
                  <a:pt x="417" y="721"/>
                </a:lnTo>
                <a:lnTo>
                  <a:pt x="413" y="755"/>
                </a:lnTo>
                <a:lnTo>
                  <a:pt x="424" y="766"/>
                </a:lnTo>
                <a:lnTo>
                  <a:pt x="424" y="777"/>
                </a:lnTo>
                <a:lnTo>
                  <a:pt x="409" y="803"/>
                </a:lnTo>
                <a:lnTo>
                  <a:pt x="435" y="807"/>
                </a:lnTo>
                <a:lnTo>
                  <a:pt x="446" y="867"/>
                </a:lnTo>
                <a:lnTo>
                  <a:pt x="446" y="867"/>
                </a:lnTo>
                <a:lnTo>
                  <a:pt x="454" y="870"/>
                </a:lnTo>
                <a:lnTo>
                  <a:pt x="476" y="881"/>
                </a:lnTo>
                <a:lnTo>
                  <a:pt x="487" y="881"/>
                </a:lnTo>
                <a:lnTo>
                  <a:pt x="498" y="878"/>
                </a:lnTo>
                <a:lnTo>
                  <a:pt x="510" y="870"/>
                </a:lnTo>
                <a:lnTo>
                  <a:pt x="513" y="852"/>
                </a:lnTo>
                <a:lnTo>
                  <a:pt x="510" y="818"/>
                </a:lnTo>
                <a:lnTo>
                  <a:pt x="510" y="818"/>
                </a:lnTo>
                <a:lnTo>
                  <a:pt x="517" y="811"/>
                </a:lnTo>
                <a:lnTo>
                  <a:pt x="521" y="807"/>
                </a:lnTo>
                <a:lnTo>
                  <a:pt x="532" y="800"/>
                </a:lnTo>
                <a:lnTo>
                  <a:pt x="547" y="796"/>
                </a:lnTo>
                <a:lnTo>
                  <a:pt x="565" y="792"/>
                </a:lnTo>
                <a:lnTo>
                  <a:pt x="588" y="792"/>
                </a:lnTo>
                <a:lnTo>
                  <a:pt x="617" y="800"/>
                </a:lnTo>
                <a:lnTo>
                  <a:pt x="617" y="800"/>
                </a:lnTo>
                <a:lnTo>
                  <a:pt x="617" y="800"/>
                </a:lnTo>
                <a:lnTo>
                  <a:pt x="636" y="781"/>
                </a:lnTo>
                <a:lnTo>
                  <a:pt x="681" y="747"/>
                </a:lnTo>
                <a:lnTo>
                  <a:pt x="711" y="729"/>
                </a:lnTo>
                <a:lnTo>
                  <a:pt x="740" y="714"/>
                </a:lnTo>
                <a:lnTo>
                  <a:pt x="774" y="703"/>
                </a:lnTo>
                <a:lnTo>
                  <a:pt x="804" y="699"/>
                </a:lnTo>
                <a:lnTo>
                  <a:pt x="804" y="699"/>
                </a:lnTo>
                <a:lnTo>
                  <a:pt x="826" y="699"/>
                </a:lnTo>
                <a:lnTo>
                  <a:pt x="841" y="695"/>
                </a:lnTo>
                <a:lnTo>
                  <a:pt x="852" y="692"/>
                </a:lnTo>
                <a:lnTo>
                  <a:pt x="859" y="684"/>
                </a:lnTo>
                <a:lnTo>
                  <a:pt x="863" y="677"/>
                </a:lnTo>
                <a:lnTo>
                  <a:pt x="863" y="669"/>
                </a:lnTo>
                <a:lnTo>
                  <a:pt x="863" y="658"/>
                </a:lnTo>
                <a:lnTo>
                  <a:pt x="863" y="658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7158038" y="615950"/>
            <a:ext cx="1081087" cy="1743075"/>
          </a:xfrm>
          <a:custGeom>
            <a:avLst/>
            <a:gdLst>
              <a:gd name="T0" fmla="*/ 678 w 681"/>
              <a:gd name="T1" fmla="*/ 663 h 1098"/>
              <a:gd name="T2" fmla="*/ 644 w 681"/>
              <a:gd name="T3" fmla="*/ 648 h 1098"/>
              <a:gd name="T4" fmla="*/ 570 w 681"/>
              <a:gd name="T5" fmla="*/ 540 h 1098"/>
              <a:gd name="T6" fmla="*/ 622 w 681"/>
              <a:gd name="T7" fmla="*/ 499 h 1098"/>
              <a:gd name="T8" fmla="*/ 629 w 681"/>
              <a:gd name="T9" fmla="*/ 439 h 1098"/>
              <a:gd name="T10" fmla="*/ 592 w 681"/>
              <a:gd name="T11" fmla="*/ 417 h 1098"/>
              <a:gd name="T12" fmla="*/ 555 w 681"/>
              <a:gd name="T13" fmla="*/ 361 h 1098"/>
              <a:gd name="T14" fmla="*/ 547 w 681"/>
              <a:gd name="T15" fmla="*/ 316 h 1098"/>
              <a:gd name="T16" fmla="*/ 465 w 681"/>
              <a:gd name="T17" fmla="*/ 205 h 1098"/>
              <a:gd name="T18" fmla="*/ 447 w 681"/>
              <a:gd name="T19" fmla="*/ 186 h 1098"/>
              <a:gd name="T20" fmla="*/ 399 w 681"/>
              <a:gd name="T21" fmla="*/ 186 h 1098"/>
              <a:gd name="T22" fmla="*/ 406 w 681"/>
              <a:gd name="T23" fmla="*/ 242 h 1098"/>
              <a:gd name="T24" fmla="*/ 376 w 681"/>
              <a:gd name="T25" fmla="*/ 272 h 1098"/>
              <a:gd name="T26" fmla="*/ 332 w 681"/>
              <a:gd name="T27" fmla="*/ 328 h 1098"/>
              <a:gd name="T28" fmla="*/ 332 w 681"/>
              <a:gd name="T29" fmla="*/ 361 h 1098"/>
              <a:gd name="T30" fmla="*/ 339 w 681"/>
              <a:gd name="T31" fmla="*/ 402 h 1098"/>
              <a:gd name="T32" fmla="*/ 320 w 681"/>
              <a:gd name="T33" fmla="*/ 436 h 1098"/>
              <a:gd name="T34" fmla="*/ 298 w 681"/>
              <a:gd name="T35" fmla="*/ 473 h 1098"/>
              <a:gd name="T36" fmla="*/ 261 w 681"/>
              <a:gd name="T37" fmla="*/ 465 h 1098"/>
              <a:gd name="T38" fmla="*/ 224 w 681"/>
              <a:gd name="T39" fmla="*/ 376 h 1098"/>
              <a:gd name="T40" fmla="*/ 201 w 681"/>
              <a:gd name="T41" fmla="*/ 268 h 1098"/>
              <a:gd name="T42" fmla="*/ 209 w 681"/>
              <a:gd name="T43" fmla="*/ 4 h 1098"/>
              <a:gd name="T44" fmla="*/ 175 w 681"/>
              <a:gd name="T45" fmla="*/ 8 h 1098"/>
              <a:gd name="T46" fmla="*/ 157 w 681"/>
              <a:gd name="T47" fmla="*/ 30 h 1098"/>
              <a:gd name="T48" fmla="*/ 153 w 681"/>
              <a:gd name="T49" fmla="*/ 104 h 1098"/>
              <a:gd name="T50" fmla="*/ 134 w 681"/>
              <a:gd name="T51" fmla="*/ 149 h 1098"/>
              <a:gd name="T52" fmla="*/ 131 w 681"/>
              <a:gd name="T53" fmla="*/ 186 h 1098"/>
              <a:gd name="T54" fmla="*/ 90 w 681"/>
              <a:gd name="T55" fmla="*/ 142 h 1098"/>
              <a:gd name="T56" fmla="*/ 64 w 681"/>
              <a:gd name="T57" fmla="*/ 104 h 1098"/>
              <a:gd name="T58" fmla="*/ 12 w 681"/>
              <a:gd name="T59" fmla="*/ 116 h 1098"/>
              <a:gd name="T60" fmla="*/ 0 w 681"/>
              <a:gd name="T61" fmla="*/ 250 h 1098"/>
              <a:gd name="T62" fmla="*/ 8 w 681"/>
              <a:gd name="T63" fmla="*/ 346 h 1098"/>
              <a:gd name="T64" fmla="*/ 45 w 681"/>
              <a:gd name="T65" fmla="*/ 410 h 1098"/>
              <a:gd name="T66" fmla="*/ 26 w 681"/>
              <a:gd name="T67" fmla="*/ 469 h 1098"/>
              <a:gd name="T68" fmla="*/ 60 w 681"/>
              <a:gd name="T69" fmla="*/ 521 h 1098"/>
              <a:gd name="T70" fmla="*/ 90 w 681"/>
              <a:gd name="T71" fmla="*/ 629 h 1098"/>
              <a:gd name="T72" fmla="*/ 112 w 681"/>
              <a:gd name="T73" fmla="*/ 726 h 1098"/>
              <a:gd name="T74" fmla="*/ 138 w 681"/>
              <a:gd name="T75" fmla="*/ 875 h 1098"/>
              <a:gd name="T76" fmla="*/ 142 w 681"/>
              <a:gd name="T77" fmla="*/ 923 h 1098"/>
              <a:gd name="T78" fmla="*/ 123 w 681"/>
              <a:gd name="T79" fmla="*/ 1009 h 1098"/>
              <a:gd name="T80" fmla="*/ 212 w 681"/>
              <a:gd name="T81" fmla="*/ 1042 h 1098"/>
              <a:gd name="T82" fmla="*/ 265 w 681"/>
              <a:gd name="T83" fmla="*/ 1012 h 1098"/>
              <a:gd name="T84" fmla="*/ 291 w 681"/>
              <a:gd name="T85" fmla="*/ 1050 h 1098"/>
              <a:gd name="T86" fmla="*/ 332 w 681"/>
              <a:gd name="T87" fmla="*/ 1038 h 1098"/>
              <a:gd name="T88" fmla="*/ 302 w 681"/>
              <a:gd name="T89" fmla="*/ 945 h 1098"/>
              <a:gd name="T90" fmla="*/ 320 w 681"/>
              <a:gd name="T91" fmla="*/ 841 h 1098"/>
              <a:gd name="T92" fmla="*/ 320 w 681"/>
              <a:gd name="T93" fmla="*/ 834 h 1098"/>
              <a:gd name="T94" fmla="*/ 380 w 681"/>
              <a:gd name="T95" fmla="*/ 782 h 1098"/>
              <a:gd name="T96" fmla="*/ 410 w 681"/>
              <a:gd name="T97" fmla="*/ 878 h 1098"/>
              <a:gd name="T98" fmla="*/ 469 w 681"/>
              <a:gd name="T99" fmla="*/ 949 h 1098"/>
              <a:gd name="T100" fmla="*/ 532 w 681"/>
              <a:gd name="T101" fmla="*/ 1038 h 1098"/>
              <a:gd name="T102" fmla="*/ 555 w 681"/>
              <a:gd name="T103" fmla="*/ 1094 h 1098"/>
              <a:gd name="T104" fmla="*/ 577 w 681"/>
              <a:gd name="T105" fmla="*/ 990 h 1098"/>
              <a:gd name="T106" fmla="*/ 644 w 681"/>
              <a:gd name="T107" fmla="*/ 897 h 1098"/>
              <a:gd name="T108" fmla="*/ 644 w 681"/>
              <a:gd name="T109" fmla="*/ 826 h 1098"/>
              <a:gd name="T110" fmla="*/ 681 w 681"/>
              <a:gd name="T111" fmla="*/ 726 h 10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81" h="1098">
                <a:moveTo>
                  <a:pt x="681" y="715"/>
                </a:moveTo>
                <a:lnTo>
                  <a:pt x="681" y="715"/>
                </a:lnTo>
                <a:lnTo>
                  <a:pt x="678" y="696"/>
                </a:lnTo>
                <a:lnTo>
                  <a:pt x="674" y="666"/>
                </a:lnTo>
                <a:lnTo>
                  <a:pt x="674" y="666"/>
                </a:lnTo>
                <a:lnTo>
                  <a:pt x="678" y="663"/>
                </a:lnTo>
                <a:lnTo>
                  <a:pt x="681" y="655"/>
                </a:lnTo>
                <a:lnTo>
                  <a:pt x="678" y="651"/>
                </a:lnTo>
                <a:lnTo>
                  <a:pt x="674" y="651"/>
                </a:lnTo>
                <a:lnTo>
                  <a:pt x="663" y="648"/>
                </a:lnTo>
                <a:lnTo>
                  <a:pt x="644" y="648"/>
                </a:lnTo>
                <a:lnTo>
                  <a:pt x="644" y="648"/>
                </a:lnTo>
                <a:lnTo>
                  <a:pt x="618" y="607"/>
                </a:lnTo>
                <a:lnTo>
                  <a:pt x="596" y="573"/>
                </a:lnTo>
                <a:lnTo>
                  <a:pt x="577" y="555"/>
                </a:lnTo>
                <a:lnTo>
                  <a:pt x="577" y="555"/>
                </a:lnTo>
                <a:lnTo>
                  <a:pt x="573" y="547"/>
                </a:lnTo>
                <a:lnTo>
                  <a:pt x="570" y="540"/>
                </a:lnTo>
                <a:lnTo>
                  <a:pt x="570" y="529"/>
                </a:lnTo>
                <a:lnTo>
                  <a:pt x="573" y="517"/>
                </a:lnTo>
                <a:lnTo>
                  <a:pt x="577" y="510"/>
                </a:lnTo>
                <a:lnTo>
                  <a:pt x="588" y="503"/>
                </a:lnTo>
                <a:lnTo>
                  <a:pt x="603" y="499"/>
                </a:lnTo>
                <a:lnTo>
                  <a:pt x="622" y="499"/>
                </a:lnTo>
                <a:lnTo>
                  <a:pt x="625" y="484"/>
                </a:lnTo>
                <a:lnTo>
                  <a:pt x="625" y="473"/>
                </a:lnTo>
                <a:lnTo>
                  <a:pt x="622" y="462"/>
                </a:lnTo>
                <a:lnTo>
                  <a:pt x="618" y="458"/>
                </a:lnTo>
                <a:lnTo>
                  <a:pt x="622" y="447"/>
                </a:lnTo>
                <a:lnTo>
                  <a:pt x="629" y="439"/>
                </a:lnTo>
                <a:lnTo>
                  <a:pt x="629" y="432"/>
                </a:lnTo>
                <a:lnTo>
                  <a:pt x="618" y="424"/>
                </a:lnTo>
                <a:lnTo>
                  <a:pt x="614" y="424"/>
                </a:lnTo>
                <a:lnTo>
                  <a:pt x="607" y="421"/>
                </a:lnTo>
                <a:lnTo>
                  <a:pt x="599" y="421"/>
                </a:lnTo>
                <a:lnTo>
                  <a:pt x="592" y="417"/>
                </a:lnTo>
                <a:lnTo>
                  <a:pt x="585" y="410"/>
                </a:lnTo>
                <a:lnTo>
                  <a:pt x="585" y="395"/>
                </a:lnTo>
                <a:lnTo>
                  <a:pt x="581" y="376"/>
                </a:lnTo>
                <a:lnTo>
                  <a:pt x="573" y="372"/>
                </a:lnTo>
                <a:lnTo>
                  <a:pt x="566" y="369"/>
                </a:lnTo>
                <a:lnTo>
                  <a:pt x="555" y="361"/>
                </a:lnTo>
                <a:lnTo>
                  <a:pt x="555" y="343"/>
                </a:lnTo>
                <a:lnTo>
                  <a:pt x="555" y="343"/>
                </a:lnTo>
                <a:lnTo>
                  <a:pt x="555" y="335"/>
                </a:lnTo>
                <a:lnTo>
                  <a:pt x="551" y="324"/>
                </a:lnTo>
                <a:lnTo>
                  <a:pt x="547" y="316"/>
                </a:lnTo>
                <a:lnTo>
                  <a:pt x="547" y="316"/>
                </a:lnTo>
                <a:lnTo>
                  <a:pt x="521" y="290"/>
                </a:lnTo>
                <a:lnTo>
                  <a:pt x="506" y="264"/>
                </a:lnTo>
                <a:lnTo>
                  <a:pt x="473" y="250"/>
                </a:lnTo>
                <a:lnTo>
                  <a:pt x="447" y="231"/>
                </a:lnTo>
                <a:lnTo>
                  <a:pt x="465" y="205"/>
                </a:lnTo>
                <a:lnTo>
                  <a:pt x="465" y="205"/>
                </a:lnTo>
                <a:lnTo>
                  <a:pt x="465" y="201"/>
                </a:lnTo>
                <a:lnTo>
                  <a:pt x="465" y="194"/>
                </a:lnTo>
                <a:lnTo>
                  <a:pt x="465" y="190"/>
                </a:lnTo>
                <a:lnTo>
                  <a:pt x="462" y="186"/>
                </a:lnTo>
                <a:lnTo>
                  <a:pt x="454" y="186"/>
                </a:lnTo>
                <a:lnTo>
                  <a:pt x="447" y="186"/>
                </a:lnTo>
                <a:lnTo>
                  <a:pt x="439" y="201"/>
                </a:lnTo>
                <a:lnTo>
                  <a:pt x="425" y="197"/>
                </a:lnTo>
                <a:lnTo>
                  <a:pt x="410" y="186"/>
                </a:lnTo>
                <a:lnTo>
                  <a:pt x="410" y="186"/>
                </a:lnTo>
                <a:lnTo>
                  <a:pt x="406" y="186"/>
                </a:lnTo>
                <a:lnTo>
                  <a:pt x="399" y="186"/>
                </a:lnTo>
                <a:lnTo>
                  <a:pt x="399" y="190"/>
                </a:lnTo>
                <a:lnTo>
                  <a:pt x="399" y="190"/>
                </a:lnTo>
                <a:lnTo>
                  <a:pt x="402" y="216"/>
                </a:lnTo>
                <a:lnTo>
                  <a:pt x="406" y="231"/>
                </a:lnTo>
                <a:lnTo>
                  <a:pt x="406" y="231"/>
                </a:lnTo>
                <a:lnTo>
                  <a:pt x="406" y="242"/>
                </a:lnTo>
                <a:lnTo>
                  <a:pt x="399" y="246"/>
                </a:lnTo>
                <a:lnTo>
                  <a:pt x="395" y="250"/>
                </a:lnTo>
                <a:lnTo>
                  <a:pt x="395" y="250"/>
                </a:lnTo>
                <a:lnTo>
                  <a:pt x="387" y="253"/>
                </a:lnTo>
                <a:lnTo>
                  <a:pt x="380" y="261"/>
                </a:lnTo>
                <a:lnTo>
                  <a:pt x="376" y="272"/>
                </a:lnTo>
                <a:lnTo>
                  <a:pt x="380" y="290"/>
                </a:lnTo>
                <a:lnTo>
                  <a:pt x="380" y="290"/>
                </a:lnTo>
                <a:lnTo>
                  <a:pt x="376" y="298"/>
                </a:lnTo>
                <a:lnTo>
                  <a:pt x="372" y="305"/>
                </a:lnTo>
                <a:lnTo>
                  <a:pt x="354" y="320"/>
                </a:lnTo>
                <a:lnTo>
                  <a:pt x="332" y="328"/>
                </a:lnTo>
                <a:lnTo>
                  <a:pt x="320" y="331"/>
                </a:lnTo>
                <a:lnTo>
                  <a:pt x="320" y="331"/>
                </a:lnTo>
                <a:lnTo>
                  <a:pt x="328" y="335"/>
                </a:lnTo>
                <a:lnTo>
                  <a:pt x="332" y="346"/>
                </a:lnTo>
                <a:lnTo>
                  <a:pt x="335" y="354"/>
                </a:lnTo>
                <a:lnTo>
                  <a:pt x="332" y="361"/>
                </a:lnTo>
                <a:lnTo>
                  <a:pt x="324" y="369"/>
                </a:lnTo>
                <a:lnTo>
                  <a:pt x="313" y="376"/>
                </a:lnTo>
                <a:lnTo>
                  <a:pt x="313" y="376"/>
                </a:lnTo>
                <a:lnTo>
                  <a:pt x="320" y="380"/>
                </a:lnTo>
                <a:lnTo>
                  <a:pt x="335" y="395"/>
                </a:lnTo>
                <a:lnTo>
                  <a:pt x="339" y="402"/>
                </a:lnTo>
                <a:lnTo>
                  <a:pt x="339" y="406"/>
                </a:lnTo>
                <a:lnTo>
                  <a:pt x="332" y="413"/>
                </a:lnTo>
                <a:lnTo>
                  <a:pt x="313" y="417"/>
                </a:lnTo>
                <a:lnTo>
                  <a:pt x="313" y="417"/>
                </a:lnTo>
                <a:lnTo>
                  <a:pt x="317" y="421"/>
                </a:lnTo>
                <a:lnTo>
                  <a:pt x="320" y="436"/>
                </a:lnTo>
                <a:lnTo>
                  <a:pt x="320" y="443"/>
                </a:lnTo>
                <a:lnTo>
                  <a:pt x="317" y="450"/>
                </a:lnTo>
                <a:lnTo>
                  <a:pt x="309" y="458"/>
                </a:lnTo>
                <a:lnTo>
                  <a:pt x="298" y="462"/>
                </a:lnTo>
                <a:lnTo>
                  <a:pt x="298" y="462"/>
                </a:lnTo>
                <a:lnTo>
                  <a:pt x="298" y="473"/>
                </a:lnTo>
                <a:lnTo>
                  <a:pt x="298" y="491"/>
                </a:lnTo>
                <a:lnTo>
                  <a:pt x="291" y="499"/>
                </a:lnTo>
                <a:lnTo>
                  <a:pt x="287" y="499"/>
                </a:lnTo>
                <a:lnTo>
                  <a:pt x="276" y="488"/>
                </a:lnTo>
                <a:lnTo>
                  <a:pt x="261" y="465"/>
                </a:lnTo>
                <a:lnTo>
                  <a:pt x="261" y="465"/>
                </a:lnTo>
                <a:lnTo>
                  <a:pt x="235" y="421"/>
                </a:lnTo>
                <a:lnTo>
                  <a:pt x="224" y="398"/>
                </a:lnTo>
                <a:lnTo>
                  <a:pt x="224" y="391"/>
                </a:lnTo>
                <a:lnTo>
                  <a:pt x="224" y="387"/>
                </a:lnTo>
                <a:lnTo>
                  <a:pt x="224" y="387"/>
                </a:lnTo>
                <a:lnTo>
                  <a:pt x="224" y="376"/>
                </a:lnTo>
                <a:lnTo>
                  <a:pt x="227" y="343"/>
                </a:lnTo>
                <a:lnTo>
                  <a:pt x="224" y="320"/>
                </a:lnTo>
                <a:lnTo>
                  <a:pt x="220" y="302"/>
                </a:lnTo>
                <a:lnTo>
                  <a:pt x="212" y="283"/>
                </a:lnTo>
                <a:lnTo>
                  <a:pt x="201" y="268"/>
                </a:lnTo>
                <a:lnTo>
                  <a:pt x="201" y="268"/>
                </a:lnTo>
                <a:lnTo>
                  <a:pt x="205" y="156"/>
                </a:lnTo>
                <a:lnTo>
                  <a:pt x="209" y="75"/>
                </a:lnTo>
                <a:lnTo>
                  <a:pt x="212" y="19"/>
                </a:lnTo>
                <a:lnTo>
                  <a:pt x="212" y="19"/>
                </a:lnTo>
                <a:lnTo>
                  <a:pt x="212" y="11"/>
                </a:lnTo>
                <a:lnTo>
                  <a:pt x="209" y="4"/>
                </a:lnTo>
                <a:lnTo>
                  <a:pt x="205" y="0"/>
                </a:lnTo>
                <a:lnTo>
                  <a:pt x="198" y="0"/>
                </a:lnTo>
                <a:lnTo>
                  <a:pt x="186" y="8"/>
                </a:lnTo>
                <a:lnTo>
                  <a:pt x="183" y="11"/>
                </a:lnTo>
                <a:lnTo>
                  <a:pt x="183" y="11"/>
                </a:lnTo>
                <a:lnTo>
                  <a:pt x="175" y="8"/>
                </a:lnTo>
                <a:lnTo>
                  <a:pt x="164" y="8"/>
                </a:lnTo>
                <a:lnTo>
                  <a:pt x="160" y="8"/>
                </a:lnTo>
                <a:lnTo>
                  <a:pt x="157" y="11"/>
                </a:lnTo>
                <a:lnTo>
                  <a:pt x="157" y="19"/>
                </a:lnTo>
                <a:lnTo>
                  <a:pt x="157" y="30"/>
                </a:lnTo>
                <a:lnTo>
                  <a:pt x="157" y="30"/>
                </a:lnTo>
                <a:lnTo>
                  <a:pt x="168" y="52"/>
                </a:lnTo>
                <a:lnTo>
                  <a:pt x="179" y="71"/>
                </a:lnTo>
                <a:lnTo>
                  <a:pt x="179" y="78"/>
                </a:lnTo>
                <a:lnTo>
                  <a:pt x="175" y="86"/>
                </a:lnTo>
                <a:lnTo>
                  <a:pt x="168" y="97"/>
                </a:lnTo>
                <a:lnTo>
                  <a:pt x="153" y="104"/>
                </a:lnTo>
                <a:lnTo>
                  <a:pt x="153" y="104"/>
                </a:lnTo>
                <a:lnTo>
                  <a:pt x="138" y="116"/>
                </a:lnTo>
                <a:lnTo>
                  <a:pt x="131" y="123"/>
                </a:lnTo>
                <a:lnTo>
                  <a:pt x="127" y="134"/>
                </a:lnTo>
                <a:lnTo>
                  <a:pt x="131" y="142"/>
                </a:lnTo>
                <a:lnTo>
                  <a:pt x="134" y="149"/>
                </a:lnTo>
                <a:lnTo>
                  <a:pt x="138" y="156"/>
                </a:lnTo>
                <a:lnTo>
                  <a:pt x="157" y="164"/>
                </a:lnTo>
                <a:lnTo>
                  <a:pt x="153" y="175"/>
                </a:lnTo>
                <a:lnTo>
                  <a:pt x="153" y="175"/>
                </a:lnTo>
                <a:lnTo>
                  <a:pt x="142" y="183"/>
                </a:lnTo>
                <a:lnTo>
                  <a:pt x="131" y="186"/>
                </a:lnTo>
                <a:lnTo>
                  <a:pt x="119" y="190"/>
                </a:lnTo>
                <a:lnTo>
                  <a:pt x="108" y="190"/>
                </a:lnTo>
                <a:lnTo>
                  <a:pt x="97" y="183"/>
                </a:lnTo>
                <a:lnTo>
                  <a:pt x="90" y="168"/>
                </a:lnTo>
                <a:lnTo>
                  <a:pt x="90" y="142"/>
                </a:lnTo>
                <a:lnTo>
                  <a:pt x="90" y="142"/>
                </a:lnTo>
                <a:lnTo>
                  <a:pt x="90" y="116"/>
                </a:lnTo>
                <a:lnTo>
                  <a:pt x="86" y="97"/>
                </a:lnTo>
                <a:lnTo>
                  <a:pt x="82" y="93"/>
                </a:lnTo>
                <a:lnTo>
                  <a:pt x="78" y="90"/>
                </a:lnTo>
                <a:lnTo>
                  <a:pt x="67" y="101"/>
                </a:lnTo>
                <a:lnTo>
                  <a:pt x="64" y="104"/>
                </a:lnTo>
                <a:lnTo>
                  <a:pt x="64" y="104"/>
                </a:lnTo>
                <a:lnTo>
                  <a:pt x="60" y="108"/>
                </a:lnTo>
                <a:lnTo>
                  <a:pt x="49" y="116"/>
                </a:lnTo>
                <a:lnTo>
                  <a:pt x="34" y="119"/>
                </a:lnTo>
                <a:lnTo>
                  <a:pt x="23" y="116"/>
                </a:lnTo>
                <a:lnTo>
                  <a:pt x="12" y="116"/>
                </a:lnTo>
                <a:lnTo>
                  <a:pt x="8" y="134"/>
                </a:lnTo>
                <a:lnTo>
                  <a:pt x="19" y="149"/>
                </a:lnTo>
                <a:lnTo>
                  <a:pt x="15" y="186"/>
                </a:lnTo>
                <a:lnTo>
                  <a:pt x="30" y="242"/>
                </a:lnTo>
                <a:lnTo>
                  <a:pt x="0" y="250"/>
                </a:lnTo>
                <a:lnTo>
                  <a:pt x="0" y="250"/>
                </a:lnTo>
                <a:lnTo>
                  <a:pt x="4" y="283"/>
                </a:lnTo>
                <a:lnTo>
                  <a:pt x="4" y="313"/>
                </a:lnTo>
                <a:lnTo>
                  <a:pt x="4" y="324"/>
                </a:lnTo>
                <a:lnTo>
                  <a:pt x="0" y="335"/>
                </a:lnTo>
                <a:lnTo>
                  <a:pt x="0" y="335"/>
                </a:lnTo>
                <a:lnTo>
                  <a:pt x="8" y="346"/>
                </a:lnTo>
                <a:lnTo>
                  <a:pt x="19" y="354"/>
                </a:lnTo>
                <a:lnTo>
                  <a:pt x="38" y="357"/>
                </a:lnTo>
                <a:lnTo>
                  <a:pt x="38" y="357"/>
                </a:lnTo>
                <a:lnTo>
                  <a:pt x="38" y="383"/>
                </a:lnTo>
                <a:lnTo>
                  <a:pt x="45" y="402"/>
                </a:lnTo>
                <a:lnTo>
                  <a:pt x="45" y="410"/>
                </a:lnTo>
                <a:lnTo>
                  <a:pt x="52" y="413"/>
                </a:lnTo>
                <a:lnTo>
                  <a:pt x="30" y="424"/>
                </a:lnTo>
                <a:lnTo>
                  <a:pt x="30" y="424"/>
                </a:lnTo>
                <a:lnTo>
                  <a:pt x="34" y="443"/>
                </a:lnTo>
                <a:lnTo>
                  <a:pt x="30" y="454"/>
                </a:lnTo>
                <a:lnTo>
                  <a:pt x="26" y="469"/>
                </a:lnTo>
                <a:lnTo>
                  <a:pt x="26" y="469"/>
                </a:lnTo>
                <a:lnTo>
                  <a:pt x="30" y="469"/>
                </a:lnTo>
                <a:lnTo>
                  <a:pt x="30" y="469"/>
                </a:lnTo>
                <a:lnTo>
                  <a:pt x="38" y="477"/>
                </a:lnTo>
                <a:lnTo>
                  <a:pt x="52" y="503"/>
                </a:lnTo>
                <a:lnTo>
                  <a:pt x="60" y="521"/>
                </a:lnTo>
                <a:lnTo>
                  <a:pt x="67" y="547"/>
                </a:lnTo>
                <a:lnTo>
                  <a:pt x="75" y="577"/>
                </a:lnTo>
                <a:lnTo>
                  <a:pt x="78" y="610"/>
                </a:lnTo>
                <a:lnTo>
                  <a:pt x="86" y="629"/>
                </a:lnTo>
                <a:lnTo>
                  <a:pt x="86" y="629"/>
                </a:lnTo>
                <a:lnTo>
                  <a:pt x="90" y="629"/>
                </a:lnTo>
                <a:lnTo>
                  <a:pt x="97" y="640"/>
                </a:lnTo>
                <a:lnTo>
                  <a:pt x="101" y="648"/>
                </a:lnTo>
                <a:lnTo>
                  <a:pt x="105" y="659"/>
                </a:lnTo>
                <a:lnTo>
                  <a:pt x="101" y="674"/>
                </a:lnTo>
                <a:lnTo>
                  <a:pt x="97" y="692"/>
                </a:lnTo>
                <a:lnTo>
                  <a:pt x="112" y="726"/>
                </a:lnTo>
                <a:lnTo>
                  <a:pt x="112" y="852"/>
                </a:lnTo>
                <a:lnTo>
                  <a:pt x="112" y="852"/>
                </a:lnTo>
                <a:lnTo>
                  <a:pt x="116" y="863"/>
                </a:lnTo>
                <a:lnTo>
                  <a:pt x="123" y="871"/>
                </a:lnTo>
                <a:lnTo>
                  <a:pt x="138" y="875"/>
                </a:lnTo>
                <a:lnTo>
                  <a:pt x="138" y="875"/>
                </a:lnTo>
                <a:lnTo>
                  <a:pt x="145" y="878"/>
                </a:lnTo>
                <a:lnTo>
                  <a:pt x="153" y="882"/>
                </a:lnTo>
                <a:lnTo>
                  <a:pt x="153" y="890"/>
                </a:lnTo>
                <a:lnTo>
                  <a:pt x="153" y="897"/>
                </a:lnTo>
                <a:lnTo>
                  <a:pt x="149" y="912"/>
                </a:lnTo>
                <a:lnTo>
                  <a:pt x="142" y="923"/>
                </a:lnTo>
                <a:lnTo>
                  <a:pt x="142" y="923"/>
                </a:lnTo>
                <a:lnTo>
                  <a:pt x="138" y="930"/>
                </a:lnTo>
                <a:lnTo>
                  <a:pt x="134" y="942"/>
                </a:lnTo>
                <a:lnTo>
                  <a:pt x="134" y="964"/>
                </a:lnTo>
                <a:lnTo>
                  <a:pt x="134" y="990"/>
                </a:lnTo>
                <a:lnTo>
                  <a:pt x="123" y="1009"/>
                </a:lnTo>
                <a:lnTo>
                  <a:pt x="127" y="1046"/>
                </a:lnTo>
                <a:lnTo>
                  <a:pt x="160" y="1027"/>
                </a:lnTo>
                <a:lnTo>
                  <a:pt x="164" y="1023"/>
                </a:lnTo>
                <a:lnTo>
                  <a:pt x="205" y="1038"/>
                </a:lnTo>
                <a:lnTo>
                  <a:pt x="205" y="1038"/>
                </a:lnTo>
                <a:lnTo>
                  <a:pt x="212" y="1042"/>
                </a:lnTo>
                <a:lnTo>
                  <a:pt x="224" y="1042"/>
                </a:lnTo>
                <a:lnTo>
                  <a:pt x="235" y="1042"/>
                </a:lnTo>
                <a:lnTo>
                  <a:pt x="246" y="1038"/>
                </a:lnTo>
                <a:lnTo>
                  <a:pt x="253" y="1027"/>
                </a:lnTo>
                <a:lnTo>
                  <a:pt x="265" y="1012"/>
                </a:lnTo>
                <a:lnTo>
                  <a:pt x="265" y="1012"/>
                </a:lnTo>
                <a:lnTo>
                  <a:pt x="268" y="1012"/>
                </a:lnTo>
                <a:lnTo>
                  <a:pt x="279" y="1020"/>
                </a:lnTo>
                <a:lnTo>
                  <a:pt x="287" y="1031"/>
                </a:lnTo>
                <a:lnTo>
                  <a:pt x="291" y="1042"/>
                </a:lnTo>
                <a:lnTo>
                  <a:pt x="291" y="1050"/>
                </a:lnTo>
                <a:lnTo>
                  <a:pt x="291" y="1050"/>
                </a:lnTo>
                <a:lnTo>
                  <a:pt x="294" y="1068"/>
                </a:lnTo>
                <a:lnTo>
                  <a:pt x="298" y="1076"/>
                </a:lnTo>
                <a:lnTo>
                  <a:pt x="305" y="1072"/>
                </a:lnTo>
                <a:lnTo>
                  <a:pt x="309" y="1053"/>
                </a:lnTo>
                <a:lnTo>
                  <a:pt x="332" y="1038"/>
                </a:lnTo>
                <a:lnTo>
                  <a:pt x="332" y="1038"/>
                </a:lnTo>
                <a:lnTo>
                  <a:pt x="332" y="1038"/>
                </a:lnTo>
                <a:lnTo>
                  <a:pt x="324" y="1016"/>
                </a:lnTo>
                <a:lnTo>
                  <a:pt x="324" y="997"/>
                </a:lnTo>
                <a:lnTo>
                  <a:pt x="320" y="971"/>
                </a:lnTo>
                <a:lnTo>
                  <a:pt x="302" y="945"/>
                </a:lnTo>
                <a:lnTo>
                  <a:pt x="302" y="945"/>
                </a:lnTo>
                <a:lnTo>
                  <a:pt x="313" y="927"/>
                </a:lnTo>
                <a:lnTo>
                  <a:pt x="320" y="908"/>
                </a:lnTo>
                <a:lnTo>
                  <a:pt x="324" y="890"/>
                </a:lnTo>
                <a:lnTo>
                  <a:pt x="324" y="871"/>
                </a:lnTo>
                <a:lnTo>
                  <a:pt x="320" y="849"/>
                </a:lnTo>
                <a:lnTo>
                  <a:pt x="320" y="841"/>
                </a:lnTo>
                <a:lnTo>
                  <a:pt x="320" y="841"/>
                </a:lnTo>
                <a:lnTo>
                  <a:pt x="324" y="849"/>
                </a:lnTo>
                <a:lnTo>
                  <a:pt x="324" y="849"/>
                </a:lnTo>
                <a:lnTo>
                  <a:pt x="324" y="841"/>
                </a:lnTo>
                <a:lnTo>
                  <a:pt x="324" y="841"/>
                </a:lnTo>
                <a:lnTo>
                  <a:pt x="320" y="834"/>
                </a:lnTo>
                <a:lnTo>
                  <a:pt x="324" y="826"/>
                </a:lnTo>
                <a:lnTo>
                  <a:pt x="335" y="808"/>
                </a:lnTo>
                <a:lnTo>
                  <a:pt x="354" y="789"/>
                </a:lnTo>
                <a:lnTo>
                  <a:pt x="354" y="789"/>
                </a:lnTo>
                <a:lnTo>
                  <a:pt x="369" y="782"/>
                </a:lnTo>
                <a:lnTo>
                  <a:pt x="380" y="782"/>
                </a:lnTo>
                <a:lnTo>
                  <a:pt x="387" y="789"/>
                </a:lnTo>
                <a:lnTo>
                  <a:pt x="395" y="800"/>
                </a:lnTo>
                <a:lnTo>
                  <a:pt x="406" y="826"/>
                </a:lnTo>
                <a:lnTo>
                  <a:pt x="406" y="852"/>
                </a:lnTo>
                <a:lnTo>
                  <a:pt x="406" y="852"/>
                </a:lnTo>
                <a:lnTo>
                  <a:pt x="410" y="878"/>
                </a:lnTo>
                <a:lnTo>
                  <a:pt x="421" y="904"/>
                </a:lnTo>
                <a:lnTo>
                  <a:pt x="439" y="930"/>
                </a:lnTo>
                <a:lnTo>
                  <a:pt x="447" y="938"/>
                </a:lnTo>
                <a:lnTo>
                  <a:pt x="458" y="945"/>
                </a:lnTo>
                <a:lnTo>
                  <a:pt x="458" y="945"/>
                </a:lnTo>
                <a:lnTo>
                  <a:pt x="469" y="949"/>
                </a:lnTo>
                <a:lnTo>
                  <a:pt x="477" y="957"/>
                </a:lnTo>
                <a:lnTo>
                  <a:pt x="488" y="975"/>
                </a:lnTo>
                <a:lnTo>
                  <a:pt x="495" y="990"/>
                </a:lnTo>
                <a:lnTo>
                  <a:pt x="495" y="994"/>
                </a:lnTo>
                <a:lnTo>
                  <a:pt x="532" y="1038"/>
                </a:lnTo>
                <a:lnTo>
                  <a:pt x="532" y="1038"/>
                </a:lnTo>
                <a:lnTo>
                  <a:pt x="532" y="1068"/>
                </a:lnTo>
                <a:lnTo>
                  <a:pt x="540" y="1090"/>
                </a:lnTo>
                <a:lnTo>
                  <a:pt x="544" y="1094"/>
                </a:lnTo>
                <a:lnTo>
                  <a:pt x="547" y="1098"/>
                </a:lnTo>
                <a:lnTo>
                  <a:pt x="547" y="1098"/>
                </a:lnTo>
                <a:lnTo>
                  <a:pt x="555" y="1094"/>
                </a:lnTo>
                <a:lnTo>
                  <a:pt x="559" y="1090"/>
                </a:lnTo>
                <a:lnTo>
                  <a:pt x="566" y="1076"/>
                </a:lnTo>
                <a:lnTo>
                  <a:pt x="570" y="1053"/>
                </a:lnTo>
                <a:lnTo>
                  <a:pt x="573" y="1023"/>
                </a:lnTo>
                <a:lnTo>
                  <a:pt x="573" y="1023"/>
                </a:lnTo>
                <a:lnTo>
                  <a:pt x="577" y="990"/>
                </a:lnTo>
                <a:lnTo>
                  <a:pt x="585" y="960"/>
                </a:lnTo>
                <a:lnTo>
                  <a:pt x="599" y="938"/>
                </a:lnTo>
                <a:lnTo>
                  <a:pt x="614" y="923"/>
                </a:lnTo>
                <a:lnTo>
                  <a:pt x="614" y="923"/>
                </a:lnTo>
                <a:lnTo>
                  <a:pt x="633" y="912"/>
                </a:lnTo>
                <a:lnTo>
                  <a:pt x="644" y="897"/>
                </a:lnTo>
                <a:lnTo>
                  <a:pt x="652" y="882"/>
                </a:lnTo>
                <a:lnTo>
                  <a:pt x="652" y="875"/>
                </a:lnTo>
                <a:lnTo>
                  <a:pt x="652" y="867"/>
                </a:lnTo>
                <a:lnTo>
                  <a:pt x="652" y="867"/>
                </a:lnTo>
                <a:lnTo>
                  <a:pt x="648" y="849"/>
                </a:lnTo>
                <a:lnTo>
                  <a:pt x="644" y="826"/>
                </a:lnTo>
                <a:lnTo>
                  <a:pt x="644" y="800"/>
                </a:lnTo>
                <a:lnTo>
                  <a:pt x="644" y="800"/>
                </a:lnTo>
                <a:lnTo>
                  <a:pt x="655" y="785"/>
                </a:lnTo>
                <a:lnTo>
                  <a:pt x="663" y="774"/>
                </a:lnTo>
                <a:lnTo>
                  <a:pt x="674" y="748"/>
                </a:lnTo>
                <a:lnTo>
                  <a:pt x="681" y="726"/>
                </a:lnTo>
                <a:lnTo>
                  <a:pt x="681" y="715"/>
                </a:lnTo>
                <a:lnTo>
                  <a:pt x="681" y="715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9463088" y="2624138"/>
            <a:ext cx="1009650" cy="1601787"/>
          </a:xfrm>
          <a:custGeom>
            <a:avLst/>
            <a:gdLst>
              <a:gd name="T0" fmla="*/ 617 w 636"/>
              <a:gd name="T1" fmla="*/ 815 h 1009"/>
              <a:gd name="T2" fmla="*/ 606 w 636"/>
              <a:gd name="T3" fmla="*/ 774 h 1009"/>
              <a:gd name="T4" fmla="*/ 569 w 636"/>
              <a:gd name="T5" fmla="*/ 793 h 1009"/>
              <a:gd name="T6" fmla="*/ 528 w 636"/>
              <a:gd name="T7" fmla="*/ 719 h 1009"/>
              <a:gd name="T8" fmla="*/ 539 w 636"/>
              <a:gd name="T9" fmla="*/ 659 h 1009"/>
              <a:gd name="T10" fmla="*/ 517 w 636"/>
              <a:gd name="T11" fmla="*/ 626 h 1009"/>
              <a:gd name="T12" fmla="*/ 472 w 636"/>
              <a:gd name="T13" fmla="*/ 618 h 1009"/>
              <a:gd name="T14" fmla="*/ 472 w 636"/>
              <a:gd name="T15" fmla="*/ 540 h 1009"/>
              <a:gd name="T16" fmla="*/ 569 w 636"/>
              <a:gd name="T17" fmla="*/ 439 h 1009"/>
              <a:gd name="T18" fmla="*/ 569 w 636"/>
              <a:gd name="T19" fmla="*/ 335 h 1009"/>
              <a:gd name="T20" fmla="*/ 558 w 636"/>
              <a:gd name="T21" fmla="*/ 320 h 1009"/>
              <a:gd name="T22" fmla="*/ 539 w 636"/>
              <a:gd name="T23" fmla="*/ 302 h 1009"/>
              <a:gd name="T24" fmla="*/ 498 w 636"/>
              <a:gd name="T25" fmla="*/ 313 h 1009"/>
              <a:gd name="T26" fmla="*/ 468 w 636"/>
              <a:gd name="T27" fmla="*/ 287 h 1009"/>
              <a:gd name="T28" fmla="*/ 461 w 636"/>
              <a:gd name="T29" fmla="*/ 212 h 1009"/>
              <a:gd name="T30" fmla="*/ 446 w 636"/>
              <a:gd name="T31" fmla="*/ 160 h 1009"/>
              <a:gd name="T32" fmla="*/ 387 w 636"/>
              <a:gd name="T33" fmla="*/ 112 h 1009"/>
              <a:gd name="T34" fmla="*/ 361 w 636"/>
              <a:gd name="T35" fmla="*/ 0 h 1009"/>
              <a:gd name="T36" fmla="*/ 346 w 636"/>
              <a:gd name="T37" fmla="*/ 23 h 1009"/>
              <a:gd name="T38" fmla="*/ 327 w 636"/>
              <a:gd name="T39" fmla="*/ 93 h 1009"/>
              <a:gd name="T40" fmla="*/ 282 w 636"/>
              <a:gd name="T41" fmla="*/ 105 h 1009"/>
              <a:gd name="T42" fmla="*/ 241 w 636"/>
              <a:gd name="T43" fmla="*/ 131 h 1009"/>
              <a:gd name="T44" fmla="*/ 204 w 636"/>
              <a:gd name="T45" fmla="*/ 160 h 1009"/>
              <a:gd name="T46" fmla="*/ 171 w 636"/>
              <a:gd name="T47" fmla="*/ 131 h 1009"/>
              <a:gd name="T48" fmla="*/ 148 w 636"/>
              <a:gd name="T49" fmla="*/ 97 h 1009"/>
              <a:gd name="T50" fmla="*/ 96 w 636"/>
              <a:gd name="T51" fmla="*/ 131 h 1009"/>
              <a:gd name="T52" fmla="*/ 33 w 636"/>
              <a:gd name="T53" fmla="*/ 145 h 1009"/>
              <a:gd name="T54" fmla="*/ 67 w 636"/>
              <a:gd name="T55" fmla="*/ 227 h 1009"/>
              <a:gd name="T56" fmla="*/ 70 w 636"/>
              <a:gd name="T57" fmla="*/ 350 h 1009"/>
              <a:gd name="T58" fmla="*/ 115 w 636"/>
              <a:gd name="T59" fmla="*/ 484 h 1009"/>
              <a:gd name="T60" fmla="*/ 137 w 636"/>
              <a:gd name="T61" fmla="*/ 518 h 1009"/>
              <a:gd name="T62" fmla="*/ 89 w 636"/>
              <a:gd name="T63" fmla="*/ 547 h 1009"/>
              <a:gd name="T64" fmla="*/ 81 w 636"/>
              <a:gd name="T65" fmla="*/ 585 h 1009"/>
              <a:gd name="T66" fmla="*/ 78 w 636"/>
              <a:gd name="T67" fmla="*/ 633 h 1009"/>
              <a:gd name="T68" fmla="*/ 59 w 636"/>
              <a:gd name="T69" fmla="*/ 685 h 1009"/>
              <a:gd name="T70" fmla="*/ 18 w 636"/>
              <a:gd name="T71" fmla="*/ 700 h 1009"/>
              <a:gd name="T72" fmla="*/ 14 w 636"/>
              <a:gd name="T73" fmla="*/ 756 h 1009"/>
              <a:gd name="T74" fmla="*/ 33 w 636"/>
              <a:gd name="T75" fmla="*/ 786 h 1009"/>
              <a:gd name="T76" fmla="*/ 59 w 636"/>
              <a:gd name="T77" fmla="*/ 808 h 1009"/>
              <a:gd name="T78" fmla="*/ 48 w 636"/>
              <a:gd name="T79" fmla="*/ 882 h 1009"/>
              <a:gd name="T80" fmla="*/ 18 w 636"/>
              <a:gd name="T81" fmla="*/ 960 h 1009"/>
              <a:gd name="T82" fmla="*/ 52 w 636"/>
              <a:gd name="T83" fmla="*/ 1009 h 1009"/>
              <a:gd name="T84" fmla="*/ 111 w 636"/>
              <a:gd name="T85" fmla="*/ 953 h 1009"/>
              <a:gd name="T86" fmla="*/ 186 w 636"/>
              <a:gd name="T87" fmla="*/ 949 h 1009"/>
              <a:gd name="T88" fmla="*/ 230 w 636"/>
              <a:gd name="T89" fmla="*/ 968 h 1009"/>
              <a:gd name="T90" fmla="*/ 260 w 636"/>
              <a:gd name="T91" fmla="*/ 886 h 1009"/>
              <a:gd name="T92" fmla="*/ 286 w 636"/>
              <a:gd name="T93" fmla="*/ 841 h 1009"/>
              <a:gd name="T94" fmla="*/ 323 w 636"/>
              <a:gd name="T95" fmla="*/ 782 h 1009"/>
              <a:gd name="T96" fmla="*/ 335 w 636"/>
              <a:gd name="T97" fmla="*/ 830 h 1009"/>
              <a:gd name="T98" fmla="*/ 364 w 636"/>
              <a:gd name="T99" fmla="*/ 845 h 1009"/>
              <a:gd name="T100" fmla="*/ 353 w 636"/>
              <a:gd name="T101" fmla="*/ 882 h 1009"/>
              <a:gd name="T102" fmla="*/ 383 w 636"/>
              <a:gd name="T103" fmla="*/ 942 h 1009"/>
              <a:gd name="T104" fmla="*/ 439 w 636"/>
              <a:gd name="T105" fmla="*/ 934 h 1009"/>
              <a:gd name="T106" fmla="*/ 461 w 636"/>
              <a:gd name="T107" fmla="*/ 897 h 1009"/>
              <a:gd name="T108" fmla="*/ 528 w 636"/>
              <a:gd name="T109" fmla="*/ 912 h 1009"/>
              <a:gd name="T110" fmla="*/ 539 w 636"/>
              <a:gd name="T111" fmla="*/ 942 h 1009"/>
              <a:gd name="T112" fmla="*/ 562 w 636"/>
              <a:gd name="T113" fmla="*/ 927 h 1009"/>
              <a:gd name="T114" fmla="*/ 602 w 636"/>
              <a:gd name="T115" fmla="*/ 908 h 1009"/>
              <a:gd name="T116" fmla="*/ 610 w 636"/>
              <a:gd name="T117" fmla="*/ 860 h 10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6" h="1009">
                <a:moveTo>
                  <a:pt x="636" y="841"/>
                </a:moveTo>
                <a:lnTo>
                  <a:pt x="632" y="838"/>
                </a:lnTo>
                <a:lnTo>
                  <a:pt x="632" y="838"/>
                </a:lnTo>
                <a:lnTo>
                  <a:pt x="621" y="826"/>
                </a:lnTo>
                <a:lnTo>
                  <a:pt x="617" y="815"/>
                </a:lnTo>
                <a:lnTo>
                  <a:pt x="614" y="797"/>
                </a:lnTo>
                <a:lnTo>
                  <a:pt x="614" y="797"/>
                </a:lnTo>
                <a:lnTo>
                  <a:pt x="614" y="786"/>
                </a:lnTo>
                <a:lnTo>
                  <a:pt x="610" y="778"/>
                </a:lnTo>
                <a:lnTo>
                  <a:pt x="606" y="774"/>
                </a:lnTo>
                <a:lnTo>
                  <a:pt x="602" y="774"/>
                </a:lnTo>
                <a:lnTo>
                  <a:pt x="591" y="774"/>
                </a:lnTo>
                <a:lnTo>
                  <a:pt x="588" y="774"/>
                </a:lnTo>
                <a:lnTo>
                  <a:pt x="588" y="774"/>
                </a:lnTo>
                <a:lnTo>
                  <a:pt x="569" y="793"/>
                </a:lnTo>
                <a:lnTo>
                  <a:pt x="569" y="797"/>
                </a:lnTo>
                <a:lnTo>
                  <a:pt x="539" y="737"/>
                </a:lnTo>
                <a:lnTo>
                  <a:pt x="539" y="737"/>
                </a:lnTo>
                <a:lnTo>
                  <a:pt x="532" y="730"/>
                </a:lnTo>
                <a:lnTo>
                  <a:pt x="528" y="719"/>
                </a:lnTo>
                <a:lnTo>
                  <a:pt x="528" y="700"/>
                </a:lnTo>
                <a:lnTo>
                  <a:pt x="532" y="685"/>
                </a:lnTo>
                <a:lnTo>
                  <a:pt x="535" y="681"/>
                </a:lnTo>
                <a:lnTo>
                  <a:pt x="535" y="681"/>
                </a:lnTo>
                <a:lnTo>
                  <a:pt x="539" y="659"/>
                </a:lnTo>
                <a:lnTo>
                  <a:pt x="539" y="640"/>
                </a:lnTo>
                <a:lnTo>
                  <a:pt x="535" y="633"/>
                </a:lnTo>
                <a:lnTo>
                  <a:pt x="528" y="629"/>
                </a:lnTo>
                <a:lnTo>
                  <a:pt x="524" y="626"/>
                </a:lnTo>
                <a:lnTo>
                  <a:pt x="517" y="626"/>
                </a:lnTo>
                <a:lnTo>
                  <a:pt x="509" y="629"/>
                </a:lnTo>
                <a:lnTo>
                  <a:pt x="476" y="629"/>
                </a:lnTo>
                <a:lnTo>
                  <a:pt x="476" y="629"/>
                </a:lnTo>
                <a:lnTo>
                  <a:pt x="472" y="629"/>
                </a:lnTo>
                <a:lnTo>
                  <a:pt x="472" y="618"/>
                </a:lnTo>
                <a:lnTo>
                  <a:pt x="472" y="618"/>
                </a:lnTo>
                <a:lnTo>
                  <a:pt x="476" y="596"/>
                </a:lnTo>
                <a:lnTo>
                  <a:pt x="480" y="566"/>
                </a:lnTo>
                <a:lnTo>
                  <a:pt x="487" y="555"/>
                </a:lnTo>
                <a:lnTo>
                  <a:pt x="472" y="540"/>
                </a:lnTo>
                <a:lnTo>
                  <a:pt x="487" y="518"/>
                </a:lnTo>
                <a:lnTo>
                  <a:pt x="498" y="499"/>
                </a:lnTo>
                <a:lnTo>
                  <a:pt x="524" y="465"/>
                </a:lnTo>
                <a:lnTo>
                  <a:pt x="528" y="439"/>
                </a:lnTo>
                <a:lnTo>
                  <a:pt x="569" y="439"/>
                </a:lnTo>
                <a:lnTo>
                  <a:pt x="569" y="413"/>
                </a:lnTo>
                <a:lnTo>
                  <a:pt x="569" y="380"/>
                </a:lnTo>
                <a:lnTo>
                  <a:pt x="554" y="354"/>
                </a:lnTo>
                <a:lnTo>
                  <a:pt x="554" y="354"/>
                </a:lnTo>
                <a:lnTo>
                  <a:pt x="569" y="335"/>
                </a:lnTo>
                <a:lnTo>
                  <a:pt x="576" y="320"/>
                </a:lnTo>
                <a:lnTo>
                  <a:pt x="576" y="317"/>
                </a:lnTo>
                <a:lnTo>
                  <a:pt x="576" y="313"/>
                </a:lnTo>
                <a:lnTo>
                  <a:pt x="565" y="317"/>
                </a:lnTo>
                <a:lnTo>
                  <a:pt x="558" y="320"/>
                </a:lnTo>
                <a:lnTo>
                  <a:pt x="550" y="320"/>
                </a:lnTo>
                <a:lnTo>
                  <a:pt x="550" y="320"/>
                </a:lnTo>
                <a:lnTo>
                  <a:pt x="547" y="309"/>
                </a:lnTo>
                <a:lnTo>
                  <a:pt x="543" y="302"/>
                </a:lnTo>
                <a:lnTo>
                  <a:pt x="539" y="302"/>
                </a:lnTo>
                <a:lnTo>
                  <a:pt x="535" y="302"/>
                </a:lnTo>
                <a:lnTo>
                  <a:pt x="528" y="305"/>
                </a:lnTo>
                <a:lnTo>
                  <a:pt x="524" y="309"/>
                </a:lnTo>
                <a:lnTo>
                  <a:pt x="524" y="309"/>
                </a:lnTo>
                <a:lnTo>
                  <a:pt x="498" y="313"/>
                </a:lnTo>
                <a:lnTo>
                  <a:pt x="480" y="313"/>
                </a:lnTo>
                <a:lnTo>
                  <a:pt x="476" y="309"/>
                </a:lnTo>
                <a:lnTo>
                  <a:pt x="472" y="305"/>
                </a:lnTo>
                <a:lnTo>
                  <a:pt x="472" y="305"/>
                </a:lnTo>
                <a:lnTo>
                  <a:pt x="468" y="287"/>
                </a:lnTo>
                <a:lnTo>
                  <a:pt x="461" y="265"/>
                </a:lnTo>
                <a:lnTo>
                  <a:pt x="450" y="235"/>
                </a:lnTo>
                <a:lnTo>
                  <a:pt x="450" y="235"/>
                </a:lnTo>
                <a:lnTo>
                  <a:pt x="457" y="220"/>
                </a:lnTo>
                <a:lnTo>
                  <a:pt x="461" y="212"/>
                </a:lnTo>
                <a:lnTo>
                  <a:pt x="461" y="201"/>
                </a:lnTo>
                <a:lnTo>
                  <a:pt x="461" y="198"/>
                </a:lnTo>
                <a:lnTo>
                  <a:pt x="454" y="190"/>
                </a:lnTo>
                <a:lnTo>
                  <a:pt x="446" y="186"/>
                </a:lnTo>
                <a:lnTo>
                  <a:pt x="446" y="160"/>
                </a:lnTo>
                <a:lnTo>
                  <a:pt x="416" y="134"/>
                </a:lnTo>
                <a:lnTo>
                  <a:pt x="416" y="134"/>
                </a:lnTo>
                <a:lnTo>
                  <a:pt x="401" y="127"/>
                </a:lnTo>
                <a:lnTo>
                  <a:pt x="390" y="119"/>
                </a:lnTo>
                <a:lnTo>
                  <a:pt x="387" y="112"/>
                </a:lnTo>
                <a:lnTo>
                  <a:pt x="383" y="101"/>
                </a:lnTo>
                <a:lnTo>
                  <a:pt x="379" y="90"/>
                </a:lnTo>
                <a:lnTo>
                  <a:pt x="379" y="82"/>
                </a:lnTo>
                <a:lnTo>
                  <a:pt x="375" y="4"/>
                </a:lnTo>
                <a:lnTo>
                  <a:pt x="361" y="0"/>
                </a:lnTo>
                <a:lnTo>
                  <a:pt x="357" y="0"/>
                </a:lnTo>
                <a:lnTo>
                  <a:pt x="357" y="0"/>
                </a:lnTo>
                <a:lnTo>
                  <a:pt x="357" y="12"/>
                </a:lnTo>
                <a:lnTo>
                  <a:pt x="346" y="23"/>
                </a:lnTo>
                <a:lnTo>
                  <a:pt x="346" y="23"/>
                </a:lnTo>
                <a:lnTo>
                  <a:pt x="338" y="30"/>
                </a:lnTo>
                <a:lnTo>
                  <a:pt x="335" y="41"/>
                </a:lnTo>
                <a:lnTo>
                  <a:pt x="327" y="64"/>
                </a:lnTo>
                <a:lnTo>
                  <a:pt x="327" y="86"/>
                </a:lnTo>
                <a:lnTo>
                  <a:pt x="327" y="93"/>
                </a:lnTo>
                <a:lnTo>
                  <a:pt x="327" y="93"/>
                </a:lnTo>
                <a:lnTo>
                  <a:pt x="327" y="97"/>
                </a:lnTo>
                <a:lnTo>
                  <a:pt x="323" y="101"/>
                </a:lnTo>
                <a:lnTo>
                  <a:pt x="308" y="105"/>
                </a:lnTo>
                <a:lnTo>
                  <a:pt x="282" y="105"/>
                </a:lnTo>
                <a:lnTo>
                  <a:pt x="282" y="105"/>
                </a:lnTo>
                <a:lnTo>
                  <a:pt x="279" y="108"/>
                </a:lnTo>
                <a:lnTo>
                  <a:pt x="271" y="116"/>
                </a:lnTo>
                <a:lnTo>
                  <a:pt x="253" y="127"/>
                </a:lnTo>
                <a:lnTo>
                  <a:pt x="241" y="131"/>
                </a:lnTo>
                <a:lnTo>
                  <a:pt x="227" y="131"/>
                </a:lnTo>
                <a:lnTo>
                  <a:pt x="219" y="131"/>
                </a:lnTo>
                <a:lnTo>
                  <a:pt x="208" y="157"/>
                </a:lnTo>
                <a:lnTo>
                  <a:pt x="208" y="157"/>
                </a:lnTo>
                <a:lnTo>
                  <a:pt x="204" y="160"/>
                </a:lnTo>
                <a:lnTo>
                  <a:pt x="189" y="164"/>
                </a:lnTo>
                <a:lnTo>
                  <a:pt x="182" y="164"/>
                </a:lnTo>
                <a:lnTo>
                  <a:pt x="174" y="157"/>
                </a:lnTo>
                <a:lnTo>
                  <a:pt x="171" y="149"/>
                </a:lnTo>
                <a:lnTo>
                  <a:pt x="171" y="131"/>
                </a:lnTo>
                <a:lnTo>
                  <a:pt x="171" y="131"/>
                </a:lnTo>
                <a:lnTo>
                  <a:pt x="171" y="112"/>
                </a:lnTo>
                <a:lnTo>
                  <a:pt x="167" y="101"/>
                </a:lnTo>
                <a:lnTo>
                  <a:pt x="160" y="97"/>
                </a:lnTo>
                <a:lnTo>
                  <a:pt x="148" y="97"/>
                </a:lnTo>
                <a:lnTo>
                  <a:pt x="126" y="105"/>
                </a:lnTo>
                <a:lnTo>
                  <a:pt x="108" y="116"/>
                </a:lnTo>
                <a:lnTo>
                  <a:pt x="108" y="116"/>
                </a:lnTo>
                <a:lnTo>
                  <a:pt x="104" y="119"/>
                </a:lnTo>
                <a:lnTo>
                  <a:pt x="96" y="131"/>
                </a:lnTo>
                <a:lnTo>
                  <a:pt x="85" y="138"/>
                </a:lnTo>
                <a:lnTo>
                  <a:pt x="74" y="142"/>
                </a:lnTo>
                <a:lnTo>
                  <a:pt x="55" y="145"/>
                </a:lnTo>
                <a:lnTo>
                  <a:pt x="33" y="145"/>
                </a:lnTo>
                <a:lnTo>
                  <a:pt x="33" y="145"/>
                </a:lnTo>
                <a:lnTo>
                  <a:pt x="22" y="153"/>
                </a:lnTo>
                <a:lnTo>
                  <a:pt x="22" y="153"/>
                </a:lnTo>
                <a:lnTo>
                  <a:pt x="37" y="172"/>
                </a:lnTo>
                <a:lnTo>
                  <a:pt x="48" y="190"/>
                </a:lnTo>
                <a:lnTo>
                  <a:pt x="67" y="227"/>
                </a:lnTo>
                <a:lnTo>
                  <a:pt x="74" y="257"/>
                </a:lnTo>
                <a:lnTo>
                  <a:pt x="78" y="268"/>
                </a:lnTo>
                <a:lnTo>
                  <a:pt x="78" y="268"/>
                </a:lnTo>
                <a:lnTo>
                  <a:pt x="70" y="313"/>
                </a:lnTo>
                <a:lnTo>
                  <a:pt x="70" y="350"/>
                </a:lnTo>
                <a:lnTo>
                  <a:pt x="74" y="387"/>
                </a:lnTo>
                <a:lnTo>
                  <a:pt x="85" y="421"/>
                </a:lnTo>
                <a:lnTo>
                  <a:pt x="93" y="447"/>
                </a:lnTo>
                <a:lnTo>
                  <a:pt x="104" y="469"/>
                </a:lnTo>
                <a:lnTo>
                  <a:pt x="115" y="484"/>
                </a:lnTo>
                <a:lnTo>
                  <a:pt x="115" y="484"/>
                </a:lnTo>
                <a:lnTo>
                  <a:pt x="122" y="492"/>
                </a:lnTo>
                <a:lnTo>
                  <a:pt x="134" y="503"/>
                </a:lnTo>
                <a:lnTo>
                  <a:pt x="137" y="510"/>
                </a:lnTo>
                <a:lnTo>
                  <a:pt x="137" y="518"/>
                </a:lnTo>
                <a:lnTo>
                  <a:pt x="130" y="525"/>
                </a:lnTo>
                <a:lnTo>
                  <a:pt x="115" y="532"/>
                </a:lnTo>
                <a:lnTo>
                  <a:pt x="115" y="532"/>
                </a:lnTo>
                <a:lnTo>
                  <a:pt x="100" y="536"/>
                </a:lnTo>
                <a:lnTo>
                  <a:pt x="89" y="547"/>
                </a:lnTo>
                <a:lnTo>
                  <a:pt x="81" y="555"/>
                </a:lnTo>
                <a:lnTo>
                  <a:pt x="78" y="566"/>
                </a:lnTo>
                <a:lnTo>
                  <a:pt x="78" y="581"/>
                </a:lnTo>
                <a:lnTo>
                  <a:pt x="81" y="585"/>
                </a:lnTo>
                <a:lnTo>
                  <a:pt x="81" y="585"/>
                </a:lnTo>
                <a:lnTo>
                  <a:pt x="93" y="596"/>
                </a:lnTo>
                <a:lnTo>
                  <a:pt x="100" y="603"/>
                </a:lnTo>
                <a:lnTo>
                  <a:pt x="100" y="614"/>
                </a:lnTo>
                <a:lnTo>
                  <a:pt x="93" y="622"/>
                </a:lnTo>
                <a:lnTo>
                  <a:pt x="78" y="633"/>
                </a:lnTo>
                <a:lnTo>
                  <a:pt x="67" y="640"/>
                </a:lnTo>
                <a:lnTo>
                  <a:pt x="67" y="640"/>
                </a:lnTo>
                <a:lnTo>
                  <a:pt x="67" y="659"/>
                </a:lnTo>
                <a:lnTo>
                  <a:pt x="63" y="674"/>
                </a:lnTo>
                <a:lnTo>
                  <a:pt x="59" y="685"/>
                </a:lnTo>
                <a:lnTo>
                  <a:pt x="52" y="692"/>
                </a:lnTo>
                <a:lnTo>
                  <a:pt x="41" y="700"/>
                </a:lnTo>
                <a:lnTo>
                  <a:pt x="33" y="700"/>
                </a:lnTo>
                <a:lnTo>
                  <a:pt x="33" y="700"/>
                </a:lnTo>
                <a:lnTo>
                  <a:pt x="18" y="700"/>
                </a:lnTo>
                <a:lnTo>
                  <a:pt x="7" y="704"/>
                </a:lnTo>
                <a:lnTo>
                  <a:pt x="3" y="711"/>
                </a:lnTo>
                <a:lnTo>
                  <a:pt x="0" y="722"/>
                </a:lnTo>
                <a:lnTo>
                  <a:pt x="7" y="741"/>
                </a:lnTo>
                <a:lnTo>
                  <a:pt x="14" y="756"/>
                </a:lnTo>
                <a:lnTo>
                  <a:pt x="14" y="756"/>
                </a:lnTo>
                <a:lnTo>
                  <a:pt x="14" y="756"/>
                </a:lnTo>
                <a:lnTo>
                  <a:pt x="14" y="759"/>
                </a:lnTo>
                <a:lnTo>
                  <a:pt x="22" y="774"/>
                </a:lnTo>
                <a:lnTo>
                  <a:pt x="33" y="786"/>
                </a:lnTo>
                <a:lnTo>
                  <a:pt x="41" y="789"/>
                </a:lnTo>
                <a:lnTo>
                  <a:pt x="52" y="793"/>
                </a:lnTo>
                <a:lnTo>
                  <a:pt x="52" y="793"/>
                </a:lnTo>
                <a:lnTo>
                  <a:pt x="55" y="797"/>
                </a:lnTo>
                <a:lnTo>
                  <a:pt x="59" y="808"/>
                </a:lnTo>
                <a:lnTo>
                  <a:pt x="59" y="826"/>
                </a:lnTo>
                <a:lnTo>
                  <a:pt x="59" y="834"/>
                </a:lnTo>
                <a:lnTo>
                  <a:pt x="52" y="845"/>
                </a:lnTo>
                <a:lnTo>
                  <a:pt x="52" y="845"/>
                </a:lnTo>
                <a:lnTo>
                  <a:pt x="48" y="882"/>
                </a:lnTo>
                <a:lnTo>
                  <a:pt x="41" y="919"/>
                </a:lnTo>
                <a:lnTo>
                  <a:pt x="33" y="934"/>
                </a:lnTo>
                <a:lnTo>
                  <a:pt x="26" y="949"/>
                </a:lnTo>
                <a:lnTo>
                  <a:pt x="26" y="949"/>
                </a:lnTo>
                <a:lnTo>
                  <a:pt x="18" y="960"/>
                </a:lnTo>
                <a:lnTo>
                  <a:pt x="18" y="975"/>
                </a:lnTo>
                <a:lnTo>
                  <a:pt x="22" y="986"/>
                </a:lnTo>
                <a:lnTo>
                  <a:pt x="29" y="998"/>
                </a:lnTo>
                <a:lnTo>
                  <a:pt x="41" y="1005"/>
                </a:lnTo>
                <a:lnTo>
                  <a:pt x="52" y="1009"/>
                </a:lnTo>
                <a:lnTo>
                  <a:pt x="67" y="1005"/>
                </a:lnTo>
                <a:lnTo>
                  <a:pt x="81" y="994"/>
                </a:lnTo>
                <a:lnTo>
                  <a:pt x="81" y="994"/>
                </a:lnTo>
                <a:lnTo>
                  <a:pt x="104" y="964"/>
                </a:lnTo>
                <a:lnTo>
                  <a:pt x="111" y="953"/>
                </a:lnTo>
                <a:lnTo>
                  <a:pt x="115" y="946"/>
                </a:lnTo>
                <a:lnTo>
                  <a:pt x="126" y="942"/>
                </a:lnTo>
                <a:lnTo>
                  <a:pt x="141" y="942"/>
                </a:lnTo>
                <a:lnTo>
                  <a:pt x="160" y="942"/>
                </a:lnTo>
                <a:lnTo>
                  <a:pt x="186" y="949"/>
                </a:lnTo>
                <a:lnTo>
                  <a:pt x="186" y="949"/>
                </a:lnTo>
                <a:lnTo>
                  <a:pt x="193" y="957"/>
                </a:lnTo>
                <a:lnTo>
                  <a:pt x="204" y="964"/>
                </a:lnTo>
                <a:lnTo>
                  <a:pt x="215" y="968"/>
                </a:lnTo>
                <a:lnTo>
                  <a:pt x="230" y="968"/>
                </a:lnTo>
                <a:lnTo>
                  <a:pt x="241" y="964"/>
                </a:lnTo>
                <a:lnTo>
                  <a:pt x="249" y="949"/>
                </a:lnTo>
                <a:lnTo>
                  <a:pt x="253" y="923"/>
                </a:lnTo>
                <a:lnTo>
                  <a:pt x="256" y="901"/>
                </a:lnTo>
                <a:lnTo>
                  <a:pt x="260" y="886"/>
                </a:lnTo>
                <a:lnTo>
                  <a:pt x="260" y="886"/>
                </a:lnTo>
                <a:lnTo>
                  <a:pt x="264" y="867"/>
                </a:lnTo>
                <a:lnTo>
                  <a:pt x="271" y="852"/>
                </a:lnTo>
                <a:lnTo>
                  <a:pt x="279" y="845"/>
                </a:lnTo>
                <a:lnTo>
                  <a:pt x="286" y="841"/>
                </a:lnTo>
                <a:lnTo>
                  <a:pt x="294" y="823"/>
                </a:lnTo>
                <a:lnTo>
                  <a:pt x="297" y="804"/>
                </a:lnTo>
                <a:lnTo>
                  <a:pt x="297" y="804"/>
                </a:lnTo>
                <a:lnTo>
                  <a:pt x="305" y="797"/>
                </a:lnTo>
                <a:lnTo>
                  <a:pt x="323" y="782"/>
                </a:lnTo>
                <a:lnTo>
                  <a:pt x="331" y="778"/>
                </a:lnTo>
                <a:lnTo>
                  <a:pt x="338" y="782"/>
                </a:lnTo>
                <a:lnTo>
                  <a:pt x="338" y="789"/>
                </a:lnTo>
                <a:lnTo>
                  <a:pt x="338" y="808"/>
                </a:lnTo>
                <a:lnTo>
                  <a:pt x="335" y="830"/>
                </a:lnTo>
                <a:lnTo>
                  <a:pt x="349" y="834"/>
                </a:lnTo>
                <a:lnTo>
                  <a:pt x="349" y="834"/>
                </a:lnTo>
                <a:lnTo>
                  <a:pt x="353" y="834"/>
                </a:lnTo>
                <a:lnTo>
                  <a:pt x="361" y="841"/>
                </a:lnTo>
                <a:lnTo>
                  <a:pt x="364" y="845"/>
                </a:lnTo>
                <a:lnTo>
                  <a:pt x="364" y="852"/>
                </a:lnTo>
                <a:lnTo>
                  <a:pt x="361" y="864"/>
                </a:lnTo>
                <a:lnTo>
                  <a:pt x="353" y="875"/>
                </a:lnTo>
                <a:lnTo>
                  <a:pt x="353" y="875"/>
                </a:lnTo>
                <a:lnTo>
                  <a:pt x="353" y="882"/>
                </a:lnTo>
                <a:lnTo>
                  <a:pt x="353" y="901"/>
                </a:lnTo>
                <a:lnTo>
                  <a:pt x="357" y="912"/>
                </a:lnTo>
                <a:lnTo>
                  <a:pt x="364" y="923"/>
                </a:lnTo>
                <a:lnTo>
                  <a:pt x="372" y="934"/>
                </a:lnTo>
                <a:lnTo>
                  <a:pt x="383" y="942"/>
                </a:lnTo>
                <a:lnTo>
                  <a:pt x="383" y="942"/>
                </a:lnTo>
                <a:lnTo>
                  <a:pt x="394" y="946"/>
                </a:lnTo>
                <a:lnTo>
                  <a:pt x="413" y="946"/>
                </a:lnTo>
                <a:lnTo>
                  <a:pt x="428" y="942"/>
                </a:lnTo>
                <a:lnTo>
                  <a:pt x="439" y="934"/>
                </a:lnTo>
                <a:lnTo>
                  <a:pt x="446" y="923"/>
                </a:lnTo>
                <a:lnTo>
                  <a:pt x="454" y="905"/>
                </a:lnTo>
                <a:lnTo>
                  <a:pt x="454" y="905"/>
                </a:lnTo>
                <a:lnTo>
                  <a:pt x="454" y="901"/>
                </a:lnTo>
                <a:lnTo>
                  <a:pt x="461" y="897"/>
                </a:lnTo>
                <a:lnTo>
                  <a:pt x="472" y="893"/>
                </a:lnTo>
                <a:lnTo>
                  <a:pt x="491" y="897"/>
                </a:lnTo>
                <a:lnTo>
                  <a:pt x="491" y="897"/>
                </a:lnTo>
                <a:lnTo>
                  <a:pt x="513" y="905"/>
                </a:lnTo>
                <a:lnTo>
                  <a:pt x="528" y="912"/>
                </a:lnTo>
                <a:lnTo>
                  <a:pt x="535" y="916"/>
                </a:lnTo>
                <a:lnTo>
                  <a:pt x="539" y="923"/>
                </a:lnTo>
                <a:lnTo>
                  <a:pt x="539" y="942"/>
                </a:lnTo>
                <a:lnTo>
                  <a:pt x="539" y="942"/>
                </a:lnTo>
                <a:lnTo>
                  <a:pt x="539" y="942"/>
                </a:lnTo>
                <a:lnTo>
                  <a:pt x="547" y="946"/>
                </a:lnTo>
                <a:lnTo>
                  <a:pt x="550" y="942"/>
                </a:lnTo>
                <a:lnTo>
                  <a:pt x="562" y="927"/>
                </a:lnTo>
                <a:lnTo>
                  <a:pt x="562" y="927"/>
                </a:lnTo>
                <a:lnTo>
                  <a:pt x="562" y="927"/>
                </a:lnTo>
                <a:lnTo>
                  <a:pt x="565" y="919"/>
                </a:lnTo>
                <a:lnTo>
                  <a:pt x="576" y="916"/>
                </a:lnTo>
                <a:lnTo>
                  <a:pt x="599" y="916"/>
                </a:lnTo>
                <a:lnTo>
                  <a:pt x="599" y="916"/>
                </a:lnTo>
                <a:lnTo>
                  <a:pt x="602" y="908"/>
                </a:lnTo>
                <a:lnTo>
                  <a:pt x="602" y="901"/>
                </a:lnTo>
                <a:lnTo>
                  <a:pt x="602" y="893"/>
                </a:lnTo>
                <a:lnTo>
                  <a:pt x="602" y="893"/>
                </a:lnTo>
                <a:lnTo>
                  <a:pt x="602" y="879"/>
                </a:lnTo>
                <a:lnTo>
                  <a:pt x="610" y="860"/>
                </a:lnTo>
                <a:lnTo>
                  <a:pt x="621" y="845"/>
                </a:lnTo>
                <a:lnTo>
                  <a:pt x="628" y="841"/>
                </a:lnTo>
                <a:lnTo>
                  <a:pt x="636" y="841"/>
                </a:lnTo>
                <a:lnTo>
                  <a:pt x="636" y="841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9172576" y="3965575"/>
            <a:ext cx="1643062" cy="1701800"/>
          </a:xfrm>
          <a:custGeom>
            <a:avLst/>
            <a:gdLst>
              <a:gd name="T0" fmla="*/ 975 w 1035"/>
              <a:gd name="T1" fmla="*/ 949 h 1072"/>
              <a:gd name="T2" fmla="*/ 1035 w 1035"/>
              <a:gd name="T3" fmla="*/ 882 h 1072"/>
              <a:gd name="T4" fmla="*/ 971 w 1035"/>
              <a:gd name="T5" fmla="*/ 871 h 1072"/>
              <a:gd name="T6" fmla="*/ 923 w 1035"/>
              <a:gd name="T7" fmla="*/ 949 h 1072"/>
              <a:gd name="T8" fmla="*/ 905 w 1035"/>
              <a:gd name="T9" fmla="*/ 893 h 1072"/>
              <a:gd name="T10" fmla="*/ 938 w 1035"/>
              <a:gd name="T11" fmla="*/ 808 h 1072"/>
              <a:gd name="T12" fmla="*/ 916 w 1035"/>
              <a:gd name="T13" fmla="*/ 685 h 1072"/>
              <a:gd name="T14" fmla="*/ 867 w 1035"/>
              <a:gd name="T15" fmla="*/ 614 h 1072"/>
              <a:gd name="T16" fmla="*/ 864 w 1035"/>
              <a:gd name="T17" fmla="*/ 592 h 1072"/>
              <a:gd name="T18" fmla="*/ 845 w 1035"/>
              <a:gd name="T19" fmla="*/ 562 h 1072"/>
              <a:gd name="T20" fmla="*/ 789 w 1035"/>
              <a:gd name="T21" fmla="*/ 566 h 1072"/>
              <a:gd name="T22" fmla="*/ 797 w 1035"/>
              <a:gd name="T23" fmla="*/ 499 h 1072"/>
              <a:gd name="T24" fmla="*/ 815 w 1035"/>
              <a:gd name="T25" fmla="*/ 406 h 1072"/>
              <a:gd name="T26" fmla="*/ 797 w 1035"/>
              <a:gd name="T27" fmla="*/ 342 h 1072"/>
              <a:gd name="T28" fmla="*/ 800 w 1035"/>
              <a:gd name="T29" fmla="*/ 264 h 1072"/>
              <a:gd name="T30" fmla="*/ 875 w 1035"/>
              <a:gd name="T31" fmla="*/ 216 h 1072"/>
              <a:gd name="T32" fmla="*/ 912 w 1035"/>
              <a:gd name="T33" fmla="*/ 149 h 1072"/>
              <a:gd name="T34" fmla="*/ 960 w 1035"/>
              <a:gd name="T35" fmla="*/ 115 h 1072"/>
              <a:gd name="T36" fmla="*/ 942 w 1035"/>
              <a:gd name="T37" fmla="*/ 45 h 1072"/>
              <a:gd name="T38" fmla="*/ 867 w 1035"/>
              <a:gd name="T39" fmla="*/ 7 h 1072"/>
              <a:gd name="T40" fmla="*/ 804 w 1035"/>
              <a:gd name="T41" fmla="*/ 4 h 1072"/>
              <a:gd name="T42" fmla="*/ 785 w 1035"/>
              <a:gd name="T43" fmla="*/ 67 h 1072"/>
              <a:gd name="T44" fmla="*/ 741 w 1035"/>
              <a:gd name="T45" fmla="*/ 86 h 1072"/>
              <a:gd name="T46" fmla="*/ 718 w 1035"/>
              <a:gd name="T47" fmla="*/ 101 h 1072"/>
              <a:gd name="T48" fmla="*/ 674 w 1035"/>
              <a:gd name="T49" fmla="*/ 56 h 1072"/>
              <a:gd name="T50" fmla="*/ 629 w 1035"/>
              <a:gd name="T51" fmla="*/ 78 h 1072"/>
              <a:gd name="T52" fmla="*/ 566 w 1035"/>
              <a:gd name="T53" fmla="*/ 101 h 1072"/>
              <a:gd name="T54" fmla="*/ 566 w 1035"/>
              <a:gd name="T55" fmla="*/ 167 h 1072"/>
              <a:gd name="T56" fmla="*/ 570 w 1035"/>
              <a:gd name="T57" fmla="*/ 279 h 1072"/>
              <a:gd name="T58" fmla="*/ 521 w 1035"/>
              <a:gd name="T59" fmla="*/ 313 h 1072"/>
              <a:gd name="T60" fmla="*/ 473 w 1035"/>
              <a:gd name="T61" fmla="*/ 350 h 1072"/>
              <a:gd name="T62" fmla="*/ 406 w 1035"/>
              <a:gd name="T63" fmla="*/ 357 h 1072"/>
              <a:gd name="T64" fmla="*/ 365 w 1035"/>
              <a:gd name="T65" fmla="*/ 335 h 1072"/>
              <a:gd name="T66" fmla="*/ 272 w 1035"/>
              <a:gd name="T67" fmla="*/ 309 h 1072"/>
              <a:gd name="T68" fmla="*/ 201 w 1035"/>
              <a:gd name="T69" fmla="*/ 342 h 1072"/>
              <a:gd name="T70" fmla="*/ 212 w 1035"/>
              <a:gd name="T71" fmla="*/ 391 h 1072"/>
              <a:gd name="T72" fmla="*/ 171 w 1035"/>
              <a:gd name="T73" fmla="*/ 417 h 1072"/>
              <a:gd name="T74" fmla="*/ 168 w 1035"/>
              <a:gd name="T75" fmla="*/ 491 h 1072"/>
              <a:gd name="T76" fmla="*/ 209 w 1035"/>
              <a:gd name="T77" fmla="*/ 525 h 1072"/>
              <a:gd name="T78" fmla="*/ 231 w 1035"/>
              <a:gd name="T79" fmla="*/ 614 h 1072"/>
              <a:gd name="T80" fmla="*/ 171 w 1035"/>
              <a:gd name="T81" fmla="*/ 618 h 1072"/>
              <a:gd name="T82" fmla="*/ 71 w 1035"/>
              <a:gd name="T83" fmla="*/ 651 h 1072"/>
              <a:gd name="T84" fmla="*/ 34 w 1035"/>
              <a:gd name="T85" fmla="*/ 666 h 1072"/>
              <a:gd name="T86" fmla="*/ 19 w 1035"/>
              <a:gd name="T87" fmla="*/ 733 h 1072"/>
              <a:gd name="T88" fmla="*/ 93 w 1035"/>
              <a:gd name="T89" fmla="*/ 748 h 1072"/>
              <a:gd name="T90" fmla="*/ 97 w 1035"/>
              <a:gd name="T91" fmla="*/ 815 h 1072"/>
              <a:gd name="T92" fmla="*/ 45 w 1035"/>
              <a:gd name="T93" fmla="*/ 815 h 1072"/>
              <a:gd name="T94" fmla="*/ 8 w 1035"/>
              <a:gd name="T95" fmla="*/ 901 h 1072"/>
              <a:gd name="T96" fmla="*/ 108 w 1035"/>
              <a:gd name="T97" fmla="*/ 930 h 1072"/>
              <a:gd name="T98" fmla="*/ 190 w 1035"/>
              <a:gd name="T99" fmla="*/ 1001 h 1072"/>
              <a:gd name="T100" fmla="*/ 264 w 1035"/>
              <a:gd name="T101" fmla="*/ 956 h 1072"/>
              <a:gd name="T102" fmla="*/ 473 w 1035"/>
              <a:gd name="T103" fmla="*/ 1005 h 1072"/>
              <a:gd name="T104" fmla="*/ 532 w 1035"/>
              <a:gd name="T105" fmla="*/ 1072 h 1072"/>
              <a:gd name="T106" fmla="*/ 599 w 1035"/>
              <a:gd name="T107" fmla="*/ 1034 h 1072"/>
              <a:gd name="T108" fmla="*/ 663 w 1035"/>
              <a:gd name="T109" fmla="*/ 927 h 1072"/>
              <a:gd name="T110" fmla="*/ 707 w 1035"/>
              <a:gd name="T111" fmla="*/ 945 h 1072"/>
              <a:gd name="T112" fmla="*/ 752 w 1035"/>
              <a:gd name="T113" fmla="*/ 997 h 1072"/>
              <a:gd name="T114" fmla="*/ 793 w 1035"/>
              <a:gd name="T115" fmla="*/ 919 h 1072"/>
              <a:gd name="T116" fmla="*/ 893 w 1035"/>
              <a:gd name="T117" fmla="*/ 979 h 1072"/>
              <a:gd name="T118" fmla="*/ 968 w 1035"/>
              <a:gd name="T119" fmla="*/ 1046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35" h="1072">
                <a:moveTo>
                  <a:pt x="968" y="1046"/>
                </a:moveTo>
                <a:lnTo>
                  <a:pt x="968" y="1046"/>
                </a:lnTo>
                <a:lnTo>
                  <a:pt x="968" y="1023"/>
                </a:lnTo>
                <a:lnTo>
                  <a:pt x="968" y="1001"/>
                </a:lnTo>
                <a:lnTo>
                  <a:pt x="968" y="975"/>
                </a:lnTo>
                <a:lnTo>
                  <a:pt x="975" y="949"/>
                </a:lnTo>
                <a:lnTo>
                  <a:pt x="986" y="923"/>
                </a:lnTo>
                <a:lnTo>
                  <a:pt x="998" y="912"/>
                </a:lnTo>
                <a:lnTo>
                  <a:pt x="1005" y="901"/>
                </a:lnTo>
                <a:lnTo>
                  <a:pt x="1020" y="893"/>
                </a:lnTo>
                <a:lnTo>
                  <a:pt x="1035" y="886"/>
                </a:lnTo>
                <a:lnTo>
                  <a:pt x="1035" y="882"/>
                </a:lnTo>
                <a:lnTo>
                  <a:pt x="1035" y="882"/>
                </a:lnTo>
                <a:lnTo>
                  <a:pt x="1027" y="874"/>
                </a:lnTo>
                <a:lnTo>
                  <a:pt x="1005" y="863"/>
                </a:lnTo>
                <a:lnTo>
                  <a:pt x="994" y="860"/>
                </a:lnTo>
                <a:lnTo>
                  <a:pt x="983" y="860"/>
                </a:lnTo>
                <a:lnTo>
                  <a:pt x="971" y="871"/>
                </a:lnTo>
                <a:lnTo>
                  <a:pt x="960" y="886"/>
                </a:lnTo>
                <a:lnTo>
                  <a:pt x="960" y="886"/>
                </a:lnTo>
                <a:lnTo>
                  <a:pt x="949" y="923"/>
                </a:lnTo>
                <a:lnTo>
                  <a:pt x="938" y="941"/>
                </a:lnTo>
                <a:lnTo>
                  <a:pt x="934" y="949"/>
                </a:lnTo>
                <a:lnTo>
                  <a:pt x="923" y="949"/>
                </a:lnTo>
                <a:lnTo>
                  <a:pt x="893" y="949"/>
                </a:lnTo>
                <a:lnTo>
                  <a:pt x="893" y="949"/>
                </a:lnTo>
                <a:lnTo>
                  <a:pt x="893" y="945"/>
                </a:lnTo>
                <a:lnTo>
                  <a:pt x="890" y="930"/>
                </a:lnTo>
                <a:lnTo>
                  <a:pt x="897" y="908"/>
                </a:lnTo>
                <a:lnTo>
                  <a:pt x="905" y="893"/>
                </a:lnTo>
                <a:lnTo>
                  <a:pt x="916" y="874"/>
                </a:lnTo>
                <a:lnTo>
                  <a:pt x="919" y="845"/>
                </a:lnTo>
                <a:lnTo>
                  <a:pt x="927" y="830"/>
                </a:lnTo>
                <a:lnTo>
                  <a:pt x="927" y="830"/>
                </a:lnTo>
                <a:lnTo>
                  <a:pt x="931" y="822"/>
                </a:lnTo>
                <a:lnTo>
                  <a:pt x="938" y="808"/>
                </a:lnTo>
                <a:lnTo>
                  <a:pt x="938" y="796"/>
                </a:lnTo>
                <a:lnTo>
                  <a:pt x="938" y="789"/>
                </a:lnTo>
                <a:lnTo>
                  <a:pt x="931" y="778"/>
                </a:lnTo>
                <a:lnTo>
                  <a:pt x="923" y="770"/>
                </a:lnTo>
                <a:lnTo>
                  <a:pt x="916" y="741"/>
                </a:lnTo>
                <a:lnTo>
                  <a:pt x="916" y="685"/>
                </a:lnTo>
                <a:lnTo>
                  <a:pt x="912" y="666"/>
                </a:lnTo>
                <a:lnTo>
                  <a:pt x="897" y="655"/>
                </a:lnTo>
                <a:lnTo>
                  <a:pt x="882" y="648"/>
                </a:lnTo>
                <a:lnTo>
                  <a:pt x="871" y="640"/>
                </a:lnTo>
                <a:lnTo>
                  <a:pt x="867" y="629"/>
                </a:lnTo>
                <a:lnTo>
                  <a:pt x="867" y="614"/>
                </a:lnTo>
                <a:lnTo>
                  <a:pt x="867" y="614"/>
                </a:lnTo>
                <a:lnTo>
                  <a:pt x="871" y="610"/>
                </a:lnTo>
                <a:lnTo>
                  <a:pt x="875" y="603"/>
                </a:lnTo>
                <a:lnTo>
                  <a:pt x="871" y="599"/>
                </a:lnTo>
                <a:lnTo>
                  <a:pt x="871" y="595"/>
                </a:lnTo>
                <a:lnTo>
                  <a:pt x="864" y="592"/>
                </a:lnTo>
                <a:lnTo>
                  <a:pt x="852" y="588"/>
                </a:lnTo>
                <a:lnTo>
                  <a:pt x="845" y="581"/>
                </a:lnTo>
                <a:lnTo>
                  <a:pt x="845" y="581"/>
                </a:lnTo>
                <a:lnTo>
                  <a:pt x="849" y="577"/>
                </a:lnTo>
                <a:lnTo>
                  <a:pt x="849" y="566"/>
                </a:lnTo>
                <a:lnTo>
                  <a:pt x="845" y="562"/>
                </a:lnTo>
                <a:lnTo>
                  <a:pt x="841" y="558"/>
                </a:lnTo>
                <a:lnTo>
                  <a:pt x="830" y="554"/>
                </a:lnTo>
                <a:lnTo>
                  <a:pt x="815" y="558"/>
                </a:lnTo>
                <a:lnTo>
                  <a:pt x="815" y="558"/>
                </a:lnTo>
                <a:lnTo>
                  <a:pt x="808" y="562"/>
                </a:lnTo>
                <a:lnTo>
                  <a:pt x="789" y="566"/>
                </a:lnTo>
                <a:lnTo>
                  <a:pt x="782" y="566"/>
                </a:lnTo>
                <a:lnTo>
                  <a:pt x="778" y="558"/>
                </a:lnTo>
                <a:lnTo>
                  <a:pt x="778" y="547"/>
                </a:lnTo>
                <a:lnTo>
                  <a:pt x="785" y="528"/>
                </a:lnTo>
                <a:lnTo>
                  <a:pt x="797" y="499"/>
                </a:lnTo>
                <a:lnTo>
                  <a:pt x="797" y="499"/>
                </a:lnTo>
                <a:lnTo>
                  <a:pt x="800" y="487"/>
                </a:lnTo>
                <a:lnTo>
                  <a:pt x="797" y="473"/>
                </a:lnTo>
                <a:lnTo>
                  <a:pt x="785" y="458"/>
                </a:lnTo>
                <a:lnTo>
                  <a:pt x="811" y="409"/>
                </a:lnTo>
                <a:lnTo>
                  <a:pt x="811" y="409"/>
                </a:lnTo>
                <a:lnTo>
                  <a:pt x="815" y="406"/>
                </a:lnTo>
                <a:lnTo>
                  <a:pt x="815" y="391"/>
                </a:lnTo>
                <a:lnTo>
                  <a:pt x="815" y="383"/>
                </a:lnTo>
                <a:lnTo>
                  <a:pt x="811" y="372"/>
                </a:lnTo>
                <a:lnTo>
                  <a:pt x="808" y="357"/>
                </a:lnTo>
                <a:lnTo>
                  <a:pt x="797" y="342"/>
                </a:lnTo>
                <a:lnTo>
                  <a:pt x="797" y="342"/>
                </a:lnTo>
                <a:lnTo>
                  <a:pt x="789" y="335"/>
                </a:lnTo>
                <a:lnTo>
                  <a:pt x="782" y="324"/>
                </a:lnTo>
                <a:lnTo>
                  <a:pt x="778" y="309"/>
                </a:lnTo>
                <a:lnTo>
                  <a:pt x="778" y="294"/>
                </a:lnTo>
                <a:lnTo>
                  <a:pt x="782" y="279"/>
                </a:lnTo>
                <a:lnTo>
                  <a:pt x="800" y="264"/>
                </a:lnTo>
                <a:lnTo>
                  <a:pt x="826" y="249"/>
                </a:lnTo>
                <a:lnTo>
                  <a:pt x="826" y="249"/>
                </a:lnTo>
                <a:lnTo>
                  <a:pt x="834" y="246"/>
                </a:lnTo>
                <a:lnTo>
                  <a:pt x="856" y="234"/>
                </a:lnTo>
                <a:lnTo>
                  <a:pt x="864" y="227"/>
                </a:lnTo>
                <a:lnTo>
                  <a:pt x="875" y="216"/>
                </a:lnTo>
                <a:lnTo>
                  <a:pt x="878" y="201"/>
                </a:lnTo>
                <a:lnTo>
                  <a:pt x="878" y="186"/>
                </a:lnTo>
                <a:lnTo>
                  <a:pt x="878" y="186"/>
                </a:lnTo>
                <a:lnTo>
                  <a:pt x="886" y="175"/>
                </a:lnTo>
                <a:lnTo>
                  <a:pt x="901" y="160"/>
                </a:lnTo>
                <a:lnTo>
                  <a:pt x="912" y="149"/>
                </a:lnTo>
                <a:lnTo>
                  <a:pt x="923" y="138"/>
                </a:lnTo>
                <a:lnTo>
                  <a:pt x="938" y="134"/>
                </a:lnTo>
                <a:lnTo>
                  <a:pt x="957" y="130"/>
                </a:lnTo>
                <a:lnTo>
                  <a:pt x="957" y="127"/>
                </a:lnTo>
                <a:lnTo>
                  <a:pt x="957" y="127"/>
                </a:lnTo>
                <a:lnTo>
                  <a:pt x="960" y="115"/>
                </a:lnTo>
                <a:lnTo>
                  <a:pt x="960" y="104"/>
                </a:lnTo>
                <a:lnTo>
                  <a:pt x="953" y="82"/>
                </a:lnTo>
                <a:lnTo>
                  <a:pt x="942" y="71"/>
                </a:lnTo>
                <a:lnTo>
                  <a:pt x="938" y="63"/>
                </a:lnTo>
                <a:lnTo>
                  <a:pt x="938" y="63"/>
                </a:lnTo>
                <a:lnTo>
                  <a:pt x="942" y="45"/>
                </a:lnTo>
                <a:lnTo>
                  <a:pt x="934" y="34"/>
                </a:lnTo>
                <a:lnTo>
                  <a:pt x="927" y="26"/>
                </a:lnTo>
                <a:lnTo>
                  <a:pt x="916" y="22"/>
                </a:lnTo>
                <a:lnTo>
                  <a:pt x="897" y="26"/>
                </a:lnTo>
                <a:lnTo>
                  <a:pt x="886" y="26"/>
                </a:lnTo>
                <a:lnTo>
                  <a:pt x="867" y="7"/>
                </a:lnTo>
                <a:lnTo>
                  <a:pt x="830" y="4"/>
                </a:lnTo>
                <a:lnTo>
                  <a:pt x="823" y="0"/>
                </a:lnTo>
                <a:lnTo>
                  <a:pt x="819" y="0"/>
                </a:lnTo>
                <a:lnTo>
                  <a:pt x="819" y="0"/>
                </a:lnTo>
                <a:lnTo>
                  <a:pt x="811" y="0"/>
                </a:lnTo>
                <a:lnTo>
                  <a:pt x="804" y="4"/>
                </a:lnTo>
                <a:lnTo>
                  <a:pt x="789" y="19"/>
                </a:lnTo>
                <a:lnTo>
                  <a:pt x="782" y="37"/>
                </a:lnTo>
                <a:lnTo>
                  <a:pt x="782" y="48"/>
                </a:lnTo>
                <a:lnTo>
                  <a:pt x="782" y="48"/>
                </a:lnTo>
                <a:lnTo>
                  <a:pt x="785" y="60"/>
                </a:lnTo>
                <a:lnTo>
                  <a:pt x="785" y="67"/>
                </a:lnTo>
                <a:lnTo>
                  <a:pt x="782" y="74"/>
                </a:lnTo>
                <a:lnTo>
                  <a:pt x="782" y="74"/>
                </a:lnTo>
                <a:lnTo>
                  <a:pt x="759" y="74"/>
                </a:lnTo>
                <a:lnTo>
                  <a:pt x="745" y="78"/>
                </a:lnTo>
                <a:lnTo>
                  <a:pt x="741" y="82"/>
                </a:lnTo>
                <a:lnTo>
                  <a:pt x="741" y="86"/>
                </a:lnTo>
                <a:lnTo>
                  <a:pt x="741" y="86"/>
                </a:lnTo>
                <a:lnTo>
                  <a:pt x="733" y="101"/>
                </a:lnTo>
                <a:lnTo>
                  <a:pt x="726" y="104"/>
                </a:lnTo>
                <a:lnTo>
                  <a:pt x="722" y="101"/>
                </a:lnTo>
                <a:lnTo>
                  <a:pt x="718" y="101"/>
                </a:lnTo>
                <a:lnTo>
                  <a:pt x="718" y="101"/>
                </a:lnTo>
                <a:lnTo>
                  <a:pt x="718" y="82"/>
                </a:lnTo>
                <a:lnTo>
                  <a:pt x="715" y="74"/>
                </a:lnTo>
                <a:lnTo>
                  <a:pt x="711" y="71"/>
                </a:lnTo>
                <a:lnTo>
                  <a:pt x="696" y="63"/>
                </a:lnTo>
                <a:lnTo>
                  <a:pt x="674" y="56"/>
                </a:lnTo>
                <a:lnTo>
                  <a:pt x="674" y="56"/>
                </a:lnTo>
                <a:lnTo>
                  <a:pt x="655" y="52"/>
                </a:lnTo>
                <a:lnTo>
                  <a:pt x="644" y="56"/>
                </a:lnTo>
                <a:lnTo>
                  <a:pt x="637" y="60"/>
                </a:lnTo>
                <a:lnTo>
                  <a:pt x="637" y="60"/>
                </a:lnTo>
                <a:lnTo>
                  <a:pt x="637" y="60"/>
                </a:lnTo>
                <a:lnTo>
                  <a:pt x="629" y="78"/>
                </a:lnTo>
                <a:lnTo>
                  <a:pt x="622" y="89"/>
                </a:lnTo>
                <a:lnTo>
                  <a:pt x="611" y="97"/>
                </a:lnTo>
                <a:lnTo>
                  <a:pt x="599" y="101"/>
                </a:lnTo>
                <a:lnTo>
                  <a:pt x="581" y="104"/>
                </a:lnTo>
                <a:lnTo>
                  <a:pt x="566" y="101"/>
                </a:lnTo>
                <a:lnTo>
                  <a:pt x="566" y="101"/>
                </a:lnTo>
                <a:lnTo>
                  <a:pt x="566" y="101"/>
                </a:lnTo>
                <a:lnTo>
                  <a:pt x="566" y="119"/>
                </a:lnTo>
                <a:lnTo>
                  <a:pt x="562" y="141"/>
                </a:lnTo>
                <a:lnTo>
                  <a:pt x="562" y="141"/>
                </a:lnTo>
                <a:lnTo>
                  <a:pt x="562" y="156"/>
                </a:lnTo>
                <a:lnTo>
                  <a:pt x="566" y="167"/>
                </a:lnTo>
                <a:lnTo>
                  <a:pt x="573" y="175"/>
                </a:lnTo>
                <a:lnTo>
                  <a:pt x="573" y="175"/>
                </a:lnTo>
                <a:lnTo>
                  <a:pt x="573" y="194"/>
                </a:lnTo>
                <a:lnTo>
                  <a:pt x="577" y="234"/>
                </a:lnTo>
                <a:lnTo>
                  <a:pt x="573" y="257"/>
                </a:lnTo>
                <a:lnTo>
                  <a:pt x="570" y="279"/>
                </a:lnTo>
                <a:lnTo>
                  <a:pt x="562" y="298"/>
                </a:lnTo>
                <a:lnTo>
                  <a:pt x="555" y="305"/>
                </a:lnTo>
                <a:lnTo>
                  <a:pt x="547" y="309"/>
                </a:lnTo>
                <a:lnTo>
                  <a:pt x="547" y="309"/>
                </a:lnTo>
                <a:lnTo>
                  <a:pt x="540" y="309"/>
                </a:lnTo>
                <a:lnTo>
                  <a:pt x="521" y="313"/>
                </a:lnTo>
                <a:lnTo>
                  <a:pt x="510" y="320"/>
                </a:lnTo>
                <a:lnTo>
                  <a:pt x="503" y="327"/>
                </a:lnTo>
                <a:lnTo>
                  <a:pt x="491" y="335"/>
                </a:lnTo>
                <a:lnTo>
                  <a:pt x="488" y="350"/>
                </a:lnTo>
                <a:lnTo>
                  <a:pt x="488" y="350"/>
                </a:lnTo>
                <a:lnTo>
                  <a:pt x="473" y="350"/>
                </a:lnTo>
                <a:lnTo>
                  <a:pt x="458" y="346"/>
                </a:lnTo>
                <a:lnTo>
                  <a:pt x="447" y="339"/>
                </a:lnTo>
                <a:lnTo>
                  <a:pt x="447" y="339"/>
                </a:lnTo>
                <a:lnTo>
                  <a:pt x="439" y="339"/>
                </a:lnTo>
                <a:lnTo>
                  <a:pt x="428" y="339"/>
                </a:lnTo>
                <a:lnTo>
                  <a:pt x="406" y="357"/>
                </a:lnTo>
                <a:lnTo>
                  <a:pt x="376" y="383"/>
                </a:lnTo>
                <a:lnTo>
                  <a:pt x="376" y="383"/>
                </a:lnTo>
                <a:lnTo>
                  <a:pt x="376" y="361"/>
                </a:lnTo>
                <a:lnTo>
                  <a:pt x="376" y="342"/>
                </a:lnTo>
                <a:lnTo>
                  <a:pt x="372" y="339"/>
                </a:lnTo>
                <a:lnTo>
                  <a:pt x="365" y="335"/>
                </a:lnTo>
                <a:lnTo>
                  <a:pt x="365" y="335"/>
                </a:lnTo>
                <a:lnTo>
                  <a:pt x="302" y="324"/>
                </a:lnTo>
                <a:lnTo>
                  <a:pt x="302" y="324"/>
                </a:lnTo>
                <a:lnTo>
                  <a:pt x="294" y="324"/>
                </a:lnTo>
                <a:lnTo>
                  <a:pt x="287" y="316"/>
                </a:lnTo>
                <a:lnTo>
                  <a:pt x="272" y="309"/>
                </a:lnTo>
                <a:lnTo>
                  <a:pt x="246" y="305"/>
                </a:lnTo>
                <a:lnTo>
                  <a:pt x="246" y="305"/>
                </a:lnTo>
                <a:lnTo>
                  <a:pt x="231" y="324"/>
                </a:lnTo>
                <a:lnTo>
                  <a:pt x="216" y="335"/>
                </a:lnTo>
                <a:lnTo>
                  <a:pt x="201" y="342"/>
                </a:lnTo>
                <a:lnTo>
                  <a:pt x="201" y="342"/>
                </a:lnTo>
                <a:lnTo>
                  <a:pt x="201" y="357"/>
                </a:lnTo>
                <a:lnTo>
                  <a:pt x="201" y="372"/>
                </a:lnTo>
                <a:lnTo>
                  <a:pt x="209" y="383"/>
                </a:lnTo>
                <a:lnTo>
                  <a:pt x="209" y="383"/>
                </a:lnTo>
                <a:lnTo>
                  <a:pt x="212" y="387"/>
                </a:lnTo>
                <a:lnTo>
                  <a:pt x="212" y="391"/>
                </a:lnTo>
                <a:lnTo>
                  <a:pt x="209" y="402"/>
                </a:lnTo>
                <a:lnTo>
                  <a:pt x="197" y="409"/>
                </a:lnTo>
                <a:lnTo>
                  <a:pt x="183" y="413"/>
                </a:lnTo>
                <a:lnTo>
                  <a:pt x="183" y="413"/>
                </a:lnTo>
                <a:lnTo>
                  <a:pt x="175" y="413"/>
                </a:lnTo>
                <a:lnTo>
                  <a:pt x="171" y="417"/>
                </a:lnTo>
                <a:lnTo>
                  <a:pt x="168" y="428"/>
                </a:lnTo>
                <a:lnTo>
                  <a:pt x="168" y="443"/>
                </a:lnTo>
                <a:lnTo>
                  <a:pt x="168" y="454"/>
                </a:lnTo>
                <a:lnTo>
                  <a:pt x="168" y="454"/>
                </a:lnTo>
                <a:lnTo>
                  <a:pt x="168" y="476"/>
                </a:lnTo>
                <a:lnTo>
                  <a:pt x="168" y="491"/>
                </a:lnTo>
                <a:lnTo>
                  <a:pt x="168" y="491"/>
                </a:lnTo>
                <a:lnTo>
                  <a:pt x="171" y="491"/>
                </a:lnTo>
                <a:lnTo>
                  <a:pt x="186" y="495"/>
                </a:lnTo>
                <a:lnTo>
                  <a:pt x="201" y="506"/>
                </a:lnTo>
                <a:lnTo>
                  <a:pt x="205" y="514"/>
                </a:lnTo>
                <a:lnTo>
                  <a:pt x="209" y="525"/>
                </a:lnTo>
                <a:lnTo>
                  <a:pt x="220" y="551"/>
                </a:lnTo>
                <a:lnTo>
                  <a:pt x="238" y="595"/>
                </a:lnTo>
                <a:lnTo>
                  <a:pt x="238" y="595"/>
                </a:lnTo>
                <a:lnTo>
                  <a:pt x="238" y="599"/>
                </a:lnTo>
                <a:lnTo>
                  <a:pt x="235" y="610"/>
                </a:lnTo>
                <a:lnTo>
                  <a:pt x="231" y="614"/>
                </a:lnTo>
                <a:lnTo>
                  <a:pt x="224" y="618"/>
                </a:lnTo>
                <a:lnTo>
                  <a:pt x="216" y="618"/>
                </a:lnTo>
                <a:lnTo>
                  <a:pt x="201" y="614"/>
                </a:lnTo>
                <a:lnTo>
                  <a:pt x="201" y="614"/>
                </a:lnTo>
                <a:lnTo>
                  <a:pt x="186" y="614"/>
                </a:lnTo>
                <a:lnTo>
                  <a:pt x="171" y="618"/>
                </a:lnTo>
                <a:lnTo>
                  <a:pt x="160" y="625"/>
                </a:lnTo>
                <a:lnTo>
                  <a:pt x="153" y="633"/>
                </a:lnTo>
                <a:lnTo>
                  <a:pt x="142" y="655"/>
                </a:lnTo>
                <a:lnTo>
                  <a:pt x="138" y="662"/>
                </a:lnTo>
                <a:lnTo>
                  <a:pt x="71" y="651"/>
                </a:lnTo>
                <a:lnTo>
                  <a:pt x="71" y="651"/>
                </a:lnTo>
                <a:lnTo>
                  <a:pt x="52" y="651"/>
                </a:lnTo>
                <a:lnTo>
                  <a:pt x="37" y="655"/>
                </a:lnTo>
                <a:lnTo>
                  <a:pt x="34" y="659"/>
                </a:lnTo>
                <a:lnTo>
                  <a:pt x="30" y="662"/>
                </a:lnTo>
                <a:lnTo>
                  <a:pt x="34" y="666"/>
                </a:lnTo>
                <a:lnTo>
                  <a:pt x="34" y="666"/>
                </a:lnTo>
                <a:lnTo>
                  <a:pt x="30" y="685"/>
                </a:lnTo>
                <a:lnTo>
                  <a:pt x="26" y="703"/>
                </a:lnTo>
                <a:lnTo>
                  <a:pt x="11" y="722"/>
                </a:lnTo>
                <a:lnTo>
                  <a:pt x="11" y="722"/>
                </a:lnTo>
                <a:lnTo>
                  <a:pt x="11" y="726"/>
                </a:lnTo>
                <a:lnTo>
                  <a:pt x="19" y="733"/>
                </a:lnTo>
                <a:lnTo>
                  <a:pt x="34" y="741"/>
                </a:lnTo>
                <a:lnTo>
                  <a:pt x="64" y="741"/>
                </a:lnTo>
                <a:lnTo>
                  <a:pt x="64" y="741"/>
                </a:lnTo>
                <a:lnTo>
                  <a:pt x="71" y="741"/>
                </a:lnTo>
                <a:lnTo>
                  <a:pt x="86" y="744"/>
                </a:lnTo>
                <a:lnTo>
                  <a:pt x="93" y="748"/>
                </a:lnTo>
                <a:lnTo>
                  <a:pt x="101" y="755"/>
                </a:lnTo>
                <a:lnTo>
                  <a:pt x="108" y="770"/>
                </a:lnTo>
                <a:lnTo>
                  <a:pt x="108" y="789"/>
                </a:lnTo>
                <a:lnTo>
                  <a:pt x="108" y="789"/>
                </a:lnTo>
                <a:lnTo>
                  <a:pt x="104" y="804"/>
                </a:lnTo>
                <a:lnTo>
                  <a:pt x="97" y="815"/>
                </a:lnTo>
                <a:lnTo>
                  <a:pt x="90" y="819"/>
                </a:lnTo>
                <a:lnTo>
                  <a:pt x="78" y="819"/>
                </a:lnTo>
                <a:lnTo>
                  <a:pt x="60" y="815"/>
                </a:lnTo>
                <a:lnTo>
                  <a:pt x="49" y="808"/>
                </a:lnTo>
                <a:lnTo>
                  <a:pt x="49" y="808"/>
                </a:lnTo>
                <a:lnTo>
                  <a:pt x="45" y="815"/>
                </a:lnTo>
                <a:lnTo>
                  <a:pt x="30" y="837"/>
                </a:lnTo>
                <a:lnTo>
                  <a:pt x="30" y="837"/>
                </a:lnTo>
                <a:lnTo>
                  <a:pt x="23" y="848"/>
                </a:lnTo>
                <a:lnTo>
                  <a:pt x="11" y="863"/>
                </a:lnTo>
                <a:lnTo>
                  <a:pt x="0" y="878"/>
                </a:lnTo>
                <a:lnTo>
                  <a:pt x="8" y="901"/>
                </a:lnTo>
                <a:lnTo>
                  <a:pt x="49" y="912"/>
                </a:lnTo>
                <a:lnTo>
                  <a:pt x="75" y="912"/>
                </a:lnTo>
                <a:lnTo>
                  <a:pt x="75" y="912"/>
                </a:lnTo>
                <a:lnTo>
                  <a:pt x="86" y="912"/>
                </a:lnTo>
                <a:lnTo>
                  <a:pt x="101" y="923"/>
                </a:lnTo>
                <a:lnTo>
                  <a:pt x="108" y="930"/>
                </a:lnTo>
                <a:lnTo>
                  <a:pt x="116" y="941"/>
                </a:lnTo>
                <a:lnTo>
                  <a:pt x="119" y="956"/>
                </a:lnTo>
                <a:lnTo>
                  <a:pt x="119" y="971"/>
                </a:lnTo>
                <a:lnTo>
                  <a:pt x="149" y="990"/>
                </a:lnTo>
                <a:lnTo>
                  <a:pt x="149" y="990"/>
                </a:lnTo>
                <a:lnTo>
                  <a:pt x="190" y="1001"/>
                </a:lnTo>
                <a:lnTo>
                  <a:pt x="216" y="1008"/>
                </a:lnTo>
                <a:lnTo>
                  <a:pt x="224" y="1016"/>
                </a:lnTo>
                <a:lnTo>
                  <a:pt x="227" y="1023"/>
                </a:lnTo>
                <a:lnTo>
                  <a:pt x="231" y="1027"/>
                </a:lnTo>
                <a:lnTo>
                  <a:pt x="261" y="994"/>
                </a:lnTo>
                <a:lnTo>
                  <a:pt x="264" y="956"/>
                </a:lnTo>
                <a:lnTo>
                  <a:pt x="298" y="956"/>
                </a:lnTo>
                <a:lnTo>
                  <a:pt x="298" y="919"/>
                </a:lnTo>
                <a:lnTo>
                  <a:pt x="317" y="919"/>
                </a:lnTo>
                <a:lnTo>
                  <a:pt x="339" y="941"/>
                </a:lnTo>
                <a:lnTo>
                  <a:pt x="369" y="941"/>
                </a:lnTo>
                <a:lnTo>
                  <a:pt x="473" y="1005"/>
                </a:lnTo>
                <a:lnTo>
                  <a:pt x="473" y="1038"/>
                </a:lnTo>
                <a:lnTo>
                  <a:pt x="491" y="1038"/>
                </a:lnTo>
                <a:lnTo>
                  <a:pt x="503" y="1064"/>
                </a:lnTo>
                <a:lnTo>
                  <a:pt x="503" y="1064"/>
                </a:lnTo>
                <a:lnTo>
                  <a:pt x="510" y="1068"/>
                </a:lnTo>
                <a:lnTo>
                  <a:pt x="532" y="1072"/>
                </a:lnTo>
                <a:lnTo>
                  <a:pt x="544" y="1072"/>
                </a:lnTo>
                <a:lnTo>
                  <a:pt x="555" y="1068"/>
                </a:lnTo>
                <a:lnTo>
                  <a:pt x="562" y="1061"/>
                </a:lnTo>
                <a:lnTo>
                  <a:pt x="570" y="1046"/>
                </a:lnTo>
                <a:lnTo>
                  <a:pt x="599" y="1034"/>
                </a:lnTo>
                <a:lnTo>
                  <a:pt x="599" y="1034"/>
                </a:lnTo>
                <a:lnTo>
                  <a:pt x="603" y="1034"/>
                </a:lnTo>
                <a:lnTo>
                  <a:pt x="607" y="1031"/>
                </a:lnTo>
                <a:lnTo>
                  <a:pt x="607" y="1023"/>
                </a:lnTo>
                <a:lnTo>
                  <a:pt x="603" y="1008"/>
                </a:lnTo>
                <a:lnTo>
                  <a:pt x="663" y="927"/>
                </a:lnTo>
                <a:lnTo>
                  <a:pt x="663" y="927"/>
                </a:lnTo>
                <a:lnTo>
                  <a:pt x="666" y="919"/>
                </a:lnTo>
                <a:lnTo>
                  <a:pt x="678" y="912"/>
                </a:lnTo>
                <a:lnTo>
                  <a:pt x="685" y="912"/>
                </a:lnTo>
                <a:lnTo>
                  <a:pt x="692" y="915"/>
                </a:lnTo>
                <a:lnTo>
                  <a:pt x="700" y="927"/>
                </a:lnTo>
                <a:lnTo>
                  <a:pt x="707" y="945"/>
                </a:lnTo>
                <a:lnTo>
                  <a:pt x="737" y="994"/>
                </a:lnTo>
                <a:lnTo>
                  <a:pt x="737" y="994"/>
                </a:lnTo>
                <a:lnTo>
                  <a:pt x="737" y="997"/>
                </a:lnTo>
                <a:lnTo>
                  <a:pt x="741" y="1001"/>
                </a:lnTo>
                <a:lnTo>
                  <a:pt x="748" y="1001"/>
                </a:lnTo>
                <a:lnTo>
                  <a:pt x="752" y="997"/>
                </a:lnTo>
                <a:lnTo>
                  <a:pt x="759" y="990"/>
                </a:lnTo>
                <a:lnTo>
                  <a:pt x="771" y="971"/>
                </a:lnTo>
                <a:lnTo>
                  <a:pt x="782" y="945"/>
                </a:lnTo>
                <a:lnTo>
                  <a:pt x="782" y="945"/>
                </a:lnTo>
                <a:lnTo>
                  <a:pt x="782" y="938"/>
                </a:lnTo>
                <a:lnTo>
                  <a:pt x="793" y="919"/>
                </a:lnTo>
                <a:lnTo>
                  <a:pt x="800" y="912"/>
                </a:lnTo>
                <a:lnTo>
                  <a:pt x="808" y="908"/>
                </a:lnTo>
                <a:lnTo>
                  <a:pt x="815" y="915"/>
                </a:lnTo>
                <a:lnTo>
                  <a:pt x="830" y="927"/>
                </a:lnTo>
                <a:lnTo>
                  <a:pt x="893" y="979"/>
                </a:lnTo>
                <a:lnTo>
                  <a:pt x="893" y="979"/>
                </a:lnTo>
                <a:lnTo>
                  <a:pt x="897" y="986"/>
                </a:lnTo>
                <a:lnTo>
                  <a:pt x="916" y="1005"/>
                </a:lnTo>
                <a:lnTo>
                  <a:pt x="938" y="1027"/>
                </a:lnTo>
                <a:lnTo>
                  <a:pt x="953" y="1038"/>
                </a:lnTo>
                <a:lnTo>
                  <a:pt x="968" y="1046"/>
                </a:lnTo>
                <a:lnTo>
                  <a:pt x="968" y="1046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8169276" y="2346325"/>
            <a:ext cx="34925" cy="42862"/>
          </a:xfrm>
          <a:custGeom>
            <a:avLst/>
            <a:gdLst>
              <a:gd name="T0" fmla="*/ 22 w 22"/>
              <a:gd name="T1" fmla="*/ 15 h 27"/>
              <a:gd name="T2" fmla="*/ 22 w 22"/>
              <a:gd name="T3" fmla="*/ 15 h 27"/>
              <a:gd name="T4" fmla="*/ 18 w 22"/>
              <a:gd name="T5" fmla="*/ 23 h 27"/>
              <a:gd name="T6" fmla="*/ 11 w 22"/>
              <a:gd name="T7" fmla="*/ 27 h 27"/>
              <a:gd name="T8" fmla="*/ 11 w 22"/>
              <a:gd name="T9" fmla="*/ 27 h 27"/>
              <a:gd name="T10" fmla="*/ 3 w 22"/>
              <a:gd name="T11" fmla="*/ 23 h 27"/>
              <a:gd name="T12" fmla="*/ 0 w 22"/>
              <a:gd name="T13" fmla="*/ 15 h 27"/>
              <a:gd name="T14" fmla="*/ 0 w 22"/>
              <a:gd name="T15" fmla="*/ 15 h 27"/>
              <a:gd name="T16" fmla="*/ 3 w 22"/>
              <a:gd name="T17" fmla="*/ 4 h 27"/>
              <a:gd name="T18" fmla="*/ 11 w 22"/>
              <a:gd name="T19" fmla="*/ 0 h 27"/>
              <a:gd name="T20" fmla="*/ 11 w 22"/>
              <a:gd name="T21" fmla="*/ 0 h 27"/>
              <a:gd name="T22" fmla="*/ 18 w 22"/>
              <a:gd name="T23" fmla="*/ 4 h 27"/>
              <a:gd name="T24" fmla="*/ 22 w 22"/>
              <a:gd name="T25" fmla="*/ 15 h 27"/>
              <a:gd name="T26" fmla="*/ 22 w 22"/>
              <a:gd name="T27" fmla="*/ 15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7">
                <a:moveTo>
                  <a:pt x="22" y="15"/>
                </a:moveTo>
                <a:lnTo>
                  <a:pt x="22" y="15"/>
                </a:lnTo>
                <a:lnTo>
                  <a:pt x="18" y="23"/>
                </a:lnTo>
                <a:lnTo>
                  <a:pt x="11" y="27"/>
                </a:lnTo>
                <a:lnTo>
                  <a:pt x="11" y="27"/>
                </a:lnTo>
                <a:lnTo>
                  <a:pt x="3" y="23"/>
                </a:lnTo>
                <a:lnTo>
                  <a:pt x="0" y="15"/>
                </a:lnTo>
                <a:lnTo>
                  <a:pt x="0" y="15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18" y="4"/>
                </a:lnTo>
                <a:lnTo>
                  <a:pt x="22" y="15"/>
                </a:lnTo>
                <a:lnTo>
                  <a:pt x="22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8145463" y="2324100"/>
            <a:ext cx="88900" cy="87312"/>
          </a:xfrm>
          <a:custGeom>
            <a:avLst/>
            <a:gdLst>
              <a:gd name="T0" fmla="*/ 56 w 56"/>
              <a:gd name="T1" fmla="*/ 29 h 55"/>
              <a:gd name="T2" fmla="*/ 56 w 56"/>
              <a:gd name="T3" fmla="*/ 29 h 55"/>
              <a:gd name="T4" fmla="*/ 52 w 56"/>
              <a:gd name="T5" fmla="*/ 41 h 55"/>
              <a:gd name="T6" fmla="*/ 44 w 56"/>
              <a:gd name="T7" fmla="*/ 48 h 55"/>
              <a:gd name="T8" fmla="*/ 37 w 56"/>
              <a:gd name="T9" fmla="*/ 55 h 55"/>
              <a:gd name="T10" fmla="*/ 26 w 56"/>
              <a:gd name="T11" fmla="*/ 55 h 55"/>
              <a:gd name="T12" fmla="*/ 26 w 56"/>
              <a:gd name="T13" fmla="*/ 55 h 55"/>
              <a:gd name="T14" fmla="*/ 15 w 56"/>
              <a:gd name="T15" fmla="*/ 55 h 55"/>
              <a:gd name="T16" fmla="*/ 7 w 56"/>
              <a:gd name="T17" fmla="*/ 48 h 55"/>
              <a:gd name="T18" fmla="*/ 0 w 56"/>
              <a:gd name="T19" fmla="*/ 41 h 55"/>
              <a:gd name="T20" fmla="*/ 0 w 56"/>
              <a:gd name="T21" fmla="*/ 29 h 55"/>
              <a:gd name="T22" fmla="*/ 0 w 56"/>
              <a:gd name="T23" fmla="*/ 29 h 55"/>
              <a:gd name="T24" fmla="*/ 0 w 56"/>
              <a:gd name="T25" fmla="*/ 18 h 55"/>
              <a:gd name="T26" fmla="*/ 7 w 56"/>
              <a:gd name="T27" fmla="*/ 7 h 55"/>
              <a:gd name="T28" fmla="*/ 15 w 56"/>
              <a:gd name="T29" fmla="*/ 3 h 55"/>
              <a:gd name="T30" fmla="*/ 26 w 56"/>
              <a:gd name="T31" fmla="*/ 0 h 55"/>
              <a:gd name="T32" fmla="*/ 26 w 56"/>
              <a:gd name="T33" fmla="*/ 0 h 55"/>
              <a:gd name="T34" fmla="*/ 37 w 56"/>
              <a:gd name="T35" fmla="*/ 3 h 55"/>
              <a:gd name="T36" fmla="*/ 44 w 56"/>
              <a:gd name="T37" fmla="*/ 7 h 55"/>
              <a:gd name="T38" fmla="*/ 52 w 56"/>
              <a:gd name="T39" fmla="*/ 18 h 55"/>
              <a:gd name="T40" fmla="*/ 56 w 56"/>
              <a:gd name="T41" fmla="*/ 29 h 55"/>
              <a:gd name="T42" fmla="*/ 56 w 56"/>
              <a:gd name="T43" fmla="*/ 2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5">
                <a:moveTo>
                  <a:pt x="56" y="29"/>
                </a:moveTo>
                <a:lnTo>
                  <a:pt x="56" y="29"/>
                </a:lnTo>
                <a:lnTo>
                  <a:pt x="52" y="41"/>
                </a:lnTo>
                <a:lnTo>
                  <a:pt x="44" y="48"/>
                </a:lnTo>
                <a:lnTo>
                  <a:pt x="37" y="55"/>
                </a:lnTo>
                <a:lnTo>
                  <a:pt x="26" y="55"/>
                </a:lnTo>
                <a:lnTo>
                  <a:pt x="26" y="55"/>
                </a:lnTo>
                <a:lnTo>
                  <a:pt x="15" y="55"/>
                </a:lnTo>
                <a:lnTo>
                  <a:pt x="7" y="48"/>
                </a:lnTo>
                <a:lnTo>
                  <a:pt x="0" y="41"/>
                </a:lnTo>
                <a:lnTo>
                  <a:pt x="0" y="29"/>
                </a:lnTo>
                <a:lnTo>
                  <a:pt x="0" y="29"/>
                </a:lnTo>
                <a:lnTo>
                  <a:pt x="0" y="18"/>
                </a:lnTo>
                <a:lnTo>
                  <a:pt x="7" y="7"/>
                </a:lnTo>
                <a:lnTo>
                  <a:pt x="15" y="3"/>
                </a:lnTo>
                <a:lnTo>
                  <a:pt x="26" y="0"/>
                </a:lnTo>
                <a:lnTo>
                  <a:pt x="26" y="0"/>
                </a:lnTo>
                <a:lnTo>
                  <a:pt x="37" y="3"/>
                </a:lnTo>
                <a:lnTo>
                  <a:pt x="44" y="7"/>
                </a:lnTo>
                <a:lnTo>
                  <a:pt x="52" y="18"/>
                </a:lnTo>
                <a:lnTo>
                  <a:pt x="56" y="29"/>
                </a:lnTo>
                <a:lnTo>
                  <a:pt x="56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7442201" y="3670300"/>
            <a:ext cx="34925" cy="41275"/>
          </a:xfrm>
          <a:custGeom>
            <a:avLst/>
            <a:gdLst>
              <a:gd name="T0" fmla="*/ 22 w 22"/>
              <a:gd name="T1" fmla="*/ 15 h 26"/>
              <a:gd name="T2" fmla="*/ 22 w 22"/>
              <a:gd name="T3" fmla="*/ 15 h 26"/>
              <a:gd name="T4" fmla="*/ 19 w 22"/>
              <a:gd name="T5" fmla="*/ 22 h 26"/>
              <a:gd name="T6" fmla="*/ 11 w 22"/>
              <a:gd name="T7" fmla="*/ 26 h 26"/>
              <a:gd name="T8" fmla="*/ 11 w 22"/>
              <a:gd name="T9" fmla="*/ 26 h 26"/>
              <a:gd name="T10" fmla="*/ 4 w 22"/>
              <a:gd name="T11" fmla="*/ 22 h 26"/>
              <a:gd name="T12" fmla="*/ 0 w 22"/>
              <a:gd name="T13" fmla="*/ 15 h 26"/>
              <a:gd name="T14" fmla="*/ 0 w 22"/>
              <a:gd name="T15" fmla="*/ 15 h 26"/>
              <a:gd name="T16" fmla="*/ 4 w 22"/>
              <a:gd name="T17" fmla="*/ 4 h 26"/>
              <a:gd name="T18" fmla="*/ 11 w 22"/>
              <a:gd name="T19" fmla="*/ 0 h 26"/>
              <a:gd name="T20" fmla="*/ 11 w 22"/>
              <a:gd name="T21" fmla="*/ 0 h 26"/>
              <a:gd name="T22" fmla="*/ 19 w 22"/>
              <a:gd name="T23" fmla="*/ 4 h 26"/>
              <a:gd name="T24" fmla="*/ 22 w 22"/>
              <a:gd name="T25" fmla="*/ 15 h 26"/>
              <a:gd name="T26" fmla="*/ 22 w 22"/>
              <a:gd name="T27" fmla="*/ 1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6">
                <a:moveTo>
                  <a:pt x="22" y="15"/>
                </a:moveTo>
                <a:lnTo>
                  <a:pt x="22" y="15"/>
                </a:lnTo>
                <a:lnTo>
                  <a:pt x="19" y="22"/>
                </a:lnTo>
                <a:lnTo>
                  <a:pt x="11" y="26"/>
                </a:lnTo>
                <a:lnTo>
                  <a:pt x="11" y="26"/>
                </a:lnTo>
                <a:lnTo>
                  <a:pt x="4" y="22"/>
                </a:lnTo>
                <a:lnTo>
                  <a:pt x="0" y="15"/>
                </a:lnTo>
                <a:lnTo>
                  <a:pt x="0" y="15"/>
                </a:lnTo>
                <a:lnTo>
                  <a:pt x="4" y="4"/>
                </a:lnTo>
                <a:lnTo>
                  <a:pt x="11" y="0"/>
                </a:lnTo>
                <a:lnTo>
                  <a:pt x="11" y="0"/>
                </a:lnTo>
                <a:lnTo>
                  <a:pt x="19" y="4"/>
                </a:lnTo>
                <a:lnTo>
                  <a:pt x="22" y="15"/>
                </a:lnTo>
                <a:lnTo>
                  <a:pt x="22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7412038" y="3646488"/>
            <a:ext cx="88900" cy="88900"/>
          </a:xfrm>
          <a:custGeom>
            <a:avLst/>
            <a:gdLst>
              <a:gd name="T0" fmla="*/ 56 w 56"/>
              <a:gd name="T1" fmla="*/ 30 h 56"/>
              <a:gd name="T2" fmla="*/ 56 w 56"/>
              <a:gd name="T3" fmla="*/ 30 h 56"/>
              <a:gd name="T4" fmla="*/ 56 w 56"/>
              <a:gd name="T5" fmla="*/ 41 h 56"/>
              <a:gd name="T6" fmla="*/ 49 w 56"/>
              <a:gd name="T7" fmla="*/ 48 h 56"/>
              <a:gd name="T8" fmla="*/ 41 w 56"/>
              <a:gd name="T9" fmla="*/ 56 h 56"/>
              <a:gd name="T10" fmla="*/ 30 w 56"/>
              <a:gd name="T11" fmla="*/ 56 h 56"/>
              <a:gd name="T12" fmla="*/ 30 w 56"/>
              <a:gd name="T13" fmla="*/ 56 h 56"/>
              <a:gd name="T14" fmla="*/ 19 w 56"/>
              <a:gd name="T15" fmla="*/ 56 h 56"/>
              <a:gd name="T16" fmla="*/ 12 w 56"/>
              <a:gd name="T17" fmla="*/ 48 h 56"/>
              <a:gd name="T18" fmla="*/ 4 w 56"/>
              <a:gd name="T19" fmla="*/ 41 h 56"/>
              <a:gd name="T20" fmla="*/ 0 w 56"/>
              <a:gd name="T21" fmla="*/ 30 h 56"/>
              <a:gd name="T22" fmla="*/ 0 w 56"/>
              <a:gd name="T23" fmla="*/ 30 h 56"/>
              <a:gd name="T24" fmla="*/ 4 w 56"/>
              <a:gd name="T25" fmla="*/ 19 h 56"/>
              <a:gd name="T26" fmla="*/ 12 w 56"/>
              <a:gd name="T27" fmla="*/ 8 h 56"/>
              <a:gd name="T28" fmla="*/ 19 w 56"/>
              <a:gd name="T29" fmla="*/ 4 h 56"/>
              <a:gd name="T30" fmla="*/ 30 w 56"/>
              <a:gd name="T31" fmla="*/ 0 h 56"/>
              <a:gd name="T32" fmla="*/ 30 w 56"/>
              <a:gd name="T33" fmla="*/ 0 h 56"/>
              <a:gd name="T34" fmla="*/ 41 w 56"/>
              <a:gd name="T35" fmla="*/ 4 h 56"/>
              <a:gd name="T36" fmla="*/ 49 w 56"/>
              <a:gd name="T37" fmla="*/ 8 h 56"/>
              <a:gd name="T38" fmla="*/ 56 w 56"/>
              <a:gd name="T39" fmla="*/ 19 h 56"/>
              <a:gd name="T40" fmla="*/ 56 w 56"/>
              <a:gd name="T41" fmla="*/ 30 h 56"/>
              <a:gd name="T42" fmla="*/ 56 w 56"/>
              <a:gd name="T43" fmla="*/ 3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6">
                <a:moveTo>
                  <a:pt x="56" y="30"/>
                </a:moveTo>
                <a:lnTo>
                  <a:pt x="56" y="30"/>
                </a:lnTo>
                <a:lnTo>
                  <a:pt x="56" y="41"/>
                </a:lnTo>
                <a:lnTo>
                  <a:pt x="49" y="48"/>
                </a:lnTo>
                <a:lnTo>
                  <a:pt x="41" y="56"/>
                </a:lnTo>
                <a:lnTo>
                  <a:pt x="30" y="56"/>
                </a:lnTo>
                <a:lnTo>
                  <a:pt x="30" y="56"/>
                </a:lnTo>
                <a:lnTo>
                  <a:pt x="19" y="56"/>
                </a:lnTo>
                <a:lnTo>
                  <a:pt x="12" y="48"/>
                </a:lnTo>
                <a:lnTo>
                  <a:pt x="4" y="41"/>
                </a:lnTo>
                <a:lnTo>
                  <a:pt x="0" y="30"/>
                </a:lnTo>
                <a:lnTo>
                  <a:pt x="0" y="30"/>
                </a:lnTo>
                <a:lnTo>
                  <a:pt x="4" y="19"/>
                </a:lnTo>
                <a:lnTo>
                  <a:pt x="12" y="8"/>
                </a:lnTo>
                <a:lnTo>
                  <a:pt x="19" y="4"/>
                </a:lnTo>
                <a:lnTo>
                  <a:pt x="30" y="0"/>
                </a:lnTo>
                <a:lnTo>
                  <a:pt x="30" y="0"/>
                </a:lnTo>
                <a:lnTo>
                  <a:pt x="41" y="4"/>
                </a:lnTo>
                <a:lnTo>
                  <a:pt x="49" y="8"/>
                </a:lnTo>
                <a:lnTo>
                  <a:pt x="56" y="19"/>
                </a:lnTo>
                <a:lnTo>
                  <a:pt x="56" y="30"/>
                </a:lnTo>
                <a:lnTo>
                  <a:pt x="56" y="30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9686926" y="4208463"/>
            <a:ext cx="34925" cy="41275"/>
          </a:xfrm>
          <a:custGeom>
            <a:avLst/>
            <a:gdLst>
              <a:gd name="T0" fmla="*/ 22 w 22"/>
              <a:gd name="T1" fmla="*/ 14 h 26"/>
              <a:gd name="T2" fmla="*/ 22 w 22"/>
              <a:gd name="T3" fmla="*/ 14 h 26"/>
              <a:gd name="T4" fmla="*/ 19 w 22"/>
              <a:gd name="T5" fmla="*/ 22 h 26"/>
              <a:gd name="T6" fmla="*/ 11 w 22"/>
              <a:gd name="T7" fmla="*/ 26 h 26"/>
              <a:gd name="T8" fmla="*/ 11 w 22"/>
              <a:gd name="T9" fmla="*/ 26 h 26"/>
              <a:gd name="T10" fmla="*/ 4 w 22"/>
              <a:gd name="T11" fmla="*/ 22 h 26"/>
              <a:gd name="T12" fmla="*/ 0 w 22"/>
              <a:gd name="T13" fmla="*/ 14 h 26"/>
              <a:gd name="T14" fmla="*/ 0 w 22"/>
              <a:gd name="T15" fmla="*/ 14 h 26"/>
              <a:gd name="T16" fmla="*/ 4 w 22"/>
              <a:gd name="T17" fmla="*/ 3 h 26"/>
              <a:gd name="T18" fmla="*/ 11 w 22"/>
              <a:gd name="T19" fmla="*/ 0 h 26"/>
              <a:gd name="T20" fmla="*/ 11 w 22"/>
              <a:gd name="T21" fmla="*/ 0 h 26"/>
              <a:gd name="T22" fmla="*/ 19 w 22"/>
              <a:gd name="T23" fmla="*/ 3 h 26"/>
              <a:gd name="T24" fmla="*/ 22 w 22"/>
              <a:gd name="T25" fmla="*/ 14 h 26"/>
              <a:gd name="T26" fmla="*/ 22 w 22"/>
              <a:gd name="T27" fmla="*/ 1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6">
                <a:moveTo>
                  <a:pt x="22" y="14"/>
                </a:moveTo>
                <a:lnTo>
                  <a:pt x="22" y="14"/>
                </a:lnTo>
                <a:lnTo>
                  <a:pt x="19" y="22"/>
                </a:lnTo>
                <a:lnTo>
                  <a:pt x="11" y="26"/>
                </a:lnTo>
                <a:lnTo>
                  <a:pt x="11" y="26"/>
                </a:lnTo>
                <a:lnTo>
                  <a:pt x="4" y="22"/>
                </a:lnTo>
                <a:lnTo>
                  <a:pt x="0" y="14"/>
                </a:lnTo>
                <a:lnTo>
                  <a:pt x="0" y="14"/>
                </a:lnTo>
                <a:lnTo>
                  <a:pt x="4" y="3"/>
                </a:lnTo>
                <a:lnTo>
                  <a:pt x="11" y="0"/>
                </a:lnTo>
                <a:lnTo>
                  <a:pt x="11" y="0"/>
                </a:lnTo>
                <a:lnTo>
                  <a:pt x="19" y="3"/>
                </a:lnTo>
                <a:lnTo>
                  <a:pt x="22" y="14"/>
                </a:lnTo>
                <a:lnTo>
                  <a:pt x="22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9663113" y="4184650"/>
            <a:ext cx="88900" cy="88900"/>
          </a:xfrm>
          <a:custGeom>
            <a:avLst/>
            <a:gdLst>
              <a:gd name="T0" fmla="*/ 56 w 56"/>
              <a:gd name="T1" fmla="*/ 29 h 56"/>
              <a:gd name="T2" fmla="*/ 56 w 56"/>
              <a:gd name="T3" fmla="*/ 29 h 56"/>
              <a:gd name="T4" fmla="*/ 52 w 56"/>
              <a:gd name="T5" fmla="*/ 37 h 56"/>
              <a:gd name="T6" fmla="*/ 45 w 56"/>
              <a:gd name="T7" fmla="*/ 48 h 56"/>
              <a:gd name="T8" fmla="*/ 37 w 56"/>
              <a:gd name="T9" fmla="*/ 52 h 56"/>
              <a:gd name="T10" fmla="*/ 26 w 56"/>
              <a:gd name="T11" fmla="*/ 56 h 56"/>
              <a:gd name="T12" fmla="*/ 26 w 56"/>
              <a:gd name="T13" fmla="*/ 56 h 56"/>
              <a:gd name="T14" fmla="*/ 15 w 56"/>
              <a:gd name="T15" fmla="*/ 52 h 56"/>
              <a:gd name="T16" fmla="*/ 8 w 56"/>
              <a:gd name="T17" fmla="*/ 48 h 56"/>
              <a:gd name="T18" fmla="*/ 0 w 56"/>
              <a:gd name="T19" fmla="*/ 37 h 56"/>
              <a:gd name="T20" fmla="*/ 0 w 56"/>
              <a:gd name="T21" fmla="*/ 29 h 56"/>
              <a:gd name="T22" fmla="*/ 0 w 56"/>
              <a:gd name="T23" fmla="*/ 29 h 56"/>
              <a:gd name="T24" fmla="*/ 0 w 56"/>
              <a:gd name="T25" fmla="*/ 18 h 56"/>
              <a:gd name="T26" fmla="*/ 8 w 56"/>
              <a:gd name="T27" fmla="*/ 7 h 56"/>
              <a:gd name="T28" fmla="*/ 15 w 56"/>
              <a:gd name="T29" fmla="*/ 3 h 56"/>
              <a:gd name="T30" fmla="*/ 26 w 56"/>
              <a:gd name="T31" fmla="*/ 0 h 56"/>
              <a:gd name="T32" fmla="*/ 26 w 56"/>
              <a:gd name="T33" fmla="*/ 0 h 56"/>
              <a:gd name="T34" fmla="*/ 37 w 56"/>
              <a:gd name="T35" fmla="*/ 3 h 56"/>
              <a:gd name="T36" fmla="*/ 45 w 56"/>
              <a:gd name="T37" fmla="*/ 7 h 56"/>
              <a:gd name="T38" fmla="*/ 52 w 56"/>
              <a:gd name="T39" fmla="*/ 18 h 56"/>
              <a:gd name="T40" fmla="*/ 56 w 56"/>
              <a:gd name="T41" fmla="*/ 29 h 56"/>
              <a:gd name="T42" fmla="*/ 56 w 56"/>
              <a:gd name="T43" fmla="*/ 29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6">
                <a:moveTo>
                  <a:pt x="56" y="29"/>
                </a:moveTo>
                <a:lnTo>
                  <a:pt x="56" y="29"/>
                </a:lnTo>
                <a:lnTo>
                  <a:pt x="52" y="37"/>
                </a:lnTo>
                <a:lnTo>
                  <a:pt x="45" y="48"/>
                </a:lnTo>
                <a:lnTo>
                  <a:pt x="37" y="52"/>
                </a:lnTo>
                <a:lnTo>
                  <a:pt x="26" y="56"/>
                </a:lnTo>
                <a:lnTo>
                  <a:pt x="26" y="56"/>
                </a:lnTo>
                <a:lnTo>
                  <a:pt x="15" y="52"/>
                </a:lnTo>
                <a:lnTo>
                  <a:pt x="8" y="48"/>
                </a:lnTo>
                <a:lnTo>
                  <a:pt x="0" y="37"/>
                </a:lnTo>
                <a:lnTo>
                  <a:pt x="0" y="29"/>
                </a:lnTo>
                <a:lnTo>
                  <a:pt x="0" y="29"/>
                </a:lnTo>
                <a:lnTo>
                  <a:pt x="0" y="18"/>
                </a:lnTo>
                <a:lnTo>
                  <a:pt x="8" y="7"/>
                </a:lnTo>
                <a:lnTo>
                  <a:pt x="15" y="3"/>
                </a:lnTo>
                <a:lnTo>
                  <a:pt x="26" y="0"/>
                </a:lnTo>
                <a:lnTo>
                  <a:pt x="26" y="0"/>
                </a:lnTo>
                <a:lnTo>
                  <a:pt x="37" y="3"/>
                </a:lnTo>
                <a:lnTo>
                  <a:pt x="45" y="7"/>
                </a:lnTo>
                <a:lnTo>
                  <a:pt x="52" y="18"/>
                </a:lnTo>
                <a:lnTo>
                  <a:pt x="56" y="29"/>
                </a:lnTo>
                <a:lnTo>
                  <a:pt x="56" y="29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10502901" y="3327400"/>
            <a:ext cx="41275" cy="34925"/>
          </a:xfrm>
          <a:custGeom>
            <a:avLst/>
            <a:gdLst>
              <a:gd name="T0" fmla="*/ 26 w 26"/>
              <a:gd name="T1" fmla="*/ 11 h 22"/>
              <a:gd name="T2" fmla="*/ 26 w 26"/>
              <a:gd name="T3" fmla="*/ 11 h 22"/>
              <a:gd name="T4" fmla="*/ 22 w 26"/>
              <a:gd name="T5" fmla="*/ 19 h 22"/>
              <a:gd name="T6" fmla="*/ 14 w 26"/>
              <a:gd name="T7" fmla="*/ 22 h 22"/>
              <a:gd name="T8" fmla="*/ 14 w 26"/>
              <a:gd name="T9" fmla="*/ 22 h 22"/>
              <a:gd name="T10" fmla="*/ 3 w 26"/>
              <a:gd name="T11" fmla="*/ 19 h 22"/>
              <a:gd name="T12" fmla="*/ 0 w 26"/>
              <a:gd name="T13" fmla="*/ 11 h 22"/>
              <a:gd name="T14" fmla="*/ 0 w 26"/>
              <a:gd name="T15" fmla="*/ 11 h 22"/>
              <a:gd name="T16" fmla="*/ 3 w 26"/>
              <a:gd name="T17" fmla="*/ 4 h 22"/>
              <a:gd name="T18" fmla="*/ 14 w 26"/>
              <a:gd name="T19" fmla="*/ 0 h 22"/>
              <a:gd name="T20" fmla="*/ 14 w 26"/>
              <a:gd name="T21" fmla="*/ 0 h 22"/>
              <a:gd name="T22" fmla="*/ 22 w 26"/>
              <a:gd name="T23" fmla="*/ 4 h 22"/>
              <a:gd name="T24" fmla="*/ 26 w 26"/>
              <a:gd name="T25" fmla="*/ 11 h 22"/>
              <a:gd name="T26" fmla="*/ 26 w 26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2">
                <a:moveTo>
                  <a:pt x="26" y="11"/>
                </a:moveTo>
                <a:lnTo>
                  <a:pt x="26" y="11"/>
                </a:lnTo>
                <a:lnTo>
                  <a:pt x="22" y="19"/>
                </a:lnTo>
                <a:lnTo>
                  <a:pt x="14" y="22"/>
                </a:lnTo>
                <a:lnTo>
                  <a:pt x="14" y="22"/>
                </a:lnTo>
                <a:lnTo>
                  <a:pt x="3" y="19"/>
                </a:lnTo>
                <a:lnTo>
                  <a:pt x="0" y="11"/>
                </a:lnTo>
                <a:lnTo>
                  <a:pt x="0" y="11"/>
                </a:lnTo>
                <a:lnTo>
                  <a:pt x="3" y="4"/>
                </a:lnTo>
                <a:lnTo>
                  <a:pt x="14" y="0"/>
                </a:lnTo>
                <a:lnTo>
                  <a:pt x="14" y="0"/>
                </a:lnTo>
                <a:lnTo>
                  <a:pt x="22" y="4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10479088" y="3303588"/>
            <a:ext cx="87312" cy="88900"/>
          </a:xfrm>
          <a:custGeom>
            <a:avLst/>
            <a:gdLst>
              <a:gd name="T0" fmla="*/ 55 w 55"/>
              <a:gd name="T1" fmla="*/ 26 h 56"/>
              <a:gd name="T2" fmla="*/ 55 w 55"/>
              <a:gd name="T3" fmla="*/ 26 h 56"/>
              <a:gd name="T4" fmla="*/ 52 w 55"/>
              <a:gd name="T5" fmla="*/ 37 h 56"/>
              <a:gd name="T6" fmla="*/ 48 w 55"/>
              <a:gd name="T7" fmla="*/ 45 h 56"/>
              <a:gd name="T8" fmla="*/ 37 w 55"/>
              <a:gd name="T9" fmla="*/ 52 h 56"/>
              <a:gd name="T10" fmla="*/ 29 w 55"/>
              <a:gd name="T11" fmla="*/ 56 h 56"/>
              <a:gd name="T12" fmla="*/ 29 w 55"/>
              <a:gd name="T13" fmla="*/ 56 h 56"/>
              <a:gd name="T14" fmla="*/ 18 w 55"/>
              <a:gd name="T15" fmla="*/ 52 h 56"/>
              <a:gd name="T16" fmla="*/ 7 w 55"/>
              <a:gd name="T17" fmla="*/ 45 h 56"/>
              <a:gd name="T18" fmla="*/ 3 w 55"/>
              <a:gd name="T19" fmla="*/ 37 h 56"/>
              <a:gd name="T20" fmla="*/ 0 w 55"/>
              <a:gd name="T21" fmla="*/ 26 h 56"/>
              <a:gd name="T22" fmla="*/ 0 w 55"/>
              <a:gd name="T23" fmla="*/ 26 h 56"/>
              <a:gd name="T24" fmla="*/ 3 w 55"/>
              <a:gd name="T25" fmla="*/ 15 h 56"/>
              <a:gd name="T26" fmla="*/ 7 w 55"/>
              <a:gd name="T27" fmla="*/ 8 h 56"/>
              <a:gd name="T28" fmla="*/ 18 w 55"/>
              <a:gd name="T29" fmla="*/ 0 h 56"/>
              <a:gd name="T30" fmla="*/ 29 w 55"/>
              <a:gd name="T31" fmla="*/ 0 h 56"/>
              <a:gd name="T32" fmla="*/ 29 w 55"/>
              <a:gd name="T33" fmla="*/ 0 h 56"/>
              <a:gd name="T34" fmla="*/ 37 w 55"/>
              <a:gd name="T35" fmla="*/ 0 h 56"/>
              <a:gd name="T36" fmla="*/ 48 w 55"/>
              <a:gd name="T37" fmla="*/ 8 h 56"/>
              <a:gd name="T38" fmla="*/ 52 w 55"/>
              <a:gd name="T39" fmla="*/ 15 h 56"/>
              <a:gd name="T40" fmla="*/ 55 w 55"/>
              <a:gd name="T41" fmla="*/ 26 h 56"/>
              <a:gd name="T42" fmla="*/ 55 w 55"/>
              <a:gd name="T43" fmla="*/ 2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5" h="56">
                <a:moveTo>
                  <a:pt x="55" y="26"/>
                </a:moveTo>
                <a:lnTo>
                  <a:pt x="55" y="26"/>
                </a:lnTo>
                <a:lnTo>
                  <a:pt x="52" y="37"/>
                </a:lnTo>
                <a:lnTo>
                  <a:pt x="48" y="45"/>
                </a:lnTo>
                <a:lnTo>
                  <a:pt x="37" y="52"/>
                </a:lnTo>
                <a:lnTo>
                  <a:pt x="29" y="56"/>
                </a:lnTo>
                <a:lnTo>
                  <a:pt x="29" y="56"/>
                </a:lnTo>
                <a:lnTo>
                  <a:pt x="18" y="52"/>
                </a:lnTo>
                <a:lnTo>
                  <a:pt x="7" y="45"/>
                </a:lnTo>
                <a:lnTo>
                  <a:pt x="3" y="37"/>
                </a:lnTo>
                <a:lnTo>
                  <a:pt x="0" y="26"/>
                </a:lnTo>
                <a:lnTo>
                  <a:pt x="0" y="26"/>
                </a:lnTo>
                <a:lnTo>
                  <a:pt x="3" y="15"/>
                </a:lnTo>
                <a:lnTo>
                  <a:pt x="7" y="8"/>
                </a:lnTo>
                <a:lnTo>
                  <a:pt x="18" y="0"/>
                </a:lnTo>
                <a:lnTo>
                  <a:pt x="29" y="0"/>
                </a:lnTo>
                <a:lnTo>
                  <a:pt x="29" y="0"/>
                </a:lnTo>
                <a:lnTo>
                  <a:pt x="37" y="0"/>
                </a:lnTo>
                <a:lnTo>
                  <a:pt x="48" y="8"/>
                </a:lnTo>
                <a:lnTo>
                  <a:pt x="52" y="15"/>
                </a:lnTo>
                <a:lnTo>
                  <a:pt x="55" y="26"/>
                </a:lnTo>
                <a:lnTo>
                  <a:pt x="55" y="26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10455276" y="2005013"/>
            <a:ext cx="41275" cy="34925"/>
          </a:xfrm>
          <a:custGeom>
            <a:avLst/>
            <a:gdLst>
              <a:gd name="T0" fmla="*/ 26 w 26"/>
              <a:gd name="T1" fmla="*/ 11 h 22"/>
              <a:gd name="T2" fmla="*/ 26 w 26"/>
              <a:gd name="T3" fmla="*/ 11 h 22"/>
              <a:gd name="T4" fmla="*/ 22 w 26"/>
              <a:gd name="T5" fmla="*/ 18 h 22"/>
              <a:gd name="T6" fmla="*/ 11 w 26"/>
              <a:gd name="T7" fmla="*/ 22 h 22"/>
              <a:gd name="T8" fmla="*/ 11 w 26"/>
              <a:gd name="T9" fmla="*/ 22 h 22"/>
              <a:gd name="T10" fmla="*/ 3 w 26"/>
              <a:gd name="T11" fmla="*/ 18 h 22"/>
              <a:gd name="T12" fmla="*/ 0 w 26"/>
              <a:gd name="T13" fmla="*/ 11 h 22"/>
              <a:gd name="T14" fmla="*/ 0 w 26"/>
              <a:gd name="T15" fmla="*/ 11 h 22"/>
              <a:gd name="T16" fmla="*/ 3 w 26"/>
              <a:gd name="T17" fmla="*/ 3 h 22"/>
              <a:gd name="T18" fmla="*/ 11 w 26"/>
              <a:gd name="T19" fmla="*/ 0 h 22"/>
              <a:gd name="T20" fmla="*/ 11 w 26"/>
              <a:gd name="T21" fmla="*/ 0 h 22"/>
              <a:gd name="T22" fmla="*/ 22 w 26"/>
              <a:gd name="T23" fmla="*/ 3 h 22"/>
              <a:gd name="T24" fmla="*/ 26 w 26"/>
              <a:gd name="T25" fmla="*/ 11 h 22"/>
              <a:gd name="T26" fmla="*/ 26 w 26"/>
              <a:gd name="T2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2">
                <a:moveTo>
                  <a:pt x="26" y="11"/>
                </a:moveTo>
                <a:lnTo>
                  <a:pt x="26" y="11"/>
                </a:lnTo>
                <a:lnTo>
                  <a:pt x="22" y="18"/>
                </a:lnTo>
                <a:lnTo>
                  <a:pt x="11" y="22"/>
                </a:lnTo>
                <a:lnTo>
                  <a:pt x="11" y="22"/>
                </a:lnTo>
                <a:lnTo>
                  <a:pt x="3" y="18"/>
                </a:lnTo>
                <a:lnTo>
                  <a:pt x="0" y="11"/>
                </a:lnTo>
                <a:lnTo>
                  <a:pt x="0" y="11"/>
                </a:lnTo>
                <a:lnTo>
                  <a:pt x="3" y="3"/>
                </a:lnTo>
                <a:lnTo>
                  <a:pt x="11" y="0"/>
                </a:lnTo>
                <a:lnTo>
                  <a:pt x="11" y="0"/>
                </a:lnTo>
                <a:lnTo>
                  <a:pt x="22" y="3"/>
                </a:lnTo>
                <a:lnTo>
                  <a:pt x="26" y="11"/>
                </a:lnTo>
                <a:lnTo>
                  <a:pt x="26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10431463" y="1974850"/>
            <a:ext cx="88900" cy="88900"/>
          </a:xfrm>
          <a:custGeom>
            <a:avLst/>
            <a:gdLst>
              <a:gd name="T0" fmla="*/ 56 w 56"/>
              <a:gd name="T1" fmla="*/ 30 h 56"/>
              <a:gd name="T2" fmla="*/ 56 w 56"/>
              <a:gd name="T3" fmla="*/ 30 h 56"/>
              <a:gd name="T4" fmla="*/ 52 w 56"/>
              <a:gd name="T5" fmla="*/ 41 h 56"/>
              <a:gd name="T6" fmla="*/ 48 w 56"/>
              <a:gd name="T7" fmla="*/ 48 h 56"/>
              <a:gd name="T8" fmla="*/ 37 w 56"/>
              <a:gd name="T9" fmla="*/ 56 h 56"/>
              <a:gd name="T10" fmla="*/ 26 w 56"/>
              <a:gd name="T11" fmla="*/ 56 h 56"/>
              <a:gd name="T12" fmla="*/ 26 w 56"/>
              <a:gd name="T13" fmla="*/ 56 h 56"/>
              <a:gd name="T14" fmla="*/ 15 w 56"/>
              <a:gd name="T15" fmla="*/ 56 h 56"/>
              <a:gd name="T16" fmla="*/ 7 w 56"/>
              <a:gd name="T17" fmla="*/ 48 h 56"/>
              <a:gd name="T18" fmla="*/ 0 w 56"/>
              <a:gd name="T19" fmla="*/ 41 h 56"/>
              <a:gd name="T20" fmla="*/ 0 w 56"/>
              <a:gd name="T21" fmla="*/ 30 h 56"/>
              <a:gd name="T22" fmla="*/ 0 w 56"/>
              <a:gd name="T23" fmla="*/ 30 h 56"/>
              <a:gd name="T24" fmla="*/ 0 w 56"/>
              <a:gd name="T25" fmla="*/ 19 h 56"/>
              <a:gd name="T26" fmla="*/ 7 w 56"/>
              <a:gd name="T27" fmla="*/ 11 h 56"/>
              <a:gd name="T28" fmla="*/ 15 w 56"/>
              <a:gd name="T29" fmla="*/ 4 h 56"/>
              <a:gd name="T30" fmla="*/ 26 w 56"/>
              <a:gd name="T31" fmla="*/ 0 h 56"/>
              <a:gd name="T32" fmla="*/ 26 w 56"/>
              <a:gd name="T33" fmla="*/ 0 h 56"/>
              <a:gd name="T34" fmla="*/ 37 w 56"/>
              <a:gd name="T35" fmla="*/ 4 h 56"/>
              <a:gd name="T36" fmla="*/ 48 w 56"/>
              <a:gd name="T37" fmla="*/ 11 h 56"/>
              <a:gd name="T38" fmla="*/ 52 w 56"/>
              <a:gd name="T39" fmla="*/ 19 h 56"/>
              <a:gd name="T40" fmla="*/ 56 w 56"/>
              <a:gd name="T41" fmla="*/ 30 h 56"/>
              <a:gd name="T42" fmla="*/ 56 w 56"/>
              <a:gd name="T43" fmla="*/ 3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" h="56">
                <a:moveTo>
                  <a:pt x="56" y="30"/>
                </a:moveTo>
                <a:lnTo>
                  <a:pt x="56" y="30"/>
                </a:lnTo>
                <a:lnTo>
                  <a:pt x="52" y="41"/>
                </a:lnTo>
                <a:lnTo>
                  <a:pt x="48" y="48"/>
                </a:lnTo>
                <a:lnTo>
                  <a:pt x="37" y="56"/>
                </a:lnTo>
                <a:lnTo>
                  <a:pt x="26" y="56"/>
                </a:lnTo>
                <a:lnTo>
                  <a:pt x="26" y="56"/>
                </a:lnTo>
                <a:lnTo>
                  <a:pt x="15" y="56"/>
                </a:lnTo>
                <a:lnTo>
                  <a:pt x="7" y="48"/>
                </a:lnTo>
                <a:lnTo>
                  <a:pt x="0" y="41"/>
                </a:lnTo>
                <a:lnTo>
                  <a:pt x="0" y="30"/>
                </a:lnTo>
                <a:lnTo>
                  <a:pt x="0" y="30"/>
                </a:lnTo>
                <a:lnTo>
                  <a:pt x="0" y="19"/>
                </a:lnTo>
                <a:lnTo>
                  <a:pt x="7" y="11"/>
                </a:lnTo>
                <a:lnTo>
                  <a:pt x="15" y="4"/>
                </a:lnTo>
                <a:lnTo>
                  <a:pt x="26" y="0"/>
                </a:lnTo>
                <a:lnTo>
                  <a:pt x="26" y="0"/>
                </a:lnTo>
                <a:lnTo>
                  <a:pt x="37" y="4"/>
                </a:lnTo>
                <a:lnTo>
                  <a:pt x="48" y="11"/>
                </a:lnTo>
                <a:lnTo>
                  <a:pt x="52" y="19"/>
                </a:lnTo>
                <a:lnTo>
                  <a:pt x="56" y="30"/>
                </a:lnTo>
                <a:lnTo>
                  <a:pt x="56" y="30"/>
                </a:lnTo>
                <a:close/>
              </a:path>
            </a:pathLst>
          </a:custGeom>
          <a:noFill/>
          <a:ln w="111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9782176" y="3694113"/>
            <a:ext cx="117475" cy="117475"/>
          </a:xfrm>
          <a:custGeom>
            <a:avLst/>
            <a:gdLst>
              <a:gd name="T0" fmla="*/ 74 w 74"/>
              <a:gd name="T1" fmla="*/ 33 h 74"/>
              <a:gd name="T2" fmla="*/ 74 w 74"/>
              <a:gd name="T3" fmla="*/ 33 h 74"/>
              <a:gd name="T4" fmla="*/ 70 w 74"/>
              <a:gd name="T5" fmla="*/ 48 h 74"/>
              <a:gd name="T6" fmla="*/ 63 w 74"/>
              <a:gd name="T7" fmla="*/ 63 h 74"/>
              <a:gd name="T8" fmla="*/ 52 w 74"/>
              <a:gd name="T9" fmla="*/ 71 h 74"/>
              <a:gd name="T10" fmla="*/ 37 w 74"/>
              <a:gd name="T11" fmla="*/ 74 h 74"/>
              <a:gd name="T12" fmla="*/ 37 w 74"/>
              <a:gd name="T13" fmla="*/ 74 h 74"/>
              <a:gd name="T14" fmla="*/ 22 w 74"/>
              <a:gd name="T15" fmla="*/ 71 h 74"/>
              <a:gd name="T16" fmla="*/ 11 w 74"/>
              <a:gd name="T17" fmla="*/ 63 h 74"/>
              <a:gd name="T18" fmla="*/ 3 w 74"/>
              <a:gd name="T19" fmla="*/ 52 h 74"/>
              <a:gd name="T20" fmla="*/ 0 w 74"/>
              <a:gd name="T21" fmla="*/ 37 h 74"/>
              <a:gd name="T22" fmla="*/ 0 w 74"/>
              <a:gd name="T23" fmla="*/ 37 h 74"/>
              <a:gd name="T24" fmla="*/ 0 w 74"/>
              <a:gd name="T25" fmla="*/ 22 h 74"/>
              <a:gd name="T26" fmla="*/ 7 w 74"/>
              <a:gd name="T27" fmla="*/ 11 h 74"/>
              <a:gd name="T28" fmla="*/ 18 w 74"/>
              <a:gd name="T29" fmla="*/ 4 h 74"/>
              <a:gd name="T30" fmla="*/ 33 w 74"/>
              <a:gd name="T31" fmla="*/ 0 h 74"/>
              <a:gd name="T32" fmla="*/ 33 w 74"/>
              <a:gd name="T33" fmla="*/ 0 h 74"/>
              <a:gd name="T34" fmla="*/ 48 w 74"/>
              <a:gd name="T35" fmla="*/ 4 h 74"/>
              <a:gd name="T36" fmla="*/ 59 w 74"/>
              <a:gd name="T37" fmla="*/ 11 h 74"/>
              <a:gd name="T38" fmla="*/ 70 w 74"/>
              <a:gd name="T39" fmla="*/ 22 h 74"/>
              <a:gd name="T40" fmla="*/ 74 w 74"/>
              <a:gd name="T41" fmla="*/ 33 h 74"/>
              <a:gd name="T42" fmla="*/ 74 w 74"/>
              <a:gd name="T43" fmla="*/ 33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4" h="74">
                <a:moveTo>
                  <a:pt x="74" y="33"/>
                </a:moveTo>
                <a:lnTo>
                  <a:pt x="74" y="33"/>
                </a:lnTo>
                <a:lnTo>
                  <a:pt x="70" y="48"/>
                </a:lnTo>
                <a:lnTo>
                  <a:pt x="63" y="63"/>
                </a:lnTo>
                <a:lnTo>
                  <a:pt x="52" y="71"/>
                </a:lnTo>
                <a:lnTo>
                  <a:pt x="37" y="74"/>
                </a:lnTo>
                <a:lnTo>
                  <a:pt x="37" y="74"/>
                </a:lnTo>
                <a:lnTo>
                  <a:pt x="22" y="71"/>
                </a:lnTo>
                <a:lnTo>
                  <a:pt x="11" y="63"/>
                </a:lnTo>
                <a:lnTo>
                  <a:pt x="3" y="52"/>
                </a:lnTo>
                <a:lnTo>
                  <a:pt x="0" y="37"/>
                </a:lnTo>
                <a:lnTo>
                  <a:pt x="0" y="37"/>
                </a:lnTo>
                <a:lnTo>
                  <a:pt x="0" y="22"/>
                </a:lnTo>
                <a:lnTo>
                  <a:pt x="7" y="11"/>
                </a:lnTo>
                <a:lnTo>
                  <a:pt x="18" y="4"/>
                </a:lnTo>
                <a:lnTo>
                  <a:pt x="33" y="0"/>
                </a:lnTo>
                <a:lnTo>
                  <a:pt x="33" y="0"/>
                </a:lnTo>
                <a:lnTo>
                  <a:pt x="48" y="4"/>
                </a:lnTo>
                <a:lnTo>
                  <a:pt x="59" y="11"/>
                </a:lnTo>
                <a:lnTo>
                  <a:pt x="70" y="22"/>
                </a:lnTo>
                <a:lnTo>
                  <a:pt x="74" y="33"/>
                </a:lnTo>
                <a:lnTo>
                  <a:pt x="74" y="33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9810751" y="3722688"/>
            <a:ext cx="53975" cy="53975"/>
          </a:xfrm>
          <a:custGeom>
            <a:avLst/>
            <a:gdLst>
              <a:gd name="T0" fmla="*/ 34 w 34"/>
              <a:gd name="T1" fmla="*/ 19 h 34"/>
              <a:gd name="T2" fmla="*/ 34 w 34"/>
              <a:gd name="T3" fmla="*/ 19 h 34"/>
              <a:gd name="T4" fmla="*/ 34 w 34"/>
              <a:gd name="T5" fmla="*/ 23 h 34"/>
              <a:gd name="T6" fmla="*/ 30 w 34"/>
              <a:gd name="T7" fmla="*/ 30 h 34"/>
              <a:gd name="T8" fmla="*/ 22 w 34"/>
              <a:gd name="T9" fmla="*/ 34 h 34"/>
              <a:gd name="T10" fmla="*/ 19 w 34"/>
              <a:gd name="T11" fmla="*/ 34 h 34"/>
              <a:gd name="T12" fmla="*/ 19 w 34"/>
              <a:gd name="T13" fmla="*/ 34 h 34"/>
              <a:gd name="T14" fmla="*/ 11 w 34"/>
              <a:gd name="T15" fmla="*/ 34 h 34"/>
              <a:gd name="T16" fmla="*/ 8 w 34"/>
              <a:gd name="T17" fmla="*/ 30 h 34"/>
              <a:gd name="T18" fmla="*/ 4 w 34"/>
              <a:gd name="T19" fmla="*/ 27 h 34"/>
              <a:gd name="T20" fmla="*/ 0 w 34"/>
              <a:gd name="T21" fmla="*/ 19 h 34"/>
              <a:gd name="T22" fmla="*/ 0 w 34"/>
              <a:gd name="T23" fmla="*/ 19 h 34"/>
              <a:gd name="T24" fmla="*/ 4 w 34"/>
              <a:gd name="T25" fmla="*/ 12 h 34"/>
              <a:gd name="T26" fmla="*/ 4 w 34"/>
              <a:gd name="T27" fmla="*/ 8 h 34"/>
              <a:gd name="T28" fmla="*/ 11 w 34"/>
              <a:gd name="T29" fmla="*/ 4 h 34"/>
              <a:gd name="T30" fmla="*/ 15 w 34"/>
              <a:gd name="T31" fmla="*/ 0 h 34"/>
              <a:gd name="T32" fmla="*/ 15 w 34"/>
              <a:gd name="T33" fmla="*/ 0 h 34"/>
              <a:gd name="T34" fmla="*/ 22 w 34"/>
              <a:gd name="T35" fmla="*/ 4 h 34"/>
              <a:gd name="T36" fmla="*/ 30 w 34"/>
              <a:gd name="T37" fmla="*/ 8 h 34"/>
              <a:gd name="T38" fmla="*/ 34 w 34"/>
              <a:gd name="T39" fmla="*/ 12 h 34"/>
              <a:gd name="T40" fmla="*/ 34 w 34"/>
              <a:gd name="T41" fmla="*/ 19 h 34"/>
              <a:gd name="T42" fmla="*/ 34 w 34"/>
              <a:gd name="T43" fmla="*/ 19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4" h="34">
                <a:moveTo>
                  <a:pt x="34" y="19"/>
                </a:moveTo>
                <a:lnTo>
                  <a:pt x="34" y="19"/>
                </a:lnTo>
                <a:lnTo>
                  <a:pt x="34" y="23"/>
                </a:lnTo>
                <a:lnTo>
                  <a:pt x="30" y="30"/>
                </a:lnTo>
                <a:lnTo>
                  <a:pt x="22" y="34"/>
                </a:lnTo>
                <a:lnTo>
                  <a:pt x="19" y="34"/>
                </a:lnTo>
                <a:lnTo>
                  <a:pt x="19" y="34"/>
                </a:lnTo>
                <a:lnTo>
                  <a:pt x="11" y="34"/>
                </a:lnTo>
                <a:lnTo>
                  <a:pt x="8" y="30"/>
                </a:lnTo>
                <a:lnTo>
                  <a:pt x="4" y="27"/>
                </a:lnTo>
                <a:lnTo>
                  <a:pt x="0" y="19"/>
                </a:lnTo>
                <a:lnTo>
                  <a:pt x="0" y="19"/>
                </a:lnTo>
                <a:lnTo>
                  <a:pt x="4" y="12"/>
                </a:lnTo>
                <a:lnTo>
                  <a:pt x="4" y="8"/>
                </a:lnTo>
                <a:lnTo>
                  <a:pt x="11" y="4"/>
                </a:lnTo>
                <a:lnTo>
                  <a:pt x="15" y="0"/>
                </a:lnTo>
                <a:lnTo>
                  <a:pt x="15" y="0"/>
                </a:lnTo>
                <a:lnTo>
                  <a:pt x="22" y="4"/>
                </a:lnTo>
                <a:lnTo>
                  <a:pt x="30" y="8"/>
                </a:lnTo>
                <a:lnTo>
                  <a:pt x="34" y="12"/>
                </a:lnTo>
                <a:lnTo>
                  <a:pt x="34" y="19"/>
                </a:lnTo>
                <a:lnTo>
                  <a:pt x="34" y="19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9704388" y="3511550"/>
            <a:ext cx="123825" cy="128587"/>
          </a:xfrm>
          <a:custGeom>
            <a:avLst/>
            <a:gdLst>
              <a:gd name="T0" fmla="*/ 4 w 78"/>
              <a:gd name="T1" fmla="*/ 37 h 81"/>
              <a:gd name="T2" fmla="*/ 67 w 78"/>
              <a:gd name="T3" fmla="*/ 0 h 81"/>
              <a:gd name="T4" fmla="*/ 4 w 78"/>
              <a:gd name="T5" fmla="*/ 0 h 81"/>
              <a:gd name="T6" fmla="*/ 52 w 78"/>
              <a:gd name="T7" fmla="*/ 11 h 81"/>
              <a:gd name="T8" fmla="*/ 19 w 78"/>
              <a:gd name="T9" fmla="*/ 14 h 81"/>
              <a:gd name="T10" fmla="*/ 19 w 78"/>
              <a:gd name="T11" fmla="*/ 11 h 81"/>
              <a:gd name="T12" fmla="*/ 19 w 78"/>
              <a:gd name="T13" fmla="*/ 29 h 81"/>
              <a:gd name="T14" fmla="*/ 52 w 78"/>
              <a:gd name="T15" fmla="*/ 22 h 81"/>
              <a:gd name="T16" fmla="*/ 52 w 78"/>
              <a:gd name="T17" fmla="*/ 29 h 81"/>
              <a:gd name="T18" fmla="*/ 0 w 78"/>
              <a:gd name="T19" fmla="*/ 70 h 81"/>
              <a:gd name="T20" fmla="*/ 8 w 78"/>
              <a:gd name="T21" fmla="*/ 81 h 81"/>
              <a:gd name="T22" fmla="*/ 30 w 78"/>
              <a:gd name="T23" fmla="*/ 70 h 81"/>
              <a:gd name="T24" fmla="*/ 34 w 78"/>
              <a:gd name="T25" fmla="*/ 70 h 81"/>
              <a:gd name="T26" fmla="*/ 34 w 78"/>
              <a:gd name="T27" fmla="*/ 70 h 81"/>
              <a:gd name="T28" fmla="*/ 34 w 78"/>
              <a:gd name="T29" fmla="*/ 63 h 81"/>
              <a:gd name="T30" fmla="*/ 15 w 78"/>
              <a:gd name="T31" fmla="*/ 55 h 81"/>
              <a:gd name="T32" fmla="*/ 34 w 78"/>
              <a:gd name="T33" fmla="*/ 48 h 81"/>
              <a:gd name="T34" fmla="*/ 15 w 78"/>
              <a:gd name="T35" fmla="*/ 48 h 81"/>
              <a:gd name="T36" fmla="*/ 15 w 78"/>
              <a:gd name="T37" fmla="*/ 44 h 81"/>
              <a:gd name="T38" fmla="*/ 15 w 78"/>
              <a:gd name="T39" fmla="*/ 40 h 81"/>
              <a:gd name="T40" fmla="*/ 4 w 78"/>
              <a:gd name="T41" fmla="*/ 40 h 81"/>
              <a:gd name="T42" fmla="*/ 4 w 78"/>
              <a:gd name="T43" fmla="*/ 67 h 81"/>
              <a:gd name="T44" fmla="*/ 0 w 78"/>
              <a:gd name="T45" fmla="*/ 70 h 81"/>
              <a:gd name="T46" fmla="*/ 49 w 78"/>
              <a:gd name="T47" fmla="*/ 78 h 81"/>
              <a:gd name="T48" fmla="*/ 63 w 78"/>
              <a:gd name="T49" fmla="*/ 78 h 81"/>
              <a:gd name="T50" fmla="*/ 71 w 78"/>
              <a:gd name="T51" fmla="*/ 74 h 81"/>
              <a:gd name="T52" fmla="*/ 78 w 78"/>
              <a:gd name="T53" fmla="*/ 67 h 81"/>
              <a:gd name="T54" fmla="*/ 67 w 78"/>
              <a:gd name="T55" fmla="*/ 63 h 81"/>
              <a:gd name="T56" fmla="*/ 63 w 78"/>
              <a:gd name="T57" fmla="*/ 67 h 81"/>
              <a:gd name="T58" fmla="*/ 56 w 78"/>
              <a:gd name="T59" fmla="*/ 70 h 81"/>
              <a:gd name="T60" fmla="*/ 52 w 78"/>
              <a:gd name="T61" fmla="*/ 70 h 81"/>
              <a:gd name="T62" fmla="*/ 49 w 78"/>
              <a:gd name="T63" fmla="*/ 59 h 81"/>
              <a:gd name="T64" fmla="*/ 75 w 78"/>
              <a:gd name="T65" fmla="*/ 52 h 81"/>
              <a:gd name="T66" fmla="*/ 67 w 78"/>
              <a:gd name="T67" fmla="*/ 40 h 81"/>
              <a:gd name="T68" fmla="*/ 63 w 78"/>
              <a:gd name="T69" fmla="*/ 40 h 81"/>
              <a:gd name="T70" fmla="*/ 49 w 78"/>
              <a:gd name="T71" fmla="*/ 48 h 81"/>
              <a:gd name="T72" fmla="*/ 49 w 78"/>
              <a:gd name="T73" fmla="*/ 48 h 81"/>
              <a:gd name="T74" fmla="*/ 49 w 78"/>
              <a:gd name="T75" fmla="*/ 40 h 81"/>
              <a:gd name="T76" fmla="*/ 41 w 78"/>
              <a:gd name="T77" fmla="*/ 40 h 81"/>
              <a:gd name="T78" fmla="*/ 37 w 78"/>
              <a:gd name="T79" fmla="*/ 70 h 81"/>
              <a:gd name="T80" fmla="*/ 41 w 78"/>
              <a:gd name="T81" fmla="*/ 78 h 81"/>
              <a:gd name="T82" fmla="*/ 49 w 78"/>
              <a:gd name="T83" fmla="*/ 78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" h="81">
                <a:moveTo>
                  <a:pt x="4" y="0"/>
                </a:moveTo>
                <a:lnTo>
                  <a:pt x="4" y="37"/>
                </a:lnTo>
                <a:lnTo>
                  <a:pt x="67" y="37"/>
                </a:lnTo>
                <a:lnTo>
                  <a:pt x="67" y="0"/>
                </a:lnTo>
                <a:lnTo>
                  <a:pt x="4" y="0"/>
                </a:lnTo>
                <a:lnTo>
                  <a:pt x="4" y="0"/>
                </a:lnTo>
                <a:close/>
                <a:moveTo>
                  <a:pt x="19" y="11"/>
                </a:moveTo>
                <a:lnTo>
                  <a:pt x="52" y="11"/>
                </a:lnTo>
                <a:lnTo>
                  <a:pt x="52" y="14"/>
                </a:lnTo>
                <a:lnTo>
                  <a:pt x="19" y="14"/>
                </a:lnTo>
                <a:lnTo>
                  <a:pt x="19" y="11"/>
                </a:lnTo>
                <a:lnTo>
                  <a:pt x="19" y="11"/>
                </a:lnTo>
                <a:close/>
                <a:moveTo>
                  <a:pt x="52" y="29"/>
                </a:moveTo>
                <a:lnTo>
                  <a:pt x="19" y="29"/>
                </a:lnTo>
                <a:lnTo>
                  <a:pt x="19" y="22"/>
                </a:lnTo>
                <a:lnTo>
                  <a:pt x="52" y="22"/>
                </a:lnTo>
                <a:lnTo>
                  <a:pt x="52" y="29"/>
                </a:lnTo>
                <a:lnTo>
                  <a:pt x="52" y="29"/>
                </a:lnTo>
                <a:close/>
                <a:moveTo>
                  <a:pt x="0" y="70"/>
                </a:moveTo>
                <a:lnTo>
                  <a:pt x="0" y="70"/>
                </a:lnTo>
                <a:lnTo>
                  <a:pt x="8" y="81"/>
                </a:lnTo>
                <a:lnTo>
                  <a:pt x="8" y="81"/>
                </a:lnTo>
                <a:lnTo>
                  <a:pt x="30" y="70"/>
                </a:lnTo>
                <a:lnTo>
                  <a:pt x="30" y="70"/>
                </a:lnTo>
                <a:lnTo>
                  <a:pt x="34" y="70"/>
                </a:lnTo>
                <a:lnTo>
                  <a:pt x="34" y="70"/>
                </a:lnTo>
                <a:lnTo>
                  <a:pt x="34" y="70"/>
                </a:lnTo>
                <a:lnTo>
                  <a:pt x="34" y="70"/>
                </a:lnTo>
                <a:lnTo>
                  <a:pt x="34" y="63"/>
                </a:lnTo>
                <a:lnTo>
                  <a:pt x="34" y="63"/>
                </a:lnTo>
                <a:lnTo>
                  <a:pt x="15" y="67"/>
                </a:lnTo>
                <a:lnTo>
                  <a:pt x="15" y="55"/>
                </a:lnTo>
                <a:lnTo>
                  <a:pt x="34" y="55"/>
                </a:lnTo>
                <a:lnTo>
                  <a:pt x="34" y="48"/>
                </a:lnTo>
                <a:lnTo>
                  <a:pt x="15" y="48"/>
                </a:lnTo>
                <a:lnTo>
                  <a:pt x="15" y="48"/>
                </a:lnTo>
                <a:lnTo>
                  <a:pt x="15" y="44"/>
                </a:lnTo>
                <a:lnTo>
                  <a:pt x="15" y="44"/>
                </a:lnTo>
                <a:lnTo>
                  <a:pt x="15" y="40"/>
                </a:lnTo>
                <a:lnTo>
                  <a:pt x="15" y="40"/>
                </a:lnTo>
                <a:lnTo>
                  <a:pt x="11" y="40"/>
                </a:lnTo>
                <a:lnTo>
                  <a:pt x="4" y="40"/>
                </a:lnTo>
                <a:lnTo>
                  <a:pt x="4" y="67"/>
                </a:lnTo>
                <a:lnTo>
                  <a:pt x="4" y="67"/>
                </a:lnTo>
                <a:lnTo>
                  <a:pt x="0" y="70"/>
                </a:lnTo>
                <a:lnTo>
                  <a:pt x="0" y="70"/>
                </a:lnTo>
                <a:lnTo>
                  <a:pt x="0" y="70"/>
                </a:lnTo>
                <a:close/>
                <a:moveTo>
                  <a:pt x="49" y="78"/>
                </a:moveTo>
                <a:lnTo>
                  <a:pt x="63" y="78"/>
                </a:lnTo>
                <a:lnTo>
                  <a:pt x="63" y="78"/>
                </a:lnTo>
                <a:lnTo>
                  <a:pt x="67" y="78"/>
                </a:lnTo>
                <a:lnTo>
                  <a:pt x="71" y="74"/>
                </a:lnTo>
                <a:lnTo>
                  <a:pt x="75" y="70"/>
                </a:lnTo>
                <a:lnTo>
                  <a:pt x="78" y="67"/>
                </a:lnTo>
                <a:lnTo>
                  <a:pt x="78" y="67"/>
                </a:lnTo>
                <a:lnTo>
                  <a:pt x="67" y="63"/>
                </a:lnTo>
                <a:lnTo>
                  <a:pt x="67" y="63"/>
                </a:lnTo>
                <a:lnTo>
                  <a:pt x="63" y="67"/>
                </a:lnTo>
                <a:lnTo>
                  <a:pt x="60" y="70"/>
                </a:lnTo>
                <a:lnTo>
                  <a:pt x="56" y="70"/>
                </a:lnTo>
                <a:lnTo>
                  <a:pt x="56" y="70"/>
                </a:lnTo>
                <a:lnTo>
                  <a:pt x="52" y="70"/>
                </a:lnTo>
                <a:lnTo>
                  <a:pt x="49" y="67"/>
                </a:lnTo>
                <a:lnTo>
                  <a:pt x="49" y="59"/>
                </a:lnTo>
                <a:lnTo>
                  <a:pt x="49" y="59"/>
                </a:lnTo>
                <a:lnTo>
                  <a:pt x="75" y="52"/>
                </a:lnTo>
                <a:lnTo>
                  <a:pt x="75" y="52"/>
                </a:lnTo>
                <a:lnTo>
                  <a:pt x="67" y="40"/>
                </a:lnTo>
                <a:lnTo>
                  <a:pt x="67" y="40"/>
                </a:lnTo>
                <a:lnTo>
                  <a:pt x="63" y="40"/>
                </a:lnTo>
                <a:lnTo>
                  <a:pt x="63" y="40"/>
                </a:lnTo>
                <a:lnTo>
                  <a:pt x="49" y="48"/>
                </a:lnTo>
                <a:lnTo>
                  <a:pt x="49" y="48"/>
                </a:lnTo>
                <a:lnTo>
                  <a:pt x="49" y="48"/>
                </a:lnTo>
                <a:lnTo>
                  <a:pt x="49" y="40"/>
                </a:lnTo>
                <a:lnTo>
                  <a:pt x="49" y="40"/>
                </a:lnTo>
                <a:lnTo>
                  <a:pt x="49" y="40"/>
                </a:lnTo>
                <a:lnTo>
                  <a:pt x="41" y="40"/>
                </a:lnTo>
                <a:lnTo>
                  <a:pt x="37" y="40"/>
                </a:lnTo>
                <a:lnTo>
                  <a:pt x="37" y="70"/>
                </a:lnTo>
                <a:lnTo>
                  <a:pt x="37" y="70"/>
                </a:lnTo>
                <a:lnTo>
                  <a:pt x="41" y="78"/>
                </a:lnTo>
                <a:lnTo>
                  <a:pt x="49" y="78"/>
                </a:lnTo>
                <a:lnTo>
                  <a:pt x="49" y="78"/>
                </a:lnTo>
                <a:lnTo>
                  <a:pt x="49" y="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9845676" y="3511550"/>
            <a:ext cx="112712" cy="123825"/>
          </a:xfrm>
          <a:custGeom>
            <a:avLst/>
            <a:gdLst>
              <a:gd name="T0" fmla="*/ 34 w 71"/>
              <a:gd name="T1" fmla="*/ 59 h 78"/>
              <a:gd name="T2" fmla="*/ 34 w 71"/>
              <a:gd name="T3" fmla="*/ 59 h 78"/>
              <a:gd name="T4" fmla="*/ 27 w 71"/>
              <a:gd name="T5" fmla="*/ 63 h 78"/>
              <a:gd name="T6" fmla="*/ 19 w 71"/>
              <a:gd name="T7" fmla="*/ 70 h 78"/>
              <a:gd name="T8" fmla="*/ 19 w 71"/>
              <a:gd name="T9" fmla="*/ 70 h 78"/>
              <a:gd name="T10" fmla="*/ 27 w 71"/>
              <a:gd name="T11" fmla="*/ 78 h 78"/>
              <a:gd name="T12" fmla="*/ 27 w 71"/>
              <a:gd name="T13" fmla="*/ 78 h 78"/>
              <a:gd name="T14" fmla="*/ 41 w 71"/>
              <a:gd name="T15" fmla="*/ 67 h 78"/>
              <a:gd name="T16" fmla="*/ 45 w 71"/>
              <a:gd name="T17" fmla="*/ 55 h 78"/>
              <a:gd name="T18" fmla="*/ 49 w 71"/>
              <a:gd name="T19" fmla="*/ 48 h 78"/>
              <a:gd name="T20" fmla="*/ 60 w 71"/>
              <a:gd name="T21" fmla="*/ 48 h 78"/>
              <a:gd name="T22" fmla="*/ 60 w 71"/>
              <a:gd name="T23" fmla="*/ 63 h 78"/>
              <a:gd name="T24" fmla="*/ 60 w 71"/>
              <a:gd name="T25" fmla="*/ 63 h 78"/>
              <a:gd name="T26" fmla="*/ 56 w 71"/>
              <a:gd name="T27" fmla="*/ 67 h 78"/>
              <a:gd name="T28" fmla="*/ 49 w 71"/>
              <a:gd name="T29" fmla="*/ 67 h 78"/>
              <a:gd name="T30" fmla="*/ 49 w 71"/>
              <a:gd name="T31" fmla="*/ 67 h 78"/>
              <a:gd name="T32" fmla="*/ 53 w 71"/>
              <a:gd name="T33" fmla="*/ 78 h 78"/>
              <a:gd name="T34" fmla="*/ 53 w 71"/>
              <a:gd name="T35" fmla="*/ 78 h 78"/>
              <a:gd name="T36" fmla="*/ 67 w 71"/>
              <a:gd name="T37" fmla="*/ 74 h 78"/>
              <a:gd name="T38" fmla="*/ 71 w 71"/>
              <a:gd name="T39" fmla="*/ 74 h 78"/>
              <a:gd name="T40" fmla="*/ 71 w 71"/>
              <a:gd name="T41" fmla="*/ 67 h 78"/>
              <a:gd name="T42" fmla="*/ 71 w 71"/>
              <a:gd name="T43" fmla="*/ 0 h 78"/>
              <a:gd name="T44" fmla="*/ 38 w 71"/>
              <a:gd name="T45" fmla="*/ 0 h 78"/>
              <a:gd name="T46" fmla="*/ 38 w 71"/>
              <a:gd name="T47" fmla="*/ 37 h 78"/>
              <a:gd name="T48" fmla="*/ 38 w 71"/>
              <a:gd name="T49" fmla="*/ 37 h 78"/>
              <a:gd name="T50" fmla="*/ 38 w 71"/>
              <a:gd name="T51" fmla="*/ 48 h 78"/>
              <a:gd name="T52" fmla="*/ 34 w 71"/>
              <a:gd name="T53" fmla="*/ 59 h 78"/>
              <a:gd name="T54" fmla="*/ 34 w 71"/>
              <a:gd name="T55" fmla="*/ 59 h 78"/>
              <a:gd name="T56" fmla="*/ 34 w 71"/>
              <a:gd name="T57" fmla="*/ 59 h 78"/>
              <a:gd name="T58" fmla="*/ 19 w 71"/>
              <a:gd name="T59" fmla="*/ 55 h 78"/>
              <a:gd name="T60" fmla="*/ 30 w 71"/>
              <a:gd name="T61" fmla="*/ 55 h 78"/>
              <a:gd name="T62" fmla="*/ 30 w 71"/>
              <a:gd name="T63" fmla="*/ 3 h 78"/>
              <a:gd name="T64" fmla="*/ 0 w 71"/>
              <a:gd name="T65" fmla="*/ 3 h 78"/>
              <a:gd name="T66" fmla="*/ 0 w 71"/>
              <a:gd name="T67" fmla="*/ 59 h 78"/>
              <a:gd name="T68" fmla="*/ 12 w 71"/>
              <a:gd name="T69" fmla="*/ 59 h 78"/>
              <a:gd name="T70" fmla="*/ 12 w 71"/>
              <a:gd name="T71" fmla="*/ 52 h 78"/>
              <a:gd name="T72" fmla="*/ 19 w 71"/>
              <a:gd name="T73" fmla="*/ 52 h 78"/>
              <a:gd name="T74" fmla="*/ 19 w 71"/>
              <a:gd name="T75" fmla="*/ 55 h 78"/>
              <a:gd name="T76" fmla="*/ 19 w 71"/>
              <a:gd name="T77" fmla="*/ 55 h 78"/>
              <a:gd name="T78" fmla="*/ 60 w 71"/>
              <a:gd name="T79" fmla="*/ 11 h 78"/>
              <a:gd name="T80" fmla="*/ 60 w 71"/>
              <a:gd name="T81" fmla="*/ 18 h 78"/>
              <a:gd name="T82" fmla="*/ 49 w 71"/>
              <a:gd name="T83" fmla="*/ 18 h 78"/>
              <a:gd name="T84" fmla="*/ 49 w 71"/>
              <a:gd name="T85" fmla="*/ 11 h 78"/>
              <a:gd name="T86" fmla="*/ 60 w 71"/>
              <a:gd name="T87" fmla="*/ 11 h 78"/>
              <a:gd name="T88" fmla="*/ 60 w 71"/>
              <a:gd name="T89" fmla="*/ 11 h 78"/>
              <a:gd name="T90" fmla="*/ 19 w 71"/>
              <a:gd name="T91" fmla="*/ 11 h 78"/>
              <a:gd name="T92" fmla="*/ 19 w 71"/>
              <a:gd name="T93" fmla="*/ 22 h 78"/>
              <a:gd name="T94" fmla="*/ 12 w 71"/>
              <a:gd name="T95" fmla="*/ 22 h 78"/>
              <a:gd name="T96" fmla="*/ 12 w 71"/>
              <a:gd name="T97" fmla="*/ 11 h 78"/>
              <a:gd name="T98" fmla="*/ 19 w 71"/>
              <a:gd name="T99" fmla="*/ 11 h 78"/>
              <a:gd name="T100" fmla="*/ 19 w 71"/>
              <a:gd name="T101" fmla="*/ 11 h 78"/>
              <a:gd name="T102" fmla="*/ 60 w 71"/>
              <a:gd name="T103" fmla="*/ 29 h 78"/>
              <a:gd name="T104" fmla="*/ 60 w 71"/>
              <a:gd name="T105" fmla="*/ 40 h 78"/>
              <a:gd name="T106" fmla="*/ 49 w 71"/>
              <a:gd name="T107" fmla="*/ 40 h 78"/>
              <a:gd name="T108" fmla="*/ 49 w 71"/>
              <a:gd name="T109" fmla="*/ 29 h 78"/>
              <a:gd name="T110" fmla="*/ 60 w 71"/>
              <a:gd name="T111" fmla="*/ 29 h 78"/>
              <a:gd name="T112" fmla="*/ 60 w 71"/>
              <a:gd name="T113" fmla="*/ 29 h 78"/>
              <a:gd name="T114" fmla="*/ 12 w 71"/>
              <a:gd name="T115" fmla="*/ 44 h 78"/>
              <a:gd name="T116" fmla="*/ 12 w 71"/>
              <a:gd name="T117" fmla="*/ 33 h 78"/>
              <a:gd name="T118" fmla="*/ 19 w 71"/>
              <a:gd name="T119" fmla="*/ 33 h 78"/>
              <a:gd name="T120" fmla="*/ 19 w 71"/>
              <a:gd name="T121" fmla="*/ 44 h 78"/>
              <a:gd name="T122" fmla="*/ 12 w 71"/>
              <a:gd name="T123" fmla="*/ 44 h 78"/>
              <a:gd name="T124" fmla="*/ 12 w 71"/>
              <a:gd name="T125" fmla="*/ 4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1" h="78">
                <a:moveTo>
                  <a:pt x="34" y="59"/>
                </a:moveTo>
                <a:lnTo>
                  <a:pt x="34" y="59"/>
                </a:lnTo>
                <a:lnTo>
                  <a:pt x="27" y="63"/>
                </a:lnTo>
                <a:lnTo>
                  <a:pt x="19" y="70"/>
                </a:lnTo>
                <a:lnTo>
                  <a:pt x="19" y="70"/>
                </a:lnTo>
                <a:lnTo>
                  <a:pt x="27" y="78"/>
                </a:lnTo>
                <a:lnTo>
                  <a:pt x="27" y="78"/>
                </a:lnTo>
                <a:lnTo>
                  <a:pt x="41" y="67"/>
                </a:lnTo>
                <a:lnTo>
                  <a:pt x="45" y="55"/>
                </a:lnTo>
                <a:lnTo>
                  <a:pt x="49" y="48"/>
                </a:lnTo>
                <a:lnTo>
                  <a:pt x="60" y="48"/>
                </a:lnTo>
                <a:lnTo>
                  <a:pt x="60" y="63"/>
                </a:lnTo>
                <a:lnTo>
                  <a:pt x="60" y="63"/>
                </a:lnTo>
                <a:lnTo>
                  <a:pt x="56" y="67"/>
                </a:lnTo>
                <a:lnTo>
                  <a:pt x="49" y="67"/>
                </a:lnTo>
                <a:lnTo>
                  <a:pt x="49" y="67"/>
                </a:lnTo>
                <a:lnTo>
                  <a:pt x="53" y="78"/>
                </a:lnTo>
                <a:lnTo>
                  <a:pt x="53" y="78"/>
                </a:lnTo>
                <a:lnTo>
                  <a:pt x="67" y="74"/>
                </a:lnTo>
                <a:lnTo>
                  <a:pt x="71" y="74"/>
                </a:lnTo>
                <a:lnTo>
                  <a:pt x="71" y="67"/>
                </a:lnTo>
                <a:lnTo>
                  <a:pt x="71" y="0"/>
                </a:lnTo>
                <a:lnTo>
                  <a:pt x="38" y="0"/>
                </a:lnTo>
                <a:lnTo>
                  <a:pt x="38" y="37"/>
                </a:lnTo>
                <a:lnTo>
                  <a:pt x="38" y="37"/>
                </a:lnTo>
                <a:lnTo>
                  <a:pt x="38" y="48"/>
                </a:lnTo>
                <a:lnTo>
                  <a:pt x="34" y="59"/>
                </a:lnTo>
                <a:lnTo>
                  <a:pt x="34" y="59"/>
                </a:lnTo>
                <a:lnTo>
                  <a:pt x="34" y="59"/>
                </a:lnTo>
                <a:close/>
                <a:moveTo>
                  <a:pt x="19" y="55"/>
                </a:moveTo>
                <a:lnTo>
                  <a:pt x="30" y="55"/>
                </a:lnTo>
                <a:lnTo>
                  <a:pt x="30" y="3"/>
                </a:lnTo>
                <a:lnTo>
                  <a:pt x="0" y="3"/>
                </a:lnTo>
                <a:lnTo>
                  <a:pt x="0" y="59"/>
                </a:lnTo>
                <a:lnTo>
                  <a:pt x="12" y="59"/>
                </a:lnTo>
                <a:lnTo>
                  <a:pt x="12" y="52"/>
                </a:lnTo>
                <a:lnTo>
                  <a:pt x="19" y="52"/>
                </a:lnTo>
                <a:lnTo>
                  <a:pt x="19" y="55"/>
                </a:lnTo>
                <a:lnTo>
                  <a:pt x="19" y="55"/>
                </a:lnTo>
                <a:close/>
                <a:moveTo>
                  <a:pt x="60" y="11"/>
                </a:moveTo>
                <a:lnTo>
                  <a:pt x="60" y="18"/>
                </a:lnTo>
                <a:lnTo>
                  <a:pt x="49" y="18"/>
                </a:lnTo>
                <a:lnTo>
                  <a:pt x="49" y="11"/>
                </a:lnTo>
                <a:lnTo>
                  <a:pt x="60" y="11"/>
                </a:lnTo>
                <a:lnTo>
                  <a:pt x="60" y="11"/>
                </a:lnTo>
                <a:close/>
                <a:moveTo>
                  <a:pt x="19" y="11"/>
                </a:moveTo>
                <a:lnTo>
                  <a:pt x="19" y="22"/>
                </a:lnTo>
                <a:lnTo>
                  <a:pt x="12" y="22"/>
                </a:lnTo>
                <a:lnTo>
                  <a:pt x="12" y="11"/>
                </a:lnTo>
                <a:lnTo>
                  <a:pt x="19" y="11"/>
                </a:lnTo>
                <a:lnTo>
                  <a:pt x="19" y="11"/>
                </a:lnTo>
                <a:close/>
                <a:moveTo>
                  <a:pt x="60" y="29"/>
                </a:moveTo>
                <a:lnTo>
                  <a:pt x="60" y="40"/>
                </a:lnTo>
                <a:lnTo>
                  <a:pt x="49" y="40"/>
                </a:lnTo>
                <a:lnTo>
                  <a:pt x="49" y="29"/>
                </a:lnTo>
                <a:lnTo>
                  <a:pt x="60" y="29"/>
                </a:lnTo>
                <a:lnTo>
                  <a:pt x="60" y="29"/>
                </a:lnTo>
                <a:close/>
                <a:moveTo>
                  <a:pt x="12" y="44"/>
                </a:moveTo>
                <a:lnTo>
                  <a:pt x="12" y="33"/>
                </a:lnTo>
                <a:lnTo>
                  <a:pt x="19" y="33"/>
                </a:lnTo>
                <a:lnTo>
                  <a:pt x="19" y="44"/>
                </a:lnTo>
                <a:lnTo>
                  <a:pt x="12" y="44"/>
                </a:lnTo>
                <a:lnTo>
                  <a:pt x="12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9982201" y="3511550"/>
            <a:ext cx="123825" cy="123825"/>
          </a:xfrm>
          <a:custGeom>
            <a:avLst/>
            <a:gdLst>
              <a:gd name="T0" fmla="*/ 48 w 78"/>
              <a:gd name="T1" fmla="*/ 11 h 78"/>
              <a:gd name="T2" fmla="*/ 48 w 78"/>
              <a:gd name="T3" fmla="*/ 11 h 78"/>
              <a:gd name="T4" fmla="*/ 45 w 78"/>
              <a:gd name="T5" fmla="*/ 7 h 78"/>
              <a:gd name="T6" fmla="*/ 45 w 78"/>
              <a:gd name="T7" fmla="*/ 7 h 78"/>
              <a:gd name="T8" fmla="*/ 45 w 78"/>
              <a:gd name="T9" fmla="*/ 0 h 78"/>
              <a:gd name="T10" fmla="*/ 45 w 78"/>
              <a:gd name="T11" fmla="*/ 0 h 78"/>
              <a:gd name="T12" fmla="*/ 37 w 78"/>
              <a:gd name="T13" fmla="*/ 0 h 78"/>
              <a:gd name="T14" fmla="*/ 37 w 78"/>
              <a:gd name="T15" fmla="*/ 0 h 78"/>
              <a:gd name="T16" fmla="*/ 30 w 78"/>
              <a:gd name="T17" fmla="*/ 0 h 78"/>
              <a:gd name="T18" fmla="*/ 30 w 78"/>
              <a:gd name="T19" fmla="*/ 0 h 78"/>
              <a:gd name="T20" fmla="*/ 34 w 78"/>
              <a:gd name="T21" fmla="*/ 11 h 78"/>
              <a:gd name="T22" fmla="*/ 0 w 78"/>
              <a:gd name="T23" fmla="*/ 11 h 78"/>
              <a:gd name="T24" fmla="*/ 0 w 78"/>
              <a:gd name="T25" fmla="*/ 22 h 78"/>
              <a:gd name="T26" fmla="*/ 34 w 78"/>
              <a:gd name="T27" fmla="*/ 22 h 78"/>
              <a:gd name="T28" fmla="*/ 34 w 78"/>
              <a:gd name="T29" fmla="*/ 29 h 78"/>
              <a:gd name="T30" fmla="*/ 11 w 78"/>
              <a:gd name="T31" fmla="*/ 29 h 78"/>
              <a:gd name="T32" fmla="*/ 11 w 78"/>
              <a:gd name="T33" fmla="*/ 70 h 78"/>
              <a:gd name="T34" fmla="*/ 22 w 78"/>
              <a:gd name="T35" fmla="*/ 70 h 78"/>
              <a:gd name="T36" fmla="*/ 22 w 78"/>
              <a:gd name="T37" fmla="*/ 40 h 78"/>
              <a:gd name="T38" fmla="*/ 34 w 78"/>
              <a:gd name="T39" fmla="*/ 40 h 78"/>
              <a:gd name="T40" fmla="*/ 34 w 78"/>
              <a:gd name="T41" fmla="*/ 78 h 78"/>
              <a:gd name="T42" fmla="*/ 45 w 78"/>
              <a:gd name="T43" fmla="*/ 78 h 78"/>
              <a:gd name="T44" fmla="*/ 45 w 78"/>
              <a:gd name="T45" fmla="*/ 40 h 78"/>
              <a:gd name="T46" fmla="*/ 60 w 78"/>
              <a:gd name="T47" fmla="*/ 40 h 78"/>
              <a:gd name="T48" fmla="*/ 60 w 78"/>
              <a:gd name="T49" fmla="*/ 59 h 78"/>
              <a:gd name="T50" fmla="*/ 60 w 78"/>
              <a:gd name="T51" fmla="*/ 59 h 78"/>
              <a:gd name="T52" fmla="*/ 56 w 78"/>
              <a:gd name="T53" fmla="*/ 59 h 78"/>
              <a:gd name="T54" fmla="*/ 48 w 78"/>
              <a:gd name="T55" fmla="*/ 59 h 78"/>
              <a:gd name="T56" fmla="*/ 48 w 78"/>
              <a:gd name="T57" fmla="*/ 59 h 78"/>
              <a:gd name="T58" fmla="*/ 52 w 78"/>
              <a:gd name="T59" fmla="*/ 70 h 78"/>
              <a:gd name="T60" fmla="*/ 52 w 78"/>
              <a:gd name="T61" fmla="*/ 70 h 78"/>
              <a:gd name="T62" fmla="*/ 63 w 78"/>
              <a:gd name="T63" fmla="*/ 70 h 78"/>
              <a:gd name="T64" fmla="*/ 67 w 78"/>
              <a:gd name="T65" fmla="*/ 67 h 78"/>
              <a:gd name="T66" fmla="*/ 71 w 78"/>
              <a:gd name="T67" fmla="*/ 63 h 78"/>
              <a:gd name="T68" fmla="*/ 71 w 78"/>
              <a:gd name="T69" fmla="*/ 29 h 78"/>
              <a:gd name="T70" fmla="*/ 45 w 78"/>
              <a:gd name="T71" fmla="*/ 29 h 78"/>
              <a:gd name="T72" fmla="*/ 45 w 78"/>
              <a:gd name="T73" fmla="*/ 22 h 78"/>
              <a:gd name="T74" fmla="*/ 78 w 78"/>
              <a:gd name="T75" fmla="*/ 22 h 78"/>
              <a:gd name="T76" fmla="*/ 78 w 78"/>
              <a:gd name="T77" fmla="*/ 11 h 78"/>
              <a:gd name="T78" fmla="*/ 37 w 78"/>
              <a:gd name="T79" fmla="*/ 11 h 78"/>
              <a:gd name="T80" fmla="*/ 37 w 78"/>
              <a:gd name="T81" fmla="*/ 11 h 78"/>
              <a:gd name="T82" fmla="*/ 48 w 78"/>
              <a:gd name="T83" fmla="*/ 11 h 78"/>
              <a:gd name="T84" fmla="*/ 48 w 78"/>
              <a:gd name="T85" fmla="*/ 11 h 78"/>
              <a:gd name="T86" fmla="*/ 48 w 78"/>
              <a:gd name="T87" fmla="*/ 1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78">
                <a:moveTo>
                  <a:pt x="48" y="11"/>
                </a:moveTo>
                <a:lnTo>
                  <a:pt x="48" y="11"/>
                </a:lnTo>
                <a:lnTo>
                  <a:pt x="45" y="7"/>
                </a:lnTo>
                <a:lnTo>
                  <a:pt x="45" y="7"/>
                </a:lnTo>
                <a:lnTo>
                  <a:pt x="45" y="0"/>
                </a:lnTo>
                <a:lnTo>
                  <a:pt x="45" y="0"/>
                </a:lnTo>
                <a:lnTo>
                  <a:pt x="37" y="0"/>
                </a:lnTo>
                <a:lnTo>
                  <a:pt x="37" y="0"/>
                </a:lnTo>
                <a:lnTo>
                  <a:pt x="30" y="0"/>
                </a:lnTo>
                <a:lnTo>
                  <a:pt x="30" y="0"/>
                </a:lnTo>
                <a:lnTo>
                  <a:pt x="34" y="11"/>
                </a:lnTo>
                <a:lnTo>
                  <a:pt x="0" y="11"/>
                </a:lnTo>
                <a:lnTo>
                  <a:pt x="0" y="22"/>
                </a:lnTo>
                <a:lnTo>
                  <a:pt x="34" y="22"/>
                </a:lnTo>
                <a:lnTo>
                  <a:pt x="34" y="29"/>
                </a:lnTo>
                <a:lnTo>
                  <a:pt x="11" y="29"/>
                </a:lnTo>
                <a:lnTo>
                  <a:pt x="11" y="70"/>
                </a:lnTo>
                <a:lnTo>
                  <a:pt x="22" y="70"/>
                </a:lnTo>
                <a:lnTo>
                  <a:pt x="22" y="40"/>
                </a:lnTo>
                <a:lnTo>
                  <a:pt x="34" y="40"/>
                </a:lnTo>
                <a:lnTo>
                  <a:pt x="34" y="78"/>
                </a:lnTo>
                <a:lnTo>
                  <a:pt x="45" y="78"/>
                </a:lnTo>
                <a:lnTo>
                  <a:pt x="45" y="40"/>
                </a:lnTo>
                <a:lnTo>
                  <a:pt x="60" y="40"/>
                </a:lnTo>
                <a:lnTo>
                  <a:pt x="60" y="59"/>
                </a:lnTo>
                <a:lnTo>
                  <a:pt x="60" y="59"/>
                </a:lnTo>
                <a:lnTo>
                  <a:pt x="56" y="59"/>
                </a:lnTo>
                <a:lnTo>
                  <a:pt x="48" y="59"/>
                </a:lnTo>
                <a:lnTo>
                  <a:pt x="48" y="59"/>
                </a:lnTo>
                <a:lnTo>
                  <a:pt x="52" y="70"/>
                </a:lnTo>
                <a:lnTo>
                  <a:pt x="52" y="70"/>
                </a:lnTo>
                <a:lnTo>
                  <a:pt x="63" y="70"/>
                </a:lnTo>
                <a:lnTo>
                  <a:pt x="67" y="67"/>
                </a:lnTo>
                <a:lnTo>
                  <a:pt x="71" y="63"/>
                </a:lnTo>
                <a:lnTo>
                  <a:pt x="71" y="29"/>
                </a:lnTo>
                <a:lnTo>
                  <a:pt x="45" y="29"/>
                </a:lnTo>
                <a:lnTo>
                  <a:pt x="45" y="22"/>
                </a:lnTo>
                <a:lnTo>
                  <a:pt x="78" y="22"/>
                </a:lnTo>
                <a:lnTo>
                  <a:pt x="78" y="11"/>
                </a:lnTo>
                <a:lnTo>
                  <a:pt x="37" y="11"/>
                </a:lnTo>
                <a:lnTo>
                  <a:pt x="37" y="11"/>
                </a:lnTo>
                <a:lnTo>
                  <a:pt x="48" y="11"/>
                </a:lnTo>
                <a:lnTo>
                  <a:pt x="48" y="11"/>
                </a:lnTo>
                <a:lnTo>
                  <a:pt x="48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10779126" y="4521200"/>
            <a:ext cx="130175" cy="130175"/>
          </a:xfrm>
          <a:custGeom>
            <a:avLst/>
            <a:gdLst>
              <a:gd name="T0" fmla="*/ 45 w 82"/>
              <a:gd name="T1" fmla="*/ 0 h 82"/>
              <a:gd name="T2" fmla="*/ 45 w 82"/>
              <a:gd name="T3" fmla="*/ 0 h 82"/>
              <a:gd name="T4" fmla="*/ 30 w 82"/>
              <a:gd name="T5" fmla="*/ 4 h 82"/>
              <a:gd name="T6" fmla="*/ 30 w 82"/>
              <a:gd name="T7" fmla="*/ 4 h 82"/>
              <a:gd name="T8" fmla="*/ 38 w 82"/>
              <a:gd name="T9" fmla="*/ 15 h 82"/>
              <a:gd name="T10" fmla="*/ 4 w 82"/>
              <a:gd name="T11" fmla="*/ 15 h 82"/>
              <a:gd name="T12" fmla="*/ 4 w 82"/>
              <a:gd name="T13" fmla="*/ 26 h 82"/>
              <a:gd name="T14" fmla="*/ 19 w 82"/>
              <a:gd name="T15" fmla="*/ 26 h 82"/>
              <a:gd name="T16" fmla="*/ 19 w 82"/>
              <a:gd name="T17" fmla="*/ 26 h 82"/>
              <a:gd name="T18" fmla="*/ 23 w 82"/>
              <a:gd name="T19" fmla="*/ 41 h 82"/>
              <a:gd name="T20" fmla="*/ 30 w 82"/>
              <a:gd name="T21" fmla="*/ 56 h 82"/>
              <a:gd name="T22" fmla="*/ 30 w 82"/>
              <a:gd name="T23" fmla="*/ 56 h 82"/>
              <a:gd name="T24" fmla="*/ 15 w 82"/>
              <a:gd name="T25" fmla="*/ 67 h 82"/>
              <a:gd name="T26" fmla="*/ 0 w 82"/>
              <a:gd name="T27" fmla="*/ 71 h 82"/>
              <a:gd name="T28" fmla="*/ 0 w 82"/>
              <a:gd name="T29" fmla="*/ 71 h 82"/>
              <a:gd name="T30" fmla="*/ 8 w 82"/>
              <a:gd name="T31" fmla="*/ 82 h 82"/>
              <a:gd name="T32" fmla="*/ 8 w 82"/>
              <a:gd name="T33" fmla="*/ 82 h 82"/>
              <a:gd name="T34" fmla="*/ 8 w 82"/>
              <a:gd name="T35" fmla="*/ 82 h 82"/>
              <a:gd name="T36" fmla="*/ 8 w 82"/>
              <a:gd name="T37" fmla="*/ 82 h 82"/>
              <a:gd name="T38" fmla="*/ 38 w 82"/>
              <a:gd name="T39" fmla="*/ 67 h 82"/>
              <a:gd name="T40" fmla="*/ 38 w 82"/>
              <a:gd name="T41" fmla="*/ 67 h 82"/>
              <a:gd name="T42" fmla="*/ 53 w 82"/>
              <a:gd name="T43" fmla="*/ 74 h 82"/>
              <a:gd name="T44" fmla="*/ 75 w 82"/>
              <a:gd name="T45" fmla="*/ 82 h 82"/>
              <a:gd name="T46" fmla="*/ 75 w 82"/>
              <a:gd name="T47" fmla="*/ 82 h 82"/>
              <a:gd name="T48" fmla="*/ 82 w 82"/>
              <a:gd name="T49" fmla="*/ 71 h 82"/>
              <a:gd name="T50" fmla="*/ 82 w 82"/>
              <a:gd name="T51" fmla="*/ 71 h 82"/>
              <a:gd name="T52" fmla="*/ 64 w 82"/>
              <a:gd name="T53" fmla="*/ 67 h 82"/>
              <a:gd name="T54" fmla="*/ 49 w 82"/>
              <a:gd name="T55" fmla="*/ 56 h 82"/>
              <a:gd name="T56" fmla="*/ 49 w 82"/>
              <a:gd name="T57" fmla="*/ 56 h 82"/>
              <a:gd name="T58" fmla="*/ 56 w 82"/>
              <a:gd name="T59" fmla="*/ 41 h 82"/>
              <a:gd name="T60" fmla="*/ 64 w 82"/>
              <a:gd name="T61" fmla="*/ 26 h 82"/>
              <a:gd name="T62" fmla="*/ 79 w 82"/>
              <a:gd name="T63" fmla="*/ 26 h 82"/>
              <a:gd name="T64" fmla="*/ 79 w 82"/>
              <a:gd name="T65" fmla="*/ 15 h 82"/>
              <a:gd name="T66" fmla="*/ 41 w 82"/>
              <a:gd name="T67" fmla="*/ 15 h 82"/>
              <a:gd name="T68" fmla="*/ 49 w 82"/>
              <a:gd name="T69" fmla="*/ 11 h 82"/>
              <a:gd name="T70" fmla="*/ 49 w 82"/>
              <a:gd name="T71" fmla="*/ 11 h 82"/>
              <a:gd name="T72" fmla="*/ 45 w 82"/>
              <a:gd name="T73" fmla="*/ 0 h 82"/>
              <a:gd name="T74" fmla="*/ 45 w 82"/>
              <a:gd name="T75" fmla="*/ 0 h 82"/>
              <a:gd name="T76" fmla="*/ 45 w 82"/>
              <a:gd name="T77" fmla="*/ 0 h 82"/>
              <a:gd name="T78" fmla="*/ 41 w 82"/>
              <a:gd name="T79" fmla="*/ 48 h 82"/>
              <a:gd name="T80" fmla="*/ 41 w 82"/>
              <a:gd name="T81" fmla="*/ 48 h 82"/>
              <a:gd name="T82" fmla="*/ 34 w 82"/>
              <a:gd name="T83" fmla="*/ 37 h 82"/>
              <a:gd name="T84" fmla="*/ 30 w 82"/>
              <a:gd name="T85" fmla="*/ 26 h 82"/>
              <a:gd name="T86" fmla="*/ 49 w 82"/>
              <a:gd name="T87" fmla="*/ 26 h 82"/>
              <a:gd name="T88" fmla="*/ 49 w 82"/>
              <a:gd name="T89" fmla="*/ 26 h 82"/>
              <a:gd name="T90" fmla="*/ 45 w 82"/>
              <a:gd name="T91" fmla="*/ 37 h 82"/>
              <a:gd name="T92" fmla="*/ 41 w 82"/>
              <a:gd name="T93" fmla="*/ 48 h 82"/>
              <a:gd name="T94" fmla="*/ 41 w 82"/>
              <a:gd name="T95" fmla="*/ 48 h 82"/>
              <a:gd name="T96" fmla="*/ 41 w 82"/>
              <a:gd name="T97" fmla="*/ 48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2" h="82">
                <a:moveTo>
                  <a:pt x="45" y="0"/>
                </a:moveTo>
                <a:lnTo>
                  <a:pt x="45" y="0"/>
                </a:lnTo>
                <a:lnTo>
                  <a:pt x="30" y="4"/>
                </a:lnTo>
                <a:lnTo>
                  <a:pt x="30" y="4"/>
                </a:lnTo>
                <a:lnTo>
                  <a:pt x="38" y="15"/>
                </a:lnTo>
                <a:lnTo>
                  <a:pt x="4" y="15"/>
                </a:lnTo>
                <a:lnTo>
                  <a:pt x="4" y="26"/>
                </a:lnTo>
                <a:lnTo>
                  <a:pt x="19" y="26"/>
                </a:lnTo>
                <a:lnTo>
                  <a:pt x="19" y="26"/>
                </a:lnTo>
                <a:lnTo>
                  <a:pt x="23" y="41"/>
                </a:lnTo>
                <a:lnTo>
                  <a:pt x="30" y="56"/>
                </a:lnTo>
                <a:lnTo>
                  <a:pt x="30" y="56"/>
                </a:lnTo>
                <a:lnTo>
                  <a:pt x="15" y="67"/>
                </a:lnTo>
                <a:lnTo>
                  <a:pt x="0" y="71"/>
                </a:lnTo>
                <a:lnTo>
                  <a:pt x="0" y="71"/>
                </a:lnTo>
                <a:lnTo>
                  <a:pt x="8" y="82"/>
                </a:lnTo>
                <a:lnTo>
                  <a:pt x="8" y="82"/>
                </a:lnTo>
                <a:lnTo>
                  <a:pt x="8" y="82"/>
                </a:lnTo>
                <a:lnTo>
                  <a:pt x="8" y="82"/>
                </a:lnTo>
                <a:lnTo>
                  <a:pt x="38" y="67"/>
                </a:lnTo>
                <a:lnTo>
                  <a:pt x="38" y="67"/>
                </a:lnTo>
                <a:lnTo>
                  <a:pt x="53" y="74"/>
                </a:lnTo>
                <a:lnTo>
                  <a:pt x="75" y="82"/>
                </a:lnTo>
                <a:lnTo>
                  <a:pt x="75" y="82"/>
                </a:lnTo>
                <a:lnTo>
                  <a:pt x="82" y="71"/>
                </a:lnTo>
                <a:lnTo>
                  <a:pt x="82" y="71"/>
                </a:lnTo>
                <a:lnTo>
                  <a:pt x="64" y="67"/>
                </a:lnTo>
                <a:lnTo>
                  <a:pt x="49" y="56"/>
                </a:lnTo>
                <a:lnTo>
                  <a:pt x="49" y="56"/>
                </a:lnTo>
                <a:lnTo>
                  <a:pt x="56" y="41"/>
                </a:lnTo>
                <a:lnTo>
                  <a:pt x="64" y="26"/>
                </a:lnTo>
                <a:lnTo>
                  <a:pt x="79" y="26"/>
                </a:lnTo>
                <a:lnTo>
                  <a:pt x="79" y="15"/>
                </a:lnTo>
                <a:lnTo>
                  <a:pt x="41" y="15"/>
                </a:lnTo>
                <a:lnTo>
                  <a:pt x="49" y="11"/>
                </a:lnTo>
                <a:lnTo>
                  <a:pt x="49" y="11"/>
                </a:lnTo>
                <a:lnTo>
                  <a:pt x="45" y="0"/>
                </a:lnTo>
                <a:lnTo>
                  <a:pt x="45" y="0"/>
                </a:lnTo>
                <a:lnTo>
                  <a:pt x="45" y="0"/>
                </a:lnTo>
                <a:close/>
                <a:moveTo>
                  <a:pt x="41" y="48"/>
                </a:moveTo>
                <a:lnTo>
                  <a:pt x="41" y="48"/>
                </a:lnTo>
                <a:lnTo>
                  <a:pt x="34" y="37"/>
                </a:lnTo>
                <a:lnTo>
                  <a:pt x="30" y="26"/>
                </a:lnTo>
                <a:lnTo>
                  <a:pt x="49" y="26"/>
                </a:lnTo>
                <a:lnTo>
                  <a:pt x="49" y="26"/>
                </a:lnTo>
                <a:lnTo>
                  <a:pt x="45" y="37"/>
                </a:lnTo>
                <a:lnTo>
                  <a:pt x="41" y="48"/>
                </a:lnTo>
                <a:lnTo>
                  <a:pt x="41" y="48"/>
                </a:lnTo>
                <a:lnTo>
                  <a:pt x="41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10933113" y="4527550"/>
            <a:ext cx="106362" cy="123825"/>
          </a:xfrm>
          <a:custGeom>
            <a:avLst/>
            <a:gdLst>
              <a:gd name="T0" fmla="*/ 11 w 67"/>
              <a:gd name="T1" fmla="*/ 26 h 78"/>
              <a:gd name="T2" fmla="*/ 11 w 67"/>
              <a:gd name="T3" fmla="*/ 26 h 78"/>
              <a:gd name="T4" fmla="*/ 11 w 67"/>
              <a:gd name="T5" fmla="*/ 18 h 78"/>
              <a:gd name="T6" fmla="*/ 11 w 67"/>
              <a:gd name="T7" fmla="*/ 18 h 78"/>
              <a:gd name="T8" fmla="*/ 11 w 67"/>
              <a:gd name="T9" fmla="*/ 18 h 78"/>
              <a:gd name="T10" fmla="*/ 11 w 67"/>
              <a:gd name="T11" fmla="*/ 18 h 78"/>
              <a:gd name="T12" fmla="*/ 8 w 67"/>
              <a:gd name="T13" fmla="*/ 18 h 78"/>
              <a:gd name="T14" fmla="*/ 8 w 67"/>
              <a:gd name="T15" fmla="*/ 18 h 78"/>
              <a:gd name="T16" fmla="*/ 8 w 67"/>
              <a:gd name="T17" fmla="*/ 18 h 78"/>
              <a:gd name="T18" fmla="*/ 0 w 67"/>
              <a:gd name="T19" fmla="*/ 18 h 78"/>
              <a:gd name="T20" fmla="*/ 0 w 67"/>
              <a:gd name="T21" fmla="*/ 74 h 78"/>
              <a:gd name="T22" fmla="*/ 52 w 67"/>
              <a:gd name="T23" fmla="*/ 74 h 78"/>
              <a:gd name="T24" fmla="*/ 52 w 67"/>
              <a:gd name="T25" fmla="*/ 78 h 78"/>
              <a:gd name="T26" fmla="*/ 67 w 67"/>
              <a:gd name="T27" fmla="*/ 78 h 78"/>
              <a:gd name="T28" fmla="*/ 67 w 67"/>
              <a:gd name="T29" fmla="*/ 26 h 78"/>
              <a:gd name="T30" fmla="*/ 67 w 67"/>
              <a:gd name="T31" fmla="*/ 26 h 78"/>
              <a:gd name="T32" fmla="*/ 67 w 67"/>
              <a:gd name="T33" fmla="*/ 18 h 78"/>
              <a:gd name="T34" fmla="*/ 67 w 67"/>
              <a:gd name="T35" fmla="*/ 18 h 78"/>
              <a:gd name="T36" fmla="*/ 67 w 67"/>
              <a:gd name="T37" fmla="*/ 18 h 78"/>
              <a:gd name="T38" fmla="*/ 67 w 67"/>
              <a:gd name="T39" fmla="*/ 18 h 78"/>
              <a:gd name="T40" fmla="*/ 60 w 67"/>
              <a:gd name="T41" fmla="*/ 18 h 78"/>
              <a:gd name="T42" fmla="*/ 52 w 67"/>
              <a:gd name="T43" fmla="*/ 18 h 78"/>
              <a:gd name="T44" fmla="*/ 52 w 67"/>
              <a:gd name="T45" fmla="*/ 63 h 78"/>
              <a:gd name="T46" fmla="*/ 37 w 67"/>
              <a:gd name="T47" fmla="*/ 63 h 78"/>
              <a:gd name="T48" fmla="*/ 37 w 67"/>
              <a:gd name="T49" fmla="*/ 11 h 78"/>
              <a:gd name="T50" fmla="*/ 37 w 67"/>
              <a:gd name="T51" fmla="*/ 11 h 78"/>
              <a:gd name="T52" fmla="*/ 37 w 67"/>
              <a:gd name="T53" fmla="*/ 3 h 78"/>
              <a:gd name="T54" fmla="*/ 37 w 67"/>
              <a:gd name="T55" fmla="*/ 3 h 78"/>
              <a:gd name="T56" fmla="*/ 37 w 67"/>
              <a:gd name="T57" fmla="*/ 0 h 78"/>
              <a:gd name="T58" fmla="*/ 37 w 67"/>
              <a:gd name="T59" fmla="*/ 0 h 78"/>
              <a:gd name="T60" fmla="*/ 34 w 67"/>
              <a:gd name="T61" fmla="*/ 0 h 78"/>
              <a:gd name="T62" fmla="*/ 26 w 67"/>
              <a:gd name="T63" fmla="*/ 0 h 78"/>
              <a:gd name="T64" fmla="*/ 26 w 67"/>
              <a:gd name="T65" fmla="*/ 63 h 78"/>
              <a:gd name="T66" fmla="*/ 11 w 67"/>
              <a:gd name="T67" fmla="*/ 63 h 78"/>
              <a:gd name="T68" fmla="*/ 11 w 67"/>
              <a:gd name="T69" fmla="*/ 26 h 78"/>
              <a:gd name="T70" fmla="*/ 11 w 67"/>
              <a:gd name="T71" fmla="*/ 2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7" h="78">
                <a:moveTo>
                  <a:pt x="11" y="26"/>
                </a:moveTo>
                <a:lnTo>
                  <a:pt x="11" y="26"/>
                </a:lnTo>
                <a:lnTo>
                  <a:pt x="11" y="18"/>
                </a:lnTo>
                <a:lnTo>
                  <a:pt x="11" y="18"/>
                </a:lnTo>
                <a:lnTo>
                  <a:pt x="11" y="18"/>
                </a:lnTo>
                <a:lnTo>
                  <a:pt x="11" y="18"/>
                </a:lnTo>
                <a:lnTo>
                  <a:pt x="8" y="18"/>
                </a:lnTo>
                <a:lnTo>
                  <a:pt x="8" y="18"/>
                </a:lnTo>
                <a:lnTo>
                  <a:pt x="8" y="18"/>
                </a:lnTo>
                <a:lnTo>
                  <a:pt x="0" y="18"/>
                </a:lnTo>
                <a:lnTo>
                  <a:pt x="0" y="74"/>
                </a:lnTo>
                <a:lnTo>
                  <a:pt x="52" y="74"/>
                </a:lnTo>
                <a:lnTo>
                  <a:pt x="52" y="78"/>
                </a:lnTo>
                <a:lnTo>
                  <a:pt x="67" y="78"/>
                </a:lnTo>
                <a:lnTo>
                  <a:pt x="67" y="26"/>
                </a:lnTo>
                <a:lnTo>
                  <a:pt x="67" y="26"/>
                </a:lnTo>
                <a:lnTo>
                  <a:pt x="67" y="18"/>
                </a:lnTo>
                <a:lnTo>
                  <a:pt x="67" y="18"/>
                </a:lnTo>
                <a:lnTo>
                  <a:pt x="67" y="18"/>
                </a:lnTo>
                <a:lnTo>
                  <a:pt x="67" y="18"/>
                </a:lnTo>
                <a:lnTo>
                  <a:pt x="60" y="18"/>
                </a:lnTo>
                <a:lnTo>
                  <a:pt x="52" y="18"/>
                </a:lnTo>
                <a:lnTo>
                  <a:pt x="52" y="63"/>
                </a:lnTo>
                <a:lnTo>
                  <a:pt x="37" y="63"/>
                </a:lnTo>
                <a:lnTo>
                  <a:pt x="37" y="11"/>
                </a:lnTo>
                <a:lnTo>
                  <a:pt x="37" y="11"/>
                </a:lnTo>
                <a:lnTo>
                  <a:pt x="37" y="3"/>
                </a:lnTo>
                <a:lnTo>
                  <a:pt x="37" y="3"/>
                </a:lnTo>
                <a:lnTo>
                  <a:pt x="37" y="0"/>
                </a:lnTo>
                <a:lnTo>
                  <a:pt x="37" y="0"/>
                </a:lnTo>
                <a:lnTo>
                  <a:pt x="34" y="0"/>
                </a:lnTo>
                <a:lnTo>
                  <a:pt x="26" y="0"/>
                </a:lnTo>
                <a:lnTo>
                  <a:pt x="26" y="63"/>
                </a:lnTo>
                <a:lnTo>
                  <a:pt x="11" y="63"/>
                </a:lnTo>
                <a:lnTo>
                  <a:pt x="11" y="26"/>
                </a:lnTo>
                <a:lnTo>
                  <a:pt x="11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11056938" y="4527550"/>
            <a:ext cx="130175" cy="123825"/>
          </a:xfrm>
          <a:custGeom>
            <a:avLst/>
            <a:gdLst>
              <a:gd name="T0" fmla="*/ 4 w 82"/>
              <a:gd name="T1" fmla="*/ 18 h 78"/>
              <a:gd name="T2" fmla="*/ 4 w 82"/>
              <a:gd name="T3" fmla="*/ 18 h 78"/>
              <a:gd name="T4" fmla="*/ 11 w 82"/>
              <a:gd name="T5" fmla="*/ 33 h 78"/>
              <a:gd name="T6" fmla="*/ 23 w 82"/>
              <a:gd name="T7" fmla="*/ 29 h 78"/>
              <a:gd name="T8" fmla="*/ 15 w 82"/>
              <a:gd name="T9" fmla="*/ 11 h 78"/>
              <a:gd name="T10" fmla="*/ 4 w 82"/>
              <a:gd name="T11" fmla="*/ 18 h 78"/>
              <a:gd name="T12" fmla="*/ 34 w 82"/>
              <a:gd name="T13" fmla="*/ 33 h 78"/>
              <a:gd name="T14" fmla="*/ 52 w 82"/>
              <a:gd name="T15" fmla="*/ 63 h 78"/>
              <a:gd name="T16" fmla="*/ 38 w 82"/>
              <a:gd name="T17" fmla="*/ 74 h 78"/>
              <a:gd name="T18" fmla="*/ 78 w 82"/>
              <a:gd name="T19" fmla="*/ 63 h 78"/>
              <a:gd name="T20" fmla="*/ 64 w 82"/>
              <a:gd name="T21" fmla="*/ 33 h 78"/>
              <a:gd name="T22" fmla="*/ 82 w 82"/>
              <a:gd name="T23" fmla="*/ 22 h 78"/>
              <a:gd name="T24" fmla="*/ 64 w 82"/>
              <a:gd name="T25" fmla="*/ 7 h 78"/>
              <a:gd name="T26" fmla="*/ 64 w 82"/>
              <a:gd name="T27" fmla="*/ 3 h 78"/>
              <a:gd name="T28" fmla="*/ 64 w 82"/>
              <a:gd name="T29" fmla="*/ 0 h 78"/>
              <a:gd name="T30" fmla="*/ 64 w 82"/>
              <a:gd name="T31" fmla="*/ 0 h 78"/>
              <a:gd name="T32" fmla="*/ 60 w 82"/>
              <a:gd name="T33" fmla="*/ 0 h 78"/>
              <a:gd name="T34" fmla="*/ 60 w 82"/>
              <a:gd name="T35" fmla="*/ 0 h 78"/>
              <a:gd name="T36" fmla="*/ 52 w 82"/>
              <a:gd name="T37" fmla="*/ 22 h 78"/>
              <a:gd name="T38" fmla="*/ 34 w 82"/>
              <a:gd name="T39" fmla="*/ 33 h 78"/>
              <a:gd name="T40" fmla="*/ 11 w 82"/>
              <a:gd name="T41" fmla="*/ 40 h 78"/>
              <a:gd name="T42" fmla="*/ 8 w 82"/>
              <a:gd name="T43" fmla="*/ 52 h 78"/>
              <a:gd name="T44" fmla="*/ 0 w 82"/>
              <a:gd name="T45" fmla="*/ 59 h 78"/>
              <a:gd name="T46" fmla="*/ 11 w 82"/>
              <a:gd name="T47" fmla="*/ 70 h 78"/>
              <a:gd name="T48" fmla="*/ 23 w 82"/>
              <a:gd name="T49" fmla="*/ 44 h 78"/>
              <a:gd name="T50" fmla="*/ 11 w 82"/>
              <a:gd name="T51" fmla="*/ 40 h 78"/>
              <a:gd name="T52" fmla="*/ 23 w 82"/>
              <a:gd name="T53" fmla="*/ 78 h 78"/>
              <a:gd name="T54" fmla="*/ 34 w 82"/>
              <a:gd name="T55" fmla="*/ 7 h 78"/>
              <a:gd name="T56" fmla="*/ 34 w 82"/>
              <a:gd name="T57" fmla="*/ 0 h 78"/>
              <a:gd name="T58" fmla="*/ 34 w 82"/>
              <a:gd name="T59" fmla="*/ 0 h 78"/>
              <a:gd name="T60" fmla="*/ 30 w 82"/>
              <a:gd name="T61" fmla="*/ 0 h 78"/>
              <a:gd name="T62" fmla="*/ 26 w 82"/>
              <a:gd name="T63" fmla="*/ 0 h 78"/>
              <a:gd name="T64" fmla="*/ 23 w 82"/>
              <a:gd name="T65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2" h="78">
                <a:moveTo>
                  <a:pt x="4" y="18"/>
                </a:moveTo>
                <a:lnTo>
                  <a:pt x="4" y="18"/>
                </a:lnTo>
                <a:lnTo>
                  <a:pt x="4" y="18"/>
                </a:lnTo>
                <a:lnTo>
                  <a:pt x="4" y="18"/>
                </a:lnTo>
                <a:lnTo>
                  <a:pt x="11" y="33"/>
                </a:lnTo>
                <a:lnTo>
                  <a:pt x="11" y="33"/>
                </a:lnTo>
                <a:lnTo>
                  <a:pt x="23" y="29"/>
                </a:lnTo>
                <a:lnTo>
                  <a:pt x="23" y="29"/>
                </a:lnTo>
                <a:lnTo>
                  <a:pt x="15" y="11"/>
                </a:lnTo>
                <a:lnTo>
                  <a:pt x="15" y="11"/>
                </a:lnTo>
                <a:lnTo>
                  <a:pt x="4" y="18"/>
                </a:lnTo>
                <a:lnTo>
                  <a:pt x="4" y="18"/>
                </a:lnTo>
                <a:lnTo>
                  <a:pt x="4" y="18"/>
                </a:lnTo>
                <a:close/>
                <a:moveTo>
                  <a:pt x="34" y="33"/>
                </a:moveTo>
                <a:lnTo>
                  <a:pt x="52" y="33"/>
                </a:lnTo>
                <a:lnTo>
                  <a:pt x="52" y="63"/>
                </a:lnTo>
                <a:lnTo>
                  <a:pt x="38" y="63"/>
                </a:lnTo>
                <a:lnTo>
                  <a:pt x="38" y="74"/>
                </a:lnTo>
                <a:lnTo>
                  <a:pt x="78" y="74"/>
                </a:lnTo>
                <a:lnTo>
                  <a:pt x="78" y="63"/>
                </a:lnTo>
                <a:lnTo>
                  <a:pt x="64" y="63"/>
                </a:lnTo>
                <a:lnTo>
                  <a:pt x="64" y="33"/>
                </a:lnTo>
                <a:lnTo>
                  <a:pt x="82" y="33"/>
                </a:lnTo>
                <a:lnTo>
                  <a:pt x="82" y="22"/>
                </a:lnTo>
                <a:lnTo>
                  <a:pt x="64" y="22"/>
                </a:lnTo>
                <a:lnTo>
                  <a:pt x="64" y="7"/>
                </a:lnTo>
                <a:lnTo>
                  <a:pt x="64" y="7"/>
                </a:lnTo>
                <a:lnTo>
                  <a:pt x="64" y="3"/>
                </a:lnTo>
                <a:lnTo>
                  <a:pt x="64" y="3"/>
                </a:lnTo>
                <a:lnTo>
                  <a:pt x="64" y="0"/>
                </a:lnTo>
                <a:lnTo>
                  <a:pt x="64" y="0"/>
                </a:lnTo>
                <a:lnTo>
                  <a:pt x="64" y="0"/>
                </a:lnTo>
                <a:lnTo>
                  <a:pt x="64" y="0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52" y="0"/>
                </a:lnTo>
                <a:lnTo>
                  <a:pt x="52" y="22"/>
                </a:lnTo>
                <a:lnTo>
                  <a:pt x="34" y="22"/>
                </a:lnTo>
                <a:lnTo>
                  <a:pt x="34" y="33"/>
                </a:lnTo>
                <a:lnTo>
                  <a:pt x="34" y="33"/>
                </a:lnTo>
                <a:close/>
                <a:moveTo>
                  <a:pt x="11" y="40"/>
                </a:moveTo>
                <a:lnTo>
                  <a:pt x="11" y="40"/>
                </a:lnTo>
                <a:lnTo>
                  <a:pt x="8" y="52"/>
                </a:lnTo>
                <a:lnTo>
                  <a:pt x="0" y="59"/>
                </a:lnTo>
                <a:lnTo>
                  <a:pt x="0" y="59"/>
                </a:lnTo>
                <a:lnTo>
                  <a:pt x="11" y="70"/>
                </a:lnTo>
                <a:lnTo>
                  <a:pt x="11" y="70"/>
                </a:lnTo>
                <a:lnTo>
                  <a:pt x="23" y="44"/>
                </a:lnTo>
                <a:lnTo>
                  <a:pt x="23" y="44"/>
                </a:lnTo>
                <a:lnTo>
                  <a:pt x="11" y="40"/>
                </a:lnTo>
                <a:lnTo>
                  <a:pt x="11" y="40"/>
                </a:lnTo>
                <a:lnTo>
                  <a:pt x="11" y="40"/>
                </a:lnTo>
                <a:close/>
                <a:moveTo>
                  <a:pt x="23" y="78"/>
                </a:moveTo>
                <a:lnTo>
                  <a:pt x="34" y="78"/>
                </a:lnTo>
                <a:lnTo>
                  <a:pt x="34" y="7"/>
                </a:lnTo>
                <a:lnTo>
                  <a:pt x="34" y="7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0" y="0"/>
                </a:lnTo>
                <a:lnTo>
                  <a:pt x="30" y="0"/>
                </a:lnTo>
                <a:lnTo>
                  <a:pt x="26" y="0"/>
                </a:lnTo>
                <a:lnTo>
                  <a:pt x="23" y="0"/>
                </a:lnTo>
                <a:lnTo>
                  <a:pt x="23" y="78"/>
                </a:lnTo>
                <a:lnTo>
                  <a:pt x="23" y="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11199813" y="4521200"/>
            <a:ext cx="134937" cy="130175"/>
          </a:xfrm>
          <a:custGeom>
            <a:avLst/>
            <a:gdLst>
              <a:gd name="T0" fmla="*/ 15 w 85"/>
              <a:gd name="T1" fmla="*/ 15 h 82"/>
              <a:gd name="T2" fmla="*/ 26 w 85"/>
              <a:gd name="T3" fmla="*/ 11 h 82"/>
              <a:gd name="T4" fmla="*/ 22 w 85"/>
              <a:gd name="T5" fmla="*/ 4 h 82"/>
              <a:gd name="T6" fmla="*/ 11 w 85"/>
              <a:gd name="T7" fmla="*/ 4 h 82"/>
              <a:gd name="T8" fmla="*/ 15 w 85"/>
              <a:gd name="T9" fmla="*/ 15 h 82"/>
              <a:gd name="T10" fmla="*/ 37 w 85"/>
              <a:gd name="T11" fmla="*/ 74 h 82"/>
              <a:gd name="T12" fmla="*/ 22 w 85"/>
              <a:gd name="T13" fmla="*/ 33 h 82"/>
              <a:gd name="T14" fmla="*/ 33 w 85"/>
              <a:gd name="T15" fmla="*/ 22 h 82"/>
              <a:gd name="T16" fmla="*/ 29 w 85"/>
              <a:gd name="T17" fmla="*/ 26 h 82"/>
              <a:gd name="T18" fmla="*/ 41 w 85"/>
              <a:gd name="T19" fmla="*/ 33 h 82"/>
              <a:gd name="T20" fmla="*/ 81 w 85"/>
              <a:gd name="T21" fmla="*/ 18 h 82"/>
              <a:gd name="T22" fmla="*/ 52 w 85"/>
              <a:gd name="T23" fmla="*/ 11 h 82"/>
              <a:gd name="T24" fmla="*/ 55 w 85"/>
              <a:gd name="T25" fmla="*/ 7 h 82"/>
              <a:gd name="T26" fmla="*/ 55 w 85"/>
              <a:gd name="T27" fmla="*/ 4 h 82"/>
              <a:gd name="T28" fmla="*/ 44 w 85"/>
              <a:gd name="T29" fmla="*/ 0 h 82"/>
              <a:gd name="T30" fmla="*/ 41 w 85"/>
              <a:gd name="T31" fmla="*/ 4 h 82"/>
              <a:gd name="T32" fmla="*/ 37 w 85"/>
              <a:gd name="T33" fmla="*/ 18 h 82"/>
              <a:gd name="T34" fmla="*/ 0 w 85"/>
              <a:gd name="T35" fmla="*/ 15 h 82"/>
              <a:gd name="T36" fmla="*/ 11 w 85"/>
              <a:gd name="T37" fmla="*/ 26 h 82"/>
              <a:gd name="T38" fmla="*/ 11 w 85"/>
              <a:gd name="T39" fmla="*/ 41 h 82"/>
              <a:gd name="T40" fmla="*/ 0 w 85"/>
              <a:gd name="T41" fmla="*/ 78 h 82"/>
              <a:gd name="T42" fmla="*/ 3 w 85"/>
              <a:gd name="T43" fmla="*/ 78 h 82"/>
              <a:gd name="T44" fmla="*/ 11 w 85"/>
              <a:gd name="T45" fmla="*/ 82 h 82"/>
              <a:gd name="T46" fmla="*/ 18 w 85"/>
              <a:gd name="T47" fmla="*/ 63 h 82"/>
              <a:gd name="T48" fmla="*/ 26 w 85"/>
              <a:gd name="T49" fmla="*/ 41 h 82"/>
              <a:gd name="T50" fmla="*/ 26 w 85"/>
              <a:gd name="T51" fmla="*/ 67 h 82"/>
              <a:gd name="T52" fmla="*/ 18 w 85"/>
              <a:gd name="T53" fmla="*/ 71 h 82"/>
              <a:gd name="T54" fmla="*/ 18 w 85"/>
              <a:gd name="T55" fmla="*/ 82 h 82"/>
              <a:gd name="T56" fmla="*/ 29 w 85"/>
              <a:gd name="T57" fmla="*/ 78 h 82"/>
              <a:gd name="T58" fmla="*/ 33 w 85"/>
              <a:gd name="T59" fmla="*/ 74 h 82"/>
              <a:gd name="T60" fmla="*/ 44 w 85"/>
              <a:gd name="T61" fmla="*/ 82 h 82"/>
              <a:gd name="T62" fmla="*/ 59 w 85"/>
              <a:gd name="T63" fmla="*/ 63 h 82"/>
              <a:gd name="T64" fmla="*/ 67 w 85"/>
              <a:gd name="T65" fmla="*/ 74 h 82"/>
              <a:gd name="T66" fmla="*/ 78 w 85"/>
              <a:gd name="T67" fmla="*/ 82 h 82"/>
              <a:gd name="T68" fmla="*/ 85 w 85"/>
              <a:gd name="T69" fmla="*/ 71 h 82"/>
              <a:gd name="T70" fmla="*/ 67 w 85"/>
              <a:gd name="T71" fmla="*/ 56 h 82"/>
              <a:gd name="T72" fmla="*/ 81 w 85"/>
              <a:gd name="T73" fmla="*/ 48 h 82"/>
              <a:gd name="T74" fmla="*/ 67 w 85"/>
              <a:gd name="T75" fmla="*/ 37 h 82"/>
              <a:gd name="T76" fmla="*/ 78 w 85"/>
              <a:gd name="T77" fmla="*/ 30 h 82"/>
              <a:gd name="T78" fmla="*/ 55 w 85"/>
              <a:gd name="T79" fmla="*/ 26 h 82"/>
              <a:gd name="T80" fmla="*/ 59 w 85"/>
              <a:gd name="T81" fmla="*/ 22 h 82"/>
              <a:gd name="T82" fmla="*/ 48 w 85"/>
              <a:gd name="T83" fmla="*/ 22 h 82"/>
              <a:gd name="T84" fmla="*/ 44 w 85"/>
              <a:gd name="T85" fmla="*/ 33 h 82"/>
              <a:gd name="T86" fmla="*/ 37 w 85"/>
              <a:gd name="T87" fmla="*/ 41 h 82"/>
              <a:gd name="T88" fmla="*/ 41 w 85"/>
              <a:gd name="T89" fmla="*/ 44 h 82"/>
              <a:gd name="T90" fmla="*/ 44 w 85"/>
              <a:gd name="T91" fmla="*/ 48 h 82"/>
              <a:gd name="T92" fmla="*/ 55 w 85"/>
              <a:gd name="T93" fmla="*/ 37 h 82"/>
              <a:gd name="T94" fmla="*/ 37 w 85"/>
              <a:gd name="T95" fmla="*/ 48 h 82"/>
              <a:gd name="T96" fmla="*/ 52 w 85"/>
              <a:gd name="T97" fmla="*/ 56 h 82"/>
              <a:gd name="T98" fmla="*/ 52 w 85"/>
              <a:gd name="T99" fmla="*/ 56 h 82"/>
              <a:gd name="T100" fmla="*/ 37 w 85"/>
              <a:gd name="T101" fmla="*/ 74 h 82"/>
              <a:gd name="T102" fmla="*/ 37 w 85"/>
              <a:gd name="T103" fmla="*/ 74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5" h="82">
                <a:moveTo>
                  <a:pt x="15" y="15"/>
                </a:moveTo>
                <a:lnTo>
                  <a:pt x="15" y="15"/>
                </a:lnTo>
                <a:lnTo>
                  <a:pt x="26" y="11"/>
                </a:lnTo>
                <a:lnTo>
                  <a:pt x="26" y="11"/>
                </a:lnTo>
                <a:lnTo>
                  <a:pt x="22" y="4"/>
                </a:lnTo>
                <a:lnTo>
                  <a:pt x="22" y="4"/>
                </a:lnTo>
                <a:lnTo>
                  <a:pt x="11" y="4"/>
                </a:lnTo>
                <a:lnTo>
                  <a:pt x="11" y="4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close/>
                <a:moveTo>
                  <a:pt x="37" y="74"/>
                </a:moveTo>
                <a:lnTo>
                  <a:pt x="37" y="33"/>
                </a:lnTo>
                <a:lnTo>
                  <a:pt x="22" y="33"/>
                </a:lnTo>
                <a:lnTo>
                  <a:pt x="22" y="22"/>
                </a:lnTo>
                <a:lnTo>
                  <a:pt x="33" y="22"/>
                </a:lnTo>
                <a:lnTo>
                  <a:pt x="29" y="26"/>
                </a:lnTo>
                <a:lnTo>
                  <a:pt x="29" y="26"/>
                </a:lnTo>
                <a:lnTo>
                  <a:pt x="41" y="33"/>
                </a:lnTo>
                <a:lnTo>
                  <a:pt x="41" y="33"/>
                </a:lnTo>
                <a:lnTo>
                  <a:pt x="48" y="18"/>
                </a:lnTo>
                <a:lnTo>
                  <a:pt x="81" y="18"/>
                </a:lnTo>
                <a:lnTo>
                  <a:pt x="81" y="11"/>
                </a:lnTo>
                <a:lnTo>
                  <a:pt x="52" y="11"/>
                </a:lnTo>
                <a:lnTo>
                  <a:pt x="52" y="11"/>
                </a:lnTo>
                <a:lnTo>
                  <a:pt x="55" y="7"/>
                </a:lnTo>
                <a:lnTo>
                  <a:pt x="55" y="7"/>
                </a:lnTo>
                <a:lnTo>
                  <a:pt x="55" y="4"/>
                </a:lnTo>
                <a:lnTo>
                  <a:pt x="55" y="4"/>
                </a:lnTo>
                <a:lnTo>
                  <a:pt x="44" y="0"/>
                </a:lnTo>
                <a:lnTo>
                  <a:pt x="44" y="0"/>
                </a:lnTo>
                <a:lnTo>
                  <a:pt x="41" y="4"/>
                </a:lnTo>
                <a:lnTo>
                  <a:pt x="41" y="4"/>
                </a:lnTo>
                <a:lnTo>
                  <a:pt x="37" y="18"/>
                </a:lnTo>
                <a:lnTo>
                  <a:pt x="37" y="15"/>
                </a:lnTo>
                <a:lnTo>
                  <a:pt x="0" y="15"/>
                </a:lnTo>
                <a:lnTo>
                  <a:pt x="0" y="26"/>
                </a:lnTo>
                <a:lnTo>
                  <a:pt x="11" y="26"/>
                </a:lnTo>
                <a:lnTo>
                  <a:pt x="11" y="41"/>
                </a:lnTo>
                <a:lnTo>
                  <a:pt x="11" y="41"/>
                </a:lnTo>
                <a:lnTo>
                  <a:pt x="7" y="59"/>
                </a:lnTo>
                <a:lnTo>
                  <a:pt x="0" y="78"/>
                </a:lnTo>
                <a:lnTo>
                  <a:pt x="0" y="78"/>
                </a:lnTo>
                <a:lnTo>
                  <a:pt x="3" y="78"/>
                </a:lnTo>
                <a:lnTo>
                  <a:pt x="3" y="78"/>
                </a:lnTo>
                <a:lnTo>
                  <a:pt x="11" y="82"/>
                </a:lnTo>
                <a:lnTo>
                  <a:pt x="11" y="82"/>
                </a:lnTo>
                <a:lnTo>
                  <a:pt x="18" y="63"/>
                </a:lnTo>
                <a:lnTo>
                  <a:pt x="22" y="41"/>
                </a:lnTo>
                <a:lnTo>
                  <a:pt x="26" y="41"/>
                </a:lnTo>
                <a:lnTo>
                  <a:pt x="26" y="67"/>
                </a:lnTo>
                <a:lnTo>
                  <a:pt x="26" y="67"/>
                </a:lnTo>
                <a:lnTo>
                  <a:pt x="22" y="71"/>
                </a:lnTo>
                <a:lnTo>
                  <a:pt x="18" y="71"/>
                </a:lnTo>
                <a:lnTo>
                  <a:pt x="18" y="71"/>
                </a:lnTo>
                <a:lnTo>
                  <a:pt x="18" y="82"/>
                </a:lnTo>
                <a:lnTo>
                  <a:pt x="18" y="82"/>
                </a:lnTo>
                <a:lnTo>
                  <a:pt x="29" y="78"/>
                </a:lnTo>
                <a:lnTo>
                  <a:pt x="33" y="74"/>
                </a:lnTo>
                <a:lnTo>
                  <a:pt x="33" y="74"/>
                </a:lnTo>
                <a:lnTo>
                  <a:pt x="44" y="82"/>
                </a:lnTo>
                <a:lnTo>
                  <a:pt x="44" y="82"/>
                </a:lnTo>
                <a:lnTo>
                  <a:pt x="52" y="74"/>
                </a:lnTo>
                <a:lnTo>
                  <a:pt x="59" y="63"/>
                </a:lnTo>
                <a:lnTo>
                  <a:pt x="59" y="63"/>
                </a:lnTo>
                <a:lnTo>
                  <a:pt x="67" y="74"/>
                </a:lnTo>
                <a:lnTo>
                  <a:pt x="78" y="82"/>
                </a:lnTo>
                <a:lnTo>
                  <a:pt x="78" y="82"/>
                </a:lnTo>
                <a:lnTo>
                  <a:pt x="85" y="71"/>
                </a:lnTo>
                <a:lnTo>
                  <a:pt x="85" y="71"/>
                </a:lnTo>
                <a:lnTo>
                  <a:pt x="74" y="67"/>
                </a:lnTo>
                <a:lnTo>
                  <a:pt x="67" y="56"/>
                </a:lnTo>
                <a:lnTo>
                  <a:pt x="81" y="56"/>
                </a:lnTo>
                <a:lnTo>
                  <a:pt x="81" y="48"/>
                </a:lnTo>
                <a:lnTo>
                  <a:pt x="67" y="48"/>
                </a:lnTo>
                <a:lnTo>
                  <a:pt x="67" y="37"/>
                </a:lnTo>
                <a:lnTo>
                  <a:pt x="78" y="37"/>
                </a:lnTo>
                <a:lnTo>
                  <a:pt x="78" y="30"/>
                </a:lnTo>
                <a:lnTo>
                  <a:pt x="55" y="30"/>
                </a:lnTo>
                <a:lnTo>
                  <a:pt x="55" y="26"/>
                </a:lnTo>
                <a:lnTo>
                  <a:pt x="55" y="26"/>
                </a:lnTo>
                <a:lnTo>
                  <a:pt x="59" y="22"/>
                </a:lnTo>
                <a:lnTo>
                  <a:pt x="59" y="22"/>
                </a:lnTo>
                <a:lnTo>
                  <a:pt x="48" y="22"/>
                </a:lnTo>
                <a:lnTo>
                  <a:pt x="48" y="22"/>
                </a:lnTo>
                <a:lnTo>
                  <a:pt x="44" y="33"/>
                </a:lnTo>
                <a:lnTo>
                  <a:pt x="37" y="41"/>
                </a:lnTo>
                <a:lnTo>
                  <a:pt x="37" y="41"/>
                </a:lnTo>
                <a:lnTo>
                  <a:pt x="41" y="44"/>
                </a:lnTo>
                <a:lnTo>
                  <a:pt x="41" y="44"/>
                </a:lnTo>
                <a:lnTo>
                  <a:pt x="44" y="48"/>
                </a:lnTo>
                <a:lnTo>
                  <a:pt x="44" y="48"/>
                </a:lnTo>
                <a:lnTo>
                  <a:pt x="52" y="37"/>
                </a:lnTo>
                <a:lnTo>
                  <a:pt x="55" y="37"/>
                </a:lnTo>
                <a:lnTo>
                  <a:pt x="55" y="48"/>
                </a:lnTo>
                <a:lnTo>
                  <a:pt x="37" y="48"/>
                </a:lnTo>
                <a:lnTo>
                  <a:pt x="37" y="56"/>
                </a:lnTo>
                <a:lnTo>
                  <a:pt x="52" y="56"/>
                </a:lnTo>
                <a:lnTo>
                  <a:pt x="52" y="56"/>
                </a:lnTo>
                <a:lnTo>
                  <a:pt x="52" y="56"/>
                </a:lnTo>
                <a:lnTo>
                  <a:pt x="48" y="67"/>
                </a:lnTo>
                <a:lnTo>
                  <a:pt x="37" y="74"/>
                </a:lnTo>
                <a:lnTo>
                  <a:pt x="37" y="74"/>
                </a:lnTo>
                <a:lnTo>
                  <a:pt x="37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11347451" y="4527550"/>
            <a:ext cx="123825" cy="123825"/>
          </a:xfrm>
          <a:custGeom>
            <a:avLst/>
            <a:gdLst>
              <a:gd name="T0" fmla="*/ 33 w 78"/>
              <a:gd name="T1" fmla="*/ 3 h 78"/>
              <a:gd name="T2" fmla="*/ 33 w 78"/>
              <a:gd name="T3" fmla="*/ 0 h 78"/>
              <a:gd name="T4" fmla="*/ 29 w 78"/>
              <a:gd name="T5" fmla="*/ 0 h 78"/>
              <a:gd name="T6" fmla="*/ 22 w 78"/>
              <a:gd name="T7" fmla="*/ 0 h 78"/>
              <a:gd name="T8" fmla="*/ 0 w 78"/>
              <a:gd name="T9" fmla="*/ 7 h 78"/>
              <a:gd name="T10" fmla="*/ 22 w 78"/>
              <a:gd name="T11" fmla="*/ 18 h 78"/>
              <a:gd name="T12" fmla="*/ 33 w 78"/>
              <a:gd name="T13" fmla="*/ 26 h 78"/>
              <a:gd name="T14" fmla="*/ 48 w 78"/>
              <a:gd name="T15" fmla="*/ 18 h 78"/>
              <a:gd name="T16" fmla="*/ 59 w 78"/>
              <a:gd name="T17" fmla="*/ 26 h 78"/>
              <a:gd name="T18" fmla="*/ 78 w 78"/>
              <a:gd name="T19" fmla="*/ 18 h 78"/>
              <a:gd name="T20" fmla="*/ 59 w 78"/>
              <a:gd name="T21" fmla="*/ 7 h 78"/>
              <a:gd name="T22" fmla="*/ 59 w 78"/>
              <a:gd name="T23" fmla="*/ 3 h 78"/>
              <a:gd name="T24" fmla="*/ 59 w 78"/>
              <a:gd name="T25" fmla="*/ 0 h 78"/>
              <a:gd name="T26" fmla="*/ 59 w 78"/>
              <a:gd name="T27" fmla="*/ 0 h 78"/>
              <a:gd name="T28" fmla="*/ 48 w 78"/>
              <a:gd name="T29" fmla="*/ 0 h 78"/>
              <a:gd name="T30" fmla="*/ 33 w 78"/>
              <a:gd name="T31" fmla="*/ 7 h 78"/>
              <a:gd name="T32" fmla="*/ 33 w 78"/>
              <a:gd name="T33" fmla="*/ 3 h 78"/>
              <a:gd name="T34" fmla="*/ 33 w 78"/>
              <a:gd name="T35" fmla="*/ 3 h 78"/>
              <a:gd name="T36" fmla="*/ 18 w 78"/>
              <a:gd name="T37" fmla="*/ 78 h 78"/>
              <a:gd name="T38" fmla="*/ 59 w 78"/>
              <a:gd name="T39" fmla="*/ 74 h 78"/>
              <a:gd name="T40" fmla="*/ 70 w 78"/>
              <a:gd name="T41" fmla="*/ 78 h 78"/>
              <a:gd name="T42" fmla="*/ 7 w 78"/>
              <a:gd name="T43" fmla="*/ 29 h 78"/>
              <a:gd name="T44" fmla="*/ 18 w 78"/>
              <a:gd name="T45" fmla="*/ 78 h 78"/>
              <a:gd name="T46" fmla="*/ 44 w 78"/>
              <a:gd name="T47" fmla="*/ 37 h 78"/>
              <a:gd name="T48" fmla="*/ 59 w 78"/>
              <a:gd name="T49" fmla="*/ 44 h 78"/>
              <a:gd name="T50" fmla="*/ 44 w 78"/>
              <a:gd name="T51" fmla="*/ 37 h 78"/>
              <a:gd name="T52" fmla="*/ 33 w 78"/>
              <a:gd name="T53" fmla="*/ 37 h 78"/>
              <a:gd name="T54" fmla="*/ 18 w 78"/>
              <a:gd name="T55" fmla="*/ 44 h 78"/>
              <a:gd name="T56" fmla="*/ 33 w 78"/>
              <a:gd name="T57" fmla="*/ 37 h 78"/>
              <a:gd name="T58" fmla="*/ 33 w 78"/>
              <a:gd name="T59" fmla="*/ 55 h 78"/>
              <a:gd name="T60" fmla="*/ 18 w 78"/>
              <a:gd name="T61" fmla="*/ 63 h 78"/>
              <a:gd name="T62" fmla="*/ 33 w 78"/>
              <a:gd name="T63" fmla="*/ 55 h 78"/>
              <a:gd name="T64" fmla="*/ 59 w 78"/>
              <a:gd name="T65" fmla="*/ 63 h 78"/>
              <a:gd name="T66" fmla="*/ 44 w 78"/>
              <a:gd name="T67" fmla="*/ 55 h 78"/>
              <a:gd name="T68" fmla="*/ 59 w 78"/>
              <a:gd name="T69" fmla="*/ 6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8" h="78">
                <a:moveTo>
                  <a:pt x="33" y="3"/>
                </a:moveTo>
                <a:lnTo>
                  <a:pt x="33" y="3"/>
                </a:lnTo>
                <a:lnTo>
                  <a:pt x="33" y="0"/>
                </a:lnTo>
                <a:lnTo>
                  <a:pt x="33" y="0"/>
                </a:lnTo>
                <a:lnTo>
                  <a:pt x="29" y="0"/>
                </a:lnTo>
                <a:lnTo>
                  <a:pt x="29" y="0"/>
                </a:lnTo>
                <a:lnTo>
                  <a:pt x="26" y="0"/>
                </a:lnTo>
                <a:lnTo>
                  <a:pt x="22" y="0"/>
                </a:lnTo>
                <a:lnTo>
                  <a:pt x="22" y="7"/>
                </a:lnTo>
                <a:lnTo>
                  <a:pt x="0" y="7"/>
                </a:lnTo>
                <a:lnTo>
                  <a:pt x="0" y="18"/>
                </a:lnTo>
                <a:lnTo>
                  <a:pt x="22" y="18"/>
                </a:lnTo>
                <a:lnTo>
                  <a:pt x="22" y="26"/>
                </a:lnTo>
                <a:lnTo>
                  <a:pt x="33" y="26"/>
                </a:lnTo>
                <a:lnTo>
                  <a:pt x="33" y="18"/>
                </a:lnTo>
                <a:lnTo>
                  <a:pt x="48" y="18"/>
                </a:lnTo>
                <a:lnTo>
                  <a:pt x="48" y="26"/>
                </a:lnTo>
                <a:lnTo>
                  <a:pt x="59" y="26"/>
                </a:lnTo>
                <a:lnTo>
                  <a:pt x="59" y="18"/>
                </a:lnTo>
                <a:lnTo>
                  <a:pt x="78" y="18"/>
                </a:lnTo>
                <a:lnTo>
                  <a:pt x="78" y="7"/>
                </a:lnTo>
                <a:lnTo>
                  <a:pt x="59" y="7"/>
                </a:lnTo>
                <a:lnTo>
                  <a:pt x="59" y="3"/>
                </a:lnTo>
                <a:lnTo>
                  <a:pt x="59" y="3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52" y="0"/>
                </a:lnTo>
                <a:lnTo>
                  <a:pt x="48" y="0"/>
                </a:lnTo>
                <a:lnTo>
                  <a:pt x="48" y="7"/>
                </a:lnTo>
                <a:lnTo>
                  <a:pt x="33" y="7"/>
                </a:lnTo>
                <a:lnTo>
                  <a:pt x="33" y="3"/>
                </a:lnTo>
                <a:lnTo>
                  <a:pt x="33" y="3"/>
                </a:lnTo>
                <a:lnTo>
                  <a:pt x="33" y="3"/>
                </a:lnTo>
                <a:lnTo>
                  <a:pt x="33" y="3"/>
                </a:lnTo>
                <a:lnTo>
                  <a:pt x="33" y="3"/>
                </a:lnTo>
                <a:close/>
                <a:moveTo>
                  <a:pt x="18" y="78"/>
                </a:moveTo>
                <a:lnTo>
                  <a:pt x="18" y="74"/>
                </a:lnTo>
                <a:lnTo>
                  <a:pt x="59" y="74"/>
                </a:lnTo>
                <a:lnTo>
                  <a:pt x="59" y="78"/>
                </a:lnTo>
                <a:lnTo>
                  <a:pt x="70" y="78"/>
                </a:lnTo>
                <a:lnTo>
                  <a:pt x="70" y="29"/>
                </a:lnTo>
                <a:lnTo>
                  <a:pt x="7" y="29"/>
                </a:lnTo>
                <a:lnTo>
                  <a:pt x="7" y="78"/>
                </a:lnTo>
                <a:lnTo>
                  <a:pt x="18" y="78"/>
                </a:lnTo>
                <a:lnTo>
                  <a:pt x="18" y="78"/>
                </a:lnTo>
                <a:close/>
                <a:moveTo>
                  <a:pt x="44" y="37"/>
                </a:moveTo>
                <a:lnTo>
                  <a:pt x="59" y="37"/>
                </a:lnTo>
                <a:lnTo>
                  <a:pt x="59" y="44"/>
                </a:lnTo>
                <a:lnTo>
                  <a:pt x="44" y="44"/>
                </a:lnTo>
                <a:lnTo>
                  <a:pt x="44" y="37"/>
                </a:lnTo>
                <a:lnTo>
                  <a:pt x="44" y="37"/>
                </a:lnTo>
                <a:close/>
                <a:moveTo>
                  <a:pt x="33" y="37"/>
                </a:moveTo>
                <a:lnTo>
                  <a:pt x="33" y="44"/>
                </a:lnTo>
                <a:lnTo>
                  <a:pt x="18" y="44"/>
                </a:lnTo>
                <a:lnTo>
                  <a:pt x="18" y="37"/>
                </a:lnTo>
                <a:lnTo>
                  <a:pt x="33" y="37"/>
                </a:lnTo>
                <a:lnTo>
                  <a:pt x="33" y="37"/>
                </a:lnTo>
                <a:close/>
                <a:moveTo>
                  <a:pt x="33" y="55"/>
                </a:moveTo>
                <a:lnTo>
                  <a:pt x="33" y="63"/>
                </a:lnTo>
                <a:lnTo>
                  <a:pt x="18" y="63"/>
                </a:lnTo>
                <a:lnTo>
                  <a:pt x="18" y="55"/>
                </a:lnTo>
                <a:lnTo>
                  <a:pt x="33" y="55"/>
                </a:lnTo>
                <a:lnTo>
                  <a:pt x="33" y="55"/>
                </a:lnTo>
                <a:close/>
                <a:moveTo>
                  <a:pt x="59" y="63"/>
                </a:moveTo>
                <a:lnTo>
                  <a:pt x="44" y="63"/>
                </a:lnTo>
                <a:lnTo>
                  <a:pt x="44" y="55"/>
                </a:lnTo>
                <a:lnTo>
                  <a:pt x="59" y="55"/>
                </a:lnTo>
                <a:lnTo>
                  <a:pt x="59" y="63"/>
                </a:lnTo>
                <a:lnTo>
                  <a:pt x="59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11482388" y="4521200"/>
            <a:ext cx="136525" cy="130175"/>
          </a:xfrm>
          <a:custGeom>
            <a:avLst/>
            <a:gdLst>
              <a:gd name="T0" fmla="*/ 15 w 86"/>
              <a:gd name="T1" fmla="*/ 15 h 82"/>
              <a:gd name="T2" fmla="*/ 26 w 86"/>
              <a:gd name="T3" fmla="*/ 11 h 82"/>
              <a:gd name="T4" fmla="*/ 23 w 86"/>
              <a:gd name="T5" fmla="*/ 4 h 82"/>
              <a:gd name="T6" fmla="*/ 11 w 86"/>
              <a:gd name="T7" fmla="*/ 4 h 82"/>
              <a:gd name="T8" fmla="*/ 15 w 86"/>
              <a:gd name="T9" fmla="*/ 15 h 82"/>
              <a:gd name="T10" fmla="*/ 37 w 86"/>
              <a:gd name="T11" fmla="*/ 74 h 82"/>
              <a:gd name="T12" fmla="*/ 23 w 86"/>
              <a:gd name="T13" fmla="*/ 33 h 82"/>
              <a:gd name="T14" fmla="*/ 34 w 86"/>
              <a:gd name="T15" fmla="*/ 22 h 82"/>
              <a:gd name="T16" fmla="*/ 30 w 86"/>
              <a:gd name="T17" fmla="*/ 26 h 82"/>
              <a:gd name="T18" fmla="*/ 41 w 86"/>
              <a:gd name="T19" fmla="*/ 33 h 82"/>
              <a:gd name="T20" fmla="*/ 82 w 86"/>
              <a:gd name="T21" fmla="*/ 18 h 82"/>
              <a:gd name="T22" fmla="*/ 52 w 86"/>
              <a:gd name="T23" fmla="*/ 11 h 82"/>
              <a:gd name="T24" fmla="*/ 56 w 86"/>
              <a:gd name="T25" fmla="*/ 7 h 82"/>
              <a:gd name="T26" fmla="*/ 56 w 86"/>
              <a:gd name="T27" fmla="*/ 4 h 82"/>
              <a:gd name="T28" fmla="*/ 45 w 86"/>
              <a:gd name="T29" fmla="*/ 0 h 82"/>
              <a:gd name="T30" fmla="*/ 41 w 86"/>
              <a:gd name="T31" fmla="*/ 4 h 82"/>
              <a:gd name="T32" fmla="*/ 37 w 86"/>
              <a:gd name="T33" fmla="*/ 18 h 82"/>
              <a:gd name="T34" fmla="*/ 0 w 86"/>
              <a:gd name="T35" fmla="*/ 15 h 82"/>
              <a:gd name="T36" fmla="*/ 11 w 86"/>
              <a:gd name="T37" fmla="*/ 26 h 82"/>
              <a:gd name="T38" fmla="*/ 11 w 86"/>
              <a:gd name="T39" fmla="*/ 41 h 82"/>
              <a:gd name="T40" fmla="*/ 0 w 86"/>
              <a:gd name="T41" fmla="*/ 78 h 82"/>
              <a:gd name="T42" fmla="*/ 4 w 86"/>
              <a:gd name="T43" fmla="*/ 78 h 82"/>
              <a:gd name="T44" fmla="*/ 11 w 86"/>
              <a:gd name="T45" fmla="*/ 82 h 82"/>
              <a:gd name="T46" fmla="*/ 19 w 86"/>
              <a:gd name="T47" fmla="*/ 63 h 82"/>
              <a:gd name="T48" fmla="*/ 26 w 86"/>
              <a:gd name="T49" fmla="*/ 41 h 82"/>
              <a:gd name="T50" fmla="*/ 26 w 86"/>
              <a:gd name="T51" fmla="*/ 67 h 82"/>
              <a:gd name="T52" fmla="*/ 19 w 86"/>
              <a:gd name="T53" fmla="*/ 71 h 82"/>
              <a:gd name="T54" fmla="*/ 19 w 86"/>
              <a:gd name="T55" fmla="*/ 82 h 82"/>
              <a:gd name="T56" fmla="*/ 30 w 86"/>
              <a:gd name="T57" fmla="*/ 78 h 82"/>
              <a:gd name="T58" fmla="*/ 34 w 86"/>
              <a:gd name="T59" fmla="*/ 74 h 82"/>
              <a:gd name="T60" fmla="*/ 45 w 86"/>
              <a:gd name="T61" fmla="*/ 82 h 82"/>
              <a:gd name="T62" fmla="*/ 60 w 86"/>
              <a:gd name="T63" fmla="*/ 63 h 82"/>
              <a:gd name="T64" fmla="*/ 67 w 86"/>
              <a:gd name="T65" fmla="*/ 74 h 82"/>
              <a:gd name="T66" fmla="*/ 78 w 86"/>
              <a:gd name="T67" fmla="*/ 82 h 82"/>
              <a:gd name="T68" fmla="*/ 86 w 86"/>
              <a:gd name="T69" fmla="*/ 71 h 82"/>
              <a:gd name="T70" fmla="*/ 67 w 86"/>
              <a:gd name="T71" fmla="*/ 56 h 82"/>
              <a:gd name="T72" fmla="*/ 82 w 86"/>
              <a:gd name="T73" fmla="*/ 48 h 82"/>
              <a:gd name="T74" fmla="*/ 67 w 86"/>
              <a:gd name="T75" fmla="*/ 37 h 82"/>
              <a:gd name="T76" fmla="*/ 78 w 86"/>
              <a:gd name="T77" fmla="*/ 30 h 82"/>
              <a:gd name="T78" fmla="*/ 56 w 86"/>
              <a:gd name="T79" fmla="*/ 26 h 82"/>
              <a:gd name="T80" fmla="*/ 60 w 86"/>
              <a:gd name="T81" fmla="*/ 22 h 82"/>
              <a:gd name="T82" fmla="*/ 49 w 86"/>
              <a:gd name="T83" fmla="*/ 22 h 82"/>
              <a:gd name="T84" fmla="*/ 45 w 86"/>
              <a:gd name="T85" fmla="*/ 33 h 82"/>
              <a:gd name="T86" fmla="*/ 37 w 86"/>
              <a:gd name="T87" fmla="*/ 41 h 82"/>
              <a:gd name="T88" fmla="*/ 41 w 86"/>
              <a:gd name="T89" fmla="*/ 44 h 82"/>
              <a:gd name="T90" fmla="*/ 45 w 86"/>
              <a:gd name="T91" fmla="*/ 48 h 82"/>
              <a:gd name="T92" fmla="*/ 56 w 86"/>
              <a:gd name="T93" fmla="*/ 37 h 82"/>
              <a:gd name="T94" fmla="*/ 37 w 86"/>
              <a:gd name="T95" fmla="*/ 48 h 82"/>
              <a:gd name="T96" fmla="*/ 52 w 86"/>
              <a:gd name="T97" fmla="*/ 56 h 82"/>
              <a:gd name="T98" fmla="*/ 52 w 86"/>
              <a:gd name="T99" fmla="*/ 56 h 82"/>
              <a:gd name="T100" fmla="*/ 37 w 86"/>
              <a:gd name="T101" fmla="*/ 74 h 82"/>
              <a:gd name="T102" fmla="*/ 37 w 86"/>
              <a:gd name="T103" fmla="*/ 74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6" h="82">
                <a:moveTo>
                  <a:pt x="15" y="15"/>
                </a:moveTo>
                <a:lnTo>
                  <a:pt x="15" y="15"/>
                </a:lnTo>
                <a:lnTo>
                  <a:pt x="26" y="11"/>
                </a:lnTo>
                <a:lnTo>
                  <a:pt x="26" y="11"/>
                </a:lnTo>
                <a:lnTo>
                  <a:pt x="23" y="4"/>
                </a:lnTo>
                <a:lnTo>
                  <a:pt x="23" y="4"/>
                </a:lnTo>
                <a:lnTo>
                  <a:pt x="11" y="4"/>
                </a:lnTo>
                <a:lnTo>
                  <a:pt x="11" y="4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close/>
                <a:moveTo>
                  <a:pt x="37" y="74"/>
                </a:moveTo>
                <a:lnTo>
                  <a:pt x="37" y="33"/>
                </a:lnTo>
                <a:lnTo>
                  <a:pt x="23" y="33"/>
                </a:lnTo>
                <a:lnTo>
                  <a:pt x="23" y="22"/>
                </a:lnTo>
                <a:lnTo>
                  <a:pt x="34" y="22"/>
                </a:lnTo>
                <a:lnTo>
                  <a:pt x="30" y="26"/>
                </a:lnTo>
                <a:lnTo>
                  <a:pt x="30" y="26"/>
                </a:lnTo>
                <a:lnTo>
                  <a:pt x="41" y="33"/>
                </a:lnTo>
                <a:lnTo>
                  <a:pt x="41" y="33"/>
                </a:lnTo>
                <a:lnTo>
                  <a:pt x="49" y="18"/>
                </a:lnTo>
                <a:lnTo>
                  <a:pt x="82" y="18"/>
                </a:lnTo>
                <a:lnTo>
                  <a:pt x="82" y="11"/>
                </a:lnTo>
                <a:lnTo>
                  <a:pt x="52" y="11"/>
                </a:lnTo>
                <a:lnTo>
                  <a:pt x="52" y="11"/>
                </a:lnTo>
                <a:lnTo>
                  <a:pt x="56" y="7"/>
                </a:lnTo>
                <a:lnTo>
                  <a:pt x="56" y="7"/>
                </a:lnTo>
                <a:lnTo>
                  <a:pt x="56" y="4"/>
                </a:lnTo>
                <a:lnTo>
                  <a:pt x="56" y="4"/>
                </a:lnTo>
                <a:lnTo>
                  <a:pt x="45" y="0"/>
                </a:lnTo>
                <a:lnTo>
                  <a:pt x="45" y="0"/>
                </a:lnTo>
                <a:lnTo>
                  <a:pt x="41" y="4"/>
                </a:lnTo>
                <a:lnTo>
                  <a:pt x="41" y="4"/>
                </a:lnTo>
                <a:lnTo>
                  <a:pt x="37" y="18"/>
                </a:lnTo>
                <a:lnTo>
                  <a:pt x="37" y="15"/>
                </a:lnTo>
                <a:lnTo>
                  <a:pt x="0" y="15"/>
                </a:lnTo>
                <a:lnTo>
                  <a:pt x="0" y="26"/>
                </a:lnTo>
                <a:lnTo>
                  <a:pt x="11" y="26"/>
                </a:lnTo>
                <a:lnTo>
                  <a:pt x="11" y="41"/>
                </a:lnTo>
                <a:lnTo>
                  <a:pt x="11" y="41"/>
                </a:lnTo>
                <a:lnTo>
                  <a:pt x="8" y="59"/>
                </a:lnTo>
                <a:lnTo>
                  <a:pt x="0" y="78"/>
                </a:lnTo>
                <a:lnTo>
                  <a:pt x="0" y="78"/>
                </a:lnTo>
                <a:lnTo>
                  <a:pt x="4" y="78"/>
                </a:lnTo>
                <a:lnTo>
                  <a:pt x="4" y="78"/>
                </a:lnTo>
                <a:lnTo>
                  <a:pt x="11" y="82"/>
                </a:lnTo>
                <a:lnTo>
                  <a:pt x="11" y="82"/>
                </a:lnTo>
                <a:lnTo>
                  <a:pt x="19" y="63"/>
                </a:lnTo>
                <a:lnTo>
                  <a:pt x="23" y="41"/>
                </a:lnTo>
                <a:lnTo>
                  <a:pt x="26" y="41"/>
                </a:lnTo>
                <a:lnTo>
                  <a:pt x="26" y="67"/>
                </a:lnTo>
                <a:lnTo>
                  <a:pt x="26" y="67"/>
                </a:lnTo>
                <a:lnTo>
                  <a:pt x="23" y="71"/>
                </a:lnTo>
                <a:lnTo>
                  <a:pt x="19" y="71"/>
                </a:lnTo>
                <a:lnTo>
                  <a:pt x="19" y="71"/>
                </a:lnTo>
                <a:lnTo>
                  <a:pt x="19" y="82"/>
                </a:lnTo>
                <a:lnTo>
                  <a:pt x="19" y="82"/>
                </a:lnTo>
                <a:lnTo>
                  <a:pt x="30" y="78"/>
                </a:lnTo>
                <a:lnTo>
                  <a:pt x="34" y="74"/>
                </a:lnTo>
                <a:lnTo>
                  <a:pt x="34" y="74"/>
                </a:lnTo>
                <a:lnTo>
                  <a:pt x="45" y="82"/>
                </a:lnTo>
                <a:lnTo>
                  <a:pt x="45" y="82"/>
                </a:lnTo>
                <a:lnTo>
                  <a:pt x="52" y="74"/>
                </a:lnTo>
                <a:lnTo>
                  <a:pt x="60" y="63"/>
                </a:lnTo>
                <a:lnTo>
                  <a:pt x="60" y="63"/>
                </a:lnTo>
                <a:lnTo>
                  <a:pt x="67" y="74"/>
                </a:lnTo>
                <a:lnTo>
                  <a:pt x="78" y="82"/>
                </a:lnTo>
                <a:lnTo>
                  <a:pt x="78" y="82"/>
                </a:lnTo>
                <a:lnTo>
                  <a:pt x="86" y="71"/>
                </a:lnTo>
                <a:lnTo>
                  <a:pt x="86" y="71"/>
                </a:lnTo>
                <a:lnTo>
                  <a:pt x="75" y="67"/>
                </a:lnTo>
                <a:lnTo>
                  <a:pt x="67" y="56"/>
                </a:lnTo>
                <a:lnTo>
                  <a:pt x="82" y="56"/>
                </a:lnTo>
                <a:lnTo>
                  <a:pt x="82" y="48"/>
                </a:lnTo>
                <a:lnTo>
                  <a:pt x="67" y="48"/>
                </a:lnTo>
                <a:lnTo>
                  <a:pt x="67" y="37"/>
                </a:lnTo>
                <a:lnTo>
                  <a:pt x="78" y="37"/>
                </a:lnTo>
                <a:lnTo>
                  <a:pt x="78" y="30"/>
                </a:lnTo>
                <a:lnTo>
                  <a:pt x="56" y="30"/>
                </a:lnTo>
                <a:lnTo>
                  <a:pt x="56" y="26"/>
                </a:lnTo>
                <a:lnTo>
                  <a:pt x="56" y="26"/>
                </a:lnTo>
                <a:lnTo>
                  <a:pt x="60" y="22"/>
                </a:lnTo>
                <a:lnTo>
                  <a:pt x="60" y="22"/>
                </a:lnTo>
                <a:lnTo>
                  <a:pt x="49" y="22"/>
                </a:lnTo>
                <a:lnTo>
                  <a:pt x="49" y="22"/>
                </a:lnTo>
                <a:lnTo>
                  <a:pt x="45" y="33"/>
                </a:lnTo>
                <a:lnTo>
                  <a:pt x="37" y="41"/>
                </a:lnTo>
                <a:lnTo>
                  <a:pt x="37" y="41"/>
                </a:lnTo>
                <a:lnTo>
                  <a:pt x="41" y="44"/>
                </a:lnTo>
                <a:lnTo>
                  <a:pt x="41" y="44"/>
                </a:lnTo>
                <a:lnTo>
                  <a:pt x="45" y="48"/>
                </a:lnTo>
                <a:lnTo>
                  <a:pt x="45" y="48"/>
                </a:lnTo>
                <a:lnTo>
                  <a:pt x="52" y="37"/>
                </a:lnTo>
                <a:lnTo>
                  <a:pt x="56" y="37"/>
                </a:lnTo>
                <a:lnTo>
                  <a:pt x="56" y="48"/>
                </a:lnTo>
                <a:lnTo>
                  <a:pt x="37" y="48"/>
                </a:lnTo>
                <a:lnTo>
                  <a:pt x="37" y="56"/>
                </a:lnTo>
                <a:lnTo>
                  <a:pt x="52" y="56"/>
                </a:lnTo>
                <a:lnTo>
                  <a:pt x="52" y="56"/>
                </a:lnTo>
                <a:lnTo>
                  <a:pt x="52" y="56"/>
                </a:lnTo>
                <a:lnTo>
                  <a:pt x="49" y="67"/>
                </a:lnTo>
                <a:lnTo>
                  <a:pt x="37" y="74"/>
                </a:lnTo>
                <a:lnTo>
                  <a:pt x="37" y="74"/>
                </a:lnTo>
                <a:lnTo>
                  <a:pt x="37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11647488" y="4521200"/>
            <a:ext cx="88900" cy="130175"/>
          </a:xfrm>
          <a:custGeom>
            <a:avLst/>
            <a:gdLst>
              <a:gd name="T0" fmla="*/ 12 w 56"/>
              <a:gd name="T1" fmla="*/ 82 h 82"/>
              <a:gd name="T2" fmla="*/ 12 w 56"/>
              <a:gd name="T3" fmla="*/ 78 h 82"/>
              <a:gd name="T4" fmla="*/ 45 w 56"/>
              <a:gd name="T5" fmla="*/ 78 h 82"/>
              <a:gd name="T6" fmla="*/ 45 w 56"/>
              <a:gd name="T7" fmla="*/ 82 h 82"/>
              <a:gd name="T8" fmla="*/ 56 w 56"/>
              <a:gd name="T9" fmla="*/ 82 h 82"/>
              <a:gd name="T10" fmla="*/ 56 w 56"/>
              <a:gd name="T11" fmla="*/ 15 h 82"/>
              <a:gd name="T12" fmla="*/ 26 w 56"/>
              <a:gd name="T13" fmla="*/ 15 h 82"/>
              <a:gd name="T14" fmla="*/ 26 w 56"/>
              <a:gd name="T15" fmla="*/ 15 h 82"/>
              <a:gd name="T16" fmla="*/ 30 w 56"/>
              <a:gd name="T17" fmla="*/ 7 h 82"/>
              <a:gd name="T18" fmla="*/ 30 w 56"/>
              <a:gd name="T19" fmla="*/ 7 h 82"/>
              <a:gd name="T20" fmla="*/ 30 w 56"/>
              <a:gd name="T21" fmla="*/ 7 h 82"/>
              <a:gd name="T22" fmla="*/ 34 w 56"/>
              <a:gd name="T23" fmla="*/ 4 h 82"/>
              <a:gd name="T24" fmla="*/ 34 w 56"/>
              <a:gd name="T25" fmla="*/ 4 h 82"/>
              <a:gd name="T26" fmla="*/ 19 w 56"/>
              <a:gd name="T27" fmla="*/ 0 h 82"/>
              <a:gd name="T28" fmla="*/ 19 w 56"/>
              <a:gd name="T29" fmla="*/ 0 h 82"/>
              <a:gd name="T30" fmla="*/ 19 w 56"/>
              <a:gd name="T31" fmla="*/ 4 h 82"/>
              <a:gd name="T32" fmla="*/ 19 w 56"/>
              <a:gd name="T33" fmla="*/ 4 h 82"/>
              <a:gd name="T34" fmla="*/ 15 w 56"/>
              <a:gd name="T35" fmla="*/ 15 h 82"/>
              <a:gd name="T36" fmla="*/ 0 w 56"/>
              <a:gd name="T37" fmla="*/ 15 h 82"/>
              <a:gd name="T38" fmla="*/ 0 w 56"/>
              <a:gd name="T39" fmla="*/ 82 h 82"/>
              <a:gd name="T40" fmla="*/ 0 w 56"/>
              <a:gd name="T41" fmla="*/ 82 h 82"/>
              <a:gd name="T42" fmla="*/ 12 w 56"/>
              <a:gd name="T43" fmla="*/ 82 h 82"/>
              <a:gd name="T44" fmla="*/ 12 w 56"/>
              <a:gd name="T45" fmla="*/ 82 h 82"/>
              <a:gd name="T46" fmla="*/ 45 w 56"/>
              <a:gd name="T47" fmla="*/ 22 h 82"/>
              <a:gd name="T48" fmla="*/ 45 w 56"/>
              <a:gd name="T49" fmla="*/ 33 h 82"/>
              <a:gd name="T50" fmla="*/ 12 w 56"/>
              <a:gd name="T51" fmla="*/ 33 h 82"/>
              <a:gd name="T52" fmla="*/ 12 w 56"/>
              <a:gd name="T53" fmla="*/ 22 h 82"/>
              <a:gd name="T54" fmla="*/ 45 w 56"/>
              <a:gd name="T55" fmla="*/ 22 h 82"/>
              <a:gd name="T56" fmla="*/ 45 w 56"/>
              <a:gd name="T57" fmla="*/ 22 h 82"/>
              <a:gd name="T58" fmla="*/ 45 w 56"/>
              <a:gd name="T59" fmla="*/ 52 h 82"/>
              <a:gd name="T60" fmla="*/ 12 w 56"/>
              <a:gd name="T61" fmla="*/ 52 h 82"/>
              <a:gd name="T62" fmla="*/ 12 w 56"/>
              <a:gd name="T63" fmla="*/ 41 h 82"/>
              <a:gd name="T64" fmla="*/ 45 w 56"/>
              <a:gd name="T65" fmla="*/ 41 h 82"/>
              <a:gd name="T66" fmla="*/ 45 w 56"/>
              <a:gd name="T67" fmla="*/ 52 h 82"/>
              <a:gd name="T68" fmla="*/ 45 w 56"/>
              <a:gd name="T69" fmla="*/ 52 h 82"/>
              <a:gd name="T70" fmla="*/ 45 w 56"/>
              <a:gd name="T71" fmla="*/ 59 h 82"/>
              <a:gd name="T72" fmla="*/ 45 w 56"/>
              <a:gd name="T73" fmla="*/ 71 h 82"/>
              <a:gd name="T74" fmla="*/ 12 w 56"/>
              <a:gd name="T75" fmla="*/ 71 h 82"/>
              <a:gd name="T76" fmla="*/ 12 w 56"/>
              <a:gd name="T77" fmla="*/ 59 h 82"/>
              <a:gd name="T78" fmla="*/ 45 w 56"/>
              <a:gd name="T79" fmla="*/ 59 h 82"/>
              <a:gd name="T80" fmla="*/ 45 w 56"/>
              <a:gd name="T81" fmla="*/ 5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6" h="82">
                <a:moveTo>
                  <a:pt x="12" y="82"/>
                </a:moveTo>
                <a:lnTo>
                  <a:pt x="12" y="78"/>
                </a:lnTo>
                <a:lnTo>
                  <a:pt x="45" y="78"/>
                </a:lnTo>
                <a:lnTo>
                  <a:pt x="45" y="82"/>
                </a:lnTo>
                <a:lnTo>
                  <a:pt x="56" y="82"/>
                </a:lnTo>
                <a:lnTo>
                  <a:pt x="56" y="15"/>
                </a:lnTo>
                <a:lnTo>
                  <a:pt x="26" y="15"/>
                </a:lnTo>
                <a:lnTo>
                  <a:pt x="26" y="15"/>
                </a:lnTo>
                <a:lnTo>
                  <a:pt x="30" y="7"/>
                </a:lnTo>
                <a:lnTo>
                  <a:pt x="30" y="7"/>
                </a:lnTo>
                <a:lnTo>
                  <a:pt x="30" y="7"/>
                </a:lnTo>
                <a:lnTo>
                  <a:pt x="34" y="4"/>
                </a:lnTo>
                <a:lnTo>
                  <a:pt x="34" y="4"/>
                </a:lnTo>
                <a:lnTo>
                  <a:pt x="19" y="0"/>
                </a:lnTo>
                <a:lnTo>
                  <a:pt x="19" y="0"/>
                </a:lnTo>
                <a:lnTo>
                  <a:pt x="19" y="4"/>
                </a:lnTo>
                <a:lnTo>
                  <a:pt x="19" y="4"/>
                </a:lnTo>
                <a:lnTo>
                  <a:pt x="15" y="15"/>
                </a:lnTo>
                <a:lnTo>
                  <a:pt x="0" y="15"/>
                </a:lnTo>
                <a:lnTo>
                  <a:pt x="0" y="82"/>
                </a:lnTo>
                <a:lnTo>
                  <a:pt x="0" y="82"/>
                </a:lnTo>
                <a:lnTo>
                  <a:pt x="12" y="82"/>
                </a:lnTo>
                <a:lnTo>
                  <a:pt x="12" y="82"/>
                </a:lnTo>
                <a:close/>
                <a:moveTo>
                  <a:pt x="45" y="22"/>
                </a:moveTo>
                <a:lnTo>
                  <a:pt x="45" y="33"/>
                </a:lnTo>
                <a:lnTo>
                  <a:pt x="12" y="33"/>
                </a:lnTo>
                <a:lnTo>
                  <a:pt x="12" y="22"/>
                </a:lnTo>
                <a:lnTo>
                  <a:pt x="45" y="22"/>
                </a:lnTo>
                <a:lnTo>
                  <a:pt x="45" y="22"/>
                </a:lnTo>
                <a:close/>
                <a:moveTo>
                  <a:pt x="45" y="52"/>
                </a:moveTo>
                <a:lnTo>
                  <a:pt x="12" y="52"/>
                </a:lnTo>
                <a:lnTo>
                  <a:pt x="12" y="41"/>
                </a:lnTo>
                <a:lnTo>
                  <a:pt x="45" y="41"/>
                </a:lnTo>
                <a:lnTo>
                  <a:pt x="45" y="52"/>
                </a:lnTo>
                <a:lnTo>
                  <a:pt x="45" y="52"/>
                </a:lnTo>
                <a:close/>
                <a:moveTo>
                  <a:pt x="45" y="59"/>
                </a:moveTo>
                <a:lnTo>
                  <a:pt x="45" y="71"/>
                </a:lnTo>
                <a:lnTo>
                  <a:pt x="12" y="71"/>
                </a:lnTo>
                <a:lnTo>
                  <a:pt x="12" y="59"/>
                </a:lnTo>
                <a:lnTo>
                  <a:pt x="45" y="59"/>
                </a:lnTo>
                <a:lnTo>
                  <a:pt x="45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 noEditPoints="1"/>
          </p:cNvSpPr>
          <p:nvPr/>
        </p:nvSpPr>
        <p:spPr bwMode="auto">
          <a:xfrm>
            <a:off x="11772901" y="4521200"/>
            <a:ext cx="128587" cy="130175"/>
          </a:xfrm>
          <a:custGeom>
            <a:avLst/>
            <a:gdLst>
              <a:gd name="T0" fmla="*/ 59 w 81"/>
              <a:gd name="T1" fmla="*/ 7 h 82"/>
              <a:gd name="T2" fmla="*/ 59 w 81"/>
              <a:gd name="T3" fmla="*/ 4 h 82"/>
              <a:gd name="T4" fmla="*/ 44 w 81"/>
              <a:gd name="T5" fmla="*/ 0 h 82"/>
              <a:gd name="T6" fmla="*/ 37 w 81"/>
              <a:gd name="T7" fmla="*/ 15 h 82"/>
              <a:gd name="T8" fmla="*/ 26 w 81"/>
              <a:gd name="T9" fmla="*/ 30 h 82"/>
              <a:gd name="T10" fmla="*/ 29 w 81"/>
              <a:gd name="T11" fmla="*/ 41 h 82"/>
              <a:gd name="T12" fmla="*/ 67 w 81"/>
              <a:gd name="T13" fmla="*/ 37 h 82"/>
              <a:gd name="T14" fmla="*/ 70 w 81"/>
              <a:gd name="T15" fmla="*/ 41 h 82"/>
              <a:gd name="T16" fmla="*/ 78 w 81"/>
              <a:gd name="T17" fmla="*/ 37 h 82"/>
              <a:gd name="T18" fmla="*/ 81 w 81"/>
              <a:gd name="T19" fmla="*/ 37 h 82"/>
              <a:gd name="T20" fmla="*/ 67 w 81"/>
              <a:gd name="T21" fmla="*/ 15 h 82"/>
              <a:gd name="T22" fmla="*/ 55 w 81"/>
              <a:gd name="T23" fmla="*/ 18 h 82"/>
              <a:gd name="T24" fmla="*/ 44 w 81"/>
              <a:gd name="T25" fmla="*/ 26 h 82"/>
              <a:gd name="T26" fmla="*/ 59 w 81"/>
              <a:gd name="T27" fmla="*/ 7 h 82"/>
              <a:gd name="T28" fmla="*/ 59 w 81"/>
              <a:gd name="T29" fmla="*/ 7 h 82"/>
              <a:gd name="T30" fmla="*/ 29 w 81"/>
              <a:gd name="T31" fmla="*/ 15 h 82"/>
              <a:gd name="T32" fmla="*/ 14 w 81"/>
              <a:gd name="T33" fmla="*/ 4 h 82"/>
              <a:gd name="T34" fmla="*/ 7 w 81"/>
              <a:gd name="T35" fmla="*/ 11 h 82"/>
              <a:gd name="T36" fmla="*/ 11 w 81"/>
              <a:gd name="T37" fmla="*/ 15 h 82"/>
              <a:gd name="T38" fmla="*/ 22 w 81"/>
              <a:gd name="T39" fmla="*/ 22 h 82"/>
              <a:gd name="T40" fmla="*/ 29 w 81"/>
              <a:gd name="T41" fmla="*/ 15 h 82"/>
              <a:gd name="T42" fmla="*/ 18 w 81"/>
              <a:gd name="T43" fmla="*/ 33 h 82"/>
              <a:gd name="T44" fmla="*/ 7 w 81"/>
              <a:gd name="T45" fmla="*/ 22 h 82"/>
              <a:gd name="T46" fmla="*/ 0 w 81"/>
              <a:gd name="T47" fmla="*/ 33 h 82"/>
              <a:gd name="T48" fmla="*/ 14 w 81"/>
              <a:gd name="T49" fmla="*/ 41 h 82"/>
              <a:gd name="T50" fmla="*/ 18 w 81"/>
              <a:gd name="T51" fmla="*/ 33 h 82"/>
              <a:gd name="T52" fmla="*/ 18 w 81"/>
              <a:gd name="T53" fmla="*/ 33 h 82"/>
              <a:gd name="T54" fmla="*/ 11 w 81"/>
              <a:gd name="T55" fmla="*/ 78 h 82"/>
              <a:gd name="T56" fmla="*/ 11 w 81"/>
              <a:gd name="T57" fmla="*/ 82 h 82"/>
              <a:gd name="T58" fmla="*/ 22 w 81"/>
              <a:gd name="T59" fmla="*/ 48 h 82"/>
              <a:gd name="T60" fmla="*/ 18 w 81"/>
              <a:gd name="T61" fmla="*/ 48 h 82"/>
              <a:gd name="T62" fmla="*/ 14 w 81"/>
              <a:gd name="T63" fmla="*/ 44 h 82"/>
              <a:gd name="T64" fmla="*/ 0 w 81"/>
              <a:gd name="T65" fmla="*/ 74 h 82"/>
              <a:gd name="T66" fmla="*/ 11 w 81"/>
              <a:gd name="T67" fmla="*/ 78 h 82"/>
              <a:gd name="T68" fmla="*/ 41 w 81"/>
              <a:gd name="T69" fmla="*/ 78 h 82"/>
              <a:gd name="T70" fmla="*/ 59 w 81"/>
              <a:gd name="T71" fmla="*/ 82 h 82"/>
              <a:gd name="T72" fmla="*/ 70 w 81"/>
              <a:gd name="T73" fmla="*/ 44 h 82"/>
              <a:gd name="T74" fmla="*/ 29 w 81"/>
              <a:gd name="T75" fmla="*/ 82 h 82"/>
              <a:gd name="T76" fmla="*/ 41 w 81"/>
              <a:gd name="T77" fmla="*/ 78 h 82"/>
              <a:gd name="T78" fmla="*/ 59 w 81"/>
              <a:gd name="T79" fmla="*/ 56 h 82"/>
              <a:gd name="T80" fmla="*/ 41 w 81"/>
              <a:gd name="T81" fmla="*/ 67 h 82"/>
              <a:gd name="T82" fmla="*/ 59 w 81"/>
              <a:gd name="T83" fmla="*/ 56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1" h="82">
                <a:moveTo>
                  <a:pt x="59" y="7"/>
                </a:moveTo>
                <a:lnTo>
                  <a:pt x="59" y="7"/>
                </a:lnTo>
                <a:lnTo>
                  <a:pt x="59" y="4"/>
                </a:lnTo>
                <a:lnTo>
                  <a:pt x="59" y="4"/>
                </a:lnTo>
                <a:lnTo>
                  <a:pt x="44" y="0"/>
                </a:lnTo>
                <a:lnTo>
                  <a:pt x="44" y="0"/>
                </a:lnTo>
                <a:lnTo>
                  <a:pt x="37" y="15"/>
                </a:lnTo>
                <a:lnTo>
                  <a:pt x="37" y="15"/>
                </a:lnTo>
                <a:lnTo>
                  <a:pt x="33" y="26"/>
                </a:lnTo>
                <a:lnTo>
                  <a:pt x="26" y="30"/>
                </a:lnTo>
                <a:lnTo>
                  <a:pt x="29" y="41"/>
                </a:lnTo>
                <a:lnTo>
                  <a:pt x="29" y="41"/>
                </a:lnTo>
                <a:lnTo>
                  <a:pt x="55" y="37"/>
                </a:lnTo>
                <a:lnTo>
                  <a:pt x="67" y="37"/>
                </a:lnTo>
                <a:lnTo>
                  <a:pt x="70" y="41"/>
                </a:lnTo>
                <a:lnTo>
                  <a:pt x="70" y="41"/>
                </a:lnTo>
                <a:lnTo>
                  <a:pt x="78" y="37"/>
                </a:lnTo>
                <a:lnTo>
                  <a:pt x="78" y="37"/>
                </a:lnTo>
                <a:lnTo>
                  <a:pt x="81" y="37"/>
                </a:lnTo>
                <a:lnTo>
                  <a:pt x="81" y="37"/>
                </a:lnTo>
                <a:lnTo>
                  <a:pt x="67" y="15"/>
                </a:lnTo>
                <a:lnTo>
                  <a:pt x="67" y="15"/>
                </a:lnTo>
                <a:lnTo>
                  <a:pt x="55" y="18"/>
                </a:lnTo>
                <a:lnTo>
                  <a:pt x="55" y="18"/>
                </a:lnTo>
                <a:lnTo>
                  <a:pt x="63" y="26"/>
                </a:lnTo>
                <a:lnTo>
                  <a:pt x="44" y="26"/>
                </a:lnTo>
                <a:lnTo>
                  <a:pt x="44" y="26"/>
                </a:lnTo>
                <a:lnTo>
                  <a:pt x="59" y="7"/>
                </a:lnTo>
                <a:lnTo>
                  <a:pt x="59" y="7"/>
                </a:lnTo>
                <a:lnTo>
                  <a:pt x="59" y="7"/>
                </a:lnTo>
                <a:close/>
                <a:moveTo>
                  <a:pt x="29" y="15"/>
                </a:moveTo>
                <a:lnTo>
                  <a:pt x="29" y="15"/>
                </a:lnTo>
                <a:lnTo>
                  <a:pt x="14" y="4"/>
                </a:lnTo>
                <a:lnTo>
                  <a:pt x="14" y="4"/>
                </a:lnTo>
                <a:lnTo>
                  <a:pt x="7" y="11"/>
                </a:lnTo>
                <a:lnTo>
                  <a:pt x="7" y="11"/>
                </a:lnTo>
                <a:lnTo>
                  <a:pt x="11" y="15"/>
                </a:lnTo>
                <a:lnTo>
                  <a:pt x="11" y="15"/>
                </a:lnTo>
                <a:lnTo>
                  <a:pt x="22" y="22"/>
                </a:lnTo>
                <a:lnTo>
                  <a:pt x="22" y="22"/>
                </a:lnTo>
                <a:lnTo>
                  <a:pt x="29" y="15"/>
                </a:lnTo>
                <a:lnTo>
                  <a:pt x="29" y="15"/>
                </a:lnTo>
                <a:lnTo>
                  <a:pt x="29" y="15"/>
                </a:lnTo>
                <a:close/>
                <a:moveTo>
                  <a:pt x="18" y="33"/>
                </a:moveTo>
                <a:lnTo>
                  <a:pt x="18" y="33"/>
                </a:lnTo>
                <a:lnTo>
                  <a:pt x="7" y="22"/>
                </a:lnTo>
                <a:lnTo>
                  <a:pt x="7" y="22"/>
                </a:lnTo>
                <a:lnTo>
                  <a:pt x="0" y="33"/>
                </a:lnTo>
                <a:lnTo>
                  <a:pt x="0" y="33"/>
                </a:lnTo>
                <a:lnTo>
                  <a:pt x="14" y="41"/>
                </a:lnTo>
                <a:lnTo>
                  <a:pt x="14" y="41"/>
                </a:lnTo>
                <a:lnTo>
                  <a:pt x="18" y="33"/>
                </a:lnTo>
                <a:lnTo>
                  <a:pt x="18" y="33"/>
                </a:lnTo>
                <a:lnTo>
                  <a:pt x="18" y="33"/>
                </a:lnTo>
                <a:close/>
                <a:moveTo>
                  <a:pt x="11" y="78"/>
                </a:moveTo>
                <a:lnTo>
                  <a:pt x="11" y="78"/>
                </a:lnTo>
                <a:lnTo>
                  <a:pt x="11" y="82"/>
                </a:lnTo>
                <a:lnTo>
                  <a:pt x="11" y="82"/>
                </a:lnTo>
                <a:lnTo>
                  <a:pt x="22" y="48"/>
                </a:lnTo>
                <a:lnTo>
                  <a:pt x="22" y="48"/>
                </a:lnTo>
                <a:lnTo>
                  <a:pt x="18" y="48"/>
                </a:lnTo>
                <a:lnTo>
                  <a:pt x="18" y="48"/>
                </a:lnTo>
                <a:lnTo>
                  <a:pt x="14" y="44"/>
                </a:lnTo>
                <a:lnTo>
                  <a:pt x="14" y="44"/>
                </a:lnTo>
                <a:lnTo>
                  <a:pt x="0" y="74"/>
                </a:lnTo>
                <a:lnTo>
                  <a:pt x="0" y="74"/>
                </a:ln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close/>
                <a:moveTo>
                  <a:pt x="41" y="78"/>
                </a:moveTo>
                <a:lnTo>
                  <a:pt x="59" y="78"/>
                </a:lnTo>
                <a:lnTo>
                  <a:pt x="59" y="82"/>
                </a:lnTo>
                <a:lnTo>
                  <a:pt x="70" y="82"/>
                </a:lnTo>
                <a:lnTo>
                  <a:pt x="70" y="44"/>
                </a:lnTo>
                <a:lnTo>
                  <a:pt x="29" y="44"/>
                </a:lnTo>
                <a:lnTo>
                  <a:pt x="29" y="82"/>
                </a:lnTo>
                <a:lnTo>
                  <a:pt x="41" y="82"/>
                </a:lnTo>
                <a:lnTo>
                  <a:pt x="41" y="78"/>
                </a:lnTo>
                <a:lnTo>
                  <a:pt x="41" y="78"/>
                </a:lnTo>
                <a:close/>
                <a:moveTo>
                  <a:pt x="59" y="56"/>
                </a:moveTo>
                <a:lnTo>
                  <a:pt x="59" y="67"/>
                </a:lnTo>
                <a:lnTo>
                  <a:pt x="41" y="67"/>
                </a:lnTo>
                <a:lnTo>
                  <a:pt x="41" y="56"/>
                </a:lnTo>
                <a:lnTo>
                  <a:pt x="59" y="56"/>
                </a:lnTo>
                <a:lnTo>
                  <a:pt x="59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11914188" y="4527550"/>
            <a:ext cx="117475" cy="123825"/>
          </a:xfrm>
          <a:custGeom>
            <a:avLst/>
            <a:gdLst>
              <a:gd name="T0" fmla="*/ 59 w 74"/>
              <a:gd name="T1" fmla="*/ 18 h 78"/>
              <a:gd name="T2" fmla="*/ 48 w 74"/>
              <a:gd name="T3" fmla="*/ 11 h 78"/>
              <a:gd name="T4" fmla="*/ 48 w 74"/>
              <a:gd name="T5" fmla="*/ 7 h 78"/>
              <a:gd name="T6" fmla="*/ 48 w 74"/>
              <a:gd name="T7" fmla="*/ 3 h 78"/>
              <a:gd name="T8" fmla="*/ 48 w 74"/>
              <a:gd name="T9" fmla="*/ 3 h 78"/>
              <a:gd name="T10" fmla="*/ 37 w 74"/>
              <a:gd name="T11" fmla="*/ 3 h 78"/>
              <a:gd name="T12" fmla="*/ 37 w 74"/>
              <a:gd name="T13" fmla="*/ 37 h 78"/>
              <a:gd name="T14" fmla="*/ 33 w 74"/>
              <a:gd name="T15" fmla="*/ 18 h 78"/>
              <a:gd name="T16" fmla="*/ 26 w 74"/>
              <a:gd name="T17" fmla="*/ 7 h 78"/>
              <a:gd name="T18" fmla="*/ 26 w 74"/>
              <a:gd name="T19" fmla="*/ 3 h 78"/>
              <a:gd name="T20" fmla="*/ 26 w 74"/>
              <a:gd name="T21" fmla="*/ 0 h 78"/>
              <a:gd name="T22" fmla="*/ 26 w 74"/>
              <a:gd name="T23" fmla="*/ 0 h 78"/>
              <a:gd name="T24" fmla="*/ 15 w 74"/>
              <a:gd name="T25" fmla="*/ 0 h 78"/>
              <a:gd name="T26" fmla="*/ 15 w 74"/>
              <a:gd name="T27" fmla="*/ 44 h 78"/>
              <a:gd name="T28" fmla="*/ 11 w 74"/>
              <a:gd name="T29" fmla="*/ 59 h 78"/>
              <a:gd name="T30" fmla="*/ 0 w 74"/>
              <a:gd name="T31" fmla="*/ 70 h 78"/>
              <a:gd name="T32" fmla="*/ 11 w 74"/>
              <a:gd name="T33" fmla="*/ 78 h 78"/>
              <a:gd name="T34" fmla="*/ 18 w 74"/>
              <a:gd name="T35" fmla="*/ 67 h 78"/>
              <a:gd name="T36" fmla="*/ 22 w 74"/>
              <a:gd name="T37" fmla="*/ 59 h 78"/>
              <a:gd name="T38" fmla="*/ 26 w 74"/>
              <a:gd name="T39" fmla="*/ 26 h 78"/>
              <a:gd name="T40" fmla="*/ 30 w 74"/>
              <a:gd name="T41" fmla="*/ 48 h 78"/>
              <a:gd name="T42" fmla="*/ 37 w 74"/>
              <a:gd name="T43" fmla="*/ 48 h 78"/>
              <a:gd name="T44" fmla="*/ 37 w 74"/>
              <a:gd name="T45" fmla="*/ 44 h 78"/>
              <a:gd name="T46" fmla="*/ 48 w 74"/>
              <a:gd name="T47" fmla="*/ 74 h 78"/>
              <a:gd name="T48" fmla="*/ 48 w 74"/>
              <a:gd name="T49" fmla="*/ 22 h 78"/>
              <a:gd name="T50" fmla="*/ 52 w 74"/>
              <a:gd name="T51" fmla="*/ 48 h 78"/>
              <a:gd name="T52" fmla="*/ 63 w 74"/>
              <a:gd name="T53" fmla="*/ 78 h 78"/>
              <a:gd name="T54" fmla="*/ 74 w 74"/>
              <a:gd name="T55" fmla="*/ 7 h 78"/>
              <a:gd name="T56" fmla="*/ 74 w 74"/>
              <a:gd name="T57" fmla="*/ 0 h 78"/>
              <a:gd name="T58" fmla="*/ 74 w 74"/>
              <a:gd name="T59" fmla="*/ 0 h 78"/>
              <a:gd name="T60" fmla="*/ 74 w 74"/>
              <a:gd name="T61" fmla="*/ 0 h 78"/>
              <a:gd name="T62" fmla="*/ 63 w 74"/>
              <a:gd name="T63" fmla="*/ 0 h 78"/>
              <a:gd name="T64" fmla="*/ 63 w 74"/>
              <a:gd name="T65" fmla="*/ 37 h 78"/>
              <a:gd name="T66" fmla="*/ 59 w 74"/>
              <a:gd name="T67" fmla="*/ 18 h 78"/>
              <a:gd name="T68" fmla="*/ 11 w 74"/>
              <a:gd name="T69" fmla="*/ 37 h 78"/>
              <a:gd name="T70" fmla="*/ 15 w 74"/>
              <a:gd name="T71" fmla="*/ 22 h 78"/>
              <a:gd name="T72" fmla="*/ 4 w 74"/>
              <a:gd name="T73" fmla="*/ 18 h 78"/>
              <a:gd name="T74" fmla="*/ 4 w 74"/>
              <a:gd name="T75" fmla="*/ 22 h 78"/>
              <a:gd name="T76" fmla="*/ 0 w 74"/>
              <a:gd name="T77" fmla="*/ 44 h 78"/>
              <a:gd name="T78" fmla="*/ 11 w 74"/>
              <a:gd name="T79" fmla="*/ 48 h 78"/>
              <a:gd name="T80" fmla="*/ 11 w 74"/>
              <a:gd name="T81" fmla="*/ 37 h 78"/>
              <a:gd name="T82" fmla="*/ 11 w 74"/>
              <a:gd name="T83" fmla="*/ 3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4" h="78">
                <a:moveTo>
                  <a:pt x="59" y="18"/>
                </a:moveTo>
                <a:lnTo>
                  <a:pt x="59" y="18"/>
                </a:lnTo>
                <a:lnTo>
                  <a:pt x="48" y="22"/>
                </a:lnTo>
                <a:lnTo>
                  <a:pt x="48" y="11"/>
                </a:lnTo>
                <a:lnTo>
                  <a:pt x="48" y="11"/>
                </a:lnTo>
                <a:lnTo>
                  <a:pt x="48" y="7"/>
                </a:lnTo>
                <a:lnTo>
                  <a:pt x="48" y="7"/>
                </a:lnTo>
                <a:lnTo>
                  <a:pt x="48" y="3"/>
                </a:lnTo>
                <a:lnTo>
                  <a:pt x="48" y="3"/>
                </a:lnTo>
                <a:lnTo>
                  <a:pt x="48" y="3"/>
                </a:lnTo>
                <a:lnTo>
                  <a:pt x="48" y="3"/>
                </a:lnTo>
                <a:lnTo>
                  <a:pt x="37" y="3"/>
                </a:lnTo>
                <a:lnTo>
                  <a:pt x="37" y="37"/>
                </a:lnTo>
                <a:lnTo>
                  <a:pt x="37" y="37"/>
                </a:lnTo>
                <a:lnTo>
                  <a:pt x="33" y="18"/>
                </a:lnTo>
                <a:lnTo>
                  <a:pt x="33" y="18"/>
                </a:lnTo>
                <a:lnTo>
                  <a:pt x="26" y="22"/>
                </a:lnTo>
                <a:lnTo>
                  <a:pt x="26" y="7"/>
                </a:lnTo>
                <a:lnTo>
                  <a:pt x="26" y="7"/>
                </a:lnTo>
                <a:lnTo>
                  <a:pt x="26" y="3"/>
                </a:lnTo>
                <a:lnTo>
                  <a:pt x="26" y="3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15" y="0"/>
                </a:lnTo>
                <a:lnTo>
                  <a:pt x="15" y="44"/>
                </a:lnTo>
                <a:lnTo>
                  <a:pt x="15" y="44"/>
                </a:lnTo>
                <a:lnTo>
                  <a:pt x="15" y="52"/>
                </a:lnTo>
                <a:lnTo>
                  <a:pt x="11" y="59"/>
                </a:lnTo>
                <a:lnTo>
                  <a:pt x="11" y="59"/>
                </a:lnTo>
                <a:lnTo>
                  <a:pt x="0" y="70"/>
                </a:lnTo>
                <a:lnTo>
                  <a:pt x="0" y="70"/>
                </a:lnTo>
                <a:lnTo>
                  <a:pt x="11" y="78"/>
                </a:lnTo>
                <a:lnTo>
                  <a:pt x="11" y="78"/>
                </a:lnTo>
                <a:lnTo>
                  <a:pt x="18" y="67"/>
                </a:lnTo>
                <a:lnTo>
                  <a:pt x="22" y="59"/>
                </a:lnTo>
                <a:lnTo>
                  <a:pt x="22" y="59"/>
                </a:lnTo>
                <a:lnTo>
                  <a:pt x="26" y="40"/>
                </a:lnTo>
                <a:lnTo>
                  <a:pt x="26" y="26"/>
                </a:lnTo>
                <a:lnTo>
                  <a:pt x="26" y="26"/>
                </a:lnTo>
                <a:lnTo>
                  <a:pt x="30" y="48"/>
                </a:lnTo>
                <a:lnTo>
                  <a:pt x="30" y="48"/>
                </a:lnTo>
                <a:lnTo>
                  <a:pt x="37" y="48"/>
                </a:lnTo>
                <a:lnTo>
                  <a:pt x="37" y="48"/>
                </a:lnTo>
                <a:lnTo>
                  <a:pt x="37" y="44"/>
                </a:lnTo>
                <a:lnTo>
                  <a:pt x="37" y="74"/>
                </a:lnTo>
                <a:lnTo>
                  <a:pt x="48" y="74"/>
                </a:lnTo>
                <a:lnTo>
                  <a:pt x="48" y="22"/>
                </a:lnTo>
                <a:lnTo>
                  <a:pt x="48" y="22"/>
                </a:lnTo>
                <a:lnTo>
                  <a:pt x="52" y="48"/>
                </a:lnTo>
                <a:lnTo>
                  <a:pt x="52" y="48"/>
                </a:lnTo>
                <a:lnTo>
                  <a:pt x="63" y="44"/>
                </a:lnTo>
                <a:lnTo>
                  <a:pt x="63" y="78"/>
                </a:lnTo>
                <a:lnTo>
                  <a:pt x="74" y="78"/>
                </a:lnTo>
                <a:lnTo>
                  <a:pt x="74" y="7"/>
                </a:lnTo>
                <a:lnTo>
                  <a:pt x="74" y="7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63" y="0"/>
                </a:lnTo>
                <a:lnTo>
                  <a:pt x="63" y="37"/>
                </a:lnTo>
                <a:lnTo>
                  <a:pt x="63" y="37"/>
                </a:lnTo>
                <a:lnTo>
                  <a:pt x="59" y="18"/>
                </a:lnTo>
                <a:lnTo>
                  <a:pt x="59" y="18"/>
                </a:lnTo>
                <a:lnTo>
                  <a:pt x="59" y="18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5" y="22"/>
                </a:lnTo>
                <a:lnTo>
                  <a:pt x="15" y="22"/>
                </a:lnTo>
                <a:lnTo>
                  <a:pt x="4" y="18"/>
                </a:lnTo>
                <a:lnTo>
                  <a:pt x="4" y="18"/>
                </a:lnTo>
                <a:lnTo>
                  <a:pt x="4" y="22"/>
                </a:lnTo>
                <a:lnTo>
                  <a:pt x="4" y="22"/>
                </a:lnTo>
                <a:lnTo>
                  <a:pt x="0" y="44"/>
                </a:lnTo>
                <a:lnTo>
                  <a:pt x="0" y="44"/>
                </a:lnTo>
                <a:lnTo>
                  <a:pt x="11" y="48"/>
                </a:lnTo>
                <a:lnTo>
                  <a:pt x="11" y="48"/>
                </a:lnTo>
                <a:lnTo>
                  <a:pt x="11" y="37"/>
                </a:lnTo>
                <a:lnTo>
                  <a:pt x="11" y="37"/>
                </a:lnTo>
                <a:lnTo>
                  <a:pt x="1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9344026" y="5016500"/>
            <a:ext cx="130175" cy="119062"/>
          </a:xfrm>
          <a:custGeom>
            <a:avLst/>
            <a:gdLst>
              <a:gd name="T0" fmla="*/ 26 w 82"/>
              <a:gd name="T1" fmla="*/ 8 h 75"/>
              <a:gd name="T2" fmla="*/ 30 w 82"/>
              <a:gd name="T3" fmla="*/ 4 h 75"/>
              <a:gd name="T4" fmla="*/ 30 w 82"/>
              <a:gd name="T5" fmla="*/ 4 h 75"/>
              <a:gd name="T6" fmla="*/ 15 w 82"/>
              <a:gd name="T7" fmla="*/ 0 h 75"/>
              <a:gd name="T8" fmla="*/ 8 w 82"/>
              <a:gd name="T9" fmla="*/ 23 h 75"/>
              <a:gd name="T10" fmla="*/ 4 w 82"/>
              <a:gd name="T11" fmla="*/ 26 h 75"/>
              <a:gd name="T12" fmla="*/ 4 w 82"/>
              <a:gd name="T13" fmla="*/ 26 h 75"/>
              <a:gd name="T14" fmla="*/ 4 w 82"/>
              <a:gd name="T15" fmla="*/ 38 h 75"/>
              <a:gd name="T16" fmla="*/ 19 w 82"/>
              <a:gd name="T17" fmla="*/ 34 h 75"/>
              <a:gd name="T18" fmla="*/ 11 w 82"/>
              <a:gd name="T19" fmla="*/ 45 h 75"/>
              <a:gd name="T20" fmla="*/ 8 w 82"/>
              <a:gd name="T21" fmla="*/ 45 h 75"/>
              <a:gd name="T22" fmla="*/ 4 w 82"/>
              <a:gd name="T23" fmla="*/ 45 h 75"/>
              <a:gd name="T24" fmla="*/ 8 w 82"/>
              <a:gd name="T25" fmla="*/ 56 h 75"/>
              <a:gd name="T26" fmla="*/ 8 w 82"/>
              <a:gd name="T27" fmla="*/ 56 h 75"/>
              <a:gd name="T28" fmla="*/ 19 w 82"/>
              <a:gd name="T29" fmla="*/ 56 h 75"/>
              <a:gd name="T30" fmla="*/ 26 w 82"/>
              <a:gd name="T31" fmla="*/ 52 h 75"/>
              <a:gd name="T32" fmla="*/ 37 w 82"/>
              <a:gd name="T33" fmla="*/ 52 h 75"/>
              <a:gd name="T34" fmla="*/ 37 w 82"/>
              <a:gd name="T35" fmla="*/ 45 h 75"/>
              <a:gd name="T36" fmla="*/ 30 w 82"/>
              <a:gd name="T37" fmla="*/ 45 h 75"/>
              <a:gd name="T38" fmla="*/ 26 w 82"/>
              <a:gd name="T39" fmla="*/ 45 h 75"/>
              <a:gd name="T40" fmla="*/ 37 w 82"/>
              <a:gd name="T41" fmla="*/ 26 h 75"/>
              <a:gd name="T42" fmla="*/ 41 w 82"/>
              <a:gd name="T43" fmla="*/ 26 h 75"/>
              <a:gd name="T44" fmla="*/ 41 w 82"/>
              <a:gd name="T45" fmla="*/ 23 h 75"/>
              <a:gd name="T46" fmla="*/ 30 w 82"/>
              <a:gd name="T47" fmla="*/ 15 h 75"/>
              <a:gd name="T48" fmla="*/ 26 w 82"/>
              <a:gd name="T49" fmla="*/ 26 h 75"/>
              <a:gd name="T50" fmla="*/ 19 w 82"/>
              <a:gd name="T51" fmla="*/ 26 h 75"/>
              <a:gd name="T52" fmla="*/ 26 w 82"/>
              <a:gd name="T53" fmla="*/ 8 h 75"/>
              <a:gd name="T54" fmla="*/ 26 w 82"/>
              <a:gd name="T55" fmla="*/ 8 h 75"/>
              <a:gd name="T56" fmla="*/ 37 w 82"/>
              <a:gd name="T57" fmla="*/ 60 h 75"/>
              <a:gd name="T58" fmla="*/ 0 w 82"/>
              <a:gd name="T59" fmla="*/ 64 h 75"/>
              <a:gd name="T60" fmla="*/ 0 w 82"/>
              <a:gd name="T61" fmla="*/ 67 h 75"/>
              <a:gd name="T62" fmla="*/ 4 w 82"/>
              <a:gd name="T63" fmla="*/ 75 h 75"/>
              <a:gd name="T64" fmla="*/ 4 w 82"/>
              <a:gd name="T65" fmla="*/ 75 h 75"/>
              <a:gd name="T66" fmla="*/ 34 w 82"/>
              <a:gd name="T67" fmla="*/ 71 h 75"/>
              <a:gd name="T68" fmla="*/ 82 w 82"/>
              <a:gd name="T69" fmla="*/ 75 h 75"/>
              <a:gd name="T70" fmla="*/ 63 w 82"/>
              <a:gd name="T71" fmla="*/ 67 h 75"/>
              <a:gd name="T72" fmla="*/ 78 w 82"/>
              <a:gd name="T73" fmla="*/ 19 h 75"/>
              <a:gd name="T74" fmla="*/ 37 w 82"/>
              <a:gd name="T75" fmla="*/ 8 h 75"/>
              <a:gd name="T76" fmla="*/ 52 w 82"/>
              <a:gd name="T77" fmla="*/ 19 h 75"/>
              <a:gd name="T78" fmla="*/ 37 w 82"/>
              <a:gd name="T79" fmla="*/ 67 h 75"/>
              <a:gd name="T80" fmla="*/ 37 w 82"/>
              <a:gd name="T81" fmla="*/ 67 h 75"/>
              <a:gd name="T82" fmla="*/ 37 w 82"/>
              <a:gd name="T83" fmla="*/ 6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75">
                <a:moveTo>
                  <a:pt x="26" y="8"/>
                </a:moveTo>
                <a:lnTo>
                  <a:pt x="26" y="8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15" y="0"/>
                </a:lnTo>
                <a:lnTo>
                  <a:pt x="15" y="0"/>
                </a:lnTo>
                <a:lnTo>
                  <a:pt x="11" y="15"/>
                </a:lnTo>
                <a:lnTo>
                  <a:pt x="8" y="23"/>
                </a:lnTo>
                <a:lnTo>
                  <a:pt x="8" y="23"/>
                </a:lnTo>
                <a:lnTo>
                  <a:pt x="4" y="26"/>
                </a:lnTo>
                <a:lnTo>
                  <a:pt x="4" y="26"/>
                </a:lnTo>
                <a:lnTo>
                  <a:pt x="4" y="26"/>
                </a:lnTo>
                <a:lnTo>
                  <a:pt x="4" y="38"/>
                </a:lnTo>
                <a:lnTo>
                  <a:pt x="4" y="38"/>
                </a:lnTo>
                <a:lnTo>
                  <a:pt x="19" y="34"/>
                </a:lnTo>
                <a:lnTo>
                  <a:pt x="19" y="34"/>
                </a:lnTo>
                <a:lnTo>
                  <a:pt x="15" y="41"/>
                </a:lnTo>
                <a:lnTo>
                  <a:pt x="11" y="45"/>
                </a:lnTo>
                <a:lnTo>
                  <a:pt x="11" y="45"/>
                </a:lnTo>
                <a:lnTo>
                  <a:pt x="8" y="45"/>
                </a:lnTo>
                <a:lnTo>
                  <a:pt x="8" y="45"/>
                </a:lnTo>
                <a:lnTo>
                  <a:pt x="4" y="45"/>
                </a:lnTo>
                <a:lnTo>
                  <a:pt x="4" y="45"/>
                </a:lnTo>
                <a:lnTo>
                  <a:pt x="8" y="56"/>
                </a:lnTo>
                <a:lnTo>
                  <a:pt x="8" y="56"/>
                </a:lnTo>
                <a:lnTo>
                  <a:pt x="8" y="56"/>
                </a:lnTo>
                <a:lnTo>
                  <a:pt x="8" y="56"/>
                </a:lnTo>
                <a:lnTo>
                  <a:pt x="19" y="56"/>
                </a:lnTo>
                <a:lnTo>
                  <a:pt x="19" y="56"/>
                </a:lnTo>
                <a:lnTo>
                  <a:pt x="26" y="52"/>
                </a:lnTo>
                <a:lnTo>
                  <a:pt x="26" y="52"/>
                </a:lnTo>
                <a:lnTo>
                  <a:pt x="37" y="52"/>
                </a:lnTo>
                <a:lnTo>
                  <a:pt x="37" y="52"/>
                </a:lnTo>
                <a:lnTo>
                  <a:pt x="37" y="45"/>
                </a:lnTo>
                <a:lnTo>
                  <a:pt x="37" y="45"/>
                </a:lnTo>
                <a:lnTo>
                  <a:pt x="30" y="45"/>
                </a:lnTo>
                <a:lnTo>
                  <a:pt x="30" y="45"/>
                </a:lnTo>
                <a:lnTo>
                  <a:pt x="26" y="45"/>
                </a:lnTo>
                <a:lnTo>
                  <a:pt x="26" y="45"/>
                </a:lnTo>
                <a:lnTo>
                  <a:pt x="37" y="26"/>
                </a:lnTo>
                <a:lnTo>
                  <a:pt x="37" y="26"/>
                </a:lnTo>
                <a:lnTo>
                  <a:pt x="41" y="26"/>
                </a:lnTo>
                <a:lnTo>
                  <a:pt x="41" y="26"/>
                </a:lnTo>
                <a:lnTo>
                  <a:pt x="41" y="23"/>
                </a:lnTo>
                <a:lnTo>
                  <a:pt x="41" y="23"/>
                </a:lnTo>
                <a:lnTo>
                  <a:pt x="30" y="15"/>
                </a:lnTo>
                <a:lnTo>
                  <a:pt x="30" y="15"/>
                </a:lnTo>
                <a:lnTo>
                  <a:pt x="26" y="26"/>
                </a:lnTo>
                <a:lnTo>
                  <a:pt x="19" y="26"/>
                </a:lnTo>
                <a:lnTo>
                  <a:pt x="19" y="26"/>
                </a:lnTo>
                <a:lnTo>
                  <a:pt x="19" y="26"/>
                </a:lnTo>
                <a:lnTo>
                  <a:pt x="26" y="8"/>
                </a:lnTo>
                <a:lnTo>
                  <a:pt x="26" y="8"/>
                </a:lnTo>
                <a:lnTo>
                  <a:pt x="26" y="8"/>
                </a:lnTo>
                <a:close/>
                <a:moveTo>
                  <a:pt x="37" y="60"/>
                </a:moveTo>
                <a:lnTo>
                  <a:pt x="37" y="60"/>
                </a:lnTo>
                <a:lnTo>
                  <a:pt x="11" y="64"/>
                </a:lnTo>
                <a:lnTo>
                  <a:pt x="0" y="64"/>
                </a:lnTo>
                <a:lnTo>
                  <a:pt x="0" y="64"/>
                </a:lnTo>
                <a:lnTo>
                  <a:pt x="0" y="67"/>
                </a:lnTo>
                <a:lnTo>
                  <a:pt x="0" y="67"/>
                </a:lnTo>
                <a:lnTo>
                  <a:pt x="4" y="75"/>
                </a:lnTo>
                <a:lnTo>
                  <a:pt x="4" y="75"/>
                </a:lnTo>
                <a:lnTo>
                  <a:pt x="4" y="75"/>
                </a:lnTo>
                <a:lnTo>
                  <a:pt x="4" y="75"/>
                </a:lnTo>
                <a:lnTo>
                  <a:pt x="34" y="71"/>
                </a:lnTo>
                <a:lnTo>
                  <a:pt x="34" y="75"/>
                </a:lnTo>
                <a:lnTo>
                  <a:pt x="82" y="75"/>
                </a:lnTo>
                <a:lnTo>
                  <a:pt x="82" y="67"/>
                </a:lnTo>
                <a:lnTo>
                  <a:pt x="63" y="67"/>
                </a:lnTo>
                <a:lnTo>
                  <a:pt x="63" y="19"/>
                </a:lnTo>
                <a:lnTo>
                  <a:pt x="78" y="19"/>
                </a:lnTo>
                <a:lnTo>
                  <a:pt x="78" y="8"/>
                </a:lnTo>
                <a:lnTo>
                  <a:pt x="37" y="8"/>
                </a:lnTo>
                <a:lnTo>
                  <a:pt x="37" y="19"/>
                </a:lnTo>
                <a:lnTo>
                  <a:pt x="52" y="19"/>
                </a:lnTo>
                <a:lnTo>
                  <a:pt x="52" y="67"/>
                </a:lnTo>
                <a:lnTo>
                  <a:pt x="37" y="67"/>
                </a:lnTo>
                <a:lnTo>
                  <a:pt x="37" y="67"/>
                </a:lnTo>
                <a:lnTo>
                  <a:pt x="37" y="67"/>
                </a:lnTo>
                <a:lnTo>
                  <a:pt x="37" y="60"/>
                </a:lnTo>
                <a:lnTo>
                  <a:pt x="37" y="60"/>
                </a:lnTo>
                <a:lnTo>
                  <a:pt x="37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9485313" y="5016500"/>
            <a:ext cx="125412" cy="125412"/>
          </a:xfrm>
          <a:custGeom>
            <a:avLst/>
            <a:gdLst>
              <a:gd name="T0" fmla="*/ 23 w 79"/>
              <a:gd name="T1" fmla="*/ 15 h 79"/>
              <a:gd name="T2" fmla="*/ 60 w 79"/>
              <a:gd name="T3" fmla="*/ 15 h 79"/>
              <a:gd name="T4" fmla="*/ 60 w 79"/>
              <a:gd name="T5" fmla="*/ 64 h 79"/>
              <a:gd name="T6" fmla="*/ 60 w 79"/>
              <a:gd name="T7" fmla="*/ 67 h 79"/>
              <a:gd name="T8" fmla="*/ 49 w 79"/>
              <a:gd name="T9" fmla="*/ 67 h 79"/>
              <a:gd name="T10" fmla="*/ 53 w 79"/>
              <a:gd name="T11" fmla="*/ 79 h 79"/>
              <a:gd name="T12" fmla="*/ 71 w 79"/>
              <a:gd name="T13" fmla="*/ 79 h 79"/>
              <a:gd name="T14" fmla="*/ 71 w 79"/>
              <a:gd name="T15" fmla="*/ 71 h 79"/>
              <a:gd name="T16" fmla="*/ 79 w 79"/>
              <a:gd name="T17" fmla="*/ 15 h 79"/>
              <a:gd name="T18" fmla="*/ 23 w 79"/>
              <a:gd name="T19" fmla="*/ 4 h 79"/>
              <a:gd name="T20" fmla="*/ 23 w 79"/>
              <a:gd name="T21" fmla="*/ 12 h 79"/>
              <a:gd name="T22" fmla="*/ 23 w 79"/>
              <a:gd name="T23" fmla="*/ 8 h 79"/>
              <a:gd name="T24" fmla="*/ 4 w 79"/>
              <a:gd name="T25" fmla="*/ 8 h 79"/>
              <a:gd name="T26" fmla="*/ 19 w 79"/>
              <a:gd name="T27" fmla="*/ 19 h 79"/>
              <a:gd name="T28" fmla="*/ 19 w 79"/>
              <a:gd name="T29" fmla="*/ 19 h 79"/>
              <a:gd name="T30" fmla="*/ 19 w 79"/>
              <a:gd name="T31" fmla="*/ 30 h 79"/>
              <a:gd name="T32" fmla="*/ 8 w 79"/>
              <a:gd name="T33" fmla="*/ 19 h 79"/>
              <a:gd name="T34" fmla="*/ 0 w 79"/>
              <a:gd name="T35" fmla="*/ 30 h 79"/>
              <a:gd name="T36" fmla="*/ 12 w 79"/>
              <a:gd name="T37" fmla="*/ 38 h 79"/>
              <a:gd name="T38" fmla="*/ 38 w 79"/>
              <a:gd name="T39" fmla="*/ 56 h 79"/>
              <a:gd name="T40" fmla="*/ 45 w 79"/>
              <a:gd name="T41" fmla="*/ 60 h 79"/>
              <a:gd name="T42" fmla="*/ 56 w 79"/>
              <a:gd name="T43" fmla="*/ 23 h 79"/>
              <a:gd name="T44" fmla="*/ 27 w 79"/>
              <a:gd name="T45" fmla="*/ 64 h 79"/>
              <a:gd name="T46" fmla="*/ 38 w 79"/>
              <a:gd name="T47" fmla="*/ 56 h 79"/>
              <a:gd name="T48" fmla="*/ 45 w 79"/>
              <a:gd name="T49" fmla="*/ 30 h 79"/>
              <a:gd name="T50" fmla="*/ 38 w 79"/>
              <a:gd name="T51" fmla="*/ 49 h 79"/>
              <a:gd name="T52" fmla="*/ 45 w 79"/>
              <a:gd name="T53" fmla="*/ 30 h 79"/>
              <a:gd name="T54" fmla="*/ 12 w 79"/>
              <a:gd name="T55" fmla="*/ 79 h 79"/>
              <a:gd name="T56" fmla="*/ 15 w 79"/>
              <a:gd name="T57" fmla="*/ 75 h 79"/>
              <a:gd name="T58" fmla="*/ 23 w 79"/>
              <a:gd name="T59" fmla="*/ 45 h 79"/>
              <a:gd name="T60" fmla="*/ 12 w 79"/>
              <a:gd name="T61" fmla="*/ 41 h 79"/>
              <a:gd name="T62" fmla="*/ 0 w 79"/>
              <a:gd name="T63" fmla="*/ 71 h 79"/>
              <a:gd name="T64" fmla="*/ 12 w 79"/>
              <a:gd name="T65" fmla="*/ 79 h 79"/>
              <a:gd name="T66" fmla="*/ 12 w 79"/>
              <a:gd name="T67" fmla="*/ 7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9" h="79">
                <a:moveTo>
                  <a:pt x="19" y="19"/>
                </a:moveTo>
                <a:lnTo>
                  <a:pt x="23" y="15"/>
                </a:lnTo>
                <a:lnTo>
                  <a:pt x="23" y="15"/>
                </a:lnTo>
                <a:lnTo>
                  <a:pt x="60" y="15"/>
                </a:lnTo>
                <a:lnTo>
                  <a:pt x="60" y="64"/>
                </a:lnTo>
                <a:lnTo>
                  <a:pt x="60" y="64"/>
                </a:lnTo>
                <a:lnTo>
                  <a:pt x="60" y="67"/>
                </a:lnTo>
                <a:lnTo>
                  <a:pt x="60" y="67"/>
                </a:lnTo>
                <a:lnTo>
                  <a:pt x="49" y="67"/>
                </a:lnTo>
                <a:lnTo>
                  <a:pt x="49" y="67"/>
                </a:lnTo>
                <a:lnTo>
                  <a:pt x="53" y="79"/>
                </a:lnTo>
                <a:lnTo>
                  <a:pt x="53" y="79"/>
                </a:lnTo>
                <a:lnTo>
                  <a:pt x="71" y="79"/>
                </a:lnTo>
                <a:lnTo>
                  <a:pt x="71" y="79"/>
                </a:lnTo>
                <a:lnTo>
                  <a:pt x="71" y="75"/>
                </a:lnTo>
                <a:lnTo>
                  <a:pt x="71" y="71"/>
                </a:lnTo>
                <a:lnTo>
                  <a:pt x="71" y="15"/>
                </a:lnTo>
                <a:lnTo>
                  <a:pt x="79" y="15"/>
                </a:lnTo>
                <a:lnTo>
                  <a:pt x="79" y="4"/>
                </a:lnTo>
                <a:lnTo>
                  <a:pt x="23" y="4"/>
                </a:lnTo>
                <a:lnTo>
                  <a:pt x="23" y="12"/>
                </a:lnTo>
                <a:lnTo>
                  <a:pt x="23" y="12"/>
                </a:lnTo>
                <a:lnTo>
                  <a:pt x="23" y="8"/>
                </a:lnTo>
                <a:lnTo>
                  <a:pt x="23" y="8"/>
                </a:lnTo>
                <a:lnTo>
                  <a:pt x="12" y="0"/>
                </a:lnTo>
                <a:lnTo>
                  <a:pt x="4" y="8"/>
                </a:lnTo>
                <a:lnTo>
                  <a:pt x="4" y="8"/>
                </a:lnTo>
                <a:lnTo>
                  <a:pt x="19" y="19"/>
                </a:lnTo>
                <a:lnTo>
                  <a:pt x="19" y="19"/>
                </a:lnTo>
                <a:lnTo>
                  <a:pt x="19" y="19"/>
                </a:lnTo>
                <a:close/>
                <a:moveTo>
                  <a:pt x="12" y="38"/>
                </a:moveTo>
                <a:lnTo>
                  <a:pt x="19" y="30"/>
                </a:lnTo>
                <a:lnTo>
                  <a:pt x="19" y="30"/>
                </a:lnTo>
                <a:lnTo>
                  <a:pt x="8" y="19"/>
                </a:lnTo>
                <a:lnTo>
                  <a:pt x="0" y="30"/>
                </a:lnTo>
                <a:lnTo>
                  <a:pt x="0" y="30"/>
                </a:lnTo>
                <a:lnTo>
                  <a:pt x="12" y="38"/>
                </a:lnTo>
                <a:lnTo>
                  <a:pt x="12" y="38"/>
                </a:lnTo>
                <a:lnTo>
                  <a:pt x="12" y="38"/>
                </a:lnTo>
                <a:close/>
                <a:moveTo>
                  <a:pt x="38" y="56"/>
                </a:moveTo>
                <a:lnTo>
                  <a:pt x="45" y="56"/>
                </a:lnTo>
                <a:lnTo>
                  <a:pt x="45" y="60"/>
                </a:lnTo>
                <a:lnTo>
                  <a:pt x="56" y="60"/>
                </a:lnTo>
                <a:lnTo>
                  <a:pt x="56" y="23"/>
                </a:lnTo>
                <a:lnTo>
                  <a:pt x="27" y="23"/>
                </a:lnTo>
                <a:lnTo>
                  <a:pt x="27" y="64"/>
                </a:lnTo>
                <a:lnTo>
                  <a:pt x="38" y="64"/>
                </a:lnTo>
                <a:lnTo>
                  <a:pt x="38" y="56"/>
                </a:lnTo>
                <a:lnTo>
                  <a:pt x="38" y="56"/>
                </a:lnTo>
                <a:close/>
                <a:moveTo>
                  <a:pt x="45" y="30"/>
                </a:moveTo>
                <a:lnTo>
                  <a:pt x="45" y="49"/>
                </a:lnTo>
                <a:lnTo>
                  <a:pt x="38" y="49"/>
                </a:lnTo>
                <a:lnTo>
                  <a:pt x="38" y="30"/>
                </a:lnTo>
                <a:lnTo>
                  <a:pt x="45" y="30"/>
                </a:lnTo>
                <a:lnTo>
                  <a:pt x="45" y="30"/>
                </a:lnTo>
                <a:close/>
                <a:moveTo>
                  <a:pt x="12" y="79"/>
                </a:moveTo>
                <a:lnTo>
                  <a:pt x="12" y="79"/>
                </a:lnTo>
                <a:lnTo>
                  <a:pt x="15" y="75"/>
                </a:lnTo>
                <a:lnTo>
                  <a:pt x="15" y="75"/>
                </a:lnTo>
                <a:lnTo>
                  <a:pt x="23" y="45"/>
                </a:lnTo>
                <a:lnTo>
                  <a:pt x="23" y="45"/>
                </a:lnTo>
                <a:lnTo>
                  <a:pt x="12" y="41"/>
                </a:lnTo>
                <a:lnTo>
                  <a:pt x="12" y="41"/>
                </a:lnTo>
                <a:lnTo>
                  <a:pt x="0" y="71"/>
                </a:lnTo>
                <a:lnTo>
                  <a:pt x="0" y="71"/>
                </a:lnTo>
                <a:lnTo>
                  <a:pt x="12" y="79"/>
                </a:lnTo>
                <a:lnTo>
                  <a:pt x="12" y="79"/>
                </a:lnTo>
                <a:lnTo>
                  <a:pt x="12" y="7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9634538" y="5016500"/>
            <a:ext cx="123825" cy="125412"/>
          </a:xfrm>
          <a:custGeom>
            <a:avLst/>
            <a:gdLst>
              <a:gd name="T0" fmla="*/ 74 w 78"/>
              <a:gd name="T1" fmla="*/ 41 h 79"/>
              <a:gd name="T2" fmla="*/ 74 w 78"/>
              <a:gd name="T3" fmla="*/ 38 h 79"/>
              <a:gd name="T4" fmla="*/ 78 w 78"/>
              <a:gd name="T5" fmla="*/ 30 h 79"/>
              <a:gd name="T6" fmla="*/ 55 w 78"/>
              <a:gd name="T7" fmla="*/ 4 h 79"/>
              <a:gd name="T8" fmla="*/ 55 w 78"/>
              <a:gd name="T9" fmla="*/ 4 h 79"/>
              <a:gd name="T10" fmla="*/ 55 w 78"/>
              <a:gd name="T11" fmla="*/ 0 h 79"/>
              <a:gd name="T12" fmla="*/ 44 w 78"/>
              <a:gd name="T13" fmla="*/ 0 h 79"/>
              <a:gd name="T14" fmla="*/ 37 w 78"/>
              <a:gd name="T15" fmla="*/ 19 h 79"/>
              <a:gd name="T16" fmla="*/ 26 w 78"/>
              <a:gd name="T17" fmla="*/ 8 h 79"/>
              <a:gd name="T18" fmla="*/ 0 w 78"/>
              <a:gd name="T19" fmla="*/ 67 h 79"/>
              <a:gd name="T20" fmla="*/ 11 w 78"/>
              <a:gd name="T21" fmla="*/ 60 h 79"/>
              <a:gd name="T22" fmla="*/ 14 w 78"/>
              <a:gd name="T23" fmla="*/ 64 h 79"/>
              <a:gd name="T24" fmla="*/ 26 w 78"/>
              <a:gd name="T25" fmla="*/ 41 h 79"/>
              <a:gd name="T26" fmla="*/ 29 w 78"/>
              <a:gd name="T27" fmla="*/ 45 h 79"/>
              <a:gd name="T28" fmla="*/ 37 w 78"/>
              <a:gd name="T29" fmla="*/ 38 h 79"/>
              <a:gd name="T30" fmla="*/ 63 w 78"/>
              <a:gd name="T31" fmla="*/ 38 h 79"/>
              <a:gd name="T32" fmla="*/ 63 w 78"/>
              <a:gd name="T33" fmla="*/ 34 h 79"/>
              <a:gd name="T34" fmla="*/ 74 w 78"/>
              <a:gd name="T35" fmla="*/ 41 h 79"/>
              <a:gd name="T36" fmla="*/ 52 w 78"/>
              <a:gd name="T37" fmla="*/ 15 h 79"/>
              <a:gd name="T38" fmla="*/ 59 w 78"/>
              <a:gd name="T39" fmla="*/ 30 h 79"/>
              <a:gd name="T40" fmla="*/ 44 w 78"/>
              <a:gd name="T41" fmla="*/ 30 h 79"/>
              <a:gd name="T42" fmla="*/ 52 w 78"/>
              <a:gd name="T43" fmla="*/ 15 h 79"/>
              <a:gd name="T44" fmla="*/ 11 w 78"/>
              <a:gd name="T45" fmla="*/ 19 h 79"/>
              <a:gd name="T46" fmla="*/ 14 w 78"/>
              <a:gd name="T47" fmla="*/ 52 h 79"/>
              <a:gd name="T48" fmla="*/ 11 w 78"/>
              <a:gd name="T49" fmla="*/ 19 h 79"/>
              <a:gd name="T50" fmla="*/ 44 w 78"/>
              <a:gd name="T51" fmla="*/ 75 h 79"/>
              <a:gd name="T52" fmla="*/ 55 w 78"/>
              <a:gd name="T53" fmla="*/ 79 h 79"/>
              <a:gd name="T54" fmla="*/ 70 w 78"/>
              <a:gd name="T55" fmla="*/ 45 h 79"/>
              <a:gd name="T56" fmla="*/ 33 w 78"/>
              <a:gd name="T57" fmla="*/ 79 h 79"/>
              <a:gd name="T58" fmla="*/ 44 w 78"/>
              <a:gd name="T59" fmla="*/ 75 h 79"/>
              <a:gd name="T60" fmla="*/ 55 w 78"/>
              <a:gd name="T61" fmla="*/ 67 h 79"/>
              <a:gd name="T62" fmla="*/ 44 w 78"/>
              <a:gd name="T63" fmla="*/ 56 h 79"/>
              <a:gd name="T64" fmla="*/ 55 w 78"/>
              <a:gd name="T65" fmla="*/ 67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8" h="79">
                <a:moveTo>
                  <a:pt x="74" y="41"/>
                </a:moveTo>
                <a:lnTo>
                  <a:pt x="74" y="41"/>
                </a:lnTo>
                <a:lnTo>
                  <a:pt x="74" y="38"/>
                </a:lnTo>
                <a:lnTo>
                  <a:pt x="74" y="38"/>
                </a:lnTo>
                <a:lnTo>
                  <a:pt x="78" y="30"/>
                </a:lnTo>
                <a:lnTo>
                  <a:pt x="78" y="30"/>
                </a:lnTo>
                <a:lnTo>
                  <a:pt x="66" y="19"/>
                </a:lnTo>
                <a:lnTo>
                  <a:pt x="55" y="4"/>
                </a:lnTo>
                <a:lnTo>
                  <a:pt x="55" y="4"/>
                </a:lnTo>
                <a:lnTo>
                  <a:pt x="55" y="4"/>
                </a:lnTo>
                <a:lnTo>
                  <a:pt x="55" y="4"/>
                </a:lnTo>
                <a:lnTo>
                  <a:pt x="55" y="0"/>
                </a:lnTo>
                <a:lnTo>
                  <a:pt x="55" y="0"/>
                </a:lnTo>
                <a:lnTo>
                  <a:pt x="44" y="0"/>
                </a:lnTo>
                <a:lnTo>
                  <a:pt x="44" y="0"/>
                </a:lnTo>
                <a:lnTo>
                  <a:pt x="37" y="19"/>
                </a:lnTo>
                <a:lnTo>
                  <a:pt x="26" y="30"/>
                </a:lnTo>
                <a:lnTo>
                  <a:pt x="26" y="8"/>
                </a:lnTo>
                <a:lnTo>
                  <a:pt x="0" y="8"/>
                </a:lnTo>
                <a:lnTo>
                  <a:pt x="0" y="67"/>
                </a:lnTo>
                <a:lnTo>
                  <a:pt x="11" y="67"/>
                </a:lnTo>
                <a:lnTo>
                  <a:pt x="11" y="60"/>
                </a:lnTo>
                <a:lnTo>
                  <a:pt x="14" y="60"/>
                </a:lnTo>
                <a:lnTo>
                  <a:pt x="14" y="64"/>
                </a:lnTo>
                <a:lnTo>
                  <a:pt x="26" y="64"/>
                </a:lnTo>
                <a:lnTo>
                  <a:pt x="26" y="41"/>
                </a:lnTo>
                <a:lnTo>
                  <a:pt x="26" y="41"/>
                </a:lnTo>
                <a:lnTo>
                  <a:pt x="29" y="45"/>
                </a:lnTo>
                <a:lnTo>
                  <a:pt x="29" y="45"/>
                </a:lnTo>
                <a:lnTo>
                  <a:pt x="37" y="38"/>
                </a:lnTo>
                <a:lnTo>
                  <a:pt x="37" y="38"/>
                </a:lnTo>
                <a:lnTo>
                  <a:pt x="63" y="38"/>
                </a:lnTo>
                <a:lnTo>
                  <a:pt x="63" y="34"/>
                </a:lnTo>
                <a:lnTo>
                  <a:pt x="63" y="34"/>
                </a:lnTo>
                <a:lnTo>
                  <a:pt x="74" y="41"/>
                </a:lnTo>
                <a:lnTo>
                  <a:pt x="74" y="41"/>
                </a:lnTo>
                <a:lnTo>
                  <a:pt x="74" y="41"/>
                </a:lnTo>
                <a:close/>
                <a:moveTo>
                  <a:pt x="52" y="15"/>
                </a:moveTo>
                <a:lnTo>
                  <a:pt x="52" y="15"/>
                </a:lnTo>
                <a:lnTo>
                  <a:pt x="59" y="30"/>
                </a:lnTo>
                <a:lnTo>
                  <a:pt x="44" y="30"/>
                </a:lnTo>
                <a:lnTo>
                  <a:pt x="44" y="30"/>
                </a:lnTo>
                <a:lnTo>
                  <a:pt x="52" y="15"/>
                </a:lnTo>
                <a:lnTo>
                  <a:pt x="52" y="15"/>
                </a:lnTo>
                <a:lnTo>
                  <a:pt x="52" y="15"/>
                </a:lnTo>
                <a:close/>
                <a:moveTo>
                  <a:pt x="11" y="19"/>
                </a:moveTo>
                <a:lnTo>
                  <a:pt x="14" y="19"/>
                </a:lnTo>
                <a:lnTo>
                  <a:pt x="14" y="52"/>
                </a:lnTo>
                <a:lnTo>
                  <a:pt x="11" y="52"/>
                </a:lnTo>
                <a:lnTo>
                  <a:pt x="11" y="19"/>
                </a:lnTo>
                <a:lnTo>
                  <a:pt x="11" y="19"/>
                </a:lnTo>
                <a:close/>
                <a:moveTo>
                  <a:pt x="44" y="75"/>
                </a:moveTo>
                <a:lnTo>
                  <a:pt x="55" y="75"/>
                </a:lnTo>
                <a:lnTo>
                  <a:pt x="55" y="79"/>
                </a:lnTo>
                <a:lnTo>
                  <a:pt x="70" y="79"/>
                </a:lnTo>
                <a:lnTo>
                  <a:pt x="70" y="45"/>
                </a:lnTo>
                <a:lnTo>
                  <a:pt x="33" y="45"/>
                </a:lnTo>
                <a:lnTo>
                  <a:pt x="33" y="79"/>
                </a:lnTo>
                <a:lnTo>
                  <a:pt x="44" y="79"/>
                </a:lnTo>
                <a:lnTo>
                  <a:pt x="44" y="75"/>
                </a:lnTo>
                <a:lnTo>
                  <a:pt x="44" y="75"/>
                </a:lnTo>
                <a:close/>
                <a:moveTo>
                  <a:pt x="55" y="67"/>
                </a:moveTo>
                <a:lnTo>
                  <a:pt x="44" y="67"/>
                </a:lnTo>
                <a:lnTo>
                  <a:pt x="44" y="56"/>
                </a:lnTo>
                <a:lnTo>
                  <a:pt x="55" y="56"/>
                </a:lnTo>
                <a:lnTo>
                  <a:pt x="55" y="67"/>
                </a:lnTo>
                <a:lnTo>
                  <a:pt x="55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9769476" y="5022850"/>
            <a:ext cx="130175" cy="119062"/>
          </a:xfrm>
          <a:custGeom>
            <a:avLst/>
            <a:gdLst>
              <a:gd name="T0" fmla="*/ 0 w 82"/>
              <a:gd name="T1" fmla="*/ 67 h 75"/>
              <a:gd name="T2" fmla="*/ 0 w 82"/>
              <a:gd name="T3" fmla="*/ 67 h 75"/>
              <a:gd name="T4" fmla="*/ 11 w 82"/>
              <a:gd name="T5" fmla="*/ 75 h 75"/>
              <a:gd name="T6" fmla="*/ 11 w 82"/>
              <a:gd name="T7" fmla="*/ 75 h 75"/>
              <a:gd name="T8" fmla="*/ 15 w 82"/>
              <a:gd name="T9" fmla="*/ 67 h 75"/>
              <a:gd name="T10" fmla="*/ 19 w 82"/>
              <a:gd name="T11" fmla="*/ 56 h 75"/>
              <a:gd name="T12" fmla="*/ 22 w 82"/>
              <a:gd name="T13" fmla="*/ 30 h 75"/>
              <a:gd name="T14" fmla="*/ 75 w 82"/>
              <a:gd name="T15" fmla="*/ 30 h 75"/>
              <a:gd name="T16" fmla="*/ 75 w 82"/>
              <a:gd name="T17" fmla="*/ 0 h 75"/>
              <a:gd name="T18" fmla="*/ 11 w 82"/>
              <a:gd name="T19" fmla="*/ 0 h 75"/>
              <a:gd name="T20" fmla="*/ 11 w 82"/>
              <a:gd name="T21" fmla="*/ 30 h 75"/>
              <a:gd name="T22" fmla="*/ 11 w 82"/>
              <a:gd name="T23" fmla="*/ 30 h 75"/>
              <a:gd name="T24" fmla="*/ 8 w 82"/>
              <a:gd name="T25" fmla="*/ 52 h 75"/>
              <a:gd name="T26" fmla="*/ 0 w 82"/>
              <a:gd name="T27" fmla="*/ 67 h 75"/>
              <a:gd name="T28" fmla="*/ 0 w 82"/>
              <a:gd name="T29" fmla="*/ 67 h 75"/>
              <a:gd name="T30" fmla="*/ 0 w 82"/>
              <a:gd name="T31" fmla="*/ 67 h 75"/>
              <a:gd name="T32" fmla="*/ 60 w 82"/>
              <a:gd name="T33" fmla="*/ 19 h 75"/>
              <a:gd name="T34" fmla="*/ 22 w 82"/>
              <a:gd name="T35" fmla="*/ 19 h 75"/>
              <a:gd name="T36" fmla="*/ 22 w 82"/>
              <a:gd name="T37" fmla="*/ 8 h 75"/>
              <a:gd name="T38" fmla="*/ 60 w 82"/>
              <a:gd name="T39" fmla="*/ 8 h 75"/>
              <a:gd name="T40" fmla="*/ 60 w 82"/>
              <a:gd name="T41" fmla="*/ 19 h 75"/>
              <a:gd name="T42" fmla="*/ 60 w 82"/>
              <a:gd name="T43" fmla="*/ 19 h 75"/>
              <a:gd name="T44" fmla="*/ 41 w 82"/>
              <a:gd name="T45" fmla="*/ 75 h 75"/>
              <a:gd name="T46" fmla="*/ 67 w 82"/>
              <a:gd name="T47" fmla="*/ 75 h 75"/>
              <a:gd name="T48" fmla="*/ 67 w 82"/>
              <a:gd name="T49" fmla="*/ 75 h 75"/>
              <a:gd name="T50" fmla="*/ 75 w 82"/>
              <a:gd name="T51" fmla="*/ 75 h 75"/>
              <a:gd name="T52" fmla="*/ 78 w 82"/>
              <a:gd name="T53" fmla="*/ 71 h 75"/>
              <a:gd name="T54" fmla="*/ 82 w 82"/>
              <a:gd name="T55" fmla="*/ 56 h 75"/>
              <a:gd name="T56" fmla="*/ 82 w 82"/>
              <a:gd name="T57" fmla="*/ 56 h 75"/>
              <a:gd name="T58" fmla="*/ 67 w 82"/>
              <a:gd name="T59" fmla="*/ 52 h 75"/>
              <a:gd name="T60" fmla="*/ 67 w 82"/>
              <a:gd name="T61" fmla="*/ 52 h 75"/>
              <a:gd name="T62" fmla="*/ 67 w 82"/>
              <a:gd name="T63" fmla="*/ 63 h 75"/>
              <a:gd name="T64" fmla="*/ 60 w 82"/>
              <a:gd name="T65" fmla="*/ 63 h 75"/>
              <a:gd name="T66" fmla="*/ 48 w 82"/>
              <a:gd name="T67" fmla="*/ 63 h 75"/>
              <a:gd name="T68" fmla="*/ 48 w 82"/>
              <a:gd name="T69" fmla="*/ 63 h 75"/>
              <a:gd name="T70" fmla="*/ 45 w 82"/>
              <a:gd name="T71" fmla="*/ 63 h 75"/>
              <a:gd name="T72" fmla="*/ 41 w 82"/>
              <a:gd name="T73" fmla="*/ 60 h 75"/>
              <a:gd name="T74" fmla="*/ 41 w 82"/>
              <a:gd name="T75" fmla="*/ 56 h 75"/>
              <a:gd name="T76" fmla="*/ 41 w 82"/>
              <a:gd name="T77" fmla="*/ 56 h 75"/>
              <a:gd name="T78" fmla="*/ 75 w 82"/>
              <a:gd name="T79" fmla="*/ 41 h 75"/>
              <a:gd name="T80" fmla="*/ 75 w 82"/>
              <a:gd name="T81" fmla="*/ 41 h 75"/>
              <a:gd name="T82" fmla="*/ 67 w 82"/>
              <a:gd name="T83" fmla="*/ 30 h 75"/>
              <a:gd name="T84" fmla="*/ 67 w 82"/>
              <a:gd name="T85" fmla="*/ 30 h 75"/>
              <a:gd name="T86" fmla="*/ 56 w 82"/>
              <a:gd name="T87" fmla="*/ 37 h 75"/>
              <a:gd name="T88" fmla="*/ 41 w 82"/>
              <a:gd name="T89" fmla="*/ 45 h 75"/>
              <a:gd name="T90" fmla="*/ 41 w 82"/>
              <a:gd name="T91" fmla="*/ 37 h 75"/>
              <a:gd name="T92" fmla="*/ 41 w 82"/>
              <a:gd name="T93" fmla="*/ 37 h 75"/>
              <a:gd name="T94" fmla="*/ 41 w 82"/>
              <a:gd name="T95" fmla="*/ 34 h 75"/>
              <a:gd name="T96" fmla="*/ 41 w 82"/>
              <a:gd name="T97" fmla="*/ 34 h 75"/>
              <a:gd name="T98" fmla="*/ 45 w 82"/>
              <a:gd name="T99" fmla="*/ 34 h 75"/>
              <a:gd name="T100" fmla="*/ 45 w 82"/>
              <a:gd name="T101" fmla="*/ 34 h 75"/>
              <a:gd name="T102" fmla="*/ 37 w 82"/>
              <a:gd name="T103" fmla="*/ 30 h 75"/>
              <a:gd name="T104" fmla="*/ 30 w 82"/>
              <a:gd name="T105" fmla="*/ 30 h 75"/>
              <a:gd name="T106" fmla="*/ 30 w 82"/>
              <a:gd name="T107" fmla="*/ 67 h 75"/>
              <a:gd name="T108" fmla="*/ 30 w 82"/>
              <a:gd name="T109" fmla="*/ 67 h 75"/>
              <a:gd name="T110" fmla="*/ 34 w 82"/>
              <a:gd name="T111" fmla="*/ 71 h 75"/>
              <a:gd name="T112" fmla="*/ 41 w 82"/>
              <a:gd name="T113" fmla="*/ 75 h 75"/>
              <a:gd name="T114" fmla="*/ 41 w 82"/>
              <a:gd name="T115" fmla="*/ 75 h 75"/>
              <a:gd name="T116" fmla="*/ 41 w 82"/>
              <a:gd name="T117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2" h="75">
                <a:moveTo>
                  <a:pt x="0" y="67"/>
                </a:moveTo>
                <a:lnTo>
                  <a:pt x="0" y="67"/>
                </a:lnTo>
                <a:lnTo>
                  <a:pt x="11" y="75"/>
                </a:lnTo>
                <a:lnTo>
                  <a:pt x="11" y="75"/>
                </a:lnTo>
                <a:lnTo>
                  <a:pt x="15" y="67"/>
                </a:lnTo>
                <a:lnTo>
                  <a:pt x="19" y="56"/>
                </a:lnTo>
                <a:lnTo>
                  <a:pt x="22" y="30"/>
                </a:lnTo>
                <a:lnTo>
                  <a:pt x="75" y="30"/>
                </a:lnTo>
                <a:lnTo>
                  <a:pt x="75" y="0"/>
                </a:lnTo>
                <a:lnTo>
                  <a:pt x="11" y="0"/>
                </a:lnTo>
                <a:lnTo>
                  <a:pt x="11" y="30"/>
                </a:lnTo>
                <a:lnTo>
                  <a:pt x="11" y="30"/>
                </a:lnTo>
                <a:lnTo>
                  <a:pt x="8" y="52"/>
                </a:lnTo>
                <a:lnTo>
                  <a:pt x="0" y="67"/>
                </a:lnTo>
                <a:lnTo>
                  <a:pt x="0" y="67"/>
                </a:lnTo>
                <a:lnTo>
                  <a:pt x="0" y="67"/>
                </a:lnTo>
                <a:close/>
                <a:moveTo>
                  <a:pt x="60" y="19"/>
                </a:moveTo>
                <a:lnTo>
                  <a:pt x="22" y="19"/>
                </a:lnTo>
                <a:lnTo>
                  <a:pt x="22" y="8"/>
                </a:lnTo>
                <a:lnTo>
                  <a:pt x="60" y="8"/>
                </a:lnTo>
                <a:lnTo>
                  <a:pt x="60" y="19"/>
                </a:lnTo>
                <a:lnTo>
                  <a:pt x="60" y="19"/>
                </a:lnTo>
                <a:close/>
                <a:moveTo>
                  <a:pt x="41" y="75"/>
                </a:moveTo>
                <a:lnTo>
                  <a:pt x="67" y="75"/>
                </a:lnTo>
                <a:lnTo>
                  <a:pt x="67" y="75"/>
                </a:lnTo>
                <a:lnTo>
                  <a:pt x="75" y="75"/>
                </a:lnTo>
                <a:lnTo>
                  <a:pt x="78" y="71"/>
                </a:lnTo>
                <a:lnTo>
                  <a:pt x="82" y="56"/>
                </a:lnTo>
                <a:lnTo>
                  <a:pt x="82" y="56"/>
                </a:lnTo>
                <a:lnTo>
                  <a:pt x="67" y="52"/>
                </a:lnTo>
                <a:lnTo>
                  <a:pt x="67" y="52"/>
                </a:lnTo>
                <a:lnTo>
                  <a:pt x="67" y="63"/>
                </a:lnTo>
                <a:lnTo>
                  <a:pt x="60" y="63"/>
                </a:lnTo>
                <a:lnTo>
                  <a:pt x="48" y="63"/>
                </a:lnTo>
                <a:lnTo>
                  <a:pt x="48" y="63"/>
                </a:lnTo>
                <a:lnTo>
                  <a:pt x="45" y="63"/>
                </a:lnTo>
                <a:lnTo>
                  <a:pt x="41" y="60"/>
                </a:lnTo>
                <a:lnTo>
                  <a:pt x="41" y="56"/>
                </a:lnTo>
                <a:lnTo>
                  <a:pt x="41" y="56"/>
                </a:lnTo>
                <a:lnTo>
                  <a:pt x="75" y="41"/>
                </a:lnTo>
                <a:lnTo>
                  <a:pt x="75" y="41"/>
                </a:lnTo>
                <a:lnTo>
                  <a:pt x="67" y="30"/>
                </a:lnTo>
                <a:lnTo>
                  <a:pt x="67" y="30"/>
                </a:lnTo>
                <a:lnTo>
                  <a:pt x="56" y="37"/>
                </a:lnTo>
                <a:lnTo>
                  <a:pt x="41" y="45"/>
                </a:lnTo>
                <a:lnTo>
                  <a:pt x="41" y="37"/>
                </a:lnTo>
                <a:lnTo>
                  <a:pt x="41" y="37"/>
                </a:lnTo>
                <a:lnTo>
                  <a:pt x="41" y="34"/>
                </a:lnTo>
                <a:lnTo>
                  <a:pt x="41" y="34"/>
                </a:lnTo>
                <a:lnTo>
                  <a:pt x="45" y="34"/>
                </a:lnTo>
                <a:lnTo>
                  <a:pt x="45" y="34"/>
                </a:lnTo>
                <a:lnTo>
                  <a:pt x="37" y="30"/>
                </a:lnTo>
                <a:lnTo>
                  <a:pt x="30" y="30"/>
                </a:lnTo>
                <a:lnTo>
                  <a:pt x="30" y="67"/>
                </a:lnTo>
                <a:lnTo>
                  <a:pt x="30" y="67"/>
                </a:lnTo>
                <a:lnTo>
                  <a:pt x="34" y="71"/>
                </a:lnTo>
                <a:lnTo>
                  <a:pt x="41" y="75"/>
                </a:lnTo>
                <a:lnTo>
                  <a:pt x="41" y="75"/>
                </a:lnTo>
                <a:lnTo>
                  <a:pt x="41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9910763" y="5016500"/>
            <a:ext cx="130175" cy="130175"/>
          </a:xfrm>
          <a:custGeom>
            <a:avLst/>
            <a:gdLst>
              <a:gd name="T0" fmla="*/ 12 w 82"/>
              <a:gd name="T1" fmla="*/ 12 h 82"/>
              <a:gd name="T2" fmla="*/ 23 w 82"/>
              <a:gd name="T3" fmla="*/ 12 h 82"/>
              <a:gd name="T4" fmla="*/ 23 w 82"/>
              <a:gd name="T5" fmla="*/ 0 h 82"/>
              <a:gd name="T6" fmla="*/ 12 w 82"/>
              <a:gd name="T7" fmla="*/ 4 h 82"/>
              <a:gd name="T8" fmla="*/ 12 w 82"/>
              <a:gd name="T9" fmla="*/ 12 h 82"/>
              <a:gd name="T10" fmla="*/ 34 w 82"/>
              <a:gd name="T11" fmla="*/ 71 h 82"/>
              <a:gd name="T12" fmla="*/ 19 w 82"/>
              <a:gd name="T13" fmla="*/ 30 h 82"/>
              <a:gd name="T14" fmla="*/ 34 w 82"/>
              <a:gd name="T15" fmla="*/ 23 h 82"/>
              <a:gd name="T16" fmla="*/ 30 w 82"/>
              <a:gd name="T17" fmla="*/ 26 h 82"/>
              <a:gd name="T18" fmla="*/ 38 w 82"/>
              <a:gd name="T19" fmla="*/ 30 h 82"/>
              <a:gd name="T20" fmla="*/ 79 w 82"/>
              <a:gd name="T21" fmla="*/ 15 h 82"/>
              <a:gd name="T22" fmla="*/ 49 w 82"/>
              <a:gd name="T23" fmla="*/ 8 h 82"/>
              <a:gd name="T24" fmla="*/ 53 w 82"/>
              <a:gd name="T25" fmla="*/ 4 h 82"/>
              <a:gd name="T26" fmla="*/ 53 w 82"/>
              <a:gd name="T27" fmla="*/ 0 h 82"/>
              <a:gd name="T28" fmla="*/ 41 w 82"/>
              <a:gd name="T29" fmla="*/ 0 h 82"/>
              <a:gd name="T30" fmla="*/ 41 w 82"/>
              <a:gd name="T31" fmla="*/ 4 h 82"/>
              <a:gd name="T32" fmla="*/ 34 w 82"/>
              <a:gd name="T33" fmla="*/ 19 h 82"/>
              <a:gd name="T34" fmla="*/ 0 w 82"/>
              <a:gd name="T35" fmla="*/ 12 h 82"/>
              <a:gd name="T36" fmla="*/ 8 w 82"/>
              <a:gd name="T37" fmla="*/ 23 h 82"/>
              <a:gd name="T38" fmla="*/ 8 w 82"/>
              <a:gd name="T39" fmla="*/ 38 h 82"/>
              <a:gd name="T40" fmla="*/ 0 w 82"/>
              <a:gd name="T41" fmla="*/ 75 h 82"/>
              <a:gd name="T42" fmla="*/ 0 w 82"/>
              <a:gd name="T43" fmla="*/ 75 h 82"/>
              <a:gd name="T44" fmla="*/ 8 w 82"/>
              <a:gd name="T45" fmla="*/ 79 h 82"/>
              <a:gd name="T46" fmla="*/ 15 w 82"/>
              <a:gd name="T47" fmla="*/ 60 h 82"/>
              <a:gd name="T48" fmla="*/ 23 w 82"/>
              <a:gd name="T49" fmla="*/ 38 h 82"/>
              <a:gd name="T50" fmla="*/ 23 w 82"/>
              <a:gd name="T51" fmla="*/ 64 h 82"/>
              <a:gd name="T52" fmla="*/ 15 w 82"/>
              <a:gd name="T53" fmla="*/ 67 h 82"/>
              <a:gd name="T54" fmla="*/ 19 w 82"/>
              <a:gd name="T55" fmla="*/ 79 h 82"/>
              <a:gd name="T56" fmla="*/ 26 w 82"/>
              <a:gd name="T57" fmla="*/ 75 h 82"/>
              <a:gd name="T58" fmla="*/ 34 w 82"/>
              <a:gd name="T59" fmla="*/ 75 h 82"/>
              <a:gd name="T60" fmla="*/ 41 w 82"/>
              <a:gd name="T61" fmla="*/ 82 h 82"/>
              <a:gd name="T62" fmla="*/ 60 w 82"/>
              <a:gd name="T63" fmla="*/ 60 h 82"/>
              <a:gd name="T64" fmla="*/ 67 w 82"/>
              <a:gd name="T65" fmla="*/ 71 h 82"/>
              <a:gd name="T66" fmla="*/ 75 w 82"/>
              <a:gd name="T67" fmla="*/ 79 h 82"/>
              <a:gd name="T68" fmla="*/ 82 w 82"/>
              <a:gd name="T69" fmla="*/ 71 h 82"/>
              <a:gd name="T70" fmla="*/ 64 w 82"/>
              <a:gd name="T71" fmla="*/ 52 h 82"/>
              <a:gd name="T72" fmla="*/ 82 w 82"/>
              <a:gd name="T73" fmla="*/ 45 h 82"/>
              <a:gd name="T74" fmla="*/ 64 w 82"/>
              <a:gd name="T75" fmla="*/ 34 h 82"/>
              <a:gd name="T76" fmla="*/ 75 w 82"/>
              <a:gd name="T77" fmla="*/ 26 h 82"/>
              <a:gd name="T78" fmla="*/ 56 w 82"/>
              <a:gd name="T79" fmla="*/ 26 h 82"/>
              <a:gd name="T80" fmla="*/ 56 w 82"/>
              <a:gd name="T81" fmla="*/ 23 h 82"/>
              <a:gd name="T82" fmla="*/ 45 w 82"/>
              <a:gd name="T83" fmla="*/ 19 h 82"/>
              <a:gd name="T84" fmla="*/ 41 w 82"/>
              <a:gd name="T85" fmla="*/ 30 h 82"/>
              <a:gd name="T86" fmla="*/ 34 w 82"/>
              <a:gd name="T87" fmla="*/ 41 h 82"/>
              <a:gd name="T88" fmla="*/ 38 w 82"/>
              <a:gd name="T89" fmla="*/ 41 h 82"/>
              <a:gd name="T90" fmla="*/ 45 w 82"/>
              <a:gd name="T91" fmla="*/ 45 h 82"/>
              <a:gd name="T92" fmla="*/ 53 w 82"/>
              <a:gd name="T93" fmla="*/ 34 h 82"/>
              <a:gd name="T94" fmla="*/ 38 w 82"/>
              <a:gd name="T95" fmla="*/ 45 h 82"/>
              <a:gd name="T96" fmla="*/ 53 w 82"/>
              <a:gd name="T97" fmla="*/ 52 h 82"/>
              <a:gd name="T98" fmla="*/ 53 w 82"/>
              <a:gd name="T99" fmla="*/ 52 h 82"/>
              <a:gd name="T100" fmla="*/ 34 w 82"/>
              <a:gd name="T101" fmla="*/ 71 h 82"/>
              <a:gd name="T102" fmla="*/ 34 w 82"/>
              <a:gd name="T103" fmla="*/ 7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82">
                <a:moveTo>
                  <a:pt x="12" y="12"/>
                </a:moveTo>
                <a:lnTo>
                  <a:pt x="12" y="12"/>
                </a:lnTo>
                <a:lnTo>
                  <a:pt x="23" y="12"/>
                </a:lnTo>
                <a:lnTo>
                  <a:pt x="23" y="12"/>
                </a:lnTo>
                <a:lnTo>
                  <a:pt x="23" y="0"/>
                </a:lnTo>
                <a:lnTo>
                  <a:pt x="23" y="0"/>
                </a:lnTo>
                <a:lnTo>
                  <a:pt x="12" y="4"/>
                </a:lnTo>
                <a:lnTo>
                  <a:pt x="12" y="4"/>
                </a:lnTo>
                <a:lnTo>
                  <a:pt x="12" y="12"/>
                </a:lnTo>
                <a:lnTo>
                  <a:pt x="12" y="12"/>
                </a:lnTo>
                <a:lnTo>
                  <a:pt x="12" y="12"/>
                </a:lnTo>
                <a:close/>
                <a:moveTo>
                  <a:pt x="34" y="71"/>
                </a:moveTo>
                <a:lnTo>
                  <a:pt x="34" y="30"/>
                </a:lnTo>
                <a:lnTo>
                  <a:pt x="19" y="30"/>
                </a:lnTo>
                <a:lnTo>
                  <a:pt x="19" y="23"/>
                </a:lnTo>
                <a:lnTo>
                  <a:pt x="34" y="23"/>
                </a:lnTo>
                <a:lnTo>
                  <a:pt x="30" y="26"/>
                </a:lnTo>
                <a:lnTo>
                  <a:pt x="30" y="26"/>
                </a:lnTo>
                <a:lnTo>
                  <a:pt x="38" y="30"/>
                </a:lnTo>
                <a:lnTo>
                  <a:pt x="38" y="30"/>
                </a:lnTo>
                <a:lnTo>
                  <a:pt x="45" y="15"/>
                </a:lnTo>
                <a:lnTo>
                  <a:pt x="79" y="15"/>
                </a:lnTo>
                <a:lnTo>
                  <a:pt x="79" y="8"/>
                </a:lnTo>
                <a:lnTo>
                  <a:pt x="49" y="8"/>
                </a:lnTo>
                <a:lnTo>
                  <a:pt x="49" y="8"/>
                </a:lnTo>
                <a:lnTo>
                  <a:pt x="53" y="4"/>
                </a:lnTo>
                <a:lnTo>
                  <a:pt x="53" y="4"/>
                </a:lnTo>
                <a:lnTo>
                  <a:pt x="53" y="0"/>
                </a:lnTo>
                <a:lnTo>
                  <a:pt x="53" y="0"/>
                </a:lnTo>
                <a:lnTo>
                  <a:pt x="41" y="0"/>
                </a:lnTo>
                <a:lnTo>
                  <a:pt x="41" y="0"/>
                </a:lnTo>
                <a:lnTo>
                  <a:pt x="41" y="4"/>
                </a:lnTo>
                <a:lnTo>
                  <a:pt x="41" y="4"/>
                </a:lnTo>
                <a:lnTo>
                  <a:pt x="34" y="19"/>
                </a:lnTo>
                <a:lnTo>
                  <a:pt x="34" y="12"/>
                </a:lnTo>
                <a:lnTo>
                  <a:pt x="0" y="12"/>
                </a:lnTo>
                <a:lnTo>
                  <a:pt x="0" y="23"/>
                </a:lnTo>
                <a:lnTo>
                  <a:pt x="8" y="23"/>
                </a:lnTo>
                <a:lnTo>
                  <a:pt x="8" y="38"/>
                </a:lnTo>
                <a:lnTo>
                  <a:pt x="8" y="38"/>
                </a:lnTo>
                <a:lnTo>
                  <a:pt x="8" y="60"/>
                </a:lnTo>
                <a:lnTo>
                  <a:pt x="0" y="75"/>
                </a:lnTo>
                <a:lnTo>
                  <a:pt x="0" y="75"/>
                </a:lnTo>
                <a:lnTo>
                  <a:pt x="0" y="75"/>
                </a:lnTo>
                <a:lnTo>
                  <a:pt x="0" y="75"/>
                </a:lnTo>
                <a:lnTo>
                  <a:pt x="8" y="79"/>
                </a:lnTo>
                <a:lnTo>
                  <a:pt x="8" y="79"/>
                </a:lnTo>
                <a:lnTo>
                  <a:pt x="15" y="60"/>
                </a:lnTo>
                <a:lnTo>
                  <a:pt x="19" y="38"/>
                </a:lnTo>
                <a:lnTo>
                  <a:pt x="23" y="38"/>
                </a:lnTo>
                <a:lnTo>
                  <a:pt x="23" y="64"/>
                </a:lnTo>
                <a:lnTo>
                  <a:pt x="23" y="64"/>
                </a:lnTo>
                <a:lnTo>
                  <a:pt x="23" y="67"/>
                </a:lnTo>
                <a:lnTo>
                  <a:pt x="15" y="67"/>
                </a:lnTo>
                <a:lnTo>
                  <a:pt x="15" y="67"/>
                </a:lnTo>
                <a:lnTo>
                  <a:pt x="19" y="79"/>
                </a:lnTo>
                <a:lnTo>
                  <a:pt x="19" y="79"/>
                </a:lnTo>
                <a:lnTo>
                  <a:pt x="26" y="75"/>
                </a:lnTo>
                <a:lnTo>
                  <a:pt x="34" y="75"/>
                </a:lnTo>
                <a:lnTo>
                  <a:pt x="34" y="75"/>
                </a:lnTo>
                <a:lnTo>
                  <a:pt x="41" y="82"/>
                </a:lnTo>
                <a:lnTo>
                  <a:pt x="41" y="82"/>
                </a:lnTo>
                <a:lnTo>
                  <a:pt x="53" y="71"/>
                </a:lnTo>
                <a:lnTo>
                  <a:pt x="60" y="60"/>
                </a:lnTo>
                <a:lnTo>
                  <a:pt x="60" y="60"/>
                </a:lnTo>
                <a:lnTo>
                  <a:pt x="67" y="71"/>
                </a:lnTo>
                <a:lnTo>
                  <a:pt x="75" y="79"/>
                </a:lnTo>
                <a:lnTo>
                  <a:pt x="75" y="79"/>
                </a:lnTo>
                <a:lnTo>
                  <a:pt x="82" y="71"/>
                </a:lnTo>
                <a:lnTo>
                  <a:pt x="82" y="71"/>
                </a:lnTo>
                <a:lnTo>
                  <a:pt x="71" y="64"/>
                </a:lnTo>
                <a:lnTo>
                  <a:pt x="64" y="52"/>
                </a:lnTo>
                <a:lnTo>
                  <a:pt x="82" y="52"/>
                </a:lnTo>
                <a:lnTo>
                  <a:pt x="82" y="45"/>
                </a:lnTo>
                <a:lnTo>
                  <a:pt x="64" y="45"/>
                </a:lnTo>
                <a:lnTo>
                  <a:pt x="64" y="34"/>
                </a:lnTo>
                <a:lnTo>
                  <a:pt x="75" y="34"/>
                </a:lnTo>
                <a:lnTo>
                  <a:pt x="75" y="26"/>
                </a:lnTo>
                <a:lnTo>
                  <a:pt x="56" y="26"/>
                </a:lnTo>
                <a:lnTo>
                  <a:pt x="56" y="26"/>
                </a:lnTo>
                <a:lnTo>
                  <a:pt x="56" y="26"/>
                </a:lnTo>
                <a:lnTo>
                  <a:pt x="56" y="23"/>
                </a:lnTo>
                <a:lnTo>
                  <a:pt x="56" y="23"/>
                </a:lnTo>
                <a:lnTo>
                  <a:pt x="45" y="19"/>
                </a:lnTo>
                <a:lnTo>
                  <a:pt x="45" y="19"/>
                </a:lnTo>
                <a:lnTo>
                  <a:pt x="41" y="30"/>
                </a:lnTo>
                <a:lnTo>
                  <a:pt x="34" y="41"/>
                </a:lnTo>
                <a:lnTo>
                  <a:pt x="34" y="41"/>
                </a:lnTo>
                <a:lnTo>
                  <a:pt x="38" y="41"/>
                </a:lnTo>
                <a:lnTo>
                  <a:pt x="38" y="41"/>
                </a:lnTo>
                <a:lnTo>
                  <a:pt x="45" y="45"/>
                </a:lnTo>
                <a:lnTo>
                  <a:pt x="45" y="45"/>
                </a:lnTo>
                <a:lnTo>
                  <a:pt x="49" y="34"/>
                </a:lnTo>
                <a:lnTo>
                  <a:pt x="53" y="34"/>
                </a:lnTo>
                <a:lnTo>
                  <a:pt x="53" y="45"/>
                </a:lnTo>
                <a:lnTo>
                  <a:pt x="38" y="45"/>
                </a:lnTo>
                <a:lnTo>
                  <a:pt x="38" y="52"/>
                </a:lnTo>
                <a:lnTo>
                  <a:pt x="53" y="52"/>
                </a:lnTo>
                <a:lnTo>
                  <a:pt x="53" y="52"/>
                </a:lnTo>
                <a:lnTo>
                  <a:pt x="53" y="52"/>
                </a:lnTo>
                <a:lnTo>
                  <a:pt x="45" y="64"/>
                </a:lnTo>
                <a:lnTo>
                  <a:pt x="34" y="71"/>
                </a:lnTo>
                <a:lnTo>
                  <a:pt x="34" y="71"/>
                </a:lnTo>
                <a:lnTo>
                  <a:pt x="34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10053638" y="5011738"/>
            <a:ext cx="130175" cy="134937"/>
          </a:xfrm>
          <a:custGeom>
            <a:avLst/>
            <a:gdLst>
              <a:gd name="T0" fmla="*/ 26 w 82"/>
              <a:gd name="T1" fmla="*/ 15 h 85"/>
              <a:gd name="T2" fmla="*/ 56 w 82"/>
              <a:gd name="T3" fmla="*/ 11 h 85"/>
              <a:gd name="T4" fmla="*/ 63 w 82"/>
              <a:gd name="T5" fmla="*/ 29 h 85"/>
              <a:gd name="T6" fmla="*/ 59 w 82"/>
              <a:gd name="T7" fmla="*/ 33 h 85"/>
              <a:gd name="T8" fmla="*/ 56 w 82"/>
              <a:gd name="T9" fmla="*/ 29 h 85"/>
              <a:gd name="T10" fmla="*/ 11 w 82"/>
              <a:gd name="T11" fmla="*/ 29 h 85"/>
              <a:gd name="T12" fmla="*/ 11 w 82"/>
              <a:gd name="T13" fmla="*/ 41 h 85"/>
              <a:gd name="T14" fmla="*/ 11 w 82"/>
              <a:gd name="T15" fmla="*/ 29 h 85"/>
              <a:gd name="T16" fmla="*/ 26 w 82"/>
              <a:gd name="T17" fmla="*/ 48 h 85"/>
              <a:gd name="T18" fmla="*/ 33 w 82"/>
              <a:gd name="T19" fmla="*/ 41 h 85"/>
              <a:gd name="T20" fmla="*/ 41 w 82"/>
              <a:gd name="T21" fmla="*/ 33 h 85"/>
              <a:gd name="T22" fmla="*/ 48 w 82"/>
              <a:gd name="T23" fmla="*/ 29 h 85"/>
              <a:gd name="T24" fmla="*/ 44 w 82"/>
              <a:gd name="T25" fmla="*/ 33 h 85"/>
              <a:gd name="T26" fmla="*/ 44 w 82"/>
              <a:gd name="T27" fmla="*/ 41 h 85"/>
              <a:gd name="T28" fmla="*/ 52 w 82"/>
              <a:gd name="T29" fmla="*/ 41 h 85"/>
              <a:gd name="T30" fmla="*/ 41 w 82"/>
              <a:gd name="T31" fmla="*/ 44 h 85"/>
              <a:gd name="T32" fmla="*/ 41 w 82"/>
              <a:gd name="T33" fmla="*/ 52 h 85"/>
              <a:gd name="T34" fmla="*/ 52 w 82"/>
              <a:gd name="T35" fmla="*/ 52 h 85"/>
              <a:gd name="T36" fmla="*/ 56 w 82"/>
              <a:gd name="T37" fmla="*/ 59 h 85"/>
              <a:gd name="T38" fmla="*/ 70 w 82"/>
              <a:gd name="T39" fmla="*/ 48 h 85"/>
              <a:gd name="T40" fmla="*/ 82 w 82"/>
              <a:gd name="T41" fmla="*/ 48 h 85"/>
              <a:gd name="T42" fmla="*/ 67 w 82"/>
              <a:gd name="T43" fmla="*/ 41 h 85"/>
              <a:gd name="T44" fmla="*/ 59 w 82"/>
              <a:gd name="T45" fmla="*/ 41 h 85"/>
              <a:gd name="T46" fmla="*/ 70 w 82"/>
              <a:gd name="T47" fmla="*/ 33 h 85"/>
              <a:gd name="T48" fmla="*/ 74 w 82"/>
              <a:gd name="T49" fmla="*/ 33 h 85"/>
              <a:gd name="T50" fmla="*/ 70 w 82"/>
              <a:gd name="T51" fmla="*/ 29 h 85"/>
              <a:gd name="T52" fmla="*/ 82 w 82"/>
              <a:gd name="T53" fmla="*/ 29 h 85"/>
              <a:gd name="T54" fmla="*/ 63 w 82"/>
              <a:gd name="T55" fmla="*/ 22 h 85"/>
              <a:gd name="T56" fmla="*/ 33 w 82"/>
              <a:gd name="T57" fmla="*/ 3 h 85"/>
              <a:gd name="T58" fmla="*/ 29 w 82"/>
              <a:gd name="T59" fmla="*/ 3 h 85"/>
              <a:gd name="T60" fmla="*/ 22 w 82"/>
              <a:gd name="T61" fmla="*/ 0 h 85"/>
              <a:gd name="T62" fmla="*/ 18 w 82"/>
              <a:gd name="T63" fmla="*/ 11 h 85"/>
              <a:gd name="T64" fmla="*/ 15 w 82"/>
              <a:gd name="T65" fmla="*/ 15 h 85"/>
              <a:gd name="T66" fmla="*/ 52 w 82"/>
              <a:gd name="T67" fmla="*/ 22 h 85"/>
              <a:gd name="T68" fmla="*/ 11 w 82"/>
              <a:gd name="T69" fmla="*/ 29 h 85"/>
              <a:gd name="T70" fmla="*/ 3 w 82"/>
              <a:gd name="T71" fmla="*/ 41 h 85"/>
              <a:gd name="T72" fmla="*/ 11 w 82"/>
              <a:gd name="T73" fmla="*/ 48 h 85"/>
              <a:gd name="T74" fmla="*/ 7 w 82"/>
              <a:gd name="T75" fmla="*/ 59 h 85"/>
              <a:gd name="T76" fmla="*/ 18 w 82"/>
              <a:gd name="T77" fmla="*/ 59 h 85"/>
              <a:gd name="T78" fmla="*/ 0 w 82"/>
              <a:gd name="T79" fmla="*/ 63 h 85"/>
              <a:gd name="T80" fmla="*/ 26 w 82"/>
              <a:gd name="T81" fmla="*/ 70 h 85"/>
              <a:gd name="T82" fmla="*/ 7 w 82"/>
              <a:gd name="T83" fmla="*/ 74 h 85"/>
              <a:gd name="T84" fmla="*/ 15 w 82"/>
              <a:gd name="T85" fmla="*/ 85 h 85"/>
              <a:gd name="T86" fmla="*/ 37 w 82"/>
              <a:gd name="T87" fmla="*/ 70 h 85"/>
              <a:gd name="T88" fmla="*/ 59 w 82"/>
              <a:gd name="T89" fmla="*/ 85 h 85"/>
              <a:gd name="T90" fmla="*/ 82 w 82"/>
              <a:gd name="T91" fmla="*/ 63 h 85"/>
              <a:gd name="T92" fmla="*/ 48 w 82"/>
              <a:gd name="T93" fmla="*/ 59 h 85"/>
              <a:gd name="T94" fmla="*/ 37 w 82"/>
              <a:gd name="T95" fmla="*/ 63 h 85"/>
              <a:gd name="T96" fmla="*/ 37 w 82"/>
              <a:gd name="T97" fmla="*/ 59 h 85"/>
              <a:gd name="T98" fmla="*/ 26 w 82"/>
              <a:gd name="T99" fmla="*/ 59 h 85"/>
              <a:gd name="T100" fmla="*/ 33 w 82"/>
              <a:gd name="T101" fmla="*/ 59 h 85"/>
              <a:gd name="T102" fmla="*/ 37 w 82"/>
              <a:gd name="T103" fmla="*/ 52 h 85"/>
              <a:gd name="T104" fmla="*/ 29 w 82"/>
              <a:gd name="T105" fmla="*/ 48 h 85"/>
              <a:gd name="T106" fmla="*/ 63 w 82"/>
              <a:gd name="T107" fmla="*/ 52 h 85"/>
              <a:gd name="T108" fmla="*/ 70 w 82"/>
              <a:gd name="T109" fmla="*/ 63 h 85"/>
              <a:gd name="T110" fmla="*/ 70 w 82"/>
              <a:gd name="T111" fmla="*/ 48 h 85"/>
              <a:gd name="T112" fmla="*/ 26 w 82"/>
              <a:gd name="T113" fmla="*/ 37 h 85"/>
              <a:gd name="T114" fmla="*/ 26 w 82"/>
              <a:gd name="T115" fmla="*/ 29 h 85"/>
              <a:gd name="T116" fmla="*/ 26 w 82"/>
              <a:gd name="T117" fmla="*/ 3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2" h="85">
                <a:moveTo>
                  <a:pt x="56" y="15"/>
                </a:moveTo>
                <a:lnTo>
                  <a:pt x="26" y="15"/>
                </a:lnTo>
                <a:lnTo>
                  <a:pt x="26" y="15"/>
                </a:lnTo>
                <a:lnTo>
                  <a:pt x="29" y="11"/>
                </a:lnTo>
                <a:lnTo>
                  <a:pt x="56" y="11"/>
                </a:lnTo>
                <a:lnTo>
                  <a:pt x="56" y="11"/>
                </a:lnTo>
                <a:lnTo>
                  <a:pt x="56" y="15"/>
                </a:lnTo>
                <a:lnTo>
                  <a:pt x="56" y="15"/>
                </a:lnTo>
                <a:close/>
                <a:moveTo>
                  <a:pt x="63" y="29"/>
                </a:moveTo>
                <a:lnTo>
                  <a:pt x="63" y="29"/>
                </a:lnTo>
                <a:lnTo>
                  <a:pt x="59" y="33"/>
                </a:lnTo>
                <a:lnTo>
                  <a:pt x="59" y="33"/>
                </a:lnTo>
                <a:lnTo>
                  <a:pt x="59" y="33"/>
                </a:lnTo>
                <a:lnTo>
                  <a:pt x="56" y="33"/>
                </a:lnTo>
                <a:lnTo>
                  <a:pt x="56" y="29"/>
                </a:lnTo>
                <a:lnTo>
                  <a:pt x="63" y="29"/>
                </a:lnTo>
                <a:lnTo>
                  <a:pt x="63" y="29"/>
                </a:lnTo>
                <a:close/>
                <a:moveTo>
                  <a:pt x="11" y="29"/>
                </a:moveTo>
                <a:lnTo>
                  <a:pt x="18" y="29"/>
                </a:lnTo>
                <a:lnTo>
                  <a:pt x="18" y="41"/>
                </a:lnTo>
                <a:lnTo>
                  <a:pt x="11" y="41"/>
                </a:lnTo>
                <a:lnTo>
                  <a:pt x="15" y="37"/>
                </a:lnTo>
                <a:lnTo>
                  <a:pt x="11" y="29"/>
                </a:lnTo>
                <a:lnTo>
                  <a:pt x="11" y="29"/>
                </a:lnTo>
                <a:close/>
                <a:moveTo>
                  <a:pt x="29" y="48"/>
                </a:moveTo>
                <a:lnTo>
                  <a:pt x="26" y="52"/>
                </a:lnTo>
                <a:lnTo>
                  <a:pt x="26" y="48"/>
                </a:lnTo>
                <a:lnTo>
                  <a:pt x="37" y="48"/>
                </a:lnTo>
                <a:lnTo>
                  <a:pt x="37" y="41"/>
                </a:lnTo>
                <a:lnTo>
                  <a:pt x="33" y="41"/>
                </a:lnTo>
                <a:lnTo>
                  <a:pt x="33" y="41"/>
                </a:lnTo>
                <a:lnTo>
                  <a:pt x="41" y="33"/>
                </a:lnTo>
                <a:lnTo>
                  <a:pt x="41" y="33"/>
                </a:lnTo>
                <a:lnTo>
                  <a:pt x="41" y="33"/>
                </a:lnTo>
                <a:lnTo>
                  <a:pt x="33" y="29"/>
                </a:lnTo>
                <a:lnTo>
                  <a:pt x="48" y="29"/>
                </a:lnTo>
                <a:lnTo>
                  <a:pt x="48" y="29"/>
                </a:lnTo>
                <a:lnTo>
                  <a:pt x="44" y="33"/>
                </a:lnTo>
                <a:lnTo>
                  <a:pt x="44" y="33"/>
                </a:lnTo>
                <a:lnTo>
                  <a:pt x="44" y="41"/>
                </a:lnTo>
                <a:lnTo>
                  <a:pt x="44" y="41"/>
                </a:lnTo>
                <a:lnTo>
                  <a:pt x="44" y="41"/>
                </a:lnTo>
                <a:lnTo>
                  <a:pt x="44" y="41"/>
                </a:lnTo>
                <a:lnTo>
                  <a:pt x="52" y="41"/>
                </a:lnTo>
                <a:lnTo>
                  <a:pt x="52" y="41"/>
                </a:lnTo>
                <a:lnTo>
                  <a:pt x="44" y="41"/>
                </a:lnTo>
                <a:lnTo>
                  <a:pt x="44" y="41"/>
                </a:lnTo>
                <a:lnTo>
                  <a:pt x="41" y="44"/>
                </a:lnTo>
                <a:lnTo>
                  <a:pt x="41" y="44"/>
                </a:lnTo>
                <a:lnTo>
                  <a:pt x="41" y="52"/>
                </a:lnTo>
                <a:lnTo>
                  <a:pt x="41" y="52"/>
                </a:lnTo>
                <a:lnTo>
                  <a:pt x="37" y="55"/>
                </a:lnTo>
                <a:lnTo>
                  <a:pt x="44" y="59"/>
                </a:lnTo>
                <a:lnTo>
                  <a:pt x="52" y="52"/>
                </a:lnTo>
                <a:lnTo>
                  <a:pt x="44" y="48"/>
                </a:lnTo>
                <a:lnTo>
                  <a:pt x="56" y="48"/>
                </a:lnTo>
                <a:lnTo>
                  <a:pt x="56" y="59"/>
                </a:lnTo>
                <a:lnTo>
                  <a:pt x="63" y="59"/>
                </a:lnTo>
                <a:lnTo>
                  <a:pt x="63" y="48"/>
                </a:lnTo>
                <a:lnTo>
                  <a:pt x="70" y="48"/>
                </a:lnTo>
                <a:lnTo>
                  <a:pt x="70" y="48"/>
                </a:lnTo>
                <a:lnTo>
                  <a:pt x="74" y="52"/>
                </a:lnTo>
                <a:lnTo>
                  <a:pt x="82" y="48"/>
                </a:lnTo>
                <a:lnTo>
                  <a:pt x="82" y="48"/>
                </a:lnTo>
                <a:lnTo>
                  <a:pt x="74" y="37"/>
                </a:lnTo>
                <a:lnTo>
                  <a:pt x="67" y="41"/>
                </a:lnTo>
                <a:lnTo>
                  <a:pt x="67" y="41"/>
                </a:lnTo>
                <a:lnTo>
                  <a:pt x="59" y="41"/>
                </a:lnTo>
                <a:lnTo>
                  <a:pt x="59" y="41"/>
                </a:lnTo>
                <a:lnTo>
                  <a:pt x="70" y="33"/>
                </a:lnTo>
                <a:lnTo>
                  <a:pt x="70" y="33"/>
                </a:lnTo>
                <a:lnTo>
                  <a:pt x="70" y="33"/>
                </a:lnTo>
                <a:lnTo>
                  <a:pt x="70" y="33"/>
                </a:lnTo>
                <a:lnTo>
                  <a:pt x="74" y="33"/>
                </a:lnTo>
                <a:lnTo>
                  <a:pt x="74" y="33"/>
                </a:lnTo>
                <a:lnTo>
                  <a:pt x="70" y="29"/>
                </a:lnTo>
                <a:lnTo>
                  <a:pt x="70" y="29"/>
                </a:lnTo>
                <a:lnTo>
                  <a:pt x="70" y="29"/>
                </a:lnTo>
                <a:lnTo>
                  <a:pt x="70" y="29"/>
                </a:lnTo>
                <a:lnTo>
                  <a:pt x="67" y="29"/>
                </a:lnTo>
                <a:lnTo>
                  <a:pt x="82" y="29"/>
                </a:lnTo>
                <a:lnTo>
                  <a:pt x="82" y="22"/>
                </a:lnTo>
                <a:lnTo>
                  <a:pt x="63" y="22"/>
                </a:lnTo>
                <a:lnTo>
                  <a:pt x="63" y="22"/>
                </a:lnTo>
                <a:lnTo>
                  <a:pt x="67" y="3"/>
                </a:lnTo>
                <a:lnTo>
                  <a:pt x="33" y="3"/>
                </a:lnTo>
                <a:lnTo>
                  <a:pt x="33" y="3"/>
                </a:lnTo>
                <a:lnTo>
                  <a:pt x="33" y="3"/>
                </a:lnTo>
                <a:lnTo>
                  <a:pt x="33" y="3"/>
                </a:lnTo>
                <a:lnTo>
                  <a:pt x="29" y="3"/>
                </a:lnTo>
                <a:lnTo>
                  <a:pt x="29" y="3"/>
                </a:lnTo>
                <a:lnTo>
                  <a:pt x="22" y="0"/>
                </a:lnTo>
                <a:lnTo>
                  <a:pt x="22" y="0"/>
                </a:lnTo>
                <a:lnTo>
                  <a:pt x="18" y="7"/>
                </a:lnTo>
                <a:lnTo>
                  <a:pt x="18" y="7"/>
                </a:lnTo>
                <a:lnTo>
                  <a:pt x="18" y="11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lnTo>
                  <a:pt x="15" y="18"/>
                </a:lnTo>
                <a:lnTo>
                  <a:pt x="52" y="18"/>
                </a:lnTo>
                <a:lnTo>
                  <a:pt x="52" y="22"/>
                </a:lnTo>
                <a:lnTo>
                  <a:pt x="3" y="22"/>
                </a:lnTo>
                <a:lnTo>
                  <a:pt x="3" y="29"/>
                </a:lnTo>
                <a:lnTo>
                  <a:pt x="11" y="29"/>
                </a:lnTo>
                <a:lnTo>
                  <a:pt x="3" y="33"/>
                </a:lnTo>
                <a:lnTo>
                  <a:pt x="7" y="41"/>
                </a:lnTo>
                <a:lnTo>
                  <a:pt x="3" y="41"/>
                </a:lnTo>
                <a:lnTo>
                  <a:pt x="3" y="48"/>
                </a:lnTo>
                <a:lnTo>
                  <a:pt x="11" y="48"/>
                </a:lnTo>
                <a:lnTo>
                  <a:pt x="11" y="48"/>
                </a:lnTo>
                <a:lnTo>
                  <a:pt x="0" y="55"/>
                </a:lnTo>
                <a:lnTo>
                  <a:pt x="0" y="55"/>
                </a:lnTo>
                <a:lnTo>
                  <a:pt x="7" y="59"/>
                </a:lnTo>
                <a:lnTo>
                  <a:pt x="7" y="59"/>
                </a:lnTo>
                <a:lnTo>
                  <a:pt x="18" y="52"/>
                </a:lnTo>
                <a:lnTo>
                  <a:pt x="18" y="59"/>
                </a:lnTo>
                <a:lnTo>
                  <a:pt x="26" y="59"/>
                </a:lnTo>
                <a:lnTo>
                  <a:pt x="26" y="63"/>
                </a:lnTo>
                <a:lnTo>
                  <a:pt x="0" y="63"/>
                </a:lnTo>
                <a:lnTo>
                  <a:pt x="0" y="70"/>
                </a:lnTo>
                <a:lnTo>
                  <a:pt x="26" y="70"/>
                </a:lnTo>
                <a:lnTo>
                  <a:pt x="26" y="70"/>
                </a:lnTo>
                <a:lnTo>
                  <a:pt x="11" y="74"/>
                </a:lnTo>
                <a:lnTo>
                  <a:pt x="11" y="74"/>
                </a:lnTo>
                <a:lnTo>
                  <a:pt x="7" y="74"/>
                </a:lnTo>
                <a:lnTo>
                  <a:pt x="7" y="74"/>
                </a:lnTo>
                <a:lnTo>
                  <a:pt x="15" y="85"/>
                </a:lnTo>
                <a:lnTo>
                  <a:pt x="15" y="85"/>
                </a:lnTo>
                <a:lnTo>
                  <a:pt x="29" y="82"/>
                </a:lnTo>
                <a:lnTo>
                  <a:pt x="33" y="78"/>
                </a:lnTo>
                <a:lnTo>
                  <a:pt x="37" y="70"/>
                </a:lnTo>
                <a:lnTo>
                  <a:pt x="48" y="70"/>
                </a:lnTo>
                <a:lnTo>
                  <a:pt x="48" y="85"/>
                </a:lnTo>
                <a:lnTo>
                  <a:pt x="59" y="85"/>
                </a:lnTo>
                <a:lnTo>
                  <a:pt x="59" y="70"/>
                </a:lnTo>
                <a:lnTo>
                  <a:pt x="82" y="70"/>
                </a:lnTo>
                <a:lnTo>
                  <a:pt x="82" y="63"/>
                </a:lnTo>
                <a:lnTo>
                  <a:pt x="59" y="63"/>
                </a:lnTo>
                <a:lnTo>
                  <a:pt x="59" y="59"/>
                </a:lnTo>
                <a:lnTo>
                  <a:pt x="48" y="59"/>
                </a:lnTo>
                <a:lnTo>
                  <a:pt x="48" y="63"/>
                </a:lnTo>
                <a:lnTo>
                  <a:pt x="37" y="63"/>
                </a:lnTo>
                <a:lnTo>
                  <a:pt x="37" y="63"/>
                </a:lnTo>
                <a:lnTo>
                  <a:pt x="37" y="63"/>
                </a:lnTo>
                <a:lnTo>
                  <a:pt x="37" y="63"/>
                </a:lnTo>
                <a:lnTo>
                  <a:pt x="37" y="59"/>
                </a:lnTo>
                <a:lnTo>
                  <a:pt x="37" y="59"/>
                </a:lnTo>
                <a:lnTo>
                  <a:pt x="33" y="59"/>
                </a:lnTo>
                <a:lnTo>
                  <a:pt x="26" y="59"/>
                </a:lnTo>
                <a:lnTo>
                  <a:pt x="26" y="52"/>
                </a:lnTo>
                <a:lnTo>
                  <a:pt x="26" y="52"/>
                </a:lnTo>
                <a:lnTo>
                  <a:pt x="33" y="59"/>
                </a:lnTo>
                <a:lnTo>
                  <a:pt x="37" y="52"/>
                </a:lnTo>
                <a:lnTo>
                  <a:pt x="37" y="52"/>
                </a:lnTo>
                <a:lnTo>
                  <a:pt x="37" y="52"/>
                </a:lnTo>
                <a:lnTo>
                  <a:pt x="29" y="48"/>
                </a:lnTo>
                <a:lnTo>
                  <a:pt x="29" y="48"/>
                </a:lnTo>
                <a:lnTo>
                  <a:pt x="29" y="48"/>
                </a:lnTo>
                <a:close/>
                <a:moveTo>
                  <a:pt x="70" y="48"/>
                </a:moveTo>
                <a:lnTo>
                  <a:pt x="63" y="52"/>
                </a:lnTo>
                <a:lnTo>
                  <a:pt x="63" y="52"/>
                </a:lnTo>
                <a:lnTo>
                  <a:pt x="70" y="59"/>
                </a:lnTo>
                <a:lnTo>
                  <a:pt x="70" y="59"/>
                </a:lnTo>
                <a:lnTo>
                  <a:pt x="70" y="63"/>
                </a:lnTo>
                <a:lnTo>
                  <a:pt x="78" y="59"/>
                </a:lnTo>
                <a:lnTo>
                  <a:pt x="78" y="59"/>
                </a:lnTo>
                <a:lnTo>
                  <a:pt x="70" y="48"/>
                </a:lnTo>
                <a:lnTo>
                  <a:pt x="70" y="48"/>
                </a:lnTo>
                <a:lnTo>
                  <a:pt x="70" y="48"/>
                </a:lnTo>
                <a:close/>
                <a:moveTo>
                  <a:pt x="26" y="37"/>
                </a:moveTo>
                <a:lnTo>
                  <a:pt x="29" y="41"/>
                </a:lnTo>
                <a:lnTo>
                  <a:pt x="26" y="41"/>
                </a:lnTo>
                <a:lnTo>
                  <a:pt x="26" y="29"/>
                </a:lnTo>
                <a:lnTo>
                  <a:pt x="33" y="29"/>
                </a:lnTo>
                <a:lnTo>
                  <a:pt x="33" y="29"/>
                </a:lnTo>
                <a:lnTo>
                  <a:pt x="26" y="37"/>
                </a:lnTo>
                <a:lnTo>
                  <a:pt x="26" y="37"/>
                </a:lnTo>
                <a:lnTo>
                  <a:pt x="26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 noEditPoints="1"/>
          </p:cNvSpPr>
          <p:nvPr/>
        </p:nvSpPr>
        <p:spPr bwMode="auto">
          <a:xfrm>
            <a:off x="10194926" y="5016500"/>
            <a:ext cx="130175" cy="130175"/>
          </a:xfrm>
          <a:custGeom>
            <a:avLst/>
            <a:gdLst>
              <a:gd name="T0" fmla="*/ 11 w 82"/>
              <a:gd name="T1" fmla="*/ 12 h 82"/>
              <a:gd name="T2" fmla="*/ 22 w 82"/>
              <a:gd name="T3" fmla="*/ 12 h 82"/>
              <a:gd name="T4" fmla="*/ 22 w 82"/>
              <a:gd name="T5" fmla="*/ 0 h 82"/>
              <a:gd name="T6" fmla="*/ 11 w 82"/>
              <a:gd name="T7" fmla="*/ 4 h 82"/>
              <a:gd name="T8" fmla="*/ 11 w 82"/>
              <a:gd name="T9" fmla="*/ 12 h 82"/>
              <a:gd name="T10" fmla="*/ 34 w 82"/>
              <a:gd name="T11" fmla="*/ 71 h 82"/>
              <a:gd name="T12" fmla="*/ 19 w 82"/>
              <a:gd name="T13" fmla="*/ 30 h 82"/>
              <a:gd name="T14" fmla="*/ 34 w 82"/>
              <a:gd name="T15" fmla="*/ 23 h 82"/>
              <a:gd name="T16" fmla="*/ 30 w 82"/>
              <a:gd name="T17" fmla="*/ 26 h 82"/>
              <a:gd name="T18" fmla="*/ 37 w 82"/>
              <a:gd name="T19" fmla="*/ 30 h 82"/>
              <a:gd name="T20" fmla="*/ 78 w 82"/>
              <a:gd name="T21" fmla="*/ 15 h 82"/>
              <a:gd name="T22" fmla="*/ 48 w 82"/>
              <a:gd name="T23" fmla="*/ 8 h 82"/>
              <a:gd name="T24" fmla="*/ 52 w 82"/>
              <a:gd name="T25" fmla="*/ 4 h 82"/>
              <a:gd name="T26" fmla="*/ 52 w 82"/>
              <a:gd name="T27" fmla="*/ 0 h 82"/>
              <a:gd name="T28" fmla="*/ 41 w 82"/>
              <a:gd name="T29" fmla="*/ 0 h 82"/>
              <a:gd name="T30" fmla="*/ 41 w 82"/>
              <a:gd name="T31" fmla="*/ 4 h 82"/>
              <a:gd name="T32" fmla="*/ 34 w 82"/>
              <a:gd name="T33" fmla="*/ 19 h 82"/>
              <a:gd name="T34" fmla="*/ 0 w 82"/>
              <a:gd name="T35" fmla="*/ 12 h 82"/>
              <a:gd name="T36" fmla="*/ 7 w 82"/>
              <a:gd name="T37" fmla="*/ 23 h 82"/>
              <a:gd name="T38" fmla="*/ 7 w 82"/>
              <a:gd name="T39" fmla="*/ 38 h 82"/>
              <a:gd name="T40" fmla="*/ 0 w 82"/>
              <a:gd name="T41" fmla="*/ 75 h 82"/>
              <a:gd name="T42" fmla="*/ 0 w 82"/>
              <a:gd name="T43" fmla="*/ 75 h 82"/>
              <a:gd name="T44" fmla="*/ 7 w 82"/>
              <a:gd name="T45" fmla="*/ 79 h 82"/>
              <a:gd name="T46" fmla="*/ 15 w 82"/>
              <a:gd name="T47" fmla="*/ 60 h 82"/>
              <a:gd name="T48" fmla="*/ 22 w 82"/>
              <a:gd name="T49" fmla="*/ 38 h 82"/>
              <a:gd name="T50" fmla="*/ 22 w 82"/>
              <a:gd name="T51" fmla="*/ 64 h 82"/>
              <a:gd name="T52" fmla="*/ 15 w 82"/>
              <a:gd name="T53" fmla="*/ 67 h 82"/>
              <a:gd name="T54" fmla="*/ 19 w 82"/>
              <a:gd name="T55" fmla="*/ 79 h 82"/>
              <a:gd name="T56" fmla="*/ 26 w 82"/>
              <a:gd name="T57" fmla="*/ 75 h 82"/>
              <a:gd name="T58" fmla="*/ 34 w 82"/>
              <a:gd name="T59" fmla="*/ 75 h 82"/>
              <a:gd name="T60" fmla="*/ 41 w 82"/>
              <a:gd name="T61" fmla="*/ 82 h 82"/>
              <a:gd name="T62" fmla="*/ 60 w 82"/>
              <a:gd name="T63" fmla="*/ 60 h 82"/>
              <a:gd name="T64" fmla="*/ 67 w 82"/>
              <a:gd name="T65" fmla="*/ 71 h 82"/>
              <a:gd name="T66" fmla="*/ 74 w 82"/>
              <a:gd name="T67" fmla="*/ 79 h 82"/>
              <a:gd name="T68" fmla="*/ 82 w 82"/>
              <a:gd name="T69" fmla="*/ 71 h 82"/>
              <a:gd name="T70" fmla="*/ 63 w 82"/>
              <a:gd name="T71" fmla="*/ 52 h 82"/>
              <a:gd name="T72" fmla="*/ 82 w 82"/>
              <a:gd name="T73" fmla="*/ 45 h 82"/>
              <a:gd name="T74" fmla="*/ 63 w 82"/>
              <a:gd name="T75" fmla="*/ 34 h 82"/>
              <a:gd name="T76" fmla="*/ 74 w 82"/>
              <a:gd name="T77" fmla="*/ 26 h 82"/>
              <a:gd name="T78" fmla="*/ 56 w 82"/>
              <a:gd name="T79" fmla="*/ 26 h 82"/>
              <a:gd name="T80" fmla="*/ 56 w 82"/>
              <a:gd name="T81" fmla="*/ 23 h 82"/>
              <a:gd name="T82" fmla="*/ 45 w 82"/>
              <a:gd name="T83" fmla="*/ 19 h 82"/>
              <a:gd name="T84" fmla="*/ 41 w 82"/>
              <a:gd name="T85" fmla="*/ 30 h 82"/>
              <a:gd name="T86" fmla="*/ 34 w 82"/>
              <a:gd name="T87" fmla="*/ 41 h 82"/>
              <a:gd name="T88" fmla="*/ 37 w 82"/>
              <a:gd name="T89" fmla="*/ 41 h 82"/>
              <a:gd name="T90" fmla="*/ 45 w 82"/>
              <a:gd name="T91" fmla="*/ 45 h 82"/>
              <a:gd name="T92" fmla="*/ 52 w 82"/>
              <a:gd name="T93" fmla="*/ 34 h 82"/>
              <a:gd name="T94" fmla="*/ 37 w 82"/>
              <a:gd name="T95" fmla="*/ 45 h 82"/>
              <a:gd name="T96" fmla="*/ 52 w 82"/>
              <a:gd name="T97" fmla="*/ 52 h 82"/>
              <a:gd name="T98" fmla="*/ 52 w 82"/>
              <a:gd name="T99" fmla="*/ 52 h 82"/>
              <a:gd name="T100" fmla="*/ 34 w 82"/>
              <a:gd name="T101" fmla="*/ 71 h 82"/>
              <a:gd name="T102" fmla="*/ 34 w 82"/>
              <a:gd name="T103" fmla="*/ 7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82">
                <a:moveTo>
                  <a:pt x="11" y="12"/>
                </a:moveTo>
                <a:lnTo>
                  <a:pt x="11" y="12"/>
                </a:lnTo>
                <a:lnTo>
                  <a:pt x="22" y="12"/>
                </a:lnTo>
                <a:lnTo>
                  <a:pt x="22" y="12"/>
                </a:lnTo>
                <a:lnTo>
                  <a:pt x="22" y="0"/>
                </a:lnTo>
                <a:lnTo>
                  <a:pt x="22" y="0"/>
                </a:lnTo>
                <a:lnTo>
                  <a:pt x="11" y="4"/>
                </a:lnTo>
                <a:lnTo>
                  <a:pt x="11" y="4"/>
                </a:lnTo>
                <a:lnTo>
                  <a:pt x="11" y="12"/>
                </a:lnTo>
                <a:lnTo>
                  <a:pt x="11" y="12"/>
                </a:lnTo>
                <a:lnTo>
                  <a:pt x="11" y="12"/>
                </a:lnTo>
                <a:close/>
                <a:moveTo>
                  <a:pt x="34" y="71"/>
                </a:moveTo>
                <a:lnTo>
                  <a:pt x="34" y="30"/>
                </a:lnTo>
                <a:lnTo>
                  <a:pt x="19" y="30"/>
                </a:lnTo>
                <a:lnTo>
                  <a:pt x="19" y="23"/>
                </a:lnTo>
                <a:lnTo>
                  <a:pt x="34" y="23"/>
                </a:lnTo>
                <a:lnTo>
                  <a:pt x="30" y="26"/>
                </a:lnTo>
                <a:lnTo>
                  <a:pt x="30" y="26"/>
                </a:lnTo>
                <a:lnTo>
                  <a:pt x="37" y="30"/>
                </a:lnTo>
                <a:lnTo>
                  <a:pt x="37" y="30"/>
                </a:lnTo>
                <a:lnTo>
                  <a:pt x="45" y="15"/>
                </a:lnTo>
                <a:lnTo>
                  <a:pt x="78" y="15"/>
                </a:lnTo>
                <a:lnTo>
                  <a:pt x="78" y="8"/>
                </a:lnTo>
                <a:lnTo>
                  <a:pt x="48" y="8"/>
                </a:lnTo>
                <a:lnTo>
                  <a:pt x="48" y="8"/>
                </a:lnTo>
                <a:lnTo>
                  <a:pt x="52" y="4"/>
                </a:lnTo>
                <a:lnTo>
                  <a:pt x="52" y="4"/>
                </a:lnTo>
                <a:lnTo>
                  <a:pt x="52" y="0"/>
                </a:lnTo>
                <a:lnTo>
                  <a:pt x="52" y="0"/>
                </a:lnTo>
                <a:lnTo>
                  <a:pt x="41" y="0"/>
                </a:lnTo>
                <a:lnTo>
                  <a:pt x="41" y="0"/>
                </a:lnTo>
                <a:lnTo>
                  <a:pt x="41" y="4"/>
                </a:lnTo>
                <a:lnTo>
                  <a:pt x="41" y="4"/>
                </a:lnTo>
                <a:lnTo>
                  <a:pt x="34" y="19"/>
                </a:lnTo>
                <a:lnTo>
                  <a:pt x="34" y="12"/>
                </a:lnTo>
                <a:lnTo>
                  <a:pt x="0" y="12"/>
                </a:lnTo>
                <a:lnTo>
                  <a:pt x="0" y="23"/>
                </a:lnTo>
                <a:lnTo>
                  <a:pt x="7" y="23"/>
                </a:lnTo>
                <a:lnTo>
                  <a:pt x="7" y="38"/>
                </a:lnTo>
                <a:lnTo>
                  <a:pt x="7" y="38"/>
                </a:lnTo>
                <a:lnTo>
                  <a:pt x="7" y="60"/>
                </a:lnTo>
                <a:lnTo>
                  <a:pt x="0" y="75"/>
                </a:lnTo>
                <a:lnTo>
                  <a:pt x="0" y="75"/>
                </a:lnTo>
                <a:lnTo>
                  <a:pt x="0" y="75"/>
                </a:lnTo>
                <a:lnTo>
                  <a:pt x="0" y="75"/>
                </a:lnTo>
                <a:lnTo>
                  <a:pt x="7" y="79"/>
                </a:lnTo>
                <a:lnTo>
                  <a:pt x="7" y="79"/>
                </a:lnTo>
                <a:lnTo>
                  <a:pt x="15" y="60"/>
                </a:lnTo>
                <a:lnTo>
                  <a:pt x="19" y="38"/>
                </a:lnTo>
                <a:lnTo>
                  <a:pt x="22" y="38"/>
                </a:lnTo>
                <a:lnTo>
                  <a:pt x="22" y="64"/>
                </a:lnTo>
                <a:lnTo>
                  <a:pt x="22" y="64"/>
                </a:lnTo>
                <a:lnTo>
                  <a:pt x="22" y="67"/>
                </a:lnTo>
                <a:lnTo>
                  <a:pt x="15" y="67"/>
                </a:lnTo>
                <a:lnTo>
                  <a:pt x="15" y="67"/>
                </a:lnTo>
                <a:lnTo>
                  <a:pt x="19" y="79"/>
                </a:lnTo>
                <a:lnTo>
                  <a:pt x="19" y="79"/>
                </a:lnTo>
                <a:lnTo>
                  <a:pt x="26" y="75"/>
                </a:lnTo>
                <a:lnTo>
                  <a:pt x="34" y="75"/>
                </a:lnTo>
                <a:lnTo>
                  <a:pt x="34" y="75"/>
                </a:lnTo>
                <a:lnTo>
                  <a:pt x="41" y="82"/>
                </a:lnTo>
                <a:lnTo>
                  <a:pt x="41" y="82"/>
                </a:lnTo>
                <a:lnTo>
                  <a:pt x="52" y="71"/>
                </a:lnTo>
                <a:lnTo>
                  <a:pt x="60" y="60"/>
                </a:lnTo>
                <a:lnTo>
                  <a:pt x="60" y="60"/>
                </a:lnTo>
                <a:lnTo>
                  <a:pt x="67" y="71"/>
                </a:lnTo>
                <a:lnTo>
                  <a:pt x="74" y="79"/>
                </a:lnTo>
                <a:lnTo>
                  <a:pt x="74" y="79"/>
                </a:lnTo>
                <a:lnTo>
                  <a:pt x="82" y="71"/>
                </a:lnTo>
                <a:lnTo>
                  <a:pt x="82" y="71"/>
                </a:lnTo>
                <a:lnTo>
                  <a:pt x="71" y="64"/>
                </a:lnTo>
                <a:lnTo>
                  <a:pt x="63" y="52"/>
                </a:lnTo>
                <a:lnTo>
                  <a:pt x="82" y="52"/>
                </a:lnTo>
                <a:lnTo>
                  <a:pt x="82" y="45"/>
                </a:lnTo>
                <a:lnTo>
                  <a:pt x="63" y="45"/>
                </a:lnTo>
                <a:lnTo>
                  <a:pt x="63" y="34"/>
                </a:lnTo>
                <a:lnTo>
                  <a:pt x="74" y="34"/>
                </a:lnTo>
                <a:lnTo>
                  <a:pt x="74" y="26"/>
                </a:lnTo>
                <a:lnTo>
                  <a:pt x="56" y="26"/>
                </a:lnTo>
                <a:lnTo>
                  <a:pt x="56" y="26"/>
                </a:lnTo>
                <a:lnTo>
                  <a:pt x="56" y="26"/>
                </a:lnTo>
                <a:lnTo>
                  <a:pt x="56" y="23"/>
                </a:lnTo>
                <a:lnTo>
                  <a:pt x="56" y="23"/>
                </a:lnTo>
                <a:lnTo>
                  <a:pt x="45" y="19"/>
                </a:lnTo>
                <a:lnTo>
                  <a:pt x="45" y="19"/>
                </a:lnTo>
                <a:lnTo>
                  <a:pt x="41" y="30"/>
                </a:lnTo>
                <a:lnTo>
                  <a:pt x="34" y="41"/>
                </a:lnTo>
                <a:lnTo>
                  <a:pt x="34" y="41"/>
                </a:lnTo>
                <a:lnTo>
                  <a:pt x="37" y="41"/>
                </a:lnTo>
                <a:lnTo>
                  <a:pt x="37" y="41"/>
                </a:lnTo>
                <a:lnTo>
                  <a:pt x="45" y="45"/>
                </a:lnTo>
                <a:lnTo>
                  <a:pt x="45" y="45"/>
                </a:lnTo>
                <a:lnTo>
                  <a:pt x="48" y="34"/>
                </a:lnTo>
                <a:lnTo>
                  <a:pt x="52" y="34"/>
                </a:lnTo>
                <a:lnTo>
                  <a:pt x="52" y="45"/>
                </a:lnTo>
                <a:lnTo>
                  <a:pt x="37" y="45"/>
                </a:lnTo>
                <a:lnTo>
                  <a:pt x="37" y="52"/>
                </a:lnTo>
                <a:lnTo>
                  <a:pt x="52" y="52"/>
                </a:lnTo>
                <a:lnTo>
                  <a:pt x="52" y="52"/>
                </a:lnTo>
                <a:lnTo>
                  <a:pt x="52" y="52"/>
                </a:lnTo>
                <a:lnTo>
                  <a:pt x="45" y="64"/>
                </a:lnTo>
                <a:lnTo>
                  <a:pt x="34" y="71"/>
                </a:lnTo>
                <a:lnTo>
                  <a:pt x="34" y="71"/>
                </a:lnTo>
                <a:lnTo>
                  <a:pt x="34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 noEditPoints="1"/>
          </p:cNvSpPr>
          <p:nvPr/>
        </p:nvSpPr>
        <p:spPr bwMode="auto">
          <a:xfrm>
            <a:off x="10355263" y="5016500"/>
            <a:ext cx="93662" cy="130175"/>
          </a:xfrm>
          <a:custGeom>
            <a:avLst/>
            <a:gdLst>
              <a:gd name="T0" fmla="*/ 11 w 59"/>
              <a:gd name="T1" fmla="*/ 82 h 82"/>
              <a:gd name="T2" fmla="*/ 11 w 59"/>
              <a:gd name="T3" fmla="*/ 75 h 82"/>
              <a:gd name="T4" fmla="*/ 48 w 59"/>
              <a:gd name="T5" fmla="*/ 75 h 82"/>
              <a:gd name="T6" fmla="*/ 48 w 59"/>
              <a:gd name="T7" fmla="*/ 82 h 82"/>
              <a:gd name="T8" fmla="*/ 59 w 59"/>
              <a:gd name="T9" fmla="*/ 82 h 82"/>
              <a:gd name="T10" fmla="*/ 59 w 59"/>
              <a:gd name="T11" fmla="*/ 12 h 82"/>
              <a:gd name="T12" fmla="*/ 29 w 59"/>
              <a:gd name="T13" fmla="*/ 12 h 82"/>
              <a:gd name="T14" fmla="*/ 29 w 59"/>
              <a:gd name="T15" fmla="*/ 12 h 82"/>
              <a:gd name="T16" fmla="*/ 33 w 59"/>
              <a:gd name="T17" fmla="*/ 4 h 82"/>
              <a:gd name="T18" fmla="*/ 33 w 59"/>
              <a:gd name="T19" fmla="*/ 4 h 82"/>
              <a:gd name="T20" fmla="*/ 33 w 59"/>
              <a:gd name="T21" fmla="*/ 4 h 82"/>
              <a:gd name="T22" fmla="*/ 33 w 59"/>
              <a:gd name="T23" fmla="*/ 0 h 82"/>
              <a:gd name="T24" fmla="*/ 33 w 59"/>
              <a:gd name="T25" fmla="*/ 0 h 82"/>
              <a:gd name="T26" fmla="*/ 22 w 59"/>
              <a:gd name="T27" fmla="*/ 0 h 82"/>
              <a:gd name="T28" fmla="*/ 22 w 59"/>
              <a:gd name="T29" fmla="*/ 0 h 82"/>
              <a:gd name="T30" fmla="*/ 18 w 59"/>
              <a:gd name="T31" fmla="*/ 0 h 82"/>
              <a:gd name="T32" fmla="*/ 18 w 59"/>
              <a:gd name="T33" fmla="*/ 0 h 82"/>
              <a:gd name="T34" fmla="*/ 18 w 59"/>
              <a:gd name="T35" fmla="*/ 12 h 82"/>
              <a:gd name="T36" fmla="*/ 0 w 59"/>
              <a:gd name="T37" fmla="*/ 12 h 82"/>
              <a:gd name="T38" fmla="*/ 0 w 59"/>
              <a:gd name="T39" fmla="*/ 82 h 82"/>
              <a:gd name="T40" fmla="*/ 0 w 59"/>
              <a:gd name="T41" fmla="*/ 82 h 82"/>
              <a:gd name="T42" fmla="*/ 11 w 59"/>
              <a:gd name="T43" fmla="*/ 82 h 82"/>
              <a:gd name="T44" fmla="*/ 11 w 59"/>
              <a:gd name="T45" fmla="*/ 82 h 82"/>
              <a:gd name="T46" fmla="*/ 48 w 59"/>
              <a:gd name="T47" fmla="*/ 23 h 82"/>
              <a:gd name="T48" fmla="*/ 48 w 59"/>
              <a:gd name="T49" fmla="*/ 30 h 82"/>
              <a:gd name="T50" fmla="*/ 11 w 59"/>
              <a:gd name="T51" fmla="*/ 30 h 82"/>
              <a:gd name="T52" fmla="*/ 11 w 59"/>
              <a:gd name="T53" fmla="*/ 23 h 82"/>
              <a:gd name="T54" fmla="*/ 48 w 59"/>
              <a:gd name="T55" fmla="*/ 23 h 82"/>
              <a:gd name="T56" fmla="*/ 48 w 59"/>
              <a:gd name="T57" fmla="*/ 23 h 82"/>
              <a:gd name="T58" fmla="*/ 48 w 59"/>
              <a:gd name="T59" fmla="*/ 49 h 82"/>
              <a:gd name="T60" fmla="*/ 11 w 59"/>
              <a:gd name="T61" fmla="*/ 49 h 82"/>
              <a:gd name="T62" fmla="*/ 11 w 59"/>
              <a:gd name="T63" fmla="*/ 38 h 82"/>
              <a:gd name="T64" fmla="*/ 48 w 59"/>
              <a:gd name="T65" fmla="*/ 38 h 82"/>
              <a:gd name="T66" fmla="*/ 48 w 59"/>
              <a:gd name="T67" fmla="*/ 49 h 82"/>
              <a:gd name="T68" fmla="*/ 48 w 59"/>
              <a:gd name="T69" fmla="*/ 49 h 82"/>
              <a:gd name="T70" fmla="*/ 48 w 59"/>
              <a:gd name="T71" fmla="*/ 56 h 82"/>
              <a:gd name="T72" fmla="*/ 48 w 59"/>
              <a:gd name="T73" fmla="*/ 67 h 82"/>
              <a:gd name="T74" fmla="*/ 11 w 59"/>
              <a:gd name="T75" fmla="*/ 67 h 82"/>
              <a:gd name="T76" fmla="*/ 11 w 59"/>
              <a:gd name="T77" fmla="*/ 56 h 82"/>
              <a:gd name="T78" fmla="*/ 48 w 59"/>
              <a:gd name="T79" fmla="*/ 56 h 82"/>
              <a:gd name="T80" fmla="*/ 48 w 59"/>
              <a:gd name="T81" fmla="*/ 56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9" h="82">
                <a:moveTo>
                  <a:pt x="11" y="82"/>
                </a:moveTo>
                <a:lnTo>
                  <a:pt x="11" y="75"/>
                </a:lnTo>
                <a:lnTo>
                  <a:pt x="48" y="75"/>
                </a:lnTo>
                <a:lnTo>
                  <a:pt x="48" y="82"/>
                </a:lnTo>
                <a:lnTo>
                  <a:pt x="59" y="82"/>
                </a:lnTo>
                <a:lnTo>
                  <a:pt x="59" y="12"/>
                </a:lnTo>
                <a:lnTo>
                  <a:pt x="29" y="12"/>
                </a:lnTo>
                <a:lnTo>
                  <a:pt x="29" y="12"/>
                </a:lnTo>
                <a:lnTo>
                  <a:pt x="33" y="4"/>
                </a:lnTo>
                <a:lnTo>
                  <a:pt x="33" y="4"/>
                </a:lnTo>
                <a:lnTo>
                  <a:pt x="33" y="4"/>
                </a:lnTo>
                <a:lnTo>
                  <a:pt x="33" y="0"/>
                </a:lnTo>
                <a:lnTo>
                  <a:pt x="33" y="0"/>
                </a:lnTo>
                <a:lnTo>
                  <a:pt x="22" y="0"/>
                </a:lnTo>
                <a:lnTo>
                  <a:pt x="22" y="0"/>
                </a:lnTo>
                <a:lnTo>
                  <a:pt x="18" y="0"/>
                </a:lnTo>
                <a:lnTo>
                  <a:pt x="18" y="0"/>
                </a:lnTo>
                <a:lnTo>
                  <a:pt x="18" y="12"/>
                </a:lnTo>
                <a:lnTo>
                  <a:pt x="0" y="12"/>
                </a:lnTo>
                <a:lnTo>
                  <a:pt x="0" y="82"/>
                </a:lnTo>
                <a:lnTo>
                  <a:pt x="0" y="82"/>
                </a:lnTo>
                <a:lnTo>
                  <a:pt x="11" y="82"/>
                </a:lnTo>
                <a:lnTo>
                  <a:pt x="11" y="82"/>
                </a:lnTo>
                <a:close/>
                <a:moveTo>
                  <a:pt x="48" y="23"/>
                </a:moveTo>
                <a:lnTo>
                  <a:pt x="48" y="30"/>
                </a:lnTo>
                <a:lnTo>
                  <a:pt x="11" y="30"/>
                </a:lnTo>
                <a:lnTo>
                  <a:pt x="11" y="23"/>
                </a:lnTo>
                <a:lnTo>
                  <a:pt x="48" y="23"/>
                </a:lnTo>
                <a:lnTo>
                  <a:pt x="48" y="23"/>
                </a:lnTo>
                <a:close/>
                <a:moveTo>
                  <a:pt x="48" y="49"/>
                </a:moveTo>
                <a:lnTo>
                  <a:pt x="11" y="49"/>
                </a:lnTo>
                <a:lnTo>
                  <a:pt x="11" y="38"/>
                </a:lnTo>
                <a:lnTo>
                  <a:pt x="48" y="38"/>
                </a:lnTo>
                <a:lnTo>
                  <a:pt x="48" y="49"/>
                </a:lnTo>
                <a:lnTo>
                  <a:pt x="48" y="49"/>
                </a:lnTo>
                <a:close/>
                <a:moveTo>
                  <a:pt x="48" y="56"/>
                </a:moveTo>
                <a:lnTo>
                  <a:pt x="48" y="67"/>
                </a:lnTo>
                <a:lnTo>
                  <a:pt x="11" y="67"/>
                </a:lnTo>
                <a:lnTo>
                  <a:pt x="11" y="56"/>
                </a:lnTo>
                <a:lnTo>
                  <a:pt x="48" y="56"/>
                </a:lnTo>
                <a:lnTo>
                  <a:pt x="48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10479088" y="5011738"/>
            <a:ext cx="130175" cy="130175"/>
          </a:xfrm>
          <a:custGeom>
            <a:avLst/>
            <a:gdLst>
              <a:gd name="T0" fmla="*/ 59 w 82"/>
              <a:gd name="T1" fmla="*/ 7 h 82"/>
              <a:gd name="T2" fmla="*/ 59 w 82"/>
              <a:gd name="T3" fmla="*/ 7 h 82"/>
              <a:gd name="T4" fmla="*/ 48 w 82"/>
              <a:gd name="T5" fmla="*/ 0 h 82"/>
              <a:gd name="T6" fmla="*/ 41 w 82"/>
              <a:gd name="T7" fmla="*/ 18 h 82"/>
              <a:gd name="T8" fmla="*/ 26 w 82"/>
              <a:gd name="T9" fmla="*/ 29 h 82"/>
              <a:gd name="T10" fmla="*/ 29 w 82"/>
              <a:gd name="T11" fmla="*/ 41 h 82"/>
              <a:gd name="T12" fmla="*/ 70 w 82"/>
              <a:gd name="T13" fmla="*/ 37 h 82"/>
              <a:gd name="T14" fmla="*/ 70 w 82"/>
              <a:gd name="T15" fmla="*/ 44 h 82"/>
              <a:gd name="T16" fmla="*/ 78 w 82"/>
              <a:gd name="T17" fmla="*/ 41 h 82"/>
              <a:gd name="T18" fmla="*/ 82 w 82"/>
              <a:gd name="T19" fmla="*/ 37 h 82"/>
              <a:gd name="T20" fmla="*/ 67 w 82"/>
              <a:gd name="T21" fmla="*/ 15 h 82"/>
              <a:gd name="T22" fmla="*/ 55 w 82"/>
              <a:gd name="T23" fmla="*/ 18 h 82"/>
              <a:gd name="T24" fmla="*/ 44 w 82"/>
              <a:gd name="T25" fmla="*/ 29 h 82"/>
              <a:gd name="T26" fmla="*/ 59 w 82"/>
              <a:gd name="T27" fmla="*/ 7 h 82"/>
              <a:gd name="T28" fmla="*/ 59 w 82"/>
              <a:gd name="T29" fmla="*/ 7 h 82"/>
              <a:gd name="T30" fmla="*/ 29 w 82"/>
              <a:gd name="T31" fmla="*/ 15 h 82"/>
              <a:gd name="T32" fmla="*/ 18 w 82"/>
              <a:gd name="T33" fmla="*/ 3 h 82"/>
              <a:gd name="T34" fmla="*/ 7 w 82"/>
              <a:gd name="T35" fmla="*/ 11 h 82"/>
              <a:gd name="T36" fmla="*/ 11 w 82"/>
              <a:gd name="T37" fmla="*/ 15 h 82"/>
              <a:gd name="T38" fmla="*/ 22 w 82"/>
              <a:gd name="T39" fmla="*/ 22 h 82"/>
              <a:gd name="T40" fmla="*/ 29 w 82"/>
              <a:gd name="T41" fmla="*/ 15 h 82"/>
              <a:gd name="T42" fmla="*/ 22 w 82"/>
              <a:gd name="T43" fmla="*/ 33 h 82"/>
              <a:gd name="T44" fmla="*/ 7 w 82"/>
              <a:gd name="T45" fmla="*/ 22 h 82"/>
              <a:gd name="T46" fmla="*/ 0 w 82"/>
              <a:gd name="T47" fmla="*/ 33 h 82"/>
              <a:gd name="T48" fmla="*/ 15 w 82"/>
              <a:gd name="T49" fmla="*/ 41 h 82"/>
              <a:gd name="T50" fmla="*/ 22 w 82"/>
              <a:gd name="T51" fmla="*/ 33 h 82"/>
              <a:gd name="T52" fmla="*/ 22 w 82"/>
              <a:gd name="T53" fmla="*/ 33 h 82"/>
              <a:gd name="T54" fmla="*/ 11 w 82"/>
              <a:gd name="T55" fmla="*/ 82 h 82"/>
              <a:gd name="T56" fmla="*/ 15 w 82"/>
              <a:gd name="T57" fmla="*/ 82 h 82"/>
              <a:gd name="T58" fmla="*/ 22 w 82"/>
              <a:gd name="T59" fmla="*/ 52 h 82"/>
              <a:gd name="T60" fmla="*/ 18 w 82"/>
              <a:gd name="T61" fmla="*/ 48 h 82"/>
              <a:gd name="T62" fmla="*/ 15 w 82"/>
              <a:gd name="T63" fmla="*/ 44 h 82"/>
              <a:gd name="T64" fmla="*/ 3 w 82"/>
              <a:gd name="T65" fmla="*/ 74 h 82"/>
              <a:gd name="T66" fmla="*/ 11 w 82"/>
              <a:gd name="T67" fmla="*/ 82 h 82"/>
              <a:gd name="T68" fmla="*/ 41 w 82"/>
              <a:gd name="T69" fmla="*/ 78 h 82"/>
              <a:gd name="T70" fmla="*/ 63 w 82"/>
              <a:gd name="T71" fmla="*/ 82 h 82"/>
              <a:gd name="T72" fmla="*/ 74 w 82"/>
              <a:gd name="T73" fmla="*/ 44 h 82"/>
              <a:gd name="T74" fmla="*/ 29 w 82"/>
              <a:gd name="T75" fmla="*/ 82 h 82"/>
              <a:gd name="T76" fmla="*/ 41 w 82"/>
              <a:gd name="T77" fmla="*/ 78 h 82"/>
              <a:gd name="T78" fmla="*/ 63 w 82"/>
              <a:gd name="T79" fmla="*/ 55 h 82"/>
              <a:gd name="T80" fmla="*/ 41 w 82"/>
              <a:gd name="T81" fmla="*/ 70 h 82"/>
              <a:gd name="T82" fmla="*/ 63 w 82"/>
              <a:gd name="T83" fmla="*/ 5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82">
                <a:moveTo>
                  <a:pt x="59" y="7"/>
                </a:moveTo>
                <a:lnTo>
                  <a:pt x="59" y="7"/>
                </a:lnTo>
                <a:lnTo>
                  <a:pt x="59" y="7"/>
                </a:lnTo>
                <a:lnTo>
                  <a:pt x="59" y="7"/>
                </a:lnTo>
                <a:lnTo>
                  <a:pt x="48" y="0"/>
                </a:lnTo>
                <a:lnTo>
                  <a:pt x="48" y="0"/>
                </a:lnTo>
                <a:lnTo>
                  <a:pt x="41" y="18"/>
                </a:lnTo>
                <a:lnTo>
                  <a:pt x="41" y="18"/>
                </a:lnTo>
                <a:lnTo>
                  <a:pt x="33" y="26"/>
                </a:lnTo>
                <a:lnTo>
                  <a:pt x="26" y="29"/>
                </a:lnTo>
                <a:lnTo>
                  <a:pt x="29" y="41"/>
                </a:lnTo>
                <a:lnTo>
                  <a:pt x="29" y="41"/>
                </a:lnTo>
                <a:lnTo>
                  <a:pt x="55" y="37"/>
                </a:lnTo>
                <a:lnTo>
                  <a:pt x="70" y="37"/>
                </a:lnTo>
                <a:lnTo>
                  <a:pt x="70" y="44"/>
                </a:lnTo>
                <a:lnTo>
                  <a:pt x="70" y="44"/>
                </a:lnTo>
                <a:lnTo>
                  <a:pt x="78" y="41"/>
                </a:lnTo>
                <a:lnTo>
                  <a:pt x="78" y="41"/>
                </a:lnTo>
                <a:lnTo>
                  <a:pt x="82" y="37"/>
                </a:lnTo>
                <a:lnTo>
                  <a:pt x="82" y="37"/>
                </a:lnTo>
                <a:lnTo>
                  <a:pt x="67" y="15"/>
                </a:lnTo>
                <a:lnTo>
                  <a:pt x="67" y="15"/>
                </a:lnTo>
                <a:lnTo>
                  <a:pt x="55" y="18"/>
                </a:lnTo>
                <a:lnTo>
                  <a:pt x="55" y="18"/>
                </a:lnTo>
                <a:lnTo>
                  <a:pt x="63" y="29"/>
                </a:lnTo>
                <a:lnTo>
                  <a:pt x="44" y="29"/>
                </a:lnTo>
                <a:lnTo>
                  <a:pt x="44" y="29"/>
                </a:lnTo>
                <a:lnTo>
                  <a:pt x="59" y="7"/>
                </a:lnTo>
                <a:lnTo>
                  <a:pt x="59" y="7"/>
                </a:lnTo>
                <a:lnTo>
                  <a:pt x="59" y="7"/>
                </a:lnTo>
                <a:close/>
                <a:moveTo>
                  <a:pt x="29" y="15"/>
                </a:moveTo>
                <a:lnTo>
                  <a:pt x="29" y="15"/>
                </a:lnTo>
                <a:lnTo>
                  <a:pt x="18" y="3"/>
                </a:lnTo>
                <a:lnTo>
                  <a:pt x="18" y="3"/>
                </a:lnTo>
                <a:lnTo>
                  <a:pt x="7" y="11"/>
                </a:lnTo>
                <a:lnTo>
                  <a:pt x="7" y="11"/>
                </a:lnTo>
                <a:lnTo>
                  <a:pt x="11" y="15"/>
                </a:lnTo>
                <a:lnTo>
                  <a:pt x="11" y="15"/>
                </a:lnTo>
                <a:lnTo>
                  <a:pt x="22" y="22"/>
                </a:lnTo>
                <a:lnTo>
                  <a:pt x="22" y="22"/>
                </a:lnTo>
                <a:lnTo>
                  <a:pt x="29" y="15"/>
                </a:lnTo>
                <a:lnTo>
                  <a:pt x="29" y="15"/>
                </a:lnTo>
                <a:lnTo>
                  <a:pt x="29" y="15"/>
                </a:lnTo>
                <a:close/>
                <a:moveTo>
                  <a:pt x="22" y="33"/>
                </a:moveTo>
                <a:lnTo>
                  <a:pt x="22" y="33"/>
                </a:lnTo>
                <a:lnTo>
                  <a:pt x="7" y="22"/>
                </a:lnTo>
                <a:lnTo>
                  <a:pt x="7" y="22"/>
                </a:lnTo>
                <a:lnTo>
                  <a:pt x="0" y="33"/>
                </a:lnTo>
                <a:lnTo>
                  <a:pt x="0" y="33"/>
                </a:lnTo>
                <a:lnTo>
                  <a:pt x="15" y="41"/>
                </a:lnTo>
                <a:lnTo>
                  <a:pt x="15" y="41"/>
                </a:lnTo>
                <a:lnTo>
                  <a:pt x="22" y="33"/>
                </a:lnTo>
                <a:lnTo>
                  <a:pt x="22" y="33"/>
                </a:lnTo>
                <a:lnTo>
                  <a:pt x="22" y="33"/>
                </a:lnTo>
                <a:close/>
                <a:moveTo>
                  <a:pt x="11" y="82"/>
                </a:moveTo>
                <a:lnTo>
                  <a:pt x="11" y="82"/>
                </a:lnTo>
                <a:lnTo>
                  <a:pt x="15" y="82"/>
                </a:lnTo>
                <a:lnTo>
                  <a:pt x="15" y="82"/>
                </a:lnTo>
                <a:lnTo>
                  <a:pt x="22" y="52"/>
                </a:lnTo>
                <a:lnTo>
                  <a:pt x="22" y="52"/>
                </a:lnTo>
                <a:lnTo>
                  <a:pt x="18" y="48"/>
                </a:lnTo>
                <a:lnTo>
                  <a:pt x="18" y="48"/>
                </a:lnTo>
                <a:lnTo>
                  <a:pt x="15" y="44"/>
                </a:lnTo>
                <a:lnTo>
                  <a:pt x="15" y="44"/>
                </a:lnTo>
                <a:lnTo>
                  <a:pt x="3" y="74"/>
                </a:lnTo>
                <a:lnTo>
                  <a:pt x="3" y="74"/>
                </a:lnTo>
                <a:lnTo>
                  <a:pt x="11" y="82"/>
                </a:lnTo>
                <a:lnTo>
                  <a:pt x="11" y="82"/>
                </a:lnTo>
                <a:lnTo>
                  <a:pt x="11" y="82"/>
                </a:lnTo>
                <a:close/>
                <a:moveTo>
                  <a:pt x="41" y="78"/>
                </a:moveTo>
                <a:lnTo>
                  <a:pt x="63" y="78"/>
                </a:lnTo>
                <a:lnTo>
                  <a:pt x="63" y="82"/>
                </a:lnTo>
                <a:lnTo>
                  <a:pt x="74" y="82"/>
                </a:lnTo>
                <a:lnTo>
                  <a:pt x="74" y="44"/>
                </a:lnTo>
                <a:lnTo>
                  <a:pt x="29" y="44"/>
                </a:lnTo>
                <a:lnTo>
                  <a:pt x="29" y="82"/>
                </a:lnTo>
                <a:lnTo>
                  <a:pt x="41" y="82"/>
                </a:lnTo>
                <a:lnTo>
                  <a:pt x="41" y="78"/>
                </a:lnTo>
                <a:lnTo>
                  <a:pt x="41" y="78"/>
                </a:lnTo>
                <a:close/>
                <a:moveTo>
                  <a:pt x="63" y="55"/>
                </a:moveTo>
                <a:lnTo>
                  <a:pt x="63" y="70"/>
                </a:lnTo>
                <a:lnTo>
                  <a:pt x="41" y="70"/>
                </a:lnTo>
                <a:lnTo>
                  <a:pt x="41" y="55"/>
                </a:lnTo>
                <a:lnTo>
                  <a:pt x="63" y="55"/>
                </a:lnTo>
                <a:lnTo>
                  <a:pt x="63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 noEditPoints="1"/>
          </p:cNvSpPr>
          <p:nvPr/>
        </p:nvSpPr>
        <p:spPr bwMode="auto">
          <a:xfrm>
            <a:off x="10620376" y="5016500"/>
            <a:ext cx="123825" cy="125412"/>
          </a:xfrm>
          <a:custGeom>
            <a:avLst/>
            <a:gdLst>
              <a:gd name="T0" fmla="*/ 59 w 78"/>
              <a:gd name="T1" fmla="*/ 19 h 79"/>
              <a:gd name="T2" fmla="*/ 52 w 78"/>
              <a:gd name="T3" fmla="*/ 12 h 79"/>
              <a:gd name="T4" fmla="*/ 52 w 78"/>
              <a:gd name="T5" fmla="*/ 8 h 79"/>
              <a:gd name="T6" fmla="*/ 52 w 78"/>
              <a:gd name="T7" fmla="*/ 4 h 79"/>
              <a:gd name="T8" fmla="*/ 48 w 78"/>
              <a:gd name="T9" fmla="*/ 4 h 79"/>
              <a:gd name="T10" fmla="*/ 41 w 78"/>
              <a:gd name="T11" fmla="*/ 4 h 79"/>
              <a:gd name="T12" fmla="*/ 41 w 78"/>
              <a:gd name="T13" fmla="*/ 38 h 79"/>
              <a:gd name="T14" fmla="*/ 37 w 78"/>
              <a:gd name="T15" fmla="*/ 19 h 79"/>
              <a:gd name="T16" fmla="*/ 26 w 78"/>
              <a:gd name="T17" fmla="*/ 8 h 79"/>
              <a:gd name="T18" fmla="*/ 30 w 78"/>
              <a:gd name="T19" fmla="*/ 4 h 79"/>
              <a:gd name="T20" fmla="*/ 30 w 78"/>
              <a:gd name="T21" fmla="*/ 0 h 79"/>
              <a:gd name="T22" fmla="*/ 26 w 78"/>
              <a:gd name="T23" fmla="*/ 0 h 79"/>
              <a:gd name="T24" fmla="*/ 19 w 78"/>
              <a:gd name="T25" fmla="*/ 0 h 79"/>
              <a:gd name="T26" fmla="*/ 19 w 78"/>
              <a:gd name="T27" fmla="*/ 45 h 79"/>
              <a:gd name="T28" fmla="*/ 15 w 78"/>
              <a:gd name="T29" fmla="*/ 64 h 79"/>
              <a:gd name="T30" fmla="*/ 0 w 78"/>
              <a:gd name="T31" fmla="*/ 75 h 79"/>
              <a:gd name="T32" fmla="*/ 11 w 78"/>
              <a:gd name="T33" fmla="*/ 79 h 79"/>
              <a:gd name="T34" fmla="*/ 22 w 78"/>
              <a:gd name="T35" fmla="*/ 71 h 79"/>
              <a:gd name="T36" fmla="*/ 26 w 78"/>
              <a:gd name="T37" fmla="*/ 60 h 79"/>
              <a:gd name="T38" fmla="*/ 26 w 78"/>
              <a:gd name="T39" fmla="*/ 26 h 79"/>
              <a:gd name="T40" fmla="*/ 33 w 78"/>
              <a:gd name="T41" fmla="*/ 49 h 79"/>
              <a:gd name="T42" fmla="*/ 37 w 78"/>
              <a:gd name="T43" fmla="*/ 49 h 79"/>
              <a:gd name="T44" fmla="*/ 41 w 78"/>
              <a:gd name="T45" fmla="*/ 49 h 79"/>
              <a:gd name="T46" fmla="*/ 52 w 78"/>
              <a:gd name="T47" fmla="*/ 75 h 79"/>
              <a:gd name="T48" fmla="*/ 52 w 78"/>
              <a:gd name="T49" fmla="*/ 26 h 79"/>
              <a:gd name="T50" fmla="*/ 56 w 78"/>
              <a:gd name="T51" fmla="*/ 49 h 79"/>
              <a:gd name="T52" fmla="*/ 63 w 78"/>
              <a:gd name="T53" fmla="*/ 79 h 79"/>
              <a:gd name="T54" fmla="*/ 74 w 78"/>
              <a:gd name="T55" fmla="*/ 8 h 79"/>
              <a:gd name="T56" fmla="*/ 74 w 78"/>
              <a:gd name="T57" fmla="*/ 4 h 79"/>
              <a:gd name="T58" fmla="*/ 78 w 78"/>
              <a:gd name="T59" fmla="*/ 0 h 79"/>
              <a:gd name="T60" fmla="*/ 74 w 78"/>
              <a:gd name="T61" fmla="*/ 0 h 79"/>
              <a:gd name="T62" fmla="*/ 63 w 78"/>
              <a:gd name="T63" fmla="*/ 0 h 79"/>
              <a:gd name="T64" fmla="*/ 63 w 78"/>
              <a:gd name="T65" fmla="*/ 41 h 79"/>
              <a:gd name="T66" fmla="*/ 59 w 78"/>
              <a:gd name="T67" fmla="*/ 19 h 79"/>
              <a:gd name="T68" fmla="*/ 15 w 78"/>
              <a:gd name="T69" fmla="*/ 38 h 79"/>
              <a:gd name="T70" fmla="*/ 15 w 78"/>
              <a:gd name="T71" fmla="*/ 23 h 79"/>
              <a:gd name="T72" fmla="*/ 7 w 78"/>
              <a:gd name="T73" fmla="*/ 19 h 79"/>
              <a:gd name="T74" fmla="*/ 7 w 78"/>
              <a:gd name="T75" fmla="*/ 23 h 79"/>
              <a:gd name="T76" fmla="*/ 0 w 78"/>
              <a:gd name="T77" fmla="*/ 49 h 79"/>
              <a:gd name="T78" fmla="*/ 11 w 78"/>
              <a:gd name="T79" fmla="*/ 49 h 79"/>
              <a:gd name="T80" fmla="*/ 15 w 78"/>
              <a:gd name="T81" fmla="*/ 38 h 79"/>
              <a:gd name="T82" fmla="*/ 15 w 78"/>
              <a:gd name="T83" fmla="*/ 3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" h="79">
                <a:moveTo>
                  <a:pt x="59" y="19"/>
                </a:moveTo>
                <a:lnTo>
                  <a:pt x="59" y="19"/>
                </a:lnTo>
                <a:lnTo>
                  <a:pt x="52" y="23"/>
                </a:lnTo>
                <a:lnTo>
                  <a:pt x="52" y="12"/>
                </a:lnTo>
                <a:lnTo>
                  <a:pt x="52" y="12"/>
                </a:lnTo>
                <a:lnTo>
                  <a:pt x="52" y="8"/>
                </a:lnTo>
                <a:lnTo>
                  <a:pt x="52" y="8"/>
                </a:lnTo>
                <a:lnTo>
                  <a:pt x="52" y="4"/>
                </a:lnTo>
                <a:lnTo>
                  <a:pt x="52" y="4"/>
                </a:lnTo>
                <a:lnTo>
                  <a:pt x="48" y="4"/>
                </a:lnTo>
                <a:lnTo>
                  <a:pt x="48" y="4"/>
                </a:lnTo>
                <a:lnTo>
                  <a:pt x="41" y="4"/>
                </a:lnTo>
                <a:lnTo>
                  <a:pt x="41" y="38"/>
                </a:lnTo>
                <a:lnTo>
                  <a:pt x="41" y="38"/>
                </a:lnTo>
                <a:lnTo>
                  <a:pt x="37" y="19"/>
                </a:lnTo>
                <a:lnTo>
                  <a:pt x="37" y="19"/>
                </a:lnTo>
                <a:lnTo>
                  <a:pt x="26" y="23"/>
                </a:lnTo>
                <a:lnTo>
                  <a:pt x="26" y="8"/>
                </a:lnTo>
                <a:lnTo>
                  <a:pt x="26" y="8"/>
                </a:lnTo>
                <a:lnTo>
                  <a:pt x="30" y="4"/>
                </a:lnTo>
                <a:lnTo>
                  <a:pt x="30" y="4"/>
                </a:lnTo>
                <a:lnTo>
                  <a:pt x="30" y="0"/>
                </a:lnTo>
                <a:lnTo>
                  <a:pt x="30" y="0"/>
                </a:lnTo>
                <a:lnTo>
                  <a:pt x="26" y="0"/>
                </a:lnTo>
                <a:lnTo>
                  <a:pt x="26" y="0"/>
                </a:lnTo>
                <a:lnTo>
                  <a:pt x="19" y="0"/>
                </a:lnTo>
                <a:lnTo>
                  <a:pt x="19" y="45"/>
                </a:lnTo>
                <a:lnTo>
                  <a:pt x="19" y="45"/>
                </a:lnTo>
                <a:lnTo>
                  <a:pt x="15" y="52"/>
                </a:lnTo>
                <a:lnTo>
                  <a:pt x="15" y="64"/>
                </a:lnTo>
                <a:lnTo>
                  <a:pt x="15" y="64"/>
                </a:lnTo>
                <a:lnTo>
                  <a:pt x="0" y="75"/>
                </a:lnTo>
                <a:lnTo>
                  <a:pt x="0" y="75"/>
                </a:lnTo>
                <a:lnTo>
                  <a:pt x="11" y="79"/>
                </a:lnTo>
                <a:lnTo>
                  <a:pt x="11" y="79"/>
                </a:lnTo>
                <a:lnTo>
                  <a:pt x="22" y="71"/>
                </a:lnTo>
                <a:lnTo>
                  <a:pt x="26" y="60"/>
                </a:lnTo>
                <a:lnTo>
                  <a:pt x="26" y="60"/>
                </a:lnTo>
                <a:lnTo>
                  <a:pt x="26" y="45"/>
                </a:lnTo>
                <a:lnTo>
                  <a:pt x="26" y="26"/>
                </a:lnTo>
                <a:lnTo>
                  <a:pt x="26" y="26"/>
                </a:lnTo>
                <a:lnTo>
                  <a:pt x="33" y="49"/>
                </a:lnTo>
                <a:lnTo>
                  <a:pt x="33" y="49"/>
                </a:lnTo>
                <a:lnTo>
                  <a:pt x="37" y="49"/>
                </a:lnTo>
                <a:lnTo>
                  <a:pt x="37" y="49"/>
                </a:lnTo>
                <a:lnTo>
                  <a:pt x="41" y="49"/>
                </a:lnTo>
                <a:lnTo>
                  <a:pt x="41" y="75"/>
                </a:lnTo>
                <a:lnTo>
                  <a:pt x="52" y="75"/>
                </a:lnTo>
                <a:lnTo>
                  <a:pt x="52" y="26"/>
                </a:lnTo>
                <a:lnTo>
                  <a:pt x="52" y="26"/>
                </a:lnTo>
                <a:lnTo>
                  <a:pt x="56" y="49"/>
                </a:lnTo>
                <a:lnTo>
                  <a:pt x="56" y="49"/>
                </a:lnTo>
                <a:lnTo>
                  <a:pt x="63" y="49"/>
                </a:lnTo>
                <a:lnTo>
                  <a:pt x="63" y="79"/>
                </a:lnTo>
                <a:lnTo>
                  <a:pt x="74" y="79"/>
                </a:lnTo>
                <a:lnTo>
                  <a:pt x="74" y="8"/>
                </a:lnTo>
                <a:lnTo>
                  <a:pt x="74" y="8"/>
                </a:lnTo>
                <a:lnTo>
                  <a:pt x="74" y="4"/>
                </a:lnTo>
                <a:lnTo>
                  <a:pt x="74" y="4"/>
                </a:lnTo>
                <a:lnTo>
                  <a:pt x="78" y="0"/>
                </a:lnTo>
                <a:lnTo>
                  <a:pt x="78" y="0"/>
                </a:lnTo>
                <a:lnTo>
                  <a:pt x="74" y="0"/>
                </a:lnTo>
                <a:lnTo>
                  <a:pt x="74" y="0"/>
                </a:lnTo>
                <a:lnTo>
                  <a:pt x="63" y="0"/>
                </a:lnTo>
                <a:lnTo>
                  <a:pt x="63" y="41"/>
                </a:lnTo>
                <a:lnTo>
                  <a:pt x="63" y="41"/>
                </a:lnTo>
                <a:lnTo>
                  <a:pt x="59" y="19"/>
                </a:lnTo>
                <a:lnTo>
                  <a:pt x="59" y="19"/>
                </a:lnTo>
                <a:lnTo>
                  <a:pt x="59" y="19"/>
                </a:lnTo>
                <a:close/>
                <a:moveTo>
                  <a:pt x="15" y="38"/>
                </a:moveTo>
                <a:lnTo>
                  <a:pt x="15" y="38"/>
                </a:lnTo>
                <a:lnTo>
                  <a:pt x="15" y="23"/>
                </a:lnTo>
                <a:lnTo>
                  <a:pt x="15" y="23"/>
                </a:lnTo>
                <a:lnTo>
                  <a:pt x="7" y="19"/>
                </a:lnTo>
                <a:lnTo>
                  <a:pt x="7" y="19"/>
                </a:lnTo>
                <a:lnTo>
                  <a:pt x="7" y="23"/>
                </a:lnTo>
                <a:lnTo>
                  <a:pt x="7" y="23"/>
                </a:lnTo>
                <a:lnTo>
                  <a:pt x="0" y="49"/>
                </a:lnTo>
                <a:lnTo>
                  <a:pt x="0" y="49"/>
                </a:lnTo>
                <a:lnTo>
                  <a:pt x="11" y="49"/>
                </a:lnTo>
                <a:lnTo>
                  <a:pt x="11" y="49"/>
                </a:lnTo>
                <a:lnTo>
                  <a:pt x="15" y="38"/>
                </a:lnTo>
                <a:lnTo>
                  <a:pt x="15" y="38"/>
                </a:lnTo>
                <a:lnTo>
                  <a:pt x="15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7920038" y="5856288"/>
            <a:ext cx="130175" cy="117475"/>
          </a:xfrm>
          <a:custGeom>
            <a:avLst/>
            <a:gdLst>
              <a:gd name="T0" fmla="*/ 19 w 82"/>
              <a:gd name="T1" fmla="*/ 74 h 74"/>
              <a:gd name="T2" fmla="*/ 19 w 82"/>
              <a:gd name="T3" fmla="*/ 67 h 74"/>
              <a:gd name="T4" fmla="*/ 60 w 82"/>
              <a:gd name="T5" fmla="*/ 67 h 74"/>
              <a:gd name="T6" fmla="*/ 60 w 82"/>
              <a:gd name="T7" fmla="*/ 70 h 74"/>
              <a:gd name="T8" fmla="*/ 75 w 82"/>
              <a:gd name="T9" fmla="*/ 70 h 74"/>
              <a:gd name="T10" fmla="*/ 75 w 82"/>
              <a:gd name="T11" fmla="*/ 18 h 74"/>
              <a:gd name="T12" fmla="*/ 52 w 82"/>
              <a:gd name="T13" fmla="*/ 18 h 74"/>
              <a:gd name="T14" fmla="*/ 52 w 82"/>
              <a:gd name="T15" fmla="*/ 11 h 74"/>
              <a:gd name="T16" fmla="*/ 82 w 82"/>
              <a:gd name="T17" fmla="*/ 11 h 74"/>
              <a:gd name="T18" fmla="*/ 82 w 82"/>
              <a:gd name="T19" fmla="*/ 0 h 74"/>
              <a:gd name="T20" fmla="*/ 0 w 82"/>
              <a:gd name="T21" fmla="*/ 0 h 74"/>
              <a:gd name="T22" fmla="*/ 0 w 82"/>
              <a:gd name="T23" fmla="*/ 11 h 74"/>
              <a:gd name="T24" fmla="*/ 26 w 82"/>
              <a:gd name="T25" fmla="*/ 11 h 74"/>
              <a:gd name="T26" fmla="*/ 26 w 82"/>
              <a:gd name="T27" fmla="*/ 18 h 74"/>
              <a:gd name="T28" fmla="*/ 8 w 82"/>
              <a:gd name="T29" fmla="*/ 18 h 74"/>
              <a:gd name="T30" fmla="*/ 8 w 82"/>
              <a:gd name="T31" fmla="*/ 74 h 74"/>
              <a:gd name="T32" fmla="*/ 19 w 82"/>
              <a:gd name="T33" fmla="*/ 74 h 74"/>
              <a:gd name="T34" fmla="*/ 19 w 82"/>
              <a:gd name="T35" fmla="*/ 74 h 74"/>
              <a:gd name="T36" fmla="*/ 45 w 82"/>
              <a:gd name="T37" fmla="*/ 11 h 74"/>
              <a:gd name="T38" fmla="*/ 45 w 82"/>
              <a:gd name="T39" fmla="*/ 18 h 74"/>
              <a:gd name="T40" fmla="*/ 38 w 82"/>
              <a:gd name="T41" fmla="*/ 18 h 74"/>
              <a:gd name="T42" fmla="*/ 38 w 82"/>
              <a:gd name="T43" fmla="*/ 11 h 74"/>
              <a:gd name="T44" fmla="*/ 45 w 82"/>
              <a:gd name="T45" fmla="*/ 11 h 74"/>
              <a:gd name="T46" fmla="*/ 45 w 82"/>
              <a:gd name="T47" fmla="*/ 11 h 74"/>
              <a:gd name="T48" fmla="*/ 19 w 82"/>
              <a:gd name="T49" fmla="*/ 30 h 74"/>
              <a:gd name="T50" fmla="*/ 26 w 82"/>
              <a:gd name="T51" fmla="*/ 30 h 74"/>
              <a:gd name="T52" fmla="*/ 26 w 82"/>
              <a:gd name="T53" fmla="*/ 30 h 74"/>
              <a:gd name="T54" fmla="*/ 26 w 82"/>
              <a:gd name="T55" fmla="*/ 41 h 74"/>
              <a:gd name="T56" fmla="*/ 19 w 82"/>
              <a:gd name="T57" fmla="*/ 48 h 74"/>
              <a:gd name="T58" fmla="*/ 19 w 82"/>
              <a:gd name="T59" fmla="*/ 48 h 74"/>
              <a:gd name="T60" fmla="*/ 26 w 82"/>
              <a:gd name="T61" fmla="*/ 56 h 74"/>
              <a:gd name="T62" fmla="*/ 26 w 82"/>
              <a:gd name="T63" fmla="*/ 56 h 74"/>
              <a:gd name="T64" fmla="*/ 34 w 82"/>
              <a:gd name="T65" fmla="*/ 44 h 74"/>
              <a:gd name="T66" fmla="*/ 38 w 82"/>
              <a:gd name="T67" fmla="*/ 30 h 74"/>
              <a:gd name="T68" fmla="*/ 45 w 82"/>
              <a:gd name="T69" fmla="*/ 30 h 74"/>
              <a:gd name="T70" fmla="*/ 45 w 82"/>
              <a:gd name="T71" fmla="*/ 44 h 74"/>
              <a:gd name="T72" fmla="*/ 45 w 82"/>
              <a:gd name="T73" fmla="*/ 44 h 74"/>
              <a:gd name="T74" fmla="*/ 45 w 82"/>
              <a:gd name="T75" fmla="*/ 48 h 74"/>
              <a:gd name="T76" fmla="*/ 49 w 82"/>
              <a:gd name="T77" fmla="*/ 52 h 74"/>
              <a:gd name="T78" fmla="*/ 60 w 82"/>
              <a:gd name="T79" fmla="*/ 52 h 74"/>
              <a:gd name="T80" fmla="*/ 60 w 82"/>
              <a:gd name="T81" fmla="*/ 59 h 74"/>
              <a:gd name="T82" fmla="*/ 19 w 82"/>
              <a:gd name="T83" fmla="*/ 59 h 74"/>
              <a:gd name="T84" fmla="*/ 19 w 82"/>
              <a:gd name="T85" fmla="*/ 30 h 74"/>
              <a:gd name="T86" fmla="*/ 19 w 82"/>
              <a:gd name="T87" fmla="*/ 30 h 74"/>
              <a:gd name="T88" fmla="*/ 60 w 82"/>
              <a:gd name="T89" fmla="*/ 30 h 74"/>
              <a:gd name="T90" fmla="*/ 60 w 82"/>
              <a:gd name="T91" fmla="*/ 44 h 74"/>
              <a:gd name="T92" fmla="*/ 56 w 82"/>
              <a:gd name="T93" fmla="*/ 44 h 74"/>
              <a:gd name="T94" fmla="*/ 56 w 82"/>
              <a:gd name="T95" fmla="*/ 44 h 74"/>
              <a:gd name="T96" fmla="*/ 52 w 82"/>
              <a:gd name="T97" fmla="*/ 41 h 74"/>
              <a:gd name="T98" fmla="*/ 52 w 82"/>
              <a:gd name="T99" fmla="*/ 30 h 74"/>
              <a:gd name="T100" fmla="*/ 60 w 82"/>
              <a:gd name="T101" fmla="*/ 30 h 74"/>
              <a:gd name="T102" fmla="*/ 60 w 82"/>
              <a:gd name="T103" fmla="*/ 3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74">
                <a:moveTo>
                  <a:pt x="19" y="74"/>
                </a:moveTo>
                <a:lnTo>
                  <a:pt x="19" y="67"/>
                </a:lnTo>
                <a:lnTo>
                  <a:pt x="60" y="67"/>
                </a:lnTo>
                <a:lnTo>
                  <a:pt x="60" y="70"/>
                </a:lnTo>
                <a:lnTo>
                  <a:pt x="75" y="70"/>
                </a:lnTo>
                <a:lnTo>
                  <a:pt x="75" y="18"/>
                </a:lnTo>
                <a:lnTo>
                  <a:pt x="52" y="18"/>
                </a:lnTo>
                <a:lnTo>
                  <a:pt x="52" y="11"/>
                </a:lnTo>
                <a:lnTo>
                  <a:pt x="82" y="11"/>
                </a:lnTo>
                <a:lnTo>
                  <a:pt x="82" y="0"/>
                </a:lnTo>
                <a:lnTo>
                  <a:pt x="0" y="0"/>
                </a:lnTo>
                <a:lnTo>
                  <a:pt x="0" y="11"/>
                </a:lnTo>
                <a:lnTo>
                  <a:pt x="26" y="11"/>
                </a:lnTo>
                <a:lnTo>
                  <a:pt x="26" y="18"/>
                </a:lnTo>
                <a:lnTo>
                  <a:pt x="8" y="18"/>
                </a:lnTo>
                <a:lnTo>
                  <a:pt x="8" y="74"/>
                </a:lnTo>
                <a:lnTo>
                  <a:pt x="19" y="74"/>
                </a:lnTo>
                <a:lnTo>
                  <a:pt x="19" y="74"/>
                </a:lnTo>
                <a:close/>
                <a:moveTo>
                  <a:pt x="45" y="11"/>
                </a:moveTo>
                <a:lnTo>
                  <a:pt x="45" y="18"/>
                </a:lnTo>
                <a:lnTo>
                  <a:pt x="38" y="18"/>
                </a:lnTo>
                <a:lnTo>
                  <a:pt x="38" y="11"/>
                </a:lnTo>
                <a:lnTo>
                  <a:pt x="45" y="11"/>
                </a:lnTo>
                <a:lnTo>
                  <a:pt x="45" y="11"/>
                </a:lnTo>
                <a:close/>
                <a:moveTo>
                  <a:pt x="19" y="30"/>
                </a:moveTo>
                <a:lnTo>
                  <a:pt x="26" y="30"/>
                </a:lnTo>
                <a:lnTo>
                  <a:pt x="26" y="30"/>
                </a:lnTo>
                <a:lnTo>
                  <a:pt x="26" y="41"/>
                </a:lnTo>
                <a:lnTo>
                  <a:pt x="19" y="48"/>
                </a:lnTo>
                <a:lnTo>
                  <a:pt x="19" y="48"/>
                </a:lnTo>
                <a:lnTo>
                  <a:pt x="26" y="56"/>
                </a:lnTo>
                <a:lnTo>
                  <a:pt x="26" y="56"/>
                </a:lnTo>
                <a:lnTo>
                  <a:pt x="34" y="44"/>
                </a:lnTo>
                <a:lnTo>
                  <a:pt x="38" y="30"/>
                </a:lnTo>
                <a:lnTo>
                  <a:pt x="45" y="30"/>
                </a:lnTo>
                <a:lnTo>
                  <a:pt x="45" y="44"/>
                </a:lnTo>
                <a:lnTo>
                  <a:pt x="45" y="44"/>
                </a:lnTo>
                <a:lnTo>
                  <a:pt x="45" y="48"/>
                </a:lnTo>
                <a:lnTo>
                  <a:pt x="49" y="52"/>
                </a:lnTo>
                <a:lnTo>
                  <a:pt x="60" y="52"/>
                </a:lnTo>
                <a:lnTo>
                  <a:pt x="60" y="59"/>
                </a:lnTo>
                <a:lnTo>
                  <a:pt x="19" y="59"/>
                </a:lnTo>
                <a:lnTo>
                  <a:pt x="19" y="30"/>
                </a:lnTo>
                <a:lnTo>
                  <a:pt x="19" y="30"/>
                </a:lnTo>
                <a:close/>
                <a:moveTo>
                  <a:pt x="60" y="30"/>
                </a:moveTo>
                <a:lnTo>
                  <a:pt x="60" y="44"/>
                </a:lnTo>
                <a:lnTo>
                  <a:pt x="56" y="44"/>
                </a:lnTo>
                <a:lnTo>
                  <a:pt x="56" y="44"/>
                </a:lnTo>
                <a:lnTo>
                  <a:pt x="52" y="41"/>
                </a:lnTo>
                <a:lnTo>
                  <a:pt x="52" y="30"/>
                </a:lnTo>
                <a:lnTo>
                  <a:pt x="60" y="30"/>
                </a:lnTo>
                <a:lnTo>
                  <a:pt x="60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8062913" y="5856288"/>
            <a:ext cx="130175" cy="117475"/>
          </a:xfrm>
          <a:custGeom>
            <a:avLst/>
            <a:gdLst>
              <a:gd name="T0" fmla="*/ 22 w 82"/>
              <a:gd name="T1" fmla="*/ 15 h 74"/>
              <a:gd name="T2" fmla="*/ 22 w 82"/>
              <a:gd name="T3" fmla="*/ 26 h 74"/>
              <a:gd name="T4" fmla="*/ 11 w 82"/>
              <a:gd name="T5" fmla="*/ 15 h 74"/>
              <a:gd name="T6" fmla="*/ 3 w 82"/>
              <a:gd name="T7" fmla="*/ 22 h 74"/>
              <a:gd name="T8" fmla="*/ 3 w 82"/>
              <a:gd name="T9" fmla="*/ 26 h 74"/>
              <a:gd name="T10" fmla="*/ 18 w 82"/>
              <a:gd name="T11" fmla="*/ 37 h 74"/>
              <a:gd name="T12" fmla="*/ 0 w 82"/>
              <a:gd name="T13" fmla="*/ 63 h 74"/>
              <a:gd name="T14" fmla="*/ 7 w 82"/>
              <a:gd name="T15" fmla="*/ 70 h 74"/>
              <a:gd name="T16" fmla="*/ 26 w 82"/>
              <a:gd name="T17" fmla="*/ 48 h 74"/>
              <a:gd name="T18" fmla="*/ 33 w 82"/>
              <a:gd name="T19" fmla="*/ 56 h 74"/>
              <a:gd name="T20" fmla="*/ 41 w 82"/>
              <a:gd name="T21" fmla="*/ 48 h 74"/>
              <a:gd name="T22" fmla="*/ 33 w 82"/>
              <a:gd name="T23" fmla="*/ 37 h 74"/>
              <a:gd name="T24" fmla="*/ 37 w 82"/>
              <a:gd name="T25" fmla="*/ 18 h 74"/>
              <a:gd name="T26" fmla="*/ 3 w 82"/>
              <a:gd name="T27" fmla="*/ 0 h 74"/>
              <a:gd name="T28" fmla="*/ 26 w 82"/>
              <a:gd name="T29" fmla="*/ 11 h 74"/>
              <a:gd name="T30" fmla="*/ 22 w 82"/>
              <a:gd name="T31" fmla="*/ 15 h 74"/>
              <a:gd name="T32" fmla="*/ 22 w 82"/>
              <a:gd name="T33" fmla="*/ 15 h 74"/>
              <a:gd name="T34" fmla="*/ 48 w 82"/>
              <a:gd name="T35" fmla="*/ 48 h 74"/>
              <a:gd name="T36" fmla="*/ 26 w 82"/>
              <a:gd name="T37" fmla="*/ 67 h 74"/>
              <a:gd name="T38" fmla="*/ 37 w 82"/>
              <a:gd name="T39" fmla="*/ 74 h 74"/>
              <a:gd name="T40" fmla="*/ 41 w 82"/>
              <a:gd name="T41" fmla="*/ 70 h 74"/>
              <a:gd name="T42" fmla="*/ 55 w 82"/>
              <a:gd name="T43" fmla="*/ 56 h 74"/>
              <a:gd name="T44" fmla="*/ 74 w 82"/>
              <a:gd name="T45" fmla="*/ 74 h 74"/>
              <a:gd name="T46" fmla="*/ 78 w 82"/>
              <a:gd name="T47" fmla="*/ 67 h 74"/>
              <a:gd name="T48" fmla="*/ 82 w 82"/>
              <a:gd name="T49" fmla="*/ 63 h 74"/>
              <a:gd name="T50" fmla="*/ 63 w 82"/>
              <a:gd name="T51" fmla="*/ 48 h 74"/>
              <a:gd name="T52" fmla="*/ 70 w 82"/>
              <a:gd name="T53" fmla="*/ 26 h 74"/>
              <a:gd name="T54" fmla="*/ 37 w 82"/>
              <a:gd name="T55" fmla="*/ 0 h 74"/>
              <a:gd name="T56" fmla="*/ 41 w 82"/>
              <a:gd name="T57" fmla="*/ 11 h 74"/>
              <a:gd name="T58" fmla="*/ 41 w 82"/>
              <a:gd name="T59" fmla="*/ 30 h 74"/>
              <a:gd name="T60" fmla="*/ 48 w 82"/>
              <a:gd name="T61" fmla="*/ 48 h 74"/>
              <a:gd name="T62" fmla="*/ 55 w 82"/>
              <a:gd name="T63" fmla="*/ 33 h 74"/>
              <a:gd name="T64" fmla="*/ 52 w 82"/>
              <a:gd name="T65" fmla="*/ 11 h 74"/>
              <a:gd name="T66" fmla="*/ 59 w 82"/>
              <a:gd name="T67" fmla="*/ 11 h 74"/>
              <a:gd name="T68" fmla="*/ 55 w 82"/>
              <a:gd name="T69" fmla="*/ 33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2" h="74">
                <a:moveTo>
                  <a:pt x="22" y="15"/>
                </a:moveTo>
                <a:lnTo>
                  <a:pt x="22" y="15"/>
                </a:lnTo>
                <a:lnTo>
                  <a:pt x="22" y="26"/>
                </a:lnTo>
                <a:lnTo>
                  <a:pt x="22" y="26"/>
                </a:lnTo>
                <a:lnTo>
                  <a:pt x="11" y="15"/>
                </a:lnTo>
                <a:lnTo>
                  <a:pt x="11" y="15"/>
                </a:lnTo>
                <a:lnTo>
                  <a:pt x="3" y="22"/>
                </a:lnTo>
                <a:lnTo>
                  <a:pt x="3" y="22"/>
                </a:lnTo>
                <a:lnTo>
                  <a:pt x="3" y="26"/>
                </a:lnTo>
                <a:lnTo>
                  <a:pt x="3" y="26"/>
                </a:lnTo>
                <a:lnTo>
                  <a:pt x="18" y="37"/>
                </a:lnTo>
                <a:lnTo>
                  <a:pt x="18" y="37"/>
                </a:lnTo>
                <a:lnTo>
                  <a:pt x="11" y="52"/>
                </a:lnTo>
                <a:lnTo>
                  <a:pt x="0" y="63"/>
                </a:lnTo>
                <a:lnTo>
                  <a:pt x="0" y="63"/>
                </a:lnTo>
                <a:lnTo>
                  <a:pt x="7" y="70"/>
                </a:lnTo>
                <a:lnTo>
                  <a:pt x="7" y="70"/>
                </a:lnTo>
                <a:lnTo>
                  <a:pt x="26" y="48"/>
                </a:lnTo>
                <a:lnTo>
                  <a:pt x="26" y="48"/>
                </a:lnTo>
                <a:lnTo>
                  <a:pt x="33" y="56"/>
                </a:lnTo>
                <a:lnTo>
                  <a:pt x="33" y="56"/>
                </a:lnTo>
                <a:lnTo>
                  <a:pt x="41" y="48"/>
                </a:lnTo>
                <a:lnTo>
                  <a:pt x="41" y="48"/>
                </a:lnTo>
                <a:lnTo>
                  <a:pt x="33" y="37"/>
                </a:lnTo>
                <a:lnTo>
                  <a:pt x="33" y="37"/>
                </a:lnTo>
                <a:lnTo>
                  <a:pt x="37" y="18"/>
                </a:lnTo>
                <a:lnTo>
                  <a:pt x="37" y="0"/>
                </a:lnTo>
                <a:lnTo>
                  <a:pt x="3" y="0"/>
                </a:lnTo>
                <a:lnTo>
                  <a:pt x="3" y="11"/>
                </a:lnTo>
                <a:lnTo>
                  <a:pt x="26" y="11"/>
                </a:lnTo>
                <a:lnTo>
                  <a:pt x="26" y="11"/>
                </a:lnTo>
                <a:lnTo>
                  <a:pt x="22" y="15"/>
                </a:lnTo>
                <a:lnTo>
                  <a:pt x="22" y="15"/>
                </a:lnTo>
                <a:lnTo>
                  <a:pt x="22" y="15"/>
                </a:lnTo>
                <a:close/>
                <a:moveTo>
                  <a:pt x="48" y="48"/>
                </a:moveTo>
                <a:lnTo>
                  <a:pt x="48" y="48"/>
                </a:lnTo>
                <a:lnTo>
                  <a:pt x="26" y="67"/>
                </a:lnTo>
                <a:lnTo>
                  <a:pt x="26" y="67"/>
                </a:lnTo>
                <a:lnTo>
                  <a:pt x="37" y="74"/>
                </a:lnTo>
                <a:lnTo>
                  <a:pt x="37" y="74"/>
                </a:lnTo>
                <a:lnTo>
                  <a:pt x="41" y="70"/>
                </a:lnTo>
                <a:lnTo>
                  <a:pt x="41" y="70"/>
                </a:lnTo>
                <a:lnTo>
                  <a:pt x="55" y="56"/>
                </a:lnTo>
                <a:lnTo>
                  <a:pt x="55" y="56"/>
                </a:lnTo>
                <a:lnTo>
                  <a:pt x="74" y="74"/>
                </a:lnTo>
                <a:lnTo>
                  <a:pt x="74" y="74"/>
                </a:lnTo>
                <a:lnTo>
                  <a:pt x="78" y="67"/>
                </a:lnTo>
                <a:lnTo>
                  <a:pt x="78" y="67"/>
                </a:lnTo>
                <a:lnTo>
                  <a:pt x="82" y="63"/>
                </a:lnTo>
                <a:lnTo>
                  <a:pt x="82" y="63"/>
                </a:lnTo>
                <a:lnTo>
                  <a:pt x="70" y="56"/>
                </a:lnTo>
                <a:lnTo>
                  <a:pt x="63" y="48"/>
                </a:lnTo>
                <a:lnTo>
                  <a:pt x="63" y="48"/>
                </a:lnTo>
                <a:lnTo>
                  <a:pt x="70" y="26"/>
                </a:lnTo>
                <a:lnTo>
                  <a:pt x="74" y="0"/>
                </a:lnTo>
                <a:lnTo>
                  <a:pt x="37" y="0"/>
                </a:lnTo>
                <a:lnTo>
                  <a:pt x="37" y="11"/>
                </a:lnTo>
                <a:lnTo>
                  <a:pt x="41" y="11"/>
                </a:lnTo>
                <a:lnTo>
                  <a:pt x="41" y="11"/>
                </a:lnTo>
                <a:lnTo>
                  <a:pt x="41" y="30"/>
                </a:lnTo>
                <a:lnTo>
                  <a:pt x="48" y="48"/>
                </a:lnTo>
                <a:lnTo>
                  <a:pt x="48" y="48"/>
                </a:lnTo>
                <a:lnTo>
                  <a:pt x="48" y="48"/>
                </a:lnTo>
                <a:close/>
                <a:moveTo>
                  <a:pt x="55" y="33"/>
                </a:moveTo>
                <a:lnTo>
                  <a:pt x="55" y="33"/>
                </a:lnTo>
                <a:lnTo>
                  <a:pt x="52" y="11"/>
                </a:lnTo>
                <a:lnTo>
                  <a:pt x="59" y="11"/>
                </a:lnTo>
                <a:lnTo>
                  <a:pt x="59" y="11"/>
                </a:lnTo>
                <a:lnTo>
                  <a:pt x="55" y="33"/>
                </a:lnTo>
                <a:lnTo>
                  <a:pt x="55" y="33"/>
                </a:lnTo>
                <a:lnTo>
                  <a:pt x="55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 noEditPoints="1"/>
          </p:cNvSpPr>
          <p:nvPr/>
        </p:nvSpPr>
        <p:spPr bwMode="auto">
          <a:xfrm>
            <a:off x="8204201" y="5843588"/>
            <a:ext cx="130175" cy="130175"/>
          </a:xfrm>
          <a:custGeom>
            <a:avLst/>
            <a:gdLst>
              <a:gd name="T0" fmla="*/ 15 w 82"/>
              <a:gd name="T1" fmla="*/ 11 h 82"/>
              <a:gd name="T2" fmla="*/ 15 w 82"/>
              <a:gd name="T3" fmla="*/ 8 h 82"/>
              <a:gd name="T4" fmla="*/ 15 w 82"/>
              <a:gd name="T5" fmla="*/ 8 h 82"/>
              <a:gd name="T6" fmla="*/ 4 w 82"/>
              <a:gd name="T7" fmla="*/ 8 h 82"/>
              <a:gd name="T8" fmla="*/ 4 w 82"/>
              <a:gd name="T9" fmla="*/ 41 h 82"/>
              <a:gd name="T10" fmla="*/ 4 w 82"/>
              <a:gd name="T11" fmla="*/ 60 h 82"/>
              <a:gd name="T12" fmla="*/ 0 w 82"/>
              <a:gd name="T13" fmla="*/ 75 h 82"/>
              <a:gd name="T14" fmla="*/ 7 w 82"/>
              <a:gd name="T15" fmla="*/ 82 h 82"/>
              <a:gd name="T16" fmla="*/ 7 w 82"/>
              <a:gd name="T17" fmla="*/ 82 h 82"/>
              <a:gd name="T18" fmla="*/ 15 w 82"/>
              <a:gd name="T19" fmla="*/ 52 h 82"/>
              <a:gd name="T20" fmla="*/ 19 w 82"/>
              <a:gd name="T21" fmla="*/ 82 h 82"/>
              <a:gd name="T22" fmla="*/ 30 w 82"/>
              <a:gd name="T23" fmla="*/ 78 h 82"/>
              <a:gd name="T24" fmla="*/ 33 w 82"/>
              <a:gd name="T25" fmla="*/ 82 h 82"/>
              <a:gd name="T26" fmla="*/ 45 w 82"/>
              <a:gd name="T27" fmla="*/ 64 h 82"/>
              <a:gd name="T28" fmla="*/ 48 w 82"/>
              <a:gd name="T29" fmla="*/ 34 h 82"/>
              <a:gd name="T30" fmla="*/ 48 w 82"/>
              <a:gd name="T31" fmla="*/ 34 h 82"/>
              <a:gd name="T32" fmla="*/ 56 w 82"/>
              <a:gd name="T33" fmla="*/ 60 h 82"/>
              <a:gd name="T34" fmla="*/ 41 w 82"/>
              <a:gd name="T35" fmla="*/ 75 h 82"/>
              <a:gd name="T36" fmla="*/ 48 w 82"/>
              <a:gd name="T37" fmla="*/ 82 h 82"/>
              <a:gd name="T38" fmla="*/ 63 w 82"/>
              <a:gd name="T39" fmla="*/ 71 h 82"/>
              <a:gd name="T40" fmla="*/ 74 w 82"/>
              <a:gd name="T41" fmla="*/ 82 h 82"/>
              <a:gd name="T42" fmla="*/ 82 w 82"/>
              <a:gd name="T43" fmla="*/ 71 h 82"/>
              <a:gd name="T44" fmla="*/ 74 w 82"/>
              <a:gd name="T45" fmla="*/ 67 h 82"/>
              <a:gd name="T46" fmla="*/ 71 w 82"/>
              <a:gd name="T47" fmla="*/ 60 h 82"/>
              <a:gd name="T48" fmla="*/ 78 w 82"/>
              <a:gd name="T49" fmla="*/ 26 h 82"/>
              <a:gd name="T50" fmla="*/ 48 w 82"/>
              <a:gd name="T51" fmla="*/ 15 h 82"/>
              <a:gd name="T52" fmla="*/ 82 w 82"/>
              <a:gd name="T53" fmla="*/ 11 h 82"/>
              <a:gd name="T54" fmla="*/ 74 w 82"/>
              <a:gd name="T55" fmla="*/ 0 h 82"/>
              <a:gd name="T56" fmla="*/ 56 w 82"/>
              <a:gd name="T57" fmla="*/ 8 h 82"/>
              <a:gd name="T58" fmla="*/ 37 w 82"/>
              <a:gd name="T59" fmla="*/ 8 h 82"/>
              <a:gd name="T60" fmla="*/ 37 w 82"/>
              <a:gd name="T61" fmla="*/ 8 h 82"/>
              <a:gd name="T62" fmla="*/ 37 w 82"/>
              <a:gd name="T63" fmla="*/ 34 h 82"/>
              <a:gd name="T64" fmla="*/ 37 w 82"/>
              <a:gd name="T65" fmla="*/ 56 h 82"/>
              <a:gd name="T66" fmla="*/ 30 w 82"/>
              <a:gd name="T67" fmla="*/ 41 h 82"/>
              <a:gd name="T68" fmla="*/ 15 w 82"/>
              <a:gd name="T69" fmla="*/ 34 h 82"/>
              <a:gd name="T70" fmla="*/ 33 w 82"/>
              <a:gd name="T71" fmla="*/ 26 h 82"/>
              <a:gd name="T72" fmla="*/ 30 w 82"/>
              <a:gd name="T73" fmla="*/ 11 h 82"/>
              <a:gd name="T74" fmla="*/ 30 w 82"/>
              <a:gd name="T75" fmla="*/ 4 h 82"/>
              <a:gd name="T76" fmla="*/ 30 w 82"/>
              <a:gd name="T77" fmla="*/ 4 h 82"/>
              <a:gd name="T78" fmla="*/ 26 w 82"/>
              <a:gd name="T79" fmla="*/ 0 h 82"/>
              <a:gd name="T80" fmla="*/ 19 w 82"/>
              <a:gd name="T81" fmla="*/ 0 h 82"/>
              <a:gd name="T82" fmla="*/ 15 w 82"/>
              <a:gd name="T83" fmla="*/ 26 h 82"/>
              <a:gd name="T84" fmla="*/ 15 w 82"/>
              <a:gd name="T85" fmla="*/ 19 h 82"/>
              <a:gd name="T86" fmla="*/ 15 w 82"/>
              <a:gd name="T87" fmla="*/ 11 h 82"/>
              <a:gd name="T88" fmla="*/ 63 w 82"/>
              <a:gd name="T89" fmla="*/ 52 h 82"/>
              <a:gd name="T90" fmla="*/ 60 w 82"/>
              <a:gd name="T91" fmla="*/ 45 h 82"/>
              <a:gd name="T92" fmla="*/ 67 w 82"/>
              <a:gd name="T93" fmla="*/ 34 h 82"/>
              <a:gd name="T94" fmla="*/ 63 w 82"/>
              <a:gd name="T95" fmla="*/ 52 h 82"/>
              <a:gd name="T96" fmla="*/ 63 w 82"/>
              <a:gd name="T97" fmla="*/ 5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2" h="82">
                <a:moveTo>
                  <a:pt x="15" y="11"/>
                </a:moveTo>
                <a:lnTo>
                  <a:pt x="15" y="11"/>
                </a:lnTo>
                <a:lnTo>
                  <a:pt x="15" y="8"/>
                </a:lnTo>
                <a:lnTo>
                  <a:pt x="15" y="8"/>
                </a:lnTo>
                <a:lnTo>
                  <a:pt x="15" y="8"/>
                </a:lnTo>
                <a:lnTo>
                  <a:pt x="15" y="8"/>
                </a:lnTo>
                <a:lnTo>
                  <a:pt x="4" y="8"/>
                </a:lnTo>
                <a:lnTo>
                  <a:pt x="4" y="8"/>
                </a:lnTo>
                <a:lnTo>
                  <a:pt x="4" y="23"/>
                </a:lnTo>
                <a:lnTo>
                  <a:pt x="4" y="41"/>
                </a:lnTo>
                <a:lnTo>
                  <a:pt x="4" y="41"/>
                </a:lnTo>
                <a:lnTo>
                  <a:pt x="4" y="60"/>
                </a:lnTo>
                <a:lnTo>
                  <a:pt x="0" y="75"/>
                </a:lnTo>
                <a:lnTo>
                  <a:pt x="0" y="75"/>
                </a:lnTo>
                <a:lnTo>
                  <a:pt x="7" y="82"/>
                </a:lnTo>
                <a:lnTo>
                  <a:pt x="7" y="82"/>
                </a:lnTo>
                <a:lnTo>
                  <a:pt x="7" y="82"/>
                </a:lnTo>
                <a:lnTo>
                  <a:pt x="7" y="82"/>
                </a:lnTo>
                <a:lnTo>
                  <a:pt x="11" y="67"/>
                </a:lnTo>
                <a:lnTo>
                  <a:pt x="15" y="52"/>
                </a:lnTo>
                <a:lnTo>
                  <a:pt x="19" y="52"/>
                </a:lnTo>
                <a:lnTo>
                  <a:pt x="19" y="82"/>
                </a:lnTo>
                <a:lnTo>
                  <a:pt x="30" y="82"/>
                </a:lnTo>
                <a:lnTo>
                  <a:pt x="30" y="78"/>
                </a:lnTo>
                <a:lnTo>
                  <a:pt x="30" y="78"/>
                </a:lnTo>
                <a:lnTo>
                  <a:pt x="33" y="82"/>
                </a:lnTo>
                <a:lnTo>
                  <a:pt x="33" y="82"/>
                </a:lnTo>
                <a:lnTo>
                  <a:pt x="45" y="64"/>
                </a:lnTo>
                <a:lnTo>
                  <a:pt x="48" y="41"/>
                </a:lnTo>
                <a:lnTo>
                  <a:pt x="48" y="34"/>
                </a:lnTo>
                <a:lnTo>
                  <a:pt x="48" y="34"/>
                </a:lnTo>
                <a:lnTo>
                  <a:pt x="48" y="34"/>
                </a:lnTo>
                <a:lnTo>
                  <a:pt x="52" y="49"/>
                </a:lnTo>
                <a:lnTo>
                  <a:pt x="56" y="60"/>
                </a:lnTo>
                <a:lnTo>
                  <a:pt x="56" y="60"/>
                </a:lnTo>
                <a:lnTo>
                  <a:pt x="41" y="75"/>
                </a:lnTo>
                <a:lnTo>
                  <a:pt x="41" y="75"/>
                </a:lnTo>
                <a:lnTo>
                  <a:pt x="48" y="82"/>
                </a:lnTo>
                <a:lnTo>
                  <a:pt x="48" y="82"/>
                </a:lnTo>
                <a:lnTo>
                  <a:pt x="63" y="71"/>
                </a:lnTo>
                <a:lnTo>
                  <a:pt x="63" y="71"/>
                </a:lnTo>
                <a:lnTo>
                  <a:pt x="74" y="82"/>
                </a:lnTo>
                <a:lnTo>
                  <a:pt x="74" y="82"/>
                </a:lnTo>
                <a:lnTo>
                  <a:pt x="82" y="71"/>
                </a:lnTo>
                <a:lnTo>
                  <a:pt x="82" y="71"/>
                </a:lnTo>
                <a:lnTo>
                  <a:pt x="74" y="67"/>
                </a:lnTo>
                <a:lnTo>
                  <a:pt x="71" y="60"/>
                </a:lnTo>
                <a:lnTo>
                  <a:pt x="71" y="60"/>
                </a:lnTo>
                <a:lnTo>
                  <a:pt x="74" y="45"/>
                </a:lnTo>
                <a:lnTo>
                  <a:pt x="78" y="26"/>
                </a:lnTo>
                <a:lnTo>
                  <a:pt x="48" y="26"/>
                </a:lnTo>
                <a:lnTo>
                  <a:pt x="48" y="15"/>
                </a:lnTo>
                <a:lnTo>
                  <a:pt x="48" y="15"/>
                </a:lnTo>
                <a:lnTo>
                  <a:pt x="82" y="11"/>
                </a:lnTo>
                <a:lnTo>
                  <a:pt x="82" y="11"/>
                </a:lnTo>
                <a:lnTo>
                  <a:pt x="74" y="0"/>
                </a:lnTo>
                <a:lnTo>
                  <a:pt x="74" y="0"/>
                </a:lnTo>
                <a:lnTo>
                  <a:pt x="56" y="8"/>
                </a:lnTo>
                <a:lnTo>
                  <a:pt x="37" y="8"/>
                </a:lnTo>
                <a:lnTo>
                  <a:pt x="37" y="8"/>
                </a:lnTo>
                <a:lnTo>
                  <a:pt x="37" y="8"/>
                </a:lnTo>
                <a:lnTo>
                  <a:pt x="37" y="8"/>
                </a:lnTo>
                <a:lnTo>
                  <a:pt x="37" y="23"/>
                </a:lnTo>
                <a:lnTo>
                  <a:pt x="37" y="34"/>
                </a:lnTo>
                <a:lnTo>
                  <a:pt x="37" y="34"/>
                </a:lnTo>
                <a:lnTo>
                  <a:pt x="37" y="56"/>
                </a:lnTo>
                <a:lnTo>
                  <a:pt x="30" y="71"/>
                </a:lnTo>
                <a:lnTo>
                  <a:pt x="30" y="41"/>
                </a:lnTo>
                <a:lnTo>
                  <a:pt x="15" y="41"/>
                </a:lnTo>
                <a:lnTo>
                  <a:pt x="15" y="34"/>
                </a:lnTo>
                <a:lnTo>
                  <a:pt x="33" y="34"/>
                </a:lnTo>
                <a:lnTo>
                  <a:pt x="33" y="26"/>
                </a:lnTo>
                <a:lnTo>
                  <a:pt x="30" y="26"/>
                </a:lnTo>
                <a:lnTo>
                  <a:pt x="30" y="11"/>
                </a:lnTo>
                <a:lnTo>
                  <a:pt x="30" y="11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26" y="0"/>
                </a:lnTo>
                <a:lnTo>
                  <a:pt x="26" y="0"/>
                </a:lnTo>
                <a:lnTo>
                  <a:pt x="19" y="0"/>
                </a:lnTo>
                <a:lnTo>
                  <a:pt x="19" y="26"/>
                </a:lnTo>
                <a:lnTo>
                  <a:pt x="15" y="26"/>
                </a:lnTo>
                <a:lnTo>
                  <a:pt x="15" y="19"/>
                </a:lnTo>
                <a:lnTo>
                  <a:pt x="15" y="19"/>
                </a:lnTo>
                <a:lnTo>
                  <a:pt x="15" y="11"/>
                </a:lnTo>
                <a:lnTo>
                  <a:pt x="15" y="11"/>
                </a:lnTo>
                <a:lnTo>
                  <a:pt x="15" y="11"/>
                </a:lnTo>
                <a:close/>
                <a:moveTo>
                  <a:pt x="63" y="52"/>
                </a:moveTo>
                <a:lnTo>
                  <a:pt x="63" y="52"/>
                </a:lnTo>
                <a:lnTo>
                  <a:pt x="60" y="45"/>
                </a:lnTo>
                <a:lnTo>
                  <a:pt x="60" y="34"/>
                </a:lnTo>
                <a:lnTo>
                  <a:pt x="67" y="34"/>
                </a:lnTo>
                <a:lnTo>
                  <a:pt x="67" y="34"/>
                </a:lnTo>
                <a:lnTo>
                  <a:pt x="63" y="52"/>
                </a:lnTo>
                <a:lnTo>
                  <a:pt x="63" y="52"/>
                </a:lnTo>
                <a:lnTo>
                  <a:pt x="63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 noEditPoints="1"/>
          </p:cNvSpPr>
          <p:nvPr/>
        </p:nvSpPr>
        <p:spPr bwMode="auto">
          <a:xfrm>
            <a:off x="8345488" y="5843588"/>
            <a:ext cx="123825" cy="130175"/>
          </a:xfrm>
          <a:custGeom>
            <a:avLst/>
            <a:gdLst>
              <a:gd name="T0" fmla="*/ 26 w 78"/>
              <a:gd name="T1" fmla="*/ 8 h 82"/>
              <a:gd name="T2" fmla="*/ 15 w 78"/>
              <a:gd name="T3" fmla="*/ 0 h 82"/>
              <a:gd name="T4" fmla="*/ 4 w 78"/>
              <a:gd name="T5" fmla="*/ 26 h 82"/>
              <a:gd name="T6" fmla="*/ 4 w 78"/>
              <a:gd name="T7" fmla="*/ 26 h 82"/>
              <a:gd name="T8" fmla="*/ 0 w 78"/>
              <a:gd name="T9" fmla="*/ 26 h 82"/>
              <a:gd name="T10" fmla="*/ 4 w 78"/>
              <a:gd name="T11" fmla="*/ 38 h 82"/>
              <a:gd name="T12" fmla="*/ 15 w 78"/>
              <a:gd name="T13" fmla="*/ 38 h 82"/>
              <a:gd name="T14" fmla="*/ 4 w 78"/>
              <a:gd name="T15" fmla="*/ 49 h 82"/>
              <a:gd name="T16" fmla="*/ 4 w 78"/>
              <a:gd name="T17" fmla="*/ 49 h 82"/>
              <a:gd name="T18" fmla="*/ 0 w 78"/>
              <a:gd name="T19" fmla="*/ 49 h 82"/>
              <a:gd name="T20" fmla="*/ 4 w 78"/>
              <a:gd name="T21" fmla="*/ 60 h 82"/>
              <a:gd name="T22" fmla="*/ 8 w 78"/>
              <a:gd name="T23" fmla="*/ 60 h 82"/>
              <a:gd name="T24" fmla="*/ 30 w 78"/>
              <a:gd name="T25" fmla="*/ 56 h 82"/>
              <a:gd name="T26" fmla="*/ 30 w 78"/>
              <a:gd name="T27" fmla="*/ 45 h 82"/>
              <a:gd name="T28" fmla="*/ 26 w 78"/>
              <a:gd name="T29" fmla="*/ 49 h 82"/>
              <a:gd name="T30" fmla="*/ 19 w 78"/>
              <a:gd name="T31" fmla="*/ 49 h 82"/>
              <a:gd name="T32" fmla="*/ 26 w 78"/>
              <a:gd name="T33" fmla="*/ 38 h 82"/>
              <a:gd name="T34" fmla="*/ 34 w 78"/>
              <a:gd name="T35" fmla="*/ 82 h 82"/>
              <a:gd name="T36" fmla="*/ 45 w 78"/>
              <a:gd name="T37" fmla="*/ 56 h 82"/>
              <a:gd name="T38" fmla="*/ 49 w 78"/>
              <a:gd name="T39" fmla="*/ 64 h 82"/>
              <a:gd name="T40" fmla="*/ 56 w 78"/>
              <a:gd name="T41" fmla="*/ 49 h 82"/>
              <a:gd name="T42" fmla="*/ 60 w 78"/>
              <a:gd name="T43" fmla="*/ 56 h 82"/>
              <a:gd name="T44" fmla="*/ 60 w 78"/>
              <a:gd name="T45" fmla="*/ 60 h 82"/>
              <a:gd name="T46" fmla="*/ 67 w 78"/>
              <a:gd name="T47" fmla="*/ 67 h 82"/>
              <a:gd name="T48" fmla="*/ 64 w 78"/>
              <a:gd name="T49" fmla="*/ 71 h 82"/>
              <a:gd name="T50" fmla="*/ 60 w 78"/>
              <a:gd name="T51" fmla="*/ 71 h 82"/>
              <a:gd name="T52" fmla="*/ 64 w 78"/>
              <a:gd name="T53" fmla="*/ 82 h 82"/>
              <a:gd name="T54" fmla="*/ 75 w 78"/>
              <a:gd name="T55" fmla="*/ 82 h 82"/>
              <a:gd name="T56" fmla="*/ 78 w 78"/>
              <a:gd name="T57" fmla="*/ 15 h 82"/>
              <a:gd name="T58" fmla="*/ 64 w 78"/>
              <a:gd name="T59" fmla="*/ 15 h 82"/>
              <a:gd name="T60" fmla="*/ 64 w 78"/>
              <a:gd name="T61" fmla="*/ 4 h 82"/>
              <a:gd name="T62" fmla="*/ 60 w 78"/>
              <a:gd name="T63" fmla="*/ 4 h 82"/>
              <a:gd name="T64" fmla="*/ 52 w 78"/>
              <a:gd name="T65" fmla="*/ 0 h 82"/>
              <a:gd name="T66" fmla="*/ 52 w 78"/>
              <a:gd name="T67" fmla="*/ 15 h 82"/>
              <a:gd name="T68" fmla="*/ 34 w 78"/>
              <a:gd name="T69" fmla="*/ 23 h 82"/>
              <a:gd name="T70" fmla="*/ 26 w 78"/>
              <a:gd name="T71" fmla="*/ 19 h 82"/>
              <a:gd name="T72" fmla="*/ 26 w 78"/>
              <a:gd name="T73" fmla="*/ 19 h 82"/>
              <a:gd name="T74" fmla="*/ 23 w 78"/>
              <a:gd name="T75" fmla="*/ 26 h 82"/>
              <a:gd name="T76" fmla="*/ 19 w 78"/>
              <a:gd name="T77" fmla="*/ 26 h 82"/>
              <a:gd name="T78" fmla="*/ 19 w 78"/>
              <a:gd name="T79" fmla="*/ 26 h 82"/>
              <a:gd name="T80" fmla="*/ 19 w 78"/>
              <a:gd name="T81" fmla="*/ 26 h 82"/>
              <a:gd name="T82" fmla="*/ 26 w 78"/>
              <a:gd name="T83" fmla="*/ 8 h 82"/>
              <a:gd name="T84" fmla="*/ 49 w 78"/>
              <a:gd name="T85" fmla="*/ 26 h 82"/>
              <a:gd name="T86" fmla="*/ 45 w 78"/>
              <a:gd name="T87" fmla="*/ 49 h 82"/>
              <a:gd name="T88" fmla="*/ 49 w 78"/>
              <a:gd name="T89" fmla="*/ 26 h 82"/>
              <a:gd name="T90" fmla="*/ 64 w 78"/>
              <a:gd name="T91" fmla="*/ 45 h 82"/>
              <a:gd name="T92" fmla="*/ 60 w 78"/>
              <a:gd name="T93" fmla="*/ 38 h 82"/>
              <a:gd name="T94" fmla="*/ 60 w 78"/>
              <a:gd name="T95" fmla="*/ 26 h 82"/>
              <a:gd name="T96" fmla="*/ 67 w 78"/>
              <a:gd name="T97" fmla="*/ 49 h 82"/>
              <a:gd name="T98" fmla="*/ 64 w 78"/>
              <a:gd name="T99" fmla="*/ 45 h 82"/>
              <a:gd name="T100" fmla="*/ 64 w 78"/>
              <a:gd name="T101" fmla="*/ 45 h 82"/>
              <a:gd name="T102" fmla="*/ 4 w 78"/>
              <a:gd name="T103" fmla="*/ 78 h 82"/>
              <a:gd name="T104" fmla="*/ 23 w 78"/>
              <a:gd name="T105" fmla="*/ 75 h 82"/>
              <a:gd name="T106" fmla="*/ 30 w 78"/>
              <a:gd name="T107" fmla="*/ 71 h 82"/>
              <a:gd name="T108" fmla="*/ 30 w 78"/>
              <a:gd name="T109" fmla="*/ 60 h 82"/>
              <a:gd name="T110" fmla="*/ 0 w 78"/>
              <a:gd name="T111" fmla="*/ 67 h 82"/>
              <a:gd name="T112" fmla="*/ 0 w 78"/>
              <a:gd name="T113" fmla="*/ 67 h 82"/>
              <a:gd name="T114" fmla="*/ 4 w 78"/>
              <a:gd name="T115" fmla="*/ 78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8" h="82">
                <a:moveTo>
                  <a:pt x="26" y="8"/>
                </a:moveTo>
                <a:lnTo>
                  <a:pt x="26" y="8"/>
                </a:lnTo>
                <a:lnTo>
                  <a:pt x="15" y="0"/>
                </a:lnTo>
                <a:lnTo>
                  <a:pt x="15" y="0"/>
                </a:lnTo>
                <a:lnTo>
                  <a:pt x="11" y="15"/>
                </a:lnTo>
                <a:lnTo>
                  <a:pt x="4" y="26"/>
                </a:lnTo>
                <a:lnTo>
                  <a:pt x="4" y="26"/>
                </a:lnTo>
                <a:lnTo>
                  <a:pt x="4" y="26"/>
                </a:lnTo>
                <a:lnTo>
                  <a:pt x="0" y="26"/>
                </a:lnTo>
                <a:lnTo>
                  <a:pt x="0" y="26"/>
                </a:lnTo>
                <a:lnTo>
                  <a:pt x="4" y="38"/>
                </a:lnTo>
                <a:lnTo>
                  <a:pt x="4" y="38"/>
                </a:lnTo>
                <a:lnTo>
                  <a:pt x="4" y="38"/>
                </a:lnTo>
                <a:lnTo>
                  <a:pt x="15" y="38"/>
                </a:lnTo>
                <a:lnTo>
                  <a:pt x="15" y="38"/>
                </a:lnTo>
                <a:lnTo>
                  <a:pt x="4" y="49"/>
                </a:lnTo>
                <a:lnTo>
                  <a:pt x="4" y="49"/>
                </a:lnTo>
                <a:lnTo>
                  <a:pt x="4" y="49"/>
                </a:lnTo>
                <a:lnTo>
                  <a:pt x="4" y="49"/>
                </a:lnTo>
                <a:lnTo>
                  <a:pt x="0" y="49"/>
                </a:lnTo>
                <a:lnTo>
                  <a:pt x="0" y="49"/>
                </a:lnTo>
                <a:lnTo>
                  <a:pt x="4" y="60"/>
                </a:lnTo>
                <a:lnTo>
                  <a:pt x="4" y="60"/>
                </a:lnTo>
                <a:lnTo>
                  <a:pt x="8" y="60"/>
                </a:lnTo>
                <a:lnTo>
                  <a:pt x="8" y="60"/>
                </a:lnTo>
                <a:lnTo>
                  <a:pt x="30" y="56"/>
                </a:lnTo>
                <a:lnTo>
                  <a:pt x="30" y="56"/>
                </a:lnTo>
                <a:lnTo>
                  <a:pt x="30" y="45"/>
                </a:lnTo>
                <a:lnTo>
                  <a:pt x="30" y="45"/>
                </a:lnTo>
                <a:lnTo>
                  <a:pt x="26" y="49"/>
                </a:lnTo>
                <a:lnTo>
                  <a:pt x="26" y="49"/>
                </a:lnTo>
                <a:lnTo>
                  <a:pt x="19" y="49"/>
                </a:lnTo>
                <a:lnTo>
                  <a:pt x="19" y="49"/>
                </a:lnTo>
                <a:lnTo>
                  <a:pt x="26" y="38"/>
                </a:lnTo>
                <a:lnTo>
                  <a:pt x="34" y="30"/>
                </a:lnTo>
                <a:lnTo>
                  <a:pt x="34" y="82"/>
                </a:lnTo>
                <a:lnTo>
                  <a:pt x="45" y="82"/>
                </a:lnTo>
                <a:lnTo>
                  <a:pt x="45" y="56"/>
                </a:lnTo>
                <a:lnTo>
                  <a:pt x="49" y="64"/>
                </a:lnTo>
                <a:lnTo>
                  <a:pt x="49" y="64"/>
                </a:lnTo>
                <a:lnTo>
                  <a:pt x="56" y="49"/>
                </a:lnTo>
                <a:lnTo>
                  <a:pt x="56" y="49"/>
                </a:lnTo>
                <a:lnTo>
                  <a:pt x="60" y="56"/>
                </a:lnTo>
                <a:lnTo>
                  <a:pt x="60" y="56"/>
                </a:lnTo>
                <a:lnTo>
                  <a:pt x="60" y="60"/>
                </a:lnTo>
                <a:lnTo>
                  <a:pt x="60" y="60"/>
                </a:lnTo>
                <a:lnTo>
                  <a:pt x="67" y="56"/>
                </a:lnTo>
                <a:lnTo>
                  <a:pt x="67" y="67"/>
                </a:lnTo>
                <a:lnTo>
                  <a:pt x="67" y="67"/>
                </a:lnTo>
                <a:lnTo>
                  <a:pt x="64" y="71"/>
                </a:lnTo>
                <a:lnTo>
                  <a:pt x="60" y="71"/>
                </a:lnTo>
                <a:lnTo>
                  <a:pt x="60" y="71"/>
                </a:lnTo>
                <a:lnTo>
                  <a:pt x="64" y="82"/>
                </a:lnTo>
                <a:lnTo>
                  <a:pt x="64" y="82"/>
                </a:lnTo>
                <a:lnTo>
                  <a:pt x="75" y="82"/>
                </a:lnTo>
                <a:lnTo>
                  <a:pt x="75" y="82"/>
                </a:lnTo>
                <a:lnTo>
                  <a:pt x="78" y="75"/>
                </a:lnTo>
                <a:lnTo>
                  <a:pt x="78" y="15"/>
                </a:lnTo>
                <a:lnTo>
                  <a:pt x="64" y="15"/>
                </a:lnTo>
                <a:lnTo>
                  <a:pt x="64" y="15"/>
                </a:lnTo>
                <a:lnTo>
                  <a:pt x="64" y="4"/>
                </a:lnTo>
                <a:lnTo>
                  <a:pt x="64" y="4"/>
                </a:lnTo>
                <a:lnTo>
                  <a:pt x="64" y="4"/>
                </a:lnTo>
                <a:lnTo>
                  <a:pt x="60" y="4"/>
                </a:lnTo>
                <a:lnTo>
                  <a:pt x="60" y="4"/>
                </a:lnTo>
                <a:lnTo>
                  <a:pt x="52" y="0"/>
                </a:lnTo>
                <a:lnTo>
                  <a:pt x="52" y="0"/>
                </a:lnTo>
                <a:lnTo>
                  <a:pt x="52" y="15"/>
                </a:lnTo>
                <a:lnTo>
                  <a:pt x="34" y="15"/>
                </a:lnTo>
                <a:lnTo>
                  <a:pt x="34" y="23"/>
                </a:lnTo>
                <a:lnTo>
                  <a:pt x="34" y="23"/>
                </a:lnTo>
                <a:lnTo>
                  <a:pt x="26" y="19"/>
                </a:lnTo>
                <a:lnTo>
                  <a:pt x="26" y="19"/>
                </a:lnTo>
                <a:lnTo>
                  <a:pt x="26" y="19"/>
                </a:lnTo>
                <a:lnTo>
                  <a:pt x="26" y="19"/>
                </a:lnTo>
                <a:lnTo>
                  <a:pt x="23" y="26"/>
                </a:lnTo>
                <a:lnTo>
                  <a:pt x="19" y="26"/>
                </a:lnTo>
                <a:lnTo>
                  <a:pt x="19" y="26"/>
                </a:lnTo>
                <a:lnTo>
                  <a:pt x="19" y="26"/>
                </a:lnTo>
                <a:lnTo>
                  <a:pt x="19" y="26"/>
                </a:lnTo>
                <a:lnTo>
                  <a:pt x="19" y="26"/>
                </a:lnTo>
                <a:lnTo>
                  <a:pt x="19" y="26"/>
                </a:lnTo>
                <a:lnTo>
                  <a:pt x="26" y="8"/>
                </a:lnTo>
                <a:lnTo>
                  <a:pt x="26" y="8"/>
                </a:lnTo>
                <a:lnTo>
                  <a:pt x="26" y="8"/>
                </a:lnTo>
                <a:close/>
                <a:moveTo>
                  <a:pt x="49" y="26"/>
                </a:moveTo>
                <a:lnTo>
                  <a:pt x="49" y="26"/>
                </a:lnTo>
                <a:lnTo>
                  <a:pt x="45" y="49"/>
                </a:lnTo>
                <a:lnTo>
                  <a:pt x="45" y="26"/>
                </a:lnTo>
                <a:lnTo>
                  <a:pt x="49" y="26"/>
                </a:lnTo>
                <a:lnTo>
                  <a:pt x="49" y="26"/>
                </a:lnTo>
                <a:close/>
                <a:moveTo>
                  <a:pt x="64" y="45"/>
                </a:moveTo>
                <a:lnTo>
                  <a:pt x="64" y="45"/>
                </a:lnTo>
                <a:lnTo>
                  <a:pt x="60" y="38"/>
                </a:lnTo>
                <a:lnTo>
                  <a:pt x="60" y="38"/>
                </a:lnTo>
                <a:lnTo>
                  <a:pt x="60" y="26"/>
                </a:lnTo>
                <a:lnTo>
                  <a:pt x="67" y="26"/>
                </a:lnTo>
                <a:lnTo>
                  <a:pt x="67" y="49"/>
                </a:lnTo>
                <a:lnTo>
                  <a:pt x="67" y="49"/>
                </a:lnTo>
                <a:lnTo>
                  <a:pt x="64" y="45"/>
                </a:lnTo>
                <a:lnTo>
                  <a:pt x="64" y="45"/>
                </a:lnTo>
                <a:lnTo>
                  <a:pt x="64" y="45"/>
                </a:lnTo>
                <a:close/>
                <a:moveTo>
                  <a:pt x="4" y="78"/>
                </a:moveTo>
                <a:lnTo>
                  <a:pt x="4" y="78"/>
                </a:lnTo>
                <a:lnTo>
                  <a:pt x="23" y="75"/>
                </a:lnTo>
                <a:lnTo>
                  <a:pt x="23" y="75"/>
                </a:lnTo>
                <a:lnTo>
                  <a:pt x="30" y="71"/>
                </a:lnTo>
                <a:lnTo>
                  <a:pt x="30" y="71"/>
                </a:lnTo>
                <a:lnTo>
                  <a:pt x="30" y="60"/>
                </a:lnTo>
                <a:lnTo>
                  <a:pt x="30" y="60"/>
                </a:lnTo>
                <a:lnTo>
                  <a:pt x="0" y="67"/>
                </a:lnTo>
                <a:lnTo>
                  <a:pt x="0" y="67"/>
                </a:lnTo>
                <a:lnTo>
                  <a:pt x="0" y="67"/>
                </a:lnTo>
                <a:lnTo>
                  <a:pt x="0" y="67"/>
                </a:lnTo>
                <a:lnTo>
                  <a:pt x="4" y="78"/>
                </a:lnTo>
                <a:lnTo>
                  <a:pt x="4" y="78"/>
                </a:lnTo>
                <a:lnTo>
                  <a:pt x="4" y="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8482013" y="5843588"/>
            <a:ext cx="134937" cy="130175"/>
          </a:xfrm>
          <a:custGeom>
            <a:avLst/>
            <a:gdLst>
              <a:gd name="T0" fmla="*/ 0 w 85"/>
              <a:gd name="T1" fmla="*/ 45 h 82"/>
              <a:gd name="T2" fmla="*/ 7 w 85"/>
              <a:gd name="T3" fmla="*/ 52 h 82"/>
              <a:gd name="T4" fmla="*/ 15 w 85"/>
              <a:gd name="T5" fmla="*/ 82 h 82"/>
              <a:gd name="T6" fmla="*/ 22 w 85"/>
              <a:gd name="T7" fmla="*/ 52 h 82"/>
              <a:gd name="T8" fmla="*/ 30 w 85"/>
              <a:gd name="T9" fmla="*/ 60 h 82"/>
              <a:gd name="T10" fmla="*/ 33 w 85"/>
              <a:gd name="T11" fmla="*/ 56 h 82"/>
              <a:gd name="T12" fmla="*/ 37 w 85"/>
              <a:gd name="T13" fmla="*/ 60 h 82"/>
              <a:gd name="T14" fmla="*/ 41 w 85"/>
              <a:gd name="T15" fmla="*/ 49 h 82"/>
              <a:gd name="T16" fmla="*/ 48 w 85"/>
              <a:gd name="T17" fmla="*/ 41 h 82"/>
              <a:gd name="T18" fmla="*/ 48 w 85"/>
              <a:gd name="T19" fmla="*/ 41 h 82"/>
              <a:gd name="T20" fmla="*/ 56 w 85"/>
              <a:gd name="T21" fmla="*/ 41 h 82"/>
              <a:gd name="T22" fmla="*/ 67 w 85"/>
              <a:gd name="T23" fmla="*/ 49 h 82"/>
              <a:gd name="T24" fmla="*/ 59 w 85"/>
              <a:gd name="T25" fmla="*/ 52 h 82"/>
              <a:gd name="T26" fmla="*/ 59 w 85"/>
              <a:gd name="T27" fmla="*/ 45 h 82"/>
              <a:gd name="T28" fmla="*/ 59 w 85"/>
              <a:gd name="T29" fmla="*/ 45 h 82"/>
              <a:gd name="T30" fmla="*/ 52 w 85"/>
              <a:gd name="T31" fmla="*/ 45 h 82"/>
              <a:gd name="T32" fmla="*/ 48 w 85"/>
              <a:gd name="T33" fmla="*/ 56 h 82"/>
              <a:gd name="T34" fmla="*/ 26 w 85"/>
              <a:gd name="T35" fmla="*/ 67 h 82"/>
              <a:gd name="T36" fmla="*/ 30 w 85"/>
              <a:gd name="T37" fmla="*/ 78 h 82"/>
              <a:gd name="T38" fmla="*/ 37 w 85"/>
              <a:gd name="T39" fmla="*/ 75 h 82"/>
              <a:gd name="T40" fmla="*/ 48 w 85"/>
              <a:gd name="T41" fmla="*/ 67 h 82"/>
              <a:gd name="T42" fmla="*/ 48 w 85"/>
              <a:gd name="T43" fmla="*/ 71 h 82"/>
              <a:gd name="T44" fmla="*/ 41 w 85"/>
              <a:gd name="T45" fmla="*/ 75 h 82"/>
              <a:gd name="T46" fmla="*/ 45 w 85"/>
              <a:gd name="T47" fmla="*/ 82 h 82"/>
              <a:gd name="T48" fmla="*/ 56 w 85"/>
              <a:gd name="T49" fmla="*/ 82 h 82"/>
              <a:gd name="T50" fmla="*/ 59 w 85"/>
              <a:gd name="T51" fmla="*/ 67 h 82"/>
              <a:gd name="T52" fmla="*/ 74 w 85"/>
              <a:gd name="T53" fmla="*/ 78 h 82"/>
              <a:gd name="T54" fmla="*/ 82 w 85"/>
              <a:gd name="T55" fmla="*/ 71 h 82"/>
              <a:gd name="T56" fmla="*/ 67 w 85"/>
              <a:gd name="T57" fmla="*/ 60 h 82"/>
              <a:gd name="T58" fmla="*/ 74 w 85"/>
              <a:gd name="T59" fmla="*/ 56 h 82"/>
              <a:gd name="T60" fmla="*/ 82 w 85"/>
              <a:gd name="T61" fmla="*/ 60 h 82"/>
              <a:gd name="T62" fmla="*/ 85 w 85"/>
              <a:gd name="T63" fmla="*/ 49 h 82"/>
              <a:gd name="T64" fmla="*/ 74 w 85"/>
              <a:gd name="T65" fmla="*/ 45 h 82"/>
              <a:gd name="T66" fmla="*/ 82 w 85"/>
              <a:gd name="T67" fmla="*/ 41 h 82"/>
              <a:gd name="T68" fmla="*/ 52 w 85"/>
              <a:gd name="T69" fmla="*/ 34 h 82"/>
              <a:gd name="T70" fmla="*/ 74 w 85"/>
              <a:gd name="T71" fmla="*/ 30 h 82"/>
              <a:gd name="T72" fmla="*/ 56 w 85"/>
              <a:gd name="T73" fmla="*/ 23 h 82"/>
              <a:gd name="T74" fmla="*/ 78 w 85"/>
              <a:gd name="T75" fmla="*/ 19 h 82"/>
              <a:gd name="T76" fmla="*/ 56 w 85"/>
              <a:gd name="T77" fmla="*/ 11 h 82"/>
              <a:gd name="T78" fmla="*/ 59 w 85"/>
              <a:gd name="T79" fmla="*/ 4 h 82"/>
              <a:gd name="T80" fmla="*/ 59 w 85"/>
              <a:gd name="T81" fmla="*/ 4 h 82"/>
              <a:gd name="T82" fmla="*/ 52 w 85"/>
              <a:gd name="T83" fmla="*/ 0 h 82"/>
              <a:gd name="T84" fmla="*/ 52 w 85"/>
              <a:gd name="T85" fmla="*/ 0 h 82"/>
              <a:gd name="T86" fmla="*/ 45 w 85"/>
              <a:gd name="T87" fmla="*/ 11 h 82"/>
              <a:gd name="T88" fmla="*/ 30 w 85"/>
              <a:gd name="T89" fmla="*/ 11 h 82"/>
              <a:gd name="T90" fmla="*/ 30 w 85"/>
              <a:gd name="T91" fmla="*/ 8 h 82"/>
              <a:gd name="T92" fmla="*/ 30 w 85"/>
              <a:gd name="T93" fmla="*/ 4 h 82"/>
              <a:gd name="T94" fmla="*/ 18 w 85"/>
              <a:gd name="T95" fmla="*/ 0 h 82"/>
              <a:gd name="T96" fmla="*/ 11 w 85"/>
              <a:gd name="T97" fmla="*/ 23 h 82"/>
              <a:gd name="T98" fmla="*/ 0 w 85"/>
              <a:gd name="T99" fmla="*/ 45 h 82"/>
              <a:gd name="T100" fmla="*/ 45 w 85"/>
              <a:gd name="T101" fmla="*/ 23 h 82"/>
              <a:gd name="T102" fmla="*/ 30 w 85"/>
              <a:gd name="T103" fmla="*/ 30 h 82"/>
              <a:gd name="T104" fmla="*/ 41 w 85"/>
              <a:gd name="T105" fmla="*/ 30 h 82"/>
              <a:gd name="T106" fmla="*/ 22 w 85"/>
              <a:gd name="T107" fmla="*/ 34 h 82"/>
              <a:gd name="T108" fmla="*/ 22 w 85"/>
              <a:gd name="T109" fmla="*/ 23 h 82"/>
              <a:gd name="T110" fmla="*/ 26 w 85"/>
              <a:gd name="T111" fmla="*/ 19 h 82"/>
              <a:gd name="T112" fmla="*/ 45 w 85"/>
              <a:gd name="T113" fmla="*/ 19 h 82"/>
              <a:gd name="T114" fmla="*/ 45 w 85"/>
              <a:gd name="T115" fmla="*/ 23 h 82"/>
              <a:gd name="T116" fmla="*/ 37 w 85"/>
              <a:gd name="T117" fmla="*/ 41 h 82"/>
              <a:gd name="T118" fmla="*/ 22 w 85"/>
              <a:gd name="T119" fmla="*/ 49 h 82"/>
              <a:gd name="T120" fmla="*/ 37 w 85"/>
              <a:gd name="T121" fmla="*/ 4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5" h="82">
                <a:moveTo>
                  <a:pt x="0" y="45"/>
                </a:moveTo>
                <a:lnTo>
                  <a:pt x="0" y="45"/>
                </a:lnTo>
                <a:lnTo>
                  <a:pt x="7" y="52"/>
                </a:lnTo>
                <a:lnTo>
                  <a:pt x="7" y="52"/>
                </a:lnTo>
                <a:lnTo>
                  <a:pt x="15" y="45"/>
                </a:lnTo>
                <a:lnTo>
                  <a:pt x="15" y="82"/>
                </a:lnTo>
                <a:lnTo>
                  <a:pt x="22" y="82"/>
                </a:lnTo>
                <a:lnTo>
                  <a:pt x="22" y="52"/>
                </a:lnTo>
                <a:lnTo>
                  <a:pt x="22" y="52"/>
                </a:lnTo>
                <a:lnTo>
                  <a:pt x="30" y="60"/>
                </a:lnTo>
                <a:lnTo>
                  <a:pt x="30" y="60"/>
                </a:lnTo>
                <a:lnTo>
                  <a:pt x="33" y="56"/>
                </a:lnTo>
                <a:lnTo>
                  <a:pt x="33" y="56"/>
                </a:lnTo>
                <a:lnTo>
                  <a:pt x="37" y="60"/>
                </a:lnTo>
                <a:lnTo>
                  <a:pt x="45" y="56"/>
                </a:lnTo>
                <a:lnTo>
                  <a:pt x="41" y="49"/>
                </a:lnTo>
                <a:lnTo>
                  <a:pt x="41" y="49"/>
                </a:lnTo>
                <a:lnTo>
                  <a:pt x="48" y="41"/>
                </a:lnTo>
                <a:lnTo>
                  <a:pt x="48" y="41"/>
                </a:lnTo>
                <a:lnTo>
                  <a:pt x="48" y="41"/>
                </a:lnTo>
                <a:lnTo>
                  <a:pt x="56" y="41"/>
                </a:lnTo>
                <a:lnTo>
                  <a:pt x="56" y="41"/>
                </a:lnTo>
                <a:lnTo>
                  <a:pt x="67" y="49"/>
                </a:lnTo>
                <a:lnTo>
                  <a:pt x="67" y="49"/>
                </a:lnTo>
                <a:lnTo>
                  <a:pt x="59" y="56"/>
                </a:lnTo>
                <a:lnTo>
                  <a:pt x="59" y="52"/>
                </a:lnTo>
                <a:lnTo>
                  <a:pt x="59" y="52"/>
                </a:lnTo>
                <a:lnTo>
                  <a:pt x="59" y="45"/>
                </a:lnTo>
                <a:lnTo>
                  <a:pt x="59" y="45"/>
                </a:lnTo>
                <a:lnTo>
                  <a:pt x="59" y="45"/>
                </a:lnTo>
                <a:lnTo>
                  <a:pt x="59" y="45"/>
                </a:lnTo>
                <a:lnTo>
                  <a:pt x="52" y="45"/>
                </a:lnTo>
                <a:lnTo>
                  <a:pt x="48" y="45"/>
                </a:lnTo>
                <a:lnTo>
                  <a:pt x="48" y="56"/>
                </a:lnTo>
                <a:lnTo>
                  <a:pt x="48" y="56"/>
                </a:lnTo>
                <a:lnTo>
                  <a:pt x="26" y="67"/>
                </a:lnTo>
                <a:lnTo>
                  <a:pt x="26" y="67"/>
                </a:lnTo>
                <a:lnTo>
                  <a:pt x="30" y="78"/>
                </a:lnTo>
                <a:lnTo>
                  <a:pt x="30" y="78"/>
                </a:lnTo>
                <a:lnTo>
                  <a:pt x="37" y="75"/>
                </a:lnTo>
                <a:lnTo>
                  <a:pt x="37" y="75"/>
                </a:lnTo>
                <a:lnTo>
                  <a:pt x="48" y="67"/>
                </a:lnTo>
                <a:lnTo>
                  <a:pt x="48" y="71"/>
                </a:lnTo>
                <a:lnTo>
                  <a:pt x="48" y="71"/>
                </a:lnTo>
                <a:lnTo>
                  <a:pt x="48" y="75"/>
                </a:lnTo>
                <a:lnTo>
                  <a:pt x="41" y="75"/>
                </a:lnTo>
                <a:lnTo>
                  <a:pt x="41" y="75"/>
                </a:lnTo>
                <a:lnTo>
                  <a:pt x="45" y="82"/>
                </a:lnTo>
                <a:lnTo>
                  <a:pt x="45" y="82"/>
                </a:lnTo>
                <a:lnTo>
                  <a:pt x="56" y="82"/>
                </a:lnTo>
                <a:lnTo>
                  <a:pt x="59" y="78"/>
                </a:lnTo>
                <a:lnTo>
                  <a:pt x="59" y="67"/>
                </a:lnTo>
                <a:lnTo>
                  <a:pt x="59" y="67"/>
                </a:lnTo>
                <a:lnTo>
                  <a:pt x="74" y="78"/>
                </a:lnTo>
                <a:lnTo>
                  <a:pt x="74" y="78"/>
                </a:lnTo>
                <a:lnTo>
                  <a:pt x="82" y="71"/>
                </a:lnTo>
                <a:lnTo>
                  <a:pt x="82" y="71"/>
                </a:lnTo>
                <a:lnTo>
                  <a:pt x="67" y="60"/>
                </a:lnTo>
                <a:lnTo>
                  <a:pt x="67" y="60"/>
                </a:lnTo>
                <a:lnTo>
                  <a:pt x="74" y="56"/>
                </a:lnTo>
                <a:lnTo>
                  <a:pt x="74" y="56"/>
                </a:lnTo>
                <a:lnTo>
                  <a:pt x="82" y="60"/>
                </a:lnTo>
                <a:lnTo>
                  <a:pt x="82" y="60"/>
                </a:lnTo>
                <a:lnTo>
                  <a:pt x="85" y="49"/>
                </a:lnTo>
                <a:lnTo>
                  <a:pt x="85" y="49"/>
                </a:lnTo>
                <a:lnTo>
                  <a:pt x="74" y="45"/>
                </a:lnTo>
                <a:lnTo>
                  <a:pt x="71" y="41"/>
                </a:lnTo>
                <a:lnTo>
                  <a:pt x="82" y="41"/>
                </a:lnTo>
                <a:lnTo>
                  <a:pt x="82" y="34"/>
                </a:lnTo>
                <a:lnTo>
                  <a:pt x="52" y="34"/>
                </a:lnTo>
                <a:lnTo>
                  <a:pt x="52" y="30"/>
                </a:lnTo>
                <a:lnTo>
                  <a:pt x="74" y="30"/>
                </a:lnTo>
                <a:lnTo>
                  <a:pt x="74" y="23"/>
                </a:lnTo>
                <a:lnTo>
                  <a:pt x="56" y="23"/>
                </a:lnTo>
                <a:lnTo>
                  <a:pt x="56" y="19"/>
                </a:lnTo>
                <a:lnTo>
                  <a:pt x="78" y="19"/>
                </a:lnTo>
                <a:lnTo>
                  <a:pt x="78" y="11"/>
                </a:lnTo>
                <a:lnTo>
                  <a:pt x="56" y="11"/>
                </a:lnTo>
                <a:lnTo>
                  <a:pt x="56" y="11"/>
                </a:lnTo>
                <a:lnTo>
                  <a:pt x="59" y="4"/>
                </a:lnTo>
                <a:lnTo>
                  <a:pt x="59" y="4"/>
                </a:lnTo>
                <a:lnTo>
                  <a:pt x="59" y="4"/>
                </a:lnTo>
                <a:lnTo>
                  <a:pt x="59" y="4"/>
                </a:lnTo>
                <a:lnTo>
                  <a:pt x="52" y="0"/>
                </a:lnTo>
                <a:lnTo>
                  <a:pt x="52" y="0"/>
                </a:lnTo>
                <a:lnTo>
                  <a:pt x="52" y="0"/>
                </a:lnTo>
                <a:lnTo>
                  <a:pt x="45" y="0"/>
                </a:lnTo>
                <a:lnTo>
                  <a:pt x="45" y="11"/>
                </a:lnTo>
                <a:lnTo>
                  <a:pt x="30" y="11"/>
                </a:lnTo>
                <a:lnTo>
                  <a:pt x="30" y="11"/>
                </a:lnTo>
                <a:lnTo>
                  <a:pt x="30" y="8"/>
                </a:lnTo>
                <a:lnTo>
                  <a:pt x="30" y="8"/>
                </a:lnTo>
                <a:lnTo>
                  <a:pt x="30" y="4"/>
                </a:lnTo>
                <a:lnTo>
                  <a:pt x="30" y="4"/>
                </a:lnTo>
                <a:lnTo>
                  <a:pt x="22" y="4"/>
                </a:lnTo>
                <a:lnTo>
                  <a:pt x="18" y="0"/>
                </a:lnTo>
                <a:lnTo>
                  <a:pt x="18" y="0"/>
                </a:lnTo>
                <a:lnTo>
                  <a:pt x="11" y="23"/>
                </a:lnTo>
                <a:lnTo>
                  <a:pt x="0" y="45"/>
                </a:lnTo>
                <a:lnTo>
                  <a:pt x="0" y="45"/>
                </a:lnTo>
                <a:lnTo>
                  <a:pt x="0" y="45"/>
                </a:lnTo>
                <a:close/>
                <a:moveTo>
                  <a:pt x="45" y="23"/>
                </a:moveTo>
                <a:lnTo>
                  <a:pt x="30" y="23"/>
                </a:lnTo>
                <a:lnTo>
                  <a:pt x="30" y="30"/>
                </a:lnTo>
                <a:lnTo>
                  <a:pt x="41" y="30"/>
                </a:lnTo>
                <a:lnTo>
                  <a:pt x="41" y="30"/>
                </a:lnTo>
                <a:lnTo>
                  <a:pt x="41" y="34"/>
                </a:lnTo>
                <a:lnTo>
                  <a:pt x="22" y="34"/>
                </a:lnTo>
                <a:lnTo>
                  <a:pt x="22" y="23"/>
                </a:lnTo>
                <a:lnTo>
                  <a:pt x="22" y="23"/>
                </a:lnTo>
                <a:lnTo>
                  <a:pt x="26" y="11"/>
                </a:lnTo>
                <a:lnTo>
                  <a:pt x="26" y="19"/>
                </a:lnTo>
                <a:lnTo>
                  <a:pt x="45" y="19"/>
                </a:lnTo>
                <a:lnTo>
                  <a:pt x="45" y="19"/>
                </a:lnTo>
                <a:lnTo>
                  <a:pt x="45" y="23"/>
                </a:lnTo>
                <a:lnTo>
                  <a:pt x="45" y="23"/>
                </a:lnTo>
                <a:lnTo>
                  <a:pt x="45" y="23"/>
                </a:lnTo>
                <a:close/>
                <a:moveTo>
                  <a:pt x="37" y="41"/>
                </a:moveTo>
                <a:lnTo>
                  <a:pt x="37" y="41"/>
                </a:lnTo>
                <a:lnTo>
                  <a:pt x="22" y="49"/>
                </a:lnTo>
                <a:lnTo>
                  <a:pt x="22" y="41"/>
                </a:lnTo>
                <a:lnTo>
                  <a:pt x="37" y="41"/>
                </a:lnTo>
                <a:lnTo>
                  <a:pt x="37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 noEditPoints="1"/>
          </p:cNvSpPr>
          <p:nvPr/>
        </p:nvSpPr>
        <p:spPr bwMode="auto">
          <a:xfrm>
            <a:off x="8629651" y="5843588"/>
            <a:ext cx="130175" cy="130175"/>
          </a:xfrm>
          <a:custGeom>
            <a:avLst/>
            <a:gdLst>
              <a:gd name="T0" fmla="*/ 11 w 82"/>
              <a:gd name="T1" fmla="*/ 15 h 82"/>
              <a:gd name="T2" fmla="*/ 22 w 82"/>
              <a:gd name="T3" fmla="*/ 11 h 82"/>
              <a:gd name="T4" fmla="*/ 22 w 82"/>
              <a:gd name="T5" fmla="*/ 4 h 82"/>
              <a:gd name="T6" fmla="*/ 11 w 82"/>
              <a:gd name="T7" fmla="*/ 4 h 82"/>
              <a:gd name="T8" fmla="*/ 11 w 82"/>
              <a:gd name="T9" fmla="*/ 15 h 82"/>
              <a:gd name="T10" fmla="*/ 33 w 82"/>
              <a:gd name="T11" fmla="*/ 75 h 82"/>
              <a:gd name="T12" fmla="*/ 19 w 82"/>
              <a:gd name="T13" fmla="*/ 34 h 82"/>
              <a:gd name="T14" fmla="*/ 30 w 82"/>
              <a:gd name="T15" fmla="*/ 23 h 82"/>
              <a:gd name="T16" fmla="*/ 30 w 82"/>
              <a:gd name="T17" fmla="*/ 26 h 82"/>
              <a:gd name="T18" fmla="*/ 37 w 82"/>
              <a:gd name="T19" fmla="*/ 34 h 82"/>
              <a:gd name="T20" fmla="*/ 78 w 82"/>
              <a:gd name="T21" fmla="*/ 19 h 82"/>
              <a:gd name="T22" fmla="*/ 48 w 82"/>
              <a:gd name="T23" fmla="*/ 11 h 82"/>
              <a:gd name="T24" fmla="*/ 52 w 82"/>
              <a:gd name="T25" fmla="*/ 8 h 82"/>
              <a:gd name="T26" fmla="*/ 52 w 82"/>
              <a:gd name="T27" fmla="*/ 4 h 82"/>
              <a:gd name="T28" fmla="*/ 41 w 82"/>
              <a:gd name="T29" fmla="*/ 0 h 82"/>
              <a:gd name="T30" fmla="*/ 41 w 82"/>
              <a:gd name="T31" fmla="*/ 4 h 82"/>
              <a:gd name="T32" fmla="*/ 33 w 82"/>
              <a:gd name="T33" fmla="*/ 19 h 82"/>
              <a:gd name="T34" fmla="*/ 0 w 82"/>
              <a:gd name="T35" fmla="*/ 15 h 82"/>
              <a:gd name="T36" fmla="*/ 7 w 82"/>
              <a:gd name="T37" fmla="*/ 23 h 82"/>
              <a:gd name="T38" fmla="*/ 7 w 82"/>
              <a:gd name="T39" fmla="*/ 41 h 82"/>
              <a:gd name="T40" fmla="*/ 0 w 82"/>
              <a:gd name="T41" fmla="*/ 78 h 82"/>
              <a:gd name="T42" fmla="*/ 0 w 82"/>
              <a:gd name="T43" fmla="*/ 78 h 82"/>
              <a:gd name="T44" fmla="*/ 7 w 82"/>
              <a:gd name="T45" fmla="*/ 82 h 82"/>
              <a:gd name="T46" fmla="*/ 15 w 82"/>
              <a:gd name="T47" fmla="*/ 64 h 82"/>
              <a:gd name="T48" fmla="*/ 22 w 82"/>
              <a:gd name="T49" fmla="*/ 41 h 82"/>
              <a:gd name="T50" fmla="*/ 22 w 82"/>
              <a:gd name="T51" fmla="*/ 67 h 82"/>
              <a:gd name="T52" fmla="*/ 15 w 82"/>
              <a:gd name="T53" fmla="*/ 71 h 82"/>
              <a:gd name="T54" fmla="*/ 19 w 82"/>
              <a:gd name="T55" fmla="*/ 82 h 82"/>
              <a:gd name="T56" fmla="*/ 26 w 82"/>
              <a:gd name="T57" fmla="*/ 78 h 82"/>
              <a:gd name="T58" fmla="*/ 33 w 82"/>
              <a:gd name="T59" fmla="*/ 75 h 82"/>
              <a:gd name="T60" fmla="*/ 41 w 82"/>
              <a:gd name="T61" fmla="*/ 82 h 82"/>
              <a:gd name="T62" fmla="*/ 59 w 82"/>
              <a:gd name="T63" fmla="*/ 64 h 82"/>
              <a:gd name="T64" fmla="*/ 67 w 82"/>
              <a:gd name="T65" fmla="*/ 75 h 82"/>
              <a:gd name="T66" fmla="*/ 74 w 82"/>
              <a:gd name="T67" fmla="*/ 82 h 82"/>
              <a:gd name="T68" fmla="*/ 82 w 82"/>
              <a:gd name="T69" fmla="*/ 71 h 82"/>
              <a:gd name="T70" fmla="*/ 63 w 82"/>
              <a:gd name="T71" fmla="*/ 56 h 82"/>
              <a:gd name="T72" fmla="*/ 82 w 82"/>
              <a:gd name="T73" fmla="*/ 49 h 82"/>
              <a:gd name="T74" fmla="*/ 63 w 82"/>
              <a:gd name="T75" fmla="*/ 38 h 82"/>
              <a:gd name="T76" fmla="*/ 74 w 82"/>
              <a:gd name="T77" fmla="*/ 30 h 82"/>
              <a:gd name="T78" fmla="*/ 56 w 82"/>
              <a:gd name="T79" fmla="*/ 26 h 82"/>
              <a:gd name="T80" fmla="*/ 56 w 82"/>
              <a:gd name="T81" fmla="*/ 23 h 82"/>
              <a:gd name="T82" fmla="*/ 45 w 82"/>
              <a:gd name="T83" fmla="*/ 23 h 82"/>
              <a:gd name="T84" fmla="*/ 41 w 82"/>
              <a:gd name="T85" fmla="*/ 34 h 82"/>
              <a:gd name="T86" fmla="*/ 33 w 82"/>
              <a:gd name="T87" fmla="*/ 41 h 82"/>
              <a:gd name="T88" fmla="*/ 37 w 82"/>
              <a:gd name="T89" fmla="*/ 45 h 82"/>
              <a:gd name="T90" fmla="*/ 41 w 82"/>
              <a:gd name="T91" fmla="*/ 45 h 82"/>
              <a:gd name="T92" fmla="*/ 52 w 82"/>
              <a:gd name="T93" fmla="*/ 38 h 82"/>
              <a:gd name="T94" fmla="*/ 37 w 82"/>
              <a:gd name="T95" fmla="*/ 49 h 82"/>
              <a:gd name="T96" fmla="*/ 52 w 82"/>
              <a:gd name="T97" fmla="*/ 56 h 82"/>
              <a:gd name="T98" fmla="*/ 52 w 82"/>
              <a:gd name="T99" fmla="*/ 56 h 82"/>
              <a:gd name="T100" fmla="*/ 33 w 82"/>
              <a:gd name="T101" fmla="*/ 75 h 82"/>
              <a:gd name="T102" fmla="*/ 33 w 82"/>
              <a:gd name="T103" fmla="*/ 7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82">
                <a:moveTo>
                  <a:pt x="11" y="15"/>
                </a:moveTo>
                <a:lnTo>
                  <a:pt x="11" y="15"/>
                </a:lnTo>
                <a:lnTo>
                  <a:pt x="22" y="11"/>
                </a:lnTo>
                <a:lnTo>
                  <a:pt x="22" y="11"/>
                </a:lnTo>
                <a:lnTo>
                  <a:pt x="22" y="4"/>
                </a:lnTo>
                <a:lnTo>
                  <a:pt x="22" y="4"/>
                </a:lnTo>
                <a:lnTo>
                  <a:pt x="11" y="4"/>
                </a:lnTo>
                <a:lnTo>
                  <a:pt x="11" y="4"/>
                </a:lnTo>
                <a:lnTo>
                  <a:pt x="11" y="15"/>
                </a:lnTo>
                <a:lnTo>
                  <a:pt x="11" y="15"/>
                </a:lnTo>
                <a:lnTo>
                  <a:pt x="11" y="15"/>
                </a:lnTo>
                <a:close/>
                <a:moveTo>
                  <a:pt x="33" y="75"/>
                </a:moveTo>
                <a:lnTo>
                  <a:pt x="33" y="34"/>
                </a:lnTo>
                <a:lnTo>
                  <a:pt x="19" y="34"/>
                </a:lnTo>
                <a:lnTo>
                  <a:pt x="19" y="23"/>
                </a:lnTo>
                <a:lnTo>
                  <a:pt x="30" y="23"/>
                </a:lnTo>
                <a:lnTo>
                  <a:pt x="30" y="26"/>
                </a:lnTo>
                <a:lnTo>
                  <a:pt x="30" y="26"/>
                </a:lnTo>
                <a:lnTo>
                  <a:pt x="37" y="34"/>
                </a:lnTo>
                <a:lnTo>
                  <a:pt x="37" y="34"/>
                </a:lnTo>
                <a:lnTo>
                  <a:pt x="45" y="19"/>
                </a:lnTo>
                <a:lnTo>
                  <a:pt x="78" y="19"/>
                </a:lnTo>
                <a:lnTo>
                  <a:pt x="78" y="11"/>
                </a:lnTo>
                <a:lnTo>
                  <a:pt x="48" y="11"/>
                </a:lnTo>
                <a:lnTo>
                  <a:pt x="48" y="11"/>
                </a:lnTo>
                <a:lnTo>
                  <a:pt x="52" y="8"/>
                </a:lnTo>
                <a:lnTo>
                  <a:pt x="52" y="8"/>
                </a:lnTo>
                <a:lnTo>
                  <a:pt x="52" y="4"/>
                </a:lnTo>
                <a:lnTo>
                  <a:pt x="52" y="4"/>
                </a:lnTo>
                <a:lnTo>
                  <a:pt x="41" y="0"/>
                </a:lnTo>
                <a:lnTo>
                  <a:pt x="41" y="0"/>
                </a:lnTo>
                <a:lnTo>
                  <a:pt x="41" y="4"/>
                </a:lnTo>
                <a:lnTo>
                  <a:pt x="41" y="4"/>
                </a:lnTo>
                <a:lnTo>
                  <a:pt x="33" y="19"/>
                </a:lnTo>
                <a:lnTo>
                  <a:pt x="33" y="15"/>
                </a:lnTo>
                <a:lnTo>
                  <a:pt x="0" y="15"/>
                </a:lnTo>
                <a:lnTo>
                  <a:pt x="0" y="23"/>
                </a:lnTo>
                <a:lnTo>
                  <a:pt x="7" y="23"/>
                </a:lnTo>
                <a:lnTo>
                  <a:pt x="7" y="41"/>
                </a:lnTo>
                <a:lnTo>
                  <a:pt x="7" y="41"/>
                </a:lnTo>
                <a:lnTo>
                  <a:pt x="7" y="60"/>
                </a:lnTo>
                <a:lnTo>
                  <a:pt x="0" y="78"/>
                </a:lnTo>
                <a:lnTo>
                  <a:pt x="0" y="78"/>
                </a:lnTo>
                <a:lnTo>
                  <a:pt x="0" y="78"/>
                </a:lnTo>
                <a:lnTo>
                  <a:pt x="0" y="78"/>
                </a:lnTo>
                <a:lnTo>
                  <a:pt x="7" y="82"/>
                </a:lnTo>
                <a:lnTo>
                  <a:pt x="7" y="82"/>
                </a:lnTo>
                <a:lnTo>
                  <a:pt x="15" y="64"/>
                </a:lnTo>
                <a:lnTo>
                  <a:pt x="19" y="41"/>
                </a:lnTo>
                <a:lnTo>
                  <a:pt x="22" y="41"/>
                </a:lnTo>
                <a:lnTo>
                  <a:pt x="22" y="67"/>
                </a:lnTo>
                <a:lnTo>
                  <a:pt x="22" y="67"/>
                </a:lnTo>
                <a:lnTo>
                  <a:pt x="22" y="71"/>
                </a:lnTo>
                <a:lnTo>
                  <a:pt x="15" y="71"/>
                </a:lnTo>
                <a:lnTo>
                  <a:pt x="15" y="71"/>
                </a:lnTo>
                <a:lnTo>
                  <a:pt x="19" y="82"/>
                </a:lnTo>
                <a:lnTo>
                  <a:pt x="19" y="82"/>
                </a:lnTo>
                <a:lnTo>
                  <a:pt x="26" y="78"/>
                </a:lnTo>
                <a:lnTo>
                  <a:pt x="33" y="75"/>
                </a:lnTo>
                <a:lnTo>
                  <a:pt x="33" y="75"/>
                </a:lnTo>
                <a:lnTo>
                  <a:pt x="41" y="82"/>
                </a:lnTo>
                <a:lnTo>
                  <a:pt x="41" y="82"/>
                </a:lnTo>
                <a:lnTo>
                  <a:pt x="52" y="75"/>
                </a:lnTo>
                <a:lnTo>
                  <a:pt x="59" y="64"/>
                </a:lnTo>
                <a:lnTo>
                  <a:pt x="59" y="64"/>
                </a:lnTo>
                <a:lnTo>
                  <a:pt x="67" y="75"/>
                </a:lnTo>
                <a:lnTo>
                  <a:pt x="74" y="82"/>
                </a:lnTo>
                <a:lnTo>
                  <a:pt x="74" y="82"/>
                </a:lnTo>
                <a:lnTo>
                  <a:pt x="82" y="71"/>
                </a:lnTo>
                <a:lnTo>
                  <a:pt x="82" y="71"/>
                </a:lnTo>
                <a:lnTo>
                  <a:pt x="71" y="67"/>
                </a:lnTo>
                <a:lnTo>
                  <a:pt x="63" y="56"/>
                </a:lnTo>
                <a:lnTo>
                  <a:pt x="82" y="56"/>
                </a:lnTo>
                <a:lnTo>
                  <a:pt x="82" y="49"/>
                </a:lnTo>
                <a:lnTo>
                  <a:pt x="63" y="49"/>
                </a:lnTo>
                <a:lnTo>
                  <a:pt x="63" y="38"/>
                </a:lnTo>
                <a:lnTo>
                  <a:pt x="74" y="38"/>
                </a:lnTo>
                <a:lnTo>
                  <a:pt x="74" y="30"/>
                </a:lnTo>
                <a:lnTo>
                  <a:pt x="52" y="30"/>
                </a:lnTo>
                <a:lnTo>
                  <a:pt x="56" y="26"/>
                </a:lnTo>
                <a:lnTo>
                  <a:pt x="56" y="26"/>
                </a:lnTo>
                <a:lnTo>
                  <a:pt x="56" y="23"/>
                </a:lnTo>
                <a:lnTo>
                  <a:pt x="56" y="23"/>
                </a:lnTo>
                <a:lnTo>
                  <a:pt x="45" y="23"/>
                </a:lnTo>
                <a:lnTo>
                  <a:pt x="45" y="23"/>
                </a:lnTo>
                <a:lnTo>
                  <a:pt x="41" y="34"/>
                </a:lnTo>
                <a:lnTo>
                  <a:pt x="33" y="41"/>
                </a:lnTo>
                <a:lnTo>
                  <a:pt x="33" y="41"/>
                </a:lnTo>
                <a:lnTo>
                  <a:pt x="37" y="45"/>
                </a:lnTo>
                <a:lnTo>
                  <a:pt x="37" y="45"/>
                </a:lnTo>
                <a:lnTo>
                  <a:pt x="41" y="45"/>
                </a:lnTo>
                <a:lnTo>
                  <a:pt x="41" y="45"/>
                </a:lnTo>
                <a:lnTo>
                  <a:pt x="48" y="38"/>
                </a:lnTo>
                <a:lnTo>
                  <a:pt x="52" y="38"/>
                </a:lnTo>
                <a:lnTo>
                  <a:pt x="52" y="49"/>
                </a:lnTo>
                <a:lnTo>
                  <a:pt x="37" y="49"/>
                </a:lnTo>
                <a:lnTo>
                  <a:pt x="37" y="56"/>
                </a:lnTo>
                <a:lnTo>
                  <a:pt x="52" y="56"/>
                </a:lnTo>
                <a:lnTo>
                  <a:pt x="52" y="56"/>
                </a:lnTo>
                <a:lnTo>
                  <a:pt x="52" y="56"/>
                </a:lnTo>
                <a:lnTo>
                  <a:pt x="45" y="67"/>
                </a:lnTo>
                <a:lnTo>
                  <a:pt x="33" y="75"/>
                </a:lnTo>
                <a:lnTo>
                  <a:pt x="33" y="75"/>
                </a:lnTo>
                <a:lnTo>
                  <a:pt x="33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 noEditPoints="1"/>
          </p:cNvSpPr>
          <p:nvPr/>
        </p:nvSpPr>
        <p:spPr bwMode="auto">
          <a:xfrm>
            <a:off x="8788401" y="5843588"/>
            <a:ext cx="95250" cy="130175"/>
          </a:xfrm>
          <a:custGeom>
            <a:avLst/>
            <a:gdLst>
              <a:gd name="T0" fmla="*/ 12 w 60"/>
              <a:gd name="T1" fmla="*/ 82 h 82"/>
              <a:gd name="T2" fmla="*/ 12 w 60"/>
              <a:gd name="T3" fmla="*/ 78 h 82"/>
              <a:gd name="T4" fmla="*/ 45 w 60"/>
              <a:gd name="T5" fmla="*/ 78 h 82"/>
              <a:gd name="T6" fmla="*/ 45 w 60"/>
              <a:gd name="T7" fmla="*/ 82 h 82"/>
              <a:gd name="T8" fmla="*/ 60 w 60"/>
              <a:gd name="T9" fmla="*/ 82 h 82"/>
              <a:gd name="T10" fmla="*/ 60 w 60"/>
              <a:gd name="T11" fmla="*/ 15 h 82"/>
              <a:gd name="T12" fmla="*/ 30 w 60"/>
              <a:gd name="T13" fmla="*/ 15 h 82"/>
              <a:gd name="T14" fmla="*/ 30 w 60"/>
              <a:gd name="T15" fmla="*/ 15 h 82"/>
              <a:gd name="T16" fmla="*/ 34 w 60"/>
              <a:gd name="T17" fmla="*/ 8 h 82"/>
              <a:gd name="T18" fmla="*/ 34 w 60"/>
              <a:gd name="T19" fmla="*/ 8 h 82"/>
              <a:gd name="T20" fmla="*/ 34 w 60"/>
              <a:gd name="T21" fmla="*/ 8 h 82"/>
              <a:gd name="T22" fmla="*/ 34 w 60"/>
              <a:gd name="T23" fmla="*/ 4 h 82"/>
              <a:gd name="T24" fmla="*/ 34 w 60"/>
              <a:gd name="T25" fmla="*/ 4 h 82"/>
              <a:gd name="T26" fmla="*/ 19 w 60"/>
              <a:gd name="T27" fmla="*/ 0 h 82"/>
              <a:gd name="T28" fmla="*/ 19 w 60"/>
              <a:gd name="T29" fmla="*/ 0 h 82"/>
              <a:gd name="T30" fmla="*/ 19 w 60"/>
              <a:gd name="T31" fmla="*/ 4 h 82"/>
              <a:gd name="T32" fmla="*/ 19 w 60"/>
              <a:gd name="T33" fmla="*/ 4 h 82"/>
              <a:gd name="T34" fmla="*/ 15 w 60"/>
              <a:gd name="T35" fmla="*/ 15 h 82"/>
              <a:gd name="T36" fmla="*/ 0 w 60"/>
              <a:gd name="T37" fmla="*/ 15 h 82"/>
              <a:gd name="T38" fmla="*/ 0 w 60"/>
              <a:gd name="T39" fmla="*/ 82 h 82"/>
              <a:gd name="T40" fmla="*/ 0 w 60"/>
              <a:gd name="T41" fmla="*/ 82 h 82"/>
              <a:gd name="T42" fmla="*/ 12 w 60"/>
              <a:gd name="T43" fmla="*/ 82 h 82"/>
              <a:gd name="T44" fmla="*/ 12 w 60"/>
              <a:gd name="T45" fmla="*/ 82 h 82"/>
              <a:gd name="T46" fmla="*/ 45 w 60"/>
              <a:gd name="T47" fmla="*/ 23 h 82"/>
              <a:gd name="T48" fmla="*/ 45 w 60"/>
              <a:gd name="T49" fmla="*/ 34 h 82"/>
              <a:gd name="T50" fmla="*/ 12 w 60"/>
              <a:gd name="T51" fmla="*/ 34 h 82"/>
              <a:gd name="T52" fmla="*/ 12 w 60"/>
              <a:gd name="T53" fmla="*/ 23 h 82"/>
              <a:gd name="T54" fmla="*/ 45 w 60"/>
              <a:gd name="T55" fmla="*/ 23 h 82"/>
              <a:gd name="T56" fmla="*/ 45 w 60"/>
              <a:gd name="T57" fmla="*/ 23 h 82"/>
              <a:gd name="T58" fmla="*/ 49 w 60"/>
              <a:gd name="T59" fmla="*/ 52 h 82"/>
              <a:gd name="T60" fmla="*/ 12 w 60"/>
              <a:gd name="T61" fmla="*/ 52 h 82"/>
              <a:gd name="T62" fmla="*/ 12 w 60"/>
              <a:gd name="T63" fmla="*/ 41 h 82"/>
              <a:gd name="T64" fmla="*/ 49 w 60"/>
              <a:gd name="T65" fmla="*/ 41 h 82"/>
              <a:gd name="T66" fmla="*/ 49 w 60"/>
              <a:gd name="T67" fmla="*/ 52 h 82"/>
              <a:gd name="T68" fmla="*/ 49 w 60"/>
              <a:gd name="T69" fmla="*/ 52 h 82"/>
              <a:gd name="T70" fmla="*/ 49 w 60"/>
              <a:gd name="T71" fmla="*/ 60 h 82"/>
              <a:gd name="T72" fmla="*/ 49 w 60"/>
              <a:gd name="T73" fmla="*/ 71 h 82"/>
              <a:gd name="T74" fmla="*/ 12 w 60"/>
              <a:gd name="T75" fmla="*/ 71 h 82"/>
              <a:gd name="T76" fmla="*/ 12 w 60"/>
              <a:gd name="T77" fmla="*/ 60 h 82"/>
              <a:gd name="T78" fmla="*/ 49 w 60"/>
              <a:gd name="T79" fmla="*/ 60 h 82"/>
              <a:gd name="T80" fmla="*/ 49 w 60"/>
              <a:gd name="T81" fmla="*/ 6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" h="82">
                <a:moveTo>
                  <a:pt x="12" y="82"/>
                </a:moveTo>
                <a:lnTo>
                  <a:pt x="12" y="78"/>
                </a:lnTo>
                <a:lnTo>
                  <a:pt x="45" y="78"/>
                </a:lnTo>
                <a:lnTo>
                  <a:pt x="45" y="82"/>
                </a:lnTo>
                <a:lnTo>
                  <a:pt x="60" y="82"/>
                </a:lnTo>
                <a:lnTo>
                  <a:pt x="60" y="15"/>
                </a:lnTo>
                <a:lnTo>
                  <a:pt x="30" y="15"/>
                </a:lnTo>
                <a:lnTo>
                  <a:pt x="30" y="15"/>
                </a:lnTo>
                <a:lnTo>
                  <a:pt x="34" y="8"/>
                </a:lnTo>
                <a:lnTo>
                  <a:pt x="34" y="8"/>
                </a:lnTo>
                <a:lnTo>
                  <a:pt x="34" y="8"/>
                </a:lnTo>
                <a:lnTo>
                  <a:pt x="34" y="4"/>
                </a:lnTo>
                <a:lnTo>
                  <a:pt x="34" y="4"/>
                </a:lnTo>
                <a:lnTo>
                  <a:pt x="19" y="0"/>
                </a:lnTo>
                <a:lnTo>
                  <a:pt x="19" y="0"/>
                </a:lnTo>
                <a:lnTo>
                  <a:pt x="19" y="4"/>
                </a:lnTo>
                <a:lnTo>
                  <a:pt x="19" y="4"/>
                </a:lnTo>
                <a:lnTo>
                  <a:pt x="15" y="15"/>
                </a:lnTo>
                <a:lnTo>
                  <a:pt x="0" y="15"/>
                </a:lnTo>
                <a:lnTo>
                  <a:pt x="0" y="82"/>
                </a:lnTo>
                <a:lnTo>
                  <a:pt x="0" y="82"/>
                </a:lnTo>
                <a:lnTo>
                  <a:pt x="12" y="82"/>
                </a:lnTo>
                <a:lnTo>
                  <a:pt x="12" y="82"/>
                </a:lnTo>
                <a:close/>
                <a:moveTo>
                  <a:pt x="45" y="23"/>
                </a:moveTo>
                <a:lnTo>
                  <a:pt x="45" y="34"/>
                </a:lnTo>
                <a:lnTo>
                  <a:pt x="12" y="34"/>
                </a:lnTo>
                <a:lnTo>
                  <a:pt x="12" y="23"/>
                </a:lnTo>
                <a:lnTo>
                  <a:pt x="45" y="23"/>
                </a:lnTo>
                <a:lnTo>
                  <a:pt x="45" y="23"/>
                </a:lnTo>
                <a:close/>
                <a:moveTo>
                  <a:pt x="49" y="52"/>
                </a:moveTo>
                <a:lnTo>
                  <a:pt x="12" y="52"/>
                </a:lnTo>
                <a:lnTo>
                  <a:pt x="12" y="41"/>
                </a:lnTo>
                <a:lnTo>
                  <a:pt x="49" y="41"/>
                </a:lnTo>
                <a:lnTo>
                  <a:pt x="49" y="52"/>
                </a:lnTo>
                <a:lnTo>
                  <a:pt x="49" y="52"/>
                </a:lnTo>
                <a:close/>
                <a:moveTo>
                  <a:pt x="49" y="60"/>
                </a:moveTo>
                <a:lnTo>
                  <a:pt x="49" y="71"/>
                </a:lnTo>
                <a:lnTo>
                  <a:pt x="12" y="71"/>
                </a:lnTo>
                <a:lnTo>
                  <a:pt x="12" y="60"/>
                </a:lnTo>
                <a:lnTo>
                  <a:pt x="49" y="60"/>
                </a:lnTo>
                <a:lnTo>
                  <a:pt x="49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 noEditPoints="1"/>
          </p:cNvSpPr>
          <p:nvPr/>
        </p:nvSpPr>
        <p:spPr bwMode="auto">
          <a:xfrm>
            <a:off x="8913813" y="5843588"/>
            <a:ext cx="128587" cy="130175"/>
          </a:xfrm>
          <a:custGeom>
            <a:avLst/>
            <a:gdLst>
              <a:gd name="T0" fmla="*/ 59 w 81"/>
              <a:gd name="T1" fmla="*/ 8 h 82"/>
              <a:gd name="T2" fmla="*/ 59 w 81"/>
              <a:gd name="T3" fmla="*/ 4 h 82"/>
              <a:gd name="T4" fmla="*/ 44 w 81"/>
              <a:gd name="T5" fmla="*/ 0 h 82"/>
              <a:gd name="T6" fmla="*/ 40 w 81"/>
              <a:gd name="T7" fmla="*/ 15 h 82"/>
              <a:gd name="T8" fmla="*/ 26 w 81"/>
              <a:gd name="T9" fmla="*/ 30 h 82"/>
              <a:gd name="T10" fmla="*/ 29 w 81"/>
              <a:gd name="T11" fmla="*/ 41 h 82"/>
              <a:gd name="T12" fmla="*/ 67 w 81"/>
              <a:gd name="T13" fmla="*/ 38 h 82"/>
              <a:gd name="T14" fmla="*/ 70 w 81"/>
              <a:gd name="T15" fmla="*/ 41 h 82"/>
              <a:gd name="T16" fmla="*/ 78 w 81"/>
              <a:gd name="T17" fmla="*/ 38 h 82"/>
              <a:gd name="T18" fmla="*/ 81 w 81"/>
              <a:gd name="T19" fmla="*/ 38 h 82"/>
              <a:gd name="T20" fmla="*/ 67 w 81"/>
              <a:gd name="T21" fmla="*/ 11 h 82"/>
              <a:gd name="T22" fmla="*/ 55 w 81"/>
              <a:gd name="T23" fmla="*/ 19 h 82"/>
              <a:gd name="T24" fmla="*/ 44 w 81"/>
              <a:gd name="T25" fmla="*/ 26 h 82"/>
              <a:gd name="T26" fmla="*/ 59 w 81"/>
              <a:gd name="T27" fmla="*/ 8 h 82"/>
              <a:gd name="T28" fmla="*/ 59 w 81"/>
              <a:gd name="T29" fmla="*/ 8 h 82"/>
              <a:gd name="T30" fmla="*/ 29 w 81"/>
              <a:gd name="T31" fmla="*/ 15 h 82"/>
              <a:gd name="T32" fmla="*/ 14 w 81"/>
              <a:gd name="T33" fmla="*/ 4 h 82"/>
              <a:gd name="T34" fmla="*/ 7 w 81"/>
              <a:gd name="T35" fmla="*/ 11 h 82"/>
              <a:gd name="T36" fmla="*/ 11 w 81"/>
              <a:gd name="T37" fmla="*/ 15 h 82"/>
              <a:gd name="T38" fmla="*/ 22 w 81"/>
              <a:gd name="T39" fmla="*/ 23 h 82"/>
              <a:gd name="T40" fmla="*/ 29 w 81"/>
              <a:gd name="T41" fmla="*/ 15 h 82"/>
              <a:gd name="T42" fmla="*/ 22 w 81"/>
              <a:gd name="T43" fmla="*/ 30 h 82"/>
              <a:gd name="T44" fmla="*/ 7 w 81"/>
              <a:gd name="T45" fmla="*/ 23 h 82"/>
              <a:gd name="T46" fmla="*/ 0 w 81"/>
              <a:gd name="T47" fmla="*/ 30 h 82"/>
              <a:gd name="T48" fmla="*/ 14 w 81"/>
              <a:gd name="T49" fmla="*/ 41 h 82"/>
              <a:gd name="T50" fmla="*/ 22 w 81"/>
              <a:gd name="T51" fmla="*/ 30 h 82"/>
              <a:gd name="T52" fmla="*/ 22 w 81"/>
              <a:gd name="T53" fmla="*/ 30 h 82"/>
              <a:gd name="T54" fmla="*/ 11 w 81"/>
              <a:gd name="T55" fmla="*/ 78 h 82"/>
              <a:gd name="T56" fmla="*/ 14 w 81"/>
              <a:gd name="T57" fmla="*/ 82 h 82"/>
              <a:gd name="T58" fmla="*/ 22 w 81"/>
              <a:gd name="T59" fmla="*/ 49 h 82"/>
              <a:gd name="T60" fmla="*/ 18 w 81"/>
              <a:gd name="T61" fmla="*/ 49 h 82"/>
              <a:gd name="T62" fmla="*/ 14 w 81"/>
              <a:gd name="T63" fmla="*/ 45 h 82"/>
              <a:gd name="T64" fmla="*/ 0 w 81"/>
              <a:gd name="T65" fmla="*/ 75 h 82"/>
              <a:gd name="T66" fmla="*/ 11 w 81"/>
              <a:gd name="T67" fmla="*/ 78 h 82"/>
              <a:gd name="T68" fmla="*/ 40 w 81"/>
              <a:gd name="T69" fmla="*/ 75 h 82"/>
              <a:gd name="T70" fmla="*/ 63 w 81"/>
              <a:gd name="T71" fmla="*/ 82 h 82"/>
              <a:gd name="T72" fmla="*/ 74 w 81"/>
              <a:gd name="T73" fmla="*/ 45 h 82"/>
              <a:gd name="T74" fmla="*/ 29 w 81"/>
              <a:gd name="T75" fmla="*/ 82 h 82"/>
              <a:gd name="T76" fmla="*/ 40 w 81"/>
              <a:gd name="T77" fmla="*/ 75 h 82"/>
              <a:gd name="T78" fmla="*/ 63 w 81"/>
              <a:gd name="T79" fmla="*/ 52 h 82"/>
              <a:gd name="T80" fmla="*/ 40 w 81"/>
              <a:gd name="T81" fmla="*/ 67 h 82"/>
              <a:gd name="T82" fmla="*/ 63 w 81"/>
              <a:gd name="T83" fmla="*/ 5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1" h="82">
                <a:moveTo>
                  <a:pt x="59" y="8"/>
                </a:moveTo>
                <a:lnTo>
                  <a:pt x="59" y="8"/>
                </a:lnTo>
                <a:lnTo>
                  <a:pt x="59" y="4"/>
                </a:lnTo>
                <a:lnTo>
                  <a:pt x="59" y="4"/>
                </a:lnTo>
                <a:lnTo>
                  <a:pt x="44" y="0"/>
                </a:lnTo>
                <a:lnTo>
                  <a:pt x="44" y="0"/>
                </a:lnTo>
                <a:lnTo>
                  <a:pt x="40" y="15"/>
                </a:lnTo>
                <a:lnTo>
                  <a:pt x="40" y="15"/>
                </a:lnTo>
                <a:lnTo>
                  <a:pt x="33" y="26"/>
                </a:lnTo>
                <a:lnTo>
                  <a:pt x="26" y="30"/>
                </a:lnTo>
                <a:lnTo>
                  <a:pt x="29" y="41"/>
                </a:lnTo>
                <a:lnTo>
                  <a:pt x="29" y="41"/>
                </a:lnTo>
                <a:lnTo>
                  <a:pt x="55" y="38"/>
                </a:lnTo>
                <a:lnTo>
                  <a:pt x="67" y="38"/>
                </a:lnTo>
                <a:lnTo>
                  <a:pt x="70" y="41"/>
                </a:lnTo>
                <a:lnTo>
                  <a:pt x="70" y="41"/>
                </a:lnTo>
                <a:lnTo>
                  <a:pt x="78" y="38"/>
                </a:lnTo>
                <a:lnTo>
                  <a:pt x="78" y="38"/>
                </a:lnTo>
                <a:lnTo>
                  <a:pt x="81" y="38"/>
                </a:lnTo>
                <a:lnTo>
                  <a:pt x="81" y="38"/>
                </a:lnTo>
                <a:lnTo>
                  <a:pt x="67" y="11"/>
                </a:lnTo>
                <a:lnTo>
                  <a:pt x="67" y="11"/>
                </a:lnTo>
                <a:lnTo>
                  <a:pt x="55" y="19"/>
                </a:lnTo>
                <a:lnTo>
                  <a:pt x="55" y="19"/>
                </a:lnTo>
                <a:lnTo>
                  <a:pt x="63" y="26"/>
                </a:lnTo>
                <a:lnTo>
                  <a:pt x="44" y="26"/>
                </a:lnTo>
                <a:lnTo>
                  <a:pt x="44" y="26"/>
                </a:lnTo>
                <a:lnTo>
                  <a:pt x="59" y="8"/>
                </a:lnTo>
                <a:lnTo>
                  <a:pt x="59" y="8"/>
                </a:lnTo>
                <a:lnTo>
                  <a:pt x="59" y="8"/>
                </a:lnTo>
                <a:close/>
                <a:moveTo>
                  <a:pt x="29" y="15"/>
                </a:moveTo>
                <a:lnTo>
                  <a:pt x="29" y="15"/>
                </a:lnTo>
                <a:lnTo>
                  <a:pt x="14" y="4"/>
                </a:lnTo>
                <a:lnTo>
                  <a:pt x="14" y="4"/>
                </a:lnTo>
                <a:lnTo>
                  <a:pt x="7" y="11"/>
                </a:lnTo>
                <a:lnTo>
                  <a:pt x="7" y="11"/>
                </a:lnTo>
                <a:lnTo>
                  <a:pt x="11" y="15"/>
                </a:lnTo>
                <a:lnTo>
                  <a:pt x="11" y="15"/>
                </a:lnTo>
                <a:lnTo>
                  <a:pt x="22" y="23"/>
                </a:lnTo>
                <a:lnTo>
                  <a:pt x="22" y="23"/>
                </a:lnTo>
                <a:lnTo>
                  <a:pt x="29" y="15"/>
                </a:lnTo>
                <a:lnTo>
                  <a:pt x="29" y="15"/>
                </a:lnTo>
                <a:lnTo>
                  <a:pt x="29" y="15"/>
                </a:lnTo>
                <a:close/>
                <a:moveTo>
                  <a:pt x="22" y="30"/>
                </a:moveTo>
                <a:lnTo>
                  <a:pt x="22" y="30"/>
                </a:lnTo>
                <a:lnTo>
                  <a:pt x="7" y="23"/>
                </a:lnTo>
                <a:lnTo>
                  <a:pt x="7" y="23"/>
                </a:lnTo>
                <a:lnTo>
                  <a:pt x="0" y="30"/>
                </a:lnTo>
                <a:lnTo>
                  <a:pt x="0" y="30"/>
                </a:lnTo>
                <a:lnTo>
                  <a:pt x="14" y="41"/>
                </a:lnTo>
                <a:lnTo>
                  <a:pt x="14" y="41"/>
                </a:lnTo>
                <a:lnTo>
                  <a:pt x="22" y="30"/>
                </a:lnTo>
                <a:lnTo>
                  <a:pt x="22" y="30"/>
                </a:lnTo>
                <a:lnTo>
                  <a:pt x="22" y="30"/>
                </a:lnTo>
                <a:close/>
                <a:moveTo>
                  <a:pt x="11" y="78"/>
                </a:moveTo>
                <a:lnTo>
                  <a:pt x="11" y="78"/>
                </a:lnTo>
                <a:lnTo>
                  <a:pt x="14" y="82"/>
                </a:lnTo>
                <a:lnTo>
                  <a:pt x="14" y="82"/>
                </a:lnTo>
                <a:lnTo>
                  <a:pt x="22" y="49"/>
                </a:lnTo>
                <a:lnTo>
                  <a:pt x="22" y="49"/>
                </a:lnTo>
                <a:lnTo>
                  <a:pt x="18" y="49"/>
                </a:lnTo>
                <a:lnTo>
                  <a:pt x="18" y="49"/>
                </a:lnTo>
                <a:lnTo>
                  <a:pt x="14" y="45"/>
                </a:lnTo>
                <a:lnTo>
                  <a:pt x="14" y="45"/>
                </a:lnTo>
                <a:lnTo>
                  <a:pt x="0" y="75"/>
                </a:lnTo>
                <a:lnTo>
                  <a:pt x="0" y="75"/>
                </a:ln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close/>
                <a:moveTo>
                  <a:pt x="40" y="75"/>
                </a:moveTo>
                <a:lnTo>
                  <a:pt x="63" y="75"/>
                </a:lnTo>
                <a:lnTo>
                  <a:pt x="63" y="82"/>
                </a:lnTo>
                <a:lnTo>
                  <a:pt x="74" y="82"/>
                </a:lnTo>
                <a:lnTo>
                  <a:pt x="74" y="45"/>
                </a:lnTo>
                <a:lnTo>
                  <a:pt x="29" y="45"/>
                </a:lnTo>
                <a:lnTo>
                  <a:pt x="29" y="82"/>
                </a:lnTo>
                <a:lnTo>
                  <a:pt x="40" y="82"/>
                </a:lnTo>
                <a:lnTo>
                  <a:pt x="40" y="75"/>
                </a:lnTo>
                <a:lnTo>
                  <a:pt x="40" y="75"/>
                </a:lnTo>
                <a:close/>
                <a:moveTo>
                  <a:pt x="63" y="52"/>
                </a:moveTo>
                <a:lnTo>
                  <a:pt x="63" y="67"/>
                </a:lnTo>
                <a:lnTo>
                  <a:pt x="40" y="67"/>
                </a:lnTo>
                <a:lnTo>
                  <a:pt x="40" y="52"/>
                </a:lnTo>
                <a:lnTo>
                  <a:pt x="63" y="52"/>
                </a:lnTo>
                <a:lnTo>
                  <a:pt x="63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 noEditPoints="1"/>
          </p:cNvSpPr>
          <p:nvPr/>
        </p:nvSpPr>
        <p:spPr bwMode="auto">
          <a:xfrm>
            <a:off x="9055101" y="5849938"/>
            <a:ext cx="117475" cy="123825"/>
          </a:xfrm>
          <a:custGeom>
            <a:avLst/>
            <a:gdLst>
              <a:gd name="T0" fmla="*/ 59 w 74"/>
              <a:gd name="T1" fmla="*/ 19 h 78"/>
              <a:gd name="T2" fmla="*/ 48 w 74"/>
              <a:gd name="T3" fmla="*/ 11 h 78"/>
              <a:gd name="T4" fmla="*/ 52 w 74"/>
              <a:gd name="T5" fmla="*/ 4 h 78"/>
              <a:gd name="T6" fmla="*/ 52 w 74"/>
              <a:gd name="T7" fmla="*/ 4 h 78"/>
              <a:gd name="T8" fmla="*/ 48 w 74"/>
              <a:gd name="T9" fmla="*/ 4 h 78"/>
              <a:gd name="T10" fmla="*/ 41 w 74"/>
              <a:gd name="T11" fmla="*/ 4 h 78"/>
              <a:gd name="T12" fmla="*/ 41 w 74"/>
              <a:gd name="T13" fmla="*/ 37 h 78"/>
              <a:gd name="T14" fmla="*/ 37 w 74"/>
              <a:gd name="T15" fmla="*/ 19 h 78"/>
              <a:gd name="T16" fmla="*/ 26 w 74"/>
              <a:gd name="T17" fmla="*/ 7 h 78"/>
              <a:gd name="T18" fmla="*/ 30 w 74"/>
              <a:gd name="T19" fmla="*/ 4 h 78"/>
              <a:gd name="T20" fmla="*/ 30 w 74"/>
              <a:gd name="T21" fmla="*/ 0 h 78"/>
              <a:gd name="T22" fmla="*/ 26 w 74"/>
              <a:gd name="T23" fmla="*/ 0 h 78"/>
              <a:gd name="T24" fmla="*/ 18 w 74"/>
              <a:gd name="T25" fmla="*/ 0 h 78"/>
              <a:gd name="T26" fmla="*/ 18 w 74"/>
              <a:gd name="T27" fmla="*/ 45 h 78"/>
              <a:gd name="T28" fmla="*/ 11 w 74"/>
              <a:gd name="T29" fmla="*/ 60 h 78"/>
              <a:gd name="T30" fmla="*/ 0 w 74"/>
              <a:gd name="T31" fmla="*/ 71 h 78"/>
              <a:gd name="T32" fmla="*/ 11 w 74"/>
              <a:gd name="T33" fmla="*/ 78 h 78"/>
              <a:gd name="T34" fmla="*/ 18 w 74"/>
              <a:gd name="T35" fmla="*/ 67 h 78"/>
              <a:gd name="T36" fmla="*/ 26 w 74"/>
              <a:gd name="T37" fmla="*/ 60 h 78"/>
              <a:gd name="T38" fmla="*/ 26 w 74"/>
              <a:gd name="T39" fmla="*/ 26 h 78"/>
              <a:gd name="T40" fmla="*/ 30 w 74"/>
              <a:gd name="T41" fmla="*/ 48 h 78"/>
              <a:gd name="T42" fmla="*/ 37 w 74"/>
              <a:gd name="T43" fmla="*/ 48 h 78"/>
              <a:gd name="T44" fmla="*/ 41 w 74"/>
              <a:gd name="T45" fmla="*/ 45 h 78"/>
              <a:gd name="T46" fmla="*/ 48 w 74"/>
              <a:gd name="T47" fmla="*/ 74 h 78"/>
              <a:gd name="T48" fmla="*/ 48 w 74"/>
              <a:gd name="T49" fmla="*/ 22 h 78"/>
              <a:gd name="T50" fmla="*/ 56 w 74"/>
              <a:gd name="T51" fmla="*/ 48 h 78"/>
              <a:gd name="T52" fmla="*/ 63 w 74"/>
              <a:gd name="T53" fmla="*/ 78 h 78"/>
              <a:gd name="T54" fmla="*/ 74 w 74"/>
              <a:gd name="T55" fmla="*/ 4 h 78"/>
              <a:gd name="T56" fmla="*/ 74 w 74"/>
              <a:gd name="T57" fmla="*/ 0 h 78"/>
              <a:gd name="T58" fmla="*/ 74 w 74"/>
              <a:gd name="T59" fmla="*/ 0 h 78"/>
              <a:gd name="T60" fmla="*/ 74 w 74"/>
              <a:gd name="T61" fmla="*/ 0 h 78"/>
              <a:gd name="T62" fmla="*/ 63 w 74"/>
              <a:gd name="T63" fmla="*/ 0 h 78"/>
              <a:gd name="T64" fmla="*/ 63 w 74"/>
              <a:gd name="T65" fmla="*/ 37 h 78"/>
              <a:gd name="T66" fmla="*/ 59 w 74"/>
              <a:gd name="T67" fmla="*/ 19 h 78"/>
              <a:gd name="T68" fmla="*/ 11 w 74"/>
              <a:gd name="T69" fmla="*/ 37 h 78"/>
              <a:gd name="T70" fmla="*/ 15 w 74"/>
              <a:gd name="T71" fmla="*/ 22 h 78"/>
              <a:gd name="T72" fmla="*/ 7 w 74"/>
              <a:gd name="T73" fmla="*/ 19 h 78"/>
              <a:gd name="T74" fmla="*/ 4 w 74"/>
              <a:gd name="T75" fmla="*/ 22 h 78"/>
              <a:gd name="T76" fmla="*/ 0 w 74"/>
              <a:gd name="T77" fmla="*/ 45 h 78"/>
              <a:gd name="T78" fmla="*/ 11 w 74"/>
              <a:gd name="T79" fmla="*/ 48 h 78"/>
              <a:gd name="T80" fmla="*/ 11 w 74"/>
              <a:gd name="T81" fmla="*/ 37 h 78"/>
              <a:gd name="T82" fmla="*/ 11 w 74"/>
              <a:gd name="T83" fmla="*/ 3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4" h="78">
                <a:moveTo>
                  <a:pt x="59" y="19"/>
                </a:moveTo>
                <a:lnTo>
                  <a:pt x="59" y="19"/>
                </a:lnTo>
                <a:lnTo>
                  <a:pt x="48" y="19"/>
                </a:lnTo>
                <a:lnTo>
                  <a:pt x="48" y="11"/>
                </a:lnTo>
                <a:lnTo>
                  <a:pt x="48" y="11"/>
                </a:lnTo>
                <a:lnTo>
                  <a:pt x="52" y="4"/>
                </a:lnTo>
                <a:lnTo>
                  <a:pt x="52" y="4"/>
                </a:lnTo>
                <a:lnTo>
                  <a:pt x="52" y="4"/>
                </a:lnTo>
                <a:lnTo>
                  <a:pt x="52" y="4"/>
                </a:lnTo>
                <a:lnTo>
                  <a:pt x="48" y="4"/>
                </a:lnTo>
                <a:lnTo>
                  <a:pt x="48" y="4"/>
                </a:lnTo>
                <a:lnTo>
                  <a:pt x="41" y="4"/>
                </a:lnTo>
                <a:lnTo>
                  <a:pt x="41" y="37"/>
                </a:lnTo>
                <a:lnTo>
                  <a:pt x="41" y="37"/>
                </a:lnTo>
                <a:lnTo>
                  <a:pt x="37" y="19"/>
                </a:lnTo>
                <a:lnTo>
                  <a:pt x="37" y="19"/>
                </a:lnTo>
                <a:lnTo>
                  <a:pt x="26" y="19"/>
                </a:lnTo>
                <a:lnTo>
                  <a:pt x="26" y="7"/>
                </a:lnTo>
                <a:lnTo>
                  <a:pt x="26" y="7"/>
                </a:lnTo>
                <a:lnTo>
                  <a:pt x="30" y="4"/>
                </a:lnTo>
                <a:lnTo>
                  <a:pt x="30" y="4"/>
                </a:lnTo>
                <a:lnTo>
                  <a:pt x="30" y="0"/>
                </a:lnTo>
                <a:lnTo>
                  <a:pt x="30" y="0"/>
                </a:lnTo>
                <a:lnTo>
                  <a:pt x="26" y="0"/>
                </a:lnTo>
                <a:lnTo>
                  <a:pt x="26" y="0"/>
                </a:lnTo>
                <a:lnTo>
                  <a:pt x="18" y="0"/>
                </a:lnTo>
                <a:lnTo>
                  <a:pt x="18" y="45"/>
                </a:lnTo>
                <a:lnTo>
                  <a:pt x="18" y="45"/>
                </a:lnTo>
                <a:lnTo>
                  <a:pt x="15" y="52"/>
                </a:lnTo>
                <a:lnTo>
                  <a:pt x="11" y="60"/>
                </a:lnTo>
                <a:lnTo>
                  <a:pt x="11" y="60"/>
                </a:lnTo>
                <a:lnTo>
                  <a:pt x="0" y="71"/>
                </a:lnTo>
                <a:lnTo>
                  <a:pt x="0" y="71"/>
                </a:lnTo>
                <a:lnTo>
                  <a:pt x="11" y="78"/>
                </a:lnTo>
                <a:lnTo>
                  <a:pt x="11" y="78"/>
                </a:lnTo>
                <a:lnTo>
                  <a:pt x="18" y="67"/>
                </a:lnTo>
                <a:lnTo>
                  <a:pt x="26" y="60"/>
                </a:lnTo>
                <a:lnTo>
                  <a:pt x="26" y="60"/>
                </a:lnTo>
                <a:lnTo>
                  <a:pt x="26" y="41"/>
                </a:lnTo>
                <a:lnTo>
                  <a:pt x="26" y="26"/>
                </a:lnTo>
                <a:lnTo>
                  <a:pt x="26" y="26"/>
                </a:lnTo>
                <a:lnTo>
                  <a:pt x="30" y="48"/>
                </a:lnTo>
                <a:lnTo>
                  <a:pt x="30" y="48"/>
                </a:lnTo>
                <a:lnTo>
                  <a:pt x="37" y="48"/>
                </a:lnTo>
                <a:lnTo>
                  <a:pt x="37" y="48"/>
                </a:lnTo>
                <a:lnTo>
                  <a:pt x="41" y="45"/>
                </a:lnTo>
                <a:lnTo>
                  <a:pt x="41" y="74"/>
                </a:lnTo>
                <a:lnTo>
                  <a:pt x="48" y="74"/>
                </a:lnTo>
                <a:lnTo>
                  <a:pt x="48" y="22"/>
                </a:lnTo>
                <a:lnTo>
                  <a:pt x="48" y="22"/>
                </a:lnTo>
                <a:lnTo>
                  <a:pt x="56" y="48"/>
                </a:lnTo>
                <a:lnTo>
                  <a:pt x="56" y="48"/>
                </a:lnTo>
                <a:lnTo>
                  <a:pt x="63" y="45"/>
                </a:lnTo>
                <a:lnTo>
                  <a:pt x="63" y="78"/>
                </a:lnTo>
                <a:lnTo>
                  <a:pt x="74" y="78"/>
                </a:lnTo>
                <a:lnTo>
                  <a:pt x="74" y="4"/>
                </a:lnTo>
                <a:lnTo>
                  <a:pt x="74" y="4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63" y="0"/>
                </a:lnTo>
                <a:lnTo>
                  <a:pt x="63" y="37"/>
                </a:lnTo>
                <a:lnTo>
                  <a:pt x="63" y="37"/>
                </a:lnTo>
                <a:lnTo>
                  <a:pt x="59" y="19"/>
                </a:lnTo>
                <a:lnTo>
                  <a:pt x="59" y="19"/>
                </a:lnTo>
                <a:lnTo>
                  <a:pt x="59" y="19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5" y="22"/>
                </a:lnTo>
                <a:lnTo>
                  <a:pt x="15" y="22"/>
                </a:lnTo>
                <a:lnTo>
                  <a:pt x="7" y="19"/>
                </a:lnTo>
                <a:lnTo>
                  <a:pt x="7" y="19"/>
                </a:lnTo>
                <a:lnTo>
                  <a:pt x="4" y="22"/>
                </a:lnTo>
                <a:lnTo>
                  <a:pt x="4" y="22"/>
                </a:lnTo>
                <a:lnTo>
                  <a:pt x="0" y="45"/>
                </a:lnTo>
                <a:lnTo>
                  <a:pt x="0" y="45"/>
                </a:lnTo>
                <a:lnTo>
                  <a:pt x="11" y="48"/>
                </a:lnTo>
                <a:lnTo>
                  <a:pt x="11" y="48"/>
                </a:lnTo>
                <a:lnTo>
                  <a:pt x="11" y="37"/>
                </a:lnTo>
                <a:lnTo>
                  <a:pt x="11" y="37"/>
                </a:lnTo>
                <a:lnTo>
                  <a:pt x="1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8080376" y="5164138"/>
            <a:ext cx="130175" cy="125412"/>
          </a:xfrm>
          <a:custGeom>
            <a:avLst/>
            <a:gdLst>
              <a:gd name="T0" fmla="*/ 37 w 82"/>
              <a:gd name="T1" fmla="*/ 45 h 79"/>
              <a:gd name="T2" fmla="*/ 41 w 82"/>
              <a:gd name="T3" fmla="*/ 56 h 79"/>
              <a:gd name="T4" fmla="*/ 41 w 82"/>
              <a:gd name="T5" fmla="*/ 60 h 79"/>
              <a:gd name="T6" fmla="*/ 52 w 82"/>
              <a:gd name="T7" fmla="*/ 56 h 79"/>
              <a:gd name="T8" fmla="*/ 48 w 82"/>
              <a:gd name="T9" fmla="*/ 45 h 79"/>
              <a:gd name="T10" fmla="*/ 37 w 82"/>
              <a:gd name="T11" fmla="*/ 45 h 79"/>
              <a:gd name="T12" fmla="*/ 22 w 82"/>
              <a:gd name="T13" fmla="*/ 12 h 79"/>
              <a:gd name="T14" fmla="*/ 37 w 82"/>
              <a:gd name="T15" fmla="*/ 19 h 79"/>
              <a:gd name="T16" fmla="*/ 22 w 82"/>
              <a:gd name="T17" fmla="*/ 12 h 79"/>
              <a:gd name="T18" fmla="*/ 48 w 82"/>
              <a:gd name="T19" fmla="*/ 19 h 79"/>
              <a:gd name="T20" fmla="*/ 59 w 82"/>
              <a:gd name="T21" fmla="*/ 12 h 79"/>
              <a:gd name="T22" fmla="*/ 48 w 82"/>
              <a:gd name="T23" fmla="*/ 19 h 79"/>
              <a:gd name="T24" fmla="*/ 37 w 82"/>
              <a:gd name="T25" fmla="*/ 26 h 79"/>
              <a:gd name="T26" fmla="*/ 22 w 82"/>
              <a:gd name="T27" fmla="*/ 34 h 79"/>
              <a:gd name="T28" fmla="*/ 37 w 82"/>
              <a:gd name="T29" fmla="*/ 26 h 79"/>
              <a:gd name="T30" fmla="*/ 48 w 82"/>
              <a:gd name="T31" fmla="*/ 26 h 79"/>
              <a:gd name="T32" fmla="*/ 59 w 82"/>
              <a:gd name="T33" fmla="*/ 34 h 79"/>
              <a:gd name="T34" fmla="*/ 48 w 82"/>
              <a:gd name="T35" fmla="*/ 26 h 79"/>
              <a:gd name="T36" fmla="*/ 11 w 82"/>
              <a:gd name="T37" fmla="*/ 75 h 79"/>
              <a:gd name="T38" fmla="*/ 18 w 82"/>
              <a:gd name="T39" fmla="*/ 53 h 79"/>
              <a:gd name="T40" fmla="*/ 7 w 82"/>
              <a:gd name="T41" fmla="*/ 49 h 79"/>
              <a:gd name="T42" fmla="*/ 0 w 82"/>
              <a:gd name="T43" fmla="*/ 71 h 79"/>
              <a:gd name="T44" fmla="*/ 11 w 82"/>
              <a:gd name="T45" fmla="*/ 75 h 79"/>
              <a:gd name="T46" fmla="*/ 11 w 82"/>
              <a:gd name="T47" fmla="*/ 75 h 79"/>
              <a:gd name="T48" fmla="*/ 71 w 82"/>
              <a:gd name="T49" fmla="*/ 0 h 79"/>
              <a:gd name="T50" fmla="*/ 11 w 82"/>
              <a:gd name="T51" fmla="*/ 45 h 79"/>
              <a:gd name="T52" fmla="*/ 71 w 82"/>
              <a:gd name="T53" fmla="*/ 45 h 79"/>
              <a:gd name="T54" fmla="*/ 63 w 82"/>
              <a:gd name="T55" fmla="*/ 60 h 79"/>
              <a:gd name="T56" fmla="*/ 56 w 82"/>
              <a:gd name="T57" fmla="*/ 60 h 79"/>
              <a:gd name="T58" fmla="*/ 52 w 82"/>
              <a:gd name="T59" fmla="*/ 60 h 79"/>
              <a:gd name="T60" fmla="*/ 48 w 82"/>
              <a:gd name="T61" fmla="*/ 67 h 79"/>
              <a:gd name="T62" fmla="*/ 37 w 82"/>
              <a:gd name="T63" fmla="*/ 67 h 79"/>
              <a:gd name="T64" fmla="*/ 33 w 82"/>
              <a:gd name="T65" fmla="*/ 56 h 79"/>
              <a:gd name="T66" fmla="*/ 33 w 82"/>
              <a:gd name="T67" fmla="*/ 53 h 79"/>
              <a:gd name="T68" fmla="*/ 33 w 82"/>
              <a:gd name="T69" fmla="*/ 49 h 79"/>
              <a:gd name="T70" fmla="*/ 26 w 82"/>
              <a:gd name="T71" fmla="*/ 49 h 79"/>
              <a:gd name="T72" fmla="*/ 22 w 82"/>
              <a:gd name="T73" fmla="*/ 67 h 79"/>
              <a:gd name="T74" fmla="*/ 26 w 82"/>
              <a:gd name="T75" fmla="*/ 75 h 79"/>
              <a:gd name="T76" fmla="*/ 52 w 82"/>
              <a:gd name="T77" fmla="*/ 79 h 79"/>
              <a:gd name="T78" fmla="*/ 56 w 82"/>
              <a:gd name="T79" fmla="*/ 79 h 79"/>
              <a:gd name="T80" fmla="*/ 63 w 82"/>
              <a:gd name="T81" fmla="*/ 71 h 79"/>
              <a:gd name="T82" fmla="*/ 63 w 82"/>
              <a:gd name="T83" fmla="*/ 60 h 79"/>
              <a:gd name="T84" fmla="*/ 59 w 82"/>
              <a:gd name="T85" fmla="*/ 56 h 79"/>
              <a:gd name="T86" fmla="*/ 71 w 82"/>
              <a:gd name="T87" fmla="*/ 71 h 79"/>
              <a:gd name="T88" fmla="*/ 82 w 82"/>
              <a:gd name="T89" fmla="*/ 67 h 79"/>
              <a:gd name="T90" fmla="*/ 67 w 82"/>
              <a:gd name="T91" fmla="*/ 45 h 79"/>
              <a:gd name="T92" fmla="*/ 59 w 82"/>
              <a:gd name="T93" fmla="*/ 53 h 79"/>
              <a:gd name="T94" fmla="*/ 59 w 82"/>
              <a:gd name="T95" fmla="*/ 56 h 79"/>
              <a:gd name="T96" fmla="*/ 59 w 82"/>
              <a:gd name="T97" fmla="*/ 56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2" h="79">
                <a:moveTo>
                  <a:pt x="37" y="45"/>
                </a:moveTo>
                <a:lnTo>
                  <a:pt x="37" y="45"/>
                </a:lnTo>
                <a:lnTo>
                  <a:pt x="41" y="56"/>
                </a:lnTo>
                <a:lnTo>
                  <a:pt x="41" y="56"/>
                </a:lnTo>
                <a:lnTo>
                  <a:pt x="41" y="60"/>
                </a:lnTo>
                <a:lnTo>
                  <a:pt x="41" y="60"/>
                </a:lnTo>
                <a:lnTo>
                  <a:pt x="52" y="56"/>
                </a:lnTo>
                <a:lnTo>
                  <a:pt x="52" y="56"/>
                </a:lnTo>
                <a:lnTo>
                  <a:pt x="48" y="45"/>
                </a:lnTo>
                <a:lnTo>
                  <a:pt x="48" y="45"/>
                </a:lnTo>
                <a:lnTo>
                  <a:pt x="37" y="45"/>
                </a:lnTo>
                <a:lnTo>
                  <a:pt x="37" y="45"/>
                </a:lnTo>
                <a:lnTo>
                  <a:pt x="37" y="45"/>
                </a:lnTo>
                <a:close/>
                <a:moveTo>
                  <a:pt x="22" y="12"/>
                </a:moveTo>
                <a:lnTo>
                  <a:pt x="37" y="12"/>
                </a:lnTo>
                <a:lnTo>
                  <a:pt x="37" y="19"/>
                </a:lnTo>
                <a:lnTo>
                  <a:pt x="22" y="19"/>
                </a:lnTo>
                <a:lnTo>
                  <a:pt x="22" y="12"/>
                </a:lnTo>
                <a:lnTo>
                  <a:pt x="22" y="12"/>
                </a:lnTo>
                <a:close/>
                <a:moveTo>
                  <a:pt x="48" y="19"/>
                </a:moveTo>
                <a:lnTo>
                  <a:pt x="48" y="12"/>
                </a:lnTo>
                <a:lnTo>
                  <a:pt x="59" y="12"/>
                </a:lnTo>
                <a:lnTo>
                  <a:pt x="59" y="19"/>
                </a:lnTo>
                <a:lnTo>
                  <a:pt x="48" y="19"/>
                </a:lnTo>
                <a:lnTo>
                  <a:pt x="48" y="19"/>
                </a:lnTo>
                <a:close/>
                <a:moveTo>
                  <a:pt x="37" y="26"/>
                </a:moveTo>
                <a:lnTo>
                  <a:pt x="37" y="34"/>
                </a:lnTo>
                <a:lnTo>
                  <a:pt x="22" y="34"/>
                </a:lnTo>
                <a:lnTo>
                  <a:pt x="22" y="26"/>
                </a:lnTo>
                <a:lnTo>
                  <a:pt x="37" y="26"/>
                </a:lnTo>
                <a:lnTo>
                  <a:pt x="37" y="26"/>
                </a:lnTo>
                <a:close/>
                <a:moveTo>
                  <a:pt x="48" y="26"/>
                </a:moveTo>
                <a:lnTo>
                  <a:pt x="59" y="26"/>
                </a:lnTo>
                <a:lnTo>
                  <a:pt x="59" y="34"/>
                </a:lnTo>
                <a:lnTo>
                  <a:pt x="48" y="34"/>
                </a:lnTo>
                <a:lnTo>
                  <a:pt x="48" y="26"/>
                </a:lnTo>
                <a:lnTo>
                  <a:pt x="48" y="26"/>
                </a:lnTo>
                <a:close/>
                <a:moveTo>
                  <a:pt x="11" y="75"/>
                </a:moveTo>
                <a:lnTo>
                  <a:pt x="11" y="75"/>
                </a:lnTo>
                <a:lnTo>
                  <a:pt x="18" y="53"/>
                </a:lnTo>
                <a:lnTo>
                  <a:pt x="18" y="53"/>
                </a:lnTo>
                <a:lnTo>
                  <a:pt x="7" y="49"/>
                </a:lnTo>
                <a:lnTo>
                  <a:pt x="7" y="49"/>
                </a:lnTo>
                <a:lnTo>
                  <a:pt x="0" y="71"/>
                </a:lnTo>
                <a:lnTo>
                  <a:pt x="0" y="71"/>
                </a:ln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close/>
                <a:moveTo>
                  <a:pt x="71" y="45"/>
                </a:moveTo>
                <a:lnTo>
                  <a:pt x="71" y="0"/>
                </a:lnTo>
                <a:lnTo>
                  <a:pt x="11" y="0"/>
                </a:lnTo>
                <a:lnTo>
                  <a:pt x="11" y="45"/>
                </a:lnTo>
                <a:lnTo>
                  <a:pt x="71" y="45"/>
                </a:lnTo>
                <a:lnTo>
                  <a:pt x="71" y="45"/>
                </a:lnTo>
                <a:close/>
                <a:moveTo>
                  <a:pt x="63" y="60"/>
                </a:moveTo>
                <a:lnTo>
                  <a:pt x="63" y="60"/>
                </a:lnTo>
                <a:lnTo>
                  <a:pt x="56" y="60"/>
                </a:lnTo>
                <a:lnTo>
                  <a:pt x="56" y="60"/>
                </a:lnTo>
                <a:lnTo>
                  <a:pt x="52" y="60"/>
                </a:lnTo>
                <a:lnTo>
                  <a:pt x="52" y="60"/>
                </a:lnTo>
                <a:lnTo>
                  <a:pt x="52" y="67"/>
                </a:lnTo>
                <a:lnTo>
                  <a:pt x="48" y="67"/>
                </a:lnTo>
                <a:lnTo>
                  <a:pt x="37" y="67"/>
                </a:lnTo>
                <a:lnTo>
                  <a:pt x="37" y="67"/>
                </a:lnTo>
                <a:lnTo>
                  <a:pt x="33" y="64"/>
                </a:lnTo>
                <a:lnTo>
                  <a:pt x="33" y="56"/>
                </a:lnTo>
                <a:lnTo>
                  <a:pt x="33" y="56"/>
                </a:lnTo>
                <a:lnTo>
                  <a:pt x="33" y="53"/>
                </a:lnTo>
                <a:lnTo>
                  <a:pt x="33" y="53"/>
                </a:lnTo>
                <a:lnTo>
                  <a:pt x="33" y="49"/>
                </a:lnTo>
                <a:lnTo>
                  <a:pt x="33" y="49"/>
                </a:lnTo>
                <a:lnTo>
                  <a:pt x="26" y="49"/>
                </a:lnTo>
                <a:lnTo>
                  <a:pt x="22" y="49"/>
                </a:lnTo>
                <a:lnTo>
                  <a:pt x="22" y="67"/>
                </a:lnTo>
                <a:lnTo>
                  <a:pt x="22" y="67"/>
                </a:lnTo>
                <a:lnTo>
                  <a:pt x="26" y="75"/>
                </a:lnTo>
                <a:lnTo>
                  <a:pt x="33" y="79"/>
                </a:lnTo>
                <a:lnTo>
                  <a:pt x="52" y="79"/>
                </a:lnTo>
                <a:lnTo>
                  <a:pt x="52" y="79"/>
                </a:lnTo>
                <a:lnTo>
                  <a:pt x="56" y="79"/>
                </a:lnTo>
                <a:lnTo>
                  <a:pt x="59" y="75"/>
                </a:lnTo>
                <a:lnTo>
                  <a:pt x="63" y="71"/>
                </a:lnTo>
                <a:lnTo>
                  <a:pt x="63" y="60"/>
                </a:lnTo>
                <a:lnTo>
                  <a:pt x="63" y="60"/>
                </a:lnTo>
                <a:lnTo>
                  <a:pt x="63" y="60"/>
                </a:lnTo>
                <a:close/>
                <a:moveTo>
                  <a:pt x="59" y="56"/>
                </a:moveTo>
                <a:lnTo>
                  <a:pt x="59" y="56"/>
                </a:lnTo>
                <a:lnTo>
                  <a:pt x="71" y="71"/>
                </a:lnTo>
                <a:lnTo>
                  <a:pt x="71" y="71"/>
                </a:lnTo>
                <a:lnTo>
                  <a:pt x="82" y="67"/>
                </a:lnTo>
                <a:lnTo>
                  <a:pt x="82" y="67"/>
                </a:lnTo>
                <a:lnTo>
                  <a:pt x="67" y="45"/>
                </a:lnTo>
                <a:lnTo>
                  <a:pt x="67" y="45"/>
                </a:lnTo>
                <a:lnTo>
                  <a:pt x="59" y="53"/>
                </a:lnTo>
                <a:lnTo>
                  <a:pt x="59" y="53"/>
                </a:lnTo>
                <a:lnTo>
                  <a:pt x="59" y="56"/>
                </a:lnTo>
                <a:lnTo>
                  <a:pt x="59" y="56"/>
                </a:lnTo>
                <a:lnTo>
                  <a:pt x="59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 noEditPoints="1"/>
          </p:cNvSpPr>
          <p:nvPr/>
        </p:nvSpPr>
        <p:spPr bwMode="auto">
          <a:xfrm>
            <a:off x="8340726" y="5159375"/>
            <a:ext cx="128587" cy="130175"/>
          </a:xfrm>
          <a:custGeom>
            <a:avLst/>
            <a:gdLst>
              <a:gd name="T0" fmla="*/ 22 w 81"/>
              <a:gd name="T1" fmla="*/ 18 h 82"/>
              <a:gd name="T2" fmla="*/ 14 w 81"/>
              <a:gd name="T3" fmla="*/ 22 h 82"/>
              <a:gd name="T4" fmla="*/ 29 w 81"/>
              <a:gd name="T5" fmla="*/ 33 h 82"/>
              <a:gd name="T6" fmla="*/ 26 w 81"/>
              <a:gd name="T7" fmla="*/ 37 h 82"/>
              <a:gd name="T8" fmla="*/ 29 w 81"/>
              <a:gd name="T9" fmla="*/ 41 h 82"/>
              <a:gd name="T10" fmla="*/ 3 w 81"/>
              <a:gd name="T11" fmla="*/ 41 h 82"/>
              <a:gd name="T12" fmla="*/ 29 w 81"/>
              <a:gd name="T13" fmla="*/ 52 h 82"/>
              <a:gd name="T14" fmla="*/ 18 w 81"/>
              <a:gd name="T15" fmla="*/ 63 h 82"/>
              <a:gd name="T16" fmla="*/ 3 w 81"/>
              <a:gd name="T17" fmla="*/ 74 h 82"/>
              <a:gd name="T18" fmla="*/ 11 w 81"/>
              <a:gd name="T19" fmla="*/ 82 h 82"/>
              <a:gd name="T20" fmla="*/ 44 w 81"/>
              <a:gd name="T21" fmla="*/ 52 h 82"/>
              <a:gd name="T22" fmla="*/ 44 w 81"/>
              <a:gd name="T23" fmla="*/ 70 h 82"/>
              <a:gd name="T24" fmla="*/ 33 w 81"/>
              <a:gd name="T25" fmla="*/ 70 h 82"/>
              <a:gd name="T26" fmla="*/ 37 w 81"/>
              <a:gd name="T27" fmla="*/ 82 h 82"/>
              <a:gd name="T28" fmla="*/ 52 w 81"/>
              <a:gd name="T29" fmla="*/ 82 h 82"/>
              <a:gd name="T30" fmla="*/ 55 w 81"/>
              <a:gd name="T31" fmla="*/ 74 h 82"/>
              <a:gd name="T32" fmla="*/ 67 w 81"/>
              <a:gd name="T33" fmla="*/ 52 h 82"/>
              <a:gd name="T34" fmla="*/ 63 w 81"/>
              <a:gd name="T35" fmla="*/ 59 h 82"/>
              <a:gd name="T36" fmla="*/ 74 w 81"/>
              <a:gd name="T37" fmla="*/ 59 h 82"/>
              <a:gd name="T38" fmla="*/ 81 w 81"/>
              <a:gd name="T39" fmla="*/ 41 h 82"/>
              <a:gd name="T40" fmla="*/ 55 w 81"/>
              <a:gd name="T41" fmla="*/ 41 h 82"/>
              <a:gd name="T42" fmla="*/ 59 w 81"/>
              <a:gd name="T43" fmla="*/ 22 h 82"/>
              <a:gd name="T44" fmla="*/ 81 w 81"/>
              <a:gd name="T45" fmla="*/ 18 h 82"/>
              <a:gd name="T46" fmla="*/ 59 w 81"/>
              <a:gd name="T47" fmla="*/ 7 h 82"/>
              <a:gd name="T48" fmla="*/ 59 w 81"/>
              <a:gd name="T49" fmla="*/ 3 h 82"/>
              <a:gd name="T50" fmla="*/ 59 w 81"/>
              <a:gd name="T51" fmla="*/ 3 h 82"/>
              <a:gd name="T52" fmla="*/ 59 w 81"/>
              <a:gd name="T53" fmla="*/ 0 h 82"/>
              <a:gd name="T54" fmla="*/ 48 w 81"/>
              <a:gd name="T55" fmla="*/ 0 h 82"/>
              <a:gd name="T56" fmla="*/ 33 w 81"/>
              <a:gd name="T57" fmla="*/ 7 h 82"/>
              <a:gd name="T58" fmla="*/ 33 w 81"/>
              <a:gd name="T59" fmla="*/ 3 h 82"/>
              <a:gd name="T60" fmla="*/ 37 w 81"/>
              <a:gd name="T61" fmla="*/ 3 h 82"/>
              <a:gd name="T62" fmla="*/ 37 w 81"/>
              <a:gd name="T63" fmla="*/ 0 h 82"/>
              <a:gd name="T64" fmla="*/ 22 w 81"/>
              <a:gd name="T65" fmla="*/ 0 h 82"/>
              <a:gd name="T66" fmla="*/ 0 w 81"/>
              <a:gd name="T67" fmla="*/ 7 h 82"/>
              <a:gd name="T68" fmla="*/ 0 w 81"/>
              <a:gd name="T69" fmla="*/ 18 h 82"/>
              <a:gd name="T70" fmla="*/ 33 w 81"/>
              <a:gd name="T71" fmla="*/ 18 h 82"/>
              <a:gd name="T72" fmla="*/ 48 w 81"/>
              <a:gd name="T73" fmla="*/ 22 h 82"/>
              <a:gd name="T74" fmla="*/ 33 w 81"/>
              <a:gd name="T75" fmla="*/ 22 h 82"/>
              <a:gd name="T76" fmla="*/ 44 w 81"/>
              <a:gd name="T77" fmla="*/ 37 h 82"/>
              <a:gd name="T78" fmla="*/ 41 w 81"/>
              <a:gd name="T79" fmla="*/ 41 h 82"/>
              <a:gd name="T80" fmla="*/ 48 w 81"/>
              <a:gd name="T81" fmla="*/ 33 h 82"/>
              <a:gd name="T82" fmla="*/ 44 w 81"/>
              <a:gd name="T83" fmla="*/ 37 h 82"/>
              <a:gd name="T84" fmla="*/ 44 w 81"/>
              <a:gd name="T85" fmla="*/ 37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1" h="82">
                <a:moveTo>
                  <a:pt x="0" y="18"/>
                </a:moveTo>
                <a:lnTo>
                  <a:pt x="22" y="18"/>
                </a:lnTo>
                <a:lnTo>
                  <a:pt x="22" y="22"/>
                </a:lnTo>
                <a:lnTo>
                  <a:pt x="14" y="22"/>
                </a:lnTo>
                <a:lnTo>
                  <a:pt x="14" y="33"/>
                </a:lnTo>
                <a:lnTo>
                  <a:pt x="29" y="33"/>
                </a:lnTo>
                <a:lnTo>
                  <a:pt x="26" y="37"/>
                </a:lnTo>
                <a:lnTo>
                  <a:pt x="26" y="37"/>
                </a:lnTo>
                <a:lnTo>
                  <a:pt x="29" y="41"/>
                </a:lnTo>
                <a:lnTo>
                  <a:pt x="29" y="41"/>
                </a:lnTo>
                <a:lnTo>
                  <a:pt x="29" y="41"/>
                </a:lnTo>
                <a:lnTo>
                  <a:pt x="3" y="41"/>
                </a:lnTo>
                <a:lnTo>
                  <a:pt x="3" y="52"/>
                </a:lnTo>
                <a:lnTo>
                  <a:pt x="29" y="52"/>
                </a:lnTo>
                <a:lnTo>
                  <a:pt x="29" y="52"/>
                </a:lnTo>
                <a:lnTo>
                  <a:pt x="18" y="63"/>
                </a:lnTo>
                <a:lnTo>
                  <a:pt x="3" y="74"/>
                </a:lnTo>
                <a:lnTo>
                  <a:pt x="3" y="74"/>
                </a:lnTo>
                <a:lnTo>
                  <a:pt x="11" y="82"/>
                </a:lnTo>
                <a:lnTo>
                  <a:pt x="11" y="82"/>
                </a:lnTo>
                <a:lnTo>
                  <a:pt x="29" y="70"/>
                </a:lnTo>
                <a:lnTo>
                  <a:pt x="44" y="52"/>
                </a:lnTo>
                <a:lnTo>
                  <a:pt x="44" y="70"/>
                </a:lnTo>
                <a:lnTo>
                  <a:pt x="44" y="70"/>
                </a:lnTo>
                <a:lnTo>
                  <a:pt x="41" y="70"/>
                </a:lnTo>
                <a:lnTo>
                  <a:pt x="33" y="70"/>
                </a:lnTo>
                <a:lnTo>
                  <a:pt x="33" y="70"/>
                </a:lnTo>
                <a:lnTo>
                  <a:pt x="37" y="82"/>
                </a:lnTo>
                <a:lnTo>
                  <a:pt x="37" y="82"/>
                </a:lnTo>
                <a:lnTo>
                  <a:pt x="52" y="82"/>
                </a:lnTo>
                <a:lnTo>
                  <a:pt x="55" y="78"/>
                </a:lnTo>
                <a:lnTo>
                  <a:pt x="55" y="74"/>
                </a:lnTo>
                <a:lnTo>
                  <a:pt x="55" y="52"/>
                </a:lnTo>
                <a:lnTo>
                  <a:pt x="67" y="52"/>
                </a:lnTo>
                <a:lnTo>
                  <a:pt x="67" y="52"/>
                </a:lnTo>
                <a:lnTo>
                  <a:pt x="63" y="59"/>
                </a:lnTo>
                <a:lnTo>
                  <a:pt x="63" y="59"/>
                </a:lnTo>
                <a:lnTo>
                  <a:pt x="74" y="59"/>
                </a:lnTo>
                <a:lnTo>
                  <a:pt x="74" y="59"/>
                </a:lnTo>
                <a:lnTo>
                  <a:pt x="81" y="41"/>
                </a:lnTo>
                <a:lnTo>
                  <a:pt x="55" y="41"/>
                </a:lnTo>
                <a:lnTo>
                  <a:pt x="55" y="41"/>
                </a:lnTo>
                <a:lnTo>
                  <a:pt x="70" y="22"/>
                </a:lnTo>
                <a:lnTo>
                  <a:pt x="59" y="22"/>
                </a:lnTo>
                <a:lnTo>
                  <a:pt x="59" y="18"/>
                </a:lnTo>
                <a:lnTo>
                  <a:pt x="81" y="18"/>
                </a:lnTo>
                <a:lnTo>
                  <a:pt x="81" y="7"/>
                </a:lnTo>
                <a:lnTo>
                  <a:pt x="59" y="7"/>
                </a:lnTo>
                <a:lnTo>
                  <a:pt x="59" y="3"/>
                </a:lnTo>
                <a:lnTo>
                  <a:pt x="59" y="3"/>
                </a:lnTo>
                <a:lnTo>
                  <a:pt x="59" y="3"/>
                </a:lnTo>
                <a:lnTo>
                  <a:pt x="59" y="3"/>
                </a:lnTo>
                <a:lnTo>
                  <a:pt x="59" y="0"/>
                </a:lnTo>
                <a:lnTo>
                  <a:pt x="59" y="0"/>
                </a:lnTo>
                <a:lnTo>
                  <a:pt x="55" y="0"/>
                </a:lnTo>
                <a:lnTo>
                  <a:pt x="48" y="0"/>
                </a:lnTo>
                <a:lnTo>
                  <a:pt x="48" y="7"/>
                </a:lnTo>
                <a:lnTo>
                  <a:pt x="33" y="7"/>
                </a:lnTo>
                <a:lnTo>
                  <a:pt x="33" y="3"/>
                </a:lnTo>
                <a:lnTo>
                  <a:pt x="33" y="3"/>
                </a:lnTo>
                <a:lnTo>
                  <a:pt x="37" y="3"/>
                </a:lnTo>
                <a:lnTo>
                  <a:pt x="37" y="3"/>
                </a:lnTo>
                <a:lnTo>
                  <a:pt x="37" y="0"/>
                </a:lnTo>
                <a:lnTo>
                  <a:pt x="37" y="0"/>
                </a:lnTo>
                <a:lnTo>
                  <a:pt x="33" y="0"/>
                </a:lnTo>
                <a:lnTo>
                  <a:pt x="22" y="0"/>
                </a:lnTo>
                <a:lnTo>
                  <a:pt x="22" y="7"/>
                </a:lnTo>
                <a:lnTo>
                  <a:pt x="0" y="7"/>
                </a:lnTo>
                <a:lnTo>
                  <a:pt x="0" y="18"/>
                </a:lnTo>
                <a:lnTo>
                  <a:pt x="0" y="18"/>
                </a:lnTo>
                <a:close/>
                <a:moveTo>
                  <a:pt x="33" y="22"/>
                </a:moveTo>
                <a:lnTo>
                  <a:pt x="33" y="18"/>
                </a:lnTo>
                <a:lnTo>
                  <a:pt x="48" y="18"/>
                </a:lnTo>
                <a:lnTo>
                  <a:pt x="48" y="22"/>
                </a:lnTo>
                <a:lnTo>
                  <a:pt x="33" y="22"/>
                </a:lnTo>
                <a:lnTo>
                  <a:pt x="33" y="22"/>
                </a:lnTo>
                <a:close/>
                <a:moveTo>
                  <a:pt x="44" y="37"/>
                </a:moveTo>
                <a:lnTo>
                  <a:pt x="44" y="37"/>
                </a:lnTo>
                <a:lnTo>
                  <a:pt x="41" y="41"/>
                </a:lnTo>
                <a:lnTo>
                  <a:pt x="41" y="41"/>
                </a:lnTo>
                <a:lnTo>
                  <a:pt x="33" y="33"/>
                </a:lnTo>
                <a:lnTo>
                  <a:pt x="48" y="33"/>
                </a:lnTo>
                <a:lnTo>
                  <a:pt x="48" y="33"/>
                </a:lnTo>
                <a:lnTo>
                  <a:pt x="44" y="37"/>
                </a:lnTo>
                <a:lnTo>
                  <a:pt x="44" y="37"/>
                </a:lnTo>
                <a:lnTo>
                  <a:pt x="44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/>
          </p:cNvSpPr>
          <p:nvPr/>
        </p:nvSpPr>
        <p:spPr bwMode="auto">
          <a:xfrm>
            <a:off x="8599488" y="5159375"/>
            <a:ext cx="130175" cy="130175"/>
          </a:xfrm>
          <a:custGeom>
            <a:avLst/>
            <a:gdLst>
              <a:gd name="T0" fmla="*/ 45 w 82"/>
              <a:gd name="T1" fmla="*/ 18 h 82"/>
              <a:gd name="T2" fmla="*/ 45 w 82"/>
              <a:gd name="T3" fmla="*/ 15 h 82"/>
              <a:gd name="T4" fmla="*/ 45 w 82"/>
              <a:gd name="T5" fmla="*/ 11 h 82"/>
              <a:gd name="T6" fmla="*/ 34 w 82"/>
              <a:gd name="T7" fmla="*/ 11 h 82"/>
              <a:gd name="T8" fmla="*/ 30 w 82"/>
              <a:gd name="T9" fmla="*/ 29 h 82"/>
              <a:gd name="T10" fmla="*/ 23 w 82"/>
              <a:gd name="T11" fmla="*/ 22 h 82"/>
              <a:gd name="T12" fmla="*/ 23 w 82"/>
              <a:gd name="T13" fmla="*/ 7 h 82"/>
              <a:gd name="T14" fmla="*/ 23 w 82"/>
              <a:gd name="T15" fmla="*/ 3 h 82"/>
              <a:gd name="T16" fmla="*/ 23 w 82"/>
              <a:gd name="T17" fmla="*/ 3 h 82"/>
              <a:gd name="T18" fmla="*/ 11 w 82"/>
              <a:gd name="T19" fmla="*/ 3 h 82"/>
              <a:gd name="T20" fmla="*/ 0 w 82"/>
              <a:gd name="T21" fmla="*/ 22 h 82"/>
              <a:gd name="T22" fmla="*/ 11 w 82"/>
              <a:gd name="T23" fmla="*/ 33 h 82"/>
              <a:gd name="T24" fmla="*/ 11 w 82"/>
              <a:gd name="T25" fmla="*/ 56 h 82"/>
              <a:gd name="T26" fmla="*/ 0 w 82"/>
              <a:gd name="T27" fmla="*/ 59 h 82"/>
              <a:gd name="T28" fmla="*/ 4 w 82"/>
              <a:gd name="T29" fmla="*/ 70 h 82"/>
              <a:gd name="T30" fmla="*/ 8 w 82"/>
              <a:gd name="T31" fmla="*/ 70 h 82"/>
              <a:gd name="T32" fmla="*/ 30 w 82"/>
              <a:gd name="T33" fmla="*/ 59 h 82"/>
              <a:gd name="T34" fmla="*/ 30 w 82"/>
              <a:gd name="T35" fmla="*/ 56 h 82"/>
              <a:gd name="T36" fmla="*/ 30 w 82"/>
              <a:gd name="T37" fmla="*/ 48 h 82"/>
              <a:gd name="T38" fmla="*/ 23 w 82"/>
              <a:gd name="T39" fmla="*/ 33 h 82"/>
              <a:gd name="T40" fmla="*/ 30 w 82"/>
              <a:gd name="T41" fmla="*/ 44 h 82"/>
              <a:gd name="T42" fmla="*/ 34 w 82"/>
              <a:gd name="T43" fmla="*/ 67 h 82"/>
              <a:gd name="T44" fmla="*/ 34 w 82"/>
              <a:gd name="T45" fmla="*/ 74 h 82"/>
              <a:gd name="T46" fmla="*/ 45 w 82"/>
              <a:gd name="T47" fmla="*/ 82 h 82"/>
              <a:gd name="T48" fmla="*/ 64 w 82"/>
              <a:gd name="T49" fmla="*/ 82 h 82"/>
              <a:gd name="T50" fmla="*/ 75 w 82"/>
              <a:gd name="T51" fmla="*/ 82 h 82"/>
              <a:gd name="T52" fmla="*/ 78 w 82"/>
              <a:gd name="T53" fmla="*/ 78 h 82"/>
              <a:gd name="T54" fmla="*/ 82 w 82"/>
              <a:gd name="T55" fmla="*/ 63 h 82"/>
              <a:gd name="T56" fmla="*/ 71 w 82"/>
              <a:gd name="T57" fmla="*/ 59 h 82"/>
              <a:gd name="T58" fmla="*/ 71 w 82"/>
              <a:gd name="T59" fmla="*/ 70 h 82"/>
              <a:gd name="T60" fmla="*/ 56 w 82"/>
              <a:gd name="T61" fmla="*/ 70 h 82"/>
              <a:gd name="T62" fmla="*/ 45 w 82"/>
              <a:gd name="T63" fmla="*/ 70 h 82"/>
              <a:gd name="T64" fmla="*/ 45 w 82"/>
              <a:gd name="T65" fmla="*/ 37 h 82"/>
              <a:gd name="T66" fmla="*/ 49 w 82"/>
              <a:gd name="T67" fmla="*/ 63 h 82"/>
              <a:gd name="T68" fmla="*/ 60 w 82"/>
              <a:gd name="T69" fmla="*/ 33 h 82"/>
              <a:gd name="T70" fmla="*/ 67 w 82"/>
              <a:gd name="T71" fmla="*/ 44 h 82"/>
              <a:gd name="T72" fmla="*/ 64 w 82"/>
              <a:gd name="T73" fmla="*/ 48 h 82"/>
              <a:gd name="T74" fmla="*/ 60 w 82"/>
              <a:gd name="T75" fmla="*/ 52 h 82"/>
              <a:gd name="T76" fmla="*/ 64 w 82"/>
              <a:gd name="T77" fmla="*/ 63 h 82"/>
              <a:gd name="T78" fmla="*/ 78 w 82"/>
              <a:gd name="T79" fmla="*/ 56 h 82"/>
              <a:gd name="T80" fmla="*/ 78 w 82"/>
              <a:gd name="T81" fmla="*/ 15 h 82"/>
              <a:gd name="T82" fmla="*/ 60 w 82"/>
              <a:gd name="T83" fmla="*/ 7 h 82"/>
              <a:gd name="T84" fmla="*/ 60 w 82"/>
              <a:gd name="T85" fmla="*/ 3 h 82"/>
              <a:gd name="T86" fmla="*/ 60 w 82"/>
              <a:gd name="T87" fmla="*/ 3 h 82"/>
              <a:gd name="T88" fmla="*/ 60 w 82"/>
              <a:gd name="T89" fmla="*/ 0 h 82"/>
              <a:gd name="T90" fmla="*/ 52 w 82"/>
              <a:gd name="T91" fmla="*/ 0 h 82"/>
              <a:gd name="T92" fmla="*/ 49 w 82"/>
              <a:gd name="T93" fmla="*/ 26 h 82"/>
              <a:gd name="T94" fmla="*/ 45 w 82"/>
              <a:gd name="T95" fmla="*/ 26 h 82"/>
              <a:gd name="T96" fmla="*/ 45 w 82"/>
              <a:gd name="T97" fmla="*/ 18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2" h="82">
                <a:moveTo>
                  <a:pt x="45" y="18"/>
                </a:moveTo>
                <a:lnTo>
                  <a:pt x="45" y="18"/>
                </a:lnTo>
                <a:lnTo>
                  <a:pt x="45" y="15"/>
                </a:lnTo>
                <a:lnTo>
                  <a:pt x="45" y="15"/>
                </a:lnTo>
                <a:lnTo>
                  <a:pt x="45" y="11"/>
                </a:lnTo>
                <a:lnTo>
                  <a:pt x="45" y="11"/>
                </a:lnTo>
                <a:lnTo>
                  <a:pt x="38" y="11"/>
                </a:lnTo>
                <a:lnTo>
                  <a:pt x="34" y="11"/>
                </a:lnTo>
                <a:lnTo>
                  <a:pt x="34" y="29"/>
                </a:lnTo>
                <a:lnTo>
                  <a:pt x="30" y="29"/>
                </a:lnTo>
                <a:lnTo>
                  <a:pt x="30" y="22"/>
                </a:lnTo>
                <a:lnTo>
                  <a:pt x="23" y="22"/>
                </a:lnTo>
                <a:lnTo>
                  <a:pt x="23" y="7"/>
                </a:lnTo>
                <a:lnTo>
                  <a:pt x="23" y="7"/>
                </a:lnTo>
                <a:lnTo>
                  <a:pt x="23" y="3"/>
                </a:lnTo>
                <a:lnTo>
                  <a:pt x="23" y="3"/>
                </a:lnTo>
                <a:lnTo>
                  <a:pt x="23" y="3"/>
                </a:lnTo>
                <a:lnTo>
                  <a:pt x="23" y="3"/>
                </a:lnTo>
                <a:lnTo>
                  <a:pt x="15" y="3"/>
                </a:lnTo>
                <a:lnTo>
                  <a:pt x="11" y="3"/>
                </a:lnTo>
                <a:lnTo>
                  <a:pt x="11" y="22"/>
                </a:lnTo>
                <a:lnTo>
                  <a:pt x="0" y="22"/>
                </a:lnTo>
                <a:lnTo>
                  <a:pt x="0" y="33"/>
                </a:lnTo>
                <a:lnTo>
                  <a:pt x="11" y="33"/>
                </a:lnTo>
                <a:lnTo>
                  <a:pt x="11" y="56"/>
                </a:lnTo>
                <a:lnTo>
                  <a:pt x="11" y="56"/>
                </a:lnTo>
                <a:lnTo>
                  <a:pt x="4" y="59"/>
                </a:lnTo>
                <a:lnTo>
                  <a:pt x="0" y="59"/>
                </a:lnTo>
                <a:lnTo>
                  <a:pt x="0" y="59"/>
                </a:lnTo>
                <a:lnTo>
                  <a:pt x="4" y="70"/>
                </a:lnTo>
                <a:lnTo>
                  <a:pt x="4" y="70"/>
                </a:lnTo>
                <a:lnTo>
                  <a:pt x="8" y="70"/>
                </a:lnTo>
                <a:lnTo>
                  <a:pt x="8" y="70"/>
                </a:lnTo>
                <a:lnTo>
                  <a:pt x="30" y="59"/>
                </a:lnTo>
                <a:lnTo>
                  <a:pt x="30" y="59"/>
                </a:lnTo>
                <a:lnTo>
                  <a:pt x="30" y="56"/>
                </a:lnTo>
                <a:lnTo>
                  <a:pt x="30" y="56"/>
                </a:lnTo>
                <a:lnTo>
                  <a:pt x="30" y="48"/>
                </a:lnTo>
                <a:lnTo>
                  <a:pt x="23" y="52"/>
                </a:lnTo>
                <a:lnTo>
                  <a:pt x="23" y="33"/>
                </a:lnTo>
                <a:lnTo>
                  <a:pt x="26" y="33"/>
                </a:lnTo>
                <a:lnTo>
                  <a:pt x="30" y="44"/>
                </a:lnTo>
                <a:lnTo>
                  <a:pt x="34" y="41"/>
                </a:lnTo>
                <a:lnTo>
                  <a:pt x="34" y="67"/>
                </a:lnTo>
                <a:lnTo>
                  <a:pt x="34" y="67"/>
                </a:lnTo>
                <a:lnTo>
                  <a:pt x="34" y="74"/>
                </a:lnTo>
                <a:lnTo>
                  <a:pt x="38" y="78"/>
                </a:lnTo>
                <a:lnTo>
                  <a:pt x="45" y="82"/>
                </a:lnTo>
                <a:lnTo>
                  <a:pt x="52" y="82"/>
                </a:lnTo>
                <a:lnTo>
                  <a:pt x="64" y="82"/>
                </a:lnTo>
                <a:lnTo>
                  <a:pt x="64" y="82"/>
                </a:lnTo>
                <a:lnTo>
                  <a:pt x="75" y="82"/>
                </a:lnTo>
                <a:lnTo>
                  <a:pt x="78" y="78"/>
                </a:lnTo>
                <a:lnTo>
                  <a:pt x="78" y="78"/>
                </a:lnTo>
                <a:lnTo>
                  <a:pt x="82" y="74"/>
                </a:lnTo>
                <a:lnTo>
                  <a:pt x="82" y="63"/>
                </a:lnTo>
                <a:lnTo>
                  <a:pt x="82" y="63"/>
                </a:lnTo>
                <a:lnTo>
                  <a:pt x="71" y="59"/>
                </a:lnTo>
                <a:lnTo>
                  <a:pt x="71" y="59"/>
                </a:lnTo>
                <a:lnTo>
                  <a:pt x="71" y="70"/>
                </a:lnTo>
                <a:lnTo>
                  <a:pt x="60" y="70"/>
                </a:lnTo>
                <a:lnTo>
                  <a:pt x="56" y="70"/>
                </a:lnTo>
                <a:lnTo>
                  <a:pt x="56" y="70"/>
                </a:lnTo>
                <a:lnTo>
                  <a:pt x="45" y="70"/>
                </a:lnTo>
                <a:lnTo>
                  <a:pt x="45" y="63"/>
                </a:lnTo>
                <a:lnTo>
                  <a:pt x="45" y="37"/>
                </a:lnTo>
                <a:lnTo>
                  <a:pt x="49" y="33"/>
                </a:lnTo>
                <a:lnTo>
                  <a:pt x="49" y="63"/>
                </a:lnTo>
                <a:lnTo>
                  <a:pt x="60" y="63"/>
                </a:lnTo>
                <a:lnTo>
                  <a:pt x="60" y="33"/>
                </a:lnTo>
                <a:lnTo>
                  <a:pt x="67" y="29"/>
                </a:lnTo>
                <a:lnTo>
                  <a:pt x="67" y="44"/>
                </a:lnTo>
                <a:lnTo>
                  <a:pt x="67" y="44"/>
                </a:lnTo>
                <a:lnTo>
                  <a:pt x="64" y="48"/>
                </a:lnTo>
                <a:lnTo>
                  <a:pt x="60" y="52"/>
                </a:lnTo>
                <a:lnTo>
                  <a:pt x="60" y="52"/>
                </a:lnTo>
                <a:lnTo>
                  <a:pt x="64" y="63"/>
                </a:lnTo>
                <a:lnTo>
                  <a:pt x="64" y="63"/>
                </a:lnTo>
                <a:lnTo>
                  <a:pt x="75" y="59"/>
                </a:lnTo>
                <a:lnTo>
                  <a:pt x="78" y="56"/>
                </a:lnTo>
                <a:lnTo>
                  <a:pt x="78" y="48"/>
                </a:lnTo>
                <a:lnTo>
                  <a:pt x="78" y="15"/>
                </a:lnTo>
                <a:lnTo>
                  <a:pt x="60" y="22"/>
                </a:lnTo>
                <a:lnTo>
                  <a:pt x="60" y="7"/>
                </a:lnTo>
                <a:lnTo>
                  <a:pt x="60" y="7"/>
                </a:lnTo>
                <a:lnTo>
                  <a:pt x="60" y="3"/>
                </a:lnTo>
                <a:lnTo>
                  <a:pt x="60" y="3"/>
                </a:lnTo>
                <a:lnTo>
                  <a:pt x="60" y="3"/>
                </a:lnTo>
                <a:lnTo>
                  <a:pt x="60" y="3"/>
                </a:lnTo>
                <a:lnTo>
                  <a:pt x="60" y="0"/>
                </a:lnTo>
                <a:lnTo>
                  <a:pt x="60" y="0"/>
                </a:lnTo>
                <a:lnTo>
                  <a:pt x="52" y="0"/>
                </a:lnTo>
                <a:lnTo>
                  <a:pt x="49" y="0"/>
                </a:lnTo>
                <a:lnTo>
                  <a:pt x="49" y="26"/>
                </a:lnTo>
                <a:lnTo>
                  <a:pt x="45" y="26"/>
                </a:lnTo>
                <a:lnTo>
                  <a:pt x="45" y="26"/>
                </a:lnTo>
                <a:lnTo>
                  <a:pt x="45" y="18"/>
                </a:lnTo>
                <a:lnTo>
                  <a:pt x="45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8870951" y="5164138"/>
            <a:ext cx="112712" cy="119062"/>
          </a:xfrm>
          <a:custGeom>
            <a:avLst/>
            <a:gdLst>
              <a:gd name="T0" fmla="*/ 71 w 71"/>
              <a:gd name="T1" fmla="*/ 75 h 75"/>
              <a:gd name="T2" fmla="*/ 71 w 71"/>
              <a:gd name="T3" fmla="*/ 64 h 75"/>
              <a:gd name="T4" fmla="*/ 12 w 71"/>
              <a:gd name="T5" fmla="*/ 64 h 75"/>
              <a:gd name="T6" fmla="*/ 12 w 71"/>
              <a:gd name="T7" fmla="*/ 12 h 75"/>
              <a:gd name="T8" fmla="*/ 67 w 71"/>
              <a:gd name="T9" fmla="*/ 12 h 75"/>
              <a:gd name="T10" fmla="*/ 67 w 71"/>
              <a:gd name="T11" fmla="*/ 0 h 75"/>
              <a:gd name="T12" fmla="*/ 0 w 71"/>
              <a:gd name="T13" fmla="*/ 0 h 75"/>
              <a:gd name="T14" fmla="*/ 0 w 71"/>
              <a:gd name="T15" fmla="*/ 75 h 75"/>
              <a:gd name="T16" fmla="*/ 71 w 71"/>
              <a:gd name="T17" fmla="*/ 75 h 75"/>
              <a:gd name="T18" fmla="*/ 71 w 71"/>
              <a:gd name="T19" fmla="*/ 75 h 75"/>
              <a:gd name="T20" fmla="*/ 60 w 71"/>
              <a:gd name="T21" fmla="*/ 60 h 75"/>
              <a:gd name="T22" fmla="*/ 60 w 71"/>
              <a:gd name="T23" fmla="*/ 60 h 75"/>
              <a:gd name="T24" fmla="*/ 64 w 71"/>
              <a:gd name="T25" fmla="*/ 56 h 75"/>
              <a:gd name="T26" fmla="*/ 64 w 71"/>
              <a:gd name="T27" fmla="*/ 56 h 75"/>
              <a:gd name="T28" fmla="*/ 49 w 71"/>
              <a:gd name="T29" fmla="*/ 38 h 75"/>
              <a:gd name="T30" fmla="*/ 49 w 71"/>
              <a:gd name="T31" fmla="*/ 38 h 75"/>
              <a:gd name="T32" fmla="*/ 60 w 71"/>
              <a:gd name="T33" fmla="*/ 26 h 75"/>
              <a:gd name="T34" fmla="*/ 60 w 71"/>
              <a:gd name="T35" fmla="*/ 26 h 75"/>
              <a:gd name="T36" fmla="*/ 60 w 71"/>
              <a:gd name="T37" fmla="*/ 19 h 75"/>
              <a:gd name="T38" fmla="*/ 60 w 71"/>
              <a:gd name="T39" fmla="*/ 19 h 75"/>
              <a:gd name="T40" fmla="*/ 49 w 71"/>
              <a:gd name="T41" fmla="*/ 15 h 75"/>
              <a:gd name="T42" fmla="*/ 49 w 71"/>
              <a:gd name="T43" fmla="*/ 15 h 75"/>
              <a:gd name="T44" fmla="*/ 41 w 71"/>
              <a:gd name="T45" fmla="*/ 30 h 75"/>
              <a:gd name="T46" fmla="*/ 41 w 71"/>
              <a:gd name="T47" fmla="*/ 30 h 75"/>
              <a:gd name="T48" fmla="*/ 27 w 71"/>
              <a:gd name="T49" fmla="*/ 19 h 75"/>
              <a:gd name="T50" fmla="*/ 27 w 71"/>
              <a:gd name="T51" fmla="*/ 19 h 75"/>
              <a:gd name="T52" fmla="*/ 23 w 71"/>
              <a:gd name="T53" fmla="*/ 15 h 75"/>
              <a:gd name="T54" fmla="*/ 23 w 71"/>
              <a:gd name="T55" fmla="*/ 15 h 75"/>
              <a:gd name="T56" fmla="*/ 19 w 71"/>
              <a:gd name="T57" fmla="*/ 19 h 75"/>
              <a:gd name="T58" fmla="*/ 19 w 71"/>
              <a:gd name="T59" fmla="*/ 19 h 75"/>
              <a:gd name="T60" fmla="*/ 15 w 71"/>
              <a:gd name="T61" fmla="*/ 23 h 75"/>
              <a:gd name="T62" fmla="*/ 15 w 71"/>
              <a:gd name="T63" fmla="*/ 23 h 75"/>
              <a:gd name="T64" fmla="*/ 34 w 71"/>
              <a:gd name="T65" fmla="*/ 38 h 75"/>
              <a:gd name="T66" fmla="*/ 34 w 71"/>
              <a:gd name="T67" fmla="*/ 38 h 75"/>
              <a:gd name="T68" fmla="*/ 15 w 71"/>
              <a:gd name="T69" fmla="*/ 56 h 75"/>
              <a:gd name="T70" fmla="*/ 15 w 71"/>
              <a:gd name="T71" fmla="*/ 56 h 75"/>
              <a:gd name="T72" fmla="*/ 23 w 71"/>
              <a:gd name="T73" fmla="*/ 64 h 75"/>
              <a:gd name="T74" fmla="*/ 23 w 71"/>
              <a:gd name="T75" fmla="*/ 64 h 75"/>
              <a:gd name="T76" fmla="*/ 41 w 71"/>
              <a:gd name="T77" fmla="*/ 49 h 75"/>
              <a:gd name="T78" fmla="*/ 41 w 71"/>
              <a:gd name="T79" fmla="*/ 49 h 75"/>
              <a:gd name="T80" fmla="*/ 56 w 71"/>
              <a:gd name="T81" fmla="*/ 64 h 75"/>
              <a:gd name="T82" fmla="*/ 56 w 71"/>
              <a:gd name="T83" fmla="*/ 64 h 75"/>
              <a:gd name="T84" fmla="*/ 60 w 71"/>
              <a:gd name="T85" fmla="*/ 60 h 75"/>
              <a:gd name="T86" fmla="*/ 60 w 71"/>
              <a:gd name="T87" fmla="*/ 60 h 75"/>
              <a:gd name="T88" fmla="*/ 60 w 71"/>
              <a:gd name="T89" fmla="*/ 6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" h="75">
                <a:moveTo>
                  <a:pt x="71" y="75"/>
                </a:moveTo>
                <a:lnTo>
                  <a:pt x="71" y="64"/>
                </a:lnTo>
                <a:lnTo>
                  <a:pt x="12" y="64"/>
                </a:lnTo>
                <a:lnTo>
                  <a:pt x="12" y="12"/>
                </a:lnTo>
                <a:lnTo>
                  <a:pt x="67" y="12"/>
                </a:lnTo>
                <a:lnTo>
                  <a:pt x="67" y="0"/>
                </a:lnTo>
                <a:lnTo>
                  <a:pt x="0" y="0"/>
                </a:lnTo>
                <a:lnTo>
                  <a:pt x="0" y="75"/>
                </a:lnTo>
                <a:lnTo>
                  <a:pt x="71" y="75"/>
                </a:lnTo>
                <a:lnTo>
                  <a:pt x="71" y="75"/>
                </a:lnTo>
                <a:close/>
                <a:moveTo>
                  <a:pt x="60" y="60"/>
                </a:moveTo>
                <a:lnTo>
                  <a:pt x="60" y="60"/>
                </a:lnTo>
                <a:lnTo>
                  <a:pt x="64" y="56"/>
                </a:lnTo>
                <a:lnTo>
                  <a:pt x="64" y="56"/>
                </a:lnTo>
                <a:lnTo>
                  <a:pt x="49" y="38"/>
                </a:lnTo>
                <a:lnTo>
                  <a:pt x="49" y="38"/>
                </a:lnTo>
                <a:lnTo>
                  <a:pt x="60" y="26"/>
                </a:lnTo>
                <a:lnTo>
                  <a:pt x="60" y="26"/>
                </a:lnTo>
                <a:lnTo>
                  <a:pt x="60" y="19"/>
                </a:lnTo>
                <a:lnTo>
                  <a:pt x="60" y="19"/>
                </a:lnTo>
                <a:lnTo>
                  <a:pt x="49" y="15"/>
                </a:lnTo>
                <a:lnTo>
                  <a:pt x="49" y="15"/>
                </a:lnTo>
                <a:lnTo>
                  <a:pt x="41" y="30"/>
                </a:lnTo>
                <a:lnTo>
                  <a:pt x="41" y="30"/>
                </a:lnTo>
                <a:lnTo>
                  <a:pt x="27" y="19"/>
                </a:lnTo>
                <a:lnTo>
                  <a:pt x="27" y="19"/>
                </a:lnTo>
                <a:lnTo>
                  <a:pt x="23" y="15"/>
                </a:lnTo>
                <a:lnTo>
                  <a:pt x="23" y="15"/>
                </a:lnTo>
                <a:lnTo>
                  <a:pt x="19" y="19"/>
                </a:lnTo>
                <a:lnTo>
                  <a:pt x="19" y="19"/>
                </a:lnTo>
                <a:lnTo>
                  <a:pt x="15" y="23"/>
                </a:lnTo>
                <a:lnTo>
                  <a:pt x="15" y="23"/>
                </a:lnTo>
                <a:lnTo>
                  <a:pt x="34" y="38"/>
                </a:lnTo>
                <a:lnTo>
                  <a:pt x="34" y="38"/>
                </a:lnTo>
                <a:lnTo>
                  <a:pt x="15" y="56"/>
                </a:lnTo>
                <a:lnTo>
                  <a:pt x="15" y="56"/>
                </a:lnTo>
                <a:lnTo>
                  <a:pt x="23" y="64"/>
                </a:lnTo>
                <a:lnTo>
                  <a:pt x="23" y="64"/>
                </a:lnTo>
                <a:lnTo>
                  <a:pt x="41" y="49"/>
                </a:lnTo>
                <a:lnTo>
                  <a:pt x="41" y="49"/>
                </a:lnTo>
                <a:lnTo>
                  <a:pt x="56" y="64"/>
                </a:lnTo>
                <a:lnTo>
                  <a:pt x="56" y="64"/>
                </a:lnTo>
                <a:lnTo>
                  <a:pt x="60" y="60"/>
                </a:lnTo>
                <a:lnTo>
                  <a:pt x="60" y="60"/>
                </a:lnTo>
                <a:lnTo>
                  <a:pt x="60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 noEditPoints="1"/>
          </p:cNvSpPr>
          <p:nvPr/>
        </p:nvSpPr>
        <p:spPr bwMode="auto">
          <a:xfrm>
            <a:off x="7240588" y="4579938"/>
            <a:ext cx="119062" cy="130175"/>
          </a:xfrm>
          <a:custGeom>
            <a:avLst/>
            <a:gdLst>
              <a:gd name="T0" fmla="*/ 49 w 75"/>
              <a:gd name="T1" fmla="*/ 7 h 82"/>
              <a:gd name="T2" fmla="*/ 49 w 75"/>
              <a:gd name="T3" fmla="*/ 4 h 82"/>
              <a:gd name="T4" fmla="*/ 38 w 75"/>
              <a:gd name="T5" fmla="*/ 0 h 82"/>
              <a:gd name="T6" fmla="*/ 23 w 75"/>
              <a:gd name="T7" fmla="*/ 7 h 82"/>
              <a:gd name="T8" fmla="*/ 23 w 75"/>
              <a:gd name="T9" fmla="*/ 4 h 82"/>
              <a:gd name="T10" fmla="*/ 26 w 75"/>
              <a:gd name="T11" fmla="*/ 4 h 82"/>
              <a:gd name="T12" fmla="*/ 15 w 75"/>
              <a:gd name="T13" fmla="*/ 4 h 82"/>
              <a:gd name="T14" fmla="*/ 15 w 75"/>
              <a:gd name="T15" fmla="*/ 82 h 82"/>
              <a:gd name="T16" fmla="*/ 23 w 75"/>
              <a:gd name="T17" fmla="*/ 34 h 82"/>
              <a:gd name="T18" fmla="*/ 30 w 75"/>
              <a:gd name="T19" fmla="*/ 37 h 82"/>
              <a:gd name="T20" fmla="*/ 41 w 75"/>
              <a:gd name="T21" fmla="*/ 22 h 82"/>
              <a:gd name="T22" fmla="*/ 45 w 75"/>
              <a:gd name="T23" fmla="*/ 26 h 82"/>
              <a:gd name="T24" fmla="*/ 49 w 75"/>
              <a:gd name="T25" fmla="*/ 37 h 82"/>
              <a:gd name="T26" fmla="*/ 49 w 75"/>
              <a:gd name="T27" fmla="*/ 37 h 82"/>
              <a:gd name="T28" fmla="*/ 60 w 75"/>
              <a:gd name="T29" fmla="*/ 34 h 82"/>
              <a:gd name="T30" fmla="*/ 75 w 75"/>
              <a:gd name="T31" fmla="*/ 22 h 82"/>
              <a:gd name="T32" fmla="*/ 45 w 75"/>
              <a:gd name="T33" fmla="*/ 15 h 82"/>
              <a:gd name="T34" fmla="*/ 49 w 75"/>
              <a:gd name="T35" fmla="*/ 7 h 82"/>
              <a:gd name="T36" fmla="*/ 49 w 75"/>
              <a:gd name="T37" fmla="*/ 7 h 82"/>
              <a:gd name="T38" fmla="*/ 8 w 75"/>
              <a:gd name="T39" fmla="*/ 19 h 82"/>
              <a:gd name="T40" fmla="*/ 8 w 75"/>
              <a:gd name="T41" fmla="*/ 15 h 82"/>
              <a:gd name="T42" fmla="*/ 12 w 75"/>
              <a:gd name="T43" fmla="*/ 11 h 82"/>
              <a:gd name="T44" fmla="*/ 0 w 75"/>
              <a:gd name="T45" fmla="*/ 11 h 82"/>
              <a:gd name="T46" fmla="*/ 0 w 75"/>
              <a:gd name="T47" fmla="*/ 74 h 82"/>
              <a:gd name="T48" fmla="*/ 8 w 75"/>
              <a:gd name="T49" fmla="*/ 74 h 82"/>
              <a:gd name="T50" fmla="*/ 45 w 75"/>
              <a:gd name="T51" fmla="*/ 67 h 82"/>
              <a:gd name="T52" fmla="*/ 41 w 75"/>
              <a:gd name="T53" fmla="*/ 48 h 82"/>
              <a:gd name="T54" fmla="*/ 45 w 75"/>
              <a:gd name="T55" fmla="*/ 48 h 82"/>
              <a:gd name="T56" fmla="*/ 60 w 75"/>
              <a:gd name="T57" fmla="*/ 67 h 82"/>
              <a:gd name="T58" fmla="*/ 56 w 75"/>
              <a:gd name="T59" fmla="*/ 48 h 82"/>
              <a:gd name="T60" fmla="*/ 60 w 75"/>
              <a:gd name="T61" fmla="*/ 48 h 82"/>
              <a:gd name="T62" fmla="*/ 30 w 75"/>
              <a:gd name="T63" fmla="*/ 82 h 82"/>
              <a:gd name="T64" fmla="*/ 41 w 75"/>
              <a:gd name="T65" fmla="*/ 78 h 82"/>
              <a:gd name="T66" fmla="*/ 60 w 75"/>
              <a:gd name="T67" fmla="*/ 82 h 82"/>
              <a:gd name="T68" fmla="*/ 71 w 75"/>
              <a:gd name="T69" fmla="*/ 41 h 82"/>
              <a:gd name="T70" fmla="*/ 30 w 75"/>
              <a:gd name="T71" fmla="*/ 4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" h="82">
                <a:moveTo>
                  <a:pt x="49" y="7"/>
                </a:moveTo>
                <a:lnTo>
                  <a:pt x="49" y="7"/>
                </a:lnTo>
                <a:lnTo>
                  <a:pt x="49" y="4"/>
                </a:lnTo>
                <a:lnTo>
                  <a:pt x="49" y="4"/>
                </a:lnTo>
                <a:lnTo>
                  <a:pt x="38" y="0"/>
                </a:lnTo>
                <a:lnTo>
                  <a:pt x="38" y="0"/>
                </a:lnTo>
                <a:lnTo>
                  <a:pt x="23" y="30"/>
                </a:lnTo>
                <a:lnTo>
                  <a:pt x="23" y="7"/>
                </a:lnTo>
                <a:lnTo>
                  <a:pt x="23" y="7"/>
                </a:lnTo>
                <a:lnTo>
                  <a:pt x="23" y="4"/>
                </a:lnTo>
                <a:lnTo>
                  <a:pt x="23" y="4"/>
                </a:lnTo>
                <a:lnTo>
                  <a:pt x="26" y="4"/>
                </a:lnTo>
                <a:lnTo>
                  <a:pt x="26" y="4"/>
                </a:lnTo>
                <a:lnTo>
                  <a:pt x="15" y="4"/>
                </a:lnTo>
                <a:lnTo>
                  <a:pt x="15" y="4"/>
                </a:lnTo>
                <a:lnTo>
                  <a:pt x="15" y="82"/>
                </a:lnTo>
                <a:lnTo>
                  <a:pt x="23" y="82"/>
                </a:lnTo>
                <a:lnTo>
                  <a:pt x="23" y="34"/>
                </a:lnTo>
                <a:lnTo>
                  <a:pt x="30" y="37"/>
                </a:lnTo>
                <a:lnTo>
                  <a:pt x="30" y="37"/>
                </a:lnTo>
                <a:lnTo>
                  <a:pt x="30" y="37"/>
                </a:lnTo>
                <a:lnTo>
                  <a:pt x="41" y="22"/>
                </a:lnTo>
                <a:lnTo>
                  <a:pt x="53" y="22"/>
                </a:lnTo>
                <a:lnTo>
                  <a:pt x="45" y="26"/>
                </a:lnTo>
                <a:lnTo>
                  <a:pt x="45" y="26"/>
                </a:lnTo>
                <a:lnTo>
                  <a:pt x="49" y="37"/>
                </a:lnTo>
                <a:lnTo>
                  <a:pt x="49" y="37"/>
                </a:lnTo>
                <a:lnTo>
                  <a:pt x="49" y="37"/>
                </a:lnTo>
                <a:lnTo>
                  <a:pt x="60" y="34"/>
                </a:lnTo>
                <a:lnTo>
                  <a:pt x="60" y="34"/>
                </a:lnTo>
                <a:lnTo>
                  <a:pt x="53" y="22"/>
                </a:lnTo>
                <a:lnTo>
                  <a:pt x="75" y="22"/>
                </a:lnTo>
                <a:lnTo>
                  <a:pt x="75" y="15"/>
                </a:lnTo>
                <a:lnTo>
                  <a:pt x="45" y="15"/>
                </a:lnTo>
                <a:lnTo>
                  <a:pt x="45" y="15"/>
                </a:lnTo>
                <a:lnTo>
                  <a:pt x="49" y="7"/>
                </a:lnTo>
                <a:lnTo>
                  <a:pt x="49" y="7"/>
                </a:lnTo>
                <a:lnTo>
                  <a:pt x="49" y="7"/>
                </a:lnTo>
                <a:close/>
                <a:moveTo>
                  <a:pt x="8" y="74"/>
                </a:moveTo>
                <a:lnTo>
                  <a:pt x="8" y="19"/>
                </a:lnTo>
                <a:lnTo>
                  <a:pt x="8" y="19"/>
                </a:lnTo>
                <a:lnTo>
                  <a:pt x="8" y="15"/>
                </a:lnTo>
                <a:lnTo>
                  <a:pt x="8" y="15"/>
                </a:lnTo>
                <a:lnTo>
                  <a:pt x="12" y="11"/>
                </a:lnTo>
                <a:lnTo>
                  <a:pt x="12" y="11"/>
                </a:lnTo>
                <a:lnTo>
                  <a:pt x="0" y="11"/>
                </a:lnTo>
                <a:lnTo>
                  <a:pt x="0" y="11"/>
                </a:lnTo>
                <a:lnTo>
                  <a:pt x="0" y="74"/>
                </a:lnTo>
                <a:lnTo>
                  <a:pt x="8" y="74"/>
                </a:lnTo>
                <a:lnTo>
                  <a:pt x="8" y="74"/>
                </a:lnTo>
                <a:close/>
                <a:moveTo>
                  <a:pt x="45" y="48"/>
                </a:moveTo>
                <a:lnTo>
                  <a:pt x="45" y="67"/>
                </a:lnTo>
                <a:lnTo>
                  <a:pt x="41" y="67"/>
                </a:lnTo>
                <a:lnTo>
                  <a:pt x="41" y="48"/>
                </a:lnTo>
                <a:lnTo>
                  <a:pt x="45" y="48"/>
                </a:lnTo>
                <a:lnTo>
                  <a:pt x="45" y="48"/>
                </a:lnTo>
                <a:close/>
                <a:moveTo>
                  <a:pt x="60" y="48"/>
                </a:moveTo>
                <a:lnTo>
                  <a:pt x="60" y="67"/>
                </a:lnTo>
                <a:lnTo>
                  <a:pt x="56" y="67"/>
                </a:lnTo>
                <a:lnTo>
                  <a:pt x="56" y="48"/>
                </a:lnTo>
                <a:lnTo>
                  <a:pt x="60" y="48"/>
                </a:lnTo>
                <a:lnTo>
                  <a:pt x="60" y="48"/>
                </a:lnTo>
                <a:close/>
                <a:moveTo>
                  <a:pt x="30" y="41"/>
                </a:moveTo>
                <a:lnTo>
                  <a:pt x="30" y="82"/>
                </a:lnTo>
                <a:lnTo>
                  <a:pt x="41" y="82"/>
                </a:lnTo>
                <a:lnTo>
                  <a:pt x="41" y="78"/>
                </a:lnTo>
                <a:lnTo>
                  <a:pt x="60" y="78"/>
                </a:lnTo>
                <a:lnTo>
                  <a:pt x="60" y="82"/>
                </a:lnTo>
                <a:lnTo>
                  <a:pt x="71" y="82"/>
                </a:lnTo>
                <a:lnTo>
                  <a:pt x="71" y="41"/>
                </a:lnTo>
                <a:lnTo>
                  <a:pt x="30" y="41"/>
                </a:lnTo>
                <a:lnTo>
                  <a:pt x="30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 noEditPoints="1"/>
          </p:cNvSpPr>
          <p:nvPr/>
        </p:nvSpPr>
        <p:spPr bwMode="auto">
          <a:xfrm>
            <a:off x="7494588" y="4586288"/>
            <a:ext cx="130175" cy="123825"/>
          </a:xfrm>
          <a:custGeom>
            <a:avLst/>
            <a:gdLst>
              <a:gd name="T0" fmla="*/ 67 w 82"/>
              <a:gd name="T1" fmla="*/ 33 h 78"/>
              <a:gd name="T2" fmla="*/ 75 w 82"/>
              <a:gd name="T3" fmla="*/ 37 h 78"/>
              <a:gd name="T4" fmla="*/ 82 w 82"/>
              <a:gd name="T5" fmla="*/ 26 h 78"/>
              <a:gd name="T6" fmla="*/ 56 w 82"/>
              <a:gd name="T7" fmla="*/ 11 h 78"/>
              <a:gd name="T8" fmla="*/ 53 w 82"/>
              <a:gd name="T9" fmla="*/ 0 h 78"/>
              <a:gd name="T10" fmla="*/ 53 w 82"/>
              <a:gd name="T11" fmla="*/ 0 h 78"/>
              <a:gd name="T12" fmla="*/ 41 w 82"/>
              <a:gd name="T13" fmla="*/ 0 h 78"/>
              <a:gd name="T14" fmla="*/ 34 w 82"/>
              <a:gd name="T15" fmla="*/ 15 h 78"/>
              <a:gd name="T16" fmla="*/ 19 w 82"/>
              <a:gd name="T17" fmla="*/ 33 h 78"/>
              <a:gd name="T18" fmla="*/ 30 w 82"/>
              <a:gd name="T19" fmla="*/ 37 h 78"/>
              <a:gd name="T20" fmla="*/ 30 w 82"/>
              <a:gd name="T21" fmla="*/ 67 h 78"/>
              <a:gd name="T22" fmla="*/ 34 w 82"/>
              <a:gd name="T23" fmla="*/ 74 h 78"/>
              <a:gd name="T24" fmla="*/ 56 w 82"/>
              <a:gd name="T25" fmla="*/ 78 h 78"/>
              <a:gd name="T26" fmla="*/ 67 w 82"/>
              <a:gd name="T27" fmla="*/ 78 h 78"/>
              <a:gd name="T28" fmla="*/ 71 w 82"/>
              <a:gd name="T29" fmla="*/ 74 h 78"/>
              <a:gd name="T30" fmla="*/ 79 w 82"/>
              <a:gd name="T31" fmla="*/ 59 h 78"/>
              <a:gd name="T32" fmla="*/ 64 w 82"/>
              <a:gd name="T33" fmla="*/ 56 h 78"/>
              <a:gd name="T34" fmla="*/ 64 w 82"/>
              <a:gd name="T35" fmla="*/ 67 h 78"/>
              <a:gd name="T36" fmla="*/ 49 w 82"/>
              <a:gd name="T37" fmla="*/ 67 h 78"/>
              <a:gd name="T38" fmla="*/ 45 w 82"/>
              <a:gd name="T39" fmla="*/ 67 h 78"/>
              <a:gd name="T40" fmla="*/ 41 w 82"/>
              <a:gd name="T41" fmla="*/ 37 h 78"/>
              <a:gd name="T42" fmla="*/ 56 w 82"/>
              <a:gd name="T43" fmla="*/ 44 h 78"/>
              <a:gd name="T44" fmla="*/ 53 w 82"/>
              <a:gd name="T45" fmla="*/ 48 h 78"/>
              <a:gd name="T46" fmla="*/ 45 w 82"/>
              <a:gd name="T47" fmla="*/ 48 h 78"/>
              <a:gd name="T48" fmla="*/ 49 w 82"/>
              <a:gd name="T49" fmla="*/ 59 h 78"/>
              <a:gd name="T50" fmla="*/ 67 w 82"/>
              <a:gd name="T51" fmla="*/ 52 h 78"/>
              <a:gd name="T52" fmla="*/ 67 w 82"/>
              <a:gd name="T53" fmla="*/ 33 h 78"/>
              <a:gd name="T54" fmla="*/ 67 w 82"/>
              <a:gd name="T55" fmla="*/ 33 h 78"/>
              <a:gd name="T56" fmla="*/ 67 w 82"/>
              <a:gd name="T57" fmla="*/ 33 h 78"/>
              <a:gd name="T58" fmla="*/ 19 w 82"/>
              <a:gd name="T59" fmla="*/ 18 h 78"/>
              <a:gd name="T60" fmla="*/ 26 w 82"/>
              <a:gd name="T61" fmla="*/ 11 h 78"/>
              <a:gd name="T62" fmla="*/ 23 w 82"/>
              <a:gd name="T63" fmla="*/ 7 h 78"/>
              <a:gd name="T64" fmla="*/ 4 w 82"/>
              <a:gd name="T65" fmla="*/ 7 h 78"/>
              <a:gd name="T66" fmla="*/ 19 w 82"/>
              <a:gd name="T67" fmla="*/ 18 h 78"/>
              <a:gd name="T68" fmla="*/ 19 w 82"/>
              <a:gd name="T69" fmla="*/ 18 h 78"/>
              <a:gd name="T70" fmla="*/ 49 w 82"/>
              <a:gd name="T71" fmla="*/ 15 h 78"/>
              <a:gd name="T72" fmla="*/ 38 w 82"/>
              <a:gd name="T73" fmla="*/ 30 h 78"/>
              <a:gd name="T74" fmla="*/ 49 w 82"/>
              <a:gd name="T75" fmla="*/ 15 h 78"/>
              <a:gd name="T76" fmla="*/ 49 w 82"/>
              <a:gd name="T77" fmla="*/ 15 h 78"/>
              <a:gd name="T78" fmla="*/ 12 w 82"/>
              <a:gd name="T79" fmla="*/ 37 h 78"/>
              <a:gd name="T80" fmla="*/ 19 w 82"/>
              <a:gd name="T81" fmla="*/ 30 h 78"/>
              <a:gd name="T82" fmla="*/ 8 w 82"/>
              <a:gd name="T83" fmla="*/ 18 h 78"/>
              <a:gd name="T84" fmla="*/ 0 w 82"/>
              <a:gd name="T85" fmla="*/ 26 h 78"/>
              <a:gd name="T86" fmla="*/ 12 w 82"/>
              <a:gd name="T87" fmla="*/ 37 h 78"/>
              <a:gd name="T88" fmla="*/ 12 w 82"/>
              <a:gd name="T89" fmla="*/ 78 h 78"/>
              <a:gd name="T90" fmla="*/ 23 w 82"/>
              <a:gd name="T91" fmla="*/ 44 h 78"/>
              <a:gd name="T92" fmla="*/ 15 w 82"/>
              <a:gd name="T93" fmla="*/ 41 h 78"/>
              <a:gd name="T94" fmla="*/ 0 w 82"/>
              <a:gd name="T95" fmla="*/ 70 h 78"/>
              <a:gd name="T96" fmla="*/ 12 w 82"/>
              <a:gd name="T97" fmla="*/ 78 h 78"/>
              <a:gd name="T98" fmla="*/ 12 w 82"/>
              <a:gd name="T99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2" h="78">
                <a:moveTo>
                  <a:pt x="67" y="33"/>
                </a:moveTo>
                <a:lnTo>
                  <a:pt x="67" y="33"/>
                </a:lnTo>
                <a:lnTo>
                  <a:pt x="75" y="37"/>
                </a:lnTo>
                <a:lnTo>
                  <a:pt x="75" y="37"/>
                </a:lnTo>
                <a:lnTo>
                  <a:pt x="82" y="26"/>
                </a:lnTo>
                <a:lnTo>
                  <a:pt x="82" y="26"/>
                </a:lnTo>
                <a:lnTo>
                  <a:pt x="64" y="15"/>
                </a:lnTo>
                <a:lnTo>
                  <a:pt x="56" y="11"/>
                </a:lnTo>
                <a:lnTo>
                  <a:pt x="53" y="3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lnTo>
                  <a:pt x="41" y="0"/>
                </a:lnTo>
                <a:lnTo>
                  <a:pt x="41" y="0"/>
                </a:lnTo>
                <a:lnTo>
                  <a:pt x="34" y="15"/>
                </a:lnTo>
                <a:lnTo>
                  <a:pt x="19" y="33"/>
                </a:lnTo>
                <a:lnTo>
                  <a:pt x="19" y="33"/>
                </a:lnTo>
                <a:lnTo>
                  <a:pt x="30" y="41"/>
                </a:lnTo>
                <a:lnTo>
                  <a:pt x="30" y="37"/>
                </a:lnTo>
                <a:lnTo>
                  <a:pt x="30" y="67"/>
                </a:lnTo>
                <a:lnTo>
                  <a:pt x="30" y="67"/>
                </a:lnTo>
                <a:lnTo>
                  <a:pt x="30" y="70"/>
                </a:lnTo>
                <a:lnTo>
                  <a:pt x="34" y="74"/>
                </a:lnTo>
                <a:lnTo>
                  <a:pt x="45" y="78"/>
                </a:lnTo>
                <a:lnTo>
                  <a:pt x="56" y="78"/>
                </a:lnTo>
                <a:lnTo>
                  <a:pt x="56" y="78"/>
                </a:lnTo>
                <a:lnTo>
                  <a:pt x="67" y="78"/>
                </a:lnTo>
                <a:lnTo>
                  <a:pt x="71" y="74"/>
                </a:lnTo>
                <a:lnTo>
                  <a:pt x="71" y="74"/>
                </a:lnTo>
                <a:lnTo>
                  <a:pt x="75" y="70"/>
                </a:lnTo>
                <a:lnTo>
                  <a:pt x="79" y="59"/>
                </a:lnTo>
                <a:lnTo>
                  <a:pt x="79" y="59"/>
                </a:lnTo>
                <a:lnTo>
                  <a:pt x="64" y="56"/>
                </a:lnTo>
                <a:lnTo>
                  <a:pt x="64" y="56"/>
                </a:lnTo>
                <a:lnTo>
                  <a:pt x="64" y="67"/>
                </a:lnTo>
                <a:lnTo>
                  <a:pt x="56" y="67"/>
                </a:lnTo>
                <a:lnTo>
                  <a:pt x="49" y="67"/>
                </a:lnTo>
                <a:lnTo>
                  <a:pt x="49" y="67"/>
                </a:lnTo>
                <a:lnTo>
                  <a:pt x="45" y="67"/>
                </a:lnTo>
                <a:lnTo>
                  <a:pt x="41" y="59"/>
                </a:lnTo>
                <a:lnTo>
                  <a:pt x="41" y="37"/>
                </a:lnTo>
                <a:lnTo>
                  <a:pt x="56" y="37"/>
                </a:lnTo>
                <a:lnTo>
                  <a:pt x="56" y="44"/>
                </a:lnTo>
                <a:lnTo>
                  <a:pt x="56" y="44"/>
                </a:lnTo>
                <a:lnTo>
                  <a:pt x="53" y="48"/>
                </a:lnTo>
                <a:lnTo>
                  <a:pt x="45" y="48"/>
                </a:lnTo>
                <a:lnTo>
                  <a:pt x="45" y="48"/>
                </a:lnTo>
                <a:lnTo>
                  <a:pt x="49" y="59"/>
                </a:lnTo>
                <a:lnTo>
                  <a:pt x="49" y="59"/>
                </a:lnTo>
                <a:lnTo>
                  <a:pt x="64" y="56"/>
                </a:lnTo>
                <a:lnTo>
                  <a:pt x="67" y="52"/>
                </a:lnTo>
                <a:lnTo>
                  <a:pt x="67" y="48"/>
                </a:lnTo>
                <a:lnTo>
                  <a:pt x="67" y="33"/>
                </a:lnTo>
                <a:lnTo>
                  <a:pt x="67" y="33"/>
                </a:lnTo>
                <a:lnTo>
                  <a:pt x="67" y="33"/>
                </a:lnTo>
                <a:lnTo>
                  <a:pt x="67" y="33"/>
                </a:lnTo>
                <a:lnTo>
                  <a:pt x="67" y="33"/>
                </a:lnTo>
                <a:lnTo>
                  <a:pt x="67" y="33"/>
                </a:lnTo>
                <a:close/>
                <a:moveTo>
                  <a:pt x="19" y="18"/>
                </a:moveTo>
                <a:lnTo>
                  <a:pt x="26" y="11"/>
                </a:lnTo>
                <a:lnTo>
                  <a:pt x="26" y="11"/>
                </a:lnTo>
                <a:lnTo>
                  <a:pt x="23" y="7"/>
                </a:lnTo>
                <a:lnTo>
                  <a:pt x="23" y="7"/>
                </a:lnTo>
                <a:lnTo>
                  <a:pt x="12" y="0"/>
                </a:lnTo>
                <a:lnTo>
                  <a:pt x="4" y="7"/>
                </a:lnTo>
                <a:lnTo>
                  <a:pt x="4" y="7"/>
                </a:lnTo>
                <a:lnTo>
                  <a:pt x="19" y="18"/>
                </a:lnTo>
                <a:lnTo>
                  <a:pt x="19" y="18"/>
                </a:lnTo>
                <a:lnTo>
                  <a:pt x="19" y="18"/>
                </a:lnTo>
                <a:close/>
                <a:moveTo>
                  <a:pt x="49" y="15"/>
                </a:moveTo>
                <a:lnTo>
                  <a:pt x="49" y="15"/>
                </a:lnTo>
                <a:lnTo>
                  <a:pt x="60" y="30"/>
                </a:lnTo>
                <a:lnTo>
                  <a:pt x="38" y="30"/>
                </a:lnTo>
                <a:lnTo>
                  <a:pt x="38" y="30"/>
                </a:lnTo>
                <a:lnTo>
                  <a:pt x="49" y="15"/>
                </a:lnTo>
                <a:lnTo>
                  <a:pt x="49" y="15"/>
                </a:lnTo>
                <a:lnTo>
                  <a:pt x="49" y="15"/>
                </a:lnTo>
                <a:close/>
                <a:moveTo>
                  <a:pt x="12" y="37"/>
                </a:moveTo>
                <a:lnTo>
                  <a:pt x="12" y="37"/>
                </a:lnTo>
                <a:lnTo>
                  <a:pt x="12" y="37"/>
                </a:lnTo>
                <a:lnTo>
                  <a:pt x="19" y="30"/>
                </a:lnTo>
                <a:lnTo>
                  <a:pt x="19" y="30"/>
                </a:lnTo>
                <a:lnTo>
                  <a:pt x="8" y="18"/>
                </a:lnTo>
                <a:lnTo>
                  <a:pt x="0" y="26"/>
                </a:lnTo>
                <a:lnTo>
                  <a:pt x="0" y="26"/>
                </a:lnTo>
                <a:lnTo>
                  <a:pt x="12" y="37"/>
                </a:lnTo>
                <a:lnTo>
                  <a:pt x="12" y="37"/>
                </a:lnTo>
                <a:lnTo>
                  <a:pt x="12" y="37"/>
                </a:lnTo>
                <a:close/>
                <a:moveTo>
                  <a:pt x="12" y="78"/>
                </a:moveTo>
                <a:lnTo>
                  <a:pt x="12" y="78"/>
                </a:lnTo>
                <a:lnTo>
                  <a:pt x="23" y="44"/>
                </a:lnTo>
                <a:lnTo>
                  <a:pt x="23" y="44"/>
                </a:lnTo>
                <a:lnTo>
                  <a:pt x="15" y="41"/>
                </a:lnTo>
                <a:lnTo>
                  <a:pt x="15" y="41"/>
                </a:lnTo>
                <a:lnTo>
                  <a:pt x="0" y="70"/>
                </a:lnTo>
                <a:lnTo>
                  <a:pt x="0" y="70"/>
                </a:lnTo>
                <a:lnTo>
                  <a:pt x="12" y="78"/>
                </a:lnTo>
                <a:lnTo>
                  <a:pt x="12" y="78"/>
                </a:lnTo>
                <a:lnTo>
                  <a:pt x="12" y="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/>
          </p:cNvSpPr>
          <p:nvPr/>
        </p:nvSpPr>
        <p:spPr bwMode="auto">
          <a:xfrm>
            <a:off x="7754938" y="4586288"/>
            <a:ext cx="130175" cy="123825"/>
          </a:xfrm>
          <a:custGeom>
            <a:avLst/>
            <a:gdLst>
              <a:gd name="T0" fmla="*/ 41 w 82"/>
              <a:gd name="T1" fmla="*/ 15 h 78"/>
              <a:gd name="T2" fmla="*/ 41 w 82"/>
              <a:gd name="T3" fmla="*/ 11 h 78"/>
              <a:gd name="T4" fmla="*/ 41 w 82"/>
              <a:gd name="T5" fmla="*/ 11 h 78"/>
              <a:gd name="T6" fmla="*/ 30 w 82"/>
              <a:gd name="T7" fmla="*/ 7 h 78"/>
              <a:gd name="T8" fmla="*/ 30 w 82"/>
              <a:gd name="T9" fmla="*/ 30 h 78"/>
              <a:gd name="T10" fmla="*/ 19 w 82"/>
              <a:gd name="T11" fmla="*/ 22 h 78"/>
              <a:gd name="T12" fmla="*/ 19 w 82"/>
              <a:gd name="T13" fmla="*/ 7 h 78"/>
              <a:gd name="T14" fmla="*/ 23 w 82"/>
              <a:gd name="T15" fmla="*/ 3 h 78"/>
              <a:gd name="T16" fmla="*/ 23 w 82"/>
              <a:gd name="T17" fmla="*/ 0 h 78"/>
              <a:gd name="T18" fmla="*/ 11 w 82"/>
              <a:gd name="T19" fmla="*/ 0 h 78"/>
              <a:gd name="T20" fmla="*/ 0 w 82"/>
              <a:gd name="T21" fmla="*/ 22 h 78"/>
              <a:gd name="T22" fmla="*/ 11 w 82"/>
              <a:gd name="T23" fmla="*/ 30 h 78"/>
              <a:gd name="T24" fmla="*/ 11 w 82"/>
              <a:gd name="T25" fmla="*/ 56 h 78"/>
              <a:gd name="T26" fmla="*/ 0 w 82"/>
              <a:gd name="T27" fmla="*/ 56 h 78"/>
              <a:gd name="T28" fmla="*/ 4 w 82"/>
              <a:gd name="T29" fmla="*/ 70 h 78"/>
              <a:gd name="T30" fmla="*/ 4 w 82"/>
              <a:gd name="T31" fmla="*/ 67 h 78"/>
              <a:gd name="T32" fmla="*/ 30 w 82"/>
              <a:gd name="T33" fmla="*/ 56 h 78"/>
              <a:gd name="T34" fmla="*/ 30 w 82"/>
              <a:gd name="T35" fmla="*/ 56 h 78"/>
              <a:gd name="T36" fmla="*/ 30 w 82"/>
              <a:gd name="T37" fmla="*/ 48 h 78"/>
              <a:gd name="T38" fmla="*/ 19 w 82"/>
              <a:gd name="T39" fmla="*/ 30 h 78"/>
              <a:gd name="T40" fmla="*/ 26 w 82"/>
              <a:gd name="T41" fmla="*/ 41 h 78"/>
              <a:gd name="T42" fmla="*/ 30 w 82"/>
              <a:gd name="T43" fmla="*/ 67 h 78"/>
              <a:gd name="T44" fmla="*/ 34 w 82"/>
              <a:gd name="T45" fmla="*/ 70 h 78"/>
              <a:gd name="T46" fmla="*/ 41 w 82"/>
              <a:gd name="T47" fmla="*/ 78 h 78"/>
              <a:gd name="T48" fmla="*/ 60 w 82"/>
              <a:gd name="T49" fmla="*/ 78 h 78"/>
              <a:gd name="T50" fmla="*/ 71 w 82"/>
              <a:gd name="T51" fmla="*/ 78 h 78"/>
              <a:gd name="T52" fmla="*/ 78 w 82"/>
              <a:gd name="T53" fmla="*/ 74 h 78"/>
              <a:gd name="T54" fmla="*/ 82 w 82"/>
              <a:gd name="T55" fmla="*/ 63 h 78"/>
              <a:gd name="T56" fmla="*/ 71 w 82"/>
              <a:gd name="T57" fmla="*/ 59 h 78"/>
              <a:gd name="T58" fmla="*/ 67 w 82"/>
              <a:gd name="T59" fmla="*/ 67 h 78"/>
              <a:gd name="T60" fmla="*/ 52 w 82"/>
              <a:gd name="T61" fmla="*/ 67 h 78"/>
              <a:gd name="T62" fmla="*/ 45 w 82"/>
              <a:gd name="T63" fmla="*/ 67 h 78"/>
              <a:gd name="T64" fmla="*/ 41 w 82"/>
              <a:gd name="T65" fmla="*/ 33 h 78"/>
              <a:gd name="T66" fmla="*/ 49 w 82"/>
              <a:gd name="T67" fmla="*/ 63 h 78"/>
              <a:gd name="T68" fmla="*/ 60 w 82"/>
              <a:gd name="T69" fmla="*/ 30 h 78"/>
              <a:gd name="T70" fmla="*/ 63 w 82"/>
              <a:gd name="T71" fmla="*/ 44 h 78"/>
              <a:gd name="T72" fmla="*/ 63 w 82"/>
              <a:gd name="T73" fmla="*/ 48 h 78"/>
              <a:gd name="T74" fmla="*/ 60 w 82"/>
              <a:gd name="T75" fmla="*/ 48 h 78"/>
              <a:gd name="T76" fmla="*/ 63 w 82"/>
              <a:gd name="T77" fmla="*/ 59 h 78"/>
              <a:gd name="T78" fmla="*/ 75 w 82"/>
              <a:gd name="T79" fmla="*/ 52 h 78"/>
              <a:gd name="T80" fmla="*/ 75 w 82"/>
              <a:gd name="T81" fmla="*/ 15 h 78"/>
              <a:gd name="T82" fmla="*/ 60 w 82"/>
              <a:gd name="T83" fmla="*/ 3 h 78"/>
              <a:gd name="T84" fmla="*/ 60 w 82"/>
              <a:gd name="T85" fmla="*/ 0 h 78"/>
              <a:gd name="T86" fmla="*/ 60 w 82"/>
              <a:gd name="T87" fmla="*/ 0 h 78"/>
              <a:gd name="T88" fmla="*/ 56 w 82"/>
              <a:gd name="T89" fmla="*/ 0 h 78"/>
              <a:gd name="T90" fmla="*/ 52 w 82"/>
              <a:gd name="T91" fmla="*/ 0 h 78"/>
              <a:gd name="T92" fmla="*/ 49 w 82"/>
              <a:gd name="T93" fmla="*/ 22 h 78"/>
              <a:gd name="T94" fmla="*/ 41 w 82"/>
              <a:gd name="T95" fmla="*/ 26 h 78"/>
              <a:gd name="T96" fmla="*/ 41 w 82"/>
              <a:gd name="T97" fmla="*/ 1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2" h="78">
                <a:moveTo>
                  <a:pt x="41" y="15"/>
                </a:moveTo>
                <a:lnTo>
                  <a:pt x="41" y="15"/>
                </a:lnTo>
                <a:lnTo>
                  <a:pt x="41" y="11"/>
                </a:lnTo>
                <a:lnTo>
                  <a:pt x="41" y="11"/>
                </a:lnTo>
                <a:lnTo>
                  <a:pt x="41" y="11"/>
                </a:lnTo>
                <a:lnTo>
                  <a:pt x="41" y="11"/>
                </a:lnTo>
                <a:lnTo>
                  <a:pt x="34" y="7"/>
                </a:lnTo>
                <a:lnTo>
                  <a:pt x="30" y="7"/>
                </a:lnTo>
                <a:lnTo>
                  <a:pt x="30" y="26"/>
                </a:lnTo>
                <a:lnTo>
                  <a:pt x="30" y="30"/>
                </a:lnTo>
                <a:lnTo>
                  <a:pt x="30" y="22"/>
                </a:lnTo>
                <a:lnTo>
                  <a:pt x="19" y="22"/>
                </a:lnTo>
                <a:lnTo>
                  <a:pt x="19" y="7"/>
                </a:lnTo>
                <a:lnTo>
                  <a:pt x="19" y="7"/>
                </a:lnTo>
                <a:lnTo>
                  <a:pt x="23" y="3"/>
                </a:lnTo>
                <a:lnTo>
                  <a:pt x="23" y="3"/>
                </a:lnTo>
                <a:lnTo>
                  <a:pt x="23" y="0"/>
                </a:lnTo>
                <a:lnTo>
                  <a:pt x="23" y="0"/>
                </a:lnTo>
                <a:lnTo>
                  <a:pt x="11" y="0"/>
                </a:lnTo>
                <a:lnTo>
                  <a:pt x="11" y="0"/>
                </a:lnTo>
                <a:lnTo>
                  <a:pt x="11" y="22"/>
                </a:lnTo>
                <a:lnTo>
                  <a:pt x="0" y="22"/>
                </a:lnTo>
                <a:lnTo>
                  <a:pt x="0" y="30"/>
                </a:lnTo>
                <a:lnTo>
                  <a:pt x="11" y="30"/>
                </a:lnTo>
                <a:lnTo>
                  <a:pt x="11" y="56"/>
                </a:lnTo>
                <a:lnTo>
                  <a:pt x="11" y="56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4" y="70"/>
                </a:lnTo>
                <a:lnTo>
                  <a:pt x="4" y="70"/>
                </a:lnTo>
                <a:lnTo>
                  <a:pt x="4" y="67"/>
                </a:lnTo>
                <a:lnTo>
                  <a:pt x="4" y="67"/>
                </a:lnTo>
                <a:lnTo>
                  <a:pt x="30" y="56"/>
                </a:lnTo>
                <a:lnTo>
                  <a:pt x="30" y="56"/>
                </a:lnTo>
                <a:lnTo>
                  <a:pt x="30" y="56"/>
                </a:lnTo>
                <a:lnTo>
                  <a:pt x="30" y="56"/>
                </a:lnTo>
                <a:lnTo>
                  <a:pt x="30" y="48"/>
                </a:lnTo>
                <a:lnTo>
                  <a:pt x="19" y="52"/>
                </a:lnTo>
                <a:lnTo>
                  <a:pt x="19" y="30"/>
                </a:lnTo>
                <a:lnTo>
                  <a:pt x="23" y="30"/>
                </a:lnTo>
                <a:lnTo>
                  <a:pt x="26" y="41"/>
                </a:lnTo>
                <a:lnTo>
                  <a:pt x="30" y="37"/>
                </a:lnTo>
                <a:lnTo>
                  <a:pt x="30" y="67"/>
                </a:lnTo>
                <a:lnTo>
                  <a:pt x="30" y="67"/>
                </a:lnTo>
                <a:lnTo>
                  <a:pt x="34" y="70"/>
                </a:lnTo>
                <a:lnTo>
                  <a:pt x="34" y="74"/>
                </a:lnTo>
                <a:lnTo>
                  <a:pt x="41" y="78"/>
                </a:lnTo>
                <a:lnTo>
                  <a:pt x="52" y="78"/>
                </a:lnTo>
                <a:lnTo>
                  <a:pt x="60" y="78"/>
                </a:lnTo>
                <a:lnTo>
                  <a:pt x="60" y="78"/>
                </a:lnTo>
                <a:lnTo>
                  <a:pt x="71" y="78"/>
                </a:lnTo>
                <a:lnTo>
                  <a:pt x="78" y="74"/>
                </a:lnTo>
                <a:lnTo>
                  <a:pt x="78" y="74"/>
                </a:lnTo>
                <a:lnTo>
                  <a:pt x="78" y="70"/>
                </a:lnTo>
                <a:lnTo>
                  <a:pt x="82" y="63"/>
                </a:lnTo>
                <a:lnTo>
                  <a:pt x="82" y="63"/>
                </a:lnTo>
                <a:lnTo>
                  <a:pt x="71" y="59"/>
                </a:lnTo>
                <a:lnTo>
                  <a:pt x="71" y="59"/>
                </a:lnTo>
                <a:lnTo>
                  <a:pt x="67" y="67"/>
                </a:lnTo>
                <a:lnTo>
                  <a:pt x="60" y="67"/>
                </a:lnTo>
                <a:lnTo>
                  <a:pt x="52" y="67"/>
                </a:lnTo>
                <a:lnTo>
                  <a:pt x="52" y="67"/>
                </a:lnTo>
                <a:lnTo>
                  <a:pt x="45" y="67"/>
                </a:lnTo>
                <a:lnTo>
                  <a:pt x="41" y="59"/>
                </a:lnTo>
                <a:lnTo>
                  <a:pt x="41" y="33"/>
                </a:lnTo>
                <a:lnTo>
                  <a:pt x="49" y="33"/>
                </a:lnTo>
                <a:lnTo>
                  <a:pt x="49" y="63"/>
                </a:lnTo>
                <a:lnTo>
                  <a:pt x="60" y="63"/>
                </a:lnTo>
                <a:lnTo>
                  <a:pt x="60" y="30"/>
                </a:lnTo>
                <a:lnTo>
                  <a:pt x="63" y="26"/>
                </a:lnTo>
                <a:lnTo>
                  <a:pt x="63" y="44"/>
                </a:lnTo>
                <a:lnTo>
                  <a:pt x="63" y="44"/>
                </a:lnTo>
                <a:lnTo>
                  <a:pt x="63" y="48"/>
                </a:lnTo>
                <a:lnTo>
                  <a:pt x="60" y="48"/>
                </a:lnTo>
                <a:lnTo>
                  <a:pt x="60" y="48"/>
                </a:lnTo>
                <a:lnTo>
                  <a:pt x="63" y="59"/>
                </a:lnTo>
                <a:lnTo>
                  <a:pt x="63" y="59"/>
                </a:lnTo>
                <a:lnTo>
                  <a:pt x="75" y="56"/>
                </a:lnTo>
                <a:lnTo>
                  <a:pt x="75" y="52"/>
                </a:lnTo>
                <a:lnTo>
                  <a:pt x="75" y="48"/>
                </a:lnTo>
                <a:lnTo>
                  <a:pt x="75" y="15"/>
                </a:lnTo>
                <a:lnTo>
                  <a:pt x="60" y="18"/>
                </a:lnTo>
                <a:lnTo>
                  <a:pt x="60" y="3"/>
                </a:lnTo>
                <a:lnTo>
                  <a:pt x="60" y="3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56" y="0"/>
                </a:lnTo>
                <a:lnTo>
                  <a:pt x="56" y="0"/>
                </a:lnTo>
                <a:lnTo>
                  <a:pt x="52" y="0"/>
                </a:lnTo>
                <a:lnTo>
                  <a:pt x="49" y="0"/>
                </a:lnTo>
                <a:lnTo>
                  <a:pt x="49" y="22"/>
                </a:lnTo>
                <a:lnTo>
                  <a:pt x="41" y="26"/>
                </a:lnTo>
                <a:lnTo>
                  <a:pt x="41" y="26"/>
                </a:lnTo>
                <a:lnTo>
                  <a:pt x="41" y="15"/>
                </a:lnTo>
                <a:lnTo>
                  <a:pt x="41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 noEditPoints="1"/>
          </p:cNvSpPr>
          <p:nvPr/>
        </p:nvSpPr>
        <p:spPr bwMode="auto">
          <a:xfrm>
            <a:off x="8026401" y="4591050"/>
            <a:ext cx="112712" cy="112712"/>
          </a:xfrm>
          <a:custGeom>
            <a:avLst/>
            <a:gdLst>
              <a:gd name="T0" fmla="*/ 71 w 71"/>
              <a:gd name="T1" fmla="*/ 71 h 71"/>
              <a:gd name="T2" fmla="*/ 71 w 71"/>
              <a:gd name="T3" fmla="*/ 64 h 71"/>
              <a:gd name="T4" fmla="*/ 12 w 71"/>
              <a:gd name="T5" fmla="*/ 64 h 71"/>
              <a:gd name="T6" fmla="*/ 12 w 71"/>
              <a:gd name="T7" fmla="*/ 8 h 71"/>
              <a:gd name="T8" fmla="*/ 64 w 71"/>
              <a:gd name="T9" fmla="*/ 8 h 71"/>
              <a:gd name="T10" fmla="*/ 64 w 71"/>
              <a:gd name="T11" fmla="*/ 0 h 71"/>
              <a:gd name="T12" fmla="*/ 0 w 71"/>
              <a:gd name="T13" fmla="*/ 0 h 71"/>
              <a:gd name="T14" fmla="*/ 0 w 71"/>
              <a:gd name="T15" fmla="*/ 71 h 71"/>
              <a:gd name="T16" fmla="*/ 71 w 71"/>
              <a:gd name="T17" fmla="*/ 71 h 71"/>
              <a:gd name="T18" fmla="*/ 71 w 71"/>
              <a:gd name="T19" fmla="*/ 71 h 71"/>
              <a:gd name="T20" fmla="*/ 60 w 71"/>
              <a:gd name="T21" fmla="*/ 56 h 71"/>
              <a:gd name="T22" fmla="*/ 60 w 71"/>
              <a:gd name="T23" fmla="*/ 56 h 71"/>
              <a:gd name="T24" fmla="*/ 64 w 71"/>
              <a:gd name="T25" fmla="*/ 53 h 71"/>
              <a:gd name="T26" fmla="*/ 64 w 71"/>
              <a:gd name="T27" fmla="*/ 53 h 71"/>
              <a:gd name="T28" fmla="*/ 45 w 71"/>
              <a:gd name="T29" fmla="*/ 38 h 71"/>
              <a:gd name="T30" fmla="*/ 45 w 71"/>
              <a:gd name="T31" fmla="*/ 38 h 71"/>
              <a:gd name="T32" fmla="*/ 56 w 71"/>
              <a:gd name="T33" fmla="*/ 23 h 71"/>
              <a:gd name="T34" fmla="*/ 56 w 71"/>
              <a:gd name="T35" fmla="*/ 23 h 71"/>
              <a:gd name="T36" fmla="*/ 60 w 71"/>
              <a:gd name="T37" fmla="*/ 19 h 71"/>
              <a:gd name="T38" fmla="*/ 60 w 71"/>
              <a:gd name="T39" fmla="*/ 19 h 71"/>
              <a:gd name="T40" fmla="*/ 49 w 71"/>
              <a:gd name="T41" fmla="*/ 12 h 71"/>
              <a:gd name="T42" fmla="*/ 49 w 71"/>
              <a:gd name="T43" fmla="*/ 12 h 71"/>
              <a:gd name="T44" fmla="*/ 38 w 71"/>
              <a:gd name="T45" fmla="*/ 27 h 71"/>
              <a:gd name="T46" fmla="*/ 38 w 71"/>
              <a:gd name="T47" fmla="*/ 27 h 71"/>
              <a:gd name="T48" fmla="*/ 26 w 71"/>
              <a:gd name="T49" fmla="*/ 15 h 71"/>
              <a:gd name="T50" fmla="*/ 26 w 71"/>
              <a:gd name="T51" fmla="*/ 15 h 71"/>
              <a:gd name="T52" fmla="*/ 23 w 71"/>
              <a:gd name="T53" fmla="*/ 12 h 71"/>
              <a:gd name="T54" fmla="*/ 23 w 71"/>
              <a:gd name="T55" fmla="*/ 12 h 71"/>
              <a:gd name="T56" fmla="*/ 19 w 71"/>
              <a:gd name="T57" fmla="*/ 15 h 71"/>
              <a:gd name="T58" fmla="*/ 19 w 71"/>
              <a:gd name="T59" fmla="*/ 15 h 71"/>
              <a:gd name="T60" fmla="*/ 15 w 71"/>
              <a:gd name="T61" fmla="*/ 23 h 71"/>
              <a:gd name="T62" fmla="*/ 15 w 71"/>
              <a:gd name="T63" fmla="*/ 23 h 71"/>
              <a:gd name="T64" fmla="*/ 30 w 71"/>
              <a:gd name="T65" fmla="*/ 38 h 71"/>
              <a:gd name="T66" fmla="*/ 30 w 71"/>
              <a:gd name="T67" fmla="*/ 38 h 71"/>
              <a:gd name="T68" fmla="*/ 12 w 71"/>
              <a:gd name="T69" fmla="*/ 53 h 71"/>
              <a:gd name="T70" fmla="*/ 12 w 71"/>
              <a:gd name="T71" fmla="*/ 53 h 71"/>
              <a:gd name="T72" fmla="*/ 23 w 71"/>
              <a:gd name="T73" fmla="*/ 64 h 71"/>
              <a:gd name="T74" fmla="*/ 23 w 71"/>
              <a:gd name="T75" fmla="*/ 64 h 71"/>
              <a:gd name="T76" fmla="*/ 38 w 71"/>
              <a:gd name="T77" fmla="*/ 45 h 71"/>
              <a:gd name="T78" fmla="*/ 38 w 71"/>
              <a:gd name="T79" fmla="*/ 45 h 71"/>
              <a:gd name="T80" fmla="*/ 52 w 71"/>
              <a:gd name="T81" fmla="*/ 60 h 71"/>
              <a:gd name="T82" fmla="*/ 52 w 71"/>
              <a:gd name="T83" fmla="*/ 60 h 71"/>
              <a:gd name="T84" fmla="*/ 60 w 71"/>
              <a:gd name="T85" fmla="*/ 56 h 71"/>
              <a:gd name="T86" fmla="*/ 60 w 71"/>
              <a:gd name="T87" fmla="*/ 56 h 71"/>
              <a:gd name="T88" fmla="*/ 60 w 71"/>
              <a:gd name="T89" fmla="*/ 56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" h="71">
                <a:moveTo>
                  <a:pt x="71" y="71"/>
                </a:moveTo>
                <a:lnTo>
                  <a:pt x="71" y="64"/>
                </a:lnTo>
                <a:lnTo>
                  <a:pt x="12" y="64"/>
                </a:lnTo>
                <a:lnTo>
                  <a:pt x="12" y="8"/>
                </a:lnTo>
                <a:lnTo>
                  <a:pt x="64" y="8"/>
                </a:lnTo>
                <a:lnTo>
                  <a:pt x="64" y="0"/>
                </a:lnTo>
                <a:lnTo>
                  <a:pt x="0" y="0"/>
                </a:lnTo>
                <a:lnTo>
                  <a:pt x="0" y="71"/>
                </a:lnTo>
                <a:lnTo>
                  <a:pt x="71" y="71"/>
                </a:lnTo>
                <a:lnTo>
                  <a:pt x="71" y="71"/>
                </a:lnTo>
                <a:close/>
                <a:moveTo>
                  <a:pt x="60" y="56"/>
                </a:moveTo>
                <a:lnTo>
                  <a:pt x="60" y="56"/>
                </a:lnTo>
                <a:lnTo>
                  <a:pt x="64" y="53"/>
                </a:lnTo>
                <a:lnTo>
                  <a:pt x="64" y="53"/>
                </a:lnTo>
                <a:lnTo>
                  <a:pt x="45" y="38"/>
                </a:lnTo>
                <a:lnTo>
                  <a:pt x="45" y="38"/>
                </a:lnTo>
                <a:lnTo>
                  <a:pt x="56" y="23"/>
                </a:lnTo>
                <a:lnTo>
                  <a:pt x="56" y="23"/>
                </a:lnTo>
                <a:lnTo>
                  <a:pt x="60" y="19"/>
                </a:lnTo>
                <a:lnTo>
                  <a:pt x="60" y="19"/>
                </a:lnTo>
                <a:lnTo>
                  <a:pt x="49" y="12"/>
                </a:lnTo>
                <a:lnTo>
                  <a:pt x="49" y="12"/>
                </a:lnTo>
                <a:lnTo>
                  <a:pt x="38" y="27"/>
                </a:lnTo>
                <a:lnTo>
                  <a:pt x="38" y="27"/>
                </a:lnTo>
                <a:lnTo>
                  <a:pt x="26" y="15"/>
                </a:lnTo>
                <a:lnTo>
                  <a:pt x="26" y="15"/>
                </a:lnTo>
                <a:lnTo>
                  <a:pt x="23" y="12"/>
                </a:lnTo>
                <a:lnTo>
                  <a:pt x="23" y="12"/>
                </a:lnTo>
                <a:lnTo>
                  <a:pt x="19" y="15"/>
                </a:lnTo>
                <a:lnTo>
                  <a:pt x="19" y="15"/>
                </a:lnTo>
                <a:lnTo>
                  <a:pt x="15" y="23"/>
                </a:lnTo>
                <a:lnTo>
                  <a:pt x="15" y="23"/>
                </a:lnTo>
                <a:lnTo>
                  <a:pt x="30" y="38"/>
                </a:lnTo>
                <a:lnTo>
                  <a:pt x="30" y="38"/>
                </a:lnTo>
                <a:lnTo>
                  <a:pt x="12" y="53"/>
                </a:lnTo>
                <a:lnTo>
                  <a:pt x="12" y="53"/>
                </a:lnTo>
                <a:lnTo>
                  <a:pt x="23" y="64"/>
                </a:lnTo>
                <a:lnTo>
                  <a:pt x="23" y="64"/>
                </a:lnTo>
                <a:lnTo>
                  <a:pt x="38" y="45"/>
                </a:lnTo>
                <a:lnTo>
                  <a:pt x="38" y="45"/>
                </a:lnTo>
                <a:lnTo>
                  <a:pt x="52" y="60"/>
                </a:lnTo>
                <a:lnTo>
                  <a:pt x="52" y="60"/>
                </a:lnTo>
                <a:lnTo>
                  <a:pt x="60" y="56"/>
                </a:lnTo>
                <a:lnTo>
                  <a:pt x="60" y="56"/>
                </a:lnTo>
                <a:lnTo>
                  <a:pt x="60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 noEditPoints="1"/>
          </p:cNvSpPr>
          <p:nvPr/>
        </p:nvSpPr>
        <p:spPr bwMode="auto">
          <a:xfrm>
            <a:off x="8682038" y="3151188"/>
            <a:ext cx="130175" cy="128587"/>
          </a:xfrm>
          <a:custGeom>
            <a:avLst/>
            <a:gdLst>
              <a:gd name="T0" fmla="*/ 49 w 82"/>
              <a:gd name="T1" fmla="*/ 18 h 81"/>
              <a:gd name="T2" fmla="*/ 45 w 82"/>
              <a:gd name="T3" fmla="*/ 26 h 81"/>
              <a:gd name="T4" fmla="*/ 38 w 82"/>
              <a:gd name="T5" fmla="*/ 33 h 81"/>
              <a:gd name="T6" fmla="*/ 45 w 82"/>
              <a:gd name="T7" fmla="*/ 37 h 81"/>
              <a:gd name="T8" fmla="*/ 53 w 82"/>
              <a:gd name="T9" fmla="*/ 37 h 81"/>
              <a:gd name="T10" fmla="*/ 64 w 82"/>
              <a:gd name="T11" fmla="*/ 29 h 81"/>
              <a:gd name="T12" fmla="*/ 71 w 82"/>
              <a:gd name="T13" fmla="*/ 33 h 81"/>
              <a:gd name="T14" fmla="*/ 75 w 82"/>
              <a:gd name="T15" fmla="*/ 37 h 81"/>
              <a:gd name="T16" fmla="*/ 82 w 82"/>
              <a:gd name="T17" fmla="*/ 29 h 81"/>
              <a:gd name="T18" fmla="*/ 64 w 82"/>
              <a:gd name="T19" fmla="*/ 22 h 81"/>
              <a:gd name="T20" fmla="*/ 79 w 82"/>
              <a:gd name="T21" fmla="*/ 18 h 81"/>
              <a:gd name="T22" fmla="*/ 64 w 82"/>
              <a:gd name="T23" fmla="*/ 7 h 81"/>
              <a:gd name="T24" fmla="*/ 64 w 82"/>
              <a:gd name="T25" fmla="*/ 3 h 81"/>
              <a:gd name="T26" fmla="*/ 64 w 82"/>
              <a:gd name="T27" fmla="*/ 3 h 81"/>
              <a:gd name="T28" fmla="*/ 64 w 82"/>
              <a:gd name="T29" fmla="*/ 0 h 81"/>
              <a:gd name="T30" fmla="*/ 53 w 82"/>
              <a:gd name="T31" fmla="*/ 0 h 81"/>
              <a:gd name="T32" fmla="*/ 41 w 82"/>
              <a:gd name="T33" fmla="*/ 7 h 81"/>
              <a:gd name="T34" fmla="*/ 41 w 82"/>
              <a:gd name="T35" fmla="*/ 18 h 81"/>
              <a:gd name="T36" fmla="*/ 30 w 82"/>
              <a:gd name="T37" fmla="*/ 7 h 81"/>
              <a:gd name="T38" fmla="*/ 30 w 82"/>
              <a:gd name="T39" fmla="*/ 3 h 81"/>
              <a:gd name="T40" fmla="*/ 30 w 82"/>
              <a:gd name="T41" fmla="*/ 3 h 81"/>
              <a:gd name="T42" fmla="*/ 30 w 82"/>
              <a:gd name="T43" fmla="*/ 0 h 81"/>
              <a:gd name="T44" fmla="*/ 26 w 82"/>
              <a:gd name="T45" fmla="*/ 0 h 81"/>
              <a:gd name="T46" fmla="*/ 19 w 82"/>
              <a:gd name="T47" fmla="*/ 0 h 81"/>
              <a:gd name="T48" fmla="*/ 4 w 82"/>
              <a:gd name="T49" fmla="*/ 7 h 81"/>
              <a:gd name="T50" fmla="*/ 15 w 82"/>
              <a:gd name="T51" fmla="*/ 18 h 81"/>
              <a:gd name="T52" fmla="*/ 8 w 82"/>
              <a:gd name="T53" fmla="*/ 26 h 81"/>
              <a:gd name="T54" fmla="*/ 0 w 82"/>
              <a:gd name="T55" fmla="*/ 33 h 81"/>
              <a:gd name="T56" fmla="*/ 8 w 82"/>
              <a:gd name="T57" fmla="*/ 40 h 81"/>
              <a:gd name="T58" fmla="*/ 19 w 82"/>
              <a:gd name="T59" fmla="*/ 37 h 81"/>
              <a:gd name="T60" fmla="*/ 30 w 82"/>
              <a:gd name="T61" fmla="*/ 26 h 81"/>
              <a:gd name="T62" fmla="*/ 41 w 82"/>
              <a:gd name="T63" fmla="*/ 26 h 81"/>
              <a:gd name="T64" fmla="*/ 30 w 82"/>
              <a:gd name="T65" fmla="*/ 22 h 81"/>
              <a:gd name="T66" fmla="*/ 38 w 82"/>
              <a:gd name="T67" fmla="*/ 18 h 81"/>
              <a:gd name="T68" fmla="*/ 38 w 82"/>
              <a:gd name="T69" fmla="*/ 7 h 81"/>
              <a:gd name="T70" fmla="*/ 75 w 82"/>
              <a:gd name="T71" fmla="*/ 55 h 81"/>
              <a:gd name="T72" fmla="*/ 4 w 82"/>
              <a:gd name="T73" fmla="*/ 40 h 81"/>
              <a:gd name="T74" fmla="*/ 38 w 82"/>
              <a:gd name="T75" fmla="*/ 48 h 81"/>
              <a:gd name="T76" fmla="*/ 38 w 82"/>
              <a:gd name="T77" fmla="*/ 67 h 81"/>
              <a:gd name="T78" fmla="*/ 26 w 82"/>
              <a:gd name="T79" fmla="*/ 59 h 81"/>
              <a:gd name="T80" fmla="*/ 26 w 82"/>
              <a:gd name="T81" fmla="*/ 59 h 81"/>
              <a:gd name="T82" fmla="*/ 30 w 82"/>
              <a:gd name="T83" fmla="*/ 55 h 81"/>
              <a:gd name="T84" fmla="*/ 23 w 82"/>
              <a:gd name="T85" fmla="*/ 52 h 81"/>
              <a:gd name="T86" fmla="*/ 15 w 82"/>
              <a:gd name="T87" fmla="*/ 52 h 81"/>
              <a:gd name="T88" fmla="*/ 0 w 82"/>
              <a:gd name="T89" fmla="*/ 78 h 81"/>
              <a:gd name="T90" fmla="*/ 12 w 82"/>
              <a:gd name="T91" fmla="*/ 81 h 81"/>
              <a:gd name="T92" fmla="*/ 23 w 82"/>
              <a:gd name="T93" fmla="*/ 67 h 81"/>
              <a:gd name="T94" fmla="*/ 34 w 82"/>
              <a:gd name="T95" fmla="*/ 78 h 81"/>
              <a:gd name="T96" fmla="*/ 79 w 82"/>
              <a:gd name="T97" fmla="*/ 78 h 81"/>
              <a:gd name="T98" fmla="*/ 82 w 82"/>
              <a:gd name="T99" fmla="*/ 67 h 81"/>
              <a:gd name="T100" fmla="*/ 49 w 82"/>
              <a:gd name="T101" fmla="*/ 67 h 81"/>
              <a:gd name="T102" fmla="*/ 71 w 82"/>
              <a:gd name="T103" fmla="*/ 63 h 81"/>
              <a:gd name="T104" fmla="*/ 49 w 82"/>
              <a:gd name="T105" fmla="*/ 55 h 81"/>
              <a:gd name="T106" fmla="*/ 64 w 82"/>
              <a:gd name="T107" fmla="*/ 48 h 81"/>
              <a:gd name="T108" fmla="*/ 64 w 82"/>
              <a:gd name="T109" fmla="*/ 52 h 81"/>
              <a:gd name="T110" fmla="*/ 75 w 82"/>
              <a:gd name="T111" fmla="*/ 55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2" h="81">
                <a:moveTo>
                  <a:pt x="41" y="18"/>
                </a:moveTo>
                <a:lnTo>
                  <a:pt x="49" y="18"/>
                </a:lnTo>
                <a:lnTo>
                  <a:pt x="49" y="18"/>
                </a:lnTo>
                <a:lnTo>
                  <a:pt x="45" y="26"/>
                </a:lnTo>
                <a:lnTo>
                  <a:pt x="38" y="33"/>
                </a:lnTo>
                <a:lnTo>
                  <a:pt x="38" y="33"/>
                </a:lnTo>
                <a:lnTo>
                  <a:pt x="45" y="37"/>
                </a:lnTo>
                <a:lnTo>
                  <a:pt x="45" y="37"/>
                </a:lnTo>
                <a:lnTo>
                  <a:pt x="53" y="26"/>
                </a:lnTo>
                <a:lnTo>
                  <a:pt x="53" y="37"/>
                </a:lnTo>
                <a:lnTo>
                  <a:pt x="64" y="37"/>
                </a:lnTo>
                <a:lnTo>
                  <a:pt x="64" y="29"/>
                </a:lnTo>
                <a:lnTo>
                  <a:pt x="64" y="29"/>
                </a:lnTo>
                <a:lnTo>
                  <a:pt x="71" y="33"/>
                </a:lnTo>
                <a:lnTo>
                  <a:pt x="71" y="33"/>
                </a:lnTo>
                <a:lnTo>
                  <a:pt x="75" y="37"/>
                </a:lnTo>
                <a:lnTo>
                  <a:pt x="82" y="29"/>
                </a:lnTo>
                <a:lnTo>
                  <a:pt x="82" y="29"/>
                </a:lnTo>
                <a:lnTo>
                  <a:pt x="67" y="18"/>
                </a:lnTo>
                <a:lnTo>
                  <a:pt x="64" y="22"/>
                </a:lnTo>
                <a:lnTo>
                  <a:pt x="64" y="18"/>
                </a:lnTo>
                <a:lnTo>
                  <a:pt x="79" y="18"/>
                </a:lnTo>
                <a:lnTo>
                  <a:pt x="79" y="7"/>
                </a:lnTo>
                <a:lnTo>
                  <a:pt x="64" y="7"/>
                </a:lnTo>
                <a:lnTo>
                  <a:pt x="64" y="3"/>
                </a:lnTo>
                <a:lnTo>
                  <a:pt x="64" y="3"/>
                </a:lnTo>
                <a:lnTo>
                  <a:pt x="64" y="3"/>
                </a:lnTo>
                <a:lnTo>
                  <a:pt x="64" y="3"/>
                </a:lnTo>
                <a:lnTo>
                  <a:pt x="64" y="0"/>
                </a:lnTo>
                <a:lnTo>
                  <a:pt x="64" y="0"/>
                </a:lnTo>
                <a:lnTo>
                  <a:pt x="56" y="0"/>
                </a:lnTo>
                <a:lnTo>
                  <a:pt x="53" y="0"/>
                </a:lnTo>
                <a:lnTo>
                  <a:pt x="53" y="7"/>
                </a:lnTo>
                <a:lnTo>
                  <a:pt x="41" y="7"/>
                </a:lnTo>
                <a:lnTo>
                  <a:pt x="41" y="18"/>
                </a:lnTo>
                <a:lnTo>
                  <a:pt x="41" y="18"/>
                </a:lnTo>
                <a:close/>
                <a:moveTo>
                  <a:pt x="38" y="7"/>
                </a:moveTo>
                <a:lnTo>
                  <a:pt x="30" y="7"/>
                </a:lnTo>
                <a:lnTo>
                  <a:pt x="30" y="3"/>
                </a:lnTo>
                <a:lnTo>
                  <a:pt x="30" y="3"/>
                </a:lnTo>
                <a:lnTo>
                  <a:pt x="30" y="3"/>
                </a:lnTo>
                <a:lnTo>
                  <a:pt x="30" y="3"/>
                </a:lnTo>
                <a:lnTo>
                  <a:pt x="30" y="0"/>
                </a:lnTo>
                <a:lnTo>
                  <a:pt x="30" y="0"/>
                </a:lnTo>
                <a:lnTo>
                  <a:pt x="26" y="0"/>
                </a:lnTo>
                <a:lnTo>
                  <a:pt x="26" y="0"/>
                </a:lnTo>
                <a:lnTo>
                  <a:pt x="23" y="0"/>
                </a:lnTo>
                <a:lnTo>
                  <a:pt x="19" y="0"/>
                </a:lnTo>
                <a:lnTo>
                  <a:pt x="19" y="7"/>
                </a:lnTo>
                <a:lnTo>
                  <a:pt x="4" y="7"/>
                </a:lnTo>
                <a:lnTo>
                  <a:pt x="4" y="18"/>
                </a:lnTo>
                <a:lnTo>
                  <a:pt x="15" y="18"/>
                </a:lnTo>
                <a:lnTo>
                  <a:pt x="15" y="18"/>
                </a:lnTo>
                <a:lnTo>
                  <a:pt x="8" y="26"/>
                </a:lnTo>
                <a:lnTo>
                  <a:pt x="0" y="33"/>
                </a:lnTo>
                <a:lnTo>
                  <a:pt x="0" y="33"/>
                </a:lnTo>
                <a:lnTo>
                  <a:pt x="8" y="40"/>
                </a:lnTo>
                <a:lnTo>
                  <a:pt x="8" y="40"/>
                </a:lnTo>
                <a:lnTo>
                  <a:pt x="19" y="29"/>
                </a:lnTo>
                <a:lnTo>
                  <a:pt x="19" y="37"/>
                </a:lnTo>
                <a:lnTo>
                  <a:pt x="30" y="37"/>
                </a:lnTo>
                <a:lnTo>
                  <a:pt x="30" y="26"/>
                </a:lnTo>
                <a:lnTo>
                  <a:pt x="34" y="33"/>
                </a:lnTo>
                <a:lnTo>
                  <a:pt x="41" y="26"/>
                </a:lnTo>
                <a:lnTo>
                  <a:pt x="34" y="18"/>
                </a:lnTo>
                <a:lnTo>
                  <a:pt x="30" y="22"/>
                </a:lnTo>
                <a:lnTo>
                  <a:pt x="30" y="18"/>
                </a:lnTo>
                <a:lnTo>
                  <a:pt x="38" y="18"/>
                </a:lnTo>
                <a:lnTo>
                  <a:pt x="38" y="7"/>
                </a:lnTo>
                <a:lnTo>
                  <a:pt x="38" y="7"/>
                </a:lnTo>
                <a:close/>
                <a:moveTo>
                  <a:pt x="75" y="55"/>
                </a:moveTo>
                <a:lnTo>
                  <a:pt x="75" y="55"/>
                </a:lnTo>
                <a:lnTo>
                  <a:pt x="79" y="40"/>
                </a:lnTo>
                <a:lnTo>
                  <a:pt x="4" y="40"/>
                </a:lnTo>
                <a:lnTo>
                  <a:pt x="4" y="48"/>
                </a:lnTo>
                <a:lnTo>
                  <a:pt x="38" y="48"/>
                </a:lnTo>
                <a:lnTo>
                  <a:pt x="38" y="67"/>
                </a:lnTo>
                <a:lnTo>
                  <a:pt x="38" y="67"/>
                </a:lnTo>
                <a:lnTo>
                  <a:pt x="26" y="59"/>
                </a:lnTo>
                <a:lnTo>
                  <a:pt x="26" y="59"/>
                </a:lnTo>
                <a:lnTo>
                  <a:pt x="26" y="59"/>
                </a:lnTo>
                <a:lnTo>
                  <a:pt x="26" y="59"/>
                </a:lnTo>
                <a:lnTo>
                  <a:pt x="30" y="55"/>
                </a:lnTo>
                <a:lnTo>
                  <a:pt x="30" y="55"/>
                </a:lnTo>
                <a:lnTo>
                  <a:pt x="23" y="52"/>
                </a:lnTo>
                <a:lnTo>
                  <a:pt x="23" y="52"/>
                </a:lnTo>
                <a:lnTo>
                  <a:pt x="15" y="52"/>
                </a:lnTo>
                <a:lnTo>
                  <a:pt x="15" y="52"/>
                </a:lnTo>
                <a:lnTo>
                  <a:pt x="12" y="67"/>
                </a:lnTo>
                <a:lnTo>
                  <a:pt x="0" y="78"/>
                </a:lnTo>
                <a:lnTo>
                  <a:pt x="0" y="78"/>
                </a:lnTo>
                <a:lnTo>
                  <a:pt x="12" y="81"/>
                </a:lnTo>
                <a:lnTo>
                  <a:pt x="12" y="81"/>
                </a:lnTo>
                <a:lnTo>
                  <a:pt x="23" y="67"/>
                </a:lnTo>
                <a:lnTo>
                  <a:pt x="23" y="67"/>
                </a:lnTo>
                <a:lnTo>
                  <a:pt x="34" y="78"/>
                </a:lnTo>
                <a:lnTo>
                  <a:pt x="49" y="78"/>
                </a:lnTo>
                <a:lnTo>
                  <a:pt x="79" y="78"/>
                </a:lnTo>
                <a:lnTo>
                  <a:pt x="79" y="78"/>
                </a:lnTo>
                <a:lnTo>
                  <a:pt x="82" y="67"/>
                </a:lnTo>
                <a:lnTo>
                  <a:pt x="82" y="67"/>
                </a:lnTo>
                <a:lnTo>
                  <a:pt x="49" y="67"/>
                </a:lnTo>
                <a:lnTo>
                  <a:pt x="49" y="63"/>
                </a:lnTo>
                <a:lnTo>
                  <a:pt x="71" y="63"/>
                </a:lnTo>
                <a:lnTo>
                  <a:pt x="71" y="55"/>
                </a:lnTo>
                <a:lnTo>
                  <a:pt x="49" y="55"/>
                </a:lnTo>
                <a:lnTo>
                  <a:pt x="49" y="48"/>
                </a:lnTo>
                <a:lnTo>
                  <a:pt x="64" y="48"/>
                </a:lnTo>
                <a:lnTo>
                  <a:pt x="64" y="52"/>
                </a:lnTo>
                <a:lnTo>
                  <a:pt x="64" y="52"/>
                </a:lnTo>
                <a:lnTo>
                  <a:pt x="75" y="55"/>
                </a:lnTo>
                <a:lnTo>
                  <a:pt x="75" y="55"/>
                </a:lnTo>
                <a:lnTo>
                  <a:pt x="75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 noEditPoints="1"/>
          </p:cNvSpPr>
          <p:nvPr/>
        </p:nvSpPr>
        <p:spPr bwMode="auto">
          <a:xfrm>
            <a:off x="8824913" y="3151188"/>
            <a:ext cx="130175" cy="128587"/>
          </a:xfrm>
          <a:custGeom>
            <a:avLst/>
            <a:gdLst>
              <a:gd name="T0" fmla="*/ 26 w 82"/>
              <a:gd name="T1" fmla="*/ 14 h 81"/>
              <a:gd name="T2" fmla="*/ 26 w 82"/>
              <a:gd name="T3" fmla="*/ 3 h 81"/>
              <a:gd name="T4" fmla="*/ 29 w 82"/>
              <a:gd name="T5" fmla="*/ 3 h 81"/>
              <a:gd name="T6" fmla="*/ 15 w 82"/>
              <a:gd name="T7" fmla="*/ 0 h 81"/>
              <a:gd name="T8" fmla="*/ 0 w 82"/>
              <a:gd name="T9" fmla="*/ 14 h 81"/>
              <a:gd name="T10" fmla="*/ 11 w 82"/>
              <a:gd name="T11" fmla="*/ 26 h 81"/>
              <a:gd name="T12" fmla="*/ 7 w 82"/>
              <a:gd name="T13" fmla="*/ 40 h 81"/>
              <a:gd name="T14" fmla="*/ 0 w 82"/>
              <a:gd name="T15" fmla="*/ 59 h 81"/>
              <a:gd name="T16" fmla="*/ 0 w 82"/>
              <a:gd name="T17" fmla="*/ 63 h 81"/>
              <a:gd name="T18" fmla="*/ 7 w 82"/>
              <a:gd name="T19" fmla="*/ 67 h 81"/>
              <a:gd name="T20" fmla="*/ 22 w 82"/>
              <a:gd name="T21" fmla="*/ 26 h 81"/>
              <a:gd name="T22" fmla="*/ 37 w 82"/>
              <a:gd name="T23" fmla="*/ 26 h 81"/>
              <a:gd name="T24" fmla="*/ 22 w 82"/>
              <a:gd name="T25" fmla="*/ 33 h 81"/>
              <a:gd name="T26" fmla="*/ 15 w 82"/>
              <a:gd name="T27" fmla="*/ 59 h 81"/>
              <a:gd name="T28" fmla="*/ 7 w 82"/>
              <a:gd name="T29" fmla="*/ 67 h 81"/>
              <a:gd name="T30" fmla="*/ 11 w 82"/>
              <a:gd name="T31" fmla="*/ 74 h 81"/>
              <a:gd name="T32" fmla="*/ 29 w 82"/>
              <a:gd name="T33" fmla="*/ 70 h 81"/>
              <a:gd name="T34" fmla="*/ 33 w 82"/>
              <a:gd name="T35" fmla="*/ 70 h 81"/>
              <a:gd name="T36" fmla="*/ 37 w 82"/>
              <a:gd name="T37" fmla="*/ 70 h 81"/>
              <a:gd name="T38" fmla="*/ 41 w 82"/>
              <a:gd name="T39" fmla="*/ 81 h 81"/>
              <a:gd name="T40" fmla="*/ 48 w 82"/>
              <a:gd name="T41" fmla="*/ 74 h 81"/>
              <a:gd name="T42" fmla="*/ 82 w 82"/>
              <a:gd name="T43" fmla="*/ 67 h 81"/>
              <a:gd name="T44" fmla="*/ 67 w 82"/>
              <a:gd name="T45" fmla="*/ 55 h 81"/>
              <a:gd name="T46" fmla="*/ 78 w 82"/>
              <a:gd name="T47" fmla="*/ 48 h 81"/>
              <a:gd name="T48" fmla="*/ 67 w 82"/>
              <a:gd name="T49" fmla="*/ 40 h 81"/>
              <a:gd name="T50" fmla="*/ 78 w 82"/>
              <a:gd name="T51" fmla="*/ 33 h 81"/>
              <a:gd name="T52" fmla="*/ 67 w 82"/>
              <a:gd name="T53" fmla="*/ 26 h 81"/>
              <a:gd name="T54" fmla="*/ 82 w 82"/>
              <a:gd name="T55" fmla="*/ 14 h 81"/>
              <a:gd name="T56" fmla="*/ 63 w 82"/>
              <a:gd name="T57" fmla="*/ 14 h 81"/>
              <a:gd name="T58" fmla="*/ 67 w 82"/>
              <a:gd name="T59" fmla="*/ 0 h 81"/>
              <a:gd name="T60" fmla="*/ 56 w 82"/>
              <a:gd name="T61" fmla="*/ 3 h 81"/>
              <a:gd name="T62" fmla="*/ 52 w 82"/>
              <a:gd name="T63" fmla="*/ 14 h 81"/>
              <a:gd name="T64" fmla="*/ 56 w 82"/>
              <a:gd name="T65" fmla="*/ 3 h 81"/>
              <a:gd name="T66" fmla="*/ 44 w 82"/>
              <a:gd name="T67" fmla="*/ 0 h 81"/>
              <a:gd name="T68" fmla="*/ 37 w 82"/>
              <a:gd name="T69" fmla="*/ 22 h 81"/>
              <a:gd name="T70" fmla="*/ 26 w 82"/>
              <a:gd name="T71" fmla="*/ 14 h 81"/>
              <a:gd name="T72" fmla="*/ 48 w 82"/>
              <a:gd name="T73" fmla="*/ 33 h 81"/>
              <a:gd name="T74" fmla="*/ 56 w 82"/>
              <a:gd name="T75" fmla="*/ 26 h 81"/>
              <a:gd name="T76" fmla="*/ 48 w 82"/>
              <a:gd name="T77" fmla="*/ 33 h 81"/>
              <a:gd name="T78" fmla="*/ 37 w 82"/>
              <a:gd name="T79" fmla="*/ 48 h 81"/>
              <a:gd name="T80" fmla="*/ 29 w 82"/>
              <a:gd name="T81" fmla="*/ 48 h 81"/>
              <a:gd name="T82" fmla="*/ 29 w 82"/>
              <a:gd name="T83" fmla="*/ 59 h 81"/>
              <a:gd name="T84" fmla="*/ 29 w 82"/>
              <a:gd name="T85" fmla="*/ 63 h 81"/>
              <a:gd name="T86" fmla="*/ 26 w 82"/>
              <a:gd name="T87" fmla="*/ 63 h 81"/>
              <a:gd name="T88" fmla="*/ 22 w 82"/>
              <a:gd name="T89" fmla="*/ 63 h 81"/>
              <a:gd name="T90" fmla="*/ 29 w 82"/>
              <a:gd name="T91" fmla="*/ 40 h 81"/>
              <a:gd name="T92" fmla="*/ 37 w 82"/>
              <a:gd name="T93" fmla="*/ 44 h 81"/>
              <a:gd name="T94" fmla="*/ 41 w 82"/>
              <a:gd name="T95" fmla="*/ 63 h 81"/>
              <a:gd name="T96" fmla="*/ 37 w 82"/>
              <a:gd name="T97" fmla="*/ 48 h 81"/>
              <a:gd name="T98" fmla="*/ 37 w 82"/>
              <a:gd name="T99" fmla="*/ 48 h 81"/>
              <a:gd name="T100" fmla="*/ 48 w 82"/>
              <a:gd name="T101" fmla="*/ 48 h 81"/>
              <a:gd name="T102" fmla="*/ 56 w 82"/>
              <a:gd name="T103" fmla="*/ 40 h 81"/>
              <a:gd name="T104" fmla="*/ 56 w 82"/>
              <a:gd name="T105" fmla="*/ 48 h 81"/>
              <a:gd name="T106" fmla="*/ 48 w 82"/>
              <a:gd name="T107" fmla="*/ 55 h 81"/>
              <a:gd name="T108" fmla="*/ 56 w 82"/>
              <a:gd name="T109" fmla="*/ 67 h 81"/>
              <a:gd name="T110" fmla="*/ 48 w 82"/>
              <a:gd name="T111" fmla="*/ 6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2" h="81">
                <a:moveTo>
                  <a:pt x="26" y="14"/>
                </a:moveTo>
                <a:lnTo>
                  <a:pt x="26" y="14"/>
                </a:lnTo>
                <a:lnTo>
                  <a:pt x="26" y="3"/>
                </a:lnTo>
                <a:lnTo>
                  <a:pt x="26" y="3"/>
                </a:lnTo>
                <a:lnTo>
                  <a:pt x="29" y="3"/>
                </a:lnTo>
                <a:lnTo>
                  <a:pt x="29" y="3"/>
                </a:lnTo>
                <a:lnTo>
                  <a:pt x="15" y="0"/>
                </a:lnTo>
                <a:lnTo>
                  <a:pt x="15" y="0"/>
                </a:lnTo>
                <a:lnTo>
                  <a:pt x="15" y="14"/>
                </a:lnTo>
                <a:lnTo>
                  <a:pt x="0" y="14"/>
                </a:lnTo>
                <a:lnTo>
                  <a:pt x="0" y="26"/>
                </a:lnTo>
                <a:lnTo>
                  <a:pt x="11" y="26"/>
                </a:lnTo>
                <a:lnTo>
                  <a:pt x="11" y="26"/>
                </a:lnTo>
                <a:lnTo>
                  <a:pt x="7" y="40"/>
                </a:lnTo>
                <a:lnTo>
                  <a:pt x="0" y="59"/>
                </a:lnTo>
                <a:lnTo>
                  <a:pt x="0" y="59"/>
                </a:lnTo>
                <a:lnTo>
                  <a:pt x="0" y="63"/>
                </a:lnTo>
                <a:lnTo>
                  <a:pt x="0" y="63"/>
                </a:lnTo>
                <a:lnTo>
                  <a:pt x="7" y="67"/>
                </a:lnTo>
                <a:lnTo>
                  <a:pt x="7" y="67"/>
                </a:lnTo>
                <a:lnTo>
                  <a:pt x="15" y="48"/>
                </a:lnTo>
                <a:lnTo>
                  <a:pt x="22" y="26"/>
                </a:lnTo>
                <a:lnTo>
                  <a:pt x="37" y="26"/>
                </a:lnTo>
                <a:lnTo>
                  <a:pt x="37" y="26"/>
                </a:lnTo>
                <a:lnTo>
                  <a:pt x="29" y="37"/>
                </a:lnTo>
                <a:lnTo>
                  <a:pt x="22" y="33"/>
                </a:lnTo>
                <a:lnTo>
                  <a:pt x="22" y="33"/>
                </a:lnTo>
                <a:lnTo>
                  <a:pt x="15" y="59"/>
                </a:lnTo>
                <a:lnTo>
                  <a:pt x="11" y="67"/>
                </a:lnTo>
                <a:lnTo>
                  <a:pt x="7" y="67"/>
                </a:lnTo>
                <a:lnTo>
                  <a:pt x="11" y="74"/>
                </a:lnTo>
                <a:lnTo>
                  <a:pt x="11" y="74"/>
                </a:lnTo>
                <a:lnTo>
                  <a:pt x="29" y="70"/>
                </a:lnTo>
                <a:lnTo>
                  <a:pt x="29" y="70"/>
                </a:lnTo>
                <a:lnTo>
                  <a:pt x="33" y="70"/>
                </a:lnTo>
                <a:lnTo>
                  <a:pt x="33" y="70"/>
                </a:lnTo>
                <a:lnTo>
                  <a:pt x="37" y="70"/>
                </a:lnTo>
                <a:lnTo>
                  <a:pt x="37" y="70"/>
                </a:lnTo>
                <a:lnTo>
                  <a:pt x="41" y="70"/>
                </a:lnTo>
                <a:lnTo>
                  <a:pt x="41" y="81"/>
                </a:lnTo>
                <a:lnTo>
                  <a:pt x="48" y="81"/>
                </a:lnTo>
                <a:lnTo>
                  <a:pt x="48" y="74"/>
                </a:lnTo>
                <a:lnTo>
                  <a:pt x="82" y="74"/>
                </a:lnTo>
                <a:lnTo>
                  <a:pt x="82" y="67"/>
                </a:lnTo>
                <a:lnTo>
                  <a:pt x="67" y="67"/>
                </a:lnTo>
                <a:lnTo>
                  <a:pt x="67" y="55"/>
                </a:lnTo>
                <a:lnTo>
                  <a:pt x="78" y="55"/>
                </a:lnTo>
                <a:lnTo>
                  <a:pt x="78" y="48"/>
                </a:lnTo>
                <a:lnTo>
                  <a:pt x="67" y="48"/>
                </a:lnTo>
                <a:lnTo>
                  <a:pt x="67" y="40"/>
                </a:lnTo>
                <a:lnTo>
                  <a:pt x="78" y="40"/>
                </a:lnTo>
                <a:lnTo>
                  <a:pt x="78" y="33"/>
                </a:lnTo>
                <a:lnTo>
                  <a:pt x="67" y="33"/>
                </a:lnTo>
                <a:lnTo>
                  <a:pt x="67" y="26"/>
                </a:lnTo>
                <a:lnTo>
                  <a:pt x="82" y="26"/>
                </a:lnTo>
                <a:lnTo>
                  <a:pt x="82" y="14"/>
                </a:lnTo>
                <a:lnTo>
                  <a:pt x="63" y="14"/>
                </a:lnTo>
                <a:lnTo>
                  <a:pt x="63" y="14"/>
                </a:lnTo>
                <a:lnTo>
                  <a:pt x="70" y="14"/>
                </a:lnTo>
                <a:lnTo>
                  <a:pt x="67" y="0"/>
                </a:lnTo>
                <a:lnTo>
                  <a:pt x="56" y="3"/>
                </a:lnTo>
                <a:lnTo>
                  <a:pt x="56" y="3"/>
                </a:lnTo>
                <a:lnTo>
                  <a:pt x="59" y="14"/>
                </a:lnTo>
                <a:lnTo>
                  <a:pt x="52" y="14"/>
                </a:lnTo>
                <a:lnTo>
                  <a:pt x="52" y="14"/>
                </a:lnTo>
                <a:lnTo>
                  <a:pt x="56" y="3"/>
                </a:lnTo>
                <a:lnTo>
                  <a:pt x="56" y="3"/>
                </a:lnTo>
                <a:lnTo>
                  <a:pt x="44" y="0"/>
                </a:lnTo>
                <a:lnTo>
                  <a:pt x="44" y="0"/>
                </a:lnTo>
                <a:lnTo>
                  <a:pt x="37" y="22"/>
                </a:lnTo>
                <a:lnTo>
                  <a:pt x="37" y="14"/>
                </a:lnTo>
                <a:lnTo>
                  <a:pt x="26" y="14"/>
                </a:lnTo>
                <a:lnTo>
                  <a:pt x="26" y="14"/>
                </a:lnTo>
                <a:close/>
                <a:moveTo>
                  <a:pt x="48" y="33"/>
                </a:moveTo>
                <a:lnTo>
                  <a:pt x="48" y="26"/>
                </a:lnTo>
                <a:lnTo>
                  <a:pt x="56" y="26"/>
                </a:lnTo>
                <a:lnTo>
                  <a:pt x="56" y="33"/>
                </a:lnTo>
                <a:lnTo>
                  <a:pt x="48" y="33"/>
                </a:lnTo>
                <a:lnTo>
                  <a:pt x="48" y="33"/>
                </a:lnTo>
                <a:close/>
                <a:moveTo>
                  <a:pt x="37" y="48"/>
                </a:moveTo>
                <a:lnTo>
                  <a:pt x="37" y="48"/>
                </a:lnTo>
                <a:lnTo>
                  <a:pt x="29" y="48"/>
                </a:lnTo>
                <a:lnTo>
                  <a:pt x="29" y="48"/>
                </a:lnTo>
                <a:lnTo>
                  <a:pt x="29" y="59"/>
                </a:lnTo>
                <a:lnTo>
                  <a:pt x="29" y="59"/>
                </a:lnTo>
                <a:lnTo>
                  <a:pt x="29" y="63"/>
                </a:lnTo>
                <a:lnTo>
                  <a:pt x="29" y="63"/>
                </a:lnTo>
                <a:lnTo>
                  <a:pt x="26" y="63"/>
                </a:lnTo>
                <a:lnTo>
                  <a:pt x="26" y="63"/>
                </a:lnTo>
                <a:lnTo>
                  <a:pt x="22" y="63"/>
                </a:lnTo>
                <a:lnTo>
                  <a:pt x="22" y="63"/>
                </a:lnTo>
                <a:lnTo>
                  <a:pt x="29" y="40"/>
                </a:lnTo>
                <a:lnTo>
                  <a:pt x="37" y="44"/>
                </a:lnTo>
                <a:lnTo>
                  <a:pt x="37" y="44"/>
                </a:lnTo>
                <a:lnTo>
                  <a:pt x="41" y="37"/>
                </a:lnTo>
                <a:lnTo>
                  <a:pt x="41" y="63"/>
                </a:lnTo>
                <a:lnTo>
                  <a:pt x="41" y="63"/>
                </a:lnTo>
                <a:lnTo>
                  <a:pt x="37" y="48"/>
                </a:lnTo>
                <a:lnTo>
                  <a:pt x="37" y="48"/>
                </a:lnTo>
                <a:lnTo>
                  <a:pt x="37" y="48"/>
                </a:lnTo>
                <a:close/>
                <a:moveTo>
                  <a:pt x="56" y="48"/>
                </a:moveTo>
                <a:lnTo>
                  <a:pt x="48" y="48"/>
                </a:lnTo>
                <a:lnTo>
                  <a:pt x="48" y="40"/>
                </a:lnTo>
                <a:lnTo>
                  <a:pt x="56" y="40"/>
                </a:lnTo>
                <a:lnTo>
                  <a:pt x="56" y="48"/>
                </a:lnTo>
                <a:lnTo>
                  <a:pt x="56" y="48"/>
                </a:lnTo>
                <a:close/>
                <a:moveTo>
                  <a:pt x="48" y="67"/>
                </a:moveTo>
                <a:lnTo>
                  <a:pt x="48" y="55"/>
                </a:lnTo>
                <a:lnTo>
                  <a:pt x="56" y="55"/>
                </a:lnTo>
                <a:lnTo>
                  <a:pt x="56" y="67"/>
                </a:lnTo>
                <a:lnTo>
                  <a:pt x="48" y="67"/>
                </a:lnTo>
                <a:lnTo>
                  <a:pt x="48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 noEditPoints="1"/>
          </p:cNvSpPr>
          <p:nvPr/>
        </p:nvSpPr>
        <p:spPr bwMode="auto">
          <a:xfrm>
            <a:off x="8966201" y="3151188"/>
            <a:ext cx="130175" cy="128587"/>
          </a:xfrm>
          <a:custGeom>
            <a:avLst/>
            <a:gdLst>
              <a:gd name="T0" fmla="*/ 26 w 82"/>
              <a:gd name="T1" fmla="*/ 11 h 81"/>
              <a:gd name="T2" fmla="*/ 56 w 82"/>
              <a:gd name="T3" fmla="*/ 7 h 81"/>
              <a:gd name="T4" fmla="*/ 63 w 82"/>
              <a:gd name="T5" fmla="*/ 26 h 81"/>
              <a:gd name="T6" fmla="*/ 60 w 82"/>
              <a:gd name="T7" fmla="*/ 29 h 81"/>
              <a:gd name="T8" fmla="*/ 60 w 82"/>
              <a:gd name="T9" fmla="*/ 26 h 81"/>
              <a:gd name="T10" fmla="*/ 11 w 82"/>
              <a:gd name="T11" fmla="*/ 26 h 81"/>
              <a:gd name="T12" fmla="*/ 11 w 82"/>
              <a:gd name="T13" fmla="*/ 37 h 81"/>
              <a:gd name="T14" fmla="*/ 11 w 82"/>
              <a:gd name="T15" fmla="*/ 26 h 81"/>
              <a:gd name="T16" fmla="*/ 26 w 82"/>
              <a:gd name="T17" fmla="*/ 44 h 81"/>
              <a:gd name="T18" fmla="*/ 34 w 82"/>
              <a:gd name="T19" fmla="*/ 37 h 81"/>
              <a:gd name="T20" fmla="*/ 41 w 82"/>
              <a:gd name="T21" fmla="*/ 29 h 81"/>
              <a:gd name="T22" fmla="*/ 48 w 82"/>
              <a:gd name="T23" fmla="*/ 26 h 81"/>
              <a:gd name="T24" fmla="*/ 45 w 82"/>
              <a:gd name="T25" fmla="*/ 29 h 81"/>
              <a:gd name="T26" fmla="*/ 45 w 82"/>
              <a:gd name="T27" fmla="*/ 37 h 81"/>
              <a:gd name="T28" fmla="*/ 52 w 82"/>
              <a:gd name="T29" fmla="*/ 37 h 81"/>
              <a:gd name="T30" fmla="*/ 41 w 82"/>
              <a:gd name="T31" fmla="*/ 40 h 81"/>
              <a:gd name="T32" fmla="*/ 41 w 82"/>
              <a:gd name="T33" fmla="*/ 48 h 81"/>
              <a:gd name="T34" fmla="*/ 52 w 82"/>
              <a:gd name="T35" fmla="*/ 48 h 81"/>
              <a:gd name="T36" fmla="*/ 56 w 82"/>
              <a:gd name="T37" fmla="*/ 55 h 81"/>
              <a:gd name="T38" fmla="*/ 71 w 82"/>
              <a:gd name="T39" fmla="*/ 44 h 81"/>
              <a:gd name="T40" fmla="*/ 82 w 82"/>
              <a:gd name="T41" fmla="*/ 44 h 81"/>
              <a:gd name="T42" fmla="*/ 67 w 82"/>
              <a:gd name="T43" fmla="*/ 37 h 81"/>
              <a:gd name="T44" fmla="*/ 60 w 82"/>
              <a:gd name="T45" fmla="*/ 40 h 81"/>
              <a:gd name="T46" fmla="*/ 71 w 82"/>
              <a:gd name="T47" fmla="*/ 29 h 81"/>
              <a:gd name="T48" fmla="*/ 74 w 82"/>
              <a:gd name="T49" fmla="*/ 29 h 81"/>
              <a:gd name="T50" fmla="*/ 71 w 82"/>
              <a:gd name="T51" fmla="*/ 29 h 81"/>
              <a:gd name="T52" fmla="*/ 82 w 82"/>
              <a:gd name="T53" fmla="*/ 26 h 81"/>
              <a:gd name="T54" fmla="*/ 63 w 82"/>
              <a:gd name="T55" fmla="*/ 18 h 81"/>
              <a:gd name="T56" fmla="*/ 34 w 82"/>
              <a:gd name="T57" fmla="*/ 0 h 81"/>
              <a:gd name="T58" fmla="*/ 30 w 82"/>
              <a:gd name="T59" fmla="*/ 0 h 81"/>
              <a:gd name="T60" fmla="*/ 22 w 82"/>
              <a:gd name="T61" fmla="*/ 0 h 81"/>
              <a:gd name="T62" fmla="*/ 19 w 82"/>
              <a:gd name="T63" fmla="*/ 7 h 81"/>
              <a:gd name="T64" fmla="*/ 15 w 82"/>
              <a:gd name="T65" fmla="*/ 11 h 81"/>
              <a:gd name="T66" fmla="*/ 52 w 82"/>
              <a:gd name="T67" fmla="*/ 18 h 81"/>
              <a:gd name="T68" fmla="*/ 11 w 82"/>
              <a:gd name="T69" fmla="*/ 26 h 81"/>
              <a:gd name="T70" fmla="*/ 4 w 82"/>
              <a:gd name="T71" fmla="*/ 37 h 81"/>
              <a:gd name="T72" fmla="*/ 11 w 82"/>
              <a:gd name="T73" fmla="*/ 44 h 81"/>
              <a:gd name="T74" fmla="*/ 7 w 82"/>
              <a:gd name="T75" fmla="*/ 55 h 81"/>
              <a:gd name="T76" fmla="*/ 19 w 82"/>
              <a:gd name="T77" fmla="*/ 59 h 81"/>
              <a:gd name="T78" fmla="*/ 0 w 82"/>
              <a:gd name="T79" fmla="*/ 59 h 81"/>
              <a:gd name="T80" fmla="*/ 26 w 82"/>
              <a:gd name="T81" fmla="*/ 70 h 81"/>
              <a:gd name="T82" fmla="*/ 7 w 82"/>
              <a:gd name="T83" fmla="*/ 74 h 81"/>
              <a:gd name="T84" fmla="*/ 15 w 82"/>
              <a:gd name="T85" fmla="*/ 81 h 81"/>
              <a:gd name="T86" fmla="*/ 37 w 82"/>
              <a:gd name="T87" fmla="*/ 70 h 81"/>
              <a:gd name="T88" fmla="*/ 60 w 82"/>
              <a:gd name="T89" fmla="*/ 81 h 81"/>
              <a:gd name="T90" fmla="*/ 82 w 82"/>
              <a:gd name="T91" fmla="*/ 59 h 81"/>
              <a:gd name="T92" fmla="*/ 48 w 82"/>
              <a:gd name="T93" fmla="*/ 59 h 81"/>
              <a:gd name="T94" fmla="*/ 37 w 82"/>
              <a:gd name="T95" fmla="*/ 59 h 81"/>
              <a:gd name="T96" fmla="*/ 37 w 82"/>
              <a:gd name="T97" fmla="*/ 59 h 81"/>
              <a:gd name="T98" fmla="*/ 26 w 82"/>
              <a:gd name="T99" fmla="*/ 55 h 81"/>
              <a:gd name="T100" fmla="*/ 34 w 82"/>
              <a:gd name="T101" fmla="*/ 55 h 81"/>
              <a:gd name="T102" fmla="*/ 37 w 82"/>
              <a:gd name="T103" fmla="*/ 52 h 81"/>
              <a:gd name="T104" fmla="*/ 30 w 82"/>
              <a:gd name="T105" fmla="*/ 44 h 81"/>
              <a:gd name="T106" fmla="*/ 63 w 82"/>
              <a:gd name="T107" fmla="*/ 52 h 81"/>
              <a:gd name="T108" fmla="*/ 71 w 82"/>
              <a:gd name="T109" fmla="*/ 59 h 81"/>
              <a:gd name="T110" fmla="*/ 71 w 82"/>
              <a:gd name="T111" fmla="*/ 48 h 81"/>
              <a:gd name="T112" fmla="*/ 26 w 82"/>
              <a:gd name="T113" fmla="*/ 33 h 81"/>
              <a:gd name="T114" fmla="*/ 26 w 82"/>
              <a:gd name="T115" fmla="*/ 26 h 81"/>
              <a:gd name="T116" fmla="*/ 26 w 82"/>
              <a:gd name="T117" fmla="*/ 33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2" h="81">
                <a:moveTo>
                  <a:pt x="56" y="11"/>
                </a:moveTo>
                <a:lnTo>
                  <a:pt x="26" y="11"/>
                </a:lnTo>
                <a:lnTo>
                  <a:pt x="26" y="11"/>
                </a:lnTo>
                <a:lnTo>
                  <a:pt x="30" y="7"/>
                </a:lnTo>
                <a:lnTo>
                  <a:pt x="56" y="7"/>
                </a:lnTo>
                <a:lnTo>
                  <a:pt x="56" y="7"/>
                </a:lnTo>
                <a:lnTo>
                  <a:pt x="56" y="11"/>
                </a:lnTo>
                <a:lnTo>
                  <a:pt x="56" y="11"/>
                </a:lnTo>
                <a:close/>
                <a:moveTo>
                  <a:pt x="63" y="26"/>
                </a:moveTo>
                <a:lnTo>
                  <a:pt x="63" y="26"/>
                </a:lnTo>
                <a:lnTo>
                  <a:pt x="60" y="29"/>
                </a:lnTo>
                <a:lnTo>
                  <a:pt x="60" y="29"/>
                </a:lnTo>
                <a:lnTo>
                  <a:pt x="60" y="29"/>
                </a:lnTo>
                <a:lnTo>
                  <a:pt x="56" y="29"/>
                </a:lnTo>
                <a:lnTo>
                  <a:pt x="60" y="26"/>
                </a:lnTo>
                <a:lnTo>
                  <a:pt x="63" y="26"/>
                </a:lnTo>
                <a:lnTo>
                  <a:pt x="63" y="26"/>
                </a:lnTo>
                <a:close/>
                <a:moveTo>
                  <a:pt x="11" y="26"/>
                </a:moveTo>
                <a:lnTo>
                  <a:pt x="19" y="26"/>
                </a:lnTo>
                <a:lnTo>
                  <a:pt x="19" y="37"/>
                </a:lnTo>
                <a:lnTo>
                  <a:pt x="11" y="37"/>
                </a:lnTo>
                <a:lnTo>
                  <a:pt x="15" y="33"/>
                </a:lnTo>
                <a:lnTo>
                  <a:pt x="11" y="26"/>
                </a:lnTo>
                <a:lnTo>
                  <a:pt x="11" y="26"/>
                </a:lnTo>
                <a:close/>
                <a:moveTo>
                  <a:pt x="30" y="44"/>
                </a:moveTo>
                <a:lnTo>
                  <a:pt x="26" y="48"/>
                </a:lnTo>
                <a:lnTo>
                  <a:pt x="26" y="44"/>
                </a:lnTo>
                <a:lnTo>
                  <a:pt x="37" y="44"/>
                </a:lnTo>
                <a:lnTo>
                  <a:pt x="37" y="37"/>
                </a:lnTo>
                <a:lnTo>
                  <a:pt x="34" y="37"/>
                </a:lnTo>
                <a:lnTo>
                  <a:pt x="34" y="37"/>
                </a:lnTo>
                <a:lnTo>
                  <a:pt x="41" y="29"/>
                </a:lnTo>
                <a:lnTo>
                  <a:pt x="41" y="29"/>
                </a:lnTo>
                <a:lnTo>
                  <a:pt x="41" y="29"/>
                </a:lnTo>
                <a:lnTo>
                  <a:pt x="34" y="26"/>
                </a:lnTo>
                <a:lnTo>
                  <a:pt x="48" y="26"/>
                </a:lnTo>
                <a:lnTo>
                  <a:pt x="48" y="26"/>
                </a:lnTo>
                <a:lnTo>
                  <a:pt x="45" y="29"/>
                </a:lnTo>
                <a:lnTo>
                  <a:pt x="45" y="29"/>
                </a:lnTo>
                <a:lnTo>
                  <a:pt x="45" y="37"/>
                </a:lnTo>
                <a:lnTo>
                  <a:pt x="45" y="37"/>
                </a:lnTo>
                <a:lnTo>
                  <a:pt x="45" y="37"/>
                </a:lnTo>
                <a:lnTo>
                  <a:pt x="45" y="37"/>
                </a:lnTo>
                <a:lnTo>
                  <a:pt x="52" y="37"/>
                </a:lnTo>
                <a:lnTo>
                  <a:pt x="52" y="37"/>
                </a:lnTo>
                <a:lnTo>
                  <a:pt x="45" y="40"/>
                </a:lnTo>
                <a:lnTo>
                  <a:pt x="45" y="40"/>
                </a:lnTo>
                <a:lnTo>
                  <a:pt x="41" y="40"/>
                </a:lnTo>
                <a:lnTo>
                  <a:pt x="41" y="40"/>
                </a:lnTo>
                <a:lnTo>
                  <a:pt x="41" y="48"/>
                </a:lnTo>
                <a:lnTo>
                  <a:pt x="41" y="48"/>
                </a:lnTo>
                <a:lnTo>
                  <a:pt x="37" y="55"/>
                </a:lnTo>
                <a:lnTo>
                  <a:pt x="45" y="59"/>
                </a:lnTo>
                <a:lnTo>
                  <a:pt x="52" y="48"/>
                </a:lnTo>
                <a:lnTo>
                  <a:pt x="48" y="44"/>
                </a:lnTo>
                <a:lnTo>
                  <a:pt x="56" y="44"/>
                </a:lnTo>
                <a:lnTo>
                  <a:pt x="56" y="55"/>
                </a:lnTo>
                <a:lnTo>
                  <a:pt x="63" y="55"/>
                </a:lnTo>
                <a:lnTo>
                  <a:pt x="63" y="44"/>
                </a:lnTo>
                <a:lnTo>
                  <a:pt x="71" y="44"/>
                </a:lnTo>
                <a:lnTo>
                  <a:pt x="71" y="44"/>
                </a:lnTo>
                <a:lnTo>
                  <a:pt x="74" y="48"/>
                </a:lnTo>
                <a:lnTo>
                  <a:pt x="82" y="44"/>
                </a:lnTo>
                <a:lnTo>
                  <a:pt x="82" y="44"/>
                </a:lnTo>
                <a:lnTo>
                  <a:pt x="74" y="33"/>
                </a:lnTo>
                <a:lnTo>
                  <a:pt x="67" y="37"/>
                </a:lnTo>
                <a:lnTo>
                  <a:pt x="67" y="40"/>
                </a:lnTo>
                <a:lnTo>
                  <a:pt x="60" y="40"/>
                </a:lnTo>
                <a:lnTo>
                  <a:pt x="60" y="40"/>
                </a:lnTo>
                <a:lnTo>
                  <a:pt x="71" y="33"/>
                </a:lnTo>
                <a:lnTo>
                  <a:pt x="71" y="33"/>
                </a:lnTo>
                <a:lnTo>
                  <a:pt x="71" y="29"/>
                </a:lnTo>
                <a:lnTo>
                  <a:pt x="71" y="29"/>
                </a:lnTo>
                <a:lnTo>
                  <a:pt x="74" y="29"/>
                </a:lnTo>
                <a:lnTo>
                  <a:pt x="74" y="29"/>
                </a:lnTo>
                <a:lnTo>
                  <a:pt x="74" y="29"/>
                </a:lnTo>
                <a:lnTo>
                  <a:pt x="74" y="29"/>
                </a:lnTo>
                <a:lnTo>
                  <a:pt x="71" y="29"/>
                </a:lnTo>
                <a:lnTo>
                  <a:pt x="71" y="29"/>
                </a:lnTo>
                <a:lnTo>
                  <a:pt x="71" y="26"/>
                </a:lnTo>
                <a:lnTo>
                  <a:pt x="82" y="26"/>
                </a:lnTo>
                <a:lnTo>
                  <a:pt x="82" y="18"/>
                </a:lnTo>
                <a:lnTo>
                  <a:pt x="63" y="18"/>
                </a:lnTo>
                <a:lnTo>
                  <a:pt x="63" y="18"/>
                </a:lnTo>
                <a:lnTo>
                  <a:pt x="67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0" y="0"/>
                </a:lnTo>
                <a:lnTo>
                  <a:pt x="30" y="0"/>
                </a:lnTo>
                <a:lnTo>
                  <a:pt x="22" y="0"/>
                </a:lnTo>
                <a:lnTo>
                  <a:pt x="22" y="0"/>
                </a:lnTo>
                <a:lnTo>
                  <a:pt x="19" y="3"/>
                </a:lnTo>
                <a:lnTo>
                  <a:pt x="19" y="3"/>
                </a:lnTo>
                <a:lnTo>
                  <a:pt x="19" y="7"/>
                </a:lnTo>
                <a:lnTo>
                  <a:pt x="15" y="11"/>
                </a:lnTo>
                <a:lnTo>
                  <a:pt x="15" y="11"/>
                </a:lnTo>
                <a:lnTo>
                  <a:pt x="15" y="11"/>
                </a:lnTo>
                <a:lnTo>
                  <a:pt x="15" y="18"/>
                </a:lnTo>
                <a:lnTo>
                  <a:pt x="52" y="18"/>
                </a:lnTo>
                <a:lnTo>
                  <a:pt x="52" y="18"/>
                </a:lnTo>
                <a:lnTo>
                  <a:pt x="4" y="18"/>
                </a:lnTo>
                <a:lnTo>
                  <a:pt x="4" y="26"/>
                </a:lnTo>
                <a:lnTo>
                  <a:pt x="11" y="26"/>
                </a:lnTo>
                <a:lnTo>
                  <a:pt x="4" y="29"/>
                </a:lnTo>
                <a:lnTo>
                  <a:pt x="7" y="37"/>
                </a:lnTo>
                <a:lnTo>
                  <a:pt x="4" y="37"/>
                </a:lnTo>
                <a:lnTo>
                  <a:pt x="4" y="44"/>
                </a:lnTo>
                <a:lnTo>
                  <a:pt x="11" y="44"/>
                </a:lnTo>
                <a:lnTo>
                  <a:pt x="11" y="44"/>
                </a:lnTo>
                <a:lnTo>
                  <a:pt x="0" y="52"/>
                </a:lnTo>
                <a:lnTo>
                  <a:pt x="0" y="52"/>
                </a:lnTo>
                <a:lnTo>
                  <a:pt x="7" y="55"/>
                </a:lnTo>
                <a:lnTo>
                  <a:pt x="7" y="55"/>
                </a:lnTo>
                <a:lnTo>
                  <a:pt x="19" y="48"/>
                </a:lnTo>
                <a:lnTo>
                  <a:pt x="19" y="59"/>
                </a:lnTo>
                <a:lnTo>
                  <a:pt x="26" y="59"/>
                </a:lnTo>
                <a:lnTo>
                  <a:pt x="26" y="59"/>
                </a:lnTo>
                <a:lnTo>
                  <a:pt x="0" y="59"/>
                </a:lnTo>
                <a:lnTo>
                  <a:pt x="0" y="70"/>
                </a:lnTo>
                <a:lnTo>
                  <a:pt x="26" y="70"/>
                </a:lnTo>
                <a:lnTo>
                  <a:pt x="26" y="70"/>
                </a:lnTo>
                <a:lnTo>
                  <a:pt x="11" y="74"/>
                </a:lnTo>
                <a:lnTo>
                  <a:pt x="11" y="74"/>
                </a:lnTo>
                <a:lnTo>
                  <a:pt x="7" y="74"/>
                </a:lnTo>
                <a:lnTo>
                  <a:pt x="7" y="74"/>
                </a:lnTo>
                <a:lnTo>
                  <a:pt x="15" y="81"/>
                </a:lnTo>
                <a:lnTo>
                  <a:pt x="15" y="81"/>
                </a:lnTo>
                <a:lnTo>
                  <a:pt x="30" y="78"/>
                </a:lnTo>
                <a:lnTo>
                  <a:pt x="34" y="74"/>
                </a:lnTo>
                <a:lnTo>
                  <a:pt x="37" y="70"/>
                </a:lnTo>
                <a:lnTo>
                  <a:pt x="48" y="70"/>
                </a:lnTo>
                <a:lnTo>
                  <a:pt x="48" y="81"/>
                </a:lnTo>
                <a:lnTo>
                  <a:pt x="60" y="81"/>
                </a:lnTo>
                <a:lnTo>
                  <a:pt x="60" y="70"/>
                </a:lnTo>
                <a:lnTo>
                  <a:pt x="82" y="70"/>
                </a:lnTo>
                <a:lnTo>
                  <a:pt x="82" y="59"/>
                </a:lnTo>
                <a:lnTo>
                  <a:pt x="60" y="59"/>
                </a:lnTo>
                <a:lnTo>
                  <a:pt x="60" y="59"/>
                </a:lnTo>
                <a:lnTo>
                  <a:pt x="48" y="59"/>
                </a:lnTo>
                <a:lnTo>
                  <a:pt x="48" y="59"/>
                </a:lnTo>
                <a:lnTo>
                  <a:pt x="37" y="59"/>
                </a:lnTo>
                <a:lnTo>
                  <a:pt x="37" y="59"/>
                </a:lnTo>
                <a:lnTo>
                  <a:pt x="37" y="59"/>
                </a:lnTo>
                <a:lnTo>
                  <a:pt x="37" y="59"/>
                </a:lnTo>
                <a:lnTo>
                  <a:pt x="37" y="59"/>
                </a:lnTo>
                <a:lnTo>
                  <a:pt x="37" y="59"/>
                </a:lnTo>
                <a:lnTo>
                  <a:pt x="34" y="55"/>
                </a:lnTo>
                <a:lnTo>
                  <a:pt x="26" y="55"/>
                </a:lnTo>
                <a:lnTo>
                  <a:pt x="26" y="52"/>
                </a:lnTo>
                <a:lnTo>
                  <a:pt x="26" y="52"/>
                </a:lnTo>
                <a:lnTo>
                  <a:pt x="34" y="55"/>
                </a:lnTo>
                <a:lnTo>
                  <a:pt x="37" y="52"/>
                </a:lnTo>
                <a:lnTo>
                  <a:pt x="37" y="52"/>
                </a:lnTo>
                <a:lnTo>
                  <a:pt x="37" y="52"/>
                </a:lnTo>
                <a:lnTo>
                  <a:pt x="30" y="44"/>
                </a:lnTo>
                <a:lnTo>
                  <a:pt x="30" y="44"/>
                </a:lnTo>
                <a:lnTo>
                  <a:pt x="30" y="44"/>
                </a:lnTo>
                <a:close/>
                <a:moveTo>
                  <a:pt x="71" y="48"/>
                </a:moveTo>
                <a:lnTo>
                  <a:pt x="63" y="52"/>
                </a:lnTo>
                <a:lnTo>
                  <a:pt x="63" y="52"/>
                </a:lnTo>
                <a:lnTo>
                  <a:pt x="71" y="55"/>
                </a:lnTo>
                <a:lnTo>
                  <a:pt x="71" y="55"/>
                </a:lnTo>
                <a:lnTo>
                  <a:pt x="71" y="59"/>
                </a:lnTo>
                <a:lnTo>
                  <a:pt x="78" y="55"/>
                </a:lnTo>
                <a:lnTo>
                  <a:pt x="78" y="55"/>
                </a:lnTo>
                <a:lnTo>
                  <a:pt x="71" y="48"/>
                </a:lnTo>
                <a:lnTo>
                  <a:pt x="71" y="48"/>
                </a:lnTo>
                <a:lnTo>
                  <a:pt x="71" y="48"/>
                </a:lnTo>
                <a:close/>
                <a:moveTo>
                  <a:pt x="26" y="33"/>
                </a:moveTo>
                <a:lnTo>
                  <a:pt x="30" y="37"/>
                </a:lnTo>
                <a:lnTo>
                  <a:pt x="26" y="37"/>
                </a:lnTo>
                <a:lnTo>
                  <a:pt x="26" y="26"/>
                </a:lnTo>
                <a:lnTo>
                  <a:pt x="34" y="26"/>
                </a:lnTo>
                <a:lnTo>
                  <a:pt x="34" y="26"/>
                </a:lnTo>
                <a:lnTo>
                  <a:pt x="26" y="33"/>
                </a:lnTo>
                <a:lnTo>
                  <a:pt x="26" y="33"/>
                </a:lnTo>
                <a:lnTo>
                  <a:pt x="26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 noEditPoints="1"/>
          </p:cNvSpPr>
          <p:nvPr/>
        </p:nvSpPr>
        <p:spPr bwMode="auto">
          <a:xfrm>
            <a:off x="9107488" y="3151188"/>
            <a:ext cx="130175" cy="128587"/>
          </a:xfrm>
          <a:custGeom>
            <a:avLst/>
            <a:gdLst>
              <a:gd name="T0" fmla="*/ 11 w 82"/>
              <a:gd name="T1" fmla="*/ 11 h 81"/>
              <a:gd name="T2" fmla="*/ 23 w 82"/>
              <a:gd name="T3" fmla="*/ 11 h 81"/>
              <a:gd name="T4" fmla="*/ 23 w 82"/>
              <a:gd name="T5" fmla="*/ 0 h 81"/>
              <a:gd name="T6" fmla="*/ 11 w 82"/>
              <a:gd name="T7" fmla="*/ 3 h 81"/>
              <a:gd name="T8" fmla="*/ 11 w 82"/>
              <a:gd name="T9" fmla="*/ 11 h 81"/>
              <a:gd name="T10" fmla="*/ 34 w 82"/>
              <a:gd name="T11" fmla="*/ 70 h 81"/>
              <a:gd name="T12" fmla="*/ 19 w 82"/>
              <a:gd name="T13" fmla="*/ 29 h 81"/>
              <a:gd name="T14" fmla="*/ 34 w 82"/>
              <a:gd name="T15" fmla="*/ 22 h 81"/>
              <a:gd name="T16" fmla="*/ 30 w 82"/>
              <a:gd name="T17" fmla="*/ 26 h 81"/>
              <a:gd name="T18" fmla="*/ 38 w 82"/>
              <a:gd name="T19" fmla="*/ 29 h 81"/>
              <a:gd name="T20" fmla="*/ 82 w 82"/>
              <a:gd name="T21" fmla="*/ 18 h 81"/>
              <a:gd name="T22" fmla="*/ 52 w 82"/>
              <a:gd name="T23" fmla="*/ 7 h 81"/>
              <a:gd name="T24" fmla="*/ 52 w 82"/>
              <a:gd name="T25" fmla="*/ 3 h 81"/>
              <a:gd name="T26" fmla="*/ 52 w 82"/>
              <a:gd name="T27" fmla="*/ 3 h 81"/>
              <a:gd name="T28" fmla="*/ 41 w 82"/>
              <a:gd name="T29" fmla="*/ 0 h 81"/>
              <a:gd name="T30" fmla="*/ 41 w 82"/>
              <a:gd name="T31" fmla="*/ 3 h 81"/>
              <a:gd name="T32" fmla="*/ 34 w 82"/>
              <a:gd name="T33" fmla="*/ 18 h 81"/>
              <a:gd name="T34" fmla="*/ 0 w 82"/>
              <a:gd name="T35" fmla="*/ 11 h 81"/>
              <a:gd name="T36" fmla="*/ 8 w 82"/>
              <a:gd name="T37" fmla="*/ 22 h 81"/>
              <a:gd name="T38" fmla="*/ 8 w 82"/>
              <a:gd name="T39" fmla="*/ 40 h 81"/>
              <a:gd name="T40" fmla="*/ 0 w 82"/>
              <a:gd name="T41" fmla="*/ 74 h 81"/>
              <a:gd name="T42" fmla="*/ 4 w 82"/>
              <a:gd name="T43" fmla="*/ 74 h 81"/>
              <a:gd name="T44" fmla="*/ 8 w 82"/>
              <a:gd name="T45" fmla="*/ 81 h 81"/>
              <a:gd name="T46" fmla="*/ 15 w 82"/>
              <a:gd name="T47" fmla="*/ 59 h 81"/>
              <a:gd name="T48" fmla="*/ 23 w 82"/>
              <a:gd name="T49" fmla="*/ 40 h 81"/>
              <a:gd name="T50" fmla="*/ 23 w 82"/>
              <a:gd name="T51" fmla="*/ 67 h 81"/>
              <a:gd name="T52" fmla="*/ 15 w 82"/>
              <a:gd name="T53" fmla="*/ 67 h 81"/>
              <a:gd name="T54" fmla="*/ 19 w 82"/>
              <a:gd name="T55" fmla="*/ 78 h 81"/>
              <a:gd name="T56" fmla="*/ 26 w 82"/>
              <a:gd name="T57" fmla="*/ 78 h 81"/>
              <a:gd name="T58" fmla="*/ 34 w 82"/>
              <a:gd name="T59" fmla="*/ 74 h 81"/>
              <a:gd name="T60" fmla="*/ 41 w 82"/>
              <a:gd name="T61" fmla="*/ 81 h 81"/>
              <a:gd name="T62" fmla="*/ 60 w 82"/>
              <a:gd name="T63" fmla="*/ 63 h 81"/>
              <a:gd name="T64" fmla="*/ 67 w 82"/>
              <a:gd name="T65" fmla="*/ 70 h 81"/>
              <a:gd name="T66" fmla="*/ 75 w 82"/>
              <a:gd name="T67" fmla="*/ 81 h 81"/>
              <a:gd name="T68" fmla="*/ 82 w 82"/>
              <a:gd name="T69" fmla="*/ 70 h 81"/>
              <a:gd name="T70" fmla="*/ 64 w 82"/>
              <a:gd name="T71" fmla="*/ 55 h 81"/>
              <a:gd name="T72" fmla="*/ 82 w 82"/>
              <a:gd name="T73" fmla="*/ 44 h 81"/>
              <a:gd name="T74" fmla="*/ 64 w 82"/>
              <a:gd name="T75" fmla="*/ 33 h 81"/>
              <a:gd name="T76" fmla="*/ 75 w 82"/>
              <a:gd name="T77" fmla="*/ 26 h 81"/>
              <a:gd name="T78" fmla="*/ 56 w 82"/>
              <a:gd name="T79" fmla="*/ 26 h 81"/>
              <a:gd name="T80" fmla="*/ 56 w 82"/>
              <a:gd name="T81" fmla="*/ 22 h 81"/>
              <a:gd name="T82" fmla="*/ 45 w 82"/>
              <a:gd name="T83" fmla="*/ 18 h 81"/>
              <a:gd name="T84" fmla="*/ 41 w 82"/>
              <a:gd name="T85" fmla="*/ 29 h 81"/>
              <a:gd name="T86" fmla="*/ 34 w 82"/>
              <a:gd name="T87" fmla="*/ 40 h 81"/>
              <a:gd name="T88" fmla="*/ 38 w 82"/>
              <a:gd name="T89" fmla="*/ 40 h 81"/>
              <a:gd name="T90" fmla="*/ 45 w 82"/>
              <a:gd name="T91" fmla="*/ 44 h 81"/>
              <a:gd name="T92" fmla="*/ 52 w 82"/>
              <a:gd name="T93" fmla="*/ 33 h 81"/>
              <a:gd name="T94" fmla="*/ 38 w 82"/>
              <a:gd name="T95" fmla="*/ 44 h 81"/>
              <a:gd name="T96" fmla="*/ 52 w 82"/>
              <a:gd name="T97" fmla="*/ 55 h 81"/>
              <a:gd name="T98" fmla="*/ 52 w 82"/>
              <a:gd name="T99" fmla="*/ 55 h 81"/>
              <a:gd name="T100" fmla="*/ 34 w 82"/>
              <a:gd name="T101" fmla="*/ 70 h 81"/>
              <a:gd name="T102" fmla="*/ 34 w 82"/>
              <a:gd name="T103" fmla="*/ 7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81">
                <a:moveTo>
                  <a:pt x="11" y="11"/>
                </a:moveTo>
                <a:lnTo>
                  <a:pt x="11" y="11"/>
                </a:lnTo>
                <a:lnTo>
                  <a:pt x="23" y="11"/>
                </a:lnTo>
                <a:lnTo>
                  <a:pt x="23" y="11"/>
                </a:lnTo>
                <a:lnTo>
                  <a:pt x="23" y="0"/>
                </a:lnTo>
                <a:lnTo>
                  <a:pt x="23" y="0"/>
                </a:lnTo>
                <a:lnTo>
                  <a:pt x="11" y="3"/>
                </a:lnTo>
                <a:lnTo>
                  <a:pt x="11" y="3"/>
                </a:lnTo>
                <a:lnTo>
                  <a:pt x="11" y="11"/>
                </a:lnTo>
                <a:lnTo>
                  <a:pt x="11" y="11"/>
                </a:lnTo>
                <a:lnTo>
                  <a:pt x="11" y="11"/>
                </a:lnTo>
                <a:close/>
                <a:moveTo>
                  <a:pt x="34" y="70"/>
                </a:moveTo>
                <a:lnTo>
                  <a:pt x="34" y="29"/>
                </a:lnTo>
                <a:lnTo>
                  <a:pt x="19" y="29"/>
                </a:lnTo>
                <a:lnTo>
                  <a:pt x="19" y="22"/>
                </a:lnTo>
                <a:lnTo>
                  <a:pt x="34" y="22"/>
                </a:lnTo>
                <a:lnTo>
                  <a:pt x="30" y="26"/>
                </a:lnTo>
                <a:lnTo>
                  <a:pt x="30" y="26"/>
                </a:lnTo>
                <a:lnTo>
                  <a:pt x="38" y="29"/>
                </a:lnTo>
                <a:lnTo>
                  <a:pt x="38" y="29"/>
                </a:lnTo>
                <a:lnTo>
                  <a:pt x="45" y="18"/>
                </a:lnTo>
                <a:lnTo>
                  <a:pt x="82" y="18"/>
                </a:lnTo>
                <a:lnTo>
                  <a:pt x="82" y="7"/>
                </a:lnTo>
                <a:lnTo>
                  <a:pt x="52" y="7"/>
                </a:lnTo>
                <a:lnTo>
                  <a:pt x="52" y="7"/>
                </a:lnTo>
                <a:lnTo>
                  <a:pt x="52" y="3"/>
                </a:lnTo>
                <a:lnTo>
                  <a:pt x="52" y="3"/>
                </a:lnTo>
                <a:lnTo>
                  <a:pt x="52" y="3"/>
                </a:lnTo>
                <a:lnTo>
                  <a:pt x="52" y="3"/>
                </a:lnTo>
                <a:lnTo>
                  <a:pt x="41" y="0"/>
                </a:lnTo>
                <a:lnTo>
                  <a:pt x="41" y="0"/>
                </a:lnTo>
                <a:lnTo>
                  <a:pt x="41" y="3"/>
                </a:lnTo>
                <a:lnTo>
                  <a:pt x="41" y="3"/>
                </a:lnTo>
                <a:lnTo>
                  <a:pt x="34" y="18"/>
                </a:lnTo>
                <a:lnTo>
                  <a:pt x="34" y="11"/>
                </a:lnTo>
                <a:lnTo>
                  <a:pt x="0" y="11"/>
                </a:lnTo>
                <a:lnTo>
                  <a:pt x="0" y="22"/>
                </a:lnTo>
                <a:lnTo>
                  <a:pt x="8" y="22"/>
                </a:lnTo>
                <a:lnTo>
                  <a:pt x="8" y="40"/>
                </a:lnTo>
                <a:lnTo>
                  <a:pt x="8" y="40"/>
                </a:lnTo>
                <a:lnTo>
                  <a:pt x="8" y="59"/>
                </a:lnTo>
                <a:lnTo>
                  <a:pt x="0" y="74"/>
                </a:lnTo>
                <a:lnTo>
                  <a:pt x="0" y="74"/>
                </a:lnTo>
                <a:lnTo>
                  <a:pt x="4" y="74"/>
                </a:lnTo>
                <a:lnTo>
                  <a:pt x="4" y="74"/>
                </a:lnTo>
                <a:lnTo>
                  <a:pt x="8" y="81"/>
                </a:lnTo>
                <a:lnTo>
                  <a:pt x="8" y="81"/>
                </a:lnTo>
                <a:lnTo>
                  <a:pt x="15" y="59"/>
                </a:lnTo>
                <a:lnTo>
                  <a:pt x="19" y="40"/>
                </a:lnTo>
                <a:lnTo>
                  <a:pt x="23" y="40"/>
                </a:lnTo>
                <a:lnTo>
                  <a:pt x="23" y="67"/>
                </a:lnTo>
                <a:lnTo>
                  <a:pt x="23" y="67"/>
                </a:lnTo>
                <a:lnTo>
                  <a:pt x="23" y="67"/>
                </a:lnTo>
                <a:lnTo>
                  <a:pt x="15" y="67"/>
                </a:lnTo>
                <a:lnTo>
                  <a:pt x="15" y="67"/>
                </a:lnTo>
                <a:lnTo>
                  <a:pt x="19" y="78"/>
                </a:lnTo>
                <a:lnTo>
                  <a:pt x="19" y="78"/>
                </a:lnTo>
                <a:lnTo>
                  <a:pt x="26" y="78"/>
                </a:lnTo>
                <a:lnTo>
                  <a:pt x="34" y="74"/>
                </a:lnTo>
                <a:lnTo>
                  <a:pt x="34" y="74"/>
                </a:lnTo>
                <a:lnTo>
                  <a:pt x="41" y="81"/>
                </a:lnTo>
                <a:lnTo>
                  <a:pt x="41" y="81"/>
                </a:lnTo>
                <a:lnTo>
                  <a:pt x="52" y="70"/>
                </a:lnTo>
                <a:lnTo>
                  <a:pt x="60" y="63"/>
                </a:lnTo>
                <a:lnTo>
                  <a:pt x="60" y="63"/>
                </a:lnTo>
                <a:lnTo>
                  <a:pt x="67" y="70"/>
                </a:lnTo>
                <a:lnTo>
                  <a:pt x="75" y="81"/>
                </a:lnTo>
                <a:lnTo>
                  <a:pt x="75" y="81"/>
                </a:lnTo>
                <a:lnTo>
                  <a:pt x="82" y="70"/>
                </a:lnTo>
                <a:lnTo>
                  <a:pt x="82" y="70"/>
                </a:lnTo>
                <a:lnTo>
                  <a:pt x="71" y="63"/>
                </a:lnTo>
                <a:lnTo>
                  <a:pt x="64" y="55"/>
                </a:lnTo>
                <a:lnTo>
                  <a:pt x="82" y="55"/>
                </a:lnTo>
                <a:lnTo>
                  <a:pt x="82" y="44"/>
                </a:lnTo>
                <a:lnTo>
                  <a:pt x="64" y="44"/>
                </a:lnTo>
                <a:lnTo>
                  <a:pt x="64" y="33"/>
                </a:lnTo>
                <a:lnTo>
                  <a:pt x="75" y="33"/>
                </a:lnTo>
                <a:lnTo>
                  <a:pt x="75" y="26"/>
                </a:lnTo>
                <a:lnTo>
                  <a:pt x="56" y="26"/>
                </a:lnTo>
                <a:lnTo>
                  <a:pt x="56" y="26"/>
                </a:lnTo>
                <a:lnTo>
                  <a:pt x="56" y="26"/>
                </a:lnTo>
                <a:lnTo>
                  <a:pt x="56" y="22"/>
                </a:lnTo>
                <a:lnTo>
                  <a:pt x="56" y="22"/>
                </a:lnTo>
                <a:lnTo>
                  <a:pt x="45" y="18"/>
                </a:lnTo>
                <a:lnTo>
                  <a:pt x="45" y="18"/>
                </a:lnTo>
                <a:lnTo>
                  <a:pt x="41" y="29"/>
                </a:lnTo>
                <a:lnTo>
                  <a:pt x="34" y="40"/>
                </a:lnTo>
                <a:lnTo>
                  <a:pt x="34" y="40"/>
                </a:lnTo>
                <a:lnTo>
                  <a:pt x="38" y="40"/>
                </a:lnTo>
                <a:lnTo>
                  <a:pt x="38" y="40"/>
                </a:lnTo>
                <a:lnTo>
                  <a:pt x="45" y="44"/>
                </a:lnTo>
                <a:lnTo>
                  <a:pt x="45" y="44"/>
                </a:lnTo>
                <a:lnTo>
                  <a:pt x="49" y="33"/>
                </a:lnTo>
                <a:lnTo>
                  <a:pt x="52" y="33"/>
                </a:lnTo>
                <a:lnTo>
                  <a:pt x="52" y="44"/>
                </a:lnTo>
                <a:lnTo>
                  <a:pt x="38" y="44"/>
                </a:lnTo>
                <a:lnTo>
                  <a:pt x="38" y="55"/>
                </a:lnTo>
                <a:lnTo>
                  <a:pt x="52" y="55"/>
                </a:lnTo>
                <a:lnTo>
                  <a:pt x="52" y="55"/>
                </a:lnTo>
                <a:lnTo>
                  <a:pt x="52" y="55"/>
                </a:lnTo>
                <a:lnTo>
                  <a:pt x="45" y="63"/>
                </a:lnTo>
                <a:lnTo>
                  <a:pt x="34" y="70"/>
                </a:lnTo>
                <a:lnTo>
                  <a:pt x="34" y="70"/>
                </a:lnTo>
                <a:lnTo>
                  <a:pt x="34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 noEditPoints="1"/>
          </p:cNvSpPr>
          <p:nvPr/>
        </p:nvSpPr>
        <p:spPr bwMode="auto">
          <a:xfrm>
            <a:off x="9267826" y="3151188"/>
            <a:ext cx="93662" cy="128587"/>
          </a:xfrm>
          <a:custGeom>
            <a:avLst/>
            <a:gdLst>
              <a:gd name="T0" fmla="*/ 11 w 59"/>
              <a:gd name="T1" fmla="*/ 81 h 81"/>
              <a:gd name="T2" fmla="*/ 11 w 59"/>
              <a:gd name="T3" fmla="*/ 74 h 81"/>
              <a:gd name="T4" fmla="*/ 48 w 59"/>
              <a:gd name="T5" fmla="*/ 74 h 81"/>
              <a:gd name="T6" fmla="*/ 48 w 59"/>
              <a:gd name="T7" fmla="*/ 81 h 81"/>
              <a:gd name="T8" fmla="*/ 59 w 59"/>
              <a:gd name="T9" fmla="*/ 81 h 81"/>
              <a:gd name="T10" fmla="*/ 59 w 59"/>
              <a:gd name="T11" fmla="*/ 11 h 81"/>
              <a:gd name="T12" fmla="*/ 30 w 59"/>
              <a:gd name="T13" fmla="*/ 11 h 81"/>
              <a:gd name="T14" fmla="*/ 30 w 59"/>
              <a:gd name="T15" fmla="*/ 11 h 81"/>
              <a:gd name="T16" fmla="*/ 33 w 59"/>
              <a:gd name="T17" fmla="*/ 7 h 81"/>
              <a:gd name="T18" fmla="*/ 33 w 59"/>
              <a:gd name="T19" fmla="*/ 7 h 81"/>
              <a:gd name="T20" fmla="*/ 33 w 59"/>
              <a:gd name="T21" fmla="*/ 7 h 81"/>
              <a:gd name="T22" fmla="*/ 33 w 59"/>
              <a:gd name="T23" fmla="*/ 0 h 81"/>
              <a:gd name="T24" fmla="*/ 33 w 59"/>
              <a:gd name="T25" fmla="*/ 0 h 81"/>
              <a:gd name="T26" fmla="*/ 22 w 59"/>
              <a:gd name="T27" fmla="*/ 0 h 81"/>
              <a:gd name="T28" fmla="*/ 22 w 59"/>
              <a:gd name="T29" fmla="*/ 0 h 81"/>
              <a:gd name="T30" fmla="*/ 18 w 59"/>
              <a:gd name="T31" fmla="*/ 3 h 81"/>
              <a:gd name="T32" fmla="*/ 18 w 59"/>
              <a:gd name="T33" fmla="*/ 3 h 81"/>
              <a:gd name="T34" fmla="*/ 18 w 59"/>
              <a:gd name="T35" fmla="*/ 11 h 81"/>
              <a:gd name="T36" fmla="*/ 0 w 59"/>
              <a:gd name="T37" fmla="*/ 11 h 81"/>
              <a:gd name="T38" fmla="*/ 0 w 59"/>
              <a:gd name="T39" fmla="*/ 81 h 81"/>
              <a:gd name="T40" fmla="*/ 0 w 59"/>
              <a:gd name="T41" fmla="*/ 81 h 81"/>
              <a:gd name="T42" fmla="*/ 11 w 59"/>
              <a:gd name="T43" fmla="*/ 81 h 81"/>
              <a:gd name="T44" fmla="*/ 11 w 59"/>
              <a:gd name="T45" fmla="*/ 81 h 81"/>
              <a:gd name="T46" fmla="*/ 48 w 59"/>
              <a:gd name="T47" fmla="*/ 22 h 81"/>
              <a:gd name="T48" fmla="*/ 48 w 59"/>
              <a:gd name="T49" fmla="*/ 29 h 81"/>
              <a:gd name="T50" fmla="*/ 11 w 59"/>
              <a:gd name="T51" fmla="*/ 29 h 81"/>
              <a:gd name="T52" fmla="*/ 11 w 59"/>
              <a:gd name="T53" fmla="*/ 22 h 81"/>
              <a:gd name="T54" fmla="*/ 48 w 59"/>
              <a:gd name="T55" fmla="*/ 22 h 81"/>
              <a:gd name="T56" fmla="*/ 48 w 59"/>
              <a:gd name="T57" fmla="*/ 22 h 81"/>
              <a:gd name="T58" fmla="*/ 48 w 59"/>
              <a:gd name="T59" fmla="*/ 48 h 81"/>
              <a:gd name="T60" fmla="*/ 11 w 59"/>
              <a:gd name="T61" fmla="*/ 48 h 81"/>
              <a:gd name="T62" fmla="*/ 11 w 59"/>
              <a:gd name="T63" fmla="*/ 40 h 81"/>
              <a:gd name="T64" fmla="*/ 48 w 59"/>
              <a:gd name="T65" fmla="*/ 40 h 81"/>
              <a:gd name="T66" fmla="*/ 48 w 59"/>
              <a:gd name="T67" fmla="*/ 48 h 81"/>
              <a:gd name="T68" fmla="*/ 48 w 59"/>
              <a:gd name="T69" fmla="*/ 48 h 81"/>
              <a:gd name="T70" fmla="*/ 48 w 59"/>
              <a:gd name="T71" fmla="*/ 55 h 81"/>
              <a:gd name="T72" fmla="*/ 48 w 59"/>
              <a:gd name="T73" fmla="*/ 67 h 81"/>
              <a:gd name="T74" fmla="*/ 11 w 59"/>
              <a:gd name="T75" fmla="*/ 67 h 81"/>
              <a:gd name="T76" fmla="*/ 11 w 59"/>
              <a:gd name="T77" fmla="*/ 55 h 81"/>
              <a:gd name="T78" fmla="*/ 48 w 59"/>
              <a:gd name="T79" fmla="*/ 55 h 81"/>
              <a:gd name="T80" fmla="*/ 48 w 59"/>
              <a:gd name="T81" fmla="*/ 55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9" h="81">
                <a:moveTo>
                  <a:pt x="11" y="81"/>
                </a:moveTo>
                <a:lnTo>
                  <a:pt x="11" y="74"/>
                </a:lnTo>
                <a:lnTo>
                  <a:pt x="48" y="74"/>
                </a:lnTo>
                <a:lnTo>
                  <a:pt x="48" y="81"/>
                </a:lnTo>
                <a:lnTo>
                  <a:pt x="59" y="81"/>
                </a:lnTo>
                <a:lnTo>
                  <a:pt x="59" y="11"/>
                </a:lnTo>
                <a:lnTo>
                  <a:pt x="30" y="11"/>
                </a:lnTo>
                <a:lnTo>
                  <a:pt x="30" y="11"/>
                </a:lnTo>
                <a:lnTo>
                  <a:pt x="33" y="7"/>
                </a:lnTo>
                <a:lnTo>
                  <a:pt x="33" y="7"/>
                </a:lnTo>
                <a:lnTo>
                  <a:pt x="33" y="7"/>
                </a:lnTo>
                <a:lnTo>
                  <a:pt x="33" y="0"/>
                </a:lnTo>
                <a:lnTo>
                  <a:pt x="33" y="0"/>
                </a:lnTo>
                <a:lnTo>
                  <a:pt x="22" y="0"/>
                </a:lnTo>
                <a:lnTo>
                  <a:pt x="22" y="0"/>
                </a:lnTo>
                <a:lnTo>
                  <a:pt x="18" y="3"/>
                </a:lnTo>
                <a:lnTo>
                  <a:pt x="18" y="3"/>
                </a:lnTo>
                <a:lnTo>
                  <a:pt x="18" y="11"/>
                </a:lnTo>
                <a:lnTo>
                  <a:pt x="0" y="11"/>
                </a:lnTo>
                <a:lnTo>
                  <a:pt x="0" y="81"/>
                </a:lnTo>
                <a:lnTo>
                  <a:pt x="0" y="81"/>
                </a:lnTo>
                <a:lnTo>
                  <a:pt x="11" y="81"/>
                </a:lnTo>
                <a:lnTo>
                  <a:pt x="11" y="81"/>
                </a:lnTo>
                <a:close/>
                <a:moveTo>
                  <a:pt x="48" y="22"/>
                </a:moveTo>
                <a:lnTo>
                  <a:pt x="48" y="29"/>
                </a:lnTo>
                <a:lnTo>
                  <a:pt x="11" y="29"/>
                </a:lnTo>
                <a:lnTo>
                  <a:pt x="11" y="22"/>
                </a:lnTo>
                <a:lnTo>
                  <a:pt x="48" y="22"/>
                </a:lnTo>
                <a:lnTo>
                  <a:pt x="48" y="22"/>
                </a:lnTo>
                <a:close/>
                <a:moveTo>
                  <a:pt x="48" y="48"/>
                </a:moveTo>
                <a:lnTo>
                  <a:pt x="11" y="48"/>
                </a:lnTo>
                <a:lnTo>
                  <a:pt x="11" y="40"/>
                </a:lnTo>
                <a:lnTo>
                  <a:pt x="48" y="40"/>
                </a:lnTo>
                <a:lnTo>
                  <a:pt x="48" y="48"/>
                </a:lnTo>
                <a:lnTo>
                  <a:pt x="48" y="48"/>
                </a:lnTo>
                <a:close/>
                <a:moveTo>
                  <a:pt x="48" y="55"/>
                </a:moveTo>
                <a:lnTo>
                  <a:pt x="48" y="67"/>
                </a:lnTo>
                <a:lnTo>
                  <a:pt x="11" y="67"/>
                </a:lnTo>
                <a:lnTo>
                  <a:pt x="11" y="55"/>
                </a:lnTo>
                <a:lnTo>
                  <a:pt x="48" y="55"/>
                </a:lnTo>
                <a:lnTo>
                  <a:pt x="48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 noEditPoints="1"/>
          </p:cNvSpPr>
          <p:nvPr/>
        </p:nvSpPr>
        <p:spPr bwMode="auto">
          <a:xfrm>
            <a:off x="9391651" y="3151188"/>
            <a:ext cx="130175" cy="123825"/>
          </a:xfrm>
          <a:custGeom>
            <a:avLst/>
            <a:gdLst>
              <a:gd name="T0" fmla="*/ 59 w 82"/>
              <a:gd name="T1" fmla="*/ 3 h 78"/>
              <a:gd name="T2" fmla="*/ 59 w 82"/>
              <a:gd name="T3" fmla="*/ 3 h 78"/>
              <a:gd name="T4" fmla="*/ 48 w 82"/>
              <a:gd name="T5" fmla="*/ 0 h 78"/>
              <a:gd name="T6" fmla="*/ 41 w 82"/>
              <a:gd name="T7" fmla="*/ 14 h 78"/>
              <a:gd name="T8" fmla="*/ 26 w 82"/>
              <a:gd name="T9" fmla="*/ 26 h 78"/>
              <a:gd name="T10" fmla="*/ 30 w 82"/>
              <a:gd name="T11" fmla="*/ 37 h 78"/>
              <a:gd name="T12" fmla="*/ 71 w 82"/>
              <a:gd name="T13" fmla="*/ 37 h 78"/>
              <a:gd name="T14" fmla="*/ 71 w 82"/>
              <a:gd name="T15" fmla="*/ 40 h 78"/>
              <a:gd name="T16" fmla="*/ 78 w 82"/>
              <a:gd name="T17" fmla="*/ 37 h 78"/>
              <a:gd name="T18" fmla="*/ 82 w 82"/>
              <a:gd name="T19" fmla="*/ 33 h 78"/>
              <a:gd name="T20" fmla="*/ 67 w 82"/>
              <a:gd name="T21" fmla="*/ 11 h 78"/>
              <a:gd name="T22" fmla="*/ 56 w 82"/>
              <a:gd name="T23" fmla="*/ 18 h 78"/>
              <a:gd name="T24" fmla="*/ 45 w 82"/>
              <a:gd name="T25" fmla="*/ 26 h 78"/>
              <a:gd name="T26" fmla="*/ 59 w 82"/>
              <a:gd name="T27" fmla="*/ 3 h 78"/>
              <a:gd name="T28" fmla="*/ 59 w 82"/>
              <a:gd name="T29" fmla="*/ 3 h 78"/>
              <a:gd name="T30" fmla="*/ 30 w 82"/>
              <a:gd name="T31" fmla="*/ 11 h 78"/>
              <a:gd name="T32" fmla="*/ 19 w 82"/>
              <a:gd name="T33" fmla="*/ 0 h 78"/>
              <a:gd name="T34" fmla="*/ 7 w 82"/>
              <a:gd name="T35" fmla="*/ 7 h 78"/>
              <a:gd name="T36" fmla="*/ 11 w 82"/>
              <a:gd name="T37" fmla="*/ 11 h 78"/>
              <a:gd name="T38" fmla="*/ 22 w 82"/>
              <a:gd name="T39" fmla="*/ 22 h 78"/>
              <a:gd name="T40" fmla="*/ 30 w 82"/>
              <a:gd name="T41" fmla="*/ 11 h 78"/>
              <a:gd name="T42" fmla="*/ 22 w 82"/>
              <a:gd name="T43" fmla="*/ 29 h 78"/>
              <a:gd name="T44" fmla="*/ 7 w 82"/>
              <a:gd name="T45" fmla="*/ 18 h 78"/>
              <a:gd name="T46" fmla="*/ 0 w 82"/>
              <a:gd name="T47" fmla="*/ 29 h 78"/>
              <a:gd name="T48" fmla="*/ 15 w 82"/>
              <a:gd name="T49" fmla="*/ 40 h 78"/>
              <a:gd name="T50" fmla="*/ 22 w 82"/>
              <a:gd name="T51" fmla="*/ 29 h 78"/>
              <a:gd name="T52" fmla="*/ 22 w 82"/>
              <a:gd name="T53" fmla="*/ 29 h 78"/>
              <a:gd name="T54" fmla="*/ 11 w 82"/>
              <a:gd name="T55" fmla="*/ 78 h 78"/>
              <a:gd name="T56" fmla="*/ 15 w 82"/>
              <a:gd name="T57" fmla="*/ 78 h 78"/>
              <a:gd name="T58" fmla="*/ 26 w 82"/>
              <a:gd name="T59" fmla="*/ 48 h 78"/>
              <a:gd name="T60" fmla="*/ 19 w 82"/>
              <a:gd name="T61" fmla="*/ 44 h 78"/>
              <a:gd name="T62" fmla="*/ 15 w 82"/>
              <a:gd name="T63" fmla="*/ 40 h 78"/>
              <a:gd name="T64" fmla="*/ 4 w 82"/>
              <a:gd name="T65" fmla="*/ 70 h 78"/>
              <a:gd name="T66" fmla="*/ 11 w 82"/>
              <a:gd name="T67" fmla="*/ 78 h 78"/>
              <a:gd name="T68" fmla="*/ 41 w 82"/>
              <a:gd name="T69" fmla="*/ 74 h 78"/>
              <a:gd name="T70" fmla="*/ 63 w 82"/>
              <a:gd name="T71" fmla="*/ 78 h 78"/>
              <a:gd name="T72" fmla="*/ 74 w 82"/>
              <a:gd name="T73" fmla="*/ 40 h 78"/>
              <a:gd name="T74" fmla="*/ 30 w 82"/>
              <a:gd name="T75" fmla="*/ 78 h 78"/>
              <a:gd name="T76" fmla="*/ 41 w 82"/>
              <a:gd name="T77" fmla="*/ 74 h 78"/>
              <a:gd name="T78" fmla="*/ 63 w 82"/>
              <a:gd name="T79" fmla="*/ 52 h 78"/>
              <a:gd name="T80" fmla="*/ 41 w 82"/>
              <a:gd name="T81" fmla="*/ 67 h 78"/>
              <a:gd name="T82" fmla="*/ 63 w 82"/>
              <a:gd name="T83" fmla="*/ 52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78">
                <a:moveTo>
                  <a:pt x="59" y="3"/>
                </a:moveTo>
                <a:lnTo>
                  <a:pt x="59" y="3"/>
                </a:lnTo>
                <a:lnTo>
                  <a:pt x="59" y="3"/>
                </a:lnTo>
                <a:lnTo>
                  <a:pt x="59" y="3"/>
                </a:lnTo>
                <a:lnTo>
                  <a:pt x="48" y="0"/>
                </a:lnTo>
                <a:lnTo>
                  <a:pt x="48" y="0"/>
                </a:lnTo>
                <a:lnTo>
                  <a:pt x="41" y="14"/>
                </a:lnTo>
                <a:lnTo>
                  <a:pt x="41" y="14"/>
                </a:lnTo>
                <a:lnTo>
                  <a:pt x="33" y="22"/>
                </a:lnTo>
                <a:lnTo>
                  <a:pt x="26" y="26"/>
                </a:lnTo>
                <a:lnTo>
                  <a:pt x="30" y="37"/>
                </a:lnTo>
                <a:lnTo>
                  <a:pt x="30" y="37"/>
                </a:lnTo>
                <a:lnTo>
                  <a:pt x="56" y="37"/>
                </a:lnTo>
                <a:lnTo>
                  <a:pt x="71" y="37"/>
                </a:lnTo>
                <a:lnTo>
                  <a:pt x="71" y="40"/>
                </a:lnTo>
                <a:lnTo>
                  <a:pt x="71" y="40"/>
                </a:lnTo>
                <a:lnTo>
                  <a:pt x="78" y="37"/>
                </a:lnTo>
                <a:lnTo>
                  <a:pt x="78" y="37"/>
                </a:lnTo>
                <a:lnTo>
                  <a:pt x="82" y="33"/>
                </a:lnTo>
                <a:lnTo>
                  <a:pt x="82" y="33"/>
                </a:lnTo>
                <a:lnTo>
                  <a:pt x="67" y="11"/>
                </a:lnTo>
                <a:lnTo>
                  <a:pt x="67" y="11"/>
                </a:lnTo>
                <a:lnTo>
                  <a:pt x="56" y="18"/>
                </a:lnTo>
                <a:lnTo>
                  <a:pt x="56" y="18"/>
                </a:lnTo>
                <a:lnTo>
                  <a:pt x="63" y="26"/>
                </a:lnTo>
                <a:lnTo>
                  <a:pt x="45" y="26"/>
                </a:lnTo>
                <a:lnTo>
                  <a:pt x="45" y="26"/>
                </a:lnTo>
                <a:lnTo>
                  <a:pt x="59" y="3"/>
                </a:lnTo>
                <a:lnTo>
                  <a:pt x="59" y="3"/>
                </a:lnTo>
                <a:lnTo>
                  <a:pt x="59" y="3"/>
                </a:lnTo>
                <a:close/>
                <a:moveTo>
                  <a:pt x="30" y="11"/>
                </a:moveTo>
                <a:lnTo>
                  <a:pt x="30" y="11"/>
                </a:lnTo>
                <a:lnTo>
                  <a:pt x="19" y="0"/>
                </a:lnTo>
                <a:lnTo>
                  <a:pt x="19" y="0"/>
                </a:lnTo>
                <a:lnTo>
                  <a:pt x="7" y="7"/>
                </a:lnTo>
                <a:lnTo>
                  <a:pt x="7" y="7"/>
                </a:lnTo>
                <a:lnTo>
                  <a:pt x="11" y="11"/>
                </a:lnTo>
                <a:lnTo>
                  <a:pt x="11" y="11"/>
                </a:lnTo>
                <a:lnTo>
                  <a:pt x="22" y="22"/>
                </a:lnTo>
                <a:lnTo>
                  <a:pt x="22" y="22"/>
                </a:lnTo>
                <a:lnTo>
                  <a:pt x="30" y="11"/>
                </a:lnTo>
                <a:lnTo>
                  <a:pt x="30" y="11"/>
                </a:lnTo>
                <a:lnTo>
                  <a:pt x="30" y="11"/>
                </a:lnTo>
                <a:close/>
                <a:moveTo>
                  <a:pt x="22" y="29"/>
                </a:moveTo>
                <a:lnTo>
                  <a:pt x="22" y="29"/>
                </a:lnTo>
                <a:lnTo>
                  <a:pt x="7" y="18"/>
                </a:lnTo>
                <a:lnTo>
                  <a:pt x="7" y="18"/>
                </a:lnTo>
                <a:lnTo>
                  <a:pt x="0" y="29"/>
                </a:lnTo>
                <a:lnTo>
                  <a:pt x="0" y="29"/>
                </a:lnTo>
                <a:lnTo>
                  <a:pt x="15" y="40"/>
                </a:lnTo>
                <a:lnTo>
                  <a:pt x="15" y="40"/>
                </a:lnTo>
                <a:lnTo>
                  <a:pt x="22" y="29"/>
                </a:lnTo>
                <a:lnTo>
                  <a:pt x="22" y="29"/>
                </a:lnTo>
                <a:lnTo>
                  <a:pt x="22" y="29"/>
                </a:lnTo>
                <a:close/>
                <a:moveTo>
                  <a:pt x="11" y="78"/>
                </a:moveTo>
                <a:lnTo>
                  <a:pt x="11" y="78"/>
                </a:lnTo>
                <a:lnTo>
                  <a:pt x="15" y="78"/>
                </a:lnTo>
                <a:lnTo>
                  <a:pt x="15" y="78"/>
                </a:lnTo>
                <a:lnTo>
                  <a:pt x="26" y="48"/>
                </a:lnTo>
                <a:lnTo>
                  <a:pt x="26" y="48"/>
                </a:lnTo>
                <a:lnTo>
                  <a:pt x="19" y="44"/>
                </a:lnTo>
                <a:lnTo>
                  <a:pt x="19" y="44"/>
                </a:lnTo>
                <a:lnTo>
                  <a:pt x="15" y="40"/>
                </a:lnTo>
                <a:lnTo>
                  <a:pt x="15" y="40"/>
                </a:lnTo>
                <a:lnTo>
                  <a:pt x="4" y="70"/>
                </a:lnTo>
                <a:lnTo>
                  <a:pt x="4" y="70"/>
                </a:ln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close/>
                <a:moveTo>
                  <a:pt x="41" y="74"/>
                </a:moveTo>
                <a:lnTo>
                  <a:pt x="63" y="74"/>
                </a:lnTo>
                <a:lnTo>
                  <a:pt x="63" y="78"/>
                </a:lnTo>
                <a:lnTo>
                  <a:pt x="74" y="78"/>
                </a:lnTo>
                <a:lnTo>
                  <a:pt x="74" y="40"/>
                </a:lnTo>
                <a:lnTo>
                  <a:pt x="30" y="40"/>
                </a:lnTo>
                <a:lnTo>
                  <a:pt x="30" y="78"/>
                </a:lnTo>
                <a:lnTo>
                  <a:pt x="41" y="78"/>
                </a:lnTo>
                <a:lnTo>
                  <a:pt x="41" y="74"/>
                </a:lnTo>
                <a:lnTo>
                  <a:pt x="41" y="74"/>
                </a:lnTo>
                <a:close/>
                <a:moveTo>
                  <a:pt x="63" y="52"/>
                </a:moveTo>
                <a:lnTo>
                  <a:pt x="63" y="67"/>
                </a:lnTo>
                <a:lnTo>
                  <a:pt x="41" y="67"/>
                </a:lnTo>
                <a:lnTo>
                  <a:pt x="41" y="52"/>
                </a:lnTo>
                <a:lnTo>
                  <a:pt x="63" y="52"/>
                </a:lnTo>
                <a:lnTo>
                  <a:pt x="63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 noEditPoints="1"/>
          </p:cNvSpPr>
          <p:nvPr/>
        </p:nvSpPr>
        <p:spPr bwMode="auto">
          <a:xfrm>
            <a:off x="9532938" y="3151188"/>
            <a:ext cx="123825" cy="128587"/>
          </a:xfrm>
          <a:custGeom>
            <a:avLst/>
            <a:gdLst>
              <a:gd name="T0" fmla="*/ 60 w 78"/>
              <a:gd name="T1" fmla="*/ 22 h 81"/>
              <a:gd name="T2" fmla="*/ 52 w 78"/>
              <a:gd name="T3" fmla="*/ 11 h 81"/>
              <a:gd name="T4" fmla="*/ 52 w 78"/>
              <a:gd name="T5" fmla="*/ 7 h 81"/>
              <a:gd name="T6" fmla="*/ 52 w 78"/>
              <a:gd name="T7" fmla="*/ 7 h 81"/>
              <a:gd name="T8" fmla="*/ 49 w 78"/>
              <a:gd name="T9" fmla="*/ 7 h 81"/>
              <a:gd name="T10" fmla="*/ 41 w 78"/>
              <a:gd name="T11" fmla="*/ 3 h 81"/>
              <a:gd name="T12" fmla="*/ 41 w 78"/>
              <a:gd name="T13" fmla="*/ 40 h 81"/>
              <a:gd name="T14" fmla="*/ 37 w 78"/>
              <a:gd name="T15" fmla="*/ 22 h 81"/>
              <a:gd name="T16" fmla="*/ 30 w 78"/>
              <a:gd name="T17" fmla="*/ 7 h 81"/>
              <a:gd name="T18" fmla="*/ 30 w 78"/>
              <a:gd name="T19" fmla="*/ 3 h 81"/>
              <a:gd name="T20" fmla="*/ 30 w 78"/>
              <a:gd name="T21" fmla="*/ 3 h 81"/>
              <a:gd name="T22" fmla="*/ 26 w 78"/>
              <a:gd name="T23" fmla="*/ 3 h 81"/>
              <a:gd name="T24" fmla="*/ 19 w 78"/>
              <a:gd name="T25" fmla="*/ 0 h 81"/>
              <a:gd name="T26" fmla="*/ 19 w 78"/>
              <a:gd name="T27" fmla="*/ 44 h 81"/>
              <a:gd name="T28" fmla="*/ 15 w 78"/>
              <a:gd name="T29" fmla="*/ 63 h 81"/>
              <a:gd name="T30" fmla="*/ 0 w 78"/>
              <a:gd name="T31" fmla="*/ 74 h 81"/>
              <a:gd name="T32" fmla="*/ 11 w 78"/>
              <a:gd name="T33" fmla="*/ 78 h 81"/>
              <a:gd name="T34" fmla="*/ 23 w 78"/>
              <a:gd name="T35" fmla="*/ 70 h 81"/>
              <a:gd name="T36" fmla="*/ 26 w 78"/>
              <a:gd name="T37" fmla="*/ 63 h 81"/>
              <a:gd name="T38" fmla="*/ 30 w 78"/>
              <a:gd name="T39" fmla="*/ 26 h 81"/>
              <a:gd name="T40" fmla="*/ 34 w 78"/>
              <a:gd name="T41" fmla="*/ 48 h 81"/>
              <a:gd name="T42" fmla="*/ 37 w 78"/>
              <a:gd name="T43" fmla="*/ 48 h 81"/>
              <a:gd name="T44" fmla="*/ 41 w 78"/>
              <a:gd name="T45" fmla="*/ 48 h 81"/>
              <a:gd name="T46" fmla="*/ 52 w 78"/>
              <a:gd name="T47" fmla="*/ 78 h 81"/>
              <a:gd name="T48" fmla="*/ 52 w 78"/>
              <a:gd name="T49" fmla="*/ 26 h 81"/>
              <a:gd name="T50" fmla="*/ 56 w 78"/>
              <a:gd name="T51" fmla="*/ 48 h 81"/>
              <a:gd name="T52" fmla="*/ 64 w 78"/>
              <a:gd name="T53" fmla="*/ 81 h 81"/>
              <a:gd name="T54" fmla="*/ 75 w 78"/>
              <a:gd name="T55" fmla="*/ 7 h 81"/>
              <a:gd name="T56" fmla="*/ 75 w 78"/>
              <a:gd name="T57" fmla="*/ 3 h 81"/>
              <a:gd name="T58" fmla="*/ 78 w 78"/>
              <a:gd name="T59" fmla="*/ 0 h 81"/>
              <a:gd name="T60" fmla="*/ 75 w 78"/>
              <a:gd name="T61" fmla="*/ 0 h 81"/>
              <a:gd name="T62" fmla="*/ 64 w 78"/>
              <a:gd name="T63" fmla="*/ 0 h 81"/>
              <a:gd name="T64" fmla="*/ 64 w 78"/>
              <a:gd name="T65" fmla="*/ 40 h 81"/>
              <a:gd name="T66" fmla="*/ 60 w 78"/>
              <a:gd name="T67" fmla="*/ 22 h 81"/>
              <a:gd name="T68" fmla="*/ 15 w 78"/>
              <a:gd name="T69" fmla="*/ 37 h 81"/>
              <a:gd name="T70" fmla="*/ 15 w 78"/>
              <a:gd name="T71" fmla="*/ 22 h 81"/>
              <a:gd name="T72" fmla="*/ 8 w 78"/>
              <a:gd name="T73" fmla="*/ 22 h 81"/>
              <a:gd name="T74" fmla="*/ 8 w 78"/>
              <a:gd name="T75" fmla="*/ 26 h 81"/>
              <a:gd name="T76" fmla="*/ 4 w 78"/>
              <a:gd name="T77" fmla="*/ 48 h 81"/>
              <a:gd name="T78" fmla="*/ 11 w 78"/>
              <a:gd name="T79" fmla="*/ 52 h 81"/>
              <a:gd name="T80" fmla="*/ 15 w 78"/>
              <a:gd name="T81" fmla="*/ 37 h 81"/>
              <a:gd name="T82" fmla="*/ 15 w 78"/>
              <a:gd name="T83" fmla="*/ 3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" h="81">
                <a:moveTo>
                  <a:pt x="60" y="22"/>
                </a:moveTo>
                <a:lnTo>
                  <a:pt x="60" y="22"/>
                </a:lnTo>
                <a:lnTo>
                  <a:pt x="52" y="22"/>
                </a:lnTo>
                <a:lnTo>
                  <a:pt x="52" y="11"/>
                </a:lnTo>
                <a:lnTo>
                  <a:pt x="52" y="11"/>
                </a:lnTo>
                <a:lnTo>
                  <a:pt x="52" y="7"/>
                </a:lnTo>
                <a:lnTo>
                  <a:pt x="52" y="7"/>
                </a:lnTo>
                <a:lnTo>
                  <a:pt x="52" y="7"/>
                </a:lnTo>
                <a:lnTo>
                  <a:pt x="52" y="7"/>
                </a:lnTo>
                <a:lnTo>
                  <a:pt x="49" y="7"/>
                </a:lnTo>
                <a:lnTo>
                  <a:pt x="49" y="7"/>
                </a:lnTo>
                <a:lnTo>
                  <a:pt x="41" y="3"/>
                </a:lnTo>
                <a:lnTo>
                  <a:pt x="41" y="40"/>
                </a:lnTo>
                <a:lnTo>
                  <a:pt x="41" y="40"/>
                </a:lnTo>
                <a:lnTo>
                  <a:pt x="37" y="22"/>
                </a:lnTo>
                <a:lnTo>
                  <a:pt x="37" y="22"/>
                </a:lnTo>
                <a:lnTo>
                  <a:pt x="30" y="22"/>
                </a:lnTo>
                <a:lnTo>
                  <a:pt x="30" y="7"/>
                </a:lnTo>
                <a:lnTo>
                  <a:pt x="30" y="7"/>
                </a:lnTo>
                <a:lnTo>
                  <a:pt x="30" y="3"/>
                </a:lnTo>
                <a:lnTo>
                  <a:pt x="30" y="3"/>
                </a:lnTo>
                <a:lnTo>
                  <a:pt x="30" y="3"/>
                </a:lnTo>
                <a:lnTo>
                  <a:pt x="30" y="3"/>
                </a:lnTo>
                <a:lnTo>
                  <a:pt x="26" y="3"/>
                </a:lnTo>
                <a:lnTo>
                  <a:pt x="26" y="3"/>
                </a:lnTo>
                <a:lnTo>
                  <a:pt x="19" y="0"/>
                </a:lnTo>
                <a:lnTo>
                  <a:pt x="19" y="44"/>
                </a:lnTo>
                <a:lnTo>
                  <a:pt x="19" y="44"/>
                </a:lnTo>
                <a:lnTo>
                  <a:pt x="19" y="55"/>
                </a:lnTo>
                <a:lnTo>
                  <a:pt x="15" y="63"/>
                </a:lnTo>
                <a:lnTo>
                  <a:pt x="15" y="63"/>
                </a:lnTo>
                <a:lnTo>
                  <a:pt x="0" y="74"/>
                </a:lnTo>
                <a:lnTo>
                  <a:pt x="0" y="74"/>
                </a:lnTo>
                <a:lnTo>
                  <a:pt x="11" y="78"/>
                </a:lnTo>
                <a:lnTo>
                  <a:pt x="11" y="78"/>
                </a:lnTo>
                <a:lnTo>
                  <a:pt x="23" y="70"/>
                </a:lnTo>
                <a:lnTo>
                  <a:pt x="26" y="63"/>
                </a:lnTo>
                <a:lnTo>
                  <a:pt x="26" y="63"/>
                </a:lnTo>
                <a:lnTo>
                  <a:pt x="30" y="44"/>
                </a:lnTo>
                <a:lnTo>
                  <a:pt x="30" y="26"/>
                </a:lnTo>
                <a:lnTo>
                  <a:pt x="30" y="26"/>
                </a:lnTo>
                <a:lnTo>
                  <a:pt x="34" y="48"/>
                </a:lnTo>
                <a:lnTo>
                  <a:pt x="34" y="48"/>
                </a:lnTo>
                <a:lnTo>
                  <a:pt x="37" y="48"/>
                </a:lnTo>
                <a:lnTo>
                  <a:pt x="37" y="48"/>
                </a:lnTo>
                <a:lnTo>
                  <a:pt x="41" y="48"/>
                </a:lnTo>
                <a:lnTo>
                  <a:pt x="41" y="78"/>
                </a:lnTo>
                <a:lnTo>
                  <a:pt x="52" y="78"/>
                </a:lnTo>
                <a:lnTo>
                  <a:pt x="52" y="26"/>
                </a:lnTo>
                <a:lnTo>
                  <a:pt x="52" y="26"/>
                </a:lnTo>
                <a:lnTo>
                  <a:pt x="56" y="48"/>
                </a:lnTo>
                <a:lnTo>
                  <a:pt x="56" y="48"/>
                </a:lnTo>
                <a:lnTo>
                  <a:pt x="64" y="48"/>
                </a:lnTo>
                <a:lnTo>
                  <a:pt x="64" y="81"/>
                </a:lnTo>
                <a:lnTo>
                  <a:pt x="75" y="81"/>
                </a:lnTo>
                <a:lnTo>
                  <a:pt x="75" y="7"/>
                </a:lnTo>
                <a:lnTo>
                  <a:pt x="75" y="7"/>
                </a:lnTo>
                <a:lnTo>
                  <a:pt x="75" y="3"/>
                </a:lnTo>
                <a:lnTo>
                  <a:pt x="75" y="3"/>
                </a:lnTo>
                <a:lnTo>
                  <a:pt x="78" y="0"/>
                </a:lnTo>
                <a:lnTo>
                  <a:pt x="78" y="0"/>
                </a:lnTo>
                <a:lnTo>
                  <a:pt x="75" y="0"/>
                </a:lnTo>
                <a:lnTo>
                  <a:pt x="75" y="0"/>
                </a:lnTo>
                <a:lnTo>
                  <a:pt x="64" y="0"/>
                </a:lnTo>
                <a:lnTo>
                  <a:pt x="64" y="40"/>
                </a:lnTo>
                <a:lnTo>
                  <a:pt x="64" y="40"/>
                </a:lnTo>
                <a:lnTo>
                  <a:pt x="60" y="22"/>
                </a:lnTo>
                <a:lnTo>
                  <a:pt x="60" y="22"/>
                </a:lnTo>
                <a:lnTo>
                  <a:pt x="60" y="22"/>
                </a:lnTo>
                <a:close/>
                <a:moveTo>
                  <a:pt x="15" y="37"/>
                </a:moveTo>
                <a:lnTo>
                  <a:pt x="15" y="37"/>
                </a:lnTo>
                <a:lnTo>
                  <a:pt x="15" y="22"/>
                </a:lnTo>
                <a:lnTo>
                  <a:pt x="15" y="22"/>
                </a:lnTo>
                <a:lnTo>
                  <a:pt x="8" y="22"/>
                </a:lnTo>
                <a:lnTo>
                  <a:pt x="8" y="22"/>
                </a:lnTo>
                <a:lnTo>
                  <a:pt x="8" y="26"/>
                </a:lnTo>
                <a:lnTo>
                  <a:pt x="8" y="26"/>
                </a:lnTo>
                <a:lnTo>
                  <a:pt x="4" y="48"/>
                </a:lnTo>
                <a:lnTo>
                  <a:pt x="4" y="48"/>
                </a:lnTo>
                <a:lnTo>
                  <a:pt x="11" y="52"/>
                </a:lnTo>
                <a:lnTo>
                  <a:pt x="11" y="52"/>
                </a:lnTo>
                <a:lnTo>
                  <a:pt x="15" y="37"/>
                </a:lnTo>
                <a:lnTo>
                  <a:pt x="15" y="37"/>
                </a:lnTo>
                <a:lnTo>
                  <a:pt x="15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4"/>
          <p:cNvSpPr>
            <a:spLocks noEditPoints="1"/>
          </p:cNvSpPr>
          <p:nvPr/>
        </p:nvSpPr>
        <p:spPr bwMode="auto">
          <a:xfrm>
            <a:off x="10544176" y="3433763"/>
            <a:ext cx="106362" cy="130175"/>
          </a:xfrm>
          <a:custGeom>
            <a:avLst/>
            <a:gdLst>
              <a:gd name="T0" fmla="*/ 29 w 67"/>
              <a:gd name="T1" fmla="*/ 4 h 82"/>
              <a:gd name="T2" fmla="*/ 29 w 67"/>
              <a:gd name="T3" fmla="*/ 4 h 82"/>
              <a:gd name="T4" fmla="*/ 18 w 67"/>
              <a:gd name="T5" fmla="*/ 0 h 82"/>
              <a:gd name="T6" fmla="*/ 0 w 67"/>
              <a:gd name="T7" fmla="*/ 19 h 82"/>
              <a:gd name="T8" fmla="*/ 11 w 67"/>
              <a:gd name="T9" fmla="*/ 82 h 82"/>
              <a:gd name="T10" fmla="*/ 55 w 67"/>
              <a:gd name="T11" fmla="*/ 75 h 82"/>
              <a:gd name="T12" fmla="*/ 67 w 67"/>
              <a:gd name="T13" fmla="*/ 78 h 82"/>
              <a:gd name="T14" fmla="*/ 48 w 67"/>
              <a:gd name="T15" fmla="*/ 19 h 82"/>
              <a:gd name="T16" fmla="*/ 48 w 67"/>
              <a:gd name="T17" fmla="*/ 8 h 82"/>
              <a:gd name="T18" fmla="*/ 48 w 67"/>
              <a:gd name="T19" fmla="*/ 4 h 82"/>
              <a:gd name="T20" fmla="*/ 48 w 67"/>
              <a:gd name="T21" fmla="*/ 0 h 82"/>
              <a:gd name="T22" fmla="*/ 37 w 67"/>
              <a:gd name="T23" fmla="*/ 0 h 82"/>
              <a:gd name="T24" fmla="*/ 29 w 67"/>
              <a:gd name="T25" fmla="*/ 19 h 82"/>
              <a:gd name="T26" fmla="*/ 29 w 67"/>
              <a:gd name="T27" fmla="*/ 8 h 82"/>
              <a:gd name="T28" fmla="*/ 29 w 67"/>
              <a:gd name="T29" fmla="*/ 4 h 82"/>
              <a:gd name="T30" fmla="*/ 48 w 67"/>
              <a:gd name="T31" fmla="*/ 26 h 82"/>
              <a:gd name="T32" fmla="*/ 55 w 67"/>
              <a:gd name="T33" fmla="*/ 41 h 82"/>
              <a:gd name="T34" fmla="*/ 48 w 67"/>
              <a:gd name="T35" fmla="*/ 26 h 82"/>
              <a:gd name="T36" fmla="*/ 18 w 67"/>
              <a:gd name="T37" fmla="*/ 26 h 82"/>
              <a:gd name="T38" fmla="*/ 11 w 67"/>
              <a:gd name="T39" fmla="*/ 41 h 82"/>
              <a:gd name="T40" fmla="*/ 18 w 67"/>
              <a:gd name="T41" fmla="*/ 26 h 82"/>
              <a:gd name="T42" fmla="*/ 37 w 67"/>
              <a:gd name="T43" fmla="*/ 26 h 82"/>
              <a:gd name="T44" fmla="*/ 29 w 67"/>
              <a:gd name="T45" fmla="*/ 41 h 82"/>
              <a:gd name="T46" fmla="*/ 37 w 67"/>
              <a:gd name="T47" fmla="*/ 26 h 82"/>
              <a:gd name="T48" fmla="*/ 11 w 67"/>
              <a:gd name="T49" fmla="*/ 49 h 82"/>
              <a:gd name="T50" fmla="*/ 18 w 67"/>
              <a:gd name="T51" fmla="*/ 67 h 82"/>
              <a:gd name="T52" fmla="*/ 11 w 67"/>
              <a:gd name="T53" fmla="*/ 49 h 82"/>
              <a:gd name="T54" fmla="*/ 29 w 67"/>
              <a:gd name="T55" fmla="*/ 67 h 82"/>
              <a:gd name="T56" fmla="*/ 37 w 67"/>
              <a:gd name="T57" fmla="*/ 49 h 82"/>
              <a:gd name="T58" fmla="*/ 29 w 67"/>
              <a:gd name="T59" fmla="*/ 67 h 82"/>
              <a:gd name="T60" fmla="*/ 55 w 67"/>
              <a:gd name="T61" fmla="*/ 49 h 82"/>
              <a:gd name="T62" fmla="*/ 48 w 67"/>
              <a:gd name="T63" fmla="*/ 67 h 82"/>
              <a:gd name="T64" fmla="*/ 55 w 67"/>
              <a:gd name="T65" fmla="*/ 4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" h="82">
                <a:moveTo>
                  <a:pt x="29" y="4"/>
                </a:moveTo>
                <a:lnTo>
                  <a:pt x="29" y="4"/>
                </a:lnTo>
                <a:lnTo>
                  <a:pt x="29" y="4"/>
                </a:lnTo>
                <a:lnTo>
                  <a:pt x="29" y="4"/>
                </a:lnTo>
                <a:lnTo>
                  <a:pt x="26" y="0"/>
                </a:lnTo>
                <a:lnTo>
                  <a:pt x="18" y="0"/>
                </a:lnTo>
                <a:lnTo>
                  <a:pt x="18" y="19"/>
                </a:lnTo>
                <a:lnTo>
                  <a:pt x="0" y="19"/>
                </a:lnTo>
                <a:lnTo>
                  <a:pt x="0" y="82"/>
                </a:lnTo>
                <a:lnTo>
                  <a:pt x="11" y="82"/>
                </a:lnTo>
                <a:lnTo>
                  <a:pt x="11" y="75"/>
                </a:lnTo>
                <a:lnTo>
                  <a:pt x="55" y="75"/>
                </a:lnTo>
                <a:lnTo>
                  <a:pt x="55" y="78"/>
                </a:lnTo>
                <a:lnTo>
                  <a:pt x="67" y="78"/>
                </a:lnTo>
                <a:lnTo>
                  <a:pt x="67" y="19"/>
                </a:lnTo>
                <a:lnTo>
                  <a:pt x="48" y="19"/>
                </a:lnTo>
                <a:lnTo>
                  <a:pt x="48" y="8"/>
                </a:lnTo>
                <a:lnTo>
                  <a:pt x="48" y="8"/>
                </a:lnTo>
                <a:lnTo>
                  <a:pt x="48" y="4"/>
                </a:lnTo>
                <a:lnTo>
                  <a:pt x="48" y="4"/>
                </a:lnTo>
                <a:lnTo>
                  <a:pt x="48" y="0"/>
                </a:lnTo>
                <a:lnTo>
                  <a:pt x="48" y="0"/>
                </a:lnTo>
                <a:lnTo>
                  <a:pt x="44" y="0"/>
                </a:lnTo>
                <a:lnTo>
                  <a:pt x="37" y="0"/>
                </a:lnTo>
                <a:lnTo>
                  <a:pt x="37" y="19"/>
                </a:lnTo>
                <a:lnTo>
                  <a:pt x="29" y="19"/>
                </a:lnTo>
                <a:lnTo>
                  <a:pt x="29" y="8"/>
                </a:lnTo>
                <a:lnTo>
                  <a:pt x="29" y="8"/>
                </a:lnTo>
                <a:lnTo>
                  <a:pt x="29" y="4"/>
                </a:lnTo>
                <a:lnTo>
                  <a:pt x="29" y="4"/>
                </a:lnTo>
                <a:lnTo>
                  <a:pt x="29" y="4"/>
                </a:lnTo>
                <a:close/>
                <a:moveTo>
                  <a:pt x="48" y="26"/>
                </a:moveTo>
                <a:lnTo>
                  <a:pt x="55" y="26"/>
                </a:lnTo>
                <a:lnTo>
                  <a:pt x="55" y="41"/>
                </a:lnTo>
                <a:lnTo>
                  <a:pt x="48" y="41"/>
                </a:lnTo>
                <a:lnTo>
                  <a:pt x="48" y="26"/>
                </a:lnTo>
                <a:lnTo>
                  <a:pt x="48" y="26"/>
                </a:lnTo>
                <a:close/>
                <a:moveTo>
                  <a:pt x="18" y="26"/>
                </a:moveTo>
                <a:lnTo>
                  <a:pt x="18" y="41"/>
                </a:lnTo>
                <a:lnTo>
                  <a:pt x="11" y="41"/>
                </a:lnTo>
                <a:lnTo>
                  <a:pt x="11" y="26"/>
                </a:lnTo>
                <a:lnTo>
                  <a:pt x="18" y="26"/>
                </a:lnTo>
                <a:lnTo>
                  <a:pt x="18" y="26"/>
                </a:lnTo>
                <a:close/>
                <a:moveTo>
                  <a:pt x="37" y="26"/>
                </a:moveTo>
                <a:lnTo>
                  <a:pt x="37" y="41"/>
                </a:lnTo>
                <a:lnTo>
                  <a:pt x="29" y="41"/>
                </a:lnTo>
                <a:lnTo>
                  <a:pt x="29" y="26"/>
                </a:lnTo>
                <a:lnTo>
                  <a:pt x="37" y="26"/>
                </a:lnTo>
                <a:lnTo>
                  <a:pt x="37" y="26"/>
                </a:lnTo>
                <a:close/>
                <a:moveTo>
                  <a:pt x="11" y="49"/>
                </a:moveTo>
                <a:lnTo>
                  <a:pt x="18" y="49"/>
                </a:lnTo>
                <a:lnTo>
                  <a:pt x="18" y="67"/>
                </a:lnTo>
                <a:lnTo>
                  <a:pt x="11" y="67"/>
                </a:lnTo>
                <a:lnTo>
                  <a:pt x="11" y="49"/>
                </a:lnTo>
                <a:lnTo>
                  <a:pt x="11" y="49"/>
                </a:lnTo>
                <a:close/>
                <a:moveTo>
                  <a:pt x="29" y="67"/>
                </a:moveTo>
                <a:lnTo>
                  <a:pt x="29" y="49"/>
                </a:lnTo>
                <a:lnTo>
                  <a:pt x="37" y="49"/>
                </a:lnTo>
                <a:lnTo>
                  <a:pt x="37" y="67"/>
                </a:lnTo>
                <a:lnTo>
                  <a:pt x="29" y="67"/>
                </a:lnTo>
                <a:lnTo>
                  <a:pt x="29" y="67"/>
                </a:lnTo>
                <a:close/>
                <a:moveTo>
                  <a:pt x="55" y="49"/>
                </a:moveTo>
                <a:lnTo>
                  <a:pt x="55" y="67"/>
                </a:lnTo>
                <a:lnTo>
                  <a:pt x="48" y="67"/>
                </a:lnTo>
                <a:lnTo>
                  <a:pt x="48" y="49"/>
                </a:lnTo>
                <a:lnTo>
                  <a:pt x="55" y="49"/>
                </a:lnTo>
                <a:lnTo>
                  <a:pt x="55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5"/>
          <p:cNvSpPr>
            <a:spLocks noEditPoints="1"/>
          </p:cNvSpPr>
          <p:nvPr/>
        </p:nvSpPr>
        <p:spPr bwMode="auto">
          <a:xfrm>
            <a:off x="10672763" y="3433763"/>
            <a:ext cx="130175" cy="130175"/>
          </a:xfrm>
          <a:custGeom>
            <a:avLst/>
            <a:gdLst>
              <a:gd name="T0" fmla="*/ 34 w 82"/>
              <a:gd name="T1" fmla="*/ 15 h 82"/>
              <a:gd name="T2" fmla="*/ 53 w 82"/>
              <a:gd name="T3" fmla="*/ 19 h 82"/>
              <a:gd name="T4" fmla="*/ 38 w 82"/>
              <a:gd name="T5" fmla="*/ 26 h 82"/>
              <a:gd name="T6" fmla="*/ 53 w 82"/>
              <a:gd name="T7" fmla="*/ 30 h 82"/>
              <a:gd name="T8" fmla="*/ 34 w 82"/>
              <a:gd name="T9" fmla="*/ 37 h 82"/>
              <a:gd name="T10" fmla="*/ 82 w 82"/>
              <a:gd name="T11" fmla="*/ 30 h 82"/>
              <a:gd name="T12" fmla="*/ 64 w 82"/>
              <a:gd name="T13" fmla="*/ 26 h 82"/>
              <a:gd name="T14" fmla="*/ 79 w 82"/>
              <a:gd name="T15" fmla="*/ 19 h 82"/>
              <a:gd name="T16" fmla="*/ 64 w 82"/>
              <a:gd name="T17" fmla="*/ 15 h 82"/>
              <a:gd name="T18" fmla="*/ 82 w 82"/>
              <a:gd name="T19" fmla="*/ 8 h 82"/>
              <a:gd name="T20" fmla="*/ 64 w 82"/>
              <a:gd name="T21" fmla="*/ 4 h 82"/>
              <a:gd name="T22" fmla="*/ 64 w 82"/>
              <a:gd name="T23" fmla="*/ 4 h 82"/>
              <a:gd name="T24" fmla="*/ 64 w 82"/>
              <a:gd name="T25" fmla="*/ 0 h 82"/>
              <a:gd name="T26" fmla="*/ 60 w 82"/>
              <a:gd name="T27" fmla="*/ 0 h 82"/>
              <a:gd name="T28" fmla="*/ 56 w 82"/>
              <a:gd name="T29" fmla="*/ 0 h 82"/>
              <a:gd name="T30" fmla="*/ 53 w 82"/>
              <a:gd name="T31" fmla="*/ 8 h 82"/>
              <a:gd name="T32" fmla="*/ 34 w 82"/>
              <a:gd name="T33" fmla="*/ 8 h 82"/>
              <a:gd name="T34" fmla="*/ 23 w 82"/>
              <a:gd name="T35" fmla="*/ 15 h 82"/>
              <a:gd name="T36" fmla="*/ 19 w 82"/>
              <a:gd name="T37" fmla="*/ 0 h 82"/>
              <a:gd name="T38" fmla="*/ 12 w 82"/>
              <a:gd name="T39" fmla="*/ 4 h 82"/>
              <a:gd name="T40" fmla="*/ 0 w 82"/>
              <a:gd name="T41" fmla="*/ 19 h 82"/>
              <a:gd name="T42" fmla="*/ 34 w 82"/>
              <a:gd name="T43" fmla="*/ 26 h 82"/>
              <a:gd name="T44" fmla="*/ 15 w 82"/>
              <a:gd name="T45" fmla="*/ 19 h 82"/>
              <a:gd name="T46" fmla="*/ 23 w 82"/>
              <a:gd name="T47" fmla="*/ 15 h 82"/>
              <a:gd name="T48" fmla="*/ 23 w 82"/>
              <a:gd name="T49" fmla="*/ 15 h 82"/>
              <a:gd name="T50" fmla="*/ 4 w 82"/>
              <a:gd name="T51" fmla="*/ 34 h 82"/>
              <a:gd name="T52" fmla="*/ 15 w 82"/>
              <a:gd name="T53" fmla="*/ 52 h 82"/>
              <a:gd name="T54" fmla="*/ 12 w 82"/>
              <a:gd name="T55" fmla="*/ 30 h 82"/>
              <a:gd name="T56" fmla="*/ 4 w 82"/>
              <a:gd name="T57" fmla="*/ 30 h 82"/>
              <a:gd name="T58" fmla="*/ 4 w 82"/>
              <a:gd name="T59" fmla="*/ 34 h 82"/>
              <a:gd name="T60" fmla="*/ 67 w 82"/>
              <a:gd name="T61" fmla="*/ 71 h 82"/>
              <a:gd name="T62" fmla="*/ 60 w 82"/>
              <a:gd name="T63" fmla="*/ 75 h 82"/>
              <a:gd name="T64" fmla="*/ 60 w 82"/>
              <a:gd name="T65" fmla="*/ 82 h 82"/>
              <a:gd name="T66" fmla="*/ 75 w 82"/>
              <a:gd name="T67" fmla="*/ 82 h 82"/>
              <a:gd name="T68" fmla="*/ 79 w 82"/>
              <a:gd name="T69" fmla="*/ 75 h 82"/>
              <a:gd name="T70" fmla="*/ 38 w 82"/>
              <a:gd name="T71" fmla="*/ 41 h 82"/>
              <a:gd name="T72" fmla="*/ 49 w 82"/>
              <a:gd name="T73" fmla="*/ 82 h 82"/>
              <a:gd name="T74" fmla="*/ 67 w 82"/>
              <a:gd name="T75" fmla="*/ 71 h 82"/>
              <a:gd name="T76" fmla="*/ 67 w 82"/>
              <a:gd name="T77" fmla="*/ 71 h 82"/>
              <a:gd name="T78" fmla="*/ 49 w 82"/>
              <a:gd name="T79" fmla="*/ 52 h 82"/>
              <a:gd name="T80" fmla="*/ 67 w 82"/>
              <a:gd name="T81" fmla="*/ 49 h 82"/>
              <a:gd name="T82" fmla="*/ 67 w 82"/>
              <a:gd name="T83" fmla="*/ 52 h 82"/>
              <a:gd name="T84" fmla="*/ 67 w 82"/>
              <a:gd name="T85" fmla="*/ 63 h 82"/>
              <a:gd name="T86" fmla="*/ 49 w 82"/>
              <a:gd name="T87" fmla="*/ 60 h 82"/>
              <a:gd name="T88" fmla="*/ 67 w 82"/>
              <a:gd name="T89" fmla="*/ 60 h 82"/>
              <a:gd name="T90" fmla="*/ 30 w 82"/>
              <a:gd name="T91" fmla="*/ 37 h 82"/>
              <a:gd name="T92" fmla="*/ 19 w 82"/>
              <a:gd name="T93" fmla="*/ 30 h 82"/>
              <a:gd name="T94" fmla="*/ 15 w 82"/>
              <a:gd name="T95" fmla="*/ 60 h 82"/>
              <a:gd name="T96" fmla="*/ 0 w 82"/>
              <a:gd name="T97" fmla="*/ 63 h 82"/>
              <a:gd name="T98" fmla="*/ 4 w 82"/>
              <a:gd name="T99" fmla="*/ 67 h 82"/>
              <a:gd name="T100" fmla="*/ 4 w 82"/>
              <a:gd name="T101" fmla="*/ 75 h 82"/>
              <a:gd name="T102" fmla="*/ 19 w 82"/>
              <a:gd name="T103" fmla="*/ 71 h 82"/>
              <a:gd name="T104" fmla="*/ 34 w 82"/>
              <a:gd name="T105" fmla="*/ 63 h 82"/>
              <a:gd name="T106" fmla="*/ 26 w 82"/>
              <a:gd name="T107" fmla="*/ 56 h 82"/>
              <a:gd name="T108" fmla="*/ 30 w 82"/>
              <a:gd name="T109" fmla="*/ 37 h 82"/>
              <a:gd name="T110" fmla="*/ 30 w 82"/>
              <a:gd name="T111" fmla="*/ 37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2" h="82">
                <a:moveTo>
                  <a:pt x="34" y="8"/>
                </a:moveTo>
                <a:lnTo>
                  <a:pt x="34" y="15"/>
                </a:lnTo>
                <a:lnTo>
                  <a:pt x="53" y="15"/>
                </a:lnTo>
                <a:lnTo>
                  <a:pt x="53" y="19"/>
                </a:lnTo>
                <a:lnTo>
                  <a:pt x="38" y="19"/>
                </a:lnTo>
                <a:lnTo>
                  <a:pt x="38" y="26"/>
                </a:lnTo>
                <a:lnTo>
                  <a:pt x="53" y="26"/>
                </a:lnTo>
                <a:lnTo>
                  <a:pt x="53" y="30"/>
                </a:lnTo>
                <a:lnTo>
                  <a:pt x="34" y="30"/>
                </a:lnTo>
                <a:lnTo>
                  <a:pt x="34" y="37"/>
                </a:lnTo>
                <a:lnTo>
                  <a:pt x="82" y="37"/>
                </a:lnTo>
                <a:lnTo>
                  <a:pt x="82" y="30"/>
                </a:lnTo>
                <a:lnTo>
                  <a:pt x="64" y="30"/>
                </a:lnTo>
                <a:lnTo>
                  <a:pt x="64" y="26"/>
                </a:lnTo>
                <a:lnTo>
                  <a:pt x="79" y="26"/>
                </a:lnTo>
                <a:lnTo>
                  <a:pt x="79" y="19"/>
                </a:lnTo>
                <a:lnTo>
                  <a:pt x="64" y="19"/>
                </a:lnTo>
                <a:lnTo>
                  <a:pt x="64" y="15"/>
                </a:lnTo>
                <a:lnTo>
                  <a:pt x="82" y="15"/>
                </a:lnTo>
                <a:lnTo>
                  <a:pt x="82" y="8"/>
                </a:lnTo>
                <a:lnTo>
                  <a:pt x="64" y="8"/>
                </a:lnTo>
                <a:lnTo>
                  <a:pt x="64" y="4"/>
                </a:lnTo>
                <a:lnTo>
                  <a:pt x="64" y="4"/>
                </a:lnTo>
                <a:lnTo>
                  <a:pt x="64" y="4"/>
                </a:lnTo>
                <a:lnTo>
                  <a:pt x="64" y="4"/>
                </a:lnTo>
                <a:lnTo>
                  <a:pt x="64" y="0"/>
                </a:lnTo>
                <a:lnTo>
                  <a:pt x="64" y="0"/>
                </a:lnTo>
                <a:lnTo>
                  <a:pt x="60" y="0"/>
                </a:lnTo>
                <a:lnTo>
                  <a:pt x="60" y="0"/>
                </a:lnTo>
                <a:lnTo>
                  <a:pt x="56" y="0"/>
                </a:lnTo>
                <a:lnTo>
                  <a:pt x="53" y="0"/>
                </a:lnTo>
                <a:lnTo>
                  <a:pt x="53" y="8"/>
                </a:lnTo>
                <a:lnTo>
                  <a:pt x="34" y="8"/>
                </a:lnTo>
                <a:lnTo>
                  <a:pt x="34" y="8"/>
                </a:lnTo>
                <a:close/>
                <a:moveTo>
                  <a:pt x="23" y="15"/>
                </a:moveTo>
                <a:lnTo>
                  <a:pt x="23" y="15"/>
                </a:lnTo>
                <a:lnTo>
                  <a:pt x="19" y="0"/>
                </a:lnTo>
                <a:lnTo>
                  <a:pt x="19" y="0"/>
                </a:lnTo>
                <a:lnTo>
                  <a:pt x="12" y="4"/>
                </a:lnTo>
                <a:lnTo>
                  <a:pt x="12" y="4"/>
                </a:lnTo>
                <a:lnTo>
                  <a:pt x="15" y="19"/>
                </a:lnTo>
                <a:lnTo>
                  <a:pt x="0" y="19"/>
                </a:lnTo>
                <a:lnTo>
                  <a:pt x="0" y="26"/>
                </a:lnTo>
                <a:lnTo>
                  <a:pt x="34" y="26"/>
                </a:lnTo>
                <a:lnTo>
                  <a:pt x="34" y="19"/>
                </a:lnTo>
                <a:lnTo>
                  <a:pt x="15" y="19"/>
                </a:lnTo>
                <a:lnTo>
                  <a:pt x="15" y="19"/>
                </a:lnTo>
                <a:lnTo>
                  <a:pt x="23" y="15"/>
                </a:lnTo>
                <a:lnTo>
                  <a:pt x="23" y="15"/>
                </a:lnTo>
                <a:lnTo>
                  <a:pt x="23" y="15"/>
                </a:lnTo>
                <a:close/>
                <a:moveTo>
                  <a:pt x="4" y="34"/>
                </a:moveTo>
                <a:lnTo>
                  <a:pt x="4" y="34"/>
                </a:lnTo>
                <a:lnTo>
                  <a:pt x="8" y="56"/>
                </a:lnTo>
                <a:lnTo>
                  <a:pt x="15" y="52"/>
                </a:lnTo>
                <a:lnTo>
                  <a:pt x="15" y="52"/>
                </a:lnTo>
                <a:lnTo>
                  <a:pt x="12" y="30"/>
                </a:lnTo>
                <a:lnTo>
                  <a:pt x="4" y="30"/>
                </a:lnTo>
                <a:lnTo>
                  <a:pt x="4" y="30"/>
                </a:lnTo>
                <a:lnTo>
                  <a:pt x="4" y="34"/>
                </a:lnTo>
                <a:lnTo>
                  <a:pt x="4" y="34"/>
                </a:lnTo>
                <a:lnTo>
                  <a:pt x="4" y="34"/>
                </a:lnTo>
                <a:close/>
                <a:moveTo>
                  <a:pt x="67" y="71"/>
                </a:moveTo>
                <a:lnTo>
                  <a:pt x="67" y="71"/>
                </a:lnTo>
                <a:lnTo>
                  <a:pt x="60" y="75"/>
                </a:lnTo>
                <a:lnTo>
                  <a:pt x="60" y="75"/>
                </a:lnTo>
                <a:lnTo>
                  <a:pt x="60" y="82"/>
                </a:lnTo>
                <a:lnTo>
                  <a:pt x="60" y="82"/>
                </a:lnTo>
                <a:lnTo>
                  <a:pt x="75" y="82"/>
                </a:lnTo>
                <a:lnTo>
                  <a:pt x="79" y="78"/>
                </a:lnTo>
                <a:lnTo>
                  <a:pt x="79" y="75"/>
                </a:lnTo>
                <a:lnTo>
                  <a:pt x="79" y="41"/>
                </a:lnTo>
                <a:lnTo>
                  <a:pt x="38" y="41"/>
                </a:lnTo>
                <a:lnTo>
                  <a:pt x="38" y="82"/>
                </a:lnTo>
                <a:lnTo>
                  <a:pt x="49" y="82"/>
                </a:lnTo>
                <a:lnTo>
                  <a:pt x="49" y="71"/>
                </a:lnTo>
                <a:lnTo>
                  <a:pt x="67" y="71"/>
                </a:lnTo>
                <a:lnTo>
                  <a:pt x="67" y="71"/>
                </a:lnTo>
                <a:lnTo>
                  <a:pt x="67" y="71"/>
                </a:lnTo>
                <a:close/>
                <a:moveTo>
                  <a:pt x="67" y="52"/>
                </a:moveTo>
                <a:lnTo>
                  <a:pt x="49" y="52"/>
                </a:lnTo>
                <a:lnTo>
                  <a:pt x="49" y="49"/>
                </a:lnTo>
                <a:lnTo>
                  <a:pt x="67" y="49"/>
                </a:lnTo>
                <a:lnTo>
                  <a:pt x="67" y="52"/>
                </a:lnTo>
                <a:lnTo>
                  <a:pt x="67" y="52"/>
                </a:lnTo>
                <a:close/>
                <a:moveTo>
                  <a:pt x="67" y="60"/>
                </a:moveTo>
                <a:lnTo>
                  <a:pt x="67" y="63"/>
                </a:lnTo>
                <a:lnTo>
                  <a:pt x="49" y="63"/>
                </a:lnTo>
                <a:lnTo>
                  <a:pt x="49" y="60"/>
                </a:lnTo>
                <a:lnTo>
                  <a:pt x="67" y="60"/>
                </a:lnTo>
                <a:lnTo>
                  <a:pt x="67" y="60"/>
                </a:lnTo>
                <a:close/>
                <a:moveTo>
                  <a:pt x="30" y="37"/>
                </a:moveTo>
                <a:lnTo>
                  <a:pt x="30" y="37"/>
                </a:lnTo>
                <a:lnTo>
                  <a:pt x="30" y="30"/>
                </a:lnTo>
                <a:lnTo>
                  <a:pt x="19" y="30"/>
                </a:lnTo>
                <a:lnTo>
                  <a:pt x="19" y="30"/>
                </a:lnTo>
                <a:lnTo>
                  <a:pt x="15" y="60"/>
                </a:lnTo>
                <a:lnTo>
                  <a:pt x="0" y="63"/>
                </a:lnTo>
                <a:lnTo>
                  <a:pt x="0" y="63"/>
                </a:lnTo>
                <a:lnTo>
                  <a:pt x="4" y="67"/>
                </a:lnTo>
                <a:lnTo>
                  <a:pt x="4" y="67"/>
                </a:lnTo>
                <a:lnTo>
                  <a:pt x="4" y="75"/>
                </a:lnTo>
                <a:lnTo>
                  <a:pt x="4" y="75"/>
                </a:lnTo>
                <a:lnTo>
                  <a:pt x="19" y="71"/>
                </a:lnTo>
                <a:lnTo>
                  <a:pt x="19" y="71"/>
                </a:lnTo>
                <a:lnTo>
                  <a:pt x="34" y="63"/>
                </a:lnTo>
                <a:lnTo>
                  <a:pt x="34" y="63"/>
                </a:lnTo>
                <a:lnTo>
                  <a:pt x="34" y="56"/>
                </a:lnTo>
                <a:lnTo>
                  <a:pt x="26" y="56"/>
                </a:lnTo>
                <a:lnTo>
                  <a:pt x="26" y="56"/>
                </a:lnTo>
                <a:lnTo>
                  <a:pt x="30" y="37"/>
                </a:lnTo>
                <a:lnTo>
                  <a:pt x="30" y="37"/>
                </a:lnTo>
                <a:lnTo>
                  <a:pt x="30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6"/>
          <p:cNvSpPr>
            <a:spLocks/>
          </p:cNvSpPr>
          <p:nvPr/>
        </p:nvSpPr>
        <p:spPr bwMode="auto">
          <a:xfrm>
            <a:off x="10820401" y="3433763"/>
            <a:ext cx="125412" cy="130175"/>
          </a:xfrm>
          <a:custGeom>
            <a:avLst/>
            <a:gdLst>
              <a:gd name="T0" fmla="*/ 45 w 79"/>
              <a:gd name="T1" fmla="*/ 11 h 82"/>
              <a:gd name="T2" fmla="*/ 45 w 79"/>
              <a:gd name="T3" fmla="*/ 11 h 82"/>
              <a:gd name="T4" fmla="*/ 45 w 79"/>
              <a:gd name="T5" fmla="*/ 8 h 82"/>
              <a:gd name="T6" fmla="*/ 45 w 79"/>
              <a:gd name="T7" fmla="*/ 8 h 82"/>
              <a:gd name="T8" fmla="*/ 41 w 79"/>
              <a:gd name="T9" fmla="*/ 0 h 82"/>
              <a:gd name="T10" fmla="*/ 41 w 79"/>
              <a:gd name="T11" fmla="*/ 0 h 82"/>
              <a:gd name="T12" fmla="*/ 38 w 79"/>
              <a:gd name="T13" fmla="*/ 0 h 82"/>
              <a:gd name="T14" fmla="*/ 38 w 79"/>
              <a:gd name="T15" fmla="*/ 0 h 82"/>
              <a:gd name="T16" fmla="*/ 30 w 79"/>
              <a:gd name="T17" fmla="*/ 4 h 82"/>
              <a:gd name="T18" fmla="*/ 30 w 79"/>
              <a:gd name="T19" fmla="*/ 4 h 82"/>
              <a:gd name="T20" fmla="*/ 34 w 79"/>
              <a:gd name="T21" fmla="*/ 15 h 82"/>
              <a:gd name="T22" fmla="*/ 0 w 79"/>
              <a:gd name="T23" fmla="*/ 15 h 82"/>
              <a:gd name="T24" fmla="*/ 0 w 79"/>
              <a:gd name="T25" fmla="*/ 22 h 82"/>
              <a:gd name="T26" fmla="*/ 34 w 79"/>
              <a:gd name="T27" fmla="*/ 22 h 82"/>
              <a:gd name="T28" fmla="*/ 34 w 79"/>
              <a:gd name="T29" fmla="*/ 34 h 82"/>
              <a:gd name="T30" fmla="*/ 8 w 79"/>
              <a:gd name="T31" fmla="*/ 34 h 82"/>
              <a:gd name="T32" fmla="*/ 8 w 79"/>
              <a:gd name="T33" fmla="*/ 71 h 82"/>
              <a:gd name="T34" fmla="*/ 19 w 79"/>
              <a:gd name="T35" fmla="*/ 71 h 82"/>
              <a:gd name="T36" fmla="*/ 19 w 79"/>
              <a:gd name="T37" fmla="*/ 41 h 82"/>
              <a:gd name="T38" fmla="*/ 34 w 79"/>
              <a:gd name="T39" fmla="*/ 41 h 82"/>
              <a:gd name="T40" fmla="*/ 34 w 79"/>
              <a:gd name="T41" fmla="*/ 82 h 82"/>
              <a:gd name="T42" fmla="*/ 45 w 79"/>
              <a:gd name="T43" fmla="*/ 82 h 82"/>
              <a:gd name="T44" fmla="*/ 45 w 79"/>
              <a:gd name="T45" fmla="*/ 41 h 82"/>
              <a:gd name="T46" fmla="*/ 56 w 79"/>
              <a:gd name="T47" fmla="*/ 41 h 82"/>
              <a:gd name="T48" fmla="*/ 56 w 79"/>
              <a:gd name="T49" fmla="*/ 60 h 82"/>
              <a:gd name="T50" fmla="*/ 56 w 79"/>
              <a:gd name="T51" fmla="*/ 60 h 82"/>
              <a:gd name="T52" fmla="*/ 53 w 79"/>
              <a:gd name="T53" fmla="*/ 63 h 82"/>
              <a:gd name="T54" fmla="*/ 45 w 79"/>
              <a:gd name="T55" fmla="*/ 63 h 82"/>
              <a:gd name="T56" fmla="*/ 45 w 79"/>
              <a:gd name="T57" fmla="*/ 63 h 82"/>
              <a:gd name="T58" fmla="*/ 49 w 79"/>
              <a:gd name="T59" fmla="*/ 75 h 82"/>
              <a:gd name="T60" fmla="*/ 49 w 79"/>
              <a:gd name="T61" fmla="*/ 75 h 82"/>
              <a:gd name="T62" fmla="*/ 64 w 79"/>
              <a:gd name="T63" fmla="*/ 71 h 82"/>
              <a:gd name="T64" fmla="*/ 67 w 79"/>
              <a:gd name="T65" fmla="*/ 71 h 82"/>
              <a:gd name="T66" fmla="*/ 67 w 79"/>
              <a:gd name="T67" fmla="*/ 67 h 82"/>
              <a:gd name="T68" fmla="*/ 67 w 79"/>
              <a:gd name="T69" fmla="*/ 34 h 82"/>
              <a:gd name="T70" fmla="*/ 45 w 79"/>
              <a:gd name="T71" fmla="*/ 34 h 82"/>
              <a:gd name="T72" fmla="*/ 45 w 79"/>
              <a:gd name="T73" fmla="*/ 22 h 82"/>
              <a:gd name="T74" fmla="*/ 79 w 79"/>
              <a:gd name="T75" fmla="*/ 22 h 82"/>
              <a:gd name="T76" fmla="*/ 79 w 79"/>
              <a:gd name="T77" fmla="*/ 15 h 82"/>
              <a:gd name="T78" fmla="*/ 38 w 79"/>
              <a:gd name="T79" fmla="*/ 15 h 82"/>
              <a:gd name="T80" fmla="*/ 38 w 79"/>
              <a:gd name="T81" fmla="*/ 15 h 82"/>
              <a:gd name="T82" fmla="*/ 45 w 79"/>
              <a:gd name="T83" fmla="*/ 11 h 82"/>
              <a:gd name="T84" fmla="*/ 45 w 79"/>
              <a:gd name="T85" fmla="*/ 11 h 82"/>
              <a:gd name="T86" fmla="*/ 45 w 79"/>
              <a:gd name="T87" fmla="*/ 1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" h="82">
                <a:moveTo>
                  <a:pt x="45" y="11"/>
                </a:moveTo>
                <a:lnTo>
                  <a:pt x="45" y="11"/>
                </a:lnTo>
                <a:lnTo>
                  <a:pt x="45" y="8"/>
                </a:lnTo>
                <a:lnTo>
                  <a:pt x="45" y="8"/>
                </a:lnTo>
                <a:lnTo>
                  <a:pt x="41" y="0"/>
                </a:lnTo>
                <a:lnTo>
                  <a:pt x="41" y="0"/>
                </a:lnTo>
                <a:lnTo>
                  <a:pt x="38" y="0"/>
                </a:lnTo>
                <a:lnTo>
                  <a:pt x="38" y="0"/>
                </a:lnTo>
                <a:lnTo>
                  <a:pt x="30" y="4"/>
                </a:lnTo>
                <a:lnTo>
                  <a:pt x="30" y="4"/>
                </a:lnTo>
                <a:lnTo>
                  <a:pt x="34" y="15"/>
                </a:lnTo>
                <a:lnTo>
                  <a:pt x="0" y="15"/>
                </a:lnTo>
                <a:lnTo>
                  <a:pt x="0" y="22"/>
                </a:lnTo>
                <a:lnTo>
                  <a:pt x="34" y="22"/>
                </a:lnTo>
                <a:lnTo>
                  <a:pt x="34" y="34"/>
                </a:lnTo>
                <a:lnTo>
                  <a:pt x="8" y="34"/>
                </a:lnTo>
                <a:lnTo>
                  <a:pt x="8" y="71"/>
                </a:lnTo>
                <a:lnTo>
                  <a:pt x="19" y="71"/>
                </a:lnTo>
                <a:lnTo>
                  <a:pt x="19" y="41"/>
                </a:lnTo>
                <a:lnTo>
                  <a:pt x="34" y="41"/>
                </a:lnTo>
                <a:lnTo>
                  <a:pt x="34" y="82"/>
                </a:lnTo>
                <a:lnTo>
                  <a:pt x="45" y="82"/>
                </a:lnTo>
                <a:lnTo>
                  <a:pt x="45" y="41"/>
                </a:lnTo>
                <a:lnTo>
                  <a:pt x="56" y="41"/>
                </a:lnTo>
                <a:lnTo>
                  <a:pt x="56" y="60"/>
                </a:lnTo>
                <a:lnTo>
                  <a:pt x="56" y="60"/>
                </a:lnTo>
                <a:lnTo>
                  <a:pt x="53" y="63"/>
                </a:lnTo>
                <a:lnTo>
                  <a:pt x="45" y="63"/>
                </a:lnTo>
                <a:lnTo>
                  <a:pt x="45" y="63"/>
                </a:lnTo>
                <a:lnTo>
                  <a:pt x="49" y="75"/>
                </a:lnTo>
                <a:lnTo>
                  <a:pt x="49" y="75"/>
                </a:lnTo>
                <a:lnTo>
                  <a:pt x="64" y="71"/>
                </a:lnTo>
                <a:lnTo>
                  <a:pt x="67" y="71"/>
                </a:lnTo>
                <a:lnTo>
                  <a:pt x="67" y="67"/>
                </a:lnTo>
                <a:lnTo>
                  <a:pt x="67" y="34"/>
                </a:lnTo>
                <a:lnTo>
                  <a:pt x="45" y="34"/>
                </a:lnTo>
                <a:lnTo>
                  <a:pt x="45" y="22"/>
                </a:lnTo>
                <a:lnTo>
                  <a:pt x="79" y="22"/>
                </a:lnTo>
                <a:lnTo>
                  <a:pt x="79" y="15"/>
                </a:lnTo>
                <a:lnTo>
                  <a:pt x="38" y="15"/>
                </a:lnTo>
                <a:lnTo>
                  <a:pt x="38" y="15"/>
                </a:lnTo>
                <a:lnTo>
                  <a:pt x="45" y="11"/>
                </a:lnTo>
                <a:lnTo>
                  <a:pt x="45" y="11"/>
                </a:lnTo>
                <a:lnTo>
                  <a:pt x="45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7"/>
          <p:cNvSpPr>
            <a:spLocks noEditPoints="1"/>
          </p:cNvSpPr>
          <p:nvPr/>
        </p:nvSpPr>
        <p:spPr bwMode="auto">
          <a:xfrm>
            <a:off x="10229851" y="1803400"/>
            <a:ext cx="119062" cy="123825"/>
          </a:xfrm>
          <a:custGeom>
            <a:avLst/>
            <a:gdLst>
              <a:gd name="T0" fmla="*/ 30 w 75"/>
              <a:gd name="T1" fmla="*/ 4 h 78"/>
              <a:gd name="T2" fmla="*/ 0 w 75"/>
              <a:gd name="T3" fmla="*/ 71 h 78"/>
              <a:gd name="T4" fmla="*/ 12 w 75"/>
              <a:gd name="T5" fmla="*/ 63 h 78"/>
              <a:gd name="T6" fmla="*/ 19 w 75"/>
              <a:gd name="T7" fmla="*/ 71 h 78"/>
              <a:gd name="T8" fmla="*/ 30 w 75"/>
              <a:gd name="T9" fmla="*/ 37 h 78"/>
              <a:gd name="T10" fmla="*/ 38 w 75"/>
              <a:gd name="T11" fmla="*/ 41 h 78"/>
              <a:gd name="T12" fmla="*/ 49 w 75"/>
              <a:gd name="T13" fmla="*/ 78 h 78"/>
              <a:gd name="T14" fmla="*/ 64 w 75"/>
              <a:gd name="T15" fmla="*/ 75 h 78"/>
              <a:gd name="T16" fmla="*/ 75 w 75"/>
              <a:gd name="T17" fmla="*/ 78 h 78"/>
              <a:gd name="T18" fmla="*/ 41 w 75"/>
              <a:gd name="T19" fmla="*/ 41 h 78"/>
              <a:gd name="T20" fmla="*/ 52 w 75"/>
              <a:gd name="T21" fmla="*/ 26 h 78"/>
              <a:gd name="T22" fmla="*/ 64 w 75"/>
              <a:gd name="T23" fmla="*/ 11 h 78"/>
              <a:gd name="T24" fmla="*/ 64 w 75"/>
              <a:gd name="T25" fmla="*/ 26 h 78"/>
              <a:gd name="T26" fmla="*/ 60 w 75"/>
              <a:gd name="T27" fmla="*/ 30 h 78"/>
              <a:gd name="T28" fmla="*/ 56 w 75"/>
              <a:gd name="T29" fmla="*/ 30 h 78"/>
              <a:gd name="T30" fmla="*/ 56 w 75"/>
              <a:gd name="T31" fmla="*/ 41 h 78"/>
              <a:gd name="T32" fmla="*/ 75 w 75"/>
              <a:gd name="T33" fmla="*/ 34 h 78"/>
              <a:gd name="T34" fmla="*/ 75 w 75"/>
              <a:gd name="T35" fmla="*/ 30 h 78"/>
              <a:gd name="T36" fmla="*/ 75 w 75"/>
              <a:gd name="T37" fmla="*/ 19 h 78"/>
              <a:gd name="T38" fmla="*/ 34 w 75"/>
              <a:gd name="T39" fmla="*/ 0 h 78"/>
              <a:gd name="T40" fmla="*/ 45 w 75"/>
              <a:gd name="T41" fmla="*/ 11 h 78"/>
              <a:gd name="T42" fmla="*/ 41 w 75"/>
              <a:gd name="T43" fmla="*/ 26 h 78"/>
              <a:gd name="T44" fmla="*/ 30 w 75"/>
              <a:gd name="T45" fmla="*/ 37 h 78"/>
              <a:gd name="T46" fmla="*/ 19 w 75"/>
              <a:gd name="T47" fmla="*/ 30 h 78"/>
              <a:gd name="T48" fmla="*/ 12 w 75"/>
              <a:gd name="T49" fmla="*/ 15 h 78"/>
              <a:gd name="T50" fmla="*/ 19 w 75"/>
              <a:gd name="T51" fmla="*/ 30 h 78"/>
              <a:gd name="T52" fmla="*/ 12 w 75"/>
              <a:gd name="T53" fmla="*/ 56 h 78"/>
              <a:gd name="T54" fmla="*/ 19 w 75"/>
              <a:gd name="T55" fmla="*/ 37 h 78"/>
              <a:gd name="T56" fmla="*/ 12 w 75"/>
              <a:gd name="T57" fmla="*/ 56 h 78"/>
              <a:gd name="T58" fmla="*/ 64 w 75"/>
              <a:gd name="T59" fmla="*/ 67 h 78"/>
              <a:gd name="T60" fmla="*/ 49 w 75"/>
              <a:gd name="T61" fmla="*/ 52 h 78"/>
              <a:gd name="T62" fmla="*/ 64 w 75"/>
              <a:gd name="T63" fmla="*/ 6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5" h="78">
                <a:moveTo>
                  <a:pt x="30" y="37"/>
                </a:moveTo>
                <a:lnTo>
                  <a:pt x="30" y="4"/>
                </a:lnTo>
                <a:lnTo>
                  <a:pt x="0" y="4"/>
                </a:lnTo>
                <a:lnTo>
                  <a:pt x="0" y="71"/>
                </a:lnTo>
                <a:lnTo>
                  <a:pt x="12" y="71"/>
                </a:lnTo>
                <a:lnTo>
                  <a:pt x="12" y="63"/>
                </a:lnTo>
                <a:lnTo>
                  <a:pt x="19" y="63"/>
                </a:lnTo>
                <a:lnTo>
                  <a:pt x="19" y="71"/>
                </a:lnTo>
                <a:lnTo>
                  <a:pt x="30" y="71"/>
                </a:lnTo>
                <a:lnTo>
                  <a:pt x="30" y="37"/>
                </a:lnTo>
                <a:lnTo>
                  <a:pt x="30" y="37"/>
                </a:lnTo>
                <a:lnTo>
                  <a:pt x="38" y="41"/>
                </a:lnTo>
                <a:lnTo>
                  <a:pt x="38" y="78"/>
                </a:lnTo>
                <a:lnTo>
                  <a:pt x="49" y="78"/>
                </a:lnTo>
                <a:lnTo>
                  <a:pt x="49" y="75"/>
                </a:lnTo>
                <a:lnTo>
                  <a:pt x="64" y="75"/>
                </a:lnTo>
                <a:lnTo>
                  <a:pt x="64" y="78"/>
                </a:lnTo>
                <a:lnTo>
                  <a:pt x="75" y="78"/>
                </a:lnTo>
                <a:lnTo>
                  <a:pt x="75" y="41"/>
                </a:lnTo>
                <a:lnTo>
                  <a:pt x="41" y="41"/>
                </a:lnTo>
                <a:lnTo>
                  <a:pt x="41" y="41"/>
                </a:lnTo>
                <a:lnTo>
                  <a:pt x="52" y="26"/>
                </a:lnTo>
                <a:lnTo>
                  <a:pt x="56" y="11"/>
                </a:lnTo>
                <a:lnTo>
                  <a:pt x="64" y="11"/>
                </a:lnTo>
                <a:lnTo>
                  <a:pt x="64" y="11"/>
                </a:lnTo>
                <a:lnTo>
                  <a:pt x="64" y="26"/>
                </a:lnTo>
                <a:lnTo>
                  <a:pt x="64" y="26"/>
                </a:lnTo>
                <a:lnTo>
                  <a:pt x="60" y="30"/>
                </a:lnTo>
                <a:lnTo>
                  <a:pt x="56" y="30"/>
                </a:lnTo>
                <a:lnTo>
                  <a:pt x="56" y="30"/>
                </a:lnTo>
                <a:lnTo>
                  <a:pt x="56" y="41"/>
                </a:lnTo>
                <a:lnTo>
                  <a:pt x="56" y="41"/>
                </a:lnTo>
                <a:lnTo>
                  <a:pt x="71" y="37"/>
                </a:lnTo>
                <a:lnTo>
                  <a:pt x="75" y="34"/>
                </a:lnTo>
                <a:lnTo>
                  <a:pt x="75" y="30"/>
                </a:lnTo>
                <a:lnTo>
                  <a:pt x="75" y="30"/>
                </a:lnTo>
                <a:lnTo>
                  <a:pt x="75" y="19"/>
                </a:lnTo>
                <a:lnTo>
                  <a:pt x="75" y="19"/>
                </a:lnTo>
                <a:lnTo>
                  <a:pt x="75" y="0"/>
                </a:lnTo>
                <a:lnTo>
                  <a:pt x="34" y="0"/>
                </a:lnTo>
                <a:lnTo>
                  <a:pt x="34" y="11"/>
                </a:lnTo>
                <a:lnTo>
                  <a:pt x="45" y="11"/>
                </a:lnTo>
                <a:lnTo>
                  <a:pt x="45" y="11"/>
                </a:lnTo>
                <a:lnTo>
                  <a:pt x="41" y="26"/>
                </a:lnTo>
                <a:lnTo>
                  <a:pt x="30" y="37"/>
                </a:lnTo>
                <a:lnTo>
                  <a:pt x="30" y="37"/>
                </a:lnTo>
                <a:lnTo>
                  <a:pt x="30" y="37"/>
                </a:lnTo>
                <a:close/>
                <a:moveTo>
                  <a:pt x="19" y="30"/>
                </a:moveTo>
                <a:lnTo>
                  <a:pt x="12" y="30"/>
                </a:lnTo>
                <a:lnTo>
                  <a:pt x="12" y="15"/>
                </a:lnTo>
                <a:lnTo>
                  <a:pt x="19" y="15"/>
                </a:lnTo>
                <a:lnTo>
                  <a:pt x="19" y="30"/>
                </a:lnTo>
                <a:lnTo>
                  <a:pt x="19" y="30"/>
                </a:lnTo>
                <a:close/>
                <a:moveTo>
                  <a:pt x="12" y="56"/>
                </a:moveTo>
                <a:lnTo>
                  <a:pt x="12" y="37"/>
                </a:lnTo>
                <a:lnTo>
                  <a:pt x="19" y="37"/>
                </a:lnTo>
                <a:lnTo>
                  <a:pt x="19" y="56"/>
                </a:lnTo>
                <a:lnTo>
                  <a:pt x="12" y="56"/>
                </a:lnTo>
                <a:lnTo>
                  <a:pt x="12" y="56"/>
                </a:lnTo>
                <a:close/>
                <a:moveTo>
                  <a:pt x="64" y="67"/>
                </a:moveTo>
                <a:lnTo>
                  <a:pt x="49" y="67"/>
                </a:lnTo>
                <a:lnTo>
                  <a:pt x="49" y="52"/>
                </a:lnTo>
                <a:lnTo>
                  <a:pt x="64" y="52"/>
                </a:lnTo>
                <a:lnTo>
                  <a:pt x="64" y="67"/>
                </a:lnTo>
                <a:lnTo>
                  <a:pt x="64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8"/>
          <p:cNvSpPr>
            <a:spLocks noEditPoints="1"/>
          </p:cNvSpPr>
          <p:nvPr/>
        </p:nvSpPr>
        <p:spPr bwMode="auto">
          <a:xfrm>
            <a:off x="10366376" y="1803400"/>
            <a:ext cx="130175" cy="123825"/>
          </a:xfrm>
          <a:custGeom>
            <a:avLst/>
            <a:gdLst>
              <a:gd name="T0" fmla="*/ 22 w 82"/>
              <a:gd name="T1" fmla="*/ 19 h 78"/>
              <a:gd name="T2" fmla="*/ 19 w 82"/>
              <a:gd name="T3" fmla="*/ 0 h 78"/>
              <a:gd name="T4" fmla="*/ 7 w 82"/>
              <a:gd name="T5" fmla="*/ 4 h 78"/>
              <a:gd name="T6" fmla="*/ 15 w 82"/>
              <a:gd name="T7" fmla="*/ 22 h 78"/>
              <a:gd name="T8" fmla="*/ 45 w 82"/>
              <a:gd name="T9" fmla="*/ 19 h 78"/>
              <a:gd name="T10" fmla="*/ 26 w 82"/>
              <a:gd name="T11" fmla="*/ 63 h 78"/>
              <a:gd name="T12" fmla="*/ 37 w 82"/>
              <a:gd name="T13" fmla="*/ 52 h 78"/>
              <a:gd name="T14" fmla="*/ 45 w 82"/>
              <a:gd name="T15" fmla="*/ 63 h 78"/>
              <a:gd name="T16" fmla="*/ 56 w 82"/>
              <a:gd name="T17" fmla="*/ 52 h 78"/>
              <a:gd name="T18" fmla="*/ 63 w 82"/>
              <a:gd name="T19" fmla="*/ 56 h 78"/>
              <a:gd name="T20" fmla="*/ 63 w 82"/>
              <a:gd name="T21" fmla="*/ 56 h 78"/>
              <a:gd name="T22" fmla="*/ 59 w 82"/>
              <a:gd name="T23" fmla="*/ 56 h 78"/>
              <a:gd name="T24" fmla="*/ 63 w 82"/>
              <a:gd name="T25" fmla="*/ 63 h 78"/>
              <a:gd name="T26" fmla="*/ 78 w 82"/>
              <a:gd name="T27" fmla="*/ 56 h 78"/>
              <a:gd name="T28" fmla="*/ 63 w 82"/>
              <a:gd name="T29" fmla="*/ 19 h 78"/>
              <a:gd name="T30" fmla="*/ 63 w 82"/>
              <a:gd name="T31" fmla="*/ 19 h 78"/>
              <a:gd name="T32" fmla="*/ 78 w 82"/>
              <a:gd name="T33" fmla="*/ 0 h 78"/>
              <a:gd name="T34" fmla="*/ 26 w 82"/>
              <a:gd name="T35" fmla="*/ 8 h 78"/>
              <a:gd name="T36" fmla="*/ 52 w 82"/>
              <a:gd name="T37" fmla="*/ 15 h 78"/>
              <a:gd name="T38" fmla="*/ 52 w 82"/>
              <a:gd name="T39" fmla="*/ 11 h 78"/>
              <a:gd name="T40" fmla="*/ 45 w 82"/>
              <a:gd name="T41" fmla="*/ 11 h 78"/>
              <a:gd name="T42" fmla="*/ 45 w 82"/>
              <a:gd name="T43" fmla="*/ 19 h 78"/>
              <a:gd name="T44" fmla="*/ 45 w 82"/>
              <a:gd name="T45" fmla="*/ 26 h 78"/>
              <a:gd name="T46" fmla="*/ 37 w 82"/>
              <a:gd name="T47" fmla="*/ 34 h 78"/>
              <a:gd name="T48" fmla="*/ 45 w 82"/>
              <a:gd name="T49" fmla="*/ 26 h 78"/>
              <a:gd name="T50" fmla="*/ 56 w 82"/>
              <a:gd name="T51" fmla="*/ 34 h 78"/>
              <a:gd name="T52" fmla="*/ 67 w 82"/>
              <a:gd name="T53" fmla="*/ 26 h 78"/>
              <a:gd name="T54" fmla="*/ 56 w 82"/>
              <a:gd name="T55" fmla="*/ 34 h 78"/>
              <a:gd name="T56" fmla="*/ 45 w 82"/>
              <a:gd name="T57" fmla="*/ 41 h 78"/>
              <a:gd name="T58" fmla="*/ 37 w 82"/>
              <a:gd name="T59" fmla="*/ 45 h 78"/>
              <a:gd name="T60" fmla="*/ 45 w 82"/>
              <a:gd name="T61" fmla="*/ 41 h 78"/>
              <a:gd name="T62" fmla="*/ 56 w 82"/>
              <a:gd name="T63" fmla="*/ 41 h 78"/>
              <a:gd name="T64" fmla="*/ 67 w 82"/>
              <a:gd name="T65" fmla="*/ 45 h 78"/>
              <a:gd name="T66" fmla="*/ 56 w 82"/>
              <a:gd name="T67" fmla="*/ 41 h 78"/>
              <a:gd name="T68" fmla="*/ 22 w 82"/>
              <a:gd name="T69" fmla="*/ 56 h 78"/>
              <a:gd name="T70" fmla="*/ 0 w 82"/>
              <a:gd name="T71" fmla="*/ 26 h 78"/>
              <a:gd name="T72" fmla="*/ 11 w 82"/>
              <a:gd name="T73" fmla="*/ 37 h 78"/>
              <a:gd name="T74" fmla="*/ 11 w 82"/>
              <a:gd name="T75" fmla="*/ 60 h 78"/>
              <a:gd name="T76" fmla="*/ 0 w 82"/>
              <a:gd name="T77" fmla="*/ 67 h 78"/>
              <a:gd name="T78" fmla="*/ 7 w 82"/>
              <a:gd name="T79" fmla="*/ 78 h 78"/>
              <a:gd name="T80" fmla="*/ 15 w 82"/>
              <a:gd name="T81" fmla="*/ 67 h 78"/>
              <a:gd name="T82" fmla="*/ 19 w 82"/>
              <a:gd name="T83" fmla="*/ 71 h 78"/>
              <a:gd name="T84" fmla="*/ 30 w 82"/>
              <a:gd name="T85" fmla="*/ 75 h 78"/>
              <a:gd name="T86" fmla="*/ 78 w 82"/>
              <a:gd name="T87" fmla="*/ 78 h 78"/>
              <a:gd name="T88" fmla="*/ 82 w 82"/>
              <a:gd name="T89" fmla="*/ 67 h 78"/>
              <a:gd name="T90" fmla="*/ 56 w 82"/>
              <a:gd name="T91" fmla="*/ 67 h 78"/>
              <a:gd name="T92" fmla="*/ 41 w 82"/>
              <a:gd name="T93" fmla="*/ 67 h 78"/>
              <a:gd name="T94" fmla="*/ 26 w 82"/>
              <a:gd name="T95" fmla="*/ 63 h 78"/>
              <a:gd name="T96" fmla="*/ 22 w 82"/>
              <a:gd name="T97" fmla="*/ 56 h 78"/>
              <a:gd name="T98" fmla="*/ 22 w 82"/>
              <a:gd name="T99" fmla="*/ 56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2" h="78">
                <a:moveTo>
                  <a:pt x="15" y="22"/>
                </a:moveTo>
                <a:lnTo>
                  <a:pt x="22" y="19"/>
                </a:lnTo>
                <a:lnTo>
                  <a:pt x="22" y="19"/>
                </a:lnTo>
                <a:lnTo>
                  <a:pt x="19" y="0"/>
                </a:lnTo>
                <a:lnTo>
                  <a:pt x="7" y="4"/>
                </a:lnTo>
                <a:lnTo>
                  <a:pt x="7" y="4"/>
                </a:lnTo>
                <a:lnTo>
                  <a:pt x="15" y="22"/>
                </a:lnTo>
                <a:lnTo>
                  <a:pt x="15" y="22"/>
                </a:lnTo>
                <a:lnTo>
                  <a:pt x="15" y="22"/>
                </a:lnTo>
                <a:close/>
                <a:moveTo>
                  <a:pt x="45" y="19"/>
                </a:moveTo>
                <a:lnTo>
                  <a:pt x="26" y="19"/>
                </a:lnTo>
                <a:lnTo>
                  <a:pt x="26" y="63"/>
                </a:lnTo>
                <a:lnTo>
                  <a:pt x="37" y="63"/>
                </a:lnTo>
                <a:lnTo>
                  <a:pt x="37" y="52"/>
                </a:lnTo>
                <a:lnTo>
                  <a:pt x="45" y="52"/>
                </a:lnTo>
                <a:lnTo>
                  <a:pt x="45" y="63"/>
                </a:lnTo>
                <a:lnTo>
                  <a:pt x="56" y="63"/>
                </a:lnTo>
                <a:lnTo>
                  <a:pt x="56" y="52"/>
                </a:lnTo>
                <a:lnTo>
                  <a:pt x="63" y="52"/>
                </a:lnTo>
                <a:lnTo>
                  <a:pt x="63" y="56"/>
                </a:lnTo>
                <a:lnTo>
                  <a:pt x="63" y="56"/>
                </a:lnTo>
                <a:lnTo>
                  <a:pt x="63" y="56"/>
                </a:lnTo>
                <a:lnTo>
                  <a:pt x="59" y="56"/>
                </a:lnTo>
                <a:lnTo>
                  <a:pt x="59" y="56"/>
                </a:lnTo>
                <a:lnTo>
                  <a:pt x="63" y="63"/>
                </a:lnTo>
                <a:lnTo>
                  <a:pt x="63" y="63"/>
                </a:lnTo>
                <a:lnTo>
                  <a:pt x="74" y="63"/>
                </a:lnTo>
                <a:lnTo>
                  <a:pt x="78" y="56"/>
                </a:lnTo>
                <a:lnTo>
                  <a:pt x="78" y="19"/>
                </a:lnTo>
                <a:lnTo>
                  <a:pt x="63" y="19"/>
                </a:lnTo>
                <a:lnTo>
                  <a:pt x="63" y="19"/>
                </a:lnTo>
                <a:lnTo>
                  <a:pt x="63" y="19"/>
                </a:lnTo>
                <a:lnTo>
                  <a:pt x="63" y="19"/>
                </a:lnTo>
                <a:lnTo>
                  <a:pt x="78" y="0"/>
                </a:lnTo>
                <a:lnTo>
                  <a:pt x="26" y="0"/>
                </a:lnTo>
                <a:lnTo>
                  <a:pt x="26" y="8"/>
                </a:lnTo>
                <a:lnTo>
                  <a:pt x="59" y="8"/>
                </a:lnTo>
                <a:lnTo>
                  <a:pt x="52" y="15"/>
                </a:lnTo>
                <a:lnTo>
                  <a:pt x="52" y="15"/>
                </a:lnTo>
                <a:lnTo>
                  <a:pt x="52" y="11"/>
                </a:lnTo>
                <a:lnTo>
                  <a:pt x="52" y="11"/>
                </a:lnTo>
                <a:lnTo>
                  <a:pt x="45" y="11"/>
                </a:lnTo>
                <a:lnTo>
                  <a:pt x="37" y="15"/>
                </a:lnTo>
                <a:lnTo>
                  <a:pt x="45" y="19"/>
                </a:lnTo>
                <a:lnTo>
                  <a:pt x="45" y="19"/>
                </a:lnTo>
                <a:close/>
                <a:moveTo>
                  <a:pt x="45" y="26"/>
                </a:moveTo>
                <a:lnTo>
                  <a:pt x="45" y="34"/>
                </a:lnTo>
                <a:lnTo>
                  <a:pt x="37" y="34"/>
                </a:lnTo>
                <a:lnTo>
                  <a:pt x="37" y="26"/>
                </a:lnTo>
                <a:lnTo>
                  <a:pt x="45" y="26"/>
                </a:lnTo>
                <a:lnTo>
                  <a:pt x="45" y="26"/>
                </a:lnTo>
                <a:close/>
                <a:moveTo>
                  <a:pt x="56" y="34"/>
                </a:moveTo>
                <a:lnTo>
                  <a:pt x="56" y="26"/>
                </a:lnTo>
                <a:lnTo>
                  <a:pt x="67" y="26"/>
                </a:lnTo>
                <a:lnTo>
                  <a:pt x="67" y="34"/>
                </a:lnTo>
                <a:lnTo>
                  <a:pt x="56" y="34"/>
                </a:lnTo>
                <a:lnTo>
                  <a:pt x="56" y="34"/>
                </a:lnTo>
                <a:close/>
                <a:moveTo>
                  <a:pt x="45" y="41"/>
                </a:moveTo>
                <a:lnTo>
                  <a:pt x="45" y="45"/>
                </a:lnTo>
                <a:lnTo>
                  <a:pt x="37" y="45"/>
                </a:lnTo>
                <a:lnTo>
                  <a:pt x="37" y="41"/>
                </a:lnTo>
                <a:lnTo>
                  <a:pt x="45" y="41"/>
                </a:lnTo>
                <a:lnTo>
                  <a:pt x="45" y="41"/>
                </a:lnTo>
                <a:close/>
                <a:moveTo>
                  <a:pt x="56" y="41"/>
                </a:moveTo>
                <a:lnTo>
                  <a:pt x="67" y="41"/>
                </a:lnTo>
                <a:lnTo>
                  <a:pt x="67" y="45"/>
                </a:lnTo>
                <a:lnTo>
                  <a:pt x="56" y="45"/>
                </a:lnTo>
                <a:lnTo>
                  <a:pt x="56" y="41"/>
                </a:lnTo>
                <a:lnTo>
                  <a:pt x="56" y="41"/>
                </a:lnTo>
                <a:close/>
                <a:moveTo>
                  <a:pt x="22" y="56"/>
                </a:moveTo>
                <a:lnTo>
                  <a:pt x="22" y="26"/>
                </a:lnTo>
                <a:lnTo>
                  <a:pt x="0" y="26"/>
                </a:lnTo>
                <a:lnTo>
                  <a:pt x="0" y="37"/>
                </a:lnTo>
                <a:lnTo>
                  <a:pt x="11" y="37"/>
                </a:lnTo>
                <a:lnTo>
                  <a:pt x="11" y="60"/>
                </a:lnTo>
                <a:lnTo>
                  <a:pt x="11" y="60"/>
                </a:lnTo>
                <a:lnTo>
                  <a:pt x="0" y="67"/>
                </a:lnTo>
                <a:lnTo>
                  <a:pt x="0" y="67"/>
                </a:lnTo>
                <a:lnTo>
                  <a:pt x="7" y="78"/>
                </a:lnTo>
                <a:lnTo>
                  <a:pt x="7" y="78"/>
                </a:lnTo>
                <a:lnTo>
                  <a:pt x="7" y="78"/>
                </a:lnTo>
                <a:lnTo>
                  <a:pt x="15" y="67"/>
                </a:lnTo>
                <a:lnTo>
                  <a:pt x="15" y="67"/>
                </a:lnTo>
                <a:lnTo>
                  <a:pt x="19" y="71"/>
                </a:lnTo>
                <a:lnTo>
                  <a:pt x="19" y="71"/>
                </a:lnTo>
                <a:lnTo>
                  <a:pt x="30" y="75"/>
                </a:lnTo>
                <a:lnTo>
                  <a:pt x="45" y="78"/>
                </a:lnTo>
                <a:lnTo>
                  <a:pt x="78" y="78"/>
                </a:lnTo>
                <a:lnTo>
                  <a:pt x="78" y="78"/>
                </a:lnTo>
                <a:lnTo>
                  <a:pt x="82" y="67"/>
                </a:lnTo>
                <a:lnTo>
                  <a:pt x="82" y="67"/>
                </a:lnTo>
                <a:lnTo>
                  <a:pt x="56" y="67"/>
                </a:lnTo>
                <a:lnTo>
                  <a:pt x="41" y="67"/>
                </a:lnTo>
                <a:lnTo>
                  <a:pt x="41" y="67"/>
                </a:lnTo>
                <a:lnTo>
                  <a:pt x="41" y="67"/>
                </a:lnTo>
                <a:lnTo>
                  <a:pt x="26" y="63"/>
                </a:lnTo>
                <a:lnTo>
                  <a:pt x="22" y="60"/>
                </a:lnTo>
                <a:lnTo>
                  <a:pt x="22" y="56"/>
                </a:lnTo>
                <a:lnTo>
                  <a:pt x="22" y="56"/>
                </a:lnTo>
                <a:lnTo>
                  <a:pt x="22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9"/>
          <p:cNvSpPr>
            <a:spLocks/>
          </p:cNvSpPr>
          <p:nvPr/>
        </p:nvSpPr>
        <p:spPr bwMode="auto">
          <a:xfrm>
            <a:off x="10514013" y="1797050"/>
            <a:ext cx="123825" cy="130175"/>
          </a:xfrm>
          <a:custGeom>
            <a:avLst/>
            <a:gdLst>
              <a:gd name="T0" fmla="*/ 45 w 78"/>
              <a:gd name="T1" fmla="*/ 12 h 82"/>
              <a:gd name="T2" fmla="*/ 45 w 78"/>
              <a:gd name="T3" fmla="*/ 12 h 82"/>
              <a:gd name="T4" fmla="*/ 45 w 78"/>
              <a:gd name="T5" fmla="*/ 8 h 82"/>
              <a:gd name="T6" fmla="*/ 45 w 78"/>
              <a:gd name="T7" fmla="*/ 8 h 82"/>
              <a:gd name="T8" fmla="*/ 41 w 78"/>
              <a:gd name="T9" fmla="*/ 0 h 82"/>
              <a:gd name="T10" fmla="*/ 41 w 78"/>
              <a:gd name="T11" fmla="*/ 0 h 82"/>
              <a:gd name="T12" fmla="*/ 37 w 78"/>
              <a:gd name="T13" fmla="*/ 4 h 82"/>
              <a:gd name="T14" fmla="*/ 37 w 78"/>
              <a:gd name="T15" fmla="*/ 4 h 82"/>
              <a:gd name="T16" fmla="*/ 30 w 78"/>
              <a:gd name="T17" fmla="*/ 4 h 82"/>
              <a:gd name="T18" fmla="*/ 30 w 78"/>
              <a:gd name="T19" fmla="*/ 4 h 82"/>
              <a:gd name="T20" fmla="*/ 33 w 78"/>
              <a:gd name="T21" fmla="*/ 15 h 82"/>
              <a:gd name="T22" fmla="*/ 0 w 78"/>
              <a:gd name="T23" fmla="*/ 15 h 82"/>
              <a:gd name="T24" fmla="*/ 0 w 78"/>
              <a:gd name="T25" fmla="*/ 26 h 82"/>
              <a:gd name="T26" fmla="*/ 33 w 78"/>
              <a:gd name="T27" fmla="*/ 26 h 82"/>
              <a:gd name="T28" fmla="*/ 33 w 78"/>
              <a:gd name="T29" fmla="*/ 34 h 82"/>
              <a:gd name="T30" fmla="*/ 7 w 78"/>
              <a:gd name="T31" fmla="*/ 34 h 82"/>
              <a:gd name="T32" fmla="*/ 7 w 78"/>
              <a:gd name="T33" fmla="*/ 75 h 82"/>
              <a:gd name="T34" fmla="*/ 19 w 78"/>
              <a:gd name="T35" fmla="*/ 75 h 82"/>
              <a:gd name="T36" fmla="*/ 19 w 78"/>
              <a:gd name="T37" fmla="*/ 45 h 82"/>
              <a:gd name="T38" fmla="*/ 33 w 78"/>
              <a:gd name="T39" fmla="*/ 45 h 82"/>
              <a:gd name="T40" fmla="*/ 33 w 78"/>
              <a:gd name="T41" fmla="*/ 82 h 82"/>
              <a:gd name="T42" fmla="*/ 45 w 78"/>
              <a:gd name="T43" fmla="*/ 82 h 82"/>
              <a:gd name="T44" fmla="*/ 45 w 78"/>
              <a:gd name="T45" fmla="*/ 45 h 82"/>
              <a:gd name="T46" fmla="*/ 56 w 78"/>
              <a:gd name="T47" fmla="*/ 45 h 82"/>
              <a:gd name="T48" fmla="*/ 56 w 78"/>
              <a:gd name="T49" fmla="*/ 60 h 82"/>
              <a:gd name="T50" fmla="*/ 56 w 78"/>
              <a:gd name="T51" fmla="*/ 60 h 82"/>
              <a:gd name="T52" fmla="*/ 52 w 78"/>
              <a:gd name="T53" fmla="*/ 64 h 82"/>
              <a:gd name="T54" fmla="*/ 45 w 78"/>
              <a:gd name="T55" fmla="*/ 64 h 82"/>
              <a:gd name="T56" fmla="*/ 45 w 78"/>
              <a:gd name="T57" fmla="*/ 64 h 82"/>
              <a:gd name="T58" fmla="*/ 48 w 78"/>
              <a:gd name="T59" fmla="*/ 75 h 82"/>
              <a:gd name="T60" fmla="*/ 48 w 78"/>
              <a:gd name="T61" fmla="*/ 75 h 82"/>
              <a:gd name="T62" fmla="*/ 63 w 78"/>
              <a:gd name="T63" fmla="*/ 75 h 82"/>
              <a:gd name="T64" fmla="*/ 67 w 78"/>
              <a:gd name="T65" fmla="*/ 71 h 82"/>
              <a:gd name="T66" fmla="*/ 67 w 78"/>
              <a:gd name="T67" fmla="*/ 67 h 82"/>
              <a:gd name="T68" fmla="*/ 67 w 78"/>
              <a:gd name="T69" fmla="*/ 34 h 82"/>
              <a:gd name="T70" fmla="*/ 45 w 78"/>
              <a:gd name="T71" fmla="*/ 34 h 82"/>
              <a:gd name="T72" fmla="*/ 45 w 78"/>
              <a:gd name="T73" fmla="*/ 26 h 82"/>
              <a:gd name="T74" fmla="*/ 78 w 78"/>
              <a:gd name="T75" fmla="*/ 26 h 82"/>
              <a:gd name="T76" fmla="*/ 78 w 78"/>
              <a:gd name="T77" fmla="*/ 15 h 82"/>
              <a:gd name="T78" fmla="*/ 37 w 78"/>
              <a:gd name="T79" fmla="*/ 15 h 82"/>
              <a:gd name="T80" fmla="*/ 37 w 78"/>
              <a:gd name="T81" fmla="*/ 15 h 82"/>
              <a:gd name="T82" fmla="*/ 45 w 78"/>
              <a:gd name="T83" fmla="*/ 12 h 82"/>
              <a:gd name="T84" fmla="*/ 45 w 78"/>
              <a:gd name="T85" fmla="*/ 12 h 82"/>
              <a:gd name="T86" fmla="*/ 45 w 78"/>
              <a:gd name="T87" fmla="*/ 1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82">
                <a:moveTo>
                  <a:pt x="45" y="12"/>
                </a:moveTo>
                <a:lnTo>
                  <a:pt x="45" y="12"/>
                </a:lnTo>
                <a:lnTo>
                  <a:pt x="45" y="8"/>
                </a:lnTo>
                <a:lnTo>
                  <a:pt x="45" y="8"/>
                </a:lnTo>
                <a:lnTo>
                  <a:pt x="41" y="0"/>
                </a:lnTo>
                <a:lnTo>
                  <a:pt x="41" y="0"/>
                </a:lnTo>
                <a:lnTo>
                  <a:pt x="37" y="4"/>
                </a:lnTo>
                <a:lnTo>
                  <a:pt x="37" y="4"/>
                </a:lnTo>
                <a:lnTo>
                  <a:pt x="30" y="4"/>
                </a:lnTo>
                <a:lnTo>
                  <a:pt x="30" y="4"/>
                </a:lnTo>
                <a:lnTo>
                  <a:pt x="33" y="15"/>
                </a:lnTo>
                <a:lnTo>
                  <a:pt x="0" y="15"/>
                </a:lnTo>
                <a:lnTo>
                  <a:pt x="0" y="26"/>
                </a:lnTo>
                <a:lnTo>
                  <a:pt x="33" y="26"/>
                </a:lnTo>
                <a:lnTo>
                  <a:pt x="33" y="34"/>
                </a:lnTo>
                <a:lnTo>
                  <a:pt x="7" y="34"/>
                </a:lnTo>
                <a:lnTo>
                  <a:pt x="7" y="75"/>
                </a:lnTo>
                <a:lnTo>
                  <a:pt x="19" y="75"/>
                </a:lnTo>
                <a:lnTo>
                  <a:pt x="19" y="45"/>
                </a:lnTo>
                <a:lnTo>
                  <a:pt x="33" y="45"/>
                </a:lnTo>
                <a:lnTo>
                  <a:pt x="33" y="82"/>
                </a:lnTo>
                <a:lnTo>
                  <a:pt x="45" y="82"/>
                </a:lnTo>
                <a:lnTo>
                  <a:pt x="45" y="45"/>
                </a:lnTo>
                <a:lnTo>
                  <a:pt x="56" y="45"/>
                </a:lnTo>
                <a:lnTo>
                  <a:pt x="56" y="60"/>
                </a:lnTo>
                <a:lnTo>
                  <a:pt x="56" y="60"/>
                </a:lnTo>
                <a:lnTo>
                  <a:pt x="52" y="64"/>
                </a:lnTo>
                <a:lnTo>
                  <a:pt x="45" y="64"/>
                </a:lnTo>
                <a:lnTo>
                  <a:pt x="45" y="64"/>
                </a:lnTo>
                <a:lnTo>
                  <a:pt x="48" y="75"/>
                </a:lnTo>
                <a:lnTo>
                  <a:pt x="48" y="75"/>
                </a:lnTo>
                <a:lnTo>
                  <a:pt x="63" y="75"/>
                </a:lnTo>
                <a:lnTo>
                  <a:pt x="67" y="71"/>
                </a:lnTo>
                <a:lnTo>
                  <a:pt x="67" y="67"/>
                </a:lnTo>
                <a:lnTo>
                  <a:pt x="67" y="34"/>
                </a:lnTo>
                <a:lnTo>
                  <a:pt x="45" y="34"/>
                </a:lnTo>
                <a:lnTo>
                  <a:pt x="45" y="26"/>
                </a:lnTo>
                <a:lnTo>
                  <a:pt x="78" y="26"/>
                </a:lnTo>
                <a:lnTo>
                  <a:pt x="78" y="15"/>
                </a:lnTo>
                <a:lnTo>
                  <a:pt x="37" y="15"/>
                </a:lnTo>
                <a:lnTo>
                  <a:pt x="37" y="15"/>
                </a:lnTo>
                <a:lnTo>
                  <a:pt x="45" y="12"/>
                </a:lnTo>
                <a:lnTo>
                  <a:pt x="45" y="12"/>
                </a:lnTo>
                <a:lnTo>
                  <a:pt x="45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90"/>
          <p:cNvSpPr>
            <a:spLocks noEditPoints="1"/>
          </p:cNvSpPr>
          <p:nvPr/>
        </p:nvSpPr>
        <p:spPr bwMode="auto">
          <a:xfrm>
            <a:off x="8299451" y="2311400"/>
            <a:ext cx="128587" cy="119062"/>
          </a:xfrm>
          <a:custGeom>
            <a:avLst/>
            <a:gdLst>
              <a:gd name="T0" fmla="*/ 0 w 81"/>
              <a:gd name="T1" fmla="*/ 0 h 75"/>
              <a:gd name="T2" fmla="*/ 81 w 81"/>
              <a:gd name="T3" fmla="*/ 11 h 75"/>
              <a:gd name="T4" fmla="*/ 81 w 81"/>
              <a:gd name="T5" fmla="*/ 0 h 75"/>
              <a:gd name="T6" fmla="*/ 52 w 81"/>
              <a:gd name="T7" fmla="*/ 37 h 75"/>
              <a:gd name="T8" fmla="*/ 55 w 81"/>
              <a:gd name="T9" fmla="*/ 52 h 75"/>
              <a:gd name="T10" fmla="*/ 63 w 81"/>
              <a:gd name="T11" fmla="*/ 63 h 75"/>
              <a:gd name="T12" fmla="*/ 63 w 81"/>
              <a:gd name="T13" fmla="*/ 63 h 75"/>
              <a:gd name="T14" fmla="*/ 55 w 81"/>
              <a:gd name="T15" fmla="*/ 67 h 75"/>
              <a:gd name="T16" fmla="*/ 59 w 81"/>
              <a:gd name="T17" fmla="*/ 75 h 75"/>
              <a:gd name="T18" fmla="*/ 70 w 81"/>
              <a:gd name="T19" fmla="*/ 75 h 75"/>
              <a:gd name="T20" fmla="*/ 74 w 81"/>
              <a:gd name="T21" fmla="*/ 67 h 75"/>
              <a:gd name="T22" fmla="*/ 40 w 81"/>
              <a:gd name="T23" fmla="*/ 15 h 75"/>
              <a:gd name="T24" fmla="*/ 52 w 81"/>
              <a:gd name="T25" fmla="*/ 75 h 75"/>
              <a:gd name="T26" fmla="*/ 14 w 81"/>
              <a:gd name="T27" fmla="*/ 75 h 75"/>
              <a:gd name="T28" fmla="*/ 14 w 81"/>
              <a:gd name="T29" fmla="*/ 37 h 75"/>
              <a:gd name="T30" fmla="*/ 18 w 81"/>
              <a:gd name="T31" fmla="*/ 52 h 75"/>
              <a:gd name="T32" fmla="*/ 26 w 81"/>
              <a:gd name="T33" fmla="*/ 52 h 75"/>
              <a:gd name="T34" fmla="*/ 26 w 81"/>
              <a:gd name="T35" fmla="*/ 63 h 75"/>
              <a:gd name="T36" fmla="*/ 18 w 81"/>
              <a:gd name="T37" fmla="*/ 63 h 75"/>
              <a:gd name="T38" fmla="*/ 22 w 81"/>
              <a:gd name="T39" fmla="*/ 75 h 75"/>
              <a:gd name="T40" fmla="*/ 22 w 81"/>
              <a:gd name="T41" fmla="*/ 75 h 75"/>
              <a:gd name="T42" fmla="*/ 33 w 81"/>
              <a:gd name="T43" fmla="*/ 75 h 75"/>
              <a:gd name="T44" fmla="*/ 37 w 81"/>
              <a:gd name="T45" fmla="*/ 67 h 75"/>
              <a:gd name="T46" fmla="*/ 3 w 81"/>
              <a:gd name="T47" fmla="*/ 15 h 75"/>
              <a:gd name="T48" fmla="*/ 14 w 81"/>
              <a:gd name="T49" fmla="*/ 75 h 75"/>
              <a:gd name="T50" fmla="*/ 59 w 81"/>
              <a:gd name="T51" fmla="*/ 30 h 75"/>
              <a:gd name="T52" fmla="*/ 52 w 81"/>
              <a:gd name="T53" fmla="*/ 26 h 75"/>
              <a:gd name="T54" fmla="*/ 63 w 81"/>
              <a:gd name="T55" fmla="*/ 41 h 75"/>
              <a:gd name="T56" fmla="*/ 59 w 81"/>
              <a:gd name="T57" fmla="*/ 30 h 75"/>
              <a:gd name="T58" fmla="*/ 59 w 81"/>
              <a:gd name="T59" fmla="*/ 30 h 75"/>
              <a:gd name="T60" fmla="*/ 26 w 81"/>
              <a:gd name="T61" fmla="*/ 41 h 75"/>
              <a:gd name="T62" fmla="*/ 14 w 81"/>
              <a:gd name="T63" fmla="*/ 34 h 75"/>
              <a:gd name="T64" fmla="*/ 26 w 81"/>
              <a:gd name="T65" fmla="*/ 26 h 75"/>
              <a:gd name="T66" fmla="*/ 26 w 81"/>
              <a:gd name="T67" fmla="*/ 45 h 75"/>
              <a:gd name="T68" fmla="*/ 26 w 81"/>
              <a:gd name="T69" fmla="*/ 4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1" h="75">
                <a:moveTo>
                  <a:pt x="81" y="0"/>
                </a:moveTo>
                <a:lnTo>
                  <a:pt x="0" y="0"/>
                </a:lnTo>
                <a:lnTo>
                  <a:pt x="0" y="11"/>
                </a:lnTo>
                <a:lnTo>
                  <a:pt x="81" y="11"/>
                </a:lnTo>
                <a:lnTo>
                  <a:pt x="81" y="0"/>
                </a:lnTo>
                <a:lnTo>
                  <a:pt x="81" y="0"/>
                </a:lnTo>
                <a:close/>
                <a:moveTo>
                  <a:pt x="52" y="75"/>
                </a:moveTo>
                <a:lnTo>
                  <a:pt x="52" y="37"/>
                </a:lnTo>
                <a:lnTo>
                  <a:pt x="52" y="37"/>
                </a:lnTo>
                <a:lnTo>
                  <a:pt x="55" y="52"/>
                </a:lnTo>
                <a:lnTo>
                  <a:pt x="63" y="52"/>
                </a:lnTo>
                <a:lnTo>
                  <a:pt x="63" y="63"/>
                </a:lnTo>
                <a:lnTo>
                  <a:pt x="63" y="63"/>
                </a:lnTo>
                <a:lnTo>
                  <a:pt x="63" y="63"/>
                </a:lnTo>
                <a:lnTo>
                  <a:pt x="59" y="67"/>
                </a:lnTo>
                <a:lnTo>
                  <a:pt x="55" y="67"/>
                </a:lnTo>
                <a:lnTo>
                  <a:pt x="55" y="67"/>
                </a:lnTo>
                <a:lnTo>
                  <a:pt x="59" y="75"/>
                </a:lnTo>
                <a:lnTo>
                  <a:pt x="59" y="75"/>
                </a:lnTo>
                <a:lnTo>
                  <a:pt x="70" y="75"/>
                </a:lnTo>
                <a:lnTo>
                  <a:pt x="74" y="71"/>
                </a:lnTo>
                <a:lnTo>
                  <a:pt x="74" y="67"/>
                </a:lnTo>
                <a:lnTo>
                  <a:pt x="74" y="15"/>
                </a:lnTo>
                <a:lnTo>
                  <a:pt x="40" y="15"/>
                </a:lnTo>
                <a:lnTo>
                  <a:pt x="40" y="75"/>
                </a:lnTo>
                <a:lnTo>
                  <a:pt x="52" y="75"/>
                </a:lnTo>
                <a:lnTo>
                  <a:pt x="52" y="75"/>
                </a:lnTo>
                <a:close/>
                <a:moveTo>
                  <a:pt x="14" y="75"/>
                </a:moveTo>
                <a:lnTo>
                  <a:pt x="14" y="37"/>
                </a:lnTo>
                <a:lnTo>
                  <a:pt x="14" y="37"/>
                </a:lnTo>
                <a:lnTo>
                  <a:pt x="18" y="52"/>
                </a:lnTo>
                <a:lnTo>
                  <a:pt x="18" y="52"/>
                </a:lnTo>
                <a:lnTo>
                  <a:pt x="18" y="52"/>
                </a:lnTo>
                <a:lnTo>
                  <a:pt x="26" y="52"/>
                </a:lnTo>
                <a:lnTo>
                  <a:pt x="26" y="63"/>
                </a:lnTo>
                <a:lnTo>
                  <a:pt x="26" y="63"/>
                </a:lnTo>
                <a:lnTo>
                  <a:pt x="22" y="63"/>
                </a:lnTo>
                <a:lnTo>
                  <a:pt x="18" y="63"/>
                </a:lnTo>
                <a:lnTo>
                  <a:pt x="18" y="63"/>
                </a:lnTo>
                <a:lnTo>
                  <a:pt x="22" y="75"/>
                </a:lnTo>
                <a:lnTo>
                  <a:pt x="22" y="75"/>
                </a:lnTo>
                <a:lnTo>
                  <a:pt x="22" y="75"/>
                </a:lnTo>
                <a:lnTo>
                  <a:pt x="22" y="75"/>
                </a:lnTo>
                <a:lnTo>
                  <a:pt x="33" y="75"/>
                </a:lnTo>
                <a:lnTo>
                  <a:pt x="37" y="71"/>
                </a:lnTo>
                <a:lnTo>
                  <a:pt x="37" y="67"/>
                </a:lnTo>
                <a:lnTo>
                  <a:pt x="37" y="15"/>
                </a:lnTo>
                <a:lnTo>
                  <a:pt x="3" y="15"/>
                </a:lnTo>
                <a:lnTo>
                  <a:pt x="3" y="75"/>
                </a:lnTo>
                <a:lnTo>
                  <a:pt x="14" y="75"/>
                </a:lnTo>
                <a:lnTo>
                  <a:pt x="14" y="75"/>
                </a:lnTo>
                <a:close/>
                <a:moveTo>
                  <a:pt x="59" y="30"/>
                </a:moveTo>
                <a:lnTo>
                  <a:pt x="52" y="34"/>
                </a:lnTo>
                <a:lnTo>
                  <a:pt x="52" y="26"/>
                </a:lnTo>
                <a:lnTo>
                  <a:pt x="63" y="26"/>
                </a:lnTo>
                <a:lnTo>
                  <a:pt x="63" y="41"/>
                </a:lnTo>
                <a:lnTo>
                  <a:pt x="63" y="41"/>
                </a:lnTo>
                <a:lnTo>
                  <a:pt x="59" y="30"/>
                </a:lnTo>
                <a:lnTo>
                  <a:pt x="59" y="30"/>
                </a:lnTo>
                <a:lnTo>
                  <a:pt x="59" y="30"/>
                </a:lnTo>
                <a:close/>
                <a:moveTo>
                  <a:pt x="26" y="41"/>
                </a:moveTo>
                <a:lnTo>
                  <a:pt x="26" y="41"/>
                </a:lnTo>
                <a:lnTo>
                  <a:pt x="22" y="30"/>
                </a:lnTo>
                <a:lnTo>
                  <a:pt x="14" y="34"/>
                </a:lnTo>
                <a:lnTo>
                  <a:pt x="14" y="26"/>
                </a:lnTo>
                <a:lnTo>
                  <a:pt x="26" y="26"/>
                </a:lnTo>
                <a:lnTo>
                  <a:pt x="26" y="45"/>
                </a:lnTo>
                <a:lnTo>
                  <a:pt x="26" y="45"/>
                </a:lnTo>
                <a:lnTo>
                  <a:pt x="26" y="41"/>
                </a:lnTo>
                <a:lnTo>
                  <a:pt x="26" y="41"/>
                </a:lnTo>
                <a:lnTo>
                  <a:pt x="26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1"/>
          <p:cNvSpPr>
            <a:spLocks noEditPoints="1"/>
          </p:cNvSpPr>
          <p:nvPr/>
        </p:nvSpPr>
        <p:spPr bwMode="auto">
          <a:xfrm>
            <a:off x="8440738" y="2305050"/>
            <a:ext cx="123825" cy="125412"/>
          </a:xfrm>
          <a:custGeom>
            <a:avLst/>
            <a:gdLst>
              <a:gd name="T0" fmla="*/ 18 w 78"/>
              <a:gd name="T1" fmla="*/ 23 h 79"/>
              <a:gd name="T2" fmla="*/ 30 w 78"/>
              <a:gd name="T3" fmla="*/ 15 h 79"/>
              <a:gd name="T4" fmla="*/ 30 w 78"/>
              <a:gd name="T5" fmla="*/ 15 h 79"/>
              <a:gd name="T6" fmla="*/ 26 w 78"/>
              <a:gd name="T7" fmla="*/ 12 h 79"/>
              <a:gd name="T8" fmla="*/ 26 w 78"/>
              <a:gd name="T9" fmla="*/ 12 h 79"/>
              <a:gd name="T10" fmla="*/ 15 w 78"/>
              <a:gd name="T11" fmla="*/ 0 h 79"/>
              <a:gd name="T12" fmla="*/ 7 w 78"/>
              <a:gd name="T13" fmla="*/ 8 h 79"/>
              <a:gd name="T14" fmla="*/ 7 w 78"/>
              <a:gd name="T15" fmla="*/ 8 h 79"/>
              <a:gd name="T16" fmla="*/ 18 w 78"/>
              <a:gd name="T17" fmla="*/ 23 h 79"/>
              <a:gd name="T18" fmla="*/ 18 w 78"/>
              <a:gd name="T19" fmla="*/ 23 h 79"/>
              <a:gd name="T20" fmla="*/ 18 w 78"/>
              <a:gd name="T21" fmla="*/ 23 h 79"/>
              <a:gd name="T22" fmla="*/ 15 w 78"/>
              <a:gd name="T23" fmla="*/ 41 h 79"/>
              <a:gd name="T24" fmla="*/ 22 w 78"/>
              <a:gd name="T25" fmla="*/ 30 h 79"/>
              <a:gd name="T26" fmla="*/ 22 w 78"/>
              <a:gd name="T27" fmla="*/ 30 h 79"/>
              <a:gd name="T28" fmla="*/ 7 w 78"/>
              <a:gd name="T29" fmla="*/ 19 h 79"/>
              <a:gd name="T30" fmla="*/ 0 w 78"/>
              <a:gd name="T31" fmla="*/ 30 h 79"/>
              <a:gd name="T32" fmla="*/ 0 w 78"/>
              <a:gd name="T33" fmla="*/ 30 h 79"/>
              <a:gd name="T34" fmla="*/ 15 w 78"/>
              <a:gd name="T35" fmla="*/ 41 h 79"/>
              <a:gd name="T36" fmla="*/ 15 w 78"/>
              <a:gd name="T37" fmla="*/ 41 h 79"/>
              <a:gd name="T38" fmla="*/ 15 w 78"/>
              <a:gd name="T39" fmla="*/ 41 h 79"/>
              <a:gd name="T40" fmla="*/ 15 w 78"/>
              <a:gd name="T41" fmla="*/ 67 h 79"/>
              <a:gd name="T42" fmla="*/ 15 w 78"/>
              <a:gd name="T43" fmla="*/ 67 h 79"/>
              <a:gd name="T44" fmla="*/ 22 w 78"/>
              <a:gd name="T45" fmla="*/ 49 h 79"/>
              <a:gd name="T46" fmla="*/ 22 w 78"/>
              <a:gd name="T47" fmla="*/ 49 h 79"/>
              <a:gd name="T48" fmla="*/ 15 w 78"/>
              <a:gd name="T49" fmla="*/ 45 h 79"/>
              <a:gd name="T50" fmla="*/ 15 w 78"/>
              <a:gd name="T51" fmla="*/ 45 h 79"/>
              <a:gd name="T52" fmla="*/ 0 w 78"/>
              <a:gd name="T53" fmla="*/ 71 h 79"/>
              <a:gd name="T54" fmla="*/ 0 w 78"/>
              <a:gd name="T55" fmla="*/ 71 h 79"/>
              <a:gd name="T56" fmla="*/ 11 w 78"/>
              <a:gd name="T57" fmla="*/ 79 h 79"/>
              <a:gd name="T58" fmla="*/ 11 w 78"/>
              <a:gd name="T59" fmla="*/ 79 h 79"/>
              <a:gd name="T60" fmla="*/ 15 w 78"/>
              <a:gd name="T61" fmla="*/ 67 h 79"/>
              <a:gd name="T62" fmla="*/ 15 w 78"/>
              <a:gd name="T63" fmla="*/ 67 h 79"/>
              <a:gd name="T64" fmla="*/ 15 w 78"/>
              <a:gd name="T65" fmla="*/ 67 h 79"/>
              <a:gd name="T66" fmla="*/ 30 w 78"/>
              <a:gd name="T67" fmla="*/ 19 h 79"/>
              <a:gd name="T68" fmla="*/ 44 w 78"/>
              <a:gd name="T69" fmla="*/ 19 h 79"/>
              <a:gd name="T70" fmla="*/ 44 w 78"/>
              <a:gd name="T71" fmla="*/ 64 h 79"/>
              <a:gd name="T72" fmla="*/ 22 w 78"/>
              <a:gd name="T73" fmla="*/ 64 h 79"/>
              <a:gd name="T74" fmla="*/ 22 w 78"/>
              <a:gd name="T75" fmla="*/ 75 h 79"/>
              <a:gd name="T76" fmla="*/ 78 w 78"/>
              <a:gd name="T77" fmla="*/ 75 h 79"/>
              <a:gd name="T78" fmla="*/ 78 w 78"/>
              <a:gd name="T79" fmla="*/ 64 h 79"/>
              <a:gd name="T80" fmla="*/ 59 w 78"/>
              <a:gd name="T81" fmla="*/ 64 h 79"/>
              <a:gd name="T82" fmla="*/ 59 w 78"/>
              <a:gd name="T83" fmla="*/ 19 h 79"/>
              <a:gd name="T84" fmla="*/ 74 w 78"/>
              <a:gd name="T85" fmla="*/ 19 h 79"/>
              <a:gd name="T86" fmla="*/ 74 w 78"/>
              <a:gd name="T87" fmla="*/ 8 h 79"/>
              <a:gd name="T88" fmla="*/ 30 w 78"/>
              <a:gd name="T89" fmla="*/ 8 h 79"/>
              <a:gd name="T90" fmla="*/ 30 w 78"/>
              <a:gd name="T91" fmla="*/ 19 h 79"/>
              <a:gd name="T92" fmla="*/ 30 w 78"/>
              <a:gd name="T93" fmla="*/ 1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8" h="79">
                <a:moveTo>
                  <a:pt x="18" y="23"/>
                </a:moveTo>
                <a:lnTo>
                  <a:pt x="30" y="15"/>
                </a:lnTo>
                <a:lnTo>
                  <a:pt x="30" y="15"/>
                </a:lnTo>
                <a:lnTo>
                  <a:pt x="26" y="12"/>
                </a:lnTo>
                <a:lnTo>
                  <a:pt x="26" y="12"/>
                </a:lnTo>
                <a:lnTo>
                  <a:pt x="15" y="0"/>
                </a:lnTo>
                <a:lnTo>
                  <a:pt x="7" y="8"/>
                </a:lnTo>
                <a:lnTo>
                  <a:pt x="7" y="8"/>
                </a:lnTo>
                <a:lnTo>
                  <a:pt x="18" y="23"/>
                </a:lnTo>
                <a:lnTo>
                  <a:pt x="18" y="23"/>
                </a:lnTo>
                <a:lnTo>
                  <a:pt x="18" y="23"/>
                </a:lnTo>
                <a:close/>
                <a:moveTo>
                  <a:pt x="15" y="41"/>
                </a:moveTo>
                <a:lnTo>
                  <a:pt x="22" y="30"/>
                </a:lnTo>
                <a:lnTo>
                  <a:pt x="22" y="30"/>
                </a:lnTo>
                <a:lnTo>
                  <a:pt x="7" y="19"/>
                </a:lnTo>
                <a:lnTo>
                  <a:pt x="0" y="30"/>
                </a:lnTo>
                <a:lnTo>
                  <a:pt x="0" y="30"/>
                </a:lnTo>
                <a:lnTo>
                  <a:pt x="15" y="41"/>
                </a:lnTo>
                <a:lnTo>
                  <a:pt x="15" y="41"/>
                </a:lnTo>
                <a:lnTo>
                  <a:pt x="15" y="41"/>
                </a:lnTo>
                <a:close/>
                <a:moveTo>
                  <a:pt x="15" y="67"/>
                </a:moveTo>
                <a:lnTo>
                  <a:pt x="15" y="67"/>
                </a:lnTo>
                <a:lnTo>
                  <a:pt x="22" y="49"/>
                </a:lnTo>
                <a:lnTo>
                  <a:pt x="22" y="49"/>
                </a:lnTo>
                <a:lnTo>
                  <a:pt x="15" y="45"/>
                </a:lnTo>
                <a:lnTo>
                  <a:pt x="15" y="45"/>
                </a:lnTo>
                <a:lnTo>
                  <a:pt x="0" y="71"/>
                </a:lnTo>
                <a:lnTo>
                  <a:pt x="0" y="71"/>
                </a:lnTo>
                <a:lnTo>
                  <a:pt x="11" y="79"/>
                </a:lnTo>
                <a:lnTo>
                  <a:pt x="11" y="79"/>
                </a:lnTo>
                <a:lnTo>
                  <a:pt x="15" y="67"/>
                </a:lnTo>
                <a:lnTo>
                  <a:pt x="15" y="67"/>
                </a:lnTo>
                <a:lnTo>
                  <a:pt x="15" y="67"/>
                </a:lnTo>
                <a:close/>
                <a:moveTo>
                  <a:pt x="30" y="19"/>
                </a:moveTo>
                <a:lnTo>
                  <a:pt x="44" y="19"/>
                </a:lnTo>
                <a:lnTo>
                  <a:pt x="44" y="64"/>
                </a:lnTo>
                <a:lnTo>
                  <a:pt x="22" y="64"/>
                </a:lnTo>
                <a:lnTo>
                  <a:pt x="22" y="75"/>
                </a:lnTo>
                <a:lnTo>
                  <a:pt x="78" y="75"/>
                </a:lnTo>
                <a:lnTo>
                  <a:pt x="78" y="64"/>
                </a:lnTo>
                <a:lnTo>
                  <a:pt x="59" y="64"/>
                </a:lnTo>
                <a:lnTo>
                  <a:pt x="59" y="19"/>
                </a:lnTo>
                <a:lnTo>
                  <a:pt x="74" y="19"/>
                </a:lnTo>
                <a:lnTo>
                  <a:pt x="74" y="8"/>
                </a:lnTo>
                <a:lnTo>
                  <a:pt x="30" y="8"/>
                </a:lnTo>
                <a:lnTo>
                  <a:pt x="30" y="19"/>
                </a:lnTo>
                <a:lnTo>
                  <a:pt x="30" y="1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2"/>
          <p:cNvSpPr>
            <a:spLocks/>
          </p:cNvSpPr>
          <p:nvPr/>
        </p:nvSpPr>
        <p:spPr bwMode="auto">
          <a:xfrm>
            <a:off x="8582026" y="2305050"/>
            <a:ext cx="123825" cy="125412"/>
          </a:xfrm>
          <a:custGeom>
            <a:avLst/>
            <a:gdLst>
              <a:gd name="T0" fmla="*/ 49 w 78"/>
              <a:gd name="T1" fmla="*/ 12 h 79"/>
              <a:gd name="T2" fmla="*/ 49 w 78"/>
              <a:gd name="T3" fmla="*/ 12 h 79"/>
              <a:gd name="T4" fmla="*/ 45 w 78"/>
              <a:gd name="T5" fmla="*/ 8 h 79"/>
              <a:gd name="T6" fmla="*/ 45 w 78"/>
              <a:gd name="T7" fmla="*/ 8 h 79"/>
              <a:gd name="T8" fmla="*/ 45 w 78"/>
              <a:gd name="T9" fmla="*/ 0 h 79"/>
              <a:gd name="T10" fmla="*/ 45 w 78"/>
              <a:gd name="T11" fmla="*/ 0 h 79"/>
              <a:gd name="T12" fmla="*/ 37 w 78"/>
              <a:gd name="T13" fmla="*/ 0 h 79"/>
              <a:gd name="T14" fmla="*/ 37 w 78"/>
              <a:gd name="T15" fmla="*/ 0 h 79"/>
              <a:gd name="T16" fmla="*/ 30 w 78"/>
              <a:gd name="T17" fmla="*/ 0 h 79"/>
              <a:gd name="T18" fmla="*/ 30 w 78"/>
              <a:gd name="T19" fmla="*/ 0 h 79"/>
              <a:gd name="T20" fmla="*/ 34 w 78"/>
              <a:gd name="T21" fmla="*/ 12 h 79"/>
              <a:gd name="T22" fmla="*/ 0 w 78"/>
              <a:gd name="T23" fmla="*/ 12 h 79"/>
              <a:gd name="T24" fmla="*/ 0 w 78"/>
              <a:gd name="T25" fmla="*/ 23 h 79"/>
              <a:gd name="T26" fmla="*/ 34 w 78"/>
              <a:gd name="T27" fmla="*/ 23 h 79"/>
              <a:gd name="T28" fmla="*/ 34 w 78"/>
              <a:gd name="T29" fmla="*/ 34 h 79"/>
              <a:gd name="T30" fmla="*/ 11 w 78"/>
              <a:gd name="T31" fmla="*/ 34 h 79"/>
              <a:gd name="T32" fmla="*/ 11 w 78"/>
              <a:gd name="T33" fmla="*/ 71 h 79"/>
              <a:gd name="T34" fmla="*/ 22 w 78"/>
              <a:gd name="T35" fmla="*/ 71 h 79"/>
              <a:gd name="T36" fmla="*/ 22 w 78"/>
              <a:gd name="T37" fmla="*/ 41 h 79"/>
              <a:gd name="T38" fmla="*/ 34 w 78"/>
              <a:gd name="T39" fmla="*/ 41 h 79"/>
              <a:gd name="T40" fmla="*/ 34 w 78"/>
              <a:gd name="T41" fmla="*/ 79 h 79"/>
              <a:gd name="T42" fmla="*/ 45 w 78"/>
              <a:gd name="T43" fmla="*/ 79 h 79"/>
              <a:gd name="T44" fmla="*/ 45 w 78"/>
              <a:gd name="T45" fmla="*/ 41 h 79"/>
              <a:gd name="T46" fmla="*/ 60 w 78"/>
              <a:gd name="T47" fmla="*/ 41 h 79"/>
              <a:gd name="T48" fmla="*/ 60 w 78"/>
              <a:gd name="T49" fmla="*/ 60 h 79"/>
              <a:gd name="T50" fmla="*/ 60 w 78"/>
              <a:gd name="T51" fmla="*/ 60 h 79"/>
              <a:gd name="T52" fmla="*/ 56 w 78"/>
              <a:gd name="T53" fmla="*/ 64 h 79"/>
              <a:gd name="T54" fmla="*/ 49 w 78"/>
              <a:gd name="T55" fmla="*/ 64 h 79"/>
              <a:gd name="T56" fmla="*/ 49 w 78"/>
              <a:gd name="T57" fmla="*/ 64 h 79"/>
              <a:gd name="T58" fmla="*/ 52 w 78"/>
              <a:gd name="T59" fmla="*/ 75 h 79"/>
              <a:gd name="T60" fmla="*/ 52 w 78"/>
              <a:gd name="T61" fmla="*/ 75 h 79"/>
              <a:gd name="T62" fmla="*/ 67 w 78"/>
              <a:gd name="T63" fmla="*/ 71 h 79"/>
              <a:gd name="T64" fmla="*/ 67 w 78"/>
              <a:gd name="T65" fmla="*/ 67 h 79"/>
              <a:gd name="T66" fmla="*/ 71 w 78"/>
              <a:gd name="T67" fmla="*/ 64 h 79"/>
              <a:gd name="T68" fmla="*/ 71 w 78"/>
              <a:gd name="T69" fmla="*/ 34 h 79"/>
              <a:gd name="T70" fmla="*/ 45 w 78"/>
              <a:gd name="T71" fmla="*/ 34 h 79"/>
              <a:gd name="T72" fmla="*/ 45 w 78"/>
              <a:gd name="T73" fmla="*/ 23 h 79"/>
              <a:gd name="T74" fmla="*/ 78 w 78"/>
              <a:gd name="T75" fmla="*/ 23 h 79"/>
              <a:gd name="T76" fmla="*/ 78 w 78"/>
              <a:gd name="T77" fmla="*/ 12 h 79"/>
              <a:gd name="T78" fmla="*/ 41 w 78"/>
              <a:gd name="T79" fmla="*/ 12 h 79"/>
              <a:gd name="T80" fmla="*/ 41 w 78"/>
              <a:gd name="T81" fmla="*/ 12 h 79"/>
              <a:gd name="T82" fmla="*/ 49 w 78"/>
              <a:gd name="T83" fmla="*/ 12 h 79"/>
              <a:gd name="T84" fmla="*/ 49 w 78"/>
              <a:gd name="T85" fmla="*/ 12 h 79"/>
              <a:gd name="T86" fmla="*/ 49 w 78"/>
              <a:gd name="T87" fmla="*/ 1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79">
                <a:moveTo>
                  <a:pt x="49" y="12"/>
                </a:moveTo>
                <a:lnTo>
                  <a:pt x="49" y="12"/>
                </a:lnTo>
                <a:lnTo>
                  <a:pt x="45" y="8"/>
                </a:lnTo>
                <a:lnTo>
                  <a:pt x="45" y="8"/>
                </a:lnTo>
                <a:lnTo>
                  <a:pt x="45" y="0"/>
                </a:lnTo>
                <a:lnTo>
                  <a:pt x="45" y="0"/>
                </a:lnTo>
                <a:lnTo>
                  <a:pt x="37" y="0"/>
                </a:lnTo>
                <a:lnTo>
                  <a:pt x="37" y="0"/>
                </a:lnTo>
                <a:lnTo>
                  <a:pt x="30" y="0"/>
                </a:lnTo>
                <a:lnTo>
                  <a:pt x="30" y="0"/>
                </a:lnTo>
                <a:lnTo>
                  <a:pt x="34" y="12"/>
                </a:lnTo>
                <a:lnTo>
                  <a:pt x="0" y="12"/>
                </a:lnTo>
                <a:lnTo>
                  <a:pt x="0" y="23"/>
                </a:lnTo>
                <a:lnTo>
                  <a:pt x="34" y="23"/>
                </a:lnTo>
                <a:lnTo>
                  <a:pt x="34" y="34"/>
                </a:lnTo>
                <a:lnTo>
                  <a:pt x="11" y="34"/>
                </a:lnTo>
                <a:lnTo>
                  <a:pt x="11" y="71"/>
                </a:lnTo>
                <a:lnTo>
                  <a:pt x="22" y="71"/>
                </a:lnTo>
                <a:lnTo>
                  <a:pt x="22" y="41"/>
                </a:lnTo>
                <a:lnTo>
                  <a:pt x="34" y="41"/>
                </a:lnTo>
                <a:lnTo>
                  <a:pt x="34" y="79"/>
                </a:lnTo>
                <a:lnTo>
                  <a:pt x="45" y="79"/>
                </a:lnTo>
                <a:lnTo>
                  <a:pt x="45" y="41"/>
                </a:lnTo>
                <a:lnTo>
                  <a:pt x="60" y="41"/>
                </a:lnTo>
                <a:lnTo>
                  <a:pt x="60" y="60"/>
                </a:lnTo>
                <a:lnTo>
                  <a:pt x="60" y="60"/>
                </a:lnTo>
                <a:lnTo>
                  <a:pt x="56" y="64"/>
                </a:lnTo>
                <a:lnTo>
                  <a:pt x="49" y="64"/>
                </a:lnTo>
                <a:lnTo>
                  <a:pt x="49" y="64"/>
                </a:lnTo>
                <a:lnTo>
                  <a:pt x="52" y="75"/>
                </a:lnTo>
                <a:lnTo>
                  <a:pt x="52" y="75"/>
                </a:lnTo>
                <a:lnTo>
                  <a:pt x="67" y="71"/>
                </a:lnTo>
                <a:lnTo>
                  <a:pt x="67" y="67"/>
                </a:lnTo>
                <a:lnTo>
                  <a:pt x="71" y="64"/>
                </a:lnTo>
                <a:lnTo>
                  <a:pt x="71" y="34"/>
                </a:lnTo>
                <a:lnTo>
                  <a:pt x="45" y="34"/>
                </a:lnTo>
                <a:lnTo>
                  <a:pt x="45" y="23"/>
                </a:lnTo>
                <a:lnTo>
                  <a:pt x="78" y="23"/>
                </a:lnTo>
                <a:lnTo>
                  <a:pt x="78" y="12"/>
                </a:lnTo>
                <a:lnTo>
                  <a:pt x="41" y="12"/>
                </a:lnTo>
                <a:lnTo>
                  <a:pt x="41" y="12"/>
                </a:lnTo>
                <a:lnTo>
                  <a:pt x="49" y="12"/>
                </a:lnTo>
                <a:lnTo>
                  <a:pt x="49" y="12"/>
                </a:lnTo>
                <a:lnTo>
                  <a:pt x="49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3"/>
          <p:cNvSpPr>
            <a:spLocks/>
          </p:cNvSpPr>
          <p:nvPr/>
        </p:nvSpPr>
        <p:spPr bwMode="auto">
          <a:xfrm>
            <a:off x="7554913" y="2938463"/>
            <a:ext cx="130175" cy="128587"/>
          </a:xfrm>
          <a:custGeom>
            <a:avLst/>
            <a:gdLst>
              <a:gd name="T0" fmla="*/ 33 w 82"/>
              <a:gd name="T1" fmla="*/ 33 h 81"/>
              <a:gd name="T2" fmla="*/ 33 w 82"/>
              <a:gd name="T3" fmla="*/ 33 h 81"/>
              <a:gd name="T4" fmla="*/ 29 w 82"/>
              <a:gd name="T5" fmla="*/ 44 h 81"/>
              <a:gd name="T6" fmla="*/ 22 w 82"/>
              <a:gd name="T7" fmla="*/ 55 h 81"/>
              <a:gd name="T8" fmla="*/ 15 w 82"/>
              <a:gd name="T9" fmla="*/ 63 h 81"/>
              <a:gd name="T10" fmla="*/ 0 w 82"/>
              <a:gd name="T11" fmla="*/ 70 h 81"/>
              <a:gd name="T12" fmla="*/ 0 w 82"/>
              <a:gd name="T13" fmla="*/ 70 h 81"/>
              <a:gd name="T14" fmla="*/ 7 w 82"/>
              <a:gd name="T15" fmla="*/ 81 h 81"/>
              <a:gd name="T16" fmla="*/ 7 w 82"/>
              <a:gd name="T17" fmla="*/ 81 h 81"/>
              <a:gd name="T18" fmla="*/ 29 w 82"/>
              <a:gd name="T19" fmla="*/ 67 h 81"/>
              <a:gd name="T20" fmla="*/ 37 w 82"/>
              <a:gd name="T21" fmla="*/ 59 h 81"/>
              <a:gd name="T22" fmla="*/ 41 w 82"/>
              <a:gd name="T23" fmla="*/ 52 h 81"/>
              <a:gd name="T24" fmla="*/ 41 w 82"/>
              <a:gd name="T25" fmla="*/ 52 h 81"/>
              <a:gd name="T26" fmla="*/ 44 w 82"/>
              <a:gd name="T27" fmla="*/ 59 h 81"/>
              <a:gd name="T28" fmla="*/ 52 w 82"/>
              <a:gd name="T29" fmla="*/ 70 h 81"/>
              <a:gd name="T30" fmla="*/ 63 w 82"/>
              <a:gd name="T31" fmla="*/ 74 h 81"/>
              <a:gd name="T32" fmla="*/ 74 w 82"/>
              <a:gd name="T33" fmla="*/ 81 h 81"/>
              <a:gd name="T34" fmla="*/ 74 w 82"/>
              <a:gd name="T35" fmla="*/ 81 h 81"/>
              <a:gd name="T36" fmla="*/ 82 w 82"/>
              <a:gd name="T37" fmla="*/ 70 h 81"/>
              <a:gd name="T38" fmla="*/ 82 w 82"/>
              <a:gd name="T39" fmla="*/ 70 h 81"/>
              <a:gd name="T40" fmla="*/ 67 w 82"/>
              <a:gd name="T41" fmla="*/ 63 h 81"/>
              <a:gd name="T42" fmla="*/ 59 w 82"/>
              <a:gd name="T43" fmla="*/ 55 h 81"/>
              <a:gd name="T44" fmla="*/ 52 w 82"/>
              <a:gd name="T45" fmla="*/ 44 h 81"/>
              <a:gd name="T46" fmla="*/ 48 w 82"/>
              <a:gd name="T47" fmla="*/ 33 h 81"/>
              <a:gd name="T48" fmla="*/ 78 w 82"/>
              <a:gd name="T49" fmla="*/ 33 h 81"/>
              <a:gd name="T50" fmla="*/ 78 w 82"/>
              <a:gd name="T51" fmla="*/ 22 h 81"/>
              <a:gd name="T52" fmla="*/ 48 w 82"/>
              <a:gd name="T53" fmla="*/ 22 h 81"/>
              <a:gd name="T54" fmla="*/ 48 w 82"/>
              <a:gd name="T55" fmla="*/ 7 h 81"/>
              <a:gd name="T56" fmla="*/ 48 w 82"/>
              <a:gd name="T57" fmla="*/ 7 h 81"/>
              <a:gd name="T58" fmla="*/ 48 w 82"/>
              <a:gd name="T59" fmla="*/ 3 h 81"/>
              <a:gd name="T60" fmla="*/ 48 w 82"/>
              <a:gd name="T61" fmla="*/ 3 h 81"/>
              <a:gd name="T62" fmla="*/ 48 w 82"/>
              <a:gd name="T63" fmla="*/ 0 h 81"/>
              <a:gd name="T64" fmla="*/ 48 w 82"/>
              <a:gd name="T65" fmla="*/ 0 h 81"/>
              <a:gd name="T66" fmla="*/ 41 w 82"/>
              <a:gd name="T67" fmla="*/ 0 h 81"/>
              <a:gd name="T68" fmla="*/ 33 w 82"/>
              <a:gd name="T69" fmla="*/ 0 h 81"/>
              <a:gd name="T70" fmla="*/ 33 w 82"/>
              <a:gd name="T71" fmla="*/ 22 h 81"/>
              <a:gd name="T72" fmla="*/ 3 w 82"/>
              <a:gd name="T73" fmla="*/ 22 h 81"/>
              <a:gd name="T74" fmla="*/ 3 w 82"/>
              <a:gd name="T75" fmla="*/ 33 h 81"/>
              <a:gd name="T76" fmla="*/ 33 w 82"/>
              <a:gd name="T77" fmla="*/ 33 h 81"/>
              <a:gd name="T78" fmla="*/ 33 w 82"/>
              <a:gd name="T79" fmla="*/ 33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2" h="81">
                <a:moveTo>
                  <a:pt x="33" y="33"/>
                </a:moveTo>
                <a:lnTo>
                  <a:pt x="33" y="33"/>
                </a:lnTo>
                <a:lnTo>
                  <a:pt x="29" y="44"/>
                </a:lnTo>
                <a:lnTo>
                  <a:pt x="22" y="55"/>
                </a:lnTo>
                <a:lnTo>
                  <a:pt x="15" y="63"/>
                </a:lnTo>
                <a:lnTo>
                  <a:pt x="0" y="70"/>
                </a:lnTo>
                <a:lnTo>
                  <a:pt x="0" y="70"/>
                </a:lnTo>
                <a:lnTo>
                  <a:pt x="7" y="81"/>
                </a:lnTo>
                <a:lnTo>
                  <a:pt x="7" y="81"/>
                </a:lnTo>
                <a:lnTo>
                  <a:pt x="29" y="67"/>
                </a:lnTo>
                <a:lnTo>
                  <a:pt x="37" y="59"/>
                </a:lnTo>
                <a:lnTo>
                  <a:pt x="41" y="52"/>
                </a:lnTo>
                <a:lnTo>
                  <a:pt x="41" y="52"/>
                </a:lnTo>
                <a:lnTo>
                  <a:pt x="44" y="59"/>
                </a:lnTo>
                <a:lnTo>
                  <a:pt x="52" y="70"/>
                </a:lnTo>
                <a:lnTo>
                  <a:pt x="63" y="74"/>
                </a:lnTo>
                <a:lnTo>
                  <a:pt x="74" y="81"/>
                </a:lnTo>
                <a:lnTo>
                  <a:pt x="74" y="81"/>
                </a:lnTo>
                <a:lnTo>
                  <a:pt x="82" y="70"/>
                </a:lnTo>
                <a:lnTo>
                  <a:pt x="82" y="70"/>
                </a:lnTo>
                <a:lnTo>
                  <a:pt x="67" y="63"/>
                </a:lnTo>
                <a:lnTo>
                  <a:pt x="59" y="55"/>
                </a:lnTo>
                <a:lnTo>
                  <a:pt x="52" y="44"/>
                </a:lnTo>
                <a:lnTo>
                  <a:pt x="48" y="33"/>
                </a:lnTo>
                <a:lnTo>
                  <a:pt x="78" y="33"/>
                </a:lnTo>
                <a:lnTo>
                  <a:pt x="78" y="22"/>
                </a:lnTo>
                <a:lnTo>
                  <a:pt x="48" y="22"/>
                </a:lnTo>
                <a:lnTo>
                  <a:pt x="48" y="7"/>
                </a:lnTo>
                <a:lnTo>
                  <a:pt x="48" y="7"/>
                </a:lnTo>
                <a:lnTo>
                  <a:pt x="48" y="3"/>
                </a:lnTo>
                <a:lnTo>
                  <a:pt x="48" y="3"/>
                </a:lnTo>
                <a:lnTo>
                  <a:pt x="48" y="0"/>
                </a:lnTo>
                <a:lnTo>
                  <a:pt x="48" y="0"/>
                </a:lnTo>
                <a:lnTo>
                  <a:pt x="41" y="0"/>
                </a:lnTo>
                <a:lnTo>
                  <a:pt x="33" y="0"/>
                </a:lnTo>
                <a:lnTo>
                  <a:pt x="33" y="22"/>
                </a:lnTo>
                <a:lnTo>
                  <a:pt x="3" y="22"/>
                </a:lnTo>
                <a:lnTo>
                  <a:pt x="3" y="33"/>
                </a:lnTo>
                <a:lnTo>
                  <a:pt x="33" y="33"/>
                </a:lnTo>
                <a:lnTo>
                  <a:pt x="33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4"/>
          <p:cNvSpPr>
            <a:spLocks noEditPoints="1"/>
          </p:cNvSpPr>
          <p:nvPr/>
        </p:nvSpPr>
        <p:spPr bwMode="auto">
          <a:xfrm>
            <a:off x="7696201" y="2943225"/>
            <a:ext cx="130175" cy="119062"/>
          </a:xfrm>
          <a:custGeom>
            <a:avLst/>
            <a:gdLst>
              <a:gd name="T0" fmla="*/ 48 w 82"/>
              <a:gd name="T1" fmla="*/ 67 h 75"/>
              <a:gd name="T2" fmla="*/ 26 w 82"/>
              <a:gd name="T3" fmla="*/ 75 h 75"/>
              <a:gd name="T4" fmla="*/ 82 w 82"/>
              <a:gd name="T5" fmla="*/ 67 h 75"/>
              <a:gd name="T6" fmla="*/ 60 w 82"/>
              <a:gd name="T7" fmla="*/ 60 h 75"/>
              <a:gd name="T8" fmla="*/ 78 w 82"/>
              <a:gd name="T9" fmla="*/ 49 h 75"/>
              <a:gd name="T10" fmla="*/ 60 w 82"/>
              <a:gd name="T11" fmla="*/ 45 h 75"/>
              <a:gd name="T12" fmla="*/ 78 w 82"/>
              <a:gd name="T13" fmla="*/ 0 h 75"/>
              <a:gd name="T14" fmla="*/ 33 w 82"/>
              <a:gd name="T15" fmla="*/ 45 h 75"/>
              <a:gd name="T16" fmla="*/ 48 w 82"/>
              <a:gd name="T17" fmla="*/ 49 h 75"/>
              <a:gd name="T18" fmla="*/ 33 w 82"/>
              <a:gd name="T19" fmla="*/ 60 h 75"/>
              <a:gd name="T20" fmla="*/ 48 w 82"/>
              <a:gd name="T21" fmla="*/ 60 h 75"/>
              <a:gd name="T22" fmla="*/ 4 w 82"/>
              <a:gd name="T23" fmla="*/ 26 h 75"/>
              <a:gd name="T24" fmla="*/ 11 w 82"/>
              <a:gd name="T25" fmla="*/ 38 h 75"/>
              <a:gd name="T26" fmla="*/ 11 w 82"/>
              <a:gd name="T27" fmla="*/ 56 h 75"/>
              <a:gd name="T28" fmla="*/ 0 w 82"/>
              <a:gd name="T29" fmla="*/ 56 h 75"/>
              <a:gd name="T30" fmla="*/ 4 w 82"/>
              <a:gd name="T31" fmla="*/ 71 h 75"/>
              <a:gd name="T32" fmla="*/ 26 w 82"/>
              <a:gd name="T33" fmla="*/ 64 h 75"/>
              <a:gd name="T34" fmla="*/ 33 w 82"/>
              <a:gd name="T35" fmla="*/ 60 h 75"/>
              <a:gd name="T36" fmla="*/ 30 w 82"/>
              <a:gd name="T37" fmla="*/ 52 h 75"/>
              <a:gd name="T38" fmla="*/ 30 w 82"/>
              <a:gd name="T39" fmla="*/ 49 h 75"/>
              <a:gd name="T40" fmla="*/ 22 w 82"/>
              <a:gd name="T41" fmla="*/ 38 h 75"/>
              <a:gd name="T42" fmla="*/ 30 w 82"/>
              <a:gd name="T43" fmla="*/ 26 h 75"/>
              <a:gd name="T44" fmla="*/ 22 w 82"/>
              <a:gd name="T45" fmla="*/ 11 h 75"/>
              <a:gd name="T46" fmla="*/ 30 w 82"/>
              <a:gd name="T47" fmla="*/ 4 h 75"/>
              <a:gd name="T48" fmla="*/ 0 w 82"/>
              <a:gd name="T49" fmla="*/ 11 h 75"/>
              <a:gd name="T50" fmla="*/ 11 w 82"/>
              <a:gd name="T51" fmla="*/ 26 h 75"/>
              <a:gd name="T52" fmla="*/ 48 w 82"/>
              <a:gd name="T53" fmla="*/ 8 h 75"/>
              <a:gd name="T54" fmla="*/ 45 w 82"/>
              <a:gd name="T55" fmla="*/ 19 h 75"/>
              <a:gd name="T56" fmla="*/ 48 w 82"/>
              <a:gd name="T57" fmla="*/ 8 h 75"/>
              <a:gd name="T58" fmla="*/ 67 w 82"/>
              <a:gd name="T59" fmla="*/ 8 h 75"/>
              <a:gd name="T60" fmla="*/ 60 w 82"/>
              <a:gd name="T61" fmla="*/ 19 h 75"/>
              <a:gd name="T62" fmla="*/ 67 w 82"/>
              <a:gd name="T63" fmla="*/ 8 h 75"/>
              <a:gd name="T64" fmla="*/ 48 w 82"/>
              <a:gd name="T65" fmla="*/ 26 h 75"/>
              <a:gd name="T66" fmla="*/ 45 w 82"/>
              <a:gd name="T67" fmla="*/ 34 h 75"/>
              <a:gd name="T68" fmla="*/ 48 w 82"/>
              <a:gd name="T69" fmla="*/ 26 h 75"/>
              <a:gd name="T70" fmla="*/ 60 w 82"/>
              <a:gd name="T71" fmla="*/ 26 h 75"/>
              <a:gd name="T72" fmla="*/ 67 w 82"/>
              <a:gd name="T73" fmla="*/ 34 h 75"/>
              <a:gd name="T74" fmla="*/ 60 w 82"/>
              <a:gd name="T75" fmla="*/ 26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2" h="75">
                <a:moveTo>
                  <a:pt x="48" y="60"/>
                </a:moveTo>
                <a:lnTo>
                  <a:pt x="48" y="67"/>
                </a:lnTo>
                <a:lnTo>
                  <a:pt x="26" y="67"/>
                </a:lnTo>
                <a:lnTo>
                  <a:pt x="26" y="75"/>
                </a:lnTo>
                <a:lnTo>
                  <a:pt x="82" y="75"/>
                </a:lnTo>
                <a:lnTo>
                  <a:pt x="82" y="67"/>
                </a:lnTo>
                <a:lnTo>
                  <a:pt x="60" y="67"/>
                </a:lnTo>
                <a:lnTo>
                  <a:pt x="60" y="60"/>
                </a:lnTo>
                <a:lnTo>
                  <a:pt x="78" y="60"/>
                </a:lnTo>
                <a:lnTo>
                  <a:pt x="78" y="49"/>
                </a:lnTo>
                <a:lnTo>
                  <a:pt x="60" y="49"/>
                </a:lnTo>
                <a:lnTo>
                  <a:pt x="60" y="45"/>
                </a:lnTo>
                <a:lnTo>
                  <a:pt x="78" y="45"/>
                </a:lnTo>
                <a:lnTo>
                  <a:pt x="78" y="0"/>
                </a:lnTo>
                <a:lnTo>
                  <a:pt x="33" y="0"/>
                </a:lnTo>
                <a:lnTo>
                  <a:pt x="33" y="45"/>
                </a:lnTo>
                <a:lnTo>
                  <a:pt x="48" y="45"/>
                </a:lnTo>
                <a:lnTo>
                  <a:pt x="48" y="49"/>
                </a:lnTo>
                <a:lnTo>
                  <a:pt x="33" y="49"/>
                </a:lnTo>
                <a:lnTo>
                  <a:pt x="33" y="60"/>
                </a:lnTo>
                <a:lnTo>
                  <a:pt x="48" y="60"/>
                </a:lnTo>
                <a:lnTo>
                  <a:pt x="48" y="60"/>
                </a:lnTo>
                <a:close/>
                <a:moveTo>
                  <a:pt x="11" y="26"/>
                </a:moveTo>
                <a:lnTo>
                  <a:pt x="4" y="26"/>
                </a:lnTo>
                <a:lnTo>
                  <a:pt x="4" y="38"/>
                </a:lnTo>
                <a:lnTo>
                  <a:pt x="11" y="38"/>
                </a:lnTo>
                <a:lnTo>
                  <a:pt x="11" y="56"/>
                </a:lnTo>
                <a:lnTo>
                  <a:pt x="11" y="56"/>
                </a:lnTo>
                <a:lnTo>
                  <a:pt x="0" y="56"/>
                </a:lnTo>
                <a:lnTo>
                  <a:pt x="0" y="56"/>
                </a:lnTo>
                <a:lnTo>
                  <a:pt x="4" y="71"/>
                </a:lnTo>
                <a:lnTo>
                  <a:pt x="4" y="71"/>
                </a:lnTo>
                <a:lnTo>
                  <a:pt x="26" y="64"/>
                </a:lnTo>
                <a:lnTo>
                  <a:pt x="26" y="64"/>
                </a:lnTo>
                <a:lnTo>
                  <a:pt x="33" y="60"/>
                </a:lnTo>
                <a:lnTo>
                  <a:pt x="33" y="60"/>
                </a:lnTo>
                <a:lnTo>
                  <a:pt x="30" y="52"/>
                </a:lnTo>
                <a:lnTo>
                  <a:pt x="30" y="52"/>
                </a:lnTo>
                <a:lnTo>
                  <a:pt x="30" y="49"/>
                </a:lnTo>
                <a:lnTo>
                  <a:pt x="30" y="49"/>
                </a:lnTo>
                <a:lnTo>
                  <a:pt x="22" y="52"/>
                </a:lnTo>
                <a:lnTo>
                  <a:pt x="22" y="38"/>
                </a:lnTo>
                <a:lnTo>
                  <a:pt x="30" y="38"/>
                </a:lnTo>
                <a:lnTo>
                  <a:pt x="30" y="26"/>
                </a:lnTo>
                <a:lnTo>
                  <a:pt x="22" y="26"/>
                </a:lnTo>
                <a:lnTo>
                  <a:pt x="22" y="11"/>
                </a:lnTo>
                <a:lnTo>
                  <a:pt x="30" y="11"/>
                </a:lnTo>
                <a:lnTo>
                  <a:pt x="30" y="4"/>
                </a:lnTo>
                <a:lnTo>
                  <a:pt x="0" y="4"/>
                </a:lnTo>
                <a:lnTo>
                  <a:pt x="0" y="11"/>
                </a:lnTo>
                <a:lnTo>
                  <a:pt x="11" y="11"/>
                </a:lnTo>
                <a:lnTo>
                  <a:pt x="11" y="26"/>
                </a:lnTo>
                <a:lnTo>
                  <a:pt x="11" y="26"/>
                </a:lnTo>
                <a:close/>
                <a:moveTo>
                  <a:pt x="48" y="8"/>
                </a:moveTo>
                <a:lnTo>
                  <a:pt x="48" y="19"/>
                </a:lnTo>
                <a:lnTo>
                  <a:pt x="45" y="19"/>
                </a:lnTo>
                <a:lnTo>
                  <a:pt x="45" y="8"/>
                </a:lnTo>
                <a:lnTo>
                  <a:pt x="48" y="8"/>
                </a:lnTo>
                <a:lnTo>
                  <a:pt x="48" y="8"/>
                </a:lnTo>
                <a:close/>
                <a:moveTo>
                  <a:pt x="67" y="8"/>
                </a:moveTo>
                <a:lnTo>
                  <a:pt x="67" y="19"/>
                </a:lnTo>
                <a:lnTo>
                  <a:pt x="60" y="19"/>
                </a:lnTo>
                <a:lnTo>
                  <a:pt x="60" y="8"/>
                </a:lnTo>
                <a:lnTo>
                  <a:pt x="67" y="8"/>
                </a:lnTo>
                <a:lnTo>
                  <a:pt x="67" y="8"/>
                </a:lnTo>
                <a:close/>
                <a:moveTo>
                  <a:pt x="48" y="26"/>
                </a:moveTo>
                <a:lnTo>
                  <a:pt x="48" y="34"/>
                </a:lnTo>
                <a:lnTo>
                  <a:pt x="45" y="34"/>
                </a:lnTo>
                <a:lnTo>
                  <a:pt x="45" y="26"/>
                </a:lnTo>
                <a:lnTo>
                  <a:pt x="48" y="26"/>
                </a:lnTo>
                <a:lnTo>
                  <a:pt x="48" y="26"/>
                </a:lnTo>
                <a:close/>
                <a:moveTo>
                  <a:pt x="60" y="26"/>
                </a:moveTo>
                <a:lnTo>
                  <a:pt x="67" y="26"/>
                </a:lnTo>
                <a:lnTo>
                  <a:pt x="67" y="34"/>
                </a:lnTo>
                <a:lnTo>
                  <a:pt x="60" y="34"/>
                </a:lnTo>
                <a:lnTo>
                  <a:pt x="60" y="26"/>
                </a:lnTo>
                <a:lnTo>
                  <a:pt x="60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95"/>
          <p:cNvSpPr>
            <a:spLocks noEditPoints="1"/>
          </p:cNvSpPr>
          <p:nvPr/>
        </p:nvSpPr>
        <p:spPr bwMode="auto">
          <a:xfrm>
            <a:off x="7854951" y="2938463"/>
            <a:ext cx="101600" cy="123825"/>
          </a:xfrm>
          <a:custGeom>
            <a:avLst/>
            <a:gdLst>
              <a:gd name="T0" fmla="*/ 0 w 64"/>
              <a:gd name="T1" fmla="*/ 78 h 78"/>
              <a:gd name="T2" fmla="*/ 12 w 64"/>
              <a:gd name="T3" fmla="*/ 78 h 78"/>
              <a:gd name="T4" fmla="*/ 12 w 64"/>
              <a:gd name="T5" fmla="*/ 70 h 78"/>
              <a:gd name="T6" fmla="*/ 53 w 64"/>
              <a:gd name="T7" fmla="*/ 70 h 78"/>
              <a:gd name="T8" fmla="*/ 53 w 64"/>
              <a:gd name="T9" fmla="*/ 78 h 78"/>
              <a:gd name="T10" fmla="*/ 64 w 64"/>
              <a:gd name="T11" fmla="*/ 78 h 78"/>
              <a:gd name="T12" fmla="*/ 64 w 64"/>
              <a:gd name="T13" fmla="*/ 14 h 78"/>
              <a:gd name="T14" fmla="*/ 30 w 64"/>
              <a:gd name="T15" fmla="*/ 14 h 78"/>
              <a:gd name="T16" fmla="*/ 30 w 64"/>
              <a:gd name="T17" fmla="*/ 14 h 78"/>
              <a:gd name="T18" fmla="*/ 34 w 64"/>
              <a:gd name="T19" fmla="*/ 3 h 78"/>
              <a:gd name="T20" fmla="*/ 34 w 64"/>
              <a:gd name="T21" fmla="*/ 3 h 78"/>
              <a:gd name="T22" fmla="*/ 19 w 64"/>
              <a:gd name="T23" fmla="*/ 0 h 78"/>
              <a:gd name="T24" fmla="*/ 19 w 64"/>
              <a:gd name="T25" fmla="*/ 0 h 78"/>
              <a:gd name="T26" fmla="*/ 15 w 64"/>
              <a:gd name="T27" fmla="*/ 14 h 78"/>
              <a:gd name="T28" fmla="*/ 0 w 64"/>
              <a:gd name="T29" fmla="*/ 14 h 78"/>
              <a:gd name="T30" fmla="*/ 0 w 64"/>
              <a:gd name="T31" fmla="*/ 78 h 78"/>
              <a:gd name="T32" fmla="*/ 0 w 64"/>
              <a:gd name="T33" fmla="*/ 78 h 78"/>
              <a:gd name="T34" fmla="*/ 53 w 64"/>
              <a:gd name="T35" fmla="*/ 26 h 78"/>
              <a:gd name="T36" fmla="*/ 53 w 64"/>
              <a:gd name="T37" fmla="*/ 41 h 78"/>
              <a:gd name="T38" fmla="*/ 12 w 64"/>
              <a:gd name="T39" fmla="*/ 41 h 78"/>
              <a:gd name="T40" fmla="*/ 12 w 64"/>
              <a:gd name="T41" fmla="*/ 26 h 78"/>
              <a:gd name="T42" fmla="*/ 53 w 64"/>
              <a:gd name="T43" fmla="*/ 26 h 78"/>
              <a:gd name="T44" fmla="*/ 53 w 64"/>
              <a:gd name="T45" fmla="*/ 26 h 78"/>
              <a:gd name="T46" fmla="*/ 12 w 64"/>
              <a:gd name="T47" fmla="*/ 48 h 78"/>
              <a:gd name="T48" fmla="*/ 53 w 64"/>
              <a:gd name="T49" fmla="*/ 48 h 78"/>
              <a:gd name="T50" fmla="*/ 53 w 64"/>
              <a:gd name="T51" fmla="*/ 63 h 78"/>
              <a:gd name="T52" fmla="*/ 12 w 64"/>
              <a:gd name="T53" fmla="*/ 63 h 78"/>
              <a:gd name="T54" fmla="*/ 12 w 64"/>
              <a:gd name="T55" fmla="*/ 48 h 78"/>
              <a:gd name="T56" fmla="*/ 12 w 64"/>
              <a:gd name="T57" fmla="*/ 4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78">
                <a:moveTo>
                  <a:pt x="0" y="78"/>
                </a:moveTo>
                <a:lnTo>
                  <a:pt x="12" y="78"/>
                </a:lnTo>
                <a:lnTo>
                  <a:pt x="12" y="70"/>
                </a:lnTo>
                <a:lnTo>
                  <a:pt x="53" y="70"/>
                </a:lnTo>
                <a:lnTo>
                  <a:pt x="53" y="78"/>
                </a:lnTo>
                <a:lnTo>
                  <a:pt x="64" y="78"/>
                </a:lnTo>
                <a:lnTo>
                  <a:pt x="64" y="14"/>
                </a:lnTo>
                <a:lnTo>
                  <a:pt x="30" y="14"/>
                </a:lnTo>
                <a:lnTo>
                  <a:pt x="30" y="14"/>
                </a:lnTo>
                <a:lnTo>
                  <a:pt x="34" y="3"/>
                </a:lnTo>
                <a:lnTo>
                  <a:pt x="34" y="3"/>
                </a:lnTo>
                <a:lnTo>
                  <a:pt x="19" y="0"/>
                </a:lnTo>
                <a:lnTo>
                  <a:pt x="19" y="0"/>
                </a:lnTo>
                <a:lnTo>
                  <a:pt x="15" y="14"/>
                </a:lnTo>
                <a:lnTo>
                  <a:pt x="0" y="14"/>
                </a:lnTo>
                <a:lnTo>
                  <a:pt x="0" y="78"/>
                </a:lnTo>
                <a:lnTo>
                  <a:pt x="0" y="78"/>
                </a:lnTo>
                <a:close/>
                <a:moveTo>
                  <a:pt x="53" y="26"/>
                </a:moveTo>
                <a:lnTo>
                  <a:pt x="53" y="41"/>
                </a:lnTo>
                <a:lnTo>
                  <a:pt x="12" y="41"/>
                </a:lnTo>
                <a:lnTo>
                  <a:pt x="12" y="26"/>
                </a:lnTo>
                <a:lnTo>
                  <a:pt x="53" y="26"/>
                </a:lnTo>
                <a:lnTo>
                  <a:pt x="53" y="26"/>
                </a:lnTo>
                <a:close/>
                <a:moveTo>
                  <a:pt x="12" y="48"/>
                </a:moveTo>
                <a:lnTo>
                  <a:pt x="53" y="48"/>
                </a:lnTo>
                <a:lnTo>
                  <a:pt x="53" y="63"/>
                </a:lnTo>
                <a:lnTo>
                  <a:pt x="12" y="63"/>
                </a:lnTo>
                <a:lnTo>
                  <a:pt x="12" y="48"/>
                </a:lnTo>
                <a:lnTo>
                  <a:pt x="12" y="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" name="Freeform 96"/>
          <p:cNvSpPr>
            <a:spLocks noEditPoints="1"/>
          </p:cNvSpPr>
          <p:nvPr/>
        </p:nvSpPr>
        <p:spPr bwMode="auto">
          <a:xfrm>
            <a:off x="7980363" y="2938463"/>
            <a:ext cx="128587" cy="128587"/>
          </a:xfrm>
          <a:custGeom>
            <a:avLst/>
            <a:gdLst>
              <a:gd name="T0" fmla="*/ 14 w 81"/>
              <a:gd name="T1" fmla="*/ 14 h 81"/>
              <a:gd name="T2" fmla="*/ 26 w 81"/>
              <a:gd name="T3" fmla="*/ 11 h 81"/>
              <a:gd name="T4" fmla="*/ 22 w 81"/>
              <a:gd name="T5" fmla="*/ 0 h 81"/>
              <a:gd name="T6" fmla="*/ 11 w 81"/>
              <a:gd name="T7" fmla="*/ 3 h 81"/>
              <a:gd name="T8" fmla="*/ 14 w 81"/>
              <a:gd name="T9" fmla="*/ 14 h 81"/>
              <a:gd name="T10" fmla="*/ 33 w 81"/>
              <a:gd name="T11" fmla="*/ 70 h 81"/>
              <a:gd name="T12" fmla="*/ 18 w 81"/>
              <a:gd name="T13" fmla="*/ 29 h 81"/>
              <a:gd name="T14" fmla="*/ 33 w 81"/>
              <a:gd name="T15" fmla="*/ 22 h 81"/>
              <a:gd name="T16" fmla="*/ 29 w 81"/>
              <a:gd name="T17" fmla="*/ 26 h 81"/>
              <a:gd name="T18" fmla="*/ 41 w 81"/>
              <a:gd name="T19" fmla="*/ 29 h 81"/>
              <a:gd name="T20" fmla="*/ 81 w 81"/>
              <a:gd name="T21" fmla="*/ 18 h 81"/>
              <a:gd name="T22" fmla="*/ 52 w 81"/>
              <a:gd name="T23" fmla="*/ 7 h 81"/>
              <a:gd name="T24" fmla="*/ 52 w 81"/>
              <a:gd name="T25" fmla="*/ 3 h 81"/>
              <a:gd name="T26" fmla="*/ 52 w 81"/>
              <a:gd name="T27" fmla="*/ 3 h 81"/>
              <a:gd name="T28" fmla="*/ 41 w 81"/>
              <a:gd name="T29" fmla="*/ 0 h 81"/>
              <a:gd name="T30" fmla="*/ 41 w 81"/>
              <a:gd name="T31" fmla="*/ 3 h 81"/>
              <a:gd name="T32" fmla="*/ 37 w 81"/>
              <a:gd name="T33" fmla="*/ 18 h 81"/>
              <a:gd name="T34" fmla="*/ 0 w 81"/>
              <a:gd name="T35" fmla="*/ 14 h 81"/>
              <a:gd name="T36" fmla="*/ 7 w 81"/>
              <a:gd name="T37" fmla="*/ 22 h 81"/>
              <a:gd name="T38" fmla="*/ 7 w 81"/>
              <a:gd name="T39" fmla="*/ 41 h 81"/>
              <a:gd name="T40" fmla="*/ 0 w 81"/>
              <a:gd name="T41" fmla="*/ 74 h 81"/>
              <a:gd name="T42" fmla="*/ 3 w 81"/>
              <a:gd name="T43" fmla="*/ 74 h 81"/>
              <a:gd name="T44" fmla="*/ 11 w 81"/>
              <a:gd name="T45" fmla="*/ 81 h 81"/>
              <a:gd name="T46" fmla="*/ 14 w 81"/>
              <a:gd name="T47" fmla="*/ 63 h 81"/>
              <a:gd name="T48" fmla="*/ 22 w 81"/>
              <a:gd name="T49" fmla="*/ 41 h 81"/>
              <a:gd name="T50" fmla="*/ 22 w 81"/>
              <a:gd name="T51" fmla="*/ 67 h 81"/>
              <a:gd name="T52" fmla="*/ 14 w 81"/>
              <a:gd name="T53" fmla="*/ 70 h 81"/>
              <a:gd name="T54" fmla="*/ 18 w 81"/>
              <a:gd name="T55" fmla="*/ 78 h 81"/>
              <a:gd name="T56" fmla="*/ 29 w 81"/>
              <a:gd name="T57" fmla="*/ 78 h 81"/>
              <a:gd name="T58" fmla="*/ 33 w 81"/>
              <a:gd name="T59" fmla="*/ 74 h 81"/>
              <a:gd name="T60" fmla="*/ 41 w 81"/>
              <a:gd name="T61" fmla="*/ 81 h 81"/>
              <a:gd name="T62" fmla="*/ 59 w 81"/>
              <a:gd name="T63" fmla="*/ 63 h 81"/>
              <a:gd name="T64" fmla="*/ 67 w 81"/>
              <a:gd name="T65" fmla="*/ 70 h 81"/>
              <a:gd name="T66" fmla="*/ 78 w 81"/>
              <a:gd name="T67" fmla="*/ 81 h 81"/>
              <a:gd name="T68" fmla="*/ 81 w 81"/>
              <a:gd name="T69" fmla="*/ 70 h 81"/>
              <a:gd name="T70" fmla="*/ 67 w 81"/>
              <a:gd name="T71" fmla="*/ 55 h 81"/>
              <a:gd name="T72" fmla="*/ 81 w 81"/>
              <a:gd name="T73" fmla="*/ 44 h 81"/>
              <a:gd name="T74" fmla="*/ 63 w 81"/>
              <a:gd name="T75" fmla="*/ 37 h 81"/>
              <a:gd name="T76" fmla="*/ 78 w 81"/>
              <a:gd name="T77" fmla="*/ 26 h 81"/>
              <a:gd name="T78" fmla="*/ 55 w 81"/>
              <a:gd name="T79" fmla="*/ 26 h 81"/>
              <a:gd name="T80" fmla="*/ 55 w 81"/>
              <a:gd name="T81" fmla="*/ 22 h 81"/>
              <a:gd name="T82" fmla="*/ 44 w 81"/>
              <a:gd name="T83" fmla="*/ 18 h 81"/>
              <a:gd name="T84" fmla="*/ 41 w 81"/>
              <a:gd name="T85" fmla="*/ 29 h 81"/>
              <a:gd name="T86" fmla="*/ 33 w 81"/>
              <a:gd name="T87" fmla="*/ 41 h 81"/>
              <a:gd name="T88" fmla="*/ 37 w 81"/>
              <a:gd name="T89" fmla="*/ 41 h 81"/>
              <a:gd name="T90" fmla="*/ 44 w 81"/>
              <a:gd name="T91" fmla="*/ 44 h 81"/>
              <a:gd name="T92" fmla="*/ 52 w 81"/>
              <a:gd name="T93" fmla="*/ 37 h 81"/>
              <a:gd name="T94" fmla="*/ 37 w 81"/>
              <a:gd name="T95" fmla="*/ 44 h 81"/>
              <a:gd name="T96" fmla="*/ 52 w 81"/>
              <a:gd name="T97" fmla="*/ 55 h 81"/>
              <a:gd name="T98" fmla="*/ 52 w 81"/>
              <a:gd name="T99" fmla="*/ 55 h 81"/>
              <a:gd name="T100" fmla="*/ 33 w 81"/>
              <a:gd name="T101" fmla="*/ 70 h 81"/>
              <a:gd name="T102" fmla="*/ 33 w 81"/>
              <a:gd name="T103" fmla="*/ 7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1" h="81">
                <a:moveTo>
                  <a:pt x="14" y="14"/>
                </a:moveTo>
                <a:lnTo>
                  <a:pt x="14" y="14"/>
                </a:lnTo>
                <a:lnTo>
                  <a:pt x="26" y="11"/>
                </a:lnTo>
                <a:lnTo>
                  <a:pt x="26" y="11"/>
                </a:lnTo>
                <a:lnTo>
                  <a:pt x="22" y="0"/>
                </a:lnTo>
                <a:lnTo>
                  <a:pt x="22" y="0"/>
                </a:lnTo>
                <a:lnTo>
                  <a:pt x="11" y="3"/>
                </a:lnTo>
                <a:lnTo>
                  <a:pt x="11" y="3"/>
                </a:lnTo>
                <a:lnTo>
                  <a:pt x="14" y="14"/>
                </a:lnTo>
                <a:lnTo>
                  <a:pt x="14" y="14"/>
                </a:lnTo>
                <a:lnTo>
                  <a:pt x="14" y="14"/>
                </a:lnTo>
                <a:close/>
                <a:moveTo>
                  <a:pt x="33" y="70"/>
                </a:moveTo>
                <a:lnTo>
                  <a:pt x="33" y="29"/>
                </a:lnTo>
                <a:lnTo>
                  <a:pt x="18" y="29"/>
                </a:lnTo>
                <a:lnTo>
                  <a:pt x="18" y="22"/>
                </a:lnTo>
                <a:lnTo>
                  <a:pt x="33" y="22"/>
                </a:lnTo>
                <a:lnTo>
                  <a:pt x="29" y="26"/>
                </a:lnTo>
                <a:lnTo>
                  <a:pt x="29" y="26"/>
                </a:lnTo>
                <a:lnTo>
                  <a:pt x="41" y="29"/>
                </a:lnTo>
                <a:lnTo>
                  <a:pt x="41" y="29"/>
                </a:lnTo>
                <a:lnTo>
                  <a:pt x="48" y="18"/>
                </a:lnTo>
                <a:lnTo>
                  <a:pt x="81" y="18"/>
                </a:lnTo>
                <a:lnTo>
                  <a:pt x="81" y="7"/>
                </a:lnTo>
                <a:lnTo>
                  <a:pt x="52" y="7"/>
                </a:lnTo>
                <a:lnTo>
                  <a:pt x="52" y="7"/>
                </a:lnTo>
                <a:lnTo>
                  <a:pt x="52" y="3"/>
                </a:lnTo>
                <a:lnTo>
                  <a:pt x="52" y="3"/>
                </a:lnTo>
                <a:lnTo>
                  <a:pt x="52" y="3"/>
                </a:lnTo>
                <a:lnTo>
                  <a:pt x="52" y="3"/>
                </a:lnTo>
                <a:lnTo>
                  <a:pt x="41" y="0"/>
                </a:lnTo>
                <a:lnTo>
                  <a:pt x="41" y="0"/>
                </a:lnTo>
                <a:lnTo>
                  <a:pt x="41" y="3"/>
                </a:lnTo>
                <a:lnTo>
                  <a:pt x="41" y="3"/>
                </a:lnTo>
                <a:lnTo>
                  <a:pt x="37" y="18"/>
                </a:lnTo>
                <a:lnTo>
                  <a:pt x="37" y="14"/>
                </a:lnTo>
                <a:lnTo>
                  <a:pt x="0" y="14"/>
                </a:lnTo>
                <a:lnTo>
                  <a:pt x="0" y="22"/>
                </a:lnTo>
                <a:lnTo>
                  <a:pt x="7" y="22"/>
                </a:lnTo>
                <a:lnTo>
                  <a:pt x="7" y="41"/>
                </a:lnTo>
                <a:lnTo>
                  <a:pt x="7" y="41"/>
                </a:lnTo>
                <a:lnTo>
                  <a:pt x="7" y="59"/>
                </a:lnTo>
                <a:lnTo>
                  <a:pt x="0" y="74"/>
                </a:lnTo>
                <a:lnTo>
                  <a:pt x="0" y="74"/>
                </a:lnTo>
                <a:lnTo>
                  <a:pt x="3" y="74"/>
                </a:lnTo>
                <a:lnTo>
                  <a:pt x="3" y="74"/>
                </a:lnTo>
                <a:lnTo>
                  <a:pt x="11" y="81"/>
                </a:lnTo>
                <a:lnTo>
                  <a:pt x="11" y="81"/>
                </a:lnTo>
                <a:lnTo>
                  <a:pt x="14" y="63"/>
                </a:lnTo>
                <a:lnTo>
                  <a:pt x="18" y="41"/>
                </a:lnTo>
                <a:lnTo>
                  <a:pt x="22" y="41"/>
                </a:lnTo>
                <a:lnTo>
                  <a:pt x="22" y="67"/>
                </a:lnTo>
                <a:lnTo>
                  <a:pt x="22" y="67"/>
                </a:lnTo>
                <a:lnTo>
                  <a:pt x="22" y="67"/>
                </a:lnTo>
                <a:lnTo>
                  <a:pt x="14" y="70"/>
                </a:lnTo>
                <a:lnTo>
                  <a:pt x="14" y="70"/>
                </a:lnTo>
                <a:lnTo>
                  <a:pt x="18" y="78"/>
                </a:lnTo>
                <a:lnTo>
                  <a:pt x="18" y="78"/>
                </a:lnTo>
                <a:lnTo>
                  <a:pt x="29" y="78"/>
                </a:lnTo>
                <a:lnTo>
                  <a:pt x="33" y="74"/>
                </a:lnTo>
                <a:lnTo>
                  <a:pt x="33" y="74"/>
                </a:lnTo>
                <a:lnTo>
                  <a:pt x="41" y="81"/>
                </a:lnTo>
                <a:lnTo>
                  <a:pt x="41" y="81"/>
                </a:lnTo>
                <a:lnTo>
                  <a:pt x="52" y="70"/>
                </a:lnTo>
                <a:lnTo>
                  <a:pt x="59" y="63"/>
                </a:lnTo>
                <a:lnTo>
                  <a:pt x="59" y="63"/>
                </a:lnTo>
                <a:lnTo>
                  <a:pt x="67" y="70"/>
                </a:lnTo>
                <a:lnTo>
                  <a:pt x="78" y="81"/>
                </a:lnTo>
                <a:lnTo>
                  <a:pt x="78" y="81"/>
                </a:lnTo>
                <a:lnTo>
                  <a:pt x="81" y="70"/>
                </a:lnTo>
                <a:lnTo>
                  <a:pt x="81" y="70"/>
                </a:lnTo>
                <a:lnTo>
                  <a:pt x="74" y="63"/>
                </a:lnTo>
                <a:lnTo>
                  <a:pt x="67" y="55"/>
                </a:lnTo>
                <a:lnTo>
                  <a:pt x="81" y="55"/>
                </a:lnTo>
                <a:lnTo>
                  <a:pt x="81" y="44"/>
                </a:lnTo>
                <a:lnTo>
                  <a:pt x="63" y="44"/>
                </a:lnTo>
                <a:lnTo>
                  <a:pt x="63" y="37"/>
                </a:lnTo>
                <a:lnTo>
                  <a:pt x="78" y="37"/>
                </a:lnTo>
                <a:lnTo>
                  <a:pt x="78" y="26"/>
                </a:lnTo>
                <a:lnTo>
                  <a:pt x="55" y="26"/>
                </a:lnTo>
                <a:lnTo>
                  <a:pt x="55" y="26"/>
                </a:lnTo>
                <a:lnTo>
                  <a:pt x="55" y="26"/>
                </a:lnTo>
                <a:lnTo>
                  <a:pt x="55" y="22"/>
                </a:lnTo>
                <a:lnTo>
                  <a:pt x="55" y="22"/>
                </a:lnTo>
                <a:lnTo>
                  <a:pt x="44" y="18"/>
                </a:lnTo>
                <a:lnTo>
                  <a:pt x="44" y="18"/>
                </a:lnTo>
                <a:lnTo>
                  <a:pt x="41" y="29"/>
                </a:lnTo>
                <a:lnTo>
                  <a:pt x="33" y="41"/>
                </a:lnTo>
                <a:lnTo>
                  <a:pt x="33" y="41"/>
                </a:lnTo>
                <a:lnTo>
                  <a:pt x="37" y="41"/>
                </a:lnTo>
                <a:lnTo>
                  <a:pt x="37" y="41"/>
                </a:lnTo>
                <a:lnTo>
                  <a:pt x="44" y="44"/>
                </a:lnTo>
                <a:lnTo>
                  <a:pt x="44" y="44"/>
                </a:lnTo>
                <a:lnTo>
                  <a:pt x="52" y="37"/>
                </a:lnTo>
                <a:lnTo>
                  <a:pt x="52" y="37"/>
                </a:lnTo>
                <a:lnTo>
                  <a:pt x="52" y="44"/>
                </a:lnTo>
                <a:lnTo>
                  <a:pt x="37" y="44"/>
                </a:lnTo>
                <a:lnTo>
                  <a:pt x="37" y="55"/>
                </a:lnTo>
                <a:lnTo>
                  <a:pt x="52" y="55"/>
                </a:lnTo>
                <a:lnTo>
                  <a:pt x="52" y="55"/>
                </a:lnTo>
                <a:lnTo>
                  <a:pt x="52" y="55"/>
                </a:lnTo>
                <a:lnTo>
                  <a:pt x="44" y="67"/>
                </a:lnTo>
                <a:lnTo>
                  <a:pt x="33" y="70"/>
                </a:lnTo>
                <a:lnTo>
                  <a:pt x="33" y="70"/>
                </a:lnTo>
                <a:lnTo>
                  <a:pt x="33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Freeform 97"/>
          <p:cNvSpPr>
            <a:spLocks noEditPoints="1"/>
          </p:cNvSpPr>
          <p:nvPr/>
        </p:nvSpPr>
        <p:spPr bwMode="auto">
          <a:xfrm>
            <a:off x="8145463" y="2938463"/>
            <a:ext cx="88900" cy="128587"/>
          </a:xfrm>
          <a:custGeom>
            <a:avLst/>
            <a:gdLst>
              <a:gd name="T0" fmla="*/ 7 w 56"/>
              <a:gd name="T1" fmla="*/ 81 h 81"/>
              <a:gd name="T2" fmla="*/ 7 w 56"/>
              <a:gd name="T3" fmla="*/ 78 h 81"/>
              <a:gd name="T4" fmla="*/ 44 w 56"/>
              <a:gd name="T5" fmla="*/ 78 h 81"/>
              <a:gd name="T6" fmla="*/ 44 w 56"/>
              <a:gd name="T7" fmla="*/ 81 h 81"/>
              <a:gd name="T8" fmla="*/ 56 w 56"/>
              <a:gd name="T9" fmla="*/ 81 h 81"/>
              <a:gd name="T10" fmla="*/ 56 w 56"/>
              <a:gd name="T11" fmla="*/ 11 h 81"/>
              <a:gd name="T12" fmla="*/ 26 w 56"/>
              <a:gd name="T13" fmla="*/ 11 h 81"/>
              <a:gd name="T14" fmla="*/ 26 w 56"/>
              <a:gd name="T15" fmla="*/ 11 h 81"/>
              <a:gd name="T16" fmla="*/ 30 w 56"/>
              <a:gd name="T17" fmla="*/ 7 h 81"/>
              <a:gd name="T18" fmla="*/ 30 w 56"/>
              <a:gd name="T19" fmla="*/ 7 h 81"/>
              <a:gd name="T20" fmla="*/ 30 w 56"/>
              <a:gd name="T21" fmla="*/ 7 h 81"/>
              <a:gd name="T22" fmla="*/ 30 w 56"/>
              <a:gd name="T23" fmla="*/ 3 h 81"/>
              <a:gd name="T24" fmla="*/ 30 w 56"/>
              <a:gd name="T25" fmla="*/ 3 h 81"/>
              <a:gd name="T26" fmla="*/ 18 w 56"/>
              <a:gd name="T27" fmla="*/ 0 h 81"/>
              <a:gd name="T28" fmla="*/ 18 w 56"/>
              <a:gd name="T29" fmla="*/ 0 h 81"/>
              <a:gd name="T30" fmla="*/ 15 w 56"/>
              <a:gd name="T31" fmla="*/ 3 h 81"/>
              <a:gd name="T32" fmla="*/ 15 w 56"/>
              <a:gd name="T33" fmla="*/ 3 h 81"/>
              <a:gd name="T34" fmla="*/ 15 w 56"/>
              <a:gd name="T35" fmla="*/ 11 h 81"/>
              <a:gd name="T36" fmla="*/ 0 w 56"/>
              <a:gd name="T37" fmla="*/ 11 h 81"/>
              <a:gd name="T38" fmla="*/ 0 w 56"/>
              <a:gd name="T39" fmla="*/ 81 h 81"/>
              <a:gd name="T40" fmla="*/ 0 w 56"/>
              <a:gd name="T41" fmla="*/ 81 h 81"/>
              <a:gd name="T42" fmla="*/ 7 w 56"/>
              <a:gd name="T43" fmla="*/ 81 h 81"/>
              <a:gd name="T44" fmla="*/ 7 w 56"/>
              <a:gd name="T45" fmla="*/ 81 h 81"/>
              <a:gd name="T46" fmla="*/ 44 w 56"/>
              <a:gd name="T47" fmla="*/ 22 h 81"/>
              <a:gd name="T48" fmla="*/ 44 w 56"/>
              <a:gd name="T49" fmla="*/ 29 h 81"/>
              <a:gd name="T50" fmla="*/ 7 w 56"/>
              <a:gd name="T51" fmla="*/ 29 h 81"/>
              <a:gd name="T52" fmla="*/ 7 w 56"/>
              <a:gd name="T53" fmla="*/ 22 h 81"/>
              <a:gd name="T54" fmla="*/ 44 w 56"/>
              <a:gd name="T55" fmla="*/ 22 h 81"/>
              <a:gd name="T56" fmla="*/ 44 w 56"/>
              <a:gd name="T57" fmla="*/ 22 h 81"/>
              <a:gd name="T58" fmla="*/ 44 w 56"/>
              <a:gd name="T59" fmla="*/ 48 h 81"/>
              <a:gd name="T60" fmla="*/ 7 w 56"/>
              <a:gd name="T61" fmla="*/ 48 h 81"/>
              <a:gd name="T62" fmla="*/ 7 w 56"/>
              <a:gd name="T63" fmla="*/ 41 h 81"/>
              <a:gd name="T64" fmla="*/ 44 w 56"/>
              <a:gd name="T65" fmla="*/ 41 h 81"/>
              <a:gd name="T66" fmla="*/ 44 w 56"/>
              <a:gd name="T67" fmla="*/ 48 h 81"/>
              <a:gd name="T68" fmla="*/ 44 w 56"/>
              <a:gd name="T69" fmla="*/ 48 h 81"/>
              <a:gd name="T70" fmla="*/ 44 w 56"/>
              <a:gd name="T71" fmla="*/ 59 h 81"/>
              <a:gd name="T72" fmla="*/ 44 w 56"/>
              <a:gd name="T73" fmla="*/ 67 h 81"/>
              <a:gd name="T74" fmla="*/ 7 w 56"/>
              <a:gd name="T75" fmla="*/ 67 h 81"/>
              <a:gd name="T76" fmla="*/ 7 w 56"/>
              <a:gd name="T77" fmla="*/ 59 h 81"/>
              <a:gd name="T78" fmla="*/ 44 w 56"/>
              <a:gd name="T79" fmla="*/ 59 h 81"/>
              <a:gd name="T80" fmla="*/ 44 w 56"/>
              <a:gd name="T81" fmla="*/ 5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6" h="81">
                <a:moveTo>
                  <a:pt x="7" y="81"/>
                </a:moveTo>
                <a:lnTo>
                  <a:pt x="7" y="78"/>
                </a:lnTo>
                <a:lnTo>
                  <a:pt x="44" y="78"/>
                </a:lnTo>
                <a:lnTo>
                  <a:pt x="44" y="81"/>
                </a:lnTo>
                <a:lnTo>
                  <a:pt x="56" y="81"/>
                </a:lnTo>
                <a:lnTo>
                  <a:pt x="56" y="11"/>
                </a:lnTo>
                <a:lnTo>
                  <a:pt x="26" y="11"/>
                </a:lnTo>
                <a:lnTo>
                  <a:pt x="26" y="11"/>
                </a:lnTo>
                <a:lnTo>
                  <a:pt x="30" y="7"/>
                </a:lnTo>
                <a:lnTo>
                  <a:pt x="30" y="7"/>
                </a:lnTo>
                <a:lnTo>
                  <a:pt x="30" y="7"/>
                </a:lnTo>
                <a:lnTo>
                  <a:pt x="30" y="3"/>
                </a:lnTo>
                <a:lnTo>
                  <a:pt x="30" y="3"/>
                </a:lnTo>
                <a:lnTo>
                  <a:pt x="18" y="0"/>
                </a:lnTo>
                <a:lnTo>
                  <a:pt x="18" y="0"/>
                </a:lnTo>
                <a:lnTo>
                  <a:pt x="15" y="3"/>
                </a:lnTo>
                <a:lnTo>
                  <a:pt x="15" y="3"/>
                </a:lnTo>
                <a:lnTo>
                  <a:pt x="15" y="11"/>
                </a:lnTo>
                <a:lnTo>
                  <a:pt x="0" y="11"/>
                </a:lnTo>
                <a:lnTo>
                  <a:pt x="0" y="81"/>
                </a:lnTo>
                <a:lnTo>
                  <a:pt x="0" y="81"/>
                </a:lnTo>
                <a:lnTo>
                  <a:pt x="7" y="81"/>
                </a:lnTo>
                <a:lnTo>
                  <a:pt x="7" y="81"/>
                </a:lnTo>
                <a:close/>
                <a:moveTo>
                  <a:pt x="44" y="22"/>
                </a:moveTo>
                <a:lnTo>
                  <a:pt x="44" y="29"/>
                </a:lnTo>
                <a:lnTo>
                  <a:pt x="7" y="29"/>
                </a:lnTo>
                <a:lnTo>
                  <a:pt x="7" y="22"/>
                </a:lnTo>
                <a:lnTo>
                  <a:pt x="44" y="22"/>
                </a:lnTo>
                <a:lnTo>
                  <a:pt x="44" y="22"/>
                </a:lnTo>
                <a:close/>
                <a:moveTo>
                  <a:pt x="44" y="48"/>
                </a:moveTo>
                <a:lnTo>
                  <a:pt x="7" y="48"/>
                </a:lnTo>
                <a:lnTo>
                  <a:pt x="7" y="41"/>
                </a:lnTo>
                <a:lnTo>
                  <a:pt x="44" y="41"/>
                </a:lnTo>
                <a:lnTo>
                  <a:pt x="44" y="48"/>
                </a:lnTo>
                <a:lnTo>
                  <a:pt x="44" y="48"/>
                </a:lnTo>
                <a:close/>
                <a:moveTo>
                  <a:pt x="44" y="59"/>
                </a:moveTo>
                <a:lnTo>
                  <a:pt x="44" y="67"/>
                </a:lnTo>
                <a:lnTo>
                  <a:pt x="7" y="67"/>
                </a:lnTo>
                <a:lnTo>
                  <a:pt x="7" y="59"/>
                </a:lnTo>
                <a:lnTo>
                  <a:pt x="44" y="59"/>
                </a:lnTo>
                <a:lnTo>
                  <a:pt x="44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Freeform 98"/>
          <p:cNvSpPr>
            <a:spLocks noEditPoints="1"/>
          </p:cNvSpPr>
          <p:nvPr/>
        </p:nvSpPr>
        <p:spPr bwMode="auto">
          <a:xfrm>
            <a:off x="8262938" y="2938463"/>
            <a:ext cx="130175" cy="128587"/>
          </a:xfrm>
          <a:custGeom>
            <a:avLst/>
            <a:gdLst>
              <a:gd name="T0" fmla="*/ 60 w 82"/>
              <a:gd name="T1" fmla="*/ 7 h 81"/>
              <a:gd name="T2" fmla="*/ 60 w 82"/>
              <a:gd name="T3" fmla="*/ 3 h 81"/>
              <a:gd name="T4" fmla="*/ 49 w 82"/>
              <a:gd name="T5" fmla="*/ 0 h 81"/>
              <a:gd name="T6" fmla="*/ 41 w 82"/>
              <a:gd name="T7" fmla="*/ 14 h 81"/>
              <a:gd name="T8" fmla="*/ 26 w 82"/>
              <a:gd name="T9" fmla="*/ 26 h 81"/>
              <a:gd name="T10" fmla="*/ 30 w 82"/>
              <a:gd name="T11" fmla="*/ 37 h 81"/>
              <a:gd name="T12" fmla="*/ 71 w 82"/>
              <a:gd name="T13" fmla="*/ 37 h 81"/>
              <a:gd name="T14" fmla="*/ 71 w 82"/>
              <a:gd name="T15" fmla="*/ 41 h 81"/>
              <a:gd name="T16" fmla="*/ 78 w 82"/>
              <a:gd name="T17" fmla="*/ 37 h 81"/>
              <a:gd name="T18" fmla="*/ 82 w 82"/>
              <a:gd name="T19" fmla="*/ 37 h 81"/>
              <a:gd name="T20" fmla="*/ 67 w 82"/>
              <a:gd name="T21" fmla="*/ 11 h 81"/>
              <a:gd name="T22" fmla="*/ 60 w 82"/>
              <a:gd name="T23" fmla="*/ 18 h 81"/>
              <a:gd name="T24" fmla="*/ 49 w 82"/>
              <a:gd name="T25" fmla="*/ 26 h 81"/>
              <a:gd name="T26" fmla="*/ 60 w 82"/>
              <a:gd name="T27" fmla="*/ 7 h 81"/>
              <a:gd name="T28" fmla="*/ 60 w 82"/>
              <a:gd name="T29" fmla="*/ 7 h 81"/>
              <a:gd name="T30" fmla="*/ 30 w 82"/>
              <a:gd name="T31" fmla="*/ 11 h 81"/>
              <a:gd name="T32" fmla="*/ 19 w 82"/>
              <a:gd name="T33" fmla="*/ 0 h 81"/>
              <a:gd name="T34" fmla="*/ 8 w 82"/>
              <a:gd name="T35" fmla="*/ 7 h 81"/>
              <a:gd name="T36" fmla="*/ 15 w 82"/>
              <a:gd name="T37" fmla="*/ 14 h 81"/>
              <a:gd name="T38" fmla="*/ 23 w 82"/>
              <a:gd name="T39" fmla="*/ 22 h 81"/>
              <a:gd name="T40" fmla="*/ 30 w 82"/>
              <a:gd name="T41" fmla="*/ 11 h 81"/>
              <a:gd name="T42" fmla="*/ 23 w 82"/>
              <a:gd name="T43" fmla="*/ 29 h 81"/>
              <a:gd name="T44" fmla="*/ 8 w 82"/>
              <a:gd name="T45" fmla="*/ 18 h 81"/>
              <a:gd name="T46" fmla="*/ 0 w 82"/>
              <a:gd name="T47" fmla="*/ 29 h 81"/>
              <a:gd name="T48" fmla="*/ 15 w 82"/>
              <a:gd name="T49" fmla="*/ 41 h 81"/>
              <a:gd name="T50" fmla="*/ 23 w 82"/>
              <a:gd name="T51" fmla="*/ 29 h 81"/>
              <a:gd name="T52" fmla="*/ 23 w 82"/>
              <a:gd name="T53" fmla="*/ 29 h 81"/>
              <a:gd name="T54" fmla="*/ 11 w 82"/>
              <a:gd name="T55" fmla="*/ 78 h 81"/>
              <a:gd name="T56" fmla="*/ 15 w 82"/>
              <a:gd name="T57" fmla="*/ 78 h 81"/>
              <a:gd name="T58" fmla="*/ 26 w 82"/>
              <a:gd name="T59" fmla="*/ 48 h 81"/>
              <a:gd name="T60" fmla="*/ 19 w 82"/>
              <a:gd name="T61" fmla="*/ 44 h 81"/>
              <a:gd name="T62" fmla="*/ 15 w 82"/>
              <a:gd name="T63" fmla="*/ 41 h 81"/>
              <a:gd name="T64" fmla="*/ 4 w 82"/>
              <a:gd name="T65" fmla="*/ 70 h 81"/>
              <a:gd name="T66" fmla="*/ 11 w 82"/>
              <a:gd name="T67" fmla="*/ 78 h 81"/>
              <a:gd name="T68" fmla="*/ 41 w 82"/>
              <a:gd name="T69" fmla="*/ 74 h 81"/>
              <a:gd name="T70" fmla="*/ 63 w 82"/>
              <a:gd name="T71" fmla="*/ 81 h 81"/>
              <a:gd name="T72" fmla="*/ 75 w 82"/>
              <a:gd name="T73" fmla="*/ 44 h 81"/>
              <a:gd name="T74" fmla="*/ 30 w 82"/>
              <a:gd name="T75" fmla="*/ 81 h 81"/>
              <a:gd name="T76" fmla="*/ 41 w 82"/>
              <a:gd name="T77" fmla="*/ 74 h 81"/>
              <a:gd name="T78" fmla="*/ 63 w 82"/>
              <a:gd name="T79" fmla="*/ 52 h 81"/>
              <a:gd name="T80" fmla="*/ 41 w 82"/>
              <a:gd name="T81" fmla="*/ 67 h 81"/>
              <a:gd name="T82" fmla="*/ 63 w 82"/>
              <a:gd name="T83" fmla="*/ 5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81">
                <a:moveTo>
                  <a:pt x="60" y="7"/>
                </a:moveTo>
                <a:lnTo>
                  <a:pt x="60" y="7"/>
                </a:lnTo>
                <a:lnTo>
                  <a:pt x="60" y="3"/>
                </a:lnTo>
                <a:lnTo>
                  <a:pt x="60" y="3"/>
                </a:lnTo>
                <a:lnTo>
                  <a:pt x="49" y="0"/>
                </a:lnTo>
                <a:lnTo>
                  <a:pt x="49" y="0"/>
                </a:lnTo>
                <a:lnTo>
                  <a:pt x="41" y="14"/>
                </a:lnTo>
                <a:lnTo>
                  <a:pt x="41" y="14"/>
                </a:lnTo>
                <a:lnTo>
                  <a:pt x="34" y="26"/>
                </a:lnTo>
                <a:lnTo>
                  <a:pt x="26" y="26"/>
                </a:lnTo>
                <a:lnTo>
                  <a:pt x="30" y="37"/>
                </a:lnTo>
                <a:lnTo>
                  <a:pt x="30" y="37"/>
                </a:lnTo>
                <a:lnTo>
                  <a:pt x="56" y="37"/>
                </a:lnTo>
                <a:lnTo>
                  <a:pt x="71" y="37"/>
                </a:lnTo>
                <a:lnTo>
                  <a:pt x="71" y="41"/>
                </a:lnTo>
                <a:lnTo>
                  <a:pt x="71" y="41"/>
                </a:lnTo>
                <a:lnTo>
                  <a:pt x="78" y="37"/>
                </a:lnTo>
                <a:lnTo>
                  <a:pt x="78" y="37"/>
                </a:lnTo>
                <a:lnTo>
                  <a:pt x="82" y="37"/>
                </a:lnTo>
                <a:lnTo>
                  <a:pt x="82" y="37"/>
                </a:lnTo>
                <a:lnTo>
                  <a:pt x="67" y="11"/>
                </a:lnTo>
                <a:lnTo>
                  <a:pt x="67" y="11"/>
                </a:lnTo>
                <a:lnTo>
                  <a:pt x="60" y="18"/>
                </a:lnTo>
                <a:lnTo>
                  <a:pt x="60" y="18"/>
                </a:lnTo>
                <a:lnTo>
                  <a:pt x="63" y="26"/>
                </a:lnTo>
                <a:lnTo>
                  <a:pt x="49" y="26"/>
                </a:lnTo>
                <a:lnTo>
                  <a:pt x="49" y="26"/>
                </a:lnTo>
                <a:lnTo>
                  <a:pt x="60" y="7"/>
                </a:lnTo>
                <a:lnTo>
                  <a:pt x="60" y="7"/>
                </a:lnTo>
                <a:lnTo>
                  <a:pt x="60" y="7"/>
                </a:lnTo>
                <a:close/>
                <a:moveTo>
                  <a:pt x="30" y="11"/>
                </a:moveTo>
                <a:lnTo>
                  <a:pt x="30" y="11"/>
                </a:lnTo>
                <a:lnTo>
                  <a:pt x="19" y="0"/>
                </a:lnTo>
                <a:lnTo>
                  <a:pt x="19" y="0"/>
                </a:lnTo>
                <a:lnTo>
                  <a:pt x="8" y="7"/>
                </a:lnTo>
                <a:lnTo>
                  <a:pt x="8" y="7"/>
                </a:lnTo>
                <a:lnTo>
                  <a:pt x="15" y="14"/>
                </a:lnTo>
                <a:lnTo>
                  <a:pt x="15" y="14"/>
                </a:lnTo>
                <a:lnTo>
                  <a:pt x="23" y="22"/>
                </a:lnTo>
                <a:lnTo>
                  <a:pt x="23" y="22"/>
                </a:lnTo>
                <a:lnTo>
                  <a:pt x="30" y="11"/>
                </a:lnTo>
                <a:lnTo>
                  <a:pt x="30" y="11"/>
                </a:lnTo>
                <a:lnTo>
                  <a:pt x="30" y="11"/>
                </a:lnTo>
                <a:close/>
                <a:moveTo>
                  <a:pt x="23" y="29"/>
                </a:moveTo>
                <a:lnTo>
                  <a:pt x="23" y="29"/>
                </a:lnTo>
                <a:lnTo>
                  <a:pt x="8" y="18"/>
                </a:lnTo>
                <a:lnTo>
                  <a:pt x="8" y="18"/>
                </a:lnTo>
                <a:lnTo>
                  <a:pt x="0" y="29"/>
                </a:lnTo>
                <a:lnTo>
                  <a:pt x="0" y="29"/>
                </a:lnTo>
                <a:lnTo>
                  <a:pt x="15" y="41"/>
                </a:lnTo>
                <a:lnTo>
                  <a:pt x="15" y="41"/>
                </a:lnTo>
                <a:lnTo>
                  <a:pt x="23" y="29"/>
                </a:lnTo>
                <a:lnTo>
                  <a:pt x="23" y="29"/>
                </a:lnTo>
                <a:lnTo>
                  <a:pt x="23" y="29"/>
                </a:lnTo>
                <a:close/>
                <a:moveTo>
                  <a:pt x="11" y="78"/>
                </a:moveTo>
                <a:lnTo>
                  <a:pt x="11" y="78"/>
                </a:lnTo>
                <a:lnTo>
                  <a:pt x="15" y="78"/>
                </a:lnTo>
                <a:lnTo>
                  <a:pt x="15" y="78"/>
                </a:lnTo>
                <a:lnTo>
                  <a:pt x="26" y="48"/>
                </a:lnTo>
                <a:lnTo>
                  <a:pt x="26" y="48"/>
                </a:lnTo>
                <a:lnTo>
                  <a:pt x="19" y="44"/>
                </a:lnTo>
                <a:lnTo>
                  <a:pt x="19" y="44"/>
                </a:lnTo>
                <a:lnTo>
                  <a:pt x="15" y="41"/>
                </a:lnTo>
                <a:lnTo>
                  <a:pt x="15" y="41"/>
                </a:lnTo>
                <a:lnTo>
                  <a:pt x="4" y="70"/>
                </a:lnTo>
                <a:lnTo>
                  <a:pt x="4" y="70"/>
                </a:ln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close/>
                <a:moveTo>
                  <a:pt x="41" y="74"/>
                </a:moveTo>
                <a:lnTo>
                  <a:pt x="63" y="74"/>
                </a:lnTo>
                <a:lnTo>
                  <a:pt x="63" y="81"/>
                </a:lnTo>
                <a:lnTo>
                  <a:pt x="75" y="81"/>
                </a:lnTo>
                <a:lnTo>
                  <a:pt x="75" y="44"/>
                </a:lnTo>
                <a:lnTo>
                  <a:pt x="30" y="44"/>
                </a:lnTo>
                <a:lnTo>
                  <a:pt x="30" y="81"/>
                </a:lnTo>
                <a:lnTo>
                  <a:pt x="41" y="81"/>
                </a:lnTo>
                <a:lnTo>
                  <a:pt x="41" y="74"/>
                </a:lnTo>
                <a:lnTo>
                  <a:pt x="41" y="74"/>
                </a:lnTo>
                <a:close/>
                <a:moveTo>
                  <a:pt x="63" y="52"/>
                </a:moveTo>
                <a:lnTo>
                  <a:pt x="63" y="67"/>
                </a:lnTo>
                <a:lnTo>
                  <a:pt x="41" y="67"/>
                </a:lnTo>
                <a:lnTo>
                  <a:pt x="41" y="52"/>
                </a:lnTo>
                <a:lnTo>
                  <a:pt x="63" y="52"/>
                </a:lnTo>
                <a:lnTo>
                  <a:pt x="63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Freeform 99"/>
          <p:cNvSpPr>
            <a:spLocks noEditPoints="1"/>
          </p:cNvSpPr>
          <p:nvPr/>
        </p:nvSpPr>
        <p:spPr bwMode="auto">
          <a:xfrm>
            <a:off x="8410576" y="2938463"/>
            <a:ext cx="119062" cy="128587"/>
          </a:xfrm>
          <a:custGeom>
            <a:avLst/>
            <a:gdLst>
              <a:gd name="T0" fmla="*/ 56 w 75"/>
              <a:gd name="T1" fmla="*/ 22 h 81"/>
              <a:gd name="T2" fmla="*/ 49 w 75"/>
              <a:gd name="T3" fmla="*/ 11 h 81"/>
              <a:gd name="T4" fmla="*/ 49 w 75"/>
              <a:gd name="T5" fmla="*/ 7 h 81"/>
              <a:gd name="T6" fmla="*/ 49 w 75"/>
              <a:gd name="T7" fmla="*/ 7 h 81"/>
              <a:gd name="T8" fmla="*/ 45 w 75"/>
              <a:gd name="T9" fmla="*/ 7 h 81"/>
              <a:gd name="T10" fmla="*/ 37 w 75"/>
              <a:gd name="T11" fmla="*/ 7 h 81"/>
              <a:gd name="T12" fmla="*/ 37 w 75"/>
              <a:gd name="T13" fmla="*/ 41 h 81"/>
              <a:gd name="T14" fmla="*/ 34 w 75"/>
              <a:gd name="T15" fmla="*/ 22 h 81"/>
              <a:gd name="T16" fmla="*/ 26 w 75"/>
              <a:gd name="T17" fmla="*/ 7 h 81"/>
              <a:gd name="T18" fmla="*/ 26 w 75"/>
              <a:gd name="T19" fmla="*/ 3 h 81"/>
              <a:gd name="T20" fmla="*/ 26 w 75"/>
              <a:gd name="T21" fmla="*/ 3 h 81"/>
              <a:gd name="T22" fmla="*/ 23 w 75"/>
              <a:gd name="T23" fmla="*/ 3 h 81"/>
              <a:gd name="T24" fmla="*/ 15 w 75"/>
              <a:gd name="T25" fmla="*/ 3 h 81"/>
              <a:gd name="T26" fmla="*/ 15 w 75"/>
              <a:gd name="T27" fmla="*/ 44 h 81"/>
              <a:gd name="T28" fmla="*/ 11 w 75"/>
              <a:gd name="T29" fmla="*/ 63 h 81"/>
              <a:gd name="T30" fmla="*/ 0 w 75"/>
              <a:gd name="T31" fmla="*/ 74 h 81"/>
              <a:gd name="T32" fmla="*/ 8 w 75"/>
              <a:gd name="T33" fmla="*/ 78 h 81"/>
              <a:gd name="T34" fmla="*/ 19 w 75"/>
              <a:gd name="T35" fmla="*/ 70 h 81"/>
              <a:gd name="T36" fmla="*/ 23 w 75"/>
              <a:gd name="T37" fmla="*/ 63 h 81"/>
              <a:gd name="T38" fmla="*/ 26 w 75"/>
              <a:gd name="T39" fmla="*/ 26 h 81"/>
              <a:gd name="T40" fmla="*/ 30 w 75"/>
              <a:gd name="T41" fmla="*/ 48 h 81"/>
              <a:gd name="T42" fmla="*/ 34 w 75"/>
              <a:gd name="T43" fmla="*/ 48 h 81"/>
              <a:gd name="T44" fmla="*/ 37 w 75"/>
              <a:gd name="T45" fmla="*/ 48 h 81"/>
              <a:gd name="T46" fmla="*/ 49 w 75"/>
              <a:gd name="T47" fmla="*/ 78 h 81"/>
              <a:gd name="T48" fmla="*/ 49 w 75"/>
              <a:gd name="T49" fmla="*/ 26 h 81"/>
              <a:gd name="T50" fmla="*/ 52 w 75"/>
              <a:gd name="T51" fmla="*/ 52 h 81"/>
              <a:gd name="T52" fmla="*/ 60 w 75"/>
              <a:gd name="T53" fmla="*/ 81 h 81"/>
              <a:gd name="T54" fmla="*/ 71 w 75"/>
              <a:gd name="T55" fmla="*/ 7 h 81"/>
              <a:gd name="T56" fmla="*/ 75 w 75"/>
              <a:gd name="T57" fmla="*/ 3 h 81"/>
              <a:gd name="T58" fmla="*/ 75 w 75"/>
              <a:gd name="T59" fmla="*/ 3 h 81"/>
              <a:gd name="T60" fmla="*/ 71 w 75"/>
              <a:gd name="T61" fmla="*/ 0 h 81"/>
              <a:gd name="T62" fmla="*/ 60 w 75"/>
              <a:gd name="T63" fmla="*/ 0 h 81"/>
              <a:gd name="T64" fmla="*/ 60 w 75"/>
              <a:gd name="T65" fmla="*/ 41 h 81"/>
              <a:gd name="T66" fmla="*/ 56 w 75"/>
              <a:gd name="T67" fmla="*/ 22 h 81"/>
              <a:gd name="T68" fmla="*/ 11 w 75"/>
              <a:gd name="T69" fmla="*/ 37 h 81"/>
              <a:gd name="T70" fmla="*/ 11 w 75"/>
              <a:gd name="T71" fmla="*/ 22 h 81"/>
              <a:gd name="T72" fmla="*/ 4 w 75"/>
              <a:gd name="T73" fmla="*/ 22 h 81"/>
              <a:gd name="T74" fmla="*/ 4 w 75"/>
              <a:gd name="T75" fmla="*/ 26 h 81"/>
              <a:gd name="T76" fmla="*/ 0 w 75"/>
              <a:gd name="T77" fmla="*/ 48 h 81"/>
              <a:gd name="T78" fmla="*/ 8 w 75"/>
              <a:gd name="T79" fmla="*/ 52 h 81"/>
              <a:gd name="T80" fmla="*/ 11 w 75"/>
              <a:gd name="T81" fmla="*/ 37 h 81"/>
              <a:gd name="T82" fmla="*/ 11 w 75"/>
              <a:gd name="T83" fmla="*/ 3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5" h="81">
                <a:moveTo>
                  <a:pt x="56" y="22"/>
                </a:moveTo>
                <a:lnTo>
                  <a:pt x="56" y="22"/>
                </a:lnTo>
                <a:lnTo>
                  <a:pt x="49" y="22"/>
                </a:lnTo>
                <a:lnTo>
                  <a:pt x="49" y="11"/>
                </a:lnTo>
                <a:lnTo>
                  <a:pt x="49" y="11"/>
                </a:lnTo>
                <a:lnTo>
                  <a:pt x="49" y="7"/>
                </a:lnTo>
                <a:lnTo>
                  <a:pt x="49" y="7"/>
                </a:lnTo>
                <a:lnTo>
                  <a:pt x="49" y="7"/>
                </a:lnTo>
                <a:lnTo>
                  <a:pt x="49" y="7"/>
                </a:lnTo>
                <a:lnTo>
                  <a:pt x="45" y="7"/>
                </a:lnTo>
                <a:lnTo>
                  <a:pt x="45" y="7"/>
                </a:lnTo>
                <a:lnTo>
                  <a:pt x="37" y="7"/>
                </a:lnTo>
                <a:lnTo>
                  <a:pt x="37" y="41"/>
                </a:lnTo>
                <a:lnTo>
                  <a:pt x="37" y="41"/>
                </a:lnTo>
                <a:lnTo>
                  <a:pt x="34" y="22"/>
                </a:lnTo>
                <a:lnTo>
                  <a:pt x="34" y="22"/>
                </a:lnTo>
                <a:lnTo>
                  <a:pt x="26" y="22"/>
                </a:lnTo>
                <a:lnTo>
                  <a:pt x="26" y="7"/>
                </a:lnTo>
                <a:lnTo>
                  <a:pt x="26" y="7"/>
                </a:lnTo>
                <a:lnTo>
                  <a:pt x="26" y="3"/>
                </a:lnTo>
                <a:lnTo>
                  <a:pt x="26" y="3"/>
                </a:lnTo>
                <a:lnTo>
                  <a:pt x="26" y="3"/>
                </a:lnTo>
                <a:lnTo>
                  <a:pt x="26" y="3"/>
                </a:lnTo>
                <a:lnTo>
                  <a:pt x="23" y="3"/>
                </a:lnTo>
                <a:lnTo>
                  <a:pt x="23" y="3"/>
                </a:lnTo>
                <a:lnTo>
                  <a:pt x="15" y="3"/>
                </a:lnTo>
                <a:lnTo>
                  <a:pt x="15" y="44"/>
                </a:lnTo>
                <a:lnTo>
                  <a:pt x="15" y="44"/>
                </a:lnTo>
                <a:lnTo>
                  <a:pt x="15" y="55"/>
                </a:lnTo>
                <a:lnTo>
                  <a:pt x="11" y="63"/>
                </a:lnTo>
                <a:lnTo>
                  <a:pt x="11" y="63"/>
                </a:lnTo>
                <a:lnTo>
                  <a:pt x="0" y="74"/>
                </a:lnTo>
                <a:lnTo>
                  <a:pt x="0" y="74"/>
                </a:lnTo>
                <a:lnTo>
                  <a:pt x="8" y="78"/>
                </a:lnTo>
                <a:lnTo>
                  <a:pt x="8" y="78"/>
                </a:lnTo>
                <a:lnTo>
                  <a:pt x="19" y="70"/>
                </a:lnTo>
                <a:lnTo>
                  <a:pt x="23" y="63"/>
                </a:lnTo>
                <a:lnTo>
                  <a:pt x="23" y="63"/>
                </a:lnTo>
                <a:lnTo>
                  <a:pt x="26" y="44"/>
                </a:lnTo>
                <a:lnTo>
                  <a:pt x="26" y="26"/>
                </a:lnTo>
                <a:lnTo>
                  <a:pt x="26" y="26"/>
                </a:lnTo>
                <a:lnTo>
                  <a:pt x="30" y="48"/>
                </a:lnTo>
                <a:lnTo>
                  <a:pt x="30" y="48"/>
                </a:lnTo>
                <a:lnTo>
                  <a:pt x="34" y="48"/>
                </a:lnTo>
                <a:lnTo>
                  <a:pt x="34" y="48"/>
                </a:lnTo>
                <a:lnTo>
                  <a:pt x="37" y="48"/>
                </a:lnTo>
                <a:lnTo>
                  <a:pt x="37" y="78"/>
                </a:lnTo>
                <a:lnTo>
                  <a:pt x="49" y="78"/>
                </a:lnTo>
                <a:lnTo>
                  <a:pt x="49" y="26"/>
                </a:lnTo>
                <a:lnTo>
                  <a:pt x="49" y="26"/>
                </a:lnTo>
                <a:lnTo>
                  <a:pt x="52" y="52"/>
                </a:lnTo>
                <a:lnTo>
                  <a:pt x="52" y="52"/>
                </a:lnTo>
                <a:lnTo>
                  <a:pt x="60" y="48"/>
                </a:lnTo>
                <a:lnTo>
                  <a:pt x="60" y="81"/>
                </a:lnTo>
                <a:lnTo>
                  <a:pt x="71" y="81"/>
                </a:lnTo>
                <a:lnTo>
                  <a:pt x="71" y="7"/>
                </a:lnTo>
                <a:lnTo>
                  <a:pt x="71" y="7"/>
                </a:lnTo>
                <a:lnTo>
                  <a:pt x="75" y="3"/>
                </a:lnTo>
                <a:lnTo>
                  <a:pt x="75" y="3"/>
                </a:lnTo>
                <a:lnTo>
                  <a:pt x="75" y="3"/>
                </a:lnTo>
                <a:lnTo>
                  <a:pt x="75" y="3"/>
                </a:lnTo>
                <a:lnTo>
                  <a:pt x="71" y="0"/>
                </a:lnTo>
                <a:lnTo>
                  <a:pt x="71" y="0"/>
                </a:lnTo>
                <a:lnTo>
                  <a:pt x="60" y="0"/>
                </a:lnTo>
                <a:lnTo>
                  <a:pt x="60" y="41"/>
                </a:lnTo>
                <a:lnTo>
                  <a:pt x="60" y="41"/>
                </a:lnTo>
                <a:lnTo>
                  <a:pt x="56" y="22"/>
                </a:lnTo>
                <a:lnTo>
                  <a:pt x="56" y="22"/>
                </a:lnTo>
                <a:lnTo>
                  <a:pt x="56" y="22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1" y="22"/>
                </a:lnTo>
                <a:lnTo>
                  <a:pt x="11" y="22"/>
                </a:lnTo>
                <a:lnTo>
                  <a:pt x="4" y="22"/>
                </a:lnTo>
                <a:lnTo>
                  <a:pt x="4" y="22"/>
                </a:lnTo>
                <a:lnTo>
                  <a:pt x="4" y="26"/>
                </a:lnTo>
                <a:lnTo>
                  <a:pt x="4" y="26"/>
                </a:lnTo>
                <a:lnTo>
                  <a:pt x="0" y="48"/>
                </a:lnTo>
                <a:lnTo>
                  <a:pt x="0" y="48"/>
                </a:lnTo>
                <a:lnTo>
                  <a:pt x="8" y="52"/>
                </a:lnTo>
                <a:lnTo>
                  <a:pt x="8" y="52"/>
                </a:lnTo>
                <a:lnTo>
                  <a:pt x="11" y="37"/>
                </a:lnTo>
                <a:lnTo>
                  <a:pt x="11" y="37"/>
                </a:lnTo>
                <a:lnTo>
                  <a:pt x="1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Freeform 100"/>
          <p:cNvSpPr>
            <a:spLocks noEditPoints="1"/>
          </p:cNvSpPr>
          <p:nvPr/>
        </p:nvSpPr>
        <p:spPr bwMode="auto">
          <a:xfrm>
            <a:off x="7259638" y="3794125"/>
            <a:ext cx="128587" cy="130175"/>
          </a:xfrm>
          <a:custGeom>
            <a:avLst/>
            <a:gdLst>
              <a:gd name="T0" fmla="*/ 26 w 81"/>
              <a:gd name="T1" fmla="*/ 15 h 82"/>
              <a:gd name="T2" fmla="*/ 26 w 81"/>
              <a:gd name="T3" fmla="*/ 15 h 82"/>
              <a:gd name="T4" fmla="*/ 29 w 81"/>
              <a:gd name="T5" fmla="*/ 4 h 82"/>
              <a:gd name="T6" fmla="*/ 29 w 81"/>
              <a:gd name="T7" fmla="*/ 4 h 82"/>
              <a:gd name="T8" fmla="*/ 22 w 81"/>
              <a:gd name="T9" fmla="*/ 0 h 82"/>
              <a:gd name="T10" fmla="*/ 22 w 81"/>
              <a:gd name="T11" fmla="*/ 0 h 82"/>
              <a:gd name="T12" fmla="*/ 14 w 81"/>
              <a:gd name="T13" fmla="*/ 0 h 82"/>
              <a:gd name="T14" fmla="*/ 14 w 81"/>
              <a:gd name="T15" fmla="*/ 0 h 82"/>
              <a:gd name="T16" fmla="*/ 11 w 81"/>
              <a:gd name="T17" fmla="*/ 22 h 82"/>
              <a:gd name="T18" fmla="*/ 0 w 81"/>
              <a:gd name="T19" fmla="*/ 41 h 82"/>
              <a:gd name="T20" fmla="*/ 0 w 81"/>
              <a:gd name="T21" fmla="*/ 41 h 82"/>
              <a:gd name="T22" fmla="*/ 3 w 81"/>
              <a:gd name="T23" fmla="*/ 49 h 82"/>
              <a:gd name="T24" fmla="*/ 3 w 81"/>
              <a:gd name="T25" fmla="*/ 49 h 82"/>
              <a:gd name="T26" fmla="*/ 11 w 81"/>
              <a:gd name="T27" fmla="*/ 41 h 82"/>
              <a:gd name="T28" fmla="*/ 11 w 81"/>
              <a:gd name="T29" fmla="*/ 82 h 82"/>
              <a:gd name="T30" fmla="*/ 22 w 81"/>
              <a:gd name="T31" fmla="*/ 82 h 82"/>
              <a:gd name="T32" fmla="*/ 22 w 81"/>
              <a:gd name="T33" fmla="*/ 26 h 82"/>
              <a:gd name="T34" fmla="*/ 22 w 81"/>
              <a:gd name="T35" fmla="*/ 26 h 82"/>
              <a:gd name="T36" fmla="*/ 26 w 81"/>
              <a:gd name="T37" fmla="*/ 15 h 82"/>
              <a:gd name="T38" fmla="*/ 26 w 81"/>
              <a:gd name="T39" fmla="*/ 15 h 82"/>
              <a:gd name="T40" fmla="*/ 26 w 81"/>
              <a:gd name="T41" fmla="*/ 15 h 82"/>
              <a:gd name="T42" fmla="*/ 59 w 81"/>
              <a:gd name="T43" fmla="*/ 15 h 82"/>
              <a:gd name="T44" fmla="*/ 59 w 81"/>
              <a:gd name="T45" fmla="*/ 26 h 82"/>
              <a:gd name="T46" fmla="*/ 41 w 81"/>
              <a:gd name="T47" fmla="*/ 26 h 82"/>
              <a:gd name="T48" fmla="*/ 41 w 81"/>
              <a:gd name="T49" fmla="*/ 15 h 82"/>
              <a:gd name="T50" fmla="*/ 59 w 81"/>
              <a:gd name="T51" fmla="*/ 15 h 82"/>
              <a:gd name="T52" fmla="*/ 59 w 81"/>
              <a:gd name="T53" fmla="*/ 15 h 82"/>
              <a:gd name="T54" fmla="*/ 22 w 81"/>
              <a:gd name="T55" fmla="*/ 71 h 82"/>
              <a:gd name="T56" fmla="*/ 22 w 81"/>
              <a:gd name="T57" fmla="*/ 71 h 82"/>
              <a:gd name="T58" fmla="*/ 29 w 81"/>
              <a:gd name="T59" fmla="*/ 78 h 82"/>
              <a:gd name="T60" fmla="*/ 29 w 81"/>
              <a:gd name="T61" fmla="*/ 78 h 82"/>
              <a:gd name="T62" fmla="*/ 37 w 81"/>
              <a:gd name="T63" fmla="*/ 71 h 82"/>
              <a:gd name="T64" fmla="*/ 44 w 81"/>
              <a:gd name="T65" fmla="*/ 60 h 82"/>
              <a:gd name="T66" fmla="*/ 44 w 81"/>
              <a:gd name="T67" fmla="*/ 82 h 82"/>
              <a:gd name="T68" fmla="*/ 55 w 81"/>
              <a:gd name="T69" fmla="*/ 82 h 82"/>
              <a:gd name="T70" fmla="*/ 55 w 81"/>
              <a:gd name="T71" fmla="*/ 60 h 82"/>
              <a:gd name="T72" fmla="*/ 55 w 81"/>
              <a:gd name="T73" fmla="*/ 60 h 82"/>
              <a:gd name="T74" fmla="*/ 63 w 81"/>
              <a:gd name="T75" fmla="*/ 71 h 82"/>
              <a:gd name="T76" fmla="*/ 74 w 81"/>
              <a:gd name="T77" fmla="*/ 78 h 82"/>
              <a:gd name="T78" fmla="*/ 74 w 81"/>
              <a:gd name="T79" fmla="*/ 78 h 82"/>
              <a:gd name="T80" fmla="*/ 81 w 81"/>
              <a:gd name="T81" fmla="*/ 67 h 82"/>
              <a:gd name="T82" fmla="*/ 81 w 81"/>
              <a:gd name="T83" fmla="*/ 67 h 82"/>
              <a:gd name="T84" fmla="*/ 70 w 81"/>
              <a:gd name="T85" fmla="*/ 60 h 82"/>
              <a:gd name="T86" fmla="*/ 63 w 81"/>
              <a:gd name="T87" fmla="*/ 49 h 82"/>
              <a:gd name="T88" fmla="*/ 78 w 81"/>
              <a:gd name="T89" fmla="*/ 49 h 82"/>
              <a:gd name="T90" fmla="*/ 78 w 81"/>
              <a:gd name="T91" fmla="*/ 41 h 82"/>
              <a:gd name="T92" fmla="*/ 55 w 81"/>
              <a:gd name="T93" fmla="*/ 41 h 82"/>
              <a:gd name="T94" fmla="*/ 55 w 81"/>
              <a:gd name="T95" fmla="*/ 34 h 82"/>
              <a:gd name="T96" fmla="*/ 70 w 81"/>
              <a:gd name="T97" fmla="*/ 34 h 82"/>
              <a:gd name="T98" fmla="*/ 70 w 81"/>
              <a:gd name="T99" fmla="*/ 4 h 82"/>
              <a:gd name="T100" fmla="*/ 29 w 81"/>
              <a:gd name="T101" fmla="*/ 4 h 82"/>
              <a:gd name="T102" fmla="*/ 29 w 81"/>
              <a:gd name="T103" fmla="*/ 34 h 82"/>
              <a:gd name="T104" fmla="*/ 44 w 81"/>
              <a:gd name="T105" fmla="*/ 34 h 82"/>
              <a:gd name="T106" fmla="*/ 44 w 81"/>
              <a:gd name="T107" fmla="*/ 41 h 82"/>
              <a:gd name="T108" fmla="*/ 22 w 81"/>
              <a:gd name="T109" fmla="*/ 41 h 82"/>
              <a:gd name="T110" fmla="*/ 22 w 81"/>
              <a:gd name="T111" fmla="*/ 49 h 82"/>
              <a:gd name="T112" fmla="*/ 37 w 81"/>
              <a:gd name="T113" fmla="*/ 49 h 82"/>
              <a:gd name="T114" fmla="*/ 37 w 81"/>
              <a:gd name="T115" fmla="*/ 49 h 82"/>
              <a:gd name="T116" fmla="*/ 33 w 81"/>
              <a:gd name="T117" fmla="*/ 63 h 82"/>
              <a:gd name="T118" fmla="*/ 22 w 81"/>
              <a:gd name="T119" fmla="*/ 71 h 82"/>
              <a:gd name="T120" fmla="*/ 22 w 81"/>
              <a:gd name="T121" fmla="*/ 71 h 82"/>
              <a:gd name="T122" fmla="*/ 22 w 81"/>
              <a:gd name="T123" fmla="*/ 7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" h="82">
                <a:moveTo>
                  <a:pt x="26" y="15"/>
                </a:moveTo>
                <a:lnTo>
                  <a:pt x="26" y="15"/>
                </a:lnTo>
                <a:lnTo>
                  <a:pt x="29" y="4"/>
                </a:lnTo>
                <a:lnTo>
                  <a:pt x="29" y="4"/>
                </a:lnTo>
                <a:lnTo>
                  <a:pt x="22" y="0"/>
                </a:lnTo>
                <a:lnTo>
                  <a:pt x="22" y="0"/>
                </a:lnTo>
                <a:lnTo>
                  <a:pt x="14" y="0"/>
                </a:lnTo>
                <a:lnTo>
                  <a:pt x="14" y="0"/>
                </a:lnTo>
                <a:lnTo>
                  <a:pt x="11" y="22"/>
                </a:lnTo>
                <a:lnTo>
                  <a:pt x="0" y="41"/>
                </a:lnTo>
                <a:lnTo>
                  <a:pt x="0" y="41"/>
                </a:lnTo>
                <a:lnTo>
                  <a:pt x="3" y="49"/>
                </a:lnTo>
                <a:lnTo>
                  <a:pt x="3" y="49"/>
                </a:lnTo>
                <a:lnTo>
                  <a:pt x="11" y="41"/>
                </a:lnTo>
                <a:lnTo>
                  <a:pt x="11" y="82"/>
                </a:lnTo>
                <a:lnTo>
                  <a:pt x="22" y="82"/>
                </a:lnTo>
                <a:lnTo>
                  <a:pt x="22" y="26"/>
                </a:lnTo>
                <a:lnTo>
                  <a:pt x="22" y="26"/>
                </a:lnTo>
                <a:lnTo>
                  <a:pt x="26" y="15"/>
                </a:lnTo>
                <a:lnTo>
                  <a:pt x="26" y="15"/>
                </a:lnTo>
                <a:lnTo>
                  <a:pt x="26" y="15"/>
                </a:lnTo>
                <a:close/>
                <a:moveTo>
                  <a:pt x="59" y="15"/>
                </a:moveTo>
                <a:lnTo>
                  <a:pt x="59" y="26"/>
                </a:lnTo>
                <a:lnTo>
                  <a:pt x="41" y="26"/>
                </a:lnTo>
                <a:lnTo>
                  <a:pt x="41" y="15"/>
                </a:lnTo>
                <a:lnTo>
                  <a:pt x="59" y="15"/>
                </a:lnTo>
                <a:lnTo>
                  <a:pt x="59" y="15"/>
                </a:lnTo>
                <a:close/>
                <a:moveTo>
                  <a:pt x="22" y="71"/>
                </a:moveTo>
                <a:lnTo>
                  <a:pt x="22" y="71"/>
                </a:lnTo>
                <a:lnTo>
                  <a:pt x="29" y="78"/>
                </a:lnTo>
                <a:lnTo>
                  <a:pt x="29" y="78"/>
                </a:lnTo>
                <a:lnTo>
                  <a:pt x="37" y="71"/>
                </a:lnTo>
                <a:lnTo>
                  <a:pt x="44" y="60"/>
                </a:lnTo>
                <a:lnTo>
                  <a:pt x="44" y="82"/>
                </a:lnTo>
                <a:lnTo>
                  <a:pt x="55" y="82"/>
                </a:lnTo>
                <a:lnTo>
                  <a:pt x="55" y="60"/>
                </a:lnTo>
                <a:lnTo>
                  <a:pt x="55" y="60"/>
                </a:lnTo>
                <a:lnTo>
                  <a:pt x="63" y="71"/>
                </a:lnTo>
                <a:lnTo>
                  <a:pt x="74" y="78"/>
                </a:lnTo>
                <a:lnTo>
                  <a:pt x="74" y="78"/>
                </a:lnTo>
                <a:lnTo>
                  <a:pt x="81" y="67"/>
                </a:lnTo>
                <a:lnTo>
                  <a:pt x="81" y="67"/>
                </a:lnTo>
                <a:lnTo>
                  <a:pt x="70" y="60"/>
                </a:lnTo>
                <a:lnTo>
                  <a:pt x="63" y="49"/>
                </a:lnTo>
                <a:lnTo>
                  <a:pt x="78" y="49"/>
                </a:lnTo>
                <a:lnTo>
                  <a:pt x="78" y="41"/>
                </a:lnTo>
                <a:lnTo>
                  <a:pt x="55" y="41"/>
                </a:lnTo>
                <a:lnTo>
                  <a:pt x="55" y="34"/>
                </a:lnTo>
                <a:lnTo>
                  <a:pt x="70" y="34"/>
                </a:lnTo>
                <a:lnTo>
                  <a:pt x="70" y="4"/>
                </a:lnTo>
                <a:lnTo>
                  <a:pt x="29" y="4"/>
                </a:lnTo>
                <a:lnTo>
                  <a:pt x="29" y="34"/>
                </a:lnTo>
                <a:lnTo>
                  <a:pt x="44" y="34"/>
                </a:lnTo>
                <a:lnTo>
                  <a:pt x="44" y="41"/>
                </a:lnTo>
                <a:lnTo>
                  <a:pt x="22" y="41"/>
                </a:lnTo>
                <a:lnTo>
                  <a:pt x="22" y="49"/>
                </a:lnTo>
                <a:lnTo>
                  <a:pt x="37" y="49"/>
                </a:lnTo>
                <a:lnTo>
                  <a:pt x="37" y="49"/>
                </a:lnTo>
                <a:lnTo>
                  <a:pt x="33" y="63"/>
                </a:lnTo>
                <a:lnTo>
                  <a:pt x="22" y="71"/>
                </a:lnTo>
                <a:lnTo>
                  <a:pt x="22" y="71"/>
                </a:lnTo>
                <a:lnTo>
                  <a:pt x="22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" name="Freeform 101"/>
          <p:cNvSpPr>
            <a:spLocks/>
          </p:cNvSpPr>
          <p:nvPr/>
        </p:nvSpPr>
        <p:spPr bwMode="auto">
          <a:xfrm>
            <a:off x="7412038" y="3800475"/>
            <a:ext cx="106362" cy="117475"/>
          </a:xfrm>
          <a:custGeom>
            <a:avLst/>
            <a:gdLst>
              <a:gd name="T0" fmla="*/ 12 w 67"/>
              <a:gd name="T1" fmla="*/ 22 h 74"/>
              <a:gd name="T2" fmla="*/ 12 w 67"/>
              <a:gd name="T3" fmla="*/ 22 h 74"/>
              <a:gd name="T4" fmla="*/ 12 w 67"/>
              <a:gd name="T5" fmla="*/ 18 h 74"/>
              <a:gd name="T6" fmla="*/ 12 w 67"/>
              <a:gd name="T7" fmla="*/ 18 h 74"/>
              <a:gd name="T8" fmla="*/ 12 w 67"/>
              <a:gd name="T9" fmla="*/ 18 h 74"/>
              <a:gd name="T10" fmla="*/ 12 w 67"/>
              <a:gd name="T11" fmla="*/ 18 h 74"/>
              <a:gd name="T12" fmla="*/ 8 w 67"/>
              <a:gd name="T13" fmla="*/ 18 h 74"/>
              <a:gd name="T14" fmla="*/ 8 w 67"/>
              <a:gd name="T15" fmla="*/ 18 h 74"/>
              <a:gd name="T16" fmla="*/ 8 w 67"/>
              <a:gd name="T17" fmla="*/ 18 h 74"/>
              <a:gd name="T18" fmla="*/ 0 w 67"/>
              <a:gd name="T19" fmla="*/ 18 h 74"/>
              <a:gd name="T20" fmla="*/ 0 w 67"/>
              <a:gd name="T21" fmla="*/ 71 h 74"/>
              <a:gd name="T22" fmla="*/ 56 w 67"/>
              <a:gd name="T23" fmla="*/ 71 h 74"/>
              <a:gd name="T24" fmla="*/ 56 w 67"/>
              <a:gd name="T25" fmla="*/ 74 h 74"/>
              <a:gd name="T26" fmla="*/ 67 w 67"/>
              <a:gd name="T27" fmla="*/ 74 h 74"/>
              <a:gd name="T28" fmla="*/ 67 w 67"/>
              <a:gd name="T29" fmla="*/ 26 h 74"/>
              <a:gd name="T30" fmla="*/ 67 w 67"/>
              <a:gd name="T31" fmla="*/ 26 h 74"/>
              <a:gd name="T32" fmla="*/ 67 w 67"/>
              <a:gd name="T33" fmla="*/ 18 h 74"/>
              <a:gd name="T34" fmla="*/ 67 w 67"/>
              <a:gd name="T35" fmla="*/ 18 h 74"/>
              <a:gd name="T36" fmla="*/ 67 w 67"/>
              <a:gd name="T37" fmla="*/ 18 h 74"/>
              <a:gd name="T38" fmla="*/ 67 w 67"/>
              <a:gd name="T39" fmla="*/ 18 h 74"/>
              <a:gd name="T40" fmla="*/ 64 w 67"/>
              <a:gd name="T41" fmla="*/ 18 h 74"/>
              <a:gd name="T42" fmla="*/ 56 w 67"/>
              <a:gd name="T43" fmla="*/ 18 h 74"/>
              <a:gd name="T44" fmla="*/ 56 w 67"/>
              <a:gd name="T45" fmla="*/ 63 h 74"/>
              <a:gd name="T46" fmla="*/ 41 w 67"/>
              <a:gd name="T47" fmla="*/ 63 h 74"/>
              <a:gd name="T48" fmla="*/ 41 w 67"/>
              <a:gd name="T49" fmla="*/ 7 h 74"/>
              <a:gd name="T50" fmla="*/ 41 w 67"/>
              <a:gd name="T51" fmla="*/ 7 h 74"/>
              <a:gd name="T52" fmla="*/ 41 w 67"/>
              <a:gd name="T53" fmla="*/ 0 h 74"/>
              <a:gd name="T54" fmla="*/ 41 w 67"/>
              <a:gd name="T55" fmla="*/ 0 h 74"/>
              <a:gd name="T56" fmla="*/ 41 w 67"/>
              <a:gd name="T57" fmla="*/ 0 h 74"/>
              <a:gd name="T58" fmla="*/ 41 w 67"/>
              <a:gd name="T59" fmla="*/ 0 h 74"/>
              <a:gd name="T60" fmla="*/ 34 w 67"/>
              <a:gd name="T61" fmla="*/ 0 h 74"/>
              <a:gd name="T62" fmla="*/ 26 w 67"/>
              <a:gd name="T63" fmla="*/ 0 h 74"/>
              <a:gd name="T64" fmla="*/ 26 w 67"/>
              <a:gd name="T65" fmla="*/ 63 h 74"/>
              <a:gd name="T66" fmla="*/ 12 w 67"/>
              <a:gd name="T67" fmla="*/ 63 h 74"/>
              <a:gd name="T68" fmla="*/ 12 w 67"/>
              <a:gd name="T69" fmla="*/ 22 h 74"/>
              <a:gd name="T70" fmla="*/ 12 w 67"/>
              <a:gd name="T71" fmla="*/ 22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7" h="74">
                <a:moveTo>
                  <a:pt x="12" y="22"/>
                </a:moveTo>
                <a:lnTo>
                  <a:pt x="12" y="22"/>
                </a:lnTo>
                <a:lnTo>
                  <a:pt x="12" y="18"/>
                </a:lnTo>
                <a:lnTo>
                  <a:pt x="12" y="18"/>
                </a:lnTo>
                <a:lnTo>
                  <a:pt x="12" y="18"/>
                </a:lnTo>
                <a:lnTo>
                  <a:pt x="12" y="18"/>
                </a:lnTo>
                <a:lnTo>
                  <a:pt x="8" y="18"/>
                </a:lnTo>
                <a:lnTo>
                  <a:pt x="8" y="18"/>
                </a:lnTo>
                <a:lnTo>
                  <a:pt x="8" y="18"/>
                </a:lnTo>
                <a:lnTo>
                  <a:pt x="0" y="18"/>
                </a:lnTo>
                <a:lnTo>
                  <a:pt x="0" y="71"/>
                </a:lnTo>
                <a:lnTo>
                  <a:pt x="56" y="71"/>
                </a:lnTo>
                <a:lnTo>
                  <a:pt x="56" y="74"/>
                </a:lnTo>
                <a:lnTo>
                  <a:pt x="67" y="74"/>
                </a:lnTo>
                <a:lnTo>
                  <a:pt x="67" y="26"/>
                </a:lnTo>
                <a:lnTo>
                  <a:pt x="67" y="26"/>
                </a:lnTo>
                <a:lnTo>
                  <a:pt x="67" y="18"/>
                </a:lnTo>
                <a:lnTo>
                  <a:pt x="67" y="18"/>
                </a:lnTo>
                <a:lnTo>
                  <a:pt x="67" y="18"/>
                </a:lnTo>
                <a:lnTo>
                  <a:pt x="67" y="18"/>
                </a:lnTo>
                <a:lnTo>
                  <a:pt x="64" y="18"/>
                </a:lnTo>
                <a:lnTo>
                  <a:pt x="56" y="18"/>
                </a:lnTo>
                <a:lnTo>
                  <a:pt x="56" y="63"/>
                </a:lnTo>
                <a:lnTo>
                  <a:pt x="41" y="63"/>
                </a:lnTo>
                <a:lnTo>
                  <a:pt x="41" y="7"/>
                </a:lnTo>
                <a:lnTo>
                  <a:pt x="41" y="7"/>
                </a:lnTo>
                <a:lnTo>
                  <a:pt x="41" y="0"/>
                </a:lnTo>
                <a:lnTo>
                  <a:pt x="41" y="0"/>
                </a:lnTo>
                <a:lnTo>
                  <a:pt x="41" y="0"/>
                </a:lnTo>
                <a:lnTo>
                  <a:pt x="41" y="0"/>
                </a:lnTo>
                <a:lnTo>
                  <a:pt x="34" y="0"/>
                </a:lnTo>
                <a:lnTo>
                  <a:pt x="26" y="0"/>
                </a:lnTo>
                <a:lnTo>
                  <a:pt x="26" y="63"/>
                </a:lnTo>
                <a:lnTo>
                  <a:pt x="12" y="63"/>
                </a:lnTo>
                <a:lnTo>
                  <a:pt x="12" y="22"/>
                </a:lnTo>
                <a:lnTo>
                  <a:pt x="12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" name="Freeform 102"/>
          <p:cNvSpPr>
            <a:spLocks/>
          </p:cNvSpPr>
          <p:nvPr/>
        </p:nvSpPr>
        <p:spPr bwMode="auto">
          <a:xfrm>
            <a:off x="7542213" y="3794125"/>
            <a:ext cx="130175" cy="130175"/>
          </a:xfrm>
          <a:custGeom>
            <a:avLst/>
            <a:gdLst>
              <a:gd name="T0" fmla="*/ 49 w 82"/>
              <a:gd name="T1" fmla="*/ 11 h 82"/>
              <a:gd name="T2" fmla="*/ 49 w 82"/>
              <a:gd name="T3" fmla="*/ 11 h 82"/>
              <a:gd name="T4" fmla="*/ 49 w 82"/>
              <a:gd name="T5" fmla="*/ 8 h 82"/>
              <a:gd name="T6" fmla="*/ 49 w 82"/>
              <a:gd name="T7" fmla="*/ 8 h 82"/>
              <a:gd name="T8" fmla="*/ 45 w 82"/>
              <a:gd name="T9" fmla="*/ 0 h 82"/>
              <a:gd name="T10" fmla="*/ 45 w 82"/>
              <a:gd name="T11" fmla="*/ 0 h 82"/>
              <a:gd name="T12" fmla="*/ 41 w 82"/>
              <a:gd name="T13" fmla="*/ 4 h 82"/>
              <a:gd name="T14" fmla="*/ 41 w 82"/>
              <a:gd name="T15" fmla="*/ 4 h 82"/>
              <a:gd name="T16" fmla="*/ 34 w 82"/>
              <a:gd name="T17" fmla="*/ 4 h 82"/>
              <a:gd name="T18" fmla="*/ 34 w 82"/>
              <a:gd name="T19" fmla="*/ 4 h 82"/>
              <a:gd name="T20" fmla="*/ 37 w 82"/>
              <a:gd name="T21" fmla="*/ 15 h 82"/>
              <a:gd name="T22" fmla="*/ 0 w 82"/>
              <a:gd name="T23" fmla="*/ 15 h 82"/>
              <a:gd name="T24" fmla="*/ 0 w 82"/>
              <a:gd name="T25" fmla="*/ 26 h 82"/>
              <a:gd name="T26" fmla="*/ 34 w 82"/>
              <a:gd name="T27" fmla="*/ 26 h 82"/>
              <a:gd name="T28" fmla="*/ 34 w 82"/>
              <a:gd name="T29" fmla="*/ 34 h 82"/>
              <a:gd name="T30" fmla="*/ 11 w 82"/>
              <a:gd name="T31" fmla="*/ 34 h 82"/>
              <a:gd name="T32" fmla="*/ 11 w 82"/>
              <a:gd name="T33" fmla="*/ 75 h 82"/>
              <a:gd name="T34" fmla="*/ 23 w 82"/>
              <a:gd name="T35" fmla="*/ 75 h 82"/>
              <a:gd name="T36" fmla="*/ 23 w 82"/>
              <a:gd name="T37" fmla="*/ 45 h 82"/>
              <a:gd name="T38" fmla="*/ 34 w 82"/>
              <a:gd name="T39" fmla="*/ 45 h 82"/>
              <a:gd name="T40" fmla="*/ 34 w 82"/>
              <a:gd name="T41" fmla="*/ 82 h 82"/>
              <a:gd name="T42" fmla="*/ 49 w 82"/>
              <a:gd name="T43" fmla="*/ 82 h 82"/>
              <a:gd name="T44" fmla="*/ 49 w 82"/>
              <a:gd name="T45" fmla="*/ 45 h 82"/>
              <a:gd name="T46" fmla="*/ 60 w 82"/>
              <a:gd name="T47" fmla="*/ 45 h 82"/>
              <a:gd name="T48" fmla="*/ 60 w 82"/>
              <a:gd name="T49" fmla="*/ 60 h 82"/>
              <a:gd name="T50" fmla="*/ 60 w 82"/>
              <a:gd name="T51" fmla="*/ 60 h 82"/>
              <a:gd name="T52" fmla="*/ 56 w 82"/>
              <a:gd name="T53" fmla="*/ 63 h 82"/>
              <a:gd name="T54" fmla="*/ 49 w 82"/>
              <a:gd name="T55" fmla="*/ 63 h 82"/>
              <a:gd name="T56" fmla="*/ 49 w 82"/>
              <a:gd name="T57" fmla="*/ 63 h 82"/>
              <a:gd name="T58" fmla="*/ 52 w 82"/>
              <a:gd name="T59" fmla="*/ 75 h 82"/>
              <a:gd name="T60" fmla="*/ 52 w 82"/>
              <a:gd name="T61" fmla="*/ 75 h 82"/>
              <a:gd name="T62" fmla="*/ 67 w 82"/>
              <a:gd name="T63" fmla="*/ 75 h 82"/>
              <a:gd name="T64" fmla="*/ 71 w 82"/>
              <a:gd name="T65" fmla="*/ 71 h 82"/>
              <a:gd name="T66" fmla="*/ 71 w 82"/>
              <a:gd name="T67" fmla="*/ 67 h 82"/>
              <a:gd name="T68" fmla="*/ 71 w 82"/>
              <a:gd name="T69" fmla="*/ 34 h 82"/>
              <a:gd name="T70" fmla="*/ 49 w 82"/>
              <a:gd name="T71" fmla="*/ 34 h 82"/>
              <a:gd name="T72" fmla="*/ 49 w 82"/>
              <a:gd name="T73" fmla="*/ 26 h 82"/>
              <a:gd name="T74" fmla="*/ 82 w 82"/>
              <a:gd name="T75" fmla="*/ 26 h 82"/>
              <a:gd name="T76" fmla="*/ 82 w 82"/>
              <a:gd name="T77" fmla="*/ 15 h 82"/>
              <a:gd name="T78" fmla="*/ 41 w 82"/>
              <a:gd name="T79" fmla="*/ 15 h 82"/>
              <a:gd name="T80" fmla="*/ 41 w 82"/>
              <a:gd name="T81" fmla="*/ 15 h 82"/>
              <a:gd name="T82" fmla="*/ 49 w 82"/>
              <a:gd name="T83" fmla="*/ 11 h 82"/>
              <a:gd name="T84" fmla="*/ 49 w 82"/>
              <a:gd name="T85" fmla="*/ 11 h 82"/>
              <a:gd name="T86" fmla="*/ 49 w 82"/>
              <a:gd name="T87" fmla="*/ 1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2">
                <a:moveTo>
                  <a:pt x="49" y="11"/>
                </a:moveTo>
                <a:lnTo>
                  <a:pt x="49" y="11"/>
                </a:lnTo>
                <a:lnTo>
                  <a:pt x="49" y="8"/>
                </a:lnTo>
                <a:lnTo>
                  <a:pt x="49" y="8"/>
                </a:lnTo>
                <a:lnTo>
                  <a:pt x="45" y="0"/>
                </a:lnTo>
                <a:lnTo>
                  <a:pt x="45" y="0"/>
                </a:lnTo>
                <a:lnTo>
                  <a:pt x="41" y="4"/>
                </a:lnTo>
                <a:lnTo>
                  <a:pt x="41" y="4"/>
                </a:lnTo>
                <a:lnTo>
                  <a:pt x="34" y="4"/>
                </a:lnTo>
                <a:lnTo>
                  <a:pt x="34" y="4"/>
                </a:lnTo>
                <a:lnTo>
                  <a:pt x="37" y="15"/>
                </a:lnTo>
                <a:lnTo>
                  <a:pt x="0" y="15"/>
                </a:lnTo>
                <a:lnTo>
                  <a:pt x="0" y="26"/>
                </a:lnTo>
                <a:lnTo>
                  <a:pt x="34" y="26"/>
                </a:lnTo>
                <a:lnTo>
                  <a:pt x="34" y="34"/>
                </a:lnTo>
                <a:lnTo>
                  <a:pt x="11" y="34"/>
                </a:lnTo>
                <a:lnTo>
                  <a:pt x="11" y="75"/>
                </a:lnTo>
                <a:lnTo>
                  <a:pt x="23" y="75"/>
                </a:lnTo>
                <a:lnTo>
                  <a:pt x="23" y="45"/>
                </a:lnTo>
                <a:lnTo>
                  <a:pt x="34" y="45"/>
                </a:lnTo>
                <a:lnTo>
                  <a:pt x="34" y="82"/>
                </a:lnTo>
                <a:lnTo>
                  <a:pt x="49" y="82"/>
                </a:lnTo>
                <a:lnTo>
                  <a:pt x="49" y="45"/>
                </a:lnTo>
                <a:lnTo>
                  <a:pt x="60" y="45"/>
                </a:lnTo>
                <a:lnTo>
                  <a:pt x="60" y="60"/>
                </a:lnTo>
                <a:lnTo>
                  <a:pt x="60" y="60"/>
                </a:lnTo>
                <a:lnTo>
                  <a:pt x="56" y="63"/>
                </a:lnTo>
                <a:lnTo>
                  <a:pt x="49" y="63"/>
                </a:lnTo>
                <a:lnTo>
                  <a:pt x="49" y="63"/>
                </a:lnTo>
                <a:lnTo>
                  <a:pt x="52" y="75"/>
                </a:lnTo>
                <a:lnTo>
                  <a:pt x="52" y="75"/>
                </a:lnTo>
                <a:lnTo>
                  <a:pt x="67" y="75"/>
                </a:lnTo>
                <a:lnTo>
                  <a:pt x="71" y="71"/>
                </a:lnTo>
                <a:lnTo>
                  <a:pt x="71" y="67"/>
                </a:lnTo>
                <a:lnTo>
                  <a:pt x="71" y="34"/>
                </a:lnTo>
                <a:lnTo>
                  <a:pt x="49" y="34"/>
                </a:lnTo>
                <a:lnTo>
                  <a:pt x="49" y="26"/>
                </a:lnTo>
                <a:lnTo>
                  <a:pt x="82" y="26"/>
                </a:lnTo>
                <a:lnTo>
                  <a:pt x="82" y="15"/>
                </a:lnTo>
                <a:lnTo>
                  <a:pt x="41" y="15"/>
                </a:lnTo>
                <a:lnTo>
                  <a:pt x="41" y="15"/>
                </a:lnTo>
                <a:lnTo>
                  <a:pt x="49" y="11"/>
                </a:lnTo>
                <a:lnTo>
                  <a:pt x="49" y="11"/>
                </a:lnTo>
                <a:lnTo>
                  <a:pt x="49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9" name="Freeform 103"/>
          <p:cNvSpPr>
            <a:spLocks noEditPoints="1"/>
          </p:cNvSpPr>
          <p:nvPr/>
        </p:nvSpPr>
        <p:spPr bwMode="auto">
          <a:xfrm>
            <a:off x="7300913" y="1449388"/>
            <a:ext cx="130175" cy="123825"/>
          </a:xfrm>
          <a:custGeom>
            <a:avLst/>
            <a:gdLst>
              <a:gd name="T0" fmla="*/ 37 w 82"/>
              <a:gd name="T1" fmla="*/ 63 h 78"/>
              <a:gd name="T2" fmla="*/ 63 w 82"/>
              <a:gd name="T3" fmla="*/ 59 h 78"/>
              <a:gd name="T4" fmla="*/ 74 w 82"/>
              <a:gd name="T5" fmla="*/ 63 h 78"/>
              <a:gd name="T6" fmla="*/ 55 w 82"/>
              <a:gd name="T7" fmla="*/ 11 h 78"/>
              <a:gd name="T8" fmla="*/ 55 w 82"/>
              <a:gd name="T9" fmla="*/ 4 h 78"/>
              <a:gd name="T10" fmla="*/ 55 w 82"/>
              <a:gd name="T11" fmla="*/ 0 h 78"/>
              <a:gd name="T12" fmla="*/ 55 w 82"/>
              <a:gd name="T13" fmla="*/ 0 h 78"/>
              <a:gd name="T14" fmla="*/ 44 w 82"/>
              <a:gd name="T15" fmla="*/ 0 h 78"/>
              <a:gd name="T16" fmla="*/ 26 w 82"/>
              <a:gd name="T17" fmla="*/ 11 h 78"/>
              <a:gd name="T18" fmla="*/ 26 w 82"/>
              <a:gd name="T19" fmla="*/ 63 h 78"/>
              <a:gd name="T20" fmla="*/ 11 w 82"/>
              <a:gd name="T21" fmla="*/ 22 h 78"/>
              <a:gd name="T22" fmla="*/ 22 w 82"/>
              <a:gd name="T23" fmla="*/ 15 h 78"/>
              <a:gd name="T24" fmla="*/ 22 w 82"/>
              <a:gd name="T25" fmla="*/ 15 h 78"/>
              <a:gd name="T26" fmla="*/ 7 w 82"/>
              <a:gd name="T27" fmla="*/ 4 h 78"/>
              <a:gd name="T28" fmla="*/ 11 w 82"/>
              <a:gd name="T29" fmla="*/ 22 h 78"/>
              <a:gd name="T30" fmla="*/ 11 w 82"/>
              <a:gd name="T31" fmla="*/ 22 h 78"/>
              <a:gd name="T32" fmla="*/ 44 w 82"/>
              <a:gd name="T33" fmla="*/ 30 h 78"/>
              <a:gd name="T34" fmla="*/ 37 w 82"/>
              <a:gd name="T35" fmla="*/ 18 h 78"/>
              <a:gd name="T36" fmla="*/ 44 w 82"/>
              <a:gd name="T37" fmla="*/ 18 h 78"/>
              <a:gd name="T38" fmla="*/ 55 w 82"/>
              <a:gd name="T39" fmla="*/ 18 h 78"/>
              <a:gd name="T40" fmla="*/ 63 w 82"/>
              <a:gd name="T41" fmla="*/ 30 h 78"/>
              <a:gd name="T42" fmla="*/ 55 w 82"/>
              <a:gd name="T43" fmla="*/ 30 h 78"/>
              <a:gd name="T44" fmla="*/ 44 w 82"/>
              <a:gd name="T45" fmla="*/ 37 h 78"/>
              <a:gd name="T46" fmla="*/ 37 w 82"/>
              <a:gd name="T47" fmla="*/ 48 h 78"/>
              <a:gd name="T48" fmla="*/ 37 w 82"/>
              <a:gd name="T49" fmla="*/ 37 h 78"/>
              <a:gd name="T50" fmla="*/ 55 w 82"/>
              <a:gd name="T51" fmla="*/ 48 h 78"/>
              <a:gd name="T52" fmla="*/ 63 w 82"/>
              <a:gd name="T53" fmla="*/ 37 h 78"/>
              <a:gd name="T54" fmla="*/ 63 w 82"/>
              <a:gd name="T55" fmla="*/ 48 h 78"/>
              <a:gd name="T56" fmla="*/ 22 w 82"/>
              <a:gd name="T57" fmla="*/ 26 h 78"/>
              <a:gd name="T58" fmla="*/ 0 w 82"/>
              <a:gd name="T59" fmla="*/ 37 h 78"/>
              <a:gd name="T60" fmla="*/ 11 w 82"/>
              <a:gd name="T61" fmla="*/ 59 h 78"/>
              <a:gd name="T62" fmla="*/ 7 w 82"/>
              <a:gd name="T63" fmla="*/ 63 h 78"/>
              <a:gd name="T64" fmla="*/ 0 w 82"/>
              <a:gd name="T65" fmla="*/ 67 h 78"/>
              <a:gd name="T66" fmla="*/ 7 w 82"/>
              <a:gd name="T67" fmla="*/ 78 h 78"/>
              <a:gd name="T68" fmla="*/ 11 w 82"/>
              <a:gd name="T69" fmla="*/ 74 h 78"/>
              <a:gd name="T70" fmla="*/ 15 w 82"/>
              <a:gd name="T71" fmla="*/ 67 h 78"/>
              <a:gd name="T72" fmla="*/ 18 w 82"/>
              <a:gd name="T73" fmla="*/ 71 h 78"/>
              <a:gd name="T74" fmla="*/ 37 w 82"/>
              <a:gd name="T75" fmla="*/ 78 h 78"/>
              <a:gd name="T76" fmla="*/ 78 w 82"/>
              <a:gd name="T77" fmla="*/ 78 h 78"/>
              <a:gd name="T78" fmla="*/ 82 w 82"/>
              <a:gd name="T79" fmla="*/ 67 h 78"/>
              <a:gd name="T80" fmla="*/ 67 w 82"/>
              <a:gd name="T81" fmla="*/ 67 h 78"/>
              <a:gd name="T82" fmla="*/ 52 w 82"/>
              <a:gd name="T83" fmla="*/ 67 h 78"/>
              <a:gd name="T84" fmla="*/ 41 w 82"/>
              <a:gd name="T85" fmla="*/ 67 h 78"/>
              <a:gd name="T86" fmla="*/ 22 w 82"/>
              <a:gd name="T87" fmla="*/ 59 h 78"/>
              <a:gd name="T88" fmla="*/ 22 w 82"/>
              <a:gd name="T89" fmla="*/ 59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2" h="78">
                <a:moveTo>
                  <a:pt x="26" y="63"/>
                </a:moveTo>
                <a:lnTo>
                  <a:pt x="37" y="63"/>
                </a:lnTo>
                <a:lnTo>
                  <a:pt x="37" y="59"/>
                </a:lnTo>
                <a:lnTo>
                  <a:pt x="63" y="59"/>
                </a:lnTo>
                <a:lnTo>
                  <a:pt x="63" y="63"/>
                </a:lnTo>
                <a:lnTo>
                  <a:pt x="74" y="63"/>
                </a:lnTo>
                <a:lnTo>
                  <a:pt x="74" y="11"/>
                </a:lnTo>
                <a:lnTo>
                  <a:pt x="55" y="11"/>
                </a:lnTo>
                <a:lnTo>
                  <a:pt x="55" y="4"/>
                </a:lnTo>
                <a:lnTo>
                  <a:pt x="55" y="4"/>
                </a:lnTo>
                <a:lnTo>
                  <a:pt x="55" y="0"/>
                </a:lnTo>
                <a:lnTo>
                  <a:pt x="55" y="0"/>
                </a:lnTo>
                <a:lnTo>
                  <a:pt x="55" y="0"/>
                </a:lnTo>
                <a:lnTo>
                  <a:pt x="55" y="0"/>
                </a:lnTo>
                <a:lnTo>
                  <a:pt x="48" y="0"/>
                </a:lnTo>
                <a:lnTo>
                  <a:pt x="44" y="0"/>
                </a:lnTo>
                <a:lnTo>
                  <a:pt x="44" y="11"/>
                </a:lnTo>
                <a:lnTo>
                  <a:pt x="26" y="11"/>
                </a:lnTo>
                <a:lnTo>
                  <a:pt x="26" y="63"/>
                </a:lnTo>
                <a:lnTo>
                  <a:pt x="26" y="63"/>
                </a:lnTo>
                <a:close/>
                <a:moveTo>
                  <a:pt x="11" y="22"/>
                </a:moveTo>
                <a:lnTo>
                  <a:pt x="11" y="22"/>
                </a:lnTo>
                <a:lnTo>
                  <a:pt x="22" y="15"/>
                </a:lnTo>
                <a:lnTo>
                  <a:pt x="22" y="15"/>
                </a:lnTo>
                <a:lnTo>
                  <a:pt x="22" y="15"/>
                </a:lnTo>
                <a:lnTo>
                  <a:pt x="22" y="15"/>
                </a:lnTo>
                <a:lnTo>
                  <a:pt x="15" y="0"/>
                </a:lnTo>
                <a:lnTo>
                  <a:pt x="7" y="4"/>
                </a:lnTo>
                <a:lnTo>
                  <a:pt x="7" y="4"/>
                </a:lnTo>
                <a:lnTo>
                  <a:pt x="11" y="22"/>
                </a:lnTo>
                <a:lnTo>
                  <a:pt x="11" y="22"/>
                </a:lnTo>
                <a:lnTo>
                  <a:pt x="11" y="22"/>
                </a:lnTo>
                <a:close/>
                <a:moveTo>
                  <a:pt x="44" y="18"/>
                </a:moveTo>
                <a:lnTo>
                  <a:pt x="44" y="30"/>
                </a:lnTo>
                <a:lnTo>
                  <a:pt x="37" y="30"/>
                </a:lnTo>
                <a:lnTo>
                  <a:pt x="37" y="18"/>
                </a:lnTo>
                <a:lnTo>
                  <a:pt x="44" y="18"/>
                </a:lnTo>
                <a:lnTo>
                  <a:pt x="44" y="18"/>
                </a:lnTo>
                <a:close/>
                <a:moveTo>
                  <a:pt x="55" y="30"/>
                </a:moveTo>
                <a:lnTo>
                  <a:pt x="55" y="18"/>
                </a:lnTo>
                <a:lnTo>
                  <a:pt x="63" y="18"/>
                </a:lnTo>
                <a:lnTo>
                  <a:pt x="63" y="30"/>
                </a:lnTo>
                <a:lnTo>
                  <a:pt x="55" y="30"/>
                </a:lnTo>
                <a:lnTo>
                  <a:pt x="55" y="30"/>
                </a:lnTo>
                <a:close/>
                <a:moveTo>
                  <a:pt x="37" y="37"/>
                </a:moveTo>
                <a:lnTo>
                  <a:pt x="44" y="37"/>
                </a:lnTo>
                <a:lnTo>
                  <a:pt x="44" y="48"/>
                </a:lnTo>
                <a:lnTo>
                  <a:pt x="37" y="48"/>
                </a:lnTo>
                <a:lnTo>
                  <a:pt x="37" y="37"/>
                </a:lnTo>
                <a:lnTo>
                  <a:pt x="37" y="37"/>
                </a:lnTo>
                <a:close/>
                <a:moveTo>
                  <a:pt x="63" y="48"/>
                </a:moveTo>
                <a:lnTo>
                  <a:pt x="55" y="48"/>
                </a:lnTo>
                <a:lnTo>
                  <a:pt x="55" y="37"/>
                </a:lnTo>
                <a:lnTo>
                  <a:pt x="63" y="37"/>
                </a:lnTo>
                <a:lnTo>
                  <a:pt x="63" y="48"/>
                </a:lnTo>
                <a:lnTo>
                  <a:pt x="63" y="48"/>
                </a:lnTo>
                <a:close/>
                <a:moveTo>
                  <a:pt x="22" y="59"/>
                </a:moveTo>
                <a:lnTo>
                  <a:pt x="22" y="26"/>
                </a:lnTo>
                <a:lnTo>
                  <a:pt x="0" y="26"/>
                </a:lnTo>
                <a:lnTo>
                  <a:pt x="0" y="37"/>
                </a:lnTo>
                <a:lnTo>
                  <a:pt x="11" y="37"/>
                </a:lnTo>
                <a:lnTo>
                  <a:pt x="11" y="59"/>
                </a:lnTo>
                <a:lnTo>
                  <a:pt x="11" y="59"/>
                </a:lnTo>
                <a:lnTo>
                  <a:pt x="7" y="63"/>
                </a:lnTo>
                <a:lnTo>
                  <a:pt x="0" y="67"/>
                </a:lnTo>
                <a:lnTo>
                  <a:pt x="0" y="67"/>
                </a:lnTo>
                <a:lnTo>
                  <a:pt x="7" y="78"/>
                </a:lnTo>
                <a:lnTo>
                  <a:pt x="7" y="78"/>
                </a:lnTo>
                <a:lnTo>
                  <a:pt x="11" y="74"/>
                </a:lnTo>
                <a:lnTo>
                  <a:pt x="11" y="74"/>
                </a:lnTo>
                <a:lnTo>
                  <a:pt x="15" y="67"/>
                </a:lnTo>
                <a:lnTo>
                  <a:pt x="15" y="67"/>
                </a:lnTo>
                <a:lnTo>
                  <a:pt x="18" y="71"/>
                </a:lnTo>
                <a:lnTo>
                  <a:pt x="18" y="71"/>
                </a:lnTo>
                <a:lnTo>
                  <a:pt x="29" y="74"/>
                </a:lnTo>
                <a:lnTo>
                  <a:pt x="37" y="78"/>
                </a:lnTo>
                <a:lnTo>
                  <a:pt x="37" y="78"/>
                </a:lnTo>
                <a:lnTo>
                  <a:pt x="78" y="78"/>
                </a:lnTo>
                <a:lnTo>
                  <a:pt x="78" y="78"/>
                </a:lnTo>
                <a:lnTo>
                  <a:pt x="82" y="67"/>
                </a:lnTo>
                <a:lnTo>
                  <a:pt x="82" y="67"/>
                </a:lnTo>
                <a:lnTo>
                  <a:pt x="67" y="67"/>
                </a:lnTo>
                <a:lnTo>
                  <a:pt x="67" y="67"/>
                </a:lnTo>
                <a:lnTo>
                  <a:pt x="52" y="67"/>
                </a:lnTo>
                <a:lnTo>
                  <a:pt x="41" y="67"/>
                </a:lnTo>
                <a:lnTo>
                  <a:pt x="41" y="67"/>
                </a:lnTo>
                <a:lnTo>
                  <a:pt x="29" y="63"/>
                </a:lnTo>
                <a:lnTo>
                  <a:pt x="22" y="59"/>
                </a:lnTo>
                <a:lnTo>
                  <a:pt x="22" y="59"/>
                </a:lnTo>
                <a:lnTo>
                  <a:pt x="22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0" name="Freeform 104"/>
          <p:cNvSpPr>
            <a:spLocks noEditPoints="1"/>
          </p:cNvSpPr>
          <p:nvPr/>
        </p:nvSpPr>
        <p:spPr bwMode="auto">
          <a:xfrm>
            <a:off x="7435851" y="1443038"/>
            <a:ext cx="136525" cy="136525"/>
          </a:xfrm>
          <a:custGeom>
            <a:avLst/>
            <a:gdLst>
              <a:gd name="T0" fmla="*/ 56 w 86"/>
              <a:gd name="T1" fmla="*/ 8 h 86"/>
              <a:gd name="T2" fmla="*/ 52 w 86"/>
              <a:gd name="T3" fmla="*/ 0 h 86"/>
              <a:gd name="T4" fmla="*/ 45 w 86"/>
              <a:gd name="T5" fmla="*/ 4 h 86"/>
              <a:gd name="T6" fmla="*/ 41 w 86"/>
              <a:gd name="T7" fmla="*/ 4 h 86"/>
              <a:gd name="T8" fmla="*/ 41 w 86"/>
              <a:gd name="T9" fmla="*/ 11 h 86"/>
              <a:gd name="T10" fmla="*/ 11 w 86"/>
              <a:gd name="T11" fmla="*/ 11 h 86"/>
              <a:gd name="T12" fmla="*/ 11 w 86"/>
              <a:gd name="T13" fmla="*/ 41 h 86"/>
              <a:gd name="T14" fmla="*/ 0 w 86"/>
              <a:gd name="T15" fmla="*/ 75 h 86"/>
              <a:gd name="T16" fmla="*/ 11 w 86"/>
              <a:gd name="T17" fmla="*/ 82 h 86"/>
              <a:gd name="T18" fmla="*/ 23 w 86"/>
              <a:gd name="T19" fmla="*/ 63 h 86"/>
              <a:gd name="T20" fmla="*/ 23 w 86"/>
              <a:gd name="T21" fmla="*/ 37 h 86"/>
              <a:gd name="T22" fmla="*/ 82 w 86"/>
              <a:gd name="T23" fmla="*/ 22 h 86"/>
              <a:gd name="T24" fmla="*/ 56 w 86"/>
              <a:gd name="T25" fmla="*/ 11 h 86"/>
              <a:gd name="T26" fmla="*/ 56 w 86"/>
              <a:gd name="T27" fmla="*/ 8 h 86"/>
              <a:gd name="T28" fmla="*/ 56 w 86"/>
              <a:gd name="T29" fmla="*/ 8 h 86"/>
              <a:gd name="T30" fmla="*/ 19 w 86"/>
              <a:gd name="T31" fmla="*/ 75 h 86"/>
              <a:gd name="T32" fmla="*/ 26 w 86"/>
              <a:gd name="T33" fmla="*/ 82 h 86"/>
              <a:gd name="T34" fmla="*/ 52 w 86"/>
              <a:gd name="T35" fmla="*/ 56 h 86"/>
              <a:gd name="T36" fmla="*/ 60 w 86"/>
              <a:gd name="T37" fmla="*/ 71 h 86"/>
              <a:gd name="T38" fmla="*/ 78 w 86"/>
              <a:gd name="T39" fmla="*/ 86 h 86"/>
              <a:gd name="T40" fmla="*/ 86 w 86"/>
              <a:gd name="T41" fmla="*/ 75 h 86"/>
              <a:gd name="T42" fmla="*/ 86 w 86"/>
              <a:gd name="T43" fmla="*/ 71 h 86"/>
              <a:gd name="T44" fmla="*/ 67 w 86"/>
              <a:gd name="T45" fmla="*/ 60 h 86"/>
              <a:gd name="T46" fmla="*/ 60 w 86"/>
              <a:gd name="T47" fmla="*/ 45 h 86"/>
              <a:gd name="T48" fmla="*/ 78 w 86"/>
              <a:gd name="T49" fmla="*/ 37 h 86"/>
              <a:gd name="T50" fmla="*/ 56 w 86"/>
              <a:gd name="T51" fmla="*/ 30 h 86"/>
              <a:gd name="T52" fmla="*/ 60 w 86"/>
              <a:gd name="T53" fmla="*/ 26 h 86"/>
              <a:gd name="T54" fmla="*/ 60 w 86"/>
              <a:gd name="T55" fmla="*/ 26 h 86"/>
              <a:gd name="T56" fmla="*/ 52 w 86"/>
              <a:gd name="T57" fmla="*/ 22 h 86"/>
              <a:gd name="T58" fmla="*/ 45 w 86"/>
              <a:gd name="T59" fmla="*/ 37 h 86"/>
              <a:gd name="T60" fmla="*/ 26 w 86"/>
              <a:gd name="T61" fmla="*/ 45 h 86"/>
              <a:gd name="T62" fmla="*/ 45 w 86"/>
              <a:gd name="T63" fmla="*/ 45 h 86"/>
              <a:gd name="T64" fmla="*/ 19 w 86"/>
              <a:gd name="T65" fmla="*/ 75 h 86"/>
              <a:gd name="T66" fmla="*/ 19 w 86"/>
              <a:gd name="T67" fmla="*/ 75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6" h="86">
                <a:moveTo>
                  <a:pt x="56" y="8"/>
                </a:moveTo>
                <a:lnTo>
                  <a:pt x="56" y="8"/>
                </a:lnTo>
                <a:lnTo>
                  <a:pt x="52" y="0"/>
                </a:lnTo>
                <a:lnTo>
                  <a:pt x="52" y="0"/>
                </a:lnTo>
                <a:lnTo>
                  <a:pt x="45" y="4"/>
                </a:lnTo>
                <a:lnTo>
                  <a:pt x="45" y="4"/>
                </a:lnTo>
                <a:lnTo>
                  <a:pt x="41" y="4"/>
                </a:lnTo>
                <a:lnTo>
                  <a:pt x="41" y="4"/>
                </a:lnTo>
                <a:lnTo>
                  <a:pt x="41" y="11"/>
                </a:lnTo>
                <a:lnTo>
                  <a:pt x="41" y="11"/>
                </a:lnTo>
                <a:lnTo>
                  <a:pt x="41" y="11"/>
                </a:lnTo>
                <a:lnTo>
                  <a:pt x="11" y="11"/>
                </a:lnTo>
                <a:lnTo>
                  <a:pt x="11" y="41"/>
                </a:lnTo>
                <a:lnTo>
                  <a:pt x="11" y="41"/>
                </a:lnTo>
                <a:lnTo>
                  <a:pt x="11" y="60"/>
                </a:lnTo>
                <a:lnTo>
                  <a:pt x="0" y="75"/>
                </a:lnTo>
                <a:lnTo>
                  <a:pt x="0" y="75"/>
                </a:lnTo>
                <a:lnTo>
                  <a:pt x="11" y="82"/>
                </a:lnTo>
                <a:lnTo>
                  <a:pt x="11" y="82"/>
                </a:lnTo>
                <a:lnTo>
                  <a:pt x="23" y="63"/>
                </a:lnTo>
                <a:lnTo>
                  <a:pt x="23" y="63"/>
                </a:lnTo>
                <a:lnTo>
                  <a:pt x="23" y="37"/>
                </a:lnTo>
                <a:lnTo>
                  <a:pt x="23" y="22"/>
                </a:lnTo>
                <a:lnTo>
                  <a:pt x="82" y="22"/>
                </a:lnTo>
                <a:lnTo>
                  <a:pt x="82" y="11"/>
                </a:lnTo>
                <a:lnTo>
                  <a:pt x="56" y="11"/>
                </a:lnTo>
                <a:lnTo>
                  <a:pt x="56" y="11"/>
                </a:lnTo>
                <a:lnTo>
                  <a:pt x="56" y="8"/>
                </a:lnTo>
                <a:lnTo>
                  <a:pt x="56" y="8"/>
                </a:lnTo>
                <a:lnTo>
                  <a:pt x="56" y="8"/>
                </a:lnTo>
                <a:close/>
                <a:moveTo>
                  <a:pt x="19" y="75"/>
                </a:moveTo>
                <a:lnTo>
                  <a:pt x="19" y="75"/>
                </a:lnTo>
                <a:lnTo>
                  <a:pt x="26" y="82"/>
                </a:lnTo>
                <a:lnTo>
                  <a:pt x="26" y="82"/>
                </a:lnTo>
                <a:lnTo>
                  <a:pt x="41" y="71"/>
                </a:lnTo>
                <a:lnTo>
                  <a:pt x="52" y="56"/>
                </a:lnTo>
                <a:lnTo>
                  <a:pt x="52" y="56"/>
                </a:lnTo>
                <a:lnTo>
                  <a:pt x="60" y="71"/>
                </a:lnTo>
                <a:lnTo>
                  <a:pt x="78" y="86"/>
                </a:lnTo>
                <a:lnTo>
                  <a:pt x="78" y="86"/>
                </a:lnTo>
                <a:lnTo>
                  <a:pt x="86" y="75"/>
                </a:lnTo>
                <a:lnTo>
                  <a:pt x="86" y="75"/>
                </a:lnTo>
                <a:lnTo>
                  <a:pt x="86" y="71"/>
                </a:lnTo>
                <a:lnTo>
                  <a:pt x="86" y="71"/>
                </a:lnTo>
                <a:lnTo>
                  <a:pt x="75" y="67"/>
                </a:lnTo>
                <a:lnTo>
                  <a:pt x="67" y="60"/>
                </a:lnTo>
                <a:lnTo>
                  <a:pt x="63" y="52"/>
                </a:lnTo>
                <a:lnTo>
                  <a:pt x="60" y="45"/>
                </a:lnTo>
                <a:lnTo>
                  <a:pt x="78" y="45"/>
                </a:lnTo>
                <a:lnTo>
                  <a:pt x="78" y="37"/>
                </a:lnTo>
                <a:lnTo>
                  <a:pt x="56" y="37"/>
                </a:lnTo>
                <a:lnTo>
                  <a:pt x="56" y="30"/>
                </a:lnTo>
                <a:lnTo>
                  <a:pt x="56" y="30"/>
                </a:lnTo>
                <a:lnTo>
                  <a:pt x="60" y="26"/>
                </a:lnTo>
                <a:lnTo>
                  <a:pt x="60" y="26"/>
                </a:lnTo>
                <a:lnTo>
                  <a:pt x="60" y="26"/>
                </a:lnTo>
                <a:lnTo>
                  <a:pt x="60" y="26"/>
                </a:lnTo>
                <a:lnTo>
                  <a:pt x="52" y="22"/>
                </a:lnTo>
                <a:lnTo>
                  <a:pt x="45" y="22"/>
                </a:lnTo>
                <a:lnTo>
                  <a:pt x="45" y="37"/>
                </a:lnTo>
                <a:lnTo>
                  <a:pt x="26" y="37"/>
                </a:lnTo>
                <a:lnTo>
                  <a:pt x="26" y="45"/>
                </a:lnTo>
                <a:lnTo>
                  <a:pt x="45" y="45"/>
                </a:lnTo>
                <a:lnTo>
                  <a:pt x="45" y="45"/>
                </a:lnTo>
                <a:lnTo>
                  <a:pt x="37" y="60"/>
                </a:lnTo>
                <a:lnTo>
                  <a:pt x="19" y="75"/>
                </a:lnTo>
                <a:lnTo>
                  <a:pt x="19" y="75"/>
                </a:lnTo>
                <a:lnTo>
                  <a:pt x="19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1" name="Freeform 105"/>
          <p:cNvSpPr>
            <a:spLocks noEditPoints="1"/>
          </p:cNvSpPr>
          <p:nvPr/>
        </p:nvSpPr>
        <p:spPr bwMode="auto">
          <a:xfrm>
            <a:off x="7583488" y="1443038"/>
            <a:ext cx="130175" cy="130175"/>
          </a:xfrm>
          <a:custGeom>
            <a:avLst/>
            <a:gdLst>
              <a:gd name="T0" fmla="*/ 37 w 82"/>
              <a:gd name="T1" fmla="*/ 15 h 82"/>
              <a:gd name="T2" fmla="*/ 52 w 82"/>
              <a:gd name="T3" fmla="*/ 19 h 82"/>
              <a:gd name="T4" fmla="*/ 15 w 82"/>
              <a:gd name="T5" fmla="*/ 34 h 82"/>
              <a:gd name="T6" fmla="*/ 15 w 82"/>
              <a:gd name="T7" fmla="*/ 26 h 82"/>
              <a:gd name="T8" fmla="*/ 15 w 82"/>
              <a:gd name="T9" fmla="*/ 22 h 82"/>
              <a:gd name="T10" fmla="*/ 4 w 82"/>
              <a:gd name="T11" fmla="*/ 41 h 82"/>
              <a:gd name="T12" fmla="*/ 0 w 82"/>
              <a:gd name="T13" fmla="*/ 45 h 82"/>
              <a:gd name="T14" fmla="*/ 4 w 82"/>
              <a:gd name="T15" fmla="*/ 56 h 82"/>
              <a:gd name="T16" fmla="*/ 0 w 82"/>
              <a:gd name="T17" fmla="*/ 75 h 82"/>
              <a:gd name="T18" fmla="*/ 11 w 82"/>
              <a:gd name="T19" fmla="*/ 71 h 82"/>
              <a:gd name="T20" fmla="*/ 15 w 82"/>
              <a:gd name="T21" fmla="*/ 56 h 82"/>
              <a:gd name="T22" fmla="*/ 8 w 82"/>
              <a:gd name="T23" fmla="*/ 78 h 82"/>
              <a:gd name="T24" fmla="*/ 19 w 82"/>
              <a:gd name="T25" fmla="*/ 82 h 82"/>
              <a:gd name="T26" fmla="*/ 26 w 82"/>
              <a:gd name="T27" fmla="*/ 30 h 82"/>
              <a:gd name="T28" fmla="*/ 30 w 82"/>
              <a:gd name="T29" fmla="*/ 34 h 82"/>
              <a:gd name="T30" fmla="*/ 37 w 82"/>
              <a:gd name="T31" fmla="*/ 75 h 82"/>
              <a:gd name="T32" fmla="*/ 45 w 82"/>
              <a:gd name="T33" fmla="*/ 78 h 82"/>
              <a:gd name="T34" fmla="*/ 45 w 82"/>
              <a:gd name="T35" fmla="*/ 78 h 82"/>
              <a:gd name="T36" fmla="*/ 56 w 82"/>
              <a:gd name="T37" fmla="*/ 82 h 82"/>
              <a:gd name="T38" fmla="*/ 64 w 82"/>
              <a:gd name="T39" fmla="*/ 75 h 82"/>
              <a:gd name="T40" fmla="*/ 75 w 82"/>
              <a:gd name="T41" fmla="*/ 82 h 82"/>
              <a:gd name="T42" fmla="*/ 82 w 82"/>
              <a:gd name="T43" fmla="*/ 67 h 82"/>
              <a:gd name="T44" fmla="*/ 75 w 82"/>
              <a:gd name="T45" fmla="*/ 67 h 82"/>
              <a:gd name="T46" fmla="*/ 71 w 82"/>
              <a:gd name="T47" fmla="*/ 63 h 82"/>
              <a:gd name="T48" fmla="*/ 78 w 82"/>
              <a:gd name="T49" fmla="*/ 41 h 82"/>
              <a:gd name="T50" fmla="*/ 82 w 82"/>
              <a:gd name="T51" fmla="*/ 37 h 82"/>
              <a:gd name="T52" fmla="*/ 67 w 82"/>
              <a:gd name="T53" fmla="*/ 37 h 82"/>
              <a:gd name="T54" fmla="*/ 67 w 82"/>
              <a:gd name="T55" fmla="*/ 49 h 82"/>
              <a:gd name="T56" fmla="*/ 82 w 82"/>
              <a:gd name="T57" fmla="*/ 30 h 82"/>
              <a:gd name="T58" fmla="*/ 75 w 82"/>
              <a:gd name="T59" fmla="*/ 22 h 82"/>
              <a:gd name="T60" fmla="*/ 75 w 82"/>
              <a:gd name="T61" fmla="*/ 15 h 82"/>
              <a:gd name="T62" fmla="*/ 56 w 82"/>
              <a:gd name="T63" fmla="*/ 8 h 82"/>
              <a:gd name="T64" fmla="*/ 60 w 82"/>
              <a:gd name="T65" fmla="*/ 4 h 82"/>
              <a:gd name="T66" fmla="*/ 60 w 82"/>
              <a:gd name="T67" fmla="*/ 0 h 82"/>
              <a:gd name="T68" fmla="*/ 37 w 82"/>
              <a:gd name="T69" fmla="*/ 8 h 82"/>
              <a:gd name="T70" fmla="*/ 37 w 82"/>
              <a:gd name="T71" fmla="*/ 4 h 82"/>
              <a:gd name="T72" fmla="*/ 37 w 82"/>
              <a:gd name="T73" fmla="*/ 0 h 82"/>
              <a:gd name="T74" fmla="*/ 4 w 82"/>
              <a:gd name="T75" fmla="*/ 8 h 82"/>
              <a:gd name="T76" fmla="*/ 26 w 82"/>
              <a:gd name="T77" fmla="*/ 22 h 82"/>
              <a:gd name="T78" fmla="*/ 41 w 82"/>
              <a:gd name="T79" fmla="*/ 45 h 82"/>
              <a:gd name="T80" fmla="*/ 41 w 82"/>
              <a:gd name="T81" fmla="*/ 41 h 82"/>
              <a:gd name="T82" fmla="*/ 60 w 82"/>
              <a:gd name="T83" fmla="*/ 63 h 82"/>
              <a:gd name="T84" fmla="*/ 49 w 82"/>
              <a:gd name="T85" fmla="*/ 67 h 82"/>
              <a:gd name="T86" fmla="*/ 56 w 82"/>
              <a:gd name="T87" fmla="*/ 45 h 82"/>
              <a:gd name="T88" fmla="*/ 56 w 82"/>
              <a:gd name="T89" fmla="*/ 41 h 82"/>
              <a:gd name="T90" fmla="*/ 60 w 82"/>
              <a:gd name="T91" fmla="*/ 63 h 82"/>
              <a:gd name="T92" fmla="*/ 45 w 82"/>
              <a:gd name="T93" fmla="*/ 56 h 82"/>
              <a:gd name="T94" fmla="*/ 45 w 82"/>
              <a:gd name="T95" fmla="*/ 52 h 82"/>
              <a:gd name="T96" fmla="*/ 41 w 82"/>
              <a:gd name="T97" fmla="*/ 67 h 82"/>
              <a:gd name="T98" fmla="*/ 41 w 82"/>
              <a:gd name="T99" fmla="*/ 63 h 82"/>
              <a:gd name="T100" fmla="*/ 64 w 82"/>
              <a:gd name="T101" fmla="*/ 19 h 82"/>
              <a:gd name="T102" fmla="*/ 56 w 82"/>
              <a:gd name="T103" fmla="*/ 19 h 82"/>
              <a:gd name="T104" fmla="*/ 67 w 82"/>
              <a:gd name="T105" fmla="*/ 19 h 82"/>
              <a:gd name="T106" fmla="*/ 67 w 82"/>
              <a:gd name="T107" fmla="*/ 22 h 82"/>
              <a:gd name="T108" fmla="*/ 64 w 82"/>
              <a:gd name="T109" fmla="*/ 22 h 82"/>
              <a:gd name="T110" fmla="*/ 64 w 82"/>
              <a:gd name="T111" fmla="*/ 1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2" h="82">
                <a:moveTo>
                  <a:pt x="26" y="22"/>
                </a:moveTo>
                <a:lnTo>
                  <a:pt x="37" y="22"/>
                </a:lnTo>
                <a:lnTo>
                  <a:pt x="37" y="15"/>
                </a:lnTo>
                <a:lnTo>
                  <a:pt x="49" y="15"/>
                </a:lnTo>
                <a:lnTo>
                  <a:pt x="49" y="19"/>
                </a:lnTo>
                <a:lnTo>
                  <a:pt x="52" y="19"/>
                </a:lnTo>
                <a:lnTo>
                  <a:pt x="52" y="22"/>
                </a:lnTo>
                <a:lnTo>
                  <a:pt x="15" y="22"/>
                </a:lnTo>
                <a:lnTo>
                  <a:pt x="15" y="34"/>
                </a:lnTo>
                <a:lnTo>
                  <a:pt x="15" y="34"/>
                </a:lnTo>
                <a:lnTo>
                  <a:pt x="15" y="26"/>
                </a:lnTo>
                <a:lnTo>
                  <a:pt x="15" y="26"/>
                </a:lnTo>
                <a:lnTo>
                  <a:pt x="15" y="22"/>
                </a:lnTo>
                <a:lnTo>
                  <a:pt x="15" y="22"/>
                </a:lnTo>
                <a:lnTo>
                  <a:pt x="15" y="22"/>
                </a:lnTo>
                <a:lnTo>
                  <a:pt x="15" y="22"/>
                </a:lnTo>
                <a:lnTo>
                  <a:pt x="4" y="19"/>
                </a:lnTo>
                <a:lnTo>
                  <a:pt x="4" y="41"/>
                </a:lnTo>
                <a:lnTo>
                  <a:pt x="15" y="41"/>
                </a:lnTo>
                <a:lnTo>
                  <a:pt x="15" y="45"/>
                </a:lnTo>
                <a:lnTo>
                  <a:pt x="0" y="45"/>
                </a:lnTo>
                <a:lnTo>
                  <a:pt x="0" y="56"/>
                </a:lnTo>
                <a:lnTo>
                  <a:pt x="4" y="56"/>
                </a:lnTo>
                <a:lnTo>
                  <a:pt x="4" y="56"/>
                </a:lnTo>
                <a:lnTo>
                  <a:pt x="4" y="63"/>
                </a:lnTo>
                <a:lnTo>
                  <a:pt x="0" y="75"/>
                </a:lnTo>
                <a:lnTo>
                  <a:pt x="0" y="75"/>
                </a:lnTo>
                <a:lnTo>
                  <a:pt x="8" y="78"/>
                </a:lnTo>
                <a:lnTo>
                  <a:pt x="8" y="78"/>
                </a:lnTo>
                <a:lnTo>
                  <a:pt x="11" y="71"/>
                </a:lnTo>
                <a:lnTo>
                  <a:pt x="15" y="56"/>
                </a:lnTo>
                <a:lnTo>
                  <a:pt x="15" y="56"/>
                </a:lnTo>
                <a:lnTo>
                  <a:pt x="15" y="56"/>
                </a:lnTo>
                <a:lnTo>
                  <a:pt x="15" y="56"/>
                </a:lnTo>
                <a:lnTo>
                  <a:pt x="15" y="71"/>
                </a:lnTo>
                <a:lnTo>
                  <a:pt x="8" y="78"/>
                </a:lnTo>
                <a:lnTo>
                  <a:pt x="8" y="78"/>
                </a:lnTo>
                <a:lnTo>
                  <a:pt x="19" y="82"/>
                </a:lnTo>
                <a:lnTo>
                  <a:pt x="19" y="82"/>
                </a:lnTo>
                <a:lnTo>
                  <a:pt x="23" y="71"/>
                </a:lnTo>
                <a:lnTo>
                  <a:pt x="26" y="60"/>
                </a:lnTo>
                <a:lnTo>
                  <a:pt x="26" y="30"/>
                </a:lnTo>
                <a:lnTo>
                  <a:pt x="52" y="30"/>
                </a:lnTo>
                <a:lnTo>
                  <a:pt x="52" y="34"/>
                </a:lnTo>
                <a:lnTo>
                  <a:pt x="30" y="34"/>
                </a:lnTo>
                <a:lnTo>
                  <a:pt x="30" y="78"/>
                </a:lnTo>
                <a:lnTo>
                  <a:pt x="37" y="78"/>
                </a:lnTo>
                <a:lnTo>
                  <a:pt x="37" y="75"/>
                </a:lnTo>
                <a:lnTo>
                  <a:pt x="49" y="75"/>
                </a:lnTo>
                <a:lnTo>
                  <a:pt x="49" y="75"/>
                </a:lnTo>
                <a:lnTo>
                  <a:pt x="45" y="78"/>
                </a:lnTo>
                <a:lnTo>
                  <a:pt x="45" y="78"/>
                </a:lnTo>
                <a:lnTo>
                  <a:pt x="45" y="78"/>
                </a:lnTo>
                <a:lnTo>
                  <a:pt x="45" y="78"/>
                </a:lnTo>
                <a:lnTo>
                  <a:pt x="56" y="82"/>
                </a:lnTo>
                <a:lnTo>
                  <a:pt x="56" y="82"/>
                </a:lnTo>
                <a:lnTo>
                  <a:pt x="56" y="82"/>
                </a:lnTo>
                <a:lnTo>
                  <a:pt x="56" y="82"/>
                </a:lnTo>
                <a:lnTo>
                  <a:pt x="64" y="75"/>
                </a:lnTo>
                <a:lnTo>
                  <a:pt x="64" y="75"/>
                </a:lnTo>
                <a:lnTo>
                  <a:pt x="71" y="82"/>
                </a:lnTo>
                <a:lnTo>
                  <a:pt x="75" y="82"/>
                </a:lnTo>
                <a:lnTo>
                  <a:pt x="75" y="82"/>
                </a:lnTo>
                <a:lnTo>
                  <a:pt x="82" y="78"/>
                </a:lnTo>
                <a:lnTo>
                  <a:pt x="82" y="67"/>
                </a:lnTo>
                <a:lnTo>
                  <a:pt x="82" y="67"/>
                </a:lnTo>
                <a:lnTo>
                  <a:pt x="75" y="63"/>
                </a:lnTo>
                <a:lnTo>
                  <a:pt x="75" y="63"/>
                </a:lnTo>
                <a:lnTo>
                  <a:pt x="75" y="67"/>
                </a:lnTo>
                <a:lnTo>
                  <a:pt x="75" y="67"/>
                </a:lnTo>
                <a:lnTo>
                  <a:pt x="71" y="63"/>
                </a:lnTo>
                <a:lnTo>
                  <a:pt x="71" y="63"/>
                </a:lnTo>
                <a:lnTo>
                  <a:pt x="75" y="49"/>
                </a:lnTo>
                <a:lnTo>
                  <a:pt x="75" y="49"/>
                </a:lnTo>
                <a:lnTo>
                  <a:pt x="78" y="41"/>
                </a:lnTo>
                <a:lnTo>
                  <a:pt x="78" y="41"/>
                </a:lnTo>
                <a:lnTo>
                  <a:pt x="82" y="37"/>
                </a:lnTo>
                <a:lnTo>
                  <a:pt x="82" y="37"/>
                </a:lnTo>
                <a:lnTo>
                  <a:pt x="71" y="34"/>
                </a:lnTo>
                <a:lnTo>
                  <a:pt x="71" y="34"/>
                </a:lnTo>
                <a:lnTo>
                  <a:pt x="67" y="37"/>
                </a:lnTo>
                <a:lnTo>
                  <a:pt x="67" y="37"/>
                </a:lnTo>
                <a:lnTo>
                  <a:pt x="67" y="49"/>
                </a:lnTo>
                <a:lnTo>
                  <a:pt x="67" y="49"/>
                </a:lnTo>
                <a:lnTo>
                  <a:pt x="64" y="34"/>
                </a:lnTo>
                <a:lnTo>
                  <a:pt x="64" y="30"/>
                </a:lnTo>
                <a:lnTo>
                  <a:pt x="82" y="30"/>
                </a:lnTo>
                <a:lnTo>
                  <a:pt x="82" y="22"/>
                </a:lnTo>
                <a:lnTo>
                  <a:pt x="75" y="22"/>
                </a:lnTo>
                <a:lnTo>
                  <a:pt x="75" y="22"/>
                </a:lnTo>
                <a:lnTo>
                  <a:pt x="78" y="19"/>
                </a:lnTo>
                <a:lnTo>
                  <a:pt x="78" y="19"/>
                </a:lnTo>
                <a:lnTo>
                  <a:pt x="75" y="15"/>
                </a:lnTo>
                <a:lnTo>
                  <a:pt x="82" y="15"/>
                </a:lnTo>
                <a:lnTo>
                  <a:pt x="82" y="8"/>
                </a:lnTo>
                <a:lnTo>
                  <a:pt x="56" y="8"/>
                </a:lnTo>
                <a:lnTo>
                  <a:pt x="56" y="8"/>
                </a:lnTo>
                <a:lnTo>
                  <a:pt x="56" y="8"/>
                </a:lnTo>
                <a:lnTo>
                  <a:pt x="60" y="4"/>
                </a:lnTo>
                <a:lnTo>
                  <a:pt x="60" y="4"/>
                </a:lnTo>
                <a:lnTo>
                  <a:pt x="60" y="0"/>
                </a:lnTo>
                <a:lnTo>
                  <a:pt x="60" y="0"/>
                </a:lnTo>
                <a:lnTo>
                  <a:pt x="49" y="0"/>
                </a:lnTo>
                <a:lnTo>
                  <a:pt x="49" y="8"/>
                </a:lnTo>
                <a:lnTo>
                  <a:pt x="37" y="8"/>
                </a:lnTo>
                <a:lnTo>
                  <a:pt x="37" y="8"/>
                </a:lnTo>
                <a:lnTo>
                  <a:pt x="37" y="8"/>
                </a:lnTo>
                <a:lnTo>
                  <a:pt x="37" y="4"/>
                </a:lnTo>
                <a:lnTo>
                  <a:pt x="37" y="4"/>
                </a:lnTo>
                <a:lnTo>
                  <a:pt x="37" y="0"/>
                </a:lnTo>
                <a:lnTo>
                  <a:pt x="37" y="0"/>
                </a:lnTo>
                <a:lnTo>
                  <a:pt x="26" y="0"/>
                </a:lnTo>
                <a:lnTo>
                  <a:pt x="26" y="8"/>
                </a:lnTo>
                <a:lnTo>
                  <a:pt x="4" y="8"/>
                </a:lnTo>
                <a:lnTo>
                  <a:pt x="4" y="15"/>
                </a:lnTo>
                <a:lnTo>
                  <a:pt x="26" y="15"/>
                </a:lnTo>
                <a:lnTo>
                  <a:pt x="26" y="22"/>
                </a:lnTo>
                <a:lnTo>
                  <a:pt x="26" y="22"/>
                </a:lnTo>
                <a:close/>
                <a:moveTo>
                  <a:pt x="41" y="41"/>
                </a:moveTo>
                <a:lnTo>
                  <a:pt x="41" y="45"/>
                </a:lnTo>
                <a:lnTo>
                  <a:pt x="37" y="45"/>
                </a:lnTo>
                <a:lnTo>
                  <a:pt x="37" y="41"/>
                </a:lnTo>
                <a:lnTo>
                  <a:pt x="41" y="41"/>
                </a:lnTo>
                <a:lnTo>
                  <a:pt x="41" y="41"/>
                </a:lnTo>
                <a:close/>
                <a:moveTo>
                  <a:pt x="60" y="63"/>
                </a:moveTo>
                <a:lnTo>
                  <a:pt x="60" y="63"/>
                </a:lnTo>
                <a:lnTo>
                  <a:pt x="56" y="71"/>
                </a:lnTo>
                <a:lnTo>
                  <a:pt x="56" y="67"/>
                </a:lnTo>
                <a:lnTo>
                  <a:pt x="49" y="67"/>
                </a:lnTo>
                <a:lnTo>
                  <a:pt x="49" y="63"/>
                </a:lnTo>
                <a:lnTo>
                  <a:pt x="56" y="63"/>
                </a:lnTo>
                <a:lnTo>
                  <a:pt x="56" y="45"/>
                </a:lnTo>
                <a:lnTo>
                  <a:pt x="49" y="45"/>
                </a:lnTo>
                <a:lnTo>
                  <a:pt x="49" y="41"/>
                </a:lnTo>
                <a:lnTo>
                  <a:pt x="56" y="41"/>
                </a:lnTo>
                <a:lnTo>
                  <a:pt x="56" y="41"/>
                </a:lnTo>
                <a:lnTo>
                  <a:pt x="60" y="63"/>
                </a:lnTo>
                <a:lnTo>
                  <a:pt x="60" y="63"/>
                </a:lnTo>
                <a:lnTo>
                  <a:pt x="60" y="63"/>
                </a:lnTo>
                <a:close/>
                <a:moveTo>
                  <a:pt x="45" y="52"/>
                </a:moveTo>
                <a:lnTo>
                  <a:pt x="45" y="56"/>
                </a:lnTo>
                <a:lnTo>
                  <a:pt x="37" y="56"/>
                </a:lnTo>
                <a:lnTo>
                  <a:pt x="37" y="52"/>
                </a:lnTo>
                <a:lnTo>
                  <a:pt x="45" y="52"/>
                </a:lnTo>
                <a:lnTo>
                  <a:pt x="45" y="52"/>
                </a:lnTo>
                <a:close/>
                <a:moveTo>
                  <a:pt x="41" y="63"/>
                </a:moveTo>
                <a:lnTo>
                  <a:pt x="41" y="67"/>
                </a:lnTo>
                <a:lnTo>
                  <a:pt x="37" y="67"/>
                </a:lnTo>
                <a:lnTo>
                  <a:pt x="37" y="63"/>
                </a:lnTo>
                <a:lnTo>
                  <a:pt x="41" y="63"/>
                </a:lnTo>
                <a:lnTo>
                  <a:pt x="41" y="63"/>
                </a:lnTo>
                <a:close/>
                <a:moveTo>
                  <a:pt x="64" y="19"/>
                </a:moveTo>
                <a:lnTo>
                  <a:pt x="64" y="19"/>
                </a:lnTo>
                <a:lnTo>
                  <a:pt x="64" y="19"/>
                </a:lnTo>
                <a:lnTo>
                  <a:pt x="64" y="19"/>
                </a:lnTo>
                <a:lnTo>
                  <a:pt x="56" y="19"/>
                </a:lnTo>
                <a:lnTo>
                  <a:pt x="56" y="15"/>
                </a:lnTo>
                <a:lnTo>
                  <a:pt x="71" y="15"/>
                </a:lnTo>
                <a:lnTo>
                  <a:pt x="67" y="19"/>
                </a:lnTo>
                <a:lnTo>
                  <a:pt x="67" y="19"/>
                </a:lnTo>
                <a:lnTo>
                  <a:pt x="67" y="22"/>
                </a:lnTo>
                <a:lnTo>
                  <a:pt x="67" y="22"/>
                </a:lnTo>
                <a:lnTo>
                  <a:pt x="71" y="22"/>
                </a:lnTo>
                <a:lnTo>
                  <a:pt x="64" y="22"/>
                </a:lnTo>
                <a:lnTo>
                  <a:pt x="64" y="22"/>
                </a:lnTo>
                <a:lnTo>
                  <a:pt x="64" y="22"/>
                </a:lnTo>
                <a:lnTo>
                  <a:pt x="64" y="19"/>
                </a:lnTo>
                <a:lnTo>
                  <a:pt x="64" y="19"/>
                </a:lnTo>
                <a:lnTo>
                  <a:pt x="64" y="1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2" name="Freeform 106"/>
          <p:cNvSpPr>
            <a:spLocks noEditPoints="1"/>
          </p:cNvSpPr>
          <p:nvPr/>
        </p:nvSpPr>
        <p:spPr bwMode="auto">
          <a:xfrm>
            <a:off x="7726363" y="1443038"/>
            <a:ext cx="128587" cy="130175"/>
          </a:xfrm>
          <a:custGeom>
            <a:avLst/>
            <a:gdLst>
              <a:gd name="T0" fmla="*/ 11 w 81"/>
              <a:gd name="T1" fmla="*/ 15 h 82"/>
              <a:gd name="T2" fmla="*/ 22 w 81"/>
              <a:gd name="T3" fmla="*/ 11 h 82"/>
              <a:gd name="T4" fmla="*/ 22 w 81"/>
              <a:gd name="T5" fmla="*/ 4 h 82"/>
              <a:gd name="T6" fmla="*/ 11 w 81"/>
              <a:gd name="T7" fmla="*/ 4 h 82"/>
              <a:gd name="T8" fmla="*/ 11 w 81"/>
              <a:gd name="T9" fmla="*/ 15 h 82"/>
              <a:gd name="T10" fmla="*/ 33 w 81"/>
              <a:gd name="T11" fmla="*/ 75 h 82"/>
              <a:gd name="T12" fmla="*/ 18 w 81"/>
              <a:gd name="T13" fmla="*/ 34 h 82"/>
              <a:gd name="T14" fmla="*/ 33 w 81"/>
              <a:gd name="T15" fmla="*/ 22 h 82"/>
              <a:gd name="T16" fmla="*/ 29 w 81"/>
              <a:gd name="T17" fmla="*/ 26 h 82"/>
              <a:gd name="T18" fmla="*/ 37 w 81"/>
              <a:gd name="T19" fmla="*/ 34 h 82"/>
              <a:gd name="T20" fmla="*/ 81 w 81"/>
              <a:gd name="T21" fmla="*/ 19 h 82"/>
              <a:gd name="T22" fmla="*/ 52 w 81"/>
              <a:gd name="T23" fmla="*/ 11 h 82"/>
              <a:gd name="T24" fmla="*/ 52 w 81"/>
              <a:gd name="T25" fmla="*/ 8 h 82"/>
              <a:gd name="T26" fmla="*/ 52 w 81"/>
              <a:gd name="T27" fmla="*/ 4 h 82"/>
              <a:gd name="T28" fmla="*/ 41 w 81"/>
              <a:gd name="T29" fmla="*/ 0 h 82"/>
              <a:gd name="T30" fmla="*/ 41 w 81"/>
              <a:gd name="T31" fmla="*/ 4 h 82"/>
              <a:gd name="T32" fmla="*/ 33 w 81"/>
              <a:gd name="T33" fmla="*/ 19 h 82"/>
              <a:gd name="T34" fmla="*/ 0 w 81"/>
              <a:gd name="T35" fmla="*/ 15 h 82"/>
              <a:gd name="T36" fmla="*/ 7 w 81"/>
              <a:gd name="T37" fmla="*/ 26 h 82"/>
              <a:gd name="T38" fmla="*/ 7 w 81"/>
              <a:gd name="T39" fmla="*/ 41 h 82"/>
              <a:gd name="T40" fmla="*/ 0 w 81"/>
              <a:gd name="T41" fmla="*/ 78 h 82"/>
              <a:gd name="T42" fmla="*/ 3 w 81"/>
              <a:gd name="T43" fmla="*/ 78 h 82"/>
              <a:gd name="T44" fmla="*/ 11 w 81"/>
              <a:gd name="T45" fmla="*/ 82 h 82"/>
              <a:gd name="T46" fmla="*/ 14 w 81"/>
              <a:gd name="T47" fmla="*/ 63 h 82"/>
              <a:gd name="T48" fmla="*/ 22 w 81"/>
              <a:gd name="T49" fmla="*/ 41 h 82"/>
              <a:gd name="T50" fmla="*/ 22 w 81"/>
              <a:gd name="T51" fmla="*/ 67 h 82"/>
              <a:gd name="T52" fmla="*/ 14 w 81"/>
              <a:gd name="T53" fmla="*/ 71 h 82"/>
              <a:gd name="T54" fmla="*/ 18 w 81"/>
              <a:gd name="T55" fmla="*/ 82 h 82"/>
              <a:gd name="T56" fmla="*/ 26 w 81"/>
              <a:gd name="T57" fmla="*/ 78 h 82"/>
              <a:gd name="T58" fmla="*/ 33 w 81"/>
              <a:gd name="T59" fmla="*/ 75 h 82"/>
              <a:gd name="T60" fmla="*/ 41 w 81"/>
              <a:gd name="T61" fmla="*/ 82 h 82"/>
              <a:gd name="T62" fmla="*/ 59 w 81"/>
              <a:gd name="T63" fmla="*/ 63 h 82"/>
              <a:gd name="T64" fmla="*/ 67 w 81"/>
              <a:gd name="T65" fmla="*/ 75 h 82"/>
              <a:gd name="T66" fmla="*/ 78 w 81"/>
              <a:gd name="T67" fmla="*/ 82 h 82"/>
              <a:gd name="T68" fmla="*/ 81 w 81"/>
              <a:gd name="T69" fmla="*/ 71 h 82"/>
              <a:gd name="T70" fmla="*/ 67 w 81"/>
              <a:gd name="T71" fmla="*/ 56 h 82"/>
              <a:gd name="T72" fmla="*/ 81 w 81"/>
              <a:gd name="T73" fmla="*/ 49 h 82"/>
              <a:gd name="T74" fmla="*/ 63 w 81"/>
              <a:gd name="T75" fmla="*/ 37 h 82"/>
              <a:gd name="T76" fmla="*/ 78 w 81"/>
              <a:gd name="T77" fmla="*/ 30 h 82"/>
              <a:gd name="T78" fmla="*/ 55 w 81"/>
              <a:gd name="T79" fmla="*/ 26 h 82"/>
              <a:gd name="T80" fmla="*/ 55 w 81"/>
              <a:gd name="T81" fmla="*/ 22 h 82"/>
              <a:gd name="T82" fmla="*/ 44 w 81"/>
              <a:gd name="T83" fmla="*/ 22 h 82"/>
              <a:gd name="T84" fmla="*/ 41 w 81"/>
              <a:gd name="T85" fmla="*/ 34 h 82"/>
              <a:gd name="T86" fmla="*/ 33 w 81"/>
              <a:gd name="T87" fmla="*/ 41 h 82"/>
              <a:gd name="T88" fmla="*/ 37 w 81"/>
              <a:gd name="T89" fmla="*/ 45 h 82"/>
              <a:gd name="T90" fmla="*/ 44 w 81"/>
              <a:gd name="T91" fmla="*/ 49 h 82"/>
              <a:gd name="T92" fmla="*/ 52 w 81"/>
              <a:gd name="T93" fmla="*/ 37 h 82"/>
              <a:gd name="T94" fmla="*/ 37 w 81"/>
              <a:gd name="T95" fmla="*/ 49 h 82"/>
              <a:gd name="T96" fmla="*/ 52 w 81"/>
              <a:gd name="T97" fmla="*/ 56 h 82"/>
              <a:gd name="T98" fmla="*/ 52 w 81"/>
              <a:gd name="T99" fmla="*/ 56 h 82"/>
              <a:gd name="T100" fmla="*/ 33 w 81"/>
              <a:gd name="T101" fmla="*/ 75 h 82"/>
              <a:gd name="T102" fmla="*/ 33 w 81"/>
              <a:gd name="T103" fmla="*/ 7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1" h="82">
                <a:moveTo>
                  <a:pt x="11" y="15"/>
                </a:moveTo>
                <a:lnTo>
                  <a:pt x="11" y="15"/>
                </a:lnTo>
                <a:lnTo>
                  <a:pt x="22" y="11"/>
                </a:lnTo>
                <a:lnTo>
                  <a:pt x="22" y="11"/>
                </a:lnTo>
                <a:lnTo>
                  <a:pt x="22" y="4"/>
                </a:lnTo>
                <a:lnTo>
                  <a:pt x="22" y="4"/>
                </a:lnTo>
                <a:lnTo>
                  <a:pt x="11" y="4"/>
                </a:lnTo>
                <a:lnTo>
                  <a:pt x="11" y="4"/>
                </a:lnTo>
                <a:lnTo>
                  <a:pt x="11" y="15"/>
                </a:lnTo>
                <a:lnTo>
                  <a:pt x="11" y="15"/>
                </a:lnTo>
                <a:lnTo>
                  <a:pt x="11" y="15"/>
                </a:lnTo>
                <a:close/>
                <a:moveTo>
                  <a:pt x="33" y="75"/>
                </a:moveTo>
                <a:lnTo>
                  <a:pt x="33" y="34"/>
                </a:lnTo>
                <a:lnTo>
                  <a:pt x="18" y="34"/>
                </a:lnTo>
                <a:lnTo>
                  <a:pt x="18" y="22"/>
                </a:lnTo>
                <a:lnTo>
                  <a:pt x="33" y="22"/>
                </a:lnTo>
                <a:lnTo>
                  <a:pt x="29" y="26"/>
                </a:lnTo>
                <a:lnTo>
                  <a:pt x="29" y="26"/>
                </a:lnTo>
                <a:lnTo>
                  <a:pt x="37" y="34"/>
                </a:lnTo>
                <a:lnTo>
                  <a:pt x="37" y="34"/>
                </a:lnTo>
                <a:lnTo>
                  <a:pt x="44" y="19"/>
                </a:lnTo>
                <a:lnTo>
                  <a:pt x="81" y="19"/>
                </a:lnTo>
                <a:lnTo>
                  <a:pt x="81" y="11"/>
                </a:lnTo>
                <a:lnTo>
                  <a:pt x="52" y="11"/>
                </a:lnTo>
                <a:lnTo>
                  <a:pt x="52" y="11"/>
                </a:lnTo>
                <a:lnTo>
                  <a:pt x="52" y="8"/>
                </a:lnTo>
                <a:lnTo>
                  <a:pt x="52" y="8"/>
                </a:lnTo>
                <a:lnTo>
                  <a:pt x="52" y="4"/>
                </a:lnTo>
                <a:lnTo>
                  <a:pt x="52" y="4"/>
                </a:lnTo>
                <a:lnTo>
                  <a:pt x="41" y="0"/>
                </a:lnTo>
                <a:lnTo>
                  <a:pt x="41" y="0"/>
                </a:lnTo>
                <a:lnTo>
                  <a:pt x="41" y="4"/>
                </a:lnTo>
                <a:lnTo>
                  <a:pt x="41" y="4"/>
                </a:lnTo>
                <a:lnTo>
                  <a:pt x="33" y="19"/>
                </a:lnTo>
                <a:lnTo>
                  <a:pt x="33" y="15"/>
                </a:lnTo>
                <a:lnTo>
                  <a:pt x="0" y="15"/>
                </a:lnTo>
                <a:lnTo>
                  <a:pt x="0" y="26"/>
                </a:lnTo>
                <a:lnTo>
                  <a:pt x="7" y="26"/>
                </a:lnTo>
                <a:lnTo>
                  <a:pt x="7" y="41"/>
                </a:lnTo>
                <a:lnTo>
                  <a:pt x="7" y="41"/>
                </a:lnTo>
                <a:lnTo>
                  <a:pt x="7" y="60"/>
                </a:lnTo>
                <a:lnTo>
                  <a:pt x="0" y="78"/>
                </a:lnTo>
                <a:lnTo>
                  <a:pt x="0" y="78"/>
                </a:lnTo>
                <a:lnTo>
                  <a:pt x="3" y="78"/>
                </a:lnTo>
                <a:lnTo>
                  <a:pt x="3" y="78"/>
                </a:lnTo>
                <a:lnTo>
                  <a:pt x="11" y="82"/>
                </a:lnTo>
                <a:lnTo>
                  <a:pt x="11" y="82"/>
                </a:lnTo>
                <a:lnTo>
                  <a:pt x="14" y="63"/>
                </a:lnTo>
                <a:lnTo>
                  <a:pt x="18" y="41"/>
                </a:lnTo>
                <a:lnTo>
                  <a:pt x="22" y="41"/>
                </a:lnTo>
                <a:lnTo>
                  <a:pt x="22" y="67"/>
                </a:lnTo>
                <a:lnTo>
                  <a:pt x="22" y="67"/>
                </a:lnTo>
                <a:lnTo>
                  <a:pt x="22" y="71"/>
                </a:lnTo>
                <a:lnTo>
                  <a:pt x="14" y="71"/>
                </a:lnTo>
                <a:lnTo>
                  <a:pt x="14" y="71"/>
                </a:lnTo>
                <a:lnTo>
                  <a:pt x="18" y="82"/>
                </a:lnTo>
                <a:lnTo>
                  <a:pt x="18" y="82"/>
                </a:lnTo>
                <a:lnTo>
                  <a:pt x="26" y="78"/>
                </a:lnTo>
                <a:lnTo>
                  <a:pt x="33" y="75"/>
                </a:lnTo>
                <a:lnTo>
                  <a:pt x="33" y="75"/>
                </a:lnTo>
                <a:lnTo>
                  <a:pt x="41" y="82"/>
                </a:lnTo>
                <a:lnTo>
                  <a:pt x="41" y="82"/>
                </a:lnTo>
                <a:lnTo>
                  <a:pt x="52" y="75"/>
                </a:lnTo>
                <a:lnTo>
                  <a:pt x="59" y="63"/>
                </a:lnTo>
                <a:lnTo>
                  <a:pt x="59" y="63"/>
                </a:lnTo>
                <a:lnTo>
                  <a:pt x="67" y="75"/>
                </a:lnTo>
                <a:lnTo>
                  <a:pt x="78" y="82"/>
                </a:lnTo>
                <a:lnTo>
                  <a:pt x="78" y="82"/>
                </a:lnTo>
                <a:lnTo>
                  <a:pt x="81" y="71"/>
                </a:lnTo>
                <a:lnTo>
                  <a:pt x="81" y="71"/>
                </a:lnTo>
                <a:lnTo>
                  <a:pt x="70" y="67"/>
                </a:lnTo>
                <a:lnTo>
                  <a:pt x="67" y="56"/>
                </a:lnTo>
                <a:lnTo>
                  <a:pt x="81" y="56"/>
                </a:lnTo>
                <a:lnTo>
                  <a:pt x="81" y="49"/>
                </a:lnTo>
                <a:lnTo>
                  <a:pt x="63" y="49"/>
                </a:lnTo>
                <a:lnTo>
                  <a:pt x="63" y="37"/>
                </a:lnTo>
                <a:lnTo>
                  <a:pt x="78" y="37"/>
                </a:lnTo>
                <a:lnTo>
                  <a:pt x="78" y="30"/>
                </a:lnTo>
                <a:lnTo>
                  <a:pt x="55" y="30"/>
                </a:lnTo>
                <a:lnTo>
                  <a:pt x="55" y="26"/>
                </a:lnTo>
                <a:lnTo>
                  <a:pt x="55" y="26"/>
                </a:lnTo>
                <a:lnTo>
                  <a:pt x="55" y="22"/>
                </a:lnTo>
                <a:lnTo>
                  <a:pt x="55" y="22"/>
                </a:lnTo>
                <a:lnTo>
                  <a:pt x="44" y="22"/>
                </a:lnTo>
                <a:lnTo>
                  <a:pt x="44" y="22"/>
                </a:lnTo>
                <a:lnTo>
                  <a:pt x="41" y="34"/>
                </a:lnTo>
                <a:lnTo>
                  <a:pt x="33" y="41"/>
                </a:lnTo>
                <a:lnTo>
                  <a:pt x="33" y="41"/>
                </a:lnTo>
                <a:lnTo>
                  <a:pt x="37" y="45"/>
                </a:lnTo>
                <a:lnTo>
                  <a:pt x="37" y="45"/>
                </a:lnTo>
                <a:lnTo>
                  <a:pt x="44" y="49"/>
                </a:lnTo>
                <a:lnTo>
                  <a:pt x="44" y="49"/>
                </a:lnTo>
                <a:lnTo>
                  <a:pt x="48" y="37"/>
                </a:lnTo>
                <a:lnTo>
                  <a:pt x="52" y="37"/>
                </a:lnTo>
                <a:lnTo>
                  <a:pt x="52" y="49"/>
                </a:lnTo>
                <a:lnTo>
                  <a:pt x="37" y="49"/>
                </a:lnTo>
                <a:lnTo>
                  <a:pt x="37" y="56"/>
                </a:lnTo>
                <a:lnTo>
                  <a:pt x="52" y="56"/>
                </a:lnTo>
                <a:lnTo>
                  <a:pt x="52" y="56"/>
                </a:lnTo>
                <a:lnTo>
                  <a:pt x="52" y="56"/>
                </a:lnTo>
                <a:lnTo>
                  <a:pt x="44" y="67"/>
                </a:lnTo>
                <a:lnTo>
                  <a:pt x="33" y="75"/>
                </a:lnTo>
                <a:lnTo>
                  <a:pt x="33" y="75"/>
                </a:lnTo>
                <a:lnTo>
                  <a:pt x="33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3" name="Freeform 107"/>
          <p:cNvSpPr>
            <a:spLocks noEditPoints="1"/>
          </p:cNvSpPr>
          <p:nvPr/>
        </p:nvSpPr>
        <p:spPr bwMode="auto">
          <a:xfrm>
            <a:off x="7885113" y="1443038"/>
            <a:ext cx="95250" cy="130175"/>
          </a:xfrm>
          <a:custGeom>
            <a:avLst/>
            <a:gdLst>
              <a:gd name="T0" fmla="*/ 11 w 60"/>
              <a:gd name="T1" fmla="*/ 82 h 82"/>
              <a:gd name="T2" fmla="*/ 11 w 60"/>
              <a:gd name="T3" fmla="*/ 78 h 82"/>
              <a:gd name="T4" fmla="*/ 48 w 60"/>
              <a:gd name="T5" fmla="*/ 78 h 82"/>
              <a:gd name="T6" fmla="*/ 48 w 60"/>
              <a:gd name="T7" fmla="*/ 82 h 82"/>
              <a:gd name="T8" fmla="*/ 60 w 60"/>
              <a:gd name="T9" fmla="*/ 82 h 82"/>
              <a:gd name="T10" fmla="*/ 60 w 60"/>
              <a:gd name="T11" fmla="*/ 15 h 82"/>
              <a:gd name="T12" fmla="*/ 30 w 60"/>
              <a:gd name="T13" fmla="*/ 15 h 82"/>
              <a:gd name="T14" fmla="*/ 30 w 60"/>
              <a:gd name="T15" fmla="*/ 15 h 82"/>
              <a:gd name="T16" fmla="*/ 34 w 60"/>
              <a:gd name="T17" fmla="*/ 8 h 82"/>
              <a:gd name="T18" fmla="*/ 34 w 60"/>
              <a:gd name="T19" fmla="*/ 8 h 82"/>
              <a:gd name="T20" fmla="*/ 34 w 60"/>
              <a:gd name="T21" fmla="*/ 8 h 82"/>
              <a:gd name="T22" fmla="*/ 34 w 60"/>
              <a:gd name="T23" fmla="*/ 4 h 82"/>
              <a:gd name="T24" fmla="*/ 34 w 60"/>
              <a:gd name="T25" fmla="*/ 4 h 82"/>
              <a:gd name="T26" fmla="*/ 22 w 60"/>
              <a:gd name="T27" fmla="*/ 0 h 82"/>
              <a:gd name="T28" fmla="*/ 22 w 60"/>
              <a:gd name="T29" fmla="*/ 0 h 82"/>
              <a:gd name="T30" fmla="*/ 19 w 60"/>
              <a:gd name="T31" fmla="*/ 4 h 82"/>
              <a:gd name="T32" fmla="*/ 19 w 60"/>
              <a:gd name="T33" fmla="*/ 4 h 82"/>
              <a:gd name="T34" fmla="*/ 19 w 60"/>
              <a:gd name="T35" fmla="*/ 15 h 82"/>
              <a:gd name="T36" fmla="*/ 0 w 60"/>
              <a:gd name="T37" fmla="*/ 15 h 82"/>
              <a:gd name="T38" fmla="*/ 0 w 60"/>
              <a:gd name="T39" fmla="*/ 82 h 82"/>
              <a:gd name="T40" fmla="*/ 0 w 60"/>
              <a:gd name="T41" fmla="*/ 82 h 82"/>
              <a:gd name="T42" fmla="*/ 11 w 60"/>
              <a:gd name="T43" fmla="*/ 82 h 82"/>
              <a:gd name="T44" fmla="*/ 11 w 60"/>
              <a:gd name="T45" fmla="*/ 82 h 82"/>
              <a:gd name="T46" fmla="*/ 48 w 60"/>
              <a:gd name="T47" fmla="*/ 22 h 82"/>
              <a:gd name="T48" fmla="*/ 48 w 60"/>
              <a:gd name="T49" fmla="*/ 34 h 82"/>
              <a:gd name="T50" fmla="*/ 11 w 60"/>
              <a:gd name="T51" fmla="*/ 34 h 82"/>
              <a:gd name="T52" fmla="*/ 11 w 60"/>
              <a:gd name="T53" fmla="*/ 22 h 82"/>
              <a:gd name="T54" fmla="*/ 48 w 60"/>
              <a:gd name="T55" fmla="*/ 22 h 82"/>
              <a:gd name="T56" fmla="*/ 48 w 60"/>
              <a:gd name="T57" fmla="*/ 22 h 82"/>
              <a:gd name="T58" fmla="*/ 48 w 60"/>
              <a:gd name="T59" fmla="*/ 52 h 82"/>
              <a:gd name="T60" fmla="*/ 11 w 60"/>
              <a:gd name="T61" fmla="*/ 52 h 82"/>
              <a:gd name="T62" fmla="*/ 11 w 60"/>
              <a:gd name="T63" fmla="*/ 41 h 82"/>
              <a:gd name="T64" fmla="*/ 48 w 60"/>
              <a:gd name="T65" fmla="*/ 41 h 82"/>
              <a:gd name="T66" fmla="*/ 48 w 60"/>
              <a:gd name="T67" fmla="*/ 52 h 82"/>
              <a:gd name="T68" fmla="*/ 48 w 60"/>
              <a:gd name="T69" fmla="*/ 52 h 82"/>
              <a:gd name="T70" fmla="*/ 48 w 60"/>
              <a:gd name="T71" fmla="*/ 60 h 82"/>
              <a:gd name="T72" fmla="*/ 48 w 60"/>
              <a:gd name="T73" fmla="*/ 71 h 82"/>
              <a:gd name="T74" fmla="*/ 11 w 60"/>
              <a:gd name="T75" fmla="*/ 71 h 82"/>
              <a:gd name="T76" fmla="*/ 11 w 60"/>
              <a:gd name="T77" fmla="*/ 60 h 82"/>
              <a:gd name="T78" fmla="*/ 48 w 60"/>
              <a:gd name="T79" fmla="*/ 60 h 82"/>
              <a:gd name="T80" fmla="*/ 48 w 60"/>
              <a:gd name="T81" fmla="*/ 6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" h="82">
                <a:moveTo>
                  <a:pt x="11" y="82"/>
                </a:moveTo>
                <a:lnTo>
                  <a:pt x="11" y="78"/>
                </a:lnTo>
                <a:lnTo>
                  <a:pt x="48" y="78"/>
                </a:lnTo>
                <a:lnTo>
                  <a:pt x="48" y="82"/>
                </a:lnTo>
                <a:lnTo>
                  <a:pt x="60" y="82"/>
                </a:lnTo>
                <a:lnTo>
                  <a:pt x="60" y="15"/>
                </a:lnTo>
                <a:lnTo>
                  <a:pt x="30" y="15"/>
                </a:lnTo>
                <a:lnTo>
                  <a:pt x="30" y="15"/>
                </a:lnTo>
                <a:lnTo>
                  <a:pt x="34" y="8"/>
                </a:lnTo>
                <a:lnTo>
                  <a:pt x="34" y="8"/>
                </a:lnTo>
                <a:lnTo>
                  <a:pt x="34" y="8"/>
                </a:lnTo>
                <a:lnTo>
                  <a:pt x="34" y="4"/>
                </a:lnTo>
                <a:lnTo>
                  <a:pt x="34" y="4"/>
                </a:lnTo>
                <a:lnTo>
                  <a:pt x="22" y="0"/>
                </a:lnTo>
                <a:lnTo>
                  <a:pt x="22" y="0"/>
                </a:lnTo>
                <a:lnTo>
                  <a:pt x="19" y="4"/>
                </a:lnTo>
                <a:lnTo>
                  <a:pt x="19" y="4"/>
                </a:lnTo>
                <a:lnTo>
                  <a:pt x="19" y="15"/>
                </a:lnTo>
                <a:lnTo>
                  <a:pt x="0" y="15"/>
                </a:lnTo>
                <a:lnTo>
                  <a:pt x="0" y="82"/>
                </a:lnTo>
                <a:lnTo>
                  <a:pt x="0" y="82"/>
                </a:lnTo>
                <a:lnTo>
                  <a:pt x="11" y="82"/>
                </a:lnTo>
                <a:lnTo>
                  <a:pt x="11" y="82"/>
                </a:lnTo>
                <a:close/>
                <a:moveTo>
                  <a:pt x="48" y="22"/>
                </a:moveTo>
                <a:lnTo>
                  <a:pt x="48" y="34"/>
                </a:lnTo>
                <a:lnTo>
                  <a:pt x="11" y="34"/>
                </a:lnTo>
                <a:lnTo>
                  <a:pt x="11" y="22"/>
                </a:lnTo>
                <a:lnTo>
                  <a:pt x="48" y="22"/>
                </a:lnTo>
                <a:lnTo>
                  <a:pt x="48" y="22"/>
                </a:lnTo>
                <a:close/>
                <a:moveTo>
                  <a:pt x="48" y="52"/>
                </a:moveTo>
                <a:lnTo>
                  <a:pt x="11" y="52"/>
                </a:lnTo>
                <a:lnTo>
                  <a:pt x="11" y="41"/>
                </a:lnTo>
                <a:lnTo>
                  <a:pt x="48" y="41"/>
                </a:lnTo>
                <a:lnTo>
                  <a:pt x="48" y="52"/>
                </a:lnTo>
                <a:lnTo>
                  <a:pt x="48" y="52"/>
                </a:lnTo>
                <a:close/>
                <a:moveTo>
                  <a:pt x="48" y="60"/>
                </a:moveTo>
                <a:lnTo>
                  <a:pt x="48" y="71"/>
                </a:lnTo>
                <a:lnTo>
                  <a:pt x="11" y="71"/>
                </a:lnTo>
                <a:lnTo>
                  <a:pt x="11" y="60"/>
                </a:lnTo>
                <a:lnTo>
                  <a:pt x="48" y="60"/>
                </a:lnTo>
                <a:lnTo>
                  <a:pt x="48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4" name="Freeform 108"/>
          <p:cNvSpPr>
            <a:spLocks noEditPoints="1"/>
          </p:cNvSpPr>
          <p:nvPr/>
        </p:nvSpPr>
        <p:spPr bwMode="auto">
          <a:xfrm>
            <a:off x="8008938" y="1443038"/>
            <a:ext cx="130175" cy="130175"/>
          </a:xfrm>
          <a:custGeom>
            <a:avLst/>
            <a:gdLst>
              <a:gd name="T0" fmla="*/ 60 w 82"/>
              <a:gd name="T1" fmla="*/ 8 h 82"/>
              <a:gd name="T2" fmla="*/ 60 w 82"/>
              <a:gd name="T3" fmla="*/ 4 h 82"/>
              <a:gd name="T4" fmla="*/ 49 w 82"/>
              <a:gd name="T5" fmla="*/ 0 h 82"/>
              <a:gd name="T6" fmla="*/ 41 w 82"/>
              <a:gd name="T7" fmla="*/ 15 h 82"/>
              <a:gd name="T8" fmla="*/ 26 w 82"/>
              <a:gd name="T9" fmla="*/ 30 h 82"/>
              <a:gd name="T10" fmla="*/ 30 w 82"/>
              <a:gd name="T11" fmla="*/ 41 h 82"/>
              <a:gd name="T12" fmla="*/ 71 w 82"/>
              <a:gd name="T13" fmla="*/ 37 h 82"/>
              <a:gd name="T14" fmla="*/ 71 w 82"/>
              <a:gd name="T15" fmla="*/ 41 h 82"/>
              <a:gd name="T16" fmla="*/ 78 w 82"/>
              <a:gd name="T17" fmla="*/ 37 h 82"/>
              <a:gd name="T18" fmla="*/ 82 w 82"/>
              <a:gd name="T19" fmla="*/ 37 h 82"/>
              <a:gd name="T20" fmla="*/ 67 w 82"/>
              <a:gd name="T21" fmla="*/ 15 h 82"/>
              <a:gd name="T22" fmla="*/ 56 w 82"/>
              <a:gd name="T23" fmla="*/ 19 h 82"/>
              <a:gd name="T24" fmla="*/ 45 w 82"/>
              <a:gd name="T25" fmla="*/ 26 h 82"/>
              <a:gd name="T26" fmla="*/ 60 w 82"/>
              <a:gd name="T27" fmla="*/ 8 h 82"/>
              <a:gd name="T28" fmla="*/ 60 w 82"/>
              <a:gd name="T29" fmla="*/ 8 h 82"/>
              <a:gd name="T30" fmla="*/ 30 w 82"/>
              <a:gd name="T31" fmla="*/ 15 h 82"/>
              <a:gd name="T32" fmla="*/ 19 w 82"/>
              <a:gd name="T33" fmla="*/ 4 h 82"/>
              <a:gd name="T34" fmla="*/ 8 w 82"/>
              <a:gd name="T35" fmla="*/ 11 h 82"/>
              <a:gd name="T36" fmla="*/ 11 w 82"/>
              <a:gd name="T37" fmla="*/ 15 h 82"/>
              <a:gd name="T38" fmla="*/ 23 w 82"/>
              <a:gd name="T39" fmla="*/ 22 h 82"/>
              <a:gd name="T40" fmla="*/ 30 w 82"/>
              <a:gd name="T41" fmla="*/ 15 h 82"/>
              <a:gd name="T42" fmla="*/ 23 w 82"/>
              <a:gd name="T43" fmla="*/ 30 h 82"/>
              <a:gd name="T44" fmla="*/ 8 w 82"/>
              <a:gd name="T45" fmla="*/ 22 h 82"/>
              <a:gd name="T46" fmla="*/ 0 w 82"/>
              <a:gd name="T47" fmla="*/ 30 h 82"/>
              <a:gd name="T48" fmla="*/ 15 w 82"/>
              <a:gd name="T49" fmla="*/ 41 h 82"/>
              <a:gd name="T50" fmla="*/ 23 w 82"/>
              <a:gd name="T51" fmla="*/ 30 h 82"/>
              <a:gd name="T52" fmla="*/ 23 w 82"/>
              <a:gd name="T53" fmla="*/ 30 h 82"/>
              <a:gd name="T54" fmla="*/ 11 w 82"/>
              <a:gd name="T55" fmla="*/ 78 h 82"/>
              <a:gd name="T56" fmla="*/ 15 w 82"/>
              <a:gd name="T57" fmla="*/ 82 h 82"/>
              <a:gd name="T58" fmla="*/ 26 w 82"/>
              <a:gd name="T59" fmla="*/ 49 h 82"/>
              <a:gd name="T60" fmla="*/ 19 w 82"/>
              <a:gd name="T61" fmla="*/ 49 h 82"/>
              <a:gd name="T62" fmla="*/ 15 w 82"/>
              <a:gd name="T63" fmla="*/ 45 h 82"/>
              <a:gd name="T64" fmla="*/ 4 w 82"/>
              <a:gd name="T65" fmla="*/ 75 h 82"/>
              <a:gd name="T66" fmla="*/ 11 w 82"/>
              <a:gd name="T67" fmla="*/ 78 h 82"/>
              <a:gd name="T68" fmla="*/ 41 w 82"/>
              <a:gd name="T69" fmla="*/ 75 h 82"/>
              <a:gd name="T70" fmla="*/ 63 w 82"/>
              <a:gd name="T71" fmla="*/ 82 h 82"/>
              <a:gd name="T72" fmla="*/ 75 w 82"/>
              <a:gd name="T73" fmla="*/ 45 h 82"/>
              <a:gd name="T74" fmla="*/ 30 w 82"/>
              <a:gd name="T75" fmla="*/ 82 h 82"/>
              <a:gd name="T76" fmla="*/ 41 w 82"/>
              <a:gd name="T77" fmla="*/ 75 h 82"/>
              <a:gd name="T78" fmla="*/ 63 w 82"/>
              <a:gd name="T79" fmla="*/ 52 h 82"/>
              <a:gd name="T80" fmla="*/ 41 w 82"/>
              <a:gd name="T81" fmla="*/ 67 h 82"/>
              <a:gd name="T82" fmla="*/ 63 w 82"/>
              <a:gd name="T83" fmla="*/ 5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82">
                <a:moveTo>
                  <a:pt x="60" y="8"/>
                </a:moveTo>
                <a:lnTo>
                  <a:pt x="60" y="8"/>
                </a:lnTo>
                <a:lnTo>
                  <a:pt x="60" y="4"/>
                </a:lnTo>
                <a:lnTo>
                  <a:pt x="60" y="4"/>
                </a:lnTo>
                <a:lnTo>
                  <a:pt x="49" y="0"/>
                </a:lnTo>
                <a:lnTo>
                  <a:pt x="49" y="0"/>
                </a:lnTo>
                <a:lnTo>
                  <a:pt x="41" y="15"/>
                </a:lnTo>
                <a:lnTo>
                  <a:pt x="41" y="15"/>
                </a:lnTo>
                <a:lnTo>
                  <a:pt x="34" y="26"/>
                </a:lnTo>
                <a:lnTo>
                  <a:pt x="26" y="30"/>
                </a:lnTo>
                <a:lnTo>
                  <a:pt x="30" y="41"/>
                </a:lnTo>
                <a:lnTo>
                  <a:pt x="30" y="41"/>
                </a:lnTo>
                <a:lnTo>
                  <a:pt x="56" y="37"/>
                </a:lnTo>
                <a:lnTo>
                  <a:pt x="71" y="37"/>
                </a:lnTo>
                <a:lnTo>
                  <a:pt x="71" y="41"/>
                </a:lnTo>
                <a:lnTo>
                  <a:pt x="71" y="41"/>
                </a:lnTo>
                <a:lnTo>
                  <a:pt x="78" y="37"/>
                </a:lnTo>
                <a:lnTo>
                  <a:pt x="78" y="37"/>
                </a:lnTo>
                <a:lnTo>
                  <a:pt x="82" y="37"/>
                </a:lnTo>
                <a:lnTo>
                  <a:pt x="82" y="37"/>
                </a:lnTo>
                <a:lnTo>
                  <a:pt x="67" y="15"/>
                </a:lnTo>
                <a:lnTo>
                  <a:pt x="67" y="15"/>
                </a:lnTo>
                <a:lnTo>
                  <a:pt x="56" y="19"/>
                </a:lnTo>
                <a:lnTo>
                  <a:pt x="56" y="19"/>
                </a:lnTo>
                <a:lnTo>
                  <a:pt x="63" y="26"/>
                </a:lnTo>
                <a:lnTo>
                  <a:pt x="45" y="26"/>
                </a:lnTo>
                <a:lnTo>
                  <a:pt x="45" y="26"/>
                </a:lnTo>
                <a:lnTo>
                  <a:pt x="60" y="8"/>
                </a:lnTo>
                <a:lnTo>
                  <a:pt x="60" y="8"/>
                </a:lnTo>
                <a:lnTo>
                  <a:pt x="60" y="8"/>
                </a:lnTo>
                <a:close/>
                <a:moveTo>
                  <a:pt x="30" y="15"/>
                </a:moveTo>
                <a:lnTo>
                  <a:pt x="30" y="15"/>
                </a:lnTo>
                <a:lnTo>
                  <a:pt x="19" y="4"/>
                </a:lnTo>
                <a:lnTo>
                  <a:pt x="19" y="4"/>
                </a:lnTo>
                <a:lnTo>
                  <a:pt x="8" y="11"/>
                </a:lnTo>
                <a:lnTo>
                  <a:pt x="8" y="11"/>
                </a:lnTo>
                <a:lnTo>
                  <a:pt x="11" y="15"/>
                </a:lnTo>
                <a:lnTo>
                  <a:pt x="11" y="15"/>
                </a:lnTo>
                <a:lnTo>
                  <a:pt x="23" y="22"/>
                </a:lnTo>
                <a:lnTo>
                  <a:pt x="23" y="22"/>
                </a:lnTo>
                <a:lnTo>
                  <a:pt x="30" y="15"/>
                </a:lnTo>
                <a:lnTo>
                  <a:pt x="30" y="15"/>
                </a:lnTo>
                <a:lnTo>
                  <a:pt x="30" y="15"/>
                </a:lnTo>
                <a:close/>
                <a:moveTo>
                  <a:pt x="23" y="30"/>
                </a:moveTo>
                <a:lnTo>
                  <a:pt x="23" y="30"/>
                </a:lnTo>
                <a:lnTo>
                  <a:pt x="8" y="22"/>
                </a:lnTo>
                <a:lnTo>
                  <a:pt x="8" y="22"/>
                </a:lnTo>
                <a:lnTo>
                  <a:pt x="0" y="30"/>
                </a:lnTo>
                <a:lnTo>
                  <a:pt x="0" y="30"/>
                </a:lnTo>
                <a:lnTo>
                  <a:pt x="15" y="41"/>
                </a:lnTo>
                <a:lnTo>
                  <a:pt x="15" y="41"/>
                </a:lnTo>
                <a:lnTo>
                  <a:pt x="23" y="30"/>
                </a:lnTo>
                <a:lnTo>
                  <a:pt x="23" y="30"/>
                </a:lnTo>
                <a:lnTo>
                  <a:pt x="23" y="30"/>
                </a:lnTo>
                <a:close/>
                <a:moveTo>
                  <a:pt x="11" y="78"/>
                </a:moveTo>
                <a:lnTo>
                  <a:pt x="11" y="78"/>
                </a:lnTo>
                <a:lnTo>
                  <a:pt x="15" y="82"/>
                </a:lnTo>
                <a:lnTo>
                  <a:pt x="15" y="82"/>
                </a:lnTo>
                <a:lnTo>
                  <a:pt x="26" y="49"/>
                </a:lnTo>
                <a:lnTo>
                  <a:pt x="26" y="49"/>
                </a:lnTo>
                <a:lnTo>
                  <a:pt x="19" y="49"/>
                </a:lnTo>
                <a:lnTo>
                  <a:pt x="19" y="49"/>
                </a:lnTo>
                <a:lnTo>
                  <a:pt x="15" y="45"/>
                </a:lnTo>
                <a:lnTo>
                  <a:pt x="15" y="45"/>
                </a:lnTo>
                <a:lnTo>
                  <a:pt x="4" y="75"/>
                </a:lnTo>
                <a:lnTo>
                  <a:pt x="4" y="75"/>
                </a:ln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close/>
                <a:moveTo>
                  <a:pt x="41" y="75"/>
                </a:moveTo>
                <a:lnTo>
                  <a:pt x="63" y="75"/>
                </a:lnTo>
                <a:lnTo>
                  <a:pt x="63" y="82"/>
                </a:lnTo>
                <a:lnTo>
                  <a:pt x="75" y="82"/>
                </a:lnTo>
                <a:lnTo>
                  <a:pt x="75" y="45"/>
                </a:lnTo>
                <a:lnTo>
                  <a:pt x="30" y="45"/>
                </a:lnTo>
                <a:lnTo>
                  <a:pt x="30" y="82"/>
                </a:lnTo>
                <a:lnTo>
                  <a:pt x="41" y="82"/>
                </a:lnTo>
                <a:lnTo>
                  <a:pt x="41" y="75"/>
                </a:lnTo>
                <a:lnTo>
                  <a:pt x="41" y="75"/>
                </a:lnTo>
                <a:close/>
                <a:moveTo>
                  <a:pt x="63" y="52"/>
                </a:moveTo>
                <a:lnTo>
                  <a:pt x="63" y="67"/>
                </a:lnTo>
                <a:lnTo>
                  <a:pt x="41" y="67"/>
                </a:lnTo>
                <a:lnTo>
                  <a:pt x="41" y="52"/>
                </a:lnTo>
                <a:lnTo>
                  <a:pt x="63" y="52"/>
                </a:lnTo>
                <a:lnTo>
                  <a:pt x="63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5" name="Freeform 109"/>
          <p:cNvSpPr>
            <a:spLocks noEditPoints="1"/>
          </p:cNvSpPr>
          <p:nvPr/>
        </p:nvSpPr>
        <p:spPr bwMode="auto">
          <a:xfrm>
            <a:off x="8150226" y="1449388"/>
            <a:ext cx="125412" cy="123825"/>
          </a:xfrm>
          <a:custGeom>
            <a:avLst/>
            <a:gdLst>
              <a:gd name="T0" fmla="*/ 60 w 79"/>
              <a:gd name="T1" fmla="*/ 18 h 78"/>
              <a:gd name="T2" fmla="*/ 53 w 79"/>
              <a:gd name="T3" fmla="*/ 11 h 78"/>
              <a:gd name="T4" fmla="*/ 53 w 79"/>
              <a:gd name="T5" fmla="*/ 4 h 78"/>
              <a:gd name="T6" fmla="*/ 53 w 79"/>
              <a:gd name="T7" fmla="*/ 4 h 78"/>
              <a:gd name="T8" fmla="*/ 49 w 79"/>
              <a:gd name="T9" fmla="*/ 4 h 78"/>
              <a:gd name="T10" fmla="*/ 41 w 79"/>
              <a:gd name="T11" fmla="*/ 4 h 78"/>
              <a:gd name="T12" fmla="*/ 41 w 79"/>
              <a:gd name="T13" fmla="*/ 37 h 78"/>
              <a:gd name="T14" fmla="*/ 38 w 79"/>
              <a:gd name="T15" fmla="*/ 18 h 78"/>
              <a:gd name="T16" fmla="*/ 30 w 79"/>
              <a:gd name="T17" fmla="*/ 7 h 78"/>
              <a:gd name="T18" fmla="*/ 30 w 79"/>
              <a:gd name="T19" fmla="*/ 4 h 78"/>
              <a:gd name="T20" fmla="*/ 30 w 79"/>
              <a:gd name="T21" fmla="*/ 0 h 78"/>
              <a:gd name="T22" fmla="*/ 27 w 79"/>
              <a:gd name="T23" fmla="*/ 0 h 78"/>
              <a:gd name="T24" fmla="*/ 19 w 79"/>
              <a:gd name="T25" fmla="*/ 0 h 78"/>
              <a:gd name="T26" fmla="*/ 19 w 79"/>
              <a:gd name="T27" fmla="*/ 45 h 78"/>
              <a:gd name="T28" fmla="*/ 15 w 79"/>
              <a:gd name="T29" fmla="*/ 59 h 78"/>
              <a:gd name="T30" fmla="*/ 0 w 79"/>
              <a:gd name="T31" fmla="*/ 71 h 78"/>
              <a:gd name="T32" fmla="*/ 12 w 79"/>
              <a:gd name="T33" fmla="*/ 78 h 78"/>
              <a:gd name="T34" fmla="*/ 23 w 79"/>
              <a:gd name="T35" fmla="*/ 67 h 78"/>
              <a:gd name="T36" fmla="*/ 27 w 79"/>
              <a:gd name="T37" fmla="*/ 59 h 78"/>
              <a:gd name="T38" fmla="*/ 30 w 79"/>
              <a:gd name="T39" fmla="*/ 26 h 78"/>
              <a:gd name="T40" fmla="*/ 34 w 79"/>
              <a:gd name="T41" fmla="*/ 48 h 78"/>
              <a:gd name="T42" fmla="*/ 38 w 79"/>
              <a:gd name="T43" fmla="*/ 48 h 78"/>
              <a:gd name="T44" fmla="*/ 41 w 79"/>
              <a:gd name="T45" fmla="*/ 45 h 78"/>
              <a:gd name="T46" fmla="*/ 53 w 79"/>
              <a:gd name="T47" fmla="*/ 74 h 78"/>
              <a:gd name="T48" fmla="*/ 53 w 79"/>
              <a:gd name="T49" fmla="*/ 22 h 78"/>
              <a:gd name="T50" fmla="*/ 56 w 79"/>
              <a:gd name="T51" fmla="*/ 48 h 78"/>
              <a:gd name="T52" fmla="*/ 64 w 79"/>
              <a:gd name="T53" fmla="*/ 78 h 78"/>
              <a:gd name="T54" fmla="*/ 75 w 79"/>
              <a:gd name="T55" fmla="*/ 4 h 78"/>
              <a:gd name="T56" fmla="*/ 79 w 79"/>
              <a:gd name="T57" fmla="*/ 0 h 78"/>
              <a:gd name="T58" fmla="*/ 79 w 79"/>
              <a:gd name="T59" fmla="*/ 0 h 78"/>
              <a:gd name="T60" fmla="*/ 75 w 79"/>
              <a:gd name="T61" fmla="*/ 0 h 78"/>
              <a:gd name="T62" fmla="*/ 64 w 79"/>
              <a:gd name="T63" fmla="*/ 0 h 78"/>
              <a:gd name="T64" fmla="*/ 64 w 79"/>
              <a:gd name="T65" fmla="*/ 37 h 78"/>
              <a:gd name="T66" fmla="*/ 60 w 79"/>
              <a:gd name="T67" fmla="*/ 18 h 78"/>
              <a:gd name="T68" fmla="*/ 15 w 79"/>
              <a:gd name="T69" fmla="*/ 37 h 78"/>
              <a:gd name="T70" fmla="*/ 15 w 79"/>
              <a:gd name="T71" fmla="*/ 22 h 78"/>
              <a:gd name="T72" fmla="*/ 8 w 79"/>
              <a:gd name="T73" fmla="*/ 18 h 78"/>
              <a:gd name="T74" fmla="*/ 8 w 79"/>
              <a:gd name="T75" fmla="*/ 22 h 78"/>
              <a:gd name="T76" fmla="*/ 4 w 79"/>
              <a:gd name="T77" fmla="*/ 45 h 78"/>
              <a:gd name="T78" fmla="*/ 12 w 79"/>
              <a:gd name="T79" fmla="*/ 48 h 78"/>
              <a:gd name="T80" fmla="*/ 15 w 79"/>
              <a:gd name="T81" fmla="*/ 37 h 78"/>
              <a:gd name="T82" fmla="*/ 15 w 79"/>
              <a:gd name="T83" fmla="*/ 3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9" h="78">
                <a:moveTo>
                  <a:pt x="60" y="18"/>
                </a:moveTo>
                <a:lnTo>
                  <a:pt x="60" y="18"/>
                </a:lnTo>
                <a:lnTo>
                  <a:pt x="53" y="22"/>
                </a:lnTo>
                <a:lnTo>
                  <a:pt x="53" y="11"/>
                </a:lnTo>
                <a:lnTo>
                  <a:pt x="53" y="11"/>
                </a:lnTo>
                <a:lnTo>
                  <a:pt x="53" y="4"/>
                </a:lnTo>
                <a:lnTo>
                  <a:pt x="53" y="4"/>
                </a:lnTo>
                <a:lnTo>
                  <a:pt x="53" y="4"/>
                </a:lnTo>
                <a:lnTo>
                  <a:pt x="53" y="4"/>
                </a:lnTo>
                <a:lnTo>
                  <a:pt x="49" y="4"/>
                </a:lnTo>
                <a:lnTo>
                  <a:pt x="49" y="4"/>
                </a:lnTo>
                <a:lnTo>
                  <a:pt x="41" y="4"/>
                </a:lnTo>
                <a:lnTo>
                  <a:pt x="41" y="37"/>
                </a:lnTo>
                <a:lnTo>
                  <a:pt x="41" y="37"/>
                </a:lnTo>
                <a:lnTo>
                  <a:pt x="38" y="18"/>
                </a:lnTo>
                <a:lnTo>
                  <a:pt x="38" y="18"/>
                </a:lnTo>
                <a:lnTo>
                  <a:pt x="30" y="22"/>
                </a:lnTo>
                <a:lnTo>
                  <a:pt x="30" y="7"/>
                </a:lnTo>
                <a:lnTo>
                  <a:pt x="30" y="7"/>
                </a:lnTo>
                <a:lnTo>
                  <a:pt x="30" y="4"/>
                </a:lnTo>
                <a:lnTo>
                  <a:pt x="30" y="4"/>
                </a:lnTo>
                <a:lnTo>
                  <a:pt x="30" y="0"/>
                </a:lnTo>
                <a:lnTo>
                  <a:pt x="30" y="0"/>
                </a:lnTo>
                <a:lnTo>
                  <a:pt x="27" y="0"/>
                </a:lnTo>
                <a:lnTo>
                  <a:pt x="27" y="0"/>
                </a:lnTo>
                <a:lnTo>
                  <a:pt x="19" y="0"/>
                </a:lnTo>
                <a:lnTo>
                  <a:pt x="19" y="45"/>
                </a:lnTo>
                <a:lnTo>
                  <a:pt x="19" y="45"/>
                </a:lnTo>
                <a:lnTo>
                  <a:pt x="19" y="52"/>
                </a:lnTo>
                <a:lnTo>
                  <a:pt x="15" y="59"/>
                </a:lnTo>
                <a:lnTo>
                  <a:pt x="15" y="59"/>
                </a:lnTo>
                <a:lnTo>
                  <a:pt x="0" y="71"/>
                </a:lnTo>
                <a:lnTo>
                  <a:pt x="0" y="71"/>
                </a:lnTo>
                <a:lnTo>
                  <a:pt x="12" y="78"/>
                </a:lnTo>
                <a:lnTo>
                  <a:pt x="12" y="78"/>
                </a:lnTo>
                <a:lnTo>
                  <a:pt x="23" y="67"/>
                </a:lnTo>
                <a:lnTo>
                  <a:pt x="27" y="59"/>
                </a:lnTo>
                <a:lnTo>
                  <a:pt x="27" y="59"/>
                </a:lnTo>
                <a:lnTo>
                  <a:pt x="30" y="41"/>
                </a:lnTo>
                <a:lnTo>
                  <a:pt x="30" y="26"/>
                </a:lnTo>
                <a:lnTo>
                  <a:pt x="30" y="26"/>
                </a:lnTo>
                <a:lnTo>
                  <a:pt x="34" y="48"/>
                </a:lnTo>
                <a:lnTo>
                  <a:pt x="34" y="48"/>
                </a:lnTo>
                <a:lnTo>
                  <a:pt x="38" y="48"/>
                </a:lnTo>
                <a:lnTo>
                  <a:pt x="38" y="48"/>
                </a:lnTo>
                <a:lnTo>
                  <a:pt x="41" y="45"/>
                </a:lnTo>
                <a:lnTo>
                  <a:pt x="41" y="74"/>
                </a:lnTo>
                <a:lnTo>
                  <a:pt x="53" y="74"/>
                </a:lnTo>
                <a:lnTo>
                  <a:pt x="53" y="22"/>
                </a:lnTo>
                <a:lnTo>
                  <a:pt x="53" y="22"/>
                </a:lnTo>
                <a:lnTo>
                  <a:pt x="56" y="48"/>
                </a:lnTo>
                <a:lnTo>
                  <a:pt x="56" y="48"/>
                </a:lnTo>
                <a:lnTo>
                  <a:pt x="64" y="45"/>
                </a:lnTo>
                <a:lnTo>
                  <a:pt x="64" y="78"/>
                </a:lnTo>
                <a:lnTo>
                  <a:pt x="75" y="78"/>
                </a:lnTo>
                <a:lnTo>
                  <a:pt x="75" y="4"/>
                </a:lnTo>
                <a:lnTo>
                  <a:pt x="75" y="4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lnTo>
                  <a:pt x="75" y="0"/>
                </a:lnTo>
                <a:lnTo>
                  <a:pt x="75" y="0"/>
                </a:lnTo>
                <a:lnTo>
                  <a:pt x="64" y="0"/>
                </a:lnTo>
                <a:lnTo>
                  <a:pt x="64" y="37"/>
                </a:lnTo>
                <a:lnTo>
                  <a:pt x="64" y="37"/>
                </a:lnTo>
                <a:lnTo>
                  <a:pt x="60" y="18"/>
                </a:lnTo>
                <a:lnTo>
                  <a:pt x="60" y="18"/>
                </a:lnTo>
                <a:lnTo>
                  <a:pt x="60" y="18"/>
                </a:lnTo>
                <a:close/>
                <a:moveTo>
                  <a:pt x="15" y="37"/>
                </a:moveTo>
                <a:lnTo>
                  <a:pt x="15" y="37"/>
                </a:lnTo>
                <a:lnTo>
                  <a:pt x="15" y="22"/>
                </a:lnTo>
                <a:lnTo>
                  <a:pt x="15" y="22"/>
                </a:lnTo>
                <a:lnTo>
                  <a:pt x="8" y="18"/>
                </a:lnTo>
                <a:lnTo>
                  <a:pt x="8" y="18"/>
                </a:lnTo>
                <a:lnTo>
                  <a:pt x="8" y="22"/>
                </a:lnTo>
                <a:lnTo>
                  <a:pt x="8" y="22"/>
                </a:lnTo>
                <a:lnTo>
                  <a:pt x="4" y="45"/>
                </a:lnTo>
                <a:lnTo>
                  <a:pt x="4" y="45"/>
                </a:lnTo>
                <a:lnTo>
                  <a:pt x="12" y="48"/>
                </a:lnTo>
                <a:lnTo>
                  <a:pt x="12" y="48"/>
                </a:lnTo>
                <a:lnTo>
                  <a:pt x="15" y="37"/>
                </a:lnTo>
                <a:lnTo>
                  <a:pt x="15" y="37"/>
                </a:lnTo>
                <a:lnTo>
                  <a:pt x="15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" name="Freeform 110"/>
          <p:cNvSpPr>
            <a:spLocks noEditPoints="1"/>
          </p:cNvSpPr>
          <p:nvPr/>
        </p:nvSpPr>
        <p:spPr bwMode="auto">
          <a:xfrm>
            <a:off x="7223126" y="1827213"/>
            <a:ext cx="130175" cy="130175"/>
          </a:xfrm>
          <a:custGeom>
            <a:avLst/>
            <a:gdLst>
              <a:gd name="T0" fmla="*/ 11 w 82"/>
              <a:gd name="T1" fmla="*/ 22 h 82"/>
              <a:gd name="T2" fmla="*/ 11 w 82"/>
              <a:gd name="T3" fmla="*/ 34 h 82"/>
              <a:gd name="T4" fmla="*/ 15 w 82"/>
              <a:gd name="T5" fmla="*/ 37 h 82"/>
              <a:gd name="T6" fmla="*/ 8 w 82"/>
              <a:gd name="T7" fmla="*/ 52 h 82"/>
              <a:gd name="T8" fmla="*/ 8 w 82"/>
              <a:gd name="T9" fmla="*/ 52 h 82"/>
              <a:gd name="T10" fmla="*/ 26 w 82"/>
              <a:gd name="T11" fmla="*/ 45 h 82"/>
              <a:gd name="T12" fmla="*/ 37 w 82"/>
              <a:gd name="T13" fmla="*/ 45 h 82"/>
              <a:gd name="T14" fmla="*/ 37 w 82"/>
              <a:gd name="T15" fmla="*/ 52 h 82"/>
              <a:gd name="T16" fmla="*/ 37 w 82"/>
              <a:gd name="T17" fmla="*/ 56 h 82"/>
              <a:gd name="T18" fmla="*/ 52 w 82"/>
              <a:gd name="T19" fmla="*/ 60 h 82"/>
              <a:gd name="T20" fmla="*/ 60 w 82"/>
              <a:gd name="T21" fmla="*/ 41 h 82"/>
              <a:gd name="T22" fmla="*/ 71 w 82"/>
              <a:gd name="T23" fmla="*/ 48 h 82"/>
              <a:gd name="T24" fmla="*/ 78 w 82"/>
              <a:gd name="T25" fmla="*/ 37 h 82"/>
              <a:gd name="T26" fmla="*/ 67 w 82"/>
              <a:gd name="T27" fmla="*/ 34 h 82"/>
              <a:gd name="T28" fmla="*/ 78 w 82"/>
              <a:gd name="T29" fmla="*/ 7 h 82"/>
              <a:gd name="T30" fmla="*/ 41 w 82"/>
              <a:gd name="T31" fmla="*/ 15 h 82"/>
              <a:gd name="T32" fmla="*/ 45 w 82"/>
              <a:gd name="T33" fmla="*/ 26 h 82"/>
              <a:gd name="T34" fmla="*/ 41 w 82"/>
              <a:gd name="T35" fmla="*/ 41 h 82"/>
              <a:gd name="T36" fmla="*/ 34 w 82"/>
              <a:gd name="T37" fmla="*/ 37 h 82"/>
              <a:gd name="T38" fmla="*/ 34 w 82"/>
              <a:gd name="T39" fmla="*/ 34 h 82"/>
              <a:gd name="T40" fmla="*/ 26 w 82"/>
              <a:gd name="T41" fmla="*/ 11 h 82"/>
              <a:gd name="T42" fmla="*/ 30 w 82"/>
              <a:gd name="T43" fmla="*/ 4 h 82"/>
              <a:gd name="T44" fmla="*/ 26 w 82"/>
              <a:gd name="T45" fmla="*/ 4 h 82"/>
              <a:gd name="T46" fmla="*/ 15 w 82"/>
              <a:gd name="T47" fmla="*/ 11 h 82"/>
              <a:gd name="T48" fmla="*/ 0 w 82"/>
              <a:gd name="T49" fmla="*/ 22 h 82"/>
              <a:gd name="T50" fmla="*/ 60 w 82"/>
              <a:gd name="T51" fmla="*/ 26 h 82"/>
              <a:gd name="T52" fmla="*/ 64 w 82"/>
              <a:gd name="T53" fmla="*/ 15 h 82"/>
              <a:gd name="T54" fmla="*/ 60 w 82"/>
              <a:gd name="T55" fmla="*/ 26 h 82"/>
              <a:gd name="T56" fmla="*/ 23 w 82"/>
              <a:gd name="T57" fmla="*/ 22 h 82"/>
              <a:gd name="T58" fmla="*/ 26 w 82"/>
              <a:gd name="T59" fmla="*/ 22 h 82"/>
              <a:gd name="T60" fmla="*/ 19 w 82"/>
              <a:gd name="T61" fmla="*/ 30 h 82"/>
              <a:gd name="T62" fmla="*/ 19 w 82"/>
              <a:gd name="T63" fmla="*/ 26 h 82"/>
              <a:gd name="T64" fmla="*/ 64 w 82"/>
              <a:gd name="T65" fmla="*/ 67 h 82"/>
              <a:gd name="T66" fmla="*/ 64 w 82"/>
              <a:gd name="T67" fmla="*/ 67 h 82"/>
              <a:gd name="T68" fmla="*/ 52 w 82"/>
              <a:gd name="T69" fmla="*/ 71 h 82"/>
              <a:gd name="T70" fmla="*/ 37 w 82"/>
              <a:gd name="T71" fmla="*/ 71 h 82"/>
              <a:gd name="T72" fmla="*/ 34 w 82"/>
              <a:gd name="T73" fmla="*/ 60 h 82"/>
              <a:gd name="T74" fmla="*/ 34 w 82"/>
              <a:gd name="T75" fmla="*/ 56 h 82"/>
              <a:gd name="T76" fmla="*/ 34 w 82"/>
              <a:gd name="T77" fmla="*/ 52 h 82"/>
              <a:gd name="T78" fmla="*/ 23 w 82"/>
              <a:gd name="T79" fmla="*/ 74 h 82"/>
              <a:gd name="T80" fmla="*/ 30 w 82"/>
              <a:gd name="T81" fmla="*/ 82 h 82"/>
              <a:gd name="T82" fmla="*/ 56 w 82"/>
              <a:gd name="T83" fmla="*/ 78 h 82"/>
              <a:gd name="T84" fmla="*/ 64 w 82"/>
              <a:gd name="T85" fmla="*/ 67 h 82"/>
              <a:gd name="T86" fmla="*/ 71 w 82"/>
              <a:gd name="T87" fmla="*/ 78 h 82"/>
              <a:gd name="T88" fmla="*/ 82 w 82"/>
              <a:gd name="T89" fmla="*/ 71 h 82"/>
              <a:gd name="T90" fmla="*/ 60 w 82"/>
              <a:gd name="T91" fmla="*/ 56 h 82"/>
              <a:gd name="T92" fmla="*/ 71 w 82"/>
              <a:gd name="T93" fmla="*/ 78 h 82"/>
              <a:gd name="T94" fmla="*/ 15 w 82"/>
              <a:gd name="T95" fmla="*/ 56 h 82"/>
              <a:gd name="T96" fmla="*/ 0 w 82"/>
              <a:gd name="T97" fmla="*/ 74 h 82"/>
              <a:gd name="T98" fmla="*/ 11 w 82"/>
              <a:gd name="T99" fmla="*/ 78 h 82"/>
              <a:gd name="T100" fmla="*/ 23 w 82"/>
              <a:gd name="T101" fmla="*/ 56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2" h="82">
                <a:moveTo>
                  <a:pt x="0" y="22"/>
                </a:moveTo>
                <a:lnTo>
                  <a:pt x="11" y="22"/>
                </a:lnTo>
                <a:lnTo>
                  <a:pt x="11" y="22"/>
                </a:lnTo>
                <a:lnTo>
                  <a:pt x="4" y="34"/>
                </a:lnTo>
                <a:lnTo>
                  <a:pt x="4" y="34"/>
                </a:lnTo>
                <a:lnTo>
                  <a:pt x="11" y="34"/>
                </a:lnTo>
                <a:lnTo>
                  <a:pt x="11" y="34"/>
                </a:lnTo>
                <a:lnTo>
                  <a:pt x="15" y="37"/>
                </a:lnTo>
                <a:lnTo>
                  <a:pt x="15" y="37"/>
                </a:lnTo>
                <a:lnTo>
                  <a:pt x="0" y="45"/>
                </a:lnTo>
                <a:lnTo>
                  <a:pt x="0" y="45"/>
                </a:lnTo>
                <a:lnTo>
                  <a:pt x="8" y="52"/>
                </a:lnTo>
                <a:lnTo>
                  <a:pt x="8" y="52"/>
                </a:lnTo>
                <a:lnTo>
                  <a:pt x="8" y="52"/>
                </a:lnTo>
                <a:lnTo>
                  <a:pt x="8" y="52"/>
                </a:lnTo>
                <a:lnTo>
                  <a:pt x="26" y="45"/>
                </a:lnTo>
                <a:lnTo>
                  <a:pt x="26" y="45"/>
                </a:lnTo>
                <a:lnTo>
                  <a:pt x="26" y="45"/>
                </a:lnTo>
                <a:lnTo>
                  <a:pt x="26" y="45"/>
                </a:lnTo>
                <a:lnTo>
                  <a:pt x="34" y="48"/>
                </a:lnTo>
                <a:lnTo>
                  <a:pt x="37" y="45"/>
                </a:lnTo>
                <a:lnTo>
                  <a:pt x="37" y="45"/>
                </a:lnTo>
                <a:lnTo>
                  <a:pt x="41" y="48"/>
                </a:lnTo>
                <a:lnTo>
                  <a:pt x="37" y="52"/>
                </a:lnTo>
                <a:lnTo>
                  <a:pt x="37" y="52"/>
                </a:lnTo>
                <a:lnTo>
                  <a:pt x="37" y="56"/>
                </a:lnTo>
                <a:lnTo>
                  <a:pt x="37" y="56"/>
                </a:lnTo>
                <a:lnTo>
                  <a:pt x="41" y="63"/>
                </a:lnTo>
                <a:lnTo>
                  <a:pt x="52" y="60"/>
                </a:lnTo>
                <a:lnTo>
                  <a:pt x="52" y="60"/>
                </a:lnTo>
                <a:lnTo>
                  <a:pt x="49" y="48"/>
                </a:lnTo>
                <a:lnTo>
                  <a:pt x="49" y="48"/>
                </a:lnTo>
                <a:lnTo>
                  <a:pt x="60" y="41"/>
                </a:lnTo>
                <a:lnTo>
                  <a:pt x="60" y="41"/>
                </a:lnTo>
                <a:lnTo>
                  <a:pt x="71" y="48"/>
                </a:lnTo>
                <a:lnTo>
                  <a:pt x="71" y="48"/>
                </a:lnTo>
                <a:lnTo>
                  <a:pt x="82" y="37"/>
                </a:lnTo>
                <a:lnTo>
                  <a:pt x="82" y="37"/>
                </a:lnTo>
                <a:lnTo>
                  <a:pt x="78" y="37"/>
                </a:lnTo>
                <a:lnTo>
                  <a:pt x="78" y="37"/>
                </a:lnTo>
                <a:lnTo>
                  <a:pt x="67" y="34"/>
                </a:lnTo>
                <a:lnTo>
                  <a:pt x="67" y="34"/>
                </a:lnTo>
                <a:lnTo>
                  <a:pt x="75" y="22"/>
                </a:lnTo>
                <a:lnTo>
                  <a:pt x="78" y="7"/>
                </a:lnTo>
                <a:lnTo>
                  <a:pt x="78" y="7"/>
                </a:lnTo>
                <a:lnTo>
                  <a:pt x="75" y="7"/>
                </a:lnTo>
                <a:lnTo>
                  <a:pt x="41" y="7"/>
                </a:lnTo>
                <a:lnTo>
                  <a:pt x="41" y="15"/>
                </a:lnTo>
                <a:lnTo>
                  <a:pt x="45" y="15"/>
                </a:lnTo>
                <a:lnTo>
                  <a:pt x="45" y="15"/>
                </a:lnTo>
                <a:lnTo>
                  <a:pt x="45" y="26"/>
                </a:lnTo>
                <a:lnTo>
                  <a:pt x="52" y="34"/>
                </a:lnTo>
                <a:lnTo>
                  <a:pt x="52" y="34"/>
                </a:lnTo>
                <a:lnTo>
                  <a:pt x="41" y="41"/>
                </a:lnTo>
                <a:lnTo>
                  <a:pt x="41" y="41"/>
                </a:lnTo>
                <a:lnTo>
                  <a:pt x="41" y="41"/>
                </a:lnTo>
                <a:lnTo>
                  <a:pt x="34" y="37"/>
                </a:lnTo>
                <a:lnTo>
                  <a:pt x="34" y="37"/>
                </a:lnTo>
                <a:lnTo>
                  <a:pt x="34" y="34"/>
                </a:lnTo>
                <a:lnTo>
                  <a:pt x="34" y="34"/>
                </a:lnTo>
                <a:lnTo>
                  <a:pt x="37" y="22"/>
                </a:lnTo>
                <a:lnTo>
                  <a:pt x="41" y="11"/>
                </a:lnTo>
                <a:lnTo>
                  <a:pt x="26" y="11"/>
                </a:lnTo>
                <a:lnTo>
                  <a:pt x="26" y="11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26" y="4"/>
                </a:lnTo>
                <a:lnTo>
                  <a:pt x="19" y="0"/>
                </a:lnTo>
                <a:lnTo>
                  <a:pt x="19" y="0"/>
                </a:lnTo>
                <a:lnTo>
                  <a:pt x="15" y="11"/>
                </a:lnTo>
                <a:lnTo>
                  <a:pt x="0" y="11"/>
                </a:lnTo>
                <a:lnTo>
                  <a:pt x="0" y="11"/>
                </a:lnTo>
                <a:lnTo>
                  <a:pt x="0" y="22"/>
                </a:lnTo>
                <a:lnTo>
                  <a:pt x="0" y="22"/>
                </a:lnTo>
                <a:close/>
                <a:moveTo>
                  <a:pt x="60" y="26"/>
                </a:moveTo>
                <a:lnTo>
                  <a:pt x="60" y="26"/>
                </a:lnTo>
                <a:lnTo>
                  <a:pt x="52" y="15"/>
                </a:lnTo>
                <a:lnTo>
                  <a:pt x="64" y="15"/>
                </a:lnTo>
                <a:lnTo>
                  <a:pt x="64" y="15"/>
                </a:lnTo>
                <a:lnTo>
                  <a:pt x="60" y="26"/>
                </a:lnTo>
                <a:lnTo>
                  <a:pt x="60" y="26"/>
                </a:lnTo>
                <a:lnTo>
                  <a:pt x="60" y="26"/>
                </a:lnTo>
                <a:close/>
                <a:moveTo>
                  <a:pt x="19" y="26"/>
                </a:moveTo>
                <a:lnTo>
                  <a:pt x="19" y="26"/>
                </a:lnTo>
                <a:lnTo>
                  <a:pt x="23" y="22"/>
                </a:lnTo>
                <a:lnTo>
                  <a:pt x="23" y="22"/>
                </a:lnTo>
                <a:lnTo>
                  <a:pt x="26" y="22"/>
                </a:lnTo>
                <a:lnTo>
                  <a:pt x="26" y="22"/>
                </a:lnTo>
                <a:lnTo>
                  <a:pt x="26" y="22"/>
                </a:lnTo>
                <a:lnTo>
                  <a:pt x="23" y="30"/>
                </a:lnTo>
                <a:lnTo>
                  <a:pt x="19" y="30"/>
                </a:lnTo>
                <a:lnTo>
                  <a:pt x="19" y="30"/>
                </a:lnTo>
                <a:lnTo>
                  <a:pt x="19" y="30"/>
                </a:lnTo>
                <a:lnTo>
                  <a:pt x="19" y="26"/>
                </a:lnTo>
                <a:lnTo>
                  <a:pt x="19" y="26"/>
                </a:lnTo>
                <a:lnTo>
                  <a:pt x="19" y="26"/>
                </a:lnTo>
                <a:close/>
                <a:moveTo>
                  <a:pt x="64" y="67"/>
                </a:moveTo>
                <a:lnTo>
                  <a:pt x="64" y="67"/>
                </a:lnTo>
                <a:lnTo>
                  <a:pt x="64" y="67"/>
                </a:lnTo>
                <a:lnTo>
                  <a:pt x="64" y="67"/>
                </a:lnTo>
                <a:lnTo>
                  <a:pt x="52" y="63"/>
                </a:lnTo>
                <a:lnTo>
                  <a:pt x="52" y="63"/>
                </a:lnTo>
                <a:lnTo>
                  <a:pt x="52" y="71"/>
                </a:lnTo>
                <a:lnTo>
                  <a:pt x="49" y="71"/>
                </a:lnTo>
                <a:lnTo>
                  <a:pt x="37" y="71"/>
                </a:lnTo>
                <a:lnTo>
                  <a:pt x="37" y="71"/>
                </a:lnTo>
                <a:lnTo>
                  <a:pt x="34" y="71"/>
                </a:lnTo>
                <a:lnTo>
                  <a:pt x="34" y="67"/>
                </a:lnTo>
                <a:lnTo>
                  <a:pt x="34" y="60"/>
                </a:lnTo>
                <a:lnTo>
                  <a:pt x="34" y="60"/>
                </a:lnTo>
                <a:lnTo>
                  <a:pt x="34" y="56"/>
                </a:lnTo>
                <a:lnTo>
                  <a:pt x="34" y="56"/>
                </a:lnTo>
                <a:lnTo>
                  <a:pt x="34" y="52"/>
                </a:lnTo>
                <a:lnTo>
                  <a:pt x="34" y="52"/>
                </a:lnTo>
                <a:lnTo>
                  <a:pt x="34" y="52"/>
                </a:lnTo>
                <a:lnTo>
                  <a:pt x="34" y="52"/>
                </a:lnTo>
                <a:lnTo>
                  <a:pt x="23" y="52"/>
                </a:lnTo>
                <a:lnTo>
                  <a:pt x="23" y="74"/>
                </a:lnTo>
                <a:lnTo>
                  <a:pt x="23" y="74"/>
                </a:lnTo>
                <a:lnTo>
                  <a:pt x="26" y="78"/>
                </a:lnTo>
                <a:lnTo>
                  <a:pt x="30" y="82"/>
                </a:lnTo>
                <a:lnTo>
                  <a:pt x="52" y="82"/>
                </a:lnTo>
                <a:lnTo>
                  <a:pt x="52" y="82"/>
                </a:lnTo>
                <a:lnTo>
                  <a:pt x="56" y="78"/>
                </a:lnTo>
                <a:lnTo>
                  <a:pt x="60" y="78"/>
                </a:lnTo>
                <a:lnTo>
                  <a:pt x="64" y="67"/>
                </a:lnTo>
                <a:lnTo>
                  <a:pt x="64" y="67"/>
                </a:lnTo>
                <a:lnTo>
                  <a:pt x="64" y="67"/>
                </a:lnTo>
                <a:close/>
                <a:moveTo>
                  <a:pt x="71" y="78"/>
                </a:moveTo>
                <a:lnTo>
                  <a:pt x="71" y="78"/>
                </a:lnTo>
                <a:lnTo>
                  <a:pt x="71" y="78"/>
                </a:lnTo>
                <a:lnTo>
                  <a:pt x="82" y="71"/>
                </a:lnTo>
                <a:lnTo>
                  <a:pt x="82" y="71"/>
                </a:lnTo>
                <a:lnTo>
                  <a:pt x="67" y="52"/>
                </a:lnTo>
                <a:lnTo>
                  <a:pt x="60" y="56"/>
                </a:lnTo>
                <a:lnTo>
                  <a:pt x="60" y="56"/>
                </a:lnTo>
                <a:lnTo>
                  <a:pt x="71" y="78"/>
                </a:lnTo>
                <a:lnTo>
                  <a:pt x="71" y="78"/>
                </a:lnTo>
                <a:lnTo>
                  <a:pt x="71" y="78"/>
                </a:lnTo>
                <a:close/>
                <a:moveTo>
                  <a:pt x="23" y="56"/>
                </a:moveTo>
                <a:lnTo>
                  <a:pt x="15" y="56"/>
                </a:lnTo>
                <a:lnTo>
                  <a:pt x="15" y="56"/>
                </a:lnTo>
                <a:lnTo>
                  <a:pt x="11" y="52"/>
                </a:lnTo>
                <a:lnTo>
                  <a:pt x="11" y="52"/>
                </a:lnTo>
                <a:lnTo>
                  <a:pt x="0" y="74"/>
                </a:lnTo>
                <a:lnTo>
                  <a:pt x="0" y="74"/>
                </a:ln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lnTo>
                  <a:pt x="23" y="56"/>
                </a:lnTo>
                <a:lnTo>
                  <a:pt x="23" y="56"/>
                </a:lnTo>
                <a:lnTo>
                  <a:pt x="23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7" name="Freeform 111"/>
          <p:cNvSpPr>
            <a:spLocks noEditPoints="1"/>
          </p:cNvSpPr>
          <p:nvPr/>
        </p:nvSpPr>
        <p:spPr bwMode="auto">
          <a:xfrm>
            <a:off x="7223126" y="1974850"/>
            <a:ext cx="123825" cy="123825"/>
          </a:xfrm>
          <a:custGeom>
            <a:avLst/>
            <a:gdLst>
              <a:gd name="T0" fmla="*/ 19 w 78"/>
              <a:gd name="T1" fmla="*/ 22 h 78"/>
              <a:gd name="T2" fmla="*/ 30 w 78"/>
              <a:gd name="T3" fmla="*/ 15 h 78"/>
              <a:gd name="T4" fmla="*/ 30 w 78"/>
              <a:gd name="T5" fmla="*/ 15 h 78"/>
              <a:gd name="T6" fmla="*/ 26 w 78"/>
              <a:gd name="T7" fmla="*/ 15 h 78"/>
              <a:gd name="T8" fmla="*/ 26 w 78"/>
              <a:gd name="T9" fmla="*/ 15 h 78"/>
              <a:gd name="T10" fmla="*/ 15 w 78"/>
              <a:gd name="T11" fmla="*/ 0 h 78"/>
              <a:gd name="T12" fmla="*/ 8 w 78"/>
              <a:gd name="T13" fmla="*/ 11 h 78"/>
              <a:gd name="T14" fmla="*/ 8 w 78"/>
              <a:gd name="T15" fmla="*/ 11 h 78"/>
              <a:gd name="T16" fmla="*/ 19 w 78"/>
              <a:gd name="T17" fmla="*/ 22 h 78"/>
              <a:gd name="T18" fmla="*/ 19 w 78"/>
              <a:gd name="T19" fmla="*/ 22 h 78"/>
              <a:gd name="T20" fmla="*/ 19 w 78"/>
              <a:gd name="T21" fmla="*/ 22 h 78"/>
              <a:gd name="T22" fmla="*/ 15 w 78"/>
              <a:gd name="T23" fmla="*/ 41 h 78"/>
              <a:gd name="T24" fmla="*/ 23 w 78"/>
              <a:gd name="T25" fmla="*/ 30 h 78"/>
              <a:gd name="T26" fmla="*/ 23 w 78"/>
              <a:gd name="T27" fmla="*/ 30 h 78"/>
              <a:gd name="T28" fmla="*/ 8 w 78"/>
              <a:gd name="T29" fmla="*/ 22 h 78"/>
              <a:gd name="T30" fmla="*/ 0 w 78"/>
              <a:gd name="T31" fmla="*/ 30 h 78"/>
              <a:gd name="T32" fmla="*/ 0 w 78"/>
              <a:gd name="T33" fmla="*/ 30 h 78"/>
              <a:gd name="T34" fmla="*/ 15 w 78"/>
              <a:gd name="T35" fmla="*/ 41 h 78"/>
              <a:gd name="T36" fmla="*/ 15 w 78"/>
              <a:gd name="T37" fmla="*/ 41 h 78"/>
              <a:gd name="T38" fmla="*/ 15 w 78"/>
              <a:gd name="T39" fmla="*/ 41 h 78"/>
              <a:gd name="T40" fmla="*/ 15 w 78"/>
              <a:gd name="T41" fmla="*/ 67 h 78"/>
              <a:gd name="T42" fmla="*/ 15 w 78"/>
              <a:gd name="T43" fmla="*/ 67 h 78"/>
              <a:gd name="T44" fmla="*/ 23 w 78"/>
              <a:gd name="T45" fmla="*/ 48 h 78"/>
              <a:gd name="T46" fmla="*/ 23 w 78"/>
              <a:gd name="T47" fmla="*/ 48 h 78"/>
              <a:gd name="T48" fmla="*/ 15 w 78"/>
              <a:gd name="T49" fmla="*/ 45 h 78"/>
              <a:gd name="T50" fmla="*/ 15 w 78"/>
              <a:gd name="T51" fmla="*/ 45 h 78"/>
              <a:gd name="T52" fmla="*/ 0 w 78"/>
              <a:gd name="T53" fmla="*/ 71 h 78"/>
              <a:gd name="T54" fmla="*/ 0 w 78"/>
              <a:gd name="T55" fmla="*/ 71 h 78"/>
              <a:gd name="T56" fmla="*/ 11 w 78"/>
              <a:gd name="T57" fmla="*/ 78 h 78"/>
              <a:gd name="T58" fmla="*/ 11 w 78"/>
              <a:gd name="T59" fmla="*/ 78 h 78"/>
              <a:gd name="T60" fmla="*/ 15 w 78"/>
              <a:gd name="T61" fmla="*/ 67 h 78"/>
              <a:gd name="T62" fmla="*/ 15 w 78"/>
              <a:gd name="T63" fmla="*/ 67 h 78"/>
              <a:gd name="T64" fmla="*/ 15 w 78"/>
              <a:gd name="T65" fmla="*/ 67 h 78"/>
              <a:gd name="T66" fmla="*/ 30 w 78"/>
              <a:gd name="T67" fmla="*/ 19 h 78"/>
              <a:gd name="T68" fmla="*/ 45 w 78"/>
              <a:gd name="T69" fmla="*/ 19 h 78"/>
              <a:gd name="T70" fmla="*/ 45 w 78"/>
              <a:gd name="T71" fmla="*/ 63 h 78"/>
              <a:gd name="T72" fmla="*/ 23 w 78"/>
              <a:gd name="T73" fmla="*/ 63 h 78"/>
              <a:gd name="T74" fmla="*/ 23 w 78"/>
              <a:gd name="T75" fmla="*/ 74 h 78"/>
              <a:gd name="T76" fmla="*/ 78 w 78"/>
              <a:gd name="T77" fmla="*/ 74 h 78"/>
              <a:gd name="T78" fmla="*/ 78 w 78"/>
              <a:gd name="T79" fmla="*/ 63 h 78"/>
              <a:gd name="T80" fmla="*/ 60 w 78"/>
              <a:gd name="T81" fmla="*/ 63 h 78"/>
              <a:gd name="T82" fmla="*/ 60 w 78"/>
              <a:gd name="T83" fmla="*/ 19 h 78"/>
              <a:gd name="T84" fmla="*/ 75 w 78"/>
              <a:gd name="T85" fmla="*/ 19 h 78"/>
              <a:gd name="T86" fmla="*/ 75 w 78"/>
              <a:gd name="T87" fmla="*/ 11 h 78"/>
              <a:gd name="T88" fmla="*/ 30 w 78"/>
              <a:gd name="T89" fmla="*/ 11 h 78"/>
              <a:gd name="T90" fmla="*/ 30 w 78"/>
              <a:gd name="T91" fmla="*/ 19 h 78"/>
              <a:gd name="T92" fmla="*/ 30 w 78"/>
              <a:gd name="T93" fmla="*/ 19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8" h="78">
                <a:moveTo>
                  <a:pt x="19" y="22"/>
                </a:moveTo>
                <a:lnTo>
                  <a:pt x="30" y="15"/>
                </a:lnTo>
                <a:lnTo>
                  <a:pt x="30" y="15"/>
                </a:lnTo>
                <a:lnTo>
                  <a:pt x="26" y="15"/>
                </a:lnTo>
                <a:lnTo>
                  <a:pt x="26" y="15"/>
                </a:lnTo>
                <a:lnTo>
                  <a:pt x="15" y="0"/>
                </a:lnTo>
                <a:lnTo>
                  <a:pt x="8" y="11"/>
                </a:lnTo>
                <a:lnTo>
                  <a:pt x="8" y="11"/>
                </a:lnTo>
                <a:lnTo>
                  <a:pt x="19" y="22"/>
                </a:lnTo>
                <a:lnTo>
                  <a:pt x="19" y="22"/>
                </a:lnTo>
                <a:lnTo>
                  <a:pt x="19" y="22"/>
                </a:lnTo>
                <a:close/>
                <a:moveTo>
                  <a:pt x="15" y="41"/>
                </a:moveTo>
                <a:lnTo>
                  <a:pt x="23" y="30"/>
                </a:lnTo>
                <a:lnTo>
                  <a:pt x="23" y="30"/>
                </a:lnTo>
                <a:lnTo>
                  <a:pt x="8" y="22"/>
                </a:lnTo>
                <a:lnTo>
                  <a:pt x="0" y="30"/>
                </a:lnTo>
                <a:lnTo>
                  <a:pt x="0" y="30"/>
                </a:lnTo>
                <a:lnTo>
                  <a:pt x="15" y="41"/>
                </a:lnTo>
                <a:lnTo>
                  <a:pt x="15" y="41"/>
                </a:lnTo>
                <a:lnTo>
                  <a:pt x="15" y="41"/>
                </a:lnTo>
                <a:close/>
                <a:moveTo>
                  <a:pt x="15" y="67"/>
                </a:moveTo>
                <a:lnTo>
                  <a:pt x="15" y="67"/>
                </a:lnTo>
                <a:lnTo>
                  <a:pt x="23" y="48"/>
                </a:lnTo>
                <a:lnTo>
                  <a:pt x="23" y="48"/>
                </a:lnTo>
                <a:lnTo>
                  <a:pt x="15" y="45"/>
                </a:lnTo>
                <a:lnTo>
                  <a:pt x="15" y="45"/>
                </a:lnTo>
                <a:lnTo>
                  <a:pt x="0" y="71"/>
                </a:lnTo>
                <a:lnTo>
                  <a:pt x="0" y="71"/>
                </a:lnTo>
                <a:lnTo>
                  <a:pt x="11" y="78"/>
                </a:lnTo>
                <a:lnTo>
                  <a:pt x="11" y="78"/>
                </a:lnTo>
                <a:lnTo>
                  <a:pt x="15" y="67"/>
                </a:lnTo>
                <a:lnTo>
                  <a:pt x="15" y="67"/>
                </a:lnTo>
                <a:lnTo>
                  <a:pt x="15" y="67"/>
                </a:lnTo>
                <a:close/>
                <a:moveTo>
                  <a:pt x="30" y="19"/>
                </a:moveTo>
                <a:lnTo>
                  <a:pt x="45" y="19"/>
                </a:lnTo>
                <a:lnTo>
                  <a:pt x="45" y="63"/>
                </a:lnTo>
                <a:lnTo>
                  <a:pt x="23" y="63"/>
                </a:lnTo>
                <a:lnTo>
                  <a:pt x="23" y="74"/>
                </a:lnTo>
                <a:lnTo>
                  <a:pt x="78" y="74"/>
                </a:lnTo>
                <a:lnTo>
                  <a:pt x="78" y="63"/>
                </a:lnTo>
                <a:lnTo>
                  <a:pt x="60" y="63"/>
                </a:lnTo>
                <a:lnTo>
                  <a:pt x="60" y="19"/>
                </a:lnTo>
                <a:lnTo>
                  <a:pt x="75" y="19"/>
                </a:lnTo>
                <a:lnTo>
                  <a:pt x="75" y="11"/>
                </a:lnTo>
                <a:lnTo>
                  <a:pt x="30" y="11"/>
                </a:lnTo>
                <a:lnTo>
                  <a:pt x="30" y="19"/>
                </a:lnTo>
                <a:lnTo>
                  <a:pt x="30" y="1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8" name="Freeform 112"/>
          <p:cNvSpPr>
            <a:spLocks noEditPoints="1"/>
          </p:cNvSpPr>
          <p:nvPr/>
        </p:nvSpPr>
        <p:spPr bwMode="auto">
          <a:xfrm>
            <a:off x="7218363" y="2122488"/>
            <a:ext cx="134937" cy="123825"/>
          </a:xfrm>
          <a:custGeom>
            <a:avLst/>
            <a:gdLst>
              <a:gd name="T0" fmla="*/ 26 w 85"/>
              <a:gd name="T1" fmla="*/ 8 h 78"/>
              <a:gd name="T2" fmla="*/ 26 w 85"/>
              <a:gd name="T3" fmla="*/ 0 h 78"/>
              <a:gd name="T4" fmla="*/ 14 w 85"/>
              <a:gd name="T5" fmla="*/ 0 h 78"/>
              <a:gd name="T6" fmla="*/ 11 w 85"/>
              <a:gd name="T7" fmla="*/ 19 h 78"/>
              <a:gd name="T8" fmla="*/ 0 w 85"/>
              <a:gd name="T9" fmla="*/ 41 h 78"/>
              <a:gd name="T10" fmla="*/ 7 w 85"/>
              <a:gd name="T11" fmla="*/ 48 h 78"/>
              <a:gd name="T12" fmla="*/ 11 w 85"/>
              <a:gd name="T13" fmla="*/ 78 h 78"/>
              <a:gd name="T14" fmla="*/ 22 w 85"/>
              <a:gd name="T15" fmla="*/ 71 h 78"/>
              <a:gd name="T16" fmla="*/ 26 w 85"/>
              <a:gd name="T17" fmla="*/ 78 h 78"/>
              <a:gd name="T18" fmla="*/ 44 w 85"/>
              <a:gd name="T19" fmla="*/ 60 h 78"/>
              <a:gd name="T20" fmla="*/ 55 w 85"/>
              <a:gd name="T21" fmla="*/ 78 h 78"/>
              <a:gd name="T22" fmla="*/ 55 w 85"/>
              <a:gd name="T23" fmla="*/ 63 h 78"/>
              <a:gd name="T24" fmla="*/ 78 w 85"/>
              <a:gd name="T25" fmla="*/ 78 h 78"/>
              <a:gd name="T26" fmla="*/ 81 w 85"/>
              <a:gd name="T27" fmla="*/ 71 h 78"/>
              <a:gd name="T28" fmla="*/ 85 w 85"/>
              <a:gd name="T29" fmla="*/ 67 h 78"/>
              <a:gd name="T30" fmla="*/ 74 w 85"/>
              <a:gd name="T31" fmla="*/ 63 h 78"/>
              <a:gd name="T32" fmla="*/ 81 w 85"/>
              <a:gd name="T33" fmla="*/ 52 h 78"/>
              <a:gd name="T34" fmla="*/ 55 w 85"/>
              <a:gd name="T35" fmla="*/ 45 h 78"/>
              <a:gd name="T36" fmla="*/ 78 w 85"/>
              <a:gd name="T37" fmla="*/ 41 h 78"/>
              <a:gd name="T38" fmla="*/ 63 w 85"/>
              <a:gd name="T39" fmla="*/ 15 h 78"/>
              <a:gd name="T40" fmla="*/ 81 w 85"/>
              <a:gd name="T41" fmla="*/ 11 h 78"/>
              <a:gd name="T42" fmla="*/ 26 w 85"/>
              <a:gd name="T43" fmla="*/ 0 h 78"/>
              <a:gd name="T44" fmla="*/ 40 w 85"/>
              <a:gd name="T45" fmla="*/ 11 h 78"/>
              <a:gd name="T46" fmla="*/ 26 w 85"/>
              <a:gd name="T47" fmla="*/ 15 h 78"/>
              <a:gd name="T48" fmla="*/ 48 w 85"/>
              <a:gd name="T49" fmla="*/ 41 h 78"/>
              <a:gd name="T50" fmla="*/ 22 w 85"/>
              <a:gd name="T51" fmla="*/ 45 h 78"/>
              <a:gd name="T52" fmla="*/ 37 w 85"/>
              <a:gd name="T53" fmla="*/ 52 h 78"/>
              <a:gd name="T54" fmla="*/ 29 w 85"/>
              <a:gd name="T55" fmla="*/ 63 h 78"/>
              <a:gd name="T56" fmla="*/ 22 w 85"/>
              <a:gd name="T57" fmla="*/ 19 h 78"/>
              <a:gd name="T58" fmla="*/ 22 w 85"/>
              <a:gd name="T59" fmla="*/ 19 h 78"/>
              <a:gd name="T60" fmla="*/ 26 w 85"/>
              <a:gd name="T61" fmla="*/ 8 h 78"/>
              <a:gd name="T62" fmla="*/ 55 w 85"/>
              <a:gd name="T63" fmla="*/ 11 h 78"/>
              <a:gd name="T64" fmla="*/ 48 w 85"/>
              <a:gd name="T65" fmla="*/ 15 h 78"/>
              <a:gd name="T66" fmla="*/ 55 w 85"/>
              <a:gd name="T67" fmla="*/ 11 h 78"/>
              <a:gd name="T68" fmla="*/ 37 w 85"/>
              <a:gd name="T69" fmla="*/ 22 h 78"/>
              <a:gd name="T70" fmla="*/ 40 w 85"/>
              <a:gd name="T71" fmla="*/ 34 h 78"/>
              <a:gd name="T72" fmla="*/ 37 w 85"/>
              <a:gd name="T73" fmla="*/ 22 h 78"/>
              <a:gd name="T74" fmla="*/ 55 w 85"/>
              <a:gd name="T75" fmla="*/ 22 h 78"/>
              <a:gd name="T76" fmla="*/ 48 w 85"/>
              <a:gd name="T77" fmla="*/ 34 h 78"/>
              <a:gd name="T78" fmla="*/ 55 w 85"/>
              <a:gd name="T79" fmla="*/ 22 h 78"/>
              <a:gd name="T80" fmla="*/ 63 w 85"/>
              <a:gd name="T81" fmla="*/ 22 h 78"/>
              <a:gd name="T82" fmla="*/ 67 w 85"/>
              <a:gd name="T83" fmla="*/ 34 h 78"/>
              <a:gd name="T84" fmla="*/ 63 w 85"/>
              <a:gd name="T85" fmla="*/ 22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5" h="78">
                <a:moveTo>
                  <a:pt x="26" y="8"/>
                </a:moveTo>
                <a:lnTo>
                  <a:pt x="26" y="8"/>
                </a:lnTo>
                <a:lnTo>
                  <a:pt x="26" y="0"/>
                </a:lnTo>
                <a:lnTo>
                  <a:pt x="26" y="0"/>
                </a:lnTo>
                <a:lnTo>
                  <a:pt x="22" y="0"/>
                </a:lnTo>
                <a:lnTo>
                  <a:pt x="14" y="0"/>
                </a:lnTo>
                <a:lnTo>
                  <a:pt x="14" y="0"/>
                </a:lnTo>
                <a:lnTo>
                  <a:pt x="11" y="19"/>
                </a:lnTo>
                <a:lnTo>
                  <a:pt x="0" y="41"/>
                </a:lnTo>
                <a:lnTo>
                  <a:pt x="0" y="41"/>
                </a:lnTo>
                <a:lnTo>
                  <a:pt x="7" y="48"/>
                </a:lnTo>
                <a:lnTo>
                  <a:pt x="7" y="48"/>
                </a:lnTo>
                <a:lnTo>
                  <a:pt x="11" y="41"/>
                </a:lnTo>
                <a:lnTo>
                  <a:pt x="11" y="78"/>
                </a:lnTo>
                <a:lnTo>
                  <a:pt x="22" y="78"/>
                </a:lnTo>
                <a:lnTo>
                  <a:pt x="22" y="71"/>
                </a:lnTo>
                <a:lnTo>
                  <a:pt x="22" y="71"/>
                </a:lnTo>
                <a:lnTo>
                  <a:pt x="26" y="78"/>
                </a:lnTo>
                <a:lnTo>
                  <a:pt x="26" y="78"/>
                </a:lnTo>
                <a:lnTo>
                  <a:pt x="44" y="60"/>
                </a:lnTo>
                <a:lnTo>
                  <a:pt x="44" y="78"/>
                </a:lnTo>
                <a:lnTo>
                  <a:pt x="55" y="78"/>
                </a:lnTo>
                <a:lnTo>
                  <a:pt x="55" y="63"/>
                </a:lnTo>
                <a:lnTo>
                  <a:pt x="55" y="63"/>
                </a:lnTo>
                <a:lnTo>
                  <a:pt x="63" y="71"/>
                </a:lnTo>
                <a:lnTo>
                  <a:pt x="78" y="78"/>
                </a:lnTo>
                <a:lnTo>
                  <a:pt x="78" y="78"/>
                </a:lnTo>
                <a:lnTo>
                  <a:pt x="81" y="71"/>
                </a:lnTo>
                <a:lnTo>
                  <a:pt x="81" y="71"/>
                </a:lnTo>
                <a:lnTo>
                  <a:pt x="85" y="67"/>
                </a:lnTo>
                <a:lnTo>
                  <a:pt x="85" y="67"/>
                </a:lnTo>
                <a:lnTo>
                  <a:pt x="74" y="63"/>
                </a:lnTo>
                <a:lnTo>
                  <a:pt x="63" y="52"/>
                </a:lnTo>
                <a:lnTo>
                  <a:pt x="81" y="52"/>
                </a:lnTo>
                <a:lnTo>
                  <a:pt x="81" y="45"/>
                </a:lnTo>
                <a:lnTo>
                  <a:pt x="55" y="45"/>
                </a:lnTo>
                <a:lnTo>
                  <a:pt x="55" y="41"/>
                </a:lnTo>
                <a:lnTo>
                  <a:pt x="78" y="41"/>
                </a:lnTo>
                <a:lnTo>
                  <a:pt x="78" y="15"/>
                </a:lnTo>
                <a:lnTo>
                  <a:pt x="63" y="15"/>
                </a:lnTo>
                <a:lnTo>
                  <a:pt x="63" y="11"/>
                </a:lnTo>
                <a:lnTo>
                  <a:pt x="81" y="11"/>
                </a:lnTo>
                <a:lnTo>
                  <a:pt x="81" y="0"/>
                </a:lnTo>
                <a:lnTo>
                  <a:pt x="26" y="0"/>
                </a:lnTo>
                <a:lnTo>
                  <a:pt x="26" y="11"/>
                </a:lnTo>
                <a:lnTo>
                  <a:pt x="40" y="11"/>
                </a:lnTo>
                <a:lnTo>
                  <a:pt x="40" y="15"/>
                </a:lnTo>
                <a:lnTo>
                  <a:pt x="26" y="15"/>
                </a:lnTo>
                <a:lnTo>
                  <a:pt x="26" y="41"/>
                </a:lnTo>
                <a:lnTo>
                  <a:pt x="48" y="41"/>
                </a:lnTo>
                <a:lnTo>
                  <a:pt x="48" y="45"/>
                </a:lnTo>
                <a:lnTo>
                  <a:pt x="22" y="45"/>
                </a:lnTo>
                <a:lnTo>
                  <a:pt x="22" y="52"/>
                </a:lnTo>
                <a:lnTo>
                  <a:pt x="37" y="52"/>
                </a:lnTo>
                <a:lnTo>
                  <a:pt x="37" y="52"/>
                </a:lnTo>
                <a:lnTo>
                  <a:pt x="29" y="63"/>
                </a:lnTo>
                <a:lnTo>
                  <a:pt x="22" y="67"/>
                </a:lnTo>
                <a:lnTo>
                  <a:pt x="22" y="19"/>
                </a:lnTo>
                <a:lnTo>
                  <a:pt x="22" y="19"/>
                </a:lnTo>
                <a:lnTo>
                  <a:pt x="22" y="19"/>
                </a:lnTo>
                <a:lnTo>
                  <a:pt x="26" y="8"/>
                </a:lnTo>
                <a:lnTo>
                  <a:pt x="26" y="8"/>
                </a:lnTo>
                <a:lnTo>
                  <a:pt x="26" y="8"/>
                </a:lnTo>
                <a:close/>
                <a:moveTo>
                  <a:pt x="55" y="11"/>
                </a:moveTo>
                <a:lnTo>
                  <a:pt x="55" y="15"/>
                </a:lnTo>
                <a:lnTo>
                  <a:pt x="48" y="15"/>
                </a:lnTo>
                <a:lnTo>
                  <a:pt x="48" y="11"/>
                </a:lnTo>
                <a:lnTo>
                  <a:pt x="55" y="11"/>
                </a:lnTo>
                <a:lnTo>
                  <a:pt x="55" y="11"/>
                </a:lnTo>
                <a:close/>
                <a:moveTo>
                  <a:pt x="37" y="22"/>
                </a:moveTo>
                <a:lnTo>
                  <a:pt x="40" y="22"/>
                </a:lnTo>
                <a:lnTo>
                  <a:pt x="40" y="34"/>
                </a:lnTo>
                <a:lnTo>
                  <a:pt x="37" y="34"/>
                </a:lnTo>
                <a:lnTo>
                  <a:pt x="37" y="22"/>
                </a:lnTo>
                <a:lnTo>
                  <a:pt x="37" y="22"/>
                </a:lnTo>
                <a:close/>
                <a:moveTo>
                  <a:pt x="55" y="22"/>
                </a:moveTo>
                <a:lnTo>
                  <a:pt x="55" y="34"/>
                </a:lnTo>
                <a:lnTo>
                  <a:pt x="48" y="34"/>
                </a:lnTo>
                <a:lnTo>
                  <a:pt x="48" y="22"/>
                </a:lnTo>
                <a:lnTo>
                  <a:pt x="55" y="22"/>
                </a:lnTo>
                <a:lnTo>
                  <a:pt x="55" y="22"/>
                </a:lnTo>
                <a:close/>
                <a:moveTo>
                  <a:pt x="63" y="22"/>
                </a:moveTo>
                <a:lnTo>
                  <a:pt x="67" y="22"/>
                </a:lnTo>
                <a:lnTo>
                  <a:pt x="67" y="34"/>
                </a:lnTo>
                <a:lnTo>
                  <a:pt x="63" y="34"/>
                </a:lnTo>
                <a:lnTo>
                  <a:pt x="63" y="22"/>
                </a:lnTo>
                <a:lnTo>
                  <a:pt x="63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9" name="Freeform 113"/>
          <p:cNvSpPr>
            <a:spLocks noEditPoints="1"/>
          </p:cNvSpPr>
          <p:nvPr/>
        </p:nvSpPr>
        <p:spPr bwMode="auto">
          <a:xfrm>
            <a:off x="7218363" y="2263775"/>
            <a:ext cx="128587" cy="130175"/>
          </a:xfrm>
          <a:custGeom>
            <a:avLst/>
            <a:gdLst>
              <a:gd name="T0" fmla="*/ 22 w 81"/>
              <a:gd name="T1" fmla="*/ 8 h 82"/>
              <a:gd name="T2" fmla="*/ 26 w 81"/>
              <a:gd name="T3" fmla="*/ 4 h 82"/>
              <a:gd name="T4" fmla="*/ 14 w 81"/>
              <a:gd name="T5" fmla="*/ 0 h 82"/>
              <a:gd name="T6" fmla="*/ 11 w 81"/>
              <a:gd name="T7" fmla="*/ 4 h 82"/>
              <a:gd name="T8" fmla="*/ 0 w 81"/>
              <a:gd name="T9" fmla="*/ 41 h 82"/>
              <a:gd name="T10" fmla="*/ 3 w 81"/>
              <a:gd name="T11" fmla="*/ 45 h 82"/>
              <a:gd name="T12" fmla="*/ 7 w 81"/>
              <a:gd name="T13" fmla="*/ 52 h 82"/>
              <a:gd name="T14" fmla="*/ 11 w 81"/>
              <a:gd name="T15" fmla="*/ 45 h 82"/>
              <a:gd name="T16" fmla="*/ 22 w 81"/>
              <a:gd name="T17" fmla="*/ 82 h 82"/>
              <a:gd name="T18" fmla="*/ 22 w 81"/>
              <a:gd name="T19" fmla="*/ 75 h 82"/>
              <a:gd name="T20" fmla="*/ 22 w 81"/>
              <a:gd name="T21" fmla="*/ 75 h 82"/>
              <a:gd name="T22" fmla="*/ 26 w 81"/>
              <a:gd name="T23" fmla="*/ 79 h 82"/>
              <a:gd name="T24" fmla="*/ 26 w 81"/>
              <a:gd name="T25" fmla="*/ 82 h 82"/>
              <a:gd name="T26" fmla="*/ 44 w 81"/>
              <a:gd name="T27" fmla="*/ 67 h 82"/>
              <a:gd name="T28" fmla="*/ 44 w 81"/>
              <a:gd name="T29" fmla="*/ 82 h 82"/>
              <a:gd name="T30" fmla="*/ 55 w 81"/>
              <a:gd name="T31" fmla="*/ 64 h 82"/>
              <a:gd name="T32" fmla="*/ 63 w 81"/>
              <a:gd name="T33" fmla="*/ 75 h 82"/>
              <a:gd name="T34" fmla="*/ 78 w 81"/>
              <a:gd name="T35" fmla="*/ 82 h 82"/>
              <a:gd name="T36" fmla="*/ 81 w 81"/>
              <a:gd name="T37" fmla="*/ 71 h 82"/>
              <a:gd name="T38" fmla="*/ 81 w 81"/>
              <a:gd name="T39" fmla="*/ 71 h 82"/>
              <a:gd name="T40" fmla="*/ 67 w 81"/>
              <a:gd name="T41" fmla="*/ 60 h 82"/>
              <a:gd name="T42" fmla="*/ 81 w 81"/>
              <a:gd name="T43" fmla="*/ 52 h 82"/>
              <a:gd name="T44" fmla="*/ 67 w 81"/>
              <a:gd name="T45" fmla="*/ 52 h 82"/>
              <a:gd name="T46" fmla="*/ 70 w 81"/>
              <a:gd name="T47" fmla="*/ 49 h 82"/>
              <a:gd name="T48" fmla="*/ 74 w 81"/>
              <a:gd name="T49" fmla="*/ 45 h 82"/>
              <a:gd name="T50" fmla="*/ 78 w 81"/>
              <a:gd name="T51" fmla="*/ 41 h 82"/>
              <a:gd name="T52" fmla="*/ 63 w 81"/>
              <a:gd name="T53" fmla="*/ 19 h 82"/>
              <a:gd name="T54" fmla="*/ 81 w 81"/>
              <a:gd name="T55" fmla="*/ 12 h 82"/>
              <a:gd name="T56" fmla="*/ 26 w 81"/>
              <a:gd name="T57" fmla="*/ 4 h 82"/>
              <a:gd name="T58" fmla="*/ 40 w 81"/>
              <a:gd name="T59" fmla="*/ 12 h 82"/>
              <a:gd name="T60" fmla="*/ 26 w 81"/>
              <a:gd name="T61" fmla="*/ 19 h 82"/>
              <a:gd name="T62" fmla="*/ 33 w 81"/>
              <a:gd name="T63" fmla="*/ 41 h 82"/>
              <a:gd name="T64" fmla="*/ 29 w 81"/>
              <a:gd name="T65" fmla="*/ 45 h 82"/>
              <a:gd name="T66" fmla="*/ 29 w 81"/>
              <a:gd name="T67" fmla="*/ 49 h 82"/>
              <a:gd name="T68" fmla="*/ 37 w 81"/>
              <a:gd name="T69" fmla="*/ 52 h 82"/>
              <a:gd name="T70" fmla="*/ 22 w 81"/>
              <a:gd name="T71" fmla="*/ 60 h 82"/>
              <a:gd name="T72" fmla="*/ 37 w 81"/>
              <a:gd name="T73" fmla="*/ 60 h 82"/>
              <a:gd name="T74" fmla="*/ 22 w 81"/>
              <a:gd name="T75" fmla="*/ 75 h 82"/>
              <a:gd name="T76" fmla="*/ 22 w 81"/>
              <a:gd name="T77" fmla="*/ 19 h 82"/>
              <a:gd name="T78" fmla="*/ 22 w 81"/>
              <a:gd name="T79" fmla="*/ 8 h 82"/>
              <a:gd name="T80" fmla="*/ 55 w 81"/>
              <a:gd name="T81" fmla="*/ 19 h 82"/>
              <a:gd name="T82" fmla="*/ 48 w 81"/>
              <a:gd name="T83" fmla="*/ 12 h 82"/>
              <a:gd name="T84" fmla="*/ 55 w 81"/>
              <a:gd name="T85" fmla="*/ 19 h 82"/>
              <a:gd name="T86" fmla="*/ 40 w 81"/>
              <a:gd name="T87" fmla="*/ 26 h 82"/>
              <a:gd name="T88" fmla="*/ 37 w 81"/>
              <a:gd name="T89" fmla="*/ 34 h 82"/>
              <a:gd name="T90" fmla="*/ 40 w 81"/>
              <a:gd name="T91" fmla="*/ 26 h 82"/>
              <a:gd name="T92" fmla="*/ 48 w 81"/>
              <a:gd name="T93" fmla="*/ 26 h 82"/>
              <a:gd name="T94" fmla="*/ 55 w 81"/>
              <a:gd name="T95" fmla="*/ 34 h 82"/>
              <a:gd name="T96" fmla="*/ 48 w 81"/>
              <a:gd name="T97" fmla="*/ 26 h 82"/>
              <a:gd name="T98" fmla="*/ 63 w 81"/>
              <a:gd name="T99" fmla="*/ 26 h 82"/>
              <a:gd name="T100" fmla="*/ 67 w 81"/>
              <a:gd name="T101" fmla="*/ 34 h 82"/>
              <a:gd name="T102" fmla="*/ 63 w 81"/>
              <a:gd name="T103" fmla="*/ 26 h 82"/>
              <a:gd name="T104" fmla="*/ 55 w 81"/>
              <a:gd name="T105" fmla="*/ 41 h 82"/>
              <a:gd name="T106" fmla="*/ 67 w 81"/>
              <a:gd name="T107" fmla="*/ 41 h 82"/>
              <a:gd name="T108" fmla="*/ 59 w 81"/>
              <a:gd name="T109" fmla="*/ 49 h 82"/>
              <a:gd name="T110" fmla="*/ 63 w 81"/>
              <a:gd name="T111" fmla="*/ 52 h 82"/>
              <a:gd name="T112" fmla="*/ 55 w 81"/>
              <a:gd name="T113" fmla="*/ 52 h 82"/>
              <a:gd name="T114" fmla="*/ 55 w 81"/>
              <a:gd name="T115" fmla="*/ 41 h 82"/>
              <a:gd name="T116" fmla="*/ 44 w 81"/>
              <a:gd name="T117" fmla="*/ 49 h 82"/>
              <a:gd name="T118" fmla="*/ 48 w 81"/>
              <a:gd name="T119" fmla="*/ 41 h 82"/>
              <a:gd name="T120" fmla="*/ 40 w 81"/>
              <a:gd name="T121" fmla="*/ 52 h 82"/>
              <a:gd name="T122" fmla="*/ 44 w 81"/>
              <a:gd name="T123" fmla="*/ 49 h 82"/>
              <a:gd name="T124" fmla="*/ 44 w 81"/>
              <a:gd name="T125" fmla="*/ 4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1" h="82">
                <a:moveTo>
                  <a:pt x="22" y="8"/>
                </a:moveTo>
                <a:lnTo>
                  <a:pt x="22" y="8"/>
                </a:lnTo>
                <a:lnTo>
                  <a:pt x="26" y="4"/>
                </a:lnTo>
                <a:lnTo>
                  <a:pt x="26" y="4"/>
                </a:lnTo>
                <a:lnTo>
                  <a:pt x="14" y="0"/>
                </a:lnTo>
                <a:lnTo>
                  <a:pt x="14" y="0"/>
                </a:lnTo>
                <a:lnTo>
                  <a:pt x="11" y="4"/>
                </a:lnTo>
                <a:lnTo>
                  <a:pt x="11" y="4"/>
                </a:lnTo>
                <a:lnTo>
                  <a:pt x="7" y="26"/>
                </a:lnTo>
                <a:lnTo>
                  <a:pt x="0" y="41"/>
                </a:lnTo>
                <a:lnTo>
                  <a:pt x="0" y="41"/>
                </a:lnTo>
                <a:lnTo>
                  <a:pt x="3" y="45"/>
                </a:lnTo>
                <a:lnTo>
                  <a:pt x="3" y="45"/>
                </a:lnTo>
                <a:lnTo>
                  <a:pt x="7" y="52"/>
                </a:lnTo>
                <a:lnTo>
                  <a:pt x="7" y="52"/>
                </a:lnTo>
                <a:lnTo>
                  <a:pt x="11" y="45"/>
                </a:lnTo>
                <a:lnTo>
                  <a:pt x="11" y="82"/>
                </a:lnTo>
                <a:lnTo>
                  <a:pt x="22" y="82"/>
                </a:lnTo>
                <a:lnTo>
                  <a:pt x="22" y="75"/>
                </a:lnTo>
                <a:lnTo>
                  <a:pt x="22" y="75"/>
                </a:lnTo>
                <a:lnTo>
                  <a:pt x="22" y="75"/>
                </a:lnTo>
                <a:lnTo>
                  <a:pt x="22" y="75"/>
                </a:lnTo>
                <a:lnTo>
                  <a:pt x="26" y="79"/>
                </a:lnTo>
                <a:lnTo>
                  <a:pt x="26" y="79"/>
                </a:lnTo>
                <a:lnTo>
                  <a:pt x="26" y="82"/>
                </a:lnTo>
                <a:lnTo>
                  <a:pt x="26" y="82"/>
                </a:lnTo>
                <a:lnTo>
                  <a:pt x="26" y="82"/>
                </a:lnTo>
                <a:lnTo>
                  <a:pt x="44" y="67"/>
                </a:lnTo>
                <a:lnTo>
                  <a:pt x="44" y="67"/>
                </a:lnTo>
                <a:lnTo>
                  <a:pt x="44" y="82"/>
                </a:lnTo>
                <a:lnTo>
                  <a:pt x="55" y="82"/>
                </a:lnTo>
                <a:lnTo>
                  <a:pt x="55" y="64"/>
                </a:lnTo>
                <a:lnTo>
                  <a:pt x="55" y="64"/>
                </a:lnTo>
                <a:lnTo>
                  <a:pt x="63" y="75"/>
                </a:lnTo>
                <a:lnTo>
                  <a:pt x="74" y="82"/>
                </a:lnTo>
                <a:lnTo>
                  <a:pt x="78" y="82"/>
                </a:lnTo>
                <a:lnTo>
                  <a:pt x="78" y="82"/>
                </a:lnTo>
                <a:lnTo>
                  <a:pt x="81" y="71"/>
                </a:lnTo>
                <a:lnTo>
                  <a:pt x="81" y="71"/>
                </a:lnTo>
                <a:lnTo>
                  <a:pt x="81" y="71"/>
                </a:lnTo>
                <a:lnTo>
                  <a:pt x="74" y="67"/>
                </a:lnTo>
                <a:lnTo>
                  <a:pt x="67" y="60"/>
                </a:lnTo>
                <a:lnTo>
                  <a:pt x="81" y="60"/>
                </a:lnTo>
                <a:lnTo>
                  <a:pt x="81" y="52"/>
                </a:lnTo>
                <a:lnTo>
                  <a:pt x="67" y="52"/>
                </a:lnTo>
                <a:lnTo>
                  <a:pt x="67" y="52"/>
                </a:lnTo>
                <a:lnTo>
                  <a:pt x="70" y="49"/>
                </a:lnTo>
                <a:lnTo>
                  <a:pt x="70" y="49"/>
                </a:lnTo>
                <a:lnTo>
                  <a:pt x="74" y="45"/>
                </a:lnTo>
                <a:lnTo>
                  <a:pt x="74" y="45"/>
                </a:lnTo>
                <a:lnTo>
                  <a:pt x="70" y="41"/>
                </a:lnTo>
                <a:lnTo>
                  <a:pt x="78" y="41"/>
                </a:lnTo>
                <a:lnTo>
                  <a:pt x="78" y="19"/>
                </a:lnTo>
                <a:lnTo>
                  <a:pt x="63" y="19"/>
                </a:lnTo>
                <a:lnTo>
                  <a:pt x="63" y="12"/>
                </a:lnTo>
                <a:lnTo>
                  <a:pt x="81" y="12"/>
                </a:lnTo>
                <a:lnTo>
                  <a:pt x="81" y="4"/>
                </a:lnTo>
                <a:lnTo>
                  <a:pt x="26" y="4"/>
                </a:lnTo>
                <a:lnTo>
                  <a:pt x="26" y="12"/>
                </a:lnTo>
                <a:lnTo>
                  <a:pt x="40" y="12"/>
                </a:lnTo>
                <a:lnTo>
                  <a:pt x="40" y="19"/>
                </a:lnTo>
                <a:lnTo>
                  <a:pt x="26" y="19"/>
                </a:lnTo>
                <a:lnTo>
                  <a:pt x="26" y="41"/>
                </a:lnTo>
                <a:lnTo>
                  <a:pt x="33" y="41"/>
                </a:lnTo>
                <a:lnTo>
                  <a:pt x="33" y="41"/>
                </a:lnTo>
                <a:lnTo>
                  <a:pt x="29" y="45"/>
                </a:lnTo>
                <a:lnTo>
                  <a:pt x="29" y="45"/>
                </a:lnTo>
                <a:lnTo>
                  <a:pt x="29" y="49"/>
                </a:lnTo>
                <a:lnTo>
                  <a:pt x="29" y="49"/>
                </a:lnTo>
                <a:lnTo>
                  <a:pt x="37" y="52"/>
                </a:lnTo>
                <a:lnTo>
                  <a:pt x="22" y="52"/>
                </a:lnTo>
                <a:lnTo>
                  <a:pt x="22" y="60"/>
                </a:lnTo>
                <a:lnTo>
                  <a:pt x="37" y="60"/>
                </a:lnTo>
                <a:lnTo>
                  <a:pt x="37" y="60"/>
                </a:lnTo>
                <a:lnTo>
                  <a:pt x="37" y="60"/>
                </a:lnTo>
                <a:lnTo>
                  <a:pt x="22" y="75"/>
                </a:lnTo>
                <a:lnTo>
                  <a:pt x="22" y="19"/>
                </a:lnTo>
                <a:lnTo>
                  <a:pt x="22" y="19"/>
                </a:lnTo>
                <a:lnTo>
                  <a:pt x="22" y="8"/>
                </a:lnTo>
                <a:lnTo>
                  <a:pt x="22" y="8"/>
                </a:lnTo>
                <a:lnTo>
                  <a:pt x="22" y="8"/>
                </a:lnTo>
                <a:close/>
                <a:moveTo>
                  <a:pt x="55" y="19"/>
                </a:moveTo>
                <a:lnTo>
                  <a:pt x="48" y="19"/>
                </a:lnTo>
                <a:lnTo>
                  <a:pt x="48" y="12"/>
                </a:lnTo>
                <a:lnTo>
                  <a:pt x="55" y="12"/>
                </a:lnTo>
                <a:lnTo>
                  <a:pt x="55" y="19"/>
                </a:lnTo>
                <a:lnTo>
                  <a:pt x="55" y="19"/>
                </a:lnTo>
                <a:close/>
                <a:moveTo>
                  <a:pt x="40" y="26"/>
                </a:moveTo>
                <a:lnTo>
                  <a:pt x="40" y="34"/>
                </a:lnTo>
                <a:lnTo>
                  <a:pt x="37" y="34"/>
                </a:lnTo>
                <a:lnTo>
                  <a:pt x="37" y="26"/>
                </a:lnTo>
                <a:lnTo>
                  <a:pt x="40" y="26"/>
                </a:lnTo>
                <a:lnTo>
                  <a:pt x="40" y="26"/>
                </a:lnTo>
                <a:close/>
                <a:moveTo>
                  <a:pt x="48" y="26"/>
                </a:moveTo>
                <a:lnTo>
                  <a:pt x="55" y="26"/>
                </a:lnTo>
                <a:lnTo>
                  <a:pt x="55" y="34"/>
                </a:lnTo>
                <a:lnTo>
                  <a:pt x="48" y="34"/>
                </a:lnTo>
                <a:lnTo>
                  <a:pt x="48" y="26"/>
                </a:lnTo>
                <a:lnTo>
                  <a:pt x="48" y="26"/>
                </a:lnTo>
                <a:close/>
                <a:moveTo>
                  <a:pt x="63" y="26"/>
                </a:moveTo>
                <a:lnTo>
                  <a:pt x="67" y="26"/>
                </a:lnTo>
                <a:lnTo>
                  <a:pt x="67" y="34"/>
                </a:lnTo>
                <a:lnTo>
                  <a:pt x="63" y="34"/>
                </a:lnTo>
                <a:lnTo>
                  <a:pt x="63" y="26"/>
                </a:lnTo>
                <a:lnTo>
                  <a:pt x="63" y="26"/>
                </a:lnTo>
                <a:close/>
                <a:moveTo>
                  <a:pt x="55" y="41"/>
                </a:moveTo>
                <a:lnTo>
                  <a:pt x="67" y="41"/>
                </a:lnTo>
                <a:lnTo>
                  <a:pt x="67" y="41"/>
                </a:lnTo>
                <a:lnTo>
                  <a:pt x="59" y="45"/>
                </a:lnTo>
                <a:lnTo>
                  <a:pt x="59" y="49"/>
                </a:lnTo>
                <a:lnTo>
                  <a:pt x="59" y="49"/>
                </a:lnTo>
                <a:lnTo>
                  <a:pt x="63" y="52"/>
                </a:lnTo>
                <a:lnTo>
                  <a:pt x="55" y="52"/>
                </a:lnTo>
                <a:lnTo>
                  <a:pt x="55" y="52"/>
                </a:lnTo>
                <a:lnTo>
                  <a:pt x="55" y="41"/>
                </a:lnTo>
                <a:lnTo>
                  <a:pt x="55" y="41"/>
                </a:lnTo>
                <a:close/>
                <a:moveTo>
                  <a:pt x="44" y="49"/>
                </a:moveTo>
                <a:lnTo>
                  <a:pt x="44" y="49"/>
                </a:lnTo>
                <a:lnTo>
                  <a:pt x="37" y="41"/>
                </a:lnTo>
                <a:lnTo>
                  <a:pt x="48" y="41"/>
                </a:lnTo>
                <a:lnTo>
                  <a:pt x="48" y="52"/>
                </a:lnTo>
                <a:lnTo>
                  <a:pt x="40" y="52"/>
                </a:lnTo>
                <a:lnTo>
                  <a:pt x="40" y="52"/>
                </a:lnTo>
                <a:lnTo>
                  <a:pt x="44" y="49"/>
                </a:lnTo>
                <a:lnTo>
                  <a:pt x="44" y="49"/>
                </a:lnTo>
                <a:lnTo>
                  <a:pt x="44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0" name="Freeform 114"/>
          <p:cNvSpPr>
            <a:spLocks noEditPoints="1"/>
          </p:cNvSpPr>
          <p:nvPr/>
        </p:nvSpPr>
        <p:spPr bwMode="auto">
          <a:xfrm>
            <a:off x="7223126" y="2411413"/>
            <a:ext cx="130175" cy="130175"/>
          </a:xfrm>
          <a:custGeom>
            <a:avLst/>
            <a:gdLst>
              <a:gd name="T0" fmla="*/ 11 w 82"/>
              <a:gd name="T1" fmla="*/ 12 h 82"/>
              <a:gd name="T2" fmla="*/ 23 w 82"/>
              <a:gd name="T3" fmla="*/ 12 h 82"/>
              <a:gd name="T4" fmla="*/ 19 w 82"/>
              <a:gd name="T5" fmla="*/ 0 h 82"/>
              <a:gd name="T6" fmla="*/ 8 w 82"/>
              <a:gd name="T7" fmla="*/ 4 h 82"/>
              <a:gd name="T8" fmla="*/ 11 w 82"/>
              <a:gd name="T9" fmla="*/ 12 h 82"/>
              <a:gd name="T10" fmla="*/ 34 w 82"/>
              <a:gd name="T11" fmla="*/ 71 h 82"/>
              <a:gd name="T12" fmla="*/ 19 w 82"/>
              <a:gd name="T13" fmla="*/ 30 h 82"/>
              <a:gd name="T14" fmla="*/ 30 w 82"/>
              <a:gd name="T15" fmla="*/ 23 h 82"/>
              <a:gd name="T16" fmla="*/ 30 w 82"/>
              <a:gd name="T17" fmla="*/ 26 h 82"/>
              <a:gd name="T18" fmla="*/ 37 w 82"/>
              <a:gd name="T19" fmla="*/ 30 h 82"/>
              <a:gd name="T20" fmla="*/ 78 w 82"/>
              <a:gd name="T21" fmla="*/ 15 h 82"/>
              <a:gd name="T22" fmla="*/ 49 w 82"/>
              <a:gd name="T23" fmla="*/ 8 h 82"/>
              <a:gd name="T24" fmla="*/ 52 w 82"/>
              <a:gd name="T25" fmla="*/ 4 h 82"/>
              <a:gd name="T26" fmla="*/ 52 w 82"/>
              <a:gd name="T27" fmla="*/ 0 h 82"/>
              <a:gd name="T28" fmla="*/ 41 w 82"/>
              <a:gd name="T29" fmla="*/ 0 h 82"/>
              <a:gd name="T30" fmla="*/ 41 w 82"/>
              <a:gd name="T31" fmla="*/ 4 h 82"/>
              <a:gd name="T32" fmla="*/ 34 w 82"/>
              <a:gd name="T33" fmla="*/ 19 h 82"/>
              <a:gd name="T34" fmla="*/ 0 w 82"/>
              <a:gd name="T35" fmla="*/ 12 h 82"/>
              <a:gd name="T36" fmla="*/ 8 w 82"/>
              <a:gd name="T37" fmla="*/ 23 h 82"/>
              <a:gd name="T38" fmla="*/ 8 w 82"/>
              <a:gd name="T39" fmla="*/ 41 h 82"/>
              <a:gd name="T40" fmla="*/ 0 w 82"/>
              <a:gd name="T41" fmla="*/ 75 h 82"/>
              <a:gd name="T42" fmla="*/ 0 w 82"/>
              <a:gd name="T43" fmla="*/ 75 h 82"/>
              <a:gd name="T44" fmla="*/ 8 w 82"/>
              <a:gd name="T45" fmla="*/ 79 h 82"/>
              <a:gd name="T46" fmla="*/ 15 w 82"/>
              <a:gd name="T47" fmla="*/ 60 h 82"/>
              <a:gd name="T48" fmla="*/ 23 w 82"/>
              <a:gd name="T49" fmla="*/ 38 h 82"/>
              <a:gd name="T50" fmla="*/ 23 w 82"/>
              <a:gd name="T51" fmla="*/ 64 h 82"/>
              <a:gd name="T52" fmla="*/ 15 w 82"/>
              <a:gd name="T53" fmla="*/ 67 h 82"/>
              <a:gd name="T54" fmla="*/ 15 w 82"/>
              <a:gd name="T55" fmla="*/ 79 h 82"/>
              <a:gd name="T56" fmla="*/ 26 w 82"/>
              <a:gd name="T57" fmla="*/ 79 h 82"/>
              <a:gd name="T58" fmla="*/ 30 w 82"/>
              <a:gd name="T59" fmla="*/ 75 h 82"/>
              <a:gd name="T60" fmla="*/ 41 w 82"/>
              <a:gd name="T61" fmla="*/ 82 h 82"/>
              <a:gd name="T62" fmla="*/ 56 w 82"/>
              <a:gd name="T63" fmla="*/ 60 h 82"/>
              <a:gd name="T64" fmla="*/ 64 w 82"/>
              <a:gd name="T65" fmla="*/ 71 h 82"/>
              <a:gd name="T66" fmla="*/ 75 w 82"/>
              <a:gd name="T67" fmla="*/ 82 h 82"/>
              <a:gd name="T68" fmla="*/ 82 w 82"/>
              <a:gd name="T69" fmla="*/ 71 h 82"/>
              <a:gd name="T70" fmla="*/ 64 w 82"/>
              <a:gd name="T71" fmla="*/ 53 h 82"/>
              <a:gd name="T72" fmla="*/ 78 w 82"/>
              <a:gd name="T73" fmla="*/ 45 h 82"/>
              <a:gd name="T74" fmla="*/ 64 w 82"/>
              <a:gd name="T75" fmla="*/ 34 h 82"/>
              <a:gd name="T76" fmla="*/ 75 w 82"/>
              <a:gd name="T77" fmla="*/ 26 h 82"/>
              <a:gd name="T78" fmla="*/ 52 w 82"/>
              <a:gd name="T79" fmla="*/ 26 h 82"/>
              <a:gd name="T80" fmla="*/ 56 w 82"/>
              <a:gd name="T81" fmla="*/ 23 h 82"/>
              <a:gd name="T82" fmla="*/ 45 w 82"/>
              <a:gd name="T83" fmla="*/ 19 h 82"/>
              <a:gd name="T84" fmla="*/ 41 w 82"/>
              <a:gd name="T85" fmla="*/ 30 h 82"/>
              <a:gd name="T86" fmla="*/ 34 w 82"/>
              <a:gd name="T87" fmla="*/ 41 h 82"/>
              <a:gd name="T88" fmla="*/ 37 w 82"/>
              <a:gd name="T89" fmla="*/ 41 h 82"/>
              <a:gd name="T90" fmla="*/ 41 w 82"/>
              <a:gd name="T91" fmla="*/ 45 h 82"/>
              <a:gd name="T92" fmla="*/ 52 w 82"/>
              <a:gd name="T93" fmla="*/ 34 h 82"/>
              <a:gd name="T94" fmla="*/ 34 w 82"/>
              <a:gd name="T95" fmla="*/ 45 h 82"/>
              <a:gd name="T96" fmla="*/ 49 w 82"/>
              <a:gd name="T97" fmla="*/ 53 h 82"/>
              <a:gd name="T98" fmla="*/ 49 w 82"/>
              <a:gd name="T99" fmla="*/ 53 h 82"/>
              <a:gd name="T100" fmla="*/ 34 w 82"/>
              <a:gd name="T101" fmla="*/ 71 h 82"/>
              <a:gd name="T102" fmla="*/ 34 w 82"/>
              <a:gd name="T103" fmla="*/ 7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82">
                <a:moveTo>
                  <a:pt x="11" y="12"/>
                </a:moveTo>
                <a:lnTo>
                  <a:pt x="11" y="12"/>
                </a:lnTo>
                <a:lnTo>
                  <a:pt x="23" y="12"/>
                </a:lnTo>
                <a:lnTo>
                  <a:pt x="23" y="12"/>
                </a:lnTo>
                <a:lnTo>
                  <a:pt x="19" y="0"/>
                </a:lnTo>
                <a:lnTo>
                  <a:pt x="19" y="0"/>
                </a:lnTo>
                <a:lnTo>
                  <a:pt x="8" y="4"/>
                </a:lnTo>
                <a:lnTo>
                  <a:pt x="8" y="4"/>
                </a:lnTo>
                <a:lnTo>
                  <a:pt x="11" y="12"/>
                </a:lnTo>
                <a:lnTo>
                  <a:pt x="11" y="12"/>
                </a:lnTo>
                <a:lnTo>
                  <a:pt x="11" y="12"/>
                </a:lnTo>
                <a:close/>
                <a:moveTo>
                  <a:pt x="34" y="71"/>
                </a:moveTo>
                <a:lnTo>
                  <a:pt x="34" y="30"/>
                </a:lnTo>
                <a:lnTo>
                  <a:pt x="19" y="30"/>
                </a:lnTo>
                <a:lnTo>
                  <a:pt x="19" y="23"/>
                </a:lnTo>
                <a:lnTo>
                  <a:pt x="30" y="23"/>
                </a:lnTo>
                <a:lnTo>
                  <a:pt x="30" y="26"/>
                </a:lnTo>
                <a:lnTo>
                  <a:pt x="30" y="26"/>
                </a:lnTo>
                <a:lnTo>
                  <a:pt x="37" y="30"/>
                </a:lnTo>
                <a:lnTo>
                  <a:pt x="37" y="30"/>
                </a:lnTo>
                <a:lnTo>
                  <a:pt x="45" y="15"/>
                </a:lnTo>
                <a:lnTo>
                  <a:pt x="78" y="15"/>
                </a:lnTo>
                <a:lnTo>
                  <a:pt x="78" y="8"/>
                </a:lnTo>
                <a:lnTo>
                  <a:pt x="49" y="8"/>
                </a:lnTo>
                <a:lnTo>
                  <a:pt x="49" y="8"/>
                </a:lnTo>
                <a:lnTo>
                  <a:pt x="52" y="4"/>
                </a:lnTo>
                <a:lnTo>
                  <a:pt x="52" y="4"/>
                </a:lnTo>
                <a:lnTo>
                  <a:pt x="52" y="0"/>
                </a:lnTo>
                <a:lnTo>
                  <a:pt x="52" y="0"/>
                </a:lnTo>
                <a:lnTo>
                  <a:pt x="41" y="0"/>
                </a:lnTo>
                <a:lnTo>
                  <a:pt x="41" y="0"/>
                </a:lnTo>
                <a:lnTo>
                  <a:pt x="41" y="4"/>
                </a:lnTo>
                <a:lnTo>
                  <a:pt x="41" y="4"/>
                </a:lnTo>
                <a:lnTo>
                  <a:pt x="34" y="19"/>
                </a:lnTo>
                <a:lnTo>
                  <a:pt x="34" y="12"/>
                </a:lnTo>
                <a:lnTo>
                  <a:pt x="0" y="12"/>
                </a:lnTo>
                <a:lnTo>
                  <a:pt x="0" y="23"/>
                </a:lnTo>
                <a:lnTo>
                  <a:pt x="8" y="23"/>
                </a:lnTo>
                <a:lnTo>
                  <a:pt x="8" y="41"/>
                </a:lnTo>
                <a:lnTo>
                  <a:pt x="8" y="41"/>
                </a:lnTo>
                <a:lnTo>
                  <a:pt x="4" y="60"/>
                </a:lnTo>
                <a:lnTo>
                  <a:pt x="0" y="75"/>
                </a:lnTo>
                <a:lnTo>
                  <a:pt x="0" y="75"/>
                </a:lnTo>
                <a:lnTo>
                  <a:pt x="0" y="75"/>
                </a:lnTo>
                <a:lnTo>
                  <a:pt x="0" y="75"/>
                </a:lnTo>
                <a:lnTo>
                  <a:pt x="8" y="79"/>
                </a:lnTo>
                <a:lnTo>
                  <a:pt x="8" y="79"/>
                </a:lnTo>
                <a:lnTo>
                  <a:pt x="15" y="60"/>
                </a:lnTo>
                <a:lnTo>
                  <a:pt x="19" y="38"/>
                </a:lnTo>
                <a:lnTo>
                  <a:pt x="23" y="38"/>
                </a:lnTo>
                <a:lnTo>
                  <a:pt x="23" y="64"/>
                </a:lnTo>
                <a:lnTo>
                  <a:pt x="23" y="64"/>
                </a:lnTo>
                <a:lnTo>
                  <a:pt x="19" y="67"/>
                </a:lnTo>
                <a:lnTo>
                  <a:pt x="15" y="67"/>
                </a:lnTo>
                <a:lnTo>
                  <a:pt x="15" y="67"/>
                </a:lnTo>
                <a:lnTo>
                  <a:pt x="15" y="79"/>
                </a:lnTo>
                <a:lnTo>
                  <a:pt x="15" y="79"/>
                </a:lnTo>
                <a:lnTo>
                  <a:pt x="26" y="79"/>
                </a:lnTo>
                <a:lnTo>
                  <a:pt x="30" y="75"/>
                </a:lnTo>
                <a:lnTo>
                  <a:pt x="30" y="75"/>
                </a:lnTo>
                <a:lnTo>
                  <a:pt x="41" y="82"/>
                </a:lnTo>
                <a:lnTo>
                  <a:pt x="41" y="82"/>
                </a:lnTo>
                <a:lnTo>
                  <a:pt x="52" y="71"/>
                </a:lnTo>
                <a:lnTo>
                  <a:pt x="56" y="60"/>
                </a:lnTo>
                <a:lnTo>
                  <a:pt x="56" y="60"/>
                </a:lnTo>
                <a:lnTo>
                  <a:pt x="64" y="71"/>
                </a:lnTo>
                <a:lnTo>
                  <a:pt x="75" y="82"/>
                </a:lnTo>
                <a:lnTo>
                  <a:pt x="75" y="82"/>
                </a:lnTo>
                <a:lnTo>
                  <a:pt x="82" y="71"/>
                </a:lnTo>
                <a:lnTo>
                  <a:pt x="82" y="71"/>
                </a:lnTo>
                <a:lnTo>
                  <a:pt x="71" y="64"/>
                </a:lnTo>
                <a:lnTo>
                  <a:pt x="64" y="53"/>
                </a:lnTo>
                <a:lnTo>
                  <a:pt x="78" y="53"/>
                </a:lnTo>
                <a:lnTo>
                  <a:pt x="78" y="45"/>
                </a:lnTo>
                <a:lnTo>
                  <a:pt x="64" y="45"/>
                </a:lnTo>
                <a:lnTo>
                  <a:pt x="64" y="34"/>
                </a:lnTo>
                <a:lnTo>
                  <a:pt x="75" y="34"/>
                </a:lnTo>
                <a:lnTo>
                  <a:pt x="75" y="26"/>
                </a:lnTo>
                <a:lnTo>
                  <a:pt x="52" y="26"/>
                </a:lnTo>
                <a:lnTo>
                  <a:pt x="52" y="26"/>
                </a:lnTo>
                <a:lnTo>
                  <a:pt x="52" y="26"/>
                </a:lnTo>
                <a:lnTo>
                  <a:pt x="56" y="23"/>
                </a:lnTo>
                <a:lnTo>
                  <a:pt x="56" y="23"/>
                </a:lnTo>
                <a:lnTo>
                  <a:pt x="45" y="19"/>
                </a:lnTo>
                <a:lnTo>
                  <a:pt x="45" y="19"/>
                </a:lnTo>
                <a:lnTo>
                  <a:pt x="41" y="30"/>
                </a:lnTo>
                <a:lnTo>
                  <a:pt x="34" y="41"/>
                </a:lnTo>
                <a:lnTo>
                  <a:pt x="34" y="41"/>
                </a:lnTo>
                <a:lnTo>
                  <a:pt x="37" y="41"/>
                </a:lnTo>
                <a:lnTo>
                  <a:pt x="37" y="41"/>
                </a:lnTo>
                <a:lnTo>
                  <a:pt x="41" y="45"/>
                </a:lnTo>
                <a:lnTo>
                  <a:pt x="41" y="45"/>
                </a:lnTo>
                <a:lnTo>
                  <a:pt x="49" y="34"/>
                </a:lnTo>
                <a:lnTo>
                  <a:pt x="52" y="34"/>
                </a:lnTo>
                <a:lnTo>
                  <a:pt x="52" y="45"/>
                </a:lnTo>
                <a:lnTo>
                  <a:pt x="34" y="45"/>
                </a:lnTo>
                <a:lnTo>
                  <a:pt x="34" y="53"/>
                </a:lnTo>
                <a:lnTo>
                  <a:pt x="49" y="53"/>
                </a:lnTo>
                <a:lnTo>
                  <a:pt x="49" y="53"/>
                </a:lnTo>
                <a:lnTo>
                  <a:pt x="49" y="53"/>
                </a:lnTo>
                <a:lnTo>
                  <a:pt x="45" y="64"/>
                </a:lnTo>
                <a:lnTo>
                  <a:pt x="34" y="71"/>
                </a:lnTo>
                <a:lnTo>
                  <a:pt x="34" y="71"/>
                </a:lnTo>
                <a:lnTo>
                  <a:pt x="34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1" name="Freeform 115"/>
          <p:cNvSpPr>
            <a:spLocks noEditPoints="1"/>
          </p:cNvSpPr>
          <p:nvPr/>
        </p:nvSpPr>
        <p:spPr bwMode="auto">
          <a:xfrm>
            <a:off x="7240588" y="2554288"/>
            <a:ext cx="88900" cy="130175"/>
          </a:xfrm>
          <a:custGeom>
            <a:avLst/>
            <a:gdLst>
              <a:gd name="T0" fmla="*/ 12 w 56"/>
              <a:gd name="T1" fmla="*/ 82 h 82"/>
              <a:gd name="T2" fmla="*/ 12 w 56"/>
              <a:gd name="T3" fmla="*/ 78 h 82"/>
              <a:gd name="T4" fmla="*/ 45 w 56"/>
              <a:gd name="T5" fmla="*/ 78 h 82"/>
              <a:gd name="T6" fmla="*/ 45 w 56"/>
              <a:gd name="T7" fmla="*/ 82 h 82"/>
              <a:gd name="T8" fmla="*/ 56 w 56"/>
              <a:gd name="T9" fmla="*/ 82 h 82"/>
              <a:gd name="T10" fmla="*/ 56 w 56"/>
              <a:gd name="T11" fmla="*/ 15 h 82"/>
              <a:gd name="T12" fmla="*/ 30 w 56"/>
              <a:gd name="T13" fmla="*/ 15 h 82"/>
              <a:gd name="T14" fmla="*/ 30 w 56"/>
              <a:gd name="T15" fmla="*/ 15 h 82"/>
              <a:gd name="T16" fmla="*/ 30 w 56"/>
              <a:gd name="T17" fmla="*/ 7 h 82"/>
              <a:gd name="T18" fmla="*/ 30 w 56"/>
              <a:gd name="T19" fmla="*/ 7 h 82"/>
              <a:gd name="T20" fmla="*/ 30 w 56"/>
              <a:gd name="T21" fmla="*/ 7 h 82"/>
              <a:gd name="T22" fmla="*/ 34 w 56"/>
              <a:gd name="T23" fmla="*/ 3 h 82"/>
              <a:gd name="T24" fmla="*/ 34 w 56"/>
              <a:gd name="T25" fmla="*/ 3 h 82"/>
              <a:gd name="T26" fmla="*/ 19 w 56"/>
              <a:gd name="T27" fmla="*/ 0 h 82"/>
              <a:gd name="T28" fmla="*/ 19 w 56"/>
              <a:gd name="T29" fmla="*/ 0 h 82"/>
              <a:gd name="T30" fmla="*/ 19 w 56"/>
              <a:gd name="T31" fmla="*/ 3 h 82"/>
              <a:gd name="T32" fmla="*/ 19 w 56"/>
              <a:gd name="T33" fmla="*/ 3 h 82"/>
              <a:gd name="T34" fmla="*/ 15 w 56"/>
              <a:gd name="T35" fmla="*/ 15 h 82"/>
              <a:gd name="T36" fmla="*/ 0 w 56"/>
              <a:gd name="T37" fmla="*/ 15 h 82"/>
              <a:gd name="T38" fmla="*/ 0 w 56"/>
              <a:gd name="T39" fmla="*/ 82 h 82"/>
              <a:gd name="T40" fmla="*/ 0 w 56"/>
              <a:gd name="T41" fmla="*/ 82 h 82"/>
              <a:gd name="T42" fmla="*/ 12 w 56"/>
              <a:gd name="T43" fmla="*/ 82 h 82"/>
              <a:gd name="T44" fmla="*/ 12 w 56"/>
              <a:gd name="T45" fmla="*/ 82 h 82"/>
              <a:gd name="T46" fmla="*/ 45 w 56"/>
              <a:gd name="T47" fmla="*/ 22 h 82"/>
              <a:gd name="T48" fmla="*/ 45 w 56"/>
              <a:gd name="T49" fmla="*/ 33 h 82"/>
              <a:gd name="T50" fmla="*/ 12 w 56"/>
              <a:gd name="T51" fmla="*/ 33 h 82"/>
              <a:gd name="T52" fmla="*/ 12 w 56"/>
              <a:gd name="T53" fmla="*/ 22 h 82"/>
              <a:gd name="T54" fmla="*/ 45 w 56"/>
              <a:gd name="T55" fmla="*/ 22 h 82"/>
              <a:gd name="T56" fmla="*/ 45 w 56"/>
              <a:gd name="T57" fmla="*/ 22 h 82"/>
              <a:gd name="T58" fmla="*/ 45 w 56"/>
              <a:gd name="T59" fmla="*/ 52 h 82"/>
              <a:gd name="T60" fmla="*/ 12 w 56"/>
              <a:gd name="T61" fmla="*/ 52 h 82"/>
              <a:gd name="T62" fmla="*/ 12 w 56"/>
              <a:gd name="T63" fmla="*/ 41 h 82"/>
              <a:gd name="T64" fmla="*/ 45 w 56"/>
              <a:gd name="T65" fmla="*/ 41 h 82"/>
              <a:gd name="T66" fmla="*/ 45 w 56"/>
              <a:gd name="T67" fmla="*/ 52 h 82"/>
              <a:gd name="T68" fmla="*/ 45 w 56"/>
              <a:gd name="T69" fmla="*/ 52 h 82"/>
              <a:gd name="T70" fmla="*/ 45 w 56"/>
              <a:gd name="T71" fmla="*/ 59 h 82"/>
              <a:gd name="T72" fmla="*/ 45 w 56"/>
              <a:gd name="T73" fmla="*/ 70 h 82"/>
              <a:gd name="T74" fmla="*/ 12 w 56"/>
              <a:gd name="T75" fmla="*/ 70 h 82"/>
              <a:gd name="T76" fmla="*/ 12 w 56"/>
              <a:gd name="T77" fmla="*/ 59 h 82"/>
              <a:gd name="T78" fmla="*/ 45 w 56"/>
              <a:gd name="T79" fmla="*/ 59 h 82"/>
              <a:gd name="T80" fmla="*/ 45 w 56"/>
              <a:gd name="T81" fmla="*/ 5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6" h="82">
                <a:moveTo>
                  <a:pt x="12" y="82"/>
                </a:moveTo>
                <a:lnTo>
                  <a:pt x="12" y="78"/>
                </a:lnTo>
                <a:lnTo>
                  <a:pt x="45" y="78"/>
                </a:lnTo>
                <a:lnTo>
                  <a:pt x="45" y="82"/>
                </a:lnTo>
                <a:lnTo>
                  <a:pt x="56" y="82"/>
                </a:lnTo>
                <a:lnTo>
                  <a:pt x="56" y="15"/>
                </a:lnTo>
                <a:lnTo>
                  <a:pt x="30" y="15"/>
                </a:lnTo>
                <a:lnTo>
                  <a:pt x="30" y="15"/>
                </a:lnTo>
                <a:lnTo>
                  <a:pt x="30" y="7"/>
                </a:lnTo>
                <a:lnTo>
                  <a:pt x="30" y="7"/>
                </a:lnTo>
                <a:lnTo>
                  <a:pt x="30" y="7"/>
                </a:lnTo>
                <a:lnTo>
                  <a:pt x="34" y="3"/>
                </a:lnTo>
                <a:lnTo>
                  <a:pt x="34" y="3"/>
                </a:lnTo>
                <a:lnTo>
                  <a:pt x="19" y="0"/>
                </a:lnTo>
                <a:lnTo>
                  <a:pt x="19" y="0"/>
                </a:lnTo>
                <a:lnTo>
                  <a:pt x="19" y="3"/>
                </a:lnTo>
                <a:lnTo>
                  <a:pt x="19" y="3"/>
                </a:lnTo>
                <a:lnTo>
                  <a:pt x="15" y="15"/>
                </a:lnTo>
                <a:lnTo>
                  <a:pt x="0" y="15"/>
                </a:lnTo>
                <a:lnTo>
                  <a:pt x="0" y="82"/>
                </a:lnTo>
                <a:lnTo>
                  <a:pt x="0" y="82"/>
                </a:lnTo>
                <a:lnTo>
                  <a:pt x="12" y="82"/>
                </a:lnTo>
                <a:lnTo>
                  <a:pt x="12" y="82"/>
                </a:lnTo>
                <a:close/>
                <a:moveTo>
                  <a:pt x="45" y="22"/>
                </a:moveTo>
                <a:lnTo>
                  <a:pt x="45" y="33"/>
                </a:lnTo>
                <a:lnTo>
                  <a:pt x="12" y="33"/>
                </a:lnTo>
                <a:lnTo>
                  <a:pt x="12" y="22"/>
                </a:lnTo>
                <a:lnTo>
                  <a:pt x="45" y="22"/>
                </a:lnTo>
                <a:lnTo>
                  <a:pt x="45" y="22"/>
                </a:lnTo>
                <a:close/>
                <a:moveTo>
                  <a:pt x="45" y="52"/>
                </a:moveTo>
                <a:lnTo>
                  <a:pt x="12" y="52"/>
                </a:lnTo>
                <a:lnTo>
                  <a:pt x="12" y="41"/>
                </a:lnTo>
                <a:lnTo>
                  <a:pt x="45" y="41"/>
                </a:lnTo>
                <a:lnTo>
                  <a:pt x="45" y="52"/>
                </a:lnTo>
                <a:lnTo>
                  <a:pt x="45" y="52"/>
                </a:lnTo>
                <a:close/>
                <a:moveTo>
                  <a:pt x="45" y="59"/>
                </a:moveTo>
                <a:lnTo>
                  <a:pt x="45" y="70"/>
                </a:lnTo>
                <a:lnTo>
                  <a:pt x="12" y="70"/>
                </a:lnTo>
                <a:lnTo>
                  <a:pt x="12" y="59"/>
                </a:lnTo>
                <a:lnTo>
                  <a:pt x="45" y="59"/>
                </a:lnTo>
                <a:lnTo>
                  <a:pt x="45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" name="Freeform 116"/>
          <p:cNvSpPr>
            <a:spLocks noEditPoints="1"/>
          </p:cNvSpPr>
          <p:nvPr/>
        </p:nvSpPr>
        <p:spPr bwMode="auto">
          <a:xfrm>
            <a:off x="7223126" y="2701925"/>
            <a:ext cx="130175" cy="130175"/>
          </a:xfrm>
          <a:custGeom>
            <a:avLst/>
            <a:gdLst>
              <a:gd name="T0" fmla="*/ 60 w 82"/>
              <a:gd name="T1" fmla="*/ 7 h 82"/>
              <a:gd name="T2" fmla="*/ 60 w 82"/>
              <a:gd name="T3" fmla="*/ 3 h 82"/>
              <a:gd name="T4" fmla="*/ 45 w 82"/>
              <a:gd name="T5" fmla="*/ 0 h 82"/>
              <a:gd name="T6" fmla="*/ 37 w 82"/>
              <a:gd name="T7" fmla="*/ 15 h 82"/>
              <a:gd name="T8" fmla="*/ 26 w 82"/>
              <a:gd name="T9" fmla="*/ 26 h 82"/>
              <a:gd name="T10" fmla="*/ 30 w 82"/>
              <a:gd name="T11" fmla="*/ 37 h 82"/>
              <a:gd name="T12" fmla="*/ 67 w 82"/>
              <a:gd name="T13" fmla="*/ 37 h 82"/>
              <a:gd name="T14" fmla="*/ 71 w 82"/>
              <a:gd name="T15" fmla="*/ 41 h 82"/>
              <a:gd name="T16" fmla="*/ 78 w 82"/>
              <a:gd name="T17" fmla="*/ 37 h 82"/>
              <a:gd name="T18" fmla="*/ 82 w 82"/>
              <a:gd name="T19" fmla="*/ 37 h 82"/>
              <a:gd name="T20" fmla="*/ 67 w 82"/>
              <a:gd name="T21" fmla="*/ 11 h 82"/>
              <a:gd name="T22" fmla="*/ 56 w 82"/>
              <a:gd name="T23" fmla="*/ 18 h 82"/>
              <a:gd name="T24" fmla="*/ 45 w 82"/>
              <a:gd name="T25" fmla="*/ 26 h 82"/>
              <a:gd name="T26" fmla="*/ 60 w 82"/>
              <a:gd name="T27" fmla="*/ 7 h 82"/>
              <a:gd name="T28" fmla="*/ 60 w 82"/>
              <a:gd name="T29" fmla="*/ 7 h 82"/>
              <a:gd name="T30" fmla="*/ 30 w 82"/>
              <a:gd name="T31" fmla="*/ 11 h 82"/>
              <a:gd name="T32" fmla="*/ 15 w 82"/>
              <a:gd name="T33" fmla="*/ 0 h 82"/>
              <a:gd name="T34" fmla="*/ 8 w 82"/>
              <a:gd name="T35" fmla="*/ 7 h 82"/>
              <a:gd name="T36" fmla="*/ 11 w 82"/>
              <a:gd name="T37" fmla="*/ 15 h 82"/>
              <a:gd name="T38" fmla="*/ 23 w 82"/>
              <a:gd name="T39" fmla="*/ 22 h 82"/>
              <a:gd name="T40" fmla="*/ 30 w 82"/>
              <a:gd name="T41" fmla="*/ 11 h 82"/>
              <a:gd name="T42" fmla="*/ 23 w 82"/>
              <a:gd name="T43" fmla="*/ 30 h 82"/>
              <a:gd name="T44" fmla="*/ 8 w 82"/>
              <a:gd name="T45" fmla="*/ 18 h 82"/>
              <a:gd name="T46" fmla="*/ 0 w 82"/>
              <a:gd name="T47" fmla="*/ 30 h 82"/>
              <a:gd name="T48" fmla="*/ 15 w 82"/>
              <a:gd name="T49" fmla="*/ 41 h 82"/>
              <a:gd name="T50" fmla="*/ 23 w 82"/>
              <a:gd name="T51" fmla="*/ 30 h 82"/>
              <a:gd name="T52" fmla="*/ 23 w 82"/>
              <a:gd name="T53" fmla="*/ 30 h 82"/>
              <a:gd name="T54" fmla="*/ 11 w 82"/>
              <a:gd name="T55" fmla="*/ 78 h 82"/>
              <a:gd name="T56" fmla="*/ 11 w 82"/>
              <a:gd name="T57" fmla="*/ 78 h 82"/>
              <a:gd name="T58" fmla="*/ 23 w 82"/>
              <a:gd name="T59" fmla="*/ 48 h 82"/>
              <a:gd name="T60" fmla="*/ 19 w 82"/>
              <a:gd name="T61" fmla="*/ 44 h 82"/>
              <a:gd name="T62" fmla="*/ 15 w 82"/>
              <a:gd name="T63" fmla="*/ 41 h 82"/>
              <a:gd name="T64" fmla="*/ 0 w 82"/>
              <a:gd name="T65" fmla="*/ 70 h 82"/>
              <a:gd name="T66" fmla="*/ 11 w 82"/>
              <a:gd name="T67" fmla="*/ 78 h 82"/>
              <a:gd name="T68" fmla="*/ 41 w 82"/>
              <a:gd name="T69" fmla="*/ 74 h 82"/>
              <a:gd name="T70" fmla="*/ 60 w 82"/>
              <a:gd name="T71" fmla="*/ 82 h 82"/>
              <a:gd name="T72" fmla="*/ 75 w 82"/>
              <a:gd name="T73" fmla="*/ 44 h 82"/>
              <a:gd name="T74" fmla="*/ 30 w 82"/>
              <a:gd name="T75" fmla="*/ 82 h 82"/>
              <a:gd name="T76" fmla="*/ 41 w 82"/>
              <a:gd name="T77" fmla="*/ 74 h 82"/>
              <a:gd name="T78" fmla="*/ 60 w 82"/>
              <a:gd name="T79" fmla="*/ 52 h 82"/>
              <a:gd name="T80" fmla="*/ 41 w 82"/>
              <a:gd name="T81" fmla="*/ 67 h 82"/>
              <a:gd name="T82" fmla="*/ 60 w 82"/>
              <a:gd name="T83" fmla="*/ 5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82">
                <a:moveTo>
                  <a:pt x="60" y="7"/>
                </a:moveTo>
                <a:lnTo>
                  <a:pt x="60" y="7"/>
                </a:lnTo>
                <a:lnTo>
                  <a:pt x="60" y="3"/>
                </a:lnTo>
                <a:lnTo>
                  <a:pt x="60" y="3"/>
                </a:lnTo>
                <a:lnTo>
                  <a:pt x="45" y="0"/>
                </a:lnTo>
                <a:lnTo>
                  <a:pt x="45" y="0"/>
                </a:lnTo>
                <a:lnTo>
                  <a:pt x="37" y="15"/>
                </a:lnTo>
                <a:lnTo>
                  <a:pt x="37" y="15"/>
                </a:lnTo>
                <a:lnTo>
                  <a:pt x="34" y="26"/>
                </a:lnTo>
                <a:lnTo>
                  <a:pt x="26" y="26"/>
                </a:lnTo>
                <a:lnTo>
                  <a:pt x="30" y="37"/>
                </a:lnTo>
                <a:lnTo>
                  <a:pt x="30" y="37"/>
                </a:lnTo>
                <a:lnTo>
                  <a:pt x="56" y="37"/>
                </a:lnTo>
                <a:lnTo>
                  <a:pt x="67" y="37"/>
                </a:lnTo>
                <a:lnTo>
                  <a:pt x="71" y="41"/>
                </a:lnTo>
                <a:lnTo>
                  <a:pt x="71" y="41"/>
                </a:lnTo>
                <a:lnTo>
                  <a:pt x="78" y="37"/>
                </a:lnTo>
                <a:lnTo>
                  <a:pt x="78" y="37"/>
                </a:lnTo>
                <a:lnTo>
                  <a:pt x="82" y="37"/>
                </a:lnTo>
                <a:lnTo>
                  <a:pt x="82" y="37"/>
                </a:lnTo>
                <a:lnTo>
                  <a:pt x="67" y="11"/>
                </a:lnTo>
                <a:lnTo>
                  <a:pt x="67" y="11"/>
                </a:lnTo>
                <a:lnTo>
                  <a:pt x="56" y="18"/>
                </a:lnTo>
                <a:lnTo>
                  <a:pt x="56" y="18"/>
                </a:lnTo>
                <a:lnTo>
                  <a:pt x="64" y="26"/>
                </a:lnTo>
                <a:lnTo>
                  <a:pt x="45" y="26"/>
                </a:lnTo>
                <a:lnTo>
                  <a:pt x="45" y="26"/>
                </a:lnTo>
                <a:lnTo>
                  <a:pt x="60" y="7"/>
                </a:lnTo>
                <a:lnTo>
                  <a:pt x="60" y="7"/>
                </a:lnTo>
                <a:lnTo>
                  <a:pt x="60" y="7"/>
                </a:lnTo>
                <a:close/>
                <a:moveTo>
                  <a:pt x="30" y="11"/>
                </a:moveTo>
                <a:lnTo>
                  <a:pt x="30" y="11"/>
                </a:lnTo>
                <a:lnTo>
                  <a:pt x="15" y="0"/>
                </a:lnTo>
                <a:lnTo>
                  <a:pt x="15" y="0"/>
                </a:lnTo>
                <a:lnTo>
                  <a:pt x="8" y="7"/>
                </a:lnTo>
                <a:lnTo>
                  <a:pt x="8" y="7"/>
                </a:lnTo>
                <a:lnTo>
                  <a:pt x="11" y="15"/>
                </a:lnTo>
                <a:lnTo>
                  <a:pt x="11" y="15"/>
                </a:lnTo>
                <a:lnTo>
                  <a:pt x="23" y="22"/>
                </a:lnTo>
                <a:lnTo>
                  <a:pt x="23" y="22"/>
                </a:lnTo>
                <a:lnTo>
                  <a:pt x="30" y="11"/>
                </a:lnTo>
                <a:lnTo>
                  <a:pt x="30" y="11"/>
                </a:lnTo>
                <a:lnTo>
                  <a:pt x="30" y="11"/>
                </a:lnTo>
                <a:close/>
                <a:moveTo>
                  <a:pt x="23" y="30"/>
                </a:moveTo>
                <a:lnTo>
                  <a:pt x="23" y="30"/>
                </a:lnTo>
                <a:lnTo>
                  <a:pt x="8" y="18"/>
                </a:lnTo>
                <a:lnTo>
                  <a:pt x="8" y="18"/>
                </a:lnTo>
                <a:lnTo>
                  <a:pt x="0" y="30"/>
                </a:lnTo>
                <a:lnTo>
                  <a:pt x="0" y="30"/>
                </a:lnTo>
                <a:lnTo>
                  <a:pt x="15" y="41"/>
                </a:lnTo>
                <a:lnTo>
                  <a:pt x="15" y="41"/>
                </a:lnTo>
                <a:lnTo>
                  <a:pt x="23" y="30"/>
                </a:lnTo>
                <a:lnTo>
                  <a:pt x="23" y="30"/>
                </a:lnTo>
                <a:lnTo>
                  <a:pt x="23" y="30"/>
                </a:lnTo>
                <a:close/>
                <a:moveTo>
                  <a:pt x="11" y="78"/>
                </a:move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lnTo>
                  <a:pt x="23" y="48"/>
                </a:lnTo>
                <a:lnTo>
                  <a:pt x="23" y="48"/>
                </a:lnTo>
                <a:lnTo>
                  <a:pt x="19" y="44"/>
                </a:lnTo>
                <a:lnTo>
                  <a:pt x="19" y="44"/>
                </a:lnTo>
                <a:lnTo>
                  <a:pt x="15" y="41"/>
                </a:lnTo>
                <a:lnTo>
                  <a:pt x="15" y="41"/>
                </a:lnTo>
                <a:lnTo>
                  <a:pt x="0" y="70"/>
                </a:lnTo>
                <a:lnTo>
                  <a:pt x="0" y="70"/>
                </a:ln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close/>
                <a:moveTo>
                  <a:pt x="41" y="74"/>
                </a:moveTo>
                <a:lnTo>
                  <a:pt x="60" y="74"/>
                </a:lnTo>
                <a:lnTo>
                  <a:pt x="60" y="82"/>
                </a:lnTo>
                <a:lnTo>
                  <a:pt x="75" y="82"/>
                </a:lnTo>
                <a:lnTo>
                  <a:pt x="75" y="44"/>
                </a:lnTo>
                <a:lnTo>
                  <a:pt x="30" y="44"/>
                </a:lnTo>
                <a:lnTo>
                  <a:pt x="30" y="82"/>
                </a:lnTo>
                <a:lnTo>
                  <a:pt x="41" y="82"/>
                </a:lnTo>
                <a:lnTo>
                  <a:pt x="41" y="74"/>
                </a:lnTo>
                <a:lnTo>
                  <a:pt x="41" y="74"/>
                </a:lnTo>
                <a:close/>
                <a:moveTo>
                  <a:pt x="60" y="52"/>
                </a:moveTo>
                <a:lnTo>
                  <a:pt x="60" y="67"/>
                </a:lnTo>
                <a:lnTo>
                  <a:pt x="41" y="67"/>
                </a:lnTo>
                <a:lnTo>
                  <a:pt x="41" y="52"/>
                </a:lnTo>
                <a:lnTo>
                  <a:pt x="60" y="52"/>
                </a:lnTo>
                <a:lnTo>
                  <a:pt x="60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" name="Freeform 117"/>
          <p:cNvSpPr>
            <a:spLocks noEditPoints="1"/>
          </p:cNvSpPr>
          <p:nvPr/>
        </p:nvSpPr>
        <p:spPr bwMode="auto">
          <a:xfrm>
            <a:off x="7223126" y="2849563"/>
            <a:ext cx="119062" cy="123825"/>
          </a:xfrm>
          <a:custGeom>
            <a:avLst/>
            <a:gdLst>
              <a:gd name="T0" fmla="*/ 60 w 75"/>
              <a:gd name="T1" fmla="*/ 18 h 78"/>
              <a:gd name="T2" fmla="*/ 49 w 75"/>
              <a:gd name="T3" fmla="*/ 11 h 78"/>
              <a:gd name="T4" fmla="*/ 49 w 75"/>
              <a:gd name="T5" fmla="*/ 7 h 78"/>
              <a:gd name="T6" fmla="*/ 52 w 75"/>
              <a:gd name="T7" fmla="*/ 3 h 78"/>
              <a:gd name="T8" fmla="*/ 49 w 75"/>
              <a:gd name="T9" fmla="*/ 3 h 78"/>
              <a:gd name="T10" fmla="*/ 41 w 75"/>
              <a:gd name="T11" fmla="*/ 3 h 78"/>
              <a:gd name="T12" fmla="*/ 41 w 75"/>
              <a:gd name="T13" fmla="*/ 37 h 78"/>
              <a:gd name="T14" fmla="*/ 34 w 75"/>
              <a:gd name="T15" fmla="*/ 18 h 78"/>
              <a:gd name="T16" fmla="*/ 26 w 75"/>
              <a:gd name="T17" fmla="*/ 7 h 78"/>
              <a:gd name="T18" fmla="*/ 26 w 75"/>
              <a:gd name="T19" fmla="*/ 3 h 78"/>
              <a:gd name="T20" fmla="*/ 26 w 75"/>
              <a:gd name="T21" fmla="*/ 0 h 78"/>
              <a:gd name="T22" fmla="*/ 26 w 75"/>
              <a:gd name="T23" fmla="*/ 0 h 78"/>
              <a:gd name="T24" fmla="*/ 15 w 75"/>
              <a:gd name="T25" fmla="*/ 0 h 78"/>
              <a:gd name="T26" fmla="*/ 15 w 75"/>
              <a:gd name="T27" fmla="*/ 44 h 78"/>
              <a:gd name="T28" fmla="*/ 11 w 75"/>
              <a:gd name="T29" fmla="*/ 63 h 78"/>
              <a:gd name="T30" fmla="*/ 0 w 75"/>
              <a:gd name="T31" fmla="*/ 74 h 78"/>
              <a:gd name="T32" fmla="*/ 11 w 75"/>
              <a:gd name="T33" fmla="*/ 78 h 78"/>
              <a:gd name="T34" fmla="*/ 19 w 75"/>
              <a:gd name="T35" fmla="*/ 70 h 78"/>
              <a:gd name="T36" fmla="*/ 23 w 75"/>
              <a:gd name="T37" fmla="*/ 59 h 78"/>
              <a:gd name="T38" fmla="*/ 26 w 75"/>
              <a:gd name="T39" fmla="*/ 26 h 78"/>
              <a:gd name="T40" fmla="*/ 30 w 75"/>
              <a:gd name="T41" fmla="*/ 48 h 78"/>
              <a:gd name="T42" fmla="*/ 37 w 75"/>
              <a:gd name="T43" fmla="*/ 48 h 78"/>
              <a:gd name="T44" fmla="*/ 41 w 75"/>
              <a:gd name="T45" fmla="*/ 48 h 78"/>
              <a:gd name="T46" fmla="*/ 49 w 75"/>
              <a:gd name="T47" fmla="*/ 74 h 78"/>
              <a:gd name="T48" fmla="*/ 49 w 75"/>
              <a:gd name="T49" fmla="*/ 26 h 78"/>
              <a:gd name="T50" fmla="*/ 56 w 75"/>
              <a:gd name="T51" fmla="*/ 48 h 78"/>
              <a:gd name="T52" fmla="*/ 64 w 75"/>
              <a:gd name="T53" fmla="*/ 78 h 78"/>
              <a:gd name="T54" fmla="*/ 75 w 75"/>
              <a:gd name="T55" fmla="*/ 7 h 78"/>
              <a:gd name="T56" fmla="*/ 75 w 75"/>
              <a:gd name="T57" fmla="*/ 3 h 78"/>
              <a:gd name="T58" fmla="*/ 75 w 75"/>
              <a:gd name="T59" fmla="*/ 0 h 78"/>
              <a:gd name="T60" fmla="*/ 75 w 75"/>
              <a:gd name="T61" fmla="*/ 0 h 78"/>
              <a:gd name="T62" fmla="*/ 64 w 75"/>
              <a:gd name="T63" fmla="*/ 0 h 78"/>
              <a:gd name="T64" fmla="*/ 64 w 75"/>
              <a:gd name="T65" fmla="*/ 41 h 78"/>
              <a:gd name="T66" fmla="*/ 60 w 75"/>
              <a:gd name="T67" fmla="*/ 18 h 78"/>
              <a:gd name="T68" fmla="*/ 11 w 75"/>
              <a:gd name="T69" fmla="*/ 37 h 78"/>
              <a:gd name="T70" fmla="*/ 15 w 75"/>
              <a:gd name="T71" fmla="*/ 22 h 78"/>
              <a:gd name="T72" fmla="*/ 4 w 75"/>
              <a:gd name="T73" fmla="*/ 18 h 78"/>
              <a:gd name="T74" fmla="*/ 4 w 75"/>
              <a:gd name="T75" fmla="*/ 22 h 78"/>
              <a:gd name="T76" fmla="*/ 0 w 75"/>
              <a:gd name="T77" fmla="*/ 48 h 78"/>
              <a:gd name="T78" fmla="*/ 11 w 75"/>
              <a:gd name="T79" fmla="*/ 48 h 78"/>
              <a:gd name="T80" fmla="*/ 11 w 75"/>
              <a:gd name="T81" fmla="*/ 37 h 78"/>
              <a:gd name="T82" fmla="*/ 11 w 75"/>
              <a:gd name="T83" fmla="*/ 3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5" h="78">
                <a:moveTo>
                  <a:pt x="60" y="18"/>
                </a:moveTo>
                <a:lnTo>
                  <a:pt x="60" y="18"/>
                </a:lnTo>
                <a:lnTo>
                  <a:pt x="49" y="22"/>
                </a:lnTo>
                <a:lnTo>
                  <a:pt x="49" y="11"/>
                </a:lnTo>
                <a:lnTo>
                  <a:pt x="49" y="11"/>
                </a:lnTo>
                <a:lnTo>
                  <a:pt x="49" y="7"/>
                </a:lnTo>
                <a:lnTo>
                  <a:pt x="49" y="7"/>
                </a:lnTo>
                <a:lnTo>
                  <a:pt x="52" y="3"/>
                </a:lnTo>
                <a:lnTo>
                  <a:pt x="52" y="3"/>
                </a:lnTo>
                <a:lnTo>
                  <a:pt x="49" y="3"/>
                </a:lnTo>
                <a:lnTo>
                  <a:pt x="49" y="3"/>
                </a:lnTo>
                <a:lnTo>
                  <a:pt x="41" y="3"/>
                </a:lnTo>
                <a:lnTo>
                  <a:pt x="41" y="37"/>
                </a:lnTo>
                <a:lnTo>
                  <a:pt x="41" y="37"/>
                </a:lnTo>
                <a:lnTo>
                  <a:pt x="34" y="18"/>
                </a:lnTo>
                <a:lnTo>
                  <a:pt x="34" y="18"/>
                </a:lnTo>
                <a:lnTo>
                  <a:pt x="26" y="22"/>
                </a:lnTo>
                <a:lnTo>
                  <a:pt x="26" y="7"/>
                </a:lnTo>
                <a:lnTo>
                  <a:pt x="26" y="7"/>
                </a:lnTo>
                <a:lnTo>
                  <a:pt x="26" y="3"/>
                </a:lnTo>
                <a:lnTo>
                  <a:pt x="26" y="3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15" y="0"/>
                </a:lnTo>
                <a:lnTo>
                  <a:pt x="15" y="44"/>
                </a:lnTo>
                <a:lnTo>
                  <a:pt x="15" y="44"/>
                </a:lnTo>
                <a:lnTo>
                  <a:pt x="15" y="52"/>
                </a:lnTo>
                <a:lnTo>
                  <a:pt x="11" y="63"/>
                </a:lnTo>
                <a:lnTo>
                  <a:pt x="11" y="63"/>
                </a:lnTo>
                <a:lnTo>
                  <a:pt x="0" y="74"/>
                </a:lnTo>
                <a:lnTo>
                  <a:pt x="0" y="74"/>
                </a:lnTo>
                <a:lnTo>
                  <a:pt x="11" y="78"/>
                </a:lnTo>
                <a:lnTo>
                  <a:pt x="11" y="78"/>
                </a:lnTo>
                <a:lnTo>
                  <a:pt x="19" y="70"/>
                </a:lnTo>
                <a:lnTo>
                  <a:pt x="23" y="59"/>
                </a:lnTo>
                <a:lnTo>
                  <a:pt x="23" y="59"/>
                </a:lnTo>
                <a:lnTo>
                  <a:pt x="26" y="44"/>
                </a:lnTo>
                <a:lnTo>
                  <a:pt x="26" y="26"/>
                </a:lnTo>
                <a:lnTo>
                  <a:pt x="26" y="26"/>
                </a:lnTo>
                <a:lnTo>
                  <a:pt x="30" y="48"/>
                </a:lnTo>
                <a:lnTo>
                  <a:pt x="30" y="48"/>
                </a:lnTo>
                <a:lnTo>
                  <a:pt x="37" y="48"/>
                </a:lnTo>
                <a:lnTo>
                  <a:pt x="37" y="48"/>
                </a:lnTo>
                <a:lnTo>
                  <a:pt x="41" y="48"/>
                </a:lnTo>
                <a:lnTo>
                  <a:pt x="41" y="74"/>
                </a:lnTo>
                <a:lnTo>
                  <a:pt x="49" y="74"/>
                </a:lnTo>
                <a:lnTo>
                  <a:pt x="49" y="26"/>
                </a:lnTo>
                <a:lnTo>
                  <a:pt x="49" y="26"/>
                </a:lnTo>
                <a:lnTo>
                  <a:pt x="56" y="48"/>
                </a:lnTo>
                <a:lnTo>
                  <a:pt x="56" y="48"/>
                </a:lnTo>
                <a:lnTo>
                  <a:pt x="64" y="48"/>
                </a:lnTo>
                <a:lnTo>
                  <a:pt x="64" y="78"/>
                </a:lnTo>
                <a:lnTo>
                  <a:pt x="75" y="78"/>
                </a:lnTo>
                <a:lnTo>
                  <a:pt x="75" y="7"/>
                </a:lnTo>
                <a:lnTo>
                  <a:pt x="75" y="7"/>
                </a:lnTo>
                <a:lnTo>
                  <a:pt x="75" y="3"/>
                </a:lnTo>
                <a:lnTo>
                  <a:pt x="75" y="3"/>
                </a:lnTo>
                <a:lnTo>
                  <a:pt x="75" y="0"/>
                </a:lnTo>
                <a:lnTo>
                  <a:pt x="75" y="0"/>
                </a:lnTo>
                <a:lnTo>
                  <a:pt x="75" y="0"/>
                </a:lnTo>
                <a:lnTo>
                  <a:pt x="75" y="0"/>
                </a:lnTo>
                <a:lnTo>
                  <a:pt x="64" y="0"/>
                </a:lnTo>
                <a:lnTo>
                  <a:pt x="64" y="41"/>
                </a:lnTo>
                <a:lnTo>
                  <a:pt x="64" y="41"/>
                </a:lnTo>
                <a:lnTo>
                  <a:pt x="60" y="18"/>
                </a:lnTo>
                <a:lnTo>
                  <a:pt x="60" y="18"/>
                </a:lnTo>
                <a:lnTo>
                  <a:pt x="60" y="18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5" y="22"/>
                </a:lnTo>
                <a:lnTo>
                  <a:pt x="15" y="22"/>
                </a:lnTo>
                <a:lnTo>
                  <a:pt x="4" y="18"/>
                </a:lnTo>
                <a:lnTo>
                  <a:pt x="4" y="18"/>
                </a:lnTo>
                <a:lnTo>
                  <a:pt x="4" y="22"/>
                </a:lnTo>
                <a:lnTo>
                  <a:pt x="4" y="22"/>
                </a:lnTo>
                <a:lnTo>
                  <a:pt x="0" y="48"/>
                </a:lnTo>
                <a:lnTo>
                  <a:pt x="0" y="48"/>
                </a:lnTo>
                <a:lnTo>
                  <a:pt x="11" y="48"/>
                </a:lnTo>
                <a:lnTo>
                  <a:pt x="11" y="48"/>
                </a:lnTo>
                <a:lnTo>
                  <a:pt x="11" y="37"/>
                </a:lnTo>
                <a:lnTo>
                  <a:pt x="11" y="37"/>
                </a:lnTo>
                <a:lnTo>
                  <a:pt x="1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4" name="Freeform 118"/>
          <p:cNvSpPr>
            <a:spLocks/>
          </p:cNvSpPr>
          <p:nvPr/>
        </p:nvSpPr>
        <p:spPr bwMode="auto">
          <a:xfrm>
            <a:off x="9485313" y="4308475"/>
            <a:ext cx="125412" cy="112712"/>
          </a:xfrm>
          <a:custGeom>
            <a:avLst/>
            <a:gdLst>
              <a:gd name="T0" fmla="*/ 8 w 79"/>
              <a:gd name="T1" fmla="*/ 26 h 71"/>
              <a:gd name="T2" fmla="*/ 8 w 79"/>
              <a:gd name="T3" fmla="*/ 37 h 71"/>
              <a:gd name="T4" fmla="*/ 34 w 79"/>
              <a:gd name="T5" fmla="*/ 37 h 71"/>
              <a:gd name="T6" fmla="*/ 34 w 79"/>
              <a:gd name="T7" fmla="*/ 59 h 71"/>
              <a:gd name="T8" fmla="*/ 0 w 79"/>
              <a:gd name="T9" fmla="*/ 59 h 71"/>
              <a:gd name="T10" fmla="*/ 0 w 79"/>
              <a:gd name="T11" fmla="*/ 71 h 71"/>
              <a:gd name="T12" fmla="*/ 79 w 79"/>
              <a:gd name="T13" fmla="*/ 71 h 71"/>
              <a:gd name="T14" fmla="*/ 79 w 79"/>
              <a:gd name="T15" fmla="*/ 59 h 71"/>
              <a:gd name="T16" fmla="*/ 60 w 79"/>
              <a:gd name="T17" fmla="*/ 59 h 71"/>
              <a:gd name="T18" fmla="*/ 60 w 79"/>
              <a:gd name="T19" fmla="*/ 59 h 71"/>
              <a:gd name="T20" fmla="*/ 67 w 79"/>
              <a:gd name="T21" fmla="*/ 56 h 71"/>
              <a:gd name="T22" fmla="*/ 67 w 79"/>
              <a:gd name="T23" fmla="*/ 56 h 71"/>
              <a:gd name="T24" fmla="*/ 71 w 79"/>
              <a:gd name="T25" fmla="*/ 52 h 71"/>
              <a:gd name="T26" fmla="*/ 71 w 79"/>
              <a:gd name="T27" fmla="*/ 52 h 71"/>
              <a:gd name="T28" fmla="*/ 56 w 79"/>
              <a:gd name="T29" fmla="*/ 37 h 71"/>
              <a:gd name="T30" fmla="*/ 56 w 79"/>
              <a:gd name="T31" fmla="*/ 37 h 71"/>
              <a:gd name="T32" fmla="*/ 49 w 79"/>
              <a:gd name="T33" fmla="*/ 45 h 71"/>
              <a:gd name="T34" fmla="*/ 49 w 79"/>
              <a:gd name="T35" fmla="*/ 45 h 71"/>
              <a:gd name="T36" fmla="*/ 60 w 79"/>
              <a:gd name="T37" fmla="*/ 59 h 71"/>
              <a:gd name="T38" fmla="*/ 45 w 79"/>
              <a:gd name="T39" fmla="*/ 59 h 71"/>
              <a:gd name="T40" fmla="*/ 45 w 79"/>
              <a:gd name="T41" fmla="*/ 37 h 71"/>
              <a:gd name="T42" fmla="*/ 67 w 79"/>
              <a:gd name="T43" fmla="*/ 37 h 71"/>
              <a:gd name="T44" fmla="*/ 67 w 79"/>
              <a:gd name="T45" fmla="*/ 26 h 71"/>
              <a:gd name="T46" fmla="*/ 45 w 79"/>
              <a:gd name="T47" fmla="*/ 26 h 71"/>
              <a:gd name="T48" fmla="*/ 45 w 79"/>
              <a:gd name="T49" fmla="*/ 7 h 71"/>
              <a:gd name="T50" fmla="*/ 71 w 79"/>
              <a:gd name="T51" fmla="*/ 7 h 71"/>
              <a:gd name="T52" fmla="*/ 71 w 79"/>
              <a:gd name="T53" fmla="*/ 0 h 71"/>
              <a:gd name="T54" fmla="*/ 4 w 79"/>
              <a:gd name="T55" fmla="*/ 0 h 71"/>
              <a:gd name="T56" fmla="*/ 4 w 79"/>
              <a:gd name="T57" fmla="*/ 7 h 71"/>
              <a:gd name="T58" fmla="*/ 34 w 79"/>
              <a:gd name="T59" fmla="*/ 7 h 71"/>
              <a:gd name="T60" fmla="*/ 34 w 79"/>
              <a:gd name="T61" fmla="*/ 26 h 71"/>
              <a:gd name="T62" fmla="*/ 8 w 79"/>
              <a:gd name="T63" fmla="*/ 26 h 71"/>
              <a:gd name="T64" fmla="*/ 8 w 79"/>
              <a:gd name="T65" fmla="*/ 26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9" h="71">
                <a:moveTo>
                  <a:pt x="8" y="26"/>
                </a:moveTo>
                <a:lnTo>
                  <a:pt x="8" y="37"/>
                </a:lnTo>
                <a:lnTo>
                  <a:pt x="34" y="37"/>
                </a:lnTo>
                <a:lnTo>
                  <a:pt x="34" y="59"/>
                </a:lnTo>
                <a:lnTo>
                  <a:pt x="0" y="59"/>
                </a:lnTo>
                <a:lnTo>
                  <a:pt x="0" y="71"/>
                </a:lnTo>
                <a:lnTo>
                  <a:pt x="79" y="71"/>
                </a:lnTo>
                <a:lnTo>
                  <a:pt x="79" y="59"/>
                </a:lnTo>
                <a:lnTo>
                  <a:pt x="60" y="59"/>
                </a:lnTo>
                <a:lnTo>
                  <a:pt x="60" y="59"/>
                </a:lnTo>
                <a:lnTo>
                  <a:pt x="67" y="56"/>
                </a:lnTo>
                <a:lnTo>
                  <a:pt x="67" y="56"/>
                </a:lnTo>
                <a:lnTo>
                  <a:pt x="71" y="52"/>
                </a:lnTo>
                <a:lnTo>
                  <a:pt x="71" y="52"/>
                </a:lnTo>
                <a:lnTo>
                  <a:pt x="56" y="37"/>
                </a:lnTo>
                <a:lnTo>
                  <a:pt x="56" y="37"/>
                </a:lnTo>
                <a:lnTo>
                  <a:pt x="49" y="45"/>
                </a:lnTo>
                <a:lnTo>
                  <a:pt x="49" y="45"/>
                </a:lnTo>
                <a:lnTo>
                  <a:pt x="60" y="59"/>
                </a:lnTo>
                <a:lnTo>
                  <a:pt x="45" y="59"/>
                </a:lnTo>
                <a:lnTo>
                  <a:pt x="45" y="37"/>
                </a:lnTo>
                <a:lnTo>
                  <a:pt x="67" y="37"/>
                </a:lnTo>
                <a:lnTo>
                  <a:pt x="67" y="26"/>
                </a:lnTo>
                <a:lnTo>
                  <a:pt x="45" y="26"/>
                </a:lnTo>
                <a:lnTo>
                  <a:pt x="45" y="7"/>
                </a:lnTo>
                <a:lnTo>
                  <a:pt x="71" y="7"/>
                </a:lnTo>
                <a:lnTo>
                  <a:pt x="71" y="0"/>
                </a:lnTo>
                <a:lnTo>
                  <a:pt x="4" y="0"/>
                </a:lnTo>
                <a:lnTo>
                  <a:pt x="4" y="7"/>
                </a:lnTo>
                <a:lnTo>
                  <a:pt x="34" y="7"/>
                </a:lnTo>
                <a:lnTo>
                  <a:pt x="34" y="26"/>
                </a:lnTo>
                <a:lnTo>
                  <a:pt x="8" y="26"/>
                </a:lnTo>
                <a:lnTo>
                  <a:pt x="8" y="2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5" name="Freeform 119"/>
          <p:cNvSpPr>
            <a:spLocks noEditPoints="1"/>
          </p:cNvSpPr>
          <p:nvPr/>
        </p:nvSpPr>
        <p:spPr bwMode="auto">
          <a:xfrm>
            <a:off x="9628188" y="4295775"/>
            <a:ext cx="123825" cy="130175"/>
          </a:xfrm>
          <a:custGeom>
            <a:avLst/>
            <a:gdLst>
              <a:gd name="T0" fmla="*/ 56 w 78"/>
              <a:gd name="T1" fmla="*/ 41 h 82"/>
              <a:gd name="T2" fmla="*/ 67 w 78"/>
              <a:gd name="T3" fmla="*/ 26 h 82"/>
              <a:gd name="T4" fmla="*/ 67 w 78"/>
              <a:gd name="T5" fmla="*/ 26 h 82"/>
              <a:gd name="T6" fmla="*/ 74 w 78"/>
              <a:gd name="T7" fmla="*/ 15 h 82"/>
              <a:gd name="T8" fmla="*/ 67 w 78"/>
              <a:gd name="T9" fmla="*/ 12 h 82"/>
              <a:gd name="T10" fmla="*/ 70 w 78"/>
              <a:gd name="T11" fmla="*/ 0 h 82"/>
              <a:gd name="T12" fmla="*/ 22 w 78"/>
              <a:gd name="T13" fmla="*/ 4 h 82"/>
              <a:gd name="T14" fmla="*/ 63 w 78"/>
              <a:gd name="T15" fmla="*/ 12 h 82"/>
              <a:gd name="T16" fmla="*/ 59 w 78"/>
              <a:gd name="T17" fmla="*/ 23 h 82"/>
              <a:gd name="T18" fmla="*/ 44 w 78"/>
              <a:gd name="T19" fmla="*/ 30 h 82"/>
              <a:gd name="T20" fmla="*/ 48 w 78"/>
              <a:gd name="T21" fmla="*/ 30 h 82"/>
              <a:gd name="T22" fmla="*/ 48 w 78"/>
              <a:gd name="T23" fmla="*/ 23 h 82"/>
              <a:gd name="T24" fmla="*/ 52 w 78"/>
              <a:gd name="T25" fmla="*/ 12 h 82"/>
              <a:gd name="T26" fmla="*/ 41 w 78"/>
              <a:gd name="T27" fmla="*/ 15 h 82"/>
              <a:gd name="T28" fmla="*/ 44 w 78"/>
              <a:gd name="T29" fmla="*/ 19 h 82"/>
              <a:gd name="T30" fmla="*/ 30 w 78"/>
              <a:gd name="T31" fmla="*/ 30 h 82"/>
              <a:gd name="T32" fmla="*/ 26 w 78"/>
              <a:gd name="T33" fmla="*/ 30 h 82"/>
              <a:gd name="T34" fmla="*/ 30 w 78"/>
              <a:gd name="T35" fmla="*/ 41 h 82"/>
              <a:gd name="T36" fmla="*/ 41 w 78"/>
              <a:gd name="T37" fmla="*/ 38 h 82"/>
              <a:gd name="T38" fmla="*/ 22 w 78"/>
              <a:gd name="T39" fmla="*/ 45 h 82"/>
              <a:gd name="T40" fmla="*/ 37 w 78"/>
              <a:gd name="T41" fmla="*/ 53 h 82"/>
              <a:gd name="T42" fmla="*/ 41 w 78"/>
              <a:gd name="T43" fmla="*/ 56 h 82"/>
              <a:gd name="T44" fmla="*/ 41 w 78"/>
              <a:gd name="T45" fmla="*/ 64 h 82"/>
              <a:gd name="T46" fmla="*/ 15 w 78"/>
              <a:gd name="T47" fmla="*/ 71 h 82"/>
              <a:gd name="T48" fmla="*/ 22 w 78"/>
              <a:gd name="T49" fmla="*/ 82 h 82"/>
              <a:gd name="T50" fmla="*/ 48 w 78"/>
              <a:gd name="T51" fmla="*/ 71 h 82"/>
              <a:gd name="T52" fmla="*/ 74 w 78"/>
              <a:gd name="T53" fmla="*/ 82 h 82"/>
              <a:gd name="T54" fmla="*/ 67 w 78"/>
              <a:gd name="T55" fmla="*/ 71 h 82"/>
              <a:gd name="T56" fmla="*/ 78 w 78"/>
              <a:gd name="T57" fmla="*/ 56 h 82"/>
              <a:gd name="T58" fmla="*/ 52 w 78"/>
              <a:gd name="T59" fmla="*/ 53 h 82"/>
              <a:gd name="T60" fmla="*/ 67 w 78"/>
              <a:gd name="T61" fmla="*/ 53 h 82"/>
              <a:gd name="T62" fmla="*/ 70 w 78"/>
              <a:gd name="T63" fmla="*/ 41 h 82"/>
              <a:gd name="T64" fmla="*/ 56 w 78"/>
              <a:gd name="T65" fmla="*/ 41 h 82"/>
              <a:gd name="T66" fmla="*/ 59 w 78"/>
              <a:gd name="T67" fmla="*/ 45 h 82"/>
              <a:gd name="T68" fmla="*/ 48 w 78"/>
              <a:gd name="T69" fmla="*/ 45 h 82"/>
              <a:gd name="T70" fmla="*/ 48 w 78"/>
              <a:gd name="T71" fmla="*/ 45 h 82"/>
              <a:gd name="T72" fmla="*/ 22 w 78"/>
              <a:gd name="T73" fmla="*/ 12 h 82"/>
              <a:gd name="T74" fmla="*/ 15 w 78"/>
              <a:gd name="T75" fmla="*/ 19 h 82"/>
              <a:gd name="T76" fmla="*/ 7 w 78"/>
              <a:gd name="T77" fmla="*/ 38 h 82"/>
              <a:gd name="T78" fmla="*/ 18 w 78"/>
              <a:gd name="T79" fmla="*/ 30 h 82"/>
              <a:gd name="T80" fmla="*/ 0 w 78"/>
              <a:gd name="T81" fmla="*/ 30 h 82"/>
              <a:gd name="T82" fmla="*/ 7 w 78"/>
              <a:gd name="T83" fmla="*/ 38 h 82"/>
              <a:gd name="T84" fmla="*/ 18 w 78"/>
              <a:gd name="T85" fmla="*/ 49 h 82"/>
              <a:gd name="T86" fmla="*/ 7 w 78"/>
              <a:gd name="T87" fmla="*/ 41 h 82"/>
              <a:gd name="T88" fmla="*/ 7 w 78"/>
              <a:gd name="T89" fmla="*/ 79 h 82"/>
              <a:gd name="T90" fmla="*/ 33 w 78"/>
              <a:gd name="T91" fmla="*/ 15 h 82"/>
              <a:gd name="T92" fmla="*/ 33 w 78"/>
              <a:gd name="T93" fmla="*/ 15 h 82"/>
              <a:gd name="T94" fmla="*/ 26 w 78"/>
              <a:gd name="T95" fmla="*/ 19 h 82"/>
              <a:gd name="T96" fmla="*/ 30 w 78"/>
              <a:gd name="T97" fmla="*/ 26 h 82"/>
              <a:gd name="T98" fmla="*/ 33 w 78"/>
              <a:gd name="T99" fmla="*/ 1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8" h="82">
                <a:moveTo>
                  <a:pt x="48" y="45"/>
                </a:moveTo>
                <a:lnTo>
                  <a:pt x="56" y="41"/>
                </a:lnTo>
                <a:lnTo>
                  <a:pt x="56" y="41"/>
                </a:lnTo>
                <a:lnTo>
                  <a:pt x="70" y="30"/>
                </a:lnTo>
                <a:lnTo>
                  <a:pt x="70" y="30"/>
                </a:lnTo>
                <a:lnTo>
                  <a:pt x="67" y="26"/>
                </a:lnTo>
                <a:lnTo>
                  <a:pt x="67" y="26"/>
                </a:lnTo>
                <a:lnTo>
                  <a:pt x="67" y="26"/>
                </a:lnTo>
                <a:lnTo>
                  <a:pt x="67" y="26"/>
                </a:lnTo>
                <a:lnTo>
                  <a:pt x="67" y="23"/>
                </a:lnTo>
                <a:lnTo>
                  <a:pt x="67" y="23"/>
                </a:lnTo>
                <a:lnTo>
                  <a:pt x="74" y="15"/>
                </a:lnTo>
                <a:lnTo>
                  <a:pt x="74" y="15"/>
                </a:lnTo>
                <a:lnTo>
                  <a:pt x="67" y="12"/>
                </a:lnTo>
                <a:lnTo>
                  <a:pt x="67" y="12"/>
                </a:lnTo>
                <a:lnTo>
                  <a:pt x="78" y="8"/>
                </a:lnTo>
                <a:lnTo>
                  <a:pt x="78" y="8"/>
                </a:lnTo>
                <a:lnTo>
                  <a:pt x="70" y="0"/>
                </a:lnTo>
                <a:lnTo>
                  <a:pt x="70" y="0"/>
                </a:lnTo>
                <a:lnTo>
                  <a:pt x="22" y="4"/>
                </a:lnTo>
                <a:lnTo>
                  <a:pt x="22" y="4"/>
                </a:lnTo>
                <a:lnTo>
                  <a:pt x="26" y="15"/>
                </a:lnTo>
                <a:lnTo>
                  <a:pt x="26" y="15"/>
                </a:lnTo>
                <a:lnTo>
                  <a:pt x="63" y="12"/>
                </a:lnTo>
                <a:lnTo>
                  <a:pt x="63" y="12"/>
                </a:lnTo>
                <a:lnTo>
                  <a:pt x="56" y="23"/>
                </a:lnTo>
                <a:lnTo>
                  <a:pt x="59" y="23"/>
                </a:lnTo>
                <a:lnTo>
                  <a:pt x="59" y="23"/>
                </a:lnTo>
                <a:lnTo>
                  <a:pt x="52" y="30"/>
                </a:lnTo>
                <a:lnTo>
                  <a:pt x="44" y="30"/>
                </a:lnTo>
                <a:lnTo>
                  <a:pt x="44" y="30"/>
                </a:lnTo>
                <a:lnTo>
                  <a:pt x="48" y="30"/>
                </a:lnTo>
                <a:lnTo>
                  <a:pt x="48" y="30"/>
                </a:lnTo>
                <a:lnTo>
                  <a:pt x="52" y="26"/>
                </a:lnTo>
                <a:lnTo>
                  <a:pt x="52" y="26"/>
                </a:lnTo>
                <a:lnTo>
                  <a:pt x="48" y="23"/>
                </a:lnTo>
                <a:lnTo>
                  <a:pt x="56" y="19"/>
                </a:lnTo>
                <a:lnTo>
                  <a:pt x="56" y="19"/>
                </a:lnTo>
                <a:lnTo>
                  <a:pt x="52" y="12"/>
                </a:lnTo>
                <a:lnTo>
                  <a:pt x="52" y="12"/>
                </a:lnTo>
                <a:lnTo>
                  <a:pt x="41" y="15"/>
                </a:lnTo>
                <a:lnTo>
                  <a:pt x="41" y="15"/>
                </a:lnTo>
                <a:lnTo>
                  <a:pt x="41" y="15"/>
                </a:lnTo>
                <a:lnTo>
                  <a:pt x="41" y="15"/>
                </a:lnTo>
                <a:lnTo>
                  <a:pt x="44" y="19"/>
                </a:lnTo>
                <a:lnTo>
                  <a:pt x="41" y="19"/>
                </a:lnTo>
                <a:lnTo>
                  <a:pt x="41" y="19"/>
                </a:lnTo>
                <a:lnTo>
                  <a:pt x="30" y="30"/>
                </a:lnTo>
                <a:lnTo>
                  <a:pt x="30" y="30"/>
                </a:lnTo>
                <a:lnTo>
                  <a:pt x="26" y="30"/>
                </a:lnTo>
                <a:lnTo>
                  <a:pt x="26" y="30"/>
                </a:lnTo>
                <a:lnTo>
                  <a:pt x="26" y="30"/>
                </a:lnTo>
                <a:lnTo>
                  <a:pt x="26" y="41"/>
                </a:lnTo>
                <a:lnTo>
                  <a:pt x="30" y="41"/>
                </a:lnTo>
                <a:lnTo>
                  <a:pt x="30" y="41"/>
                </a:lnTo>
                <a:lnTo>
                  <a:pt x="41" y="38"/>
                </a:lnTo>
                <a:lnTo>
                  <a:pt x="41" y="38"/>
                </a:lnTo>
                <a:lnTo>
                  <a:pt x="33" y="45"/>
                </a:lnTo>
                <a:lnTo>
                  <a:pt x="22" y="45"/>
                </a:lnTo>
                <a:lnTo>
                  <a:pt x="22" y="45"/>
                </a:lnTo>
                <a:lnTo>
                  <a:pt x="26" y="53"/>
                </a:lnTo>
                <a:lnTo>
                  <a:pt x="26" y="53"/>
                </a:lnTo>
                <a:lnTo>
                  <a:pt x="37" y="53"/>
                </a:lnTo>
                <a:lnTo>
                  <a:pt x="37" y="53"/>
                </a:lnTo>
                <a:lnTo>
                  <a:pt x="41" y="53"/>
                </a:lnTo>
                <a:lnTo>
                  <a:pt x="41" y="56"/>
                </a:lnTo>
                <a:lnTo>
                  <a:pt x="18" y="56"/>
                </a:lnTo>
                <a:lnTo>
                  <a:pt x="18" y="64"/>
                </a:lnTo>
                <a:lnTo>
                  <a:pt x="41" y="64"/>
                </a:lnTo>
                <a:lnTo>
                  <a:pt x="41" y="64"/>
                </a:lnTo>
                <a:lnTo>
                  <a:pt x="30" y="71"/>
                </a:lnTo>
                <a:lnTo>
                  <a:pt x="15" y="71"/>
                </a:lnTo>
                <a:lnTo>
                  <a:pt x="15" y="71"/>
                </a:lnTo>
                <a:lnTo>
                  <a:pt x="22" y="82"/>
                </a:lnTo>
                <a:lnTo>
                  <a:pt x="22" y="82"/>
                </a:lnTo>
                <a:lnTo>
                  <a:pt x="37" y="79"/>
                </a:lnTo>
                <a:lnTo>
                  <a:pt x="48" y="71"/>
                </a:lnTo>
                <a:lnTo>
                  <a:pt x="48" y="71"/>
                </a:lnTo>
                <a:lnTo>
                  <a:pt x="59" y="79"/>
                </a:lnTo>
                <a:lnTo>
                  <a:pt x="74" y="82"/>
                </a:lnTo>
                <a:lnTo>
                  <a:pt x="74" y="82"/>
                </a:lnTo>
                <a:lnTo>
                  <a:pt x="78" y="71"/>
                </a:lnTo>
                <a:lnTo>
                  <a:pt x="78" y="71"/>
                </a:lnTo>
                <a:lnTo>
                  <a:pt x="67" y="71"/>
                </a:lnTo>
                <a:lnTo>
                  <a:pt x="59" y="64"/>
                </a:lnTo>
                <a:lnTo>
                  <a:pt x="78" y="64"/>
                </a:lnTo>
                <a:lnTo>
                  <a:pt x="78" y="56"/>
                </a:lnTo>
                <a:lnTo>
                  <a:pt x="52" y="56"/>
                </a:lnTo>
                <a:lnTo>
                  <a:pt x="52" y="53"/>
                </a:lnTo>
                <a:lnTo>
                  <a:pt x="52" y="53"/>
                </a:lnTo>
                <a:lnTo>
                  <a:pt x="67" y="53"/>
                </a:lnTo>
                <a:lnTo>
                  <a:pt x="67" y="53"/>
                </a:lnTo>
                <a:lnTo>
                  <a:pt x="67" y="53"/>
                </a:lnTo>
                <a:lnTo>
                  <a:pt x="78" y="49"/>
                </a:lnTo>
                <a:lnTo>
                  <a:pt x="78" y="49"/>
                </a:lnTo>
                <a:lnTo>
                  <a:pt x="70" y="41"/>
                </a:lnTo>
                <a:lnTo>
                  <a:pt x="70" y="41"/>
                </a:lnTo>
                <a:lnTo>
                  <a:pt x="67" y="34"/>
                </a:lnTo>
                <a:lnTo>
                  <a:pt x="56" y="41"/>
                </a:lnTo>
                <a:lnTo>
                  <a:pt x="56" y="41"/>
                </a:lnTo>
                <a:lnTo>
                  <a:pt x="59" y="45"/>
                </a:lnTo>
                <a:lnTo>
                  <a:pt x="59" y="45"/>
                </a:lnTo>
                <a:lnTo>
                  <a:pt x="59" y="45"/>
                </a:lnTo>
                <a:lnTo>
                  <a:pt x="48" y="45"/>
                </a:lnTo>
                <a:lnTo>
                  <a:pt x="48" y="45"/>
                </a:lnTo>
                <a:lnTo>
                  <a:pt x="48" y="45"/>
                </a:lnTo>
                <a:lnTo>
                  <a:pt x="48" y="45"/>
                </a:lnTo>
                <a:lnTo>
                  <a:pt x="48" y="45"/>
                </a:lnTo>
                <a:close/>
                <a:moveTo>
                  <a:pt x="15" y="19"/>
                </a:moveTo>
                <a:lnTo>
                  <a:pt x="22" y="12"/>
                </a:lnTo>
                <a:lnTo>
                  <a:pt x="22" y="12"/>
                </a:lnTo>
                <a:lnTo>
                  <a:pt x="11" y="0"/>
                </a:lnTo>
                <a:lnTo>
                  <a:pt x="4" y="8"/>
                </a:lnTo>
                <a:lnTo>
                  <a:pt x="15" y="19"/>
                </a:lnTo>
                <a:lnTo>
                  <a:pt x="15" y="19"/>
                </a:lnTo>
                <a:close/>
                <a:moveTo>
                  <a:pt x="7" y="38"/>
                </a:moveTo>
                <a:lnTo>
                  <a:pt x="7" y="38"/>
                </a:lnTo>
                <a:lnTo>
                  <a:pt x="11" y="41"/>
                </a:lnTo>
                <a:lnTo>
                  <a:pt x="18" y="30"/>
                </a:lnTo>
                <a:lnTo>
                  <a:pt x="18" y="30"/>
                </a:lnTo>
                <a:lnTo>
                  <a:pt x="4" y="23"/>
                </a:lnTo>
                <a:lnTo>
                  <a:pt x="0" y="30"/>
                </a:lnTo>
                <a:lnTo>
                  <a:pt x="0" y="30"/>
                </a:lnTo>
                <a:lnTo>
                  <a:pt x="7" y="38"/>
                </a:lnTo>
                <a:lnTo>
                  <a:pt x="7" y="38"/>
                </a:lnTo>
                <a:lnTo>
                  <a:pt x="7" y="38"/>
                </a:lnTo>
                <a:close/>
                <a:moveTo>
                  <a:pt x="7" y="79"/>
                </a:moveTo>
                <a:lnTo>
                  <a:pt x="7" y="79"/>
                </a:lnTo>
                <a:lnTo>
                  <a:pt x="18" y="49"/>
                </a:lnTo>
                <a:lnTo>
                  <a:pt x="18" y="49"/>
                </a:lnTo>
                <a:lnTo>
                  <a:pt x="7" y="41"/>
                </a:lnTo>
                <a:lnTo>
                  <a:pt x="7" y="41"/>
                </a:lnTo>
                <a:lnTo>
                  <a:pt x="0" y="71"/>
                </a:lnTo>
                <a:lnTo>
                  <a:pt x="0" y="71"/>
                </a:lnTo>
                <a:lnTo>
                  <a:pt x="7" y="79"/>
                </a:lnTo>
                <a:lnTo>
                  <a:pt x="7" y="79"/>
                </a:lnTo>
                <a:lnTo>
                  <a:pt x="7" y="79"/>
                </a:lnTo>
                <a:close/>
                <a:moveTo>
                  <a:pt x="33" y="15"/>
                </a:moveTo>
                <a:lnTo>
                  <a:pt x="33" y="15"/>
                </a:lnTo>
                <a:lnTo>
                  <a:pt x="33" y="15"/>
                </a:lnTo>
                <a:lnTo>
                  <a:pt x="33" y="15"/>
                </a:lnTo>
                <a:lnTo>
                  <a:pt x="22" y="15"/>
                </a:lnTo>
                <a:lnTo>
                  <a:pt x="22" y="15"/>
                </a:lnTo>
                <a:lnTo>
                  <a:pt x="26" y="19"/>
                </a:lnTo>
                <a:lnTo>
                  <a:pt x="26" y="19"/>
                </a:lnTo>
                <a:lnTo>
                  <a:pt x="30" y="26"/>
                </a:lnTo>
                <a:lnTo>
                  <a:pt x="30" y="26"/>
                </a:lnTo>
                <a:lnTo>
                  <a:pt x="37" y="23"/>
                </a:lnTo>
                <a:lnTo>
                  <a:pt x="37" y="23"/>
                </a:lnTo>
                <a:lnTo>
                  <a:pt x="33" y="15"/>
                </a:lnTo>
                <a:lnTo>
                  <a:pt x="33" y="15"/>
                </a:lnTo>
                <a:lnTo>
                  <a:pt x="33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6" name="Freeform 120"/>
          <p:cNvSpPr>
            <a:spLocks/>
          </p:cNvSpPr>
          <p:nvPr/>
        </p:nvSpPr>
        <p:spPr bwMode="auto">
          <a:xfrm>
            <a:off x="9769476" y="4295775"/>
            <a:ext cx="123825" cy="130175"/>
          </a:xfrm>
          <a:custGeom>
            <a:avLst/>
            <a:gdLst>
              <a:gd name="T0" fmla="*/ 48 w 78"/>
              <a:gd name="T1" fmla="*/ 12 h 82"/>
              <a:gd name="T2" fmla="*/ 48 w 78"/>
              <a:gd name="T3" fmla="*/ 12 h 82"/>
              <a:gd name="T4" fmla="*/ 45 w 78"/>
              <a:gd name="T5" fmla="*/ 8 h 82"/>
              <a:gd name="T6" fmla="*/ 45 w 78"/>
              <a:gd name="T7" fmla="*/ 8 h 82"/>
              <a:gd name="T8" fmla="*/ 45 w 78"/>
              <a:gd name="T9" fmla="*/ 0 h 82"/>
              <a:gd name="T10" fmla="*/ 45 w 78"/>
              <a:gd name="T11" fmla="*/ 0 h 82"/>
              <a:gd name="T12" fmla="*/ 37 w 78"/>
              <a:gd name="T13" fmla="*/ 0 h 82"/>
              <a:gd name="T14" fmla="*/ 37 w 78"/>
              <a:gd name="T15" fmla="*/ 0 h 82"/>
              <a:gd name="T16" fmla="*/ 30 w 78"/>
              <a:gd name="T17" fmla="*/ 4 h 82"/>
              <a:gd name="T18" fmla="*/ 30 w 78"/>
              <a:gd name="T19" fmla="*/ 4 h 82"/>
              <a:gd name="T20" fmla="*/ 34 w 78"/>
              <a:gd name="T21" fmla="*/ 15 h 82"/>
              <a:gd name="T22" fmla="*/ 0 w 78"/>
              <a:gd name="T23" fmla="*/ 15 h 82"/>
              <a:gd name="T24" fmla="*/ 0 w 78"/>
              <a:gd name="T25" fmla="*/ 23 h 82"/>
              <a:gd name="T26" fmla="*/ 34 w 78"/>
              <a:gd name="T27" fmla="*/ 23 h 82"/>
              <a:gd name="T28" fmla="*/ 34 w 78"/>
              <a:gd name="T29" fmla="*/ 34 h 82"/>
              <a:gd name="T30" fmla="*/ 11 w 78"/>
              <a:gd name="T31" fmla="*/ 34 h 82"/>
              <a:gd name="T32" fmla="*/ 11 w 78"/>
              <a:gd name="T33" fmla="*/ 71 h 82"/>
              <a:gd name="T34" fmla="*/ 22 w 78"/>
              <a:gd name="T35" fmla="*/ 71 h 82"/>
              <a:gd name="T36" fmla="*/ 22 w 78"/>
              <a:gd name="T37" fmla="*/ 41 h 82"/>
              <a:gd name="T38" fmla="*/ 34 w 78"/>
              <a:gd name="T39" fmla="*/ 41 h 82"/>
              <a:gd name="T40" fmla="*/ 34 w 78"/>
              <a:gd name="T41" fmla="*/ 82 h 82"/>
              <a:gd name="T42" fmla="*/ 45 w 78"/>
              <a:gd name="T43" fmla="*/ 82 h 82"/>
              <a:gd name="T44" fmla="*/ 45 w 78"/>
              <a:gd name="T45" fmla="*/ 41 h 82"/>
              <a:gd name="T46" fmla="*/ 56 w 78"/>
              <a:gd name="T47" fmla="*/ 41 h 82"/>
              <a:gd name="T48" fmla="*/ 56 w 78"/>
              <a:gd name="T49" fmla="*/ 60 h 82"/>
              <a:gd name="T50" fmla="*/ 56 w 78"/>
              <a:gd name="T51" fmla="*/ 60 h 82"/>
              <a:gd name="T52" fmla="*/ 56 w 78"/>
              <a:gd name="T53" fmla="*/ 64 h 82"/>
              <a:gd name="T54" fmla="*/ 48 w 78"/>
              <a:gd name="T55" fmla="*/ 64 h 82"/>
              <a:gd name="T56" fmla="*/ 48 w 78"/>
              <a:gd name="T57" fmla="*/ 64 h 82"/>
              <a:gd name="T58" fmla="*/ 52 w 78"/>
              <a:gd name="T59" fmla="*/ 75 h 82"/>
              <a:gd name="T60" fmla="*/ 52 w 78"/>
              <a:gd name="T61" fmla="*/ 75 h 82"/>
              <a:gd name="T62" fmla="*/ 63 w 78"/>
              <a:gd name="T63" fmla="*/ 71 h 82"/>
              <a:gd name="T64" fmla="*/ 67 w 78"/>
              <a:gd name="T65" fmla="*/ 71 h 82"/>
              <a:gd name="T66" fmla="*/ 71 w 78"/>
              <a:gd name="T67" fmla="*/ 67 h 82"/>
              <a:gd name="T68" fmla="*/ 71 w 78"/>
              <a:gd name="T69" fmla="*/ 34 h 82"/>
              <a:gd name="T70" fmla="*/ 45 w 78"/>
              <a:gd name="T71" fmla="*/ 34 h 82"/>
              <a:gd name="T72" fmla="*/ 45 w 78"/>
              <a:gd name="T73" fmla="*/ 23 h 82"/>
              <a:gd name="T74" fmla="*/ 78 w 78"/>
              <a:gd name="T75" fmla="*/ 23 h 82"/>
              <a:gd name="T76" fmla="*/ 78 w 78"/>
              <a:gd name="T77" fmla="*/ 15 h 82"/>
              <a:gd name="T78" fmla="*/ 37 w 78"/>
              <a:gd name="T79" fmla="*/ 15 h 82"/>
              <a:gd name="T80" fmla="*/ 37 w 78"/>
              <a:gd name="T81" fmla="*/ 15 h 82"/>
              <a:gd name="T82" fmla="*/ 48 w 78"/>
              <a:gd name="T83" fmla="*/ 12 h 82"/>
              <a:gd name="T84" fmla="*/ 48 w 78"/>
              <a:gd name="T85" fmla="*/ 12 h 82"/>
              <a:gd name="T86" fmla="*/ 48 w 78"/>
              <a:gd name="T87" fmla="*/ 1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82">
                <a:moveTo>
                  <a:pt x="48" y="12"/>
                </a:moveTo>
                <a:lnTo>
                  <a:pt x="48" y="12"/>
                </a:lnTo>
                <a:lnTo>
                  <a:pt x="45" y="8"/>
                </a:lnTo>
                <a:lnTo>
                  <a:pt x="45" y="8"/>
                </a:lnTo>
                <a:lnTo>
                  <a:pt x="45" y="0"/>
                </a:lnTo>
                <a:lnTo>
                  <a:pt x="45" y="0"/>
                </a:lnTo>
                <a:lnTo>
                  <a:pt x="37" y="0"/>
                </a:lnTo>
                <a:lnTo>
                  <a:pt x="37" y="0"/>
                </a:lnTo>
                <a:lnTo>
                  <a:pt x="30" y="4"/>
                </a:lnTo>
                <a:lnTo>
                  <a:pt x="30" y="4"/>
                </a:lnTo>
                <a:lnTo>
                  <a:pt x="34" y="15"/>
                </a:lnTo>
                <a:lnTo>
                  <a:pt x="0" y="15"/>
                </a:lnTo>
                <a:lnTo>
                  <a:pt x="0" y="23"/>
                </a:lnTo>
                <a:lnTo>
                  <a:pt x="34" y="23"/>
                </a:lnTo>
                <a:lnTo>
                  <a:pt x="34" y="34"/>
                </a:lnTo>
                <a:lnTo>
                  <a:pt x="11" y="34"/>
                </a:lnTo>
                <a:lnTo>
                  <a:pt x="11" y="71"/>
                </a:lnTo>
                <a:lnTo>
                  <a:pt x="22" y="71"/>
                </a:lnTo>
                <a:lnTo>
                  <a:pt x="22" y="41"/>
                </a:lnTo>
                <a:lnTo>
                  <a:pt x="34" y="41"/>
                </a:lnTo>
                <a:lnTo>
                  <a:pt x="34" y="82"/>
                </a:lnTo>
                <a:lnTo>
                  <a:pt x="45" y="82"/>
                </a:lnTo>
                <a:lnTo>
                  <a:pt x="45" y="41"/>
                </a:lnTo>
                <a:lnTo>
                  <a:pt x="56" y="41"/>
                </a:lnTo>
                <a:lnTo>
                  <a:pt x="56" y="60"/>
                </a:lnTo>
                <a:lnTo>
                  <a:pt x="56" y="60"/>
                </a:lnTo>
                <a:lnTo>
                  <a:pt x="56" y="64"/>
                </a:lnTo>
                <a:lnTo>
                  <a:pt x="48" y="64"/>
                </a:lnTo>
                <a:lnTo>
                  <a:pt x="48" y="64"/>
                </a:lnTo>
                <a:lnTo>
                  <a:pt x="52" y="75"/>
                </a:lnTo>
                <a:lnTo>
                  <a:pt x="52" y="75"/>
                </a:lnTo>
                <a:lnTo>
                  <a:pt x="63" y="71"/>
                </a:lnTo>
                <a:lnTo>
                  <a:pt x="67" y="71"/>
                </a:lnTo>
                <a:lnTo>
                  <a:pt x="71" y="67"/>
                </a:lnTo>
                <a:lnTo>
                  <a:pt x="71" y="34"/>
                </a:lnTo>
                <a:lnTo>
                  <a:pt x="45" y="34"/>
                </a:lnTo>
                <a:lnTo>
                  <a:pt x="45" y="23"/>
                </a:lnTo>
                <a:lnTo>
                  <a:pt x="78" y="23"/>
                </a:lnTo>
                <a:lnTo>
                  <a:pt x="78" y="15"/>
                </a:lnTo>
                <a:lnTo>
                  <a:pt x="37" y="15"/>
                </a:lnTo>
                <a:lnTo>
                  <a:pt x="37" y="15"/>
                </a:lnTo>
                <a:lnTo>
                  <a:pt x="48" y="12"/>
                </a:lnTo>
                <a:lnTo>
                  <a:pt x="48" y="12"/>
                </a:lnTo>
                <a:lnTo>
                  <a:pt x="48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7" name="Freeform 121"/>
          <p:cNvSpPr>
            <a:spLocks/>
          </p:cNvSpPr>
          <p:nvPr/>
        </p:nvSpPr>
        <p:spPr bwMode="auto">
          <a:xfrm>
            <a:off x="6319838" y="3492500"/>
            <a:ext cx="814387" cy="1063625"/>
          </a:xfrm>
          <a:custGeom>
            <a:avLst/>
            <a:gdLst>
              <a:gd name="T0" fmla="*/ 197 w 513"/>
              <a:gd name="T1" fmla="*/ 67 h 670"/>
              <a:gd name="T2" fmla="*/ 160 w 513"/>
              <a:gd name="T3" fmla="*/ 34 h 670"/>
              <a:gd name="T4" fmla="*/ 149 w 513"/>
              <a:gd name="T5" fmla="*/ 34 h 670"/>
              <a:gd name="T6" fmla="*/ 126 w 513"/>
              <a:gd name="T7" fmla="*/ 75 h 670"/>
              <a:gd name="T8" fmla="*/ 119 w 513"/>
              <a:gd name="T9" fmla="*/ 93 h 670"/>
              <a:gd name="T10" fmla="*/ 86 w 513"/>
              <a:gd name="T11" fmla="*/ 112 h 670"/>
              <a:gd name="T12" fmla="*/ 89 w 513"/>
              <a:gd name="T13" fmla="*/ 160 h 670"/>
              <a:gd name="T14" fmla="*/ 82 w 513"/>
              <a:gd name="T15" fmla="*/ 186 h 670"/>
              <a:gd name="T16" fmla="*/ 112 w 513"/>
              <a:gd name="T17" fmla="*/ 212 h 670"/>
              <a:gd name="T18" fmla="*/ 86 w 513"/>
              <a:gd name="T19" fmla="*/ 231 h 670"/>
              <a:gd name="T20" fmla="*/ 59 w 513"/>
              <a:gd name="T21" fmla="*/ 239 h 670"/>
              <a:gd name="T22" fmla="*/ 19 w 513"/>
              <a:gd name="T23" fmla="*/ 302 h 670"/>
              <a:gd name="T24" fmla="*/ 7 w 513"/>
              <a:gd name="T25" fmla="*/ 410 h 670"/>
              <a:gd name="T26" fmla="*/ 45 w 513"/>
              <a:gd name="T27" fmla="*/ 413 h 670"/>
              <a:gd name="T28" fmla="*/ 63 w 513"/>
              <a:gd name="T29" fmla="*/ 451 h 670"/>
              <a:gd name="T30" fmla="*/ 56 w 513"/>
              <a:gd name="T31" fmla="*/ 480 h 670"/>
              <a:gd name="T32" fmla="*/ 78 w 513"/>
              <a:gd name="T33" fmla="*/ 492 h 670"/>
              <a:gd name="T34" fmla="*/ 82 w 513"/>
              <a:gd name="T35" fmla="*/ 529 h 670"/>
              <a:gd name="T36" fmla="*/ 63 w 513"/>
              <a:gd name="T37" fmla="*/ 573 h 670"/>
              <a:gd name="T38" fmla="*/ 0 w 513"/>
              <a:gd name="T39" fmla="*/ 644 h 670"/>
              <a:gd name="T40" fmla="*/ 22 w 513"/>
              <a:gd name="T41" fmla="*/ 666 h 670"/>
              <a:gd name="T42" fmla="*/ 74 w 513"/>
              <a:gd name="T43" fmla="*/ 659 h 670"/>
              <a:gd name="T44" fmla="*/ 126 w 513"/>
              <a:gd name="T45" fmla="*/ 622 h 670"/>
              <a:gd name="T46" fmla="*/ 238 w 513"/>
              <a:gd name="T47" fmla="*/ 588 h 670"/>
              <a:gd name="T48" fmla="*/ 417 w 513"/>
              <a:gd name="T49" fmla="*/ 573 h 670"/>
              <a:gd name="T50" fmla="*/ 439 w 513"/>
              <a:gd name="T51" fmla="*/ 585 h 670"/>
              <a:gd name="T52" fmla="*/ 480 w 513"/>
              <a:gd name="T53" fmla="*/ 581 h 670"/>
              <a:gd name="T54" fmla="*/ 487 w 513"/>
              <a:gd name="T55" fmla="*/ 566 h 670"/>
              <a:gd name="T56" fmla="*/ 495 w 513"/>
              <a:gd name="T57" fmla="*/ 425 h 670"/>
              <a:gd name="T58" fmla="*/ 513 w 513"/>
              <a:gd name="T59" fmla="*/ 399 h 670"/>
              <a:gd name="T60" fmla="*/ 502 w 513"/>
              <a:gd name="T61" fmla="*/ 372 h 670"/>
              <a:gd name="T62" fmla="*/ 461 w 513"/>
              <a:gd name="T63" fmla="*/ 358 h 670"/>
              <a:gd name="T64" fmla="*/ 409 w 513"/>
              <a:gd name="T65" fmla="*/ 361 h 670"/>
              <a:gd name="T66" fmla="*/ 387 w 513"/>
              <a:gd name="T67" fmla="*/ 335 h 670"/>
              <a:gd name="T68" fmla="*/ 387 w 513"/>
              <a:gd name="T69" fmla="*/ 272 h 670"/>
              <a:gd name="T70" fmla="*/ 428 w 513"/>
              <a:gd name="T71" fmla="*/ 242 h 670"/>
              <a:gd name="T72" fmla="*/ 439 w 513"/>
              <a:gd name="T73" fmla="*/ 220 h 670"/>
              <a:gd name="T74" fmla="*/ 361 w 513"/>
              <a:gd name="T75" fmla="*/ 198 h 670"/>
              <a:gd name="T76" fmla="*/ 346 w 513"/>
              <a:gd name="T77" fmla="*/ 179 h 670"/>
              <a:gd name="T78" fmla="*/ 316 w 513"/>
              <a:gd name="T79" fmla="*/ 179 h 670"/>
              <a:gd name="T80" fmla="*/ 313 w 513"/>
              <a:gd name="T81" fmla="*/ 142 h 670"/>
              <a:gd name="T82" fmla="*/ 313 w 513"/>
              <a:gd name="T83" fmla="*/ 105 h 670"/>
              <a:gd name="T84" fmla="*/ 283 w 513"/>
              <a:gd name="T85" fmla="*/ 60 h 670"/>
              <a:gd name="T86" fmla="*/ 283 w 513"/>
              <a:gd name="T87" fmla="*/ 26 h 670"/>
              <a:gd name="T88" fmla="*/ 249 w 513"/>
              <a:gd name="T89" fmla="*/ 0 h 670"/>
              <a:gd name="T90" fmla="*/ 234 w 513"/>
              <a:gd name="T91" fmla="*/ 4 h 670"/>
              <a:gd name="T92" fmla="*/ 201 w 513"/>
              <a:gd name="T93" fmla="*/ 4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13" h="670">
                <a:moveTo>
                  <a:pt x="201" y="52"/>
                </a:moveTo>
                <a:lnTo>
                  <a:pt x="201" y="52"/>
                </a:lnTo>
                <a:lnTo>
                  <a:pt x="197" y="67"/>
                </a:lnTo>
                <a:lnTo>
                  <a:pt x="197" y="60"/>
                </a:lnTo>
                <a:lnTo>
                  <a:pt x="197" y="60"/>
                </a:lnTo>
                <a:lnTo>
                  <a:pt x="160" y="34"/>
                </a:lnTo>
                <a:lnTo>
                  <a:pt x="160" y="34"/>
                </a:lnTo>
                <a:lnTo>
                  <a:pt x="153" y="34"/>
                </a:lnTo>
                <a:lnTo>
                  <a:pt x="149" y="34"/>
                </a:lnTo>
                <a:lnTo>
                  <a:pt x="141" y="45"/>
                </a:lnTo>
                <a:lnTo>
                  <a:pt x="134" y="60"/>
                </a:lnTo>
                <a:lnTo>
                  <a:pt x="126" y="75"/>
                </a:lnTo>
                <a:lnTo>
                  <a:pt x="126" y="75"/>
                </a:lnTo>
                <a:lnTo>
                  <a:pt x="126" y="86"/>
                </a:lnTo>
                <a:lnTo>
                  <a:pt x="119" y="93"/>
                </a:lnTo>
                <a:lnTo>
                  <a:pt x="104" y="105"/>
                </a:lnTo>
                <a:lnTo>
                  <a:pt x="86" y="112"/>
                </a:lnTo>
                <a:lnTo>
                  <a:pt x="86" y="112"/>
                </a:lnTo>
                <a:lnTo>
                  <a:pt x="89" y="119"/>
                </a:lnTo>
                <a:lnTo>
                  <a:pt x="89" y="134"/>
                </a:lnTo>
                <a:lnTo>
                  <a:pt x="89" y="160"/>
                </a:lnTo>
                <a:lnTo>
                  <a:pt x="89" y="172"/>
                </a:lnTo>
                <a:lnTo>
                  <a:pt x="82" y="186"/>
                </a:lnTo>
                <a:lnTo>
                  <a:pt x="82" y="186"/>
                </a:lnTo>
                <a:lnTo>
                  <a:pt x="93" y="194"/>
                </a:lnTo>
                <a:lnTo>
                  <a:pt x="108" y="205"/>
                </a:lnTo>
                <a:lnTo>
                  <a:pt x="112" y="212"/>
                </a:lnTo>
                <a:lnTo>
                  <a:pt x="108" y="220"/>
                </a:lnTo>
                <a:lnTo>
                  <a:pt x="100" y="227"/>
                </a:lnTo>
                <a:lnTo>
                  <a:pt x="86" y="231"/>
                </a:lnTo>
                <a:lnTo>
                  <a:pt x="86" y="231"/>
                </a:lnTo>
                <a:lnTo>
                  <a:pt x="74" y="231"/>
                </a:lnTo>
                <a:lnTo>
                  <a:pt x="59" y="239"/>
                </a:lnTo>
                <a:lnTo>
                  <a:pt x="45" y="250"/>
                </a:lnTo>
                <a:lnTo>
                  <a:pt x="30" y="272"/>
                </a:lnTo>
                <a:lnTo>
                  <a:pt x="19" y="302"/>
                </a:lnTo>
                <a:lnTo>
                  <a:pt x="11" y="350"/>
                </a:lnTo>
                <a:lnTo>
                  <a:pt x="7" y="410"/>
                </a:lnTo>
                <a:lnTo>
                  <a:pt x="7" y="410"/>
                </a:lnTo>
                <a:lnTo>
                  <a:pt x="19" y="410"/>
                </a:lnTo>
                <a:lnTo>
                  <a:pt x="30" y="410"/>
                </a:lnTo>
                <a:lnTo>
                  <a:pt x="45" y="413"/>
                </a:lnTo>
                <a:lnTo>
                  <a:pt x="56" y="421"/>
                </a:lnTo>
                <a:lnTo>
                  <a:pt x="63" y="432"/>
                </a:lnTo>
                <a:lnTo>
                  <a:pt x="63" y="451"/>
                </a:lnTo>
                <a:lnTo>
                  <a:pt x="59" y="477"/>
                </a:lnTo>
                <a:lnTo>
                  <a:pt x="59" y="477"/>
                </a:lnTo>
                <a:lnTo>
                  <a:pt x="56" y="480"/>
                </a:lnTo>
                <a:lnTo>
                  <a:pt x="59" y="484"/>
                </a:lnTo>
                <a:lnTo>
                  <a:pt x="63" y="488"/>
                </a:lnTo>
                <a:lnTo>
                  <a:pt x="78" y="492"/>
                </a:lnTo>
                <a:lnTo>
                  <a:pt x="78" y="492"/>
                </a:lnTo>
                <a:lnTo>
                  <a:pt x="82" y="503"/>
                </a:lnTo>
                <a:lnTo>
                  <a:pt x="82" y="529"/>
                </a:lnTo>
                <a:lnTo>
                  <a:pt x="82" y="544"/>
                </a:lnTo>
                <a:lnTo>
                  <a:pt x="74" y="559"/>
                </a:lnTo>
                <a:lnTo>
                  <a:pt x="63" y="573"/>
                </a:lnTo>
                <a:lnTo>
                  <a:pt x="48" y="585"/>
                </a:lnTo>
                <a:lnTo>
                  <a:pt x="0" y="644"/>
                </a:lnTo>
                <a:lnTo>
                  <a:pt x="0" y="644"/>
                </a:lnTo>
                <a:lnTo>
                  <a:pt x="7" y="652"/>
                </a:lnTo>
                <a:lnTo>
                  <a:pt x="11" y="659"/>
                </a:lnTo>
                <a:lnTo>
                  <a:pt x="22" y="666"/>
                </a:lnTo>
                <a:lnTo>
                  <a:pt x="33" y="670"/>
                </a:lnTo>
                <a:lnTo>
                  <a:pt x="52" y="666"/>
                </a:lnTo>
                <a:lnTo>
                  <a:pt x="74" y="659"/>
                </a:lnTo>
                <a:lnTo>
                  <a:pt x="100" y="637"/>
                </a:lnTo>
                <a:lnTo>
                  <a:pt x="100" y="637"/>
                </a:lnTo>
                <a:lnTo>
                  <a:pt x="126" y="622"/>
                </a:lnTo>
                <a:lnTo>
                  <a:pt x="160" y="611"/>
                </a:lnTo>
                <a:lnTo>
                  <a:pt x="201" y="599"/>
                </a:lnTo>
                <a:lnTo>
                  <a:pt x="238" y="588"/>
                </a:lnTo>
                <a:lnTo>
                  <a:pt x="305" y="581"/>
                </a:lnTo>
                <a:lnTo>
                  <a:pt x="331" y="577"/>
                </a:lnTo>
                <a:lnTo>
                  <a:pt x="417" y="573"/>
                </a:lnTo>
                <a:lnTo>
                  <a:pt x="417" y="573"/>
                </a:lnTo>
                <a:lnTo>
                  <a:pt x="424" y="577"/>
                </a:lnTo>
                <a:lnTo>
                  <a:pt x="439" y="585"/>
                </a:lnTo>
                <a:lnTo>
                  <a:pt x="461" y="588"/>
                </a:lnTo>
                <a:lnTo>
                  <a:pt x="473" y="585"/>
                </a:lnTo>
                <a:lnTo>
                  <a:pt x="480" y="581"/>
                </a:lnTo>
                <a:lnTo>
                  <a:pt x="484" y="577"/>
                </a:lnTo>
                <a:lnTo>
                  <a:pt x="484" y="577"/>
                </a:lnTo>
                <a:lnTo>
                  <a:pt x="487" y="566"/>
                </a:lnTo>
                <a:lnTo>
                  <a:pt x="491" y="544"/>
                </a:lnTo>
                <a:lnTo>
                  <a:pt x="495" y="492"/>
                </a:lnTo>
                <a:lnTo>
                  <a:pt x="495" y="425"/>
                </a:lnTo>
                <a:lnTo>
                  <a:pt x="495" y="425"/>
                </a:lnTo>
                <a:lnTo>
                  <a:pt x="510" y="406"/>
                </a:lnTo>
                <a:lnTo>
                  <a:pt x="513" y="399"/>
                </a:lnTo>
                <a:lnTo>
                  <a:pt x="513" y="391"/>
                </a:lnTo>
                <a:lnTo>
                  <a:pt x="510" y="380"/>
                </a:lnTo>
                <a:lnTo>
                  <a:pt x="502" y="372"/>
                </a:lnTo>
                <a:lnTo>
                  <a:pt x="487" y="365"/>
                </a:lnTo>
                <a:lnTo>
                  <a:pt x="476" y="361"/>
                </a:lnTo>
                <a:lnTo>
                  <a:pt x="461" y="358"/>
                </a:lnTo>
                <a:lnTo>
                  <a:pt x="417" y="361"/>
                </a:lnTo>
                <a:lnTo>
                  <a:pt x="417" y="361"/>
                </a:lnTo>
                <a:lnTo>
                  <a:pt x="409" y="361"/>
                </a:lnTo>
                <a:lnTo>
                  <a:pt x="402" y="361"/>
                </a:lnTo>
                <a:lnTo>
                  <a:pt x="394" y="350"/>
                </a:lnTo>
                <a:lnTo>
                  <a:pt x="387" y="335"/>
                </a:lnTo>
                <a:lnTo>
                  <a:pt x="383" y="320"/>
                </a:lnTo>
                <a:lnTo>
                  <a:pt x="383" y="287"/>
                </a:lnTo>
                <a:lnTo>
                  <a:pt x="387" y="272"/>
                </a:lnTo>
                <a:lnTo>
                  <a:pt x="406" y="253"/>
                </a:lnTo>
                <a:lnTo>
                  <a:pt x="406" y="253"/>
                </a:lnTo>
                <a:lnTo>
                  <a:pt x="428" y="242"/>
                </a:lnTo>
                <a:lnTo>
                  <a:pt x="439" y="231"/>
                </a:lnTo>
                <a:lnTo>
                  <a:pt x="443" y="224"/>
                </a:lnTo>
                <a:lnTo>
                  <a:pt x="439" y="220"/>
                </a:lnTo>
                <a:lnTo>
                  <a:pt x="428" y="212"/>
                </a:lnTo>
                <a:lnTo>
                  <a:pt x="420" y="212"/>
                </a:lnTo>
                <a:lnTo>
                  <a:pt x="361" y="198"/>
                </a:lnTo>
                <a:lnTo>
                  <a:pt x="361" y="198"/>
                </a:lnTo>
                <a:lnTo>
                  <a:pt x="357" y="186"/>
                </a:lnTo>
                <a:lnTo>
                  <a:pt x="346" y="179"/>
                </a:lnTo>
                <a:lnTo>
                  <a:pt x="339" y="179"/>
                </a:lnTo>
                <a:lnTo>
                  <a:pt x="331" y="179"/>
                </a:lnTo>
                <a:lnTo>
                  <a:pt x="316" y="179"/>
                </a:lnTo>
                <a:lnTo>
                  <a:pt x="309" y="183"/>
                </a:lnTo>
                <a:lnTo>
                  <a:pt x="313" y="142"/>
                </a:lnTo>
                <a:lnTo>
                  <a:pt x="313" y="142"/>
                </a:lnTo>
                <a:lnTo>
                  <a:pt x="316" y="131"/>
                </a:lnTo>
                <a:lnTo>
                  <a:pt x="316" y="119"/>
                </a:lnTo>
                <a:lnTo>
                  <a:pt x="313" y="105"/>
                </a:lnTo>
                <a:lnTo>
                  <a:pt x="305" y="90"/>
                </a:lnTo>
                <a:lnTo>
                  <a:pt x="290" y="67"/>
                </a:lnTo>
                <a:lnTo>
                  <a:pt x="283" y="60"/>
                </a:lnTo>
                <a:lnTo>
                  <a:pt x="283" y="60"/>
                </a:lnTo>
                <a:lnTo>
                  <a:pt x="286" y="41"/>
                </a:lnTo>
                <a:lnTo>
                  <a:pt x="283" y="26"/>
                </a:lnTo>
                <a:lnTo>
                  <a:pt x="275" y="15"/>
                </a:lnTo>
                <a:lnTo>
                  <a:pt x="268" y="8"/>
                </a:lnTo>
                <a:lnTo>
                  <a:pt x="249" y="0"/>
                </a:lnTo>
                <a:lnTo>
                  <a:pt x="242" y="0"/>
                </a:lnTo>
                <a:lnTo>
                  <a:pt x="242" y="0"/>
                </a:lnTo>
                <a:lnTo>
                  <a:pt x="234" y="4"/>
                </a:lnTo>
                <a:lnTo>
                  <a:pt x="219" y="12"/>
                </a:lnTo>
                <a:lnTo>
                  <a:pt x="208" y="30"/>
                </a:lnTo>
                <a:lnTo>
                  <a:pt x="201" y="41"/>
                </a:lnTo>
                <a:lnTo>
                  <a:pt x="201" y="52"/>
                </a:lnTo>
                <a:lnTo>
                  <a:pt x="201" y="52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8" name="Freeform 122"/>
          <p:cNvSpPr>
            <a:spLocks noEditPoints="1"/>
          </p:cNvSpPr>
          <p:nvPr/>
        </p:nvSpPr>
        <p:spPr bwMode="auto">
          <a:xfrm>
            <a:off x="6584951" y="3344863"/>
            <a:ext cx="130175" cy="130175"/>
          </a:xfrm>
          <a:custGeom>
            <a:avLst/>
            <a:gdLst>
              <a:gd name="T0" fmla="*/ 23 w 82"/>
              <a:gd name="T1" fmla="*/ 4 h 82"/>
              <a:gd name="T2" fmla="*/ 15 w 82"/>
              <a:gd name="T3" fmla="*/ 0 h 82"/>
              <a:gd name="T4" fmla="*/ 0 w 82"/>
              <a:gd name="T5" fmla="*/ 23 h 82"/>
              <a:gd name="T6" fmla="*/ 8 w 82"/>
              <a:gd name="T7" fmla="*/ 30 h 82"/>
              <a:gd name="T8" fmla="*/ 26 w 82"/>
              <a:gd name="T9" fmla="*/ 8 h 82"/>
              <a:gd name="T10" fmla="*/ 23 w 82"/>
              <a:gd name="T11" fmla="*/ 4 h 82"/>
              <a:gd name="T12" fmla="*/ 23 w 82"/>
              <a:gd name="T13" fmla="*/ 4 h 82"/>
              <a:gd name="T14" fmla="*/ 41 w 82"/>
              <a:gd name="T15" fmla="*/ 34 h 82"/>
              <a:gd name="T16" fmla="*/ 38 w 82"/>
              <a:gd name="T17" fmla="*/ 26 h 82"/>
              <a:gd name="T18" fmla="*/ 41 w 82"/>
              <a:gd name="T19" fmla="*/ 26 h 82"/>
              <a:gd name="T20" fmla="*/ 52 w 82"/>
              <a:gd name="T21" fmla="*/ 26 h 82"/>
              <a:gd name="T22" fmla="*/ 49 w 82"/>
              <a:gd name="T23" fmla="*/ 34 h 82"/>
              <a:gd name="T24" fmla="*/ 49 w 82"/>
              <a:gd name="T25" fmla="*/ 26 h 82"/>
              <a:gd name="T26" fmla="*/ 67 w 82"/>
              <a:gd name="T27" fmla="*/ 26 h 82"/>
              <a:gd name="T28" fmla="*/ 64 w 82"/>
              <a:gd name="T29" fmla="*/ 34 h 82"/>
              <a:gd name="T30" fmla="*/ 64 w 82"/>
              <a:gd name="T31" fmla="*/ 26 h 82"/>
              <a:gd name="T32" fmla="*/ 45 w 82"/>
              <a:gd name="T33" fmla="*/ 56 h 82"/>
              <a:gd name="T34" fmla="*/ 45 w 82"/>
              <a:gd name="T35" fmla="*/ 60 h 82"/>
              <a:gd name="T36" fmla="*/ 49 w 82"/>
              <a:gd name="T37" fmla="*/ 67 h 82"/>
              <a:gd name="T38" fmla="*/ 60 w 82"/>
              <a:gd name="T39" fmla="*/ 64 h 82"/>
              <a:gd name="T40" fmla="*/ 79 w 82"/>
              <a:gd name="T41" fmla="*/ 56 h 82"/>
              <a:gd name="T42" fmla="*/ 23 w 82"/>
              <a:gd name="T43" fmla="*/ 45 h 82"/>
              <a:gd name="T44" fmla="*/ 56 w 82"/>
              <a:gd name="T45" fmla="*/ 56 h 82"/>
              <a:gd name="T46" fmla="*/ 45 w 82"/>
              <a:gd name="T47" fmla="*/ 56 h 82"/>
              <a:gd name="T48" fmla="*/ 45 w 82"/>
              <a:gd name="T49" fmla="*/ 56 h 82"/>
              <a:gd name="T50" fmla="*/ 71 w 82"/>
              <a:gd name="T51" fmla="*/ 71 h 82"/>
              <a:gd name="T52" fmla="*/ 75 w 82"/>
              <a:gd name="T53" fmla="*/ 78 h 82"/>
              <a:gd name="T54" fmla="*/ 82 w 82"/>
              <a:gd name="T55" fmla="*/ 71 h 82"/>
              <a:gd name="T56" fmla="*/ 71 w 82"/>
              <a:gd name="T57" fmla="*/ 56 h 82"/>
              <a:gd name="T58" fmla="*/ 64 w 82"/>
              <a:gd name="T59" fmla="*/ 60 h 82"/>
              <a:gd name="T60" fmla="*/ 67 w 82"/>
              <a:gd name="T61" fmla="*/ 67 h 82"/>
              <a:gd name="T62" fmla="*/ 60 w 82"/>
              <a:gd name="T63" fmla="*/ 67 h 82"/>
              <a:gd name="T64" fmla="*/ 56 w 82"/>
              <a:gd name="T65" fmla="*/ 71 h 82"/>
              <a:gd name="T66" fmla="*/ 49 w 82"/>
              <a:gd name="T67" fmla="*/ 71 h 82"/>
              <a:gd name="T68" fmla="*/ 45 w 82"/>
              <a:gd name="T69" fmla="*/ 67 h 82"/>
              <a:gd name="T70" fmla="*/ 34 w 82"/>
              <a:gd name="T71" fmla="*/ 60 h 82"/>
              <a:gd name="T72" fmla="*/ 26 w 82"/>
              <a:gd name="T73" fmla="*/ 56 h 82"/>
              <a:gd name="T74" fmla="*/ 19 w 82"/>
              <a:gd name="T75" fmla="*/ 71 h 82"/>
              <a:gd name="T76" fmla="*/ 19 w 82"/>
              <a:gd name="T77" fmla="*/ 41 h 82"/>
              <a:gd name="T78" fmla="*/ 26 w 82"/>
              <a:gd name="T79" fmla="*/ 41 h 82"/>
              <a:gd name="T80" fmla="*/ 79 w 82"/>
              <a:gd name="T81" fmla="*/ 19 h 82"/>
              <a:gd name="T82" fmla="*/ 56 w 82"/>
              <a:gd name="T83" fmla="*/ 15 h 82"/>
              <a:gd name="T84" fmla="*/ 79 w 82"/>
              <a:gd name="T85" fmla="*/ 8 h 82"/>
              <a:gd name="T86" fmla="*/ 56 w 82"/>
              <a:gd name="T87" fmla="*/ 8 h 82"/>
              <a:gd name="T88" fmla="*/ 56 w 82"/>
              <a:gd name="T89" fmla="*/ 4 h 82"/>
              <a:gd name="T90" fmla="*/ 60 w 82"/>
              <a:gd name="T91" fmla="*/ 4 h 82"/>
              <a:gd name="T92" fmla="*/ 45 w 82"/>
              <a:gd name="T93" fmla="*/ 0 h 82"/>
              <a:gd name="T94" fmla="*/ 26 w 82"/>
              <a:gd name="T95" fmla="*/ 8 h 82"/>
              <a:gd name="T96" fmla="*/ 45 w 82"/>
              <a:gd name="T97" fmla="*/ 15 h 82"/>
              <a:gd name="T98" fmla="*/ 26 w 82"/>
              <a:gd name="T99" fmla="*/ 19 h 82"/>
              <a:gd name="T100" fmla="*/ 26 w 82"/>
              <a:gd name="T101" fmla="*/ 26 h 82"/>
              <a:gd name="T102" fmla="*/ 19 w 82"/>
              <a:gd name="T103" fmla="*/ 23 h 82"/>
              <a:gd name="T104" fmla="*/ 0 w 82"/>
              <a:gd name="T105" fmla="*/ 49 h 82"/>
              <a:gd name="T106" fmla="*/ 8 w 82"/>
              <a:gd name="T107" fmla="*/ 56 h 82"/>
              <a:gd name="T108" fmla="*/ 12 w 82"/>
              <a:gd name="T109" fmla="*/ 82 h 82"/>
              <a:gd name="T110" fmla="*/ 19 w 82"/>
              <a:gd name="T111" fmla="*/ 75 h 82"/>
              <a:gd name="T112" fmla="*/ 26 w 82"/>
              <a:gd name="T113" fmla="*/ 78 h 82"/>
              <a:gd name="T114" fmla="*/ 34 w 82"/>
              <a:gd name="T115" fmla="*/ 75 h 82"/>
              <a:gd name="T116" fmla="*/ 38 w 82"/>
              <a:gd name="T117" fmla="*/ 78 h 82"/>
              <a:gd name="T118" fmla="*/ 64 w 82"/>
              <a:gd name="T119" fmla="*/ 82 h 82"/>
              <a:gd name="T120" fmla="*/ 67 w 82"/>
              <a:gd name="T121" fmla="*/ 78 h 82"/>
              <a:gd name="T122" fmla="*/ 71 w 82"/>
              <a:gd name="T123" fmla="*/ 7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" h="82">
                <a:moveTo>
                  <a:pt x="23" y="4"/>
                </a:moveTo>
                <a:lnTo>
                  <a:pt x="23" y="4"/>
                </a:lnTo>
                <a:lnTo>
                  <a:pt x="15" y="0"/>
                </a:lnTo>
                <a:lnTo>
                  <a:pt x="15" y="0"/>
                </a:lnTo>
                <a:lnTo>
                  <a:pt x="8" y="15"/>
                </a:lnTo>
                <a:lnTo>
                  <a:pt x="0" y="23"/>
                </a:lnTo>
                <a:lnTo>
                  <a:pt x="0" y="23"/>
                </a:lnTo>
                <a:lnTo>
                  <a:pt x="8" y="30"/>
                </a:lnTo>
                <a:lnTo>
                  <a:pt x="8" y="30"/>
                </a:lnTo>
                <a:lnTo>
                  <a:pt x="26" y="8"/>
                </a:lnTo>
                <a:lnTo>
                  <a:pt x="26" y="8"/>
                </a:lnTo>
                <a:lnTo>
                  <a:pt x="23" y="4"/>
                </a:lnTo>
                <a:lnTo>
                  <a:pt x="23" y="4"/>
                </a:lnTo>
                <a:lnTo>
                  <a:pt x="23" y="4"/>
                </a:lnTo>
                <a:close/>
                <a:moveTo>
                  <a:pt x="41" y="26"/>
                </a:moveTo>
                <a:lnTo>
                  <a:pt x="41" y="34"/>
                </a:lnTo>
                <a:lnTo>
                  <a:pt x="38" y="34"/>
                </a:lnTo>
                <a:lnTo>
                  <a:pt x="38" y="26"/>
                </a:lnTo>
                <a:lnTo>
                  <a:pt x="41" y="26"/>
                </a:lnTo>
                <a:lnTo>
                  <a:pt x="41" y="26"/>
                </a:lnTo>
                <a:close/>
                <a:moveTo>
                  <a:pt x="49" y="26"/>
                </a:moveTo>
                <a:lnTo>
                  <a:pt x="52" y="26"/>
                </a:lnTo>
                <a:lnTo>
                  <a:pt x="52" y="34"/>
                </a:lnTo>
                <a:lnTo>
                  <a:pt x="49" y="34"/>
                </a:lnTo>
                <a:lnTo>
                  <a:pt x="49" y="26"/>
                </a:lnTo>
                <a:lnTo>
                  <a:pt x="49" y="26"/>
                </a:lnTo>
                <a:close/>
                <a:moveTo>
                  <a:pt x="64" y="26"/>
                </a:moveTo>
                <a:lnTo>
                  <a:pt x="67" y="26"/>
                </a:lnTo>
                <a:lnTo>
                  <a:pt x="67" y="34"/>
                </a:lnTo>
                <a:lnTo>
                  <a:pt x="64" y="34"/>
                </a:lnTo>
                <a:lnTo>
                  <a:pt x="64" y="26"/>
                </a:lnTo>
                <a:lnTo>
                  <a:pt x="64" y="26"/>
                </a:lnTo>
                <a:close/>
                <a:moveTo>
                  <a:pt x="45" y="56"/>
                </a:moveTo>
                <a:lnTo>
                  <a:pt x="45" y="56"/>
                </a:lnTo>
                <a:lnTo>
                  <a:pt x="45" y="60"/>
                </a:lnTo>
                <a:lnTo>
                  <a:pt x="45" y="60"/>
                </a:lnTo>
                <a:lnTo>
                  <a:pt x="49" y="67"/>
                </a:lnTo>
                <a:lnTo>
                  <a:pt x="49" y="67"/>
                </a:lnTo>
                <a:lnTo>
                  <a:pt x="60" y="64"/>
                </a:lnTo>
                <a:lnTo>
                  <a:pt x="60" y="64"/>
                </a:lnTo>
                <a:lnTo>
                  <a:pt x="56" y="56"/>
                </a:lnTo>
                <a:lnTo>
                  <a:pt x="79" y="56"/>
                </a:lnTo>
                <a:lnTo>
                  <a:pt x="79" y="45"/>
                </a:lnTo>
                <a:lnTo>
                  <a:pt x="23" y="45"/>
                </a:lnTo>
                <a:lnTo>
                  <a:pt x="23" y="56"/>
                </a:lnTo>
                <a:lnTo>
                  <a:pt x="56" y="56"/>
                </a:lnTo>
                <a:lnTo>
                  <a:pt x="56" y="56"/>
                </a:lnTo>
                <a:lnTo>
                  <a:pt x="45" y="56"/>
                </a:lnTo>
                <a:lnTo>
                  <a:pt x="45" y="56"/>
                </a:lnTo>
                <a:lnTo>
                  <a:pt x="45" y="56"/>
                </a:lnTo>
                <a:close/>
                <a:moveTo>
                  <a:pt x="71" y="71"/>
                </a:moveTo>
                <a:lnTo>
                  <a:pt x="71" y="71"/>
                </a:lnTo>
                <a:lnTo>
                  <a:pt x="75" y="78"/>
                </a:lnTo>
                <a:lnTo>
                  <a:pt x="75" y="78"/>
                </a:lnTo>
                <a:lnTo>
                  <a:pt x="82" y="71"/>
                </a:lnTo>
                <a:lnTo>
                  <a:pt x="82" y="71"/>
                </a:lnTo>
                <a:lnTo>
                  <a:pt x="71" y="56"/>
                </a:lnTo>
                <a:lnTo>
                  <a:pt x="71" y="56"/>
                </a:lnTo>
                <a:lnTo>
                  <a:pt x="64" y="60"/>
                </a:lnTo>
                <a:lnTo>
                  <a:pt x="64" y="60"/>
                </a:lnTo>
                <a:lnTo>
                  <a:pt x="67" y="67"/>
                </a:lnTo>
                <a:lnTo>
                  <a:pt x="67" y="67"/>
                </a:lnTo>
                <a:lnTo>
                  <a:pt x="60" y="67"/>
                </a:lnTo>
                <a:lnTo>
                  <a:pt x="60" y="67"/>
                </a:lnTo>
                <a:lnTo>
                  <a:pt x="60" y="71"/>
                </a:lnTo>
                <a:lnTo>
                  <a:pt x="56" y="71"/>
                </a:lnTo>
                <a:lnTo>
                  <a:pt x="49" y="71"/>
                </a:lnTo>
                <a:lnTo>
                  <a:pt x="49" y="71"/>
                </a:lnTo>
                <a:lnTo>
                  <a:pt x="45" y="71"/>
                </a:lnTo>
                <a:lnTo>
                  <a:pt x="45" y="67"/>
                </a:lnTo>
                <a:lnTo>
                  <a:pt x="45" y="60"/>
                </a:lnTo>
                <a:lnTo>
                  <a:pt x="34" y="60"/>
                </a:lnTo>
                <a:lnTo>
                  <a:pt x="34" y="60"/>
                </a:lnTo>
                <a:lnTo>
                  <a:pt x="26" y="56"/>
                </a:lnTo>
                <a:lnTo>
                  <a:pt x="26" y="56"/>
                </a:lnTo>
                <a:lnTo>
                  <a:pt x="19" y="71"/>
                </a:lnTo>
                <a:lnTo>
                  <a:pt x="19" y="41"/>
                </a:lnTo>
                <a:lnTo>
                  <a:pt x="19" y="41"/>
                </a:lnTo>
                <a:lnTo>
                  <a:pt x="26" y="30"/>
                </a:lnTo>
                <a:lnTo>
                  <a:pt x="26" y="41"/>
                </a:lnTo>
                <a:lnTo>
                  <a:pt x="79" y="41"/>
                </a:lnTo>
                <a:lnTo>
                  <a:pt x="79" y="19"/>
                </a:lnTo>
                <a:lnTo>
                  <a:pt x="56" y="19"/>
                </a:lnTo>
                <a:lnTo>
                  <a:pt x="56" y="15"/>
                </a:lnTo>
                <a:lnTo>
                  <a:pt x="79" y="15"/>
                </a:lnTo>
                <a:lnTo>
                  <a:pt x="79" y="8"/>
                </a:lnTo>
                <a:lnTo>
                  <a:pt x="56" y="8"/>
                </a:lnTo>
                <a:lnTo>
                  <a:pt x="56" y="8"/>
                </a:lnTo>
                <a:lnTo>
                  <a:pt x="56" y="4"/>
                </a:lnTo>
                <a:lnTo>
                  <a:pt x="56" y="4"/>
                </a:lnTo>
                <a:lnTo>
                  <a:pt x="60" y="4"/>
                </a:lnTo>
                <a:lnTo>
                  <a:pt x="60" y="4"/>
                </a:lnTo>
                <a:lnTo>
                  <a:pt x="45" y="0"/>
                </a:lnTo>
                <a:lnTo>
                  <a:pt x="45" y="0"/>
                </a:lnTo>
                <a:lnTo>
                  <a:pt x="45" y="8"/>
                </a:lnTo>
                <a:lnTo>
                  <a:pt x="26" y="8"/>
                </a:lnTo>
                <a:lnTo>
                  <a:pt x="26" y="15"/>
                </a:lnTo>
                <a:lnTo>
                  <a:pt x="45" y="15"/>
                </a:lnTo>
                <a:lnTo>
                  <a:pt x="45" y="19"/>
                </a:lnTo>
                <a:lnTo>
                  <a:pt x="26" y="19"/>
                </a:lnTo>
                <a:lnTo>
                  <a:pt x="26" y="26"/>
                </a:lnTo>
                <a:lnTo>
                  <a:pt x="26" y="26"/>
                </a:lnTo>
                <a:lnTo>
                  <a:pt x="19" y="23"/>
                </a:lnTo>
                <a:lnTo>
                  <a:pt x="19" y="23"/>
                </a:lnTo>
                <a:lnTo>
                  <a:pt x="12" y="38"/>
                </a:lnTo>
                <a:lnTo>
                  <a:pt x="0" y="49"/>
                </a:lnTo>
                <a:lnTo>
                  <a:pt x="0" y="49"/>
                </a:lnTo>
                <a:lnTo>
                  <a:pt x="8" y="56"/>
                </a:lnTo>
                <a:lnTo>
                  <a:pt x="12" y="52"/>
                </a:lnTo>
                <a:lnTo>
                  <a:pt x="12" y="82"/>
                </a:lnTo>
                <a:lnTo>
                  <a:pt x="19" y="82"/>
                </a:lnTo>
                <a:lnTo>
                  <a:pt x="19" y="75"/>
                </a:lnTo>
                <a:lnTo>
                  <a:pt x="26" y="78"/>
                </a:lnTo>
                <a:lnTo>
                  <a:pt x="26" y="78"/>
                </a:lnTo>
                <a:lnTo>
                  <a:pt x="34" y="64"/>
                </a:lnTo>
                <a:lnTo>
                  <a:pt x="34" y="75"/>
                </a:lnTo>
                <a:lnTo>
                  <a:pt x="34" y="75"/>
                </a:lnTo>
                <a:lnTo>
                  <a:pt x="38" y="78"/>
                </a:lnTo>
                <a:lnTo>
                  <a:pt x="45" y="82"/>
                </a:lnTo>
                <a:lnTo>
                  <a:pt x="64" y="82"/>
                </a:lnTo>
                <a:lnTo>
                  <a:pt x="64" y="82"/>
                </a:lnTo>
                <a:lnTo>
                  <a:pt x="67" y="78"/>
                </a:lnTo>
                <a:lnTo>
                  <a:pt x="71" y="71"/>
                </a:lnTo>
                <a:lnTo>
                  <a:pt x="71" y="71"/>
                </a:lnTo>
                <a:lnTo>
                  <a:pt x="71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9" name="Freeform 123"/>
          <p:cNvSpPr>
            <a:spLocks noEditPoints="1"/>
          </p:cNvSpPr>
          <p:nvPr/>
        </p:nvSpPr>
        <p:spPr bwMode="auto">
          <a:xfrm>
            <a:off x="6584951" y="3492500"/>
            <a:ext cx="130175" cy="130175"/>
          </a:xfrm>
          <a:custGeom>
            <a:avLst/>
            <a:gdLst>
              <a:gd name="T0" fmla="*/ 49 w 82"/>
              <a:gd name="T1" fmla="*/ 0 h 82"/>
              <a:gd name="T2" fmla="*/ 34 w 82"/>
              <a:gd name="T3" fmla="*/ 0 h 82"/>
              <a:gd name="T4" fmla="*/ 34 w 82"/>
              <a:gd name="T5" fmla="*/ 0 h 82"/>
              <a:gd name="T6" fmla="*/ 4 w 82"/>
              <a:gd name="T7" fmla="*/ 12 h 82"/>
              <a:gd name="T8" fmla="*/ 15 w 82"/>
              <a:gd name="T9" fmla="*/ 30 h 82"/>
              <a:gd name="T10" fmla="*/ 34 w 82"/>
              <a:gd name="T11" fmla="*/ 19 h 82"/>
              <a:gd name="T12" fmla="*/ 30 w 82"/>
              <a:gd name="T13" fmla="*/ 34 h 82"/>
              <a:gd name="T14" fmla="*/ 4 w 82"/>
              <a:gd name="T15" fmla="*/ 41 h 82"/>
              <a:gd name="T16" fmla="*/ 26 w 82"/>
              <a:gd name="T17" fmla="*/ 41 h 82"/>
              <a:gd name="T18" fmla="*/ 0 w 82"/>
              <a:gd name="T19" fmla="*/ 67 h 82"/>
              <a:gd name="T20" fmla="*/ 12 w 82"/>
              <a:gd name="T21" fmla="*/ 75 h 82"/>
              <a:gd name="T22" fmla="*/ 26 w 82"/>
              <a:gd name="T23" fmla="*/ 60 h 82"/>
              <a:gd name="T24" fmla="*/ 82 w 82"/>
              <a:gd name="T25" fmla="*/ 41 h 82"/>
              <a:gd name="T26" fmla="*/ 41 w 82"/>
              <a:gd name="T27" fmla="*/ 34 h 82"/>
              <a:gd name="T28" fmla="*/ 45 w 82"/>
              <a:gd name="T29" fmla="*/ 30 h 82"/>
              <a:gd name="T30" fmla="*/ 49 w 82"/>
              <a:gd name="T31" fmla="*/ 23 h 82"/>
              <a:gd name="T32" fmla="*/ 49 w 82"/>
              <a:gd name="T33" fmla="*/ 23 h 82"/>
              <a:gd name="T34" fmla="*/ 38 w 82"/>
              <a:gd name="T35" fmla="*/ 19 h 82"/>
              <a:gd name="T36" fmla="*/ 67 w 82"/>
              <a:gd name="T37" fmla="*/ 30 h 82"/>
              <a:gd name="T38" fmla="*/ 79 w 82"/>
              <a:gd name="T39" fmla="*/ 12 h 82"/>
              <a:gd name="T40" fmla="*/ 49 w 82"/>
              <a:gd name="T41" fmla="*/ 12 h 82"/>
              <a:gd name="T42" fmla="*/ 49 w 82"/>
              <a:gd name="T43" fmla="*/ 0 h 82"/>
              <a:gd name="T44" fmla="*/ 26 w 82"/>
              <a:gd name="T45" fmla="*/ 75 h 82"/>
              <a:gd name="T46" fmla="*/ 26 w 82"/>
              <a:gd name="T47" fmla="*/ 79 h 82"/>
              <a:gd name="T48" fmla="*/ 26 w 82"/>
              <a:gd name="T49" fmla="*/ 79 h 82"/>
              <a:gd name="T50" fmla="*/ 64 w 82"/>
              <a:gd name="T51" fmla="*/ 75 h 82"/>
              <a:gd name="T52" fmla="*/ 64 w 82"/>
              <a:gd name="T53" fmla="*/ 79 h 82"/>
              <a:gd name="T54" fmla="*/ 67 w 82"/>
              <a:gd name="T55" fmla="*/ 82 h 82"/>
              <a:gd name="T56" fmla="*/ 79 w 82"/>
              <a:gd name="T57" fmla="*/ 75 h 82"/>
              <a:gd name="T58" fmla="*/ 64 w 82"/>
              <a:gd name="T59" fmla="*/ 52 h 82"/>
              <a:gd name="T60" fmla="*/ 52 w 82"/>
              <a:gd name="T61" fmla="*/ 56 h 82"/>
              <a:gd name="T62" fmla="*/ 60 w 82"/>
              <a:gd name="T63" fmla="*/ 67 h 82"/>
              <a:gd name="T64" fmla="*/ 41 w 82"/>
              <a:gd name="T65" fmla="*/ 67 h 82"/>
              <a:gd name="T66" fmla="*/ 56 w 82"/>
              <a:gd name="T67" fmla="*/ 49 h 82"/>
              <a:gd name="T68" fmla="*/ 56 w 82"/>
              <a:gd name="T69" fmla="*/ 49 h 82"/>
              <a:gd name="T70" fmla="*/ 49 w 82"/>
              <a:gd name="T71" fmla="*/ 45 h 82"/>
              <a:gd name="T72" fmla="*/ 45 w 82"/>
              <a:gd name="T73" fmla="*/ 45 h 82"/>
              <a:gd name="T74" fmla="*/ 41 w 82"/>
              <a:gd name="T75" fmla="*/ 49 h 82"/>
              <a:gd name="T76" fmla="*/ 34 w 82"/>
              <a:gd name="T77" fmla="*/ 60 h 82"/>
              <a:gd name="T78" fmla="*/ 26 w 82"/>
              <a:gd name="T79" fmla="*/ 67 h 82"/>
              <a:gd name="T80" fmla="*/ 26 w 82"/>
              <a:gd name="T81" fmla="*/ 67 h 82"/>
              <a:gd name="T82" fmla="*/ 23 w 82"/>
              <a:gd name="T83" fmla="*/ 67 h 82"/>
              <a:gd name="T84" fmla="*/ 26 w 82"/>
              <a:gd name="T85" fmla="*/ 75 h 82"/>
              <a:gd name="T86" fmla="*/ 26 w 82"/>
              <a:gd name="T87" fmla="*/ 7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2" h="82">
                <a:moveTo>
                  <a:pt x="49" y="0"/>
                </a:moveTo>
                <a:lnTo>
                  <a:pt x="49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12"/>
                </a:lnTo>
                <a:lnTo>
                  <a:pt x="4" y="12"/>
                </a:lnTo>
                <a:lnTo>
                  <a:pt x="4" y="30"/>
                </a:lnTo>
                <a:lnTo>
                  <a:pt x="15" y="30"/>
                </a:lnTo>
                <a:lnTo>
                  <a:pt x="15" y="19"/>
                </a:lnTo>
                <a:lnTo>
                  <a:pt x="34" y="19"/>
                </a:lnTo>
                <a:lnTo>
                  <a:pt x="34" y="19"/>
                </a:lnTo>
                <a:lnTo>
                  <a:pt x="30" y="34"/>
                </a:lnTo>
                <a:lnTo>
                  <a:pt x="4" y="34"/>
                </a:lnTo>
                <a:lnTo>
                  <a:pt x="4" y="41"/>
                </a:lnTo>
                <a:lnTo>
                  <a:pt x="26" y="41"/>
                </a:lnTo>
                <a:lnTo>
                  <a:pt x="26" y="41"/>
                </a:lnTo>
                <a:lnTo>
                  <a:pt x="15" y="56"/>
                </a:lnTo>
                <a:lnTo>
                  <a:pt x="0" y="67"/>
                </a:lnTo>
                <a:lnTo>
                  <a:pt x="0" y="67"/>
                </a:lnTo>
                <a:lnTo>
                  <a:pt x="12" y="75"/>
                </a:lnTo>
                <a:lnTo>
                  <a:pt x="12" y="75"/>
                </a:lnTo>
                <a:lnTo>
                  <a:pt x="26" y="60"/>
                </a:lnTo>
                <a:lnTo>
                  <a:pt x="38" y="41"/>
                </a:lnTo>
                <a:lnTo>
                  <a:pt x="82" y="41"/>
                </a:lnTo>
                <a:lnTo>
                  <a:pt x="82" y="34"/>
                </a:lnTo>
                <a:lnTo>
                  <a:pt x="41" y="34"/>
                </a:lnTo>
                <a:lnTo>
                  <a:pt x="41" y="34"/>
                </a:lnTo>
                <a:lnTo>
                  <a:pt x="45" y="30"/>
                </a:lnTo>
                <a:lnTo>
                  <a:pt x="45" y="30"/>
                </a:lnTo>
                <a:lnTo>
                  <a:pt x="49" y="23"/>
                </a:lnTo>
                <a:lnTo>
                  <a:pt x="49" y="23"/>
                </a:lnTo>
                <a:lnTo>
                  <a:pt x="49" y="23"/>
                </a:lnTo>
                <a:lnTo>
                  <a:pt x="49" y="23"/>
                </a:lnTo>
                <a:lnTo>
                  <a:pt x="38" y="19"/>
                </a:lnTo>
                <a:lnTo>
                  <a:pt x="67" y="19"/>
                </a:lnTo>
                <a:lnTo>
                  <a:pt x="67" y="30"/>
                </a:lnTo>
                <a:lnTo>
                  <a:pt x="79" y="30"/>
                </a:lnTo>
                <a:lnTo>
                  <a:pt x="79" y="12"/>
                </a:lnTo>
                <a:lnTo>
                  <a:pt x="49" y="12"/>
                </a:lnTo>
                <a:lnTo>
                  <a:pt x="49" y="12"/>
                </a:lnTo>
                <a:lnTo>
                  <a:pt x="49" y="0"/>
                </a:lnTo>
                <a:lnTo>
                  <a:pt x="49" y="0"/>
                </a:lnTo>
                <a:lnTo>
                  <a:pt x="49" y="0"/>
                </a:lnTo>
                <a:close/>
                <a:moveTo>
                  <a:pt x="26" y="75"/>
                </a:moveTo>
                <a:lnTo>
                  <a:pt x="26" y="75"/>
                </a:lnTo>
                <a:lnTo>
                  <a:pt x="26" y="79"/>
                </a:lnTo>
                <a:lnTo>
                  <a:pt x="26" y="79"/>
                </a:lnTo>
                <a:lnTo>
                  <a:pt x="26" y="79"/>
                </a:lnTo>
                <a:lnTo>
                  <a:pt x="26" y="79"/>
                </a:lnTo>
                <a:lnTo>
                  <a:pt x="64" y="75"/>
                </a:lnTo>
                <a:lnTo>
                  <a:pt x="64" y="75"/>
                </a:lnTo>
                <a:lnTo>
                  <a:pt x="64" y="79"/>
                </a:lnTo>
                <a:lnTo>
                  <a:pt x="64" y="79"/>
                </a:lnTo>
                <a:lnTo>
                  <a:pt x="67" y="82"/>
                </a:lnTo>
                <a:lnTo>
                  <a:pt x="67" y="82"/>
                </a:lnTo>
                <a:lnTo>
                  <a:pt x="79" y="75"/>
                </a:lnTo>
                <a:lnTo>
                  <a:pt x="79" y="75"/>
                </a:lnTo>
                <a:lnTo>
                  <a:pt x="64" y="52"/>
                </a:lnTo>
                <a:lnTo>
                  <a:pt x="64" y="52"/>
                </a:lnTo>
                <a:lnTo>
                  <a:pt x="52" y="56"/>
                </a:lnTo>
                <a:lnTo>
                  <a:pt x="52" y="56"/>
                </a:lnTo>
                <a:lnTo>
                  <a:pt x="60" y="67"/>
                </a:lnTo>
                <a:lnTo>
                  <a:pt x="60" y="67"/>
                </a:lnTo>
                <a:lnTo>
                  <a:pt x="41" y="67"/>
                </a:lnTo>
                <a:lnTo>
                  <a:pt x="41" y="67"/>
                </a:lnTo>
                <a:lnTo>
                  <a:pt x="56" y="49"/>
                </a:lnTo>
                <a:lnTo>
                  <a:pt x="56" y="49"/>
                </a:lnTo>
                <a:lnTo>
                  <a:pt x="56" y="49"/>
                </a:lnTo>
                <a:lnTo>
                  <a:pt x="56" y="49"/>
                </a:lnTo>
                <a:lnTo>
                  <a:pt x="49" y="45"/>
                </a:lnTo>
                <a:lnTo>
                  <a:pt x="49" y="45"/>
                </a:lnTo>
                <a:lnTo>
                  <a:pt x="45" y="45"/>
                </a:lnTo>
                <a:lnTo>
                  <a:pt x="45" y="45"/>
                </a:lnTo>
                <a:lnTo>
                  <a:pt x="41" y="49"/>
                </a:lnTo>
                <a:lnTo>
                  <a:pt x="41" y="49"/>
                </a:lnTo>
                <a:lnTo>
                  <a:pt x="34" y="60"/>
                </a:lnTo>
                <a:lnTo>
                  <a:pt x="34" y="60"/>
                </a:lnTo>
                <a:lnTo>
                  <a:pt x="26" y="67"/>
                </a:lnTo>
                <a:lnTo>
                  <a:pt x="26" y="67"/>
                </a:lnTo>
                <a:lnTo>
                  <a:pt x="26" y="67"/>
                </a:lnTo>
                <a:lnTo>
                  <a:pt x="26" y="67"/>
                </a:lnTo>
                <a:lnTo>
                  <a:pt x="23" y="67"/>
                </a:lnTo>
                <a:lnTo>
                  <a:pt x="23" y="67"/>
                </a:lnTo>
                <a:lnTo>
                  <a:pt x="26" y="75"/>
                </a:lnTo>
                <a:lnTo>
                  <a:pt x="26" y="75"/>
                </a:lnTo>
                <a:lnTo>
                  <a:pt x="26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Freeform 124"/>
          <p:cNvSpPr>
            <a:spLocks noEditPoints="1"/>
          </p:cNvSpPr>
          <p:nvPr/>
        </p:nvSpPr>
        <p:spPr bwMode="auto">
          <a:xfrm>
            <a:off x="6584951" y="3635375"/>
            <a:ext cx="130175" cy="134937"/>
          </a:xfrm>
          <a:custGeom>
            <a:avLst/>
            <a:gdLst>
              <a:gd name="T0" fmla="*/ 0 w 82"/>
              <a:gd name="T1" fmla="*/ 44 h 85"/>
              <a:gd name="T2" fmla="*/ 4 w 82"/>
              <a:gd name="T3" fmla="*/ 52 h 85"/>
              <a:gd name="T4" fmla="*/ 12 w 82"/>
              <a:gd name="T5" fmla="*/ 85 h 85"/>
              <a:gd name="T6" fmla="*/ 23 w 82"/>
              <a:gd name="T7" fmla="*/ 55 h 85"/>
              <a:gd name="T8" fmla="*/ 26 w 82"/>
              <a:gd name="T9" fmla="*/ 59 h 85"/>
              <a:gd name="T10" fmla="*/ 30 w 82"/>
              <a:gd name="T11" fmla="*/ 55 h 85"/>
              <a:gd name="T12" fmla="*/ 34 w 82"/>
              <a:gd name="T13" fmla="*/ 59 h 85"/>
              <a:gd name="T14" fmla="*/ 38 w 82"/>
              <a:gd name="T15" fmla="*/ 52 h 85"/>
              <a:gd name="T16" fmla="*/ 45 w 82"/>
              <a:gd name="T17" fmla="*/ 44 h 85"/>
              <a:gd name="T18" fmla="*/ 45 w 82"/>
              <a:gd name="T19" fmla="*/ 41 h 85"/>
              <a:gd name="T20" fmla="*/ 56 w 82"/>
              <a:gd name="T21" fmla="*/ 41 h 85"/>
              <a:gd name="T22" fmla="*/ 64 w 82"/>
              <a:gd name="T23" fmla="*/ 52 h 85"/>
              <a:gd name="T24" fmla="*/ 56 w 82"/>
              <a:gd name="T25" fmla="*/ 52 h 85"/>
              <a:gd name="T26" fmla="*/ 56 w 82"/>
              <a:gd name="T27" fmla="*/ 48 h 85"/>
              <a:gd name="T28" fmla="*/ 56 w 82"/>
              <a:gd name="T29" fmla="*/ 44 h 85"/>
              <a:gd name="T30" fmla="*/ 52 w 82"/>
              <a:gd name="T31" fmla="*/ 44 h 85"/>
              <a:gd name="T32" fmla="*/ 45 w 82"/>
              <a:gd name="T33" fmla="*/ 55 h 85"/>
              <a:gd name="T34" fmla="*/ 23 w 82"/>
              <a:gd name="T35" fmla="*/ 67 h 85"/>
              <a:gd name="T36" fmla="*/ 26 w 82"/>
              <a:gd name="T37" fmla="*/ 78 h 85"/>
              <a:gd name="T38" fmla="*/ 34 w 82"/>
              <a:gd name="T39" fmla="*/ 74 h 85"/>
              <a:gd name="T40" fmla="*/ 45 w 82"/>
              <a:gd name="T41" fmla="*/ 67 h 85"/>
              <a:gd name="T42" fmla="*/ 45 w 82"/>
              <a:gd name="T43" fmla="*/ 70 h 85"/>
              <a:gd name="T44" fmla="*/ 38 w 82"/>
              <a:gd name="T45" fmla="*/ 74 h 85"/>
              <a:gd name="T46" fmla="*/ 41 w 82"/>
              <a:gd name="T47" fmla="*/ 82 h 85"/>
              <a:gd name="T48" fmla="*/ 52 w 82"/>
              <a:gd name="T49" fmla="*/ 82 h 85"/>
              <a:gd name="T50" fmla="*/ 56 w 82"/>
              <a:gd name="T51" fmla="*/ 67 h 85"/>
              <a:gd name="T52" fmla="*/ 71 w 82"/>
              <a:gd name="T53" fmla="*/ 78 h 85"/>
              <a:gd name="T54" fmla="*/ 79 w 82"/>
              <a:gd name="T55" fmla="*/ 70 h 85"/>
              <a:gd name="T56" fmla="*/ 64 w 82"/>
              <a:gd name="T57" fmla="*/ 59 h 85"/>
              <a:gd name="T58" fmla="*/ 71 w 82"/>
              <a:gd name="T59" fmla="*/ 55 h 85"/>
              <a:gd name="T60" fmla="*/ 79 w 82"/>
              <a:gd name="T61" fmla="*/ 59 h 85"/>
              <a:gd name="T62" fmla="*/ 82 w 82"/>
              <a:gd name="T63" fmla="*/ 48 h 85"/>
              <a:gd name="T64" fmla="*/ 71 w 82"/>
              <a:gd name="T65" fmla="*/ 44 h 85"/>
              <a:gd name="T66" fmla="*/ 82 w 82"/>
              <a:gd name="T67" fmla="*/ 41 h 85"/>
              <a:gd name="T68" fmla="*/ 49 w 82"/>
              <a:gd name="T69" fmla="*/ 33 h 85"/>
              <a:gd name="T70" fmla="*/ 75 w 82"/>
              <a:gd name="T71" fmla="*/ 29 h 85"/>
              <a:gd name="T72" fmla="*/ 52 w 82"/>
              <a:gd name="T73" fmla="*/ 22 h 85"/>
              <a:gd name="T74" fmla="*/ 79 w 82"/>
              <a:gd name="T75" fmla="*/ 18 h 85"/>
              <a:gd name="T76" fmla="*/ 52 w 82"/>
              <a:gd name="T77" fmla="*/ 11 h 85"/>
              <a:gd name="T78" fmla="*/ 56 w 82"/>
              <a:gd name="T79" fmla="*/ 3 h 85"/>
              <a:gd name="T80" fmla="*/ 56 w 82"/>
              <a:gd name="T81" fmla="*/ 3 h 85"/>
              <a:gd name="T82" fmla="*/ 49 w 82"/>
              <a:gd name="T83" fmla="*/ 0 h 85"/>
              <a:gd name="T84" fmla="*/ 49 w 82"/>
              <a:gd name="T85" fmla="*/ 0 h 85"/>
              <a:gd name="T86" fmla="*/ 41 w 82"/>
              <a:gd name="T87" fmla="*/ 11 h 85"/>
              <a:gd name="T88" fmla="*/ 26 w 82"/>
              <a:gd name="T89" fmla="*/ 11 h 85"/>
              <a:gd name="T90" fmla="*/ 26 w 82"/>
              <a:gd name="T91" fmla="*/ 7 h 85"/>
              <a:gd name="T92" fmla="*/ 26 w 82"/>
              <a:gd name="T93" fmla="*/ 3 h 85"/>
              <a:gd name="T94" fmla="*/ 15 w 82"/>
              <a:gd name="T95" fmla="*/ 0 h 85"/>
              <a:gd name="T96" fmla="*/ 8 w 82"/>
              <a:gd name="T97" fmla="*/ 22 h 85"/>
              <a:gd name="T98" fmla="*/ 0 w 82"/>
              <a:gd name="T99" fmla="*/ 44 h 85"/>
              <a:gd name="T100" fmla="*/ 41 w 82"/>
              <a:gd name="T101" fmla="*/ 22 h 85"/>
              <a:gd name="T102" fmla="*/ 26 w 82"/>
              <a:gd name="T103" fmla="*/ 29 h 85"/>
              <a:gd name="T104" fmla="*/ 38 w 82"/>
              <a:gd name="T105" fmla="*/ 29 h 85"/>
              <a:gd name="T106" fmla="*/ 23 w 82"/>
              <a:gd name="T107" fmla="*/ 33 h 85"/>
              <a:gd name="T108" fmla="*/ 23 w 82"/>
              <a:gd name="T109" fmla="*/ 22 h 85"/>
              <a:gd name="T110" fmla="*/ 23 w 82"/>
              <a:gd name="T111" fmla="*/ 18 h 85"/>
              <a:gd name="T112" fmla="*/ 41 w 82"/>
              <a:gd name="T113" fmla="*/ 18 h 85"/>
              <a:gd name="T114" fmla="*/ 41 w 82"/>
              <a:gd name="T115" fmla="*/ 22 h 85"/>
              <a:gd name="T116" fmla="*/ 34 w 82"/>
              <a:gd name="T117" fmla="*/ 41 h 85"/>
              <a:gd name="T118" fmla="*/ 23 w 82"/>
              <a:gd name="T119" fmla="*/ 48 h 85"/>
              <a:gd name="T120" fmla="*/ 34 w 82"/>
              <a:gd name="T121" fmla="*/ 4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2" h="85">
                <a:moveTo>
                  <a:pt x="0" y="44"/>
                </a:moveTo>
                <a:lnTo>
                  <a:pt x="0" y="44"/>
                </a:lnTo>
                <a:lnTo>
                  <a:pt x="4" y="52"/>
                </a:lnTo>
                <a:lnTo>
                  <a:pt x="4" y="52"/>
                </a:lnTo>
                <a:lnTo>
                  <a:pt x="12" y="44"/>
                </a:lnTo>
                <a:lnTo>
                  <a:pt x="12" y="85"/>
                </a:lnTo>
                <a:lnTo>
                  <a:pt x="23" y="85"/>
                </a:lnTo>
                <a:lnTo>
                  <a:pt x="23" y="55"/>
                </a:lnTo>
                <a:lnTo>
                  <a:pt x="23" y="55"/>
                </a:lnTo>
                <a:lnTo>
                  <a:pt x="26" y="59"/>
                </a:lnTo>
                <a:lnTo>
                  <a:pt x="26" y="59"/>
                </a:lnTo>
                <a:lnTo>
                  <a:pt x="30" y="55"/>
                </a:lnTo>
                <a:lnTo>
                  <a:pt x="30" y="55"/>
                </a:lnTo>
                <a:lnTo>
                  <a:pt x="34" y="59"/>
                </a:lnTo>
                <a:lnTo>
                  <a:pt x="45" y="55"/>
                </a:lnTo>
                <a:lnTo>
                  <a:pt x="38" y="52"/>
                </a:lnTo>
                <a:lnTo>
                  <a:pt x="38" y="52"/>
                </a:lnTo>
                <a:lnTo>
                  <a:pt x="45" y="44"/>
                </a:lnTo>
                <a:lnTo>
                  <a:pt x="45" y="44"/>
                </a:lnTo>
                <a:lnTo>
                  <a:pt x="45" y="41"/>
                </a:lnTo>
                <a:lnTo>
                  <a:pt x="56" y="41"/>
                </a:lnTo>
                <a:lnTo>
                  <a:pt x="56" y="41"/>
                </a:lnTo>
                <a:lnTo>
                  <a:pt x="64" y="52"/>
                </a:lnTo>
                <a:lnTo>
                  <a:pt x="64" y="52"/>
                </a:lnTo>
                <a:lnTo>
                  <a:pt x="56" y="55"/>
                </a:lnTo>
                <a:lnTo>
                  <a:pt x="56" y="52"/>
                </a:lnTo>
                <a:lnTo>
                  <a:pt x="56" y="52"/>
                </a:lnTo>
                <a:lnTo>
                  <a:pt x="56" y="48"/>
                </a:lnTo>
                <a:lnTo>
                  <a:pt x="56" y="48"/>
                </a:lnTo>
                <a:lnTo>
                  <a:pt x="56" y="44"/>
                </a:lnTo>
                <a:lnTo>
                  <a:pt x="56" y="44"/>
                </a:lnTo>
                <a:lnTo>
                  <a:pt x="52" y="44"/>
                </a:lnTo>
                <a:lnTo>
                  <a:pt x="45" y="44"/>
                </a:lnTo>
                <a:lnTo>
                  <a:pt x="45" y="55"/>
                </a:lnTo>
                <a:lnTo>
                  <a:pt x="45" y="55"/>
                </a:lnTo>
                <a:lnTo>
                  <a:pt x="23" y="67"/>
                </a:lnTo>
                <a:lnTo>
                  <a:pt x="23" y="67"/>
                </a:lnTo>
                <a:lnTo>
                  <a:pt x="26" y="78"/>
                </a:lnTo>
                <a:lnTo>
                  <a:pt x="26" y="78"/>
                </a:lnTo>
                <a:lnTo>
                  <a:pt x="34" y="74"/>
                </a:lnTo>
                <a:lnTo>
                  <a:pt x="34" y="74"/>
                </a:lnTo>
                <a:lnTo>
                  <a:pt x="45" y="67"/>
                </a:lnTo>
                <a:lnTo>
                  <a:pt x="45" y="70"/>
                </a:lnTo>
                <a:lnTo>
                  <a:pt x="45" y="70"/>
                </a:lnTo>
                <a:lnTo>
                  <a:pt x="45" y="74"/>
                </a:lnTo>
                <a:lnTo>
                  <a:pt x="38" y="74"/>
                </a:lnTo>
                <a:lnTo>
                  <a:pt x="38" y="74"/>
                </a:lnTo>
                <a:lnTo>
                  <a:pt x="41" y="82"/>
                </a:lnTo>
                <a:lnTo>
                  <a:pt x="41" y="82"/>
                </a:lnTo>
                <a:lnTo>
                  <a:pt x="52" y="82"/>
                </a:lnTo>
                <a:lnTo>
                  <a:pt x="56" y="78"/>
                </a:lnTo>
                <a:lnTo>
                  <a:pt x="56" y="67"/>
                </a:lnTo>
                <a:lnTo>
                  <a:pt x="56" y="67"/>
                </a:lnTo>
                <a:lnTo>
                  <a:pt x="71" y="78"/>
                </a:lnTo>
                <a:lnTo>
                  <a:pt x="71" y="78"/>
                </a:lnTo>
                <a:lnTo>
                  <a:pt x="79" y="70"/>
                </a:lnTo>
                <a:lnTo>
                  <a:pt x="79" y="70"/>
                </a:lnTo>
                <a:lnTo>
                  <a:pt x="64" y="59"/>
                </a:lnTo>
                <a:lnTo>
                  <a:pt x="64" y="59"/>
                </a:lnTo>
                <a:lnTo>
                  <a:pt x="71" y="55"/>
                </a:lnTo>
                <a:lnTo>
                  <a:pt x="71" y="55"/>
                </a:lnTo>
                <a:lnTo>
                  <a:pt x="79" y="59"/>
                </a:lnTo>
                <a:lnTo>
                  <a:pt x="79" y="59"/>
                </a:lnTo>
                <a:lnTo>
                  <a:pt x="82" y="48"/>
                </a:lnTo>
                <a:lnTo>
                  <a:pt x="82" y="48"/>
                </a:lnTo>
                <a:lnTo>
                  <a:pt x="71" y="44"/>
                </a:lnTo>
                <a:lnTo>
                  <a:pt x="67" y="41"/>
                </a:lnTo>
                <a:lnTo>
                  <a:pt x="82" y="41"/>
                </a:lnTo>
                <a:lnTo>
                  <a:pt x="82" y="33"/>
                </a:lnTo>
                <a:lnTo>
                  <a:pt x="49" y="33"/>
                </a:lnTo>
                <a:lnTo>
                  <a:pt x="49" y="29"/>
                </a:lnTo>
                <a:lnTo>
                  <a:pt x="75" y="29"/>
                </a:lnTo>
                <a:lnTo>
                  <a:pt x="75" y="22"/>
                </a:lnTo>
                <a:lnTo>
                  <a:pt x="52" y="22"/>
                </a:lnTo>
                <a:lnTo>
                  <a:pt x="52" y="18"/>
                </a:lnTo>
                <a:lnTo>
                  <a:pt x="79" y="18"/>
                </a:lnTo>
                <a:lnTo>
                  <a:pt x="79" y="11"/>
                </a:lnTo>
                <a:lnTo>
                  <a:pt x="52" y="11"/>
                </a:lnTo>
                <a:lnTo>
                  <a:pt x="52" y="11"/>
                </a:lnTo>
                <a:lnTo>
                  <a:pt x="56" y="3"/>
                </a:lnTo>
                <a:lnTo>
                  <a:pt x="56" y="3"/>
                </a:lnTo>
                <a:lnTo>
                  <a:pt x="56" y="3"/>
                </a:lnTo>
                <a:lnTo>
                  <a:pt x="56" y="3"/>
                </a:lnTo>
                <a:lnTo>
                  <a:pt x="49" y="0"/>
                </a:lnTo>
                <a:lnTo>
                  <a:pt x="49" y="0"/>
                </a:lnTo>
                <a:lnTo>
                  <a:pt x="49" y="0"/>
                </a:lnTo>
                <a:lnTo>
                  <a:pt x="41" y="0"/>
                </a:lnTo>
                <a:lnTo>
                  <a:pt x="41" y="11"/>
                </a:lnTo>
                <a:lnTo>
                  <a:pt x="26" y="11"/>
                </a:lnTo>
                <a:lnTo>
                  <a:pt x="26" y="11"/>
                </a:lnTo>
                <a:lnTo>
                  <a:pt x="26" y="7"/>
                </a:lnTo>
                <a:lnTo>
                  <a:pt x="26" y="7"/>
                </a:lnTo>
                <a:lnTo>
                  <a:pt x="26" y="3"/>
                </a:lnTo>
                <a:lnTo>
                  <a:pt x="26" y="3"/>
                </a:lnTo>
                <a:lnTo>
                  <a:pt x="23" y="3"/>
                </a:lnTo>
                <a:lnTo>
                  <a:pt x="15" y="0"/>
                </a:lnTo>
                <a:lnTo>
                  <a:pt x="15" y="0"/>
                </a:lnTo>
                <a:lnTo>
                  <a:pt x="8" y="22"/>
                </a:lnTo>
                <a:lnTo>
                  <a:pt x="0" y="44"/>
                </a:lnTo>
                <a:lnTo>
                  <a:pt x="0" y="44"/>
                </a:lnTo>
                <a:lnTo>
                  <a:pt x="0" y="44"/>
                </a:lnTo>
                <a:close/>
                <a:moveTo>
                  <a:pt x="41" y="22"/>
                </a:moveTo>
                <a:lnTo>
                  <a:pt x="26" y="22"/>
                </a:lnTo>
                <a:lnTo>
                  <a:pt x="26" y="29"/>
                </a:lnTo>
                <a:lnTo>
                  <a:pt x="38" y="29"/>
                </a:lnTo>
                <a:lnTo>
                  <a:pt x="38" y="29"/>
                </a:lnTo>
                <a:lnTo>
                  <a:pt x="38" y="33"/>
                </a:lnTo>
                <a:lnTo>
                  <a:pt x="23" y="33"/>
                </a:lnTo>
                <a:lnTo>
                  <a:pt x="23" y="22"/>
                </a:lnTo>
                <a:lnTo>
                  <a:pt x="23" y="22"/>
                </a:lnTo>
                <a:lnTo>
                  <a:pt x="23" y="15"/>
                </a:lnTo>
                <a:lnTo>
                  <a:pt x="23" y="18"/>
                </a:lnTo>
                <a:lnTo>
                  <a:pt x="41" y="18"/>
                </a:lnTo>
                <a:lnTo>
                  <a:pt x="41" y="18"/>
                </a:lnTo>
                <a:lnTo>
                  <a:pt x="41" y="22"/>
                </a:lnTo>
                <a:lnTo>
                  <a:pt x="41" y="22"/>
                </a:lnTo>
                <a:lnTo>
                  <a:pt x="41" y="22"/>
                </a:lnTo>
                <a:close/>
                <a:moveTo>
                  <a:pt x="34" y="41"/>
                </a:moveTo>
                <a:lnTo>
                  <a:pt x="34" y="41"/>
                </a:lnTo>
                <a:lnTo>
                  <a:pt x="23" y="48"/>
                </a:lnTo>
                <a:lnTo>
                  <a:pt x="23" y="41"/>
                </a:lnTo>
                <a:lnTo>
                  <a:pt x="34" y="41"/>
                </a:lnTo>
                <a:lnTo>
                  <a:pt x="34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1" name="Freeform 125"/>
          <p:cNvSpPr>
            <a:spLocks noEditPoints="1"/>
          </p:cNvSpPr>
          <p:nvPr/>
        </p:nvSpPr>
        <p:spPr bwMode="auto">
          <a:xfrm>
            <a:off x="6584951" y="3783013"/>
            <a:ext cx="130175" cy="130175"/>
          </a:xfrm>
          <a:custGeom>
            <a:avLst/>
            <a:gdLst>
              <a:gd name="T0" fmla="*/ 12 w 82"/>
              <a:gd name="T1" fmla="*/ 15 h 82"/>
              <a:gd name="T2" fmla="*/ 23 w 82"/>
              <a:gd name="T3" fmla="*/ 11 h 82"/>
              <a:gd name="T4" fmla="*/ 23 w 82"/>
              <a:gd name="T5" fmla="*/ 0 h 82"/>
              <a:gd name="T6" fmla="*/ 12 w 82"/>
              <a:gd name="T7" fmla="*/ 3 h 82"/>
              <a:gd name="T8" fmla="*/ 12 w 82"/>
              <a:gd name="T9" fmla="*/ 15 h 82"/>
              <a:gd name="T10" fmla="*/ 34 w 82"/>
              <a:gd name="T11" fmla="*/ 70 h 82"/>
              <a:gd name="T12" fmla="*/ 19 w 82"/>
              <a:gd name="T13" fmla="*/ 29 h 82"/>
              <a:gd name="T14" fmla="*/ 34 w 82"/>
              <a:gd name="T15" fmla="*/ 22 h 82"/>
              <a:gd name="T16" fmla="*/ 30 w 82"/>
              <a:gd name="T17" fmla="*/ 26 h 82"/>
              <a:gd name="T18" fmla="*/ 38 w 82"/>
              <a:gd name="T19" fmla="*/ 29 h 82"/>
              <a:gd name="T20" fmla="*/ 79 w 82"/>
              <a:gd name="T21" fmla="*/ 18 h 82"/>
              <a:gd name="T22" fmla="*/ 49 w 82"/>
              <a:gd name="T23" fmla="*/ 7 h 82"/>
              <a:gd name="T24" fmla="*/ 52 w 82"/>
              <a:gd name="T25" fmla="*/ 3 h 82"/>
              <a:gd name="T26" fmla="*/ 52 w 82"/>
              <a:gd name="T27" fmla="*/ 3 h 82"/>
              <a:gd name="T28" fmla="*/ 41 w 82"/>
              <a:gd name="T29" fmla="*/ 0 h 82"/>
              <a:gd name="T30" fmla="*/ 41 w 82"/>
              <a:gd name="T31" fmla="*/ 3 h 82"/>
              <a:gd name="T32" fmla="*/ 34 w 82"/>
              <a:gd name="T33" fmla="*/ 18 h 82"/>
              <a:gd name="T34" fmla="*/ 0 w 82"/>
              <a:gd name="T35" fmla="*/ 15 h 82"/>
              <a:gd name="T36" fmla="*/ 8 w 82"/>
              <a:gd name="T37" fmla="*/ 22 h 82"/>
              <a:gd name="T38" fmla="*/ 8 w 82"/>
              <a:gd name="T39" fmla="*/ 41 h 82"/>
              <a:gd name="T40" fmla="*/ 0 w 82"/>
              <a:gd name="T41" fmla="*/ 74 h 82"/>
              <a:gd name="T42" fmla="*/ 0 w 82"/>
              <a:gd name="T43" fmla="*/ 78 h 82"/>
              <a:gd name="T44" fmla="*/ 8 w 82"/>
              <a:gd name="T45" fmla="*/ 82 h 82"/>
              <a:gd name="T46" fmla="*/ 15 w 82"/>
              <a:gd name="T47" fmla="*/ 63 h 82"/>
              <a:gd name="T48" fmla="*/ 23 w 82"/>
              <a:gd name="T49" fmla="*/ 41 h 82"/>
              <a:gd name="T50" fmla="*/ 23 w 82"/>
              <a:gd name="T51" fmla="*/ 67 h 82"/>
              <a:gd name="T52" fmla="*/ 15 w 82"/>
              <a:gd name="T53" fmla="*/ 70 h 82"/>
              <a:gd name="T54" fmla="*/ 19 w 82"/>
              <a:gd name="T55" fmla="*/ 78 h 82"/>
              <a:gd name="T56" fmla="*/ 26 w 82"/>
              <a:gd name="T57" fmla="*/ 78 h 82"/>
              <a:gd name="T58" fmla="*/ 34 w 82"/>
              <a:gd name="T59" fmla="*/ 74 h 82"/>
              <a:gd name="T60" fmla="*/ 41 w 82"/>
              <a:gd name="T61" fmla="*/ 82 h 82"/>
              <a:gd name="T62" fmla="*/ 60 w 82"/>
              <a:gd name="T63" fmla="*/ 63 h 82"/>
              <a:gd name="T64" fmla="*/ 67 w 82"/>
              <a:gd name="T65" fmla="*/ 70 h 82"/>
              <a:gd name="T66" fmla="*/ 75 w 82"/>
              <a:gd name="T67" fmla="*/ 82 h 82"/>
              <a:gd name="T68" fmla="*/ 82 w 82"/>
              <a:gd name="T69" fmla="*/ 70 h 82"/>
              <a:gd name="T70" fmla="*/ 64 w 82"/>
              <a:gd name="T71" fmla="*/ 56 h 82"/>
              <a:gd name="T72" fmla="*/ 82 w 82"/>
              <a:gd name="T73" fmla="*/ 44 h 82"/>
              <a:gd name="T74" fmla="*/ 64 w 82"/>
              <a:gd name="T75" fmla="*/ 37 h 82"/>
              <a:gd name="T76" fmla="*/ 75 w 82"/>
              <a:gd name="T77" fmla="*/ 26 h 82"/>
              <a:gd name="T78" fmla="*/ 56 w 82"/>
              <a:gd name="T79" fmla="*/ 26 h 82"/>
              <a:gd name="T80" fmla="*/ 56 w 82"/>
              <a:gd name="T81" fmla="*/ 22 h 82"/>
              <a:gd name="T82" fmla="*/ 45 w 82"/>
              <a:gd name="T83" fmla="*/ 22 h 82"/>
              <a:gd name="T84" fmla="*/ 41 w 82"/>
              <a:gd name="T85" fmla="*/ 29 h 82"/>
              <a:gd name="T86" fmla="*/ 34 w 82"/>
              <a:gd name="T87" fmla="*/ 41 h 82"/>
              <a:gd name="T88" fmla="*/ 38 w 82"/>
              <a:gd name="T89" fmla="*/ 44 h 82"/>
              <a:gd name="T90" fmla="*/ 45 w 82"/>
              <a:gd name="T91" fmla="*/ 44 h 82"/>
              <a:gd name="T92" fmla="*/ 52 w 82"/>
              <a:gd name="T93" fmla="*/ 37 h 82"/>
              <a:gd name="T94" fmla="*/ 38 w 82"/>
              <a:gd name="T95" fmla="*/ 44 h 82"/>
              <a:gd name="T96" fmla="*/ 52 w 82"/>
              <a:gd name="T97" fmla="*/ 56 h 82"/>
              <a:gd name="T98" fmla="*/ 52 w 82"/>
              <a:gd name="T99" fmla="*/ 56 h 82"/>
              <a:gd name="T100" fmla="*/ 34 w 82"/>
              <a:gd name="T101" fmla="*/ 70 h 82"/>
              <a:gd name="T102" fmla="*/ 34 w 82"/>
              <a:gd name="T103" fmla="*/ 7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82">
                <a:moveTo>
                  <a:pt x="12" y="15"/>
                </a:moveTo>
                <a:lnTo>
                  <a:pt x="12" y="15"/>
                </a:lnTo>
                <a:lnTo>
                  <a:pt x="23" y="11"/>
                </a:lnTo>
                <a:lnTo>
                  <a:pt x="23" y="11"/>
                </a:lnTo>
                <a:lnTo>
                  <a:pt x="23" y="0"/>
                </a:lnTo>
                <a:lnTo>
                  <a:pt x="23" y="0"/>
                </a:lnTo>
                <a:lnTo>
                  <a:pt x="12" y="3"/>
                </a:lnTo>
                <a:lnTo>
                  <a:pt x="12" y="3"/>
                </a:lnTo>
                <a:lnTo>
                  <a:pt x="12" y="15"/>
                </a:lnTo>
                <a:lnTo>
                  <a:pt x="12" y="15"/>
                </a:lnTo>
                <a:lnTo>
                  <a:pt x="12" y="15"/>
                </a:lnTo>
                <a:close/>
                <a:moveTo>
                  <a:pt x="34" y="70"/>
                </a:moveTo>
                <a:lnTo>
                  <a:pt x="34" y="29"/>
                </a:lnTo>
                <a:lnTo>
                  <a:pt x="19" y="29"/>
                </a:lnTo>
                <a:lnTo>
                  <a:pt x="19" y="22"/>
                </a:lnTo>
                <a:lnTo>
                  <a:pt x="34" y="22"/>
                </a:lnTo>
                <a:lnTo>
                  <a:pt x="30" y="26"/>
                </a:lnTo>
                <a:lnTo>
                  <a:pt x="30" y="26"/>
                </a:lnTo>
                <a:lnTo>
                  <a:pt x="38" y="29"/>
                </a:lnTo>
                <a:lnTo>
                  <a:pt x="38" y="29"/>
                </a:lnTo>
                <a:lnTo>
                  <a:pt x="45" y="18"/>
                </a:lnTo>
                <a:lnTo>
                  <a:pt x="79" y="18"/>
                </a:lnTo>
                <a:lnTo>
                  <a:pt x="79" y="7"/>
                </a:lnTo>
                <a:lnTo>
                  <a:pt x="49" y="7"/>
                </a:lnTo>
                <a:lnTo>
                  <a:pt x="49" y="7"/>
                </a:lnTo>
                <a:lnTo>
                  <a:pt x="52" y="3"/>
                </a:lnTo>
                <a:lnTo>
                  <a:pt x="52" y="3"/>
                </a:lnTo>
                <a:lnTo>
                  <a:pt x="52" y="3"/>
                </a:lnTo>
                <a:lnTo>
                  <a:pt x="52" y="3"/>
                </a:lnTo>
                <a:lnTo>
                  <a:pt x="41" y="0"/>
                </a:lnTo>
                <a:lnTo>
                  <a:pt x="41" y="0"/>
                </a:lnTo>
                <a:lnTo>
                  <a:pt x="41" y="3"/>
                </a:lnTo>
                <a:lnTo>
                  <a:pt x="41" y="3"/>
                </a:lnTo>
                <a:lnTo>
                  <a:pt x="34" y="18"/>
                </a:lnTo>
                <a:lnTo>
                  <a:pt x="34" y="15"/>
                </a:lnTo>
                <a:lnTo>
                  <a:pt x="0" y="15"/>
                </a:lnTo>
                <a:lnTo>
                  <a:pt x="0" y="22"/>
                </a:lnTo>
                <a:lnTo>
                  <a:pt x="8" y="22"/>
                </a:lnTo>
                <a:lnTo>
                  <a:pt x="8" y="41"/>
                </a:lnTo>
                <a:lnTo>
                  <a:pt x="8" y="41"/>
                </a:lnTo>
                <a:lnTo>
                  <a:pt x="8" y="59"/>
                </a:lnTo>
                <a:lnTo>
                  <a:pt x="0" y="74"/>
                </a:lnTo>
                <a:lnTo>
                  <a:pt x="0" y="74"/>
                </a:lnTo>
                <a:lnTo>
                  <a:pt x="0" y="78"/>
                </a:lnTo>
                <a:lnTo>
                  <a:pt x="0" y="78"/>
                </a:lnTo>
                <a:lnTo>
                  <a:pt x="8" y="82"/>
                </a:lnTo>
                <a:lnTo>
                  <a:pt x="8" y="82"/>
                </a:lnTo>
                <a:lnTo>
                  <a:pt x="15" y="63"/>
                </a:lnTo>
                <a:lnTo>
                  <a:pt x="19" y="41"/>
                </a:lnTo>
                <a:lnTo>
                  <a:pt x="23" y="41"/>
                </a:lnTo>
                <a:lnTo>
                  <a:pt x="23" y="67"/>
                </a:lnTo>
                <a:lnTo>
                  <a:pt x="23" y="67"/>
                </a:lnTo>
                <a:lnTo>
                  <a:pt x="23" y="67"/>
                </a:lnTo>
                <a:lnTo>
                  <a:pt x="15" y="70"/>
                </a:lnTo>
                <a:lnTo>
                  <a:pt x="15" y="70"/>
                </a:lnTo>
                <a:lnTo>
                  <a:pt x="19" y="78"/>
                </a:lnTo>
                <a:lnTo>
                  <a:pt x="19" y="78"/>
                </a:lnTo>
                <a:lnTo>
                  <a:pt x="26" y="78"/>
                </a:lnTo>
                <a:lnTo>
                  <a:pt x="34" y="74"/>
                </a:lnTo>
                <a:lnTo>
                  <a:pt x="34" y="74"/>
                </a:lnTo>
                <a:lnTo>
                  <a:pt x="41" y="82"/>
                </a:lnTo>
                <a:lnTo>
                  <a:pt x="41" y="82"/>
                </a:lnTo>
                <a:lnTo>
                  <a:pt x="52" y="70"/>
                </a:lnTo>
                <a:lnTo>
                  <a:pt x="60" y="63"/>
                </a:lnTo>
                <a:lnTo>
                  <a:pt x="60" y="63"/>
                </a:lnTo>
                <a:lnTo>
                  <a:pt x="67" y="70"/>
                </a:lnTo>
                <a:lnTo>
                  <a:pt x="75" y="82"/>
                </a:lnTo>
                <a:lnTo>
                  <a:pt x="75" y="82"/>
                </a:lnTo>
                <a:lnTo>
                  <a:pt x="82" y="70"/>
                </a:lnTo>
                <a:lnTo>
                  <a:pt x="82" y="70"/>
                </a:lnTo>
                <a:lnTo>
                  <a:pt x="71" y="63"/>
                </a:lnTo>
                <a:lnTo>
                  <a:pt x="64" y="56"/>
                </a:lnTo>
                <a:lnTo>
                  <a:pt x="82" y="56"/>
                </a:lnTo>
                <a:lnTo>
                  <a:pt x="82" y="44"/>
                </a:lnTo>
                <a:lnTo>
                  <a:pt x="64" y="44"/>
                </a:lnTo>
                <a:lnTo>
                  <a:pt x="64" y="37"/>
                </a:lnTo>
                <a:lnTo>
                  <a:pt x="75" y="37"/>
                </a:lnTo>
                <a:lnTo>
                  <a:pt x="75" y="26"/>
                </a:lnTo>
                <a:lnTo>
                  <a:pt x="56" y="26"/>
                </a:lnTo>
                <a:lnTo>
                  <a:pt x="56" y="26"/>
                </a:lnTo>
                <a:lnTo>
                  <a:pt x="56" y="26"/>
                </a:lnTo>
                <a:lnTo>
                  <a:pt x="56" y="22"/>
                </a:lnTo>
                <a:lnTo>
                  <a:pt x="56" y="22"/>
                </a:lnTo>
                <a:lnTo>
                  <a:pt x="45" y="22"/>
                </a:lnTo>
                <a:lnTo>
                  <a:pt x="45" y="22"/>
                </a:lnTo>
                <a:lnTo>
                  <a:pt x="41" y="29"/>
                </a:lnTo>
                <a:lnTo>
                  <a:pt x="34" y="41"/>
                </a:lnTo>
                <a:lnTo>
                  <a:pt x="34" y="41"/>
                </a:lnTo>
                <a:lnTo>
                  <a:pt x="38" y="44"/>
                </a:lnTo>
                <a:lnTo>
                  <a:pt x="38" y="44"/>
                </a:lnTo>
                <a:lnTo>
                  <a:pt x="45" y="44"/>
                </a:lnTo>
                <a:lnTo>
                  <a:pt x="45" y="44"/>
                </a:lnTo>
                <a:lnTo>
                  <a:pt x="49" y="37"/>
                </a:lnTo>
                <a:lnTo>
                  <a:pt x="52" y="37"/>
                </a:lnTo>
                <a:lnTo>
                  <a:pt x="52" y="44"/>
                </a:lnTo>
                <a:lnTo>
                  <a:pt x="38" y="44"/>
                </a:lnTo>
                <a:lnTo>
                  <a:pt x="38" y="56"/>
                </a:lnTo>
                <a:lnTo>
                  <a:pt x="52" y="56"/>
                </a:lnTo>
                <a:lnTo>
                  <a:pt x="52" y="56"/>
                </a:lnTo>
                <a:lnTo>
                  <a:pt x="52" y="56"/>
                </a:lnTo>
                <a:lnTo>
                  <a:pt x="45" y="67"/>
                </a:lnTo>
                <a:lnTo>
                  <a:pt x="34" y="70"/>
                </a:lnTo>
                <a:lnTo>
                  <a:pt x="34" y="70"/>
                </a:lnTo>
                <a:lnTo>
                  <a:pt x="34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2" name="Freeform 126"/>
          <p:cNvSpPr>
            <a:spLocks noEditPoints="1"/>
          </p:cNvSpPr>
          <p:nvPr/>
        </p:nvSpPr>
        <p:spPr bwMode="auto">
          <a:xfrm>
            <a:off x="6584951" y="3930650"/>
            <a:ext cx="130175" cy="130175"/>
          </a:xfrm>
          <a:custGeom>
            <a:avLst/>
            <a:gdLst>
              <a:gd name="T0" fmla="*/ 34 w 82"/>
              <a:gd name="T1" fmla="*/ 29 h 82"/>
              <a:gd name="T2" fmla="*/ 34 w 82"/>
              <a:gd name="T3" fmla="*/ 33 h 82"/>
              <a:gd name="T4" fmla="*/ 0 w 82"/>
              <a:gd name="T5" fmla="*/ 41 h 82"/>
              <a:gd name="T6" fmla="*/ 82 w 82"/>
              <a:gd name="T7" fmla="*/ 33 h 82"/>
              <a:gd name="T8" fmla="*/ 49 w 82"/>
              <a:gd name="T9" fmla="*/ 33 h 82"/>
              <a:gd name="T10" fmla="*/ 71 w 82"/>
              <a:gd name="T11" fmla="*/ 29 h 82"/>
              <a:gd name="T12" fmla="*/ 15 w 82"/>
              <a:gd name="T13" fmla="*/ 0 h 82"/>
              <a:gd name="T14" fmla="*/ 15 w 82"/>
              <a:gd name="T15" fmla="*/ 29 h 82"/>
              <a:gd name="T16" fmla="*/ 23 w 82"/>
              <a:gd name="T17" fmla="*/ 7 h 82"/>
              <a:gd name="T18" fmla="*/ 60 w 82"/>
              <a:gd name="T19" fmla="*/ 11 h 82"/>
              <a:gd name="T20" fmla="*/ 23 w 82"/>
              <a:gd name="T21" fmla="*/ 11 h 82"/>
              <a:gd name="T22" fmla="*/ 23 w 82"/>
              <a:gd name="T23" fmla="*/ 18 h 82"/>
              <a:gd name="T24" fmla="*/ 60 w 82"/>
              <a:gd name="T25" fmla="*/ 22 h 82"/>
              <a:gd name="T26" fmla="*/ 23 w 82"/>
              <a:gd name="T27" fmla="*/ 22 h 82"/>
              <a:gd name="T28" fmla="*/ 12 w 82"/>
              <a:gd name="T29" fmla="*/ 78 h 82"/>
              <a:gd name="T30" fmla="*/ 34 w 82"/>
              <a:gd name="T31" fmla="*/ 67 h 82"/>
              <a:gd name="T32" fmla="*/ 38 w 82"/>
              <a:gd name="T33" fmla="*/ 63 h 82"/>
              <a:gd name="T34" fmla="*/ 38 w 82"/>
              <a:gd name="T35" fmla="*/ 67 h 82"/>
              <a:gd name="T36" fmla="*/ 30 w 82"/>
              <a:gd name="T37" fmla="*/ 70 h 82"/>
              <a:gd name="T38" fmla="*/ 34 w 82"/>
              <a:gd name="T39" fmla="*/ 82 h 82"/>
              <a:gd name="T40" fmla="*/ 45 w 82"/>
              <a:gd name="T41" fmla="*/ 78 h 82"/>
              <a:gd name="T42" fmla="*/ 49 w 82"/>
              <a:gd name="T43" fmla="*/ 74 h 82"/>
              <a:gd name="T44" fmla="*/ 67 w 82"/>
              <a:gd name="T45" fmla="*/ 63 h 82"/>
              <a:gd name="T46" fmla="*/ 15 w 82"/>
              <a:gd name="T47" fmla="*/ 44 h 82"/>
              <a:gd name="T48" fmla="*/ 23 w 82"/>
              <a:gd name="T49" fmla="*/ 63 h 82"/>
              <a:gd name="T50" fmla="*/ 4 w 82"/>
              <a:gd name="T51" fmla="*/ 70 h 82"/>
              <a:gd name="T52" fmla="*/ 4 w 82"/>
              <a:gd name="T53" fmla="*/ 70 h 82"/>
              <a:gd name="T54" fmla="*/ 56 w 82"/>
              <a:gd name="T55" fmla="*/ 56 h 82"/>
              <a:gd name="T56" fmla="*/ 26 w 82"/>
              <a:gd name="T57" fmla="*/ 52 h 82"/>
              <a:gd name="T58" fmla="*/ 56 w 82"/>
              <a:gd name="T59" fmla="*/ 52 h 82"/>
              <a:gd name="T60" fmla="*/ 49 w 82"/>
              <a:gd name="T61" fmla="*/ 70 h 82"/>
              <a:gd name="T62" fmla="*/ 52 w 82"/>
              <a:gd name="T63" fmla="*/ 70 h 82"/>
              <a:gd name="T64" fmla="*/ 71 w 82"/>
              <a:gd name="T65" fmla="*/ 78 h 82"/>
              <a:gd name="T66" fmla="*/ 79 w 82"/>
              <a:gd name="T67" fmla="*/ 70 h 82"/>
              <a:gd name="T68" fmla="*/ 56 w 82"/>
              <a:gd name="T69" fmla="*/ 63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2" h="82">
                <a:moveTo>
                  <a:pt x="15" y="29"/>
                </a:moveTo>
                <a:lnTo>
                  <a:pt x="34" y="29"/>
                </a:lnTo>
                <a:lnTo>
                  <a:pt x="34" y="29"/>
                </a:lnTo>
                <a:lnTo>
                  <a:pt x="34" y="33"/>
                </a:lnTo>
                <a:lnTo>
                  <a:pt x="0" y="33"/>
                </a:lnTo>
                <a:lnTo>
                  <a:pt x="0" y="41"/>
                </a:lnTo>
                <a:lnTo>
                  <a:pt x="82" y="41"/>
                </a:lnTo>
                <a:lnTo>
                  <a:pt x="82" y="33"/>
                </a:lnTo>
                <a:lnTo>
                  <a:pt x="49" y="33"/>
                </a:lnTo>
                <a:lnTo>
                  <a:pt x="49" y="33"/>
                </a:lnTo>
                <a:lnTo>
                  <a:pt x="49" y="29"/>
                </a:lnTo>
                <a:lnTo>
                  <a:pt x="71" y="29"/>
                </a:lnTo>
                <a:lnTo>
                  <a:pt x="71" y="0"/>
                </a:lnTo>
                <a:lnTo>
                  <a:pt x="15" y="0"/>
                </a:lnTo>
                <a:lnTo>
                  <a:pt x="15" y="29"/>
                </a:lnTo>
                <a:lnTo>
                  <a:pt x="15" y="29"/>
                </a:lnTo>
                <a:close/>
                <a:moveTo>
                  <a:pt x="23" y="11"/>
                </a:moveTo>
                <a:lnTo>
                  <a:pt x="23" y="7"/>
                </a:lnTo>
                <a:lnTo>
                  <a:pt x="60" y="7"/>
                </a:lnTo>
                <a:lnTo>
                  <a:pt x="60" y="11"/>
                </a:lnTo>
                <a:lnTo>
                  <a:pt x="23" y="11"/>
                </a:lnTo>
                <a:lnTo>
                  <a:pt x="23" y="11"/>
                </a:lnTo>
                <a:close/>
                <a:moveTo>
                  <a:pt x="23" y="22"/>
                </a:moveTo>
                <a:lnTo>
                  <a:pt x="23" y="18"/>
                </a:lnTo>
                <a:lnTo>
                  <a:pt x="60" y="18"/>
                </a:lnTo>
                <a:lnTo>
                  <a:pt x="60" y="22"/>
                </a:lnTo>
                <a:lnTo>
                  <a:pt x="23" y="22"/>
                </a:lnTo>
                <a:lnTo>
                  <a:pt x="23" y="22"/>
                </a:lnTo>
                <a:close/>
                <a:moveTo>
                  <a:pt x="4" y="70"/>
                </a:moveTo>
                <a:lnTo>
                  <a:pt x="12" y="78"/>
                </a:lnTo>
                <a:lnTo>
                  <a:pt x="12" y="78"/>
                </a:lnTo>
                <a:lnTo>
                  <a:pt x="34" y="67"/>
                </a:lnTo>
                <a:lnTo>
                  <a:pt x="26" y="63"/>
                </a:lnTo>
                <a:lnTo>
                  <a:pt x="38" y="63"/>
                </a:lnTo>
                <a:lnTo>
                  <a:pt x="38" y="67"/>
                </a:lnTo>
                <a:lnTo>
                  <a:pt x="38" y="67"/>
                </a:lnTo>
                <a:lnTo>
                  <a:pt x="34" y="70"/>
                </a:lnTo>
                <a:lnTo>
                  <a:pt x="30" y="70"/>
                </a:lnTo>
                <a:lnTo>
                  <a:pt x="30" y="70"/>
                </a:lnTo>
                <a:lnTo>
                  <a:pt x="34" y="82"/>
                </a:lnTo>
                <a:lnTo>
                  <a:pt x="34" y="82"/>
                </a:lnTo>
                <a:lnTo>
                  <a:pt x="45" y="78"/>
                </a:lnTo>
                <a:lnTo>
                  <a:pt x="49" y="78"/>
                </a:lnTo>
                <a:lnTo>
                  <a:pt x="49" y="74"/>
                </a:lnTo>
                <a:lnTo>
                  <a:pt x="49" y="63"/>
                </a:lnTo>
                <a:lnTo>
                  <a:pt x="67" y="63"/>
                </a:lnTo>
                <a:lnTo>
                  <a:pt x="67" y="44"/>
                </a:lnTo>
                <a:lnTo>
                  <a:pt x="15" y="44"/>
                </a:lnTo>
                <a:lnTo>
                  <a:pt x="15" y="63"/>
                </a:lnTo>
                <a:lnTo>
                  <a:pt x="23" y="63"/>
                </a:lnTo>
                <a:lnTo>
                  <a:pt x="23" y="63"/>
                </a:lnTo>
                <a:lnTo>
                  <a:pt x="4" y="70"/>
                </a:lnTo>
                <a:lnTo>
                  <a:pt x="4" y="70"/>
                </a:lnTo>
                <a:lnTo>
                  <a:pt x="4" y="70"/>
                </a:lnTo>
                <a:close/>
                <a:moveTo>
                  <a:pt x="56" y="52"/>
                </a:moveTo>
                <a:lnTo>
                  <a:pt x="56" y="56"/>
                </a:lnTo>
                <a:lnTo>
                  <a:pt x="26" y="56"/>
                </a:lnTo>
                <a:lnTo>
                  <a:pt x="26" y="52"/>
                </a:lnTo>
                <a:lnTo>
                  <a:pt x="56" y="52"/>
                </a:lnTo>
                <a:lnTo>
                  <a:pt x="56" y="52"/>
                </a:lnTo>
                <a:close/>
                <a:moveTo>
                  <a:pt x="56" y="63"/>
                </a:moveTo>
                <a:lnTo>
                  <a:pt x="49" y="70"/>
                </a:lnTo>
                <a:lnTo>
                  <a:pt x="49" y="70"/>
                </a:lnTo>
                <a:lnTo>
                  <a:pt x="52" y="70"/>
                </a:lnTo>
                <a:lnTo>
                  <a:pt x="52" y="70"/>
                </a:lnTo>
                <a:lnTo>
                  <a:pt x="71" y="78"/>
                </a:lnTo>
                <a:lnTo>
                  <a:pt x="79" y="70"/>
                </a:lnTo>
                <a:lnTo>
                  <a:pt x="79" y="70"/>
                </a:lnTo>
                <a:lnTo>
                  <a:pt x="56" y="63"/>
                </a:lnTo>
                <a:lnTo>
                  <a:pt x="56" y="63"/>
                </a:lnTo>
                <a:lnTo>
                  <a:pt x="56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" name="Freeform 127"/>
          <p:cNvSpPr>
            <a:spLocks noEditPoints="1"/>
          </p:cNvSpPr>
          <p:nvPr/>
        </p:nvSpPr>
        <p:spPr bwMode="auto">
          <a:xfrm>
            <a:off x="6584951" y="4071938"/>
            <a:ext cx="130175" cy="130175"/>
          </a:xfrm>
          <a:custGeom>
            <a:avLst/>
            <a:gdLst>
              <a:gd name="T0" fmla="*/ 0 w 82"/>
              <a:gd name="T1" fmla="*/ 74 h 82"/>
              <a:gd name="T2" fmla="*/ 8 w 82"/>
              <a:gd name="T3" fmla="*/ 78 h 82"/>
              <a:gd name="T4" fmla="*/ 8 w 82"/>
              <a:gd name="T5" fmla="*/ 74 h 82"/>
              <a:gd name="T6" fmla="*/ 15 w 82"/>
              <a:gd name="T7" fmla="*/ 78 h 82"/>
              <a:gd name="T8" fmla="*/ 26 w 82"/>
              <a:gd name="T9" fmla="*/ 67 h 82"/>
              <a:gd name="T10" fmla="*/ 26 w 82"/>
              <a:gd name="T11" fmla="*/ 71 h 82"/>
              <a:gd name="T12" fmla="*/ 30 w 82"/>
              <a:gd name="T13" fmla="*/ 74 h 82"/>
              <a:gd name="T14" fmla="*/ 38 w 82"/>
              <a:gd name="T15" fmla="*/ 71 h 82"/>
              <a:gd name="T16" fmla="*/ 41 w 82"/>
              <a:gd name="T17" fmla="*/ 67 h 82"/>
              <a:gd name="T18" fmla="*/ 34 w 82"/>
              <a:gd name="T19" fmla="*/ 60 h 82"/>
              <a:gd name="T20" fmla="*/ 26 w 82"/>
              <a:gd name="T21" fmla="*/ 34 h 82"/>
              <a:gd name="T22" fmla="*/ 34 w 82"/>
              <a:gd name="T23" fmla="*/ 19 h 82"/>
              <a:gd name="T24" fmla="*/ 30 w 82"/>
              <a:gd name="T25" fmla="*/ 26 h 82"/>
              <a:gd name="T26" fmla="*/ 30 w 82"/>
              <a:gd name="T27" fmla="*/ 30 h 82"/>
              <a:gd name="T28" fmla="*/ 38 w 82"/>
              <a:gd name="T29" fmla="*/ 30 h 82"/>
              <a:gd name="T30" fmla="*/ 41 w 82"/>
              <a:gd name="T31" fmla="*/ 15 h 82"/>
              <a:gd name="T32" fmla="*/ 52 w 82"/>
              <a:gd name="T33" fmla="*/ 15 h 82"/>
              <a:gd name="T34" fmla="*/ 41 w 82"/>
              <a:gd name="T35" fmla="*/ 22 h 82"/>
              <a:gd name="T36" fmla="*/ 52 w 82"/>
              <a:gd name="T37" fmla="*/ 63 h 82"/>
              <a:gd name="T38" fmla="*/ 67 w 82"/>
              <a:gd name="T39" fmla="*/ 30 h 82"/>
              <a:gd name="T40" fmla="*/ 79 w 82"/>
              <a:gd name="T41" fmla="*/ 63 h 82"/>
              <a:gd name="T42" fmla="*/ 64 w 82"/>
              <a:gd name="T43" fmla="*/ 22 h 82"/>
              <a:gd name="T44" fmla="*/ 64 w 82"/>
              <a:gd name="T45" fmla="*/ 19 h 82"/>
              <a:gd name="T46" fmla="*/ 67 w 82"/>
              <a:gd name="T47" fmla="*/ 15 h 82"/>
              <a:gd name="T48" fmla="*/ 82 w 82"/>
              <a:gd name="T49" fmla="*/ 7 h 82"/>
              <a:gd name="T50" fmla="*/ 38 w 82"/>
              <a:gd name="T51" fmla="*/ 11 h 82"/>
              <a:gd name="T52" fmla="*/ 26 w 82"/>
              <a:gd name="T53" fmla="*/ 7 h 82"/>
              <a:gd name="T54" fmla="*/ 26 w 82"/>
              <a:gd name="T55" fmla="*/ 4 h 82"/>
              <a:gd name="T56" fmla="*/ 26 w 82"/>
              <a:gd name="T57" fmla="*/ 4 h 82"/>
              <a:gd name="T58" fmla="*/ 23 w 82"/>
              <a:gd name="T59" fmla="*/ 0 h 82"/>
              <a:gd name="T60" fmla="*/ 19 w 82"/>
              <a:gd name="T61" fmla="*/ 11 h 82"/>
              <a:gd name="T62" fmla="*/ 4 w 82"/>
              <a:gd name="T63" fmla="*/ 41 h 82"/>
              <a:gd name="T64" fmla="*/ 4 w 82"/>
              <a:gd name="T65" fmla="*/ 60 h 82"/>
              <a:gd name="T66" fmla="*/ 0 w 82"/>
              <a:gd name="T67" fmla="*/ 74 h 82"/>
              <a:gd name="T68" fmla="*/ 19 w 82"/>
              <a:gd name="T69" fmla="*/ 34 h 82"/>
              <a:gd name="T70" fmla="*/ 12 w 82"/>
              <a:gd name="T71" fmla="*/ 19 h 82"/>
              <a:gd name="T72" fmla="*/ 19 w 82"/>
              <a:gd name="T73" fmla="*/ 34 h 82"/>
              <a:gd name="T74" fmla="*/ 12 w 82"/>
              <a:gd name="T75" fmla="*/ 48 h 82"/>
              <a:gd name="T76" fmla="*/ 26 w 82"/>
              <a:gd name="T77" fmla="*/ 41 h 82"/>
              <a:gd name="T78" fmla="*/ 23 w 82"/>
              <a:gd name="T79" fmla="*/ 52 h 82"/>
              <a:gd name="T80" fmla="*/ 12 w 82"/>
              <a:gd name="T81" fmla="*/ 48 h 82"/>
              <a:gd name="T82" fmla="*/ 12 w 82"/>
              <a:gd name="T83" fmla="*/ 52 h 82"/>
              <a:gd name="T84" fmla="*/ 19 w 82"/>
              <a:gd name="T85" fmla="*/ 60 h 82"/>
              <a:gd name="T86" fmla="*/ 12 w 82"/>
              <a:gd name="T87" fmla="*/ 71 h 82"/>
              <a:gd name="T88" fmla="*/ 12 w 82"/>
              <a:gd name="T89" fmla="*/ 52 h 82"/>
              <a:gd name="T90" fmla="*/ 12 w 82"/>
              <a:gd name="T91" fmla="*/ 52 h 82"/>
              <a:gd name="T92" fmla="*/ 49 w 82"/>
              <a:gd name="T93" fmla="*/ 63 h 82"/>
              <a:gd name="T94" fmla="*/ 34 w 82"/>
              <a:gd name="T95" fmla="*/ 74 h 82"/>
              <a:gd name="T96" fmla="*/ 41 w 82"/>
              <a:gd name="T97" fmla="*/ 82 h 82"/>
              <a:gd name="T98" fmla="*/ 60 w 82"/>
              <a:gd name="T99" fmla="*/ 71 h 82"/>
              <a:gd name="T100" fmla="*/ 75 w 82"/>
              <a:gd name="T101" fmla="*/ 82 h 82"/>
              <a:gd name="T102" fmla="*/ 82 w 82"/>
              <a:gd name="T103" fmla="*/ 74 h 82"/>
              <a:gd name="T104" fmla="*/ 64 w 82"/>
              <a:gd name="T105" fmla="*/ 63 h 82"/>
              <a:gd name="T106" fmla="*/ 64 w 82"/>
              <a:gd name="T107" fmla="*/ 41 h 82"/>
              <a:gd name="T108" fmla="*/ 67 w 82"/>
              <a:gd name="T109" fmla="*/ 37 h 82"/>
              <a:gd name="T110" fmla="*/ 67 w 82"/>
              <a:gd name="T111" fmla="*/ 34 h 82"/>
              <a:gd name="T112" fmla="*/ 64 w 82"/>
              <a:gd name="T113" fmla="*/ 34 h 82"/>
              <a:gd name="T114" fmla="*/ 56 w 82"/>
              <a:gd name="T115" fmla="*/ 34 h 82"/>
              <a:gd name="T116" fmla="*/ 56 w 82"/>
              <a:gd name="T117" fmla="*/ 45 h 82"/>
              <a:gd name="T118" fmla="*/ 49 w 82"/>
              <a:gd name="T119" fmla="*/ 63 h 82"/>
              <a:gd name="T120" fmla="*/ 49 w 82"/>
              <a:gd name="T121" fmla="*/ 63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2" h="82">
                <a:moveTo>
                  <a:pt x="0" y="74"/>
                </a:moveTo>
                <a:lnTo>
                  <a:pt x="0" y="74"/>
                </a:lnTo>
                <a:lnTo>
                  <a:pt x="8" y="78"/>
                </a:lnTo>
                <a:lnTo>
                  <a:pt x="8" y="78"/>
                </a:lnTo>
                <a:lnTo>
                  <a:pt x="8" y="74"/>
                </a:lnTo>
                <a:lnTo>
                  <a:pt x="8" y="74"/>
                </a:lnTo>
                <a:lnTo>
                  <a:pt x="15" y="78"/>
                </a:lnTo>
                <a:lnTo>
                  <a:pt x="15" y="78"/>
                </a:lnTo>
                <a:lnTo>
                  <a:pt x="26" y="67"/>
                </a:lnTo>
                <a:lnTo>
                  <a:pt x="26" y="67"/>
                </a:lnTo>
                <a:lnTo>
                  <a:pt x="26" y="71"/>
                </a:lnTo>
                <a:lnTo>
                  <a:pt x="26" y="71"/>
                </a:lnTo>
                <a:lnTo>
                  <a:pt x="30" y="74"/>
                </a:lnTo>
                <a:lnTo>
                  <a:pt x="30" y="74"/>
                </a:lnTo>
                <a:lnTo>
                  <a:pt x="38" y="71"/>
                </a:lnTo>
                <a:lnTo>
                  <a:pt x="38" y="71"/>
                </a:lnTo>
                <a:lnTo>
                  <a:pt x="41" y="67"/>
                </a:lnTo>
                <a:lnTo>
                  <a:pt x="41" y="67"/>
                </a:lnTo>
                <a:lnTo>
                  <a:pt x="34" y="60"/>
                </a:lnTo>
                <a:lnTo>
                  <a:pt x="34" y="60"/>
                </a:lnTo>
                <a:lnTo>
                  <a:pt x="38" y="34"/>
                </a:lnTo>
                <a:lnTo>
                  <a:pt x="26" y="34"/>
                </a:lnTo>
                <a:lnTo>
                  <a:pt x="26" y="19"/>
                </a:lnTo>
                <a:lnTo>
                  <a:pt x="34" y="19"/>
                </a:lnTo>
                <a:lnTo>
                  <a:pt x="34" y="19"/>
                </a:lnTo>
                <a:lnTo>
                  <a:pt x="30" y="26"/>
                </a:lnTo>
                <a:lnTo>
                  <a:pt x="30" y="26"/>
                </a:lnTo>
                <a:lnTo>
                  <a:pt x="30" y="30"/>
                </a:lnTo>
                <a:lnTo>
                  <a:pt x="30" y="30"/>
                </a:lnTo>
                <a:lnTo>
                  <a:pt x="38" y="30"/>
                </a:lnTo>
                <a:lnTo>
                  <a:pt x="38" y="30"/>
                </a:lnTo>
                <a:lnTo>
                  <a:pt x="41" y="15"/>
                </a:lnTo>
                <a:lnTo>
                  <a:pt x="52" y="15"/>
                </a:lnTo>
                <a:lnTo>
                  <a:pt x="52" y="15"/>
                </a:lnTo>
                <a:lnTo>
                  <a:pt x="52" y="22"/>
                </a:lnTo>
                <a:lnTo>
                  <a:pt x="41" y="22"/>
                </a:lnTo>
                <a:lnTo>
                  <a:pt x="41" y="63"/>
                </a:lnTo>
                <a:lnTo>
                  <a:pt x="52" y="63"/>
                </a:lnTo>
                <a:lnTo>
                  <a:pt x="52" y="30"/>
                </a:lnTo>
                <a:lnTo>
                  <a:pt x="67" y="30"/>
                </a:lnTo>
                <a:lnTo>
                  <a:pt x="67" y="63"/>
                </a:lnTo>
                <a:lnTo>
                  <a:pt x="79" y="63"/>
                </a:lnTo>
                <a:lnTo>
                  <a:pt x="79" y="22"/>
                </a:lnTo>
                <a:lnTo>
                  <a:pt x="64" y="22"/>
                </a:lnTo>
                <a:lnTo>
                  <a:pt x="64" y="22"/>
                </a:lnTo>
                <a:lnTo>
                  <a:pt x="64" y="19"/>
                </a:lnTo>
                <a:lnTo>
                  <a:pt x="64" y="19"/>
                </a:lnTo>
                <a:lnTo>
                  <a:pt x="67" y="15"/>
                </a:lnTo>
                <a:lnTo>
                  <a:pt x="82" y="15"/>
                </a:lnTo>
                <a:lnTo>
                  <a:pt x="82" y="7"/>
                </a:lnTo>
                <a:lnTo>
                  <a:pt x="38" y="7"/>
                </a:lnTo>
                <a:lnTo>
                  <a:pt x="38" y="11"/>
                </a:lnTo>
                <a:lnTo>
                  <a:pt x="26" y="11"/>
                </a:lnTo>
                <a:lnTo>
                  <a:pt x="26" y="7"/>
                </a:lnTo>
                <a:lnTo>
                  <a:pt x="26" y="7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6" y="4"/>
                </a:lnTo>
                <a:lnTo>
                  <a:pt x="23" y="0"/>
                </a:lnTo>
                <a:lnTo>
                  <a:pt x="19" y="0"/>
                </a:lnTo>
                <a:lnTo>
                  <a:pt x="19" y="11"/>
                </a:lnTo>
                <a:lnTo>
                  <a:pt x="4" y="11"/>
                </a:lnTo>
                <a:lnTo>
                  <a:pt x="4" y="41"/>
                </a:lnTo>
                <a:lnTo>
                  <a:pt x="4" y="41"/>
                </a:lnTo>
                <a:lnTo>
                  <a:pt x="4" y="60"/>
                </a:lnTo>
                <a:lnTo>
                  <a:pt x="0" y="74"/>
                </a:lnTo>
                <a:lnTo>
                  <a:pt x="0" y="74"/>
                </a:lnTo>
                <a:lnTo>
                  <a:pt x="0" y="74"/>
                </a:lnTo>
                <a:close/>
                <a:moveTo>
                  <a:pt x="19" y="34"/>
                </a:moveTo>
                <a:lnTo>
                  <a:pt x="12" y="34"/>
                </a:lnTo>
                <a:lnTo>
                  <a:pt x="12" y="19"/>
                </a:lnTo>
                <a:lnTo>
                  <a:pt x="19" y="19"/>
                </a:lnTo>
                <a:lnTo>
                  <a:pt x="19" y="34"/>
                </a:lnTo>
                <a:lnTo>
                  <a:pt x="19" y="34"/>
                </a:lnTo>
                <a:close/>
                <a:moveTo>
                  <a:pt x="12" y="48"/>
                </a:moveTo>
                <a:lnTo>
                  <a:pt x="12" y="41"/>
                </a:lnTo>
                <a:lnTo>
                  <a:pt x="26" y="41"/>
                </a:lnTo>
                <a:lnTo>
                  <a:pt x="26" y="41"/>
                </a:lnTo>
                <a:lnTo>
                  <a:pt x="23" y="52"/>
                </a:lnTo>
                <a:lnTo>
                  <a:pt x="15" y="45"/>
                </a:lnTo>
                <a:lnTo>
                  <a:pt x="12" y="48"/>
                </a:lnTo>
                <a:lnTo>
                  <a:pt x="12" y="48"/>
                </a:lnTo>
                <a:close/>
                <a:moveTo>
                  <a:pt x="12" y="52"/>
                </a:moveTo>
                <a:lnTo>
                  <a:pt x="12" y="52"/>
                </a:lnTo>
                <a:lnTo>
                  <a:pt x="19" y="60"/>
                </a:lnTo>
                <a:lnTo>
                  <a:pt x="19" y="60"/>
                </a:lnTo>
                <a:lnTo>
                  <a:pt x="12" y="71"/>
                </a:lnTo>
                <a:lnTo>
                  <a:pt x="12" y="71"/>
                </a:lnTo>
                <a:lnTo>
                  <a:pt x="12" y="52"/>
                </a:lnTo>
                <a:lnTo>
                  <a:pt x="12" y="52"/>
                </a:lnTo>
                <a:lnTo>
                  <a:pt x="12" y="52"/>
                </a:lnTo>
                <a:close/>
                <a:moveTo>
                  <a:pt x="49" y="63"/>
                </a:moveTo>
                <a:lnTo>
                  <a:pt x="49" y="63"/>
                </a:lnTo>
                <a:lnTo>
                  <a:pt x="45" y="71"/>
                </a:lnTo>
                <a:lnTo>
                  <a:pt x="34" y="74"/>
                </a:lnTo>
                <a:lnTo>
                  <a:pt x="34" y="74"/>
                </a:lnTo>
                <a:lnTo>
                  <a:pt x="41" y="82"/>
                </a:lnTo>
                <a:lnTo>
                  <a:pt x="41" y="82"/>
                </a:lnTo>
                <a:lnTo>
                  <a:pt x="60" y="71"/>
                </a:lnTo>
                <a:lnTo>
                  <a:pt x="60" y="71"/>
                </a:lnTo>
                <a:lnTo>
                  <a:pt x="75" y="82"/>
                </a:lnTo>
                <a:lnTo>
                  <a:pt x="75" y="82"/>
                </a:lnTo>
                <a:lnTo>
                  <a:pt x="82" y="74"/>
                </a:lnTo>
                <a:lnTo>
                  <a:pt x="82" y="74"/>
                </a:lnTo>
                <a:lnTo>
                  <a:pt x="64" y="63"/>
                </a:lnTo>
                <a:lnTo>
                  <a:pt x="64" y="63"/>
                </a:lnTo>
                <a:lnTo>
                  <a:pt x="64" y="41"/>
                </a:lnTo>
                <a:lnTo>
                  <a:pt x="64" y="41"/>
                </a:lnTo>
                <a:lnTo>
                  <a:pt x="67" y="37"/>
                </a:lnTo>
                <a:lnTo>
                  <a:pt x="67" y="37"/>
                </a:lnTo>
                <a:lnTo>
                  <a:pt x="67" y="34"/>
                </a:lnTo>
                <a:lnTo>
                  <a:pt x="67" y="34"/>
                </a:lnTo>
                <a:lnTo>
                  <a:pt x="64" y="34"/>
                </a:lnTo>
                <a:lnTo>
                  <a:pt x="64" y="34"/>
                </a:lnTo>
                <a:lnTo>
                  <a:pt x="56" y="34"/>
                </a:lnTo>
                <a:lnTo>
                  <a:pt x="56" y="45"/>
                </a:lnTo>
                <a:lnTo>
                  <a:pt x="56" y="45"/>
                </a:lnTo>
                <a:lnTo>
                  <a:pt x="52" y="56"/>
                </a:lnTo>
                <a:lnTo>
                  <a:pt x="49" y="63"/>
                </a:lnTo>
                <a:lnTo>
                  <a:pt x="49" y="63"/>
                </a:lnTo>
                <a:lnTo>
                  <a:pt x="49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4" name="Freeform 128"/>
          <p:cNvSpPr>
            <a:spLocks noEditPoints="1"/>
          </p:cNvSpPr>
          <p:nvPr/>
        </p:nvSpPr>
        <p:spPr bwMode="auto">
          <a:xfrm>
            <a:off x="6584951" y="4219575"/>
            <a:ext cx="130175" cy="130175"/>
          </a:xfrm>
          <a:custGeom>
            <a:avLst/>
            <a:gdLst>
              <a:gd name="T0" fmla="*/ 12 w 82"/>
              <a:gd name="T1" fmla="*/ 11 h 82"/>
              <a:gd name="T2" fmla="*/ 23 w 82"/>
              <a:gd name="T3" fmla="*/ 11 h 82"/>
              <a:gd name="T4" fmla="*/ 23 w 82"/>
              <a:gd name="T5" fmla="*/ 0 h 82"/>
              <a:gd name="T6" fmla="*/ 12 w 82"/>
              <a:gd name="T7" fmla="*/ 4 h 82"/>
              <a:gd name="T8" fmla="*/ 12 w 82"/>
              <a:gd name="T9" fmla="*/ 11 h 82"/>
              <a:gd name="T10" fmla="*/ 34 w 82"/>
              <a:gd name="T11" fmla="*/ 71 h 82"/>
              <a:gd name="T12" fmla="*/ 19 w 82"/>
              <a:gd name="T13" fmla="*/ 30 h 82"/>
              <a:gd name="T14" fmla="*/ 34 w 82"/>
              <a:gd name="T15" fmla="*/ 22 h 82"/>
              <a:gd name="T16" fmla="*/ 30 w 82"/>
              <a:gd name="T17" fmla="*/ 26 h 82"/>
              <a:gd name="T18" fmla="*/ 38 w 82"/>
              <a:gd name="T19" fmla="*/ 30 h 82"/>
              <a:gd name="T20" fmla="*/ 79 w 82"/>
              <a:gd name="T21" fmla="*/ 19 h 82"/>
              <a:gd name="T22" fmla="*/ 49 w 82"/>
              <a:gd name="T23" fmla="*/ 7 h 82"/>
              <a:gd name="T24" fmla="*/ 52 w 82"/>
              <a:gd name="T25" fmla="*/ 4 h 82"/>
              <a:gd name="T26" fmla="*/ 52 w 82"/>
              <a:gd name="T27" fmla="*/ 4 h 82"/>
              <a:gd name="T28" fmla="*/ 41 w 82"/>
              <a:gd name="T29" fmla="*/ 0 h 82"/>
              <a:gd name="T30" fmla="*/ 41 w 82"/>
              <a:gd name="T31" fmla="*/ 4 h 82"/>
              <a:gd name="T32" fmla="*/ 34 w 82"/>
              <a:gd name="T33" fmla="*/ 19 h 82"/>
              <a:gd name="T34" fmla="*/ 0 w 82"/>
              <a:gd name="T35" fmla="*/ 15 h 82"/>
              <a:gd name="T36" fmla="*/ 8 w 82"/>
              <a:gd name="T37" fmla="*/ 22 h 82"/>
              <a:gd name="T38" fmla="*/ 8 w 82"/>
              <a:gd name="T39" fmla="*/ 41 h 82"/>
              <a:gd name="T40" fmla="*/ 0 w 82"/>
              <a:gd name="T41" fmla="*/ 74 h 82"/>
              <a:gd name="T42" fmla="*/ 0 w 82"/>
              <a:gd name="T43" fmla="*/ 74 h 82"/>
              <a:gd name="T44" fmla="*/ 8 w 82"/>
              <a:gd name="T45" fmla="*/ 82 h 82"/>
              <a:gd name="T46" fmla="*/ 15 w 82"/>
              <a:gd name="T47" fmla="*/ 60 h 82"/>
              <a:gd name="T48" fmla="*/ 23 w 82"/>
              <a:gd name="T49" fmla="*/ 41 h 82"/>
              <a:gd name="T50" fmla="*/ 23 w 82"/>
              <a:gd name="T51" fmla="*/ 67 h 82"/>
              <a:gd name="T52" fmla="*/ 15 w 82"/>
              <a:gd name="T53" fmla="*/ 71 h 82"/>
              <a:gd name="T54" fmla="*/ 19 w 82"/>
              <a:gd name="T55" fmla="*/ 78 h 82"/>
              <a:gd name="T56" fmla="*/ 26 w 82"/>
              <a:gd name="T57" fmla="*/ 78 h 82"/>
              <a:gd name="T58" fmla="*/ 34 w 82"/>
              <a:gd name="T59" fmla="*/ 74 h 82"/>
              <a:gd name="T60" fmla="*/ 41 w 82"/>
              <a:gd name="T61" fmla="*/ 82 h 82"/>
              <a:gd name="T62" fmla="*/ 60 w 82"/>
              <a:gd name="T63" fmla="*/ 63 h 82"/>
              <a:gd name="T64" fmla="*/ 67 w 82"/>
              <a:gd name="T65" fmla="*/ 71 h 82"/>
              <a:gd name="T66" fmla="*/ 75 w 82"/>
              <a:gd name="T67" fmla="*/ 82 h 82"/>
              <a:gd name="T68" fmla="*/ 82 w 82"/>
              <a:gd name="T69" fmla="*/ 71 h 82"/>
              <a:gd name="T70" fmla="*/ 64 w 82"/>
              <a:gd name="T71" fmla="*/ 56 h 82"/>
              <a:gd name="T72" fmla="*/ 82 w 82"/>
              <a:gd name="T73" fmla="*/ 45 h 82"/>
              <a:gd name="T74" fmla="*/ 64 w 82"/>
              <a:gd name="T75" fmla="*/ 37 h 82"/>
              <a:gd name="T76" fmla="*/ 75 w 82"/>
              <a:gd name="T77" fmla="*/ 26 h 82"/>
              <a:gd name="T78" fmla="*/ 56 w 82"/>
              <a:gd name="T79" fmla="*/ 26 h 82"/>
              <a:gd name="T80" fmla="*/ 56 w 82"/>
              <a:gd name="T81" fmla="*/ 22 h 82"/>
              <a:gd name="T82" fmla="*/ 45 w 82"/>
              <a:gd name="T83" fmla="*/ 19 h 82"/>
              <a:gd name="T84" fmla="*/ 41 w 82"/>
              <a:gd name="T85" fmla="*/ 30 h 82"/>
              <a:gd name="T86" fmla="*/ 34 w 82"/>
              <a:gd name="T87" fmla="*/ 41 h 82"/>
              <a:gd name="T88" fmla="*/ 38 w 82"/>
              <a:gd name="T89" fmla="*/ 41 h 82"/>
              <a:gd name="T90" fmla="*/ 45 w 82"/>
              <a:gd name="T91" fmla="*/ 45 h 82"/>
              <a:gd name="T92" fmla="*/ 52 w 82"/>
              <a:gd name="T93" fmla="*/ 37 h 82"/>
              <a:gd name="T94" fmla="*/ 38 w 82"/>
              <a:gd name="T95" fmla="*/ 45 h 82"/>
              <a:gd name="T96" fmla="*/ 52 w 82"/>
              <a:gd name="T97" fmla="*/ 56 h 82"/>
              <a:gd name="T98" fmla="*/ 52 w 82"/>
              <a:gd name="T99" fmla="*/ 56 h 82"/>
              <a:gd name="T100" fmla="*/ 34 w 82"/>
              <a:gd name="T101" fmla="*/ 71 h 82"/>
              <a:gd name="T102" fmla="*/ 34 w 82"/>
              <a:gd name="T103" fmla="*/ 7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2" h="82">
                <a:moveTo>
                  <a:pt x="12" y="11"/>
                </a:moveTo>
                <a:lnTo>
                  <a:pt x="12" y="11"/>
                </a:lnTo>
                <a:lnTo>
                  <a:pt x="23" y="11"/>
                </a:lnTo>
                <a:lnTo>
                  <a:pt x="23" y="11"/>
                </a:lnTo>
                <a:lnTo>
                  <a:pt x="23" y="0"/>
                </a:lnTo>
                <a:lnTo>
                  <a:pt x="23" y="0"/>
                </a:lnTo>
                <a:lnTo>
                  <a:pt x="12" y="4"/>
                </a:lnTo>
                <a:lnTo>
                  <a:pt x="12" y="4"/>
                </a:lnTo>
                <a:lnTo>
                  <a:pt x="12" y="11"/>
                </a:lnTo>
                <a:lnTo>
                  <a:pt x="12" y="11"/>
                </a:lnTo>
                <a:lnTo>
                  <a:pt x="12" y="11"/>
                </a:lnTo>
                <a:close/>
                <a:moveTo>
                  <a:pt x="34" y="71"/>
                </a:moveTo>
                <a:lnTo>
                  <a:pt x="34" y="30"/>
                </a:lnTo>
                <a:lnTo>
                  <a:pt x="19" y="30"/>
                </a:lnTo>
                <a:lnTo>
                  <a:pt x="19" y="22"/>
                </a:lnTo>
                <a:lnTo>
                  <a:pt x="34" y="22"/>
                </a:lnTo>
                <a:lnTo>
                  <a:pt x="30" y="26"/>
                </a:lnTo>
                <a:lnTo>
                  <a:pt x="30" y="26"/>
                </a:lnTo>
                <a:lnTo>
                  <a:pt x="38" y="30"/>
                </a:lnTo>
                <a:lnTo>
                  <a:pt x="38" y="30"/>
                </a:lnTo>
                <a:lnTo>
                  <a:pt x="45" y="19"/>
                </a:lnTo>
                <a:lnTo>
                  <a:pt x="79" y="19"/>
                </a:lnTo>
                <a:lnTo>
                  <a:pt x="79" y="7"/>
                </a:lnTo>
                <a:lnTo>
                  <a:pt x="49" y="7"/>
                </a:lnTo>
                <a:lnTo>
                  <a:pt x="49" y="7"/>
                </a:lnTo>
                <a:lnTo>
                  <a:pt x="52" y="4"/>
                </a:lnTo>
                <a:lnTo>
                  <a:pt x="52" y="4"/>
                </a:lnTo>
                <a:lnTo>
                  <a:pt x="52" y="4"/>
                </a:lnTo>
                <a:lnTo>
                  <a:pt x="52" y="4"/>
                </a:lnTo>
                <a:lnTo>
                  <a:pt x="41" y="0"/>
                </a:lnTo>
                <a:lnTo>
                  <a:pt x="41" y="0"/>
                </a:lnTo>
                <a:lnTo>
                  <a:pt x="41" y="4"/>
                </a:lnTo>
                <a:lnTo>
                  <a:pt x="41" y="4"/>
                </a:lnTo>
                <a:lnTo>
                  <a:pt x="34" y="19"/>
                </a:lnTo>
                <a:lnTo>
                  <a:pt x="34" y="15"/>
                </a:lnTo>
                <a:lnTo>
                  <a:pt x="0" y="15"/>
                </a:lnTo>
                <a:lnTo>
                  <a:pt x="0" y="22"/>
                </a:lnTo>
                <a:lnTo>
                  <a:pt x="8" y="22"/>
                </a:lnTo>
                <a:lnTo>
                  <a:pt x="8" y="41"/>
                </a:lnTo>
                <a:lnTo>
                  <a:pt x="8" y="41"/>
                </a:lnTo>
                <a:lnTo>
                  <a:pt x="8" y="60"/>
                </a:lnTo>
                <a:lnTo>
                  <a:pt x="0" y="74"/>
                </a:lnTo>
                <a:lnTo>
                  <a:pt x="0" y="74"/>
                </a:lnTo>
                <a:lnTo>
                  <a:pt x="0" y="74"/>
                </a:lnTo>
                <a:lnTo>
                  <a:pt x="0" y="74"/>
                </a:lnTo>
                <a:lnTo>
                  <a:pt x="8" y="82"/>
                </a:lnTo>
                <a:lnTo>
                  <a:pt x="8" y="82"/>
                </a:lnTo>
                <a:lnTo>
                  <a:pt x="15" y="60"/>
                </a:lnTo>
                <a:lnTo>
                  <a:pt x="19" y="41"/>
                </a:lnTo>
                <a:lnTo>
                  <a:pt x="23" y="41"/>
                </a:lnTo>
                <a:lnTo>
                  <a:pt x="23" y="67"/>
                </a:lnTo>
                <a:lnTo>
                  <a:pt x="23" y="67"/>
                </a:lnTo>
                <a:lnTo>
                  <a:pt x="23" y="67"/>
                </a:lnTo>
                <a:lnTo>
                  <a:pt x="15" y="71"/>
                </a:lnTo>
                <a:lnTo>
                  <a:pt x="15" y="71"/>
                </a:lnTo>
                <a:lnTo>
                  <a:pt x="19" y="78"/>
                </a:lnTo>
                <a:lnTo>
                  <a:pt x="19" y="78"/>
                </a:lnTo>
                <a:lnTo>
                  <a:pt x="26" y="78"/>
                </a:lnTo>
                <a:lnTo>
                  <a:pt x="34" y="74"/>
                </a:lnTo>
                <a:lnTo>
                  <a:pt x="34" y="74"/>
                </a:lnTo>
                <a:lnTo>
                  <a:pt x="41" y="82"/>
                </a:lnTo>
                <a:lnTo>
                  <a:pt x="41" y="82"/>
                </a:lnTo>
                <a:lnTo>
                  <a:pt x="52" y="71"/>
                </a:lnTo>
                <a:lnTo>
                  <a:pt x="60" y="63"/>
                </a:lnTo>
                <a:lnTo>
                  <a:pt x="60" y="63"/>
                </a:lnTo>
                <a:lnTo>
                  <a:pt x="67" y="71"/>
                </a:lnTo>
                <a:lnTo>
                  <a:pt x="75" y="82"/>
                </a:lnTo>
                <a:lnTo>
                  <a:pt x="75" y="82"/>
                </a:lnTo>
                <a:lnTo>
                  <a:pt x="82" y="71"/>
                </a:lnTo>
                <a:lnTo>
                  <a:pt x="82" y="71"/>
                </a:lnTo>
                <a:lnTo>
                  <a:pt x="71" y="63"/>
                </a:lnTo>
                <a:lnTo>
                  <a:pt x="64" y="56"/>
                </a:lnTo>
                <a:lnTo>
                  <a:pt x="82" y="56"/>
                </a:lnTo>
                <a:lnTo>
                  <a:pt x="82" y="45"/>
                </a:lnTo>
                <a:lnTo>
                  <a:pt x="64" y="45"/>
                </a:lnTo>
                <a:lnTo>
                  <a:pt x="64" y="37"/>
                </a:lnTo>
                <a:lnTo>
                  <a:pt x="75" y="37"/>
                </a:lnTo>
                <a:lnTo>
                  <a:pt x="75" y="26"/>
                </a:lnTo>
                <a:lnTo>
                  <a:pt x="56" y="26"/>
                </a:lnTo>
                <a:lnTo>
                  <a:pt x="56" y="26"/>
                </a:lnTo>
                <a:lnTo>
                  <a:pt x="56" y="26"/>
                </a:lnTo>
                <a:lnTo>
                  <a:pt x="56" y="22"/>
                </a:lnTo>
                <a:lnTo>
                  <a:pt x="56" y="22"/>
                </a:lnTo>
                <a:lnTo>
                  <a:pt x="45" y="19"/>
                </a:lnTo>
                <a:lnTo>
                  <a:pt x="45" y="19"/>
                </a:lnTo>
                <a:lnTo>
                  <a:pt x="41" y="30"/>
                </a:lnTo>
                <a:lnTo>
                  <a:pt x="34" y="41"/>
                </a:lnTo>
                <a:lnTo>
                  <a:pt x="34" y="41"/>
                </a:lnTo>
                <a:lnTo>
                  <a:pt x="38" y="41"/>
                </a:lnTo>
                <a:lnTo>
                  <a:pt x="38" y="41"/>
                </a:lnTo>
                <a:lnTo>
                  <a:pt x="45" y="45"/>
                </a:lnTo>
                <a:lnTo>
                  <a:pt x="45" y="45"/>
                </a:lnTo>
                <a:lnTo>
                  <a:pt x="49" y="37"/>
                </a:lnTo>
                <a:lnTo>
                  <a:pt x="52" y="37"/>
                </a:lnTo>
                <a:lnTo>
                  <a:pt x="52" y="45"/>
                </a:lnTo>
                <a:lnTo>
                  <a:pt x="38" y="45"/>
                </a:lnTo>
                <a:lnTo>
                  <a:pt x="38" y="56"/>
                </a:lnTo>
                <a:lnTo>
                  <a:pt x="52" y="56"/>
                </a:lnTo>
                <a:lnTo>
                  <a:pt x="52" y="56"/>
                </a:lnTo>
                <a:lnTo>
                  <a:pt x="52" y="56"/>
                </a:lnTo>
                <a:lnTo>
                  <a:pt x="45" y="63"/>
                </a:lnTo>
                <a:lnTo>
                  <a:pt x="34" y="71"/>
                </a:lnTo>
                <a:lnTo>
                  <a:pt x="34" y="71"/>
                </a:lnTo>
                <a:lnTo>
                  <a:pt x="34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5" name="Freeform 129"/>
          <p:cNvSpPr>
            <a:spLocks noEditPoints="1"/>
          </p:cNvSpPr>
          <p:nvPr/>
        </p:nvSpPr>
        <p:spPr bwMode="auto">
          <a:xfrm>
            <a:off x="6604001" y="4360863"/>
            <a:ext cx="93662" cy="130175"/>
          </a:xfrm>
          <a:custGeom>
            <a:avLst/>
            <a:gdLst>
              <a:gd name="T0" fmla="*/ 11 w 59"/>
              <a:gd name="T1" fmla="*/ 82 h 82"/>
              <a:gd name="T2" fmla="*/ 11 w 59"/>
              <a:gd name="T3" fmla="*/ 78 h 82"/>
              <a:gd name="T4" fmla="*/ 48 w 59"/>
              <a:gd name="T5" fmla="*/ 78 h 82"/>
              <a:gd name="T6" fmla="*/ 48 w 59"/>
              <a:gd name="T7" fmla="*/ 82 h 82"/>
              <a:gd name="T8" fmla="*/ 59 w 59"/>
              <a:gd name="T9" fmla="*/ 82 h 82"/>
              <a:gd name="T10" fmla="*/ 59 w 59"/>
              <a:gd name="T11" fmla="*/ 15 h 82"/>
              <a:gd name="T12" fmla="*/ 29 w 59"/>
              <a:gd name="T13" fmla="*/ 15 h 82"/>
              <a:gd name="T14" fmla="*/ 29 w 59"/>
              <a:gd name="T15" fmla="*/ 15 h 82"/>
              <a:gd name="T16" fmla="*/ 33 w 59"/>
              <a:gd name="T17" fmla="*/ 8 h 82"/>
              <a:gd name="T18" fmla="*/ 33 w 59"/>
              <a:gd name="T19" fmla="*/ 8 h 82"/>
              <a:gd name="T20" fmla="*/ 33 w 59"/>
              <a:gd name="T21" fmla="*/ 8 h 82"/>
              <a:gd name="T22" fmla="*/ 33 w 59"/>
              <a:gd name="T23" fmla="*/ 4 h 82"/>
              <a:gd name="T24" fmla="*/ 33 w 59"/>
              <a:gd name="T25" fmla="*/ 4 h 82"/>
              <a:gd name="T26" fmla="*/ 22 w 59"/>
              <a:gd name="T27" fmla="*/ 0 h 82"/>
              <a:gd name="T28" fmla="*/ 22 w 59"/>
              <a:gd name="T29" fmla="*/ 0 h 82"/>
              <a:gd name="T30" fmla="*/ 18 w 59"/>
              <a:gd name="T31" fmla="*/ 4 h 82"/>
              <a:gd name="T32" fmla="*/ 18 w 59"/>
              <a:gd name="T33" fmla="*/ 4 h 82"/>
              <a:gd name="T34" fmla="*/ 18 w 59"/>
              <a:gd name="T35" fmla="*/ 15 h 82"/>
              <a:gd name="T36" fmla="*/ 0 w 59"/>
              <a:gd name="T37" fmla="*/ 15 h 82"/>
              <a:gd name="T38" fmla="*/ 0 w 59"/>
              <a:gd name="T39" fmla="*/ 82 h 82"/>
              <a:gd name="T40" fmla="*/ 0 w 59"/>
              <a:gd name="T41" fmla="*/ 82 h 82"/>
              <a:gd name="T42" fmla="*/ 11 w 59"/>
              <a:gd name="T43" fmla="*/ 82 h 82"/>
              <a:gd name="T44" fmla="*/ 11 w 59"/>
              <a:gd name="T45" fmla="*/ 82 h 82"/>
              <a:gd name="T46" fmla="*/ 48 w 59"/>
              <a:gd name="T47" fmla="*/ 23 h 82"/>
              <a:gd name="T48" fmla="*/ 48 w 59"/>
              <a:gd name="T49" fmla="*/ 34 h 82"/>
              <a:gd name="T50" fmla="*/ 11 w 59"/>
              <a:gd name="T51" fmla="*/ 34 h 82"/>
              <a:gd name="T52" fmla="*/ 11 w 59"/>
              <a:gd name="T53" fmla="*/ 23 h 82"/>
              <a:gd name="T54" fmla="*/ 48 w 59"/>
              <a:gd name="T55" fmla="*/ 23 h 82"/>
              <a:gd name="T56" fmla="*/ 48 w 59"/>
              <a:gd name="T57" fmla="*/ 23 h 82"/>
              <a:gd name="T58" fmla="*/ 48 w 59"/>
              <a:gd name="T59" fmla="*/ 52 h 82"/>
              <a:gd name="T60" fmla="*/ 11 w 59"/>
              <a:gd name="T61" fmla="*/ 52 h 82"/>
              <a:gd name="T62" fmla="*/ 11 w 59"/>
              <a:gd name="T63" fmla="*/ 41 h 82"/>
              <a:gd name="T64" fmla="*/ 48 w 59"/>
              <a:gd name="T65" fmla="*/ 41 h 82"/>
              <a:gd name="T66" fmla="*/ 48 w 59"/>
              <a:gd name="T67" fmla="*/ 52 h 82"/>
              <a:gd name="T68" fmla="*/ 48 w 59"/>
              <a:gd name="T69" fmla="*/ 52 h 82"/>
              <a:gd name="T70" fmla="*/ 48 w 59"/>
              <a:gd name="T71" fmla="*/ 60 h 82"/>
              <a:gd name="T72" fmla="*/ 48 w 59"/>
              <a:gd name="T73" fmla="*/ 71 h 82"/>
              <a:gd name="T74" fmla="*/ 11 w 59"/>
              <a:gd name="T75" fmla="*/ 71 h 82"/>
              <a:gd name="T76" fmla="*/ 11 w 59"/>
              <a:gd name="T77" fmla="*/ 60 h 82"/>
              <a:gd name="T78" fmla="*/ 48 w 59"/>
              <a:gd name="T79" fmla="*/ 60 h 82"/>
              <a:gd name="T80" fmla="*/ 48 w 59"/>
              <a:gd name="T81" fmla="*/ 6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9" h="82">
                <a:moveTo>
                  <a:pt x="11" y="82"/>
                </a:moveTo>
                <a:lnTo>
                  <a:pt x="11" y="78"/>
                </a:lnTo>
                <a:lnTo>
                  <a:pt x="48" y="78"/>
                </a:lnTo>
                <a:lnTo>
                  <a:pt x="48" y="82"/>
                </a:lnTo>
                <a:lnTo>
                  <a:pt x="59" y="82"/>
                </a:lnTo>
                <a:lnTo>
                  <a:pt x="59" y="15"/>
                </a:lnTo>
                <a:lnTo>
                  <a:pt x="29" y="15"/>
                </a:lnTo>
                <a:lnTo>
                  <a:pt x="29" y="15"/>
                </a:lnTo>
                <a:lnTo>
                  <a:pt x="33" y="8"/>
                </a:lnTo>
                <a:lnTo>
                  <a:pt x="33" y="8"/>
                </a:lnTo>
                <a:lnTo>
                  <a:pt x="33" y="8"/>
                </a:lnTo>
                <a:lnTo>
                  <a:pt x="33" y="4"/>
                </a:lnTo>
                <a:lnTo>
                  <a:pt x="33" y="4"/>
                </a:lnTo>
                <a:lnTo>
                  <a:pt x="22" y="0"/>
                </a:lnTo>
                <a:lnTo>
                  <a:pt x="22" y="0"/>
                </a:lnTo>
                <a:lnTo>
                  <a:pt x="18" y="4"/>
                </a:lnTo>
                <a:lnTo>
                  <a:pt x="18" y="4"/>
                </a:lnTo>
                <a:lnTo>
                  <a:pt x="18" y="15"/>
                </a:lnTo>
                <a:lnTo>
                  <a:pt x="0" y="15"/>
                </a:lnTo>
                <a:lnTo>
                  <a:pt x="0" y="82"/>
                </a:lnTo>
                <a:lnTo>
                  <a:pt x="0" y="82"/>
                </a:lnTo>
                <a:lnTo>
                  <a:pt x="11" y="82"/>
                </a:lnTo>
                <a:lnTo>
                  <a:pt x="11" y="82"/>
                </a:lnTo>
                <a:close/>
                <a:moveTo>
                  <a:pt x="48" y="23"/>
                </a:moveTo>
                <a:lnTo>
                  <a:pt x="48" y="34"/>
                </a:lnTo>
                <a:lnTo>
                  <a:pt x="11" y="34"/>
                </a:lnTo>
                <a:lnTo>
                  <a:pt x="11" y="23"/>
                </a:lnTo>
                <a:lnTo>
                  <a:pt x="48" y="23"/>
                </a:lnTo>
                <a:lnTo>
                  <a:pt x="48" y="23"/>
                </a:lnTo>
                <a:close/>
                <a:moveTo>
                  <a:pt x="48" y="52"/>
                </a:moveTo>
                <a:lnTo>
                  <a:pt x="11" y="52"/>
                </a:lnTo>
                <a:lnTo>
                  <a:pt x="11" y="41"/>
                </a:lnTo>
                <a:lnTo>
                  <a:pt x="48" y="41"/>
                </a:lnTo>
                <a:lnTo>
                  <a:pt x="48" y="52"/>
                </a:lnTo>
                <a:lnTo>
                  <a:pt x="48" y="52"/>
                </a:lnTo>
                <a:close/>
                <a:moveTo>
                  <a:pt x="48" y="60"/>
                </a:moveTo>
                <a:lnTo>
                  <a:pt x="48" y="71"/>
                </a:lnTo>
                <a:lnTo>
                  <a:pt x="11" y="71"/>
                </a:lnTo>
                <a:lnTo>
                  <a:pt x="11" y="60"/>
                </a:lnTo>
                <a:lnTo>
                  <a:pt x="48" y="60"/>
                </a:lnTo>
                <a:lnTo>
                  <a:pt x="48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6" name="Freeform 130"/>
          <p:cNvSpPr>
            <a:spLocks noEditPoints="1"/>
          </p:cNvSpPr>
          <p:nvPr/>
        </p:nvSpPr>
        <p:spPr bwMode="auto">
          <a:xfrm>
            <a:off x="6584951" y="4508500"/>
            <a:ext cx="130175" cy="130175"/>
          </a:xfrm>
          <a:custGeom>
            <a:avLst/>
            <a:gdLst>
              <a:gd name="T0" fmla="*/ 60 w 82"/>
              <a:gd name="T1" fmla="*/ 8 h 82"/>
              <a:gd name="T2" fmla="*/ 60 w 82"/>
              <a:gd name="T3" fmla="*/ 4 h 82"/>
              <a:gd name="T4" fmla="*/ 49 w 82"/>
              <a:gd name="T5" fmla="*/ 0 h 82"/>
              <a:gd name="T6" fmla="*/ 41 w 82"/>
              <a:gd name="T7" fmla="*/ 15 h 82"/>
              <a:gd name="T8" fmla="*/ 26 w 82"/>
              <a:gd name="T9" fmla="*/ 30 h 82"/>
              <a:gd name="T10" fmla="*/ 30 w 82"/>
              <a:gd name="T11" fmla="*/ 41 h 82"/>
              <a:gd name="T12" fmla="*/ 71 w 82"/>
              <a:gd name="T13" fmla="*/ 38 h 82"/>
              <a:gd name="T14" fmla="*/ 71 w 82"/>
              <a:gd name="T15" fmla="*/ 41 h 82"/>
              <a:gd name="T16" fmla="*/ 79 w 82"/>
              <a:gd name="T17" fmla="*/ 38 h 82"/>
              <a:gd name="T18" fmla="*/ 82 w 82"/>
              <a:gd name="T19" fmla="*/ 38 h 82"/>
              <a:gd name="T20" fmla="*/ 67 w 82"/>
              <a:gd name="T21" fmla="*/ 12 h 82"/>
              <a:gd name="T22" fmla="*/ 56 w 82"/>
              <a:gd name="T23" fmla="*/ 19 h 82"/>
              <a:gd name="T24" fmla="*/ 45 w 82"/>
              <a:gd name="T25" fmla="*/ 26 h 82"/>
              <a:gd name="T26" fmla="*/ 60 w 82"/>
              <a:gd name="T27" fmla="*/ 8 h 82"/>
              <a:gd name="T28" fmla="*/ 60 w 82"/>
              <a:gd name="T29" fmla="*/ 8 h 82"/>
              <a:gd name="T30" fmla="*/ 30 w 82"/>
              <a:gd name="T31" fmla="*/ 15 h 82"/>
              <a:gd name="T32" fmla="*/ 19 w 82"/>
              <a:gd name="T33" fmla="*/ 0 h 82"/>
              <a:gd name="T34" fmla="*/ 8 w 82"/>
              <a:gd name="T35" fmla="*/ 12 h 82"/>
              <a:gd name="T36" fmla="*/ 12 w 82"/>
              <a:gd name="T37" fmla="*/ 15 h 82"/>
              <a:gd name="T38" fmla="*/ 23 w 82"/>
              <a:gd name="T39" fmla="*/ 23 h 82"/>
              <a:gd name="T40" fmla="*/ 30 w 82"/>
              <a:gd name="T41" fmla="*/ 15 h 82"/>
              <a:gd name="T42" fmla="*/ 23 w 82"/>
              <a:gd name="T43" fmla="*/ 30 h 82"/>
              <a:gd name="T44" fmla="*/ 8 w 82"/>
              <a:gd name="T45" fmla="*/ 23 h 82"/>
              <a:gd name="T46" fmla="*/ 0 w 82"/>
              <a:gd name="T47" fmla="*/ 30 h 82"/>
              <a:gd name="T48" fmla="*/ 15 w 82"/>
              <a:gd name="T49" fmla="*/ 41 h 82"/>
              <a:gd name="T50" fmla="*/ 23 w 82"/>
              <a:gd name="T51" fmla="*/ 30 h 82"/>
              <a:gd name="T52" fmla="*/ 23 w 82"/>
              <a:gd name="T53" fmla="*/ 30 h 82"/>
              <a:gd name="T54" fmla="*/ 12 w 82"/>
              <a:gd name="T55" fmla="*/ 79 h 82"/>
              <a:gd name="T56" fmla="*/ 15 w 82"/>
              <a:gd name="T57" fmla="*/ 82 h 82"/>
              <a:gd name="T58" fmla="*/ 23 w 82"/>
              <a:gd name="T59" fmla="*/ 49 h 82"/>
              <a:gd name="T60" fmla="*/ 19 w 82"/>
              <a:gd name="T61" fmla="*/ 45 h 82"/>
              <a:gd name="T62" fmla="*/ 15 w 82"/>
              <a:gd name="T63" fmla="*/ 45 h 82"/>
              <a:gd name="T64" fmla="*/ 4 w 82"/>
              <a:gd name="T65" fmla="*/ 75 h 82"/>
              <a:gd name="T66" fmla="*/ 12 w 82"/>
              <a:gd name="T67" fmla="*/ 79 h 82"/>
              <a:gd name="T68" fmla="*/ 41 w 82"/>
              <a:gd name="T69" fmla="*/ 75 h 82"/>
              <a:gd name="T70" fmla="*/ 64 w 82"/>
              <a:gd name="T71" fmla="*/ 82 h 82"/>
              <a:gd name="T72" fmla="*/ 75 w 82"/>
              <a:gd name="T73" fmla="*/ 45 h 82"/>
              <a:gd name="T74" fmla="*/ 30 w 82"/>
              <a:gd name="T75" fmla="*/ 82 h 82"/>
              <a:gd name="T76" fmla="*/ 41 w 82"/>
              <a:gd name="T77" fmla="*/ 75 h 82"/>
              <a:gd name="T78" fmla="*/ 64 w 82"/>
              <a:gd name="T79" fmla="*/ 52 h 82"/>
              <a:gd name="T80" fmla="*/ 41 w 82"/>
              <a:gd name="T81" fmla="*/ 67 h 82"/>
              <a:gd name="T82" fmla="*/ 64 w 82"/>
              <a:gd name="T83" fmla="*/ 5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82">
                <a:moveTo>
                  <a:pt x="60" y="8"/>
                </a:moveTo>
                <a:lnTo>
                  <a:pt x="60" y="8"/>
                </a:lnTo>
                <a:lnTo>
                  <a:pt x="60" y="4"/>
                </a:lnTo>
                <a:lnTo>
                  <a:pt x="60" y="4"/>
                </a:lnTo>
                <a:lnTo>
                  <a:pt x="49" y="0"/>
                </a:lnTo>
                <a:lnTo>
                  <a:pt x="49" y="0"/>
                </a:lnTo>
                <a:lnTo>
                  <a:pt x="41" y="15"/>
                </a:lnTo>
                <a:lnTo>
                  <a:pt x="41" y="15"/>
                </a:lnTo>
                <a:lnTo>
                  <a:pt x="34" y="26"/>
                </a:lnTo>
                <a:lnTo>
                  <a:pt x="26" y="30"/>
                </a:lnTo>
                <a:lnTo>
                  <a:pt x="30" y="41"/>
                </a:lnTo>
                <a:lnTo>
                  <a:pt x="30" y="41"/>
                </a:lnTo>
                <a:lnTo>
                  <a:pt x="56" y="38"/>
                </a:lnTo>
                <a:lnTo>
                  <a:pt x="71" y="38"/>
                </a:lnTo>
                <a:lnTo>
                  <a:pt x="71" y="41"/>
                </a:lnTo>
                <a:lnTo>
                  <a:pt x="71" y="41"/>
                </a:lnTo>
                <a:lnTo>
                  <a:pt x="79" y="38"/>
                </a:lnTo>
                <a:lnTo>
                  <a:pt x="79" y="38"/>
                </a:lnTo>
                <a:lnTo>
                  <a:pt x="82" y="38"/>
                </a:lnTo>
                <a:lnTo>
                  <a:pt x="82" y="38"/>
                </a:lnTo>
                <a:lnTo>
                  <a:pt x="67" y="12"/>
                </a:lnTo>
                <a:lnTo>
                  <a:pt x="67" y="12"/>
                </a:lnTo>
                <a:lnTo>
                  <a:pt x="56" y="19"/>
                </a:lnTo>
                <a:lnTo>
                  <a:pt x="56" y="19"/>
                </a:lnTo>
                <a:lnTo>
                  <a:pt x="64" y="26"/>
                </a:lnTo>
                <a:lnTo>
                  <a:pt x="45" y="26"/>
                </a:lnTo>
                <a:lnTo>
                  <a:pt x="45" y="26"/>
                </a:lnTo>
                <a:lnTo>
                  <a:pt x="60" y="8"/>
                </a:lnTo>
                <a:lnTo>
                  <a:pt x="60" y="8"/>
                </a:lnTo>
                <a:lnTo>
                  <a:pt x="60" y="8"/>
                </a:lnTo>
                <a:close/>
                <a:moveTo>
                  <a:pt x="30" y="15"/>
                </a:moveTo>
                <a:lnTo>
                  <a:pt x="30" y="15"/>
                </a:lnTo>
                <a:lnTo>
                  <a:pt x="19" y="0"/>
                </a:lnTo>
                <a:lnTo>
                  <a:pt x="19" y="0"/>
                </a:lnTo>
                <a:lnTo>
                  <a:pt x="8" y="12"/>
                </a:lnTo>
                <a:lnTo>
                  <a:pt x="8" y="12"/>
                </a:lnTo>
                <a:lnTo>
                  <a:pt x="12" y="15"/>
                </a:lnTo>
                <a:lnTo>
                  <a:pt x="12" y="15"/>
                </a:lnTo>
                <a:lnTo>
                  <a:pt x="23" y="23"/>
                </a:lnTo>
                <a:lnTo>
                  <a:pt x="23" y="23"/>
                </a:lnTo>
                <a:lnTo>
                  <a:pt x="30" y="15"/>
                </a:lnTo>
                <a:lnTo>
                  <a:pt x="30" y="15"/>
                </a:lnTo>
                <a:lnTo>
                  <a:pt x="30" y="15"/>
                </a:lnTo>
                <a:close/>
                <a:moveTo>
                  <a:pt x="23" y="30"/>
                </a:moveTo>
                <a:lnTo>
                  <a:pt x="23" y="30"/>
                </a:lnTo>
                <a:lnTo>
                  <a:pt x="8" y="23"/>
                </a:lnTo>
                <a:lnTo>
                  <a:pt x="8" y="23"/>
                </a:lnTo>
                <a:lnTo>
                  <a:pt x="0" y="30"/>
                </a:lnTo>
                <a:lnTo>
                  <a:pt x="0" y="30"/>
                </a:lnTo>
                <a:lnTo>
                  <a:pt x="15" y="41"/>
                </a:lnTo>
                <a:lnTo>
                  <a:pt x="15" y="41"/>
                </a:lnTo>
                <a:lnTo>
                  <a:pt x="23" y="30"/>
                </a:lnTo>
                <a:lnTo>
                  <a:pt x="23" y="30"/>
                </a:lnTo>
                <a:lnTo>
                  <a:pt x="23" y="30"/>
                </a:lnTo>
                <a:close/>
                <a:moveTo>
                  <a:pt x="12" y="79"/>
                </a:moveTo>
                <a:lnTo>
                  <a:pt x="12" y="79"/>
                </a:lnTo>
                <a:lnTo>
                  <a:pt x="15" y="82"/>
                </a:lnTo>
                <a:lnTo>
                  <a:pt x="15" y="82"/>
                </a:lnTo>
                <a:lnTo>
                  <a:pt x="23" y="49"/>
                </a:lnTo>
                <a:lnTo>
                  <a:pt x="23" y="49"/>
                </a:lnTo>
                <a:lnTo>
                  <a:pt x="19" y="45"/>
                </a:lnTo>
                <a:lnTo>
                  <a:pt x="19" y="45"/>
                </a:lnTo>
                <a:lnTo>
                  <a:pt x="15" y="45"/>
                </a:lnTo>
                <a:lnTo>
                  <a:pt x="15" y="45"/>
                </a:lnTo>
                <a:lnTo>
                  <a:pt x="4" y="75"/>
                </a:lnTo>
                <a:lnTo>
                  <a:pt x="4" y="75"/>
                </a:lnTo>
                <a:lnTo>
                  <a:pt x="12" y="79"/>
                </a:lnTo>
                <a:lnTo>
                  <a:pt x="12" y="79"/>
                </a:lnTo>
                <a:lnTo>
                  <a:pt x="12" y="79"/>
                </a:lnTo>
                <a:close/>
                <a:moveTo>
                  <a:pt x="41" y="75"/>
                </a:moveTo>
                <a:lnTo>
                  <a:pt x="64" y="75"/>
                </a:lnTo>
                <a:lnTo>
                  <a:pt x="64" y="82"/>
                </a:lnTo>
                <a:lnTo>
                  <a:pt x="75" y="82"/>
                </a:lnTo>
                <a:lnTo>
                  <a:pt x="75" y="45"/>
                </a:lnTo>
                <a:lnTo>
                  <a:pt x="30" y="45"/>
                </a:lnTo>
                <a:lnTo>
                  <a:pt x="30" y="82"/>
                </a:lnTo>
                <a:lnTo>
                  <a:pt x="41" y="82"/>
                </a:lnTo>
                <a:lnTo>
                  <a:pt x="41" y="75"/>
                </a:lnTo>
                <a:lnTo>
                  <a:pt x="41" y="75"/>
                </a:lnTo>
                <a:close/>
                <a:moveTo>
                  <a:pt x="64" y="52"/>
                </a:moveTo>
                <a:lnTo>
                  <a:pt x="64" y="67"/>
                </a:lnTo>
                <a:lnTo>
                  <a:pt x="41" y="67"/>
                </a:lnTo>
                <a:lnTo>
                  <a:pt x="41" y="52"/>
                </a:lnTo>
                <a:lnTo>
                  <a:pt x="64" y="52"/>
                </a:lnTo>
                <a:lnTo>
                  <a:pt x="64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7" name="Freeform 131"/>
          <p:cNvSpPr>
            <a:spLocks noEditPoints="1"/>
          </p:cNvSpPr>
          <p:nvPr/>
        </p:nvSpPr>
        <p:spPr bwMode="auto">
          <a:xfrm>
            <a:off x="6584951" y="4656138"/>
            <a:ext cx="125412" cy="130175"/>
          </a:xfrm>
          <a:custGeom>
            <a:avLst/>
            <a:gdLst>
              <a:gd name="T0" fmla="*/ 60 w 79"/>
              <a:gd name="T1" fmla="*/ 23 h 82"/>
              <a:gd name="T2" fmla="*/ 52 w 79"/>
              <a:gd name="T3" fmla="*/ 12 h 82"/>
              <a:gd name="T4" fmla="*/ 52 w 79"/>
              <a:gd name="T5" fmla="*/ 8 h 82"/>
              <a:gd name="T6" fmla="*/ 52 w 79"/>
              <a:gd name="T7" fmla="*/ 8 h 82"/>
              <a:gd name="T8" fmla="*/ 49 w 79"/>
              <a:gd name="T9" fmla="*/ 4 h 82"/>
              <a:gd name="T10" fmla="*/ 41 w 79"/>
              <a:gd name="T11" fmla="*/ 4 h 82"/>
              <a:gd name="T12" fmla="*/ 41 w 79"/>
              <a:gd name="T13" fmla="*/ 41 h 82"/>
              <a:gd name="T14" fmla="*/ 38 w 79"/>
              <a:gd name="T15" fmla="*/ 23 h 82"/>
              <a:gd name="T16" fmla="*/ 26 w 79"/>
              <a:gd name="T17" fmla="*/ 8 h 82"/>
              <a:gd name="T18" fmla="*/ 30 w 79"/>
              <a:gd name="T19" fmla="*/ 4 h 82"/>
              <a:gd name="T20" fmla="*/ 30 w 79"/>
              <a:gd name="T21" fmla="*/ 4 h 82"/>
              <a:gd name="T22" fmla="*/ 26 w 79"/>
              <a:gd name="T23" fmla="*/ 4 h 82"/>
              <a:gd name="T24" fmla="*/ 19 w 79"/>
              <a:gd name="T25" fmla="*/ 0 h 82"/>
              <a:gd name="T26" fmla="*/ 19 w 79"/>
              <a:gd name="T27" fmla="*/ 45 h 82"/>
              <a:gd name="T28" fmla="*/ 15 w 79"/>
              <a:gd name="T29" fmla="*/ 64 h 82"/>
              <a:gd name="T30" fmla="*/ 0 w 79"/>
              <a:gd name="T31" fmla="*/ 75 h 82"/>
              <a:gd name="T32" fmla="*/ 12 w 79"/>
              <a:gd name="T33" fmla="*/ 79 h 82"/>
              <a:gd name="T34" fmla="*/ 23 w 79"/>
              <a:gd name="T35" fmla="*/ 71 h 82"/>
              <a:gd name="T36" fmla="*/ 26 w 79"/>
              <a:gd name="T37" fmla="*/ 64 h 82"/>
              <a:gd name="T38" fmla="*/ 26 w 79"/>
              <a:gd name="T39" fmla="*/ 26 h 82"/>
              <a:gd name="T40" fmla="*/ 34 w 79"/>
              <a:gd name="T41" fmla="*/ 49 h 82"/>
              <a:gd name="T42" fmla="*/ 38 w 79"/>
              <a:gd name="T43" fmla="*/ 49 h 82"/>
              <a:gd name="T44" fmla="*/ 41 w 79"/>
              <a:gd name="T45" fmla="*/ 49 h 82"/>
              <a:gd name="T46" fmla="*/ 52 w 79"/>
              <a:gd name="T47" fmla="*/ 79 h 82"/>
              <a:gd name="T48" fmla="*/ 52 w 79"/>
              <a:gd name="T49" fmla="*/ 26 h 82"/>
              <a:gd name="T50" fmla="*/ 56 w 79"/>
              <a:gd name="T51" fmla="*/ 49 h 82"/>
              <a:gd name="T52" fmla="*/ 64 w 79"/>
              <a:gd name="T53" fmla="*/ 82 h 82"/>
              <a:gd name="T54" fmla="*/ 75 w 79"/>
              <a:gd name="T55" fmla="*/ 8 h 82"/>
              <a:gd name="T56" fmla="*/ 75 w 79"/>
              <a:gd name="T57" fmla="*/ 4 h 82"/>
              <a:gd name="T58" fmla="*/ 79 w 79"/>
              <a:gd name="T59" fmla="*/ 0 h 82"/>
              <a:gd name="T60" fmla="*/ 75 w 79"/>
              <a:gd name="T61" fmla="*/ 0 h 82"/>
              <a:gd name="T62" fmla="*/ 64 w 79"/>
              <a:gd name="T63" fmla="*/ 0 h 82"/>
              <a:gd name="T64" fmla="*/ 64 w 79"/>
              <a:gd name="T65" fmla="*/ 41 h 82"/>
              <a:gd name="T66" fmla="*/ 60 w 79"/>
              <a:gd name="T67" fmla="*/ 23 h 82"/>
              <a:gd name="T68" fmla="*/ 15 w 79"/>
              <a:gd name="T69" fmla="*/ 38 h 82"/>
              <a:gd name="T70" fmla="*/ 15 w 79"/>
              <a:gd name="T71" fmla="*/ 23 h 82"/>
              <a:gd name="T72" fmla="*/ 8 w 79"/>
              <a:gd name="T73" fmla="*/ 23 h 82"/>
              <a:gd name="T74" fmla="*/ 8 w 79"/>
              <a:gd name="T75" fmla="*/ 26 h 82"/>
              <a:gd name="T76" fmla="*/ 0 w 79"/>
              <a:gd name="T77" fmla="*/ 49 h 82"/>
              <a:gd name="T78" fmla="*/ 12 w 79"/>
              <a:gd name="T79" fmla="*/ 49 h 82"/>
              <a:gd name="T80" fmla="*/ 15 w 79"/>
              <a:gd name="T81" fmla="*/ 38 h 82"/>
              <a:gd name="T82" fmla="*/ 15 w 79"/>
              <a:gd name="T83" fmla="*/ 38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9" h="82">
                <a:moveTo>
                  <a:pt x="60" y="23"/>
                </a:moveTo>
                <a:lnTo>
                  <a:pt x="60" y="23"/>
                </a:lnTo>
                <a:lnTo>
                  <a:pt x="52" y="23"/>
                </a:lnTo>
                <a:lnTo>
                  <a:pt x="52" y="12"/>
                </a:lnTo>
                <a:lnTo>
                  <a:pt x="52" y="12"/>
                </a:lnTo>
                <a:lnTo>
                  <a:pt x="52" y="8"/>
                </a:lnTo>
                <a:lnTo>
                  <a:pt x="52" y="8"/>
                </a:lnTo>
                <a:lnTo>
                  <a:pt x="52" y="8"/>
                </a:lnTo>
                <a:lnTo>
                  <a:pt x="52" y="8"/>
                </a:lnTo>
                <a:lnTo>
                  <a:pt x="49" y="4"/>
                </a:lnTo>
                <a:lnTo>
                  <a:pt x="49" y="4"/>
                </a:lnTo>
                <a:lnTo>
                  <a:pt x="41" y="4"/>
                </a:lnTo>
                <a:lnTo>
                  <a:pt x="41" y="41"/>
                </a:lnTo>
                <a:lnTo>
                  <a:pt x="41" y="41"/>
                </a:lnTo>
                <a:lnTo>
                  <a:pt x="38" y="23"/>
                </a:lnTo>
                <a:lnTo>
                  <a:pt x="38" y="23"/>
                </a:lnTo>
                <a:lnTo>
                  <a:pt x="26" y="23"/>
                </a:lnTo>
                <a:lnTo>
                  <a:pt x="26" y="8"/>
                </a:lnTo>
                <a:lnTo>
                  <a:pt x="26" y="8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26" y="4"/>
                </a:lnTo>
                <a:lnTo>
                  <a:pt x="26" y="4"/>
                </a:lnTo>
                <a:lnTo>
                  <a:pt x="19" y="0"/>
                </a:lnTo>
                <a:lnTo>
                  <a:pt x="19" y="45"/>
                </a:lnTo>
                <a:lnTo>
                  <a:pt x="19" y="45"/>
                </a:lnTo>
                <a:lnTo>
                  <a:pt x="15" y="56"/>
                </a:lnTo>
                <a:lnTo>
                  <a:pt x="15" y="64"/>
                </a:lnTo>
                <a:lnTo>
                  <a:pt x="15" y="64"/>
                </a:lnTo>
                <a:lnTo>
                  <a:pt x="0" y="75"/>
                </a:lnTo>
                <a:lnTo>
                  <a:pt x="0" y="75"/>
                </a:lnTo>
                <a:lnTo>
                  <a:pt x="12" y="79"/>
                </a:lnTo>
                <a:lnTo>
                  <a:pt x="12" y="79"/>
                </a:lnTo>
                <a:lnTo>
                  <a:pt x="23" y="71"/>
                </a:lnTo>
                <a:lnTo>
                  <a:pt x="26" y="64"/>
                </a:lnTo>
                <a:lnTo>
                  <a:pt x="26" y="64"/>
                </a:lnTo>
                <a:lnTo>
                  <a:pt x="26" y="45"/>
                </a:lnTo>
                <a:lnTo>
                  <a:pt x="26" y="26"/>
                </a:lnTo>
                <a:lnTo>
                  <a:pt x="26" y="26"/>
                </a:lnTo>
                <a:lnTo>
                  <a:pt x="34" y="49"/>
                </a:lnTo>
                <a:lnTo>
                  <a:pt x="34" y="49"/>
                </a:lnTo>
                <a:lnTo>
                  <a:pt x="38" y="49"/>
                </a:lnTo>
                <a:lnTo>
                  <a:pt x="38" y="49"/>
                </a:lnTo>
                <a:lnTo>
                  <a:pt x="41" y="49"/>
                </a:lnTo>
                <a:lnTo>
                  <a:pt x="41" y="79"/>
                </a:lnTo>
                <a:lnTo>
                  <a:pt x="52" y="79"/>
                </a:lnTo>
                <a:lnTo>
                  <a:pt x="52" y="26"/>
                </a:lnTo>
                <a:lnTo>
                  <a:pt x="52" y="26"/>
                </a:lnTo>
                <a:lnTo>
                  <a:pt x="56" y="49"/>
                </a:lnTo>
                <a:lnTo>
                  <a:pt x="56" y="49"/>
                </a:lnTo>
                <a:lnTo>
                  <a:pt x="64" y="49"/>
                </a:lnTo>
                <a:lnTo>
                  <a:pt x="64" y="82"/>
                </a:lnTo>
                <a:lnTo>
                  <a:pt x="75" y="82"/>
                </a:lnTo>
                <a:lnTo>
                  <a:pt x="75" y="8"/>
                </a:lnTo>
                <a:lnTo>
                  <a:pt x="75" y="8"/>
                </a:lnTo>
                <a:lnTo>
                  <a:pt x="75" y="4"/>
                </a:lnTo>
                <a:lnTo>
                  <a:pt x="75" y="4"/>
                </a:lnTo>
                <a:lnTo>
                  <a:pt x="79" y="0"/>
                </a:lnTo>
                <a:lnTo>
                  <a:pt x="79" y="0"/>
                </a:lnTo>
                <a:lnTo>
                  <a:pt x="75" y="0"/>
                </a:lnTo>
                <a:lnTo>
                  <a:pt x="75" y="0"/>
                </a:lnTo>
                <a:lnTo>
                  <a:pt x="64" y="0"/>
                </a:lnTo>
                <a:lnTo>
                  <a:pt x="64" y="41"/>
                </a:lnTo>
                <a:lnTo>
                  <a:pt x="64" y="41"/>
                </a:lnTo>
                <a:lnTo>
                  <a:pt x="60" y="23"/>
                </a:lnTo>
                <a:lnTo>
                  <a:pt x="60" y="23"/>
                </a:lnTo>
                <a:lnTo>
                  <a:pt x="60" y="23"/>
                </a:lnTo>
                <a:close/>
                <a:moveTo>
                  <a:pt x="15" y="38"/>
                </a:moveTo>
                <a:lnTo>
                  <a:pt x="15" y="38"/>
                </a:lnTo>
                <a:lnTo>
                  <a:pt x="15" y="23"/>
                </a:lnTo>
                <a:lnTo>
                  <a:pt x="15" y="23"/>
                </a:lnTo>
                <a:lnTo>
                  <a:pt x="8" y="23"/>
                </a:lnTo>
                <a:lnTo>
                  <a:pt x="8" y="23"/>
                </a:lnTo>
                <a:lnTo>
                  <a:pt x="8" y="26"/>
                </a:lnTo>
                <a:lnTo>
                  <a:pt x="8" y="26"/>
                </a:lnTo>
                <a:lnTo>
                  <a:pt x="0" y="49"/>
                </a:lnTo>
                <a:lnTo>
                  <a:pt x="0" y="49"/>
                </a:lnTo>
                <a:lnTo>
                  <a:pt x="12" y="49"/>
                </a:lnTo>
                <a:lnTo>
                  <a:pt x="12" y="49"/>
                </a:lnTo>
                <a:lnTo>
                  <a:pt x="15" y="38"/>
                </a:lnTo>
                <a:lnTo>
                  <a:pt x="15" y="38"/>
                </a:lnTo>
                <a:lnTo>
                  <a:pt x="15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8" name="标题 1"/>
          <p:cNvSpPr txBox="1">
            <a:spLocks/>
          </p:cNvSpPr>
          <p:nvPr/>
        </p:nvSpPr>
        <p:spPr>
          <a:xfrm>
            <a:off x="500882" y="499268"/>
            <a:ext cx="2131194" cy="3100388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云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南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87143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4416425" y="755650"/>
            <a:ext cx="7775575" cy="574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4503738" y="835025"/>
            <a:ext cx="7608888" cy="5581650"/>
          </a:xfrm>
          <a:custGeom>
            <a:avLst/>
            <a:gdLst>
              <a:gd name="T0" fmla="*/ 2574 w 4793"/>
              <a:gd name="T1" fmla="*/ 3362 h 3516"/>
              <a:gd name="T2" fmla="*/ 2643 w 4793"/>
              <a:gd name="T3" fmla="*/ 3371 h 3516"/>
              <a:gd name="T4" fmla="*/ 2623 w 4793"/>
              <a:gd name="T5" fmla="*/ 3282 h 3516"/>
              <a:gd name="T6" fmla="*/ 2663 w 4793"/>
              <a:gd name="T7" fmla="*/ 3292 h 3516"/>
              <a:gd name="T8" fmla="*/ 2773 w 4793"/>
              <a:gd name="T9" fmla="*/ 3391 h 3516"/>
              <a:gd name="T10" fmla="*/ 2848 w 4793"/>
              <a:gd name="T11" fmla="*/ 3282 h 3516"/>
              <a:gd name="T12" fmla="*/ 3022 w 4793"/>
              <a:gd name="T13" fmla="*/ 3466 h 3516"/>
              <a:gd name="T14" fmla="*/ 3217 w 4793"/>
              <a:gd name="T15" fmla="*/ 3481 h 3516"/>
              <a:gd name="T16" fmla="*/ 3267 w 4793"/>
              <a:gd name="T17" fmla="*/ 3307 h 3516"/>
              <a:gd name="T18" fmla="*/ 3382 w 4793"/>
              <a:gd name="T19" fmla="*/ 3366 h 3516"/>
              <a:gd name="T20" fmla="*/ 3431 w 4793"/>
              <a:gd name="T21" fmla="*/ 3406 h 3516"/>
              <a:gd name="T22" fmla="*/ 3566 w 4793"/>
              <a:gd name="T23" fmla="*/ 3172 h 3516"/>
              <a:gd name="T24" fmla="*/ 3825 w 4793"/>
              <a:gd name="T25" fmla="*/ 3117 h 3516"/>
              <a:gd name="T26" fmla="*/ 3995 w 4793"/>
              <a:gd name="T27" fmla="*/ 2883 h 3516"/>
              <a:gd name="T28" fmla="*/ 4090 w 4793"/>
              <a:gd name="T29" fmla="*/ 2643 h 3516"/>
              <a:gd name="T30" fmla="*/ 4439 w 4793"/>
              <a:gd name="T31" fmla="*/ 2334 h 3516"/>
              <a:gd name="T32" fmla="*/ 4534 w 4793"/>
              <a:gd name="T33" fmla="*/ 1870 h 3516"/>
              <a:gd name="T34" fmla="*/ 4678 w 4793"/>
              <a:gd name="T35" fmla="*/ 1706 h 3516"/>
              <a:gd name="T36" fmla="*/ 4728 w 4793"/>
              <a:gd name="T37" fmla="*/ 1421 h 3516"/>
              <a:gd name="T38" fmla="*/ 4683 w 4793"/>
              <a:gd name="T39" fmla="*/ 1082 h 3516"/>
              <a:gd name="T40" fmla="*/ 4394 w 4793"/>
              <a:gd name="T41" fmla="*/ 1117 h 3516"/>
              <a:gd name="T42" fmla="*/ 4269 w 4793"/>
              <a:gd name="T43" fmla="*/ 853 h 3516"/>
              <a:gd name="T44" fmla="*/ 4130 w 4793"/>
              <a:gd name="T45" fmla="*/ 838 h 3516"/>
              <a:gd name="T46" fmla="*/ 4264 w 4793"/>
              <a:gd name="T47" fmla="*/ 583 h 3516"/>
              <a:gd name="T48" fmla="*/ 4264 w 4793"/>
              <a:gd name="T49" fmla="*/ 334 h 3516"/>
              <a:gd name="T50" fmla="*/ 4215 w 4793"/>
              <a:gd name="T51" fmla="*/ 80 h 3516"/>
              <a:gd name="T52" fmla="*/ 3975 w 4793"/>
              <a:gd name="T53" fmla="*/ 75 h 3516"/>
              <a:gd name="T54" fmla="*/ 3741 w 4793"/>
              <a:gd name="T55" fmla="*/ 150 h 3516"/>
              <a:gd name="T56" fmla="*/ 3556 w 4793"/>
              <a:gd name="T57" fmla="*/ 294 h 3516"/>
              <a:gd name="T58" fmla="*/ 3431 w 4793"/>
              <a:gd name="T59" fmla="*/ 174 h 3516"/>
              <a:gd name="T60" fmla="*/ 3217 w 4793"/>
              <a:gd name="T61" fmla="*/ 389 h 3516"/>
              <a:gd name="T62" fmla="*/ 3047 w 4793"/>
              <a:gd name="T63" fmla="*/ 404 h 3516"/>
              <a:gd name="T64" fmla="*/ 2838 w 4793"/>
              <a:gd name="T65" fmla="*/ 489 h 3516"/>
              <a:gd name="T66" fmla="*/ 2828 w 4793"/>
              <a:gd name="T67" fmla="*/ 598 h 3516"/>
              <a:gd name="T68" fmla="*/ 2598 w 4793"/>
              <a:gd name="T69" fmla="*/ 643 h 3516"/>
              <a:gd name="T70" fmla="*/ 2504 w 4793"/>
              <a:gd name="T71" fmla="*/ 763 h 3516"/>
              <a:gd name="T72" fmla="*/ 2274 w 4793"/>
              <a:gd name="T73" fmla="*/ 753 h 3516"/>
              <a:gd name="T74" fmla="*/ 2045 w 4793"/>
              <a:gd name="T75" fmla="*/ 933 h 3516"/>
              <a:gd name="T76" fmla="*/ 1885 w 4793"/>
              <a:gd name="T77" fmla="*/ 928 h 3516"/>
              <a:gd name="T78" fmla="*/ 1736 w 4793"/>
              <a:gd name="T79" fmla="*/ 723 h 3516"/>
              <a:gd name="T80" fmla="*/ 1526 w 4793"/>
              <a:gd name="T81" fmla="*/ 893 h 3516"/>
              <a:gd name="T82" fmla="*/ 1142 w 4793"/>
              <a:gd name="T83" fmla="*/ 1112 h 3516"/>
              <a:gd name="T84" fmla="*/ 933 w 4793"/>
              <a:gd name="T85" fmla="*/ 1327 h 3516"/>
              <a:gd name="T86" fmla="*/ 633 w 4793"/>
              <a:gd name="T87" fmla="*/ 1202 h 3516"/>
              <a:gd name="T88" fmla="*/ 289 w 4793"/>
              <a:gd name="T89" fmla="*/ 1277 h 3516"/>
              <a:gd name="T90" fmla="*/ 5 w 4793"/>
              <a:gd name="T91" fmla="*/ 1332 h 3516"/>
              <a:gd name="T92" fmla="*/ 135 w 4793"/>
              <a:gd name="T93" fmla="*/ 1506 h 3516"/>
              <a:gd name="T94" fmla="*/ 444 w 4793"/>
              <a:gd name="T95" fmla="*/ 1611 h 3516"/>
              <a:gd name="T96" fmla="*/ 598 w 4793"/>
              <a:gd name="T97" fmla="*/ 1770 h 3516"/>
              <a:gd name="T98" fmla="*/ 763 w 4793"/>
              <a:gd name="T99" fmla="*/ 1765 h 3516"/>
              <a:gd name="T100" fmla="*/ 992 w 4793"/>
              <a:gd name="T101" fmla="*/ 1736 h 3516"/>
              <a:gd name="T102" fmla="*/ 1017 w 4793"/>
              <a:gd name="T103" fmla="*/ 2130 h 3516"/>
              <a:gd name="T104" fmla="*/ 738 w 4793"/>
              <a:gd name="T105" fmla="*/ 2234 h 3516"/>
              <a:gd name="T106" fmla="*/ 678 w 4793"/>
              <a:gd name="T107" fmla="*/ 2444 h 3516"/>
              <a:gd name="T108" fmla="*/ 953 w 4793"/>
              <a:gd name="T109" fmla="*/ 2529 h 3516"/>
              <a:gd name="T110" fmla="*/ 1282 w 4793"/>
              <a:gd name="T111" fmla="*/ 2554 h 3516"/>
              <a:gd name="T112" fmla="*/ 1401 w 4793"/>
              <a:gd name="T113" fmla="*/ 2768 h 3516"/>
              <a:gd name="T114" fmla="*/ 1426 w 4793"/>
              <a:gd name="T115" fmla="*/ 3037 h 3516"/>
              <a:gd name="T116" fmla="*/ 1636 w 4793"/>
              <a:gd name="T117" fmla="*/ 3267 h 3516"/>
              <a:gd name="T118" fmla="*/ 1875 w 4793"/>
              <a:gd name="T119" fmla="*/ 3421 h 3516"/>
              <a:gd name="T120" fmla="*/ 2125 w 4793"/>
              <a:gd name="T121" fmla="*/ 3381 h 3516"/>
              <a:gd name="T122" fmla="*/ 2389 w 4793"/>
              <a:gd name="T123" fmla="*/ 3461 h 3516"/>
              <a:gd name="T124" fmla="*/ 2444 w 4793"/>
              <a:gd name="T125" fmla="*/ 3471 h 3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793" h="3516">
                <a:moveTo>
                  <a:pt x="2444" y="3471"/>
                </a:moveTo>
                <a:lnTo>
                  <a:pt x="2444" y="3471"/>
                </a:lnTo>
                <a:lnTo>
                  <a:pt x="2454" y="3466"/>
                </a:lnTo>
                <a:lnTo>
                  <a:pt x="2474" y="3451"/>
                </a:lnTo>
                <a:lnTo>
                  <a:pt x="2479" y="3441"/>
                </a:lnTo>
                <a:lnTo>
                  <a:pt x="2489" y="3421"/>
                </a:lnTo>
                <a:lnTo>
                  <a:pt x="2489" y="3401"/>
                </a:lnTo>
                <a:lnTo>
                  <a:pt x="2489" y="3376"/>
                </a:lnTo>
                <a:lnTo>
                  <a:pt x="2489" y="3376"/>
                </a:lnTo>
                <a:lnTo>
                  <a:pt x="2504" y="3357"/>
                </a:lnTo>
                <a:lnTo>
                  <a:pt x="2519" y="3352"/>
                </a:lnTo>
                <a:lnTo>
                  <a:pt x="2524" y="3357"/>
                </a:lnTo>
                <a:lnTo>
                  <a:pt x="2524" y="3362"/>
                </a:lnTo>
                <a:lnTo>
                  <a:pt x="2524" y="3396"/>
                </a:lnTo>
                <a:lnTo>
                  <a:pt x="2554" y="3366"/>
                </a:lnTo>
                <a:lnTo>
                  <a:pt x="2554" y="3366"/>
                </a:lnTo>
                <a:lnTo>
                  <a:pt x="2564" y="3362"/>
                </a:lnTo>
                <a:lnTo>
                  <a:pt x="2574" y="3362"/>
                </a:lnTo>
                <a:lnTo>
                  <a:pt x="2574" y="3366"/>
                </a:lnTo>
                <a:lnTo>
                  <a:pt x="2574" y="3371"/>
                </a:lnTo>
                <a:lnTo>
                  <a:pt x="2569" y="3386"/>
                </a:lnTo>
                <a:lnTo>
                  <a:pt x="2559" y="3406"/>
                </a:lnTo>
                <a:lnTo>
                  <a:pt x="2559" y="3406"/>
                </a:lnTo>
                <a:lnTo>
                  <a:pt x="2554" y="3411"/>
                </a:lnTo>
                <a:lnTo>
                  <a:pt x="2544" y="3431"/>
                </a:lnTo>
                <a:lnTo>
                  <a:pt x="2544" y="3441"/>
                </a:lnTo>
                <a:lnTo>
                  <a:pt x="2549" y="3446"/>
                </a:lnTo>
                <a:lnTo>
                  <a:pt x="2559" y="3446"/>
                </a:lnTo>
                <a:lnTo>
                  <a:pt x="2579" y="3446"/>
                </a:lnTo>
                <a:lnTo>
                  <a:pt x="2579" y="3446"/>
                </a:lnTo>
                <a:lnTo>
                  <a:pt x="2584" y="3441"/>
                </a:lnTo>
                <a:lnTo>
                  <a:pt x="2608" y="3431"/>
                </a:lnTo>
                <a:lnTo>
                  <a:pt x="2618" y="3421"/>
                </a:lnTo>
                <a:lnTo>
                  <a:pt x="2628" y="3406"/>
                </a:lnTo>
                <a:lnTo>
                  <a:pt x="2638" y="3391"/>
                </a:lnTo>
                <a:lnTo>
                  <a:pt x="2643" y="3371"/>
                </a:lnTo>
                <a:lnTo>
                  <a:pt x="2643" y="3371"/>
                </a:lnTo>
                <a:lnTo>
                  <a:pt x="2643" y="3366"/>
                </a:lnTo>
                <a:lnTo>
                  <a:pt x="2648" y="3357"/>
                </a:lnTo>
                <a:lnTo>
                  <a:pt x="2643" y="3352"/>
                </a:lnTo>
                <a:lnTo>
                  <a:pt x="2638" y="3352"/>
                </a:lnTo>
                <a:lnTo>
                  <a:pt x="2633" y="3352"/>
                </a:lnTo>
                <a:lnTo>
                  <a:pt x="2618" y="3352"/>
                </a:lnTo>
                <a:lnTo>
                  <a:pt x="2618" y="3352"/>
                </a:lnTo>
                <a:lnTo>
                  <a:pt x="2603" y="3357"/>
                </a:lnTo>
                <a:lnTo>
                  <a:pt x="2598" y="3357"/>
                </a:lnTo>
                <a:lnTo>
                  <a:pt x="2598" y="3352"/>
                </a:lnTo>
                <a:lnTo>
                  <a:pt x="2608" y="3332"/>
                </a:lnTo>
                <a:lnTo>
                  <a:pt x="2608" y="3332"/>
                </a:lnTo>
                <a:lnTo>
                  <a:pt x="2613" y="3327"/>
                </a:lnTo>
                <a:lnTo>
                  <a:pt x="2628" y="3312"/>
                </a:lnTo>
                <a:lnTo>
                  <a:pt x="2628" y="3302"/>
                </a:lnTo>
                <a:lnTo>
                  <a:pt x="2628" y="3292"/>
                </a:lnTo>
                <a:lnTo>
                  <a:pt x="2623" y="3282"/>
                </a:lnTo>
                <a:lnTo>
                  <a:pt x="2613" y="3272"/>
                </a:lnTo>
                <a:lnTo>
                  <a:pt x="2608" y="3222"/>
                </a:lnTo>
                <a:lnTo>
                  <a:pt x="2633" y="3197"/>
                </a:lnTo>
                <a:lnTo>
                  <a:pt x="2633" y="3197"/>
                </a:lnTo>
                <a:lnTo>
                  <a:pt x="2638" y="3197"/>
                </a:lnTo>
                <a:lnTo>
                  <a:pt x="2643" y="3207"/>
                </a:lnTo>
                <a:lnTo>
                  <a:pt x="2643" y="3222"/>
                </a:lnTo>
                <a:lnTo>
                  <a:pt x="2653" y="3227"/>
                </a:lnTo>
                <a:lnTo>
                  <a:pt x="2653" y="3227"/>
                </a:lnTo>
                <a:lnTo>
                  <a:pt x="2658" y="3227"/>
                </a:lnTo>
                <a:lnTo>
                  <a:pt x="2673" y="3227"/>
                </a:lnTo>
                <a:lnTo>
                  <a:pt x="2678" y="3232"/>
                </a:lnTo>
                <a:lnTo>
                  <a:pt x="2678" y="3237"/>
                </a:lnTo>
                <a:lnTo>
                  <a:pt x="2673" y="3252"/>
                </a:lnTo>
                <a:lnTo>
                  <a:pt x="2658" y="3272"/>
                </a:lnTo>
                <a:lnTo>
                  <a:pt x="2658" y="3272"/>
                </a:lnTo>
                <a:lnTo>
                  <a:pt x="2658" y="3277"/>
                </a:lnTo>
                <a:lnTo>
                  <a:pt x="2663" y="3292"/>
                </a:lnTo>
                <a:lnTo>
                  <a:pt x="2668" y="3297"/>
                </a:lnTo>
                <a:lnTo>
                  <a:pt x="2678" y="3297"/>
                </a:lnTo>
                <a:lnTo>
                  <a:pt x="2693" y="3292"/>
                </a:lnTo>
                <a:lnTo>
                  <a:pt x="2708" y="3277"/>
                </a:lnTo>
                <a:lnTo>
                  <a:pt x="2718" y="3312"/>
                </a:lnTo>
                <a:lnTo>
                  <a:pt x="2718" y="3312"/>
                </a:lnTo>
                <a:lnTo>
                  <a:pt x="2723" y="3312"/>
                </a:lnTo>
                <a:lnTo>
                  <a:pt x="2738" y="3317"/>
                </a:lnTo>
                <a:lnTo>
                  <a:pt x="2748" y="3322"/>
                </a:lnTo>
                <a:lnTo>
                  <a:pt x="2753" y="3332"/>
                </a:lnTo>
                <a:lnTo>
                  <a:pt x="2753" y="3347"/>
                </a:lnTo>
                <a:lnTo>
                  <a:pt x="2753" y="3362"/>
                </a:lnTo>
                <a:lnTo>
                  <a:pt x="2753" y="3362"/>
                </a:lnTo>
                <a:lnTo>
                  <a:pt x="2753" y="3371"/>
                </a:lnTo>
                <a:lnTo>
                  <a:pt x="2753" y="3386"/>
                </a:lnTo>
                <a:lnTo>
                  <a:pt x="2753" y="3391"/>
                </a:lnTo>
                <a:lnTo>
                  <a:pt x="2763" y="3396"/>
                </a:lnTo>
                <a:lnTo>
                  <a:pt x="2773" y="3391"/>
                </a:lnTo>
                <a:lnTo>
                  <a:pt x="2788" y="3386"/>
                </a:lnTo>
                <a:lnTo>
                  <a:pt x="2788" y="3386"/>
                </a:lnTo>
                <a:lnTo>
                  <a:pt x="2798" y="3381"/>
                </a:lnTo>
                <a:lnTo>
                  <a:pt x="2813" y="3376"/>
                </a:lnTo>
                <a:lnTo>
                  <a:pt x="2828" y="3376"/>
                </a:lnTo>
                <a:lnTo>
                  <a:pt x="2828" y="3376"/>
                </a:lnTo>
                <a:lnTo>
                  <a:pt x="2838" y="3381"/>
                </a:lnTo>
                <a:lnTo>
                  <a:pt x="2838" y="3381"/>
                </a:lnTo>
                <a:lnTo>
                  <a:pt x="2843" y="3381"/>
                </a:lnTo>
                <a:lnTo>
                  <a:pt x="2843" y="3376"/>
                </a:lnTo>
                <a:lnTo>
                  <a:pt x="2833" y="3366"/>
                </a:lnTo>
                <a:lnTo>
                  <a:pt x="2813" y="3352"/>
                </a:lnTo>
                <a:lnTo>
                  <a:pt x="2798" y="3337"/>
                </a:lnTo>
                <a:lnTo>
                  <a:pt x="2803" y="3322"/>
                </a:lnTo>
                <a:lnTo>
                  <a:pt x="2823" y="3317"/>
                </a:lnTo>
                <a:lnTo>
                  <a:pt x="2823" y="3297"/>
                </a:lnTo>
                <a:lnTo>
                  <a:pt x="2818" y="3267"/>
                </a:lnTo>
                <a:lnTo>
                  <a:pt x="2848" y="3282"/>
                </a:lnTo>
                <a:lnTo>
                  <a:pt x="2878" y="3292"/>
                </a:lnTo>
                <a:lnTo>
                  <a:pt x="2848" y="3312"/>
                </a:lnTo>
                <a:lnTo>
                  <a:pt x="2848" y="3312"/>
                </a:lnTo>
                <a:lnTo>
                  <a:pt x="2843" y="3317"/>
                </a:lnTo>
                <a:lnTo>
                  <a:pt x="2843" y="3327"/>
                </a:lnTo>
                <a:lnTo>
                  <a:pt x="2843" y="3342"/>
                </a:lnTo>
                <a:lnTo>
                  <a:pt x="2853" y="3352"/>
                </a:lnTo>
                <a:lnTo>
                  <a:pt x="2863" y="3357"/>
                </a:lnTo>
                <a:lnTo>
                  <a:pt x="2893" y="3396"/>
                </a:lnTo>
                <a:lnTo>
                  <a:pt x="2978" y="3396"/>
                </a:lnTo>
                <a:lnTo>
                  <a:pt x="3027" y="3411"/>
                </a:lnTo>
                <a:lnTo>
                  <a:pt x="3027" y="3411"/>
                </a:lnTo>
                <a:lnTo>
                  <a:pt x="3032" y="3416"/>
                </a:lnTo>
                <a:lnTo>
                  <a:pt x="3042" y="3426"/>
                </a:lnTo>
                <a:lnTo>
                  <a:pt x="3042" y="3436"/>
                </a:lnTo>
                <a:lnTo>
                  <a:pt x="3042" y="3446"/>
                </a:lnTo>
                <a:lnTo>
                  <a:pt x="3032" y="3456"/>
                </a:lnTo>
                <a:lnTo>
                  <a:pt x="3022" y="3466"/>
                </a:lnTo>
                <a:lnTo>
                  <a:pt x="3022" y="3466"/>
                </a:lnTo>
                <a:lnTo>
                  <a:pt x="2993" y="3481"/>
                </a:lnTo>
                <a:lnTo>
                  <a:pt x="2988" y="3491"/>
                </a:lnTo>
                <a:lnTo>
                  <a:pt x="2983" y="3496"/>
                </a:lnTo>
                <a:lnTo>
                  <a:pt x="2983" y="3501"/>
                </a:lnTo>
                <a:lnTo>
                  <a:pt x="2988" y="3511"/>
                </a:lnTo>
                <a:lnTo>
                  <a:pt x="3022" y="3516"/>
                </a:lnTo>
                <a:lnTo>
                  <a:pt x="3022" y="3516"/>
                </a:lnTo>
                <a:lnTo>
                  <a:pt x="3047" y="3516"/>
                </a:lnTo>
                <a:lnTo>
                  <a:pt x="3062" y="3516"/>
                </a:lnTo>
                <a:lnTo>
                  <a:pt x="3077" y="3511"/>
                </a:lnTo>
                <a:lnTo>
                  <a:pt x="3082" y="3506"/>
                </a:lnTo>
                <a:lnTo>
                  <a:pt x="3092" y="3491"/>
                </a:lnTo>
                <a:lnTo>
                  <a:pt x="3092" y="3486"/>
                </a:lnTo>
                <a:lnTo>
                  <a:pt x="3092" y="3486"/>
                </a:lnTo>
                <a:lnTo>
                  <a:pt x="3152" y="3486"/>
                </a:lnTo>
                <a:lnTo>
                  <a:pt x="3197" y="3486"/>
                </a:lnTo>
                <a:lnTo>
                  <a:pt x="3217" y="3481"/>
                </a:lnTo>
                <a:lnTo>
                  <a:pt x="3232" y="3471"/>
                </a:lnTo>
                <a:lnTo>
                  <a:pt x="3257" y="3461"/>
                </a:lnTo>
                <a:lnTo>
                  <a:pt x="3287" y="3461"/>
                </a:lnTo>
                <a:lnTo>
                  <a:pt x="3287" y="3461"/>
                </a:lnTo>
                <a:lnTo>
                  <a:pt x="3292" y="3451"/>
                </a:lnTo>
                <a:lnTo>
                  <a:pt x="3302" y="3421"/>
                </a:lnTo>
                <a:lnTo>
                  <a:pt x="3307" y="3406"/>
                </a:lnTo>
                <a:lnTo>
                  <a:pt x="3307" y="3386"/>
                </a:lnTo>
                <a:lnTo>
                  <a:pt x="3297" y="3371"/>
                </a:lnTo>
                <a:lnTo>
                  <a:pt x="3282" y="3362"/>
                </a:lnTo>
                <a:lnTo>
                  <a:pt x="3257" y="3347"/>
                </a:lnTo>
                <a:lnTo>
                  <a:pt x="3257" y="3347"/>
                </a:lnTo>
                <a:lnTo>
                  <a:pt x="3262" y="3347"/>
                </a:lnTo>
                <a:lnTo>
                  <a:pt x="3272" y="3342"/>
                </a:lnTo>
                <a:lnTo>
                  <a:pt x="3277" y="3337"/>
                </a:lnTo>
                <a:lnTo>
                  <a:pt x="3277" y="3332"/>
                </a:lnTo>
                <a:lnTo>
                  <a:pt x="3277" y="3322"/>
                </a:lnTo>
                <a:lnTo>
                  <a:pt x="3267" y="3307"/>
                </a:lnTo>
                <a:lnTo>
                  <a:pt x="3287" y="3302"/>
                </a:lnTo>
                <a:lnTo>
                  <a:pt x="3287" y="3302"/>
                </a:lnTo>
                <a:lnTo>
                  <a:pt x="3297" y="3292"/>
                </a:lnTo>
                <a:lnTo>
                  <a:pt x="3317" y="3277"/>
                </a:lnTo>
                <a:lnTo>
                  <a:pt x="3327" y="3272"/>
                </a:lnTo>
                <a:lnTo>
                  <a:pt x="3332" y="3272"/>
                </a:lnTo>
                <a:lnTo>
                  <a:pt x="3327" y="3287"/>
                </a:lnTo>
                <a:lnTo>
                  <a:pt x="3317" y="3307"/>
                </a:lnTo>
                <a:lnTo>
                  <a:pt x="3317" y="3342"/>
                </a:lnTo>
                <a:lnTo>
                  <a:pt x="3317" y="3342"/>
                </a:lnTo>
                <a:lnTo>
                  <a:pt x="3322" y="3357"/>
                </a:lnTo>
                <a:lnTo>
                  <a:pt x="3332" y="3381"/>
                </a:lnTo>
                <a:lnTo>
                  <a:pt x="3337" y="3391"/>
                </a:lnTo>
                <a:lnTo>
                  <a:pt x="3347" y="3396"/>
                </a:lnTo>
                <a:lnTo>
                  <a:pt x="3352" y="3396"/>
                </a:lnTo>
                <a:lnTo>
                  <a:pt x="3362" y="3386"/>
                </a:lnTo>
                <a:lnTo>
                  <a:pt x="3362" y="3386"/>
                </a:lnTo>
                <a:lnTo>
                  <a:pt x="3382" y="3366"/>
                </a:lnTo>
                <a:lnTo>
                  <a:pt x="3387" y="3366"/>
                </a:lnTo>
                <a:lnTo>
                  <a:pt x="3392" y="3366"/>
                </a:lnTo>
                <a:lnTo>
                  <a:pt x="3392" y="3371"/>
                </a:lnTo>
                <a:lnTo>
                  <a:pt x="3387" y="3386"/>
                </a:lnTo>
                <a:lnTo>
                  <a:pt x="3387" y="3386"/>
                </a:lnTo>
                <a:lnTo>
                  <a:pt x="3382" y="3396"/>
                </a:lnTo>
                <a:lnTo>
                  <a:pt x="3377" y="3416"/>
                </a:lnTo>
                <a:lnTo>
                  <a:pt x="3372" y="3431"/>
                </a:lnTo>
                <a:lnTo>
                  <a:pt x="3377" y="3441"/>
                </a:lnTo>
                <a:lnTo>
                  <a:pt x="3387" y="3451"/>
                </a:lnTo>
                <a:lnTo>
                  <a:pt x="3402" y="3456"/>
                </a:lnTo>
                <a:lnTo>
                  <a:pt x="3402" y="3456"/>
                </a:lnTo>
                <a:lnTo>
                  <a:pt x="3431" y="3461"/>
                </a:lnTo>
                <a:lnTo>
                  <a:pt x="3441" y="3461"/>
                </a:lnTo>
                <a:lnTo>
                  <a:pt x="3446" y="3456"/>
                </a:lnTo>
                <a:lnTo>
                  <a:pt x="3451" y="3451"/>
                </a:lnTo>
                <a:lnTo>
                  <a:pt x="3446" y="3441"/>
                </a:lnTo>
                <a:lnTo>
                  <a:pt x="3431" y="3406"/>
                </a:lnTo>
                <a:lnTo>
                  <a:pt x="3421" y="3337"/>
                </a:lnTo>
                <a:lnTo>
                  <a:pt x="3421" y="3337"/>
                </a:lnTo>
                <a:lnTo>
                  <a:pt x="3421" y="3332"/>
                </a:lnTo>
                <a:lnTo>
                  <a:pt x="3426" y="3327"/>
                </a:lnTo>
                <a:lnTo>
                  <a:pt x="3436" y="3327"/>
                </a:lnTo>
                <a:lnTo>
                  <a:pt x="3451" y="3337"/>
                </a:lnTo>
                <a:lnTo>
                  <a:pt x="3451" y="3337"/>
                </a:lnTo>
                <a:lnTo>
                  <a:pt x="3466" y="3342"/>
                </a:lnTo>
                <a:lnTo>
                  <a:pt x="3486" y="3342"/>
                </a:lnTo>
                <a:lnTo>
                  <a:pt x="3501" y="3332"/>
                </a:lnTo>
                <a:lnTo>
                  <a:pt x="3516" y="3322"/>
                </a:lnTo>
                <a:lnTo>
                  <a:pt x="3531" y="3297"/>
                </a:lnTo>
                <a:lnTo>
                  <a:pt x="3541" y="3257"/>
                </a:lnTo>
                <a:lnTo>
                  <a:pt x="3546" y="3202"/>
                </a:lnTo>
                <a:lnTo>
                  <a:pt x="3546" y="3202"/>
                </a:lnTo>
                <a:lnTo>
                  <a:pt x="3551" y="3187"/>
                </a:lnTo>
                <a:lnTo>
                  <a:pt x="3561" y="3177"/>
                </a:lnTo>
                <a:lnTo>
                  <a:pt x="3566" y="3172"/>
                </a:lnTo>
                <a:lnTo>
                  <a:pt x="3576" y="3172"/>
                </a:lnTo>
                <a:lnTo>
                  <a:pt x="3576" y="3172"/>
                </a:lnTo>
                <a:lnTo>
                  <a:pt x="3601" y="3177"/>
                </a:lnTo>
                <a:lnTo>
                  <a:pt x="3626" y="3172"/>
                </a:lnTo>
                <a:lnTo>
                  <a:pt x="3646" y="3162"/>
                </a:lnTo>
                <a:lnTo>
                  <a:pt x="3661" y="3147"/>
                </a:lnTo>
                <a:lnTo>
                  <a:pt x="3661" y="3147"/>
                </a:lnTo>
                <a:lnTo>
                  <a:pt x="3666" y="3142"/>
                </a:lnTo>
                <a:lnTo>
                  <a:pt x="3671" y="3142"/>
                </a:lnTo>
                <a:lnTo>
                  <a:pt x="3691" y="3147"/>
                </a:lnTo>
                <a:lnTo>
                  <a:pt x="3716" y="3167"/>
                </a:lnTo>
                <a:lnTo>
                  <a:pt x="3741" y="3142"/>
                </a:lnTo>
                <a:lnTo>
                  <a:pt x="3811" y="3142"/>
                </a:lnTo>
                <a:lnTo>
                  <a:pt x="3811" y="3142"/>
                </a:lnTo>
                <a:lnTo>
                  <a:pt x="3816" y="3137"/>
                </a:lnTo>
                <a:lnTo>
                  <a:pt x="3825" y="3132"/>
                </a:lnTo>
                <a:lnTo>
                  <a:pt x="3830" y="3122"/>
                </a:lnTo>
                <a:lnTo>
                  <a:pt x="3825" y="3117"/>
                </a:lnTo>
                <a:lnTo>
                  <a:pt x="3821" y="3102"/>
                </a:lnTo>
                <a:lnTo>
                  <a:pt x="3806" y="3087"/>
                </a:lnTo>
                <a:lnTo>
                  <a:pt x="3801" y="2997"/>
                </a:lnTo>
                <a:lnTo>
                  <a:pt x="3786" y="2948"/>
                </a:lnTo>
                <a:lnTo>
                  <a:pt x="3870" y="2953"/>
                </a:lnTo>
                <a:lnTo>
                  <a:pt x="3870" y="2953"/>
                </a:lnTo>
                <a:lnTo>
                  <a:pt x="3875" y="2953"/>
                </a:lnTo>
                <a:lnTo>
                  <a:pt x="3885" y="2958"/>
                </a:lnTo>
                <a:lnTo>
                  <a:pt x="3905" y="2953"/>
                </a:lnTo>
                <a:lnTo>
                  <a:pt x="3930" y="2933"/>
                </a:lnTo>
                <a:lnTo>
                  <a:pt x="3930" y="2933"/>
                </a:lnTo>
                <a:lnTo>
                  <a:pt x="3935" y="2943"/>
                </a:lnTo>
                <a:lnTo>
                  <a:pt x="3945" y="2953"/>
                </a:lnTo>
                <a:lnTo>
                  <a:pt x="3950" y="2958"/>
                </a:lnTo>
                <a:lnTo>
                  <a:pt x="3960" y="2958"/>
                </a:lnTo>
                <a:lnTo>
                  <a:pt x="3975" y="2948"/>
                </a:lnTo>
                <a:lnTo>
                  <a:pt x="3985" y="2928"/>
                </a:lnTo>
                <a:lnTo>
                  <a:pt x="3995" y="2883"/>
                </a:lnTo>
                <a:lnTo>
                  <a:pt x="4015" y="2873"/>
                </a:lnTo>
                <a:lnTo>
                  <a:pt x="4015" y="2873"/>
                </a:lnTo>
                <a:lnTo>
                  <a:pt x="4025" y="2873"/>
                </a:lnTo>
                <a:lnTo>
                  <a:pt x="4045" y="2873"/>
                </a:lnTo>
                <a:lnTo>
                  <a:pt x="4055" y="2873"/>
                </a:lnTo>
                <a:lnTo>
                  <a:pt x="4055" y="2863"/>
                </a:lnTo>
                <a:lnTo>
                  <a:pt x="4055" y="2848"/>
                </a:lnTo>
                <a:lnTo>
                  <a:pt x="4040" y="2833"/>
                </a:lnTo>
                <a:lnTo>
                  <a:pt x="4005" y="2763"/>
                </a:lnTo>
                <a:lnTo>
                  <a:pt x="4000" y="2743"/>
                </a:lnTo>
                <a:lnTo>
                  <a:pt x="4000" y="2733"/>
                </a:lnTo>
                <a:lnTo>
                  <a:pt x="4000" y="2723"/>
                </a:lnTo>
                <a:lnTo>
                  <a:pt x="4040" y="2728"/>
                </a:lnTo>
                <a:lnTo>
                  <a:pt x="4045" y="2718"/>
                </a:lnTo>
                <a:lnTo>
                  <a:pt x="4045" y="2658"/>
                </a:lnTo>
                <a:lnTo>
                  <a:pt x="4045" y="2658"/>
                </a:lnTo>
                <a:lnTo>
                  <a:pt x="4065" y="2648"/>
                </a:lnTo>
                <a:lnTo>
                  <a:pt x="4090" y="2643"/>
                </a:lnTo>
                <a:lnTo>
                  <a:pt x="4135" y="2633"/>
                </a:lnTo>
                <a:lnTo>
                  <a:pt x="4155" y="2633"/>
                </a:lnTo>
                <a:lnTo>
                  <a:pt x="4259" y="2598"/>
                </a:lnTo>
                <a:lnTo>
                  <a:pt x="4259" y="2598"/>
                </a:lnTo>
                <a:lnTo>
                  <a:pt x="4264" y="2588"/>
                </a:lnTo>
                <a:lnTo>
                  <a:pt x="4259" y="2568"/>
                </a:lnTo>
                <a:lnTo>
                  <a:pt x="4249" y="2544"/>
                </a:lnTo>
                <a:lnTo>
                  <a:pt x="4254" y="2534"/>
                </a:lnTo>
                <a:lnTo>
                  <a:pt x="4329" y="2519"/>
                </a:lnTo>
                <a:lnTo>
                  <a:pt x="4329" y="2519"/>
                </a:lnTo>
                <a:lnTo>
                  <a:pt x="4369" y="2479"/>
                </a:lnTo>
                <a:lnTo>
                  <a:pt x="4399" y="2444"/>
                </a:lnTo>
                <a:lnTo>
                  <a:pt x="4409" y="2429"/>
                </a:lnTo>
                <a:lnTo>
                  <a:pt x="4414" y="2419"/>
                </a:lnTo>
                <a:lnTo>
                  <a:pt x="4414" y="2419"/>
                </a:lnTo>
                <a:lnTo>
                  <a:pt x="4424" y="2369"/>
                </a:lnTo>
                <a:lnTo>
                  <a:pt x="4429" y="2344"/>
                </a:lnTo>
                <a:lnTo>
                  <a:pt x="4439" y="2334"/>
                </a:lnTo>
                <a:lnTo>
                  <a:pt x="4449" y="2329"/>
                </a:lnTo>
                <a:lnTo>
                  <a:pt x="4449" y="2329"/>
                </a:lnTo>
                <a:lnTo>
                  <a:pt x="4454" y="2319"/>
                </a:lnTo>
                <a:lnTo>
                  <a:pt x="4454" y="2314"/>
                </a:lnTo>
                <a:lnTo>
                  <a:pt x="4454" y="2294"/>
                </a:lnTo>
                <a:lnTo>
                  <a:pt x="4439" y="2274"/>
                </a:lnTo>
                <a:lnTo>
                  <a:pt x="4439" y="2274"/>
                </a:lnTo>
                <a:lnTo>
                  <a:pt x="4434" y="2264"/>
                </a:lnTo>
                <a:lnTo>
                  <a:pt x="4424" y="2229"/>
                </a:lnTo>
                <a:lnTo>
                  <a:pt x="4414" y="2164"/>
                </a:lnTo>
                <a:lnTo>
                  <a:pt x="4414" y="2125"/>
                </a:lnTo>
                <a:lnTo>
                  <a:pt x="4414" y="2070"/>
                </a:lnTo>
                <a:lnTo>
                  <a:pt x="4489" y="1910"/>
                </a:lnTo>
                <a:lnTo>
                  <a:pt x="4489" y="1910"/>
                </a:lnTo>
                <a:lnTo>
                  <a:pt x="4494" y="1900"/>
                </a:lnTo>
                <a:lnTo>
                  <a:pt x="4499" y="1885"/>
                </a:lnTo>
                <a:lnTo>
                  <a:pt x="4519" y="1875"/>
                </a:lnTo>
                <a:lnTo>
                  <a:pt x="4534" y="1870"/>
                </a:lnTo>
                <a:lnTo>
                  <a:pt x="4549" y="1870"/>
                </a:lnTo>
                <a:lnTo>
                  <a:pt x="4549" y="1870"/>
                </a:lnTo>
                <a:lnTo>
                  <a:pt x="4559" y="1865"/>
                </a:lnTo>
                <a:lnTo>
                  <a:pt x="4579" y="1850"/>
                </a:lnTo>
                <a:lnTo>
                  <a:pt x="4589" y="1840"/>
                </a:lnTo>
                <a:lnTo>
                  <a:pt x="4589" y="1825"/>
                </a:lnTo>
                <a:lnTo>
                  <a:pt x="4584" y="1815"/>
                </a:lnTo>
                <a:lnTo>
                  <a:pt x="4569" y="1800"/>
                </a:lnTo>
                <a:lnTo>
                  <a:pt x="4569" y="1746"/>
                </a:lnTo>
                <a:lnTo>
                  <a:pt x="4569" y="1746"/>
                </a:lnTo>
                <a:lnTo>
                  <a:pt x="4599" y="1741"/>
                </a:lnTo>
                <a:lnTo>
                  <a:pt x="4629" y="1741"/>
                </a:lnTo>
                <a:lnTo>
                  <a:pt x="4663" y="1741"/>
                </a:lnTo>
                <a:lnTo>
                  <a:pt x="4663" y="1741"/>
                </a:lnTo>
                <a:lnTo>
                  <a:pt x="4673" y="1731"/>
                </a:lnTo>
                <a:lnTo>
                  <a:pt x="4678" y="1716"/>
                </a:lnTo>
                <a:lnTo>
                  <a:pt x="4678" y="1706"/>
                </a:lnTo>
                <a:lnTo>
                  <a:pt x="4678" y="1706"/>
                </a:lnTo>
                <a:lnTo>
                  <a:pt x="4693" y="1686"/>
                </a:lnTo>
                <a:lnTo>
                  <a:pt x="4708" y="1666"/>
                </a:lnTo>
                <a:lnTo>
                  <a:pt x="4738" y="1651"/>
                </a:lnTo>
                <a:lnTo>
                  <a:pt x="4738" y="1651"/>
                </a:lnTo>
                <a:lnTo>
                  <a:pt x="4738" y="1646"/>
                </a:lnTo>
                <a:lnTo>
                  <a:pt x="4743" y="1636"/>
                </a:lnTo>
                <a:lnTo>
                  <a:pt x="4738" y="1611"/>
                </a:lnTo>
                <a:lnTo>
                  <a:pt x="4728" y="1586"/>
                </a:lnTo>
                <a:lnTo>
                  <a:pt x="4728" y="1586"/>
                </a:lnTo>
                <a:lnTo>
                  <a:pt x="4713" y="1566"/>
                </a:lnTo>
                <a:lnTo>
                  <a:pt x="4698" y="1546"/>
                </a:lnTo>
                <a:lnTo>
                  <a:pt x="4688" y="1521"/>
                </a:lnTo>
                <a:lnTo>
                  <a:pt x="4683" y="1496"/>
                </a:lnTo>
                <a:lnTo>
                  <a:pt x="4683" y="1481"/>
                </a:lnTo>
                <a:lnTo>
                  <a:pt x="4688" y="1466"/>
                </a:lnTo>
                <a:lnTo>
                  <a:pt x="4698" y="1451"/>
                </a:lnTo>
                <a:lnTo>
                  <a:pt x="4708" y="1436"/>
                </a:lnTo>
                <a:lnTo>
                  <a:pt x="4728" y="1421"/>
                </a:lnTo>
                <a:lnTo>
                  <a:pt x="4748" y="1406"/>
                </a:lnTo>
                <a:lnTo>
                  <a:pt x="4748" y="1406"/>
                </a:lnTo>
                <a:lnTo>
                  <a:pt x="4763" y="1396"/>
                </a:lnTo>
                <a:lnTo>
                  <a:pt x="4773" y="1386"/>
                </a:lnTo>
                <a:lnTo>
                  <a:pt x="4783" y="1371"/>
                </a:lnTo>
                <a:lnTo>
                  <a:pt x="4793" y="1356"/>
                </a:lnTo>
                <a:lnTo>
                  <a:pt x="4793" y="1337"/>
                </a:lnTo>
                <a:lnTo>
                  <a:pt x="4778" y="1317"/>
                </a:lnTo>
                <a:lnTo>
                  <a:pt x="4748" y="1297"/>
                </a:lnTo>
                <a:lnTo>
                  <a:pt x="4683" y="1192"/>
                </a:lnTo>
                <a:lnTo>
                  <a:pt x="4718" y="1127"/>
                </a:lnTo>
                <a:lnTo>
                  <a:pt x="4718" y="1127"/>
                </a:lnTo>
                <a:lnTo>
                  <a:pt x="4728" y="1122"/>
                </a:lnTo>
                <a:lnTo>
                  <a:pt x="4738" y="1107"/>
                </a:lnTo>
                <a:lnTo>
                  <a:pt x="4738" y="1097"/>
                </a:lnTo>
                <a:lnTo>
                  <a:pt x="4728" y="1092"/>
                </a:lnTo>
                <a:lnTo>
                  <a:pt x="4713" y="1087"/>
                </a:lnTo>
                <a:lnTo>
                  <a:pt x="4683" y="1082"/>
                </a:lnTo>
                <a:lnTo>
                  <a:pt x="4683" y="1082"/>
                </a:lnTo>
                <a:lnTo>
                  <a:pt x="4619" y="1082"/>
                </a:lnTo>
                <a:lnTo>
                  <a:pt x="4594" y="1082"/>
                </a:lnTo>
                <a:lnTo>
                  <a:pt x="4569" y="1087"/>
                </a:lnTo>
                <a:lnTo>
                  <a:pt x="4549" y="1097"/>
                </a:lnTo>
                <a:lnTo>
                  <a:pt x="4534" y="1107"/>
                </a:lnTo>
                <a:lnTo>
                  <a:pt x="4519" y="1127"/>
                </a:lnTo>
                <a:lnTo>
                  <a:pt x="4504" y="1152"/>
                </a:lnTo>
                <a:lnTo>
                  <a:pt x="4504" y="1152"/>
                </a:lnTo>
                <a:lnTo>
                  <a:pt x="4489" y="1172"/>
                </a:lnTo>
                <a:lnTo>
                  <a:pt x="4469" y="1182"/>
                </a:lnTo>
                <a:lnTo>
                  <a:pt x="4449" y="1187"/>
                </a:lnTo>
                <a:lnTo>
                  <a:pt x="4429" y="1182"/>
                </a:lnTo>
                <a:lnTo>
                  <a:pt x="4414" y="1172"/>
                </a:lnTo>
                <a:lnTo>
                  <a:pt x="4399" y="1162"/>
                </a:lnTo>
                <a:lnTo>
                  <a:pt x="4394" y="1142"/>
                </a:lnTo>
                <a:lnTo>
                  <a:pt x="4394" y="1117"/>
                </a:lnTo>
                <a:lnTo>
                  <a:pt x="4394" y="1117"/>
                </a:lnTo>
                <a:lnTo>
                  <a:pt x="4399" y="1097"/>
                </a:lnTo>
                <a:lnTo>
                  <a:pt x="4399" y="1077"/>
                </a:lnTo>
                <a:lnTo>
                  <a:pt x="4389" y="1047"/>
                </a:lnTo>
                <a:lnTo>
                  <a:pt x="4379" y="1027"/>
                </a:lnTo>
                <a:lnTo>
                  <a:pt x="4374" y="1022"/>
                </a:lnTo>
                <a:lnTo>
                  <a:pt x="4369" y="908"/>
                </a:lnTo>
                <a:lnTo>
                  <a:pt x="4369" y="908"/>
                </a:lnTo>
                <a:lnTo>
                  <a:pt x="4369" y="903"/>
                </a:lnTo>
                <a:lnTo>
                  <a:pt x="4364" y="893"/>
                </a:lnTo>
                <a:lnTo>
                  <a:pt x="4349" y="883"/>
                </a:lnTo>
                <a:lnTo>
                  <a:pt x="4339" y="878"/>
                </a:lnTo>
                <a:lnTo>
                  <a:pt x="4324" y="878"/>
                </a:lnTo>
                <a:lnTo>
                  <a:pt x="4324" y="878"/>
                </a:lnTo>
                <a:lnTo>
                  <a:pt x="4309" y="883"/>
                </a:lnTo>
                <a:lnTo>
                  <a:pt x="4299" y="878"/>
                </a:lnTo>
                <a:lnTo>
                  <a:pt x="4279" y="868"/>
                </a:lnTo>
                <a:lnTo>
                  <a:pt x="4269" y="858"/>
                </a:lnTo>
                <a:lnTo>
                  <a:pt x="4269" y="853"/>
                </a:lnTo>
                <a:lnTo>
                  <a:pt x="4269" y="853"/>
                </a:lnTo>
                <a:lnTo>
                  <a:pt x="4239" y="878"/>
                </a:lnTo>
                <a:lnTo>
                  <a:pt x="4190" y="918"/>
                </a:lnTo>
                <a:lnTo>
                  <a:pt x="4160" y="1012"/>
                </a:lnTo>
                <a:lnTo>
                  <a:pt x="4160" y="1012"/>
                </a:lnTo>
                <a:lnTo>
                  <a:pt x="4140" y="1022"/>
                </a:lnTo>
                <a:lnTo>
                  <a:pt x="4125" y="1022"/>
                </a:lnTo>
                <a:lnTo>
                  <a:pt x="4105" y="1022"/>
                </a:lnTo>
                <a:lnTo>
                  <a:pt x="4090" y="1007"/>
                </a:lnTo>
                <a:lnTo>
                  <a:pt x="4080" y="997"/>
                </a:lnTo>
                <a:lnTo>
                  <a:pt x="4075" y="982"/>
                </a:lnTo>
                <a:lnTo>
                  <a:pt x="4065" y="938"/>
                </a:lnTo>
                <a:lnTo>
                  <a:pt x="4065" y="873"/>
                </a:lnTo>
                <a:lnTo>
                  <a:pt x="4065" y="873"/>
                </a:lnTo>
                <a:lnTo>
                  <a:pt x="4085" y="858"/>
                </a:lnTo>
                <a:lnTo>
                  <a:pt x="4105" y="843"/>
                </a:lnTo>
                <a:lnTo>
                  <a:pt x="4130" y="838"/>
                </a:lnTo>
                <a:lnTo>
                  <a:pt x="4130" y="838"/>
                </a:lnTo>
                <a:lnTo>
                  <a:pt x="4135" y="838"/>
                </a:lnTo>
                <a:lnTo>
                  <a:pt x="4145" y="833"/>
                </a:lnTo>
                <a:lnTo>
                  <a:pt x="4155" y="823"/>
                </a:lnTo>
                <a:lnTo>
                  <a:pt x="4160" y="808"/>
                </a:lnTo>
                <a:lnTo>
                  <a:pt x="4165" y="793"/>
                </a:lnTo>
                <a:lnTo>
                  <a:pt x="4165" y="768"/>
                </a:lnTo>
                <a:lnTo>
                  <a:pt x="4165" y="768"/>
                </a:lnTo>
                <a:lnTo>
                  <a:pt x="4170" y="748"/>
                </a:lnTo>
                <a:lnTo>
                  <a:pt x="4175" y="733"/>
                </a:lnTo>
                <a:lnTo>
                  <a:pt x="4190" y="723"/>
                </a:lnTo>
                <a:lnTo>
                  <a:pt x="4205" y="713"/>
                </a:lnTo>
                <a:lnTo>
                  <a:pt x="4230" y="698"/>
                </a:lnTo>
                <a:lnTo>
                  <a:pt x="4244" y="693"/>
                </a:lnTo>
                <a:lnTo>
                  <a:pt x="4244" y="693"/>
                </a:lnTo>
                <a:lnTo>
                  <a:pt x="4249" y="688"/>
                </a:lnTo>
                <a:lnTo>
                  <a:pt x="4254" y="673"/>
                </a:lnTo>
                <a:lnTo>
                  <a:pt x="4259" y="638"/>
                </a:lnTo>
                <a:lnTo>
                  <a:pt x="4264" y="583"/>
                </a:lnTo>
                <a:lnTo>
                  <a:pt x="4264" y="583"/>
                </a:lnTo>
                <a:lnTo>
                  <a:pt x="4264" y="444"/>
                </a:lnTo>
                <a:lnTo>
                  <a:pt x="4264" y="444"/>
                </a:lnTo>
                <a:lnTo>
                  <a:pt x="4294" y="409"/>
                </a:lnTo>
                <a:lnTo>
                  <a:pt x="4319" y="379"/>
                </a:lnTo>
                <a:lnTo>
                  <a:pt x="4329" y="369"/>
                </a:lnTo>
                <a:lnTo>
                  <a:pt x="4339" y="364"/>
                </a:lnTo>
                <a:lnTo>
                  <a:pt x="4339" y="364"/>
                </a:lnTo>
                <a:lnTo>
                  <a:pt x="4344" y="364"/>
                </a:lnTo>
                <a:lnTo>
                  <a:pt x="4349" y="354"/>
                </a:lnTo>
                <a:lnTo>
                  <a:pt x="4349" y="344"/>
                </a:lnTo>
                <a:lnTo>
                  <a:pt x="4344" y="334"/>
                </a:lnTo>
                <a:lnTo>
                  <a:pt x="4334" y="324"/>
                </a:lnTo>
                <a:lnTo>
                  <a:pt x="4319" y="319"/>
                </a:lnTo>
                <a:lnTo>
                  <a:pt x="4299" y="319"/>
                </a:lnTo>
                <a:lnTo>
                  <a:pt x="4269" y="324"/>
                </a:lnTo>
                <a:lnTo>
                  <a:pt x="4269" y="324"/>
                </a:lnTo>
                <a:lnTo>
                  <a:pt x="4264" y="334"/>
                </a:lnTo>
                <a:lnTo>
                  <a:pt x="4244" y="354"/>
                </a:lnTo>
                <a:lnTo>
                  <a:pt x="4234" y="359"/>
                </a:lnTo>
                <a:lnTo>
                  <a:pt x="4225" y="359"/>
                </a:lnTo>
                <a:lnTo>
                  <a:pt x="4210" y="349"/>
                </a:lnTo>
                <a:lnTo>
                  <a:pt x="4195" y="329"/>
                </a:lnTo>
                <a:lnTo>
                  <a:pt x="4195" y="329"/>
                </a:lnTo>
                <a:lnTo>
                  <a:pt x="4180" y="299"/>
                </a:lnTo>
                <a:lnTo>
                  <a:pt x="4175" y="279"/>
                </a:lnTo>
                <a:lnTo>
                  <a:pt x="4175" y="259"/>
                </a:lnTo>
                <a:lnTo>
                  <a:pt x="4180" y="239"/>
                </a:lnTo>
                <a:lnTo>
                  <a:pt x="4195" y="214"/>
                </a:lnTo>
                <a:lnTo>
                  <a:pt x="4200" y="209"/>
                </a:lnTo>
                <a:lnTo>
                  <a:pt x="4200" y="150"/>
                </a:lnTo>
                <a:lnTo>
                  <a:pt x="4200" y="150"/>
                </a:lnTo>
                <a:lnTo>
                  <a:pt x="4205" y="135"/>
                </a:lnTo>
                <a:lnTo>
                  <a:pt x="4220" y="110"/>
                </a:lnTo>
                <a:lnTo>
                  <a:pt x="4220" y="95"/>
                </a:lnTo>
                <a:lnTo>
                  <a:pt x="4215" y="80"/>
                </a:lnTo>
                <a:lnTo>
                  <a:pt x="4205" y="70"/>
                </a:lnTo>
                <a:lnTo>
                  <a:pt x="4180" y="65"/>
                </a:lnTo>
                <a:lnTo>
                  <a:pt x="4180" y="65"/>
                </a:lnTo>
                <a:lnTo>
                  <a:pt x="4165" y="65"/>
                </a:lnTo>
                <a:lnTo>
                  <a:pt x="4150" y="60"/>
                </a:lnTo>
                <a:lnTo>
                  <a:pt x="4120" y="45"/>
                </a:lnTo>
                <a:lnTo>
                  <a:pt x="4045" y="45"/>
                </a:lnTo>
                <a:lnTo>
                  <a:pt x="4045" y="45"/>
                </a:lnTo>
                <a:lnTo>
                  <a:pt x="4035" y="35"/>
                </a:lnTo>
                <a:lnTo>
                  <a:pt x="4025" y="15"/>
                </a:lnTo>
                <a:lnTo>
                  <a:pt x="4015" y="5"/>
                </a:lnTo>
                <a:lnTo>
                  <a:pt x="4005" y="0"/>
                </a:lnTo>
                <a:lnTo>
                  <a:pt x="3995" y="0"/>
                </a:lnTo>
                <a:lnTo>
                  <a:pt x="3985" y="10"/>
                </a:lnTo>
                <a:lnTo>
                  <a:pt x="3985" y="10"/>
                </a:lnTo>
                <a:lnTo>
                  <a:pt x="3985" y="35"/>
                </a:lnTo>
                <a:lnTo>
                  <a:pt x="3980" y="55"/>
                </a:lnTo>
                <a:lnTo>
                  <a:pt x="3975" y="75"/>
                </a:lnTo>
                <a:lnTo>
                  <a:pt x="3960" y="95"/>
                </a:lnTo>
                <a:lnTo>
                  <a:pt x="3950" y="100"/>
                </a:lnTo>
                <a:lnTo>
                  <a:pt x="3935" y="100"/>
                </a:lnTo>
                <a:lnTo>
                  <a:pt x="3920" y="100"/>
                </a:lnTo>
                <a:lnTo>
                  <a:pt x="3905" y="90"/>
                </a:lnTo>
                <a:lnTo>
                  <a:pt x="3885" y="80"/>
                </a:lnTo>
                <a:lnTo>
                  <a:pt x="3860" y="65"/>
                </a:lnTo>
                <a:lnTo>
                  <a:pt x="3860" y="65"/>
                </a:lnTo>
                <a:lnTo>
                  <a:pt x="3845" y="65"/>
                </a:lnTo>
                <a:lnTo>
                  <a:pt x="3806" y="65"/>
                </a:lnTo>
                <a:lnTo>
                  <a:pt x="3786" y="65"/>
                </a:lnTo>
                <a:lnTo>
                  <a:pt x="3766" y="70"/>
                </a:lnTo>
                <a:lnTo>
                  <a:pt x="3756" y="80"/>
                </a:lnTo>
                <a:lnTo>
                  <a:pt x="3751" y="100"/>
                </a:lnTo>
                <a:lnTo>
                  <a:pt x="3751" y="100"/>
                </a:lnTo>
                <a:lnTo>
                  <a:pt x="3751" y="110"/>
                </a:lnTo>
                <a:lnTo>
                  <a:pt x="3746" y="135"/>
                </a:lnTo>
                <a:lnTo>
                  <a:pt x="3741" y="150"/>
                </a:lnTo>
                <a:lnTo>
                  <a:pt x="3731" y="164"/>
                </a:lnTo>
                <a:lnTo>
                  <a:pt x="3711" y="174"/>
                </a:lnTo>
                <a:lnTo>
                  <a:pt x="3691" y="184"/>
                </a:lnTo>
                <a:lnTo>
                  <a:pt x="3691" y="184"/>
                </a:lnTo>
                <a:lnTo>
                  <a:pt x="3666" y="199"/>
                </a:lnTo>
                <a:lnTo>
                  <a:pt x="3651" y="214"/>
                </a:lnTo>
                <a:lnTo>
                  <a:pt x="3641" y="234"/>
                </a:lnTo>
                <a:lnTo>
                  <a:pt x="3636" y="249"/>
                </a:lnTo>
                <a:lnTo>
                  <a:pt x="3631" y="284"/>
                </a:lnTo>
                <a:lnTo>
                  <a:pt x="3631" y="299"/>
                </a:lnTo>
                <a:lnTo>
                  <a:pt x="3631" y="299"/>
                </a:lnTo>
                <a:lnTo>
                  <a:pt x="3626" y="309"/>
                </a:lnTo>
                <a:lnTo>
                  <a:pt x="3611" y="319"/>
                </a:lnTo>
                <a:lnTo>
                  <a:pt x="3601" y="324"/>
                </a:lnTo>
                <a:lnTo>
                  <a:pt x="3586" y="319"/>
                </a:lnTo>
                <a:lnTo>
                  <a:pt x="3571" y="314"/>
                </a:lnTo>
                <a:lnTo>
                  <a:pt x="3556" y="294"/>
                </a:lnTo>
                <a:lnTo>
                  <a:pt x="3556" y="294"/>
                </a:lnTo>
                <a:lnTo>
                  <a:pt x="3556" y="284"/>
                </a:lnTo>
                <a:lnTo>
                  <a:pt x="3551" y="269"/>
                </a:lnTo>
                <a:lnTo>
                  <a:pt x="3546" y="264"/>
                </a:lnTo>
                <a:lnTo>
                  <a:pt x="3531" y="269"/>
                </a:lnTo>
                <a:lnTo>
                  <a:pt x="3516" y="279"/>
                </a:lnTo>
                <a:lnTo>
                  <a:pt x="3496" y="299"/>
                </a:lnTo>
                <a:lnTo>
                  <a:pt x="3496" y="299"/>
                </a:lnTo>
                <a:lnTo>
                  <a:pt x="3486" y="299"/>
                </a:lnTo>
                <a:lnTo>
                  <a:pt x="3466" y="294"/>
                </a:lnTo>
                <a:lnTo>
                  <a:pt x="3456" y="284"/>
                </a:lnTo>
                <a:lnTo>
                  <a:pt x="3451" y="274"/>
                </a:lnTo>
                <a:lnTo>
                  <a:pt x="3456" y="254"/>
                </a:lnTo>
                <a:lnTo>
                  <a:pt x="3461" y="234"/>
                </a:lnTo>
                <a:lnTo>
                  <a:pt x="3461" y="234"/>
                </a:lnTo>
                <a:lnTo>
                  <a:pt x="3471" y="209"/>
                </a:lnTo>
                <a:lnTo>
                  <a:pt x="3466" y="194"/>
                </a:lnTo>
                <a:lnTo>
                  <a:pt x="3451" y="179"/>
                </a:lnTo>
                <a:lnTo>
                  <a:pt x="3431" y="174"/>
                </a:lnTo>
                <a:lnTo>
                  <a:pt x="3407" y="174"/>
                </a:lnTo>
                <a:lnTo>
                  <a:pt x="3382" y="179"/>
                </a:lnTo>
                <a:lnTo>
                  <a:pt x="3362" y="194"/>
                </a:lnTo>
                <a:lnTo>
                  <a:pt x="3342" y="209"/>
                </a:lnTo>
                <a:lnTo>
                  <a:pt x="3342" y="209"/>
                </a:lnTo>
                <a:lnTo>
                  <a:pt x="3347" y="224"/>
                </a:lnTo>
                <a:lnTo>
                  <a:pt x="3342" y="254"/>
                </a:lnTo>
                <a:lnTo>
                  <a:pt x="3337" y="274"/>
                </a:lnTo>
                <a:lnTo>
                  <a:pt x="3327" y="289"/>
                </a:lnTo>
                <a:lnTo>
                  <a:pt x="3312" y="304"/>
                </a:lnTo>
                <a:lnTo>
                  <a:pt x="3292" y="314"/>
                </a:lnTo>
                <a:lnTo>
                  <a:pt x="3292" y="409"/>
                </a:lnTo>
                <a:lnTo>
                  <a:pt x="3292" y="409"/>
                </a:lnTo>
                <a:lnTo>
                  <a:pt x="3272" y="409"/>
                </a:lnTo>
                <a:lnTo>
                  <a:pt x="3242" y="409"/>
                </a:lnTo>
                <a:lnTo>
                  <a:pt x="3227" y="404"/>
                </a:lnTo>
                <a:lnTo>
                  <a:pt x="3217" y="399"/>
                </a:lnTo>
                <a:lnTo>
                  <a:pt x="3217" y="389"/>
                </a:lnTo>
                <a:lnTo>
                  <a:pt x="3227" y="374"/>
                </a:lnTo>
                <a:lnTo>
                  <a:pt x="3227" y="374"/>
                </a:lnTo>
                <a:lnTo>
                  <a:pt x="3237" y="354"/>
                </a:lnTo>
                <a:lnTo>
                  <a:pt x="3237" y="344"/>
                </a:lnTo>
                <a:lnTo>
                  <a:pt x="3237" y="329"/>
                </a:lnTo>
                <a:lnTo>
                  <a:pt x="3227" y="319"/>
                </a:lnTo>
                <a:lnTo>
                  <a:pt x="3212" y="314"/>
                </a:lnTo>
                <a:lnTo>
                  <a:pt x="3197" y="309"/>
                </a:lnTo>
                <a:lnTo>
                  <a:pt x="3162" y="314"/>
                </a:lnTo>
                <a:lnTo>
                  <a:pt x="3162" y="314"/>
                </a:lnTo>
                <a:lnTo>
                  <a:pt x="3127" y="319"/>
                </a:lnTo>
                <a:lnTo>
                  <a:pt x="3092" y="324"/>
                </a:lnTo>
                <a:lnTo>
                  <a:pt x="3077" y="329"/>
                </a:lnTo>
                <a:lnTo>
                  <a:pt x="3067" y="344"/>
                </a:lnTo>
                <a:lnTo>
                  <a:pt x="3057" y="359"/>
                </a:lnTo>
                <a:lnTo>
                  <a:pt x="3052" y="389"/>
                </a:lnTo>
                <a:lnTo>
                  <a:pt x="3052" y="389"/>
                </a:lnTo>
                <a:lnTo>
                  <a:pt x="3047" y="404"/>
                </a:lnTo>
                <a:lnTo>
                  <a:pt x="3027" y="429"/>
                </a:lnTo>
                <a:lnTo>
                  <a:pt x="3027" y="429"/>
                </a:lnTo>
                <a:lnTo>
                  <a:pt x="3017" y="439"/>
                </a:lnTo>
                <a:lnTo>
                  <a:pt x="3003" y="449"/>
                </a:lnTo>
                <a:lnTo>
                  <a:pt x="2993" y="459"/>
                </a:lnTo>
                <a:lnTo>
                  <a:pt x="2993" y="474"/>
                </a:lnTo>
                <a:lnTo>
                  <a:pt x="2988" y="494"/>
                </a:lnTo>
                <a:lnTo>
                  <a:pt x="2993" y="519"/>
                </a:lnTo>
                <a:lnTo>
                  <a:pt x="2993" y="519"/>
                </a:lnTo>
                <a:lnTo>
                  <a:pt x="2988" y="519"/>
                </a:lnTo>
                <a:lnTo>
                  <a:pt x="2968" y="524"/>
                </a:lnTo>
                <a:lnTo>
                  <a:pt x="2943" y="519"/>
                </a:lnTo>
                <a:lnTo>
                  <a:pt x="2923" y="514"/>
                </a:lnTo>
                <a:lnTo>
                  <a:pt x="2903" y="504"/>
                </a:lnTo>
                <a:lnTo>
                  <a:pt x="2903" y="504"/>
                </a:lnTo>
                <a:lnTo>
                  <a:pt x="2883" y="494"/>
                </a:lnTo>
                <a:lnTo>
                  <a:pt x="2858" y="489"/>
                </a:lnTo>
                <a:lnTo>
                  <a:pt x="2838" y="489"/>
                </a:lnTo>
                <a:lnTo>
                  <a:pt x="2818" y="494"/>
                </a:lnTo>
                <a:lnTo>
                  <a:pt x="2793" y="504"/>
                </a:lnTo>
                <a:lnTo>
                  <a:pt x="2778" y="509"/>
                </a:lnTo>
                <a:lnTo>
                  <a:pt x="2778" y="509"/>
                </a:lnTo>
                <a:lnTo>
                  <a:pt x="2768" y="519"/>
                </a:lnTo>
                <a:lnTo>
                  <a:pt x="2748" y="539"/>
                </a:lnTo>
                <a:lnTo>
                  <a:pt x="2743" y="544"/>
                </a:lnTo>
                <a:lnTo>
                  <a:pt x="2748" y="553"/>
                </a:lnTo>
                <a:lnTo>
                  <a:pt x="2763" y="553"/>
                </a:lnTo>
                <a:lnTo>
                  <a:pt x="2793" y="553"/>
                </a:lnTo>
                <a:lnTo>
                  <a:pt x="2793" y="553"/>
                </a:lnTo>
                <a:lnTo>
                  <a:pt x="2798" y="549"/>
                </a:lnTo>
                <a:lnTo>
                  <a:pt x="2818" y="539"/>
                </a:lnTo>
                <a:lnTo>
                  <a:pt x="2823" y="544"/>
                </a:lnTo>
                <a:lnTo>
                  <a:pt x="2833" y="549"/>
                </a:lnTo>
                <a:lnTo>
                  <a:pt x="2833" y="568"/>
                </a:lnTo>
                <a:lnTo>
                  <a:pt x="2828" y="598"/>
                </a:lnTo>
                <a:lnTo>
                  <a:pt x="2828" y="598"/>
                </a:lnTo>
                <a:lnTo>
                  <a:pt x="2838" y="613"/>
                </a:lnTo>
                <a:lnTo>
                  <a:pt x="2853" y="643"/>
                </a:lnTo>
                <a:lnTo>
                  <a:pt x="2853" y="658"/>
                </a:lnTo>
                <a:lnTo>
                  <a:pt x="2853" y="668"/>
                </a:lnTo>
                <a:lnTo>
                  <a:pt x="2838" y="678"/>
                </a:lnTo>
                <a:lnTo>
                  <a:pt x="2813" y="678"/>
                </a:lnTo>
                <a:lnTo>
                  <a:pt x="2813" y="678"/>
                </a:lnTo>
                <a:lnTo>
                  <a:pt x="2763" y="663"/>
                </a:lnTo>
                <a:lnTo>
                  <a:pt x="2723" y="658"/>
                </a:lnTo>
                <a:lnTo>
                  <a:pt x="2708" y="658"/>
                </a:lnTo>
                <a:lnTo>
                  <a:pt x="2693" y="663"/>
                </a:lnTo>
                <a:lnTo>
                  <a:pt x="2693" y="663"/>
                </a:lnTo>
                <a:lnTo>
                  <a:pt x="2683" y="653"/>
                </a:lnTo>
                <a:lnTo>
                  <a:pt x="2653" y="633"/>
                </a:lnTo>
                <a:lnTo>
                  <a:pt x="2638" y="623"/>
                </a:lnTo>
                <a:lnTo>
                  <a:pt x="2623" y="623"/>
                </a:lnTo>
                <a:lnTo>
                  <a:pt x="2608" y="628"/>
                </a:lnTo>
                <a:lnTo>
                  <a:pt x="2598" y="643"/>
                </a:lnTo>
                <a:lnTo>
                  <a:pt x="2598" y="643"/>
                </a:lnTo>
                <a:lnTo>
                  <a:pt x="2598" y="648"/>
                </a:lnTo>
                <a:lnTo>
                  <a:pt x="2603" y="673"/>
                </a:lnTo>
                <a:lnTo>
                  <a:pt x="2598" y="683"/>
                </a:lnTo>
                <a:lnTo>
                  <a:pt x="2594" y="693"/>
                </a:lnTo>
                <a:lnTo>
                  <a:pt x="2584" y="703"/>
                </a:lnTo>
                <a:lnTo>
                  <a:pt x="2564" y="708"/>
                </a:lnTo>
                <a:lnTo>
                  <a:pt x="2569" y="778"/>
                </a:lnTo>
                <a:lnTo>
                  <a:pt x="2569" y="778"/>
                </a:lnTo>
                <a:lnTo>
                  <a:pt x="2574" y="793"/>
                </a:lnTo>
                <a:lnTo>
                  <a:pt x="2569" y="818"/>
                </a:lnTo>
                <a:lnTo>
                  <a:pt x="2564" y="823"/>
                </a:lnTo>
                <a:lnTo>
                  <a:pt x="2554" y="823"/>
                </a:lnTo>
                <a:lnTo>
                  <a:pt x="2534" y="808"/>
                </a:lnTo>
                <a:lnTo>
                  <a:pt x="2514" y="778"/>
                </a:lnTo>
                <a:lnTo>
                  <a:pt x="2514" y="778"/>
                </a:lnTo>
                <a:lnTo>
                  <a:pt x="2509" y="773"/>
                </a:lnTo>
                <a:lnTo>
                  <a:pt x="2504" y="763"/>
                </a:lnTo>
                <a:lnTo>
                  <a:pt x="2494" y="758"/>
                </a:lnTo>
                <a:lnTo>
                  <a:pt x="2479" y="753"/>
                </a:lnTo>
                <a:lnTo>
                  <a:pt x="2464" y="748"/>
                </a:lnTo>
                <a:lnTo>
                  <a:pt x="2439" y="748"/>
                </a:lnTo>
                <a:lnTo>
                  <a:pt x="2439" y="748"/>
                </a:lnTo>
                <a:lnTo>
                  <a:pt x="2429" y="733"/>
                </a:lnTo>
                <a:lnTo>
                  <a:pt x="2404" y="713"/>
                </a:lnTo>
                <a:lnTo>
                  <a:pt x="2389" y="708"/>
                </a:lnTo>
                <a:lnTo>
                  <a:pt x="2374" y="703"/>
                </a:lnTo>
                <a:lnTo>
                  <a:pt x="2364" y="708"/>
                </a:lnTo>
                <a:lnTo>
                  <a:pt x="2354" y="718"/>
                </a:lnTo>
                <a:lnTo>
                  <a:pt x="2354" y="718"/>
                </a:lnTo>
                <a:lnTo>
                  <a:pt x="2344" y="733"/>
                </a:lnTo>
                <a:lnTo>
                  <a:pt x="2329" y="743"/>
                </a:lnTo>
                <a:lnTo>
                  <a:pt x="2319" y="748"/>
                </a:lnTo>
                <a:lnTo>
                  <a:pt x="2304" y="753"/>
                </a:lnTo>
                <a:lnTo>
                  <a:pt x="2284" y="753"/>
                </a:lnTo>
                <a:lnTo>
                  <a:pt x="2274" y="753"/>
                </a:lnTo>
                <a:lnTo>
                  <a:pt x="2269" y="878"/>
                </a:lnTo>
                <a:lnTo>
                  <a:pt x="2269" y="878"/>
                </a:lnTo>
                <a:lnTo>
                  <a:pt x="2269" y="883"/>
                </a:lnTo>
                <a:lnTo>
                  <a:pt x="2264" y="898"/>
                </a:lnTo>
                <a:lnTo>
                  <a:pt x="2244" y="913"/>
                </a:lnTo>
                <a:lnTo>
                  <a:pt x="2229" y="923"/>
                </a:lnTo>
                <a:lnTo>
                  <a:pt x="2209" y="928"/>
                </a:lnTo>
                <a:lnTo>
                  <a:pt x="2085" y="972"/>
                </a:lnTo>
                <a:lnTo>
                  <a:pt x="2085" y="972"/>
                </a:lnTo>
                <a:lnTo>
                  <a:pt x="2080" y="977"/>
                </a:lnTo>
                <a:lnTo>
                  <a:pt x="2065" y="982"/>
                </a:lnTo>
                <a:lnTo>
                  <a:pt x="2055" y="987"/>
                </a:lnTo>
                <a:lnTo>
                  <a:pt x="2050" y="982"/>
                </a:lnTo>
                <a:lnTo>
                  <a:pt x="2045" y="972"/>
                </a:lnTo>
                <a:lnTo>
                  <a:pt x="2045" y="957"/>
                </a:lnTo>
                <a:lnTo>
                  <a:pt x="2045" y="957"/>
                </a:lnTo>
                <a:lnTo>
                  <a:pt x="2050" y="943"/>
                </a:lnTo>
                <a:lnTo>
                  <a:pt x="2045" y="933"/>
                </a:lnTo>
                <a:lnTo>
                  <a:pt x="2035" y="928"/>
                </a:lnTo>
                <a:lnTo>
                  <a:pt x="2025" y="928"/>
                </a:lnTo>
                <a:lnTo>
                  <a:pt x="2000" y="928"/>
                </a:lnTo>
                <a:lnTo>
                  <a:pt x="1990" y="933"/>
                </a:lnTo>
                <a:lnTo>
                  <a:pt x="1990" y="933"/>
                </a:lnTo>
                <a:lnTo>
                  <a:pt x="1980" y="918"/>
                </a:lnTo>
                <a:lnTo>
                  <a:pt x="1970" y="903"/>
                </a:lnTo>
                <a:lnTo>
                  <a:pt x="1965" y="883"/>
                </a:lnTo>
                <a:lnTo>
                  <a:pt x="1965" y="883"/>
                </a:lnTo>
                <a:lnTo>
                  <a:pt x="1960" y="873"/>
                </a:lnTo>
                <a:lnTo>
                  <a:pt x="1955" y="868"/>
                </a:lnTo>
                <a:lnTo>
                  <a:pt x="1950" y="868"/>
                </a:lnTo>
                <a:lnTo>
                  <a:pt x="1945" y="868"/>
                </a:lnTo>
                <a:lnTo>
                  <a:pt x="1930" y="883"/>
                </a:lnTo>
                <a:lnTo>
                  <a:pt x="1930" y="883"/>
                </a:lnTo>
                <a:lnTo>
                  <a:pt x="1915" y="903"/>
                </a:lnTo>
                <a:lnTo>
                  <a:pt x="1900" y="918"/>
                </a:lnTo>
                <a:lnTo>
                  <a:pt x="1885" y="928"/>
                </a:lnTo>
                <a:lnTo>
                  <a:pt x="1865" y="933"/>
                </a:lnTo>
                <a:lnTo>
                  <a:pt x="1855" y="933"/>
                </a:lnTo>
                <a:lnTo>
                  <a:pt x="1845" y="928"/>
                </a:lnTo>
                <a:lnTo>
                  <a:pt x="1835" y="923"/>
                </a:lnTo>
                <a:lnTo>
                  <a:pt x="1830" y="908"/>
                </a:lnTo>
                <a:lnTo>
                  <a:pt x="1815" y="868"/>
                </a:lnTo>
                <a:lnTo>
                  <a:pt x="1815" y="868"/>
                </a:lnTo>
                <a:lnTo>
                  <a:pt x="1815" y="853"/>
                </a:lnTo>
                <a:lnTo>
                  <a:pt x="1815" y="833"/>
                </a:lnTo>
                <a:lnTo>
                  <a:pt x="1810" y="823"/>
                </a:lnTo>
                <a:lnTo>
                  <a:pt x="1800" y="813"/>
                </a:lnTo>
                <a:lnTo>
                  <a:pt x="1790" y="813"/>
                </a:lnTo>
                <a:lnTo>
                  <a:pt x="1771" y="818"/>
                </a:lnTo>
                <a:lnTo>
                  <a:pt x="1771" y="818"/>
                </a:lnTo>
                <a:lnTo>
                  <a:pt x="1756" y="788"/>
                </a:lnTo>
                <a:lnTo>
                  <a:pt x="1746" y="758"/>
                </a:lnTo>
                <a:lnTo>
                  <a:pt x="1736" y="723"/>
                </a:lnTo>
                <a:lnTo>
                  <a:pt x="1736" y="723"/>
                </a:lnTo>
                <a:lnTo>
                  <a:pt x="1731" y="708"/>
                </a:lnTo>
                <a:lnTo>
                  <a:pt x="1721" y="698"/>
                </a:lnTo>
                <a:lnTo>
                  <a:pt x="1706" y="688"/>
                </a:lnTo>
                <a:lnTo>
                  <a:pt x="1691" y="678"/>
                </a:lnTo>
                <a:lnTo>
                  <a:pt x="1661" y="673"/>
                </a:lnTo>
                <a:lnTo>
                  <a:pt x="1646" y="673"/>
                </a:lnTo>
                <a:lnTo>
                  <a:pt x="1636" y="678"/>
                </a:lnTo>
                <a:lnTo>
                  <a:pt x="1636" y="678"/>
                </a:lnTo>
                <a:lnTo>
                  <a:pt x="1606" y="693"/>
                </a:lnTo>
                <a:lnTo>
                  <a:pt x="1591" y="708"/>
                </a:lnTo>
                <a:lnTo>
                  <a:pt x="1571" y="718"/>
                </a:lnTo>
                <a:lnTo>
                  <a:pt x="1556" y="738"/>
                </a:lnTo>
                <a:lnTo>
                  <a:pt x="1546" y="763"/>
                </a:lnTo>
                <a:lnTo>
                  <a:pt x="1541" y="793"/>
                </a:lnTo>
                <a:lnTo>
                  <a:pt x="1541" y="833"/>
                </a:lnTo>
                <a:lnTo>
                  <a:pt x="1541" y="833"/>
                </a:lnTo>
                <a:lnTo>
                  <a:pt x="1536" y="863"/>
                </a:lnTo>
                <a:lnTo>
                  <a:pt x="1526" y="893"/>
                </a:lnTo>
                <a:lnTo>
                  <a:pt x="1506" y="923"/>
                </a:lnTo>
                <a:lnTo>
                  <a:pt x="1486" y="953"/>
                </a:lnTo>
                <a:lnTo>
                  <a:pt x="1476" y="962"/>
                </a:lnTo>
                <a:lnTo>
                  <a:pt x="1461" y="972"/>
                </a:lnTo>
                <a:lnTo>
                  <a:pt x="1446" y="977"/>
                </a:lnTo>
                <a:lnTo>
                  <a:pt x="1426" y="977"/>
                </a:lnTo>
                <a:lnTo>
                  <a:pt x="1406" y="967"/>
                </a:lnTo>
                <a:lnTo>
                  <a:pt x="1386" y="957"/>
                </a:lnTo>
                <a:lnTo>
                  <a:pt x="1386" y="957"/>
                </a:lnTo>
                <a:lnTo>
                  <a:pt x="1357" y="982"/>
                </a:lnTo>
                <a:lnTo>
                  <a:pt x="1332" y="1007"/>
                </a:lnTo>
                <a:lnTo>
                  <a:pt x="1312" y="1027"/>
                </a:lnTo>
                <a:lnTo>
                  <a:pt x="1312" y="1027"/>
                </a:lnTo>
                <a:lnTo>
                  <a:pt x="1272" y="1047"/>
                </a:lnTo>
                <a:lnTo>
                  <a:pt x="1237" y="1072"/>
                </a:lnTo>
                <a:lnTo>
                  <a:pt x="1202" y="1107"/>
                </a:lnTo>
                <a:lnTo>
                  <a:pt x="1202" y="1107"/>
                </a:lnTo>
                <a:lnTo>
                  <a:pt x="1142" y="1112"/>
                </a:lnTo>
                <a:lnTo>
                  <a:pt x="1142" y="1112"/>
                </a:lnTo>
                <a:lnTo>
                  <a:pt x="1117" y="1112"/>
                </a:lnTo>
                <a:lnTo>
                  <a:pt x="1107" y="1112"/>
                </a:lnTo>
                <a:lnTo>
                  <a:pt x="1092" y="1122"/>
                </a:lnTo>
                <a:lnTo>
                  <a:pt x="1082" y="1132"/>
                </a:lnTo>
                <a:lnTo>
                  <a:pt x="1077" y="1152"/>
                </a:lnTo>
                <a:lnTo>
                  <a:pt x="1077" y="1177"/>
                </a:lnTo>
                <a:lnTo>
                  <a:pt x="1087" y="1212"/>
                </a:lnTo>
                <a:lnTo>
                  <a:pt x="1087" y="1212"/>
                </a:lnTo>
                <a:lnTo>
                  <a:pt x="1067" y="1237"/>
                </a:lnTo>
                <a:lnTo>
                  <a:pt x="1027" y="1292"/>
                </a:lnTo>
                <a:lnTo>
                  <a:pt x="1002" y="1317"/>
                </a:lnTo>
                <a:lnTo>
                  <a:pt x="977" y="1337"/>
                </a:lnTo>
                <a:lnTo>
                  <a:pt x="963" y="1342"/>
                </a:lnTo>
                <a:lnTo>
                  <a:pt x="953" y="1342"/>
                </a:lnTo>
                <a:lnTo>
                  <a:pt x="943" y="1337"/>
                </a:lnTo>
                <a:lnTo>
                  <a:pt x="933" y="1327"/>
                </a:lnTo>
                <a:lnTo>
                  <a:pt x="933" y="1327"/>
                </a:lnTo>
                <a:lnTo>
                  <a:pt x="918" y="1307"/>
                </a:lnTo>
                <a:lnTo>
                  <a:pt x="903" y="1297"/>
                </a:lnTo>
                <a:lnTo>
                  <a:pt x="893" y="1292"/>
                </a:lnTo>
                <a:lnTo>
                  <a:pt x="878" y="1297"/>
                </a:lnTo>
                <a:lnTo>
                  <a:pt x="858" y="1307"/>
                </a:lnTo>
                <a:lnTo>
                  <a:pt x="848" y="1312"/>
                </a:lnTo>
                <a:lnTo>
                  <a:pt x="848" y="1312"/>
                </a:lnTo>
                <a:lnTo>
                  <a:pt x="823" y="1302"/>
                </a:lnTo>
                <a:lnTo>
                  <a:pt x="803" y="1292"/>
                </a:lnTo>
                <a:lnTo>
                  <a:pt x="783" y="1272"/>
                </a:lnTo>
                <a:lnTo>
                  <a:pt x="783" y="1272"/>
                </a:lnTo>
                <a:lnTo>
                  <a:pt x="768" y="1262"/>
                </a:lnTo>
                <a:lnTo>
                  <a:pt x="748" y="1257"/>
                </a:lnTo>
                <a:lnTo>
                  <a:pt x="708" y="1242"/>
                </a:lnTo>
                <a:lnTo>
                  <a:pt x="648" y="1232"/>
                </a:lnTo>
                <a:lnTo>
                  <a:pt x="648" y="1232"/>
                </a:lnTo>
                <a:lnTo>
                  <a:pt x="643" y="1217"/>
                </a:lnTo>
                <a:lnTo>
                  <a:pt x="633" y="1202"/>
                </a:lnTo>
                <a:lnTo>
                  <a:pt x="618" y="1182"/>
                </a:lnTo>
                <a:lnTo>
                  <a:pt x="593" y="1167"/>
                </a:lnTo>
                <a:lnTo>
                  <a:pt x="568" y="1152"/>
                </a:lnTo>
                <a:lnTo>
                  <a:pt x="539" y="1142"/>
                </a:lnTo>
                <a:lnTo>
                  <a:pt x="504" y="1147"/>
                </a:lnTo>
                <a:lnTo>
                  <a:pt x="504" y="1147"/>
                </a:lnTo>
                <a:lnTo>
                  <a:pt x="494" y="1132"/>
                </a:lnTo>
                <a:lnTo>
                  <a:pt x="479" y="1117"/>
                </a:lnTo>
                <a:lnTo>
                  <a:pt x="469" y="1102"/>
                </a:lnTo>
                <a:lnTo>
                  <a:pt x="449" y="1092"/>
                </a:lnTo>
                <a:lnTo>
                  <a:pt x="434" y="1092"/>
                </a:lnTo>
                <a:lnTo>
                  <a:pt x="414" y="1102"/>
                </a:lnTo>
                <a:lnTo>
                  <a:pt x="394" y="1122"/>
                </a:lnTo>
                <a:lnTo>
                  <a:pt x="394" y="1122"/>
                </a:lnTo>
                <a:lnTo>
                  <a:pt x="359" y="1187"/>
                </a:lnTo>
                <a:lnTo>
                  <a:pt x="324" y="1242"/>
                </a:lnTo>
                <a:lnTo>
                  <a:pt x="309" y="1262"/>
                </a:lnTo>
                <a:lnTo>
                  <a:pt x="289" y="1277"/>
                </a:lnTo>
                <a:lnTo>
                  <a:pt x="269" y="1282"/>
                </a:lnTo>
                <a:lnTo>
                  <a:pt x="249" y="1277"/>
                </a:lnTo>
                <a:lnTo>
                  <a:pt x="179" y="1337"/>
                </a:lnTo>
                <a:lnTo>
                  <a:pt x="179" y="1337"/>
                </a:lnTo>
                <a:lnTo>
                  <a:pt x="169" y="1347"/>
                </a:lnTo>
                <a:lnTo>
                  <a:pt x="145" y="1361"/>
                </a:lnTo>
                <a:lnTo>
                  <a:pt x="135" y="1366"/>
                </a:lnTo>
                <a:lnTo>
                  <a:pt x="120" y="1366"/>
                </a:lnTo>
                <a:lnTo>
                  <a:pt x="105" y="1361"/>
                </a:lnTo>
                <a:lnTo>
                  <a:pt x="95" y="1347"/>
                </a:lnTo>
                <a:lnTo>
                  <a:pt x="95" y="1347"/>
                </a:lnTo>
                <a:lnTo>
                  <a:pt x="85" y="1332"/>
                </a:lnTo>
                <a:lnTo>
                  <a:pt x="70" y="1317"/>
                </a:lnTo>
                <a:lnTo>
                  <a:pt x="55" y="1307"/>
                </a:lnTo>
                <a:lnTo>
                  <a:pt x="40" y="1302"/>
                </a:lnTo>
                <a:lnTo>
                  <a:pt x="25" y="1307"/>
                </a:lnTo>
                <a:lnTo>
                  <a:pt x="10" y="1312"/>
                </a:lnTo>
                <a:lnTo>
                  <a:pt x="5" y="1332"/>
                </a:lnTo>
                <a:lnTo>
                  <a:pt x="0" y="1352"/>
                </a:lnTo>
                <a:lnTo>
                  <a:pt x="0" y="1391"/>
                </a:lnTo>
                <a:lnTo>
                  <a:pt x="0" y="1391"/>
                </a:lnTo>
                <a:lnTo>
                  <a:pt x="5" y="1401"/>
                </a:lnTo>
                <a:lnTo>
                  <a:pt x="20" y="1421"/>
                </a:lnTo>
                <a:lnTo>
                  <a:pt x="30" y="1456"/>
                </a:lnTo>
                <a:lnTo>
                  <a:pt x="35" y="1476"/>
                </a:lnTo>
                <a:lnTo>
                  <a:pt x="35" y="1501"/>
                </a:lnTo>
                <a:lnTo>
                  <a:pt x="35" y="1501"/>
                </a:lnTo>
                <a:lnTo>
                  <a:pt x="55" y="1521"/>
                </a:lnTo>
                <a:lnTo>
                  <a:pt x="75" y="1541"/>
                </a:lnTo>
                <a:lnTo>
                  <a:pt x="95" y="1561"/>
                </a:lnTo>
                <a:lnTo>
                  <a:pt x="115" y="1571"/>
                </a:lnTo>
                <a:lnTo>
                  <a:pt x="125" y="1571"/>
                </a:lnTo>
                <a:lnTo>
                  <a:pt x="130" y="1566"/>
                </a:lnTo>
                <a:lnTo>
                  <a:pt x="135" y="1561"/>
                </a:lnTo>
                <a:lnTo>
                  <a:pt x="140" y="1546"/>
                </a:lnTo>
                <a:lnTo>
                  <a:pt x="135" y="1506"/>
                </a:lnTo>
                <a:lnTo>
                  <a:pt x="135" y="1506"/>
                </a:lnTo>
                <a:lnTo>
                  <a:pt x="145" y="1496"/>
                </a:lnTo>
                <a:lnTo>
                  <a:pt x="154" y="1491"/>
                </a:lnTo>
                <a:lnTo>
                  <a:pt x="169" y="1481"/>
                </a:lnTo>
                <a:lnTo>
                  <a:pt x="189" y="1481"/>
                </a:lnTo>
                <a:lnTo>
                  <a:pt x="214" y="1486"/>
                </a:lnTo>
                <a:lnTo>
                  <a:pt x="239" y="1496"/>
                </a:lnTo>
                <a:lnTo>
                  <a:pt x="269" y="1521"/>
                </a:lnTo>
                <a:lnTo>
                  <a:pt x="269" y="1521"/>
                </a:lnTo>
                <a:lnTo>
                  <a:pt x="289" y="1521"/>
                </a:lnTo>
                <a:lnTo>
                  <a:pt x="344" y="1521"/>
                </a:lnTo>
                <a:lnTo>
                  <a:pt x="369" y="1526"/>
                </a:lnTo>
                <a:lnTo>
                  <a:pt x="399" y="1536"/>
                </a:lnTo>
                <a:lnTo>
                  <a:pt x="424" y="1556"/>
                </a:lnTo>
                <a:lnTo>
                  <a:pt x="434" y="1571"/>
                </a:lnTo>
                <a:lnTo>
                  <a:pt x="439" y="1586"/>
                </a:lnTo>
                <a:lnTo>
                  <a:pt x="439" y="1586"/>
                </a:lnTo>
                <a:lnTo>
                  <a:pt x="444" y="1611"/>
                </a:lnTo>
                <a:lnTo>
                  <a:pt x="449" y="1636"/>
                </a:lnTo>
                <a:lnTo>
                  <a:pt x="459" y="1646"/>
                </a:lnTo>
                <a:lnTo>
                  <a:pt x="464" y="1651"/>
                </a:lnTo>
                <a:lnTo>
                  <a:pt x="464" y="1651"/>
                </a:lnTo>
                <a:lnTo>
                  <a:pt x="459" y="1671"/>
                </a:lnTo>
                <a:lnTo>
                  <a:pt x="449" y="1686"/>
                </a:lnTo>
                <a:lnTo>
                  <a:pt x="434" y="1701"/>
                </a:lnTo>
                <a:lnTo>
                  <a:pt x="434" y="1701"/>
                </a:lnTo>
                <a:lnTo>
                  <a:pt x="439" y="1711"/>
                </a:lnTo>
                <a:lnTo>
                  <a:pt x="444" y="1726"/>
                </a:lnTo>
                <a:lnTo>
                  <a:pt x="454" y="1731"/>
                </a:lnTo>
                <a:lnTo>
                  <a:pt x="474" y="1736"/>
                </a:lnTo>
                <a:lnTo>
                  <a:pt x="494" y="1741"/>
                </a:lnTo>
                <a:lnTo>
                  <a:pt x="529" y="1741"/>
                </a:lnTo>
                <a:lnTo>
                  <a:pt x="529" y="1741"/>
                </a:lnTo>
                <a:lnTo>
                  <a:pt x="558" y="1751"/>
                </a:lnTo>
                <a:lnTo>
                  <a:pt x="583" y="1760"/>
                </a:lnTo>
                <a:lnTo>
                  <a:pt x="598" y="1770"/>
                </a:lnTo>
                <a:lnTo>
                  <a:pt x="598" y="1770"/>
                </a:lnTo>
                <a:lnTo>
                  <a:pt x="613" y="1780"/>
                </a:lnTo>
                <a:lnTo>
                  <a:pt x="628" y="1780"/>
                </a:lnTo>
                <a:lnTo>
                  <a:pt x="643" y="1765"/>
                </a:lnTo>
                <a:lnTo>
                  <a:pt x="658" y="1746"/>
                </a:lnTo>
                <a:lnTo>
                  <a:pt x="658" y="1746"/>
                </a:lnTo>
                <a:lnTo>
                  <a:pt x="678" y="1726"/>
                </a:lnTo>
                <a:lnTo>
                  <a:pt x="688" y="1721"/>
                </a:lnTo>
                <a:lnTo>
                  <a:pt x="698" y="1716"/>
                </a:lnTo>
                <a:lnTo>
                  <a:pt x="708" y="1721"/>
                </a:lnTo>
                <a:lnTo>
                  <a:pt x="718" y="1726"/>
                </a:lnTo>
                <a:lnTo>
                  <a:pt x="723" y="1741"/>
                </a:lnTo>
                <a:lnTo>
                  <a:pt x="723" y="1760"/>
                </a:lnTo>
                <a:lnTo>
                  <a:pt x="723" y="1760"/>
                </a:lnTo>
                <a:lnTo>
                  <a:pt x="728" y="1760"/>
                </a:lnTo>
                <a:lnTo>
                  <a:pt x="738" y="1770"/>
                </a:lnTo>
                <a:lnTo>
                  <a:pt x="753" y="1770"/>
                </a:lnTo>
                <a:lnTo>
                  <a:pt x="763" y="1765"/>
                </a:lnTo>
                <a:lnTo>
                  <a:pt x="778" y="1756"/>
                </a:lnTo>
                <a:lnTo>
                  <a:pt x="778" y="1756"/>
                </a:lnTo>
                <a:lnTo>
                  <a:pt x="798" y="1756"/>
                </a:lnTo>
                <a:lnTo>
                  <a:pt x="813" y="1765"/>
                </a:lnTo>
                <a:lnTo>
                  <a:pt x="833" y="1775"/>
                </a:lnTo>
                <a:lnTo>
                  <a:pt x="833" y="1775"/>
                </a:lnTo>
                <a:lnTo>
                  <a:pt x="838" y="1780"/>
                </a:lnTo>
                <a:lnTo>
                  <a:pt x="853" y="1780"/>
                </a:lnTo>
                <a:lnTo>
                  <a:pt x="868" y="1770"/>
                </a:lnTo>
                <a:lnTo>
                  <a:pt x="878" y="1760"/>
                </a:lnTo>
                <a:lnTo>
                  <a:pt x="893" y="1741"/>
                </a:lnTo>
                <a:lnTo>
                  <a:pt x="893" y="1741"/>
                </a:lnTo>
                <a:lnTo>
                  <a:pt x="903" y="1726"/>
                </a:lnTo>
                <a:lnTo>
                  <a:pt x="918" y="1721"/>
                </a:lnTo>
                <a:lnTo>
                  <a:pt x="938" y="1716"/>
                </a:lnTo>
                <a:lnTo>
                  <a:pt x="953" y="1716"/>
                </a:lnTo>
                <a:lnTo>
                  <a:pt x="982" y="1731"/>
                </a:lnTo>
                <a:lnTo>
                  <a:pt x="992" y="1736"/>
                </a:lnTo>
                <a:lnTo>
                  <a:pt x="1002" y="1746"/>
                </a:lnTo>
                <a:lnTo>
                  <a:pt x="1002" y="1746"/>
                </a:lnTo>
                <a:lnTo>
                  <a:pt x="1007" y="1770"/>
                </a:lnTo>
                <a:lnTo>
                  <a:pt x="1017" y="1780"/>
                </a:lnTo>
                <a:lnTo>
                  <a:pt x="1037" y="1800"/>
                </a:lnTo>
                <a:lnTo>
                  <a:pt x="1037" y="1800"/>
                </a:lnTo>
                <a:lnTo>
                  <a:pt x="1047" y="1810"/>
                </a:lnTo>
                <a:lnTo>
                  <a:pt x="1057" y="1820"/>
                </a:lnTo>
                <a:lnTo>
                  <a:pt x="1067" y="1835"/>
                </a:lnTo>
                <a:lnTo>
                  <a:pt x="1072" y="1855"/>
                </a:lnTo>
                <a:lnTo>
                  <a:pt x="1072" y="1875"/>
                </a:lnTo>
                <a:lnTo>
                  <a:pt x="1072" y="1895"/>
                </a:lnTo>
                <a:lnTo>
                  <a:pt x="1067" y="1915"/>
                </a:lnTo>
                <a:lnTo>
                  <a:pt x="1062" y="1940"/>
                </a:lnTo>
                <a:lnTo>
                  <a:pt x="1052" y="2045"/>
                </a:lnTo>
                <a:lnTo>
                  <a:pt x="1052" y="2045"/>
                </a:lnTo>
                <a:lnTo>
                  <a:pt x="1042" y="2070"/>
                </a:lnTo>
                <a:lnTo>
                  <a:pt x="1017" y="2130"/>
                </a:lnTo>
                <a:lnTo>
                  <a:pt x="997" y="2155"/>
                </a:lnTo>
                <a:lnTo>
                  <a:pt x="982" y="2169"/>
                </a:lnTo>
                <a:lnTo>
                  <a:pt x="972" y="2174"/>
                </a:lnTo>
                <a:lnTo>
                  <a:pt x="963" y="2174"/>
                </a:lnTo>
                <a:lnTo>
                  <a:pt x="953" y="2169"/>
                </a:lnTo>
                <a:lnTo>
                  <a:pt x="943" y="2155"/>
                </a:lnTo>
                <a:lnTo>
                  <a:pt x="943" y="2155"/>
                </a:lnTo>
                <a:lnTo>
                  <a:pt x="933" y="2150"/>
                </a:lnTo>
                <a:lnTo>
                  <a:pt x="908" y="2140"/>
                </a:lnTo>
                <a:lnTo>
                  <a:pt x="893" y="2135"/>
                </a:lnTo>
                <a:lnTo>
                  <a:pt x="878" y="2135"/>
                </a:lnTo>
                <a:lnTo>
                  <a:pt x="858" y="2140"/>
                </a:lnTo>
                <a:lnTo>
                  <a:pt x="838" y="2150"/>
                </a:lnTo>
                <a:lnTo>
                  <a:pt x="838" y="2150"/>
                </a:lnTo>
                <a:lnTo>
                  <a:pt x="768" y="2194"/>
                </a:lnTo>
                <a:lnTo>
                  <a:pt x="733" y="2224"/>
                </a:lnTo>
                <a:lnTo>
                  <a:pt x="733" y="2224"/>
                </a:lnTo>
                <a:lnTo>
                  <a:pt x="738" y="2234"/>
                </a:lnTo>
                <a:lnTo>
                  <a:pt x="738" y="2249"/>
                </a:lnTo>
                <a:lnTo>
                  <a:pt x="743" y="2259"/>
                </a:lnTo>
                <a:lnTo>
                  <a:pt x="743" y="2259"/>
                </a:lnTo>
                <a:lnTo>
                  <a:pt x="738" y="2269"/>
                </a:lnTo>
                <a:lnTo>
                  <a:pt x="733" y="2279"/>
                </a:lnTo>
                <a:lnTo>
                  <a:pt x="713" y="2284"/>
                </a:lnTo>
                <a:lnTo>
                  <a:pt x="713" y="2284"/>
                </a:lnTo>
                <a:lnTo>
                  <a:pt x="693" y="2294"/>
                </a:lnTo>
                <a:lnTo>
                  <a:pt x="673" y="2314"/>
                </a:lnTo>
                <a:lnTo>
                  <a:pt x="668" y="2324"/>
                </a:lnTo>
                <a:lnTo>
                  <a:pt x="663" y="2339"/>
                </a:lnTo>
                <a:lnTo>
                  <a:pt x="668" y="2354"/>
                </a:lnTo>
                <a:lnTo>
                  <a:pt x="673" y="2369"/>
                </a:lnTo>
                <a:lnTo>
                  <a:pt x="673" y="2369"/>
                </a:lnTo>
                <a:lnTo>
                  <a:pt x="683" y="2394"/>
                </a:lnTo>
                <a:lnTo>
                  <a:pt x="683" y="2419"/>
                </a:lnTo>
                <a:lnTo>
                  <a:pt x="678" y="2444"/>
                </a:lnTo>
                <a:lnTo>
                  <a:pt x="678" y="2444"/>
                </a:lnTo>
                <a:lnTo>
                  <a:pt x="678" y="2444"/>
                </a:lnTo>
                <a:lnTo>
                  <a:pt x="683" y="2449"/>
                </a:lnTo>
                <a:lnTo>
                  <a:pt x="688" y="2454"/>
                </a:lnTo>
                <a:lnTo>
                  <a:pt x="698" y="2459"/>
                </a:lnTo>
                <a:lnTo>
                  <a:pt x="718" y="2459"/>
                </a:lnTo>
                <a:lnTo>
                  <a:pt x="788" y="2454"/>
                </a:lnTo>
                <a:lnTo>
                  <a:pt x="788" y="2454"/>
                </a:lnTo>
                <a:lnTo>
                  <a:pt x="808" y="2474"/>
                </a:lnTo>
                <a:lnTo>
                  <a:pt x="828" y="2494"/>
                </a:lnTo>
                <a:lnTo>
                  <a:pt x="838" y="2514"/>
                </a:lnTo>
                <a:lnTo>
                  <a:pt x="838" y="2514"/>
                </a:lnTo>
                <a:lnTo>
                  <a:pt x="853" y="2534"/>
                </a:lnTo>
                <a:lnTo>
                  <a:pt x="863" y="2544"/>
                </a:lnTo>
                <a:lnTo>
                  <a:pt x="878" y="2549"/>
                </a:lnTo>
                <a:lnTo>
                  <a:pt x="893" y="2549"/>
                </a:lnTo>
                <a:lnTo>
                  <a:pt x="913" y="2549"/>
                </a:lnTo>
                <a:lnTo>
                  <a:pt x="933" y="2544"/>
                </a:lnTo>
                <a:lnTo>
                  <a:pt x="953" y="2529"/>
                </a:lnTo>
                <a:lnTo>
                  <a:pt x="953" y="2529"/>
                </a:lnTo>
                <a:lnTo>
                  <a:pt x="977" y="2519"/>
                </a:lnTo>
                <a:lnTo>
                  <a:pt x="1002" y="2509"/>
                </a:lnTo>
                <a:lnTo>
                  <a:pt x="1027" y="2509"/>
                </a:lnTo>
                <a:lnTo>
                  <a:pt x="1057" y="2514"/>
                </a:lnTo>
                <a:lnTo>
                  <a:pt x="1082" y="2524"/>
                </a:lnTo>
                <a:lnTo>
                  <a:pt x="1112" y="2534"/>
                </a:lnTo>
                <a:lnTo>
                  <a:pt x="1137" y="2554"/>
                </a:lnTo>
                <a:lnTo>
                  <a:pt x="1157" y="2578"/>
                </a:lnTo>
                <a:lnTo>
                  <a:pt x="1157" y="2578"/>
                </a:lnTo>
                <a:lnTo>
                  <a:pt x="1167" y="2578"/>
                </a:lnTo>
                <a:lnTo>
                  <a:pt x="1192" y="2583"/>
                </a:lnTo>
                <a:lnTo>
                  <a:pt x="1207" y="2583"/>
                </a:lnTo>
                <a:lnTo>
                  <a:pt x="1227" y="2583"/>
                </a:lnTo>
                <a:lnTo>
                  <a:pt x="1242" y="2573"/>
                </a:lnTo>
                <a:lnTo>
                  <a:pt x="1262" y="2563"/>
                </a:lnTo>
                <a:lnTo>
                  <a:pt x="1262" y="2563"/>
                </a:lnTo>
                <a:lnTo>
                  <a:pt x="1282" y="2554"/>
                </a:lnTo>
                <a:lnTo>
                  <a:pt x="1297" y="2549"/>
                </a:lnTo>
                <a:lnTo>
                  <a:pt x="1317" y="2549"/>
                </a:lnTo>
                <a:lnTo>
                  <a:pt x="1332" y="2554"/>
                </a:lnTo>
                <a:lnTo>
                  <a:pt x="1357" y="2568"/>
                </a:lnTo>
                <a:lnTo>
                  <a:pt x="1367" y="2578"/>
                </a:lnTo>
                <a:lnTo>
                  <a:pt x="1367" y="2578"/>
                </a:lnTo>
                <a:lnTo>
                  <a:pt x="1386" y="2578"/>
                </a:lnTo>
                <a:lnTo>
                  <a:pt x="1431" y="2583"/>
                </a:lnTo>
                <a:lnTo>
                  <a:pt x="1456" y="2593"/>
                </a:lnTo>
                <a:lnTo>
                  <a:pt x="1471" y="2603"/>
                </a:lnTo>
                <a:lnTo>
                  <a:pt x="1476" y="2613"/>
                </a:lnTo>
                <a:lnTo>
                  <a:pt x="1481" y="2623"/>
                </a:lnTo>
                <a:lnTo>
                  <a:pt x="1481" y="2638"/>
                </a:lnTo>
                <a:lnTo>
                  <a:pt x="1476" y="2653"/>
                </a:lnTo>
                <a:lnTo>
                  <a:pt x="1476" y="2653"/>
                </a:lnTo>
                <a:lnTo>
                  <a:pt x="1456" y="2703"/>
                </a:lnTo>
                <a:lnTo>
                  <a:pt x="1431" y="2743"/>
                </a:lnTo>
                <a:lnTo>
                  <a:pt x="1401" y="2768"/>
                </a:lnTo>
                <a:lnTo>
                  <a:pt x="1386" y="2778"/>
                </a:lnTo>
                <a:lnTo>
                  <a:pt x="1367" y="2783"/>
                </a:lnTo>
                <a:lnTo>
                  <a:pt x="1367" y="2783"/>
                </a:lnTo>
                <a:lnTo>
                  <a:pt x="1362" y="2783"/>
                </a:lnTo>
                <a:lnTo>
                  <a:pt x="1352" y="2788"/>
                </a:lnTo>
                <a:lnTo>
                  <a:pt x="1347" y="2803"/>
                </a:lnTo>
                <a:lnTo>
                  <a:pt x="1342" y="2818"/>
                </a:lnTo>
                <a:lnTo>
                  <a:pt x="1342" y="2843"/>
                </a:lnTo>
                <a:lnTo>
                  <a:pt x="1342" y="2883"/>
                </a:lnTo>
                <a:lnTo>
                  <a:pt x="1352" y="2928"/>
                </a:lnTo>
                <a:lnTo>
                  <a:pt x="1352" y="2928"/>
                </a:lnTo>
                <a:lnTo>
                  <a:pt x="1362" y="2938"/>
                </a:lnTo>
                <a:lnTo>
                  <a:pt x="1391" y="2958"/>
                </a:lnTo>
                <a:lnTo>
                  <a:pt x="1401" y="2972"/>
                </a:lnTo>
                <a:lnTo>
                  <a:pt x="1416" y="2992"/>
                </a:lnTo>
                <a:lnTo>
                  <a:pt x="1421" y="3012"/>
                </a:lnTo>
                <a:lnTo>
                  <a:pt x="1426" y="3037"/>
                </a:lnTo>
                <a:lnTo>
                  <a:pt x="1426" y="3037"/>
                </a:lnTo>
                <a:lnTo>
                  <a:pt x="1421" y="3097"/>
                </a:lnTo>
                <a:lnTo>
                  <a:pt x="1421" y="3127"/>
                </a:lnTo>
                <a:lnTo>
                  <a:pt x="1426" y="3157"/>
                </a:lnTo>
                <a:lnTo>
                  <a:pt x="1436" y="3177"/>
                </a:lnTo>
                <a:lnTo>
                  <a:pt x="1446" y="3187"/>
                </a:lnTo>
                <a:lnTo>
                  <a:pt x="1456" y="3192"/>
                </a:lnTo>
                <a:lnTo>
                  <a:pt x="1466" y="3197"/>
                </a:lnTo>
                <a:lnTo>
                  <a:pt x="1481" y="3197"/>
                </a:lnTo>
                <a:lnTo>
                  <a:pt x="1516" y="3182"/>
                </a:lnTo>
                <a:lnTo>
                  <a:pt x="1516" y="3182"/>
                </a:lnTo>
                <a:lnTo>
                  <a:pt x="1561" y="3197"/>
                </a:lnTo>
                <a:lnTo>
                  <a:pt x="1601" y="3207"/>
                </a:lnTo>
                <a:lnTo>
                  <a:pt x="1626" y="3212"/>
                </a:lnTo>
                <a:lnTo>
                  <a:pt x="1626" y="3212"/>
                </a:lnTo>
                <a:lnTo>
                  <a:pt x="1646" y="3217"/>
                </a:lnTo>
                <a:lnTo>
                  <a:pt x="1651" y="3232"/>
                </a:lnTo>
                <a:lnTo>
                  <a:pt x="1651" y="3247"/>
                </a:lnTo>
                <a:lnTo>
                  <a:pt x="1636" y="3267"/>
                </a:lnTo>
                <a:lnTo>
                  <a:pt x="1636" y="3267"/>
                </a:lnTo>
                <a:lnTo>
                  <a:pt x="1646" y="3277"/>
                </a:lnTo>
                <a:lnTo>
                  <a:pt x="1671" y="3302"/>
                </a:lnTo>
                <a:lnTo>
                  <a:pt x="1691" y="3317"/>
                </a:lnTo>
                <a:lnTo>
                  <a:pt x="1716" y="3332"/>
                </a:lnTo>
                <a:lnTo>
                  <a:pt x="1746" y="3347"/>
                </a:lnTo>
                <a:lnTo>
                  <a:pt x="1781" y="3357"/>
                </a:lnTo>
                <a:lnTo>
                  <a:pt x="1790" y="3347"/>
                </a:lnTo>
                <a:lnTo>
                  <a:pt x="1790" y="3347"/>
                </a:lnTo>
                <a:lnTo>
                  <a:pt x="1795" y="3342"/>
                </a:lnTo>
                <a:lnTo>
                  <a:pt x="1810" y="3342"/>
                </a:lnTo>
                <a:lnTo>
                  <a:pt x="1820" y="3342"/>
                </a:lnTo>
                <a:lnTo>
                  <a:pt x="1830" y="3352"/>
                </a:lnTo>
                <a:lnTo>
                  <a:pt x="1840" y="3362"/>
                </a:lnTo>
                <a:lnTo>
                  <a:pt x="1850" y="3381"/>
                </a:lnTo>
                <a:lnTo>
                  <a:pt x="1850" y="3381"/>
                </a:lnTo>
                <a:lnTo>
                  <a:pt x="1870" y="3416"/>
                </a:lnTo>
                <a:lnTo>
                  <a:pt x="1875" y="3421"/>
                </a:lnTo>
                <a:lnTo>
                  <a:pt x="1880" y="3421"/>
                </a:lnTo>
                <a:lnTo>
                  <a:pt x="1895" y="3416"/>
                </a:lnTo>
                <a:lnTo>
                  <a:pt x="1905" y="3406"/>
                </a:lnTo>
                <a:lnTo>
                  <a:pt x="1905" y="3406"/>
                </a:lnTo>
                <a:lnTo>
                  <a:pt x="1920" y="3401"/>
                </a:lnTo>
                <a:lnTo>
                  <a:pt x="1940" y="3401"/>
                </a:lnTo>
                <a:lnTo>
                  <a:pt x="1960" y="3411"/>
                </a:lnTo>
                <a:lnTo>
                  <a:pt x="1985" y="3426"/>
                </a:lnTo>
                <a:lnTo>
                  <a:pt x="1985" y="3426"/>
                </a:lnTo>
                <a:lnTo>
                  <a:pt x="2000" y="3436"/>
                </a:lnTo>
                <a:lnTo>
                  <a:pt x="2010" y="3436"/>
                </a:lnTo>
                <a:lnTo>
                  <a:pt x="2030" y="3436"/>
                </a:lnTo>
                <a:lnTo>
                  <a:pt x="2045" y="3431"/>
                </a:lnTo>
                <a:lnTo>
                  <a:pt x="2070" y="3416"/>
                </a:lnTo>
                <a:lnTo>
                  <a:pt x="2090" y="3396"/>
                </a:lnTo>
                <a:lnTo>
                  <a:pt x="2090" y="3396"/>
                </a:lnTo>
                <a:lnTo>
                  <a:pt x="2115" y="3381"/>
                </a:lnTo>
                <a:lnTo>
                  <a:pt x="2125" y="3381"/>
                </a:lnTo>
                <a:lnTo>
                  <a:pt x="2145" y="3376"/>
                </a:lnTo>
                <a:lnTo>
                  <a:pt x="2160" y="3376"/>
                </a:lnTo>
                <a:lnTo>
                  <a:pt x="2175" y="3381"/>
                </a:lnTo>
                <a:lnTo>
                  <a:pt x="2190" y="3391"/>
                </a:lnTo>
                <a:lnTo>
                  <a:pt x="2204" y="3411"/>
                </a:lnTo>
                <a:lnTo>
                  <a:pt x="2204" y="3411"/>
                </a:lnTo>
                <a:lnTo>
                  <a:pt x="2214" y="3416"/>
                </a:lnTo>
                <a:lnTo>
                  <a:pt x="2244" y="3431"/>
                </a:lnTo>
                <a:lnTo>
                  <a:pt x="2274" y="3446"/>
                </a:lnTo>
                <a:lnTo>
                  <a:pt x="2294" y="3446"/>
                </a:lnTo>
                <a:lnTo>
                  <a:pt x="2309" y="3446"/>
                </a:lnTo>
                <a:lnTo>
                  <a:pt x="2309" y="3446"/>
                </a:lnTo>
                <a:lnTo>
                  <a:pt x="2329" y="3446"/>
                </a:lnTo>
                <a:lnTo>
                  <a:pt x="2349" y="3456"/>
                </a:lnTo>
                <a:lnTo>
                  <a:pt x="2359" y="3466"/>
                </a:lnTo>
                <a:lnTo>
                  <a:pt x="2384" y="3466"/>
                </a:lnTo>
                <a:lnTo>
                  <a:pt x="2384" y="3466"/>
                </a:lnTo>
                <a:lnTo>
                  <a:pt x="2389" y="3461"/>
                </a:lnTo>
                <a:lnTo>
                  <a:pt x="2384" y="3456"/>
                </a:lnTo>
                <a:lnTo>
                  <a:pt x="2379" y="3451"/>
                </a:lnTo>
                <a:lnTo>
                  <a:pt x="2379" y="3451"/>
                </a:lnTo>
                <a:lnTo>
                  <a:pt x="2369" y="3441"/>
                </a:lnTo>
                <a:lnTo>
                  <a:pt x="2369" y="3441"/>
                </a:lnTo>
                <a:lnTo>
                  <a:pt x="2374" y="3441"/>
                </a:lnTo>
                <a:lnTo>
                  <a:pt x="2374" y="3441"/>
                </a:lnTo>
                <a:lnTo>
                  <a:pt x="2374" y="3426"/>
                </a:lnTo>
                <a:lnTo>
                  <a:pt x="2379" y="3416"/>
                </a:lnTo>
                <a:lnTo>
                  <a:pt x="2394" y="3406"/>
                </a:lnTo>
                <a:lnTo>
                  <a:pt x="2394" y="3406"/>
                </a:lnTo>
                <a:lnTo>
                  <a:pt x="2404" y="3401"/>
                </a:lnTo>
                <a:lnTo>
                  <a:pt x="2429" y="3396"/>
                </a:lnTo>
                <a:lnTo>
                  <a:pt x="2439" y="3396"/>
                </a:lnTo>
                <a:lnTo>
                  <a:pt x="2449" y="3401"/>
                </a:lnTo>
                <a:lnTo>
                  <a:pt x="2454" y="3411"/>
                </a:lnTo>
                <a:lnTo>
                  <a:pt x="2449" y="3436"/>
                </a:lnTo>
                <a:lnTo>
                  <a:pt x="2444" y="3471"/>
                </a:lnTo>
                <a:close/>
              </a:path>
            </a:pathLst>
          </a:custGeom>
          <a:solidFill>
            <a:srgbClr val="C9CACB"/>
          </a:solidFill>
          <a:ln w="158750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9713913" y="4429125"/>
            <a:ext cx="1322388" cy="1711325"/>
          </a:xfrm>
          <a:custGeom>
            <a:avLst/>
            <a:gdLst>
              <a:gd name="T0" fmla="*/ 763 w 833"/>
              <a:gd name="T1" fmla="*/ 389 h 1078"/>
              <a:gd name="T2" fmla="*/ 828 w 833"/>
              <a:gd name="T3" fmla="*/ 364 h 1078"/>
              <a:gd name="T4" fmla="*/ 823 w 833"/>
              <a:gd name="T5" fmla="*/ 295 h 1078"/>
              <a:gd name="T6" fmla="*/ 768 w 833"/>
              <a:gd name="T7" fmla="*/ 235 h 1078"/>
              <a:gd name="T8" fmla="*/ 768 w 833"/>
              <a:gd name="T9" fmla="*/ 190 h 1078"/>
              <a:gd name="T10" fmla="*/ 738 w 833"/>
              <a:gd name="T11" fmla="*/ 120 h 1078"/>
              <a:gd name="T12" fmla="*/ 758 w 833"/>
              <a:gd name="T13" fmla="*/ 40 h 1078"/>
              <a:gd name="T14" fmla="*/ 723 w 833"/>
              <a:gd name="T15" fmla="*/ 40 h 1078"/>
              <a:gd name="T16" fmla="*/ 598 w 833"/>
              <a:gd name="T17" fmla="*/ 0 h 1078"/>
              <a:gd name="T18" fmla="*/ 543 w 833"/>
              <a:gd name="T19" fmla="*/ 35 h 1078"/>
              <a:gd name="T20" fmla="*/ 424 w 833"/>
              <a:gd name="T21" fmla="*/ 110 h 1078"/>
              <a:gd name="T22" fmla="*/ 409 w 833"/>
              <a:gd name="T23" fmla="*/ 195 h 1078"/>
              <a:gd name="T24" fmla="*/ 369 w 833"/>
              <a:gd name="T25" fmla="*/ 180 h 1078"/>
              <a:gd name="T26" fmla="*/ 294 w 833"/>
              <a:gd name="T27" fmla="*/ 145 h 1078"/>
              <a:gd name="T28" fmla="*/ 199 w 833"/>
              <a:gd name="T29" fmla="*/ 105 h 1078"/>
              <a:gd name="T30" fmla="*/ 154 w 833"/>
              <a:gd name="T31" fmla="*/ 90 h 1078"/>
              <a:gd name="T32" fmla="*/ 139 w 833"/>
              <a:gd name="T33" fmla="*/ 170 h 1078"/>
              <a:gd name="T34" fmla="*/ 95 w 833"/>
              <a:gd name="T35" fmla="*/ 205 h 1078"/>
              <a:gd name="T36" fmla="*/ 100 w 833"/>
              <a:gd name="T37" fmla="*/ 245 h 1078"/>
              <a:gd name="T38" fmla="*/ 134 w 833"/>
              <a:gd name="T39" fmla="*/ 280 h 1078"/>
              <a:gd name="T40" fmla="*/ 95 w 833"/>
              <a:gd name="T41" fmla="*/ 304 h 1078"/>
              <a:gd name="T42" fmla="*/ 30 w 833"/>
              <a:gd name="T43" fmla="*/ 369 h 1078"/>
              <a:gd name="T44" fmla="*/ 60 w 833"/>
              <a:gd name="T45" fmla="*/ 424 h 1078"/>
              <a:gd name="T46" fmla="*/ 95 w 833"/>
              <a:gd name="T47" fmla="*/ 429 h 1078"/>
              <a:gd name="T48" fmla="*/ 130 w 833"/>
              <a:gd name="T49" fmla="*/ 404 h 1078"/>
              <a:gd name="T50" fmla="*/ 179 w 833"/>
              <a:gd name="T51" fmla="*/ 429 h 1078"/>
              <a:gd name="T52" fmla="*/ 164 w 833"/>
              <a:gd name="T53" fmla="*/ 544 h 1078"/>
              <a:gd name="T54" fmla="*/ 174 w 833"/>
              <a:gd name="T55" fmla="*/ 614 h 1078"/>
              <a:gd name="T56" fmla="*/ 134 w 833"/>
              <a:gd name="T57" fmla="*/ 604 h 1078"/>
              <a:gd name="T58" fmla="*/ 95 w 833"/>
              <a:gd name="T59" fmla="*/ 589 h 1078"/>
              <a:gd name="T60" fmla="*/ 0 w 833"/>
              <a:gd name="T61" fmla="*/ 654 h 1078"/>
              <a:gd name="T62" fmla="*/ 0 w 833"/>
              <a:gd name="T63" fmla="*/ 803 h 1078"/>
              <a:gd name="T64" fmla="*/ 0 w 833"/>
              <a:gd name="T65" fmla="*/ 873 h 1078"/>
              <a:gd name="T66" fmla="*/ 70 w 833"/>
              <a:gd name="T67" fmla="*/ 883 h 1078"/>
              <a:gd name="T68" fmla="*/ 95 w 833"/>
              <a:gd name="T69" fmla="*/ 878 h 1078"/>
              <a:gd name="T70" fmla="*/ 90 w 833"/>
              <a:gd name="T71" fmla="*/ 968 h 1078"/>
              <a:gd name="T72" fmla="*/ 105 w 833"/>
              <a:gd name="T73" fmla="*/ 1048 h 1078"/>
              <a:gd name="T74" fmla="*/ 139 w 833"/>
              <a:gd name="T75" fmla="*/ 1068 h 1078"/>
              <a:gd name="T76" fmla="*/ 154 w 833"/>
              <a:gd name="T77" fmla="*/ 1058 h 1078"/>
              <a:gd name="T78" fmla="*/ 204 w 833"/>
              <a:gd name="T79" fmla="*/ 1073 h 1078"/>
              <a:gd name="T80" fmla="*/ 259 w 833"/>
              <a:gd name="T81" fmla="*/ 988 h 1078"/>
              <a:gd name="T82" fmla="*/ 279 w 833"/>
              <a:gd name="T83" fmla="*/ 908 h 1078"/>
              <a:gd name="T84" fmla="*/ 319 w 833"/>
              <a:gd name="T85" fmla="*/ 908 h 1078"/>
              <a:gd name="T86" fmla="*/ 379 w 833"/>
              <a:gd name="T87" fmla="*/ 878 h 1078"/>
              <a:gd name="T88" fmla="*/ 434 w 833"/>
              <a:gd name="T89" fmla="*/ 893 h 1078"/>
              <a:gd name="T90" fmla="*/ 534 w 833"/>
              <a:gd name="T91" fmla="*/ 868 h 1078"/>
              <a:gd name="T92" fmla="*/ 539 w 833"/>
              <a:gd name="T93" fmla="*/ 833 h 1078"/>
              <a:gd name="T94" fmla="*/ 588 w 833"/>
              <a:gd name="T95" fmla="*/ 684 h 1078"/>
              <a:gd name="T96" fmla="*/ 623 w 833"/>
              <a:gd name="T97" fmla="*/ 684 h 1078"/>
              <a:gd name="T98" fmla="*/ 663 w 833"/>
              <a:gd name="T99" fmla="*/ 684 h 1078"/>
              <a:gd name="T100" fmla="*/ 703 w 833"/>
              <a:gd name="T101" fmla="*/ 659 h 1078"/>
              <a:gd name="T102" fmla="*/ 743 w 833"/>
              <a:gd name="T103" fmla="*/ 604 h 1078"/>
              <a:gd name="T104" fmla="*/ 773 w 833"/>
              <a:gd name="T105" fmla="*/ 579 h 1078"/>
              <a:gd name="T106" fmla="*/ 718 w 833"/>
              <a:gd name="T107" fmla="*/ 464 h 10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3" h="1078">
                <a:moveTo>
                  <a:pt x="718" y="454"/>
                </a:moveTo>
                <a:lnTo>
                  <a:pt x="758" y="459"/>
                </a:lnTo>
                <a:lnTo>
                  <a:pt x="763" y="449"/>
                </a:lnTo>
                <a:lnTo>
                  <a:pt x="763" y="389"/>
                </a:lnTo>
                <a:lnTo>
                  <a:pt x="763" y="389"/>
                </a:lnTo>
                <a:lnTo>
                  <a:pt x="778" y="384"/>
                </a:lnTo>
                <a:lnTo>
                  <a:pt x="828" y="369"/>
                </a:lnTo>
                <a:lnTo>
                  <a:pt x="828" y="364"/>
                </a:lnTo>
                <a:lnTo>
                  <a:pt x="828" y="364"/>
                </a:lnTo>
                <a:lnTo>
                  <a:pt x="833" y="349"/>
                </a:lnTo>
                <a:lnTo>
                  <a:pt x="828" y="314"/>
                </a:lnTo>
                <a:lnTo>
                  <a:pt x="823" y="295"/>
                </a:lnTo>
                <a:lnTo>
                  <a:pt x="813" y="280"/>
                </a:lnTo>
                <a:lnTo>
                  <a:pt x="803" y="265"/>
                </a:lnTo>
                <a:lnTo>
                  <a:pt x="788" y="260"/>
                </a:lnTo>
                <a:lnTo>
                  <a:pt x="768" y="235"/>
                </a:lnTo>
                <a:lnTo>
                  <a:pt x="768" y="235"/>
                </a:lnTo>
                <a:lnTo>
                  <a:pt x="768" y="225"/>
                </a:lnTo>
                <a:lnTo>
                  <a:pt x="768" y="205"/>
                </a:lnTo>
                <a:lnTo>
                  <a:pt x="768" y="190"/>
                </a:lnTo>
                <a:lnTo>
                  <a:pt x="758" y="180"/>
                </a:lnTo>
                <a:lnTo>
                  <a:pt x="753" y="170"/>
                </a:lnTo>
                <a:lnTo>
                  <a:pt x="738" y="160"/>
                </a:lnTo>
                <a:lnTo>
                  <a:pt x="738" y="120"/>
                </a:lnTo>
                <a:lnTo>
                  <a:pt x="738" y="120"/>
                </a:lnTo>
                <a:lnTo>
                  <a:pt x="743" y="100"/>
                </a:lnTo>
                <a:lnTo>
                  <a:pt x="758" y="60"/>
                </a:lnTo>
                <a:lnTo>
                  <a:pt x="758" y="40"/>
                </a:lnTo>
                <a:lnTo>
                  <a:pt x="753" y="30"/>
                </a:lnTo>
                <a:lnTo>
                  <a:pt x="748" y="25"/>
                </a:lnTo>
                <a:lnTo>
                  <a:pt x="743" y="25"/>
                </a:lnTo>
                <a:lnTo>
                  <a:pt x="723" y="40"/>
                </a:lnTo>
                <a:lnTo>
                  <a:pt x="663" y="5"/>
                </a:lnTo>
                <a:lnTo>
                  <a:pt x="663" y="5"/>
                </a:lnTo>
                <a:lnTo>
                  <a:pt x="628" y="0"/>
                </a:lnTo>
                <a:lnTo>
                  <a:pt x="598" y="0"/>
                </a:lnTo>
                <a:lnTo>
                  <a:pt x="578" y="5"/>
                </a:lnTo>
                <a:lnTo>
                  <a:pt x="578" y="5"/>
                </a:lnTo>
                <a:lnTo>
                  <a:pt x="563" y="15"/>
                </a:lnTo>
                <a:lnTo>
                  <a:pt x="543" y="35"/>
                </a:lnTo>
                <a:lnTo>
                  <a:pt x="524" y="70"/>
                </a:lnTo>
                <a:lnTo>
                  <a:pt x="439" y="65"/>
                </a:lnTo>
                <a:lnTo>
                  <a:pt x="439" y="65"/>
                </a:lnTo>
                <a:lnTo>
                  <a:pt x="424" y="110"/>
                </a:lnTo>
                <a:lnTo>
                  <a:pt x="419" y="145"/>
                </a:lnTo>
                <a:lnTo>
                  <a:pt x="414" y="175"/>
                </a:lnTo>
                <a:lnTo>
                  <a:pt x="414" y="175"/>
                </a:lnTo>
                <a:lnTo>
                  <a:pt x="409" y="195"/>
                </a:lnTo>
                <a:lnTo>
                  <a:pt x="404" y="200"/>
                </a:lnTo>
                <a:lnTo>
                  <a:pt x="399" y="205"/>
                </a:lnTo>
                <a:lnTo>
                  <a:pt x="389" y="200"/>
                </a:lnTo>
                <a:lnTo>
                  <a:pt x="369" y="180"/>
                </a:lnTo>
                <a:lnTo>
                  <a:pt x="369" y="180"/>
                </a:lnTo>
                <a:lnTo>
                  <a:pt x="344" y="165"/>
                </a:lnTo>
                <a:lnTo>
                  <a:pt x="319" y="155"/>
                </a:lnTo>
                <a:lnTo>
                  <a:pt x="294" y="145"/>
                </a:lnTo>
                <a:lnTo>
                  <a:pt x="254" y="120"/>
                </a:lnTo>
                <a:lnTo>
                  <a:pt x="219" y="115"/>
                </a:lnTo>
                <a:lnTo>
                  <a:pt x="199" y="105"/>
                </a:lnTo>
                <a:lnTo>
                  <a:pt x="199" y="105"/>
                </a:lnTo>
                <a:lnTo>
                  <a:pt x="189" y="100"/>
                </a:lnTo>
                <a:lnTo>
                  <a:pt x="179" y="90"/>
                </a:lnTo>
                <a:lnTo>
                  <a:pt x="164" y="85"/>
                </a:lnTo>
                <a:lnTo>
                  <a:pt x="154" y="90"/>
                </a:lnTo>
                <a:lnTo>
                  <a:pt x="144" y="100"/>
                </a:lnTo>
                <a:lnTo>
                  <a:pt x="139" y="125"/>
                </a:lnTo>
                <a:lnTo>
                  <a:pt x="139" y="170"/>
                </a:lnTo>
                <a:lnTo>
                  <a:pt x="139" y="170"/>
                </a:lnTo>
                <a:lnTo>
                  <a:pt x="139" y="175"/>
                </a:lnTo>
                <a:lnTo>
                  <a:pt x="134" y="185"/>
                </a:lnTo>
                <a:lnTo>
                  <a:pt x="120" y="195"/>
                </a:lnTo>
                <a:lnTo>
                  <a:pt x="95" y="205"/>
                </a:lnTo>
                <a:lnTo>
                  <a:pt x="95" y="205"/>
                </a:lnTo>
                <a:lnTo>
                  <a:pt x="95" y="210"/>
                </a:lnTo>
                <a:lnTo>
                  <a:pt x="95" y="225"/>
                </a:lnTo>
                <a:lnTo>
                  <a:pt x="100" y="245"/>
                </a:lnTo>
                <a:lnTo>
                  <a:pt x="120" y="265"/>
                </a:lnTo>
                <a:lnTo>
                  <a:pt x="120" y="265"/>
                </a:lnTo>
                <a:lnTo>
                  <a:pt x="130" y="275"/>
                </a:lnTo>
                <a:lnTo>
                  <a:pt x="134" y="280"/>
                </a:lnTo>
                <a:lnTo>
                  <a:pt x="134" y="290"/>
                </a:lnTo>
                <a:lnTo>
                  <a:pt x="130" y="295"/>
                </a:lnTo>
                <a:lnTo>
                  <a:pt x="115" y="299"/>
                </a:lnTo>
                <a:lnTo>
                  <a:pt x="95" y="304"/>
                </a:lnTo>
                <a:lnTo>
                  <a:pt x="95" y="304"/>
                </a:lnTo>
                <a:lnTo>
                  <a:pt x="65" y="329"/>
                </a:lnTo>
                <a:lnTo>
                  <a:pt x="45" y="349"/>
                </a:lnTo>
                <a:lnTo>
                  <a:pt x="30" y="369"/>
                </a:lnTo>
                <a:lnTo>
                  <a:pt x="30" y="374"/>
                </a:lnTo>
                <a:lnTo>
                  <a:pt x="30" y="374"/>
                </a:lnTo>
                <a:lnTo>
                  <a:pt x="40" y="399"/>
                </a:lnTo>
                <a:lnTo>
                  <a:pt x="60" y="424"/>
                </a:lnTo>
                <a:lnTo>
                  <a:pt x="60" y="424"/>
                </a:lnTo>
                <a:lnTo>
                  <a:pt x="65" y="429"/>
                </a:lnTo>
                <a:lnTo>
                  <a:pt x="75" y="429"/>
                </a:lnTo>
                <a:lnTo>
                  <a:pt x="95" y="429"/>
                </a:lnTo>
                <a:lnTo>
                  <a:pt x="105" y="419"/>
                </a:lnTo>
                <a:lnTo>
                  <a:pt x="120" y="409"/>
                </a:lnTo>
                <a:lnTo>
                  <a:pt x="120" y="409"/>
                </a:lnTo>
                <a:lnTo>
                  <a:pt x="130" y="404"/>
                </a:lnTo>
                <a:lnTo>
                  <a:pt x="149" y="404"/>
                </a:lnTo>
                <a:lnTo>
                  <a:pt x="159" y="409"/>
                </a:lnTo>
                <a:lnTo>
                  <a:pt x="169" y="419"/>
                </a:lnTo>
                <a:lnTo>
                  <a:pt x="179" y="429"/>
                </a:lnTo>
                <a:lnTo>
                  <a:pt x="179" y="454"/>
                </a:lnTo>
                <a:lnTo>
                  <a:pt x="179" y="454"/>
                </a:lnTo>
                <a:lnTo>
                  <a:pt x="169" y="499"/>
                </a:lnTo>
                <a:lnTo>
                  <a:pt x="164" y="544"/>
                </a:lnTo>
                <a:lnTo>
                  <a:pt x="164" y="564"/>
                </a:lnTo>
                <a:lnTo>
                  <a:pt x="169" y="584"/>
                </a:lnTo>
                <a:lnTo>
                  <a:pt x="169" y="584"/>
                </a:lnTo>
                <a:lnTo>
                  <a:pt x="174" y="614"/>
                </a:lnTo>
                <a:lnTo>
                  <a:pt x="169" y="619"/>
                </a:lnTo>
                <a:lnTo>
                  <a:pt x="164" y="624"/>
                </a:lnTo>
                <a:lnTo>
                  <a:pt x="149" y="619"/>
                </a:lnTo>
                <a:lnTo>
                  <a:pt x="134" y="604"/>
                </a:lnTo>
                <a:lnTo>
                  <a:pt x="134" y="604"/>
                </a:lnTo>
                <a:lnTo>
                  <a:pt x="125" y="594"/>
                </a:lnTo>
                <a:lnTo>
                  <a:pt x="110" y="589"/>
                </a:lnTo>
                <a:lnTo>
                  <a:pt x="95" y="589"/>
                </a:lnTo>
                <a:lnTo>
                  <a:pt x="70" y="589"/>
                </a:lnTo>
                <a:lnTo>
                  <a:pt x="50" y="599"/>
                </a:lnTo>
                <a:lnTo>
                  <a:pt x="25" y="619"/>
                </a:lnTo>
                <a:lnTo>
                  <a:pt x="0" y="654"/>
                </a:lnTo>
                <a:lnTo>
                  <a:pt x="0" y="654"/>
                </a:lnTo>
                <a:lnTo>
                  <a:pt x="0" y="713"/>
                </a:lnTo>
                <a:lnTo>
                  <a:pt x="0" y="763"/>
                </a:lnTo>
                <a:lnTo>
                  <a:pt x="0" y="803"/>
                </a:lnTo>
                <a:lnTo>
                  <a:pt x="0" y="803"/>
                </a:lnTo>
                <a:lnTo>
                  <a:pt x="0" y="848"/>
                </a:lnTo>
                <a:lnTo>
                  <a:pt x="0" y="873"/>
                </a:lnTo>
                <a:lnTo>
                  <a:pt x="0" y="873"/>
                </a:lnTo>
                <a:lnTo>
                  <a:pt x="5" y="873"/>
                </a:lnTo>
                <a:lnTo>
                  <a:pt x="25" y="883"/>
                </a:lnTo>
                <a:lnTo>
                  <a:pt x="55" y="888"/>
                </a:lnTo>
                <a:lnTo>
                  <a:pt x="70" y="883"/>
                </a:lnTo>
                <a:lnTo>
                  <a:pt x="85" y="878"/>
                </a:lnTo>
                <a:lnTo>
                  <a:pt x="85" y="878"/>
                </a:lnTo>
                <a:lnTo>
                  <a:pt x="85" y="878"/>
                </a:lnTo>
                <a:lnTo>
                  <a:pt x="95" y="878"/>
                </a:lnTo>
                <a:lnTo>
                  <a:pt x="95" y="893"/>
                </a:lnTo>
                <a:lnTo>
                  <a:pt x="95" y="928"/>
                </a:lnTo>
                <a:lnTo>
                  <a:pt x="95" y="928"/>
                </a:lnTo>
                <a:lnTo>
                  <a:pt x="90" y="968"/>
                </a:lnTo>
                <a:lnTo>
                  <a:pt x="85" y="988"/>
                </a:lnTo>
                <a:lnTo>
                  <a:pt x="90" y="1008"/>
                </a:lnTo>
                <a:lnTo>
                  <a:pt x="95" y="1028"/>
                </a:lnTo>
                <a:lnTo>
                  <a:pt x="105" y="1048"/>
                </a:lnTo>
                <a:lnTo>
                  <a:pt x="120" y="1063"/>
                </a:lnTo>
                <a:lnTo>
                  <a:pt x="144" y="1078"/>
                </a:lnTo>
                <a:lnTo>
                  <a:pt x="144" y="1078"/>
                </a:lnTo>
                <a:lnTo>
                  <a:pt x="139" y="1068"/>
                </a:lnTo>
                <a:lnTo>
                  <a:pt x="139" y="1068"/>
                </a:lnTo>
                <a:lnTo>
                  <a:pt x="139" y="1063"/>
                </a:lnTo>
                <a:lnTo>
                  <a:pt x="144" y="1058"/>
                </a:lnTo>
                <a:lnTo>
                  <a:pt x="154" y="1058"/>
                </a:lnTo>
                <a:lnTo>
                  <a:pt x="169" y="1068"/>
                </a:lnTo>
                <a:lnTo>
                  <a:pt x="169" y="1068"/>
                </a:lnTo>
                <a:lnTo>
                  <a:pt x="184" y="1073"/>
                </a:lnTo>
                <a:lnTo>
                  <a:pt x="204" y="1073"/>
                </a:lnTo>
                <a:lnTo>
                  <a:pt x="219" y="1063"/>
                </a:lnTo>
                <a:lnTo>
                  <a:pt x="234" y="1053"/>
                </a:lnTo>
                <a:lnTo>
                  <a:pt x="249" y="1028"/>
                </a:lnTo>
                <a:lnTo>
                  <a:pt x="259" y="988"/>
                </a:lnTo>
                <a:lnTo>
                  <a:pt x="264" y="928"/>
                </a:lnTo>
                <a:lnTo>
                  <a:pt x="264" y="928"/>
                </a:lnTo>
                <a:lnTo>
                  <a:pt x="269" y="918"/>
                </a:lnTo>
                <a:lnTo>
                  <a:pt x="279" y="908"/>
                </a:lnTo>
                <a:lnTo>
                  <a:pt x="284" y="903"/>
                </a:lnTo>
                <a:lnTo>
                  <a:pt x="294" y="903"/>
                </a:lnTo>
                <a:lnTo>
                  <a:pt x="294" y="903"/>
                </a:lnTo>
                <a:lnTo>
                  <a:pt x="319" y="908"/>
                </a:lnTo>
                <a:lnTo>
                  <a:pt x="344" y="903"/>
                </a:lnTo>
                <a:lnTo>
                  <a:pt x="364" y="893"/>
                </a:lnTo>
                <a:lnTo>
                  <a:pt x="379" y="878"/>
                </a:lnTo>
                <a:lnTo>
                  <a:pt x="379" y="878"/>
                </a:lnTo>
                <a:lnTo>
                  <a:pt x="384" y="873"/>
                </a:lnTo>
                <a:lnTo>
                  <a:pt x="389" y="873"/>
                </a:lnTo>
                <a:lnTo>
                  <a:pt x="409" y="878"/>
                </a:lnTo>
                <a:lnTo>
                  <a:pt x="434" y="893"/>
                </a:lnTo>
                <a:lnTo>
                  <a:pt x="459" y="873"/>
                </a:lnTo>
                <a:lnTo>
                  <a:pt x="529" y="873"/>
                </a:lnTo>
                <a:lnTo>
                  <a:pt x="529" y="873"/>
                </a:lnTo>
                <a:lnTo>
                  <a:pt x="534" y="868"/>
                </a:lnTo>
                <a:lnTo>
                  <a:pt x="543" y="863"/>
                </a:lnTo>
                <a:lnTo>
                  <a:pt x="548" y="853"/>
                </a:lnTo>
                <a:lnTo>
                  <a:pt x="543" y="843"/>
                </a:lnTo>
                <a:lnTo>
                  <a:pt x="539" y="833"/>
                </a:lnTo>
                <a:lnTo>
                  <a:pt x="524" y="818"/>
                </a:lnTo>
                <a:lnTo>
                  <a:pt x="519" y="728"/>
                </a:lnTo>
                <a:lnTo>
                  <a:pt x="504" y="679"/>
                </a:lnTo>
                <a:lnTo>
                  <a:pt x="588" y="684"/>
                </a:lnTo>
                <a:lnTo>
                  <a:pt x="588" y="684"/>
                </a:lnTo>
                <a:lnTo>
                  <a:pt x="593" y="684"/>
                </a:lnTo>
                <a:lnTo>
                  <a:pt x="603" y="689"/>
                </a:lnTo>
                <a:lnTo>
                  <a:pt x="623" y="684"/>
                </a:lnTo>
                <a:lnTo>
                  <a:pt x="648" y="664"/>
                </a:lnTo>
                <a:lnTo>
                  <a:pt x="648" y="664"/>
                </a:lnTo>
                <a:lnTo>
                  <a:pt x="653" y="674"/>
                </a:lnTo>
                <a:lnTo>
                  <a:pt x="663" y="684"/>
                </a:lnTo>
                <a:lnTo>
                  <a:pt x="668" y="689"/>
                </a:lnTo>
                <a:lnTo>
                  <a:pt x="678" y="689"/>
                </a:lnTo>
                <a:lnTo>
                  <a:pt x="693" y="679"/>
                </a:lnTo>
                <a:lnTo>
                  <a:pt x="703" y="659"/>
                </a:lnTo>
                <a:lnTo>
                  <a:pt x="713" y="614"/>
                </a:lnTo>
                <a:lnTo>
                  <a:pt x="733" y="604"/>
                </a:lnTo>
                <a:lnTo>
                  <a:pt x="733" y="604"/>
                </a:lnTo>
                <a:lnTo>
                  <a:pt x="743" y="604"/>
                </a:lnTo>
                <a:lnTo>
                  <a:pt x="763" y="604"/>
                </a:lnTo>
                <a:lnTo>
                  <a:pt x="773" y="604"/>
                </a:lnTo>
                <a:lnTo>
                  <a:pt x="773" y="594"/>
                </a:lnTo>
                <a:lnTo>
                  <a:pt x="773" y="579"/>
                </a:lnTo>
                <a:lnTo>
                  <a:pt x="758" y="564"/>
                </a:lnTo>
                <a:lnTo>
                  <a:pt x="723" y="494"/>
                </a:lnTo>
                <a:lnTo>
                  <a:pt x="718" y="474"/>
                </a:lnTo>
                <a:lnTo>
                  <a:pt x="718" y="464"/>
                </a:lnTo>
                <a:lnTo>
                  <a:pt x="718" y="454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7575550" y="5419725"/>
            <a:ext cx="1131888" cy="917575"/>
          </a:xfrm>
          <a:custGeom>
            <a:avLst/>
            <a:gdLst>
              <a:gd name="T0" fmla="*/ 469 w 713"/>
              <a:gd name="T1" fmla="*/ 508 h 578"/>
              <a:gd name="T2" fmla="*/ 514 w 713"/>
              <a:gd name="T3" fmla="*/ 508 h 578"/>
              <a:gd name="T4" fmla="*/ 509 w 713"/>
              <a:gd name="T5" fmla="*/ 578 h 578"/>
              <a:gd name="T6" fmla="*/ 539 w 713"/>
              <a:gd name="T7" fmla="*/ 558 h 578"/>
              <a:gd name="T8" fmla="*/ 554 w 713"/>
              <a:gd name="T9" fmla="*/ 508 h 578"/>
              <a:gd name="T10" fmla="*/ 569 w 713"/>
              <a:gd name="T11" fmla="*/ 464 h 578"/>
              <a:gd name="T12" fmla="*/ 589 w 713"/>
              <a:gd name="T13" fmla="*/ 469 h 578"/>
              <a:gd name="T14" fmla="*/ 619 w 713"/>
              <a:gd name="T15" fmla="*/ 474 h 578"/>
              <a:gd name="T16" fmla="*/ 639 w 713"/>
              <a:gd name="T17" fmla="*/ 474 h 578"/>
              <a:gd name="T18" fmla="*/ 624 w 713"/>
              <a:gd name="T19" fmla="*/ 513 h 578"/>
              <a:gd name="T20" fmla="*/ 609 w 713"/>
              <a:gd name="T21" fmla="*/ 538 h 578"/>
              <a:gd name="T22" fmla="*/ 624 w 713"/>
              <a:gd name="T23" fmla="*/ 553 h 578"/>
              <a:gd name="T24" fmla="*/ 649 w 713"/>
              <a:gd name="T25" fmla="*/ 548 h 578"/>
              <a:gd name="T26" fmla="*/ 693 w 713"/>
              <a:gd name="T27" fmla="*/ 513 h 578"/>
              <a:gd name="T28" fmla="*/ 708 w 713"/>
              <a:gd name="T29" fmla="*/ 478 h 578"/>
              <a:gd name="T30" fmla="*/ 708 w 713"/>
              <a:gd name="T31" fmla="*/ 459 h 578"/>
              <a:gd name="T32" fmla="*/ 683 w 713"/>
              <a:gd name="T33" fmla="*/ 459 h 578"/>
              <a:gd name="T34" fmla="*/ 663 w 713"/>
              <a:gd name="T35" fmla="*/ 459 h 578"/>
              <a:gd name="T36" fmla="*/ 673 w 713"/>
              <a:gd name="T37" fmla="*/ 439 h 578"/>
              <a:gd name="T38" fmla="*/ 693 w 713"/>
              <a:gd name="T39" fmla="*/ 409 h 578"/>
              <a:gd name="T40" fmla="*/ 678 w 713"/>
              <a:gd name="T41" fmla="*/ 379 h 578"/>
              <a:gd name="T42" fmla="*/ 639 w 713"/>
              <a:gd name="T43" fmla="*/ 304 h 578"/>
              <a:gd name="T44" fmla="*/ 459 w 713"/>
              <a:gd name="T45" fmla="*/ 249 h 578"/>
              <a:gd name="T46" fmla="*/ 474 w 713"/>
              <a:gd name="T47" fmla="*/ 209 h 578"/>
              <a:gd name="T48" fmla="*/ 469 w 713"/>
              <a:gd name="T49" fmla="*/ 189 h 578"/>
              <a:gd name="T50" fmla="*/ 474 w 713"/>
              <a:gd name="T51" fmla="*/ 134 h 578"/>
              <a:gd name="T52" fmla="*/ 514 w 713"/>
              <a:gd name="T53" fmla="*/ 104 h 578"/>
              <a:gd name="T54" fmla="*/ 509 w 713"/>
              <a:gd name="T55" fmla="*/ 94 h 578"/>
              <a:gd name="T56" fmla="*/ 444 w 713"/>
              <a:gd name="T57" fmla="*/ 60 h 578"/>
              <a:gd name="T58" fmla="*/ 414 w 713"/>
              <a:gd name="T59" fmla="*/ 50 h 578"/>
              <a:gd name="T60" fmla="*/ 394 w 713"/>
              <a:gd name="T61" fmla="*/ 25 h 578"/>
              <a:gd name="T62" fmla="*/ 354 w 713"/>
              <a:gd name="T63" fmla="*/ 0 h 578"/>
              <a:gd name="T64" fmla="*/ 339 w 713"/>
              <a:gd name="T65" fmla="*/ 0 h 578"/>
              <a:gd name="T66" fmla="*/ 309 w 713"/>
              <a:gd name="T67" fmla="*/ 40 h 578"/>
              <a:gd name="T68" fmla="*/ 294 w 713"/>
              <a:gd name="T69" fmla="*/ 79 h 578"/>
              <a:gd name="T70" fmla="*/ 205 w 713"/>
              <a:gd name="T71" fmla="*/ 109 h 578"/>
              <a:gd name="T72" fmla="*/ 105 w 713"/>
              <a:gd name="T73" fmla="*/ 134 h 578"/>
              <a:gd name="T74" fmla="*/ 90 w 713"/>
              <a:gd name="T75" fmla="*/ 159 h 578"/>
              <a:gd name="T76" fmla="*/ 110 w 713"/>
              <a:gd name="T77" fmla="*/ 199 h 578"/>
              <a:gd name="T78" fmla="*/ 95 w 713"/>
              <a:gd name="T79" fmla="*/ 244 h 578"/>
              <a:gd name="T80" fmla="*/ 80 w 713"/>
              <a:gd name="T81" fmla="*/ 259 h 578"/>
              <a:gd name="T82" fmla="*/ 55 w 713"/>
              <a:gd name="T83" fmla="*/ 314 h 578"/>
              <a:gd name="T84" fmla="*/ 60 w 713"/>
              <a:gd name="T85" fmla="*/ 364 h 578"/>
              <a:gd name="T86" fmla="*/ 45 w 713"/>
              <a:gd name="T87" fmla="*/ 439 h 578"/>
              <a:gd name="T88" fmla="*/ 0 w 713"/>
              <a:gd name="T89" fmla="*/ 508 h 578"/>
              <a:gd name="T90" fmla="*/ 25 w 713"/>
              <a:gd name="T91" fmla="*/ 518 h 578"/>
              <a:gd name="T92" fmla="*/ 65 w 713"/>
              <a:gd name="T93" fmla="*/ 543 h 578"/>
              <a:gd name="T94" fmla="*/ 110 w 713"/>
              <a:gd name="T95" fmla="*/ 538 h 578"/>
              <a:gd name="T96" fmla="*/ 155 w 713"/>
              <a:gd name="T97" fmla="*/ 503 h 578"/>
              <a:gd name="T98" fmla="*/ 210 w 713"/>
              <a:gd name="T99" fmla="*/ 483 h 578"/>
              <a:gd name="T100" fmla="*/ 255 w 713"/>
              <a:gd name="T101" fmla="*/ 498 h 578"/>
              <a:gd name="T102" fmla="*/ 279 w 713"/>
              <a:gd name="T103" fmla="*/ 523 h 578"/>
              <a:gd name="T104" fmla="*/ 359 w 713"/>
              <a:gd name="T105" fmla="*/ 553 h 578"/>
              <a:gd name="T106" fmla="*/ 394 w 713"/>
              <a:gd name="T107" fmla="*/ 553 h 578"/>
              <a:gd name="T108" fmla="*/ 449 w 713"/>
              <a:gd name="T109" fmla="*/ 573 h 578"/>
              <a:gd name="T110" fmla="*/ 449 w 713"/>
              <a:gd name="T111" fmla="*/ 563 h 578"/>
              <a:gd name="T112" fmla="*/ 434 w 713"/>
              <a:gd name="T113" fmla="*/ 548 h 578"/>
              <a:gd name="T114" fmla="*/ 439 w 713"/>
              <a:gd name="T115" fmla="*/ 548 h 578"/>
              <a:gd name="T116" fmla="*/ 459 w 713"/>
              <a:gd name="T117" fmla="*/ 513 h 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13" h="578">
                <a:moveTo>
                  <a:pt x="459" y="513"/>
                </a:moveTo>
                <a:lnTo>
                  <a:pt x="459" y="513"/>
                </a:lnTo>
                <a:lnTo>
                  <a:pt x="469" y="508"/>
                </a:lnTo>
                <a:lnTo>
                  <a:pt x="494" y="503"/>
                </a:lnTo>
                <a:lnTo>
                  <a:pt x="504" y="503"/>
                </a:lnTo>
                <a:lnTo>
                  <a:pt x="514" y="508"/>
                </a:lnTo>
                <a:lnTo>
                  <a:pt x="519" y="518"/>
                </a:lnTo>
                <a:lnTo>
                  <a:pt x="514" y="543"/>
                </a:lnTo>
                <a:lnTo>
                  <a:pt x="509" y="578"/>
                </a:lnTo>
                <a:lnTo>
                  <a:pt x="509" y="578"/>
                </a:lnTo>
                <a:lnTo>
                  <a:pt x="519" y="573"/>
                </a:lnTo>
                <a:lnTo>
                  <a:pt x="539" y="558"/>
                </a:lnTo>
                <a:lnTo>
                  <a:pt x="544" y="548"/>
                </a:lnTo>
                <a:lnTo>
                  <a:pt x="554" y="528"/>
                </a:lnTo>
                <a:lnTo>
                  <a:pt x="554" y="508"/>
                </a:lnTo>
                <a:lnTo>
                  <a:pt x="554" y="483"/>
                </a:lnTo>
                <a:lnTo>
                  <a:pt x="554" y="483"/>
                </a:lnTo>
                <a:lnTo>
                  <a:pt x="569" y="464"/>
                </a:lnTo>
                <a:lnTo>
                  <a:pt x="584" y="459"/>
                </a:lnTo>
                <a:lnTo>
                  <a:pt x="589" y="464"/>
                </a:lnTo>
                <a:lnTo>
                  <a:pt x="589" y="469"/>
                </a:lnTo>
                <a:lnTo>
                  <a:pt x="589" y="503"/>
                </a:lnTo>
                <a:lnTo>
                  <a:pt x="619" y="474"/>
                </a:lnTo>
                <a:lnTo>
                  <a:pt x="619" y="474"/>
                </a:lnTo>
                <a:lnTo>
                  <a:pt x="629" y="469"/>
                </a:lnTo>
                <a:lnTo>
                  <a:pt x="639" y="469"/>
                </a:lnTo>
                <a:lnTo>
                  <a:pt x="639" y="474"/>
                </a:lnTo>
                <a:lnTo>
                  <a:pt x="639" y="478"/>
                </a:lnTo>
                <a:lnTo>
                  <a:pt x="634" y="493"/>
                </a:lnTo>
                <a:lnTo>
                  <a:pt x="624" y="513"/>
                </a:lnTo>
                <a:lnTo>
                  <a:pt x="624" y="513"/>
                </a:lnTo>
                <a:lnTo>
                  <a:pt x="619" y="518"/>
                </a:lnTo>
                <a:lnTo>
                  <a:pt x="609" y="538"/>
                </a:lnTo>
                <a:lnTo>
                  <a:pt x="609" y="548"/>
                </a:lnTo>
                <a:lnTo>
                  <a:pt x="614" y="553"/>
                </a:lnTo>
                <a:lnTo>
                  <a:pt x="624" y="553"/>
                </a:lnTo>
                <a:lnTo>
                  <a:pt x="644" y="553"/>
                </a:lnTo>
                <a:lnTo>
                  <a:pt x="644" y="553"/>
                </a:lnTo>
                <a:lnTo>
                  <a:pt x="649" y="548"/>
                </a:lnTo>
                <a:lnTo>
                  <a:pt x="673" y="538"/>
                </a:lnTo>
                <a:lnTo>
                  <a:pt x="683" y="528"/>
                </a:lnTo>
                <a:lnTo>
                  <a:pt x="693" y="513"/>
                </a:lnTo>
                <a:lnTo>
                  <a:pt x="703" y="498"/>
                </a:lnTo>
                <a:lnTo>
                  <a:pt x="708" y="478"/>
                </a:lnTo>
                <a:lnTo>
                  <a:pt x="708" y="478"/>
                </a:lnTo>
                <a:lnTo>
                  <a:pt x="708" y="474"/>
                </a:lnTo>
                <a:lnTo>
                  <a:pt x="713" y="464"/>
                </a:lnTo>
                <a:lnTo>
                  <a:pt x="708" y="459"/>
                </a:lnTo>
                <a:lnTo>
                  <a:pt x="703" y="459"/>
                </a:lnTo>
                <a:lnTo>
                  <a:pt x="698" y="459"/>
                </a:lnTo>
                <a:lnTo>
                  <a:pt x="683" y="459"/>
                </a:lnTo>
                <a:lnTo>
                  <a:pt x="683" y="459"/>
                </a:lnTo>
                <a:lnTo>
                  <a:pt x="668" y="464"/>
                </a:lnTo>
                <a:lnTo>
                  <a:pt x="663" y="459"/>
                </a:lnTo>
                <a:lnTo>
                  <a:pt x="663" y="459"/>
                </a:lnTo>
                <a:lnTo>
                  <a:pt x="673" y="439"/>
                </a:lnTo>
                <a:lnTo>
                  <a:pt x="673" y="439"/>
                </a:lnTo>
                <a:lnTo>
                  <a:pt x="678" y="434"/>
                </a:lnTo>
                <a:lnTo>
                  <a:pt x="693" y="419"/>
                </a:lnTo>
                <a:lnTo>
                  <a:pt x="693" y="409"/>
                </a:lnTo>
                <a:lnTo>
                  <a:pt x="693" y="399"/>
                </a:lnTo>
                <a:lnTo>
                  <a:pt x="688" y="389"/>
                </a:lnTo>
                <a:lnTo>
                  <a:pt x="678" y="379"/>
                </a:lnTo>
                <a:lnTo>
                  <a:pt x="673" y="354"/>
                </a:lnTo>
                <a:lnTo>
                  <a:pt x="673" y="354"/>
                </a:lnTo>
                <a:lnTo>
                  <a:pt x="639" y="304"/>
                </a:lnTo>
                <a:lnTo>
                  <a:pt x="514" y="304"/>
                </a:lnTo>
                <a:lnTo>
                  <a:pt x="459" y="249"/>
                </a:lnTo>
                <a:lnTo>
                  <a:pt x="459" y="249"/>
                </a:lnTo>
                <a:lnTo>
                  <a:pt x="469" y="239"/>
                </a:lnTo>
                <a:lnTo>
                  <a:pt x="474" y="229"/>
                </a:lnTo>
                <a:lnTo>
                  <a:pt x="474" y="209"/>
                </a:lnTo>
                <a:lnTo>
                  <a:pt x="474" y="194"/>
                </a:lnTo>
                <a:lnTo>
                  <a:pt x="469" y="189"/>
                </a:lnTo>
                <a:lnTo>
                  <a:pt x="469" y="189"/>
                </a:lnTo>
                <a:lnTo>
                  <a:pt x="464" y="164"/>
                </a:lnTo>
                <a:lnTo>
                  <a:pt x="469" y="149"/>
                </a:lnTo>
                <a:lnTo>
                  <a:pt x="474" y="134"/>
                </a:lnTo>
                <a:lnTo>
                  <a:pt x="484" y="124"/>
                </a:lnTo>
                <a:lnTo>
                  <a:pt x="504" y="109"/>
                </a:lnTo>
                <a:lnTo>
                  <a:pt x="514" y="104"/>
                </a:lnTo>
                <a:lnTo>
                  <a:pt x="514" y="104"/>
                </a:lnTo>
                <a:lnTo>
                  <a:pt x="514" y="104"/>
                </a:lnTo>
                <a:lnTo>
                  <a:pt x="509" y="94"/>
                </a:lnTo>
                <a:lnTo>
                  <a:pt x="489" y="79"/>
                </a:lnTo>
                <a:lnTo>
                  <a:pt x="464" y="65"/>
                </a:lnTo>
                <a:lnTo>
                  <a:pt x="444" y="60"/>
                </a:lnTo>
                <a:lnTo>
                  <a:pt x="424" y="55"/>
                </a:lnTo>
                <a:lnTo>
                  <a:pt x="424" y="55"/>
                </a:lnTo>
                <a:lnTo>
                  <a:pt x="414" y="50"/>
                </a:lnTo>
                <a:lnTo>
                  <a:pt x="404" y="40"/>
                </a:lnTo>
                <a:lnTo>
                  <a:pt x="394" y="25"/>
                </a:lnTo>
                <a:lnTo>
                  <a:pt x="394" y="25"/>
                </a:lnTo>
                <a:lnTo>
                  <a:pt x="384" y="10"/>
                </a:lnTo>
                <a:lnTo>
                  <a:pt x="369" y="5"/>
                </a:lnTo>
                <a:lnTo>
                  <a:pt x="354" y="0"/>
                </a:lnTo>
                <a:lnTo>
                  <a:pt x="339" y="0"/>
                </a:lnTo>
                <a:lnTo>
                  <a:pt x="339" y="0"/>
                </a:lnTo>
                <a:lnTo>
                  <a:pt x="339" y="0"/>
                </a:lnTo>
                <a:lnTo>
                  <a:pt x="329" y="10"/>
                </a:lnTo>
                <a:lnTo>
                  <a:pt x="319" y="25"/>
                </a:lnTo>
                <a:lnTo>
                  <a:pt x="309" y="40"/>
                </a:lnTo>
                <a:lnTo>
                  <a:pt x="309" y="40"/>
                </a:lnTo>
                <a:lnTo>
                  <a:pt x="304" y="65"/>
                </a:lnTo>
                <a:lnTo>
                  <a:pt x="294" y="79"/>
                </a:lnTo>
                <a:lnTo>
                  <a:pt x="279" y="89"/>
                </a:lnTo>
                <a:lnTo>
                  <a:pt x="255" y="99"/>
                </a:lnTo>
                <a:lnTo>
                  <a:pt x="205" y="109"/>
                </a:lnTo>
                <a:lnTo>
                  <a:pt x="145" y="119"/>
                </a:lnTo>
                <a:lnTo>
                  <a:pt x="145" y="119"/>
                </a:lnTo>
                <a:lnTo>
                  <a:pt x="105" y="134"/>
                </a:lnTo>
                <a:lnTo>
                  <a:pt x="90" y="144"/>
                </a:lnTo>
                <a:lnTo>
                  <a:pt x="90" y="154"/>
                </a:lnTo>
                <a:lnTo>
                  <a:pt x="90" y="159"/>
                </a:lnTo>
                <a:lnTo>
                  <a:pt x="90" y="159"/>
                </a:lnTo>
                <a:lnTo>
                  <a:pt x="105" y="179"/>
                </a:lnTo>
                <a:lnTo>
                  <a:pt x="110" y="199"/>
                </a:lnTo>
                <a:lnTo>
                  <a:pt x="110" y="214"/>
                </a:lnTo>
                <a:lnTo>
                  <a:pt x="105" y="229"/>
                </a:lnTo>
                <a:lnTo>
                  <a:pt x="95" y="244"/>
                </a:lnTo>
                <a:lnTo>
                  <a:pt x="90" y="249"/>
                </a:lnTo>
                <a:lnTo>
                  <a:pt x="90" y="249"/>
                </a:lnTo>
                <a:lnTo>
                  <a:pt x="80" y="259"/>
                </a:lnTo>
                <a:lnTo>
                  <a:pt x="70" y="279"/>
                </a:lnTo>
                <a:lnTo>
                  <a:pt x="60" y="299"/>
                </a:lnTo>
                <a:lnTo>
                  <a:pt x="55" y="314"/>
                </a:lnTo>
                <a:lnTo>
                  <a:pt x="55" y="339"/>
                </a:lnTo>
                <a:lnTo>
                  <a:pt x="60" y="364"/>
                </a:lnTo>
                <a:lnTo>
                  <a:pt x="60" y="364"/>
                </a:lnTo>
                <a:lnTo>
                  <a:pt x="60" y="389"/>
                </a:lnTo>
                <a:lnTo>
                  <a:pt x="55" y="414"/>
                </a:lnTo>
                <a:lnTo>
                  <a:pt x="45" y="439"/>
                </a:lnTo>
                <a:lnTo>
                  <a:pt x="35" y="459"/>
                </a:lnTo>
                <a:lnTo>
                  <a:pt x="10" y="493"/>
                </a:lnTo>
                <a:lnTo>
                  <a:pt x="0" y="508"/>
                </a:lnTo>
                <a:lnTo>
                  <a:pt x="0" y="508"/>
                </a:lnTo>
                <a:lnTo>
                  <a:pt x="0" y="508"/>
                </a:lnTo>
                <a:lnTo>
                  <a:pt x="25" y="518"/>
                </a:lnTo>
                <a:lnTo>
                  <a:pt x="50" y="533"/>
                </a:lnTo>
                <a:lnTo>
                  <a:pt x="50" y="533"/>
                </a:lnTo>
                <a:lnTo>
                  <a:pt x="65" y="543"/>
                </a:lnTo>
                <a:lnTo>
                  <a:pt x="75" y="543"/>
                </a:lnTo>
                <a:lnTo>
                  <a:pt x="95" y="543"/>
                </a:lnTo>
                <a:lnTo>
                  <a:pt x="110" y="538"/>
                </a:lnTo>
                <a:lnTo>
                  <a:pt x="135" y="523"/>
                </a:lnTo>
                <a:lnTo>
                  <a:pt x="155" y="503"/>
                </a:lnTo>
                <a:lnTo>
                  <a:pt x="155" y="503"/>
                </a:lnTo>
                <a:lnTo>
                  <a:pt x="180" y="488"/>
                </a:lnTo>
                <a:lnTo>
                  <a:pt x="190" y="488"/>
                </a:lnTo>
                <a:lnTo>
                  <a:pt x="210" y="483"/>
                </a:lnTo>
                <a:lnTo>
                  <a:pt x="225" y="483"/>
                </a:lnTo>
                <a:lnTo>
                  <a:pt x="240" y="488"/>
                </a:lnTo>
                <a:lnTo>
                  <a:pt x="255" y="498"/>
                </a:lnTo>
                <a:lnTo>
                  <a:pt x="269" y="518"/>
                </a:lnTo>
                <a:lnTo>
                  <a:pt x="269" y="518"/>
                </a:lnTo>
                <a:lnTo>
                  <a:pt x="279" y="523"/>
                </a:lnTo>
                <a:lnTo>
                  <a:pt x="309" y="538"/>
                </a:lnTo>
                <a:lnTo>
                  <a:pt x="339" y="553"/>
                </a:lnTo>
                <a:lnTo>
                  <a:pt x="359" y="553"/>
                </a:lnTo>
                <a:lnTo>
                  <a:pt x="374" y="553"/>
                </a:lnTo>
                <a:lnTo>
                  <a:pt x="374" y="553"/>
                </a:lnTo>
                <a:lnTo>
                  <a:pt x="394" y="553"/>
                </a:lnTo>
                <a:lnTo>
                  <a:pt x="414" y="563"/>
                </a:lnTo>
                <a:lnTo>
                  <a:pt x="424" y="573"/>
                </a:lnTo>
                <a:lnTo>
                  <a:pt x="449" y="573"/>
                </a:lnTo>
                <a:lnTo>
                  <a:pt x="449" y="573"/>
                </a:lnTo>
                <a:lnTo>
                  <a:pt x="454" y="568"/>
                </a:lnTo>
                <a:lnTo>
                  <a:pt x="449" y="563"/>
                </a:lnTo>
                <a:lnTo>
                  <a:pt x="444" y="553"/>
                </a:lnTo>
                <a:lnTo>
                  <a:pt x="444" y="553"/>
                </a:lnTo>
                <a:lnTo>
                  <a:pt x="434" y="548"/>
                </a:lnTo>
                <a:lnTo>
                  <a:pt x="434" y="548"/>
                </a:lnTo>
                <a:lnTo>
                  <a:pt x="439" y="548"/>
                </a:lnTo>
                <a:lnTo>
                  <a:pt x="439" y="548"/>
                </a:lnTo>
                <a:lnTo>
                  <a:pt x="439" y="533"/>
                </a:lnTo>
                <a:lnTo>
                  <a:pt x="444" y="518"/>
                </a:lnTo>
                <a:lnTo>
                  <a:pt x="459" y="513"/>
                </a:lnTo>
                <a:lnTo>
                  <a:pt x="459" y="513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7408863" y="3575050"/>
            <a:ext cx="2273300" cy="2009775"/>
          </a:xfrm>
          <a:custGeom>
            <a:avLst/>
            <a:gdLst>
              <a:gd name="T0" fmla="*/ 105 w 1432"/>
              <a:gd name="T1" fmla="*/ 583 h 1266"/>
              <a:gd name="T2" fmla="*/ 145 w 1432"/>
              <a:gd name="T3" fmla="*/ 548 h 1266"/>
              <a:gd name="T4" fmla="*/ 190 w 1432"/>
              <a:gd name="T5" fmla="*/ 538 h 1266"/>
              <a:gd name="T6" fmla="*/ 220 w 1432"/>
              <a:gd name="T7" fmla="*/ 528 h 1266"/>
              <a:gd name="T8" fmla="*/ 260 w 1432"/>
              <a:gd name="T9" fmla="*/ 488 h 1266"/>
              <a:gd name="T10" fmla="*/ 305 w 1432"/>
              <a:gd name="T11" fmla="*/ 438 h 1266"/>
              <a:gd name="T12" fmla="*/ 260 w 1432"/>
              <a:gd name="T13" fmla="*/ 419 h 1266"/>
              <a:gd name="T14" fmla="*/ 225 w 1432"/>
              <a:gd name="T15" fmla="*/ 384 h 1266"/>
              <a:gd name="T16" fmla="*/ 270 w 1432"/>
              <a:gd name="T17" fmla="*/ 364 h 1266"/>
              <a:gd name="T18" fmla="*/ 379 w 1432"/>
              <a:gd name="T19" fmla="*/ 304 h 1266"/>
              <a:gd name="T20" fmla="*/ 404 w 1432"/>
              <a:gd name="T21" fmla="*/ 219 h 1266"/>
              <a:gd name="T22" fmla="*/ 469 w 1432"/>
              <a:gd name="T23" fmla="*/ 144 h 1266"/>
              <a:gd name="T24" fmla="*/ 554 w 1432"/>
              <a:gd name="T25" fmla="*/ 149 h 1266"/>
              <a:gd name="T26" fmla="*/ 604 w 1432"/>
              <a:gd name="T27" fmla="*/ 44 h 1266"/>
              <a:gd name="T28" fmla="*/ 639 w 1432"/>
              <a:gd name="T29" fmla="*/ 5 h 1266"/>
              <a:gd name="T30" fmla="*/ 674 w 1432"/>
              <a:gd name="T31" fmla="*/ 64 h 1266"/>
              <a:gd name="T32" fmla="*/ 674 w 1432"/>
              <a:gd name="T33" fmla="*/ 149 h 1266"/>
              <a:gd name="T34" fmla="*/ 719 w 1432"/>
              <a:gd name="T35" fmla="*/ 209 h 1266"/>
              <a:gd name="T36" fmla="*/ 823 w 1432"/>
              <a:gd name="T37" fmla="*/ 154 h 1266"/>
              <a:gd name="T38" fmla="*/ 878 w 1432"/>
              <a:gd name="T39" fmla="*/ 159 h 1266"/>
              <a:gd name="T40" fmla="*/ 898 w 1432"/>
              <a:gd name="T41" fmla="*/ 194 h 1266"/>
              <a:gd name="T42" fmla="*/ 923 w 1432"/>
              <a:gd name="T43" fmla="*/ 299 h 1266"/>
              <a:gd name="T44" fmla="*/ 1003 w 1432"/>
              <a:gd name="T45" fmla="*/ 429 h 1266"/>
              <a:gd name="T46" fmla="*/ 1168 w 1432"/>
              <a:gd name="T47" fmla="*/ 493 h 1266"/>
              <a:gd name="T48" fmla="*/ 1207 w 1432"/>
              <a:gd name="T49" fmla="*/ 583 h 1266"/>
              <a:gd name="T50" fmla="*/ 1272 w 1432"/>
              <a:gd name="T51" fmla="*/ 638 h 1266"/>
              <a:gd name="T52" fmla="*/ 1287 w 1432"/>
              <a:gd name="T53" fmla="*/ 708 h 1266"/>
              <a:gd name="T54" fmla="*/ 1372 w 1432"/>
              <a:gd name="T55" fmla="*/ 758 h 1266"/>
              <a:gd name="T56" fmla="*/ 1402 w 1432"/>
              <a:gd name="T57" fmla="*/ 798 h 1266"/>
              <a:gd name="T58" fmla="*/ 1417 w 1432"/>
              <a:gd name="T59" fmla="*/ 842 h 1266"/>
              <a:gd name="T60" fmla="*/ 1427 w 1432"/>
              <a:gd name="T61" fmla="*/ 887 h 1266"/>
              <a:gd name="T62" fmla="*/ 1342 w 1432"/>
              <a:gd name="T63" fmla="*/ 932 h 1266"/>
              <a:gd name="T64" fmla="*/ 1262 w 1432"/>
              <a:gd name="T65" fmla="*/ 962 h 1266"/>
              <a:gd name="T66" fmla="*/ 1237 w 1432"/>
              <a:gd name="T67" fmla="*/ 1012 h 1266"/>
              <a:gd name="T68" fmla="*/ 1143 w 1432"/>
              <a:gd name="T69" fmla="*/ 1007 h 1266"/>
              <a:gd name="T70" fmla="*/ 883 w 1432"/>
              <a:gd name="T71" fmla="*/ 1037 h 1266"/>
              <a:gd name="T72" fmla="*/ 823 w 1432"/>
              <a:gd name="T73" fmla="*/ 1087 h 1266"/>
              <a:gd name="T74" fmla="*/ 788 w 1432"/>
              <a:gd name="T75" fmla="*/ 1157 h 1266"/>
              <a:gd name="T76" fmla="*/ 744 w 1432"/>
              <a:gd name="T77" fmla="*/ 1251 h 1266"/>
              <a:gd name="T78" fmla="*/ 679 w 1432"/>
              <a:gd name="T79" fmla="*/ 1237 h 1266"/>
              <a:gd name="T80" fmla="*/ 594 w 1432"/>
              <a:gd name="T81" fmla="*/ 1241 h 1266"/>
              <a:gd name="T82" fmla="*/ 519 w 1432"/>
              <a:gd name="T83" fmla="*/ 1212 h 1266"/>
              <a:gd name="T84" fmla="*/ 474 w 1432"/>
              <a:gd name="T85" fmla="*/ 1167 h 1266"/>
              <a:gd name="T86" fmla="*/ 459 w 1432"/>
              <a:gd name="T87" fmla="*/ 1147 h 1266"/>
              <a:gd name="T88" fmla="*/ 419 w 1432"/>
              <a:gd name="T89" fmla="*/ 1042 h 1266"/>
              <a:gd name="T90" fmla="*/ 444 w 1432"/>
              <a:gd name="T91" fmla="*/ 1002 h 1266"/>
              <a:gd name="T92" fmla="*/ 479 w 1432"/>
              <a:gd name="T93" fmla="*/ 957 h 1266"/>
              <a:gd name="T94" fmla="*/ 439 w 1432"/>
              <a:gd name="T95" fmla="*/ 927 h 1266"/>
              <a:gd name="T96" fmla="*/ 414 w 1432"/>
              <a:gd name="T97" fmla="*/ 837 h 1266"/>
              <a:gd name="T98" fmla="*/ 295 w 1432"/>
              <a:gd name="T99" fmla="*/ 798 h 1266"/>
              <a:gd name="T100" fmla="*/ 220 w 1432"/>
              <a:gd name="T101" fmla="*/ 738 h 1266"/>
              <a:gd name="T102" fmla="*/ 215 w 1432"/>
              <a:gd name="T103" fmla="*/ 773 h 1266"/>
              <a:gd name="T104" fmla="*/ 175 w 1432"/>
              <a:gd name="T105" fmla="*/ 788 h 1266"/>
              <a:gd name="T106" fmla="*/ 105 w 1432"/>
              <a:gd name="T107" fmla="*/ 823 h 1266"/>
              <a:gd name="T108" fmla="*/ 85 w 1432"/>
              <a:gd name="T109" fmla="*/ 798 h 1266"/>
              <a:gd name="T110" fmla="*/ 85 w 1432"/>
              <a:gd name="T111" fmla="*/ 703 h 1266"/>
              <a:gd name="T112" fmla="*/ 30 w 1432"/>
              <a:gd name="T113" fmla="*/ 678 h 1266"/>
              <a:gd name="T114" fmla="*/ 5 w 1432"/>
              <a:gd name="T115" fmla="*/ 603 h 1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32" h="1266">
                <a:moveTo>
                  <a:pt x="10" y="568"/>
                </a:moveTo>
                <a:lnTo>
                  <a:pt x="10" y="568"/>
                </a:lnTo>
                <a:lnTo>
                  <a:pt x="45" y="568"/>
                </a:lnTo>
                <a:lnTo>
                  <a:pt x="80" y="573"/>
                </a:lnTo>
                <a:lnTo>
                  <a:pt x="105" y="583"/>
                </a:lnTo>
                <a:lnTo>
                  <a:pt x="105" y="583"/>
                </a:lnTo>
                <a:lnTo>
                  <a:pt x="110" y="583"/>
                </a:lnTo>
                <a:lnTo>
                  <a:pt x="120" y="583"/>
                </a:lnTo>
                <a:lnTo>
                  <a:pt x="135" y="568"/>
                </a:lnTo>
                <a:lnTo>
                  <a:pt x="145" y="548"/>
                </a:lnTo>
                <a:lnTo>
                  <a:pt x="145" y="548"/>
                </a:lnTo>
                <a:lnTo>
                  <a:pt x="145" y="543"/>
                </a:lnTo>
                <a:lnTo>
                  <a:pt x="150" y="538"/>
                </a:lnTo>
                <a:lnTo>
                  <a:pt x="165" y="533"/>
                </a:lnTo>
                <a:lnTo>
                  <a:pt x="190" y="538"/>
                </a:lnTo>
                <a:lnTo>
                  <a:pt x="190" y="538"/>
                </a:lnTo>
                <a:lnTo>
                  <a:pt x="195" y="538"/>
                </a:lnTo>
                <a:lnTo>
                  <a:pt x="205" y="538"/>
                </a:lnTo>
                <a:lnTo>
                  <a:pt x="210" y="538"/>
                </a:lnTo>
                <a:lnTo>
                  <a:pt x="220" y="528"/>
                </a:lnTo>
                <a:lnTo>
                  <a:pt x="225" y="518"/>
                </a:lnTo>
                <a:lnTo>
                  <a:pt x="230" y="498"/>
                </a:lnTo>
                <a:lnTo>
                  <a:pt x="230" y="498"/>
                </a:lnTo>
                <a:lnTo>
                  <a:pt x="245" y="493"/>
                </a:lnTo>
                <a:lnTo>
                  <a:pt x="260" y="488"/>
                </a:lnTo>
                <a:lnTo>
                  <a:pt x="275" y="483"/>
                </a:lnTo>
                <a:lnTo>
                  <a:pt x="275" y="483"/>
                </a:lnTo>
                <a:lnTo>
                  <a:pt x="285" y="473"/>
                </a:lnTo>
                <a:lnTo>
                  <a:pt x="300" y="448"/>
                </a:lnTo>
                <a:lnTo>
                  <a:pt x="305" y="438"/>
                </a:lnTo>
                <a:lnTo>
                  <a:pt x="305" y="429"/>
                </a:lnTo>
                <a:lnTo>
                  <a:pt x="290" y="419"/>
                </a:lnTo>
                <a:lnTo>
                  <a:pt x="270" y="419"/>
                </a:lnTo>
                <a:lnTo>
                  <a:pt x="270" y="419"/>
                </a:lnTo>
                <a:lnTo>
                  <a:pt x="260" y="419"/>
                </a:lnTo>
                <a:lnTo>
                  <a:pt x="245" y="414"/>
                </a:lnTo>
                <a:lnTo>
                  <a:pt x="235" y="414"/>
                </a:lnTo>
                <a:lnTo>
                  <a:pt x="230" y="404"/>
                </a:lnTo>
                <a:lnTo>
                  <a:pt x="225" y="399"/>
                </a:lnTo>
                <a:lnTo>
                  <a:pt x="225" y="384"/>
                </a:lnTo>
                <a:lnTo>
                  <a:pt x="225" y="384"/>
                </a:lnTo>
                <a:lnTo>
                  <a:pt x="230" y="384"/>
                </a:lnTo>
                <a:lnTo>
                  <a:pt x="250" y="379"/>
                </a:lnTo>
                <a:lnTo>
                  <a:pt x="260" y="369"/>
                </a:lnTo>
                <a:lnTo>
                  <a:pt x="270" y="364"/>
                </a:lnTo>
                <a:lnTo>
                  <a:pt x="280" y="349"/>
                </a:lnTo>
                <a:lnTo>
                  <a:pt x="280" y="334"/>
                </a:lnTo>
                <a:lnTo>
                  <a:pt x="374" y="309"/>
                </a:lnTo>
                <a:lnTo>
                  <a:pt x="374" y="309"/>
                </a:lnTo>
                <a:lnTo>
                  <a:pt x="379" y="304"/>
                </a:lnTo>
                <a:lnTo>
                  <a:pt x="394" y="279"/>
                </a:lnTo>
                <a:lnTo>
                  <a:pt x="404" y="254"/>
                </a:lnTo>
                <a:lnTo>
                  <a:pt x="404" y="234"/>
                </a:lnTo>
                <a:lnTo>
                  <a:pt x="404" y="219"/>
                </a:lnTo>
                <a:lnTo>
                  <a:pt x="404" y="219"/>
                </a:lnTo>
                <a:lnTo>
                  <a:pt x="409" y="204"/>
                </a:lnTo>
                <a:lnTo>
                  <a:pt x="414" y="189"/>
                </a:lnTo>
                <a:lnTo>
                  <a:pt x="429" y="169"/>
                </a:lnTo>
                <a:lnTo>
                  <a:pt x="444" y="154"/>
                </a:lnTo>
                <a:lnTo>
                  <a:pt x="469" y="144"/>
                </a:lnTo>
                <a:lnTo>
                  <a:pt x="499" y="144"/>
                </a:lnTo>
                <a:lnTo>
                  <a:pt x="534" y="149"/>
                </a:lnTo>
                <a:lnTo>
                  <a:pt x="534" y="149"/>
                </a:lnTo>
                <a:lnTo>
                  <a:pt x="544" y="149"/>
                </a:lnTo>
                <a:lnTo>
                  <a:pt x="554" y="149"/>
                </a:lnTo>
                <a:lnTo>
                  <a:pt x="569" y="144"/>
                </a:lnTo>
                <a:lnTo>
                  <a:pt x="579" y="129"/>
                </a:lnTo>
                <a:lnTo>
                  <a:pt x="589" y="109"/>
                </a:lnTo>
                <a:lnTo>
                  <a:pt x="599" y="84"/>
                </a:lnTo>
                <a:lnTo>
                  <a:pt x="604" y="44"/>
                </a:lnTo>
                <a:lnTo>
                  <a:pt x="604" y="44"/>
                </a:lnTo>
                <a:lnTo>
                  <a:pt x="604" y="34"/>
                </a:lnTo>
                <a:lnTo>
                  <a:pt x="614" y="20"/>
                </a:lnTo>
                <a:lnTo>
                  <a:pt x="624" y="10"/>
                </a:lnTo>
                <a:lnTo>
                  <a:pt x="639" y="5"/>
                </a:lnTo>
                <a:lnTo>
                  <a:pt x="654" y="0"/>
                </a:lnTo>
                <a:lnTo>
                  <a:pt x="679" y="5"/>
                </a:lnTo>
                <a:lnTo>
                  <a:pt x="669" y="44"/>
                </a:lnTo>
                <a:lnTo>
                  <a:pt x="669" y="44"/>
                </a:lnTo>
                <a:lnTo>
                  <a:pt x="674" y="64"/>
                </a:lnTo>
                <a:lnTo>
                  <a:pt x="674" y="84"/>
                </a:lnTo>
                <a:lnTo>
                  <a:pt x="669" y="104"/>
                </a:lnTo>
                <a:lnTo>
                  <a:pt x="669" y="104"/>
                </a:lnTo>
                <a:lnTo>
                  <a:pt x="669" y="129"/>
                </a:lnTo>
                <a:lnTo>
                  <a:pt x="674" y="149"/>
                </a:lnTo>
                <a:lnTo>
                  <a:pt x="679" y="174"/>
                </a:lnTo>
                <a:lnTo>
                  <a:pt x="689" y="194"/>
                </a:lnTo>
                <a:lnTo>
                  <a:pt x="699" y="204"/>
                </a:lnTo>
                <a:lnTo>
                  <a:pt x="709" y="209"/>
                </a:lnTo>
                <a:lnTo>
                  <a:pt x="719" y="209"/>
                </a:lnTo>
                <a:lnTo>
                  <a:pt x="734" y="209"/>
                </a:lnTo>
                <a:lnTo>
                  <a:pt x="749" y="204"/>
                </a:lnTo>
                <a:lnTo>
                  <a:pt x="764" y="194"/>
                </a:lnTo>
                <a:lnTo>
                  <a:pt x="764" y="194"/>
                </a:lnTo>
                <a:lnTo>
                  <a:pt x="823" y="154"/>
                </a:lnTo>
                <a:lnTo>
                  <a:pt x="858" y="139"/>
                </a:lnTo>
                <a:lnTo>
                  <a:pt x="868" y="139"/>
                </a:lnTo>
                <a:lnTo>
                  <a:pt x="873" y="144"/>
                </a:lnTo>
                <a:lnTo>
                  <a:pt x="878" y="159"/>
                </a:lnTo>
                <a:lnTo>
                  <a:pt x="878" y="159"/>
                </a:lnTo>
                <a:lnTo>
                  <a:pt x="883" y="174"/>
                </a:lnTo>
                <a:lnTo>
                  <a:pt x="893" y="179"/>
                </a:lnTo>
                <a:lnTo>
                  <a:pt x="903" y="184"/>
                </a:lnTo>
                <a:lnTo>
                  <a:pt x="903" y="184"/>
                </a:lnTo>
                <a:lnTo>
                  <a:pt x="898" y="194"/>
                </a:lnTo>
                <a:lnTo>
                  <a:pt x="893" y="219"/>
                </a:lnTo>
                <a:lnTo>
                  <a:pt x="893" y="239"/>
                </a:lnTo>
                <a:lnTo>
                  <a:pt x="898" y="259"/>
                </a:lnTo>
                <a:lnTo>
                  <a:pt x="908" y="279"/>
                </a:lnTo>
                <a:lnTo>
                  <a:pt x="923" y="299"/>
                </a:lnTo>
                <a:lnTo>
                  <a:pt x="923" y="299"/>
                </a:lnTo>
                <a:lnTo>
                  <a:pt x="958" y="344"/>
                </a:lnTo>
                <a:lnTo>
                  <a:pt x="983" y="384"/>
                </a:lnTo>
                <a:lnTo>
                  <a:pt x="1003" y="429"/>
                </a:lnTo>
                <a:lnTo>
                  <a:pt x="1003" y="429"/>
                </a:lnTo>
                <a:lnTo>
                  <a:pt x="1018" y="429"/>
                </a:lnTo>
                <a:lnTo>
                  <a:pt x="1068" y="438"/>
                </a:lnTo>
                <a:lnTo>
                  <a:pt x="1118" y="463"/>
                </a:lnTo>
                <a:lnTo>
                  <a:pt x="1143" y="473"/>
                </a:lnTo>
                <a:lnTo>
                  <a:pt x="1168" y="493"/>
                </a:lnTo>
                <a:lnTo>
                  <a:pt x="1168" y="493"/>
                </a:lnTo>
                <a:lnTo>
                  <a:pt x="1182" y="513"/>
                </a:lnTo>
                <a:lnTo>
                  <a:pt x="1192" y="533"/>
                </a:lnTo>
                <a:lnTo>
                  <a:pt x="1202" y="563"/>
                </a:lnTo>
                <a:lnTo>
                  <a:pt x="1207" y="583"/>
                </a:lnTo>
                <a:lnTo>
                  <a:pt x="1207" y="593"/>
                </a:lnTo>
                <a:lnTo>
                  <a:pt x="1207" y="593"/>
                </a:lnTo>
                <a:lnTo>
                  <a:pt x="1242" y="608"/>
                </a:lnTo>
                <a:lnTo>
                  <a:pt x="1262" y="628"/>
                </a:lnTo>
                <a:lnTo>
                  <a:pt x="1272" y="638"/>
                </a:lnTo>
                <a:lnTo>
                  <a:pt x="1277" y="643"/>
                </a:lnTo>
                <a:lnTo>
                  <a:pt x="1277" y="643"/>
                </a:lnTo>
                <a:lnTo>
                  <a:pt x="1282" y="688"/>
                </a:lnTo>
                <a:lnTo>
                  <a:pt x="1287" y="708"/>
                </a:lnTo>
                <a:lnTo>
                  <a:pt x="1287" y="708"/>
                </a:lnTo>
                <a:lnTo>
                  <a:pt x="1302" y="708"/>
                </a:lnTo>
                <a:lnTo>
                  <a:pt x="1332" y="718"/>
                </a:lnTo>
                <a:lnTo>
                  <a:pt x="1352" y="728"/>
                </a:lnTo>
                <a:lnTo>
                  <a:pt x="1362" y="743"/>
                </a:lnTo>
                <a:lnTo>
                  <a:pt x="1372" y="758"/>
                </a:lnTo>
                <a:lnTo>
                  <a:pt x="1367" y="783"/>
                </a:lnTo>
                <a:lnTo>
                  <a:pt x="1377" y="798"/>
                </a:lnTo>
                <a:lnTo>
                  <a:pt x="1377" y="798"/>
                </a:lnTo>
                <a:lnTo>
                  <a:pt x="1392" y="793"/>
                </a:lnTo>
                <a:lnTo>
                  <a:pt x="1402" y="798"/>
                </a:lnTo>
                <a:lnTo>
                  <a:pt x="1407" y="803"/>
                </a:lnTo>
                <a:lnTo>
                  <a:pt x="1407" y="808"/>
                </a:lnTo>
                <a:lnTo>
                  <a:pt x="1407" y="808"/>
                </a:lnTo>
                <a:lnTo>
                  <a:pt x="1412" y="828"/>
                </a:lnTo>
                <a:lnTo>
                  <a:pt x="1417" y="842"/>
                </a:lnTo>
                <a:lnTo>
                  <a:pt x="1427" y="862"/>
                </a:lnTo>
                <a:lnTo>
                  <a:pt x="1427" y="862"/>
                </a:lnTo>
                <a:lnTo>
                  <a:pt x="1432" y="867"/>
                </a:lnTo>
                <a:lnTo>
                  <a:pt x="1427" y="882"/>
                </a:lnTo>
                <a:lnTo>
                  <a:pt x="1427" y="887"/>
                </a:lnTo>
                <a:lnTo>
                  <a:pt x="1417" y="892"/>
                </a:lnTo>
                <a:lnTo>
                  <a:pt x="1407" y="897"/>
                </a:lnTo>
                <a:lnTo>
                  <a:pt x="1392" y="902"/>
                </a:lnTo>
                <a:lnTo>
                  <a:pt x="1342" y="932"/>
                </a:lnTo>
                <a:lnTo>
                  <a:pt x="1342" y="932"/>
                </a:lnTo>
                <a:lnTo>
                  <a:pt x="1332" y="932"/>
                </a:lnTo>
                <a:lnTo>
                  <a:pt x="1307" y="932"/>
                </a:lnTo>
                <a:lnTo>
                  <a:pt x="1292" y="937"/>
                </a:lnTo>
                <a:lnTo>
                  <a:pt x="1277" y="947"/>
                </a:lnTo>
                <a:lnTo>
                  <a:pt x="1262" y="962"/>
                </a:lnTo>
                <a:lnTo>
                  <a:pt x="1247" y="987"/>
                </a:lnTo>
                <a:lnTo>
                  <a:pt x="1247" y="987"/>
                </a:lnTo>
                <a:lnTo>
                  <a:pt x="1247" y="992"/>
                </a:lnTo>
                <a:lnTo>
                  <a:pt x="1242" y="1007"/>
                </a:lnTo>
                <a:lnTo>
                  <a:pt x="1237" y="1012"/>
                </a:lnTo>
                <a:lnTo>
                  <a:pt x="1222" y="1017"/>
                </a:lnTo>
                <a:lnTo>
                  <a:pt x="1202" y="1017"/>
                </a:lnTo>
                <a:lnTo>
                  <a:pt x="1177" y="1012"/>
                </a:lnTo>
                <a:lnTo>
                  <a:pt x="1177" y="1012"/>
                </a:lnTo>
                <a:lnTo>
                  <a:pt x="1143" y="1007"/>
                </a:lnTo>
                <a:lnTo>
                  <a:pt x="1058" y="1007"/>
                </a:lnTo>
                <a:lnTo>
                  <a:pt x="1008" y="1012"/>
                </a:lnTo>
                <a:lnTo>
                  <a:pt x="963" y="1017"/>
                </a:lnTo>
                <a:lnTo>
                  <a:pt x="918" y="1022"/>
                </a:lnTo>
                <a:lnTo>
                  <a:pt x="883" y="1037"/>
                </a:lnTo>
                <a:lnTo>
                  <a:pt x="883" y="1037"/>
                </a:lnTo>
                <a:lnTo>
                  <a:pt x="873" y="1047"/>
                </a:lnTo>
                <a:lnTo>
                  <a:pt x="853" y="1067"/>
                </a:lnTo>
                <a:lnTo>
                  <a:pt x="838" y="1082"/>
                </a:lnTo>
                <a:lnTo>
                  <a:pt x="823" y="1087"/>
                </a:lnTo>
                <a:lnTo>
                  <a:pt x="813" y="1092"/>
                </a:lnTo>
                <a:lnTo>
                  <a:pt x="798" y="1087"/>
                </a:lnTo>
                <a:lnTo>
                  <a:pt x="798" y="1087"/>
                </a:lnTo>
                <a:lnTo>
                  <a:pt x="793" y="1122"/>
                </a:lnTo>
                <a:lnTo>
                  <a:pt x="788" y="1157"/>
                </a:lnTo>
                <a:lnTo>
                  <a:pt x="778" y="1192"/>
                </a:lnTo>
                <a:lnTo>
                  <a:pt x="768" y="1222"/>
                </a:lnTo>
                <a:lnTo>
                  <a:pt x="759" y="1237"/>
                </a:lnTo>
                <a:lnTo>
                  <a:pt x="754" y="1246"/>
                </a:lnTo>
                <a:lnTo>
                  <a:pt x="744" y="1251"/>
                </a:lnTo>
                <a:lnTo>
                  <a:pt x="734" y="1251"/>
                </a:lnTo>
                <a:lnTo>
                  <a:pt x="719" y="1246"/>
                </a:lnTo>
                <a:lnTo>
                  <a:pt x="704" y="1232"/>
                </a:lnTo>
                <a:lnTo>
                  <a:pt x="704" y="1232"/>
                </a:lnTo>
                <a:lnTo>
                  <a:pt x="679" y="1237"/>
                </a:lnTo>
                <a:lnTo>
                  <a:pt x="649" y="1246"/>
                </a:lnTo>
                <a:lnTo>
                  <a:pt x="619" y="1266"/>
                </a:lnTo>
                <a:lnTo>
                  <a:pt x="619" y="1266"/>
                </a:lnTo>
                <a:lnTo>
                  <a:pt x="614" y="1256"/>
                </a:lnTo>
                <a:lnTo>
                  <a:pt x="594" y="1241"/>
                </a:lnTo>
                <a:lnTo>
                  <a:pt x="569" y="1227"/>
                </a:lnTo>
                <a:lnTo>
                  <a:pt x="549" y="1222"/>
                </a:lnTo>
                <a:lnTo>
                  <a:pt x="529" y="1217"/>
                </a:lnTo>
                <a:lnTo>
                  <a:pt x="529" y="1217"/>
                </a:lnTo>
                <a:lnTo>
                  <a:pt x="519" y="1212"/>
                </a:lnTo>
                <a:lnTo>
                  <a:pt x="509" y="1202"/>
                </a:lnTo>
                <a:lnTo>
                  <a:pt x="499" y="1187"/>
                </a:lnTo>
                <a:lnTo>
                  <a:pt x="499" y="1187"/>
                </a:lnTo>
                <a:lnTo>
                  <a:pt x="489" y="1172"/>
                </a:lnTo>
                <a:lnTo>
                  <a:pt x="474" y="1167"/>
                </a:lnTo>
                <a:lnTo>
                  <a:pt x="459" y="1162"/>
                </a:lnTo>
                <a:lnTo>
                  <a:pt x="444" y="1162"/>
                </a:lnTo>
                <a:lnTo>
                  <a:pt x="444" y="1162"/>
                </a:lnTo>
                <a:lnTo>
                  <a:pt x="454" y="1157"/>
                </a:lnTo>
                <a:lnTo>
                  <a:pt x="459" y="1147"/>
                </a:lnTo>
                <a:lnTo>
                  <a:pt x="464" y="1137"/>
                </a:lnTo>
                <a:lnTo>
                  <a:pt x="464" y="1117"/>
                </a:lnTo>
                <a:lnTo>
                  <a:pt x="459" y="1097"/>
                </a:lnTo>
                <a:lnTo>
                  <a:pt x="444" y="1072"/>
                </a:lnTo>
                <a:lnTo>
                  <a:pt x="419" y="1042"/>
                </a:lnTo>
                <a:lnTo>
                  <a:pt x="419" y="1042"/>
                </a:lnTo>
                <a:lnTo>
                  <a:pt x="419" y="1037"/>
                </a:lnTo>
                <a:lnTo>
                  <a:pt x="419" y="1027"/>
                </a:lnTo>
                <a:lnTo>
                  <a:pt x="429" y="1017"/>
                </a:lnTo>
                <a:lnTo>
                  <a:pt x="444" y="1002"/>
                </a:lnTo>
                <a:lnTo>
                  <a:pt x="444" y="1002"/>
                </a:lnTo>
                <a:lnTo>
                  <a:pt x="459" y="997"/>
                </a:lnTo>
                <a:lnTo>
                  <a:pt x="469" y="982"/>
                </a:lnTo>
                <a:lnTo>
                  <a:pt x="479" y="972"/>
                </a:lnTo>
                <a:lnTo>
                  <a:pt x="479" y="957"/>
                </a:lnTo>
                <a:lnTo>
                  <a:pt x="479" y="942"/>
                </a:lnTo>
                <a:lnTo>
                  <a:pt x="474" y="932"/>
                </a:lnTo>
                <a:lnTo>
                  <a:pt x="459" y="927"/>
                </a:lnTo>
                <a:lnTo>
                  <a:pt x="439" y="927"/>
                </a:lnTo>
                <a:lnTo>
                  <a:pt x="439" y="927"/>
                </a:lnTo>
                <a:lnTo>
                  <a:pt x="444" y="912"/>
                </a:lnTo>
                <a:lnTo>
                  <a:pt x="444" y="892"/>
                </a:lnTo>
                <a:lnTo>
                  <a:pt x="439" y="872"/>
                </a:lnTo>
                <a:lnTo>
                  <a:pt x="429" y="852"/>
                </a:lnTo>
                <a:lnTo>
                  <a:pt x="414" y="837"/>
                </a:lnTo>
                <a:lnTo>
                  <a:pt x="389" y="823"/>
                </a:lnTo>
                <a:lnTo>
                  <a:pt x="350" y="823"/>
                </a:lnTo>
                <a:lnTo>
                  <a:pt x="350" y="823"/>
                </a:lnTo>
                <a:lnTo>
                  <a:pt x="320" y="813"/>
                </a:lnTo>
                <a:lnTo>
                  <a:pt x="295" y="798"/>
                </a:lnTo>
                <a:lnTo>
                  <a:pt x="275" y="778"/>
                </a:lnTo>
                <a:lnTo>
                  <a:pt x="275" y="778"/>
                </a:lnTo>
                <a:lnTo>
                  <a:pt x="250" y="753"/>
                </a:lnTo>
                <a:lnTo>
                  <a:pt x="230" y="738"/>
                </a:lnTo>
                <a:lnTo>
                  <a:pt x="220" y="738"/>
                </a:lnTo>
                <a:lnTo>
                  <a:pt x="215" y="743"/>
                </a:lnTo>
                <a:lnTo>
                  <a:pt x="210" y="753"/>
                </a:lnTo>
                <a:lnTo>
                  <a:pt x="215" y="768"/>
                </a:lnTo>
                <a:lnTo>
                  <a:pt x="215" y="768"/>
                </a:lnTo>
                <a:lnTo>
                  <a:pt x="215" y="773"/>
                </a:lnTo>
                <a:lnTo>
                  <a:pt x="215" y="783"/>
                </a:lnTo>
                <a:lnTo>
                  <a:pt x="210" y="788"/>
                </a:lnTo>
                <a:lnTo>
                  <a:pt x="205" y="793"/>
                </a:lnTo>
                <a:lnTo>
                  <a:pt x="195" y="793"/>
                </a:lnTo>
                <a:lnTo>
                  <a:pt x="175" y="788"/>
                </a:lnTo>
                <a:lnTo>
                  <a:pt x="175" y="788"/>
                </a:lnTo>
                <a:lnTo>
                  <a:pt x="155" y="793"/>
                </a:lnTo>
                <a:lnTo>
                  <a:pt x="135" y="808"/>
                </a:lnTo>
                <a:lnTo>
                  <a:pt x="105" y="823"/>
                </a:lnTo>
                <a:lnTo>
                  <a:pt x="105" y="823"/>
                </a:lnTo>
                <a:lnTo>
                  <a:pt x="100" y="828"/>
                </a:lnTo>
                <a:lnTo>
                  <a:pt x="90" y="828"/>
                </a:lnTo>
                <a:lnTo>
                  <a:pt x="85" y="823"/>
                </a:lnTo>
                <a:lnTo>
                  <a:pt x="85" y="813"/>
                </a:lnTo>
                <a:lnTo>
                  <a:pt x="85" y="798"/>
                </a:lnTo>
                <a:lnTo>
                  <a:pt x="90" y="778"/>
                </a:lnTo>
                <a:lnTo>
                  <a:pt x="90" y="778"/>
                </a:lnTo>
                <a:lnTo>
                  <a:pt x="95" y="733"/>
                </a:lnTo>
                <a:lnTo>
                  <a:pt x="90" y="713"/>
                </a:lnTo>
                <a:lnTo>
                  <a:pt x="85" y="703"/>
                </a:lnTo>
                <a:lnTo>
                  <a:pt x="80" y="693"/>
                </a:lnTo>
                <a:lnTo>
                  <a:pt x="65" y="683"/>
                </a:lnTo>
                <a:lnTo>
                  <a:pt x="50" y="683"/>
                </a:lnTo>
                <a:lnTo>
                  <a:pt x="30" y="678"/>
                </a:lnTo>
                <a:lnTo>
                  <a:pt x="30" y="678"/>
                </a:lnTo>
                <a:lnTo>
                  <a:pt x="20" y="678"/>
                </a:lnTo>
                <a:lnTo>
                  <a:pt x="10" y="663"/>
                </a:lnTo>
                <a:lnTo>
                  <a:pt x="5" y="648"/>
                </a:lnTo>
                <a:lnTo>
                  <a:pt x="0" y="628"/>
                </a:lnTo>
                <a:lnTo>
                  <a:pt x="5" y="603"/>
                </a:lnTo>
                <a:lnTo>
                  <a:pt x="10" y="568"/>
                </a:lnTo>
                <a:lnTo>
                  <a:pt x="10" y="568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9610725" y="827088"/>
            <a:ext cx="1797050" cy="2311400"/>
          </a:xfrm>
          <a:custGeom>
            <a:avLst/>
            <a:gdLst>
              <a:gd name="T0" fmla="*/ 908 w 1132"/>
              <a:gd name="T1" fmla="*/ 1022 h 1456"/>
              <a:gd name="T2" fmla="*/ 848 w 1132"/>
              <a:gd name="T3" fmla="*/ 938 h 1456"/>
              <a:gd name="T4" fmla="*/ 913 w 1132"/>
              <a:gd name="T5" fmla="*/ 838 h 1456"/>
              <a:gd name="T6" fmla="*/ 943 w 1132"/>
              <a:gd name="T7" fmla="*/ 808 h 1456"/>
              <a:gd name="T8" fmla="*/ 958 w 1132"/>
              <a:gd name="T9" fmla="*/ 733 h 1456"/>
              <a:gd name="T10" fmla="*/ 1027 w 1132"/>
              <a:gd name="T11" fmla="*/ 693 h 1456"/>
              <a:gd name="T12" fmla="*/ 1047 w 1132"/>
              <a:gd name="T13" fmla="*/ 583 h 1456"/>
              <a:gd name="T14" fmla="*/ 1112 w 1132"/>
              <a:gd name="T15" fmla="*/ 369 h 1456"/>
              <a:gd name="T16" fmla="*/ 1132 w 1132"/>
              <a:gd name="T17" fmla="*/ 344 h 1456"/>
              <a:gd name="T18" fmla="*/ 1052 w 1132"/>
              <a:gd name="T19" fmla="*/ 324 h 1456"/>
              <a:gd name="T20" fmla="*/ 1008 w 1132"/>
              <a:gd name="T21" fmla="*/ 359 h 1456"/>
              <a:gd name="T22" fmla="*/ 958 w 1132"/>
              <a:gd name="T23" fmla="*/ 279 h 1456"/>
              <a:gd name="T24" fmla="*/ 983 w 1132"/>
              <a:gd name="T25" fmla="*/ 150 h 1456"/>
              <a:gd name="T26" fmla="*/ 998 w 1132"/>
              <a:gd name="T27" fmla="*/ 80 h 1456"/>
              <a:gd name="T28" fmla="*/ 933 w 1132"/>
              <a:gd name="T29" fmla="*/ 60 h 1456"/>
              <a:gd name="T30" fmla="*/ 808 w 1132"/>
              <a:gd name="T31" fmla="*/ 15 h 1456"/>
              <a:gd name="T32" fmla="*/ 768 w 1132"/>
              <a:gd name="T33" fmla="*/ 10 h 1456"/>
              <a:gd name="T34" fmla="*/ 733 w 1132"/>
              <a:gd name="T35" fmla="*/ 100 h 1456"/>
              <a:gd name="T36" fmla="*/ 643 w 1132"/>
              <a:gd name="T37" fmla="*/ 65 h 1456"/>
              <a:gd name="T38" fmla="*/ 549 w 1132"/>
              <a:gd name="T39" fmla="*/ 70 h 1456"/>
              <a:gd name="T40" fmla="*/ 529 w 1132"/>
              <a:gd name="T41" fmla="*/ 135 h 1456"/>
              <a:gd name="T42" fmla="*/ 474 w 1132"/>
              <a:gd name="T43" fmla="*/ 184 h 1456"/>
              <a:gd name="T44" fmla="*/ 414 w 1132"/>
              <a:gd name="T45" fmla="*/ 284 h 1456"/>
              <a:gd name="T46" fmla="*/ 384 w 1132"/>
              <a:gd name="T47" fmla="*/ 324 h 1456"/>
              <a:gd name="T48" fmla="*/ 339 w 1132"/>
              <a:gd name="T49" fmla="*/ 284 h 1456"/>
              <a:gd name="T50" fmla="*/ 279 w 1132"/>
              <a:gd name="T51" fmla="*/ 299 h 1456"/>
              <a:gd name="T52" fmla="*/ 234 w 1132"/>
              <a:gd name="T53" fmla="*/ 274 h 1456"/>
              <a:gd name="T54" fmla="*/ 249 w 1132"/>
              <a:gd name="T55" fmla="*/ 194 h 1456"/>
              <a:gd name="T56" fmla="*/ 145 w 1132"/>
              <a:gd name="T57" fmla="*/ 194 h 1456"/>
              <a:gd name="T58" fmla="*/ 120 w 1132"/>
              <a:gd name="T59" fmla="*/ 274 h 1456"/>
              <a:gd name="T60" fmla="*/ 75 w 1132"/>
              <a:gd name="T61" fmla="*/ 409 h 1456"/>
              <a:gd name="T62" fmla="*/ 50 w 1132"/>
              <a:gd name="T63" fmla="*/ 469 h 1456"/>
              <a:gd name="T64" fmla="*/ 90 w 1132"/>
              <a:gd name="T65" fmla="*/ 534 h 1456"/>
              <a:gd name="T66" fmla="*/ 70 w 1132"/>
              <a:gd name="T67" fmla="*/ 733 h 1456"/>
              <a:gd name="T68" fmla="*/ 50 w 1132"/>
              <a:gd name="T69" fmla="*/ 873 h 1456"/>
              <a:gd name="T70" fmla="*/ 5 w 1132"/>
              <a:gd name="T71" fmla="*/ 1112 h 1456"/>
              <a:gd name="T72" fmla="*/ 80 w 1132"/>
              <a:gd name="T73" fmla="*/ 1132 h 1456"/>
              <a:gd name="T74" fmla="*/ 219 w 1132"/>
              <a:gd name="T75" fmla="*/ 1177 h 1456"/>
              <a:gd name="T76" fmla="*/ 264 w 1132"/>
              <a:gd name="T77" fmla="*/ 1212 h 1456"/>
              <a:gd name="T78" fmla="*/ 324 w 1132"/>
              <a:gd name="T79" fmla="*/ 1242 h 1456"/>
              <a:gd name="T80" fmla="*/ 324 w 1132"/>
              <a:gd name="T81" fmla="*/ 1332 h 1456"/>
              <a:gd name="T82" fmla="*/ 339 w 1132"/>
              <a:gd name="T83" fmla="*/ 1361 h 1456"/>
              <a:gd name="T84" fmla="*/ 399 w 1132"/>
              <a:gd name="T85" fmla="*/ 1426 h 1456"/>
              <a:gd name="T86" fmla="*/ 499 w 1132"/>
              <a:gd name="T87" fmla="*/ 1421 h 1456"/>
              <a:gd name="T88" fmla="*/ 599 w 1132"/>
              <a:gd name="T89" fmla="*/ 1426 h 1456"/>
              <a:gd name="T90" fmla="*/ 683 w 1132"/>
              <a:gd name="T91" fmla="*/ 1411 h 1456"/>
              <a:gd name="T92" fmla="*/ 798 w 1132"/>
              <a:gd name="T93" fmla="*/ 1396 h 1456"/>
              <a:gd name="T94" fmla="*/ 818 w 1132"/>
              <a:gd name="T95" fmla="*/ 1421 h 1456"/>
              <a:gd name="T96" fmla="*/ 898 w 1132"/>
              <a:gd name="T97" fmla="*/ 1371 h 1456"/>
              <a:gd name="T98" fmla="*/ 923 w 1132"/>
              <a:gd name="T99" fmla="*/ 1307 h 1456"/>
              <a:gd name="T100" fmla="*/ 958 w 1132"/>
              <a:gd name="T101" fmla="*/ 1142 h 1456"/>
              <a:gd name="T102" fmla="*/ 993 w 1132"/>
              <a:gd name="T103" fmla="*/ 1022 h 1456"/>
              <a:gd name="T104" fmla="*/ 948 w 1132"/>
              <a:gd name="T105" fmla="*/ 997 h 1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32" h="1456">
                <a:moveTo>
                  <a:pt x="948" y="997"/>
                </a:moveTo>
                <a:lnTo>
                  <a:pt x="943" y="1012"/>
                </a:lnTo>
                <a:lnTo>
                  <a:pt x="943" y="1012"/>
                </a:lnTo>
                <a:lnTo>
                  <a:pt x="923" y="1022"/>
                </a:lnTo>
                <a:lnTo>
                  <a:pt x="908" y="1022"/>
                </a:lnTo>
                <a:lnTo>
                  <a:pt x="888" y="1022"/>
                </a:lnTo>
                <a:lnTo>
                  <a:pt x="873" y="1007"/>
                </a:lnTo>
                <a:lnTo>
                  <a:pt x="863" y="997"/>
                </a:lnTo>
                <a:lnTo>
                  <a:pt x="858" y="982"/>
                </a:lnTo>
                <a:lnTo>
                  <a:pt x="848" y="938"/>
                </a:lnTo>
                <a:lnTo>
                  <a:pt x="848" y="873"/>
                </a:lnTo>
                <a:lnTo>
                  <a:pt x="848" y="873"/>
                </a:lnTo>
                <a:lnTo>
                  <a:pt x="868" y="858"/>
                </a:lnTo>
                <a:lnTo>
                  <a:pt x="888" y="843"/>
                </a:lnTo>
                <a:lnTo>
                  <a:pt x="913" y="838"/>
                </a:lnTo>
                <a:lnTo>
                  <a:pt x="913" y="838"/>
                </a:lnTo>
                <a:lnTo>
                  <a:pt x="918" y="838"/>
                </a:lnTo>
                <a:lnTo>
                  <a:pt x="928" y="833"/>
                </a:lnTo>
                <a:lnTo>
                  <a:pt x="938" y="823"/>
                </a:lnTo>
                <a:lnTo>
                  <a:pt x="943" y="808"/>
                </a:lnTo>
                <a:lnTo>
                  <a:pt x="948" y="793"/>
                </a:lnTo>
                <a:lnTo>
                  <a:pt x="948" y="768"/>
                </a:lnTo>
                <a:lnTo>
                  <a:pt x="948" y="768"/>
                </a:lnTo>
                <a:lnTo>
                  <a:pt x="953" y="748"/>
                </a:lnTo>
                <a:lnTo>
                  <a:pt x="958" y="733"/>
                </a:lnTo>
                <a:lnTo>
                  <a:pt x="973" y="723"/>
                </a:lnTo>
                <a:lnTo>
                  <a:pt x="988" y="713"/>
                </a:lnTo>
                <a:lnTo>
                  <a:pt x="1013" y="698"/>
                </a:lnTo>
                <a:lnTo>
                  <a:pt x="1027" y="693"/>
                </a:lnTo>
                <a:lnTo>
                  <a:pt x="1027" y="693"/>
                </a:lnTo>
                <a:lnTo>
                  <a:pt x="1032" y="688"/>
                </a:lnTo>
                <a:lnTo>
                  <a:pt x="1037" y="673"/>
                </a:lnTo>
                <a:lnTo>
                  <a:pt x="1042" y="638"/>
                </a:lnTo>
                <a:lnTo>
                  <a:pt x="1047" y="583"/>
                </a:lnTo>
                <a:lnTo>
                  <a:pt x="1047" y="583"/>
                </a:lnTo>
                <a:lnTo>
                  <a:pt x="1047" y="444"/>
                </a:lnTo>
                <a:lnTo>
                  <a:pt x="1047" y="444"/>
                </a:lnTo>
                <a:lnTo>
                  <a:pt x="1077" y="409"/>
                </a:lnTo>
                <a:lnTo>
                  <a:pt x="1102" y="379"/>
                </a:lnTo>
                <a:lnTo>
                  <a:pt x="1112" y="369"/>
                </a:lnTo>
                <a:lnTo>
                  <a:pt x="1122" y="364"/>
                </a:lnTo>
                <a:lnTo>
                  <a:pt x="1122" y="364"/>
                </a:lnTo>
                <a:lnTo>
                  <a:pt x="1127" y="364"/>
                </a:lnTo>
                <a:lnTo>
                  <a:pt x="1132" y="354"/>
                </a:lnTo>
                <a:lnTo>
                  <a:pt x="1132" y="344"/>
                </a:lnTo>
                <a:lnTo>
                  <a:pt x="1127" y="334"/>
                </a:lnTo>
                <a:lnTo>
                  <a:pt x="1117" y="324"/>
                </a:lnTo>
                <a:lnTo>
                  <a:pt x="1102" y="319"/>
                </a:lnTo>
                <a:lnTo>
                  <a:pt x="1082" y="319"/>
                </a:lnTo>
                <a:lnTo>
                  <a:pt x="1052" y="324"/>
                </a:lnTo>
                <a:lnTo>
                  <a:pt x="1052" y="324"/>
                </a:lnTo>
                <a:lnTo>
                  <a:pt x="1047" y="334"/>
                </a:lnTo>
                <a:lnTo>
                  <a:pt x="1027" y="354"/>
                </a:lnTo>
                <a:lnTo>
                  <a:pt x="1017" y="359"/>
                </a:lnTo>
                <a:lnTo>
                  <a:pt x="1008" y="359"/>
                </a:lnTo>
                <a:lnTo>
                  <a:pt x="993" y="349"/>
                </a:lnTo>
                <a:lnTo>
                  <a:pt x="978" y="329"/>
                </a:lnTo>
                <a:lnTo>
                  <a:pt x="978" y="329"/>
                </a:lnTo>
                <a:lnTo>
                  <a:pt x="963" y="299"/>
                </a:lnTo>
                <a:lnTo>
                  <a:pt x="958" y="279"/>
                </a:lnTo>
                <a:lnTo>
                  <a:pt x="958" y="259"/>
                </a:lnTo>
                <a:lnTo>
                  <a:pt x="963" y="239"/>
                </a:lnTo>
                <a:lnTo>
                  <a:pt x="978" y="214"/>
                </a:lnTo>
                <a:lnTo>
                  <a:pt x="983" y="209"/>
                </a:lnTo>
                <a:lnTo>
                  <a:pt x="983" y="150"/>
                </a:lnTo>
                <a:lnTo>
                  <a:pt x="983" y="150"/>
                </a:lnTo>
                <a:lnTo>
                  <a:pt x="988" y="135"/>
                </a:lnTo>
                <a:lnTo>
                  <a:pt x="1003" y="110"/>
                </a:lnTo>
                <a:lnTo>
                  <a:pt x="1003" y="95"/>
                </a:lnTo>
                <a:lnTo>
                  <a:pt x="998" y="80"/>
                </a:lnTo>
                <a:lnTo>
                  <a:pt x="988" y="70"/>
                </a:lnTo>
                <a:lnTo>
                  <a:pt x="963" y="65"/>
                </a:lnTo>
                <a:lnTo>
                  <a:pt x="963" y="65"/>
                </a:lnTo>
                <a:lnTo>
                  <a:pt x="948" y="65"/>
                </a:lnTo>
                <a:lnTo>
                  <a:pt x="933" y="60"/>
                </a:lnTo>
                <a:lnTo>
                  <a:pt x="903" y="45"/>
                </a:lnTo>
                <a:lnTo>
                  <a:pt x="828" y="45"/>
                </a:lnTo>
                <a:lnTo>
                  <a:pt x="828" y="45"/>
                </a:lnTo>
                <a:lnTo>
                  <a:pt x="818" y="35"/>
                </a:lnTo>
                <a:lnTo>
                  <a:pt x="808" y="15"/>
                </a:lnTo>
                <a:lnTo>
                  <a:pt x="798" y="5"/>
                </a:lnTo>
                <a:lnTo>
                  <a:pt x="788" y="0"/>
                </a:lnTo>
                <a:lnTo>
                  <a:pt x="778" y="0"/>
                </a:lnTo>
                <a:lnTo>
                  <a:pt x="768" y="10"/>
                </a:lnTo>
                <a:lnTo>
                  <a:pt x="768" y="10"/>
                </a:lnTo>
                <a:lnTo>
                  <a:pt x="768" y="35"/>
                </a:lnTo>
                <a:lnTo>
                  <a:pt x="763" y="55"/>
                </a:lnTo>
                <a:lnTo>
                  <a:pt x="758" y="75"/>
                </a:lnTo>
                <a:lnTo>
                  <a:pt x="743" y="95"/>
                </a:lnTo>
                <a:lnTo>
                  <a:pt x="733" y="100"/>
                </a:lnTo>
                <a:lnTo>
                  <a:pt x="718" y="100"/>
                </a:lnTo>
                <a:lnTo>
                  <a:pt x="703" y="100"/>
                </a:lnTo>
                <a:lnTo>
                  <a:pt x="688" y="90"/>
                </a:lnTo>
                <a:lnTo>
                  <a:pt x="668" y="80"/>
                </a:lnTo>
                <a:lnTo>
                  <a:pt x="643" y="65"/>
                </a:lnTo>
                <a:lnTo>
                  <a:pt x="643" y="65"/>
                </a:lnTo>
                <a:lnTo>
                  <a:pt x="628" y="65"/>
                </a:lnTo>
                <a:lnTo>
                  <a:pt x="589" y="65"/>
                </a:lnTo>
                <a:lnTo>
                  <a:pt x="569" y="65"/>
                </a:lnTo>
                <a:lnTo>
                  <a:pt x="549" y="70"/>
                </a:lnTo>
                <a:lnTo>
                  <a:pt x="539" y="80"/>
                </a:lnTo>
                <a:lnTo>
                  <a:pt x="534" y="100"/>
                </a:lnTo>
                <a:lnTo>
                  <a:pt x="534" y="100"/>
                </a:lnTo>
                <a:lnTo>
                  <a:pt x="534" y="110"/>
                </a:lnTo>
                <a:lnTo>
                  <a:pt x="529" y="135"/>
                </a:lnTo>
                <a:lnTo>
                  <a:pt x="524" y="150"/>
                </a:lnTo>
                <a:lnTo>
                  <a:pt x="514" y="164"/>
                </a:lnTo>
                <a:lnTo>
                  <a:pt x="494" y="174"/>
                </a:lnTo>
                <a:lnTo>
                  <a:pt x="474" y="184"/>
                </a:lnTo>
                <a:lnTo>
                  <a:pt x="474" y="184"/>
                </a:lnTo>
                <a:lnTo>
                  <a:pt x="449" y="199"/>
                </a:lnTo>
                <a:lnTo>
                  <a:pt x="434" y="214"/>
                </a:lnTo>
                <a:lnTo>
                  <a:pt x="424" y="234"/>
                </a:lnTo>
                <a:lnTo>
                  <a:pt x="419" y="249"/>
                </a:lnTo>
                <a:lnTo>
                  <a:pt x="414" y="284"/>
                </a:lnTo>
                <a:lnTo>
                  <a:pt x="414" y="299"/>
                </a:lnTo>
                <a:lnTo>
                  <a:pt x="414" y="299"/>
                </a:lnTo>
                <a:lnTo>
                  <a:pt x="409" y="304"/>
                </a:lnTo>
                <a:lnTo>
                  <a:pt x="394" y="319"/>
                </a:lnTo>
                <a:lnTo>
                  <a:pt x="384" y="324"/>
                </a:lnTo>
                <a:lnTo>
                  <a:pt x="369" y="319"/>
                </a:lnTo>
                <a:lnTo>
                  <a:pt x="354" y="314"/>
                </a:lnTo>
                <a:lnTo>
                  <a:pt x="339" y="294"/>
                </a:lnTo>
                <a:lnTo>
                  <a:pt x="339" y="294"/>
                </a:lnTo>
                <a:lnTo>
                  <a:pt x="339" y="284"/>
                </a:lnTo>
                <a:lnTo>
                  <a:pt x="334" y="269"/>
                </a:lnTo>
                <a:lnTo>
                  <a:pt x="329" y="264"/>
                </a:lnTo>
                <a:lnTo>
                  <a:pt x="314" y="269"/>
                </a:lnTo>
                <a:lnTo>
                  <a:pt x="299" y="279"/>
                </a:lnTo>
                <a:lnTo>
                  <a:pt x="279" y="299"/>
                </a:lnTo>
                <a:lnTo>
                  <a:pt x="279" y="299"/>
                </a:lnTo>
                <a:lnTo>
                  <a:pt x="269" y="299"/>
                </a:lnTo>
                <a:lnTo>
                  <a:pt x="249" y="294"/>
                </a:lnTo>
                <a:lnTo>
                  <a:pt x="239" y="284"/>
                </a:lnTo>
                <a:lnTo>
                  <a:pt x="234" y="274"/>
                </a:lnTo>
                <a:lnTo>
                  <a:pt x="239" y="254"/>
                </a:lnTo>
                <a:lnTo>
                  <a:pt x="244" y="234"/>
                </a:lnTo>
                <a:lnTo>
                  <a:pt x="244" y="234"/>
                </a:lnTo>
                <a:lnTo>
                  <a:pt x="254" y="209"/>
                </a:lnTo>
                <a:lnTo>
                  <a:pt x="249" y="194"/>
                </a:lnTo>
                <a:lnTo>
                  <a:pt x="234" y="179"/>
                </a:lnTo>
                <a:lnTo>
                  <a:pt x="214" y="174"/>
                </a:lnTo>
                <a:lnTo>
                  <a:pt x="190" y="174"/>
                </a:lnTo>
                <a:lnTo>
                  <a:pt x="165" y="179"/>
                </a:lnTo>
                <a:lnTo>
                  <a:pt x="145" y="194"/>
                </a:lnTo>
                <a:lnTo>
                  <a:pt x="125" y="209"/>
                </a:lnTo>
                <a:lnTo>
                  <a:pt x="125" y="209"/>
                </a:lnTo>
                <a:lnTo>
                  <a:pt x="130" y="224"/>
                </a:lnTo>
                <a:lnTo>
                  <a:pt x="125" y="254"/>
                </a:lnTo>
                <a:lnTo>
                  <a:pt x="120" y="274"/>
                </a:lnTo>
                <a:lnTo>
                  <a:pt x="110" y="289"/>
                </a:lnTo>
                <a:lnTo>
                  <a:pt x="95" y="304"/>
                </a:lnTo>
                <a:lnTo>
                  <a:pt x="75" y="314"/>
                </a:lnTo>
                <a:lnTo>
                  <a:pt x="75" y="409"/>
                </a:lnTo>
                <a:lnTo>
                  <a:pt x="75" y="409"/>
                </a:lnTo>
                <a:lnTo>
                  <a:pt x="45" y="409"/>
                </a:lnTo>
                <a:lnTo>
                  <a:pt x="45" y="409"/>
                </a:lnTo>
                <a:lnTo>
                  <a:pt x="45" y="419"/>
                </a:lnTo>
                <a:lnTo>
                  <a:pt x="45" y="444"/>
                </a:lnTo>
                <a:lnTo>
                  <a:pt x="50" y="469"/>
                </a:lnTo>
                <a:lnTo>
                  <a:pt x="60" y="484"/>
                </a:lnTo>
                <a:lnTo>
                  <a:pt x="70" y="494"/>
                </a:lnTo>
                <a:lnTo>
                  <a:pt x="70" y="494"/>
                </a:lnTo>
                <a:lnTo>
                  <a:pt x="85" y="514"/>
                </a:lnTo>
                <a:lnTo>
                  <a:pt x="90" y="534"/>
                </a:lnTo>
                <a:lnTo>
                  <a:pt x="90" y="554"/>
                </a:lnTo>
                <a:lnTo>
                  <a:pt x="85" y="573"/>
                </a:lnTo>
                <a:lnTo>
                  <a:pt x="80" y="608"/>
                </a:lnTo>
                <a:lnTo>
                  <a:pt x="70" y="623"/>
                </a:lnTo>
                <a:lnTo>
                  <a:pt x="70" y="733"/>
                </a:lnTo>
                <a:lnTo>
                  <a:pt x="70" y="733"/>
                </a:lnTo>
                <a:lnTo>
                  <a:pt x="70" y="758"/>
                </a:lnTo>
                <a:lnTo>
                  <a:pt x="65" y="813"/>
                </a:lnTo>
                <a:lnTo>
                  <a:pt x="60" y="843"/>
                </a:lnTo>
                <a:lnTo>
                  <a:pt x="50" y="873"/>
                </a:lnTo>
                <a:lnTo>
                  <a:pt x="40" y="898"/>
                </a:lnTo>
                <a:lnTo>
                  <a:pt x="20" y="913"/>
                </a:lnTo>
                <a:lnTo>
                  <a:pt x="0" y="1102"/>
                </a:lnTo>
                <a:lnTo>
                  <a:pt x="0" y="1102"/>
                </a:lnTo>
                <a:lnTo>
                  <a:pt x="5" y="1112"/>
                </a:lnTo>
                <a:lnTo>
                  <a:pt x="10" y="1122"/>
                </a:lnTo>
                <a:lnTo>
                  <a:pt x="20" y="1132"/>
                </a:lnTo>
                <a:lnTo>
                  <a:pt x="35" y="1137"/>
                </a:lnTo>
                <a:lnTo>
                  <a:pt x="55" y="1142"/>
                </a:lnTo>
                <a:lnTo>
                  <a:pt x="80" y="1132"/>
                </a:lnTo>
                <a:lnTo>
                  <a:pt x="110" y="1117"/>
                </a:lnTo>
                <a:lnTo>
                  <a:pt x="145" y="1117"/>
                </a:lnTo>
                <a:lnTo>
                  <a:pt x="199" y="1172"/>
                </a:lnTo>
                <a:lnTo>
                  <a:pt x="219" y="1177"/>
                </a:lnTo>
                <a:lnTo>
                  <a:pt x="219" y="1177"/>
                </a:lnTo>
                <a:lnTo>
                  <a:pt x="219" y="1182"/>
                </a:lnTo>
                <a:lnTo>
                  <a:pt x="229" y="1197"/>
                </a:lnTo>
                <a:lnTo>
                  <a:pt x="234" y="1202"/>
                </a:lnTo>
                <a:lnTo>
                  <a:pt x="249" y="1207"/>
                </a:lnTo>
                <a:lnTo>
                  <a:pt x="264" y="1212"/>
                </a:lnTo>
                <a:lnTo>
                  <a:pt x="284" y="1212"/>
                </a:lnTo>
                <a:lnTo>
                  <a:pt x="284" y="1212"/>
                </a:lnTo>
                <a:lnTo>
                  <a:pt x="299" y="1222"/>
                </a:lnTo>
                <a:lnTo>
                  <a:pt x="314" y="1232"/>
                </a:lnTo>
                <a:lnTo>
                  <a:pt x="324" y="1242"/>
                </a:lnTo>
                <a:lnTo>
                  <a:pt x="339" y="1262"/>
                </a:lnTo>
                <a:lnTo>
                  <a:pt x="344" y="1282"/>
                </a:lnTo>
                <a:lnTo>
                  <a:pt x="339" y="1307"/>
                </a:lnTo>
                <a:lnTo>
                  <a:pt x="324" y="1332"/>
                </a:lnTo>
                <a:lnTo>
                  <a:pt x="324" y="1332"/>
                </a:lnTo>
                <a:lnTo>
                  <a:pt x="324" y="1337"/>
                </a:lnTo>
                <a:lnTo>
                  <a:pt x="324" y="1347"/>
                </a:lnTo>
                <a:lnTo>
                  <a:pt x="324" y="1352"/>
                </a:lnTo>
                <a:lnTo>
                  <a:pt x="329" y="1357"/>
                </a:lnTo>
                <a:lnTo>
                  <a:pt x="339" y="1361"/>
                </a:lnTo>
                <a:lnTo>
                  <a:pt x="359" y="1366"/>
                </a:lnTo>
                <a:lnTo>
                  <a:pt x="379" y="1396"/>
                </a:lnTo>
                <a:lnTo>
                  <a:pt x="379" y="1396"/>
                </a:lnTo>
                <a:lnTo>
                  <a:pt x="384" y="1401"/>
                </a:lnTo>
                <a:lnTo>
                  <a:pt x="399" y="1426"/>
                </a:lnTo>
                <a:lnTo>
                  <a:pt x="414" y="1436"/>
                </a:lnTo>
                <a:lnTo>
                  <a:pt x="434" y="1441"/>
                </a:lnTo>
                <a:lnTo>
                  <a:pt x="459" y="1446"/>
                </a:lnTo>
                <a:lnTo>
                  <a:pt x="494" y="1441"/>
                </a:lnTo>
                <a:lnTo>
                  <a:pt x="499" y="1421"/>
                </a:lnTo>
                <a:lnTo>
                  <a:pt x="499" y="1421"/>
                </a:lnTo>
                <a:lnTo>
                  <a:pt x="514" y="1426"/>
                </a:lnTo>
                <a:lnTo>
                  <a:pt x="554" y="1431"/>
                </a:lnTo>
                <a:lnTo>
                  <a:pt x="574" y="1431"/>
                </a:lnTo>
                <a:lnTo>
                  <a:pt x="599" y="1426"/>
                </a:lnTo>
                <a:lnTo>
                  <a:pt x="618" y="1416"/>
                </a:lnTo>
                <a:lnTo>
                  <a:pt x="638" y="1401"/>
                </a:lnTo>
                <a:lnTo>
                  <a:pt x="668" y="1401"/>
                </a:lnTo>
                <a:lnTo>
                  <a:pt x="668" y="1401"/>
                </a:lnTo>
                <a:lnTo>
                  <a:pt x="683" y="1411"/>
                </a:lnTo>
                <a:lnTo>
                  <a:pt x="718" y="1416"/>
                </a:lnTo>
                <a:lnTo>
                  <a:pt x="738" y="1421"/>
                </a:lnTo>
                <a:lnTo>
                  <a:pt x="758" y="1416"/>
                </a:lnTo>
                <a:lnTo>
                  <a:pt x="778" y="1411"/>
                </a:lnTo>
                <a:lnTo>
                  <a:pt x="798" y="1396"/>
                </a:lnTo>
                <a:lnTo>
                  <a:pt x="798" y="1396"/>
                </a:lnTo>
                <a:lnTo>
                  <a:pt x="803" y="1396"/>
                </a:lnTo>
                <a:lnTo>
                  <a:pt x="813" y="1406"/>
                </a:lnTo>
                <a:lnTo>
                  <a:pt x="818" y="1411"/>
                </a:lnTo>
                <a:lnTo>
                  <a:pt x="818" y="1421"/>
                </a:lnTo>
                <a:lnTo>
                  <a:pt x="818" y="1436"/>
                </a:lnTo>
                <a:lnTo>
                  <a:pt x="813" y="1456"/>
                </a:lnTo>
                <a:lnTo>
                  <a:pt x="843" y="1426"/>
                </a:lnTo>
                <a:lnTo>
                  <a:pt x="893" y="1426"/>
                </a:lnTo>
                <a:lnTo>
                  <a:pt x="898" y="1371"/>
                </a:lnTo>
                <a:lnTo>
                  <a:pt x="898" y="1371"/>
                </a:lnTo>
                <a:lnTo>
                  <a:pt x="908" y="1361"/>
                </a:lnTo>
                <a:lnTo>
                  <a:pt x="923" y="1342"/>
                </a:lnTo>
                <a:lnTo>
                  <a:pt x="923" y="1327"/>
                </a:lnTo>
                <a:lnTo>
                  <a:pt x="923" y="1307"/>
                </a:lnTo>
                <a:lnTo>
                  <a:pt x="913" y="1292"/>
                </a:lnTo>
                <a:lnTo>
                  <a:pt x="888" y="1272"/>
                </a:lnTo>
                <a:lnTo>
                  <a:pt x="878" y="1187"/>
                </a:lnTo>
                <a:lnTo>
                  <a:pt x="958" y="1142"/>
                </a:lnTo>
                <a:lnTo>
                  <a:pt x="958" y="1142"/>
                </a:lnTo>
                <a:lnTo>
                  <a:pt x="973" y="1117"/>
                </a:lnTo>
                <a:lnTo>
                  <a:pt x="983" y="1097"/>
                </a:lnTo>
                <a:lnTo>
                  <a:pt x="993" y="1072"/>
                </a:lnTo>
                <a:lnTo>
                  <a:pt x="998" y="1047"/>
                </a:lnTo>
                <a:lnTo>
                  <a:pt x="993" y="1022"/>
                </a:lnTo>
                <a:lnTo>
                  <a:pt x="988" y="1012"/>
                </a:lnTo>
                <a:lnTo>
                  <a:pt x="978" y="1007"/>
                </a:lnTo>
                <a:lnTo>
                  <a:pt x="963" y="1002"/>
                </a:lnTo>
                <a:lnTo>
                  <a:pt x="948" y="997"/>
                </a:lnTo>
                <a:lnTo>
                  <a:pt x="948" y="997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10599738" y="2181225"/>
            <a:ext cx="1512888" cy="1614488"/>
          </a:xfrm>
          <a:custGeom>
            <a:avLst/>
            <a:gdLst>
              <a:gd name="T0" fmla="*/ 838 w 953"/>
              <a:gd name="T1" fmla="*/ 863 h 1017"/>
              <a:gd name="T2" fmla="*/ 868 w 953"/>
              <a:gd name="T3" fmla="*/ 813 h 1017"/>
              <a:gd name="T4" fmla="*/ 903 w 953"/>
              <a:gd name="T5" fmla="*/ 778 h 1017"/>
              <a:gd name="T6" fmla="*/ 873 w 953"/>
              <a:gd name="T7" fmla="*/ 713 h 1017"/>
              <a:gd name="T8" fmla="*/ 843 w 953"/>
              <a:gd name="T9" fmla="*/ 628 h 1017"/>
              <a:gd name="T10" fmla="*/ 888 w 953"/>
              <a:gd name="T11" fmla="*/ 568 h 1017"/>
              <a:gd name="T12" fmla="*/ 933 w 953"/>
              <a:gd name="T13" fmla="*/ 533 h 1017"/>
              <a:gd name="T14" fmla="*/ 938 w 953"/>
              <a:gd name="T15" fmla="*/ 464 h 1017"/>
              <a:gd name="T16" fmla="*/ 878 w 953"/>
              <a:gd name="T17" fmla="*/ 274 h 1017"/>
              <a:gd name="T18" fmla="*/ 888 w 953"/>
              <a:gd name="T19" fmla="*/ 239 h 1017"/>
              <a:gd name="T20" fmla="*/ 779 w 953"/>
              <a:gd name="T21" fmla="*/ 229 h 1017"/>
              <a:gd name="T22" fmla="*/ 694 w 953"/>
              <a:gd name="T23" fmla="*/ 254 h 1017"/>
              <a:gd name="T24" fmla="*/ 649 w 953"/>
              <a:gd name="T25" fmla="*/ 319 h 1017"/>
              <a:gd name="T26" fmla="*/ 574 w 953"/>
              <a:gd name="T27" fmla="*/ 319 h 1017"/>
              <a:gd name="T28" fmla="*/ 554 w 953"/>
              <a:gd name="T29" fmla="*/ 264 h 1017"/>
              <a:gd name="T30" fmla="*/ 539 w 953"/>
              <a:gd name="T31" fmla="*/ 174 h 1017"/>
              <a:gd name="T32" fmla="*/ 529 w 953"/>
              <a:gd name="T33" fmla="*/ 50 h 1017"/>
              <a:gd name="T34" fmla="*/ 484 w 953"/>
              <a:gd name="T35" fmla="*/ 25 h 1017"/>
              <a:gd name="T36" fmla="*/ 439 w 953"/>
              <a:gd name="T37" fmla="*/ 15 h 1017"/>
              <a:gd name="T38" fmla="*/ 399 w 953"/>
              <a:gd name="T39" fmla="*/ 25 h 1017"/>
              <a:gd name="T40" fmla="*/ 340 w 953"/>
              <a:gd name="T41" fmla="*/ 149 h 1017"/>
              <a:gd name="T42" fmla="*/ 375 w 953"/>
              <a:gd name="T43" fmla="*/ 194 h 1017"/>
              <a:gd name="T44" fmla="*/ 335 w 953"/>
              <a:gd name="T45" fmla="*/ 289 h 1017"/>
              <a:gd name="T46" fmla="*/ 285 w 953"/>
              <a:gd name="T47" fmla="*/ 439 h 1017"/>
              <a:gd name="T48" fmla="*/ 285 w 953"/>
              <a:gd name="T49" fmla="*/ 508 h 1017"/>
              <a:gd name="T50" fmla="*/ 185 w 953"/>
              <a:gd name="T51" fmla="*/ 603 h 1017"/>
              <a:gd name="T52" fmla="*/ 190 w 953"/>
              <a:gd name="T53" fmla="*/ 558 h 1017"/>
              <a:gd name="T54" fmla="*/ 170 w 953"/>
              <a:gd name="T55" fmla="*/ 543 h 1017"/>
              <a:gd name="T56" fmla="*/ 90 w 953"/>
              <a:gd name="T57" fmla="*/ 563 h 1017"/>
              <a:gd name="T58" fmla="*/ 10 w 953"/>
              <a:gd name="T59" fmla="*/ 548 h 1017"/>
              <a:gd name="T60" fmla="*/ 55 w 953"/>
              <a:gd name="T61" fmla="*/ 638 h 1017"/>
              <a:gd name="T62" fmla="*/ 95 w 953"/>
              <a:gd name="T63" fmla="*/ 693 h 1017"/>
              <a:gd name="T64" fmla="*/ 85 w 953"/>
              <a:gd name="T65" fmla="*/ 748 h 1017"/>
              <a:gd name="T66" fmla="*/ 115 w 953"/>
              <a:gd name="T67" fmla="*/ 808 h 1017"/>
              <a:gd name="T68" fmla="*/ 160 w 953"/>
              <a:gd name="T69" fmla="*/ 833 h 1017"/>
              <a:gd name="T70" fmla="*/ 225 w 953"/>
              <a:gd name="T71" fmla="*/ 932 h 1017"/>
              <a:gd name="T72" fmla="*/ 310 w 953"/>
              <a:gd name="T73" fmla="*/ 922 h 1017"/>
              <a:gd name="T74" fmla="*/ 355 w 953"/>
              <a:gd name="T75" fmla="*/ 873 h 1017"/>
              <a:gd name="T76" fmla="*/ 404 w 953"/>
              <a:gd name="T77" fmla="*/ 798 h 1017"/>
              <a:gd name="T78" fmla="*/ 454 w 953"/>
              <a:gd name="T79" fmla="*/ 833 h 1017"/>
              <a:gd name="T80" fmla="*/ 519 w 953"/>
              <a:gd name="T81" fmla="*/ 848 h 1017"/>
              <a:gd name="T82" fmla="*/ 559 w 953"/>
              <a:gd name="T83" fmla="*/ 783 h 1017"/>
              <a:gd name="T84" fmla="*/ 569 w 953"/>
              <a:gd name="T85" fmla="*/ 678 h 1017"/>
              <a:gd name="T86" fmla="*/ 619 w 953"/>
              <a:gd name="T87" fmla="*/ 648 h 1017"/>
              <a:gd name="T88" fmla="*/ 649 w 953"/>
              <a:gd name="T89" fmla="*/ 673 h 1017"/>
              <a:gd name="T90" fmla="*/ 654 w 953"/>
              <a:gd name="T91" fmla="*/ 733 h 1017"/>
              <a:gd name="T92" fmla="*/ 694 w 953"/>
              <a:gd name="T93" fmla="*/ 778 h 1017"/>
              <a:gd name="T94" fmla="*/ 734 w 953"/>
              <a:gd name="T95" fmla="*/ 893 h 1017"/>
              <a:gd name="T96" fmla="*/ 823 w 953"/>
              <a:gd name="T97" fmla="*/ 888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53" h="1017">
                <a:moveTo>
                  <a:pt x="823" y="888"/>
                </a:moveTo>
                <a:lnTo>
                  <a:pt x="823" y="888"/>
                </a:lnTo>
                <a:lnTo>
                  <a:pt x="833" y="878"/>
                </a:lnTo>
                <a:lnTo>
                  <a:pt x="838" y="863"/>
                </a:lnTo>
                <a:lnTo>
                  <a:pt x="838" y="853"/>
                </a:lnTo>
                <a:lnTo>
                  <a:pt x="838" y="853"/>
                </a:lnTo>
                <a:lnTo>
                  <a:pt x="853" y="828"/>
                </a:lnTo>
                <a:lnTo>
                  <a:pt x="868" y="813"/>
                </a:lnTo>
                <a:lnTo>
                  <a:pt x="898" y="798"/>
                </a:lnTo>
                <a:lnTo>
                  <a:pt x="898" y="798"/>
                </a:lnTo>
                <a:lnTo>
                  <a:pt x="898" y="793"/>
                </a:lnTo>
                <a:lnTo>
                  <a:pt x="903" y="778"/>
                </a:lnTo>
                <a:lnTo>
                  <a:pt x="898" y="758"/>
                </a:lnTo>
                <a:lnTo>
                  <a:pt x="888" y="733"/>
                </a:lnTo>
                <a:lnTo>
                  <a:pt x="888" y="733"/>
                </a:lnTo>
                <a:lnTo>
                  <a:pt x="873" y="713"/>
                </a:lnTo>
                <a:lnTo>
                  <a:pt x="858" y="693"/>
                </a:lnTo>
                <a:lnTo>
                  <a:pt x="848" y="668"/>
                </a:lnTo>
                <a:lnTo>
                  <a:pt x="843" y="643"/>
                </a:lnTo>
                <a:lnTo>
                  <a:pt x="843" y="628"/>
                </a:lnTo>
                <a:lnTo>
                  <a:pt x="848" y="613"/>
                </a:lnTo>
                <a:lnTo>
                  <a:pt x="858" y="593"/>
                </a:lnTo>
                <a:lnTo>
                  <a:pt x="868" y="583"/>
                </a:lnTo>
                <a:lnTo>
                  <a:pt x="888" y="568"/>
                </a:lnTo>
                <a:lnTo>
                  <a:pt x="908" y="553"/>
                </a:lnTo>
                <a:lnTo>
                  <a:pt x="908" y="553"/>
                </a:lnTo>
                <a:lnTo>
                  <a:pt x="923" y="543"/>
                </a:lnTo>
                <a:lnTo>
                  <a:pt x="933" y="533"/>
                </a:lnTo>
                <a:lnTo>
                  <a:pt x="943" y="518"/>
                </a:lnTo>
                <a:lnTo>
                  <a:pt x="953" y="504"/>
                </a:lnTo>
                <a:lnTo>
                  <a:pt x="953" y="484"/>
                </a:lnTo>
                <a:lnTo>
                  <a:pt x="938" y="464"/>
                </a:lnTo>
                <a:lnTo>
                  <a:pt x="908" y="444"/>
                </a:lnTo>
                <a:lnTo>
                  <a:pt x="843" y="334"/>
                </a:lnTo>
                <a:lnTo>
                  <a:pt x="878" y="274"/>
                </a:lnTo>
                <a:lnTo>
                  <a:pt x="878" y="274"/>
                </a:lnTo>
                <a:lnTo>
                  <a:pt x="888" y="269"/>
                </a:lnTo>
                <a:lnTo>
                  <a:pt x="898" y="254"/>
                </a:lnTo>
                <a:lnTo>
                  <a:pt x="898" y="244"/>
                </a:lnTo>
                <a:lnTo>
                  <a:pt x="888" y="239"/>
                </a:lnTo>
                <a:lnTo>
                  <a:pt x="873" y="234"/>
                </a:lnTo>
                <a:lnTo>
                  <a:pt x="843" y="229"/>
                </a:lnTo>
                <a:lnTo>
                  <a:pt x="843" y="229"/>
                </a:lnTo>
                <a:lnTo>
                  <a:pt x="779" y="229"/>
                </a:lnTo>
                <a:lnTo>
                  <a:pt x="754" y="229"/>
                </a:lnTo>
                <a:lnTo>
                  <a:pt x="729" y="234"/>
                </a:lnTo>
                <a:lnTo>
                  <a:pt x="709" y="244"/>
                </a:lnTo>
                <a:lnTo>
                  <a:pt x="694" y="254"/>
                </a:lnTo>
                <a:lnTo>
                  <a:pt x="679" y="274"/>
                </a:lnTo>
                <a:lnTo>
                  <a:pt x="664" y="299"/>
                </a:lnTo>
                <a:lnTo>
                  <a:pt x="664" y="299"/>
                </a:lnTo>
                <a:lnTo>
                  <a:pt x="649" y="319"/>
                </a:lnTo>
                <a:lnTo>
                  <a:pt x="629" y="329"/>
                </a:lnTo>
                <a:lnTo>
                  <a:pt x="609" y="334"/>
                </a:lnTo>
                <a:lnTo>
                  <a:pt x="589" y="329"/>
                </a:lnTo>
                <a:lnTo>
                  <a:pt x="574" y="319"/>
                </a:lnTo>
                <a:lnTo>
                  <a:pt x="559" y="309"/>
                </a:lnTo>
                <a:lnTo>
                  <a:pt x="554" y="289"/>
                </a:lnTo>
                <a:lnTo>
                  <a:pt x="554" y="264"/>
                </a:lnTo>
                <a:lnTo>
                  <a:pt x="554" y="264"/>
                </a:lnTo>
                <a:lnTo>
                  <a:pt x="559" y="244"/>
                </a:lnTo>
                <a:lnTo>
                  <a:pt x="559" y="224"/>
                </a:lnTo>
                <a:lnTo>
                  <a:pt x="549" y="194"/>
                </a:lnTo>
                <a:lnTo>
                  <a:pt x="539" y="174"/>
                </a:lnTo>
                <a:lnTo>
                  <a:pt x="534" y="169"/>
                </a:lnTo>
                <a:lnTo>
                  <a:pt x="529" y="55"/>
                </a:lnTo>
                <a:lnTo>
                  <a:pt x="529" y="55"/>
                </a:lnTo>
                <a:lnTo>
                  <a:pt x="529" y="50"/>
                </a:lnTo>
                <a:lnTo>
                  <a:pt x="524" y="40"/>
                </a:lnTo>
                <a:lnTo>
                  <a:pt x="509" y="30"/>
                </a:lnTo>
                <a:lnTo>
                  <a:pt x="499" y="25"/>
                </a:lnTo>
                <a:lnTo>
                  <a:pt x="484" y="25"/>
                </a:lnTo>
                <a:lnTo>
                  <a:pt x="484" y="25"/>
                </a:lnTo>
                <a:lnTo>
                  <a:pt x="469" y="25"/>
                </a:lnTo>
                <a:lnTo>
                  <a:pt x="459" y="25"/>
                </a:lnTo>
                <a:lnTo>
                  <a:pt x="439" y="15"/>
                </a:lnTo>
                <a:lnTo>
                  <a:pt x="429" y="5"/>
                </a:lnTo>
                <a:lnTo>
                  <a:pt x="429" y="0"/>
                </a:lnTo>
                <a:lnTo>
                  <a:pt x="429" y="0"/>
                </a:lnTo>
                <a:lnTo>
                  <a:pt x="399" y="25"/>
                </a:lnTo>
                <a:lnTo>
                  <a:pt x="350" y="65"/>
                </a:lnTo>
                <a:lnTo>
                  <a:pt x="325" y="144"/>
                </a:lnTo>
                <a:lnTo>
                  <a:pt x="325" y="144"/>
                </a:lnTo>
                <a:lnTo>
                  <a:pt x="340" y="149"/>
                </a:lnTo>
                <a:lnTo>
                  <a:pt x="355" y="154"/>
                </a:lnTo>
                <a:lnTo>
                  <a:pt x="365" y="159"/>
                </a:lnTo>
                <a:lnTo>
                  <a:pt x="370" y="169"/>
                </a:lnTo>
                <a:lnTo>
                  <a:pt x="375" y="194"/>
                </a:lnTo>
                <a:lnTo>
                  <a:pt x="370" y="219"/>
                </a:lnTo>
                <a:lnTo>
                  <a:pt x="360" y="244"/>
                </a:lnTo>
                <a:lnTo>
                  <a:pt x="350" y="264"/>
                </a:lnTo>
                <a:lnTo>
                  <a:pt x="335" y="289"/>
                </a:lnTo>
                <a:lnTo>
                  <a:pt x="255" y="334"/>
                </a:lnTo>
                <a:lnTo>
                  <a:pt x="265" y="419"/>
                </a:lnTo>
                <a:lnTo>
                  <a:pt x="265" y="419"/>
                </a:lnTo>
                <a:lnTo>
                  <a:pt x="285" y="439"/>
                </a:lnTo>
                <a:lnTo>
                  <a:pt x="300" y="454"/>
                </a:lnTo>
                <a:lnTo>
                  <a:pt x="300" y="474"/>
                </a:lnTo>
                <a:lnTo>
                  <a:pt x="300" y="489"/>
                </a:lnTo>
                <a:lnTo>
                  <a:pt x="285" y="508"/>
                </a:lnTo>
                <a:lnTo>
                  <a:pt x="275" y="518"/>
                </a:lnTo>
                <a:lnTo>
                  <a:pt x="270" y="573"/>
                </a:lnTo>
                <a:lnTo>
                  <a:pt x="215" y="573"/>
                </a:lnTo>
                <a:lnTo>
                  <a:pt x="185" y="603"/>
                </a:lnTo>
                <a:lnTo>
                  <a:pt x="185" y="603"/>
                </a:lnTo>
                <a:lnTo>
                  <a:pt x="195" y="583"/>
                </a:lnTo>
                <a:lnTo>
                  <a:pt x="195" y="568"/>
                </a:lnTo>
                <a:lnTo>
                  <a:pt x="190" y="558"/>
                </a:lnTo>
                <a:lnTo>
                  <a:pt x="190" y="553"/>
                </a:lnTo>
                <a:lnTo>
                  <a:pt x="175" y="543"/>
                </a:lnTo>
                <a:lnTo>
                  <a:pt x="170" y="543"/>
                </a:lnTo>
                <a:lnTo>
                  <a:pt x="170" y="543"/>
                </a:lnTo>
                <a:lnTo>
                  <a:pt x="155" y="558"/>
                </a:lnTo>
                <a:lnTo>
                  <a:pt x="135" y="563"/>
                </a:lnTo>
                <a:lnTo>
                  <a:pt x="115" y="568"/>
                </a:lnTo>
                <a:lnTo>
                  <a:pt x="90" y="563"/>
                </a:lnTo>
                <a:lnTo>
                  <a:pt x="55" y="558"/>
                </a:lnTo>
                <a:lnTo>
                  <a:pt x="40" y="548"/>
                </a:lnTo>
                <a:lnTo>
                  <a:pt x="10" y="548"/>
                </a:lnTo>
                <a:lnTo>
                  <a:pt x="10" y="548"/>
                </a:lnTo>
                <a:lnTo>
                  <a:pt x="0" y="558"/>
                </a:lnTo>
                <a:lnTo>
                  <a:pt x="5" y="558"/>
                </a:lnTo>
                <a:lnTo>
                  <a:pt x="55" y="638"/>
                </a:lnTo>
                <a:lnTo>
                  <a:pt x="55" y="638"/>
                </a:lnTo>
                <a:lnTo>
                  <a:pt x="65" y="648"/>
                </a:lnTo>
                <a:lnTo>
                  <a:pt x="80" y="663"/>
                </a:lnTo>
                <a:lnTo>
                  <a:pt x="90" y="678"/>
                </a:lnTo>
                <a:lnTo>
                  <a:pt x="95" y="693"/>
                </a:lnTo>
                <a:lnTo>
                  <a:pt x="95" y="708"/>
                </a:lnTo>
                <a:lnTo>
                  <a:pt x="90" y="723"/>
                </a:lnTo>
                <a:lnTo>
                  <a:pt x="90" y="723"/>
                </a:lnTo>
                <a:lnTo>
                  <a:pt x="85" y="748"/>
                </a:lnTo>
                <a:lnTo>
                  <a:pt x="85" y="768"/>
                </a:lnTo>
                <a:lnTo>
                  <a:pt x="90" y="783"/>
                </a:lnTo>
                <a:lnTo>
                  <a:pt x="95" y="793"/>
                </a:lnTo>
                <a:lnTo>
                  <a:pt x="115" y="808"/>
                </a:lnTo>
                <a:lnTo>
                  <a:pt x="120" y="813"/>
                </a:lnTo>
                <a:lnTo>
                  <a:pt x="120" y="813"/>
                </a:lnTo>
                <a:lnTo>
                  <a:pt x="145" y="823"/>
                </a:lnTo>
                <a:lnTo>
                  <a:pt x="160" y="833"/>
                </a:lnTo>
                <a:lnTo>
                  <a:pt x="190" y="863"/>
                </a:lnTo>
                <a:lnTo>
                  <a:pt x="215" y="898"/>
                </a:lnTo>
                <a:lnTo>
                  <a:pt x="225" y="932"/>
                </a:lnTo>
                <a:lnTo>
                  <a:pt x="225" y="932"/>
                </a:lnTo>
                <a:lnTo>
                  <a:pt x="250" y="1017"/>
                </a:lnTo>
                <a:lnTo>
                  <a:pt x="250" y="1017"/>
                </a:lnTo>
                <a:lnTo>
                  <a:pt x="280" y="962"/>
                </a:lnTo>
                <a:lnTo>
                  <a:pt x="310" y="922"/>
                </a:lnTo>
                <a:lnTo>
                  <a:pt x="310" y="922"/>
                </a:lnTo>
                <a:lnTo>
                  <a:pt x="325" y="912"/>
                </a:lnTo>
                <a:lnTo>
                  <a:pt x="340" y="898"/>
                </a:lnTo>
                <a:lnTo>
                  <a:pt x="355" y="873"/>
                </a:lnTo>
                <a:lnTo>
                  <a:pt x="370" y="843"/>
                </a:lnTo>
                <a:lnTo>
                  <a:pt x="370" y="843"/>
                </a:lnTo>
                <a:lnTo>
                  <a:pt x="390" y="813"/>
                </a:lnTo>
                <a:lnTo>
                  <a:pt x="404" y="798"/>
                </a:lnTo>
                <a:lnTo>
                  <a:pt x="424" y="793"/>
                </a:lnTo>
                <a:lnTo>
                  <a:pt x="434" y="803"/>
                </a:lnTo>
                <a:lnTo>
                  <a:pt x="444" y="818"/>
                </a:lnTo>
                <a:lnTo>
                  <a:pt x="454" y="833"/>
                </a:lnTo>
                <a:lnTo>
                  <a:pt x="459" y="848"/>
                </a:lnTo>
                <a:lnTo>
                  <a:pt x="459" y="848"/>
                </a:lnTo>
                <a:lnTo>
                  <a:pt x="494" y="853"/>
                </a:lnTo>
                <a:lnTo>
                  <a:pt x="519" y="848"/>
                </a:lnTo>
                <a:lnTo>
                  <a:pt x="539" y="838"/>
                </a:lnTo>
                <a:lnTo>
                  <a:pt x="549" y="823"/>
                </a:lnTo>
                <a:lnTo>
                  <a:pt x="554" y="803"/>
                </a:lnTo>
                <a:lnTo>
                  <a:pt x="559" y="783"/>
                </a:lnTo>
                <a:lnTo>
                  <a:pt x="559" y="738"/>
                </a:lnTo>
                <a:lnTo>
                  <a:pt x="559" y="738"/>
                </a:lnTo>
                <a:lnTo>
                  <a:pt x="559" y="703"/>
                </a:lnTo>
                <a:lnTo>
                  <a:pt x="569" y="678"/>
                </a:lnTo>
                <a:lnTo>
                  <a:pt x="579" y="663"/>
                </a:lnTo>
                <a:lnTo>
                  <a:pt x="599" y="653"/>
                </a:lnTo>
                <a:lnTo>
                  <a:pt x="599" y="653"/>
                </a:lnTo>
                <a:lnTo>
                  <a:pt x="619" y="648"/>
                </a:lnTo>
                <a:lnTo>
                  <a:pt x="634" y="648"/>
                </a:lnTo>
                <a:lnTo>
                  <a:pt x="644" y="653"/>
                </a:lnTo>
                <a:lnTo>
                  <a:pt x="644" y="658"/>
                </a:lnTo>
                <a:lnTo>
                  <a:pt x="649" y="673"/>
                </a:lnTo>
                <a:lnTo>
                  <a:pt x="649" y="683"/>
                </a:lnTo>
                <a:lnTo>
                  <a:pt x="649" y="683"/>
                </a:lnTo>
                <a:lnTo>
                  <a:pt x="649" y="713"/>
                </a:lnTo>
                <a:lnTo>
                  <a:pt x="654" y="733"/>
                </a:lnTo>
                <a:lnTo>
                  <a:pt x="669" y="748"/>
                </a:lnTo>
                <a:lnTo>
                  <a:pt x="669" y="748"/>
                </a:lnTo>
                <a:lnTo>
                  <a:pt x="679" y="758"/>
                </a:lnTo>
                <a:lnTo>
                  <a:pt x="694" y="778"/>
                </a:lnTo>
                <a:lnTo>
                  <a:pt x="714" y="823"/>
                </a:lnTo>
                <a:lnTo>
                  <a:pt x="724" y="868"/>
                </a:lnTo>
                <a:lnTo>
                  <a:pt x="729" y="888"/>
                </a:lnTo>
                <a:lnTo>
                  <a:pt x="734" y="893"/>
                </a:lnTo>
                <a:lnTo>
                  <a:pt x="734" y="893"/>
                </a:lnTo>
                <a:lnTo>
                  <a:pt x="769" y="888"/>
                </a:lnTo>
                <a:lnTo>
                  <a:pt x="823" y="888"/>
                </a:lnTo>
                <a:lnTo>
                  <a:pt x="823" y="888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8574088" y="1317625"/>
            <a:ext cx="1670050" cy="2311400"/>
          </a:xfrm>
          <a:custGeom>
            <a:avLst/>
            <a:gdLst>
              <a:gd name="T0" fmla="*/ 1032 w 1052"/>
              <a:gd name="T1" fmla="*/ 1087 h 1456"/>
              <a:gd name="T2" fmla="*/ 977 w 1052"/>
              <a:gd name="T3" fmla="*/ 1043 h 1456"/>
              <a:gd name="T4" fmla="*/ 992 w 1052"/>
              <a:gd name="T5" fmla="*/ 998 h 1456"/>
              <a:gd name="T6" fmla="*/ 952 w 1052"/>
              <a:gd name="T7" fmla="*/ 913 h 1456"/>
              <a:gd name="T8" fmla="*/ 887 w 1052"/>
              <a:gd name="T9" fmla="*/ 893 h 1456"/>
              <a:gd name="T10" fmla="*/ 798 w 1052"/>
              <a:gd name="T11" fmla="*/ 808 h 1456"/>
              <a:gd name="T12" fmla="*/ 688 w 1052"/>
              <a:gd name="T13" fmla="*/ 828 h 1456"/>
              <a:gd name="T14" fmla="*/ 673 w 1052"/>
              <a:gd name="T15" fmla="*/ 604 h 1456"/>
              <a:gd name="T16" fmla="*/ 718 w 1052"/>
              <a:gd name="T17" fmla="*/ 504 h 1456"/>
              <a:gd name="T18" fmla="*/ 733 w 1052"/>
              <a:gd name="T19" fmla="*/ 299 h 1456"/>
              <a:gd name="T20" fmla="*/ 723 w 1052"/>
              <a:gd name="T21" fmla="*/ 185 h 1456"/>
              <a:gd name="T22" fmla="*/ 698 w 1052"/>
              <a:gd name="T23" fmla="*/ 110 h 1456"/>
              <a:gd name="T24" fmla="*/ 658 w 1052"/>
              <a:gd name="T25" fmla="*/ 95 h 1456"/>
              <a:gd name="T26" fmla="*/ 663 w 1052"/>
              <a:gd name="T27" fmla="*/ 65 h 1456"/>
              <a:gd name="T28" fmla="*/ 648 w 1052"/>
              <a:gd name="T29" fmla="*/ 5 h 1456"/>
              <a:gd name="T30" fmla="*/ 528 w 1052"/>
              <a:gd name="T31" fmla="*/ 15 h 1456"/>
              <a:gd name="T32" fmla="*/ 488 w 1052"/>
              <a:gd name="T33" fmla="*/ 80 h 1456"/>
              <a:gd name="T34" fmla="*/ 439 w 1052"/>
              <a:gd name="T35" fmla="*/ 140 h 1456"/>
              <a:gd name="T36" fmla="*/ 429 w 1052"/>
              <a:gd name="T37" fmla="*/ 210 h 1456"/>
              <a:gd name="T38" fmla="*/ 339 w 1052"/>
              <a:gd name="T39" fmla="*/ 195 h 1456"/>
              <a:gd name="T40" fmla="*/ 254 w 1052"/>
              <a:gd name="T41" fmla="*/ 185 h 1456"/>
              <a:gd name="T42" fmla="*/ 184 w 1052"/>
              <a:gd name="T43" fmla="*/ 230 h 1456"/>
              <a:gd name="T44" fmla="*/ 229 w 1052"/>
              <a:gd name="T45" fmla="*/ 245 h 1456"/>
              <a:gd name="T46" fmla="*/ 269 w 1052"/>
              <a:gd name="T47" fmla="*/ 259 h 1456"/>
              <a:gd name="T48" fmla="*/ 289 w 1052"/>
              <a:gd name="T49" fmla="*/ 349 h 1456"/>
              <a:gd name="T50" fmla="*/ 199 w 1052"/>
              <a:gd name="T51" fmla="*/ 354 h 1456"/>
              <a:gd name="T52" fmla="*/ 119 w 1052"/>
              <a:gd name="T53" fmla="*/ 344 h 1456"/>
              <a:gd name="T54" fmla="*/ 34 w 1052"/>
              <a:gd name="T55" fmla="*/ 334 h 1456"/>
              <a:gd name="T56" fmla="*/ 30 w 1052"/>
              <a:gd name="T57" fmla="*/ 384 h 1456"/>
              <a:gd name="T58" fmla="*/ 10 w 1052"/>
              <a:gd name="T59" fmla="*/ 484 h 1456"/>
              <a:gd name="T60" fmla="*/ 10 w 1052"/>
              <a:gd name="T61" fmla="*/ 549 h 1456"/>
              <a:gd name="T62" fmla="*/ 74 w 1052"/>
              <a:gd name="T63" fmla="*/ 624 h 1456"/>
              <a:gd name="T64" fmla="*/ 84 w 1052"/>
              <a:gd name="T65" fmla="*/ 668 h 1456"/>
              <a:gd name="T66" fmla="*/ 134 w 1052"/>
              <a:gd name="T67" fmla="*/ 668 h 1456"/>
              <a:gd name="T68" fmla="*/ 264 w 1052"/>
              <a:gd name="T69" fmla="*/ 639 h 1456"/>
              <a:gd name="T70" fmla="*/ 304 w 1052"/>
              <a:gd name="T71" fmla="*/ 678 h 1456"/>
              <a:gd name="T72" fmla="*/ 274 w 1052"/>
              <a:gd name="T73" fmla="*/ 728 h 1456"/>
              <a:gd name="T74" fmla="*/ 249 w 1052"/>
              <a:gd name="T75" fmla="*/ 788 h 1456"/>
              <a:gd name="T76" fmla="*/ 329 w 1052"/>
              <a:gd name="T77" fmla="*/ 778 h 1456"/>
              <a:gd name="T78" fmla="*/ 359 w 1052"/>
              <a:gd name="T79" fmla="*/ 853 h 1456"/>
              <a:gd name="T80" fmla="*/ 264 w 1052"/>
              <a:gd name="T81" fmla="*/ 878 h 1456"/>
              <a:gd name="T82" fmla="*/ 239 w 1052"/>
              <a:gd name="T83" fmla="*/ 923 h 1456"/>
              <a:gd name="T84" fmla="*/ 234 w 1052"/>
              <a:gd name="T85" fmla="*/ 988 h 1456"/>
              <a:gd name="T86" fmla="*/ 199 w 1052"/>
              <a:gd name="T87" fmla="*/ 1028 h 1456"/>
              <a:gd name="T88" fmla="*/ 229 w 1052"/>
              <a:gd name="T89" fmla="*/ 1072 h 1456"/>
              <a:gd name="T90" fmla="*/ 309 w 1052"/>
              <a:gd name="T91" fmla="*/ 1067 h 1456"/>
              <a:gd name="T92" fmla="*/ 299 w 1052"/>
              <a:gd name="T93" fmla="*/ 1117 h 1456"/>
              <a:gd name="T94" fmla="*/ 229 w 1052"/>
              <a:gd name="T95" fmla="*/ 1197 h 1456"/>
              <a:gd name="T96" fmla="*/ 264 w 1052"/>
              <a:gd name="T97" fmla="*/ 1302 h 1456"/>
              <a:gd name="T98" fmla="*/ 354 w 1052"/>
              <a:gd name="T99" fmla="*/ 1327 h 1456"/>
              <a:gd name="T100" fmla="*/ 419 w 1052"/>
              <a:gd name="T101" fmla="*/ 1367 h 1456"/>
              <a:gd name="T102" fmla="*/ 453 w 1052"/>
              <a:gd name="T103" fmla="*/ 1337 h 1456"/>
              <a:gd name="T104" fmla="*/ 483 w 1052"/>
              <a:gd name="T105" fmla="*/ 1372 h 1456"/>
              <a:gd name="T106" fmla="*/ 548 w 1052"/>
              <a:gd name="T107" fmla="*/ 1456 h 1456"/>
              <a:gd name="T108" fmla="*/ 613 w 1052"/>
              <a:gd name="T109" fmla="*/ 1357 h 1456"/>
              <a:gd name="T110" fmla="*/ 678 w 1052"/>
              <a:gd name="T111" fmla="*/ 1302 h 1456"/>
              <a:gd name="T112" fmla="*/ 743 w 1052"/>
              <a:gd name="T113" fmla="*/ 1247 h 1456"/>
              <a:gd name="T114" fmla="*/ 867 w 1052"/>
              <a:gd name="T115" fmla="*/ 1172 h 1456"/>
              <a:gd name="T116" fmla="*/ 892 w 1052"/>
              <a:gd name="T117" fmla="*/ 1182 h 1456"/>
              <a:gd name="T118" fmla="*/ 897 w 1052"/>
              <a:gd name="T119" fmla="*/ 1217 h 1456"/>
              <a:gd name="T120" fmla="*/ 982 w 1052"/>
              <a:gd name="T121" fmla="*/ 1187 h 1456"/>
              <a:gd name="T122" fmla="*/ 1052 w 1052"/>
              <a:gd name="T123" fmla="*/ 1112 h 1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52" h="1456">
                <a:moveTo>
                  <a:pt x="1052" y="1112"/>
                </a:moveTo>
                <a:lnTo>
                  <a:pt x="1052" y="1112"/>
                </a:lnTo>
                <a:lnTo>
                  <a:pt x="1052" y="1112"/>
                </a:lnTo>
                <a:lnTo>
                  <a:pt x="1037" y="1092"/>
                </a:lnTo>
                <a:lnTo>
                  <a:pt x="1032" y="1087"/>
                </a:lnTo>
                <a:lnTo>
                  <a:pt x="1012" y="1057"/>
                </a:lnTo>
                <a:lnTo>
                  <a:pt x="1012" y="1057"/>
                </a:lnTo>
                <a:lnTo>
                  <a:pt x="992" y="1052"/>
                </a:lnTo>
                <a:lnTo>
                  <a:pt x="982" y="1048"/>
                </a:lnTo>
                <a:lnTo>
                  <a:pt x="977" y="1043"/>
                </a:lnTo>
                <a:lnTo>
                  <a:pt x="977" y="1038"/>
                </a:lnTo>
                <a:lnTo>
                  <a:pt x="977" y="1028"/>
                </a:lnTo>
                <a:lnTo>
                  <a:pt x="977" y="1023"/>
                </a:lnTo>
                <a:lnTo>
                  <a:pt x="977" y="1023"/>
                </a:lnTo>
                <a:lnTo>
                  <a:pt x="992" y="998"/>
                </a:lnTo>
                <a:lnTo>
                  <a:pt x="997" y="973"/>
                </a:lnTo>
                <a:lnTo>
                  <a:pt x="992" y="953"/>
                </a:lnTo>
                <a:lnTo>
                  <a:pt x="977" y="933"/>
                </a:lnTo>
                <a:lnTo>
                  <a:pt x="967" y="923"/>
                </a:lnTo>
                <a:lnTo>
                  <a:pt x="952" y="913"/>
                </a:lnTo>
                <a:lnTo>
                  <a:pt x="937" y="903"/>
                </a:lnTo>
                <a:lnTo>
                  <a:pt x="937" y="903"/>
                </a:lnTo>
                <a:lnTo>
                  <a:pt x="917" y="903"/>
                </a:lnTo>
                <a:lnTo>
                  <a:pt x="902" y="898"/>
                </a:lnTo>
                <a:lnTo>
                  <a:pt x="887" y="893"/>
                </a:lnTo>
                <a:lnTo>
                  <a:pt x="882" y="888"/>
                </a:lnTo>
                <a:lnTo>
                  <a:pt x="872" y="873"/>
                </a:lnTo>
                <a:lnTo>
                  <a:pt x="872" y="868"/>
                </a:lnTo>
                <a:lnTo>
                  <a:pt x="852" y="863"/>
                </a:lnTo>
                <a:lnTo>
                  <a:pt x="798" y="808"/>
                </a:lnTo>
                <a:lnTo>
                  <a:pt x="763" y="808"/>
                </a:lnTo>
                <a:lnTo>
                  <a:pt x="763" y="808"/>
                </a:lnTo>
                <a:lnTo>
                  <a:pt x="733" y="823"/>
                </a:lnTo>
                <a:lnTo>
                  <a:pt x="708" y="833"/>
                </a:lnTo>
                <a:lnTo>
                  <a:pt x="688" y="828"/>
                </a:lnTo>
                <a:lnTo>
                  <a:pt x="673" y="823"/>
                </a:lnTo>
                <a:lnTo>
                  <a:pt x="663" y="813"/>
                </a:lnTo>
                <a:lnTo>
                  <a:pt x="658" y="803"/>
                </a:lnTo>
                <a:lnTo>
                  <a:pt x="653" y="793"/>
                </a:lnTo>
                <a:lnTo>
                  <a:pt x="673" y="604"/>
                </a:lnTo>
                <a:lnTo>
                  <a:pt x="673" y="604"/>
                </a:lnTo>
                <a:lnTo>
                  <a:pt x="693" y="589"/>
                </a:lnTo>
                <a:lnTo>
                  <a:pt x="703" y="564"/>
                </a:lnTo>
                <a:lnTo>
                  <a:pt x="713" y="534"/>
                </a:lnTo>
                <a:lnTo>
                  <a:pt x="718" y="504"/>
                </a:lnTo>
                <a:lnTo>
                  <a:pt x="723" y="449"/>
                </a:lnTo>
                <a:lnTo>
                  <a:pt x="723" y="424"/>
                </a:lnTo>
                <a:lnTo>
                  <a:pt x="723" y="314"/>
                </a:lnTo>
                <a:lnTo>
                  <a:pt x="723" y="314"/>
                </a:lnTo>
                <a:lnTo>
                  <a:pt x="733" y="299"/>
                </a:lnTo>
                <a:lnTo>
                  <a:pt x="738" y="264"/>
                </a:lnTo>
                <a:lnTo>
                  <a:pt x="743" y="245"/>
                </a:lnTo>
                <a:lnTo>
                  <a:pt x="743" y="225"/>
                </a:lnTo>
                <a:lnTo>
                  <a:pt x="738" y="205"/>
                </a:lnTo>
                <a:lnTo>
                  <a:pt x="723" y="185"/>
                </a:lnTo>
                <a:lnTo>
                  <a:pt x="723" y="185"/>
                </a:lnTo>
                <a:lnTo>
                  <a:pt x="713" y="175"/>
                </a:lnTo>
                <a:lnTo>
                  <a:pt x="703" y="160"/>
                </a:lnTo>
                <a:lnTo>
                  <a:pt x="698" y="135"/>
                </a:lnTo>
                <a:lnTo>
                  <a:pt x="698" y="110"/>
                </a:lnTo>
                <a:lnTo>
                  <a:pt x="698" y="100"/>
                </a:lnTo>
                <a:lnTo>
                  <a:pt x="698" y="100"/>
                </a:lnTo>
                <a:lnTo>
                  <a:pt x="698" y="100"/>
                </a:lnTo>
                <a:lnTo>
                  <a:pt x="678" y="100"/>
                </a:lnTo>
                <a:lnTo>
                  <a:pt x="658" y="95"/>
                </a:lnTo>
                <a:lnTo>
                  <a:pt x="653" y="90"/>
                </a:lnTo>
                <a:lnTo>
                  <a:pt x="648" y="85"/>
                </a:lnTo>
                <a:lnTo>
                  <a:pt x="653" y="75"/>
                </a:lnTo>
                <a:lnTo>
                  <a:pt x="663" y="65"/>
                </a:lnTo>
                <a:lnTo>
                  <a:pt x="663" y="65"/>
                </a:lnTo>
                <a:lnTo>
                  <a:pt x="673" y="45"/>
                </a:lnTo>
                <a:lnTo>
                  <a:pt x="673" y="35"/>
                </a:lnTo>
                <a:lnTo>
                  <a:pt x="673" y="20"/>
                </a:lnTo>
                <a:lnTo>
                  <a:pt x="663" y="10"/>
                </a:lnTo>
                <a:lnTo>
                  <a:pt x="648" y="5"/>
                </a:lnTo>
                <a:lnTo>
                  <a:pt x="633" y="0"/>
                </a:lnTo>
                <a:lnTo>
                  <a:pt x="598" y="5"/>
                </a:lnTo>
                <a:lnTo>
                  <a:pt x="598" y="5"/>
                </a:lnTo>
                <a:lnTo>
                  <a:pt x="563" y="10"/>
                </a:lnTo>
                <a:lnTo>
                  <a:pt x="528" y="15"/>
                </a:lnTo>
                <a:lnTo>
                  <a:pt x="513" y="20"/>
                </a:lnTo>
                <a:lnTo>
                  <a:pt x="503" y="35"/>
                </a:lnTo>
                <a:lnTo>
                  <a:pt x="493" y="50"/>
                </a:lnTo>
                <a:lnTo>
                  <a:pt x="488" y="80"/>
                </a:lnTo>
                <a:lnTo>
                  <a:pt x="488" y="80"/>
                </a:lnTo>
                <a:lnTo>
                  <a:pt x="483" y="95"/>
                </a:lnTo>
                <a:lnTo>
                  <a:pt x="463" y="120"/>
                </a:lnTo>
                <a:lnTo>
                  <a:pt x="463" y="120"/>
                </a:lnTo>
                <a:lnTo>
                  <a:pt x="453" y="125"/>
                </a:lnTo>
                <a:lnTo>
                  <a:pt x="439" y="140"/>
                </a:lnTo>
                <a:lnTo>
                  <a:pt x="429" y="150"/>
                </a:lnTo>
                <a:lnTo>
                  <a:pt x="429" y="165"/>
                </a:lnTo>
                <a:lnTo>
                  <a:pt x="424" y="185"/>
                </a:lnTo>
                <a:lnTo>
                  <a:pt x="429" y="210"/>
                </a:lnTo>
                <a:lnTo>
                  <a:pt x="429" y="210"/>
                </a:lnTo>
                <a:lnTo>
                  <a:pt x="424" y="210"/>
                </a:lnTo>
                <a:lnTo>
                  <a:pt x="404" y="215"/>
                </a:lnTo>
                <a:lnTo>
                  <a:pt x="379" y="210"/>
                </a:lnTo>
                <a:lnTo>
                  <a:pt x="359" y="205"/>
                </a:lnTo>
                <a:lnTo>
                  <a:pt x="339" y="195"/>
                </a:lnTo>
                <a:lnTo>
                  <a:pt x="339" y="195"/>
                </a:lnTo>
                <a:lnTo>
                  <a:pt x="319" y="185"/>
                </a:lnTo>
                <a:lnTo>
                  <a:pt x="294" y="180"/>
                </a:lnTo>
                <a:lnTo>
                  <a:pt x="274" y="180"/>
                </a:lnTo>
                <a:lnTo>
                  <a:pt x="254" y="185"/>
                </a:lnTo>
                <a:lnTo>
                  <a:pt x="229" y="195"/>
                </a:lnTo>
                <a:lnTo>
                  <a:pt x="214" y="200"/>
                </a:lnTo>
                <a:lnTo>
                  <a:pt x="214" y="200"/>
                </a:lnTo>
                <a:lnTo>
                  <a:pt x="204" y="210"/>
                </a:lnTo>
                <a:lnTo>
                  <a:pt x="184" y="230"/>
                </a:lnTo>
                <a:lnTo>
                  <a:pt x="179" y="235"/>
                </a:lnTo>
                <a:lnTo>
                  <a:pt x="184" y="245"/>
                </a:lnTo>
                <a:lnTo>
                  <a:pt x="199" y="245"/>
                </a:lnTo>
                <a:lnTo>
                  <a:pt x="229" y="245"/>
                </a:lnTo>
                <a:lnTo>
                  <a:pt x="229" y="245"/>
                </a:lnTo>
                <a:lnTo>
                  <a:pt x="234" y="240"/>
                </a:lnTo>
                <a:lnTo>
                  <a:pt x="254" y="230"/>
                </a:lnTo>
                <a:lnTo>
                  <a:pt x="259" y="235"/>
                </a:lnTo>
                <a:lnTo>
                  <a:pt x="269" y="240"/>
                </a:lnTo>
                <a:lnTo>
                  <a:pt x="269" y="259"/>
                </a:lnTo>
                <a:lnTo>
                  <a:pt x="264" y="289"/>
                </a:lnTo>
                <a:lnTo>
                  <a:pt x="264" y="289"/>
                </a:lnTo>
                <a:lnTo>
                  <a:pt x="274" y="304"/>
                </a:lnTo>
                <a:lnTo>
                  <a:pt x="289" y="334"/>
                </a:lnTo>
                <a:lnTo>
                  <a:pt x="289" y="349"/>
                </a:lnTo>
                <a:lnTo>
                  <a:pt x="289" y="359"/>
                </a:lnTo>
                <a:lnTo>
                  <a:pt x="274" y="369"/>
                </a:lnTo>
                <a:lnTo>
                  <a:pt x="249" y="369"/>
                </a:lnTo>
                <a:lnTo>
                  <a:pt x="249" y="369"/>
                </a:lnTo>
                <a:lnTo>
                  <a:pt x="199" y="354"/>
                </a:lnTo>
                <a:lnTo>
                  <a:pt x="159" y="349"/>
                </a:lnTo>
                <a:lnTo>
                  <a:pt x="144" y="349"/>
                </a:lnTo>
                <a:lnTo>
                  <a:pt x="129" y="354"/>
                </a:lnTo>
                <a:lnTo>
                  <a:pt x="129" y="354"/>
                </a:lnTo>
                <a:lnTo>
                  <a:pt x="119" y="344"/>
                </a:lnTo>
                <a:lnTo>
                  <a:pt x="89" y="324"/>
                </a:lnTo>
                <a:lnTo>
                  <a:pt x="74" y="314"/>
                </a:lnTo>
                <a:lnTo>
                  <a:pt x="59" y="314"/>
                </a:lnTo>
                <a:lnTo>
                  <a:pt x="44" y="319"/>
                </a:lnTo>
                <a:lnTo>
                  <a:pt x="34" y="334"/>
                </a:lnTo>
                <a:lnTo>
                  <a:pt x="34" y="334"/>
                </a:lnTo>
                <a:lnTo>
                  <a:pt x="34" y="339"/>
                </a:lnTo>
                <a:lnTo>
                  <a:pt x="39" y="364"/>
                </a:lnTo>
                <a:lnTo>
                  <a:pt x="34" y="374"/>
                </a:lnTo>
                <a:lnTo>
                  <a:pt x="30" y="384"/>
                </a:lnTo>
                <a:lnTo>
                  <a:pt x="20" y="394"/>
                </a:lnTo>
                <a:lnTo>
                  <a:pt x="0" y="399"/>
                </a:lnTo>
                <a:lnTo>
                  <a:pt x="5" y="469"/>
                </a:lnTo>
                <a:lnTo>
                  <a:pt x="5" y="469"/>
                </a:lnTo>
                <a:lnTo>
                  <a:pt x="10" y="484"/>
                </a:lnTo>
                <a:lnTo>
                  <a:pt x="5" y="499"/>
                </a:lnTo>
                <a:lnTo>
                  <a:pt x="5" y="509"/>
                </a:lnTo>
                <a:lnTo>
                  <a:pt x="5" y="509"/>
                </a:lnTo>
                <a:lnTo>
                  <a:pt x="5" y="529"/>
                </a:lnTo>
                <a:lnTo>
                  <a:pt x="10" y="549"/>
                </a:lnTo>
                <a:lnTo>
                  <a:pt x="20" y="579"/>
                </a:lnTo>
                <a:lnTo>
                  <a:pt x="34" y="589"/>
                </a:lnTo>
                <a:lnTo>
                  <a:pt x="44" y="604"/>
                </a:lnTo>
                <a:lnTo>
                  <a:pt x="44" y="604"/>
                </a:lnTo>
                <a:lnTo>
                  <a:pt x="74" y="624"/>
                </a:lnTo>
                <a:lnTo>
                  <a:pt x="84" y="644"/>
                </a:lnTo>
                <a:lnTo>
                  <a:pt x="84" y="653"/>
                </a:lnTo>
                <a:lnTo>
                  <a:pt x="84" y="658"/>
                </a:lnTo>
                <a:lnTo>
                  <a:pt x="84" y="658"/>
                </a:lnTo>
                <a:lnTo>
                  <a:pt x="84" y="668"/>
                </a:lnTo>
                <a:lnTo>
                  <a:pt x="89" y="683"/>
                </a:lnTo>
                <a:lnTo>
                  <a:pt x="94" y="688"/>
                </a:lnTo>
                <a:lnTo>
                  <a:pt x="104" y="688"/>
                </a:lnTo>
                <a:lnTo>
                  <a:pt x="114" y="683"/>
                </a:lnTo>
                <a:lnTo>
                  <a:pt x="134" y="668"/>
                </a:lnTo>
                <a:lnTo>
                  <a:pt x="134" y="668"/>
                </a:lnTo>
                <a:lnTo>
                  <a:pt x="154" y="658"/>
                </a:lnTo>
                <a:lnTo>
                  <a:pt x="209" y="644"/>
                </a:lnTo>
                <a:lnTo>
                  <a:pt x="234" y="639"/>
                </a:lnTo>
                <a:lnTo>
                  <a:pt x="264" y="639"/>
                </a:lnTo>
                <a:lnTo>
                  <a:pt x="284" y="649"/>
                </a:lnTo>
                <a:lnTo>
                  <a:pt x="294" y="653"/>
                </a:lnTo>
                <a:lnTo>
                  <a:pt x="299" y="663"/>
                </a:lnTo>
                <a:lnTo>
                  <a:pt x="299" y="663"/>
                </a:lnTo>
                <a:lnTo>
                  <a:pt x="304" y="678"/>
                </a:lnTo>
                <a:lnTo>
                  <a:pt x="304" y="693"/>
                </a:lnTo>
                <a:lnTo>
                  <a:pt x="299" y="708"/>
                </a:lnTo>
                <a:lnTo>
                  <a:pt x="294" y="718"/>
                </a:lnTo>
                <a:lnTo>
                  <a:pt x="279" y="728"/>
                </a:lnTo>
                <a:lnTo>
                  <a:pt x="274" y="728"/>
                </a:lnTo>
                <a:lnTo>
                  <a:pt x="274" y="728"/>
                </a:lnTo>
                <a:lnTo>
                  <a:pt x="264" y="743"/>
                </a:lnTo>
                <a:lnTo>
                  <a:pt x="244" y="768"/>
                </a:lnTo>
                <a:lnTo>
                  <a:pt x="244" y="778"/>
                </a:lnTo>
                <a:lnTo>
                  <a:pt x="249" y="788"/>
                </a:lnTo>
                <a:lnTo>
                  <a:pt x="269" y="788"/>
                </a:lnTo>
                <a:lnTo>
                  <a:pt x="304" y="783"/>
                </a:lnTo>
                <a:lnTo>
                  <a:pt x="304" y="783"/>
                </a:lnTo>
                <a:lnTo>
                  <a:pt x="314" y="783"/>
                </a:lnTo>
                <a:lnTo>
                  <a:pt x="329" y="778"/>
                </a:lnTo>
                <a:lnTo>
                  <a:pt x="344" y="783"/>
                </a:lnTo>
                <a:lnTo>
                  <a:pt x="354" y="788"/>
                </a:lnTo>
                <a:lnTo>
                  <a:pt x="364" y="803"/>
                </a:lnTo>
                <a:lnTo>
                  <a:pt x="364" y="823"/>
                </a:lnTo>
                <a:lnTo>
                  <a:pt x="359" y="853"/>
                </a:lnTo>
                <a:lnTo>
                  <a:pt x="359" y="853"/>
                </a:lnTo>
                <a:lnTo>
                  <a:pt x="354" y="858"/>
                </a:lnTo>
                <a:lnTo>
                  <a:pt x="339" y="868"/>
                </a:lnTo>
                <a:lnTo>
                  <a:pt x="314" y="873"/>
                </a:lnTo>
                <a:lnTo>
                  <a:pt x="264" y="878"/>
                </a:lnTo>
                <a:lnTo>
                  <a:pt x="264" y="878"/>
                </a:lnTo>
                <a:lnTo>
                  <a:pt x="259" y="883"/>
                </a:lnTo>
                <a:lnTo>
                  <a:pt x="249" y="893"/>
                </a:lnTo>
                <a:lnTo>
                  <a:pt x="239" y="908"/>
                </a:lnTo>
                <a:lnTo>
                  <a:pt x="239" y="923"/>
                </a:lnTo>
                <a:lnTo>
                  <a:pt x="239" y="938"/>
                </a:lnTo>
                <a:lnTo>
                  <a:pt x="239" y="938"/>
                </a:lnTo>
                <a:lnTo>
                  <a:pt x="239" y="948"/>
                </a:lnTo>
                <a:lnTo>
                  <a:pt x="239" y="963"/>
                </a:lnTo>
                <a:lnTo>
                  <a:pt x="234" y="988"/>
                </a:lnTo>
                <a:lnTo>
                  <a:pt x="229" y="998"/>
                </a:lnTo>
                <a:lnTo>
                  <a:pt x="219" y="1008"/>
                </a:lnTo>
                <a:lnTo>
                  <a:pt x="219" y="1008"/>
                </a:lnTo>
                <a:lnTo>
                  <a:pt x="209" y="1013"/>
                </a:lnTo>
                <a:lnTo>
                  <a:pt x="199" y="1028"/>
                </a:lnTo>
                <a:lnTo>
                  <a:pt x="194" y="1038"/>
                </a:lnTo>
                <a:lnTo>
                  <a:pt x="194" y="1052"/>
                </a:lnTo>
                <a:lnTo>
                  <a:pt x="199" y="1062"/>
                </a:lnTo>
                <a:lnTo>
                  <a:pt x="209" y="1067"/>
                </a:lnTo>
                <a:lnTo>
                  <a:pt x="229" y="1072"/>
                </a:lnTo>
                <a:lnTo>
                  <a:pt x="254" y="1067"/>
                </a:lnTo>
                <a:lnTo>
                  <a:pt x="254" y="1067"/>
                </a:lnTo>
                <a:lnTo>
                  <a:pt x="279" y="1062"/>
                </a:lnTo>
                <a:lnTo>
                  <a:pt x="299" y="1067"/>
                </a:lnTo>
                <a:lnTo>
                  <a:pt x="309" y="1067"/>
                </a:lnTo>
                <a:lnTo>
                  <a:pt x="314" y="1077"/>
                </a:lnTo>
                <a:lnTo>
                  <a:pt x="314" y="1087"/>
                </a:lnTo>
                <a:lnTo>
                  <a:pt x="314" y="1097"/>
                </a:lnTo>
                <a:lnTo>
                  <a:pt x="299" y="1117"/>
                </a:lnTo>
                <a:lnTo>
                  <a:pt x="299" y="1117"/>
                </a:lnTo>
                <a:lnTo>
                  <a:pt x="274" y="1142"/>
                </a:lnTo>
                <a:lnTo>
                  <a:pt x="249" y="1162"/>
                </a:lnTo>
                <a:lnTo>
                  <a:pt x="239" y="1172"/>
                </a:lnTo>
                <a:lnTo>
                  <a:pt x="229" y="1187"/>
                </a:lnTo>
                <a:lnTo>
                  <a:pt x="229" y="1197"/>
                </a:lnTo>
                <a:lnTo>
                  <a:pt x="229" y="1212"/>
                </a:lnTo>
                <a:lnTo>
                  <a:pt x="229" y="1212"/>
                </a:lnTo>
                <a:lnTo>
                  <a:pt x="239" y="1252"/>
                </a:lnTo>
                <a:lnTo>
                  <a:pt x="254" y="1287"/>
                </a:lnTo>
                <a:lnTo>
                  <a:pt x="264" y="1302"/>
                </a:lnTo>
                <a:lnTo>
                  <a:pt x="279" y="1312"/>
                </a:lnTo>
                <a:lnTo>
                  <a:pt x="304" y="1322"/>
                </a:lnTo>
                <a:lnTo>
                  <a:pt x="329" y="1322"/>
                </a:lnTo>
                <a:lnTo>
                  <a:pt x="329" y="1322"/>
                </a:lnTo>
                <a:lnTo>
                  <a:pt x="354" y="1327"/>
                </a:lnTo>
                <a:lnTo>
                  <a:pt x="374" y="1332"/>
                </a:lnTo>
                <a:lnTo>
                  <a:pt x="389" y="1337"/>
                </a:lnTo>
                <a:lnTo>
                  <a:pt x="399" y="1347"/>
                </a:lnTo>
                <a:lnTo>
                  <a:pt x="414" y="1362"/>
                </a:lnTo>
                <a:lnTo>
                  <a:pt x="419" y="1367"/>
                </a:lnTo>
                <a:lnTo>
                  <a:pt x="419" y="1367"/>
                </a:lnTo>
                <a:lnTo>
                  <a:pt x="424" y="1372"/>
                </a:lnTo>
                <a:lnTo>
                  <a:pt x="429" y="1372"/>
                </a:lnTo>
                <a:lnTo>
                  <a:pt x="443" y="1362"/>
                </a:lnTo>
                <a:lnTo>
                  <a:pt x="453" y="1337"/>
                </a:lnTo>
                <a:lnTo>
                  <a:pt x="453" y="1337"/>
                </a:lnTo>
                <a:lnTo>
                  <a:pt x="463" y="1327"/>
                </a:lnTo>
                <a:lnTo>
                  <a:pt x="468" y="1332"/>
                </a:lnTo>
                <a:lnTo>
                  <a:pt x="478" y="1347"/>
                </a:lnTo>
                <a:lnTo>
                  <a:pt x="483" y="1372"/>
                </a:lnTo>
                <a:lnTo>
                  <a:pt x="503" y="1442"/>
                </a:lnTo>
                <a:lnTo>
                  <a:pt x="503" y="1442"/>
                </a:lnTo>
                <a:lnTo>
                  <a:pt x="513" y="1447"/>
                </a:lnTo>
                <a:lnTo>
                  <a:pt x="533" y="1456"/>
                </a:lnTo>
                <a:lnTo>
                  <a:pt x="548" y="1456"/>
                </a:lnTo>
                <a:lnTo>
                  <a:pt x="568" y="1456"/>
                </a:lnTo>
                <a:lnTo>
                  <a:pt x="583" y="1447"/>
                </a:lnTo>
                <a:lnTo>
                  <a:pt x="603" y="1427"/>
                </a:lnTo>
                <a:lnTo>
                  <a:pt x="613" y="1357"/>
                </a:lnTo>
                <a:lnTo>
                  <a:pt x="613" y="1357"/>
                </a:lnTo>
                <a:lnTo>
                  <a:pt x="618" y="1352"/>
                </a:lnTo>
                <a:lnTo>
                  <a:pt x="628" y="1337"/>
                </a:lnTo>
                <a:lnTo>
                  <a:pt x="648" y="1317"/>
                </a:lnTo>
                <a:lnTo>
                  <a:pt x="678" y="1302"/>
                </a:lnTo>
                <a:lnTo>
                  <a:pt x="678" y="1302"/>
                </a:lnTo>
                <a:lnTo>
                  <a:pt x="693" y="1297"/>
                </a:lnTo>
                <a:lnTo>
                  <a:pt x="708" y="1292"/>
                </a:lnTo>
                <a:lnTo>
                  <a:pt x="728" y="1272"/>
                </a:lnTo>
                <a:lnTo>
                  <a:pt x="738" y="1252"/>
                </a:lnTo>
                <a:lnTo>
                  <a:pt x="743" y="1247"/>
                </a:lnTo>
                <a:lnTo>
                  <a:pt x="743" y="1247"/>
                </a:lnTo>
                <a:lnTo>
                  <a:pt x="768" y="1232"/>
                </a:lnTo>
                <a:lnTo>
                  <a:pt x="793" y="1217"/>
                </a:lnTo>
                <a:lnTo>
                  <a:pt x="823" y="1207"/>
                </a:lnTo>
                <a:lnTo>
                  <a:pt x="867" y="1172"/>
                </a:lnTo>
                <a:lnTo>
                  <a:pt x="867" y="1172"/>
                </a:lnTo>
                <a:lnTo>
                  <a:pt x="872" y="1172"/>
                </a:lnTo>
                <a:lnTo>
                  <a:pt x="882" y="1172"/>
                </a:lnTo>
                <a:lnTo>
                  <a:pt x="892" y="1172"/>
                </a:lnTo>
                <a:lnTo>
                  <a:pt x="892" y="1182"/>
                </a:lnTo>
                <a:lnTo>
                  <a:pt x="892" y="1192"/>
                </a:lnTo>
                <a:lnTo>
                  <a:pt x="892" y="1207"/>
                </a:lnTo>
                <a:lnTo>
                  <a:pt x="892" y="1207"/>
                </a:lnTo>
                <a:lnTo>
                  <a:pt x="892" y="1212"/>
                </a:lnTo>
                <a:lnTo>
                  <a:pt x="897" y="1217"/>
                </a:lnTo>
                <a:lnTo>
                  <a:pt x="912" y="1217"/>
                </a:lnTo>
                <a:lnTo>
                  <a:pt x="932" y="1202"/>
                </a:lnTo>
                <a:lnTo>
                  <a:pt x="977" y="1197"/>
                </a:lnTo>
                <a:lnTo>
                  <a:pt x="977" y="1197"/>
                </a:lnTo>
                <a:lnTo>
                  <a:pt x="982" y="1187"/>
                </a:lnTo>
                <a:lnTo>
                  <a:pt x="992" y="1162"/>
                </a:lnTo>
                <a:lnTo>
                  <a:pt x="997" y="1147"/>
                </a:lnTo>
                <a:lnTo>
                  <a:pt x="1012" y="1132"/>
                </a:lnTo>
                <a:lnTo>
                  <a:pt x="1032" y="1122"/>
                </a:lnTo>
                <a:lnTo>
                  <a:pt x="1052" y="1112"/>
                </a:lnTo>
                <a:lnTo>
                  <a:pt x="1052" y="1112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8486775" y="3170238"/>
            <a:ext cx="450850" cy="412750"/>
          </a:xfrm>
          <a:custGeom>
            <a:avLst/>
            <a:gdLst>
              <a:gd name="T0" fmla="*/ 0 w 284"/>
              <a:gd name="T1" fmla="*/ 260 h 260"/>
              <a:gd name="T2" fmla="*/ 0 w 284"/>
              <a:gd name="T3" fmla="*/ 260 h 260"/>
              <a:gd name="T4" fmla="*/ 20 w 284"/>
              <a:gd name="T5" fmla="*/ 250 h 260"/>
              <a:gd name="T6" fmla="*/ 50 w 284"/>
              <a:gd name="T7" fmla="*/ 240 h 260"/>
              <a:gd name="T8" fmla="*/ 50 w 284"/>
              <a:gd name="T9" fmla="*/ 240 h 260"/>
              <a:gd name="T10" fmla="*/ 55 w 284"/>
              <a:gd name="T11" fmla="*/ 235 h 260"/>
              <a:gd name="T12" fmla="*/ 60 w 284"/>
              <a:gd name="T13" fmla="*/ 225 h 260"/>
              <a:gd name="T14" fmla="*/ 70 w 284"/>
              <a:gd name="T15" fmla="*/ 190 h 260"/>
              <a:gd name="T16" fmla="*/ 75 w 284"/>
              <a:gd name="T17" fmla="*/ 140 h 260"/>
              <a:gd name="T18" fmla="*/ 109 w 284"/>
              <a:gd name="T19" fmla="*/ 120 h 260"/>
              <a:gd name="T20" fmla="*/ 109 w 284"/>
              <a:gd name="T21" fmla="*/ 120 h 260"/>
              <a:gd name="T22" fmla="*/ 119 w 284"/>
              <a:gd name="T23" fmla="*/ 95 h 260"/>
              <a:gd name="T24" fmla="*/ 144 w 284"/>
              <a:gd name="T25" fmla="*/ 50 h 260"/>
              <a:gd name="T26" fmla="*/ 159 w 284"/>
              <a:gd name="T27" fmla="*/ 25 h 260"/>
              <a:gd name="T28" fmla="*/ 179 w 284"/>
              <a:gd name="T29" fmla="*/ 10 h 260"/>
              <a:gd name="T30" fmla="*/ 194 w 284"/>
              <a:gd name="T31" fmla="*/ 0 h 260"/>
              <a:gd name="T32" fmla="*/ 199 w 284"/>
              <a:gd name="T33" fmla="*/ 0 h 260"/>
              <a:gd name="T34" fmla="*/ 209 w 284"/>
              <a:gd name="T35" fmla="*/ 0 h 260"/>
              <a:gd name="T36" fmla="*/ 209 w 284"/>
              <a:gd name="T37" fmla="*/ 0 h 260"/>
              <a:gd name="T38" fmla="*/ 229 w 284"/>
              <a:gd name="T39" fmla="*/ 20 h 260"/>
              <a:gd name="T40" fmla="*/ 239 w 284"/>
              <a:gd name="T41" fmla="*/ 35 h 260"/>
              <a:gd name="T42" fmla="*/ 244 w 284"/>
              <a:gd name="T43" fmla="*/ 45 h 260"/>
              <a:gd name="T44" fmla="*/ 284 w 284"/>
              <a:gd name="T45" fmla="*/ 45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84" h="260">
                <a:moveTo>
                  <a:pt x="0" y="260"/>
                </a:moveTo>
                <a:lnTo>
                  <a:pt x="0" y="260"/>
                </a:lnTo>
                <a:lnTo>
                  <a:pt x="20" y="250"/>
                </a:lnTo>
                <a:lnTo>
                  <a:pt x="50" y="240"/>
                </a:lnTo>
                <a:lnTo>
                  <a:pt x="50" y="240"/>
                </a:lnTo>
                <a:lnTo>
                  <a:pt x="55" y="235"/>
                </a:lnTo>
                <a:lnTo>
                  <a:pt x="60" y="225"/>
                </a:lnTo>
                <a:lnTo>
                  <a:pt x="70" y="190"/>
                </a:lnTo>
                <a:lnTo>
                  <a:pt x="75" y="140"/>
                </a:lnTo>
                <a:lnTo>
                  <a:pt x="109" y="120"/>
                </a:lnTo>
                <a:lnTo>
                  <a:pt x="109" y="120"/>
                </a:lnTo>
                <a:lnTo>
                  <a:pt x="119" y="95"/>
                </a:lnTo>
                <a:lnTo>
                  <a:pt x="144" y="50"/>
                </a:lnTo>
                <a:lnTo>
                  <a:pt x="159" y="25"/>
                </a:lnTo>
                <a:lnTo>
                  <a:pt x="179" y="10"/>
                </a:lnTo>
                <a:lnTo>
                  <a:pt x="194" y="0"/>
                </a:lnTo>
                <a:lnTo>
                  <a:pt x="199" y="0"/>
                </a:lnTo>
                <a:lnTo>
                  <a:pt x="209" y="0"/>
                </a:lnTo>
                <a:lnTo>
                  <a:pt x="209" y="0"/>
                </a:lnTo>
                <a:lnTo>
                  <a:pt x="229" y="20"/>
                </a:lnTo>
                <a:lnTo>
                  <a:pt x="239" y="35"/>
                </a:lnTo>
                <a:lnTo>
                  <a:pt x="244" y="45"/>
                </a:lnTo>
                <a:lnTo>
                  <a:pt x="284" y="45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8462963" y="3082925"/>
            <a:ext cx="2011363" cy="1274763"/>
          </a:xfrm>
          <a:custGeom>
            <a:avLst/>
            <a:gdLst>
              <a:gd name="T0" fmla="*/ 254 w 1267"/>
              <a:gd name="T1" fmla="*/ 90 h 803"/>
              <a:gd name="T2" fmla="*/ 214 w 1267"/>
              <a:gd name="T3" fmla="*/ 55 h 803"/>
              <a:gd name="T4" fmla="*/ 159 w 1267"/>
              <a:gd name="T5" fmla="*/ 105 h 803"/>
              <a:gd name="T6" fmla="*/ 90 w 1267"/>
              <a:gd name="T7" fmla="*/ 195 h 803"/>
              <a:gd name="T8" fmla="*/ 65 w 1267"/>
              <a:gd name="T9" fmla="*/ 295 h 803"/>
              <a:gd name="T10" fmla="*/ 15 w 1267"/>
              <a:gd name="T11" fmla="*/ 315 h 803"/>
              <a:gd name="T12" fmla="*/ 5 w 1267"/>
              <a:gd name="T13" fmla="*/ 394 h 803"/>
              <a:gd name="T14" fmla="*/ 5 w 1267"/>
              <a:gd name="T15" fmla="*/ 459 h 803"/>
              <a:gd name="T16" fmla="*/ 40 w 1267"/>
              <a:gd name="T17" fmla="*/ 519 h 803"/>
              <a:gd name="T18" fmla="*/ 100 w 1267"/>
              <a:gd name="T19" fmla="*/ 504 h 803"/>
              <a:gd name="T20" fmla="*/ 199 w 1267"/>
              <a:gd name="T21" fmla="*/ 449 h 803"/>
              <a:gd name="T22" fmla="*/ 214 w 1267"/>
              <a:gd name="T23" fmla="*/ 484 h 803"/>
              <a:gd name="T24" fmla="*/ 234 w 1267"/>
              <a:gd name="T25" fmla="*/ 504 h 803"/>
              <a:gd name="T26" fmla="*/ 239 w 1267"/>
              <a:gd name="T27" fmla="*/ 589 h 803"/>
              <a:gd name="T28" fmla="*/ 314 w 1267"/>
              <a:gd name="T29" fmla="*/ 694 h 803"/>
              <a:gd name="T30" fmla="*/ 399 w 1267"/>
              <a:gd name="T31" fmla="*/ 748 h 803"/>
              <a:gd name="T32" fmla="*/ 499 w 1267"/>
              <a:gd name="T33" fmla="*/ 803 h 803"/>
              <a:gd name="T34" fmla="*/ 523 w 1267"/>
              <a:gd name="T35" fmla="*/ 763 h 803"/>
              <a:gd name="T36" fmla="*/ 573 w 1267"/>
              <a:gd name="T37" fmla="*/ 758 h 803"/>
              <a:gd name="T38" fmla="*/ 628 w 1267"/>
              <a:gd name="T39" fmla="*/ 748 h 803"/>
              <a:gd name="T40" fmla="*/ 843 w 1267"/>
              <a:gd name="T41" fmla="*/ 659 h 803"/>
              <a:gd name="T42" fmla="*/ 878 w 1267"/>
              <a:gd name="T43" fmla="*/ 619 h 803"/>
              <a:gd name="T44" fmla="*/ 952 w 1267"/>
              <a:gd name="T45" fmla="*/ 579 h 803"/>
              <a:gd name="T46" fmla="*/ 982 w 1267"/>
              <a:gd name="T47" fmla="*/ 494 h 803"/>
              <a:gd name="T48" fmla="*/ 1052 w 1267"/>
              <a:gd name="T49" fmla="*/ 384 h 803"/>
              <a:gd name="T50" fmla="*/ 1162 w 1267"/>
              <a:gd name="T51" fmla="*/ 344 h 803"/>
              <a:gd name="T52" fmla="*/ 1192 w 1267"/>
              <a:gd name="T53" fmla="*/ 265 h 803"/>
              <a:gd name="T54" fmla="*/ 1217 w 1267"/>
              <a:gd name="T55" fmla="*/ 215 h 803"/>
              <a:gd name="T56" fmla="*/ 1267 w 1267"/>
              <a:gd name="T57" fmla="*/ 120 h 803"/>
              <a:gd name="T58" fmla="*/ 1247 w 1267"/>
              <a:gd name="T59" fmla="*/ 55 h 803"/>
              <a:gd name="T60" fmla="*/ 1212 w 1267"/>
              <a:gd name="T61" fmla="*/ 20 h 803"/>
              <a:gd name="T62" fmla="*/ 1122 w 1267"/>
              <a:gd name="T63" fmla="*/ 5 h 803"/>
              <a:gd name="T64" fmla="*/ 1077 w 1267"/>
              <a:gd name="T65" fmla="*/ 20 h 803"/>
              <a:gd name="T66" fmla="*/ 1047 w 1267"/>
              <a:gd name="T67" fmla="*/ 85 h 803"/>
              <a:gd name="T68" fmla="*/ 967 w 1267"/>
              <a:gd name="T69" fmla="*/ 105 h 803"/>
              <a:gd name="T70" fmla="*/ 962 w 1267"/>
              <a:gd name="T71" fmla="*/ 80 h 803"/>
              <a:gd name="T72" fmla="*/ 937 w 1267"/>
              <a:gd name="T73" fmla="*/ 60 h 803"/>
              <a:gd name="T74" fmla="*/ 858 w 1267"/>
              <a:gd name="T75" fmla="*/ 105 h 803"/>
              <a:gd name="T76" fmla="*/ 808 w 1267"/>
              <a:gd name="T77" fmla="*/ 140 h 803"/>
              <a:gd name="T78" fmla="*/ 743 w 1267"/>
              <a:gd name="T79" fmla="*/ 190 h 803"/>
              <a:gd name="T80" fmla="*/ 683 w 1267"/>
              <a:gd name="T81" fmla="*/ 240 h 803"/>
              <a:gd name="T82" fmla="*/ 653 w 1267"/>
              <a:gd name="T83" fmla="*/ 335 h 803"/>
              <a:gd name="T84" fmla="*/ 578 w 1267"/>
              <a:gd name="T85" fmla="*/ 335 h 803"/>
              <a:gd name="T86" fmla="*/ 543 w 1267"/>
              <a:gd name="T87" fmla="*/ 235 h 803"/>
              <a:gd name="T88" fmla="*/ 518 w 1267"/>
              <a:gd name="T89" fmla="*/ 225 h 803"/>
              <a:gd name="T90" fmla="*/ 489 w 1267"/>
              <a:gd name="T91" fmla="*/ 255 h 803"/>
              <a:gd name="T92" fmla="*/ 454 w 1267"/>
              <a:gd name="T93" fmla="*/ 225 h 803"/>
              <a:gd name="T94" fmla="*/ 394 w 1267"/>
              <a:gd name="T95" fmla="*/ 210 h 803"/>
              <a:gd name="T96" fmla="*/ 319 w 1267"/>
              <a:gd name="T97" fmla="*/ 175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67" h="803">
                <a:moveTo>
                  <a:pt x="294" y="100"/>
                </a:moveTo>
                <a:lnTo>
                  <a:pt x="259" y="100"/>
                </a:lnTo>
                <a:lnTo>
                  <a:pt x="259" y="100"/>
                </a:lnTo>
                <a:lnTo>
                  <a:pt x="254" y="90"/>
                </a:lnTo>
                <a:lnTo>
                  <a:pt x="239" y="75"/>
                </a:lnTo>
                <a:lnTo>
                  <a:pt x="219" y="55"/>
                </a:lnTo>
                <a:lnTo>
                  <a:pt x="219" y="55"/>
                </a:lnTo>
                <a:lnTo>
                  <a:pt x="214" y="55"/>
                </a:lnTo>
                <a:lnTo>
                  <a:pt x="204" y="55"/>
                </a:lnTo>
                <a:lnTo>
                  <a:pt x="189" y="65"/>
                </a:lnTo>
                <a:lnTo>
                  <a:pt x="174" y="80"/>
                </a:lnTo>
                <a:lnTo>
                  <a:pt x="159" y="105"/>
                </a:lnTo>
                <a:lnTo>
                  <a:pt x="134" y="150"/>
                </a:lnTo>
                <a:lnTo>
                  <a:pt x="124" y="175"/>
                </a:lnTo>
                <a:lnTo>
                  <a:pt x="90" y="195"/>
                </a:lnTo>
                <a:lnTo>
                  <a:pt x="90" y="195"/>
                </a:lnTo>
                <a:lnTo>
                  <a:pt x="80" y="245"/>
                </a:lnTo>
                <a:lnTo>
                  <a:pt x="75" y="280"/>
                </a:lnTo>
                <a:lnTo>
                  <a:pt x="70" y="290"/>
                </a:lnTo>
                <a:lnTo>
                  <a:pt x="65" y="295"/>
                </a:lnTo>
                <a:lnTo>
                  <a:pt x="65" y="295"/>
                </a:lnTo>
                <a:lnTo>
                  <a:pt x="35" y="305"/>
                </a:lnTo>
                <a:lnTo>
                  <a:pt x="15" y="315"/>
                </a:lnTo>
                <a:lnTo>
                  <a:pt x="15" y="315"/>
                </a:lnTo>
                <a:lnTo>
                  <a:pt x="0" y="354"/>
                </a:lnTo>
                <a:lnTo>
                  <a:pt x="0" y="354"/>
                </a:lnTo>
                <a:lnTo>
                  <a:pt x="5" y="374"/>
                </a:lnTo>
                <a:lnTo>
                  <a:pt x="5" y="394"/>
                </a:lnTo>
                <a:lnTo>
                  <a:pt x="0" y="414"/>
                </a:lnTo>
                <a:lnTo>
                  <a:pt x="0" y="414"/>
                </a:lnTo>
                <a:lnTo>
                  <a:pt x="5" y="439"/>
                </a:lnTo>
                <a:lnTo>
                  <a:pt x="5" y="459"/>
                </a:lnTo>
                <a:lnTo>
                  <a:pt x="15" y="484"/>
                </a:lnTo>
                <a:lnTo>
                  <a:pt x="25" y="504"/>
                </a:lnTo>
                <a:lnTo>
                  <a:pt x="30" y="514"/>
                </a:lnTo>
                <a:lnTo>
                  <a:pt x="40" y="519"/>
                </a:lnTo>
                <a:lnTo>
                  <a:pt x="55" y="519"/>
                </a:lnTo>
                <a:lnTo>
                  <a:pt x="65" y="519"/>
                </a:lnTo>
                <a:lnTo>
                  <a:pt x="80" y="514"/>
                </a:lnTo>
                <a:lnTo>
                  <a:pt x="100" y="504"/>
                </a:lnTo>
                <a:lnTo>
                  <a:pt x="100" y="504"/>
                </a:lnTo>
                <a:lnTo>
                  <a:pt x="159" y="464"/>
                </a:lnTo>
                <a:lnTo>
                  <a:pt x="189" y="449"/>
                </a:lnTo>
                <a:lnTo>
                  <a:pt x="199" y="449"/>
                </a:lnTo>
                <a:lnTo>
                  <a:pt x="204" y="454"/>
                </a:lnTo>
                <a:lnTo>
                  <a:pt x="209" y="469"/>
                </a:lnTo>
                <a:lnTo>
                  <a:pt x="209" y="469"/>
                </a:lnTo>
                <a:lnTo>
                  <a:pt x="214" y="484"/>
                </a:lnTo>
                <a:lnTo>
                  <a:pt x="224" y="489"/>
                </a:lnTo>
                <a:lnTo>
                  <a:pt x="239" y="494"/>
                </a:lnTo>
                <a:lnTo>
                  <a:pt x="239" y="494"/>
                </a:lnTo>
                <a:lnTo>
                  <a:pt x="234" y="504"/>
                </a:lnTo>
                <a:lnTo>
                  <a:pt x="229" y="529"/>
                </a:lnTo>
                <a:lnTo>
                  <a:pt x="229" y="549"/>
                </a:lnTo>
                <a:lnTo>
                  <a:pt x="234" y="569"/>
                </a:lnTo>
                <a:lnTo>
                  <a:pt x="239" y="589"/>
                </a:lnTo>
                <a:lnTo>
                  <a:pt x="259" y="609"/>
                </a:lnTo>
                <a:lnTo>
                  <a:pt x="259" y="609"/>
                </a:lnTo>
                <a:lnTo>
                  <a:pt x="289" y="654"/>
                </a:lnTo>
                <a:lnTo>
                  <a:pt x="314" y="694"/>
                </a:lnTo>
                <a:lnTo>
                  <a:pt x="334" y="739"/>
                </a:lnTo>
                <a:lnTo>
                  <a:pt x="334" y="739"/>
                </a:lnTo>
                <a:lnTo>
                  <a:pt x="354" y="739"/>
                </a:lnTo>
                <a:lnTo>
                  <a:pt x="399" y="748"/>
                </a:lnTo>
                <a:lnTo>
                  <a:pt x="454" y="773"/>
                </a:lnTo>
                <a:lnTo>
                  <a:pt x="479" y="783"/>
                </a:lnTo>
                <a:lnTo>
                  <a:pt x="499" y="803"/>
                </a:lnTo>
                <a:lnTo>
                  <a:pt x="499" y="803"/>
                </a:lnTo>
                <a:lnTo>
                  <a:pt x="499" y="803"/>
                </a:lnTo>
                <a:lnTo>
                  <a:pt x="504" y="788"/>
                </a:lnTo>
                <a:lnTo>
                  <a:pt x="513" y="768"/>
                </a:lnTo>
                <a:lnTo>
                  <a:pt x="523" y="763"/>
                </a:lnTo>
                <a:lnTo>
                  <a:pt x="538" y="753"/>
                </a:lnTo>
                <a:lnTo>
                  <a:pt x="553" y="753"/>
                </a:lnTo>
                <a:lnTo>
                  <a:pt x="573" y="758"/>
                </a:lnTo>
                <a:lnTo>
                  <a:pt x="573" y="758"/>
                </a:lnTo>
                <a:lnTo>
                  <a:pt x="598" y="758"/>
                </a:lnTo>
                <a:lnTo>
                  <a:pt x="618" y="753"/>
                </a:lnTo>
                <a:lnTo>
                  <a:pt x="623" y="753"/>
                </a:lnTo>
                <a:lnTo>
                  <a:pt x="628" y="748"/>
                </a:lnTo>
                <a:lnTo>
                  <a:pt x="718" y="748"/>
                </a:lnTo>
                <a:lnTo>
                  <a:pt x="748" y="714"/>
                </a:lnTo>
                <a:lnTo>
                  <a:pt x="843" y="659"/>
                </a:lnTo>
                <a:lnTo>
                  <a:pt x="843" y="659"/>
                </a:lnTo>
                <a:lnTo>
                  <a:pt x="843" y="649"/>
                </a:lnTo>
                <a:lnTo>
                  <a:pt x="858" y="634"/>
                </a:lnTo>
                <a:lnTo>
                  <a:pt x="868" y="624"/>
                </a:lnTo>
                <a:lnTo>
                  <a:pt x="878" y="619"/>
                </a:lnTo>
                <a:lnTo>
                  <a:pt x="898" y="619"/>
                </a:lnTo>
                <a:lnTo>
                  <a:pt x="922" y="629"/>
                </a:lnTo>
                <a:lnTo>
                  <a:pt x="922" y="629"/>
                </a:lnTo>
                <a:lnTo>
                  <a:pt x="952" y="579"/>
                </a:lnTo>
                <a:lnTo>
                  <a:pt x="972" y="539"/>
                </a:lnTo>
                <a:lnTo>
                  <a:pt x="977" y="514"/>
                </a:lnTo>
                <a:lnTo>
                  <a:pt x="982" y="494"/>
                </a:lnTo>
                <a:lnTo>
                  <a:pt x="982" y="494"/>
                </a:lnTo>
                <a:lnTo>
                  <a:pt x="992" y="469"/>
                </a:lnTo>
                <a:lnTo>
                  <a:pt x="1007" y="444"/>
                </a:lnTo>
                <a:lnTo>
                  <a:pt x="1027" y="414"/>
                </a:lnTo>
                <a:lnTo>
                  <a:pt x="1052" y="384"/>
                </a:lnTo>
                <a:lnTo>
                  <a:pt x="1092" y="359"/>
                </a:lnTo>
                <a:lnTo>
                  <a:pt x="1112" y="349"/>
                </a:lnTo>
                <a:lnTo>
                  <a:pt x="1132" y="344"/>
                </a:lnTo>
                <a:lnTo>
                  <a:pt x="1162" y="344"/>
                </a:lnTo>
                <a:lnTo>
                  <a:pt x="1187" y="344"/>
                </a:lnTo>
                <a:lnTo>
                  <a:pt x="1192" y="290"/>
                </a:lnTo>
                <a:lnTo>
                  <a:pt x="1192" y="290"/>
                </a:lnTo>
                <a:lnTo>
                  <a:pt x="1192" y="265"/>
                </a:lnTo>
                <a:lnTo>
                  <a:pt x="1202" y="240"/>
                </a:lnTo>
                <a:lnTo>
                  <a:pt x="1207" y="230"/>
                </a:lnTo>
                <a:lnTo>
                  <a:pt x="1217" y="215"/>
                </a:lnTo>
                <a:lnTo>
                  <a:pt x="1217" y="215"/>
                </a:lnTo>
                <a:lnTo>
                  <a:pt x="1232" y="195"/>
                </a:lnTo>
                <a:lnTo>
                  <a:pt x="1247" y="175"/>
                </a:lnTo>
                <a:lnTo>
                  <a:pt x="1262" y="150"/>
                </a:lnTo>
                <a:lnTo>
                  <a:pt x="1267" y="120"/>
                </a:lnTo>
                <a:lnTo>
                  <a:pt x="1267" y="100"/>
                </a:lnTo>
                <a:lnTo>
                  <a:pt x="1262" y="85"/>
                </a:lnTo>
                <a:lnTo>
                  <a:pt x="1257" y="70"/>
                </a:lnTo>
                <a:lnTo>
                  <a:pt x="1247" y="55"/>
                </a:lnTo>
                <a:lnTo>
                  <a:pt x="1232" y="40"/>
                </a:lnTo>
                <a:lnTo>
                  <a:pt x="1212" y="25"/>
                </a:lnTo>
                <a:lnTo>
                  <a:pt x="1212" y="20"/>
                </a:lnTo>
                <a:lnTo>
                  <a:pt x="1212" y="20"/>
                </a:lnTo>
                <a:lnTo>
                  <a:pt x="1182" y="25"/>
                </a:lnTo>
                <a:lnTo>
                  <a:pt x="1157" y="20"/>
                </a:lnTo>
                <a:lnTo>
                  <a:pt x="1137" y="15"/>
                </a:lnTo>
                <a:lnTo>
                  <a:pt x="1122" y="5"/>
                </a:lnTo>
                <a:lnTo>
                  <a:pt x="1122" y="0"/>
                </a:lnTo>
                <a:lnTo>
                  <a:pt x="1122" y="0"/>
                </a:lnTo>
                <a:lnTo>
                  <a:pt x="1097" y="10"/>
                </a:lnTo>
                <a:lnTo>
                  <a:pt x="1077" y="20"/>
                </a:lnTo>
                <a:lnTo>
                  <a:pt x="1067" y="35"/>
                </a:lnTo>
                <a:lnTo>
                  <a:pt x="1057" y="50"/>
                </a:lnTo>
                <a:lnTo>
                  <a:pt x="1047" y="75"/>
                </a:lnTo>
                <a:lnTo>
                  <a:pt x="1047" y="85"/>
                </a:lnTo>
                <a:lnTo>
                  <a:pt x="997" y="90"/>
                </a:lnTo>
                <a:lnTo>
                  <a:pt x="997" y="90"/>
                </a:lnTo>
                <a:lnTo>
                  <a:pt x="977" y="105"/>
                </a:lnTo>
                <a:lnTo>
                  <a:pt x="967" y="105"/>
                </a:lnTo>
                <a:lnTo>
                  <a:pt x="962" y="100"/>
                </a:lnTo>
                <a:lnTo>
                  <a:pt x="957" y="95"/>
                </a:lnTo>
                <a:lnTo>
                  <a:pt x="957" y="95"/>
                </a:lnTo>
                <a:lnTo>
                  <a:pt x="962" y="80"/>
                </a:lnTo>
                <a:lnTo>
                  <a:pt x="962" y="70"/>
                </a:lnTo>
                <a:lnTo>
                  <a:pt x="957" y="60"/>
                </a:lnTo>
                <a:lnTo>
                  <a:pt x="952" y="60"/>
                </a:lnTo>
                <a:lnTo>
                  <a:pt x="937" y="60"/>
                </a:lnTo>
                <a:lnTo>
                  <a:pt x="932" y="60"/>
                </a:lnTo>
                <a:lnTo>
                  <a:pt x="888" y="95"/>
                </a:lnTo>
                <a:lnTo>
                  <a:pt x="888" y="95"/>
                </a:lnTo>
                <a:lnTo>
                  <a:pt x="858" y="105"/>
                </a:lnTo>
                <a:lnTo>
                  <a:pt x="833" y="120"/>
                </a:lnTo>
                <a:lnTo>
                  <a:pt x="808" y="135"/>
                </a:lnTo>
                <a:lnTo>
                  <a:pt x="808" y="135"/>
                </a:lnTo>
                <a:lnTo>
                  <a:pt x="808" y="140"/>
                </a:lnTo>
                <a:lnTo>
                  <a:pt x="793" y="160"/>
                </a:lnTo>
                <a:lnTo>
                  <a:pt x="773" y="180"/>
                </a:lnTo>
                <a:lnTo>
                  <a:pt x="763" y="185"/>
                </a:lnTo>
                <a:lnTo>
                  <a:pt x="743" y="190"/>
                </a:lnTo>
                <a:lnTo>
                  <a:pt x="743" y="190"/>
                </a:lnTo>
                <a:lnTo>
                  <a:pt x="713" y="205"/>
                </a:lnTo>
                <a:lnTo>
                  <a:pt x="693" y="225"/>
                </a:lnTo>
                <a:lnTo>
                  <a:pt x="683" y="240"/>
                </a:lnTo>
                <a:lnTo>
                  <a:pt x="678" y="245"/>
                </a:lnTo>
                <a:lnTo>
                  <a:pt x="668" y="315"/>
                </a:lnTo>
                <a:lnTo>
                  <a:pt x="668" y="315"/>
                </a:lnTo>
                <a:lnTo>
                  <a:pt x="653" y="335"/>
                </a:lnTo>
                <a:lnTo>
                  <a:pt x="633" y="344"/>
                </a:lnTo>
                <a:lnTo>
                  <a:pt x="618" y="344"/>
                </a:lnTo>
                <a:lnTo>
                  <a:pt x="603" y="344"/>
                </a:lnTo>
                <a:lnTo>
                  <a:pt x="578" y="335"/>
                </a:lnTo>
                <a:lnTo>
                  <a:pt x="568" y="330"/>
                </a:lnTo>
                <a:lnTo>
                  <a:pt x="568" y="330"/>
                </a:lnTo>
                <a:lnTo>
                  <a:pt x="553" y="260"/>
                </a:lnTo>
                <a:lnTo>
                  <a:pt x="543" y="235"/>
                </a:lnTo>
                <a:lnTo>
                  <a:pt x="538" y="220"/>
                </a:lnTo>
                <a:lnTo>
                  <a:pt x="528" y="215"/>
                </a:lnTo>
                <a:lnTo>
                  <a:pt x="518" y="225"/>
                </a:lnTo>
                <a:lnTo>
                  <a:pt x="518" y="225"/>
                </a:lnTo>
                <a:lnTo>
                  <a:pt x="509" y="250"/>
                </a:lnTo>
                <a:lnTo>
                  <a:pt x="499" y="260"/>
                </a:lnTo>
                <a:lnTo>
                  <a:pt x="489" y="260"/>
                </a:lnTo>
                <a:lnTo>
                  <a:pt x="489" y="255"/>
                </a:lnTo>
                <a:lnTo>
                  <a:pt x="489" y="255"/>
                </a:lnTo>
                <a:lnTo>
                  <a:pt x="484" y="250"/>
                </a:lnTo>
                <a:lnTo>
                  <a:pt x="469" y="235"/>
                </a:lnTo>
                <a:lnTo>
                  <a:pt x="454" y="225"/>
                </a:lnTo>
                <a:lnTo>
                  <a:pt x="439" y="220"/>
                </a:lnTo>
                <a:lnTo>
                  <a:pt x="419" y="215"/>
                </a:lnTo>
                <a:lnTo>
                  <a:pt x="394" y="210"/>
                </a:lnTo>
                <a:lnTo>
                  <a:pt x="394" y="210"/>
                </a:lnTo>
                <a:lnTo>
                  <a:pt x="369" y="210"/>
                </a:lnTo>
                <a:lnTo>
                  <a:pt x="349" y="200"/>
                </a:lnTo>
                <a:lnTo>
                  <a:pt x="334" y="190"/>
                </a:lnTo>
                <a:lnTo>
                  <a:pt x="319" y="175"/>
                </a:lnTo>
                <a:lnTo>
                  <a:pt x="304" y="140"/>
                </a:lnTo>
                <a:lnTo>
                  <a:pt x="294" y="105"/>
                </a:lnTo>
                <a:lnTo>
                  <a:pt x="294" y="100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10387013" y="3067050"/>
            <a:ext cx="1401763" cy="1947863"/>
          </a:xfrm>
          <a:custGeom>
            <a:avLst/>
            <a:gdLst>
              <a:gd name="T0" fmla="*/ 868 w 883"/>
              <a:gd name="T1" fmla="*/ 335 h 1227"/>
              <a:gd name="T2" fmla="*/ 843 w 883"/>
              <a:gd name="T3" fmla="*/ 265 h 1227"/>
              <a:gd name="T4" fmla="*/ 798 w 883"/>
              <a:gd name="T5" fmla="*/ 190 h 1227"/>
              <a:gd name="T6" fmla="*/ 778 w 883"/>
              <a:gd name="T7" fmla="*/ 125 h 1227"/>
              <a:gd name="T8" fmla="*/ 768 w 883"/>
              <a:gd name="T9" fmla="*/ 90 h 1227"/>
              <a:gd name="T10" fmla="*/ 713 w 883"/>
              <a:gd name="T11" fmla="*/ 105 h 1227"/>
              <a:gd name="T12" fmla="*/ 688 w 883"/>
              <a:gd name="T13" fmla="*/ 180 h 1227"/>
              <a:gd name="T14" fmla="*/ 668 w 883"/>
              <a:gd name="T15" fmla="*/ 280 h 1227"/>
              <a:gd name="T16" fmla="*/ 593 w 883"/>
              <a:gd name="T17" fmla="*/ 290 h 1227"/>
              <a:gd name="T18" fmla="*/ 553 w 883"/>
              <a:gd name="T19" fmla="*/ 235 h 1227"/>
              <a:gd name="T20" fmla="*/ 504 w 883"/>
              <a:gd name="T21" fmla="*/ 285 h 1227"/>
              <a:gd name="T22" fmla="*/ 444 w 883"/>
              <a:gd name="T23" fmla="*/ 364 h 1227"/>
              <a:gd name="T24" fmla="*/ 379 w 883"/>
              <a:gd name="T25" fmla="*/ 459 h 1227"/>
              <a:gd name="T26" fmla="*/ 324 w 883"/>
              <a:gd name="T27" fmla="*/ 305 h 1227"/>
              <a:gd name="T28" fmla="*/ 254 w 883"/>
              <a:gd name="T29" fmla="*/ 255 h 1227"/>
              <a:gd name="T30" fmla="*/ 219 w 883"/>
              <a:gd name="T31" fmla="*/ 210 h 1227"/>
              <a:gd name="T32" fmla="*/ 229 w 883"/>
              <a:gd name="T33" fmla="*/ 150 h 1227"/>
              <a:gd name="T34" fmla="*/ 199 w 883"/>
              <a:gd name="T35" fmla="*/ 90 h 1227"/>
              <a:gd name="T36" fmla="*/ 134 w 883"/>
              <a:gd name="T37" fmla="*/ 0 h 1227"/>
              <a:gd name="T38" fmla="*/ 20 w 883"/>
              <a:gd name="T39" fmla="*/ 15 h 1227"/>
              <a:gd name="T40" fmla="*/ 0 w 883"/>
              <a:gd name="T41" fmla="*/ 35 h 1227"/>
              <a:gd name="T42" fmla="*/ 55 w 883"/>
              <a:gd name="T43" fmla="*/ 135 h 1227"/>
              <a:gd name="T44" fmla="*/ 20 w 883"/>
              <a:gd name="T45" fmla="*/ 215 h 1227"/>
              <a:gd name="T46" fmla="*/ 45 w 883"/>
              <a:gd name="T47" fmla="*/ 250 h 1227"/>
              <a:gd name="T48" fmla="*/ 40 w 883"/>
              <a:gd name="T49" fmla="*/ 325 h 1227"/>
              <a:gd name="T50" fmla="*/ 105 w 883"/>
              <a:gd name="T51" fmla="*/ 369 h 1227"/>
              <a:gd name="T52" fmla="*/ 149 w 883"/>
              <a:gd name="T53" fmla="*/ 369 h 1227"/>
              <a:gd name="T54" fmla="*/ 164 w 883"/>
              <a:gd name="T55" fmla="*/ 399 h 1227"/>
              <a:gd name="T56" fmla="*/ 159 w 883"/>
              <a:gd name="T57" fmla="*/ 509 h 1227"/>
              <a:gd name="T58" fmla="*/ 194 w 883"/>
              <a:gd name="T59" fmla="*/ 624 h 1227"/>
              <a:gd name="T60" fmla="*/ 194 w 883"/>
              <a:gd name="T61" fmla="*/ 724 h 1227"/>
              <a:gd name="T62" fmla="*/ 194 w 883"/>
              <a:gd name="T63" fmla="*/ 793 h 1227"/>
              <a:gd name="T64" fmla="*/ 179 w 883"/>
              <a:gd name="T65" fmla="*/ 858 h 1227"/>
              <a:gd name="T66" fmla="*/ 294 w 883"/>
              <a:gd name="T67" fmla="*/ 898 h 1227"/>
              <a:gd name="T68" fmla="*/ 329 w 883"/>
              <a:gd name="T69" fmla="*/ 898 h 1227"/>
              <a:gd name="T70" fmla="*/ 309 w 883"/>
              <a:gd name="T71" fmla="*/ 1018 h 1227"/>
              <a:gd name="T72" fmla="*/ 339 w 883"/>
              <a:gd name="T73" fmla="*/ 1048 h 1227"/>
              <a:gd name="T74" fmla="*/ 359 w 883"/>
              <a:gd name="T75" fmla="*/ 1118 h 1227"/>
              <a:gd name="T76" fmla="*/ 394 w 883"/>
              <a:gd name="T77" fmla="*/ 1153 h 1227"/>
              <a:gd name="T78" fmla="*/ 404 w 883"/>
              <a:gd name="T79" fmla="*/ 1227 h 1227"/>
              <a:gd name="T80" fmla="*/ 553 w 883"/>
              <a:gd name="T81" fmla="*/ 1187 h 1227"/>
              <a:gd name="T82" fmla="*/ 543 w 883"/>
              <a:gd name="T83" fmla="*/ 1133 h 1227"/>
              <a:gd name="T84" fmla="*/ 663 w 883"/>
              <a:gd name="T85" fmla="*/ 1068 h 1227"/>
              <a:gd name="T86" fmla="*/ 708 w 883"/>
              <a:gd name="T87" fmla="*/ 1008 h 1227"/>
              <a:gd name="T88" fmla="*/ 743 w 883"/>
              <a:gd name="T89" fmla="*/ 918 h 1227"/>
              <a:gd name="T90" fmla="*/ 748 w 883"/>
              <a:gd name="T91" fmla="*/ 883 h 1227"/>
              <a:gd name="T92" fmla="*/ 718 w 883"/>
              <a:gd name="T93" fmla="*/ 818 h 1227"/>
              <a:gd name="T94" fmla="*/ 783 w 883"/>
              <a:gd name="T95" fmla="*/ 494 h 1227"/>
              <a:gd name="T96" fmla="*/ 813 w 883"/>
              <a:gd name="T97" fmla="*/ 464 h 1227"/>
              <a:gd name="T98" fmla="*/ 853 w 883"/>
              <a:gd name="T99" fmla="*/ 449 h 1227"/>
              <a:gd name="T100" fmla="*/ 878 w 883"/>
              <a:gd name="T101" fmla="*/ 404 h 1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83" h="1227">
                <a:moveTo>
                  <a:pt x="863" y="389"/>
                </a:moveTo>
                <a:lnTo>
                  <a:pt x="863" y="335"/>
                </a:lnTo>
                <a:lnTo>
                  <a:pt x="863" y="335"/>
                </a:lnTo>
                <a:lnTo>
                  <a:pt x="868" y="335"/>
                </a:lnTo>
                <a:lnTo>
                  <a:pt x="863" y="330"/>
                </a:lnTo>
                <a:lnTo>
                  <a:pt x="863" y="330"/>
                </a:lnTo>
                <a:lnTo>
                  <a:pt x="858" y="310"/>
                </a:lnTo>
                <a:lnTo>
                  <a:pt x="843" y="265"/>
                </a:lnTo>
                <a:lnTo>
                  <a:pt x="828" y="220"/>
                </a:lnTo>
                <a:lnTo>
                  <a:pt x="813" y="200"/>
                </a:lnTo>
                <a:lnTo>
                  <a:pt x="798" y="190"/>
                </a:lnTo>
                <a:lnTo>
                  <a:pt x="798" y="190"/>
                </a:lnTo>
                <a:lnTo>
                  <a:pt x="788" y="175"/>
                </a:lnTo>
                <a:lnTo>
                  <a:pt x="778" y="155"/>
                </a:lnTo>
                <a:lnTo>
                  <a:pt x="778" y="125"/>
                </a:lnTo>
                <a:lnTo>
                  <a:pt x="778" y="125"/>
                </a:lnTo>
                <a:lnTo>
                  <a:pt x="778" y="115"/>
                </a:lnTo>
                <a:lnTo>
                  <a:pt x="778" y="100"/>
                </a:lnTo>
                <a:lnTo>
                  <a:pt x="773" y="95"/>
                </a:lnTo>
                <a:lnTo>
                  <a:pt x="768" y="90"/>
                </a:lnTo>
                <a:lnTo>
                  <a:pt x="748" y="90"/>
                </a:lnTo>
                <a:lnTo>
                  <a:pt x="728" y="95"/>
                </a:lnTo>
                <a:lnTo>
                  <a:pt x="728" y="95"/>
                </a:lnTo>
                <a:lnTo>
                  <a:pt x="713" y="105"/>
                </a:lnTo>
                <a:lnTo>
                  <a:pt x="698" y="120"/>
                </a:lnTo>
                <a:lnTo>
                  <a:pt x="693" y="145"/>
                </a:lnTo>
                <a:lnTo>
                  <a:pt x="688" y="180"/>
                </a:lnTo>
                <a:lnTo>
                  <a:pt x="688" y="180"/>
                </a:lnTo>
                <a:lnTo>
                  <a:pt x="688" y="225"/>
                </a:lnTo>
                <a:lnTo>
                  <a:pt x="688" y="245"/>
                </a:lnTo>
                <a:lnTo>
                  <a:pt x="683" y="265"/>
                </a:lnTo>
                <a:lnTo>
                  <a:pt x="668" y="280"/>
                </a:lnTo>
                <a:lnTo>
                  <a:pt x="653" y="290"/>
                </a:lnTo>
                <a:lnTo>
                  <a:pt x="628" y="295"/>
                </a:lnTo>
                <a:lnTo>
                  <a:pt x="593" y="290"/>
                </a:lnTo>
                <a:lnTo>
                  <a:pt x="593" y="290"/>
                </a:lnTo>
                <a:lnTo>
                  <a:pt x="583" y="275"/>
                </a:lnTo>
                <a:lnTo>
                  <a:pt x="578" y="260"/>
                </a:lnTo>
                <a:lnTo>
                  <a:pt x="568" y="245"/>
                </a:lnTo>
                <a:lnTo>
                  <a:pt x="553" y="235"/>
                </a:lnTo>
                <a:lnTo>
                  <a:pt x="538" y="240"/>
                </a:lnTo>
                <a:lnTo>
                  <a:pt x="524" y="255"/>
                </a:lnTo>
                <a:lnTo>
                  <a:pt x="504" y="285"/>
                </a:lnTo>
                <a:lnTo>
                  <a:pt x="504" y="285"/>
                </a:lnTo>
                <a:lnTo>
                  <a:pt x="489" y="315"/>
                </a:lnTo>
                <a:lnTo>
                  <a:pt x="469" y="340"/>
                </a:lnTo>
                <a:lnTo>
                  <a:pt x="459" y="354"/>
                </a:lnTo>
                <a:lnTo>
                  <a:pt x="444" y="364"/>
                </a:lnTo>
                <a:lnTo>
                  <a:pt x="444" y="364"/>
                </a:lnTo>
                <a:lnTo>
                  <a:pt x="414" y="404"/>
                </a:lnTo>
                <a:lnTo>
                  <a:pt x="379" y="459"/>
                </a:lnTo>
                <a:lnTo>
                  <a:pt x="379" y="459"/>
                </a:lnTo>
                <a:lnTo>
                  <a:pt x="359" y="374"/>
                </a:lnTo>
                <a:lnTo>
                  <a:pt x="359" y="374"/>
                </a:lnTo>
                <a:lnTo>
                  <a:pt x="344" y="340"/>
                </a:lnTo>
                <a:lnTo>
                  <a:pt x="324" y="305"/>
                </a:lnTo>
                <a:lnTo>
                  <a:pt x="294" y="275"/>
                </a:lnTo>
                <a:lnTo>
                  <a:pt x="274" y="265"/>
                </a:lnTo>
                <a:lnTo>
                  <a:pt x="254" y="255"/>
                </a:lnTo>
                <a:lnTo>
                  <a:pt x="254" y="255"/>
                </a:lnTo>
                <a:lnTo>
                  <a:pt x="244" y="250"/>
                </a:lnTo>
                <a:lnTo>
                  <a:pt x="229" y="235"/>
                </a:lnTo>
                <a:lnTo>
                  <a:pt x="224" y="225"/>
                </a:lnTo>
                <a:lnTo>
                  <a:pt x="219" y="210"/>
                </a:lnTo>
                <a:lnTo>
                  <a:pt x="219" y="190"/>
                </a:lnTo>
                <a:lnTo>
                  <a:pt x="224" y="165"/>
                </a:lnTo>
                <a:lnTo>
                  <a:pt x="224" y="165"/>
                </a:lnTo>
                <a:lnTo>
                  <a:pt x="229" y="150"/>
                </a:lnTo>
                <a:lnTo>
                  <a:pt x="229" y="135"/>
                </a:lnTo>
                <a:lnTo>
                  <a:pt x="224" y="120"/>
                </a:lnTo>
                <a:lnTo>
                  <a:pt x="214" y="105"/>
                </a:lnTo>
                <a:lnTo>
                  <a:pt x="199" y="90"/>
                </a:lnTo>
                <a:lnTo>
                  <a:pt x="189" y="80"/>
                </a:lnTo>
                <a:lnTo>
                  <a:pt x="134" y="0"/>
                </a:lnTo>
                <a:lnTo>
                  <a:pt x="134" y="0"/>
                </a:lnTo>
                <a:lnTo>
                  <a:pt x="134" y="0"/>
                </a:lnTo>
                <a:lnTo>
                  <a:pt x="115" y="10"/>
                </a:lnTo>
                <a:lnTo>
                  <a:pt x="95" y="15"/>
                </a:lnTo>
                <a:lnTo>
                  <a:pt x="55" y="20"/>
                </a:lnTo>
                <a:lnTo>
                  <a:pt x="20" y="15"/>
                </a:lnTo>
                <a:lnTo>
                  <a:pt x="10" y="10"/>
                </a:lnTo>
                <a:lnTo>
                  <a:pt x="0" y="30"/>
                </a:lnTo>
                <a:lnTo>
                  <a:pt x="0" y="35"/>
                </a:lnTo>
                <a:lnTo>
                  <a:pt x="0" y="35"/>
                </a:lnTo>
                <a:lnTo>
                  <a:pt x="30" y="55"/>
                </a:lnTo>
                <a:lnTo>
                  <a:pt x="45" y="80"/>
                </a:lnTo>
                <a:lnTo>
                  <a:pt x="55" y="110"/>
                </a:lnTo>
                <a:lnTo>
                  <a:pt x="55" y="135"/>
                </a:lnTo>
                <a:lnTo>
                  <a:pt x="50" y="160"/>
                </a:lnTo>
                <a:lnTo>
                  <a:pt x="40" y="180"/>
                </a:lnTo>
                <a:lnTo>
                  <a:pt x="15" y="215"/>
                </a:lnTo>
                <a:lnTo>
                  <a:pt x="20" y="215"/>
                </a:lnTo>
                <a:lnTo>
                  <a:pt x="20" y="215"/>
                </a:lnTo>
                <a:lnTo>
                  <a:pt x="35" y="220"/>
                </a:lnTo>
                <a:lnTo>
                  <a:pt x="45" y="230"/>
                </a:lnTo>
                <a:lnTo>
                  <a:pt x="45" y="250"/>
                </a:lnTo>
                <a:lnTo>
                  <a:pt x="45" y="270"/>
                </a:lnTo>
                <a:lnTo>
                  <a:pt x="40" y="310"/>
                </a:lnTo>
                <a:lnTo>
                  <a:pt x="40" y="325"/>
                </a:lnTo>
                <a:lnTo>
                  <a:pt x="40" y="325"/>
                </a:lnTo>
                <a:lnTo>
                  <a:pt x="55" y="345"/>
                </a:lnTo>
                <a:lnTo>
                  <a:pt x="75" y="359"/>
                </a:lnTo>
                <a:lnTo>
                  <a:pt x="90" y="364"/>
                </a:lnTo>
                <a:lnTo>
                  <a:pt x="105" y="369"/>
                </a:lnTo>
                <a:lnTo>
                  <a:pt x="124" y="369"/>
                </a:lnTo>
                <a:lnTo>
                  <a:pt x="134" y="364"/>
                </a:lnTo>
                <a:lnTo>
                  <a:pt x="134" y="364"/>
                </a:lnTo>
                <a:lnTo>
                  <a:pt x="149" y="369"/>
                </a:lnTo>
                <a:lnTo>
                  <a:pt x="164" y="374"/>
                </a:lnTo>
                <a:lnTo>
                  <a:pt x="169" y="384"/>
                </a:lnTo>
                <a:lnTo>
                  <a:pt x="164" y="399"/>
                </a:lnTo>
                <a:lnTo>
                  <a:pt x="164" y="399"/>
                </a:lnTo>
                <a:lnTo>
                  <a:pt x="159" y="429"/>
                </a:lnTo>
                <a:lnTo>
                  <a:pt x="154" y="464"/>
                </a:lnTo>
                <a:lnTo>
                  <a:pt x="159" y="509"/>
                </a:lnTo>
                <a:lnTo>
                  <a:pt x="159" y="509"/>
                </a:lnTo>
                <a:lnTo>
                  <a:pt x="179" y="539"/>
                </a:lnTo>
                <a:lnTo>
                  <a:pt x="189" y="569"/>
                </a:lnTo>
                <a:lnTo>
                  <a:pt x="194" y="599"/>
                </a:lnTo>
                <a:lnTo>
                  <a:pt x="194" y="624"/>
                </a:lnTo>
                <a:lnTo>
                  <a:pt x="184" y="664"/>
                </a:lnTo>
                <a:lnTo>
                  <a:pt x="179" y="679"/>
                </a:lnTo>
                <a:lnTo>
                  <a:pt x="179" y="679"/>
                </a:lnTo>
                <a:lnTo>
                  <a:pt x="194" y="724"/>
                </a:lnTo>
                <a:lnTo>
                  <a:pt x="199" y="758"/>
                </a:lnTo>
                <a:lnTo>
                  <a:pt x="194" y="778"/>
                </a:lnTo>
                <a:lnTo>
                  <a:pt x="194" y="793"/>
                </a:lnTo>
                <a:lnTo>
                  <a:pt x="194" y="793"/>
                </a:lnTo>
                <a:lnTo>
                  <a:pt x="184" y="813"/>
                </a:lnTo>
                <a:lnTo>
                  <a:pt x="179" y="838"/>
                </a:lnTo>
                <a:lnTo>
                  <a:pt x="179" y="858"/>
                </a:lnTo>
                <a:lnTo>
                  <a:pt x="179" y="858"/>
                </a:lnTo>
                <a:lnTo>
                  <a:pt x="179" y="858"/>
                </a:lnTo>
                <a:lnTo>
                  <a:pt x="234" y="863"/>
                </a:lnTo>
                <a:lnTo>
                  <a:pt x="294" y="898"/>
                </a:lnTo>
                <a:lnTo>
                  <a:pt x="294" y="898"/>
                </a:lnTo>
                <a:lnTo>
                  <a:pt x="314" y="883"/>
                </a:lnTo>
                <a:lnTo>
                  <a:pt x="324" y="883"/>
                </a:lnTo>
                <a:lnTo>
                  <a:pt x="329" y="888"/>
                </a:lnTo>
                <a:lnTo>
                  <a:pt x="329" y="898"/>
                </a:lnTo>
                <a:lnTo>
                  <a:pt x="329" y="918"/>
                </a:lnTo>
                <a:lnTo>
                  <a:pt x="319" y="958"/>
                </a:lnTo>
                <a:lnTo>
                  <a:pt x="309" y="978"/>
                </a:lnTo>
                <a:lnTo>
                  <a:pt x="309" y="1018"/>
                </a:lnTo>
                <a:lnTo>
                  <a:pt x="309" y="1018"/>
                </a:lnTo>
                <a:lnTo>
                  <a:pt x="324" y="1028"/>
                </a:lnTo>
                <a:lnTo>
                  <a:pt x="334" y="1038"/>
                </a:lnTo>
                <a:lnTo>
                  <a:pt x="339" y="1048"/>
                </a:lnTo>
                <a:lnTo>
                  <a:pt x="344" y="1063"/>
                </a:lnTo>
                <a:lnTo>
                  <a:pt x="339" y="1083"/>
                </a:lnTo>
                <a:lnTo>
                  <a:pt x="339" y="1093"/>
                </a:lnTo>
                <a:lnTo>
                  <a:pt x="359" y="1118"/>
                </a:lnTo>
                <a:lnTo>
                  <a:pt x="359" y="1118"/>
                </a:lnTo>
                <a:lnTo>
                  <a:pt x="374" y="1123"/>
                </a:lnTo>
                <a:lnTo>
                  <a:pt x="389" y="1138"/>
                </a:lnTo>
                <a:lnTo>
                  <a:pt x="394" y="1153"/>
                </a:lnTo>
                <a:lnTo>
                  <a:pt x="399" y="1172"/>
                </a:lnTo>
                <a:lnTo>
                  <a:pt x="404" y="1207"/>
                </a:lnTo>
                <a:lnTo>
                  <a:pt x="404" y="1222"/>
                </a:lnTo>
                <a:lnTo>
                  <a:pt x="404" y="1227"/>
                </a:lnTo>
                <a:lnTo>
                  <a:pt x="404" y="1227"/>
                </a:lnTo>
                <a:lnTo>
                  <a:pt x="429" y="1222"/>
                </a:lnTo>
                <a:lnTo>
                  <a:pt x="449" y="1222"/>
                </a:lnTo>
                <a:lnTo>
                  <a:pt x="553" y="1187"/>
                </a:lnTo>
                <a:lnTo>
                  <a:pt x="553" y="1187"/>
                </a:lnTo>
                <a:lnTo>
                  <a:pt x="558" y="1177"/>
                </a:lnTo>
                <a:lnTo>
                  <a:pt x="553" y="1157"/>
                </a:lnTo>
                <a:lnTo>
                  <a:pt x="543" y="1133"/>
                </a:lnTo>
                <a:lnTo>
                  <a:pt x="548" y="1123"/>
                </a:lnTo>
                <a:lnTo>
                  <a:pt x="623" y="1108"/>
                </a:lnTo>
                <a:lnTo>
                  <a:pt x="623" y="1108"/>
                </a:lnTo>
                <a:lnTo>
                  <a:pt x="663" y="1068"/>
                </a:lnTo>
                <a:lnTo>
                  <a:pt x="693" y="1033"/>
                </a:lnTo>
                <a:lnTo>
                  <a:pt x="703" y="1018"/>
                </a:lnTo>
                <a:lnTo>
                  <a:pt x="708" y="1008"/>
                </a:lnTo>
                <a:lnTo>
                  <a:pt x="708" y="1008"/>
                </a:lnTo>
                <a:lnTo>
                  <a:pt x="718" y="958"/>
                </a:lnTo>
                <a:lnTo>
                  <a:pt x="723" y="933"/>
                </a:lnTo>
                <a:lnTo>
                  <a:pt x="733" y="923"/>
                </a:lnTo>
                <a:lnTo>
                  <a:pt x="743" y="918"/>
                </a:lnTo>
                <a:lnTo>
                  <a:pt x="743" y="918"/>
                </a:lnTo>
                <a:lnTo>
                  <a:pt x="748" y="908"/>
                </a:lnTo>
                <a:lnTo>
                  <a:pt x="748" y="903"/>
                </a:lnTo>
                <a:lnTo>
                  <a:pt x="748" y="883"/>
                </a:lnTo>
                <a:lnTo>
                  <a:pt x="733" y="863"/>
                </a:lnTo>
                <a:lnTo>
                  <a:pt x="733" y="863"/>
                </a:lnTo>
                <a:lnTo>
                  <a:pt x="728" y="853"/>
                </a:lnTo>
                <a:lnTo>
                  <a:pt x="718" y="818"/>
                </a:lnTo>
                <a:lnTo>
                  <a:pt x="708" y="754"/>
                </a:lnTo>
                <a:lnTo>
                  <a:pt x="708" y="714"/>
                </a:lnTo>
                <a:lnTo>
                  <a:pt x="708" y="659"/>
                </a:lnTo>
                <a:lnTo>
                  <a:pt x="783" y="494"/>
                </a:lnTo>
                <a:lnTo>
                  <a:pt x="783" y="494"/>
                </a:lnTo>
                <a:lnTo>
                  <a:pt x="788" y="489"/>
                </a:lnTo>
                <a:lnTo>
                  <a:pt x="793" y="474"/>
                </a:lnTo>
                <a:lnTo>
                  <a:pt x="813" y="464"/>
                </a:lnTo>
                <a:lnTo>
                  <a:pt x="828" y="459"/>
                </a:lnTo>
                <a:lnTo>
                  <a:pt x="843" y="459"/>
                </a:lnTo>
                <a:lnTo>
                  <a:pt x="843" y="459"/>
                </a:lnTo>
                <a:lnTo>
                  <a:pt x="853" y="449"/>
                </a:lnTo>
                <a:lnTo>
                  <a:pt x="873" y="439"/>
                </a:lnTo>
                <a:lnTo>
                  <a:pt x="883" y="429"/>
                </a:lnTo>
                <a:lnTo>
                  <a:pt x="883" y="414"/>
                </a:lnTo>
                <a:lnTo>
                  <a:pt x="878" y="404"/>
                </a:lnTo>
                <a:lnTo>
                  <a:pt x="863" y="389"/>
                </a:lnTo>
                <a:lnTo>
                  <a:pt x="863" y="389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9255125" y="3408363"/>
            <a:ext cx="1447800" cy="1614488"/>
          </a:xfrm>
          <a:custGeom>
            <a:avLst/>
            <a:gdLst>
              <a:gd name="T0" fmla="*/ 5 w 912"/>
              <a:gd name="T1" fmla="*/ 593 h 1017"/>
              <a:gd name="T2" fmla="*/ 34 w 912"/>
              <a:gd name="T3" fmla="*/ 553 h 1017"/>
              <a:gd name="T4" fmla="*/ 79 w 912"/>
              <a:gd name="T5" fmla="*/ 553 h 1017"/>
              <a:gd name="T6" fmla="*/ 129 w 912"/>
              <a:gd name="T7" fmla="*/ 548 h 1017"/>
              <a:gd name="T8" fmla="*/ 254 w 912"/>
              <a:gd name="T9" fmla="*/ 514 h 1017"/>
              <a:gd name="T10" fmla="*/ 349 w 912"/>
              <a:gd name="T11" fmla="*/ 449 h 1017"/>
              <a:gd name="T12" fmla="*/ 384 w 912"/>
              <a:gd name="T13" fmla="*/ 419 h 1017"/>
              <a:gd name="T14" fmla="*/ 423 w 912"/>
              <a:gd name="T15" fmla="*/ 424 h 1017"/>
              <a:gd name="T16" fmla="*/ 478 w 912"/>
              <a:gd name="T17" fmla="*/ 314 h 1017"/>
              <a:gd name="T18" fmla="*/ 493 w 912"/>
              <a:gd name="T19" fmla="*/ 264 h 1017"/>
              <a:gd name="T20" fmla="*/ 558 w 912"/>
              <a:gd name="T21" fmla="*/ 179 h 1017"/>
              <a:gd name="T22" fmla="*/ 638 w 912"/>
              <a:gd name="T23" fmla="*/ 144 h 1017"/>
              <a:gd name="T24" fmla="*/ 693 w 912"/>
              <a:gd name="T25" fmla="*/ 85 h 1017"/>
              <a:gd name="T26" fmla="*/ 703 w 912"/>
              <a:gd name="T27" fmla="*/ 40 h 1017"/>
              <a:gd name="T28" fmla="*/ 718 w 912"/>
              <a:gd name="T29" fmla="*/ 15 h 1017"/>
              <a:gd name="T30" fmla="*/ 733 w 912"/>
              <a:gd name="T31" fmla="*/ 0 h 1017"/>
              <a:gd name="T32" fmla="*/ 763 w 912"/>
              <a:gd name="T33" fmla="*/ 35 h 1017"/>
              <a:gd name="T34" fmla="*/ 753 w 912"/>
              <a:gd name="T35" fmla="*/ 115 h 1017"/>
              <a:gd name="T36" fmla="*/ 788 w 912"/>
              <a:gd name="T37" fmla="*/ 144 h 1017"/>
              <a:gd name="T38" fmla="*/ 837 w 912"/>
              <a:gd name="T39" fmla="*/ 154 h 1017"/>
              <a:gd name="T40" fmla="*/ 862 w 912"/>
              <a:gd name="T41" fmla="*/ 154 h 1017"/>
              <a:gd name="T42" fmla="*/ 877 w 912"/>
              <a:gd name="T43" fmla="*/ 189 h 1017"/>
              <a:gd name="T44" fmla="*/ 872 w 912"/>
              <a:gd name="T45" fmla="*/ 254 h 1017"/>
              <a:gd name="T46" fmla="*/ 892 w 912"/>
              <a:gd name="T47" fmla="*/ 329 h 1017"/>
              <a:gd name="T48" fmla="*/ 907 w 912"/>
              <a:gd name="T49" fmla="*/ 409 h 1017"/>
              <a:gd name="T50" fmla="*/ 892 w 912"/>
              <a:gd name="T51" fmla="*/ 464 h 1017"/>
              <a:gd name="T52" fmla="*/ 912 w 912"/>
              <a:gd name="T53" fmla="*/ 563 h 1017"/>
              <a:gd name="T54" fmla="*/ 897 w 912"/>
              <a:gd name="T55" fmla="*/ 603 h 1017"/>
              <a:gd name="T56" fmla="*/ 892 w 912"/>
              <a:gd name="T57" fmla="*/ 648 h 1017"/>
              <a:gd name="T58" fmla="*/ 867 w 912"/>
              <a:gd name="T59" fmla="*/ 648 h 1017"/>
              <a:gd name="T60" fmla="*/ 813 w 912"/>
              <a:gd name="T61" fmla="*/ 713 h 1017"/>
              <a:gd name="T62" fmla="*/ 713 w 912"/>
              <a:gd name="T63" fmla="*/ 753 h 1017"/>
              <a:gd name="T64" fmla="*/ 698 w 912"/>
              <a:gd name="T65" fmla="*/ 823 h 1017"/>
              <a:gd name="T66" fmla="*/ 688 w 912"/>
              <a:gd name="T67" fmla="*/ 848 h 1017"/>
              <a:gd name="T68" fmla="*/ 653 w 912"/>
              <a:gd name="T69" fmla="*/ 828 h 1017"/>
              <a:gd name="T70" fmla="*/ 583 w 912"/>
              <a:gd name="T71" fmla="*/ 793 h 1017"/>
              <a:gd name="T72" fmla="*/ 488 w 912"/>
              <a:gd name="T73" fmla="*/ 753 h 1017"/>
              <a:gd name="T74" fmla="*/ 463 w 912"/>
              <a:gd name="T75" fmla="*/ 738 h 1017"/>
              <a:gd name="T76" fmla="*/ 428 w 912"/>
              <a:gd name="T77" fmla="*/ 748 h 1017"/>
              <a:gd name="T78" fmla="*/ 428 w 912"/>
              <a:gd name="T79" fmla="*/ 818 h 1017"/>
              <a:gd name="T80" fmla="*/ 409 w 912"/>
              <a:gd name="T81" fmla="*/ 838 h 1017"/>
              <a:gd name="T82" fmla="*/ 379 w 912"/>
              <a:gd name="T83" fmla="*/ 858 h 1017"/>
              <a:gd name="T84" fmla="*/ 409 w 912"/>
              <a:gd name="T85" fmla="*/ 908 h 1017"/>
              <a:gd name="T86" fmla="*/ 419 w 912"/>
              <a:gd name="T87" fmla="*/ 928 h 1017"/>
              <a:gd name="T88" fmla="*/ 399 w 912"/>
              <a:gd name="T89" fmla="*/ 947 h 1017"/>
              <a:gd name="T90" fmla="*/ 354 w 912"/>
              <a:gd name="T91" fmla="*/ 972 h 1017"/>
              <a:gd name="T92" fmla="*/ 314 w 912"/>
              <a:gd name="T93" fmla="*/ 1017 h 1017"/>
              <a:gd name="T94" fmla="*/ 264 w 912"/>
              <a:gd name="T95" fmla="*/ 972 h 1017"/>
              <a:gd name="T96" fmla="*/ 254 w 912"/>
              <a:gd name="T97" fmla="*/ 952 h 1017"/>
              <a:gd name="T98" fmla="*/ 244 w 912"/>
              <a:gd name="T99" fmla="*/ 918 h 1017"/>
              <a:gd name="T100" fmla="*/ 229 w 912"/>
              <a:gd name="T101" fmla="*/ 903 h 1017"/>
              <a:gd name="T102" fmla="*/ 204 w 912"/>
              <a:gd name="T103" fmla="*/ 888 h 1017"/>
              <a:gd name="T104" fmla="*/ 184 w 912"/>
              <a:gd name="T105" fmla="*/ 838 h 1017"/>
              <a:gd name="T106" fmla="*/ 119 w 912"/>
              <a:gd name="T107" fmla="*/ 818 h 1017"/>
              <a:gd name="T108" fmla="*/ 109 w 912"/>
              <a:gd name="T109" fmla="*/ 753 h 1017"/>
              <a:gd name="T110" fmla="*/ 99 w 912"/>
              <a:gd name="T111" fmla="*/ 733 h 1017"/>
              <a:gd name="T112" fmla="*/ 44 w 912"/>
              <a:gd name="T113" fmla="*/ 698 h 1017"/>
              <a:gd name="T114" fmla="*/ 29 w 912"/>
              <a:gd name="T115" fmla="*/ 638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12" h="1017">
                <a:moveTo>
                  <a:pt x="0" y="603"/>
                </a:moveTo>
                <a:lnTo>
                  <a:pt x="0" y="603"/>
                </a:lnTo>
                <a:lnTo>
                  <a:pt x="5" y="593"/>
                </a:lnTo>
                <a:lnTo>
                  <a:pt x="14" y="573"/>
                </a:lnTo>
                <a:lnTo>
                  <a:pt x="24" y="563"/>
                </a:lnTo>
                <a:lnTo>
                  <a:pt x="34" y="553"/>
                </a:lnTo>
                <a:lnTo>
                  <a:pt x="54" y="553"/>
                </a:lnTo>
                <a:lnTo>
                  <a:pt x="79" y="553"/>
                </a:lnTo>
                <a:lnTo>
                  <a:pt x="79" y="553"/>
                </a:lnTo>
                <a:lnTo>
                  <a:pt x="99" y="553"/>
                </a:lnTo>
                <a:lnTo>
                  <a:pt x="119" y="553"/>
                </a:lnTo>
                <a:lnTo>
                  <a:pt x="129" y="548"/>
                </a:lnTo>
                <a:lnTo>
                  <a:pt x="134" y="543"/>
                </a:lnTo>
                <a:lnTo>
                  <a:pt x="219" y="543"/>
                </a:lnTo>
                <a:lnTo>
                  <a:pt x="254" y="514"/>
                </a:lnTo>
                <a:lnTo>
                  <a:pt x="344" y="454"/>
                </a:lnTo>
                <a:lnTo>
                  <a:pt x="344" y="454"/>
                </a:lnTo>
                <a:lnTo>
                  <a:pt x="349" y="449"/>
                </a:lnTo>
                <a:lnTo>
                  <a:pt x="359" y="429"/>
                </a:lnTo>
                <a:lnTo>
                  <a:pt x="369" y="424"/>
                </a:lnTo>
                <a:lnTo>
                  <a:pt x="384" y="419"/>
                </a:lnTo>
                <a:lnTo>
                  <a:pt x="399" y="419"/>
                </a:lnTo>
                <a:lnTo>
                  <a:pt x="423" y="424"/>
                </a:lnTo>
                <a:lnTo>
                  <a:pt x="423" y="424"/>
                </a:lnTo>
                <a:lnTo>
                  <a:pt x="453" y="379"/>
                </a:lnTo>
                <a:lnTo>
                  <a:pt x="473" y="334"/>
                </a:lnTo>
                <a:lnTo>
                  <a:pt x="478" y="314"/>
                </a:lnTo>
                <a:lnTo>
                  <a:pt x="483" y="294"/>
                </a:lnTo>
                <a:lnTo>
                  <a:pt x="483" y="294"/>
                </a:lnTo>
                <a:lnTo>
                  <a:pt x="493" y="264"/>
                </a:lnTo>
                <a:lnTo>
                  <a:pt x="508" y="239"/>
                </a:lnTo>
                <a:lnTo>
                  <a:pt x="528" y="209"/>
                </a:lnTo>
                <a:lnTo>
                  <a:pt x="558" y="179"/>
                </a:lnTo>
                <a:lnTo>
                  <a:pt x="593" y="159"/>
                </a:lnTo>
                <a:lnTo>
                  <a:pt x="613" y="149"/>
                </a:lnTo>
                <a:lnTo>
                  <a:pt x="638" y="144"/>
                </a:lnTo>
                <a:lnTo>
                  <a:pt x="663" y="139"/>
                </a:lnTo>
                <a:lnTo>
                  <a:pt x="688" y="144"/>
                </a:lnTo>
                <a:lnTo>
                  <a:pt x="693" y="85"/>
                </a:lnTo>
                <a:lnTo>
                  <a:pt x="693" y="85"/>
                </a:lnTo>
                <a:lnTo>
                  <a:pt x="698" y="60"/>
                </a:lnTo>
                <a:lnTo>
                  <a:pt x="703" y="40"/>
                </a:lnTo>
                <a:lnTo>
                  <a:pt x="708" y="25"/>
                </a:lnTo>
                <a:lnTo>
                  <a:pt x="718" y="15"/>
                </a:lnTo>
                <a:lnTo>
                  <a:pt x="718" y="15"/>
                </a:lnTo>
                <a:lnTo>
                  <a:pt x="733" y="0"/>
                </a:lnTo>
                <a:lnTo>
                  <a:pt x="733" y="0"/>
                </a:lnTo>
                <a:lnTo>
                  <a:pt x="733" y="0"/>
                </a:lnTo>
                <a:lnTo>
                  <a:pt x="748" y="5"/>
                </a:lnTo>
                <a:lnTo>
                  <a:pt x="758" y="20"/>
                </a:lnTo>
                <a:lnTo>
                  <a:pt x="763" y="35"/>
                </a:lnTo>
                <a:lnTo>
                  <a:pt x="763" y="60"/>
                </a:lnTo>
                <a:lnTo>
                  <a:pt x="758" y="95"/>
                </a:lnTo>
                <a:lnTo>
                  <a:pt x="753" y="115"/>
                </a:lnTo>
                <a:lnTo>
                  <a:pt x="753" y="115"/>
                </a:lnTo>
                <a:lnTo>
                  <a:pt x="773" y="135"/>
                </a:lnTo>
                <a:lnTo>
                  <a:pt x="788" y="144"/>
                </a:lnTo>
                <a:lnTo>
                  <a:pt x="803" y="154"/>
                </a:lnTo>
                <a:lnTo>
                  <a:pt x="818" y="159"/>
                </a:lnTo>
                <a:lnTo>
                  <a:pt x="837" y="154"/>
                </a:lnTo>
                <a:lnTo>
                  <a:pt x="847" y="154"/>
                </a:lnTo>
                <a:lnTo>
                  <a:pt x="847" y="154"/>
                </a:lnTo>
                <a:lnTo>
                  <a:pt x="862" y="154"/>
                </a:lnTo>
                <a:lnTo>
                  <a:pt x="877" y="159"/>
                </a:lnTo>
                <a:lnTo>
                  <a:pt x="882" y="169"/>
                </a:lnTo>
                <a:lnTo>
                  <a:pt x="877" y="189"/>
                </a:lnTo>
                <a:lnTo>
                  <a:pt x="877" y="189"/>
                </a:lnTo>
                <a:lnTo>
                  <a:pt x="872" y="219"/>
                </a:lnTo>
                <a:lnTo>
                  <a:pt x="872" y="254"/>
                </a:lnTo>
                <a:lnTo>
                  <a:pt x="872" y="299"/>
                </a:lnTo>
                <a:lnTo>
                  <a:pt x="872" y="299"/>
                </a:lnTo>
                <a:lnTo>
                  <a:pt x="892" y="329"/>
                </a:lnTo>
                <a:lnTo>
                  <a:pt x="902" y="359"/>
                </a:lnTo>
                <a:lnTo>
                  <a:pt x="907" y="384"/>
                </a:lnTo>
                <a:lnTo>
                  <a:pt x="907" y="409"/>
                </a:lnTo>
                <a:lnTo>
                  <a:pt x="902" y="449"/>
                </a:lnTo>
                <a:lnTo>
                  <a:pt x="892" y="464"/>
                </a:lnTo>
                <a:lnTo>
                  <a:pt x="892" y="464"/>
                </a:lnTo>
                <a:lnTo>
                  <a:pt x="907" y="509"/>
                </a:lnTo>
                <a:lnTo>
                  <a:pt x="912" y="548"/>
                </a:lnTo>
                <a:lnTo>
                  <a:pt x="912" y="563"/>
                </a:lnTo>
                <a:lnTo>
                  <a:pt x="907" y="578"/>
                </a:lnTo>
                <a:lnTo>
                  <a:pt x="907" y="578"/>
                </a:lnTo>
                <a:lnTo>
                  <a:pt x="897" y="603"/>
                </a:lnTo>
                <a:lnTo>
                  <a:pt x="892" y="623"/>
                </a:lnTo>
                <a:lnTo>
                  <a:pt x="892" y="648"/>
                </a:lnTo>
                <a:lnTo>
                  <a:pt x="892" y="648"/>
                </a:lnTo>
                <a:lnTo>
                  <a:pt x="892" y="648"/>
                </a:lnTo>
                <a:lnTo>
                  <a:pt x="867" y="648"/>
                </a:lnTo>
                <a:lnTo>
                  <a:pt x="867" y="648"/>
                </a:lnTo>
                <a:lnTo>
                  <a:pt x="847" y="663"/>
                </a:lnTo>
                <a:lnTo>
                  <a:pt x="832" y="683"/>
                </a:lnTo>
                <a:lnTo>
                  <a:pt x="813" y="713"/>
                </a:lnTo>
                <a:lnTo>
                  <a:pt x="728" y="713"/>
                </a:lnTo>
                <a:lnTo>
                  <a:pt x="728" y="713"/>
                </a:lnTo>
                <a:lnTo>
                  <a:pt x="713" y="753"/>
                </a:lnTo>
                <a:lnTo>
                  <a:pt x="703" y="788"/>
                </a:lnTo>
                <a:lnTo>
                  <a:pt x="698" y="823"/>
                </a:lnTo>
                <a:lnTo>
                  <a:pt x="698" y="823"/>
                </a:lnTo>
                <a:lnTo>
                  <a:pt x="698" y="838"/>
                </a:lnTo>
                <a:lnTo>
                  <a:pt x="693" y="848"/>
                </a:lnTo>
                <a:lnTo>
                  <a:pt x="688" y="848"/>
                </a:lnTo>
                <a:lnTo>
                  <a:pt x="673" y="843"/>
                </a:lnTo>
                <a:lnTo>
                  <a:pt x="653" y="828"/>
                </a:lnTo>
                <a:lnTo>
                  <a:pt x="653" y="828"/>
                </a:lnTo>
                <a:lnTo>
                  <a:pt x="633" y="808"/>
                </a:lnTo>
                <a:lnTo>
                  <a:pt x="608" y="798"/>
                </a:lnTo>
                <a:lnTo>
                  <a:pt x="583" y="793"/>
                </a:lnTo>
                <a:lnTo>
                  <a:pt x="543" y="768"/>
                </a:lnTo>
                <a:lnTo>
                  <a:pt x="508" y="763"/>
                </a:lnTo>
                <a:lnTo>
                  <a:pt x="488" y="753"/>
                </a:lnTo>
                <a:lnTo>
                  <a:pt x="488" y="753"/>
                </a:lnTo>
                <a:lnTo>
                  <a:pt x="478" y="743"/>
                </a:lnTo>
                <a:lnTo>
                  <a:pt x="463" y="738"/>
                </a:lnTo>
                <a:lnTo>
                  <a:pt x="453" y="733"/>
                </a:lnTo>
                <a:lnTo>
                  <a:pt x="438" y="733"/>
                </a:lnTo>
                <a:lnTo>
                  <a:pt x="428" y="748"/>
                </a:lnTo>
                <a:lnTo>
                  <a:pt x="423" y="773"/>
                </a:lnTo>
                <a:lnTo>
                  <a:pt x="428" y="818"/>
                </a:lnTo>
                <a:lnTo>
                  <a:pt x="428" y="818"/>
                </a:lnTo>
                <a:lnTo>
                  <a:pt x="423" y="818"/>
                </a:lnTo>
                <a:lnTo>
                  <a:pt x="419" y="828"/>
                </a:lnTo>
                <a:lnTo>
                  <a:pt x="409" y="838"/>
                </a:lnTo>
                <a:lnTo>
                  <a:pt x="384" y="853"/>
                </a:lnTo>
                <a:lnTo>
                  <a:pt x="384" y="853"/>
                </a:lnTo>
                <a:lnTo>
                  <a:pt x="379" y="858"/>
                </a:lnTo>
                <a:lnTo>
                  <a:pt x="379" y="868"/>
                </a:lnTo>
                <a:lnTo>
                  <a:pt x="389" y="888"/>
                </a:lnTo>
                <a:lnTo>
                  <a:pt x="409" y="908"/>
                </a:lnTo>
                <a:lnTo>
                  <a:pt x="409" y="908"/>
                </a:lnTo>
                <a:lnTo>
                  <a:pt x="419" y="918"/>
                </a:lnTo>
                <a:lnTo>
                  <a:pt x="419" y="928"/>
                </a:lnTo>
                <a:lnTo>
                  <a:pt x="419" y="933"/>
                </a:lnTo>
                <a:lnTo>
                  <a:pt x="419" y="942"/>
                </a:lnTo>
                <a:lnTo>
                  <a:pt x="399" y="947"/>
                </a:lnTo>
                <a:lnTo>
                  <a:pt x="384" y="947"/>
                </a:lnTo>
                <a:lnTo>
                  <a:pt x="384" y="947"/>
                </a:lnTo>
                <a:lnTo>
                  <a:pt x="354" y="972"/>
                </a:lnTo>
                <a:lnTo>
                  <a:pt x="329" y="992"/>
                </a:lnTo>
                <a:lnTo>
                  <a:pt x="319" y="1017"/>
                </a:lnTo>
                <a:lnTo>
                  <a:pt x="314" y="1017"/>
                </a:lnTo>
                <a:lnTo>
                  <a:pt x="314" y="1017"/>
                </a:lnTo>
                <a:lnTo>
                  <a:pt x="284" y="982"/>
                </a:lnTo>
                <a:lnTo>
                  <a:pt x="264" y="972"/>
                </a:lnTo>
                <a:lnTo>
                  <a:pt x="264" y="967"/>
                </a:lnTo>
                <a:lnTo>
                  <a:pt x="264" y="967"/>
                </a:lnTo>
                <a:lnTo>
                  <a:pt x="254" y="952"/>
                </a:lnTo>
                <a:lnTo>
                  <a:pt x="244" y="933"/>
                </a:lnTo>
                <a:lnTo>
                  <a:pt x="244" y="918"/>
                </a:lnTo>
                <a:lnTo>
                  <a:pt x="244" y="918"/>
                </a:lnTo>
                <a:lnTo>
                  <a:pt x="239" y="913"/>
                </a:lnTo>
                <a:lnTo>
                  <a:pt x="239" y="908"/>
                </a:lnTo>
                <a:lnTo>
                  <a:pt x="229" y="903"/>
                </a:lnTo>
                <a:lnTo>
                  <a:pt x="214" y="903"/>
                </a:lnTo>
                <a:lnTo>
                  <a:pt x="204" y="888"/>
                </a:lnTo>
                <a:lnTo>
                  <a:pt x="204" y="888"/>
                </a:lnTo>
                <a:lnTo>
                  <a:pt x="204" y="868"/>
                </a:lnTo>
                <a:lnTo>
                  <a:pt x="199" y="848"/>
                </a:lnTo>
                <a:lnTo>
                  <a:pt x="184" y="838"/>
                </a:lnTo>
                <a:lnTo>
                  <a:pt x="169" y="828"/>
                </a:lnTo>
                <a:lnTo>
                  <a:pt x="134" y="818"/>
                </a:lnTo>
                <a:lnTo>
                  <a:pt x="119" y="818"/>
                </a:lnTo>
                <a:lnTo>
                  <a:pt x="119" y="818"/>
                </a:lnTo>
                <a:lnTo>
                  <a:pt x="114" y="793"/>
                </a:lnTo>
                <a:lnTo>
                  <a:pt x="109" y="753"/>
                </a:lnTo>
                <a:lnTo>
                  <a:pt x="109" y="753"/>
                </a:lnTo>
                <a:lnTo>
                  <a:pt x="109" y="743"/>
                </a:lnTo>
                <a:lnTo>
                  <a:pt x="99" y="733"/>
                </a:lnTo>
                <a:lnTo>
                  <a:pt x="79" y="718"/>
                </a:lnTo>
                <a:lnTo>
                  <a:pt x="44" y="698"/>
                </a:lnTo>
                <a:lnTo>
                  <a:pt x="44" y="698"/>
                </a:lnTo>
                <a:lnTo>
                  <a:pt x="44" y="693"/>
                </a:lnTo>
                <a:lnTo>
                  <a:pt x="39" y="668"/>
                </a:lnTo>
                <a:lnTo>
                  <a:pt x="29" y="638"/>
                </a:lnTo>
                <a:lnTo>
                  <a:pt x="14" y="618"/>
                </a:lnTo>
                <a:lnTo>
                  <a:pt x="0" y="603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9255125" y="3408363"/>
            <a:ext cx="1447800" cy="1614488"/>
          </a:xfrm>
          <a:custGeom>
            <a:avLst/>
            <a:gdLst>
              <a:gd name="T0" fmla="*/ 5 w 912"/>
              <a:gd name="T1" fmla="*/ 593 h 1017"/>
              <a:gd name="T2" fmla="*/ 34 w 912"/>
              <a:gd name="T3" fmla="*/ 553 h 1017"/>
              <a:gd name="T4" fmla="*/ 79 w 912"/>
              <a:gd name="T5" fmla="*/ 553 h 1017"/>
              <a:gd name="T6" fmla="*/ 129 w 912"/>
              <a:gd name="T7" fmla="*/ 548 h 1017"/>
              <a:gd name="T8" fmla="*/ 254 w 912"/>
              <a:gd name="T9" fmla="*/ 514 h 1017"/>
              <a:gd name="T10" fmla="*/ 349 w 912"/>
              <a:gd name="T11" fmla="*/ 449 h 1017"/>
              <a:gd name="T12" fmla="*/ 384 w 912"/>
              <a:gd name="T13" fmla="*/ 419 h 1017"/>
              <a:gd name="T14" fmla="*/ 423 w 912"/>
              <a:gd name="T15" fmla="*/ 424 h 1017"/>
              <a:gd name="T16" fmla="*/ 478 w 912"/>
              <a:gd name="T17" fmla="*/ 314 h 1017"/>
              <a:gd name="T18" fmla="*/ 493 w 912"/>
              <a:gd name="T19" fmla="*/ 264 h 1017"/>
              <a:gd name="T20" fmla="*/ 558 w 912"/>
              <a:gd name="T21" fmla="*/ 179 h 1017"/>
              <a:gd name="T22" fmla="*/ 638 w 912"/>
              <a:gd name="T23" fmla="*/ 144 h 1017"/>
              <a:gd name="T24" fmla="*/ 693 w 912"/>
              <a:gd name="T25" fmla="*/ 85 h 1017"/>
              <a:gd name="T26" fmla="*/ 703 w 912"/>
              <a:gd name="T27" fmla="*/ 40 h 1017"/>
              <a:gd name="T28" fmla="*/ 718 w 912"/>
              <a:gd name="T29" fmla="*/ 15 h 1017"/>
              <a:gd name="T30" fmla="*/ 733 w 912"/>
              <a:gd name="T31" fmla="*/ 0 h 1017"/>
              <a:gd name="T32" fmla="*/ 763 w 912"/>
              <a:gd name="T33" fmla="*/ 35 h 1017"/>
              <a:gd name="T34" fmla="*/ 753 w 912"/>
              <a:gd name="T35" fmla="*/ 115 h 1017"/>
              <a:gd name="T36" fmla="*/ 788 w 912"/>
              <a:gd name="T37" fmla="*/ 144 h 1017"/>
              <a:gd name="T38" fmla="*/ 837 w 912"/>
              <a:gd name="T39" fmla="*/ 154 h 1017"/>
              <a:gd name="T40" fmla="*/ 862 w 912"/>
              <a:gd name="T41" fmla="*/ 154 h 1017"/>
              <a:gd name="T42" fmla="*/ 877 w 912"/>
              <a:gd name="T43" fmla="*/ 189 h 1017"/>
              <a:gd name="T44" fmla="*/ 872 w 912"/>
              <a:gd name="T45" fmla="*/ 254 h 1017"/>
              <a:gd name="T46" fmla="*/ 892 w 912"/>
              <a:gd name="T47" fmla="*/ 329 h 1017"/>
              <a:gd name="T48" fmla="*/ 907 w 912"/>
              <a:gd name="T49" fmla="*/ 409 h 1017"/>
              <a:gd name="T50" fmla="*/ 892 w 912"/>
              <a:gd name="T51" fmla="*/ 464 h 1017"/>
              <a:gd name="T52" fmla="*/ 912 w 912"/>
              <a:gd name="T53" fmla="*/ 563 h 1017"/>
              <a:gd name="T54" fmla="*/ 897 w 912"/>
              <a:gd name="T55" fmla="*/ 603 h 1017"/>
              <a:gd name="T56" fmla="*/ 892 w 912"/>
              <a:gd name="T57" fmla="*/ 648 h 1017"/>
              <a:gd name="T58" fmla="*/ 867 w 912"/>
              <a:gd name="T59" fmla="*/ 648 h 1017"/>
              <a:gd name="T60" fmla="*/ 813 w 912"/>
              <a:gd name="T61" fmla="*/ 713 h 1017"/>
              <a:gd name="T62" fmla="*/ 713 w 912"/>
              <a:gd name="T63" fmla="*/ 753 h 1017"/>
              <a:gd name="T64" fmla="*/ 698 w 912"/>
              <a:gd name="T65" fmla="*/ 823 h 1017"/>
              <a:gd name="T66" fmla="*/ 688 w 912"/>
              <a:gd name="T67" fmla="*/ 848 h 1017"/>
              <a:gd name="T68" fmla="*/ 653 w 912"/>
              <a:gd name="T69" fmla="*/ 828 h 1017"/>
              <a:gd name="T70" fmla="*/ 583 w 912"/>
              <a:gd name="T71" fmla="*/ 793 h 1017"/>
              <a:gd name="T72" fmla="*/ 488 w 912"/>
              <a:gd name="T73" fmla="*/ 753 h 1017"/>
              <a:gd name="T74" fmla="*/ 463 w 912"/>
              <a:gd name="T75" fmla="*/ 738 h 1017"/>
              <a:gd name="T76" fmla="*/ 428 w 912"/>
              <a:gd name="T77" fmla="*/ 748 h 1017"/>
              <a:gd name="T78" fmla="*/ 428 w 912"/>
              <a:gd name="T79" fmla="*/ 818 h 1017"/>
              <a:gd name="T80" fmla="*/ 409 w 912"/>
              <a:gd name="T81" fmla="*/ 838 h 1017"/>
              <a:gd name="T82" fmla="*/ 379 w 912"/>
              <a:gd name="T83" fmla="*/ 858 h 1017"/>
              <a:gd name="T84" fmla="*/ 409 w 912"/>
              <a:gd name="T85" fmla="*/ 908 h 1017"/>
              <a:gd name="T86" fmla="*/ 419 w 912"/>
              <a:gd name="T87" fmla="*/ 928 h 1017"/>
              <a:gd name="T88" fmla="*/ 399 w 912"/>
              <a:gd name="T89" fmla="*/ 947 h 1017"/>
              <a:gd name="T90" fmla="*/ 354 w 912"/>
              <a:gd name="T91" fmla="*/ 972 h 1017"/>
              <a:gd name="T92" fmla="*/ 314 w 912"/>
              <a:gd name="T93" fmla="*/ 1017 h 1017"/>
              <a:gd name="T94" fmla="*/ 264 w 912"/>
              <a:gd name="T95" fmla="*/ 972 h 1017"/>
              <a:gd name="T96" fmla="*/ 254 w 912"/>
              <a:gd name="T97" fmla="*/ 952 h 1017"/>
              <a:gd name="T98" fmla="*/ 244 w 912"/>
              <a:gd name="T99" fmla="*/ 918 h 1017"/>
              <a:gd name="T100" fmla="*/ 229 w 912"/>
              <a:gd name="T101" fmla="*/ 903 h 1017"/>
              <a:gd name="T102" fmla="*/ 204 w 912"/>
              <a:gd name="T103" fmla="*/ 888 h 1017"/>
              <a:gd name="T104" fmla="*/ 184 w 912"/>
              <a:gd name="T105" fmla="*/ 838 h 1017"/>
              <a:gd name="T106" fmla="*/ 119 w 912"/>
              <a:gd name="T107" fmla="*/ 818 h 1017"/>
              <a:gd name="T108" fmla="*/ 109 w 912"/>
              <a:gd name="T109" fmla="*/ 753 h 1017"/>
              <a:gd name="T110" fmla="*/ 99 w 912"/>
              <a:gd name="T111" fmla="*/ 733 h 1017"/>
              <a:gd name="T112" fmla="*/ 44 w 912"/>
              <a:gd name="T113" fmla="*/ 698 h 1017"/>
              <a:gd name="T114" fmla="*/ 29 w 912"/>
              <a:gd name="T115" fmla="*/ 638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12" h="1017">
                <a:moveTo>
                  <a:pt x="0" y="603"/>
                </a:moveTo>
                <a:lnTo>
                  <a:pt x="0" y="603"/>
                </a:lnTo>
                <a:lnTo>
                  <a:pt x="5" y="593"/>
                </a:lnTo>
                <a:lnTo>
                  <a:pt x="14" y="573"/>
                </a:lnTo>
                <a:lnTo>
                  <a:pt x="24" y="563"/>
                </a:lnTo>
                <a:lnTo>
                  <a:pt x="34" y="553"/>
                </a:lnTo>
                <a:lnTo>
                  <a:pt x="54" y="553"/>
                </a:lnTo>
                <a:lnTo>
                  <a:pt x="79" y="553"/>
                </a:lnTo>
                <a:lnTo>
                  <a:pt x="79" y="553"/>
                </a:lnTo>
                <a:lnTo>
                  <a:pt x="99" y="553"/>
                </a:lnTo>
                <a:lnTo>
                  <a:pt x="119" y="553"/>
                </a:lnTo>
                <a:lnTo>
                  <a:pt x="129" y="548"/>
                </a:lnTo>
                <a:lnTo>
                  <a:pt x="134" y="543"/>
                </a:lnTo>
                <a:lnTo>
                  <a:pt x="219" y="543"/>
                </a:lnTo>
                <a:lnTo>
                  <a:pt x="254" y="514"/>
                </a:lnTo>
                <a:lnTo>
                  <a:pt x="344" y="454"/>
                </a:lnTo>
                <a:lnTo>
                  <a:pt x="344" y="454"/>
                </a:lnTo>
                <a:lnTo>
                  <a:pt x="349" y="449"/>
                </a:lnTo>
                <a:lnTo>
                  <a:pt x="359" y="429"/>
                </a:lnTo>
                <a:lnTo>
                  <a:pt x="369" y="424"/>
                </a:lnTo>
                <a:lnTo>
                  <a:pt x="384" y="419"/>
                </a:lnTo>
                <a:lnTo>
                  <a:pt x="399" y="419"/>
                </a:lnTo>
                <a:lnTo>
                  <a:pt x="423" y="424"/>
                </a:lnTo>
                <a:lnTo>
                  <a:pt x="423" y="424"/>
                </a:lnTo>
                <a:lnTo>
                  <a:pt x="453" y="379"/>
                </a:lnTo>
                <a:lnTo>
                  <a:pt x="473" y="334"/>
                </a:lnTo>
                <a:lnTo>
                  <a:pt x="478" y="314"/>
                </a:lnTo>
                <a:lnTo>
                  <a:pt x="483" y="294"/>
                </a:lnTo>
                <a:lnTo>
                  <a:pt x="483" y="294"/>
                </a:lnTo>
                <a:lnTo>
                  <a:pt x="493" y="264"/>
                </a:lnTo>
                <a:lnTo>
                  <a:pt x="508" y="239"/>
                </a:lnTo>
                <a:lnTo>
                  <a:pt x="528" y="209"/>
                </a:lnTo>
                <a:lnTo>
                  <a:pt x="558" y="179"/>
                </a:lnTo>
                <a:lnTo>
                  <a:pt x="593" y="159"/>
                </a:lnTo>
                <a:lnTo>
                  <a:pt x="613" y="149"/>
                </a:lnTo>
                <a:lnTo>
                  <a:pt x="638" y="144"/>
                </a:lnTo>
                <a:lnTo>
                  <a:pt x="663" y="139"/>
                </a:lnTo>
                <a:lnTo>
                  <a:pt x="688" y="144"/>
                </a:lnTo>
                <a:lnTo>
                  <a:pt x="693" y="85"/>
                </a:lnTo>
                <a:lnTo>
                  <a:pt x="693" y="85"/>
                </a:lnTo>
                <a:lnTo>
                  <a:pt x="698" y="60"/>
                </a:lnTo>
                <a:lnTo>
                  <a:pt x="703" y="40"/>
                </a:lnTo>
                <a:lnTo>
                  <a:pt x="708" y="25"/>
                </a:lnTo>
                <a:lnTo>
                  <a:pt x="718" y="15"/>
                </a:lnTo>
                <a:lnTo>
                  <a:pt x="718" y="15"/>
                </a:lnTo>
                <a:lnTo>
                  <a:pt x="733" y="0"/>
                </a:lnTo>
                <a:lnTo>
                  <a:pt x="733" y="0"/>
                </a:lnTo>
                <a:lnTo>
                  <a:pt x="733" y="0"/>
                </a:lnTo>
                <a:lnTo>
                  <a:pt x="748" y="5"/>
                </a:lnTo>
                <a:lnTo>
                  <a:pt x="758" y="20"/>
                </a:lnTo>
                <a:lnTo>
                  <a:pt x="763" y="35"/>
                </a:lnTo>
                <a:lnTo>
                  <a:pt x="763" y="60"/>
                </a:lnTo>
                <a:lnTo>
                  <a:pt x="758" y="95"/>
                </a:lnTo>
                <a:lnTo>
                  <a:pt x="753" y="115"/>
                </a:lnTo>
                <a:lnTo>
                  <a:pt x="753" y="115"/>
                </a:lnTo>
                <a:lnTo>
                  <a:pt x="773" y="135"/>
                </a:lnTo>
                <a:lnTo>
                  <a:pt x="788" y="144"/>
                </a:lnTo>
                <a:lnTo>
                  <a:pt x="803" y="154"/>
                </a:lnTo>
                <a:lnTo>
                  <a:pt x="818" y="159"/>
                </a:lnTo>
                <a:lnTo>
                  <a:pt x="837" y="154"/>
                </a:lnTo>
                <a:lnTo>
                  <a:pt x="847" y="154"/>
                </a:lnTo>
                <a:lnTo>
                  <a:pt x="847" y="154"/>
                </a:lnTo>
                <a:lnTo>
                  <a:pt x="862" y="154"/>
                </a:lnTo>
                <a:lnTo>
                  <a:pt x="877" y="159"/>
                </a:lnTo>
                <a:lnTo>
                  <a:pt x="882" y="169"/>
                </a:lnTo>
                <a:lnTo>
                  <a:pt x="877" y="189"/>
                </a:lnTo>
                <a:lnTo>
                  <a:pt x="877" y="189"/>
                </a:lnTo>
                <a:lnTo>
                  <a:pt x="872" y="219"/>
                </a:lnTo>
                <a:lnTo>
                  <a:pt x="872" y="254"/>
                </a:lnTo>
                <a:lnTo>
                  <a:pt x="872" y="299"/>
                </a:lnTo>
                <a:lnTo>
                  <a:pt x="872" y="299"/>
                </a:lnTo>
                <a:lnTo>
                  <a:pt x="892" y="329"/>
                </a:lnTo>
                <a:lnTo>
                  <a:pt x="902" y="359"/>
                </a:lnTo>
                <a:lnTo>
                  <a:pt x="907" y="384"/>
                </a:lnTo>
                <a:lnTo>
                  <a:pt x="907" y="409"/>
                </a:lnTo>
                <a:lnTo>
                  <a:pt x="902" y="449"/>
                </a:lnTo>
                <a:lnTo>
                  <a:pt x="892" y="464"/>
                </a:lnTo>
                <a:lnTo>
                  <a:pt x="892" y="464"/>
                </a:lnTo>
                <a:lnTo>
                  <a:pt x="907" y="509"/>
                </a:lnTo>
                <a:lnTo>
                  <a:pt x="912" y="548"/>
                </a:lnTo>
                <a:lnTo>
                  <a:pt x="912" y="563"/>
                </a:lnTo>
                <a:lnTo>
                  <a:pt x="907" y="578"/>
                </a:lnTo>
                <a:lnTo>
                  <a:pt x="907" y="578"/>
                </a:lnTo>
                <a:lnTo>
                  <a:pt x="897" y="603"/>
                </a:lnTo>
                <a:lnTo>
                  <a:pt x="892" y="623"/>
                </a:lnTo>
                <a:lnTo>
                  <a:pt x="892" y="648"/>
                </a:lnTo>
                <a:lnTo>
                  <a:pt x="892" y="648"/>
                </a:lnTo>
                <a:lnTo>
                  <a:pt x="892" y="648"/>
                </a:lnTo>
                <a:lnTo>
                  <a:pt x="867" y="648"/>
                </a:lnTo>
                <a:lnTo>
                  <a:pt x="867" y="648"/>
                </a:lnTo>
                <a:lnTo>
                  <a:pt x="847" y="663"/>
                </a:lnTo>
                <a:lnTo>
                  <a:pt x="832" y="683"/>
                </a:lnTo>
                <a:lnTo>
                  <a:pt x="813" y="713"/>
                </a:lnTo>
                <a:lnTo>
                  <a:pt x="728" y="713"/>
                </a:lnTo>
                <a:lnTo>
                  <a:pt x="728" y="713"/>
                </a:lnTo>
                <a:lnTo>
                  <a:pt x="713" y="753"/>
                </a:lnTo>
                <a:lnTo>
                  <a:pt x="703" y="788"/>
                </a:lnTo>
                <a:lnTo>
                  <a:pt x="698" y="823"/>
                </a:lnTo>
                <a:lnTo>
                  <a:pt x="698" y="823"/>
                </a:lnTo>
                <a:lnTo>
                  <a:pt x="698" y="838"/>
                </a:lnTo>
                <a:lnTo>
                  <a:pt x="693" y="848"/>
                </a:lnTo>
                <a:lnTo>
                  <a:pt x="688" y="848"/>
                </a:lnTo>
                <a:lnTo>
                  <a:pt x="673" y="843"/>
                </a:lnTo>
                <a:lnTo>
                  <a:pt x="653" y="828"/>
                </a:lnTo>
                <a:lnTo>
                  <a:pt x="653" y="828"/>
                </a:lnTo>
                <a:lnTo>
                  <a:pt x="633" y="808"/>
                </a:lnTo>
                <a:lnTo>
                  <a:pt x="608" y="798"/>
                </a:lnTo>
                <a:lnTo>
                  <a:pt x="583" y="793"/>
                </a:lnTo>
                <a:lnTo>
                  <a:pt x="543" y="768"/>
                </a:lnTo>
                <a:lnTo>
                  <a:pt x="508" y="763"/>
                </a:lnTo>
                <a:lnTo>
                  <a:pt x="488" y="753"/>
                </a:lnTo>
                <a:lnTo>
                  <a:pt x="488" y="753"/>
                </a:lnTo>
                <a:lnTo>
                  <a:pt x="478" y="743"/>
                </a:lnTo>
                <a:lnTo>
                  <a:pt x="463" y="738"/>
                </a:lnTo>
                <a:lnTo>
                  <a:pt x="453" y="733"/>
                </a:lnTo>
                <a:lnTo>
                  <a:pt x="438" y="733"/>
                </a:lnTo>
                <a:lnTo>
                  <a:pt x="428" y="748"/>
                </a:lnTo>
                <a:lnTo>
                  <a:pt x="423" y="773"/>
                </a:lnTo>
                <a:lnTo>
                  <a:pt x="428" y="818"/>
                </a:lnTo>
                <a:lnTo>
                  <a:pt x="428" y="818"/>
                </a:lnTo>
                <a:lnTo>
                  <a:pt x="423" y="818"/>
                </a:lnTo>
                <a:lnTo>
                  <a:pt x="419" y="828"/>
                </a:lnTo>
                <a:lnTo>
                  <a:pt x="409" y="838"/>
                </a:lnTo>
                <a:lnTo>
                  <a:pt x="384" y="853"/>
                </a:lnTo>
                <a:lnTo>
                  <a:pt x="384" y="853"/>
                </a:lnTo>
                <a:lnTo>
                  <a:pt x="379" y="858"/>
                </a:lnTo>
                <a:lnTo>
                  <a:pt x="379" y="868"/>
                </a:lnTo>
                <a:lnTo>
                  <a:pt x="389" y="888"/>
                </a:lnTo>
                <a:lnTo>
                  <a:pt x="409" y="908"/>
                </a:lnTo>
                <a:lnTo>
                  <a:pt x="409" y="908"/>
                </a:lnTo>
                <a:lnTo>
                  <a:pt x="419" y="918"/>
                </a:lnTo>
                <a:lnTo>
                  <a:pt x="419" y="928"/>
                </a:lnTo>
                <a:lnTo>
                  <a:pt x="419" y="933"/>
                </a:lnTo>
                <a:lnTo>
                  <a:pt x="419" y="942"/>
                </a:lnTo>
                <a:lnTo>
                  <a:pt x="399" y="947"/>
                </a:lnTo>
                <a:lnTo>
                  <a:pt x="384" y="947"/>
                </a:lnTo>
                <a:lnTo>
                  <a:pt x="384" y="947"/>
                </a:lnTo>
                <a:lnTo>
                  <a:pt x="354" y="972"/>
                </a:lnTo>
                <a:lnTo>
                  <a:pt x="329" y="992"/>
                </a:lnTo>
                <a:lnTo>
                  <a:pt x="319" y="1017"/>
                </a:lnTo>
                <a:lnTo>
                  <a:pt x="314" y="1017"/>
                </a:lnTo>
                <a:lnTo>
                  <a:pt x="314" y="1017"/>
                </a:lnTo>
                <a:lnTo>
                  <a:pt x="284" y="982"/>
                </a:lnTo>
                <a:lnTo>
                  <a:pt x="264" y="972"/>
                </a:lnTo>
                <a:lnTo>
                  <a:pt x="264" y="967"/>
                </a:lnTo>
                <a:lnTo>
                  <a:pt x="264" y="967"/>
                </a:lnTo>
                <a:lnTo>
                  <a:pt x="254" y="952"/>
                </a:lnTo>
                <a:lnTo>
                  <a:pt x="244" y="933"/>
                </a:lnTo>
                <a:lnTo>
                  <a:pt x="244" y="918"/>
                </a:lnTo>
                <a:lnTo>
                  <a:pt x="244" y="918"/>
                </a:lnTo>
                <a:lnTo>
                  <a:pt x="239" y="913"/>
                </a:lnTo>
                <a:lnTo>
                  <a:pt x="239" y="908"/>
                </a:lnTo>
                <a:lnTo>
                  <a:pt x="229" y="903"/>
                </a:lnTo>
                <a:lnTo>
                  <a:pt x="214" y="903"/>
                </a:lnTo>
                <a:lnTo>
                  <a:pt x="204" y="888"/>
                </a:lnTo>
                <a:lnTo>
                  <a:pt x="204" y="888"/>
                </a:lnTo>
                <a:lnTo>
                  <a:pt x="204" y="868"/>
                </a:lnTo>
                <a:lnTo>
                  <a:pt x="199" y="848"/>
                </a:lnTo>
                <a:lnTo>
                  <a:pt x="184" y="838"/>
                </a:lnTo>
                <a:lnTo>
                  <a:pt x="169" y="828"/>
                </a:lnTo>
                <a:lnTo>
                  <a:pt x="134" y="818"/>
                </a:lnTo>
                <a:lnTo>
                  <a:pt x="119" y="818"/>
                </a:lnTo>
                <a:lnTo>
                  <a:pt x="119" y="818"/>
                </a:lnTo>
                <a:lnTo>
                  <a:pt x="114" y="793"/>
                </a:lnTo>
                <a:lnTo>
                  <a:pt x="109" y="753"/>
                </a:lnTo>
                <a:lnTo>
                  <a:pt x="109" y="753"/>
                </a:lnTo>
                <a:lnTo>
                  <a:pt x="109" y="743"/>
                </a:lnTo>
                <a:lnTo>
                  <a:pt x="99" y="733"/>
                </a:lnTo>
                <a:lnTo>
                  <a:pt x="79" y="718"/>
                </a:lnTo>
                <a:lnTo>
                  <a:pt x="44" y="698"/>
                </a:lnTo>
                <a:lnTo>
                  <a:pt x="44" y="698"/>
                </a:lnTo>
                <a:lnTo>
                  <a:pt x="44" y="693"/>
                </a:lnTo>
                <a:lnTo>
                  <a:pt x="39" y="668"/>
                </a:lnTo>
                <a:lnTo>
                  <a:pt x="29" y="638"/>
                </a:lnTo>
                <a:lnTo>
                  <a:pt x="14" y="618"/>
                </a:lnTo>
                <a:lnTo>
                  <a:pt x="0" y="603"/>
                </a:lnTo>
              </a:path>
            </a:pathLst>
          </a:custGeom>
          <a:noFill/>
          <a:ln w="31750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9017000" y="5815013"/>
            <a:ext cx="965200" cy="593725"/>
          </a:xfrm>
          <a:custGeom>
            <a:avLst/>
            <a:gdLst>
              <a:gd name="T0" fmla="*/ 583 w 608"/>
              <a:gd name="T1" fmla="*/ 205 h 374"/>
              <a:gd name="T2" fmla="*/ 534 w 608"/>
              <a:gd name="T3" fmla="*/ 155 h 374"/>
              <a:gd name="T4" fmla="*/ 529 w 608"/>
              <a:gd name="T5" fmla="*/ 95 h 374"/>
              <a:gd name="T6" fmla="*/ 534 w 608"/>
              <a:gd name="T7" fmla="*/ 20 h 374"/>
              <a:gd name="T8" fmla="*/ 524 w 608"/>
              <a:gd name="T9" fmla="*/ 5 h 374"/>
              <a:gd name="T10" fmla="*/ 494 w 608"/>
              <a:gd name="T11" fmla="*/ 15 h 374"/>
              <a:gd name="T12" fmla="*/ 439 w 608"/>
              <a:gd name="T13" fmla="*/ 0 h 374"/>
              <a:gd name="T14" fmla="*/ 344 w 608"/>
              <a:gd name="T15" fmla="*/ 30 h 374"/>
              <a:gd name="T16" fmla="*/ 289 w 608"/>
              <a:gd name="T17" fmla="*/ 30 h 374"/>
              <a:gd name="T18" fmla="*/ 239 w 608"/>
              <a:gd name="T19" fmla="*/ 20 h 374"/>
              <a:gd name="T20" fmla="*/ 204 w 608"/>
              <a:gd name="T21" fmla="*/ 60 h 374"/>
              <a:gd name="T22" fmla="*/ 164 w 608"/>
              <a:gd name="T23" fmla="*/ 60 h 374"/>
              <a:gd name="T24" fmla="*/ 140 w 608"/>
              <a:gd name="T25" fmla="*/ 55 h 374"/>
              <a:gd name="T26" fmla="*/ 60 w 608"/>
              <a:gd name="T27" fmla="*/ 85 h 374"/>
              <a:gd name="T28" fmla="*/ 5 w 608"/>
              <a:gd name="T29" fmla="*/ 140 h 374"/>
              <a:gd name="T30" fmla="*/ 5 w 608"/>
              <a:gd name="T31" fmla="*/ 170 h 374"/>
              <a:gd name="T32" fmla="*/ 0 w 608"/>
              <a:gd name="T33" fmla="*/ 200 h 374"/>
              <a:gd name="T34" fmla="*/ 50 w 608"/>
              <a:gd name="T35" fmla="*/ 254 h 374"/>
              <a:gd name="T36" fmla="*/ 184 w 608"/>
              <a:gd name="T37" fmla="*/ 269 h 374"/>
              <a:gd name="T38" fmla="*/ 199 w 608"/>
              <a:gd name="T39" fmla="*/ 294 h 374"/>
              <a:gd name="T40" fmla="*/ 179 w 608"/>
              <a:gd name="T41" fmla="*/ 324 h 374"/>
              <a:gd name="T42" fmla="*/ 145 w 608"/>
              <a:gd name="T43" fmla="*/ 349 h 374"/>
              <a:gd name="T44" fmla="*/ 145 w 608"/>
              <a:gd name="T45" fmla="*/ 369 h 374"/>
              <a:gd name="T46" fmla="*/ 204 w 608"/>
              <a:gd name="T47" fmla="*/ 374 h 374"/>
              <a:gd name="T48" fmla="*/ 239 w 608"/>
              <a:gd name="T49" fmla="*/ 364 h 374"/>
              <a:gd name="T50" fmla="*/ 249 w 608"/>
              <a:gd name="T51" fmla="*/ 344 h 374"/>
              <a:gd name="T52" fmla="*/ 374 w 608"/>
              <a:gd name="T53" fmla="*/ 339 h 374"/>
              <a:gd name="T54" fmla="*/ 444 w 608"/>
              <a:gd name="T55" fmla="*/ 319 h 374"/>
              <a:gd name="T56" fmla="*/ 459 w 608"/>
              <a:gd name="T57" fmla="*/ 279 h 374"/>
              <a:gd name="T58" fmla="*/ 454 w 608"/>
              <a:gd name="T59" fmla="*/ 229 h 374"/>
              <a:gd name="T60" fmla="*/ 414 w 608"/>
              <a:gd name="T61" fmla="*/ 200 h 374"/>
              <a:gd name="T62" fmla="*/ 434 w 608"/>
              <a:gd name="T63" fmla="*/ 195 h 374"/>
              <a:gd name="T64" fmla="*/ 424 w 608"/>
              <a:gd name="T65" fmla="*/ 165 h 374"/>
              <a:gd name="T66" fmla="*/ 454 w 608"/>
              <a:gd name="T67" fmla="*/ 150 h 374"/>
              <a:gd name="T68" fmla="*/ 489 w 608"/>
              <a:gd name="T69" fmla="*/ 130 h 374"/>
              <a:gd name="T70" fmla="*/ 474 w 608"/>
              <a:gd name="T71" fmla="*/ 200 h 374"/>
              <a:gd name="T72" fmla="*/ 489 w 608"/>
              <a:gd name="T73" fmla="*/ 239 h 374"/>
              <a:gd name="T74" fmla="*/ 509 w 608"/>
              <a:gd name="T75" fmla="*/ 254 h 374"/>
              <a:gd name="T76" fmla="*/ 539 w 608"/>
              <a:gd name="T77" fmla="*/ 225 h 374"/>
              <a:gd name="T78" fmla="*/ 549 w 608"/>
              <a:gd name="T79" fmla="*/ 229 h 374"/>
              <a:gd name="T80" fmla="*/ 539 w 608"/>
              <a:gd name="T81" fmla="*/ 254 h 374"/>
              <a:gd name="T82" fmla="*/ 534 w 608"/>
              <a:gd name="T83" fmla="*/ 299 h 374"/>
              <a:gd name="T84" fmla="*/ 559 w 608"/>
              <a:gd name="T85" fmla="*/ 314 h 374"/>
              <a:gd name="T86" fmla="*/ 603 w 608"/>
              <a:gd name="T87" fmla="*/ 314 h 374"/>
              <a:gd name="T88" fmla="*/ 588 w 608"/>
              <a:gd name="T89" fmla="*/ 264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08" h="374">
                <a:moveTo>
                  <a:pt x="588" y="264"/>
                </a:moveTo>
                <a:lnTo>
                  <a:pt x="583" y="205"/>
                </a:lnTo>
                <a:lnTo>
                  <a:pt x="583" y="205"/>
                </a:lnTo>
                <a:lnTo>
                  <a:pt x="559" y="190"/>
                </a:lnTo>
                <a:lnTo>
                  <a:pt x="544" y="175"/>
                </a:lnTo>
                <a:lnTo>
                  <a:pt x="534" y="155"/>
                </a:lnTo>
                <a:lnTo>
                  <a:pt x="529" y="135"/>
                </a:lnTo>
                <a:lnTo>
                  <a:pt x="524" y="115"/>
                </a:lnTo>
                <a:lnTo>
                  <a:pt x="529" y="95"/>
                </a:lnTo>
                <a:lnTo>
                  <a:pt x="534" y="55"/>
                </a:lnTo>
                <a:lnTo>
                  <a:pt x="534" y="55"/>
                </a:lnTo>
                <a:lnTo>
                  <a:pt x="534" y="20"/>
                </a:lnTo>
                <a:lnTo>
                  <a:pt x="534" y="5"/>
                </a:lnTo>
                <a:lnTo>
                  <a:pt x="529" y="5"/>
                </a:lnTo>
                <a:lnTo>
                  <a:pt x="524" y="5"/>
                </a:lnTo>
                <a:lnTo>
                  <a:pt x="524" y="5"/>
                </a:lnTo>
                <a:lnTo>
                  <a:pt x="509" y="10"/>
                </a:lnTo>
                <a:lnTo>
                  <a:pt x="494" y="15"/>
                </a:lnTo>
                <a:lnTo>
                  <a:pt x="464" y="10"/>
                </a:lnTo>
                <a:lnTo>
                  <a:pt x="444" y="0"/>
                </a:lnTo>
                <a:lnTo>
                  <a:pt x="439" y="0"/>
                </a:lnTo>
                <a:lnTo>
                  <a:pt x="439" y="0"/>
                </a:lnTo>
                <a:lnTo>
                  <a:pt x="419" y="25"/>
                </a:lnTo>
                <a:lnTo>
                  <a:pt x="344" y="30"/>
                </a:lnTo>
                <a:lnTo>
                  <a:pt x="304" y="35"/>
                </a:lnTo>
                <a:lnTo>
                  <a:pt x="304" y="35"/>
                </a:lnTo>
                <a:lnTo>
                  <a:pt x="289" y="30"/>
                </a:lnTo>
                <a:lnTo>
                  <a:pt x="264" y="25"/>
                </a:lnTo>
                <a:lnTo>
                  <a:pt x="239" y="20"/>
                </a:lnTo>
                <a:lnTo>
                  <a:pt x="239" y="20"/>
                </a:lnTo>
                <a:lnTo>
                  <a:pt x="234" y="30"/>
                </a:lnTo>
                <a:lnTo>
                  <a:pt x="214" y="50"/>
                </a:lnTo>
                <a:lnTo>
                  <a:pt x="204" y="60"/>
                </a:lnTo>
                <a:lnTo>
                  <a:pt x="189" y="65"/>
                </a:lnTo>
                <a:lnTo>
                  <a:pt x="174" y="65"/>
                </a:lnTo>
                <a:lnTo>
                  <a:pt x="164" y="60"/>
                </a:lnTo>
                <a:lnTo>
                  <a:pt x="164" y="60"/>
                </a:lnTo>
                <a:lnTo>
                  <a:pt x="150" y="55"/>
                </a:lnTo>
                <a:lnTo>
                  <a:pt x="140" y="55"/>
                </a:lnTo>
                <a:lnTo>
                  <a:pt x="115" y="60"/>
                </a:lnTo>
                <a:lnTo>
                  <a:pt x="90" y="70"/>
                </a:lnTo>
                <a:lnTo>
                  <a:pt x="60" y="85"/>
                </a:lnTo>
                <a:lnTo>
                  <a:pt x="20" y="120"/>
                </a:lnTo>
                <a:lnTo>
                  <a:pt x="5" y="140"/>
                </a:lnTo>
                <a:lnTo>
                  <a:pt x="5" y="140"/>
                </a:lnTo>
                <a:lnTo>
                  <a:pt x="35" y="150"/>
                </a:lnTo>
                <a:lnTo>
                  <a:pt x="5" y="170"/>
                </a:lnTo>
                <a:lnTo>
                  <a:pt x="5" y="170"/>
                </a:lnTo>
                <a:lnTo>
                  <a:pt x="0" y="175"/>
                </a:lnTo>
                <a:lnTo>
                  <a:pt x="0" y="185"/>
                </a:lnTo>
                <a:lnTo>
                  <a:pt x="0" y="200"/>
                </a:lnTo>
                <a:lnTo>
                  <a:pt x="10" y="210"/>
                </a:lnTo>
                <a:lnTo>
                  <a:pt x="20" y="215"/>
                </a:lnTo>
                <a:lnTo>
                  <a:pt x="50" y="254"/>
                </a:lnTo>
                <a:lnTo>
                  <a:pt x="135" y="254"/>
                </a:lnTo>
                <a:lnTo>
                  <a:pt x="184" y="269"/>
                </a:lnTo>
                <a:lnTo>
                  <a:pt x="184" y="269"/>
                </a:lnTo>
                <a:lnTo>
                  <a:pt x="189" y="274"/>
                </a:lnTo>
                <a:lnTo>
                  <a:pt x="199" y="284"/>
                </a:lnTo>
                <a:lnTo>
                  <a:pt x="199" y="294"/>
                </a:lnTo>
                <a:lnTo>
                  <a:pt x="199" y="304"/>
                </a:lnTo>
                <a:lnTo>
                  <a:pt x="189" y="314"/>
                </a:lnTo>
                <a:lnTo>
                  <a:pt x="179" y="324"/>
                </a:lnTo>
                <a:lnTo>
                  <a:pt x="179" y="324"/>
                </a:lnTo>
                <a:lnTo>
                  <a:pt x="150" y="339"/>
                </a:lnTo>
                <a:lnTo>
                  <a:pt x="145" y="349"/>
                </a:lnTo>
                <a:lnTo>
                  <a:pt x="140" y="354"/>
                </a:lnTo>
                <a:lnTo>
                  <a:pt x="140" y="359"/>
                </a:lnTo>
                <a:lnTo>
                  <a:pt x="145" y="369"/>
                </a:lnTo>
                <a:lnTo>
                  <a:pt x="179" y="374"/>
                </a:lnTo>
                <a:lnTo>
                  <a:pt x="179" y="374"/>
                </a:lnTo>
                <a:lnTo>
                  <a:pt x="204" y="374"/>
                </a:lnTo>
                <a:lnTo>
                  <a:pt x="219" y="374"/>
                </a:lnTo>
                <a:lnTo>
                  <a:pt x="234" y="369"/>
                </a:lnTo>
                <a:lnTo>
                  <a:pt x="239" y="364"/>
                </a:lnTo>
                <a:lnTo>
                  <a:pt x="249" y="349"/>
                </a:lnTo>
                <a:lnTo>
                  <a:pt x="249" y="344"/>
                </a:lnTo>
                <a:lnTo>
                  <a:pt x="249" y="344"/>
                </a:lnTo>
                <a:lnTo>
                  <a:pt x="309" y="344"/>
                </a:lnTo>
                <a:lnTo>
                  <a:pt x="354" y="344"/>
                </a:lnTo>
                <a:lnTo>
                  <a:pt x="374" y="339"/>
                </a:lnTo>
                <a:lnTo>
                  <a:pt x="389" y="329"/>
                </a:lnTo>
                <a:lnTo>
                  <a:pt x="414" y="319"/>
                </a:lnTo>
                <a:lnTo>
                  <a:pt x="444" y="319"/>
                </a:lnTo>
                <a:lnTo>
                  <a:pt x="444" y="319"/>
                </a:lnTo>
                <a:lnTo>
                  <a:pt x="449" y="309"/>
                </a:lnTo>
                <a:lnTo>
                  <a:pt x="459" y="279"/>
                </a:lnTo>
                <a:lnTo>
                  <a:pt x="464" y="264"/>
                </a:lnTo>
                <a:lnTo>
                  <a:pt x="464" y="244"/>
                </a:lnTo>
                <a:lnTo>
                  <a:pt x="454" y="229"/>
                </a:lnTo>
                <a:lnTo>
                  <a:pt x="439" y="220"/>
                </a:lnTo>
                <a:lnTo>
                  <a:pt x="414" y="200"/>
                </a:lnTo>
                <a:lnTo>
                  <a:pt x="414" y="200"/>
                </a:lnTo>
                <a:lnTo>
                  <a:pt x="419" y="205"/>
                </a:lnTo>
                <a:lnTo>
                  <a:pt x="429" y="200"/>
                </a:lnTo>
                <a:lnTo>
                  <a:pt x="434" y="195"/>
                </a:lnTo>
                <a:lnTo>
                  <a:pt x="434" y="190"/>
                </a:lnTo>
                <a:lnTo>
                  <a:pt x="434" y="180"/>
                </a:lnTo>
                <a:lnTo>
                  <a:pt x="424" y="165"/>
                </a:lnTo>
                <a:lnTo>
                  <a:pt x="444" y="160"/>
                </a:lnTo>
                <a:lnTo>
                  <a:pt x="444" y="160"/>
                </a:lnTo>
                <a:lnTo>
                  <a:pt x="454" y="150"/>
                </a:lnTo>
                <a:lnTo>
                  <a:pt x="474" y="135"/>
                </a:lnTo>
                <a:lnTo>
                  <a:pt x="484" y="130"/>
                </a:lnTo>
                <a:lnTo>
                  <a:pt x="489" y="130"/>
                </a:lnTo>
                <a:lnTo>
                  <a:pt x="484" y="145"/>
                </a:lnTo>
                <a:lnTo>
                  <a:pt x="474" y="165"/>
                </a:lnTo>
                <a:lnTo>
                  <a:pt x="474" y="200"/>
                </a:lnTo>
                <a:lnTo>
                  <a:pt x="474" y="200"/>
                </a:lnTo>
                <a:lnTo>
                  <a:pt x="479" y="215"/>
                </a:lnTo>
                <a:lnTo>
                  <a:pt x="489" y="239"/>
                </a:lnTo>
                <a:lnTo>
                  <a:pt x="494" y="249"/>
                </a:lnTo>
                <a:lnTo>
                  <a:pt x="504" y="254"/>
                </a:lnTo>
                <a:lnTo>
                  <a:pt x="509" y="254"/>
                </a:lnTo>
                <a:lnTo>
                  <a:pt x="519" y="244"/>
                </a:lnTo>
                <a:lnTo>
                  <a:pt x="519" y="244"/>
                </a:lnTo>
                <a:lnTo>
                  <a:pt x="539" y="225"/>
                </a:lnTo>
                <a:lnTo>
                  <a:pt x="544" y="225"/>
                </a:lnTo>
                <a:lnTo>
                  <a:pt x="549" y="225"/>
                </a:lnTo>
                <a:lnTo>
                  <a:pt x="549" y="229"/>
                </a:lnTo>
                <a:lnTo>
                  <a:pt x="544" y="244"/>
                </a:lnTo>
                <a:lnTo>
                  <a:pt x="544" y="244"/>
                </a:lnTo>
                <a:lnTo>
                  <a:pt x="539" y="254"/>
                </a:lnTo>
                <a:lnTo>
                  <a:pt x="534" y="274"/>
                </a:lnTo>
                <a:lnTo>
                  <a:pt x="529" y="289"/>
                </a:lnTo>
                <a:lnTo>
                  <a:pt x="534" y="299"/>
                </a:lnTo>
                <a:lnTo>
                  <a:pt x="544" y="309"/>
                </a:lnTo>
                <a:lnTo>
                  <a:pt x="559" y="314"/>
                </a:lnTo>
                <a:lnTo>
                  <a:pt x="559" y="314"/>
                </a:lnTo>
                <a:lnTo>
                  <a:pt x="588" y="319"/>
                </a:lnTo>
                <a:lnTo>
                  <a:pt x="598" y="319"/>
                </a:lnTo>
                <a:lnTo>
                  <a:pt x="603" y="314"/>
                </a:lnTo>
                <a:lnTo>
                  <a:pt x="608" y="309"/>
                </a:lnTo>
                <a:lnTo>
                  <a:pt x="603" y="299"/>
                </a:lnTo>
                <a:lnTo>
                  <a:pt x="588" y="264"/>
                </a:lnTo>
                <a:lnTo>
                  <a:pt x="588" y="264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8304213" y="4943475"/>
            <a:ext cx="1693863" cy="1274763"/>
          </a:xfrm>
          <a:custGeom>
            <a:avLst/>
            <a:gdLst>
              <a:gd name="T0" fmla="*/ 993 w 1067"/>
              <a:gd name="T1" fmla="*/ 95 h 803"/>
              <a:gd name="T2" fmla="*/ 953 w 1067"/>
              <a:gd name="T3" fmla="*/ 105 h 803"/>
              <a:gd name="T4" fmla="*/ 928 w 1067"/>
              <a:gd name="T5" fmla="*/ 75 h 803"/>
              <a:gd name="T6" fmla="*/ 863 w 1067"/>
              <a:gd name="T7" fmla="*/ 0 h 803"/>
              <a:gd name="T8" fmla="*/ 868 w 1067"/>
              <a:gd name="T9" fmla="*/ 10 h 803"/>
              <a:gd name="T10" fmla="*/ 828 w 1067"/>
              <a:gd name="T11" fmla="*/ 40 h 803"/>
              <a:gd name="T12" fmla="*/ 768 w 1067"/>
              <a:gd name="T13" fmla="*/ 70 h 803"/>
              <a:gd name="T14" fmla="*/ 713 w 1067"/>
              <a:gd name="T15" fmla="*/ 90 h 803"/>
              <a:gd name="T16" fmla="*/ 683 w 1067"/>
              <a:gd name="T17" fmla="*/ 125 h 803"/>
              <a:gd name="T18" fmla="*/ 668 w 1067"/>
              <a:gd name="T19" fmla="*/ 150 h 803"/>
              <a:gd name="T20" fmla="*/ 613 w 1067"/>
              <a:gd name="T21" fmla="*/ 150 h 803"/>
              <a:gd name="T22" fmla="*/ 494 w 1067"/>
              <a:gd name="T23" fmla="*/ 150 h 803"/>
              <a:gd name="T24" fmla="*/ 354 w 1067"/>
              <a:gd name="T25" fmla="*/ 165 h 803"/>
              <a:gd name="T26" fmla="*/ 309 w 1067"/>
              <a:gd name="T27" fmla="*/ 185 h 803"/>
              <a:gd name="T28" fmla="*/ 259 w 1067"/>
              <a:gd name="T29" fmla="*/ 225 h 803"/>
              <a:gd name="T30" fmla="*/ 234 w 1067"/>
              <a:gd name="T31" fmla="*/ 225 h 803"/>
              <a:gd name="T32" fmla="*/ 214 w 1067"/>
              <a:gd name="T33" fmla="*/ 330 h 803"/>
              <a:gd name="T34" fmla="*/ 190 w 1067"/>
              <a:gd name="T35" fmla="*/ 384 h 803"/>
              <a:gd name="T36" fmla="*/ 155 w 1067"/>
              <a:gd name="T37" fmla="*/ 384 h 803"/>
              <a:gd name="T38" fmla="*/ 115 w 1067"/>
              <a:gd name="T39" fmla="*/ 375 h 803"/>
              <a:gd name="T40" fmla="*/ 55 w 1067"/>
              <a:gd name="T41" fmla="*/ 404 h 803"/>
              <a:gd name="T42" fmla="*/ 25 w 1067"/>
              <a:gd name="T43" fmla="*/ 424 h 803"/>
              <a:gd name="T44" fmla="*/ 5 w 1067"/>
              <a:gd name="T45" fmla="*/ 469 h 803"/>
              <a:gd name="T46" fmla="*/ 10 w 1067"/>
              <a:gd name="T47" fmla="*/ 494 h 803"/>
              <a:gd name="T48" fmla="*/ 10 w 1067"/>
              <a:gd name="T49" fmla="*/ 544 h 803"/>
              <a:gd name="T50" fmla="*/ 180 w 1067"/>
              <a:gd name="T51" fmla="*/ 609 h 803"/>
              <a:gd name="T52" fmla="*/ 214 w 1067"/>
              <a:gd name="T53" fmla="*/ 629 h 803"/>
              <a:gd name="T54" fmla="*/ 244 w 1067"/>
              <a:gd name="T55" fmla="*/ 604 h 803"/>
              <a:gd name="T56" fmla="*/ 259 w 1067"/>
              <a:gd name="T57" fmla="*/ 634 h 803"/>
              <a:gd name="T58" fmla="*/ 279 w 1067"/>
              <a:gd name="T59" fmla="*/ 634 h 803"/>
              <a:gd name="T60" fmla="*/ 279 w 1067"/>
              <a:gd name="T61" fmla="*/ 659 h 803"/>
              <a:gd name="T62" fmla="*/ 264 w 1067"/>
              <a:gd name="T63" fmla="*/ 684 h 803"/>
              <a:gd name="T64" fmla="*/ 284 w 1067"/>
              <a:gd name="T65" fmla="*/ 704 h 803"/>
              <a:gd name="T66" fmla="*/ 324 w 1067"/>
              <a:gd name="T67" fmla="*/ 719 h 803"/>
              <a:gd name="T68" fmla="*/ 344 w 1067"/>
              <a:gd name="T69" fmla="*/ 724 h 803"/>
              <a:gd name="T70" fmla="*/ 359 w 1067"/>
              <a:gd name="T71" fmla="*/ 754 h 803"/>
              <a:gd name="T72" fmla="*/ 359 w 1067"/>
              <a:gd name="T73" fmla="*/ 778 h 803"/>
              <a:gd name="T74" fmla="*/ 369 w 1067"/>
              <a:gd name="T75" fmla="*/ 803 h 803"/>
              <a:gd name="T76" fmla="*/ 394 w 1067"/>
              <a:gd name="T77" fmla="*/ 793 h 803"/>
              <a:gd name="T78" fmla="*/ 434 w 1067"/>
              <a:gd name="T79" fmla="*/ 783 h 803"/>
              <a:gd name="T80" fmla="*/ 444 w 1067"/>
              <a:gd name="T81" fmla="*/ 783 h 803"/>
              <a:gd name="T82" fmla="*/ 439 w 1067"/>
              <a:gd name="T83" fmla="*/ 774 h 803"/>
              <a:gd name="T84" fmla="*/ 409 w 1067"/>
              <a:gd name="T85" fmla="*/ 729 h 803"/>
              <a:gd name="T86" fmla="*/ 424 w 1067"/>
              <a:gd name="T87" fmla="*/ 674 h 803"/>
              <a:gd name="T88" fmla="*/ 454 w 1067"/>
              <a:gd name="T89" fmla="*/ 689 h 803"/>
              <a:gd name="T90" fmla="*/ 539 w 1067"/>
              <a:gd name="T91" fmla="*/ 619 h 803"/>
              <a:gd name="T92" fmla="*/ 599 w 1067"/>
              <a:gd name="T93" fmla="*/ 609 h 803"/>
              <a:gd name="T94" fmla="*/ 623 w 1067"/>
              <a:gd name="T95" fmla="*/ 619 h 803"/>
              <a:gd name="T96" fmla="*/ 663 w 1067"/>
              <a:gd name="T97" fmla="*/ 599 h 803"/>
              <a:gd name="T98" fmla="*/ 688 w 1067"/>
              <a:gd name="T99" fmla="*/ 569 h 803"/>
              <a:gd name="T100" fmla="*/ 753 w 1067"/>
              <a:gd name="T101" fmla="*/ 589 h 803"/>
              <a:gd name="T102" fmla="*/ 888 w 1067"/>
              <a:gd name="T103" fmla="*/ 549 h 803"/>
              <a:gd name="T104" fmla="*/ 888 w 1067"/>
              <a:gd name="T105" fmla="*/ 524 h 803"/>
              <a:gd name="T106" fmla="*/ 888 w 1067"/>
              <a:gd name="T107" fmla="*/ 439 h 803"/>
              <a:gd name="T108" fmla="*/ 888 w 1067"/>
              <a:gd name="T109" fmla="*/ 330 h 803"/>
              <a:gd name="T110" fmla="*/ 958 w 1067"/>
              <a:gd name="T111" fmla="*/ 265 h 803"/>
              <a:gd name="T112" fmla="*/ 1008 w 1067"/>
              <a:gd name="T113" fmla="*/ 275 h 803"/>
              <a:gd name="T114" fmla="*/ 1037 w 1067"/>
              <a:gd name="T115" fmla="*/ 295 h 803"/>
              <a:gd name="T116" fmla="*/ 1062 w 1067"/>
              <a:gd name="T117" fmla="*/ 290 h 803"/>
              <a:gd name="T118" fmla="*/ 1052 w 1067"/>
              <a:gd name="T119" fmla="*/ 240 h 803"/>
              <a:gd name="T120" fmla="*/ 1067 w 1067"/>
              <a:gd name="T121" fmla="*/ 130 h 803"/>
              <a:gd name="T122" fmla="*/ 1057 w 1067"/>
              <a:gd name="T123" fmla="*/ 95 h 803"/>
              <a:gd name="T124" fmla="*/ 1018 w 1067"/>
              <a:gd name="T125" fmla="*/ 85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67" h="803">
                <a:moveTo>
                  <a:pt x="1008" y="85"/>
                </a:moveTo>
                <a:lnTo>
                  <a:pt x="1008" y="85"/>
                </a:lnTo>
                <a:lnTo>
                  <a:pt x="993" y="95"/>
                </a:lnTo>
                <a:lnTo>
                  <a:pt x="983" y="105"/>
                </a:lnTo>
                <a:lnTo>
                  <a:pt x="963" y="110"/>
                </a:lnTo>
                <a:lnTo>
                  <a:pt x="953" y="105"/>
                </a:lnTo>
                <a:lnTo>
                  <a:pt x="948" y="105"/>
                </a:lnTo>
                <a:lnTo>
                  <a:pt x="928" y="75"/>
                </a:lnTo>
                <a:lnTo>
                  <a:pt x="928" y="75"/>
                </a:lnTo>
                <a:lnTo>
                  <a:pt x="908" y="40"/>
                </a:lnTo>
                <a:lnTo>
                  <a:pt x="888" y="20"/>
                </a:lnTo>
                <a:lnTo>
                  <a:pt x="863" y="0"/>
                </a:lnTo>
                <a:lnTo>
                  <a:pt x="863" y="0"/>
                </a:lnTo>
                <a:lnTo>
                  <a:pt x="863" y="0"/>
                </a:lnTo>
                <a:lnTo>
                  <a:pt x="868" y="10"/>
                </a:lnTo>
                <a:lnTo>
                  <a:pt x="863" y="25"/>
                </a:lnTo>
                <a:lnTo>
                  <a:pt x="853" y="35"/>
                </a:lnTo>
                <a:lnTo>
                  <a:pt x="828" y="40"/>
                </a:lnTo>
                <a:lnTo>
                  <a:pt x="778" y="75"/>
                </a:lnTo>
                <a:lnTo>
                  <a:pt x="778" y="75"/>
                </a:lnTo>
                <a:lnTo>
                  <a:pt x="768" y="70"/>
                </a:lnTo>
                <a:lnTo>
                  <a:pt x="743" y="75"/>
                </a:lnTo>
                <a:lnTo>
                  <a:pt x="728" y="80"/>
                </a:lnTo>
                <a:lnTo>
                  <a:pt x="713" y="90"/>
                </a:lnTo>
                <a:lnTo>
                  <a:pt x="698" y="105"/>
                </a:lnTo>
                <a:lnTo>
                  <a:pt x="683" y="125"/>
                </a:lnTo>
                <a:lnTo>
                  <a:pt x="683" y="125"/>
                </a:lnTo>
                <a:lnTo>
                  <a:pt x="683" y="130"/>
                </a:lnTo>
                <a:lnTo>
                  <a:pt x="678" y="145"/>
                </a:lnTo>
                <a:lnTo>
                  <a:pt x="668" y="150"/>
                </a:lnTo>
                <a:lnTo>
                  <a:pt x="658" y="155"/>
                </a:lnTo>
                <a:lnTo>
                  <a:pt x="638" y="155"/>
                </a:lnTo>
                <a:lnTo>
                  <a:pt x="613" y="150"/>
                </a:lnTo>
                <a:lnTo>
                  <a:pt x="613" y="150"/>
                </a:lnTo>
                <a:lnTo>
                  <a:pt x="579" y="150"/>
                </a:lnTo>
                <a:lnTo>
                  <a:pt x="494" y="150"/>
                </a:lnTo>
                <a:lnTo>
                  <a:pt x="444" y="150"/>
                </a:lnTo>
                <a:lnTo>
                  <a:pt x="394" y="155"/>
                </a:lnTo>
                <a:lnTo>
                  <a:pt x="354" y="165"/>
                </a:lnTo>
                <a:lnTo>
                  <a:pt x="319" y="175"/>
                </a:lnTo>
                <a:lnTo>
                  <a:pt x="319" y="175"/>
                </a:lnTo>
                <a:lnTo>
                  <a:pt x="309" y="185"/>
                </a:lnTo>
                <a:lnTo>
                  <a:pt x="289" y="210"/>
                </a:lnTo>
                <a:lnTo>
                  <a:pt x="274" y="220"/>
                </a:lnTo>
                <a:lnTo>
                  <a:pt x="259" y="225"/>
                </a:lnTo>
                <a:lnTo>
                  <a:pt x="244" y="230"/>
                </a:lnTo>
                <a:lnTo>
                  <a:pt x="234" y="225"/>
                </a:lnTo>
                <a:lnTo>
                  <a:pt x="234" y="225"/>
                </a:lnTo>
                <a:lnTo>
                  <a:pt x="229" y="260"/>
                </a:lnTo>
                <a:lnTo>
                  <a:pt x="224" y="295"/>
                </a:lnTo>
                <a:lnTo>
                  <a:pt x="214" y="330"/>
                </a:lnTo>
                <a:lnTo>
                  <a:pt x="204" y="365"/>
                </a:lnTo>
                <a:lnTo>
                  <a:pt x="195" y="375"/>
                </a:lnTo>
                <a:lnTo>
                  <a:pt x="190" y="384"/>
                </a:lnTo>
                <a:lnTo>
                  <a:pt x="180" y="389"/>
                </a:lnTo>
                <a:lnTo>
                  <a:pt x="170" y="389"/>
                </a:lnTo>
                <a:lnTo>
                  <a:pt x="155" y="384"/>
                </a:lnTo>
                <a:lnTo>
                  <a:pt x="140" y="370"/>
                </a:lnTo>
                <a:lnTo>
                  <a:pt x="140" y="370"/>
                </a:lnTo>
                <a:lnTo>
                  <a:pt x="115" y="375"/>
                </a:lnTo>
                <a:lnTo>
                  <a:pt x="85" y="384"/>
                </a:lnTo>
                <a:lnTo>
                  <a:pt x="55" y="404"/>
                </a:lnTo>
                <a:lnTo>
                  <a:pt x="55" y="404"/>
                </a:lnTo>
                <a:lnTo>
                  <a:pt x="55" y="404"/>
                </a:lnTo>
                <a:lnTo>
                  <a:pt x="45" y="409"/>
                </a:lnTo>
                <a:lnTo>
                  <a:pt x="25" y="424"/>
                </a:lnTo>
                <a:lnTo>
                  <a:pt x="15" y="434"/>
                </a:lnTo>
                <a:lnTo>
                  <a:pt x="10" y="449"/>
                </a:lnTo>
                <a:lnTo>
                  <a:pt x="5" y="469"/>
                </a:lnTo>
                <a:lnTo>
                  <a:pt x="10" y="489"/>
                </a:lnTo>
                <a:lnTo>
                  <a:pt x="10" y="489"/>
                </a:lnTo>
                <a:lnTo>
                  <a:pt x="10" y="494"/>
                </a:lnTo>
                <a:lnTo>
                  <a:pt x="15" y="509"/>
                </a:lnTo>
                <a:lnTo>
                  <a:pt x="15" y="534"/>
                </a:lnTo>
                <a:lnTo>
                  <a:pt x="10" y="544"/>
                </a:lnTo>
                <a:lnTo>
                  <a:pt x="0" y="549"/>
                </a:lnTo>
                <a:lnTo>
                  <a:pt x="55" y="604"/>
                </a:lnTo>
                <a:lnTo>
                  <a:pt x="180" y="609"/>
                </a:lnTo>
                <a:lnTo>
                  <a:pt x="214" y="654"/>
                </a:lnTo>
                <a:lnTo>
                  <a:pt x="214" y="654"/>
                </a:lnTo>
                <a:lnTo>
                  <a:pt x="214" y="629"/>
                </a:lnTo>
                <a:lnTo>
                  <a:pt x="239" y="604"/>
                </a:lnTo>
                <a:lnTo>
                  <a:pt x="239" y="604"/>
                </a:lnTo>
                <a:lnTo>
                  <a:pt x="244" y="604"/>
                </a:lnTo>
                <a:lnTo>
                  <a:pt x="249" y="614"/>
                </a:lnTo>
                <a:lnTo>
                  <a:pt x="249" y="629"/>
                </a:lnTo>
                <a:lnTo>
                  <a:pt x="259" y="634"/>
                </a:lnTo>
                <a:lnTo>
                  <a:pt x="259" y="634"/>
                </a:lnTo>
                <a:lnTo>
                  <a:pt x="264" y="634"/>
                </a:lnTo>
                <a:lnTo>
                  <a:pt x="279" y="634"/>
                </a:lnTo>
                <a:lnTo>
                  <a:pt x="284" y="639"/>
                </a:lnTo>
                <a:lnTo>
                  <a:pt x="284" y="644"/>
                </a:lnTo>
                <a:lnTo>
                  <a:pt x="279" y="659"/>
                </a:lnTo>
                <a:lnTo>
                  <a:pt x="264" y="679"/>
                </a:lnTo>
                <a:lnTo>
                  <a:pt x="264" y="679"/>
                </a:lnTo>
                <a:lnTo>
                  <a:pt x="264" y="684"/>
                </a:lnTo>
                <a:lnTo>
                  <a:pt x="269" y="699"/>
                </a:lnTo>
                <a:lnTo>
                  <a:pt x="274" y="704"/>
                </a:lnTo>
                <a:lnTo>
                  <a:pt x="284" y="704"/>
                </a:lnTo>
                <a:lnTo>
                  <a:pt x="299" y="699"/>
                </a:lnTo>
                <a:lnTo>
                  <a:pt x="314" y="684"/>
                </a:lnTo>
                <a:lnTo>
                  <a:pt x="324" y="719"/>
                </a:lnTo>
                <a:lnTo>
                  <a:pt x="324" y="719"/>
                </a:lnTo>
                <a:lnTo>
                  <a:pt x="329" y="719"/>
                </a:lnTo>
                <a:lnTo>
                  <a:pt x="344" y="724"/>
                </a:lnTo>
                <a:lnTo>
                  <a:pt x="354" y="729"/>
                </a:lnTo>
                <a:lnTo>
                  <a:pt x="359" y="739"/>
                </a:lnTo>
                <a:lnTo>
                  <a:pt x="359" y="754"/>
                </a:lnTo>
                <a:lnTo>
                  <a:pt x="359" y="769"/>
                </a:lnTo>
                <a:lnTo>
                  <a:pt x="359" y="769"/>
                </a:lnTo>
                <a:lnTo>
                  <a:pt x="359" y="778"/>
                </a:lnTo>
                <a:lnTo>
                  <a:pt x="359" y="793"/>
                </a:lnTo>
                <a:lnTo>
                  <a:pt x="359" y="798"/>
                </a:lnTo>
                <a:lnTo>
                  <a:pt x="369" y="803"/>
                </a:lnTo>
                <a:lnTo>
                  <a:pt x="379" y="798"/>
                </a:lnTo>
                <a:lnTo>
                  <a:pt x="394" y="793"/>
                </a:lnTo>
                <a:lnTo>
                  <a:pt x="394" y="793"/>
                </a:lnTo>
                <a:lnTo>
                  <a:pt x="404" y="788"/>
                </a:lnTo>
                <a:lnTo>
                  <a:pt x="419" y="783"/>
                </a:lnTo>
                <a:lnTo>
                  <a:pt x="434" y="783"/>
                </a:lnTo>
                <a:lnTo>
                  <a:pt x="434" y="783"/>
                </a:lnTo>
                <a:lnTo>
                  <a:pt x="444" y="783"/>
                </a:lnTo>
                <a:lnTo>
                  <a:pt x="444" y="783"/>
                </a:lnTo>
                <a:lnTo>
                  <a:pt x="449" y="788"/>
                </a:lnTo>
                <a:lnTo>
                  <a:pt x="449" y="783"/>
                </a:lnTo>
                <a:lnTo>
                  <a:pt x="439" y="774"/>
                </a:lnTo>
                <a:lnTo>
                  <a:pt x="419" y="759"/>
                </a:lnTo>
                <a:lnTo>
                  <a:pt x="404" y="744"/>
                </a:lnTo>
                <a:lnTo>
                  <a:pt x="409" y="729"/>
                </a:lnTo>
                <a:lnTo>
                  <a:pt x="429" y="724"/>
                </a:lnTo>
                <a:lnTo>
                  <a:pt x="429" y="704"/>
                </a:lnTo>
                <a:lnTo>
                  <a:pt x="424" y="674"/>
                </a:lnTo>
                <a:lnTo>
                  <a:pt x="454" y="689"/>
                </a:lnTo>
                <a:lnTo>
                  <a:pt x="454" y="689"/>
                </a:lnTo>
                <a:lnTo>
                  <a:pt x="454" y="689"/>
                </a:lnTo>
                <a:lnTo>
                  <a:pt x="474" y="669"/>
                </a:lnTo>
                <a:lnTo>
                  <a:pt x="514" y="634"/>
                </a:lnTo>
                <a:lnTo>
                  <a:pt x="539" y="619"/>
                </a:lnTo>
                <a:lnTo>
                  <a:pt x="564" y="609"/>
                </a:lnTo>
                <a:lnTo>
                  <a:pt x="589" y="604"/>
                </a:lnTo>
                <a:lnTo>
                  <a:pt x="599" y="609"/>
                </a:lnTo>
                <a:lnTo>
                  <a:pt x="613" y="614"/>
                </a:lnTo>
                <a:lnTo>
                  <a:pt x="613" y="614"/>
                </a:lnTo>
                <a:lnTo>
                  <a:pt x="623" y="619"/>
                </a:lnTo>
                <a:lnTo>
                  <a:pt x="638" y="614"/>
                </a:lnTo>
                <a:lnTo>
                  <a:pt x="653" y="609"/>
                </a:lnTo>
                <a:lnTo>
                  <a:pt x="663" y="599"/>
                </a:lnTo>
                <a:lnTo>
                  <a:pt x="683" y="579"/>
                </a:lnTo>
                <a:lnTo>
                  <a:pt x="688" y="569"/>
                </a:lnTo>
                <a:lnTo>
                  <a:pt x="688" y="569"/>
                </a:lnTo>
                <a:lnTo>
                  <a:pt x="713" y="574"/>
                </a:lnTo>
                <a:lnTo>
                  <a:pt x="738" y="579"/>
                </a:lnTo>
                <a:lnTo>
                  <a:pt x="753" y="589"/>
                </a:lnTo>
                <a:lnTo>
                  <a:pt x="793" y="579"/>
                </a:lnTo>
                <a:lnTo>
                  <a:pt x="868" y="579"/>
                </a:lnTo>
                <a:lnTo>
                  <a:pt x="888" y="549"/>
                </a:lnTo>
                <a:lnTo>
                  <a:pt x="888" y="549"/>
                </a:lnTo>
                <a:lnTo>
                  <a:pt x="888" y="549"/>
                </a:lnTo>
                <a:lnTo>
                  <a:pt x="888" y="524"/>
                </a:lnTo>
                <a:lnTo>
                  <a:pt x="888" y="479"/>
                </a:lnTo>
                <a:lnTo>
                  <a:pt x="888" y="479"/>
                </a:lnTo>
                <a:lnTo>
                  <a:pt x="888" y="439"/>
                </a:lnTo>
                <a:lnTo>
                  <a:pt x="888" y="394"/>
                </a:lnTo>
                <a:lnTo>
                  <a:pt x="888" y="330"/>
                </a:lnTo>
                <a:lnTo>
                  <a:pt x="888" y="330"/>
                </a:lnTo>
                <a:lnTo>
                  <a:pt x="913" y="300"/>
                </a:lnTo>
                <a:lnTo>
                  <a:pt x="938" y="280"/>
                </a:lnTo>
                <a:lnTo>
                  <a:pt x="958" y="265"/>
                </a:lnTo>
                <a:lnTo>
                  <a:pt x="978" y="265"/>
                </a:lnTo>
                <a:lnTo>
                  <a:pt x="998" y="265"/>
                </a:lnTo>
                <a:lnTo>
                  <a:pt x="1008" y="275"/>
                </a:lnTo>
                <a:lnTo>
                  <a:pt x="1022" y="280"/>
                </a:lnTo>
                <a:lnTo>
                  <a:pt x="1022" y="280"/>
                </a:lnTo>
                <a:lnTo>
                  <a:pt x="1037" y="295"/>
                </a:lnTo>
                <a:lnTo>
                  <a:pt x="1052" y="300"/>
                </a:lnTo>
                <a:lnTo>
                  <a:pt x="1057" y="300"/>
                </a:lnTo>
                <a:lnTo>
                  <a:pt x="1062" y="290"/>
                </a:lnTo>
                <a:lnTo>
                  <a:pt x="1057" y="260"/>
                </a:lnTo>
                <a:lnTo>
                  <a:pt x="1057" y="260"/>
                </a:lnTo>
                <a:lnTo>
                  <a:pt x="1052" y="240"/>
                </a:lnTo>
                <a:lnTo>
                  <a:pt x="1052" y="220"/>
                </a:lnTo>
                <a:lnTo>
                  <a:pt x="1057" y="175"/>
                </a:lnTo>
                <a:lnTo>
                  <a:pt x="1067" y="130"/>
                </a:lnTo>
                <a:lnTo>
                  <a:pt x="1067" y="130"/>
                </a:lnTo>
                <a:lnTo>
                  <a:pt x="1067" y="110"/>
                </a:lnTo>
                <a:lnTo>
                  <a:pt x="1057" y="95"/>
                </a:lnTo>
                <a:lnTo>
                  <a:pt x="1047" y="85"/>
                </a:lnTo>
                <a:lnTo>
                  <a:pt x="1037" y="80"/>
                </a:lnTo>
                <a:lnTo>
                  <a:pt x="1018" y="85"/>
                </a:lnTo>
                <a:lnTo>
                  <a:pt x="1008" y="85"/>
                </a:lnTo>
                <a:lnTo>
                  <a:pt x="1008" y="85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6634163" y="4333875"/>
            <a:ext cx="1535113" cy="1924050"/>
          </a:xfrm>
          <a:custGeom>
            <a:avLst/>
            <a:gdLst>
              <a:gd name="T0" fmla="*/ 957 w 967"/>
              <a:gd name="T1" fmla="*/ 504 h 1212"/>
              <a:gd name="T2" fmla="*/ 962 w 967"/>
              <a:gd name="T3" fmla="*/ 454 h 1212"/>
              <a:gd name="T4" fmla="*/ 932 w 967"/>
              <a:gd name="T5" fmla="*/ 434 h 1212"/>
              <a:gd name="T6" fmla="*/ 902 w 967"/>
              <a:gd name="T7" fmla="*/ 359 h 1212"/>
              <a:gd name="T8" fmla="*/ 808 w 967"/>
              <a:gd name="T9" fmla="*/ 335 h 1212"/>
              <a:gd name="T10" fmla="*/ 738 w 967"/>
              <a:gd name="T11" fmla="*/ 275 h 1212"/>
              <a:gd name="T12" fmla="*/ 698 w 967"/>
              <a:gd name="T13" fmla="*/ 275 h 1212"/>
              <a:gd name="T14" fmla="*/ 703 w 967"/>
              <a:gd name="T15" fmla="*/ 305 h 1212"/>
              <a:gd name="T16" fmla="*/ 663 w 967"/>
              <a:gd name="T17" fmla="*/ 310 h 1212"/>
              <a:gd name="T18" fmla="*/ 593 w 967"/>
              <a:gd name="T19" fmla="*/ 345 h 1212"/>
              <a:gd name="T20" fmla="*/ 573 w 967"/>
              <a:gd name="T21" fmla="*/ 345 h 1212"/>
              <a:gd name="T22" fmla="*/ 578 w 967"/>
              <a:gd name="T23" fmla="*/ 300 h 1212"/>
              <a:gd name="T24" fmla="*/ 568 w 967"/>
              <a:gd name="T25" fmla="*/ 215 h 1212"/>
              <a:gd name="T26" fmla="*/ 518 w 967"/>
              <a:gd name="T27" fmla="*/ 200 h 1212"/>
              <a:gd name="T28" fmla="*/ 488 w 967"/>
              <a:gd name="T29" fmla="*/ 150 h 1212"/>
              <a:gd name="T30" fmla="*/ 498 w 967"/>
              <a:gd name="T31" fmla="*/ 85 h 1212"/>
              <a:gd name="T32" fmla="*/ 483 w 967"/>
              <a:gd name="T33" fmla="*/ 20 h 1212"/>
              <a:gd name="T34" fmla="*/ 439 w 967"/>
              <a:gd name="T35" fmla="*/ 5 h 1212"/>
              <a:gd name="T36" fmla="*/ 374 w 967"/>
              <a:gd name="T37" fmla="*/ 50 h 1212"/>
              <a:gd name="T38" fmla="*/ 244 w 967"/>
              <a:gd name="T39" fmla="*/ 60 h 1212"/>
              <a:gd name="T40" fmla="*/ 199 w 967"/>
              <a:gd name="T41" fmla="*/ 110 h 1212"/>
              <a:gd name="T42" fmla="*/ 154 w 967"/>
              <a:gd name="T43" fmla="*/ 125 h 1212"/>
              <a:gd name="T44" fmla="*/ 104 w 967"/>
              <a:gd name="T45" fmla="*/ 180 h 1212"/>
              <a:gd name="T46" fmla="*/ 109 w 967"/>
              <a:gd name="T47" fmla="*/ 250 h 1212"/>
              <a:gd name="T48" fmla="*/ 89 w 967"/>
              <a:gd name="T49" fmla="*/ 280 h 1212"/>
              <a:gd name="T50" fmla="*/ 54 w 967"/>
              <a:gd name="T51" fmla="*/ 369 h 1212"/>
              <a:gd name="T52" fmla="*/ 129 w 967"/>
              <a:gd name="T53" fmla="*/ 394 h 1212"/>
              <a:gd name="T54" fmla="*/ 134 w 967"/>
              <a:gd name="T55" fmla="*/ 444 h 1212"/>
              <a:gd name="T56" fmla="*/ 44 w 967"/>
              <a:gd name="T57" fmla="*/ 569 h 1212"/>
              <a:gd name="T58" fmla="*/ 10 w 967"/>
              <a:gd name="T59" fmla="*/ 579 h 1212"/>
              <a:gd name="T60" fmla="*/ 0 w 967"/>
              <a:gd name="T61" fmla="*/ 674 h 1212"/>
              <a:gd name="T62" fmla="*/ 49 w 967"/>
              <a:gd name="T63" fmla="*/ 749 h 1212"/>
              <a:gd name="T64" fmla="*/ 84 w 967"/>
              <a:gd name="T65" fmla="*/ 828 h 1212"/>
              <a:gd name="T66" fmla="*/ 84 w 967"/>
              <a:gd name="T67" fmla="*/ 948 h 1212"/>
              <a:gd name="T68" fmla="*/ 124 w 967"/>
              <a:gd name="T69" fmla="*/ 988 h 1212"/>
              <a:gd name="T70" fmla="*/ 219 w 967"/>
              <a:gd name="T71" fmla="*/ 988 h 1212"/>
              <a:gd name="T72" fmla="*/ 304 w 967"/>
              <a:gd name="T73" fmla="*/ 1008 h 1212"/>
              <a:gd name="T74" fmla="*/ 294 w 967"/>
              <a:gd name="T75" fmla="*/ 1058 h 1212"/>
              <a:gd name="T76" fmla="*/ 374 w 967"/>
              <a:gd name="T77" fmla="*/ 1123 h 1212"/>
              <a:gd name="T78" fmla="*/ 448 w 967"/>
              <a:gd name="T79" fmla="*/ 1133 h 1212"/>
              <a:gd name="T80" fmla="*/ 488 w 967"/>
              <a:gd name="T81" fmla="*/ 1143 h 1212"/>
              <a:gd name="T82" fmla="*/ 528 w 967"/>
              <a:gd name="T83" fmla="*/ 1207 h 1212"/>
              <a:gd name="T84" fmla="*/ 563 w 967"/>
              <a:gd name="T85" fmla="*/ 1197 h 1212"/>
              <a:gd name="T86" fmla="*/ 593 w 967"/>
              <a:gd name="T87" fmla="*/ 1192 h 1212"/>
              <a:gd name="T88" fmla="*/ 628 w 967"/>
              <a:gd name="T89" fmla="*/ 1143 h 1212"/>
              <a:gd name="T90" fmla="*/ 653 w 967"/>
              <a:gd name="T91" fmla="*/ 1048 h 1212"/>
              <a:gd name="T92" fmla="*/ 653 w 967"/>
              <a:gd name="T93" fmla="*/ 983 h 1212"/>
              <a:gd name="T94" fmla="*/ 683 w 967"/>
              <a:gd name="T95" fmla="*/ 933 h 1212"/>
              <a:gd name="T96" fmla="*/ 703 w 967"/>
              <a:gd name="T97" fmla="*/ 883 h 1212"/>
              <a:gd name="T98" fmla="*/ 683 w 967"/>
              <a:gd name="T99" fmla="*/ 838 h 1212"/>
              <a:gd name="T100" fmla="*/ 738 w 967"/>
              <a:gd name="T101" fmla="*/ 803 h 1212"/>
              <a:gd name="T102" fmla="*/ 887 w 967"/>
              <a:gd name="T103" fmla="*/ 763 h 1212"/>
              <a:gd name="T104" fmla="*/ 912 w 967"/>
              <a:gd name="T105" fmla="*/ 709 h 1212"/>
              <a:gd name="T106" fmla="*/ 932 w 967"/>
              <a:gd name="T107" fmla="*/ 684 h 1212"/>
              <a:gd name="T108" fmla="*/ 952 w 967"/>
              <a:gd name="T109" fmla="*/ 634 h 1212"/>
              <a:gd name="T110" fmla="*/ 907 w 967"/>
              <a:gd name="T111" fmla="*/ 564 h 1212"/>
              <a:gd name="T112" fmla="*/ 932 w 967"/>
              <a:gd name="T113" fmla="*/ 524 h 1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67" h="1212">
                <a:moveTo>
                  <a:pt x="932" y="524"/>
                </a:moveTo>
                <a:lnTo>
                  <a:pt x="932" y="524"/>
                </a:lnTo>
                <a:lnTo>
                  <a:pt x="947" y="519"/>
                </a:lnTo>
                <a:lnTo>
                  <a:pt x="957" y="504"/>
                </a:lnTo>
                <a:lnTo>
                  <a:pt x="967" y="494"/>
                </a:lnTo>
                <a:lnTo>
                  <a:pt x="967" y="479"/>
                </a:lnTo>
                <a:lnTo>
                  <a:pt x="967" y="464"/>
                </a:lnTo>
                <a:lnTo>
                  <a:pt x="962" y="454"/>
                </a:lnTo>
                <a:lnTo>
                  <a:pt x="947" y="449"/>
                </a:lnTo>
                <a:lnTo>
                  <a:pt x="927" y="449"/>
                </a:lnTo>
                <a:lnTo>
                  <a:pt x="927" y="449"/>
                </a:lnTo>
                <a:lnTo>
                  <a:pt x="932" y="434"/>
                </a:lnTo>
                <a:lnTo>
                  <a:pt x="932" y="414"/>
                </a:lnTo>
                <a:lnTo>
                  <a:pt x="927" y="394"/>
                </a:lnTo>
                <a:lnTo>
                  <a:pt x="917" y="374"/>
                </a:lnTo>
                <a:lnTo>
                  <a:pt x="902" y="359"/>
                </a:lnTo>
                <a:lnTo>
                  <a:pt x="877" y="345"/>
                </a:lnTo>
                <a:lnTo>
                  <a:pt x="838" y="345"/>
                </a:lnTo>
                <a:lnTo>
                  <a:pt x="838" y="345"/>
                </a:lnTo>
                <a:lnTo>
                  <a:pt x="808" y="335"/>
                </a:lnTo>
                <a:lnTo>
                  <a:pt x="783" y="320"/>
                </a:lnTo>
                <a:lnTo>
                  <a:pt x="763" y="300"/>
                </a:lnTo>
                <a:lnTo>
                  <a:pt x="763" y="300"/>
                </a:lnTo>
                <a:lnTo>
                  <a:pt x="738" y="275"/>
                </a:lnTo>
                <a:lnTo>
                  <a:pt x="718" y="260"/>
                </a:lnTo>
                <a:lnTo>
                  <a:pt x="708" y="260"/>
                </a:lnTo>
                <a:lnTo>
                  <a:pt x="703" y="265"/>
                </a:lnTo>
                <a:lnTo>
                  <a:pt x="698" y="275"/>
                </a:lnTo>
                <a:lnTo>
                  <a:pt x="703" y="290"/>
                </a:lnTo>
                <a:lnTo>
                  <a:pt x="703" y="290"/>
                </a:lnTo>
                <a:lnTo>
                  <a:pt x="703" y="295"/>
                </a:lnTo>
                <a:lnTo>
                  <a:pt x="703" y="305"/>
                </a:lnTo>
                <a:lnTo>
                  <a:pt x="698" y="310"/>
                </a:lnTo>
                <a:lnTo>
                  <a:pt x="693" y="315"/>
                </a:lnTo>
                <a:lnTo>
                  <a:pt x="683" y="315"/>
                </a:lnTo>
                <a:lnTo>
                  <a:pt x="663" y="310"/>
                </a:lnTo>
                <a:lnTo>
                  <a:pt x="663" y="310"/>
                </a:lnTo>
                <a:lnTo>
                  <a:pt x="643" y="315"/>
                </a:lnTo>
                <a:lnTo>
                  <a:pt x="623" y="330"/>
                </a:lnTo>
                <a:lnTo>
                  <a:pt x="593" y="345"/>
                </a:lnTo>
                <a:lnTo>
                  <a:pt x="593" y="345"/>
                </a:lnTo>
                <a:lnTo>
                  <a:pt x="588" y="350"/>
                </a:lnTo>
                <a:lnTo>
                  <a:pt x="578" y="350"/>
                </a:lnTo>
                <a:lnTo>
                  <a:pt x="573" y="345"/>
                </a:lnTo>
                <a:lnTo>
                  <a:pt x="573" y="335"/>
                </a:lnTo>
                <a:lnTo>
                  <a:pt x="573" y="320"/>
                </a:lnTo>
                <a:lnTo>
                  <a:pt x="578" y="300"/>
                </a:lnTo>
                <a:lnTo>
                  <a:pt x="578" y="300"/>
                </a:lnTo>
                <a:lnTo>
                  <a:pt x="583" y="255"/>
                </a:lnTo>
                <a:lnTo>
                  <a:pt x="578" y="235"/>
                </a:lnTo>
                <a:lnTo>
                  <a:pt x="573" y="225"/>
                </a:lnTo>
                <a:lnTo>
                  <a:pt x="568" y="215"/>
                </a:lnTo>
                <a:lnTo>
                  <a:pt x="553" y="205"/>
                </a:lnTo>
                <a:lnTo>
                  <a:pt x="538" y="205"/>
                </a:lnTo>
                <a:lnTo>
                  <a:pt x="518" y="200"/>
                </a:lnTo>
                <a:lnTo>
                  <a:pt x="518" y="200"/>
                </a:lnTo>
                <a:lnTo>
                  <a:pt x="508" y="200"/>
                </a:lnTo>
                <a:lnTo>
                  <a:pt x="498" y="185"/>
                </a:lnTo>
                <a:lnTo>
                  <a:pt x="493" y="170"/>
                </a:lnTo>
                <a:lnTo>
                  <a:pt x="488" y="150"/>
                </a:lnTo>
                <a:lnTo>
                  <a:pt x="493" y="125"/>
                </a:lnTo>
                <a:lnTo>
                  <a:pt x="498" y="90"/>
                </a:lnTo>
                <a:lnTo>
                  <a:pt x="498" y="85"/>
                </a:lnTo>
                <a:lnTo>
                  <a:pt x="498" y="85"/>
                </a:lnTo>
                <a:lnTo>
                  <a:pt x="498" y="70"/>
                </a:lnTo>
                <a:lnTo>
                  <a:pt x="498" y="50"/>
                </a:lnTo>
                <a:lnTo>
                  <a:pt x="493" y="35"/>
                </a:lnTo>
                <a:lnTo>
                  <a:pt x="483" y="20"/>
                </a:lnTo>
                <a:lnTo>
                  <a:pt x="473" y="10"/>
                </a:lnTo>
                <a:lnTo>
                  <a:pt x="463" y="0"/>
                </a:lnTo>
                <a:lnTo>
                  <a:pt x="448" y="0"/>
                </a:lnTo>
                <a:lnTo>
                  <a:pt x="439" y="5"/>
                </a:lnTo>
                <a:lnTo>
                  <a:pt x="439" y="5"/>
                </a:lnTo>
                <a:lnTo>
                  <a:pt x="419" y="25"/>
                </a:lnTo>
                <a:lnTo>
                  <a:pt x="394" y="40"/>
                </a:lnTo>
                <a:lnTo>
                  <a:pt x="374" y="50"/>
                </a:lnTo>
                <a:lnTo>
                  <a:pt x="374" y="50"/>
                </a:lnTo>
                <a:lnTo>
                  <a:pt x="304" y="50"/>
                </a:lnTo>
                <a:lnTo>
                  <a:pt x="264" y="55"/>
                </a:lnTo>
                <a:lnTo>
                  <a:pt x="244" y="60"/>
                </a:lnTo>
                <a:lnTo>
                  <a:pt x="239" y="65"/>
                </a:lnTo>
                <a:lnTo>
                  <a:pt x="239" y="65"/>
                </a:lnTo>
                <a:lnTo>
                  <a:pt x="219" y="90"/>
                </a:lnTo>
                <a:lnTo>
                  <a:pt x="199" y="110"/>
                </a:lnTo>
                <a:lnTo>
                  <a:pt x="189" y="115"/>
                </a:lnTo>
                <a:lnTo>
                  <a:pt x="179" y="120"/>
                </a:lnTo>
                <a:lnTo>
                  <a:pt x="179" y="120"/>
                </a:lnTo>
                <a:lnTo>
                  <a:pt x="154" y="125"/>
                </a:lnTo>
                <a:lnTo>
                  <a:pt x="124" y="140"/>
                </a:lnTo>
                <a:lnTo>
                  <a:pt x="114" y="155"/>
                </a:lnTo>
                <a:lnTo>
                  <a:pt x="109" y="165"/>
                </a:lnTo>
                <a:lnTo>
                  <a:pt x="104" y="180"/>
                </a:lnTo>
                <a:lnTo>
                  <a:pt x="109" y="200"/>
                </a:lnTo>
                <a:lnTo>
                  <a:pt x="109" y="200"/>
                </a:lnTo>
                <a:lnTo>
                  <a:pt x="114" y="230"/>
                </a:lnTo>
                <a:lnTo>
                  <a:pt x="109" y="250"/>
                </a:lnTo>
                <a:lnTo>
                  <a:pt x="104" y="265"/>
                </a:lnTo>
                <a:lnTo>
                  <a:pt x="99" y="265"/>
                </a:lnTo>
                <a:lnTo>
                  <a:pt x="99" y="265"/>
                </a:lnTo>
                <a:lnTo>
                  <a:pt x="89" y="280"/>
                </a:lnTo>
                <a:lnTo>
                  <a:pt x="79" y="295"/>
                </a:lnTo>
                <a:lnTo>
                  <a:pt x="64" y="330"/>
                </a:lnTo>
                <a:lnTo>
                  <a:pt x="59" y="364"/>
                </a:lnTo>
                <a:lnTo>
                  <a:pt x="54" y="369"/>
                </a:lnTo>
                <a:lnTo>
                  <a:pt x="54" y="369"/>
                </a:lnTo>
                <a:lnTo>
                  <a:pt x="84" y="374"/>
                </a:lnTo>
                <a:lnTo>
                  <a:pt x="119" y="384"/>
                </a:lnTo>
                <a:lnTo>
                  <a:pt x="129" y="394"/>
                </a:lnTo>
                <a:lnTo>
                  <a:pt x="139" y="409"/>
                </a:lnTo>
                <a:lnTo>
                  <a:pt x="139" y="424"/>
                </a:lnTo>
                <a:lnTo>
                  <a:pt x="134" y="444"/>
                </a:lnTo>
                <a:lnTo>
                  <a:pt x="134" y="444"/>
                </a:lnTo>
                <a:lnTo>
                  <a:pt x="114" y="494"/>
                </a:lnTo>
                <a:lnTo>
                  <a:pt x="89" y="534"/>
                </a:lnTo>
                <a:lnTo>
                  <a:pt x="59" y="559"/>
                </a:lnTo>
                <a:lnTo>
                  <a:pt x="44" y="569"/>
                </a:lnTo>
                <a:lnTo>
                  <a:pt x="25" y="574"/>
                </a:lnTo>
                <a:lnTo>
                  <a:pt x="25" y="574"/>
                </a:lnTo>
                <a:lnTo>
                  <a:pt x="20" y="574"/>
                </a:lnTo>
                <a:lnTo>
                  <a:pt x="10" y="579"/>
                </a:lnTo>
                <a:lnTo>
                  <a:pt x="5" y="589"/>
                </a:lnTo>
                <a:lnTo>
                  <a:pt x="0" y="609"/>
                </a:lnTo>
                <a:lnTo>
                  <a:pt x="0" y="634"/>
                </a:lnTo>
                <a:lnTo>
                  <a:pt x="0" y="674"/>
                </a:lnTo>
                <a:lnTo>
                  <a:pt x="10" y="719"/>
                </a:lnTo>
                <a:lnTo>
                  <a:pt x="10" y="719"/>
                </a:lnTo>
                <a:lnTo>
                  <a:pt x="20" y="729"/>
                </a:lnTo>
                <a:lnTo>
                  <a:pt x="49" y="749"/>
                </a:lnTo>
                <a:lnTo>
                  <a:pt x="59" y="763"/>
                </a:lnTo>
                <a:lnTo>
                  <a:pt x="74" y="778"/>
                </a:lnTo>
                <a:lnTo>
                  <a:pt x="79" y="803"/>
                </a:lnTo>
                <a:lnTo>
                  <a:pt x="84" y="828"/>
                </a:lnTo>
                <a:lnTo>
                  <a:pt x="84" y="828"/>
                </a:lnTo>
                <a:lnTo>
                  <a:pt x="79" y="888"/>
                </a:lnTo>
                <a:lnTo>
                  <a:pt x="79" y="918"/>
                </a:lnTo>
                <a:lnTo>
                  <a:pt x="84" y="948"/>
                </a:lnTo>
                <a:lnTo>
                  <a:pt x="94" y="968"/>
                </a:lnTo>
                <a:lnTo>
                  <a:pt x="104" y="978"/>
                </a:lnTo>
                <a:lnTo>
                  <a:pt x="114" y="983"/>
                </a:lnTo>
                <a:lnTo>
                  <a:pt x="124" y="988"/>
                </a:lnTo>
                <a:lnTo>
                  <a:pt x="139" y="988"/>
                </a:lnTo>
                <a:lnTo>
                  <a:pt x="174" y="973"/>
                </a:lnTo>
                <a:lnTo>
                  <a:pt x="174" y="973"/>
                </a:lnTo>
                <a:lnTo>
                  <a:pt x="219" y="988"/>
                </a:lnTo>
                <a:lnTo>
                  <a:pt x="259" y="998"/>
                </a:lnTo>
                <a:lnTo>
                  <a:pt x="284" y="1003"/>
                </a:lnTo>
                <a:lnTo>
                  <a:pt x="284" y="1003"/>
                </a:lnTo>
                <a:lnTo>
                  <a:pt x="304" y="1008"/>
                </a:lnTo>
                <a:lnTo>
                  <a:pt x="309" y="1018"/>
                </a:lnTo>
                <a:lnTo>
                  <a:pt x="309" y="1038"/>
                </a:lnTo>
                <a:lnTo>
                  <a:pt x="294" y="1058"/>
                </a:lnTo>
                <a:lnTo>
                  <a:pt x="294" y="1058"/>
                </a:lnTo>
                <a:lnTo>
                  <a:pt x="304" y="1068"/>
                </a:lnTo>
                <a:lnTo>
                  <a:pt x="329" y="1093"/>
                </a:lnTo>
                <a:lnTo>
                  <a:pt x="349" y="1108"/>
                </a:lnTo>
                <a:lnTo>
                  <a:pt x="374" y="1123"/>
                </a:lnTo>
                <a:lnTo>
                  <a:pt x="404" y="1138"/>
                </a:lnTo>
                <a:lnTo>
                  <a:pt x="439" y="1148"/>
                </a:lnTo>
                <a:lnTo>
                  <a:pt x="448" y="1133"/>
                </a:lnTo>
                <a:lnTo>
                  <a:pt x="448" y="1133"/>
                </a:lnTo>
                <a:lnTo>
                  <a:pt x="453" y="1133"/>
                </a:lnTo>
                <a:lnTo>
                  <a:pt x="468" y="1133"/>
                </a:lnTo>
                <a:lnTo>
                  <a:pt x="478" y="1133"/>
                </a:lnTo>
                <a:lnTo>
                  <a:pt x="488" y="1143"/>
                </a:lnTo>
                <a:lnTo>
                  <a:pt x="498" y="1153"/>
                </a:lnTo>
                <a:lnTo>
                  <a:pt x="508" y="1172"/>
                </a:lnTo>
                <a:lnTo>
                  <a:pt x="508" y="1172"/>
                </a:lnTo>
                <a:lnTo>
                  <a:pt x="528" y="1207"/>
                </a:lnTo>
                <a:lnTo>
                  <a:pt x="533" y="1212"/>
                </a:lnTo>
                <a:lnTo>
                  <a:pt x="538" y="1212"/>
                </a:lnTo>
                <a:lnTo>
                  <a:pt x="553" y="1207"/>
                </a:lnTo>
                <a:lnTo>
                  <a:pt x="563" y="1197"/>
                </a:lnTo>
                <a:lnTo>
                  <a:pt x="563" y="1197"/>
                </a:lnTo>
                <a:lnTo>
                  <a:pt x="578" y="1192"/>
                </a:lnTo>
                <a:lnTo>
                  <a:pt x="593" y="1192"/>
                </a:lnTo>
                <a:lnTo>
                  <a:pt x="593" y="1192"/>
                </a:lnTo>
                <a:lnTo>
                  <a:pt x="593" y="1192"/>
                </a:lnTo>
                <a:lnTo>
                  <a:pt x="593" y="1192"/>
                </a:lnTo>
                <a:lnTo>
                  <a:pt x="603" y="1177"/>
                </a:lnTo>
                <a:lnTo>
                  <a:pt x="628" y="1143"/>
                </a:lnTo>
                <a:lnTo>
                  <a:pt x="638" y="1123"/>
                </a:lnTo>
                <a:lnTo>
                  <a:pt x="648" y="1098"/>
                </a:lnTo>
                <a:lnTo>
                  <a:pt x="653" y="1073"/>
                </a:lnTo>
                <a:lnTo>
                  <a:pt x="653" y="1048"/>
                </a:lnTo>
                <a:lnTo>
                  <a:pt x="653" y="1048"/>
                </a:lnTo>
                <a:lnTo>
                  <a:pt x="648" y="1023"/>
                </a:lnTo>
                <a:lnTo>
                  <a:pt x="648" y="998"/>
                </a:lnTo>
                <a:lnTo>
                  <a:pt x="653" y="983"/>
                </a:lnTo>
                <a:lnTo>
                  <a:pt x="663" y="963"/>
                </a:lnTo>
                <a:lnTo>
                  <a:pt x="673" y="943"/>
                </a:lnTo>
                <a:lnTo>
                  <a:pt x="683" y="933"/>
                </a:lnTo>
                <a:lnTo>
                  <a:pt x="683" y="933"/>
                </a:lnTo>
                <a:lnTo>
                  <a:pt x="688" y="928"/>
                </a:lnTo>
                <a:lnTo>
                  <a:pt x="698" y="913"/>
                </a:lnTo>
                <a:lnTo>
                  <a:pt x="703" y="898"/>
                </a:lnTo>
                <a:lnTo>
                  <a:pt x="703" y="883"/>
                </a:lnTo>
                <a:lnTo>
                  <a:pt x="698" y="863"/>
                </a:lnTo>
                <a:lnTo>
                  <a:pt x="683" y="843"/>
                </a:lnTo>
                <a:lnTo>
                  <a:pt x="683" y="843"/>
                </a:lnTo>
                <a:lnTo>
                  <a:pt x="683" y="838"/>
                </a:lnTo>
                <a:lnTo>
                  <a:pt x="683" y="828"/>
                </a:lnTo>
                <a:lnTo>
                  <a:pt x="698" y="818"/>
                </a:lnTo>
                <a:lnTo>
                  <a:pt x="738" y="803"/>
                </a:lnTo>
                <a:lnTo>
                  <a:pt x="738" y="803"/>
                </a:lnTo>
                <a:lnTo>
                  <a:pt x="798" y="793"/>
                </a:lnTo>
                <a:lnTo>
                  <a:pt x="848" y="783"/>
                </a:lnTo>
                <a:lnTo>
                  <a:pt x="872" y="773"/>
                </a:lnTo>
                <a:lnTo>
                  <a:pt x="887" y="763"/>
                </a:lnTo>
                <a:lnTo>
                  <a:pt x="897" y="749"/>
                </a:lnTo>
                <a:lnTo>
                  <a:pt x="902" y="724"/>
                </a:lnTo>
                <a:lnTo>
                  <a:pt x="902" y="724"/>
                </a:lnTo>
                <a:lnTo>
                  <a:pt x="912" y="709"/>
                </a:lnTo>
                <a:lnTo>
                  <a:pt x="922" y="694"/>
                </a:lnTo>
                <a:lnTo>
                  <a:pt x="932" y="684"/>
                </a:lnTo>
                <a:lnTo>
                  <a:pt x="932" y="684"/>
                </a:lnTo>
                <a:lnTo>
                  <a:pt x="932" y="684"/>
                </a:lnTo>
                <a:lnTo>
                  <a:pt x="942" y="674"/>
                </a:lnTo>
                <a:lnTo>
                  <a:pt x="947" y="664"/>
                </a:lnTo>
                <a:lnTo>
                  <a:pt x="952" y="654"/>
                </a:lnTo>
                <a:lnTo>
                  <a:pt x="952" y="634"/>
                </a:lnTo>
                <a:lnTo>
                  <a:pt x="942" y="614"/>
                </a:lnTo>
                <a:lnTo>
                  <a:pt x="932" y="594"/>
                </a:lnTo>
                <a:lnTo>
                  <a:pt x="907" y="564"/>
                </a:lnTo>
                <a:lnTo>
                  <a:pt x="907" y="564"/>
                </a:lnTo>
                <a:lnTo>
                  <a:pt x="907" y="559"/>
                </a:lnTo>
                <a:lnTo>
                  <a:pt x="907" y="549"/>
                </a:lnTo>
                <a:lnTo>
                  <a:pt x="917" y="539"/>
                </a:lnTo>
                <a:lnTo>
                  <a:pt x="932" y="524"/>
                </a:lnTo>
                <a:lnTo>
                  <a:pt x="932" y="524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4503738" y="2449513"/>
            <a:ext cx="3389313" cy="2478088"/>
          </a:xfrm>
          <a:custGeom>
            <a:avLst/>
            <a:gdLst>
              <a:gd name="T0" fmla="*/ 2055 w 2135"/>
              <a:gd name="T1" fmla="*/ 1093 h 1561"/>
              <a:gd name="T2" fmla="*/ 2080 w 2135"/>
              <a:gd name="T3" fmla="*/ 988 h 1561"/>
              <a:gd name="T4" fmla="*/ 2105 w 2135"/>
              <a:gd name="T5" fmla="*/ 923 h 1561"/>
              <a:gd name="T6" fmla="*/ 1925 w 2135"/>
              <a:gd name="T7" fmla="*/ 833 h 1561"/>
              <a:gd name="T8" fmla="*/ 1815 w 2135"/>
              <a:gd name="T9" fmla="*/ 798 h 1561"/>
              <a:gd name="T10" fmla="*/ 1691 w 2135"/>
              <a:gd name="T11" fmla="*/ 758 h 1561"/>
              <a:gd name="T12" fmla="*/ 1506 w 2135"/>
              <a:gd name="T13" fmla="*/ 604 h 1561"/>
              <a:gd name="T14" fmla="*/ 1456 w 2135"/>
              <a:gd name="T15" fmla="*/ 369 h 1561"/>
              <a:gd name="T16" fmla="*/ 1436 w 2135"/>
              <a:gd name="T17" fmla="*/ 310 h 1561"/>
              <a:gd name="T18" fmla="*/ 1391 w 2135"/>
              <a:gd name="T19" fmla="*/ 245 h 1561"/>
              <a:gd name="T20" fmla="*/ 1411 w 2135"/>
              <a:gd name="T21" fmla="*/ 195 h 1561"/>
              <a:gd name="T22" fmla="*/ 1451 w 2135"/>
              <a:gd name="T23" fmla="*/ 145 h 1561"/>
              <a:gd name="T24" fmla="*/ 1411 w 2135"/>
              <a:gd name="T25" fmla="*/ 0 h 1561"/>
              <a:gd name="T26" fmla="*/ 1237 w 2135"/>
              <a:gd name="T27" fmla="*/ 50 h 1561"/>
              <a:gd name="T28" fmla="*/ 1092 w 2135"/>
              <a:gd name="T29" fmla="*/ 100 h 1561"/>
              <a:gd name="T30" fmla="*/ 1002 w 2135"/>
              <a:gd name="T31" fmla="*/ 295 h 1561"/>
              <a:gd name="T32" fmla="*/ 903 w 2135"/>
              <a:gd name="T33" fmla="*/ 275 h 1561"/>
              <a:gd name="T34" fmla="*/ 783 w 2135"/>
              <a:gd name="T35" fmla="*/ 250 h 1561"/>
              <a:gd name="T36" fmla="*/ 633 w 2135"/>
              <a:gd name="T37" fmla="*/ 180 h 1561"/>
              <a:gd name="T38" fmla="*/ 479 w 2135"/>
              <a:gd name="T39" fmla="*/ 95 h 1561"/>
              <a:gd name="T40" fmla="*/ 324 w 2135"/>
              <a:gd name="T41" fmla="*/ 220 h 1561"/>
              <a:gd name="T42" fmla="*/ 145 w 2135"/>
              <a:gd name="T43" fmla="*/ 339 h 1561"/>
              <a:gd name="T44" fmla="*/ 55 w 2135"/>
              <a:gd name="T45" fmla="*/ 285 h 1561"/>
              <a:gd name="T46" fmla="*/ 5 w 2135"/>
              <a:gd name="T47" fmla="*/ 379 h 1561"/>
              <a:gd name="T48" fmla="*/ 95 w 2135"/>
              <a:gd name="T49" fmla="*/ 534 h 1561"/>
              <a:gd name="T50" fmla="*/ 145 w 2135"/>
              <a:gd name="T51" fmla="*/ 474 h 1561"/>
              <a:gd name="T52" fmla="*/ 289 w 2135"/>
              <a:gd name="T53" fmla="*/ 499 h 1561"/>
              <a:gd name="T54" fmla="*/ 444 w 2135"/>
              <a:gd name="T55" fmla="*/ 589 h 1561"/>
              <a:gd name="T56" fmla="*/ 434 w 2135"/>
              <a:gd name="T57" fmla="*/ 679 h 1561"/>
              <a:gd name="T58" fmla="*/ 558 w 2135"/>
              <a:gd name="T59" fmla="*/ 729 h 1561"/>
              <a:gd name="T60" fmla="*/ 658 w 2135"/>
              <a:gd name="T61" fmla="*/ 724 h 1561"/>
              <a:gd name="T62" fmla="*/ 723 w 2135"/>
              <a:gd name="T63" fmla="*/ 739 h 1561"/>
              <a:gd name="T64" fmla="*/ 813 w 2135"/>
              <a:gd name="T65" fmla="*/ 743 h 1561"/>
              <a:gd name="T66" fmla="*/ 893 w 2135"/>
              <a:gd name="T67" fmla="*/ 719 h 1561"/>
              <a:gd name="T68" fmla="*/ 1002 w 2135"/>
              <a:gd name="T69" fmla="*/ 724 h 1561"/>
              <a:gd name="T70" fmla="*/ 1072 w 2135"/>
              <a:gd name="T71" fmla="*/ 833 h 1561"/>
              <a:gd name="T72" fmla="*/ 1017 w 2135"/>
              <a:gd name="T73" fmla="*/ 1108 h 1561"/>
              <a:gd name="T74" fmla="*/ 933 w 2135"/>
              <a:gd name="T75" fmla="*/ 1128 h 1561"/>
              <a:gd name="T76" fmla="*/ 733 w 2135"/>
              <a:gd name="T77" fmla="*/ 1202 h 1561"/>
              <a:gd name="T78" fmla="*/ 713 w 2135"/>
              <a:gd name="T79" fmla="*/ 1262 h 1561"/>
              <a:gd name="T80" fmla="*/ 673 w 2135"/>
              <a:gd name="T81" fmla="*/ 1347 h 1561"/>
              <a:gd name="T82" fmla="*/ 698 w 2135"/>
              <a:gd name="T83" fmla="*/ 1437 h 1561"/>
              <a:gd name="T84" fmla="*/ 853 w 2135"/>
              <a:gd name="T85" fmla="*/ 1512 h 1561"/>
              <a:gd name="T86" fmla="*/ 977 w 2135"/>
              <a:gd name="T87" fmla="*/ 1497 h 1561"/>
              <a:gd name="T88" fmla="*/ 1157 w 2135"/>
              <a:gd name="T89" fmla="*/ 1556 h 1561"/>
              <a:gd name="T90" fmla="*/ 1282 w 2135"/>
              <a:gd name="T91" fmla="*/ 1532 h 1561"/>
              <a:gd name="T92" fmla="*/ 1396 w 2135"/>
              <a:gd name="T93" fmla="*/ 1556 h 1561"/>
              <a:gd name="T94" fmla="*/ 1446 w 2135"/>
              <a:gd name="T95" fmla="*/ 1452 h 1561"/>
              <a:gd name="T96" fmla="*/ 1466 w 2135"/>
              <a:gd name="T97" fmla="*/ 1327 h 1561"/>
              <a:gd name="T98" fmla="*/ 1581 w 2135"/>
              <a:gd name="T99" fmla="*/ 1252 h 1561"/>
              <a:gd name="T100" fmla="*/ 1781 w 2135"/>
              <a:gd name="T101" fmla="*/ 1192 h 1561"/>
              <a:gd name="T102" fmla="*/ 1840 w 2135"/>
              <a:gd name="T103" fmla="*/ 1257 h 1561"/>
              <a:gd name="T104" fmla="*/ 1940 w 2135"/>
              <a:gd name="T105" fmla="*/ 1292 h 1561"/>
              <a:gd name="T106" fmla="*/ 2020 w 2135"/>
              <a:gd name="T107" fmla="*/ 1247 h 1561"/>
              <a:gd name="T108" fmla="*/ 2060 w 2135"/>
              <a:gd name="T109" fmla="*/ 1207 h 1561"/>
              <a:gd name="T110" fmla="*/ 2135 w 2135"/>
              <a:gd name="T111" fmla="*/ 1138 h 1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135" h="1561">
                <a:moveTo>
                  <a:pt x="2100" y="1128"/>
                </a:moveTo>
                <a:lnTo>
                  <a:pt x="2100" y="1128"/>
                </a:lnTo>
                <a:lnTo>
                  <a:pt x="2090" y="1128"/>
                </a:lnTo>
                <a:lnTo>
                  <a:pt x="2075" y="1123"/>
                </a:lnTo>
                <a:lnTo>
                  <a:pt x="2065" y="1123"/>
                </a:lnTo>
                <a:lnTo>
                  <a:pt x="2060" y="1113"/>
                </a:lnTo>
                <a:lnTo>
                  <a:pt x="2055" y="1108"/>
                </a:lnTo>
                <a:lnTo>
                  <a:pt x="2055" y="1093"/>
                </a:lnTo>
                <a:lnTo>
                  <a:pt x="2050" y="1093"/>
                </a:lnTo>
                <a:lnTo>
                  <a:pt x="2050" y="1093"/>
                </a:lnTo>
                <a:lnTo>
                  <a:pt x="2050" y="1023"/>
                </a:lnTo>
                <a:lnTo>
                  <a:pt x="2050" y="1023"/>
                </a:lnTo>
                <a:lnTo>
                  <a:pt x="2050" y="1008"/>
                </a:lnTo>
                <a:lnTo>
                  <a:pt x="2060" y="998"/>
                </a:lnTo>
                <a:lnTo>
                  <a:pt x="2070" y="993"/>
                </a:lnTo>
                <a:lnTo>
                  <a:pt x="2080" y="988"/>
                </a:lnTo>
                <a:lnTo>
                  <a:pt x="2105" y="988"/>
                </a:lnTo>
                <a:lnTo>
                  <a:pt x="2115" y="993"/>
                </a:lnTo>
                <a:lnTo>
                  <a:pt x="2115" y="993"/>
                </a:lnTo>
                <a:lnTo>
                  <a:pt x="2125" y="983"/>
                </a:lnTo>
                <a:lnTo>
                  <a:pt x="2130" y="968"/>
                </a:lnTo>
                <a:lnTo>
                  <a:pt x="2130" y="958"/>
                </a:lnTo>
                <a:lnTo>
                  <a:pt x="2125" y="948"/>
                </a:lnTo>
                <a:lnTo>
                  <a:pt x="2105" y="923"/>
                </a:lnTo>
                <a:lnTo>
                  <a:pt x="2080" y="903"/>
                </a:lnTo>
                <a:lnTo>
                  <a:pt x="2020" y="868"/>
                </a:lnTo>
                <a:lnTo>
                  <a:pt x="1990" y="853"/>
                </a:lnTo>
                <a:lnTo>
                  <a:pt x="1990" y="853"/>
                </a:lnTo>
                <a:lnTo>
                  <a:pt x="1965" y="848"/>
                </a:lnTo>
                <a:lnTo>
                  <a:pt x="1945" y="843"/>
                </a:lnTo>
                <a:lnTo>
                  <a:pt x="1925" y="833"/>
                </a:lnTo>
                <a:lnTo>
                  <a:pt x="1925" y="833"/>
                </a:lnTo>
                <a:lnTo>
                  <a:pt x="1915" y="818"/>
                </a:lnTo>
                <a:lnTo>
                  <a:pt x="1900" y="808"/>
                </a:lnTo>
                <a:lnTo>
                  <a:pt x="1885" y="803"/>
                </a:lnTo>
                <a:lnTo>
                  <a:pt x="1870" y="803"/>
                </a:lnTo>
                <a:lnTo>
                  <a:pt x="1850" y="803"/>
                </a:lnTo>
                <a:lnTo>
                  <a:pt x="1840" y="803"/>
                </a:lnTo>
                <a:lnTo>
                  <a:pt x="1815" y="798"/>
                </a:lnTo>
                <a:lnTo>
                  <a:pt x="1815" y="798"/>
                </a:lnTo>
                <a:lnTo>
                  <a:pt x="1795" y="778"/>
                </a:lnTo>
                <a:lnTo>
                  <a:pt x="1771" y="758"/>
                </a:lnTo>
                <a:lnTo>
                  <a:pt x="1741" y="739"/>
                </a:lnTo>
                <a:lnTo>
                  <a:pt x="1741" y="739"/>
                </a:lnTo>
                <a:lnTo>
                  <a:pt x="1721" y="753"/>
                </a:lnTo>
                <a:lnTo>
                  <a:pt x="1706" y="758"/>
                </a:lnTo>
                <a:lnTo>
                  <a:pt x="1691" y="758"/>
                </a:lnTo>
                <a:lnTo>
                  <a:pt x="1691" y="758"/>
                </a:lnTo>
                <a:lnTo>
                  <a:pt x="1681" y="739"/>
                </a:lnTo>
                <a:lnTo>
                  <a:pt x="1671" y="724"/>
                </a:lnTo>
                <a:lnTo>
                  <a:pt x="1656" y="719"/>
                </a:lnTo>
                <a:lnTo>
                  <a:pt x="1641" y="714"/>
                </a:lnTo>
                <a:lnTo>
                  <a:pt x="1616" y="719"/>
                </a:lnTo>
                <a:lnTo>
                  <a:pt x="1601" y="724"/>
                </a:lnTo>
                <a:lnTo>
                  <a:pt x="1506" y="669"/>
                </a:lnTo>
                <a:lnTo>
                  <a:pt x="1506" y="604"/>
                </a:lnTo>
                <a:lnTo>
                  <a:pt x="1506" y="604"/>
                </a:lnTo>
                <a:lnTo>
                  <a:pt x="1511" y="559"/>
                </a:lnTo>
                <a:lnTo>
                  <a:pt x="1511" y="529"/>
                </a:lnTo>
                <a:lnTo>
                  <a:pt x="1506" y="499"/>
                </a:lnTo>
                <a:lnTo>
                  <a:pt x="1461" y="409"/>
                </a:lnTo>
                <a:lnTo>
                  <a:pt x="1461" y="409"/>
                </a:lnTo>
                <a:lnTo>
                  <a:pt x="1461" y="384"/>
                </a:lnTo>
                <a:lnTo>
                  <a:pt x="1456" y="369"/>
                </a:lnTo>
                <a:lnTo>
                  <a:pt x="1441" y="359"/>
                </a:lnTo>
                <a:lnTo>
                  <a:pt x="1426" y="349"/>
                </a:lnTo>
                <a:lnTo>
                  <a:pt x="1426" y="349"/>
                </a:lnTo>
                <a:lnTo>
                  <a:pt x="1411" y="339"/>
                </a:lnTo>
                <a:lnTo>
                  <a:pt x="1401" y="330"/>
                </a:lnTo>
                <a:lnTo>
                  <a:pt x="1411" y="320"/>
                </a:lnTo>
                <a:lnTo>
                  <a:pt x="1436" y="310"/>
                </a:lnTo>
                <a:lnTo>
                  <a:pt x="1436" y="310"/>
                </a:lnTo>
                <a:lnTo>
                  <a:pt x="1456" y="300"/>
                </a:lnTo>
                <a:lnTo>
                  <a:pt x="1461" y="295"/>
                </a:lnTo>
                <a:lnTo>
                  <a:pt x="1461" y="290"/>
                </a:lnTo>
                <a:lnTo>
                  <a:pt x="1456" y="280"/>
                </a:lnTo>
                <a:lnTo>
                  <a:pt x="1446" y="275"/>
                </a:lnTo>
                <a:lnTo>
                  <a:pt x="1411" y="255"/>
                </a:lnTo>
                <a:lnTo>
                  <a:pt x="1411" y="255"/>
                </a:lnTo>
                <a:lnTo>
                  <a:pt x="1391" y="245"/>
                </a:lnTo>
                <a:lnTo>
                  <a:pt x="1381" y="230"/>
                </a:lnTo>
                <a:lnTo>
                  <a:pt x="1376" y="220"/>
                </a:lnTo>
                <a:lnTo>
                  <a:pt x="1381" y="210"/>
                </a:lnTo>
                <a:lnTo>
                  <a:pt x="1386" y="205"/>
                </a:lnTo>
                <a:lnTo>
                  <a:pt x="1396" y="200"/>
                </a:lnTo>
                <a:lnTo>
                  <a:pt x="1406" y="195"/>
                </a:lnTo>
                <a:lnTo>
                  <a:pt x="1411" y="195"/>
                </a:lnTo>
                <a:lnTo>
                  <a:pt x="1411" y="195"/>
                </a:lnTo>
                <a:lnTo>
                  <a:pt x="1431" y="205"/>
                </a:lnTo>
                <a:lnTo>
                  <a:pt x="1451" y="205"/>
                </a:lnTo>
                <a:lnTo>
                  <a:pt x="1461" y="205"/>
                </a:lnTo>
                <a:lnTo>
                  <a:pt x="1466" y="200"/>
                </a:lnTo>
                <a:lnTo>
                  <a:pt x="1471" y="190"/>
                </a:lnTo>
                <a:lnTo>
                  <a:pt x="1466" y="175"/>
                </a:lnTo>
                <a:lnTo>
                  <a:pt x="1466" y="175"/>
                </a:lnTo>
                <a:lnTo>
                  <a:pt x="1451" y="145"/>
                </a:lnTo>
                <a:lnTo>
                  <a:pt x="1441" y="115"/>
                </a:lnTo>
                <a:lnTo>
                  <a:pt x="1436" y="80"/>
                </a:lnTo>
                <a:lnTo>
                  <a:pt x="1436" y="50"/>
                </a:lnTo>
                <a:lnTo>
                  <a:pt x="1436" y="50"/>
                </a:lnTo>
                <a:lnTo>
                  <a:pt x="1431" y="25"/>
                </a:lnTo>
                <a:lnTo>
                  <a:pt x="1426" y="5"/>
                </a:lnTo>
                <a:lnTo>
                  <a:pt x="1421" y="0"/>
                </a:lnTo>
                <a:lnTo>
                  <a:pt x="1411" y="0"/>
                </a:lnTo>
                <a:lnTo>
                  <a:pt x="1406" y="0"/>
                </a:lnTo>
                <a:lnTo>
                  <a:pt x="1391" y="5"/>
                </a:lnTo>
                <a:lnTo>
                  <a:pt x="1391" y="5"/>
                </a:lnTo>
                <a:lnTo>
                  <a:pt x="1362" y="15"/>
                </a:lnTo>
                <a:lnTo>
                  <a:pt x="1327" y="25"/>
                </a:lnTo>
                <a:lnTo>
                  <a:pt x="1277" y="25"/>
                </a:lnTo>
                <a:lnTo>
                  <a:pt x="1277" y="25"/>
                </a:lnTo>
                <a:lnTo>
                  <a:pt x="1237" y="50"/>
                </a:lnTo>
                <a:lnTo>
                  <a:pt x="1222" y="65"/>
                </a:lnTo>
                <a:lnTo>
                  <a:pt x="1202" y="85"/>
                </a:lnTo>
                <a:lnTo>
                  <a:pt x="1202" y="85"/>
                </a:lnTo>
                <a:lnTo>
                  <a:pt x="1142" y="90"/>
                </a:lnTo>
                <a:lnTo>
                  <a:pt x="1142" y="90"/>
                </a:lnTo>
                <a:lnTo>
                  <a:pt x="1117" y="90"/>
                </a:lnTo>
                <a:lnTo>
                  <a:pt x="1107" y="90"/>
                </a:lnTo>
                <a:lnTo>
                  <a:pt x="1092" y="100"/>
                </a:lnTo>
                <a:lnTo>
                  <a:pt x="1082" y="110"/>
                </a:lnTo>
                <a:lnTo>
                  <a:pt x="1077" y="130"/>
                </a:lnTo>
                <a:lnTo>
                  <a:pt x="1077" y="155"/>
                </a:lnTo>
                <a:lnTo>
                  <a:pt x="1087" y="190"/>
                </a:lnTo>
                <a:lnTo>
                  <a:pt x="1087" y="190"/>
                </a:lnTo>
                <a:lnTo>
                  <a:pt x="1067" y="215"/>
                </a:lnTo>
                <a:lnTo>
                  <a:pt x="1027" y="270"/>
                </a:lnTo>
                <a:lnTo>
                  <a:pt x="1002" y="295"/>
                </a:lnTo>
                <a:lnTo>
                  <a:pt x="977" y="315"/>
                </a:lnTo>
                <a:lnTo>
                  <a:pt x="963" y="320"/>
                </a:lnTo>
                <a:lnTo>
                  <a:pt x="953" y="320"/>
                </a:lnTo>
                <a:lnTo>
                  <a:pt x="943" y="315"/>
                </a:lnTo>
                <a:lnTo>
                  <a:pt x="933" y="305"/>
                </a:lnTo>
                <a:lnTo>
                  <a:pt x="933" y="305"/>
                </a:lnTo>
                <a:lnTo>
                  <a:pt x="918" y="285"/>
                </a:lnTo>
                <a:lnTo>
                  <a:pt x="903" y="275"/>
                </a:lnTo>
                <a:lnTo>
                  <a:pt x="893" y="270"/>
                </a:lnTo>
                <a:lnTo>
                  <a:pt x="878" y="275"/>
                </a:lnTo>
                <a:lnTo>
                  <a:pt x="858" y="280"/>
                </a:lnTo>
                <a:lnTo>
                  <a:pt x="848" y="290"/>
                </a:lnTo>
                <a:lnTo>
                  <a:pt x="848" y="290"/>
                </a:lnTo>
                <a:lnTo>
                  <a:pt x="823" y="280"/>
                </a:lnTo>
                <a:lnTo>
                  <a:pt x="803" y="270"/>
                </a:lnTo>
                <a:lnTo>
                  <a:pt x="783" y="250"/>
                </a:lnTo>
                <a:lnTo>
                  <a:pt x="783" y="250"/>
                </a:lnTo>
                <a:lnTo>
                  <a:pt x="768" y="240"/>
                </a:lnTo>
                <a:lnTo>
                  <a:pt x="748" y="235"/>
                </a:lnTo>
                <a:lnTo>
                  <a:pt x="708" y="220"/>
                </a:lnTo>
                <a:lnTo>
                  <a:pt x="648" y="210"/>
                </a:lnTo>
                <a:lnTo>
                  <a:pt x="648" y="210"/>
                </a:lnTo>
                <a:lnTo>
                  <a:pt x="643" y="195"/>
                </a:lnTo>
                <a:lnTo>
                  <a:pt x="633" y="180"/>
                </a:lnTo>
                <a:lnTo>
                  <a:pt x="618" y="160"/>
                </a:lnTo>
                <a:lnTo>
                  <a:pt x="593" y="145"/>
                </a:lnTo>
                <a:lnTo>
                  <a:pt x="568" y="130"/>
                </a:lnTo>
                <a:lnTo>
                  <a:pt x="539" y="120"/>
                </a:lnTo>
                <a:lnTo>
                  <a:pt x="504" y="125"/>
                </a:lnTo>
                <a:lnTo>
                  <a:pt x="504" y="125"/>
                </a:lnTo>
                <a:lnTo>
                  <a:pt x="494" y="110"/>
                </a:lnTo>
                <a:lnTo>
                  <a:pt x="479" y="95"/>
                </a:lnTo>
                <a:lnTo>
                  <a:pt x="469" y="80"/>
                </a:lnTo>
                <a:lnTo>
                  <a:pt x="449" y="70"/>
                </a:lnTo>
                <a:lnTo>
                  <a:pt x="434" y="70"/>
                </a:lnTo>
                <a:lnTo>
                  <a:pt x="414" y="80"/>
                </a:lnTo>
                <a:lnTo>
                  <a:pt x="394" y="100"/>
                </a:lnTo>
                <a:lnTo>
                  <a:pt x="394" y="100"/>
                </a:lnTo>
                <a:lnTo>
                  <a:pt x="359" y="165"/>
                </a:lnTo>
                <a:lnTo>
                  <a:pt x="324" y="220"/>
                </a:lnTo>
                <a:lnTo>
                  <a:pt x="309" y="240"/>
                </a:lnTo>
                <a:lnTo>
                  <a:pt x="289" y="255"/>
                </a:lnTo>
                <a:lnTo>
                  <a:pt x="269" y="260"/>
                </a:lnTo>
                <a:lnTo>
                  <a:pt x="249" y="255"/>
                </a:lnTo>
                <a:lnTo>
                  <a:pt x="179" y="315"/>
                </a:lnTo>
                <a:lnTo>
                  <a:pt x="179" y="315"/>
                </a:lnTo>
                <a:lnTo>
                  <a:pt x="169" y="325"/>
                </a:lnTo>
                <a:lnTo>
                  <a:pt x="145" y="339"/>
                </a:lnTo>
                <a:lnTo>
                  <a:pt x="135" y="344"/>
                </a:lnTo>
                <a:lnTo>
                  <a:pt x="120" y="344"/>
                </a:lnTo>
                <a:lnTo>
                  <a:pt x="105" y="339"/>
                </a:lnTo>
                <a:lnTo>
                  <a:pt x="95" y="325"/>
                </a:lnTo>
                <a:lnTo>
                  <a:pt x="95" y="325"/>
                </a:lnTo>
                <a:lnTo>
                  <a:pt x="85" y="310"/>
                </a:lnTo>
                <a:lnTo>
                  <a:pt x="70" y="295"/>
                </a:lnTo>
                <a:lnTo>
                  <a:pt x="55" y="285"/>
                </a:lnTo>
                <a:lnTo>
                  <a:pt x="40" y="280"/>
                </a:lnTo>
                <a:lnTo>
                  <a:pt x="25" y="285"/>
                </a:lnTo>
                <a:lnTo>
                  <a:pt x="10" y="290"/>
                </a:lnTo>
                <a:lnTo>
                  <a:pt x="5" y="310"/>
                </a:lnTo>
                <a:lnTo>
                  <a:pt x="0" y="330"/>
                </a:lnTo>
                <a:lnTo>
                  <a:pt x="0" y="369"/>
                </a:lnTo>
                <a:lnTo>
                  <a:pt x="0" y="369"/>
                </a:lnTo>
                <a:lnTo>
                  <a:pt x="5" y="379"/>
                </a:lnTo>
                <a:lnTo>
                  <a:pt x="20" y="399"/>
                </a:lnTo>
                <a:lnTo>
                  <a:pt x="30" y="434"/>
                </a:lnTo>
                <a:lnTo>
                  <a:pt x="35" y="454"/>
                </a:lnTo>
                <a:lnTo>
                  <a:pt x="35" y="479"/>
                </a:lnTo>
                <a:lnTo>
                  <a:pt x="35" y="479"/>
                </a:lnTo>
                <a:lnTo>
                  <a:pt x="55" y="499"/>
                </a:lnTo>
                <a:lnTo>
                  <a:pt x="75" y="519"/>
                </a:lnTo>
                <a:lnTo>
                  <a:pt x="95" y="534"/>
                </a:lnTo>
                <a:lnTo>
                  <a:pt x="115" y="549"/>
                </a:lnTo>
                <a:lnTo>
                  <a:pt x="125" y="549"/>
                </a:lnTo>
                <a:lnTo>
                  <a:pt x="130" y="544"/>
                </a:lnTo>
                <a:lnTo>
                  <a:pt x="135" y="539"/>
                </a:lnTo>
                <a:lnTo>
                  <a:pt x="140" y="524"/>
                </a:lnTo>
                <a:lnTo>
                  <a:pt x="135" y="484"/>
                </a:lnTo>
                <a:lnTo>
                  <a:pt x="135" y="484"/>
                </a:lnTo>
                <a:lnTo>
                  <a:pt x="145" y="474"/>
                </a:lnTo>
                <a:lnTo>
                  <a:pt x="154" y="469"/>
                </a:lnTo>
                <a:lnTo>
                  <a:pt x="169" y="459"/>
                </a:lnTo>
                <a:lnTo>
                  <a:pt x="189" y="459"/>
                </a:lnTo>
                <a:lnTo>
                  <a:pt x="214" y="464"/>
                </a:lnTo>
                <a:lnTo>
                  <a:pt x="239" y="474"/>
                </a:lnTo>
                <a:lnTo>
                  <a:pt x="269" y="499"/>
                </a:lnTo>
                <a:lnTo>
                  <a:pt x="269" y="499"/>
                </a:lnTo>
                <a:lnTo>
                  <a:pt x="289" y="499"/>
                </a:lnTo>
                <a:lnTo>
                  <a:pt x="344" y="499"/>
                </a:lnTo>
                <a:lnTo>
                  <a:pt x="369" y="504"/>
                </a:lnTo>
                <a:lnTo>
                  <a:pt x="399" y="514"/>
                </a:lnTo>
                <a:lnTo>
                  <a:pt x="424" y="534"/>
                </a:lnTo>
                <a:lnTo>
                  <a:pt x="434" y="549"/>
                </a:lnTo>
                <a:lnTo>
                  <a:pt x="439" y="559"/>
                </a:lnTo>
                <a:lnTo>
                  <a:pt x="439" y="559"/>
                </a:lnTo>
                <a:lnTo>
                  <a:pt x="444" y="589"/>
                </a:lnTo>
                <a:lnTo>
                  <a:pt x="449" y="614"/>
                </a:lnTo>
                <a:lnTo>
                  <a:pt x="459" y="624"/>
                </a:lnTo>
                <a:lnTo>
                  <a:pt x="464" y="629"/>
                </a:lnTo>
                <a:lnTo>
                  <a:pt x="464" y="629"/>
                </a:lnTo>
                <a:lnTo>
                  <a:pt x="459" y="649"/>
                </a:lnTo>
                <a:lnTo>
                  <a:pt x="449" y="664"/>
                </a:lnTo>
                <a:lnTo>
                  <a:pt x="434" y="679"/>
                </a:lnTo>
                <a:lnTo>
                  <a:pt x="434" y="679"/>
                </a:lnTo>
                <a:lnTo>
                  <a:pt x="439" y="689"/>
                </a:lnTo>
                <a:lnTo>
                  <a:pt x="444" y="704"/>
                </a:lnTo>
                <a:lnTo>
                  <a:pt x="454" y="709"/>
                </a:lnTo>
                <a:lnTo>
                  <a:pt x="474" y="714"/>
                </a:lnTo>
                <a:lnTo>
                  <a:pt x="494" y="719"/>
                </a:lnTo>
                <a:lnTo>
                  <a:pt x="529" y="719"/>
                </a:lnTo>
                <a:lnTo>
                  <a:pt x="529" y="719"/>
                </a:lnTo>
                <a:lnTo>
                  <a:pt x="558" y="729"/>
                </a:lnTo>
                <a:lnTo>
                  <a:pt x="583" y="739"/>
                </a:lnTo>
                <a:lnTo>
                  <a:pt x="598" y="748"/>
                </a:lnTo>
                <a:lnTo>
                  <a:pt x="598" y="748"/>
                </a:lnTo>
                <a:lnTo>
                  <a:pt x="613" y="758"/>
                </a:lnTo>
                <a:lnTo>
                  <a:pt x="628" y="753"/>
                </a:lnTo>
                <a:lnTo>
                  <a:pt x="643" y="743"/>
                </a:lnTo>
                <a:lnTo>
                  <a:pt x="658" y="724"/>
                </a:lnTo>
                <a:lnTo>
                  <a:pt x="658" y="724"/>
                </a:lnTo>
                <a:lnTo>
                  <a:pt x="678" y="704"/>
                </a:lnTo>
                <a:lnTo>
                  <a:pt x="688" y="699"/>
                </a:lnTo>
                <a:lnTo>
                  <a:pt x="698" y="694"/>
                </a:lnTo>
                <a:lnTo>
                  <a:pt x="708" y="699"/>
                </a:lnTo>
                <a:lnTo>
                  <a:pt x="718" y="704"/>
                </a:lnTo>
                <a:lnTo>
                  <a:pt x="723" y="719"/>
                </a:lnTo>
                <a:lnTo>
                  <a:pt x="723" y="739"/>
                </a:lnTo>
                <a:lnTo>
                  <a:pt x="723" y="739"/>
                </a:lnTo>
                <a:lnTo>
                  <a:pt x="728" y="739"/>
                </a:lnTo>
                <a:lnTo>
                  <a:pt x="738" y="748"/>
                </a:lnTo>
                <a:lnTo>
                  <a:pt x="753" y="748"/>
                </a:lnTo>
                <a:lnTo>
                  <a:pt x="763" y="743"/>
                </a:lnTo>
                <a:lnTo>
                  <a:pt x="778" y="734"/>
                </a:lnTo>
                <a:lnTo>
                  <a:pt x="778" y="734"/>
                </a:lnTo>
                <a:lnTo>
                  <a:pt x="798" y="734"/>
                </a:lnTo>
                <a:lnTo>
                  <a:pt x="813" y="743"/>
                </a:lnTo>
                <a:lnTo>
                  <a:pt x="833" y="753"/>
                </a:lnTo>
                <a:lnTo>
                  <a:pt x="833" y="753"/>
                </a:lnTo>
                <a:lnTo>
                  <a:pt x="838" y="758"/>
                </a:lnTo>
                <a:lnTo>
                  <a:pt x="853" y="758"/>
                </a:lnTo>
                <a:lnTo>
                  <a:pt x="868" y="748"/>
                </a:lnTo>
                <a:lnTo>
                  <a:pt x="878" y="739"/>
                </a:lnTo>
                <a:lnTo>
                  <a:pt x="893" y="719"/>
                </a:lnTo>
                <a:lnTo>
                  <a:pt x="893" y="719"/>
                </a:lnTo>
                <a:lnTo>
                  <a:pt x="903" y="704"/>
                </a:lnTo>
                <a:lnTo>
                  <a:pt x="918" y="694"/>
                </a:lnTo>
                <a:lnTo>
                  <a:pt x="938" y="694"/>
                </a:lnTo>
                <a:lnTo>
                  <a:pt x="953" y="694"/>
                </a:lnTo>
                <a:lnTo>
                  <a:pt x="982" y="709"/>
                </a:lnTo>
                <a:lnTo>
                  <a:pt x="992" y="714"/>
                </a:lnTo>
                <a:lnTo>
                  <a:pt x="1002" y="724"/>
                </a:lnTo>
                <a:lnTo>
                  <a:pt x="1002" y="724"/>
                </a:lnTo>
                <a:lnTo>
                  <a:pt x="1007" y="748"/>
                </a:lnTo>
                <a:lnTo>
                  <a:pt x="1017" y="758"/>
                </a:lnTo>
                <a:lnTo>
                  <a:pt x="1037" y="778"/>
                </a:lnTo>
                <a:lnTo>
                  <a:pt x="1037" y="778"/>
                </a:lnTo>
                <a:lnTo>
                  <a:pt x="1047" y="788"/>
                </a:lnTo>
                <a:lnTo>
                  <a:pt x="1057" y="798"/>
                </a:lnTo>
                <a:lnTo>
                  <a:pt x="1067" y="813"/>
                </a:lnTo>
                <a:lnTo>
                  <a:pt x="1072" y="833"/>
                </a:lnTo>
                <a:lnTo>
                  <a:pt x="1072" y="853"/>
                </a:lnTo>
                <a:lnTo>
                  <a:pt x="1072" y="873"/>
                </a:lnTo>
                <a:lnTo>
                  <a:pt x="1067" y="893"/>
                </a:lnTo>
                <a:lnTo>
                  <a:pt x="1062" y="918"/>
                </a:lnTo>
                <a:lnTo>
                  <a:pt x="1052" y="1023"/>
                </a:lnTo>
                <a:lnTo>
                  <a:pt x="1052" y="1023"/>
                </a:lnTo>
                <a:lnTo>
                  <a:pt x="1042" y="1048"/>
                </a:lnTo>
                <a:lnTo>
                  <a:pt x="1017" y="1108"/>
                </a:lnTo>
                <a:lnTo>
                  <a:pt x="997" y="1133"/>
                </a:lnTo>
                <a:lnTo>
                  <a:pt x="982" y="1147"/>
                </a:lnTo>
                <a:lnTo>
                  <a:pt x="972" y="1152"/>
                </a:lnTo>
                <a:lnTo>
                  <a:pt x="963" y="1152"/>
                </a:lnTo>
                <a:lnTo>
                  <a:pt x="953" y="1143"/>
                </a:lnTo>
                <a:lnTo>
                  <a:pt x="943" y="1133"/>
                </a:lnTo>
                <a:lnTo>
                  <a:pt x="943" y="1133"/>
                </a:lnTo>
                <a:lnTo>
                  <a:pt x="933" y="1128"/>
                </a:lnTo>
                <a:lnTo>
                  <a:pt x="908" y="1118"/>
                </a:lnTo>
                <a:lnTo>
                  <a:pt x="893" y="1113"/>
                </a:lnTo>
                <a:lnTo>
                  <a:pt x="878" y="1113"/>
                </a:lnTo>
                <a:lnTo>
                  <a:pt x="858" y="1118"/>
                </a:lnTo>
                <a:lnTo>
                  <a:pt x="838" y="1128"/>
                </a:lnTo>
                <a:lnTo>
                  <a:pt x="838" y="1128"/>
                </a:lnTo>
                <a:lnTo>
                  <a:pt x="768" y="1172"/>
                </a:lnTo>
                <a:lnTo>
                  <a:pt x="733" y="1202"/>
                </a:lnTo>
                <a:lnTo>
                  <a:pt x="733" y="1202"/>
                </a:lnTo>
                <a:lnTo>
                  <a:pt x="738" y="1212"/>
                </a:lnTo>
                <a:lnTo>
                  <a:pt x="738" y="1227"/>
                </a:lnTo>
                <a:lnTo>
                  <a:pt x="743" y="1237"/>
                </a:lnTo>
                <a:lnTo>
                  <a:pt x="743" y="1237"/>
                </a:lnTo>
                <a:lnTo>
                  <a:pt x="738" y="1247"/>
                </a:lnTo>
                <a:lnTo>
                  <a:pt x="733" y="1257"/>
                </a:lnTo>
                <a:lnTo>
                  <a:pt x="713" y="1262"/>
                </a:lnTo>
                <a:lnTo>
                  <a:pt x="713" y="1262"/>
                </a:lnTo>
                <a:lnTo>
                  <a:pt x="693" y="1272"/>
                </a:lnTo>
                <a:lnTo>
                  <a:pt x="673" y="1292"/>
                </a:lnTo>
                <a:lnTo>
                  <a:pt x="668" y="1302"/>
                </a:lnTo>
                <a:lnTo>
                  <a:pt x="663" y="1317"/>
                </a:lnTo>
                <a:lnTo>
                  <a:pt x="668" y="1332"/>
                </a:lnTo>
                <a:lnTo>
                  <a:pt x="673" y="1347"/>
                </a:lnTo>
                <a:lnTo>
                  <a:pt x="673" y="1347"/>
                </a:lnTo>
                <a:lnTo>
                  <a:pt x="683" y="1372"/>
                </a:lnTo>
                <a:lnTo>
                  <a:pt x="683" y="1397"/>
                </a:lnTo>
                <a:lnTo>
                  <a:pt x="678" y="1422"/>
                </a:lnTo>
                <a:lnTo>
                  <a:pt x="678" y="1422"/>
                </a:lnTo>
                <a:lnTo>
                  <a:pt x="678" y="1422"/>
                </a:lnTo>
                <a:lnTo>
                  <a:pt x="683" y="1427"/>
                </a:lnTo>
                <a:lnTo>
                  <a:pt x="688" y="1432"/>
                </a:lnTo>
                <a:lnTo>
                  <a:pt x="698" y="1437"/>
                </a:lnTo>
                <a:lnTo>
                  <a:pt x="718" y="1437"/>
                </a:lnTo>
                <a:lnTo>
                  <a:pt x="788" y="1432"/>
                </a:lnTo>
                <a:lnTo>
                  <a:pt x="788" y="1432"/>
                </a:lnTo>
                <a:lnTo>
                  <a:pt x="808" y="1452"/>
                </a:lnTo>
                <a:lnTo>
                  <a:pt x="828" y="1472"/>
                </a:lnTo>
                <a:lnTo>
                  <a:pt x="838" y="1492"/>
                </a:lnTo>
                <a:lnTo>
                  <a:pt x="838" y="1492"/>
                </a:lnTo>
                <a:lnTo>
                  <a:pt x="853" y="1512"/>
                </a:lnTo>
                <a:lnTo>
                  <a:pt x="863" y="1517"/>
                </a:lnTo>
                <a:lnTo>
                  <a:pt x="878" y="1527"/>
                </a:lnTo>
                <a:lnTo>
                  <a:pt x="893" y="1527"/>
                </a:lnTo>
                <a:lnTo>
                  <a:pt x="913" y="1527"/>
                </a:lnTo>
                <a:lnTo>
                  <a:pt x="933" y="1522"/>
                </a:lnTo>
                <a:lnTo>
                  <a:pt x="953" y="1507"/>
                </a:lnTo>
                <a:lnTo>
                  <a:pt x="953" y="1507"/>
                </a:lnTo>
                <a:lnTo>
                  <a:pt x="977" y="1497"/>
                </a:lnTo>
                <a:lnTo>
                  <a:pt x="1002" y="1487"/>
                </a:lnTo>
                <a:lnTo>
                  <a:pt x="1027" y="1487"/>
                </a:lnTo>
                <a:lnTo>
                  <a:pt x="1057" y="1492"/>
                </a:lnTo>
                <a:lnTo>
                  <a:pt x="1082" y="1502"/>
                </a:lnTo>
                <a:lnTo>
                  <a:pt x="1112" y="1512"/>
                </a:lnTo>
                <a:lnTo>
                  <a:pt x="1137" y="1532"/>
                </a:lnTo>
                <a:lnTo>
                  <a:pt x="1157" y="1556"/>
                </a:lnTo>
                <a:lnTo>
                  <a:pt x="1157" y="1556"/>
                </a:lnTo>
                <a:lnTo>
                  <a:pt x="1167" y="1556"/>
                </a:lnTo>
                <a:lnTo>
                  <a:pt x="1192" y="1561"/>
                </a:lnTo>
                <a:lnTo>
                  <a:pt x="1207" y="1561"/>
                </a:lnTo>
                <a:lnTo>
                  <a:pt x="1227" y="1561"/>
                </a:lnTo>
                <a:lnTo>
                  <a:pt x="1242" y="1551"/>
                </a:lnTo>
                <a:lnTo>
                  <a:pt x="1262" y="1542"/>
                </a:lnTo>
                <a:lnTo>
                  <a:pt x="1262" y="1542"/>
                </a:lnTo>
                <a:lnTo>
                  <a:pt x="1282" y="1532"/>
                </a:lnTo>
                <a:lnTo>
                  <a:pt x="1297" y="1527"/>
                </a:lnTo>
                <a:lnTo>
                  <a:pt x="1317" y="1527"/>
                </a:lnTo>
                <a:lnTo>
                  <a:pt x="1332" y="1532"/>
                </a:lnTo>
                <a:lnTo>
                  <a:pt x="1357" y="1546"/>
                </a:lnTo>
                <a:lnTo>
                  <a:pt x="1367" y="1556"/>
                </a:lnTo>
                <a:lnTo>
                  <a:pt x="1367" y="1556"/>
                </a:lnTo>
                <a:lnTo>
                  <a:pt x="1396" y="1556"/>
                </a:lnTo>
                <a:lnTo>
                  <a:pt x="1396" y="1556"/>
                </a:lnTo>
                <a:lnTo>
                  <a:pt x="1401" y="1551"/>
                </a:lnTo>
                <a:lnTo>
                  <a:pt x="1401" y="1551"/>
                </a:lnTo>
                <a:lnTo>
                  <a:pt x="1406" y="1517"/>
                </a:lnTo>
                <a:lnTo>
                  <a:pt x="1421" y="1482"/>
                </a:lnTo>
                <a:lnTo>
                  <a:pt x="1431" y="1467"/>
                </a:lnTo>
                <a:lnTo>
                  <a:pt x="1441" y="1452"/>
                </a:lnTo>
                <a:lnTo>
                  <a:pt x="1441" y="1452"/>
                </a:lnTo>
                <a:lnTo>
                  <a:pt x="1446" y="1452"/>
                </a:lnTo>
                <a:lnTo>
                  <a:pt x="1451" y="1437"/>
                </a:lnTo>
                <a:lnTo>
                  <a:pt x="1456" y="1417"/>
                </a:lnTo>
                <a:lnTo>
                  <a:pt x="1451" y="1387"/>
                </a:lnTo>
                <a:lnTo>
                  <a:pt x="1451" y="1387"/>
                </a:lnTo>
                <a:lnTo>
                  <a:pt x="1446" y="1367"/>
                </a:lnTo>
                <a:lnTo>
                  <a:pt x="1451" y="1352"/>
                </a:lnTo>
                <a:lnTo>
                  <a:pt x="1456" y="1342"/>
                </a:lnTo>
                <a:lnTo>
                  <a:pt x="1466" y="1327"/>
                </a:lnTo>
                <a:lnTo>
                  <a:pt x="1496" y="1312"/>
                </a:lnTo>
                <a:lnTo>
                  <a:pt x="1521" y="1307"/>
                </a:lnTo>
                <a:lnTo>
                  <a:pt x="1521" y="1307"/>
                </a:lnTo>
                <a:lnTo>
                  <a:pt x="1531" y="1302"/>
                </a:lnTo>
                <a:lnTo>
                  <a:pt x="1541" y="1297"/>
                </a:lnTo>
                <a:lnTo>
                  <a:pt x="1561" y="1277"/>
                </a:lnTo>
                <a:lnTo>
                  <a:pt x="1581" y="1252"/>
                </a:lnTo>
                <a:lnTo>
                  <a:pt x="1581" y="1252"/>
                </a:lnTo>
                <a:lnTo>
                  <a:pt x="1586" y="1247"/>
                </a:lnTo>
                <a:lnTo>
                  <a:pt x="1606" y="1242"/>
                </a:lnTo>
                <a:lnTo>
                  <a:pt x="1646" y="1237"/>
                </a:lnTo>
                <a:lnTo>
                  <a:pt x="1716" y="1237"/>
                </a:lnTo>
                <a:lnTo>
                  <a:pt x="1716" y="1237"/>
                </a:lnTo>
                <a:lnTo>
                  <a:pt x="1736" y="1227"/>
                </a:lnTo>
                <a:lnTo>
                  <a:pt x="1761" y="1212"/>
                </a:lnTo>
                <a:lnTo>
                  <a:pt x="1781" y="1192"/>
                </a:lnTo>
                <a:lnTo>
                  <a:pt x="1781" y="1192"/>
                </a:lnTo>
                <a:lnTo>
                  <a:pt x="1790" y="1187"/>
                </a:lnTo>
                <a:lnTo>
                  <a:pt x="1805" y="1187"/>
                </a:lnTo>
                <a:lnTo>
                  <a:pt x="1815" y="1197"/>
                </a:lnTo>
                <a:lnTo>
                  <a:pt x="1825" y="1207"/>
                </a:lnTo>
                <a:lnTo>
                  <a:pt x="1835" y="1222"/>
                </a:lnTo>
                <a:lnTo>
                  <a:pt x="1840" y="1237"/>
                </a:lnTo>
                <a:lnTo>
                  <a:pt x="1840" y="1257"/>
                </a:lnTo>
                <a:lnTo>
                  <a:pt x="1840" y="1272"/>
                </a:lnTo>
                <a:lnTo>
                  <a:pt x="1840" y="1277"/>
                </a:lnTo>
                <a:lnTo>
                  <a:pt x="1840" y="1277"/>
                </a:lnTo>
                <a:lnTo>
                  <a:pt x="1880" y="1277"/>
                </a:lnTo>
                <a:lnTo>
                  <a:pt x="1910" y="1282"/>
                </a:lnTo>
                <a:lnTo>
                  <a:pt x="1935" y="1292"/>
                </a:lnTo>
                <a:lnTo>
                  <a:pt x="1935" y="1292"/>
                </a:lnTo>
                <a:lnTo>
                  <a:pt x="1940" y="1292"/>
                </a:lnTo>
                <a:lnTo>
                  <a:pt x="1950" y="1292"/>
                </a:lnTo>
                <a:lnTo>
                  <a:pt x="1965" y="1277"/>
                </a:lnTo>
                <a:lnTo>
                  <a:pt x="1975" y="1257"/>
                </a:lnTo>
                <a:lnTo>
                  <a:pt x="1975" y="1257"/>
                </a:lnTo>
                <a:lnTo>
                  <a:pt x="1975" y="1252"/>
                </a:lnTo>
                <a:lnTo>
                  <a:pt x="1980" y="1247"/>
                </a:lnTo>
                <a:lnTo>
                  <a:pt x="1995" y="1242"/>
                </a:lnTo>
                <a:lnTo>
                  <a:pt x="2020" y="1247"/>
                </a:lnTo>
                <a:lnTo>
                  <a:pt x="2020" y="1247"/>
                </a:lnTo>
                <a:lnTo>
                  <a:pt x="2025" y="1247"/>
                </a:lnTo>
                <a:lnTo>
                  <a:pt x="2035" y="1247"/>
                </a:lnTo>
                <a:lnTo>
                  <a:pt x="2040" y="1247"/>
                </a:lnTo>
                <a:lnTo>
                  <a:pt x="2050" y="1237"/>
                </a:lnTo>
                <a:lnTo>
                  <a:pt x="2055" y="1227"/>
                </a:lnTo>
                <a:lnTo>
                  <a:pt x="2060" y="1207"/>
                </a:lnTo>
                <a:lnTo>
                  <a:pt x="2060" y="1207"/>
                </a:lnTo>
                <a:lnTo>
                  <a:pt x="2075" y="1202"/>
                </a:lnTo>
                <a:lnTo>
                  <a:pt x="2090" y="1197"/>
                </a:lnTo>
                <a:lnTo>
                  <a:pt x="2105" y="1192"/>
                </a:lnTo>
                <a:lnTo>
                  <a:pt x="2105" y="1192"/>
                </a:lnTo>
                <a:lnTo>
                  <a:pt x="2115" y="1182"/>
                </a:lnTo>
                <a:lnTo>
                  <a:pt x="2130" y="1157"/>
                </a:lnTo>
                <a:lnTo>
                  <a:pt x="2135" y="1147"/>
                </a:lnTo>
                <a:lnTo>
                  <a:pt x="2135" y="1138"/>
                </a:lnTo>
                <a:lnTo>
                  <a:pt x="2120" y="1128"/>
                </a:lnTo>
                <a:lnTo>
                  <a:pt x="2100" y="1128"/>
                </a:lnTo>
                <a:lnTo>
                  <a:pt x="2100" y="1128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6546850" y="1903413"/>
            <a:ext cx="2605088" cy="2281238"/>
          </a:xfrm>
          <a:custGeom>
            <a:avLst/>
            <a:gdLst>
              <a:gd name="T0" fmla="*/ 1636 w 1641"/>
              <a:gd name="T1" fmla="*/ 484 h 1437"/>
              <a:gd name="T2" fmla="*/ 1606 w 1641"/>
              <a:gd name="T3" fmla="*/ 409 h 1437"/>
              <a:gd name="T4" fmla="*/ 1521 w 1641"/>
              <a:gd name="T5" fmla="*/ 409 h 1437"/>
              <a:gd name="T6" fmla="*/ 1571 w 1641"/>
              <a:gd name="T7" fmla="*/ 349 h 1437"/>
              <a:gd name="T8" fmla="*/ 1571 w 1641"/>
              <a:gd name="T9" fmla="*/ 284 h 1437"/>
              <a:gd name="T10" fmla="*/ 1411 w 1641"/>
              <a:gd name="T11" fmla="*/ 299 h 1437"/>
              <a:gd name="T12" fmla="*/ 1361 w 1641"/>
              <a:gd name="T13" fmla="*/ 299 h 1437"/>
              <a:gd name="T14" fmla="*/ 1321 w 1641"/>
              <a:gd name="T15" fmla="*/ 235 h 1437"/>
              <a:gd name="T16" fmla="*/ 1282 w 1641"/>
              <a:gd name="T17" fmla="*/ 145 h 1437"/>
              <a:gd name="T18" fmla="*/ 1222 w 1641"/>
              <a:gd name="T19" fmla="*/ 100 h 1437"/>
              <a:gd name="T20" fmla="*/ 1152 w 1641"/>
              <a:gd name="T21" fmla="*/ 75 h 1437"/>
              <a:gd name="T22" fmla="*/ 1067 w 1641"/>
              <a:gd name="T23" fmla="*/ 45 h 1437"/>
              <a:gd name="T24" fmla="*/ 997 w 1641"/>
              <a:gd name="T25" fmla="*/ 80 h 1437"/>
              <a:gd name="T26" fmla="*/ 957 w 1641"/>
              <a:gd name="T27" fmla="*/ 240 h 1437"/>
              <a:gd name="T28" fmla="*/ 778 w 1641"/>
              <a:gd name="T29" fmla="*/ 309 h 1437"/>
              <a:gd name="T30" fmla="*/ 763 w 1641"/>
              <a:gd name="T31" fmla="*/ 270 h 1437"/>
              <a:gd name="T32" fmla="*/ 703 w 1641"/>
              <a:gd name="T33" fmla="*/ 260 h 1437"/>
              <a:gd name="T34" fmla="*/ 668 w 1641"/>
              <a:gd name="T35" fmla="*/ 195 h 1437"/>
              <a:gd name="T36" fmla="*/ 613 w 1641"/>
              <a:gd name="T37" fmla="*/ 245 h 1437"/>
              <a:gd name="T38" fmla="*/ 543 w 1641"/>
              <a:gd name="T39" fmla="*/ 235 h 1437"/>
              <a:gd name="T40" fmla="*/ 513 w 1641"/>
              <a:gd name="T41" fmla="*/ 140 h 1437"/>
              <a:gd name="T42" fmla="*/ 449 w 1641"/>
              <a:gd name="T43" fmla="*/ 50 h 1437"/>
              <a:gd name="T44" fmla="*/ 374 w 1641"/>
              <a:gd name="T45" fmla="*/ 0 h 1437"/>
              <a:gd name="T46" fmla="*/ 284 w 1641"/>
              <a:gd name="T47" fmla="*/ 45 h 1437"/>
              <a:gd name="T48" fmla="*/ 249 w 1641"/>
              <a:gd name="T49" fmla="*/ 190 h 1437"/>
              <a:gd name="T50" fmla="*/ 159 w 1641"/>
              <a:gd name="T51" fmla="*/ 304 h 1437"/>
              <a:gd name="T52" fmla="*/ 45 w 1641"/>
              <a:gd name="T53" fmla="*/ 334 h 1437"/>
              <a:gd name="T54" fmla="*/ 80 w 1641"/>
              <a:gd name="T55" fmla="*/ 359 h 1437"/>
              <a:gd name="T56" fmla="*/ 139 w 1641"/>
              <a:gd name="T57" fmla="*/ 349 h 1437"/>
              <a:gd name="T58" fmla="*/ 164 w 1641"/>
              <a:gd name="T59" fmla="*/ 489 h 1437"/>
              <a:gd name="T60" fmla="*/ 164 w 1641"/>
              <a:gd name="T61" fmla="*/ 549 h 1437"/>
              <a:gd name="T62" fmla="*/ 99 w 1641"/>
              <a:gd name="T63" fmla="*/ 549 h 1437"/>
              <a:gd name="T64" fmla="*/ 124 w 1641"/>
              <a:gd name="T65" fmla="*/ 599 h 1437"/>
              <a:gd name="T66" fmla="*/ 149 w 1641"/>
              <a:gd name="T67" fmla="*/ 654 h 1437"/>
              <a:gd name="T68" fmla="*/ 139 w 1641"/>
              <a:gd name="T69" fmla="*/ 693 h 1437"/>
              <a:gd name="T70" fmla="*/ 219 w 1641"/>
              <a:gd name="T71" fmla="*/ 843 h 1437"/>
              <a:gd name="T72" fmla="*/ 314 w 1641"/>
              <a:gd name="T73" fmla="*/ 1068 h 1437"/>
              <a:gd name="T74" fmla="*/ 404 w 1641"/>
              <a:gd name="T75" fmla="*/ 1102 h 1437"/>
              <a:gd name="T76" fmla="*/ 484 w 1641"/>
              <a:gd name="T77" fmla="*/ 1102 h 1437"/>
              <a:gd name="T78" fmla="*/ 583 w 1641"/>
              <a:gd name="T79" fmla="*/ 1147 h 1437"/>
              <a:gd name="T80" fmla="*/ 658 w 1641"/>
              <a:gd name="T81" fmla="*/ 1187 h 1437"/>
              <a:gd name="T82" fmla="*/ 818 w 1641"/>
              <a:gd name="T83" fmla="*/ 1267 h 1437"/>
              <a:gd name="T84" fmla="*/ 828 w 1641"/>
              <a:gd name="T85" fmla="*/ 1337 h 1437"/>
              <a:gd name="T86" fmla="*/ 763 w 1641"/>
              <a:gd name="T87" fmla="*/ 1367 h 1437"/>
              <a:gd name="T88" fmla="*/ 793 w 1641"/>
              <a:gd name="T89" fmla="*/ 1432 h 1437"/>
              <a:gd name="T90" fmla="*/ 917 w 1641"/>
              <a:gd name="T91" fmla="*/ 1362 h 1437"/>
              <a:gd name="T92" fmla="*/ 947 w 1641"/>
              <a:gd name="T93" fmla="*/ 1272 h 1437"/>
              <a:gd name="T94" fmla="*/ 1042 w 1641"/>
              <a:gd name="T95" fmla="*/ 1197 h 1437"/>
              <a:gd name="T96" fmla="*/ 1122 w 1641"/>
              <a:gd name="T97" fmla="*/ 1182 h 1437"/>
              <a:gd name="T98" fmla="*/ 1157 w 1641"/>
              <a:gd name="T99" fmla="*/ 1073 h 1437"/>
              <a:gd name="T100" fmla="*/ 1222 w 1641"/>
              <a:gd name="T101" fmla="*/ 1058 h 1437"/>
              <a:gd name="T102" fmla="*/ 1292 w 1641"/>
              <a:gd name="T103" fmla="*/ 988 h 1437"/>
              <a:gd name="T104" fmla="*/ 1381 w 1641"/>
              <a:gd name="T105" fmla="*/ 823 h 1437"/>
              <a:gd name="T106" fmla="*/ 1451 w 1641"/>
              <a:gd name="T107" fmla="*/ 818 h 1437"/>
              <a:gd name="T108" fmla="*/ 1506 w 1641"/>
              <a:gd name="T109" fmla="*/ 828 h 1437"/>
              <a:gd name="T110" fmla="*/ 1576 w 1641"/>
              <a:gd name="T111" fmla="*/ 748 h 1437"/>
              <a:gd name="T112" fmla="*/ 1556 w 1641"/>
              <a:gd name="T113" fmla="*/ 693 h 1437"/>
              <a:gd name="T114" fmla="*/ 1471 w 1641"/>
              <a:gd name="T115" fmla="*/ 683 h 1437"/>
              <a:gd name="T116" fmla="*/ 1506 w 1641"/>
              <a:gd name="T117" fmla="*/ 629 h 1437"/>
              <a:gd name="T118" fmla="*/ 1516 w 1641"/>
              <a:gd name="T119" fmla="*/ 554 h 14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41" h="1437">
                <a:moveTo>
                  <a:pt x="1541" y="509"/>
                </a:moveTo>
                <a:lnTo>
                  <a:pt x="1541" y="509"/>
                </a:lnTo>
                <a:lnTo>
                  <a:pt x="1591" y="504"/>
                </a:lnTo>
                <a:lnTo>
                  <a:pt x="1616" y="499"/>
                </a:lnTo>
                <a:lnTo>
                  <a:pt x="1631" y="489"/>
                </a:lnTo>
                <a:lnTo>
                  <a:pt x="1636" y="484"/>
                </a:lnTo>
                <a:lnTo>
                  <a:pt x="1636" y="484"/>
                </a:lnTo>
                <a:lnTo>
                  <a:pt x="1641" y="454"/>
                </a:lnTo>
                <a:lnTo>
                  <a:pt x="1641" y="434"/>
                </a:lnTo>
                <a:lnTo>
                  <a:pt x="1631" y="419"/>
                </a:lnTo>
                <a:lnTo>
                  <a:pt x="1621" y="414"/>
                </a:lnTo>
                <a:lnTo>
                  <a:pt x="1606" y="409"/>
                </a:lnTo>
                <a:lnTo>
                  <a:pt x="1591" y="414"/>
                </a:lnTo>
                <a:lnTo>
                  <a:pt x="1581" y="414"/>
                </a:lnTo>
                <a:lnTo>
                  <a:pt x="1581" y="414"/>
                </a:lnTo>
                <a:lnTo>
                  <a:pt x="1546" y="419"/>
                </a:lnTo>
                <a:lnTo>
                  <a:pt x="1526" y="419"/>
                </a:lnTo>
                <a:lnTo>
                  <a:pt x="1521" y="409"/>
                </a:lnTo>
                <a:lnTo>
                  <a:pt x="1521" y="399"/>
                </a:lnTo>
                <a:lnTo>
                  <a:pt x="1541" y="374"/>
                </a:lnTo>
                <a:lnTo>
                  <a:pt x="1551" y="359"/>
                </a:lnTo>
                <a:lnTo>
                  <a:pt x="1551" y="359"/>
                </a:lnTo>
                <a:lnTo>
                  <a:pt x="1556" y="359"/>
                </a:lnTo>
                <a:lnTo>
                  <a:pt x="1571" y="349"/>
                </a:lnTo>
                <a:lnTo>
                  <a:pt x="1576" y="339"/>
                </a:lnTo>
                <a:lnTo>
                  <a:pt x="1581" y="324"/>
                </a:lnTo>
                <a:lnTo>
                  <a:pt x="1581" y="309"/>
                </a:lnTo>
                <a:lnTo>
                  <a:pt x="1576" y="294"/>
                </a:lnTo>
                <a:lnTo>
                  <a:pt x="1576" y="294"/>
                </a:lnTo>
                <a:lnTo>
                  <a:pt x="1571" y="284"/>
                </a:lnTo>
                <a:lnTo>
                  <a:pt x="1561" y="280"/>
                </a:lnTo>
                <a:lnTo>
                  <a:pt x="1541" y="270"/>
                </a:lnTo>
                <a:lnTo>
                  <a:pt x="1511" y="270"/>
                </a:lnTo>
                <a:lnTo>
                  <a:pt x="1486" y="275"/>
                </a:lnTo>
                <a:lnTo>
                  <a:pt x="1431" y="289"/>
                </a:lnTo>
                <a:lnTo>
                  <a:pt x="1411" y="299"/>
                </a:lnTo>
                <a:lnTo>
                  <a:pt x="1411" y="299"/>
                </a:lnTo>
                <a:lnTo>
                  <a:pt x="1391" y="314"/>
                </a:lnTo>
                <a:lnTo>
                  <a:pt x="1381" y="319"/>
                </a:lnTo>
                <a:lnTo>
                  <a:pt x="1371" y="319"/>
                </a:lnTo>
                <a:lnTo>
                  <a:pt x="1366" y="314"/>
                </a:lnTo>
                <a:lnTo>
                  <a:pt x="1361" y="299"/>
                </a:lnTo>
                <a:lnTo>
                  <a:pt x="1361" y="289"/>
                </a:lnTo>
                <a:lnTo>
                  <a:pt x="1361" y="289"/>
                </a:lnTo>
                <a:lnTo>
                  <a:pt x="1361" y="284"/>
                </a:lnTo>
                <a:lnTo>
                  <a:pt x="1361" y="275"/>
                </a:lnTo>
                <a:lnTo>
                  <a:pt x="1351" y="255"/>
                </a:lnTo>
                <a:lnTo>
                  <a:pt x="1321" y="235"/>
                </a:lnTo>
                <a:lnTo>
                  <a:pt x="1321" y="235"/>
                </a:lnTo>
                <a:lnTo>
                  <a:pt x="1302" y="210"/>
                </a:lnTo>
                <a:lnTo>
                  <a:pt x="1287" y="185"/>
                </a:lnTo>
                <a:lnTo>
                  <a:pt x="1282" y="165"/>
                </a:lnTo>
                <a:lnTo>
                  <a:pt x="1282" y="145"/>
                </a:lnTo>
                <a:lnTo>
                  <a:pt x="1282" y="145"/>
                </a:lnTo>
                <a:lnTo>
                  <a:pt x="1272" y="150"/>
                </a:lnTo>
                <a:lnTo>
                  <a:pt x="1262" y="145"/>
                </a:lnTo>
                <a:lnTo>
                  <a:pt x="1247" y="130"/>
                </a:lnTo>
                <a:lnTo>
                  <a:pt x="1227" y="105"/>
                </a:lnTo>
                <a:lnTo>
                  <a:pt x="1227" y="105"/>
                </a:lnTo>
                <a:lnTo>
                  <a:pt x="1222" y="100"/>
                </a:lnTo>
                <a:lnTo>
                  <a:pt x="1217" y="90"/>
                </a:lnTo>
                <a:lnTo>
                  <a:pt x="1207" y="85"/>
                </a:lnTo>
                <a:lnTo>
                  <a:pt x="1192" y="80"/>
                </a:lnTo>
                <a:lnTo>
                  <a:pt x="1177" y="75"/>
                </a:lnTo>
                <a:lnTo>
                  <a:pt x="1152" y="75"/>
                </a:lnTo>
                <a:lnTo>
                  <a:pt x="1152" y="75"/>
                </a:lnTo>
                <a:lnTo>
                  <a:pt x="1142" y="60"/>
                </a:lnTo>
                <a:lnTo>
                  <a:pt x="1117" y="40"/>
                </a:lnTo>
                <a:lnTo>
                  <a:pt x="1102" y="35"/>
                </a:lnTo>
                <a:lnTo>
                  <a:pt x="1087" y="30"/>
                </a:lnTo>
                <a:lnTo>
                  <a:pt x="1077" y="35"/>
                </a:lnTo>
                <a:lnTo>
                  <a:pt x="1067" y="45"/>
                </a:lnTo>
                <a:lnTo>
                  <a:pt x="1067" y="45"/>
                </a:lnTo>
                <a:lnTo>
                  <a:pt x="1057" y="60"/>
                </a:lnTo>
                <a:lnTo>
                  <a:pt x="1042" y="70"/>
                </a:lnTo>
                <a:lnTo>
                  <a:pt x="1032" y="75"/>
                </a:lnTo>
                <a:lnTo>
                  <a:pt x="1017" y="80"/>
                </a:lnTo>
                <a:lnTo>
                  <a:pt x="997" y="80"/>
                </a:lnTo>
                <a:lnTo>
                  <a:pt x="987" y="80"/>
                </a:lnTo>
                <a:lnTo>
                  <a:pt x="982" y="205"/>
                </a:lnTo>
                <a:lnTo>
                  <a:pt x="982" y="205"/>
                </a:lnTo>
                <a:lnTo>
                  <a:pt x="982" y="210"/>
                </a:lnTo>
                <a:lnTo>
                  <a:pt x="977" y="225"/>
                </a:lnTo>
                <a:lnTo>
                  <a:pt x="957" y="240"/>
                </a:lnTo>
                <a:lnTo>
                  <a:pt x="942" y="250"/>
                </a:lnTo>
                <a:lnTo>
                  <a:pt x="922" y="255"/>
                </a:lnTo>
                <a:lnTo>
                  <a:pt x="798" y="299"/>
                </a:lnTo>
                <a:lnTo>
                  <a:pt x="798" y="299"/>
                </a:lnTo>
                <a:lnTo>
                  <a:pt x="793" y="304"/>
                </a:lnTo>
                <a:lnTo>
                  <a:pt x="778" y="309"/>
                </a:lnTo>
                <a:lnTo>
                  <a:pt x="768" y="314"/>
                </a:lnTo>
                <a:lnTo>
                  <a:pt x="763" y="309"/>
                </a:lnTo>
                <a:lnTo>
                  <a:pt x="758" y="299"/>
                </a:lnTo>
                <a:lnTo>
                  <a:pt x="758" y="284"/>
                </a:lnTo>
                <a:lnTo>
                  <a:pt x="758" y="284"/>
                </a:lnTo>
                <a:lnTo>
                  <a:pt x="763" y="270"/>
                </a:lnTo>
                <a:lnTo>
                  <a:pt x="758" y="260"/>
                </a:lnTo>
                <a:lnTo>
                  <a:pt x="748" y="255"/>
                </a:lnTo>
                <a:lnTo>
                  <a:pt x="738" y="255"/>
                </a:lnTo>
                <a:lnTo>
                  <a:pt x="713" y="255"/>
                </a:lnTo>
                <a:lnTo>
                  <a:pt x="703" y="260"/>
                </a:lnTo>
                <a:lnTo>
                  <a:pt x="703" y="260"/>
                </a:lnTo>
                <a:lnTo>
                  <a:pt x="693" y="245"/>
                </a:lnTo>
                <a:lnTo>
                  <a:pt x="683" y="230"/>
                </a:lnTo>
                <a:lnTo>
                  <a:pt x="678" y="210"/>
                </a:lnTo>
                <a:lnTo>
                  <a:pt x="678" y="210"/>
                </a:lnTo>
                <a:lnTo>
                  <a:pt x="673" y="200"/>
                </a:lnTo>
                <a:lnTo>
                  <a:pt x="668" y="195"/>
                </a:lnTo>
                <a:lnTo>
                  <a:pt x="663" y="195"/>
                </a:lnTo>
                <a:lnTo>
                  <a:pt x="658" y="195"/>
                </a:lnTo>
                <a:lnTo>
                  <a:pt x="643" y="210"/>
                </a:lnTo>
                <a:lnTo>
                  <a:pt x="643" y="210"/>
                </a:lnTo>
                <a:lnTo>
                  <a:pt x="628" y="230"/>
                </a:lnTo>
                <a:lnTo>
                  <a:pt x="613" y="245"/>
                </a:lnTo>
                <a:lnTo>
                  <a:pt x="598" y="255"/>
                </a:lnTo>
                <a:lnTo>
                  <a:pt x="578" y="260"/>
                </a:lnTo>
                <a:lnTo>
                  <a:pt x="568" y="260"/>
                </a:lnTo>
                <a:lnTo>
                  <a:pt x="558" y="255"/>
                </a:lnTo>
                <a:lnTo>
                  <a:pt x="548" y="250"/>
                </a:lnTo>
                <a:lnTo>
                  <a:pt x="543" y="235"/>
                </a:lnTo>
                <a:lnTo>
                  <a:pt x="528" y="195"/>
                </a:lnTo>
                <a:lnTo>
                  <a:pt x="528" y="195"/>
                </a:lnTo>
                <a:lnTo>
                  <a:pt x="528" y="180"/>
                </a:lnTo>
                <a:lnTo>
                  <a:pt x="528" y="160"/>
                </a:lnTo>
                <a:lnTo>
                  <a:pt x="523" y="150"/>
                </a:lnTo>
                <a:lnTo>
                  <a:pt x="513" y="140"/>
                </a:lnTo>
                <a:lnTo>
                  <a:pt x="503" y="140"/>
                </a:lnTo>
                <a:lnTo>
                  <a:pt x="484" y="145"/>
                </a:lnTo>
                <a:lnTo>
                  <a:pt x="484" y="145"/>
                </a:lnTo>
                <a:lnTo>
                  <a:pt x="469" y="115"/>
                </a:lnTo>
                <a:lnTo>
                  <a:pt x="459" y="85"/>
                </a:lnTo>
                <a:lnTo>
                  <a:pt x="449" y="50"/>
                </a:lnTo>
                <a:lnTo>
                  <a:pt x="449" y="50"/>
                </a:lnTo>
                <a:lnTo>
                  <a:pt x="444" y="35"/>
                </a:lnTo>
                <a:lnTo>
                  <a:pt x="434" y="25"/>
                </a:lnTo>
                <a:lnTo>
                  <a:pt x="419" y="15"/>
                </a:lnTo>
                <a:lnTo>
                  <a:pt x="404" y="5"/>
                </a:lnTo>
                <a:lnTo>
                  <a:pt x="374" y="0"/>
                </a:lnTo>
                <a:lnTo>
                  <a:pt x="359" y="0"/>
                </a:lnTo>
                <a:lnTo>
                  <a:pt x="349" y="5"/>
                </a:lnTo>
                <a:lnTo>
                  <a:pt x="349" y="5"/>
                </a:lnTo>
                <a:lnTo>
                  <a:pt x="319" y="20"/>
                </a:lnTo>
                <a:lnTo>
                  <a:pt x="304" y="35"/>
                </a:lnTo>
                <a:lnTo>
                  <a:pt x="284" y="45"/>
                </a:lnTo>
                <a:lnTo>
                  <a:pt x="269" y="65"/>
                </a:lnTo>
                <a:lnTo>
                  <a:pt x="259" y="90"/>
                </a:lnTo>
                <a:lnTo>
                  <a:pt x="254" y="120"/>
                </a:lnTo>
                <a:lnTo>
                  <a:pt x="254" y="160"/>
                </a:lnTo>
                <a:lnTo>
                  <a:pt x="254" y="160"/>
                </a:lnTo>
                <a:lnTo>
                  <a:pt x="249" y="190"/>
                </a:lnTo>
                <a:lnTo>
                  <a:pt x="239" y="220"/>
                </a:lnTo>
                <a:lnTo>
                  <a:pt x="219" y="250"/>
                </a:lnTo>
                <a:lnTo>
                  <a:pt x="199" y="280"/>
                </a:lnTo>
                <a:lnTo>
                  <a:pt x="189" y="289"/>
                </a:lnTo>
                <a:lnTo>
                  <a:pt x="174" y="299"/>
                </a:lnTo>
                <a:lnTo>
                  <a:pt x="159" y="304"/>
                </a:lnTo>
                <a:lnTo>
                  <a:pt x="139" y="304"/>
                </a:lnTo>
                <a:lnTo>
                  <a:pt x="119" y="294"/>
                </a:lnTo>
                <a:lnTo>
                  <a:pt x="99" y="284"/>
                </a:lnTo>
                <a:lnTo>
                  <a:pt x="99" y="284"/>
                </a:lnTo>
                <a:lnTo>
                  <a:pt x="70" y="309"/>
                </a:lnTo>
                <a:lnTo>
                  <a:pt x="45" y="334"/>
                </a:lnTo>
                <a:lnTo>
                  <a:pt x="25" y="354"/>
                </a:lnTo>
                <a:lnTo>
                  <a:pt x="25" y="354"/>
                </a:lnTo>
                <a:lnTo>
                  <a:pt x="0" y="369"/>
                </a:lnTo>
                <a:lnTo>
                  <a:pt x="0" y="369"/>
                </a:lnTo>
                <a:lnTo>
                  <a:pt x="50" y="364"/>
                </a:lnTo>
                <a:lnTo>
                  <a:pt x="80" y="359"/>
                </a:lnTo>
                <a:lnTo>
                  <a:pt x="104" y="349"/>
                </a:lnTo>
                <a:lnTo>
                  <a:pt x="104" y="349"/>
                </a:lnTo>
                <a:lnTo>
                  <a:pt x="119" y="344"/>
                </a:lnTo>
                <a:lnTo>
                  <a:pt x="124" y="344"/>
                </a:lnTo>
                <a:lnTo>
                  <a:pt x="134" y="344"/>
                </a:lnTo>
                <a:lnTo>
                  <a:pt x="139" y="349"/>
                </a:lnTo>
                <a:lnTo>
                  <a:pt x="144" y="369"/>
                </a:lnTo>
                <a:lnTo>
                  <a:pt x="149" y="394"/>
                </a:lnTo>
                <a:lnTo>
                  <a:pt x="149" y="394"/>
                </a:lnTo>
                <a:lnTo>
                  <a:pt x="149" y="424"/>
                </a:lnTo>
                <a:lnTo>
                  <a:pt x="154" y="459"/>
                </a:lnTo>
                <a:lnTo>
                  <a:pt x="164" y="489"/>
                </a:lnTo>
                <a:lnTo>
                  <a:pt x="179" y="519"/>
                </a:lnTo>
                <a:lnTo>
                  <a:pt x="179" y="519"/>
                </a:lnTo>
                <a:lnTo>
                  <a:pt x="184" y="534"/>
                </a:lnTo>
                <a:lnTo>
                  <a:pt x="179" y="544"/>
                </a:lnTo>
                <a:lnTo>
                  <a:pt x="174" y="549"/>
                </a:lnTo>
                <a:lnTo>
                  <a:pt x="164" y="549"/>
                </a:lnTo>
                <a:lnTo>
                  <a:pt x="144" y="549"/>
                </a:lnTo>
                <a:lnTo>
                  <a:pt x="124" y="539"/>
                </a:lnTo>
                <a:lnTo>
                  <a:pt x="124" y="539"/>
                </a:lnTo>
                <a:lnTo>
                  <a:pt x="119" y="539"/>
                </a:lnTo>
                <a:lnTo>
                  <a:pt x="109" y="544"/>
                </a:lnTo>
                <a:lnTo>
                  <a:pt x="99" y="549"/>
                </a:lnTo>
                <a:lnTo>
                  <a:pt x="94" y="554"/>
                </a:lnTo>
                <a:lnTo>
                  <a:pt x="89" y="564"/>
                </a:lnTo>
                <a:lnTo>
                  <a:pt x="94" y="574"/>
                </a:lnTo>
                <a:lnTo>
                  <a:pt x="104" y="589"/>
                </a:lnTo>
                <a:lnTo>
                  <a:pt x="124" y="599"/>
                </a:lnTo>
                <a:lnTo>
                  <a:pt x="124" y="599"/>
                </a:lnTo>
                <a:lnTo>
                  <a:pt x="159" y="619"/>
                </a:lnTo>
                <a:lnTo>
                  <a:pt x="169" y="624"/>
                </a:lnTo>
                <a:lnTo>
                  <a:pt x="174" y="634"/>
                </a:lnTo>
                <a:lnTo>
                  <a:pt x="174" y="639"/>
                </a:lnTo>
                <a:lnTo>
                  <a:pt x="169" y="644"/>
                </a:lnTo>
                <a:lnTo>
                  <a:pt x="149" y="654"/>
                </a:lnTo>
                <a:lnTo>
                  <a:pt x="149" y="654"/>
                </a:lnTo>
                <a:lnTo>
                  <a:pt x="124" y="664"/>
                </a:lnTo>
                <a:lnTo>
                  <a:pt x="114" y="674"/>
                </a:lnTo>
                <a:lnTo>
                  <a:pt x="124" y="683"/>
                </a:lnTo>
                <a:lnTo>
                  <a:pt x="139" y="693"/>
                </a:lnTo>
                <a:lnTo>
                  <a:pt x="139" y="693"/>
                </a:lnTo>
                <a:lnTo>
                  <a:pt x="154" y="703"/>
                </a:lnTo>
                <a:lnTo>
                  <a:pt x="169" y="713"/>
                </a:lnTo>
                <a:lnTo>
                  <a:pt x="174" y="728"/>
                </a:lnTo>
                <a:lnTo>
                  <a:pt x="174" y="753"/>
                </a:lnTo>
                <a:lnTo>
                  <a:pt x="219" y="843"/>
                </a:lnTo>
                <a:lnTo>
                  <a:pt x="219" y="843"/>
                </a:lnTo>
                <a:lnTo>
                  <a:pt x="224" y="873"/>
                </a:lnTo>
                <a:lnTo>
                  <a:pt x="224" y="903"/>
                </a:lnTo>
                <a:lnTo>
                  <a:pt x="219" y="948"/>
                </a:lnTo>
                <a:lnTo>
                  <a:pt x="219" y="1013"/>
                </a:lnTo>
                <a:lnTo>
                  <a:pt x="314" y="1068"/>
                </a:lnTo>
                <a:lnTo>
                  <a:pt x="314" y="1068"/>
                </a:lnTo>
                <a:lnTo>
                  <a:pt x="329" y="1063"/>
                </a:lnTo>
                <a:lnTo>
                  <a:pt x="354" y="1058"/>
                </a:lnTo>
                <a:lnTo>
                  <a:pt x="369" y="1063"/>
                </a:lnTo>
                <a:lnTo>
                  <a:pt x="384" y="1068"/>
                </a:lnTo>
                <a:lnTo>
                  <a:pt x="394" y="1083"/>
                </a:lnTo>
                <a:lnTo>
                  <a:pt x="404" y="1102"/>
                </a:lnTo>
                <a:lnTo>
                  <a:pt x="404" y="1102"/>
                </a:lnTo>
                <a:lnTo>
                  <a:pt x="419" y="1102"/>
                </a:lnTo>
                <a:lnTo>
                  <a:pt x="434" y="1097"/>
                </a:lnTo>
                <a:lnTo>
                  <a:pt x="454" y="1083"/>
                </a:lnTo>
                <a:lnTo>
                  <a:pt x="454" y="1083"/>
                </a:lnTo>
                <a:lnTo>
                  <a:pt x="484" y="1102"/>
                </a:lnTo>
                <a:lnTo>
                  <a:pt x="508" y="1122"/>
                </a:lnTo>
                <a:lnTo>
                  <a:pt x="528" y="1142"/>
                </a:lnTo>
                <a:lnTo>
                  <a:pt x="553" y="1147"/>
                </a:lnTo>
                <a:lnTo>
                  <a:pt x="553" y="1147"/>
                </a:lnTo>
                <a:lnTo>
                  <a:pt x="563" y="1147"/>
                </a:lnTo>
                <a:lnTo>
                  <a:pt x="583" y="1147"/>
                </a:lnTo>
                <a:lnTo>
                  <a:pt x="598" y="1147"/>
                </a:lnTo>
                <a:lnTo>
                  <a:pt x="613" y="1152"/>
                </a:lnTo>
                <a:lnTo>
                  <a:pt x="628" y="1162"/>
                </a:lnTo>
                <a:lnTo>
                  <a:pt x="638" y="1177"/>
                </a:lnTo>
                <a:lnTo>
                  <a:pt x="638" y="1177"/>
                </a:lnTo>
                <a:lnTo>
                  <a:pt x="658" y="1187"/>
                </a:lnTo>
                <a:lnTo>
                  <a:pt x="678" y="1192"/>
                </a:lnTo>
                <a:lnTo>
                  <a:pt x="703" y="1197"/>
                </a:lnTo>
                <a:lnTo>
                  <a:pt x="703" y="1197"/>
                </a:lnTo>
                <a:lnTo>
                  <a:pt x="733" y="1212"/>
                </a:lnTo>
                <a:lnTo>
                  <a:pt x="793" y="1247"/>
                </a:lnTo>
                <a:lnTo>
                  <a:pt x="818" y="1267"/>
                </a:lnTo>
                <a:lnTo>
                  <a:pt x="838" y="1292"/>
                </a:lnTo>
                <a:lnTo>
                  <a:pt x="843" y="1302"/>
                </a:lnTo>
                <a:lnTo>
                  <a:pt x="843" y="1312"/>
                </a:lnTo>
                <a:lnTo>
                  <a:pt x="838" y="1327"/>
                </a:lnTo>
                <a:lnTo>
                  <a:pt x="828" y="1337"/>
                </a:lnTo>
                <a:lnTo>
                  <a:pt x="828" y="1337"/>
                </a:lnTo>
                <a:lnTo>
                  <a:pt x="818" y="1332"/>
                </a:lnTo>
                <a:lnTo>
                  <a:pt x="793" y="1332"/>
                </a:lnTo>
                <a:lnTo>
                  <a:pt x="783" y="1337"/>
                </a:lnTo>
                <a:lnTo>
                  <a:pt x="773" y="1342"/>
                </a:lnTo>
                <a:lnTo>
                  <a:pt x="763" y="1352"/>
                </a:lnTo>
                <a:lnTo>
                  <a:pt x="763" y="1367"/>
                </a:lnTo>
                <a:lnTo>
                  <a:pt x="763" y="1367"/>
                </a:lnTo>
                <a:lnTo>
                  <a:pt x="763" y="1437"/>
                </a:lnTo>
                <a:lnTo>
                  <a:pt x="768" y="1437"/>
                </a:lnTo>
                <a:lnTo>
                  <a:pt x="768" y="1437"/>
                </a:lnTo>
                <a:lnTo>
                  <a:pt x="773" y="1437"/>
                </a:lnTo>
                <a:lnTo>
                  <a:pt x="793" y="1432"/>
                </a:lnTo>
                <a:lnTo>
                  <a:pt x="803" y="1422"/>
                </a:lnTo>
                <a:lnTo>
                  <a:pt x="813" y="1417"/>
                </a:lnTo>
                <a:lnTo>
                  <a:pt x="823" y="1402"/>
                </a:lnTo>
                <a:lnTo>
                  <a:pt x="823" y="1387"/>
                </a:lnTo>
                <a:lnTo>
                  <a:pt x="917" y="1362"/>
                </a:lnTo>
                <a:lnTo>
                  <a:pt x="917" y="1362"/>
                </a:lnTo>
                <a:lnTo>
                  <a:pt x="922" y="1357"/>
                </a:lnTo>
                <a:lnTo>
                  <a:pt x="937" y="1332"/>
                </a:lnTo>
                <a:lnTo>
                  <a:pt x="947" y="1307"/>
                </a:lnTo>
                <a:lnTo>
                  <a:pt x="947" y="1287"/>
                </a:lnTo>
                <a:lnTo>
                  <a:pt x="947" y="1272"/>
                </a:lnTo>
                <a:lnTo>
                  <a:pt x="947" y="1272"/>
                </a:lnTo>
                <a:lnTo>
                  <a:pt x="952" y="1257"/>
                </a:lnTo>
                <a:lnTo>
                  <a:pt x="957" y="1242"/>
                </a:lnTo>
                <a:lnTo>
                  <a:pt x="972" y="1222"/>
                </a:lnTo>
                <a:lnTo>
                  <a:pt x="987" y="1207"/>
                </a:lnTo>
                <a:lnTo>
                  <a:pt x="1012" y="1197"/>
                </a:lnTo>
                <a:lnTo>
                  <a:pt x="1042" y="1197"/>
                </a:lnTo>
                <a:lnTo>
                  <a:pt x="1077" y="1202"/>
                </a:lnTo>
                <a:lnTo>
                  <a:pt x="1077" y="1202"/>
                </a:lnTo>
                <a:lnTo>
                  <a:pt x="1087" y="1202"/>
                </a:lnTo>
                <a:lnTo>
                  <a:pt x="1097" y="1202"/>
                </a:lnTo>
                <a:lnTo>
                  <a:pt x="1112" y="1197"/>
                </a:lnTo>
                <a:lnTo>
                  <a:pt x="1122" y="1182"/>
                </a:lnTo>
                <a:lnTo>
                  <a:pt x="1132" y="1162"/>
                </a:lnTo>
                <a:lnTo>
                  <a:pt x="1142" y="1137"/>
                </a:lnTo>
                <a:lnTo>
                  <a:pt x="1147" y="1097"/>
                </a:lnTo>
                <a:lnTo>
                  <a:pt x="1147" y="1097"/>
                </a:lnTo>
                <a:lnTo>
                  <a:pt x="1147" y="1087"/>
                </a:lnTo>
                <a:lnTo>
                  <a:pt x="1157" y="1073"/>
                </a:lnTo>
                <a:lnTo>
                  <a:pt x="1167" y="1063"/>
                </a:lnTo>
                <a:lnTo>
                  <a:pt x="1182" y="1058"/>
                </a:lnTo>
                <a:lnTo>
                  <a:pt x="1197" y="1053"/>
                </a:lnTo>
                <a:lnTo>
                  <a:pt x="1222" y="1058"/>
                </a:lnTo>
                <a:lnTo>
                  <a:pt x="1222" y="1058"/>
                </a:lnTo>
                <a:lnTo>
                  <a:pt x="1222" y="1058"/>
                </a:lnTo>
                <a:lnTo>
                  <a:pt x="1242" y="1048"/>
                </a:lnTo>
                <a:lnTo>
                  <a:pt x="1272" y="1038"/>
                </a:lnTo>
                <a:lnTo>
                  <a:pt x="1272" y="1038"/>
                </a:lnTo>
                <a:lnTo>
                  <a:pt x="1277" y="1033"/>
                </a:lnTo>
                <a:lnTo>
                  <a:pt x="1282" y="1023"/>
                </a:lnTo>
                <a:lnTo>
                  <a:pt x="1292" y="988"/>
                </a:lnTo>
                <a:lnTo>
                  <a:pt x="1297" y="938"/>
                </a:lnTo>
                <a:lnTo>
                  <a:pt x="1331" y="918"/>
                </a:lnTo>
                <a:lnTo>
                  <a:pt x="1331" y="918"/>
                </a:lnTo>
                <a:lnTo>
                  <a:pt x="1341" y="893"/>
                </a:lnTo>
                <a:lnTo>
                  <a:pt x="1366" y="848"/>
                </a:lnTo>
                <a:lnTo>
                  <a:pt x="1381" y="823"/>
                </a:lnTo>
                <a:lnTo>
                  <a:pt x="1401" y="808"/>
                </a:lnTo>
                <a:lnTo>
                  <a:pt x="1416" y="798"/>
                </a:lnTo>
                <a:lnTo>
                  <a:pt x="1421" y="798"/>
                </a:lnTo>
                <a:lnTo>
                  <a:pt x="1431" y="798"/>
                </a:lnTo>
                <a:lnTo>
                  <a:pt x="1431" y="798"/>
                </a:lnTo>
                <a:lnTo>
                  <a:pt x="1451" y="818"/>
                </a:lnTo>
                <a:lnTo>
                  <a:pt x="1461" y="833"/>
                </a:lnTo>
                <a:lnTo>
                  <a:pt x="1466" y="843"/>
                </a:lnTo>
                <a:lnTo>
                  <a:pt x="1501" y="843"/>
                </a:lnTo>
                <a:lnTo>
                  <a:pt x="1506" y="843"/>
                </a:lnTo>
                <a:lnTo>
                  <a:pt x="1506" y="843"/>
                </a:lnTo>
                <a:lnTo>
                  <a:pt x="1506" y="828"/>
                </a:lnTo>
                <a:lnTo>
                  <a:pt x="1506" y="818"/>
                </a:lnTo>
                <a:lnTo>
                  <a:pt x="1516" y="803"/>
                </a:lnTo>
                <a:lnTo>
                  <a:pt x="1526" y="793"/>
                </a:lnTo>
                <a:lnTo>
                  <a:pt x="1551" y="773"/>
                </a:lnTo>
                <a:lnTo>
                  <a:pt x="1576" y="748"/>
                </a:lnTo>
                <a:lnTo>
                  <a:pt x="1576" y="748"/>
                </a:lnTo>
                <a:lnTo>
                  <a:pt x="1591" y="728"/>
                </a:lnTo>
                <a:lnTo>
                  <a:pt x="1591" y="718"/>
                </a:lnTo>
                <a:lnTo>
                  <a:pt x="1591" y="708"/>
                </a:lnTo>
                <a:lnTo>
                  <a:pt x="1586" y="698"/>
                </a:lnTo>
                <a:lnTo>
                  <a:pt x="1576" y="698"/>
                </a:lnTo>
                <a:lnTo>
                  <a:pt x="1556" y="693"/>
                </a:lnTo>
                <a:lnTo>
                  <a:pt x="1531" y="698"/>
                </a:lnTo>
                <a:lnTo>
                  <a:pt x="1531" y="698"/>
                </a:lnTo>
                <a:lnTo>
                  <a:pt x="1506" y="703"/>
                </a:lnTo>
                <a:lnTo>
                  <a:pt x="1486" y="698"/>
                </a:lnTo>
                <a:lnTo>
                  <a:pt x="1476" y="693"/>
                </a:lnTo>
                <a:lnTo>
                  <a:pt x="1471" y="683"/>
                </a:lnTo>
                <a:lnTo>
                  <a:pt x="1471" y="669"/>
                </a:lnTo>
                <a:lnTo>
                  <a:pt x="1476" y="659"/>
                </a:lnTo>
                <a:lnTo>
                  <a:pt x="1486" y="644"/>
                </a:lnTo>
                <a:lnTo>
                  <a:pt x="1496" y="639"/>
                </a:lnTo>
                <a:lnTo>
                  <a:pt x="1496" y="639"/>
                </a:lnTo>
                <a:lnTo>
                  <a:pt x="1506" y="629"/>
                </a:lnTo>
                <a:lnTo>
                  <a:pt x="1511" y="619"/>
                </a:lnTo>
                <a:lnTo>
                  <a:pt x="1516" y="594"/>
                </a:lnTo>
                <a:lnTo>
                  <a:pt x="1516" y="579"/>
                </a:lnTo>
                <a:lnTo>
                  <a:pt x="1516" y="569"/>
                </a:lnTo>
                <a:lnTo>
                  <a:pt x="1516" y="569"/>
                </a:lnTo>
                <a:lnTo>
                  <a:pt x="1516" y="554"/>
                </a:lnTo>
                <a:lnTo>
                  <a:pt x="1516" y="539"/>
                </a:lnTo>
                <a:lnTo>
                  <a:pt x="1526" y="524"/>
                </a:lnTo>
                <a:lnTo>
                  <a:pt x="1536" y="514"/>
                </a:lnTo>
                <a:lnTo>
                  <a:pt x="1541" y="509"/>
                </a:lnTo>
                <a:lnTo>
                  <a:pt x="1541" y="509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 noEditPoints="1"/>
          </p:cNvSpPr>
          <p:nvPr/>
        </p:nvSpPr>
        <p:spPr bwMode="auto">
          <a:xfrm>
            <a:off x="8145463" y="4524375"/>
            <a:ext cx="166688" cy="174625"/>
          </a:xfrm>
          <a:custGeom>
            <a:avLst/>
            <a:gdLst>
              <a:gd name="T0" fmla="*/ 40 w 105"/>
              <a:gd name="T1" fmla="*/ 35 h 110"/>
              <a:gd name="T2" fmla="*/ 5 w 105"/>
              <a:gd name="T3" fmla="*/ 110 h 110"/>
              <a:gd name="T4" fmla="*/ 20 w 105"/>
              <a:gd name="T5" fmla="*/ 45 h 110"/>
              <a:gd name="T6" fmla="*/ 30 w 105"/>
              <a:gd name="T7" fmla="*/ 50 h 110"/>
              <a:gd name="T8" fmla="*/ 35 w 105"/>
              <a:gd name="T9" fmla="*/ 60 h 110"/>
              <a:gd name="T10" fmla="*/ 25 w 105"/>
              <a:gd name="T11" fmla="*/ 70 h 110"/>
              <a:gd name="T12" fmla="*/ 45 w 105"/>
              <a:gd name="T13" fmla="*/ 80 h 110"/>
              <a:gd name="T14" fmla="*/ 25 w 105"/>
              <a:gd name="T15" fmla="*/ 90 h 110"/>
              <a:gd name="T16" fmla="*/ 45 w 105"/>
              <a:gd name="T17" fmla="*/ 105 h 110"/>
              <a:gd name="T18" fmla="*/ 55 w 105"/>
              <a:gd name="T19" fmla="*/ 90 h 110"/>
              <a:gd name="T20" fmla="*/ 75 w 105"/>
              <a:gd name="T21" fmla="*/ 80 h 110"/>
              <a:gd name="T22" fmla="*/ 55 w 105"/>
              <a:gd name="T23" fmla="*/ 70 h 110"/>
              <a:gd name="T24" fmla="*/ 75 w 105"/>
              <a:gd name="T25" fmla="*/ 60 h 110"/>
              <a:gd name="T26" fmla="*/ 65 w 105"/>
              <a:gd name="T27" fmla="*/ 60 h 110"/>
              <a:gd name="T28" fmla="*/ 70 w 105"/>
              <a:gd name="T29" fmla="*/ 55 h 110"/>
              <a:gd name="T30" fmla="*/ 75 w 105"/>
              <a:gd name="T31" fmla="*/ 50 h 110"/>
              <a:gd name="T32" fmla="*/ 80 w 105"/>
              <a:gd name="T33" fmla="*/ 45 h 110"/>
              <a:gd name="T34" fmla="*/ 80 w 105"/>
              <a:gd name="T35" fmla="*/ 90 h 110"/>
              <a:gd name="T36" fmla="*/ 75 w 105"/>
              <a:gd name="T37" fmla="*/ 95 h 110"/>
              <a:gd name="T38" fmla="*/ 70 w 105"/>
              <a:gd name="T39" fmla="*/ 95 h 110"/>
              <a:gd name="T40" fmla="*/ 75 w 105"/>
              <a:gd name="T41" fmla="*/ 110 h 110"/>
              <a:gd name="T42" fmla="*/ 90 w 105"/>
              <a:gd name="T43" fmla="*/ 105 h 110"/>
              <a:gd name="T44" fmla="*/ 95 w 105"/>
              <a:gd name="T45" fmla="*/ 95 h 110"/>
              <a:gd name="T46" fmla="*/ 55 w 105"/>
              <a:gd name="T47" fmla="*/ 35 h 110"/>
              <a:gd name="T48" fmla="*/ 105 w 105"/>
              <a:gd name="T49" fmla="*/ 25 h 110"/>
              <a:gd name="T50" fmla="*/ 60 w 105"/>
              <a:gd name="T51" fmla="*/ 15 h 110"/>
              <a:gd name="T52" fmla="*/ 60 w 105"/>
              <a:gd name="T53" fmla="*/ 5 h 110"/>
              <a:gd name="T54" fmla="*/ 60 w 105"/>
              <a:gd name="T55" fmla="*/ 0 h 110"/>
              <a:gd name="T56" fmla="*/ 45 w 105"/>
              <a:gd name="T57" fmla="*/ 15 h 110"/>
              <a:gd name="T58" fmla="*/ 0 w 105"/>
              <a:gd name="T59" fmla="*/ 25 h 110"/>
              <a:gd name="T60" fmla="*/ 45 w 105"/>
              <a:gd name="T61" fmla="*/ 25 h 110"/>
              <a:gd name="T62" fmla="*/ 50 w 105"/>
              <a:gd name="T63" fmla="*/ 55 h 110"/>
              <a:gd name="T64" fmla="*/ 45 w 105"/>
              <a:gd name="T65" fmla="*/ 50 h 110"/>
              <a:gd name="T66" fmla="*/ 45 w 105"/>
              <a:gd name="T67" fmla="*/ 45 h 110"/>
              <a:gd name="T68" fmla="*/ 60 w 105"/>
              <a:gd name="T69" fmla="*/ 45 h 110"/>
              <a:gd name="T70" fmla="*/ 40 w 105"/>
              <a:gd name="T71" fmla="*/ 60 h 110"/>
              <a:gd name="T72" fmla="*/ 50 w 105"/>
              <a:gd name="T73" fmla="*/ 5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5" h="110">
                <a:moveTo>
                  <a:pt x="45" y="25"/>
                </a:moveTo>
                <a:lnTo>
                  <a:pt x="40" y="35"/>
                </a:lnTo>
                <a:lnTo>
                  <a:pt x="5" y="35"/>
                </a:lnTo>
                <a:lnTo>
                  <a:pt x="5" y="110"/>
                </a:lnTo>
                <a:lnTo>
                  <a:pt x="20" y="110"/>
                </a:lnTo>
                <a:lnTo>
                  <a:pt x="20" y="45"/>
                </a:lnTo>
                <a:lnTo>
                  <a:pt x="40" y="45"/>
                </a:lnTo>
                <a:lnTo>
                  <a:pt x="30" y="50"/>
                </a:lnTo>
                <a:lnTo>
                  <a:pt x="30" y="50"/>
                </a:lnTo>
                <a:lnTo>
                  <a:pt x="35" y="60"/>
                </a:lnTo>
                <a:lnTo>
                  <a:pt x="25" y="60"/>
                </a:lnTo>
                <a:lnTo>
                  <a:pt x="25" y="70"/>
                </a:lnTo>
                <a:lnTo>
                  <a:pt x="45" y="70"/>
                </a:lnTo>
                <a:lnTo>
                  <a:pt x="45" y="80"/>
                </a:lnTo>
                <a:lnTo>
                  <a:pt x="25" y="80"/>
                </a:lnTo>
                <a:lnTo>
                  <a:pt x="25" y="90"/>
                </a:lnTo>
                <a:lnTo>
                  <a:pt x="45" y="90"/>
                </a:lnTo>
                <a:lnTo>
                  <a:pt x="45" y="105"/>
                </a:lnTo>
                <a:lnTo>
                  <a:pt x="55" y="105"/>
                </a:lnTo>
                <a:lnTo>
                  <a:pt x="55" y="90"/>
                </a:lnTo>
                <a:lnTo>
                  <a:pt x="75" y="90"/>
                </a:lnTo>
                <a:lnTo>
                  <a:pt x="75" y="80"/>
                </a:lnTo>
                <a:lnTo>
                  <a:pt x="55" y="80"/>
                </a:lnTo>
                <a:lnTo>
                  <a:pt x="55" y="70"/>
                </a:lnTo>
                <a:lnTo>
                  <a:pt x="75" y="70"/>
                </a:lnTo>
                <a:lnTo>
                  <a:pt x="75" y="60"/>
                </a:lnTo>
                <a:lnTo>
                  <a:pt x="65" y="60"/>
                </a:lnTo>
                <a:lnTo>
                  <a:pt x="65" y="60"/>
                </a:lnTo>
                <a:lnTo>
                  <a:pt x="70" y="55"/>
                </a:lnTo>
                <a:lnTo>
                  <a:pt x="70" y="55"/>
                </a:lnTo>
                <a:lnTo>
                  <a:pt x="75" y="50"/>
                </a:lnTo>
                <a:lnTo>
                  <a:pt x="75" y="50"/>
                </a:lnTo>
                <a:lnTo>
                  <a:pt x="65" y="45"/>
                </a:lnTo>
                <a:lnTo>
                  <a:pt x="80" y="45"/>
                </a:lnTo>
                <a:lnTo>
                  <a:pt x="80" y="90"/>
                </a:lnTo>
                <a:lnTo>
                  <a:pt x="80" y="90"/>
                </a:lnTo>
                <a:lnTo>
                  <a:pt x="80" y="95"/>
                </a:lnTo>
                <a:lnTo>
                  <a:pt x="75" y="95"/>
                </a:lnTo>
                <a:lnTo>
                  <a:pt x="70" y="95"/>
                </a:lnTo>
                <a:lnTo>
                  <a:pt x="70" y="95"/>
                </a:lnTo>
                <a:lnTo>
                  <a:pt x="75" y="110"/>
                </a:lnTo>
                <a:lnTo>
                  <a:pt x="75" y="110"/>
                </a:lnTo>
                <a:lnTo>
                  <a:pt x="90" y="105"/>
                </a:lnTo>
                <a:lnTo>
                  <a:pt x="90" y="105"/>
                </a:lnTo>
                <a:lnTo>
                  <a:pt x="95" y="105"/>
                </a:lnTo>
                <a:lnTo>
                  <a:pt x="95" y="95"/>
                </a:lnTo>
                <a:lnTo>
                  <a:pt x="95" y="35"/>
                </a:lnTo>
                <a:lnTo>
                  <a:pt x="55" y="35"/>
                </a:lnTo>
                <a:lnTo>
                  <a:pt x="55" y="25"/>
                </a:lnTo>
                <a:lnTo>
                  <a:pt x="105" y="25"/>
                </a:lnTo>
                <a:lnTo>
                  <a:pt x="105" y="15"/>
                </a:lnTo>
                <a:lnTo>
                  <a:pt x="60" y="15"/>
                </a:lnTo>
                <a:lnTo>
                  <a:pt x="60" y="15"/>
                </a:lnTo>
                <a:lnTo>
                  <a:pt x="60" y="5"/>
                </a:lnTo>
                <a:lnTo>
                  <a:pt x="60" y="5"/>
                </a:lnTo>
                <a:lnTo>
                  <a:pt x="60" y="0"/>
                </a:lnTo>
                <a:lnTo>
                  <a:pt x="45" y="0"/>
                </a:lnTo>
                <a:lnTo>
                  <a:pt x="45" y="15"/>
                </a:lnTo>
                <a:lnTo>
                  <a:pt x="0" y="15"/>
                </a:lnTo>
                <a:lnTo>
                  <a:pt x="0" y="25"/>
                </a:lnTo>
                <a:lnTo>
                  <a:pt x="0" y="25"/>
                </a:lnTo>
                <a:lnTo>
                  <a:pt x="45" y="25"/>
                </a:lnTo>
                <a:lnTo>
                  <a:pt x="45" y="25"/>
                </a:lnTo>
                <a:close/>
                <a:moveTo>
                  <a:pt x="50" y="55"/>
                </a:moveTo>
                <a:lnTo>
                  <a:pt x="50" y="55"/>
                </a:lnTo>
                <a:lnTo>
                  <a:pt x="45" y="50"/>
                </a:lnTo>
                <a:lnTo>
                  <a:pt x="45" y="50"/>
                </a:lnTo>
                <a:lnTo>
                  <a:pt x="45" y="45"/>
                </a:lnTo>
                <a:lnTo>
                  <a:pt x="60" y="45"/>
                </a:lnTo>
                <a:lnTo>
                  <a:pt x="60" y="45"/>
                </a:lnTo>
                <a:lnTo>
                  <a:pt x="50" y="60"/>
                </a:lnTo>
                <a:lnTo>
                  <a:pt x="40" y="60"/>
                </a:lnTo>
                <a:lnTo>
                  <a:pt x="50" y="55"/>
                </a:lnTo>
                <a:lnTo>
                  <a:pt x="50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 noEditPoints="1"/>
          </p:cNvSpPr>
          <p:nvPr/>
        </p:nvSpPr>
        <p:spPr bwMode="auto">
          <a:xfrm>
            <a:off x="8335963" y="4524375"/>
            <a:ext cx="158750" cy="174625"/>
          </a:xfrm>
          <a:custGeom>
            <a:avLst/>
            <a:gdLst>
              <a:gd name="T0" fmla="*/ 60 w 100"/>
              <a:gd name="T1" fmla="*/ 10 h 110"/>
              <a:gd name="T2" fmla="*/ 60 w 100"/>
              <a:gd name="T3" fmla="*/ 10 h 110"/>
              <a:gd name="T4" fmla="*/ 60 w 100"/>
              <a:gd name="T5" fmla="*/ 0 h 110"/>
              <a:gd name="T6" fmla="*/ 60 w 100"/>
              <a:gd name="T7" fmla="*/ 0 h 110"/>
              <a:gd name="T8" fmla="*/ 40 w 100"/>
              <a:gd name="T9" fmla="*/ 0 h 110"/>
              <a:gd name="T10" fmla="*/ 40 w 100"/>
              <a:gd name="T11" fmla="*/ 0 h 110"/>
              <a:gd name="T12" fmla="*/ 40 w 100"/>
              <a:gd name="T13" fmla="*/ 5 h 110"/>
              <a:gd name="T14" fmla="*/ 40 w 100"/>
              <a:gd name="T15" fmla="*/ 5 h 110"/>
              <a:gd name="T16" fmla="*/ 45 w 100"/>
              <a:gd name="T17" fmla="*/ 15 h 110"/>
              <a:gd name="T18" fmla="*/ 5 w 100"/>
              <a:gd name="T19" fmla="*/ 15 h 110"/>
              <a:gd name="T20" fmla="*/ 5 w 100"/>
              <a:gd name="T21" fmla="*/ 45 h 110"/>
              <a:gd name="T22" fmla="*/ 20 w 100"/>
              <a:gd name="T23" fmla="*/ 45 h 110"/>
              <a:gd name="T24" fmla="*/ 20 w 100"/>
              <a:gd name="T25" fmla="*/ 30 h 110"/>
              <a:gd name="T26" fmla="*/ 85 w 100"/>
              <a:gd name="T27" fmla="*/ 30 h 110"/>
              <a:gd name="T28" fmla="*/ 85 w 100"/>
              <a:gd name="T29" fmla="*/ 40 h 110"/>
              <a:gd name="T30" fmla="*/ 100 w 100"/>
              <a:gd name="T31" fmla="*/ 40 h 110"/>
              <a:gd name="T32" fmla="*/ 100 w 100"/>
              <a:gd name="T33" fmla="*/ 15 h 110"/>
              <a:gd name="T34" fmla="*/ 60 w 100"/>
              <a:gd name="T35" fmla="*/ 15 h 110"/>
              <a:gd name="T36" fmla="*/ 60 w 100"/>
              <a:gd name="T37" fmla="*/ 15 h 110"/>
              <a:gd name="T38" fmla="*/ 60 w 100"/>
              <a:gd name="T39" fmla="*/ 10 h 110"/>
              <a:gd name="T40" fmla="*/ 60 w 100"/>
              <a:gd name="T41" fmla="*/ 10 h 110"/>
              <a:gd name="T42" fmla="*/ 60 w 100"/>
              <a:gd name="T43" fmla="*/ 10 h 110"/>
              <a:gd name="T44" fmla="*/ 45 w 100"/>
              <a:gd name="T45" fmla="*/ 60 h 110"/>
              <a:gd name="T46" fmla="*/ 45 w 100"/>
              <a:gd name="T47" fmla="*/ 90 h 110"/>
              <a:gd name="T48" fmla="*/ 45 w 100"/>
              <a:gd name="T49" fmla="*/ 90 h 110"/>
              <a:gd name="T50" fmla="*/ 40 w 100"/>
              <a:gd name="T51" fmla="*/ 95 h 110"/>
              <a:gd name="T52" fmla="*/ 30 w 100"/>
              <a:gd name="T53" fmla="*/ 95 h 110"/>
              <a:gd name="T54" fmla="*/ 30 w 100"/>
              <a:gd name="T55" fmla="*/ 95 h 110"/>
              <a:gd name="T56" fmla="*/ 35 w 100"/>
              <a:gd name="T57" fmla="*/ 110 h 110"/>
              <a:gd name="T58" fmla="*/ 35 w 100"/>
              <a:gd name="T59" fmla="*/ 110 h 110"/>
              <a:gd name="T60" fmla="*/ 55 w 100"/>
              <a:gd name="T61" fmla="*/ 105 h 110"/>
              <a:gd name="T62" fmla="*/ 60 w 100"/>
              <a:gd name="T63" fmla="*/ 105 h 110"/>
              <a:gd name="T64" fmla="*/ 60 w 100"/>
              <a:gd name="T65" fmla="*/ 100 h 110"/>
              <a:gd name="T66" fmla="*/ 60 w 100"/>
              <a:gd name="T67" fmla="*/ 60 h 110"/>
              <a:gd name="T68" fmla="*/ 100 w 100"/>
              <a:gd name="T69" fmla="*/ 60 h 110"/>
              <a:gd name="T70" fmla="*/ 100 w 100"/>
              <a:gd name="T71" fmla="*/ 50 h 110"/>
              <a:gd name="T72" fmla="*/ 0 w 100"/>
              <a:gd name="T73" fmla="*/ 50 h 110"/>
              <a:gd name="T74" fmla="*/ 0 w 100"/>
              <a:gd name="T75" fmla="*/ 60 h 110"/>
              <a:gd name="T76" fmla="*/ 45 w 100"/>
              <a:gd name="T77" fmla="*/ 60 h 110"/>
              <a:gd name="T78" fmla="*/ 45 w 100"/>
              <a:gd name="T79" fmla="*/ 6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0" h="110">
                <a:moveTo>
                  <a:pt x="60" y="10"/>
                </a:moveTo>
                <a:lnTo>
                  <a:pt x="60" y="10"/>
                </a:lnTo>
                <a:lnTo>
                  <a:pt x="60" y="0"/>
                </a:lnTo>
                <a:lnTo>
                  <a:pt x="60" y="0"/>
                </a:lnTo>
                <a:lnTo>
                  <a:pt x="40" y="0"/>
                </a:lnTo>
                <a:lnTo>
                  <a:pt x="40" y="0"/>
                </a:lnTo>
                <a:lnTo>
                  <a:pt x="40" y="5"/>
                </a:lnTo>
                <a:lnTo>
                  <a:pt x="40" y="5"/>
                </a:lnTo>
                <a:lnTo>
                  <a:pt x="45" y="15"/>
                </a:lnTo>
                <a:lnTo>
                  <a:pt x="5" y="15"/>
                </a:lnTo>
                <a:lnTo>
                  <a:pt x="5" y="45"/>
                </a:lnTo>
                <a:lnTo>
                  <a:pt x="20" y="45"/>
                </a:lnTo>
                <a:lnTo>
                  <a:pt x="20" y="30"/>
                </a:lnTo>
                <a:lnTo>
                  <a:pt x="85" y="30"/>
                </a:lnTo>
                <a:lnTo>
                  <a:pt x="85" y="40"/>
                </a:lnTo>
                <a:lnTo>
                  <a:pt x="100" y="40"/>
                </a:lnTo>
                <a:lnTo>
                  <a:pt x="100" y="15"/>
                </a:lnTo>
                <a:lnTo>
                  <a:pt x="60" y="15"/>
                </a:lnTo>
                <a:lnTo>
                  <a:pt x="60" y="15"/>
                </a:lnTo>
                <a:lnTo>
                  <a:pt x="60" y="10"/>
                </a:lnTo>
                <a:lnTo>
                  <a:pt x="60" y="10"/>
                </a:lnTo>
                <a:lnTo>
                  <a:pt x="60" y="10"/>
                </a:lnTo>
                <a:close/>
                <a:moveTo>
                  <a:pt x="45" y="60"/>
                </a:moveTo>
                <a:lnTo>
                  <a:pt x="45" y="90"/>
                </a:lnTo>
                <a:lnTo>
                  <a:pt x="45" y="90"/>
                </a:lnTo>
                <a:lnTo>
                  <a:pt x="40" y="95"/>
                </a:lnTo>
                <a:lnTo>
                  <a:pt x="30" y="95"/>
                </a:lnTo>
                <a:lnTo>
                  <a:pt x="30" y="95"/>
                </a:lnTo>
                <a:lnTo>
                  <a:pt x="35" y="110"/>
                </a:lnTo>
                <a:lnTo>
                  <a:pt x="35" y="110"/>
                </a:lnTo>
                <a:lnTo>
                  <a:pt x="55" y="105"/>
                </a:lnTo>
                <a:lnTo>
                  <a:pt x="60" y="105"/>
                </a:lnTo>
                <a:lnTo>
                  <a:pt x="60" y="100"/>
                </a:lnTo>
                <a:lnTo>
                  <a:pt x="60" y="60"/>
                </a:lnTo>
                <a:lnTo>
                  <a:pt x="100" y="60"/>
                </a:lnTo>
                <a:lnTo>
                  <a:pt x="100" y="50"/>
                </a:lnTo>
                <a:lnTo>
                  <a:pt x="0" y="50"/>
                </a:lnTo>
                <a:lnTo>
                  <a:pt x="0" y="60"/>
                </a:lnTo>
                <a:lnTo>
                  <a:pt x="45" y="60"/>
                </a:lnTo>
                <a:lnTo>
                  <a:pt x="45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8526463" y="4524375"/>
            <a:ext cx="165100" cy="174625"/>
          </a:xfrm>
          <a:custGeom>
            <a:avLst/>
            <a:gdLst>
              <a:gd name="T0" fmla="*/ 64 w 104"/>
              <a:gd name="T1" fmla="*/ 15 h 110"/>
              <a:gd name="T2" fmla="*/ 64 w 104"/>
              <a:gd name="T3" fmla="*/ 15 h 110"/>
              <a:gd name="T4" fmla="*/ 60 w 104"/>
              <a:gd name="T5" fmla="*/ 10 h 110"/>
              <a:gd name="T6" fmla="*/ 60 w 104"/>
              <a:gd name="T7" fmla="*/ 10 h 110"/>
              <a:gd name="T8" fmla="*/ 60 w 104"/>
              <a:gd name="T9" fmla="*/ 0 h 110"/>
              <a:gd name="T10" fmla="*/ 60 w 104"/>
              <a:gd name="T11" fmla="*/ 0 h 110"/>
              <a:gd name="T12" fmla="*/ 50 w 104"/>
              <a:gd name="T13" fmla="*/ 5 h 110"/>
              <a:gd name="T14" fmla="*/ 50 w 104"/>
              <a:gd name="T15" fmla="*/ 5 h 110"/>
              <a:gd name="T16" fmla="*/ 40 w 104"/>
              <a:gd name="T17" fmla="*/ 5 h 110"/>
              <a:gd name="T18" fmla="*/ 40 w 104"/>
              <a:gd name="T19" fmla="*/ 5 h 110"/>
              <a:gd name="T20" fmla="*/ 45 w 104"/>
              <a:gd name="T21" fmla="*/ 20 h 110"/>
              <a:gd name="T22" fmla="*/ 0 w 104"/>
              <a:gd name="T23" fmla="*/ 20 h 110"/>
              <a:gd name="T24" fmla="*/ 0 w 104"/>
              <a:gd name="T25" fmla="*/ 35 h 110"/>
              <a:gd name="T26" fmla="*/ 45 w 104"/>
              <a:gd name="T27" fmla="*/ 35 h 110"/>
              <a:gd name="T28" fmla="*/ 45 w 104"/>
              <a:gd name="T29" fmla="*/ 45 h 110"/>
              <a:gd name="T30" fmla="*/ 15 w 104"/>
              <a:gd name="T31" fmla="*/ 45 h 110"/>
              <a:gd name="T32" fmla="*/ 15 w 104"/>
              <a:gd name="T33" fmla="*/ 100 h 110"/>
              <a:gd name="T34" fmla="*/ 30 w 104"/>
              <a:gd name="T35" fmla="*/ 100 h 110"/>
              <a:gd name="T36" fmla="*/ 30 w 104"/>
              <a:gd name="T37" fmla="*/ 60 h 110"/>
              <a:gd name="T38" fmla="*/ 45 w 104"/>
              <a:gd name="T39" fmla="*/ 60 h 110"/>
              <a:gd name="T40" fmla="*/ 45 w 104"/>
              <a:gd name="T41" fmla="*/ 110 h 110"/>
              <a:gd name="T42" fmla="*/ 60 w 104"/>
              <a:gd name="T43" fmla="*/ 110 h 110"/>
              <a:gd name="T44" fmla="*/ 60 w 104"/>
              <a:gd name="T45" fmla="*/ 60 h 110"/>
              <a:gd name="T46" fmla="*/ 74 w 104"/>
              <a:gd name="T47" fmla="*/ 60 h 110"/>
              <a:gd name="T48" fmla="*/ 74 w 104"/>
              <a:gd name="T49" fmla="*/ 80 h 110"/>
              <a:gd name="T50" fmla="*/ 74 w 104"/>
              <a:gd name="T51" fmla="*/ 80 h 110"/>
              <a:gd name="T52" fmla="*/ 74 w 104"/>
              <a:gd name="T53" fmla="*/ 85 h 110"/>
              <a:gd name="T54" fmla="*/ 64 w 104"/>
              <a:gd name="T55" fmla="*/ 85 h 110"/>
              <a:gd name="T56" fmla="*/ 64 w 104"/>
              <a:gd name="T57" fmla="*/ 85 h 110"/>
              <a:gd name="T58" fmla="*/ 69 w 104"/>
              <a:gd name="T59" fmla="*/ 100 h 110"/>
              <a:gd name="T60" fmla="*/ 69 w 104"/>
              <a:gd name="T61" fmla="*/ 100 h 110"/>
              <a:gd name="T62" fmla="*/ 84 w 104"/>
              <a:gd name="T63" fmla="*/ 100 h 110"/>
              <a:gd name="T64" fmla="*/ 89 w 104"/>
              <a:gd name="T65" fmla="*/ 95 h 110"/>
              <a:gd name="T66" fmla="*/ 89 w 104"/>
              <a:gd name="T67" fmla="*/ 90 h 110"/>
              <a:gd name="T68" fmla="*/ 89 w 104"/>
              <a:gd name="T69" fmla="*/ 45 h 110"/>
              <a:gd name="T70" fmla="*/ 60 w 104"/>
              <a:gd name="T71" fmla="*/ 45 h 110"/>
              <a:gd name="T72" fmla="*/ 60 w 104"/>
              <a:gd name="T73" fmla="*/ 35 h 110"/>
              <a:gd name="T74" fmla="*/ 104 w 104"/>
              <a:gd name="T75" fmla="*/ 35 h 110"/>
              <a:gd name="T76" fmla="*/ 104 w 104"/>
              <a:gd name="T77" fmla="*/ 20 h 110"/>
              <a:gd name="T78" fmla="*/ 50 w 104"/>
              <a:gd name="T79" fmla="*/ 20 h 110"/>
              <a:gd name="T80" fmla="*/ 50 w 104"/>
              <a:gd name="T81" fmla="*/ 20 h 110"/>
              <a:gd name="T82" fmla="*/ 64 w 104"/>
              <a:gd name="T83" fmla="*/ 15 h 110"/>
              <a:gd name="T84" fmla="*/ 64 w 104"/>
              <a:gd name="T85" fmla="*/ 15 h 110"/>
              <a:gd name="T86" fmla="*/ 64 w 104"/>
              <a:gd name="T87" fmla="*/ 1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4" h="110">
                <a:moveTo>
                  <a:pt x="64" y="15"/>
                </a:moveTo>
                <a:lnTo>
                  <a:pt x="64" y="15"/>
                </a:lnTo>
                <a:lnTo>
                  <a:pt x="60" y="10"/>
                </a:lnTo>
                <a:lnTo>
                  <a:pt x="60" y="10"/>
                </a:lnTo>
                <a:lnTo>
                  <a:pt x="60" y="0"/>
                </a:lnTo>
                <a:lnTo>
                  <a:pt x="60" y="0"/>
                </a:lnTo>
                <a:lnTo>
                  <a:pt x="50" y="5"/>
                </a:lnTo>
                <a:lnTo>
                  <a:pt x="50" y="5"/>
                </a:lnTo>
                <a:lnTo>
                  <a:pt x="40" y="5"/>
                </a:lnTo>
                <a:lnTo>
                  <a:pt x="40" y="5"/>
                </a:lnTo>
                <a:lnTo>
                  <a:pt x="45" y="20"/>
                </a:lnTo>
                <a:lnTo>
                  <a:pt x="0" y="20"/>
                </a:lnTo>
                <a:lnTo>
                  <a:pt x="0" y="35"/>
                </a:lnTo>
                <a:lnTo>
                  <a:pt x="45" y="35"/>
                </a:lnTo>
                <a:lnTo>
                  <a:pt x="45" y="45"/>
                </a:lnTo>
                <a:lnTo>
                  <a:pt x="15" y="45"/>
                </a:lnTo>
                <a:lnTo>
                  <a:pt x="15" y="100"/>
                </a:lnTo>
                <a:lnTo>
                  <a:pt x="30" y="100"/>
                </a:lnTo>
                <a:lnTo>
                  <a:pt x="30" y="60"/>
                </a:lnTo>
                <a:lnTo>
                  <a:pt x="45" y="60"/>
                </a:lnTo>
                <a:lnTo>
                  <a:pt x="45" y="110"/>
                </a:lnTo>
                <a:lnTo>
                  <a:pt x="60" y="110"/>
                </a:lnTo>
                <a:lnTo>
                  <a:pt x="60" y="60"/>
                </a:lnTo>
                <a:lnTo>
                  <a:pt x="74" y="60"/>
                </a:lnTo>
                <a:lnTo>
                  <a:pt x="74" y="80"/>
                </a:lnTo>
                <a:lnTo>
                  <a:pt x="74" y="80"/>
                </a:lnTo>
                <a:lnTo>
                  <a:pt x="74" y="85"/>
                </a:lnTo>
                <a:lnTo>
                  <a:pt x="64" y="85"/>
                </a:lnTo>
                <a:lnTo>
                  <a:pt x="64" y="85"/>
                </a:lnTo>
                <a:lnTo>
                  <a:pt x="69" y="100"/>
                </a:lnTo>
                <a:lnTo>
                  <a:pt x="69" y="100"/>
                </a:lnTo>
                <a:lnTo>
                  <a:pt x="84" y="100"/>
                </a:lnTo>
                <a:lnTo>
                  <a:pt x="89" y="95"/>
                </a:lnTo>
                <a:lnTo>
                  <a:pt x="89" y="90"/>
                </a:lnTo>
                <a:lnTo>
                  <a:pt x="89" y="45"/>
                </a:lnTo>
                <a:lnTo>
                  <a:pt x="60" y="45"/>
                </a:lnTo>
                <a:lnTo>
                  <a:pt x="60" y="35"/>
                </a:lnTo>
                <a:lnTo>
                  <a:pt x="104" y="35"/>
                </a:lnTo>
                <a:lnTo>
                  <a:pt x="104" y="20"/>
                </a:lnTo>
                <a:lnTo>
                  <a:pt x="50" y="20"/>
                </a:lnTo>
                <a:lnTo>
                  <a:pt x="50" y="20"/>
                </a:lnTo>
                <a:lnTo>
                  <a:pt x="64" y="15"/>
                </a:lnTo>
                <a:lnTo>
                  <a:pt x="64" y="15"/>
                </a:lnTo>
                <a:lnTo>
                  <a:pt x="64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 noEditPoints="1"/>
          </p:cNvSpPr>
          <p:nvPr/>
        </p:nvSpPr>
        <p:spPr bwMode="auto">
          <a:xfrm>
            <a:off x="10148888" y="2236788"/>
            <a:ext cx="174625" cy="165100"/>
          </a:xfrm>
          <a:custGeom>
            <a:avLst/>
            <a:gdLst>
              <a:gd name="T0" fmla="*/ 65 w 110"/>
              <a:gd name="T1" fmla="*/ 30 h 104"/>
              <a:gd name="T2" fmla="*/ 45 w 110"/>
              <a:gd name="T3" fmla="*/ 40 h 104"/>
              <a:gd name="T4" fmla="*/ 105 w 110"/>
              <a:gd name="T5" fmla="*/ 50 h 104"/>
              <a:gd name="T6" fmla="*/ 80 w 110"/>
              <a:gd name="T7" fmla="*/ 40 h 104"/>
              <a:gd name="T8" fmla="*/ 100 w 110"/>
              <a:gd name="T9" fmla="*/ 30 h 104"/>
              <a:gd name="T10" fmla="*/ 80 w 110"/>
              <a:gd name="T11" fmla="*/ 15 h 104"/>
              <a:gd name="T12" fmla="*/ 80 w 110"/>
              <a:gd name="T13" fmla="*/ 10 h 104"/>
              <a:gd name="T14" fmla="*/ 80 w 110"/>
              <a:gd name="T15" fmla="*/ 5 h 104"/>
              <a:gd name="T16" fmla="*/ 85 w 110"/>
              <a:gd name="T17" fmla="*/ 0 h 104"/>
              <a:gd name="T18" fmla="*/ 80 w 110"/>
              <a:gd name="T19" fmla="*/ 0 h 104"/>
              <a:gd name="T20" fmla="*/ 65 w 110"/>
              <a:gd name="T21" fmla="*/ 15 h 104"/>
              <a:gd name="T22" fmla="*/ 50 w 110"/>
              <a:gd name="T23" fmla="*/ 30 h 104"/>
              <a:gd name="T24" fmla="*/ 40 w 110"/>
              <a:gd name="T25" fmla="*/ 45 h 104"/>
              <a:gd name="T26" fmla="*/ 35 w 110"/>
              <a:gd name="T27" fmla="*/ 35 h 104"/>
              <a:gd name="T28" fmla="*/ 45 w 110"/>
              <a:gd name="T29" fmla="*/ 25 h 104"/>
              <a:gd name="T30" fmla="*/ 35 w 110"/>
              <a:gd name="T31" fmla="*/ 15 h 104"/>
              <a:gd name="T32" fmla="*/ 35 w 110"/>
              <a:gd name="T33" fmla="*/ 5 h 104"/>
              <a:gd name="T34" fmla="*/ 35 w 110"/>
              <a:gd name="T35" fmla="*/ 5 h 104"/>
              <a:gd name="T36" fmla="*/ 25 w 110"/>
              <a:gd name="T37" fmla="*/ 0 h 104"/>
              <a:gd name="T38" fmla="*/ 20 w 110"/>
              <a:gd name="T39" fmla="*/ 0 h 104"/>
              <a:gd name="T40" fmla="*/ 5 w 110"/>
              <a:gd name="T41" fmla="*/ 25 h 104"/>
              <a:gd name="T42" fmla="*/ 20 w 110"/>
              <a:gd name="T43" fmla="*/ 35 h 104"/>
              <a:gd name="T44" fmla="*/ 10 w 110"/>
              <a:gd name="T45" fmla="*/ 55 h 104"/>
              <a:gd name="T46" fmla="*/ 0 w 110"/>
              <a:gd name="T47" fmla="*/ 74 h 104"/>
              <a:gd name="T48" fmla="*/ 10 w 110"/>
              <a:gd name="T49" fmla="*/ 84 h 104"/>
              <a:gd name="T50" fmla="*/ 20 w 110"/>
              <a:gd name="T51" fmla="*/ 104 h 104"/>
              <a:gd name="T52" fmla="*/ 35 w 110"/>
              <a:gd name="T53" fmla="*/ 60 h 104"/>
              <a:gd name="T54" fmla="*/ 35 w 110"/>
              <a:gd name="T55" fmla="*/ 70 h 104"/>
              <a:gd name="T56" fmla="*/ 40 w 110"/>
              <a:gd name="T57" fmla="*/ 70 h 104"/>
              <a:gd name="T58" fmla="*/ 45 w 110"/>
              <a:gd name="T59" fmla="*/ 79 h 104"/>
              <a:gd name="T60" fmla="*/ 65 w 110"/>
              <a:gd name="T61" fmla="*/ 89 h 104"/>
              <a:gd name="T62" fmla="*/ 40 w 110"/>
              <a:gd name="T63" fmla="*/ 104 h 104"/>
              <a:gd name="T64" fmla="*/ 110 w 110"/>
              <a:gd name="T65" fmla="*/ 89 h 104"/>
              <a:gd name="T66" fmla="*/ 80 w 110"/>
              <a:gd name="T67" fmla="*/ 79 h 104"/>
              <a:gd name="T68" fmla="*/ 100 w 110"/>
              <a:gd name="T69" fmla="*/ 65 h 104"/>
              <a:gd name="T70" fmla="*/ 80 w 110"/>
              <a:gd name="T71" fmla="*/ 65 h 104"/>
              <a:gd name="T72" fmla="*/ 80 w 110"/>
              <a:gd name="T73" fmla="*/ 60 h 104"/>
              <a:gd name="T74" fmla="*/ 85 w 110"/>
              <a:gd name="T75" fmla="*/ 55 h 104"/>
              <a:gd name="T76" fmla="*/ 80 w 110"/>
              <a:gd name="T77" fmla="*/ 55 h 104"/>
              <a:gd name="T78" fmla="*/ 65 w 110"/>
              <a:gd name="T79" fmla="*/ 55 h 104"/>
              <a:gd name="T80" fmla="*/ 50 w 110"/>
              <a:gd name="T81" fmla="*/ 65 h 104"/>
              <a:gd name="T82" fmla="*/ 40 w 110"/>
              <a:gd name="T83" fmla="*/ 45 h 104"/>
              <a:gd name="T84" fmla="*/ 40 w 110"/>
              <a:gd name="T85" fmla="*/ 4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0" h="104">
                <a:moveTo>
                  <a:pt x="50" y="30"/>
                </a:moveTo>
                <a:lnTo>
                  <a:pt x="65" y="30"/>
                </a:lnTo>
                <a:lnTo>
                  <a:pt x="65" y="40"/>
                </a:lnTo>
                <a:lnTo>
                  <a:pt x="45" y="40"/>
                </a:lnTo>
                <a:lnTo>
                  <a:pt x="45" y="50"/>
                </a:lnTo>
                <a:lnTo>
                  <a:pt x="105" y="50"/>
                </a:lnTo>
                <a:lnTo>
                  <a:pt x="105" y="40"/>
                </a:lnTo>
                <a:lnTo>
                  <a:pt x="80" y="40"/>
                </a:lnTo>
                <a:lnTo>
                  <a:pt x="80" y="30"/>
                </a:lnTo>
                <a:lnTo>
                  <a:pt x="100" y="30"/>
                </a:lnTo>
                <a:lnTo>
                  <a:pt x="100" y="15"/>
                </a:lnTo>
                <a:lnTo>
                  <a:pt x="80" y="15"/>
                </a:lnTo>
                <a:lnTo>
                  <a:pt x="80" y="10"/>
                </a:lnTo>
                <a:lnTo>
                  <a:pt x="80" y="10"/>
                </a:lnTo>
                <a:lnTo>
                  <a:pt x="80" y="5"/>
                </a:lnTo>
                <a:lnTo>
                  <a:pt x="80" y="5"/>
                </a:lnTo>
                <a:lnTo>
                  <a:pt x="85" y="0"/>
                </a:lnTo>
                <a:lnTo>
                  <a:pt x="85" y="0"/>
                </a:lnTo>
                <a:lnTo>
                  <a:pt x="80" y="0"/>
                </a:lnTo>
                <a:lnTo>
                  <a:pt x="80" y="0"/>
                </a:lnTo>
                <a:lnTo>
                  <a:pt x="65" y="0"/>
                </a:lnTo>
                <a:lnTo>
                  <a:pt x="65" y="15"/>
                </a:lnTo>
                <a:lnTo>
                  <a:pt x="50" y="15"/>
                </a:lnTo>
                <a:lnTo>
                  <a:pt x="50" y="30"/>
                </a:lnTo>
                <a:lnTo>
                  <a:pt x="50" y="30"/>
                </a:lnTo>
                <a:close/>
                <a:moveTo>
                  <a:pt x="40" y="45"/>
                </a:moveTo>
                <a:lnTo>
                  <a:pt x="35" y="50"/>
                </a:lnTo>
                <a:lnTo>
                  <a:pt x="35" y="35"/>
                </a:lnTo>
                <a:lnTo>
                  <a:pt x="45" y="35"/>
                </a:lnTo>
                <a:lnTo>
                  <a:pt x="45" y="25"/>
                </a:lnTo>
                <a:lnTo>
                  <a:pt x="35" y="25"/>
                </a:lnTo>
                <a:lnTo>
                  <a:pt x="35" y="15"/>
                </a:lnTo>
                <a:lnTo>
                  <a:pt x="35" y="15"/>
                </a:lnTo>
                <a:lnTo>
                  <a:pt x="35" y="5"/>
                </a:lnTo>
                <a:lnTo>
                  <a:pt x="35" y="5"/>
                </a:lnTo>
                <a:lnTo>
                  <a:pt x="35" y="5"/>
                </a:lnTo>
                <a:lnTo>
                  <a:pt x="35" y="5"/>
                </a:lnTo>
                <a:lnTo>
                  <a:pt x="25" y="0"/>
                </a:lnTo>
                <a:lnTo>
                  <a:pt x="25" y="0"/>
                </a:lnTo>
                <a:lnTo>
                  <a:pt x="20" y="0"/>
                </a:lnTo>
                <a:lnTo>
                  <a:pt x="20" y="25"/>
                </a:lnTo>
                <a:lnTo>
                  <a:pt x="5" y="25"/>
                </a:lnTo>
                <a:lnTo>
                  <a:pt x="5" y="35"/>
                </a:lnTo>
                <a:lnTo>
                  <a:pt x="20" y="35"/>
                </a:lnTo>
                <a:lnTo>
                  <a:pt x="20" y="35"/>
                </a:lnTo>
                <a:lnTo>
                  <a:pt x="10" y="55"/>
                </a:lnTo>
                <a:lnTo>
                  <a:pt x="0" y="74"/>
                </a:lnTo>
                <a:lnTo>
                  <a:pt x="0" y="74"/>
                </a:lnTo>
                <a:lnTo>
                  <a:pt x="10" y="84"/>
                </a:lnTo>
                <a:lnTo>
                  <a:pt x="10" y="84"/>
                </a:lnTo>
                <a:lnTo>
                  <a:pt x="20" y="70"/>
                </a:lnTo>
                <a:lnTo>
                  <a:pt x="20" y="104"/>
                </a:lnTo>
                <a:lnTo>
                  <a:pt x="35" y="104"/>
                </a:lnTo>
                <a:lnTo>
                  <a:pt x="35" y="60"/>
                </a:lnTo>
                <a:lnTo>
                  <a:pt x="35" y="60"/>
                </a:lnTo>
                <a:lnTo>
                  <a:pt x="35" y="70"/>
                </a:lnTo>
                <a:lnTo>
                  <a:pt x="35" y="70"/>
                </a:lnTo>
                <a:lnTo>
                  <a:pt x="40" y="70"/>
                </a:lnTo>
                <a:lnTo>
                  <a:pt x="45" y="70"/>
                </a:lnTo>
                <a:lnTo>
                  <a:pt x="45" y="79"/>
                </a:lnTo>
                <a:lnTo>
                  <a:pt x="65" y="79"/>
                </a:lnTo>
                <a:lnTo>
                  <a:pt x="65" y="89"/>
                </a:lnTo>
                <a:lnTo>
                  <a:pt x="40" y="89"/>
                </a:lnTo>
                <a:lnTo>
                  <a:pt x="40" y="104"/>
                </a:lnTo>
                <a:lnTo>
                  <a:pt x="110" y="104"/>
                </a:lnTo>
                <a:lnTo>
                  <a:pt x="110" y="89"/>
                </a:lnTo>
                <a:lnTo>
                  <a:pt x="80" y="89"/>
                </a:lnTo>
                <a:lnTo>
                  <a:pt x="80" y="79"/>
                </a:lnTo>
                <a:lnTo>
                  <a:pt x="100" y="79"/>
                </a:lnTo>
                <a:lnTo>
                  <a:pt x="100" y="65"/>
                </a:lnTo>
                <a:lnTo>
                  <a:pt x="80" y="65"/>
                </a:lnTo>
                <a:lnTo>
                  <a:pt x="80" y="65"/>
                </a:lnTo>
                <a:lnTo>
                  <a:pt x="80" y="65"/>
                </a:lnTo>
                <a:lnTo>
                  <a:pt x="80" y="60"/>
                </a:lnTo>
                <a:lnTo>
                  <a:pt x="80" y="60"/>
                </a:lnTo>
                <a:lnTo>
                  <a:pt x="85" y="55"/>
                </a:lnTo>
                <a:lnTo>
                  <a:pt x="85" y="55"/>
                </a:lnTo>
                <a:lnTo>
                  <a:pt x="80" y="55"/>
                </a:lnTo>
                <a:lnTo>
                  <a:pt x="80" y="55"/>
                </a:lnTo>
                <a:lnTo>
                  <a:pt x="65" y="55"/>
                </a:lnTo>
                <a:lnTo>
                  <a:pt x="65" y="65"/>
                </a:lnTo>
                <a:lnTo>
                  <a:pt x="50" y="65"/>
                </a:lnTo>
                <a:lnTo>
                  <a:pt x="50" y="65"/>
                </a:lnTo>
                <a:lnTo>
                  <a:pt x="40" y="45"/>
                </a:lnTo>
                <a:lnTo>
                  <a:pt x="40" y="45"/>
                </a:lnTo>
                <a:lnTo>
                  <a:pt x="40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 noEditPoints="1"/>
          </p:cNvSpPr>
          <p:nvPr/>
        </p:nvSpPr>
        <p:spPr bwMode="auto">
          <a:xfrm>
            <a:off x="10339388" y="2236788"/>
            <a:ext cx="174625" cy="173038"/>
          </a:xfrm>
          <a:custGeom>
            <a:avLst/>
            <a:gdLst>
              <a:gd name="T0" fmla="*/ 20 w 110"/>
              <a:gd name="T1" fmla="*/ 35 h 109"/>
              <a:gd name="T2" fmla="*/ 10 w 110"/>
              <a:gd name="T3" fmla="*/ 55 h 109"/>
              <a:gd name="T4" fmla="*/ 0 w 110"/>
              <a:gd name="T5" fmla="*/ 74 h 109"/>
              <a:gd name="T6" fmla="*/ 10 w 110"/>
              <a:gd name="T7" fmla="*/ 84 h 109"/>
              <a:gd name="T8" fmla="*/ 20 w 110"/>
              <a:gd name="T9" fmla="*/ 109 h 109"/>
              <a:gd name="T10" fmla="*/ 35 w 110"/>
              <a:gd name="T11" fmla="*/ 55 h 109"/>
              <a:gd name="T12" fmla="*/ 40 w 110"/>
              <a:gd name="T13" fmla="*/ 65 h 109"/>
              <a:gd name="T14" fmla="*/ 55 w 110"/>
              <a:gd name="T15" fmla="*/ 60 h 109"/>
              <a:gd name="T16" fmla="*/ 40 w 110"/>
              <a:gd name="T17" fmla="*/ 40 h 109"/>
              <a:gd name="T18" fmla="*/ 35 w 110"/>
              <a:gd name="T19" fmla="*/ 35 h 109"/>
              <a:gd name="T20" fmla="*/ 50 w 110"/>
              <a:gd name="T21" fmla="*/ 25 h 109"/>
              <a:gd name="T22" fmla="*/ 35 w 110"/>
              <a:gd name="T23" fmla="*/ 15 h 109"/>
              <a:gd name="T24" fmla="*/ 35 w 110"/>
              <a:gd name="T25" fmla="*/ 5 h 109"/>
              <a:gd name="T26" fmla="*/ 35 w 110"/>
              <a:gd name="T27" fmla="*/ 0 h 109"/>
              <a:gd name="T28" fmla="*/ 30 w 110"/>
              <a:gd name="T29" fmla="*/ 0 h 109"/>
              <a:gd name="T30" fmla="*/ 25 w 110"/>
              <a:gd name="T31" fmla="*/ 25 h 109"/>
              <a:gd name="T32" fmla="*/ 5 w 110"/>
              <a:gd name="T33" fmla="*/ 35 h 109"/>
              <a:gd name="T34" fmla="*/ 40 w 110"/>
              <a:gd name="T35" fmla="*/ 79 h 109"/>
              <a:gd name="T36" fmla="*/ 40 w 110"/>
              <a:gd name="T37" fmla="*/ 79 h 109"/>
              <a:gd name="T38" fmla="*/ 50 w 110"/>
              <a:gd name="T39" fmla="*/ 89 h 109"/>
              <a:gd name="T40" fmla="*/ 70 w 110"/>
              <a:gd name="T41" fmla="*/ 65 h 109"/>
              <a:gd name="T42" fmla="*/ 85 w 110"/>
              <a:gd name="T43" fmla="*/ 109 h 109"/>
              <a:gd name="T44" fmla="*/ 85 w 110"/>
              <a:gd name="T45" fmla="*/ 65 h 109"/>
              <a:gd name="T46" fmla="*/ 100 w 110"/>
              <a:gd name="T47" fmla="*/ 89 h 109"/>
              <a:gd name="T48" fmla="*/ 110 w 110"/>
              <a:gd name="T49" fmla="*/ 74 h 109"/>
              <a:gd name="T50" fmla="*/ 85 w 110"/>
              <a:gd name="T51" fmla="*/ 35 h 109"/>
              <a:gd name="T52" fmla="*/ 105 w 110"/>
              <a:gd name="T53" fmla="*/ 25 h 109"/>
              <a:gd name="T54" fmla="*/ 85 w 110"/>
              <a:gd name="T55" fmla="*/ 15 h 109"/>
              <a:gd name="T56" fmla="*/ 85 w 110"/>
              <a:gd name="T57" fmla="*/ 5 h 109"/>
              <a:gd name="T58" fmla="*/ 85 w 110"/>
              <a:gd name="T59" fmla="*/ 0 h 109"/>
              <a:gd name="T60" fmla="*/ 75 w 110"/>
              <a:gd name="T61" fmla="*/ 0 h 109"/>
              <a:gd name="T62" fmla="*/ 70 w 110"/>
              <a:gd name="T63" fmla="*/ 25 h 109"/>
              <a:gd name="T64" fmla="*/ 55 w 110"/>
              <a:gd name="T65" fmla="*/ 35 h 109"/>
              <a:gd name="T66" fmla="*/ 65 w 110"/>
              <a:gd name="T67" fmla="*/ 35 h 109"/>
              <a:gd name="T68" fmla="*/ 55 w 110"/>
              <a:gd name="T69" fmla="*/ 60 h 109"/>
              <a:gd name="T70" fmla="*/ 40 w 110"/>
              <a:gd name="T71" fmla="*/ 7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0" h="109">
                <a:moveTo>
                  <a:pt x="5" y="35"/>
                </a:moveTo>
                <a:lnTo>
                  <a:pt x="20" y="35"/>
                </a:lnTo>
                <a:lnTo>
                  <a:pt x="20" y="35"/>
                </a:lnTo>
                <a:lnTo>
                  <a:pt x="10" y="55"/>
                </a:lnTo>
                <a:lnTo>
                  <a:pt x="0" y="74"/>
                </a:lnTo>
                <a:lnTo>
                  <a:pt x="0" y="74"/>
                </a:lnTo>
                <a:lnTo>
                  <a:pt x="10" y="84"/>
                </a:lnTo>
                <a:lnTo>
                  <a:pt x="10" y="84"/>
                </a:lnTo>
                <a:lnTo>
                  <a:pt x="20" y="60"/>
                </a:lnTo>
                <a:lnTo>
                  <a:pt x="20" y="109"/>
                </a:lnTo>
                <a:lnTo>
                  <a:pt x="35" y="109"/>
                </a:lnTo>
                <a:lnTo>
                  <a:pt x="35" y="55"/>
                </a:lnTo>
                <a:lnTo>
                  <a:pt x="35" y="55"/>
                </a:lnTo>
                <a:lnTo>
                  <a:pt x="40" y="65"/>
                </a:lnTo>
                <a:lnTo>
                  <a:pt x="55" y="60"/>
                </a:lnTo>
                <a:lnTo>
                  <a:pt x="55" y="60"/>
                </a:lnTo>
                <a:lnTo>
                  <a:pt x="45" y="40"/>
                </a:lnTo>
                <a:lnTo>
                  <a:pt x="40" y="40"/>
                </a:lnTo>
                <a:lnTo>
                  <a:pt x="35" y="45"/>
                </a:lnTo>
                <a:lnTo>
                  <a:pt x="35" y="35"/>
                </a:lnTo>
                <a:lnTo>
                  <a:pt x="50" y="35"/>
                </a:lnTo>
                <a:lnTo>
                  <a:pt x="50" y="25"/>
                </a:lnTo>
                <a:lnTo>
                  <a:pt x="35" y="25"/>
                </a:lnTo>
                <a:lnTo>
                  <a:pt x="35" y="15"/>
                </a:lnTo>
                <a:lnTo>
                  <a:pt x="35" y="15"/>
                </a:lnTo>
                <a:lnTo>
                  <a:pt x="35" y="5"/>
                </a:lnTo>
                <a:lnTo>
                  <a:pt x="35" y="5"/>
                </a:lnTo>
                <a:lnTo>
                  <a:pt x="35" y="0"/>
                </a:lnTo>
                <a:lnTo>
                  <a:pt x="35" y="0"/>
                </a:lnTo>
                <a:lnTo>
                  <a:pt x="30" y="0"/>
                </a:lnTo>
                <a:lnTo>
                  <a:pt x="25" y="0"/>
                </a:lnTo>
                <a:lnTo>
                  <a:pt x="25" y="25"/>
                </a:lnTo>
                <a:lnTo>
                  <a:pt x="5" y="25"/>
                </a:lnTo>
                <a:lnTo>
                  <a:pt x="5" y="35"/>
                </a:lnTo>
                <a:lnTo>
                  <a:pt x="5" y="35"/>
                </a:lnTo>
                <a:close/>
                <a:moveTo>
                  <a:pt x="40" y="79"/>
                </a:moveTo>
                <a:lnTo>
                  <a:pt x="40" y="79"/>
                </a:lnTo>
                <a:lnTo>
                  <a:pt x="40" y="79"/>
                </a:lnTo>
                <a:lnTo>
                  <a:pt x="50" y="89"/>
                </a:lnTo>
                <a:lnTo>
                  <a:pt x="50" y="89"/>
                </a:lnTo>
                <a:lnTo>
                  <a:pt x="60" y="79"/>
                </a:lnTo>
                <a:lnTo>
                  <a:pt x="70" y="65"/>
                </a:lnTo>
                <a:lnTo>
                  <a:pt x="70" y="109"/>
                </a:lnTo>
                <a:lnTo>
                  <a:pt x="85" y="109"/>
                </a:lnTo>
                <a:lnTo>
                  <a:pt x="85" y="65"/>
                </a:lnTo>
                <a:lnTo>
                  <a:pt x="85" y="65"/>
                </a:lnTo>
                <a:lnTo>
                  <a:pt x="100" y="89"/>
                </a:lnTo>
                <a:lnTo>
                  <a:pt x="100" y="89"/>
                </a:lnTo>
                <a:lnTo>
                  <a:pt x="110" y="74"/>
                </a:lnTo>
                <a:lnTo>
                  <a:pt x="110" y="74"/>
                </a:lnTo>
                <a:lnTo>
                  <a:pt x="95" y="60"/>
                </a:lnTo>
                <a:lnTo>
                  <a:pt x="85" y="35"/>
                </a:lnTo>
                <a:lnTo>
                  <a:pt x="105" y="35"/>
                </a:lnTo>
                <a:lnTo>
                  <a:pt x="105" y="25"/>
                </a:lnTo>
                <a:lnTo>
                  <a:pt x="85" y="25"/>
                </a:lnTo>
                <a:lnTo>
                  <a:pt x="85" y="15"/>
                </a:lnTo>
                <a:lnTo>
                  <a:pt x="85" y="15"/>
                </a:lnTo>
                <a:lnTo>
                  <a:pt x="85" y="5"/>
                </a:lnTo>
                <a:lnTo>
                  <a:pt x="85" y="5"/>
                </a:lnTo>
                <a:lnTo>
                  <a:pt x="85" y="0"/>
                </a:lnTo>
                <a:lnTo>
                  <a:pt x="85" y="0"/>
                </a:lnTo>
                <a:lnTo>
                  <a:pt x="75" y="0"/>
                </a:lnTo>
                <a:lnTo>
                  <a:pt x="70" y="0"/>
                </a:lnTo>
                <a:lnTo>
                  <a:pt x="70" y="25"/>
                </a:lnTo>
                <a:lnTo>
                  <a:pt x="55" y="25"/>
                </a:lnTo>
                <a:lnTo>
                  <a:pt x="55" y="35"/>
                </a:lnTo>
                <a:lnTo>
                  <a:pt x="65" y="35"/>
                </a:lnTo>
                <a:lnTo>
                  <a:pt x="65" y="35"/>
                </a:lnTo>
                <a:lnTo>
                  <a:pt x="65" y="35"/>
                </a:lnTo>
                <a:lnTo>
                  <a:pt x="55" y="60"/>
                </a:lnTo>
                <a:lnTo>
                  <a:pt x="40" y="79"/>
                </a:lnTo>
                <a:lnTo>
                  <a:pt x="40" y="79"/>
                </a:lnTo>
                <a:lnTo>
                  <a:pt x="40" y="7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10537825" y="2236788"/>
            <a:ext cx="165100" cy="173038"/>
          </a:xfrm>
          <a:custGeom>
            <a:avLst/>
            <a:gdLst>
              <a:gd name="T0" fmla="*/ 59 w 104"/>
              <a:gd name="T1" fmla="*/ 15 h 109"/>
              <a:gd name="T2" fmla="*/ 59 w 104"/>
              <a:gd name="T3" fmla="*/ 15 h 109"/>
              <a:gd name="T4" fmla="*/ 59 w 104"/>
              <a:gd name="T5" fmla="*/ 10 h 109"/>
              <a:gd name="T6" fmla="*/ 59 w 104"/>
              <a:gd name="T7" fmla="*/ 10 h 109"/>
              <a:gd name="T8" fmla="*/ 54 w 104"/>
              <a:gd name="T9" fmla="*/ 0 h 109"/>
              <a:gd name="T10" fmla="*/ 54 w 104"/>
              <a:gd name="T11" fmla="*/ 0 h 109"/>
              <a:gd name="T12" fmla="*/ 49 w 104"/>
              <a:gd name="T13" fmla="*/ 0 h 109"/>
              <a:gd name="T14" fmla="*/ 49 w 104"/>
              <a:gd name="T15" fmla="*/ 0 h 109"/>
              <a:gd name="T16" fmla="*/ 39 w 104"/>
              <a:gd name="T17" fmla="*/ 5 h 109"/>
              <a:gd name="T18" fmla="*/ 39 w 104"/>
              <a:gd name="T19" fmla="*/ 5 h 109"/>
              <a:gd name="T20" fmla="*/ 44 w 104"/>
              <a:gd name="T21" fmla="*/ 15 h 109"/>
              <a:gd name="T22" fmla="*/ 0 w 104"/>
              <a:gd name="T23" fmla="*/ 15 h 109"/>
              <a:gd name="T24" fmla="*/ 0 w 104"/>
              <a:gd name="T25" fmla="*/ 30 h 109"/>
              <a:gd name="T26" fmla="*/ 44 w 104"/>
              <a:gd name="T27" fmla="*/ 30 h 109"/>
              <a:gd name="T28" fmla="*/ 44 w 104"/>
              <a:gd name="T29" fmla="*/ 45 h 109"/>
              <a:gd name="T30" fmla="*/ 10 w 104"/>
              <a:gd name="T31" fmla="*/ 45 h 109"/>
              <a:gd name="T32" fmla="*/ 10 w 104"/>
              <a:gd name="T33" fmla="*/ 94 h 109"/>
              <a:gd name="T34" fmla="*/ 24 w 104"/>
              <a:gd name="T35" fmla="*/ 94 h 109"/>
              <a:gd name="T36" fmla="*/ 24 w 104"/>
              <a:gd name="T37" fmla="*/ 55 h 109"/>
              <a:gd name="T38" fmla="*/ 44 w 104"/>
              <a:gd name="T39" fmla="*/ 55 h 109"/>
              <a:gd name="T40" fmla="*/ 44 w 104"/>
              <a:gd name="T41" fmla="*/ 109 h 109"/>
              <a:gd name="T42" fmla="*/ 59 w 104"/>
              <a:gd name="T43" fmla="*/ 109 h 109"/>
              <a:gd name="T44" fmla="*/ 59 w 104"/>
              <a:gd name="T45" fmla="*/ 55 h 109"/>
              <a:gd name="T46" fmla="*/ 74 w 104"/>
              <a:gd name="T47" fmla="*/ 55 h 109"/>
              <a:gd name="T48" fmla="*/ 74 w 104"/>
              <a:gd name="T49" fmla="*/ 79 h 109"/>
              <a:gd name="T50" fmla="*/ 74 w 104"/>
              <a:gd name="T51" fmla="*/ 79 h 109"/>
              <a:gd name="T52" fmla="*/ 69 w 104"/>
              <a:gd name="T53" fmla="*/ 84 h 109"/>
              <a:gd name="T54" fmla="*/ 59 w 104"/>
              <a:gd name="T55" fmla="*/ 84 h 109"/>
              <a:gd name="T56" fmla="*/ 59 w 104"/>
              <a:gd name="T57" fmla="*/ 84 h 109"/>
              <a:gd name="T58" fmla="*/ 64 w 104"/>
              <a:gd name="T59" fmla="*/ 99 h 109"/>
              <a:gd name="T60" fmla="*/ 64 w 104"/>
              <a:gd name="T61" fmla="*/ 99 h 109"/>
              <a:gd name="T62" fmla="*/ 84 w 104"/>
              <a:gd name="T63" fmla="*/ 94 h 109"/>
              <a:gd name="T64" fmla="*/ 89 w 104"/>
              <a:gd name="T65" fmla="*/ 89 h 109"/>
              <a:gd name="T66" fmla="*/ 89 w 104"/>
              <a:gd name="T67" fmla="*/ 89 h 109"/>
              <a:gd name="T68" fmla="*/ 89 w 104"/>
              <a:gd name="T69" fmla="*/ 45 h 109"/>
              <a:gd name="T70" fmla="*/ 59 w 104"/>
              <a:gd name="T71" fmla="*/ 45 h 109"/>
              <a:gd name="T72" fmla="*/ 59 w 104"/>
              <a:gd name="T73" fmla="*/ 30 h 109"/>
              <a:gd name="T74" fmla="*/ 104 w 104"/>
              <a:gd name="T75" fmla="*/ 30 h 109"/>
              <a:gd name="T76" fmla="*/ 104 w 104"/>
              <a:gd name="T77" fmla="*/ 15 h 109"/>
              <a:gd name="T78" fmla="*/ 49 w 104"/>
              <a:gd name="T79" fmla="*/ 15 h 109"/>
              <a:gd name="T80" fmla="*/ 49 w 104"/>
              <a:gd name="T81" fmla="*/ 15 h 109"/>
              <a:gd name="T82" fmla="*/ 59 w 104"/>
              <a:gd name="T83" fmla="*/ 15 h 109"/>
              <a:gd name="T84" fmla="*/ 59 w 104"/>
              <a:gd name="T85" fmla="*/ 15 h 109"/>
              <a:gd name="T86" fmla="*/ 59 w 104"/>
              <a:gd name="T87" fmla="*/ 1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4" h="109">
                <a:moveTo>
                  <a:pt x="59" y="15"/>
                </a:moveTo>
                <a:lnTo>
                  <a:pt x="59" y="15"/>
                </a:lnTo>
                <a:lnTo>
                  <a:pt x="59" y="10"/>
                </a:lnTo>
                <a:lnTo>
                  <a:pt x="59" y="10"/>
                </a:lnTo>
                <a:lnTo>
                  <a:pt x="54" y="0"/>
                </a:lnTo>
                <a:lnTo>
                  <a:pt x="54" y="0"/>
                </a:lnTo>
                <a:lnTo>
                  <a:pt x="49" y="0"/>
                </a:lnTo>
                <a:lnTo>
                  <a:pt x="49" y="0"/>
                </a:lnTo>
                <a:lnTo>
                  <a:pt x="39" y="5"/>
                </a:lnTo>
                <a:lnTo>
                  <a:pt x="39" y="5"/>
                </a:lnTo>
                <a:lnTo>
                  <a:pt x="44" y="15"/>
                </a:lnTo>
                <a:lnTo>
                  <a:pt x="0" y="15"/>
                </a:lnTo>
                <a:lnTo>
                  <a:pt x="0" y="30"/>
                </a:lnTo>
                <a:lnTo>
                  <a:pt x="44" y="30"/>
                </a:lnTo>
                <a:lnTo>
                  <a:pt x="44" y="45"/>
                </a:lnTo>
                <a:lnTo>
                  <a:pt x="10" y="45"/>
                </a:lnTo>
                <a:lnTo>
                  <a:pt x="10" y="94"/>
                </a:lnTo>
                <a:lnTo>
                  <a:pt x="24" y="94"/>
                </a:lnTo>
                <a:lnTo>
                  <a:pt x="24" y="55"/>
                </a:lnTo>
                <a:lnTo>
                  <a:pt x="44" y="55"/>
                </a:lnTo>
                <a:lnTo>
                  <a:pt x="44" y="109"/>
                </a:lnTo>
                <a:lnTo>
                  <a:pt x="59" y="109"/>
                </a:lnTo>
                <a:lnTo>
                  <a:pt x="59" y="55"/>
                </a:lnTo>
                <a:lnTo>
                  <a:pt x="74" y="55"/>
                </a:lnTo>
                <a:lnTo>
                  <a:pt x="74" y="79"/>
                </a:lnTo>
                <a:lnTo>
                  <a:pt x="74" y="79"/>
                </a:lnTo>
                <a:lnTo>
                  <a:pt x="69" y="84"/>
                </a:lnTo>
                <a:lnTo>
                  <a:pt x="59" y="84"/>
                </a:lnTo>
                <a:lnTo>
                  <a:pt x="59" y="84"/>
                </a:lnTo>
                <a:lnTo>
                  <a:pt x="64" y="99"/>
                </a:lnTo>
                <a:lnTo>
                  <a:pt x="64" y="99"/>
                </a:lnTo>
                <a:lnTo>
                  <a:pt x="84" y="94"/>
                </a:lnTo>
                <a:lnTo>
                  <a:pt x="89" y="89"/>
                </a:lnTo>
                <a:lnTo>
                  <a:pt x="89" y="89"/>
                </a:lnTo>
                <a:lnTo>
                  <a:pt x="89" y="45"/>
                </a:lnTo>
                <a:lnTo>
                  <a:pt x="59" y="45"/>
                </a:lnTo>
                <a:lnTo>
                  <a:pt x="59" y="30"/>
                </a:lnTo>
                <a:lnTo>
                  <a:pt x="104" y="30"/>
                </a:lnTo>
                <a:lnTo>
                  <a:pt x="104" y="15"/>
                </a:lnTo>
                <a:lnTo>
                  <a:pt x="49" y="15"/>
                </a:lnTo>
                <a:lnTo>
                  <a:pt x="49" y="15"/>
                </a:lnTo>
                <a:lnTo>
                  <a:pt x="59" y="15"/>
                </a:lnTo>
                <a:lnTo>
                  <a:pt x="59" y="15"/>
                </a:lnTo>
                <a:lnTo>
                  <a:pt x="59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 noEditPoints="1"/>
          </p:cNvSpPr>
          <p:nvPr/>
        </p:nvSpPr>
        <p:spPr bwMode="auto">
          <a:xfrm>
            <a:off x="9348788" y="2909888"/>
            <a:ext cx="174625" cy="165100"/>
          </a:xfrm>
          <a:custGeom>
            <a:avLst/>
            <a:gdLst>
              <a:gd name="T0" fmla="*/ 75 w 110"/>
              <a:gd name="T1" fmla="*/ 10 h 104"/>
              <a:gd name="T2" fmla="*/ 75 w 110"/>
              <a:gd name="T3" fmla="*/ 10 h 104"/>
              <a:gd name="T4" fmla="*/ 65 w 110"/>
              <a:gd name="T5" fmla="*/ 0 h 104"/>
              <a:gd name="T6" fmla="*/ 40 w 110"/>
              <a:gd name="T7" fmla="*/ 54 h 104"/>
              <a:gd name="T8" fmla="*/ 35 w 110"/>
              <a:gd name="T9" fmla="*/ 40 h 104"/>
              <a:gd name="T10" fmla="*/ 30 w 110"/>
              <a:gd name="T11" fmla="*/ 40 h 104"/>
              <a:gd name="T12" fmla="*/ 30 w 110"/>
              <a:gd name="T13" fmla="*/ 40 h 104"/>
              <a:gd name="T14" fmla="*/ 40 w 110"/>
              <a:gd name="T15" fmla="*/ 35 h 104"/>
              <a:gd name="T16" fmla="*/ 30 w 110"/>
              <a:gd name="T17" fmla="*/ 20 h 104"/>
              <a:gd name="T18" fmla="*/ 30 w 110"/>
              <a:gd name="T19" fmla="*/ 10 h 104"/>
              <a:gd name="T20" fmla="*/ 30 w 110"/>
              <a:gd name="T21" fmla="*/ 0 h 104"/>
              <a:gd name="T22" fmla="*/ 30 w 110"/>
              <a:gd name="T23" fmla="*/ 0 h 104"/>
              <a:gd name="T24" fmla="*/ 15 w 110"/>
              <a:gd name="T25" fmla="*/ 0 h 104"/>
              <a:gd name="T26" fmla="*/ 0 w 110"/>
              <a:gd name="T27" fmla="*/ 20 h 104"/>
              <a:gd name="T28" fmla="*/ 15 w 110"/>
              <a:gd name="T29" fmla="*/ 35 h 104"/>
              <a:gd name="T30" fmla="*/ 10 w 110"/>
              <a:gd name="T31" fmla="*/ 49 h 104"/>
              <a:gd name="T32" fmla="*/ 0 w 110"/>
              <a:gd name="T33" fmla="*/ 69 h 104"/>
              <a:gd name="T34" fmla="*/ 10 w 110"/>
              <a:gd name="T35" fmla="*/ 79 h 104"/>
              <a:gd name="T36" fmla="*/ 15 w 110"/>
              <a:gd name="T37" fmla="*/ 104 h 104"/>
              <a:gd name="T38" fmla="*/ 30 w 110"/>
              <a:gd name="T39" fmla="*/ 54 h 104"/>
              <a:gd name="T40" fmla="*/ 30 w 110"/>
              <a:gd name="T41" fmla="*/ 59 h 104"/>
              <a:gd name="T42" fmla="*/ 35 w 110"/>
              <a:gd name="T43" fmla="*/ 64 h 104"/>
              <a:gd name="T44" fmla="*/ 40 w 110"/>
              <a:gd name="T45" fmla="*/ 59 h 104"/>
              <a:gd name="T46" fmla="*/ 40 w 110"/>
              <a:gd name="T47" fmla="*/ 69 h 104"/>
              <a:gd name="T48" fmla="*/ 35 w 110"/>
              <a:gd name="T49" fmla="*/ 69 h 104"/>
              <a:gd name="T50" fmla="*/ 45 w 110"/>
              <a:gd name="T51" fmla="*/ 79 h 104"/>
              <a:gd name="T52" fmla="*/ 60 w 110"/>
              <a:gd name="T53" fmla="*/ 69 h 104"/>
              <a:gd name="T54" fmla="*/ 50 w 110"/>
              <a:gd name="T55" fmla="*/ 84 h 104"/>
              <a:gd name="T56" fmla="*/ 50 w 110"/>
              <a:gd name="T57" fmla="*/ 104 h 104"/>
              <a:gd name="T58" fmla="*/ 65 w 110"/>
              <a:gd name="T59" fmla="*/ 84 h 104"/>
              <a:gd name="T60" fmla="*/ 75 w 110"/>
              <a:gd name="T61" fmla="*/ 30 h 104"/>
              <a:gd name="T62" fmla="*/ 75 w 110"/>
              <a:gd name="T63" fmla="*/ 25 h 104"/>
              <a:gd name="T64" fmla="*/ 75 w 110"/>
              <a:gd name="T65" fmla="*/ 20 h 104"/>
              <a:gd name="T66" fmla="*/ 65 w 110"/>
              <a:gd name="T67" fmla="*/ 20 h 104"/>
              <a:gd name="T68" fmla="*/ 60 w 110"/>
              <a:gd name="T69" fmla="*/ 59 h 104"/>
              <a:gd name="T70" fmla="*/ 55 w 110"/>
              <a:gd name="T71" fmla="*/ 15 h 104"/>
              <a:gd name="T72" fmla="*/ 55 w 110"/>
              <a:gd name="T73" fmla="*/ 15 h 104"/>
              <a:gd name="T74" fmla="*/ 75 w 110"/>
              <a:gd name="T75" fmla="*/ 10 h 104"/>
              <a:gd name="T76" fmla="*/ 75 w 110"/>
              <a:gd name="T77" fmla="*/ 10 h 104"/>
              <a:gd name="T78" fmla="*/ 90 w 110"/>
              <a:gd name="T79" fmla="*/ 20 h 104"/>
              <a:gd name="T80" fmla="*/ 95 w 110"/>
              <a:gd name="T81" fmla="*/ 69 h 104"/>
              <a:gd name="T82" fmla="*/ 95 w 110"/>
              <a:gd name="T83" fmla="*/ 69 h 104"/>
              <a:gd name="T84" fmla="*/ 90 w 110"/>
              <a:gd name="T85" fmla="*/ 69 h 104"/>
              <a:gd name="T86" fmla="*/ 75 w 110"/>
              <a:gd name="T87" fmla="*/ 104 h 104"/>
              <a:gd name="T88" fmla="*/ 90 w 110"/>
              <a:gd name="T89" fmla="*/ 74 h 104"/>
              <a:gd name="T90" fmla="*/ 95 w 110"/>
              <a:gd name="T91" fmla="*/ 84 h 104"/>
              <a:gd name="T92" fmla="*/ 105 w 110"/>
              <a:gd name="T93" fmla="*/ 84 h 104"/>
              <a:gd name="T94" fmla="*/ 110 w 110"/>
              <a:gd name="T95" fmla="*/ 5 h 104"/>
              <a:gd name="T96" fmla="*/ 75 w 110"/>
              <a:gd name="T97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0" h="104">
                <a:moveTo>
                  <a:pt x="75" y="10"/>
                </a:moveTo>
                <a:lnTo>
                  <a:pt x="75" y="10"/>
                </a:lnTo>
                <a:lnTo>
                  <a:pt x="75" y="10"/>
                </a:lnTo>
                <a:lnTo>
                  <a:pt x="75" y="10"/>
                </a:lnTo>
                <a:lnTo>
                  <a:pt x="65" y="0"/>
                </a:lnTo>
                <a:lnTo>
                  <a:pt x="65" y="0"/>
                </a:lnTo>
                <a:lnTo>
                  <a:pt x="40" y="5"/>
                </a:lnTo>
                <a:lnTo>
                  <a:pt x="40" y="54"/>
                </a:lnTo>
                <a:lnTo>
                  <a:pt x="40" y="54"/>
                </a:lnTo>
                <a:lnTo>
                  <a:pt x="35" y="40"/>
                </a:lnTo>
                <a:lnTo>
                  <a:pt x="35" y="40"/>
                </a:lnTo>
                <a:lnTo>
                  <a:pt x="30" y="40"/>
                </a:lnTo>
                <a:lnTo>
                  <a:pt x="30" y="40"/>
                </a:lnTo>
                <a:lnTo>
                  <a:pt x="30" y="40"/>
                </a:lnTo>
                <a:lnTo>
                  <a:pt x="30" y="35"/>
                </a:lnTo>
                <a:lnTo>
                  <a:pt x="40" y="35"/>
                </a:lnTo>
                <a:lnTo>
                  <a:pt x="40" y="20"/>
                </a:lnTo>
                <a:lnTo>
                  <a:pt x="30" y="20"/>
                </a:lnTo>
                <a:lnTo>
                  <a:pt x="30" y="10"/>
                </a:lnTo>
                <a:lnTo>
                  <a:pt x="30" y="1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20" y="0"/>
                </a:lnTo>
                <a:lnTo>
                  <a:pt x="15" y="0"/>
                </a:lnTo>
                <a:lnTo>
                  <a:pt x="15" y="20"/>
                </a:lnTo>
                <a:lnTo>
                  <a:pt x="0" y="20"/>
                </a:lnTo>
                <a:lnTo>
                  <a:pt x="0" y="35"/>
                </a:lnTo>
                <a:lnTo>
                  <a:pt x="15" y="35"/>
                </a:lnTo>
                <a:lnTo>
                  <a:pt x="15" y="35"/>
                </a:lnTo>
                <a:lnTo>
                  <a:pt x="10" y="49"/>
                </a:lnTo>
                <a:lnTo>
                  <a:pt x="0" y="69"/>
                </a:lnTo>
                <a:lnTo>
                  <a:pt x="0" y="69"/>
                </a:lnTo>
                <a:lnTo>
                  <a:pt x="10" y="79"/>
                </a:lnTo>
                <a:lnTo>
                  <a:pt x="10" y="79"/>
                </a:lnTo>
                <a:lnTo>
                  <a:pt x="15" y="69"/>
                </a:lnTo>
                <a:lnTo>
                  <a:pt x="15" y="104"/>
                </a:lnTo>
                <a:lnTo>
                  <a:pt x="30" y="104"/>
                </a:lnTo>
                <a:lnTo>
                  <a:pt x="30" y="54"/>
                </a:lnTo>
                <a:lnTo>
                  <a:pt x="30" y="54"/>
                </a:lnTo>
                <a:lnTo>
                  <a:pt x="30" y="59"/>
                </a:lnTo>
                <a:lnTo>
                  <a:pt x="30" y="59"/>
                </a:lnTo>
                <a:lnTo>
                  <a:pt x="35" y="64"/>
                </a:lnTo>
                <a:lnTo>
                  <a:pt x="35" y="64"/>
                </a:lnTo>
                <a:lnTo>
                  <a:pt x="40" y="59"/>
                </a:lnTo>
                <a:lnTo>
                  <a:pt x="40" y="59"/>
                </a:lnTo>
                <a:lnTo>
                  <a:pt x="40" y="69"/>
                </a:lnTo>
                <a:lnTo>
                  <a:pt x="35" y="69"/>
                </a:lnTo>
                <a:lnTo>
                  <a:pt x="35" y="69"/>
                </a:lnTo>
                <a:lnTo>
                  <a:pt x="45" y="79"/>
                </a:lnTo>
                <a:lnTo>
                  <a:pt x="45" y="79"/>
                </a:lnTo>
                <a:lnTo>
                  <a:pt x="45" y="79"/>
                </a:lnTo>
                <a:lnTo>
                  <a:pt x="60" y="69"/>
                </a:lnTo>
                <a:lnTo>
                  <a:pt x="60" y="69"/>
                </a:lnTo>
                <a:lnTo>
                  <a:pt x="50" y="84"/>
                </a:lnTo>
                <a:lnTo>
                  <a:pt x="40" y="99"/>
                </a:lnTo>
                <a:lnTo>
                  <a:pt x="50" y="104"/>
                </a:lnTo>
                <a:lnTo>
                  <a:pt x="50" y="104"/>
                </a:lnTo>
                <a:lnTo>
                  <a:pt x="65" y="84"/>
                </a:lnTo>
                <a:lnTo>
                  <a:pt x="75" y="64"/>
                </a:lnTo>
                <a:lnTo>
                  <a:pt x="75" y="30"/>
                </a:lnTo>
                <a:lnTo>
                  <a:pt x="75" y="30"/>
                </a:lnTo>
                <a:lnTo>
                  <a:pt x="75" y="25"/>
                </a:lnTo>
                <a:lnTo>
                  <a:pt x="75" y="25"/>
                </a:lnTo>
                <a:lnTo>
                  <a:pt x="75" y="20"/>
                </a:lnTo>
                <a:lnTo>
                  <a:pt x="75" y="20"/>
                </a:lnTo>
                <a:lnTo>
                  <a:pt x="65" y="20"/>
                </a:lnTo>
                <a:lnTo>
                  <a:pt x="60" y="20"/>
                </a:lnTo>
                <a:lnTo>
                  <a:pt x="60" y="59"/>
                </a:lnTo>
                <a:lnTo>
                  <a:pt x="55" y="59"/>
                </a:lnTo>
                <a:lnTo>
                  <a:pt x="55" y="15"/>
                </a:lnTo>
                <a:lnTo>
                  <a:pt x="55" y="15"/>
                </a:lnTo>
                <a:lnTo>
                  <a:pt x="55" y="15"/>
                </a:lnTo>
                <a:lnTo>
                  <a:pt x="55" y="15"/>
                </a:lnTo>
                <a:lnTo>
                  <a:pt x="75" y="10"/>
                </a:lnTo>
                <a:lnTo>
                  <a:pt x="75" y="10"/>
                </a:lnTo>
                <a:lnTo>
                  <a:pt x="75" y="10"/>
                </a:lnTo>
                <a:close/>
                <a:moveTo>
                  <a:pt x="90" y="69"/>
                </a:moveTo>
                <a:lnTo>
                  <a:pt x="90" y="20"/>
                </a:lnTo>
                <a:lnTo>
                  <a:pt x="95" y="20"/>
                </a:lnTo>
                <a:lnTo>
                  <a:pt x="95" y="69"/>
                </a:lnTo>
                <a:lnTo>
                  <a:pt x="95" y="69"/>
                </a:lnTo>
                <a:lnTo>
                  <a:pt x="95" y="69"/>
                </a:lnTo>
                <a:lnTo>
                  <a:pt x="90" y="69"/>
                </a:lnTo>
                <a:lnTo>
                  <a:pt x="90" y="69"/>
                </a:lnTo>
                <a:lnTo>
                  <a:pt x="90" y="69"/>
                </a:lnTo>
                <a:close/>
                <a:moveTo>
                  <a:pt x="75" y="104"/>
                </a:moveTo>
                <a:lnTo>
                  <a:pt x="90" y="104"/>
                </a:lnTo>
                <a:lnTo>
                  <a:pt x="90" y="74"/>
                </a:lnTo>
                <a:lnTo>
                  <a:pt x="90" y="74"/>
                </a:lnTo>
                <a:lnTo>
                  <a:pt x="95" y="84"/>
                </a:lnTo>
                <a:lnTo>
                  <a:pt x="95" y="84"/>
                </a:lnTo>
                <a:lnTo>
                  <a:pt x="105" y="84"/>
                </a:lnTo>
                <a:lnTo>
                  <a:pt x="110" y="74"/>
                </a:lnTo>
                <a:lnTo>
                  <a:pt x="110" y="5"/>
                </a:lnTo>
                <a:lnTo>
                  <a:pt x="75" y="5"/>
                </a:lnTo>
                <a:lnTo>
                  <a:pt x="75" y="104"/>
                </a:lnTo>
                <a:lnTo>
                  <a:pt x="75" y="1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9547225" y="2909888"/>
            <a:ext cx="158750" cy="165100"/>
          </a:xfrm>
          <a:custGeom>
            <a:avLst/>
            <a:gdLst>
              <a:gd name="T0" fmla="*/ 75 w 100"/>
              <a:gd name="T1" fmla="*/ 25 h 104"/>
              <a:gd name="T2" fmla="*/ 65 w 100"/>
              <a:gd name="T3" fmla="*/ 15 h 104"/>
              <a:gd name="T4" fmla="*/ 65 w 100"/>
              <a:gd name="T5" fmla="*/ 5 h 104"/>
              <a:gd name="T6" fmla="*/ 65 w 100"/>
              <a:gd name="T7" fmla="*/ 5 h 104"/>
              <a:gd name="T8" fmla="*/ 65 w 100"/>
              <a:gd name="T9" fmla="*/ 5 h 104"/>
              <a:gd name="T10" fmla="*/ 50 w 100"/>
              <a:gd name="T11" fmla="*/ 5 h 104"/>
              <a:gd name="T12" fmla="*/ 50 w 100"/>
              <a:gd name="T13" fmla="*/ 49 h 104"/>
              <a:gd name="T14" fmla="*/ 45 w 100"/>
              <a:gd name="T15" fmla="*/ 25 h 104"/>
              <a:gd name="T16" fmla="*/ 35 w 100"/>
              <a:gd name="T17" fmla="*/ 10 h 104"/>
              <a:gd name="T18" fmla="*/ 35 w 100"/>
              <a:gd name="T19" fmla="*/ 5 h 104"/>
              <a:gd name="T20" fmla="*/ 35 w 100"/>
              <a:gd name="T21" fmla="*/ 0 h 104"/>
              <a:gd name="T22" fmla="*/ 35 w 100"/>
              <a:gd name="T23" fmla="*/ 0 h 104"/>
              <a:gd name="T24" fmla="*/ 20 w 100"/>
              <a:gd name="T25" fmla="*/ 0 h 104"/>
              <a:gd name="T26" fmla="*/ 20 w 100"/>
              <a:gd name="T27" fmla="*/ 59 h 104"/>
              <a:gd name="T28" fmla="*/ 15 w 100"/>
              <a:gd name="T29" fmla="*/ 79 h 104"/>
              <a:gd name="T30" fmla="*/ 0 w 100"/>
              <a:gd name="T31" fmla="*/ 94 h 104"/>
              <a:gd name="T32" fmla="*/ 15 w 100"/>
              <a:gd name="T33" fmla="*/ 104 h 104"/>
              <a:gd name="T34" fmla="*/ 25 w 100"/>
              <a:gd name="T35" fmla="*/ 89 h 104"/>
              <a:gd name="T36" fmla="*/ 30 w 100"/>
              <a:gd name="T37" fmla="*/ 79 h 104"/>
              <a:gd name="T38" fmla="*/ 35 w 100"/>
              <a:gd name="T39" fmla="*/ 35 h 104"/>
              <a:gd name="T40" fmla="*/ 40 w 100"/>
              <a:gd name="T41" fmla="*/ 64 h 104"/>
              <a:gd name="T42" fmla="*/ 50 w 100"/>
              <a:gd name="T43" fmla="*/ 64 h 104"/>
              <a:gd name="T44" fmla="*/ 50 w 100"/>
              <a:gd name="T45" fmla="*/ 59 h 104"/>
              <a:gd name="T46" fmla="*/ 65 w 100"/>
              <a:gd name="T47" fmla="*/ 99 h 104"/>
              <a:gd name="T48" fmla="*/ 65 w 100"/>
              <a:gd name="T49" fmla="*/ 30 h 104"/>
              <a:gd name="T50" fmla="*/ 70 w 100"/>
              <a:gd name="T51" fmla="*/ 64 h 104"/>
              <a:gd name="T52" fmla="*/ 85 w 100"/>
              <a:gd name="T53" fmla="*/ 104 h 104"/>
              <a:gd name="T54" fmla="*/ 100 w 100"/>
              <a:gd name="T55" fmla="*/ 5 h 104"/>
              <a:gd name="T56" fmla="*/ 100 w 100"/>
              <a:gd name="T57" fmla="*/ 0 h 104"/>
              <a:gd name="T58" fmla="*/ 100 w 100"/>
              <a:gd name="T59" fmla="*/ 0 h 104"/>
              <a:gd name="T60" fmla="*/ 100 w 100"/>
              <a:gd name="T61" fmla="*/ 0 h 104"/>
              <a:gd name="T62" fmla="*/ 85 w 100"/>
              <a:gd name="T63" fmla="*/ 0 h 104"/>
              <a:gd name="T64" fmla="*/ 85 w 100"/>
              <a:gd name="T65" fmla="*/ 49 h 104"/>
              <a:gd name="T66" fmla="*/ 75 w 100"/>
              <a:gd name="T67" fmla="*/ 25 h 104"/>
              <a:gd name="T68" fmla="*/ 15 w 100"/>
              <a:gd name="T69" fmla="*/ 49 h 104"/>
              <a:gd name="T70" fmla="*/ 20 w 100"/>
              <a:gd name="T71" fmla="*/ 30 h 104"/>
              <a:gd name="T72" fmla="*/ 5 w 100"/>
              <a:gd name="T73" fmla="*/ 25 h 104"/>
              <a:gd name="T74" fmla="*/ 5 w 100"/>
              <a:gd name="T75" fmla="*/ 30 h 104"/>
              <a:gd name="T76" fmla="*/ 0 w 100"/>
              <a:gd name="T77" fmla="*/ 59 h 104"/>
              <a:gd name="T78" fmla="*/ 15 w 100"/>
              <a:gd name="T79" fmla="*/ 64 h 104"/>
              <a:gd name="T80" fmla="*/ 15 w 100"/>
              <a:gd name="T81" fmla="*/ 49 h 104"/>
              <a:gd name="T82" fmla="*/ 15 w 100"/>
              <a:gd name="T83" fmla="*/ 49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0" h="104">
                <a:moveTo>
                  <a:pt x="75" y="25"/>
                </a:moveTo>
                <a:lnTo>
                  <a:pt x="75" y="25"/>
                </a:lnTo>
                <a:lnTo>
                  <a:pt x="65" y="25"/>
                </a:lnTo>
                <a:lnTo>
                  <a:pt x="65" y="15"/>
                </a:lnTo>
                <a:lnTo>
                  <a:pt x="65" y="15"/>
                </a:lnTo>
                <a:lnTo>
                  <a:pt x="65" y="5"/>
                </a:lnTo>
                <a:lnTo>
                  <a:pt x="65" y="5"/>
                </a:lnTo>
                <a:lnTo>
                  <a:pt x="65" y="5"/>
                </a:lnTo>
                <a:lnTo>
                  <a:pt x="65" y="5"/>
                </a:lnTo>
                <a:lnTo>
                  <a:pt x="65" y="5"/>
                </a:lnTo>
                <a:lnTo>
                  <a:pt x="65" y="5"/>
                </a:lnTo>
                <a:lnTo>
                  <a:pt x="50" y="5"/>
                </a:lnTo>
                <a:lnTo>
                  <a:pt x="50" y="49"/>
                </a:lnTo>
                <a:lnTo>
                  <a:pt x="50" y="49"/>
                </a:lnTo>
                <a:lnTo>
                  <a:pt x="45" y="25"/>
                </a:lnTo>
                <a:lnTo>
                  <a:pt x="45" y="25"/>
                </a:lnTo>
                <a:lnTo>
                  <a:pt x="35" y="25"/>
                </a:lnTo>
                <a:lnTo>
                  <a:pt x="35" y="10"/>
                </a:lnTo>
                <a:lnTo>
                  <a:pt x="35" y="10"/>
                </a:lnTo>
                <a:lnTo>
                  <a:pt x="35" y="5"/>
                </a:lnTo>
                <a:lnTo>
                  <a:pt x="35" y="5"/>
                </a:lnTo>
                <a:lnTo>
                  <a:pt x="35" y="0"/>
                </a:lnTo>
                <a:lnTo>
                  <a:pt x="35" y="0"/>
                </a:lnTo>
                <a:lnTo>
                  <a:pt x="35" y="0"/>
                </a:lnTo>
                <a:lnTo>
                  <a:pt x="35" y="0"/>
                </a:lnTo>
                <a:lnTo>
                  <a:pt x="20" y="0"/>
                </a:lnTo>
                <a:lnTo>
                  <a:pt x="20" y="59"/>
                </a:lnTo>
                <a:lnTo>
                  <a:pt x="20" y="59"/>
                </a:lnTo>
                <a:lnTo>
                  <a:pt x="20" y="69"/>
                </a:lnTo>
                <a:lnTo>
                  <a:pt x="15" y="79"/>
                </a:lnTo>
                <a:lnTo>
                  <a:pt x="15" y="79"/>
                </a:lnTo>
                <a:lnTo>
                  <a:pt x="0" y="94"/>
                </a:lnTo>
                <a:lnTo>
                  <a:pt x="0" y="94"/>
                </a:lnTo>
                <a:lnTo>
                  <a:pt x="15" y="104"/>
                </a:lnTo>
                <a:lnTo>
                  <a:pt x="15" y="104"/>
                </a:lnTo>
                <a:lnTo>
                  <a:pt x="25" y="89"/>
                </a:lnTo>
                <a:lnTo>
                  <a:pt x="30" y="79"/>
                </a:lnTo>
                <a:lnTo>
                  <a:pt x="30" y="79"/>
                </a:lnTo>
                <a:lnTo>
                  <a:pt x="35" y="54"/>
                </a:lnTo>
                <a:lnTo>
                  <a:pt x="35" y="35"/>
                </a:lnTo>
                <a:lnTo>
                  <a:pt x="35" y="35"/>
                </a:lnTo>
                <a:lnTo>
                  <a:pt x="40" y="64"/>
                </a:lnTo>
                <a:lnTo>
                  <a:pt x="40" y="64"/>
                </a:lnTo>
                <a:lnTo>
                  <a:pt x="50" y="64"/>
                </a:lnTo>
                <a:lnTo>
                  <a:pt x="50" y="64"/>
                </a:lnTo>
                <a:lnTo>
                  <a:pt x="50" y="59"/>
                </a:lnTo>
                <a:lnTo>
                  <a:pt x="50" y="99"/>
                </a:lnTo>
                <a:lnTo>
                  <a:pt x="65" y="99"/>
                </a:lnTo>
                <a:lnTo>
                  <a:pt x="65" y="30"/>
                </a:lnTo>
                <a:lnTo>
                  <a:pt x="65" y="30"/>
                </a:lnTo>
                <a:lnTo>
                  <a:pt x="70" y="64"/>
                </a:lnTo>
                <a:lnTo>
                  <a:pt x="70" y="64"/>
                </a:lnTo>
                <a:lnTo>
                  <a:pt x="85" y="59"/>
                </a:lnTo>
                <a:lnTo>
                  <a:pt x="85" y="104"/>
                </a:lnTo>
                <a:lnTo>
                  <a:pt x="100" y="104"/>
                </a:lnTo>
                <a:lnTo>
                  <a:pt x="100" y="5"/>
                </a:lnTo>
                <a:lnTo>
                  <a:pt x="100" y="5"/>
                </a:lnTo>
                <a:lnTo>
                  <a:pt x="100" y="0"/>
                </a:lnTo>
                <a:lnTo>
                  <a:pt x="100" y="0"/>
                </a:lnTo>
                <a:lnTo>
                  <a:pt x="100" y="0"/>
                </a:lnTo>
                <a:lnTo>
                  <a:pt x="100" y="0"/>
                </a:lnTo>
                <a:lnTo>
                  <a:pt x="100" y="0"/>
                </a:lnTo>
                <a:lnTo>
                  <a:pt x="100" y="0"/>
                </a:lnTo>
                <a:lnTo>
                  <a:pt x="85" y="0"/>
                </a:lnTo>
                <a:lnTo>
                  <a:pt x="85" y="49"/>
                </a:lnTo>
                <a:lnTo>
                  <a:pt x="85" y="49"/>
                </a:lnTo>
                <a:lnTo>
                  <a:pt x="75" y="25"/>
                </a:lnTo>
                <a:lnTo>
                  <a:pt x="75" y="25"/>
                </a:lnTo>
                <a:lnTo>
                  <a:pt x="75" y="25"/>
                </a:lnTo>
                <a:close/>
                <a:moveTo>
                  <a:pt x="15" y="49"/>
                </a:moveTo>
                <a:lnTo>
                  <a:pt x="15" y="49"/>
                </a:lnTo>
                <a:lnTo>
                  <a:pt x="20" y="30"/>
                </a:lnTo>
                <a:lnTo>
                  <a:pt x="20" y="30"/>
                </a:lnTo>
                <a:lnTo>
                  <a:pt x="5" y="25"/>
                </a:lnTo>
                <a:lnTo>
                  <a:pt x="5" y="25"/>
                </a:lnTo>
                <a:lnTo>
                  <a:pt x="5" y="30"/>
                </a:lnTo>
                <a:lnTo>
                  <a:pt x="5" y="30"/>
                </a:lnTo>
                <a:lnTo>
                  <a:pt x="0" y="59"/>
                </a:lnTo>
                <a:lnTo>
                  <a:pt x="0" y="59"/>
                </a:lnTo>
                <a:lnTo>
                  <a:pt x="15" y="64"/>
                </a:lnTo>
                <a:lnTo>
                  <a:pt x="15" y="64"/>
                </a:lnTo>
                <a:lnTo>
                  <a:pt x="15" y="49"/>
                </a:lnTo>
                <a:lnTo>
                  <a:pt x="15" y="49"/>
                </a:lnTo>
                <a:lnTo>
                  <a:pt x="15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9737725" y="2901950"/>
            <a:ext cx="166688" cy="173038"/>
          </a:xfrm>
          <a:custGeom>
            <a:avLst/>
            <a:gdLst>
              <a:gd name="T0" fmla="*/ 65 w 105"/>
              <a:gd name="T1" fmla="*/ 15 h 109"/>
              <a:gd name="T2" fmla="*/ 65 w 105"/>
              <a:gd name="T3" fmla="*/ 15 h 109"/>
              <a:gd name="T4" fmla="*/ 60 w 105"/>
              <a:gd name="T5" fmla="*/ 10 h 109"/>
              <a:gd name="T6" fmla="*/ 60 w 105"/>
              <a:gd name="T7" fmla="*/ 10 h 109"/>
              <a:gd name="T8" fmla="*/ 60 w 105"/>
              <a:gd name="T9" fmla="*/ 0 h 109"/>
              <a:gd name="T10" fmla="*/ 60 w 105"/>
              <a:gd name="T11" fmla="*/ 0 h 109"/>
              <a:gd name="T12" fmla="*/ 50 w 105"/>
              <a:gd name="T13" fmla="*/ 5 h 109"/>
              <a:gd name="T14" fmla="*/ 50 w 105"/>
              <a:gd name="T15" fmla="*/ 5 h 109"/>
              <a:gd name="T16" fmla="*/ 40 w 105"/>
              <a:gd name="T17" fmla="*/ 5 h 109"/>
              <a:gd name="T18" fmla="*/ 40 w 105"/>
              <a:gd name="T19" fmla="*/ 5 h 109"/>
              <a:gd name="T20" fmla="*/ 45 w 105"/>
              <a:gd name="T21" fmla="*/ 20 h 109"/>
              <a:gd name="T22" fmla="*/ 0 w 105"/>
              <a:gd name="T23" fmla="*/ 20 h 109"/>
              <a:gd name="T24" fmla="*/ 0 w 105"/>
              <a:gd name="T25" fmla="*/ 35 h 109"/>
              <a:gd name="T26" fmla="*/ 45 w 105"/>
              <a:gd name="T27" fmla="*/ 35 h 109"/>
              <a:gd name="T28" fmla="*/ 45 w 105"/>
              <a:gd name="T29" fmla="*/ 45 h 109"/>
              <a:gd name="T30" fmla="*/ 15 w 105"/>
              <a:gd name="T31" fmla="*/ 45 h 109"/>
              <a:gd name="T32" fmla="*/ 15 w 105"/>
              <a:gd name="T33" fmla="*/ 99 h 109"/>
              <a:gd name="T34" fmla="*/ 30 w 105"/>
              <a:gd name="T35" fmla="*/ 99 h 109"/>
              <a:gd name="T36" fmla="*/ 30 w 105"/>
              <a:gd name="T37" fmla="*/ 59 h 109"/>
              <a:gd name="T38" fmla="*/ 45 w 105"/>
              <a:gd name="T39" fmla="*/ 59 h 109"/>
              <a:gd name="T40" fmla="*/ 45 w 105"/>
              <a:gd name="T41" fmla="*/ 109 h 109"/>
              <a:gd name="T42" fmla="*/ 60 w 105"/>
              <a:gd name="T43" fmla="*/ 109 h 109"/>
              <a:gd name="T44" fmla="*/ 60 w 105"/>
              <a:gd name="T45" fmla="*/ 59 h 109"/>
              <a:gd name="T46" fmla="*/ 75 w 105"/>
              <a:gd name="T47" fmla="*/ 59 h 109"/>
              <a:gd name="T48" fmla="*/ 75 w 105"/>
              <a:gd name="T49" fmla="*/ 84 h 109"/>
              <a:gd name="T50" fmla="*/ 75 w 105"/>
              <a:gd name="T51" fmla="*/ 84 h 109"/>
              <a:gd name="T52" fmla="*/ 75 w 105"/>
              <a:gd name="T53" fmla="*/ 84 h 109"/>
              <a:gd name="T54" fmla="*/ 65 w 105"/>
              <a:gd name="T55" fmla="*/ 84 h 109"/>
              <a:gd name="T56" fmla="*/ 65 w 105"/>
              <a:gd name="T57" fmla="*/ 84 h 109"/>
              <a:gd name="T58" fmla="*/ 70 w 105"/>
              <a:gd name="T59" fmla="*/ 99 h 109"/>
              <a:gd name="T60" fmla="*/ 70 w 105"/>
              <a:gd name="T61" fmla="*/ 99 h 109"/>
              <a:gd name="T62" fmla="*/ 85 w 105"/>
              <a:gd name="T63" fmla="*/ 99 h 109"/>
              <a:gd name="T64" fmla="*/ 90 w 105"/>
              <a:gd name="T65" fmla="*/ 94 h 109"/>
              <a:gd name="T66" fmla="*/ 95 w 105"/>
              <a:gd name="T67" fmla="*/ 89 h 109"/>
              <a:gd name="T68" fmla="*/ 95 w 105"/>
              <a:gd name="T69" fmla="*/ 45 h 109"/>
              <a:gd name="T70" fmla="*/ 60 w 105"/>
              <a:gd name="T71" fmla="*/ 45 h 109"/>
              <a:gd name="T72" fmla="*/ 60 w 105"/>
              <a:gd name="T73" fmla="*/ 35 h 109"/>
              <a:gd name="T74" fmla="*/ 105 w 105"/>
              <a:gd name="T75" fmla="*/ 35 h 109"/>
              <a:gd name="T76" fmla="*/ 105 w 105"/>
              <a:gd name="T77" fmla="*/ 20 h 109"/>
              <a:gd name="T78" fmla="*/ 50 w 105"/>
              <a:gd name="T79" fmla="*/ 20 h 109"/>
              <a:gd name="T80" fmla="*/ 50 w 105"/>
              <a:gd name="T81" fmla="*/ 20 h 109"/>
              <a:gd name="T82" fmla="*/ 65 w 105"/>
              <a:gd name="T83" fmla="*/ 15 h 109"/>
              <a:gd name="T84" fmla="*/ 65 w 105"/>
              <a:gd name="T85" fmla="*/ 15 h 109"/>
              <a:gd name="T86" fmla="*/ 65 w 105"/>
              <a:gd name="T87" fmla="*/ 1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5" h="109">
                <a:moveTo>
                  <a:pt x="65" y="15"/>
                </a:moveTo>
                <a:lnTo>
                  <a:pt x="65" y="15"/>
                </a:lnTo>
                <a:lnTo>
                  <a:pt x="60" y="10"/>
                </a:lnTo>
                <a:lnTo>
                  <a:pt x="60" y="10"/>
                </a:lnTo>
                <a:lnTo>
                  <a:pt x="60" y="0"/>
                </a:lnTo>
                <a:lnTo>
                  <a:pt x="60" y="0"/>
                </a:lnTo>
                <a:lnTo>
                  <a:pt x="50" y="5"/>
                </a:lnTo>
                <a:lnTo>
                  <a:pt x="50" y="5"/>
                </a:lnTo>
                <a:lnTo>
                  <a:pt x="40" y="5"/>
                </a:lnTo>
                <a:lnTo>
                  <a:pt x="40" y="5"/>
                </a:lnTo>
                <a:lnTo>
                  <a:pt x="45" y="20"/>
                </a:lnTo>
                <a:lnTo>
                  <a:pt x="0" y="20"/>
                </a:lnTo>
                <a:lnTo>
                  <a:pt x="0" y="35"/>
                </a:lnTo>
                <a:lnTo>
                  <a:pt x="45" y="35"/>
                </a:lnTo>
                <a:lnTo>
                  <a:pt x="45" y="45"/>
                </a:lnTo>
                <a:lnTo>
                  <a:pt x="15" y="45"/>
                </a:lnTo>
                <a:lnTo>
                  <a:pt x="15" y="99"/>
                </a:lnTo>
                <a:lnTo>
                  <a:pt x="30" y="99"/>
                </a:lnTo>
                <a:lnTo>
                  <a:pt x="30" y="59"/>
                </a:lnTo>
                <a:lnTo>
                  <a:pt x="45" y="59"/>
                </a:lnTo>
                <a:lnTo>
                  <a:pt x="45" y="109"/>
                </a:lnTo>
                <a:lnTo>
                  <a:pt x="60" y="109"/>
                </a:lnTo>
                <a:lnTo>
                  <a:pt x="60" y="59"/>
                </a:lnTo>
                <a:lnTo>
                  <a:pt x="75" y="59"/>
                </a:lnTo>
                <a:lnTo>
                  <a:pt x="75" y="84"/>
                </a:lnTo>
                <a:lnTo>
                  <a:pt x="75" y="84"/>
                </a:lnTo>
                <a:lnTo>
                  <a:pt x="75" y="84"/>
                </a:lnTo>
                <a:lnTo>
                  <a:pt x="65" y="84"/>
                </a:lnTo>
                <a:lnTo>
                  <a:pt x="65" y="84"/>
                </a:lnTo>
                <a:lnTo>
                  <a:pt x="70" y="99"/>
                </a:lnTo>
                <a:lnTo>
                  <a:pt x="70" y="99"/>
                </a:lnTo>
                <a:lnTo>
                  <a:pt x="85" y="99"/>
                </a:lnTo>
                <a:lnTo>
                  <a:pt x="90" y="94"/>
                </a:lnTo>
                <a:lnTo>
                  <a:pt x="95" y="89"/>
                </a:lnTo>
                <a:lnTo>
                  <a:pt x="95" y="45"/>
                </a:lnTo>
                <a:lnTo>
                  <a:pt x="60" y="45"/>
                </a:lnTo>
                <a:lnTo>
                  <a:pt x="60" y="35"/>
                </a:lnTo>
                <a:lnTo>
                  <a:pt x="105" y="35"/>
                </a:lnTo>
                <a:lnTo>
                  <a:pt x="105" y="20"/>
                </a:lnTo>
                <a:lnTo>
                  <a:pt x="50" y="20"/>
                </a:lnTo>
                <a:lnTo>
                  <a:pt x="50" y="20"/>
                </a:lnTo>
                <a:lnTo>
                  <a:pt x="65" y="15"/>
                </a:lnTo>
                <a:lnTo>
                  <a:pt x="65" y="15"/>
                </a:lnTo>
                <a:lnTo>
                  <a:pt x="65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10077450" y="5197475"/>
            <a:ext cx="166688" cy="150813"/>
          </a:xfrm>
          <a:custGeom>
            <a:avLst/>
            <a:gdLst>
              <a:gd name="T0" fmla="*/ 10 w 105"/>
              <a:gd name="T1" fmla="*/ 35 h 95"/>
              <a:gd name="T2" fmla="*/ 10 w 105"/>
              <a:gd name="T3" fmla="*/ 50 h 95"/>
              <a:gd name="T4" fmla="*/ 40 w 105"/>
              <a:gd name="T5" fmla="*/ 50 h 95"/>
              <a:gd name="T6" fmla="*/ 40 w 105"/>
              <a:gd name="T7" fmla="*/ 80 h 95"/>
              <a:gd name="T8" fmla="*/ 0 w 105"/>
              <a:gd name="T9" fmla="*/ 80 h 95"/>
              <a:gd name="T10" fmla="*/ 0 w 105"/>
              <a:gd name="T11" fmla="*/ 95 h 95"/>
              <a:gd name="T12" fmla="*/ 105 w 105"/>
              <a:gd name="T13" fmla="*/ 95 h 95"/>
              <a:gd name="T14" fmla="*/ 105 w 105"/>
              <a:gd name="T15" fmla="*/ 80 h 95"/>
              <a:gd name="T16" fmla="*/ 80 w 105"/>
              <a:gd name="T17" fmla="*/ 80 h 95"/>
              <a:gd name="T18" fmla="*/ 80 w 105"/>
              <a:gd name="T19" fmla="*/ 80 h 95"/>
              <a:gd name="T20" fmla="*/ 90 w 105"/>
              <a:gd name="T21" fmla="*/ 75 h 95"/>
              <a:gd name="T22" fmla="*/ 90 w 105"/>
              <a:gd name="T23" fmla="*/ 75 h 95"/>
              <a:gd name="T24" fmla="*/ 90 w 105"/>
              <a:gd name="T25" fmla="*/ 70 h 95"/>
              <a:gd name="T26" fmla="*/ 90 w 105"/>
              <a:gd name="T27" fmla="*/ 70 h 95"/>
              <a:gd name="T28" fmla="*/ 75 w 105"/>
              <a:gd name="T29" fmla="*/ 50 h 95"/>
              <a:gd name="T30" fmla="*/ 75 w 105"/>
              <a:gd name="T31" fmla="*/ 50 h 95"/>
              <a:gd name="T32" fmla="*/ 60 w 105"/>
              <a:gd name="T33" fmla="*/ 60 h 95"/>
              <a:gd name="T34" fmla="*/ 60 w 105"/>
              <a:gd name="T35" fmla="*/ 60 h 95"/>
              <a:gd name="T36" fmla="*/ 75 w 105"/>
              <a:gd name="T37" fmla="*/ 80 h 95"/>
              <a:gd name="T38" fmla="*/ 55 w 105"/>
              <a:gd name="T39" fmla="*/ 80 h 95"/>
              <a:gd name="T40" fmla="*/ 55 w 105"/>
              <a:gd name="T41" fmla="*/ 50 h 95"/>
              <a:gd name="T42" fmla="*/ 90 w 105"/>
              <a:gd name="T43" fmla="*/ 50 h 95"/>
              <a:gd name="T44" fmla="*/ 90 w 105"/>
              <a:gd name="T45" fmla="*/ 35 h 95"/>
              <a:gd name="T46" fmla="*/ 55 w 105"/>
              <a:gd name="T47" fmla="*/ 35 h 95"/>
              <a:gd name="T48" fmla="*/ 55 w 105"/>
              <a:gd name="T49" fmla="*/ 10 h 95"/>
              <a:gd name="T50" fmla="*/ 95 w 105"/>
              <a:gd name="T51" fmla="*/ 10 h 95"/>
              <a:gd name="T52" fmla="*/ 95 w 105"/>
              <a:gd name="T53" fmla="*/ 0 h 95"/>
              <a:gd name="T54" fmla="*/ 5 w 105"/>
              <a:gd name="T55" fmla="*/ 0 h 95"/>
              <a:gd name="T56" fmla="*/ 5 w 105"/>
              <a:gd name="T57" fmla="*/ 10 h 95"/>
              <a:gd name="T58" fmla="*/ 40 w 105"/>
              <a:gd name="T59" fmla="*/ 10 h 95"/>
              <a:gd name="T60" fmla="*/ 40 w 105"/>
              <a:gd name="T61" fmla="*/ 35 h 95"/>
              <a:gd name="T62" fmla="*/ 10 w 105"/>
              <a:gd name="T63" fmla="*/ 35 h 95"/>
              <a:gd name="T64" fmla="*/ 10 w 105"/>
              <a:gd name="T65" fmla="*/ 3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5" h="95">
                <a:moveTo>
                  <a:pt x="10" y="35"/>
                </a:moveTo>
                <a:lnTo>
                  <a:pt x="10" y="50"/>
                </a:lnTo>
                <a:lnTo>
                  <a:pt x="40" y="50"/>
                </a:lnTo>
                <a:lnTo>
                  <a:pt x="40" y="80"/>
                </a:lnTo>
                <a:lnTo>
                  <a:pt x="0" y="80"/>
                </a:lnTo>
                <a:lnTo>
                  <a:pt x="0" y="95"/>
                </a:lnTo>
                <a:lnTo>
                  <a:pt x="105" y="95"/>
                </a:lnTo>
                <a:lnTo>
                  <a:pt x="105" y="80"/>
                </a:lnTo>
                <a:lnTo>
                  <a:pt x="80" y="80"/>
                </a:lnTo>
                <a:lnTo>
                  <a:pt x="80" y="80"/>
                </a:lnTo>
                <a:lnTo>
                  <a:pt x="90" y="75"/>
                </a:lnTo>
                <a:lnTo>
                  <a:pt x="90" y="75"/>
                </a:lnTo>
                <a:lnTo>
                  <a:pt x="90" y="70"/>
                </a:lnTo>
                <a:lnTo>
                  <a:pt x="90" y="70"/>
                </a:lnTo>
                <a:lnTo>
                  <a:pt x="75" y="50"/>
                </a:lnTo>
                <a:lnTo>
                  <a:pt x="75" y="50"/>
                </a:lnTo>
                <a:lnTo>
                  <a:pt x="60" y="60"/>
                </a:lnTo>
                <a:lnTo>
                  <a:pt x="60" y="60"/>
                </a:lnTo>
                <a:lnTo>
                  <a:pt x="75" y="80"/>
                </a:lnTo>
                <a:lnTo>
                  <a:pt x="55" y="80"/>
                </a:lnTo>
                <a:lnTo>
                  <a:pt x="55" y="50"/>
                </a:lnTo>
                <a:lnTo>
                  <a:pt x="90" y="50"/>
                </a:lnTo>
                <a:lnTo>
                  <a:pt x="90" y="35"/>
                </a:lnTo>
                <a:lnTo>
                  <a:pt x="55" y="35"/>
                </a:lnTo>
                <a:lnTo>
                  <a:pt x="55" y="10"/>
                </a:lnTo>
                <a:lnTo>
                  <a:pt x="95" y="10"/>
                </a:lnTo>
                <a:lnTo>
                  <a:pt x="95" y="0"/>
                </a:lnTo>
                <a:lnTo>
                  <a:pt x="5" y="0"/>
                </a:lnTo>
                <a:lnTo>
                  <a:pt x="5" y="10"/>
                </a:lnTo>
                <a:lnTo>
                  <a:pt x="40" y="10"/>
                </a:lnTo>
                <a:lnTo>
                  <a:pt x="40" y="35"/>
                </a:lnTo>
                <a:lnTo>
                  <a:pt x="10" y="35"/>
                </a:lnTo>
                <a:lnTo>
                  <a:pt x="10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10260013" y="5181600"/>
            <a:ext cx="174625" cy="174625"/>
          </a:xfrm>
          <a:custGeom>
            <a:avLst/>
            <a:gdLst>
              <a:gd name="T0" fmla="*/ 20 w 110"/>
              <a:gd name="T1" fmla="*/ 35 h 110"/>
              <a:gd name="T2" fmla="*/ 10 w 110"/>
              <a:gd name="T3" fmla="*/ 55 h 110"/>
              <a:gd name="T4" fmla="*/ 0 w 110"/>
              <a:gd name="T5" fmla="*/ 75 h 110"/>
              <a:gd name="T6" fmla="*/ 10 w 110"/>
              <a:gd name="T7" fmla="*/ 85 h 110"/>
              <a:gd name="T8" fmla="*/ 20 w 110"/>
              <a:gd name="T9" fmla="*/ 110 h 110"/>
              <a:gd name="T10" fmla="*/ 35 w 110"/>
              <a:gd name="T11" fmla="*/ 55 h 110"/>
              <a:gd name="T12" fmla="*/ 40 w 110"/>
              <a:gd name="T13" fmla="*/ 65 h 110"/>
              <a:gd name="T14" fmla="*/ 55 w 110"/>
              <a:gd name="T15" fmla="*/ 60 h 110"/>
              <a:gd name="T16" fmla="*/ 40 w 110"/>
              <a:gd name="T17" fmla="*/ 40 h 110"/>
              <a:gd name="T18" fmla="*/ 35 w 110"/>
              <a:gd name="T19" fmla="*/ 35 h 110"/>
              <a:gd name="T20" fmla="*/ 50 w 110"/>
              <a:gd name="T21" fmla="*/ 25 h 110"/>
              <a:gd name="T22" fmla="*/ 35 w 110"/>
              <a:gd name="T23" fmla="*/ 15 h 110"/>
              <a:gd name="T24" fmla="*/ 35 w 110"/>
              <a:gd name="T25" fmla="*/ 5 h 110"/>
              <a:gd name="T26" fmla="*/ 35 w 110"/>
              <a:gd name="T27" fmla="*/ 0 h 110"/>
              <a:gd name="T28" fmla="*/ 30 w 110"/>
              <a:gd name="T29" fmla="*/ 0 h 110"/>
              <a:gd name="T30" fmla="*/ 25 w 110"/>
              <a:gd name="T31" fmla="*/ 25 h 110"/>
              <a:gd name="T32" fmla="*/ 5 w 110"/>
              <a:gd name="T33" fmla="*/ 35 h 110"/>
              <a:gd name="T34" fmla="*/ 40 w 110"/>
              <a:gd name="T35" fmla="*/ 80 h 110"/>
              <a:gd name="T36" fmla="*/ 40 w 110"/>
              <a:gd name="T37" fmla="*/ 80 h 110"/>
              <a:gd name="T38" fmla="*/ 50 w 110"/>
              <a:gd name="T39" fmla="*/ 90 h 110"/>
              <a:gd name="T40" fmla="*/ 70 w 110"/>
              <a:gd name="T41" fmla="*/ 65 h 110"/>
              <a:gd name="T42" fmla="*/ 85 w 110"/>
              <a:gd name="T43" fmla="*/ 110 h 110"/>
              <a:gd name="T44" fmla="*/ 85 w 110"/>
              <a:gd name="T45" fmla="*/ 65 h 110"/>
              <a:gd name="T46" fmla="*/ 100 w 110"/>
              <a:gd name="T47" fmla="*/ 95 h 110"/>
              <a:gd name="T48" fmla="*/ 110 w 110"/>
              <a:gd name="T49" fmla="*/ 75 h 110"/>
              <a:gd name="T50" fmla="*/ 85 w 110"/>
              <a:gd name="T51" fmla="*/ 35 h 110"/>
              <a:gd name="T52" fmla="*/ 105 w 110"/>
              <a:gd name="T53" fmla="*/ 25 h 110"/>
              <a:gd name="T54" fmla="*/ 85 w 110"/>
              <a:gd name="T55" fmla="*/ 15 h 110"/>
              <a:gd name="T56" fmla="*/ 85 w 110"/>
              <a:gd name="T57" fmla="*/ 5 h 110"/>
              <a:gd name="T58" fmla="*/ 85 w 110"/>
              <a:gd name="T59" fmla="*/ 0 h 110"/>
              <a:gd name="T60" fmla="*/ 75 w 110"/>
              <a:gd name="T61" fmla="*/ 0 h 110"/>
              <a:gd name="T62" fmla="*/ 70 w 110"/>
              <a:gd name="T63" fmla="*/ 25 h 110"/>
              <a:gd name="T64" fmla="*/ 55 w 110"/>
              <a:gd name="T65" fmla="*/ 35 h 110"/>
              <a:gd name="T66" fmla="*/ 65 w 110"/>
              <a:gd name="T67" fmla="*/ 35 h 110"/>
              <a:gd name="T68" fmla="*/ 55 w 110"/>
              <a:gd name="T69" fmla="*/ 60 h 110"/>
              <a:gd name="T70" fmla="*/ 40 w 110"/>
              <a:gd name="T71" fmla="*/ 8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0" h="110">
                <a:moveTo>
                  <a:pt x="5" y="35"/>
                </a:moveTo>
                <a:lnTo>
                  <a:pt x="20" y="35"/>
                </a:lnTo>
                <a:lnTo>
                  <a:pt x="20" y="35"/>
                </a:lnTo>
                <a:lnTo>
                  <a:pt x="10" y="55"/>
                </a:lnTo>
                <a:lnTo>
                  <a:pt x="0" y="75"/>
                </a:lnTo>
                <a:lnTo>
                  <a:pt x="0" y="75"/>
                </a:lnTo>
                <a:lnTo>
                  <a:pt x="10" y="85"/>
                </a:lnTo>
                <a:lnTo>
                  <a:pt x="10" y="85"/>
                </a:lnTo>
                <a:lnTo>
                  <a:pt x="20" y="65"/>
                </a:lnTo>
                <a:lnTo>
                  <a:pt x="20" y="110"/>
                </a:lnTo>
                <a:lnTo>
                  <a:pt x="35" y="110"/>
                </a:lnTo>
                <a:lnTo>
                  <a:pt x="35" y="55"/>
                </a:lnTo>
                <a:lnTo>
                  <a:pt x="35" y="55"/>
                </a:lnTo>
                <a:lnTo>
                  <a:pt x="40" y="65"/>
                </a:lnTo>
                <a:lnTo>
                  <a:pt x="55" y="60"/>
                </a:lnTo>
                <a:lnTo>
                  <a:pt x="55" y="60"/>
                </a:lnTo>
                <a:lnTo>
                  <a:pt x="45" y="40"/>
                </a:lnTo>
                <a:lnTo>
                  <a:pt x="40" y="40"/>
                </a:lnTo>
                <a:lnTo>
                  <a:pt x="35" y="45"/>
                </a:lnTo>
                <a:lnTo>
                  <a:pt x="35" y="35"/>
                </a:lnTo>
                <a:lnTo>
                  <a:pt x="50" y="35"/>
                </a:lnTo>
                <a:lnTo>
                  <a:pt x="50" y="25"/>
                </a:lnTo>
                <a:lnTo>
                  <a:pt x="35" y="25"/>
                </a:lnTo>
                <a:lnTo>
                  <a:pt x="35" y="15"/>
                </a:lnTo>
                <a:lnTo>
                  <a:pt x="35" y="15"/>
                </a:lnTo>
                <a:lnTo>
                  <a:pt x="35" y="5"/>
                </a:lnTo>
                <a:lnTo>
                  <a:pt x="35" y="5"/>
                </a:lnTo>
                <a:lnTo>
                  <a:pt x="35" y="0"/>
                </a:lnTo>
                <a:lnTo>
                  <a:pt x="35" y="0"/>
                </a:lnTo>
                <a:lnTo>
                  <a:pt x="30" y="0"/>
                </a:lnTo>
                <a:lnTo>
                  <a:pt x="25" y="0"/>
                </a:lnTo>
                <a:lnTo>
                  <a:pt x="25" y="25"/>
                </a:lnTo>
                <a:lnTo>
                  <a:pt x="5" y="25"/>
                </a:lnTo>
                <a:lnTo>
                  <a:pt x="5" y="35"/>
                </a:lnTo>
                <a:lnTo>
                  <a:pt x="5" y="35"/>
                </a:lnTo>
                <a:close/>
                <a:moveTo>
                  <a:pt x="40" y="80"/>
                </a:moveTo>
                <a:lnTo>
                  <a:pt x="40" y="80"/>
                </a:lnTo>
                <a:lnTo>
                  <a:pt x="40" y="80"/>
                </a:lnTo>
                <a:lnTo>
                  <a:pt x="50" y="90"/>
                </a:lnTo>
                <a:lnTo>
                  <a:pt x="50" y="90"/>
                </a:lnTo>
                <a:lnTo>
                  <a:pt x="60" y="80"/>
                </a:lnTo>
                <a:lnTo>
                  <a:pt x="70" y="65"/>
                </a:lnTo>
                <a:lnTo>
                  <a:pt x="70" y="110"/>
                </a:lnTo>
                <a:lnTo>
                  <a:pt x="85" y="110"/>
                </a:lnTo>
                <a:lnTo>
                  <a:pt x="85" y="65"/>
                </a:lnTo>
                <a:lnTo>
                  <a:pt x="85" y="65"/>
                </a:lnTo>
                <a:lnTo>
                  <a:pt x="100" y="95"/>
                </a:lnTo>
                <a:lnTo>
                  <a:pt x="100" y="95"/>
                </a:lnTo>
                <a:lnTo>
                  <a:pt x="110" y="75"/>
                </a:lnTo>
                <a:lnTo>
                  <a:pt x="110" y="75"/>
                </a:lnTo>
                <a:lnTo>
                  <a:pt x="95" y="60"/>
                </a:lnTo>
                <a:lnTo>
                  <a:pt x="85" y="35"/>
                </a:lnTo>
                <a:lnTo>
                  <a:pt x="105" y="35"/>
                </a:lnTo>
                <a:lnTo>
                  <a:pt x="105" y="25"/>
                </a:lnTo>
                <a:lnTo>
                  <a:pt x="85" y="25"/>
                </a:lnTo>
                <a:lnTo>
                  <a:pt x="85" y="15"/>
                </a:lnTo>
                <a:lnTo>
                  <a:pt x="85" y="15"/>
                </a:lnTo>
                <a:lnTo>
                  <a:pt x="85" y="5"/>
                </a:lnTo>
                <a:lnTo>
                  <a:pt x="85" y="5"/>
                </a:lnTo>
                <a:lnTo>
                  <a:pt x="85" y="0"/>
                </a:lnTo>
                <a:lnTo>
                  <a:pt x="85" y="0"/>
                </a:lnTo>
                <a:lnTo>
                  <a:pt x="75" y="0"/>
                </a:lnTo>
                <a:lnTo>
                  <a:pt x="70" y="0"/>
                </a:lnTo>
                <a:lnTo>
                  <a:pt x="70" y="25"/>
                </a:lnTo>
                <a:lnTo>
                  <a:pt x="55" y="25"/>
                </a:lnTo>
                <a:lnTo>
                  <a:pt x="55" y="35"/>
                </a:lnTo>
                <a:lnTo>
                  <a:pt x="65" y="35"/>
                </a:lnTo>
                <a:lnTo>
                  <a:pt x="65" y="35"/>
                </a:lnTo>
                <a:lnTo>
                  <a:pt x="65" y="35"/>
                </a:lnTo>
                <a:lnTo>
                  <a:pt x="55" y="60"/>
                </a:lnTo>
                <a:lnTo>
                  <a:pt x="40" y="80"/>
                </a:lnTo>
                <a:lnTo>
                  <a:pt x="40" y="80"/>
                </a:lnTo>
                <a:lnTo>
                  <a:pt x="40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10458450" y="5181600"/>
            <a:ext cx="165100" cy="174625"/>
          </a:xfrm>
          <a:custGeom>
            <a:avLst/>
            <a:gdLst>
              <a:gd name="T0" fmla="*/ 60 w 104"/>
              <a:gd name="T1" fmla="*/ 15 h 110"/>
              <a:gd name="T2" fmla="*/ 60 w 104"/>
              <a:gd name="T3" fmla="*/ 15 h 110"/>
              <a:gd name="T4" fmla="*/ 60 w 104"/>
              <a:gd name="T5" fmla="*/ 10 h 110"/>
              <a:gd name="T6" fmla="*/ 60 w 104"/>
              <a:gd name="T7" fmla="*/ 10 h 110"/>
              <a:gd name="T8" fmla="*/ 55 w 104"/>
              <a:gd name="T9" fmla="*/ 0 h 110"/>
              <a:gd name="T10" fmla="*/ 55 w 104"/>
              <a:gd name="T11" fmla="*/ 0 h 110"/>
              <a:gd name="T12" fmla="*/ 50 w 104"/>
              <a:gd name="T13" fmla="*/ 0 h 110"/>
              <a:gd name="T14" fmla="*/ 50 w 104"/>
              <a:gd name="T15" fmla="*/ 0 h 110"/>
              <a:gd name="T16" fmla="*/ 40 w 104"/>
              <a:gd name="T17" fmla="*/ 5 h 110"/>
              <a:gd name="T18" fmla="*/ 40 w 104"/>
              <a:gd name="T19" fmla="*/ 5 h 110"/>
              <a:gd name="T20" fmla="*/ 45 w 104"/>
              <a:gd name="T21" fmla="*/ 20 h 110"/>
              <a:gd name="T22" fmla="*/ 0 w 104"/>
              <a:gd name="T23" fmla="*/ 20 h 110"/>
              <a:gd name="T24" fmla="*/ 0 w 104"/>
              <a:gd name="T25" fmla="*/ 30 h 110"/>
              <a:gd name="T26" fmla="*/ 45 w 104"/>
              <a:gd name="T27" fmla="*/ 30 h 110"/>
              <a:gd name="T28" fmla="*/ 45 w 104"/>
              <a:gd name="T29" fmla="*/ 45 h 110"/>
              <a:gd name="T30" fmla="*/ 10 w 104"/>
              <a:gd name="T31" fmla="*/ 45 h 110"/>
              <a:gd name="T32" fmla="*/ 10 w 104"/>
              <a:gd name="T33" fmla="*/ 95 h 110"/>
              <a:gd name="T34" fmla="*/ 25 w 104"/>
              <a:gd name="T35" fmla="*/ 95 h 110"/>
              <a:gd name="T36" fmla="*/ 25 w 104"/>
              <a:gd name="T37" fmla="*/ 55 h 110"/>
              <a:gd name="T38" fmla="*/ 45 w 104"/>
              <a:gd name="T39" fmla="*/ 55 h 110"/>
              <a:gd name="T40" fmla="*/ 45 w 104"/>
              <a:gd name="T41" fmla="*/ 110 h 110"/>
              <a:gd name="T42" fmla="*/ 60 w 104"/>
              <a:gd name="T43" fmla="*/ 110 h 110"/>
              <a:gd name="T44" fmla="*/ 60 w 104"/>
              <a:gd name="T45" fmla="*/ 55 h 110"/>
              <a:gd name="T46" fmla="*/ 74 w 104"/>
              <a:gd name="T47" fmla="*/ 55 h 110"/>
              <a:gd name="T48" fmla="*/ 74 w 104"/>
              <a:gd name="T49" fmla="*/ 80 h 110"/>
              <a:gd name="T50" fmla="*/ 74 w 104"/>
              <a:gd name="T51" fmla="*/ 80 h 110"/>
              <a:gd name="T52" fmla="*/ 70 w 104"/>
              <a:gd name="T53" fmla="*/ 85 h 110"/>
              <a:gd name="T54" fmla="*/ 60 w 104"/>
              <a:gd name="T55" fmla="*/ 85 h 110"/>
              <a:gd name="T56" fmla="*/ 60 w 104"/>
              <a:gd name="T57" fmla="*/ 85 h 110"/>
              <a:gd name="T58" fmla="*/ 65 w 104"/>
              <a:gd name="T59" fmla="*/ 100 h 110"/>
              <a:gd name="T60" fmla="*/ 65 w 104"/>
              <a:gd name="T61" fmla="*/ 100 h 110"/>
              <a:gd name="T62" fmla="*/ 84 w 104"/>
              <a:gd name="T63" fmla="*/ 95 h 110"/>
              <a:gd name="T64" fmla="*/ 89 w 104"/>
              <a:gd name="T65" fmla="*/ 95 h 110"/>
              <a:gd name="T66" fmla="*/ 89 w 104"/>
              <a:gd name="T67" fmla="*/ 90 h 110"/>
              <a:gd name="T68" fmla="*/ 89 w 104"/>
              <a:gd name="T69" fmla="*/ 45 h 110"/>
              <a:gd name="T70" fmla="*/ 60 w 104"/>
              <a:gd name="T71" fmla="*/ 45 h 110"/>
              <a:gd name="T72" fmla="*/ 60 w 104"/>
              <a:gd name="T73" fmla="*/ 30 h 110"/>
              <a:gd name="T74" fmla="*/ 104 w 104"/>
              <a:gd name="T75" fmla="*/ 30 h 110"/>
              <a:gd name="T76" fmla="*/ 104 w 104"/>
              <a:gd name="T77" fmla="*/ 20 h 110"/>
              <a:gd name="T78" fmla="*/ 50 w 104"/>
              <a:gd name="T79" fmla="*/ 20 h 110"/>
              <a:gd name="T80" fmla="*/ 50 w 104"/>
              <a:gd name="T81" fmla="*/ 20 h 110"/>
              <a:gd name="T82" fmla="*/ 60 w 104"/>
              <a:gd name="T83" fmla="*/ 15 h 110"/>
              <a:gd name="T84" fmla="*/ 60 w 104"/>
              <a:gd name="T85" fmla="*/ 15 h 110"/>
              <a:gd name="T86" fmla="*/ 60 w 104"/>
              <a:gd name="T87" fmla="*/ 1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4" h="110">
                <a:moveTo>
                  <a:pt x="60" y="15"/>
                </a:moveTo>
                <a:lnTo>
                  <a:pt x="60" y="15"/>
                </a:lnTo>
                <a:lnTo>
                  <a:pt x="60" y="10"/>
                </a:lnTo>
                <a:lnTo>
                  <a:pt x="60" y="10"/>
                </a:lnTo>
                <a:lnTo>
                  <a:pt x="55" y="0"/>
                </a:lnTo>
                <a:lnTo>
                  <a:pt x="55" y="0"/>
                </a:lnTo>
                <a:lnTo>
                  <a:pt x="50" y="0"/>
                </a:lnTo>
                <a:lnTo>
                  <a:pt x="50" y="0"/>
                </a:lnTo>
                <a:lnTo>
                  <a:pt x="40" y="5"/>
                </a:lnTo>
                <a:lnTo>
                  <a:pt x="40" y="5"/>
                </a:lnTo>
                <a:lnTo>
                  <a:pt x="45" y="20"/>
                </a:lnTo>
                <a:lnTo>
                  <a:pt x="0" y="20"/>
                </a:lnTo>
                <a:lnTo>
                  <a:pt x="0" y="30"/>
                </a:lnTo>
                <a:lnTo>
                  <a:pt x="45" y="30"/>
                </a:lnTo>
                <a:lnTo>
                  <a:pt x="45" y="45"/>
                </a:lnTo>
                <a:lnTo>
                  <a:pt x="10" y="45"/>
                </a:lnTo>
                <a:lnTo>
                  <a:pt x="10" y="95"/>
                </a:lnTo>
                <a:lnTo>
                  <a:pt x="25" y="95"/>
                </a:lnTo>
                <a:lnTo>
                  <a:pt x="25" y="55"/>
                </a:lnTo>
                <a:lnTo>
                  <a:pt x="45" y="55"/>
                </a:lnTo>
                <a:lnTo>
                  <a:pt x="45" y="110"/>
                </a:lnTo>
                <a:lnTo>
                  <a:pt x="60" y="110"/>
                </a:lnTo>
                <a:lnTo>
                  <a:pt x="60" y="55"/>
                </a:lnTo>
                <a:lnTo>
                  <a:pt x="74" y="55"/>
                </a:lnTo>
                <a:lnTo>
                  <a:pt x="74" y="80"/>
                </a:lnTo>
                <a:lnTo>
                  <a:pt x="74" y="80"/>
                </a:lnTo>
                <a:lnTo>
                  <a:pt x="70" y="85"/>
                </a:lnTo>
                <a:lnTo>
                  <a:pt x="60" y="85"/>
                </a:lnTo>
                <a:lnTo>
                  <a:pt x="60" y="85"/>
                </a:lnTo>
                <a:lnTo>
                  <a:pt x="65" y="100"/>
                </a:lnTo>
                <a:lnTo>
                  <a:pt x="65" y="100"/>
                </a:lnTo>
                <a:lnTo>
                  <a:pt x="84" y="95"/>
                </a:lnTo>
                <a:lnTo>
                  <a:pt x="89" y="95"/>
                </a:lnTo>
                <a:lnTo>
                  <a:pt x="89" y="90"/>
                </a:lnTo>
                <a:lnTo>
                  <a:pt x="89" y="45"/>
                </a:lnTo>
                <a:lnTo>
                  <a:pt x="60" y="45"/>
                </a:lnTo>
                <a:lnTo>
                  <a:pt x="60" y="30"/>
                </a:lnTo>
                <a:lnTo>
                  <a:pt x="104" y="30"/>
                </a:lnTo>
                <a:lnTo>
                  <a:pt x="104" y="20"/>
                </a:lnTo>
                <a:lnTo>
                  <a:pt x="50" y="20"/>
                </a:lnTo>
                <a:lnTo>
                  <a:pt x="50" y="20"/>
                </a:lnTo>
                <a:lnTo>
                  <a:pt x="60" y="15"/>
                </a:lnTo>
                <a:lnTo>
                  <a:pt x="60" y="15"/>
                </a:lnTo>
                <a:lnTo>
                  <a:pt x="60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8969375" y="3962400"/>
            <a:ext cx="174625" cy="174625"/>
          </a:xfrm>
          <a:custGeom>
            <a:avLst/>
            <a:gdLst>
              <a:gd name="T0" fmla="*/ 15 w 110"/>
              <a:gd name="T1" fmla="*/ 30 h 110"/>
              <a:gd name="T2" fmla="*/ 25 w 110"/>
              <a:gd name="T3" fmla="*/ 50 h 110"/>
              <a:gd name="T4" fmla="*/ 5 w 110"/>
              <a:gd name="T5" fmla="*/ 65 h 110"/>
              <a:gd name="T6" fmla="*/ 35 w 110"/>
              <a:gd name="T7" fmla="*/ 65 h 110"/>
              <a:gd name="T8" fmla="*/ 0 w 110"/>
              <a:gd name="T9" fmla="*/ 95 h 110"/>
              <a:gd name="T10" fmla="*/ 15 w 110"/>
              <a:gd name="T11" fmla="*/ 105 h 110"/>
              <a:gd name="T12" fmla="*/ 30 w 110"/>
              <a:gd name="T13" fmla="*/ 90 h 110"/>
              <a:gd name="T14" fmla="*/ 45 w 110"/>
              <a:gd name="T15" fmla="*/ 110 h 110"/>
              <a:gd name="T16" fmla="*/ 60 w 110"/>
              <a:gd name="T17" fmla="*/ 75 h 110"/>
              <a:gd name="T18" fmla="*/ 80 w 110"/>
              <a:gd name="T19" fmla="*/ 90 h 110"/>
              <a:gd name="T20" fmla="*/ 100 w 110"/>
              <a:gd name="T21" fmla="*/ 105 h 110"/>
              <a:gd name="T22" fmla="*/ 110 w 110"/>
              <a:gd name="T23" fmla="*/ 90 h 110"/>
              <a:gd name="T24" fmla="*/ 70 w 110"/>
              <a:gd name="T25" fmla="*/ 65 h 110"/>
              <a:gd name="T26" fmla="*/ 105 w 110"/>
              <a:gd name="T27" fmla="*/ 50 h 110"/>
              <a:gd name="T28" fmla="*/ 80 w 110"/>
              <a:gd name="T29" fmla="*/ 50 h 110"/>
              <a:gd name="T30" fmla="*/ 80 w 110"/>
              <a:gd name="T31" fmla="*/ 25 h 110"/>
              <a:gd name="T32" fmla="*/ 100 w 110"/>
              <a:gd name="T33" fmla="*/ 15 h 110"/>
              <a:gd name="T34" fmla="*/ 60 w 110"/>
              <a:gd name="T35" fmla="*/ 10 h 110"/>
              <a:gd name="T36" fmla="*/ 65 w 110"/>
              <a:gd name="T37" fmla="*/ 5 h 110"/>
              <a:gd name="T38" fmla="*/ 65 w 110"/>
              <a:gd name="T39" fmla="*/ 0 h 110"/>
              <a:gd name="T40" fmla="*/ 60 w 110"/>
              <a:gd name="T41" fmla="*/ 0 h 110"/>
              <a:gd name="T42" fmla="*/ 45 w 110"/>
              <a:gd name="T43" fmla="*/ 0 h 110"/>
              <a:gd name="T44" fmla="*/ 10 w 110"/>
              <a:gd name="T45" fmla="*/ 15 h 110"/>
              <a:gd name="T46" fmla="*/ 30 w 110"/>
              <a:gd name="T47" fmla="*/ 25 h 110"/>
              <a:gd name="T48" fmla="*/ 65 w 110"/>
              <a:gd name="T49" fmla="*/ 45 h 110"/>
              <a:gd name="T50" fmla="*/ 60 w 110"/>
              <a:gd name="T51" fmla="*/ 50 h 110"/>
              <a:gd name="T52" fmla="*/ 75 w 110"/>
              <a:gd name="T53" fmla="*/ 25 h 110"/>
              <a:gd name="T54" fmla="*/ 65 w 110"/>
              <a:gd name="T55" fmla="*/ 45 h 110"/>
              <a:gd name="T56" fmla="*/ 65 w 110"/>
              <a:gd name="T57" fmla="*/ 45 h 110"/>
              <a:gd name="T58" fmla="*/ 45 w 110"/>
              <a:gd name="T59" fmla="*/ 25 h 110"/>
              <a:gd name="T60" fmla="*/ 30 w 110"/>
              <a:gd name="T61" fmla="*/ 50 h 110"/>
              <a:gd name="T62" fmla="*/ 40 w 110"/>
              <a:gd name="T63" fmla="*/ 45 h 110"/>
              <a:gd name="T64" fmla="*/ 35 w 110"/>
              <a:gd name="T65" fmla="*/ 2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0" h="110">
                <a:moveTo>
                  <a:pt x="30" y="25"/>
                </a:moveTo>
                <a:lnTo>
                  <a:pt x="15" y="30"/>
                </a:lnTo>
                <a:lnTo>
                  <a:pt x="15" y="30"/>
                </a:lnTo>
                <a:lnTo>
                  <a:pt x="25" y="50"/>
                </a:lnTo>
                <a:lnTo>
                  <a:pt x="5" y="50"/>
                </a:lnTo>
                <a:lnTo>
                  <a:pt x="5" y="65"/>
                </a:lnTo>
                <a:lnTo>
                  <a:pt x="35" y="65"/>
                </a:lnTo>
                <a:lnTo>
                  <a:pt x="35" y="65"/>
                </a:lnTo>
                <a:lnTo>
                  <a:pt x="20" y="80"/>
                </a:lnTo>
                <a:lnTo>
                  <a:pt x="0" y="95"/>
                </a:lnTo>
                <a:lnTo>
                  <a:pt x="0" y="95"/>
                </a:lnTo>
                <a:lnTo>
                  <a:pt x="15" y="105"/>
                </a:lnTo>
                <a:lnTo>
                  <a:pt x="15" y="105"/>
                </a:lnTo>
                <a:lnTo>
                  <a:pt x="30" y="90"/>
                </a:lnTo>
                <a:lnTo>
                  <a:pt x="45" y="75"/>
                </a:lnTo>
                <a:lnTo>
                  <a:pt x="45" y="110"/>
                </a:lnTo>
                <a:lnTo>
                  <a:pt x="60" y="110"/>
                </a:lnTo>
                <a:lnTo>
                  <a:pt x="60" y="75"/>
                </a:lnTo>
                <a:lnTo>
                  <a:pt x="60" y="75"/>
                </a:lnTo>
                <a:lnTo>
                  <a:pt x="80" y="90"/>
                </a:lnTo>
                <a:lnTo>
                  <a:pt x="100" y="105"/>
                </a:lnTo>
                <a:lnTo>
                  <a:pt x="100" y="105"/>
                </a:lnTo>
                <a:lnTo>
                  <a:pt x="110" y="90"/>
                </a:lnTo>
                <a:lnTo>
                  <a:pt x="110" y="90"/>
                </a:lnTo>
                <a:lnTo>
                  <a:pt x="90" y="80"/>
                </a:lnTo>
                <a:lnTo>
                  <a:pt x="70" y="65"/>
                </a:lnTo>
                <a:lnTo>
                  <a:pt x="105" y="65"/>
                </a:lnTo>
                <a:lnTo>
                  <a:pt x="105" y="50"/>
                </a:lnTo>
                <a:lnTo>
                  <a:pt x="80" y="50"/>
                </a:lnTo>
                <a:lnTo>
                  <a:pt x="80" y="50"/>
                </a:lnTo>
                <a:lnTo>
                  <a:pt x="95" y="30"/>
                </a:lnTo>
                <a:lnTo>
                  <a:pt x="80" y="25"/>
                </a:lnTo>
                <a:lnTo>
                  <a:pt x="100" y="25"/>
                </a:lnTo>
                <a:lnTo>
                  <a:pt x="100" y="15"/>
                </a:lnTo>
                <a:lnTo>
                  <a:pt x="60" y="15"/>
                </a:lnTo>
                <a:lnTo>
                  <a:pt x="60" y="10"/>
                </a:lnTo>
                <a:lnTo>
                  <a:pt x="60" y="10"/>
                </a:lnTo>
                <a:lnTo>
                  <a:pt x="65" y="5"/>
                </a:lnTo>
                <a:lnTo>
                  <a:pt x="65" y="5"/>
                </a:lnTo>
                <a:lnTo>
                  <a:pt x="65" y="0"/>
                </a:lnTo>
                <a:lnTo>
                  <a:pt x="65" y="0"/>
                </a:lnTo>
                <a:lnTo>
                  <a:pt x="60" y="0"/>
                </a:lnTo>
                <a:lnTo>
                  <a:pt x="60" y="0"/>
                </a:lnTo>
                <a:lnTo>
                  <a:pt x="45" y="0"/>
                </a:lnTo>
                <a:lnTo>
                  <a:pt x="45" y="15"/>
                </a:lnTo>
                <a:lnTo>
                  <a:pt x="10" y="15"/>
                </a:lnTo>
                <a:lnTo>
                  <a:pt x="10" y="25"/>
                </a:lnTo>
                <a:lnTo>
                  <a:pt x="30" y="25"/>
                </a:lnTo>
                <a:lnTo>
                  <a:pt x="30" y="25"/>
                </a:lnTo>
                <a:close/>
                <a:moveTo>
                  <a:pt x="65" y="45"/>
                </a:moveTo>
                <a:lnTo>
                  <a:pt x="80" y="50"/>
                </a:lnTo>
                <a:lnTo>
                  <a:pt x="60" y="50"/>
                </a:lnTo>
                <a:lnTo>
                  <a:pt x="60" y="25"/>
                </a:lnTo>
                <a:lnTo>
                  <a:pt x="75" y="25"/>
                </a:lnTo>
                <a:lnTo>
                  <a:pt x="75" y="25"/>
                </a:lnTo>
                <a:lnTo>
                  <a:pt x="65" y="45"/>
                </a:lnTo>
                <a:lnTo>
                  <a:pt x="65" y="45"/>
                </a:lnTo>
                <a:lnTo>
                  <a:pt x="65" y="45"/>
                </a:lnTo>
                <a:close/>
                <a:moveTo>
                  <a:pt x="35" y="25"/>
                </a:moveTo>
                <a:lnTo>
                  <a:pt x="45" y="25"/>
                </a:lnTo>
                <a:lnTo>
                  <a:pt x="45" y="50"/>
                </a:lnTo>
                <a:lnTo>
                  <a:pt x="30" y="50"/>
                </a:lnTo>
                <a:lnTo>
                  <a:pt x="40" y="45"/>
                </a:lnTo>
                <a:lnTo>
                  <a:pt x="40" y="45"/>
                </a:lnTo>
                <a:lnTo>
                  <a:pt x="35" y="25"/>
                </a:lnTo>
                <a:lnTo>
                  <a:pt x="35" y="25"/>
                </a:lnTo>
                <a:lnTo>
                  <a:pt x="35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9167813" y="3962400"/>
            <a:ext cx="165100" cy="182563"/>
          </a:xfrm>
          <a:custGeom>
            <a:avLst/>
            <a:gdLst>
              <a:gd name="T0" fmla="*/ 60 w 104"/>
              <a:gd name="T1" fmla="*/ 0 h 115"/>
              <a:gd name="T2" fmla="*/ 40 w 104"/>
              <a:gd name="T3" fmla="*/ 5 h 115"/>
              <a:gd name="T4" fmla="*/ 0 w 104"/>
              <a:gd name="T5" fmla="*/ 15 h 115"/>
              <a:gd name="T6" fmla="*/ 15 w 104"/>
              <a:gd name="T7" fmla="*/ 35 h 115"/>
              <a:gd name="T8" fmla="*/ 84 w 104"/>
              <a:gd name="T9" fmla="*/ 25 h 115"/>
              <a:gd name="T10" fmla="*/ 99 w 104"/>
              <a:gd name="T11" fmla="*/ 35 h 115"/>
              <a:gd name="T12" fmla="*/ 60 w 104"/>
              <a:gd name="T13" fmla="*/ 15 h 115"/>
              <a:gd name="T14" fmla="*/ 60 w 104"/>
              <a:gd name="T15" fmla="*/ 0 h 115"/>
              <a:gd name="T16" fmla="*/ 60 w 104"/>
              <a:gd name="T17" fmla="*/ 0 h 115"/>
              <a:gd name="T18" fmla="*/ 84 w 104"/>
              <a:gd name="T19" fmla="*/ 45 h 115"/>
              <a:gd name="T20" fmla="*/ 74 w 104"/>
              <a:gd name="T21" fmla="*/ 30 h 115"/>
              <a:gd name="T22" fmla="*/ 20 w 104"/>
              <a:gd name="T23" fmla="*/ 75 h 115"/>
              <a:gd name="T24" fmla="*/ 0 w 104"/>
              <a:gd name="T25" fmla="*/ 85 h 115"/>
              <a:gd name="T26" fmla="*/ 30 w 104"/>
              <a:gd name="T27" fmla="*/ 85 h 115"/>
              <a:gd name="T28" fmla="*/ 0 w 104"/>
              <a:gd name="T29" fmla="*/ 100 h 115"/>
              <a:gd name="T30" fmla="*/ 10 w 104"/>
              <a:gd name="T31" fmla="*/ 115 h 115"/>
              <a:gd name="T32" fmla="*/ 45 w 104"/>
              <a:gd name="T33" fmla="*/ 95 h 115"/>
              <a:gd name="T34" fmla="*/ 40 w 104"/>
              <a:gd name="T35" fmla="*/ 90 h 115"/>
              <a:gd name="T36" fmla="*/ 35 w 104"/>
              <a:gd name="T37" fmla="*/ 85 h 115"/>
              <a:gd name="T38" fmla="*/ 55 w 104"/>
              <a:gd name="T39" fmla="*/ 95 h 115"/>
              <a:gd name="T40" fmla="*/ 74 w 104"/>
              <a:gd name="T41" fmla="*/ 105 h 115"/>
              <a:gd name="T42" fmla="*/ 99 w 104"/>
              <a:gd name="T43" fmla="*/ 100 h 115"/>
              <a:gd name="T44" fmla="*/ 65 w 104"/>
              <a:gd name="T45" fmla="*/ 85 h 115"/>
              <a:gd name="T46" fmla="*/ 104 w 104"/>
              <a:gd name="T47" fmla="*/ 75 h 115"/>
              <a:gd name="T48" fmla="*/ 74 w 104"/>
              <a:gd name="T49" fmla="*/ 60 h 115"/>
              <a:gd name="T50" fmla="*/ 89 w 104"/>
              <a:gd name="T51" fmla="*/ 50 h 115"/>
              <a:gd name="T52" fmla="*/ 35 w 104"/>
              <a:gd name="T53" fmla="*/ 45 h 115"/>
              <a:gd name="T54" fmla="*/ 84 w 104"/>
              <a:gd name="T55" fmla="*/ 45 h 115"/>
              <a:gd name="T56" fmla="*/ 84 w 104"/>
              <a:gd name="T57" fmla="*/ 45 h 115"/>
              <a:gd name="T58" fmla="*/ 55 w 104"/>
              <a:gd name="T59" fmla="*/ 75 h 115"/>
              <a:gd name="T60" fmla="*/ 35 w 104"/>
              <a:gd name="T61" fmla="*/ 60 h 115"/>
              <a:gd name="T62" fmla="*/ 55 w 104"/>
              <a:gd name="T63" fmla="*/ 6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" h="115">
                <a:moveTo>
                  <a:pt x="60" y="0"/>
                </a:moveTo>
                <a:lnTo>
                  <a:pt x="60" y="0"/>
                </a:lnTo>
                <a:lnTo>
                  <a:pt x="40" y="5"/>
                </a:lnTo>
                <a:lnTo>
                  <a:pt x="40" y="5"/>
                </a:lnTo>
                <a:lnTo>
                  <a:pt x="45" y="15"/>
                </a:lnTo>
                <a:lnTo>
                  <a:pt x="0" y="15"/>
                </a:lnTo>
                <a:lnTo>
                  <a:pt x="0" y="35"/>
                </a:lnTo>
                <a:lnTo>
                  <a:pt x="15" y="35"/>
                </a:lnTo>
                <a:lnTo>
                  <a:pt x="15" y="25"/>
                </a:lnTo>
                <a:lnTo>
                  <a:pt x="84" y="25"/>
                </a:lnTo>
                <a:lnTo>
                  <a:pt x="84" y="35"/>
                </a:lnTo>
                <a:lnTo>
                  <a:pt x="99" y="35"/>
                </a:lnTo>
                <a:lnTo>
                  <a:pt x="99" y="15"/>
                </a:lnTo>
                <a:lnTo>
                  <a:pt x="60" y="15"/>
                </a:lnTo>
                <a:lnTo>
                  <a:pt x="60" y="15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close/>
                <a:moveTo>
                  <a:pt x="84" y="45"/>
                </a:moveTo>
                <a:lnTo>
                  <a:pt x="84" y="45"/>
                </a:lnTo>
                <a:lnTo>
                  <a:pt x="74" y="30"/>
                </a:lnTo>
                <a:lnTo>
                  <a:pt x="74" y="30"/>
                </a:lnTo>
                <a:lnTo>
                  <a:pt x="20" y="35"/>
                </a:lnTo>
                <a:lnTo>
                  <a:pt x="20" y="75"/>
                </a:lnTo>
                <a:lnTo>
                  <a:pt x="0" y="75"/>
                </a:lnTo>
                <a:lnTo>
                  <a:pt x="0" y="85"/>
                </a:lnTo>
                <a:lnTo>
                  <a:pt x="30" y="85"/>
                </a:lnTo>
                <a:lnTo>
                  <a:pt x="30" y="85"/>
                </a:lnTo>
                <a:lnTo>
                  <a:pt x="15" y="95"/>
                </a:lnTo>
                <a:lnTo>
                  <a:pt x="0" y="100"/>
                </a:lnTo>
                <a:lnTo>
                  <a:pt x="0" y="100"/>
                </a:lnTo>
                <a:lnTo>
                  <a:pt x="10" y="115"/>
                </a:lnTo>
                <a:lnTo>
                  <a:pt x="10" y="115"/>
                </a:lnTo>
                <a:lnTo>
                  <a:pt x="45" y="95"/>
                </a:lnTo>
                <a:lnTo>
                  <a:pt x="45" y="95"/>
                </a:lnTo>
                <a:lnTo>
                  <a:pt x="40" y="90"/>
                </a:lnTo>
                <a:lnTo>
                  <a:pt x="40" y="90"/>
                </a:lnTo>
                <a:lnTo>
                  <a:pt x="35" y="85"/>
                </a:lnTo>
                <a:lnTo>
                  <a:pt x="65" y="85"/>
                </a:lnTo>
                <a:lnTo>
                  <a:pt x="55" y="95"/>
                </a:lnTo>
                <a:lnTo>
                  <a:pt x="55" y="95"/>
                </a:lnTo>
                <a:lnTo>
                  <a:pt x="74" y="105"/>
                </a:lnTo>
                <a:lnTo>
                  <a:pt x="84" y="115"/>
                </a:lnTo>
                <a:lnTo>
                  <a:pt x="99" y="100"/>
                </a:lnTo>
                <a:lnTo>
                  <a:pt x="99" y="100"/>
                </a:lnTo>
                <a:lnTo>
                  <a:pt x="65" y="85"/>
                </a:lnTo>
                <a:lnTo>
                  <a:pt x="104" y="85"/>
                </a:lnTo>
                <a:lnTo>
                  <a:pt x="104" y="75"/>
                </a:lnTo>
                <a:lnTo>
                  <a:pt x="74" y="75"/>
                </a:lnTo>
                <a:lnTo>
                  <a:pt x="74" y="60"/>
                </a:lnTo>
                <a:lnTo>
                  <a:pt x="89" y="60"/>
                </a:lnTo>
                <a:lnTo>
                  <a:pt x="89" y="50"/>
                </a:lnTo>
                <a:lnTo>
                  <a:pt x="35" y="50"/>
                </a:lnTo>
                <a:lnTo>
                  <a:pt x="35" y="45"/>
                </a:lnTo>
                <a:lnTo>
                  <a:pt x="35" y="45"/>
                </a:lnTo>
                <a:lnTo>
                  <a:pt x="84" y="45"/>
                </a:lnTo>
                <a:lnTo>
                  <a:pt x="84" y="45"/>
                </a:lnTo>
                <a:lnTo>
                  <a:pt x="84" y="45"/>
                </a:lnTo>
                <a:close/>
                <a:moveTo>
                  <a:pt x="55" y="60"/>
                </a:moveTo>
                <a:lnTo>
                  <a:pt x="55" y="75"/>
                </a:lnTo>
                <a:lnTo>
                  <a:pt x="35" y="75"/>
                </a:lnTo>
                <a:lnTo>
                  <a:pt x="35" y="60"/>
                </a:lnTo>
                <a:lnTo>
                  <a:pt x="55" y="60"/>
                </a:lnTo>
                <a:lnTo>
                  <a:pt x="55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9356725" y="3962400"/>
            <a:ext cx="166688" cy="174625"/>
          </a:xfrm>
          <a:custGeom>
            <a:avLst/>
            <a:gdLst>
              <a:gd name="T0" fmla="*/ 60 w 105"/>
              <a:gd name="T1" fmla="*/ 15 h 110"/>
              <a:gd name="T2" fmla="*/ 60 w 105"/>
              <a:gd name="T3" fmla="*/ 15 h 110"/>
              <a:gd name="T4" fmla="*/ 60 w 105"/>
              <a:gd name="T5" fmla="*/ 10 h 110"/>
              <a:gd name="T6" fmla="*/ 60 w 105"/>
              <a:gd name="T7" fmla="*/ 10 h 110"/>
              <a:gd name="T8" fmla="*/ 55 w 105"/>
              <a:gd name="T9" fmla="*/ 0 h 110"/>
              <a:gd name="T10" fmla="*/ 55 w 105"/>
              <a:gd name="T11" fmla="*/ 0 h 110"/>
              <a:gd name="T12" fmla="*/ 50 w 105"/>
              <a:gd name="T13" fmla="*/ 5 h 110"/>
              <a:gd name="T14" fmla="*/ 50 w 105"/>
              <a:gd name="T15" fmla="*/ 5 h 110"/>
              <a:gd name="T16" fmla="*/ 40 w 105"/>
              <a:gd name="T17" fmla="*/ 5 h 110"/>
              <a:gd name="T18" fmla="*/ 40 w 105"/>
              <a:gd name="T19" fmla="*/ 5 h 110"/>
              <a:gd name="T20" fmla="*/ 45 w 105"/>
              <a:gd name="T21" fmla="*/ 20 h 110"/>
              <a:gd name="T22" fmla="*/ 0 w 105"/>
              <a:gd name="T23" fmla="*/ 20 h 110"/>
              <a:gd name="T24" fmla="*/ 0 w 105"/>
              <a:gd name="T25" fmla="*/ 35 h 110"/>
              <a:gd name="T26" fmla="*/ 45 w 105"/>
              <a:gd name="T27" fmla="*/ 35 h 110"/>
              <a:gd name="T28" fmla="*/ 45 w 105"/>
              <a:gd name="T29" fmla="*/ 45 h 110"/>
              <a:gd name="T30" fmla="*/ 10 w 105"/>
              <a:gd name="T31" fmla="*/ 45 h 110"/>
              <a:gd name="T32" fmla="*/ 10 w 105"/>
              <a:gd name="T33" fmla="*/ 100 h 110"/>
              <a:gd name="T34" fmla="*/ 30 w 105"/>
              <a:gd name="T35" fmla="*/ 100 h 110"/>
              <a:gd name="T36" fmla="*/ 30 w 105"/>
              <a:gd name="T37" fmla="*/ 60 h 110"/>
              <a:gd name="T38" fmla="*/ 45 w 105"/>
              <a:gd name="T39" fmla="*/ 60 h 110"/>
              <a:gd name="T40" fmla="*/ 45 w 105"/>
              <a:gd name="T41" fmla="*/ 110 h 110"/>
              <a:gd name="T42" fmla="*/ 60 w 105"/>
              <a:gd name="T43" fmla="*/ 110 h 110"/>
              <a:gd name="T44" fmla="*/ 60 w 105"/>
              <a:gd name="T45" fmla="*/ 60 h 110"/>
              <a:gd name="T46" fmla="*/ 75 w 105"/>
              <a:gd name="T47" fmla="*/ 60 h 110"/>
              <a:gd name="T48" fmla="*/ 75 w 105"/>
              <a:gd name="T49" fmla="*/ 85 h 110"/>
              <a:gd name="T50" fmla="*/ 75 w 105"/>
              <a:gd name="T51" fmla="*/ 85 h 110"/>
              <a:gd name="T52" fmla="*/ 75 w 105"/>
              <a:gd name="T53" fmla="*/ 85 h 110"/>
              <a:gd name="T54" fmla="*/ 65 w 105"/>
              <a:gd name="T55" fmla="*/ 85 h 110"/>
              <a:gd name="T56" fmla="*/ 65 w 105"/>
              <a:gd name="T57" fmla="*/ 85 h 110"/>
              <a:gd name="T58" fmla="*/ 65 w 105"/>
              <a:gd name="T59" fmla="*/ 100 h 110"/>
              <a:gd name="T60" fmla="*/ 65 w 105"/>
              <a:gd name="T61" fmla="*/ 100 h 110"/>
              <a:gd name="T62" fmla="*/ 85 w 105"/>
              <a:gd name="T63" fmla="*/ 100 h 110"/>
              <a:gd name="T64" fmla="*/ 90 w 105"/>
              <a:gd name="T65" fmla="*/ 95 h 110"/>
              <a:gd name="T66" fmla="*/ 90 w 105"/>
              <a:gd name="T67" fmla="*/ 90 h 110"/>
              <a:gd name="T68" fmla="*/ 90 w 105"/>
              <a:gd name="T69" fmla="*/ 45 h 110"/>
              <a:gd name="T70" fmla="*/ 60 w 105"/>
              <a:gd name="T71" fmla="*/ 45 h 110"/>
              <a:gd name="T72" fmla="*/ 60 w 105"/>
              <a:gd name="T73" fmla="*/ 35 h 110"/>
              <a:gd name="T74" fmla="*/ 105 w 105"/>
              <a:gd name="T75" fmla="*/ 35 h 110"/>
              <a:gd name="T76" fmla="*/ 105 w 105"/>
              <a:gd name="T77" fmla="*/ 20 h 110"/>
              <a:gd name="T78" fmla="*/ 50 w 105"/>
              <a:gd name="T79" fmla="*/ 20 h 110"/>
              <a:gd name="T80" fmla="*/ 50 w 105"/>
              <a:gd name="T81" fmla="*/ 20 h 110"/>
              <a:gd name="T82" fmla="*/ 60 w 105"/>
              <a:gd name="T83" fmla="*/ 15 h 110"/>
              <a:gd name="T84" fmla="*/ 60 w 105"/>
              <a:gd name="T85" fmla="*/ 15 h 110"/>
              <a:gd name="T86" fmla="*/ 60 w 105"/>
              <a:gd name="T87" fmla="*/ 1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5" h="110">
                <a:moveTo>
                  <a:pt x="60" y="15"/>
                </a:moveTo>
                <a:lnTo>
                  <a:pt x="60" y="15"/>
                </a:lnTo>
                <a:lnTo>
                  <a:pt x="60" y="10"/>
                </a:lnTo>
                <a:lnTo>
                  <a:pt x="60" y="10"/>
                </a:lnTo>
                <a:lnTo>
                  <a:pt x="55" y="0"/>
                </a:lnTo>
                <a:lnTo>
                  <a:pt x="55" y="0"/>
                </a:lnTo>
                <a:lnTo>
                  <a:pt x="50" y="5"/>
                </a:lnTo>
                <a:lnTo>
                  <a:pt x="50" y="5"/>
                </a:lnTo>
                <a:lnTo>
                  <a:pt x="40" y="5"/>
                </a:lnTo>
                <a:lnTo>
                  <a:pt x="40" y="5"/>
                </a:lnTo>
                <a:lnTo>
                  <a:pt x="45" y="20"/>
                </a:lnTo>
                <a:lnTo>
                  <a:pt x="0" y="20"/>
                </a:lnTo>
                <a:lnTo>
                  <a:pt x="0" y="35"/>
                </a:lnTo>
                <a:lnTo>
                  <a:pt x="45" y="35"/>
                </a:lnTo>
                <a:lnTo>
                  <a:pt x="45" y="45"/>
                </a:lnTo>
                <a:lnTo>
                  <a:pt x="10" y="45"/>
                </a:lnTo>
                <a:lnTo>
                  <a:pt x="10" y="100"/>
                </a:lnTo>
                <a:lnTo>
                  <a:pt x="30" y="100"/>
                </a:lnTo>
                <a:lnTo>
                  <a:pt x="30" y="60"/>
                </a:lnTo>
                <a:lnTo>
                  <a:pt x="45" y="60"/>
                </a:lnTo>
                <a:lnTo>
                  <a:pt x="45" y="110"/>
                </a:lnTo>
                <a:lnTo>
                  <a:pt x="60" y="110"/>
                </a:lnTo>
                <a:lnTo>
                  <a:pt x="60" y="60"/>
                </a:lnTo>
                <a:lnTo>
                  <a:pt x="75" y="60"/>
                </a:lnTo>
                <a:lnTo>
                  <a:pt x="75" y="85"/>
                </a:lnTo>
                <a:lnTo>
                  <a:pt x="75" y="85"/>
                </a:lnTo>
                <a:lnTo>
                  <a:pt x="75" y="85"/>
                </a:lnTo>
                <a:lnTo>
                  <a:pt x="65" y="85"/>
                </a:lnTo>
                <a:lnTo>
                  <a:pt x="65" y="85"/>
                </a:lnTo>
                <a:lnTo>
                  <a:pt x="65" y="100"/>
                </a:lnTo>
                <a:lnTo>
                  <a:pt x="65" y="100"/>
                </a:lnTo>
                <a:lnTo>
                  <a:pt x="85" y="100"/>
                </a:lnTo>
                <a:lnTo>
                  <a:pt x="90" y="95"/>
                </a:lnTo>
                <a:lnTo>
                  <a:pt x="90" y="90"/>
                </a:lnTo>
                <a:lnTo>
                  <a:pt x="90" y="45"/>
                </a:lnTo>
                <a:lnTo>
                  <a:pt x="60" y="45"/>
                </a:lnTo>
                <a:lnTo>
                  <a:pt x="60" y="35"/>
                </a:lnTo>
                <a:lnTo>
                  <a:pt x="105" y="35"/>
                </a:lnTo>
                <a:lnTo>
                  <a:pt x="105" y="20"/>
                </a:lnTo>
                <a:lnTo>
                  <a:pt x="50" y="20"/>
                </a:lnTo>
                <a:lnTo>
                  <a:pt x="50" y="20"/>
                </a:lnTo>
                <a:lnTo>
                  <a:pt x="60" y="15"/>
                </a:lnTo>
                <a:lnTo>
                  <a:pt x="60" y="15"/>
                </a:lnTo>
                <a:lnTo>
                  <a:pt x="60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9563100" y="4256088"/>
            <a:ext cx="174625" cy="180975"/>
          </a:xfrm>
          <a:custGeom>
            <a:avLst/>
            <a:gdLst>
              <a:gd name="T0" fmla="*/ 45 w 110"/>
              <a:gd name="T1" fmla="*/ 39 h 114"/>
              <a:gd name="T2" fmla="*/ 0 w 110"/>
              <a:gd name="T3" fmla="*/ 39 h 114"/>
              <a:gd name="T4" fmla="*/ 110 w 110"/>
              <a:gd name="T5" fmla="*/ 54 h 114"/>
              <a:gd name="T6" fmla="*/ 60 w 110"/>
              <a:gd name="T7" fmla="*/ 39 h 114"/>
              <a:gd name="T8" fmla="*/ 95 w 110"/>
              <a:gd name="T9" fmla="*/ 39 h 114"/>
              <a:gd name="T10" fmla="*/ 60 w 110"/>
              <a:gd name="T11" fmla="*/ 9 h 114"/>
              <a:gd name="T12" fmla="*/ 60 w 110"/>
              <a:gd name="T13" fmla="*/ 5 h 114"/>
              <a:gd name="T14" fmla="*/ 60 w 110"/>
              <a:gd name="T15" fmla="*/ 5 h 114"/>
              <a:gd name="T16" fmla="*/ 60 w 110"/>
              <a:gd name="T17" fmla="*/ 0 h 114"/>
              <a:gd name="T18" fmla="*/ 45 w 110"/>
              <a:gd name="T19" fmla="*/ 9 h 114"/>
              <a:gd name="T20" fmla="*/ 15 w 110"/>
              <a:gd name="T21" fmla="*/ 39 h 114"/>
              <a:gd name="T22" fmla="*/ 45 w 110"/>
              <a:gd name="T23" fmla="*/ 24 h 114"/>
              <a:gd name="T24" fmla="*/ 30 w 110"/>
              <a:gd name="T25" fmla="*/ 19 h 114"/>
              <a:gd name="T26" fmla="*/ 45 w 110"/>
              <a:gd name="T27" fmla="*/ 24 h 114"/>
              <a:gd name="T28" fmla="*/ 80 w 110"/>
              <a:gd name="T29" fmla="*/ 19 h 114"/>
              <a:gd name="T30" fmla="*/ 60 w 110"/>
              <a:gd name="T31" fmla="*/ 24 h 114"/>
              <a:gd name="T32" fmla="*/ 80 w 110"/>
              <a:gd name="T33" fmla="*/ 19 h 114"/>
              <a:gd name="T34" fmla="*/ 75 w 110"/>
              <a:gd name="T35" fmla="*/ 69 h 114"/>
              <a:gd name="T36" fmla="*/ 75 w 110"/>
              <a:gd name="T37" fmla="*/ 89 h 114"/>
              <a:gd name="T38" fmla="*/ 60 w 110"/>
              <a:gd name="T39" fmla="*/ 79 h 114"/>
              <a:gd name="T40" fmla="*/ 60 w 110"/>
              <a:gd name="T41" fmla="*/ 74 h 114"/>
              <a:gd name="T42" fmla="*/ 60 w 110"/>
              <a:gd name="T43" fmla="*/ 74 h 114"/>
              <a:gd name="T44" fmla="*/ 45 w 110"/>
              <a:gd name="T45" fmla="*/ 69 h 114"/>
              <a:gd name="T46" fmla="*/ 45 w 110"/>
              <a:gd name="T47" fmla="*/ 84 h 114"/>
              <a:gd name="T48" fmla="*/ 35 w 110"/>
              <a:gd name="T49" fmla="*/ 89 h 114"/>
              <a:gd name="T50" fmla="*/ 5 w 110"/>
              <a:gd name="T51" fmla="*/ 99 h 114"/>
              <a:gd name="T52" fmla="*/ 10 w 110"/>
              <a:gd name="T53" fmla="*/ 114 h 114"/>
              <a:gd name="T54" fmla="*/ 35 w 110"/>
              <a:gd name="T55" fmla="*/ 104 h 114"/>
              <a:gd name="T56" fmla="*/ 55 w 110"/>
              <a:gd name="T57" fmla="*/ 94 h 114"/>
              <a:gd name="T58" fmla="*/ 95 w 110"/>
              <a:gd name="T59" fmla="*/ 109 h 114"/>
              <a:gd name="T60" fmla="*/ 100 w 110"/>
              <a:gd name="T61" fmla="*/ 99 h 114"/>
              <a:gd name="T62" fmla="*/ 105 w 110"/>
              <a:gd name="T63" fmla="*/ 99 h 114"/>
              <a:gd name="T64" fmla="*/ 105 w 110"/>
              <a:gd name="T65" fmla="*/ 99 h 114"/>
              <a:gd name="T66" fmla="*/ 90 w 110"/>
              <a:gd name="T67" fmla="*/ 89 h 114"/>
              <a:gd name="T68" fmla="*/ 15 w 110"/>
              <a:gd name="T69" fmla="*/ 59 h 114"/>
              <a:gd name="T70" fmla="*/ 30 w 110"/>
              <a:gd name="T71" fmla="*/ 89 h 114"/>
              <a:gd name="T72" fmla="*/ 30 w 110"/>
              <a:gd name="T73" fmla="*/ 69 h 114"/>
              <a:gd name="T74" fmla="*/ 75 w 110"/>
              <a:gd name="T75" fmla="*/ 69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0" h="114">
                <a:moveTo>
                  <a:pt x="15" y="39"/>
                </a:moveTo>
                <a:lnTo>
                  <a:pt x="45" y="39"/>
                </a:lnTo>
                <a:lnTo>
                  <a:pt x="45" y="39"/>
                </a:lnTo>
                <a:lnTo>
                  <a:pt x="0" y="39"/>
                </a:lnTo>
                <a:lnTo>
                  <a:pt x="0" y="54"/>
                </a:lnTo>
                <a:lnTo>
                  <a:pt x="110" y="54"/>
                </a:lnTo>
                <a:lnTo>
                  <a:pt x="110" y="39"/>
                </a:lnTo>
                <a:lnTo>
                  <a:pt x="60" y="39"/>
                </a:lnTo>
                <a:lnTo>
                  <a:pt x="60" y="39"/>
                </a:lnTo>
                <a:lnTo>
                  <a:pt x="95" y="39"/>
                </a:lnTo>
                <a:lnTo>
                  <a:pt x="95" y="9"/>
                </a:lnTo>
                <a:lnTo>
                  <a:pt x="60" y="9"/>
                </a:lnTo>
                <a:lnTo>
                  <a:pt x="60" y="5"/>
                </a:lnTo>
                <a:lnTo>
                  <a:pt x="60" y="5"/>
                </a:lnTo>
                <a:lnTo>
                  <a:pt x="60" y="5"/>
                </a:lnTo>
                <a:lnTo>
                  <a:pt x="60" y="5"/>
                </a:lnTo>
                <a:lnTo>
                  <a:pt x="60" y="0"/>
                </a:lnTo>
                <a:lnTo>
                  <a:pt x="60" y="0"/>
                </a:lnTo>
                <a:lnTo>
                  <a:pt x="45" y="0"/>
                </a:lnTo>
                <a:lnTo>
                  <a:pt x="45" y="9"/>
                </a:lnTo>
                <a:lnTo>
                  <a:pt x="15" y="9"/>
                </a:lnTo>
                <a:lnTo>
                  <a:pt x="15" y="39"/>
                </a:lnTo>
                <a:lnTo>
                  <a:pt x="15" y="39"/>
                </a:lnTo>
                <a:close/>
                <a:moveTo>
                  <a:pt x="45" y="24"/>
                </a:moveTo>
                <a:lnTo>
                  <a:pt x="30" y="24"/>
                </a:lnTo>
                <a:lnTo>
                  <a:pt x="30" y="19"/>
                </a:lnTo>
                <a:lnTo>
                  <a:pt x="45" y="19"/>
                </a:lnTo>
                <a:lnTo>
                  <a:pt x="45" y="24"/>
                </a:lnTo>
                <a:lnTo>
                  <a:pt x="45" y="24"/>
                </a:lnTo>
                <a:close/>
                <a:moveTo>
                  <a:pt x="80" y="19"/>
                </a:moveTo>
                <a:lnTo>
                  <a:pt x="80" y="24"/>
                </a:lnTo>
                <a:lnTo>
                  <a:pt x="60" y="24"/>
                </a:lnTo>
                <a:lnTo>
                  <a:pt x="60" y="19"/>
                </a:lnTo>
                <a:lnTo>
                  <a:pt x="80" y="19"/>
                </a:lnTo>
                <a:lnTo>
                  <a:pt x="80" y="19"/>
                </a:lnTo>
                <a:close/>
                <a:moveTo>
                  <a:pt x="75" y="69"/>
                </a:moveTo>
                <a:lnTo>
                  <a:pt x="75" y="89"/>
                </a:lnTo>
                <a:lnTo>
                  <a:pt x="75" y="89"/>
                </a:lnTo>
                <a:lnTo>
                  <a:pt x="60" y="84"/>
                </a:lnTo>
                <a:lnTo>
                  <a:pt x="60" y="79"/>
                </a:lnTo>
                <a:lnTo>
                  <a:pt x="60" y="79"/>
                </a:lnTo>
                <a:lnTo>
                  <a:pt x="60" y="74"/>
                </a:lnTo>
                <a:lnTo>
                  <a:pt x="60" y="74"/>
                </a:lnTo>
                <a:lnTo>
                  <a:pt x="60" y="74"/>
                </a:lnTo>
                <a:lnTo>
                  <a:pt x="60" y="74"/>
                </a:lnTo>
                <a:lnTo>
                  <a:pt x="45" y="69"/>
                </a:lnTo>
                <a:lnTo>
                  <a:pt x="45" y="69"/>
                </a:lnTo>
                <a:lnTo>
                  <a:pt x="45" y="84"/>
                </a:lnTo>
                <a:lnTo>
                  <a:pt x="35" y="89"/>
                </a:lnTo>
                <a:lnTo>
                  <a:pt x="35" y="89"/>
                </a:lnTo>
                <a:lnTo>
                  <a:pt x="25" y="94"/>
                </a:lnTo>
                <a:lnTo>
                  <a:pt x="5" y="99"/>
                </a:lnTo>
                <a:lnTo>
                  <a:pt x="5" y="99"/>
                </a:lnTo>
                <a:lnTo>
                  <a:pt x="10" y="114"/>
                </a:lnTo>
                <a:lnTo>
                  <a:pt x="10" y="114"/>
                </a:lnTo>
                <a:lnTo>
                  <a:pt x="35" y="104"/>
                </a:lnTo>
                <a:lnTo>
                  <a:pt x="55" y="94"/>
                </a:lnTo>
                <a:lnTo>
                  <a:pt x="55" y="94"/>
                </a:lnTo>
                <a:lnTo>
                  <a:pt x="95" y="109"/>
                </a:lnTo>
                <a:lnTo>
                  <a:pt x="95" y="109"/>
                </a:lnTo>
                <a:lnTo>
                  <a:pt x="100" y="99"/>
                </a:lnTo>
                <a:lnTo>
                  <a:pt x="100" y="99"/>
                </a:lnTo>
                <a:lnTo>
                  <a:pt x="105" y="99"/>
                </a:lnTo>
                <a:lnTo>
                  <a:pt x="105" y="99"/>
                </a:lnTo>
                <a:lnTo>
                  <a:pt x="105" y="99"/>
                </a:lnTo>
                <a:lnTo>
                  <a:pt x="105" y="99"/>
                </a:lnTo>
                <a:lnTo>
                  <a:pt x="80" y="89"/>
                </a:lnTo>
                <a:lnTo>
                  <a:pt x="90" y="89"/>
                </a:lnTo>
                <a:lnTo>
                  <a:pt x="90" y="59"/>
                </a:lnTo>
                <a:lnTo>
                  <a:pt x="15" y="59"/>
                </a:lnTo>
                <a:lnTo>
                  <a:pt x="15" y="89"/>
                </a:lnTo>
                <a:lnTo>
                  <a:pt x="30" y="89"/>
                </a:lnTo>
                <a:lnTo>
                  <a:pt x="30" y="69"/>
                </a:lnTo>
                <a:lnTo>
                  <a:pt x="30" y="69"/>
                </a:lnTo>
                <a:lnTo>
                  <a:pt x="75" y="69"/>
                </a:lnTo>
                <a:lnTo>
                  <a:pt x="75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9753600" y="4264025"/>
            <a:ext cx="173038" cy="165100"/>
          </a:xfrm>
          <a:custGeom>
            <a:avLst/>
            <a:gdLst>
              <a:gd name="T0" fmla="*/ 30 w 109"/>
              <a:gd name="T1" fmla="*/ 14 h 104"/>
              <a:gd name="T2" fmla="*/ 20 w 109"/>
              <a:gd name="T3" fmla="*/ 0 h 104"/>
              <a:gd name="T4" fmla="*/ 5 w 109"/>
              <a:gd name="T5" fmla="*/ 9 h 104"/>
              <a:gd name="T6" fmla="*/ 20 w 109"/>
              <a:gd name="T7" fmla="*/ 24 h 104"/>
              <a:gd name="T8" fmla="*/ 70 w 109"/>
              <a:gd name="T9" fmla="*/ 34 h 104"/>
              <a:gd name="T10" fmla="*/ 60 w 109"/>
              <a:gd name="T11" fmla="*/ 24 h 104"/>
              <a:gd name="T12" fmla="*/ 70 w 109"/>
              <a:gd name="T13" fmla="*/ 34 h 104"/>
              <a:gd name="T14" fmla="*/ 60 w 109"/>
              <a:gd name="T15" fmla="*/ 44 h 104"/>
              <a:gd name="T16" fmla="*/ 60 w 109"/>
              <a:gd name="T17" fmla="*/ 44 h 104"/>
              <a:gd name="T18" fmla="*/ 70 w 109"/>
              <a:gd name="T19" fmla="*/ 44 h 104"/>
              <a:gd name="T20" fmla="*/ 75 w 109"/>
              <a:gd name="T21" fmla="*/ 54 h 104"/>
              <a:gd name="T22" fmla="*/ 55 w 109"/>
              <a:gd name="T23" fmla="*/ 54 h 104"/>
              <a:gd name="T24" fmla="*/ 60 w 109"/>
              <a:gd name="T25" fmla="*/ 44 h 104"/>
              <a:gd name="T26" fmla="*/ 60 w 109"/>
              <a:gd name="T27" fmla="*/ 44 h 104"/>
              <a:gd name="T28" fmla="*/ 75 w 109"/>
              <a:gd name="T29" fmla="*/ 64 h 104"/>
              <a:gd name="T30" fmla="*/ 55 w 109"/>
              <a:gd name="T31" fmla="*/ 69 h 104"/>
              <a:gd name="T32" fmla="*/ 55 w 109"/>
              <a:gd name="T33" fmla="*/ 64 h 104"/>
              <a:gd name="T34" fmla="*/ 25 w 109"/>
              <a:gd name="T35" fmla="*/ 39 h 104"/>
              <a:gd name="T36" fmla="*/ 10 w 109"/>
              <a:gd name="T37" fmla="*/ 24 h 104"/>
              <a:gd name="T38" fmla="*/ 0 w 109"/>
              <a:gd name="T39" fmla="*/ 34 h 104"/>
              <a:gd name="T40" fmla="*/ 15 w 109"/>
              <a:gd name="T41" fmla="*/ 49 h 104"/>
              <a:gd name="T42" fmla="*/ 35 w 109"/>
              <a:gd name="T43" fmla="*/ 24 h 104"/>
              <a:gd name="T44" fmla="*/ 45 w 109"/>
              <a:gd name="T45" fmla="*/ 34 h 104"/>
              <a:gd name="T46" fmla="*/ 25 w 109"/>
              <a:gd name="T47" fmla="*/ 44 h 104"/>
              <a:gd name="T48" fmla="*/ 45 w 109"/>
              <a:gd name="T49" fmla="*/ 44 h 104"/>
              <a:gd name="T50" fmla="*/ 25 w 109"/>
              <a:gd name="T51" fmla="*/ 64 h 104"/>
              <a:gd name="T52" fmla="*/ 25 w 109"/>
              <a:gd name="T53" fmla="*/ 59 h 104"/>
              <a:gd name="T54" fmla="*/ 15 w 109"/>
              <a:gd name="T55" fmla="*/ 54 h 104"/>
              <a:gd name="T56" fmla="*/ 5 w 109"/>
              <a:gd name="T57" fmla="*/ 79 h 104"/>
              <a:gd name="T58" fmla="*/ 0 w 109"/>
              <a:gd name="T59" fmla="*/ 94 h 104"/>
              <a:gd name="T60" fmla="*/ 15 w 109"/>
              <a:gd name="T61" fmla="*/ 104 h 104"/>
              <a:gd name="T62" fmla="*/ 20 w 109"/>
              <a:gd name="T63" fmla="*/ 89 h 104"/>
              <a:gd name="T64" fmla="*/ 25 w 109"/>
              <a:gd name="T65" fmla="*/ 69 h 104"/>
              <a:gd name="T66" fmla="*/ 30 w 109"/>
              <a:gd name="T67" fmla="*/ 79 h 104"/>
              <a:gd name="T68" fmla="*/ 30 w 109"/>
              <a:gd name="T69" fmla="*/ 79 h 104"/>
              <a:gd name="T70" fmla="*/ 40 w 109"/>
              <a:gd name="T71" fmla="*/ 94 h 104"/>
              <a:gd name="T72" fmla="*/ 45 w 109"/>
              <a:gd name="T73" fmla="*/ 99 h 104"/>
              <a:gd name="T74" fmla="*/ 85 w 109"/>
              <a:gd name="T75" fmla="*/ 104 h 104"/>
              <a:gd name="T76" fmla="*/ 95 w 109"/>
              <a:gd name="T77" fmla="*/ 99 h 104"/>
              <a:gd name="T78" fmla="*/ 100 w 109"/>
              <a:gd name="T79" fmla="*/ 89 h 104"/>
              <a:gd name="T80" fmla="*/ 85 w 109"/>
              <a:gd name="T81" fmla="*/ 84 h 104"/>
              <a:gd name="T82" fmla="*/ 80 w 109"/>
              <a:gd name="T83" fmla="*/ 94 h 104"/>
              <a:gd name="T84" fmla="*/ 60 w 109"/>
              <a:gd name="T85" fmla="*/ 94 h 104"/>
              <a:gd name="T86" fmla="*/ 55 w 109"/>
              <a:gd name="T87" fmla="*/ 89 h 104"/>
              <a:gd name="T88" fmla="*/ 85 w 109"/>
              <a:gd name="T89" fmla="*/ 84 h 104"/>
              <a:gd name="T90" fmla="*/ 85 w 109"/>
              <a:gd name="T91" fmla="*/ 69 h 104"/>
              <a:gd name="T92" fmla="*/ 100 w 109"/>
              <a:gd name="T93" fmla="*/ 74 h 104"/>
              <a:gd name="T94" fmla="*/ 109 w 109"/>
              <a:gd name="T95" fmla="*/ 59 h 104"/>
              <a:gd name="T96" fmla="*/ 85 w 109"/>
              <a:gd name="T97" fmla="*/ 44 h 104"/>
              <a:gd name="T98" fmla="*/ 105 w 109"/>
              <a:gd name="T99" fmla="*/ 34 h 104"/>
              <a:gd name="T100" fmla="*/ 85 w 109"/>
              <a:gd name="T101" fmla="*/ 24 h 104"/>
              <a:gd name="T102" fmla="*/ 100 w 109"/>
              <a:gd name="T103" fmla="*/ 9 h 104"/>
              <a:gd name="T104" fmla="*/ 85 w 109"/>
              <a:gd name="T105" fmla="*/ 4 h 104"/>
              <a:gd name="T106" fmla="*/ 85 w 109"/>
              <a:gd name="T107" fmla="*/ 0 h 104"/>
              <a:gd name="T108" fmla="*/ 85 w 109"/>
              <a:gd name="T109" fmla="*/ 0 h 104"/>
              <a:gd name="T110" fmla="*/ 75 w 109"/>
              <a:gd name="T111" fmla="*/ 0 h 104"/>
              <a:gd name="T112" fmla="*/ 70 w 109"/>
              <a:gd name="T113" fmla="*/ 9 h 104"/>
              <a:gd name="T114" fmla="*/ 60 w 109"/>
              <a:gd name="T115" fmla="*/ 4 h 104"/>
              <a:gd name="T116" fmla="*/ 60 w 109"/>
              <a:gd name="T117" fmla="*/ 0 h 104"/>
              <a:gd name="T118" fmla="*/ 60 w 109"/>
              <a:gd name="T119" fmla="*/ 0 h 104"/>
              <a:gd name="T120" fmla="*/ 50 w 109"/>
              <a:gd name="T121" fmla="*/ 0 h 104"/>
              <a:gd name="T122" fmla="*/ 45 w 109"/>
              <a:gd name="T123" fmla="*/ 9 h 104"/>
              <a:gd name="T124" fmla="*/ 35 w 109"/>
              <a:gd name="T125" fmla="*/ 2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9" h="104">
                <a:moveTo>
                  <a:pt x="20" y="24"/>
                </a:moveTo>
                <a:lnTo>
                  <a:pt x="30" y="14"/>
                </a:lnTo>
                <a:lnTo>
                  <a:pt x="30" y="14"/>
                </a:lnTo>
                <a:lnTo>
                  <a:pt x="20" y="0"/>
                </a:lnTo>
                <a:lnTo>
                  <a:pt x="5" y="9"/>
                </a:lnTo>
                <a:lnTo>
                  <a:pt x="5" y="9"/>
                </a:lnTo>
                <a:lnTo>
                  <a:pt x="20" y="24"/>
                </a:lnTo>
                <a:lnTo>
                  <a:pt x="20" y="24"/>
                </a:lnTo>
                <a:lnTo>
                  <a:pt x="20" y="24"/>
                </a:lnTo>
                <a:close/>
                <a:moveTo>
                  <a:pt x="70" y="34"/>
                </a:moveTo>
                <a:lnTo>
                  <a:pt x="60" y="34"/>
                </a:lnTo>
                <a:lnTo>
                  <a:pt x="60" y="24"/>
                </a:lnTo>
                <a:lnTo>
                  <a:pt x="70" y="24"/>
                </a:lnTo>
                <a:lnTo>
                  <a:pt x="70" y="34"/>
                </a:lnTo>
                <a:lnTo>
                  <a:pt x="70" y="34"/>
                </a:lnTo>
                <a:close/>
                <a:moveTo>
                  <a:pt x="60" y="44"/>
                </a:moveTo>
                <a:lnTo>
                  <a:pt x="60" y="44"/>
                </a:lnTo>
                <a:lnTo>
                  <a:pt x="60" y="44"/>
                </a:lnTo>
                <a:lnTo>
                  <a:pt x="70" y="44"/>
                </a:lnTo>
                <a:lnTo>
                  <a:pt x="70" y="44"/>
                </a:lnTo>
                <a:lnTo>
                  <a:pt x="70" y="44"/>
                </a:lnTo>
                <a:lnTo>
                  <a:pt x="75" y="54"/>
                </a:lnTo>
                <a:lnTo>
                  <a:pt x="55" y="54"/>
                </a:lnTo>
                <a:lnTo>
                  <a:pt x="55" y="54"/>
                </a:lnTo>
                <a:lnTo>
                  <a:pt x="55" y="54"/>
                </a:lnTo>
                <a:lnTo>
                  <a:pt x="60" y="44"/>
                </a:lnTo>
                <a:lnTo>
                  <a:pt x="60" y="44"/>
                </a:lnTo>
                <a:lnTo>
                  <a:pt x="60" y="44"/>
                </a:lnTo>
                <a:close/>
                <a:moveTo>
                  <a:pt x="55" y="64"/>
                </a:moveTo>
                <a:lnTo>
                  <a:pt x="75" y="64"/>
                </a:lnTo>
                <a:lnTo>
                  <a:pt x="75" y="69"/>
                </a:lnTo>
                <a:lnTo>
                  <a:pt x="55" y="69"/>
                </a:lnTo>
                <a:lnTo>
                  <a:pt x="55" y="64"/>
                </a:lnTo>
                <a:lnTo>
                  <a:pt x="55" y="64"/>
                </a:lnTo>
                <a:close/>
                <a:moveTo>
                  <a:pt x="15" y="49"/>
                </a:moveTo>
                <a:lnTo>
                  <a:pt x="25" y="39"/>
                </a:lnTo>
                <a:lnTo>
                  <a:pt x="25" y="39"/>
                </a:lnTo>
                <a:lnTo>
                  <a:pt x="10" y="24"/>
                </a:lnTo>
                <a:lnTo>
                  <a:pt x="0" y="34"/>
                </a:lnTo>
                <a:lnTo>
                  <a:pt x="0" y="34"/>
                </a:lnTo>
                <a:lnTo>
                  <a:pt x="15" y="49"/>
                </a:lnTo>
                <a:lnTo>
                  <a:pt x="15" y="49"/>
                </a:lnTo>
                <a:lnTo>
                  <a:pt x="15" y="49"/>
                </a:lnTo>
                <a:close/>
                <a:moveTo>
                  <a:pt x="35" y="24"/>
                </a:moveTo>
                <a:lnTo>
                  <a:pt x="45" y="24"/>
                </a:lnTo>
                <a:lnTo>
                  <a:pt x="45" y="34"/>
                </a:lnTo>
                <a:lnTo>
                  <a:pt x="25" y="34"/>
                </a:lnTo>
                <a:lnTo>
                  <a:pt x="25" y="44"/>
                </a:lnTo>
                <a:lnTo>
                  <a:pt x="45" y="44"/>
                </a:lnTo>
                <a:lnTo>
                  <a:pt x="45" y="44"/>
                </a:lnTo>
                <a:lnTo>
                  <a:pt x="35" y="54"/>
                </a:lnTo>
                <a:lnTo>
                  <a:pt x="25" y="64"/>
                </a:lnTo>
                <a:lnTo>
                  <a:pt x="25" y="59"/>
                </a:lnTo>
                <a:lnTo>
                  <a:pt x="25" y="59"/>
                </a:lnTo>
                <a:lnTo>
                  <a:pt x="15" y="54"/>
                </a:lnTo>
                <a:lnTo>
                  <a:pt x="15" y="54"/>
                </a:lnTo>
                <a:lnTo>
                  <a:pt x="5" y="79"/>
                </a:lnTo>
                <a:lnTo>
                  <a:pt x="5" y="79"/>
                </a:lnTo>
                <a:lnTo>
                  <a:pt x="0" y="94"/>
                </a:lnTo>
                <a:lnTo>
                  <a:pt x="0" y="94"/>
                </a:lnTo>
                <a:lnTo>
                  <a:pt x="15" y="104"/>
                </a:lnTo>
                <a:lnTo>
                  <a:pt x="15" y="104"/>
                </a:lnTo>
                <a:lnTo>
                  <a:pt x="20" y="89"/>
                </a:lnTo>
                <a:lnTo>
                  <a:pt x="20" y="89"/>
                </a:lnTo>
                <a:lnTo>
                  <a:pt x="25" y="69"/>
                </a:lnTo>
                <a:lnTo>
                  <a:pt x="25" y="69"/>
                </a:lnTo>
                <a:lnTo>
                  <a:pt x="30" y="79"/>
                </a:lnTo>
                <a:lnTo>
                  <a:pt x="30" y="79"/>
                </a:lnTo>
                <a:lnTo>
                  <a:pt x="30" y="79"/>
                </a:lnTo>
                <a:lnTo>
                  <a:pt x="30" y="79"/>
                </a:lnTo>
                <a:lnTo>
                  <a:pt x="40" y="69"/>
                </a:lnTo>
                <a:lnTo>
                  <a:pt x="40" y="94"/>
                </a:lnTo>
                <a:lnTo>
                  <a:pt x="40" y="94"/>
                </a:lnTo>
                <a:lnTo>
                  <a:pt x="45" y="99"/>
                </a:lnTo>
                <a:lnTo>
                  <a:pt x="55" y="104"/>
                </a:lnTo>
                <a:lnTo>
                  <a:pt x="85" y="104"/>
                </a:lnTo>
                <a:lnTo>
                  <a:pt x="85" y="104"/>
                </a:lnTo>
                <a:lnTo>
                  <a:pt x="95" y="99"/>
                </a:lnTo>
                <a:lnTo>
                  <a:pt x="100" y="89"/>
                </a:lnTo>
                <a:lnTo>
                  <a:pt x="100" y="89"/>
                </a:lnTo>
                <a:lnTo>
                  <a:pt x="85" y="84"/>
                </a:lnTo>
                <a:lnTo>
                  <a:pt x="85" y="84"/>
                </a:lnTo>
                <a:lnTo>
                  <a:pt x="85" y="89"/>
                </a:lnTo>
                <a:lnTo>
                  <a:pt x="80" y="94"/>
                </a:lnTo>
                <a:lnTo>
                  <a:pt x="60" y="94"/>
                </a:lnTo>
                <a:lnTo>
                  <a:pt x="60" y="94"/>
                </a:lnTo>
                <a:lnTo>
                  <a:pt x="55" y="94"/>
                </a:lnTo>
                <a:lnTo>
                  <a:pt x="55" y="89"/>
                </a:lnTo>
                <a:lnTo>
                  <a:pt x="55" y="84"/>
                </a:lnTo>
                <a:lnTo>
                  <a:pt x="85" y="84"/>
                </a:lnTo>
                <a:lnTo>
                  <a:pt x="85" y="69"/>
                </a:lnTo>
                <a:lnTo>
                  <a:pt x="85" y="69"/>
                </a:lnTo>
                <a:lnTo>
                  <a:pt x="100" y="74"/>
                </a:lnTo>
                <a:lnTo>
                  <a:pt x="100" y="74"/>
                </a:lnTo>
                <a:lnTo>
                  <a:pt x="109" y="59"/>
                </a:lnTo>
                <a:lnTo>
                  <a:pt x="109" y="59"/>
                </a:lnTo>
                <a:lnTo>
                  <a:pt x="95" y="54"/>
                </a:lnTo>
                <a:lnTo>
                  <a:pt x="85" y="44"/>
                </a:lnTo>
                <a:lnTo>
                  <a:pt x="105" y="44"/>
                </a:lnTo>
                <a:lnTo>
                  <a:pt x="105" y="34"/>
                </a:lnTo>
                <a:lnTo>
                  <a:pt x="85" y="34"/>
                </a:lnTo>
                <a:lnTo>
                  <a:pt x="85" y="24"/>
                </a:lnTo>
                <a:lnTo>
                  <a:pt x="100" y="24"/>
                </a:lnTo>
                <a:lnTo>
                  <a:pt x="100" y="9"/>
                </a:lnTo>
                <a:lnTo>
                  <a:pt x="85" y="9"/>
                </a:lnTo>
                <a:lnTo>
                  <a:pt x="85" y="4"/>
                </a:lnTo>
                <a:lnTo>
                  <a:pt x="85" y="4"/>
                </a:lnTo>
                <a:lnTo>
                  <a:pt x="85" y="0"/>
                </a:lnTo>
                <a:lnTo>
                  <a:pt x="85" y="0"/>
                </a:lnTo>
                <a:lnTo>
                  <a:pt x="85" y="0"/>
                </a:lnTo>
                <a:lnTo>
                  <a:pt x="85" y="0"/>
                </a:lnTo>
                <a:lnTo>
                  <a:pt x="75" y="0"/>
                </a:lnTo>
                <a:lnTo>
                  <a:pt x="70" y="0"/>
                </a:lnTo>
                <a:lnTo>
                  <a:pt x="70" y="9"/>
                </a:lnTo>
                <a:lnTo>
                  <a:pt x="60" y="9"/>
                </a:lnTo>
                <a:lnTo>
                  <a:pt x="60" y="4"/>
                </a:lnTo>
                <a:lnTo>
                  <a:pt x="60" y="4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lnTo>
                  <a:pt x="50" y="0"/>
                </a:lnTo>
                <a:lnTo>
                  <a:pt x="45" y="0"/>
                </a:lnTo>
                <a:lnTo>
                  <a:pt x="45" y="9"/>
                </a:lnTo>
                <a:lnTo>
                  <a:pt x="35" y="9"/>
                </a:lnTo>
                <a:lnTo>
                  <a:pt x="35" y="24"/>
                </a:lnTo>
                <a:lnTo>
                  <a:pt x="35" y="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9942513" y="4256088"/>
            <a:ext cx="166688" cy="173038"/>
          </a:xfrm>
          <a:custGeom>
            <a:avLst/>
            <a:gdLst>
              <a:gd name="T0" fmla="*/ 65 w 105"/>
              <a:gd name="T1" fmla="*/ 14 h 109"/>
              <a:gd name="T2" fmla="*/ 65 w 105"/>
              <a:gd name="T3" fmla="*/ 14 h 109"/>
              <a:gd name="T4" fmla="*/ 65 w 105"/>
              <a:gd name="T5" fmla="*/ 9 h 109"/>
              <a:gd name="T6" fmla="*/ 65 w 105"/>
              <a:gd name="T7" fmla="*/ 9 h 109"/>
              <a:gd name="T8" fmla="*/ 60 w 105"/>
              <a:gd name="T9" fmla="*/ 0 h 109"/>
              <a:gd name="T10" fmla="*/ 60 w 105"/>
              <a:gd name="T11" fmla="*/ 0 h 109"/>
              <a:gd name="T12" fmla="*/ 50 w 105"/>
              <a:gd name="T13" fmla="*/ 5 h 109"/>
              <a:gd name="T14" fmla="*/ 50 w 105"/>
              <a:gd name="T15" fmla="*/ 5 h 109"/>
              <a:gd name="T16" fmla="*/ 40 w 105"/>
              <a:gd name="T17" fmla="*/ 5 h 109"/>
              <a:gd name="T18" fmla="*/ 40 w 105"/>
              <a:gd name="T19" fmla="*/ 5 h 109"/>
              <a:gd name="T20" fmla="*/ 45 w 105"/>
              <a:gd name="T21" fmla="*/ 19 h 109"/>
              <a:gd name="T22" fmla="*/ 0 w 105"/>
              <a:gd name="T23" fmla="*/ 19 h 109"/>
              <a:gd name="T24" fmla="*/ 0 w 105"/>
              <a:gd name="T25" fmla="*/ 34 h 109"/>
              <a:gd name="T26" fmla="*/ 45 w 105"/>
              <a:gd name="T27" fmla="*/ 34 h 109"/>
              <a:gd name="T28" fmla="*/ 45 w 105"/>
              <a:gd name="T29" fmla="*/ 44 h 109"/>
              <a:gd name="T30" fmla="*/ 15 w 105"/>
              <a:gd name="T31" fmla="*/ 44 h 109"/>
              <a:gd name="T32" fmla="*/ 15 w 105"/>
              <a:gd name="T33" fmla="*/ 99 h 109"/>
              <a:gd name="T34" fmla="*/ 30 w 105"/>
              <a:gd name="T35" fmla="*/ 99 h 109"/>
              <a:gd name="T36" fmla="*/ 30 w 105"/>
              <a:gd name="T37" fmla="*/ 59 h 109"/>
              <a:gd name="T38" fmla="*/ 45 w 105"/>
              <a:gd name="T39" fmla="*/ 59 h 109"/>
              <a:gd name="T40" fmla="*/ 45 w 105"/>
              <a:gd name="T41" fmla="*/ 109 h 109"/>
              <a:gd name="T42" fmla="*/ 65 w 105"/>
              <a:gd name="T43" fmla="*/ 109 h 109"/>
              <a:gd name="T44" fmla="*/ 65 w 105"/>
              <a:gd name="T45" fmla="*/ 59 h 109"/>
              <a:gd name="T46" fmla="*/ 80 w 105"/>
              <a:gd name="T47" fmla="*/ 59 h 109"/>
              <a:gd name="T48" fmla="*/ 80 w 105"/>
              <a:gd name="T49" fmla="*/ 84 h 109"/>
              <a:gd name="T50" fmla="*/ 80 w 105"/>
              <a:gd name="T51" fmla="*/ 84 h 109"/>
              <a:gd name="T52" fmla="*/ 75 w 105"/>
              <a:gd name="T53" fmla="*/ 84 h 109"/>
              <a:gd name="T54" fmla="*/ 65 w 105"/>
              <a:gd name="T55" fmla="*/ 84 h 109"/>
              <a:gd name="T56" fmla="*/ 65 w 105"/>
              <a:gd name="T57" fmla="*/ 84 h 109"/>
              <a:gd name="T58" fmla="*/ 70 w 105"/>
              <a:gd name="T59" fmla="*/ 99 h 109"/>
              <a:gd name="T60" fmla="*/ 70 w 105"/>
              <a:gd name="T61" fmla="*/ 99 h 109"/>
              <a:gd name="T62" fmla="*/ 90 w 105"/>
              <a:gd name="T63" fmla="*/ 99 h 109"/>
              <a:gd name="T64" fmla="*/ 95 w 105"/>
              <a:gd name="T65" fmla="*/ 94 h 109"/>
              <a:gd name="T66" fmla="*/ 95 w 105"/>
              <a:gd name="T67" fmla="*/ 89 h 109"/>
              <a:gd name="T68" fmla="*/ 95 w 105"/>
              <a:gd name="T69" fmla="*/ 44 h 109"/>
              <a:gd name="T70" fmla="*/ 65 w 105"/>
              <a:gd name="T71" fmla="*/ 44 h 109"/>
              <a:gd name="T72" fmla="*/ 65 w 105"/>
              <a:gd name="T73" fmla="*/ 34 h 109"/>
              <a:gd name="T74" fmla="*/ 105 w 105"/>
              <a:gd name="T75" fmla="*/ 34 h 109"/>
              <a:gd name="T76" fmla="*/ 105 w 105"/>
              <a:gd name="T77" fmla="*/ 19 h 109"/>
              <a:gd name="T78" fmla="*/ 55 w 105"/>
              <a:gd name="T79" fmla="*/ 19 h 109"/>
              <a:gd name="T80" fmla="*/ 55 w 105"/>
              <a:gd name="T81" fmla="*/ 19 h 109"/>
              <a:gd name="T82" fmla="*/ 65 w 105"/>
              <a:gd name="T83" fmla="*/ 14 h 109"/>
              <a:gd name="T84" fmla="*/ 65 w 105"/>
              <a:gd name="T85" fmla="*/ 14 h 109"/>
              <a:gd name="T86" fmla="*/ 65 w 105"/>
              <a:gd name="T87" fmla="*/ 14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5" h="109">
                <a:moveTo>
                  <a:pt x="65" y="14"/>
                </a:moveTo>
                <a:lnTo>
                  <a:pt x="65" y="14"/>
                </a:lnTo>
                <a:lnTo>
                  <a:pt x="65" y="9"/>
                </a:lnTo>
                <a:lnTo>
                  <a:pt x="65" y="9"/>
                </a:lnTo>
                <a:lnTo>
                  <a:pt x="60" y="0"/>
                </a:lnTo>
                <a:lnTo>
                  <a:pt x="60" y="0"/>
                </a:lnTo>
                <a:lnTo>
                  <a:pt x="50" y="5"/>
                </a:lnTo>
                <a:lnTo>
                  <a:pt x="50" y="5"/>
                </a:lnTo>
                <a:lnTo>
                  <a:pt x="40" y="5"/>
                </a:lnTo>
                <a:lnTo>
                  <a:pt x="40" y="5"/>
                </a:lnTo>
                <a:lnTo>
                  <a:pt x="45" y="19"/>
                </a:lnTo>
                <a:lnTo>
                  <a:pt x="0" y="19"/>
                </a:lnTo>
                <a:lnTo>
                  <a:pt x="0" y="34"/>
                </a:lnTo>
                <a:lnTo>
                  <a:pt x="45" y="34"/>
                </a:lnTo>
                <a:lnTo>
                  <a:pt x="45" y="44"/>
                </a:lnTo>
                <a:lnTo>
                  <a:pt x="15" y="44"/>
                </a:lnTo>
                <a:lnTo>
                  <a:pt x="15" y="99"/>
                </a:lnTo>
                <a:lnTo>
                  <a:pt x="30" y="99"/>
                </a:lnTo>
                <a:lnTo>
                  <a:pt x="30" y="59"/>
                </a:lnTo>
                <a:lnTo>
                  <a:pt x="45" y="59"/>
                </a:lnTo>
                <a:lnTo>
                  <a:pt x="45" y="109"/>
                </a:lnTo>
                <a:lnTo>
                  <a:pt x="65" y="109"/>
                </a:lnTo>
                <a:lnTo>
                  <a:pt x="65" y="59"/>
                </a:lnTo>
                <a:lnTo>
                  <a:pt x="80" y="59"/>
                </a:lnTo>
                <a:lnTo>
                  <a:pt x="80" y="84"/>
                </a:lnTo>
                <a:lnTo>
                  <a:pt x="80" y="84"/>
                </a:lnTo>
                <a:lnTo>
                  <a:pt x="75" y="84"/>
                </a:lnTo>
                <a:lnTo>
                  <a:pt x="65" y="84"/>
                </a:lnTo>
                <a:lnTo>
                  <a:pt x="65" y="84"/>
                </a:lnTo>
                <a:lnTo>
                  <a:pt x="70" y="99"/>
                </a:lnTo>
                <a:lnTo>
                  <a:pt x="70" y="99"/>
                </a:lnTo>
                <a:lnTo>
                  <a:pt x="90" y="99"/>
                </a:lnTo>
                <a:lnTo>
                  <a:pt x="95" y="94"/>
                </a:lnTo>
                <a:lnTo>
                  <a:pt x="95" y="89"/>
                </a:lnTo>
                <a:lnTo>
                  <a:pt x="95" y="44"/>
                </a:lnTo>
                <a:lnTo>
                  <a:pt x="65" y="44"/>
                </a:lnTo>
                <a:lnTo>
                  <a:pt x="65" y="34"/>
                </a:lnTo>
                <a:lnTo>
                  <a:pt x="105" y="34"/>
                </a:lnTo>
                <a:lnTo>
                  <a:pt x="105" y="19"/>
                </a:lnTo>
                <a:lnTo>
                  <a:pt x="55" y="19"/>
                </a:lnTo>
                <a:lnTo>
                  <a:pt x="55" y="19"/>
                </a:lnTo>
                <a:lnTo>
                  <a:pt x="65" y="14"/>
                </a:lnTo>
                <a:lnTo>
                  <a:pt x="65" y="14"/>
                </a:lnTo>
                <a:lnTo>
                  <a:pt x="65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9199563" y="6053138"/>
            <a:ext cx="173038" cy="165100"/>
          </a:xfrm>
          <a:custGeom>
            <a:avLst/>
            <a:gdLst>
              <a:gd name="T0" fmla="*/ 74 w 109"/>
              <a:gd name="T1" fmla="*/ 0 h 104"/>
              <a:gd name="T2" fmla="*/ 74 w 109"/>
              <a:gd name="T3" fmla="*/ 0 h 104"/>
              <a:gd name="T4" fmla="*/ 74 w 109"/>
              <a:gd name="T5" fmla="*/ 0 h 104"/>
              <a:gd name="T6" fmla="*/ 74 w 109"/>
              <a:gd name="T7" fmla="*/ 0 h 104"/>
              <a:gd name="T8" fmla="*/ 54 w 109"/>
              <a:gd name="T9" fmla="*/ 0 h 104"/>
              <a:gd name="T10" fmla="*/ 54 w 109"/>
              <a:gd name="T11" fmla="*/ 89 h 104"/>
              <a:gd name="T12" fmla="*/ 54 w 109"/>
              <a:gd name="T13" fmla="*/ 89 h 104"/>
              <a:gd name="T14" fmla="*/ 59 w 109"/>
              <a:gd name="T15" fmla="*/ 99 h 104"/>
              <a:gd name="T16" fmla="*/ 69 w 109"/>
              <a:gd name="T17" fmla="*/ 104 h 104"/>
              <a:gd name="T18" fmla="*/ 89 w 109"/>
              <a:gd name="T19" fmla="*/ 104 h 104"/>
              <a:gd name="T20" fmla="*/ 89 w 109"/>
              <a:gd name="T21" fmla="*/ 104 h 104"/>
              <a:gd name="T22" fmla="*/ 99 w 109"/>
              <a:gd name="T23" fmla="*/ 104 h 104"/>
              <a:gd name="T24" fmla="*/ 104 w 109"/>
              <a:gd name="T25" fmla="*/ 99 h 104"/>
              <a:gd name="T26" fmla="*/ 109 w 109"/>
              <a:gd name="T27" fmla="*/ 79 h 104"/>
              <a:gd name="T28" fmla="*/ 109 w 109"/>
              <a:gd name="T29" fmla="*/ 79 h 104"/>
              <a:gd name="T30" fmla="*/ 94 w 109"/>
              <a:gd name="T31" fmla="*/ 75 h 104"/>
              <a:gd name="T32" fmla="*/ 94 w 109"/>
              <a:gd name="T33" fmla="*/ 75 h 104"/>
              <a:gd name="T34" fmla="*/ 89 w 109"/>
              <a:gd name="T35" fmla="*/ 84 h 104"/>
              <a:gd name="T36" fmla="*/ 89 w 109"/>
              <a:gd name="T37" fmla="*/ 89 h 104"/>
              <a:gd name="T38" fmla="*/ 74 w 109"/>
              <a:gd name="T39" fmla="*/ 89 h 104"/>
              <a:gd name="T40" fmla="*/ 74 w 109"/>
              <a:gd name="T41" fmla="*/ 89 h 104"/>
              <a:gd name="T42" fmla="*/ 74 w 109"/>
              <a:gd name="T43" fmla="*/ 89 h 104"/>
              <a:gd name="T44" fmla="*/ 74 w 109"/>
              <a:gd name="T45" fmla="*/ 84 h 104"/>
              <a:gd name="T46" fmla="*/ 74 w 109"/>
              <a:gd name="T47" fmla="*/ 55 h 104"/>
              <a:gd name="T48" fmla="*/ 74 w 109"/>
              <a:gd name="T49" fmla="*/ 55 h 104"/>
              <a:gd name="T50" fmla="*/ 104 w 109"/>
              <a:gd name="T51" fmla="*/ 35 h 104"/>
              <a:gd name="T52" fmla="*/ 104 w 109"/>
              <a:gd name="T53" fmla="*/ 35 h 104"/>
              <a:gd name="T54" fmla="*/ 104 w 109"/>
              <a:gd name="T55" fmla="*/ 30 h 104"/>
              <a:gd name="T56" fmla="*/ 104 w 109"/>
              <a:gd name="T57" fmla="*/ 30 h 104"/>
              <a:gd name="T58" fmla="*/ 94 w 109"/>
              <a:gd name="T59" fmla="*/ 20 h 104"/>
              <a:gd name="T60" fmla="*/ 94 w 109"/>
              <a:gd name="T61" fmla="*/ 20 h 104"/>
              <a:gd name="T62" fmla="*/ 74 w 109"/>
              <a:gd name="T63" fmla="*/ 35 h 104"/>
              <a:gd name="T64" fmla="*/ 74 w 109"/>
              <a:gd name="T65" fmla="*/ 10 h 104"/>
              <a:gd name="T66" fmla="*/ 74 w 109"/>
              <a:gd name="T67" fmla="*/ 10 h 104"/>
              <a:gd name="T68" fmla="*/ 74 w 109"/>
              <a:gd name="T69" fmla="*/ 0 h 104"/>
              <a:gd name="T70" fmla="*/ 74 w 109"/>
              <a:gd name="T71" fmla="*/ 0 h 104"/>
              <a:gd name="T72" fmla="*/ 74 w 109"/>
              <a:gd name="T73" fmla="*/ 0 h 104"/>
              <a:gd name="T74" fmla="*/ 30 w 109"/>
              <a:gd name="T75" fmla="*/ 45 h 104"/>
              <a:gd name="T76" fmla="*/ 30 w 109"/>
              <a:gd name="T77" fmla="*/ 70 h 104"/>
              <a:gd name="T78" fmla="*/ 30 w 109"/>
              <a:gd name="T79" fmla="*/ 70 h 104"/>
              <a:gd name="T80" fmla="*/ 0 w 109"/>
              <a:gd name="T81" fmla="*/ 84 h 104"/>
              <a:gd name="T82" fmla="*/ 0 w 109"/>
              <a:gd name="T83" fmla="*/ 84 h 104"/>
              <a:gd name="T84" fmla="*/ 5 w 109"/>
              <a:gd name="T85" fmla="*/ 99 h 104"/>
              <a:gd name="T86" fmla="*/ 5 w 109"/>
              <a:gd name="T87" fmla="*/ 99 h 104"/>
              <a:gd name="T88" fmla="*/ 15 w 109"/>
              <a:gd name="T89" fmla="*/ 94 h 104"/>
              <a:gd name="T90" fmla="*/ 15 w 109"/>
              <a:gd name="T91" fmla="*/ 94 h 104"/>
              <a:gd name="T92" fmla="*/ 30 w 109"/>
              <a:gd name="T93" fmla="*/ 84 h 104"/>
              <a:gd name="T94" fmla="*/ 30 w 109"/>
              <a:gd name="T95" fmla="*/ 104 h 104"/>
              <a:gd name="T96" fmla="*/ 45 w 109"/>
              <a:gd name="T97" fmla="*/ 104 h 104"/>
              <a:gd name="T98" fmla="*/ 45 w 109"/>
              <a:gd name="T99" fmla="*/ 10 h 104"/>
              <a:gd name="T100" fmla="*/ 45 w 109"/>
              <a:gd name="T101" fmla="*/ 10 h 104"/>
              <a:gd name="T102" fmla="*/ 49 w 109"/>
              <a:gd name="T103" fmla="*/ 5 h 104"/>
              <a:gd name="T104" fmla="*/ 49 w 109"/>
              <a:gd name="T105" fmla="*/ 5 h 104"/>
              <a:gd name="T106" fmla="*/ 49 w 109"/>
              <a:gd name="T107" fmla="*/ 0 h 104"/>
              <a:gd name="T108" fmla="*/ 49 w 109"/>
              <a:gd name="T109" fmla="*/ 0 h 104"/>
              <a:gd name="T110" fmla="*/ 45 w 109"/>
              <a:gd name="T111" fmla="*/ 0 h 104"/>
              <a:gd name="T112" fmla="*/ 45 w 109"/>
              <a:gd name="T113" fmla="*/ 0 h 104"/>
              <a:gd name="T114" fmla="*/ 30 w 109"/>
              <a:gd name="T115" fmla="*/ 0 h 104"/>
              <a:gd name="T116" fmla="*/ 30 w 109"/>
              <a:gd name="T117" fmla="*/ 30 h 104"/>
              <a:gd name="T118" fmla="*/ 5 w 109"/>
              <a:gd name="T119" fmla="*/ 30 h 104"/>
              <a:gd name="T120" fmla="*/ 5 w 109"/>
              <a:gd name="T121" fmla="*/ 45 h 104"/>
              <a:gd name="T122" fmla="*/ 30 w 109"/>
              <a:gd name="T123" fmla="*/ 45 h 104"/>
              <a:gd name="T124" fmla="*/ 30 w 109"/>
              <a:gd name="T125" fmla="*/ 4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9" h="104">
                <a:moveTo>
                  <a:pt x="74" y="0"/>
                </a:move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lnTo>
                  <a:pt x="54" y="0"/>
                </a:lnTo>
                <a:lnTo>
                  <a:pt x="54" y="89"/>
                </a:lnTo>
                <a:lnTo>
                  <a:pt x="54" y="89"/>
                </a:lnTo>
                <a:lnTo>
                  <a:pt x="59" y="99"/>
                </a:lnTo>
                <a:lnTo>
                  <a:pt x="69" y="104"/>
                </a:lnTo>
                <a:lnTo>
                  <a:pt x="89" y="104"/>
                </a:lnTo>
                <a:lnTo>
                  <a:pt x="89" y="104"/>
                </a:lnTo>
                <a:lnTo>
                  <a:pt x="99" y="104"/>
                </a:lnTo>
                <a:lnTo>
                  <a:pt x="104" y="99"/>
                </a:lnTo>
                <a:lnTo>
                  <a:pt x="109" y="79"/>
                </a:lnTo>
                <a:lnTo>
                  <a:pt x="109" y="79"/>
                </a:lnTo>
                <a:lnTo>
                  <a:pt x="94" y="75"/>
                </a:lnTo>
                <a:lnTo>
                  <a:pt x="94" y="75"/>
                </a:lnTo>
                <a:lnTo>
                  <a:pt x="89" y="84"/>
                </a:lnTo>
                <a:lnTo>
                  <a:pt x="89" y="89"/>
                </a:lnTo>
                <a:lnTo>
                  <a:pt x="74" y="89"/>
                </a:lnTo>
                <a:lnTo>
                  <a:pt x="74" y="89"/>
                </a:lnTo>
                <a:lnTo>
                  <a:pt x="74" y="89"/>
                </a:lnTo>
                <a:lnTo>
                  <a:pt x="74" y="84"/>
                </a:lnTo>
                <a:lnTo>
                  <a:pt x="74" y="55"/>
                </a:lnTo>
                <a:lnTo>
                  <a:pt x="74" y="55"/>
                </a:lnTo>
                <a:lnTo>
                  <a:pt x="104" y="35"/>
                </a:lnTo>
                <a:lnTo>
                  <a:pt x="104" y="35"/>
                </a:lnTo>
                <a:lnTo>
                  <a:pt x="104" y="30"/>
                </a:lnTo>
                <a:lnTo>
                  <a:pt x="104" y="30"/>
                </a:lnTo>
                <a:lnTo>
                  <a:pt x="94" y="20"/>
                </a:lnTo>
                <a:lnTo>
                  <a:pt x="94" y="20"/>
                </a:lnTo>
                <a:lnTo>
                  <a:pt x="74" y="35"/>
                </a:lnTo>
                <a:lnTo>
                  <a:pt x="74" y="10"/>
                </a:lnTo>
                <a:lnTo>
                  <a:pt x="74" y="10"/>
                </a:lnTo>
                <a:lnTo>
                  <a:pt x="74" y="0"/>
                </a:lnTo>
                <a:lnTo>
                  <a:pt x="74" y="0"/>
                </a:lnTo>
                <a:lnTo>
                  <a:pt x="74" y="0"/>
                </a:lnTo>
                <a:close/>
                <a:moveTo>
                  <a:pt x="30" y="45"/>
                </a:moveTo>
                <a:lnTo>
                  <a:pt x="30" y="70"/>
                </a:lnTo>
                <a:lnTo>
                  <a:pt x="30" y="70"/>
                </a:lnTo>
                <a:lnTo>
                  <a:pt x="0" y="84"/>
                </a:lnTo>
                <a:lnTo>
                  <a:pt x="0" y="84"/>
                </a:lnTo>
                <a:lnTo>
                  <a:pt x="5" y="99"/>
                </a:lnTo>
                <a:lnTo>
                  <a:pt x="5" y="99"/>
                </a:lnTo>
                <a:lnTo>
                  <a:pt x="15" y="94"/>
                </a:lnTo>
                <a:lnTo>
                  <a:pt x="15" y="94"/>
                </a:lnTo>
                <a:lnTo>
                  <a:pt x="30" y="84"/>
                </a:lnTo>
                <a:lnTo>
                  <a:pt x="30" y="104"/>
                </a:lnTo>
                <a:lnTo>
                  <a:pt x="45" y="104"/>
                </a:lnTo>
                <a:lnTo>
                  <a:pt x="45" y="10"/>
                </a:lnTo>
                <a:lnTo>
                  <a:pt x="45" y="10"/>
                </a:lnTo>
                <a:lnTo>
                  <a:pt x="49" y="5"/>
                </a:lnTo>
                <a:lnTo>
                  <a:pt x="49" y="5"/>
                </a:lnTo>
                <a:lnTo>
                  <a:pt x="49" y="0"/>
                </a:lnTo>
                <a:lnTo>
                  <a:pt x="49" y="0"/>
                </a:lnTo>
                <a:lnTo>
                  <a:pt x="45" y="0"/>
                </a:lnTo>
                <a:lnTo>
                  <a:pt x="45" y="0"/>
                </a:lnTo>
                <a:lnTo>
                  <a:pt x="30" y="0"/>
                </a:lnTo>
                <a:lnTo>
                  <a:pt x="30" y="30"/>
                </a:lnTo>
                <a:lnTo>
                  <a:pt x="5" y="30"/>
                </a:lnTo>
                <a:lnTo>
                  <a:pt x="5" y="45"/>
                </a:lnTo>
                <a:lnTo>
                  <a:pt x="30" y="45"/>
                </a:lnTo>
                <a:lnTo>
                  <a:pt x="30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9388475" y="6045200"/>
            <a:ext cx="174625" cy="173038"/>
          </a:xfrm>
          <a:custGeom>
            <a:avLst/>
            <a:gdLst>
              <a:gd name="T0" fmla="*/ 65 w 110"/>
              <a:gd name="T1" fmla="*/ 5 h 109"/>
              <a:gd name="T2" fmla="*/ 45 w 110"/>
              <a:gd name="T3" fmla="*/ 0 h 109"/>
              <a:gd name="T4" fmla="*/ 40 w 110"/>
              <a:gd name="T5" fmla="*/ 25 h 109"/>
              <a:gd name="T6" fmla="*/ 35 w 110"/>
              <a:gd name="T7" fmla="*/ 45 h 109"/>
              <a:gd name="T8" fmla="*/ 40 w 110"/>
              <a:gd name="T9" fmla="*/ 45 h 109"/>
              <a:gd name="T10" fmla="*/ 40 w 110"/>
              <a:gd name="T11" fmla="*/ 55 h 109"/>
              <a:gd name="T12" fmla="*/ 15 w 110"/>
              <a:gd name="T13" fmla="*/ 60 h 109"/>
              <a:gd name="T14" fmla="*/ 20 w 110"/>
              <a:gd name="T15" fmla="*/ 109 h 109"/>
              <a:gd name="T16" fmla="*/ 40 w 110"/>
              <a:gd name="T17" fmla="*/ 70 h 109"/>
              <a:gd name="T18" fmla="*/ 80 w 110"/>
              <a:gd name="T19" fmla="*/ 94 h 109"/>
              <a:gd name="T20" fmla="*/ 80 w 110"/>
              <a:gd name="T21" fmla="*/ 99 h 109"/>
              <a:gd name="T22" fmla="*/ 70 w 110"/>
              <a:gd name="T23" fmla="*/ 109 h 109"/>
              <a:gd name="T24" fmla="*/ 95 w 110"/>
              <a:gd name="T25" fmla="*/ 104 h 109"/>
              <a:gd name="T26" fmla="*/ 105 w 110"/>
              <a:gd name="T27" fmla="*/ 94 h 109"/>
              <a:gd name="T28" fmla="*/ 100 w 110"/>
              <a:gd name="T29" fmla="*/ 70 h 109"/>
              <a:gd name="T30" fmla="*/ 100 w 110"/>
              <a:gd name="T31" fmla="*/ 55 h 109"/>
              <a:gd name="T32" fmla="*/ 50 w 110"/>
              <a:gd name="T33" fmla="*/ 30 h 109"/>
              <a:gd name="T34" fmla="*/ 105 w 110"/>
              <a:gd name="T35" fmla="*/ 25 h 109"/>
              <a:gd name="T36" fmla="*/ 60 w 110"/>
              <a:gd name="T37" fmla="*/ 10 h 109"/>
              <a:gd name="T38" fmla="*/ 65 w 110"/>
              <a:gd name="T39" fmla="*/ 5 h 109"/>
              <a:gd name="T40" fmla="*/ 25 w 110"/>
              <a:gd name="T41" fmla="*/ 30 h 109"/>
              <a:gd name="T42" fmla="*/ 20 w 110"/>
              <a:gd name="T43" fmla="*/ 5 h 109"/>
              <a:gd name="T44" fmla="*/ 25 w 110"/>
              <a:gd name="T45" fmla="*/ 30 h 109"/>
              <a:gd name="T46" fmla="*/ 20 w 110"/>
              <a:gd name="T47" fmla="*/ 55 h 109"/>
              <a:gd name="T48" fmla="*/ 20 w 110"/>
              <a:gd name="T49" fmla="*/ 40 h 109"/>
              <a:gd name="T50" fmla="*/ 0 w 110"/>
              <a:gd name="T51" fmla="*/ 45 h 109"/>
              <a:gd name="T52" fmla="*/ 20 w 110"/>
              <a:gd name="T53" fmla="*/ 55 h 109"/>
              <a:gd name="T54" fmla="*/ 55 w 110"/>
              <a:gd name="T55" fmla="*/ 55 h 109"/>
              <a:gd name="T56" fmla="*/ 60 w 110"/>
              <a:gd name="T57" fmla="*/ 45 h 109"/>
              <a:gd name="T58" fmla="*/ 65 w 110"/>
              <a:gd name="T59" fmla="*/ 55 h 109"/>
              <a:gd name="T60" fmla="*/ 75 w 110"/>
              <a:gd name="T61" fmla="*/ 55 h 109"/>
              <a:gd name="T62" fmla="*/ 75 w 110"/>
              <a:gd name="T63" fmla="*/ 45 h 109"/>
              <a:gd name="T64" fmla="*/ 70 w 110"/>
              <a:gd name="T65" fmla="*/ 55 h 109"/>
              <a:gd name="T66" fmla="*/ 75 w 110"/>
              <a:gd name="T67" fmla="*/ 55 h 109"/>
              <a:gd name="T68" fmla="*/ 50 w 110"/>
              <a:gd name="T69" fmla="*/ 75 h 109"/>
              <a:gd name="T70" fmla="*/ 70 w 110"/>
              <a:gd name="T71" fmla="*/ 70 h 109"/>
              <a:gd name="T72" fmla="*/ 60 w 110"/>
              <a:gd name="T73" fmla="*/ 70 h 109"/>
              <a:gd name="T74" fmla="*/ 50 w 110"/>
              <a:gd name="T75" fmla="*/ 84 h 109"/>
              <a:gd name="T76" fmla="*/ 50 w 110"/>
              <a:gd name="T77" fmla="*/ 75 h 109"/>
              <a:gd name="T78" fmla="*/ 65 w 110"/>
              <a:gd name="T79" fmla="*/ 84 h 109"/>
              <a:gd name="T80" fmla="*/ 75 w 110"/>
              <a:gd name="T81" fmla="*/ 70 h 109"/>
              <a:gd name="T82" fmla="*/ 65 w 110"/>
              <a:gd name="T83" fmla="*/ 84 h 109"/>
              <a:gd name="T84" fmla="*/ 65 w 110"/>
              <a:gd name="T85" fmla="*/ 84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0" h="109">
                <a:moveTo>
                  <a:pt x="65" y="5"/>
                </a:moveTo>
                <a:lnTo>
                  <a:pt x="65" y="5"/>
                </a:lnTo>
                <a:lnTo>
                  <a:pt x="65" y="5"/>
                </a:lnTo>
                <a:lnTo>
                  <a:pt x="65" y="5"/>
                </a:lnTo>
                <a:lnTo>
                  <a:pt x="45" y="0"/>
                </a:lnTo>
                <a:lnTo>
                  <a:pt x="45" y="0"/>
                </a:lnTo>
                <a:lnTo>
                  <a:pt x="45" y="5"/>
                </a:lnTo>
                <a:lnTo>
                  <a:pt x="45" y="5"/>
                </a:lnTo>
                <a:lnTo>
                  <a:pt x="40" y="25"/>
                </a:lnTo>
                <a:lnTo>
                  <a:pt x="25" y="40"/>
                </a:lnTo>
                <a:lnTo>
                  <a:pt x="25" y="40"/>
                </a:lnTo>
                <a:lnTo>
                  <a:pt x="35" y="45"/>
                </a:lnTo>
                <a:lnTo>
                  <a:pt x="35" y="45"/>
                </a:lnTo>
                <a:lnTo>
                  <a:pt x="40" y="45"/>
                </a:lnTo>
                <a:lnTo>
                  <a:pt x="40" y="45"/>
                </a:lnTo>
                <a:lnTo>
                  <a:pt x="40" y="40"/>
                </a:lnTo>
                <a:lnTo>
                  <a:pt x="40" y="40"/>
                </a:lnTo>
                <a:lnTo>
                  <a:pt x="40" y="55"/>
                </a:lnTo>
                <a:lnTo>
                  <a:pt x="25" y="55"/>
                </a:lnTo>
                <a:lnTo>
                  <a:pt x="25" y="65"/>
                </a:lnTo>
                <a:lnTo>
                  <a:pt x="15" y="60"/>
                </a:lnTo>
                <a:lnTo>
                  <a:pt x="15" y="60"/>
                </a:lnTo>
                <a:lnTo>
                  <a:pt x="0" y="99"/>
                </a:lnTo>
                <a:lnTo>
                  <a:pt x="20" y="109"/>
                </a:lnTo>
                <a:lnTo>
                  <a:pt x="20" y="109"/>
                </a:lnTo>
                <a:lnTo>
                  <a:pt x="30" y="70"/>
                </a:lnTo>
                <a:lnTo>
                  <a:pt x="40" y="70"/>
                </a:lnTo>
                <a:lnTo>
                  <a:pt x="40" y="70"/>
                </a:lnTo>
                <a:lnTo>
                  <a:pt x="35" y="94"/>
                </a:lnTo>
                <a:lnTo>
                  <a:pt x="80" y="94"/>
                </a:lnTo>
                <a:lnTo>
                  <a:pt x="80" y="94"/>
                </a:lnTo>
                <a:lnTo>
                  <a:pt x="80" y="99"/>
                </a:lnTo>
                <a:lnTo>
                  <a:pt x="80" y="99"/>
                </a:lnTo>
                <a:lnTo>
                  <a:pt x="70" y="99"/>
                </a:lnTo>
                <a:lnTo>
                  <a:pt x="70" y="99"/>
                </a:lnTo>
                <a:lnTo>
                  <a:pt x="70" y="109"/>
                </a:lnTo>
                <a:lnTo>
                  <a:pt x="70" y="109"/>
                </a:lnTo>
                <a:lnTo>
                  <a:pt x="90" y="109"/>
                </a:lnTo>
                <a:lnTo>
                  <a:pt x="95" y="104"/>
                </a:lnTo>
                <a:lnTo>
                  <a:pt x="95" y="104"/>
                </a:lnTo>
                <a:lnTo>
                  <a:pt x="100" y="94"/>
                </a:lnTo>
                <a:lnTo>
                  <a:pt x="105" y="94"/>
                </a:lnTo>
                <a:lnTo>
                  <a:pt x="105" y="84"/>
                </a:lnTo>
                <a:lnTo>
                  <a:pt x="100" y="84"/>
                </a:lnTo>
                <a:lnTo>
                  <a:pt x="100" y="70"/>
                </a:lnTo>
                <a:lnTo>
                  <a:pt x="110" y="70"/>
                </a:lnTo>
                <a:lnTo>
                  <a:pt x="110" y="55"/>
                </a:lnTo>
                <a:lnTo>
                  <a:pt x="100" y="55"/>
                </a:lnTo>
                <a:lnTo>
                  <a:pt x="100" y="55"/>
                </a:lnTo>
                <a:lnTo>
                  <a:pt x="100" y="30"/>
                </a:lnTo>
                <a:lnTo>
                  <a:pt x="50" y="30"/>
                </a:lnTo>
                <a:lnTo>
                  <a:pt x="50" y="30"/>
                </a:lnTo>
                <a:lnTo>
                  <a:pt x="55" y="25"/>
                </a:lnTo>
                <a:lnTo>
                  <a:pt x="105" y="25"/>
                </a:lnTo>
                <a:lnTo>
                  <a:pt x="105" y="10"/>
                </a:lnTo>
                <a:lnTo>
                  <a:pt x="60" y="10"/>
                </a:lnTo>
                <a:lnTo>
                  <a:pt x="60" y="10"/>
                </a:lnTo>
                <a:lnTo>
                  <a:pt x="65" y="5"/>
                </a:lnTo>
                <a:lnTo>
                  <a:pt x="65" y="5"/>
                </a:lnTo>
                <a:lnTo>
                  <a:pt x="65" y="5"/>
                </a:lnTo>
                <a:close/>
                <a:moveTo>
                  <a:pt x="25" y="30"/>
                </a:moveTo>
                <a:lnTo>
                  <a:pt x="25" y="30"/>
                </a:lnTo>
                <a:lnTo>
                  <a:pt x="25" y="30"/>
                </a:lnTo>
                <a:lnTo>
                  <a:pt x="35" y="20"/>
                </a:lnTo>
                <a:lnTo>
                  <a:pt x="35" y="20"/>
                </a:lnTo>
                <a:lnTo>
                  <a:pt x="20" y="5"/>
                </a:lnTo>
                <a:lnTo>
                  <a:pt x="5" y="15"/>
                </a:lnTo>
                <a:lnTo>
                  <a:pt x="5" y="15"/>
                </a:lnTo>
                <a:lnTo>
                  <a:pt x="25" y="30"/>
                </a:lnTo>
                <a:lnTo>
                  <a:pt x="25" y="30"/>
                </a:lnTo>
                <a:lnTo>
                  <a:pt x="25" y="30"/>
                </a:lnTo>
                <a:close/>
                <a:moveTo>
                  <a:pt x="20" y="55"/>
                </a:moveTo>
                <a:lnTo>
                  <a:pt x="30" y="45"/>
                </a:lnTo>
                <a:lnTo>
                  <a:pt x="30" y="45"/>
                </a:lnTo>
                <a:lnTo>
                  <a:pt x="20" y="40"/>
                </a:lnTo>
                <a:lnTo>
                  <a:pt x="20" y="40"/>
                </a:lnTo>
                <a:lnTo>
                  <a:pt x="10" y="30"/>
                </a:lnTo>
                <a:lnTo>
                  <a:pt x="0" y="45"/>
                </a:lnTo>
                <a:lnTo>
                  <a:pt x="0" y="45"/>
                </a:lnTo>
                <a:lnTo>
                  <a:pt x="20" y="55"/>
                </a:lnTo>
                <a:lnTo>
                  <a:pt x="20" y="55"/>
                </a:lnTo>
                <a:lnTo>
                  <a:pt x="20" y="55"/>
                </a:lnTo>
                <a:close/>
                <a:moveTo>
                  <a:pt x="65" y="55"/>
                </a:moveTo>
                <a:lnTo>
                  <a:pt x="55" y="55"/>
                </a:lnTo>
                <a:lnTo>
                  <a:pt x="55" y="45"/>
                </a:lnTo>
                <a:lnTo>
                  <a:pt x="65" y="45"/>
                </a:lnTo>
                <a:lnTo>
                  <a:pt x="60" y="45"/>
                </a:lnTo>
                <a:lnTo>
                  <a:pt x="60" y="45"/>
                </a:lnTo>
                <a:lnTo>
                  <a:pt x="65" y="55"/>
                </a:lnTo>
                <a:lnTo>
                  <a:pt x="65" y="55"/>
                </a:lnTo>
                <a:lnTo>
                  <a:pt x="65" y="55"/>
                </a:lnTo>
                <a:close/>
                <a:moveTo>
                  <a:pt x="75" y="55"/>
                </a:moveTo>
                <a:lnTo>
                  <a:pt x="75" y="55"/>
                </a:lnTo>
                <a:lnTo>
                  <a:pt x="80" y="55"/>
                </a:lnTo>
                <a:lnTo>
                  <a:pt x="80" y="55"/>
                </a:lnTo>
                <a:lnTo>
                  <a:pt x="75" y="45"/>
                </a:lnTo>
                <a:lnTo>
                  <a:pt x="85" y="45"/>
                </a:lnTo>
                <a:lnTo>
                  <a:pt x="85" y="55"/>
                </a:lnTo>
                <a:lnTo>
                  <a:pt x="70" y="55"/>
                </a:lnTo>
                <a:lnTo>
                  <a:pt x="70" y="55"/>
                </a:lnTo>
                <a:lnTo>
                  <a:pt x="75" y="55"/>
                </a:lnTo>
                <a:lnTo>
                  <a:pt x="75" y="55"/>
                </a:lnTo>
                <a:lnTo>
                  <a:pt x="75" y="55"/>
                </a:lnTo>
                <a:close/>
                <a:moveTo>
                  <a:pt x="50" y="75"/>
                </a:moveTo>
                <a:lnTo>
                  <a:pt x="50" y="75"/>
                </a:lnTo>
                <a:lnTo>
                  <a:pt x="50" y="70"/>
                </a:lnTo>
                <a:lnTo>
                  <a:pt x="70" y="70"/>
                </a:lnTo>
                <a:lnTo>
                  <a:pt x="70" y="70"/>
                </a:lnTo>
                <a:lnTo>
                  <a:pt x="65" y="70"/>
                </a:lnTo>
                <a:lnTo>
                  <a:pt x="65" y="70"/>
                </a:lnTo>
                <a:lnTo>
                  <a:pt x="60" y="70"/>
                </a:lnTo>
                <a:lnTo>
                  <a:pt x="60" y="70"/>
                </a:lnTo>
                <a:lnTo>
                  <a:pt x="60" y="84"/>
                </a:lnTo>
                <a:lnTo>
                  <a:pt x="50" y="84"/>
                </a:lnTo>
                <a:lnTo>
                  <a:pt x="50" y="84"/>
                </a:lnTo>
                <a:lnTo>
                  <a:pt x="50" y="75"/>
                </a:lnTo>
                <a:lnTo>
                  <a:pt x="50" y="75"/>
                </a:lnTo>
                <a:lnTo>
                  <a:pt x="50" y="75"/>
                </a:lnTo>
                <a:close/>
                <a:moveTo>
                  <a:pt x="65" y="84"/>
                </a:moveTo>
                <a:lnTo>
                  <a:pt x="65" y="84"/>
                </a:lnTo>
                <a:lnTo>
                  <a:pt x="75" y="80"/>
                </a:lnTo>
                <a:lnTo>
                  <a:pt x="75" y="80"/>
                </a:lnTo>
                <a:lnTo>
                  <a:pt x="75" y="70"/>
                </a:lnTo>
                <a:lnTo>
                  <a:pt x="85" y="70"/>
                </a:lnTo>
                <a:lnTo>
                  <a:pt x="85" y="84"/>
                </a:lnTo>
                <a:lnTo>
                  <a:pt x="65" y="84"/>
                </a:lnTo>
                <a:lnTo>
                  <a:pt x="65" y="84"/>
                </a:lnTo>
                <a:lnTo>
                  <a:pt x="65" y="84"/>
                </a:lnTo>
                <a:lnTo>
                  <a:pt x="65" y="84"/>
                </a:lnTo>
                <a:lnTo>
                  <a:pt x="65" y="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9586913" y="6045200"/>
            <a:ext cx="166688" cy="173038"/>
          </a:xfrm>
          <a:custGeom>
            <a:avLst/>
            <a:gdLst>
              <a:gd name="T0" fmla="*/ 60 w 105"/>
              <a:gd name="T1" fmla="*/ 15 h 109"/>
              <a:gd name="T2" fmla="*/ 60 w 105"/>
              <a:gd name="T3" fmla="*/ 15 h 109"/>
              <a:gd name="T4" fmla="*/ 60 w 105"/>
              <a:gd name="T5" fmla="*/ 10 h 109"/>
              <a:gd name="T6" fmla="*/ 60 w 105"/>
              <a:gd name="T7" fmla="*/ 10 h 109"/>
              <a:gd name="T8" fmla="*/ 55 w 105"/>
              <a:gd name="T9" fmla="*/ 0 h 109"/>
              <a:gd name="T10" fmla="*/ 55 w 105"/>
              <a:gd name="T11" fmla="*/ 0 h 109"/>
              <a:gd name="T12" fmla="*/ 50 w 105"/>
              <a:gd name="T13" fmla="*/ 5 h 109"/>
              <a:gd name="T14" fmla="*/ 50 w 105"/>
              <a:gd name="T15" fmla="*/ 5 h 109"/>
              <a:gd name="T16" fmla="*/ 40 w 105"/>
              <a:gd name="T17" fmla="*/ 5 h 109"/>
              <a:gd name="T18" fmla="*/ 40 w 105"/>
              <a:gd name="T19" fmla="*/ 5 h 109"/>
              <a:gd name="T20" fmla="*/ 45 w 105"/>
              <a:gd name="T21" fmla="*/ 20 h 109"/>
              <a:gd name="T22" fmla="*/ 0 w 105"/>
              <a:gd name="T23" fmla="*/ 20 h 109"/>
              <a:gd name="T24" fmla="*/ 0 w 105"/>
              <a:gd name="T25" fmla="*/ 35 h 109"/>
              <a:gd name="T26" fmla="*/ 45 w 105"/>
              <a:gd name="T27" fmla="*/ 35 h 109"/>
              <a:gd name="T28" fmla="*/ 45 w 105"/>
              <a:gd name="T29" fmla="*/ 45 h 109"/>
              <a:gd name="T30" fmla="*/ 10 w 105"/>
              <a:gd name="T31" fmla="*/ 45 h 109"/>
              <a:gd name="T32" fmla="*/ 10 w 105"/>
              <a:gd name="T33" fmla="*/ 99 h 109"/>
              <a:gd name="T34" fmla="*/ 25 w 105"/>
              <a:gd name="T35" fmla="*/ 99 h 109"/>
              <a:gd name="T36" fmla="*/ 25 w 105"/>
              <a:gd name="T37" fmla="*/ 60 h 109"/>
              <a:gd name="T38" fmla="*/ 45 w 105"/>
              <a:gd name="T39" fmla="*/ 60 h 109"/>
              <a:gd name="T40" fmla="*/ 45 w 105"/>
              <a:gd name="T41" fmla="*/ 109 h 109"/>
              <a:gd name="T42" fmla="*/ 60 w 105"/>
              <a:gd name="T43" fmla="*/ 109 h 109"/>
              <a:gd name="T44" fmla="*/ 60 w 105"/>
              <a:gd name="T45" fmla="*/ 60 h 109"/>
              <a:gd name="T46" fmla="*/ 75 w 105"/>
              <a:gd name="T47" fmla="*/ 60 h 109"/>
              <a:gd name="T48" fmla="*/ 75 w 105"/>
              <a:gd name="T49" fmla="*/ 84 h 109"/>
              <a:gd name="T50" fmla="*/ 75 w 105"/>
              <a:gd name="T51" fmla="*/ 84 h 109"/>
              <a:gd name="T52" fmla="*/ 70 w 105"/>
              <a:gd name="T53" fmla="*/ 84 h 109"/>
              <a:gd name="T54" fmla="*/ 60 w 105"/>
              <a:gd name="T55" fmla="*/ 84 h 109"/>
              <a:gd name="T56" fmla="*/ 60 w 105"/>
              <a:gd name="T57" fmla="*/ 84 h 109"/>
              <a:gd name="T58" fmla="*/ 65 w 105"/>
              <a:gd name="T59" fmla="*/ 99 h 109"/>
              <a:gd name="T60" fmla="*/ 65 w 105"/>
              <a:gd name="T61" fmla="*/ 99 h 109"/>
              <a:gd name="T62" fmla="*/ 85 w 105"/>
              <a:gd name="T63" fmla="*/ 99 h 109"/>
              <a:gd name="T64" fmla="*/ 90 w 105"/>
              <a:gd name="T65" fmla="*/ 94 h 109"/>
              <a:gd name="T66" fmla="*/ 90 w 105"/>
              <a:gd name="T67" fmla="*/ 89 h 109"/>
              <a:gd name="T68" fmla="*/ 90 w 105"/>
              <a:gd name="T69" fmla="*/ 45 h 109"/>
              <a:gd name="T70" fmla="*/ 60 w 105"/>
              <a:gd name="T71" fmla="*/ 45 h 109"/>
              <a:gd name="T72" fmla="*/ 60 w 105"/>
              <a:gd name="T73" fmla="*/ 35 h 109"/>
              <a:gd name="T74" fmla="*/ 105 w 105"/>
              <a:gd name="T75" fmla="*/ 35 h 109"/>
              <a:gd name="T76" fmla="*/ 105 w 105"/>
              <a:gd name="T77" fmla="*/ 20 h 109"/>
              <a:gd name="T78" fmla="*/ 50 w 105"/>
              <a:gd name="T79" fmla="*/ 20 h 109"/>
              <a:gd name="T80" fmla="*/ 50 w 105"/>
              <a:gd name="T81" fmla="*/ 20 h 109"/>
              <a:gd name="T82" fmla="*/ 60 w 105"/>
              <a:gd name="T83" fmla="*/ 15 h 109"/>
              <a:gd name="T84" fmla="*/ 60 w 105"/>
              <a:gd name="T85" fmla="*/ 15 h 109"/>
              <a:gd name="T86" fmla="*/ 60 w 105"/>
              <a:gd name="T87" fmla="*/ 1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5" h="109">
                <a:moveTo>
                  <a:pt x="60" y="15"/>
                </a:moveTo>
                <a:lnTo>
                  <a:pt x="60" y="15"/>
                </a:lnTo>
                <a:lnTo>
                  <a:pt x="60" y="10"/>
                </a:lnTo>
                <a:lnTo>
                  <a:pt x="60" y="10"/>
                </a:lnTo>
                <a:lnTo>
                  <a:pt x="55" y="0"/>
                </a:lnTo>
                <a:lnTo>
                  <a:pt x="55" y="0"/>
                </a:lnTo>
                <a:lnTo>
                  <a:pt x="50" y="5"/>
                </a:lnTo>
                <a:lnTo>
                  <a:pt x="50" y="5"/>
                </a:lnTo>
                <a:lnTo>
                  <a:pt x="40" y="5"/>
                </a:lnTo>
                <a:lnTo>
                  <a:pt x="40" y="5"/>
                </a:lnTo>
                <a:lnTo>
                  <a:pt x="45" y="20"/>
                </a:lnTo>
                <a:lnTo>
                  <a:pt x="0" y="20"/>
                </a:lnTo>
                <a:lnTo>
                  <a:pt x="0" y="35"/>
                </a:lnTo>
                <a:lnTo>
                  <a:pt x="45" y="35"/>
                </a:lnTo>
                <a:lnTo>
                  <a:pt x="45" y="45"/>
                </a:lnTo>
                <a:lnTo>
                  <a:pt x="10" y="45"/>
                </a:lnTo>
                <a:lnTo>
                  <a:pt x="10" y="99"/>
                </a:lnTo>
                <a:lnTo>
                  <a:pt x="25" y="99"/>
                </a:lnTo>
                <a:lnTo>
                  <a:pt x="25" y="60"/>
                </a:lnTo>
                <a:lnTo>
                  <a:pt x="45" y="60"/>
                </a:lnTo>
                <a:lnTo>
                  <a:pt x="45" y="109"/>
                </a:lnTo>
                <a:lnTo>
                  <a:pt x="60" y="109"/>
                </a:lnTo>
                <a:lnTo>
                  <a:pt x="60" y="60"/>
                </a:lnTo>
                <a:lnTo>
                  <a:pt x="75" y="60"/>
                </a:lnTo>
                <a:lnTo>
                  <a:pt x="75" y="84"/>
                </a:lnTo>
                <a:lnTo>
                  <a:pt x="75" y="84"/>
                </a:lnTo>
                <a:lnTo>
                  <a:pt x="70" y="84"/>
                </a:lnTo>
                <a:lnTo>
                  <a:pt x="60" y="84"/>
                </a:lnTo>
                <a:lnTo>
                  <a:pt x="60" y="84"/>
                </a:lnTo>
                <a:lnTo>
                  <a:pt x="65" y="99"/>
                </a:lnTo>
                <a:lnTo>
                  <a:pt x="65" y="99"/>
                </a:lnTo>
                <a:lnTo>
                  <a:pt x="85" y="99"/>
                </a:lnTo>
                <a:lnTo>
                  <a:pt x="90" y="94"/>
                </a:lnTo>
                <a:lnTo>
                  <a:pt x="90" y="89"/>
                </a:lnTo>
                <a:lnTo>
                  <a:pt x="90" y="45"/>
                </a:lnTo>
                <a:lnTo>
                  <a:pt x="60" y="45"/>
                </a:lnTo>
                <a:lnTo>
                  <a:pt x="60" y="35"/>
                </a:lnTo>
                <a:lnTo>
                  <a:pt x="105" y="35"/>
                </a:lnTo>
                <a:lnTo>
                  <a:pt x="105" y="20"/>
                </a:lnTo>
                <a:lnTo>
                  <a:pt x="50" y="20"/>
                </a:lnTo>
                <a:lnTo>
                  <a:pt x="50" y="20"/>
                </a:lnTo>
                <a:lnTo>
                  <a:pt x="60" y="15"/>
                </a:lnTo>
                <a:lnTo>
                  <a:pt x="60" y="15"/>
                </a:lnTo>
                <a:lnTo>
                  <a:pt x="60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8723313" y="5507038"/>
            <a:ext cx="174625" cy="173038"/>
          </a:xfrm>
          <a:custGeom>
            <a:avLst/>
            <a:gdLst>
              <a:gd name="T0" fmla="*/ 20 w 110"/>
              <a:gd name="T1" fmla="*/ 34 h 109"/>
              <a:gd name="T2" fmla="*/ 50 w 110"/>
              <a:gd name="T3" fmla="*/ 24 h 109"/>
              <a:gd name="T4" fmla="*/ 30 w 110"/>
              <a:gd name="T5" fmla="*/ 15 h 109"/>
              <a:gd name="T6" fmla="*/ 30 w 110"/>
              <a:gd name="T7" fmla="*/ 10 h 109"/>
              <a:gd name="T8" fmla="*/ 30 w 110"/>
              <a:gd name="T9" fmla="*/ 5 h 109"/>
              <a:gd name="T10" fmla="*/ 20 w 110"/>
              <a:gd name="T11" fmla="*/ 0 h 109"/>
              <a:gd name="T12" fmla="*/ 15 w 110"/>
              <a:gd name="T13" fmla="*/ 0 h 109"/>
              <a:gd name="T14" fmla="*/ 10 w 110"/>
              <a:gd name="T15" fmla="*/ 24 h 109"/>
              <a:gd name="T16" fmla="*/ 0 w 110"/>
              <a:gd name="T17" fmla="*/ 44 h 109"/>
              <a:gd name="T18" fmla="*/ 5 w 110"/>
              <a:gd name="T19" fmla="*/ 49 h 109"/>
              <a:gd name="T20" fmla="*/ 15 w 110"/>
              <a:gd name="T21" fmla="*/ 44 h 109"/>
              <a:gd name="T22" fmla="*/ 20 w 110"/>
              <a:gd name="T23" fmla="*/ 54 h 109"/>
              <a:gd name="T24" fmla="*/ 0 w 110"/>
              <a:gd name="T25" fmla="*/ 69 h 109"/>
              <a:gd name="T26" fmla="*/ 20 w 110"/>
              <a:gd name="T27" fmla="*/ 84 h 109"/>
              <a:gd name="T28" fmla="*/ 15 w 110"/>
              <a:gd name="T29" fmla="*/ 89 h 109"/>
              <a:gd name="T30" fmla="*/ 15 w 110"/>
              <a:gd name="T31" fmla="*/ 89 h 109"/>
              <a:gd name="T32" fmla="*/ 15 w 110"/>
              <a:gd name="T33" fmla="*/ 99 h 109"/>
              <a:gd name="T34" fmla="*/ 20 w 110"/>
              <a:gd name="T35" fmla="*/ 104 h 109"/>
              <a:gd name="T36" fmla="*/ 25 w 110"/>
              <a:gd name="T37" fmla="*/ 104 h 109"/>
              <a:gd name="T38" fmla="*/ 50 w 110"/>
              <a:gd name="T39" fmla="*/ 84 h 109"/>
              <a:gd name="T40" fmla="*/ 50 w 110"/>
              <a:gd name="T41" fmla="*/ 79 h 109"/>
              <a:gd name="T42" fmla="*/ 45 w 110"/>
              <a:gd name="T43" fmla="*/ 74 h 109"/>
              <a:gd name="T44" fmla="*/ 40 w 110"/>
              <a:gd name="T45" fmla="*/ 79 h 109"/>
              <a:gd name="T46" fmla="*/ 30 w 110"/>
              <a:gd name="T47" fmla="*/ 69 h 109"/>
              <a:gd name="T48" fmla="*/ 50 w 110"/>
              <a:gd name="T49" fmla="*/ 54 h 109"/>
              <a:gd name="T50" fmla="*/ 30 w 110"/>
              <a:gd name="T51" fmla="*/ 44 h 109"/>
              <a:gd name="T52" fmla="*/ 45 w 110"/>
              <a:gd name="T53" fmla="*/ 44 h 109"/>
              <a:gd name="T54" fmla="*/ 45 w 110"/>
              <a:gd name="T55" fmla="*/ 34 h 109"/>
              <a:gd name="T56" fmla="*/ 75 w 110"/>
              <a:gd name="T57" fmla="*/ 10 h 109"/>
              <a:gd name="T58" fmla="*/ 75 w 110"/>
              <a:gd name="T59" fmla="*/ 5 h 109"/>
              <a:gd name="T60" fmla="*/ 70 w 110"/>
              <a:gd name="T61" fmla="*/ 0 h 109"/>
              <a:gd name="T62" fmla="*/ 60 w 110"/>
              <a:gd name="T63" fmla="*/ 0 h 109"/>
              <a:gd name="T64" fmla="*/ 45 w 110"/>
              <a:gd name="T65" fmla="*/ 44 h 109"/>
              <a:gd name="T66" fmla="*/ 60 w 110"/>
              <a:gd name="T67" fmla="*/ 49 h 109"/>
              <a:gd name="T68" fmla="*/ 70 w 110"/>
              <a:gd name="T69" fmla="*/ 29 h 109"/>
              <a:gd name="T70" fmla="*/ 90 w 110"/>
              <a:gd name="T71" fmla="*/ 29 h 109"/>
              <a:gd name="T72" fmla="*/ 85 w 110"/>
              <a:gd name="T73" fmla="*/ 44 h 109"/>
              <a:gd name="T74" fmla="*/ 100 w 110"/>
              <a:gd name="T75" fmla="*/ 44 h 109"/>
              <a:gd name="T76" fmla="*/ 75 w 110"/>
              <a:gd name="T77" fmla="*/ 20 h 109"/>
              <a:gd name="T78" fmla="*/ 75 w 110"/>
              <a:gd name="T79" fmla="*/ 10 h 109"/>
              <a:gd name="T80" fmla="*/ 75 w 110"/>
              <a:gd name="T81" fmla="*/ 10 h 109"/>
              <a:gd name="T82" fmla="*/ 85 w 110"/>
              <a:gd name="T83" fmla="*/ 44 h 109"/>
              <a:gd name="T84" fmla="*/ 85 w 110"/>
              <a:gd name="T85" fmla="*/ 39 h 109"/>
              <a:gd name="T86" fmla="*/ 65 w 110"/>
              <a:gd name="T87" fmla="*/ 39 h 109"/>
              <a:gd name="T88" fmla="*/ 65 w 110"/>
              <a:gd name="T89" fmla="*/ 54 h 109"/>
              <a:gd name="T90" fmla="*/ 60 w 110"/>
              <a:gd name="T91" fmla="*/ 79 h 109"/>
              <a:gd name="T92" fmla="*/ 35 w 110"/>
              <a:gd name="T93" fmla="*/ 99 h 109"/>
              <a:gd name="T94" fmla="*/ 50 w 110"/>
              <a:gd name="T95" fmla="*/ 109 h 109"/>
              <a:gd name="T96" fmla="*/ 65 w 110"/>
              <a:gd name="T97" fmla="*/ 94 h 109"/>
              <a:gd name="T98" fmla="*/ 75 w 110"/>
              <a:gd name="T99" fmla="*/ 79 h 109"/>
              <a:gd name="T100" fmla="*/ 100 w 110"/>
              <a:gd name="T101" fmla="*/ 109 h 109"/>
              <a:gd name="T102" fmla="*/ 110 w 110"/>
              <a:gd name="T103" fmla="*/ 94 h 109"/>
              <a:gd name="T104" fmla="*/ 100 w 110"/>
              <a:gd name="T105" fmla="*/ 89 h 109"/>
              <a:gd name="T106" fmla="*/ 85 w 110"/>
              <a:gd name="T107" fmla="*/ 69 h 109"/>
              <a:gd name="T108" fmla="*/ 80 w 110"/>
              <a:gd name="T109" fmla="*/ 49 h 109"/>
              <a:gd name="T110" fmla="*/ 85 w 110"/>
              <a:gd name="T111" fmla="*/ 44 h 109"/>
              <a:gd name="T112" fmla="*/ 85 w 110"/>
              <a:gd name="T113" fmla="*/ 44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0" h="109">
                <a:moveTo>
                  <a:pt x="45" y="34"/>
                </a:moveTo>
                <a:lnTo>
                  <a:pt x="20" y="34"/>
                </a:lnTo>
                <a:lnTo>
                  <a:pt x="25" y="24"/>
                </a:lnTo>
                <a:lnTo>
                  <a:pt x="50" y="24"/>
                </a:lnTo>
                <a:lnTo>
                  <a:pt x="50" y="15"/>
                </a:lnTo>
                <a:lnTo>
                  <a:pt x="30" y="15"/>
                </a:lnTo>
                <a:lnTo>
                  <a:pt x="30" y="15"/>
                </a:lnTo>
                <a:lnTo>
                  <a:pt x="30" y="10"/>
                </a:lnTo>
                <a:lnTo>
                  <a:pt x="30" y="10"/>
                </a:lnTo>
                <a:lnTo>
                  <a:pt x="30" y="5"/>
                </a:lnTo>
                <a:lnTo>
                  <a:pt x="30" y="5"/>
                </a:lnTo>
                <a:lnTo>
                  <a:pt x="20" y="0"/>
                </a:lnTo>
                <a:lnTo>
                  <a:pt x="20" y="0"/>
                </a:lnTo>
                <a:lnTo>
                  <a:pt x="15" y="0"/>
                </a:lnTo>
                <a:lnTo>
                  <a:pt x="15" y="0"/>
                </a:lnTo>
                <a:lnTo>
                  <a:pt x="10" y="24"/>
                </a:lnTo>
                <a:lnTo>
                  <a:pt x="0" y="44"/>
                </a:lnTo>
                <a:lnTo>
                  <a:pt x="0" y="44"/>
                </a:lnTo>
                <a:lnTo>
                  <a:pt x="5" y="49"/>
                </a:lnTo>
                <a:lnTo>
                  <a:pt x="5" y="49"/>
                </a:lnTo>
                <a:lnTo>
                  <a:pt x="10" y="54"/>
                </a:lnTo>
                <a:lnTo>
                  <a:pt x="15" y="44"/>
                </a:lnTo>
                <a:lnTo>
                  <a:pt x="20" y="44"/>
                </a:lnTo>
                <a:lnTo>
                  <a:pt x="20" y="54"/>
                </a:lnTo>
                <a:lnTo>
                  <a:pt x="0" y="54"/>
                </a:lnTo>
                <a:lnTo>
                  <a:pt x="0" y="69"/>
                </a:lnTo>
                <a:lnTo>
                  <a:pt x="20" y="69"/>
                </a:lnTo>
                <a:lnTo>
                  <a:pt x="20" y="84"/>
                </a:lnTo>
                <a:lnTo>
                  <a:pt x="20" y="84"/>
                </a:lnTo>
                <a:lnTo>
                  <a:pt x="15" y="89"/>
                </a:lnTo>
                <a:lnTo>
                  <a:pt x="15" y="89"/>
                </a:lnTo>
                <a:lnTo>
                  <a:pt x="15" y="89"/>
                </a:lnTo>
                <a:lnTo>
                  <a:pt x="15" y="99"/>
                </a:lnTo>
                <a:lnTo>
                  <a:pt x="15" y="99"/>
                </a:lnTo>
                <a:lnTo>
                  <a:pt x="20" y="104"/>
                </a:lnTo>
                <a:lnTo>
                  <a:pt x="20" y="104"/>
                </a:lnTo>
                <a:lnTo>
                  <a:pt x="25" y="104"/>
                </a:lnTo>
                <a:lnTo>
                  <a:pt x="25" y="104"/>
                </a:lnTo>
                <a:lnTo>
                  <a:pt x="50" y="84"/>
                </a:lnTo>
                <a:lnTo>
                  <a:pt x="50" y="84"/>
                </a:lnTo>
                <a:lnTo>
                  <a:pt x="50" y="79"/>
                </a:lnTo>
                <a:lnTo>
                  <a:pt x="50" y="79"/>
                </a:lnTo>
                <a:lnTo>
                  <a:pt x="45" y="74"/>
                </a:lnTo>
                <a:lnTo>
                  <a:pt x="45" y="74"/>
                </a:lnTo>
                <a:lnTo>
                  <a:pt x="40" y="79"/>
                </a:lnTo>
                <a:lnTo>
                  <a:pt x="40" y="79"/>
                </a:lnTo>
                <a:lnTo>
                  <a:pt x="30" y="84"/>
                </a:lnTo>
                <a:lnTo>
                  <a:pt x="30" y="69"/>
                </a:lnTo>
                <a:lnTo>
                  <a:pt x="50" y="69"/>
                </a:lnTo>
                <a:lnTo>
                  <a:pt x="50" y="54"/>
                </a:lnTo>
                <a:lnTo>
                  <a:pt x="30" y="54"/>
                </a:lnTo>
                <a:lnTo>
                  <a:pt x="30" y="44"/>
                </a:lnTo>
                <a:lnTo>
                  <a:pt x="45" y="44"/>
                </a:lnTo>
                <a:lnTo>
                  <a:pt x="45" y="44"/>
                </a:lnTo>
                <a:lnTo>
                  <a:pt x="45" y="34"/>
                </a:lnTo>
                <a:lnTo>
                  <a:pt x="45" y="34"/>
                </a:lnTo>
                <a:close/>
                <a:moveTo>
                  <a:pt x="75" y="10"/>
                </a:moveTo>
                <a:lnTo>
                  <a:pt x="75" y="10"/>
                </a:lnTo>
                <a:lnTo>
                  <a:pt x="75" y="5"/>
                </a:lnTo>
                <a:lnTo>
                  <a:pt x="75" y="5"/>
                </a:lnTo>
                <a:lnTo>
                  <a:pt x="70" y="0"/>
                </a:lnTo>
                <a:lnTo>
                  <a:pt x="70" y="0"/>
                </a:lnTo>
                <a:lnTo>
                  <a:pt x="60" y="0"/>
                </a:lnTo>
                <a:lnTo>
                  <a:pt x="60" y="0"/>
                </a:lnTo>
                <a:lnTo>
                  <a:pt x="55" y="24"/>
                </a:lnTo>
                <a:lnTo>
                  <a:pt x="45" y="44"/>
                </a:lnTo>
                <a:lnTo>
                  <a:pt x="45" y="44"/>
                </a:lnTo>
                <a:lnTo>
                  <a:pt x="60" y="49"/>
                </a:lnTo>
                <a:lnTo>
                  <a:pt x="60" y="49"/>
                </a:lnTo>
                <a:lnTo>
                  <a:pt x="70" y="29"/>
                </a:lnTo>
                <a:lnTo>
                  <a:pt x="90" y="29"/>
                </a:lnTo>
                <a:lnTo>
                  <a:pt x="90" y="29"/>
                </a:lnTo>
                <a:lnTo>
                  <a:pt x="85" y="44"/>
                </a:lnTo>
                <a:lnTo>
                  <a:pt x="85" y="44"/>
                </a:lnTo>
                <a:lnTo>
                  <a:pt x="100" y="44"/>
                </a:lnTo>
                <a:lnTo>
                  <a:pt x="100" y="44"/>
                </a:lnTo>
                <a:lnTo>
                  <a:pt x="105" y="20"/>
                </a:lnTo>
                <a:lnTo>
                  <a:pt x="75" y="20"/>
                </a:lnTo>
                <a:lnTo>
                  <a:pt x="75" y="20"/>
                </a:lnTo>
                <a:lnTo>
                  <a:pt x="75" y="10"/>
                </a:lnTo>
                <a:lnTo>
                  <a:pt x="75" y="10"/>
                </a:lnTo>
                <a:lnTo>
                  <a:pt x="75" y="10"/>
                </a:lnTo>
                <a:close/>
                <a:moveTo>
                  <a:pt x="85" y="44"/>
                </a:moveTo>
                <a:lnTo>
                  <a:pt x="85" y="44"/>
                </a:lnTo>
                <a:lnTo>
                  <a:pt x="85" y="39"/>
                </a:lnTo>
                <a:lnTo>
                  <a:pt x="85" y="39"/>
                </a:lnTo>
                <a:lnTo>
                  <a:pt x="75" y="39"/>
                </a:lnTo>
                <a:lnTo>
                  <a:pt x="65" y="39"/>
                </a:lnTo>
                <a:lnTo>
                  <a:pt x="65" y="54"/>
                </a:lnTo>
                <a:lnTo>
                  <a:pt x="65" y="54"/>
                </a:lnTo>
                <a:lnTo>
                  <a:pt x="65" y="69"/>
                </a:lnTo>
                <a:lnTo>
                  <a:pt x="60" y="79"/>
                </a:lnTo>
                <a:lnTo>
                  <a:pt x="50" y="89"/>
                </a:lnTo>
                <a:lnTo>
                  <a:pt x="35" y="99"/>
                </a:lnTo>
                <a:lnTo>
                  <a:pt x="35" y="99"/>
                </a:lnTo>
                <a:lnTo>
                  <a:pt x="50" y="109"/>
                </a:lnTo>
                <a:lnTo>
                  <a:pt x="50" y="109"/>
                </a:lnTo>
                <a:lnTo>
                  <a:pt x="65" y="94"/>
                </a:lnTo>
                <a:lnTo>
                  <a:pt x="75" y="79"/>
                </a:lnTo>
                <a:lnTo>
                  <a:pt x="75" y="79"/>
                </a:lnTo>
                <a:lnTo>
                  <a:pt x="85" y="99"/>
                </a:lnTo>
                <a:lnTo>
                  <a:pt x="100" y="109"/>
                </a:lnTo>
                <a:lnTo>
                  <a:pt x="100" y="109"/>
                </a:lnTo>
                <a:lnTo>
                  <a:pt x="110" y="94"/>
                </a:lnTo>
                <a:lnTo>
                  <a:pt x="110" y="94"/>
                </a:lnTo>
                <a:lnTo>
                  <a:pt x="100" y="89"/>
                </a:lnTo>
                <a:lnTo>
                  <a:pt x="90" y="79"/>
                </a:lnTo>
                <a:lnTo>
                  <a:pt x="85" y="69"/>
                </a:lnTo>
                <a:lnTo>
                  <a:pt x="80" y="54"/>
                </a:lnTo>
                <a:lnTo>
                  <a:pt x="80" y="49"/>
                </a:lnTo>
                <a:lnTo>
                  <a:pt x="80" y="49"/>
                </a:lnTo>
                <a:lnTo>
                  <a:pt x="85" y="44"/>
                </a:lnTo>
                <a:lnTo>
                  <a:pt x="85" y="44"/>
                </a:lnTo>
                <a:lnTo>
                  <a:pt x="85" y="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8913813" y="5507038"/>
            <a:ext cx="158750" cy="173038"/>
          </a:xfrm>
          <a:custGeom>
            <a:avLst/>
            <a:gdLst>
              <a:gd name="T0" fmla="*/ 80 w 100"/>
              <a:gd name="T1" fmla="*/ 29 h 109"/>
              <a:gd name="T2" fmla="*/ 70 w 100"/>
              <a:gd name="T3" fmla="*/ 15 h 109"/>
              <a:gd name="T4" fmla="*/ 70 w 100"/>
              <a:gd name="T5" fmla="*/ 10 h 109"/>
              <a:gd name="T6" fmla="*/ 70 w 100"/>
              <a:gd name="T7" fmla="*/ 10 h 109"/>
              <a:gd name="T8" fmla="*/ 65 w 100"/>
              <a:gd name="T9" fmla="*/ 10 h 109"/>
              <a:gd name="T10" fmla="*/ 55 w 100"/>
              <a:gd name="T11" fmla="*/ 10 h 109"/>
              <a:gd name="T12" fmla="*/ 55 w 100"/>
              <a:gd name="T13" fmla="*/ 54 h 109"/>
              <a:gd name="T14" fmla="*/ 50 w 100"/>
              <a:gd name="T15" fmla="*/ 29 h 109"/>
              <a:gd name="T16" fmla="*/ 35 w 100"/>
              <a:gd name="T17" fmla="*/ 10 h 109"/>
              <a:gd name="T18" fmla="*/ 40 w 100"/>
              <a:gd name="T19" fmla="*/ 5 h 109"/>
              <a:gd name="T20" fmla="*/ 40 w 100"/>
              <a:gd name="T21" fmla="*/ 5 h 109"/>
              <a:gd name="T22" fmla="*/ 35 w 100"/>
              <a:gd name="T23" fmla="*/ 5 h 109"/>
              <a:gd name="T24" fmla="*/ 25 w 100"/>
              <a:gd name="T25" fmla="*/ 5 h 109"/>
              <a:gd name="T26" fmla="*/ 25 w 100"/>
              <a:gd name="T27" fmla="*/ 59 h 109"/>
              <a:gd name="T28" fmla="*/ 15 w 100"/>
              <a:gd name="T29" fmla="*/ 84 h 109"/>
              <a:gd name="T30" fmla="*/ 0 w 100"/>
              <a:gd name="T31" fmla="*/ 99 h 109"/>
              <a:gd name="T32" fmla="*/ 15 w 100"/>
              <a:gd name="T33" fmla="*/ 109 h 109"/>
              <a:gd name="T34" fmla="*/ 25 w 100"/>
              <a:gd name="T35" fmla="*/ 94 h 109"/>
              <a:gd name="T36" fmla="*/ 35 w 100"/>
              <a:gd name="T37" fmla="*/ 84 h 109"/>
              <a:gd name="T38" fmla="*/ 35 w 100"/>
              <a:gd name="T39" fmla="*/ 34 h 109"/>
              <a:gd name="T40" fmla="*/ 40 w 100"/>
              <a:gd name="T41" fmla="*/ 64 h 109"/>
              <a:gd name="T42" fmla="*/ 50 w 100"/>
              <a:gd name="T43" fmla="*/ 64 h 109"/>
              <a:gd name="T44" fmla="*/ 55 w 100"/>
              <a:gd name="T45" fmla="*/ 64 h 109"/>
              <a:gd name="T46" fmla="*/ 70 w 100"/>
              <a:gd name="T47" fmla="*/ 104 h 109"/>
              <a:gd name="T48" fmla="*/ 70 w 100"/>
              <a:gd name="T49" fmla="*/ 34 h 109"/>
              <a:gd name="T50" fmla="*/ 75 w 100"/>
              <a:gd name="T51" fmla="*/ 69 h 109"/>
              <a:gd name="T52" fmla="*/ 85 w 100"/>
              <a:gd name="T53" fmla="*/ 109 h 109"/>
              <a:gd name="T54" fmla="*/ 100 w 100"/>
              <a:gd name="T55" fmla="*/ 10 h 109"/>
              <a:gd name="T56" fmla="*/ 100 w 100"/>
              <a:gd name="T57" fmla="*/ 5 h 109"/>
              <a:gd name="T58" fmla="*/ 100 w 100"/>
              <a:gd name="T59" fmla="*/ 5 h 109"/>
              <a:gd name="T60" fmla="*/ 100 w 100"/>
              <a:gd name="T61" fmla="*/ 5 h 109"/>
              <a:gd name="T62" fmla="*/ 85 w 100"/>
              <a:gd name="T63" fmla="*/ 0 h 109"/>
              <a:gd name="T64" fmla="*/ 85 w 100"/>
              <a:gd name="T65" fmla="*/ 54 h 109"/>
              <a:gd name="T66" fmla="*/ 80 w 100"/>
              <a:gd name="T67" fmla="*/ 29 h 109"/>
              <a:gd name="T68" fmla="*/ 15 w 100"/>
              <a:gd name="T69" fmla="*/ 54 h 109"/>
              <a:gd name="T70" fmla="*/ 20 w 100"/>
              <a:gd name="T71" fmla="*/ 29 h 109"/>
              <a:gd name="T72" fmla="*/ 10 w 100"/>
              <a:gd name="T73" fmla="*/ 29 h 109"/>
              <a:gd name="T74" fmla="*/ 10 w 100"/>
              <a:gd name="T75" fmla="*/ 34 h 109"/>
              <a:gd name="T76" fmla="*/ 0 w 100"/>
              <a:gd name="T77" fmla="*/ 64 h 109"/>
              <a:gd name="T78" fmla="*/ 15 w 100"/>
              <a:gd name="T79" fmla="*/ 69 h 109"/>
              <a:gd name="T80" fmla="*/ 15 w 100"/>
              <a:gd name="T81" fmla="*/ 54 h 109"/>
              <a:gd name="T82" fmla="*/ 15 w 100"/>
              <a:gd name="T83" fmla="*/ 54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0" h="109">
                <a:moveTo>
                  <a:pt x="80" y="29"/>
                </a:moveTo>
                <a:lnTo>
                  <a:pt x="80" y="29"/>
                </a:lnTo>
                <a:lnTo>
                  <a:pt x="70" y="29"/>
                </a:lnTo>
                <a:lnTo>
                  <a:pt x="70" y="15"/>
                </a:lnTo>
                <a:lnTo>
                  <a:pt x="70" y="15"/>
                </a:lnTo>
                <a:lnTo>
                  <a:pt x="70" y="10"/>
                </a:lnTo>
                <a:lnTo>
                  <a:pt x="70" y="10"/>
                </a:lnTo>
                <a:lnTo>
                  <a:pt x="70" y="10"/>
                </a:lnTo>
                <a:lnTo>
                  <a:pt x="70" y="10"/>
                </a:lnTo>
                <a:lnTo>
                  <a:pt x="65" y="10"/>
                </a:lnTo>
                <a:lnTo>
                  <a:pt x="65" y="10"/>
                </a:lnTo>
                <a:lnTo>
                  <a:pt x="55" y="10"/>
                </a:lnTo>
                <a:lnTo>
                  <a:pt x="55" y="54"/>
                </a:lnTo>
                <a:lnTo>
                  <a:pt x="55" y="54"/>
                </a:lnTo>
                <a:lnTo>
                  <a:pt x="50" y="29"/>
                </a:lnTo>
                <a:lnTo>
                  <a:pt x="50" y="29"/>
                </a:lnTo>
                <a:lnTo>
                  <a:pt x="35" y="29"/>
                </a:lnTo>
                <a:lnTo>
                  <a:pt x="35" y="10"/>
                </a:lnTo>
                <a:lnTo>
                  <a:pt x="35" y="10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lnTo>
                  <a:pt x="35" y="5"/>
                </a:lnTo>
                <a:lnTo>
                  <a:pt x="35" y="5"/>
                </a:lnTo>
                <a:lnTo>
                  <a:pt x="25" y="5"/>
                </a:lnTo>
                <a:lnTo>
                  <a:pt x="25" y="59"/>
                </a:lnTo>
                <a:lnTo>
                  <a:pt x="25" y="59"/>
                </a:lnTo>
                <a:lnTo>
                  <a:pt x="20" y="74"/>
                </a:lnTo>
                <a:lnTo>
                  <a:pt x="15" y="84"/>
                </a:lnTo>
                <a:lnTo>
                  <a:pt x="15" y="84"/>
                </a:lnTo>
                <a:lnTo>
                  <a:pt x="0" y="99"/>
                </a:lnTo>
                <a:lnTo>
                  <a:pt x="0" y="99"/>
                </a:lnTo>
                <a:lnTo>
                  <a:pt x="15" y="109"/>
                </a:lnTo>
                <a:lnTo>
                  <a:pt x="15" y="109"/>
                </a:lnTo>
                <a:lnTo>
                  <a:pt x="25" y="94"/>
                </a:lnTo>
                <a:lnTo>
                  <a:pt x="35" y="84"/>
                </a:lnTo>
                <a:lnTo>
                  <a:pt x="35" y="84"/>
                </a:lnTo>
                <a:lnTo>
                  <a:pt x="35" y="59"/>
                </a:lnTo>
                <a:lnTo>
                  <a:pt x="35" y="34"/>
                </a:lnTo>
                <a:lnTo>
                  <a:pt x="35" y="34"/>
                </a:lnTo>
                <a:lnTo>
                  <a:pt x="40" y="64"/>
                </a:lnTo>
                <a:lnTo>
                  <a:pt x="40" y="64"/>
                </a:lnTo>
                <a:lnTo>
                  <a:pt x="50" y="64"/>
                </a:lnTo>
                <a:lnTo>
                  <a:pt x="50" y="64"/>
                </a:lnTo>
                <a:lnTo>
                  <a:pt x="55" y="64"/>
                </a:lnTo>
                <a:lnTo>
                  <a:pt x="55" y="104"/>
                </a:lnTo>
                <a:lnTo>
                  <a:pt x="70" y="104"/>
                </a:lnTo>
                <a:lnTo>
                  <a:pt x="70" y="34"/>
                </a:lnTo>
                <a:lnTo>
                  <a:pt x="70" y="34"/>
                </a:lnTo>
                <a:lnTo>
                  <a:pt x="75" y="69"/>
                </a:lnTo>
                <a:lnTo>
                  <a:pt x="75" y="69"/>
                </a:lnTo>
                <a:lnTo>
                  <a:pt x="85" y="64"/>
                </a:lnTo>
                <a:lnTo>
                  <a:pt x="85" y="109"/>
                </a:lnTo>
                <a:lnTo>
                  <a:pt x="100" y="109"/>
                </a:lnTo>
                <a:lnTo>
                  <a:pt x="100" y="10"/>
                </a:lnTo>
                <a:lnTo>
                  <a:pt x="100" y="10"/>
                </a:lnTo>
                <a:lnTo>
                  <a:pt x="100" y="5"/>
                </a:lnTo>
                <a:lnTo>
                  <a:pt x="100" y="5"/>
                </a:lnTo>
                <a:lnTo>
                  <a:pt x="100" y="5"/>
                </a:lnTo>
                <a:lnTo>
                  <a:pt x="100" y="5"/>
                </a:lnTo>
                <a:lnTo>
                  <a:pt x="100" y="5"/>
                </a:lnTo>
                <a:lnTo>
                  <a:pt x="100" y="5"/>
                </a:lnTo>
                <a:lnTo>
                  <a:pt x="85" y="0"/>
                </a:lnTo>
                <a:lnTo>
                  <a:pt x="85" y="54"/>
                </a:lnTo>
                <a:lnTo>
                  <a:pt x="85" y="54"/>
                </a:lnTo>
                <a:lnTo>
                  <a:pt x="80" y="29"/>
                </a:lnTo>
                <a:lnTo>
                  <a:pt x="80" y="29"/>
                </a:lnTo>
                <a:lnTo>
                  <a:pt x="80" y="29"/>
                </a:lnTo>
                <a:close/>
                <a:moveTo>
                  <a:pt x="15" y="54"/>
                </a:moveTo>
                <a:lnTo>
                  <a:pt x="15" y="54"/>
                </a:lnTo>
                <a:lnTo>
                  <a:pt x="20" y="29"/>
                </a:lnTo>
                <a:lnTo>
                  <a:pt x="20" y="29"/>
                </a:lnTo>
                <a:lnTo>
                  <a:pt x="10" y="29"/>
                </a:lnTo>
                <a:lnTo>
                  <a:pt x="10" y="29"/>
                </a:lnTo>
                <a:lnTo>
                  <a:pt x="10" y="34"/>
                </a:lnTo>
                <a:lnTo>
                  <a:pt x="10" y="34"/>
                </a:lnTo>
                <a:lnTo>
                  <a:pt x="0" y="64"/>
                </a:lnTo>
                <a:lnTo>
                  <a:pt x="0" y="64"/>
                </a:lnTo>
                <a:lnTo>
                  <a:pt x="15" y="69"/>
                </a:lnTo>
                <a:lnTo>
                  <a:pt x="15" y="69"/>
                </a:lnTo>
                <a:lnTo>
                  <a:pt x="15" y="54"/>
                </a:lnTo>
                <a:lnTo>
                  <a:pt x="15" y="54"/>
                </a:lnTo>
                <a:lnTo>
                  <a:pt x="15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9104313" y="5507038"/>
            <a:ext cx="173038" cy="173038"/>
          </a:xfrm>
          <a:custGeom>
            <a:avLst/>
            <a:gdLst>
              <a:gd name="T0" fmla="*/ 65 w 109"/>
              <a:gd name="T1" fmla="*/ 15 h 109"/>
              <a:gd name="T2" fmla="*/ 65 w 109"/>
              <a:gd name="T3" fmla="*/ 15 h 109"/>
              <a:gd name="T4" fmla="*/ 65 w 109"/>
              <a:gd name="T5" fmla="*/ 10 h 109"/>
              <a:gd name="T6" fmla="*/ 65 w 109"/>
              <a:gd name="T7" fmla="*/ 10 h 109"/>
              <a:gd name="T8" fmla="*/ 60 w 109"/>
              <a:gd name="T9" fmla="*/ 0 h 109"/>
              <a:gd name="T10" fmla="*/ 60 w 109"/>
              <a:gd name="T11" fmla="*/ 0 h 109"/>
              <a:gd name="T12" fmla="*/ 55 w 109"/>
              <a:gd name="T13" fmla="*/ 5 h 109"/>
              <a:gd name="T14" fmla="*/ 55 w 109"/>
              <a:gd name="T15" fmla="*/ 5 h 109"/>
              <a:gd name="T16" fmla="*/ 45 w 109"/>
              <a:gd name="T17" fmla="*/ 5 h 109"/>
              <a:gd name="T18" fmla="*/ 45 w 109"/>
              <a:gd name="T19" fmla="*/ 5 h 109"/>
              <a:gd name="T20" fmla="*/ 50 w 109"/>
              <a:gd name="T21" fmla="*/ 20 h 109"/>
              <a:gd name="T22" fmla="*/ 0 w 109"/>
              <a:gd name="T23" fmla="*/ 20 h 109"/>
              <a:gd name="T24" fmla="*/ 0 w 109"/>
              <a:gd name="T25" fmla="*/ 29 h 109"/>
              <a:gd name="T26" fmla="*/ 45 w 109"/>
              <a:gd name="T27" fmla="*/ 29 h 109"/>
              <a:gd name="T28" fmla="*/ 45 w 109"/>
              <a:gd name="T29" fmla="*/ 44 h 109"/>
              <a:gd name="T30" fmla="*/ 15 w 109"/>
              <a:gd name="T31" fmla="*/ 44 h 109"/>
              <a:gd name="T32" fmla="*/ 15 w 109"/>
              <a:gd name="T33" fmla="*/ 99 h 109"/>
              <a:gd name="T34" fmla="*/ 30 w 109"/>
              <a:gd name="T35" fmla="*/ 99 h 109"/>
              <a:gd name="T36" fmla="*/ 30 w 109"/>
              <a:gd name="T37" fmla="*/ 59 h 109"/>
              <a:gd name="T38" fmla="*/ 45 w 109"/>
              <a:gd name="T39" fmla="*/ 59 h 109"/>
              <a:gd name="T40" fmla="*/ 45 w 109"/>
              <a:gd name="T41" fmla="*/ 109 h 109"/>
              <a:gd name="T42" fmla="*/ 65 w 109"/>
              <a:gd name="T43" fmla="*/ 109 h 109"/>
              <a:gd name="T44" fmla="*/ 65 w 109"/>
              <a:gd name="T45" fmla="*/ 59 h 109"/>
              <a:gd name="T46" fmla="*/ 80 w 109"/>
              <a:gd name="T47" fmla="*/ 59 h 109"/>
              <a:gd name="T48" fmla="*/ 80 w 109"/>
              <a:gd name="T49" fmla="*/ 79 h 109"/>
              <a:gd name="T50" fmla="*/ 80 w 109"/>
              <a:gd name="T51" fmla="*/ 79 h 109"/>
              <a:gd name="T52" fmla="*/ 75 w 109"/>
              <a:gd name="T53" fmla="*/ 84 h 109"/>
              <a:gd name="T54" fmla="*/ 65 w 109"/>
              <a:gd name="T55" fmla="*/ 84 h 109"/>
              <a:gd name="T56" fmla="*/ 65 w 109"/>
              <a:gd name="T57" fmla="*/ 84 h 109"/>
              <a:gd name="T58" fmla="*/ 70 w 109"/>
              <a:gd name="T59" fmla="*/ 99 h 109"/>
              <a:gd name="T60" fmla="*/ 70 w 109"/>
              <a:gd name="T61" fmla="*/ 99 h 109"/>
              <a:gd name="T62" fmla="*/ 90 w 109"/>
              <a:gd name="T63" fmla="*/ 94 h 109"/>
              <a:gd name="T64" fmla="*/ 95 w 109"/>
              <a:gd name="T65" fmla="*/ 94 h 109"/>
              <a:gd name="T66" fmla="*/ 95 w 109"/>
              <a:gd name="T67" fmla="*/ 89 h 109"/>
              <a:gd name="T68" fmla="*/ 95 w 109"/>
              <a:gd name="T69" fmla="*/ 44 h 109"/>
              <a:gd name="T70" fmla="*/ 65 w 109"/>
              <a:gd name="T71" fmla="*/ 44 h 109"/>
              <a:gd name="T72" fmla="*/ 65 w 109"/>
              <a:gd name="T73" fmla="*/ 29 h 109"/>
              <a:gd name="T74" fmla="*/ 109 w 109"/>
              <a:gd name="T75" fmla="*/ 29 h 109"/>
              <a:gd name="T76" fmla="*/ 109 w 109"/>
              <a:gd name="T77" fmla="*/ 20 h 109"/>
              <a:gd name="T78" fmla="*/ 55 w 109"/>
              <a:gd name="T79" fmla="*/ 20 h 109"/>
              <a:gd name="T80" fmla="*/ 55 w 109"/>
              <a:gd name="T81" fmla="*/ 20 h 109"/>
              <a:gd name="T82" fmla="*/ 65 w 109"/>
              <a:gd name="T83" fmla="*/ 15 h 109"/>
              <a:gd name="T84" fmla="*/ 65 w 109"/>
              <a:gd name="T85" fmla="*/ 15 h 109"/>
              <a:gd name="T86" fmla="*/ 65 w 109"/>
              <a:gd name="T87" fmla="*/ 1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9" h="109">
                <a:moveTo>
                  <a:pt x="65" y="15"/>
                </a:moveTo>
                <a:lnTo>
                  <a:pt x="65" y="15"/>
                </a:lnTo>
                <a:lnTo>
                  <a:pt x="65" y="10"/>
                </a:lnTo>
                <a:lnTo>
                  <a:pt x="65" y="10"/>
                </a:lnTo>
                <a:lnTo>
                  <a:pt x="60" y="0"/>
                </a:lnTo>
                <a:lnTo>
                  <a:pt x="60" y="0"/>
                </a:lnTo>
                <a:lnTo>
                  <a:pt x="55" y="5"/>
                </a:lnTo>
                <a:lnTo>
                  <a:pt x="55" y="5"/>
                </a:lnTo>
                <a:lnTo>
                  <a:pt x="45" y="5"/>
                </a:lnTo>
                <a:lnTo>
                  <a:pt x="45" y="5"/>
                </a:lnTo>
                <a:lnTo>
                  <a:pt x="50" y="20"/>
                </a:lnTo>
                <a:lnTo>
                  <a:pt x="0" y="20"/>
                </a:lnTo>
                <a:lnTo>
                  <a:pt x="0" y="29"/>
                </a:lnTo>
                <a:lnTo>
                  <a:pt x="45" y="29"/>
                </a:lnTo>
                <a:lnTo>
                  <a:pt x="45" y="44"/>
                </a:lnTo>
                <a:lnTo>
                  <a:pt x="15" y="44"/>
                </a:lnTo>
                <a:lnTo>
                  <a:pt x="15" y="99"/>
                </a:lnTo>
                <a:lnTo>
                  <a:pt x="30" y="99"/>
                </a:lnTo>
                <a:lnTo>
                  <a:pt x="30" y="59"/>
                </a:lnTo>
                <a:lnTo>
                  <a:pt x="45" y="59"/>
                </a:lnTo>
                <a:lnTo>
                  <a:pt x="45" y="109"/>
                </a:lnTo>
                <a:lnTo>
                  <a:pt x="65" y="109"/>
                </a:lnTo>
                <a:lnTo>
                  <a:pt x="65" y="59"/>
                </a:lnTo>
                <a:lnTo>
                  <a:pt x="80" y="59"/>
                </a:lnTo>
                <a:lnTo>
                  <a:pt x="80" y="79"/>
                </a:lnTo>
                <a:lnTo>
                  <a:pt x="80" y="79"/>
                </a:lnTo>
                <a:lnTo>
                  <a:pt x="75" y="84"/>
                </a:lnTo>
                <a:lnTo>
                  <a:pt x="65" y="84"/>
                </a:lnTo>
                <a:lnTo>
                  <a:pt x="65" y="84"/>
                </a:lnTo>
                <a:lnTo>
                  <a:pt x="70" y="99"/>
                </a:lnTo>
                <a:lnTo>
                  <a:pt x="70" y="99"/>
                </a:lnTo>
                <a:lnTo>
                  <a:pt x="90" y="94"/>
                </a:lnTo>
                <a:lnTo>
                  <a:pt x="95" y="94"/>
                </a:lnTo>
                <a:lnTo>
                  <a:pt x="95" y="89"/>
                </a:lnTo>
                <a:lnTo>
                  <a:pt x="95" y="44"/>
                </a:lnTo>
                <a:lnTo>
                  <a:pt x="65" y="44"/>
                </a:lnTo>
                <a:lnTo>
                  <a:pt x="65" y="29"/>
                </a:lnTo>
                <a:lnTo>
                  <a:pt x="109" y="29"/>
                </a:lnTo>
                <a:lnTo>
                  <a:pt x="109" y="20"/>
                </a:lnTo>
                <a:lnTo>
                  <a:pt x="55" y="20"/>
                </a:lnTo>
                <a:lnTo>
                  <a:pt x="55" y="20"/>
                </a:lnTo>
                <a:lnTo>
                  <a:pt x="65" y="15"/>
                </a:lnTo>
                <a:lnTo>
                  <a:pt x="65" y="15"/>
                </a:lnTo>
                <a:lnTo>
                  <a:pt x="65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 noEditPoints="1"/>
          </p:cNvSpPr>
          <p:nvPr/>
        </p:nvSpPr>
        <p:spPr bwMode="auto">
          <a:xfrm>
            <a:off x="7726363" y="5926138"/>
            <a:ext cx="158750" cy="174625"/>
          </a:xfrm>
          <a:custGeom>
            <a:avLst/>
            <a:gdLst>
              <a:gd name="T0" fmla="*/ 75 w 100"/>
              <a:gd name="T1" fmla="*/ 0 h 110"/>
              <a:gd name="T2" fmla="*/ 60 w 100"/>
              <a:gd name="T3" fmla="*/ 0 h 110"/>
              <a:gd name="T4" fmla="*/ 55 w 100"/>
              <a:gd name="T5" fmla="*/ 0 h 110"/>
              <a:gd name="T6" fmla="*/ 55 w 100"/>
              <a:gd name="T7" fmla="*/ 5 h 110"/>
              <a:gd name="T8" fmla="*/ 65 w 100"/>
              <a:gd name="T9" fmla="*/ 15 h 110"/>
              <a:gd name="T10" fmla="*/ 40 w 100"/>
              <a:gd name="T11" fmla="*/ 15 h 110"/>
              <a:gd name="T12" fmla="*/ 40 w 100"/>
              <a:gd name="T13" fmla="*/ 15 h 110"/>
              <a:gd name="T14" fmla="*/ 45 w 100"/>
              <a:gd name="T15" fmla="*/ 5 h 110"/>
              <a:gd name="T16" fmla="*/ 0 w 100"/>
              <a:gd name="T17" fmla="*/ 5 h 110"/>
              <a:gd name="T18" fmla="*/ 15 w 100"/>
              <a:gd name="T19" fmla="*/ 105 h 110"/>
              <a:gd name="T20" fmla="*/ 15 w 100"/>
              <a:gd name="T21" fmla="*/ 70 h 110"/>
              <a:gd name="T22" fmla="*/ 20 w 100"/>
              <a:gd name="T23" fmla="*/ 85 h 110"/>
              <a:gd name="T24" fmla="*/ 40 w 100"/>
              <a:gd name="T25" fmla="*/ 70 h 110"/>
              <a:gd name="T26" fmla="*/ 35 w 100"/>
              <a:gd name="T27" fmla="*/ 40 h 110"/>
              <a:gd name="T28" fmla="*/ 35 w 100"/>
              <a:gd name="T29" fmla="*/ 40 h 110"/>
              <a:gd name="T30" fmla="*/ 40 w 100"/>
              <a:gd name="T31" fmla="*/ 25 h 110"/>
              <a:gd name="T32" fmla="*/ 55 w 100"/>
              <a:gd name="T33" fmla="*/ 30 h 110"/>
              <a:gd name="T34" fmla="*/ 55 w 100"/>
              <a:gd name="T35" fmla="*/ 45 h 110"/>
              <a:gd name="T36" fmla="*/ 45 w 100"/>
              <a:gd name="T37" fmla="*/ 75 h 110"/>
              <a:gd name="T38" fmla="*/ 25 w 100"/>
              <a:gd name="T39" fmla="*/ 95 h 110"/>
              <a:gd name="T40" fmla="*/ 35 w 100"/>
              <a:gd name="T41" fmla="*/ 110 h 110"/>
              <a:gd name="T42" fmla="*/ 50 w 100"/>
              <a:gd name="T43" fmla="*/ 95 h 110"/>
              <a:gd name="T44" fmla="*/ 65 w 100"/>
              <a:gd name="T45" fmla="*/ 70 h 110"/>
              <a:gd name="T46" fmla="*/ 80 w 100"/>
              <a:gd name="T47" fmla="*/ 55 h 110"/>
              <a:gd name="T48" fmla="*/ 80 w 100"/>
              <a:gd name="T49" fmla="*/ 85 h 110"/>
              <a:gd name="T50" fmla="*/ 60 w 100"/>
              <a:gd name="T51" fmla="*/ 90 h 110"/>
              <a:gd name="T52" fmla="*/ 70 w 100"/>
              <a:gd name="T53" fmla="*/ 105 h 110"/>
              <a:gd name="T54" fmla="*/ 85 w 100"/>
              <a:gd name="T55" fmla="*/ 105 h 110"/>
              <a:gd name="T56" fmla="*/ 90 w 100"/>
              <a:gd name="T57" fmla="*/ 100 h 110"/>
              <a:gd name="T58" fmla="*/ 95 w 100"/>
              <a:gd name="T59" fmla="*/ 75 h 110"/>
              <a:gd name="T60" fmla="*/ 70 w 100"/>
              <a:gd name="T61" fmla="*/ 40 h 110"/>
              <a:gd name="T62" fmla="*/ 100 w 100"/>
              <a:gd name="T63" fmla="*/ 30 h 110"/>
              <a:gd name="T64" fmla="*/ 80 w 100"/>
              <a:gd name="T65" fmla="*/ 15 h 110"/>
              <a:gd name="T66" fmla="*/ 80 w 100"/>
              <a:gd name="T67" fmla="*/ 15 h 110"/>
              <a:gd name="T68" fmla="*/ 75 w 100"/>
              <a:gd name="T69" fmla="*/ 0 h 110"/>
              <a:gd name="T70" fmla="*/ 15 w 100"/>
              <a:gd name="T71" fmla="*/ 45 h 110"/>
              <a:gd name="T72" fmla="*/ 25 w 100"/>
              <a:gd name="T73" fmla="*/ 55 h 110"/>
              <a:gd name="T74" fmla="*/ 25 w 100"/>
              <a:gd name="T75" fmla="*/ 65 h 110"/>
              <a:gd name="T76" fmla="*/ 15 w 100"/>
              <a:gd name="T77" fmla="*/ 70 h 110"/>
              <a:gd name="T78" fmla="*/ 25 w 100"/>
              <a:gd name="T79" fmla="*/ 20 h 110"/>
              <a:gd name="T80" fmla="*/ 15 w 100"/>
              <a:gd name="T81" fmla="*/ 45 h 110"/>
              <a:gd name="T82" fmla="*/ 15 w 100"/>
              <a:gd name="T83" fmla="*/ 4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0" h="110">
                <a:moveTo>
                  <a:pt x="75" y="0"/>
                </a:moveTo>
                <a:lnTo>
                  <a:pt x="75" y="0"/>
                </a:lnTo>
                <a:lnTo>
                  <a:pt x="75" y="0"/>
                </a:lnTo>
                <a:lnTo>
                  <a:pt x="60" y="0"/>
                </a:lnTo>
                <a:lnTo>
                  <a:pt x="60" y="0"/>
                </a:lnTo>
                <a:lnTo>
                  <a:pt x="55" y="0"/>
                </a:lnTo>
                <a:lnTo>
                  <a:pt x="55" y="0"/>
                </a:lnTo>
                <a:lnTo>
                  <a:pt x="55" y="5"/>
                </a:lnTo>
                <a:lnTo>
                  <a:pt x="55" y="5"/>
                </a:lnTo>
                <a:lnTo>
                  <a:pt x="65" y="15"/>
                </a:lnTo>
                <a:lnTo>
                  <a:pt x="40" y="15"/>
                </a:lnTo>
                <a:lnTo>
                  <a:pt x="40" y="15"/>
                </a:lnTo>
                <a:lnTo>
                  <a:pt x="40" y="15"/>
                </a:lnTo>
                <a:lnTo>
                  <a:pt x="40" y="15"/>
                </a:lnTo>
                <a:lnTo>
                  <a:pt x="45" y="5"/>
                </a:lnTo>
                <a:lnTo>
                  <a:pt x="45" y="5"/>
                </a:lnTo>
                <a:lnTo>
                  <a:pt x="40" y="5"/>
                </a:lnTo>
                <a:lnTo>
                  <a:pt x="0" y="5"/>
                </a:lnTo>
                <a:lnTo>
                  <a:pt x="0" y="105"/>
                </a:lnTo>
                <a:lnTo>
                  <a:pt x="15" y="105"/>
                </a:lnTo>
                <a:lnTo>
                  <a:pt x="15" y="70"/>
                </a:lnTo>
                <a:lnTo>
                  <a:pt x="15" y="70"/>
                </a:lnTo>
                <a:lnTo>
                  <a:pt x="20" y="85"/>
                </a:lnTo>
                <a:lnTo>
                  <a:pt x="20" y="85"/>
                </a:lnTo>
                <a:lnTo>
                  <a:pt x="35" y="80"/>
                </a:lnTo>
                <a:lnTo>
                  <a:pt x="40" y="70"/>
                </a:lnTo>
                <a:lnTo>
                  <a:pt x="40" y="60"/>
                </a:lnTo>
                <a:lnTo>
                  <a:pt x="35" y="40"/>
                </a:lnTo>
                <a:lnTo>
                  <a:pt x="35" y="40"/>
                </a:lnTo>
                <a:lnTo>
                  <a:pt x="35" y="40"/>
                </a:lnTo>
                <a:lnTo>
                  <a:pt x="35" y="40"/>
                </a:lnTo>
                <a:lnTo>
                  <a:pt x="40" y="25"/>
                </a:lnTo>
                <a:lnTo>
                  <a:pt x="40" y="30"/>
                </a:lnTo>
                <a:lnTo>
                  <a:pt x="55" y="30"/>
                </a:lnTo>
                <a:lnTo>
                  <a:pt x="55" y="45"/>
                </a:lnTo>
                <a:lnTo>
                  <a:pt x="55" y="45"/>
                </a:lnTo>
                <a:lnTo>
                  <a:pt x="50" y="60"/>
                </a:lnTo>
                <a:lnTo>
                  <a:pt x="45" y="75"/>
                </a:lnTo>
                <a:lnTo>
                  <a:pt x="35" y="90"/>
                </a:lnTo>
                <a:lnTo>
                  <a:pt x="25" y="95"/>
                </a:lnTo>
                <a:lnTo>
                  <a:pt x="25" y="95"/>
                </a:lnTo>
                <a:lnTo>
                  <a:pt x="35" y="110"/>
                </a:lnTo>
                <a:lnTo>
                  <a:pt x="35" y="110"/>
                </a:lnTo>
                <a:lnTo>
                  <a:pt x="50" y="95"/>
                </a:lnTo>
                <a:lnTo>
                  <a:pt x="60" y="85"/>
                </a:lnTo>
                <a:lnTo>
                  <a:pt x="65" y="70"/>
                </a:lnTo>
                <a:lnTo>
                  <a:pt x="70" y="55"/>
                </a:lnTo>
                <a:lnTo>
                  <a:pt x="80" y="55"/>
                </a:lnTo>
                <a:lnTo>
                  <a:pt x="80" y="85"/>
                </a:lnTo>
                <a:lnTo>
                  <a:pt x="80" y="85"/>
                </a:lnTo>
                <a:lnTo>
                  <a:pt x="75" y="90"/>
                </a:lnTo>
                <a:lnTo>
                  <a:pt x="60" y="90"/>
                </a:lnTo>
                <a:lnTo>
                  <a:pt x="60" y="90"/>
                </a:lnTo>
                <a:lnTo>
                  <a:pt x="70" y="105"/>
                </a:lnTo>
                <a:lnTo>
                  <a:pt x="70" y="105"/>
                </a:lnTo>
                <a:lnTo>
                  <a:pt x="85" y="105"/>
                </a:lnTo>
                <a:lnTo>
                  <a:pt x="90" y="100"/>
                </a:lnTo>
                <a:lnTo>
                  <a:pt x="90" y="100"/>
                </a:lnTo>
                <a:lnTo>
                  <a:pt x="95" y="90"/>
                </a:lnTo>
                <a:lnTo>
                  <a:pt x="95" y="75"/>
                </a:lnTo>
                <a:lnTo>
                  <a:pt x="95" y="40"/>
                </a:lnTo>
                <a:lnTo>
                  <a:pt x="70" y="40"/>
                </a:lnTo>
                <a:lnTo>
                  <a:pt x="70" y="30"/>
                </a:lnTo>
                <a:lnTo>
                  <a:pt x="100" y="30"/>
                </a:lnTo>
                <a:lnTo>
                  <a:pt x="100" y="15"/>
                </a:lnTo>
                <a:lnTo>
                  <a:pt x="80" y="15"/>
                </a:lnTo>
                <a:lnTo>
                  <a:pt x="80" y="15"/>
                </a:lnTo>
                <a:lnTo>
                  <a:pt x="80" y="15"/>
                </a:lnTo>
                <a:lnTo>
                  <a:pt x="75" y="0"/>
                </a:lnTo>
                <a:lnTo>
                  <a:pt x="75" y="0"/>
                </a:lnTo>
                <a:lnTo>
                  <a:pt x="75" y="0"/>
                </a:lnTo>
                <a:close/>
                <a:moveTo>
                  <a:pt x="15" y="45"/>
                </a:moveTo>
                <a:lnTo>
                  <a:pt x="15" y="45"/>
                </a:lnTo>
                <a:lnTo>
                  <a:pt x="25" y="55"/>
                </a:lnTo>
                <a:lnTo>
                  <a:pt x="25" y="65"/>
                </a:lnTo>
                <a:lnTo>
                  <a:pt x="25" y="65"/>
                </a:lnTo>
                <a:lnTo>
                  <a:pt x="25" y="70"/>
                </a:lnTo>
                <a:lnTo>
                  <a:pt x="15" y="70"/>
                </a:lnTo>
                <a:lnTo>
                  <a:pt x="15" y="20"/>
                </a:lnTo>
                <a:lnTo>
                  <a:pt x="25" y="20"/>
                </a:lnTo>
                <a:lnTo>
                  <a:pt x="25" y="20"/>
                </a:lnTo>
                <a:lnTo>
                  <a:pt x="15" y="45"/>
                </a:lnTo>
                <a:lnTo>
                  <a:pt x="15" y="45"/>
                </a:lnTo>
                <a:lnTo>
                  <a:pt x="15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7908925" y="5918200"/>
            <a:ext cx="173038" cy="182563"/>
          </a:xfrm>
          <a:custGeom>
            <a:avLst/>
            <a:gdLst>
              <a:gd name="T0" fmla="*/ 35 w 109"/>
              <a:gd name="T1" fmla="*/ 55 h 115"/>
              <a:gd name="T2" fmla="*/ 30 w 109"/>
              <a:gd name="T3" fmla="*/ 85 h 115"/>
              <a:gd name="T4" fmla="*/ 15 w 109"/>
              <a:gd name="T5" fmla="*/ 105 h 115"/>
              <a:gd name="T6" fmla="*/ 30 w 109"/>
              <a:gd name="T7" fmla="*/ 110 h 115"/>
              <a:gd name="T8" fmla="*/ 45 w 109"/>
              <a:gd name="T9" fmla="*/ 85 h 115"/>
              <a:gd name="T10" fmla="*/ 49 w 109"/>
              <a:gd name="T11" fmla="*/ 95 h 115"/>
              <a:gd name="T12" fmla="*/ 64 w 109"/>
              <a:gd name="T13" fmla="*/ 80 h 115"/>
              <a:gd name="T14" fmla="*/ 45 w 109"/>
              <a:gd name="T15" fmla="*/ 45 h 115"/>
              <a:gd name="T16" fmla="*/ 64 w 109"/>
              <a:gd name="T17" fmla="*/ 35 h 115"/>
              <a:gd name="T18" fmla="*/ 74 w 109"/>
              <a:gd name="T19" fmla="*/ 85 h 115"/>
              <a:gd name="T20" fmla="*/ 64 w 109"/>
              <a:gd name="T21" fmla="*/ 95 h 115"/>
              <a:gd name="T22" fmla="*/ 49 w 109"/>
              <a:gd name="T23" fmla="*/ 105 h 115"/>
              <a:gd name="T24" fmla="*/ 64 w 109"/>
              <a:gd name="T25" fmla="*/ 110 h 115"/>
              <a:gd name="T26" fmla="*/ 79 w 109"/>
              <a:gd name="T27" fmla="*/ 95 h 115"/>
              <a:gd name="T28" fmla="*/ 99 w 109"/>
              <a:gd name="T29" fmla="*/ 115 h 115"/>
              <a:gd name="T30" fmla="*/ 104 w 109"/>
              <a:gd name="T31" fmla="*/ 105 h 115"/>
              <a:gd name="T32" fmla="*/ 109 w 109"/>
              <a:gd name="T33" fmla="*/ 85 h 115"/>
              <a:gd name="T34" fmla="*/ 94 w 109"/>
              <a:gd name="T35" fmla="*/ 80 h 115"/>
              <a:gd name="T36" fmla="*/ 94 w 109"/>
              <a:gd name="T37" fmla="*/ 90 h 115"/>
              <a:gd name="T38" fmla="*/ 89 w 109"/>
              <a:gd name="T39" fmla="*/ 85 h 115"/>
              <a:gd name="T40" fmla="*/ 104 w 109"/>
              <a:gd name="T41" fmla="*/ 45 h 115"/>
              <a:gd name="T42" fmla="*/ 89 w 109"/>
              <a:gd name="T43" fmla="*/ 40 h 115"/>
              <a:gd name="T44" fmla="*/ 84 w 109"/>
              <a:gd name="T45" fmla="*/ 65 h 115"/>
              <a:gd name="T46" fmla="*/ 79 w 109"/>
              <a:gd name="T47" fmla="*/ 55 h 115"/>
              <a:gd name="T48" fmla="*/ 79 w 109"/>
              <a:gd name="T49" fmla="*/ 35 h 115"/>
              <a:gd name="T50" fmla="*/ 104 w 109"/>
              <a:gd name="T51" fmla="*/ 25 h 115"/>
              <a:gd name="T52" fmla="*/ 89 w 109"/>
              <a:gd name="T53" fmla="*/ 25 h 115"/>
              <a:gd name="T54" fmla="*/ 104 w 109"/>
              <a:gd name="T55" fmla="*/ 20 h 115"/>
              <a:gd name="T56" fmla="*/ 79 w 109"/>
              <a:gd name="T57" fmla="*/ 10 h 115"/>
              <a:gd name="T58" fmla="*/ 84 w 109"/>
              <a:gd name="T59" fmla="*/ 15 h 115"/>
              <a:gd name="T60" fmla="*/ 89 w 109"/>
              <a:gd name="T61" fmla="*/ 25 h 115"/>
              <a:gd name="T62" fmla="*/ 79 w 109"/>
              <a:gd name="T63" fmla="*/ 15 h 115"/>
              <a:gd name="T64" fmla="*/ 79 w 109"/>
              <a:gd name="T65" fmla="*/ 5 h 115"/>
              <a:gd name="T66" fmla="*/ 79 w 109"/>
              <a:gd name="T67" fmla="*/ 5 h 115"/>
              <a:gd name="T68" fmla="*/ 69 w 109"/>
              <a:gd name="T69" fmla="*/ 0 h 115"/>
              <a:gd name="T70" fmla="*/ 64 w 109"/>
              <a:gd name="T71" fmla="*/ 5 h 115"/>
              <a:gd name="T72" fmla="*/ 64 w 109"/>
              <a:gd name="T73" fmla="*/ 10 h 115"/>
              <a:gd name="T74" fmla="*/ 64 w 109"/>
              <a:gd name="T75" fmla="*/ 25 h 115"/>
              <a:gd name="T76" fmla="*/ 35 w 109"/>
              <a:gd name="T77" fmla="*/ 25 h 115"/>
              <a:gd name="T78" fmla="*/ 35 w 109"/>
              <a:gd name="T79" fmla="*/ 55 h 115"/>
              <a:gd name="T80" fmla="*/ 45 w 109"/>
              <a:gd name="T81" fmla="*/ 85 h 115"/>
              <a:gd name="T82" fmla="*/ 54 w 109"/>
              <a:gd name="T83" fmla="*/ 55 h 115"/>
              <a:gd name="T84" fmla="*/ 54 w 109"/>
              <a:gd name="T85" fmla="*/ 70 h 115"/>
              <a:gd name="T86" fmla="*/ 45 w 109"/>
              <a:gd name="T87" fmla="*/ 85 h 115"/>
              <a:gd name="T88" fmla="*/ 45 w 109"/>
              <a:gd name="T89" fmla="*/ 85 h 115"/>
              <a:gd name="T90" fmla="*/ 0 w 109"/>
              <a:gd name="T91" fmla="*/ 80 h 115"/>
              <a:gd name="T92" fmla="*/ 5 w 109"/>
              <a:gd name="T93" fmla="*/ 95 h 115"/>
              <a:gd name="T94" fmla="*/ 30 w 109"/>
              <a:gd name="T95" fmla="*/ 85 h 115"/>
              <a:gd name="T96" fmla="*/ 30 w 109"/>
              <a:gd name="T97" fmla="*/ 70 h 115"/>
              <a:gd name="T98" fmla="*/ 25 w 109"/>
              <a:gd name="T99" fmla="*/ 45 h 115"/>
              <a:gd name="T100" fmla="*/ 30 w 109"/>
              <a:gd name="T101" fmla="*/ 35 h 115"/>
              <a:gd name="T102" fmla="*/ 25 w 109"/>
              <a:gd name="T103" fmla="*/ 20 h 115"/>
              <a:gd name="T104" fmla="*/ 25 w 109"/>
              <a:gd name="T105" fmla="*/ 10 h 115"/>
              <a:gd name="T106" fmla="*/ 25 w 109"/>
              <a:gd name="T107" fmla="*/ 10 h 115"/>
              <a:gd name="T108" fmla="*/ 20 w 109"/>
              <a:gd name="T109" fmla="*/ 10 h 115"/>
              <a:gd name="T110" fmla="*/ 15 w 109"/>
              <a:gd name="T111" fmla="*/ 10 h 115"/>
              <a:gd name="T112" fmla="*/ 10 w 109"/>
              <a:gd name="T113" fmla="*/ 35 h 115"/>
              <a:gd name="T114" fmla="*/ 0 w 109"/>
              <a:gd name="T115" fmla="*/ 45 h 115"/>
              <a:gd name="T116" fmla="*/ 10 w 109"/>
              <a:gd name="T117" fmla="*/ 80 h 115"/>
              <a:gd name="T118" fmla="*/ 10 w 109"/>
              <a:gd name="T119" fmla="*/ 80 h 115"/>
              <a:gd name="T120" fmla="*/ 0 w 109"/>
              <a:gd name="T121" fmla="*/ 8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9" h="115">
                <a:moveTo>
                  <a:pt x="35" y="55"/>
                </a:moveTo>
                <a:lnTo>
                  <a:pt x="35" y="55"/>
                </a:lnTo>
                <a:lnTo>
                  <a:pt x="30" y="85"/>
                </a:lnTo>
                <a:lnTo>
                  <a:pt x="30" y="85"/>
                </a:lnTo>
                <a:lnTo>
                  <a:pt x="15" y="105"/>
                </a:lnTo>
                <a:lnTo>
                  <a:pt x="15" y="105"/>
                </a:lnTo>
                <a:lnTo>
                  <a:pt x="30" y="110"/>
                </a:lnTo>
                <a:lnTo>
                  <a:pt x="30" y="110"/>
                </a:lnTo>
                <a:lnTo>
                  <a:pt x="45" y="85"/>
                </a:lnTo>
                <a:lnTo>
                  <a:pt x="45" y="85"/>
                </a:lnTo>
                <a:lnTo>
                  <a:pt x="49" y="95"/>
                </a:lnTo>
                <a:lnTo>
                  <a:pt x="49" y="95"/>
                </a:lnTo>
                <a:lnTo>
                  <a:pt x="59" y="95"/>
                </a:lnTo>
                <a:lnTo>
                  <a:pt x="64" y="80"/>
                </a:lnTo>
                <a:lnTo>
                  <a:pt x="64" y="45"/>
                </a:lnTo>
                <a:lnTo>
                  <a:pt x="45" y="45"/>
                </a:lnTo>
                <a:lnTo>
                  <a:pt x="45" y="35"/>
                </a:lnTo>
                <a:lnTo>
                  <a:pt x="64" y="35"/>
                </a:lnTo>
                <a:lnTo>
                  <a:pt x="64" y="35"/>
                </a:lnTo>
                <a:lnTo>
                  <a:pt x="74" y="85"/>
                </a:lnTo>
                <a:lnTo>
                  <a:pt x="74" y="85"/>
                </a:lnTo>
                <a:lnTo>
                  <a:pt x="64" y="95"/>
                </a:lnTo>
                <a:lnTo>
                  <a:pt x="49" y="105"/>
                </a:lnTo>
                <a:lnTo>
                  <a:pt x="49" y="105"/>
                </a:lnTo>
                <a:lnTo>
                  <a:pt x="64" y="110"/>
                </a:lnTo>
                <a:lnTo>
                  <a:pt x="64" y="110"/>
                </a:lnTo>
                <a:lnTo>
                  <a:pt x="79" y="95"/>
                </a:lnTo>
                <a:lnTo>
                  <a:pt x="79" y="95"/>
                </a:lnTo>
                <a:lnTo>
                  <a:pt x="89" y="110"/>
                </a:lnTo>
                <a:lnTo>
                  <a:pt x="99" y="115"/>
                </a:lnTo>
                <a:lnTo>
                  <a:pt x="99" y="115"/>
                </a:lnTo>
                <a:lnTo>
                  <a:pt x="104" y="105"/>
                </a:lnTo>
                <a:lnTo>
                  <a:pt x="109" y="85"/>
                </a:lnTo>
                <a:lnTo>
                  <a:pt x="109" y="85"/>
                </a:lnTo>
                <a:lnTo>
                  <a:pt x="94" y="80"/>
                </a:lnTo>
                <a:lnTo>
                  <a:pt x="94" y="80"/>
                </a:lnTo>
                <a:lnTo>
                  <a:pt x="94" y="90"/>
                </a:lnTo>
                <a:lnTo>
                  <a:pt x="94" y="90"/>
                </a:lnTo>
                <a:lnTo>
                  <a:pt x="89" y="85"/>
                </a:lnTo>
                <a:lnTo>
                  <a:pt x="89" y="85"/>
                </a:lnTo>
                <a:lnTo>
                  <a:pt x="104" y="45"/>
                </a:lnTo>
                <a:lnTo>
                  <a:pt x="104" y="45"/>
                </a:lnTo>
                <a:lnTo>
                  <a:pt x="94" y="45"/>
                </a:lnTo>
                <a:lnTo>
                  <a:pt x="89" y="40"/>
                </a:lnTo>
                <a:lnTo>
                  <a:pt x="89" y="40"/>
                </a:lnTo>
                <a:lnTo>
                  <a:pt x="84" y="65"/>
                </a:lnTo>
                <a:lnTo>
                  <a:pt x="84" y="65"/>
                </a:lnTo>
                <a:lnTo>
                  <a:pt x="79" y="55"/>
                </a:lnTo>
                <a:lnTo>
                  <a:pt x="79" y="55"/>
                </a:lnTo>
                <a:lnTo>
                  <a:pt x="79" y="35"/>
                </a:lnTo>
                <a:lnTo>
                  <a:pt x="104" y="35"/>
                </a:lnTo>
                <a:lnTo>
                  <a:pt x="104" y="25"/>
                </a:lnTo>
                <a:lnTo>
                  <a:pt x="89" y="25"/>
                </a:lnTo>
                <a:lnTo>
                  <a:pt x="89" y="25"/>
                </a:lnTo>
                <a:lnTo>
                  <a:pt x="104" y="20"/>
                </a:lnTo>
                <a:lnTo>
                  <a:pt x="104" y="20"/>
                </a:lnTo>
                <a:lnTo>
                  <a:pt x="94" y="5"/>
                </a:lnTo>
                <a:lnTo>
                  <a:pt x="79" y="10"/>
                </a:lnTo>
                <a:lnTo>
                  <a:pt x="79" y="10"/>
                </a:lnTo>
                <a:lnTo>
                  <a:pt x="84" y="15"/>
                </a:lnTo>
                <a:lnTo>
                  <a:pt x="84" y="15"/>
                </a:lnTo>
                <a:lnTo>
                  <a:pt x="89" y="25"/>
                </a:lnTo>
                <a:lnTo>
                  <a:pt x="79" y="25"/>
                </a:lnTo>
                <a:lnTo>
                  <a:pt x="79" y="15"/>
                </a:lnTo>
                <a:lnTo>
                  <a:pt x="79" y="15"/>
                </a:lnTo>
                <a:lnTo>
                  <a:pt x="79" y="5"/>
                </a:lnTo>
                <a:lnTo>
                  <a:pt x="79" y="5"/>
                </a:lnTo>
                <a:lnTo>
                  <a:pt x="79" y="5"/>
                </a:lnTo>
                <a:lnTo>
                  <a:pt x="79" y="5"/>
                </a:lnTo>
                <a:lnTo>
                  <a:pt x="69" y="0"/>
                </a:lnTo>
                <a:lnTo>
                  <a:pt x="69" y="0"/>
                </a:lnTo>
                <a:lnTo>
                  <a:pt x="64" y="5"/>
                </a:lnTo>
                <a:lnTo>
                  <a:pt x="64" y="5"/>
                </a:lnTo>
                <a:lnTo>
                  <a:pt x="64" y="10"/>
                </a:lnTo>
                <a:lnTo>
                  <a:pt x="64" y="10"/>
                </a:lnTo>
                <a:lnTo>
                  <a:pt x="64" y="25"/>
                </a:lnTo>
                <a:lnTo>
                  <a:pt x="35" y="25"/>
                </a:lnTo>
                <a:lnTo>
                  <a:pt x="35" y="25"/>
                </a:lnTo>
                <a:lnTo>
                  <a:pt x="35" y="55"/>
                </a:lnTo>
                <a:lnTo>
                  <a:pt x="35" y="55"/>
                </a:lnTo>
                <a:close/>
                <a:moveTo>
                  <a:pt x="45" y="85"/>
                </a:moveTo>
                <a:lnTo>
                  <a:pt x="45" y="85"/>
                </a:lnTo>
                <a:lnTo>
                  <a:pt x="45" y="55"/>
                </a:lnTo>
                <a:lnTo>
                  <a:pt x="54" y="55"/>
                </a:lnTo>
                <a:lnTo>
                  <a:pt x="54" y="70"/>
                </a:lnTo>
                <a:lnTo>
                  <a:pt x="54" y="70"/>
                </a:lnTo>
                <a:lnTo>
                  <a:pt x="49" y="80"/>
                </a:lnTo>
                <a:lnTo>
                  <a:pt x="45" y="85"/>
                </a:lnTo>
                <a:lnTo>
                  <a:pt x="45" y="85"/>
                </a:lnTo>
                <a:lnTo>
                  <a:pt x="45" y="85"/>
                </a:lnTo>
                <a:close/>
                <a:moveTo>
                  <a:pt x="0" y="80"/>
                </a:moveTo>
                <a:lnTo>
                  <a:pt x="0" y="80"/>
                </a:lnTo>
                <a:lnTo>
                  <a:pt x="0" y="80"/>
                </a:lnTo>
                <a:lnTo>
                  <a:pt x="5" y="95"/>
                </a:lnTo>
                <a:lnTo>
                  <a:pt x="5" y="95"/>
                </a:lnTo>
                <a:lnTo>
                  <a:pt x="30" y="85"/>
                </a:lnTo>
                <a:lnTo>
                  <a:pt x="30" y="85"/>
                </a:lnTo>
                <a:lnTo>
                  <a:pt x="30" y="70"/>
                </a:lnTo>
                <a:lnTo>
                  <a:pt x="25" y="75"/>
                </a:lnTo>
                <a:lnTo>
                  <a:pt x="25" y="45"/>
                </a:lnTo>
                <a:lnTo>
                  <a:pt x="30" y="45"/>
                </a:lnTo>
                <a:lnTo>
                  <a:pt x="30" y="35"/>
                </a:lnTo>
                <a:lnTo>
                  <a:pt x="25" y="35"/>
                </a:lnTo>
                <a:lnTo>
                  <a:pt x="25" y="20"/>
                </a:lnTo>
                <a:lnTo>
                  <a:pt x="25" y="20"/>
                </a:lnTo>
                <a:lnTo>
                  <a:pt x="25" y="10"/>
                </a:lnTo>
                <a:lnTo>
                  <a:pt x="25" y="10"/>
                </a:lnTo>
                <a:lnTo>
                  <a:pt x="25" y="10"/>
                </a:lnTo>
                <a:lnTo>
                  <a:pt x="25" y="10"/>
                </a:lnTo>
                <a:lnTo>
                  <a:pt x="20" y="10"/>
                </a:lnTo>
                <a:lnTo>
                  <a:pt x="20" y="10"/>
                </a:lnTo>
                <a:lnTo>
                  <a:pt x="15" y="10"/>
                </a:lnTo>
                <a:lnTo>
                  <a:pt x="10" y="10"/>
                </a:lnTo>
                <a:lnTo>
                  <a:pt x="10" y="35"/>
                </a:lnTo>
                <a:lnTo>
                  <a:pt x="0" y="35"/>
                </a:lnTo>
                <a:lnTo>
                  <a:pt x="0" y="45"/>
                </a:lnTo>
                <a:lnTo>
                  <a:pt x="10" y="45"/>
                </a:lnTo>
                <a:lnTo>
                  <a:pt x="10" y="80"/>
                </a:lnTo>
                <a:lnTo>
                  <a:pt x="10" y="80"/>
                </a:lnTo>
                <a:lnTo>
                  <a:pt x="10" y="80"/>
                </a:lnTo>
                <a:lnTo>
                  <a:pt x="0" y="80"/>
                </a:lnTo>
                <a:lnTo>
                  <a:pt x="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8097838" y="5926138"/>
            <a:ext cx="174625" cy="166688"/>
          </a:xfrm>
          <a:custGeom>
            <a:avLst/>
            <a:gdLst>
              <a:gd name="T0" fmla="*/ 30 w 110"/>
              <a:gd name="T1" fmla="*/ 15 h 105"/>
              <a:gd name="T2" fmla="*/ 20 w 110"/>
              <a:gd name="T3" fmla="*/ 0 h 105"/>
              <a:gd name="T4" fmla="*/ 5 w 110"/>
              <a:gd name="T5" fmla="*/ 10 h 105"/>
              <a:gd name="T6" fmla="*/ 20 w 110"/>
              <a:gd name="T7" fmla="*/ 25 h 105"/>
              <a:gd name="T8" fmla="*/ 70 w 110"/>
              <a:gd name="T9" fmla="*/ 35 h 105"/>
              <a:gd name="T10" fmla="*/ 60 w 110"/>
              <a:gd name="T11" fmla="*/ 25 h 105"/>
              <a:gd name="T12" fmla="*/ 70 w 110"/>
              <a:gd name="T13" fmla="*/ 35 h 105"/>
              <a:gd name="T14" fmla="*/ 60 w 110"/>
              <a:gd name="T15" fmla="*/ 45 h 105"/>
              <a:gd name="T16" fmla="*/ 60 w 110"/>
              <a:gd name="T17" fmla="*/ 45 h 105"/>
              <a:gd name="T18" fmla="*/ 70 w 110"/>
              <a:gd name="T19" fmla="*/ 45 h 105"/>
              <a:gd name="T20" fmla="*/ 75 w 110"/>
              <a:gd name="T21" fmla="*/ 55 h 105"/>
              <a:gd name="T22" fmla="*/ 55 w 110"/>
              <a:gd name="T23" fmla="*/ 55 h 105"/>
              <a:gd name="T24" fmla="*/ 60 w 110"/>
              <a:gd name="T25" fmla="*/ 45 h 105"/>
              <a:gd name="T26" fmla="*/ 60 w 110"/>
              <a:gd name="T27" fmla="*/ 45 h 105"/>
              <a:gd name="T28" fmla="*/ 75 w 110"/>
              <a:gd name="T29" fmla="*/ 65 h 105"/>
              <a:gd name="T30" fmla="*/ 55 w 110"/>
              <a:gd name="T31" fmla="*/ 75 h 105"/>
              <a:gd name="T32" fmla="*/ 55 w 110"/>
              <a:gd name="T33" fmla="*/ 65 h 105"/>
              <a:gd name="T34" fmla="*/ 25 w 110"/>
              <a:gd name="T35" fmla="*/ 40 h 105"/>
              <a:gd name="T36" fmla="*/ 10 w 110"/>
              <a:gd name="T37" fmla="*/ 25 h 105"/>
              <a:gd name="T38" fmla="*/ 0 w 110"/>
              <a:gd name="T39" fmla="*/ 35 h 105"/>
              <a:gd name="T40" fmla="*/ 15 w 110"/>
              <a:gd name="T41" fmla="*/ 50 h 105"/>
              <a:gd name="T42" fmla="*/ 35 w 110"/>
              <a:gd name="T43" fmla="*/ 25 h 105"/>
              <a:gd name="T44" fmla="*/ 45 w 110"/>
              <a:gd name="T45" fmla="*/ 35 h 105"/>
              <a:gd name="T46" fmla="*/ 25 w 110"/>
              <a:gd name="T47" fmla="*/ 45 h 105"/>
              <a:gd name="T48" fmla="*/ 45 w 110"/>
              <a:gd name="T49" fmla="*/ 45 h 105"/>
              <a:gd name="T50" fmla="*/ 25 w 110"/>
              <a:gd name="T51" fmla="*/ 65 h 105"/>
              <a:gd name="T52" fmla="*/ 25 w 110"/>
              <a:gd name="T53" fmla="*/ 60 h 105"/>
              <a:gd name="T54" fmla="*/ 15 w 110"/>
              <a:gd name="T55" fmla="*/ 55 h 105"/>
              <a:gd name="T56" fmla="*/ 5 w 110"/>
              <a:gd name="T57" fmla="*/ 80 h 105"/>
              <a:gd name="T58" fmla="*/ 0 w 110"/>
              <a:gd name="T59" fmla="*/ 95 h 105"/>
              <a:gd name="T60" fmla="*/ 15 w 110"/>
              <a:gd name="T61" fmla="*/ 105 h 105"/>
              <a:gd name="T62" fmla="*/ 20 w 110"/>
              <a:gd name="T63" fmla="*/ 95 h 105"/>
              <a:gd name="T64" fmla="*/ 25 w 110"/>
              <a:gd name="T65" fmla="*/ 75 h 105"/>
              <a:gd name="T66" fmla="*/ 30 w 110"/>
              <a:gd name="T67" fmla="*/ 80 h 105"/>
              <a:gd name="T68" fmla="*/ 30 w 110"/>
              <a:gd name="T69" fmla="*/ 80 h 105"/>
              <a:gd name="T70" fmla="*/ 40 w 110"/>
              <a:gd name="T71" fmla="*/ 95 h 105"/>
              <a:gd name="T72" fmla="*/ 45 w 110"/>
              <a:gd name="T73" fmla="*/ 105 h 105"/>
              <a:gd name="T74" fmla="*/ 85 w 110"/>
              <a:gd name="T75" fmla="*/ 105 h 105"/>
              <a:gd name="T76" fmla="*/ 95 w 110"/>
              <a:gd name="T77" fmla="*/ 105 h 105"/>
              <a:gd name="T78" fmla="*/ 100 w 110"/>
              <a:gd name="T79" fmla="*/ 90 h 105"/>
              <a:gd name="T80" fmla="*/ 90 w 110"/>
              <a:gd name="T81" fmla="*/ 85 h 105"/>
              <a:gd name="T82" fmla="*/ 80 w 110"/>
              <a:gd name="T83" fmla="*/ 95 h 105"/>
              <a:gd name="T84" fmla="*/ 60 w 110"/>
              <a:gd name="T85" fmla="*/ 95 h 105"/>
              <a:gd name="T86" fmla="*/ 55 w 110"/>
              <a:gd name="T87" fmla="*/ 90 h 105"/>
              <a:gd name="T88" fmla="*/ 85 w 110"/>
              <a:gd name="T89" fmla="*/ 85 h 105"/>
              <a:gd name="T90" fmla="*/ 85 w 110"/>
              <a:gd name="T91" fmla="*/ 70 h 105"/>
              <a:gd name="T92" fmla="*/ 100 w 110"/>
              <a:gd name="T93" fmla="*/ 80 h 105"/>
              <a:gd name="T94" fmla="*/ 110 w 110"/>
              <a:gd name="T95" fmla="*/ 65 h 105"/>
              <a:gd name="T96" fmla="*/ 85 w 110"/>
              <a:gd name="T97" fmla="*/ 45 h 105"/>
              <a:gd name="T98" fmla="*/ 105 w 110"/>
              <a:gd name="T99" fmla="*/ 35 h 105"/>
              <a:gd name="T100" fmla="*/ 85 w 110"/>
              <a:gd name="T101" fmla="*/ 25 h 105"/>
              <a:gd name="T102" fmla="*/ 100 w 110"/>
              <a:gd name="T103" fmla="*/ 10 h 105"/>
              <a:gd name="T104" fmla="*/ 85 w 110"/>
              <a:gd name="T105" fmla="*/ 5 h 105"/>
              <a:gd name="T106" fmla="*/ 85 w 110"/>
              <a:gd name="T107" fmla="*/ 5 h 105"/>
              <a:gd name="T108" fmla="*/ 85 w 110"/>
              <a:gd name="T109" fmla="*/ 0 h 105"/>
              <a:gd name="T110" fmla="*/ 75 w 110"/>
              <a:gd name="T111" fmla="*/ 0 h 105"/>
              <a:gd name="T112" fmla="*/ 70 w 110"/>
              <a:gd name="T113" fmla="*/ 10 h 105"/>
              <a:gd name="T114" fmla="*/ 60 w 110"/>
              <a:gd name="T115" fmla="*/ 5 h 105"/>
              <a:gd name="T116" fmla="*/ 60 w 110"/>
              <a:gd name="T117" fmla="*/ 5 h 105"/>
              <a:gd name="T118" fmla="*/ 60 w 110"/>
              <a:gd name="T119" fmla="*/ 0 h 105"/>
              <a:gd name="T120" fmla="*/ 50 w 110"/>
              <a:gd name="T121" fmla="*/ 0 h 105"/>
              <a:gd name="T122" fmla="*/ 45 w 110"/>
              <a:gd name="T123" fmla="*/ 10 h 105"/>
              <a:gd name="T124" fmla="*/ 35 w 110"/>
              <a:gd name="T125" fmla="*/ 2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0" h="105">
                <a:moveTo>
                  <a:pt x="20" y="25"/>
                </a:moveTo>
                <a:lnTo>
                  <a:pt x="30" y="15"/>
                </a:lnTo>
                <a:lnTo>
                  <a:pt x="30" y="15"/>
                </a:lnTo>
                <a:lnTo>
                  <a:pt x="20" y="0"/>
                </a:lnTo>
                <a:lnTo>
                  <a:pt x="5" y="10"/>
                </a:lnTo>
                <a:lnTo>
                  <a:pt x="5" y="10"/>
                </a:lnTo>
                <a:lnTo>
                  <a:pt x="20" y="25"/>
                </a:lnTo>
                <a:lnTo>
                  <a:pt x="20" y="25"/>
                </a:lnTo>
                <a:lnTo>
                  <a:pt x="20" y="25"/>
                </a:lnTo>
                <a:close/>
                <a:moveTo>
                  <a:pt x="70" y="35"/>
                </a:moveTo>
                <a:lnTo>
                  <a:pt x="60" y="35"/>
                </a:lnTo>
                <a:lnTo>
                  <a:pt x="60" y="25"/>
                </a:lnTo>
                <a:lnTo>
                  <a:pt x="70" y="25"/>
                </a:lnTo>
                <a:lnTo>
                  <a:pt x="70" y="35"/>
                </a:lnTo>
                <a:lnTo>
                  <a:pt x="70" y="35"/>
                </a:lnTo>
                <a:close/>
                <a:moveTo>
                  <a:pt x="60" y="45"/>
                </a:moveTo>
                <a:lnTo>
                  <a:pt x="60" y="45"/>
                </a:lnTo>
                <a:lnTo>
                  <a:pt x="60" y="45"/>
                </a:lnTo>
                <a:lnTo>
                  <a:pt x="70" y="45"/>
                </a:lnTo>
                <a:lnTo>
                  <a:pt x="70" y="45"/>
                </a:lnTo>
                <a:lnTo>
                  <a:pt x="70" y="45"/>
                </a:lnTo>
                <a:lnTo>
                  <a:pt x="75" y="55"/>
                </a:lnTo>
                <a:lnTo>
                  <a:pt x="55" y="55"/>
                </a:lnTo>
                <a:lnTo>
                  <a:pt x="55" y="55"/>
                </a:lnTo>
                <a:lnTo>
                  <a:pt x="55" y="55"/>
                </a:lnTo>
                <a:lnTo>
                  <a:pt x="60" y="45"/>
                </a:lnTo>
                <a:lnTo>
                  <a:pt x="60" y="45"/>
                </a:lnTo>
                <a:lnTo>
                  <a:pt x="60" y="45"/>
                </a:lnTo>
                <a:close/>
                <a:moveTo>
                  <a:pt x="55" y="65"/>
                </a:moveTo>
                <a:lnTo>
                  <a:pt x="75" y="65"/>
                </a:lnTo>
                <a:lnTo>
                  <a:pt x="75" y="75"/>
                </a:lnTo>
                <a:lnTo>
                  <a:pt x="55" y="75"/>
                </a:lnTo>
                <a:lnTo>
                  <a:pt x="55" y="65"/>
                </a:lnTo>
                <a:lnTo>
                  <a:pt x="55" y="65"/>
                </a:lnTo>
                <a:close/>
                <a:moveTo>
                  <a:pt x="15" y="50"/>
                </a:moveTo>
                <a:lnTo>
                  <a:pt x="25" y="40"/>
                </a:lnTo>
                <a:lnTo>
                  <a:pt x="25" y="40"/>
                </a:lnTo>
                <a:lnTo>
                  <a:pt x="10" y="25"/>
                </a:lnTo>
                <a:lnTo>
                  <a:pt x="0" y="35"/>
                </a:lnTo>
                <a:lnTo>
                  <a:pt x="0" y="35"/>
                </a:lnTo>
                <a:lnTo>
                  <a:pt x="15" y="50"/>
                </a:lnTo>
                <a:lnTo>
                  <a:pt x="15" y="50"/>
                </a:lnTo>
                <a:lnTo>
                  <a:pt x="15" y="50"/>
                </a:lnTo>
                <a:close/>
                <a:moveTo>
                  <a:pt x="35" y="25"/>
                </a:moveTo>
                <a:lnTo>
                  <a:pt x="45" y="25"/>
                </a:lnTo>
                <a:lnTo>
                  <a:pt x="45" y="35"/>
                </a:lnTo>
                <a:lnTo>
                  <a:pt x="25" y="35"/>
                </a:lnTo>
                <a:lnTo>
                  <a:pt x="25" y="45"/>
                </a:lnTo>
                <a:lnTo>
                  <a:pt x="45" y="45"/>
                </a:lnTo>
                <a:lnTo>
                  <a:pt x="45" y="45"/>
                </a:lnTo>
                <a:lnTo>
                  <a:pt x="35" y="60"/>
                </a:lnTo>
                <a:lnTo>
                  <a:pt x="25" y="65"/>
                </a:lnTo>
                <a:lnTo>
                  <a:pt x="25" y="60"/>
                </a:lnTo>
                <a:lnTo>
                  <a:pt x="25" y="60"/>
                </a:lnTo>
                <a:lnTo>
                  <a:pt x="15" y="55"/>
                </a:lnTo>
                <a:lnTo>
                  <a:pt x="15" y="55"/>
                </a:lnTo>
                <a:lnTo>
                  <a:pt x="5" y="80"/>
                </a:lnTo>
                <a:lnTo>
                  <a:pt x="5" y="80"/>
                </a:lnTo>
                <a:lnTo>
                  <a:pt x="0" y="95"/>
                </a:lnTo>
                <a:lnTo>
                  <a:pt x="0" y="95"/>
                </a:lnTo>
                <a:lnTo>
                  <a:pt x="15" y="105"/>
                </a:lnTo>
                <a:lnTo>
                  <a:pt x="15" y="105"/>
                </a:lnTo>
                <a:lnTo>
                  <a:pt x="20" y="95"/>
                </a:lnTo>
                <a:lnTo>
                  <a:pt x="20" y="95"/>
                </a:lnTo>
                <a:lnTo>
                  <a:pt x="25" y="75"/>
                </a:lnTo>
                <a:lnTo>
                  <a:pt x="25" y="75"/>
                </a:lnTo>
                <a:lnTo>
                  <a:pt x="30" y="80"/>
                </a:lnTo>
                <a:lnTo>
                  <a:pt x="30" y="80"/>
                </a:lnTo>
                <a:lnTo>
                  <a:pt x="30" y="80"/>
                </a:lnTo>
                <a:lnTo>
                  <a:pt x="30" y="80"/>
                </a:lnTo>
                <a:lnTo>
                  <a:pt x="40" y="70"/>
                </a:lnTo>
                <a:lnTo>
                  <a:pt x="40" y="95"/>
                </a:lnTo>
                <a:lnTo>
                  <a:pt x="40" y="95"/>
                </a:lnTo>
                <a:lnTo>
                  <a:pt x="45" y="105"/>
                </a:lnTo>
                <a:lnTo>
                  <a:pt x="55" y="105"/>
                </a:lnTo>
                <a:lnTo>
                  <a:pt x="85" y="105"/>
                </a:lnTo>
                <a:lnTo>
                  <a:pt x="85" y="105"/>
                </a:lnTo>
                <a:lnTo>
                  <a:pt x="95" y="105"/>
                </a:lnTo>
                <a:lnTo>
                  <a:pt x="100" y="90"/>
                </a:lnTo>
                <a:lnTo>
                  <a:pt x="100" y="90"/>
                </a:lnTo>
                <a:lnTo>
                  <a:pt x="90" y="85"/>
                </a:lnTo>
                <a:lnTo>
                  <a:pt x="90" y="85"/>
                </a:lnTo>
                <a:lnTo>
                  <a:pt x="85" y="90"/>
                </a:lnTo>
                <a:lnTo>
                  <a:pt x="80" y="95"/>
                </a:lnTo>
                <a:lnTo>
                  <a:pt x="60" y="95"/>
                </a:lnTo>
                <a:lnTo>
                  <a:pt x="60" y="95"/>
                </a:lnTo>
                <a:lnTo>
                  <a:pt x="55" y="95"/>
                </a:lnTo>
                <a:lnTo>
                  <a:pt x="55" y="90"/>
                </a:lnTo>
                <a:lnTo>
                  <a:pt x="55" y="85"/>
                </a:lnTo>
                <a:lnTo>
                  <a:pt x="85" y="85"/>
                </a:lnTo>
                <a:lnTo>
                  <a:pt x="85" y="70"/>
                </a:lnTo>
                <a:lnTo>
                  <a:pt x="85" y="70"/>
                </a:lnTo>
                <a:lnTo>
                  <a:pt x="100" y="80"/>
                </a:lnTo>
                <a:lnTo>
                  <a:pt x="100" y="80"/>
                </a:lnTo>
                <a:lnTo>
                  <a:pt x="110" y="65"/>
                </a:lnTo>
                <a:lnTo>
                  <a:pt x="110" y="65"/>
                </a:lnTo>
                <a:lnTo>
                  <a:pt x="95" y="55"/>
                </a:lnTo>
                <a:lnTo>
                  <a:pt x="85" y="45"/>
                </a:lnTo>
                <a:lnTo>
                  <a:pt x="105" y="45"/>
                </a:lnTo>
                <a:lnTo>
                  <a:pt x="105" y="35"/>
                </a:lnTo>
                <a:lnTo>
                  <a:pt x="85" y="35"/>
                </a:lnTo>
                <a:lnTo>
                  <a:pt x="85" y="25"/>
                </a:lnTo>
                <a:lnTo>
                  <a:pt x="100" y="25"/>
                </a:lnTo>
                <a:lnTo>
                  <a:pt x="100" y="10"/>
                </a:lnTo>
                <a:lnTo>
                  <a:pt x="85" y="10"/>
                </a:lnTo>
                <a:lnTo>
                  <a:pt x="85" y="5"/>
                </a:lnTo>
                <a:lnTo>
                  <a:pt x="85" y="5"/>
                </a:lnTo>
                <a:lnTo>
                  <a:pt x="85" y="5"/>
                </a:lnTo>
                <a:lnTo>
                  <a:pt x="85" y="5"/>
                </a:lnTo>
                <a:lnTo>
                  <a:pt x="85" y="0"/>
                </a:lnTo>
                <a:lnTo>
                  <a:pt x="85" y="0"/>
                </a:lnTo>
                <a:lnTo>
                  <a:pt x="75" y="0"/>
                </a:lnTo>
                <a:lnTo>
                  <a:pt x="70" y="0"/>
                </a:lnTo>
                <a:lnTo>
                  <a:pt x="70" y="10"/>
                </a:lnTo>
                <a:lnTo>
                  <a:pt x="60" y="10"/>
                </a:lnTo>
                <a:lnTo>
                  <a:pt x="60" y="5"/>
                </a:lnTo>
                <a:lnTo>
                  <a:pt x="60" y="5"/>
                </a:lnTo>
                <a:lnTo>
                  <a:pt x="60" y="5"/>
                </a:lnTo>
                <a:lnTo>
                  <a:pt x="60" y="5"/>
                </a:lnTo>
                <a:lnTo>
                  <a:pt x="60" y="0"/>
                </a:lnTo>
                <a:lnTo>
                  <a:pt x="60" y="0"/>
                </a:lnTo>
                <a:lnTo>
                  <a:pt x="50" y="0"/>
                </a:lnTo>
                <a:lnTo>
                  <a:pt x="45" y="0"/>
                </a:lnTo>
                <a:lnTo>
                  <a:pt x="45" y="10"/>
                </a:lnTo>
                <a:lnTo>
                  <a:pt x="35" y="10"/>
                </a:lnTo>
                <a:lnTo>
                  <a:pt x="35" y="25"/>
                </a:lnTo>
                <a:lnTo>
                  <a:pt x="35" y="2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8288338" y="5926138"/>
            <a:ext cx="166688" cy="166688"/>
          </a:xfrm>
          <a:custGeom>
            <a:avLst/>
            <a:gdLst>
              <a:gd name="T0" fmla="*/ 65 w 105"/>
              <a:gd name="T1" fmla="*/ 15 h 105"/>
              <a:gd name="T2" fmla="*/ 65 w 105"/>
              <a:gd name="T3" fmla="*/ 15 h 105"/>
              <a:gd name="T4" fmla="*/ 65 w 105"/>
              <a:gd name="T5" fmla="*/ 10 h 105"/>
              <a:gd name="T6" fmla="*/ 65 w 105"/>
              <a:gd name="T7" fmla="*/ 10 h 105"/>
              <a:gd name="T8" fmla="*/ 60 w 105"/>
              <a:gd name="T9" fmla="*/ 0 h 105"/>
              <a:gd name="T10" fmla="*/ 60 w 105"/>
              <a:gd name="T11" fmla="*/ 0 h 105"/>
              <a:gd name="T12" fmla="*/ 50 w 105"/>
              <a:gd name="T13" fmla="*/ 0 h 105"/>
              <a:gd name="T14" fmla="*/ 50 w 105"/>
              <a:gd name="T15" fmla="*/ 0 h 105"/>
              <a:gd name="T16" fmla="*/ 40 w 105"/>
              <a:gd name="T17" fmla="*/ 0 h 105"/>
              <a:gd name="T18" fmla="*/ 40 w 105"/>
              <a:gd name="T19" fmla="*/ 0 h 105"/>
              <a:gd name="T20" fmla="*/ 45 w 105"/>
              <a:gd name="T21" fmla="*/ 15 h 105"/>
              <a:gd name="T22" fmla="*/ 0 w 105"/>
              <a:gd name="T23" fmla="*/ 15 h 105"/>
              <a:gd name="T24" fmla="*/ 0 w 105"/>
              <a:gd name="T25" fmla="*/ 30 h 105"/>
              <a:gd name="T26" fmla="*/ 45 w 105"/>
              <a:gd name="T27" fmla="*/ 30 h 105"/>
              <a:gd name="T28" fmla="*/ 45 w 105"/>
              <a:gd name="T29" fmla="*/ 40 h 105"/>
              <a:gd name="T30" fmla="*/ 15 w 105"/>
              <a:gd name="T31" fmla="*/ 40 h 105"/>
              <a:gd name="T32" fmla="*/ 15 w 105"/>
              <a:gd name="T33" fmla="*/ 95 h 105"/>
              <a:gd name="T34" fmla="*/ 30 w 105"/>
              <a:gd name="T35" fmla="*/ 95 h 105"/>
              <a:gd name="T36" fmla="*/ 30 w 105"/>
              <a:gd name="T37" fmla="*/ 55 h 105"/>
              <a:gd name="T38" fmla="*/ 45 w 105"/>
              <a:gd name="T39" fmla="*/ 55 h 105"/>
              <a:gd name="T40" fmla="*/ 45 w 105"/>
              <a:gd name="T41" fmla="*/ 105 h 105"/>
              <a:gd name="T42" fmla="*/ 65 w 105"/>
              <a:gd name="T43" fmla="*/ 105 h 105"/>
              <a:gd name="T44" fmla="*/ 65 w 105"/>
              <a:gd name="T45" fmla="*/ 55 h 105"/>
              <a:gd name="T46" fmla="*/ 80 w 105"/>
              <a:gd name="T47" fmla="*/ 55 h 105"/>
              <a:gd name="T48" fmla="*/ 80 w 105"/>
              <a:gd name="T49" fmla="*/ 80 h 105"/>
              <a:gd name="T50" fmla="*/ 80 w 105"/>
              <a:gd name="T51" fmla="*/ 80 h 105"/>
              <a:gd name="T52" fmla="*/ 75 w 105"/>
              <a:gd name="T53" fmla="*/ 80 h 105"/>
              <a:gd name="T54" fmla="*/ 65 w 105"/>
              <a:gd name="T55" fmla="*/ 80 h 105"/>
              <a:gd name="T56" fmla="*/ 65 w 105"/>
              <a:gd name="T57" fmla="*/ 80 h 105"/>
              <a:gd name="T58" fmla="*/ 70 w 105"/>
              <a:gd name="T59" fmla="*/ 95 h 105"/>
              <a:gd name="T60" fmla="*/ 70 w 105"/>
              <a:gd name="T61" fmla="*/ 95 h 105"/>
              <a:gd name="T62" fmla="*/ 90 w 105"/>
              <a:gd name="T63" fmla="*/ 95 h 105"/>
              <a:gd name="T64" fmla="*/ 95 w 105"/>
              <a:gd name="T65" fmla="*/ 90 h 105"/>
              <a:gd name="T66" fmla="*/ 95 w 105"/>
              <a:gd name="T67" fmla="*/ 85 h 105"/>
              <a:gd name="T68" fmla="*/ 95 w 105"/>
              <a:gd name="T69" fmla="*/ 40 h 105"/>
              <a:gd name="T70" fmla="*/ 65 w 105"/>
              <a:gd name="T71" fmla="*/ 40 h 105"/>
              <a:gd name="T72" fmla="*/ 65 w 105"/>
              <a:gd name="T73" fmla="*/ 30 h 105"/>
              <a:gd name="T74" fmla="*/ 105 w 105"/>
              <a:gd name="T75" fmla="*/ 30 h 105"/>
              <a:gd name="T76" fmla="*/ 105 w 105"/>
              <a:gd name="T77" fmla="*/ 15 h 105"/>
              <a:gd name="T78" fmla="*/ 55 w 105"/>
              <a:gd name="T79" fmla="*/ 15 h 105"/>
              <a:gd name="T80" fmla="*/ 55 w 105"/>
              <a:gd name="T81" fmla="*/ 15 h 105"/>
              <a:gd name="T82" fmla="*/ 65 w 105"/>
              <a:gd name="T83" fmla="*/ 15 h 105"/>
              <a:gd name="T84" fmla="*/ 65 w 105"/>
              <a:gd name="T85" fmla="*/ 15 h 105"/>
              <a:gd name="T86" fmla="*/ 65 w 105"/>
              <a:gd name="T87" fmla="*/ 1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5" h="105">
                <a:moveTo>
                  <a:pt x="65" y="15"/>
                </a:moveTo>
                <a:lnTo>
                  <a:pt x="65" y="15"/>
                </a:lnTo>
                <a:lnTo>
                  <a:pt x="65" y="10"/>
                </a:lnTo>
                <a:lnTo>
                  <a:pt x="65" y="10"/>
                </a:lnTo>
                <a:lnTo>
                  <a:pt x="60" y="0"/>
                </a:lnTo>
                <a:lnTo>
                  <a:pt x="60" y="0"/>
                </a:lnTo>
                <a:lnTo>
                  <a:pt x="50" y="0"/>
                </a:lnTo>
                <a:lnTo>
                  <a:pt x="50" y="0"/>
                </a:lnTo>
                <a:lnTo>
                  <a:pt x="40" y="0"/>
                </a:lnTo>
                <a:lnTo>
                  <a:pt x="40" y="0"/>
                </a:lnTo>
                <a:lnTo>
                  <a:pt x="45" y="15"/>
                </a:lnTo>
                <a:lnTo>
                  <a:pt x="0" y="15"/>
                </a:lnTo>
                <a:lnTo>
                  <a:pt x="0" y="30"/>
                </a:lnTo>
                <a:lnTo>
                  <a:pt x="45" y="30"/>
                </a:lnTo>
                <a:lnTo>
                  <a:pt x="45" y="40"/>
                </a:lnTo>
                <a:lnTo>
                  <a:pt x="15" y="40"/>
                </a:lnTo>
                <a:lnTo>
                  <a:pt x="15" y="95"/>
                </a:lnTo>
                <a:lnTo>
                  <a:pt x="30" y="95"/>
                </a:lnTo>
                <a:lnTo>
                  <a:pt x="30" y="55"/>
                </a:lnTo>
                <a:lnTo>
                  <a:pt x="45" y="55"/>
                </a:lnTo>
                <a:lnTo>
                  <a:pt x="45" y="105"/>
                </a:lnTo>
                <a:lnTo>
                  <a:pt x="65" y="105"/>
                </a:lnTo>
                <a:lnTo>
                  <a:pt x="65" y="55"/>
                </a:lnTo>
                <a:lnTo>
                  <a:pt x="80" y="55"/>
                </a:lnTo>
                <a:lnTo>
                  <a:pt x="80" y="80"/>
                </a:lnTo>
                <a:lnTo>
                  <a:pt x="80" y="80"/>
                </a:lnTo>
                <a:lnTo>
                  <a:pt x="75" y="80"/>
                </a:lnTo>
                <a:lnTo>
                  <a:pt x="65" y="80"/>
                </a:lnTo>
                <a:lnTo>
                  <a:pt x="65" y="80"/>
                </a:lnTo>
                <a:lnTo>
                  <a:pt x="70" y="95"/>
                </a:lnTo>
                <a:lnTo>
                  <a:pt x="70" y="95"/>
                </a:lnTo>
                <a:lnTo>
                  <a:pt x="90" y="95"/>
                </a:lnTo>
                <a:lnTo>
                  <a:pt x="95" y="90"/>
                </a:lnTo>
                <a:lnTo>
                  <a:pt x="95" y="85"/>
                </a:lnTo>
                <a:lnTo>
                  <a:pt x="95" y="40"/>
                </a:lnTo>
                <a:lnTo>
                  <a:pt x="65" y="40"/>
                </a:lnTo>
                <a:lnTo>
                  <a:pt x="65" y="30"/>
                </a:lnTo>
                <a:lnTo>
                  <a:pt x="105" y="30"/>
                </a:lnTo>
                <a:lnTo>
                  <a:pt x="105" y="15"/>
                </a:lnTo>
                <a:lnTo>
                  <a:pt x="55" y="15"/>
                </a:lnTo>
                <a:lnTo>
                  <a:pt x="55" y="15"/>
                </a:lnTo>
                <a:lnTo>
                  <a:pt x="65" y="15"/>
                </a:lnTo>
                <a:lnTo>
                  <a:pt x="65" y="15"/>
                </a:lnTo>
                <a:lnTo>
                  <a:pt x="65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7148513" y="5133975"/>
            <a:ext cx="158750" cy="174625"/>
          </a:xfrm>
          <a:custGeom>
            <a:avLst/>
            <a:gdLst>
              <a:gd name="T0" fmla="*/ 25 w 100"/>
              <a:gd name="T1" fmla="*/ 10 h 110"/>
              <a:gd name="T2" fmla="*/ 25 w 100"/>
              <a:gd name="T3" fmla="*/ 10 h 110"/>
              <a:gd name="T4" fmla="*/ 10 w 100"/>
              <a:gd name="T5" fmla="*/ 5 h 110"/>
              <a:gd name="T6" fmla="*/ 50 w 100"/>
              <a:gd name="T7" fmla="*/ 30 h 110"/>
              <a:gd name="T8" fmla="*/ 40 w 100"/>
              <a:gd name="T9" fmla="*/ 30 h 110"/>
              <a:gd name="T10" fmla="*/ 40 w 100"/>
              <a:gd name="T11" fmla="*/ 35 h 110"/>
              <a:gd name="T12" fmla="*/ 45 w 100"/>
              <a:gd name="T13" fmla="*/ 35 h 110"/>
              <a:gd name="T14" fmla="*/ 0 w 100"/>
              <a:gd name="T15" fmla="*/ 60 h 110"/>
              <a:gd name="T16" fmla="*/ 15 w 100"/>
              <a:gd name="T17" fmla="*/ 45 h 110"/>
              <a:gd name="T18" fmla="*/ 85 w 100"/>
              <a:gd name="T19" fmla="*/ 60 h 110"/>
              <a:gd name="T20" fmla="*/ 100 w 100"/>
              <a:gd name="T21" fmla="*/ 35 h 110"/>
              <a:gd name="T22" fmla="*/ 60 w 100"/>
              <a:gd name="T23" fmla="*/ 35 h 110"/>
              <a:gd name="T24" fmla="*/ 60 w 100"/>
              <a:gd name="T25" fmla="*/ 30 h 110"/>
              <a:gd name="T26" fmla="*/ 95 w 100"/>
              <a:gd name="T27" fmla="*/ 30 h 110"/>
              <a:gd name="T28" fmla="*/ 95 w 100"/>
              <a:gd name="T29" fmla="*/ 15 h 110"/>
              <a:gd name="T30" fmla="*/ 95 w 100"/>
              <a:gd name="T31" fmla="*/ 10 h 110"/>
              <a:gd name="T32" fmla="*/ 95 w 100"/>
              <a:gd name="T33" fmla="*/ 5 h 110"/>
              <a:gd name="T34" fmla="*/ 80 w 100"/>
              <a:gd name="T35" fmla="*/ 5 h 110"/>
              <a:gd name="T36" fmla="*/ 60 w 100"/>
              <a:gd name="T37" fmla="*/ 15 h 110"/>
              <a:gd name="T38" fmla="*/ 60 w 100"/>
              <a:gd name="T39" fmla="*/ 10 h 110"/>
              <a:gd name="T40" fmla="*/ 60 w 100"/>
              <a:gd name="T41" fmla="*/ 5 h 110"/>
              <a:gd name="T42" fmla="*/ 60 w 100"/>
              <a:gd name="T43" fmla="*/ 5 h 110"/>
              <a:gd name="T44" fmla="*/ 45 w 100"/>
              <a:gd name="T45" fmla="*/ 0 h 110"/>
              <a:gd name="T46" fmla="*/ 25 w 100"/>
              <a:gd name="T47" fmla="*/ 15 h 110"/>
              <a:gd name="T48" fmla="*/ 25 w 100"/>
              <a:gd name="T49" fmla="*/ 15 h 110"/>
              <a:gd name="T50" fmla="*/ 25 w 100"/>
              <a:gd name="T51" fmla="*/ 10 h 110"/>
              <a:gd name="T52" fmla="*/ 80 w 100"/>
              <a:gd name="T53" fmla="*/ 55 h 110"/>
              <a:gd name="T54" fmla="*/ 20 w 100"/>
              <a:gd name="T55" fmla="*/ 65 h 110"/>
              <a:gd name="T56" fmla="*/ 80 w 100"/>
              <a:gd name="T57" fmla="*/ 55 h 110"/>
              <a:gd name="T58" fmla="*/ 10 w 100"/>
              <a:gd name="T59" fmla="*/ 110 h 110"/>
              <a:gd name="T60" fmla="*/ 40 w 100"/>
              <a:gd name="T61" fmla="*/ 90 h 110"/>
              <a:gd name="T62" fmla="*/ 20 w 100"/>
              <a:gd name="T63" fmla="*/ 85 h 110"/>
              <a:gd name="T64" fmla="*/ 0 w 100"/>
              <a:gd name="T65" fmla="*/ 100 h 110"/>
              <a:gd name="T66" fmla="*/ 10 w 100"/>
              <a:gd name="T67" fmla="*/ 110 h 110"/>
              <a:gd name="T68" fmla="*/ 10 w 100"/>
              <a:gd name="T69" fmla="*/ 110 h 110"/>
              <a:gd name="T70" fmla="*/ 45 w 100"/>
              <a:gd name="T71" fmla="*/ 95 h 110"/>
              <a:gd name="T72" fmla="*/ 40 w 100"/>
              <a:gd name="T73" fmla="*/ 95 h 110"/>
              <a:gd name="T74" fmla="*/ 35 w 100"/>
              <a:gd name="T75" fmla="*/ 100 h 110"/>
              <a:gd name="T76" fmla="*/ 40 w 100"/>
              <a:gd name="T77" fmla="*/ 110 h 110"/>
              <a:gd name="T78" fmla="*/ 60 w 100"/>
              <a:gd name="T79" fmla="*/ 105 h 110"/>
              <a:gd name="T80" fmla="*/ 60 w 100"/>
              <a:gd name="T81" fmla="*/ 80 h 110"/>
              <a:gd name="T82" fmla="*/ 75 w 100"/>
              <a:gd name="T83" fmla="*/ 80 h 110"/>
              <a:gd name="T84" fmla="*/ 65 w 100"/>
              <a:gd name="T85" fmla="*/ 90 h 110"/>
              <a:gd name="T86" fmla="*/ 90 w 100"/>
              <a:gd name="T87" fmla="*/ 110 h 110"/>
              <a:gd name="T88" fmla="*/ 100 w 100"/>
              <a:gd name="T89" fmla="*/ 100 h 110"/>
              <a:gd name="T90" fmla="*/ 100 w 100"/>
              <a:gd name="T91" fmla="*/ 80 h 110"/>
              <a:gd name="T92" fmla="*/ 0 w 100"/>
              <a:gd name="T93" fmla="*/ 70 h 110"/>
              <a:gd name="T94" fmla="*/ 45 w 100"/>
              <a:gd name="T95" fmla="*/ 8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0" h="110">
                <a:moveTo>
                  <a:pt x="25" y="10"/>
                </a:moveTo>
                <a:lnTo>
                  <a:pt x="25" y="10"/>
                </a:lnTo>
                <a:lnTo>
                  <a:pt x="25" y="10"/>
                </a:lnTo>
                <a:lnTo>
                  <a:pt x="25" y="10"/>
                </a:lnTo>
                <a:lnTo>
                  <a:pt x="15" y="5"/>
                </a:lnTo>
                <a:lnTo>
                  <a:pt x="10" y="5"/>
                </a:lnTo>
                <a:lnTo>
                  <a:pt x="10" y="30"/>
                </a:lnTo>
                <a:lnTo>
                  <a:pt x="50" y="30"/>
                </a:lnTo>
                <a:lnTo>
                  <a:pt x="50" y="30"/>
                </a:lnTo>
                <a:lnTo>
                  <a:pt x="40" y="30"/>
                </a:lnTo>
                <a:lnTo>
                  <a:pt x="40" y="30"/>
                </a:lnTo>
                <a:lnTo>
                  <a:pt x="40" y="35"/>
                </a:lnTo>
                <a:lnTo>
                  <a:pt x="40" y="35"/>
                </a:lnTo>
                <a:lnTo>
                  <a:pt x="45" y="35"/>
                </a:lnTo>
                <a:lnTo>
                  <a:pt x="0" y="35"/>
                </a:lnTo>
                <a:lnTo>
                  <a:pt x="0" y="60"/>
                </a:lnTo>
                <a:lnTo>
                  <a:pt x="15" y="60"/>
                </a:lnTo>
                <a:lnTo>
                  <a:pt x="15" y="45"/>
                </a:lnTo>
                <a:lnTo>
                  <a:pt x="85" y="45"/>
                </a:lnTo>
                <a:lnTo>
                  <a:pt x="85" y="60"/>
                </a:lnTo>
                <a:lnTo>
                  <a:pt x="100" y="60"/>
                </a:lnTo>
                <a:lnTo>
                  <a:pt x="100" y="35"/>
                </a:lnTo>
                <a:lnTo>
                  <a:pt x="60" y="35"/>
                </a:lnTo>
                <a:lnTo>
                  <a:pt x="60" y="35"/>
                </a:lnTo>
                <a:lnTo>
                  <a:pt x="60" y="30"/>
                </a:lnTo>
                <a:lnTo>
                  <a:pt x="60" y="30"/>
                </a:lnTo>
                <a:lnTo>
                  <a:pt x="55" y="30"/>
                </a:lnTo>
                <a:lnTo>
                  <a:pt x="95" y="30"/>
                </a:lnTo>
                <a:lnTo>
                  <a:pt x="95" y="15"/>
                </a:lnTo>
                <a:lnTo>
                  <a:pt x="95" y="15"/>
                </a:lnTo>
                <a:lnTo>
                  <a:pt x="95" y="10"/>
                </a:lnTo>
                <a:lnTo>
                  <a:pt x="95" y="10"/>
                </a:lnTo>
                <a:lnTo>
                  <a:pt x="95" y="5"/>
                </a:lnTo>
                <a:lnTo>
                  <a:pt x="95" y="5"/>
                </a:lnTo>
                <a:lnTo>
                  <a:pt x="85" y="5"/>
                </a:lnTo>
                <a:lnTo>
                  <a:pt x="80" y="5"/>
                </a:lnTo>
                <a:lnTo>
                  <a:pt x="80" y="15"/>
                </a:lnTo>
                <a:lnTo>
                  <a:pt x="60" y="15"/>
                </a:lnTo>
                <a:lnTo>
                  <a:pt x="60" y="10"/>
                </a:lnTo>
                <a:lnTo>
                  <a:pt x="60" y="10"/>
                </a:lnTo>
                <a:lnTo>
                  <a:pt x="60" y="5"/>
                </a:lnTo>
                <a:lnTo>
                  <a:pt x="60" y="5"/>
                </a:lnTo>
                <a:lnTo>
                  <a:pt x="60" y="5"/>
                </a:lnTo>
                <a:lnTo>
                  <a:pt x="60" y="5"/>
                </a:lnTo>
                <a:lnTo>
                  <a:pt x="50" y="0"/>
                </a:lnTo>
                <a:lnTo>
                  <a:pt x="45" y="0"/>
                </a:lnTo>
                <a:lnTo>
                  <a:pt x="45" y="15"/>
                </a:lnTo>
                <a:lnTo>
                  <a:pt x="25" y="15"/>
                </a:lnTo>
                <a:lnTo>
                  <a:pt x="25" y="15"/>
                </a:lnTo>
                <a:lnTo>
                  <a:pt x="25" y="15"/>
                </a:lnTo>
                <a:lnTo>
                  <a:pt x="25" y="10"/>
                </a:lnTo>
                <a:lnTo>
                  <a:pt x="25" y="10"/>
                </a:lnTo>
                <a:lnTo>
                  <a:pt x="25" y="10"/>
                </a:lnTo>
                <a:close/>
                <a:moveTo>
                  <a:pt x="80" y="55"/>
                </a:moveTo>
                <a:lnTo>
                  <a:pt x="20" y="55"/>
                </a:lnTo>
                <a:lnTo>
                  <a:pt x="20" y="65"/>
                </a:lnTo>
                <a:lnTo>
                  <a:pt x="80" y="65"/>
                </a:lnTo>
                <a:lnTo>
                  <a:pt x="80" y="55"/>
                </a:lnTo>
                <a:lnTo>
                  <a:pt x="80" y="55"/>
                </a:lnTo>
                <a:close/>
                <a:moveTo>
                  <a:pt x="10" y="110"/>
                </a:moveTo>
                <a:lnTo>
                  <a:pt x="10" y="110"/>
                </a:lnTo>
                <a:lnTo>
                  <a:pt x="40" y="90"/>
                </a:lnTo>
                <a:lnTo>
                  <a:pt x="40" y="90"/>
                </a:lnTo>
                <a:lnTo>
                  <a:pt x="20" y="85"/>
                </a:lnTo>
                <a:lnTo>
                  <a:pt x="20" y="85"/>
                </a:lnTo>
                <a:lnTo>
                  <a:pt x="0" y="100"/>
                </a:lnTo>
                <a:lnTo>
                  <a:pt x="0" y="100"/>
                </a:lnTo>
                <a:lnTo>
                  <a:pt x="10" y="110"/>
                </a:lnTo>
                <a:lnTo>
                  <a:pt x="10" y="110"/>
                </a:lnTo>
                <a:lnTo>
                  <a:pt x="10" y="110"/>
                </a:lnTo>
                <a:close/>
                <a:moveTo>
                  <a:pt x="45" y="80"/>
                </a:moveTo>
                <a:lnTo>
                  <a:pt x="45" y="95"/>
                </a:lnTo>
                <a:lnTo>
                  <a:pt x="45" y="95"/>
                </a:lnTo>
                <a:lnTo>
                  <a:pt x="40" y="95"/>
                </a:lnTo>
                <a:lnTo>
                  <a:pt x="35" y="100"/>
                </a:lnTo>
                <a:lnTo>
                  <a:pt x="35" y="100"/>
                </a:lnTo>
                <a:lnTo>
                  <a:pt x="40" y="110"/>
                </a:lnTo>
                <a:lnTo>
                  <a:pt x="40" y="110"/>
                </a:lnTo>
                <a:lnTo>
                  <a:pt x="55" y="110"/>
                </a:lnTo>
                <a:lnTo>
                  <a:pt x="60" y="105"/>
                </a:lnTo>
                <a:lnTo>
                  <a:pt x="60" y="100"/>
                </a:lnTo>
                <a:lnTo>
                  <a:pt x="60" y="80"/>
                </a:lnTo>
                <a:lnTo>
                  <a:pt x="75" y="80"/>
                </a:lnTo>
                <a:lnTo>
                  <a:pt x="75" y="80"/>
                </a:lnTo>
                <a:lnTo>
                  <a:pt x="65" y="90"/>
                </a:lnTo>
                <a:lnTo>
                  <a:pt x="65" y="90"/>
                </a:lnTo>
                <a:lnTo>
                  <a:pt x="90" y="110"/>
                </a:lnTo>
                <a:lnTo>
                  <a:pt x="90" y="110"/>
                </a:lnTo>
                <a:lnTo>
                  <a:pt x="100" y="100"/>
                </a:lnTo>
                <a:lnTo>
                  <a:pt x="100" y="100"/>
                </a:lnTo>
                <a:lnTo>
                  <a:pt x="75" y="80"/>
                </a:lnTo>
                <a:lnTo>
                  <a:pt x="100" y="80"/>
                </a:lnTo>
                <a:lnTo>
                  <a:pt x="100" y="70"/>
                </a:lnTo>
                <a:lnTo>
                  <a:pt x="0" y="70"/>
                </a:lnTo>
                <a:lnTo>
                  <a:pt x="0" y="80"/>
                </a:lnTo>
                <a:lnTo>
                  <a:pt x="45" y="80"/>
                </a:lnTo>
                <a:lnTo>
                  <a:pt x="45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7331075" y="5141913"/>
            <a:ext cx="165100" cy="166688"/>
          </a:xfrm>
          <a:custGeom>
            <a:avLst/>
            <a:gdLst>
              <a:gd name="T0" fmla="*/ 34 w 104"/>
              <a:gd name="T1" fmla="*/ 30 h 105"/>
              <a:gd name="T2" fmla="*/ 34 w 104"/>
              <a:gd name="T3" fmla="*/ 30 h 105"/>
              <a:gd name="T4" fmla="*/ 19 w 104"/>
              <a:gd name="T5" fmla="*/ 60 h 105"/>
              <a:gd name="T6" fmla="*/ 0 w 104"/>
              <a:gd name="T7" fmla="*/ 90 h 105"/>
              <a:gd name="T8" fmla="*/ 0 w 104"/>
              <a:gd name="T9" fmla="*/ 90 h 105"/>
              <a:gd name="T10" fmla="*/ 9 w 104"/>
              <a:gd name="T11" fmla="*/ 95 h 105"/>
              <a:gd name="T12" fmla="*/ 9 w 104"/>
              <a:gd name="T13" fmla="*/ 95 h 105"/>
              <a:gd name="T14" fmla="*/ 39 w 104"/>
              <a:gd name="T15" fmla="*/ 60 h 105"/>
              <a:gd name="T16" fmla="*/ 54 w 104"/>
              <a:gd name="T17" fmla="*/ 60 h 105"/>
              <a:gd name="T18" fmla="*/ 54 w 104"/>
              <a:gd name="T19" fmla="*/ 90 h 105"/>
              <a:gd name="T20" fmla="*/ 19 w 104"/>
              <a:gd name="T21" fmla="*/ 90 h 105"/>
              <a:gd name="T22" fmla="*/ 19 w 104"/>
              <a:gd name="T23" fmla="*/ 105 h 105"/>
              <a:gd name="T24" fmla="*/ 104 w 104"/>
              <a:gd name="T25" fmla="*/ 105 h 105"/>
              <a:gd name="T26" fmla="*/ 104 w 104"/>
              <a:gd name="T27" fmla="*/ 90 h 105"/>
              <a:gd name="T28" fmla="*/ 69 w 104"/>
              <a:gd name="T29" fmla="*/ 90 h 105"/>
              <a:gd name="T30" fmla="*/ 69 w 104"/>
              <a:gd name="T31" fmla="*/ 60 h 105"/>
              <a:gd name="T32" fmla="*/ 94 w 104"/>
              <a:gd name="T33" fmla="*/ 60 h 105"/>
              <a:gd name="T34" fmla="*/ 94 w 104"/>
              <a:gd name="T35" fmla="*/ 45 h 105"/>
              <a:gd name="T36" fmla="*/ 44 w 104"/>
              <a:gd name="T37" fmla="*/ 45 h 105"/>
              <a:gd name="T38" fmla="*/ 44 w 104"/>
              <a:gd name="T39" fmla="*/ 45 h 105"/>
              <a:gd name="T40" fmla="*/ 49 w 104"/>
              <a:gd name="T41" fmla="*/ 35 h 105"/>
              <a:gd name="T42" fmla="*/ 49 w 104"/>
              <a:gd name="T43" fmla="*/ 35 h 105"/>
              <a:gd name="T44" fmla="*/ 49 w 104"/>
              <a:gd name="T45" fmla="*/ 30 h 105"/>
              <a:gd name="T46" fmla="*/ 104 w 104"/>
              <a:gd name="T47" fmla="*/ 30 h 105"/>
              <a:gd name="T48" fmla="*/ 104 w 104"/>
              <a:gd name="T49" fmla="*/ 15 h 105"/>
              <a:gd name="T50" fmla="*/ 54 w 104"/>
              <a:gd name="T51" fmla="*/ 15 h 105"/>
              <a:gd name="T52" fmla="*/ 54 w 104"/>
              <a:gd name="T53" fmla="*/ 15 h 105"/>
              <a:gd name="T54" fmla="*/ 54 w 104"/>
              <a:gd name="T55" fmla="*/ 5 h 105"/>
              <a:gd name="T56" fmla="*/ 54 w 104"/>
              <a:gd name="T57" fmla="*/ 5 h 105"/>
              <a:gd name="T58" fmla="*/ 54 w 104"/>
              <a:gd name="T59" fmla="*/ 5 h 105"/>
              <a:gd name="T60" fmla="*/ 54 w 104"/>
              <a:gd name="T61" fmla="*/ 5 h 105"/>
              <a:gd name="T62" fmla="*/ 54 w 104"/>
              <a:gd name="T63" fmla="*/ 0 h 105"/>
              <a:gd name="T64" fmla="*/ 54 w 104"/>
              <a:gd name="T65" fmla="*/ 0 h 105"/>
              <a:gd name="T66" fmla="*/ 44 w 104"/>
              <a:gd name="T67" fmla="*/ 0 h 105"/>
              <a:gd name="T68" fmla="*/ 44 w 104"/>
              <a:gd name="T69" fmla="*/ 0 h 105"/>
              <a:gd name="T70" fmla="*/ 39 w 104"/>
              <a:gd name="T71" fmla="*/ 0 h 105"/>
              <a:gd name="T72" fmla="*/ 39 w 104"/>
              <a:gd name="T73" fmla="*/ 0 h 105"/>
              <a:gd name="T74" fmla="*/ 39 w 104"/>
              <a:gd name="T75" fmla="*/ 5 h 105"/>
              <a:gd name="T76" fmla="*/ 39 w 104"/>
              <a:gd name="T77" fmla="*/ 5 h 105"/>
              <a:gd name="T78" fmla="*/ 34 w 104"/>
              <a:gd name="T79" fmla="*/ 15 h 105"/>
              <a:gd name="T80" fmla="*/ 4 w 104"/>
              <a:gd name="T81" fmla="*/ 15 h 105"/>
              <a:gd name="T82" fmla="*/ 4 w 104"/>
              <a:gd name="T83" fmla="*/ 30 h 105"/>
              <a:gd name="T84" fmla="*/ 34 w 104"/>
              <a:gd name="T85" fmla="*/ 30 h 105"/>
              <a:gd name="T86" fmla="*/ 34 w 104"/>
              <a:gd name="T87" fmla="*/ 30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4" h="105">
                <a:moveTo>
                  <a:pt x="34" y="30"/>
                </a:moveTo>
                <a:lnTo>
                  <a:pt x="34" y="30"/>
                </a:lnTo>
                <a:lnTo>
                  <a:pt x="19" y="60"/>
                </a:lnTo>
                <a:lnTo>
                  <a:pt x="0" y="90"/>
                </a:lnTo>
                <a:lnTo>
                  <a:pt x="0" y="90"/>
                </a:lnTo>
                <a:lnTo>
                  <a:pt x="9" y="95"/>
                </a:lnTo>
                <a:lnTo>
                  <a:pt x="9" y="95"/>
                </a:lnTo>
                <a:lnTo>
                  <a:pt x="39" y="60"/>
                </a:lnTo>
                <a:lnTo>
                  <a:pt x="54" y="60"/>
                </a:lnTo>
                <a:lnTo>
                  <a:pt x="54" y="90"/>
                </a:lnTo>
                <a:lnTo>
                  <a:pt x="19" y="90"/>
                </a:lnTo>
                <a:lnTo>
                  <a:pt x="19" y="105"/>
                </a:lnTo>
                <a:lnTo>
                  <a:pt x="104" y="105"/>
                </a:lnTo>
                <a:lnTo>
                  <a:pt x="104" y="90"/>
                </a:lnTo>
                <a:lnTo>
                  <a:pt x="69" y="90"/>
                </a:lnTo>
                <a:lnTo>
                  <a:pt x="69" y="60"/>
                </a:lnTo>
                <a:lnTo>
                  <a:pt x="94" y="60"/>
                </a:lnTo>
                <a:lnTo>
                  <a:pt x="94" y="45"/>
                </a:lnTo>
                <a:lnTo>
                  <a:pt x="44" y="45"/>
                </a:lnTo>
                <a:lnTo>
                  <a:pt x="44" y="45"/>
                </a:lnTo>
                <a:lnTo>
                  <a:pt x="49" y="35"/>
                </a:lnTo>
                <a:lnTo>
                  <a:pt x="49" y="35"/>
                </a:lnTo>
                <a:lnTo>
                  <a:pt x="49" y="30"/>
                </a:lnTo>
                <a:lnTo>
                  <a:pt x="104" y="30"/>
                </a:lnTo>
                <a:lnTo>
                  <a:pt x="104" y="15"/>
                </a:lnTo>
                <a:lnTo>
                  <a:pt x="54" y="15"/>
                </a:lnTo>
                <a:lnTo>
                  <a:pt x="54" y="15"/>
                </a:lnTo>
                <a:lnTo>
                  <a:pt x="54" y="5"/>
                </a:lnTo>
                <a:lnTo>
                  <a:pt x="54" y="5"/>
                </a:lnTo>
                <a:lnTo>
                  <a:pt x="54" y="5"/>
                </a:lnTo>
                <a:lnTo>
                  <a:pt x="54" y="5"/>
                </a:lnTo>
                <a:lnTo>
                  <a:pt x="54" y="0"/>
                </a:lnTo>
                <a:lnTo>
                  <a:pt x="54" y="0"/>
                </a:lnTo>
                <a:lnTo>
                  <a:pt x="44" y="0"/>
                </a:lnTo>
                <a:lnTo>
                  <a:pt x="44" y="0"/>
                </a:lnTo>
                <a:lnTo>
                  <a:pt x="39" y="0"/>
                </a:lnTo>
                <a:lnTo>
                  <a:pt x="39" y="0"/>
                </a:lnTo>
                <a:lnTo>
                  <a:pt x="39" y="5"/>
                </a:lnTo>
                <a:lnTo>
                  <a:pt x="39" y="5"/>
                </a:lnTo>
                <a:lnTo>
                  <a:pt x="34" y="15"/>
                </a:lnTo>
                <a:lnTo>
                  <a:pt x="4" y="15"/>
                </a:lnTo>
                <a:lnTo>
                  <a:pt x="4" y="30"/>
                </a:lnTo>
                <a:lnTo>
                  <a:pt x="34" y="30"/>
                </a:lnTo>
                <a:lnTo>
                  <a:pt x="34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7527925" y="5141913"/>
            <a:ext cx="166688" cy="166688"/>
          </a:xfrm>
          <a:custGeom>
            <a:avLst/>
            <a:gdLst>
              <a:gd name="T0" fmla="*/ 60 w 105"/>
              <a:gd name="T1" fmla="*/ 15 h 105"/>
              <a:gd name="T2" fmla="*/ 60 w 105"/>
              <a:gd name="T3" fmla="*/ 15 h 105"/>
              <a:gd name="T4" fmla="*/ 60 w 105"/>
              <a:gd name="T5" fmla="*/ 10 h 105"/>
              <a:gd name="T6" fmla="*/ 60 w 105"/>
              <a:gd name="T7" fmla="*/ 10 h 105"/>
              <a:gd name="T8" fmla="*/ 55 w 105"/>
              <a:gd name="T9" fmla="*/ 0 h 105"/>
              <a:gd name="T10" fmla="*/ 55 w 105"/>
              <a:gd name="T11" fmla="*/ 0 h 105"/>
              <a:gd name="T12" fmla="*/ 50 w 105"/>
              <a:gd name="T13" fmla="*/ 0 h 105"/>
              <a:gd name="T14" fmla="*/ 50 w 105"/>
              <a:gd name="T15" fmla="*/ 0 h 105"/>
              <a:gd name="T16" fmla="*/ 40 w 105"/>
              <a:gd name="T17" fmla="*/ 0 h 105"/>
              <a:gd name="T18" fmla="*/ 40 w 105"/>
              <a:gd name="T19" fmla="*/ 0 h 105"/>
              <a:gd name="T20" fmla="*/ 45 w 105"/>
              <a:gd name="T21" fmla="*/ 15 h 105"/>
              <a:gd name="T22" fmla="*/ 0 w 105"/>
              <a:gd name="T23" fmla="*/ 15 h 105"/>
              <a:gd name="T24" fmla="*/ 0 w 105"/>
              <a:gd name="T25" fmla="*/ 30 h 105"/>
              <a:gd name="T26" fmla="*/ 45 w 105"/>
              <a:gd name="T27" fmla="*/ 30 h 105"/>
              <a:gd name="T28" fmla="*/ 45 w 105"/>
              <a:gd name="T29" fmla="*/ 40 h 105"/>
              <a:gd name="T30" fmla="*/ 10 w 105"/>
              <a:gd name="T31" fmla="*/ 40 h 105"/>
              <a:gd name="T32" fmla="*/ 10 w 105"/>
              <a:gd name="T33" fmla="*/ 95 h 105"/>
              <a:gd name="T34" fmla="*/ 30 w 105"/>
              <a:gd name="T35" fmla="*/ 95 h 105"/>
              <a:gd name="T36" fmla="*/ 30 w 105"/>
              <a:gd name="T37" fmla="*/ 55 h 105"/>
              <a:gd name="T38" fmla="*/ 45 w 105"/>
              <a:gd name="T39" fmla="*/ 55 h 105"/>
              <a:gd name="T40" fmla="*/ 45 w 105"/>
              <a:gd name="T41" fmla="*/ 105 h 105"/>
              <a:gd name="T42" fmla="*/ 60 w 105"/>
              <a:gd name="T43" fmla="*/ 105 h 105"/>
              <a:gd name="T44" fmla="*/ 60 w 105"/>
              <a:gd name="T45" fmla="*/ 55 h 105"/>
              <a:gd name="T46" fmla="*/ 75 w 105"/>
              <a:gd name="T47" fmla="*/ 55 h 105"/>
              <a:gd name="T48" fmla="*/ 75 w 105"/>
              <a:gd name="T49" fmla="*/ 80 h 105"/>
              <a:gd name="T50" fmla="*/ 75 w 105"/>
              <a:gd name="T51" fmla="*/ 80 h 105"/>
              <a:gd name="T52" fmla="*/ 70 w 105"/>
              <a:gd name="T53" fmla="*/ 80 h 105"/>
              <a:gd name="T54" fmla="*/ 65 w 105"/>
              <a:gd name="T55" fmla="*/ 80 h 105"/>
              <a:gd name="T56" fmla="*/ 65 w 105"/>
              <a:gd name="T57" fmla="*/ 80 h 105"/>
              <a:gd name="T58" fmla="*/ 65 w 105"/>
              <a:gd name="T59" fmla="*/ 95 h 105"/>
              <a:gd name="T60" fmla="*/ 65 w 105"/>
              <a:gd name="T61" fmla="*/ 95 h 105"/>
              <a:gd name="T62" fmla="*/ 85 w 105"/>
              <a:gd name="T63" fmla="*/ 95 h 105"/>
              <a:gd name="T64" fmla="*/ 90 w 105"/>
              <a:gd name="T65" fmla="*/ 90 h 105"/>
              <a:gd name="T66" fmla="*/ 90 w 105"/>
              <a:gd name="T67" fmla="*/ 85 h 105"/>
              <a:gd name="T68" fmla="*/ 90 w 105"/>
              <a:gd name="T69" fmla="*/ 40 h 105"/>
              <a:gd name="T70" fmla="*/ 60 w 105"/>
              <a:gd name="T71" fmla="*/ 40 h 105"/>
              <a:gd name="T72" fmla="*/ 60 w 105"/>
              <a:gd name="T73" fmla="*/ 30 h 105"/>
              <a:gd name="T74" fmla="*/ 105 w 105"/>
              <a:gd name="T75" fmla="*/ 30 h 105"/>
              <a:gd name="T76" fmla="*/ 105 w 105"/>
              <a:gd name="T77" fmla="*/ 15 h 105"/>
              <a:gd name="T78" fmla="*/ 50 w 105"/>
              <a:gd name="T79" fmla="*/ 15 h 105"/>
              <a:gd name="T80" fmla="*/ 50 w 105"/>
              <a:gd name="T81" fmla="*/ 15 h 105"/>
              <a:gd name="T82" fmla="*/ 60 w 105"/>
              <a:gd name="T83" fmla="*/ 15 h 105"/>
              <a:gd name="T84" fmla="*/ 60 w 105"/>
              <a:gd name="T85" fmla="*/ 15 h 105"/>
              <a:gd name="T86" fmla="*/ 60 w 105"/>
              <a:gd name="T87" fmla="*/ 1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5" h="105">
                <a:moveTo>
                  <a:pt x="60" y="15"/>
                </a:moveTo>
                <a:lnTo>
                  <a:pt x="60" y="15"/>
                </a:lnTo>
                <a:lnTo>
                  <a:pt x="60" y="10"/>
                </a:lnTo>
                <a:lnTo>
                  <a:pt x="60" y="10"/>
                </a:lnTo>
                <a:lnTo>
                  <a:pt x="55" y="0"/>
                </a:lnTo>
                <a:lnTo>
                  <a:pt x="55" y="0"/>
                </a:lnTo>
                <a:lnTo>
                  <a:pt x="50" y="0"/>
                </a:lnTo>
                <a:lnTo>
                  <a:pt x="50" y="0"/>
                </a:lnTo>
                <a:lnTo>
                  <a:pt x="40" y="0"/>
                </a:lnTo>
                <a:lnTo>
                  <a:pt x="40" y="0"/>
                </a:lnTo>
                <a:lnTo>
                  <a:pt x="45" y="15"/>
                </a:lnTo>
                <a:lnTo>
                  <a:pt x="0" y="15"/>
                </a:lnTo>
                <a:lnTo>
                  <a:pt x="0" y="30"/>
                </a:lnTo>
                <a:lnTo>
                  <a:pt x="45" y="30"/>
                </a:lnTo>
                <a:lnTo>
                  <a:pt x="45" y="40"/>
                </a:lnTo>
                <a:lnTo>
                  <a:pt x="10" y="40"/>
                </a:lnTo>
                <a:lnTo>
                  <a:pt x="10" y="95"/>
                </a:lnTo>
                <a:lnTo>
                  <a:pt x="30" y="95"/>
                </a:lnTo>
                <a:lnTo>
                  <a:pt x="30" y="55"/>
                </a:lnTo>
                <a:lnTo>
                  <a:pt x="45" y="55"/>
                </a:lnTo>
                <a:lnTo>
                  <a:pt x="45" y="105"/>
                </a:lnTo>
                <a:lnTo>
                  <a:pt x="60" y="105"/>
                </a:lnTo>
                <a:lnTo>
                  <a:pt x="60" y="55"/>
                </a:lnTo>
                <a:lnTo>
                  <a:pt x="75" y="55"/>
                </a:lnTo>
                <a:lnTo>
                  <a:pt x="75" y="80"/>
                </a:lnTo>
                <a:lnTo>
                  <a:pt x="75" y="80"/>
                </a:lnTo>
                <a:lnTo>
                  <a:pt x="70" y="80"/>
                </a:lnTo>
                <a:lnTo>
                  <a:pt x="65" y="80"/>
                </a:lnTo>
                <a:lnTo>
                  <a:pt x="65" y="80"/>
                </a:lnTo>
                <a:lnTo>
                  <a:pt x="65" y="95"/>
                </a:lnTo>
                <a:lnTo>
                  <a:pt x="65" y="95"/>
                </a:lnTo>
                <a:lnTo>
                  <a:pt x="85" y="95"/>
                </a:lnTo>
                <a:lnTo>
                  <a:pt x="90" y="90"/>
                </a:lnTo>
                <a:lnTo>
                  <a:pt x="90" y="85"/>
                </a:lnTo>
                <a:lnTo>
                  <a:pt x="90" y="40"/>
                </a:lnTo>
                <a:lnTo>
                  <a:pt x="60" y="40"/>
                </a:lnTo>
                <a:lnTo>
                  <a:pt x="60" y="30"/>
                </a:lnTo>
                <a:lnTo>
                  <a:pt x="105" y="30"/>
                </a:lnTo>
                <a:lnTo>
                  <a:pt x="105" y="15"/>
                </a:lnTo>
                <a:lnTo>
                  <a:pt x="50" y="15"/>
                </a:lnTo>
                <a:lnTo>
                  <a:pt x="50" y="15"/>
                </a:lnTo>
                <a:lnTo>
                  <a:pt x="60" y="15"/>
                </a:lnTo>
                <a:lnTo>
                  <a:pt x="60" y="15"/>
                </a:lnTo>
                <a:lnTo>
                  <a:pt x="60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6149975" y="3463925"/>
            <a:ext cx="174625" cy="158750"/>
          </a:xfrm>
          <a:custGeom>
            <a:avLst/>
            <a:gdLst>
              <a:gd name="T0" fmla="*/ 45 w 110"/>
              <a:gd name="T1" fmla="*/ 25 h 100"/>
              <a:gd name="T2" fmla="*/ 20 w 110"/>
              <a:gd name="T3" fmla="*/ 25 h 100"/>
              <a:gd name="T4" fmla="*/ 20 w 110"/>
              <a:gd name="T5" fmla="*/ 100 h 100"/>
              <a:gd name="T6" fmla="*/ 35 w 110"/>
              <a:gd name="T7" fmla="*/ 100 h 100"/>
              <a:gd name="T8" fmla="*/ 35 w 110"/>
              <a:gd name="T9" fmla="*/ 90 h 100"/>
              <a:gd name="T10" fmla="*/ 75 w 110"/>
              <a:gd name="T11" fmla="*/ 90 h 100"/>
              <a:gd name="T12" fmla="*/ 75 w 110"/>
              <a:gd name="T13" fmla="*/ 100 h 100"/>
              <a:gd name="T14" fmla="*/ 90 w 110"/>
              <a:gd name="T15" fmla="*/ 100 h 100"/>
              <a:gd name="T16" fmla="*/ 90 w 110"/>
              <a:gd name="T17" fmla="*/ 25 h 100"/>
              <a:gd name="T18" fmla="*/ 60 w 110"/>
              <a:gd name="T19" fmla="*/ 25 h 100"/>
              <a:gd name="T20" fmla="*/ 60 w 110"/>
              <a:gd name="T21" fmla="*/ 25 h 100"/>
              <a:gd name="T22" fmla="*/ 65 w 110"/>
              <a:gd name="T23" fmla="*/ 10 h 100"/>
              <a:gd name="T24" fmla="*/ 110 w 110"/>
              <a:gd name="T25" fmla="*/ 10 h 100"/>
              <a:gd name="T26" fmla="*/ 110 w 110"/>
              <a:gd name="T27" fmla="*/ 0 h 100"/>
              <a:gd name="T28" fmla="*/ 0 w 110"/>
              <a:gd name="T29" fmla="*/ 0 h 100"/>
              <a:gd name="T30" fmla="*/ 0 w 110"/>
              <a:gd name="T31" fmla="*/ 10 h 100"/>
              <a:gd name="T32" fmla="*/ 45 w 110"/>
              <a:gd name="T33" fmla="*/ 10 h 100"/>
              <a:gd name="T34" fmla="*/ 45 w 110"/>
              <a:gd name="T35" fmla="*/ 10 h 100"/>
              <a:gd name="T36" fmla="*/ 45 w 110"/>
              <a:gd name="T37" fmla="*/ 25 h 100"/>
              <a:gd name="T38" fmla="*/ 45 w 110"/>
              <a:gd name="T39" fmla="*/ 25 h 100"/>
              <a:gd name="T40" fmla="*/ 45 w 110"/>
              <a:gd name="T41" fmla="*/ 25 h 100"/>
              <a:gd name="T42" fmla="*/ 75 w 110"/>
              <a:gd name="T43" fmla="*/ 55 h 100"/>
              <a:gd name="T44" fmla="*/ 35 w 110"/>
              <a:gd name="T45" fmla="*/ 55 h 100"/>
              <a:gd name="T46" fmla="*/ 35 w 110"/>
              <a:gd name="T47" fmla="*/ 40 h 100"/>
              <a:gd name="T48" fmla="*/ 75 w 110"/>
              <a:gd name="T49" fmla="*/ 40 h 100"/>
              <a:gd name="T50" fmla="*/ 75 w 110"/>
              <a:gd name="T51" fmla="*/ 55 h 100"/>
              <a:gd name="T52" fmla="*/ 75 w 110"/>
              <a:gd name="T53" fmla="*/ 55 h 100"/>
              <a:gd name="T54" fmla="*/ 75 w 110"/>
              <a:gd name="T55" fmla="*/ 65 h 100"/>
              <a:gd name="T56" fmla="*/ 75 w 110"/>
              <a:gd name="T57" fmla="*/ 80 h 100"/>
              <a:gd name="T58" fmla="*/ 35 w 110"/>
              <a:gd name="T59" fmla="*/ 80 h 100"/>
              <a:gd name="T60" fmla="*/ 35 w 110"/>
              <a:gd name="T61" fmla="*/ 65 h 100"/>
              <a:gd name="T62" fmla="*/ 75 w 110"/>
              <a:gd name="T63" fmla="*/ 65 h 100"/>
              <a:gd name="T64" fmla="*/ 75 w 110"/>
              <a:gd name="T65" fmla="*/ 65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0" h="100">
                <a:moveTo>
                  <a:pt x="45" y="25"/>
                </a:moveTo>
                <a:lnTo>
                  <a:pt x="20" y="25"/>
                </a:lnTo>
                <a:lnTo>
                  <a:pt x="20" y="100"/>
                </a:lnTo>
                <a:lnTo>
                  <a:pt x="35" y="100"/>
                </a:lnTo>
                <a:lnTo>
                  <a:pt x="35" y="90"/>
                </a:lnTo>
                <a:lnTo>
                  <a:pt x="75" y="90"/>
                </a:lnTo>
                <a:lnTo>
                  <a:pt x="75" y="100"/>
                </a:lnTo>
                <a:lnTo>
                  <a:pt x="90" y="100"/>
                </a:lnTo>
                <a:lnTo>
                  <a:pt x="90" y="25"/>
                </a:lnTo>
                <a:lnTo>
                  <a:pt x="60" y="25"/>
                </a:lnTo>
                <a:lnTo>
                  <a:pt x="60" y="25"/>
                </a:lnTo>
                <a:lnTo>
                  <a:pt x="65" y="10"/>
                </a:lnTo>
                <a:lnTo>
                  <a:pt x="110" y="10"/>
                </a:lnTo>
                <a:lnTo>
                  <a:pt x="110" y="0"/>
                </a:lnTo>
                <a:lnTo>
                  <a:pt x="0" y="0"/>
                </a:lnTo>
                <a:lnTo>
                  <a:pt x="0" y="10"/>
                </a:lnTo>
                <a:lnTo>
                  <a:pt x="45" y="10"/>
                </a:lnTo>
                <a:lnTo>
                  <a:pt x="45" y="10"/>
                </a:lnTo>
                <a:lnTo>
                  <a:pt x="45" y="25"/>
                </a:lnTo>
                <a:lnTo>
                  <a:pt x="45" y="25"/>
                </a:lnTo>
                <a:lnTo>
                  <a:pt x="45" y="25"/>
                </a:lnTo>
                <a:close/>
                <a:moveTo>
                  <a:pt x="75" y="55"/>
                </a:moveTo>
                <a:lnTo>
                  <a:pt x="35" y="55"/>
                </a:lnTo>
                <a:lnTo>
                  <a:pt x="35" y="40"/>
                </a:lnTo>
                <a:lnTo>
                  <a:pt x="75" y="40"/>
                </a:lnTo>
                <a:lnTo>
                  <a:pt x="75" y="55"/>
                </a:lnTo>
                <a:lnTo>
                  <a:pt x="75" y="55"/>
                </a:lnTo>
                <a:close/>
                <a:moveTo>
                  <a:pt x="75" y="65"/>
                </a:moveTo>
                <a:lnTo>
                  <a:pt x="75" y="80"/>
                </a:lnTo>
                <a:lnTo>
                  <a:pt x="35" y="80"/>
                </a:lnTo>
                <a:lnTo>
                  <a:pt x="35" y="65"/>
                </a:lnTo>
                <a:lnTo>
                  <a:pt x="75" y="65"/>
                </a:lnTo>
                <a:lnTo>
                  <a:pt x="75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 noEditPoints="1"/>
          </p:cNvSpPr>
          <p:nvPr/>
        </p:nvSpPr>
        <p:spPr bwMode="auto">
          <a:xfrm>
            <a:off x="6340475" y="3448050"/>
            <a:ext cx="174625" cy="174625"/>
          </a:xfrm>
          <a:custGeom>
            <a:avLst/>
            <a:gdLst>
              <a:gd name="T0" fmla="*/ 50 w 110"/>
              <a:gd name="T1" fmla="*/ 5 h 110"/>
              <a:gd name="T2" fmla="*/ 50 w 110"/>
              <a:gd name="T3" fmla="*/ 5 h 110"/>
              <a:gd name="T4" fmla="*/ 30 w 110"/>
              <a:gd name="T5" fmla="*/ 0 h 110"/>
              <a:gd name="T6" fmla="*/ 15 w 110"/>
              <a:gd name="T7" fmla="*/ 25 h 110"/>
              <a:gd name="T8" fmla="*/ 0 w 110"/>
              <a:gd name="T9" fmla="*/ 40 h 110"/>
              <a:gd name="T10" fmla="*/ 15 w 110"/>
              <a:gd name="T11" fmla="*/ 45 h 110"/>
              <a:gd name="T12" fmla="*/ 15 w 110"/>
              <a:gd name="T13" fmla="*/ 95 h 110"/>
              <a:gd name="T14" fmla="*/ 20 w 110"/>
              <a:gd name="T15" fmla="*/ 105 h 110"/>
              <a:gd name="T16" fmla="*/ 85 w 110"/>
              <a:gd name="T17" fmla="*/ 110 h 110"/>
              <a:gd name="T18" fmla="*/ 95 w 110"/>
              <a:gd name="T19" fmla="*/ 105 h 110"/>
              <a:gd name="T20" fmla="*/ 100 w 110"/>
              <a:gd name="T21" fmla="*/ 105 h 110"/>
              <a:gd name="T22" fmla="*/ 110 w 110"/>
              <a:gd name="T23" fmla="*/ 85 h 110"/>
              <a:gd name="T24" fmla="*/ 95 w 110"/>
              <a:gd name="T25" fmla="*/ 80 h 110"/>
              <a:gd name="T26" fmla="*/ 90 w 110"/>
              <a:gd name="T27" fmla="*/ 95 h 110"/>
              <a:gd name="T28" fmla="*/ 40 w 110"/>
              <a:gd name="T29" fmla="*/ 95 h 110"/>
              <a:gd name="T30" fmla="*/ 35 w 110"/>
              <a:gd name="T31" fmla="*/ 95 h 110"/>
              <a:gd name="T32" fmla="*/ 30 w 110"/>
              <a:gd name="T33" fmla="*/ 75 h 110"/>
              <a:gd name="T34" fmla="*/ 95 w 110"/>
              <a:gd name="T35" fmla="*/ 35 h 110"/>
              <a:gd name="T36" fmla="*/ 70 w 110"/>
              <a:gd name="T37" fmla="*/ 35 h 110"/>
              <a:gd name="T38" fmla="*/ 45 w 110"/>
              <a:gd name="T39" fmla="*/ 10 h 110"/>
              <a:gd name="T40" fmla="*/ 50 w 110"/>
              <a:gd name="T41" fmla="*/ 5 h 110"/>
              <a:gd name="T42" fmla="*/ 50 w 110"/>
              <a:gd name="T43" fmla="*/ 5 h 110"/>
              <a:gd name="T44" fmla="*/ 60 w 110"/>
              <a:gd name="T45" fmla="*/ 25 h 110"/>
              <a:gd name="T46" fmla="*/ 25 w 110"/>
              <a:gd name="T47" fmla="*/ 35 h 110"/>
              <a:gd name="T48" fmla="*/ 35 w 110"/>
              <a:gd name="T49" fmla="*/ 25 h 110"/>
              <a:gd name="T50" fmla="*/ 35 w 110"/>
              <a:gd name="T51" fmla="*/ 25 h 110"/>
              <a:gd name="T52" fmla="*/ 50 w 110"/>
              <a:gd name="T53" fmla="*/ 60 h 110"/>
              <a:gd name="T54" fmla="*/ 30 w 110"/>
              <a:gd name="T55" fmla="*/ 45 h 110"/>
              <a:gd name="T56" fmla="*/ 50 w 110"/>
              <a:gd name="T57" fmla="*/ 45 h 110"/>
              <a:gd name="T58" fmla="*/ 80 w 110"/>
              <a:gd name="T59" fmla="*/ 45 h 110"/>
              <a:gd name="T60" fmla="*/ 60 w 110"/>
              <a:gd name="T61" fmla="*/ 60 h 110"/>
              <a:gd name="T62" fmla="*/ 60 w 110"/>
              <a:gd name="T63" fmla="*/ 4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0" h="110">
                <a:moveTo>
                  <a:pt x="50" y="5"/>
                </a:moveTo>
                <a:lnTo>
                  <a:pt x="50" y="5"/>
                </a:lnTo>
                <a:lnTo>
                  <a:pt x="50" y="5"/>
                </a:lnTo>
                <a:lnTo>
                  <a:pt x="50" y="5"/>
                </a:lnTo>
                <a:lnTo>
                  <a:pt x="30" y="0"/>
                </a:lnTo>
                <a:lnTo>
                  <a:pt x="30" y="0"/>
                </a:lnTo>
                <a:lnTo>
                  <a:pt x="15" y="25"/>
                </a:lnTo>
                <a:lnTo>
                  <a:pt x="15" y="25"/>
                </a:lnTo>
                <a:lnTo>
                  <a:pt x="0" y="40"/>
                </a:lnTo>
                <a:lnTo>
                  <a:pt x="0" y="40"/>
                </a:lnTo>
                <a:lnTo>
                  <a:pt x="10" y="50"/>
                </a:lnTo>
                <a:lnTo>
                  <a:pt x="15" y="45"/>
                </a:lnTo>
                <a:lnTo>
                  <a:pt x="15" y="45"/>
                </a:lnTo>
                <a:lnTo>
                  <a:pt x="15" y="95"/>
                </a:lnTo>
                <a:lnTo>
                  <a:pt x="15" y="95"/>
                </a:lnTo>
                <a:lnTo>
                  <a:pt x="20" y="105"/>
                </a:lnTo>
                <a:lnTo>
                  <a:pt x="30" y="110"/>
                </a:lnTo>
                <a:lnTo>
                  <a:pt x="85" y="110"/>
                </a:lnTo>
                <a:lnTo>
                  <a:pt x="85" y="110"/>
                </a:lnTo>
                <a:lnTo>
                  <a:pt x="95" y="105"/>
                </a:lnTo>
                <a:lnTo>
                  <a:pt x="100" y="105"/>
                </a:lnTo>
                <a:lnTo>
                  <a:pt x="100" y="105"/>
                </a:lnTo>
                <a:lnTo>
                  <a:pt x="110" y="85"/>
                </a:lnTo>
                <a:lnTo>
                  <a:pt x="110" y="85"/>
                </a:lnTo>
                <a:lnTo>
                  <a:pt x="95" y="80"/>
                </a:lnTo>
                <a:lnTo>
                  <a:pt x="95" y="80"/>
                </a:lnTo>
                <a:lnTo>
                  <a:pt x="95" y="90"/>
                </a:lnTo>
                <a:lnTo>
                  <a:pt x="90" y="95"/>
                </a:lnTo>
                <a:lnTo>
                  <a:pt x="75" y="95"/>
                </a:lnTo>
                <a:lnTo>
                  <a:pt x="40" y="95"/>
                </a:lnTo>
                <a:lnTo>
                  <a:pt x="40" y="95"/>
                </a:lnTo>
                <a:lnTo>
                  <a:pt x="35" y="95"/>
                </a:lnTo>
                <a:lnTo>
                  <a:pt x="30" y="90"/>
                </a:lnTo>
                <a:lnTo>
                  <a:pt x="30" y="75"/>
                </a:lnTo>
                <a:lnTo>
                  <a:pt x="95" y="75"/>
                </a:lnTo>
                <a:lnTo>
                  <a:pt x="95" y="35"/>
                </a:lnTo>
                <a:lnTo>
                  <a:pt x="70" y="35"/>
                </a:lnTo>
                <a:lnTo>
                  <a:pt x="70" y="35"/>
                </a:lnTo>
                <a:lnTo>
                  <a:pt x="90" y="10"/>
                </a:lnTo>
                <a:lnTo>
                  <a:pt x="45" y="10"/>
                </a:lnTo>
                <a:lnTo>
                  <a:pt x="45" y="10"/>
                </a:lnTo>
                <a:lnTo>
                  <a:pt x="50" y="5"/>
                </a:lnTo>
                <a:lnTo>
                  <a:pt x="50" y="5"/>
                </a:lnTo>
                <a:lnTo>
                  <a:pt x="50" y="5"/>
                </a:lnTo>
                <a:close/>
                <a:moveTo>
                  <a:pt x="35" y="25"/>
                </a:moveTo>
                <a:lnTo>
                  <a:pt x="60" y="25"/>
                </a:lnTo>
                <a:lnTo>
                  <a:pt x="50" y="35"/>
                </a:lnTo>
                <a:lnTo>
                  <a:pt x="25" y="35"/>
                </a:lnTo>
                <a:lnTo>
                  <a:pt x="25" y="35"/>
                </a:lnTo>
                <a:lnTo>
                  <a:pt x="35" y="25"/>
                </a:lnTo>
                <a:lnTo>
                  <a:pt x="35" y="25"/>
                </a:lnTo>
                <a:lnTo>
                  <a:pt x="35" y="25"/>
                </a:lnTo>
                <a:close/>
                <a:moveTo>
                  <a:pt x="50" y="45"/>
                </a:moveTo>
                <a:lnTo>
                  <a:pt x="50" y="60"/>
                </a:lnTo>
                <a:lnTo>
                  <a:pt x="30" y="60"/>
                </a:lnTo>
                <a:lnTo>
                  <a:pt x="30" y="45"/>
                </a:lnTo>
                <a:lnTo>
                  <a:pt x="50" y="45"/>
                </a:lnTo>
                <a:lnTo>
                  <a:pt x="50" y="45"/>
                </a:lnTo>
                <a:close/>
                <a:moveTo>
                  <a:pt x="60" y="45"/>
                </a:moveTo>
                <a:lnTo>
                  <a:pt x="80" y="45"/>
                </a:lnTo>
                <a:lnTo>
                  <a:pt x="80" y="60"/>
                </a:lnTo>
                <a:lnTo>
                  <a:pt x="60" y="60"/>
                </a:lnTo>
                <a:lnTo>
                  <a:pt x="60" y="45"/>
                </a:lnTo>
                <a:lnTo>
                  <a:pt x="60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6538913" y="3448050"/>
            <a:ext cx="165100" cy="174625"/>
          </a:xfrm>
          <a:custGeom>
            <a:avLst/>
            <a:gdLst>
              <a:gd name="T0" fmla="*/ 60 w 104"/>
              <a:gd name="T1" fmla="*/ 15 h 110"/>
              <a:gd name="T2" fmla="*/ 60 w 104"/>
              <a:gd name="T3" fmla="*/ 15 h 110"/>
              <a:gd name="T4" fmla="*/ 60 w 104"/>
              <a:gd name="T5" fmla="*/ 10 h 110"/>
              <a:gd name="T6" fmla="*/ 60 w 104"/>
              <a:gd name="T7" fmla="*/ 10 h 110"/>
              <a:gd name="T8" fmla="*/ 55 w 104"/>
              <a:gd name="T9" fmla="*/ 0 h 110"/>
              <a:gd name="T10" fmla="*/ 55 w 104"/>
              <a:gd name="T11" fmla="*/ 0 h 110"/>
              <a:gd name="T12" fmla="*/ 50 w 104"/>
              <a:gd name="T13" fmla="*/ 5 h 110"/>
              <a:gd name="T14" fmla="*/ 50 w 104"/>
              <a:gd name="T15" fmla="*/ 5 h 110"/>
              <a:gd name="T16" fmla="*/ 40 w 104"/>
              <a:gd name="T17" fmla="*/ 5 h 110"/>
              <a:gd name="T18" fmla="*/ 40 w 104"/>
              <a:gd name="T19" fmla="*/ 5 h 110"/>
              <a:gd name="T20" fmla="*/ 45 w 104"/>
              <a:gd name="T21" fmla="*/ 20 h 110"/>
              <a:gd name="T22" fmla="*/ 0 w 104"/>
              <a:gd name="T23" fmla="*/ 20 h 110"/>
              <a:gd name="T24" fmla="*/ 0 w 104"/>
              <a:gd name="T25" fmla="*/ 35 h 110"/>
              <a:gd name="T26" fmla="*/ 45 w 104"/>
              <a:gd name="T27" fmla="*/ 35 h 110"/>
              <a:gd name="T28" fmla="*/ 45 w 104"/>
              <a:gd name="T29" fmla="*/ 45 h 110"/>
              <a:gd name="T30" fmla="*/ 10 w 104"/>
              <a:gd name="T31" fmla="*/ 45 h 110"/>
              <a:gd name="T32" fmla="*/ 10 w 104"/>
              <a:gd name="T33" fmla="*/ 100 h 110"/>
              <a:gd name="T34" fmla="*/ 30 w 104"/>
              <a:gd name="T35" fmla="*/ 100 h 110"/>
              <a:gd name="T36" fmla="*/ 30 w 104"/>
              <a:gd name="T37" fmla="*/ 60 h 110"/>
              <a:gd name="T38" fmla="*/ 45 w 104"/>
              <a:gd name="T39" fmla="*/ 60 h 110"/>
              <a:gd name="T40" fmla="*/ 45 w 104"/>
              <a:gd name="T41" fmla="*/ 110 h 110"/>
              <a:gd name="T42" fmla="*/ 60 w 104"/>
              <a:gd name="T43" fmla="*/ 110 h 110"/>
              <a:gd name="T44" fmla="*/ 60 w 104"/>
              <a:gd name="T45" fmla="*/ 60 h 110"/>
              <a:gd name="T46" fmla="*/ 75 w 104"/>
              <a:gd name="T47" fmla="*/ 60 h 110"/>
              <a:gd name="T48" fmla="*/ 75 w 104"/>
              <a:gd name="T49" fmla="*/ 80 h 110"/>
              <a:gd name="T50" fmla="*/ 75 w 104"/>
              <a:gd name="T51" fmla="*/ 80 h 110"/>
              <a:gd name="T52" fmla="*/ 70 w 104"/>
              <a:gd name="T53" fmla="*/ 85 h 110"/>
              <a:gd name="T54" fmla="*/ 65 w 104"/>
              <a:gd name="T55" fmla="*/ 85 h 110"/>
              <a:gd name="T56" fmla="*/ 65 w 104"/>
              <a:gd name="T57" fmla="*/ 85 h 110"/>
              <a:gd name="T58" fmla="*/ 65 w 104"/>
              <a:gd name="T59" fmla="*/ 100 h 110"/>
              <a:gd name="T60" fmla="*/ 65 w 104"/>
              <a:gd name="T61" fmla="*/ 100 h 110"/>
              <a:gd name="T62" fmla="*/ 85 w 104"/>
              <a:gd name="T63" fmla="*/ 100 h 110"/>
              <a:gd name="T64" fmla="*/ 90 w 104"/>
              <a:gd name="T65" fmla="*/ 95 h 110"/>
              <a:gd name="T66" fmla="*/ 90 w 104"/>
              <a:gd name="T67" fmla="*/ 90 h 110"/>
              <a:gd name="T68" fmla="*/ 90 w 104"/>
              <a:gd name="T69" fmla="*/ 45 h 110"/>
              <a:gd name="T70" fmla="*/ 60 w 104"/>
              <a:gd name="T71" fmla="*/ 45 h 110"/>
              <a:gd name="T72" fmla="*/ 60 w 104"/>
              <a:gd name="T73" fmla="*/ 35 h 110"/>
              <a:gd name="T74" fmla="*/ 104 w 104"/>
              <a:gd name="T75" fmla="*/ 35 h 110"/>
              <a:gd name="T76" fmla="*/ 104 w 104"/>
              <a:gd name="T77" fmla="*/ 20 h 110"/>
              <a:gd name="T78" fmla="*/ 50 w 104"/>
              <a:gd name="T79" fmla="*/ 20 h 110"/>
              <a:gd name="T80" fmla="*/ 50 w 104"/>
              <a:gd name="T81" fmla="*/ 20 h 110"/>
              <a:gd name="T82" fmla="*/ 60 w 104"/>
              <a:gd name="T83" fmla="*/ 15 h 110"/>
              <a:gd name="T84" fmla="*/ 60 w 104"/>
              <a:gd name="T85" fmla="*/ 15 h 110"/>
              <a:gd name="T86" fmla="*/ 60 w 104"/>
              <a:gd name="T87" fmla="*/ 1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4" h="110">
                <a:moveTo>
                  <a:pt x="60" y="15"/>
                </a:moveTo>
                <a:lnTo>
                  <a:pt x="60" y="15"/>
                </a:lnTo>
                <a:lnTo>
                  <a:pt x="60" y="10"/>
                </a:lnTo>
                <a:lnTo>
                  <a:pt x="60" y="10"/>
                </a:lnTo>
                <a:lnTo>
                  <a:pt x="55" y="0"/>
                </a:lnTo>
                <a:lnTo>
                  <a:pt x="55" y="0"/>
                </a:lnTo>
                <a:lnTo>
                  <a:pt x="50" y="5"/>
                </a:lnTo>
                <a:lnTo>
                  <a:pt x="50" y="5"/>
                </a:lnTo>
                <a:lnTo>
                  <a:pt x="40" y="5"/>
                </a:lnTo>
                <a:lnTo>
                  <a:pt x="40" y="5"/>
                </a:lnTo>
                <a:lnTo>
                  <a:pt x="45" y="20"/>
                </a:lnTo>
                <a:lnTo>
                  <a:pt x="0" y="20"/>
                </a:lnTo>
                <a:lnTo>
                  <a:pt x="0" y="35"/>
                </a:lnTo>
                <a:lnTo>
                  <a:pt x="45" y="35"/>
                </a:lnTo>
                <a:lnTo>
                  <a:pt x="45" y="45"/>
                </a:lnTo>
                <a:lnTo>
                  <a:pt x="10" y="45"/>
                </a:lnTo>
                <a:lnTo>
                  <a:pt x="10" y="100"/>
                </a:lnTo>
                <a:lnTo>
                  <a:pt x="30" y="100"/>
                </a:lnTo>
                <a:lnTo>
                  <a:pt x="30" y="60"/>
                </a:lnTo>
                <a:lnTo>
                  <a:pt x="45" y="60"/>
                </a:lnTo>
                <a:lnTo>
                  <a:pt x="45" y="110"/>
                </a:lnTo>
                <a:lnTo>
                  <a:pt x="60" y="110"/>
                </a:lnTo>
                <a:lnTo>
                  <a:pt x="60" y="60"/>
                </a:lnTo>
                <a:lnTo>
                  <a:pt x="75" y="60"/>
                </a:lnTo>
                <a:lnTo>
                  <a:pt x="75" y="80"/>
                </a:lnTo>
                <a:lnTo>
                  <a:pt x="75" y="80"/>
                </a:lnTo>
                <a:lnTo>
                  <a:pt x="70" y="85"/>
                </a:lnTo>
                <a:lnTo>
                  <a:pt x="65" y="85"/>
                </a:lnTo>
                <a:lnTo>
                  <a:pt x="65" y="85"/>
                </a:lnTo>
                <a:lnTo>
                  <a:pt x="65" y="100"/>
                </a:lnTo>
                <a:lnTo>
                  <a:pt x="65" y="100"/>
                </a:lnTo>
                <a:lnTo>
                  <a:pt x="85" y="100"/>
                </a:lnTo>
                <a:lnTo>
                  <a:pt x="90" y="95"/>
                </a:lnTo>
                <a:lnTo>
                  <a:pt x="90" y="90"/>
                </a:lnTo>
                <a:lnTo>
                  <a:pt x="90" y="45"/>
                </a:lnTo>
                <a:lnTo>
                  <a:pt x="60" y="45"/>
                </a:lnTo>
                <a:lnTo>
                  <a:pt x="60" y="35"/>
                </a:lnTo>
                <a:lnTo>
                  <a:pt x="104" y="35"/>
                </a:lnTo>
                <a:lnTo>
                  <a:pt x="104" y="20"/>
                </a:lnTo>
                <a:lnTo>
                  <a:pt x="50" y="20"/>
                </a:lnTo>
                <a:lnTo>
                  <a:pt x="50" y="20"/>
                </a:lnTo>
                <a:lnTo>
                  <a:pt x="60" y="15"/>
                </a:lnTo>
                <a:lnTo>
                  <a:pt x="60" y="15"/>
                </a:lnTo>
                <a:lnTo>
                  <a:pt x="60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7291388" y="2854325"/>
            <a:ext cx="165100" cy="173038"/>
          </a:xfrm>
          <a:custGeom>
            <a:avLst/>
            <a:gdLst>
              <a:gd name="T0" fmla="*/ 29 w 104"/>
              <a:gd name="T1" fmla="*/ 20 h 109"/>
              <a:gd name="T2" fmla="*/ 79 w 104"/>
              <a:gd name="T3" fmla="*/ 20 h 109"/>
              <a:gd name="T4" fmla="*/ 79 w 104"/>
              <a:gd name="T5" fmla="*/ 89 h 109"/>
              <a:gd name="T6" fmla="*/ 74 w 104"/>
              <a:gd name="T7" fmla="*/ 94 h 109"/>
              <a:gd name="T8" fmla="*/ 64 w 104"/>
              <a:gd name="T9" fmla="*/ 94 h 109"/>
              <a:gd name="T10" fmla="*/ 69 w 104"/>
              <a:gd name="T11" fmla="*/ 109 h 109"/>
              <a:gd name="T12" fmla="*/ 89 w 104"/>
              <a:gd name="T13" fmla="*/ 104 h 109"/>
              <a:gd name="T14" fmla="*/ 94 w 104"/>
              <a:gd name="T15" fmla="*/ 94 h 109"/>
              <a:gd name="T16" fmla="*/ 104 w 104"/>
              <a:gd name="T17" fmla="*/ 20 h 109"/>
              <a:gd name="T18" fmla="*/ 29 w 104"/>
              <a:gd name="T19" fmla="*/ 10 h 109"/>
              <a:gd name="T20" fmla="*/ 29 w 104"/>
              <a:gd name="T21" fmla="*/ 15 h 109"/>
              <a:gd name="T22" fmla="*/ 25 w 104"/>
              <a:gd name="T23" fmla="*/ 15 h 109"/>
              <a:gd name="T24" fmla="*/ 5 w 104"/>
              <a:gd name="T25" fmla="*/ 15 h 109"/>
              <a:gd name="T26" fmla="*/ 20 w 104"/>
              <a:gd name="T27" fmla="*/ 30 h 109"/>
              <a:gd name="T28" fmla="*/ 20 w 104"/>
              <a:gd name="T29" fmla="*/ 30 h 109"/>
              <a:gd name="T30" fmla="*/ 25 w 104"/>
              <a:gd name="T31" fmla="*/ 40 h 109"/>
              <a:gd name="T32" fmla="*/ 5 w 104"/>
              <a:gd name="T33" fmla="*/ 30 h 109"/>
              <a:gd name="T34" fmla="*/ 0 w 104"/>
              <a:gd name="T35" fmla="*/ 40 h 109"/>
              <a:gd name="T36" fmla="*/ 15 w 104"/>
              <a:gd name="T37" fmla="*/ 55 h 109"/>
              <a:gd name="T38" fmla="*/ 49 w 104"/>
              <a:gd name="T39" fmla="*/ 75 h 109"/>
              <a:gd name="T40" fmla="*/ 59 w 104"/>
              <a:gd name="T41" fmla="*/ 84 h 109"/>
              <a:gd name="T42" fmla="*/ 74 w 104"/>
              <a:gd name="T43" fmla="*/ 30 h 109"/>
              <a:gd name="T44" fmla="*/ 34 w 104"/>
              <a:gd name="T45" fmla="*/ 84 h 109"/>
              <a:gd name="T46" fmla="*/ 49 w 104"/>
              <a:gd name="T47" fmla="*/ 75 h 109"/>
              <a:gd name="T48" fmla="*/ 59 w 104"/>
              <a:gd name="T49" fmla="*/ 45 h 109"/>
              <a:gd name="T50" fmla="*/ 49 w 104"/>
              <a:gd name="T51" fmla="*/ 65 h 109"/>
              <a:gd name="T52" fmla="*/ 59 w 104"/>
              <a:gd name="T53" fmla="*/ 45 h 109"/>
              <a:gd name="T54" fmla="*/ 15 w 104"/>
              <a:gd name="T55" fmla="*/ 104 h 109"/>
              <a:gd name="T56" fmla="*/ 15 w 104"/>
              <a:gd name="T57" fmla="*/ 99 h 109"/>
              <a:gd name="T58" fmla="*/ 25 w 104"/>
              <a:gd name="T59" fmla="*/ 65 h 109"/>
              <a:gd name="T60" fmla="*/ 15 w 104"/>
              <a:gd name="T61" fmla="*/ 60 h 109"/>
              <a:gd name="T62" fmla="*/ 0 w 104"/>
              <a:gd name="T63" fmla="*/ 94 h 109"/>
              <a:gd name="T64" fmla="*/ 15 w 104"/>
              <a:gd name="T65" fmla="*/ 104 h 109"/>
              <a:gd name="T66" fmla="*/ 15 w 104"/>
              <a:gd name="T67" fmla="*/ 104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4" h="109">
                <a:moveTo>
                  <a:pt x="20" y="30"/>
                </a:moveTo>
                <a:lnTo>
                  <a:pt x="29" y="20"/>
                </a:lnTo>
                <a:lnTo>
                  <a:pt x="29" y="20"/>
                </a:lnTo>
                <a:lnTo>
                  <a:pt x="79" y="20"/>
                </a:lnTo>
                <a:lnTo>
                  <a:pt x="79" y="89"/>
                </a:lnTo>
                <a:lnTo>
                  <a:pt x="79" y="89"/>
                </a:lnTo>
                <a:lnTo>
                  <a:pt x="79" y="89"/>
                </a:lnTo>
                <a:lnTo>
                  <a:pt x="74" y="94"/>
                </a:lnTo>
                <a:lnTo>
                  <a:pt x="64" y="94"/>
                </a:lnTo>
                <a:lnTo>
                  <a:pt x="64" y="94"/>
                </a:lnTo>
                <a:lnTo>
                  <a:pt x="69" y="109"/>
                </a:lnTo>
                <a:lnTo>
                  <a:pt x="69" y="109"/>
                </a:lnTo>
                <a:lnTo>
                  <a:pt x="89" y="104"/>
                </a:lnTo>
                <a:lnTo>
                  <a:pt x="89" y="104"/>
                </a:lnTo>
                <a:lnTo>
                  <a:pt x="94" y="104"/>
                </a:lnTo>
                <a:lnTo>
                  <a:pt x="94" y="94"/>
                </a:lnTo>
                <a:lnTo>
                  <a:pt x="94" y="20"/>
                </a:lnTo>
                <a:lnTo>
                  <a:pt x="104" y="20"/>
                </a:lnTo>
                <a:lnTo>
                  <a:pt x="104" y="10"/>
                </a:lnTo>
                <a:lnTo>
                  <a:pt x="29" y="10"/>
                </a:lnTo>
                <a:lnTo>
                  <a:pt x="29" y="15"/>
                </a:lnTo>
                <a:lnTo>
                  <a:pt x="29" y="15"/>
                </a:lnTo>
                <a:lnTo>
                  <a:pt x="25" y="15"/>
                </a:lnTo>
                <a:lnTo>
                  <a:pt x="25" y="15"/>
                </a:lnTo>
                <a:lnTo>
                  <a:pt x="15" y="0"/>
                </a:lnTo>
                <a:lnTo>
                  <a:pt x="5" y="15"/>
                </a:lnTo>
                <a:lnTo>
                  <a:pt x="5" y="15"/>
                </a:lnTo>
                <a:lnTo>
                  <a:pt x="20" y="30"/>
                </a:lnTo>
                <a:lnTo>
                  <a:pt x="20" y="30"/>
                </a:lnTo>
                <a:lnTo>
                  <a:pt x="20" y="30"/>
                </a:lnTo>
                <a:close/>
                <a:moveTo>
                  <a:pt x="15" y="55"/>
                </a:moveTo>
                <a:lnTo>
                  <a:pt x="25" y="40"/>
                </a:lnTo>
                <a:lnTo>
                  <a:pt x="25" y="40"/>
                </a:lnTo>
                <a:lnTo>
                  <a:pt x="5" y="30"/>
                </a:lnTo>
                <a:lnTo>
                  <a:pt x="0" y="40"/>
                </a:lnTo>
                <a:lnTo>
                  <a:pt x="0" y="40"/>
                </a:lnTo>
                <a:lnTo>
                  <a:pt x="15" y="55"/>
                </a:lnTo>
                <a:lnTo>
                  <a:pt x="15" y="55"/>
                </a:lnTo>
                <a:lnTo>
                  <a:pt x="15" y="55"/>
                </a:lnTo>
                <a:close/>
                <a:moveTo>
                  <a:pt x="49" y="75"/>
                </a:moveTo>
                <a:lnTo>
                  <a:pt x="59" y="75"/>
                </a:lnTo>
                <a:lnTo>
                  <a:pt x="59" y="84"/>
                </a:lnTo>
                <a:lnTo>
                  <a:pt x="74" y="84"/>
                </a:lnTo>
                <a:lnTo>
                  <a:pt x="74" y="30"/>
                </a:lnTo>
                <a:lnTo>
                  <a:pt x="34" y="30"/>
                </a:lnTo>
                <a:lnTo>
                  <a:pt x="34" y="84"/>
                </a:lnTo>
                <a:lnTo>
                  <a:pt x="49" y="84"/>
                </a:lnTo>
                <a:lnTo>
                  <a:pt x="49" y="75"/>
                </a:lnTo>
                <a:lnTo>
                  <a:pt x="49" y="75"/>
                </a:lnTo>
                <a:close/>
                <a:moveTo>
                  <a:pt x="59" y="45"/>
                </a:moveTo>
                <a:lnTo>
                  <a:pt x="59" y="65"/>
                </a:lnTo>
                <a:lnTo>
                  <a:pt x="49" y="65"/>
                </a:lnTo>
                <a:lnTo>
                  <a:pt x="49" y="45"/>
                </a:lnTo>
                <a:lnTo>
                  <a:pt x="59" y="45"/>
                </a:lnTo>
                <a:lnTo>
                  <a:pt x="59" y="45"/>
                </a:lnTo>
                <a:close/>
                <a:moveTo>
                  <a:pt x="15" y="104"/>
                </a:moveTo>
                <a:lnTo>
                  <a:pt x="15" y="104"/>
                </a:lnTo>
                <a:lnTo>
                  <a:pt x="15" y="99"/>
                </a:lnTo>
                <a:lnTo>
                  <a:pt x="15" y="99"/>
                </a:lnTo>
                <a:lnTo>
                  <a:pt x="25" y="65"/>
                </a:lnTo>
                <a:lnTo>
                  <a:pt x="25" y="65"/>
                </a:lnTo>
                <a:lnTo>
                  <a:pt x="15" y="60"/>
                </a:lnTo>
                <a:lnTo>
                  <a:pt x="15" y="60"/>
                </a:lnTo>
                <a:lnTo>
                  <a:pt x="0" y="94"/>
                </a:lnTo>
                <a:lnTo>
                  <a:pt x="0" y="94"/>
                </a:lnTo>
                <a:lnTo>
                  <a:pt x="15" y="104"/>
                </a:lnTo>
                <a:lnTo>
                  <a:pt x="15" y="104"/>
                </a:lnTo>
                <a:lnTo>
                  <a:pt x="15" y="1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 noEditPoints="1"/>
          </p:cNvSpPr>
          <p:nvPr/>
        </p:nvSpPr>
        <p:spPr bwMode="auto">
          <a:xfrm>
            <a:off x="7480300" y="2854325"/>
            <a:ext cx="174625" cy="173038"/>
          </a:xfrm>
          <a:custGeom>
            <a:avLst/>
            <a:gdLst>
              <a:gd name="T0" fmla="*/ 35 w 110"/>
              <a:gd name="T1" fmla="*/ 15 h 109"/>
              <a:gd name="T2" fmla="*/ 15 w 110"/>
              <a:gd name="T3" fmla="*/ 0 h 109"/>
              <a:gd name="T4" fmla="*/ 5 w 110"/>
              <a:gd name="T5" fmla="*/ 15 h 109"/>
              <a:gd name="T6" fmla="*/ 25 w 110"/>
              <a:gd name="T7" fmla="*/ 30 h 109"/>
              <a:gd name="T8" fmla="*/ 35 w 110"/>
              <a:gd name="T9" fmla="*/ 15 h 109"/>
              <a:gd name="T10" fmla="*/ 55 w 110"/>
              <a:gd name="T11" fmla="*/ 20 h 109"/>
              <a:gd name="T12" fmla="*/ 55 w 110"/>
              <a:gd name="T13" fmla="*/ 20 h 109"/>
              <a:gd name="T14" fmla="*/ 55 w 110"/>
              <a:gd name="T15" fmla="*/ 15 h 109"/>
              <a:gd name="T16" fmla="*/ 45 w 110"/>
              <a:gd name="T17" fmla="*/ 15 h 109"/>
              <a:gd name="T18" fmla="*/ 40 w 110"/>
              <a:gd name="T19" fmla="*/ 40 h 109"/>
              <a:gd name="T20" fmla="*/ 30 w 110"/>
              <a:gd name="T21" fmla="*/ 40 h 109"/>
              <a:gd name="T22" fmla="*/ 5 w 110"/>
              <a:gd name="T23" fmla="*/ 30 h 109"/>
              <a:gd name="T24" fmla="*/ 0 w 110"/>
              <a:gd name="T25" fmla="*/ 45 h 109"/>
              <a:gd name="T26" fmla="*/ 20 w 110"/>
              <a:gd name="T27" fmla="*/ 55 h 109"/>
              <a:gd name="T28" fmla="*/ 25 w 110"/>
              <a:gd name="T29" fmla="*/ 60 h 109"/>
              <a:gd name="T30" fmla="*/ 40 w 110"/>
              <a:gd name="T31" fmla="*/ 94 h 109"/>
              <a:gd name="T32" fmla="*/ 40 w 110"/>
              <a:gd name="T33" fmla="*/ 99 h 109"/>
              <a:gd name="T34" fmla="*/ 65 w 110"/>
              <a:gd name="T35" fmla="*/ 104 h 109"/>
              <a:gd name="T36" fmla="*/ 85 w 110"/>
              <a:gd name="T37" fmla="*/ 104 h 109"/>
              <a:gd name="T38" fmla="*/ 100 w 110"/>
              <a:gd name="T39" fmla="*/ 104 h 109"/>
              <a:gd name="T40" fmla="*/ 105 w 110"/>
              <a:gd name="T41" fmla="*/ 94 h 109"/>
              <a:gd name="T42" fmla="*/ 110 w 110"/>
              <a:gd name="T43" fmla="*/ 84 h 109"/>
              <a:gd name="T44" fmla="*/ 90 w 110"/>
              <a:gd name="T45" fmla="*/ 80 h 109"/>
              <a:gd name="T46" fmla="*/ 80 w 110"/>
              <a:gd name="T47" fmla="*/ 94 h 109"/>
              <a:gd name="T48" fmla="*/ 60 w 110"/>
              <a:gd name="T49" fmla="*/ 94 h 109"/>
              <a:gd name="T50" fmla="*/ 55 w 110"/>
              <a:gd name="T51" fmla="*/ 84 h 109"/>
              <a:gd name="T52" fmla="*/ 60 w 110"/>
              <a:gd name="T53" fmla="*/ 50 h 109"/>
              <a:gd name="T54" fmla="*/ 75 w 110"/>
              <a:gd name="T55" fmla="*/ 84 h 109"/>
              <a:gd name="T56" fmla="*/ 75 w 110"/>
              <a:gd name="T57" fmla="*/ 65 h 109"/>
              <a:gd name="T58" fmla="*/ 80 w 110"/>
              <a:gd name="T59" fmla="*/ 75 h 109"/>
              <a:gd name="T60" fmla="*/ 100 w 110"/>
              <a:gd name="T61" fmla="*/ 60 h 109"/>
              <a:gd name="T62" fmla="*/ 100 w 110"/>
              <a:gd name="T63" fmla="*/ 25 h 109"/>
              <a:gd name="T64" fmla="*/ 75 w 110"/>
              <a:gd name="T65" fmla="*/ 10 h 109"/>
              <a:gd name="T66" fmla="*/ 75 w 110"/>
              <a:gd name="T67" fmla="*/ 5 h 109"/>
              <a:gd name="T68" fmla="*/ 75 w 110"/>
              <a:gd name="T69" fmla="*/ 0 h 109"/>
              <a:gd name="T70" fmla="*/ 65 w 110"/>
              <a:gd name="T71" fmla="*/ 0 h 109"/>
              <a:gd name="T72" fmla="*/ 60 w 110"/>
              <a:gd name="T73" fmla="*/ 35 h 109"/>
              <a:gd name="T74" fmla="*/ 55 w 110"/>
              <a:gd name="T75" fmla="*/ 20 h 109"/>
              <a:gd name="T76" fmla="*/ 85 w 110"/>
              <a:gd name="T77" fmla="*/ 55 h 109"/>
              <a:gd name="T78" fmla="*/ 80 w 110"/>
              <a:gd name="T79" fmla="*/ 60 h 109"/>
              <a:gd name="T80" fmla="*/ 75 w 110"/>
              <a:gd name="T81" fmla="*/ 45 h 109"/>
              <a:gd name="T82" fmla="*/ 85 w 110"/>
              <a:gd name="T83" fmla="*/ 40 h 109"/>
              <a:gd name="T84" fmla="*/ 85 w 110"/>
              <a:gd name="T85" fmla="*/ 55 h 109"/>
              <a:gd name="T86" fmla="*/ 0 w 110"/>
              <a:gd name="T87" fmla="*/ 99 h 109"/>
              <a:gd name="T88" fmla="*/ 5 w 110"/>
              <a:gd name="T89" fmla="*/ 99 h 109"/>
              <a:gd name="T90" fmla="*/ 15 w 110"/>
              <a:gd name="T91" fmla="*/ 109 h 109"/>
              <a:gd name="T92" fmla="*/ 25 w 110"/>
              <a:gd name="T93" fmla="*/ 75 h 109"/>
              <a:gd name="T94" fmla="*/ 30 w 110"/>
              <a:gd name="T95" fmla="*/ 65 h 109"/>
              <a:gd name="T96" fmla="*/ 15 w 110"/>
              <a:gd name="T97" fmla="*/ 60 h 109"/>
              <a:gd name="T98" fmla="*/ 15 w 110"/>
              <a:gd name="T99" fmla="*/ 60 h 109"/>
              <a:gd name="T100" fmla="*/ 0 w 110"/>
              <a:gd name="T101" fmla="*/ 99 h 109"/>
              <a:gd name="T102" fmla="*/ 0 w 110"/>
              <a:gd name="T103" fmla="*/ 9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0" h="109">
                <a:moveTo>
                  <a:pt x="35" y="15"/>
                </a:moveTo>
                <a:lnTo>
                  <a:pt x="35" y="15"/>
                </a:lnTo>
                <a:lnTo>
                  <a:pt x="15" y="0"/>
                </a:lnTo>
                <a:lnTo>
                  <a:pt x="15" y="0"/>
                </a:lnTo>
                <a:lnTo>
                  <a:pt x="5" y="15"/>
                </a:lnTo>
                <a:lnTo>
                  <a:pt x="5" y="15"/>
                </a:lnTo>
                <a:lnTo>
                  <a:pt x="25" y="30"/>
                </a:lnTo>
                <a:lnTo>
                  <a:pt x="25" y="30"/>
                </a:lnTo>
                <a:lnTo>
                  <a:pt x="35" y="15"/>
                </a:lnTo>
                <a:lnTo>
                  <a:pt x="35" y="15"/>
                </a:lnTo>
                <a:lnTo>
                  <a:pt x="35" y="15"/>
                </a:lnTo>
                <a:close/>
                <a:moveTo>
                  <a:pt x="55" y="20"/>
                </a:moveTo>
                <a:lnTo>
                  <a:pt x="55" y="20"/>
                </a:lnTo>
                <a:lnTo>
                  <a:pt x="55" y="20"/>
                </a:lnTo>
                <a:lnTo>
                  <a:pt x="55" y="20"/>
                </a:lnTo>
                <a:lnTo>
                  <a:pt x="55" y="15"/>
                </a:lnTo>
                <a:lnTo>
                  <a:pt x="55" y="15"/>
                </a:lnTo>
                <a:lnTo>
                  <a:pt x="45" y="15"/>
                </a:lnTo>
                <a:lnTo>
                  <a:pt x="40" y="15"/>
                </a:lnTo>
                <a:lnTo>
                  <a:pt x="40" y="40"/>
                </a:lnTo>
                <a:lnTo>
                  <a:pt x="25" y="45"/>
                </a:lnTo>
                <a:lnTo>
                  <a:pt x="30" y="40"/>
                </a:lnTo>
                <a:lnTo>
                  <a:pt x="30" y="40"/>
                </a:lnTo>
                <a:lnTo>
                  <a:pt x="5" y="30"/>
                </a:lnTo>
                <a:lnTo>
                  <a:pt x="5" y="30"/>
                </a:lnTo>
                <a:lnTo>
                  <a:pt x="0" y="45"/>
                </a:lnTo>
                <a:lnTo>
                  <a:pt x="0" y="45"/>
                </a:lnTo>
                <a:lnTo>
                  <a:pt x="20" y="55"/>
                </a:lnTo>
                <a:lnTo>
                  <a:pt x="25" y="50"/>
                </a:lnTo>
                <a:lnTo>
                  <a:pt x="25" y="60"/>
                </a:lnTo>
                <a:lnTo>
                  <a:pt x="40" y="55"/>
                </a:lnTo>
                <a:lnTo>
                  <a:pt x="40" y="94"/>
                </a:lnTo>
                <a:lnTo>
                  <a:pt x="40" y="94"/>
                </a:lnTo>
                <a:lnTo>
                  <a:pt x="40" y="99"/>
                </a:lnTo>
                <a:lnTo>
                  <a:pt x="45" y="104"/>
                </a:lnTo>
                <a:lnTo>
                  <a:pt x="65" y="104"/>
                </a:lnTo>
                <a:lnTo>
                  <a:pt x="85" y="104"/>
                </a:lnTo>
                <a:lnTo>
                  <a:pt x="85" y="104"/>
                </a:lnTo>
                <a:lnTo>
                  <a:pt x="95" y="104"/>
                </a:lnTo>
                <a:lnTo>
                  <a:pt x="100" y="104"/>
                </a:lnTo>
                <a:lnTo>
                  <a:pt x="100" y="104"/>
                </a:lnTo>
                <a:lnTo>
                  <a:pt x="105" y="94"/>
                </a:lnTo>
                <a:lnTo>
                  <a:pt x="110" y="84"/>
                </a:lnTo>
                <a:lnTo>
                  <a:pt x="110" y="84"/>
                </a:lnTo>
                <a:lnTo>
                  <a:pt x="90" y="80"/>
                </a:lnTo>
                <a:lnTo>
                  <a:pt x="90" y="80"/>
                </a:lnTo>
                <a:lnTo>
                  <a:pt x="90" y="89"/>
                </a:lnTo>
                <a:lnTo>
                  <a:pt x="80" y="94"/>
                </a:lnTo>
                <a:lnTo>
                  <a:pt x="60" y="94"/>
                </a:lnTo>
                <a:lnTo>
                  <a:pt x="60" y="94"/>
                </a:lnTo>
                <a:lnTo>
                  <a:pt x="55" y="89"/>
                </a:lnTo>
                <a:lnTo>
                  <a:pt x="55" y="84"/>
                </a:lnTo>
                <a:lnTo>
                  <a:pt x="55" y="50"/>
                </a:lnTo>
                <a:lnTo>
                  <a:pt x="60" y="50"/>
                </a:lnTo>
                <a:lnTo>
                  <a:pt x="60" y="84"/>
                </a:lnTo>
                <a:lnTo>
                  <a:pt x="75" y="84"/>
                </a:lnTo>
                <a:lnTo>
                  <a:pt x="75" y="65"/>
                </a:lnTo>
                <a:lnTo>
                  <a:pt x="75" y="65"/>
                </a:lnTo>
                <a:lnTo>
                  <a:pt x="80" y="75"/>
                </a:lnTo>
                <a:lnTo>
                  <a:pt x="80" y="75"/>
                </a:lnTo>
                <a:lnTo>
                  <a:pt x="95" y="75"/>
                </a:lnTo>
                <a:lnTo>
                  <a:pt x="100" y="60"/>
                </a:lnTo>
                <a:lnTo>
                  <a:pt x="100" y="60"/>
                </a:lnTo>
                <a:lnTo>
                  <a:pt x="100" y="25"/>
                </a:lnTo>
                <a:lnTo>
                  <a:pt x="75" y="30"/>
                </a:lnTo>
                <a:lnTo>
                  <a:pt x="75" y="10"/>
                </a:lnTo>
                <a:lnTo>
                  <a:pt x="75" y="10"/>
                </a:lnTo>
                <a:lnTo>
                  <a:pt x="75" y="5"/>
                </a:lnTo>
                <a:lnTo>
                  <a:pt x="75" y="5"/>
                </a:lnTo>
                <a:lnTo>
                  <a:pt x="75" y="0"/>
                </a:lnTo>
                <a:lnTo>
                  <a:pt x="75" y="0"/>
                </a:lnTo>
                <a:lnTo>
                  <a:pt x="65" y="0"/>
                </a:lnTo>
                <a:lnTo>
                  <a:pt x="60" y="0"/>
                </a:lnTo>
                <a:lnTo>
                  <a:pt x="60" y="35"/>
                </a:lnTo>
                <a:lnTo>
                  <a:pt x="55" y="35"/>
                </a:lnTo>
                <a:lnTo>
                  <a:pt x="55" y="20"/>
                </a:lnTo>
                <a:lnTo>
                  <a:pt x="55" y="20"/>
                </a:lnTo>
                <a:close/>
                <a:moveTo>
                  <a:pt x="85" y="55"/>
                </a:moveTo>
                <a:lnTo>
                  <a:pt x="85" y="55"/>
                </a:lnTo>
                <a:lnTo>
                  <a:pt x="80" y="60"/>
                </a:lnTo>
                <a:lnTo>
                  <a:pt x="75" y="65"/>
                </a:lnTo>
                <a:lnTo>
                  <a:pt x="75" y="45"/>
                </a:lnTo>
                <a:lnTo>
                  <a:pt x="85" y="40"/>
                </a:lnTo>
                <a:lnTo>
                  <a:pt x="85" y="40"/>
                </a:lnTo>
                <a:lnTo>
                  <a:pt x="85" y="55"/>
                </a:lnTo>
                <a:lnTo>
                  <a:pt x="85" y="55"/>
                </a:lnTo>
                <a:lnTo>
                  <a:pt x="85" y="55"/>
                </a:lnTo>
                <a:close/>
                <a:moveTo>
                  <a:pt x="0" y="99"/>
                </a:moveTo>
                <a:lnTo>
                  <a:pt x="5" y="99"/>
                </a:lnTo>
                <a:lnTo>
                  <a:pt x="5" y="99"/>
                </a:lnTo>
                <a:lnTo>
                  <a:pt x="15" y="109"/>
                </a:lnTo>
                <a:lnTo>
                  <a:pt x="15" y="109"/>
                </a:lnTo>
                <a:lnTo>
                  <a:pt x="25" y="75"/>
                </a:lnTo>
                <a:lnTo>
                  <a:pt x="25" y="75"/>
                </a:lnTo>
                <a:lnTo>
                  <a:pt x="30" y="65"/>
                </a:lnTo>
                <a:lnTo>
                  <a:pt x="30" y="65"/>
                </a:lnTo>
                <a:lnTo>
                  <a:pt x="15" y="60"/>
                </a:lnTo>
                <a:lnTo>
                  <a:pt x="15" y="60"/>
                </a:lnTo>
                <a:lnTo>
                  <a:pt x="15" y="60"/>
                </a:lnTo>
                <a:lnTo>
                  <a:pt x="15" y="60"/>
                </a:lnTo>
                <a:lnTo>
                  <a:pt x="0" y="99"/>
                </a:lnTo>
                <a:lnTo>
                  <a:pt x="0" y="99"/>
                </a:lnTo>
                <a:lnTo>
                  <a:pt x="0" y="99"/>
                </a:lnTo>
                <a:lnTo>
                  <a:pt x="0" y="99"/>
                </a:lnTo>
                <a:lnTo>
                  <a:pt x="0" y="9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7670800" y="2854325"/>
            <a:ext cx="166688" cy="173038"/>
          </a:xfrm>
          <a:custGeom>
            <a:avLst/>
            <a:gdLst>
              <a:gd name="T0" fmla="*/ 65 w 105"/>
              <a:gd name="T1" fmla="*/ 15 h 109"/>
              <a:gd name="T2" fmla="*/ 65 w 105"/>
              <a:gd name="T3" fmla="*/ 15 h 109"/>
              <a:gd name="T4" fmla="*/ 60 w 105"/>
              <a:gd name="T5" fmla="*/ 10 h 109"/>
              <a:gd name="T6" fmla="*/ 60 w 105"/>
              <a:gd name="T7" fmla="*/ 10 h 109"/>
              <a:gd name="T8" fmla="*/ 60 w 105"/>
              <a:gd name="T9" fmla="*/ 0 h 109"/>
              <a:gd name="T10" fmla="*/ 60 w 105"/>
              <a:gd name="T11" fmla="*/ 0 h 109"/>
              <a:gd name="T12" fmla="*/ 50 w 105"/>
              <a:gd name="T13" fmla="*/ 5 h 109"/>
              <a:gd name="T14" fmla="*/ 50 w 105"/>
              <a:gd name="T15" fmla="*/ 5 h 109"/>
              <a:gd name="T16" fmla="*/ 40 w 105"/>
              <a:gd name="T17" fmla="*/ 5 h 109"/>
              <a:gd name="T18" fmla="*/ 40 w 105"/>
              <a:gd name="T19" fmla="*/ 5 h 109"/>
              <a:gd name="T20" fmla="*/ 45 w 105"/>
              <a:gd name="T21" fmla="*/ 20 h 109"/>
              <a:gd name="T22" fmla="*/ 0 w 105"/>
              <a:gd name="T23" fmla="*/ 20 h 109"/>
              <a:gd name="T24" fmla="*/ 0 w 105"/>
              <a:gd name="T25" fmla="*/ 30 h 109"/>
              <a:gd name="T26" fmla="*/ 45 w 105"/>
              <a:gd name="T27" fmla="*/ 30 h 109"/>
              <a:gd name="T28" fmla="*/ 45 w 105"/>
              <a:gd name="T29" fmla="*/ 45 h 109"/>
              <a:gd name="T30" fmla="*/ 15 w 105"/>
              <a:gd name="T31" fmla="*/ 45 h 109"/>
              <a:gd name="T32" fmla="*/ 15 w 105"/>
              <a:gd name="T33" fmla="*/ 99 h 109"/>
              <a:gd name="T34" fmla="*/ 30 w 105"/>
              <a:gd name="T35" fmla="*/ 99 h 109"/>
              <a:gd name="T36" fmla="*/ 30 w 105"/>
              <a:gd name="T37" fmla="*/ 60 h 109"/>
              <a:gd name="T38" fmla="*/ 45 w 105"/>
              <a:gd name="T39" fmla="*/ 60 h 109"/>
              <a:gd name="T40" fmla="*/ 45 w 105"/>
              <a:gd name="T41" fmla="*/ 109 h 109"/>
              <a:gd name="T42" fmla="*/ 60 w 105"/>
              <a:gd name="T43" fmla="*/ 109 h 109"/>
              <a:gd name="T44" fmla="*/ 60 w 105"/>
              <a:gd name="T45" fmla="*/ 60 h 109"/>
              <a:gd name="T46" fmla="*/ 75 w 105"/>
              <a:gd name="T47" fmla="*/ 60 h 109"/>
              <a:gd name="T48" fmla="*/ 75 w 105"/>
              <a:gd name="T49" fmla="*/ 80 h 109"/>
              <a:gd name="T50" fmla="*/ 75 w 105"/>
              <a:gd name="T51" fmla="*/ 80 h 109"/>
              <a:gd name="T52" fmla="*/ 75 w 105"/>
              <a:gd name="T53" fmla="*/ 84 h 109"/>
              <a:gd name="T54" fmla="*/ 65 w 105"/>
              <a:gd name="T55" fmla="*/ 84 h 109"/>
              <a:gd name="T56" fmla="*/ 65 w 105"/>
              <a:gd name="T57" fmla="*/ 84 h 109"/>
              <a:gd name="T58" fmla="*/ 70 w 105"/>
              <a:gd name="T59" fmla="*/ 99 h 109"/>
              <a:gd name="T60" fmla="*/ 70 w 105"/>
              <a:gd name="T61" fmla="*/ 99 h 109"/>
              <a:gd name="T62" fmla="*/ 85 w 105"/>
              <a:gd name="T63" fmla="*/ 94 h 109"/>
              <a:gd name="T64" fmla="*/ 90 w 105"/>
              <a:gd name="T65" fmla="*/ 94 h 109"/>
              <a:gd name="T66" fmla="*/ 95 w 105"/>
              <a:gd name="T67" fmla="*/ 89 h 109"/>
              <a:gd name="T68" fmla="*/ 95 w 105"/>
              <a:gd name="T69" fmla="*/ 45 h 109"/>
              <a:gd name="T70" fmla="*/ 60 w 105"/>
              <a:gd name="T71" fmla="*/ 45 h 109"/>
              <a:gd name="T72" fmla="*/ 60 w 105"/>
              <a:gd name="T73" fmla="*/ 30 h 109"/>
              <a:gd name="T74" fmla="*/ 105 w 105"/>
              <a:gd name="T75" fmla="*/ 30 h 109"/>
              <a:gd name="T76" fmla="*/ 105 w 105"/>
              <a:gd name="T77" fmla="*/ 20 h 109"/>
              <a:gd name="T78" fmla="*/ 50 w 105"/>
              <a:gd name="T79" fmla="*/ 20 h 109"/>
              <a:gd name="T80" fmla="*/ 50 w 105"/>
              <a:gd name="T81" fmla="*/ 20 h 109"/>
              <a:gd name="T82" fmla="*/ 65 w 105"/>
              <a:gd name="T83" fmla="*/ 15 h 109"/>
              <a:gd name="T84" fmla="*/ 65 w 105"/>
              <a:gd name="T85" fmla="*/ 15 h 109"/>
              <a:gd name="T86" fmla="*/ 65 w 105"/>
              <a:gd name="T87" fmla="*/ 1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5" h="109">
                <a:moveTo>
                  <a:pt x="65" y="15"/>
                </a:moveTo>
                <a:lnTo>
                  <a:pt x="65" y="15"/>
                </a:lnTo>
                <a:lnTo>
                  <a:pt x="60" y="10"/>
                </a:lnTo>
                <a:lnTo>
                  <a:pt x="60" y="10"/>
                </a:lnTo>
                <a:lnTo>
                  <a:pt x="60" y="0"/>
                </a:lnTo>
                <a:lnTo>
                  <a:pt x="60" y="0"/>
                </a:lnTo>
                <a:lnTo>
                  <a:pt x="50" y="5"/>
                </a:lnTo>
                <a:lnTo>
                  <a:pt x="50" y="5"/>
                </a:lnTo>
                <a:lnTo>
                  <a:pt x="40" y="5"/>
                </a:lnTo>
                <a:lnTo>
                  <a:pt x="40" y="5"/>
                </a:lnTo>
                <a:lnTo>
                  <a:pt x="45" y="20"/>
                </a:lnTo>
                <a:lnTo>
                  <a:pt x="0" y="20"/>
                </a:lnTo>
                <a:lnTo>
                  <a:pt x="0" y="30"/>
                </a:lnTo>
                <a:lnTo>
                  <a:pt x="45" y="30"/>
                </a:lnTo>
                <a:lnTo>
                  <a:pt x="45" y="45"/>
                </a:lnTo>
                <a:lnTo>
                  <a:pt x="15" y="45"/>
                </a:lnTo>
                <a:lnTo>
                  <a:pt x="15" y="99"/>
                </a:lnTo>
                <a:lnTo>
                  <a:pt x="30" y="99"/>
                </a:lnTo>
                <a:lnTo>
                  <a:pt x="30" y="60"/>
                </a:lnTo>
                <a:lnTo>
                  <a:pt x="45" y="60"/>
                </a:lnTo>
                <a:lnTo>
                  <a:pt x="45" y="109"/>
                </a:lnTo>
                <a:lnTo>
                  <a:pt x="60" y="109"/>
                </a:lnTo>
                <a:lnTo>
                  <a:pt x="60" y="60"/>
                </a:lnTo>
                <a:lnTo>
                  <a:pt x="75" y="60"/>
                </a:lnTo>
                <a:lnTo>
                  <a:pt x="75" y="80"/>
                </a:lnTo>
                <a:lnTo>
                  <a:pt x="75" y="80"/>
                </a:lnTo>
                <a:lnTo>
                  <a:pt x="75" y="84"/>
                </a:lnTo>
                <a:lnTo>
                  <a:pt x="65" y="84"/>
                </a:lnTo>
                <a:lnTo>
                  <a:pt x="65" y="84"/>
                </a:lnTo>
                <a:lnTo>
                  <a:pt x="70" y="99"/>
                </a:lnTo>
                <a:lnTo>
                  <a:pt x="70" y="99"/>
                </a:lnTo>
                <a:lnTo>
                  <a:pt x="85" y="94"/>
                </a:lnTo>
                <a:lnTo>
                  <a:pt x="90" y="94"/>
                </a:lnTo>
                <a:lnTo>
                  <a:pt x="95" y="89"/>
                </a:lnTo>
                <a:lnTo>
                  <a:pt x="95" y="45"/>
                </a:lnTo>
                <a:lnTo>
                  <a:pt x="60" y="45"/>
                </a:lnTo>
                <a:lnTo>
                  <a:pt x="60" y="30"/>
                </a:lnTo>
                <a:lnTo>
                  <a:pt x="105" y="30"/>
                </a:lnTo>
                <a:lnTo>
                  <a:pt x="105" y="20"/>
                </a:lnTo>
                <a:lnTo>
                  <a:pt x="50" y="20"/>
                </a:lnTo>
                <a:lnTo>
                  <a:pt x="50" y="20"/>
                </a:lnTo>
                <a:lnTo>
                  <a:pt x="65" y="15"/>
                </a:lnTo>
                <a:lnTo>
                  <a:pt x="65" y="15"/>
                </a:lnTo>
                <a:lnTo>
                  <a:pt x="65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10687050" y="3827463"/>
            <a:ext cx="174625" cy="166688"/>
          </a:xfrm>
          <a:custGeom>
            <a:avLst/>
            <a:gdLst>
              <a:gd name="T0" fmla="*/ 85 w 110"/>
              <a:gd name="T1" fmla="*/ 45 h 105"/>
              <a:gd name="T2" fmla="*/ 70 w 110"/>
              <a:gd name="T3" fmla="*/ 35 h 105"/>
              <a:gd name="T4" fmla="*/ 85 w 110"/>
              <a:gd name="T5" fmla="*/ 35 h 105"/>
              <a:gd name="T6" fmla="*/ 85 w 110"/>
              <a:gd name="T7" fmla="*/ 90 h 105"/>
              <a:gd name="T8" fmla="*/ 65 w 110"/>
              <a:gd name="T9" fmla="*/ 75 h 105"/>
              <a:gd name="T10" fmla="*/ 85 w 110"/>
              <a:gd name="T11" fmla="*/ 75 h 105"/>
              <a:gd name="T12" fmla="*/ 65 w 110"/>
              <a:gd name="T13" fmla="*/ 100 h 105"/>
              <a:gd name="T14" fmla="*/ 85 w 110"/>
              <a:gd name="T15" fmla="*/ 105 h 105"/>
              <a:gd name="T16" fmla="*/ 100 w 110"/>
              <a:gd name="T17" fmla="*/ 65 h 105"/>
              <a:gd name="T18" fmla="*/ 50 w 110"/>
              <a:gd name="T19" fmla="*/ 105 h 105"/>
              <a:gd name="T20" fmla="*/ 65 w 110"/>
              <a:gd name="T21" fmla="*/ 105 h 105"/>
              <a:gd name="T22" fmla="*/ 110 w 110"/>
              <a:gd name="T23" fmla="*/ 60 h 105"/>
              <a:gd name="T24" fmla="*/ 100 w 110"/>
              <a:gd name="T25" fmla="*/ 45 h 105"/>
              <a:gd name="T26" fmla="*/ 100 w 110"/>
              <a:gd name="T27" fmla="*/ 25 h 105"/>
              <a:gd name="T28" fmla="*/ 75 w 110"/>
              <a:gd name="T29" fmla="*/ 15 h 105"/>
              <a:gd name="T30" fmla="*/ 105 w 110"/>
              <a:gd name="T31" fmla="*/ 5 h 105"/>
              <a:gd name="T32" fmla="*/ 45 w 110"/>
              <a:gd name="T33" fmla="*/ 15 h 105"/>
              <a:gd name="T34" fmla="*/ 60 w 110"/>
              <a:gd name="T35" fmla="*/ 25 h 105"/>
              <a:gd name="T36" fmla="*/ 45 w 110"/>
              <a:gd name="T37" fmla="*/ 35 h 105"/>
              <a:gd name="T38" fmla="*/ 55 w 110"/>
              <a:gd name="T39" fmla="*/ 45 h 105"/>
              <a:gd name="T40" fmla="*/ 40 w 110"/>
              <a:gd name="T41" fmla="*/ 55 h 105"/>
              <a:gd name="T42" fmla="*/ 35 w 110"/>
              <a:gd name="T43" fmla="*/ 45 h 105"/>
              <a:gd name="T44" fmla="*/ 30 w 110"/>
              <a:gd name="T45" fmla="*/ 35 h 105"/>
              <a:gd name="T46" fmla="*/ 40 w 110"/>
              <a:gd name="T47" fmla="*/ 20 h 105"/>
              <a:gd name="T48" fmla="*/ 30 w 110"/>
              <a:gd name="T49" fmla="*/ 10 h 105"/>
              <a:gd name="T50" fmla="*/ 30 w 110"/>
              <a:gd name="T51" fmla="*/ 0 h 105"/>
              <a:gd name="T52" fmla="*/ 30 w 110"/>
              <a:gd name="T53" fmla="*/ 0 h 105"/>
              <a:gd name="T54" fmla="*/ 30 w 110"/>
              <a:gd name="T55" fmla="*/ 0 h 105"/>
              <a:gd name="T56" fmla="*/ 15 w 110"/>
              <a:gd name="T57" fmla="*/ 0 h 105"/>
              <a:gd name="T58" fmla="*/ 0 w 110"/>
              <a:gd name="T59" fmla="*/ 20 h 105"/>
              <a:gd name="T60" fmla="*/ 15 w 110"/>
              <a:gd name="T61" fmla="*/ 35 h 105"/>
              <a:gd name="T62" fmla="*/ 0 w 110"/>
              <a:gd name="T63" fmla="*/ 70 h 105"/>
              <a:gd name="T64" fmla="*/ 10 w 110"/>
              <a:gd name="T65" fmla="*/ 80 h 105"/>
              <a:gd name="T66" fmla="*/ 15 w 110"/>
              <a:gd name="T67" fmla="*/ 65 h 105"/>
              <a:gd name="T68" fmla="*/ 30 w 110"/>
              <a:gd name="T69" fmla="*/ 105 h 105"/>
              <a:gd name="T70" fmla="*/ 35 w 110"/>
              <a:gd name="T71" fmla="*/ 70 h 105"/>
              <a:gd name="T72" fmla="*/ 45 w 110"/>
              <a:gd name="T73" fmla="*/ 60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0" h="105">
                <a:moveTo>
                  <a:pt x="85" y="35"/>
                </a:moveTo>
                <a:lnTo>
                  <a:pt x="85" y="45"/>
                </a:lnTo>
                <a:lnTo>
                  <a:pt x="70" y="45"/>
                </a:lnTo>
                <a:lnTo>
                  <a:pt x="70" y="35"/>
                </a:lnTo>
                <a:lnTo>
                  <a:pt x="85" y="35"/>
                </a:lnTo>
                <a:lnTo>
                  <a:pt x="85" y="35"/>
                </a:lnTo>
                <a:close/>
                <a:moveTo>
                  <a:pt x="85" y="75"/>
                </a:moveTo>
                <a:lnTo>
                  <a:pt x="85" y="90"/>
                </a:lnTo>
                <a:lnTo>
                  <a:pt x="65" y="90"/>
                </a:lnTo>
                <a:lnTo>
                  <a:pt x="65" y="75"/>
                </a:lnTo>
                <a:lnTo>
                  <a:pt x="85" y="75"/>
                </a:lnTo>
                <a:lnTo>
                  <a:pt x="85" y="75"/>
                </a:lnTo>
                <a:close/>
                <a:moveTo>
                  <a:pt x="65" y="105"/>
                </a:moveTo>
                <a:lnTo>
                  <a:pt x="65" y="100"/>
                </a:lnTo>
                <a:lnTo>
                  <a:pt x="85" y="100"/>
                </a:lnTo>
                <a:lnTo>
                  <a:pt x="85" y="105"/>
                </a:lnTo>
                <a:lnTo>
                  <a:pt x="100" y="105"/>
                </a:lnTo>
                <a:lnTo>
                  <a:pt x="100" y="65"/>
                </a:lnTo>
                <a:lnTo>
                  <a:pt x="50" y="65"/>
                </a:lnTo>
                <a:lnTo>
                  <a:pt x="50" y="105"/>
                </a:lnTo>
                <a:lnTo>
                  <a:pt x="65" y="105"/>
                </a:lnTo>
                <a:lnTo>
                  <a:pt x="65" y="105"/>
                </a:lnTo>
                <a:close/>
                <a:moveTo>
                  <a:pt x="45" y="60"/>
                </a:moveTo>
                <a:lnTo>
                  <a:pt x="110" y="60"/>
                </a:lnTo>
                <a:lnTo>
                  <a:pt x="110" y="45"/>
                </a:lnTo>
                <a:lnTo>
                  <a:pt x="100" y="45"/>
                </a:lnTo>
                <a:lnTo>
                  <a:pt x="100" y="45"/>
                </a:lnTo>
                <a:lnTo>
                  <a:pt x="100" y="25"/>
                </a:lnTo>
                <a:lnTo>
                  <a:pt x="75" y="25"/>
                </a:lnTo>
                <a:lnTo>
                  <a:pt x="75" y="15"/>
                </a:lnTo>
                <a:lnTo>
                  <a:pt x="105" y="15"/>
                </a:lnTo>
                <a:lnTo>
                  <a:pt x="105" y="5"/>
                </a:lnTo>
                <a:lnTo>
                  <a:pt x="45" y="5"/>
                </a:lnTo>
                <a:lnTo>
                  <a:pt x="45" y="15"/>
                </a:lnTo>
                <a:lnTo>
                  <a:pt x="60" y="15"/>
                </a:lnTo>
                <a:lnTo>
                  <a:pt x="60" y="25"/>
                </a:lnTo>
                <a:lnTo>
                  <a:pt x="45" y="25"/>
                </a:lnTo>
                <a:lnTo>
                  <a:pt x="45" y="35"/>
                </a:lnTo>
                <a:lnTo>
                  <a:pt x="55" y="35"/>
                </a:lnTo>
                <a:lnTo>
                  <a:pt x="55" y="45"/>
                </a:lnTo>
                <a:lnTo>
                  <a:pt x="40" y="45"/>
                </a:lnTo>
                <a:lnTo>
                  <a:pt x="40" y="55"/>
                </a:lnTo>
                <a:lnTo>
                  <a:pt x="35" y="45"/>
                </a:lnTo>
                <a:lnTo>
                  <a:pt x="35" y="45"/>
                </a:lnTo>
                <a:lnTo>
                  <a:pt x="30" y="45"/>
                </a:lnTo>
                <a:lnTo>
                  <a:pt x="30" y="35"/>
                </a:lnTo>
                <a:lnTo>
                  <a:pt x="40" y="35"/>
                </a:lnTo>
                <a:lnTo>
                  <a:pt x="40" y="20"/>
                </a:lnTo>
                <a:lnTo>
                  <a:pt x="30" y="20"/>
                </a:lnTo>
                <a:lnTo>
                  <a:pt x="30" y="10"/>
                </a:lnTo>
                <a:lnTo>
                  <a:pt x="30" y="1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15" y="0"/>
                </a:lnTo>
                <a:lnTo>
                  <a:pt x="15" y="20"/>
                </a:lnTo>
                <a:lnTo>
                  <a:pt x="0" y="20"/>
                </a:lnTo>
                <a:lnTo>
                  <a:pt x="0" y="35"/>
                </a:lnTo>
                <a:lnTo>
                  <a:pt x="15" y="35"/>
                </a:lnTo>
                <a:lnTo>
                  <a:pt x="15" y="35"/>
                </a:lnTo>
                <a:lnTo>
                  <a:pt x="0" y="70"/>
                </a:lnTo>
                <a:lnTo>
                  <a:pt x="0" y="70"/>
                </a:lnTo>
                <a:lnTo>
                  <a:pt x="10" y="80"/>
                </a:lnTo>
                <a:lnTo>
                  <a:pt x="10" y="80"/>
                </a:lnTo>
                <a:lnTo>
                  <a:pt x="15" y="65"/>
                </a:lnTo>
                <a:lnTo>
                  <a:pt x="15" y="105"/>
                </a:lnTo>
                <a:lnTo>
                  <a:pt x="30" y="105"/>
                </a:lnTo>
                <a:lnTo>
                  <a:pt x="30" y="55"/>
                </a:lnTo>
                <a:lnTo>
                  <a:pt x="35" y="70"/>
                </a:lnTo>
                <a:lnTo>
                  <a:pt x="45" y="65"/>
                </a:lnTo>
                <a:lnTo>
                  <a:pt x="45" y="60"/>
                </a:lnTo>
                <a:lnTo>
                  <a:pt x="45" y="6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 noEditPoints="1"/>
          </p:cNvSpPr>
          <p:nvPr/>
        </p:nvSpPr>
        <p:spPr bwMode="auto">
          <a:xfrm>
            <a:off x="10885488" y="3827463"/>
            <a:ext cx="158750" cy="166688"/>
          </a:xfrm>
          <a:custGeom>
            <a:avLst/>
            <a:gdLst>
              <a:gd name="T0" fmla="*/ 75 w 100"/>
              <a:gd name="T1" fmla="*/ 25 h 105"/>
              <a:gd name="T2" fmla="*/ 65 w 100"/>
              <a:gd name="T3" fmla="*/ 15 h 105"/>
              <a:gd name="T4" fmla="*/ 65 w 100"/>
              <a:gd name="T5" fmla="*/ 10 h 105"/>
              <a:gd name="T6" fmla="*/ 65 w 100"/>
              <a:gd name="T7" fmla="*/ 5 h 105"/>
              <a:gd name="T8" fmla="*/ 65 w 100"/>
              <a:gd name="T9" fmla="*/ 5 h 105"/>
              <a:gd name="T10" fmla="*/ 50 w 100"/>
              <a:gd name="T11" fmla="*/ 5 h 105"/>
              <a:gd name="T12" fmla="*/ 50 w 100"/>
              <a:gd name="T13" fmla="*/ 50 h 105"/>
              <a:gd name="T14" fmla="*/ 45 w 100"/>
              <a:gd name="T15" fmla="*/ 25 h 105"/>
              <a:gd name="T16" fmla="*/ 35 w 100"/>
              <a:gd name="T17" fmla="*/ 10 h 105"/>
              <a:gd name="T18" fmla="*/ 35 w 100"/>
              <a:gd name="T19" fmla="*/ 5 h 105"/>
              <a:gd name="T20" fmla="*/ 35 w 100"/>
              <a:gd name="T21" fmla="*/ 0 h 105"/>
              <a:gd name="T22" fmla="*/ 30 w 100"/>
              <a:gd name="T23" fmla="*/ 0 h 105"/>
              <a:gd name="T24" fmla="*/ 20 w 100"/>
              <a:gd name="T25" fmla="*/ 0 h 105"/>
              <a:gd name="T26" fmla="*/ 20 w 100"/>
              <a:gd name="T27" fmla="*/ 60 h 105"/>
              <a:gd name="T28" fmla="*/ 15 w 100"/>
              <a:gd name="T29" fmla="*/ 85 h 105"/>
              <a:gd name="T30" fmla="*/ 0 w 100"/>
              <a:gd name="T31" fmla="*/ 100 h 105"/>
              <a:gd name="T32" fmla="*/ 15 w 100"/>
              <a:gd name="T33" fmla="*/ 105 h 105"/>
              <a:gd name="T34" fmla="*/ 25 w 100"/>
              <a:gd name="T35" fmla="*/ 95 h 105"/>
              <a:gd name="T36" fmla="*/ 30 w 100"/>
              <a:gd name="T37" fmla="*/ 80 h 105"/>
              <a:gd name="T38" fmla="*/ 35 w 100"/>
              <a:gd name="T39" fmla="*/ 35 h 105"/>
              <a:gd name="T40" fmla="*/ 40 w 100"/>
              <a:gd name="T41" fmla="*/ 65 h 105"/>
              <a:gd name="T42" fmla="*/ 45 w 100"/>
              <a:gd name="T43" fmla="*/ 65 h 105"/>
              <a:gd name="T44" fmla="*/ 50 w 100"/>
              <a:gd name="T45" fmla="*/ 65 h 105"/>
              <a:gd name="T46" fmla="*/ 65 w 100"/>
              <a:gd name="T47" fmla="*/ 100 h 105"/>
              <a:gd name="T48" fmla="*/ 65 w 100"/>
              <a:gd name="T49" fmla="*/ 35 h 105"/>
              <a:gd name="T50" fmla="*/ 70 w 100"/>
              <a:gd name="T51" fmla="*/ 65 h 105"/>
              <a:gd name="T52" fmla="*/ 85 w 100"/>
              <a:gd name="T53" fmla="*/ 105 h 105"/>
              <a:gd name="T54" fmla="*/ 95 w 100"/>
              <a:gd name="T55" fmla="*/ 10 h 105"/>
              <a:gd name="T56" fmla="*/ 100 w 100"/>
              <a:gd name="T57" fmla="*/ 5 h 105"/>
              <a:gd name="T58" fmla="*/ 100 w 100"/>
              <a:gd name="T59" fmla="*/ 0 h 105"/>
              <a:gd name="T60" fmla="*/ 95 w 100"/>
              <a:gd name="T61" fmla="*/ 0 h 105"/>
              <a:gd name="T62" fmla="*/ 85 w 100"/>
              <a:gd name="T63" fmla="*/ 0 h 105"/>
              <a:gd name="T64" fmla="*/ 85 w 100"/>
              <a:gd name="T65" fmla="*/ 55 h 105"/>
              <a:gd name="T66" fmla="*/ 75 w 100"/>
              <a:gd name="T67" fmla="*/ 25 h 105"/>
              <a:gd name="T68" fmla="*/ 15 w 100"/>
              <a:gd name="T69" fmla="*/ 50 h 105"/>
              <a:gd name="T70" fmla="*/ 20 w 100"/>
              <a:gd name="T71" fmla="*/ 30 h 105"/>
              <a:gd name="T72" fmla="*/ 5 w 100"/>
              <a:gd name="T73" fmla="*/ 25 h 105"/>
              <a:gd name="T74" fmla="*/ 5 w 100"/>
              <a:gd name="T75" fmla="*/ 30 h 105"/>
              <a:gd name="T76" fmla="*/ 0 w 100"/>
              <a:gd name="T77" fmla="*/ 65 h 105"/>
              <a:gd name="T78" fmla="*/ 10 w 100"/>
              <a:gd name="T79" fmla="*/ 65 h 105"/>
              <a:gd name="T80" fmla="*/ 15 w 100"/>
              <a:gd name="T81" fmla="*/ 50 h 105"/>
              <a:gd name="T82" fmla="*/ 15 w 100"/>
              <a:gd name="T83" fmla="*/ 50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0" h="105">
                <a:moveTo>
                  <a:pt x="75" y="25"/>
                </a:moveTo>
                <a:lnTo>
                  <a:pt x="75" y="25"/>
                </a:lnTo>
                <a:lnTo>
                  <a:pt x="65" y="30"/>
                </a:lnTo>
                <a:lnTo>
                  <a:pt x="65" y="15"/>
                </a:lnTo>
                <a:lnTo>
                  <a:pt x="65" y="15"/>
                </a:lnTo>
                <a:lnTo>
                  <a:pt x="65" y="10"/>
                </a:lnTo>
                <a:lnTo>
                  <a:pt x="65" y="10"/>
                </a:lnTo>
                <a:lnTo>
                  <a:pt x="65" y="5"/>
                </a:lnTo>
                <a:lnTo>
                  <a:pt x="65" y="5"/>
                </a:lnTo>
                <a:lnTo>
                  <a:pt x="65" y="5"/>
                </a:lnTo>
                <a:lnTo>
                  <a:pt x="65" y="5"/>
                </a:lnTo>
                <a:lnTo>
                  <a:pt x="50" y="5"/>
                </a:lnTo>
                <a:lnTo>
                  <a:pt x="50" y="50"/>
                </a:lnTo>
                <a:lnTo>
                  <a:pt x="50" y="50"/>
                </a:lnTo>
                <a:lnTo>
                  <a:pt x="45" y="25"/>
                </a:lnTo>
                <a:lnTo>
                  <a:pt x="45" y="25"/>
                </a:lnTo>
                <a:lnTo>
                  <a:pt x="35" y="30"/>
                </a:lnTo>
                <a:lnTo>
                  <a:pt x="35" y="10"/>
                </a:lnTo>
                <a:lnTo>
                  <a:pt x="35" y="10"/>
                </a:lnTo>
                <a:lnTo>
                  <a:pt x="35" y="5"/>
                </a:lnTo>
                <a:lnTo>
                  <a:pt x="35" y="5"/>
                </a:lnTo>
                <a:lnTo>
                  <a:pt x="35" y="0"/>
                </a:lnTo>
                <a:lnTo>
                  <a:pt x="35" y="0"/>
                </a:lnTo>
                <a:lnTo>
                  <a:pt x="30" y="0"/>
                </a:lnTo>
                <a:lnTo>
                  <a:pt x="30" y="0"/>
                </a:lnTo>
                <a:lnTo>
                  <a:pt x="20" y="0"/>
                </a:lnTo>
                <a:lnTo>
                  <a:pt x="20" y="60"/>
                </a:lnTo>
                <a:lnTo>
                  <a:pt x="20" y="60"/>
                </a:lnTo>
                <a:lnTo>
                  <a:pt x="20" y="70"/>
                </a:lnTo>
                <a:lnTo>
                  <a:pt x="15" y="85"/>
                </a:lnTo>
                <a:lnTo>
                  <a:pt x="15" y="85"/>
                </a:lnTo>
                <a:lnTo>
                  <a:pt x="0" y="100"/>
                </a:lnTo>
                <a:lnTo>
                  <a:pt x="0" y="100"/>
                </a:lnTo>
                <a:lnTo>
                  <a:pt x="15" y="105"/>
                </a:lnTo>
                <a:lnTo>
                  <a:pt x="15" y="105"/>
                </a:lnTo>
                <a:lnTo>
                  <a:pt x="25" y="95"/>
                </a:lnTo>
                <a:lnTo>
                  <a:pt x="30" y="80"/>
                </a:lnTo>
                <a:lnTo>
                  <a:pt x="30" y="80"/>
                </a:lnTo>
                <a:lnTo>
                  <a:pt x="35" y="55"/>
                </a:lnTo>
                <a:lnTo>
                  <a:pt x="35" y="35"/>
                </a:lnTo>
                <a:lnTo>
                  <a:pt x="35" y="35"/>
                </a:lnTo>
                <a:lnTo>
                  <a:pt x="40" y="65"/>
                </a:lnTo>
                <a:lnTo>
                  <a:pt x="40" y="65"/>
                </a:lnTo>
                <a:lnTo>
                  <a:pt x="45" y="65"/>
                </a:lnTo>
                <a:lnTo>
                  <a:pt x="45" y="65"/>
                </a:lnTo>
                <a:lnTo>
                  <a:pt x="50" y="65"/>
                </a:lnTo>
                <a:lnTo>
                  <a:pt x="50" y="100"/>
                </a:lnTo>
                <a:lnTo>
                  <a:pt x="65" y="100"/>
                </a:lnTo>
                <a:lnTo>
                  <a:pt x="65" y="35"/>
                </a:lnTo>
                <a:lnTo>
                  <a:pt x="65" y="35"/>
                </a:lnTo>
                <a:lnTo>
                  <a:pt x="70" y="65"/>
                </a:lnTo>
                <a:lnTo>
                  <a:pt x="70" y="65"/>
                </a:lnTo>
                <a:lnTo>
                  <a:pt x="85" y="65"/>
                </a:lnTo>
                <a:lnTo>
                  <a:pt x="85" y="105"/>
                </a:lnTo>
                <a:lnTo>
                  <a:pt x="95" y="105"/>
                </a:lnTo>
                <a:lnTo>
                  <a:pt x="95" y="10"/>
                </a:lnTo>
                <a:lnTo>
                  <a:pt x="95" y="10"/>
                </a:lnTo>
                <a:lnTo>
                  <a:pt x="100" y="5"/>
                </a:lnTo>
                <a:lnTo>
                  <a:pt x="100" y="5"/>
                </a:lnTo>
                <a:lnTo>
                  <a:pt x="100" y="0"/>
                </a:lnTo>
                <a:lnTo>
                  <a:pt x="100" y="0"/>
                </a:lnTo>
                <a:lnTo>
                  <a:pt x="95" y="0"/>
                </a:lnTo>
                <a:lnTo>
                  <a:pt x="95" y="0"/>
                </a:lnTo>
                <a:lnTo>
                  <a:pt x="85" y="0"/>
                </a:lnTo>
                <a:lnTo>
                  <a:pt x="85" y="55"/>
                </a:lnTo>
                <a:lnTo>
                  <a:pt x="85" y="55"/>
                </a:lnTo>
                <a:lnTo>
                  <a:pt x="75" y="25"/>
                </a:lnTo>
                <a:lnTo>
                  <a:pt x="75" y="25"/>
                </a:lnTo>
                <a:lnTo>
                  <a:pt x="75" y="25"/>
                </a:lnTo>
                <a:close/>
                <a:moveTo>
                  <a:pt x="15" y="50"/>
                </a:moveTo>
                <a:lnTo>
                  <a:pt x="15" y="50"/>
                </a:lnTo>
                <a:lnTo>
                  <a:pt x="20" y="30"/>
                </a:lnTo>
                <a:lnTo>
                  <a:pt x="20" y="30"/>
                </a:lnTo>
                <a:lnTo>
                  <a:pt x="5" y="25"/>
                </a:lnTo>
                <a:lnTo>
                  <a:pt x="5" y="25"/>
                </a:lnTo>
                <a:lnTo>
                  <a:pt x="5" y="30"/>
                </a:lnTo>
                <a:lnTo>
                  <a:pt x="5" y="30"/>
                </a:lnTo>
                <a:lnTo>
                  <a:pt x="0" y="65"/>
                </a:lnTo>
                <a:lnTo>
                  <a:pt x="0" y="65"/>
                </a:lnTo>
                <a:lnTo>
                  <a:pt x="10" y="65"/>
                </a:lnTo>
                <a:lnTo>
                  <a:pt x="10" y="65"/>
                </a:lnTo>
                <a:lnTo>
                  <a:pt x="15" y="50"/>
                </a:lnTo>
                <a:lnTo>
                  <a:pt x="15" y="50"/>
                </a:lnTo>
                <a:lnTo>
                  <a:pt x="15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11075988" y="3827463"/>
            <a:ext cx="165100" cy="166688"/>
          </a:xfrm>
          <a:custGeom>
            <a:avLst/>
            <a:gdLst>
              <a:gd name="T0" fmla="*/ 60 w 104"/>
              <a:gd name="T1" fmla="*/ 15 h 105"/>
              <a:gd name="T2" fmla="*/ 60 w 104"/>
              <a:gd name="T3" fmla="*/ 15 h 105"/>
              <a:gd name="T4" fmla="*/ 60 w 104"/>
              <a:gd name="T5" fmla="*/ 10 h 105"/>
              <a:gd name="T6" fmla="*/ 60 w 104"/>
              <a:gd name="T7" fmla="*/ 10 h 105"/>
              <a:gd name="T8" fmla="*/ 60 w 104"/>
              <a:gd name="T9" fmla="*/ 0 h 105"/>
              <a:gd name="T10" fmla="*/ 60 w 104"/>
              <a:gd name="T11" fmla="*/ 0 h 105"/>
              <a:gd name="T12" fmla="*/ 50 w 104"/>
              <a:gd name="T13" fmla="*/ 0 h 105"/>
              <a:gd name="T14" fmla="*/ 50 w 104"/>
              <a:gd name="T15" fmla="*/ 0 h 105"/>
              <a:gd name="T16" fmla="*/ 40 w 104"/>
              <a:gd name="T17" fmla="*/ 0 h 105"/>
              <a:gd name="T18" fmla="*/ 40 w 104"/>
              <a:gd name="T19" fmla="*/ 0 h 105"/>
              <a:gd name="T20" fmla="*/ 45 w 104"/>
              <a:gd name="T21" fmla="*/ 15 h 105"/>
              <a:gd name="T22" fmla="*/ 0 w 104"/>
              <a:gd name="T23" fmla="*/ 15 h 105"/>
              <a:gd name="T24" fmla="*/ 0 w 104"/>
              <a:gd name="T25" fmla="*/ 30 h 105"/>
              <a:gd name="T26" fmla="*/ 45 w 104"/>
              <a:gd name="T27" fmla="*/ 30 h 105"/>
              <a:gd name="T28" fmla="*/ 45 w 104"/>
              <a:gd name="T29" fmla="*/ 40 h 105"/>
              <a:gd name="T30" fmla="*/ 15 w 104"/>
              <a:gd name="T31" fmla="*/ 40 h 105"/>
              <a:gd name="T32" fmla="*/ 15 w 104"/>
              <a:gd name="T33" fmla="*/ 95 h 105"/>
              <a:gd name="T34" fmla="*/ 30 w 104"/>
              <a:gd name="T35" fmla="*/ 95 h 105"/>
              <a:gd name="T36" fmla="*/ 30 w 104"/>
              <a:gd name="T37" fmla="*/ 55 h 105"/>
              <a:gd name="T38" fmla="*/ 45 w 104"/>
              <a:gd name="T39" fmla="*/ 55 h 105"/>
              <a:gd name="T40" fmla="*/ 45 w 104"/>
              <a:gd name="T41" fmla="*/ 105 h 105"/>
              <a:gd name="T42" fmla="*/ 60 w 104"/>
              <a:gd name="T43" fmla="*/ 105 h 105"/>
              <a:gd name="T44" fmla="*/ 60 w 104"/>
              <a:gd name="T45" fmla="*/ 55 h 105"/>
              <a:gd name="T46" fmla="*/ 75 w 104"/>
              <a:gd name="T47" fmla="*/ 55 h 105"/>
              <a:gd name="T48" fmla="*/ 75 w 104"/>
              <a:gd name="T49" fmla="*/ 80 h 105"/>
              <a:gd name="T50" fmla="*/ 75 w 104"/>
              <a:gd name="T51" fmla="*/ 80 h 105"/>
              <a:gd name="T52" fmla="*/ 75 w 104"/>
              <a:gd name="T53" fmla="*/ 80 h 105"/>
              <a:gd name="T54" fmla="*/ 65 w 104"/>
              <a:gd name="T55" fmla="*/ 80 h 105"/>
              <a:gd name="T56" fmla="*/ 65 w 104"/>
              <a:gd name="T57" fmla="*/ 80 h 105"/>
              <a:gd name="T58" fmla="*/ 65 w 104"/>
              <a:gd name="T59" fmla="*/ 95 h 105"/>
              <a:gd name="T60" fmla="*/ 65 w 104"/>
              <a:gd name="T61" fmla="*/ 95 h 105"/>
              <a:gd name="T62" fmla="*/ 85 w 104"/>
              <a:gd name="T63" fmla="*/ 95 h 105"/>
              <a:gd name="T64" fmla="*/ 90 w 104"/>
              <a:gd name="T65" fmla="*/ 90 h 105"/>
              <a:gd name="T66" fmla="*/ 90 w 104"/>
              <a:gd name="T67" fmla="*/ 85 h 105"/>
              <a:gd name="T68" fmla="*/ 90 w 104"/>
              <a:gd name="T69" fmla="*/ 40 h 105"/>
              <a:gd name="T70" fmla="*/ 60 w 104"/>
              <a:gd name="T71" fmla="*/ 40 h 105"/>
              <a:gd name="T72" fmla="*/ 60 w 104"/>
              <a:gd name="T73" fmla="*/ 30 h 105"/>
              <a:gd name="T74" fmla="*/ 104 w 104"/>
              <a:gd name="T75" fmla="*/ 30 h 105"/>
              <a:gd name="T76" fmla="*/ 104 w 104"/>
              <a:gd name="T77" fmla="*/ 15 h 105"/>
              <a:gd name="T78" fmla="*/ 50 w 104"/>
              <a:gd name="T79" fmla="*/ 15 h 105"/>
              <a:gd name="T80" fmla="*/ 50 w 104"/>
              <a:gd name="T81" fmla="*/ 15 h 105"/>
              <a:gd name="T82" fmla="*/ 60 w 104"/>
              <a:gd name="T83" fmla="*/ 15 h 105"/>
              <a:gd name="T84" fmla="*/ 60 w 104"/>
              <a:gd name="T85" fmla="*/ 15 h 105"/>
              <a:gd name="T86" fmla="*/ 60 w 104"/>
              <a:gd name="T87" fmla="*/ 1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4" h="105">
                <a:moveTo>
                  <a:pt x="60" y="15"/>
                </a:moveTo>
                <a:lnTo>
                  <a:pt x="60" y="15"/>
                </a:lnTo>
                <a:lnTo>
                  <a:pt x="60" y="10"/>
                </a:lnTo>
                <a:lnTo>
                  <a:pt x="60" y="10"/>
                </a:lnTo>
                <a:lnTo>
                  <a:pt x="60" y="0"/>
                </a:lnTo>
                <a:lnTo>
                  <a:pt x="60" y="0"/>
                </a:lnTo>
                <a:lnTo>
                  <a:pt x="50" y="0"/>
                </a:lnTo>
                <a:lnTo>
                  <a:pt x="50" y="0"/>
                </a:lnTo>
                <a:lnTo>
                  <a:pt x="40" y="0"/>
                </a:lnTo>
                <a:lnTo>
                  <a:pt x="40" y="0"/>
                </a:lnTo>
                <a:lnTo>
                  <a:pt x="45" y="15"/>
                </a:lnTo>
                <a:lnTo>
                  <a:pt x="0" y="15"/>
                </a:lnTo>
                <a:lnTo>
                  <a:pt x="0" y="30"/>
                </a:lnTo>
                <a:lnTo>
                  <a:pt x="45" y="30"/>
                </a:lnTo>
                <a:lnTo>
                  <a:pt x="45" y="40"/>
                </a:lnTo>
                <a:lnTo>
                  <a:pt x="15" y="40"/>
                </a:lnTo>
                <a:lnTo>
                  <a:pt x="15" y="95"/>
                </a:lnTo>
                <a:lnTo>
                  <a:pt x="30" y="95"/>
                </a:lnTo>
                <a:lnTo>
                  <a:pt x="30" y="55"/>
                </a:lnTo>
                <a:lnTo>
                  <a:pt x="45" y="55"/>
                </a:lnTo>
                <a:lnTo>
                  <a:pt x="45" y="105"/>
                </a:lnTo>
                <a:lnTo>
                  <a:pt x="60" y="105"/>
                </a:lnTo>
                <a:lnTo>
                  <a:pt x="60" y="55"/>
                </a:lnTo>
                <a:lnTo>
                  <a:pt x="75" y="55"/>
                </a:lnTo>
                <a:lnTo>
                  <a:pt x="75" y="80"/>
                </a:lnTo>
                <a:lnTo>
                  <a:pt x="75" y="80"/>
                </a:lnTo>
                <a:lnTo>
                  <a:pt x="75" y="80"/>
                </a:lnTo>
                <a:lnTo>
                  <a:pt x="65" y="80"/>
                </a:lnTo>
                <a:lnTo>
                  <a:pt x="65" y="80"/>
                </a:lnTo>
                <a:lnTo>
                  <a:pt x="65" y="95"/>
                </a:lnTo>
                <a:lnTo>
                  <a:pt x="65" y="95"/>
                </a:lnTo>
                <a:lnTo>
                  <a:pt x="85" y="95"/>
                </a:lnTo>
                <a:lnTo>
                  <a:pt x="90" y="90"/>
                </a:lnTo>
                <a:lnTo>
                  <a:pt x="90" y="85"/>
                </a:lnTo>
                <a:lnTo>
                  <a:pt x="90" y="40"/>
                </a:lnTo>
                <a:lnTo>
                  <a:pt x="60" y="40"/>
                </a:lnTo>
                <a:lnTo>
                  <a:pt x="60" y="30"/>
                </a:lnTo>
                <a:lnTo>
                  <a:pt x="104" y="30"/>
                </a:lnTo>
                <a:lnTo>
                  <a:pt x="104" y="15"/>
                </a:lnTo>
                <a:lnTo>
                  <a:pt x="50" y="15"/>
                </a:lnTo>
                <a:lnTo>
                  <a:pt x="50" y="15"/>
                </a:lnTo>
                <a:lnTo>
                  <a:pt x="60" y="15"/>
                </a:lnTo>
                <a:lnTo>
                  <a:pt x="60" y="15"/>
                </a:lnTo>
                <a:lnTo>
                  <a:pt x="60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11115675" y="3082925"/>
            <a:ext cx="173038" cy="174625"/>
          </a:xfrm>
          <a:custGeom>
            <a:avLst/>
            <a:gdLst>
              <a:gd name="T0" fmla="*/ 0 w 109"/>
              <a:gd name="T1" fmla="*/ 45 h 110"/>
              <a:gd name="T2" fmla="*/ 10 w 109"/>
              <a:gd name="T3" fmla="*/ 55 h 110"/>
              <a:gd name="T4" fmla="*/ 40 w 109"/>
              <a:gd name="T5" fmla="*/ 25 h 110"/>
              <a:gd name="T6" fmla="*/ 45 w 109"/>
              <a:gd name="T7" fmla="*/ 30 h 110"/>
              <a:gd name="T8" fmla="*/ 45 w 109"/>
              <a:gd name="T9" fmla="*/ 35 h 110"/>
              <a:gd name="T10" fmla="*/ 40 w 109"/>
              <a:gd name="T11" fmla="*/ 35 h 110"/>
              <a:gd name="T12" fmla="*/ 40 w 109"/>
              <a:gd name="T13" fmla="*/ 50 h 110"/>
              <a:gd name="T14" fmla="*/ 60 w 109"/>
              <a:gd name="T15" fmla="*/ 45 h 110"/>
              <a:gd name="T16" fmla="*/ 60 w 109"/>
              <a:gd name="T17" fmla="*/ 10 h 110"/>
              <a:gd name="T18" fmla="*/ 40 w 109"/>
              <a:gd name="T19" fmla="*/ 10 h 110"/>
              <a:gd name="T20" fmla="*/ 40 w 109"/>
              <a:gd name="T21" fmla="*/ 5 h 110"/>
              <a:gd name="T22" fmla="*/ 40 w 109"/>
              <a:gd name="T23" fmla="*/ 0 h 110"/>
              <a:gd name="T24" fmla="*/ 40 w 109"/>
              <a:gd name="T25" fmla="*/ 0 h 110"/>
              <a:gd name="T26" fmla="*/ 25 w 109"/>
              <a:gd name="T27" fmla="*/ 0 h 110"/>
              <a:gd name="T28" fmla="*/ 25 w 109"/>
              <a:gd name="T29" fmla="*/ 5 h 110"/>
              <a:gd name="T30" fmla="*/ 25 w 109"/>
              <a:gd name="T31" fmla="*/ 10 h 110"/>
              <a:gd name="T32" fmla="*/ 5 w 109"/>
              <a:gd name="T33" fmla="*/ 25 h 110"/>
              <a:gd name="T34" fmla="*/ 25 w 109"/>
              <a:gd name="T35" fmla="*/ 25 h 110"/>
              <a:gd name="T36" fmla="*/ 15 w 109"/>
              <a:gd name="T37" fmla="*/ 35 h 110"/>
              <a:gd name="T38" fmla="*/ 0 w 109"/>
              <a:gd name="T39" fmla="*/ 45 h 110"/>
              <a:gd name="T40" fmla="*/ 65 w 109"/>
              <a:gd name="T41" fmla="*/ 10 h 110"/>
              <a:gd name="T42" fmla="*/ 104 w 109"/>
              <a:gd name="T43" fmla="*/ 45 h 110"/>
              <a:gd name="T44" fmla="*/ 65 w 109"/>
              <a:gd name="T45" fmla="*/ 10 h 110"/>
              <a:gd name="T46" fmla="*/ 79 w 109"/>
              <a:gd name="T47" fmla="*/ 35 h 110"/>
              <a:gd name="T48" fmla="*/ 89 w 109"/>
              <a:gd name="T49" fmla="*/ 20 h 110"/>
              <a:gd name="T50" fmla="*/ 79 w 109"/>
              <a:gd name="T51" fmla="*/ 35 h 110"/>
              <a:gd name="T52" fmla="*/ 40 w 109"/>
              <a:gd name="T53" fmla="*/ 90 h 110"/>
              <a:gd name="T54" fmla="*/ 79 w 109"/>
              <a:gd name="T55" fmla="*/ 65 h 110"/>
              <a:gd name="T56" fmla="*/ 94 w 109"/>
              <a:gd name="T57" fmla="*/ 85 h 110"/>
              <a:gd name="T58" fmla="*/ 25 w 109"/>
              <a:gd name="T59" fmla="*/ 50 h 110"/>
              <a:gd name="T60" fmla="*/ 40 w 109"/>
              <a:gd name="T61" fmla="*/ 90 h 110"/>
              <a:gd name="T62" fmla="*/ 65 w 109"/>
              <a:gd name="T63" fmla="*/ 85 h 110"/>
              <a:gd name="T64" fmla="*/ 65 w 109"/>
              <a:gd name="T65" fmla="*/ 75 h 110"/>
              <a:gd name="T66" fmla="*/ 65 w 109"/>
              <a:gd name="T67" fmla="*/ 75 h 110"/>
              <a:gd name="T68" fmla="*/ 69 w 109"/>
              <a:gd name="T69" fmla="*/ 70 h 110"/>
              <a:gd name="T70" fmla="*/ 50 w 109"/>
              <a:gd name="T71" fmla="*/ 70 h 110"/>
              <a:gd name="T72" fmla="*/ 50 w 109"/>
              <a:gd name="T73" fmla="*/ 85 h 110"/>
              <a:gd name="T74" fmla="*/ 45 w 109"/>
              <a:gd name="T75" fmla="*/ 90 h 110"/>
              <a:gd name="T76" fmla="*/ 5 w 109"/>
              <a:gd name="T77" fmla="*/ 100 h 110"/>
              <a:gd name="T78" fmla="*/ 15 w 109"/>
              <a:gd name="T79" fmla="*/ 110 h 110"/>
              <a:gd name="T80" fmla="*/ 40 w 109"/>
              <a:gd name="T81" fmla="*/ 105 h 110"/>
              <a:gd name="T82" fmla="*/ 60 w 109"/>
              <a:gd name="T83" fmla="*/ 95 h 110"/>
              <a:gd name="T84" fmla="*/ 99 w 109"/>
              <a:gd name="T85" fmla="*/ 110 h 110"/>
              <a:gd name="T86" fmla="*/ 109 w 109"/>
              <a:gd name="T87" fmla="*/ 95 h 110"/>
              <a:gd name="T88" fmla="*/ 65 w 109"/>
              <a:gd name="T89" fmla="*/ 85 h 110"/>
              <a:gd name="T90" fmla="*/ 65 w 109"/>
              <a:gd name="T91" fmla="*/ 8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9" h="110">
                <a:moveTo>
                  <a:pt x="0" y="45"/>
                </a:moveTo>
                <a:lnTo>
                  <a:pt x="0" y="45"/>
                </a:lnTo>
                <a:lnTo>
                  <a:pt x="10" y="55"/>
                </a:lnTo>
                <a:lnTo>
                  <a:pt x="10" y="55"/>
                </a:lnTo>
                <a:lnTo>
                  <a:pt x="30" y="40"/>
                </a:lnTo>
                <a:lnTo>
                  <a:pt x="40" y="25"/>
                </a:lnTo>
                <a:lnTo>
                  <a:pt x="45" y="25"/>
                </a:lnTo>
                <a:lnTo>
                  <a:pt x="45" y="30"/>
                </a:lnTo>
                <a:lnTo>
                  <a:pt x="45" y="30"/>
                </a:lnTo>
                <a:lnTo>
                  <a:pt x="45" y="35"/>
                </a:lnTo>
                <a:lnTo>
                  <a:pt x="40" y="35"/>
                </a:lnTo>
                <a:lnTo>
                  <a:pt x="40" y="35"/>
                </a:lnTo>
                <a:lnTo>
                  <a:pt x="40" y="50"/>
                </a:lnTo>
                <a:lnTo>
                  <a:pt x="40" y="50"/>
                </a:lnTo>
                <a:lnTo>
                  <a:pt x="55" y="45"/>
                </a:lnTo>
                <a:lnTo>
                  <a:pt x="60" y="45"/>
                </a:lnTo>
                <a:lnTo>
                  <a:pt x="60" y="40"/>
                </a:lnTo>
                <a:lnTo>
                  <a:pt x="60" y="10"/>
                </a:lnTo>
                <a:lnTo>
                  <a:pt x="40" y="10"/>
                </a:lnTo>
                <a:lnTo>
                  <a:pt x="40" y="10"/>
                </a:lnTo>
                <a:lnTo>
                  <a:pt x="40" y="5"/>
                </a:lnTo>
                <a:lnTo>
                  <a:pt x="40" y="5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5" y="0"/>
                </a:lnTo>
                <a:lnTo>
                  <a:pt x="25" y="0"/>
                </a:lnTo>
                <a:lnTo>
                  <a:pt x="25" y="0"/>
                </a:lnTo>
                <a:lnTo>
                  <a:pt x="25" y="5"/>
                </a:lnTo>
                <a:lnTo>
                  <a:pt x="25" y="5"/>
                </a:lnTo>
                <a:lnTo>
                  <a:pt x="25" y="10"/>
                </a:lnTo>
                <a:lnTo>
                  <a:pt x="5" y="10"/>
                </a:lnTo>
                <a:lnTo>
                  <a:pt x="5" y="25"/>
                </a:lnTo>
                <a:lnTo>
                  <a:pt x="25" y="25"/>
                </a:lnTo>
                <a:lnTo>
                  <a:pt x="25" y="25"/>
                </a:lnTo>
                <a:lnTo>
                  <a:pt x="25" y="25"/>
                </a:lnTo>
                <a:lnTo>
                  <a:pt x="15" y="35"/>
                </a:lnTo>
                <a:lnTo>
                  <a:pt x="0" y="45"/>
                </a:lnTo>
                <a:lnTo>
                  <a:pt x="0" y="45"/>
                </a:lnTo>
                <a:lnTo>
                  <a:pt x="0" y="45"/>
                </a:lnTo>
                <a:close/>
                <a:moveTo>
                  <a:pt x="65" y="10"/>
                </a:moveTo>
                <a:lnTo>
                  <a:pt x="65" y="45"/>
                </a:lnTo>
                <a:lnTo>
                  <a:pt x="104" y="45"/>
                </a:lnTo>
                <a:lnTo>
                  <a:pt x="104" y="10"/>
                </a:lnTo>
                <a:lnTo>
                  <a:pt x="65" y="10"/>
                </a:lnTo>
                <a:lnTo>
                  <a:pt x="65" y="10"/>
                </a:lnTo>
                <a:close/>
                <a:moveTo>
                  <a:pt x="79" y="35"/>
                </a:moveTo>
                <a:lnTo>
                  <a:pt x="79" y="20"/>
                </a:lnTo>
                <a:lnTo>
                  <a:pt x="89" y="20"/>
                </a:lnTo>
                <a:lnTo>
                  <a:pt x="89" y="35"/>
                </a:lnTo>
                <a:lnTo>
                  <a:pt x="79" y="35"/>
                </a:lnTo>
                <a:lnTo>
                  <a:pt x="79" y="35"/>
                </a:lnTo>
                <a:close/>
                <a:moveTo>
                  <a:pt x="40" y="90"/>
                </a:moveTo>
                <a:lnTo>
                  <a:pt x="40" y="65"/>
                </a:lnTo>
                <a:lnTo>
                  <a:pt x="79" y="65"/>
                </a:lnTo>
                <a:lnTo>
                  <a:pt x="79" y="85"/>
                </a:lnTo>
                <a:lnTo>
                  <a:pt x="94" y="85"/>
                </a:lnTo>
                <a:lnTo>
                  <a:pt x="94" y="50"/>
                </a:lnTo>
                <a:lnTo>
                  <a:pt x="25" y="50"/>
                </a:lnTo>
                <a:lnTo>
                  <a:pt x="25" y="90"/>
                </a:lnTo>
                <a:lnTo>
                  <a:pt x="40" y="90"/>
                </a:lnTo>
                <a:lnTo>
                  <a:pt x="40" y="90"/>
                </a:lnTo>
                <a:close/>
                <a:moveTo>
                  <a:pt x="65" y="85"/>
                </a:moveTo>
                <a:lnTo>
                  <a:pt x="65" y="85"/>
                </a:lnTo>
                <a:lnTo>
                  <a:pt x="65" y="75"/>
                </a:lnTo>
                <a:lnTo>
                  <a:pt x="65" y="75"/>
                </a:lnTo>
                <a:lnTo>
                  <a:pt x="65" y="75"/>
                </a:lnTo>
                <a:lnTo>
                  <a:pt x="65" y="75"/>
                </a:lnTo>
                <a:lnTo>
                  <a:pt x="69" y="70"/>
                </a:lnTo>
                <a:lnTo>
                  <a:pt x="69" y="70"/>
                </a:lnTo>
                <a:lnTo>
                  <a:pt x="50" y="70"/>
                </a:lnTo>
                <a:lnTo>
                  <a:pt x="50" y="70"/>
                </a:lnTo>
                <a:lnTo>
                  <a:pt x="50" y="85"/>
                </a:lnTo>
                <a:lnTo>
                  <a:pt x="50" y="85"/>
                </a:lnTo>
                <a:lnTo>
                  <a:pt x="45" y="90"/>
                </a:lnTo>
                <a:lnTo>
                  <a:pt x="35" y="95"/>
                </a:lnTo>
                <a:lnTo>
                  <a:pt x="5" y="100"/>
                </a:lnTo>
                <a:lnTo>
                  <a:pt x="5" y="100"/>
                </a:lnTo>
                <a:lnTo>
                  <a:pt x="15" y="110"/>
                </a:lnTo>
                <a:lnTo>
                  <a:pt x="15" y="110"/>
                </a:lnTo>
                <a:lnTo>
                  <a:pt x="40" y="105"/>
                </a:lnTo>
                <a:lnTo>
                  <a:pt x="60" y="95"/>
                </a:lnTo>
                <a:lnTo>
                  <a:pt x="60" y="95"/>
                </a:lnTo>
                <a:lnTo>
                  <a:pt x="79" y="100"/>
                </a:lnTo>
                <a:lnTo>
                  <a:pt x="99" y="110"/>
                </a:lnTo>
                <a:lnTo>
                  <a:pt x="99" y="110"/>
                </a:lnTo>
                <a:lnTo>
                  <a:pt x="109" y="95"/>
                </a:lnTo>
                <a:lnTo>
                  <a:pt x="109" y="95"/>
                </a:lnTo>
                <a:lnTo>
                  <a:pt x="65" y="85"/>
                </a:lnTo>
                <a:lnTo>
                  <a:pt x="65" y="85"/>
                </a:lnTo>
                <a:lnTo>
                  <a:pt x="65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 noEditPoints="1"/>
          </p:cNvSpPr>
          <p:nvPr/>
        </p:nvSpPr>
        <p:spPr bwMode="auto">
          <a:xfrm>
            <a:off x="11312525" y="3082925"/>
            <a:ext cx="158750" cy="174625"/>
          </a:xfrm>
          <a:custGeom>
            <a:avLst/>
            <a:gdLst>
              <a:gd name="T0" fmla="*/ 75 w 100"/>
              <a:gd name="T1" fmla="*/ 30 h 110"/>
              <a:gd name="T2" fmla="*/ 65 w 100"/>
              <a:gd name="T3" fmla="*/ 15 h 110"/>
              <a:gd name="T4" fmla="*/ 65 w 100"/>
              <a:gd name="T5" fmla="*/ 10 h 110"/>
              <a:gd name="T6" fmla="*/ 65 w 100"/>
              <a:gd name="T7" fmla="*/ 10 h 110"/>
              <a:gd name="T8" fmla="*/ 65 w 100"/>
              <a:gd name="T9" fmla="*/ 10 h 110"/>
              <a:gd name="T10" fmla="*/ 50 w 100"/>
              <a:gd name="T11" fmla="*/ 10 h 110"/>
              <a:gd name="T12" fmla="*/ 50 w 100"/>
              <a:gd name="T13" fmla="*/ 55 h 110"/>
              <a:gd name="T14" fmla="*/ 45 w 100"/>
              <a:gd name="T15" fmla="*/ 30 h 110"/>
              <a:gd name="T16" fmla="*/ 35 w 100"/>
              <a:gd name="T17" fmla="*/ 10 h 110"/>
              <a:gd name="T18" fmla="*/ 35 w 100"/>
              <a:gd name="T19" fmla="*/ 5 h 110"/>
              <a:gd name="T20" fmla="*/ 35 w 100"/>
              <a:gd name="T21" fmla="*/ 5 h 110"/>
              <a:gd name="T22" fmla="*/ 35 w 100"/>
              <a:gd name="T23" fmla="*/ 5 h 110"/>
              <a:gd name="T24" fmla="*/ 20 w 100"/>
              <a:gd name="T25" fmla="*/ 5 h 110"/>
              <a:gd name="T26" fmla="*/ 20 w 100"/>
              <a:gd name="T27" fmla="*/ 60 h 110"/>
              <a:gd name="T28" fmla="*/ 15 w 100"/>
              <a:gd name="T29" fmla="*/ 85 h 110"/>
              <a:gd name="T30" fmla="*/ 0 w 100"/>
              <a:gd name="T31" fmla="*/ 100 h 110"/>
              <a:gd name="T32" fmla="*/ 15 w 100"/>
              <a:gd name="T33" fmla="*/ 105 h 110"/>
              <a:gd name="T34" fmla="*/ 25 w 100"/>
              <a:gd name="T35" fmla="*/ 95 h 110"/>
              <a:gd name="T36" fmla="*/ 30 w 100"/>
              <a:gd name="T37" fmla="*/ 85 h 110"/>
              <a:gd name="T38" fmla="*/ 35 w 100"/>
              <a:gd name="T39" fmla="*/ 35 h 110"/>
              <a:gd name="T40" fmla="*/ 40 w 100"/>
              <a:gd name="T41" fmla="*/ 65 h 110"/>
              <a:gd name="T42" fmla="*/ 45 w 100"/>
              <a:gd name="T43" fmla="*/ 65 h 110"/>
              <a:gd name="T44" fmla="*/ 50 w 100"/>
              <a:gd name="T45" fmla="*/ 65 h 110"/>
              <a:gd name="T46" fmla="*/ 65 w 100"/>
              <a:gd name="T47" fmla="*/ 105 h 110"/>
              <a:gd name="T48" fmla="*/ 65 w 100"/>
              <a:gd name="T49" fmla="*/ 35 h 110"/>
              <a:gd name="T50" fmla="*/ 70 w 100"/>
              <a:gd name="T51" fmla="*/ 70 h 110"/>
              <a:gd name="T52" fmla="*/ 85 w 100"/>
              <a:gd name="T53" fmla="*/ 110 h 110"/>
              <a:gd name="T54" fmla="*/ 100 w 100"/>
              <a:gd name="T55" fmla="*/ 10 h 110"/>
              <a:gd name="T56" fmla="*/ 100 w 100"/>
              <a:gd name="T57" fmla="*/ 5 h 110"/>
              <a:gd name="T58" fmla="*/ 100 w 100"/>
              <a:gd name="T59" fmla="*/ 5 h 110"/>
              <a:gd name="T60" fmla="*/ 95 w 100"/>
              <a:gd name="T61" fmla="*/ 0 h 110"/>
              <a:gd name="T62" fmla="*/ 85 w 100"/>
              <a:gd name="T63" fmla="*/ 0 h 110"/>
              <a:gd name="T64" fmla="*/ 85 w 100"/>
              <a:gd name="T65" fmla="*/ 55 h 110"/>
              <a:gd name="T66" fmla="*/ 75 w 100"/>
              <a:gd name="T67" fmla="*/ 30 h 110"/>
              <a:gd name="T68" fmla="*/ 15 w 100"/>
              <a:gd name="T69" fmla="*/ 55 h 110"/>
              <a:gd name="T70" fmla="*/ 20 w 100"/>
              <a:gd name="T71" fmla="*/ 30 h 110"/>
              <a:gd name="T72" fmla="*/ 5 w 100"/>
              <a:gd name="T73" fmla="*/ 30 h 110"/>
              <a:gd name="T74" fmla="*/ 5 w 100"/>
              <a:gd name="T75" fmla="*/ 35 h 110"/>
              <a:gd name="T76" fmla="*/ 0 w 100"/>
              <a:gd name="T77" fmla="*/ 65 h 110"/>
              <a:gd name="T78" fmla="*/ 10 w 100"/>
              <a:gd name="T79" fmla="*/ 70 h 110"/>
              <a:gd name="T80" fmla="*/ 15 w 100"/>
              <a:gd name="T81" fmla="*/ 55 h 110"/>
              <a:gd name="T82" fmla="*/ 15 w 100"/>
              <a:gd name="T83" fmla="*/ 5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0" h="110">
                <a:moveTo>
                  <a:pt x="75" y="30"/>
                </a:moveTo>
                <a:lnTo>
                  <a:pt x="75" y="30"/>
                </a:lnTo>
                <a:lnTo>
                  <a:pt x="65" y="30"/>
                </a:lnTo>
                <a:lnTo>
                  <a:pt x="65" y="15"/>
                </a:lnTo>
                <a:lnTo>
                  <a:pt x="65" y="15"/>
                </a:lnTo>
                <a:lnTo>
                  <a:pt x="65" y="10"/>
                </a:lnTo>
                <a:lnTo>
                  <a:pt x="65" y="10"/>
                </a:lnTo>
                <a:lnTo>
                  <a:pt x="65" y="10"/>
                </a:lnTo>
                <a:lnTo>
                  <a:pt x="65" y="10"/>
                </a:lnTo>
                <a:lnTo>
                  <a:pt x="65" y="10"/>
                </a:lnTo>
                <a:lnTo>
                  <a:pt x="65" y="10"/>
                </a:lnTo>
                <a:lnTo>
                  <a:pt x="50" y="10"/>
                </a:lnTo>
                <a:lnTo>
                  <a:pt x="50" y="55"/>
                </a:lnTo>
                <a:lnTo>
                  <a:pt x="50" y="55"/>
                </a:lnTo>
                <a:lnTo>
                  <a:pt x="45" y="30"/>
                </a:lnTo>
                <a:lnTo>
                  <a:pt x="45" y="30"/>
                </a:lnTo>
                <a:lnTo>
                  <a:pt x="35" y="30"/>
                </a:lnTo>
                <a:lnTo>
                  <a:pt x="35" y="10"/>
                </a:lnTo>
                <a:lnTo>
                  <a:pt x="35" y="10"/>
                </a:lnTo>
                <a:lnTo>
                  <a:pt x="35" y="5"/>
                </a:lnTo>
                <a:lnTo>
                  <a:pt x="35" y="5"/>
                </a:lnTo>
                <a:lnTo>
                  <a:pt x="35" y="5"/>
                </a:lnTo>
                <a:lnTo>
                  <a:pt x="35" y="5"/>
                </a:lnTo>
                <a:lnTo>
                  <a:pt x="35" y="5"/>
                </a:lnTo>
                <a:lnTo>
                  <a:pt x="35" y="5"/>
                </a:lnTo>
                <a:lnTo>
                  <a:pt x="20" y="5"/>
                </a:lnTo>
                <a:lnTo>
                  <a:pt x="20" y="60"/>
                </a:lnTo>
                <a:lnTo>
                  <a:pt x="20" y="60"/>
                </a:lnTo>
                <a:lnTo>
                  <a:pt x="20" y="75"/>
                </a:lnTo>
                <a:lnTo>
                  <a:pt x="15" y="85"/>
                </a:lnTo>
                <a:lnTo>
                  <a:pt x="15" y="85"/>
                </a:lnTo>
                <a:lnTo>
                  <a:pt x="0" y="100"/>
                </a:lnTo>
                <a:lnTo>
                  <a:pt x="0" y="100"/>
                </a:lnTo>
                <a:lnTo>
                  <a:pt x="15" y="105"/>
                </a:lnTo>
                <a:lnTo>
                  <a:pt x="15" y="105"/>
                </a:lnTo>
                <a:lnTo>
                  <a:pt x="25" y="95"/>
                </a:lnTo>
                <a:lnTo>
                  <a:pt x="30" y="85"/>
                </a:lnTo>
                <a:lnTo>
                  <a:pt x="30" y="85"/>
                </a:lnTo>
                <a:lnTo>
                  <a:pt x="35" y="60"/>
                </a:lnTo>
                <a:lnTo>
                  <a:pt x="35" y="35"/>
                </a:lnTo>
                <a:lnTo>
                  <a:pt x="35" y="35"/>
                </a:lnTo>
                <a:lnTo>
                  <a:pt x="40" y="65"/>
                </a:lnTo>
                <a:lnTo>
                  <a:pt x="40" y="65"/>
                </a:lnTo>
                <a:lnTo>
                  <a:pt x="45" y="65"/>
                </a:lnTo>
                <a:lnTo>
                  <a:pt x="45" y="65"/>
                </a:lnTo>
                <a:lnTo>
                  <a:pt x="50" y="65"/>
                </a:lnTo>
                <a:lnTo>
                  <a:pt x="50" y="105"/>
                </a:lnTo>
                <a:lnTo>
                  <a:pt x="65" y="105"/>
                </a:lnTo>
                <a:lnTo>
                  <a:pt x="65" y="35"/>
                </a:lnTo>
                <a:lnTo>
                  <a:pt x="65" y="35"/>
                </a:lnTo>
                <a:lnTo>
                  <a:pt x="70" y="70"/>
                </a:lnTo>
                <a:lnTo>
                  <a:pt x="70" y="70"/>
                </a:lnTo>
                <a:lnTo>
                  <a:pt x="85" y="65"/>
                </a:lnTo>
                <a:lnTo>
                  <a:pt x="85" y="110"/>
                </a:lnTo>
                <a:lnTo>
                  <a:pt x="100" y="110"/>
                </a:lnTo>
                <a:lnTo>
                  <a:pt x="100" y="10"/>
                </a:lnTo>
                <a:lnTo>
                  <a:pt x="100" y="10"/>
                </a:lnTo>
                <a:lnTo>
                  <a:pt x="100" y="5"/>
                </a:lnTo>
                <a:lnTo>
                  <a:pt x="100" y="5"/>
                </a:lnTo>
                <a:lnTo>
                  <a:pt x="100" y="5"/>
                </a:lnTo>
                <a:lnTo>
                  <a:pt x="100" y="5"/>
                </a:lnTo>
                <a:lnTo>
                  <a:pt x="95" y="0"/>
                </a:lnTo>
                <a:lnTo>
                  <a:pt x="95" y="0"/>
                </a:lnTo>
                <a:lnTo>
                  <a:pt x="85" y="0"/>
                </a:lnTo>
                <a:lnTo>
                  <a:pt x="85" y="55"/>
                </a:lnTo>
                <a:lnTo>
                  <a:pt x="85" y="55"/>
                </a:lnTo>
                <a:lnTo>
                  <a:pt x="75" y="30"/>
                </a:lnTo>
                <a:lnTo>
                  <a:pt x="75" y="30"/>
                </a:lnTo>
                <a:lnTo>
                  <a:pt x="75" y="30"/>
                </a:lnTo>
                <a:close/>
                <a:moveTo>
                  <a:pt x="15" y="55"/>
                </a:moveTo>
                <a:lnTo>
                  <a:pt x="15" y="55"/>
                </a:lnTo>
                <a:lnTo>
                  <a:pt x="20" y="30"/>
                </a:lnTo>
                <a:lnTo>
                  <a:pt x="20" y="30"/>
                </a:lnTo>
                <a:lnTo>
                  <a:pt x="5" y="30"/>
                </a:lnTo>
                <a:lnTo>
                  <a:pt x="5" y="30"/>
                </a:lnTo>
                <a:lnTo>
                  <a:pt x="5" y="35"/>
                </a:lnTo>
                <a:lnTo>
                  <a:pt x="5" y="35"/>
                </a:lnTo>
                <a:lnTo>
                  <a:pt x="0" y="65"/>
                </a:lnTo>
                <a:lnTo>
                  <a:pt x="0" y="65"/>
                </a:lnTo>
                <a:lnTo>
                  <a:pt x="10" y="70"/>
                </a:lnTo>
                <a:lnTo>
                  <a:pt x="10" y="70"/>
                </a:lnTo>
                <a:lnTo>
                  <a:pt x="15" y="55"/>
                </a:lnTo>
                <a:lnTo>
                  <a:pt x="15" y="55"/>
                </a:lnTo>
                <a:lnTo>
                  <a:pt x="15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11503025" y="3082925"/>
            <a:ext cx="166688" cy="174625"/>
          </a:xfrm>
          <a:custGeom>
            <a:avLst/>
            <a:gdLst>
              <a:gd name="T0" fmla="*/ 65 w 105"/>
              <a:gd name="T1" fmla="*/ 15 h 110"/>
              <a:gd name="T2" fmla="*/ 65 w 105"/>
              <a:gd name="T3" fmla="*/ 15 h 110"/>
              <a:gd name="T4" fmla="*/ 60 w 105"/>
              <a:gd name="T5" fmla="*/ 10 h 110"/>
              <a:gd name="T6" fmla="*/ 60 w 105"/>
              <a:gd name="T7" fmla="*/ 10 h 110"/>
              <a:gd name="T8" fmla="*/ 60 w 105"/>
              <a:gd name="T9" fmla="*/ 0 h 110"/>
              <a:gd name="T10" fmla="*/ 60 w 105"/>
              <a:gd name="T11" fmla="*/ 0 h 110"/>
              <a:gd name="T12" fmla="*/ 50 w 105"/>
              <a:gd name="T13" fmla="*/ 0 h 110"/>
              <a:gd name="T14" fmla="*/ 50 w 105"/>
              <a:gd name="T15" fmla="*/ 0 h 110"/>
              <a:gd name="T16" fmla="*/ 40 w 105"/>
              <a:gd name="T17" fmla="*/ 5 h 110"/>
              <a:gd name="T18" fmla="*/ 40 w 105"/>
              <a:gd name="T19" fmla="*/ 5 h 110"/>
              <a:gd name="T20" fmla="*/ 45 w 105"/>
              <a:gd name="T21" fmla="*/ 20 h 110"/>
              <a:gd name="T22" fmla="*/ 0 w 105"/>
              <a:gd name="T23" fmla="*/ 20 h 110"/>
              <a:gd name="T24" fmla="*/ 0 w 105"/>
              <a:gd name="T25" fmla="*/ 30 h 110"/>
              <a:gd name="T26" fmla="*/ 45 w 105"/>
              <a:gd name="T27" fmla="*/ 30 h 110"/>
              <a:gd name="T28" fmla="*/ 45 w 105"/>
              <a:gd name="T29" fmla="*/ 45 h 110"/>
              <a:gd name="T30" fmla="*/ 15 w 105"/>
              <a:gd name="T31" fmla="*/ 45 h 110"/>
              <a:gd name="T32" fmla="*/ 15 w 105"/>
              <a:gd name="T33" fmla="*/ 100 h 110"/>
              <a:gd name="T34" fmla="*/ 30 w 105"/>
              <a:gd name="T35" fmla="*/ 100 h 110"/>
              <a:gd name="T36" fmla="*/ 30 w 105"/>
              <a:gd name="T37" fmla="*/ 55 h 110"/>
              <a:gd name="T38" fmla="*/ 45 w 105"/>
              <a:gd name="T39" fmla="*/ 55 h 110"/>
              <a:gd name="T40" fmla="*/ 45 w 105"/>
              <a:gd name="T41" fmla="*/ 110 h 110"/>
              <a:gd name="T42" fmla="*/ 60 w 105"/>
              <a:gd name="T43" fmla="*/ 110 h 110"/>
              <a:gd name="T44" fmla="*/ 60 w 105"/>
              <a:gd name="T45" fmla="*/ 55 h 110"/>
              <a:gd name="T46" fmla="*/ 75 w 105"/>
              <a:gd name="T47" fmla="*/ 55 h 110"/>
              <a:gd name="T48" fmla="*/ 75 w 105"/>
              <a:gd name="T49" fmla="*/ 80 h 110"/>
              <a:gd name="T50" fmla="*/ 75 w 105"/>
              <a:gd name="T51" fmla="*/ 80 h 110"/>
              <a:gd name="T52" fmla="*/ 75 w 105"/>
              <a:gd name="T53" fmla="*/ 85 h 110"/>
              <a:gd name="T54" fmla="*/ 65 w 105"/>
              <a:gd name="T55" fmla="*/ 85 h 110"/>
              <a:gd name="T56" fmla="*/ 65 w 105"/>
              <a:gd name="T57" fmla="*/ 85 h 110"/>
              <a:gd name="T58" fmla="*/ 70 w 105"/>
              <a:gd name="T59" fmla="*/ 100 h 110"/>
              <a:gd name="T60" fmla="*/ 70 w 105"/>
              <a:gd name="T61" fmla="*/ 100 h 110"/>
              <a:gd name="T62" fmla="*/ 85 w 105"/>
              <a:gd name="T63" fmla="*/ 95 h 110"/>
              <a:gd name="T64" fmla="*/ 90 w 105"/>
              <a:gd name="T65" fmla="*/ 95 h 110"/>
              <a:gd name="T66" fmla="*/ 95 w 105"/>
              <a:gd name="T67" fmla="*/ 90 h 110"/>
              <a:gd name="T68" fmla="*/ 95 w 105"/>
              <a:gd name="T69" fmla="*/ 45 h 110"/>
              <a:gd name="T70" fmla="*/ 60 w 105"/>
              <a:gd name="T71" fmla="*/ 45 h 110"/>
              <a:gd name="T72" fmla="*/ 60 w 105"/>
              <a:gd name="T73" fmla="*/ 30 h 110"/>
              <a:gd name="T74" fmla="*/ 105 w 105"/>
              <a:gd name="T75" fmla="*/ 30 h 110"/>
              <a:gd name="T76" fmla="*/ 105 w 105"/>
              <a:gd name="T77" fmla="*/ 20 h 110"/>
              <a:gd name="T78" fmla="*/ 50 w 105"/>
              <a:gd name="T79" fmla="*/ 20 h 110"/>
              <a:gd name="T80" fmla="*/ 50 w 105"/>
              <a:gd name="T81" fmla="*/ 20 h 110"/>
              <a:gd name="T82" fmla="*/ 65 w 105"/>
              <a:gd name="T83" fmla="*/ 15 h 110"/>
              <a:gd name="T84" fmla="*/ 65 w 105"/>
              <a:gd name="T85" fmla="*/ 15 h 110"/>
              <a:gd name="T86" fmla="*/ 65 w 105"/>
              <a:gd name="T87" fmla="*/ 1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5" h="110">
                <a:moveTo>
                  <a:pt x="65" y="15"/>
                </a:moveTo>
                <a:lnTo>
                  <a:pt x="65" y="15"/>
                </a:lnTo>
                <a:lnTo>
                  <a:pt x="60" y="10"/>
                </a:lnTo>
                <a:lnTo>
                  <a:pt x="60" y="10"/>
                </a:lnTo>
                <a:lnTo>
                  <a:pt x="60" y="0"/>
                </a:lnTo>
                <a:lnTo>
                  <a:pt x="60" y="0"/>
                </a:lnTo>
                <a:lnTo>
                  <a:pt x="50" y="0"/>
                </a:lnTo>
                <a:lnTo>
                  <a:pt x="50" y="0"/>
                </a:lnTo>
                <a:lnTo>
                  <a:pt x="40" y="5"/>
                </a:lnTo>
                <a:lnTo>
                  <a:pt x="40" y="5"/>
                </a:lnTo>
                <a:lnTo>
                  <a:pt x="45" y="20"/>
                </a:lnTo>
                <a:lnTo>
                  <a:pt x="0" y="20"/>
                </a:lnTo>
                <a:lnTo>
                  <a:pt x="0" y="30"/>
                </a:lnTo>
                <a:lnTo>
                  <a:pt x="45" y="30"/>
                </a:lnTo>
                <a:lnTo>
                  <a:pt x="45" y="45"/>
                </a:lnTo>
                <a:lnTo>
                  <a:pt x="15" y="45"/>
                </a:lnTo>
                <a:lnTo>
                  <a:pt x="15" y="100"/>
                </a:lnTo>
                <a:lnTo>
                  <a:pt x="30" y="100"/>
                </a:lnTo>
                <a:lnTo>
                  <a:pt x="30" y="55"/>
                </a:lnTo>
                <a:lnTo>
                  <a:pt x="45" y="55"/>
                </a:lnTo>
                <a:lnTo>
                  <a:pt x="45" y="110"/>
                </a:lnTo>
                <a:lnTo>
                  <a:pt x="60" y="110"/>
                </a:lnTo>
                <a:lnTo>
                  <a:pt x="60" y="55"/>
                </a:lnTo>
                <a:lnTo>
                  <a:pt x="75" y="55"/>
                </a:lnTo>
                <a:lnTo>
                  <a:pt x="75" y="80"/>
                </a:lnTo>
                <a:lnTo>
                  <a:pt x="75" y="80"/>
                </a:lnTo>
                <a:lnTo>
                  <a:pt x="75" y="85"/>
                </a:lnTo>
                <a:lnTo>
                  <a:pt x="65" y="85"/>
                </a:lnTo>
                <a:lnTo>
                  <a:pt x="65" y="85"/>
                </a:lnTo>
                <a:lnTo>
                  <a:pt x="70" y="100"/>
                </a:lnTo>
                <a:lnTo>
                  <a:pt x="70" y="100"/>
                </a:lnTo>
                <a:lnTo>
                  <a:pt x="85" y="95"/>
                </a:lnTo>
                <a:lnTo>
                  <a:pt x="90" y="95"/>
                </a:lnTo>
                <a:lnTo>
                  <a:pt x="95" y="90"/>
                </a:lnTo>
                <a:lnTo>
                  <a:pt x="95" y="45"/>
                </a:lnTo>
                <a:lnTo>
                  <a:pt x="60" y="45"/>
                </a:lnTo>
                <a:lnTo>
                  <a:pt x="60" y="30"/>
                </a:lnTo>
                <a:lnTo>
                  <a:pt x="105" y="30"/>
                </a:lnTo>
                <a:lnTo>
                  <a:pt x="105" y="20"/>
                </a:lnTo>
                <a:lnTo>
                  <a:pt x="50" y="20"/>
                </a:lnTo>
                <a:lnTo>
                  <a:pt x="50" y="20"/>
                </a:lnTo>
                <a:lnTo>
                  <a:pt x="65" y="15"/>
                </a:lnTo>
                <a:lnTo>
                  <a:pt x="65" y="15"/>
                </a:lnTo>
                <a:lnTo>
                  <a:pt x="65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9309100" y="6345238"/>
            <a:ext cx="47625" cy="47625"/>
          </a:xfrm>
          <a:custGeom>
            <a:avLst/>
            <a:gdLst>
              <a:gd name="T0" fmla="*/ 30 w 30"/>
              <a:gd name="T1" fmla="*/ 15 h 30"/>
              <a:gd name="T2" fmla="*/ 30 w 30"/>
              <a:gd name="T3" fmla="*/ 15 h 30"/>
              <a:gd name="T4" fmla="*/ 25 w 30"/>
              <a:gd name="T5" fmla="*/ 25 h 30"/>
              <a:gd name="T6" fmla="*/ 15 w 30"/>
              <a:gd name="T7" fmla="*/ 30 h 30"/>
              <a:gd name="T8" fmla="*/ 15 w 30"/>
              <a:gd name="T9" fmla="*/ 30 h 30"/>
              <a:gd name="T10" fmla="*/ 5 w 30"/>
              <a:gd name="T11" fmla="*/ 25 h 30"/>
              <a:gd name="T12" fmla="*/ 0 w 30"/>
              <a:gd name="T13" fmla="*/ 15 h 30"/>
              <a:gd name="T14" fmla="*/ 0 w 30"/>
              <a:gd name="T15" fmla="*/ 15 h 30"/>
              <a:gd name="T16" fmla="*/ 5 w 30"/>
              <a:gd name="T17" fmla="*/ 5 h 30"/>
              <a:gd name="T18" fmla="*/ 15 w 30"/>
              <a:gd name="T19" fmla="*/ 0 h 30"/>
              <a:gd name="T20" fmla="*/ 15 w 30"/>
              <a:gd name="T21" fmla="*/ 0 h 30"/>
              <a:gd name="T22" fmla="*/ 25 w 30"/>
              <a:gd name="T23" fmla="*/ 5 h 30"/>
              <a:gd name="T24" fmla="*/ 30 w 30"/>
              <a:gd name="T25" fmla="*/ 15 h 30"/>
              <a:gd name="T26" fmla="*/ 30 w 30"/>
              <a:gd name="T27" fmla="*/ 15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0">
                <a:moveTo>
                  <a:pt x="30" y="15"/>
                </a:moveTo>
                <a:lnTo>
                  <a:pt x="30" y="15"/>
                </a:lnTo>
                <a:lnTo>
                  <a:pt x="25" y="25"/>
                </a:lnTo>
                <a:lnTo>
                  <a:pt x="15" y="30"/>
                </a:lnTo>
                <a:lnTo>
                  <a:pt x="15" y="30"/>
                </a:lnTo>
                <a:lnTo>
                  <a:pt x="5" y="25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25" y="5"/>
                </a:lnTo>
                <a:lnTo>
                  <a:pt x="30" y="15"/>
                </a:lnTo>
                <a:lnTo>
                  <a:pt x="30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9271000" y="6305550"/>
            <a:ext cx="117475" cy="119063"/>
          </a:xfrm>
          <a:custGeom>
            <a:avLst/>
            <a:gdLst>
              <a:gd name="T0" fmla="*/ 74 w 74"/>
              <a:gd name="T1" fmla="*/ 40 h 75"/>
              <a:gd name="T2" fmla="*/ 74 w 74"/>
              <a:gd name="T3" fmla="*/ 40 h 75"/>
              <a:gd name="T4" fmla="*/ 74 w 74"/>
              <a:gd name="T5" fmla="*/ 55 h 75"/>
              <a:gd name="T6" fmla="*/ 64 w 74"/>
              <a:gd name="T7" fmla="*/ 65 h 75"/>
              <a:gd name="T8" fmla="*/ 54 w 74"/>
              <a:gd name="T9" fmla="*/ 75 h 75"/>
              <a:gd name="T10" fmla="*/ 39 w 74"/>
              <a:gd name="T11" fmla="*/ 75 h 75"/>
              <a:gd name="T12" fmla="*/ 39 w 74"/>
              <a:gd name="T13" fmla="*/ 75 h 75"/>
              <a:gd name="T14" fmla="*/ 24 w 74"/>
              <a:gd name="T15" fmla="*/ 75 h 75"/>
              <a:gd name="T16" fmla="*/ 14 w 74"/>
              <a:gd name="T17" fmla="*/ 65 h 75"/>
              <a:gd name="T18" fmla="*/ 4 w 74"/>
              <a:gd name="T19" fmla="*/ 55 h 75"/>
              <a:gd name="T20" fmla="*/ 0 w 74"/>
              <a:gd name="T21" fmla="*/ 40 h 75"/>
              <a:gd name="T22" fmla="*/ 0 w 74"/>
              <a:gd name="T23" fmla="*/ 40 h 75"/>
              <a:gd name="T24" fmla="*/ 4 w 74"/>
              <a:gd name="T25" fmla="*/ 25 h 75"/>
              <a:gd name="T26" fmla="*/ 14 w 74"/>
              <a:gd name="T27" fmla="*/ 15 h 75"/>
              <a:gd name="T28" fmla="*/ 24 w 74"/>
              <a:gd name="T29" fmla="*/ 5 h 75"/>
              <a:gd name="T30" fmla="*/ 39 w 74"/>
              <a:gd name="T31" fmla="*/ 0 h 75"/>
              <a:gd name="T32" fmla="*/ 39 w 74"/>
              <a:gd name="T33" fmla="*/ 0 h 75"/>
              <a:gd name="T34" fmla="*/ 54 w 74"/>
              <a:gd name="T35" fmla="*/ 5 h 75"/>
              <a:gd name="T36" fmla="*/ 64 w 74"/>
              <a:gd name="T37" fmla="*/ 15 h 75"/>
              <a:gd name="T38" fmla="*/ 74 w 74"/>
              <a:gd name="T39" fmla="*/ 25 h 75"/>
              <a:gd name="T40" fmla="*/ 74 w 74"/>
              <a:gd name="T41" fmla="*/ 40 h 75"/>
              <a:gd name="T42" fmla="*/ 74 w 74"/>
              <a:gd name="T43" fmla="*/ 4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4" h="75">
                <a:moveTo>
                  <a:pt x="74" y="40"/>
                </a:moveTo>
                <a:lnTo>
                  <a:pt x="74" y="40"/>
                </a:lnTo>
                <a:lnTo>
                  <a:pt x="74" y="55"/>
                </a:lnTo>
                <a:lnTo>
                  <a:pt x="64" y="65"/>
                </a:lnTo>
                <a:lnTo>
                  <a:pt x="54" y="75"/>
                </a:lnTo>
                <a:lnTo>
                  <a:pt x="39" y="75"/>
                </a:lnTo>
                <a:lnTo>
                  <a:pt x="39" y="75"/>
                </a:lnTo>
                <a:lnTo>
                  <a:pt x="24" y="75"/>
                </a:lnTo>
                <a:lnTo>
                  <a:pt x="14" y="65"/>
                </a:lnTo>
                <a:lnTo>
                  <a:pt x="4" y="55"/>
                </a:lnTo>
                <a:lnTo>
                  <a:pt x="0" y="40"/>
                </a:lnTo>
                <a:lnTo>
                  <a:pt x="0" y="40"/>
                </a:lnTo>
                <a:lnTo>
                  <a:pt x="4" y="25"/>
                </a:lnTo>
                <a:lnTo>
                  <a:pt x="14" y="15"/>
                </a:lnTo>
                <a:lnTo>
                  <a:pt x="24" y="5"/>
                </a:lnTo>
                <a:lnTo>
                  <a:pt x="39" y="0"/>
                </a:lnTo>
                <a:lnTo>
                  <a:pt x="39" y="0"/>
                </a:lnTo>
                <a:lnTo>
                  <a:pt x="54" y="5"/>
                </a:lnTo>
                <a:lnTo>
                  <a:pt x="64" y="15"/>
                </a:lnTo>
                <a:lnTo>
                  <a:pt x="74" y="25"/>
                </a:lnTo>
                <a:lnTo>
                  <a:pt x="74" y="40"/>
                </a:lnTo>
                <a:lnTo>
                  <a:pt x="74" y="40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/>
          </p:cNvSpPr>
          <p:nvPr/>
        </p:nvSpPr>
        <p:spPr bwMode="auto">
          <a:xfrm>
            <a:off x="8715375" y="5767388"/>
            <a:ext cx="47625" cy="55563"/>
          </a:xfrm>
          <a:custGeom>
            <a:avLst/>
            <a:gdLst>
              <a:gd name="T0" fmla="*/ 30 w 30"/>
              <a:gd name="T1" fmla="*/ 20 h 35"/>
              <a:gd name="T2" fmla="*/ 30 w 30"/>
              <a:gd name="T3" fmla="*/ 20 h 35"/>
              <a:gd name="T4" fmla="*/ 25 w 30"/>
              <a:gd name="T5" fmla="*/ 30 h 35"/>
              <a:gd name="T6" fmla="*/ 15 w 30"/>
              <a:gd name="T7" fmla="*/ 35 h 35"/>
              <a:gd name="T8" fmla="*/ 15 w 30"/>
              <a:gd name="T9" fmla="*/ 35 h 35"/>
              <a:gd name="T10" fmla="*/ 0 w 30"/>
              <a:gd name="T11" fmla="*/ 30 h 35"/>
              <a:gd name="T12" fmla="*/ 0 w 30"/>
              <a:gd name="T13" fmla="*/ 20 h 35"/>
              <a:gd name="T14" fmla="*/ 0 w 30"/>
              <a:gd name="T15" fmla="*/ 20 h 35"/>
              <a:gd name="T16" fmla="*/ 0 w 30"/>
              <a:gd name="T17" fmla="*/ 5 h 35"/>
              <a:gd name="T18" fmla="*/ 15 w 30"/>
              <a:gd name="T19" fmla="*/ 0 h 35"/>
              <a:gd name="T20" fmla="*/ 15 w 30"/>
              <a:gd name="T21" fmla="*/ 0 h 35"/>
              <a:gd name="T22" fmla="*/ 25 w 30"/>
              <a:gd name="T23" fmla="*/ 5 h 35"/>
              <a:gd name="T24" fmla="*/ 30 w 30"/>
              <a:gd name="T25" fmla="*/ 20 h 35"/>
              <a:gd name="T26" fmla="*/ 30 w 30"/>
              <a:gd name="T27" fmla="*/ 2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5">
                <a:moveTo>
                  <a:pt x="30" y="20"/>
                </a:moveTo>
                <a:lnTo>
                  <a:pt x="30" y="20"/>
                </a:lnTo>
                <a:lnTo>
                  <a:pt x="25" y="30"/>
                </a:lnTo>
                <a:lnTo>
                  <a:pt x="15" y="35"/>
                </a:lnTo>
                <a:lnTo>
                  <a:pt x="15" y="35"/>
                </a:lnTo>
                <a:lnTo>
                  <a:pt x="0" y="30"/>
                </a:lnTo>
                <a:lnTo>
                  <a:pt x="0" y="20"/>
                </a:lnTo>
                <a:lnTo>
                  <a:pt x="0" y="20"/>
                </a:lnTo>
                <a:lnTo>
                  <a:pt x="0" y="5"/>
                </a:lnTo>
                <a:lnTo>
                  <a:pt x="15" y="0"/>
                </a:lnTo>
                <a:lnTo>
                  <a:pt x="15" y="0"/>
                </a:lnTo>
                <a:lnTo>
                  <a:pt x="25" y="5"/>
                </a:lnTo>
                <a:lnTo>
                  <a:pt x="30" y="20"/>
                </a:lnTo>
                <a:lnTo>
                  <a:pt x="30" y="2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/>
          </p:cNvSpPr>
          <p:nvPr/>
        </p:nvSpPr>
        <p:spPr bwMode="auto">
          <a:xfrm>
            <a:off x="8675688" y="5735638"/>
            <a:ext cx="119063" cy="119063"/>
          </a:xfrm>
          <a:custGeom>
            <a:avLst/>
            <a:gdLst>
              <a:gd name="T0" fmla="*/ 75 w 75"/>
              <a:gd name="T1" fmla="*/ 40 h 75"/>
              <a:gd name="T2" fmla="*/ 75 w 75"/>
              <a:gd name="T3" fmla="*/ 40 h 75"/>
              <a:gd name="T4" fmla="*/ 75 w 75"/>
              <a:gd name="T5" fmla="*/ 50 h 75"/>
              <a:gd name="T6" fmla="*/ 65 w 75"/>
              <a:gd name="T7" fmla="*/ 65 h 75"/>
              <a:gd name="T8" fmla="*/ 55 w 75"/>
              <a:gd name="T9" fmla="*/ 70 h 75"/>
              <a:gd name="T10" fmla="*/ 40 w 75"/>
              <a:gd name="T11" fmla="*/ 75 h 75"/>
              <a:gd name="T12" fmla="*/ 40 w 75"/>
              <a:gd name="T13" fmla="*/ 75 h 75"/>
              <a:gd name="T14" fmla="*/ 25 w 75"/>
              <a:gd name="T15" fmla="*/ 70 h 75"/>
              <a:gd name="T16" fmla="*/ 15 w 75"/>
              <a:gd name="T17" fmla="*/ 65 h 75"/>
              <a:gd name="T18" fmla="*/ 5 w 75"/>
              <a:gd name="T19" fmla="*/ 50 h 75"/>
              <a:gd name="T20" fmla="*/ 0 w 75"/>
              <a:gd name="T21" fmla="*/ 40 h 75"/>
              <a:gd name="T22" fmla="*/ 0 w 75"/>
              <a:gd name="T23" fmla="*/ 40 h 75"/>
              <a:gd name="T24" fmla="*/ 5 w 75"/>
              <a:gd name="T25" fmla="*/ 25 h 75"/>
              <a:gd name="T26" fmla="*/ 15 w 75"/>
              <a:gd name="T27" fmla="*/ 10 h 75"/>
              <a:gd name="T28" fmla="*/ 25 w 75"/>
              <a:gd name="T29" fmla="*/ 5 h 75"/>
              <a:gd name="T30" fmla="*/ 40 w 75"/>
              <a:gd name="T31" fmla="*/ 0 h 75"/>
              <a:gd name="T32" fmla="*/ 40 w 75"/>
              <a:gd name="T33" fmla="*/ 0 h 75"/>
              <a:gd name="T34" fmla="*/ 55 w 75"/>
              <a:gd name="T35" fmla="*/ 5 h 75"/>
              <a:gd name="T36" fmla="*/ 65 w 75"/>
              <a:gd name="T37" fmla="*/ 10 h 75"/>
              <a:gd name="T38" fmla="*/ 75 w 75"/>
              <a:gd name="T39" fmla="*/ 25 h 75"/>
              <a:gd name="T40" fmla="*/ 75 w 75"/>
              <a:gd name="T41" fmla="*/ 40 h 75"/>
              <a:gd name="T42" fmla="*/ 75 w 75"/>
              <a:gd name="T43" fmla="*/ 4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5">
                <a:moveTo>
                  <a:pt x="75" y="40"/>
                </a:moveTo>
                <a:lnTo>
                  <a:pt x="75" y="40"/>
                </a:lnTo>
                <a:lnTo>
                  <a:pt x="75" y="50"/>
                </a:lnTo>
                <a:lnTo>
                  <a:pt x="65" y="65"/>
                </a:lnTo>
                <a:lnTo>
                  <a:pt x="55" y="70"/>
                </a:lnTo>
                <a:lnTo>
                  <a:pt x="40" y="75"/>
                </a:lnTo>
                <a:lnTo>
                  <a:pt x="40" y="75"/>
                </a:lnTo>
                <a:lnTo>
                  <a:pt x="25" y="70"/>
                </a:lnTo>
                <a:lnTo>
                  <a:pt x="15" y="65"/>
                </a:lnTo>
                <a:lnTo>
                  <a:pt x="5" y="50"/>
                </a:lnTo>
                <a:lnTo>
                  <a:pt x="0" y="40"/>
                </a:lnTo>
                <a:lnTo>
                  <a:pt x="0" y="40"/>
                </a:lnTo>
                <a:lnTo>
                  <a:pt x="5" y="25"/>
                </a:lnTo>
                <a:lnTo>
                  <a:pt x="15" y="10"/>
                </a:lnTo>
                <a:lnTo>
                  <a:pt x="25" y="5"/>
                </a:lnTo>
                <a:lnTo>
                  <a:pt x="40" y="0"/>
                </a:lnTo>
                <a:lnTo>
                  <a:pt x="40" y="0"/>
                </a:lnTo>
                <a:lnTo>
                  <a:pt x="55" y="5"/>
                </a:lnTo>
                <a:lnTo>
                  <a:pt x="65" y="10"/>
                </a:lnTo>
                <a:lnTo>
                  <a:pt x="75" y="25"/>
                </a:lnTo>
                <a:lnTo>
                  <a:pt x="75" y="40"/>
                </a:lnTo>
                <a:lnTo>
                  <a:pt x="75" y="40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/>
          </p:cNvSpPr>
          <p:nvPr/>
        </p:nvSpPr>
        <p:spPr bwMode="auto">
          <a:xfrm>
            <a:off x="7400925" y="5411788"/>
            <a:ext cx="55563" cy="47625"/>
          </a:xfrm>
          <a:custGeom>
            <a:avLst/>
            <a:gdLst>
              <a:gd name="T0" fmla="*/ 35 w 35"/>
              <a:gd name="T1" fmla="*/ 15 h 30"/>
              <a:gd name="T2" fmla="*/ 35 w 35"/>
              <a:gd name="T3" fmla="*/ 15 h 30"/>
              <a:gd name="T4" fmla="*/ 30 w 35"/>
              <a:gd name="T5" fmla="*/ 25 h 30"/>
              <a:gd name="T6" fmla="*/ 15 w 35"/>
              <a:gd name="T7" fmla="*/ 30 h 30"/>
              <a:gd name="T8" fmla="*/ 15 w 35"/>
              <a:gd name="T9" fmla="*/ 30 h 30"/>
              <a:gd name="T10" fmla="*/ 5 w 35"/>
              <a:gd name="T11" fmla="*/ 25 h 30"/>
              <a:gd name="T12" fmla="*/ 0 w 35"/>
              <a:gd name="T13" fmla="*/ 15 h 30"/>
              <a:gd name="T14" fmla="*/ 0 w 35"/>
              <a:gd name="T15" fmla="*/ 15 h 30"/>
              <a:gd name="T16" fmla="*/ 5 w 35"/>
              <a:gd name="T17" fmla="*/ 5 h 30"/>
              <a:gd name="T18" fmla="*/ 15 w 35"/>
              <a:gd name="T19" fmla="*/ 0 h 30"/>
              <a:gd name="T20" fmla="*/ 15 w 35"/>
              <a:gd name="T21" fmla="*/ 0 h 30"/>
              <a:gd name="T22" fmla="*/ 30 w 35"/>
              <a:gd name="T23" fmla="*/ 5 h 30"/>
              <a:gd name="T24" fmla="*/ 35 w 35"/>
              <a:gd name="T25" fmla="*/ 15 h 30"/>
              <a:gd name="T26" fmla="*/ 35 w 35"/>
              <a:gd name="T27" fmla="*/ 15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5" h="30">
                <a:moveTo>
                  <a:pt x="35" y="15"/>
                </a:moveTo>
                <a:lnTo>
                  <a:pt x="35" y="15"/>
                </a:lnTo>
                <a:lnTo>
                  <a:pt x="30" y="25"/>
                </a:lnTo>
                <a:lnTo>
                  <a:pt x="15" y="30"/>
                </a:lnTo>
                <a:lnTo>
                  <a:pt x="15" y="30"/>
                </a:lnTo>
                <a:lnTo>
                  <a:pt x="5" y="25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30" y="5"/>
                </a:lnTo>
                <a:lnTo>
                  <a:pt x="35" y="15"/>
                </a:lnTo>
                <a:lnTo>
                  <a:pt x="35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/>
          </p:cNvSpPr>
          <p:nvPr/>
        </p:nvSpPr>
        <p:spPr bwMode="auto">
          <a:xfrm>
            <a:off x="7369175" y="5380038"/>
            <a:ext cx="119063" cy="119063"/>
          </a:xfrm>
          <a:custGeom>
            <a:avLst/>
            <a:gdLst>
              <a:gd name="T0" fmla="*/ 75 w 75"/>
              <a:gd name="T1" fmla="*/ 35 h 75"/>
              <a:gd name="T2" fmla="*/ 75 w 75"/>
              <a:gd name="T3" fmla="*/ 35 h 75"/>
              <a:gd name="T4" fmla="*/ 70 w 75"/>
              <a:gd name="T5" fmla="*/ 50 h 75"/>
              <a:gd name="T6" fmla="*/ 65 w 75"/>
              <a:gd name="T7" fmla="*/ 60 h 75"/>
              <a:gd name="T8" fmla="*/ 50 w 75"/>
              <a:gd name="T9" fmla="*/ 70 h 75"/>
              <a:gd name="T10" fmla="*/ 35 w 75"/>
              <a:gd name="T11" fmla="*/ 75 h 75"/>
              <a:gd name="T12" fmla="*/ 35 w 75"/>
              <a:gd name="T13" fmla="*/ 75 h 75"/>
              <a:gd name="T14" fmla="*/ 20 w 75"/>
              <a:gd name="T15" fmla="*/ 70 h 75"/>
              <a:gd name="T16" fmla="*/ 10 w 75"/>
              <a:gd name="T17" fmla="*/ 60 h 75"/>
              <a:gd name="T18" fmla="*/ 0 w 75"/>
              <a:gd name="T19" fmla="*/ 50 h 75"/>
              <a:gd name="T20" fmla="*/ 0 w 75"/>
              <a:gd name="T21" fmla="*/ 35 h 75"/>
              <a:gd name="T22" fmla="*/ 0 w 75"/>
              <a:gd name="T23" fmla="*/ 35 h 75"/>
              <a:gd name="T24" fmla="*/ 0 w 75"/>
              <a:gd name="T25" fmla="*/ 20 h 75"/>
              <a:gd name="T26" fmla="*/ 10 w 75"/>
              <a:gd name="T27" fmla="*/ 10 h 75"/>
              <a:gd name="T28" fmla="*/ 20 w 75"/>
              <a:gd name="T29" fmla="*/ 0 h 75"/>
              <a:gd name="T30" fmla="*/ 35 w 75"/>
              <a:gd name="T31" fmla="*/ 0 h 75"/>
              <a:gd name="T32" fmla="*/ 35 w 75"/>
              <a:gd name="T33" fmla="*/ 0 h 75"/>
              <a:gd name="T34" fmla="*/ 50 w 75"/>
              <a:gd name="T35" fmla="*/ 0 h 75"/>
              <a:gd name="T36" fmla="*/ 65 w 75"/>
              <a:gd name="T37" fmla="*/ 10 h 75"/>
              <a:gd name="T38" fmla="*/ 70 w 75"/>
              <a:gd name="T39" fmla="*/ 20 h 75"/>
              <a:gd name="T40" fmla="*/ 75 w 75"/>
              <a:gd name="T41" fmla="*/ 35 h 75"/>
              <a:gd name="T42" fmla="*/ 75 w 75"/>
              <a:gd name="T43" fmla="*/ 3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5">
                <a:moveTo>
                  <a:pt x="75" y="35"/>
                </a:moveTo>
                <a:lnTo>
                  <a:pt x="75" y="35"/>
                </a:lnTo>
                <a:lnTo>
                  <a:pt x="70" y="50"/>
                </a:lnTo>
                <a:lnTo>
                  <a:pt x="65" y="60"/>
                </a:lnTo>
                <a:lnTo>
                  <a:pt x="50" y="70"/>
                </a:lnTo>
                <a:lnTo>
                  <a:pt x="35" y="75"/>
                </a:lnTo>
                <a:lnTo>
                  <a:pt x="35" y="75"/>
                </a:lnTo>
                <a:lnTo>
                  <a:pt x="20" y="70"/>
                </a:lnTo>
                <a:lnTo>
                  <a:pt x="10" y="60"/>
                </a:lnTo>
                <a:lnTo>
                  <a:pt x="0" y="50"/>
                </a:lnTo>
                <a:lnTo>
                  <a:pt x="0" y="35"/>
                </a:lnTo>
                <a:lnTo>
                  <a:pt x="0" y="35"/>
                </a:lnTo>
                <a:lnTo>
                  <a:pt x="0" y="20"/>
                </a:lnTo>
                <a:lnTo>
                  <a:pt x="10" y="10"/>
                </a:lnTo>
                <a:lnTo>
                  <a:pt x="20" y="0"/>
                </a:lnTo>
                <a:lnTo>
                  <a:pt x="35" y="0"/>
                </a:lnTo>
                <a:lnTo>
                  <a:pt x="35" y="0"/>
                </a:lnTo>
                <a:lnTo>
                  <a:pt x="50" y="0"/>
                </a:lnTo>
                <a:lnTo>
                  <a:pt x="65" y="10"/>
                </a:lnTo>
                <a:lnTo>
                  <a:pt x="70" y="20"/>
                </a:lnTo>
                <a:lnTo>
                  <a:pt x="75" y="35"/>
                </a:lnTo>
                <a:lnTo>
                  <a:pt x="75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/>
          </p:cNvSpPr>
          <p:nvPr/>
        </p:nvSpPr>
        <p:spPr bwMode="auto">
          <a:xfrm>
            <a:off x="6610350" y="3756025"/>
            <a:ext cx="55563" cy="55563"/>
          </a:xfrm>
          <a:custGeom>
            <a:avLst/>
            <a:gdLst>
              <a:gd name="T0" fmla="*/ 35 w 35"/>
              <a:gd name="T1" fmla="*/ 15 h 35"/>
              <a:gd name="T2" fmla="*/ 35 w 35"/>
              <a:gd name="T3" fmla="*/ 15 h 35"/>
              <a:gd name="T4" fmla="*/ 30 w 35"/>
              <a:gd name="T5" fmla="*/ 30 h 35"/>
              <a:gd name="T6" fmla="*/ 15 w 35"/>
              <a:gd name="T7" fmla="*/ 35 h 35"/>
              <a:gd name="T8" fmla="*/ 15 w 35"/>
              <a:gd name="T9" fmla="*/ 35 h 35"/>
              <a:gd name="T10" fmla="*/ 5 w 35"/>
              <a:gd name="T11" fmla="*/ 30 h 35"/>
              <a:gd name="T12" fmla="*/ 0 w 35"/>
              <a:gd name="T13" fmla="*/ 15 h 35"/>
              <a:gd name="T14" fmla="*/ 0 w 35"/>
              <a:gd name="T15" fmla="*/ 15 h 35"/>
              <a:gd name="T16" fmla="*/ 5 w 35"/>
              <a:gd name="T17" fmla="*/ 5 h 35"/>
              <a:gd name="T18" fmla="*/ 15 w 35"/>
              <a:gd name="T19" fmla="*/ 0 h 35"/>
              <a:gd name="T20" fmla="*/ 15 w 35"/>
              <a:gd name="T21" fmla="*/ 0 h 35"/>
              <a:gd name="T22" fmla="*/ 30 w 35"/>
              <a:gd name="T23" fmla="*/ 5 h 35"/>
              <a:gd name="T24" fmla="*/ 35 w 35"/>
              <a:gd name="T25" fmla="*/ 15 h 35"/>
              <a:gd name="T26" fmla="*/ 35 w 35"/>
              <a:gd name="T27" fmla="*/ 1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5" h="35">
                <a:moveTo>
                  <a:pt x="35" y="15"/>
                </a:moveTo>
                <a:lnTo>
                  <a:pt x="35" y="15"/>
                </a:lnTo>
                <a:lnTo>
                  <a:pt x="30" y="30"/>
                </a:lnTo>
                <a:lnTo>
                  <a:pt x="15" y="35"/>
                </a:lnTo>
                <a:lnTo>
                  <a:pt x="15" y="35"/>
                </a:lnTo>
                <a:lnTo>
                  <a:pt x="5" y="30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30" y="5"/>
                </a:lnTo>
                <a:lnTo>
                  <a:pt x="35" y="15"/>
                </a:lnTo>
                <a:lnTo>
                  <a:pt x="35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/>
          </p:cNvSpPr>
          <p:nvPr/>
        </p:nvSpPr>
        <p:spPr bwMode="auto">
          <a:xfrm>
            <a:off x="6578600" y="3724275"/>
            <a:ext cx="117475" cy="119063"/>
          </a:xfrm>
          <a:custGeom>
            <a:avLst/>
            <a:gdLst>
              <a:gd name="T0" fmla="*/ 74 w 74"/>
              <a:gd name="T1" fmla="*/ 35 h 75"/>
              <a:gd name="T2" fmla="*/ 74 w 74"/>
              <a:gd name="T3" fmla="*/ 35 h 75"/>
              <a:gd name="T4" fmla="*/ 69 w 74"/>
              <a:gd name="T5" fmla="*/ 50 h 75"/>
              <a:gd name="T6" fmla="*/ 65 w 74"/>
              <a:gd name="T7" fmla="*/ 65 h 75"/>
              <a:gd name="T8" fmla="*/ 50 w 74"/>
              <a:gd name="T9" fmla="*/ 70 h 75"/>
              <a:gd name="T10" fmla="*/ 35 w 74"/>
              <a:gd name="T11" fmla="*/ 75 h 75"/>
              <a:gd name="T12" fmla="*/ 35 w 74"/>
              <a:gd name="T13" fmla="*/ 75 h 75"/>
              <a:gd name="T14" fmla="*/ 20 w 74"/>
              <a:gd name="T15" fmla="*/ 70 h 75"/>
              <a:gd name="T16" fmla="*/ 10 w 74"/>
              <a:gd name="T17" fmla="*/ 65 h 75"/>
              <a:gd name="T18" fmla="*/ 5 w 74"/>
              <a:gd name="T19" fmla="*/ 50 h 75"/>
              <a:gd name="T20" fmla="*/ 0 w 74"/>
              <a:gd name="T21" fmla="*/ 35 h 75"/>
              <a:gd name="T22" fmla="*/ 0 w 74"/>
              <a:gd name="T23" fmla="*/ 35 h 75"/>
              <a:gd name="T24" fmla="*/ 5 w 74"/>
              <a:gd name="T25" fmla="*/ 20 h 75"/>
              <a:gd name="T26" fmla="*/ 10 w 74"/>
              <a:gd name="T27" fmla="*/ 10 h 75"/>
              <a:gd name="T28" fmla="*/ 20 w 74"/>
              <a:gd name="T29" fmla="*/ 0 h 75"/>
              <a:gd name="T30" fmla="*/ 35 w 74"/>
              <a:gd name="T31" fmla="*/ 0 h 75"/>
              <a:gd name="T32" fmla="*/ 35 w 74"/>
              <a:gd name="T33" fmla="*/ 0 h 75"/>
              <a:gd name="T34" fmla="*/ 50 w 74"/>
              <a:gd name="T35" fmla="*/ 0 h 75"/>
              <a:gd name="T36" fmla="*/ 65 w 74"/>
              <a:gd name="T37" fmla="*/ 10 h 75"/>
              <a:gd name="T38" fmla="*/ 69 w 74"/>
              <a:gd name="T39" fmla="*/ 20 h 75"/>
              <a:gd name="T40" fmla="*/ 74 w 74"/>
              <a:gd name="T41" fmla="*/ 35 h 75"/>
              <a:gd name="T42" fmla="*/ 74 w 74"/>
              <a:gd name="T43" fmla="*/ 3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4" h="75">
                <a:moveTo>
                  <a:pt x="74" y="35"/>
                </a:moveTo>
                <a:lnTo>
                  <a:pt x="74" y="35"/>
                </a:lnTo>
                <a:lnTo>
                  <a:pt x="69" y="50"/>
                </a:lnTo>
                <a:lnTo>
                  <a:pt x="65" y="65"/>
                </a:lnTo>
                <a:lnTo>
                  <a:pt x="50" y="70"/>
                </a:lnTo>
                <a:lnTo>
                  <a:pt x="35" y="75"/>
                </a:lnTo>
                <a:lnTo>
                  <a:pt x="35" y="75"/>
                </a:lnTo>
                <a:lnTo>
                  <a:pt x="20" y="70"/>
                </a:lnTo>
                <a:lnTo>
                  <a:pt x="10" y="65"/>
                </a:lnTo>
                <a:lnTo>
                  <a:pt x="5" y="50"/>
                </a:lnTo>
                <a:lnTo>
                  <a:pt x="0" y="35"/>
                </a:lnTo>
                <a:lnTo>
                  <a:pt x="0" y="35"/>
                </a:lnTo>
                <a:lnTo>
                  <a:pt x="5" y="20"/>
                </a:lnTo>
                <a:lnTo>
                  <a:pt x="10" y="10"/>
                </a:lnTo>
                <a:lnTo>
                  <a:pt x="20" y="0"/>
                </a:lnTo>
                <a:lnTo>
                  <a:pt x="35" y="0"/>
                </a:lnTo>
                <a:lnTo>
                  <a:pt x="35" y="0"/>
                </a:lnTo>
                <a:lnTo>
                  <a:pt x="50" y="0"/>
                </a:lnTo>
                <a:lnTo>
                  <a:pt x="65" y="10"/>
                </a:lnTo>
                <a:lnTo>
                  <a:pt x="69" y="20"/>
                </a:lnTo>
                <a:lnTo>
                  <a:pt x="74" y="35"/>
                </a:lnTo>
                <a:lnTo>
                  <a:pt x="74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/>
          </p:cNvSpPr>
          <p:nvPr/>
        </p:nvSpPr>
        <p:spPr bwMode="auto">
          <a:xfrm>
            <a:off x="8034338" y="2814638"/>
            <a:ext cx="47625" cy="47625"/>
          </a:xfrm>
          <a:custGeom>
            <a:avLst/>
            <a:gdLst>
              <a:gd name="T0" fmla="*/ 30 w 30"/>
              <a:gd name="T1" fmla="*/ 15 h 30"/>
              <a:gd name="T2" fmla="*/ 30 w 30"/>
              <a:gd name="T3" fmla="*/ 15 h 30"/>
              <a:gd name="T4" fmla="*/ 25 w 30"/>
              <a:gd name="T5" fmla="*/ 25 h 30"/>
              <a:gd name="T6" fmla="*/ 15 w 30"/>
              <a:gd name="T7" fmla="*/ 30 h 30"/>
              <a:gd name="T8" fmla="*/ 15 w 30"/>
              <a:gd name="T9" fmla="*/ 30 h 30"/>
              <a:gd name="T10" fmla="*/ 5 w 30"/>
              <a:gd name="T11" fmla="*/ 25 h 30"/>
              <a:gd name="T12" fmla="*/ 0 w 30"/>
              <a:gd name="T13" fmla="*/ 15 h 30"/>
              <a:gd name="T14" fmla="*/ 0 w 30"/>
              <a:gd name="T15" fmla="*/ 15 h 30"/>
              <a:gd name="T16" fmla="*/ 5 w 30"/>
              <a:gd name="T17" fmla="*/ 5 h 30"/>
              <a:gd name="T18" fmla="*/ 15 w 30"/>
              <a:gd name="T19" fmla="*/ 0 h 30"/>
              <a:gd name="T20" fmla="*/ 15 w 30"/>
              <a:gd name="T21" fmla="*/ 0 h 30"/>
              <a:gd name="T22" fmla="*/ 25 w 30"/>
              <a:gd name="T23" fmla="*/ 5 h 30"/>
              <a:gd name="T24" fmla="*/ 30 w 30"/>
              <a:gd name="T25" fmla="*/ 15 h 30"/>
              <a:gd name="T26" fmla="*/ 30 w 30"/>
              <a:gd name="T27" fmla="*/ 15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0">
                <a:moveTo>
                  <a:pt x="30" y="15"/>
                </a:moveTo>
                <a:lnTo>
                  <a:pt x="30" y="15"/>
                </a:lnTo>
                <a:lnTo>
                  <a:pt x="25" y="25"/>
                </a:lnTo>
                <a:lnTo>
                  <a:pt x="15" y="30"/>
                </a:lnTo>
                <a:lnTo>
                  <a:pt x="15" y="30"/>
                </a:lnTo>
                <a:lnTo>
                  <a:pt x="5" y="25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25" y="5"/>
                </a:lnTo>
                <a:lnTo>
                  <a:pt x="30" y="15"/>
                </a:lnTo>
                <a:lnTo>
                  <a:pt x="30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/>
          </p:cNvSpPr>
          <p:nvPr/>
        </p:nvSpPr>
        <p:spPr bwMode="auto">
          <a:xfrm>
            <a:off x="8002588" y="2782888"/>
            <a:ext cx="111125" cy="119063"/>
          </a:xfrm>
          <a:custGeom>
            <a:avLst/>
            <a:gdLst>
              <a:gd name="T0" fmla="*/ 70 w 70"/>
              <a:gd name="T1" fmla="*/ 35 h 75"/>
              <a:gd name="T2" fmla="*/ 70 w 70"/>
              <a:gd name="T3" fmla="*/ 35 h 75"/>
              <a:gd name="T4" fmla="*/ 70 w 70"/>
              <a:gd name="T5" fmla="*/ 50 h 75"/>
              <a:gd name="T6" fmla="*/ 60 w 70"/>
              <a:gd name="T7" fmla="*/ 60 h 75"/>
              <a:gd name="T8" fmla="*/ 50 w 70"/>
              <a:gd name="T9" fmla="*/ 70 h 75"/>
              <a:gd name="T10" fmla="*/ 35 w 70"/>
              <a:gd name="T11" fmla="*/ 75 h 75"/>
              <a:gd name="T12" fmla="*/ 35 w 70"/>
              <a:gd name="T13" fmla="*/ 75 h 75"/>
              <a:gd name="T14" fmla="*/ 20 w 70"/>
              <a:gd name="T15" fmla="*/ 70 h 75"/>
              <a:gd name="T16" fmla="*/ 10 w 70"/>
              <a:gd name="T17" fmla="*/ 60 h 75"/>
              <a:gd name="T18" fmla="*/ 0 w 70"/>
              <a:gd name="T19" fmla="*/ 50 h 75"/>
              <a:gd name="T20" fmla="*/ 0 w 70"/>
              <a:gd name="T21" fmla="*/ 35 h 75"/>
              <a:gd name="T22" fmla="*/ 0 w 70"/>
              <a:gd name="T23" fmla="*/ 35 h 75"/>
              <a:gd name="T24" fmla="*/ 0 w 70"/>
              <a:gd name="T25" fmla="*/ 20 h 75"/>
              <a:gd name="T26" fmla="*/ 10 w 70"/>
              <a:gd name="T27" fmla="*/ 10 h 75"/>
              <a:gd name="T28" fmla="*/ 20 w 70"/>
              <a:gd name="T29" fmla="*/ 0 h 75"/>
              <a:gd name="T30" fmla="*/ 35 w 70"/>
              <a:gd name="T31" fmla="*/ 0 h 75"/>
              <a:gd name="T32" fmla="*/ 35 w 70"/>
              <a:gd name="T33" fmla="*/ 0 h 75"/>
              <a:gd name="T34" fmla="*/ 50 w 70"/>
              <a:gd name="T35" fmla="*/ 0 h 75"/>
              <a:gd name="T36" fmla="*/ 60 w 70"/>
              <a:gd name="T37" fmla="*/ 10 h 75"/>
              <a:gd name="T38" fmla="*/ 70 w 70"/>
              <a:gd name="T39" fmla="*/ 20 h 75"/>
              <a:gd name="T40" fmla="*/ 70 w 70"/>
              <a:gd name="T41" fmla="*/ 35 h 75"/>
              <a:gd name="T42" fmla="*/ 70 w 70"/>
              <a:gd name="T43" fmla="*/ 3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5">
                <a:moveTo>
                  <a:pt x="70" y="35"/>
                </a:moveTo>
                <a:lnTo>
                  <a:pt x="70" y="35"/>
                </a:lnTo>
                <a:lnTo>
                  <a:pt x="70" y="50"/>
                </a:lnTo>
                <a:lnTo>
                  <a:pt x="60" y="60"/>
                </a:lnTo>
                <a:lnTo>
                  <a:pt x="50" y="70"/>
                </a:lnTo>
                <a:lnTo>
                  <a:pt x="35" y="75"/>
                </a:lnTo>
                <a:lnTo>
                  <a:pt x="35" y="75"/>
                </a:lnTo>
                <a:lnTo>
                  <a:pt x="20" y="70"/>
                </a:lnTo>
                <a:lnTo>
                  <a:pt x="10" y="60"/>
                </a:lnTo>
                <a:lnTo>
                  <a:pt x="0" y="50"/>
                </a:lnTo>
                <a:lnTo>
                  <a:pt x="0" y="35"/>
                </a:lnTo>
                <a:lnTo>
                  <a:pt x="0" y="35"/>
                </a:lnTo>
                <a:lnTo>
                  <a:pt x="0" y="20"/>
                </a:lnTo>
                <a:lnTo>
                  <a:pt x="10" y="10"/>
                </a:lnTo>
                <a:lnTo>
                  <a:pt x="20" y="0"/>
                </a:lnTo>
                <a:lnTo>
                  <a:pt x="35" y="0"/>
                </a:lnTo>
                <a:lnTo>
                  <a:pt x="35" y="0"/>
                </a:lnTo>
                <a:lnTo>
                  <a:pt x="50" y="0"/>
                </a:lnTo>
                <a:lnTo>
                  <a:pt x="60" y="10"/>
                </a:lnTo>
                <a:lnTo>
                  <a:pt x="70" y="20"/>
                </a:lnTo>
                <a:lnTo>
                  <a:pt x="70" y="35"/>
                </a:lnTo>
                <a:lnTo>
                  <a:pt x="70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/>
          </p:cNvSpPr>
          <p:nvPr/>
        </p:nvSpPr>
        <p:spPr bwMode="auto">
          <a:xfrm>
            <a:off x="9263063" y="3787775"/>
            <a:ext cx="53975" cy="55563"/>
          </a:xfrm>
          <a:custGeom>
            <a:avLst/>
            <a:gdLst>
              <a:gd name="T0" fmla="*/ 34 w 34"/>
              <a:gd name="T1" fmla="*/ 15 h 35"/>
              <a:gd name="T2" fmla="*/ 34 w 34"/>
              <a:gd name="T3" fmla="*/ 15 h 35"/>
              <a:gd name="T4" fmla="*/ 29 w 34"/>
              <a:gd name="T5" fmla="*/ 30 h 35"/>
              <a:gd name="T6" fmla="*/ 14 w 34"/>
              <a:gd name="T7" fmla="*/ 35 h 35"/>
              <a:gd name="T8" fmla="*/ 14 w 34"/>
              <a:gd name="T9" fmla="*/ 35 h 35"/>
              <a:gd name="T10" fmla="*/ 5 w 34"/>
              <a:gd name="T11" fmla="*/ 30 h 35"/>
              <a:gd name="T12" fmla="*/ 0 w 34"/>
              <a:gd name="T13" fmla="*/ 15 h 35"/>
              <a:gd name="T14" fmla="*/ 0 w 34"/>
              <a:gd name="T15" fmla="*/ 15 h 35"/>
              <a:gd name="T16" fmla="*/ 5 w 34"/>
              <a:gd name="T17" fmla="*/ 5 h 35"/>
              <a:gd name="T18" fmla="*/ 14 w 34"/>
              <a:gd name="T19" fmla="*/ 0 h 35"/>
              <a:gd name="T20" fmla="*/ 14 w 34"/>
              <a:gd name="T21" fmla="*/ 0 h 35"/>
              <a:gd name="T22" fmla="*/ 29 w 34"/>
              <a:gd name="T23" fmla="*/ 5 h 35"/>
              <a:gd name="T24" fmla="*/ 34 w 34"/>
              <a:gd name="T25" fmla="*/ 15 h 35"/>
              <a:gd name="T26" fmla="*/ 34 w 34"/>
              <a:gd name="T27" fmla="*/ 1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4" h="35">
                <a:moveTo>
                  <a:pt x="34" y="15"/>
                </a:moveTo>
                <a:lnTo>
                  <a:pt x="34" y="15"/>
                </a:lnTo>
                <a:lnTo>
                  <a:pt x="29" y="30"/>
                </a:lnTo>
                <a:lnTo>
                  <a:pt x="14" y="35"/>
                </a:lnTo>
                <a:lnTo>
                  <a:pt x="14" y="35"/>
                </a:lnTo>
                <a:lnTo>
                  <a:pt x="5" y="30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9" y="5"/>
                </a:lnTo>
                <a:lnTo>
                  <a:pt x="34" y="15"/>
                </a:lnTo>
                <a:lnTo>
                  <a:pt x="34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/>
          </p:cNvSpPr>
          <p:nvPr/>
        </p:nvSpPr>
        <p:spPr bwMode="auto">
          <a:xfrm>
            <a:off x="9231313" y="3756025"/>
            <a:ext cx="117475" cy="119063"/>
          </a:xfrm>
          <a:custGeom>
            <a:avLst/>
            <a:gdLst>
              <a:gd name="T0" fmla="*/ 74 w 74"/>
              <a:gd name="T1" fmla="*/ 35 h 75"/>
              <a:gd name="T2" fmla="*/ 74 w 74"/>
              <a:gd name="T3" fmla="*/ 35 h 75"/>
              <a:gd name="T4" fmla="*/ 69 w 74"/>
              <a:gd name="T5" fmla="*/ 50 h 75"/>
              <a:gd name="T6" fmla="*/ 64 w 74"/>
              <a:gd name="T7" fmla="*/ 65 h 75"/>
              <a:gd name="T8" fmla="*/ 49 w 74"/>
              <a:gd name="T9" fmla="*/ 70 h 75"/>
              <a:gd name="T10" fmla="*/ 34 w 74"/>
              <a:gd name="T11" fmla="*/ 75 h 75"/>
              <a:gd name="T12" fmla="*/ 34 w 74"/>
              <a:gd name="T13" fmla="*/ 75 h 75"/>
              <a:gd name="T14" fmla="*/ 20 w 74"/>
              <a:gd name="T15" fmla="*/ 70 h 75"/>
              <a:gd name="T16" fmla="*/ 10 w 74"/>
              <a:gd name="T17" fmla="*/ 65 h 75"/>
              <a:gd name="T18" fmla="*/ 0 w 74"/>
              <a:gd name="T19" fmla="*/ 50 h 75"/>
              <a:gd name="T20" fmla="*/ 0 w 74"/>
              <a:gd name="T21" fmla="*/ 35 h 75"/>
              <a:gd name="T22" fmla="*/ 0 w 74"/>
              <a:gd name="T23" fmla="*/ 35 h 75"/>
              <a:gd name="T24" fmla="*/ 0 w 74"/>
              <a:gd name="T25" fmla="*/ 20 h 75"/>
              <a:gd name="T26" fmla="*/ 10 w 74"/>
              <a:gd name="T27" fmla="*/ 10 h 75"/>
              <a:gd name="T28" fmla="*/ 20 w 74"/>
              <a:gd name="T29" fmla="*/ 0 h 75"/>
              <a:gd name="T30" fmla="*/ 34 w 74"/>
              <a:gd name="T31" fmla="*/ 0 h 75"/>
              <a:gd name="T32" fmla="*/ 34 w 74"/>
              <a:gd name="T33" fmla="*/ 0 h 75"/>
              <a:gd name="T34" fmla="*/ 49 w 74"/>
              <a:gd name="T35" fmla="*/ 0 h 75"/>
              <a:gd name="T36" fmla="*/ 64 w 74"/>
              <a:gd name="T37" fmla="*/ 10 h 75"/>
              <a:gd name="T38" fmla="*/ 69 w 74"/>
              <a:gd name="T39" fmla="*/ 20 h 75"/>
              <a:gd name="T40" fmla="*/ 74 w 74"/>
              <a:gd name="T41" fmla="*/ 35 h 75"/>
              <a:gd name="T42" fmla="*/ 74 w 74"/>
              <a:gd name="T43" fmla="*/ 3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4" h="75">
                <a:moveTo>
                  <a:pt x="74" y="35"/>
                </a:moveTo>
                <a:lnTo>
                  <a:pt x="74" y="35"/>
                </a:lnTo>
                <a:lnTo>
                  <a:pt x="69" y="50"/>
                </a:lnTo>
                <a:lnTo>
                  <a:pt x="64" y="65"/>
                </a:lnTo>
                <a:lnTo>
                  <a:pt x="49" y="70"/>
                </a:lnTo>
                <a:lnTo>
                  <a:pt x="34" y="75"/>
                </a:lnTo>
                <a:lnTo>
                  <a:pt x="34" y="75"/>
                </a:lnTo>
                <a:lnTo>
                  <a:pt x="20" y="70"/>
                </a:lnTo>
                <a:lnTo>
                  <a:pt x="10" y="65"/>
                </a:lnTo>
                <a:lnTo>
                  <a:pt x="0" y="50"/>
                </a:lnTo>
                <a:lnTo>
                  <a:pt x="0" y="35"/>
                </a:lnTo>
                <a:lnTo>
                  <a:pt x="0" y="35"/>
                </a:lnTo>
                <a:lnTo>
                  <a:pt x="0" y="20"/>
                </a:lnTo>
                <a:lnTo>
                  <a:pt x="10" y="10"/>
                </a:lnTo>
                <a:lnTo>
                  <a:pt x="20" y="0"/>
                </a:lnTo>
                <a:lnTo>
                  <a:pt x="34" y="0"/>
                </a:lnTo>
                <a:lnTo>
                  <a:pt x="34" y="0"/>
                </a:lnTo>
                <a:lnTo>
                  <a:pt x="49" y="0"/>
                </a:lnTo>
                <a:lnTo>
                  <a:pt x="64" y="10"/>
                </a:lnTo>
                <a:lnTo>
                  <a:pt x="69" y="20"/>
                </a:lnTo>
                <a:lnTo>
                  <a:pt x="74" y="35"/>
                </a:lnTo>
                <a:lnTo>
                  <a:pt x="74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/>
          </p:cNvSpPr>
          <p:nvPr/>
        </p:nvSpPr>
        <p:spPr bwMode="auto">
          <a:xfrm>
            <a:off x="9666288" y="4524375"/>
            <a:ext cx="47625" cy="47625"/>
          </a:xfrm>
          <a:custGeom>
            <a:avLst/>
            <a:gdLst>
              <a:gd name="T0" fmla="*/ 30 w 30"/>
              <a:gd name="T1" fmla="*/ 15 h 30"/>
              <a:gd name="T2" fmla="*/ 30 w 30"/>
              <a:gd name="T3" fmla="*/ 15 h 30"/>
              <a:gd name="T4" fmla="*/ 25 w 30"/>
              <a:gd name="T5" fmla="*/ 25 h 30"/>
              <a:gd name="T6" fmla="*/ 15 w 30"/>
              <a:gd name="T7" fmla="*/ 30 h 30"/>
              <a:gd name="T8" fmla="*/ 15 w 30"/>
              <a:gd name="T9" fmla="*/ 30 h 30"/>
              <a:gd name="T10" fmla="*/ 5 w 30"/>
              <a:gd name="T11" fmla="*/ 25 h 30"/>
              <a:gd name="T12" fmla="*/ 0 w 30"/>
              <a:gd name="T13" fmla="*/ 15 h 30"/>
              <a:gd name="T14" fmla="*/ 0 w 30"/>
              <a:gd name="T15" fmla="*/ 15 h 30"/>
              <a:gd name="T16" fmla="*/ 5 w 30"/>
              <a:gd name="T17" fmla="*/ 5 h 30"/>
              <a:gd name="T18" fmla="*/ 15 w 30"/>
              <a:gd name="T19" fmla="*/ 0 h 30"/>
              <a:gd name="T20" fmla="*/ 15 w 30"/>
              <a:gd name="T21" fmla="*/ 0 h 30"/>
              <a:gd name="T22" fmla="*/ 25 w 30"/>
              <a:gd name="T23" fmla="*/ 5 h 30"/>
              <a:gd name="T24" fmla="*/ 30 w 30"/>
              <a:gd name="T25" fmla="*/ 15 h 30"/>
              <a:gd name="T26" fmla="*/ 30 w 30"/>
              <a:gd name="T27" fmla="*/ 15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0">
                <a:moveTo>
                  <a:pt x="30" y="15"/>
                </a:moveTo>
                <a:lnTo>
                  <a:pt x="30" y="15"/>
                </a:lnTo>
                <a:lnTo>
                  <a:pt x="25" y="25"/>
                </a:lnTo>
                <a:lnTo>
                  <a:pt x="15" y="30"/>
                </a:lnTo>
                <a:lnTo>
                  <a:pt x="15" y="30"/>
                </a:lnTo>
                <a:lnTo>
                  <a:pt x="5" y="25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25" y="5"/>
                </a:lnTo>
                <a:lnTo>
                  <a:pt x="30" y="15"/>
                </a:lnTo>
                <a:lnTo>
                  <a:pt x="30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/>
          </p:cNvSpPr>
          <p:nvPr/>
        </p:nvSpPr>
        <p:spPr bwMode="auto">
          <a:xfrm>
            <a:off x="9626600" y="4492625"/>
            <a:ext cx="119063" cy="119063"/>
          </a:xfrm>
          <a:custGeom>
            <a:avLst/>
            <a:gdLst>
              <a:gd name="T0" fmla="*/ 75 w 75"/>
              <a:gd name="T1" fmla="*/ 35 h 75"/>
              <a:gd name="T2" fmla="*/ 75 w 75"/>
              <a:gd name="T3" fmla="*/ 35 h 75"/>
              <a:gd name="T4" fmla="*/ 75 w 75"/>
              <a:gd name="T5" fmla="*/ 50 h 75"/>
              <a:gd name="T6" fmla="*/ 65 w 75"/>
              <a:gd name="T7" fmla="*/ 60 h 75"/>
              <a:gd name="T8" fmla="*/ 55 w 75"/>
              <a:gd name="T9" fmla="*/ 70 h 75"/>
              <a:gd name="T10" fmla="*/ 40 w 75"/>
              <a:gd name="T11" fmla="*/ 75 h 75"/>
              <a:gd name="T12" fmla="*/ 40 w 75"/>
              <a:gd name="T13" fmla="*/ 75 h 75"/>
              <a:gd name="T14" fmla="*/ 25 w 75"/>
              <a:gd name="T15" fmla="*/ 70 h 75"/>
              <a:gd name="T16" fmla="*/ 15 w 75"/>
              <a:gd name="T17" fmla="*/ 60 h 75"/>
              <a:gd name="T18" fmla="*/ 5 w 75"/>
              <a:gd name="T19" fmla="*/ 50 h 75"/>
              <a:gd name="T20" fmla="*/ 0 w 75"/>
              <a:gd name="T21" fmla="*/ 35 h 75"/>
              <a:gd name="T22" fmla="*/ 0 w 75"/>
              <a:gd name="T23" fmla="*/ 35 h 75"/>
              <a:gd name="T24" fmla="*/ 5 w 75"/>
              <a:gd name="T25" fmla="*/ 20 h 75"/>
              <a:gd name="T26" fmla="*/ 15 w 75"/>
              <a:gd name="T27" fmla="*/ 10 h 75"/>
              <a:gd name="T28" fmla="*/ 25 w 75"/>
              <a:gd name="T29" fmla="*/ 0 h 75"/>
              <a:gd name="T30" fmla="*/ 40 w 75"/>
              <a:gd name="T31" fmla="*/ 0 h 75"/>
              <a:gd name="T32" fmla="*/ 40 w 75"/>
              <a:gd name="T33" fmla="*/ 0 h 75"/>
              <a:gd name="T34" fmla="*/ 55 w 75"/>
              <a:gd name="T35" fmla="*/ 0 h 75"/>
              <a:gd name="T36" fmla="*/ 65 w 75"/>
              <a:gd name="T37" fmla="*/ 10 h 75"/>
              <a:gd name="T38" fmla="*/ 75 w 75"/>
              <a:gd name="T39" fmla="*/ 20 h 75"/>
              <a:gd name="T40" fmla="*/ 75 w 75"/>
              <a:gd name="T41" fmla="*/ 35 h 75"/>
              <a:gd name="T42" fmla="*/ 75 w 75"/>
              <a:gd name="T43" fmla="*/ 3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5">
                <a:moveTo>
                  <a:pt x="75" y="35"/>
                </a:moveTo>
                <a:lnTo>
                  <a:pt x="75" y="35"/>
                </a:lnTo>
                <a:lnTo>
                  <a:pt x="75" y="50"/>
                </a:lnTo>
                <a:lnTo>
                  <a:pt x="65" y="60"/>
                </a:lnTo>
                <a:lnTo>
                  <a:pt x="55" y="70"/>
                </a:lnTo>
                <a:lnTo>
                  <a:pt x="40" y="75"/>
                </a:lnTo>
                <a:lnTo>
                  <a:pt x="40" y="75"/>
                </a:lnTo>
                <a:lnTo>
                  <a:pt x="25" y="70"/>
                </a:lnTo>
                <a:lnTo>
                  <a:pt x="15" y="60"/>
                </a:lnTo>
                <a:lnTo>
                  <a:pt x="5" y="50"/>
                </a:lnTo>
                <a:lnTo>
                  <a:pt x="0" y="35"/>
                </a:lnTo>
                <a:lnTo>
                  <a:pt x="0" y="35"/>
                </a:lnTo>
                <a:lnTo>
                  <a:pt x="5" y="20"/>
                </a:lnTo>
                <a:lnTo>
                  <a:pt x="15" y="10"/>
                </a:lnTo>
                <a:lnTo>
                  <a:pt x="25" y="0"/>
                </a:lnTo>
                <a:lnTo>
                  <a:pt x="40" y="0"/>
                </a:lnTo>
                <a:lnTo>
                  <a:pt x="40" y="0"/>
                </a:lnTo>
                <a:lnTo>
                  <a:pt x="55" y="0"/>
                </a:lnTo>
                <a:lnTo>
                  <a:pt x="65" y="10"/>
                </a:lnTo>
                <a:lnTo>
                  <a:pt x="75" y="20"/>
                </a:lnTo>
                <a:lnTo>
                  <a:pt x="75" y="35"/>
                </a:lnTo>
                <a:lnTo>
                  <a:pt x="75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/>
          </p:cNvSpPr>
          <p:nvPr/>
        </p:nvSpPr>
        <p:spPr bwMode="auto">
          <a:xfrm>
            <a:off x="10260013" y="4975225"/>
            <a:ext cx="55563" cy="55563"/>
          </a:xfrm>
          <a:custGeom>
            <a:avLst/>
            <a:gdLst>
              <a:gd name="T0" fmla="*/ 35 w 35"/>
              <a:gd name="T1" fmla="*/ 20 h 35"/>
              <a:gd name="T2" fmla="*/ 35 w 35"/>
              <a:gd name="T3" fmla="*/ 20 h 35"/>
              <a:gd name="T4" fmla="*/ 30 w 35"/>
              <a:gd name="T5" fmla="*/ 30 h 35"/>
              <a:gd name="T6" fmla="*/ 20 w 35"/>
              <a:gd name="T7" fmla="*/ 35 h 35"/>
              <a:gd name="T8" fmla="*/ 20 w 35"/>
              <a:gd name="T9" fmla="*/ 35 h 35"/>
              <a:gd name="T10" fmla="*/ 5 w 35"/>
              <a:gd name="T11" fmla="*/ 30 h 35"/>
              <a:gd name="T12" fmla="*/ 0 w 35"/>
              <a:gd name="T13" fmla="*/ 20 h 35"/>
              <a:gd name="T14" fmla="*/ 0 w 35"/>
              <a:gd name="T15" fmla="*/ 20 h 35"/>
              <a:gd name="T16" fmla="*/ 5 w 35"/>
              <a:gd name="T17" fmla="*/ 5 h 35"/>
              <a:gd name="T18" fmla="*/ 20 w 35"/>
              <a:gd name="T19" fmla="*/ 0 h 35"/>
              <a:gd name="T20" fmla="*/ 20 w 35"/>
              <a:gd name="T21" fmla="*/ 0 h 35"/>
              <a:gd name="T22" fmla="*/ 30 w 35"/>
              <a:gd name="T23" fmla="*/ 5 h 35"/>
              <a:gd name="T24" fmla="*/ 35 w 35"/>
              <a:gd name="T25" fmla="*/ 20 h 35"/>
              <a:gd name="T26" fmla="*/ 35 w 35"/>
              <a:gd name="T27" fmla="*/ 2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5" h="35">
                <a:moveTo>
                  <a:pt x="35" y="20"/>
                </a:moveTo>
                <a:lnTo>
                  <a:pt x="35" y="20"/>
                </a:lnTo>
                <a:lnTo>
                  <a:pt x="30" y="30"/>
                </a:lnTo>
                <a:lnTo>
                  <a:pt x="20" y="35"/>
                </a:lnTo>
                <a:lnTo>
                  <a:pt x="20" y="35"/>
                </a:lnTo>
                <a:lnTo>
                  <a:pt x="5" y="30"/>
                </a:lnTo>
                <a:lnTo>
                  <a:pt x="0" y="20"/>
                </a:lnTo>
                <a:lnTo>
                  <a:pt x="0" y="20"/>
                </a:lnTo>
                <a:lnTo>
                  <a:pt x="5" y="5"/>
                </a:lnTo>
                <a:lnTo>
                  <a:pt x="20" y="0"/>
                </a:lnTo>
                <a:lnTo>
                  <a:pt x="20" y="0"/>
                </a:lnTo>
                <a:lnTo>
                  <a:pt x="30" y="5"/>
                </a:lnTo>
                <a:lnTo>
                  <a:pt x="35" y="20"/>
                </a:lnTo>
                <a:lnTo>
                  <a:pt x="35" y="2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/>
          </p:cNvSpPr>
          <p:nvPr/>
        </p:nvSpPr>
        <p:spPr bwMode="auto">
          <a:xfrm>
            <a:off x="10228263" y="4943475"/>
            <a:ext cx="119063" cy="119063"/>
          </a:xfrm>
          <a:custGeom>
            <a:avLst/>
            <a:gdLst>
              <a:gd name="T0" fmla="*/ 75 w 75"/>
              <a:gd name="T1" fmla="*/ 40 h 75"/>
              <a:gd name="T2" fmla="*/ 75 w 75"/>
              <a:gd name="T3" fmla="*/ 40 h 75"/>
              <a:gd name="T4" fmla="*/ 70 w 75"/>
              <a:gd name="T5" fmla="*/ 55 h 75"/>
              <a:gd name="T6" fmla="*/ 65 w 75"/>
              <a:gd name="T7" fmla="*/ 65 h 75"/>
              <a:gd name="T8" fmla="*/ 50 w 75"/>
              <a:gd name="T9" fmla="*/ 75 h 75"/>
              <a:gd name="T10" fmla="*/ 40 w 75"/>
              <a:gd name="T11" fmla="*/ 75 h 75"/>
              <a:gd name="T12" fmla="*/ 40 w 75"/>
              <a:gd name="T13" fmla="*/ 75 h 75"/>
              <a:gd name="T14" fmla="*/ 25 w 75"/>
              <a:gd name="T15" fmla="*/ 75 h 75"/>
              <a:gd name="T16" fmla="*/ 10 w 75"/>
              <a:gd name="T17" fmla="*/ 65 h 75"/>
              <a:gd name="T18" fmla="*/ 5 w 75"/>
              <a:gd name="T19" fmla="*/ 55 h 75"/>
              <a:gd name="T20" fmla="*/ 0 w 75"/>
              <a:gd name="T21" fmla="*/ 40 h 75"/>
              <a:gd name="T22" fmla="*/ 0 w 75"/>
              <a:gd name="T23" fmla="*/ 40 h 75"/>
              <a:gd name="T24" fmla="*/ 5 w 75"/>
              <a:gd name="T25" fmla="*/ 25 h 75"/>
              <a:gd name="T26" fmla="*/ 10 w 75"/>
              <a:gd name="T27" fmla="*/ 10 h 75"/>
              <a:gd name="T28" fmla="*/ 25 w 75"/>
              <a:gd name="T29" fmla="*/ 5 h 75"/>
              <a:gd name="T30" fmla="*/ 40 w 75"/>
              <a:gd name="T31" fmla="*/ 0 h 75"/>
              <a:gd name="T32" fmla="*/ 40 w 75"/>
              <a:gd name="T33" fmla="*/ 0 h 75"/>
              <a:gd name="T34" fmla="*/ 50 w 75"/>
              <a:gd name="T35" fmla="*/ 5 h 75"/>
              <a:gd name="T36" fmla="*/ 65 w 75"/>
              <a:gd name="T37" fmla="*/ 10 h 75"/>
              <a:gd name="T38" fmla="*/ 70 w 75"/>
              <a:gd name="T39" fmla="*/ 25 h 75"/>
              <a:gd name="T40" fmla="*/ 75 w 75"/>
              <a:gd name="T41" fmla="*/ 40 h 75"/>
              <a:gd name="T42" fmla="*/ 75 w 75"/>
              <a:gd name="T43" fmla="*/ 4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5">
                <a:moveTo>
                  <a:pt x="75" y="40"/>
                </a:moveTo>
                <a:lnTo>
                  <a:pt x="75" y="40"/>
                </a:lnTo>
                <a:lnTo>
                  <a:pt x="70" y="55"/>
                </a:lnTo>
                <a:lnTo>
                  <a:pt x="65" y="65"/>
                </a:lnTo>
                <a:lnTo>
                  <a:pt x="50" y="75"/>
                </a:lnTo>
                <a:lnTo>
                  <a:pt x="40" y="75"/>
                </a:lnTo>
                <a:lnTo>
                  <a:pt x="40" y="75"/>
                </a:lnTo>
                <a:lnTo>
                  <a:pt x="25" y="75"/>
                </a:lnTo>
                <a:lnTo>
                  <a:pt x="10" y="65"/>
                </a:lnTo>
                <a:lnTo>
                  <a:pt x="5" y="55"/>
                </a:lnTo>
                <a:lnTo>
                  <a:pt x="0" y="40"/>
                </a:lnTo>
                <a:lnTo>
                  <a:pt x="0" y="40"/>
                </a:lnTo>
                <a:lnTo>
                  <a:pt x="5" y="25"/>
                </a:lnTo>
                <a:lnTo>
                  <a:pt x="10" y="10"/>
                </a:lnTo>
                <a:lnTo>
                  <a:pt x="25" y="5"/>
                </a:lnTo>
                <a:lnTo>
                  <a:pt x="40" y="0"/>
                </a:lnTo>
                <a:lnTo>
                  <a:pt x="40" y="0"/>
                </a:lnTo>
                <a:lnTo>
                  <a:pt x="50" y="5"/>
                </a:lnTo>
                <a:lnTo>
                  <a:pt x="65" y="10"/>
                </a:lnTo>
                <a:lnTo>
                  <a:pt x="70" y="25"/>
                </a:lnTo>
                <a:lnTo>
                  <a:pt x="75" y="40"/>
                </a:lnTo>
                <a:lnTo>
                  <a:pt x="75" y="40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/>
          </p:cNvSpPr>
          <p:nvPr/>
        </p:nvSpPr>
        <p:spPr bwMode="auto">
          <a:xfrm>
            <a:off x="11471275" y="3922713"/>
            <a:ext cx="47625" cy="55563"/>
          </a:xfrm>
          <a:custGeom>
            <a:avLst/>
            <a:gdLst>
              <a:gd name="T0" fmla="*/ 30 w 30"/>
              <a:gd name="T1" fmla="*/ 15 h 35"/>
              <a:gd name="T2" fmla="*/ 30 w 30"/>
              <a:gd name="T3" fmla="*/ 15 h 35"/>
              <a:gd name="T4" fmla="*/ 25 w 30"/>
              <a:gd name="T5" fmla="*/ 30 h 35"/>
              <a:gd name="T6" fmla="*/ 15 w 30"/>
              <a:gd name="T7" fmla="*/ 35 h 35"/>
              <a:gd name="T8" fmla="*/ 15 w 30"/>
              <a:gd name="T9" fmla="*/ 35 h 35"/>
              <a:gd name="T10" fmla="*/ 5 w 30"/>
              <a:gd name="T11" fmla="*/ 30 h 35"/>
              <a:gd name="T12" fmla="*/ 0 w 30"/>
              <a:gd name="T13" fmla="*/ 15 h 35"/>
              <a:gd name="T14" fmla="*/ 0 w 30"/>
              <a:gd name="T15" fmla="*/ 15 h 35"/>
              <a:gd name="T16" fmla="*/ 5 w 30"/>
              <a:gd name="T17" fmla="*/ 5 h 35"/>
              <a:gd name="T18" fmla="*/ 15 w 30"/>
              <a:gd name="T19" fmla="*/ 0 h 35"/>
              <a:gd name="T20" fmla="*/ 15 w 30"/>
              <a:gd name="T21" fmla="*/ 0 h 35"/>
              <a:gd name="T22" fmla="*/ 25 w 30"/>
              <a:gd name="T23" fmla="*/ 5 h 35"/>
              <a:gd name="T24" fmla="*/ 30 w 30"/>
              <a:gd name="T25" fmla="*/ 15 h 35"/>
              <a:gd name="T26" fmla="*/ 30 w 30"/>
              <a:gd name="T27" fmla="*/ 1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5">
                <a:moveTo>
                  <a:pt x="30" y="15"/>
                </a:moveTo>
                <a:lnTo>
                  <a:pt x="30" y="15"/>
                </a:lnTo>
                <a:lnTo>
                  <a:pt x="25" y="30"/>
                </a:lnTo>
                <a:lnTo>
                  <a:pt x="15" y="35"/>
                </a:lnTo>
                <a:lnTo>
                  <a:pt x="15" y="35"/>
                </a:lnTo>
                <a:lnTo>
                  <a:pt x="5" y="30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25" y="5"/>
                </a:lnTo>
                <a:lnTo>
                  <a:pt x="30" y="15"/>
                </a:lnTo>
                <a:lnTo>
                  <a:pt x="30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4"/>
          <p:cNvSpPr>
            <a:spLocks/>
          </p:cNvSpPr>
          <p:nvPr/>
        </p:nvSpPr>
        <p:spPr bwMode="auto">
          <a:xfrm>
            <a:off x="11431588" y="3890963"/>
            <a:ext cx="119063" cy="119063"/>
          </a:xfrm>
          <a:custGeom>
            <a:avLst/>
            <a:gdLst>
              <a:gd name="T0" fmla="*/ 75 w 75"/>
              <a:gd name="T1" fmla="*/ 35 h 75"/>
              <a:gd name="T2" fmla="*/ 75 w 75"/>
              <a:gd name="T3" fmla="*/ 35 h 75"/>
              <a:gd name="T4" fmla="*/ 75 w 75"/>
              <a:gd name="T5" fmla="*/ 50 h 75"/>
              <a:gd name="T6" fmla="*/ 65 w 75"/>
              <a:gd name="T7" fmla="*/ 65 h 75"/>
              <a:gd name="T8" fmla="*/ 55 w 75"/>
              <a:gd name="T9" fmla="*/ 70 h 75"/>
              <a:gd name="T10" fmla="*/ 40 w 75"/>
              <a:gd name="T11" fmla="*/ 75 h 75"/>
              <a:gd name="T12" fmla="*/ 40 w 75"/>
              <a:gd name="T13" fmla="*/ 75 h 75"/>
              <a:gd name="T14" fmla="*/ 25 w 75"/>
              <a:gd name="T15" fmla="*/ 70 h 75"/>
              <a:gd name="T16" fmla="*/ 15 w 75"/>
              <a:gd name="T17" fmla="*/ 65 h 75"/>
              <a:gd name="T18" fmla="*/ 5 w 75"/>
              <a:gd name="T19" fmla="*/ 50 h 75"/>
              <a:gd name="T20" fmla="*/ 0 w 75"/>
              <a:gd name="T21" fmla="*/ 40 h 75"/>
              <a:gd name="T22" fmla="*/ 0 w 75"/>
              <a:gd name="T23" fmla="*/ 40 h 75"/>
              <a:gd name="T24" fmla="*/ 5 w 75"/>
              <a:gd name="T25" fmla="*/ 25 h 75"/>
              <a:gd name="T26" fmla="*/ 15 w 75"/>
              <a:gd name="T27" fmla="*/ 10 h 75"/>
              <a:gd name="T28" fmla="*/ 25 w 75"/>
              <a:gd name="T29" fmla="*/ 5 h 75"/>
              <a:gd name="T30" fmla="*/ 40 w 75"/>
              <a:gd name="T31" fmla="*/ 0 h 75"/>
              <a:gd name="T32" fmla="*/ 40 w 75"/>
              <a:gd name="T33" fmla="*/ 0 h 75"/>
              <a:gd name="T34" fmla="*/ 55 w 75"/>
              <a:gd name="T35" fmla="*/ 5 h 75"/>
              <a:gd name="T36" fmla="*/ 65 w 75"/>
              <a:gd name="T37" fmla="*/ 10 h 75"/>
              <a:gd name="T38" fmla="*/ 75 w 75"/>
              <a:gd name="T39" fmla="*/ 25 h 75"/>
              <a:gd name="T40" fmla="*/ 75 w 75"/>
              <a:gd name="T41" fmla="*/ 35 h 75"/>
              <a:gd name="T42" fmla="*/ 75 w 75"/>
              <a:gd name="T43" fmla="*/ 3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5">
                <a:moveTo>
                  <a:pt x="75" y="35"/>
                </a:moveTo>
                <a:lnTo>
                  <a:pt x="75" y="35"/>
                </a:lnTo>
                <a:lnTo>
                  <a:pt x="75" y="50"/>
                </a:lnTo>
                <a:lnTo>
                  <a:pt x="65" y="65"/>
                </a:lnTo>
                <a:lnTo>
                  <a:pt x="55" y="70"/>
                </a:lnTo>
                <a:lnTo>
                  <a:pt x="40" y="75"/>
                </a:lnTo>
                <a:lnTo>
                  <a:pt x="40" y="75"/>
                </a:lnTo>
                <a:lnTo>
                  <a:pt x="25" y="70"/>
                </a:lnTo>
                <a:lnTo>
                  <a:pt x="15" y="65"/>
                </a:lnTo>
                <a:lnTo>
                  <a:pt x="5" y="50"/>
                </a:lnTo>
                <a:lnTo>
                  <a:pt x="0" y="40"/>
                </a:lnTo>
                <a:lnTo>
                  <a:pt x="0" y="40"/>
                </a:lnTo>
                <a:lnTo>
                  <a:pt x="5" y="25"/>
                </a:lnTo>
                <a:lnTo>
                  <a:pt x="15" y="10"/>
                </a:lnTo>
                <a:lnTo>
                  <a:pt x="25" y="5"/>
                </a:lnTo>
                <a:lnTo>
                  <a:pt x="40" y="0"/>
                </a:lnTo>
                <a:lnTo>
                  <a:pt x="40" y="0"/>
                </a:lnTo>
                <a:lnTo>
                  <a:pt x="55" y="5"/>
                </a:lnTo>
                <a:lnTo>
                  <a:pt x="65" y="10"/>
                </a:lnTo>
                <a:lnTo>
                  <a:pt x="75" y="25"/>
                </a:lnTo>
                <a:lnTo>
                  <a:pt x="75" y="35"/>
                </a:lnTo>
                <a:lnTo>
                  <a:pt x="75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5"/>
          <p:cNvSpPr>
            <a:spLocks/>
          </p:cNvSpPr>
          <p:nvPr/>
        </p:nvSpPr>
        <p:spPr bwMode="auto">
          <a:xfrm>
            <a:off x="11582400" y="2933700"/>
            <a:ext cx="47625" cy="53975"/>
          </a:xfrm>
          <a:custGeom>
            <a:avLst/>
            <a:gdLst>
              <a:gd name="T0" fmla="*/ 30 w 30"/>
              <a:gd name="T1" fmla="*/ 15 h 34"/>
              <a:gd name="T2" fmla="*/ 30 w 30"/>
              <a:gd name="T3" fmla="*/ 15 h 34"/>
              <a:gd name="T4" fmla="*/ 25 w 30"/>
              <a:gd name="T5" fmla="*/ 30 h 34"/>
              <a:gd name="T6" fmla="*/ 15 w 30"/>
              <a:gd name="T7" fmla="*/ 34 h 34"/>
              <a:gd name="T8" fmla="*/ 15 w 30"/>
              <a:gd name="T9" fmla="*/ 34 h 34"/>
              <a:gd name="T10" fmla="*/ 5 w 30"/>
              <a:gd name="T11" fmla="*/ 30 h 34"/>
              <a:gd name="T12" fmla="*/ 0 w 30"/>
              <a:gd name="T13" fmla="*/ 15 h 34"/>
              <a:gd name="T14" fmla="*/ 0 w 30"/>
              <a:gd name="T15" fmla="*/ 15 h 34"/>
              <a:gd name="T16" fmla="*/ 5 w 30"/>
              <a:gd name="T17" fmla="*/ 5 h 34"/>
              <a:gd name="T18" fmla="*/ 15 w 30"/>
              <a:gd name="T19" fmla="*/ 0 h 34"/>
              <a:gd name="T20" fmla="*/ 15 w 30"/>
              <a:gd name="T21" fmla="*/ 0 h 34"/>
              <a:gd name="T22" fmla="*/ 25 w 30"/>
              <a:gd name="T23" fmla="*/ 5 h 34"/>
              <a:gd name="T24" fmla="*/ 30 w 30"/>
              <a:gd name="T25" fmla="*/ 15 h 34"/>
              <a:gd name="T26" fmla="*/ 30 w 30"/>
              <a:gd name="T27" fmla="*/ 15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4">
                <a:moveTo>
                  <a:pt x="30" y="15"/>
                </a:moveTo>
                <a:lnTo>
                  <a:pt x="30" y="15"/>
                </a:lnTo>
                <a:lnTo>
                  <a:pt x="25" y="30"/>
                </a:lnTo>
                <a:lnTo>
                  <a:pt x="15" y="34"/>
                </a:lnTo>
                <a:lnTo>
                  <a:pt x="15" y="34"/>
                </a:lnTo>
                <a:lnTo>
                  <a:pt x="5" y="30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25" y="5"/>
                </a:lnTo>
                <a:lnTo>
                  <a:pt x="30" y="15"/>
                </a:lnTo>
                <a:lnTo>
                  <a:pt x="30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6"/>
          <p:cNvSpPr>
            <a:spLocks/>
          </p:cNvSpPr>
          <p:nvPr/>
        </p:nvSpPr>
        <p:spPr bwMode="auto">
          <a:xfrm>
            <a:off x="11550650" y="2901950"/>
            <a:ext cx="119063" cy="117475"/>
          </a:xfrm>
          <a:custGeom>
            <a:avLst/>
            <a:gdLst>
              <a:gd name="T0" fmla="*/ 75 w 75"/>
              <a:gd name="T1" fmla="*/ 35 h 74"/>
              <a:gd name="T2" fmla="*/ 75 w 75"/>
              <a:gd name="T3" fmla="*/ 35 h 74"/>
              <a:gd name="T4" fmla="*/ 70 w 75"/>
              <a:gd name="T5" fmla="*/ 50 h 74"/>
              <a:gd name="T6" fmla="*/ 60 w 75"/>
              <a:gd name="T7" fmla="*/ 64 h 74"/>
              <a:gd name="T8" fmla="*/ 50 w 75"/>
              <a:gd name="T9" fmla="*/ 69 h 74"/>
              <a:gd name="T10" fmla="*/ 35 w 75"/>
              <a:gd name="T11" fmla="*/ 74 h 74"/>
              <a:gd name="T12" fmla="*/ 35 w 75"/>
              <a:gd name="T13" fmla="*/ 74 h 74"/>
              <a:gd name="T14" fmla="*/ 20 w 75"/>
              <a:gd name="T15" fmla="*/ 69 h 74"/>
              <a:gd name="T16" fmla="*/ 10 w 75"/>
              <a:gd name="T17" fmla="*/ 64 h 74"/>
              <a:gd name="T18" fmla="*/ 0 w 75"/>
              <a:gd name="T19" fmla="*/ 50 h 74"/>
              <a:gd name="T20" fmla="*/ 0 w 75"/>
              <a:gd name="T21" fmla="*/ 35 h 74"/>
              <a:gd name="T22" fmla="*/ 0 w 75"/>
              <a:gd name="T23" fmla="*/ 35 h 74"/>
              <a:gd name="T24" fmla="*/ 0 w 75"/>
              <a:gd name="T25" fmla="*/ 20 h 74"/>
              <a:gd name="T26" fmla="*/ 10 w 75"/>
              <a:gd name="T27" fmla="*/ 10 h 74"/>
              <a:gd name="T28" fmla="*/ 20 w 75"/>
              <a:gd name="T29" fmla="*/ 0 h 74"/>
              <a:gd name="T30" fmla="*/ 35 w 75"/>
              <a:gd name="T31" fmla="*/ 0 h 74"/>
              <a:gd name="T32" fmla="*/ 35 w 75"/>
              <a:gd name="T33" fmla="*/ 0 h 74"/>
              <a:gd name="T34" fmla="*/ 50 w 75"/>
              <a:gd name="T35" fmla="*/ 0 h 74"/>
              <a:gd name="T36" fmla="*/ 60 w 75"/>
              <a:gd name="T37" fmla="*/ 10 h 74"/>
              <a:gd name="T38" fmla="*/ 70 w 75"/>
              <a:gd name="T39" fmla="*/ 20 h 74"/>
              <a:gd name="T40" fmla="*/ 75 w 75"/>
              <a:gd name="T41" fmla="*/ 35 h 74"/>
              <a:gd name="T42" fmla="*/ 75 w 75"/>
              <a:gd name="T43" fmla="*/ 35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4">
                <a:moveTo>
                  <a:pt x="75" y="35"/>
                </a:moveTo>
                <a:lnTo>
                  <a:pt x="75" y="35"/>
                </a:lnTo>
                <a:lnTo>
                  <a:pt x="70" y="50"/>
                </a:lnTo>
                <a:lnTo>
                  <a:pt x="60" y="64"/>
                </a:lnTo>
                <a:lnTo>
                  <a:pt x="50" y="69"/>
                </a:lnTo>
                <a:lnTo>
                  <a:pt x="35" y="74"/>
                </a:lnTo>
                <a:lnTo>
                  <a:pt x="35" y="74"/>
                </a:lnTo>
                <a:lnTo>
                  <a:pt x="20" y="69"/>
                </a:lnTo>
                <a:lnTo>
                  <a:pt x="10" y="64"/>
                </a:lnTo>
                <a:lnTo>
                  <a:pt x="0" y="50"/>
                </a:lnTo>
                <a:lnTo>
                  <a:pt x="0" y="35"/>
                </a:lnTo>
                <a:lnTo>
                  <a:pt x="0" y="35"/>
                </a:lnTo>
                <a:lnTo>
                  <a:pt x="0" y="20"/>
                </a:lnTo>
                <a:lnTo>
                  <a:pt x="10" y="10"/>
                </a:lnTo>
                <a:lnTo>
                  <a:pt x="20" y="0"/>
                </a:lnTo>
                <a:lnTo>
                  <a:pt x="35" y="0"/>
                </a:lnTo>
                <a:lnTo>
                  <a:pt x="35" y="0"/>
                </a:lnTo>
                <a:lnTo>
                  <a:pt x="50" y="0"/>
                </a:lnTo>
                <a:lnTo>
                  <a:pt x="60" y="10"/>
                </a:lnTo>
                <a:lnTo>
                  <a:pt x="70" y="20"/>
                </a:lnTo>
                <a:lnTo>
                  <a:pt x="75" y="35"/>
                </a:lnTo>
                <a:lnTo>
                  <a:pt x="75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7"/>
          <p:cNvSpPr>
            <a:spLocks/>
          </p:cNvSpPr>
          <p:nvPr/>
        </p:nvSpPr>
        <p:spPr bwMode="auto">
          <a:xfrm>
            <a:off x="10196513" y="2062163"/>
            <a:ext cx="55563" cy="55563"/>
          </a:xfrm>
          <a:custGeom>
            <a:avLst/>
            <a:gdLst>
              <a:gd name="T0" fmla="*/ 35 w 35"/>
              <a:gd name="T1" fmla="*/ 15 h 35"/>
              <a:gd name="T2" fmla="*/ 35 w 35"/>
              <a:gd name="T3" fmla="*/ 15 h 35"/>
              <a:gd name="T4" fmla="*/ 30 w 35"/>
              <a:gd name="T5" fmla="*/ 30 h 35"/>
              <a:gd name="T6" fmla="*/ 15 w 35"/>
              <a:gd name="T7" fmla="*/ 35 h 35"/>
              <a:gd name="T8" fmla="*/ 15 w 35"/>
              <a:gd name="T9" fmla="*/ 35 h 35"/>
              <a:gd name="T10" fmla="*/ 5 w 35"/>
              <a:gd name="T11" fmla="*/ 30 h 35"/>
              <a:gd name="T12" fmla="*/ 0 w 35"/>
              <a:gd name="T13" fmla="*/ 15 h 35"/>
              <a:gd name="T14" fmla="*/ 0 w 35"/>
              <a:gd name="T15" fmla="*/ 15 h 35"/>
              <a:gd name="T16" fmla="*/ 5 w 35"/>
              <a:gd name="T17" fmla="*/ 5 h 35"/>
              <a:gd name="T18" fmla="*/ 15 w 35"/>
              <a:gd name="T19" fmla="*/ 0 h 35"/>
              <a:gd name="T20" fmla="*/ 15 w 35"/>
              <a:gd name="T21" fmla="*/ 0 h 35"/>
              <a:gd name="T22" fmla="*/ 30 w 35"/>
              <a:gd name="T23" fmla="*/ 5 h 35"/>
              <a:gd name="T24" fmla="*/ 35 w 35"/>
              <a:gd name="T25" fmla="*/ 15 h 35"/>
              <a:gd name="T26" fmla="*/ 35 w 35"/>
              <a:gd name="T27" fmla="*/ 1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5" h="35">
                <a:moveTo>
                  <a:pt x="35" y="15"/>
                </a:moveTo>
                <a:lnTo>
                  <a:pt x="35" y="15"/>
                </a:lnTo>
                <a:lnTo>
                  <a:pt x="30" y="30"/>
                </a:lnTo>
                <a:lnTo>
                  <a:pt x="15" y="35"/>
                </a:lnTo>
                <a:lnTo>
                  <a:pt x="15" y="35"/>
                </a:lnTo>
                <a:lnTo>
                  <a:pt x="5" y="30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30" y="5"/>
                </a:lnTo>
                <a:lnTo>
                  <a:pt x="35" y="15"/>
                </a:lnTo>
                <a:lnTo>
                  <a:pt x="35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8"/>
          <p:cNvSpPr>
            <a:spLocks/>
          </p:cNvSpPr>
          <p:nvPr/>
        </p:nvSpPr>
        <p:spPr bwMode="auto">
          <a:xfrm>
            <a:off x="10164763" y="2030413"/>
            <a:ext cx="119063" cy="119063"/>
          </a:xfrm>
          <a:custGeom>
            <a:avLst/>
            <a:gdLst>
              <a:gd name="T0" fmla="*/ 75 w 75"/>
              <a:gd name="T1" fmla="*/ 35 h 75"/>
              <a:gd name="T2" fmla="*/ 75 w 75"/>
              <a:gd name="T3" fmla="*/ 35 h 75"/>
              <a:gd name="T4" fmla="*/ 70 w 75"/>
              <a:gd name="T5" fmla="*/ 50 h 75"/>
              <a:gd name="T6" fmla="*/ 65 w 75"/>
              <a:gd name="T7" fmla="*/ 65 h 75"/>
              <a:gd name="T8" fmla="*/ 50 w 75"/>
              <a:gd name="T9" fmla="*/ 70 h 75"/>
              <a:gd name="T10" fmla="*/ 35 w 75"/>
              <a:gd name="T11" fmla="*/ 75 h 75"/>
              <a:gd name="T12" fmla="*/ 35 w 75"/>
              <a:gd name="T13" fmla="*/ 75 h 75"/>
              <a:gd name="T14" fmla="*/ 25 w 75"/>
              <a:gd name="T15" fmla="*/ 70 h 75"/>
              <a:gd name="T16" fmla="*/ 10 w 75"/>
              <a:gd name="T17" fmla="*/ 65 h 75"/>
              <a:gd name="T18" fmla="*/ 5 w 75"/>
              <a:gd name="T19" fmla="*/ 50 h 75"/>
              <a:gd name="T20" fmla="*/ 0 w 75"/>
              <a:gd name="T21" fmla="*/ 35 h 75"/>
              <a:gd name="T22" fmla="*/ 0 w 75"/>
              <a:gd name="T23" fmla="*/ 35 h 75"/>
              <a:gd name="T24" fmla="*/ 5 w 75"/>
              <a:gd name="T25" fmla="*/ 20 h 75"/>
              <a:gd name="T26" fmla="*/ 10 w 75"/>
              <a:gd name="T27" fmla="*/ 10 h 75"/>
              <a:gd name="T28" fmla="*/ 25 w 75"/>
              <a:gd name="T29" fmla="*/ 0 h 75"/>
              <a:gd name="T30" fmla="*/ 35 w 75"/>
              <a:gd name="T31" fmla="*/ 0 h 75"/>
              <a:gd name="T32" fmla="*/ 35 w 75"/>
              <a:gd name="T33" fmla="*/ 0 h 75"/>
              <a:gd name="T34" fmla="*/ 50 w 75"/>
              <a:gd name="T35" fmla="*/ 0 h 75"/>
              <a:gd name="T36" fmla="*/ 65 w 75"/>
              <a:gd name="T37" fmla="*/ 10 h 75"/>
              <a:gd name="T38" fmla="*/ 70 w 75"/>
              <a:gd name="T39" fmla="*/ 20 h 75"/>
              <a:gd name="T40" fmla="*/ 75 w 75"/>
              <a:gd name="T41" fmla="*/ 35 h 75"/>
              <a:gd name="T42" fmla="*/ 75 w 75"/>
              <a:gd name="T43" fmla="*/ 3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5">
                <a:moveTo>
                  <a:pt x="75" y="35"/>
                </a:moveTo>
                <a:lnTo>
                  <a:pt x="75" y="35"/>
                </a:lnTo>
                <a:lnTo>
                  <a:pt x="70" y="50"/>
                </a:lnTo>
                <a:lnTo>
                  <a:pt x="65" y="65"/>
                </a:lnTo>
                <a:lnTo>
                  <a:pt x="50" y="70"/>
                </a:lnTo>
                <a:lnTo>
                  <a:pt x="35" y="75"/>
                </a:lnTo>
                <a:lnTo>
                  <a:pt x="35" y="75"/>
                </a:lnTo>
                <a:lnTo>
                  <a:pt x="25" y="70"/>
                </a:lnTo>
                <a:lnTo>
                  <a:pt x="10" y="65"/>
                </a:lnTo>
                <a:lnTo>
                  <a:pt x="5" y="50"/>
                </a:lnTo>
                <a:lnTo>
                  <a:pt x="0" y="35"/>
                </a:lnTo>
                <a:lnTo>
                  <a:pt x="0" y="35"/>
                </a:lnTo>
                <a:lnTo>
                  <a:pt x="5" y="20"/>
                </a:lnTo>
                <a:lnTo>
                  <a:pt x="10" y="10"/>
                </a:lnTo>
                <a:lnTo>
                  <a:pt x="25" y="0"/>
                </a:lnTo>
                <a:lnTo>
                  <a:pt x="35" y="0"/>
                </a:lnTo>
                <a:lnTo>
                  <a:pt x="35" y="0"/>
                </a:lnTo>
                <a:lnTo>
                  <a:pt x="50" y="0"/>
                </a:lnTo>
                <a:lnTo>
                  <a:pt x="65" y="10"/>
                </a:lnTo>
                <a:lnTo>
                  <a:pt x="70" y="20"/>
                </a:lnTo>
                <a:lnTo>
                  <a:pt x="75" y="35"/>
                </a:lnTo>
                <a:lnTo>
                  <a:pt x="75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9"/>
          <p:cNvSpPr>
            <a:spLocks/>
          </p:cNvSpPr>
          <p:nvPr/>
        </p:nvSpPr>
        <p:spPr bwMode="auto">
          <a:xfrm>
            <a:off x="9356725" y="3162300"/>
            <a:ext cx="55563" cy="55563"/>
          </a:xfrm>
          <a:custGeom>
            <a:avLst/>
            <a:gdLst>
              <a:gd name="T0" fmla="*/ 35 w 35"/>
              <a:gd name="T1" fmla="*/ 20 h 35"/>
              <a:gd name="T2" fmla="*/ 35 w 35"/>
              <a:gd name="T3" fmla="*/ 20 h 35"/>
              <a:gd name="T4" fmla="*/ 30 w 35"/>
              <a:gd name="T5" fmla="*/ 30 h 35"/>
              <a:gd name="T6" fmla="*/ 20 w 35"/>
              <a:gd name="T7" fmla="*/ 35 h 35"/>
              <a:gd name="T8" fmla="*/ 20 w 35"/>
              <a:gd name="T9" fmla="*/ 35 h 35"/>
              <a:gd name="T10" fmla="*/ 5 w 35"/>
              <a:gd name="T11" fmla="*/ 30 h 35"/>
              <a:gd name="T12" fmla="*/ 0 w 35"/>
              <a:gd name="T13" fmla="*/ 20 h 35"/>
              <a:gd name="T14" fmla="*/ 0 w 35"/>
              <a:gd name="T15" fmla="*/ 20 h 35"/>
              <a:gd name="T16" fmla="*/ 5 w 35"/>
              <a:gd name="T17" fmla="*/ 5 h 35"/>
              <a:gd name="T18" fmla="*/ 20 w 35"/>
              <a:gd name="T19" fmla="*/ 0 h 35"/>
              <a:gd name="T20" fmla="*/ 20 w 35"/>
              <a:gd name="T21" fmla="*/ 0 h 35"/>
              <a:gd name="T22" fmla="*/ 30 w 35"/>
              <a:gd name="T23" fmla="*/ 5 h 35"/>
              <a:gd name="T24" fmla="*/ 35 w 35"/>
              <a:gd name="T25" fmla="*/ 20 h 35"/>
              <a:gd name="T26" fmla="*/ 35 w 35"/>
              <a:gd name="T27" fmla="*/ 2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5" h="35">
                <a:moveTo>
                  <a:pt x="35" y="20"/>
                </a:moveTo>
                <a:lnTo>
                  <a:pt x="35" y="20"/>
                </a:lnTo>
                <a:lnTo>
                  <a:pt x="30" y="30"/>
                </a:lnTo>
                <a:lnTo>
                  <a:pt x="20" y="35"/>
                </a:lnTo>
                <a:lnTo>
                  <a:pt x="20" y="35"/>
                </a:lnTo>
                <a:lnTo>
                  <a:pt x="5" y="30"/>
                </a:lnTo>
                <a:lnTo>
                  <a:pt x="0" y="20"/>
                </a:lnTo>
                <a:lnTo>
                  <a:pt x="0" y="20"/>
                </a:lnTo>
                <a:lnTo>
                  <a:pt x="5" y="5"/>
                </a:lnTo>
                <a:lnTo>
                  <a:pt x="20" y="0"/>
                </a:lnTo>
                <a:lnTo>
                  <a:pt x="20" y="0"/>
                </a:lnTo>
                <a:lnTo>
                  <a:pt x="30" y="5"/>
                </a:lnTo>
                <a:lnTo>
                  <a:pt x="35" y="20"/>
                </a:lnTo>
                <a:lnTo>
                  <a:pt x="35" y="2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90"/>
          <p:cNvSpPr>
            <a:spLocks/>
          </p:cNvSpPr>
          <p:nvPr/>
        </p:nvSpPr>
        <p:spPr bwMode="auto">
          <a:xfrm>
            <a:off x="9324975" y="3130550"/>
            <a:ext cx="119063" cy="119063"/>
          </a:xfrm>
          <a:custGeom>
            <a:avLst/>
            <a:gdLst>
              <a:gd name="T0" fmla="*/ 75 w 75"/>
              <a:gd name="T1" fmla="*/ 40 h 75"/>
              <a:gd name="T2" fmla="*/ 75 w 75"/>
              <a:gd name="T3" fmla="*/ 40 h 75"/>
              <a:gd name="T4" fmla="*/ 70 w 75"/>
              <a:gd name="T5" fmla="*/ 55 h 75"/>
              <a:gd name="T6" fmla="*/ 65 w 75"/>
              <a:gd name="T7" fmla="*/ 65 h 75"/>
              <a:gd name="T8" fmla="*/ 50 w 75"/>
              <a:gd name="T9" fmla="*/ 75 h 75"/>
              <a:gd name="T10" fmla="*/ 40 w 75"/>
              <a:gd name="T11" fmla="*/ 75 h 75"/>
              <a:gd name="T12" fmla="*/ 40 w 75"/>
              <a:gd name="T13" fmla="*/ 75 h 75"/>
              <a:gd name="T14" fmla="*/ 25 w 75"/>
              <a:gd name="T15" fmla="*/ 75 h 75"/>
              <a:gd name="T16" fmla="*/ 10 w 75"/>
              <a:gd name="T17" fmla="*/ 65 h 75"/>
              <a:gd name="T18" fmla="*/ 5 w 75"/>
              <a:gd name="T19" fmla="*/ 55 h 75"/>
              <a:gd name="T20" fmla="*/ 0 w 75"/>
              <a:gd name="T21" fmla="*/ 40 h 75"/>
              <a:gd name="T22" fmla="*/ 0 w 75"/>
              <a:gd name="T23" fmla="*/ 40 h 75"/>
              <a:gd name="T24" fmla="*/ 5 w 75"/>
              <a:gd name="T25" fmla="*/ 25 h 75"/>
              <a:gd name="T26" fmla="*/ 10 w 75"/>
              <a:gd name="T27" fmla="*/ 10 h 75"/>
              <a:gd name="T28" fmla="*/ 25 w 75"/>
              <a:gd name="T29" fmla="*/ 5 h 75"/>
              <a:gd name="T30" fmla="*/ 40 w 75"/>
              <a:gd name="T31" fmla="*/ 0 h 75"/>
              <a:gd name="T32" fmla="*/ 40 w 75"/>
              <a:gd name="T33" fmla="*/ 0 h 75"/>
              <a:gd name="T34" fmla="*/ 50 w 75"/>
              <a:gd name="T35" fmla="*/ 5 h 75"/>
              <a:gd name="T36" fmla="*/ 65 w 75"/>
              <a:gd name="T37" fmla="*/ 10 h 75"/>
              <a:gd name="T38" fmla="*/ 70 w 75"/>
              <a:gd name="T39" fmla="*/ 25 h 75"/>
              <a:gd name="T40" fmla="*/ 75 w 75"/>
              <a:gd name="T41" fmla="*/ 40 h 75"/>
              <a:gd name="T42" fmla="*/ 75 w 75"/>
              <a:gd name="T43" fmla="*/ 4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5">
                <a:moveTo>
                  <a:pt x="75" y="40"/>
                </a:moveTo>
                <a:lnTo>
                  <a:pt x="75" y="40"/>
                </a:lnTo>
                <a:lnTo>
                  <a:pt x="70" y="55"/>
                </a:lnTo>
                <a:lnTo>
                  <a:pt x="65" y="65"/>
                </a:lnTo>
                <a:lnTo>
                  <a:pt x="50" y="75"/>
                </a:lnTo>
                <a:lnTo>
                  <a:pt x="40" y="75"/>
                </a:lnTo>
                <a:lnTo>
                  <a:pt x="40" y="75"/>
                </a:lnTo>
                <a:lnTo>
                  <a:pt x="25" y="75"/>
                </a:lnTo>
                <a:lnTo>
                  <a:pt x="10" y="65"/>
                </a:lnTo>
                <a:lnTo>
                  <a:pt x="5" y="55"/>
                </a:lnTo>
                <a:lnTo>
                  <a:pt x="0" y="40"/>
                </a:lnTo>
                <a:lnTo>
                  <a:pt x="0" y="40"/>
                </a:lnTo>
                <a:lnTo>
                  <a:pt x="5" y="25"/>
                </a:lnTo>
                <a:lnTo>
                  <a:pt x="10" y="10"/>
                </a:lnTo>
                <a:lnTo>
                  <a:pt x="25" y="5"/>
                </a:lnTo>
                <a:lnTo>
                  <a:pt x="40" y="0"/>
                </a:lnTo>
                <a:lnTo>
                  <a:pt x="40" y="0"/>
                </a:lnTo>
                <a:lnTo>
                  <a:pt x="50" y="5"/>
                </a:lnTo>
                <a:lnTo>
                  <a:pt x="65" y="10"/>
                </a:lnTo>
                <a:lnTo>
                  <a:pt x="70" y="25"/>
                </a:lnTo>
                <a:lnTo>
                  <a:pt x="75" y="40"/>
                </a:lnTo>
                <a:lnTo>
                  <a:pt x="75" y="40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1"/>
          <p:cNvSpPr>
            <a:spLocks/>
          </p:cNvSpPr>
          <p:nvPr/>
        </p:nvSpPr>
        <p:spPr bwMode="auto">
          <a:xfrm>
            <a:off x="8518525" y="6108700"/>
            <a:ext cx="55563" cy="47625"/>
          </a:xfrm>
          <a:custGeom>
            <a:avLst/>
            <a:gdLst>
              <a:gd name="T0" fmla="*/ 35 w 35"/>
              <a:gd name="T1" fmla="*/ 15 h 30"/>
              <a:gd name="T2" fmla="*/ 35 w 35"/>
              <a:gd name="T3" fmla="*/ 15 h 30"/>
              <a:gd name="T4" fmla="*/ 30 w 35"/>
              <a:gd name="T5" fmla="*/ 25 h 30"/>
              <a:gd name="T6" fmla="*/ 15 w 35"/>
              <a:gd name="T7" fmla="*/ 30 h 30"/>
              <a:gd name="T8" fmla="*/ 15 w 35"/>
              <a:gd name="T9" fmla="*/ 30 h 30"/>
              <a:gd name="T10" fmla="*/ 5 w 35"/>
              <a:gd name="T11" fmla="*/ 25 h 30"/>
              <a:gd name="T12" fmla="*/ 0 w 35"/>
              <a:gd name="T13" fmla="*/ 15 h 30"/>
              <a:gd name="T14" fmla="*/ 0 w 35"/>
              <a:gd name="T15" fmla="*/ 15 h 30"/>
              <a:gd name="T16" fmla="*/ 5 w 35"/>
              <a:gd name="T17" fmla="*/ 5 h 30"/>
              <a:gd name="T18" fmla="*/ 15 w 35"/>
              <a:gd name="T19" fmla="*/ 0 h 30"/>
              <a:gd name="T20" fmla="*/ 15 w 35"/>
              <a:gd name="T21" fmla="*/ 0 h 30"/>
              <a:gd name="T22" fmla="*/ 30 w 35"/>
              <a:gd name="T23" fmla="*/ 5 h 30"/>
              <a:gd name="T24" fmla="*/ 35 w 35"/>
              <a:gd name="T25" fmla="*/ 15 h 30"/>
              <a:gd name="T26" fmla="*/ 35 w 35"/>
              <a:gd name="T27" fmla="*/ 15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5" h="30">
                <a:moveTo>
                  <a:pt x="35" y="15"/>
                </a:moveTo>
                <a:lnTo>
                  <a:pt x="35" y="15"/>
                </a:lnTo>
                <a:lnTo>
                  <a:pt x="30" y="25"/>
                </a:lnTo>
                <a:lnTo>
                  <a:pt x="15" y="30"/>
                </a:lnTo>
                <a:lnTo>
                  <a:pt x="15" y="30"/>
                </a:lnTo>
                <a:lnTo>
                  <a:pt x="5" y="25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30" y="5"/>
                </a:lnTo>
                <a:lnTo>
                  <a:pt x="35" y="15"/>
                </a:lnTo>
                <a:lnTo>
                  <a:pt x="35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2"/>
          <p:cNvSpPr>
            <a:spLocks/>
          </p:cNvSpPr>
          <p:nvPr/>
        </p:nvSpPr>
        <p:spPr bwMode="auto">
          <a:xfrm>
            <a:off x="8486775" y="6076950"/>
            <a:ext cx="119063" cy="109538"/>
          </a:xfrm>
          <a:custGeom>
            <a:avLst/>
            <a:gdLst>
              <a:gd name="T0" fmla="*/ 75 w 75"/>
              <a:gd name="T1" fmla="*/ 35 h 69"/>
              <a:gd name="T2" fmla="*/ 75 w 75"/>
              <a:gd name="T3" fmla="*/ 35 h 69"/>
              <a:gd name="T4" fmla="*/ 70 w 75"/>
              <a:gd name="T5" fmla="*/ 50 h 69"/>
              <a:gd name="T6" fmla="*/ 65 w 75"/>
              <a:gd name="T7" fmla="*/ 60 h 69"/>
              <a:gd name="T8" fmla="*/ 50 w 75"/>
              <a:gd name="T9" fmla="*/ 69 h 69"/>
              <a:gd name="T10" fmla="*/ 35 w 75"/>
              <a:gd name="T11" fmla="*/ 69 h 69"/>
              <a:gd name="T12" fmla="*/ 35 w 75"/>
              <a:gd name="T13" fmla="*/ 69 h 69"/>
              <a:gd name="T14" fmla="*/ 20 w 75"/>
              <a:gd name="T15" fmla="*/ 69 h 69"/>
              <a:gd name="T16" fmla="*/ 10 w 75"/>
              <a:gd name="T17" fmla="*/ 60 h 69"/>
              <a:gd name="T18" fmla="*/ 5 w 75"/>
              <a:gd name="T19" fmla="*/ 50 h 69"/>
              <a:gd name="T20" fmla="*/ 0 w 75"/>
              <a:gd name="T21" fmla="*/ 35 h 69"/>
              <a:gd name="T22" fmla="*/ 0 w 75"/>
              <a:gd name="T23" fmla="*/ 35 h 69"/>
              <a:gd name="T24" fmla="*/ 5 w 75"/>
              <a:gd name="T25" fmla="*/ 20 h 69"/>
              <a:gd name="T26" fmla="*/ 10 w 75"/>
              <a:gd name="T27" fmla="*/ 10 h 69"/>
              <a:gd name="T28" fmla="*/ 20 w 75"/>
              <a:gd name="T29" fmla="*/ 0 h 69"/>
              <a:gd name="T30" fmla="*/ 35 w 75"/>
              <a:gd name="T31" fmla="*/ 0 h 69"/>
              <a:gd name="T32" fmla="*/ 35 w 75"/>
              <a:gd name="T33" fmla="*/ 0 h 69"/>
              <a:gd name="T34" fmla="*/ 50 w 75"/>
              <a:gd name="T35" fmla="*/ 0 h 69"/>
              <a:gd name="T36" fmla="*/ 65 w 75"/>
              <a:gd name="T37" fmla="*/ 10 h 69"/>
              <a:gd name="T38" fmla="*/ 70 w 75"/>
              <a:gd name="T39" fmla="*/ 20 h 69"/>
              <a:gd name="T40" fmla="*/ 75 w 75"/>
              <a:gd name="T41" fmla="*/ 35 h 69"/>
              <a:gd name="T42" fmla="*/ 75 w 75"/>
              <a:gd name="T43" fmla="*/ 35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69">
                <a:moveTo>
                  <a:pt x="75" y="35"/>
                </a:moveTo>
                <a:lnTo>
                  <a:pt x="75" y="35"/>
                </a:lnTo>
                <a:lnTo>
                  <a:pt x="70" y="50"/>
                </a:lnTo>
                <a:lnTo>
                  <a:pt x="65" y="60"/>
                </a:lnTo>
                <a:lnTo>
                  <a:pt x="50" y="69"/>
                </a:lnTo>
                <a:lnTo>
                  <a:pt x="35" y="69"/>
                </a:lnTo>
                <a:lnTo>
                  <a:pt x="35" y="69"/>
                </a:lnTo>
                <a:lnTo>
                  <a:pt x="20" y="69"/>
                </a:lnTo>
                <a:lnTo>
                  <a:pt x="10" y="60"/>
                </a:lnTo>
                <a:lnTo>
                  <a:pt x="5" y="50"/>
                </a:lnTo>
                <a:lnTo>
                  <a:pt x="0" y="35"/>
                </a:lnTo>
                <a:lnTo>
                  <a:pt x="0" y="35"/>
                </a:lnTo>
                <a:lnTo>
                  <a:pt x="5" y="20"/>
                </a:lnTo>
                <a:lnTo>
                  <a:pt x="10" y="10"/>
                </a:lnTo>
                <a:lnTo>
                  <a:pt x="20" y="0"/>
                </a:lnTo>
                <a:lnTo>
                  <a:pt x="35" y="0"/>
                </a:lnTo>
                <a:lnTo>
                  <a:pt x="35" y="0"/>
                </a:lnTo>
                <a:lnTo>
                  <a:pt x="50" y="0"/>
                </a:lnTo>
                <a:lnTo>
                  <a:pt x="65" y="10"/>
                </a:lnTo>
                <a:lnTo>
                  <a:pt x="70" y="20"/>
                </a:lnTo>
                <a:lnTo>
                  <a:pt x="75" y="35"/>
                </a:lnTo>
                <a:lnTo>
                  <a:pt x="75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3"/>
          <p:cNvSpPr>
            <a:spLocks/>
          </p:cNvSpPr>
          <p:nvPr/>
        </p:nvSpPr>
        <p:spPr bwMode="auto">
          <a:xfrm>
            <a:off x="8335963" y="4818063"/>
            <a:ext cx="158750" cy="157163"/>
          </a:xfrm>
          <a:custGeom>
            <a:avLst/>
            <a:gdLst>
              <a:gd name="T0" fmla="*/ 100 w 100"/>
              <a:gd name="T1" fmla="*/ 50 h 99"/>
              <a:gd name="T2" fmla="*/ 100 w 100"/>
              <a:gd name="T3" fmla="*/ 50 h 99"/>
              <a:gd name="T4" fmla="*/ 95 w 100"/>
              <a:gd name="T5" fmla="*/ 69 h 99"/>
              <a:gd name="T6" fmla="*/ 85 w 100"/>
              <a:gd name="T7" fmla="*/ 84 h 99"/>
              <a:gd name="T8" fmla="*/ 70 w 100"/>
              <a:gd name="T9" fmla="*/ 94 h 99"/>
              <a:gd name="T10" fmla="*/ 50 w 100"/>
              <a:gd name="T11" fmla="*/ 99 h 99"/>
              <a:gd name="T12" fmla="*/ 50 w 100"/>
              <a:gd name="T13" fmla="*/ 99 h 99"/>
              <a:gd name="T14" fmla="*/ 30 w 100"/>
              <a:gd name="T15" fmla="*/ 94 h 99"/>
              <a:gd name="T16" fmla="*/ 15 w 100"/>
              <a:gd name="T17" fmla="*/ 84 h 99"/>
              <a:gd name="T18" fmla="*/ 5 w 100"/>
              <a:gd name="T19" fmla="*/ 69 h 99"/>
              <a:gd name="T20" fmla="*/ 0 w 100"/>
              <a:gd name="T21" fmla="*/ 54 h 99"/>
              <a:gd name="T22" fmla="*/ 0 w 100"/>
              <a:gd name="T23" fmla="*/ 54 h 99"/>
              <a:gd name="T24" fmla="*/ 5 w 100"/>
              <a:gd name="T25" fmla="*/ 35 h 99"/>
              <a:gd name="T26" fmla="*/ 15 w 100"/>
              <a:gd name="T27" fmla="*/ 15 h 99"/>
              <a:gd name="T28" fmla="*/ 30 w 100"/>
              <a:gd name="T29" fmla="*/ 5 h 99"/>
              <a:gd name="T30" fmla="*/ 50 w 100"/>
              <a:gd name="T31" fmla="*/ 0 h 99"/>
              <a:gd name="T32" fmla="*/ 50 w 100"/>
              <a:gd name="T33" fmla="*/ 0 h 99"/>
              <a:gd name="T34" fmla="*/ 65 w 100"/>
              <a:gd name="T35" fmla="*/ 5 h 99"/>
              <a:gd name="T36" fmla="*/ 85 w 100"/>
              <a:gd name="T37" fmla="*/ 15 h 99"/>
              <a:gd name="T38" fmla="*/ 95 w 100"/>
              <a:gd name="T39" fmla="*/ 30 h 99"/>
              <a:gd name="T40" fmla="*/ 100 w 100"/>
              <a:gd name="T41" fmla="*/ 50 h 99"/>
              <a:gd name="T42" fmla="*/ 100 w 100"/>
              <a:gd name="T43" fmla="*/ 5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0" h="99">
                <a:moveTo>
                  <a:pt x="100" y="50"/>
                </a:moveTo>
                <a:lnTo>
                  <a:pt x="100" y="50"/>
                </a:lnTo>
                <a:lnTo>
                  <a:pt x="95" y="69"/>
                </a:lnTo>
                <a:lnTo>
                  <a:pt x="85" y="84"/>
                </a:lnTo>
                <a:lnTo>
                  <a:pt x="70" y="94"/>
                </a:lnTo>
                <a:lnTo>
                  <a:pt x="50" y="99"/>
                </a:lnTo>
                <a:lnTo>
                  <a:pt x="50" y="99"/>
                </a:lnTo>
                <a:lnTo>
                  <a:pt x="30" y="94"/>
                </a:lnTo>
                <a:lnTo>
                  <a:pt x="15" y="84"/>
                </a:lnTo>
                <a:lnTo>
                  <a:pt x="5" y="69"/>
                </a:lnTo>
                <a:lnTo>
                  <a:pt x="0" y="54"/>
                </a:lnTo>
                <a:lnTo>
                  <a:pt x="0" y="54"/>
                </a:lnTo>
                <a:lnTo>
                  <a:pt x="5" y="35"/>
                </a:lnTo>
                <a:lnTo>
                  <a:pt x="15" y="15"/>
                </a:lnTo>
                <a:lnTo>
                  <a:pt x="30" y="5"/>
                </a:lnTo>
                <a:lnTo>
                  <a:pt x="50" y="0"/>
                </a:lnTo>
                <a:lnTo>
                  <a:pt x="50" y="0"/>
                </a:lnTo>
                <a:lnTo>
                  <a:pt x="65" y="5"/>
                </a:lnTo>
                <a:lnTo>
                  <a:pt x="85" y="15"/>
                </a:lnTo>
                <a:lnTo>
                  <a:pt x="95" y="30"/>
                </a:lnTo>
                <a:lnTo>
                  <a:pt x="100" y="50"/>
                </a:lnTo>
                <a:lnTo>
                  <a:pt x="100" y="50"/>
                </a:lnTo>
                <a:close/>
              </a:path>
            </a:pathLst>
          </a:custGeom>
          <a:noFill/>
          <a:ln w="317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4"/>
          <p:cNvSpPr>
            <a:spLocks/>
          </p:cNvSpPr>
          <p:nvPr/>
        </p:nvSpPr>
        <p:spPr bwMode="auto">
          <a:xfrm>
            <a:off x="8383588" y="4865688"/>
            <a:ext cx="63500" cy="69850"/>
          </a:xfrm>
          <a:custGeom>
            <a:avLst/>
            <a:gdLst>
              <a:gd name="T0" fmla="*/ 40 w 40"/>
              <a:gd name="T1" fmla="*/ 20 h 44"/>
              <a:gd name="T2" fmla="*/ 40 w 40"/>
              <a:gd name="T3" fmla="*/ 20 h 44"/>
              <a:gd name="T4" fmla="*/ 40 w 40"/>
              <a:gd name="T5" fmla="*/ 29 h 44"/>
              <a:gd name="T6" fmla="*/ 35 w 40"/>
              <a:gd name="T7" fmla="*/ 34 h 44"/>
              <a:gd name="T8" fmla="*/ 30 w 40"/>
              <a:gd name="T9" fmla="*/ 39 h 44"/>
              <a:gd name="T10" fmla="*/ 20 w 40"/>
              <a:gd name="T11" fmla="*/ 44 h 44"/>
              <a:gd name="T12" fmla="*/ 20 w 40"/>
              <a:gd name="T13" fmla="*/ 44 h 44"/>
              <a:gd name="T14" fmla="*/ 10 w 40"/>
              <a:gd name="T15" fmla="*/ 39 h 44"/>
              <a:gd name="T16" fmla="*/ 5 w 40"/>
              <a:gd name="T17" fmla="*/ 34 h 44"/>
              <a:gd name="T18" fmla="*/ 0 w 40"/>
              <a:gd name="T19" fmla="*/ 29 h 44"/>
              <a:gd name="T20" fmla="*/ 0 w 40"/>
              <a:gd name="T21" fmla="*/ 20 h 44"/>
              <a:gd name="T22" fmla="*/ 0 w 40"/>
              <a:gd name="T23" fmla="*/ 20 h 44"/>
              <a:gd name="T24" fmla="*/ 0 w 40"/>
              <a:gd name="T25" fmla="*/ 15 h 44"/>
              <a:gd name="T26" fmla="*/ 5 w 40"/>
              <a:gd name="T27" fmla="*/ 5 h 44"/>
              <a:gd name="T28" fmla="*/ 10 w 40"/>
              <a:gd name="T29" fmla="*/ 0 h 44"/>
              <a:gd name="T30" fmla="*/ 20 w 40"/>
              <a:gd name="T31" fmla="*/ 0 h 44"/>
              <a:gd name="T32" fmla="*/ 20 w 40"/>
              <a:gd name="T33" fmla="*/ 0 h 44"/>
              <a:gd name="T34" fmla="*/ 25 w 40"/>
              <a:gd name="T35" fmla="*/ 0 h 44"/>
              <a:gd name="T36" fmla="*/ 35 w 40"/>
              <a:gd name="T37" fmla="*/ 5 h 44"/>
              <a:gd name="T38" fmla="*/ 40 w 40"/>
              <a:gd name="T39" fmla="*/ 10 h 44"/>
              <a:gd name="T40" fmla="*/ 40 w 40"/>
              <a:gd name="T41" fmla="*/ 20 h 44"/>
              <a:gd name="T42" fmla="*/ 40 w 40"/>
              <a:gd name="T43" fmla="*/ 2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4">
                <a:moveTo>
                  <a:pt x="40" y="20"/>
                </a:moveTo>
                <a:lnTo>
                  <a:pt x="40" y="20"/>
                </a:lnTo>
                <a:lnTo>
                  <a:pt x="40" y="29"/>
                </a:lnTo>
                <a:lnTo>
                  <a:pt x="35" y="34"/>
                </a:lnTo>
                <a:lnTo>
                  <a:pt x="30" y="39"/>
                </a:lnTo>
                <a:lnTo>
                  <a:pt x="20" y="44"/>
                </a:lnTo>
                <a:lnTo>
                  <a:pt x="20" y="44"/>
                </a:lnTo>
                <a:lnTo>
                  <a:pt x="10" y="39"/>
                </a:lnTo>
                <a:lnTo>
                  <a:pt x="5" y="34"/>
                </a:lnTo>
                <a:lnTo>
                  <a:pt x="0" y="29"/>
                </a:lnTo>
                <a:lnTo>
                  <a:pt x="0" y="20"/>
                </a:lnTo>
                <a:lnTo>
                  <a:pt x="0" y="20"/>
                </a:lnTo>
                <a:lnTo>
                  <a:pt x="0" y="15"/>
                </a:lnTo>
                <a:lnTo>
                  <a:pt x="5" y="5"/>
                </a:lnTo>
                <a:lnTo>
                  <a:pt x="10" y="0"/>
                </a:lnTo>
                <a:lnTo>
                  <a:pt x="20" y="0"/>
                </a:lnTo>
                <a:lnTo>
                  <a:pt x="20" y="0"/>
                </a:lnTo>
                <a:lnTo>
                  <a:pt x="25" y="0"/>
                </a:lnTo>
                <a:lnTo>
                  <a:pt x="35" y="5"/>
                </a:lnTo>
                <a:lnTo>
                  <a:pt x="40" y="10"/>
                </a:lnTo>
                <a:lnTo>
                  <a:pt x="40" y="20"/>
                </a:lnTo>
                <a:lnTo>
                  <a:pt x="40" y="20"/>
                </a:lnTo>
                <a:close/>
              </a:path>
            </a:pathLst>
          </a:custGeom>
          <a:noFill/>
          <a:ln w="317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标题 1"/>
          <p:cNvSpPr txBox="1">
            <a:spLocks/>
          </p:cNvSpPr>
          <p:nvPr/>
        </p:nvSpPr>
        <p:spPr>
          <a:xfrm>
            <a:off x="596107" y="1089025"/>
            <a:ext cx="1354138" cy="231933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广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西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86834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4318000" y="898525"/>
            <a:ext cx="7650163" cy="559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4405313" y="977900"/>
            <a:ext cx="7483475" cy="5438775"/>
          </a:xfrm>
          <a:custGeom>
            <a:avLst/>
            <a:gdLst>
              <a:gd name="T0" fmla="*/ 1625 w 4714"/>
              <a:gd name="T1" fmla="*/ 513 h 3426"/>
              <a:gd name="T2" fmla="*/ 1862 w 4714"/>
              <a:gd name="T3" fmla="*/ 398 h 3426"/>
              <a:gd name="T4" fmla="*/ 2017 w 4714"/>
              <a:gd name="T5" fmla="*/ 594 h 3426"/>
              <a:gd name="T6" fmla="*/ 2334 w 4714"/>
              <a:gd name="T7" fmla="*/ 523 h 3426"/>
              <a:gd name="T8" fmla="*/ 2556 w 4714"/>
              <a:gd name="T9" fmla="*/ 629 h 3426"/>
              <a:gd name="T10" fmla="*/ 2576 w 4714"/>
              <a:gd name="T11" fmla="*/ 810 h 3426"/>
              <a:gd name="T12" fmla="*/ 2671 w 4714"/>
              <a:gd name="T13" fmla="*/ 830 h 3426"/>
              <a:gd name="T14" fmla="*/ 2812 w 4714"/>
              <a:gd name="T15" fmla="*/ 891 h 3426"/>
              <a:gd name="T16" fmla="*/ 2988 w 4714"/>
              <a:gd name="T17" fmla="*/ 1157 h 3426"/>
              <a:gd name="T18" fmla="*/ 3109 w 4714"/>
              <a:gd name="T19" fmla="*/ 1021 h 3426"/>
              <a:gd name="T20" fmla="*/ 3270 w 4714"/>
              <a:gd name="T21" fmla="*/ 891 h 3426"/>
              <a:gd name="T22" fmla="*/ 3315 w 4714"/>
              <a:gd name="T23" fmla="*/ 1062 h 3426"/>
              <a:gd name="T24" fmla="*/ 3728 w 4714"/>
              <a:gd name="T25" fmla="*/ 1192 h 3426"/>
              <a:gd name="T26" fmla="*/ 3934 w 4714"/>
              <a:gd name="T27" fmla="*/ 1082 h 3426"/>
              <a:gd name="T28" fmla="*/ 4030 w 4714"/>
              <a:gd name="T29" fmla="*/ 1016 h 3426"/>
              <a:gd name="T30" fmla="*/ 4180 w 4714"/>
              <a:gd name="T31" fmla="*/ 931 h 3426"/>
              <a:gd name="T32" fmla="*/ 4507 w 4714"/>
              <a:gd name="T33" fmla="*/ 1263 h 3426"/>
              <a:gd name="T34" fmla="*/ 4678 w 4714"/>
              <a:gd name="T35" fmla="*/ 1207 h 3426"/>
              <a:gd name="T36" fmla="*/ 4689 w 4714"/>
              <a:gd name="T37" fmla="*/ 1454 h 3426"/>
              <a:gd name="T38" fmla="*/ 4658 w 4714"/>
              <a:gd name="T39" fmla="*/ 1600 h 3426"/>
              <a:gd name="T40" fmla="*/ 4422 w 4714"/>
              <a:gd name="T41" fmla="*/ 1746 h 3426"/>
              <a:gd name="T42" fmla="*/ 4548 w 4714"/>
              <a:gd name="T43" fmla="*/ 1932 h 3426"/>
              <a:gd name="T44" fmla="*/ 4291 w 4714"/>
              <a:gd name="T45" fmla="*/ 1665 h 3426"/>
              <a:gd name="T46" fmla="*/ 4090 w 4714"/>
              <a:gd name="T47" fmla="*/ 1721 h 3426"/>
              <a:gd name="T48" fmla="*/ 4125 w 4714"/>
              <a:gd name="T49" fmla="*/ 1977 h 3426"/>
              <a:gd name="T50" fmla="*/ 3974 w 4714"/>
              <a:gd name="T51" fmla="*/ 2063 h 3426"/>
              <a:gd name="T52" fmla="*/ 3803 w 4714"/>
              <a:gd name="T53" fmla="*/ 2374 h 3426"/>
              <a:gd name="T54" fmla="*/ 3391 w 4714"/>
              <a:gd name="T55" fmla="*/ 2475 h 3426"/>
              <a:gd name="T56" fmla="*/ 3527 w 4714"/>
              <a:gd name="T57" fmla="*/ 2686 h 3426"/>
              <a:gd name="T58" fmla="*/ 3456 w 4714"/>
              <a:gd name="T59" fmla="*/ 2877 h 3426"/>
              <a:gd name="T60" fmla="*/ 3174 w 4714"/>
              <a:gd name="T61" fmla="*/ 2887 h 3426"/>
              <a:gd name="T62" fmla="*/ 2858 w 4714"/>
              <a:gd name="T63" fmla="*/ 2732 h 3426"/>
              <a:gd name="T64" fmla="*/ 2722 w 4714"/>
              <a:gd name="T65" fmla="*/ 2842 h 3426"/>
              <a:gd name="T66" fmla="*/ 2566 w 4714"/>
              <a:gd name="T67" fmla="*/ 3255 h 3426"/>
              <a:gd name="T68" fmla="*/ 2520 w 4714"/>
              <a:gd name="T69" fmla="*/ 3380 h 3426"/>
              <a:gd name="T70" fmla="*/ 2339 w 4714"/>
              <a:gd name="T71" fmla="*/ 3426 h 3426"/>
              <a:gd name="T72" fmla="*/ 2355 w 4714"/>
              <a:gd name="T73" fmla="*/ 3189 h 3426"/>
              <a:gd name="T74" fmla="*/ 2189 w 4714"/>
              <a:gd name="T75" fmla="*/ 3008 h 3426"/>
              <a:gd name="T76" fmla="*/ 2083 w 4714"/>
              <a:gd name="T77" fmla="*/ 2711 h 3426"/>
              <a:gd name="T78" fmla="*/ 2043 w 4714"/>
              <a:gd name="T79" fmla="*/ 2601 h 3426"/>
              <a:gd name="T80" fmla="*/ 1922 w 4714"/>
              <a:gd name="T81" fmla="*/ 2430 h 3426"/>
              <a:gd name="T82" fmla="*/ 1731 w 4714"/>
              <a:gd name="T83" fmla="*/ 2108 h 3426"/>
              <a:gd name="T84" fmla="*/ 1560 w 4714"/>
              <a:gd name="T85" fmla="*/ 2234 h 3426"/>
              <a:gd name="T86" fmla="*/ 1434 w 4714"/>
              <a:gd name="T87" fmla="*/ 1992 h 3426"/>
              <a:gd name="T88" fmla="*/ 1157 w 4714"/>
              <a:gd name="T89" fmla="*/ 1902 h 3426"/>
              <a:gd name="T90" fmla="*/ 971 w 4714"/>
              <a:gd name="T91" fmla="*/ 1866 h 3426"/>
              <a:gd name="T92" fmla="*/ 1057 w 4714"/>
              <a:gd name="T93" fmla="*/ 1781 h 3426"/>
              <a:gd name="T94" fmla="*/ 881 w 4714"/>
              <a:gd name="T95" fmla="*/ 1409 h 3426"/>
              <a:gd name="T96" fmla="*/ 664 w 4714"/>
              <a:gd name="T97" fmla="*/ 1303 h 3426"/>
              <a:gd name="T98" fmla="*/ 408 w 4714"/>
              <a:gd name="T99" fmla="*/ 1363 h 3426"/>
              <a:gd name="T100" fmla="*/ 277 w 4714"/>
              <a:gd name="T101" fmla="*/ 1197 h 3426"/>
              <a:gd name="T102" fmla="*/ 292 w 4714"/>
              <a:gd name="T103" fmla="*/ 881 h 3426"/>
              <a:gd name="T104" fmla="*/ 151 w 4714"/>
              <a:gd name="T105" fmla="*/ 584 h 3426"/>
              <a:gd name="T106" fmla="*/ 0 w 4714"/>
              <a:gd name="T107" fmla="*/ 493 h 3426"/>
              <a:gd name="T108" fmla="*/ 161 w 4714"/>
              <a:gd name="T109" fmla="*/ 342 h 3426"/>
              <a:gd name="T110" fmla="*/ 327 w 4714"/>
              <a:gd name="T111" fmla="*/ 342 h 3426"/>
              <a:gd name="T112" fmla="*/ 453 w 4714"/>
              <a:gd name="T113" fmla="*/ 478 h 3426"/>
              <a:gd name="T114" fmla="*/ 498 w 4714"/>
              <a:gd name="T115" fmla="*/ 217 h 3426"/>
              <a:gd name="T116" fmla="*/ 684 w 4714"/>
              <a:gd name="T117" fmla="*/ 81 h 3426"/>
              <a:gd name="T118" fmla="*/ 1011 w 4714"/>
              <a:gd name="T119" fmla="*/ 76 h 3426"/>
              <a:gd name="T120" fmla="*/ 1263 w 4714"/>
              <a:gd name="T121" fmla="*/ 488 h 3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714" h="3426">
                <a:moveTo>
                  <a:pt x="1550" y="468"/>
                </a:moveTo>
                <a:lnTo>
                  <a:pt x="1550" y="468"/>
                </a:lnTo>
                <a:lnTo>
                  <a:pt x="1555" y="463"/>
                </a:lnTo>
                <a:lnTo>
                  <a:pt x="1565" y="463"/>
                </a:lnTo>
                <a:lnTo>
                  <a:pt x="1575" y="468"/>
                </a:lnTo>
                <a:lnTo>
                  <a:pt x="1580" y="473"/>
                </a:lnTo>
                <a:lnTo>
                  <a:pt x="1580" y="483"/>
                </a:lnTo>
                <a:lnTo>
                  <a:pt x="1580" y="498"/>
                </a:lnTo>
                <a:lnTo>
                  <a:pt x="1580" y="498"/>
                </a:lnTo>
                <a:lnTo>
                  <a:pt x="1580" y="508"/>
                </a:lnTo>
                <a:lnTo>
                  <a:pt x="1585" y="518"/>
                </a:lnTo>
                <a:lnTo>
                  <a:pt x="1595" y="523"/>
                </a:lnTo>
                <a:lnTo>
                  <a:pt x="1600" y="518"/>
                </a:lnTo>
                <a:lnTo>
                  <a:pt x="1625" y="513"/>
                </a:lnTo>
                <a:lnTo>
                  <a:pt x="1635" y="503"/>
                </a:lnTo>
                <a:lnTo>
                  <a:pt x="1635" y="503"/>
                </a:lnTo>
                <a:lnTo>
                  <a:pt x="1655" y="498"/>
                </a:lnTo>
                <a:lnTo>
                  <a:pt x="1691" y="488"/>
                </a:lnTo>
                <a:lnTo>
                  <a:pt x="1721" y="488"/>
                </a:lnTo>
                <a:lnTo>
                  <a:pt x="1741" y="488"/>
                </a:lnTo>
                <a:lnTo>
                  <a:pt x="1741" y="488"/>
                </a:lnTo>
                <a:lnTo>
                  <a:pt x="1741" y="473"/>
                </a:lnTo>
                <a:lnTo>
                  <a:pt x="1746" y="463"/>
                </a:lnTo>
                <a:lnTo>
                  <a:pt x="1756" y="448"/>
                </a:lnTo>
                <a:lnTo>
                  <a:pt x="1771" y="428"/>
                </a:lnTo>
                <a:lnTo>
                  <a:pt x="1791" y="413"/>
                </a:lnTo>
                <a:lnTo>
                  <a:pt x="1821" y="403"/>
                </a:lnTo>
                <a:lnTo>
                  <a:pt x="1862" y="398"/>
                </a:lnTo>
                <a:lnTo>
                  <a:pt x="1862" y="398"/>
                </a:lnTo>
                <a:lnTo>
                  <a:pt x="1867" y="403"/>
                </a:lnTo>
                <a:lnTo>
                  <a:pt x="1872" y="413"/>
                </a:lnTo>
                <a:lnTo>
                  <a:pt x="1877" y="433"/>
                </a:lnTo>
                <a:lnTo>
                  <a:pt x="1877" y="433"/>
                </a:lnTo>
                <a:lnTo>
                  <a:pt x="1877" y="463"/>
                </a:lnTo>
                <a:lnTo>
                  <a:pt x="1877" y="483"/>
                </a:lnTo>
                <a:lnTo>
                  <a:pt x="1882" y="498"/>
                </a:lnTo>
                <a:lnTo>
                  <a:pt x="1892" y="513"/>
                </a:lnTo>
                <a:lnTo>
                  <a:pt x="1902" y="533"/>
                </a:lnTo>
                <a:lnTo>
                  <a:pt x="1927" y="549"/>
                </a:lnTo>
                <a:lnTo>
                  <a:pt x="1952" y="564"/>
                </a:lnTo>
                <a:lnTo>
                  <a:pt x="1952" y="564"/>
                </a:lnTo>
                <a:lnTo>
                  <a:pt x="2017" y="594"/>
                </a:lnTo>
                <a:lnTo>
                  <a:pt x="2043" y="604"/>
                </a:lnTo>
                <a:lnTo>
                  <a:pt x="2073" y="609"/>
                </a:lnTo>
                <a:lnTo>
                  <a:pt x="2098" y="609"/>
                </a:lnTo>
                <a:lnTo>
                  <a:pt x="2123" y="604"/>
                </a:lnTo>
                <a:lnTo>
                  <a:pt x="2148" y="584"/>
                </a:lnTo>
                <a:lnTo>
                  <a:pt x="2178" y="559"/>
                </a:lnTo>
                <a:lnTo>
                  <a:pt x="2178" y="559"/>
                </a:lnTo>
                <a:lnTo>
                  <a:pt x="2204" y="533"/>
                </a:lnTo>
                <a:lnTo>
                  <a:pt x="2229" y="513"/>
                </a:lnTo>
                <a:lnTo>
                  <a:pt x="2249" y="503"/>
                </a:lnTo>
                <a:lnTo>
                  <a:pt x="2264" y="503"/>
                </a:lnTo>
                <a:lnTo>
                  <a:pt x="2284" y="503"/>
                </a:lnTo>
                <a:lnTo>
                  <a:pt x="2299" y="508"/>
                </a:lnTo>
                <a:lnTo>
                  <a:pt x="2334" y="523"/>
                </a:lnTo>
                <a:lnTo>
                  <a:pt x="2334" y="523"/>
                </a:lnTo>
                <a:lnTo>
                  <a:pt x="2375" y="539"/>
                </a:lnTo>
                <a:lnTo>
                  <a:pt x="2410" y="544"/>
                </a:lnTo>
                <a:lnTo>
                  <a:pt x="2440" y="544"/>
                </a:lnTo>
                <a:lnTo>
                  <a:pt x="2470" y="533"/>
                </a:lnTo>
                <a:lnTo>
                  <a:pt x="2470" y="533"/>
                </a:lnTo>
                <a:lnTo>
                  <a:pt x="2485" y="544"/>
                </a:lnTo>
                <a:lnTo>
                  <a:pt x="2495" y="554"/>
                </a:lnTo>
                <a:lnTo>
                  <a:pt x="2495" y="569"/>
                </a:lnTo>
                <a:lnTo>
                  <a:pt x="2495" y="569"/>
                </a:lnTo>
                <a:lnTo>
                  <a:pt x="2500" y="589"/>
                </a:lnTo>
                <a:lnTo>
                  <a:pt x="2515" y="604"/>
                </a:lnTo>
                <a:lnTo>
                  <a:pt x="2536" y="619"/>
                </a:lnTo>
                <a:lnTo>
                  <a:pt x="2556" y="629"/>
                </a:lnTo>
                <a:lnTo>
                  <a:pt x="2556" y="629"/>
                </a:lnTo>
                <a:lnTo>
                  <a:pt x="2566" y="634"/>
                </a:lnTo>
                <a:lnTo>
                  <a:pt x="2571" y="644"/>
                </a:lnTo>
                <a:lnTo>
                  <a:pt x="2571" y="664"/>
                </a:lnTo>
                <a:lnTo>
                  <a:pt x="2561" y="689"/>
                </a:lnTo>
                <a:lnTo>
                  <a:pt x="2561" y="689"/>
                </a:lnTo>
                <a:lnTo>
                  <a:pt x="2556" y="699"/>
                </a:lnTo>
                <a:lnTo>
                  <a:pt x="2546" y="725"/>
                </a:lnTo>
                <a:lnTo>
                  <a:pt x="2546" y="740"/>
                </a:lnTo>
                <a:lnTo>
                  <a:pt x="2546" y="760"/>
                </a:lnTo>
                <a:lnTo>
                  <a:pt x="2551" y="775"/>
                </a:lnTo>
                <a:lnTo>
                  <a:pt x="2561" y="790"/>
                </a:lnTo>
                <a:lnTo>
                  <a:pt x="2561" y="790"/>
                </a:lnTo>
                <a:lnTo>
                  <a:pt x="2576" y="810"/>
                </a:lnTo>
                <a:lnTo>
                  <a:pt x="2581" y="825"/>
                </a:lnTo>
                <a:lnTo>
                  <a:pt x="2591" y="850"/>
                </a:lnTo>
                <a:lnTo>
                  <a:pt x="2586" y="870"/>
                </a:lnTo>
                <a:lnTo>
                  <a:pt x="2586" y="876"/>
                </a:lnTo>
                <a:lnTo>
                  <a:pt x="2586" y="876"/>
                </a:lnTo>
                <a:lnTo>
                  <a:pt x="2586" y="881"/>
                </a:lnTo>
                <a:lnTo>
                  <a:pt x="2596" y="881"/>
                </a:lnTo>
                <a:lnTo>
                  <a:pt x="2606" y="876"/>
                </a:lnTo>
                <a:lnTo>
                  <a:pt x="2631" y="850"/>
                </a:lnTo>
                <a:lnTo>
                  <a:pt x="2631" y="850"/>
                </a:lnTo>
                <a:lnTo>
                  <a:pt x="2641" y="840"/>
                </a:lnTo>
                <a:lnTo>
                  <a:pt x="2651" y="830"/>
                </a:lnTo>
                <a:lnTo>
                  <a:pt x="2661" y="830"/>
                </a:lnTo>
                <a:lnTo>
                  <a:pt x="2671" y="830"/>
                </a:lnTo>
                <a:lnTo>
                  <a:pt x="2686" y="840"/>
                </a:lnTo>
                <a:lnTo>
                  <a:pt x="2686" y="845"/>
                </a:lnTo>
                <a:lnTo>
                  <a:pt x="2717" y="830"/>
                </a:lnTo>
                <a:lnTo>
                  <a:pt x="2717" y="830"/>
                </a:lnTo>
                <a:lnTo>
                  <a:pt x="2717" y="825"/>
                </a:lnTo>
                <a:lnTo>
                  <a:pt x="2722" y="820"/>
                </a:lnTo>
                <a:lnTo>
                  <a:pt x="2742" y="825"/>
                </a:lnTo>
                <a:lnTo>
                  <a:pt x="2777" y="840"/>
                </a:lnTo>
                <a:lnTo>
                  <a:pt x="2777" y="840"/>
                </a:lnTo>
                <a:lnTo>
                  <a:pt x="2812" y="855"/>
                </a:lnTo>
                <a:lnTo>
                  <a:pt x="2832" y="865"/>
                </a:lnTo>
                <a:lnTo>
                  <a:pt x="2832" y="870"/>
                </a:lnTo>
                <a:lnTo>
                  <a:pt x="2832" y="876"/>
                </a:lnTo>
                <a:lnTo>
                  <a:pt x="2812" y="891"/>
                </a:lnTo>
                <a:lnTo>
                  <a:pt x="2812" y="891"/>
                </a:lnTo>
                <a:lnTo>
                  <a:pt x="2807" y="906"/>
                </a:lnTo>
                <a:lnTo>
                  <a:pt x="2802" y="921"/>
                </a:lnTo>
                <a:lnTo>
                  <a:pt x="2802" y="941"/>
                </a:lnTo>
                <a:lnTo>
                  <a:pt x="2807" y="961"/>
                </a:lnTo>
                <a:lnTo>
                  <a:pt x="2822" y="981"/>
                </a:lnTo>
                <a:lnTo>
                  <a:pt x="2847" y="1001"/>
                </a:lnTo>
                <a:lnTo>
                  <a:pt x="2893" y="1016"/>
                </a:lnTo>
                <a:lnTo>
                  <a:pt x="2908" y="1092"/>
                </a:lnTo>
                <a:lnTo>
                  <a:pt x="2908" y="1092"/>
                </a:lnTo>
                <a:lnTo>
                  <a:pt x="2928" y="1102"/>
                </a:lnTo>
                <a:lnTo>
                  <a:pt x="2953" y="1102"/>
                </a:lnTo>
                <a:lnTo>
                  <a:pt x="2983" y="1097"/>
                </a:lnTo>
                <a:lnTo>
                  <a:pt x="2988" y="1157"/>
                </a:lnTo>
                <a:lnTo>
                  <a:pt x="2988" y="1157"/>
                </a:lnTo>
                <a:lnTo>
                  <a:pt x="3008" y="1157"/>
                </a:lnTo>
                <a:lnTo>
                  <a:pt x="3034" y="1157"/>
                </a:lnTo>
                <a:lnTo>
                  <a:pt x="3059" y="1152"/>
                </a:lnTo>
                <a:lnTo>
                  <a:pt x="3089" y="1147"/>
                </a:lnTo>
                <a:lnTo>
                  <a:pt x="3109" y="1132"/>
                </a:lnTo>
                <a:lnTo>
                  <a:pt x="3119" y="1122"/>
                </a:lnTo>
                <a:lnTo>
                  <a:pt x="3129" y="1107"/>
                </a:lnTo>
                <a:lnTo>
                  <a:pt x="3129" y="1092"/>
                </a:lnTo>
                <a:lnTo>
                  <a:pt x="3129" y="1077"/>
                </a:lnTo>
                <a:lnTo>
                  <a:pt x="3114" y="1062"/>
                </a:lnTo>
                <a:lnTo>
                  <a:pt x="3114" y="1042"/>
                </a:lnTo>
                <a:lnTo>
                  <a:pt x="3124" y="1031"/>
                </a:lnTo>
                <a:lnTo>
                  <a:pt x="3109" y="1021"/>
                </a:lnTo>
                <a:lnTo>
                  <a:pt x="3109" y="1006"/>
                </a:lnTo>
                <a:lnTo>
                  <a:pt x="3109" y="996"/>
                </a:lnTo>
                <a:lnTo>
                  <a:pt x="3099" y="981"/>
                </a:lnTo>
                <a:lnTo>
                  <a:pt x="3094" y="971"/>
                </a:lnTo>
                <a:lnTo>
                  <a:pt x="3089" y="961"/>
                </a:lnTo>
                <a:lnTo>
                  <a:pt x="3089" y="946"/>
                </a:lnTo>
                <a:lnTo>
                  <a:pt x="3124" y="941"/>
                </a:lnTo>
                <a:lnTo>
                  <a:pt x="3179" y="835"/>
                </a:lnTo>
                <a:lnTo>
                  <a:pt x="3220" y="840"/>
                </a:lnTo>
                <a:lnTo>
                  <a:pt x="3220" y="840"/>
                </a:lnTo>
                <a:lnTo>
                  <a:pt x="3230" y="845"/>
                </a:lnTo>
                <a:lnTo>
                  <a:pt x="3250" y="865"/>
                </a:lnTo>
                <a:lnTo>
                  <a:pt x="3260" y="876"/>
                </a:lnTo>
                <a:lnTo>
                  <a:pt x="3270" y="891"/>
                </a:lnTo>
                <a:lnTo>
                  <a:pt x="3270" y="911"/>
                </a:lnTo>
                <a:lnTo>
                  <a:pt x="3270" y="931"/>
                </a:lnTo>
                <a:lnTo>
                  <a:pt x="3270" y="931"/>
                </a:lnTo>
                <a:lnTo>
                  <a:pt x="3270" y="931"/>
                </a:lnTo>
                <a:lnTo>
                  <a:pt x="3280" y="941"/>
                </a:lnTo>
                <a:lnTo>
                  <a:pt x="3290" y="961"/>
                </a:lnTo>
                <a:lnTo>
                  <a:pt x="3295" y="996"/>
                </a:lnTo>
                <a:lnTo>
                  <a:pt x="3295" y="996"/>
                </a:lnTo>
                <a:lnTo>
                  <a:pt x="3300" y="996"/>
                </a:lnTo>
                <a:lnTo>
                  <a:pt x="3310" y="1006"/>
                </a:lnTo>
                <a:lnTo>
                  <a:pt x="3315" y="1016"/>
                </a:lnTo>
                <a:lnTo>
                  <a:pt x="3320" y="1026"/>
                </a:lnTo>
                <a:lnTo>
                  <a:pt x="3320" y="1042"/>
                </a:lnTo>
                <a:lnTo>
                  <a:pt x="3315" y="1062"/>
                </a:lnTo>
                <a:lnTo>
                  <a:pt x="3345" y="1087"/>
                </a:lnTo>
                <a:lnTo>
                  <a:pt x="3562" y="1389"/>
                </a:lnTo>
                <a:lnTo>
                  <a:pt x="3597" y="1384"/>
                </a:lnTo>
                <a:lnTo>
                  <a:pt x="3627" y="1394"/>
                </a:lnTo>
                <a:lnTo>
                  <a:pt x="3733" y="1333"/>
                </a:lnTo>
                <a:lnTo>
                  <a:pt x="3728" y="1313"/>
                </a:lnTo>
                <a:lnTo>
                  <a:pt x="3728" y="1313"/>
                </a:lnTo>
                <a:lnTo>
                  <a:pt x="3718" y="1293"/>
                </a:lnTo>
                <a:lnTo>
                  <a:pt x="3703" y="1248"/>
                </a:lnTo>
                <a:lnTo>
                  <a:pt x="3698" y="1228"/>
                </a:lnTo>
                <a:lnTo>
                  <a:pt x="3703" y="1207"/>
                </a:lnTo>
                <a:lnTo>
                  <a:pt x="3708" y="1202"/>
                </a:lnTo>
                <a:lnTo>
                  <a:pt x="3713" y="1197"/>
                </a:lnTo>
                <a:lnTo>
                  <a:pt x="3728" y="1192"/>
                </a:lnTo>
                <a:lnTo>
                  <a:pt x="3743" y="1197"/>
                </a:lnTo>
                <a:lnTo>
                  <a:pt x="3743" y="1197"/>
                </a:lnTo>
                <a:lnTo>
                  <a:pt x="3758" y="1187"/>
                </a:lnTo>
                <a:lnTo>
                  <a:pt x="3778" y="1172"/>
                </a:lnTo>
                <a:lnTo>
                  <a:pt x="3808" y="1142"/>
                </a:lnTo>
                <a:lnTo>
                  <a:pt x="3808" y="1142"/>
                </a:lnTo>
                <a:lnTo>
                  <a:pt x="3828" y="1127"/>
                </a:lnTo>
                <a:lnTo>
                  <a:pt x="3843" y="1117"/>
                </a:lnTo>
                <a:lnTo>
                  <a:pt x="3864" y="1112"/>
                </a:lnTo>
                <a:lnTo>
                  <a:pt x="3879" y="1107"/>
                </a:lnTo>
                <a:lnTo>
                  <a:pt x="3909" y="1107"/>
                </a:lnTo>
                <a:lnTo>
                  <a:pt x="3919" y="1107"/>
                </a:lnTo>
                <a:lnTo>
                  <a:pt x="3919" y="1107"/>
                </a:lnTo>
                <a:lnTo>
                  <a:pt x="3934" y="1082"/>
                </a:lnTo>
                <a:lnTo>
                  <a:pt x="3944" y="1052"/>
                </a:lnTo>
                <a:lnTo>
                  <a:pt x="3949" y="1021"/>
                </a:lnTo>
                <a:lnTo>
                  <a:pt x="3949" y="1021"/>
                </a:lnTo>
                <a:lnTo>
                  <a:pt x="3954" y="1011"/>
                </a:lnTo>
                <a:lnTo>
                  <a:pt x="3959" y="1001"/>
                </a:lnTo>
                <a:lnTo>
                  <a:pt x="3974" y="991"/>
                </a:lnTo>
                <a:lnTo>
                  <a:pt x="3984" y="986"/>
                </a:lnTo>
                <a:lnTo>
                  <a:pt x="4009" y="986"/>
                </a:lnTo>
                <a:lnTo>
                  <a:pt x="4025" y="986"/>
                </a:lnTo>
                <a:lnTo>
                  <a:pt x="4025" y="986"/>
                </a:lnTo>
                <a:lnTo>
                  <a:pt x="4030" y="986"/>
                </a:lnTo>
                <a:lnTo>
                  <a:pt x="4030" y="996"/>
                </a:lnTo>
                <a:lnTo>
                  <a:pt x="4030" y="1016"/>
                </a:lnTo>
                <a:lnTo>
                  <a:pt x="4030" y="1016"/>
                </a:lnTo>
                <a:lnTo>
                  <a:pt x="4040" y="1031"/>
                </a:lnTo>
                <a:lnTo>
                  <a:pt x="4065" y="1062"/>
                </a:lnTo>
                <a:lnTo>
                  <a:pt x="4080" y="1072"/>
                </a:lnTo>
                <a:lnTo>
                  <a:pt x="4095" y="1077"/>
                </a:lnTo>
                <a:lnTo>
                  <a:pt x="4105" y="1072"/>
                </a:lnTo>
                <a:lnTo>
                  <a:pt x="4110" y="1067"/>
                </a:lnTo>
                <a:lnTo>
                  <a:pt x="4120" y="1047"/>
                </a:lnTo>
                <a:lnTo>
                  <a:pt x="4120" y="1047"/>
                </a:lnTo>
                <a:lnTo>
                  <a:pt x="4135" y="991"/>
                </a:lnTo>
                <a:lnTo>
                  <a:pt x="4155" y="956"/>
                </a:lnTo>
                <a:lnTo>
                  <a:pt x="4170" y="936"/>
                </a:lnTo>
                <a:lnTo>
                  <a:pt x="4175" y="926"/>
                </a:lnTo>
                <a:lnTo>
                  <a:pt x="4175" y="926"/>
                </a:lnTo>
                <a:lnTo>
                  <a:pt x="4180" y="931"/>
                </a:lnTo>
                <a:lnTo>
                  <a:pt x="4186" y="936"/>
                </a:lnTo>
                <a:lnTo>
                  <a:pt x="4191" y="956"/>
                </a:lnTo>
                <a:lnTo>
                  <a:pt x="4196" y="991"/>
                </a:lnTo>
                <a:lnTo>
                  <a:pt x="4196" y="991"/>
                </a:lnTo>
                <a:lnTo>
                  <a:pt x="4221" y="1031"/>
                </a:lnTo>
                <a:lnTo>
                  <a:pt x="4236" y="1067"/>
                </a:lnTo>
                <a:lnTo>
                  <a:pt x="4246" y="1092"/>
                </a:lnTo>
                <a:lnTo>
                  <a:pt x="4276" y="1112"/>
                </a:lnTo>
                <a:lnTo>
                  <a:pt x="4291" y="1177"/>
                </a:lnTo>
                <a:lnTo>
                  <a:pt x="4346" y="1182"/>
                </a:lnTo>
                <a:lnTo>
                  <a:pt x="4437" y="1213"/>
                </a:lnTo>
                <a:lnTo>
                  <a:pt x="4462" y="1213"/>
                </a:lnTo>
                <a:lnTo>
                  <a:pt x="4507" y="1263"/>
                </a:lnTo>
                <a:lnTo>
                  <a:pt x="4507" y="1263"/>
                </a:lnTo>
                <a:lnTo>
                  <a:pt x="4507" y="1263"/>
                </a:lnTo>
                <a:lnTo>
                  <a:pt x="4518" y="1263"/>
                </a:lnTo>
                <a:lnTo>
                  <a:pt x="4538" y="1248"/>
                </a:lnTo>
                <a:lnTo>
                  <a:pt x="4568" y="1202"/>
                </a:lnTo>
                <a:lnTo>
                  <a:pt x="4593" y="1213"/>
                </a:lnTo>
                <a:lnTo>
                  <a:pt x="4593" y="1213"/>
                </a:lnTo>
                <a:lnTo>
                  <a:pt x="4598" y="1218"/>
                </a:lnTo>
                <a:lnTo>
                  <a:pt x="4613" y="1233"/>
                </a:lnTo>
                <a:lnTo>
                  <a:pt x="4623" y="1238"/>
                </a:lnTo>
                <a:lnTo>
                  <a:pt x="4633" y="1238"/>
                </a:lnTo>
                <a:lnTo>
                  <a:pt x="4648" y="1233"/>
                </a:lnTo>
                <a:lnTo>
                  <a:pt x="4663" y="1218"/>
                </a:lnTo>
                <a:lnTo>
                  <a:pt x="4663" y="1218"/>
                </a:lnTo>
                <a:lnTo>
                  <a:pt x="4678" y="1207"/>
                </a:lnTo>
                <a:lnTo>
                  <a:pt x="4689" y="1213"/>
                </a:lnTo>
                <a:lnTo>
                  <a:pt x="4699" y="1223"/>
                </a:lnTo>
                <a:lnTo>
                  <a:pt x="4704" y="1238"/>
                </a:lnTo>
                <a:lnTo>
                  <a:pt x="4709" y="1278"/>
                </a:lnTo>
                <a:lnTo>
                  <a:pt x="4709" y="1298"/>
                </a:lnTo>
                <a:lnTo>
                  <a:pt x="4709" y="1298"/>
                </a:lnTo>
                <a:lnTo>
                  <a:pt x="4704" y="1333"/>
                </a:lnTo>
                <a:lnTo>
                  <a:pt x="4704" y="1368"/>
                </a:lnTo>
                <a:lnTo>
                  <a:pt x="4704" y="1389"/>
                </a:lnTo>
                <a:lnTo>
                  <a:pt x="4714" y="1404"/>
                </a:lnTo>
                <a:lnTo>
                  <a:pt x="4714" y="1404"/>
                </a:lnTo>
                <a:lnTo>
                  <a:pt x="4709" y="1424"/>
                </a:lnTo>
                <a:lnTo>
                  <a:pt x="4699" y="1439"/>
                </a:lnTo>
                <a:lnTo>
                  <a:pt x="4689" y="1454"/>
                </a:lnTo>
                <a:lnTo>
                  <a:pt x="4699" y="1514"/>
                </a:lnTo>
                <a:lnTo>
                  <a:pt x="4699" y="1514"/>
                </a:lnTo>
                <a:lnTo>
                  <a:pt x="4699" y="1524"/>
                </a:lnTo>
                <a:lnTo>
                  <a:pt x="4699" y="1539"/>
                </a:lnTo>
                <a:lnTo>
                  <a:pt x="4694" y="1544"/>
                </a:lnTo>
                <a:lnTo>
                  <a:pt x="4684" y="1550"/>
                </a:lnTo>
                <a:lnTo>
                  <a:pt x="4673" y="1550"/>
                </a:lnTo>
                <a:lnTo>
                  <a:pt x="4658" y="1544"/>
                </a:lnTo>
                <a:lnTo>
                  <a:pt x="4648" y="1560"/>
                </a:lnTo>
                <a:lnTo>
                  <a:pt x="4648" y="1560"/>
                </a:lnTo>
                <a:lnTo>
                  <a:pt x="4658" y="1565"/>
                </a:lnTo>
                <a:lnTo>
                  <a:pt x="4663" y="1585"/>
                </a:lnTo>
                <a:lnTo>
                  <a:pt x="4663" y="1595"/>
                </a:lnTo>
                <a:lnTo>
                  <a:pt x="4658" y="1600"/>
                </a:lnTo>
                <a:lnTo>
                  <a:pt x="4648" y="1605"/>
                </a:lnTo>
                <a:lnTo>
                  <a:pt x="4628" y="1610"/>
                </a:lnTo>
                <a:lnTo>
                  <a:pt x="4583" y="1610"/>
                </a:lnTo>
                <a:lnTo>
                  <a:pt x="4583" y="1610"/>
                </a:lnTo>
                <a:lnTo>
                  <a:pt x="4553" y="1640"/>
                </a:lnTo>
                <a:lnTo>
                  <a:pt x="4523" y="1660"/>
                </a:lnTo>
                <a:lnTo>
                  <a:pt x="4492" y="1680"/>
                </a:lnTo>
                <a:lnTo>
                  <a:pt x="4492" y="1680"/>
                </a:lnTo>
                <a:lnTo>
                  <a:pt x="4457" y="1695"/>
                </a:lnTo>
                <a:lnTo>
                  <a:pt x="4437" y="1710"/>
                </a:lnTo>
                <a:lnTo>
                  <a:pt x="4422" y="1721"/>
                </a:lnTo>
                <a:lnTo>
                  <a:pt x="4417" y="1736"/>
                </a:lnTo>
                <a:lnTo>
                  <a:pt x="4417" y="1741"/>
                </a:lnTo>
                <a:lnTo>
                  <a:pt x="4422" y="1746"/>
                </a:lnTo>
                <a:lnTo>
                  <a:pt x="4442" y="1756"/>
                </a:lnTo>
                <a:lnTo>
                  <a:pt x="4482" y="1761"/>
                </a:lnTo>
                <a:lnTo>
                  <a:pt x="4482" y="1761"/>
                </a:lnTo>
                <a:lnTo>
                  <a:pt x="4487" y="1766"/>
                </a:lnTo>
                <a:lnTo>
                  <a:pt x="4502" y="1781"/>
                </a:lnTo>
                <a:lnTo>
                  <a:pt x="4512" y="1811"/>
                </a:lnTo>
                <a:lnTo>
                  <a:pt x="4518" y="1831"/>
                </a:lnTo>
                <a:lnTo>
                  <a:pt x="4518" y="1856"/>
                </a:lnTo>
                <a:lnTo>
                  <a:pt x="4538" y="1887"/>
                </a:lnTo>
                <a:lnTo>
                  <a:pt x="4538" y="1887"/>
                </a:lnTo>
                <a:lnTo>
                  <a:pt x="4543" y="1897"/>
                </a:lnTo>
                <a:lnTo>
                  <a:pt x="4558" y="1922"/>
                </a:lnTo>
                <a:lnTo>
                  <a:pt x="4558" y="1927"/>
                </a:lnTo>
                <a:lnTo>
                  <a:pt x="4548" y="1932"/>
                </a:lnTo>
                <a:lnTo>
                  <a:pt x="4528" y="1927"/>
                </a:lnTo>
                <a:lnTo>
                  <a:pt x="4492" y="1912"/>
                </a:lnTo>
                <a:lnTo>
                  <a:pt x="4477" y="1866"/>
                </a:lnTo>
                <a:lnTo>
                  <a:pt x="4477" y="1846"/>
                </a:lnTo>
                <a:lnTo>
                  <a:pt x="4442" y="1841"/>
                </a:lnTo>
                <a:lnTo>
                  <a:pt x="4412" y="1846"/>
                </a:lnTo>
                <a:lnTo>
                  <a:pt x="4392" y="1841"/>
                </a:lnTo>
                <a:lnTo>
                  <a:pt x="4306" y="1741"/>
                </a:lnTo>
                <a:lnTo>
                  <a:pt x="4306" y="1710"/>
                </a:lnTo>
                <a:lnTo>
                  <a:pt x="4306" y="1710"/>
                </a:lnTo>
                <a:lnTo>
                  <a:pt x="4311" y="1695"/>
                </a:lnTo>
                <a:lnTo>
                  <a:pt x="4306" y="1675"/>
                </a:lnTo>
                <a:lnTo>
                  <a:pt x="4301" y="1665"/>
                </a:lnTo>
                <a:lnTo>
                  <a:pt x="4291" y="1665"/>
                </a:lnTo>
                <a:lnTo>
                  <a:pt x="4276" y="1665"/>
                </a:lnTo>
                <a:lnTo>
                  <a:pt x="4251" y="1680"/>
                </a:lnTo>
                <a:lnTo>
                  <a:pt x="4236" y="1665"/>
                </a:lnTo>
                <a:lnTo>
                  <a:pt x="4236" y="1645"/>
                </a:lnTo>
                <a:lnTo>
                  <a:pt x="4221" y="1635"/>
                </a:lnTo>
                <a:lnTo>
                  <a:pt x="4196" y="1645"/>
                </a:lnTo>
                <a:lnTo>
                  <a:pt x="4191" y="1650"/>
                </a:lnTo>
                <a:lnTo>
                  <a:pt x="4160" y="1645"/>
                </a:lnTo>
                <a:lnTo>
                  <a:pt x="4140" y="1645"/>
                </a:lnTo>
                <a:lnTo>
                  <a:pt x="4115" y="1645"/>
                </a:lnTo>
                <a:lnTo>
                  <a:pt x="4115" y="1645"/>
                </a:lnTo>
                <a:lnTo>
                  <a:pt x="4110" y="1655"/>
                </a:lnTo>
                <a:lnTo>
                  <a:pt x="4095" y="1695"/>
                </a:lnTo>
                <a:lnTo>
                  <a:pt x="4090" y="1721"/>
                </a:lnTo>
                <a:lnTo>
                  <a:pt x="4085" y="1751"/>
                </a:lnTo>
                <a:lnTo>
                  <a:pt x="4085" y="1786"/>
                </a:lnTo>
                <a:lnTo>
                  <a:pt x="4090" y="1821"/>
                </a:lnTo>
                <a:lnTo>
                  <a:pt x="4090" y="1821"/>
                </a:lnTo>
                <a:lnTo>
                  <a:pt x="4095" y="1841"/>
                </a:lnTo>
                <a:lnTo>
                  <a:pt x="4100" y="1866"/>
                </a:lnTo>
                <a:lnTo>
                  <a:pt x="4105" y="1907"/>
                </a:lnTo>
                <a:lnTo>
                  <a:pt x="4105" y="1907"/>
                </a:lnTo>
                <a:lnTo>
                  <a:pt x="4105" y="1937"/>
                </a:lnTo>
                <a:lnTo>
                  <a:pt x="4115" y="1957"/>
                </a:lnTo>
                <a:lnTo>
                  <a:pt x="4120" y="1962"/>
                </a:lnTo>
                <a:lnTo>
                  <a:pt x="4125" y="1967"/>
                </a:lnTo>
                <a:lnTo>
                  <a:pt x="4125" y="1967"/>
                </a:lnTo>
                <a:lnTo>
                  <a:pt x="4125" y="1977"/>
                </a:lnTo>
                <a:lnTo>
                  <a:pt x="4120" y="2002"/>
                </a:lnTo>
                <a:lnTo>
                  <a:pt x="4110" y="2017"/>
                </a:lnTo>
                <a:lnTo>
                  <a:pt x="4105" y="2027"/>
                </a:lnTo>
                <a:lnTo>
                  <a:pt x="4090" y="2037"/>
                </a:lnTo>
                <a:lnTo>
                  <a:pt x="4070" y="2042"/>
                </a:lnTo>
                <a:lnTo>
                  <a:pt x="4070" y="2042"/>
                </a:lnTo>
                <a:lnTo>
                  <a:pt x="4070" y="2047"/>
                </a:lnTo>
                <a:lnTo>
                  <a:pt x="4060" y="2053"/>
                </a:lnTo>
                <a:lnTo>
                  <a:pt x="4055" y="2068"/>
                </a:lnTo>
                <a:lnTo>
                  <a:pt x="4050" y="2098"/>
                </a:lnTo>
                <a:lnTo>
                  <a:pt x="4040" y="2093"/>
                </a:lnTo>
                <a:lnTo>
                  <a:pt x="3984" y="2063"/>
                </a:lnTo>
                <a:lnTo>
                  <a:pt x="3984" y="2063"/>
                </a:lnTo>
                <a:lnTo>
                  <a:pt x="3974" y="2063"/>
                </a:lnTo>
                <a:lnTo>
                  <a:pt x="3949" y="2073"/>
                </a:lnTo>
                <a:lnTo>
                  <a:pt x="3934" y="2078"/>
                </a:lnTo>
                <a:lnTo>
                  <a:pt x="3919" y="2093"/>
                </a:lnTo>
                <a:lnTo>
                  <a:pt x="3909" y="2108"/>
                </a:lnTo>
                <a:lnTo>
                  <a:pt x="3894" y="2133"/>
                </a:lnTo>
                <a:lnTo>
                  <a:pt x="3899" y="2219"/>
                </a:lnTo>
                <a:lnTo>
                  <a:pt x="3899" y="2219"/>
                </a:lnTo>
                <a:lnTo>
                  <a:pt x="3889" y="2239"/>
                </a:lnTo>
                <a:lnTo>
                  <a:pt x="3874" y="2259"/>
                </a:lnTo>
                <a:lnTo>
                  <a:pt x="3859" y="2279"/>
                </a:lnTo>
                <a:lnTo>
                  <a:pt x="3859" y="2279"/>
                </a:lnTo>
                <a:lnTo>
                  <a:pt x="3838" y="2304"/>
                </a:lnTo>
                <a:lnTo>
                  <a:pt x="3823" y="2334"/>
                </a:lnTo>
                <a:lnTo>
                  <a:pt x="3803" y="2374"/>
                </a:lnTo>
                <a:lnTo>
                  <a:pt x="3803" y="2374"/>
                </a:lnTo>
                <a:lnTo>
                  <a:pt x="3798" y="2379"/>
                </a:lnTo>
                <a:lnTo>
                  <a:pt x="3783" y="2390"/>
                </a:lnTo>
                <a:lnTo>
                  <a:pt x="3773" y="2390"/>
                </a:lnTo>
                <a:lnTo>
                  <a:pt x="3758" y="2390"/>
                </a:lnTo>
                <a:lnTo>
                  <a:pt x="3738" y="2390"/>
                </a:lnTo>
                <a:lnTo>
                  <a:pt x="3718" y="2379"/>
                </a:lnTo>
                <a:lnTo>
                  <a:pt x="3657" y="2410"/>
                </a:lnTo>
                <a:lnTo>
                  <a:pt x="3592" y="2430"/>
                </a:lnTo>
                <a:lnTo>
                  <a:pt x="3522" y="2445"/>
                </a:lnTo>
                <a:lnTo>
                  <a:pt x="3456" y="2450"/>
                </a:lnTo>
                <a:lnTo>
                  <a:pt x="3456" y="2450"/>
                </a:lnTo>
                <a:lnTo>
                  <a:pt x="3416" y="2460"/>
                </a:lnTo>
                <a:lnTo>
                  <a:pt x="3391" y="2475"/>
                </a:lnTo>
                <a:lnTo>
                  <a:pt x="3381" y="2485"/>
                </a:lnTo>
                <a:lnTo>
                  <a:pt x="3381" y="2495"/>
                </a:lnTo>
                <a:lnTo>
                  <a:pt x="3381" y="2495"/>
                </a:lnTo>
                <a:lnTo>
                  <a:pt x="3386" y="2505"/>
                </a:lnTo>
                <a:lnTo>
                  <a:pt x="3401" y="2525"/>
                </a:lnTo>
                <a:lnTo>
                  <a:pt x="3416" y="2561"/>
                </a:lnTo>
                <a:lnTo>
                  <a:pt x="3426" y="2581"/>
                </a:lnTo>
                <a:lnTo>
                  <a:pt x="3426" y="2601"/>
                </a:lnTo>
                <a:lnTo>
                  <a:pt x="3426" y="2601"/>
                </a:lnTo>
                <a:lnTo>
                  <a:pt x="3451" y="2631"/>
                </a:lnTo>
                <a:lnTo>
                  <a:pt x="3481" y="2656"/>
                </a:lnTo>
                <a:lnTo>
                  <a:pt x="3511" y="2676"/>
                </a:lnTo>
                <a:lnTo>
                  <a:pt x="3511" y="2676"/>
                </a:lnTo>
                <a:lnTo>
                  <a:pt x="3527" y="2686"/>
                </a:lnTo>
                <a:lnTo>
                  <a:pt x="3537" y="2696"/>
                </a:lnTo>
                <a:lnTo>
                  <a:pt x="3547" y="2716"/>
                </a:lnTo>
                <a:lnTo>
                  <a:pt x="3552" y="2732"/>
                </a:lnTo>
                <a:lnTo>
                  <a:pt x="3552" y="2752"/>
                </a:lnTo>
                <a:lnTo>
                  <a:pt x="3552" y="2772"/>
                </a:lnTo>
                <a:lnTo>
                  <a:pt x="3552" y="2792"/>
                </a:lnTo>
                <a:lnTo>
                  <a:pt x="3542" y="2812"/>
                </a:lnTo>
                <a:lnTo>
                  <a:pt x="3542" y="2812"/>
                </a:lnTo>
                <a:lnTo>
                  <a:pt x="3527" y="2847"/>
                </a:lnTo>
                <a:lnTo>
                  <a:pt x="3516" y="2862"/>
                </a:lnTo>
                <a:lnTo>
                  <a:pt x="3506" y="2877"/>
                </a:lnTo>
                <a:lnTo>
                  <a:pt x="3496" y="2882"/>
                </a:lnTo>
                <a:lnTo>
                  <a:pt x="3476" y="2882"/>
                </a:lnTo>
                <a:lnTo>
                  <a:pt x="3456" y="2877"/>
                </a:lnTo>
                <a:lnTo>
                  <a:pt x="3426" y="2857"/>
                </a:lnTo>
                <a:lnTo>
                  <a:pt x="3426" y="2857"/>
                </a:lnTo>
                <a:lnTo>
                  <a:pt x="3381" y="2872"/>
                </a:lnTo>
                <a:lnTo>
                  <a:pt x="3345" y="2887"/>
                </a:lnTo>
                <a:lnTo>
                  <a:pt x="3310" y="2908"/>
                </a:lnTo>
                <a:lnTo>
                  <a:pt x="3310" y="2908"/>
                </a:lnTo>
                <a:lnTo>
                  <a:pt x="3295" y="2913"/>
                </a:lnTo>
                <a:lnTo>
                  <a:pt x="3280" y="2918"/>
                </a:lnTo>
                <a:lnTo>
                  <a:pt x="3245" y="2913"/>
                </a:lnTo>
                <a:lnTo>
                  <a:pt x="3220" y="2903"/>
                </a:lnTo>
                <a:lnTo>
                  <a:pt x="3205" y="2898"/>
                </a:lnTo>
                <a:lnTo>
                  <a:pt x="3205" y="2898"/>
                </a:lnTo>
                <a:lnTo>
                  <a:pt x="3200" y="2893"/>
                </a:lnTo>
                <a:lnTo>
                  <a:pt x="3174" y="2887"/>
                </a:lnTo>
                <a:lnTo>
                  <a:pt x="3149" y="2887"/>
                </a:lnTo>
                <a:lnTo>
                  <a:pt x="3134" y="2893"/>
                </a:lnTo>
                <a:lnTo>
                  <a:pt x="3124" y="2898"/>
                </a:lnTo>
                <a:lnTo>
                  <a:pt x="3124" y="2898"/>
                </a:lnTo>
                <a:lnTo>
                  <a:pt x="3104" y="2898"/>
                </a:lnTo>
                <a:lnTo>
                  <a:pt x="3054" y="2887"/>
                </a:lnTo>
                <a:lnTo>
                  <a:pt x="3029" y="2877"/>
                </a:lnTo>
                <a:lnTo>
                  <a:pt x="3013" y="2867"/>
                </a:lnTo>
                <a:lnTo>
                  <a:pt x="3003" y="2852"/>
                </a:lnTo>
                <a:lnTo>
                  <a:pt x="3003" y="2842"/>
                </a:lnTo>
                <a:lnTo>
                  <a:pt x="3003" y="2832"/>
                </a:lnTo>
                <a:lnTo>
                  <a:pt x="2873" y="2727"/>
                </a:lnTo>
                <a:lnTo>
                  <a:pt x="2873" y="2727"/>
                </a:lnTo>
                <a:lnTo>
                  <a:pt x="2858" y="2732"/>
                </a:lnTo>
                <a:lnTo>
                  <a:pt x="2847" y="2737"/>
                </a:lnTo>
                <a:lnTo>
                  <a:pt x="2842" y="2752"/>
                </a:lnTo>
                <a:lnTo>
                  <a:pt x="2842" y="2752"/>
                </a:lnTo>
                <a:lnTo>
                  <a:pt x="2837" y="2767"/>
                </a:lnTo>
                <a:lnTo>
                  <a:pt x="2827" y="2777"/>
                </a:lnTo>
                <a:lnTo>
                  <a:pt x="2812" y="2782"/>
                </a:lnTo>
                <a:lnTo>
                  <a:pt x="2787" y="2777"/>
                </a:lnTo>
                <a:lnTo>
                  <a:pt x="2787" y="2777"/>
                </a:lnTo>
                <a:lnTo>
                  <a:pt x="2782" y="2787"/>
                </a:lnTo>
                <a:lnTo>
                  <a:pt x="2772" y="2807"/>
                </a:lnTo>
                <a:lnTo>
                  <a:pt x="2752" y="2832"/>
                </a:lnTo>
                <a:lnTo>
                  <a:pt x="2737" y="2837"/>
                </a:lnTo>
                <a:lnTo>
                  <a:pt x="2722" y="2842"/>
                </a:lnTo>
                <a:lnTo>
                  <a:pt x="2722" y="2842"/>
                </a:lnTo>
                <a:lnTo>
                  <a:pt x="2717" y="2857"/>
                </a:lnTo>
                <a:lnTo>
                  <a:pt x="2712" y="2903"/>
                </a:lnTo>
                <a:lnTo>
                  <a:pt x="2712" y="2928"/>
                </a:lnTo>
                <a:lnTo>
                  <a:pt x="2712" y="2963"/>
                </a:lnTo>
                <a:lnTo>
                  <a:pt x="2717" y="2993"/>
                </a:lnTo>
                <a:lnTo>
                  <a:pt x="2727" y="3028"/>
                </a:lnTo>
                <a:lnTo>
                  <a:pt x="2727" y="3028"/>
                </a:lnTo>
                <a:lnTo>
                  <a:pt x="2727" y="3033"/>
                </a:lnTo>
                <a:lnTo>
                  <a:pt x="2727" y="3038"/>
                </a:lnTo>
                <a:lnTo>
                  <a:pt x="2722" y="3043"/>
                </a:lnTo>
                <a:lnTo>
                  <a:pt x="2712" y="3048"/>
                </a:lnTo>
                <a:lnTo>
                  <a:pt x="2681" y="3048"/>
                </a:lnTo>
                <a:lnTo>
                  <a:pt x="2636" y="3159"/>
                </a:lnTo>
                <a:lnTo>
                  <a:pt x="2566" y="3255"/>
                </a:lnTo>
                <a:lnTo>
                  <a:pt x="2566" y="3255"/>
                </a:lnTo>
                <a:lnTo>
                  <a:pt x="2566" y="3270"/>
                </a:lnTo>
                <a:lnTo>
                  <a:pt x="2571" y="3300"/>
                </a:lnTo>
                <a:lnTo>
                  <a:pt x="2566" y="3320"/>
                </a:lnTo>
                <a:lnTo>
                  <a:pt x="2561" y="3330"/>
                </a:lnTo>
                <a:lnTo>
                  <a:pt x="2551" y="3340"/>
                </a:lnTo>
                <a:lnTo>
                  <a:pt x="2531" y="3340"/>
                </a:lnTo>
                <a:lnTo>
                  <a:pt x="2531" y="3340"/>
                </a:lnTo>
                <a:lnTo>
                  <a:pt x="2526" y="3340"/>
                </a:lnTo>
                <a:lnTo>
                  <a:pt x="2515" y="3340"/>
                </a:lnTo>
                <a:lnTo>
                  <a:pt x="2510" y="3345"/>
                </a:lnTo>
                <a:lnTo>
                  <a:pt x="2510" y="3355"/>
                </a:lnTo>
                <a:lnTo>
                  <a:pt x="2510" y="3365"/>
                </a:lnTo>
                <a:lnTo>
                  <a:pt x="2520" y="3380"/>
                </a:lnTo>
                <a:lnTo>
                  <a:pt x="2520" y="3380"/>
                </a:lnTo>
                <a:lnTo>
                  <a:pt x="2505" y="3390"/>
                </a:lnTo>
                <a:lnTo>
                  <a:pt x="2485" y="3390"/>
                </a:lnTo>
                <a:lnTo>
                  <a:pt x="2460" y="3390"/>
                </a:lnTo>
                <a:lnTo>
                  <a:pt x="2460" y="3390"/>
                </a:lnTo>
                <a:lnTo>
                  <a:pt x="2455" y="3396"/>
                </a:lnTo>
                <a:lnTo>
                  <a:pt x="2445" y="3411"/>
                </a:lnTo>
                <a:lnTo>
                  <a:pt x="2430" y="3421"/>
                </a:lnTo>
                <a:lnTo>
                  <a:pt x="2420" y="3421"/>
                </a:lnTo>
                <a:lnTo>
                  <a:pt x="2410" y="3416"/>
                </a:lnTo>
                <a:lnTo>
                  <a:pt x="2410" y="3416"/>
                </a:lnTo>
                <a:lnTo>
                  <a:pt x="2385" y="3421"/>
                </a:lnTo>
                <a:lnTo>
                  <a:pt x="2360" y="3426"/>
                </a:lnTo>
                <a:lnTo>
                  <a:pt x="2339" y="3426"/>
                </a:lnTo>
                <a:lnTo>
                  <a:pt x="2319" y="3421"/>
                </a:lnTo>
                <a:lnTo>
                  <a:pt x="2314" y="3416"/>
                </a:lnTo>
                <a:lnTo>
                  <a:pt x="2314" y="3406"/>
                </a:lnTo>
                <a:lnTo>
                  <a:pt x="2319" y="3396"/>
                </a:lnTo>
                <a:lnTo>
                  <a:pt x="2324" y="3380"/>
                </a:lnTo>
                <a:lnTo>
                  <a:pt x="2360" y="3345"/>
                </a:lnTo>
                <a:lnTo>
                  <a:pt x="2360" y="3275"/>
                </a:lnTo>
                <a:lnTo>
                  <a:pt x="2375" y="3245"/>
                </a:lnTo>
                <a:lnTo>
                  <a:pt x="2375" y="3245"/>
                </a:lnTo>
                <a:lnTo>
                  <a:pt x="2375" y="3235"/>
                </a:lnTo>
                <a:lnTo>
                  <a:pt x="2375" y="3219"/>
                </a:lnTo>
                <a:lnTo>
                  <a:pt x="2370" y="3209"/>
                </a:lnTo>
                <a:lnTo>
                  <a:pt x="2365" y="3199"/>
                </a:lnTo>
                <a:lnTo>
                  <a:pt x="2355" y="3189"/>
                </a:lnTo>
                <a:lnTo>
                  <a:pt x="2334" y="3184"/>
                </a:lnTo>
                <a:lnTo>
                  <a:pt x="2334" y="3184"/>
                </a:lnTo>
                <a:lnTo>
                  <a:pt x="2324" y="3179"/>
                </a:lnTo>
                <a:lnTo>
                  <a:pt x="2299" y="3169"/>
                </a:lnTo>
                <a:lnTo>
                  <a:pt x="2274" y="3149"/>
                </a:lnTo>
                <a:lnTo>
                  <a:pt x="2264" y="3139"/>
                </a:lnTo>
                <a:lnTo>
                  <a:pt x="2254" y="3124"/>
                </a:lnTo>
                <a:lnTo>
                  <a:pt x="2254" y="3124"/>
                </a:lnTo>
                <a:lnTo>
                  <a:pt x="2244" y="3089"/>
                </a:lnTo>
                <a:lnTo>
                  <a:pt x="2224" y="3059"/>
                </a:lnTo>
                <a:lnTo>
                  <a:pt x="2209" y="3033"/>
                </a:lnTo>
                <a:lnTo>
                  <a:pt x="2189" y="3018"/>
                </a:lnTo>
                <a:lnTo>
                  <a:pt x="2189" y="3018"/>
                </a:lnTo>
                <a:lnTo>
                  <a:pt x="2189" y="3008"/>
                </a:lnTo>
                <a:lnTo>
                  <a:pt x="2183" y="2978"/>
                </a:lnTo>
                <a:lnTo>
                  <a:pt x="2178" y="2963"/>
                </a:lnTo>
                <a:lnTo>
                  <a:pt x="2168" y="2953"/>
                </a:lnTo>
                <a:lnTo>
                  <a:pt x="2153" y="2943"/>
                </a:lnTo>
                <a:lnTo>
                  <a:pt x="2133" y="2933"/>
                </a:lnTo>
                <a:lnTo>
                  <a:pt x="2133" y="2933"/>
                </a:lnTo>
                <a:lnTo>
                  <a:pt x="2123" y="2933"/>
                </a:lnTo>
                <a:lnTo>
                  <a:pt x="2118" y="2923"/>
                </a:lnTo>
                <a:lnTo>
                  <a:pt x="2098" y="2898"/>
                </a:lnTo>
                <a:lnTo>
                  <a:pt x="2088" y="2867"/>
                </a:lnTo>
                <a:lnTo>
                  <a:pt x="2078" y="2827"/>
                </a:lnTo>
                <a:lnTo>
                  <a:pt x="2078" y="2787"/>
                </a:lnTo>
                <a:lnTo>
                  <a:pt x="2078" y="2747"/>
                </a:lnTo>
                <a:lnTo>
                  <a:pt x="2083" y="2711"/>
                </a:lnTo>
                <a:lnTo>
                  <a:pt x="2093" y="2686"/>
                </a:lnTo>
                <a:lnTo>
                  <a:pt x="2093" y="2686"/>
                </a:lnTo>
                <a:lnTo>
                  <a:pt x="2118" y="2651"/>
                </a:lnTo>
                <a:lnTo>
                  <a:pt x="2123" y="2636"/>
                </a:lnTo>
                <a:lnTo>
                  <a:pt x="2123" y="2621"/>
                </a:lnTo>
                <a:lnTo>
                  <a:pt x="2118" y="2611"/>
                </a:lnTo>
                <a:lnTo>
                  <a:pt x="2108" y="2611"/>
                </a:lnTo>
                <a:lnTo>
                  <a:pt x="2093" y="2611"/>
                </a:lnTo>
                <a:lnTo>
                  <a:pt x="2073" y="2621"/>
                </a:lnTo>
                <a:lnTo>
                  <a:pt x="2073" y="2621"/>
                </a:lnTo>
                <a:lnTo>
                  <a:pt x="2068" y="2621"/>
                </a:lnTo>
                <a:lnTo>
                  <a:pt x="2053" y="2616"/>
                </a:lnTo>
                <a:lnTo>
                  <a:pt x="2048" y="2611"/>
                </a:lnTo>
                <a:lnTo>
                  <a:pt x="2043" y="2601"/>
                </a:lnTo>
                <a:lnTo>
                  <a:pt x="2038" y="2591"/>
                </a:lnTo>
                <a:lnTo>
                  <a:pt x="2033" y="2576"/>
                </a:lnTo>
                <a:lnTo>
                  <a:pt x="2033" y="2576"/>
                </a:lnTo>
                <a:lnTo>
                  <a:pt x="2028" y="2540"/>
                </a:lnTo>
                <a:lnTo>
                  <a:pt x="2028" y="2530"/>
                </a:lnTo>
                <a:lnTo>
                  <a:pt x="2017" y="2525"/>
                </a:lnTo>
                <a:lnTo>
                  <a:pt x="2002" y="2520"/>
                </a:lnTo>
                <a:lnTo>
                  <a:pt x="1972" y="2520"/>
                </a:lnTo>
                <a:lnTo>
                  <a:pt x="1962" y="2510"/>
                </a:lnTo>
                <a:lnTo>
                  <a:pt x="1962" y="2465"/>
                </a:lnTo>
                <a:lnTo>
                  <a:pt x="1962" y="2465"/>
                </a:lnTo>
                <a:lnTo>
                  <a:pt x="1952" y="2460"/>
                </a:lnTo>
                <a:lnTo>
                  <a:pt x="1932" y="2445"/>
                </a:lnTo>
                <a:lnTo>
                  <a:pt x="1922" y="2430"/>
                </a:lnTo>
                <a:lnTo>
                  <a:pt x="1912" y="2410"/>
                </a:lnTo>
                <a:lnTo>
                  <a:pt x="1902" y="2384"/>
                </a:lnTo>
                <a:lnTo>
                  <a:pt x="1902" y="2354"/>
                </a:lnTo>
                <a:lnTo>
                  <a:pt x="1887" y="2339"/>
                </a:lnTo>
                <a:lnTo>
                  <a:pt x="1887" y="2339"/>
                </a:lnTo>
                <a:lnTo>
                  <a:pt x="1872" y="2339"/>
                </a:lnTo>
                <a:lnTo>
                  <a:pt x="1862" y="2339"/>
                </a:lnTo>
                <a:lnTo>
                  <a:pt x="1851" y="2334"/>
                </a:lnTo>
                <a:lnTo>
                  <a:pt x="1836" y="2324"/>
                </a:lnTo>
                <a:lnTo>
                  <a:pt x="1826" y="2309"/>
                </a:lnTo>
                <a:lnTo>
                  <a:pt x="1821" y="2284"/>
                </a:lnTo>
                <a:lnTo>
                  <a:pt x="1821" y="2249"/>
                </a:lnTo>
                <a:lnTo>
                  <a:pt x="1771" y="2239"/>
                </a:lnTo>
                <a:lnTo>
                  <a:pt x="1731" y="2108"/>
                </a:lnTo>
                <a:lnTo>
                  <a:pt x="1731" y="2108"/>
                </a:lnTo>
                <a:lnTo>
                  <a:pt x="1741" y="2093"/>
                </a:lnTo>
                <a:lnTo>
                  <a:pt x="1751" y="2078"/>
                </a:lnTo>
                <a:lnTo>
                  <a:pt x="1756" y="2063"/>
                </a:lnTo>
                <a:lnTo>
                  <a:pt x="1756" y="2047"/>
                </a:lnTo>
                <a:lnTo>
                  <a:pt x="1756" y="2042"/>
                </a:lnTo>
                <a:lnTo>
                  <a:pt x="1751" y="2037"/>
                </a:lnTo>
                <a:lnTo>
                  <a:pt x="1726" y="2037"/>
                </a:lnTo>
                <a:lnTo>
                  <a:pt x="1691" y="2047"/>
                </a:lnTo>
                <a:lnTo>
                  <a:pt x="1585" y="2234"/>
                </a:lnTo>
                <a:lnTo>
                  <a:pt x="1585" y="2234"/>
                </a:lnTo>
                <a:lnTo>
                  <a:pt x="1580" y="2239"/>
                </a:lnTo>
                <a:lnTo>
                  <a:pt x="1565" y="2239"/>
                </a:lnTo>
                <a:lnTo>
                  <a:pt x="1560" y="2234"/>
                </a:lnTo>
                <a:lnTo>
                  <a:pt x="1550" y="2229"/>
                </a:lnTo>
                <a:lnTo>
                  <a:pt x="1540" y="2219"/>
                </a:lnTo>
                <a:lnTo>
                  <a:pt x="1530" y="2198"/>
                </a:lnTo>
                <a:lnTo>
                  <a:pt x="1540" y="2148"/>
                </a:lnTo>
                <a:lnTo>
                  <a:pt x="1540" y="2148"/>
                </a:lnTo>
                <a:lnTo>
                  <a:pt x="1530" y="2153"/>
                </a:lnTo>
                <a:lnTo>
                  <a:pt x="1509" y="2148"/>
                </a:lnTo>
                <a:lnTo>
                  <a:pt x="1499" y="2143"/>
                </a:lnTo>
                <a:lnTo>
                  <a:pt x="1499" y="2133"/>
                </a:lnTo>
                <a:lnTo>
                  <a:pt x="1499" y="2113"/>
                </a:lnTo>
                <a:lnTo>
                  <a:pt x="1509" y="2088"/>
                </a:lnTo>
                <a:lnTo>
                  <a:pt x="1509" y="2073"/>
                </a:lnTo>
                <a:lnTo>
                  <a:pt x="1494" y="2058"/>
                </a:lnTo>
                <a:lnTo>
                  <a:pt x="1434" y="1992"/>
                </a:lnTo>
                <a:lnTo>
                  <a:pt x="1353" y="1967"/>
                </a:lnTo>
                <a:lnTo>
                  <a:pt x="1353" y="1967"/>
                </a:lnTo>
                <a:lnTo>
                  <a:pt x="1343" y="1972"/>
                </a:lnTo>
                <a:lnTo>
                  <a:pt x="1313" y="1962"/>
                </a:lnTo>
                <a:lnTo>
                  <a:pt x="1293" y="1952"/>
                </a:lnTo>
                <a:lnTo>
                  <a:pt x="1268" y="1937"/>
                </a:lnTo>
                <a:lnTo>
                  <a:pt x="1243" y="1907"/>
                </a:lnTo>
                <a:lnTo>
                  <a:pt x="1213" y="1871"/>
                </a:lnTo>
                <a:lnTo>
                  <a:pt x="1213" y="1871"/>
                </a:lnTo>
                <a:lnTo>
                  <a:pt x="1198" y="1871"/>
                </a:lnTo>
                <a:lnTo>
                  <a:pt x="1187" y="1876"/>
                </a:lnTo>
                <a:lnTo>
                  <a:pt x="1172" y="1882"/>
                </a:lnTo>
                <a:lnTo>
                  <a:pt x="1162" y="1892"/>
                </a:lnTo>
                <a:lnTo>
                  <a:pt x="1157" y="1902"/>
                </a:lnTo>
                <a:lnTo>
                  <a:pt x="1162" y="1922"/>
                </a:lnTo>
                <a:lnTo>
                  <a:pt x="1177" y="1947"/>
                </a:lnTo>
                <a:lnTo>
                  <a:pt x="1177" y="1947"/>
                </a:lnTo>
                <a:lnTo>
                  <a:pt x="1172" y="1952"/>
                </a:lnTo>
                <a:lnTo>
                  <a:pt x="1162" y="1957"/>
                </a:lnTo>
                <a:lnTo>
                  <a:pt x="1152" y="1962"/>
                </a:lnTo>
                <a:lnTo>
                  <a:pt x="1137" y="1962"/>
                </a:lnTo>
                <a:lnTo>
                  <a:pt x="1117" y="1957"/>
                </a:lnTo>
                <a:lnTo>
                  <a:pt x="1092" y="1942"/>
                </a:lnTo>
                <a:lnTo>
                  <a:pt x="1062" y="1922"/>
                </a:lnTo>
                <a:lnTo>
                  <a:pt x="1021" y="1932"/>
                </a:lnTo>
                <a:lnTo>
                  <a:pt x="996" y="1897"/>
                </a:lnTo>
                <a:lnTo>
                  <a:pt x="971" y="1892"/>
                </a:lnTo>
                <a:lnTo>
                  <a:pt x="971" y="1866"/>
                </a:lnTo>
                <a:lnTo>
                  <a:pt x="971" y="1866"/>
                </a:lnTo>
                <a:lnTo>
                  <a:pt x="971" y="1861"/>
                </a:lnTo>
                <a:lnTo>
                  <a:pt x="971" y="1851"/>
                </a:lnTo>
                <a:lnTo>
                  <a:pt x="976" y="1846"/>
                </a:lnTo>
                <a:lnTo>
                  <a:pt x="986" y="1841"/>
                </a:lnTo>
                <a:lnTo>
                  <a:pt x="1001" y="1841"/>
                </a:lnTo>
                <a:lnTo>
                  <a:pt x="1016" y="1841"/>
                </a:lnTo>
                <a:lnTo>
                  <a:pt x="1021" y="1811"/>
                </a:lnTo>
                <a:lnTo>
                  <a:pt x="1021" y="1811"/>
                </a:lnTo>
                <a:lnTo>
                  <a:pt x="1032" y="1811"/>
                </a:lnTo>
                <a:lnTo>
                  <a:pt x="1042" y="1806"/>
                </a:lnTo>
                <a:lnTo>
                  <a:pt x="1047" y="1801"/>
                </a:lnTo>
                <a:lnTo>
                  <a:pt x="1057" y="1796"/>
                </a:lnTo>
                <a:lnTo>
                  <a:pt x="1057" y="1781"/>
                </a:lnTo>
                <a:lnTo>
                  <a:pt x="1052" y="1761"/>
                </a:lnTo>
                <a:lnTo>
                  <a:pt x="1037" y="1736"/>
                </a:lnTo>
                <a:lnTo>
                  <a:pt x="1011" y="1665"/>
                </a:lnTo>
                <a:lnTo>
                  <a:pt x="996" y="1610"/>
                </a:lnTo>
                <a:lnTo>
                  <a:pt x="996" y="1610"/>
                </a:lnTo>
                <a:lnTo>
                  <a:pt x="981" y="1600"/>
                </a:lnTo>
                <a:lnTo>
                  <a:pt x="966" y="1595"/>
                </a:lnTo>
                <a:lnTo>
                  <a:pt x="951" y="1580"/>
                </a:lnTo>
                <a:lnTo>
                  <a:pt x="936" y="1560"/>
                </a:lnTo>
                <a:lnTo>
                  <a:pt x="926" y="1534"/>
                </a:lnTo>
                <a:lnTo>
                  <a:pt x="926" y="1499"/>
                </a:lnTo>
                <a:lnTo>
                  <a:pt x="931" y="1459"/>
                </a:lnTo>
                <a:lnTo>
                  <a:pt x="921" y="1444"/>
                </a:lnTo>
                <a:lnTo>
                  <a:pt x="881" y="1409"/>
                </a:lnTo>
                <a:lnTo>
                  <a:pt x="876" y="1389"/>
                </a:lnTo>
                <a:lnTo>
                  <a:pt x="871" y="1363"/>
                </a:lnTo>
                <a:lnTo>
                  <a:pt x="810" y="1323"/>
                </a:lnTo>
                <a:lnTo>
                  <a:pt x="800" y="1308"/>
                </a:lnTo>
                <a:lnTo>
                  <a:pt x="790" y="1278"/>
                </a:lnTo>
                <a:lnTo>
                  <a:pt x="790" y="1233"/>
                </a:lnTo>
                <a:lnTo>
                  <a:pt x="790" y="1228"/>
                </a:lnTo>
                <a:lnTo>
                  <a:pt x="790" y="1228"/>
                </a:lnTo>
                <a:lnTo>
                  <a:pt x="785" y="1223"/>
                </a:lnTo>
                <a:lnTo>
                  <a:pt x="765" y="1228"/>
                </a:lnTo>
                <a:lnTo>
                  <a:pt x="745" y="1238"/>
                </a:lnTo>
                <a:lnTo>
                  <a:pt x="725" y="1248"/>
                </a:lnTo>
                <a:lnTo>
                  <a:pt x="700" y="1273"/>
                </a:lnTo>
                <a:lnTo>
                  <a:pt x="664" y="1303"/>
                </a:lnTo>
                <a:lnTo>
                  <a:pt x="664" y="1303"/>
                </a:lnTo>
                <a:lnTo>
                  <a:pt x="609" y="1368"/>
                </a:lnTo>
                <a:lnTo>
                  <a:pt x="564" y="1419"/>
                </a:lnTo>
                <a:lnTo>
                  <a:pt x="544" y="1434"/>
                </a:lnTo>
                <a:lnTo>
                  <a:pt x="523" y="1444"/>
                </a:lnTo>
                <a:lnTo>
                  <a:pt x="498" y="1454"/>
                </a:lnTo>
                <a:lnTo>
                  <a:pt x="468" y="1459"/>
                </a:lnTo>
                <a:lnTo>
                  <a:pt x="468" y="1459"/>
                </a:lnTo>
                <a:lnTo>
                  <a:pt x="443" y="1459"/>
                </a:lnTo>
                <a:lnTo>
                  <a:pt x="428" y="1449"/>
                </a:lnTo>
                <a:lnTo>
                  <a:pt x="413" y="1434"/>
                </a:lnTo>
                <a:lnTo>
                  <a:pt x="408" y="1419"/>
                </a:lnTo>
                <a:lnTo>
                  <a:pt x="408" y="1384"/>
                </a:lnTo>
                <a:lnTo>
                  <a:pt x="408" y="1363"/>
                </a:lnTo>
                <a:lnTo>
                  <a:pt x="408" y="1363"/>
                </a:lnTo>
                <a:lnTo>
                  <a:pt x="413" y="1358"/>
                </a:lnTo>
                <a:lnTo>
                  <a:pt x="413" y="1338"/>
                </a:lnTo>
                <a:lnTo>
                  <a:pt x="408" y="1328"/>
                </a:lnTo>
                <a:lnTo>
                  <a:pt x="403" y="1323"/>
                </a:lnTo>
                <a:lnTo>
                  <a:pt x="388" y="1313"/>
                </a:lnTo>
                <a:lnTo>
                  <a:pt x="373" y="1313"/>
                </a:lnTo>
                <a:lnTo>
                  <a:pt x="373" y="1313"/>
                </a:lnTo>
                <a:lnTo>
                  <a:pt x="363" y="1298"/>
                </a:lnTo>
                <a:lnTo>
                  <a:pt x="347" y="1268"/>
                </a:lnTo>
                <a:lnTo>
                  <a:pt x="317" y="1238"/>
                </a:lnTo>
                <a:lnTo>
                  <a:pt x="297" y="1223"/>
                </a:lnTo>
                <a:lnTo>
                  <a:pt x="277" y="1213"/>
                </a:lnTo>
                <a:lnTo>
                  <a:pt x="277" y="1197"/>
                </a:lnTo>
                <a:lnTo>
                  <a:pt x="287" y="1182"/>
                </a:lnTo>
                <a:lnTo>
                  <a:pt x="302" y="1167"/>
                </a:lnTo>
                <a:lnTo>
                  <a:pt x="287" y="1157"/>
                </a:lnTo>
                <a:lnTo>
                  <a:pt x="287" y="1112"/>
                </a:lnTo>
                <a:lnTo>
                  <a:pt x="277" y="1102"/>
                </a:lnTo>
                <a:lnTo>
                  <a:pt x="267" y="1092"/>
                </a:lnTo>
                <a:lnTo>
                  <a:pt x="267" y="1092"/>
                </a:lnTo>
                <a:lnTo>
                  <a:pt x="267" y="1036"/>
                </a:lnTo>
                <a:lnTo>
                  <a:pt x="267" y="986"/>
                </a:lnTo>
                <a:lnTo>
                  <a:pt x="257" y="941"/>
                </a:lnTo>
                <a:lnTo>
                  <a:pt x="257" y="941"/>
                </a:lnTo>
                <a:lnTo>
                  <a:pt x="272" y="921"/>
                </a:lnTo>
                <a:lnTo>
                  <a:pt x="282" y="901"/>
                </a:lnTo>
                <a:lnTo>
                  <a:pt x="292" y="881"/>
                </a:lnTo>
                <a:lnTo>
                  <a:pt x="297" y="850"/>
                </a:lnTo>
                <a:lnTo>
                  <a:pt x="297" y="820"/>
                </a:lnTo>
                <a:lnTo>
                  <a:pt x="292" y="805"/>
                </a:lnTo>
                <a:lnTo>
                  <a:pt x="282" y="795"/>
                </a:lnTo>
                <a:lnTo>
                  <a:pt x="272" y="780"/>
                </a:lnTo>
                <a:lnTo>
                  <a:pt x="257" y="765"/>
                </a:lnTo>
                <a:lnTo>
                  <a:pt x="262" y="689"/>
                </a:lnTo>
                <a:lnTo>
                  <a:pt x="262" y="689"/>
                </a:lnTo>
                <a:lnTo>
                  <a:pt x="252" y="679"/>
                </a:lnTo>
                <a:lnTo>
                  <a:pt x="237" y="674"/>
                </a:lnTo>
                <a:lnTo>
                  <a:pt x="217" y="674"/>
                </a:lnTo>
                <a:lnTo>
                  <a:pt x="146" y="594"/>
                </a:lnTo>
                <a:lnTo>
                  <a:pt x="146" y="594"/>
                </a:lnTo>
                <a:lnTo>
                  <a:pt x="151" y="584"/>
                </a:lnTo>
                <a:lnTo>
                  <a:pt x="156" y="554"/>
                </a:lnTo>
                <a:lnTo>
                  <a:pt x="156" y="539"/>
                </a:lnTo>
                <a:lnTo>
                  <a:pt x="151" y="528"/>
                </a:lnTo>
                <a:lnTo>
                  <a:pt x="136" y="518"/>
                </a:lnTo>
                <a:lnTo>
                  <a:pt x="111" y="513"/>
                </a:lnTo>
                <a:lnTo>
                  <a:pt x="111" y="513"/>
                </a:lnTo>
                <a:lnTo>
                  <a:pt x="96" y="513"/>
                </a:lnTo>
                <a:lnTo>
                  <a:pt x="81" y="523"/>
                </a:lnTo>
                <a:lnTo>
                  <a:pt x="76" y="539"/>
                </a:lnTo>
                <a:lnTo>
                  <a:pt x="76" y="539"/>
                </a:lnTo>
                <a:lnTo>
                  <a:pt x="41" y="528"/>
                </a:lnTo>
                <a:lnTo>
                  <a:pt x="15" y="518"/>
                </a:lnTo>
                <a:lnTo>
                  <a:pt x="5" y="508"/>
                </a:lnTo>
                <a:lnTo>
                  <a:pt x="0" y="493"/>
                </a:lnTo>
                <a:lnTo>
                  <a:pt x="10" y="483"/>
                </a:lnTo>
                <a:lnTo>
                  <a:pt x="25" y="473"/>
                </a:lnTo>
                <a:lnTo>
                  <a:pt x="25" y="473"/>
                </a:lnTo>
                <a:lnTo>
                  <a:pt x="36" y="468"/>
                </a:lnTo>
                <a:lnTo>
                  <a:pt x="41" y="458"/>
                </a:lnTo>
                <a:lnTo>
                  <a:pt x="51" y="443"/>
                </a:lnTo>
                <a:lnTo>
                  <a:pt x="56" y="423"/>
                </a:lnTo>
                <a:lnTo>
                  <a:pt x="56" y="398"/>
                </a:lnTo>
                <a:lnTo>
                  <a:pt x="51" y="367"/>
                </a:lnTo>
                <a:lnTo>
                  <a:pt x="36" y="332"/>
                </a:lnTo>
                <a:lnTo>
                  <a:pt x="61" y="322"/>
                </a:lnTo>
                <a:lnTo>
                  <a:pt x="106" y="327"/>
                </a:lnTo>
                <a:lnTo>
                  <a:pt x="131" y="337"/>
                </a:lnTo>
                <a:lnTo>
                  <a:pt x="161" y="342"/>
                </a:lnTo>
                <a:lnTo>
                  <a:pt x="197" y="393"/>
                </a:lnTo>
                <a:lnTo>
                  <a:pt x="227" y="388"/>
                </a:lnTo>
                <a:lnTo>
                  <a:pt x="262" y="428"/>
                </a:lnTo>
                <a:lnTo>
                  <a:pt x="262" y="428"/>
                </a:lnTo>
                <a:lnTo>
                  <a:pt x="267" y="428"/>
                </a:lnTo>
                <a:lnTo>
                  <a:pt x="277" y="428"/>
                </a:lnTo>
                <a:lnTo>
                  <a:pt x="287" y="423"/>
                </a:lnTo>
                <a:lnTo>
                  <a:pt x="292" y="413"/>
                </a:lnTo>
                <a:lnTo>
                  <a:pt x="302" y="393"/>
                </a:lnTo>
                <a:lnTo>
                  <a:pt x="307" y="362"/>
                </a:lnTo>
                <a:lnTo>
                  <a:pt x="307" y="362"/>
                </a:lnTo>
                <a:lnTo>
                  <a:pt x="307" y="357"/>
                </a:lnTo>
                <a:lnTo>
                  <a:pt x="317" y="342"/>
                </a:lnTo>
                <a:lnTo>
                  <a:pt x="327" y="342"/>
                </a:lnTo>
                <a:lnTo>
                  <a:pt x="337" y="347"/>
                </a:lnTo>
                <a:lnTo>
                  <a:pt x="352" y="357"/>
                </a:lnTo>
                <a:lnTo>
                  <a:pt x="368" y="378"/>
                </a:lnTo>
                <a:lnTo>
                  <a:pt x="368" y="378"/>
                </a:lnTo>
                <a:lnTo>
                  <a:pt x="368" y="388"/>
                </a:lnTo>
                <a:lnTo>
                  <a:pt x="373" y="403"/>
                </a:lnTo>
                <a:lnTo>
                  <a:pt x="378" y="413"/>
                </a:lnTo>
                <a:lnTo>
                  <a:pt x="388" y="423"/>
                </a:lnTo>
                <a:lnTo>
                  <a:pt x="403" y="423"/>
                </a:lnTo>
                <a:lnTo>
                  <a:pt x="423" y="423"/>
                </a:lnTo>
                <a:lnTo>
                  <a:pt x="423" y="423"/>
                </a:lnTo>
                <a:lnTo>
                  <a:pt x="428" y="438"/>
                </a:lnTo>
                <a:lnTo>
                  <a:pt x="443" y="468"/>
                </a:lnTo>
                <a:lnTo>
                  <a:pt x="453" y="478"/>
                </a:lnTo>
                <a:lnTo>
                  <a:pt x="463" y="488"/>
                </a:lnTo>
                <a:lnTo>
                  <a:pt x="478" y="483"/>
                </a:lnTo>
                <a:lnTo>
                  <a:pt x="493" y="473"/>
                </a:lnTo>
                <a:lnTo>
                  <a:pt x="498" y="438"/>
                </a:lnTo>
                <a:lnTo>
                  <a:pt x="513" y="428"/>
                </a:lnTo>
                <a:lnTo>
                  <a:pt x="513" y="428"/>
                </a:lnTo>
                <a:lnTo>
                  <a:pt x="503" y="342"/>
                </a:lnTo>
                <a:lnTo>
                  <a:pt x="488" y="277"/>
                </a:lnTo>
                <a:lnTo>
                  <a:pt x="478" y="252"/>
                </a:lnTo>
                <a:lnTo>
                  <a:pt x="468" y="232"/>
                </a:lnTo>
                <a:lnTo>
                  <a:pt x="468" y="232"/>
                </a:lnTo>
                <a:lnTo>
                  <a:pt x="468" y="227"/>
                </a:lnTo>
                <a:lnTo>
                  <a:pt x="473" y="222"/>
                </a:lnTo>
                <a:lnTo>
                  <a:pt x="498" y="217"/>
                </a:lnTo>
                <a:lnTo>
                  <a:pt x="544" y="222"/>
                </a:lnTo>
                <a:lnTo>
                  <a:pt x="559" y="196"/>
                </a:lnTo>
                <a:lnTo>
                  <a:pt x="579" y="171"/>
                </a:lnTo>
                <a:lnTo>
                  <a:pt x="609" y="171"/>
                </a:lnTo>
                <a:lnTo>
                  <a:pt x="604" y="156"/>
                </a:lnTo>
                <a:lnTo>
                  <a:pt x="589" y="136"/>
                </a:lnTo>
                <a:lnTo>
                  <a:pt x="614" y="126"/>
                </a:lnTo>
                <a:lnTo>
                  <a:pt x="614" y="126"/>
                </a:lnTo>
                <a:lnTo>
                  <a:pt x="614" y="116"/>
                </a:lnTo>
                <a:lnTo>
                  <a:pt x="614" y="96"/>
                </a:lnTo>
                <a:lnTo>
                  <a:pt x="624" y="86"/>
                </a:lnTo>
                <a:lnTo>
                  <a:pt x="639" y="76"/>
                </a:lnTo>
                <a:lnTo>
                  <a:pt x="654" y="76"/>
                </a:lnTo>
                <a:lnTo>
                  <a:pt x="684" y="81"/>
                </a:lnTo>
                <a:lnTo>
                  <a:pt x="720" y="81"/>
                </a:lnTo>
                <a:lnTo>
                  <a:pt x="760" y="96"/>
                </a:lnTo>
                <a:lnTo>
                  <a:pt x="765" y="66"/>
                </a:lnTo>
                <a:lnTo>
                  <a:pt x="780" y="56"/>
                </a:lnTo>
                <a:lnTo>
                  <a:pt x="820" y="71"/>
                </a:lnTo>
                <a:lnTo>
                  <a:pt x="936" y="15"/>
                </a:lnTo>
                <a:lnTo>
                  <a:pt x="971" y="20"/>
                </a:lnTo>
                <a:lnTo>
                  <a:pt x="991" y="0"/>
                </a:lnTo>
                <a:lnTo>
                  <a:pt x="991" y="0"/>
                </a:lnTo>
                <a:lnTo>
                  <a:pt x="991" y="0"/>
                </a:lnTo>
                <a:lnTo>
                  <a:pt x="1001" y="5"/>
                </a:lnTo>
                <a:lnTo>
                  <a:pt x="1006" y="30"/>
                </a:lnTo>
                <a:lnTo>
                  <a:pt x="1011" y="76"/>
                </a:lnTo>
                <a:lnTo>
                  <a:pt x="1011" y="76"/>
                </a:lnTo>
                <a:lnTo>
                  <a:pt x="1027" y="106"/>
                </a:lnTo>
                <a:lnTo>
                  <a:pt x="1037" y="131"/>
                </a:lnTo>
                <a:lnTo>
                  <a:pt x="1052" y="151"/>
                </a:lnTo>
                <a:lnTo>
                  <a:pt x="1052" y="151"/>
                </a:lnTo>
                <a:lnTo>
                  <a:pt x="1057" y="161"/>
                </a:lnTo>
                <a:lnTo>
                  <a:pt x="1062" y="171"/>
                </a:lnTo>
                <a:lnTo>
                  <a:pt x="1057" y="196"/>
                </a:lnTo>
                <a:lnTo>
                  <a:pt x="1047" y="227"/>
                </a:lnTo>
                <a:lnTo>
                  <a:pt x="1072" y="252"/>
                </a:lnTo>
                <a:lnTo>
                  <a:pt x="1067" y="332"/>
                </a:lnTo>
                <a:lnTo>
                  <a:pt x="1117" y="378"/>
                </a:lnTo>
                <a:lnTo>
                  <a:pt x="1142" y="433"/>
                </a:lnTo>
                <a:lnTo>
                  <a:pt x="1263" y="488"/>
                </a:lnTo>
                <a:lnTo>
                  <a:pt x="1263" y="488"/>
                </a:lnTo>
                <a:lnTo>
                  <a:pt x="1268" y="503"/>
                </a:lnTo>
                <a:lnTo>
                  <a:pt x="1273" y="513"/>
                </a:lnTo>
                <a:lnTo>
                  <a:pt x="1288" y="523"/>
                </a:lnTo>
                <a:lnTo>
                  <a:pt x="1308" y="533"/>
                </a:lnTo>
                <a:lnTo>
                  <a:pt x="1338" y="533"/>
                </a:lnTo>
                <a:lnTo>
                  <a:pt x="1384" y="523"/>
                </a:lnTo>
                <a:lnTo>
                  <a:pt x="1439" y="503"/>
                </a:lnTo>
                <a:lnTo>
                  <a:pt x="1489" y="493"/>
                </a:lnTo>
                <a:lnTo>
                  <a:pt x="1489" y="433"/>
                </a:lnTo>
                <a:lnTo>
                  <a:pt x="1550" y="468"/>
                </a:lnTo>
                <a:close/>
              </a:path>
            </a:pathLst>
          </a:custGeom>
          <a:solidFill>
            <a:srgbClr val="C9CACB"/>
          </a:solidFill>
          <a:ln w="160338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7153275" y="4044950"/>
            <a:ext cx="742950" cy="941388"/>
          </a:xfrm>
          <a:custGeom>
            <a:avLst/>
            <a:gdLst>
              <a:gd name="T0" fmla="*/ 452 w 468"/>
              <a:gd name="T1" fmla="*/ 211 h 593"/>
              <a:gd name="T2" fmla="*/ 427 w 468"/>
              <a:gd name="T3" fmla="*/ 176 h 593"/>
              <a:gd name="T4" fmla="*/ 427 w 468"/>
              <a:gd name="T5" fmla="*/ 156 h 593"/>
              <a:gd name="T6" fmla="*/ 422 w 468"/>
              <a:gd name="T7" fmla="*/ 126 h 593"/>
              <a:gd name="T8" fmla="*/ 397 w 468"/>
              <a:gd name="T9" fmla="*/ 60 h 593"/>
              <a:gd name="T10" fmla="*/ 392 w 468"/>
              <a:gd name="T11" fmla="*/ 55 h 593"/>
              <a:gd name="T12" fmla="*/ 352 w 468"/>
              <a:gd name="T13" fmla="*/ 65 h 593"/>
              <a:gd name="T14" fmla="*/ 312 w 468"/>
              <a:gd name="T15" fmla="*/ 45 h 593"/>
              <a:gd name="T16" fmla="*/ 297 w 468"/>
              <a:gd name="T17" fmla="*/ 25 h 593"/>
              <a:gd name="T18" fmla="*/ 251 w 468"/>
              <a:gd name="T19" fmla="*/ 5 h 593"/>
              <a:gd name="T20" fmla="*/ 221 w 468"/>
              <a:gd name="T21" fmla="*/ 5 h 593"/>
              <a:gd name="T22" fmla="*/ 221 w 468"/>
              <a:gd name="T23" fmla="*/ 10 h 593"/>
              <a:gd name="T24" fmla="*/ 206 w 468"/>
              <a:gd name="T25" fmla="*/ 30 h 593"/>
              <a:gd name="T26" fmla="*/ 181 w 468"/>
              <a:gd name="T27" fmla="*/ 25 h 593"/>
              <a:gd name="T28" fmla="*/ 166 w 468"/>
              <a:gd name="T29" fmla="*/ 15 h 593"/>
              <a:gd name="T30" fmla="*/ 131 w 468"/>
              <a:gd name="T31" fmla="*/ 0 h 593"/>
              <a:gd name="T32" fmla="*/ 105 w 468"/>
              <a:gd name="T33" fmla="*/ 5 h 593"/>
              <a:gd name="T34" fmla="*/ 50 w 468"/>
              <a:gd name="T35" fmla="*/ 30 h 593"/>
              <a:gd name="T36" fmla="*/ 35 w 468"/>
              <a:gd name="T37" fmla="*/ 35 h 593"/>
              <a:gd name="T38" fmla="*/ 10 w 468"/>
              <a:gd name="T39" fmla="*/ 70 h 593"/>
              <a:gd name="T40" fmla="*/ 5 w 468"/>
              <a:gd name="T41" fmla="*/ 95 h 593"/>
              <a:gd name="T42" fmla="*/ 0 w 468"/>
              <a:gd name="T43" fmla="*/ 105 h 593"/>
              <a:gd name="T44" fmla="*/ 25 w 468"/>
              <a:gd name="T45" fmla="*/ 115 h 593"/>
              <a:gd name="T46" fmla="*/ 25 w 468"/>
              <a:gd name="T47" fmla="*/ 136 h 593"/>
              <a:gd name="T48" fmla="*/ 0 w 468"/>
              <a:gd name="T49" fmla="*/ 176 h 593"/>
              <a:gd name="T50" fmla="*/ 90 w 468"/>
              <a:gd name="T51" fmla="*/ 317 h 593"/>
              <a:gd name="T52" fmla="*/ 90 w 468"/>
              <a:gd name="T53" fmla="*/ 352 h 593"/>
              <a:gd name="T54" fmla="*/ 105 w 468"/>
              <a:gd name="T55" fmla="*/ 392 h 593"/>
              <a:gd name="T56" fmla="*/ 131 w 468"/>
              <a:gd name="T57" fmla="*/ 407 h 593"/>
              <a:gd name="T58" fmla="*/ 156 w 468"/>
              <a:gd name="T59" fmla="*/ 407 h 593"/>
              <a:gd name="T60" fmla="*/ 171 w 468"/>
              <a:gd name="T61" fmla="*/ 422 h 593"/>
              <a:gd name="T62" fmla="*/ 181 w 468"/>
              <a:gd name="T63" fmla="*/ 478 h 593"/>
              <a:gd name="T64" fmla="*/ 201 w 468"/>
              <a:gd name="T65" fmla="*/ 513 h 593"/>
              <a:gd name="T66" fmla="*/ 231 w 468"/>
              <a:gd name="T67" fmla="*/ 533 h 593"/>
              <a:gd name="T68" fmla="*/ 241 w 468"/>
              <a:gd name="T69" fmla="*/ 588 h 593"/>
              <a:gd name="T70" fmla="*/ 266 w 468"/>
              <a:gd name="T71" fmla="*/ 588 h 593"/>
              <a:gd name="T72" fmla="*/ 281 w 468"/>
              <a:gd name="T73" fmla="*/ 588 h 593"/>
              <a:gd name="T74" fmla="*/ 286 w 468"/>
              <a:gd name="T75" fmla="*/ 573 h 593"/>
              <a:gd name="T76" fmla="*/ 312 w 468"/>
              <a:gd name="T77" fmla="*/ 533 h 593"/>
              <a:gd name="T78" fmla="*/ 337 w 468"/>
              <a:gd name="T79" fmla="*/ 513 h 593"/>
              <a:gd name="T80" fmla="*/ 357 w 468"/>
              <a:gd name="T81" fmla="*/ 478 h 593"/>
              <a:gd name="T82" fmla="*/ 357 w 468"/>
              <a:gd name="T83" fmla="*/ 468 h 593"/>
              <a:gd name="T84" fmla="*/ 362 w 468"/>
              <a:gd name="T85" fmla="*/ 442 h 593"/>
              <a:gd name="T86" fmla="*/ 397 w 468"/>
              <a:gd name="T87" fmla="*/ 397 h 593"/>
              <a:gd name="T88" fmla="*/ 402 w 468"/>
              <a:gd name="T89" fmla="*/ 392 h 593"/>
              <a:gd name="T90" fmla="*/ 422 w 468"/>
              <a:gd name="T91" fmla="*/ 357 h 593"/>
              <a:gd name="T92" fmla="*/ 422 w 468"/>
              <a:gd name="T93" fmla="*/ 327 h 593"/>
              <a:gd name="T94" fmla="*/ 417 w 468"/>
              <a:gd name="T95" fmla="*/ 292 h 593"/>
              <a:gd name="T96" fmla="*/ 427 w 468"/>
              <a:gd name="T97" fmla="*/ 266 h 593"/>
              <a:gd name="T98" fmla="*/ 432 w 468"/>
              <a:gd name="T99" fmla="*/ 266 h 593"/>
              <a:gd name="T100" fmla="*/ 463 w 468"/>
              <a:gd name="T101" fmla="*/ 251 h 593"/>
              <a:gd name="T102" fmla="*/ 468 w 468"/>
              <a:gd name="T103" fmla="*/ 231 h 593"/>
              <a:gd name="T104" fmla="*/ 452 w 468"/>
              <a:gd name="T105" fmla="*/ 211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68" h="593">
                <a:moveTo>
                  <a:pt x="452" y="211"/>
                </a:moveTo>
                <a:lnTo>
                  <a:pt x="452" y="211"/>
                </a:lnTo>
                <a:lnTo>
                  <a:pt x="437" y="196"/>
                </a:lnTo>
                <a:lnTo>
                  <a:pt x="427" y="176"/>
                </a:lnTo>
                <a:lnTo>
                  <a:pt x="427" y="166"/>
                </a:lnTo>
                <a:lnTo>
                  <a:pt x="427" y="156"/>
                </a:lnTo>
                <a:lnTo>
                  <a:pt x="427" y="156"/>
                </a:lnTo>
                <a:lnTo>
                  <a:pt x="422" y="126"/>
                </a:lnTo>
                <a:lnTo>
                  <a:pt x="412" y="95"/>
                </a:lnTo>
                <a:lnTo>
                  <a:pt x="397" y="60"/>
                </a:lnTo>
                <a:lnTo>
                  <a:pt x="392" y="55"/>
                </a:lnTo>
                <a:lnTo>
                  <a:pt x="392" y="55"/>
                </a:lnTo>
                <a:lnTo>
                  <a:pt x="372" y="65"/>
                </a:lnTo>
                <a:lnTo>
                  <a:pt x="352" y="65"/>
                </a:lnTo>
                <a:lnTo>
                  <a:pt x="332" y="60"/>
                </a:lnTo>
                <a:lnTo>
                  <a:pt x="312" y="45"/>
                </a:lnTo>
                <a:lnTo>
                  <a:pt x="312" y="45"/>
                </a:lnTo>
                <a:lnTo>
                  <a:pt x="297" y="25"/>
                </a:lnTo>
                <a:lnTo>
                  <a:pt x="281" y="15"/>
                </a:lnTo>
                <a:lnTo>
                  <a:pt x="251" y="5"/>
                </a:lnTo>
                <a:lnTo>
                  <a:pt x="231" y="5"/>
                </a:lnTo>
                <a:lnTo>
                  <a:pt x="221" y="5"/>
                </a:lnTo>
                <a:lnTo>
                  <a:pt x="221" y="5"/>
                </a:lnTo>
                <a:lnTo>
                  <a:pt x="221" y="10"/>
                </a:lnTo>
                <a:lnTo>
                  <a:pt x="211" y="25"/>
                </a:lnTo>
                <a:lnTo>
                  <a:pt x="206" y="30"/>
                </a:lnTo>
                <a:lnTo>
                  <a:pt x="196" y="30"/>
                </a:lnTo>
                <a:lnTo>
                  <a:pt x="181" y="25"/>
                </a:lnTo>
                <a:lnTo>
                  <a:pt x="166" y="15"/>
                </a:lnTo>
                <a:lnTo>
                  <a:pt x="166" y="15"/>
                </a:lnTo>
                <a:lnTo>
                  <a:pt x="151" y="5"/>
                </a:lnTo>
                <a:lnTo>
                  <a:pt x="131" y="0"/>
                </a:lnTo>
                <a:lnTo>
                  <a:pt x="115" y="0"/>
                </a:lnTo>
                <a:lnTo>
                  <a:pt x="105" y="5"/>
                </a:lnTo>
                <a:lnTo>
                  <a:pt x="75" y="15"/>
                </a:lnTo>
                <a:lnTo>
                  <a:pt x="50" y="30"/>
                </a:lnTo>
                <a:lnTo>
                  <a:pt x="50" y="30"/>
                </a:lnTo>
                <a:lnTo>
                  <a:pt x="35" y="35"/>
                </a:lnTo>
                <a:lnTo>
                  <a:pt x="25" y="45"/>
                </a:lnTo>
                <a:lnTo>
                  <a:pt x="10" y="70"/>
                </a:lnTo>
                <a:lnTo>
                  <a:pt x="5" y="90"/>
                </a:lnTo>
                <a:lnTo>
                  <a:pt x="5" y="95"/>
                </a:lnTo>
                <a:lnTo>
                  <a:pt x="0" y="105"/>
                </a:lnTo>
                <a:lnTo>
                  <a:pt x="0" y="105"/>
                </a:lnTo>
                <a:lnTo>
                  <a:pt x="20" y="105"/>
                </a:lnTo>
                <a:lnTo>
                  <a:pt x="25" y="115"/>
                </a:lnTo>
                <a:lnTo>
                  <a:pt x="25" y="126"/>
                </a:lnTo>
                <a:lnTo>
                  <a:pt x="25" y="136"/>
                </a:lnTo>
                <a:lnTo>
                  <a:pt x="10" y="161"/>
                </a:lnTo>
                <a:lnTo>
                  <a:pt x="0" y="176"/>
                </a:lnTo>
                <a:lnTo>
                  <a:pt x="40" y="307"/>
                </a:lnTo>
                <a:lnTo>
                  <a:pt x="90" y="317"/>
                </a:lnTo>
                <a:lnTo>
                  <a:pt x="90" y="317"/>
                </a:lnTo>
                <a:lnTo>
                  <a:pt x="90" y="352"/>
                </a:lnTo>
                <a:lnTo>
                  <a:pt x="95" y="377"/>
                </a:lnTo>
                <a:lnTo>
                  <a:pt x="105" y="392"/>
                </a:lnTo>
                <a:lnTo>
                  <a:pt x="120" y="402"/>
                </a:lnTo>
                <a:lnTo>
                  <a:pt x="131" y="407"/>
                </a:lnTo>
                <a:lnTo>
                  <a:pt x="141" y="407"/>
                </a:lnTo>
                <a:lnTo>
                  <a:pt x="156" y="407"/>
                </a:lnTo>
                <a:lnTo>
                  <a:pt x="171" y="422"/>
                </a:lnTo>
                <a:lnTo>
                  <a:pt x="171" y="422"/>
                </a:lnTo>
                <a:lnTo>
                  <a:pt x="171" y="452"/>
                </a:lnTo>
                <a:lnTo>
                  <a:pt x="181" y="478"/>
                </a:lnTo>
                <a:lnTo>
                  <a:pt x="191" y="498"/>
                </a:lnTo>
                <a:lnTo>
                  <a:pt x="201" y="513"/>
                </a:lnTo>
                <a:lnTo>
                  <a:pt x="221" y="528"/>
                </a:lnTo>
                <a:lnTo>
                  <a:pt x="231" y="533"/>
                </a:lnTo>
                <a:lnTo>
                  <a:pt x="231" y="578"/>
                </a:lnTo>
                <a:lnTo>
                  <a:pt x="241" y="588"/>
                </a:lnTo>
                <a:lnTo>
                  <a:pt x="241" y="588"/>
                </a:lnTo>
                <a:lnTo>
                  <a:pt x="266" y="588"/>
                </a:lnTo>
                <a:lnTo>
                  <a:pt x="281" y="593"/>
                </a:lnTo>
                <a:lnTo>
                  <a:pt x="281" y="588"/>
                </a:lnTo>
                <a:lnTo>
                  <a:pt x="281" y="588"/>
                </a:lnTo>
                <a:lnTo>
                  <a:pt x="286" y="573"/>
                </a:lnTo>
                <a:lnTo>
                  <a:pt x="297" y="558"/>
                </a:lnTo>
                <a:lnTo>
                  <a:pt x="312" y="533"/>
                </a:lnTo>
                <a:lnTo>
                  <a:pt x="312" y="533"/>
                </a:lnTo>
                <a:lnTo>
                  <a:pt x="337" y="513"/>
                </a:lnTo>
                <a:lnTo>
                  <a:pt x="352" y="493"/>
                </a:lnTo>
                <a:lnTo>
                  <a:pt x="357" y="478"/>
                </a:lnTo>
                <a:lnTo>
                  <a:pt x="357" y="468"/>
                </a:lnTo>
                <a:lnTo>
                  <a:pt x="357" y="468"/>
                </a:lnTo>
                <a:lnTo>
                  <a:pt x="357" y="452"/>
                </a:lnTo>
                <a:lnTo>
                  <a:pt x="362" y="442"/>
                </a:lnTo>
                <a:lnTo>
                  <a:pt x="377" y="417"/>
                </a:lnTo>
                <a:lnTo>
                  <a:pt x="397" y="397"/>
                </a:lnTo>
                <a:lnTo>
                  <a:pt x="397" y="397"/>
                </a:lnTo>
                <a:lnTo>
                  <a:pt x="402" y="392"/>
                </a:lnTo>
                <a:lnTo>
                  <a:pt x="412" y="382"/>
                </a:lnTo>
                <a:lnTo>
                  <a:pt x="422" y="357"/>
                </a:lnTo>
                <a:lnTo>
                  <a:pt x="422" y="342"/>
                </a:lnTo>
                <a:lnTo>
                  <a:pt x="422" y="327"/>
                </a:lnTo>
                <a:lnTo>
                  <a:pt x="422" y="327"/>
                </a:lnTo>
                <a:lnTo>
                  <a:pt x="417" y="292"/>
                </a:lnTo>
                <a:lnTo>
                  <a:pt x="422" y="276"/>
                </a:lnTo>
                <a:lnTo>
                  <a:pt x="427" y="266"/>
                </a:lnTo>
                <a:lnTo>
                  <a:pt x="432" y="266"/>
                </a:lnTo>
                <a:lnTo>
                  <a:pt x="432" y="266"/>
                </a:lnTo>
                <a:lnTo>
                  <a:pt x="452" y="256"/>
                </a:lnTo>
                <a:lnTo>
                  <a:pt x="463" y="251"/>
                </a:lnTo>
                <a:lnTo>
                  <a:pt x="468" y="241"/>
                </a:lnTo>
                <a:lnTo>
                  <a:pt x="468" y="231"/>
                </a:lnTo>
                <a:lnTo>
                  <a:pt x="458" y="216"/>
                </a:lnTo>
                <a:lnTo>
                  <a:pt x="452" y="211"/>
                </a:lnTo>
                <a:lnTo>
                  <a:pt x="452" y="211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7599363" y="4179888"/>
            <a:ext cx="1135063" cy="2236788"/>
          </a:xfrm>
          <a:custGeom>
            <a:avLst/>
            <a:gdLst>
              <a:gd name="T0" fmla="*/ 659 w 715"/>
              <a:gd name="T1" fmla="*/ 906 h 1409"/>
              <a:gd name="T2" fmla="*/ 599 w 715"/>
              <a:gd name="T3" fmla="*/ 830 h 1409"/>
              <a:gd name="T4" fmla="*/ 544 w 715"/>
              <a:gd name="T5" fmla="*/ 815 h 1409"/>
              <a:gd name="T6" fmla="*/ 539 w 715"/>
              <a:gd name="T7" fmla="*/ 745 h 1409"/>
              <a:gd name="T8" fmla="*/ 508 w 715"/>
              <a:gd name="T9" fmla="*/ 715 h 1409"/>
              <a:gd name="T10" fmla="*/ 458 w 715"/>
              <a:gd name="T11" fmla="*/ 654 h 1409"/>
              <a:gd name="T12" fmla="*/ 493 w 715"/>
              <a:gd name="T13" fmla="*/ 614 h 1409"/>
              <a:gd name="T14" fmla="*/ 559 w 715"/>
              <a:gd name="T15" fmla="*/ 513 h 1409"/>
              <a:gd name="T16" fmla="*/ 604 w 715"/>
              <a:gd name="T17" fmla="*/ 468 h 1409"/>
              <a:gd name="T18" fmla="*/ 634 w 715"/>
              <a:gd name="T19" fmla="*/ 443 h 1409"/>
              <a:gd name="T20" fmla="*/ 579 w 715"/>
              <a:gd name="T21" fmla="*/ 352 h 1409"/>
              <a:gd name="T22" fmla="*/ 594 w 715"/>
              <a:gd name="T23" fmla="*/ 287 h 1409"/>
              <a:gd name="T24" fmla="*/ 614 w 715"/>
              <a:gd name="T25" fmla="*/ 186 h 1409"/>
              <a:gd name="T26" fmla="*/ 634 w 715"/>
              <a:gd name="T27" fmla="*/ 151 h 1409"/>
              <a:gd name="T28" fmla="*/ 614 w 715"/>
              <a:gd name="T29" fmla="*/ 111 h 1409"/>
              <a:gd name="T30" fmla="*/ 559 w 715"/>
              <a:gd name="T31" fmla="*/ 136 h 1409"/>
              <a:gd name="T32" fmla="*/ 488 w 715"/>
              <a:gd name="T33" fmla="*/ 146 h 1409"/>
              <a:gd name="T34" fmla="*/ 468 w 715"/>
              <a:gd name="T35" fmla="*/ 96 h 1409"/>
              <a:gd name="T36" fmla="*/ 413 w 715"/>
              <a:gd name="T37" fmla="*/ 101 h 1409"/>
              <a:gd name="T38" fmla="*/ 297 w 715"/>
              <a:gd name="T39" fmla="*/ 121 h 1409"/>
              <a:gd name="T40" fmla="*/ 237 w 715"/>
              <a:gd name="T41" fmla="*/ 86 h 1409"/>
              <a:gd name="T42" fmla="*/ 177 w 715"/>
              <a:gd name="T43" fmla="*/ 15 h 1409"/>
              <a:gd name="T44" fmla="*/ 131 w 715"/>
              <a:gd name="T45" fmla="*/ 5 h 1409"/>
              <a:gd name="T46" fmla="*/ 146 w 715"/>
              <a:gd name="T47" fmla="*/ 66 h 1409"/>
              <a:gd name="T48" fmla="*/ 156 w 715"/>
              <a:gd name="T49" fmla="*/ 106 h 1409"/>
              <a:gd name="T50" fmla="*/ 187 w 715"/>
              <a:gd name="T51" fmla="*/ 146 h 1409"/>
              <a:gd name="T52" fmla="*/ 151 w 715"/>
              <a:gd name="T53" fmla="*/ 176 h 1409"/>
              <a:gd name="T54" fmla="*/ 136 w 715"/>
              <a:gd name="T55" fmla="*/ 207 h 1409"/>
              <a:gd name="T56" fmla="*/ 141 w 715"/>
              <a:gd name="T57" fmla="*/ 272 h 1409"/>
              <a:gd name="T58" fmla="*/ 116 w 715"/>
              <a:gd name="T59" fmla="*/ 307 h 1409"/>
              <a:gd name="T60" fmla="*/ 76 w 715"/>
              <a:gd name="T61" fmla="*/ 378 h 1409"/>
              <a:gd name="T62" fmla="*/ 56 w 715"/>
              <a:gd name="T63" fmla="*/ 423 h 1409"/>
              <a:gd name="T64" fmla="*/ 5 w 715"/>
              <a:gd name="T65" fmla="*/ 488 h 1409"/>
              <a:gd name="T66" fmla="*/ 11 w 715"/>
              <a:gd name="T67" fmla="*/ 513 h 1409"/>
              <a:gd name="T68" fmla="*/ 21 w 715"/>
              <a:gd name="T69" fmla="*/ 559 h 1409"/>
              <a:gd name="T70" fmla="*/ 41 w 715"/>
              <a:gd name="T71" fmla="*/ 599 h 1409"/>
              <a:gd name="T72" fmla="*/ 81 w 715"/>
              <a:gd name="T73" fmla="*/ 594 h 1409"/>
              <a:gd name="T74" fmla="*/ 111 w 715"/>
              <a:gd name="T75" fmla="*/ 619 h 1409"/>
              <a:gd name="T76" fmla="*/ 71 w 715"/>
              <a:gd name="T77" fmla="*/ 694 h 1409"/>
              <a:gd name="T78" fmla="*/ 76 w 715"/>
              <a:gd name="T79" fmla="*/ 850 h 1409"/>
              <a:gd name="T80" fmla="*/ 121 w 715"/>
              <a:gd name="T81" fmla="*/ 916 h 1409"/>
              <a:gd name="T82" fmla="*/ 166 w 715"/>
              <a:gd name="T83" fmla="*/ 946 h 1409"/>
              <a:gd name="T84" fmla="*/ 177 w 715"/>
              <a:gd name="T85" fmla="*/ 1001 h 1409"/>
              <a:gd name="T86" fmla="*/ 242 w 715"/>
              <a:gd name="T87" fmla="*/ 1107 h 1409"/>
              <a:gd name="T88" fmla="*/ 287 w 715"/>
              <a:gd name="T89" fmla="*/ 1152 h 1409"/>
              <a:gd name="T90" fmla="*/ 343 w 715"/>
              <a:gd name="T91" fmla="*/ 1172 h 1409"/>
              <a:gd name="T92" fmla="*/ 363 w 715"/>
              <a:gd name="T93" fmla="*/ 1218 h 1409"/>
              <a:gd name="T94" fmla="*/ 348 w 715"/>
              <a:gd name="T95" fmla="*/ 1328 h 1409"/>
              <a:gd name="T96" fmla="*/ 302 w 715"/>
              <a:gd name="T97" fmla="*/ 1399 h 1409"/>
              <a:gd name="T98" fmla="*/ 373 w 715"/>
              <a:gd name="T99" fmla="*/ 1404 h 1409"/>
              <a:gd name="T100" fmla="*/ 418 w 715"/>
              <a:gd name="T101" fmla="*/ 1404 h 1409"/>
              <a:gd name="T102" fmla="*/ 448 w 715"/>
              <a:gd name="T103" fmla="*/ 1373 h 1409"/>
              <a:gd name="T104" fmla="*/ 508 w 715"/>
              <a:gd name="T105" fmla="*/ 1363 h 1409"/>
              <a:gd name="T106" fmla="*/ 503 w 715"/>
              <a:gd name="T107" fmla="*/ 1323 h 1409"/>
              <a:gd name="T108" fmla="*/ 539 w 715"/>
              <a:gd name="T109" fmla="*/ 1323 h 1409"/>
              <a:gd name="T110" fmla="*/ 554 w 715"/>
              <a:gd name="T111" fmla="*/ 1253 h 1409"/>
              <a:gd name="T112" fmla="*/ 669 w 715"/>
              <a:gd name="T113" fmla="*/ 1031 h 1409"/>
              <a:gd name="T114" fmla="*/ 715 w 715"/>
              <a:gd name="T115" fmla="*/ 1016 h 1409"/>
              <a:gd name="T116" fmla="*/ 700 w 715"/>
              <a:gd name="T117" fmla="*/ 951 h 1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15" h="1409">
                <a:moveTo>
                  <a:pt x="695" y="896"/>
                </a:moveTo>
                <a:lnTo>
                  <a:pt x="695" y="896"/>
                </a:lnTo>
                <a:lnTo>
                  <a:pt x="674" y="901"/>
                </a:lnTo>
                <a:lnTo>
                  <a:pt x="659" y="906"/>
                </a:lnTo>
                <a:lnTo>
                  <a:pt x="634" y="906"/>
                </a:lnTo>
                <a:lnTo>
                  <a:pt x="619" y="901"/>
                </a:lnTo>
                <a:lnTo>
                  <a:pt x="609" y="901"/>
                </a:lnTo>
                <a:lnTo>
                  <a:pt x="599" y="830"/>
                </a:lnTo>
                <a:lnTo>
                  <a:pt x="599" y="830"/>
                </a:lnTo>
                <a:lnTo>
                  <a:pt x="579" y="825"/>
                </a:lnTo>
                <a:lnTo>
                  <a:pt x="559" y="820"/>
                </a:lnTo>
                <a:lnTo>
                  <a:pt x="544" y="815"/>
                </a:lnTo>
                <a:lnTo>
                  <a:pt x="544" y="815"/>
                </a:lnTo>
                <a:lnTo>
                  <a:pt x="544" y="785"/>
                </a:lnTo>
                <a:lnTo>
                  <a:pt x="544" y="760"/>
                </a:lnTo>
                <a:lnTo>
                  <a:pt x="539" y="745"/>
                </a:lnTo>
                <a:lnTo>
                  <a:pt x="529" y="730"/>
                </a:lnTo>
                <a:lnTo>
                  <a:pt x="514" y="715"/>
                </a:lnTo>
                <a:lnTo>
                  <a:pt x="508" y="715"/>
                </a:lnTo>
                <a:lnTo>
                  <a:pt x="508" y="715"/>
                </a:lnTo>
                <a:lnTo>
                  <a:pt x="483" y="694"/>
                </a:lnTo>
                <a:lnTo>
                  <a:pt x="468" y="679"/>
                </a:lnTo>
                <a:lnTo>
                  <a:pt x="458" y="669"/>
                </a:lnTo>
                <a:lnTo>
                  <a:pt x="458" y="654"/>
                </a:lnTo>
                <a:lnTo>
                  <a:pt x="458" y="639"/>
                </a:lnTo>
                <a:lnTo>
                  <a:pt x="463" y="629"/>
                </a:lnTo>
                <a:lnTo>
                  <a:pt x="463" y="629"/>
                </a:lnTo>
                <a:lnTo>
                  <a:pt x="493" y="614"/>
                </a:lnTo>
                <a:lnTo>
                  <a:pt x="519" y="589"/>
                </a:lnTo>
                <a:lnTo>
                  <a:pt x="539" y="554"/>
                </a:lnTo>
                <a:lnTo>
                  <a:pt x="559" y="513"/>
                </a:lnTo>
                <a:lnTo>
                  <a:pt x="559" y="513"/>
                </a:lnTo>
                <a:lnTo>
                  <a:pt x="564" y="498"/>
                </a:lnTo>
                <a:lnTo>
                  <a:pt x="579" y="483"/>
                </a:lnTo>
                <a:lnTo>
                  <a:pt x="589" y="473"/>
                </a:lnTo>
                <a:lnTo>
                  <a:pt x="604" y="468"/>
                </a:lnTo>
                <a:lnTo>
                  <a:pt x="624" y="463"/>
                </a:lnTo>
                <a:lnTo>
                  <a:pt x="634" y="463"/>
                </a:lnTo>
                <a:lnTo>
                  <a:pt x="634" y="443"/>
                </a:lnTo>
                <a:lnTo>
                  <a:pt x="634" y="443"/>
                </a:lnTo>
                <a:lnTo>
                  <a:pt x="609" y="423"/>
                </a:lnTo>
                <a:lnTo>
                  <a:pt x="594" y="403"/>
                </a:lnTo>
                <a:lnTo>
                  <a:pt x="584" y="378"/>
                </a:lnTo>
                <a:lnTo>
                  <a:pt x="579" y="352"/>
                </a:lnTo>
                <a:lnTo>
                  <a:pt x="579" y="312"/>
                </a:lnTo>
                <a:lnTo>
                  <a:pt x="584" y="297"/>
                </a:lnTo>
                <a:lnTo>
                  <a:pt x="584" y="297"/>
                </a:lnTo>
                <a:lnTo>
                  <a:pt x="594" y="287"/>
                </a:lnTo>
                <a:lnTo>
                  <a:pt x="604" y="272"/>
                </a:lnTo>
                <a:lnTo>
                  <a:pt x="614" y="237"/>
                </a:lnTo>
                <a:lnTo>
                  <a:pt x="614" y="202"/>
                </a:lnTo>
                <a:lnTo>
                  <a:pt x="614" y="186"/>
                </a:lnTo>
                <a:lnTo>
                  <a:pt x="614" y="186"/>
                </a:lnTo>
                <a:lnTo>
                  <a:pt x="624" y="186"/>
                </a:lnTo>
                <a:lnTo>
                  <a:pt x="629" y="176"/>
                </a:lnTo>
                <a:lnTo>
                  <a:pt x="634" y="151"/>
                </a:lnTo>
                <a:lnTo>
                  <a:pt x="639" y="121"/>
                </a:lnTo>
                <a:lnTo>
                  <a:pt x="644" y="121"/>
                </a:lnTo>
                <a:lnTo>
                  <a:pt x="644" y="121"/>
                </a:lnTo>
                <a:lnTo>
                  <a:pt x="614" y="111"/>
                </a:lnTo>
                <a:lnTo>
                  <a:pt x="599" y="111"/>
                </a:lnTo>
                <a:lnTo>
                  <a:pt x="584" y="116"/>
                </a:lnTo>
                <a:lnTo>
                  <a:pt x="584" y="116"/>
                </a:lnTo>
                <a:lnTo>
                  <a:pt x="559" y="136"/>
                </a:lnTo>
                <a:lnTo>
                  <a:pt x="529" y="156"/>
                </a:lnTo>
                <a:lnTo>
                  <a:pt x="514" y="161"/>
                </a:lnTo>
                <a:lnTo>
                  <a:pt x="498" y="156"/>
                </a:lnTo>
                <a:lnTo>
                  <a:pt x="488" y="146"/>
                </a:lnTo>
                <a:lnTo>
                  <a:pt x="478" y="126"/>
                </a:lnTo>
                <a:lnTo>
                  <a:pt x="478" y="126"/>
                </a:lnTo>
                <a:lnTo>
                  <a:pt x="473" y="106"/>
                </a:lnTo>
                <a:lnTo>
                  <a:pt x="468" y="96"/>
                </a:lnTo>
                <a:lnTo>
                  <a:pt x="458" y="86"/>
                </a:lnTo>
                <a:lnTo>
                  <a:pt x="448" y="86"/>
                </a:lnTo>
                <a:lnTo>
                  <a:pt x="428" y="91"/>
                </a:lnTo>
                <a:lnTo>
                  <a:pt x="413" y="101"/>
                </a:lnTo>
                <a:lnTo>
                  <a:pt x="413" y="101"/>
                </a:lnTo>
                <a:lnTo>
                  <a:pt x="378" y="111"/>
                </a:lnTo>
                <a:lnTo>
                  <a:pt x="327" y="121"/>
                </a:lnTo>
                <a:lnTo>
                  <a:pt x="297" y="121"/>
                </a:lnTo>
                <a:lnTo>
                  <a:pt x="272" y="116"/>
                </a:lnTo>
                <a:lnTo>
                  <a:pt x="252" y="106"/>
                </a:lnTo>
                <a:lnTo>
                  <a:pt x="242" y="96"/>
                </a:lnTo>
                <a:lnTo>
                  <a:pt x="237" y="86"/>
                </a:lnTo>
                <a:lnTo>
                  <a:pt x="197" y="30"/>
                </a:lnTo>
                <a:lnTo>
                  <a:pt x="197" y="30"/>
                </a:lnTo>
                <a:lnTo>
                  <a:pt x="192" y="25"/>
                </a:lnTo>
                <a:lnTo>
                  <a:pt x="177" y="15"/>
                </a:lnTo>
                <a:lnTo>
                  <a:pt x="156" y="5"/>
                </a:lnTo>
                <a:lnTo>
                  <a:pt x="146" y="0"/>
                </a:lnTo>
                <a:lnTo>
                  <a:pt x="131" y="0"/>
                </a:lnTo>
                <a:lnTo>
                  <a:pt x="131" y="5"/>
                </a:lnTo>
                <a:lnTo>
                  <a:pt x="131" y="5"/>
                </a:lnTo>
                <a:lnTo>
                  <a:pt x="141" y="36"/>
                </a:lnTo>
                <a:lnTo>
                  <a:pt x="146" y="56"/>
                </a:lnTo>
                <a:lnTo>
                  <a:pt x="146" y="66"/>
                </a:lnTo>
                <a:lnTo>
                  <a:pt x="146" y="66"/>
                </a:lnTo>
                <a:lnTo>
                  <a:pt x="146" y="81"/>
                </a:lnTo>
                <a:lnTo>
                  <a:pt x="146" y="91"/>
                </a:lnTo>
                <a:lnTo>
                  <a:pt x="156" y="106"/>
                </a:lnTo>
                <a:lnTo>
                  <a:pt x="171" y="121"/>
                </a:lnTo>
                <a:lnTo>
                  <a:pt x="171" y="121"/>
                </a:lnTo>
                <a:lnTo>
                  <a:pt x="177" y="131"/>
                </a:lnTo>
                <a:lnTo>
                  <a:pt x="187" y="146"/>
                </a:lnTo>
                <a:lnTo>
                  <a:pt x="187" y="156"/>
                </a:lnTo>
                <a:lnTo>
                  <a:pt x="182" y="161"/>
                </a:lnTo>
                <a:lnTo>
                  <a:pt x="171" y="171"/>
                </a:lnTo>
                <a:lnTo>
                  <a:pt x="151" y="176"/>
                </a:lnTo>
                <a:lnTo>
                  <a:pt x="151" y="176"/>
                </a:lnTo>
                <a:lnTo>
                  <a:pt x="146" y="181"/>
                </a:lnTo>
                <a:lnTo>
                  <a:pt x="141" y="186"/>
                </a:lnTo>
                <a:lnTo>
                  <a:pt x="136" y="207"/>
                </a:lnTo>
                <a:lnTo>
                  <a:pt x="136" y="237"/>
                </a:lnTo>
                <a:lnTo>
                  <a:pt x="136" y="237"/>
                </a:lnTo>
                <a:lnTo>
                  <a:pt x="141" y="257"/>
                </a:lnTo>
                <a:lnTo>
                  <a:pt x="141" y="272"/>
                </a:lnTo>
                <a:lnTo>
                  <a:pt x="131" y="292"/>
                </a:lnTo>
                <a:lnTo>
                  <a:pt x="121" y="307"/>
                </a:lnTo>
                <a:lnTo>
                  <a:pt x="116" y="307"/>
                </a:lnTo>
                <a:lnTo>
                  <a:pt x="116" y="307"/>
                </a:lnTo>
                <a:lnTo>
                  <a:pt x="96" y="332"/>
                </a:lnTo>
                <a:lnTo>
                  <a:pt x="81" y="352"/>
                </a:lnTo>
                <a:lnTo>
                  <a:pt x="76" y="367"/>
                </a:lnTo>
                <a:lnTo>
                  <a:pt x="76" y="378"/>
                </a:lnTo>
                <a:lnTo>
                  <a:pt x="76" y="378"/>
                </a:lnTo>
                <a:lnTo>
                  <a:pt x="76" y="393"/>
                </a:lnTo>
                <a:lnTo>
                  <a:pt x="71" y="403"/>
                </a:lnTo>
                <a:lnTo>
                  <a:pt x="56" y="423"/>
                </a:lnTo>
                <a:lnTo>
                  <a:pt x="31" y="443"/>
                </a:lnTo>
                <a:lnTo>
                  <a:pt x="31" y="443"/>
                </a:lnTo>
                <a:lnTo>
                  <a:pt x="16" y="468"/>
                </a:lnTo>
                <a:lnTo>
                  <a:pt x="5" y="488"/>
                </a:lnTo>
                <a:lnTo>
                  <a:pt x="0" y="503"/>
                </a:lnTo>
                <a:lnTo>
                  <a:pt x="0" y="503"/>
                </a:lnTo>
                <a:lnTo>
                  <a:pt x="0" y="503"/>
                </a:lnTo>
                <a:lnTo>
                  <a:pt x="11" y="513"/>
                </a:lnTo>
                <a:lnTo>
                  <a:pt x="16" y="523"/>
                </a:lnTo>
                <a:lnTo>
                  <a:pt x="21" y="539"/>
                </a:lnTo>
                <a:lnTo>
                  <a:pt x="21" y="559"/>
                </a:lnTo>
                <a:lnTo>
                  <a:pt x="21" y="559"/>
                </a:lnTo>
                <a:lnTo>
                  <a:pt x="26" y="574"/>
                </a:lnTo>
                <a:lnTo>
                  <a:pt x="31" y="584"/>
                </a:lnTo>
                <a:lnTo>
                  <a:pt x="36" y="594"/>
                </a:lnTo>
                <a:lnTo>
                  <a:pt x="41" y="599"/>
                </a:lnTo>
                <a:lnTo>
                  <a:pt x="56" y="604"/>
                </a:lnTo>
                <a:lnTo>
                  <a:pt x="61" y="604"/>
                </a:lnTo>
                <a:lnTo>
                  <a:pt x="61" y="604"/>
                </a:lnTo>
                <a:lnTo>
                  <a:pt x="81" y="594"/>
                </a:lnTo>
                <a:lnTo>
                  <a:pt x="96" y="594"/>
                </a:lnTo>
                <a:lnTo>
                  <a:pt x="106" y="594"/>
                </a:lnTo>
                <a:lnTo>
                  <a:pt x="111" y="604"/>
                </a:lnTo>
                <a:lnTo>
                  <a:pt x="111" y="619"/>
                </a:lnTo>
                <a:lnTo>
                  <a:pt x="106" y="634"/>
                </a:lnTo>
                <a:lnTo>
                  <a:pt x="81" y="669"/>
                </a:lnTo>
                <a:lnTo>
                  <a:pt x="81" y="669"/>
                </a:lnTo>
                <a:lnTo>
                  <a:pt x="71" y="694"/>
                </a:lnTo>
                <a:lnTo>
                  <a:pt x="66" y="730"/>
                </a:lnTo>
                <a:lnTo>
                  <a:pt x="66" y="770"/>
                </a:lnTo>
                <a:lnTo>
                  <a:pt x="66" y="810"/>
                </a:lnTo>
                <a:lnTo>
                  <a:pt x="76" y="850"/>
                </a:lnTo>
                <a:lnTo>
                  <a:pt x="86" y="881"/>
                </a:lnTo>
                <a:lnTo>
                  <a:pt x="106" y="906"/>
                </a:lnTo>
                <a:lnTo>
                  <a:pt x="111" y="916"/>
                </a:lnTo>
                <a:lnTo>
                  <a:pt x="121" y="916"/>
                </a:lnTo>
                <a:lnTo>
                  <a:pt x="121" y="916"/>
                </a:lnTo>
                <a:lnTo>
                  <a:pt x="141" y="926"/>
                </a:lnTo>
                <a:lnTo>
                  <a:pt x="156" y="936"/>
                </a:lnTo>
                <a:lnTo>
                  <a:pt x="166" y="946"/>
                </a:lnTo>
                <a:lnTo>
                  <a:pt x="171" y="961"/>
                </a:lnTo>
                <a:lnTo>
                  <a:pt x="177" y="991"/>
                </a:lnTo>
                <a:lnTo>
                  <a:pt x="177" y="1001"/>
                </a:lnTo>
                <a:lnTo>
                  <a:pt x="177" y="1001"/>
                </a:lnTo>
                <a:lnTo>
                  <a:pt x="197" y="1016"/>
                </a:lnTo>
                <a:lnTo>
                  <a:pt x="212" y="1042"/>
                </a:lnTo>
                <a:lnTo>
                  <a:pt x="232" y="1072"/>
                </a:lnTo>
                <a:lnTo>
                  <a:pt x="242" y="1107"/>
                </a:lnTo>
                <a:lnTo>
                  <a:pt x="242" y="1107"/>
                </a:lnTo>
                <a:lnTo>
                  <a:pt x="252" y="1122"/>
                </a:lnTo>
                <a:lnTo>
                  <a:pt x="262" y="1132"/>
                </a:lnTo>
                <a:lnTo>
                  <a:pt x="287" y="1152"/>
                </a:lnTo>
                <a:lnTo>
                  <a:pt x="312" y="1162"/>
                </a:lnTo>
                <a:lnTo>
                  <a:pt x="322" y="1167"/>
                </a:lnTo>
                <a:lnTo>
                  <a:pt x="322" y="1167"/>
                </a:lnTo>
                <a:lnTo>
                  <a:pt x="343" y="1172"/>
                </a:lnTo>
                <a:lnTo>
                  <a:pt x="353" y="1182"/>
                </a:lnTo>
                <a:lnTo>
                  <a:pt x="358" y="1192"/>
                </a:lnTo>
                <a:lnTo>
                  <a:pt x="363" y="1202"/>
                </a:lnTo>
                <a:lnTo>
                  <a:pt x="363" y="1218"/>
                </a:lnTo>
                <a:lnTo>
                  <a:pt x="363" y="1228"/>
                </a:lnTo>
                <a:lnTo>
                  <a:pt x="348" y="1258"/>
                </a:lnTo>
                <a:lnTo>
                  <a:pt x="348" y="1328"/>
                </a:lnTo>
                <a:lnTo>
                  <a:pt x="348" y="1328"/>
                </a:lnTo>
                <a:lnTo>
                  <a:pt x="312" y="1363"/>
                </a:lnTo>
                <a:lnTo>
                  <a:pt x="307" y="1379"/>
                </a:lnTo>
                <a:lnTo>
                  <a:pt x="302" y="1389"/>
                </a:lnTo>
                <a:lnTo>
                  <a:pt x="302" y="1399"/>
                </a:lnTo>
                <a:lnTo>
                  <a:pt x="307" y="1404"/>
                </a:lnTo>
                <a:lnTo>
                  <a:pt x="327" y="1409"/>
                </a:lnTo>
                <a:lnTo>
                  <a:pt x="348" y="1409"/>
                </a:lnTo>
                <a:lnTo>
                  <a:pt x="373" y="1404"/>
                </a:lnTo>
                <a:lnTo>
                  <a:pt x="398" y="1399"/>
                </a:lnTo>
                <a:lnTo>
                  <a:pt x="398" y="1399"/>
                </a:lnTo>
                <a:lnTo>
                  <a:pt x="408" y="1404"/>
                </a:lnTo>
                <a:lnTo>
                  <a:pt x="418" y="1404"/>
                </a:lnTo>
                <a:lnTo>
                  <a:pt x="433" y="1394"/>
                </a:lnTo>
                <a:lnTo>
                  <a:pt x="443" y="1379"/>
                </a:lnTo>
                <a:lnTo>
                  <a:pt x="448" y="1373"/>
                </a:lnTo>
                <a:lnTo>
                  <a:pt x="448" y="1373"/>
                </a:lnTo>
                <a:lnTo>
                  <a:pt x="473" y="1373"/>
                </a:lnTo>
                <a:lnTo>
                  <a:pt x="493" y="1373"/>
                </a:lnTo>
                <a:lnTo>
                  <a:pt x="508" y="1363"/>
                </a:lnTo>
                <a:lnTo>
                  <a:pt x="508" y="1363"/>
                </a:lnTo>
                <a:lnTo>
                  <a:pt x="498" y="1348"/>
                </a:lnTo>
                <a:lnTo>
                  <a:pt x="498" y="1338"/>
                </a:lnTo>
                <a:lnTo>
                  <a:pt x="498" y="1328"/>
                </a:lnTo>
                <a:lnTo>
                  <a:pt x="503" y="1323"/>
                </a:lnTo>
                <a:lnTo>
                  <a:pt x="514" y="1323"/>
                </a:lnTo>
                <a:lnTo>
                  <a:pt x="519" y="1323"/>
                </a:lnTo>
                <a:lnTo>
                  <a:pt x="519" y="1323"/>
                </a:lnTo>
                <a:lnTo>
                  <a:pt x="539" y="1323"/>
                </a:lnTo>
                <a:lnTo>
                  <a:pt x="549" y="1313"/>
                </a:lnTo>
                <a:lnTo>
                  <a:pt x="554" y="1303"/>
                </a:lnTo>
                <a:lnTo>
                  <a:pt x="559" y="1283"/>
                </a:lnTo>
                <a:lnTo>
                  <a:pt x="554" y="1253"/>
                </a:lnTo>
                <a:lnTo>
                  <a:pt x="554" y="1238"/>
                </a:lnTo>
                <a:lnTo>
                  <a:pt x="624" y="1142"/>
                </a:lnTo>
                <a:lnTo>
                  <a:pt x="669" y="1031"/>
                </a:lnTo>
                <a:lnTo>
                  <a:pt x="669" y="1031"/>
                </a:lnTo>
                <a:lnTo>
                  <a:pt x="700" y="1031"/>
                </a:lnTo>
                <a:lnTo>
                  <a:pt x="710" y="1026"/>
                </a:lnTo>
                <a:lnTo>
                  <a:pt x="715" y="1021"/>
                </a:lnTo>
                <a:lnTo>
                  <a:pt x="715" y="1016"/>
                </a:lnTo>
                <a:lnTo>
                  <a:pt x="715" y="1011"/>
                </a:lnTo>
                <a:lnTo>
                  <a:pt x="715" y="1011"/>
                </a:lnTo>
                <a:lnTo>
                  <a:pt x="705" y="981"/>
                </a:lnTo>
                <a:lnTo>
                  <a:pt x="700" y="951"/>
                </a:lnTo>
                <a:lnTo>
                  <a:pt x="700" y="921"/>
                </a:lnTo>
                <a:lnTo>
                  <a:pt x="700" y="891"/>
                </a:lnTo>
                <a:lnTo>
                  <a:pt x="695" y="896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4405313" y="977900"/>
            <a:ext cx="2020888" cy="2316163"/>
          </a:xfrm>
          <a:custGeom>
            <a:avLst/>
            <a:gdLst>
              <a:gd name="T0" fmla="*/ 1263 w 1273"/>
              <a:gd name="T1" fmla="*/ 488 h 1459"/>
              <a:gd name="T2" fmla="*/ 1072 w 1273"/>
              <a:gd name="T3" fmla="*/ 252 h 1459"/>
              <a:gd name="T4" fmla="*/ 1062 w 1273"/>
              <a:gd name="T5" fmla="*/ 171 h 1459"/>
              <a:gd name="T6" fmla="*/ 1037 w 1273"/>
              <a:gd name="T7" fmla="*/ 131 h 1459"/>
              <a:gd name="T8" fmla="*/ 1006 w 1273"/>
              <a:gd name="T9" fmla="*/ 30 h 1459"/>
              <a:gd name="T10" fmla="*/ 971 w 1273"/>
              <a:gd name="T11" fmla="*/ 20 h 1459"/>
              <a:gd name="T12" fmla="*/ 765 w 1273"/>
              <a:gd name="T13" fmla="*/ 66 h 1459"/>
              <a:gd name="T14" fmla="*/ 684 w 1273"/>
              <a:gd name="T15" fmla="*/ 81 h 1459"/>
              <a:gd name="T16" fmla="*/ 614 w 1273"/>
              <a:gd name="T17" fmla="*/ 96 h 1459"/>
              <a:gd name="T18" fmla="*/ 604 w 1273"/>
              <a:gd name="T19" fmla="*/ 156 h 1459"/>
              <a:gd name="T20" fmla="*/ 544 w 1273"/>
              <a:gd name="T21" fmla="*/ 222 h 1459"/>
              <a:gd name="T22" fmla="*/ 468 w 1273"/>
              <a:gd name="T23" fmla="*/ 227 h 1459"/>
              <a:gd name="T24" fmla="*/ 488 w 1273"/>
              <a:gd name="T25" fmla="*/ 277 h 1459"/>
              <a:gd name="T26" fmla="*/ 493 w 1273"/>
              <a:gd name="T27" fmla="*/ 473 h 1459"/>
              <a:gd name="T28" fmla="*/ 453 w 1273"/>
              <a:gd name="T29" fmla="*/ 478 h 1459"/>
              <a:gd name="T30" fmla="*/ 423 w 1273"/>
              <a:gd name="T31" fmla="*/ 423 h 1459"/>
              <a:gd name="T32" fmla="*/ 373 w 1273"/>
              <a:gd name="T33" fmla="*/ 403 h 1459"/>
              <a:gd name="T34" fmla="*/ 352 w 1273"/>
              <a:gd name="T35" fmla="*/ 357 h 1459"/>
              <a:gd name="T36" fmla="*/ 307 w 1273"/>
              <a:gd name="T37" fmla="*/ 357 h 1459"/>
              <a:gd name="T38" fmla="*/ 292 w 1273"/>
              <a:gd name="T39" fmla="*/ 413 h 1459"/>
              <a:gd name="T40" fmla="*/ 262 w 1273"/>
              <a:gd name="T41" fmla="*/ 428 h 1459"/>
              <a:gd name="T42" fmla="*/ 131 w 1273"/>
              <a:gd name="T43" fmla="*/ 337 h 1459"/>
              <a:gd name="T44" fmla="*/ 36 w 1273"/>
              <a:gd name="T45" fmla="*/ 332 h 1459"/>
              <a:gd name="T46" fmla="*/ 51 w 1273"/>
              <a:gd name="T47" fmla="*/ 443 h 1459"/>
              <a:gd name="T48" fmla="*/ 10 w 1273"/>
              <a:gd name="T49" fmla="*/ 483 h 1459"/>
              <a:gd name="T50" fmla="*/ 15 w 1273"/>
              <a:gd name="T51" fmla="*/ 518 h 1459"/>
              <a:gd name="T52" fmla="*/ 81 w 1273"/>
              <a:gd name="T53" fmla="*/ 523 h 1459"/>
              <a:gd name="T54" fmla="*/ 136 w 1273"/>
              <a:gd name="T55" fmla="*/ 518 h 1459"/>
              <a:gd name="T56" fmla="*/ 151 w 1273"/>
              <a:gd name="T57" fmla="*/ 584 h 1459"/>
              <a:gd name="T58" fmla="*/ 237 w 1273"/>
              <a:gd name="T59" fmla="*/ 674 h 1459"/>
              <a:gd name="T60" fmla="*/ 257 w 1273"/>
              <a:gd name="T61" fmla="*/ 765 h 1459"/>
              <a:gd name="T62" fmla="*/ 297 w 1273"/>
              <a:gd name="T63" fmla="*/ 820 h 1459"/>
              <a:gd name="T64" fmla="*/ 272 w 1273"/>
              <a:gd name="T65" fmla="*/ 921 h 1459"/>
              <a:gd name="T66" fmla="*/ 267 w 1273"/>
              <a:gd name="T67" fmla="*/ 1036 h 1459"/>
              <a:gd name="T68" fmla="*/ 287 w 1273"/>
              <a:gd name="T69" fmla="*/ 1157 h 1459"/>
              <a:gd name="T70" fmla="*/ 277 w 1273"/>
              <a:gd name="T71" fmla="*/ 1213 h 1459"/>
              <a:gd name="T72" fmla="*/ 347 w 1273"/>
              <a:gd name="T73" fmla="*/ 1268 h 1459"/>
              <a:gd name="T74" fmla="*/ 388 w 1273"/>
              <a:gd name="T75" fmla="*/ 1313 h 1459"/>
              <a:gd name="T76" fmla="*/ 413 w 1273"/>
              <a:gd name="T77" fmla="*/ 1358 h 1459"/>
              <a:gd name="T78" fmla="*/ 408 w 1273"/>
              <a:gd name="T79" fmla="*/ 1419 h 1459"/>
              <a:gd name="T80" fmla="*/ 468 w 1273"/>
              <a:gd name="T81" fmla="*/ 1459 h 1459"/>
              <a:gd name="T82" fmla="*/ 544 w 1273"/>
              <a:gd name="T83" fmla="*/ 1434 h 1459"/>
              <a:gd name="T84" fmla="*/ 664 w 1273"/>
              <a:gd name="T85" fmla="*/ 1303 h 1459"/>
              <a:gd name="T86" fmla="*/ 765 w 1273"/>
              <a:gd name="T87" fmla="*/ 1228 h 1459"/>
              <a:gd name="T88" fmla="*/ 800 w 1273"/>
              <a:gd name="T89" fmla="*/ 1192 h 1459"/>
              <a:gd name="T90" fmla="*/ 901 w 1273"/>
              <a:gd name="T91" fmla="*/ 1112 h 1459"/>
              <a:gd name="T92" fmla="*/ 956 w 1273"/>
              <a:gd name="T93" fmla="*/ 1082 h 1459"/>
              <a:gd name="T94" fmla="*/ 951 w 1273"/>
              <a:gd name="T95" fmla="*/ 1036 h 1459"/>
              <a:gd name="T96" fmla="*/ 896 w 1273"/>
              <a:gd name="T97" fmla="*/ 986 h 1459"/>
              <a:gd name="T98" fmla="*/ 926 w 1273"/>
              <a:gd name="T99" fmla="*/ 916 h 1459"/>
              <a:gd name="T100" fmla="*/ 1097 w 1273"/>
              <a:gd name="T101" fmla="*/ 710 h 1459"/>
              <a:gd name="T102" fmla="*/ 1142 w 1273"/>
              <a:gd name="T103" fmla="*/ 684 h 1459"/>
              <a:gd name="T104" fmla="*/ 1137 w 1273"/>
              <a:gd name="T105" fmla="*/ 624 h 1459"/>
              <a:gd name="T106" fmla="*/ 1208 w 1273"/>
              <a:gd name="T107" fmla="*/ 559 h 14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73" h="1459">
                <a:moveTo>
                  <a:pt x="1273" y="513"/>
                </a:moveTo>
                <a:lnTo>
                  <a:pt x="1273" y="513"/>
                </a:lnTo>
                <a:lnTo>
                  <a:pt x="1263" y="498"/>
                </a:lnTo>
                <a:lnTo>
                  <a:pt x="1263" y="488"/>
                </a:lnTo>
                <a:lnTo>
                  <a:pt x="1142" y="433"/>
                </a:lnTo>
                <a:lnTo>
                  <a:pt x="1117" y="378"/>
                </a:lnTo>
                <a:lnTo>
                  <a:pt x="1067" y="332"/>
                </a:lnTo>
                <a:lnTo>
                  <a:pt x="1072" y="252"/>
                </a:lnTo>
                <a:lnTo>
                  <a:pt x="1047" y="227"/>
                </a:lnTo>
                <a:lnTo>
                  <a:pt x="1047" y="227"/>
                </a:lnTo>
                <a:lnTo>
                  <a:pt x="1057" y="196"/>
                </a:lnTo>
                <a:lnTo>
                  <a:pt x="1062" y="171"/>
                </a:lnTo>
                <a:lnTo>
                  <a:pt x="1057" y="161"/>
                </a:lnTo>
                <a:lnTo>
                  <a:pt x="1052" y="151"/>
                </a:lnTo>
                <a:lnTo>
                  <a:pt x="1052" y="151"/>
                </a:lnTo>
                <a:lnTo>
                  <a:pt x="1037" y="131"/>
                </a:lnTo>
                <a:lnTo>
                  <a:pt x="1027" y="106"/>
                </a:lnTo>
                <a:lnTo>
                  <a:pt x="1011" y="76"/>
                </a:lnTo>
                <a:lnTo>
                  <a:pt x="1011" y="76"/>
                </a:lnTo>
                <a:lnTo>
                  <a:pt x="1006" y="30"/>
                </a:lnTo>
                <a:lnTo>
                  <a:pt x="1001" y="5"/>
                </a:lnTo>
                <a:lnTo>
                  <a:pt x="991" y="0"/>
                </a:lnTo>
                <a:lnTo>
                  <a:pt x="991" y="0"/>
                </a:lnTo>
                <a:lnTo>
                  <a:pt x="971" y="20"/>
                </a:lnTo>
                <a:lnTo>
                  <a:pt x="936" y="15"/>
                </a:lnTo>
                <a:lnTo>
                  <a:pt x="820" y="71"/>
                </a:lnTo>
                <a:lnTo>
                  <a:pt x="780" y="56"/>
                </a:lnTo>
                <a:lnTo>
                  <a:pt x="765" y="66"/>
                </a:lnTo>
                <a:lnTo>
                  <a:pt x="760" y="96"/>
                </a:lnTo>
                <a:lnTo>
                  <a:pt x="720" y="81"/>
                </a:lnTo>
                <a:lnTo>
                  <a:pt x="684" y="81"/>
                </a:lnTo>
                <a:lnTo>
                  <a:pt x="684" y="81"/>
                </a:lnTo>
                <a:lnTo>
                  <a:pt x="654" y="76"/>
                </a:lnTo>
                <a:lnTo>
                  <a:pt x="639" y="76"/>
                </a:lnTo>
                <a:lnTo>
                  <a:pt x="624" y="86"/>
                </a:lnTo>
                <a:lnTo>
                  <a:pt x="614" y="96"/>
                </a:lnTo>
                <a:lnTo>
                  <a:pt x="614" y="116"/>
                </a:lnTo>
                <a:lnTo>
                  <a:pt x="614" y="126"/>
                </a:lnTo>
                <a:lnTo>
                  <a:pt x="589" y="136"/>
                </a:lnTo>
                <a:lnTo>
                  <a:pt x="604" y="156"/>
                </a:lnTo>
                <a:lnTo>
                  <a:pt x="609" y="171"/>
                </a:lnTo>
                <a:lnTo>
                  <a:pt x="579" y="171"/>
                </a:lnTo>
                <a:lnTo>
                  <a:pt x="559" y="196"/>
                </a:lnTo>
                <a:lnTo>
                  <a:pt x="544" y="222"/>
                </a:lnTo>
                <a:lnTo>
                  <a:pt x="544" y="222"/>
                </a:lnTo>
                <a:lnTo>
                  <a:pt x="498" y="217"/>
                </a:lnTo>
                <a:lnTo>
                  <a:pt x="473" y="222"/>
                </a:lnTo>
                <a:lnTo>
                  <a:pt x="468" y="227"/>
                </a:lnTo>
                <a:lnTo>
                  <a:pt x="468" y="232"/>
                </a:lnTo>
                <a:lnTo>
                  <a:pt x="468" y="232"/>
                </a:lnTo>
                <a:lnTo>
                  <a:pt x="478" y="252"/>
                </a:lnTo>
                <a:lnTo>
                  <a:pt x="488" y="277"/>
                </a:lnTo>
                <a:lnTo>
                  <a:pt x="503" y="342"/>
                </a:lnTo>
                <a:lnTo>
                  <a:pt x="513" y="428"/>
                </a:lnTo>
                <a:lnTo>
                  <a:pt x="498" y="438"/>
                </a:lnTo>
                <a:lnTo>
                  <a:pt x="493" y="473"/>
                </a:lnTo>
                <a:lnTo>
                  <a:pt x="493" y="473"/>
                </a:lnTo>
                <a:lnTo>
                  <a:pt x="478" y="483"/>
                </a:lnTo>
                <a:lnTo>
                  <a:pt x="463" y="488"/>
                </a:lnTo>
                <a:lnTo>
                  <a:pt x="453" y="478"/>
                </a:lnTo>
                <a:lnTo>
                  <a:pt x="443" y="468"/>
                </a:lnTo>
                <a:lnTo>
                  <a:pt x="428" y="438"/>
                </a:lnTo>
                <a:lnTo>
                  <a:pt x="423" y="423"/>
                </a:lnTo>
                <a:lnTo>
                  <a:pt x="423" y="423"/>
                </a:lnTo>
                <a:lnTo>
                  <a:pt x="403" y="423"/>
                </a:lnTo>
                <a:lnTo>
                  <a:pt x="388" y="423"/>
                </a:lnTo>
                <a:lnTo>
                  <a:pt x="378" y="413"/>
                </a:lnTo>
                <a:lnTo>
                  <a:pt x="373" y="403"/>
                </a:lnTo>
                <a:lnTo>
                  <a:pt x="368" y="388"/>
                </a:lnTo>
                <a:lnTo>
                  <a:pt x="368" y="378"/>
                </a:lnTo>
                <a:lnTo>
                  <a:pt x="368" y="378"/>
                </a:lnTo>
                <a:lnTo>
                  <a:pt x="352" y="357"/>
                </a:lnTo>
                <a:lnTo>
                  <a:pt x="337" y="347"/>
                </a:lnTo>
                <a:lnTo>
                  <a:pt x="327" y="342"/>
                </a:lnTo>
                <a:lnTo>
                  <a:pt x="317" y="342"/>
                </a:lnTo>
                <a:lnTo>
                  <a:pt x="307" y="357"/>
                </a:lnTo>
                <a:lnTo>
                  <a:pt x="307" y="362"/>
                </a:lnTo>
                <a:lnTo>
                  <a:pt x="307" y="362"/>
                </a:lnTo>
                <a:lnTo>
                  <a:pt x="302" y="393"/>
                </a:lnTo>
                <a:lnTo>
                  <a:pt x="292" y="413"/>
                </a:lnTo>
                <a:lnTo>
                  <a:pt x="287" y="423"/>
                </a:lnTo>
                <a:lnTo>
                  <a:pt x="277" y="428"/>
                </a:lnTo>
                <a:lnTo>
                  <a:pt x="267" y="428"/>
                </a:lnTo>
                <a:lnTo>
                  <a:pt x="262" y="428"/>
                </a:lnTo>
                <a:lnTo>
                  <a:pt x="227" y="388"/>
                </a:lnTo>
                <a:lnTo>
                  <a:pt x="197" y="393"/>
                </a:lnTo>
                <a:lnTo>
                  <a:pt x="161" y="342"/>
                </a:lnTo>
                <a:lnTo>
                  <a:pt x="131" y="337"/>
                </a:lnTo>
                <a:lnTo>
                  <a:pt x="106" y="327"/>
                </a:lnTo>
                <a:lnTo>
                  <a:pt x="61" y="322"/>
                </a:lnTo>
                <a:lnTo>
                  <a:pt x="36" y="332"/>
                </a:lnTo>
                <a:lnTo>
                  <a:pt x="36" y="332"/>
                </a:lnTo>
                <a:lnTo>
                  <a:pt x="51" y="367"/>
                </a:lnTo>
                <a:lnTo>
                  <a:pt x="56" y="398"/>
                </a:lnTo>
                <a:lnTo>
                  <a:pt x="56" y="423"/>
                </a:lnTo>
                <a:lnTo>
                  <a:pt x="51" y="443"/>
                </a:lnTo>
                <a:lnTo>
                  <a:pt x="41" y="458"/>
                </a:lnTo>
                <a:lnTo>
                  <a:pt x="36" y="468"/>
                </a:lnTo>
                <a:lnTo>
                  <a:pt x="25" y="473"/>
                </a:lnTo>
                <a:lnTo>
                  <a:pt x="10" y="483"/>
                </a:lnTo>
                <a:lnTo>
                  <a:pt x="0" y="493"/>
                </a:lnTo>
                <a:lnTo>
                  <a:pt x="0" y="493"/>
                </a:lnTo>
                <a:lnTo>
                  <a:pt x="5" y="508"/>
                </a:lnTo>
                <a:lnTo>
                  <a:pt x="15" y="518"/>
                </a:lnTo>
                <a:lnTo>
                  <a:pt x="41" y="528"/>
                </a:lnTo>
                <a:lnTo>
                  <a:pt x="76" y="539"/>
                </a:lnTo>
                <a:lnTo>
                  <a:pt x="76" y="539"/>
                </a:lnTo>
                <a:lnTo>
                  <a:pt x="81" y="523"/>
                </a:lnTo>
                <a:lnTo>
                  <a:pt x="96" y="513"/>
                </a:lnTo>
                <a:lnTo>
                  <a:pt x="111" y="513"/>
                </a:lnTo>
                <a:lnTo>
                  <a:pt x="111" y="513"/>
                </a:lnTo>
                <a:lnTo>
                  <a:pt x="136" y="518"/>
                </a:lnTo>
                <a:lnTo>
                  <a:pt x="151" y="528"/>
                </a:lnTo>
                <a:lnTo>
                  <a:pt x="156" y="539"/>
                </a:lnTo>
                <a:lnTo>
                  <a:pt x="156" y="554"/>
                </a:lnTo>
                <a:lnTo>
                  <a:pt x="151" y="584"/>
                </a:lnTo>
                <a:lnTo>
                  <a:pt x="146" y="594"/>
                </a:lnTo>
                <a:lnTo>
                  <a:pt x="217" y="674"/>
                </a:lnTo>
                <a:lnTo>
                  <a:pt x="217" y="674"/>
                </a:lnTo>
                <a:lnTo>
                  <a:pt x="237" y="674"/>
                </a:lnTo>
                <a:lnTo>
                  <a:pt x="252" y="679"/>
                </a:lnTo>
                <a:lnTo>
                  <a:pt x="262" y="689"/>
                </a:lnTo>
                <a:lnTo>
                  <a:pt x="257" y="765"/>
                </a:lnTo>
                <a:lnTo>
                  <a:pt x="257" y="765"/>
                </a:lnTo>
                <a:lnTo>
                  <a:pt x="272" y="780"/>
                </a:lnTo>
                <a:lnTo>
                  <a:pt x="282" y="795"/>
                </a:lnTo>
                <a:lnTo>
                  <a:pt x="292" y="805"/>
                </a:lnTo>
                <a:lnTo>
                  <a:pt x="297" y="820"/>
                </a:lnTo>
                <a:lnTo>
                  <a:pt x="297" y="850"/>
                </a:lnTo>
                <a:lnTo>
                  <a:pt x="292" y="881"/>
                </a:lnTo>
                <a:lnTo>
                  <a:pt x="282" y="901"/>
                </a:lnTo>
                <a:lnTo>
                  <a:pt x="272" y="921"/>
                </a:lnTo>
                <a:lnTo>
                  <a:pt x="257" y="941"/>
                </a:lnTo>
                <a:lnTo>
                  <a:pt x="257" y="941"/>
                </a:lnTo>
                <a:lnTo>
                  <a:pt x="267" y="986"/>
                </a:lnTo>
                <a:lnTo>
                  <a:pt x="267" y="1036"/>
                </a:lnTo>
                <a:lnTo>
                  <a:pt x="267" y="1092"/>
                </a:lnTo>
                <a:lnTo>
                  <a:pt x="277" y="1102"/>
                </a:lnTo>
                <a:lnTo>
                  <a:pt x="287" y="1112"/>
                </a:lnTo>
                <a:lnTo>
                  <a:pt x="287" y="1157"/>
                </a:lnTo>
                <a:lnTo>
                  <a:pt x="302" y="1167"/>
                </a:lnTo>
                <a:lnTo>
                  <a:pt x="287" y="1182"/>
                </a:lnTo>
                <a:lnTo>
                  <a:pt x="277" y="1197"/>
                </a:lnTo>
                <a:lnTo>
                  <a:pt x="277" y="1213"/>
                </a:lnTo>
                <a:lnTo>
                  <a:pt x="277" y="1213"/>
                </a:lnTo>
                <a:lnTo>
                  <a:pt x="297" y="1223"/>
                </a:lnTo>
                <a:lnTo>
                  <a:pt x="317" y="1238"/>
                </a:lnTo>
                <a:lnTo>
                  <a:pt x="347" y="1268"/>
                </a:lnTo>
                <a:lnTo>
                  <a:pt x="363" y="1298"/>
                </a:lnTo>
                <a:lnTo>
                  <a:pt x="373" y="1313"/>
                </a:lnTo>
                <a:lnTo>
                  <a:pt x="373" y="1313"/>
                </a:lnTo>
                <a:lnTo>
                  <a:pt x="388" y="1313"/>
                </a:lnTo>
                <a:lnTo>
                  <a:pt x="403" y="1323"/>
                </a:lnTo>
                <a:lnTo>
                  <a:pt x="408" y="1328"/>
                </a:lnTo>
                <a:lnTo>
                  <a:pt x="413" y="1338"/>
                </a:lnTo>
                <a:lnTo>
                  <a:pt x="413" y="1358"/>
                </a:lnTo>
                <a:lnTo>
                  <a:pt x="408" y="1363"/>
                </a:lnTo>
                <a:lnTo>
                  <a:pt x="408" y="1363"/>
                </a:lnTo>
                <a:lnTo>
                  <a:pt x="408" y="1384"/>
                </a:lnTo>
                <a:lnTo>
                  <a:pt x="408" y="1419"/>
                </a:lnTo>
                <a:lnTo>
                  <a:pt x="413" y="1434"/>
                </a:lnTo>
                <a:lnTo>
                  <a:pt x="428" y="1449"/>
                </a:lnTo>
                <a:lnTo>
                  <a:pt x="443" y="1459"/>
                </a:lnTo>
                <a:lnTo>
                  <a:pt x="468" y="1459"/>
                </a:lnTo>
                <a:lnTo>
                  <a:pt x="468" y="1459"/>
                </a:lnTo>
                <a:lnTo>
                  <a:pt x="498" y="1454"/>
                </a:lnTo>
                <a:lnTo>
                  <a:pt x="523" y="1444"/>
                </a:lnTo>
                <a:lnTo>
                  <a:pt x="544" y="1434"/>
                </a:lnTo>
                <a:lnTo>
                  <a:pt x="564" y="1419"/>
                </a:lnTo>
                <a:lnTo>
                  <a:pt x="609" y="1368"/>
                </a:lnTo>
                <a:lnTo>
                  <a:pt x="664" y="1303"/>
                </a:lnTo>
                <a:lnTo>
                  <a:pt x="664" y="1303"/>
                </a:lnTo>
                <a:lnTo>
                  <a:pt x="700" y="1273"/>
                </a:lnTo>
                <a:lnTo>
                  <a:pt x="725" y="1248"/>
                </a:lnTo>
                <a:lnTo>
                  <a:pt x="745" y="1238"/>
                </a:lnTo>
                <a:lnTo>
                  <a:pt x="765" y="1228"/>
                </a:lnTo>
                <a:lnTo>
                  <a:pt x="785" y="1223"/>
                </a:lnTo>
                <a:lnTo>
                  <a:pt x="790" y="1228"/>
                </a:lnTo>
                <a:lnTo>
                  <a:pt x="790" y="1228"/>
                </a:lnTo>
                <a:lnTo>
                  <a:pt x="800" y="1192"/>
                </a:lnTo>
                <a:lnTo>
                  <a:pt x="820" y="1162"/>
                </a:lnTo>
                <a:lnTo>
                  <a:pt x="840" y="1142"/>
                </a:lnTo>
                <a:lnTo>
                  <a:pt x="861" y="1127"/>
                </a:lnTo>
                <a:lnTo>
                  <a:pt x="901" y="1112"/>
                </a:lnTo>
                <a:lnTo>
                  <a:pt x="926" y="1102"/>
                </a:lnTo>
                <a:lnTo>
                  <a:pt x="926" y="1102"/>
                </a:lnTo>
                <a:lnTo>
                  <a:pt x="946" y="1092"/>
                </a:lnTo>
                <a:lnTo>
                  <a:pt x="956" y="1082"/>
                </a:lnTo>
                <a:lnTo>
                  <a:pt x="961" y="1072"/>
                </a:lnTo>
                <a:lnTo>
                  <a:pt x="966" y="1062"/>
                </a:lnTo>
                <a:lnTo>
                  <a:pt x="961" y="1052"/>
                </a:lnTo>
                <a:lnTo>
                  <a:pt x="951" y="1036"/>
                </a:lnTo>
                <a:lnTo>
                  <a:pt x="931" y="1021"/>
                </a:lnTo>
                <a:lnTo>
                  <a:pt x="931" y="1021"/>
                </a:lnTo>
                <a:lnTo>
                  <a:pt x="906" y="1006"/>
                </a:lnTo>
                <a:lnTo>
                  <a:pt x="896" y="986"/>
                </a:lnTo>
                <a:lnTo>
                  <a:pt x="896" y="971"/>
                </a:lnTo>
                <a:lnTo>
                  <a:pt x="901" y="951"/>
                </a:lnTo>
                <a:lnTo>
                  <a:pt x="916" y="926"/>
                </a:lnTo>
                <a:lnTo>
                  <a:pt x="926" y="916"/>
                </a:lnTo>
                <a:lnTo>
                  <a:pt x="1042" y="790"/>
                </a:lnTo>
                <a:lnTo>
                  <a:pt x="1042" y="790"/>
                </a:lnTo>
                <a:lnTo>
                  <a:pt x="1072" y="740"/>
                </a:lnTo>
                <a:lnTo>
                  <a:pt x="1097" y="710"/>
                </a:lnTo>
                <a:lnTo>
                  <a:pt x="1117" y="694"/>
                </a:lnTo>
                <a:lnTo>
                  <a:pt x="1117" y="694"/>
                </a:lnTo>
                <a:lnTo>
                  <a:pt x="1132" y="689"/>
                </a:lnTo>
                <a:lnTo>
                  <a:pt x="1142" y="684"/>
                </a:lnTo>
                <a:lnTo>
                  <a:pt x="1147" y="669"/>
                </a:lnTo>
                <a:lnTo>
                  <a:pt x="1147" y="659"/>
                </a:lnTo>
                <a:lnTo>
                  <a:pt x="1142" y="634"/>
                </a:lnTo>
                <a:lnTo>
                  <a:pt x="1137" y="624"/>
                </a:lnTo>
                <a:lnTo>
                  <a:pt x="1137" y="624"/>
                </a:lnTo>
                <a:lnTo>
                  <a:pt x="1147" y="614"/>
                </a:lnTo>
                <a:lnTo>
                  <a:pt x="1162" y="594"/>
                </a:lnTo>
                <a:lnTo>
                  <a:pt x="1208" y="559"/>
                </a:lnTo>
                <a:lnTo>
                  <a:pt x="1273" y="518"/>
                </a:lnTo>
                <a:lnTo>
                  <a:pt x="1273" y="513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6673850" y="1776413"/>
            <a:ext cx="1836738" cy="2179638"/>
          </a:xfrm>
          <a:custGeom>
            <a:avLst/>
            <a:gdLst>
              <a:gd name="T0" fmla="*/ 1157 w 1157"/>
              <a:gd name="T1" fmla="*/ 342 h 1373"/>
              <a:gd name="T2" fmla="*/ 1122 w 1157"/>
              <a:gd name="T3" fmla="*/ 272 h 1373"/>
              <a:gd name="T4" fmla="*/ 1132 w 1157"/>
              <a:gd name="T5" fmla="*/ 186 h 1373"/>
              <a:gd name="T6" fmla="*/ 1127 w 1157"/>
              <a:gd name="T7" fmla="*/ 126 h 1373"/>
              <a:gd name="T8" fmla="*/ 1066 w 1157"/>
              <a:gd name="T9" fmla="*/ 66 h 1373"/>
              <a:gd name="T10" fmla="*/ 1041 w 1157"/>
              <a:gd name="T11" fmla="*/ 30 h 1373"/>
              <a:gd name="T12" fmla="*/ 905 w 1157"/>
              <a:gd name="T13" fmla="*/ 20 h 1373"/>
              <a:gd name="T14" fmla="*/ 800 w 1157"/>
              <a:gd name="T15" fmla="*/ 10 h 1373"/>
              <a:gd name="T16" fmla="*/ 699 w 1157"/>
              <a:gd name="T17" fmla="*/ 96 h 1373"/>
              <a:gd name="T18" fmla="*/ 699 w 1157"/>
              <a:gd name="T19" fmla="*/ 171 h 1373"/>
              <a:gd name="T20" fmla="*/ 719 w 1157"/>
              <a:gd name="T21" fmla="*/ 217 h 1373"/>
              <a:gd name="T22" fmla="*/ 674 w 1157"/>
              <a:gd name="T23" fmla="*/ 237 h 1373"/>
              <a:gd name="T24" fmla="*/ 664 w 1157"/>
              <a:gd name="T25" fmla="*/ 287 h 1373"/>
              <a:gd name="T26" fmla="*/ 649 w 1157"/>
              <a:gd name="T27" fmla="*/ 327 h 1373"/>
              <a:gd name="T28" fmla="*/ 538 w 1157"/>
              <a:gd name="T29" fmla="*/ 272 h 1373"/>
              <a:gd name="T30" fmla="*/ 488 w 1157"/>
              <a:gd name="T31" fmla="*/ 247 h 1373"/>
              <a:gd name="T32" fmla="*/ 433 w 1157"/>
              <a:gd name="T33" fmla="*/ 287 h 1373"/>
              <a:gd name="T34" fmla="*/ 292 w 1157"/>
              <a:gd name="T35" fmla="*/ 352 h 1373"/>
              <a:gd name="T36" fmla="*/ 216 w 1157"/>
              <a:gd name="T37" fmla="*/ 418 h 1373"/>
              <a:gd name="T38" fmla="*/ 121 w 1157"/>
              <a:gd name="T39" fmla="*/ 483 h 1373"/>
              <a:gd name="T40" fmla="*/ 40 w 1157"/>
              <a:gd name="T41" fmla="*/ 544 h 1373"/>
              <a:gd name="T42" fmla="*/ 0 w 1157"/>
              <a:gd name="T43" fmla="*/ 589 h 1373"/>
              <a:gd name="T44" fmla="*/ 15 w 1157"/>
              <a:gd name="T45" fmla="*/ 710 h 1373"/>
              <a:gd name="T46" fmla="*/ 60 w 1157"/>
              <a:gd name="T47" fmla="*/ 810 h 1373"/>
              <a:gd name="T48" fmla="*/ 136 w 1157"/>
              <a:gd name="T49" fmla="*/ 855 h 1373"/>
              <a:gd name="T50" fmla="*/ 196 w 1157"/>
              <a:gd name="T51" fmla="*/ 906 h 1373"/>
              <a:gd name="T52" fmla="*/ 236 w 1157"/>
              <a:gd name="T53" fmla="*/ 941 h 1373"/>
              <a:gd name="T54" fmla="*/ 292 w 1157"/>
              <a:gd name="T55" fmla="*/ 971 h 1373"/>
              <a:gd name="T56" fmla="*/ 352 w 1157"/>
              <a:gd name="T57" fmla="*/ 1047 h 1373"/>
              <a:gd name="T58" fmla="*/ 433 w 1157"/>
              <a:gd name="T59" fmla="*/ 1102 h 1373"/>
              <a:gd name="T60" fmla="*/ 443 w 1157"/>
              <a:gd name="T61" fmla="*/ 1207 h 1373"/>
              <a:gd name="T62" fmla="*/ 458 w 1157"/>
              <a:gd name="T63" fmla="*/ 1268 h 1373"/>
              <a:gd name="T64" fmla="*/ 493 w 1157"/>
              <a:gd name="T65" fmla="*/ 1202 h 1373"/>
              <a:gd name="T66" fmla="*/ 553 w 1157"/>
              <a:gd name="T67" fmla="*/ 1248 h 1373"/>
              <a:gd name="T68" fmla="*/ 609 w 1157"/>
              <a:gd name="T69" fmla="*/ 1298 h 1373"/>
              <a:gd name="T70" fmla="*/ 664 w 1157"/>
              <a:gd name="T71" fmla="*/ 1368 h 1373"/>
              <a:gd name="T72" fmla="*/ 684 w 1157"/>
              <a:gd name="T73" fmla="*/ 1343 h 1373"/>
              <a:gd name="T74" fmla="*/ 790 w 1157"/>
              <a:gd name="T75" fmla="*/ 1308 h 1373"/>
              <a:gd name="T76" fmla="*/ 785 w 1157"/>
              <a:gd name="T77" fmla="*/ 1233 h 1373"/>
              <a:gd name="T78" fmla="*/ 734 w 1157"/>
              <a:gd name="T79" fmla="*/ 1182 h 1373"/>
              <a:gd name="T80" fmla="*/ 699 w 1157"/>
              <a:gd name="T81" fmla="*/ 1077 h 1373"/>
              <a:gd name="T82" fmla="*/ 674 w 1157"/>
              <a:gd name="T83" fmla="*/ 961 h 1373"/>
              <a:gd name="T84" fmla="*/ 724 w 1157"/>
              <a:gd name="T85" fmla="*/ 941 h 1373"/>
              <a:gd name="T86" fmla="*/ 754 w 1157"/>
              <a:gd name="T87" fmla="*/ 881 h 1373"/>
              <a:gd name="T88" fmla="*/ 729 w 1157"/>
              <a:gd name="T89" fmla="*/ 805 h 1373"/>
              <a:gd name="T90" fmla="*/ 785 w 1157"/>
              <a:gd name="T91" fmla="*/ 755 h 1373"/>
              <a:gd name="T92" fmla="*/ 890 w 1157"/>
              <a:gd name="T93" fmla="*/ 699 h 1373"/>
              <a:gd name="T94" fmla="*/ 946 w 1157"/>
              <a:gd name="T95" fmla="*/ 664 h 1373"/>
              <a:gd name="T96" fmla="*/ 936 w 1157"/>
              <a:gd name="T97" fmla="*/ 564 h 1373"/>
              <a:gd name="T98" fmla="*/ 885 w 1157"/>
              <a:gd name="T99" fmla="*/ 498 h 1373"/>
              <a:gd name="T100" fmla="*/ 910 w 1157"/>
              <a:gd name="T101" fmla="*/ 433 h 1373"/>
              <a:gd name="T102" fmla="*/ 1086 w 1157"/>
              <a:gd name="T103" fmla="*/ 418 h 1373"/>
              <a:gd name="T104" fmla="*/ 1157 w 1157"/>
              <a:gd name="T105" fmla="*/ 373 h 13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157" h="1373">
                <a:moveTo>
                  <a:pt x="1157" y="373"/>
                </a:moveTo>
                <a:lnTo>
                  <a:pt x="1157" y="373"/>
                </a:lnTo>
                <a:lnTo>
                  <a:pt x="1157" y="373"/>
                </a:lnTo>
                <a:lnTo>
                  <a:pt x="1157" y="342"/>
                </a:lnTo>
                <a:lnTo>
                  <a:pt x="1157" y="342"/>
                </a:lnTo>
                <a:lnTo>
                  <a:pt x="1152" y="317"/>
                </a:lnTo>
                <a:lnTo>
                  <a:pt x="1147" y="302"/>
                </a:lnTo>
                <a:lnTo>
                  <a:pt x="1132" y="287"/>
                </a:lnTo>
                <a:lnTo>
                  <a:pt x="1132" y="287"/>
                </a:lnTo>
                <a:lnTo>
                  <a:pt x="1122" y="272"/>
                </a:lnTo>
                <a:lnTo>
                  <a:pt x="1117" y="257"/>
                </a:lnTo>
                <a:lnTo>
                  <a:pt x="1117" y="237"/>
                </a:lnTo>
                <a:lnTo>
                  <a:pt x="1117" y="222"/>
                </a:lnTo>
                <a:lnTo>
                  <a:pt x="1127" y="196"/>
                </a:lnTo>
                <a:lnTo>
                  <a:pt x="1132" y="186"/>
                </a:lnTo>
                <a:lnTo>
                  <a:pt x="1132" y="186"/>
                </a:lnTo>
                <a:lnTo>
                  <a:pt x="1142" y="161"/>
                </a:lnTo>
                <a:lnTo>
                  <a:pt x="1142" y="141"/>
                </a:lnTo>
                <a:lnTo>
                  <a:pt x="1137" y="131"/>
                </a:lnTo>
                <a:lnTo>
                  <a:pt x="1127" y="126"/>
                </a:lnTo>
                <a:lnTo>
                  <a:pt x="1127" y="126"/>
                </a:lnTo>
                <a:lnTo>
                  <a:pt x="1107" y="116"/>
                </a:lnTo>
                <a:lnTo>
                  <a:pt x="1086" y="101"/>
                </a:lnTo>
                <a:lnTo>
                  <a:pt x="1071" y="86"/>
                </a:lnTo>
                <a:lnTo>
                  <a:pt x="1066" y="66"/>
                </a:lnTo>
                <a:lnTo>
                  <a:pt x="1066" y="66"/>
                </a:lnTo>
                <a:lnTo>
                  <a:pt x="1066" y="51"/>
                </a:lnTo>
                <a:lnTo>
                  <a:pt x="1056" y="41"/>
                </a:lnTo>
                <a:lnTo>
                  <a:pt x="1041" y="30"/>
                </a:lnTo>
                <a:lnTo>
                  <a:pt x="1041" y="30"/>
                </a:lnTo>
                <a:lnTo>
                  <a:pt x="1011" y="41"/>
                </a:lnTo>
                <a:lnTo>
                  <a:pt x="981" y="41"/>
                </a:lnTo>
                <a:lnTo>
                  <a:pt x="946" y="36"/>
                </a:lnTo>
                <a:lnTo>
                  <a:pt x="905" y="20"/>
                </a:lnTo>
                <a:lnTo>
                  <a:pt x="905" y="20"/>
                </a:lnTo>
                <a:lnTo>
                  <a:pt x="870" y="5"/>
                </a:lnTo>
                <a:lnTo>
                  <a:pt x="855" y="0"/>
                </a:lnTo>
                <a:lnTo>
                  <a:pt x="835" y="0"/>
                </a:lnTo>
                <a:lnTo>
                  <a:pt x="820" y="0"/>
                </a:lnTo>
                <a:lnTo>
                  <a:pt x="800" y="10"/>
                </a:lnTo>
                <a:lnTo>
                  <a:pt x="775" y="30"/>
                </a:lnTo>
                <a:lnTo>
                  <a:pt x="749" y="56"/>
                </a:lnTo>
                <a:lnTo>
                  <a:pt x="749" y="56"/>
                </a:lnTo>
                <a:lnTo>
                  <a:pt x="724" y="81"/>
                </a:lnTo>
                <a:lnTo>
                  <a:pt x="699" y="96"/>
                </a:lnTo>
                <a:lnTo>
                  <a:pt x="699" y="96"/>
                </a:lnTo>
                <a:lnTo>
                  <a:pt x="704" y="116"/>
                </a:lnTo>
                <a:lnTo>
                  <a:pt x="704" y="141"/>
                </a:lnTo>
                <a:lnTo>
                  <a:pt x="699" y="171"/>
                </a:lnTo>
                <a:lnTo>
                  <a:pt x="699" y="171"/>
                </a:lnTo>
                <a:lnTo>
                  <a:pt x="704" y="191"/>
                </a:lnTo>
                <a:lnTo>
                  <a:pt x="709" y="207"/>
                </a:lnTo>
                <a:lnTo>
                  <a:pt x="714" y="212"/>
                </a:lnTo>
                <a:lnTo>
                  <a:pt x="714" y="212"/>
                </a:lnTo>
                <a:lnTo>
                  <a:pt x="719" y="217"/>
                </a:lnTo>
                <a:lnTo>
                  <a:pt x="719" y="222"/>
                </a:lnTo>
                <a:lnTo>
                  <a:pt x="709" y="227"/>
                </a:lnTo>
                <a:lnTo>
                  <a:pt x="684" y="237"/>
                </a:lnTo>
                <a:lnTo>
                  <a:pt x="684" y="237"/>
                </a:lnTo>
                <a:lnTo>
                  <a:pt x="674" y="237"/>
                </a:lnTo>
                <a:lnTo>
                  <a:pt x="659" y="247"/>
                </a:lnTo>
                <a:lnTo>
                  <a:pt x="649" y="252"/>
                </a:lnTo>
                <a:lnTo>
                  <a:pt x="649" y="262"/>
                </a:lnTo>
                <a:lnTo>
                  <a:pt x="649" y="272"/>
                </a:lnTo>
                <a:lnTo>
                  <a:pt x="664" y="287"/>
                </a:lnTo>
                <a:lnTo>
                  <a:pt x="664" y="287"/>
                </a:lnTo>
                <a:lnTo>
                  <a:pt x="664" y="297"/>
                </a:lnTo>
                <a:lnTo>
                  <a:pt x="664" y="317"/>
                </a:lnTo>
                <a:lnTo>
                  <a:pt x="659" y="327"/>
                </a:lnTo>
                <a:lnTo>
                  <a:pt x="649" y="327"/>
                </a:lnTo>
                <a:lnTo>
                  <a:pt x="634" y="322"/>
                </a:lnTo>
                <a:lnTo>
                  <a:pt x="609" y="312"/>
                </a:lnTo>
                <a:lnTo>
                  <a:pt x="583" y="297"/>
                </a:lnTo>
                <a:lnTo>
                  <a:pt x="548" y="292"/>
                </a:lnTo>
                <a:lnTo>
                  <a:pt x="538" y="272"/>
                </a:lnTo>
                <a:lnTo>
                  <a:pt x="523" y="252"/>
                </a:lnTo>
                <a:lnTo>
                  <a:pt x="523" y="252"/>
                </a:lnTo>
                <a:lnTo>
                  <a:pt x="518" y="252"/>
                </a:lnTo>
                <a:lnTo>
                  <a:pt x="498" y="247"/>
                </a:lnTo>
                <a:lnTo>
                  <a:pt x="488" y="247"/>
                </a:lnTo>
                <a:lnTo>
                  <a:pt x="473" y="252"/>
                </a:lnTo>
                <a:lnTo>
                  <a:pt x="463" y="267"/>
                </a:lnTo>
                <a:lnTo>
                  <a:pt x="453" y="282"/>
                </a:lnTo>
                <a:lnTo>
                  <a:pt x="453" y="282"/>
                </a:lnTo>
                <a:lnTo>
                  <a:pt x="433" y="287"/>
                </a:lnTo>
                <a:lnTo>
                  <a:pt x="382" y="292"/>
                </a:lnTo>
                <a:lnTo>
                  <a:pt x="357" y="302"/>
                </a:lnTo>
                <a:lnTo>
                  <a:pt x="332" y="312"/>
                </a:lnTo>
                <a:lnTo>
                  <a:pt x="307" y="332"/>
                </a:lnTo>
                <a:lnTo>
                  <a:pt x="292" y="352"/>
                </a:lnTo>
                <a:lnTo>
                  <a:pt x="292" y="352"/>
                </a:lnTo>
                <a:lnTo>
                  <a:pt x="272" y="388"/>
                </a:lnTo>
                <a:lnTo>
                  <a:pt x="256" y="408"/>
                </a:lnTo>
                <a:lnTo>
                  <a:pt x="236" y="418"/>
                </a:lnTo>
                <a:lnTo>
                  <a:pt x="216" y="418"/>
                </a:lnTo>
                <a:lnTo>
                  <a:pt x="216" y="418"/>
                </a:lnTo>
                <a:lnTo>
                  <a:pt x="191" y="428"/>
                </a:lnTo>
                <a:lnTo>
                  <a:pt x="161" y="448"/>
                </a:lnTo>
                <a:lnTo>
                  <a:pt x="136" y="468"/>
                </a:lnTo>
                <a:lnTo>
                  <a:pt x="121" y="483"/>
                </a:lnTo>
                <a:lnTo>
                  <a:pt x="121" y="483"/>
                </a:lnTo>
                <a:lnTo>
                  <a:pt x="111" y="498"/>
                </a:lnTo>
                <a:lnTo>
                  <a:pt x="80" y="518"/>
                </a:lnTo>
                <a:lnTo>
                  <a:pt x="55" y="539"/>
                </a:lnTo>
                <a:lnTo>
                  <a:pt x="40" y="544"/>
                </a:lnTo>
                <a:lnTo>
                  <a:pt x="35" y="544"/>
                </a:lnTo>
                <a:lnTo>
                  <a:pt x="35" y="544"/>
                </a:lnTo>
                <a:lnTo>
                  <a:pt x="25" y="554"/>
                </a:lnTo>
                <a:lnTo>
                  <a:pt x="10" y="574"/>
                </a:lnTo>
                <a:lnTo>
                  <a:pt x="0" y="589"/>
                </a:lnTo>
                <a:lnTo>
                  <a:pt x="0" y="604"/>
                </a:lnTo>
                <a:lnTo>
                  <a:pt x="0" y="624"/>
                </a:lnTo>
                <a:lnTo>
                  <a:pt x="10" y="639"/>
                </a:lnTo>
                <a:lnTo>
                  <a:pt x="15" y="710"/>
                </a:lnTo>
                <a:lnTo>
                  <a:pt x="15" y="710"/>
                </a:lnTo>
                <a:lnTo>
                  <a:pt x="30" y="755"/>
                </a:lnTo>
                <a:lnTo>
                  <a:pt x="45" y="790"/>
                </a:lnTo>
                <a:lnTo>
                  <a:pt x="55" y="800"/>
                </a:lnTo>
                <a:lnTo>
                  <a:pt x="60" y="810"/>
                </a:lnTo>
                <a:lnTo>
                  <a:pt x="60" y="810"/>
                </a:lnTo>
                <a:lnTo>
                  <a:pt x="75" y="810"/>
                </a:lnTo>
                <a:lnTo>
                  <a:pt x="106" y="815"/>
                </a:lnTo>
                <a:lnTo>
                  <a:pt x="116" y="825"/>
                </a:lnTo>
                <a:lnTo>
                  <a:pt x="131" y="835"/>
                </a:lnTo>
                <a:lnTo>
                  <a:pt x="136" y="855"/>
                </a:lnTo>
                <a:lnTo>
                  <a:pt x="136" y="886"/>
                </a:lnTo>
                <a:lnTo>
                  <a:pt x="136" y="886"/>
                </a:lnTo>
                <a:lnTo>
                  <a:pt x="151" y="896"/>
                </a:lnTo>
                <a:lnTo>
                  <a:pt x="171" y="901"/>
                </a:lnTo>
                <a:lnTo>
                  <a:pt x="196" y="906"/>
                </a:lnTo>
                <a:lnTo>
                  <a:pt x="196" y="906"/>
                </a:lnTo>
                <a:lnTo>
                  <a:pt x="206" y="906"/>
                </a:lnTo>
                <a:lnTo>
                  <a:pt x="216" y="911"/>
                </a:lnTo>
                <a:lnTo>
                  <a:pt x="231" y="926"/>
                </a:lnTo>
                <a:lnTo>
                  <a:pt x="236" y="941"/>
                </a:lnTo>
                <a:lnTo>
                  <a:pt x="236" y="946"/>
                </a:lnTo>
                <a:lnTo>
                  <a:pt x="236" y="946"/>
                </a:lnTo>
                <a:lnTo>
                  <a:pt x="251" y="961"/>
                </a:lnTo>
                <a:lnTo>
                  <a:pt x="267" y="966"/>
                </a:lnTo>
                <a:lnTo>
                  <a:pt x="292" y="971"/>
                </a:lnTo>
                <a:lnTo>
                  <a:pt x="292" y="971"/>
                </a:lnTo>
                <a:lnTo>
                  <a:pt x="307" y="986"/>
                </a:lnTo>
                <a:lnTo>
                  <a:pt x="327" y="1006"/>
                </a:lnTo>
                <a:lnTo>
                  <a:pt x="352" y="1047"/>
                </a:lnTo>
                <a:lnTo>
                  <a:pt x="352" y="1047"/>
                </a:lnTo>
                <a:lnTo>
                  <a:pt x="377" y="1072"/>
                </a:lnTo>
                <a:lnTo>
                  <a:pt x="397" y="1087"/>
                </a:lnTo>
                <a:lnTo>
                  <a:pt x="428" y="1097"/>
                </a:lnTo>
                <a:lnTo>
                  <a:pt x="428" y="1097"/>
                </a:lnTo>
                <a:lnTo>
                  <a:pt x="433" y="1102"/>
                </a:lnTo>
                <a:lnTo>
                  <a:pt x="443" y="1117"/>
                </a:lnTo>
                <a:lnTo>
                  <a:pt x="448" y="1132"/>
                </a:lnTo>
                <a:lnTo>
                  <a:pt x="448" y="1152"/>
                </a:lnTo>
                <a:lnTo>
                  <a:pt x="448" y="1177"/>
                </a:lnTo>
                <a:lnTo>
                  <a:pt x="443" y="1207"/>
                </a:lnTo>
                <a:lnTo>
                  <a:pt x="443" y="1207"/>
                </a:lnTo>
                <a:lnTo>
                  <a:pt x="443" y="1228"/>
                </a:lnTo>
                <a:lnTo>
                  <a:pt x="443" y="1258"/>
                </a:lnTo>
                <a:lnTo>
                  <a:pt x="448" y="1268"/>
                </a:lnTo>
                <a:lnTo>
                  <a:pt x="458" y="1268"/>
                </a:lnTo>
                <a:lnTo>
                  <a:pt x="473" y="1258"/>
                </a:lnTo>
                <a:lnTo>
                  <a:pt x="493" y="1233"/>
                </a:lnTo>
                <a:lnTo>
                  <a:pt x="493" y="1233"/>
                </a:lnTo>
                <a:lnTo>
                  <a:pt x="493" y="1218"/>
                </a:lnTo>
                <a:lnTo>
                  <a:pt x="493" y="1202"/>
                </a:lnTo>
                <a:lnTo>
                  <a:pt x="498" y="1187"/>
                </a:lnTo>
                <a:lnTo>
                  <a:pt x="503" y="1182"/>
                </a:lnTo>
                <a:lnTo>
                  <a:pt x="518" y="1182"/>
                </a:lnTo>
                <a:lnTo>
                  <a:pt x="533" y="1202"/>
                </a:lnTo>
                <a:lnTo>
                  <a:pt x="553" y="1248"/>
                </a:lnTo>
                <a:lnTo>
                  <a:pt x="553" y="1248"/>
                </a:lnTo>
                <a:lnTo>
                  <a:pt x="563" y="1248"/>
                </a:lnTo>
                <a:lnTo>
                  <a:pt x="583" y="1263"/>
                </a:lnTo>
                <a:lnTo>
                  <a:pt x="604" y="1283"/>
                </a:lnTo>
                <a:lnTo>
                  <a:pt x="609" y="1298"/>
                </a:lnTo>
                <a:lnTo>
                  <a:pt x="614" y="1313"/>
                </a:lnTo>
                <a:lnTo>
                  <a:pt x="614" y="1313"/>
                </a:lnTo>
                <a:lnTo>
                  <a:pt x="634" y="1343"/>
                </a:lnTo>
                <a:lnTo>
                  <a:pt x="654" y="1363"/>
                </a:lnTo>
                <a:lnTo>
                  <a:pt x="664" y="1368"/>
                </a:lnTo>
                <a:lnTo>
                  <a:pt x="674" y="1373"/>
                </a:lnTo>
                <a:lnTo>
                  <a:pt x="674" y="1373"/>
                </a:lnTo>
                <a:lnTo>
                  <a:pt x="674" y="1363"/>
                </a:lnTo>
                <a:lnTo>
                  <a:pt x="674" y="1353"/>
                </a:lnTo>
                <a:lnTo>
                  <a:pt x="684" y="1343"/>
                </a:lnTo>
                <a:lnTo>
                  <a:pt x="694" y="1333"/>
                </a:lnTo>
                <a:lnTo>
                  <a:pt x="714" y="1318"/>
                </a:lnTo>
                <a:lnTo>
                  <a:pt x="744" y="1313"/>
                </a:lnTo>
                <a:lnTo>
                  <a:pt x="790" y="1308"/>
                </a:lnTo>
                <a:lnTo>
                  <a:pt x="790" y="1308"/>
                </a:lnTo>
                <a:lnTo>
                  <a:pt x="790" y="1298"/>
                </a:lnTo>
                <a:lnTo>
                  <a:pt x="795" y="1273"/>
                </a:lnTo>
                <a:lnTo>
                  <a:pt x="795" y="1258"/>
                </a:lnTo>
                <a:lnTo>
                  <a:pt x="790" y="1248"/>
                </a:lnTo>
                <a:lnTo>
                  <a:pt x="785" y="1233"/>
                </a:lnTo>
                <a:lnTo>
                  <a:pt x="775" y="1228"/>
                </a:lnTo>
                <a:lnTo>
                  <a:pt x="775" y="1228"/>
                </a:lnTo>
                <a:lnTo>
                  <a:pt x="765" y="1223"/>
                </a:lnTo>
                <a:lnTo>
                  <a:pt x="744" y="1197"/>
                </a:lnTo>
                <a:lnTo>
                  <a:pt x="734" y="1182"/>
                </a:lnTo>
                <a:lnTo>
                  <a:pt x="724" y="1162"/>
                </a:lnTo>
                <a:lnTo>
                  <a:pt x="719" y="1137"/>
                </a:lnTo>
                <a:lnTo>
                  <a:pt x="714" y="1102"/>
                </a:lnTo>
                <a:lnTo>
                  <a:pt x="714" y="1102"/>
                </a:lnTo>
                <a:lnTo>
                  <a:pt x="699" y="1077"/>
                </a:lnTo>
                <a:lnTo>
                  <a:pt x="689" y="1052"/>
                </a:lnTo>
                <a:lnTo>
                  <a:pt x="674" y="1016"/>
                </a:lnTo>
                <a:lnTo>
                  <a:pt x="669" y="986"/>
                </a:lnTo>
                <a:lnTo>
                  <a:pt x="669" y="976"/>
                </a:lnTo>
                <a:lnTo>
                  <a:pt x="674" y="961"/>
                </a:lnTo>
                <a:lnTo>
                  <a:pt x="679" y="951"/>
                </a:lnTo>
                <a:lnTo>
                  <a:pt x="694" y="946"/>
                </a:lnTo>
                <a:lnTo>
                  <a:pt x="704" y="941"/>
                </a:lnTo>
                <a:lnTo>
                  <a:pt x="724" y="941"/>
                </a:lnTo>
                <a:lnTo>
                  <a:pt x="724" y="941"/>
                </a:lnTo>
                <a:lnTo>
                  <a:pt x="734" y="941"/>
                </a:lnTo>
                <a:lnTo>
                  <a:pt x="754" y="926"/>
                </a:lnTo>
                <a:lnTo>
                  <a:pt x="760" y="916"/>
                </a:lnTo>
                <a:lnTo>
                  <a:pt x="760" y="901"/>
                </a:lnTo>
                <a:lnTo>
                  <a:pt x="754" y="881"/>
                </a:lnTo>
                <a:lnTo>
                  <a:pt x="739" y="855"/>
                </a:lnTo>
                <a:lnTo>
                  <a:pt x="739" y="855"/>
                </a:lnTo>
                <a:lnTo>
                  <a:pt x="734" y="845"/>
                </a:lnTo>
                <a:lnTo>
                  <a:pt x="724" y="820"/>
                </a:lnTo>
                <a:lnTo>
                  <a:pt x="729" y="805"/>
                </a:lnTo>
                <a:lnTo>
                  <a:pt x="734" y="785"/>
                </a:lnTo>
                <a:lnTo>
                  <a:pt x="749" y="775"/>
                </a:lnTo>
                <a:lnTo>
                  <a:pt x="775" y="760"/>
                </a:lnTo>
                <a:lnTo>
                  <a:pt x="775" y="760"/>
                </a:lnTo>
                <a:lnTo>
                  <a:pt x="785" y="755"/>
                </a:lnTo>
                <a:lnTo>
                  <a:pt x="805" y="740"/>
                </a:lnTo>
                <a:lnTo>
                  <a:pt x="825" y="715"/>
                </a:lnTo>
                <a:lnTo>
                  <a:pt x="880" y="694"/>
                </a:lnTo>
                <a:lnTo>
                  <a:pt x="880" y="694"/>
                </a:lnTo>
                <a:lnTo>
                  <a:pt x="890" y="699"/>
                </a:lnTo>
                <a:lnTo>
                  <a:pt x="900" y="699"/>
                </a:lnTo>
                <a:lnTo>
                  <a:pt x="915" y="699"/>
                </a:lnTo>
                <a:lnTo>
                  <a:pt x="931" y="694"/>
                </a:lnTo>
                <a:lnTo>
                  <a:pt x="941" y="684"/>
                </a:lnTo>
                <a:lnTo>
                  <a:pt x="946" y="664"/>
                </a:lnTo>
                <a:lnTo>
                  <a:pt x="946" y="634"/>
                </a:lnTo>
                <a:lnTo>
                  <a:pt x="936" y="609"/>
                </a:lnTo>
                <a:lnTo>
                  <a:pt x="936" y="609"/>
                </a:lnTo>
                <a:lnTo>
                  <a:pt x="936" y="594"/>
                </a:lnTo>
                <a:lnTo>
                  <a:pt x="936" y="564"/>
                </a:lnTo>
                <a:lnTo>
                  <a:pt x="931" y="544"/>
                </a:lnTo>
                <a:lnTo>
                  <a:pt x="920" y="528"/>
                </a:lnTo>
                <a:lnTo>
                  <a:pt x="905" y="508"/>
                </a:lnTo>
                <a:lnTo>
                  <a:pt x="885" y="498"/>
                </a:lnTo>
                <a:lnTo>
                  <a:pt x="885" y="498"/>
                </a:lnTo>
                <a:lnTo>
                  <a:pt x="885" y="483"/>
                </a:lnTo>
                <a:lnTo>
                  <a:pt x="885" y="473"/>
                </a:lnTo>
                <a:lnTo>
                  <a:pt x="890" y="458"/>
                </a:lnTo>
                <a:lnTo>
                  <a:pt x="895" y="443"/>
                </a:lnTo>
                <a:lnTo>
                  <a:pt x="910" y="433"/>
                </a:lnTo>
                <a:lnTo>
                  <a:pt x="931" y="423"/>
                </a:lnTo>
                <a:lnTo>
                  <a:pt x="961" y="423"/>
                </a:lnTo>
                <a:lnTo>
                  <a:pt x="961" y="423"/>
                </a:lnTo>
                <a:lnTo>
                  <a:pt x="1026" y="423"/>
                </a:lnTo>
                <a:lnTo>
                  <a:pt x="1086" y="418"/>
                </a:lnTo>
                <a:lnTo>
                  <a:pt x="1107" y="413"/>
                </a:lnTo>
                <a:lnTo>
                  <a:pt x="1127" y="403"/>
                </a:lnTo>
                <a:lnTo>
                  <a:pt x="1147" y="393"/>
                </a:lnTo>
                <a:lnTo>
                  <a:pt x="1157" y="373"/>
                </a:lnTo>
                <a:lnTo>
                  <a:pt x="1157" y="373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5659438" y="1609725"/>
            <a:ext cx="2155825" cy="1779588"/>
          </a:xfrm>
          <a:custGeom>
            <a:avLst/>
            <a:gdLst>
              <a:gd name="T0" fmla="*/ 1343 w 1358"/>
              <a:gd name="T1" fmla="*/ 296 h 1121"/>
              <a:gd name="T2" fmla="*/ 1343 w 1358"/>
              <a:gd name="T3" fmla="*/ 221 h 1121"/>
              <a:gd name="T4" fmla="*/ 1298 w 1358"/>
              <a:gd name="T5" fmla="*/ 211 h 1121"/>
              <a:gd name="T6" fmla="*/ 1162 w 1358"/>
              <a:gd name="T7" fmla="*/ 166 h 1121"/>
              <a:gd name="T8" fmla="*/ 1102 w 1358"/>
              <a:gd name="T9" fmla="*/ 115 h 1121"/>
              <a:gd name="T10" fmla="*/ 1087 w 1358"/>
              <a:gd name="T11" fmla="*/ 35 h 1121"/>
              <a:gd name="T12" fmla="*/ 1072 w 1358"/>
              <a:gd name="T13" fmla="*/ 0 h 1121"/>
              <a:gd name="T14" fmla="*/ 981 w 1358"/>
              <a:gd name="T15" fmla="*/ 30 h 1121"/>
              <a:gd name="T16" fmla="*/ 951 w 1358"/>
              <a:gd name="T17" fmla="*/ 90 h 1121"/>
              <a:gd name="T18" fmla="*/ 865 w 1358"/>
              <a:gd name="T19" fmla="*/ 100 h 1121"/>
              <a:gd name="T20" fmla="*/ 810 w 1358"/>
              <a:gd name="T21" fmla="*/ 120 h 1121"/>
              <a:gd name="T22" fmla="*/ 790 w 1358"/>
              <a:gd name="T23" fmla="*/ 100 h 1121"/>
              <a:gd name="T24" fmla="*/ 785 w 1358"/>
              <a:gd name="T25" fmla="*/ 70 h 1121"/>
              <a:gd name="T26" fmla="*/ 699 w 1358"/>
              <a:gd name="T27" fmla="*/ 35 h 1121"/>
              <a:gd name="T28" fmla="*/ 609 w 1358"/>
              <a:gd name="T29" fmla="*/ 120 h 1121"/>
              <a:gd name="T30" fmla="*/ 513 w 1358"/>
              <a:gd name="T31" fmla="*/ 135 h 1121"/>
              <a:gd name="T32" fmla="*/ 483 w 1358"/>
              <a:gd name="T33" fmla="*/ 120 h 1121"/>
              <a:gd name="T34" fmla="*/ 347 w 1358"/>
              <a:gd name="T35" fmla="*/ 226 h 1121"/>
              <a:gd name="T36" fmla="*/ 357 w 1358"/>
              <a:gd name="T37" fmla="*/ 271 h 1121"/>
              <a:gd name="T38" fmla="*/ 327 w 1358"/>
              <a:gd name="T39" fmla="*/ 296 h 1121"/>
              <a:gd name="T40" fmla="*/ 136 w 1358"/>
              <a:gd name="T41" fmla="*/ 518 h 1121"/>
              <a:gd name="T42" fmla="*/ 106 w 1358"/>
              <a:gd name="T43" fmla="*/ 573 h 1121"/>
              <a:gd name="T44" fmla="*/ 141 w 1358"/>
              <a:gd name="T45" fmla="*/ 623 h 1121"/>
              <a:gd name="T46" fmla="*/ 171 w 1358"/>
              <a:gd name="T47" fmla="*/ 674 h 1121"/>
              <a:gd name="T48" fmla="*/ 136 w 1358"/>
              <a:gd name="T49" fmla="*/ 704 h 1121"/>
              <a:gd name="T50" fmla="*/ 30 w 1358"/>
              <a:gd name="T51" fmla="*/ 764 h 1121"/>
              <a:gd name="T52" fmla="*/ 0 w 1358"/>
              <a:gd name="T53" fmla="*/ 880 h 1121"/>
              <a:gd name="T54" fmla="*/ 86 w 1358"/>
              <a:gd name="T55" fmla="*/ 991 h 1121"/>
              <a:gd name="T56" fmla="*/ 141 w 1358"/>
              <a:gd name="T57" fmla="*/ 1061 h 1121"/>
              <a:gd name="T58" fmla="*/ 191 w 1358"/>
              <a:gd name="T59" fmla="*/ 1106 h 1121"/>
              <a:gd name="T60" fmla="*/ 367 w 1358"/>
              <a:gd name="T61" fmla="*/ 1121 h 1121"/>
              <a:gd name="T62" fmla="*/ 468 w 1358"/>
              <a:gd name="T63" fmla="*/ 1096 h 1121"/>
              <a:gd name="T64" fmla="*/ 563 w 1358"/>
              <a:gd name="T65" fmla="*/ 1096 h 1121"/>
              <a:gd name="T66" fmla="*/ 614 w 1358"/>
              <a:gd name="T67" fmla="*/ 1066 h 1121"/>
              <a:gd name="T68" fmla="*/ 669 w 1358"/>
              <a:gd name="T69" fmla="*/ 996 h 1121"/>
              <a:gd name="T70" fmla="*/ 719 w 1358"/>
              <a:gd name="T71" fmla="*/ 986 h 1121"/>
              <a:gd name="T72" fmla="*/ 760 w 1358"/>
              <a:gd name="T73" fmla="*/ 945 h 1121"/>
              <a:gd name="T74" fmla="*/ 740 w 1358"/>
              <a:gd name="T75" fmla="*/ 920 h 1121"/>
              <a:gd name="T76" fmla="*/ 694 w 1358"/>
              <a:gd name="T77" fmla="*/ 905 h 1121"/>
              <a:gd name="T78" fmla="*/ 649 w 1358"/>
              <a:gd name="T79" fmla="*/ 744 h 1121"/>
              <a:gd name="T80" fmla="*/ 639 w 1358"/>
              <a:gd name="T81" fmla="*/ 694 h 1121"/>
              <a:gd name="T82" fmla="*/ 674 w 1358"/>
              <a:gd name="T83" fmla="*/ 649 h 1121"/>
              <a:gd name="T84" fmla="*/ 750 w 1358"/>
              <a:gd name="T85" fmla="*/ 603 h 1121"/>
              <a:gd name="T86" fmla="*/ 800 w 1358"/>
              <a:gd name="T87" fmla="*/ 553 h 1121"/>
              <a:gd name="T88" fmla="*/ 875 w 1358"/>
              <a:gd name="T89" fmla="*/ 523 h 1121"/>
              <a:gd name="T90" fmla="*/ 931 w 1358"/>
              <a:gd name="T91" fmla="*/ 457 h 1121"/>
              <a:gd name="T92" fmla="*/ 1021 w 1358"/>
              <a:gd name="T93" fmla="*/ 397 h 1121"/>
              <a:gd name="T94" fmla="*/ 1102 w 1358"/>
              <a:gd name="T95" fmla="*/ 372 h 1121"/>
              <a:gd name="T96" fmla="*/ 1157 w 1358"/>
              <a:gd name="T97" fmla="*/ 357 h 1121"/>
              <a:gd name="T98" fmla="*/ 1222 w 1358"/>
              <a:gd name="T99" fmla="*/ 402 h 1121"/>
              <a:gd name="T100" fmla="*/ 1288 w 1358"/>
              <a:gd name="T101" fmla="*/ 432 h 1121"/>
              <a:gd name="T102" fmla="*/ 1303 w 1358"/>
              <a:gd name="T103" fmla="*/ 392 h 1121"/>
              <a:gd name="T104" fmla="*/ 1288 w 1358"/>
              <a:gd name="T105" fmla="*/ 357 h 1121"/>
              <a:gd name="T106" fmla="*/ 1323 w 1358"/>
              <a:gd name="T107" fmla="*/ 342 h 1121"/>
              <a:gd name="T108" fmla="*/ 1353 w 1358"/>
              <a:gd name="T109" fmla="*/ 317 h 1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58" h="1121">
                <a:moveTo>
                  <a:pt x="1353" y="317"/>
                </a:moveTo>
                <a:lnTo>
                  <a:pt x="1353" y="317"/>
                </a:lnTo>
                <a:lnTo>
                  <a:pt x="1348" y="312"/>
                </a:lnTo>
                <a:lnTo>
                  <a:pt x="1343" y="296"/>
                </a:lnTo>
                <a:lnTo>
                  <a:pt x="1338" y="276"/>
                </a:lnTo>
                <a:lnTo>
                  <a:pt x="1338" y="276"/>
                </a:lnTo>
                <a:lnTo>
                  <a:pt x="1343" y="246"/>
                </a:lnTo>
                <a:lnTo>
                  <a:pt x="1343" y="221"/>
                </a:lnTo>
                <a:lnTo>
                  <a:pt x="1338" y="201"/>
                </a:lnTo>
                <a:lnTo>
                  <a:pt x="1338" y="201"/>
                </a:lnTo>
                <a:lnTo>
                  <a:pt x="1318" y="211"/>
                </a:lnTo>
                <a:lnTo>
                  <a:pt x="1298" y="211"/>
                </a:lnTo>
                <a:lnTo>
                  <a:pt x="1278" y="211"/>
                </a:lnTo>
                <a:lnTo>
                  <a:pt x="1258" y="206"/>
                </a:lnTo>
                <a:lnTo>
                  <a:pt x="1212" y="191"/>
                </a:lnTo>
                <a:lnTo>
                  <a:pt x="1162" y="166"/>
                </a:lnTo>
                <a:lnTo>
                  <a:pt x="1162" y="166"/>
                </a:lnTo>
                <a:lnTo>
                  <a:pt x="1137" y="151"/>
                </a:lnTo>
                <a:lnTo>
                  <a:pt x="1112" y="135"/>
                </a:lnTo>
                <a:lnTo>
                  <a:pt x="1102" y="115"/>
                </a:lnTo>
                <a:lnTo>
                  <a:pt x="1092" y="100"/>
                </a:lnTo>
                <a:lnTo>
                  <a:pt x="1087" y="85"/>
                </a:lnTo>
                <a:lnTo>
                  <a:pt x="1087" y="65"/>
                </a:lnTo>
                <a:lnTo>
                  <a:pt x="1087" y="35"/>
                </a:lnTo>
                <a:lnTo>
                  <a:pt x="1087" y="35"/>
                </a:lnTo>
                <a:lnTo>
                  <a:pt x="1082" y="15"/>
                </a:lnTo>
                <a:lnTo>
                  <a:pt x="1077" y="5"/>
                </a:lnTo>
                <a:lnTo>
                  <a:pt x="1072" y="0"/>
                </a:lnTo>
                <a:lnTo>
                  <a:pt x="1072" y="0"/>
                </a:lnTo>
                <a:lnTo>
                  <a:pt x="1031" y="5"/>
                </a:lnTo>
                <a:lnTo>
                  <a:pt x="1001" y="15"/>
                </a:lnTo>
                <a:lnTo>
                  <a:pt x="981" y="30"/>
                </a:lnTo>
                <a:lnTo>
                  <a:pt x="966" y="50"/>
                </a:lnTo>
                <a:lnTo>
                  <a:pt x="956" y="65"/>
                </a:lnTo>
                <a:lnTo>
                  <a:pt x="951" y="75"/>
                </a:lnTo>
                <a:lnTo>
                  <a:pt x="951" y="90"/>
                </a:lnTo>
                <a:lnTo>
                  <a:pt x="951" y="90"/>
                </a:lnTo>
                <a:lnTo>
                  <a:pt x="931" y="90"/>
                </a:lnTo>
                <a:lnTo>
                  <a:pt x="901" y="90"/>
                </a:lnTo>
                <a:lnTo>
                  <a:pt x="865" y="100"/>
                </a:lnTo>
                <a:lnTo>
                  <a:pt x="845" y="105"/>
                </a:lnTo>
                <a:lnTo>
                  <a:pt x="845" y="105"/>
                </a:lnTo>
                <a:lnTo>
                  <a:pt x="835" y="115"/>
                </a:lnTo>
                <a:lnTo>
                  <a:pt x="810" y="120"/>
                </a:lnTo>
                <a:lnTo>
                  <a:pt x="805" y="125"/>
                </a:lnTo>
                <a:lnTo>
                  <a:pt x="795" y="120"/>
                </a:lnTo>
                <a:lnTo>
                  <a:pt x="790" y="110"/>
                </a:lnTo>
                <a:lnTo>
                  <a:pt x="790" y="100"/>
                </a:lnTo>
                <a:lnTo>
                  <a:pt x="790" y="100"/>
                </a:lnTo>
                <a:lnTo>
                  <a:pt x="790" y="85"/>
                </a:lnTo>
                <a:lnTo>
                  <a:pt x="790" y="75"/>
                </a:lnTo>
                <a:lnTo>
                  <a:pt x="785" y="70"/>
                </a:lnTo>
                <a:lnTo>
                  <a:pt x="775" y="65"/>
                </a:lnTo>
                <a:lnTo>
                  <a:pt x="765" y="65"/>
                </a:lnTo>
                <a:lnTo>
                  <a:pt x="760" y="70"/>
                </a:lnTo>
                <a:lnTo>
                  <a:pt x="699" y="35"/>
                </a:lnTo>
                <a:lnTo>
                  <a:pt x="699" y="95"/>
                </a:lnTo>
                <a:lnTo>
                  <a:pt x="649" y="105"/>
                </a:lnTo>
                <a:lnTo>
                  <a:pt x="649" y="105"/>
                </a:lnTo>
                <a:lnTo>
                  <a:pt x="609" y="120"/>
                </a:lnTo>
                <a:lnTo>
                  <a:pt x="579" y="130"/>
                </a:lnTo>
                <a:lnTo>
                  <a:pt x="553" y="135"/>
                </a:lnTo>
                <a:lnTo>
                  <a:pt x="533" y="135"/>
                </a:lnTo>
                <a:lnTo>
                  <a:pt x="513" y="135"/>
                </a:lnTo>
                <a:lnTo>
                  <a:pt x="503" y="130"/>
                </a:lnTo>
                <a:lnTo>
                  <a:pt x="483" y="115"/>
                </a:lnTo>
                <a:lnTo>
                  <a:pt x="483" y="120"/>
                </a:lnTo>
                <a:lnTo>
                  <a:pt x="483" y="120"/>
                </a:lnTo>
                <a:lnTo>
                  <a:pt x="418" y="161"/>
                </a:lnTo>
                <a:lnTo>
                  <a:pt x="372" y="196"/>
                </a:lnTo>
                <a:lnTo>
                  <a:pt x="357" y="216"/>
                </a:lnTo>
                <a:lnTo>
                  <a:pt x="347" y="226"/>
                </a:lnTo>
                <a:lnTo>
                  <a:pt x="347" y="226"/>
                </a:lnTo>
                <a:lnTo>
                  <a:pt x="352" y="236"/>
                </a:lnTo>
                <a:lnTo>
                  <a:pt x="357" y="261"/>
                </a:lnTo>
                <a:lnTo>
                  <a:pt x="357" y="271"/>
                </a:lnTo>
                <a:lnTo>
                  <a:pt x="352" y="286"/>
                </a:lnTo>
                <a:lnTo>
                  <a:pt x="342" y="291"/>
                </a:lnTo>
                <a:lnTo>
                  <a:pt x="327" y="296"/>
                </a:lnTo>
                <a:lnTo>
                  <a:pt x="327" y="296"/>
                </a:lnTo>
                <a:lnTo>
                  <a:pt x="307" y="312"/>
                </a:lnTo>
                <a:lnTo>
                  <a:pt x="282" y="342"/>
                </a:lnTo>
                <a:lnTo>
                  <a:pt x="252" y="392"/>
                </a:lnTo>
                <a:lnTo>
                  <a:pt x="136" y="518"/>
                </a:lnTo>
                <a:lnTo>
                  <a:pt x="136" y="518"/>
                </a:lnTo>
                <a:lnTo>
                  <a:pt x="126" y="528"/>
                </a:lnTo>
                <a:lnTo>
                  <a:pt x="111" y="553"/>
                </a:lnTo>
                <a:lnTo>
                  <a:pt x="106" y="573"/>
                </a:lnTo>
                <a:lnTo>
                  <a:pt x="106" y="588"/>
                </a:lnTo>
                <a:lnTo>
                  <a:pt x="116" y="608"/>
                </a:lnTo>
                <a:lnTo>
                  <a:pt x="141" y="623"/>
                </a:lnTo>
                <a:lnTo>
                  <a:pt x="141" y="623"/>
                </a:lnTo>
                <a:lnTo>
                  <a:pt x="161" y="638"/>
                </a:lnTo>
                <a:lnTo>
                  <a:pt x="171" y="654"/>
                </a:lnTo>
                <a:lnTo>
                  <a:pt x="176" y="664"/>
                </a:lnTo>
                <a:lnTo>
                  <a:pt x="171" y="674"/>
                </a:lnTo>
                <a:lnTo>
                  <a:pt x="166" y="684"/>
                </a:lnTo>
                <a:lnTo>
                  <a:pt x="156" y="694"/>
                </a:lnTo>
                <a:lnTo>
                  <a:pt x="136" y="704"/>
                </a:lnTo>
                <a:lnTo>
                  <a:pt x="136" y="704"/>
                </a:lnTo>
                <a:lnTo>
                  <a:pt x="111" y="714"/>
                </a:lnTo>
                <a:lnTo>
                  <a:pt x="71" y="729"/>
                </a:lnTo>
                <a:lnTo>
                  <a:pt x="50" y="744"/>
                </a:lnTo>
                <a:lnTo>
                  <a:pt x="30" y="764"/>
                </a:lnTo>
                <a:lnTo>
                  <a:pt x="10" y="794"/>
                </a:lnTo>
                <a:lnTo>
                  <a:pt x="0" y="830"/>
                </a:lnTo>
                <a:lnTo>
                  <a:pt x="0" y="835"/>
                </a:lnTo>
                <a:lnTo>
                  <a:pt x="0" y="880"/>
                </a:lnTo>
                <a:lnTo>
                  <a:pt x="10" y="910"/>
                </a:lnTo>
                <a:lnTo>
                  <a:pt x="20" y="925"/>
                </a:lnTo>
                <a:lnTo>
                  <a:pt x="81" y="965"/>
                </a:lnTo>
                <a:lnTo>
                  <a:pt x="86" y="991"/>
                </a:lnTo>
                <a:lnTo>
                  <a:pt x="91" y="1011"/>
                </a:lnTo>
                <a:lnTo>
                  <a:pt x="131" y="1046"/>
                </a:lnTo>
                <a:lnTo>
                  <a:pt x="141" y="1061"/>
                </a:lnTo>
                <a:lnTo>
                  <a:pt x="141" y="1061"/>
                </a:lnTo>
                <a:lnTo>
                  <a:pt x="136" y="1091"/>
                </a:lnTo>
                <a:lnTo>
                  <a:pt x="136" y="1116"/>
                </a:lnTo>
                <a:lnTo>
                  <a:pt x="136" y="1116"/>
                </a:lnTo>
                <a:lnTo>
                  <a:pt x="191" y="1106"/>
                </a:lnTo>
                <a:lnTo>
                  <a:pt x="231" y="1091"/>
                </a:lnTo>
                <a:lnTo>
                  <a:pt x="272" y="1071"/>
                </a:lnTo>
                <a:lnTo>
                  <a:pt x="367" y="1121"/>
                </a:lnTo>
                <a:lnTo>
                  <a:pt x="367" y="1121"/>
                </a:lnTo>
                <a:lnTo>
                  <a:pt x="387" y="1121"/>
                </a:lnTo>
                <a:lnTo>
                  <a:pt x="408" y="1116"/>
                </a:lnTo>
                <a:lnTo>
                  <a:pt x="428" y="1096"/>
                </a:lnTo>
                <a:lnTo>
                  <a:pt x="468" y="1096"/>
                </a:lnTo>
                <a:lnTo>
                  <a:pt x="528" y="1096"/>
                </a:lnTo>
                <a:lnTo>
                  <a:pt x="528" y="1096"/>
                </a:lnTo>
                <a:lnTo>
                  <a:pt x="538" y="1096"/>
                </a:lnTo>
                <a:lnTo>
                  <a:pt x="563" y="1096"/>
                </a:lnTo>
                <a:lnTo>
                  <a:pt x="579" y="1096"/>
                </a:lnTo>
                <a:lnTo>
                  <a:pt x="594" y="1091"/>
                </a:lnTo>
                <a:lnTo>
                  <a:pt x="604" y="1081"/>
                </a:lnTo>
                <a:lnTo>
                  <a:pt x="614" y="1066"/>
                </a:lnTo>
                <a:lnTo>
                  <a:pt x="614" y="1066"/>
                </a:lnTo>
                <a:lnTo>
                  <a:pt x="629" y="1036"/>
                </a:lnTo>
                <a:lnTo>
                  <a:pt x="649" y="1011"/>
                </a:lnTo>
                <a:lnTo>
                  <a:pt x="669" y="996"/>
                </a:lnTo>
                <a:lnTo>
                  <a:pt x="684" y="991"/>
                </a:lnTo>
                <a:lnTo>
                  <a:pt x="694" y="991"/>
                </a:lnTo>
                <a:lnTo>
                  <a:pt x="694" y="991"/>
                </a:lnTo>
                <a:lnTo>
                  <a:pt x="719" y="986"/>
                </a:lnTo>
                <a:lnTo>
                  <a:pt x="745" y="970"/>
                </a:lnTo>
                <a:lnTo>
                  <a:pt x="750" y="965"/>
                </a:lnTo>
                <a:lnTo>
                  <a:pt x="760" y="955"/>
                </a:lnTo>
                <a:lnTo>
                  <a:pt x="760" y="945"/>
                </a:lnTo>
                <a:lnTo>
                  <a:pt x="755" y="930"/>
                </a:lnTo>
                <a:lnTo>
                  <a:pt x="755" y="930"/>
                </a:lnTo>
                <a:lnTo>
                  <a:pt x="755" y="930"/>
                </a:lnTo>
                <a:lnTo>
                  <a:pt x="740" y="920"/>
                </a:lnTo>
                <a:lnTo>
                  <a:pt x="719" y="915"/>
                </a:lnTo>
                <a:lnTo>
                  <a:pt x="699" y="915"/>
                </a:lnTo>
                <a:lnTo>
                  <a:pt x="699" y="915"/>
                </a:lnTo>
                <a:lnTo>
                  <a:pt x="694" y="905"/>
                </a:lnTo>
                <a:lnTo>
                  <a:pt x="684" y="895"/>
                </a:lnTo>
                <a:lnTo>
                  <a:pt x="669" y="860"/>
                </a:lnTo>
                <a:lnTo>
                  <a:pt x="654" y="815"/>
                </a:lnTo>
                <a:lnTo>
                  <a:pt x="649" y="744"/>
                </a:lnTo>
                <a:lnTo>
                  <a:pt x="649" y="744"/>
                </a:lnTo>
                <a:lnTo>
                  <a:pt x="639" y="729"/>
                </a:lnTo>
                <a:lnTo>
                  <a:pt x="639" y="709"/>
                </a:lnTo>
                <a:lnTo>
                  <a:pt x="639" y="694"/>
                </a:lnTo>
                <a:lnTo>
                  <a:pt x="649" y="679"/>
                </a:lnTo>
                <a:lnTo>
                  <a:pt x="664" y="659"/>
                </a:lnTo>
                <a:lnTo>
                  <a:pt x="674" y="649"/>
                </a:lnTo>
                <a:lnTo>
                  <a:pt x="674" y="649"/>
                </a:lnTo>
                <a:lnTo>
                  <a:pt x="679" y="649"/>
                </a:lnTo>
                <a:lnTo>
                  <a:pt x="694" y="644"/>
                </a:lnTo>
                <a:lnTo>
                  <a:pt x="719" y="623"/>
                </a:lnTo>
                <a:lnTo>
                  <a:pt x="750" y="603"/>
                </a:lnTo>
                <a:lnTo>
                  <a:pt x="760" y="588"/>
                </a:lnTo>
                <a:lnTo>
                  <a:pt x="760" y="588"/>
                </a:lnTo>
                <a:lnTo>
                  <a:pt x="775" y="573"/>
                </a:lnTo>
                <a:lnTo>
                  <a:pt x="800" y="553"/>
                </a:lnTo>
                <a:lnTo>
                  <a:pt x="830" y="533"/>
                </a:lnTo>
                <a:lnTo>
                  <a:pt x="855" y="523"/>
                </a:lnTo>
                <a:lnTo>
                  <a:pt x="855" y="523"/>
                </a:lnTo>
                <a:lnTo>
                  <a:pt x="875" y="523"/>
                </a:lnTo>
                <a:lnTo>
                  <a:pt x="895" y="513"/>
                </a:lnTo>
                <a:lnTo>
                  <a:pt x="911" y="493"/>
                </a:lnTo>
                <a:lnTo>
                  <a:pt x="931" y="457"/>
                </a:lnTo>
                <a:lnTo>
                  <a:pt x="931" y="457"/>
                </a:lnTo>
                <a:lnTo>
                  <a:pt x="946" y="437"/>
                </a:lnTo>
                <a:lnTo>
                  <a:pt x="971" y="417"/>
                </a:lnTo>
                <a:lnTo>
                  <a:pt x="996" y="407"/>
                </a:lnTo>
                <a:lnTo>
                  <a:pt x="1021" y="397"/>
                </a:lnTo>
                <a:lnTo>
                  <a:pt x="1072" y="392"/>
                </a:lnTo>
                <a:lnTo>
                  <a:pt x="1092" y="387"/>
                </a:lnTo>
                <a:lnTo>
                  <a:pt x="1092" y="387"/>
                </a:lnTo>
                <a:lnTo>
                  <a:pt x="1102" y="372"/>
                </a:lnTo>
                <a:lnTo>
                  <a:pt x="1112" y="357"/>
                </a:lnTo>
                <a:lnTo>
                  <a:pt x="1127" y="352"/>
                </a:lnTo>
                <a:lnTo>
                  <a:pt x="1137" y="352"/>
                </a:lnTo>
                <a:lnTo>
                  <a:pt x="1157" y="357"/>
                </a:lnTo>
                <a:lnTo>
                  <a:pt x="1162" y="357"/>
                </a:lnTo>
                <a:lnTo>
                  <a:pt x="1177" y="377"/>
                </a:lnTo>
                <a:lnTo>
                  <a:pt x="1187" y="397"/>
                </a:lnTo>
                <a:lnTo>
                  <a:pt x="1222" y="402"/>
                </a:lnTo>
                <a:lnTo>
                  <a:pt x="1248" y="417"/>
                </a:lnTo>
                <a:lnTo>
                  <a:pt x="1248" y="417"/>
                </a:lnTo>
                <a:lnTo>
                  <a:pt x="1273" y="427"/>
                </a:lnTo>
                <a:lnTo>
                  <a:pt x="1288" y="432"/>
                </a:lnTo>
                <a:lnTo>
                  <a:pt x="1298" y="432"/>
                </a:lnTo>
                <a:lnTo>
                  <a:pt x="1303" y="422"/>
                </a:lnTo>
                <a:lnTo>
                  <a:pt x="1303" y="402"/>
                </a:lnTo>
                <a:lnTo>
                  <a:pt x="1303" y="392"/>
                </a:lnTo>
                <a:lnTo>
                  <a:pt x="1303" y="392"/>
                </a:lnTo>
                <a:lnTo>
                  <a:pt x="1288" y="377"/>
                </a:lnTo>
                <a:lnTo>
                  <a:pt x="1288" y="367"/>
                </a:lnTo>
                <a:lnTo>
                  <a:pt x="1288" y="357"/>
                </a:lnTo>
                <a:lnTo>
                  <a:pt x="1298" y="352"/>
                </a:lnTo>
                <a:lnTo>
                  <a:pt x="1313" y="342"/>
                </a:lnTo>
                <a:lnTo>
                  <a:pt x="1323" y="342"/>
                </a:lnTo>
                <a:lnTo>
                  <a:pt x="1323" y="342"/>
                </a:lnTo>
                <a:lnTo>
                  <a:pt x="1348" y="332"/>
                </a:lnTo>
                <a:lnTo>
                  <a:pt x="1358" y="327"/>
                </a:lnTo>
                <a:lnTo>
                  <a:pt x="1358" y="322"/>
                </a:lnTo>
                <a:lnTo>
                  <a:pt x="1353" y="317"/>
                </a:lnTo>
                <a:lnTo>
                  <a:pt x="1353" y="317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7607300" y="4140200"/>
            <a:ext cx="296863" cy="838200"/>
          </a:xfrm>
          <a:custGeom>
            <a:avLst/>
            <a:gdLst>
              <a:gd name="T0" fmla="*/ 111 w 187"/>
              <a:gd name="T1" fmla="*/ 0 h 528"/>
              <a:gd name="T2" fmla="*/ 111 w 187"/>
              <a:gd name="T3" fmla="*/ 0 h 528"/>
              <a:gd name="T4" fmla="*/ 126 w 187"/>
              <a:gd name="T5" fmla="*/ 35 h 528"/>
              <a:gd name="T6" fmla="*/ 136 w 187"/>
              <a:gd name="T7" fmla="*/ 66 h 528"/>
              <a:gd name="T8" fmla="*/ 141 w 187"/>
              <a:gd name="T9" fmla="*/ 96 h 528"/>
              <a:gd name="T10" fmla="*/ 141 w 187"/>
              <a:gd name="T11" fmla="*/ 96 h 528"/>
              <a:gd name="T12" fmla="*/ 141 w 187"/>
              <a:gd name="T13" fmla="*/ 106 h 528"/>
              <a:gd name="T14" fmla="*/ 141 w 187"/>
              <a:gd name="T15" fmla="*/ 116 h 528"/>
              <a:gd name="T16" fmla="*/ 151 w 187"/>
              <a:gd name="T17" fmla="*/ 136 h 528"/>
              <a:gd name="T18" fmla="*/ 166 w 187"/>
              <a:gd name="T19" fmla="*/ 151 h 528"/>
              <a:gd name="T20" fmla="*/ 166 w 187"/>
              <a:gd name="T21" fmla="*/ 151 h 528"/>
              <a:gd name="T22" fmla="*/ 177 w 187"/>
              <a:gd name="T23" fmla="*/ 156 h 528"/>
              <a:gd name="T24" fmla="*/ 182 w 187"/>
              <a:gd name="T25" fmla="*/ 171 h 528"/>
              <a:gd name="T26" fmla="*/ 187 w 187"/>
              <a:gd name="T27" fmla="*/ 181 h 528"/>
              <a:gd name="T28" fmla="*/ 182 w 187"/>
              <a:gd name="T29" fmla="*/ 191 h 528"/>
              <a:gd name="T30" fmla="*/ 166 w 187"/>
              <a:gd name="T31" fmla="*/ 196 h 528"/>
              <a:gd name="T32" fmla="*/ 146 w 187"/>
              <a:gd name="T33" fmla="*/ 206 h 528"/>
              <a:gd name="T34" fmla="*/ 146 w 187"/>
              <a:gd name="T35" fmla="*/ 206 h 528"/>
              <a:gd name="T36" fmla="*/ 141 w 187"/>
              <a:gd name="T37" fmla="*/ 206 h 528"/>
              <a:gd name="T38" fmla="*/ 136 w 187"/>
              <a:gd name="T39" fmla="*/ 216 h 528"/>
              <a:gd name="T40" fmla="*/ 131 w 187"/>
              <a:gd name="T41" fmla="*/ 232 h 528"/>
              <a:gd name="T42" fmla="*/ 136 w 187"/>
              <a:gd name="T43" fmla="*/ 267 h 528"/>
              <a:gd name="T44" fmla="*/ 136 w 187"/>
              <a:gd name="T45" fmla="*/ 267 h 528"/>
              <a:gd name="T46" fmla="*/ 136 w 187"/>
              <a:gd name="T47" fmla="*/ 282 h 528"/>
              <a:gd name="T48" fmla="*/ 136 w 187"/>
              <a:gd name="T49" fmla="*/ 297 h 528"/>
              <a:gd name="T50" fmla="*/ 126 w 187"/>
              <a:gd name="T51" fmla="*/ 322 h 528"/>
              <a:gd name="T52" fmla="*/ 116 w 187"/>
              <a:gd name="T53" fmla="*/ 332 h 528"/>
              <a:gd name="T54" fmla="*/ 111 w 187"/>
              <a:gd name="T55" fmla="*/ 337 h 528"/>
              <a:gd name="T56" fmla="*/ 111 w 187"/>
              <a:gd name="T57" fmla="*/ 337 h 528"/>
              <a:gd name="T58" fmla="*/ 91 w 187"/>
              <a:gd name="T59" fmla="*/ 357 h 528"/>
              <a:gd name="T60" fmla="*/ 76 w 187"/>
              <a:gd name="T61" fmla="*/ 382 h 528"/>
              <a:gd name="T62" fmla="*/ 71 w 187"/>
              <a:gd name="T63" fmla="*/ 392 h 528"/>
              <a:gd name="T64" fmla="*/ 71 w 187"/>
              <a:gd name="T65" fmla="*/ 408 h 528"/>
              <a:gd name="T66" fmla="*/ 71 w 187"/>
              <a:gd name="T67" fmla="*/ 408 h 528"/>
              <a:gd name="T68" fmla="*/ 71 w 187"/>
              <a:gd name="T69" fmla="*/ 418 h 528"/>
              <a:gd name="T70" fmla="*/ 66 w 187"/>
              <a:gd name="T71" fmla="*/ 433 h 528"/>
              <a:gd name="T72" fmla="*/ 51 w 187"/>
              <a:gd name="T73" fmla="*/ 453 h 528"/>
              <a:gd name="T74" fmla="*/ 26 w 187"/>
              <a:gd name="T75" fmla="*/ 473 h 528"/>
              <a:gd name="T76" fmla="*/ 26 w 187"/>
              <a:gd name="T77" fmla="*/ 473 h 528"/>
              <a:gd name="T78" fmla="*/ 11 w 187"/>
              <a:gd name="T79" fmla="*/ 498 h 528"/>
              <a:gd name="T80" fmla="*/ 0 w 187"/>
              <a:gd name="T81" fmla="*/ 513 h 528"/>
              <a:gd name="T82" fmla="*/ 0 w 187"/>
              <a:gd name="T83" fmla="*/ 528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87" h="528">
                <a:moveTo>
                  <a:pt x="111" y="0"/>
                </a:moveTo>
                <a:lnTo>
                  <a:pt x="111" y="0"/>
                </a:lnTo>
                <a:lnTo>
                  <a:pt x="126" y="35"/>
                </a:lnTo>
                <a:lnTo>
                  <a:pt x="136" y="66"/>
                </a:lnTo>
                <a:lnTo>
                  <a:pt x="141" y="96"/>
                </a:lnTo>
                <a:lnTo>
                  <a:pt x="141" y="96"/>
                </a:lnTo>
                <a:lnTo>
                  <a:pt x="141" y="106"/>
                </a:lnTo>
                <a:lnTo>
                  <a:pt x="141" y="116"/>
                </a:lnTo>
                <a:lnTo>
                  <a:pt x="151" y="136"/>
                </a:lnTo>
                <a:lnTo>
                  <a:pt x="166" y="151"/>
                </a:lnTo>
                <a:lnTo>
                  <a:pt x="166" y="151"/>
                </a:lnTo>
                <a:lnTo>
                  <a:pt x="177" y="156"/>
                </a:lnTo>
                <a:lnTo>
                  <a:pt x="182" y="171"/>
                </a:lnTo>
                <a:lnTo>
                  <a:pt x="187" y="181"/>
                </a:lnTo>
                <a:lnTo>
                  <a:pt x="182" y="191"/>
                </a:lnTo>
                <a:lnTo>
                  <a:pt x="166" y="196"/>
                </a:lnTo>
                <a:lnTo>
                  <a:pt x="146" y="206"/>
                </a:lnTo>
                <a:lnTo>
                  <a:pt x="146" y="206"/>
                </a:lnTo>
                <a:lnTo>
                  <a:pt x="141" y="206"/>
                </a:lnTo>
                <a:lnTo>
                  <a:pt x="136" y="216"/>
                </a:lnTo>
                <a:lnTo>
                  <a:pt x="131" y="232"/>
                </a:lnTo>
                <a:lnTo>
                  <a:pt x="136" y="267"/>
                </a:lnTo>
                <a:lnTo>
                  <a:pt x="136" y="267"/>
                </a:lnTo>
                <a:lnTo>
                  <a:pt x="136" y="282"/>
                </a:lnTo>
                <a:lnTo>
                  <a:pt x="136" y="297"/>
                </a:lnTo>
                <a:lnTo>
                  <a:pt x="126" y="322"/>
                </a:lnTo>
                <a:lnTo>
                  <a:pt x="116" y="332"/>
                </a:lnTo>
                <a:lnTo>
                  <a:pt x="111" y="337"/>
                </a:lnTo>
                <a:lnTo>
                  <a:pt x="111" y="337"/>
                </a:lnTo>
                <a:lnTo>
                  <a:pt x="91" y="357"/>
                </a:lnTo>
                <a:lnTo>
                  <a:pt x="76" y="382"/>
                </a:lnTo>
                <a:lnTo>
                  <a:pt x="71" y="392"/>
                </a:lnTo>
                <a:lnTo>
                  <a:pt x="71" y="408"/>
                </a:lnTo>
                <a:lnTo>
                  <a:pt x="71" y="408"/>
                </a:lnTo>
                <a:lnTo>
                  <a:pt x="71" y="418"/>
                </a:lnTo>
                <a:lnTo>
                  <a:pt x="66" y="433"/>
                </a:lnTo>
                <a:lnTo>
                  <a:pt x="51" y="453"/>
                </a:lnTo>
                <a:lnTo>
                  <a:pt x="26" y="473"/>
                </a:lnTo>
                <a:lnTo>
                  <a:pt x="26" y="473"/>
                </a:lnTo>
                <a:lnTo>
                  <a:pt x="11" y="498"/>
                </a:lnTo>
                <a:lnTo>
                  <a:pt x="0" y="513"/>
                </a:lnTo>
                <a:lnTo>
                  <a:pt x="0" y="528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7161213" y="3956050"/>
            <a:ext cx="669925" cy="239713"/>
          </a:xfrm>
          <a:custGeom>
            <a:avLst/>
            <a:gdLst>
              <a:gd name="T0" fmla="*/ 0 w 422"/>
              <a:gd name="T1" fmla="*/ 151 h 151"/>
              <a:gd name="T2" fmla="*/ 0 w 422"/>
              <a:gd name="T3" fmla="*/ 151 h 151"/>
              <a:gd name="T4" fmla="*/ 0 w 422"/>
              <a:gd name="T5" fmla="*/ 146 h 151"/>
              <a:gd name="T6" fmla="*/ 5 w 422"/>
              <a:gd name="T7" fmla="*/ 126 h 151"/>
              <a:gd name="T8" fmla="*/ 20 w 422"/>
              <a:gd name="T9" fmla="*/ 101 h 151"/>
              <a:gd name="T10" fmla="*/ 30 w 422"/>
              <a:gd name="T11" fmla="*/ 91 h 151"/>
              <a:gd name="T12" fmla="*/ 45 w 422"/>
              <a:gd name="T13" fmla="*/ 86 h 151"/>
              <a:gd name="T14" fmla="*/ 45 w 422"/>
              <a:gd name="T15" fmla="*/ 86 h 151"/>
              <a:gd name="T16" fmla="*/ 70 w 422"/>
              <a:gd name="T17" fmla="*/ 71 h 151"/>
              <a:gd name="T18" fmla="*/ 100 w 422"/>
              <a:gd name="T19" fmla="*/ 61 h 151"/>
              <a:gd name="T20" fmla="*/ 115 w 422"/>
              <a:gd name="T21" fmla="*/ 56 h 151"/>
              <a:gd name="T22" fmla="*/ 131 w 422"/>
              <a:gd name="T23" fmla="*/ 56 h 151"/>
              <a:gd name="T24" fmla="*/ 146 w 422"/>
              <a:gd name="T25" fmla="*/ 61 h 151"/>
              <a:gd name="T26" fmla="*/ 161 w 422"/>
              <a:gd name="T27" fmla="*/ 71 h 151"/>
              <a:gd name="T28" fmla="*/ 161 w 422"/>
              <a:gd name="T29" fmla="*/ 71 h 151"/>
              <a:gd name="T30" fmla="*/ 181 w 422"/>
              <a:gd name="T31" fmla="*/ 81 h 151"/>
              <a:gd name="T32" fmla="*/ 191 w 422"/>
              <a:gd name="T33" fmla="*/ 86 h 151"/>
              <a:gd name="T34" fmla="*/ 201 w 422"/>
              <a:gd name="T35" fmla="*/ 86 h 151"/>
              <a:gd name="T36" fmla="*/ 206 w 422"/>
              <a:gd name="T37" fmla="*/ 81 h 151"/>
              <a:gd name="T38" fmla="*/ 216 w 422"/>
              <a:gd name="T39" fmla="*/ 66 h 151"/>
              <a:gd name="T40" fmla="*/ 216 w 422"/>
              <a:gd name="T41" fmla="*/ 61 h 151"/>
              <a:gd name="T42" fmla="*/ 216 w 422"/>
              <a:gd name="T43" fmla="*/ 61 h 151"/>
              <a:gd name="T44" fmla="*/ 226 w 422"/>
              <a:gd name="T45" fmla="*/ 61 h 151"/>
              <a:gd name="T46" fmla="*/ 246 w 422"/>
              <a:gd name="T47" fmla="*/ 61 h 151"/>
              <a:gd name="T48" fmla="*/ 276 w 422"/>
              <a:gd name="T49" fmla="*/ 71 h 151"/>
              <a:gd name="T50" fmla="*/ 292 w 422"/>
              <a:gd name="T51" fmla="*/ 81 h 151"/>
              <a:gd name="T52" fmla="*/ 307 w 422"/>
              <a:gd name="T53" fmla="*/ 101 h 151"/>
              <a:gd name="T54" fmla="*/ 307 w 422"/>
              <a:gd name="T55" fmla="*/ 101 h 151"/>
              <a:gd name="T56" fmla="*/ 322 w 422"/>
              <a:gd name="T57" fmla="*/ 111 h 151"/>
              <a:gd name="T58" fmla="*/ 342 w 422"/>
              <a:gd name="T59" fmla="*/ 121 h 151"/>
              <a:gd name="T60" fmla="*/ 362 w 422"/>
              <a:gd name="T61" fmla="*/ 121 h 151"/>
              <a:gd name="T62" fmla="*/ 377 w 422"/>
              <a:gd name="T63" fmla="*/ 116 h 151"/>
              <a:gd name="T64" fmla="*/ 407 w 422"/>
              <a:gd name="T65" fmla="*/ 106 h 151"/>
              <a:gd name="T66" fmla="*/ 422 w 422"/>
              <a:gd name="T67" fmla="*/ 91 h 151"/>
              <a:gd name="T68" fmla="*/ 412 w 422"/>
              <a:gd name="T69" fmla="*/ 81 h 151"/>
              <a:gd name="T70" fmla="*/ 412 w 422"/>
              <a:gd name="T71" fmla="*/ 81 h 151"/>
              <a:gd name="T72" fmla="*/ 402 w 422"/>
              <a:gd name="T73" fmla="*/ 76 h 151"/>
              <a:gd name="T74" fmla="*/ 382 w 422"/>
              <a:gd name="T75" fmla="*/ 66 h 151"/>
              <a:gd name="T76" fmla="*/ 372 w 422"/>
              <a:gd name="T77" fmla="*/ 51 h 151"/>
              <a:gd name="T78" fmla="*/ 367 w 422"/>
              <a:gd name="T79" fmla="*/ 36 h 151"/>
              <a:gd name="T80" fmla="*/ 362 w 422"/>
              <a:gd name="T81" fmla="*/ 21 h 151"/>
              <a:gd name="T82" fmla="*/ 367 w 422"/>
              <a:gd name="T83" fmla="*/ 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22" h="151">
                <a:moveTo>
                  <a:pt x="0" y="151"/>
                </a:moveTo>
                <a:lnTo>
                  <a:pt x="0" y="151"/>
                </a:lnTo>
                <a:lnTo>
                  <a:pt x="0" y="146"/>
                </a:lnTo>
                <a:lnTo>
                  <a:pt x="5" y="126"/>
                </a:lnTo>
                <a:lnTo>
                  <a:pt x="20" y="101"/>
                </a:lnTo>
                <a:lnTo>
                  <a:pt x="30" y="91"/>
                </a:lnTo>
                <a:lnTo>
                  <a:pt x="45" y="86"/>
                </a:lnTo>
                <a:lnTo>
                  <a:pt x="45" y="86"/>
                </a:lnTo>
                <a:lnTo>
                  <a:pt x="70" y="71"/>
                </a:lnTo>
                <a:lnTo>
                  <a:pt x="100" y="61"/>
                </a:lnTo>
                <a:lnTo>
                  <a:pt x="115" y="56"/>
                </a:lnTo>
                <a:lnTo>
                  <a:pt x="131" y="56"/>
                </a:lnTo>
                <a:lnTo>
                  <a:pt x="146" y="61"/>
                </a:lnTo>
                <a:lnTo>
                  <a:pt x="161" y="71"/>
                </a:lnTo>
                <a:lnTo>
                  <a:pt x="161" y="71"/>
                </a:lnTo>
                <a:lnTo>
                  <a:pt x="181" y="81"/>
                </a:lnTo>
                <a:lnTo>
                  <a:pt x="191" y="86"/>
                </a:lnTo>
                <a:lnTo>
                  <a:pt x="201" y="86"/>
                </a:lnTo>
                <a:lnTo>
                  <a:pt x="206" y="81"/>
                </a:lnTo>
                <a:lnTo>
                  <a:pt x="216" y="66"/>
                </a:lnTo>
                <a:lnTo>
                  <a:pt x="216" y="61"/>
                </a:lnTo>
                <a:lnTo>
                  <a:pt x="216" y="61"/>
                </a:lnTo>
                <a:lnTo>
                  <a:pt x="226" y="61"/>
                </a:lnTo>
                <a:lnTo>
                  <a:pt x="246" y="61"/>
                </a:lnTo>
                <a:lnTo>
                  <a:pt x="276" y="71"/>
                </a:lnTo>
                <a:lnTo>
                  <a:pt x="292" y="81"/>
                </a:lnTo>
                <a:lnTo>
                  <a:pt x="307" y="101"/>
                </a:lnTo>
                <a:lnTo>
                  <a:pt x="307" y="101"/>
                </a:lnTo>
                <a:lnTo>
                  <a:pt x="322" y="111"/>
                </a:lnTo>
                <a:lnTo>
                  <a:pt x="342" y="121"/>
                </a:lnTo>
                <a:lnTo>
                  <a:pt x="362" y="121"/>
                </a:lnTo>
                <a:lnTo>
                  <a:pt x="377" y="116"/>
                </a:lnTo>
                <a:lnTo>
                  <a:pt x="407" y="106"/>
                </a:lnTo>
                <a:lnTo>
                  <a:pt x="422" y="91"/>
                </a:lnTo>
                <a:lnTo>
                  <a:pt x="412" y="81"/>
                </a:lnTo>
                <a:lnTo>
                  <a:pt x="412" y="81"/>
                </a:lnTo>
                <a:lnTo>
                  <a:pt x="402" y="76"/>
                </a:lnTo>
                <a:lnTo>
                  <a:pt x="382" y="66"/>
                </a:lnTo>
                <a:lnTo>
                  <a:pt x="372" y="51"/>
                </a:lnTo>
                <a:lnTo>
                  <a:pt x="367" y="36"/>
                </a:lnTo>
                <a:lnTo>
                  <a:pt x="362" y="21"/>
                </a:lnTo>
                <a:lnTo>
                  <a:pt x="367" y="0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5875338" y="3086100"/>
            <a:ext cx="1955800" cy="1446213"/>
          </a:xfrm>
          <a:custGeom>
            <a:avLst/>
            <a:gdLst>
              <a:gd name="T0" fmla="*/ 1167 w 1232"/>
              <a:gd name="T1" fmla="*/ 543 h 911"/>
              <a:gd name="T2" fmla="*/ 1117 w 1232"/>
              <a:gd name="T3" fmla="*/ 488 h 911"/>
              <a:gd name="T4" fmla="*/ 1066 w 1232"/>
              <a:gd name="T5" fmla="*/ 423 h 911"/>
              <a:gd name="T6" fmla="*/ 1021 w 1232"/>
              <a:gd name="T7" fmla="*/ 357 h 911"/>
              <a:gd name="T8" fmla="*/ 996 w 1232"/>
              <a:gd name="T9" fmla="*/ 393 h 911"/>
              <a:gd name="T10" fmla="*/ 961 w 1232"/>
              <a:gd name="T11" fmla="*/ 443 h 911"/>
              <a:gd name="T12" fmla="*/ 946 w 1232"/>
              <a:gd name="T13" fmla="*/ 382 h 911"/>
              <a:gd name="T14" fmla="*/ 951 w 1232"/>
              <a:gd name="T15" fmla="*/ 307 h 911"/>
              <a:gd name="T16" fmla="*/ 931 w 1232"/>
              <a:gd name="T17" fmla="*/ 272 h 911"/>
              <a:gd name="T18" fmla="*/ 855 w 1232"/>
              <a:gd name="T19" fmla="*/ 222 h 911"/>
              <a:gd name="T20" fmla="*/ 795 w 1232"/>
              <a:gd name="T21" fmla="*/ 146 h 911"/>
              <a:gd name="T22" fmla="*/ 739 w 1232"/>
              <a:gd name="T23" fmla="*/ 121 h 911"/>
              <a:gd name="T24" fmla="*/ 709 w 1232"/>
              <a:gd name="T25" fmla="*/ 81 h 911"/>
              <a:gd name="T26" fmla="*/ 654 w 1232"/>
              <a:gd name="T27" fmla="*/ 71 h 911"/>
              <a:gd name="T28" fmla="*/ 634 w 1232"/>
              <a:gd name="T29" fmla="*/ 20 h 911"/>
              <a:gd name="T30" fmla="*/ 619 w 1232"/>
              <a:gd name="T31" fmla="*/ 0 h 911"/>
              <a:gd name="T32" fmla="*/ 609 w 1232"/>
              <a:gd name="T33" fmla="*/ 40 h 911"/>
              <a:gd name="T34" fmla="*/ 548 w 1232"/>
              <a:gd name="T35" fmla="*/ 61 h 911"/>
              <a:gd name="T36" fmla="*/ 478 w 1232"/>
              <a:gd name="T37" fmla="*/ 136 h 911"/>
              <a:gd name="T38" fmla="*/ 443 w 1232"/>
              <a:gd name="T39" fmla="*/ 166 h 911"/>
              <a:gd name="T40" fmla="*/ 332 w 1232"/>
              <a:gd name="T41" fmla="*/ 166 h 911"/>
              <a:gd name="T42" fmla="*/ 251 w 1232"/>
              <a:gd name="T43" fmla="*/ 191 h 911"/>
              <a:gd name="T44" fmla="*/ 95 w 1232"/>
              <a:gd name="T45" fmla="*/ 161 h 911"/>
              <a:gd name="T46" fmla="*/ 0 w 1232"/>
              <a:gd name="T47" fmla="*/ 186 h 911"/>
              <a:gd name="T48" fmla="*/ 35 w 1232"/>
              <a:gd name="T49" fmla="*/ 262 h 911"/>
              <a:gd name="T50" fmla="*/ 111 w 1232"/>
              <a:gd name="T51" fmla="*/ 408 h 911"/>
              <a:gd name="T52" fmla="*/ 131 w 1232"/>
              <a:gd name="T53" fmla="*/ 468 h 911"/>
              <a:gd name="T54" fmla="*/ 95 w 1232"/>
              <a:gd name="T55" fmla="*/ 483 h 911"/>
              <a:gd name="T56" fmla="*/ 60 w 1232"/>
              <a:gd name="T57" fmla="*/ 513 h 911"/>
              <a:gd name="T58" fmla="*/ 45 w 1232"/>
              <a:gd name="T59" fmla="*/ 538 h 911"/>
              <a:gd name="T60" fmla="*/ 136 w 1232"/>
              <a:gd name="T61" fmla="*/ 594 h 911"/>
              <a:gd name="T62" fmla="*/ 211 w 1232"/>
              <a:gd name="T63" fmla="*/ 634 h 911"/>
              <a:gd name="T64" fmla="*/ 251 w 1232"/>
              <a:gd name="T65" fmla="*/ 619 h 911"/>
              <a:gd name="T66" fmla="*/ 236 w 1232"/>
              <a:gd name="T67" fmla="*/ 564 h 911"/>
              <a:gd name="T68" fmla="*/ 287 w 1232"/>
              <a:gd name="T69" fmla="*/ 543 h 911"/>
              <a:gd name="T70" fmla="*/ 367 w 1232"/>
              <a:gd name="T71" fmla="*/ 624 h 911"/>
              <a:gd name="T72" fmla="*/ 508 w 1232"/>
              <a:gd name="T73" fmla="*/ 664 h 911"/>
              <a:gd name="T74" fmla="*/ 583 w 1232"/>
              <a:gd name="T75" fmla="*/ 760 h 911"/>
              <a:gd name="T76" fmla="*/ 583 w 1232"/>
              <a:gd name="T77" fmla="*/ 820 h 911"/>
              <a:gd name="T78" fmla="*/ 604 w 1232"/>
              <a:gd name="T79" fmla="*/ 870 h 911"/>
              <a:gd name="T80" fmla="*/ 639 w 1232"/>
              <a:gd name="T81" fmla="*/ 911 h 911"/>
              <a:gd name="T82" fmla="*/ 765 w 1232"/>
              <a:gd name="T83" fmla="*/ 719 h 911"/>
              <a:gd name="T84" fmla="*/ 810 w 1232"/>
              <a:gd name="T85" fmla="*/ 694 h 911"/>
              <a:gd name="T86" fmla="*/ 855 w 1232"/>
              <a:gd name="T87" fmla="*/ 634 h 911"/>
              <a:gd name="T88" fmla="*/ 925 w 1232"/>
              <a:gd name="T89" fmla="*/ 604 h 911"/>
              <a:gd name="T90" fmla="*/ 971 w 1232"/>
              <a:gd name="T91" fmla="*/ 619 h 911"/>
              <a:gd name="T92" fmla="*/ 1016 w 1232"/>
              <a:gd name="T93" fmla="*/ 629 h 911"/>
              <a:gd name="T94" fmla="*/ 1036 w 1232"/>
              <a:gd name="T95" fmla="*/ 609 h 911"/>
              <a:gd name="T96" fmla="*/ 1117 w 1232"/>
              <a:gd name="T97" fmla="*/ 649 h 911"/>
              <a:gd name="T98" fmla="*/ 1172 w 1232"/>
              <a:gd name="T99" fmla="*/ 669 h 911"/>
              <a:gd name="T100" fmla="*/ 1222 w 1232"/>
              <a:gd name="T101" fmla="*/ 629 h 911"/>
              <a:gd name="T102" fmla="*/ 1182 w 1232"/>
              <a:gd name="T103" fmla="*/ 599 h 911"/>
              <a:gd name="T104" fmla="*/ 1177 w 1232"/>
              <a:gd name="T105" fmla="*/ 548 h 9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32" h="911">
                <a:moveTo>
                  <a:pt x="1177" y="548"/>
                </a:moveTo>
                <a:lnTo>
                  <a:pt x="1177" y="548"/>
                </a:lnTo>
                <a:lnTo>
                  <a:pt x="1177" y="548"/>
                </a:lnTo>
                <a:lnTo>
                  <a:pt x="1167" y="543"/>
                </a:lnTo>
                <a:lnTo>
                  <a:pt x="1157" y="538"/>
                </a:lnTo>
                <a:lnTo>
                  <a:pt x="1137" y="518"/>
                </a:lnTo>
                <a:lnTo>
                  <a:pt x="1117" y="488"/>
                </a:lnTo>
                <a:lnTo>
                  <a:pt x="1117" y="488"/>
                </a:lnTo>
                <a:lnTo>
                  <a:pt x="1112" y="473"/>
                </a:lnTo>
                <a:lnTo>
                  <a:pt x="1107" y="458"/>
                </a:lnTo>
                <a:lnTo>
                  <a:pt x="1086" y="438"/>
                </a:lnTo>
                <a:lnTo>
                  <a:pt x="1066" y="423"/>
                </a:lnTo>
                <a:lnTo>
                  <a:pt x="1056" y="423"/>
                </a:lnTo>
                <a:lnTo>
                  <a:pt x="1056" y="423"/>
                </a:lnTo>
                <a:lnTo>
                  <a:pt x="1036" y="377"/>
                </a:lnTo>
                <a:lnTo>
                  <a:pt x="1021" y="357"/>
                </a:lnTo>
                <a:lnTo>
                  <a:pt x="1006" y="357"/>
                </a:lnTo>
                <a:lnTo>
                  <a:pt x="1001" y="362"/>
                </a:lnTo>
                <a:lnTo>
                  <a:pt x="996" y="377"/>
                </a:lnTo>
                <a:lnTo>
                  <a:pt x="996" y="393"/>
                </a:lnTo>
                <a:lnTo>
                  <a:pt x="996" y="408"/>
                </a:lnTo>
                <a:lnTo>
                  <a:pt x="996" y="408"/>
                </a:lnTo>
                <a:lnTo>
                  <a:pt x="976" y="433"/>
                </a:lnTo>
                <a:lnTo>
                  <a:pt x="961" y="443"/>
                </a:lnTo>
                <a:lnTo>
                  <a:pt x="951" y="443"/>
                </a:lnTo>
                <a:lnTo>
                  <a:pt x="946" y="433"/>
                </a:lnTo>
                <a:lnTo>
                  <a:pt x="946" y="403"/>
                </a:lnTo>
                <a:lnTo>
                  <a:pt x="946" y="382"/>
                </a:lnTo>
                <a:lnTo>
                  <a:pt x="946" y="382"/>
                </a:lnTo>
                <a:lnTo>
                  <a:pt x="951" y="352"/>
                </a:lnTo>
                <a:lnTo>
                  <a:pt x="951" y="327"/>
                </a:lnTo>
                <a:lnTo>
                  <a:pt x="951" y="307"/>
                </a:lnTo>
                <a:lnTo>
                  <a:pt x="946" y="292"/>
                </a:lnTo>
                <a:lnTo>
                  <a:pt x="936" y="277"/>
                </a:lnTo>
                <a:lnTo>
                  <a:pt x="931" y="272"/>
                </a:lnTo>
                <a:lnTo>
                  <a:pt x="931" y="272"/>
                </a:lnTo>
                <a:lnTo>
                  <a:pt x="900" y="262"/>
                </a:lnTo>
                <a:lnTo>
                  <a:pt x="880" y="247"/>
                </a:lnTo>
                <a:lnTo>
                  <a:pt x="855" y="222"/>
                </a:lnTo>
                <a:lnTo>
                  <a:pt x="855" y="222"/>
                </a:lnTo>
                <a:lnTo>
                  <a:pt x="830" y="181"/>
                </a:lnTo>
                <a:lnTo>
                  <a:pt x="810" y="161"/>
                </a:lnTo>
                <a:lnTo>
                  <a:pt x="795" y="146"/>
                </a:lnTo>
                <a:lnTo>
                  <a:pt x="795" y="146"/>
                </a:lnTo>
                <a:lnTo>
                  <a:pt x="770" y="141"/>
                </a:lnTo>
                <a:lnTo>
                  <a:pt x="754" y="136"/>
                </a:lnTo>
                <a:lnTo>
                  <a:pt x="739" y="121"/>
                </a:lnTo>
                <a:lnTo>
                  <a:pt x="739" y="121"/>
                </a:lnTo>
                <a:lnTo>
                  <a:pt x="739" y="116"/>
                </a:lnTo>
                <a:lnTo>
                  <a:pt x="734" y="101"/>
                </a:lnTo>
                <a:lnTo>
                  <a:pt x="719" y="86"/>
                </a:lnTo>
                <a:lnTo>
                  <a:pt x="709" y="81"/>
                </a:lnTo>
                <a:lnTo>
                  <a:pt x="699" y="81"/>
                </a:lnTo>
                <a:lnTo>
                  <a:pt x="699" y="81"/>
                </a:lnTo>
                <a:lnTo>
                  <a:pt x="674" y="76"/>
                </a:lnTo>
                <a:lnTo>
                  <a:pt x="654" y="71"/>
                </a:lnTo>
                <a:lnTo>
                  <a:pt x="639" y="61"/>
                </a:lnTo>
                <a:lnTo>
                  <a:pt x="639" y="61"/>
                </a:lnTo>
                <a:lnTo>
                  <a:pt x="639" y="40"/>
                </a:lnTo>
                <a:lnTo>
                  <a:pt x="634" y="20"/>
                </a:lnTo>
                <a:lnTo>
                  <a:pt x="629" y="10"/>
                </a:lnTo>
                <a:lnTo>
                  <a:pt x="619" y="0"/>
                </a:lnTo>
                <a:lnTo>
                  <a:pt x="619" y="0"/>
                </a:lnTo>
                <a:lnTo>
                  <a:pt x="619" y="0"/>
                </a:lnTo>
                <a:lnTo>
                  <a:pt x="624" y="15"/>
                </a:lnTo>
                <a:lnTo>
                  <a:pt x="624" y="25"/>
                </a:lnTo>
                <a:lnTo>
                  <a:pt x="614" y="35"/>
                </a:lnTo>
                <a:lnTo>
                  <a:pt x="609" y="40"/>
                </a:lnTo>
                <a:lnTo>
                  <a:pt x="583" y="56"/>
                </a:lnTo>
                <a:lnTo>
                  <a:pt x="558" y="61"/>
                </a:lnTo>
                <a:lnTo>
                  <a:pt x="558" y="61"/>
                </a:lnTo>
                <a:lnTo>
                  <a:pt x="548" y="61"/>
                </a:lnTo>
                <a:lnTo>
                  <a:pt x="533" y="66"/>
                </a:lnTo>
                <a:lnTo>
                  <a:pt x="513" y="81"/>
                </a:lnTo>
                <a:lnTo>
                  <a:pt x="493" y="106"/>
                </a:lnTo>
                <a:lnTo>
                  <a:pt x="478" y="136"/>
                </a:lnTo>
                <a:lnTo>
                  <a:pt x="478" y="136"/>
                </a:lnTo>
                <a:lnTo>
                  <a:pt x="468" y="151"/>
                </a:lnTo>
                <a:lnTo>
                  <a:pt x="458" y="161"/>
                </a:lnTo>
                <a:lnTo>
                  <a:pt x="443" y="166"/>
                </a:lnTo>
                <a:lnTo>
                  <a:pt x="427" y="166"/>
                </a:lnTo>
                <a:lnTo>
                  <a:pt x="402" y="166"/>
                </a:lnTo>
                <a:lnTo>
                  <a:pt x="392" y="166"/>
                </a:lnTo>
                <a:lnTo>
                  <a:pt x="332" y="166"/>
                </a:lnTo>
                <a:lnTo>
                  <a:pt x="292" y="166"/>
                </a:lnTo>
                <a:lnTo>
                  <a:pt x="292" y="166"/>
                </a:lnTo>
                <a:lnTo>
                  <a:pt x="272" y="186"/>
                </a:lnTo>
                <a:lnTo>
                  <a:pt x="251" y="191"/>
                </a:lnTo>
                <a:lnTo>
                  <a:pt x="231" y="191"/>
                </a:lnTo>
                <a:lnTo>
                  <a:pt x="136" y="141"/>
                </a:lnTo>
                <a:lnTo>
                  <a:pt x="136" y="141"/>
                </a:lnTo>
                <a:lnTo>
                  <a:pt x="95" y="161"/>
                </a:lnTo>
                <a:lnTo>
                  <a:pt x="55" y="176"/>
                </a:lnTo>
                <a:lnTo>
                  <a:pt x="0" y="186"/>
                </a:lnTo>
                <a:lnTo>
                  <a:pt x="0" y="186"/>
                </a:lnTo>
                <a:lnTo>
                  <a:pt x="0" y="186"/>
                </a:lnTo>
                <a:lnTo>
                  <a:pt x="0" y="211"/>
                </a:lnTo>
                <a:lnTo>
                  <a:pt x="10" y="232"/>
                </a:lnTo>
                <a:lnTo>
                  <a:pt x="20" y="247"/>
                </a:lnTo>
                <a:lnTo>
                  <a:pt x="35" y="262"/>
                </a:lnTo>
                <a:lnTo>
                  <a:pt x="60" y="277"/>
                </a:lnTo>
                <a:lnTo>
                  <a:pt x="70" y="282"/>
                </a:lnTo>
                <a:lnTo>
                  <a:pt x="85" y="337"/>
                </a:lnTo>
                <a:lnTo>
                  <a:pt x="111" y="408"/>
                </a:lnTo>
                <a:lnTo>
                  <a:pt x="111" y="408"/>
                </a:lnTo>
                <a:lnTo>
                  <a:pt x="126" y="433"/>
                </a:lnTo>
                <a:lnTo>
                  <a:pt x="131" y="453"/>
                </a:lnTo>
                <a:lnTo>
                  <a:pt x="131" y="468"/>
                </a:lnTo>
                <a:lnTo>
                  <a:pt x="121" y="473"/>
                </a:lnTo>
                <a:lnTo>
                  <a:pt x="116" y="478"/>
                </a:lnTo>
                <a:lnTo>
                  <a:pt x="106" y="483"/>
                </a:lnTo>
                <a:lnTo>
                  <a:pt x="95" y="483"/>
                </a:lnTo>
                <a:lnTo>
                  <a:pt x="90" y="513"/>
                </a:lnTo>
                <a:lnTo>
                  <a:pt x="90" y="513"/>
                </a:lnTo>
                <a:lnTo>
                  <a:pt x="75" y="513"/>
                </a:lnTo>
                <a:lnTo>
                  <a:pt x="60" y="513"/>
                </a:lnTo>
                <a:lnTo>
                  <a:pt x="50" y="518"/>
                </a:lnTo>
                <a:lnTo>
                  <a:pt x="45" y="523"/>
                </a:lnTo>
                <a:lnTo>
                  <a:pt x="45" y="533"/>
                </a:lnTo>
                <a:lnTo>
                  <a:pt x="45" y="538"/>
                </a:lnTo>
                <a:lnTo>
                  <a:pt x="45" y="564"/>
                </a:lnTo>
                <a:lnTo>
                  <a:pt x="70" y="569"/>
                </a:lnTo>
                <a:lnTo>
                  <a:pt x="95" y="604"/>
                </a:lnTo>
                <a:lnTo>
                  <a:pt x="136" y="594"/>
                </a:lnTo>
                <a:lnTo>
                  <a:pt x="136" y="594"/>
                </a:lnTo>
                <a:lnTo>
                  <a:pt x="166" y="614"/>
                </a:lnTo>
                <a:lnTo>
                  <a:pt x="191" y="629"/>
                </a:lnTo>
                <a:lnTo>
                  <a:pt x="211" y="634"/>
                </a:lnTo>
                <a:lnTo>
                  <a:pt x="226" y="634"/>
                </a:lnTo>
                <a:lnTo>
                  <a:pt x="236" y="629"/>
                </a:lnTo>
                <a:lnTo>
                  <a:pt x="246" y="624"/>
                </a:lnTo>
                <a:lnTo>
                  <a:pt x="251" y="619"/>
                </a:lnTo>
                <a:lnTo>
                  <a:pt x="251" y="619"/>
                </a:lnTo>
                <a:lnTo>
                  <a:pt x="236" y="594"/>
                </a:lnTo>
                <a:lnTo>
                  <a:pt x="231" y="574"/>
                </a:lnTo>
                <a:lnTo>
                  <a:pt x="236" y="564"/>
                </a:lnTo>
                <a:lnTo>
                  <a:pt x="246" y="554"/>
                </a:lnTo>
                <a:lnTo>
                  <a:pt x="261" y="548"/>
                </a:lnTo>
                <a:lnTo>
                  <a:pt x="272" y="543"/>
                </a:lnTo>
                <a:lnTo>
                  <a:pt x="287" y="543"/>
                </a:lnTo>
                <a:lnTo>
                  <a:pt x="287" y="543"/>
                </a:lnTo>
                <a:lnTo>
                  <a:pt x="317" y="579"/>
                </a:lnTo>
                <a:lnTo>
                  <a:pt x="342" y="609"/>
                </a:lnTo>
                <a:lnTo>
                  <a:pt x="367" y="624"/>
                </a:lnTo>
                <a:lnTo>
                  <a:pt x="387" y="634"/>
                </a:lnTo>
                <a:lnTo>
                  <a:pt x="417" y="644"/>
                </a:lnTo>
                <a:lnTo>
                  <a:pt x="427" y="639"/>
                </a:lnTo>
                <a:lnTo>
                  <a:pt x="508" y="664"/>
                </a:lnTo>
                <a:lnTo>
                  <a:pt x="568" y="730"/>
                </a:lnTo>
                <a:lnTo>
                  <a:pt x="583" y="745"/>
                </a:lnTo>
                <a:lnTo>
                  <a:pt x="583" y="760"/>
                </a:lnTo>
                <a:lnTo>
                  <a:pt x="583" y="760"/>
                </a:lnTo>
                <a:lnTo>
                  <a:pt x="573" y="785"/>
                </a:lnTo>
                <a:lnTo>
                  <a:pt x="573" y="805"/>
                </a:lnTo>
                <a:lnTo>
                  <a:pt x="573" y="815"/>
                </a:lnTo>
                <a:lnTo>
                  <a:pt x="583" y="820"/>
                </a:lnTo>
                <a:lnTo>
                  <a:pt x="604" y="825"/>
                </a:lnTo>
                <a:lnTo>
                  <a:pt x="614" y="820"/>
                </a:lnTo>
                <a:lnTo>
                  <a:pt x="604" y="870"/>
                </a:lnTo>
                <a:lnTo>
                  <a:pt x="604" y="870"/>
                </a:lnTo>
                <a:lnTo>
                  <a:pt x="614" y="891"/>
                </a:lnTo>
                <a:lnTo>
                  <a:pt x="624" y="901"/>
                </a:lnTo>
                <a:lnTo>
                  <a:pt x="634" y="906"/>
                </a:lnTo>
                <a:lnTo>
                  <a:pt x="639" y="911"/>
                </a:lnTo>
                <a:lnTo>
                  <a:pt x="654" y="911"/>
                </a:lnTo>
                <a:lnTo>
                  <a:pt x="659" y="906"/>
                </a:lnTo>
                <a:lnTo>
                  <a:pt x="765" y="719"/>
                </a:lnTo>
                <a:lnTo>
                  <a:pt x="765" y="719"/>
                </a:lnTo>
                <a:lnTo>
                  <a:pt x="805" y="709"/>
                </a:lnTo>
                <a:lnTo>
                  <a:pt x="810" y="699"/>
                </a:lnTo>
                <a:lnTo>
                  <a:pt x="810" y="699"/>
                </a:lnTo>
                <a:lnTo>
                  <a:pt x="810" y="694"/>
                </a:lnTo>
                <a:lnTo>
                  <a:pt x="815" y="674"/>
                </a:lnTo>
                <a:lnTo>
                  <a:pt x="830" y="649"/>
                </a:lnTo>
                <a:lnTo>
                  <a:pt x="840" y="639"/>
                </a:lnTo>
                <a:lnTo>
                  <a:pt x="855" y="634"/>
                </a:lnTo>
                <a:lnTo>
                  <a:pt x="855" y="634"/>
                </a:lnTo>
                <a:lnTo>
                  <a:pt x="880" y="619"/>
                </a:lnTo>
                <a:lnTo>
                  <a:pt x="910" y="609"/>
                </a:lnTo>
                <a:lnTo>
                  <a:pt x="925" y="604"/>
                </a:lnTo>
                <a:lnTo>
                  <a:pt x="941" y="604"/>
                </a:lnTo>
                <a:lnTo>
                  <a:pt x="956" y="609"/>
                </a:lnTo>
                <a:lnTo>
                  <a:pt x="971" y="619"/>
                </a:lnTo>
                <a:lnTo>
                  <a:pt x="971" y="619"/>
                </a:lnTo>
                <a:lnTo>
                  <a:pt x="991" y="629"/>
                </a:lnTo>
                <a:lnTo>
                  <a:pt x="1001" y="634"/>
                </a:lnTo>
                <a:lnTo>
                  <a:pt x="1011" y="634"/>
                </a:lnTo>
                <a:lnTo>
                  <a:pt x="1016" y="629"/>
                </a:lnTo>
                <a:lnTo>
                  <a:pt x="1026" y="614"/>
                </a:lnTo>
                <a:lnTo>
                  <a:pt x="1026" y="609"/>
                </a:lnTo>
                <a:lnTo>
                  <a:pt x="1026" y="609"/>
                </a:lnTo>
                <a:lnTo>
                  <a:pt x="1036" y="609"/>
                </a:lnTo>
                <a:lnTo>
                  <a:pt x="1056" y="609"/>
                </a:lnTo>
                <a:lnTo>
                  <a:pt x="1086" y="619"/>
                </a:lnTo>
                <a:lnTo>
                  <a:pt x="1102" y="629"/>
                </a:lnTo>
                <a:lnTo>
                  <a:pt x="1117" y="649"/>
                </a:lnTo>
                <a:lnTo>
                  <a:pt x="1117" y="649"/>
                </a:lnTo>
                <a:lnTo>
                  <a:pt x="1132" y="659"/>
                </a:lnTo>
                <a:lnTo>
                  <a:pt x="1152" y="669"/>
                </a:lnTo>
                <a:lnTo>
                  <a:pt x="1172" y="669"/>
                </a:lnTo>
                <a:lnTo>
                  <a:pt x="1187" y="664"/>
                </a:lnTo>
                <a:lnTo>
                  <a:pt x="1217" y="654"/>
                </a:lnTo>
                <a:lnTo>
                  <a:pt x="1232" y="639"/>
                </a:lnTo>
                <a:lnTo>
                  <a:pt x="1222" y="629"/>
                </a:lnTo>
                <a:lnTo>
                  <a:pt x="1222" y="629"/>
                </a:lnTo>
                <a:lnTo>
                  <a:pt x="1212" y="624"/>
                </a:lnTo>
                <a:lnTo>
                  <a:pt x="1192" y="614"/>
                </a:lnTo>
                <a:lnTo>
                  <a:pt x="1182" y="599"/>
                </a:lnTo>
                <a:lnTo>
                  <a:pt x="1177" y="589"/>
                </a:lnTo>
                <a:lnTo>
                  <a:pt x="1172" y="569"/>
                </a:lnTo>
                <a:lnTo>
                  <a:pt x="1177" y="548"/>
                </a:lnTo>
                <a:lnTo>
                  <a:pt x="1177" y="548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7735888" y="2279650"/>
            <a:ext cx="1628775" cy="2155825"/>
          </a:xfrm>
          <a:custGeom>
            <a:avLst/>
            <a:gdLst>
              <a:gd name="T0" fmla="*/ 875 w 1026"/>
              <a:gd name="T1" fmla="*/ 1011 h 1358"/>
              <a:gd name="T2" fmla="*/ 900 w 1026"/>
              <a:gd name="T3" fmla="*/ 931 h 1358"/>
              <a:gd name="T4" fmla="*/ 926 w 1026"/>
              <a:gd name="T5" fmla="*/ 835 h 1358"/>
              <a:gd name="T6" fmla="*/ 946 w 1026"/>
              <a:gd name="T7" fmla="*/ 724 h 1358"/>
              <a:gd name="T8" fmla="*/ 971 w 1026"/>
              <a:gd name="T9" fmla="*/ 624 h 1358"/>
              <a:gd name="T10" fmla="*/ 996 w 1026"/>
              <a:gd name="T11" fmla="*/ 559 h 1358"/>
              <a:gd name="T12" fmla="*/ 920 w 1026"/>
              <a:gd name="T13" fmla="*/ 398 h 1358"/>
              <a:gd name="T14" fmla="*/ 890 w 1026"/>
              <a:gd name="T15" fmla="*/ 337 h 1358"/>
              <a:gd name="T16" fmla="*/ 810 w 1026"/>
              <a:gd name="T17" fmla="*/ 272 h 1358"/>
              <a:gd name="T18" fmla="*/ 709 w 1026"/>
              <a:gd name="T19" fmla="*/ 141 h 1358"/>
              <a:gd name="T20" fmla="*/ 714 w 1026"/>
              <a:gd name="T21" fmla="*/ 71 h 1358"/>
              <a:gd name="T22" fmla="*/ 679 w 1026"/>
              <a:gd name="T23" fmla="*/ 20 h 1358"/>
              <a:gd name="T24" fmla="*/ 619 w 1026"/>
              <a:gd name="T25" fmla="*/ 10 h 1358"/>
              <a:gd name="T26" fmla="*/ 563 w 1026"/>
              <a:gd name="T27" fmla="*/ 10 h 1358"/>
              <a:gd name="T28" fmla="*/ 508 w 1026"/>
              <a:gd name="T29" fmla="*/ 56 h 1358"/>
              <a:gd name="T30" fmla="*/ 488 w 1026"/>
              <a:gd name="T31" fmla="*/ 56 h 1358"/>
              <a:gd name="T32" fmla="*/ 473 w 1026"/>
              <a:gd name="T33" fmla="*/ 76 h 1358"/>
              <a:gd name="T34" fmla="*/ 292 w 1026"/>
              <a:gd name="T35" fmla="*/ 106 h 1358"/>
              <a:gd name="T36" fmla="*/ 221 w 1026"/>
              <a:gd name="T37" fmla="*/ 141 h 1358"/>
              <a:gd name="T38" fmla="*/ 236 w 1026"/>
              <a:gd name="T39" fmla="*/ 191 h 1358"/>
              <a:gd name="T40" fmla="*/ 267 w 1026"/>
              <a:gd name="T41" fmla="*/ 292 h 1358"/>
              <a:gd name="T42" fmla="*/ 257 w 1026"/>
              <a:gd name="T43" fmla="*/ 377 h 1358"/>
              <a:gd name="T44" fmla="*/ 156 w 1026"/>
              <a:gd name="T45" fmla="*/ 398 h 1358"/>
              <a:gd name="T46" fmla="*/ 106 w 1026"/>
              <a:gd name="T47" fmla="*/ 443 h 1358"/>
              <a:gd name="T48" fmla="*/ 60 w 1026"/>
              <a:gd name="T49" fmla="*/ 528 h 1358"/>
              <a:gd name="T50" fmla="*/ 91 w 1026"/>
              <a:gd name="T51" fmla="*/ 599 h 1358"/>
              <a:gd name="T52" fmla="*/ 35 w 1026"/>
              <a:gd name="T53" fmla="*/ 624 h 1358"/>
              <a:gd name="T54" fmla="*/ 0 w 1026"/>
              <a:gd name="T55" fmla="*/ 669 h 1358"/>
              <a:gd name="T56" fmla="*/ 45 w 1026"/>
              <a:gd name="T57" fmla="*/ 785 h 1358"/>
              <a:gd name="T58" fmla="*/ 96 w 1026"/>
              <a:gd name="T59" fmla="*/ 906 h 1358"/>
              <a:gd name="T60" fmla="*/ 126 w 1026"/>
              <a:gd name="T61" fmla="*/ 941 h 1358"/>
              <a:gd name="T62" fmla="*/ 75 w 1026"/>
              <a:gd name="T63" fmla="*/ 996 h 1358"/>
              <a:gd name="T64" fmla="*/ 5 w 1026"/>
              <a:gd name="T65" fmla="*/ 1046 h 1358"/>
              <a:gd name="T66" fmla="*/ 0 w 1026"/>
              <a:gd name="T67" fmla="*/ 1097 h 1358"/>
              <a:gd name="T68" fmla="*/ 60 w 1026"/>
              <a:gd name="T69" fmla="*/ 1147 h 1358"/>
              <a:gd name="T70" fmla="*/ 30 w 1026"/>
              <a:gd name="T71" fmla="*/ 1172 h 1358"/>
              <a:gd name="T72" fmla="*/ 75 w 1026"/>
              <a:gd name="T73" fmla="*/ 1202 h 1358"/>
              <a:gd name="T74" fmla="*/ 151 w 1026"/>
              <a:gd name="T75" fmla="*/ 1283 h 1358"/>
              <a:gd name="T76" fmla="*/ 241 w 1026"/>
              <a:gd name="T77" fmla="*/ 1323 h 1358"/>
              <a:gd name="T78" fmla="*/ 362 w 1026"/>
              <a:gd name="T79" fmla="*/ 1283 h 1358"/>
              <a:gd name="T80" fmla="*/ 397 w 1026"/>
              <a:gd name="T81" fmla="*/ 1328 h 1358"/>
              <a:gd name="T82" fmla="*/ 473 w 1026"/>
              <a:gd name="T83" fmla="*/ 1338 h 1358"/>
              <a:gd name="T84" fmla="*/ 543 w 1026"/>
              <a:gd name="T85" fmla="*/ 1313 h 1358"/>
              <a:gd name="T86" fmla="*/ 609 w 1026"/>
              <a:gd name="T87" fmla="*/ 1243 h 1358"/>
              <a:gd name="T88" fmla="*/ 699 w 1026"/>
              <a:gd name="T89" fmla="*/ 1207 h 1358"/>
              <a:gd name="T90" fmla="*/ 785 w 1026"/>
              <a:gd name="T91" fmla="*/ 1238 h 1358"/>
              <a:gd name="T92" fmla="*/ 860 w 1026"/>
              <a:gd name="T93" fmla="*/ 1318 h 1358"/>
              <a:gd name="T94" fmla="*/ 931 w 1026"/>
              <a:gd name="T95" fmla="*/ 1328 h 1358"/>
              <a:gd name="T96" fmla="*/ 1006 w 1026"/>
              <a:gd name="T97" fmla="*/ 1217 h 1358"/>
              <a:gd name="T98" fmla="*/ 1026 w 1026"/>
              <a:gd name="T99" fmla="*/ 1142 h 1358"/>
              <a:gd name="T100" fmla="*/ 946 w 1026"/>
              <a:gd name="T101" fmla="*/ 1067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26" h="1358">
                <a:moveTo>
                  <a:pt x="920" y="1056"/>
                </a:moveTo>
                <a:lnTo>
                  <a:pt x="920" y="1056"/>
                </a:lnTo>
                <a:lnTo>
                  <a:pt x="895" y="1046"/>
                </a:lnTo>
                <a:lnTo>
                  <a:pt x="880" y="1031"/>
                </a:lnTo>
                <a:lnTo>
                  <a:pt x="875" y="1011"/>
                </a:lnTo>
                <a:lnTo>
                  <a:pt x="870" y="991"/>
                </a:lnTo>
                <a:lnTo>
                  <a:pt x="875" y="951"/>
                </a:lnTo>
                <a:lnTo>
                  <a:pt x="880" y="936"/>
                </a:lnTo>
                <a:lnTo>
                  <a:pt x="880" y="936"/>
                </a:lnTo>
                <a:lnTo>
                  <a:pt x="900" y="931"/>
                </a:lnTo>
                <a:lnTo>
                  <a:pt x="915" y="916"/>
                </a:lnTo>
                <a:lnTo>
                  <a:pt x="926" y="901"/>
                </a:lnTo>
                <a:lnTo>
                  <a:pt x="931" y="880"/>
                </a:lnTo>
                <a:lnTo>
                  <a:pt x="931" y="880"/>
                </a:lnTo>
                <a:lnTo>
                  <a:pt x="926" y="835"/>
                </a:lnTo>
                <a:lnTo>
                  <a:pt x="920" y="800"/>
                </a:lnTo>
                <a:lnTo>
                  <a:pt x="920" y="800"/>
                </a:lnTo>
                <a:lnTo>
                  <a:pt x="936" y="775"/>
                </a:lnTo>
                <a:lnTo>
                  <a:pt x="941" y="750"/>
                </a:lnTo>
                <a:lnTo>
                  <a:pt x="946" y="724"/>
                </a:lnTo>
                <a:lnTo>
                  <a:pt x="946" y="724"/>
                </a:lnTo>
                <a:lnTo>
                  <a:pt x="946" y="694"/>
                </a:lnTo>
                <a:lnTo>
                  <a:pt x="956" y="659"/>
                </a:lnTo>
                <a:lnTo>
                  <a:pt x="971" y="624"/>
                </a:lnTo>
                <a:lnTo>
                  <a:pt x="971" y="624"/>
                </a:lnTo>
                <a:lnTo>
                  <a:pt x="981" y="614"/>
                </a:lnTo>
                <a:lnTo>
                  <a:pt x="991" y="604"/>
                </a:lnTo>
                <a:lnTo>
                  <a:pt x="996" y="584"/>
                </a:lnTo>
                <a:lnTo>
                  <a:pt x="996" y="569"/>
                </a:lnTo>
                <a:lnTo>
                  <a:pt x="996" y="559"/>
                </a:lnTo>
                <a:lnTo>
                  <a:pt x="946" y="493"/>
                </a:lnTo>
                <a:lnTo>
                  <a:pt x="941" y="423"/>
                </a:lnTo>
                <a:lnTo>
                  <a:pt x="941" y="423"/>
                </a:lnTo>
                <a:lnTo>
                  <a:pt x="931" y="413"/>
                </a:lnTo>
                <a:lnTo>
                  <a:pt x="920" y="398"/>
                </a:lnTo>
                <a:lnTo>
                  <a:pt x="915" y="372"/>
                </a:lnTo>
                <a:lnTo>
                  <a:pt x="910" y="352"/>
                </a:lnTo>
                <a:lnTo>
                  <a:pt x="915" y="337"/>
                </a:lnTo>
                <a:lnTo>
                  <a:pt x="915" y="337"/>
                </a:lnTo>
                <a:lnTo>
                  <a:pt x="890" y="337"/>
                </a:lnTo>
                <a:lnTo>
                  <a:pt x="885" y="277"/>
                </a:lnTo>
                <a:lnTo>
                  <a:pt x="885" y="277"/>
                </a:lnTo>
                <a:lnTo>
                  <a:pt x="855" y="282"/>
                </a:lnTo>
                <a:lnTo>
                  <a:pt x="830" y="282"/>
                </a:lnTo>
                <a:lnTo>
                  <a:pt x="810" y="272"/>
                </a:lnTo>
                <a:lnTo>
                  <a:pt x="795" y="196"/>
                </a:lnTo>
                <a:lnTo>
                  <a:pt x="795" y="196"/>
                </a:lnTo>
                <a:lnTo>
                  <a:pt x="749" y="181"/>
                </a:lnTo>
                <a:lnTo>
                  <a:pt x="724" y="161"/>
                </a:lnTo>
                <a:lnTo>
                  <a:pt x="709" y="141"/>
                </a:lnTo>
                <a:lnTo>
                  <a:pt x="704" y="121"/>
                </a:lnTo>
                <a:lnTo>
                  <a:pt x="704" y="101"/>
                </a:lnTo>
                <a:lnTo>
                  <a:pt x="709" y="86"/>
                </a:lnTo>
                <a:lnTo>
                  <a:pt x="714" y="71"/>
                </a:lnTo>
                <a:lnTo>
                  <a:pt x="714" y="71"/>
                </a:lnTo>
                <a:lnTo>
                  <a:pt x="734" y="56"/>
                </a:lnTo>
                <a:lnTo>
                  <a:pt x="734" y="50"/>
                </a:lnTo>
                <a:lnTo>
                  <a:pt x="734" y="45"/>
                </a:lnTo>
                <a:lnTo>
                  <a:pt x="714" y="35"/>
                </a:lnTo>
                <a:lnTo>
                  <a:pt x="679" y="20"/>
                </a:lnTo>
                <a:lnTo>
                  <a:pt x="679" y="20"/>
                </a:lnTo>
                <a:lnTo>
                  <a:pt x="644" y="5"/>
                </a:lnTo>
                <a:lnTo>
                  <a:pt x="624" y="0"/>
                </a:lnTo>
                <a:lnTo>
                  <a:pt x="619" y="5"/>
                </a:lnTo>
                <a:lnTo>
                  <a:pt x="619" y="10"/>
                </a:lnTo>
                <a:lnTo>
                  <a:pt x="588" y="25"/>
                </a:lnTo>
                <a:lnTo>
                  <a:pt x="588" y="25"/>
                </a:lnTo>
                <a:lnTo>
                  <a:pt x="588" y="20"/>
                </a:lnTo>
                <a:lnTo>
                  <a:pt x="573" y="10"/>
                </a:lnTo>
                <a:lnTo>
                  <a:pt x="563" y="10"/>
                </a:lnTo>
                <a:lnTo>
                  <a:pt x="553" y="10"/>
                </a:lnTo>
                <a:lnTo>
                  <a:pt x="543" y="20"/>
                </a:lnTo>
                <a:lnTo>
                  <a:pt x="533" y="30"/>
                </a:lnTo>
                <a:lnTo>
                  <a:pt x="533" y="30"/>
                </a:lnTo>
                <a:lnTo>
                  <a:pt x="508" y="56"/>
                </a:lnTo>
                <a:lnTo>
                  <a:pt x="498" y="61"/>
                </a:lnTo>
                <a:lnTo>
                  <a:pt x="488" y="61"/>
                </a:lnTo>
                <a:lnTo>
                  <a:pt x="488" y="56"/>
                </a:lnTo>
                <a:lnTo>
                  <a:pt x="488" y="56"/>
                </a:lnTo>
                <a:lnTo>
                  <a:pt x="488" y="56"/>
                </a:lnTo>
                <a:lnTo>
                  <a:pt x="488" y="56"/>
                </a:lnTo>
                <a:lnTo>
                  <a:pt x="488" y="56"/>
                </a:lnTo>
                <a:lnTo>
                  <a:pt x="488" y="56"/>
                </a:lnTo>
                <a:lnTo>
                  <a:pt x="488" y="56"/>
                </a:lnTo>
                <a:lnTo>
                  <a:pt x="473" y="76"/>
                </a:lnTo>
                <a:lnTo>
                  <a:pt x="458" y="86"/>
                </a:lnTo>
                <a:lnTo>
                  <a:pt x="438" y="96"/>
                </a:lnTo>
                <a:lnTo>
                  <a:pt x="412" y="101"/>
                </a:lnTo>
                <a:lnTo>
                  <a:pt x="357" y="106"/>
                </a:lnTo>
                <a:lnTo>
                  <a:pt x="292" y="106"/>
                </a:lnTo>
                <a:lnTo>
                  <a:pt x="292" y="106"/>
                </a:lnTo>
                <a:lnTo>
                  <a:pt x="262" y="106"/>
                </a:lnTo>
                <a:lnTo>
                  <a:pt x="241" y="116"/>
                </a:lnTo>
                <a:lnTo>
                  <a:pt x="226" y="126"/>
                </a:lnTo>
                <a:lnTo>
                  <a:pt x="221" y="141"/>
                </a:lnTo>
                <a:lnTo>
                  <a:pt x="216" y="156"/>
                </a:lnTo>
                <a:lnTo>
                  <a:pt x="216" y="166"/>
                </a:lnTo>
                <a:lnTo>
                  <a:pt x="216" y="181"/>
                </a:lnTo>
                <a:lnTo>
                  <a:pt x="216" y="181"/>
                </a:lnTo>
                <a:lnTo>
                  <a:pt x="236" y="191"/>
                </a:lnTo>
                <a:lnTo>
                  <a:pt x="251" y="211"/>
                </a:lnTo>
                <a:lnTo>
                  <a:pt x="262" y="227"/>
                </a:lnTo>
                <a:lnTo>
                  <a:pt x="267" y="247"/>
                </a:lnTo>
                <a:lnTo>
                  <a:pt x="267" y="277"/>
                </a:lnTo>
                <a:lnTo>
                  <a:pt x="267" y="292"/>
                </a:lnTo>
                <a:lnTo>
                  <a:pt x="277" y="317"/>
                </a:lnTo>
                <a:lnTo>
                  <a:pt x="277" y="317"/>
                </a:lnTo>
                <a:lnTo>
                  <a:pt x="277" y="347"/>
                </a:lnTo>
                <a:lnTo>
                  <a:pt x="267" y="367"/>
                </a:lnTo>
                <a:lnTo>
                  <a:pt x="257" y="377"/>
                </a:lnTo>
                <a:lnTo>
                  <a:pt x="246" y="382"/>
                </a:lnTo>
                <a:lnTo>
                  <a:pt x="231" y="382"/>
                </a:lnTo>
                <a:lnTo>
                  <a:pt x="221" y="382"/>
                </a:lnTo>
                <a:lnTo>
                  <a:pt x="211" y="377"/>
                </a:lnTo>
                <a:lnTo>
                  <a:pt x="156" y="398"/>
                </a:lnTo>
                <a:lnTo>
                  <a:pt x="156" y="398"/>
                </a:lnTo>
                <a:lnTo>
                  <a:pt x="136" y="423"/>
                </a:lnTo>
                <a:lnTo>
                  <a:pt x="116" y="438"/>
                </a:lnTo>
                <a:lnTo>
                  <a:pt x="106" y="443"/>
                </a:lnTo>
                <a:lnTo>
                  <a:pt x="106" y="443"/>
                </a:lnTo>
                <a:lnTo>
                  <a:pt x="80" y="458"/>
                </a:lnTo>
                <a:lnTo>
                  <a:pt x="65" y="468"/>
                </a:lnTo>
                <a:lnTo>
                  <a:pt x="55" y="488"/>
                </a:lnTo>
                <a:lnTo>
                  <a:pt x="55" y="503"/>
                </a:lnTo>
                <a:lnTo>
                  <a:pt x="60" y="528"/>
                </a:lnTo>
                <a:lnTo>
                  <a:pt x="65" y="538"/>
                </a:lnTo>
                <a:lnTo>
                  <a:pt x="65" y="538"/>
                </a:lnTo>
                <a:lnTo>
                  <a:pt x="80" y="564"/>
                </a:lnTo>
                <a:lnTo>
                  <a:pt x="91" y="584"/>
                </a:lnTo>
                <a:lnTo>
                  <a:pt x="91" y="599"/>
                </a:lnTo>
                <a:lnTo>
                  <a:pt x="80" y="609"/>
                </a:lnTo>
                <a:lnTo>
                  <a:pt x="65" y="624"/>
                </a:lnTo>
                <a:lnTo>
                  <a:pt x="55" y="624"/>
                </a:lnTo>
                <a:lnTo>
                  <a:pt x="55" y="624"/>
                </a:lnTo>
                <a:lnTo>
                  <a:pt x="35" y="624"/>
                </a:lnTo>
                <a:lnTo>
                  <a:pt x="20" y="629"/>
                </a:lnTo>
                <a:lnTo>
                  <a:pt x="10" y="634"/>
                </a:lnTo>
                <a:lnTo>
                  <a:pt x="5" y="644"/>
                </a:lnTo>
                <a:lnTo>
                  <a:pt x="0" y="659"/>
                </a:lnTo>
                <a:lnTo>
                  <a:pt x="0" y="669"/>
                </a:lnTo>
                <a:lnTo>
                  <a:pt x="5" y="699"/>
                </a:lnTo>
                <a:lnTo>
                  <a:pt x="15" y="735"/>
                </a:lnTo>
                <a:lnTo>
                  <a:pt x="30" y="760"/>
                </a:lnTo>
                <a:lnTo>
                  <a:pt x="45" y="785"/>
                </a:lnTo>
                <a:lnTo>
                  <a:pt x="45" y="785"/>
                </a:lnTo>
                <a:lnTo>
                  <a:pt x="50" y="820"/>
                </a:lnTo>
                <a:lnTo>
                  <a:pt x="55" y="845"/>
                </a:lnTo>
                <a:lnTo>
                  <a:pt x="65" y="865"/>
                </a:lnTo>
                <a:lnTo>
                  <a:pt x="75" y="880"/>
                </a:lnTo>
                <a:lnTo>
                  <a:pt x="96" y="906"/>
                </a:lnTo>
                <a:lnTo>
                  <a:pt x="101" y="911"/>
                </a:lnTo>
                <a:lnTo>
                  <a:pt x="101" y="911"/>
                </a:lnTo>
                <a:lnTo>
                  <a:pt x="116" y="916"/>
                </a:lnTo>
                <a:lnTo>
                  <a:pt x="121" y="931"/>
                </a:lnTo>
                <a:lnTo>
                  <a:pt x="126" y="941"/>
                </a:lnTo>
                <a:lnTo>
                  <a:pt x="126" y="956"/>
                </a:lnTo>
                <a:lnTo>
                  <a:pt x="121" y="981"/>
                </a:lnTo>
                <a:lnTo>
                  <a:pt x="121" y="991"/>
                </a:lnTo>
                <a:lnTo>
                  <a:pt x="121" y="991"/>
                </a:lnTo>
                <a:lnTo>
                  <a:pt x="75" y="996"/>
                </a:lnTo>
                <a:lnTo>
                  <a:pt x="45" y="1001"/>
                </a:lnTo>
                <a:lnTo>
                  <a:pt x="25" y="1016"/>
                </a:lnTo>
                <a:lnTo>
                  <a:pt x="10" y="1026"/>
                </a:lnTo>
                <a:lnTo>
                  <a:pt x="5" y="1036"/>
                </a:lnTo>
                <a:lnTo>
                  <a:pt x="5" y="1046"/>
                </a:lnTo>
                <a:lnTo>
                  <a:pt x="5" y="1056"/>
                </a:lnTo>
                <a:lnTo>
                  <a:pt x="5" y="1056"/>
                </a:lnTo>
                <a:lnTo>
                  <a:pt x="5" y="1056"/>
                </a:lnTo>
                <a:lnTo>
                  <a:pt x="0" y="1077"/>
                </a:lnTo>
                <a:lnTo>
                  <a:pt x="0" y="1097"/>
                </a:lnTo>
                <a:lnTo>
                  <a:pt x="10" y="1107"/>
                </a:lnTo>
                <a:lnTo>
                  <a:pt x="20" y="1122"/>
                </a:lnTo>
                <a:lnTo>
                  <a:pt x="40" y="1132"/>
                </a:lnTo>
                <a:lnTo>
                  <a:pt x="50" y="1137"/>
                </a:lnTo>
                <a:lnTo>
                  <a:pt x="60" y="1147"/>
                </a:lnTo>
                <a:lnTo>
                  <a:pt x="60" y="1147"/>
                </a:lnTo>
                <a:lnTo>
                  <a:pt x="50" y="1157"/>
                </a:lnTo>
                <a:lnTo>
                  <a:pt x="30" y="1167"/>
                </a:lnTo>
                <a:lnTo>
                  <a:pt x="30" y="1172"/>
                </a:lnTo>
                <a:lnTo>
                  <a:pt x="30" y="1172"/>
                </a:lnTo>
                <a:lnTo>
                  <a:pt x="45" y="1202"/>
                </a:lnTo>
                <a:lnTo>
                  <a:pt x="45" y="1202"/>
                </a:lnTo>
                <a:lnTo>
                  <a:pt x="45" y="1202"/>
                </a:lnTo>
                <a:lnTo>
                  <a:pt x="60" y="1202"/>
                </a:lnTo>
                <a:lnTo>
                  <a:pt x="75" y="1202"/>
                </a:lnTo>
                <a:lnTo>
                  <a:pt x="96" y="1212"/>
                </a:lnTo>
                <a:lnTo>
                  <a:pt x="106" y="1227"/>
                </a:lnTo>
                <a:lnTo>
                  <a:pt x="111" y="1233"/>
                </a:lnTo>
                <a:lnTo>
                  <a:pt x="151" y="1283"/>
                </a:lnTo>
                <a:lnTo>
                  <a:pt x="151" y="1283"/>
                </a:lnTo>
                <a:lnTo>
                  <a:pt x="156" y="1293"/>
                </a:lnTo>
                <a:lnTo>
                  <a:pt x="166" y="1303"/>
                </a:lnTo>
                <a:lnTo>
                  <a:pt x="186" y="1318"/>
                </a:lnTo>
                <a:lnTo>
                  <a:pt x="211" y="1323"/>
                </a:lnTo>
                <a:lnTo>
                  <a:pt x="241" y="1323"/>
                </a:lnTo>
                <a:lnTo>
                  <a:pt x="292" y="1313"/>
                </a:lnTo>
                <a:lnTo>
                  <a:pt x="327" y="1298"/>
                </a:lnTo>
                <a:lnTo>
                  <a:pt x="327" y="1298"/>
                </a:lnTo>
                <a:lnTo>
                  <a:pt x="342" y="1293"/>
                </a:lnTo>
                <a:lnTo>
                  <a:pt x="362" y="1283"/>
                </a:lnTo>
                <a:lnTo>
                  <a:pt x="372" y="1288"/>
                </a:lnTo>
                <a:lnTo>
                  <a:pt x="382" y="1293"/>
                </a:lnTo>
                <a:lnTo>
                  <a:pt x="387" y="1308"/>
                </a:lnTo>
                <a:lnTo>
                  <a:pt x="397" y="1328"/>
                </a:lnTo>
                <a:lnTo>
                  <a:pt x="397" y="1328"/>
                </a:lnTo>
                <a:lnTo>
                  <a:pt x="402" y="1348"/>
                </a:lnTo>
                <a:lnTo>
                  <a:pt x="412" y="1358"/>
                </a:lnTo>
                <a:lnTo>
                  <a:pt x="428" y="1358"/>
                </a:lnTo>
                <a:lnTo>
                  <a:pt x="443" y="1353"/>
                </a:lnTo>
                <a:lnTo>
                  <a:pt x="473" y="1338"/>
                </a:lnTo>
                <a:lnTo>
                  <a:pt x="498" y="1318"/>
                </a:lnTo>
                <a:lnTo>
                  <a:pt x="498" y="1318"/>
                </a:lnTo>
                <a:lnTo>
                  <a:pt x="508" y="1313"/>
                </a:lnTo>
                <a:lnTo>
                  <a:pt x="523" y="1308"/>
                </a:lnTo>
                <a:lnTo>
                  <a:pt x="543" y="1313"/>
                </a:lnTo>
                <a:lnTo>
                  <a:pt x="568" y="1323"/>
                </a:lnTo>
                <a:lnTo>
                  <a:pt x="568" y="1323"/>
                </a:lnTo>
                <a:lnTo>
                  <a:pt x="599" y="1258"/>
                </a:lnTo>
                <a:lnTo>
                  <a:pt x="599" y="1258"/>
                </a:lnTo>
                <a:lnTo>
                  <a:pt x="609" y="1243"/>
                </a:lnTo>
                <a:lnTo>
                  <a:pt x="624" y="1233"/>
                </a:lnTo>
                <a:lnTo>
                  <a:pt x="654" y="1212"/>
                </a:lnTo>
                <a:lnTo>
                  <a:pt x="684" y="1207"/>
                </a:lnTo>
                <a:lnTo>
                  <a:pt x="699" y="1207"/>
                </a:lnTo>
                <a:lnTo>
                  <a:pt x="699" y="1207"/>
                </a:lnTo>
                <a:lnTo>
                  <a:pt x="719" y="1202"/>
                </a:lnTo>
                <a:lnTo>
                  <a:pt x="734" y="1207"/>
                </a:lnTo>
                <a:lnTo>
                  <a:pt x="749" y="1212"/>
                </a:lnTo>
                <a:lnTo>
                  <a:pt x="765" y="1217"/>
                </a:lnTo>
                <a:lnTo>
                  <a:pt x="785" y="1238"/>
                </a:lnTo>
                <a:lnTo>
                  <a:pt x="795" y="1258"/>
                </a:lnTo>
                <a:lnTo>
                  <a:pt x="800" y="1283"/>
                </a:lnTo>
                <a:lnTo>
                  <a:pt x="805" y="1303"/>
                </a:lnTo>
                <a:lnTo>
                  <a:pt x="800" y="1323"/>
                </a:lnTo>
                <a:lnTo>
                  <a:pt x="860" y="1318"/>
                </a:lnTo>
                <a:lnTo>
                  <a:pt x="860" y="1318"/>
                </a:lnTo>
                <a:lnTo>
                  <a:pt x="895" y="1333"/>
                </a:lnTo>
                <a:lnTo>
                  <a:pt x="915" y="1338"/>
                </a:lnTo>
                <a:lnTo>
                  <a:pt x="926" y="1333"/>
                </a:lnTo>
                <a:lnTo>
                  <a:pt x="931" y="1328"/>
                </a:lnTo>
                <a:lnTo>
                  <a:pt x="936" y="1313"/>
                </a:lnTo>
                <a:lnTo>
                  <a:pt x="936" y="1313"/>
                </a:lnTo>
                <a:lnTo>
                  <a:pt x="951" y="1283"/>
                </a:lnTo>
                <a:lnTo>
                  <a:pt x="956" y="1268"/>
                </a:lnTo>
                <a:lnTo>
                  <a:pt x="1006" y="1217"/>
                </a:lnTo>
                <a:lnTo>
                  <a:pt x="1006" y="1217"/>
                </a:lnTo>
                <a:lnTo>
                  <a:pt x="1016" y="1192"/>
                </a:lnTo>
                <a:lnTo>
                  <a:pt x="1021" y="1177"/>
                </a:lnTo>
                <a:lnTo>
                  <a:pt x="1026" y="1157"/>
                </a:lnTo>
                <a:lnTo>
                  <a:pt x="1026" y="1142"/>
                </a:lnTo>
                <a:lnTo>
                  <a:pt x="1021" y="1127"/>
                </a:lnTo>
                <a:lnTo>
                  <a:pt x="1011" y="1112"/>
                </a:lnTo>
                <a:lnTo>
                  <a:pt x="991" y="1092"/>
                </a:lnTo>
                <a:lnTo>
                  <a:pt x="971" y="1077"/>
                </a:lnTo>
                <a:lnTo>
                  <a:pt x="946" y="1067"/>
                </a:lnTo>
                <a:lnTo>
                  <a:pt x="920" y="1056"/>
                </a:lnTo>
                <a:lnTo>
                  <a:pt x="920" y="1056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8326438" y="4371975"/>
            <a:ext cx="376238" cy="1254125"/>
          </a:xfrm>
          <a:custGeom>
            <a:avLst/>
            <a:gdLst>
              <a:gd name="T0" fmla="*/ 186 w 237"/>
              <a:gd name="T1" fmla="*/ 0 h 790"/>
              <a:gd name="T2" fmla="*/ 186 w 237"/>
              <a:gd name="T3" fmla="*/ 0 h 790"/>
              <a:gd name="T4" fmla="*/ 181 w 237"/>
              <a:gd name="T5" fmla="*/ 35 h 790"/>
              <a:gd name="T6" fmla="*/ 171 w 237"/>
              <a:gd name="T7" fmla="*/ 55 h 790"/>
              <a:gd name="T8" fmla="*/ 166 w 237"/>
              <a:gd name="T9" fmla="*/ 65 h 790"/>
              <a:gd name="T10" fmla="*/ 156 w 237"/>
              <a:gd name="T11" fmla="*/ 70 h 790"/>
              <a:gd name="T12" fmla="*/ 156 w 237"/>
              <a:gd name="T13" fmla="*/ 70 h 790"/>
              <a:gd name="T14" fmla="*/ 156 w 237"/>
              <a:gd name="T15" fmla="*/ 86 h 790"/>
              <a:gd name="T16" fmla="*/ 156 w 237"/>
              <a:gd name="T17" fmla="*/ 116 h 790"/>
              <a:gd name="T18" fmla="*/ 146 w 237"/>
              <a:gd name="T19" fmla="*/ 156 h 790"/>
              <a:gd name="T20" fmla="*/ 141 w 237"/>
              <a:gd name="T21" fmla="*/ 171 h 790"/>
              <a:gd name="T22" fmla="*/ 126 w 237"/>
              <a:gd name="T23" fmla="*/ 181 h 790"/>
              <a:gd name="T24" fmla="*/ 126 w 237"/>
              <a:gd name="T25" fmla="*/ 181 h 790"/>
              <a:gd name="T26" fmla="*/ 126 w 237"/>
              <a:gd name="T27" fmla="*/ 196 h 790"/>
              <a:gd name="T28" fmla="*/ 121 w 237"/>
              <a:gd name="T29" fmla="*/ 236 h 790"/>
              <a:gd name="T30" fmla="*/ 126 w 237"/>
              <a:gd name="T31" fmla="*/ 257 h 790"/>
              <a:gd name="T32" fmla="*/ 136 w 237"/>
              <a:gd name="T33" fmla="*/ 282 h 790"/>
              <a:gd name="T34" fmla="*/ 151 w 237"/>
              <a:gd name="T35" fmla="*/ 307 h 790"/>
              <a:gd name="T36" fmla="*/ 181 w 237"/>
              <a:gd name="T37" fmla="*/ 322 h 790"/>
              <a:gd name="T38" fmla="*/ 176 w 237"/>
              <a:gd name="T39" fmla="*/ 342 h 790"/>
              <a:gd name="T40" fmla="*/ 176 w 237"/>
              <a:gd name="T41" fmla="*/ 342 h 790"/>
              <a:gd name="T42" fmla="*/ 166 w 237"/>
              <a:gd name="T43" fmla="*/ 342 h 790"/>
              <a:gd name="T44" fmla="*/ 146 w 237"/>
              <a:gd name="T45" fmla="*/ 347 h 790"/>
              <a:gd name="T46" fmla="*/ 131 w 237"/>
              <a:gd name="T47" fmla="*/ 352 h 790"/>
              <a:gd name="T48" fmla="*/ 121 w 237"/>
              <a:gd name="T49" fmla="*/ 362 h 790"/>
              <a:gd name="T50" fmla="*/ 111 w 237"/>
              <a:gd name="T51" fmla="*/ 377 h 790"/>
              <a:gd name="T52" fmla="*/ 101 w 237"/>
              <a:gd name="T53" fmla="*/ 397 h 790"/>
              <a:gd name="T54" fmla="*/ 101 w 237"/>
              <a:gd name="T55" fmla="*/ 397 h 790"/>
              <a:gd name="T56" fmla="*/ 81 w 237"/>
              <a:gd name="T57" fmla="*/ 433 h 790"/>
              <a:gd name="T58" fmla="*/ 61 w 237"/>
              <a:gd name="T59" fmla="*/ 468 h 790"/>
              <a:gd name="T60" fmla="*/ 35 w 237"/>
              <a:gd name="T61" fmla="*/ 498 h 790"/>
              <a:gd name="T62" fmla="*/ 5 w 237"/>
              <a:gd name="T63" fmla="*/ 513 h 790"/>
              <a:gd name="T64" fmla="*/ 5 w 237"/>
              <a:gd name="T65" fmla="*/ 513 h 790"/>
              <a:gd name="T66" fmla="*/ 5 w 237"/>
              <a:gd name="T67" fmla="*/ 518 h 790"/>
              <a:gd name="T68" fmla="*/ 0 w 237"/>
              <a:gd name="T69" fmla="*/ 538 h 790"/>
              <a:gd name="T70" fmla="*/ 5 w 237"/>
              <a:gd name="T71" fmla="*/ 548 h 790"/>
              <a:gd name="T72" fmla="*/ 10 w 237"/>
              <a:gd name="T73" fmla="*/ 563 h 790"/>
              <a:gd name="T74" fmla="*/ 25 w 237"/>
              <a:gd name="T75" fmla="*/ 578 h 790"/>
              <a:gd name="T76" fmla="*/ 50 w 237"/>
              <a:gd name="T77" fmla="*/ 594 h 790"/>
              <a:gd name="T78" fmla="*/ 50 w 237"/>
              <a:gd name="T79" fmla="*/ 594 h 790"/>
              <a:gd name="T80" fmla="*/ 61 w 237"/>
              <a:gd name="T81" fmla="*/ 599 h 790"/>
              <a:gd name="T82" fmla="*/ 76 w 237"/>
              <a:gd name="T83" fmla="*/ 614 h 790"/>
              <a:gd name="T84" fmla="*/ 81 w 237"/>
              <a:gd name="T85" fmla="*/ 624 h 790"/>
              <a:gd name="T86" fmla="*/ 86 w 237"/>
              <a:gd name="T87" fmla="*/ 644 h 790"/>
              <a:gd name="T88" fmla="*/ 91 w 237"/>
              <a:gd name="T89" fmla="*/ 664 h 790"/>
              <a:gd name="T90" fmla="*/ 86 w 237"/>
              <a:gd name="T91" fmla="*/ 694 h 790"/>
              <a:gd name="T92" fmla="*/ 86 w 237"/>
              <a:gd name="T93" fmla="*/ 694 h 790"/>
              <a:gd name="T94" fmla="*/ 106 w 237"/>
              <a:gd name="T95" fmla="*/ 704 h 790"/>
              <a:gd name="T96" fmla="*/ 121 w 237"/>
              <a:gd name="T97" fmla="*/ 709 h 790"/>
              <a:gd name="T98" fmla="*/ 146 w 237"/>
              <a:gd name="T99" fmla="*/ 709 h 790"/>
              <a:gd name="T100" fmla="*/ 156 w 237"/>
              <a:gd name="T101" fmla="*/ 780 h 790"/>
              <a:gd name="T102" fmla="*/ 156 w 237"/>
              <a:gd name="T103" fmla="*/ 780 h 790"/>
              <a:gd name="T104" fmla="*/ 161 w 237"/>
              <a:gd name="T105" fmla="*/ 785 h 790"/>
              <a:gd name="T106" fmla="*/ 176 w 237"/>
              <a:gd name="T107" fmla="*/ 790 h 790"/>
              <a:gd name="T108" fmla="*/ 206 w 237"/>
              <a:gd name="T109" fmla="*/ 790 h 790"/>
              <a:gd name="T110" fmla="*/ 222 w 237"/>
              <a:gd name="T111" fmla="*/ 785 h 790"/>
              <a:gd name="T112" fmla="*/ 237 w 237"/>
              <a:gd name="T113" fmla="*/ 775 h 7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37" h="790">
                <a:moveTo>
                  <a:pt x="186" y="0"/>
                </a:moveTo>
                <a:lnTo>
                  <a:pt x="186" y="0"/>
                </a:lnTo>
                <a:lnTo>
                  <a:pt x="181" y="35"/>
                </a:lnTo>
                <a:lnTo>
                  <a:pt x="171" y="55"/>
                </a:lnTo>
                <a:lnTo>
                  <a:pt x="166" y="65"/>
                </a:lnTo>
                <a:lnTo>
                  <a:pt x="156" y="70"/>
                </a:lnTo>
                <a:lnTo>
                  <a:pt x="156" y="70"/>
                </a:lnTo>
                <a:lnTo>
                  <a:pt x="156" y="86"/>
                </a:lnTo>
                <a:lnTo>
                  <a:pt x="156" y="116"/>
                </a:lnTo>
                <a:lnTo>
                  <a:pt x="146" y="156"/>
                </a:lnTo>
                <a:lnTo>
                  <a:pt x="141" y="171"/>
                </a:lnTo>
                <a:lnTo>
                  <a:pt x="126" y="181"/>
                </a:lnTo>
                <a:lnTo>
                  <a:pt x="126" y="181"/>
                </a:lnTo>
                <a:lnTo>
                  <a:pt x="126" y="196"/>
                </a:lnTo>
                <a:lnTo>
                  <a:pt x="121" y="236"/>
                </a:lnTo>
                <a:lnTo>
                  <a:pt x="126" y="257"/>
                </a:lnTo>
                <a:lnTo>
                  <a:pt x="136" y="282"/>
                </a:lnTo>
                <a:lnTo>
                  <a:pt x="151" y="307"/>
                </a:lnTo>
                <a:lnTo>
                  <a:pt x="181" y="322"/>
                </a:lnTo>
                <a:lnTo>
                  <a:pt x="176" y="342"/>
                </a:lnTo>
                <a:lnTo>
                  <a:pt x="176" y="342"/>
                </a:lnTo>
                <a:lnTo>
                  <a:pt x="166" y="342"/>
                </a:lnTo>
                <a:lnTo>
                  <a:pt x="146" y="347"/>
                </a:lnTo>
                <a:lnTo>
                  <a:pt x="131" y="352"/>
                </a:lnTo>
                <a:lnTo>
                  <a:pt x="121" y="362"/>
                </a:lnTo>
                <a:lnTo>
                  <a:pt x="111" y="377"/>
                </a:lnTo>
                <a:lnTo>
                  <a:pt x="101" y="397"/>
                </a:lnTo>
                <a:lnTo>
                  <a:pt x="101" y="397"/>
                </a:lnTo>
                <a:lnTo>
                  <a:pt x="81" y="433"/>
                </a:lnTo>
                <a:lnTo>
                  <a:pt x="61" y="468"/>
                </a:lnTo>
                <a:lnTo>
                  <a:pt x="35" y="498"/>
                </a:lnTo>
                <a:lnTo>
                  <a:pt x="5" y="513"/>
                </a:lnTo>
                <a:lnTo>
                  <a:pt x="5" y="513"/>
                </a:lnTo>
                <a:lnTo>
                  <a:pt x="5" y="518"/>
                </a:lnTo>
                <a:lnTo>
                  <a:pt x="0" y="538"/>
                </a:lnTo>
                <a:lnTo>
                  <a:pt x="5" y="548"/>
                </a:lnTo>
                <a:lnTo>
                  <a:pt x="10" y="563"/>
                </a:lnTo>
                <a:lnTo>
                  <a:pt x="25" y="578"/>
                </a:lnTo>
                <a:lnTo>
                  <a:pt x="50" y="594"/>
                </a:lnTo>
                <a:lnTo>
                  <a:pt x="50" y="594"/>
                </a:lnTo>
                <a:lnTo>
                  <a:pt x="61" y="599"/>
                </a:lnTo>
                <a:lnTo>
                  <a:pt x="76" y="614"/>
                </a:lnTo>
                <a:lnTo>
                  <a:pt x="81" y="624"/>
                </a:lnTo>
                <a:lnTo>
                  <a:pt x="86" y="644"/>
                </a:lnTo>
                <a:lnTo>
                  <a:pt x="91" y="664"/>
                </a:lnTo>
                <a:lnTo>
                  <a:pt x="86" y="694"/>
                </a:lnTo>
                <a:lnTo>
                  <a:pt x="86" y="694"/>
                </a:lnTo>
                <a:lnTo>
                  <a:pt x="106" y="704"/>
                </a:lnTo>
                <a:lnTo>
                  <a:pt x="121" y="709"/>
                </a:lnTo>
                <a:lnTo>
                  <a:pt x="146" y="709"/>
                </a:lnTo>
                <a:lnTo>
                  <a:pt x="156" y="780"/>
                </a:lnTo>
                <a:lnTo>
                  <a:pt x="156" y="780"/>
                </a:lnTo>
                <a:lnTo>
                  <a:pt x="161" y="785"/>
                </a:lnTo>
                <a:lnTo>
                  <a:pt x="176" y="790"/>
                </a:lnTo>
                <a:lnTo>
                  <a:pt x="206" y="790"/>
                </a:lnTo>
                <a:lnTo>
                  <a:pt x="222" y="785"/>
                </a:lnTo>
                <a:lnTo>
                  <a:pt x="237" y="775"/>
                </a:lnTo>
              </a:path>
            </a:pathLst>
          </a:custGeom>
          <a:noFill/>
          <a:ln w="31750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9117013" y="2303463"/>
            <a:ext cx="2771775" cy="2603500"/>
          </a:xfrm>
          <a:custGeom>
            <a:avLst/>
            <a:gdLst>
              <a:gd name="T0" fmla="*/ 1741 w 1746"/>
              <a:gd name="T1" fmla="*/ 463 h 1640"/>
              <a:gd name="T2" fmla="*/ 1710 w 1746"/>
              <a:gd name="T3" fmla="*/ 372 h 1640"/>
              <a:gd name="T4" fmla="*/ 1645 w 1746"/>
              <a:gd name="T5" fmla="*/ 398 h 1640"/>
              <a:gd name="T6" fmla="*/ 1550 w 1746"/>
              <a:gd name="T7" fmla="*/ 428 h 1640"/>
              <a:gd name="T8" fmla="*/ 1323 w 1746"/>
              <a:gd name="T9" fmla="*/ 342 h 1640"/>
              <a:gd name="T10" fmla="*/ 1228 w 1746"/>
              <a:gd name="T11" fmla="*/ 156 h 1640"/>
              <a:gd name="T12" fmla="*/ 1207 w 1746"/>
              <a:gd name="T13" fmla="*/ 91 h 1640"/>
              <a:gd name="T14" fmla="*/ 1142 w 1746"/>
              <a:gd name="T15" fmla="*/ 232 h 1640"/>
              <a:gd name="T16" fmla="*/ 1062 w 1746"/>
              <a:gd name="T17" fmla="*/ 181 h 1640"/>
              <a:gd name="T18" fmla="*/ 1041 w 1746"/>
              <a:gd name="T19" fmla="*/ 151 h 1640"/>
              <a:gd name="T20" fmla="*/ 981 w 1746"/>
              <a:gd name="T21" fmla="*/ 186 h 1640"/>
              <a:gd name="T22" fmla="*/ 911 w 1746"/>
              <a:gd name="T23" fmla="*/ 272 h 1640"/>
              <a:gd name="T24" fmla="*/ 810 w 1746"/>
              <a:gd name="T25" fmla="*/ 337 h 1640"/>
              <a:gd name="T26" fmla="*/ 740 w 1746"/>
              <a:gd name="T27" fmla="*/ 367 h 1640"/>
              <a:gd name="T28" fmla="*/ 765 w 1746"/>
              <a:gd name="T29" fmla="*/ 498 h 1640"/>
              <a:gd name="T30" fmla="*/ 347 w 1746"/>
              <a:gd name="T31" fmla="*/ 227 h 1640"/>
              <a:gd name="T32" fmla="*/ 327 w 1746"/>
              <a:gd name="T33" fmla="*/ 161 h 1640"/>
              <a:gd name="T34" fmla="*/ 302 w 1746"/>
              <a:gd name="T35" fmla="*/ 96 h 1640"/>
              <a:gd name="T36" fmla="*/ 252 w 1746"/>
              <a:gd name="T37" fmla="*/ 5 h 1640"/>
              <a:gd name="T38" fmla="*/ 131 w 1746"/>
              <a:gd name="T39" fmla="*/ 146 h 1640"/>
              <a:gd name="T40" fmla="*/ 146 w 1746"/>
              <a:gd name="T41" fmla="*/ 227 h 1640"/>
              <a:gd name="T42" fmla="*/ 121 w 1746"/>
              <a:gd name="T43" fmla="*/ 307 h 1640"/>
              <a:gd name="T44" fmla="*/ 45 w 1746"/>
              <a:gd name="T45" fmla="*/ 357 h 1640"/>
              <a:gd name="T46" fmla="*/ 126 w 1746"/>
              <a:gd name="T47" fmla="*/ 544 h 1640"/>
              <a:gd name="T48" fmla="*/ 101 w 1746"/>
              <a:gd name="T49" fmla="*/ 609 h 1640"/>
              <a:gd name="T50" fmla="*/ 66 w 1746"/>
              <a:gd name="T51" fmla="*/ 760 h 1640"/>
              <a:gd name="T52" fmla="*/ 61 w 1746"/>
              <a:gd name="T53" fmla="*/ 886 h 1640"/>
              <a:gd name="T54" fmla="*/ 0 w 1746"/>
              <a:gd name="T55" fmla="*/ 976 h 1640"/>
              <a:gd name="T56" fmla="*/ 71 w 1746"/>
              <a:gd name="T57" fmla="*/ 1047 h 1640"/>
              <a:gd name="T58" fmla="*/ 156 w 1746"/>
              <a:gd name="T59" fmla="*/ 1137 h 1640"/>
              <a:gd name="T60" fmla="*/ 232 w 1746"/>
              <a:gd name="T61" fmla="*/ 1172 h 1640"/>
              <a:gd name="T62" fmla="*/ 307 w 1746"/>
              <a:gd name="T63" fmla="*/ 1248 h 1640"/>
              <a:gd name="T64" fmla="*/ 317 w 1746"/>
              <a:gd name="T65" fmla="*/ 1384 h 1640"/>
              <a:gd name="T66" fmla="*/ 272 w 1746"/>
              <a:gd name="T67" fmla="*/ 1479 h 1640"/>
              <a:gd name="T68" fmla="*/ 398 w 1746"/>
              <a:gd name="T69" fmla="*/ 1600 h 1640"/>
              <a:gd name="T70" fmla="*/ 463 w 1746"/>
              <a:gd name="T71" fmla="*/ 1625 h 1640"/>
              <a:gd name="T72" fmla="*/ 750 w 1746"/>
              <a:gd name="T73" fmla="*/ 1544 h 1640"/>
              <a:gd name="T74" fmla="*/ 835 w 1746"/>
              <a:gd name="T75" fmla="*/ 1539 h 1640"/>
              <a:gd name="T76" fmla="*/ 906 w 1746"/>
              <a:gd name="T77" fmla="*/ 1424 h 1640"/>
              <a:gd name="T78" fmla="*/ 951 w 1746"/>
              <a:gd name="T79" fmla="*/ 1258 h 1640"/>
              <a:gd name="T80" fmla="*/ 1082 w 1746"/>
              <a:gd name="T81" fmla="*/ 1263 h 1640"/>
              <a:gd name="T82" fmla="*/ 1102 w 1746"/>
              <a:gd name="T83" fmla="*/ 1207 h 1640"/>
              <a:gd name="T84" fmla="*/ 1157 w 1746"/>
              <a:gd name="T85" fmla="*/ 1132 h 1640"/>
              <a:gd name="T86" fmla="*/ 1137 w 1746"/>
              <a:gd name="T87" fmla="*/ 1072 h 1640"/>
              <a:gd name="T88" fmla="*/ 1117 w 1746"/>
              <a:gd name="T89" fmla="*/ 916 h 1640"/>
              <a:gd name="T90" fmla="*/ 1192 w 1746"/>
              <a:gd name="T91" fmla="*/ 810 h 1640"/>
              <a:gd name="T92" fmla="*/ 1283 w 1746"/>
              <a:gd name="T93" fmla="*/ 845 h 1640"/>
              <a:gd name="T94" fmla="*/ 1343 w 1746"/>
              <a:gd name="T95" fmla="*/ 860 h 1640"/>
              <a:gd name="T96" fmla="*/ 1509 w 1746"/>
              <a:gd name="T97" fmla="*/ 1011 h 1640"/>
              <a:gd name="T98" fmla="*/ 1590 w 1746"/>
              <a:gd name="T99" fmla="*/ 1092 h 1640"/>
              <a:gd name="T100" fmla="*/ 1550 w 1746"/>
              <a:gd name="T101" fmla="*/ 996 h 1640"/>
              <a:gd name="T102" fmla="*/ 1474 w 1746"/>
              <a:gd name="T103" fmla="*/ 921 h 1640"/>
              <a:gd name="T104" fmla="*/ 1489 w 1746"/>
              <a:gd name="T105" fmla="*/ 860 h 1640"/>
              <a:gd name="T106" fmla="*/ 1660 w 1746"/>
              <a:gd name="T107" fmla="*/ 775 h 1640"/>
              <a:gd name="T108" fmla="*/ 1690 w 1746"/>
              <a:gd name="T109" fmla="*/ 730 h 1640"/>
              <a:gd name="T110" fmla="*/ 1726 w 1746"/>
              <a:gd name="T111" fmla="*/ 709 h 1640"/>
              <a:gd name="T112" fmla="*/ 1731 w 1746"/>
              <a:gd name="T113" fmla="*/ 604 h 1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46" h="1640">
                <a:moveTo>
                  <a:pt x="1746" y="569"/>
                </a:moveTo>
                <a:lnTo>
                  <a:pt x="1746" y="569"/>
                </a:lnTo>
                <a:lnTo>
                  <a:pt x="1736" y="554"/>
                </a:lnTo>
                <a:lnTo>
                  <a:pt x="1736" y="533"/>
                </a:lnTo>
                <a:lnTo>
                  <a:pt x="1736" y="498"/>
                </a:lnTo>
                <a:lnTo>
                  <a:pt x="1741" y="463"/>
                </a:lnTo>
                <a:lnTo>
                  <a:pt x="1741" y="463"/>
                </a:lnTo>
                <a:lnTo>
                  <a:pt x="1741" y="443"/>
                </a:lnTo>
                <a:lnTo>
                  <a:pt x="1736" y="403"/>
                </a:lnTo>
                <a:lnTo>
                  <a:pt x="1731" y="388"/>
                </a:lnTo>
                <a:lnTo>
                  <a:pt x="1721" y="378"/>
                </a:lnTo>
                <a:lnTo>
                  <a:pt x="1710" y="372"/>
                </a:lnTo>
                <a:lnTo>
                  <a:pt x="1695" y="383"/>
                </a:lnTo>
                <a:lnTo>
                  <a:pt x="1695" y="383"/>
                </a:lnTo>
                <a:lnTo>
                  <a:pt x="1680" y="398"/>
                </a:lnTo>
                <a:lnTo>
                  <a:pt x="1665" y="403"/>
                </a:lnTo>
                <a:lnTo>
                  <a:pt x="1655" y="403"/>
                </a:lnTo>
                <a:lnTo>
                  <a:pt x="1645" y="398"/>
                </a:lnTo>
                <a:lnTo>
                  <a:pt x="1630" y="383"/>
                </a:lnTo>
                <a:lnTo>
                  <a:pt x="1625" y="378"/>
                </a:lnTo>
                <a:lnTo>
                  <a:pt x="1600" y="367"/>
                </a:lnTo>
                <a:lnTo>
                  <a:pt x="1600" y="367"/>
                </a:lnTo>
                <a:lnTo>
                  <a:pt x="1570" y="413"/>
                </a:lnTo>
                <a:lnTo>
                  <a:pt x="1550" y="428"/>
                </a:lnTo>
                <a:lnTo>
                  <a:pt x="1539" y="428"/>
                </a:lnTo>
                <a:lnTo>
                  <a:pt x="1539" y="428"/>
                </a:lnTo>
                <a:lnTo>
                  <a:pt x="1494" y="378"/>
                </a:lnTo>
                <a:lnTo>
                  <a:pt x="1469" y="378"/>
                </a:lnTo>
                <a:lnTo>
                  <a:pt x="1378" y="347"/>
                </a:lnTo>
                <a:lnTo>
                  <a:pt x="1323" y="342"/>
                </a:lnTo>
                <a:lnTo>
                  <a:pt x="1308" y="277"/>
                </a:lnTo>
                <a:lnTo>
                  <a:pt x="1278" y="257"/>
                </a:lnTo>
                <a:lnTo>
                  <a:pt x="1278" y="257"/>
                </a:lnTo>
                <a:lnTo>
                  <a:pt x="1268" y="232"/>
                </a:lnTo>
                <a:lnTo>
                  <a:pt x="1253" y="196"/>
                </a:lnTo>
                <a:lnTo>
                  <a:pt x="1228" y="156"/>
                </a:lnTo>
                <a:lnTo>
                  <a:pt x="1228" y="156"/>
                </a:lnTo>
                <a:lnTo>
                  <a:pt x="1223" y="121"/>
                </a:lnTo>
                <a:lnTo>
                  <a:pt x="1218" y="101"/>
                </a:lnTo>
                <a:lnTo>
                  <a:pt x="1212" y="96"/>
                </a:lnTo>
                <a:lnTo>
                  <a:pt x="1207" y="91"/>
                </a:lnTo>
                <a:lnTo>
                  <a:pt x="1207" y="91"/>
                </a:lnTo>
                <a:lnTo>
                  <a:pt x="1202" y="101"/>
                </a:lnTo>
                <a:lnTo>
                  <a:pt x="1187" y="121"/>
                </a:lnTo>
                <a:lnTo>
                  <a:pt x="1167" y="156"/>
                </a:lnTo>
                <a:lnTo>
                  <a:pt x="1152" y="212"/>
                </a:lnTo>
                <a:lnTo>
                  <a:pt x="1152" y="212"/>
                </a:lnTo>
                <a:lnTo>
                  <a:pt x="1142" y="232"/>
                </a:lnTo>
                <a:lnTo>
                  <a:pt x="1137" y="237"/>
                </a:lnTo>
                <a:lnTo>
                  <a:pt x="1127" y="242"/>
                </a:lnTo>
                <a:lnTo>
                  <a:pt x="1112" y="237"/>
                </a:lnTo>
                <a:lnTo>
                  <a:pt x="1097" y="227"/>
                </a:lnTo>
                <a:lnTo>
                  <a:pt x="1072" y="196"/>
                </a:lnTo>
                <a:lnTo>
                  <a:pt x="1062" y="181"/>
                </a:lnTo>
                <a:lnTo>
                  <a:pt x="1062" y="181"/>
                </a:lnTo>
                <a:lnTo>
                  <a:pt x="1062" y="161"/>
                </a:lnTo>
                <a:lnTo>
                  <a:pt x="1062" y="151"/>
                </a:lnTo>
                <a:lnTo>
                  <a:pt x="1057" y="151"/>
                </a:lnTo>
                <a:lnTo>
                  <a:pt x="1057" y="151"/>
                </a:lnTo>
                <a:lnTo>
                  <a:pt x="1041" y="151"/>
                </a:lnTo>
                <a:lnTo>
                  <a:pt x="1016" y="151"/>
                </a:lnTo>
                <a:lnTo>
                  <a:pt x="1006" y="156"/>
                </a:lnTo>
                <a:lnTo>
                  <a:pt x="991" y="166"/>
                </a:lnTo>
                <a:lnTo>
                  <a:pt x="986" y="176"/>
                </a:lnTo>
                <a:lnTo>
                  <a:pt x="981" y="186"/>
                </a:lnTo>
                <a:lnTo>
                  <a:pt x="981" y="186"/>
                </a:lnTo>
                <a:lnTo>
                  <a:pt x="976" y="217"/>
                </a:lnTo>
                <a:lnTo>
                  <a:pt x="966" y="247"/>
                </a:lnTo>
                <a:lnTo>
                  <a:pt x="951" y="272"/>
                </a:lnTo>
                <a:lnTo>
                  <a:pt x="951" y="272"/>
                </a:lnTo>
                <a:lnTo>
                  <a:pt x="941" y="272"/>
                </a:lnTo>
                <a:lnTo>
                  <a:pt x="911" y="272"/>
                </a:lnTo>
                <a:lnTo>
                  <a:pt x="896" y="277"/>
                </a:lnTo>
                <a:lnTo>
                  <a:pt x="875" y="282"/>
                </a:lnTo>
                <a:lnTo>
                  <a:pt x="860" y="292"/>
                </a:lnTo>
                <a:lnTo>
                  <a:pt x="840" y="307"/>
                </a:lnTo>
                <a:lnTo>
                  <a:pt x="840" y="307"/>
                </a:lnTo>
                <a:lnTo>
                  <a:pt x="810" y="337"/>
                </a:lnTo>
                <a:lnTo>
                  <a:pt x="790" y="352"/>
                </a:lnTo>
                <a:lnTo>
                  <a:pt x="775" y="362"/>
                </a:lnTo>
                <a:lnTo>
                  <a:pt x="775" y="362"/>
                </a:lnTo>
                <a:lnTo>
                  <a:pt x="760" y="357"/>
                </a:lnTo>
                <a:lnTo>
                  <a:pt x="745" y="362"/>
                </a:lnTo>
                <a:lnTo>
                  <a:pt x="740" y="367"/>
                </a:lnTo>
                <a:lnTo>
                  <a:pt x="735" y="372"/>
                </a:lnTo>
                <a:lnTo>
                  <a:pt x="730" y="393"/>
                </a:lnTo>
                <a:lnTo>
                  <a:pt x="735" y="413"/>
                </a:lnTo>
                <a:lnTo>
                  <a:pt x="750" y="458"/>
                </a:lnTo>
                <a:lnTo>
                  <a:pt x="760" y="478"/>
                </a:lnTo>
                <a:lnTo>
                  <a:pt x="765" y="498"/>
                </a:lnTo>
                <a:lnTo>
                  <a:pt x="659" y="559"/>
                </a:lnTo>
                <a:lnTo>
                  <a:pt x="629" y="549"/>
                </a:lnTo>
                <a:lnTo>
                  <a:pt x="594" y="554"/>
                </a:lnTo>
                <a:lnTo>
                  <a:pt x="377" y="252"/>
                </a:lnTo>
                <a:lnTo>
                  <a:pt x="347" y="227"/>
                </a:lnTo>
                <a:lnTo>
                  <a:pt x="347" y="227"/>
                </a:lnTo>
                <a:lnTo>
                  <a:pt x="352" y="207"/>
                </a:lnTo>
                <a:lnTo>
                  <a:pt x="352" y="191"/>
                </a:lnTo>
                <a:lnTo>
                  <a:pt x="347" y="181"/>
                </a:lnTo>
                <a:lnTo>
                  <a:pt x="342" y="171"/>
                </a:lnTo>
                <a:lnTo>
                  <a:pt x="332" y="161"/>
                </a:lnTo>
                <a:lnTo>
                  <a:pt x="327" y="161"/>
                </a:lnTo>
                <a:lnTo>
                  <a:pt x="327" y="161"/>
                </a:lnTo>
                <a:lnTo>
                  <a:pt x="322" y="126"/>
                </a:lnTo>
                <a:lnTo>
                  <a:pt x="312" y="106"/>
                </a:lnTo>
                <a:lnTo>
                  <a:pt x="302" y="96"/>
                </a:lnTo>
                <a:lnTo>
                  <a:pt x="302" y="96"/>
                </a:lnTo>
                <a:lnTo>
                  <a:pt x="302" y="96"/>
                </a:lnTo>
                <a:lnTo>
                  <a:pt x="302" y="76"/>
                </a:lnTo>
                <a:lnTo>
                  <a:pt x="302" y="56"/>
                </a:lnTo>
                <a:lnTo>
                  <a:pt x="292" y="41"/>
                </a:lnTo>
                <a:lnTo>
                  <a:pt x="282" y="30"/>
                </a:lnTo>
                <a:lnTo>
                  <a:pt x="262" y="10"/>
                </a:lnTo>
                <a:lnTo>
                  <a:pt x="252" y="5"/>
                </a:lnTo>
                <a:lnTo>
                  <a:pt x="211" y="0"/>
                </a:lnTo>
                <a:lnTo>
                  <a:pt x="156" y="106"/>
                </a:lnTo>
                <a:lnTo>
                  <a:pt x="121" y="111"/>
                </a:lnTo>
                <a:lnTo>
                  <a:pt x="121" y="126"/>
                </a:lnTo>
                <a:lnTo>
                  <a:pt x="126" y="136"/>
                </a:lnTo>
                <a:lnTo>
                  <a:pt x="131" y="146"/>
                </a:lnTo>
                <a:lnTo>
                  <a:pt x="141" y="161"/>
                </a:lnTo>
                <a:lnTo>
                  <a:pt x="141" y="171"/>
                </a:lnTo>
                <a:lnTo>
                  <a:pt x="141" y="186"/>
                </a:lnTo>
                <a:lnTo>
                  <a:pt x="156" y="196"/>
                </a:lnTo>
                <a:lnTo>
                  <a:pt x="146" y="207"/>
                </a:lnTo>
                <a:lnTo>
                  <a:pt x="146" y="227"/>
                </a:lnTo>
                <a:lnTo>
                  <a:pt x="161" y="242"/>
                </a:lnTo>
                <a:lnTo>
                  <a:pt x="161" y="242"/>
                </a:lnTo>
                <a:lnTo>
                  <a:pt x="161" y="267"/>
                </a:lnTo>
                <a:lnTo>
                  <a:pt x="151" y="287"/>
                </a:lnTo>
                <a:lnTo>
                  <a:pt x="141" y="297"/>
                </a:lnTo>
                <a:lnTo>
                  <a:pt x="121" y="307"/>
                </a:lnTo>
                <a:lnTo>
                  <a:pt x="106" y="317"/>
                </a:lnTo>
                <a:lnTo>
                  <a:pt x="86" y="322"/>
                </a:lnTo>
                <a:lnTo>
                  <a:pt x="45" y="322"/>
                </a:lnTo>
                <a:lnTo>
                  <a:pt x="45" y="322"/>
                </a:lnTo>
                <a:lnTo>
                  <a:pt x="45" y="337"/>
                </a:lnTo>
                <a:lnTo>
                  <a:pt x="45" y="357"/>
                </a:lnTo>
                <a:lnTo>
                  <a:pt x="50" y="383"/>
                </a:lnTo>
                <a:lnTo>
                  <a:pt x="61" y="398"/>
                </a:lnTo>
                <a:lnTo>
                  <a:pt x="71" y="408"/>
                </a:lnTo>
                <a:lnTo>
                  <a:pt x="81" y="478"/>
                </a:lnTo>
                <a:lnTo>
                  <a:pt x="126" y="544"/>
                </a:lnTo>
                <a:lnTo>
                  <a:pt x="126" y="544"/>
                </a:lnTo>
                <a:lnTo>
                  <a:pt x="126" y="549"/>
                </a:lnTo>
                <a:lnTo>
                  <a:pt x="131" y="564"/>
                </a:lnTo>
                <a:lnTo>
                  <a:pt x="121" y="589"/>
                </a:lnTo>
                <a:lnTo>
                  <a:pt x="116" y="599"/>
                </a:lnTo>
                <a:lnTo>
                  <a:pt x="101" y="609"/>
                </a:lnTo>
                <a:lnTo>
                  <a:pt x="101" y="609"/>
                </a:lnTo>
                <a:lnTo>
                  <a:pt x="86" y="644"/>
                </a:lnTo>
                <a:lnTo>
                  <a:pt x="81" y="679"/>
                </a:lnTo>
                <a:lnTo>
                  <a:pt x="76" y="709"/>
                </a:lnTo>
                <a:lnTo>
                  <a:pt x="76" y="709"/>
                </a:lnTo>
                <a:lnTo>
                  <a:pt x="76" y="735"/>
                </a:lnTo>
                <a:lnTo>
                  <a:pt x="66" y="760"/>
                </a:lnTo>
                <a:lnTo>
                  <a:pt x="56" y="785"/>
                </a:lnTo>
                <a:lnTo>
                  <a:pt x="56" y="785"/>
                </a:lnTo>
                <a:lnTo>
                  <a:pt x="56" y="820"/>
                </a:lnTo>
                <a:lnTo>
                  <a:pt x="61" y="865"/>
                </a:lnTo>
                <a:lnTo>
                  <a:pt x="61" y="865"/>
                </a:lnTo>
                <a:lnTo>
                  <a:pt x="61" y="886"/>
                </a:lnTo>
                <a:lnTo>
                  <a:pt x="50" y="901"/>
                </a:lnTo>
                <a:lnTo>
                  <a:pt x="35" y="916"/>
                </a:lnTo>
                <a:lnTo>
                  <a:pt x="10" y="921"/>
                </a:lnTo>
                <a:lnTo>
                  <a:pt x="10" y="921"/>
                </a:lnTo>
                <a:lnTo>
                  <a:pt x="5" y="936"/>
                </a:lnTo>
                <a:lnTo>
                  <a:pt x="0" y="976"/>
                </a:lnTo>
                <a:lnTo>
                  <a:pt x="5" y="996"/>
                </a:lnTo>
                <a:lnTo>
                  <a:pt x="15" y="1016"/>
                </a:lnTo>
                <a:lnTo>
                  <a:pt x="30" y="1031"/>
                </a:lnTo>
                <a:lnTo>
                  <a:pt x="56" y="1041"/>
                </a:lnTo>
                <a:lnTo>
                  <a:pt x="56" y="1041"/>
                </a:lnTo>
                <a:lnTo>
                  <a:pt x="71" y="1047"/>
                </a:lnTo>
                <a:lnTo>
                  <a:pt x="106" y="1062"/>
                </a:lnTo>
                <a:lnTo>
                  <a:pt x="126" y="1077"/>
                </a:lnTo>
                <a:lnTo>
                  <a:pt x="141" y="1092"/>
                </a:lnTo>
                <a:lnTo>
                  <a:pt x="151" y="1112"/>
                </a:lnTo>
                <a:lnTo>
                  <a:pt x="156" y="1137"/>
                </a:lnTo>
                <a:lnTo>
                  <a:pt x="156" y="1137"/>
                </a:lnTo>
                <a:lnTo>
                  <a:pt x="156" y="1137"/>
                </a:lnTo>
                <a:lnTo>
                  <a:pt x="171" y="1132"/>
                </a:lnTo>
                <a:lnTo>
                  <a:pt x="191" y="1137"/>
                </a:lnTo>
                <a:lnTo>
                  <a:pt x="206" y="1142"/>
                </a:lnTo>
                <a:lnTo>
                  <a:pt x="222" y="1157"/>
                </a:lnTo>
                <a:lnTo>
                  <a:pt x="232" y="1172"/>
                </a:lnTo>
                <a:lnTo>
                  <a:pt x="237" y="1202"/>
                </a:lnTo>
                <a:lnTo>
                  <a:pt x="237" y="1202"/>
                </a:lnTo>
                <a:lnTo>
                  <a:pt x="252" y="1207"/>
                </a:lnTo>
                <a:lnTo>
                  <a:pt x="267" y="1218"/>
                </a:lnTo>
                <a:lnTo>
                  <a:pt x="287" y="1228"/>
                </a:lnTo>
                <a:lnTo>
                  <a:pt x="307" y="1248"/>
                </a:lnTo>
                <a:lnTo>
                  <a:pt x="322" y="1273"/>
                </a:lnTo>
                <a:lnTo>
                  <a:pt x="332" y="1308"/>
                </a:lnTo>
                <a:lnTo>
                  <a:pt x="337" y="1343"/>
                </a:lnTo>
                <a:lnTo>
                  <a:pt x="337" y="1343"/>
                </a:lnTo>
                <a:lnTo>
                  <a:pt x="332" y="1358"/>
                </a:lnTo>
                <a:lnTo>
                  <a:pt x="317" y="1384"/>
                </a:lnTo>
                <a:lnTo>
                  <a:pt x="292" y="1419"/>
                </a:lnTo>
                <a:lnTo>
                  <a:pt x="282" y="1434"/>
                </a:lnTo>
                <a:lnTo>
                  <a:pt x="262" y="1449"/>
                </a:lnTo>
                <a:lnTo>
                  <a:pt x="267" y="1479"/>
                </a:lnTo>
                <a:lnTo>
                  <a:pt x="267" y="1479"/>
                </a:lnTo>
                <a:lnTo>
                  <a:pt x="272" y="1479"/>
                </a:lnTo>
                <a:lnTo>
                  <a:pt x="282" y="1479"/>
                </a:lnTo>
                <a:lnTo>
                  <a:pt x="297" y="1494"/>
                </a:lnTo>
                <a:lnTo>
                  <a:pt x="312" y="1519"/>
                </a:lnTo>
                <a:lnTo>
                  <a:pt x="312" y="1519"/>
                </a:lnTo>
                <a:lnTo>
                  <a:pt x="362" y="1565"/>
                </a:lnTo>
                <a:lnTo>
                  <a:pt x="398" y="1600"/>
                </a:lnTo>
                <a:lnTo>
                  <a:pt x="408" y="1620"/>
                </a:lnTo>
                <a:lnTo>
                  <a:pt x="418" y="1640"/>
                </a:lnTo>
                <a:lnTo>
                  <a:pt x="423" y="1640"/>
                </a:lnTo>
                <a:lnTo>
                  <a:pt x="423" y="1640"/>
                </a:lnTo>
                <a:lnTo>
                  <a:pt x="443" y="1630"/>
                </a:lnTo>
                <a:lnTo>
                  <a:pt x="463" y="1625"/>
                </a:lnTo>
                <a:lnTo>
                  <a:pt x="488" y="1615"/>
                </a:lnTo>
                <a:lnTo>
                  <a:pt x="554" y="1610"/>
                </a:lnTo>
                <a:lnTo>
                  <a:pt x="624" y="1595"/>
                </a:lnTo>
                <a:lnTo>
                  <a:pt x="689" y="1575"/>
                </a:lnTo>
                <a:lnTo>
                  <a:pt x="750" y="1544"/>
                </a:lnTo>
                <a:lnTo>
                  <a:pt x="750" y="1544"/>
                </a:lnTo>
                <a:lnTo>
                  <a:pt x="770" y="1555"/>
                </a:lnTo>
                <a:lnTo>
                  <a:pt x="790" y="1555"/>
                </a:lnTo>
                <a:lnTo>
                  <a:pt x="805" y="1555"/>
                </a:lnTo>
                <a:lnTo>
                  <a:pt x="815" y="1555"/>
                </a:lnTo>
                <a:lnTo>
                  <a:pt x="830" y="1544"/>
                </a:lnTo>
                <a:lnTo>
                  <a:pt x="835" y="1539"/>
                </a:lnTo>
                <a:lnTo>
                  <a:pt x="835" y="1539"/>
                </a:lnTo>
                <a:lnTo>
                  <a:pt x="855" y="1499"/>
                </a:lnTo>
                <a:lnTo>
                  <a:pt x="870" y="1469"/>
                </a:lnTo>
                <a:lnTo>
                  <a:pt x="891" y="1444"/>
                </a:lnTo>
                <a:lnTo>
                  <a:pt x="891" y="1444"/>
                </a:lnTo>
                <a:lnTo>
                  <a:pt x="906" y="1424"/>
                </a:lnTo>
                <a:lnTo>
                  <a:pt x="921" y="1404"/>
                </a:lnTo>
                <a:lnTo>
                  <a:pt x="931" y="1384"/>
                </a:lnTo>
                <a:lnTo>
                  <a:pt x="926" y="1298"/>
                </a:lnTo>
                <a:lnTo>
                  <a:pt x="926" y="1298"/>
                </a:lnTo>
                <a:lnTo>
                  <a:pt x="941" y="1273"/>
                </a:lnTo>
                <a:lnTo>
                  <a:pt x="951" y="1258"/>
                </a:lnTo>
                <a:lnTo>
                  <a:pt x="966" y="1243"/>
                </a:lnTo>
                <a:lnTo>
                  <a:pt x="981" y="1238"/>
                </a:lnTo>
                <a:lnTo>
                  <a:pt x="1006" y="1228"/>
                </a:lnTo>
                <a:lnTo>
                  <a:pt x="1016" y="1228"/>
                </a:lnTo>
                <a:lnTo>
                  <a:pt x="1072" y="1258"/>
                </a:lnTo>
                <a:lnTo>
                  <a:pt x="1082" y="1263"/>
                </a:lnTo>
                <a:lnTo>
                  <a:pt x="1082" y="1263"/>
                </a:lnTo>
                <a:lnTo>
                  <a:pt x="1087" y="1233"/>
                </a:lnTo>
                <a:lnTo>
                  <a:pt x="1092" y="1218"/>
                </a:lnTo>
                <a:lnTo>
                  <a:pt x="1102" y="1212"/>
                </a:lnTo>
                <a:lnTo>
                  <a:pt x="1102" y="1207"/>
                </a:lnTo>
                <a:lnTo>
                  <a:pt x="1102" y="1207"/>
                </a:lnTo>
                <a:lnTo>
                  <a:pt x="1122" y="1202"/>
                </a:lnTo>
                <a:lnTo>
                  <a:pt x="1137" y="1192"/>
                </a:lnTo>
                <a:lnTo>
                  <a:pt x="1142" y="1182"/>
                </a:lnTo>
                <a:lnTo>
                  <a:pt x="1152" y="1167"/>
                </a:lnTo>
                <a:lnTo>
                  <a:pt x="1157" y="1142"/>
                </a:lnTo>
                <a:lnTo>
                  <a:pt x="1157" y="1132"/>
                </a:lnTo>
                <a:lnTo>
                  <a:pt x="1157" y="1132"/>
                </a:lnTo>
                <a:lnTo>
                  <a:pt x="1152" y="1127"/>
                </a:lnTo>
                <a:lnTo>
                  <a:pt x="1147" y="1122"/>
                </a:lnTo>
                <a:lnTo>
                  <a:pt x="1137" y="1102"/>
                </a:lnTo>
                <a:lnTo>
                  <a:pt x="1137" y="1072"/>
                </a:lnTo>
                <a:lnTo>
                  <a:pt x="1137" y="1072"/>
                </a:lnTo>
                <a:lnTo>
                  <a:pt x="1132" y="1031"/>
                </a:lnTo>
                <a:lnTo>
                  <a:pt x="1127" y="1006"/>
                </a:lnTo>
                <a:lnTo>
                  <a:pt x="1122" y="986"/>
                </a:lnTo>
                <a:lnTo>
                  <a:pt x="1122" y="986"/>
                </a:lnTo>
                <a:lnTo>
                  <a:pt x="1117" y="951"/>
                </a:lnTo>
                <a:lnTo>
                  <a:pt x="1117" y="916"/>
                </a:lnTo>
                <a:lnTo>
                  <a:pt x="1122" y="886"/>
                </a:lnTo>
                <a:lnTo>
                  <a:pt x="1127" y="860"/>
                </a:lnTo>
                <a:lnTo>
                  <a:pt x="1142" y="820"/>
                </a:lnTo>
                <a:lnTo>
                  <a:pt x="1147" y="810"/>
                </a:lnTo>
                <a:lnTo>
                  <a:pt x="1172" y="810"/>
                </a:lnTo>
                <a:lnTo>
                  <a:pt x="1192" y="810"/>
                </a:lnTo>
                <a:lnTo>
                  <a:pt x="1223" y="815"/>
                </a:lnTo>
                <a:lnTo>
                  <a:pt x="1228" y="810"/>
                </a:lnTo>
                <a:lnTo>
                  <a:pt x="1253" y="800"/>
                </a:lnTo>
                <a:lnTo>
                  <a:pt x="1268" y="810"/>
                </a:lnTo>
                <a:lnTo>
                  <a:pt x="1268" y="830"/>
                </a:lnTo>
                <a:lnTo>
                  <a:pt x="1283" y="845"/>
                </a:lnTo>
                <a:lnTo>
                  <a:pt x="1283" y="845"/>
                </a:lnTo>
                <a:lnTo>
                  <a:pt x="1308" y="830"/>
                </a:lnTo>
                <a:lnTo>
                  <a:pt x="1323" y="830"/>
                </a:lnTo>
                <a:lnTo>
                  <a:pt x="1333" y="830"/>
                </a:lnTo>
                <a:lnTo>
                  <a:pt x="1338" y="840"/>
                </a:lnTo>
                <a:lnTo>
                  <a:pt x="1343" y="860"/>
                </a:lnTo>
                <a:lnTo>
                  <a:pt x="1338" y="875"/>
                </a:lnTo>
                <a:lnTo>
                  <a:pt x="1338" y="906"/>
                </a:lnTo>
                <a:lnTo>
                  <a:pt x="1424" y="1006"/>
                </a:lnTo>
                <a:lnTo>
                  <a:pt x="1444" y="1011"/>
                </a:lnTo>
                <a:lnTo>
                  <a:pt x="1474" y="1006"/>
                </a:lnTo>
                <a:lnTo>
                  <a:pt x="1509" y="1011"/>
                </a:lnTo>
                <a:lnTo>
                  <a:pt x="1509" y="1031"/>
                </a:lnTo>
                <a:lnTo>
                  <a:pt x="1524" y="1077"/>
                </a:lnTo>
                <a:lnTo>
                  <a:pt x="1524" y="1077"/>
                </a:lnTo>
                <a:lnTo>
                  <a:pt x="1560" y="1092"/>
                </a:lnTo>
                <a:lnTo>
                  <a:pt x="1580" y="1097"/>
                </a:lnTo>
                <a:lnTo>
                  <a:pt x="1590" y="1092"/>
                </a:lnTo>
                <a:lnTo>
                  <a:pt x="1590" y="1087"/>
                </a:lnTo>
                <a:lnTo>
                  <a:pt x="1575" y="1062"/>
                </a:lnTo>
                <a:lnTo>
                  <a:pt x="1570" y="1052"/>
                </a:lnTo>
                <a:lnTo>
                  <a:pt x="1550" y="1021"/>
                </a:lnTo>
                <a:lnTo>
                  <a:pt x="1550" y="1021"/>
                </a:lnTo>
                <a:lnTo>
                  <a:pt x="1550" y="996"/>
                </a:lnTo>
                <a:lnTo>
                  <a:pt x="1544" y="976"/>
                </a:lnTo>
                <a:lnTo>
                  <a:pt x="1534" y="946"/>
                </a:lnTo>
                <a:lnTo>
                  <a:pt x="1519" y="931"/>
                </a:lnTo>
                <a:lnTo>
                  <a:pt x="1514" y="926"/>
                </a:lnTo>
                <a:lnTo>
                  <a:pt x="1514" y="926"/>
                </a:lnTo>
                <a:lnTo>
                  <a:pt x="1474" y="921"/>
                </a:lnTo>
                <a:lnTo>
                  <a:pt x="1454" y="911"/>
                </a:lnTo>
                <a:lnTo>
                  <a:pt x="1449" y="906"/>
                </a:lnTo>
                <a:lnTo>
                  <a:pt x="1449" y="901"/>
                </a:lnTo>
                <a:lnTo>
                  <a:pt x="1454" y="886"/>
                </a:lnTo>
                <a:lnTo>
                  <a:pt x="1469" y="875"/>
                </a:lnTo>
                <a:lnTo>
                  <a:pt x="1489" y="860"/>
                </a:lnTo>
                <a:lnTo>
                  <a:pt x="1524" y="845"/>
                </a:lnTo>
                <a:lnTo>
                  <a:pt x="1524" y="845"/>
                </a:lnTo>
                <a:lnTo>
                  <a:pt x="1555" y="825"/>
                </a:lnTo>
                <a:lnTo>
                  <a:pt x="1585" y="805"/>
                </a:lnTo>
                <a:lnTo>
                  <a:pt x="1615" y="775"/>
                </a:lnTo>
                <a:lnTo>
                  <a:pt x="1660" y="775"/>
                </a:lnTo>
                <a:lnTo>
                  <a:pt x="1660" y="775"/>
                </a:lnTo>
                <a:lnTo>
                  <a:pt x="1680" y="770"/>
                </a:lnTo>
                <a:lnTo>
                  <a:pt x="1690" y="765"/>
                </a:lnTo>
                <a:lnTo>
                  <a:pt x="1695" y="760"/>
                </a:lnTo>
                <a:lnTo>
                  <a:pt x="1695" y="750"/>
                </a:lnTo>
                <a:lnTo>
                  <a:pt x="1690" y="730"/>
                </a:lnTo>
                <a:lnTo>
                  <a:pt x="1680" y="725"/>
                </a:lnTo>
                <a:lnTo>
                  <a:pt x="1690" y="709"/>
                </a:lnTo>
                <a:lnTo>
                  <a:pt x="1690" y="709"/>
                </a:lnTo>
                <a:lnTo>
                  <a:pt x="1705" y="715"/>
                </a:lnTo>
                <a:lnTo>
                  <a:pt x="1716" y="715"/>
                </a:lnTo>
                <a:lnTo>
                  <a:pt x="1726" y="709"/>
                </a:lnTo>
                <a:lnTo>
                  <a:pt x="1731" y="704"/>
                </a:lnTo>
                <a:lnTo>
                  <a:pt x="1731" y="689"/>
                </a:lnTo>
                <a:lnTo>
                  <a:pt x="1731" y="679"/>
                </a:lnTo>
                <a:lnTo>
                  <a:pt x="1721" y="619"/>
                </a:lnTo>
                <a:lnTo>
                  <a:pt x="1721" y="619"/>
                </a:lnTo>
                <a:lnTo>
                  <a:pt x="1731" y="604"/>
                </a:lnTo>
                <a:lnTo>
                  <a:pt x="1741" y="589"/>
                </a:lnTo>
                <a:lnTo>
                  <a:pt x="1746" y="569"/>
                </a:lnTo>
                <a:lnTo>
                  <a:pt x="1746" y="569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8326438" y="4100513"/>
            <a:ext cx="1717675" cy="1517650"/>
          </a:xfrm>
          <a:custGeom>
            <a:avLst/>
            <a:gdLst>
              <a:gd name="T0" fmla="*/ 981 w 1082"/>
              <a:gd name="T1" fmla="*/ 664 h 956"/>
              <a:gd name="T2" fmla="*/ 946 w 1082"/>
              <a:gd name="T3" fmla="*/ 594 h 956"/>
              <a:gd name="T4" fmla="*/ 911 w 1082"/>
              <a:gd name="T5" fmla="*/ 528 h 956"/>
              <a:gd name="T6" fmla="*/ 911 w 1082"/>
              <a:gd name="T7" fmla="*/ 508 h 956"/>
              <a:gd name="T8" fmla="*/ 810 w 1082"/>
              <a:gd name="T9" fmla="*/ 387 h 956"/>
              <a:gd name="T10" fmla="*/ 765 w 1082"/>
              <a:gd name="T11" fmla="*/ 347 h 956"/>
              <a:gd name="T12" fmla="*/ 775 w 1082"/>
              <a:gd name="T13" fmla="*/ 302 h 956"/>
              <a:gd name="T14" fmla="*/ 830 w 1082"/>
              <a:gd name="T15" fmla="*/ 211 h 956"/>
              <a:gd name="T16" fmla="*/ 805 w 1082"/>
              <a:gd name="T17" fmla="*/ 116 h 956"/>
              <a:gd name="T18" fmla="*/ 730 w 1082"/>
              <a:gd name="T19" fmla="*/ 65 h 956"/>
              <a:gd name="T20" fmla="*/ 704 w 1082"/>
              <a:gd name="T21" fmla="*/ 10 h 956"/>
              <a:gd name="T22" fmla="*/ 654 w 1082"/>
              <a:gd name="T23" fmla="*/ 0 h 956"/>
              <a:gd name="T24" fmla="*/ 584 w 1082"/>
              <a:gd name="T25" fmla="*/ 116 h 956"/>
              <a:gd name="T26" fmla="*/ 564 w 1082"/>
              <a:gd name="T27" fmla="*/ 166 h 956"/>
              <a:gd name="T28" fmla="*/ 523 w 1082"/>
              <a:gd name="T29" fmla="*/ 186 h 956"/>
              <a:gd name="T30" fmla="*/ 428 w 1082"/>
              <a:gd name="T31" fmla="*/ 156 h 956"/>
              <a:gd name="T32" fmla="*/ 393 w 1082"/>
              <a:gd name="T33" fmla="*/ 70 h 956"/>
              <a:gd name="T34" fmla="*/ 327 w 1082"/>
              <a:gd name="T35" fmla="*/ 55 h 956"/>
              <a:gd name="T36" fmla="*/ 247 w 1082"/>
              <a:gd name="T37" fmla="*/ 80 h 956"/>
              <a:gd name="T38" fmla="*/ 196 w 1082"/>
              <a:gd name="T39" fmla="*/ 176 h 956"/>
              <a:gd name="T40" fmla="*/ 181 w 1082"/>
              <a:gd name="T41" fmla="*/ 171 h 956"/>
              <a:gd name="T42" fmla="*/ 156 w 1082"/>
              <a:gd name="T43" fmla="*/ 236 h 956"/>
              <a:gd name="T44" fmla="*/ 146 w 1082"/>
              <a:gd name="T45" fmla="*/ 322 h 956"/>
              <a:gd name="T46" fmla="*/ 121 w 1082"/>
              <a:gd name="T47" fmla="*/ 362 h 956"/>
              <a:gd name="T48" fmla="*/ 151 w 1082"/>
              <a:gd name="T49" fmla="*/ 473 h 956"/>
              <a:gd name="T50" fmla="*/ 166 w 1082"/>
              <a:gd name="T51" fmla="*/ 513 h 956"/>
              <a:gd name="T52" fmla="*/ 106 w 1082"/>
              <a:gd name="T53" fmla="*/ 548 h 956"/>
              <a:gd name="T54" fmla="*/ 61 w 1082"/>
              <a:gd name="T55" fmla="*/ 639 h 956"/>
              <a:gd name="T56" fmla="*/ 0 w 1082"/>
              <a:gd name="T57" fmla="*/ 689 h 956"/>
              <a:gd name="T58" fmla="*/ 25 w 1082"/>
              <a:gd name="T59" fmla="*/ 744 h 956"/>
              <a:gd name="T60" fmla="*/ 71 w 1082"/>
              <a:gd name="T61" fmla="*/ 780 h 956"/>
              <a:gd name="T62" fmla="*/ 86 w 1082"/>
              <a:gd name="T63" fmla="*/ 865 h 956"/>
              <a:gd name="T64" fmla="*/ 141 w 1082"/>
              <a:gd name="T65" fmla="*/ 880 h 956"/>
              <a:gd name="T66" fmla="*/ 176 w 1082"/>
              <a:gd name="T67" fmla="*/ 956 h 956"/>
              <a:gd name="T68" fmla="*/ 237 w 1082"/>
              <a:gd name="T69" fmla="*/ 946 h 956"/>
              <a:gd name="T70" fmla="*/ 252 w 1082"/>
              <a:gd name="T71" fmla="*/ 875 h 956"/>
              <a:gd name="T72" fmla="*/ 302 w 1082"/>
              <a:gd name="T73" fmla="*/ 840 h 956"/>
              <a:gd name="T74" fmla="*/ 342 w 1082"/>
              <a:gd name="T75" fmla="*/ 815 h 956"/>
              <a:gd name="T76" fmla="*/ 372 w 1082"/>
              <a:gd name="T77" fmla="*/ 785 h 956"/>
              <a:gd name="T78" fmla="*/ 533 w 1082"/>
              <a:gd name="T79" fmla="*/ 865 h 956"/>
              <a:gd name="T80" fmla="*/ 543 w 1082"/>
              <a:gd name="T81" fmla="*/ 900 h 956"/>
              <a:gd name="T82" fmla="*/ 654 w 1082"/>
              <a:gd name="T83" fmla="*/ 931 h 956"/>
              <a:gd name="T84" fmla="*/ 704 w 1082"/>
              <a:gd name="T85" fmla="*/ 920 h 956"/>
              <a:gd name="T86" fmla="*/ 750 w 1082"/>
              <a:gd name="T87" fmla="*/ 936 h 956"/>
              <a:gd name="T88" fmla="*/ 840 w 1082"/>
              <a:gd name="T89" fmla="*/ 941 h 956"/>
              <a:gd name="T90" fmla="*/ 956 w 1082"/>
              <a:gd name="T91" fmla="*/ 890 h 956"/>
              <a:gd name="T92" fmla="*/ 1026 w 1082"/>
              <a:gd name="T93" fmla="*/ 915 h 956"/>
              <a:gd name="T94" fmla="*/ 1072 w 1082"/>
              <a:gd name="T95" fmla="*/ 845 h 956"/>
              <a:gd name="T96" fmla="*/ 1082 w 1082"/>
              <a:gd name="T97" fmla="*/ 785 h 956"/>
              <a:gd name="T98" fmla="*/ 1057 w 1082"/>
              <a:gd name="T99" fmla="*/ 719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82" h="956">
                <a:moveTo>
                  <a:pt x="1041" y="709"/>
                </a:moveTo>
                <a:lnTo>
                  <a:pt x="1041" y="709"/>
                </a:lnTo>
                <a:lnTo>
                  <a:pt x="1011" y="689"/>
                </a:lnTo>
                <a:lnTo>
                  <a:pt x="981" y="664"/>
                </a:lnTo>
                <a:lnTo>
                  <a:pt x="956" y="634"/>
                </a:lnTo>
                <a:lnTo>
                  <a:pt x="956" y="634"/>
                </a:lnTo>
                <a:lnTo>
                  <a:pt x="956" y="614"/>
                </a:lnTo>
                <a:lnTo>
                  <a:pt x="946" y="594"/>
                </a:lnTo>
                <a:lnTo>
                  <a:pt x="931" y="558"/>
                </a:lnTo>
                <a:lnTo>
                  <a:pt x="916" y="538"/>
                </a:lnTo>
                <a:lnTo>
                  <a:pt x="911" y="528"/>
                </a:lnTo>
                <a:lnTo>
                  <a:pt x="911" y="528"/>
                </a:lnTo>
                <a:lnTo>
                  <a:pt x="911" y="518"/>
                </a:lnTo>
                <a:lnTo>
                  <a:pt x="916" y="513"/>
                </a:lnTo>
                <a:lnTo>
                  <a:pt x="911" y="508"/>
                </a:lnTo>
                <a:lnTo>
                  <a:pt x="911" y="508"/>
                </a:lnTo>
                <a:lnTo>
                  <a:pt x="906" y="488"/>
                </a:lnTo>
                <a:lnTo>
                  <a:pt x="891" y="468"/>
                </a:lnTo>
                <a:lnTo>
                  <a:pt x="855" y="428"/>
                </a:lnTo>
                <a:lnTo>
                  <a:pt x="810" y="387"/>
                </a:lnTo>
                <a:lnTo>
                  <a:pt x="810" y="387"/>
                </a:lnTo>
                <a:lnTo>
                  <a:pt x="790" y="357"/>
                </a:lnTo>
                <a:lnTo>
                  <a:pt x="775" y="347"/>
                </a:lnTo>
                <a:lnTo>
                  <a:pt x="765" y="347"/>
                </a:lnTo>
                <a:lnTo>
                  <a:pt x="760" y="347"/>
                </a:lnTo>
                <a:lnTo>
                  <a:pt x="760" y="312"/>
                </a:lnTo>
                <a:lnTo>
                  <a:pt x="760" y="312"/>
                </a:lnTo>
                <a:lnTo>
                  <a:pt x="775" y="302"/>
                </a:lnTo>
                <a:lnTo>
                  <a:pt x="790" y="287"/>
                </a:lnTo>
                <a:lnTo>
                  <a:pt x="815" y="252"/>
                </a:lnTo>
                <a:lnTo>
                  <a:pt x="825" y="226"/>
                </a:lnTo>
                <a:lnTo>
                  <a:pt x="830" y="211"/>
                </a:lnTo>
                <a:lnTo>
                  <a:pt x="830" y="211"/>
                </a:lnTo>
                <a:lnTo>
                  <a:pt x="830" y="171"/>
                </a:lnTo>
                <a:lnTo>
                  <a:pt x="820" y="141"/>
                </a:lnTo>
                <a:lnTo>
                  <a:pt x="805" y="116"/>
                </a:lnTo>
                <a:lnTo>
                  <a:pt x="785" y="96"/>
                </a:lnTo>
                <a:lnTo>
                  <a:pt x="765" y="80"/>
                </a:lnTo>
                <a:lnTo>
                  <a:pt x="745" y="75"/>
                </a:lnTo>
                <a:lnTo>
                  <a:pt x="730" y="65"/>
                </a:lnTo>
                <a:lnTo>
                  <a:pt x="730" y="65"/>
                </a:lnTo>
                <a:lnTo>
                  <a:pt x="725" y="40"/>
                </a:lnTo>
                <a:lnTo>
                  <a:pt x="714" y="20"/>
                </a:lnTo>
                <a:lnTo>
                  <a:pt x="704" y="10"/>
                </a:lnTo>
                <a:lnTo>
                  <a:pt x="689" y="0"/>
                </a:lnTo>
                <a:lnTo>
                  <a:pt x="664" y="0"/>
                </a:lnTo>
                <a:lnTo>
                  <a:pt x="654" y="0"/>
                </a:lnTo>
                <a:lnTo>
                  <a:pt x="654" y="0"/>
                </a:lnTo>
                <a:lnTo>
                  <a:pt x="654" y="0"/>
                </a:lnTo>
                <a:lnTo>
                  <a:pt x="649" y="30"/>
                </a:lnTo>
                <a:lnTo>
                  <a:pt x="634" y="65"/>
                </a:lnTo>
                <a:lnTo>
                  <a:pt x="584" y="116"/>
                </a:lnTo>
                <a:lnTo>
                  <a:pt x="584" y="116"/>
                </a:lnTo>
                <a:lnTo>
                  <a:pt x="579" y="131"/>
                </a:lnTo>
                <a:lnTo>
                  <a:pt x="564" y="166"/>
                </a:lnTo>
                <a:lnTo>
                  <a:pt x="564" y="166"/>
                </a:lnTo>
                <a:lnTo>
                  <a:pt x="559" y="181"/>
                </a:lnTo>
                <a:lnTo>
                  <a:pt x="554" y="186"/>
                </a:lnTo>
                <a:lnTo>
                  <a:pt x="543" y="186"/>
                </a:lnTo>
                <a:lnTo>
                  <a:pt x="523" y="186"/>
                </a:lnTo>
                <a:lnTo>
                  <a:pt x="488" y="166"/>
                </a:lnTo>
                <a:lnTo>
                  <a:pt x="428" y="171"/>
                </a:lnTo>
                <a:lnTo>
                  <a:pt x="428" y="171"/>
                </a:lnTo>
                <a:lnTo>
                  <a:pt x="428" y="156"/>
                </a:lnTo>
                <a:lnTo>
                  <a:pt x="428" y="136"/>
                </a:lnTo>
                <a:lnTo>
                  <a:pt x="423" y="111"/>
                </a:lnTo>
                <a:lnTo>
                  <a:pt x="413" y="91"/>
                </a:lnTo>
                <a:lnTo>
                  <a:pt x="393" y="70"/>
                </a:lnTo>
                <a:lnTo>
                  <a:pt x="377" y="60"/>
                </a:lnTo>
                <a:lnTo>
                  <a:pt x="362" y="55"/>
                </a:lnTo>
                <a:lnTo>
                  <a:pt x="347" y="55"/>
                </a:lnTo>
                <a:lnTo>
                  <a:pt x="327" y="55"/>
                </a:lnTo>
                <a:lnTo>
                  <a:pt x="327" y="55"/>
                </a:lnTo>
                <a:lnTo>
                  <a:pt x="312" y="55"/>
                </a:lnTo>
                <a:lnTo>
                  <a:pt x="282" y="65"/>
                </a:lnTo>
                <a:lnTo>
                  <a:pt x="247" y="80"/>
                </a:lnTo>
                <a:lnTo>
                  <a:pt x="237" y="91"/>
                </a:lnTo>
                <a:lnTo>
                  <a:pt x="227" y="106"/>
                </a:lnTo>
                <a:lnTo>
                  <a:pt x="227" y="106"/>
                </a:lnTo>
                <a:lnTo>
                  <a:pt x="196" y="176"/>
                </a:lnTo>
                <a:lnTo>
                  <a:pt x="196" y="176"/>
                </a:lnTo>
                <a:lnTo>
                  <a:pt x="186" y="171"/>
                </a:lnTo>
                <a:lnTo>
                  <a:pt x="181" y="171"/>
                </a:lnTo>
                <a:lnTo>
                  <a:pt x="181" y="171"/>
                </a:lnTo>
                <a:lnTo>
                  <a:pt x="176" y="201"/>
                </a:lnTo>
                <a:lnTo>
                  <a:pt x="171" y="226"/>
                </a:lnTo>
                <a:lnTo>
                  <a:pt x="166" y="236"/>
                </a:lnTo>
                <a:lnTo>
                  <a:pt x="156" y="236"/>
                </a:lnTo>
                <a:lnTo>
                  <a:pt x="156" y="236"/>
                </a:lnTo>
                <a:lnTo>
                  <a:pt x="156" y="252"/>
                </a:lnTo>
                <a:lnTo>
                  <a:pt x="156" y="287"/>
                </a:lnTo>
                <a:lnTo>
                  <a:pt x="146" y="322"/>
                </a:lnTo>
                <a:lnTo>
                  <a:pt x="136" y="337"/>
                </a:lnTo>
                <a:lnTo>
                  <a:pt x="126" y="347"/>
                </a:lnTo>
                <a:lnTo>
                  <a:pt x="126" y="347"/>
                </a:lnTo>
                <a:lnTo>
                  <a:pt x="121" y="362"/>
                </a:lnTo>
                <a:lnTo>
                  <a:pt x="121" y="402"/>
                </a:lnTo>
                <a:lnTo>
                  <a:pt x="126" y="428"/>
                </a:lnTo>
                <a:lnTo>
                  <a:pt x="136" y="453"/>
                </a:lnTo>
                <a:lnTo>
                  <a:pt x="151" y="473"/>
                </a:lnTo>
                <a:lnTo>
                  <a:pt x="176" y="493"/>
                </a:lnTo>
                <a:lnTo>
                  <a:pt x="176" y="513"/>
                </a:lnTo>
                <a:lnTo>
                  <a:pt x="176" y="513"/>
                </a:lnTo>
                <a:lnTo>
                  <a:pt x="166" y="513"/>
                </a:lnTo>
                <a:lnTo>
                  <a:pt x="146" y="518"/>
                </a:lnTo>
                <a:lnTo>
                  <a:pt x="131" y="523"/>
                </a:lnTo>
                <a:lnTo>
                  <a:pt x="121" y="533"/>
                </a:lnTo>
                <a:lnTo>
                  <a:pt x="106" y="548"/>
                </a:lnTo>
                <a:lnTo>
                  <a:pt x="101" y="563"/>
                </a:lnTo>
                <a:lnTo>
                  <a:pt x="101" y="563"/>
                </a:lnTo>
                <a:lnTo>
                  <a:pt x="81" y="604"/>
                </a:lnTo>
                <a:lnTo>
                  <a:pt x="61" y="639"/>
                </a:lnTo>
                <a:lnTo>
                  <a:pt x="35" y="664"/>
                </a:lnTo>
                <a:lnTo>
                  <a:pt x="5" y="679"/>
                </a:lnTo>
                <a:lnTo>
                  <a:pt x="5" y="679"/>
                </a:lnTo>
                <a:lnTo>
                  <a:pt x="0" y="689"/>
                </a:lnTo>
                <a:lnTo>
                  <a:pt x="0" y="704"/>
                </a:lnTo>
                <a:lnTo>
                  <a:pt x="0" y="719"/>
                </a:lnTo>
                <a:lnTo>
                  <a:pt x="10" y="729"/>
                </a:lnTo>
                <a:lnTo>
                  <a:pt x="25" y="744"/>
                </a:lnTo>
                <a:lnTo>
                  <a:pt x="50" y="765"/>
                </a:lnTo>
                <a:lnTo>
                  <a:pt x="50" y="765"/>
                </a:lnTo>
                <a:lnTo>
                  <a:pt x="56" y="765"/>
                </a:lnTo>
                <a:lnTo>
                  <a:pt x="71" y="780"/>
                </a:lnTo>
                <a:lnTo>
                  <a:pt x="81" y="795"/>
                </a:lnTo>
                <a:lnTo>
                  <a:pt x="86" y="810"/>
                </a:lnTo>
                <a:lnTo>
                  <a:pt x="86" y="835"/>
                </a:lnTo>
                <a:lnTo>
                  <a:pt x="86" y="865"/>
                </a:lnTo>
                <a:lnTo>
                  <a:pt x="86" y="865"/>
                </a:lnTo>
                <a:lnTo>
                  <a:pt x="101" y="870"/>
                </a:lnTo>
                <a:lnTo>
                  <a:pt x="121" y="875"/>
                </a:lnTo>
                <a:lnTo>
                  <a:pt x="141" y="880"/>
                </a:lnTo>
                <a:lnTo>
                  <a:pt x="151" y="951"/>
                </a:lnTo>
                <a:lnTo>
                  <a:pt x="151" y="951"/>
                </a:lnTo>
                <a:lnTo>
                  <a:pt x="161" y="951"/>
                </a:lnTo>
                <a:lnTo>
                  <a:pt x="176" y="956"/>
                </a:lnTo>
                <a:lnTo>
                  <a:pt x="201" y="956"/>
                </a:lnTo>
                <a:lnTo>
                  <a:pt x="216" y="951"/>
                </a:lnTo>
                <a:lnTo>
                  <a:pt x="237" y="946"/>
                </a:lnTo>
                <a:lnTo>
                  <a:pt x="237" y="946"/>
                </a:lnTo>
                <a:lnTo>
                  <a:pt x="242" y="946"/>
                </a:lnTo>
                <a:lnTo>
                  <a:pt x="242" y="946"/>
                </a:lnTo>
                <a:lnTo>
                  <a:pt x="247" y="895"/>
                </a:lnTo>
                <a:lnTo>
                  <a:pt x="252" y="875"/>
                </a:lnTo>
                <a:lnTo>
                  <a:pt x="252" y="875"/>
                </a:lnTo>
                <a:lnTo>
                  <a:pt x="267" y="870"/>
                </a:lnTo>
                <a:lnTo>
                  <a:pt x="282" y="865"/>
                </a:lnTo>
                <a:lnTo>
                  <a:pt x="302" y="840"/>
                </a:lnTo>
                <a:lnTo>
                  <a:pt x="312" y="820"/>
                </a:lnTo>
                <a:lnTo>
                  <a:pt x="317" y="810"/>
                </a:lnTo>
                <a:lnTo>
                  <a:pt x="317" y="810"/>
                </a:lnTo>
                <a:lnTo>
                  <a:pt x="342" y="815"/>
                </a:lnTo>
                <a:lnTo>
                  <a:pt x="357" y="810"/>
                </a:lnTo>
                <a:lnTo>
                  <a:pt x="367" y="800"/>
                </a:lnTo>
                <a:lnTo>
                  <a:pt x="372" y="785"/>
                </a:lnTo>
                <a:lnTo>
                  <a:pt x="372" y="785"/>
                </a:lnTo>
                <a:lnTo>
                  <a:pt x="377" y="770"/>
                </a:lnTo>
                <a:lnTo>
                  <a:pt x="388" y="765"/>
                </a:lnTo>
                <a:lnTo>
                  <a:pt x="403" y="760"/>
                </a:lnTo>
                <a:lnTo>
                  <a:pt x="533" y="865"/>
                </a:lnTo>
                <a:lnTo>
                  <a:pt x="533" y="865"/>
                </a:lnTo>
                <a:lnTo>
                  <a:pt x="533" y="875"/>
                </a:lnTo>
                <a:lnTo>
                  <a:pt x="533" y="885"/>
                </a:lnTo>
                <a:lnTo>
                  <a:pt x="543" y="900"/>
                </a:lnTo>
                <a:lnTo>
                  <a:pt x="559" y="910"/>
                </a:lnTo>
                <a:lnTo>
                  <a:pt x="584" y="920"/>
                </a:lnTo>
                <a:lnTo>
                  <a:pt x="634" y="931"/>
                </a:lnTo>
                <a:lnTo>
                  <a:pt x="654" y="931"/>
                </a:lnTo>
                <a:lnTo>
                  <a:pt x="654" y="931"/>
                </a:lnTo>
                <a:lnTo>
                  <a:pt x="664" y="926"/>
                </a:lnTo>
                <a:lnTo>
                  <a:pt x="679" y="920"/>
                </a:lnTo>
                <a:lnTo>
                  <a:pt x="704" y="920"/>
                </a:lnTo>
                <a:lnTo>
                  <a:pt x="730" y="926"/>
                </a:lnTo>
                <a:lnTo>
                  <a:pt x="735" y="931"/>
                </a:lnTo>
                <a:lnTo>
                  <a:pt x="735" y="931"/>
                </a:lnTo>
                <a:lnTo>
                  <a:pt x="750" y="936"/>
                </a:lnTo>
                <a:lnTo>
                  <a:pt x="775" y="946"/>
                </a:lnTo>
                <a:lnTo>
                  <a:pt x="810" y="951"/>
                </a:lnTo>
                <a:lnTo>
                  <a:pt x="825" y="946"/>
                </a:lnTo>
                <a:lnTo>
                  <a:pt x="840" y="941"/>
                </a:lnTo>
                <a:lnTo>
                  <a:pt x="840" y="941"/>
                </a:lnTo>
                <a:lnTo>
                  <a:pt x="875" y="920"/>
                </a:lnTo>
                <a:lnTo>
                  <a:pt x="911" y="905"/>
                </a:lnTo>
                <a:lnTo>
                  <a:pt x="956" y="890"/>
                </a:lnTo>
                <a:lnTo>
                  <a:pt x="956" y="890"/>
                </a:lnTo>
                <a:lnTo>
                  <a:pt x="986" y="910"/>
                </a:lnTo>
                <a:lnTo>
                  <a:pt x="1006" y="915"/>
                </a:lnTo>
                <a:lnTo>
                  <a:pt x="1026" y="915"/>
                </a:lnTo>
                <a:lnTo>
                  <a:pt x="1036" y="910"/>
                </a:lnTo>
                <a:lnTo>
                  <a:pt x="1046" y="895"/>
                </a:lnTo>
                <a:lnTo>
                  <a:pt x="1057" y="880"/>
                </a:lnTo>
                <a:lnTo>
                  <a:pt x="1072" y="845"/>
                </a:lnTo>
                <a:lnTo>
                  <a:pt x="1072" y="845"/>
                </a:lnTo>
                <a:lnTo>
                  <a:pt x="1082" y="825"/>
                </a:lnTo>
                <a:lnTo>
                  <a:pt x="1082" y="805"/>
                </a:lnTo>
                <a:lnTo>
                  <a:pt x="1082" y="785"/>
                </a:lnTo>
                <a:lnTo>
                  <a:pt x="1082" y="765"/>
                </a:lnTo>
                <a:lnTo>
                  <a:pt x="1077" y="749"/>
                </a:lnTo>
                <a:lnTo>
                  <a:pt x="1067" y="729"/>
                </a:lnTo>
                <a:lnTo>
                  <a:pt x="1057" y="719"/>
                </a:lnTo>
                <a:lnTo>
                  <a:pt x="1041" y="709"/>
                </a:lnTo>
                <a:lnTo>
                  <a:pt x="1041" y="709"/>
                </a:lnTo>
                <a:close/>
              </a:path>
            </a:pathLst>
          </a:custGeom>
          <a:solidFill>
            <a:srgbClr val="FFFCD1"/>
          </a:solidFill>
          <a:ln w="31750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 noEditPoints="1"/>
          </p:cNvSpPr>
          <p:nvPr/>
        </p:nvSpPr>
        <p:spPr bwMode="auto">
          <a:xfrm>
            <a:off x="7153275" y="3038475"/>
            <a:ext cx="174625" cy="184150"/>
          </a:xfrm>
          <a:custGeom>
            <a:avLst/>
            <a:gdLst>
              <a:gd name="T0" fmla="*/ 25 w 110"/>
              <a:gd name="T1" fmla="*/ 60 h 116"/>
              <a:gd name="T2" fmla="*/ 25 w 110"/>
              <a:gd name="T3" fmla="*/ 91 h 116"/>
              <a:gd name="T4" fmla="*/ 15 w 110"/>
              <a:gd name="T5" fmla="*/ 101 h 116"/>
              <a:gd name="T6" fmla="*/ 25 w 110"/>
              <a:gd name="T7" fmla="*/ 116 h 116"/>
              <a:gd name="T8" fmla="*/ 30 w 110"/>
              <a:gd name="T9" fmla="*/ 111 h 116"/>
              <a:gd name="T10" fmla="*/ 60 w 110"/>
              <a:gd name="T11" fmla="*/ 96 h 116"/>
              <a:gd name="T12" fmla="*/ 55 w 110"/>
              <a:gd name="T13" fmla="*/ 86 h 116"/>
              <a:gd name="T14" fmla="*/ 55 w 110"/>
              <a:gd name="T15" fmla="*/ 81 h 116"/>
              <a:gd name="T16" fmla="*/ 50 w 110"/>
              <a:gd name="T17" fmla="*/ 86 h 116"/>
              <a:gd name="T18" fmla="*/ 40 w 110"/>
              <a:gd name="T19" fmla="*/ 60 h 116"/>
              <a:gd name="T20" fmla="*/ 50 w 110"/>
              <a:gd name="T21" fmla="*/ 60 h 116"/>
              <a:gd name="T22" fmla="*/ 65 w 110"/>
              <a:gd name="T23" fmla="*/ 91 h 116"/>
              <a:gd name="T24" fmla="*/ 100 w 110"/>
              <a:gd name="T25" fmla="*/ 111 h 116"/>
              <a:gd name="T26" fmla="*/ 110 w 110"/>
              <a:gd name="T27" fmla="*/ 91 h 116"/>
              <a:gd name="T28" fmla="*/ 80 w 110"/>
              <a:gd name="T29" fmla="*/ 81 h 116"/>
              <a:gd name="T30" fmla="*/ 65 w 110"/>
              <a:gd name="T31" fmla="*/ 60 h 116"/>
              <a:gd name="T32" fmla="*/ 105 w 110"/>
              <a:gd name="T33" fmla="*/ 45 h 116"/>
              <a:gd name="T34" fmla="*/ 40 w 110"/>
              <a:gd name="T35" fmla="*/ 15 h 116"/>
              <a:gd name="T36" fmla="*/ 40 w 110"/>
              <a:gd name="T37" fmla="*/ 5 h 116"/>
              <a:gd name="T38" fmla="*/ 40 w 110"/>
              <a:gd name="T39" fmla="*/ 5 h 116"/>
              <a:gd name="T40" fmla="*/ 25 w 110"/>
              <a:gd name="T41" fmla="*/ 0 h 116"/>
              <a:gd name="T42" fmla="*/ 20 w 110"/>
              <a:gd name="T43" fmla="*/ 45 h 116"/>
              <a:gd name="T44" fmla="*/ 0 w 110"/>
              <a:gd name="T45" fmla="*/ 45 h 116"/>
              <a:gd name="T46" fmla="*/ 0 w 110"/>
              <a:gd name="T47" fmla="*/ 60 h 116"/>
              <a:gd name="T48" fmla="*/ 55 w 110"/>
              <a:gd name="T49" fmla="*/ 45 h 116"/>
              <a:gd name="T50" fmla="*/ 85 w 110"/>
              <a:gd name="T51" fmla="*/ 15 h 116"/>
              <a:gd name="T52" fmla="*/ 85 w 110"/>
              <a:gd name="T53" fmla="*/ 15 h 116"/>
              <a:gd name="T54" fmla="*/ 90 w 110"/>
              <a:gd name="T55" fmla="*/ 10 h 116"/>
              <a:gd name="T56" fmla="*/ 85 w 110"/>
              <a:gd name="T57" fmla="*/ 10 h 116"/>
              <a:gd name="T58" fmla="*/ 70 w 110"/>
              <a:gd name="T59" fmla="*/ 0 h 116"/>
              <a:gd name="T60" fmla="*/ 70 w 110"/>
              <a:gd name="T61" fmla="*/ 5 h 116"/>
              <a:gd name="T62" fmla="*/ 60 w 110"/>
              <a:gd name="T63" fmla="*/ 20 h 116"/>
              <a:gd name="T64" fmla="*/ 40 w 110"/>
              <a:gd name="T65" fmla="*/ 35 h 116"/>
              <a:gd name="T66" fmla="*/ 55 w 110"/>
              <a:gd name="T67" fmla="*/ 45 h 116"/>
              <a:gd name="T68" fmla="*/ 55 w 110"/>
              <a:gd name="T69" fmla="*/ 45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0" h="116">
                <a:moveTo>
                  <a:pt x="0" y="60"/>
                </a:moveTo>
                <a:lnTo>
                  <a:pt x="25" y="60"/>
                </a:lnTo>
                <a:lnTo>
                  <a:pt x="25" y="91"/>
                </a:lnTo>
                <a:lnTo>
                  <a:pt x="25" y="91"/>
                </a:lnTo>
                <a:lnTo>
                  <a:pt x="20" y="101"/>
                </a:lnTo>
                <a:lnTo>
                  <a:pt x="15" y="101"/>
                </a:lnTo>
                <a:lnTo>
                  <a:pt x="15" y="101"/>
                </a:lnTo>
                <a:lnTo>
                  <a:pt x="25" y="116"/>
                </a:lnTo>
                <a:lnTo>
                  <a:pt x="30" y="111"/>
                </a:lnTo>
                <a:lnTo>
                  <a:pt x="30" y="111"/>
                </a:lnTo>
                <a:lnTo>
                  <a:pt x="60" y="96"/>
                </a:lnTo>
                <a:lnTo>
                  <a:pt x="60" y="96"/>
                </a:lnTo>
                <a:lnTo>
                  <a:pt x="55" y="86"/>
                </a:lnTo>
                <a:lnTo>
                  <a:pt x="55" y="86"/>
                </a:lnTo>
                <a:lnTo>
                  <a:pt x="55" y="81"/>
                </a:lnTo>
                <a:lnTo>
                  <a:pt x="55" y="81"/>
                </a:lnTo>
                <a:lnTo>
                  <a:pt x="50" y="86"/>
                </a:lnTo>
                <a:lnTo>
                  <a:pt x="50" y="86"/>
                </a:lnTo>
                <a:lnTo>
                  <a:pt x="40" y="91"/>
                </a:lnTo>
                <a:lnTo>
                  <a:pt x="40" y="60"/>
                </a:lnTo>
                <a:lnTo>
                  <a:pt x="50" y="60"/>
                </a:lnTo>
                <a:lnTo>
                  <a:pt x="50" y="60"/>
                </a:lnTo>
                <a:lnTo>
                  <a:pt x="55" y="75"/>
                </a:lnTo>
                <a:lnTo>
                  <a:pt x="65" y="91"/>
                </a:lnTo>
                <a:lnTo>
                  <a:pt x="80" y="101"/>
                </a:lnTo>
                <a:lnTo>
                  <a:pt x="100" y="111"/>
                </a:lnTo>
                <a:lnTo>
                  <a:pt x="100" y="111"/>
                </a:lnTo>
                <a:lnTo>
                  <a:pt x="110" y="91"/>
                </a:lnTo>
                <a:lnTo>
                  <a:pt x="110" y="91"/>
                </a:lnTo>
                <a:lnTo>
                  <a:pt x="80" y="81"/>
                </a:lnTo>
                <a:lnTo>
                  <a:pt x="70" y="70"/>
                </a:lnTo>
                <a:lnTo>
                  <a:pt x="65" y="60"/>
                </a:lnTo>
                <a:lnTo>
                  <a:pt x="105" y="60"/>
                </a:lnTo>
                <a:lnTo>
                  <a:pt x="105" y="45"/>
                </a:lnTo>
                <a:lnTo>
                  <a:pt x="40" y="45"/>
                </a:lnTo>
                <a:lnTo>
                  <a:pt x="40" y="15"/>
                </a:lnTo>
                <a:lnTo>
                  <a:pt x="40" y="15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lnTo>
                  <a:pt x="25" y="0"/>
                </a:lnTo>
                <a:lnTo>
                  <a:pt x="20" y="0"/>
                </a:lnTo>
                <a:lnTo>
                  <a:pt x="20" y="45"/>
                </a:lnTo>
                <a:lnTo>
                  <a:pt x="0" y="45"/>
                </a:lnTo>
                <a:lnTo>
                  <a:pt x="0" y="45"/>
                </a:lnTo>
                <a:lnTo>
                  <a:pt x="0" y="45"/>
                </a:lnTo>
                <a:lnTo>
                  <a:pt x="0" y="60"/>
                </a:lnTo>
                <a:lnTo>
                  <a:pt x="0" y="60"/>
                </a:lnTo>
                <a:close/>
                <a:moveTo>
                  <a:pt x="55" y="45"/>
                </a:moveTo>
                <a:lnTo>
                  <a:pt x="55" y="45"/>
                </a:lnTo>
                <a:lnTo>
                  <a:pt x="85" y="15"/>
                </a:lnTo>
                <a:lnTo>
                  <a:pt x="85" y="15"/>
                </a:lnTo>
                <a:lnTo>
                  <a:pt x="85" y="15"/>
                </a:lnTo>
                <a:lnTo>
                  <a:pt x="85" y="15"/>
                </a:lnTo>
                <a:lnTo>
                  <a:pt x="90" y="10"/>
                </a:lnTo>
                <a:lnTo>
                  <a:pt x="85" y="10"/>
                </a:lnTo>
                <a:lnTo>
                  <a:pt x="85" y="10"/>
                </a:lnTo>
                <a:lnTo>
                  <a:pt x="70" y="0"/>
                </a:lnTo>
                <a:lnTo>
                  <a:pt x="70" y="0"/>
                </a:lnTo>
                <a:lnTo>
                  <a:pt x="70" y="5"/>
                </a:lnTo>
                <a:lnTo>
                  <a:pt x="70" y="5"/>
                </a:lnTo>
                <a:lnTo>
                  <a:pt x="70" y="5"/>
                </a:lnTo>
                <a:lnTo>
                  <a:pt x="60" y="20"/>
                </a:lnTo>
                <a:lnTo>
                  <a:pt x="40" y="35"/>
                </a:lnTo>
                <a:lnTo>
                  <a:pt x="40" y="35"/>
                </a:lnTo>
                <a:lnTo>
                  <a:pt x="40" y="35"/>
                </a:lnTo>
                <a:lnTo>
                  <a:pt x="55" y="45"/>
                </a:lnTo>
                <a:lnTo>
                  <a:pt x="55" y="45"/>
                </a:lnTo>
                <a:lnTo>
                  <a:pt x="55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 noEditPoints="1"/>
          </p:cNvSpPr>
          <p:nvPr/>
        </p:nvSpPr>
        <p:spPr bwMode="auto">
          <a:xfrm>
            <a:off x="7343775" y="3038475"/>
            <a:ext cx="176213" cy="176213"/>
          </a:xfrm>
          <a:custGeom>
            <a:avLst/>
            <a:gdLst>
              <a:gd name="T0" fmla="*/ 46 w 111"/>
              <a:gd name="T1" fmla="*/ 20 h 111"/>
              <a:gd name="T2" fmla="*/ 46 w 111"/>
              <a:gd name="T3" fmla="*/ 25 h 111"/>
              <a:gd name="T4" fmla="*/ 16 w 111"/>
              <a:gd name="T5" fmla="*/ 30 h 111"/>
              <a:gd name="T6" fmla="*/ 41 w 111"/>
              <a:gd name="T7" fmla="*/ 40 h 111"/>
              <a:gd name="T8" fmla="*/ 36 w 111"/>
              <a:gd name="T9" fmla="*/ 45 h 111"/>
              <a:gd name="T10" fmla="*/ 0 w 111"/>
              <a:gd name="T11" fmla="*/ 55 h 111"/>
              <a:gd name="T12" fmla="*/ 31 w 111"/>
              <a:gd name="T13" fmla="*/ 55 h 111"/>
              <a:gd name="T14" fmla="*/ 0 w 111"/>
              <a:gd name="T15" fmla="*/ 75 h 111"/>
              <a:gd name="T16" fmla="*/ 11 w 111"/>
              <a:gd name="T17" fmla="*/ 86 h 111"/>
              <a:gd name="T18" fmla="*/ 21 w 111"/>
              <a:gd name="T19" fmla="*/ 81 h 111"/>
              <a:gd name="T20" fmla="*/ 36 w 111"/>
              <a:gd name="T21" fmla="*/ 111 h 111"/>
              <a:gd name="T22" fmla="*/ 71 w 111"/>
              <a:gd name="T23" fmla="*/ 106 h 111"/>
              <a:gd name="T24" fmla="*/ 86 w 111"/>
              <a:gd name="T25" fmla="*/ 111 h 111"/>
              <a:gd name="T26" fmla="*/ 86 w 111"/>
              <a:gd name="T27" fmla="*/ 81 h 111"/>
              <a:gd name="T28" fmla="*/ 101 w 111"/>
              <a:gd name="T29" fmla="*/ 86 h 111"/>
              <a:gd name="T30" fmla="*/ 111 w 111"/>
              <a:gd name="T31" fmla="*/ 70 h 111"/>
              <a:gd name="T32" fmla="*/ 81 w 111"/>
              <a:gd name="T33" fmla="*/ 55 h 111"/>
              <a:gd name="T34" fmla="*/ 106 w 111"/>
              <a:gd name="T35" fmla="*/ 45 h 111"/>
              <a:gd name="T36" fmla="*/ 51 w 111"/>
              <a:gd name="T37" fmla="*/ 45 h 111"/>
              <a:gd name="T38" fmla="*/ 96 w 111"/>
              <a:gd name="T39" fmla="*/ 40 h 111"/>
              <a:gd name="T40" fmla="*/ 56 w 111"/>
              <a:gd name="T41" fmla="*/ 30 h 111"/>
              <a:gd name="T42" fmla="*/ 61 w 111"/>
              <a:gd name="T43" fmla="*/ 25 h 111"/>
              <a:gd name="T44" fmla="*/ 61 w 111"/>
              <a:gd name="T45" fmla="*/ 20 h 111"/>
              <a:gd name="T46" fmla="*/ 101 w 111"/>
              <a:gd name="T47" fmla="*/ 10 h 111"/>
              <a:gd name="T48" fmla="*/ 61 w 111"/>
              <a:gd name="T49" fmla="*/ 10 h 111"/>
              <a:gd name="T50" fmla="*/ 66 w 111"/>
              <a:gd name="T51" fmla="*/ 5 h 111"/>
              <a:gd name="T52" fmla="*/ 46 w 111"/>
              <a:gd name="T53" fmla="*/ 0 h 111"/>
              <a:gd name="T54" fmla="*/ 11 w 111"/>
              <a:gd name="T55" fmla="*/ 10 h 111"/>
              <a:gd name="T56" fmla="*/ 46 w 111"/>
              <a:gd name="T57" fmla="*/ 20 h 111"/>
              <a:gd name="T58" fmla="*/ 71 w 111"/>
              <a:gd name="T59" fmla="*/ 65 h 111"/>
              <a:gd name="T60" fmla="*/ 41 w 111"/>
              <a:gd name="T61" fmla="*/ 65 h 111"/>
              <a:gd name="T62" fmla="*/ 46 w 111"/>
              <a:gd name="T63" fmla="*/ 55 h 111"/>
              <a:gd name="T64" fmla="*/ 61 w 111"/>
              <a:gd name="T65" fmla="*/ 55 h 111"/>
              <a:gd name="T66" fmla="*/ 71 w 111"/>
              <a:gd name="T67" fmla="*/ 65 h 111"/>
              <a:gd name="T68" fmla="*/ 71 w 111"/>
              <a:gd name="T69" fmla="*/ 65 h 111"/>
              <a:gd name="T70" fmla="*/ 41 w 111"/>
              <a:gd name="T71" fmla="*/ 75 h 111"/>
              <a:gd name="T72" fmla="*/ 71 w 111"/>
              <a:gd name="T73" fmla="*/ 81 h 111"/>
              <a:gd name="T74" fmla="*/ 41 w 111"/>
              <a:gd name="T75" fmla="*/ 81 h 111"/>
              <a:gd name="T76" fmla="*/ 71 w 111"/>
              <a:gd name="T77" fmla="*/ 96 h 111"/>
              <a:gd name="T78" fmla="*/ 36 w 111"/>
              <a:gd name="T79" fmla="*/ 91 h 111"/>
              <a:gd name="T80" fmla="*/ 71 w 111"/>
              <a:gd name="T81" fmla="*/ 9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1" h="111">
                <a:moveTo>
                  <a:pt x="46" y="20"/>
                </a:moveTo>
                <a:lnTo>
                  <a:pt x="46" y="20"/>
                </a:lnTo>
                <a:lnTo>
                  <a:pt x="46" y="25"/>
                </a:lnTo>
                <a:lnTo>
                  <a:pt x="46" y="25"/>
                </a:lnTo>
                <a:lnTo>
                  <a:pt x="41" y="30"/>
                </a:lnTo>
                <a:lnTo>
                  <a:pt x="16" y="30"/>
                </a:lnTo>
                <a:lnTo>
                  <a:pt x="16" y="40"/>
                </a:lnTo>
                <a:lnTo>
                  <a:pt x="41" y="40"/>
                </a:lnTo>
                <a:lnTo>
                  <a:pt x="41" y="40"/>
                </a:lnTo>
                <a:lnTo>
                  <a:pt x="36" y="45"/>
                </a:lnTo>
                <a:lnTo>
                  <a:pt x="0" y="45"/>
                </a:lnTo>
                <a:lnTo>
                  <a:pt x="0" y="55"/>
                </a:lnTo>
                <a:lnTo>
                  <a:pt x="31" y="55"/>
                </a:lnTo>
                <a:lnTo>
                  <a:pt x="31" y="55"/>
                </a:lnTo>
                <a:lnTo>
                  <a:pt x="16" y="65"/>
                </a:lnTo>
                <a:lnTo>
                  <a:pt x="0" y="75"/>
                </a:lnTo>
                <a:lnTo>
                  <a:pt x="0" y="75"/>
                </a:lnTo>
                <a:lnTo>
                  <a:pt x="11" y="86"/>
                </a:lnTo>
                <a:lnTo>
                  <a:pt x="11" y="86"/>
                </a:lnTo>
                <a:lnTo>
                  <a:pt x="21" y="81"/>
                </a:lnTo>
                <a:lnTo>
                  <a:pt x="21" y="111"/>
                </a:lnTo>
                <a:lnTo>
                  <a:pt x="36" y="111"/>
                </a:lnTo>
                <a:lnTo>
                  <a:pt x="36" y="106"/>
                </a:lnTo>
                <a:lnTo>
                  <a:pt x="71" y="106"/>
                </a:lnTo>
                <a:lnTo>
                  <a:pt x="71" y="111"/>
                </a:lnTo>
                <a:lnTo>
                  <a:pt x="86" y="111"/>
                </a:lnTo>
                <a:lnTo>
                  <a:pt x="86" y="81"/>
                </a:lnTo>
                <a:lnTo>
                  <a:pt x="86" y="81"/>
                </a:lnTo>
                <a:lnTo>
                  <a:pt x="101" y="86"/>
                </a:lnTo>
                <a:lnTo>
                  <a:pt x="101" y="86"/>
                </a:lnTo>
                <a:lnTo>
                  <a:pt x="111" y="70"/>
                </a:lnTo>
                <a:lnTo>
                  <a:pt x="111" y="70"/>
                </a:lnTo>
                <a:lnTo>
                  <a:pt x="91" y="65"/>
                </a:lnTo>
                <a:lnTo>
                  <a:pt x="81" y="55"/>
                </a:lnTo>
                <a:lnTo>
                  <a:pt x="106" y="55"/>
                </a:lnTo>
                <a:lnTo>
                  <a:pt x="106" y="45"/>
                </a:lnTo>
                <a:lnTo>
                  <a:pt x="51" y="45"/>
                </a:lnTo>
                <a:lnTo>
                  <a:pt x="51" y="45"/>
                </a:lnTo>
                <a:lnTo>
                  <a:pt x="56" y="40"/>
                </a:lnTo>
                <a:lnTo>
                  <a:pt x="96" y="40"/>
                </a:lnTo>
                <a:lnTo>
                  <a:pt x="96" y="30"/>
                </a:lnTo>
                <a:lnTo>
                  <a:pt x="56" y="30"/>
                </a:lnTo>
                <a:lnTo>
                  <a:pt x="56" y="30"/>
                </a:lnTo>
                <a:lnTo>
                  <a:pt x="61" y="25"/>
                </a:lnTo>
                <a:lnTo>
                  <a:pt x="61" y="25"/>
                </a:lnTo>
                <a:lnTo>
                  <a:pt x="61" y="20"/>
                </a:lnTo>
                <a:lnTo>
                  <a:pt x="101" y="20"/>
                </a:lnTo>
                <a:lnTo>
                  <a:pt x="101" y="10"/>
                </a:lnTo>
                <a:lnTo>
                  <a:pt x="61" y="10"/>
                </a:lnTo>
                <a:lnTo>
                  <a:pt x="61" y="10"/>
                </a:lnTo>
                <a:lnTo>
                  <a:pt x="66" y="5"/>
                </a:lnTo>
                <a:lnTo>
                  <a:pt x="66" y="5"/>
                </a:lnTo>
                <a:lnTo>
                  <a:pt x="56" y="0"/>
                </a:lnTo>
                <a:lnTo>
                  <a:pt x="46" y="0"/>
                </a:lnTo>
                <a:lnTo>
                  <a:pt x="46" y="10"/>
                </a:lnTo>
                <a:lnTo>
                  <a:pt x="11" y="10"/>
                </a:lnTo>
                <a:lnTo>
                  <a:pt x="11" y="20"/>
                </a:lnTo>
                <a:lnTo>
                  <a:pt x="46" y="20"/>
                </a:lnTo>
                <a:lnTo>
                  <a:pt x="46" y="20"/>
                </a:lnTo>
                <a:close/>
                <a:moveTo>
                  <a:pt x="71" y="65"/>
                </a:moveTo>
                <a:lnTo>
                  <a:pt x="41" y="65"/>
                </a:lnTo>
                <a:lnTo>
                  <a:pt x="41" y="65"/>
                </a:lnTo>
                <a:lnTo>
                  <a:pt x="46" y="55"/>
                </a:lnTo>
                <a:lnTo>
                  <a:pt x="46" y="55"/>
                </a:lnTo>
                <a:lnTo>
                  <a:pt x="46" y="55"/>
                </a:lnTo>
                <a:lnTo>
                  <a:pt x="61" y="55"/>
                </a:lnTo>
                <a:lnTo>
                  <a:pt x="61" y="55"/>
                </a:lnTo>
                <a:lnTo>
                  <a:pt x="71" y="65"/>
                </a:lnTo>
                <a:lnTo>
                  <a:pt x="71" y="65"/>
                </a:lnTo>
                <a:lnTo>
                  <a:pt x="71" y="65"/>
                </a:lnTo>
                <a:close/>
                <a:moveTo>
                  <a:pt x="41" y="81"/>
                </a:moveTo>
                <a:lnTo>
                  <a:pt x="41" y="75"/>
                </a:lnTo>
                <a:lnTo>
                  <a:pt x="71" y="75"/>
                </a:lnTo>
                <a:lnTo>
                  <a:pt x="71" y="81"/>
                </a:lnTo>
                <a:lnTo>
                  <a:pt x="41" y="81"/>
                </a:lnTo>
                <a:lnTo>
                  <a:pt x="41" y="81"/>
                </a:lnTo>
                <a:close/>
                <a:moveTo>
                  <a:pt x="71" y="91"/>
                </a:moveTo>
                <a:lnTo>
                  <a:pt x="71" y="96"/>
                </a:lnTo>
                <a:lnTo>
                  <a:pt x="36" y="96"/>
                </a:lnTo>
                <a:lnTo>
                  <a:pt x="36" y="91"/>
                </a:lnTo>
                <a:lnTo>
                  <a:pt x="71" y="91"/>
                </a:lnTo>
                <a:lnTo>
                  <a:pt x="71" y="9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7535863" y="3046413"/>
            <a:ext cx="168275" cy="168275"/>
          </a:xfrm>
          <a:custGeom>
            <a:avLst/>
            <a:gdLst>
              <a:gd name="T0" fmla="*/ 66 w 106"/>
              <a:gd name="T1" fmla="*/ 15 h 106"/>
              <a:gd name="T2" fmla="*/ 66 w 106"/>
              <a:gd name="T3" fmla="*/ 15 h 106"/>
              <a:gd name="T4" fmla="*/ 66 w 106"/>
              <a:gd name="T5" fmla="*/ 10 h 106"/>
              <a:gd name="T6" fmla="*/ 66 w 106"/>
              <a:gd name="T7" fmla="*/ 10 h 106"/>
              <a:gd name="T8" fmla="*/ 61 w 106"/>
              <a:gd name="T9" fmla="*/ 0 h 106"/>
              <a:gd name="T10" fmla="*/ 61 w 106"/>
              <a:gd name="T11" fmla="*/ 0 h 106"/>
              <a:gd name="T12" fmla="*/ 51 w 106"/>
              <a:gd name="T13" fmla="*/ 0 h 106"/>
              <a:gd name="T14" fmla="*/ 51 w 106"/>
              <a:gd name="T15" fmla="*/ 0 h 106"/>
              <a:gd name="T16" fmla="*/ 40 w 106"/>
              <a:gd name="T17" fmla="*/ 0 h 106"/>
              <a:gd name="T18" fmla="*/ 40 w 106"/>
              <a:gd name="T19" fmla="*/ 0 h 106"/>
              <a:gd name="T20" fmla="*/ 45 w 106"/>
              <a:gd name="T21" fmla="*/ 15 h 106"/>
              <a:gd name="T22" fmla="*/ 0 w 106"/>
              <a:gd name="T23" fmla="*/ 15 h 106"/>
              <a:gd name="T24" fmla="*/ 0 w 106"/>
              <a:gd name="T25" fmla="*/ 30 h 106"/>
              <a:gd name="T26" fmla="*/ 45 w 106"/>
              <a:gd name="T27" fmla="*/ 30 h 106"/>
              <a:gd name="T28" fmla="*/ 45 w 106"/>
              <a:gd name="T29" fmla="*/ 40 h 106"/>
              <a:gd name="T30" fmla="*/ 15 w 106"/>
              <a:gd name="T31" fmla="*/ 40 h 106"/>
              <a:gd name="T32" fmla="*/ 15 w 106"/>
              <a:gd name="T33" fmla="*/ 96 h 106"/>
              <a:gd name="T34" fmla="*/ 30 w 106"/>
              <a:gd name="T35" fmla="*/ 96 h 106"/>
              <a:gd name="T36" fmla="*/ 30 w 106"/>
              <a:gd name="T37" fmla="*/ 55 h 106"/>
              <a:gd name="T38" fmla="*/ 45 w 106"/>
              <a:gd name="T39" fmla="*/ 55 h 106"/>
              <a:gd name="T40" fmla="*/ 45 w 106"/>
              <a:gd name="T41" fmla="*/ 106 h 106"/>
              <a:gd name="T42" fmla="*/ 66 w 106"/>
              <a:gd name="T43" fmla="*/ 106 h 106"/>
              <a:gd name="T44" fmla="*/ 66 w 106"/>
              <a:gd name="T45" fmla="*/ 55 h 106"/>
              <a:gd name="T46" fmla="*/ 81 w 106"/>
              <a:gd name="T47" fmla="*/ 55 h 106"/>
              <a:gd name="T48" fmla="*/ 81 w 106"/>
              <a:gd name="T49" fmla="*/ 81 h 106"/>
              <a:gd name="T50" fmla="*/ 81 w 106"/>
              <a:gd name="T51" fmla="*/ 81 h 106"/>
              <a:gd name="T52" fmla="*/ 76 w 106"/>
              <a:gd name="T53" fmla="*/ 81 h 106"/>
              <a:gd name="T54" fmla="*/ 66 w 106"/>
              <a:gd name="T55" fmla="*/ 81 h 106"/>
              <a:gd name="T56" fmla="*/ 66 w 106"/>
              <a:gd name="T57" fmla="*/ 81 h 106"/>
              <a:gd name="T58" fmla="*/ 71 w 106"/>
              <a:gd name="T59" fmla="*/ 96 h 106"/>
              <a:gd name="T60" fmla="*/ 71 w 106"/>
              <a:gd name="T61" fmla="*/ 96 h 106"/>
              <a:gd name="T62" fmla="*/ 91 w 106"/>
              <a:gd name="T63" fmla="*/ 96 h 106"/>
              <a:gd name="T64" fmla="*/ 96 w 106"/>
              <a:gd name="T65" fmla="*/ 91 h 106"/>
              <a:gd name="T66" fmla="*/ 96 w 106"/>
              <a:gd name="T67" fmla="*/ 86 h 106"/>
              <a:gd name="T68" fmla="*/ 96 w 106"/>
              <a:gd name="T69" fmla="*/ 40 h 106"/>
              <a:gd name="T70" fmla="*/ 66 w 106"/>
              <a:gd name="T71" fmla="*/ 40 h 106"/>
              <a:gd name="T72" fmla="*/ 66 w 106"/>
              <a:gd name="T73" fmla="*/ 30 h 106"/>
              <a:gd name="T74" fmla="*/ 106 w 106"/>
              <a:gd name="T75" fmla="*/ 30 h 106"/>
              <a:gd name="T76" fmla="*/ 106 w 106"/>
              <a:gd name="T77" fmla="*/ 15 h 106"/>
              <a:gd name="T78" fmla="*/ 56 w 106"/>
              <a:gd name="T79" fmla="*/ 15 h 106"/>
              <a:gd name="T80" fmla="*/ 56 w 106"/>
              <a:gd name="T81" fmla="*/ 15 h 106"/>
              <a:gd name="T82" fmla="*/ 66 w 106"/>
              <a:gd name="T83" fmla="*/ 15 h 106"/>
              <a:gd name="T84" fmla="*/ 66 w 106"/>
              <a:gd name="T85" fmla="*/ 15 h 106"/>
              <a:gd name="T86" fmla="*/ 66 w 106"/>
              <a:gd name="T87" fmla="*/ 1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6" h="106">
                <a:moveTo>
                  <a:pt x="66" y="15"/>
                </a:moveTo>
                <a:lnTo>
                  <a:pt x="66" y="15"/>
                </a:lnTo>
                <a:lnTo>
                  <a:pt x="66" y="10"/>
                </a:lnTo>
                <a:lnTo>
                  <a:pt x="66" y="10"/>
                </a:lnTo>
                <a:lnTo>
                  <a:pt x="61" y="0"/>
                </a:lnTo>
                <a:lnTo>
                  <a:pt x="61" y="0"/>
                </a:lnTo>
                <a:lnTo>
                  <a:pt x="51" y="0"/>
                </a:lnTo>
                <a:lnTo>
                  <a:pt x="51" y="0"/>
                </a:lnTo>
                <a:lnTo>
                  <a:pt x="40" y="0"/>
                </a:lnTo>
                <a:lnTo>
                  <a:pt x="40" y="0"/>
                </a:lnTo>
                <a:lnTo>
                  <a:pt x="45" y="15"/>
                </a:lnTo>
                <a:lnTo>
                  <a:pt x="0" y="15"/>
                </a:lnTo>
                <a:lnTo>
                  <a:pt x="0" y="30"/>
                </a:lnTo>
                <a:lnTo>
                  <a:pt x="45" y="30"/>
                </a:lnTo>
                <a:lnTo>
                  <a:pt x="45" y="40"/>
                </a:lnTo>
                <a:lnTo>
                  <a:pt x="15" y="40"/>
                </a:lnTo>
                <a:lnTo>
                  <a:pt x="15" y="96"/>
                </a:lnTo>
                <a:lnTo>
                  <a:pt x="30" y="96"/>
                </a:lnTo>
                <a:lnTo>
                  <a:pt x="30" y="55"/>
                </a:lnTo>
                <a:lnTo>
                  <a:pt x="45" y="55"/>
                </a:lnTo>
                <a:lnTo>
                  <a:pt x="45" y="106"/>
                </a:lnTo>
                <a:lnTo>
                  <a:pt x="66" y="106"/>
                </a:lnTo>
                <a:lnTo>
                  <a:pt x="66" y="55"/>
                </a:lnTo>
                <a:lnTo>
                  <a:pt x="81" y="55"/>
                </a:lnTo>
                <a:lnTo>
                  <a:pt x="81" y="81"/>
                </a:lnTo>
                <a:lnTo>
                  <a:pt x="81" y="81"/>
                </a:lnTo>
                <a:lnTo>
                  <a:pt x="76" y="81"/>
                </a:lnTo>
                <a:lnTo>
                  <a:pt x="66" y="81"/>
                </a:lnTo>
                <a:lnTo>
                  <a:pt x="66" y="81"/>
                </a:lnTo>
                <a:lnTo>
                  <a:pt x="71" y="96"/>
                </a:lnTo>
                <a:lnTo>
                  <a:pt x="71" y="96"/>
                </a:lnTo>
                <a:lnTo>
                  <a:pt x="91" y="96"/>
                </a:lnTo>
                <a:lnTo>
                  <a:pt x="96" y="91"/>
                </a:lnTo>
                <a:lnTo>
                  <a:pt x="96" y="86"/>
                </a:lnTo>
                <a:lnTo>
                  <a:pt x="96" y="40"/>
                </a:lnTo>
                <a:lnTo>
                  <a:pt x="66" y="40"/>
                </a:lnTo>
                <a:lnTo>
                  <a:pt x="66" y="30"/>
                </a:lnTo>
                <a:lnTo>
                  <a:pt x="106" y="30"/>
                </a:lnTo>
                <a:lnTo>
                  <a:pt x="106" y="15"/>
                </a:lnTo>
                <a:lnTo>
                  <a:pt x="56" y="15"/>
                </a:lnTo>
                <a:lnTo>
                  <a:pt x="56" y="15"/>
                </a:lnTo>
                <a:lnTo>
                  <a:pt x="66" y="15"/>
                </a:lnTo>
                <a:lnTo>
                  <a:pt x="66" y="15"/>
                </a:lnTo>
                <a:lnTo>
                  <a:pt x="66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 noEditPoints="1"/>
          </p:cNvSpPr>
          <p:nvPr/>
        </p:nvSpPr>
        <p:spPr bwMode="auto">
          <a:xfrm>
            <a:off x="8350250" y="3094038"/>
            <a:ext cx="168275" cy="168275"/>
          </a:xfrm>
          <a:custGeom>
            <a:avLst/>
            <a:gdLst>
              <a:gd name="T0" fmla="*/ 0 w 106"/>
              <a:gd name="T1" fmla="*/ 30 h 106"/>
              <a:gd name="T2" fmla="*/ 46 w 106"/>
              <a:gd name="T3" fmla="*/ 30 h 106"/>
              <a:gd name="T4" fmla="*/ 46 w 106"/>
              <a:gd name="T5" fmla="*/ 40 h 106"/>
              <a:gd name="T6" fmla="*/ 10 w 106"/>
              <a:gd name="T7" fmla="*/ 40 h 106"/>
              <a:gd name="T8" fmla="*/ 10 w 106"/>
              <a:gd name="T9" fmla="*/ 56 h 106"/>
              <a:gd name="T10" fmla="*/ 96 w 106"/>
              <a:gd name="T11" fmla="*/ 56 h 106"/>
              <a:gd name="T12" fmla="*/ 96 w 106"/>
              <a:gd name="T13" fmla="*/ 40 h 106"/>
              <a:gd name="T14" fmla="*/ 61 w 106"/>
              <a:gd name="T15" fmla="*/ 40 h 106"/>
              <a:gd name="T16" fmla="*/ 61 w 106"/>
              <a:gd name="T17" fmla="*/ 30 h 106"/>
              <a:gd name="T18" fmla="*/ 106 w 106"/>
              <a:gd name="T19" fmla="*/ 30 h 106"/>
              <a:gd name="T20" fmla="*/ 106 w 106"/>
              <a:gd name="T21" fmla="*/ 15 h 106"/>
              <a:gd name="T22" fmla="*/ 61 w 106"/>
              <a:gd name="T23" fmla="*/ 15 h 106"/>
              <a:gd name="T24" fmla="*/ 61 w 106"/>
              <a:gd name="T25" fmla="*/ 10 h 106"/>
              <a:gd name="T26" fmla="*/ 61 w 106"/>
              <a:gd name="T27" fmla="*/ 10 h 106"/>
              <a:gd name="T28" fmla="*/ 66 w 106"/>
              <a:gd name="T29" fmla="*/ 0 h 106"/>
              <a:gd name="T30" fmla="*/ 66 w 106"/>
              <a:gd name="T31" fmla="*/ 0 h 106"/>
              <a:gd name="T32" fmla="*/ 66 w 106"/>
              <a:gd name="T33" fmla="*/ 0 h 106"/>
              <a:gd name="T34" fmla="*/ 66 w 106"/>
              <a:gd name="T35" fmla="*/ 0 h 106"/>
              <a:gd name="T36" fmla="*/ 51 w 106"/>
              <a:gd name="T37" fmla="*/ 0 h 106"/>
              <a:gd name="T38" fmla="*/ 46 w 106"/>
              <a:gd name="T39" fmla="*/ 0 h 106"/>
              <a:gd name="T40" fmla="*/ 46 w 106"/>
              <a:gd name="T41" fmla="*/ 15 h 106"/>
              <a:gd name="T42" fmla="*/ 0 w 106"/>
              <a:gd name="T43" fmla="*/ 15 h 106"/>
              <a:gd name="T44" fmla="*/ 0 w 106"/>
              <a:gd name="T45" fmla="*/ 30 h 106"/>
              <a:gd name="T46" fmla="*/ 0 w 106"/>
              <a:gd name="T47" fmla="*/ 30 h 106"/>
              <a:gd name="T48" fmla="*/ 35 w 106"/>
              <a:gd name="T49" fmla="*/ 106 h 106"/>
              <a:gd name="T50" fmla="*/ 35 w 106"/>
              <a:gd name="T51" fmla="*/ 101 h 106"/>
              <a:gd name="T52" fmla="*/ 76 w 106"/>
              <a:gd name="T53" fmla="*/ 101 h 106"/>
              <a:gd name="T54" fmla="*/ 76 w 106"/>
              <a:gd name="T55" fmla="*/ 106 h 106"/>
              <a:gd name="T56" fmla="*/ 91 w 106"/>
              <a:gd name="T57" fmla="*/ 106 h 106"/>
              <a:gd name="T58" fmla="*/ 91 w 106"/>
              <a:gd name="T59" fmla="*/ 61 h 106"/>
              <a:gd name="T60" fmla="*/ 15 w 106"/>
              <a:gd name="T61" fmla="*/ 61 h 106"/>
              <a:gd name="T62" fmla="*/ 15 w 106"/>
              <a:gd name="T63" fmla="*/ 106 h 106"/>
              <a:gd name="T64" fmla="*/ 35 w 106"/>
              <a:gd name="T65" fmla="*/ 106 h 106"/>
              <a:gd name="T66" fmla="*/ 35 w 106"/>
              <a:gd name="T67" fmla="*/ 106 h 106"/>
              <a:gd name="T68" fmla="*/ 35 w 106"/>
              <a:gd name="T69" fmla="*/ 76 h 106"/>
              <a:gd name="T70" fmla="*/ 76 w 106"/>
              <a:gd name="T71" fmla="*/ 76 h 106"/>
              <a:gd name="T72" fmla="*/ 76 w 106"/>
              <a:gd name="T73" fmla="*/ 91 h 106"/>
              <a:gd name="T74" fmla="*/ 35 w 106"/>
              <a:gd name="T75" fmla="*/ 91 h 106"/>
              <a:gd name="T76" fmla="*/ 35 w 106"/>
              <a:gd name="T77" fmla="*/ 76 h 106"/>
              <a:gd name="T78" fmla="*/ 35 w 106"/>
              <a:gd name="T79" fmla="*/ 7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6" h="106">
                <a:moveTo>
                  <a:pt x="0" y="30"/>
                </a:moveTo>
                <a:lnTo>
                  <a:pt x="46" y="30"/>
                </a:lnTo>
                <a:lnTo>
                  <a:pt x="46" y="40"/>
                </a:lnTo>
                <a:lnTo>
                  <a:pt x="10" y="40"/>
                </a:lnTo>
                <a:lnTo>
                  <a:pt x="10" y="56"/>
                </a:lnTo>
                <a:lnTo>
                  <a:pt x="96" y="56"/>
                </a:lnTo>
                <a:lnTo>
                  <a:pt x="96" y="40"/>
                </a:lnTo>
                <a:lnTo>
                  <a:pt x="61" y="40"/>
                </a:lnTo>
                <a:lnTo>
                  <a:pt x="61" y="30"/>
                </a:lnTo>
                <a:lnTo>
                  <a:pt x="106" y="30"/>
                </a:lnTo>
                <a:lnTo>
                  <a:pt x="106" y="15"/>
                </a:lnTo>
                <a:lnTo>
                  <a:pt x="61" y="15"/>
                </a:lnTo>
                <a:lnTo>
                  <a:pt x="61" y="10"/>
                </a:lnTo>
                <a:lnTo>
                  <a:pt x="61" y="10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lnTo>
                  <a:pt x="51" y="0"/>
                </a:lnTo>
                <a:lnTo>
                  <a:pt x="46" y="0"/>
                </a:lnTo>
                <a:lnTo>
                  <a:pt x="46" y="15"/>
                </a:lnTo>
                <a:lnTo>
                  <a:pt x="0" y="15"/>
                </a:lnTo>
                <a:lnTo>
                  <a:pt x="0" y="30"/>
                </a:lnTo>
                <a:lnTo>
                  <a:pt x="0" y="30"/>
                </a:lnTo>
                <a:close/>
                <a:moveTo>
                  <a:pt x="35" y="106"/>
                </a:moveTo>
                <a:lnTo>
                  <a:pt x="35" y="101"/>
                </a:lnTo>
                <a:lnTo>
                  <a:pt x="76" y="101"/>
                </a:lnTo>
                <a:lnTo>
                  <a:pt x="76" y="106"/>
                </a:lnTo>
                <a:lnTo>
                  <a:pt x="91" y="106"/>
                </a:lnTo>
                <a:lnTo>
                  <a:pt x="91" y="61"/>
                </a:lnTo>
                <a:lnTo>
                  <a:pt x="15" y="61"/>
                </a:lnTo>
                <a:lnTo>
                  <a:pt x="15" y="106"/>
                </a:lnTo>
                <a:lnTo>
                  <a:pt x="35" y="106"/>
                </a:lnTo>
                <a:lnTo>
                  <a:pt x="35" y="106"/>
                </a:lnTo>
                <a:close/>
                <a:moveTo>
                  <a:pt x="35" y="76"/>
                </a:moveTo>
                <a:lnTo>
                  <a:pt x="76" y="76"/>
                </a:lnTo>
                <a:lnTo>
                  <a:pt x="76" y="91"/>
                </a:lnTo>
                <a:lnTo>
                  <a:pt x="35" y="91"/>
                </a:lnTo>
                <a:lnTo>
                  <a:pt x="35" y="76"/>
                </a:lnTo>
                <a:lnTo>
                  <a:pt x="35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 noEditPoints="1"/>
          </p:cNvSpPr>
          <p:nvPr/>
        </p:nvSpPr>
        <p:spPr bwMode="auto">
          <a:xfrm>
            <a:off x="8542338" y="3094038"/>
            <a:ext cx="176213" cy="168275"/>
          </a:xfrm>
          <a:custGeom>
            <a:avLst/>
            <a:gdLst>
              <a:gd name="T0" fmla="*/ 15 w 111"/>
              <a:gd name="T1" fmla="*/ 35 h 106"/>
              <a:gd name="T2" fmla="*/ 10 w 111"/>
              <a:gd name="T3" fmla="*/ 56 h 106"/>
              <a:gd name="T4" fmla="*/ 0 w 111"/>
              <a:gd name="T5" fmla="*/ 76 h 106"/>
              <a:gd name="T6" fmla="*/ 10 w 111"/>
              <a:gd name="T7" fmla="*/ 86 h 106"/>
              <a:gd name="T8" fmla="*/ 20 w 111"/>
              <a:gd name="T9" fmla="*/ 106 h 106"/>
              <a:gd name="T10" fmla="*/ 35 w 111"/>
              <a:gd name="T11" fmla="*/ 51 h 106"/>
              <a:gd name="T12" fmla="*/ 40 w 111"/>
              <a:gd name="T13" fmla="*/ 66 h 106"/>
              <a:gd name="T14" fmla="*/ 55 w 111"/>
              <a:gd name="T15" fmla="*/ 56 h 106"/>
              <a:gd name="T16" fmla="*/ 40 w 111"/>
              <a:gd name="T17" fmla="*/ 40 h 106"/>
              <a:gd name="T18" fmla="*/ 35 w 111"/>
              <a:gd name="T19" fmla="*/ 35 h 106"/>
              <a:gd name="T20" fmla="*/ 50 w 111"/>
              <a:gd name="T21" fmla="*/ 20 h 106"/>
              <a:gd name="T22" fmla="*/ 35 w 111"/>
              <a:gd name="T23" fmla="*/ 10 h 106"/>
              <a:gd name="T24" fmla="*/ 35 w 111"/>
              <a:gd name="T25" fmla="*/ 5 h 106"/>
              <a:gd name="T26" fmla="*/ 35 w 111"/>
              <a:gd name="T27" fmla="*/ 0 h 106"/>
              <a:gd name="T28" fmla="*/ 25 w 111"/>
              <a:gd name="T29" fmla="*/ 0 h 106"/>
              <a:gd name="T30" fmla="*/ 20 w 111"/>
              <a:gd name="T31" fmla="*/ 20 h 106"/>
              <a:gd name="T32" fmla="*/ 0 w 111"/>
              <a:gd name="T33" fmla="*/ 35 h 106"/>
              <a:gd name="T34" fmla="*/ 35 w 111"/>
              <a:gd name="T35" fmla="*/ 81 h 106"/>
              <a:gd name="T36" fmla="*/ 35 w 111"/>
              <a:gd name="T37" fmla="*/ 81 h 106"/>
              <a:gd name="T38" fmla="*/ 45 w 111"/>
              <a:gd name="T39" fmla="*/ 91 h 106"/>
              <a:gd name="T40" fmla="*/ 70 w 111"/>
              <a:gd name="T41" fmla="*/ 66 h 106"/>
              <a:gd name="T42" fmla="*/ 80 w 111"/>
              <a:gd name="T43" fmla="*/ 106 h 106"/>
              <a:gd name="T44" fmla="*/ 80 w 111"/>
              <a:gd name="T45" fmla="*/ 66 h 106"/>
              <a:gd name="T46" fmla="*/ 101 w 111"/>
              <a:gd name="T47" fmla="*/ 91 h 106"/>
              <a:gd name="T48" fmla="*/ 111 w 111"/>
              <a:gd name="T49" fmla="*/ 76 h 106"/>
              <a:gd name="T50" fmla="*/ 86 w 111"/>
              <a:gd name="T51" fmla="*/ 35 h 106"/>
              <a:gd name="T52" fmla="*/ 106 w 111"/>
              <a:gd name="T53" fmla="*/ 20 h 106"/>
              <a:gd name="T54" fmla="*/ 80 w 111"/>
              <a:gd name="T55" fmla="*/ 10 h 106"/>
              <a:gd name="T56" fmla="*/ 80 w 111"/>
              <a:gd name="T57" fmla="*/ 5 h 106"/>
              <a:gd name="T58" fmla="*/ 80 w 111"/>
              <a:gd name="T59" fmla="*/ 0 h 106"/>
              <a:gd name="T60" fmla="*/ 75 w 111"/>
              <a:gd name="T61" fmla="*/ 0 h 106"/>
              <a:gd name="T62" fmla="*/ 70 w 111"/>
              <a:gd name="T63" fmla="*/ 20 h 106"/>
              <a:gd name="T64" fmla="*/ 50 w 111"/>
              <a:gd name="T65" fmla="*/ 35 h 106"/>
              <a:gd name="T66" fmla="*/ 65 w 111"/>
              <a:gd name="T67" fmla="*/ 35 h 106"/>
              <a:gd name="T68" fmla="*/ 55 w 111"/>
              <a:gd name="T69" fmla="*/ 61 h 106"/>
              <a:gd name="T70" fmla="*/ 35 w 111"/>
              <a:gd name="T71" fmla="*/ 81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1" h="106">
                <a:moveTo>
                  <a:pt x="0" y="35"/>
                </a:moveTo>
                <a:lnTo>
                  <a:pt x="15" y="35"/>
                </a:lnTo>
                <a:lnTo>
                  <a:pt x="15" y="35"/>
                </a:lnTo>
                <a:lnTo>
                  <a:pt x="10" y="56"/>
                </a:lnTo>
                <a:lnTo>
                  <a:pt x="0" y="76"/>
                </a:lnTo>
                <a:lnTo>
                  <a:pt x="0" y="76"/>
                </a:lnTo>
                <a:lnTo>
                  <a:pt x="10" y="86"/>
                </a:lnTo>
                <a:lnTo>
                  <a:pt x="10" y="86"/>
                </a:lnTo>
                <a:lnTo>
                  <a:pt x="20" y="61"/>
                </a:lnTo>
                <a:lnTo>
                  <a:pt x="20" y="106"/>
                </a:lnTo>
                <a:lnTo>
                  <a:pt x="35" y="106"/>
                </a:lnTo>
                <a:lnTo>
                  <a:pt x="35" y="51"/>
                </a:lnTo>
                <a:lnTo>
                  <a:pt x="35" y="51"/>
                </a:lnTo>
                <a:lnTo>
                  <a:pt x="40" y="66"/>
                </a:lnTo>
                <a:lnTo>
                  <a:pt x="55" y="56"/>
                </a:lnTo>
                <a:lnTo>
                  <a:pt x="55" y="56"/>
                </a:lnTo>
                <a:lnTo>
                  <a:pt x="40" y="40"/>
                </a:lnTo>
                <a:lnTo>
                  <a:pt x="40" y="40"/>
                </a:lnTo>
                <a:lnTo>
                  <a:pt x="35" y="46"/>
                </a:lnTo>
                <a:lnTo>
                  <a:pt x="35" y="35"/>
                </a:lnTo>
                <a:lnTo>
                  <a:pt x="50" y="35"/>
                </a:lnTo>
                <a:lnTo>
                  <a:pt x="50" y="20"/>
                </a:lnTo>
                <a:lnTo>
                  <a:pt x="35" y="20"/>
                </a:lnTo>
                <a:lnTo>
                  <a:pt x="35" y="10"/>
                </a:lnTo>
                <a:lnTo>
                  <a:pt x="35" y="10"/>
                </a:lnTo>
                <a:lnTo>
                  <a:pt x="35" y="5"/>
                </a:lnTo>
                <a:lnTo>
                  <a:pt x="35" y="5"/>
                </a:lnTo>
                <a:lnTo>
                  <a:pt x="35" y="0"/>
                </a:lnTo>
                <a:lnTo>
                  <a:pt x="35" y="0"/>
                </a:lnTo>
                <a:lnTo>
                  <a:pt x="25" y="0"/>
                </a:lnTo>
                <a:lnTo>
                  <a:pt x="20" y="0"/>
                </a:lnTo>
                <a:lnTo>
                  <a:pt x="20" y="20"/>
                </a:lnTo>
                <a:lnTo>
                  <a:pt x="0" y="20"/>
                </a:lnTo>
                <a:lnTo>
                  <a:pt x="0" y="35"/>
                </a:lnTo>
                <a:lnTo>
                  <a:pt x="0" y="35"/>
                </a:lnTo>
                <a:close/>
                <a:moveTo>
                  <a:pt x="35" y="81"/>
                </a:moveTo>
                <a:lnTo>
                  <a:pt x="35" y="81"/>
                </a:lnTo>
                <a:lnTo>
                  <a:pt x="35" y="81"/>
                </a:lnTo>
                <a:lnTo>
                  <a:pt x="45" y="91"/>
                </a:lnTo>
                <a:lnTo>
                  <a:pt x="45" y="91"/>
                </a:lnTo>
                <a:lnTo>
                  <a:pt x="60" y="76"/>
                </a:lnTo>
                <a:lnTo>
                  <a:pt x="70" y="66"/>
                </a:lnTo>
                <a:lnTo>
                  <a:pt x="70" y="106"/>
                </a:lnTo>
                <a:lnTo>
                  <a:pt x="80" y="106"/>
                </a:lnTo>
                <a:lnTo>
                  <a:pt x="80" y="66"/>
                </a:lnTo>
                <a:lnTo>
                  <a:pt x="80" y="66"/>
                </a:lnTo>
                <a:lnTo>
                  <a:pt x="101" y="91"/>
                </a:lnTo>
                <a:lnTo>
                  <a:pt x="101" y="91"/>
                </a:lnTo>
                <a:lnTo>
                  <a:pt x="111" y="76"/>
                </a:lnTo>
                <a:lnTo>
                  <a:pt x="111" y="76"/>
                </a:lnTo>
                <a:lnTo>
                  <a:pt x="96" y="56"/>
                </a:lnTo>
                <a:lnTo>
                  <a:pt x="86" y="35"/>
                </a:lnTo>
                <a:lnTo>
                  <a:pt x="106" y="35"/>
                </a:lnTo>
                <a:lnTo>
                  <a:pt x="106" y="20"/>
                </a:lnTo>
                <a:lnTo>
                  <a:pt x="80" y="20"/>
                </a:lnTo>
                <a:lnTo>
                  <a:pt x="80" y="10"/>
                </a:lnTo>
                <a:lnTo>
                  <a:pt x="80" y="10"/>
                </a:lnTo>
                <a:lnTo>
                  <a:pt x="80" y="5"/>
                </a:lnTo>
                <a:lnTo>
                  <a:pt x="80" y="5"/>
                </a:lnTo>
                <a:lnTo>
                  <a:pt x="80" y="0"/>
                </a:lnTo>
                <a:lnTo>
                  <a:pt x="80" y="0"/>
                </a:lnTo>
                <a:lnTo>
                  <a:pt x="75" y="0"/>
                </a:lnTo>
                <a:lnTo>
                  <a:pt x="70" y="0"/>
                </a:lnTo>
                <a:lnTo>
                  <a:pt x="70" y="20"/>
                </a:lnTo>
                <a:lnTo>
                  <a:pt x="50" y="20"/>
                </a:lnTo>
                <a:lnTo>
                  <a:pt x="50" y="35"/>
                </a:lnTo>
                <a:lnTo>
                  <a:pt x="65" y="35"/>
                </a:lnTo>
                <a:lnTo>
                  <a:pt x="65" y="35"/>
                </a:lnTo>
                <a:lnTo>
                  <a:pt x="65" y="35"/>
                </a:lnTo>
                <a:lnTo>
                  <a:pt x="55" y="61"/>
                </a:lnTo>
                <a:lnTo>
                  <a:pt x="35" y="81"/>
                </a:lnTo>
                <a:lnTo>
                  <a:pt x="35" y="81"/>
                </a:lnTo>
                <a:lnTo>
                  <a:pt x="35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8734425" y="3094038"/>
            <a:ext cx="166688" cy="168275"/>
          </a:xfrm>
          <a:custGeom>
            <a:avLst/>
            <a:gdLst>
              <a:gd name="T0" fmla="*/ 65 w 105"/>
              <a:gd name="T1" fmla="*/ 15 h 106"/>
              <a:gd name="T2" fmla="*/ 65 w 105"/>
              <a:gd name="T3" fmla="*/ 15 h 106"/>
              <a:gd name="T4" fmla="*/ 60 w 105"/>
              <a:gd name="T5" fmla="*/ 10 h 106"/>
              <a:gd name="T6" fmla="*/ 60 w 105"/>
              <a:gd name="T7" fmla="*/ 10 h 106"/>
              <a:gd name="T8" fmla="*/ 60 w 105"/>
              <a:gd name="T9" fmla="*/ 0 h 106"/>
              <a:gd name="T10" fmla="*/ 60 w 105"/>
              <a:gd name="T11" fmla="*/ 0 h 106"/>
              <a:gd name="T12" fmla="*/ 50 w 105"/>
              <a:gd name="T13" fmla="*/ 0 h 106"/>
              <a:gd name="T14" fmla="*/ 50 w 105"/>
              <a:gd name="T15" fmla="*/ 0 h 106"/>
              <a:gd name="T16" fmla="*/ 40 w 105"/>
              <a:gd name="T17" fmla="*/ 0 h 106"/>
              <a:gd name="T18" fmla="*/ 40 w 105"/>
              <a:gd name="T19" fmla="*/ 0 h 106"/>
              <a:gd name="T20" fmla="*/ 45 w 105"/>
              <a:gd name="T21" fmla="*/ 15 h 106"/>
              <a:gd name="T22" fmla="*/ 0 w 105"/>
              <a:gd name="T23" fmla="*/ 15 h 106"/>
              <a:gd name="T24" fmla="*/ 0 w 105"/>
              <a:gd name="T25" fmla="*/ 30 h 106"/>
              <a:gd name="T26" fmla="*/ 45 w 105"/>
              <a:gd name="T27" fmla="*/ 30 h 106"/>
              <a:gd name="T28" fmla="*/ 45 w 105"/>
              <a:gd name="T29" fmla="*/ 40 h 106"/>
              <a:gd name="T30" fmla="*/ 15 w 105"/>
              <a:gd name="T31" fmla="*/ 40 h 106"/>
              <a:gd name="T32" fmla="*/ 15 w 105"/>
              <a:gd name="T33" fmla="*/ 96 h 106"/>
              <a:gd name="T34" fmla="*/ 30 w 105"/>
              <a:gd name="T35" fmla="*/ 96 h 106"/>
              <a:gd name="T36" fmla="*/ 30 w 105"/>
              <a:gd name="T37" fmla="*/ 56 h 106"/>
              <a:gd name="T38" fmla="*/ 45 w 105"/>
              <a:gd name="T39" fmla="*/ 56 h 106"/>
              <a:gd name="T40" fmla="*/ 45 w 105"/>
              <a:gd name="T41" fmla="*/ 106 h 106"/>
              <a:gd name="T42" fmla="*/ 60 w 105"/>
              <a:gd name="T43" fmla="*/ 106 h 106"/>
              <a:gd name="T44" fmla="*/ 60 w 105"/>
              <a:gd name="T45" fmla="*/ 56 h 106"/>
              <a:gd name="T46" fmla="*/ 80 w 105"/>
              <a:gd name="T47" fmla="*/ 56 h 106"/>
              <a:gd name="T48" fmla="*/ 80 w 105"/>
              <a:gd name="T49" fmla="*/ 81 h 106"/>
              <a:gd name="T50" fmla="*/ 80 w 105"/>
              <a:gd name="T51" fmla="*/ 81 h 106"/>
              <a:gd name="T52" fmla="*/ 75 w 105"/>
              <a:gd name="T53" fmla="*/ 81 h 106"/>
              <a:gd name="T54" fmla="*/ 65 w 105"/>
              <a:gd name="T55" fmla="*/ 81 h 106"/>
              <a:gd name="T56" fmla="*/ 65 w 105"/>
              <a:gd name="T57" fmla="*/ 81 h 106"/>
              <a:gd name="T58" fmla="*/ 70 w 105"/>
              <a:gd name="T59" fmla="*/ 96 h 106"/>
              <a:gd name="T60" fmla="*/ 70 w 105"/>
              <a:gd name="T61" fmla="*/ 96 h 106"/>
              <a:gd name="T62" fmla="*/ 90 w 105"/>
              <a:gd name="T63" fmla="*/ 96 h 106"/>
              <a:gd name="T64" fmla="*/ 90 w 105"/>
              <a:gd name="T65" fmla="*/ 91 h 106"/>
              <a:gd name="T66" fmla="*/ 95 w 105"/>
              <a:gd name="T67" fmla="*/ 86 h 106"/>
              <a:gd name="T68" fmla="*/ 95 w 105"/>
              <a:gd name="T69" fmla="*/ 40 h 106"/>
              <a:gd name="T70" fmla="*/ 60 w 105"/>
              <a:gd name="T71" fmla="*/ 40 h 106"/>
              <a:gd name="T72" fmla="*/ 60 w 105"/>
              <a:gd name="T73" fmla="*/ 30 h 106"/>
              <a:gd name="T74" fmla="*/ 105 w 105"/>
              <a:gd name="T75" fmla="*/ 30 h 106"/>
              <a:gd name="T76" fmla="*/ 105 w 105"/>
              <a:gd name="T77" fmla="*/ 15 h 106"/>
              <a:gd name="T78" fmla="*/ 50 w 105"/>
              <a:gd name="T79" fmla="*/ 15 h 106"/>
              <a:gd name="T80" fmla="*/ 50 w 105"/>
              <a:gd name="T81" fmla="*/ 15 h 106"/>
              <a:gd name="T82" fmla="*/ 65 w 105"/>
              <a:gd name="T83" fmla="*/ 15 h 106"/>
              <a:gd name="T84" fmla="*/ 65 w 105"/>
              <a:gd name="T85" fmla="*/ 15 h 106"/>
              <a:gd name="T86" fmla="*/ 65 w 105"/>
              <a:gd name="T87" fmla="*/ 1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5" h="106">
                <a:moveTo>
                  <a:pt x="65" y="15"/>
                </a:moveTo>
                <a:lnTo>
                  <a:pt x="65" y="15"/>
                </a:lnTo>
                <a:lnTo>
                  <a:pt x="60" y="10"/>
                </a:lnTo>
                <a:lnTo>
                  <a:pt x="60" y="10"/>
                </a:lnTo>
                <a:lnTo>
                  <a:pt x="60" y="0"/>
                </a:lnTo>
                <a:lnTo>
                  <a:pt x="60" y="0"/>
                </a:lnTo>
                <a:lnTo>
                  <a:pt x="50" y="0"/>
                </a:lnTo>
                <a:lnTo>
                  <a:pt x="50" y="0"/>
                </a:lnTo>
                <a:lnTo>
                  <a:pt x="40" y="0"/>
                </a:lnTo>
                <a:lnTo>
                  <a:pt x="40" y="0"/>
                </a:lnTo>
                <a:lnTo>
                  <a:pt x="45" y="15"/>
                </a:lnTo>
                <a:lnTo>
                  <a:pt x="0" y="15"/>
                </a:lnTo>
                <a:lnTo>
                  <a:pt x="0" y="30"/>
                </a:lnTo>
                <a:lnTo>
                  <a:pt x="45" y="30"/>
                </a:lnTo>
                <a:lnTo>
                  <a:pt x="45" y="40"/>
                </a:lnTo>
                <a:lnTo>
                  <a:pt x="15" y="40"/>
                </a:lnTo>
                <a:lnTo>
                  <a:pt x="15" y="96"/>
                </a:lnTo>
                <a:lnTo>
                  <a:pt x="30" y="96"/>
                </a:lnTo>
                <a:lnTo>
                  <a:pt x="30" y="56"/>
                </a:lnTo>
                <a:lnTo>
                  <a:pt x="45" y="56"/>
                </a:lnTo>
                <a:lnTo>
                  <a:pt x="45" y="106"/>
                </a:lnTo>
                <a:lnTo>
                  <a:pt x="60" y="106"/>
                </a:lnTo>
                <a:lnTo>
                  <a:pt x="60" y="56"/>
                </a:lnTo>
                <a:lnTo>
                  <a:pt x="80" y="56"/>
                </a:lnTo>
                <a:lnTo>
                  <a:pt x="80" y="81"/>
                </a:lnTo>
                <a:lnTo>
                  <a:pt x="80" y="81"/>
                </a:lnTo>
                <a:lnTo>
                  <a:pt x="75" y="81"/>
                </a:lnTo>
                <a:lnTo>
                  <a:pt x="65" y="81"/>
                </a:lnTo>
                <a:lnTo>
                  <a:pt x="65" y="81"/>
                </a:lnTo>
                <a:lnTo>
                  <a:pt x="70" y="96"/>
                </a:lnTo>
                <a:lnTo>
                  <a:pt x="70" y="96"/>
                </a:lnTo>
                <a:lnTo>
                  <a:pt x="90" y="96"/>
                </a:lnTo>
                <a:lnTo>
                  <a:pt x="90" y="91"/>
                </a:lnTo>
                <a:lnTo>
                  <a:pt x="95" y="86"/>
                </a:lnTo>
                <a:lnTo>
                  <a:pt x="95" y="40"/>
                </a:lnTo>
                <a:lnTo>
                  <a:pt x="60" y="40"/>
                </a:lnTo>
                <a:lnTo>
                  <a:pt x="60" y="30"/>
                </a:lnTo>
                <a:lnTo>
                  <a:pt x="105" y="30"/>
                </a:lnTo>
                <a:lnTo>
                  <a:pt x="105" y="15"/>
                </a:lnTo>
                <a:lnTo>
                  <a:pt x="50" y="15"/>
                </a:lnTo>
                <a:lnTo>
                  <a:pt x="50" y="15"/>
                </a:lnTo>
                <a:lnTo>
                  <a:pt x="65" y="15"/>
                </a:lnTo>
                <a:lnTo>
                  <a:pt x="65" y="15"/>
                </a:lnTo>
                <a:lnTo>
                  <a:pt x="65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 noEditPoints="1"/>
          </p:cNvSpPr>
          <p:nvPr/>
        </p:nvSpPr>
        <p:spPr bwMode="auto">
          <a:xfrm>
            <a:off x="8702675" y="5106988"/>
            <a:ext cx="134938" cy="166688"/>
          </a:xfrm>
          <a:custGeom>
            <a:avLst/>
            <a:gdLst>
              <a:gd name="T0" fmla="*/ 0 w 85"/>
              <a:gd name="T1" fmla="*/ 105 h 105"/>
              <a:gd name="T2" fmla="*/ 15 w 85"/>
              <a:gd name="T3" fmla="*/ 105 h 105"/>
              <a:gd name="T4" fmla="*/ 15 w 85"/>
              <a:gd name="T5" fmla="*/ 95 h 105"/>
              <a:gd name="T6" fmla="*/ 70 w 85"/>
              <a:gd name="T7" fmla="*/ 95 h 105"/>
              <a:gd name="T8" fmla="*/ 70 w 85"/>
              <a:gd name="T9" fmla="*/ 105 h 105"/>
              <a:gd name="T10" fmla="*/ 85 w 85"/>
              <a:gd name="T11" fmla="*/ 105 h 105"/>
              <a:gd name="T12" fmla="*/ 85 w 85"/>
              <a:gd name="T13" fmla="*/ 20 h 105"/>
              <a:gd name="T14" fmla="*/ 40 w 85"/>
              <a:gd name="T15" fmla="*/ 20 h 105"/>
              <a:gd name="T16" fmla="*/ 40 w 85"/>
              <a:gd name="T17" fmla="*/ 20 h 105"/>
              <a:gd name="T18" fmla="*/ 50 w 85"/>
              <a:gd name="T19" fmla="*/ 0 h 105"/>
              <a:gd name="T20" fmla="*/ 50 w 85"/>
              <a:gd name="T21" fmla="*/ 0 h 105"/>
              <a:gd name="T22" fmla="*/ 30 w 85"/>
              <a:gd name="T23" fmla="*/ 0 h 105"/>
              <a:gd name="T24" fmla="*/ 30 w 85"/>
              <a:gd name="T25" fmla="*/ 0 h 105"/>
              <a:gd name="T26" fmla="*/ 25 w 85"/>
              <a:gd name="T27" fmla="*/ 20 h 105"/>
              <a:gd name="T28" fmla="*/ 0 w 85"/>
              <a:gd name="T29" fmla="*/ 20 h 105"/>
              <a:gd name="T30" fmla="*/ 0 w 85"/>
              <a:gd name="T31" fmla="*/ 105 h 105"/>
              <a:gd name="T32" fmla="*/ 0 w 85"/>
              <a:gd name="T33" fmla="*/ 105 h 105"/>
              <a:gd name="T34" fmla="*/ 70 w 85"/>
              <a:gd name="T35" fmla="*/ 35 h 105"/>
              <a:gd name="T36" fmla="*/ 70 w 85"/>
              <a:gd name="T37" fmla="*/ 50 h 105"/>
              <a:gd name="T38" fmla="*/ 15 w 85"/>
              <a:gd name="T39" fmla="*/ 50 h 105"/>
              <a:gd name="T40" fmla="*/ 15 w 85"/>
              <a:gd name="T41" fmla="*/ 35 h 105"/>
              <a:gd name="T42" fmla="*/ 70 w 85"/>
              <a:gd name="T43" fmla="*/ 35 h 105"/>
              <a:gd name="T44" fmla="*/ 70 w 85"/>
              <a:gd name="T45" fmla="*/ 35 h 105"/>
              <a:gd name="T46" fmla="*/ 15 w 85"/>
              <a:gd name="T47" fmla="*/ 65 h 105"/>
              <a:gd name="T48" fmla="*/ 70 w 85"/>
              <a:gd name="T49" fmla="*/ 65 h 105"/>
              <a:gd name="T50" fmla="*/ 70 w 85"/>
              <a:gd name="T51" fmla="*/ 80 h 105"/>
              <a:gd name="T52" fmla="*/ 15 w 85"/>
              <a:gd name="T53" fmla="*/ 80 h 105"/>
              <a:gd name="T54" fmla="*/ 15 w 85"/>
              <a:gd name="T55" fmla="*/ 65 h 105"/>
              <a:gd name="T56" fmla="*/ 15 w 85"/>
              <a:gd name="T57" fmla="*/ 6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5" h="105">
                <a:moveTo>
                  <a:pt x="0" y="105"/>
                </a:moveTo>
                <a:lnTo>
                  <a:pt x="15" y="105"/>
                </a:lnTo>
                <a:lnTo>
                  <a:pt x="15" y="95"/>
                </a:lnTo>
                <a:lnTo>
                  <a:pt x="70" y="95"/>
                </a:lnTo>
                <a:lnTo>
                  <a:pt x="70" y="105"/>
                </a:lnTo>
                <a:lnTo>
                  <a:pt x="85" y="105"/>
                </a:lnTo>
                <a:lnTo>
                  <a:pt x="85" y="20"/>
                </a:lnTo>
                <a:lnTo>
                  <a:pt x="40" y="20"/>
                </a:lnTo>
                <a:lnTo>
                  <a:pt x="40" y="20"/>
                </a:lnTo>
                <a:lnTo>
                  <a:pt x="50" y="0"/>
                </a:lnTo>
                <a:lnTo>
                  <a:pt x="50" y="0"/>
                </a:lnTo>
                <a:lnTo>
                  <a:pt x="30" y="0"/>
                </a:lnTo>
                <a:lnTo>
                  <a:pt x="30" y="0"/>
                </a:lnTo>
                <a:lnTo>
                  <a:pt x="25" y="20"/>
                </a:lnTo>
                <a:lnTo>
                  <a:pt x="0" y="20"/>
                </a:lnTo>
                <a:lnTo>
                  <a:pt x="0" y="105"/>
                </a:lnTo>
                <a:lnTo>
                  <a:pt x="0" y="105"/>
                </a:lnTo>
                <a:close/>
                <a:moveTo>
                  <a:pt x="70" y="35"/>
                </a:moveTo>
                <a:lnTo>
                  <a:pt x="70" y="50"/>
                </a:lnTo>
                <a:lnTo>
                  <a:pt x="15" y="50"/>
                </a:lnTo>
                <a:lnTo>
                  <a:pt x="15" y="35"/>
                </a:lnTo>
                <a:lnTo>
                  <a:pt x="70" y="35"/>
                </a:lnTo>
                <a:lnTo>
                  <a:pt x="70" y="35"/>
                </a:lnTo>
                <a:close/>
                <a:moveTo>
                  <a:pt x="15" y="65"/>
                </a:moveTo>
                <a:lnTo>
                  <a:pt x="70" y="65"/>
                </a:lnTo>
                <a:lnTo>
                  <a:pt x="70" y="80"/>
                </a:lnTo>
                <a:lnTo>
                  <a:pt x="15" y="80"/>
                </a:lnTo>
                <a:lnTo>
                  <a:pt x="15" y="65"/>
                </a:lnTo>
                <a:lnTo>
                  <a:pt x="15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8893175" y="5106988"/>
            <a:ext cx="144463" cy="166688"/>
          </a:xfrm>
          <a:custGeom>
            <a:avLst/>
            <a:gdLst>
              <a:gd name="T0" fmla="*/ 15 w 91"/>
              <a:gd name="T1" fmla="*/ 35 h 105"/>
              <a:gd name="T2" fmla="*/ 15 w 91"/>
              <a:gd name="T3" fmla="*/ 35 h 105"/>
              <a:gd name="T4" fmla="*/ 15 w 91"/>
              <a:gd name="T5" fmla="*/ 30 h 105"/>
              <a:gd name="T6" fmla="*/ 15 w 91"/>
              <a:gd name="T7" fmla="*/ 30 h 105"/>
              <a:gd name="T8" fmla="*/ 15 w 91"/>
              <a:gd name="T9" fmla="*/ 25 h 105"/>
              <a:gd name="T10" fmla="*/ 15 w 91"/>
              <a:gd name="T11" fmla="*/ 25 h 105"/>
              <a:gd name="T12" fmla="*/ 10 w 91"/>
              <a:gd name="T13" fmla="*/ 25 h 105"/>
              <a:gd name="T14" fmla="*/ 10 w 91"/>
              <a:gd name="T15" fmla="*/ 25 h 105"/>
              <a:gd name="T16" fmla="*/ 10 w 91"/>
              <a:gd name="T17" fmla="*/ 25 h 105"/>
              <a:gd name="T18" fmla="*/ 0 w 91"/>
              <a:gd name="T19" fmla="*/ 25 h 105"/>
              <a:gd name="T20" fmla="*/ 0 w 91"/>
              <a:gd name="T21" fmla="*/ 100 h 105"/>
              <a:gd name="T22" fmla="*/ 71 w 91"/>
              <a:gd name="T23" fmla="*/ 100 h 105"/>
              <a:gd name="T24" fmla="*/ 71 w 91"/>
              <a:gd name="T25" fmla="*/ 105 h 105"/>
              <a:gd name="T26" fmla="*/ 91 w 91"/>
              <a:gd name="T27" fmla="*/ 105 h 105"/>
              <a:gd name="T28" fmla="*/ 91 w 91"/>
              <a:gd name="T29" fmla="*/ 35 h 105"/>
              <a:gd name="T30" fmla="*/ 91 w 91"/>
              <a:gd name="T31" fmla="*/ 35 h 105"/>
              <a:gd name="T32" fmla="*/ 91 w 91"/>
              <a:gd name="T33" fmla="*/ 30 h 105"/>
              <a:gd name="T34" fmla="*/ 91 w 91"/>
              <a:gd name="T35" fmla="*/ 30 h 105"/>
              <a:gd name="T36" fmla="*/ 91 w 91"/>
              <a:gd name="T37" fmla="*/ 25 h 105"/>
              <a:gd name="T38" fmla="*/ 91 w 91"/>
              <a:gd name="T39" fmla="*/ 25 h 105"/>
              <a:gd name="T40" fmla="*/ 81 w 91"/>
              <a:gd name="T41" fmla="*/ 25 h 105"/>
              <a:gd name="T42" fmla="*/ 76 w 91"/>
              <a:gd name="T43" fmla="*/ 25 h 105"/>
              <a:gd name="T44" fmla="*/ 71 w 91"/>
              <a:gd name="T45" fmla="*/ 85 h 105"/>
              <a:gd name="T46" fmla="*/ 51 w 91"/>
              <a:gd name="T47" fmla="*/ 85 h 105"/>
              <a:gd name="T48" fmla="*/ 51 w 91"/>
              <a:gd name="T49" fmla="*/ 15 h 105"/>
              <a:gd name="T50" fmla="*/ 51 w 91"/>
              <a:gd name="T51" fmla="*/ 15 h 105"/>
              <a:gd name="T52" fmla="*/ 51 w 91"/>
              <a:gd name="T53" fmla="*/ 5 h 105"/>
              <a:gd name="T54" fmla="*/ 51 w 91"/>
              <a:gd name="T55" fmla="*/ 5 h 105"/>
              <a:gd name="T56" fmla="*/ 51 w 91"/>
              <a:gd name="T57" fmla="*/ 5 h 105"/>
              <a:gd name="T58" fmla="*/ 51 w 91"/>
              <a:gd name="T59" fmla="*/ 5 h 105"/>
              <a:gd name="T60" fmla="*/ 46 w 91"/>
              <a:gd name="T61" fmla="*/ 0 h 105"/>
              <a:gd name="T62" fmla="*/ 36 w 91"/>
              <a:gd name="T63" fmla="*/ 0 h 105"/>
              <a:gd name="T64" fmla="*/ 36 w 91"/>
              <a:gd name="T65" fmla="*/ 85 h 105"/>
              <a:gd name="T66" fmla="*/ 15 w 91"/>
              <a:gd name="T67" fmla="*/ 85 h 105"/>
              <a:gd name="T68" fmla="*/ 15 w 91"/>
              <a:gd name="T69" fmla="*/ 35 h 105"/>
              <a:gd name="T70" fmla="*/ 15 w 91"/>
              <a:gd name="T71" fmla="*/ 3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1" h="105">
                <a:moveTo>
                  <a:pt x="15" y="35"/>
                </a:moveTo>
                <a:lnTo>
                  <a:pt x="15" y="35"/>
                </a:lnTo>
                <a:lnTo>
                  <a:pt x="15" y="30"/>
                </a:lnTo>
                <a:lnTo>
                  <a:pt x="15" y="30"/>
                </a:lnTo>
                <a:lnTo>
                  <a:pt x="15" y="25"/>
                </a:lnTo>
                <a:lnTo>
                  <a:pt x="15" y="25"/>
                </a:lnTo>
                <a:lnTo>
                  <a:pt x="10" y="25"/>
                </a:lnTo>
                <a:lnTo>
                  <a:pt x="10" y="25"/>
                </a:lnTo>
                <a:lnTo>
                  <a:pt x="10" y="25"/>
                </a:lnTo>
                <a:lnTo>
                  <a:pt x="0" y="25"/>
                </a:lnTo>
                <a:lnTo>
                  <a:pt x="0" y="100"/>
                </a:lnTo>
                <a:lnTo>
                  <a:pt x="71" y="100"/>
                </a:lnTo>
                <a:lnTo>
                  <a:pt x="71" y="105"/>
                </a:lnTo>
                <a:lnTo>
                  <a:pt x="91" y="105"/>
                </a:lnTo>
                <a:lnTo>
                  <a:pt x="91" y="35"/>
                </a:lnTo>
                <a:lnTo>
                  <a:pt x="91" y="35"/>
                </a:lnTo>
                <a:lnTo>
                  <a:pt x="91" y="30"/>
                </a:lnTo>
                <a:lnTo>
                  <a:pt x="91" y="30"/>
                </a:lnTo>
                <a:lnTo>
                  <a:pt x="91" y="25"/>
                </a:lnTo>
                <a:lnTo>
                  <a:pt x="91" y="25"/>
                </a:lnTo>
                <a:lnTo>
                  <a:pt x="81" y="25"/>
                </a:lnTo>
                <a:lnTo>
                  <a:pt x="76" y="25"/>
                </a:lnTo>
                <a:lnTo>
                  <a:pt x="71" y="85"/>
                </a:lnTo>
                <a:lnTo>
                  <a:pt x="51" y="85"/>
                </a:lnTo>
                <a:lnTo>
                  <a:pt x="51" y="15"/>
                </a:lnTo>
                <a:lnTo>
                  <a:pt x="51" y="15"/>
                </a:lnTo>
                <a:lnTo>
                  <a:pt x="51" y="5"/>
                </a:lnTo>
                <a:lnTo>
                  <a:pt x="51" y="5"/>
                </a:lnTo>
                <a:lnTo>
                  <a:pt x="51" y="5"/>
                </a:lnTo>
                <a:lnTo>
                  <a:pt x="51" y="5"/>
                </a:lnTo>
                <a:lnTo>
                  <a:pt x="46" y="0"/>
                </a:lnTo>
                <a:lnTo>
                  <a:pt x="36" y="0"/>
                </a:lnTo>
                <a:lnTo>
                  <a:pt x="36" y="85"/>
                </a:lnTo>
                <a:lnTo>
                  <a:pt x="15" y="85"/>
                </a:lnTo>
                <a:lnTo>
                  <a:pt x="15" y="35"/>
                </a:lnTo>
                <a:lnTo>
                  <a:pt x="15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9069388" y="5106988"/>
            <a:ext cx="168275" cy="166688"/>
          </a:xfrm>
          <a:custGeom>
            <a:avLst/>
            <a:gdLst>
              <a:gd name="T0" fmla="*/ 65 w 106"/>
              <a:gd name="T1" fmla="*/ 15 h 105"/>
              <a:gd name="T2" fmla="*/ 65 w 106"/>
              <a:gd name="T3" fmla="*/ 15 h 105"/>
              <a:gd name="T4" fmla="*/ 60 w 106"/>
              <a:gd name="T5" fmla="*/ 10 h 105"/>
              <a:gd name="T6" fmla="*/ 60 w 106"/>
              <a:gd name="T7" fmla="*/ 10 h 105"/>
              <a:gd name="T8" fmla="*/ 60 w 106"/>
              <a:gd name="T9" fmla="*/ 0 h 105"/>
              <a:gd name="T10" fmla="*/ 60 w 106"/>
              <a:gd name="T11" fmla="*/ 0 h 105"/>
              <a:gd name="T12" fmla="*/ 50 w 106"/>
              <a:gd name="T13" fmla="*/ 0 h 105"/>
              <a:gd name="T14" fmla="*/ 50 w 106"/>
              <a:gd name="T15" fmla="*/ 0 h 105"/>
              <a:gd name="T16" fmla="*/ 40 w 106"/>
              <a:gd name="T17" fmla="*/ 0 h 105"/>
              <a:gd name="T18" fmla="*/ 40 w 106"/>
              <a:gd name="T19" fmla="*/ 0 h 105"/>
              <a:gd name="T20" fmla="*/ 45 w 106"/>
              <a:gd name="T21" fmla="*/ 15 h 105"/>
              <a:gd name="T22" fmla="*/ 0 w 106"/>
              <a:gd name="T23" fmla="*/ 15 h 105"/>
              <a:gd name="T24" fmla="*/ 0 w 106"/>
              <a:gd name="T25" fmla="*/ 30 h 105"/>
              <a:gd name="T26" fmla="*/ 45 w 106"/>
              <a:gd name="T27" fmla="*/ 30 h 105"/>
              <a:gd name="T28" fmla="*/ 45 w 106"/>
              <a:gd name="T29" fmla="*/ 40 h 105"/>
              <a:gd name="T30" fmla="*/ 15 w 106"/>
              <a:gd name="T31" fmla="*/ 40 h 105"/>
              <a:gd name="T32" fmla="*/ 15 w 106"/>
              <a:gd name="T33" fmla="*/ 95 h 105"/>
              <a:gd name="T34" fmla="*/ 30 w 106"/>
              <a:gd name="T35" fmla="*/ 95 h 105"/>
              <a:gd name="T36" fmla="*/ 30 w 106"/>
              <a:gd name="T37" fmla="*/ 55 h 105"/>
              <a:gd name="T38" fmla="*/ 45 w 106"/>
              <a:gd name="T39" fmla="*/ 55 h 105"/>
              <a:gd name="T40" fmla="*/ 45 w 106"/>
              <a:gd name="T41" fmla="*/ 105 h 105"/>
              <a:gd name="T42" fmla="*/ 60 w 106"/>
              <a:gd name="T43" fmla="*/ 105 h 105"/>
              <a:gd name="T44" fmla="*/ 60 w 106"/>
              <a:gd name="T45" fmla="*/ 55 h 105"/>
              <a:gd name="T46" fmla="*/ 80 w 106"/>
              <a:gd name="T47" fmla="*/ 55 h 105"/>
              <a:gd name="T48" fmla="*/ 80 w 106"/>
              <a:gd name="T49" fmla="*/ 80 h 105"/>
              <a:gd name="T50" fmla="*/ 80 w 106"/>
              <a:gd name="T51" fmla="*/ 80 h 105"/>
              <a:gd name="T52" fmla="*/ 75 w 106"/>
              <a:gd name="T53" fmla="*/ 80 h 105"/>
              <a:gd name="T54" fmla="*/ 65 w 106"/>
              <a:gd name="T55" fmla="*/ 80 h 105"/>
              <a:gd name="T56" fmla="*/ 65 w 106"/>
              <a:gd name="T57" fmla="*/ 80 h 105"/>
              <a:gd name="T58" fmla="*/ 70 w 106"/>
              <a:gd name="T59" fmla="*/ 95 h 105"/>
              <a:gd name="T60" fmla="*/ 70 w 106"/>
              <a:gd name="T61" fmla="*/ 95 h 105"/>
              <a:gd name="T62" fmla="*/ 91 w 106"/>
              <a:gd name="T63" fmla="*/ 95 h 105"/>
              <a:gd name="T64" fmla="*/ 91 w 106"/>
              <a:gd name="T65" fmla="*/ 90 h 105"/>
              <a:gd name="T66" fmla="*/ 96 w 106"/>
              <a:gd name="T67" fmla="*/ 85 h 105"/>
              <a:gd name="T68" fmla="*/ 96 w 106"/>
              <a:gd name="T69" fmla="*/ 40 h 105"/>
              <a:gd name="T70" fmla="*/ 60 w 106"/>
              <a:gd name="T71" fmla="*/ 40 h 105"/>
              <a:gd name="T72" fmla="*/ 60 w 106"/>
              <a:gd name="T73" fmla="*/ 30 h 105"/>
              <a:gd name="T74" fmla="*/ 106 w 106"/>
              <a:gd name="T75" fmla="*/ 30 h 105"/>
              <a:gd name="T76" fmla="*/ 106 w 106"/>
              <a:gd name="T77" fmla="*/ 15 h 105"/>
              <a:gd name="T78" fmla="*/ 55 w 106"/>
              <a:gd name="T79" fmla="*/ 15 h 105"/>
              <a:gd name="T80" fmla="*/ 55 w 106"/>
              <a:gd name="T81" fmla="*/ 15 h 105"/>
              <a:gd name="T82" fmla="*/ 65 w 106"/>
              <a:gd name="T83" fmla="*/ 15 h 105"/>
              <a:gd name="T84" fmla="*/ 65 w 106"/>
              <a:gd name="T85" fmla="*/ 15 h 105"/>
              <a:gd name="T86" fmla="*/ 65 w 106"/>
              <a:gd name="T87" fmla="*/ 1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6" h="105">
                <a:moveTo>
                  <a:pt x="65" y="15"/>
                </a:moveTo>
                <a:lnTo>
                  <a:pt x="65" y="15"/>
                </a:lnTo>
                <a:lnTo>
                  <a:pt x="60" y="10"/>
                </a:lnTo>
                <a:lnTo>
                  <a:pt x="60" y="10"/>
                </a:lnTo>
                <a:lnTo>
                  <a:pt x="60" y="0"/>
                </a:lnTo>
                <a:lnTo>
                  <a:pt x="60" y="0"/>
                </a:lnTo>
                <a:lnTo>
                  <a:pt x="50" y="0"/>
                </a:lnTo>
                <a:lnTo>
                  <a:pt x="50" y="0"/>
                </a:lnTo>
                <a:lnTo>
                  <a:pt x="40" y="0"/>
                </a:lnTo>
                <a:lnTo>
                  <a:pt x="40" y="0"/>
                </a:lnTo>
                <a:lnTo>
                  <a:pt x="45" y="15"/>
                </a:lnTo>
                <a:lnTo>
                  <a:pt x="0" y="15"/>
                </a:lnTo>
                <a:lnTo>
                  <a:pt x="0" y="30"/>
                </a:lnTo>
                <a:lnTo>
                  <a:pt x="45" y="30"/>
                </a:lnTo>
                <a:lnTo>
                  <a:pt x="45" y="40"/>
                </a:lnTo>
                <a:lnTo>
                  <a:pt x="15" y="40"/>
                </a:lnTo>
                <a:lnTo>
                  <a:pt x="15" y="95"/>
                </a:lnTo>
                <a:lnTo>
                  <a:pt x="30" y="95"/>
                </a:lnTo>
                <a:lnTo>
                  <a:pt x="30" y="55"/>
                </a:lnTo>
                <a:lnTo>
                  <a:pt x="45" y="55"/>
                </a:lnTo>
                <a:lnTo>
                  <a:pt x="45" y="105"/>
                </a:lnTo>
                <a:lnTo>
                  <a:pt x="60" y="105"/>
                </a:lnTo>
                <a:lnTo>
                  <a:pt x="60" y="55"/>
                </a:lnTo>
                <a:lnTo>
                  <a:pt x="80" y="55"/>
                </a:lnTo>
                <a:lnTo>
                  <a:pt x="80" y="80"/>
                </a:lnTo>
                <a:lnTo>
                  <a:pt x="80" y="80"/>
                </a:lnTo>
                <a:lnTo>
                  <a:pt x="75" y="80"/>
                </a:lnTo>
                <a:lnTo>
                  <a:pt x="65" y="80"/>
                </a:lnTo>
                <a:lnTo>
                  <a:pt x="65" y="80"/>
                </a:lnTo>
                <a:lnTo>
                  <a:pt x="70" y="95"/>
                </a:lnTo>
                <a:lnTo>
                  <a:pt x="70" y="95"/>
                </a:lnTo>
                <a:lnTo>
                  <a:pt x="91" y="95"/>
                </a:lnTo>
                <a:lnTo>
                  <a:pt x="91" y="90"/>
                </a:lnTo>
                <a:lnTo>
                  <a:pt x="96" y="85"/>
                </a:lnTo>
                <a:lnTo>
                  <a:pt x="96" y="40"/>
                </a:lnTo>
                <a:lnTo>
                  <a:pt x="60" y="40"/>
                </a:lnTo>
                <a:lnTo>
                  <a:pt x="60" y="30"/>
                </a:lnTo>
                <a:lnTo>
                  <a:pt x="106" y="30"/>
                </a:lnTo>
                <a:lnTo>
                  <a:pt x="106" y="15"/>
                </a:lnTo>
                <a:lnTo>
                  <a:pt x="55" y="15"/>
                </a:lnTo>
                <a:lnTo>
                  <a:pt x="55" y="15"/>
                </a:lnTo>
                <a:lnTo>
                  <a:pt x="65" y="15"/>
                </a:lnTo>
                <a:lnTo>
                  <a:pt x="65" y="15"/>
                </a:lnTo>
                <a:lnTo>
                  <a:pt x="65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 noEditPoints="1"/>
          </p:cNvSpPr>
          <p:nvPr/>
        </p:nvSpPr>
        <p:spPr bwMode="auto">
          <a:xfrm>
            <a:off x="7975600" y="5586413"/>
            <a:ext cx="176213" cy="158750"/>
          </a:xfrm>
          <a:custGeom>
            <a:avLst/>
            <a:gdLst>
              <a:gd name="T0" fmla="*/ 30 w 111"/>
              <a:gd name="T1" fmla="*/ 20 h 100"/>
              <a:gd name="T2" fmla="*/ 20 w 111"/>
              <a:gd name="T3" fmla="*/ 0 h 100"/>
              <a:gd name="T4" fmla="*/ 5 w 111"/>
              <a:gd name="T5" fmla="*/ 5 h 100"/>
              <a:gd name="T6" fmla="*/ 15 w 111"/>
              <a:gd name="T7" fmla="*/ 25 h 100"/>
              <a:gd name="T8" fmla="*/ 60 w 111"/>
              <a:gd name="T9" fmla="*/ 25 h 100"/>
              <a:gd name="T10" fmla="*/ 35 w 111"/>
              <a:gd name="T11" fmla="*/ 80 h 100"/>
              <a:gd name="T12" fmla="*/ 50 w 111"/>
              <a:gd name="T13" fmla="*/ 70 h 100"/>
              <a:gd name="T14" fmla="*/ 60 w 111"/>
              <a:gd name="T15" fmla="*/ 80 h 100"/>
              <a:gd name="T16" fmla="*/ 75 w 111"/>
              <a:gd name="T17" fmla="*/ 70 h 100"/>
              <a:gd name="T18" fmla="*/ 85 w 111"/>
              <a:gd name="T19" fmla="*/ 70 h 100"/>
              <a:gd name="T20" fmla="*/ 85 w 111"/>
              <a:gd name="T21" fmla="*/ 75 h 100"/>
              <a:gd name="T22" fmla="*/ 80 w 111"/>
              <a:gd name="T23" fmla="*/ 75 h 100"/>
              <a:gd name="T24" fmla="*/ 80 w 111"/>
              <a:gd name="T25" fmla="*/ 85 h 100"/>
              <a:gd name="T26" fmla="*/ 100 w 111"/>
              <a:gd name="T27" fmla="*/ 75 h 100"/>
              <a:gd name="T28" fmla="*/ 85 w 111"/>
              <a:gd name="T29" fmla="*/ 25 h 100"/>
              <a:gd name="T30" fmla="*/ 80 w 111"/>
              <a:gd name="T31" fmla="*/ 20 h 100"/>
              <a:gd name="T32" fmla="*/ 100 w 111"/>
              <a:gd name="T33" fmla="*/ 0 h 100"/>
              <a:gd name="T34" fmla="*/ 35 w 111"/>
              <a:gd name="T35" fmla="*/ 10 h 100"/>
              <a:gd name="T36" fmla="*/ 70 w 111"/>
              <a:gd name="T37" fmla="*/ 15 h 100"/>
              <a:gd name="T38" fmla="*/ 65 w 111"/>
              <a:gd name="T39" fmla="*/ 15 h 100"/>
              <a:gd name="T40" fmla="*/ 60 w 111"/>
              <a:gd name="T41" fmla="*/ 10 h 100"/>
              <a:gd name="T42" fmla="*/ 60 w 111"/>
              <a:gd name="T43" fmla="*/ 25 h 100"/>
              <a:gd name="T44" fmla="*/ 60 w 111"/>
              <a:gd name="T45" fmla="*/ 35 h 100"/>
              <a:gd name="T46" fmla="*/ 50 w 111"/>
              <a:gd name="T47" fmla="*/ 40 h 100"/>
              <a:gd name="T48" fmla="*/ 60 w 111"/>
              <a:gd name="T49" fmla="*/ 35 h 100"/>
              <a:gd name="T50" fmla="*/ 75 w 111"/>
              <a:gd name="T51" fmla="*/ 40 h 100"/>
              <a:gd name="T52" fmla="*/ 85 w 111"/>
              <a:gd name="T53" fmla="*/ 35 h 100"/>
              <a:gd name="T54" fmla="*/ 75 w 111"/>
              <a:gd name="T55" fmla="*/ 40 h 100"/>
              <a:gd name="T56" fmla="*/ 60 w 111"/>
              <a:gd name="T57" fmla="*/ 50 h 100"/>
              <a:gd name="T58" fmla="*/ 50 w 111"/>
              <a:gd name="T59" fmla="*/ 60 h 100"/>
              <a:gd name="T60" fmla="*/ 60 w 111"/>
              <a:gd name="T61" fmla="*/ 50 h 100"/>
              <a:gd name="T62" fmla="*/ 75 w 111"/>
              <a:gd name="T63" fmla="*/ 50 h 100"/>
              <a:gd name="T64" fmla="*/ 85 w 111"/>
              <a:gd name="T65" fmla="*/ 60 h 100"/>
              <a:gd name="T66" fmla="*/ 75 w 111"/>
              <a:gd name="T67" fmla="*/ 50 h 100"/>
              <a:gd name="T68" fmla="*/ 30 w 111"/>
              <a:gd name="T69" fmla="*/ 75 h 100"/>
              <a:gd name="T70" fmla="*/ 0 w 111"/>
              <a:gd name="T71" fmla="*/ 30 h 100"/>
              <a:gd name="T72" fmla="*/ 15 w 111"/>
              <a:gd name="T73" fmla="*/ 45 h 100"/>
              <a:gd name="T74" fmla="*/ 15 w 111"/>
              <a:gd name="T75" fmla="*/ 75 h 100"/>
              <a:gd name="T76" fmla="*/ 0 w 111"/>
              <a:gd name="T77" fmla="*/ 85 h 100"/>
              <a:gd name="T78" fmla="*/ 10 w 111"/>
              <a:gd name="T79" fmla="*/ 100 h 100"/>
              <a:gd name="T80" fmla="*/ 20 w 111"/>
              <a:gd name="T81" fmla="*/ 90 h 100"/>
              <a:gd name="T82" fmla="*/ 25 w 111"/>
              <a:gd name="T83" fmla="*/ 90 h 100"/>
              <a:gd name="T84" fmla="*/ 35 w 111"/>
              <a:gd name="T85" fmla="*/ 100 h 100"/>
              <a:gd name="T86" fmla="*/ 106 w 111"/>
              <a:gd name="T87" fmla="*/ 100 h 100"/>
              <a:gd name="T88" fmla="*/ 111 w 111"/>
              <a:gd name="T89" fmla="*/ 85 h 100"/>
              <a:gd name="T90" fmla="*/ 75 w 111"/>
              <a:gd name="T91" fmla="*/ 85 h 100"/>
              <a:gd name="T92" fmla="*/ 55 w 111"/>
              <a:gd name="T93" fmla="*/ 85 h 100"/>
              <a:gd name="T94" fmla="*/ 35 w 111"/>
              <a:gd name="T95" fmla="*/ 85 h 100"/>
              <a:gd name="T96" fmla="*/ 30 w 111"/>
              <a:gd name="T97" fmla="*/ 75 h 100"/>
              <a:gd name="T98" fmla="*/ 30 w 111"/>
              <a:gd name="T99" fmla="*/ 75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1" h="100">
                <a:moveTo>
                  <a:pt x="15" y="25"/>
                </a:moveTo>
                <a:lnTo>
                  <a:pt x="30" y="20"/>
                </a:lnTo>
                <a:lnTo>
                  <a:pt x="30" y="20"/>
                </a:lnTo>
                <a:lnTo>
                  <a:pt x="20" y="0"/>
                </a:lnTo>
                <a:lnTo>
                  <a:pt x="5" y="5"/>
                </a:lnTo>
                <a:lnTo>
                  <a:pt x="5" y="5"/>
                </a:lnTo>
                <a:lnTo>
                  <a:pt x="15" y="25"/>
                </a:lnTo>
                <a:lnTo>
                  <a:pt x="15" y="25"/>
                </a:lnTo>
                <a:lnTo>
                  <a:pt x="15" y="25"/>
                </a:lnTo>
                <a:close/>
                <a:moveTo>
                  <a:pt x="60" y="25"/>
                </a:moveTo>
                <a:lnTo>
                  <a:pt x="35" y="25"/>
                </a:lnTo>
                <a:lnTo>
                  <a:pt x="35" y="80"/>
                </a:lnTo>
                <a:lnTo>
                  <a:pt x="50" y="80"/>
                </a:lnTo>
                <a:lnTo>
                  <a:pt x="50" y="70"/>
                </a:lnTo>
                <a:lnTo>
                  <a:pt x="60" y="70"/>
                </a:lnTo>
                <a:lnTo>
                  <a:pt x="60" y="80"/>
                </a:lnTo>
                <a:lnTo>
                  <a:pt x="75" y="80"/>
                </a:lnTo>
                <a:lnTo>
                  <a:pt x="75" y="70"/>
                </a:lnTo>
                <a:lnTo>
                  <a:pt x="85" y="70"/>
                </a:lnTo>
                <a:lnTo>
                  <a:pt x="85" y="70"/>
                </a:lnTo>
                <a:lnTo>
                  <a:pt x="85" y="70"/>
                </a:lnTo>
                <a:lnTo>
                  <a:pt x="85" y="75"/>
                </a:lnTo>
                <a:lnTo>
                  <a:pt x="80" y="75"/>
                </a:lnTo>
                <a:lnTo>
                  <a:pt x="80" y="75"/>
                </a:lnTo>
                <a:lnTo>
                  <a:pt x="80" y="85"/>
                </a:lnTo>
                <a:lnTo>
                  <a:pt x="80" y="85"/>
                </a:lnTo>
                <a:lnTo>
                  <a:pt x="95" y="80"/>
                </a:lnTo>
                <a:lnTo>
                  <a:pt x="100" y="75"/>
                </a:lnTo>
                <a:lnTo>
                  <a:pt x="100" y="25"/>
                </a:lnTo>
                <a:lnTo>
                  <a:pt x="85" y="25"/>
                </a:lnTo>
                <a:lnTo>
                  <a:pt x="85" y="25"/>
                </a:lnTo>
                <a:lnTo>
                  <a:pt x="80" y="20"/>
                </a:lnTo>
                <a:lnTo>
                  <a:pt x="80" y="20"/>
                </a:lnTo>
                <a:lnTo>
                  <a:pt x="100" y="0"/>
                </a:lnTo>
                <a:lnTo>
                  <a:pt x="35" y="0"/>
                </a:lnTo>
                <a:lnTo>
                  <a:pt x="35" y="10"/>
                </a:lnTo>
                <a:lnTo>
                  <a:pt x="75" y="10"/>
                </a:lnTo>
                <a:lnTo>
                  <a:pt x="70" y="15"/>
                </a:lnTo>
                <a:lnTo>
                  <a:pt x="70" y="15"/>
                </a:lnTo>
                <a:lnTo>
                  <a:pt x="65" y="15"/>
                </a:lnTo>
                <a:lnTo>
                  <a:pt x="65" y="15"/>
                </a:lnTo>
                <a:lnTo>
                  <a:pt x="60" y="10"/>
                </a:lnTo>
                <a:lnTo>
                  <a:pt x="50" y="20"/>
                </a:lnTo>
                <a:lnTo>
                  <a:pt x="60" y="25"/>
                </a:lnTo>
                <a:lnTo>
                  <a:pt x="60" y="25"/>
                </a:lnTo>
                <a:close/>
                <a:moveTo>
                  <a:pt x="60" y="35"/>
                </a:moveTo>
                <a:lnTo>
                  <a:pt x="60" y="40"/>
                </a:lnTo>
                <a:lnTo>
                  <a:pt x="50" y="40"/>
                </a:lnTo>
                <a:lnTo>
                  <a:pt x="50" y="35"/>
                </a:lnTo>
                <a:lnTo>
                  <a:pt x="60" y="35"/>
                </a:lnTo>
                <a:lnTo>
                  <a:pt x="60" y="35"/>
                </a:lnTo>
                <a:close/>
                <a:moveTo>
                  <a:pt x="75" y="40"/>
                </a:moveTo>
                <a:lnTo>
                  <a:pt x="75" y="35"/>
                </a:lnTo>
                <a:lnTo>
                  <a:pt x="85" y="35"/>
                </a:lnTo>
                <a:lnTo>
                  <a:pt x="85" y="40"/>
                </a:lnTo>
                <a:lnTo>
                  <a:pt x="75" y="40"/>
                </a:lnTo>
                <a:lnTo>
                  <a:pt x="75" y="40"/>
                </a:lnTo>
                <a:close/>
                <a:moveTo>
                  <a:pt x="60" y="50"/>
                </a:moveTo>
                <a:lnTo>
                  <a:pt x="60" y="60"/>
                </a:lnTo>
                <a:lnTo>
                  <a:pt x="50" y="60"/>
                </a:lnTo>
                <a:lnTo>
                  <a:pt x="50" y="50"/>
                </a:lnTo>
                <a:lnTo>
                  <a:pt x="60" y="50"/>
                </a:lnTo>
                <a:lnTo>
                  <a:pt x="60" y="50"/>
                </a:lnTo>
                <a:close/>
                <a:moveTo>
                  <a:pt x="75" y="50"/>
                </a:moveTo>
                <a:lnTo>
                  <a:pt x="85" y="50"/>
                </a:lnTo>
                <a:lnTo>
                  <a:pt x="85" y="60"/>
                </a:lnTo>
                <a:lnTo>
                  <a:pt x="75" y="60"/>
                </a:lnTo>
                <a:lnTo>
                  <a:pt x="75" y="50"/>
                </a:lnTo>
                <a:lnTo>
                  <a:pt x="75" y="50"/>
                </a:lnTo>
                <a:close/>
                <a:moveTo>
                  <a:pt x="30" y="75"/>
                </a:moveTo>
                <a:lnTo>
                  <a:pt x="30" y="30"/>
                </a:lnTo>
                <a:lnTo>
                  <a:pt x="0" y="30"/>
                </a:lnTo>
                <a:lnTo>
                  <a:pt x="0" y="45"/>
                </a:lnTo>
                <a:lnTo>
                  <a:pt x="15" y="45"/>
                </a:lnTo>
                <a:lnTo>
                  <a:pt x="15" y="75"/>
                </a:lnTo>
                <a:lnTo>
                  <a:pt x="15" y="75"/>
                </a:lnTo>
                <a:lnTo>
                  <a:pt x="0" y="85"/>
                </a:lnTo>
                <a:lnTo>
                  <a:pt x="0" y="85"/>
                </a:lnTo>
                <a:lnTo>
                  <a:pt x="5" y="100"/>
                </a:lnTo>
                <a:lnTo>
                  <a:pt x="10" y="100"/>
                </a:lnTo>
                <a:lnTo>
                  <a:pt x="10" y="100"/>
                </a:lnTo>
                <a:lnTo>
                  <a:pt x="20" y="90"/>
                </a:lnTo>
                <a:lnTo>
                  <a:pt x="20" y="90"/>
                </a:lnTo>
                <a:lnTo>
                  <a:pt x="25" y="90"/>
                </a:lnTo>
                <a:lnTo>
                  <a:pt x="25" y="90"/>
                </a:lnTo>
                <a:lnTo>
                  <a:pt x="35" y="100"/>
                </a:lnTo>
                <a:lnTo>
                  <a:pt x="60" y="100"/>
                </a:lnTo>
                <a:lnTo>
                  <a:pt x="106" y="100"/>
                </a:lnTo>
                <a:lnTo>
                  <a:pt x="106" y="100"/>
                </a:lnTo>
                <a:lnTo>
                  <a:pt x="111" y="85"/>
                </a:lnTo>
                <a:lnTo>
                  <a:pt x="111" y="85"/>
                </a:lnTo>
                <a:lnTo>
                  <a:pt x="75" y="85"/>
                </a:lnTo>
                <a:lnTo>
                  <a:pt x="55" y="85"/>
                </a:lnTo>
                <a:lnTo>
                  <a:pt x="55" y="85"/>
                </a:lnTo>
                <a:lnTo>
                  <a:pt x="55" y="85"/>
                </a:lnTo>
                <a:lnTo>
                  <a:pt x="35" y="85"/>
                </a:lnTo>
                <a:lnTo>
                  <a:pt x="30" y="80"/>
                </a:lnTo>
                <a:lnTo>
                  <a:pt x="30" y="75"/>
                </a:lnTo>
                <a:lnTo>
                  <a:pt x="30" y="75"/>
                </a:lnTo>
                <a:lnTo>
                  <a:pt x="30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 noEditPoints="1"/>
          </p:cNvSpPr>
          <p:nvPr/>
        </p:nvSpPr>
        <p:spPr bwMode="auto">
          <a:xfrm>
            <a:off x="8167688" y="5578475"/>
            <a:ext cx="166688" cy="174625"/>
          </a:xfrm>
          <a:custGeom>
            <a:avLst/>
            <a:gdLst>
              <a:gd name="T0" fmla="*/ 30 w 105"/>
              <a:gd name="T1" fmla="*/ 25 h 110"/>
              <a:gd name="T2" fmla="*/ 35 w 105"/>
              <a:gd name="T3" fmla="*/ 5 h 110"/>
              <a:gd name="T4" fmla="*/ 25 w 105"/>
              <a:gd name="T5" fmla="*/ 0 h 110"/>
              <a:gd name="T6" fmla="*/ 25 w 105"/>
              <a:gd name="T7" fmla="*/ 0 h 110"/>
              <a:gd name="T8" fmla="*/ 15 w 105"/>
              <a:gd name="T9" fmla="*/ 30 h 110"/>
              <a:gd name="T10" fmla="*/ 0 w 105"/>
              <a:gd name="T11" fmla="*/ 55 h 110"/>
              <a:gd name="T12" fmla="*/ 0 w 105"/>
              <a:gd name="T13" fmla="*/ 55 h 110"/>
              <a:gd name="T14" fmla="*/ 5 w 105"/>
              <a:gd name="T15" fmla="*/ 65 h 110"/>
              <a:gd name="T16" fmla="*/ 20 w 105"/>
              <a:gd name="T17" fmla="*/ 110 h 110"/>
              <a:gd name="T18" fmla="*/ 30 w 105"/>
              <a:gd name="T19" fmla="*/ 110 h 110"/>
              <a:gd name="T20" fmla="*/ 30 w 105"/>
              <a:gd name="T21" fmla="*/ 25 h 110"/>
              <a:gd name="T22" fmla="*/ 35 w 105"/>
              <a:gd name="T23" fmla="*/ 70 h 110"/>
              <a:gd name="T24" fmla="*/ 40 w 105"/>
              <a:gd name="T25" fmla="*/ 80 h 110"/>
              <a:gd name="T26" fmla="*/ 50 w 105"/>
              <a:gd name="T27" fmla="*/ 75 h 110"/>
              <a:gd name="T28" fmla="*/ 50 w 105"/>
              <a:gd name="T29" fmla="*/ 95 h 110"/>
              <a:gd name="T30" fmla="*/ 65 w 105"/>
              <a:gd name="T31" fmla="*/ 105 h 110"/>
              <a:gd name="T32" fmla="*/ 90 w 105"/>
              <a:gd name="T33" fmla="*/ 105 h 110"/>
              <a:gd name="T34" fmla="*/ 100 w 105"/>
              <a:gd name="T35" fmla="*/ 105 h 110"/>
              <a:gd name="T36" fmla="*/ 105 w 105"/>
              <a:gd name="T37" fmla="*/ 85 h 110"/>
              <a:gd name="T38" fmla="*/ 90 w 105"/>
              <a:gd name="T39" fmla="*/ 80 h 110"/>
              <a:gd name="T40" fmla="*/ 85 w 105"/>
              <a:gd name="T41" fmla="*/ 95 h 110"/>
              <a:gd name="T42" fmla="*/ 70 w 105"/>
              <a:gd name="T43" fmla="*/ 95 h 110"/>
              <a:gd name="T44" fmla="*/ 65 w 105"/>
              <a:gd name="T45" fmla="*/ 85 h 110"/>
              <a:gd name="T46" fmla="*/ 65 w 105"/>
              <a:gd name="T47" fmla="*/ 65 h 110"/>
              <a:gd name="T48" fmla="*/ 100 w 105"/>
              <a:gd name="T49" fmla="*/ 30 h 110"/>
              <a:gd name="T50" fmla="*/ 105 w 105"/>
              <a:gd name="T51" fmla="*/ 25 h 110"/>
              <a:gd name="T52" fmla="*/ 95 w 105"/>
              <a:gd name="T53" fmla="*/ 20 h 110"/>
              <a:gd name="T54" fmla="*/ 85 w 105"/>
              <a:gd name="T55" fmla="*/ 15 h 110"/>
              <a:gd name="T56" fmla="*/ 70 w 105"/>
              <a:gd name="T57" fmla="*/ 45 h 110"/>
              <a:gd name="T58" fmla="*/ 70 w 105"/>
              <a:gd name="T59" fmla="*/ 10 h 110"/>
              <a:gd name="T60" fmla="*/ 70 w 105"/>
              <a:gd name="T61" fmla="*/ 5 h 110"/>
              <a:gd name="T62" fmla="*/ 70 w 105"/>
              <a:gd name="T63" fmla="*/ 0 h 110"/>
              <a:gd name="T64" fmla="*/ 50 w 105"/>
              <a:gd name="T65" fmla="*/ 0 h 110"/>
              <a:gd name="T66" fmla="*/ 50 w 105"/>
              <a:gd name="T67" fmla="*/ 55 h 110"/>
              <a:gd name="T68" fmla="*/ 35 w 105"/>
              <a:gd name="T69" fmla="*/ 7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5" h="110">
                <a:moveTo>
                  <a:pt x="30" y="25"/>
                </a:moveTo>
                <a:lnTo>
                  <a:pt x="30" y="25"/>
                </a:lnTo>
                <a:lnTo>
                  <a:pt x="40" y="5"/>
                </a:lnTo>
                <a:lnTo>
                  <a:pt x="35" y="5"/>
                </a:lnTo>
                <a:lnTo>
                  <a:pt x="35" y="5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15" y="30"/>
                </a:lnTo>
                <a:lnTo>
                  <a:pt x="15" y="30"/>
                </a:lnTo>
                <a:lnTo>
                  <a:pt x="0" y="55"/>
                </a:lnTo>
                <a:lnTo>
                  <a:pt x="0" y="55"/>
                </a:lnTo>
                <a:lnTo>
                  <a:pt x="0" y="55"/>
                </a:lnTo>
                <a:lnTo>
                  <a:pt x="5" y="65"/>
                </a:lnTo>
                <a:lnTo>
                  <a:pt x="5" y="65"/>
                </a:lnTo>
                <a:lnTo>
                  <a:pt x="20" y="50"/>
                </a:lnTo>
                <a:lnTo>
                  <a:pt x="20" y="110"/>
                </a:lnTo>
                <a:lnTo>
                  <a:pt x="30" y="110"/>
                </a:lnTo>
                <a:lnTo>
                  <a:pt x="30" y="110"/>
                </a:lnTo>
                <a:lnTo>
                  <a:pt x="30" y="110"/>
                </a:lnTo>
                <a:lnTo>
                  <a:pt x="30" y="25"/>
                </a:lnTo>
                <a:lnTo>
                  <a:pt x="30" y="25"/>
                </a:lnTo>
                <a:close/>
                <a:moveTo>
                  <a:pt x="35" y="70"/>
                </a:moveTo>
                <a:lnTo>
                  <a:pt x="35" y="70"/>
                </a:lnTo>
                <a:lnTo>
                  <a:pt x="40" y="80"/>
                </a:lnTo>
                <a:lnTo>
                  <a:pt x="40" y="80"/>
                </a:lnTo>
                <a:lnTo>
                  <a:pt x="50" y="75"/>
                </a:lnTo>
                <a:lnTo>
                  <a:pt x="50" y="95"/>
                </a:lnTo>
                <a:lnTo>
                  <a:pt x="50" y="95"/>
                </a:lnTo>
                <a:lnTo>
                  <a:pt x="55" y="105"/>
                </a:lnTo>
                <a:lnTo>
                  <a:pt x="65" y="105"/>
                </a:lnTo>
                <a:lnTo>
                  <a:pt x="90" y="105"/>
                </a:lnTo>
                <a:lnTo>
                  <a:pt x="90" y="105"/>
                </a:lnTo>
                <a:lnTo>
                  <a:pt x="95" y="105"/>
                </a:lnTo>
                <a:lnTo>
                  <a:pt x="100" y="105"/>
                </a:lnTo>
                <a:lnTo>
                  <a:pt x="105" y="85"/>
                </a:lnTo>
                <a:lnTo>
                  <a:pt x="105" y="85"/>
                </a:lnTo>
                <a:lnTo>
                  <a:pt x="90" y="80"/>
                </a:lnTo>
                <a:lnTo>
                  <a:pt x="90" y="80"/>
                </a:lnTo>
                <a:lnTo>
                  <a:pt x="90" y="90"/>
                </a:lnTo>
                <a:lnTo>
                  <a:pt x="85" y="95"/>
                </a:lnTo>
                <a:lnTo>
                  <a:pt x="70" y="95"/>
                </a:lnTo>
                <a:lnTo>
                  <a:pt x="70" y="95"/>
                </a:lnTo>
                <a:lnTo>
                  <a:pt x="70" y="90"/>
                </a:lnTo>
                <a:lnTo>
                  <a:pt x="65" y="85"/>
                </a:lnTo>
                <a:lnTo>
                  <a:pt x="65" y="65"/>
                </a:lnTo>
                <a:lnTo>
                  <a:pt x="65" y="65"/>
                </a:lnTo>
                <a:lnTo>
                  <a:pt x="85" y="50"/>
                </a:lnTo>
                <a:lnTo>
                  <a:pt x="100" y="30"/>
                </a:lnTo>
                <a:lnTo>
                  <a:pt x="100" y="30"/>
                </a:lnTo>
                <a:lnTo>
                  <a:pt x="105" y="25"/>
                </a:lnTo>
                <a:lnTo>
                  <a:pt x="105" y="25"/>
                </a:lnTo>
                <a:lnTo>
                  <a:pt x="95" y="20"/>
                </a:lnTo>
                <a:lnTo>
                  <a:pt x="95" y="20"/>
                </a:lnTo>
                <a:lnTo>
                  <a:pt x="85" y="15"/>
                </a:lnTo>
                <a:lnTo>
                  <a:pt x="85" y="15"/>
                </a:lnTo>
                <a:lnTo>
                  <a:pt x="70" y="45"/>
                </a:lnTo>
                <a:lnTo>
                  <a:pt x="70" y="10"/>
                </a:lnTo>
                <a:lnTo>
                  <a:pt x="70" y="10"/>
                </a:lnTo>
                <a:lnTo>
                  <a:pt x="70" y="5"/>
                </a:lnTo>
                <a:lnTo>
                  <a:pt x="70" y="5"/>
                </a:lnTo>
                <a:lnTo>
                  <a:pt x="70" y="0"/>
                </a:lnTo>
                <a:lnTo>
                  <a:pt x="70" y="0"/>
                </a:lnTo>
                <a:lnTo>
                  <a:pt x="60" y="0"/>
                </a:lnTo>
                <a:lnTo>
                  <a:pt x="50" y="0"/>
                </a:lnTo>
                <a:lnTo>
                  <a:pt x="50" y="55"/>
                </a:lnTo>
                <a:lnTo>
                  <a:pt x="50" y="55"/>
                </a:lnTo>
                <a:lnTo>
                  <a:pt x="35" y="70"/>
                </a:lnTo>
                <a:lnTo>
                  <a:pt x="35" y="70"/>
                </a:lnTo>
                <a:lnTo>
                  <a:pt x="35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8358188" y="5578475"/>
            <a:ext cx="168275" cy="174625"/>
          </a:xfrm>
          <a:custGeom>
            <a:avLst/>
            <a:gdLst>
              <a:gd name="T0" fmla="*/ 66 w 106"/>
              <a:gd name="T1" fmla="*/ 15 h 110"/>
              <a:gd name="T2" fmla="*/ 66 w 106"/>
              <a:gd name="T3" fmla="*/ 15 h 110"/>
              <a:gd name="T4" fmla="*/ 61 w 106"/>
              <a:gd name="T5" fmla="*/ 10 h 110"/>
              <a:gd name="T6" fmla="*/ 61 w 106"/>
              <a:gd name="T7" fmla="*/ 10 h 110"/>
              <a:gd name="T8" fmla="*/ 61 w 106"/>
              <a:gd name="T9" fmla="*/ 0 h 110"/>
              <a:gd name="T10" fmla="*/ 61 w 106"/>
              <a:gd name="T11" fmla="*/ 0 h 110"/>
              <a:gd name="T12" fmla="*/ 51 w 106"/>
              <a:gd name="T13" fmla="*/ 0 h 110"/>
              <a:gd name="T14" fmla="*/ 51 w 106"/>
              <a:gd name="T15" fmla="*/ 0 h 110"/>
              <a:gd name="T16" fmla="*/ 41 w 106"/>
              <a:gd name="T17" fmla="*/ 5 h 110"/>
              <a:gd name="T18" fmla="*/ 41 w 106"/>
              <a:gd name="T19" fmla="*/ 5 h 110"/>
              <a:gd name="T20" fmla="*/ 46 w 106"/>
              <a:gd name="T21" fmla="*/ 20 h 110"/>
              <a:gd name="T22" fmla="*/ 0 w 106"/>
              <a:gd name="T23" fmla="*/ 20 h 110"/>
              <a:gd name="T24" fmla="*/ 0 w 106"/>
              <a:gd name="T25" fmla="*/ 30 h 110"/>
              <a:gd name="T26" fmla="*/ 46 w 106"/>
              <a:gd name="T27" fmla="*/ 30 h 110"/>
              <a:gd name="T28" fmla="*/ 46 w 106"/>
              <a:gd name="T29" fmla="*/ 45 h 110"/>
              <a:gd name="T30" fmla="*/ 15 w 106"/>
              <a:gd name="T31" fmla="*/ 45 h 110"/>
              <a:gd name="T32" fmla="*/ 15 w 106"/>
              <a:gd name="T33" fmla="*/ 95 h 110"/>
              <a:gd name="T34" fmla="*/ 30 w 106"/>
              <a:gd name="T35" fmla="*/ 95 h 110"/>
              <a:gd name="T36" fmla="*/ 30 w 106"/>
              <a:gd name="T37" fmla="*/ 55 h 110"/>
              <a:gd name="T38" fmla="*/ 46 w 106"/>
              <a:gd name="T39" fmla="*/ 55 h 110"/>
              <a:gd name="T40" fmla="*/ 46 w 106"/>
              <a:gd name="T41" fmla="*/ 110 h 110"/>
              <a:gd name="T42" fmla="*/ 61 w 106"/>
              <a:gd name="T43" fmla="*/ 110 h 110"/>
              <a:gd name="T44" fmla="*/ 61 w 106"/>
              <a:gd name="T45" fmla="*/ 55 h 110"/>
              <a:gd name="T46" fmla="*/ 81 w 106"/>
              <a:gd name="T47" fmla="*/ 55 h 110"/>
              <a:gd name="T48" fmla="*/ 81 w 106"/>
              <a:gd name="T49" fmla="*/ 80 h 110"/>
              <a:gd name="T50" fmla="*/ 81 w 106"/>
              <a:gd name="T51" fmla="*/ 80 h 110"/>
              <a:gd name="T52" fmla="*/ 76 w 106"/>
              <a:gd name="T53" fmla="*/ 85 h 110"/>
              <a:gd name="T54" fmla="*/ 66 w 106"/>
              <a:gd name="T55" fmla="*/ 85 h 110"/>
              <a:gd name="T56" fmla="*/ 66 w 106"/>
              <a:gd name="T57" fmla="*/ 85 h 110"/>
              <a:gd name="T58" fmla="*/ 71 w 106"/>
              <a:gd name="T59" fmla="*/ 100 h 110"/>
              <a:gd name="T60" fmla="*/ 71 w 106"/>
              <a:gd name="T61" fmla="*/ 100 h 110"/>
              <a:gd name="T62" fmla="*/ 91 w 106"/>
              <a:gd name="T63" fmla="*/ 95 h 110"/>
              <a:gd name="T64" fmla="*/ 91 w 106"/>
              <a:gd name="T65" fmla="*/ 95 h 110"/>
              <a:gd name="T66" fmla="*/ 96 w 106"/>
              <a:gd name="T67" fmla="*/ 90 h 110"/>
              <a:gd name="T68" fmla="*/ 96 w 106"/>
              <a:gd name="T69" fmla="*/ 45 h 110"/>
              <a:gd name="T70" fmla="*/ 61 w 106"/>
              <a:gd name="T71" fmla="*/ 45 h 110"/>
              <a:gd name="T72" fmla="*/ 61 w 106"/>
              <a:gd name="T73" fmla="*/ 30 h 110"/>
              <a:gd name="T74" fmla="*/ 106 w 106"/>
              <a:gd name="T75" fmla="*/ 30 h 110"/>
              <a:gd name="T76" fmla="*/ 106 w 106"/>
              <a:gd name="T77" fmla="*/ 20 h 110"/>
              <a:gd name="T78" fmla="*/ 51 w 106"/>
              <a:gd name="T79" fmla="*/ 20 h 110"/>
              <a:gd name="T80" fmla="*/ 51 w 106"/>
              <a:gd name="T81" fmla="*/ 20 h 110"/>
              <a:gd name="T82" fmla="*/ 66 w 106"/>
              <a:gd name="T83" fmla="*/ 15 h 110"/>
              <a:gd name="T84" fmla="*/ 66 w 106"/>
              <a:gd name="T85" fmla="*/ 15 h 110"/>
              <a:gd name="T86" fmla="*/ 66 w 106"/>
              <a:gd name="T87" fmla="*/ 1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6" h="110">
                <a:moveTo>
                  <a:pt x="66" y="15"/>
                </a:moveTo>
                <a:lnTo>
                  <a:pt x="66" y="15"/>
                </a:lnTo>
                <a:lnTo>
                  <a:pt x="61" y="10"/>
                </a:lnTo>
                <a:lnTo>
                  <a:pt x="61" y="10"/>
                </a:lnTo>
                <a:lnTo>
                  <a:pt x="61" y="0"/>
                </a:lnTo>
                <a:lnTo>
                  <a:pt x="61" y="0"/>
                </a:lnTo>
                <a:lnTo>
                  <a:pt x="51" y="0"/>
                </a:lnTo>
                <a:lnTo>
                  <a:pt x="51" y="0"/>
                </a:lnTo>
                <a:lnTo>
                  <a:pt x="41" y="5"/>
                </a:lnTo>
                <a:lnTo>
                  <a:pt x="41" y="5"/>
                </a:lnTo>
                <a:lnTo>
                  <a:pt x="46" y="20"/>
                </a:lnTo>
                <a:lnTo>
                  <a:pt x="0" y="20"/>
                </a:lnTo>
                <a:lnTo>
                  <a:pt x="0" y="30"/>
                </a:lnTo>
                <a:lnTo>
                  <a:pt x="46" y="30"/>
                </a:lnTo>
                <a:lnTo>
                  <a:pt x="46" y="45"/>
                </a:lnTo>
                <a:lnTo>
                  <a:pt x="15" y="45"/>
                </a:lnTo>
                <a:lnTo>
                  <a:pt x="15" y="95"/>
                </a:lnTo>
                <a:lnTo>
                  <a:pt x="30" y="95"/>
                </a:lnTo>
                <a:lnTo>
                  <a:pt x="30" y="55"/>
                </a:lnTo>
                <a:lnTo>
                  <a:pt x="46" y="55"/>
                </a:lnTo>
                <a:lnTo>
                  <a:pt x="46" y="110"/>
                </a:lnTo>
                <a:lnTo>
                  <a:pt x="61" y="110"/>
                </a:lnTo>
                <a:lnTo>
                  <a:pt x="61" y="55"/>
                </a:lnTo>
                <a:lnTo>
                  <a:pt x="81" y="55"/>
                </a:lnTo>
                <a:lnTo>
                  <a:pt x="81" y="80"/>
                </a:lnTo>
                <a:lnTo>
                  <a:pt x="81" y="80"/>
                </a:lnTo>
                <a:lnTo>
                  <a:pt x="76" y="85"/>
                </a:lnTo>
                <a:lnTo>
                  <a:pt x="66" y="85"/>
                </a:lnTo>
                <a:lnTo>
                  <a:pt x="66" y="85"/>
                </a:lnTo>
                <a:lnTo>
                  <a:pt x="71" y="100"/>
                </a:lnTo>
                <a:lnTo>
                  <a:pt x="71" y="100"/>
                </a:lnTo>
                <a:lnTo>
                  <a:pt x="91" y="95"/>
                </a:lnTo>
                <a:lnTo>
                  <a:pt x="91" y="95"/>
                </a:lnTo>
                <a:lnTo>
                  <a:pt x="96" y="90"/>
                </a:lnTo>
                <a:lnTo>
                  <a:pt x="96" y="45"/>
                </a:lnTo>
                <a:lnTo>
                  <a:pt x="61" y="45"/>
                </a:lnTo>
                <a:lnTo>
                  <a:pt x="61" y="30"/>
                </a:lnTo>
                <a:lnTo>
                  <a:pt x="106" y="30"/>
                </a:lnTo>
                <a:lnTo>
                  <a:pt x="106" y="20"/>
                </a:lnTo>
                <a:lnTo>
                  <a:pt x="51" y="20"/>
                </a:lnTo>
                <a:lnTo>
                  <a:pt x="51" y="20"/>
                </a:lnTo>
                <a:lnTo>
                  <a:pt x="66" y="15"/>
                </a:lnTo>
                <a:lnTo>
                  <a:pt x="66" y="15"/>
                </a:lnTo>
                <a:lnTo>
                  <a:pt x="66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 noEditPoints="1"/>
          </p:cNvSpPr>
          <p:nvPr/>
        </p:nvSpPr>
        <p:spPr bwMode="auto">
          <a:xfrm>
            <a:off x="9356725" y="3325813"/>
            <a:ext cx="176213" cy="176213"/>
          </a:xfrm>
          <a:custGeom>
            <a:avLst/>
            <a:gdLst>
              <a:gd name="T0" fmla="*/ 106 w 111"/>
              <a:gd name="T1" fmla="*/ 15 h 111"/>
              <a:gd name="T2" fmla="*/ 96 w 111"/>
              <a:gd name="T3" fmla="*/ 0 h 111"/>
              <a:gd name="T4" fmla="*/ 40 w 111"/>
              <a:gd name="T5" fmla="*/ 10 h 111"/>
              <a:gd name="T6" fmla="*/ 45 w 111"/>
              <a:gd name="T7" fmla="*/ 20 h 111"/>
              <a:gd name="T8" fmla="*/ 55 w 111"/>
              <a:gd name="T9" fmla="*/ 20 h 111"/>
              <a:gd name="T10" fmla="*/ 65 w 111"/>
              <a:gd name="T11" fmla="*/ 20 h 111"/>
              <a:gd name="T12" fmla="*/ 60 w 111"/>
              <a:gd name="T13" fmla="*/ 71 h 111"/>
              <a:gd name="T14" fmla="*/ 60 w 111"/>
              <a:gd name="T15" fmla="*/ 40 h 111"/>
              <a:gd name="T16" fmla="*/ 60 w 111"/>
              <a:gd name="T17" fmla="*/ 30 h 111"/>
              <a:gd name="T18" fmla="*/ 60 w 111"/>
              <a:gd name="T19" fmla="*/ 30 h 111"/>
              <a:gd name="T20" fmla="*/ 60 w 111"/>
              <a:gd name="T21" fmla="*/ 30 h 111"/>
              <a:gd name="T22" fmla="*/ 45 w 111"/>
              <a:gd name="T23" fmla="*/ 81 h 111"/>
              <a:gd name="T24" fmla="*/ 106 w 111"/>
              <a:gd name="T25" fmla="*/ 71 h 111"/>
              <a:gd name="T26" fmla="*/ 81 w 111"/>
              <a:gd name="T27" fmla="*/ 50 h 111"/>
              <a:gd name="T28" fmla="*/ 101 w 111"/>
              <a:gd name="T29" fmla="*/ 35 h 111"/>
              <a:gd name="T30" fmla="*/ 81 w 111"/>
              <a:gd name="T31" fmla="*/ 15 h 111"/>
              <a:gd name="T32" fmla="*/ 106 w 111"/>
              <a:gd name="T33" fmla="*/ 15 h 111"/>
              <a:gd name="T34" fmla="*/ 106 w 111"/>
              <a:gd name="T35" fmla="*/ 15 h 111"/>
              <a:gd name="T36" fmla="*/ 15 w 111"/>
              <a:gd name="T37" fmla="*/ 30 h 111"/>
              <a:gd name="T38" fmla="*/ 5 w 111"/>
              <a:gd name="T39" fmla="*/ 40 h 111"/>
              <a:gd name="T40" fmla="*/ 25 w 111"/>
              <a:gd name="T41" fmla="*/ 50 h 111"/>
              <a:gd name="T42" fmla="*/ 20 w 111"/>
              <a:gd name="T43" fmla="*/ 71 h 111"/>
              <a:gd name="T44" fmla="*/ 15 w 111"/>
              <a:gd name="T45" fmla="*/ 55 h 111"/>
              <a:gd name="T46" fmla="*/ 0 w 111"/>
              <a:gd name="T47" fmla="*/ 60 h 111"/>
              <a:gd name="T48" fmla="*/ 15 w 111"/>
              <a:gd name="T49" fmla="*/ 86 h 111"/>
              <a:gd name="T50" fmla="*/ 0 w 111"/>
              <a:gd name="T51" fmla="*/ 101 h 111"/>
              <a:gd name="T52" fmla="*/ 10 w 111"/>
              <a:gd name="T53" fmla="*/ 111 h 111"/>
              <a:gd name="T54" fmla="*/ 25 w 111"/>
              <a:gd name="T55" fmla="*/ 96 h 111"/>
              <a:gd name="T56" fmla="*/ 35 w 111"/>
              <a:gd name="T57" fmla="*/ 101 h 111"/>
              <a:gd name="T58" fmla="*/ 50 w 111"/>
              <a:gd name="T59" fmla="*/ 106 h 111"/>
              <a:gd name="T60" fmla="*/ 65 w 111"/>
              <a:gd name="T61" fmla="*/ 106 h 111"/>
              <a:gd name="T62" fmla="*/ 106 w 111"/>
              <a:gd name="T63" fmla="*/ 106 h 111"/>
              <a:gd name="T64" fmla="*/ 111 w 111"/>
              <a:gd name="T65" fmla="*/ 91 h 111"/>
              <a:gd name="T66" fmla="*/ 65 w 111"/>
              <a:gd name="T67" fmla="*/ 91 h 111"/>
              <a:gd name="T68" fmla="*/ 60 w 111"/>
              <a:gd name="T69" fmla="*/ 91 h 111"/>
              <a:gd name="T70" fmla="*/ 45 w 111"/>
              <a:gd name="T71" fmla="*/ 91 h 111"/>
              <a:gd name="T72" fmla="*/ 30 w 111"/>
              <a:gd name="T73" fmla="*/ 86 h 111"/>
              <a:gd name="T74" fmla="*/ 40 w 111"/>
              <a:gd name="T75" fmla="*/ 40 h 111"/>
              <a:gd name="T76" fmla="*/ 25 w 111"/>
              <a:gd name="T77" fmla="*/ 40 h 111"/>
              <a:gd name="T78" fmla="*/ 0 w 111"/>
              <a:gd name="T79" fmla="*/ 5 h 111"/>
              <a:gd name="T80" fmla="*/ 20 w 111"/>
              <a:gd name="T81" fmla="*/ 20 h 111"/>
              <a:gd name="T82" fmla="*/ 15 w 111"/>
              <a:gd name="T83" fmla="*/ 30 h 111"/>
              <a:gd name="T84" fmla="*/ 15 w 111"/>
              <a:gd name="T85" fmla="*/ 3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1" h="111">
                <a:moveTo>
                  <a:pt x="106" y="15"/>
                </a:moveTo>
                <a:lnTo>
                  <a:pt x="106" y="15"/>
                </a:lnTo>
                <a:lnTo>
                  <a:pt x="96" y="0"/>
                </a:lnTo>
                <a:lnTo>
                  <a:pt x="96" y="0"/>
                </a:lnTo>
                <a:lnTo>
                  <a:pt x="76" y="5"/>
                </a:lnTo>
                <a:lnTo>
                  <a:pt x="40" y="10"/>
                </a:lnTo>
                <a:lnTo>
                  <a:pt x="40" y="10"/>
                </a:lnTo>
                <a:lnTo>
                  <a:pt x="45" y="20"/>
                </a:lnTo>
                <a:lnTo>
                  <a:pt x="45" y="20"/>
                </a:lnTo>
                <a:lnTo>
                  <a:pt x="55" y="20"/>
                </a:lnTo>
                <a:lnTo>
                  <a:pt x="55" y="20"/>
                </a:lnTo>
                <a:lnTo>
                  <a:pt x="65" y="20"/>
                </a:lnTo>
                <a:lnTo>
                  <a:pt x="65" y="71"/>
                </a:lnTo>
                <a:lnTo>
                  <a:pt x="60" y="71"/>
                </a:lnTo>
                <a:lnTo>
                  <a:pt x="60" y="40"/>
                </a:lnTo>
                <a:lnTo>
                  <a:pt x="60" y="40"/>
                </a:lnTo>
                <a:lnTo>
                  <a:pt x="60" y="30"/>
                </a:lnTo>
                <a:lnTo>
                  <a:pt x="60" y="30"/>
                </a:lnTo>
                <a:lnTo>
                  <a:pt x="60" y="30"/>
                </a:lnTo>
                <a:lnTo>
                  <a:pt x="60" y="30"/>
                </a:lnTo>
                <a:lnTo>
                  <a:pt x="60" y="30"/>
                </a:lnTo>
                <a:lnTo>
                  <a:pt x="60" y="30"/>
                </a:lnTo>
                <a:lnTo>
                  <a:pt x="45" y="30"/>
                </a:lnTo>
                <a:lnTo>
                  <a:pt x="45" y="81"/>
                </a:lnTo>
                <a:lnTo>
                  <a:pt x="106" y="81"/>
                </a:lnTo>
                <a:lnTo>
                  <a:pt x="106" y="71"/>
                </a:lnTo>
                <a:lnTo>
                  <a:pt x="81" y="71"/>
                </a:lnTo>
                <a:lnTo>
                  <a:pt x="81" y="50"/>
                </a:lnTo>
                <a:lnTo>
                  <a:pt x="101" y="50"/>
                </a:lnTo>
                <a:lnTo>
                  <a:pt x="101" y="35"/>
                </a:lnTo>
                <a:lnTo>
                  <a:pt x="81" y="35"/>
                </a:lnTo>
                <a:lnTo>
                  <a:pt x="81" y="15"/>
                </a:lnTo>
                <a:lnTo>
                  <a:pt x="81" y="15"/>
                </a:lnTo>
                <a:lnTo>
                  <a:pt x="106" y="15"/>
                </a:lnTo>
                <a:lnTo>
                  <a:pt x="106" y="15"/>
                </a:lnTo>
                <a:lnTo>
                  <a:pt x="106" y="15"/>
                </a:lnTo>
                <a:close/>
                <a:moveTo>
                  <a:pt x="15" y="30"/>
                </a:moveTo>
                <a:lnTo>
                  <a:pt x="15" y="30"/>
                </a:lnTo>
                <a:lnTo>
                  <a:pt x="10" y="35"/>
                </a:lnTo>
                <a:lnTo>
                  <a:pt x="5" y="40"/>
                </a:lnTo>
                <a:lnTo>
                  <a:pt x="5" y="50"/>
                </a:lnTo>
                <a:lnTo>
                  <a:pt x="25" y="50"/>
                </a:lnTo>
                <a:lnTo>
                  <a:pt x="25" y="50"/>
                </a:lnTo>
                <a:lnTo>
                  <a:pt x="20" y="71"/>
                </a:lnTo>
                <a:lnTo>
                  <a:pt x="20" y="71"/>
                </a:lnTo>
                <a:lnTo>
                  <a:pt x="15" y="55"/>
                </a:lnTo>
                <a:lnTo>
                  <a:pt x="15" y="55"/>
                </a:lnTo>
                <a:lnTo>
                  <a:pt x="0" y="60"/>
                </a:lnTo>
                <a:lnTo>
                  <a:pt x="0" y="60"/>
                </a:lnTo>
                <a:lnTo>
                  <a:pt x="15" y="86"/>
                </a:lnTo>
                <a:lnTo>
                  <a:pt x="15" y="86"/>
                </a:lnTo>
                <a:lnTo>
                  <a:pt x="0" y="101"/>
                </a:lnTo>
                <a:lnTo>
                  <a:pt x="0" y="101"/>
                </a:lnTo>
                <a:lnTo>
                  <a:pt x="10" y="111"/>
                </a:lnTo>
                <a:lnTo>
                  <a:pt x="10" y="111"/>
                </a:lnTo>
                <a:lnTo>
                  <a:pt x="25" y="96"/>
                </a:lnTo>
                <a:lnTo>
                  <a:pt x="25" y="96"/>
                </a:lnTo>
                <a:lnTo>
                  <a:pt x="35" y="101"/>
                </a:lnTo>
                <a:lnTo>
                  <a:pt x="35" y="101"/>
                </a:lnTo>
                <a:lnTo>
                  <a:pt x="50" y="106"/>
                </a:lnTo>
                <a:lnTo>
                  <a:pt x="50" y="106"/>
                </a:lnTo>
                <a:lnTo>
                  <a:pt x="65" y="106"/>
                </a:lnTo>
                <a:lnTo>
                  <a:pt x="106" y="106"/>
                </a:lnTo>
                <a:lnTo>
                  <a:pt x="106" y="106"/>
                </a:lnTo>
                <a:lnTo>
                  <a:pt x="111" y="91"/>
                </a:lnTo>
                <a:lnTo>
                  <a:pt x="111" y="91"/>
                </a:lnTo>
                <a:lnTo>
                  <a:pt x="86" y="91"/>
                </a:lnTo>
                <a:lnTo>
                  <a:pt x="65" y="91"/>
                </a:lnTo>
                <a:lnTo>
                  <a:pt x="65" y="91"/>
                </a:lnTo>
                <a:lnTo>
                  <a:pt x="60" y="91"/>
                </a:lnTo>
                <a:lnTo>
                  <a:pt x="60" y="91"/>
                </a:lnTo>
                <a:lnTo>
                  <a:pt x="45" y="91"/>
                </a:lnTo>
                <a:lnTo>
                  <a:pt x="30" y="86"/>
                </a:lnTo>
                <a:lnTo>
                  <a:pt x="30" y="86"/>
                </a:lnTo>
                <a:lnTo>
                  <a:pt x="40" y="65"/>
                </a:lnTo>
                <a:lnTo>
                  <a:pt x="40" y="40"/>
                </a:lnTo>
                <a:lnTo>
                  <a:pt x="25" y="40"/>
                </a:lnTo>
                <a:lnTo>
                  <a:pt x="25" y="40"/>
                </a:lnTo>
                <a:lnTo>
                  <a:pt x="40" y="5"/>
                </a:lnTo>
                <a:lnTo>
                  <a:pt x="0" y="5"/>
                </a:lnTo>
                <a:lnTo>
                  <a:pt x="0" y="20"/>
                </a:lnTo>
                <a:lnTo>
                  <a:pt x="20" y="20"/>
                </a:lnTo>
                <a:lnTo>
                  <a:pt x="20" y="20"/>
                </a:lnTo>
                <a:lnTo>
                  <a:pt x="15" y="30"/>
                </a:lnTo>
                <a:lnTo>
                  <a:pt x="15" y="30"/>
                </a:lnTo>
                <a:lnTo>
                  <a:pt x="15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 noEditPoints="1"/>
          </p:cNvSpPr>
          <p:nvPr/>
        </p:nvSpPr>
        <p:spPr bwMode="auto">
          <a:xfrm>
            <a:off x="9652000" y="3325813"/>
            <a:ext cx="176213" cy="168275"/>
          </a:xfrm>
          <a:custGeom>
            <a:avLst/>
            <a:gdLst>
              <a:gd name="T0" fmla="*/ 10 w 111"/>
              <a:gd name="T1" fmla="*/ 15 h 106"/>
              <a:gd name="T2" fmla="*/ 35 w 111"/>
              <a:gd name="T3" fmla="*/ 25 h 106"/>
              <a:gd name="T4" fmla="*/ 25 w 111"/>
              <a:gd name="T5" fmla="*/ 0 h 106"/>
              <a:gd name="T6" fmla="*/ 10 w 111"/>
              <a:gd name="T7" fmla="*/ 5 h 106"/>
              <a:gd name="T8" fmla="*/ 10 w 111"/>
              <a:gd name="T9" fmla="*/ 15 h 106"/>
              <a:gd name="T10" fmla="*/ 35 w 111"/>
              <a:gd name="T11" fmla="*/ 81 h 106"/>
              <a:gd name="T12" fmla="*/ 5 w 111"/>
              <a:gd name="T13" fmla="*/ 35 h 106"/>
              <a:gd name="T14" fmla="*/ 20 w 111"/>
              <a:gd name="T15" fmla="*/ 50 h 106"/>
              <a:gd name="T16" fmla="*/ 20 w 111"/>
              <a:gd name="T17" fmla="*/ 81 h 106"/>
              <a:gd name="T18" fmla="*/ 0 w 111"/>
              <a:gd name="T19" fmla="*/ 96 h 106"/>
              <a:gd name="T20" fmla="*/ 15 w 111"/>
              <a:gd name="T21" fmla="*/ 106 h 106"/>
              <a:gd name="T22" fmla="*/ 15 w 111"/>
              <a:gd name="T23" fmla="*/ 106 h 106"/>
              <a:gd name="T24" fmla="*/ 25 w 111"/>
              <a:gd name="T25" fmla="*/ 96 h 106"/>
              <a:gd name="T26" fmla="*/ 30 w 111"/>
              <a:gd name="T27" fmla="*/ 96 h 106"/>
              <a:gd name="T28" fmla="*/ 61 w 111"/>
              <a:gd name="T29" fmla="*/ 106 h 106"/>
              <a:gd name="T30" fmla="*/ 106 w 111"/>
              <a:gd name="T31" fmla="*/ 106 h 106"/>
              <a:gd name="T32" fmla="*/ 111 w 111"/>
              <a:gd name="T33" fmla="*/ 96 h 106"/>
              <a:gd name="T34" fmla="*/ 111 w 111"/>
              <a:gd name="T35" fmla="*/ 91 h 106"/>
              <a:gd name="T36" fmla="*/ 56 w 111"/>
              <a:gd name="T37" fmla="*/ 91 h 106"/>
              <a:gd name="T38" fmla="*/ 40 w 111"/>
              <a:gd name="T39" fmla="*/ 91 h 106"/>
              <a:gd name="T40" fmla="*/ 35 w 111"/>
              <a:gd name="T41" fmla="*/ 81 h 106"/>
              <a:gd name="T42" fmla="*/ 35 w 111"/>
              <a:gd name="T43" fmla="*/ 81 h 106"/>
              <a:gd name="T44" fmla="*/ 51 w 111"/>
              <a:gd name="T45" fmla="*/ 86 h 106"/>
              <a:gd name="T46" fmla="*/ 61 w 111"/>
              <a:gd name="T47" fmla="*/ 76 h 106"/>
              <a:gd name="T48" fmla="*/ 71 w 111"/>
              <a:gd name="T49" fmla="*/ 50 h 106"/>
              <a:gd name="T50" fmla="*/ 86 w 111"/>
              <a:gd name="T51" fmla="*/ 35 h 106"/>
              <a:gd name="T52" fmla="*/ 86 w 111"/>
              <a:gd name="T53" fmla="*/ 45 h 106"/>
              <a:gd name="T54" fmla="*/ 86 w 111"/>
              <a:gd name="T55" fmla="*/ 65 h 106"/>
              <a:gd name="T56" fmla="*/ 81 w 111"/>
              <a:gd name="T57" fmla="*/ 71 h 106"/>
              <a:gd name="T58" fmla="*/ 71 w 111"/>
              <a:gd name="T59" fmla="*/ 71 h 106"/>
              <a:gd name="T60" fmla="*/ 76 w 111"/>
              <a:gd name="T61" fmla="*/ 86 h 106"/>
              <a:gd name="T62" fmla="*/ 96 w 111"/>
              <a:gd name="T63" fmla="*/ 81 h 106"/>
              <a:gd name="T64" fmla="*/ 101 w 111"/>
              <a:gd name="T65" fmla="*/ 65 h 106"/>
              <a:gd name="T66" fmla="*/ 71 w 111"/>
              <a:gd name="T67" fmla="*/ 20 h 106"/>
              <a:gd name="T68" fmla="*/ 71 w 111"/>
              <a:gd name="T69" fmla="*/ 10 h 106"/>
              <a:gd name="T70" fmla="*/ 76 w 111"/>
              <a:gd name="T71" fmla="*/ 0 h 106"/>
              <a:gd name="T72" fmla="*/ 76 w 111"/>
              <a:gd name="T73" fmla="*/ 0 h 106"/>
              <a:gd name="T74" fmla="*/ 56 w 111"/>
              <a:gd name="T75" fmla="*/ 20 h 106"/>
              <a:gd name="T76" fmla="*/ 40 w 111"/>
              <a:gd name="T77" fmla="*/ 35 h 106"/>
              <a:gd name="T78" fmla="*/ 56 w 111"/>
              <a:gd name="T79" fmla="*/ 35 h 106"/>
              <a:gd name="T80" fmla="*/ 35 w 111"/>
              <a:gd name="T81" fmla="*/ 81 h 106"/>
              <a:gd name="T82" fmla="*/ 35 w 111"/>
              <a:gd name="T83" fmla="*/ 81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1" h="106">
                <a:moveTo>
                  <a:pt x="10" y="15"/>
                </a:moveTo>
                <a:lnTo>
                  <a:pt x="10" y="15"/>
                </a:lnTo>
                <a:lnTo>
                  <a:pt x="20" y="30"/>
                </a:lnTo>
                <a:lnTo>
                  <a:pt x="35" y="25"/>
                </a:lnTo>
                <a:lnTo>
                  <a:pt x="35" y="25"/>
                </a:lnTo>
                <a:lnTo>
                  <a:pt x="25" y="0"/>
                </a:lnTo>
                <a:lnTo>
                  <a:pt x="10" y="5"/>
                </a:lnTo>
                <a:lnTo>
                  <a:pt x="10" y="5"/>
                </a:lnTo>
                <a:lnTo>
                  <a:pt x="10" y="15"/>
                </a:lnTo>
                <a:lnTo>
                  <a:pt x="10" y="15"/>
                </a:lnTo>
                <a:lnTo>
                  <a:pt x="10" y="15"/>
                </a:lnTo>
                <a:close/>
                <a:moveTo>
                  <a:pt x="35" y="81"/>
                </a:moveTo>
                <a:lnTo>
                  <a:pt x="35" y="35"/>
                </a:lnTo>
                <a:lnTo>
                  <a:pt x="5" y="35"/>
                </a:lnTo>
                <a:lnTo>
                  <a:pt x="5" y="50"/>
                </a:lnTo>
                <a:lnTo>
                  <a:pt x="20" y="50"/>
                </a:lnTo>
                <a:lnTo>
                  <a:pt x="20" y="81"/>
                </a:lnTo>
                <a:lnTo>
                  <a:pt x="20" y="81"/>
                </a:lnTo>
                <a:lnTo>
                  <a:pt x="0" y="96"/>
                </a:lnTo>
                <a:lnTo>
                  <a:pt x="0" y="96"/>
                </a:lnTo>
                <a:lnTo>
                  <a:pt x="15" y="106"/>
                </a:lnTo>
                <a:lnTo>
                  <a:pt x="15" y="106"/>
                </a:lnTo>
                <a:lnTo>
                  <a:pt x="15" y="106"/>
                </a:lnTo>
                <a:lnTo>
                  <a:pt x="15" y="106"/>
                </a:lnTo>
                <a:lnTo>
                  <a:pt x="25" y="96"/>
                </a:lnTo>
                <a:lnTo>
                  <a:pt x="25" y="96"/>
                </a:lnTo>
                <a:lnTo>
                  <a:pt x="30" y="96"/>
                </a:lnTo>
                <a:lnTo>
                  <a:pt x="30" y="96"/>
                </a:lnTo>
                <a:lnTo>
                  <a:pt x="45" y="101"/>
                </a:lnTo>
                <a:lnTo>
                  <a:pt x="61" y="106"/>
                </a:lnTo>
                <a:lnTo>
                  <a:pt x="106" y="106"/>
                </a:lnTo>
                <a:lnTo>
                  <a:pt x="106" y="106"/>
                </a:lnTo>
                <a:lnTo>
                  <a:pt x="111" y="96"/>
                </a:lnTo>
                <a:lnTo>
                  <a:pt x="111" y="96"/>
                </a:lnTo>
                <a:lnTo>
                  <a:pt x="111" y="91"/>
                </a:lnTo>
                <a:lnTo>
                  <a:pt x="111" y="91"/>
                </a:lnTo>
                <a:lnTo>
                  <a:pt x="81" y="91"/>
                </a:lnTo>
                <a:lnTo>
                  <a:pt x="56" y="91"/>
                </a:lnTo>
                <a:lnTo>
                  <a:pt x="56" y="91"/>
                </a:lnTo>
                <a:lnTo>
                  <a:pt x="40" y="91"/>
                </a:lnTo>
                <a:lnTo>
                  <a:pt x="35" y="81"/>
                </a:lnTo>
                <a:lnTo>
                  <a:pt x="35" y="81"/>
                </a:lnTo>
                <a:lnTo>
                  <a:pt x="35" y="81"/>
                </a:lnTo>
                <a:close/>
                <a:moveTo>
                  <a:pt x="35" y="81"/>
                </a:moveTo>
                <a:lnTo>
                  <a:pt x="35" y="81"/>
                </a:lnTo>
                <a:lnTo>
                  <a:pt x="51" y="86"/>
                </a:lnTo>
                <a:lnTo>
                  <a:pt x="51" y="86"/>
                </a:lnTo>
                <a:lnTo>
                  <a:pt x="61" y="76"/>
                </a:lnTo>
                <a:lnTo>
                  <a:pt x="66" y="65"/>
                </a:lnTo>
                <a:lnTo>
                  <a:pt x="71" y="50"/>
                </a:lnTo>
                <a:lnTo>
                  <a:pt x="71" y="35"/>
                </a:lnTo>
                <a:lnTo>
                  <a:pt x="86" y="35"/>
                </a:lnTo>
                <a:lnTo>
                  <a:pt x="86" y="35"/>
                </a:lnTo>
                <a:lnTo>
                  <a:pt x="86" y="45"/>
                </a:lnTo>
                <a:lnTo>
                  <a:pt x="86" y="45"/>
                </a:lnTo>
                <a:lnTo>
                  <a:pt x="86" y="65"/>
                </a:lnTo>
                <a:lnTo>
                  <a:pt x="86" y="65"/>
                </a:lnTo>
                <a:lnTo>
                  <a:pt x="81" y="71"/>
                </a:lnTo>
                <a:lnTo>
                  <a:pt x="71" y="71"/>
                </a:lnTo>
                <a:lnTo>
                  <a:pt x="71" y="71"/>
                </a:lnTo>
                <a:lnTo>
                  <a:pt x="76" y="86"/>
                </a:lnTo>
                <a:lnTo>
                  <a:pt x="76" y="86"/>
                </a:lnTo>
                <a:lnTo>
                  <a:pt x="96" y="81"/>
                </a:lnTo>
                <a:lnTo>
                  <a:pt x="96" y="81"/>
                </a:lnTo>
                <a:lnTo>
                  <a:pt x="101" y="76"/>
                </a:lnTo>
                <a:lnTo>
                  <a:pt x="101" y="65"/>
                </a:lnTo>
                <a:lnTo>
                  <a:pt x="101" y="20"/>
                </a:lnTo>
                <a:lnTo>
                  <a:pt x="71" y="20"/>
                </a:lnTo>
                <a:lnTo>
                  <a:pt x="71" y="10"/>
                </a:lnTo>
                <a:lnTo>
                  <a:pt x="71" y="10"/>
                </a:lnTo>
                <a:lnTo>
                  <a:pt x="76" y="0"/>
                </a:lnTo>
                <a:lnTo>
                  <a:pt x="76" y="0"/>
                </a:lnTo>
                <a:lnTo>
                  <a:pt x="76" y="0"/>
                </a:lnTo>
                <a:lnTo>
                  <a:pt x="76" y="0"/>
                </a:lnTo>
                <a:lnTo>
                  <a:pt x="56" y="0"/>
                </a:lnTo>
                <a:lnTo>
                  <a:pt x="56" y="20"/>
                </a:lnTo>
                <a:lnTo>
                  <a:pt x="40" y="20"/>
                </a:lnTo>
                <a:lnTo>
                  <a:pt x="40" y="35"/>
                </a:lnTo>
                <a:lnTo>
                  <a:pt x="56" y="35"/>
                </a:lnTo>
                <a:lnTo>
                  <a:pt x="56" y="35"/>
                </a:lnTo>
                <a:lnTo>
                  <a:pt x="51" y="60"/>
                </a:lnTo>
                <a:lnTo>
                  <a:pt x="35" y="81"/>
                </a:lnTo>
                <a:lnTo>
                  <a:pt x="35" y="81"/>
                </a:lnTo>
                <a:lnTo>
                  <a:pt x="35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9955213" y="3325813"/>
            <a:ext cx="168275" cy="176213"/>
          </a:xfrm>
          <a:custGeom>
            <a:avLst/>
            <a:gdLst>
              <a:gd name="T0" fmla="*/ 20 w 106"/>
              <a:gd name="T1" fmla="*/ 20 h 111"/>
              <a:gd name="T2" fmla="*/ 5 w 106"/>
              <a:gd name="T3" fmla="*/ 30 h 111"/>
              <a:gd name="T4" fmla="*/ 20 w 106"/>
              <a:gd name="T5" fmla="*/ 71 h 111"/>
              <a:gd name="T6" fmla="*/ 0 w 106"/>
              <a:gd name="T7" fmla="*/ 76 h 111"/>
              <a:gd name="T8" fmla="*/ 20 w 106"/>
              <a:gd name="T9" fmla="*/ 86 h 111"/>
              <a:gd name="T10" fmla="*/ 36 w 106"/>
              <a:gd name="T11" fmla="*/ 106 h 111"/>
              <a:gd name="T12" fmla="*/ 56 w 106"/>
              <a:gd name="T13" fmla="*/ 86 h 111"/>
              <a:gd name="T14" fmla="*/ 46 w 106"/>
              <a:gd name="T15" fmla="*/ 101 h 111"/>
              <a:gd name="T16" fmla="*/ 56 w 106"/>
              <a:gd name="T17" fmla="*/ 111 h 111"/>
              <a:gd name="T18" fmla="*/ 71 w 106"/>
              <a:gd name="T19" fmla="*/ 91 h 111"/>
              <a:gd name="T20" fmla="*/ 86 w 106"/>
              <a:gd name="T21" fmla="*/ 76 h 111"/>
              <a:gd name="T22" fmla="*/ 86 w 106"/>
              <a:gd name="T23" fmla="*/ 86 h 111"/>
              <a:gd name="T24" fmla="*/ 76 w 106"/>
              <a:gd name="T25" fmla="*/ 96 h 111"/>
              <a:gd name="T26" fmla="*/ 81 w 106"/>
              <a:gd name="T27" fmla="*/ 106 h 111"/>
              <a:gd name="T28" fmla="*/ 101 w 106"/>
              <a:gd name="T29" fmla="*/ 106 h 111"/>
              <a:gd name="T30" fmla="*/ 106 w 106"/>
              <a:gd name="T31" fmla="*/ 96 h 111"/>
              <a:gd name="T32" fmla="*/ 61 w 106"/>
              <a:gd name="T33" fmla="*/ 5 h 111"/>
              <a:gd name="T34" fmla="*/ 61 w 106"/>
              <a:gd name="T35" fmla="*/ 60 h 111"/>
              <a:gd name="T36" fmla="*/ 56 w 106"/>
              <a:gd name="T37" fmla="*/ 76 h 111"/>
              <a:gd name="T38" fmla="*/ 36 w 106"/>
              <a:gd name="T39" fmla="*/ 71 h 111"/>
              <a:gd name="T40" fmla="*/ 56 w 106"/>
              <a:gd name="T41" fmla="*/ 30 h 111"/>
              <a:gd name="T42" fmla="*/ 36 w 106"/>
              <a:gd name="T43" fmla="*/ 20 h 111"/>
              <a:gd name="T44" fmla="*/ 56 w 106"/>
              <a:gd name="T45" fmla="*/ 10 h 111"/>
              <a:gd name="T46" fmla="*/ 41 w 106"/>
              <a:gd name="T47" fmla="*/ 5 h 111"/>
              <a:gd name="T48" fmla="*/ 41 w 106"/>
              <a:gd name="T49" fmla="*/ 0 h 111"/>
              <a:gd name="T50" fmla="*/ 41 w 106"/>
              <a:gd name="T51" fmla="*/ 0 h 111"/>
              <a:gd name="T52" fmla="*/ 26 w 106"/>
              <a:gd name="T53" fmla="*/ 0 h 111"/>
              <a:gd name="T54" fmla="*/ 20 w 106"/>
              <a:gd name="T55" fmla="*/ 10 h 111"/>
              <a:gd name="T56" fmla="*/ 0 w 106"/>
              <a:gd name="T57" fmla="*/ 20 h 111"/>
              <a:gd name="T58" fmla="*/ 76 w 106"/>
              <a:gd name="T59" fmla="*/ 30 h 111"/>
              <a:gd name="T60" fmla="*/ 86 w 106"/>
              <a:gd name="T61" fmla="*/ 15 h 111"/>
              <a:gd name="T62" fmla="*/ 76 w 106"/>
              <a:gd name="T63" fmla="*/ 30 h 111"/>
              <a:gd name="T64" fmla="*/ 41 w 106"/>
              <a:gd name="T65" fmla="*/ 40 h 111"/>
              <a:gd name="T66" fmla="*/ 20 w 106"/>
              <a:gd name="T67" fmla="*/ 45 h 111"/>
              <a:gd name="T68" fmla="*/ 41 w 106"/>
              <a:gd name="T69" fmla="*/ 40 h 111"/>
              <a:gd name="T70" fmla="*/ 76 w 106"/>
              <a:gd name="T71" fmla="*/ 45 h 111"/>
              <a:gd name="T72" fmla="*/ 86 w 106"/>
              <a:gd name="T73" fmla="*/ 60 h 111"/>
              <a:gd name="T74" fmla="*/ 76 w 106"/>
              <a:gd name="T75" fmla="*/ 45 h 111"/>
              <a:gd name="T76" fmla="*/ 41 w 106"/>
              <a:gd name="T77" fmla="*/ 50 h 111"/>
              <a:gd name="T78" fmla="*/ 20 w 106"/>
              <a:gd name="T79" fmla="*/ 60 h 111"/>
              <a:gd name="T80" fmla="*/ 41 w 106"/>
              <a:gd name="T81" fmla="*/ 5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6" h="111">
                <a:moveTo>
                  <a:pt x="0" y="20"/>
                </a:moveTo>
                <a:lnTo>
                  <a:pt x="20" y="20"/>
                </a:lnTo>
                <a:lnTo>
                  <a:pt x="20" y="30"/>
                </a:lnTo>
                <a:lnTo>
                  <a:pt x="5" y="30"/>
                </a:lnTo>
                <a:lnTo>
                  <a:pt x="5" y="71"/>
                </a:lnTo>
                <a:lnTo>
                  <a:pt x="20" y="71"/>
                </a:lnTo>
                <a:lnTo>
                  <a:pt x="20" y="76"/>
                </a:lnTo>
                <a:lnTo>
                  <a:pt x="0" y="76"/>
                </a:lnTo>
                <a:lnTo>
                  <a:pt x="0" y="86"/>
                </a:lnTo>
                <a:lnTo>
                  <a:pt x="20" y="86"/>
                </a:lnTo>
                <a:lnTo>
                  <a:pt x="20" y="106"/>
                </a:lnTo>
                <a:lnTo>
                  <a:pt x="36" y="106"/>
                </a:lnTo>
                <a:lnTo>
                  <a:pt x="36" y="86"/>
                </a:lnTo>
                <a:lnTo>
                  <a:pt x="56" y="86"/>
                </a:lnTo>
                <a:lnTo>
                  <a:pt x="56" y="86"/>
                </a:lnTo>
                <a:lnTo>
                  <a:pt x="46" y="101"/>
                </a:lnTo>
                <a:lnTo>
                  <a:pt x="46" y="101"/>
                </a:lnTo>
                <a:lnTo>
                  <a:pt x="56" y="111"/>
                </a:lnTo>
                <a:lnTo>
                  <a:pt x="56" y="111"/>
                </a:lnTo>
                <a:lnTo>
                  <a:pt x="71" y="91"/>
                </a:lnTo>
                <a:lnTo>
                  <a:pt x="76" y="76"/>
                </a:lnTo>
                <a:lnTo>
                  <a:pt x="86" y="76"/>
                </a:lnTo>
                <a:lnTo>
                  <a:pt x="86" y="86"/>
                </a:lnTo>
                <a:lnTo>
                  <a:pt x="86" y="86"/>
                </a:lnTo>
                <a:lnTo>
                  <a:pt x="86" y="91"/>
                </a:lnTo>
                <a:lnTo>
                  <a:pt x="76" y="96"/>
                </a:lnTo>
                <a:lnTo>
                  <a:pt x="76" y="96"/>
                </a:lnTo>
                <a:lnTo>
                  <a:pt x="81" y="106"/>
                </a:lnTo>
                <a:lnTo>
                  <a:pt x="81" y="106"/>
                </a:lnTo>
                <a:lnTo>
                  <a:pt x="101" y="106"/>
                </a:lnTo>
                <a:lnTo>
                  <a:pt x="101" y="101"/>
                </a:lnTo>
                <a:lnTo>
                  <a:pt x="106" y="96"/>
                </a:lnTo>
                <a:lnTo>
                  <a:pt x="106" y="5"/>
                </a:lnTo>
                <a:lnTo>
                  <a:pt x="61" y="5"/>
                </a:lnTo>
                <a:lnTo>
                  <a:pt x="61" y="60"/>
                </a:lnTo>
                <a:lnTo>
                  <a:pt x="61" y="60"/>
                </a:lnTo>
                <a:lnTo>
                  <a:pt x="56" y="86"/>
                </a:lnTo>
                <a:lnTo>
                  <a:pt x="56" y="76"/>
                </a:lnTo>
                <a:lnTo>
                  <a:pt x="36" y="76"/>
                </a:lnTo>
                <a:lnTo>
                  <a:pt x="36" y="71"/>
                </a:lnTo>
                <a:lnTo>
                  <a:pt x="56" y="71"/>
                </a:lnTo>
                <a:lnTo>
                  <a:pt x="56" y="30"/>
                </a:lnTo>
                <a:lnTo>
                  <a:pt x="36" y="30"/>
                </a:lnTo>
                <a:lnTo>
                  <a:pt x="36" y="20"/>
                </a:lnTo>
                <a:lnTo>
                  <a:pt x="56" y="20"/>
                </a:lnTo>
                <a:lnTo>
                  <a:pt x="56" y="10"/>
                </a:lnTo>
                <a:lnTo>
                  <a:pt x="41" y="10"/>
                </a:lnTo>
                <a:lnTo>
                  <a:pt x="41" y="5"/>
                </a:lnTo>
                <a:lnTo>
                  <a:pt x="41" y="5"/>
                </a:lnTo>
                <a:lnTo>
                  <a:pt x="41" y="0"/>
                </a:lnTo>
                <a:lnTo>
                  <a:pt x="41" y="0"/>
                </a:lnTo>
                <a:lnTo>
                  <a:pt x="41" y="0"/>
                </a:lnTo>
                <a:lnTo>
                  <a:pt x="41" y="0"/>
                </a:lnTo>
                <a:lnTo>
                  <a:pt x="26" y="0"/>
                </a:lnTo>
                <a:lnTo>
                  <a:pt x="20" y="0"/>
                </a:lnTo>
                <a:lnTo>
                  <a:pt x="20" y="10"/>
                </a:lnTo>
                <a:lnTo>
                  <a:pt x="0" y="10"/>
                </a:lnTo>
                <a:lnTo>
                  <a:pt x="0" y="20"/>
                </a:lnTo>
                <a:lnTo>
                  <a:pt x="0" y="20"/>
                </a:lnTo>
                <a:close/>
                <a:moveTo>
                  <a:pt x="76" y="30"/>
                </a:moveTo>
                <a:lnTo>
                  <a:pt x="76" y="15"/>
                </a:lnTo>
                <a:lnTo>
                  <a:pt x="86" y="15"/>
                </a:lnTo>
                <a:lnTo>
                  <a:pt x="86" y="30"/>
                </a:lnTo>
                <a:lnTo>
                  <a:pt x="76" y="30"/>
                </a:lnTo>
                <a:lnTo>
                  <a:pt x="76" y="30"/>
                </a:lnTo>
                <a:close/>
                <a:moveTo>
                  <a:pt x="41" y="40"/>
                </a:moveTo>
                <a:lnTo>
                  <a:pt x="41" y="45"/>
                </a:lnTo>
                <a:lnTo>
                  <a:pt x="20" y="45"/>
                </a:lnTo>
                <a:lnTo>
                  <a:pt x="20" y="40"/>
                </a:lnTo>
                <a:lnTo>
                  <a:pt x="41" y="40"/>
                </a:lnTo>
                <a:lnTo>
                  <a:pt x="41" y="40"/>
                </a:lnTo>
                <a:close/>
                <a:moveTo>
                  <a:pt x="76" y="45"/>
                </a:moveTo>
                <a:lnTo>
                  <a:pt x="86" y="45"/>
                </a:lnTo>
                <a:lnTo>
                  <a:pt x="86" y="60"/>
                </a:lnTo>
                <a:lnTo>
                  <a:pt x="76" y="60"/>
                </a:lnTo>
                <a:lnTo>
                  <a:pt x="76" y="45"/>
                </a:lnTo>
                <a:lnTo>
                  <a:pt x="76" y="45"/>
                </a:lnTo>
                <a:close/>
                <a:moveTo>
                  <a:pt x="41" y="50"/>
                </a:moveTo>
                <a:lnTo>
                  <a:pt x="41" y="60"/>
                </a:lnTo>
                <a:lnTo>
                  <a:pt x="20" y="60"/>
                </a:lnTo>
                <a:lnTo>
                  <a:pt x="20" y="50"/>
                </a:lnTo>
                <a:lnTo>
                  <a:pt x="41" y="50"/>
                </a:lnTo>
                <a:lnTo>
                  <a:pt x="41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 noEditPoints="1"/>
          </p:cNvSpPr>
          <p:nvPr/>
        </p:nvSpPr>
        <p:spPr bwMode="auto">
          <a:xfrm>
            <a:off x="10242550" y="3325813"/>
            <a:ext cx="184150" cy="176213"/>
          </a:xfrm>
          <a:custGeom>
            <a:avLst/>
            <a:gdLst>
              <a:gd name="T0" fmla="*/ 41 w 116"/>
              <a:gd name="T1" fmla="*/ 5 h 111"/>
              <a:gd name="T2" fmla="*/ 41 w 116"/>
              <a:gd name="T3" fmla="*/ 0 h 111"/>
              <a:gd name="T4" fmla="*/ 26 w 116"/>
              <a:gd name="T5" fmla="*/ 0 h 111"/>
              <a:gd name="T6" fmla="*/ 0 w 116"/>
              <a:gd name="T7" fmla="*/ 40 h 111"/>
              <a:gd name="T8" fmla="*/ 11 w 116"/>
              <a:gd name="T9" fmla="*/ 45 h 111"/>
              <a:gd name="T10" fmla="*/ 11 w 116"/>
              <a:gd name="T11" fmla="*/ 45 h 111"/>
              <a:gd name="T12" fmla="*/ 61 w 116"/>
              <a:gd name="T13" fmla="*/ 81 h 111"/>
              <a:gd name="T14" fmla="*/ 76 w 116"/>
              <a:gd name="T15" fmla="*/ 86 h 111"/>
              <a:gd name="T16" fmla="*/ 91 w 116"/>
              <a:gd name="T17" fmla="*/ 111 h 111"/>
              <a:gd name="T18" fmla="*/ 116 w 116"/>
              <a:gd name="T19" fmla="*/ 86 h 111"/>
              <a:gd name="T20" fmla="*/ 91 w 116"/>
              <a:gd name="T21" fmla="*/ 71 h 111"/>
              <a:gd name="T22" fmla="*/ 111 w 116"/>
              <a:gd name="T23" fmla="*/ 60 h 111"/>
              <a:gd name="T24" fmla="*/ 91 w 116"/>
              <a:gd name="T25" fmla="*/ 45 h 111"/>
              <a:gd name="T26" fmla="*/ 111 w 116"/>
              <a:gd name="T27" fmla="*/ 35 h 111"/>
              <a:gd name="T28" fmla="*/ 101 w 116"/>
              <a:gd name="T29" fmla="*/ 25 h 111"/>
              <a:gd name="T30" fmla="*/ 106 w 116"/>
              <a:gd name="T31" fmla="*/ 5 h 111"/>
              <a:gd name="T32" fmla="*/ 106 w 116"/>
              <a:gd name="T33" fmla="*/ 5 h 111"/>
              <a:gd name="T34" fmla="*/ 91 w 116"/>
              <a:gd name="T35" fmla="*/ 0 h 111"/>
              <a:gd name="T36" fmla="*/ 86 w 116"/>
              <a:gd name="T37" fmla="*/ 25 h 111"/>
              <a:gd name="T38" fmla="*/ 61 w 116"/>
              <a:gd name="T39" fmla="*/ 30 h 111"/>
              <a:gd name="T40" fmla="*/ 51 w 116"/>
              <a:gd name="T41" fmla="*/ 30 h 111"/>
              <a:gd name="T42" fmla="*/ 36 w 116"/>
              <a:gd name="T43" fmla="*/ 10 h 111"/>
              <a:gd name="T44" fmla="*/ 41 w 116"/>
              <a:gd name="T45" fmla="*/ 5 h 111"/>
              <a:gd name="T46" fmla="*/ 41 w 116"/>
              <a:gd name="T47" fmla="*/ 5 h 111"/>
              <a:gd name="T48" fmla="*/ 41 w 116"/>
              <a:gd name="T49" fmla="*/ 20 h 111"/>
              <a:gd name="T50" fmla="*/ 26 w 116"/>
              <a:gd name="T51" fmla="*/ 30 h 111"/>
              <a:gd name="T52" fmla="*/ 31 w 116"/>
              <a:gd name="T53" fmla="*/ 20 h 111"/>
              <a:gd name="T54" fmla="*/ 31 w 116"/>
              <a:gd name="T55" fmla="*/ 20 h 111"/>
              <a:gd name="T56" fmla="*/ 61 w 116"/>
              <a:gd name="T57" fmla="*/ 35 h 111"/>
              <a:gd name="T58" fmla="*/ 76 w 116"/>
              <a:gd name="T59" fmla="*/ 45 h 111"/>
              <a:gd name="T60" fmla="*/ 66 w 116"/>
              <a:gd name="T61" fmla="*/ 60 h 111"/>
              <a:gd name="T62" fmla="*/ 76 w 116"/>
              <a:gd name="T63" fmla="*/ 71 h 111"/>
              <a:gd name="T64" fmla="*/ 61 w 116"/>
              <a:gd name="T65" fmla="*/ 71 h 111"/>
              <a:gd name="T66" fmla="*/ 31 w 116"/>
              <a:gd name="T67" fmla="*/ 50 h 111"/>
              <a:gd name="T68" fmla="*/ 26 w 116"/>
              <a:gd name="T69" fmla="*/ 40 h 111"/>
              <a:gd name="T70" fmla="*/ 31 w 116"/>
              <a:gd name="T71" fmla="*/ 40 h 111"/>
              <a:gd name="T72" fmla="*/ 46 w 116"/>
              <a:gd name="T73" fmla="*/ 40 h 111"/>
              <a:gd name="T74" fmla="*/ 41 w 116"/>
              <a:gd name="T75" fmla="*/ 50 h 111"/>
              <a:gd name="T76" fmla="*/ 41 w 116"/>
              <a:gd name="T77" fmla="*/ 40 h 111"/>
              <a:gd name="T78" fmla="*/ 26 w 116"/>
              <a:gd name="T79" fmla="*/ 71 h 111"/>
              <a:gd name="T80" fmla="*/ 31 w 116"/>
              <a:gd name="T81" fmla="*/ 60 h 111"/>
              <a:gd name="T82" fmla="*/ 31 w 116"/>
              <a:gd name="T83" fmla="*/ 71 h 111"/>
              <a:gd name="T84" fmla="*/ 46 w 116"/>
              <a:gd name="T85" fmla="*/ 60 h 111"/>
              <a:gd name="T86" fmla="*/ 41 w 116"/>
              <a:gd name="T87" fmla="*/ 71 h 111"/>
              <a:gd name="T88" fmla="*/ 41 w 116"/>
              <a:gd name="T89" fmla="*/ 60 h 111"/>
              <a:gd name="T90" fmla="*/ 11 w 116"/>
              <a:gd name="T91" fmla="*/ 106 h 111"/>
              <a:gd name="T92" fmla="*/ 46 w 116"/>
              <a:gd name="T93" fmla="*/ 101 h 111"/>
              <a:gd name="T94" fmla="*/ 61 w 116"/>
              <a:gd name="T95" fmla="*/ 96 h 111"/>
              <a:gd name="T96" fmla="*/ 61 w 116"/>
              <a:gd name="T97" fmla="*/ 86 h 111"/>
              <a:gd name="T98" fmla="*/ 36 w 116"/>
              <a:gd name="T99" fmla="*/ 86 h 111"/>
              <a:gd name="T100" fmla="*/ 5 w 116"/>
              <a:gd name="T101" fmla="*/ 91 h 111"/>
              <a:gd name="T102" fmla="*/ 11 w 116"/>
              <a:gd name="T103" fmla="*/ 106 h 111"/>
              <a:gd name="T104" fmla="*/ 71 w 116"/>
              <a:gd name="T105" fmla="*/ 20 h 111"/>
              <a:gd name="T106" fmla="*/ 86 w 116"/>
              <a:gd name="T107" fmla="*/ 15 h 111"/>
              <a:gd name="T108" fmla="*/ 81 w 116"/>
              <a:gd name="T109" fmla="*/ 15 h 111"/>
              <a:gd name="T110" fmla="*/ 76 w 116"/>
              <a:gd name="T111" fmla="*/ 0 h 111"/>
              <a:gd name="T112" fmla="*/ 71 w 116"/>
              <a:gd name="T113" fmla="*/ 0 h 111"/>
              <a:gd name="T114" fmla="*/ 61 w 116"/>
              <a:gd name="T115" fmla="*/ 5 h 111"/>
              <a:gd name="T116" fmla="*/ 71 w 116"/>
              <a:gd name="T117" fmla="*/ 20 h 111"/>
              <a:gd name="T118" fmla="*/ 71 w 116"/>
              <a:gd name="T119" fmla="*/ 2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16" h="111">
                <a:moveTo>
                  <a:pt x="41" y="5"/>
                </a:moveTo>
                <a:lnTo>
                  <a:pt x="41" y="5"/>
                </a:lnTo>
                <a:lnTo>
                  <a:pt x="41" y="0"/>
                </a:lnTo>
                <a:lnTo>
                  <a:pt x="41" y="0"/>
                </a:lnTo>
                <a:lnTo>
                  <a:pt x="26" y="0"/>
                </a:lnTo>
                <a:lnTo>
                  <a:pt x="26" y="0"/>
                </a:lnTo>
                <a:lnTo>
                  <a:pt x="16" y="20"/>
                </a:lnTo>
                <a:lnTo>
                  <a:pt x="0" y="40"/>
                </a:lnTo>
                <a:lnTo>
                  <a:pt x="0" y="40"/>
                </a:lnTo>
                <a:lnTo>
                  <a:pt x="11" y="45"/>
                </a:lnTo>
                <a:lnTo>
                  <a:pt x="11" y="45"/>
                </a:lnTo>
                <a:lnTo>
                  <a:pt x="11" y="45"/>
                </a:lnTo>
                <a:lnTo>
                  <a:pt x="11" y="81"/>
                </a:lnTo>
                <a:lnTo>
                  <a:pt x="61" y="81"/>
                </a:lnTo>
                <a:lnTo>
                  <a:pt x="61" y="86"/>
                </a:lnTo>
                <a:lnTo>
                  <a:pt x="76" y="86"/>
                </a:lnTo>
                <a:lnTo>
                  <a:pt x="76" y="111"/>
                </a:lnTo>
                <a:lnTo>
                  <a:pt x="91" y="111"/>
                </a:lnTo>
                <a:lnTo>
                  <a:pt x="91" y="86"/>
                </a:lnTo>
                <a:lnTo>
                  <a:pt x="116" y="86"/>
                </a:lnTo>
                <a:lnTo>
                  <a:pt x="116" y="71"/>
                </a:lnTo>
                <a:lnTo>
                  <a:pt x="91" y="71"/>
                </a:lnTo>
                <a:lnTo>
                  <a:pt x="91" y="60"/>
                </a:lnTo>
                <a:lnTo>
                  <a:pt x="111" y="60"/>
                </a:lnTo>
                <a:lnTo>
                  <a:pt x="111" y="45"/>
                </a:lnTo>
                <a:lnTo>
                  <a:pt x="91" y="45"/>
                </a:lnTo>
                <a:lnTo>
                  <a:pt x="91" y="35"/>
                </a:lnTo>
                <a:lnTo>
                  <a:pt x="111" y="35"/>
                </a:lnTo>
                <a:lnTo>
                  <a:pt x="111" y="25"/>
                </a:lnTo>
                <a:lnTo>
                  <a:pt x="101" y="25"/>
                </a:lnTo>
                <a:lnTo>
                  <a:pt x="101" y="25"/>
                </a:lnTo>
                <a:lnTo>
                  <a:pt x="106" y="5"/>
                </a:lnTo>
                <a:lnTo>
                  <a:pt x="106" y="5"/>
                </a:lnTo>
                <a:lnTo>
                  <a:pt x="106" y="5"/>
                </a:lnTo>
                <a:lnTo>
                  <a:pt x="106" y="5"/>
                </a:lnTo>
                <a:lnTo>
                  <a:pt x="91" y="0"/>
                </a:lnTo>
                <a:lnTo>
                  <a:pt x="91" y="0"/>
                </a:lnTo>
                <a:lnTo>
                  <a:pt x="86" y="25"/>
                </a:lnTo>
                <a:lnTo>
                  <a:pt x="61" y="25"/>
                </a:lnTo>
                <a:lnTo>
                  <a:pt x="61" y="30"/>
                </a:lnTo>
                <a:lnTo>
                  <a:pt x="51" y="30"/>
                </a:lnTo>
                <a:lnTo>
                  <a:pt x="51" y="30"/>
                </a:lnTo>
                <a:lnTo>
                  <a:pt x="61" y="10"/>
                </a:lnTo>
                <a:lnTo>
                  <a:pt x="36" y="10"/>
                </a:lnTo>
                <a:lnTo>
                  <a:pt x="36" y="10"/>
                </a:lnTo>
                <a:lnTo>
                  <a:pt x="41" y="5"/>
                </a:lnTo>
                <a:lnTo>
                  <a:pt x="41" y="5"/>
                </a:lnTo>
                <a:lnTo>
                  <a:pt x="41" y="5"/>
                </a:lnTo>
                <a:close/>
                <a:moveTo>
                  <a:pt x="31" y="20"/>
                </a:moveTo>
                <a:lnTo>
                  <a:pt x="41" y="20"/>
                </a:lnTo>
                <a:lnTo>
                  <a:pt x="36" y="30"/>
                </a:lnTo>
                <a:lnTo>
                  <a:pt x="26" y="30"/>
                </a:lnTo>
                <a:lnTo>
                  <a:pt x="26" y="30"/>
                </a:lnTo>
                <a:lnTo>
                  <a:pt x="31" y="20"/>
                </a:lnTo>
                <a:lnTo>
                  <a:pt x="31" y="20"/>
                </a:lnTo>
                <a:lnTo>
                  <a:pt x="31" y="20"/>
                </a:lnTo>
                <a:close/>
                <a:moveTo>
                  <a:pt x="61" y="71"/>
                </a:moveTo>
                <a:lnTo>
                  <a:pt x="61" y="35"/>
                </a:lnTo>
                <a:lnTo>
                  <a:pt x="76" y="35"/>
                </a:lnTo>
                <a:lnTo>
                  <a:pt x="76" y="45"/>
                </a:lnTo>
                <a:lnTo>
                  <a:pt x="66" y="45"/>
                </a:lnTo>
                <a:lnTo>
                  <a:pt x="66" y="60"/>
                </a:lnTo>
                <a:lnTo>
                  <a:pt x="76" y="60"/>
                </a:lnTo>
                <a:lnTo>
                  <a:pt x="76" y="71"/>
                </a:lnTo>
                <a:lnTo>
                  <a:pt x="61" y="71"/>
                </a:lnTo>
                <a:lnTo>
                  <a:pt x="61" y="71"/>
                </a:lnTo>
                <a:close/>
                <a:moveTo>
                  <a:pt x="31" y="40"/>
                </a:moveTo>
                <a:lnTo>
                  <a:pt x="31" y="50"/>
                </a:lnTo>
                <a:lnTo>
                  <a:pt x="26" y="50"/>
                </a:lnTo>
                <a:lnTo>
                  <a:pt x="26" y="40"/>
                </a:lnTo>
                <a:lnTo>
                  <a:pt x="31" y="40"/>
                </a:lnTo>
                <a:lnTo>
                  <a:pt x="31" y="40"/>
                </a:lnTo>
                <a:close/>
                <a:moveTo>
                  <a:pt x="41" y="40"/>
                </a:moveTo>
                <a:lnTo>
                  <a:pt x="46" y="40"/>
                </a:lnTo>
                <a:lnTo>
                  <a:pt x="46" y="50"/>
                </a:lnTo>
                <a:lnTo>
                  <a:pt x="41" y="50"/>
                </a:lnTo>
                <a:lnTo>
                  <a:pt x="41" y="40"/>
                </a:lnTo>
                <a:lnTo>
                  <a:pt x="41" y="40"/>
                </a:lnTo>
                <a:close/>
                <a:moveTo>
                  <a:pt x="31" y="71"/>
                </a:moveTo>
                <a:lnTo>
                  <a:pt x="26" y="71"/>
                </a:lnTo>
                <a:lnTo>
                  <a:pt x="26" y="60"/>
                </a:lnTo>
                <a:lnTo>
                  <a:pt x="31" y="60"/>
                </a:lnTo>
                <a:lnTo>
                  <a:pt x="31" y="71"/>
                </a:lnTo>
                <a:lnTo>
                  <a:pt x="31" y="71"/>
                </a:lnTo>
                <a:close/>
                <a:moveTo>
                  <a:pt x="41" y="60"/>
                </a:moveTo>
                <a:lnTo>
                  <a:pt x="46" y="60"/>
                </a:lnTo>
                <a:lnTo>
                  <a:pt x="46" y="71"/>
                </a:lnTo>
                <a:lnTo>
                  <a:pt x="41" y="71"/>
                </a:lnTo>
                <a:lnTo>
                  <a:pt x="41" y="60"/>
                </a:lnTo>
                <a:lnTo>
                  <a:pt x="41" y="60"/>
                </a:lnTo>
                <a:close/>
                <a:moveTo>
                  <a:pt x="11" y="106"/>
                </a:moveTo>
                <a:lnTo>
                  <a:pt x="11" y="106"/>
                </a:lnTo>
                <a:lnTo>
                  <a:pt x="46" y="101"/>
                </a:lnTo>
                <a:lnTo>
                  <a:pt x="46" y="101"/>
                </a:lnTo>
                <a:lnTo>
                  <a:pt x="61" y="96"/>
                </a:lnTo>
                <a:lnTo>
                  <a:pt x="61" y="96"/>
                </a:lnTo>
                <a:lnTo>
                  <a:pt x="61" y="86"/>
                </a:lnTo>
                <a:lnTo>
                  <a:pt x="61" y="86"/>
                </a:lnTo>
                <a:lnTo>
                  <a:pt x="36" y="86"/>
                </a:lnTo>
                <a:lnTo>
                  <a:pt x="36" y="86"/>
                </a:lnTo>
                <a:lnTo>
                  <a:pt x="5" y="91"/>
                </a:lnTo>
                <a:lnTo>
                  <a:pt x="5" y="91"/>
                </a:lnTo>
                <a:lnTo>
                  <a:pt x="11" y="106"/>
                </a:lnTo>
                <a:lnTo>
                  <a:pt x="11" y="106"/>
                </a:lnTo>
                <a:lnTo>
                  <a:pt x="11" y="106"/>
                </a:lnTo>
                <a:close/>
                <a:moveTo>
                  <a:pt x="71" y="20"/>
                </a:moveTo>
                <a:lnTo>
                  <a:pt x="71" y="20"/>
                </a:lnTo>
                <a:lnTo>
                  <a:pt x="86" y="15"/>
                </a:lnTo>
                <a:lnTo>
                  <a:pt x="86" y="15"/>
                </a:lnTo>
                <a:lnTo>
                  <a:pt x="81" y="15"/>
                </a:lnTo>
                <a:lnTo>
                  <a:pt x="81" y="15"/>
                </a:lnTo>
                <a:lnTo>
                  <a:pt x="76" y="0"/>
                </a:lnTo>
                <a:lnTo>
                  <a:pt x="76" y="0"/>
                </a:lnTo>
                <a:lnTo>
                  <a:pt x="71" y="0"/>
                </a:lnTo>
                <a:lnTo>
                  <a:pt x="71" y="0"/>
                </a:lnTo>
                <a:lnTo>
                  <a:pt x="61" y="5"/>
                </a:lnTo>
                <a:lnTo>
                  <a:pt x="61" y="5"/>
                </a:lnTo>
                <a:lnTo>
                  <a:pt x="71" y="20"/>
                </a:lnTo>
                <a:lnTo>
                  <a:pt x="71" y="20"/>
                </a:lnTo>
                <a:lnTo>
                  <a:pt x="71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10547350" y="3325813"/>
            <a:ext cx="174625" cy="176213"/>
          </a:xfrm>
          <a:custGeom>
            <a:avLst/>
            <a:gdLst>
              <a:gd name="T0" fmla="*/ 15 w 110"/>
              <a:gd name="T1" fmla="*/ 15 h 111"/>
              <a:gd name="T2" fmla="*/ 30 w 110"/>
              <a:gd name="T3" fmla="*/ 15 h 111"/>
              <a:gd name="T4" fmla="*/ 30 w 110"/>
              <a:gd name="T5" fmla="*/ 0 h 111"/>
              <a:gd name="T6" fmla="*/ 15 w 110"/>
              <a:gd name="T7" fmla="*/ 5 h 111"/>
              <a:gd name="T8" fmla="*/ 15 w 110"/>
              <a:gd name="T9" fmla="*/ 15 h 111"/>
              <a:gd name="T10" fmla="*/ 45 w 110"/>
              <a:gd name="T11" fmla="*/ 96 h 111"/>
              <a:gd name="T12" fmla="*/ 25 w 110"/>
              <a:gd name="T13" fmla="*/ 40 h 111"/>
              <a:gd name="T14" fmla="*/ 45 w 110"/>
              <a:gd name="T15" fmla="*/ 30 h 111"/>
              <a:gd name="T16" fmla="*/ 40 w 110"/>
              <a:gd name="T17" fmla="*/ 35 h 111"/>
              <a:gd name="T18" fmla="*/ 50 w 110"/>
              <a:gd name="T19" fmla="*/ 40 h 111"/>
              <a:gd name="T20" fmla="*/ 110 w 110"/>
              <a:gd name="T21" fmla="*/ 25 h 111"/>
              <a:gd name="T22" fmla="*/ 70 w 110"/>
              <a:gd name="T23" fmla="*/ 10 h 111"/>
              <a:gd name="T24" fmla="*/ 70 w 110"/>
              <a:gd name="T25" fmla="*/ 5 h 111"/>
              <a:gd name="T26" fmla="*/ 70 w 110"/>
              <a:gd name="T27" fmla="*/ 5 h 111"/>
              <a:gd name="T28" fmla="*/ 55 w 110"/>
              <a:gd name="T29" fmla="*/ 0 h 111"/>
              <a:gd name="T30" fmla="*/ 55 w 110"/>
              <a:gd name="T31" fmla="*/ 5 h 111"/>
              <a:gd name="T32" fmla="*/ 45 w 110"/>
              <a:gd name="T33" fmla="*/ 25 h 111"/>
              <a:gd name="T34" fmla="*/ 0 w 110"/>
              <a:gd name="T35" fmla="*/ 15 h 111"/>
              <a:gd name="T36" fmla="*/ 10 w 110"/>
              <a:gd name="T37" fmla="*/ 30 h 111"/>
              <a:gd name="T38" fmla="*/ 10 w 110"/>
              <a:gd name="T39" fmla="*/ 55 h 111"/>
              <a:gd name="T40" fmla="*/ 0 w 110"/>
              <a:gd name="T41" fmla="*/ 101 h 111"/>
              <a:gd name="T42" fmla="*/ 5 w 110"/>
              <a:gd name="T43" fmla="*/ 101 h 111"/>
              <a:gd name="T44" fmla="*/ 15 w 110"/>
              <a:gd name="T45" fmla="*/ 106 h 111"/>
              <a:gd name="T46" fmla="*/ 20 w 110"/>
              <a:gd name="T47" fmla="*/ 81 h 111"/>
              <a:gd name="T48" fmla="*/ 30 w 110"/>
              <a:gd name="T49" fmla="*/ 50 h 111"/>
              <a:gd name="T50" fmla="*/ 30 w 110"/>
              <a:gd name="T51" fmla="*/ 86 h 111"/>
              <a:gd name="T52" fmla="*/ 20 w 110"/>
              <a:gd name="T53" fmla="*/ 91 h 111"/>
              <a:gd name="T54" fmla="*/ 25 w 110"/>
              <a:gd name="T55" fmla="*/ 106 h 111"/>
              <a:gd name="T56" fmla="*/ 35 w 110"/>
              <a:gd name="T57" fmla="*/ 106 h 111"/>
              <a:gd name="T58" fmla="*/ 45 w 110"/>
              <a:gd name="T59" fmla="*/ 101 h 111"/>
              <a:gd name="T60" fmla="*/ 55 w 110"/>
              <a:gd name="T61" fmla="*/ 111 h 111"/>
              <a:gd name="T62" fmla="*/ 80 w 110"/>
              <a:gd name="T63" fmla="*/ 86 h 111"/>
              <a:gd name="T64" fmla="*/ 90 w 110"/>
              <a:gd name="T65" fmla="*/ 96 h 111"/>
              <a:gd name="T66" fmla="*/ 105 w 110"/>
              <a:gd name="T67" fmla="*/ 111 h 111"/>
              <a:gd name="T68" fmla="*/ 110 w 110"/>
              <a:gd name="T69" fmla="*/ 96 h 111"/>
              <a:gd name="T70" fmla="*/ 90 w 110"/>
              <a:gd name="T71" fmla="*/ 71 h 111"/>
              <a:gd name="T72" fmla="*/ 110 w 110"/>
              <a:gd name="T73" fmla="*/ 60 h 111"/>
              <a:gd name="T74" fmla="*/ 85 w 110"/>
              <a:gd name="T75" fmla="*/ 45 h 111"/>
              <a:gd name="T76" fmla="*/ 105 w 110"/>
              <a:gd name="T77" fmla="*/ 35 h 111"/>
              <a:gd name="T78" fmla="*/ 75 w 110"/>
              <a:gd name="T79" fmla="*/ 35 h 111"/>
              <a:gd name="T80" fmla="*/ 75 w 110"/>
              <a:gd name="T81" fmla="*/ 30 h 111"/>
              <a:gd name="T82" fmla="*/ 60 w 110"/>
              <a:gd name="T83" fmla="*/ 25 h 111"/>
              <a:gd name="T84" fmla="*/ 55 w 110"/>
              <a:gd name="T85" fmla="*/ 40 h 111"/>
              <a:gd name="T86" fmla="*/ 45 w 110"/>
              <a:gd name="T87" fmla="*/ 55 h 111"/>
              <a:gd name="T88" fmla="*/ 50 w 110"/>
              <a:gd name="T89" fmla="*/ 55 h 111"/>
              <a:gd name="T90" fmla="*/ 60 w 110"/>
              <a:gd name="T91" fmla="*/ 60 h 111"/>
              <a:gd name="T92" fmla="*/ 70 w 110"/>
              <a:gd name="T93" fmla="*/ 45 h 111"/>
              <a:gd name="T94" fmla="*/ 50 w 110"/>
              <a:gd name="T95" fmla="*/ 60 h 111"/>
              <a:gd name="T96" fmla="*/ 70 w 110"/>
              <a:gd name="T97" fmla="*/ 71 h 111"/>
              <a:gd name="T98" fmla="*/ 70 w 110"/>
              <a:gd name="T99" fmla="*/ 71 h 111"/>
              <a:gd name="T100" fmla="*/ 45 w 110"/>
              <a:gd name="T101" fmla="*/ 96 h 111"/>
              <a:gd name="T102" fmla="*/ 45 w 110"/>
              <a:gd name="T103" fmla="*/ 9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0" h="111">
                <a:moveTo>
                  <a:pt x="15" y="15"/>
                </a:moveTo>
                <a:lnTo>
                  <a:pt x="15" y="15"/>
                </a:lnTo>
                <a:lnTo>
                  <a:pt x="30" y="15"/>
                </a:lnTo>
                <a:lnTo>
                  <a:pt x="30" y="15"/>
                </a:lnTo>
                <a:lnTo>
                  <a:pt x="30" y="0"/>
                </a:lnTo>
                <a:lnTo>
                  <a:pt x="30" y="0"/>
                </a:lnTo>
                <a:lnTo>
                  <a:pt x="15" y="5"/>
                </a:lnTo>
                <a:lnTo>
                  <a:pt x="15" y="5"/>
                </a:lnTo>
                <a:lnTo>
                  <a:pt x="15" y="15"/>
                </a:lnTo>
                <a:lnTo>
                  <a:pt x="15" y="15"/>
                </a:lnTo>
                <a:lnTo>
                  <a:pt x="15" y="15"/>
                </a:lnTo>
                <a:close/>
                <a:moveTo>
                  <a:pt x="45" y="96"/>
                </a:moveTo>
                <a:lnTo>
                  <a:pt x="45" y="40"/>
                </a:lnTo>
                <a:lnTo>
                  <a:pt x="25" y="40"/>
                </a:lnTo>
                <a:lnTo>
                  <a:pt x="25" y="30"/>
                </a:lnTo>
                <a:lnTo>
                  <a:pt x="45" y="30"/>
                </a:lnTo>
                <a:lnTo>
                  <a:pt x="40" y="35"/>
                </a:lnTo>
                <a:lnTo>
                  <a:pt x="40" y="35"/>
                </a:lnTo>
                <a:lnTo>
                  <a:pt x="50" y="40"/>
                </a:lnTo>
                <a:lnTo>
                  <a:pt x="50" y="40"/>
                </a:lnTo>
                <a:lnTo>
                  <a:pt x="60" y="25"/>
                </a:lnTo>
                <a:lnTo>
                  <a:pt x="110" y="25"/>
                </a:lnTo>
                <a:lnTo>
                  <a:pt x="110" y="10"/>
                </a:lnTo>
                <a:lnTo>
                  <a:pt x="70" y="10"/>
                </a:lnTo>
                <a:lnTo>
                  <a:pt x="70" y="10"/>
                </a:lnTo>
                <a:lnTo>
                  <a:pt x="70" y="5"/>
                </a:lnTo>
                <a:lnTo>
                  <a:pt x="70" y="5"/>
                </a:lnTo>
                <a:lnTo>
                  <a:pt x="70" y="5"/>
                </a:lnTo>
                <a:lnTo>
                  <a:pt x="70" y="5"/>
                </a:lnTo>
                <a:lnTo>
                  <a:pt x="55" y="0"/>
                </a:lnTo>
                <a:lnTo>
                  <a:pt x="55" y="0"/>
                </a:lnTo>
                <a:lnTo>
                  <a:pt x="55" y="5"/>
                </a:lnTo>
                <a:lnTo>
                  <a:pt x="55" y="5"/>
                </a:lnTo>
                <a:lnTo>
                  <a:pt x="45" y="25"/>
                </a:lnTo>
                <a:lnTo>
                  <a:pt x="45" y="15"/>
                </a:lnTo>
                <a:lnTo>
                  <a:pt x="0" y="15"/>
                </a:lnTo>
                <a:lnTo>
                  <a:pt x="0" y="30"/>
                </a:lnTo>
                <a:lnTo>
                  <a:pt x="10" y="30"/>
                </a:lnTo>
                <a:lnTo>
                  <a:pt x="10" y="55"/>
                </a:lnTo>
                <a:lnTo>
                  <a:pt x="10" y="55"/>
                </a:lnTo>
                <a:lnTo>
                  <a:pt x="10" y="81"/>
                </a:lnTo>
                <a:lnTo>
                  <a:pt x="0" y="101"/>
                </a:lnTo>
                <a:lnTo>
                  <a:pt x="0" y="101"/>
                </a:lnTo>
                <a:lnTo>
                  <a:pt x="5" y="101"/>
                </a:lnTo>
                <a:lnTo>
                  <a:pt x="5" y="101"/>
                </a:lnTo>
                <a:lnTo>
                  <a:pt x="15" y="106"/>
                </a:lnTo>
                <a:lnTo>
                  <a:pt x="15" y="106"/>
                </a:lnTo>
                <a:lnTo>
                  <a:pt x="20" y="81"/>
                </a:lnTo>
                <a:lnTo>
                  <a:pt x="25" y="50"/>
                </a:lnTo>
                <a:lnTo>
                  <a:pt x="30" y="50"/>
                </a:lnTo>
                <a:lnTo>
                  <a:pt x="30" y="86"/>
                </a:lnTo>
                <a:lnTo>
                  <a:pt x="30" y="86"/>
                </a:lnTo>
                <a:lnTo>
                  <a:pt x="30" y="91"/>
                </a:lnTo>
                <a:lnTo>
                  <a:pt x="20" y="91"/>
                </a:lnTo>
                <a:lnTo>
                  <a:pt x="20" y="91"/>
                </a:lnTo>
                <a:lnTo>
                  <a:pt x="25" y="106"/>
                </a:lnTo>
                <a:lnTo>
                  <a:pt x="25" y="106"/>
                </a:lnTo>
                <a:lnTo>
                  <a:pt x="35" y="106"/>
                </a:lnTo>
                <a:lnTo>
                  <a:pt x="45" y="101"/>
                </a:lnTo>
                <a:lnTo>
                  <a:pt x="45" y="101"/>
                </a:lnTo>
                <a:lnTo>
                  <a:pt x="55" y="111"/>
                </a:lnTo>
                <a:lnTo>
                  <a:pt x="55" y="111"/>
                </a:lnTo>
                <a:lnTo>
                  <a:pt x="70" y="96"/>
                </a:lnTo>
                <a:lnTo>
                  <a:pt x="80" y="86"/>
                </a:lnTo>
                <a:lnTo>
                  <a:pt x="80" y="86"/>
                </a:lnTo>
                <a:lnTo>
                  <a:pt x="90" y="96"/>
                </a:lnTo>
                <a:lnTo>
                  <a:pt x="105" y="111"/>
                </a:lnTo>
                <a:lnTo>
                  <a:pt x="105" y="111"/>
                </a:lnTo>
                <a:lnTo>
                  <a:pt x="110" y="96"/>
                </a:lnTo>
                <a:lnTo>
                  <a:pt x="110" y="96"/>
                </a:lnTo>
                <a:lnTo>
                  <a:pt x="95" y="86"/>
                </a:lnTo>
                <a:lnTo>
                  <a:pt x="90" y="71"/>
                </a:lnTo>
                <a:lnTo>
                  <a:pt x="110" y="71"/>
                </a:lnTo>
                <a:lnTo>
                  <a:pt x="110" y="60"/>
                </a:lnTo>
                <a:lnTo>
                  <a:pt x="85" y="60"/>
                </a:lnTo>
                <a:lnTo>
                  <a:pt x="85" y="45"/>
                </a:lnTo>
                <a:lnTo>
                  <a:pt x="105" y="45"/>
                </a:lnTo>
                <a:lnTo>
                  <a:pt x="105" y="35"/>
                </a:lnTo>
                <a:lnTo>
                  <a:pt x="75" y="35"/>
                </a:lnTo>
                <a:lnTo>
                  <a:pt x="75" y="35"/>
                </a:lnTo>
                <a:lnTo>
                  <a:pt x="75" y="35"/>
                </a:lnTo>
                <a:lnTo>
                  <a:pt x="75" y="30"/>
                </a:lnTo>
                <a:lnTo>
                  <a:pt x="75" y="30"/>
                </a:lnTo>
                <a:lnTo>
                  <a:pt x="60" y="25"/>
                </a:lnTo>
                <a:lnTo>
                  <a:pt x="60" y="25"/>
                </a:lnTo>
                <a:lnTo>
                  <a:pt x="55" y="40"/>
                </a:lnTo>
                <a:lnTo>
                  <a:pt x="45" y="55"/>
                </a:lnTo>
                <a:lnTo>
                  <a:pt x="45" y="55"/>
                </a:lnTo>
                <a:lnTo>
                  <a:pt x="50" y="55"/>
                </a:lnTo>
                <a:lnTo>
                  <a:pt x="50" y="55"/>
                </a:lnTo>
                <a:lnTo>
                  <a:pt x="60" y="60"/>
                </a:lnTo>
                <a:lnTo>
                  <a:pt x="60" y="60"/>
                </a:lnTo>
                <a:lnTo>
                  <a:pt x="65" y="45"/>
                </a:lnTo>
                <a:lnTo>
                  <a:pt x="70" y="45"/>
                </a:lnTo>
                <a:lnTo>
                  <a:pt x="70" y="60"/>
                </a:lnTo>
                <a:lnTo>
                  <a:pt x="50" y="60"/>
                </a:lnTo>
                <a:lnTo>
                  <a:pt x="50" y="71"/>
                </a:lnTo>
                <a:lnTo>
                  <a:pt x="70" y="71"/>
                </a:lnTo>
                <a:lnTo>
                  <a:pt x="70" y="71"/>
                </a:lnTo>
                <a:lnTo>
                  <a:pt x="70" y="71"/>
                </a:lnTo>
                <a:lnTo>
                  <a:pt x="60" y="86"/>
                </a:lnTo>
                <a:lnTo>
                  <a:pt x="45" y="96"/>
                </a:lnTo>
                <a:lnTo>
                  <a:pt x="45" y="96"/>
                </a:lnTo>
                <a:lnTo>
                  <a:pt x="45" y="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10874375" y="3325813"/>
            <a:ext cx="119063" cy="176213"/>
          </a:xfrm>
          <a:custGeom>
            <a:avLst/>
            <a:gdLst>
              <a:gd name="T0" fmla="*/ 15 w 75"/>
              <a:gd name="T1" fmla="*/ 111 h 111"/>
              <a:gd name="T2" fmla="*/ 15 w 75"/>
              <a:gd name="T3" fmla="*/ 101 h 111"/>
              <a:gd name="T4" fmla="*/ 60 w 75"/>
              <a:gd name="T5" fmla="*/ 101 h 111"/>
              <a:gd name="T6" fmla="*/ 60 w 75"/>
              <a:gd name="T7" fmla="*/ 111 h 111"/>
              <a:gd name="T8" fmla="*/ 75 w 75"/>
              <a:gd name="T9" fmla="*/ 111 h 111"/>
              <a:gd name="T10" fmla="*/ 75 w 75"/>
              <a:gd name="T11" fmla="*/ 15 h 111"/>
              <a:gd name="T12" fmla="*/ 35 w 75"/>
              <a:gd name="T13" fmla="*/ 15 h 111"/>
              <a:gd name="T14" fmla="*/ 35 w 75"/>
              <a:gd name="T15" fmla="*/ 15 h 111"/>
              <a:gd name="T16" fmla="*/ 40 w 75"/>
              <a:gd name="T17" fmla="*/ 10 h 111"/>
              <a:gd name="T18" fmla="*/ 40 w 75"/>
              <a:gd name="T19" fmla="*/ 5 h 111"/>
              <a:gd name="T20" fmla="*/ 40 w 75"/>
              <a:gd name="T21" fmla="*/ 5 h 111"/>
              <a:gd name="T22" fmla="*/ 45 w 75"/>
              <a:gd name="T23" fmla="*/ 0 h 111"/>
              <a:gd name="T24" fmla="*/ 45 w 75"/>
              <a:gd name="T25" fmla="*/ 0 h 111"/>
              <a:gd name="T26" fmla="*/ 25 w 75"/>
              <a:gd name="T27" fmla="*/ 0 h 111"/>
              <a:gd name="T28" fmla="*/ 25 w 75"/>
              <a:gd name="T29" fmla="*/ 0 h 111"/>
              <a:gd name="T30" fmla="*/ 25 w 75"/>
              <a:gd name="T31" fmla="*/ 5 h 111"/>
              <a:gd name="T32" fmla="*/ 25 w 75"/>
              <a:gd name="T33" fmla="*/ 5 h 111"/>
              <a:gd name="T34" fmla="*/ 20 w 75"/>
              <a:gd name="T35" fmla="*/ 15 h 111"/>
              <a:gd name="T36" fmla="*/ 0 w 75"/>
              <a:gd name="T37" fmla="*/ 15 h 111"/>
              <a:gd name="T38" fmla="*/ 0 w 75"/>
              <a:gd name="T39" fmla="*/ 111 h 111"/>
              <a:gd name="T40" fmla="*/ 0 w 75"/>
              <a:gd name="T41" fmla="*/ 111 h 111"/>
              <a:gd name="T42" fmla="*/ 15 w 75"/>
              <a:gd name="T43" fmla="*/ 111 h 111"/>
              <a:gd name="T44" fmla="*/ 15 w 75"/>
              <a:gd name="T45" fmla="*/ 111 h 111"/>
              <a:gd name="T46" fmla="*/ 60 w 75"/>
              <a:gd name="T47" fmla="*/ 30 h 111"/>
              <a:gd name="T48" fmla="*/ 60 w 75"/>
              <a:gd name="T49" fmla="*/ 40 h 111"/>
              <a:gd name="T50" fmla="*/ 15 w 75"/>
              <a:gd name="T51" fmla="*/ 40 h 111"/>
              <a:gd name="T52" fmla="*/ 15 w 75"/>
              <a:gd name="T53" fmla="*/ 30 h 111"/>
              <a:gd name="T54" fmla="*/ 60 w 75"/>
              <a:gd name="T55" fmla="*/ 30 h 111"/>
              <a:gd name="T56" fmla="*/ 60 w 75"/>
              <a:gd name="T57" fmla="*/ 30 h 111"/>
              <a:gd name="T58" fmla="*/ 60 w 75"/>
              <a:gd name="T59" fmla="*/ 65 h 111"/>
              <a:gd name="T60" fmla="*/ 15 w 75"/>
              <a:gd name="T61" fmla="*/ 65 h 111"/>
              <a:gd name="T62" fmla="*/ 15 w 75"/>
              <a:gd name="T63" fmla="*/ 50 h 111"/>
              <a:gd name="T64" fmla="*/ 60 w 75"/>
              <a:gd name="T65" fmla="*/ 50 h 111"/>
              <a:gd name="T66" fmla="*/ 60 w 75"/>
              <a:gd name="T67" fmla="*/ 65 h 111"/>
              <a:gd name="T68" fmla="*/ 60 w 75"/>
              <a:gd name="T69" fmla="*/ 65 h 111"/>
              <a:gd name="T70" fmla="*/ 60 w 75"/>
              <a:gd name="T71" fmla="*/ 76 h 111"/>
              <a:gd name="T72" fmla="*/ 60 w 75"/>
              <a:gd name="T73" fmla="*/ 91 h 111"/>
              <a:gd name="T74" fmla="*/ 15 w 75"/>
              <a:gd name="T75" fmla="*/ 91 h 111"/>
              <a:gd name="T76" fmla="*/ 15 w 75"/>
              <a:gd name="T77" fmla="*/ 76 h 111"/>
              <a:gd name="T78" fmla="*/ 60 w 75"/>
              <a:gd name="T79" fmla="*/ 76 h 111"/>
              <a:gd name="T80" fmla="*/ 60 w 75"/>
              <a:gd name="T81" fmla="*/ 7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5" h="111">
                <a:moveTo>
                  <a:pt x="15" y="111"/>
                </a:moveTo>
                <a:lnTo>
                  <a:pt x="15" y="101"/>
                </a:lnTo>
                <a:lnTo>
                  <a:pt x="60" y="101"/>
                </a:lnTo>
                <a:lnTo>
                  <a:pt x="60" y="111"/>
                </a:lnTo>
                <a:lnTo>
                  <a:pt x="75" y="111"/>
                </a:lnTo>
                <a:lnTo>
                  <a:pt x="75" y="15"/>
                </a:lnTo>
                <a:lnTo>
                  <a:pt x="35" y="15"/>
                </a:lnTo>
                <a:lnTo>
                  <a:pt x="35" y="15"/>
                </a:lnTo>
                <a:lnTo>
                  <a:pt x="40" y="10"/>
                </a:lnTo>
                <a:lnTo>
                  <a:pt x="40" y="5"/>
                </a:lnTo>
                <a:lnTo>
                  <a:pt x="40" y="5"/>
                </a:lnTo>
                <a:lnTo>
                  <a:pt x="45" y="0"/>
                </a:lnTo>
                <a:lnTo>
                  <a:pt x="45" y="0"/>
                </a:lnTo>
                <a:lnTo>
                  <a:pt x="25" y="0"/>
                </a:lnTo>
                <a:lnTo>
                  <a:pt x="25" y="0"/>
                </a:lnTo>
                <a:lnTo>
                  <a:pt x="25" y="5"/>
                </a:lnTo>
                <a:lnTo>
                  <a:pt x="25" y="5"/>
                </a:lnTo>
                <a:lnTo>
                  <a:pt x="20" y="15"/>
                </a:lnTo>
                <a:lnTo>
                  <a:pt x="0" y="15"/>
                </a:lnTo>
                <a:lnTo>
                  <a:pt x="0" y="111"/>
                </a:lnTo>
                <a:lnTo>
                  <a:pt x="0" y="111"/>
                </a:lnTo>
                <a:lnTo>
                  <a:pt x="15" y="111"/>
                </a:lnTo>
                <a:lnTo>
                  <a:pt x="15" y="111"/>
                </a:lnTo>
                <a:close/>
                <a:moveTo>
                  <a:pt x="60" y="30"/>
                </a:moveTo>
                <a:lnTo>
                  <a:pt x="60" y="40"/>
                </a:lnTo>
                <a:lnTo>
                  <a:pt x="15" y="40"/>
                </a:lnTo>
                <a:lnTo>
                  <a:pt x="15" y="30"/>
                </a:lnTo>
                <a:lnTo>
                  <a:pt x="60" y="30"/>
                </a:lnTo>
                <a:lnTo>
                  <a:pt x="60" y="30"/>
                </a:lnTo>
                <a:close/>
                <a:moveTo>
                  <a:pt x="60" y="65"/>
                </a:moveTo>
                <a:lnTo>
                  <a:pt x="15" y="65"/>
                </a:lnTo>
                <a:lnTo>
                  <a:pt x="15" y="50"/>
                </a:lnTo>
                <a:lnTo>
                  <a:pt x="60" y="50"/>
                </a:lnTo>
                <a:lnTo>
                  <a:pt x="60" y="65"/>
                </a:lnTo>
                <a:lnTo>
                  <a:pt x="60" y="65"/>
                </a:lnTo>
                <a:close/>
                <a:moveTo>
                  <a:pt x="60" y="76"/>
                </a:moveTo>
                <a:lnTo>
                  <a:pt x="60" y="91"/>
                </a:lnTo>
                <a:lnTo>
                  <a:pt x="15" y="91"/>
                </a:lnTo>
                <a:lnTo>
                  <a:pt x="15" y="76"/>
                </a:lnTo>
                <a:lnTo>
                  <a:pt x="60" y="76"/>
                </a:lnTo>
                <a:lnTo>
                  <a:pt x="60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11145838" y="3325813"/>
            <a:ext cx="176213" cy="168275"/>
          </a:xfrm>
          <a:custGeom>
            <a:avLst/>
            <a:gdLst>
              <a:gd name="T0" fmla="*/ 80 w 111"/>
              <a:gd name="T1" fmla="*/ 5 h 106"/>
              <a:gd name="T2" fmla="*/ 80 w 111"/>
              <a:gd name="T3" fmla="*/ 5 h 106"/>
              <a:gd name="T4" fmla="*/ 60 w 111"/>
              <a:gd name="T5" fmla="*/ 0 h 106"/>
              <a:gd name="T6" fmla="*/ 50 w 111"/>
              <a:gd name="T7" fmla="*/ 20 h 106"/>
              <a:gd name="T8" fmla="*/ 35 w 111"/>
              <a:gd name="T9" fmla="*/ 35 h 106"/>
              <a:gd name="T10" fmla="*/ 40 w 111"/>
              <a:gd name="T11" fmla="*/ 50 h 106"/>
              <a:gd name="T12" fmla="*/ 90 w 111"/>
              <a:gd name="T13" fmla="*/ 50 h 106"/>
              <a:gd name="T14" fmla="*/ 95 w 111"/>
              <a:gd name="T15" fmla="*/ 55 h 106"/>
              <a:gd name="T16" fmla="*/ 106 w 111"/>
              <a:gd name="T17" fmla="*/ 50 h 106"/>
              <a:gd name="T18" fmla="*/ 111 w 111"/>
              <a:gd name="T19" fmla="*/ 45 h 106"/>
              <a:gd name="T20" fmla="*/ 90 w 111"/>
              <a:gd name="T21" fmla="*/ 15 h 106"/>
              <a:gd name="T22" fmla="*/ 75 w 111"/>
              <a:gd name="T23" fmla="*/ 25 h 106"/>
              <a:gd name="T24" fmla="*/ 60 w 111"/>
              <a:gd name="T25" fmla="*/ 35 h 106"/>
              <a:gd name="T26" fmla="*/ 80 w 111"/>
              <a:gd name="T27" fmla="*/ 5 h 106"/>
              <a:gd name="T28" fmla="*/ 80 w 111"/>
              <a:gd name="T29" fmla="*/ 5 h 106"/>
              <a:gd name="T30" fmla="*/ 40 w 111"/>
              <a:gd name="T31" fmla="*/ 15 h 106"/>
              <a:gd name="T32" fmla="*/ 20 w 111"/>
              <a:gd name="T33" fmla="*/ 0 h 106"/>
              <a:gd name="T34" fmla="*/ 10 w 111"/>
              <a:gd name="T35" fmla="*/ 10 h 106"/>
              <a:gd name="T36" fmla="*/ 15 w 111"/>
              <a:gd name="T37" fmla="*/ 15 h 106"/>
              <a:gd name="T38" fmla="*/ 30 w 111"/>
              <a:gd name="T39" fmla="*/ 30 h 106"/>
              <a:gd name="T40" fmla="*/ 40 w 111"/>
              <a:gd name="T41" fmla="*/ 15 h 106"/>
              <a:gd name="T42" fmla="*/ 30 w 111"/>
              <a:gd name="T43" fmla="*/ 40 h 106"/>
              <a:gd name="T44" fmla="*/ 10 w 111"/>
              <a:gd name="T45" fmla="*/ 25 h 106"/>
              <a:gd name="T46" fmla="*/ 0 w 111"/>
              <a:gd name="T47" fmla="*/ 40 h 106"/>
              <a:gd name="T48" fmla="*/ 20 w 111"/>
              <a:gd name="T49" fmla="*/ 50 h 106"/>
              <a:gd name="T50" fmla="*/ 30 w 111"/>
              <a:gd name="T51" fmla="*/ 40 h 106"/>
              <a:gd name="T52" fmla="*/ 30 w 111"/>
              <a:gd name="T53" fmla="*/ 40 h 106"/>
              <a:gd name="T54" fmla="*/ 15 w 111"/>
              <a:gd name="T55" fmla="*/ 106 h 106"/>
              <a:gd name="T56" fmla="*/ 20 w 111"/>
              <a:gd name="T57" fmla="*/ 106 h 106"/>
              <a:gd name="T58" fmla="*/ 30 w 111"/>
              <a:gd name="T59" fmla="*/ 65 h 106"/>
              <a:gd name="T60" fmla="*/ 25 w 111"/>
              <a:gd name="T61" fmla="*/ 60 h 106"/>
              <a:gd name="T62" fmla="*/ 20 w 111"/>
              <a:gd name="T63" fmla="*/ 55 h 106"/>
              <a:gd name="T64" fmla="*/ 0 w 111"/>
              <a:gd name="T65" fmla="*/ 96 h 106"/>
              <a:gd name="T66" fmla="*/ 15 w 111"/>
              <a:gd name="T67" fmla="*/ 106 h 106"/>
              <a:gd name="T68" fmla="*/ 55 w 111"/>
              <a:gd name="T69" fmla="*/ 101 h 106"/>
              <a:gd name="T70" fmla="*/ 80 w 111"/>
              <a:gd name="T71" fmla="*/ 106 h 106"/>
              <a:gd name="T72" fmla="*/ 100 w 111"/>
              <a:gd name="T73" fmla="*/ 55 h 106"/>
              <a:gd name="T74" fmla="*/ 40 w 111"/>
              <a:gd name="T75" fmla="*/ 106 h 106"/>
              <a:gd name="T76" fmla="*/ 55 w 111"/>
              <a:gd name="T77" fmla="*/ 101 h 106"/>
              <a:gd name="T78" fmla="*/ 80 w 111"/>
              <a:gd name="T79" fmla="*/ 71 h 106"/>
              <a:gd name="T80" fmla="*/ 55 w 111"/>
              <a:gd name="T81" fmla="*/ 91 h 106"/>
              <a:gd name="T82" fmla="*/ 80 w 111"/>
              <a:gd name="T83" fmla="*/ 71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1" h="106">
                <a:moveTo>
                  <a:pt x="80" y="5"/>
                </a:moveTo>
                <a:lnTo>
                  <a:pt x="80" y="5"/>
                </a:lnTo>
                <a:lnTo>
                  <a:pt x="80" y="5"/>
                </a:lnTo>
                <a:lnTo>
                  <a:pt x="80" y="5"/>
                </a:lnTo>
                <a:lnTo>
                  <a:pt x="60" y="0"/>
                </a:lnTo>
                <a:lnTo>
                  <a:pt x="60" y="0"/>
                </a:lnTo>
                <a:lnTo>
                  <a:pt x="50" y="20"/>
                </a:lnTo>
                <a:lnTo>
                  <a:pt x="50" y="20"/>
                </a:lnTo>
                <a:lnTo>
                  <a:pt x="45" y="30"/>
                </a:lnTo>
                <a:lnTo>
                  <a:pt x="35" y="35"/>
                </a:lnTo>
                <a:lnTo>
                  <a:pt x="40" y="50"/>
                </a:lnTo>
                <a:lnTo>
                  <a:pt x="40" y="50"/>
                </a:lnTo>
                <a:lnTo>
                  <a:pt x="75" y="50"/>
                </a:lnTo>
                <a:lnTo>
                  <a:pt x="90" y="50"/>
                </a:lnTo>
                <a:lnTo>
                  <a:pt x="95" y="55"/>
                </a:lnTo>
                <a:lnTo>
                  <a:pt x="95" y="55"/>
                </a:lnTo>
                <a:lnTo>
                  <a:pt x="106" y="50"/>
                </a:lnTo>
                <a:lnTo>
                  <a:pt x="106" y="50"/>
                </a:lnTo>
                <a:lnTo>
                  <a:pt x="111" y="45"/>
                </a:lnTo>
                <a:lnTo>
                  <a:pt x="111" y="45"/>
                </a:lnTo>
                <a:lnTo>
                  <a:pt x="90" y="15"/>
                </a:lnTo>
                <a:lnTo>
                  <a:pt x="90" y="15"/>
                </a:lnTo>
                <a:lnTo>
                  <a:pt x="75" y="25"/>
                </a:lnTo>
                <a:lnTo>
                  <a:pt x="75" y="25"/>
                </a:lnTo>
                <a:lnTo>
                  <a:pt x="85" y="35"/>
                </a:lnTo>
                <a:lnTo>
                  <a:pt x="60" y="35"/>
                </a:lnTo>
                <a:lnTo>
                  <a:pt x="60" y="35"/>
                </a:lnTo>
                <a:lnTo>
                  <a:pt x="80" y="5"/>
                </a:lnTo>
                <a:lnTo>
                  <a:pt x="80" y="5"/>
                </a:lnTo>
                <a:lnTo>
                  <a:pt x="80" y="5"/>
                </a:lnTo>
                <a:close/>
                <a:moveTo>
                  <a:pt x="40" y="15"/>
                </a:moveTo>
                <a:lnTo>
                  <a:pt x="40" y="15"/>
                </a:lnTo>
                <a:lnTo>
                  <a:pt x="20" y="0"/>
                </a:lnTo>
                <a:lnTo>
                  <a:pt x="20" y="0"/>
                </a:lnTo>
                <a:lnTo>
                  <a:pt x="10" y="10"/>
                </a:lnTo>
                <a:lnTo>
                  <a:pt x="10" y="10"/>
                </a:lnTo>
                <a:lnTo>
                  <a:pt x="15" y="15"/>
                </a:lnTo>
                <a:lnTo>
                  <a:pt x="15" y="15"/>
                </a:lnTo>
                <a:lnTo>
                  <a:pt x="30" y="30"/>
                </a:lnTo>
                <a:lnTo>
                  <a:pt x="30" y="30"/>
                </a:lnTo>
                <a:lnTo>
                  <a:pt x="40" y="15"/>
                </a:lnTo>
                <a:lnTo>
                  <a:pt x="40" y="15"/>
                </a:lnTo>
                <a:lnTo>
                  <a:pt x="40" y="15"/>
                </a:lnTo>
                <a:close/>
                <a:moveTo>
                  <a:pt x="30" y="40"/>
                </a:moveTo>
                <a:lnTo>
                  <a:pt x="30" y="40"/>
                </a:lnTo>
                <a:lnTo>
                  <a:pt x="10" y="25"/>
                </a:lnTo>
                <a:lnTo>
                  <a:pt x="10" y="25"/>
                </a:lnTo>
                <a:lnTo>
                  <a:pt x="0" y="40"/>
                </a:lnTo>
                <a:lnTo>
                  <a:pt x="0" y="40"/>
                </a:lnTo>
                <a:lnTo>
                  <a:pt x="20" y="50"/>
                </a:lnTo>
                <a:lnTo>
                  <a:pt x="20" y="50"/>
                </a:lnTo>
                <a:lnTo>
                  <a:pt x="30" y="40"/>
                </a:lnTo>
                <a:lnTo>
                  <a:pt x="30" y="40"/>
                </a:lnTo>
                <a:lnTo>
                  <a:pt x="30" y="40"/>
                </a:lnTo>
                <a:close/>
                <a:moveTo>
                  <a:pt x="15" y="106"/>
                </a:moveTo>
                <a:lnTo>
                  <a:pt x="15" y="106"/>
                </a:lnTo>
                <a:lnTo>
                  <a:pt x="20" y="106"/>
                </a:lnTo>
                <a:lnTo>
                  <a:pt x="20" y="106"/>
                </a:lnTo>
                <a:lnTo>
                  <a:pt x="30" y="65"/>
                </a:lnTo>
                <a:lnTo>
                  <a:pt x="30" y="65"/>
                </a:lnTo>
                <a:lnTo>
                  <a:pt x="25" y="60"/>
                </a:lnTo>
                <a:lnTo>
                  <a:pt x="25" y="60"/>
                </a:lnTo>
                <a:lnTo>
                  <a:pt x="20" y="55"/>
                </a:lnTo>
                <a:lnTo>
                  <a:pt x="20" y="55"/>
                </a:lnTo>
                <a:lnTo>
                  <a:pt x="0" y="96"/>
                </a:lnTo>
                <a:lnTo>
                  <a:pt x="0" y="96"/>
                </a:lnTo>
                <a:lnTo>
                  <a:pt x="15" y="106"/>
                </a:lnTo>
                <a:lnTo>
                  <a:pt x="15" y="106"/>
                </a:lnTo>
                <a:lnTo>
                  <a:pt x="15" y="106"/>
                </a:lnTo>
                <a:close/>
                <a:moveTo>
                  <a:pt x="55" y="101"/>
                </a:moveTo>
                <a:lnTo>
                  <a:pt x="80" y="101"/>
                </a:lnTo>
                <a:lnTo>
                  <a:pt x="80" y="106"/>
                </a:lnTo>
                <a:lnTo>
                  <a:pt x="100" y="106"/>
                </a:lnTo>
                <a:lnTo>
                  <a:pt x="100" y="55"/>
                </a:lnTo>
                <a:lnTo>
                  <a:pt x="40" y="55"/>
                </a:lnTo>
                <a:lnTo>
                  <a:pt x="40" y="106"/>
                </a:lnTo>
                <a:lnTo>
                  <a:pt x="55" y="106"/>
                </a:lnTo>
                <a:lnTo>
                  <a:pt x="55" y="101"/>
                </a:lnTo>
                <a:lnTo>
                  <a:pt x="55" y="101"/>
                </a:lnTo>
                <a:close/>
                <a:moveTo>
                  <a:pt x="80" y="71"/>
                </a:moveTo>
                <a:lnTo>
                  <a:pt x="80" y="91"/>
                </a:lnTo>
                <a:lnTo>
                  <a:pt x="55" y="91"/>
                </a:lnTo>
                <a:lnTo>
                  <a:pt x="55" y="71"/>
                </a:lnTo>
                <a:lnTo>
                  <a:pt x="80" y="71"/>
                </a:lnTo>
                <a:lnTo>
                  <a:pt x="80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11441113" y="3325813"/>
            <a:ext cx="168275" cy="176213"/>
          </a:xfrm>
          <a:custGeom>
            <a:avLst/>
            <a:gdLst>
              <a:gd name="T0" fmla="*/ 80 w 106"/>
              <a:gd name="T1" fmla="*/ 30 h 111"/>
              <a:gd name="T2" fmla="*/ 70 w 106"/>
              <a:gd name="T3" fmla="*/ 15 h 111"/>
              <a:gd name="T4" fmla="*/ 70 w 106"/>
              <a:gd name="T5" fmla="*/ 10 h 111"/>
              <a:gd name="T6" fmla="*/ 70 w 106"/>
              <a:gd name="T7" fmla="*/ 10 h 111"/>
              <a:gd name="T8" fmla="*/ 65 w 106"/>
              <a:gd name="T9" fmla="*/ 10 h 111"/>
              <a:gd name="T10" fmla="*/ 55 w 106"/>
              <a:gd name="T11" fmla="*/ 5 h 111"/>
              <a:gd name="T12" fmla="*/ 55 w 106"/>
              <a:gd name="T13" fmla="*/ 55 h 111"/>
              <a:gd name="T14" fmla="*/ 50 w 106"/>
              <a:gd name="T15" fmla="*/ 30 h 111"/>
              <a:gd name="T16" fmla="*/ 40 w 106"/>
              <a:gd name="T17" fmla="*/ 10 h 111"/>
              <a:gd name="T18" fmla="*/ 40 w 106"/>
              <a:gd name="T19" fmla="*/ 5 h 111"/>
              <a:gd name="T20" fmla="*/ 40 w 106"/>
              <a:gd name="T21" fmla="*/ 5 h 111"/>
              <a:gd name="T22" fmla="*/ 35 w 106"/>
              <a:gd name="T23" fmla="*/ 5 h 111"/>
              <a:gd name="T24" fmla="*/ 25 w 106"/>
              <a:gd name="T25" fmla="*/ 0 h 111"/>
              <a:gd name="T26" fmla="*/ 25 w 106"/>
              <a:gd name="T27" fmla="*/ 60 h 111"/>
              <a:gd name="T28" fmla="*/ 20 w 106"/>
              <a:gd name="T29" fmla="*/ 86 h 111"/>
              <a:gd name="T30" fmla="*/ 0 w 106"/>
              <a:gd name="T31" fmla="*/ 101 h 111"/>
              <a:gd name="T32" fmla="*/ 15 w 106"/>
              <a:gd name="T33" fmla="*/ 106 h 111"/>
              <a:gd name="T34" fmla="*/ 30 w 106"/>
              <a:gd name="T35" fmla="*/ 96 h 111"/>
              <a:gd name="T36" fmla="*/ 35 w 106"/>
              <a:gd name="T37" fmla="*/ 86 h 111"/>
              <a:gd name="T38" fmla="*/ 40 w 106"/>
              <a:gd name="T39" fmla="*/ 35 h 111"/>
              <a:gd name="T40" fmla="*/ 45 w 106"/>
              <a:gd name="T41" fmla="*/ 65 h 111"/>
              <a:gd name="T42" fmla="*/ 50 w 106"/>
              <a:gd name="T43" fmla="*/ 65 h 111"/>
              <a:gd name="T44" fmla="*/ 55 w 106"/>
              <a:gd name="T45" fmla="*/ 65 h 111"/>
              <a:gd name="T46" fmla="*/ 70 w 106"/>
              <a:gd name="T47" fmla="*/ 106 h 111"/>
              <a:gd name="T48" fmla="*/ 70 w 106"/>
              <a:gd name="T49" fmla="*/ 35 h 111"/>
              <a:gd name="T50" fmla="*/ 75 w 106"/>
              <a:gd name="T51" fmla="*/ 65 h 111"/>
              <a:gd name="T52" fmla="*/ 86 w 106"/>
              <a:gd name="T53" fmla="*/ 111 h 111"/>
              <a:gd name="T54" fmla="*/ 101 w 106"/>
              <a:gd name="T55" fmla="*/ 10 h 111"/>
              <a:gd name="T56" fmla="*/ 101 w 106"/>
              <a:gd name="T57" fmla="*/ 5 h 111"/>
              <a:gd name="T58" fmla="*/ 106 w 106"/>
              <a:gd name="T59" fmla="*/ 0 h 111"/>
              <a:gd name="T60" fmla="*/ 101 w 106"/>
              <a:gd name="T61" fmla="*/ 0 h 111"/>
              <a:gd name="T62" fmla="*/ 86 w 106"/>
              <a:gd name="T63" fmla="*/ 0 h 111"/>
              <a:gd name="T64" fmla="*/ 86 w 106"/>
              <a:gd name="T65" fmla="*/ 55 h 111"/>
              <a:gd name="T66" fmla="*/ 80 w 106"/>
              <a:gd name="T67" fmla="*/ 30 h 111"/>
              <a:gd name="T68" fmla="*/ 20 w 106"/>
              <a:gd name="T69" fmla="*/ 50 h 111"/>
              <a:gd name="T70" fmla="*/ 20 w 106"/>
              <a:gd name="T71" fmla="*/ 30 h 111"/>
              <a:gd name="T72" fmla="*/ 10 w 106"/>
              <a:gd name="T73" fmla="*/ 30 h 111"/>
              <a:gd name="T74" fmla="*/ 10 w 106"/>
              <a:gd name="T75" fmla="*/ 35 h 111"/>
              <a:gd name="T76" fmla="*/ 0 w 106"/>
              <a:gd name="T77" fmla="*/ 65 h 111"/>
              <a:gd name="T78" fmla="*/ 15 w 106"/>
              <a:gd name="T79" fmla="*/ 71 h 111"/>
              <a:gd name="T80" fmla="*/ 20 w 106"/>
              <a:gd name="T81" fmla="*/ 50 h 111"/>
              <a:gd name="T82" fmla="*/ 20 w 106"/>
              <a:gd name="T83" fmla="*/ 5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6" h="111">
                <a:moveTo>
                  <a:pt x="80" y="30"/>
                </a:moveTo>
                <a:lnTo>
                  <a:pt x="80" y="30"/>
                </a:lnTo>
                <a:lnTo>
                  <a:pt x="70" y="30"/>
                </a:lnTo>
                <a:lnTo>
                  <a:pt x="70" y="15"/>
                </a:lnTo>
                <a:lnTo>
                  <a:pt x="70" y="15"/>
                </a:lnTo>
                <a:lnTo>
                  <a:pt x="70" y="10"/>
                </a:lnTo>
                <a:lnTo>
                  <a:pt x="70" y="10"/>
                </a:lnTo>
                <a:lnTo>
                  <a:pt x="70" y="10"/>
                </a:lnTo>
                <a:lnTo>
                  <a:pt x="70" y="10"/>
                </a:lnTo>
                <a:lnTo>
                  <a:pt x="65" y="10"/>
                </a:lnTo>
                <a:lnTo>
                  <a:pt x="65" y="10"/>
                </a:lnTo>
                <a:lnTo>
                  <a:pt x="55" y="5"/>
                </a:lnTo>
                <a:lnTo>
                  <a:pt x="55" y="55"/>
                </a:lnTo>
                <a:lnTo>
                  <a:pt x="55" y="55"/>
                </a:lnTo>
                <a:lnTo>
                  <a:pt x="50" y="30"/>
                </a:lnTo>
                <a:lnTo>
                  <a:pt x="50" y="30"/>
                </a:lnTo>
                <a:lnTo>
                  <a:pt x="40" y="30"/>
                </a:lnTo>
                <a:lnTo>
                  <a:pt x="40" y="10"/>
                </a:lnTo>
                <a:lnTo>
                  <a:pt x="40" y="10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lnTo>
                  <a:pt x="35" y="5"/>
                </a:lnTo>
                <a:lnTo>
                  <a:pt x="35" y="5"/>
                </a:lnTo>
                <a:lnTo>
                  <a:pt x="25" y="0"/>
                </a:lnTo>
                <a:lnTo>
                  <a:pt x="25" y="60"/>
                </a:lnTo>
                <a:lnTo>
                  <a:pt x="25" y="60"/>
                </a:lnTo>
                <a:lnTo>
                  <a:pt x="20" y="76"/>
                </a:lnTo>
                <a:lnTo>
                  <a:pt x="20" y="86"/>
                </a:lnTo>
                <a:lnTo>
                  <a:pt x="20" y="86"/>
                </a:lnTo>
                <a:lnTo>
                  <a:pt x="0" y="101"/>
                </a:lnTo>
                <a:lnTo>
                  <a:pt x="0" y="101"/>
                </a:lnTo>
                <a:lnTo>
                  <a:pt x="15" y="106"/>
                </a:lnTo>
                <a:lnTo>
                  <a:pt x="15" y="106"/>
                </a:lnTo>
                <a:lnTo>
                  <a:pt x="30" y="96"/>
                </a:lnTo>
                <a:lnTo>
                  <a:pt x="35" y="86"/>
                </a:lnTo>
                <a:lnTo>
                  <a:pt x="35" y="86"/>
                </a:lnTo>
                <a:lnTo>
                  <a:pt x="40" y="60"/>
                </a:lnTo>
                <a:lnTo>
                  <a:pt x="40" y="35"/>
                </a:lnTo>
                <a:lnTo>
                  <a:pt x="40" y="35"/>
                </a:lnTo>
                <a:lnTo>
                  <a:pt x="45" y="65"/>
                </a:lnTo>
                <a:lnTo>
                  <a:pt x="45" y="65"/>
                </a:lnTo>
                <a:lnTo>
                  <a:pt x="50" y="65"/>
                </a:lnTo>
                <a:lnTo>
                  <a:pt x="50" y="65"/>
                </a:lnTo>
                <a:lnTo>
                  <a:pt x="55" y="65"/>
                </a:lnTo>
                <a:lnTo>
                  <a:pt x="55" y="106"/>
                </a:lnTo>
                <a:lnTo>
                  <a:pt x="70" y="106"/>
                </a:lnTo>
                <a:lnTo>
                  <a:pt x="70" y="35"/>
                </a:lnTo>
                <a:lnTo>
                  <a:pt x="70" y="35"/>
                </a:lnTo>
                <a:lnTo>
                  <a:pt x="75" y="65"/>
                </a:lnTo>
                <a:lnTo>
                  <a:pt x="75" y="65"/>
                </a:lnTo>
                <a:lnTo>
                  <a:pt x="86" y="65"/>
                </a:lnTo>
                <a:lnTo>
                  <a:pt x="86" y="111"/>
                </a:lnTo>
                <a:lnTo>
                  <a:pt x="101" y="111"/>
                </a:lnTo>
                <a:lnTo>
                  <a:pt x="101" y="10"/>
                </a:lnTo>
                <a:lnTo>
                  <a:pt x="101" y="10"/>
                </a:lnTo>
                <a:lnTo>
                  <a:pt x="101" y="5"/>
                </a:lnTo>
                <a:lnTo>
                  <a:pt x="101" y="5"/>
                </a:lnTo>
                <a:lnTo>
                  <a:pt x="106" y="0"/>
                </a:lnTo>
                <a:lnTo>
                  <a:pt x="106" y="0"/>
                </a:lnTo>
                <a:lnTo>
                  <a:pt x="101" y="0"/>
                </a:lnTo>
                <a:lnTo>
                  <a:pt x="101" y="0"/>
                </a:lnTo>
                <a:lnTo>
                  <a:pt x="86" y="0"/>
                </a:lnTo>
                <a:lnTo>
                  <a:pt x="86" y="55"/>
                </a:lnTo>
                <a:lnTo>
                  <a:pt x="86" y="55"/>
                </a:lnTo>
                <a:lnTo>
                  <a:pt x="80" y="30"/>
                </a:lnTo>
                <a:lnTo>
                  <a:pt x="80" y="30"/>
                </a:lnTo>
                <a:lnTo>
                  <a:pt x="80" y="30"/>
                </a:lnTo>
                <a:close/>
                <a:moveTo>
                  <a:pt x="20" y="50"/>
                </a:moveTo>
                <a:lnTo>
                  <a:pt x="20" y="50"/>
                </a:lnTo>
                <a:lnTo>
                  <a:pt x="20" y="30"/>
                </a:lnTo>
                <a:lnTo>
                  <a:pt x="20" y="30"/>
                </a:lnTo>
                <a:lnTo>
                  <a:pt x="10" y="30"/>
                </a:lnTo>
                <a:lnTo>
                  <a:pt x="10" y="30"/>
                </a:lnTo>
                <a:lnTo>
                  <a:pt x="10" y="35"/>
                </a:lnTo>
                <a:lnTo>
                  <a:pt x="10" y="35"/>
                </a:lnTo>
                <a:lnTo>
                  <a:pt x="0" y="65"/>
                </a:lnTo>
                <a:lnTo>
                  <a:pt x="0" y="65"/>
                </a:lnTo>
                <a:lnTo>
                  <a:pt x="15" y="71"/>
                </a:lnTo>
                <a:lnTo>
                  <a:pt x="15" y="71"/>
                </a:lnTo>
                <a:lnTo>
                  <a:pt x="20" y="50"/>
                </a:lnTo>
                <a:lnTo>
                  <a:pt x="20" y="50"/>
                </a:lnTo>
                <a:lnTo>
                  <a:pt x="20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7200900" y="4164013"/>
            <a:ext cx="176213" cy="168275"/>
          </a:xfrm>
          <a:custGeom>
            <a:avLst/>
            <a:gdLst>
              <a:gd name="T0" fmla="*/ 35 w 111"/>
              <a:gd name="T1" fmla="*/ 25 h 106"/>
              <a:gd name="T2" fmla="*/ 25 w 111"/>
              <a:gd name="T3" fmla="*/ 0 h 106"/>
              <a:gd name="T4" fmla="*/ 10 w 111"/>
              <a:gd name="T5" fmla="*/ 5 h 106"/>
              <a:gd name="T6" fmla="*/ 20 w 111"/>
              <a:gd name="T7" fmla="*/ 30 h 106"/>
              <a:gd name="T8" fmla="*/ 65 w 111"/>
              <a:gd name="T9" fmla="*/ 35 h 106"/>
              <a:gd name="T10" fmla="*/ 65 w 111"/>
              <a:gd name="T11" fmla="*/ 66 h 106"/>
              <a:gd name="T12" fmla="*/ 60 w 111"/>
              <a:gd name="T13" fmla="*/ 71 h 106"/>
              <a:gd name="T14" fmla="*/ 55 w 111"/>
              <a:gd name="T15" fmla="*/ 71 h 106"/>
              <a:gd name="T16" fmla="*/ 55 w 111"/>
              <a:gd name="T17" fmla="*/ 86 h 106"/>
              <a:gd name="T18" fmla="*/ 80 w 111"/>
              <a:gd name="T19" fmla="*/ 81 h 106"/>
              <a:gd name="T20" fmla="*/ 80 w 111"/>
              <a:gd name="T21" fmla="*/ 40 h 106"/>
              <a:gd name="T22" fmla="*/ 80 w 111"/>
              <a:gd name="T23" fmla="*/ 40 h 106"/>
              <a:gd name="T24" fmla="*/ 40 w 111"/>
              <a:gd name="T25" fmla="*/ 5 h 106"/>
              <a:gd name="T26" fmla="*/ 75 w 111"/>
              <a:gd name="T27" fmla="*/ 20 h 106"/>
              <a:gd name="T28" fmla="*/ 75 w 111"/>
              <a:gd name="T29" fmla="*/ 20 h 106"/>
              <a:gd name="T30" fmla="*/ 65 w 111"/>
              <a:gd name="T31" fmla="*/ 35 h 106"/>
              <a:gd name="T32" fmla="*/ 0 w 111"/>
              <a:gd name="T33" fmla="*/ 96 h 106"/>
              <a:gd name="T34" fmla="*/ 10 w 111"/>
              <a:gd name="T35" fmla="*/ 106 h 106"/>
              <a:gd name="T36" fmla="*/ 25 w 111"/>
              <a:gd name="T37" fmla="*/ 91 h 106"/>
              <a:gd name="T38" fmla="*/ 30 w 111"/>
              <a:gd name="T39" fmla="*/ 96 h 106"/>
              <a:gd name="T40" fmla="*/ 45 w 111"/>
              <a:gd name="T41" fmla="*/ 101 h 106"/>
              <a:gd name="T42" fmla="*/ 55 w 111"/>
              <a:gd name="T43" fmla="*/ 106 h 106"/>
              <a:gd name="T44" fmla="*/ 70 w 111"/>
              <a:gd name="T45" fmla="*/ 106 h 106"/>
              <a:gd name="T46" fmla="*/ 106 w 111"/>
              <a:gd name="T47" fmla="*/ 106 h 106"/>
              <a:gd name="T48" fmla="*/ 111 w 111"/>
              <a:gd name="T49" fmla="*/ 91 h 106"/>
              <a:gd name="T50" fmla="*/ 90 w 111"/>
              <a:gd name="T51" fmla="*/ 91 h 106"/>
              <a:gd name="T52" fmla="*/ 75 w 111"/>
              <a:gd name="T53" fmla="*/ 91 h 106"/>
              <a:gd name="T54" fmla="*/ 35 w 111"/>
              <a:gd name="T55" fmla="*/ 81 h 106"/>
              <a:gd name="T56" fmla="*/ 30 w 111"/>
              <a:gd name="T57" fmla="*/ 35 h 106"/>
              <a:gd name="T58" fmla="*/ 0 w 111"/>
              <a:gd name="T59" fmla="*/ 51 h 106"/>
              <a:gd name="T60" fmla="*/ 15 w 111"/>
              <a:gd name="T61" fmla="*/ 81 h 106"/>
              <a:gd name="T62" fmla="*/ 10 w 111"/>
              <a:gd name="T63" fmla="*/ 86 h 106"/>
              <a:gd name="T64" fmla="*/ 0 w 111"/>
              <a:gd name="T65" fmla="*/ 9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1" h="106">
                <a:moveTo>
                  <a:pt x="20" y="30"/>
                </a:moveTo>
                <a:lnTo>
                  <a:pt x="35" y="25"/>
                </a:lnTo>
                <a:lnTo>
                  <a:pt x="35" y="25"/>
                </a:lnTo>
                <a:lnTo>
                  <a:pt x="25" y="0"/>
                </a:lnTo>
                <a:lnTo>
                  <a:pt x="10" y="5"/>
                </a:lnTo>
                <a:lnTo>
                  <a:pt x="10" y="5"/>
                </a:lnTo>
                <a:lnTo>
                  <a:pt x="20" y="30"/>
                </a:lnTo>
                <a:lnTo>
                  <a:pt x="20" y="30"/>
                </a:lnTo>
                <a:lnTo>
                  <a:pt x="20" y="30"/>
                </a:lnTo>
                <a:close/>
                <a:moveTo>
                  <a:pt x="65" y="35"/>
                </a:moveTo>
                <a:lnTo>
                  <a:pt x="65" y="40"/>
                </a:lnTo>
                <a:lnTo>
                  <a:pt x="65" y="66"/>
                </a:lnTo>
                <a:lnTo>
                  <a:pt x="65" y="66"/>
                </a:lnTo>
                <a:lnTo>
                  <a:pt x="60" y="71"/>
                </a:lnTo>
                <a:lnTo>
                  <a:pt x="55" y="71"/>
                </a:lnTo>
                <a:lnTo>
                  <a:pt x="55" y="71"/>
                </a:lnTo>
                <a:lnTo>
                  <a:pt x="55" y="86"/>
                </a:lnTo>
                <a:lnTo>
                  <a:pt x="55" y="86"/>
                </a:lnTo>
                <a:lnTo>
                  <a:pt x="75" y="86"/>
                </a:lnTo>
                <a:lnTo>
                  <a:pt x="80" y="81"/>
                </a:lnTo>
                <a:lnTo>
                  <a:pt x="80" y="76"/>
                </a:lnTo>
                <a:lnTo>
                  <a:pt x="80" y="40"/>
                </a:lnTo>
                <a:lnTo>
                  <a:pt x="80" y="40"/>
                </a:lnTo>
                <a:lnTo>
                  <a:pt x="80" y="40"/>
                </a:lnTo>
                <a:lnTo>
                  <a:pt x="101" y="5"/>
                </a:lnTo>
                <a:lnTo>
                  <a:pt x="40" y="5"/>
                </a:lnTo>
                <a:lnTo>
                  <a:pt x="40" y="20"/>
                </a:lnTo>
                <a:lnTo>
                  <a:pt x="75" y="20"/>
                </a:lnTo>
                <a:lnTo>
                  <a:pt x="75" y="20"/>
                </a:lnTo>
                <a:lnTo>
                  <a:pt x="75" y="20"/>
                </a:lnTo>
                <a:lnTo>
                  <a:pt x="65" y="35"/>
                </a:lnTo>
                <a:lnTo>
                  <a:pt x="65" y="35"/>
                </a:lnTo>
                <a:lnTo>
                  <a:pt x="65" y="35"/>
                </a:lnTo>
                <a:close/>
                <a:moveTo>
                  <a:pt x="0" y="96"/>
                </a:moveTo>
                <a:lnTo>
                  <a:pt x="0" y="96"/>
                </a:lnTo>
                <a:lnTo>
                  <a:pt x="10" y="106"/>
                </a:lnTo>
                <a:lnTo>
                  <a:pt x="10" y="106"/>
                </a:lnTo>
                <a:lnTo>
                  <a:pt x="25" y="91"/>
                </a:lnTo>
                <a:lnTo>
                  <a:pt x="25" y="91"/>
                </a:lnTo>
                <a:lnTo>
                  <a:pt x="30" y="96"/>
                </a:lnTo>
                <a:lnTo>
                  <a:pt x="30" y="96"/>
                </a:lnTo>
                <a:lnTo>
                  <a:pt x="45" y="101"/>
                </a:lnTo>
                <a:lnTo>
                  <a:pt x="45" y="101"/>
                </a:lnTo>
                <a:lnTo>
                  <a:pt x="55" y="106"/>
                </a:lnTo>
                <a:lnTo>
                  <a:pt x="55" y="106"/>
                </a:lnTo>
                <a:lnTo>
                  <a:pt x="70" y="106"/>
                </a:lnTo>
                <a:lnTo>
                  <a:pt x="106" y="106"/>
                </a:lnTo>
                <a:lnTo>
                  <a:pt x="106" y="106"/>
                </a:lnTo>
                <a:lnTo>
                  <a:pt x="111" y="91"/>
                </a:lnTo>
                <a:lnTo>
                  <a:pt x="111" y="91"/>
                </a:lnTo>
                <a:lnTo>
                  <a:pt x="90" y="91"/>
                </a:lnTo>
                <a:lnTo>
                  <a:pt x="90" y="91"/>
                </a:lnTo>
                <a:lnTo>
                  <a:pt x="75" y="91"/>
                </a:lnTo>
                <a:lnTo>
                  <a:pt x="75" y="91"/>
                </a:lnTo>
                <a:lnTo>
                  <a:pt x="40" y="86"/>
                </a:lnTo>
                <a:lnTo>
                  <a:pt x="35" y="81"/>
                </a:lnTo>
                <a:lnTo>
                  <a:pt x="30" y="76"/>
                </a:lnTo>
                <a:lnTo>
                  <a:pt x="30" y="35"/>
                </a:lnTo>
                <a:lnTo>
                  <a:pt x="0" y="35"/>
                </a:lnTo>
                <a:lnTo>
                  <a:pt x="0" y="51"/>
                </a:lnTo>
                <a:lnTo>
                  <a:pt x="15" y="51"/>
                </a:lnTo>
                <a:lnTo>
                  <a:pt x="15" y="81"/>
                </a:lnTo>
                <a:lnTo>
                  <a:pt x="15" y="81"/>
                </a:lnTo>
                <a:lnTo>
                  <a:pt x="10" y="86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7385050" y="4164013"/>
            <a:ext cx="182563" cy="176213"/>
          </a:xfrm>
          <a:custGeom>
            <a:avLst/>
            <a:gdLst>
              <a:gd name="T0" fmla="*/ 20 w 115"/>
              <a:gd name="T1" fmla="*/ 0 h 111"/>
              <a:gd name="T2" fmla="*/ 15 w 115"/>
              <a:gd name="T3" fmla="*/ 0 h 111"/>
              <a:gd name="T4" fmla="*/ 15 w 115"/>
              <a:gd name="T5" fmla="*/ 15 h 111"/>
              <a:gd name="T6" fmla="*/ 25 w 115"/>
              <a:gd name="T7" fmla="*/ 25 h 111"/>
              <a:gd name="T8" fmla="*/ 35 w 115"/>
              <a:gd name="T9" fmla="*/ 15 h 111"/>
              <a:gd name="T10" fmla="*/ 35 w 115"/>
              <a:gd name="T11" fmla="*/ 106 h 111"/>
              <a:gd name="T12" fmla="*/ 50 w 115"/>
              <a:gd name="T13" fmla="*/ 56 h 111"/>
              <a:gd name="T14" fmla="*/ 70 w 115"/>
              <a:gd name="T15" fmla="*/ 25 h 111"/>
              <a:gd name="T16" fmla="*/ 75 w 115"/>
              <a:gd name="T17" fmla="*/ 71 h 111"/>
              <a:gd name="T18" fmla="*/ 70 w 115"/>
              <a:gd name="T19" fmla="*/ 96 h 111"/>
              <a:gd name="T20" fmla="*/ 60 w 115"/>
              <a:gd name="T21" fmla="*/ 96 h 111"/>
              <a:gd name="T22" fmla="*/ 65 w 115"/>
              <a:gd name="T23" fmla="*/ 111 h 111"/>
              <a:gd name="T24" fmla="*/ 90 w 115"/>
              <a:gd name="T25" fmla="*/ 101 h 111"/>
              <a:gd name="T26" fmla="*/ 105 w 115"/>
              <a:gd name="T27" fmla="*/ 25 h 111"/>
              <a:gd name="T28" fmla="*/ 90 w 115"/>
              <a:gd name="T29" fmla="*/ 15 h 111"/>
              <a:gd name="T30" fmla="*/ 40 w 115"/>
              <a:gd name="T31" fmla="*/ 5 h 111"/>
              <a:gd name="T32" fmla="*/ 35 w 115"/>
              <a:gd name="T33" fmla="*/ 76 h 111"/>
              <a:gd name="T34" fmla="*/ 25 w 115"/>
              <a:gd name="T35" fmla="*/ 101 h 111"/>
              <a:gd name="T36" fmla="*/ 30 w 115"/>
              <a:gd name="T37" fmla="*/ 40 h 111"/>
              <a:gd name="T38" fmla="*/ 15 w 115"/>
              <a:gd name="T39" fmla="*/ 25 h 111"/>
              <a:gd name="T40" fmla="*/ 5 w 115"/>
              <a:gd name="T41" fmla="*/ 40 h 111"/>
              <a:gd name="T42" fmla="*/ 20 w 115"/>
              <a:gd name="T43" fmla="*/ 51 h 111"/>
              <a:gd name="T44" fmla="*/ 30 w 115"/>
              <a:gd name="T45" fmla="*/ 46 h 111"/>
              <a:gd name="T46" fmla="*/ 90 w 115"/>
              <a:gd name="T47" fmla="*/ 35 h 111"/>
              <a:gd name="T48" fmla="*/ 70 w 115"/>
              <a:gd name="T49" fmla="*/ 40 h 111"/>
              <a:gd name="T50" fmla="*/ 70 w 115"/>
              <a:gd name="T51" fmla="*/ 61 h 111"/>
              <a:gd name="T52" fmla="*/ 90 w 115"/>
              <a:gd name="T53" fmla="*/ 56 h 111"/>
              <a:gd name="T54" fmla="*/ 20 w 115"/>
              <a:gd name="T55" fmla="*/ 96 h 111"/>
              <a:gd name="T56" fmla="*/ 30 w 115"/>
              <a:gd name="T57" fmla="*/ 61 h 111"/>
              <a:gd name="T58" fmla="*/ 0 w 115"/>
              <a:gd name="T59" fmla="*/ 96 h 111"/>
              <a:gd name="T60" fmla="*/ 15 w 115"/>
              <a:gd name="T61" fmla="*/ 106 h 111"/>
              <a:gd name="T62" fmla="*/ 100 w 115"/>
              <a:gd name="T63" fmla="*/ 101 h 111"/>
              <a:gd name="T64" fmla="*/ 110 w 115"/>
              <a:gd name="T65" fmla="*/ 91 h 111"/>
              <a:gd name="T66" fmla="*/ 100 w 115"/>
              <a:gd name="T67" fmla="*/ 76 h 111"/>
              <a:gd name="T68" fmla="*/ 90 w 115"/>
              <a:gd name="T69" fmla="*/ 81 h 111"/>
              <a:gd name="T70" fmla="*/ 100 w 115"/>
              <a:gd name="T71" fmla="*/ 101 h 111"/>
              <a:gd name="T72" fmla="*/ 70 w 115"/>
              <a:gd name="T73" fmla="*/ 81 h 111"/>
              <a:gd name="T74" fmla="*/ 70 w 115"/>
              <a:gd name="T75" fmla="*/ 76 h 111"/>
              <a:gd name="T76" fmla="*/ 55 w 115"/>
              <a:gd name="T77" fmla="*/ 76 h 111"/>
              <a:gd name="T78" fmla="*/ 45 w 115"/>
              <a:gd name="T79" fmla="*/ 96 h 111"/>
              <a:gd name="T80" fmla="*/ 50 w 115"/>
              <a:gd name="T81" fmla="*/ 96 h 111"/>
              <a:gd name="T82" fmla="*/ 70 w 115"/>
              <a:gd name="T83" fmla="*/ 8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5" h="111">
                <a:moveTo>
                  <a:pt x="35" y="15"/>
                </a:moveTo>
                <a:lnTo>
                  <a:pt x="35" y="15"/>
                </a:lnTo>
                <a:lnTo>
                  <a:pt x="20" y="0"/>
                </a:lnTo>
                <a:lnTo>
                  <a:pt x="20" y="0"/>
                </a:lnTo>
                <a:lnTo>
                  <a:pt x="15" y="0"/>
                </a:lnTo>
                <a:lnTo>
                  <a:pt x="15" y="0"/>
                </a:lnTo>
                <a:lnTo>
                  <a:pt x="10" y="10"/>
                </a:lnTo>
                <a:lnTo>
                  <a:pt x="10" y="10"/>
                </a:lnTo>
                <a:lnTo>
                  <a:pt x="15" y="15"/>
                </a:lnTo>
                <a:lnTo>
                  <a:pt x="15" y="15"/>
                </a:lnTo>
                <a:lnTo>
                  <a:pt x="25" y="25"/>
                </a:lnTo>
                <a:lnTo>
                  <a:pt x="25" y="25"/>
                </a:lnTo>
                <a:lnTo>
                  <a:pt x="35" y="15"/>
                </a:lnTo>
                <a:lnTo>
                  <a:pt x="35" y="15"/>
                </a:lnTo>
                <a:lnTo>
                  <a:pt x="35" y="15"/>
                </a:lnTo>
                <a:close/>
                <a:moveTo>
                  <a:pt x="25" y="101"/>
                </a:moveTo>
                <a:lnTo>
                  <a:pt x="25" y="101"/>
                </a:lnTo>
                <a:lnTo>
                  <a:pt x="35" y="106"/>
                </a:lnTo>
                <a:lnTo>
                  <a:pt x="35" y="106"/>
                </a:lnTo>
                <a:lnTo>
                  <a:pt x="50" y="81"/>
                </a:lnTo>
                <a:lnTo>
                  <a:pt x="50" y="56"/>
                </a:lnTo>
                <a:lnTo>
                  <a:pt x="50" y="15"/>
                </a:lnTo>
                <a:lnTo>
                  <a:pt x="75" y="15"/>
                </a:lnTo>
                <a:lnTo>
                  <a:pt x="70" y="25"/>
                </a:lnTo>
                <a:lnTo>
                  <a:pt x="60" y="25"/>
                </a:lnTo>
                <a:lnTo>
                  <a:pt x="60" y="71"/>
                </a:lnTo>
                <a:lnTo>
                  <a:pt x="75" y="71"/>
                </a:lnTo>
                <a:lnTo>
                  <a:pt x="75" y="96"/>
                </a:lnTo>
                <a:lnTo>
                  <a:pt x="75" y="96"/>
                </a:lnTo>
                <a:lnTo>
                  <a:pt x="70" y="96"/>
                </a:lnTo>
                <a:lnTo>
                  <a:pt x="65" y="96"/>
                </a:lnTo>
                <a:lnTo>
                  <a:pt x="65" y="96"/>
                </a:lnTo>
                <a:lnTo>
                  <a:pt x="60" y="96"/>
                </a:lnTo>
                <a:lnTo>
                  <a:pt x="60" y="96"/>
                </a:lnTo>
                <a:lnTo>
                  <a:pt x="65" y="111"/>
                </a:lnTo>
                <a:lnTo>
                  <a:pt x="65" y="111"/>
                </a:lnTo>
                <a:lnTo>
                  <a:pt x="85" y="106"/>
                </a:lnTo>
                <a:lnTo>
                  <a:pt x="85" y="106"/>
                </a:lnTo>
                <a:lnTo>
                  <a:pt x="90" y="101"/>
                </a:lnTo>
                <a:lnTo>
                  <a:pt x="90" y="71"/>
                </a:lnTo>
                <a:lnTo>
                  <a:pt x="105" y="71"/>
                </a:lnTo>
                <a:lnTo>
                  <a:pt x="105" y="25"/>
                </a:lnTo>
                <a:lnTo>
                  <a:pt x="85" y="25"/>
                </a:lnTo>
                <a:lnTo>
                  <a:pt x="85" y="25"/>
                </a:lnTo>
                <a:lnTo>
                  <a:pt x="90" y="15"/>
                </a:lnTo>
                <a:lnTo>
                  <a:pt x="110" y="15"/>
                </a:lnTo>
                <a:lnTo>
                  <a:pt x="110" y="5"/>
                </a:lnTo>
                <a:lnTo>
                  <a:pt x="40" y="5"/>
                </a:lnTo>
                <a:lnTo>
                  <a:pt x="40" y="46"/>
                </a:lnTo>
                <a:lnTo>
                  <a:pt x="40" y="46"/>
                </a:lnTo>
                <a:lnTo>
                  <a:pt x="35" y="76"/>
                </a:lnTo>
                <a:lnTo>
                  <a:pt x="25" y="101"/>
                </a:lnTo>
                <a:lnTo>
                  <a:pt x="25" y="101"/>
                </a:lnTo>
                <a:lnTo>
                  <a:pt x="25" y="101"/>
                </a:lnTo>
                <a:close/>
                <a:moveTo>
                  <a:pt x="30" y="46"/>
                </a:moveTo>
                <a:lnTo>
                  <a:pt x="30" y="46"/>
                </a:lnTo>
                <a:lnTo>
                  <a:pt x="30" y="40"/>
                </a:lnTo>
                <a:lnTo>
                  <a:pt x="30" y="40"/>
                </a:lnTo>
                <a:lnTo>
                  <a:pt x="15" y="25"/>
                </a:lnTo>
                <a:lnTo>
                  <a:pt x="15" y="25"/>
                </a:lnTo>
                <a:lnTo>
                  <a:pt x="5" y="35"/>
                </a:lnTo>
                <a:lnTo>
                  <a:pt x="5" y="35"/>
                </a:lnTo>
                <a:lnTo>
                  <a:pt x="5" y="40"/>
                </a:lnTo>
                <a:lnTo>
                  <a:pt x="5" y="40"/>
                </a:lnTo>
                <a:lnTo>
                  <a:pt x="20" y="51"/>
                </a:lnTo>
                <a:lnTo>
                  <a:pt x="20" y="51"/>
                </a:lnTo>
                <a:lnTo>
                  <a:pt x="30" y="46"/>
                </a:lnTo>
                <a:lnTo>
                  <a:pt x="30" y="46"/>
                </a:lnTo>
                <a:lnTo>
                  <a:pt x="30" y="46"/>
                </a:lnTo>
                <a:close/>
                <a:moveTo>
                  <a:pt x="70" y="40"/>
                </a:moveTo>
                <a:lnTo>
                  <a:pt x="70" y="35"/>
                </a:lnTo>
                <a:lnTo>
                  <a:pt x="90" y="35"/>
                </a:lnTo>
                <a:lnTo>
                  <a:pt x="90" y="46"/>
                </a:lnTo>
                <a:lnTo>
                  <a:pt x="70" y="40"/>
                </a:lnTo>
                <a:lnTo>
                  <a:pt x="70" y="40"/>
                </a:lnTo>
                <a:close/>
                <a:moveTo>
                  <a:pt x="90" y="56"/>
                </a:moveTo>
                <a:lnTo>
                  <a:pt x="90" y="61"/>
                </a:lnTo>
                <a:lnTo>
                  <a:pt x="70" y="61"/>
                </a:lnTo>
                <a:lnTo>
                  <a:pt x="70" y="56"/>
                </a:lnTo>
                <a:lnTo>
                  <a:pt x="90" y="56"/>
                </a:lnTo>
                <a:lnTo>
                  <a:pt x="90" y="56"/>
                </a:lnTo>
                <a:close/>
                <a:moveTo>
                  <a:pt x="15" y="106"/>
                </a:moveTo>
                <a:lnTo>
                  <a:pt x="15" y="106"/>
                </a:lnTo>
                <a:lnTo>
                  <a:pt x="20" y="96"/>
                </a:lnTo>
                <a:lnTo>
                  <a:pt x="20" y="96"/>
                </a:lnTo>
                <a:lnTo>
                  <a:pt x="30" y="61"/>
                </a:lnTo>
                <a:lnTo>
                  <a:pt x="30" y="61"/>
                </a:lnTo>
                <a:lnTo>
                  <a:pt x="20" y="56"/>
                </a:lnTo>
                <a:lnTo>
                  <a:pt x="20" y="56"/>
                </a:lnTo>
                <a:lnTo>
                  <a:pt x="0" y="96"/>
                </a:lnTo>
                <a:lnTo>
                  <a:pt x="0" y="96"/>
                </a:lnTo>
                <a:lnTo>
                  <a:pt x="15" y="106"/>
                </a:lnTo>
                <a:lnTo>
                  <a:pt x="15" y="106"/>
                </a:lnTo>
                <a:lnTo>
                  <a:pt x="15" y="106"/>
                </a:lnTo>
                <a:close/>
                <a:moveTo>
                  <a:pt x="100" y="101"/>
                </a:moveTo>
                <a:lnTo>
                  <a:pt x="100" y="101"/>
                </a:lnTo>
                <a:lnTo>
                  <a:pt x="115" y="96"/>
                </a:lnTo>
                <a:lnTo>
                  <a:pt x="115" y="96"/>
                </a:lnTo>
                <a:lnTo>
                  <a:pt x="110" y="91"/>
                </a:lnTo>
                <a:lnTo>
                  <a:pt x="110" y="91"/>
                </a:lnTo>
                <a:lnTo>
                  <a:pt x="100" y="76"/>
                </a:lnTo>
                <a:lnTo>
                  <a:pt x="100" y="76"/>
                </a:lnTo>
                <a:lnTo>
                  <a:pt x="100" y="76"/>
                </a:lnTo>
                <a:lnTo>
                  <a:pt x="100" y="76"/>
                </a:lnTo>
                <a:lnTo>
                  <a:pt x="90" y="81"/>
                </a:lnTo>
                <a:lnTo>
                  <a:pt x="90" y="81"/>
                </a:lnTo>
                <a:lnTo>
                  <a:pt x="100" y="101"/>
                </a:lnTo>
                <a:lnTo>
                  <a:pt x="100" y="101"/>
                </a:lnTo>
                <a:lnTo>
                  <a:pt x="100" y="101"/>
                </a:lnTo>
                <a:close/>
                <a:moveTo>
                  <a:pt x="70" y="81"/>
                </a:moveTo>
                <a:lnTo>
                  <a:pt x="70" y="81"/>
                </a:lnTo>
                <a:lnTo>
                  <a:pt x="70" y="81"/>
                </a:lnTo>
                <a:lnTo>
                  <a:pt x="70" y="81"/>
                </a:lnTo>
                <a:lnTo>
                  <a:pt x="70" y="76"/>
                </a:lnTo>
                <a:lnTo>
                  <a:pt x="70" y="76"/>
                </a:lnTo>
                <a:lnTo>
                  <a:pt x="55" y="76"/>
                </a:lnTo>
                <a:lnTo>
                  <a:pt x="55" y="76"/>
                </a:lnTo>
                <a:lnTo>
                  <a:pt x="55" y="76"/>
                </a:lnTo>
                <a:lnTo>
                  <a:pt x="55" y="76"/>
                </a:lnTo>
                <a:lnTo>
                  <a:pt x="45" y="96"/>
                </a:lnTo>
                <a:lnTo>
                  <a:pt x="45" y="96"/>
                </a:lnTo>
                <a:lnTo>
                  <a:pt x="50" y="96"/>
                </a:lnTo>
                <a:lnTo>
                  <a:pt x="50" y="96"/>
                </a:lnTo>
                <a:lnTo>
                  <a:pt x="60" y="101"/>
                </a:lnTo>
                <a:lnTo>
                  <a:pt x="60" y="101"/>
                </a:lnTo>
                <a:lnTo>
                  <a:pt x="70" y="81"/>
                </a:lnTo>
                <a:lnTo>
                  <a:pt x="70" y="81"/>
                </a:lnTo>
                <a:lnTo>
                  <a:pt x="70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7583488" y="4164013"/>
            <a:ext cx="168275" cy="168275"/>
          </a:xfrm>
          <a:custGeom>
            <a:avLst/>
            <a:gdLst>
              <a:gd name="T0" fmla="*/ 66 w 106"/>
              <a:gd name="T1" fmla="*/ 15 h 106"/>
              <a:gd name="T2" fmla="*/ 66 w 106"/>
              <a:gd name="T3" fmla="*/ 15 h 106"/>
              <a:gd name="T4" fmla="*/ 66 w 106"/>
              <a:gd name="T5" fmla="*/ 10 h 106"/>
              <a:gd name="T6" fmla="*/ 66 w 106"/>
              <a:gd name="T7" fmla="*/ 10 h 106"/>
              <a:gd name="T8" fmla="*/ 61 w 106"/>
              <a:gd name="T9" fmla="*/ 0 h 106"/>
              <a:gd name="T10" fmla="*/ 61 w 106"/>
              <a:gd name="T11" fmla="*/ 0 h 106"/>
              <a:gd name="T12" fmla="*/ 51 w 106"/>
              <a:gd name="T13" fmla="*/ 0 h 106"/>
              <a:gd name="T14" fmla="*/ 51 w 106"/>
              <a:gd name="T15" fmla="*/ 0 h 106"/>
              <a:gd name="T16" fmla="*/ 41 w 106"/>
              <a:gd name="T17" fmla="*/ 0 h 106"/>
              <a:gd name="T18" fmla="*/ 41 w 106"/>
              <a:gd name="T19" fmla="*/ 0 h 106"/>
              <a:gd name="T20" fmla="*/ 46 w 106"/>
              <a:gd name="T21" fmla="*/ 15 h 106"/>
              <a:gd name="T22" fmla="*/ 0 w 106"/>
              <a:gd name="T23" fmla="*/ 15 h 106"/>
              <a:gd name="T24" fmla="*/ 0 w 106"/>
              <a:gd name="T25" fmla="*/ 30 h 106"/>
              <a:gd name="T26" fmla="*/ 46 w 106"/>
              <a:gd name="T27" fmla="*/ 30 h 106"/>
              <a:gd name="T28" fmla="*/ 46 w 106"/>
              <a:gd name="T29" fmla="*/ 46 h 106"/>
              <a:gd name="T30" fmla="*/ 15 w 106"/>
              <a:gd name="T31" fmla="*/ 46 h 106"/>
              <a:gd name="T32" fmla="*/ 15 w 106"/>
              <a:gd name="T33" fmla="*/ 96 h 106"/>
              <a:gd name="T34" fmla="*/ 31 w 106"/>
              <a:gd name="T35" fmla="*/ 96 h 106"/>
              <a:gd name="T36" fmla="*/ 31 w 106"/>
              <a:gd name="T37" fmla="*/ 56 h 106"/>
              <a:gd name="T38" fmla="*/ 46 w 106"/>
              <a:gd name="T39" fmla="*/ 56 h 106"/>
              <a:gd name="T40" fmla="*/ 46 w 106"/>
              <a:gd name="T41" fmla="*/ 106 h 106"/>
              <a:gd name="T42" fmla="*/ 61 w 106"/>
              <a:gd name="T43" fmla="*/ 106 h 106"/>
              <a:gd name="T44" fmla="*/ 61 w 106"/>
              <a:gd name="T45" fmla="*/ 56 h 106"/>
              <a:gd name="T46" fmla="*/ 81 w 106"/>
              <a:gd name="T47" fmla="*/ 56 h 106"/>
              <a:gd name="T48" fmla="*/ 81 w 106"/>
              <a:gd name="T49" fmla="*/ 81 h 106"/>
              <a:gd name="T50" fmla="*/ 81 w 106"/>
              <a:gd name="T51" fmla="*/ 81 h 106"/>
              <a:gd name="T52" fmla="*/ 76 w 106"/>
              <a:gd name="T53" fmla="*/ 86 h 106"/>
              <a:gd name="T54" fmla="*/ 66 w 106"/>
              <a:gd name="T55" fmla="*/ 86 h 106"/>
              <a:gd name="T56" fmla="*/ 66 w 106"/>
              <a:gd name="T57" fmla="*/ 86 h 106"/>
              <a:gd name="T58" fmla="*/ 71 w 106"/>
              <a:gd name="T59" fmla="*/ 101 h 106"/>
              <a:gd name="T60" fmla="*/ 71 w 106"/>
              <a:gd name="T61" fmla="*/ 101 h 106"/>
              <a:gd name="T62" fmla="*/ 91 w 106"/>
              <a:gd name="T63" fmla="*/ 96 h 106"/>
              <a:gd name="T64" fmla="*/ 96 w 106"/>
              <a:gd name="T65" fmla="*/ 91 h 106"/>
              <a:gd name="T66" fmla="*/ 96 w 106"/>
              <a:gd name="T67" fmla="*/ 86 h 106"/>
              <a:gd name="T68" fmla="*/ 96 w 106"/>
              <a:gd name="T69" fmla="*/ 46 h 106"/>
              <a:gd name="T70" fmla="*/ 61 w 106"/>
              <a:gd name="T71" fmla="*/ 46 h 106"/>
              <a:gd name="T72" fmla="*/ 61 w 106"/>
              <a:gd name="T73" fmla="*/ 30 h 106"/>
              <a:gd name="T74" fmla="*/ 106 w 106"/>
              <a:gd name="T75" fmla="*/ 30 h 106"/>
              <a:gd name="T76" fmla="*/ 106 w 106"/>
              <a:gd name="T77" fmla="*/ 15 h 106"/>
              <a:gd name="T78" fmla="*/ 56 w 106"/>
              <a:gd name="T79" fmla="*/ 15 h 106"/>
              <a:gd name="T80" fmla="*/ 56 w 106"/>
              <a:gd name="T81" fmla="*/ 15 h 106"/>
              <a:gd name="T82" fmla="*/ 66 w 106"/>
              <a:gd name="T83" fmla="*/ 15 h 106"/>
              <a:gd name="T84" fmla="*/ 66 w 106"/>
              <a:gd name="T85" fmla="*/ 15 h 106"/>
              <a:gd name="T86" fmla="*/ 66 w 106"/>
              <a:gd name="T87" fmla="*/ 1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6" h="106">
                <a:moveTo>
                  <a:pt x="66" y="15"/>
                </a:moveTo>
                <a:lnTo>
                  <a:pt x="66" y="15"/>
                </a:lnTo>
                <a:lnTo>
                  <a:pt x="66" y="10"/>
                </a:lnTo>
                <a:lnTo>
                  <a:pt x="66" y="10"/>
                </a:lnTo>
                <a:lnTo>
                  <a:pt x="61" y="0"/>
                </a:lnTo>
                <a:lnTo>
                  <a:pt x="61" y="0"/>
                </a:lnTo>
                <a:lnTo>
                  <a:pt x="51" y="0"/>
                </a:lnTo>
                <a:lnTo>
                  <a:pt x="51" y="0"/>
                </a:lnTo>
                <a:lnTo>
                  <a:pt x="41" y="0"/>
                </a:lnTo>
                <a:lnTo>
                  <a:pt x="41" y="0"/>
                </a:lnTo>
                <a:lnTo>
                  <a:pt x="46" y="15"/>
                </a:lnTo>
                <a:lnTo>
                  <a:pt x="0" y="15"/>
                </a:lnTo>
                <a:lnTo>
                  <a:pt x="0" y="30"/>
                </a:lnTo>
                <a:lnTo>
                  <a:pt x="46" y="30"/>
                </a:lnTo>
                <a:lnTo>
                  <a:pt x="46" y="46"/>
                </a:lnTo>
                <a:lnTo>
                  <a:pt x="15" y="46"/>
                </a:lnTo>
                <a:lnTo>
                  <a:pt x="15" y="96"/>
                </a:lnTo>
                <a:lnTo>
                  <a:pt x="31" y="96"/>
                </a:lnTo>
                <a:lnTo>
                  <a:pt x="31" y="56"/>
                </a:lnTo>
                <a:lnTo>
                  <a:pt x="46" y="56"/>
                </a:lnTo>
                <a:lnTo>
                  <a:pt x="46" y="106"/>
                </a:lnTo>
                <a:lnTo>
                  <a:pt x="61" y="106"/>
                </a:lnTo>
                <a:lnTo>
                  <a:pt x="61" y="56"/>
                </a:lnTo>
                <a:lnTo>
                  <a:pt x="81" y="56"/>
                </a:lnTo>
                <a:lnTo>
                  <a:pt x="81" y="81"/>
                </a:lnTo>
                <a:lnTo>
                  <a:pt x="81" y="81"/>
                </a:lnTo>
                <a:lnTo>
                  <a:pt x="76" y="86"/>
                </a:lnTo>
                <a:lnTo>
                  <a:pt x="66" y="86"/>
                </a:lnTo>
                <a:lnTo>
                  <a:pt x="66" y="86"/>
                </a:lnTo>
                <a:lnTo>
                  <a:pt x="71" y="101"/>
                </a:lnTo>
                <a:lnTo>
                  <a:pt x="71" y="101"/>
                </a:lnTo>
                <a:lnTo>
                  <a:pt x="91" y="96"/>
                </a:lnTo>
                <a:lnTo>
                  <a:pt x="96" y="91"/>
                </a:lnTo>
                <a:lnTo>
                  <a:pt x="96" y="86"/>
                </a:lnTo>
                <a:lnTo>
                  <a:pt x="96" y="46"/>
                </a:lnTo>
                <a:lnTo>
                  <a:pt x="61" y="46"/>
                </a:lnTo>
                <a:lnTo>
                  <a:pt x="61" y="30"/>
                </a:lnTo>
                <a:lnTo>
                  <a:pt x="106" y="30"/>
                </a:lnTo>
                <a:lnTo>
                  <a:pt x="106" y="15"/>
                </a:lnTo>
                <a:lnTo>
                  <a:pt x="56" y="15"/>
                </a:lnTo>
                <a:lnTo>
                  <a:pt x="56" y="15"/>
                </a:lnTo>
                <a:lnTo>
                  <a:pt x="66" y="15"/>
                </a:lnTo>
                <a:lnTo>
                  <a:pt x="66" y="15"/>
                </a:lnTo>
                <a:lnTo>
                  <a:pt x="66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6553200" y="3876675"/>
            <a:ext cx="152400" cy="144463"/>
          </a:xfrm>
          <a:custGeom>
            <a:avLst/>
            <a:gdLst>
              <a:gd name="T0" fmla="*/ 16 w 96"/>
              <a:gd name="T1" fmla="*/ 91 h 91"/>
              <a:gd name="T2" fmla="*/ 16 w 96"/>
              <a:gd name="T3" fmla="*/ 86 h 91"/>
              <a:gd name="T4" fmla="*/ 81 w 96"/>
              <a:gd name="T5" fmla="*/ 86 h 91"/>
              <a:gd name="T6" fmla="*/ 81 w 96"/>
              <a:gd name="T7" fmla="*/ 91 h 91"/>
              <a:gd name="T8" fmla="*/ 96 w 96"/>
              <a:gd name="T9" fmla="*/ 91 h 91"/>
              <a:gd name="T10" fmla="*/ 96 w 96"/>
              <a:gd name="T11" fmla="*/ 0 h 91"/>
              <a:gd name="T12" fmla="*/ 0 w 96"/>
              <a:gd name="T13" fmla="*/ 0 h 91"/>
              <a:gd name="T14" fmla="*/ 0 w 96"/>
              <a:gd name="T15" fmla="*/ 91 h 91"/>
              <a:gd name="T16" fmla="*/ 16 w 96"/>
              <a:gd name="T17" fmla="*/ 91 h 91"/>
              <a:gd name="T18" fmla="*/ 16 w 96"/>
              <a:gd name="T19" fmla="*/ 91 h 91"/>
              <a:gd name="T20" fmla="*/ 66 w 96"/>
              <a:gd name="T21" fmla="*/ 45 h 91"/>
              <a:gd name="T22" fmla="*/ 66 w 96"/>
              <a:gd name="T23" fmla="*/ 10 h 91"/>
              <a:gd name="T24" fmla="*/ 81 w 96"/>
              <a:gd name="T25" fmla="*/ 10 h 91"/>
              <a:gd name="T26" fmla="*/ 81 w 96"/>
              <a:gd name="T27" fmla="*/ 50 h 91"/>
              <a:gd name="T28" fmla="*/ 71 w 96"/>
              <a:gd name="T29" fmla="*/ 50 h 91"/>
              <a:gd name="T30" fmla="*/ 71 w 96"/>
              <a:gd name="T31" fmla="*/ 50 h 91"/>
              <a:gd name="T32" fmla="*/ 66 w 96"/>
              <a:gd name="T33" fmla="*/ 45 h 91"/>
              <a:gd name="T34" fmla="*/ 66 w 96"/>
              <a:gd name="T35" fmla="*/ 45 h 91"/>
              <a:gd name="T36" fmla="*/ 66 w 96"/>
              <a:gd name="T37" fmla="*/ 45 h 91"/>
              <a:gd name="T38" fmla="*/ 26 w 96"/>
              <a:gd name="T39" fmla="*/ 20 h 91"/>
              <a:gd name="T40" fmla="*/ 26 w 96"/>
              <a:gd name="T41" fmla="*/ 20 h 91"/>
              <a:gd name="T42" fmla="*/ 26 w 96"/>
              <a:gd name="T43" fmla="*/ 45 h 91"/>
              <a:gd name="T44" fmla="*/ 16 w 96"/>
              <a:gd name="T45" fmla="*/ 61 h 91"/>
              <a:gd name="T46" fmla="*/ 16 w 96"/>
              <a:gd name="T47" fmla="*/ 61 h 91"/>
              <a:gd name="T48" fmla="*/ 21 w 96"/>
              <a:gd name="T49" fmla="*/ 66 h 91"/>
              <a:gd name="T50" fmla="*/ 21 w 96"/>
              <a:gd name="T51" fmla="*/ 66 h 91"/>
              <a:gd name="T52" fmla="*/ 26 w 96"/>
              <a:gd name="T53" fmla="*/ 71 h 91"/>
              <a:gd name="T54" fmla="*/ 26 w 96"/>
              <a:gd name="T55" fmla="*/ 71 h 91"/>
              <a:gd name="T56" fmla="*/ 36 w 96"/>
              <a:gd name="T57" fmla="*/ 61 h 91"/>
              <a:gd name="T58" fmla="*/ 41 w 96"/>
              <a:gd name="T59" fmla="*/ 50 h 91"/>
              <a:gd name="T60" fmla="*/ 41 w 96"/>
              <a:gd name="T61" fmla="*/ 40 h 91"/>
              <a:gd name="T62" fmla="*/ 41 w 96"/>
              <a:gd name="T63" fmla="*/ 25 h 91"/>
              <a:gd name="T64" fmla="*/ 41 w 96"/>
              <a:gd name="T65" fmla="*/ 25 h 91"/>
              <a:gd name="T66" fmla="*/ 41 w 96"/>
              <a:gd name="T67" fmla="*/ 10 h 91"/>
              <a:gd name="T68" fmla="*/ 51 w 96"/>
              <a:gd name="T69" fmla="*/ 10 h 91"/>
              <a:gd name="T70" fmla="*/ 51 w 96"/>
              <a:gd name="T71" fmla="*/ 50 h 91"/>
              <a:gd name="T72" fmla="*/ 51 w 96"/>
              <a:gd name="T73" fmla="*/ 50 h 91"/>
              <a:gd name="T74" fmla="*/ 51 w 96"/>
              <a:gd name="T75" fmla="*/ 61 h 91"/>
              <a:gd name="T76" fmla="*/ 61 w 96"/>
              <a:gd name="T77" fmla="*/ 66 h 91"/>
              <a:gd name="T78" fmla="*/ 81 w 96"/>
              <a:gd name="T79" fmla="*/ 66 h 91"/>
              <a:gd name="T80" fmla="*/ 81 w 96"/>
              <a:gd name="T81" fmla="*/ 71 h 91"/>
              <a:gd name="T82" fmla="*/ 16 w 96"/>
              <a:gd name="T83" fmla="*/ 71 h 91"/>
              <a:gd name="T84" fmla="*/ 16 w 96"/>
              <a:gd name="T85" fmla="*/ 10 h 91"/>
              <a:gd name="T86" fmla="*/ 26 w 96"/>
              <a:gd name="T87" fmla="*/ 10 h 91"/>
              <a:gd name="T88" fmla="*/ 26 w 96"/>
              <a:gd name="T89" fmla="*/ 10 h 91"/>
              <a:gd name="T90" fmla="*/ 26 w 96"/>
              <a:gd name="T91" fmla="*/ 20 h 91"/>
              <a:gd name="T92" fmla="*/ 26 w 96"/>
              <a:gd name="T93" fmla="*/ 20 h 91"/>
              <a:gd name="T94" fmla="*/ 26 w 96"/>
              <a:gd name="T95" fmla="*/ 2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6" h="91">
                <a:moveTo>
                  <a:pt x="16" y="91"/>
                </a:moveTo>
                <a:lnTo>
                  <a:pt x="16" y="86"/>
                </a:lnTo>
                <a:lnTo>
                  <a:pt x="81" y="86"/>
                </a:lnTo>
                <a:lnTo>
                  <a:pt x="81" y="91"/>
                </a:lnTo>
                <a:lnTo>
                  <a:pt x="96" y="91"/>
                </a:lnTo>
                <a:lnTo>
                  <a:pt x="96" y="0"/>
                </a:lnTo>
                <a:lnTo>
                  <a:pt x="0" y="0"/>
                </a:lnTo>
                <a:lnTo>
                  <a:pt x="0" y="91"/>
                </a:lnTo>
                <a:lnTo>
                  <a:pt x="16" y="91"/>
                </a:lnTo>
                <a:lnTo>
                  <a:pt x="16" y="91"/>
                </a:lnTo>
                <a:close/>
                <a:moveTo>
                  <a:pt x="66" y="45"/>
                </a:moveTo>
                <a:lnTo>
                  <a:pt x="66" y="10"/>
                </a:lnTo>
                <a:lnTo>
                  <a:pt x="81" y="10"/>
                </a:lnTo>
                <a:lnTo>
                  <a:pt x="81" y="50"/>
                </a:lnTo>
                <a:lnTo>
                  <a:pt x="71" y="50"/>
                </a:lnTo>
                <a:lnTo>
                  <a:pt x="71" y="50"/>
                </a:lnTo>
                <a:lnTo>
                  <a:pt x="66" y="45"/>
                </a:lnTo>
                <a:lnTo>
                  <a:pt x="66" y="45"/>
                </a:lnTo>
                <a:lnTo>
                  <a:pt x="66" y="45"/>
                </a:lnTo>
                <a:close/>
                <a:moveTo>
                  <a:pt x="26" y="20"/>
                </a:moveTo>
                <a:lnTo>
                  <a:pt x="26" y="20"/>
                </a:lnTo>
                <a:lnTo>
                  <a:pt x="26" y="45"/>
                </a:lnTo>
                <a:lnTo>
                  <a:pt x="16" y="61"/>
                </a:lnTo>
                <a:lnTo>
                  <a:pt x="16" y="61"/>
                </a:lnTo>
                <a:lnTo>
                  <a:pt x="21" y="66"/>
                </a:lnTo>
                <a:lnTo>
                  <a:pt x="21" y="66"/>
                </a:lnTo>
                <a:lnTo>
                  <a:pt x="26" y="71"/>
                </a:lnTo>
                <a:lnTo>
                  <a:pt x="26" y="71"/>
                </a:lnTo>
                <a:lnTo>
                  <a:pt x="36" y="61"/>
                </a:lnTo>
                <a:lnTo>
                  <a:pt x="41" y="50"/>
                </a:lnTo>
                <a:lnTo>
                  <a:pt x="41" y="40"/>
                </a:lnTo>
                <a:lnTo>
                  <a:pt x="41" y="25"/>
                </a:lnTo>
                <a:lnTo>
                  <a:pt x="41" y="25"/>
                </a:lnTo>
                <a:lnTo>
                  <a:pt x="41" y="10"/>
                </a:lnTo>
                <a:lnTo>
                  <a:pt x="51" y="10"/>
                </a:lnTo>
                <a:lnTo>
                  <a:pt x="51" y="50"/>
                </a:lnTo>
                <a:lnTo>
                  <a:pt x="51" y="50"/>
                </a:lnTo>
                <a:lnTo>
                  <a:pt x="51" y="61"/>
                </a:lnTo>
                <a:lnTo>
                  <a:pt x="61" y="66"/>
                </a:lnTo>
                <a:lnTo>
                  <a:pt x="81" y="66"/>
                </a:lnTo>
                <a:lnTo>
                  <a:pt x="81" y="71"/>
                </a:lnTo>
                <a:lnTo>
                  <a:pt x="16" y="71"/>
                </a:lnTo>
                <a:lnTo>
                  <a:pt x="16" y="10"/>
                </a:lnTo>
                <a:lnTo>
                  <a:pt x="26" y="10"/>
                </a:lnTo>
                <a:lnTo>
                  <a:pt x="26" y="10"/>
                </a:lnTo>
                <a:lnTo>
                  <a:pt x="26" y="20"/>
                </a:lnTo>
                <a:lnTo>
                  <a:pt x="26" y="20"/>
                </a:lnTo>
                <a:lnTo>
                  <a:pt x="26" y="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6737350" y="3860800"/>
            <a:ext cx="168275" cy="176213"/>
          </a:xfrm>
          <a:custGeom>
            <a:avLst/>
            <a:gdLst>
              <a:gd name="T0" fmla="*/ 45 w 106"/>
              <a:gd name="T1" fmla="*/ 15 h 111"/>
              <a:gd name="T2" fmla="*/ 45 w 106"/>
              <a:gd name="T3" fmla="*/ 55 h 111"/>
              <a:gd name="T4" fmla="*/ 0 w 106"/>
              <a:gd name="T5" fmla="*/ 55 h 111"/>
              <a:gd name="T6" fmla="*/ 0 w 106"/>
              <a:gd name="T7" fmla="*/ 71 h 111"/>
              <a:gd name="T8" fmla="*/ 45 w 106"/>
              <a:gd name="T9" fmla="*/ 71 h 111"/>
              <a:gd name="T10" fmla="*/ 45 w 106"/>
              <a:gd name="T11" fmla="*/ 111 h 111"/>
              <a:gd name="T12" fmla="*/ 61 w 106"/>
              <a:gd name="T13" fmla="*/ 111 h 111"/>
              <a:gd name="T14" fmla="*/ 61 w 106"/>
              <a:gd name="T15" fmla="*/ 71 h 111"/>
              <a:gd name="T16" fmla="*/ 106 w 106"/>
              <a:gd name="T17" fmla="*/ 71 h 111"/>
              <a:gd name="T18" fmla="*/ 106 w 106"/>
              <a:gd name="T19" fmla="*/ 55 h 111"/>
              <a:gd name="T20" fmla="*/ 61 w 106"/>
              <a:gd name="T21" fmla="*/ 55 h 111"/>
              <a:gd name="T22" fmla="*/ 61 w 106"/>
              <a:gd name="T23" fmla="*/ 15 h 111"/>
              <a:gd name="T24" fmla="*/ 96 w 106"/>
              <a:gd name="T25" fmla="*/ 15 h 111"/>
              <a:gd name="T26" fmla="*/ 96 w 106"/>
              <a:gd name="T27" fmla="*/ 0 h 111"/>
              <a:gd name="T28" fmla="*/ 10 w 106"/>
              <a:gd name="T29" fmla="*/ 0 h 111"/>
              <a:gd name="T30" fmla="*/ 10 w 106"/>
              <a:gd name="T31" fmla="*/ 15 h 111"/>
              <a:gd name="T32" fmla="*/ 45 w 106"/>
              <a:gd name="T33" fmla="*/ 15 h 111"/>
              <a:gd name="T34" fmla="*/ 45 w 106"/>
              <a:gd name="T35" fmla="*/ 15 h 111"/>
              <a:gd name="T36" fmla="*/ 20 w 106"/>
              <a:gd name="T37" fmla="*/ 45 h 111"/>
              <a:gd name="T38" fmla="*/ 20 w 106"/>
              <a:gd name="T39" fmla="*/ 45 h 111"/>
              <a:gd name="T40" fmla="*/ 25 w 106"/>
              <a:gd name="T41" fmla="*/ 55 h 111"/>
              <a:gd name="T42" fmla="*/ 25 w 106"/>
              <a:gd name="T43" fmla="*/ 55 h 111"/>
              <a:gd name="T44" fmla="*/ 40 w 106"/>
              <a:gd name="T45" fmla="*/ 50 h 111"/>
              <a:gd name="T46" fmla="*/ 40 w 106"/>
              <a:gd name="T47" fmla="*/ 50 h 111"/>
              <a:gd name="T48" fmla="*/ 25 w 106"/>
              <a:gd name="T49" fmla="*/ 20 h 111"/>
              <a:gd name="T50" fmla="*/ 25 w 106"/>
              <a:gd name="T51" fmla="*/ 20 h 111"/>
              <a:gd name="T52" fmla="*/ 10 w 106"/>
              <a:gd name="T53" fmla="*/ 25 h 111"/>
              <a:gd name="T54" fmla="*/ 10 w 106"/>
              <a:gd name="T55" fmla="*/ 25 h 111"/>
              <a:gd name="T56" fmla="*/ 20 w 106"/>
              <a:gd name="T57" fmla="*/ 45 h 111"/>
              <a:gd name="T58" fmla="*/ 20 w 106"/>
              <a:gd name="T59" fmla="*/ 45 h 111"/>
              <a:gd name="T60" fmla="*/ 20 w 106"/>
              <a:gd name="T61" fmla="*/ 45 h 111"/>
              <a:gd name="T62" fmla="*/ 76 w 106"/>
              <a:gd name="T63" fmla="*/ 55 h 111"/>
              <a:gd name="T64" fmla="*/ 76 w 106"/>
              <a:gd name="T65" fmla="*/ 55 h 111"/>
              <a:gd name="T66" fmla="*/ 76 w 106"/>
              <a:gd name="T67" fmla="*/ 55 h 111"/>
              <a:gd name="T68" fmla="*/ 76 w 106"/>
              <a:gd name="T69" fmla="*/ 55 h 111"/>
              <a:gd name="T70" fmla="*/ 86 w 106"/>
              <a:gd name="T71" fmla="*/ 35 h 111"/>
              <a:gd name="T72" fmla="*/ 86 w 106"/>
              <a:gd name="T73" fmla="*/ 35 h 111"/>
              <a:gd name="T74" fmla="*/ 91 w 106"/>
              <a:gd name="T75" fmla="*/ 25 h 111"/>
              <a:gd name="T76" fmla="*/ 76 w 106"/>
              <a:gd name="T77" fmla="*/ 20 h 111"/>
              <a:gd name="T78" fmla="*/ 76 w 106"/>
              <a:gd name="T79" fmla="*/ 20 h 111"/>
              <a:gd name="T80" fmla="*/ 66 w 106"/>
              <a:gd name="T81" fmla="*/ 45 h 111"/>
              <a:gd name="T82" fmla="*/ 66 w 106"/>
              <a:gd name="T83" fmla="*/ 45 h 111"/>
              <a:gd name="T84" fmla="*/ 66 w 106"/>
              <a:gd name="T85" fmla="*/ 45 h 111"/>
              <a:gd name="T86" fmla="*/ 76 w 106"/>
              <a:gd name="T87" fmla="*/ 55 h 111"/>
              <a:gd name="T88" fmla="*/ 76 w 106"/>
              <a:gd name="T89" fmla="*/ 55 h 111"/>
              <a:gd name="T90" fmla="*/ 76 w 106"/>
              <a:gd name="T91" fmla="*/ 55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6" h="111">
                <a:moveTo>
                  <a:pt x="45" y="15"/>
                </a:moveTo>
                <a:lnTo>
                  <a:pt x="45" y="55"/>
                </a:lnTo>
                <a:lnTo>
                  <a:pt x="0" y="55"/>
                </a:lnTo>
                <a:lnTo>
                  <a:pt x="0" y="71"/>
                </a:lnTo>
                <a:lnTo>
                  <a:pt x="45" y="71"/>
                </a:lnTo>
                <a:lnTo>
                  <a:pt x="45" y="111"/>
                </a:lnTo>
                <a:lnTo>
                  <a:pt x="61" y="111"/>
                </a:lnTo>
                <a:lnTo>
                  <a:pt x="61" y="71"/>
                </a:lnTo>
                <a:lnTo>
                  <a:pt x="106" y="71"/>
                </a:lnTo>
                <a:lnTo>
                  <a:pt x="106" y="55"/>
                </a:lnTo>
                <a:lnTo>
                  <a:pt x="61" y="55"/>
                </a:lnTo>
                <a:lnTo>
                  <a:pt x="61" y="15"/>
                </a:lnTo>
                <a:lnTo>
                  <a:pt x="96" y="15"/>
                </a:lnTo>
                <a:lnTo>
                  <a:pt x="96" y="0"/>
                </a:lnTo>
                <a:lnTo>
                  <a:pt x="10" y="0"/>
                </a:lnTo>
                <a:lnTo>
                  <a:pt x="10" y="15"/>
                </a:lnTo>
                <a:lnTo>
                  <a:pt x="45" y="15"/>
                </a:lnTo>
                <a:lnTo>
                  <a:pt x="45" y="15"/>
                </a:lnTo>
                <a:close/>
                <a:moveTo>
                  <a:pt x="20" y="45"/>
                </a:moveTo>
                <a:lnTo>
                  <a:pt x="20" y="45"/>
                </a:lnTo>
                <a:lnTo>
                  <a:pt x="25" y="55"/>
                </a:lnTo>
                <a:lnTo>
                  <a:pt x="25" y="55"/>
                </a:lnTo>
                <a:lnTo>
                  <a:pt x="40" y="50"/>
                </a:lnTo>
                <a:lnTo>
                  <a:pt x="40" y="50"/>
                </a:lnTo>
                <a:lnTo>
                  <a:pt x="25" y="20"/>
                </a:lnTo>
                <a:lnTo>
                  <a:pt x="25" y="20"/>
                </a:lnTo>
                <a:lnTo>
                  <a:pt x="10" y="25"/>
                </a:lnTo>
                <a:lnTo>
                  <a:pt x="10" y="25"/>
                </a:lnTo>
                <a:lnTo>
                  <a:pt x="20" y="45"/>
                </a:lnTo>
                <a:lnTo>
                  <a:pt x="20" y="45"/>
                </a:lnTo>
                <a:lnTo>
                  <a:pt x="20" y="45"/>
                </a:lnTo>
                <a:close/>
                <a:moveTo>
                  <a:pt x="76" y="55"/>
                </a:moveTo>
                <a:lnTo>
                  <a:pt x="76" y="55"/>
                </a:lnTo>
                <a:lnTo>
                  <a:pt x="76" y="55"/>
                </a:lnTo>
                <a:lnTo>
                  <a:pt x="76" y="55"/>
                </a:lnTo>
                <a:lnTo>
                  <a:pt x="86" y="35"/>
                </a:lnTo>
                <a:lnTo>
                  <a:pt x="86" y="35"/>
                </a:lnTo>
                <a:lnTo>
                  <a:pt x="91" y="25"/>
                </a:lnTo>
                <a:lnTo>
                  <a:pt x="76" y="20"/>
                </a:lnTo>
                <a:lnTo>
                  <a:pt x="76" y="20"/>
                </a:lnTo>
                <a:lnTo>
                  <a:pt x="66" y="45"/>
                </a:lnTo>
                <a:lnTo>
                  <a:pt x="66" y="45"/>
                </a:lnTo>
                <a:lnTo>
                  <a:pt x="66" y="45"/>
                </a:lnTo>
                <a:lnTo>
                  <a:pt x="76" y="55"/>
                </a:lnTo>
                <a:lnTo>
                  <a:pt x="76" y="55"/>
                </a:lnTo>
                <a:lnTo>
                  <a:pt x="76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6929438" y="3860800"/>
            <a:ext cx="168275" cy="168275"/>
          </a:xfrm>
          <a:custGeom>
            <a:avLst/>
            <a:gdLst>
              <a:gd name="T0" fmla="*/ 65 w 106"/>
              <a:gd name="T1" fmla="*/ 15 h 106"/>
              <a:gd name="T2" fmla="*/ 65 w 106"/>
              <a:gd name="T3" fmla="*/ 15 h 106"/>
              <a:gd name="T4" fmla="*/ 60 w 106"/>
              <a:gd name="T5" fmla="*/ 10 h 106"/>
              <a:gd name="T6" fmla="*/ 60 w 106"/>
              <a:gd name="T7" fmla="*/ 10 h 106"/>
              <a:gd name="T8" fmla="*/ 60 w 106"/>
              <a:gd name="T9" fmla="*/ 0 h 106"/>
              <a:gd name="T10" fmla="*/ 60 w 106"/>
              <a:gd name="T11" fmla="*/ 0 h 106"/>
              <a:gd name="T12" fmla="*/ 50 w 106"/>
              <a:gd name="T13" fmla="*/ 0 h 106"/>
              <a:gd name="T14" fmla="*/ 50 w 106"/>
              <a:gd name="T15" fmla="*/ 0 h 106"/>
              <a:gd name="T16" fmla="*/ 40 w 106"/>
              <a:gd name="T17" fmla="*/ 0 h 106"/>
              <a:gd name="T18" fmla="*/ 40 w 106"/>
              <a:gd name="T19" fmla="*/ 0 h 106"/>
              <a:gd name="T20" fmla="*/ 45 w 106"/>
              <a:gd name="T21" fmla="*/ 15 h 106"/>
              <a:gd name="T22" fmla="*/ 0 w 106"/>
              <a:gd name="T23" fmla="*/ 15 h 106"/>
              <a:gd name="T24" fmla="*/ 0 w 106"/>
              <a:gd name="T25" fmla="*/ 30 h 106"/>
              <a:gd name="T26" fmla="*/ 45 w 106"/>
              <a:gd name="T27" fmla="*/ 30 h 106"/>
              <a:gd name="T28" fmla="*/ 45 w 106"/>
              <a:gd name="T29" fmla="*/ 45 h 106"/>
              <a:gd name="T30" fmla="*/ 15 w 106"/>
              <a:gd name="T31" fmla="*/ 45 h 106"/>
              <a:gd name="T32" fmla="*/ 15 w 106"/>
              <a:gd name="T33" fmla="*/ 96 h 106"/>
              <a:gd name="T34" fmla="*/ 30 w 106"/>
              <a:gd name="T35" fmla="*/ 96 h 106"/>
              <a:gd name="T36" fmla="*/ 30 w 106"/>
              <a:gd name="T37" fmla="*/ 55 h 106"/>
              <a:gd name="T38" fmla="*/ 45 w 106"/>
              <a:gd name="T39" fmla="*/ 55 h 106"/>
              <a:gd name="T40" fmla="*/ 45 w 106"/>
              <a:gd name="T41" fmla="*/ 106 h 106"/>
              <a:gd name="T42" fmla="*/ 60 w 106"/>
              <a:gd name="T43" fmla="*/ 106 h 106"/>
              <a:gd name="T44" fmla="*/ 60 w 106"/>
              <a:gd name="T45" fmla="*/ 55 h 106"/>
              <a:gd name="T46" fmla="*/ 75 w 106"/>
              <a:gd name="T47" fmla="*/ 55 h 106"/>
              <a:gd name="T48" fmla="*/ 75 w 106"/>
              <a:gd name="T49" fmla="*/ 81 h 106"/>
              <a:gd name="T50" fmla="*/ 75 w 106"/>
              <a:gd name="T51" fmla="*/ 81 h 106"/>
              <a:gd name="T52" fmla="*/ 75 w 106"/>
              <a:gd name="T53" fmla="*/ 81 h 106"/>
              <a:gd name="T54" fmla="*/ 65 w 106"/>
              <a:gd name="T55" fmla="*/ 81 h 106"/>
              <a:gd name="T56" fmla="*/ 65 w 106"/>
              <a:gd name="T57" fmla="*/ 81 h 106"/>
              <a:gd name="T58" fmla="*/ 70 w 106"/>
              <a:gd name="T59" fmla="*/ 101 h 106"/>
              <a:gd name="T60" fmla="*/ 70 w 106"/>
              <a:gd name="T61" fmla="*/ 101 h 106"/>
              <a:gd name="T62" fmla="*/ 85 w 106"/>
              <a:gd name="T63" fmla="*/ 96 h 106"/>
              <a:gd name="T64" fmla="*/ 90 w 106"/>
              <a:gd name="T65" fmla="*/ 91 h 106"/>
              <a:gd name="T66" fmla="*/ 90 w 106"/>
              <a:gd name="T67" fmla="*/ 86 h 106"/>
              <a:gd name="T68" fmla="*/ 90 w 106"/>
              <a:gd name="T69" fmla="*/ 45 h 106"/>
              <a:gd name="T70" fmla="*/ 60 w 106"/>
              <a:gd name="T71" fmla="*/ 45 h 106"/>
              <a:gd name="T72" fmla="*/ 60 w 106"/>
              <a:gd name="T73" fmla="*/ 30 h 106"/>
              <a:gd name="T74" fmla="*/ 106 w 106"/>
              <a:gd name="T75" fmla="*/ 30 h 106"/>
              <a:gd name="T76" fmla="*/ 106 w 106"/>
              <a:gd name="T77" fmla="*/ 15 h 106"/>
              <a:gd name="T78" fmla="*/ 50 w 106"/>
              <a:gd name="T79" fmla="*/ 15 h 106"/>
              <a:gd name="T80" fmla="*/ 50 w 106"/>
              <a:gd name="T81" fmla="*/ 15 h 106"/>
              <a:gd name="T82" fmla="*/ 65 w 106"/>
              <a:gd name="T83" fmla="*/ 15 h 106"/>
              <a:gd name="T84" fmla="*/ 65 w 106"/>
              <a:gd name="T85" fmla="*/ 15 h 106"/>
              <a:gd name="T86" fmla="*/ 65 w 106"/>
              <a:gd name="T87" fmla="*/ 1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6" h="106">
                <a:moveTo>
                  <a:pt x="65" y="15"/>
                </a:moveTo>
                <a:lnTo>
                  <a:pt x="65" y="15"/>
                </a:lnTo>
                <a:lnTo>
                  <a:pt x="60" y="10"/>
                </a:lnTo>
                <a:lnTo>
                  <a:pt x="60" y="10"/>
                </a:lnTo>
                <a:lnTo>
                  <a:pt x="60" y="0"/>
                </a:lnTo>
                <a:lnTo>
                  <a:pt x="60" y="0"/>
                </a:lnTo>
                <a:lnTo>
                  <a:pt x="50" y="0"/>
                </a:lnTo>
                <a:lnTo>
                  <a:pt x="50" y="0"/>
                </a:lnTo>
                <a:lnTo>
                  <a:pt x="40" y="0"/>
                </a:lnTo>
                <a:lnTo>
                  <a:pt x="40" y="0"/>
                </a:lnTo>
                <a:lnTo>
                  <a:pt x="45" y="15"/>
                </a:lnTo>
                <a:lnTo>
                  <a:pt x="0" y="15"/>
                </a:lnTo>
                <a:lnTo>
                  <a:pt x="0" y="30"/>
                </a:lnTo>
                <a:lnTo>
                  <a:pt x="45" y="30"/>
                </a:lnTo>
                <a:lnTo>
                  <a:pt x="45" y="45"/>
                </a:lnTo>
                <a:lnTo>
                  <a:pt x="15" y="45"/>
                </a:lnTo>
                <a:lnTo>
                  <a:pt x="15" y="96"/>
                </a:lnTo>
                <a:lnTo>
                  <a:pt x="30" y="96"/>
                </a:lnTo>
                <a:lnTo>
                  <a:pt x="30" y="55"/>
                </a:lnTo>
                <a:lnTo>
                  <a:pt x="45" y="55"/>
                </a:lnTo>
                <a:lnTo>
                  <a:pt x="45" y="106"/>
                </a:lnTo>
                <a:lnTo>
                  <a:pt x="60" y="106"/>
                </a:lnTo>
                <a:lnTo>
                  <a:pt x="60" y="55"/>
                </a:lnTo>
                <a:lnTo>
                  <a:pt x="75" y="55"/>
                </a:lnTo>
                <a:lnTo>
                  <a:pt x="75" y="81"/>
                </a:lnTo>
                <a:lnTo>
                  <a:pt x="75" y="81"/>
                </a:lnTo>
                <a:lnTo>
                  <a:pt x="75" y="81"/>
                </a:lnTo>
                <a:lnTo>
                  <a:pt x="65" y="81"/>
                </a:lnTo>
                <a:lnTo>
                  <a:pt x="65" y="81"/>
                </a:lnTo>
                <a:lnTo>
                  <a:pt x="70" y="101"/>
                </a:lnTo>
                <a:lnTo>
                  <a:pt x="70" y="101"/>
                </a:lnTo>
                <a:lnTo>
                  <a:pt x="85" y="96"/>
                </a:lnTo>
                <a:lnTo>
                  <a:pt x="90" y="91"/>
                </a:lnTo>
                <a:lnTo>
                  <a:pt x="90" y="86"/>
                </a:lnTo>
                <a:lnTo>
                  <a:pt x="90" y="45"/>
                </a:lnTo>
                <a:lnTo>
                  <a:pt x="60" y="45"/>
                </a:lnTo>
                <a:lnTo>
                  <a:pt x="60" y="30"/>
                </a:lnTo>
                <a:lnTo>
                  <a:pt x="106" y="30"/>
                </a:lnTo>
                <a:lnTo>
                  <a:pt x="106" y="15"/>
                </a:lnTo>
                <a:lnTo>
                  <a:pt x="50" y="15"/>
                </a:lnTo>
                <a:lnTo>
                  <a:pt x="50" y="15"/>
                </a:lnTo>
                <a:lnTo>
                  <a:pt x="65" y="15"/>
                </a:lnTo>
                <a:lnTo>
                  <a:pt x="65" y="15"/>
                </a:lnTo>
                <a:lnTo>
                  <a:pt x="65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5045075" y="1936750"/>
            <a:ext cx="142875" cy="168275"/>
          </a:xfrm>
          <a:custGeom>
            <a:avLst/>
            <a:gdLst>
              <a:gd name="T0" fmla="*/ 0 w 90"/>
              <a:gd name="T1" fmla="*/ 106 h 106"/>
              <a:gd name="T2" fmla="*/ 15 w 90"/>
              <a:gd name="T3" fmla="*/ 106 h 106"/>
              <a:gd name="T4" fmla="*/ 15 w 90"/>
              <a:gd name="T5" fmla="*/ 95 h 106"/>
              <a:gd name="T6" fmla="*/ 70 w 90"/>
              <a:gd name="T7" fmla="*/ 95 h 106"/>
              <a:gd name="T8" fmla="*/ 70 w 90"/>
              <a:gd name="T9" fmla="*/ 106 h 106"/>
              <a:gd name="T10" fmla="*/ 85 w 90"/>
              <a:gd name="T11" fmla="*/ 106 h 106"/>
              <a:gd name="T12" fmla="*/ 90 w 90"/>
              <a:gd name="T13" fmla="*/ 20 h 106"/>
              <a:gd name="T14" fmla="*/ 40 w 90"/>
              <a:gd name="T15" fmla="*/ 20 h 106"/>
              <a:gd name="T16" fmla="*/ 40 w 90"/>
              <a:gd name="T17" fmla="*/ 20 h 106"/>
              <a:gd name="T18" fmla="*/ 50 w 90"/>
              <a:gd name="T19" fmla="*/ 5 h 106"/>
              <a:gd name="T20" fmla="*/ 50 w 90"/>
              <a:gd name="T21" fmla="*/ 5 h 106"/>
              <a:gd name="T22" fmla="*/ 30 w 90"/>
              <a:gd name="T23" fmla="*/ 0 h 106"/>
              <a:gd name="T24" fmla="*/ 30 w 90"/>
              <a:gd name="T25" fmla="*/ 0 h 106"/>
              <a:gd name="T26" fmla="*/ 25 w 90"/>
              <a:gd name="T27" fmla="*/ 20 h 106"/>
              <a:gd name="T28" fmla="*/ 0 w 90"/>
              <a:gd name="T29" fmla="*/ 20 h 106"/>
              <a:gd name="T30" fmla="*/ 0 w 90"/>
              <a:gd name="T31" fmla="*/ 106 h 106"/>
              <a:gd name="T32" fmla="*/ 0 w 90"/>
              <a:gd name="T33" fmla="*/ 106 h 106"/>
              <a:gd name="T34" fmla="*/ 70 w 90"/>
              <a:gd name="T35" fmla="*/ 35 h 106"/>
              <a:gd name="T36" fmla="*/ 70 w 90"/>
              <a:gd name="T37" fmla="*/ 50 h 106"/>
              <a:gd name="T38" fmla="*/ 15 w 90"/>
              <a:gd name="T39" fmla="*/ 50 h 106"/>
              <a:gd name="T40" fmla="*/ 15 w 90"/>
              <a:gd name="T41" fmla="*/ 35 h 106"/>
              <a:gd name="T42" fmla="*/ 70 w 90"/>
              <a:gd name="T43" fmla="*/ 35 h 106"/>
              <a:gd name="T44" fmla="*/ 70 w 90"/>
              <a:gd name="T45" fmla="*/ 35 h 106"/>
              <a:gd name="T46" fmla="*/ 15 w 90"/>
              <a:gd name="T47" fmla="*/ 65 h 106"/>
              <a:gd name="T48" fmla="*/ 70 w 90"/>
              <a:gd name="T49" fmla="*/ 65 h 106"/>
              <a:gd name="T50" fmla="*/ 70 w 90"/>
              <a:gd name="T51" fmla="*/ 85 h 106"/>
              <a:gd name="T52" fmla="*/ 15 w 90"/>
              <a:gd name="T53" fmla="*/ 85 h 106"/>
              <a:gd name="T54" fmla="*/ 15 w 90"/>
              <a:gd name="T55" fmla="*/ 65 h 106"/>
              <a:gd name="T56" fmla="*/ 15 w 90"/>
              <a:gd name="T57" fmla="*/ 6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0" h="106">
                <a:moveTo>
                  <a:pt x="0" y="106"/>
                </a:moveTo>
                <a:lnTo>
                  <a:pt x="15" y="106"/>
                </a:lnTo>
                <a:lnTo>
                  <a:pt x="15" y="95"/>
                </a:lnTo>
                <a:lnTo>
                  <a:pt x="70" y="95"/>
                </a:lnTo>
                <a:lnTo>
                  <a:pt x="70" y="106"/>
                </a:lnTo>
                <a:lnTo>
                  <a:pt x="85" y="106"/>
                </a:lnTo>
                <a:lnTo>
                  <a:pt x="90" y="20"/>
                </a:lnTo>
                <a:lnTo>
                  <a:pt x="40" y="20"/>
                </a:lnTo>
                <a:lnTo>
                  <a:pt x="40" y="20"/>
                </a:lnTo>
                <a:lnTo>
                  <a:pt x="50" y="5"/>
                </a:lnTo>
                <a:lnTo>
                  <a:pt x="50" y="5"/>
                </a:lnTo>
                <a:lnTo>
                  <a:pt x="30" y="0"/>
                </a:lnTo>
                <a:lnTo>
                  <a:pt x="30" y="0"/>
                </a:lnTo>
                <a:lnTo>
                  <a:pt x="25" y="20"/>
                </a:lnTo>
                <a:lnTo>
                  <a:pt x="0" y="20"/>
                </a:lnTo>
                <a:lnTo>
                  <a:pt x="0" y="106"/>
                </a:lnTo>
                <a:lnTo>
                  <a:pt x="0" y="106"/>
                </a:lnTo>
                <a:close/>
                <a:moveTo>
                  <a:pt x="70" y="35"/>
                </a:moveTo>
                <a:lnTo>
                  <a:pt x="70" y="50"/>
                </a:lnTo>
                <a:lnTo>
                  <a:pt x="15" y="50"/>
                </a:lnTo>
                <a:lnTo>
                  <a:pt x="15" y="35"/>
                </a:lnTo>
                <a:lnTo>
                  <a:pt x="70" y="35"/>
                </a:lnTo>
                <a:lnTo>
                  <a:pt x="70" y="35"/>
                </a:lnTo>
                <a:close/>
                <a:moveTo>
                  <a:pt x="15" y="65"/>
                </a:moveTo>
                <a:lnTo>
                  <a:pt x="70" y="65"/>
                </a:lnTo>
                <a:lnTo>
                  <a:pt x="70" y="85"/>
                </a:lnTo>
                <a:lnTo>
                  <a:pt x="15" y="85"/>
                </a:lnTo>
                <a:lnTo>
                  <a:pt x="15" y="65"/>
                </a:lnTo>
                <a:lnTo>
                  <a:pt x="15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5219700" y="1936750"/>
            <a:ext cx="176213" cy="176213"/>
          </a:xfrm>
          <a:custGeom>
            <a:avLst/>
            <a:gdLst>
              <a:gd name="T0" fmla="*/ 36 w 111"/>
              <a:gd name="T1" fmla="*/ 50 h 111"/>
              <a:gd name="T2" fmla="*/ 31 w 111"/>
              <a:gd name="T3" fmla="*/ 80 h 111"/>
              <a:gd name="T4" fmla="*/ 16 w 111"/>
              <a:gd name="T5" fmla="*/ 100 h 111"/>
              <a:gd name="T6" fmla="*/ 31 w 111"/>
              <a:gd name="T7" fmla="*/ 106 h 111"/>
              <a:gd name="T8" fmla="*/ 46 w 111"/>
              <a:gd name="T9" fmla="*/ 80 h 111"/>
              <a:gd name="T10" fmla="*/ 51 w 111"/>
              <a:gd name="T11" fmla="*/ 95 h 111"/>
              <a:gd name="T12" fmla="*/ 66 w 111"/>
              <a:gd name="T13" fmla="*/ 75 h 111"/>
              <a:gd name="T14" fmla="*/ 46 w 111"/>
              <a:gd name="T15" fmla="*/ 40 h 111"/>
              <a:gd name="T16" fmla="*/ 66 w 111"/>
              <a:gd name="T17" fmla="*/ 30 h 111"/>
              <a:gd name="T18" fmla="*/ 76 w 111"/>
              <a:gd name="T19" fmla="*/ 80 h 111"/>
              <a:gd name="T20" fmla="*/ 66 w 111"/>
              <a:gd name="T21" fmla="*/ 90 h 111"/>
              <a:gd name="T22" fmla="*/ 51 w 111"/>
              <a:gd name="T23" fmla="*/ 100 h 111"/>
              <a:gd name="T24" fmla="*/ 66 w 111"/>
              <a:gd name="T25" fmla="*/ 106 h 111"/>
              <a:gd name="T26" fmla="*/ 81 w 111"/>
              <a:gd name="T27" fmla="*/ 95 h 111"/>
              <a:gd name="T28" fmla="*/ 101 w 111"/>
              <a:gd name="T29" fmla="*/ 111 h 111"/>
              <a:gd name="T30" fmla="*/ 106 w 111"/>
              <a:gd name="T31" fmla="*/ 100 h 111"/>
              <a:gd name="T32" fmla="*/ 111 w 111"/>
              <a:gd name="T33" fmla="*/ 80 h 111"/>
              <a:gd name="T34" fmla="*/ 96 w 111"/>
              <a:gd name="T35" fmla="*/ 75 h 111"/>
              <a:gd name="T36" fmla="*/ 96 w 111"/>
              <a:gd name="T37" fmla="*/ 85 h 111"/>
              <a:gd name="T38" fmla="*/ 91 w 111"/>
              <a:gd name="T39" fmla="*/ 80 h 111"/>
              <a:gd name="T40" fmla="*/ 106 w 111"/>
              <a:gd name="T41" fmla="*/ 40 h 111"/>
              <a:gd name="T42" fmla="*/ 91 w 111"/>
              <a:gd name="T43" fmla="*/ 40 h 111"/>
              <a:gd name="T44" fmla="*/ 86 w 111"/>
              <a:gd name="T45" fmla="*/ 60 h 111"/>
              <a:gd name="T46" fmla="*/ 81 w 111"/>
              <a:gd name="T47" fmla="*/ 50 h 111"/>
              <a:gd name="T48" fmla="*/ 81 w 111"/>
              <a:gd name="T49" fmla="*/ 30 h 111"/>
              <a:gd name="T50" fmla="*/ 106 w 111"/>
              <a:gd name="T51" fmla="*/ 20 h 111"/>
              <a:gd name="T52" fmla="*/ 91 w 111"/>
              <a:gd name="T53" fmla="*/ 20 h 111"/>
              <a:gd name="T54" fmla="*/ 101 w 111"/>
              <a:gd name="T55" fmla="*/ 15 h 111"/>
              <a:gd name="T56" fmla="*/ 81 w 111"/>
              <a:gd name="T57" fmla="*/ 5 h 111"/>
              <a:gd name="T58" fmla="*/ 86 w 111"/>
              <a:gd name="T59" fmla="*/ 10 h 111"/>
              <a:gd name="T60" fmla="*/ 91 w 111"/>
              <a:gd name="T61" fmla="*/ 20 h 111"/>
              <a:gd name="T62" fmla="*/ 81 w 111"/>
              <a:gd name="T63" fmla="*/ 10 h 111"/>
              <a:gd name="T64" fmla="*/ 81 w 111"/>
              <a:gd name="T65" fmla="*/ 0 h 111"/>
              <a:gd name="T66" fmla="*/ 81 w 111"/>
              <a:gd name="T67" fmla="*/ 0 h 111"/>
              <a:gd name="T68" fmla="*/ 71 w 111"/>
              <a:gd name="T69" fmla="*/ 0 h 111"/>
              <a:gd name="T70" fmla="*/ 66 w 111"/>
              <a:gd name="T71" fmla="*/ 0 h 111"/>
              <a:gd name="T72" fmla="*/ 66 w 111"/>
              <a:gd name="T73" fmla="*/ 5 h 111"/>
              <a:gd name="T74" fmla="*/ 66 w 111"/>
              <a:gd name="T75" fmla="*/ 20 h 111"/>
              <a:gd name="T76" fmla="*/ 36 w 111"/>
              <a:gd name="T77" fmla="*/ 20 h 111"/>
              <a:gd name="T78" fmla="*/ 36 w 111"/>
              <a:gd name="T79" fmla="*/ 50 h 111"/>
              <a:gd name="T80" fmla="*/ 46 w 111"/>
              <a:gd name="T81" fmla="*/ 80 h 111"/>
              <a:gd name="T82" fmla="*/ 56 w 111"/>
              <a:gd name="T83" fmla="*/ 55 h 111"/>
              <a:gd name="T84" fmla="*/ 51 w 111"/>
              <a:gd name="T85" fmla="*/ 65 h 111"/>
              <a:gd name="T86" fmla="*/ 46 w 111"/>
              <a:gd name="T87" fmla="*/ 80 h 111"/>
              <a:gd name="T88" fmla="*/ 46 w 111"/>
              <a:gd name="T89" fmla="*/ 80 h 111"/>
              <a:gd name="T90" fmla="*/ 0 w 111"/>
              <a:gd name="T91" fmla="*/ 75 h 111"/>
              <a:gd name="T92" fmla="*/ 0 w 111"/>
              <a:gd name="T93" fmla="*/ 95 h 111"/>
              <a:gd name="T94" fmla="*/ 31 w 111"/>
              <a:gd name="T95" fmla="*/ 80 h 111"/>
              <a:gd name="T96" fmla="*/ 31 w 111"/>
              <a:gd name="T97" fmla="*/ 70 h 111"/>
              <a:gd name="T98" fmla="*/ 26 w 111"/>
              <a:gd name="T99" fmla="*/ 45 h 111"/>
              <a:gd name="T100" fmla="*/ 31 w 111"/>
              <a:gd name="T101" fmla="*/ 30 h 111"/>
              <a:gd name="T102" fmla="*/ 26 w 111"/>
              <a:gd name="T103" fmla="*/ 15 h 111"/>
              <a:gd name="T104" fmla="*/ 26 w 111"/>
              <a:gd name="T105" fmla="*/ 10 h 111"/>
              <a:gd name="T106" fmla="*/ 26 w 111"/>
              <a:gd name="T107" fmla="*/ 5 h 111"/>
              <a:gd name="T108" fmla="*/ 21 w 111"/>
              <a:gd name="T109" fmla="*/ 5 h 111"/>
              <a:gd name="T110" fmla="*/ 16 w 111"/>
              <a:gd name="T111" fmla="*/ 5 h 111"/>
              <a:gd name="T112" fmla="*/ 10 w 111"/>
              <a:gd name="T113" fmla="*/ 30 h 111"/>
              <a:gd name="T114" fmla="*/ 0 w 111"/>
              <a:gd name="T115" fmla="*/ 45 h 111"/>
              <a:gd name="T116" fmla="*/ 10 w 111"/>
              <a:gd name="T117" fmla="*/ 75 h 111"/>
              <a:gd name="T118" fmla="*/ 10 w 111"/>
              <a:gd name="T119" fmla="*/ 75 h 111"/>
              <a:gd name="T120" fmla="*/ 0 w 111"/>
              <a:gd name="T121" fmla="*/ 75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1" h="111">
                <a:moveTo>
                  <a:pt x="36" y="50"/>
                </a:moveTo>
                <a:lnTo>
                  <a:pt x="36" y="50"/>
                </a:lnTo>
                <a:lnTo>
                  <a:pt x="31" y="80"/>
                </a:lnTo>
                <a:lnTo>
                  <a:pt x="31" y="80"/>
                </a:lnTo>
                <a:lnTo>
                  <a:pt x="16" y="100"/>
                </a:lnTo>
                <a:lnTo>
                  <a:pt x="16" y="100"/>
                </a:lnTo>
                <a:lnTo>
                  <a:pt x="31" y="106"/>
                </a:lnTo>
                <a:lnTo>
                  <a:pt x="31" y="106"/>
                </a:lnTo>
                <a:lnTo>
                  <a:pt x="46" y="80"/>
                </a:lnTo>
                <a:lnTo>
                  <a:pt x="46" y="80"/>
                </a:lnTo>
                <a:lnTo>
                  <a:pt x="51" y="95"/>
                </a:lnTo>
                <a:lnTo>
                  <a:pt x="51" y="95"/>
                </a:lnTo>
                <a:lnTo>
                  <a:pt x="61" y="90"/>
                </a:lnTo>
                <a:lnTo>
                  <a:pt x="66" y="75"/>
                </a:lnTo>
                <a:lnTo>
                  <a:pt x="66" y="40"/>
                </a:lnTo>
                <a:lnTo>
                  <a:pt x="46" y="40"/>
                </a:lnTo>
                <a:lnTo>
                  <a:pt x="46" y="30"/>
                </a:lnTo>
                <a:lnTo>
                  <a:pt x="66" y="30"/>
                </a:lnTo>
                <a:lnTo>
                  <a:pt x="66" y="30"/>
                </a:lnTo>
                <a:lnTo>
                  <a:pt x="76" y="80"/>
                </a:lnTo>
                <a:lnTo>
                  <a:pt x="76" y="80"/>
                </a:lnTo>
                <a:lnTo>
                  <a:pt x="66" y="90"/>
                </a:lnTo>
                <a:lnTo>
                  <a:pt x="51" y="100"/>
                </a:lnTo>
                <a:lnTo>
                  <a:pt x="51" y="100"/>
                </a:lnTo>
                <a:lnTo>
                  <a:pt x="66" y="106"/>
                </a:lnTo>
                <a:lnTo>
                  <a:pt x="66" y="106"/>
                </a:lnTo>
                <a:lnTo>
                  <a:pt x="81" y="95"/>
                </a:lnTo>
                <a:lnTo>
                  <a:pt x="81" y="95"/>
                </a:lnTo>
                <a:lnTo>
                  <a:pt x="91" y="106"/>
                </a:lnTo>
                <a:lnTo>
                  <a:pt x="101" y="111"/>
                </a:lnTo>
                <a:lnTo>
                  <a:pt x="101" y="111"/>
                </a:lnTo>
                <a:lnTo>
                  <a:pt x="106" y="100"/>
                </a:lnTo>
                <a:lnTo>
                  <a:pt x="111" y="80"/>
                </a:lnTo>
                <a:lnTo>
                  <a:pt x="111" y="80"/>
                </a:lnTo>
                <a:lnTo>
                  <a:pt x="96" y="75"/>
                </a:lnTo>
                <a:lnTo>
                  <a:pt x="96" y="75"/>
                </a:lnTo>
                <a:lnTo>
                  <a:pt x="96" y="85"/>
                </a:lnTo>
                <a:lnTo>
                  <a:pt x="96" y="85"/>
                </a:lnTo>
                <a:lnTo>
                  <a:pt x="91" y="80"/>
                </a:lnTo>
                <a:lnTo>
                  <a:pt x="91" y="80"/>
                </a:lnTo>
                <a:lnTo>
                  <a:pt x="106" y="40"/>
                </a:lnTo>
                <a:lnTo>
                  <a:pt x="106" y="40"/>
                </a:lnTo>
                <a:lnTo>
                  <a:pt x="96" y="40"/>
                </a:lnTo>
                <a:lnTo>
                  <a:pt x="91" y="40"/>
                </a:lnTo>
                <a:lnTo>
                  <a:pt x="91" y="40"/>
                </a:lnTo>
                <a:lnTo>
                  <a:pt x="86" y="60"/>
                </a:lnTo>
                <a:lnTo>
                  <a:pt x="86" y="60"/>
                </a:lnTo>
                <a:lnTo>
                  <a:pt x="81" y="50"/>
                </a:lnTo>
                <a:lnTo>
                  <a:pt x="81" y="50"/>
                </a:lnTo>
                <a:lnTo>
                  <a:pt x="81" y="30"/>
                </a:lnTo>
                <a:lnTo>
                  <a:pt x="106" y="30"/>
                </a:lnTo>
                <a:lnTo>
                  <a:pt x="106" y="20"/>
                </a:lnTo>
                <a:lnTo>
                  <a:pt x="91" y="20"/>
                </a:lnTo>
                <a:lnTo>
                  <a:pt x="91" y="20"/>
                </a:lnTo>
                <a:lnTo>
                  <a:pt x="101" y="15"/>
                </a:lnTo>
                <a:lnTo>
                  <a:pt x="101" y="15"/>
                </a:lnTo>
                <a:lnTo>
                  <a:pt x="96" y="0"/>
                </a:lnTo>
                <a:lnTo>
                  <a:pt x="81" y="5"/>
                </a:lnTo>
                <a:lnTo>
                  <a:pt x="81" y="5"/>
                </a:lnTo>
                <a:lnTo>
                  <a:pt x="86" y="10"/>
                </a:lnTo>
                <a:lnTo>
                  <a:pt x="86" y="10"/>
                </a:lnTo>
                <a:lnTo>
                  <a:pt x="91" y="20"/>
                </a:lnTo>
                <a:lnTo>
                  <a:pt x="81" y="20"/>
                </a:lnTo>
                <a:lnTo>
                  <a:pt x="81" y="10"/>
                </a:lnTo>
                <a:lnTo>
                  <a:pt x="81" y="10"/>
                </a:lnTo>
                <a:lnTo>
                  <a:pt x="81" y="0"/>
                </a:lnTo>
                <a:lnTo>
                  <a:pt x="81" y="0"/>
                </a:lnTo>
                <a:lnTo>
                  <a:pt x="81" y="0"/>
                </a:lnTo>
                <a:lnTo>
                  <a:pt x="81" y="0"/>
                </a:lnTo>
                <a:lnTo>
                  <a:pt x="71" y="0"/>
                </a:lnTo>
                <a:lnTo>
                  <a:pt x="71" y="0"/>
                </a:lnTo>
                <a:lnTo>
                  <a:pt x="66" y="0"/>
                </a:lnTo>
                <a:lnTo>
                  <a:pt x="66" y="0"/>
                </a:lnTo>
                <a:lnTo>
                  <a:pt x="66" y="5"/>
                </a:lnTo>
                <a:lnTo>
                  <a:pt x="66" y="5"/>
                </a:lnTo>
                <a:lnTo>
                  <a:pt x="66" y="20"/>
                </a:lnTo>
                <a:lnTo>
                  <a:pt x="36" y="20"/>
                </a:lnTo>
                <a:lnTo>
                  <a:pt x="36" y="20"/>
                </a:lnTo>
                <a:lnTo>
                  <a:pt x="36" y="50"/>
                </a:lnTo>
                <a:lnTo>
                  <a:pt x="36" y="50"/>
                </a:lnTo>
                <a:close/>
                <a:moveTo>
                  <a:pt x="46" y="80"/>
                </a:moveTo>
                <a:lnTo>
                  <a:pt x="46" y="80"/>
                </a:lnTo>
                <a:lnTo>
                  <a:pt x="46" y="55"/>
                </a:lnTo>
                <a:lnTo>
                  <a:pt x="56" y="55"/>
                </a:lnTo>
                <a:lnTo>
                  <a:pt x="51" y="65"/>
                </a:lnTo>
                <a:lnTo>
                  <a:pt x="51" y="65"/>
                </a:lnTo>
                <a:lnTo>
                  <a:pt x="51" y="80"/>
                </a:lnTo>
                <a:lnTo>
                  <a:pt x="46" y="80"/>
                </a:lnTo>
                <a:lnTo>
                  <a:pt x="46" y="80"/>
                </a:lnTo>
                <a:lnTo>
                  <a:pt x="46" y="80"/>
                </a:lnTo>
                <a:close/>
                <a:moveTo>
                  <a:pt x="0" y="75"/>
                </a:moveTo>
                <a:lnTo>
                  <a:pt x="0" y="75"/>
                </a:lnTo>
                <a:lnTo>
                  <a:pt x="0" y="75"/>
                </a:lnTo>
                <a:lnTo>
                  <a:pt x="0" y="95"/>
                </a:lnTo>
                <a:lnTo>
                  <a:pt x="0" y="95"/>
                </a:lnTo>
                <a:lnTo>
                  <a:pt x="31" y="80"/>
                </a:lnTo>
                <a:lnTo>
                  <a:pt x="31" y="80"/>
                </a:lnTo>
                <a:lnTo>
                  <a:pt x="31" y="70"/>
                </a:lnTo>
                <a:lnTo>
                  <a:pt x="26" y="70"/>
                </a:lnTo>
                <a:lnTo>
                  <a:pt x="26" y="45"/>
                </a:lnTo>
                <a:lnTo>
                  <a:pt x="31" y="45"/>
                </a:lnTo>
                <a:lnTo>
                  <a:pt x="31" y="30"/>
                </a:lnTo>
                <a:lnTo>
                  <a:pt x="26" y="30"/>
                </a:lnTo>
                <a:lnTo>
                  <a:pt x="26" y="15"/>
                </a:lnTo>
                <a:lnTo>
                  <a:pt x="26" y="15"/>
                </a:lnTo>
                <a:lnTo>
                  <a:pt x="26" y="10"/>
                </a:lnTo>
                <a:lnTo>
                  <a:pt x="26" y="10"/>
                </a:lnTo>
                <a:lnTo>
                  <a:pt x="26" y="5"/>
                </a:lnTo>
                <a:lnTo>
                  <a:pt x="26" y="5"/>
                </a:lnTo>
                <a:lnTo>
                  <a:pt x="21" y="5"/>
                </a:lnTo>
                <a:lnTo>
                  <a:pt x="21" y="5"/>
                </a:lnTo>
                <a:lnTo>
                  <a:pt x="16" y="5"/>
                </a:lnTo>
                <a:lnTo>
                  <a:pt x="10" y="5"/>
                </a:lnTo>
                <a:lnTo>
                  <a:pt x="10" y="30"/>
                </a:lnTo>
                <a:lnTo>
                  <a:pt x="0" y="30"/>
                </a:lnTo>
                <a:lnTo>
                  <a:pt x="0" y="45"/>
                </a:lnTo>
                <a:lnTo>
                  <a:pt x="10" y="45"/>
                </a:lnTo>
                <a:lnTo>
                  <a:pt x="10" y="75"/>
                </a:lnTo>
                <a:lnTo>
                  <a:pt x="10" y="75"/>
                </a:lnTo>
                <a:lnTo>
                  <a:pt x="10" y="75"/>
                </a:lnTo>
                <a:lnTo>
                  <a:pt x="0" y="75"/>
                </a:lnTo>
                <a:lnTo>
                  <a:pt x="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5411788" y="1936750"/>
            <a:ext cx="168275" cy="168275"/>
          </a:xfrm>
          <a:custGeom>
            <a:avLst/>
            <a:gdLst>
              <a:gd name="T0" fmla="*/ 66 w 106"/>
              <a:gd name="T1" fmla="*/ 15 h 106"/>
              <a:gd name="T2" fmla="*/ 66 w 106"/>
              <a:gd name="T3" fmla="*/ 15 h 106"/>
              <a:gd name="T4" fmla="*/ 66 w 106"/>
              <a:gd name="T5" fmla="*/ 10 h 106"/>
              <a:gd name="T6" fmla="*/ 66 w 106"/>
              <a:gd name="T7" fmla="*/ 10 h 106"/>
              <a:gd name="T8" fmla="*/ 61 w 106"/>
              <a:gd name="T9" fmla="*/ 0 h 106"/>
              <a:gd name="T10" fmla="*/ 61 w 106"/>
              <a:gd name="T11" fmla="*/ 0 h 106"/>
              <a:gd name="T12" fmla="*/ 50 w 106"/>
              <a:gd name="T13" fmla="*/ 0 h 106"/>
              <a:gd name="T14" fmla="*/ 50 w 106"/>
              <a:gd name="T15" fmla="*/ 0 h 106"/>
              <a:gd name="T16" fmla="*/ 40 w 106"/>
              <a:gd name="T17" fmla="*/ 0 h 106"/>
              <a:gd name="T18" fmla="*/ 40 w 106"/>
              <a:gd name="T19" fmla="*/ 0 h 106"/>
              <a:gd name="T20" fmla="*/ 45 w 106"/>
              <a:gd name="T21" fmla="*/ 15 h 106"/>
              <a:gd name="T22" fmla="*/ 0 w 106"/>
              <a:gd name="T23" fmla="*/ 15 h 106"/>
              <a:gd name="T24" fmla="*/ 0 w 106"/>
              <a:gd name="T25" fmla="*/ 30 h 106"/>
              <a:gd name="T26" fmla="*/ 45 w 106"/>
              <a:gd name="T27" fmla="*/ 30 h 106"/>
              <a:gd name="T28" fmla="*/ 45 w 106"/>
              <a:gd name="T29" fmla="*/ 45 h 106"/>
              <a:gd name="T30" fmla="*/ 15 w 106"/>
              <a:gd name="T31" fmla="*/ 45 h 106"/>
              <a:gd name="T32" fmla="*/ 15 w 106"/>
              <a:gd name="T33" fmla="*/ 95 h 106"/>
              <a:gd name="T34" fmla="*/ 30 w 106"/>
              <a:gd name="T35" fmla="*/ 95 h 106"/>
              <a:gd name="T36" fmla="*/ 30 w 106"/>
              <a:gd name="T37" fmla="*/ 55 h 106"/>
              <a:gd name="T38" fmla="*/ 45 w 106"/>
              <a:gd name="T39" fmla="*/ 55 h 106"/>
              <a:gd name="T40" fmla="*/ 45 w 106"/>
              <a:gd name="T41" fmla="*/ 106 h 106"/>
              <a:gd name="T42" fmla="*/ 61 w 106"/>
              <a:gd name="T43" fmla="*/ 106 h 106"/>
              <a:gd name="T44" fmla="*/ 61 w 106"/>
              <a:gd name="T45" fmla="*/ 55 h 106"/>
              <a:gd name="T46" fmla="*/ 81 w 106"/>
              <a:gd name="T47" fmla="*/ 55 h 106"/>
              <a:gd name="T48" fmla="*/ 81 w 106"/>
              <a:gd name="T49" fmla="*/ 80 h 106"/>
              <a:gd name="T50" fmla="*/ 81 w 106"/>
              <a:gd name="T51" fmla="*/ 80 h 106"/>
              <a:gd name="T52" fmla="*/ 76 w 106"/>
              <a:gd name="T53" fmla="*/ 85 h 106"/>
              <a:gd name="T54" fmla="*/ 66 w 106"/>
              <a:gd name="T55" fmla="*/ 85 h 106"/>
              <a:gd name="T56" fmla="*/ 66 w 106"/>
              <a:gd name="T57" fmla="*/ 85 h 106"/>
              <a:gd name="T58" fmla="*/ 71 w 106"/>
              <a:gd name="T59" fmla="*/ 100 h 106"/>
              <a:gd name="T60" fmla="*/ 71 w 106"/>
              <a:gd name="T61" fmla="*/ 100 h 106"/>
              <a:gd name="T62" fmla="*/ 91 w 106"/>
              <a:gd name="T63" fmla="*/ 95 h 106"/>
              <a:gd name="T64" fmla="*/ 96 w 106"/>
              <a:gd name="T65" fmla="*/ 90 h 106"/>
              <a:gd name="T66" fmla="*/ 96 w 106"/>
              <a:gd name="T67" fmla="*/ 85 h 106"/>
              <a:gd name="T68" fmla="*/ 96 w 106"/>
              <a:gd name="T69" fmla="*/ 45 h 106"/>
              <a:gd name="T70" fmla="*/ 61 w 106"/>
              <a:gd name="T71" fmla="*/ 45 h 106"/>
              <a:gd name="T72" fmla="*/ 61 w 106"/>
              <a:gd name="T73" fmla="*/ 30 h 106"/>
              <a:gd name="T74" fmla="*/ 106 w 106"/>
              <a:gd name="T75" fmla="*/ 30 h 106"/>
              <a:gd name="T76" fmla="*/ 106 w 106"/>
              <a:gd name="T77" fmla="*/ 15 h 106"/>
              <a:gd name="T78" fmla="*/ 55 w 106"/>
              <a:gd name="T79" fmla="*/ 15 h 106"/>
              <a:gd name="T80" fmla="*/ 55 w 106"/>
              <a:gd name="T81" fmla="*/ 15 h 106"/>
              <a:gd name="T82" fmla="*/ 66 w 106"/>
              <a:gd name="T83" fmla="*/ 15 h 106"/>
              <a:gd name="T84" fmla="*/ 66 w 106"/>
              <a:gd name="T85" fmla="*/ 15 h 106"/>
              <a:gd name="T86" fmla="*/ 66 w 106"/>
              <a:gd name="T87" fmla="*/ 1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6" h="106">
                <a:moveTo>
                  <a:pt x="66" y="15"/>
                </a:moveTo>
                <a:lnTo>
                  <a:pt x="66" y="15"/>
                </a:lnTo>
                <a:lnTo>
                  <a:pt x="66" y="10"/>
                </a:lnTo>
                <a:lnTo>
                  <a:pt x="66" y="10"/>
                </a:lnTo>
                <a:lnTo>
                  <a:pt x="61" y="0"/>
                </a:lnTo>
                <a:lnTo>
                  <a:pt x="61" y="0"/>
                </a:lnTo>
                <a:lnTo>
                  <a:pt x="50" y="0"/>
                </a:lnTo>
                <a:lnTo>
                  <a:pt x="50" y="0"/>
                </a:lnTo>
                <a:lnTo>
                  <a:pt x="40" y="0"/>
                </a:lnTo>
                <a:lnTo>
                  <a:pt x="40" y="0"/>
                </a:lnTo>
                <a:lnTo>
                  <a:pt x="45" y="15"/>
                </a:lnTo>
                <a:lnTo>
                  <a:pt x="0" y="15"/>
                </a:lnTo>
                <a:lnTo>
                  <a:pt x="0" y="30"/>
                </a:lnTo>
                <a:lnTo>
                  <a:pt x="45" y="30"/>
                </a:lnTo>
                <a:lnTo>
                  <a:pt x="45" y="45"/>
                </a:lnTo>
                <a:lnTo>
                  <a:pt x="15" y="45"/>
                </a:lnTo>
                <a:lnTo>
                  <a:pt x="15" y="95"/>
                </a:lnTo>
                <a:lnTo>
                  <a:pt x="30" y="95"/>
                </a:lnTo>
                <a:lnTo>
                  <a:pt x="30" y="55"/>
                </a:lnTo>
                <a:lnTo>
                  <a:pt x="45" y="55"/>
                </a:lnTo>
                <a:lnTo>
                  <a:pt x="45" y="106"/>
                </a:lnTo>
                <a:lnTo>
                  <a:pt x="61" y="106"/>
                </a:lnTo>
                <a:lnTo>
                  <a:pt x="61" y="55"/>
                </a:lnTo>
                <a:lnTo>
                  <a:pt x="81" y="55"/>
                </a:lnTo>
                <a:lnTo>
                  <a:pt x="81" y="80"/>
                </a:lnTo>
                <a:lnTo>
                  <a:pt x="81" y="80"/>
                </a:lnTo>
                <a:lnTo>
                  <a:pt x="76" y="85"/>
                </a:lnTo>
                <a:lnTo>
                  <a:pt x="66" y="85"/>
                </a:lnTo>
                <a:lnTo>
                  <a:pt x="66" y="85"/>
                </a:lnTo>
                <a:lnTo>
                  <a:pt x="71" y="100"/>
                </a:lnTo>
                <a:lnTo>
                  <a:pt x="71" y="100"/>
                </a:lnTo>
                <a:lnTo>
                  <a:pt x="91" y="95"/>
                </a:lnTo>
                <a:lnTo>
                  <a:pt x="96" y="90"/>
                </a:lnTo>
                <a:lnTo>
                  <a:pt x="96" y="85"/>
                </a:lnTo>
                <a:lnTo>
                  <a:pt x="96" y="45"/>
                </a:lnTo>
                <a:lnTo>
                  <a:pt x="61" y="45"/>
                </a:lnTo>
                <a:lnTo>
                  <a:pt x="61" y="30"/>
                </a:lnTo>
                <a:lnTo>
                  <a:pt x="106" y="30"/>
                </a:lnTo>
                <a:lnTo>
                  <a:pt x="106" y="15"/>
                </a:lnTo>
                <a:lnTo>
                  <a:pt x="55" y="15"/>
                </a:lnTo>
                <a:lnTo>
                  <a:pt x="55" y="15"/>
                </a:lnTo>
                <a:lnTo>
                  <a:pt x="66" y="15"/>
                </a:lnTo>
                <a:lnTo>
                  <a:pt x="66" y="15"/>
                </a:lnTo>
                <a:lnTo>
                  <a:pt x="66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6545263" y="2055813"/>
            <a:ext cx="176213" cy="168275"/>
          </a:xfrm>
          <a:custGeom>
            <a:avLst/>
            <a:gdLst>
              <a:gd name="T0" fmla="*/ 16 w 111"/>
              <a:gd name="T1" fmla="*/ 36 h 106"/>
              <a:gd name="T2" fmla="*/ 0 w 111"/>
              <a:gd name="T3" fmla="*/ 71 h 106"/>
              <a:gd name="T4" fmla="*/ 5 w 111"/>
              <a:gd name="T5" fmla="*/ 81 h 106"/>
              <a:gd name="T6" fmla="*/ 16 w 111"/>
              <a:gd name="T7" fmla="*/ 66 h 106"/>
              <a:gd name="T8" fmla="*/ 31 w 111"/>
              <a:gd name="T9" fmla="*/ 106 h 106"/>
              <a:gd name="T10" fmla="*/ 31 w 111"/>
              <a:gd name="T11" fmla="*/ 61 h 106"/>
              <a:gd name="T12" fmla="*/ 41 w 111"/>
              <a:gd name="T13" fmla="*/ 71 h 106"/>
              <a:gd name="T14" fmla="*/ 51 w 111"/>
              <a:gd name="T15" fmla="*/ 66 h 106"/>
              <a:gd name="T16" fmla="*/ 41 w 111"/>
              <a:gd name="T17" fmla="*/ 51 h 106"/>
              <a:gd name="T18" fmla="*/ 46 w 111"/>
              <a:gd name="T19" fmla="*/ 56 h 106"/>
              <a:gd name="T20" fmla="*/ 51 w 111"/>
              <a:gd name="T21" fmla="*/ 56 h 106"/>
              <a:gd name="T22" fmla="*/ 66 w 111"/>
              <a:gd name="T23" fmla="*/ 25 h 106"/>
              <a:gd name="T24" fmla="*/ 71 w 111"/>
              <a:gd name="T25" fmla="*/ 10 h 106"/>
              <a:gd name="T26" fmla="*/ 56 w 111"/>
              <a:gd name="T27" fmla="*/ 5 h 106"/>
              <a:gd name="T28" fmla="*/ 41 w 111"/>
              <a:gd name="T29" fmla="*/ 46 h 106"/>
              <a:gd name="T30" fmla="*/ 41 w 111"/>
              <a:gd name="T31" fmla="*/ 46 h 106"/>
              <a:gd name="T32" fmla="*/ 31 w 111"/>
              <a:gd name="T33" fmla="*/ 36 h 106"/>
              <a:gd name="T34" fmla="*/ 46 w 111"/>
              <a:gd name="T35" fmla="*/ 25 h 106"/>
              <a:gd name="T36" fmla="*/ 31 w 111"/>
              <a:gd name="T37" fmla="*/ 10 h 106"/>
              <a:gd name="T38" fmla="*/ 31 w 111"/>
              <a:gd name="T39" fmla="*/ 0 h 106"/>
              <a:gd name="T40" fmla="*/ 31 w 111"/>
              <a:gd name="T41" fmla="*/ 0 h 106"/>
              <a:gd name="T42" fmla="*/ 16 w 111"/>
              <a:gd name="T43" fmla="*/ 0 h 106"/>
              <a:gd name="T44" fmla="*/ 0 w 111"/>
              <a:gd name="T45" fmla="*/ 25 h 106"/>
              <a:gd name="T46" fmla="*/ 16 w 111"/>
              <a:gd name="T47" fmla="*/ 36 h 106"/>
              <a:gd name="T48" fmla="*/ 111 w 111"/>
              <a:gd name="T49" fmla="*/ 46 h 106"/>
              <a:gd name="T50" fmla="*/ 111 w 111"/>
              <a:gd name="T51" fmla="*/ 41 h 106"/>
              <a:gd name="T52" fmla="*/ 96 w 111"/>
              <a:gd name="T53" fmla="*/ 31 h 106"/>
              <a:gd name="T54" fmla="*/ 86 w 111"/>
              <a:gd name="T55" fmla="*/ 10 h 106"/>
              <a:gd name="T56" fmla="*/ 86 w 111"/>
              <a:gd name="T57" fmla="*/ 5 h 106"/>
              <a:gd name="T58" fmla="*/ 86 w 111"/>
              <a:gd name="T59" fmla="*/ 0 h 106"/>
              <a:gd name="T60" fmla="*/ 76 w 111"/>
              <a:gd name="T61" fmla="*/ 0 h 106"/>
              <a:gd name="T62" fmla="*/ 76 w 111"/>
              <a:gd name="T63" fmla="*/ 0 h 106"/>
              <a:gd name="T64" fmla="*/ 91 w 111"/>
              <a:gd name="T65" fmla="*/ 46 h 106"/>
              <a:gd name="T66" fmla="*/ 101 w 111"/>
              <a:gd name="T67" fmla="*/ 56 h 106"/>
              <a:gd name="T68" fmla="*/ 111 w 111"/>
              <a:gd name="T69" fmla="*/ 46 h 106"/>
              <a:gd name="T70" fmla="*/ 41 w 111"/>
              <a:gd name="T71" fmla="*/ 86 h 106"/>
              <a:gd name="T72" fmla="*/ 41 w 111"/>
              <a:gd name="T73" fmla="*/ 91 h 106"/>
              <a:gd name="T74" fmla="*/ 46 w 111"/>
              <a:gd name="T75" fmla="*/ 106 h 106"/>
              <a:gd name="T76" fmla="*/ 46 w 111"/>
              <a:gd name="T77" fmla="*/ 101 h 106"/>
              <a:gd name="T78" fmla="*/ 91 w 111"/>
              <a:gd name="T79" fmla="*/ 101 h 106"/>
              <a:gd name="T80" fmla="*/ 91 w 111"/>
              <a:gd name="T81" fmla="*/ 101 h 106"/>
              <a:gd name="T82" fmla="*/ 91 w 111"/>
              <a:gd name="T83" fmla="*/ 106 h 106"/>
              <a:gd name="T84" fmla="*/ 106 w 111"/>
              <a:gd name="T85" fmla="*/ 101 h 106"/>
              <a:gd name="T86" fmla="*/ 91 w 111"/>
              <a:gd name="T87" fmla="*/ 61 h 106"/>
              <a:gd name="T88" fmla="*/ 76 w 111"/>
              <a:gd name="T89" fmla="*/ 66 h 106"/>
              <a:gd name="T90" fmla="*/ 81 w 111"/>
              <a:gd name="T91" fmla="*/ 76 h 106"/>
              <a:gd name="T92" fmla="*/ 86 w 111"/>
              <a:gd name="T93" fmla="*/ 86 h 106"/>
              <a:gd name="T94" fmla="*/ 66 w 111"/>
              <a:gd name="T95" fmla="*/ 86 h 106"/>
              <a:gd name="T96" fmla="*/ 81 w 111"/>
              <a:gd name="T97" fmla="*/ 51 h 106"/>
              <a:gd name="T98" fmla="*/ 76 w 111"/>
              <a:gd name="T99" fmla="*/ 46 h 106"/>
              <a:gd name="T100" fmla="*/ 66 w 111"/>
              <a:gd name="T101" fmla="*/ 41 h 106"/>
              <a:gd name="T102" fmla="*/ 61 w 111"/>
              <a:gd name="T103" fmla="*/ 66 h 106"/>
              <a:gd name="T104" fmla="*/ 51 w 111"/>
              <a:gd name="T105" fmla="*/ 81 h 106"/>
              <a:gd name="T106" fmla="*/ 41 w 111"/>
              <a:gd name="T107" fmla="*/ 8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1" h="106">
                <a:moveTo>
                  <a:pt x="16" y="36"/>
                </a:moveTo>
                <a:lnTo>
                  <a:pt x="16" y="36"/>
                </a:lnTo>
                <a:lnTo>
                  <a:pt x="11" y="51"/>
                </a:lnTo>
                <a:lnTo>
                  <a:pt x="0" y="71"/>
                </a:lnTo>
                <a:lnTo>
                  <a:pt x="0" y="71"/>
                </a:lnTo>
                <a:lnTo>
                  <a:pt x="5" y="81"/>
                </a:lnTo>
                <a:lnTo>
                  <a:pt x="5" y="81"/>
                </a:lnTo>
                <a:lnTo>
                  <a:pt x="16" y="66"/>
                </a:lnTo>
                <a:lnTo>
                  <a:pt x="16" y="106"/>
                </a:lnTo>
                <a:lnTo>
                  <a:pt x="31" y="106"/>
                </a:lnTo>
                <a:lnTo>
                  <a:pt x="31" y="61"/>
                </a:lnTo>
                <a:lnTo>
                  <a:pt x="31" y="61"/>
                </a:lnTo>
                <a:lnTo>
                  <a:pt x="41" y="71"/>
                </a:lnTo>
                <a:lnTo>
                  <a:pt x="41" y="71"/>
                </a:lnTo>
                <a:lnTo>
                  <a:pt x="51" y="66"/>
                </a:lnTo>
                <a:lnTo>
                  <a:pt x="51" y="66"/>
                </a:lnTo>
                <a:lnTo>
                  <a:pt x="41" y="51"/>
                </a:lnTo>
                <a:lnTo>
                  <a:pt x="41" y="51"/>
                </a:lnTo>
                <a:lnTo>
                  <a:pt x="46" y="56"/>
                </a:lnTo>
                <a:lnTo>
                  <a:pt x="46" y="56"/>
                </a:lnTo>
                <a:lnTo>
                  <a:pt x="51" y="56"/>
                </a:lnTo>
                <a:lnTo>
                  <a:pt x="51" y="56"/>
                </a:lnTo>
                <a:lnTo>
                  <a:pt x="66" y="25"/>
                </a:lnTo>
                <a:lnTo>
                  <a:pt x="66" y="25"/>
                </a:lnTo>
                <a:lnTo>
                  <a:pt x="71" y="10"/>
                </a:lnTo>
                <a:lnTo>
                  <a:pt x="71" y="10"/>
                </a:lnTo>
                <a:lnTo>
                  <a:pt x="56" y="5"/>
                </a:lnTo>
                <a:lnTo>
                  <a:pt x="56" y="5"/>
                </a:lnTo>
                <a:lnTo>
                  <a:pt x="51" y="31"/>
                </a:lnTo>
                <a:lnTo>
                  <a:pt x="41" y="46"/>
                </a:lnTo>
                <a:lnTo>
                  <a:pt x="41" y="46"/>
                </a:lnTo>
                <a:lnTo>
                  <a:pt x="41" y="46"/>
                </a:lnTo>
                <a:lnTo>
                  <a:pt x="31" y="51"/>
                </a:lnTo>
                <a:lnTo>
                  <a:pt x="31" y="36"/>
                </a:lnTo>
                <a:lnTo>
                  <a:pt x="46" y="36"/>
                </a:lnTo>
                <a:lnTo>
                  <a:pt x="46" y="25"/>
                </a:lnTo>
                <a:lnTo>
                  <a:pt x="31" y="25"/>
                </a:lnTo>
                <a:lnTo>
                  <a:pt x="31" y="10"/>
                </a:lnTo>
                <a:lnTo>
                  <a:pt x="31" y="10"/>
                </a:lnTo>
                <a:lnTo>
                  <a:pt x="31" y="0"/>
                </a:lnTo>
                <a:lnTo>
                  <a:pt x="31" y="0"/>
                </a:lnTo>
                <a:lnTo>
                  <a:pt x="31" y="0"/>
                </a:lnTo>
                <a:lnTo>
                  <a:pt x="21" y="0"/>
                </a:lnTo>
                <a:lnTo>
                  <a:pt x="16" y="0"/>
                </a:lnTo>
                <a:lnTo>
                  <a:pt x="16" y="25"/>
                </a:lnTo>
                <a:lnTo>
                  <a:pt x="0" y="25"/>
                </a:lnTo>
                <a:lnTo>
                  <a:pt x="0" y="36"/>
                </a:lnTo>
                <a:lnTo>
                  <a:pt x="16" y="36"/>
                </a:lnTo>
                <a:lnTo>
                  <a:pt x="16" y="36"/>
                </a:lnTo>
                <a:close/>
                <a:moveTo>
                  <a:pt x="111" y="46"/>
                </a:moveTo>
                <a:lnTo>
                  <a:pt x="111" y="46"/>
                </a:lnTo>
                <a:lnTo>
                  <a:pt x="111" y="41"/>
                </a:lnTo>
                <a:lnTo>
                  <a:pt x="111" y="41"/>
                </a:lnTo>
                <a:lnTo>
                  <a:pt x="96" y="31"/>
                </a:lnTo>
                <a:lnTo>
                  <a:pt x="86" y="10"/>
                </a:lnTo>
                <a:lnTo>
                  <a:pt x="86" y="10"/>
                </a:lnTo>
                <a:lnTo>
                  <a:pt x="86" y="5"/>
                </a:lnTo>
                <a:lnTo>
                  <a:pt x="86" y="5"/>
                </a:lnTo>
                <a:lnTo>
                  <a:pt x="86" y="0"/>
                </a:lnTo>
                <a:lnTo>
                  <a:pt x="86" y="0"/>
                </a:lnTo>
                <a:lnTo>
                  <a:pt x="76" y="0"/>
                </a:lnTo>
                <a:lnTo>
                  <a:pt x="76" y="0"/>
                </a:lnTo>
                <a:lnTo>
                  <a:pt x="76" y="0"/>
                </a:lnTo>
                <a:lnTo>
                  <a:pt x="76" y="0"/>
                </a:lnTo>
                <a:lnTo>
                  <a:pt x="81" y="31"/>
                </a:lnTo>
                <a:lnTo>
                  <a:pt x="91" y="46"/>
                </a:lnTo>
                <a:lnTo>
                  <a:pt x="101" y="56"/>
                </a:lnTo>
                <a:lnTo>
                  <a:pt x="101" y="56"/>
                </a:lnTo>
                <a:lnTo>
                  <a:pt x="111" y="46"/>
                </a:lnTo>
                <a:lnTo>
                  <a:pt x="111" y="46"/>
                </a:lnTo>
                <a:lnTo>
                  <a:pt x="111" y="46"/>
                </a:lnTo>
                <a:close/>
                <a:moveTo>
                  <a:pt x="41" y="86"/>
                </a:moveTo>
                <a:lnTo>
                  <a:pt x="41" y="86"/>
                </a:lnTo>
                <a:lnTo>
                  <a:pt x="41" y="91"/>
                </a:lnTo>
                <a:lnTo>
                  <a:pt x="41" y="91"/>
                </a:lnTo>
                <a:lnTo>
                  <a:pt x="46" y="106"/>
                </a:lnTo>
                <a:lnTo>
                  <a:pt x="46" y="106"/>
                </a:lnTo>
                <a:lnTo>
                  <a:pt x="46" y="101"/>
                </a:lnTo>
                <a:lnTo>
                  <a:pt x="46" y="101"/>
                </a:lnTo>
                <a:lnTo>
                  <a:pt x="91" y="101"/>
                </a:lnTo>
                <a:lnTo>
                  <a:pt x="91" y="101"/>
                </a:lnTo>
                <a:lnTo>
                  <a:pt x="91" y="101"/>
                </a:lnTo>
                <a:lnTo>
                  <a:pt x="91" y="101"/>
                </a:lnTo>
                <a:lnTo>
                  <a:pt x="91" y="106"/>
                </a:lnTo>
                <a:lnTo>
                  <a:pt x="91" y="106"/>
                </a:lnTo>
                <a:lnTo>
                  <a:pt x="106" y="101"/>
                </a:lnTo>
                <a:lnTo>
                  <a:pt x="106" y="101"/>
                </a:lnTo>
                <a:lnTo>
                  <a:pt x="91" y="61"/>
                </a:lnTo>
                <a:lnTo>
                  <a:pt x="91" y="61"/>
                </a:lnTo>
                <a:lnTo>
                  <a:pt x="76" y="66"/>
                </a:lnTo>
                <a:lnTo>
                  <a:pt x="76" y="66"/>
                </a:lnTo>
                <a:lnTo>
                  <a:pt x="81" y="76"/>
                </a:lnTo>
                <a:lnTo>
                  <a:pt x="81" y="76"/>
                </a:lnTo>
                <a:lnTo>
                  <a:pt x="86" y="86"/>
                </a:lnTo>
                <a:lnTo>
                  <a:pt x="86" y="86"/>
                </a:lnTo>
                <a:lnTo>
                  <a:pt x="66" y="86"/>
                </a:lnTo>
                <a:lnTo>
                  <a:pt x="66" y="86"/>
                </a:lnTo>
                <a:lnTo>
                  <a:pt x="81" y="51"/>
                </a:lnTo>
                <a:lnTo>
                  <a:pt x="81" y="51"/>
                </a:lnTo>
                <a:lnTo>
                  <a:pt x="76" y="46"/>
                </a:lnTo>
                <a:lnTo>
                  <a:pt x="76" y="46"/>
                </a:lnTo>
                <a:lnTo>
                  <a:pt x="66" y="41"/>
                </a:lnTo>
                <a:lnTo>
                  <a:pt x="66" y="41"/>
                </a:lnTo>
                <a:lnTo>
                  <a:pt x="61" y="66"/>
                </a:lnTo>
                <a:lnTo>
                  <a:pt x="51" y="81"/>
                </a:lnTo>
                <a:lnTo>
                  <a:pt x="51" y="81"/>
                </a:lnTo>
                <a:lnTo>
                  <a:pt x="41" y="86"/>
                </a:lnTo>
                <a:lnTo>
                  <a:pt x="41" y="86"/>
                </a:lnTo>
                <a:lnTo>
                  <a:pt x="41" y="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6729413" y="2055813"/>
            <a:ext cx="184150" cy="168275"/>
          </a:xfrm>
          <a:custGeom>
            <a:avLst/>
            <a:gdLst>
              <a:gd name="T0" fmla="*/ 0 w 116"/>
              <a:gd name="T1" fmla="*/ 96 h 106"/>
              <a:gd name="T2" fmla="*/ 15 w 116"/>
              <a:gd name="T3" fmla="*/ 106 h 106"/>
              <a:gd name="T4" fmla="*/ 30 w 116"/>
              <a:gd name="T5" fmla="*/ 46 h 106"/>
              <a:gd name="T6" fmla="*/ 61 w 116"/>
              <a:gd name="T7" fmla="*/ 15 h 106"/>
              <a:gd name="T8" fmla="*/ 40 w 116"/>
              <a:gd name="T9" fmla="*/ 25 h 106"/>
              <a:gd name="T10" fmla="*/ 61 w 116"/>
              <a:gd name="T11" fmla="*/ 71 h 106"/>
              <a:gd name="T12" fmla="*/ 61 w 116"/>
              <a:gd name="T13" fmla="*/ 91 h 106"/>
              <a:gd name="T14" fmla="*/ 50 w 116"/>
              <a:gd name="T15" fmla="*/ 96 h 106"/>
              <a:gd name="T16" fmla="*/ 55 w 116"/>
              <a:gd name="T17" fmla="*/ 106 h 106"/>
              <a:gd name="T18" fmla="*/ 76 w 116"/>
              <a:gd name="T19" fmla="*/ 106 h 106"/>
              <a:gd name="T20" fmla="*/ 81 w 116"/>
              <a:gd name="T21" fmla="*/ 96 h 106"/>
              <a:gd name="T22" fmla="*/ 101 w 116"/>
              <a:gd name="T23" fmla="*/ 71 h 106"/>
              <a:gd name="T24" fmla="*/ 71 w 116"/>
              <a:gd name="T25" fmla="*/ 25 h 106"/>
              <a:gd name="T26" fmla="*/ 111 w 116"/>
              <a:gd name="T27" fmla="*/ 15 h 106"/>
              <a:gd name="T28" fmla="*/ 15 w 116"/>
              <a:gd name="T29" fmla="*/ 0 h 106"/>
              <a:gd name="T30" fmla="*/ 15 w 116"/>
              <a:gd name="T31" fmla="*/ 46 h 106"/>
              <a:gd name="T32" fmla="*/ 0 w 116"/>
              <a:gd name="T33" fmla="*/ 96 h 106"/>
              <a:gd name="T34" fmla="*/ 0 w 116"/>
              <a:gd name="T35" fmla="*/ 96 h 106"/>
              <a:gd name="T36" fmla="*/ 86 w 116"/>
              <a:gd name="T37" fmla="*/ 41 h 106"/>
              <a:gd name="T38" fmla="*/ 55 w 116"/>
              <a:gd name="T39" fmla="*/ 36 h 106"/>
              <a:gd name="T40" fmla="*/ 86 w 116"/>
              <a:gd name="T41" fmla="*/ 36 h 106"/>
              <a:gd name="T42" fmla="*/ 55 w 116"/>
              <a:gd name="T43" fmla="*/ 51 h 106"/>
              <a:gd name="T44" fmla="*/ 86 w 116"/>
              <a:gd name="T45" fmla="*/ 61 h 106"/>
              <a:gd name="T46" fmla="*/ 55 w 116"/>
              <a:gd name="T47" fmla="*/ 61 h 106"/>
              <a:gd name="T48" fmla="*/ 116 w 116"/>
              <a:gd name="T49" fmla="*/ 91 h 106"/>
              <a:gd name="T50" fmla="*/ 91 w 116"/>
              <a:gd name="T51" fmla="*/ 71 h 106"/>
              <a:gd name="T52" fmla="*/ 81 w 116"/>
              <a:gd name="T53" fmla="*/ 81 h 106"/>
              <a:gd name="T54" fmla="*/ 86 w 116"/>
              <a:gd name="T55" fmla="*/ 86 h 106"/>
              <a:gd name="T56" fmla="*/ 101 w 116"/>
              <a:gd name="T57" fmla="*/ 101 h 106"/>
              <a:gd name="T58" fmla="*/ 116 w 116"/>
              <a:gd name="T59" fmla="*/ 91 h 106"/>
              <a:gd name="T60" fmla="*/ 35 w 116"/>
              <a:gd name="T61" fmla="*/ 106 h 106"/>
              <a:gd name="T62" fmla="*/ 50 w 116"/>
              <a:gd name="T63" fmla="*/ 91 h 106"/>
              <a:gd name="T64" fmla="*/ 55 w 116"/>
              <a:gd name="T65" fmla="*/ 81 h 106"/>
              <a:gd name="T66" fmla="*/ 45 w 116"/>
              <a:gd name="T67" fmla="*/ 76 h 106"/>
              <a:gd name="T68" fmla="*/ 40 w 116"/>
              <a:gd name="T69" fmla="*/ 76 h 106"/>
              <a:gd name="T70" fmla="*/ 40 w 116"/>
              <a:gd name="T71" fmla="*/ 76 h 106"/>
              <a:gd name="T72" fmla="*/ 25 w 116"/>
              <a:gd name="T73" fmla="*/ 96 h 106"/>
              <a:gd name="T74" fmla="*/ 35 w 116"/>
              <a:gd name="T75" fmla="*/ 106 h 106"/>
              <a:gd name="T76" fmla="*/ 35 w 116"/>
              <a:gd name="T77" fmla="*/ 10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6" h="106">
                <a:moveTo>
                  <a:pt x="0" y="96"/>
                </a:moveTo>
                <a:lnTo>
                  <a:pt x="0" y="96"/>
                </a:lnTo>
                <a:lnTo>
                  <a:pt x="15" y="106"/>
                </a:lnTo>
                <a:lnTo>
                  <a:pt x="15" y="106"/>
                </a:lnTo>
                <a:lnTo>
                  <a:pt x="25" y="76"/>
                </a:lnTo>
                <a:lnTo>
                  <a:pt x="30" y="46"/>
                </a:lnTo>
                <a:lnTo>
                  <a:pt x="30" y="15"/>
                </a:lnTo>
                <a:lnTo>
                  <a:pt x="61" y="15"/>
                </a:lnTo>
                <a:lnTo>
                  <a:pt x="55" y="25"/>
                </a:lnTo>
                <a:lnTo>
                  <a:pt x="40" y="25"/>
                </a:lnTo>
                <a:lnTo>
                  <a:pt x="40" y="71"/>
                </a:lnTo>
                <a:lnTo>
                  <a:pt x="61" y="71"/>
                </a:lnTo>
                <a:lnTo>
                  <a:pt x="61" y="91"/>
                </a:lnTo>
                <a:lnTo>
                  <a:pt x="61" y="91"/>
                </a:lnTo>
                <a:lnTo>
                  <a:pt x="61" y="91"/>
                </a:lnTo>
                <a:lnTo>
                  <a:pt x="50" y="96"/>
                </a:lnTo>
                <a:lnTo>
                  <a:pt x="50" y="96"/>
                </a:lnTo>
                <a:lnTo>
                  <a:pt x="55" y="106"/>
                </a:lnTo>
                <a:lnTo>
                  <a:pt x="55" y="106"/>
                </a:lnTo>
                <a:lnTo>
                  <a:pt x="76" y="106"/>
                </a:lnTo>
                <a:lnTo>
                  <a:pt x="76" y="101"/>
                </a:lnTo>
                <a:lnTo>
                  <a:pt x="81" y="96"/>
                </a:lnTo>
                <a:lnTo>
                  <a:pt x="81" y="71"/>
                </a:lnTo>
                <a:lnTo>
                  <a:pt x="101" y="71"/>
                </a:lnTo>
                <a:lnTo>
                  <a:pt x="101" y="25"/>
                </a:lnTo>
                <a:lnTo>
                  <a:pt x="71" y="25"/>
                </a:lnTo>
                <a:lnTo>
                  <a:pt x="76" y="15"/>
                </a:lnTo>
                <a:lnTo>
                  <a:pt x="111" y="15"/>
                </a:lnTo>
                <a:lnTo>
                  <a:pt x="111" y="5"/>
                </a:lnTo>
                <a:lnTo>
                  <a:pt x="15" y="0"/>
                </a:lnTo>
                <a:lnTo>
                  <a:pt x="15" y="46"/>
                </a:lnTo>
                <a:lnTo>
                  <a:pt x="15" y="46"/>
                </a:lnTo>
                <a:lnTo>
                  <a:pt x="10" y="76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  <a:close/>
                <a:moveTo>
                  <a:pt x="86" y="36"/>
                </a:moveTo>
                <a:lnTo>
                  <a:pt x="86" y="41"/>
                </a:lnTo>
                <a:lnTo>
                  <a:pt x="55" y="41"/>
                </a:lnTo>
                <a:lnTo>
                  <a:pt x="55" y="36"/>
                </a:lnTo>
                <a:lnTo>
                  <a:pt x="86" y="36"/>
                </a:lnTo>
                <a:lnTo>
                  <a:pt x="86" y="36"/>
                </a:lnTo>
                <a:close/>
                <a:moveTo>
                  <a:pt x="55" y="61"/>
                </a:moveTo>
                <a:lnTo>
                  <a:pt x="55" y="51"/>
                </a:lnTo>
                <a:lnTo>
                  <a:pt x="86" y="51"/>
                </a:lnTo>
                <a:lnTo>
                  <a:pt x="86" y="61"/>
                </a:lnTo>
                <a:lnTo>
                  <a:pt x="55" y="61"/>
                </a:lnTo>
                <a:lnTo>
                  <a:pt x="55" y="61"/>
                </a:lnTo>
                <a:close/>
                <a:moveTo>
                  <a:pt x="116" y="91"/>
                </a:moveTo>
                <a:lnTo>
                  <a:pt x="116" y="91"/>
                </a:lnTo>
                <a:lnTo>
                  <a:pt x="91" y="71"/>
                </a:lnTo>
                <a:lnTo>
                  <a:pt x="91" y="71"/>
                </a:lnTo>
                <a:lnTo>
                  <a:pt x="81" y="81"/>
                </a:lnTo>
                <a:lnTo>
                  <a:pt x="81" y="81"/>
                </a:lnTo>
                <a:lnTo>
                  <a:pt x="86" y="86"/>
                </a:lnTo>
                <a:lnTo>
                  <a:pt x="86" y="86"/>
                </a:lnTo>
                <a:lnTo>
                  <a:pt x="101" y="101"/>
                </a:lnTo>
                <a:lnTo>
                  <a:pt x="101" y="101"/>
                </a:lnTo>
                <a:lnTo>
                  <a:pt x="116" y="91"/>
                </a:lnTo>
                <a:lnTo>
                  <a:pt x="116" y="91"/>
                </a:lnTo>
                <a:lnTo>
                  <a:pt x="116" y="91"/>
                </a:lnTo>
                <a:close/>
                <a:moveTo>
                  <a:pt x="35" y="106"/>
                </a:moveTo>
                <a:lnTo>
                  <a:pt x="35" y="106"/>
                </a:lnTo>
                <a:lnTo>
                  <a:pt x="50" y="91"/>
                </a:lnTo>
                <a:lnTo>
                  <a:pt x="50" y="91"/>
                </a:lnTo>
                <a:lnTo>
                  <a:pt x="55" y="81"/>
                </a:lnTo>
                <a:lnTo>
                  <a:pt x="55" y="81"/>
                </a:lnTo>
                <a:lnTo>
                  <a:pt x="45" y="76"/>
                </a:lnTo>
                <a:lnTo>
                  <a:pt x="45" y="76"/>
                </a:lnTo>
                <a:lnTo>
                  <a:pt x="40" y="76"/>
                </a:lnTo>
                <a:lnTo>
                  <a:pt x="40" y="76"/>
                </a:lnTo>
                <a:lnTo>
                  <a:pt x="40" y="76"/>
                </a:lnTo>
                <a:lnTo>
                  <a:pt x="40" y="76"/>
                </a:lnTo>
                <a:lnTo>
                  <a:pt x="25" y="96"/>
                </a:lnTo>
                <a:lnTo>
                  <a:pt x="25" y="96"/>
                </a:lnTo>
                <a:lnTo>
                  <a:pt x="35" y="106"/>
                </a:lnTo>
                <a:lnTo>
                  <a:pt x="35" y="106"/>
                </a:lnTo>
                <a:lnTo>
                  <a:pt x="35" y="10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6929438" y="2055813"/>
            <a:ext cx="168275" cy="168275"/>
          </a:xfrm>
          <a:custGeom>
            <a:avLst/>
            <a:gdLst>
              <a:gd name="T0" fmla="*/ 65 w 106"/>
              <a:gd name="T1" fmla="*/ 15 h 106"/>
              <a:gd name="T2" fmla="*/ 65 w 106"/>
              <a:gd name="T3" fmla="*/ 15 h 106"/>
              <a:gd name="T4" fmla="*/ 60 w 106"/>
              <a:gd name="T5" fmla="*/ 10 h 106"/>
              <a:gd name="T6" fmla="*/ 60 w 106"/>
              <a:gd name="T7" fmla="*/ 10 h 106"/>
              <a:gd name="T8" fmla="*/ 60 w 106"/>
              <a:gd name="T9" fmla="*/ 0 h 106"/>
              <a:gd name="T10" fmla="*/ 60 w 106"/>
              <a:gd name="T11" fmla="*/ 0 h 106"/>
              <a:gd name="T12" fmla="*/ 50 w 106"/>
              <a:gd name="T13" fmla="*/ 0 h 106"/>
              <a:gd name="T14" fmla="*/ 50 w 106"/>
              <a:gd name="T15" fmla="*/ 0 h 106"/>
              <a:gd name="T16" fmla="*/ 40 w 106"/>
              <a:gd name="T17" fmla="*/ 0 h 106"/>
              <a:gd name="T18" fmla="*/ 40 w 106"/>
              <a:gd name="T19" fmla="*/ 0 h 106"/>
              <a:gd name="T20" fmla="*/ 45 w 106"/>
              <a:gd name="T21" fmla="*/ 15 h 106"/>
              <a:gd name="T22" fmla="*/ 0 w 106"/>
              <a:gd name="T23" fmla="*/ 15 h 106"/>
              <a:gd name="T24" fmla="*/ 0 w 106"/>
              <a:gd name="T25" fmla="*/ 31 h 106"/>
              <a:gd name="T26" fmla="*/ 45 w 106"/>
              <a:gd name="T27" fmla="*/ 31 h 106"/>
              <a:gd name="T28" fmla="*/ 45 w 106"/>
              <a:gd name="T29" fmla="*/ 41 h 106"/>
              <a:gd name="T30" fmla="*/ 15 w 106"/>
              <a:gd name="T31" fmla="*/ 41 h 106"/>
              <a:gd name="T32" fmla="*/ 15 w 106"/>
              <a:gd name="T33" fmla="*/ 96 h 106"/>
              <a:gd name="T34" fmla="*/ 30 w 106"/>
              <a:gd name="T35" fmla="*/ 96 h 106"/>
              <a:gd name="T36" fmla="*/ 30 w 106"/>
              <a:gd name="T37" fmla="*/ 56 h 106"/>
              <a:gd name="T38" fmla="*/ 45 w 106"/>
              <a:gd name="T39" fmla="*/ 56 h 106"/>
              <a:gd name="T40" fmla="*/ 45 w 106"/>
              <a:gd name="T41" fmla="*/ 106 h 106"/>
              <a:gd name="T42" fmla="*/ 60 w 106"/>
              <a:gd name="T43" fmla="*/ 106 h 106"/>
              <a:gd name="T44" fmla="*/ 60 w 106"/>
              <a:gd name="T45" fmla="*/ 56 h 106"/>
              <a:gd name="T46" fmla="*/ 80 w 106"/>
              <a:gd name="T47" fmla="*/ 56 h 106"/>
              <a:gd name="T48" fmla="*/ 80 w 106"/>
              <a:gd name="T49" fmla="*/ 81 h 106"/>
              <a:gd name="T50" fmla="*/ 80 w 106"/>
              <a:gd name="T51" fmla="*/ 81 h 106"/>
              <a:gd name="T52" fmla="*/ 75 w 106"/>
              <a:gd name="T53" fmla="*/ 81 h 106"/>
              <a:gd name="T54" fmla="*/ 65 w 106"/>
              <a:gd name="T55" fmla="*/ 81 h 106"/>
              <a:gd name="T56" fmla="*/ 65 w 106"/>
              <a:gd name="T57" fmla="*/ 81 h 106"/>
              <a:gd name="T58" fmla="*/ 70 w 106"/>
              <a:gd name="T59" fmla="*/ 96 h 106"/>
              <a:gd name="T60" fmla="*/ 70 w 106"/>
              <a:gd name="T61" fmla="*/ 96 h 106"/>
              <a:gd name="T62" fmla="*/ 90 w 106"/>
              <a:gd name="T63" fmla="*/ 96 h 106"/>
              <a:gd name="T64" fmla="*/ 90 w 106"/>
              <a:gd name="T65" fmla="*/ 91 h 106"/>
              <a:gd name="T66" fmla="*/ 95 w 106"/>
              <a:gd name="T67" fmla="*/ 86 h 106"/>
              <a:gd name="T68" fmla="*/ 95 w 106"/>
              <a:gd name="T69" fmla="*/ 41 h 106"/>
              <a:gd name="T70" fmla="*/ 60 w 106"/>
              <a:gd name="T71" fmla="*/ 41 h 106"/>
              <a:gd name="T72" fmla="*/ 60 w 106"/>
              <a:gd name="T73" fmla="*/ 31 h 106"/>
              <a:gd name="T74" fmla="*/ 106 w 106"/>
              <a:gd name="T75" fmla="*/ 31 h 106"/>
              <a:gd name="T76" fmla="*/ 106 w 106"/>
              <a:gd name="T77" fmla="*/ 15 h 106"/>
              <a:gd name="T78" fmla="*/ 50 w 106"/>
              <a:gd name="T79" fmla="*/ 15 h 106"/>
              <a:gd name="T80" fmla="*/ 50 w 106"/>
              <a:gd name="T81" fmla="*/ 15 h 106"/>
              <a:gd name="T82" fmla="*/ 65 w 106"/>
              <a:gd name="T83" fmla="*/ 15 h 106"/>
              <a:gd name="T84" fmla="*/ 65 w 106"/>
              <a:gd name="T85" fmla="*/ 15 h 106"/>
              <a:gd name="T86" fmla="*/ 65 w 106"/>
              <a:gd name="T87" fmla="*/ 1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6" h="106">
                <a:moveTo>
                  <a:pt x="65" y="15"/>
                </a:moveTo>
                <a:lnTo>
                  <a:pt x="65" y="15"/>
                </a:lnTo>
                <a:lnTo>
                  <a:pt x="60" y="10"/>
                </a:lnTo>
                <a:lnTo>
                  <a:pt x="60" y="10"/>
                </a:lnTo>
                <a:lnTo>
                  <a:pt x="60" y="0"/>
                </a:lnTo>
                <a:lnTo>
                  <a:pt x="60" y="0"/>
                </a:lnTo>
                <a:lnTo>
                  <a:pt x="50" y="0"/>
                </a:lnTo>
                <a:lnTo>
                  <a:pt x="50" y="0"/>
                </a:lnTo>
                <a:lnTo>
                  <a:pt x="40" y="0"/>
                </a:lnTo>
                <a:lnTo>
                  <a:pt x="40" y="0"/>
                </a:lnTo>
                <a:lnTo>
                  <a:pt x="45" y="15"/>
                </a:lnTo>
                <a:lnTo>
                  <a:pt x="0" y="15"/>
                </a:lnTo>
                <a:lnTo>
                  <a:pt x="0" y="31"/>
                </a:lnTo>
                <a:lnTo>
                  <a:pt x="45" y="31"/>
                </a:lnTo>
                <a:lnTo>
                  <a:pt x="45" y="41"/>
                </a:lnTo>
                <a:lnTo>
                  <a:pt x="15" y="41"/>
                </a:lnTo>
                <a:lnTo>
                  <a:pt x="15" y="96"/>
                </a:lnTo>
                <a:lnTo>
                  <a:pt x="30" y="96"/>
                </a:lnTo>
                <a:lnTo>
                  <a:pt x="30" y="56"/>
                </a:lnTo>
                <a:lnTo>
                  <a:pt x="45" y="56"/>
                </a:lnTo>
                <a:lnTo>
                  <a:pt x="45" y="106"/>
                </a:lnTo>
                <a:lnTo>
                  <a:pt x="60" y="106"/>
                </a:lnTo>
                <a:lnTo>
                  <a:pt x="60" y="56"/>
                </a:lnTo>
                <a:lnTo>
                  <a:pt x="80" y="56"/>
                </a:lnTo>
                <a:lnTo>
                  <a:pt x="80" y="81"/>
                </a:lnTo>
                <a:lnTo>
                  <a:pt x="80" y="81"/>
                </a:lnTo>
                <a:lnTo>
                  <a:pt x="75" y="81"/>
                </a:lnTo>
                <a:lnTo>
                  <a:pt x="65" y="81"/>
                </a:lnTo>
                <a:lnTo>
                  <a:pt x="65" y="81"/>
                </a:lnTo>
                <a:lnTo>
                  <a:pt x="70" y="96"/>
                </a:lnTo>
                <a:lnTo>
                  <a:pt x="70" y="96"/>
                </a:lnTo>
                <a:lnTo>
                  <a:pt x="90" y="96"/>
                </a:lnTo>
                <a:lnTo>
                  <a:pt x="90" y="91"/>
                </a:lnTo>
                <a:lnTo>
                  <a:pt x="95" y="86"/>
                </a:lnTo>
                <a:lnTo>
                  <a:pt x="95" y="41"/>
                </a:lnTo>
                <a:lnTo>
                  <a:pt x="60" y="41"/>
                </a:lnTo>
                <a:lnTo>
                  <a:pt x="60" y="31"/>
                </a:lnTo>
                <a:lnTo>
                  <a:pt x="106" y="31"/>
                </a:lnTo>
                <a:lnTo>
                  <a:pt x="106" y="15"/>
                </a:lnTo>
                <a:lnTo>
                  <a:pt x="50" y="15"/>
                </a:lnTo>
                <a:lnTo>
                  <a:pt x="50" y="15"/>
                </a:lnTo>
                <a:lnTo>
                  <a:pt x="65" y="15"/>
                </a:lnTo>
                <a:lnTo>
                  <a:pt x="65" y="15"/>
                </a:lnTo>
                <a:lnTo>
                  <a:pt x="65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/>
          </p:cNvSpPr>
          <p:nvPr/>
        </p:nvSpPr>
        <p:spPr bwMode="auto">
          <a:xfrm>
            <a:off x="8255000" y="3167063"/>
            <a:ext cx="47625" cy="55563"/>
          </a:xfrm>
          <a:custGeom>
            <a:avLst/>
            <a:gdLst>
              <a:gd name="T0" fmla="*/ 30 w 30"/>
              <a:gd name="T1" fmla="*/ 15 h 35"/>
              <a:gd name="T2" fmla="*/ 30 w 30"/>
              <a:gd name="T3" fmla="*/ 15 h 35"/>
              <a:gd name="T4" fmla="*/ 25 w 30"/>
              <a:gd name="T5" fmla="*/ 30 h 35"/>
              <a:gd name="T6" fmla="*/ 15 w 30"/>
              <a:gd name="T7" fmla="*/ 35 h 35"/>
              <a:gd name="T8" fmla="*/ 15 w 30"/>
              <a:gd name="T9" fmla="*/ 35 h 35"/>
              <a:gd name="T10" fmla="*/ 5 w 30"/>
              <a:gd name="T11" fmla="*/ 30 h 35"/>
              <a:gd name="T12" fmla="*/ 0 w 30"/>
              <a:gd name="T13" fmla="*/ 15 h 35"/>
              <a:gd name="T14" fmla="*/ 0 w 30"/>
              <a:gd name="T15" fmla="*/ 15 h 35"/>
              <a:gd name="T16" fmla="*/ 5 w 30"/>
              <a:gd name="T17" fmla="*/ 5 h 35"/>
              <a:gd name="T18" fmla="*/ 15 w 30"/>
              <a:gd name="T19" fmla="*/ 0 h 35"/>
              <a:gd name="T20" fmla="*/ 15 w 30"/>
              <a:gd name="T21" fmla="*/ 0 h 35"/>
              <a:gd name="T22" fmla="*/ 25 w 30"/>
              <a:gd name="T23" fmla="*/ 5 h 35"/>
              <a:gd name="T24" fmla="*/ 30 w 30"/>
              <a:gd name="T25" fmla="*/ 15 h 35"/>
              <a:gd name="T26" fmla="*/ 30 w 30"/>
              <a:gd name="T27" fmla="*/ 1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5">
                <a:moveTo>
                  <a:pt x="30" y="15"/>
                </a:moveTo>
                <a:lnTo>
                  <a:pt x="30" y="15"/>
                </a:lnTo>
                <a:lnTo>
                  <a:pt x="25" y="30"/>
                </a:lnTo>
                <a:lnTo>
                  <a:pt x="15" y="35"/>
                </a:lnTo>
                <a:lnTo>
                  <a:pt x="15" y="35"/>
                </a:lnTo>
                <a:lnTo>
                  <a:pt x="5" y="30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25" y="5"/>
                </a:lnTo>
                <a:lnTo>
                  <a:pt x="30" y="15"/>
                </a:lnTo>
                <a:lnTo>
                  <a:pt x="30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8215313" y="3133725"/>
            <a:ext cx="119063" cy="120650"/>
          </a:xfrm>
          <a:custGeom>
            <a:avLst/>
            <a:gdLst>
              <a:gd name="T0" fmla="*/ 75 w 75"/>
              <a:gd name="T1" fmla="*/ 36 h 76"/>
              <a:gd name="T2" fmla="*/ 75 w 75"/>
              <a:gd name="T3" fmla="*/ 36 h 76"/>
              <a:gd name="T4" fmla="*/ 75 w 75"/>
              <a:gd name="T5" fmla="*/ 51 h 76"/>
              <a:gd name="T6" fmla="*/ 65 w 75"/>
              <a:gd name="T7" fmla="*/ 66 h 76"/>
              <a:gd name="T8" fmla="*/ 55 w 75"/>
              <a:gd name="T9" fmla="*/ 71 h 76"/>
              <a:gd name="T10" fmla="*/ 40 w 75"/>
              <a:gd name="T11" fmla="*/ 76 h 76"/>
              <a:gd name="T12" fmla="*/ 40 w 75"/>
              <a:gd name="T13" fmla="*/ 76 h 76"/>
              <a:gd name="T14" fmla="*/ 25 w 75"/>
              <a:gd name="T15" fmla="*/ 71 h 76"/>
              <a:gd name="T16" fmla="*/ 15 w 75"/>
              <a:gd name="T17" fmla="*/ 66 h 76"/>
              <a:gd name="T18" fmla="*/ 5 w 75"/>
              <a:gd name="T19" fmla="*/ 51 h 76"/>
              <a:gd name="T20" fmla="*/ 0 w 75"/>
              <a:gd name="T21" fmla="*/ 36 h 76"/>
              <a:gd name="T22" fmla="*/ 0 w 75"/>
              <a:gd name="T23" fmla="*/ 36 h 76"/>
              <a:gd name="T24" fmla="*/ 5 w 75"/>
              <a:gd name="T25" fmla="*/ 26 h 76"/>
              <a:gd name="T26" fmla="*/ 15 w 75"/>
              <a:gd name="T27" fmla="*/ 10 h 76"/>
              <a:gd name="T28" fmla="*/ 25 w 75"/>
              <a:gd name="T29" fmla="*/ 5 h 76"/>
              <a:gd name="T30" fmla="*/ 40 w 75"/>
              <a:gd name="T31" fmla="*/ 0 h 76"/>
              <a:gd name="T32" fmla="*/ 40 w 75"/>
              <a:gd name="T33" fmla="*/ 0 h 76"/>
              <a:gd name="T34" fmla="*/ 55 w 75"/>
              <a:gd name="T35" fmla="*/ 5 h 76"/>
              <a:gd name="T36" fmla="*/ 65 w 75"/>
              <a:gd name="T37" fmla="*/ 10 h 76"/>
              <a:gd name="T38" fmla="*/ 75 w 75"/>
              <a:gd name="T39" fmla="*/ 26 h 76"/>
              <a:gd name="T40" fmla="*/ 75 w 75"/>
              <a:gd name="T41" fmla="*/ 36 h 76"/>
              <a:gd name="T42" fmla="*/ 75 w 75"/>
              <a:gd name="T43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6">
                <a:moveTo>
                  <a:pt x="75" y="36"/>
                </a:moveTo>
                <a:lnTo>
                  <a:pt x="75" y="36"/>
                </a:lnTo>
                <a:lnTo>
                  <a:pt x="75" y="51"/>
                </a:lnTo>
                <a:lnTo>
                  <a:pt x="65" y="66"/>
                </a:lnTo>
                <a:lnTo>
                  <a:pt x="55" y="71"/>
                </a:lnTo>
                <a:lnTo>
                  <a:pt x="40" y="76"/>
                </a:lnTo>
                <a:lnTo>
                  <a:pt x="40" y="76"/>
                </a:lnTo>
                <a:lnTo>
                  <a:pt x="25" y="71"/>
                </a:lnTo>
                <a:lnTo>
                  <a:pt x="15" y="66"/>
                </a:lnTo>
                <a:lnTo>
                  <a:pt x="5" y="51"/>
                </a:lnTo>
                <a:lnTo>
                  <a:pt x="0" y="36"/>
                </a:lnTo>
                <a:lnTo>
                  <a:pt x="0" y="36"/>
                </a:lnTo>
                <a:lnTo>
                  <a:pt x="5" y="26"/>
                </a:lnTo>
                <a:lnTo>
                  <a:pt x="15" y="10"/>
                </a:lnTo>
                <a:lnTo>
                  <a:pt x="25" y="5"/>
                </a:lnTo>
                <a:lnTo>
                  <a:pt x="40" y="0"/>
                </a:lnTo>
                <a:lnTo>
                  <a:pt x="40" y="0"/>
                </a:lnTo>
                <a:lnTo>
                  <a:pt x="55" y="5"/>
                </a:lnTo>
                <a:lnTo>
                  <a:pt x="65" y="10"/>
                </a:lnTo>
                <a:lnTo>
                  <a:pt x="75" y="26"/>
                </a:lnTo>
                <a:lnTo>
                  <a:pt x="75" y="36"/>
                </a:lnTo>
                <a:lnTo>
                  <a:pt x="75" y="36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8167688" y="5449888"/>
            <a:ext cx="47625" cy="55563"/>
          </a:xfrm>
          <a:custGeom>
            <a:avLst/>
            <a:gdLst>
              <a:gd name="T0" fmla="*/ 30 w 30"/>
              <a:gd name="T1" fmla="*/ 20 h 35"/>
              <a:gd name="T2" fmla="*/ 30 w 30"/>
              <a:gd name="T3" fmla="*/ 20 h 35"/>
              <a:gd name="T4" fmla="*/ 25 w 30"/>
              <a:gd name="T5" fmla="*/ 30 h 35"/>
              <a:gd name="T6" fmla="*/ 15 w 30"/>
              <a:gd name="T7" fmla="*/ 35 h 35"/>
              <a:gd name="T8" fmla="*/ 15 w 30"/>
              <a:gd name="T9" fmla="*/ 35 h 35"/>
              <a:gd name="T10" fmla="*/ 0 w 30"/>
              <a:gd name="T11" fmla="*/ 30 h 35"/>
              <a:gd name="T12" fmla="*/ 0 w 30"/>
              <a:gd name="T13" fmla="*/ 20 h 35"/>
              <a:gd name="T14" fmla="*/ 0 w 30"/>
              <a:gd name="T15" fmla="*/ 20 h 35"/>
              <a:gd name="T16" fmla="*/ 0 w 30"/>
              <a:gd name="T17" fmla="*/ 5 h 35"/>
              <a:gd name="T18" fmla="*/ 15 w 30"/>
              <a:gd name="T19" fmla="*/ 0 h 35"/>
              <a:gd name="T20" fmla="*/ 15 w 30"/>
              <a:gd name="T21" fmla="*/ 0 h 35"/>
              <a:gd name="T22" fmla="*/ 25 w 30"/>
              <a:gd name="T23" fmla="*/ 5 h 35"/>
              <a:gd name="T24" fmla="*/ 30 w 30"/>
              <a:gd name="T25" fmla="*/ 20 h 35"/>
              <a:gd name="T26" fmla="*/ 30 w 30"/>
              <a:gd name="T27" fmla="*/ 2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5">
                <a:moveTo>
                  <a:pt x="30" y="20"/>
                </a:moveTo>
                <a:lnTo>
                  <a:pt x="30" y="20"/>
                </a:lnTo>
                <a:lnTo>
                  <a:pt x="25" y="30"/>
                </a:lnTo>
                <a:lnTo>
                  <a:pt x="15" y="35"/>
                </a:lnTo>
                <a:lnTo>
                  <a:pt x="15" y="35"/>
                </a:lnTo>
                <a:lnTo>
                  <a:pt x="0" y="30"/>
                </a:lnTo>
                <a:lnTo>
                  <a:pt x="0" y="20"/>
                </a:lnTo>
                <a:lnTo>
                  <a:pt x="0" y="20"/>
                </a:lnTo>
                <a:lnTo>
                  <a:pt x="0" y="5"/>
                </a:lnTo>
                <a:lnTo>
                  <a:pt x="15" y="0"/>
                </a:lnTo>
                <a:lnTo>
                  <a:pt x="15" y="0"/>
                </a:lnTo>
                <a:lnTo>
                  <a:pt x="25" y="5"/>
                </a:lnTo>
                <a:lnTo>
                  <a:pt x="30" y="20"/>
                </a:lnTo>
                <a:lnTo>
                  <a:pt x="30" y="2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/>
          </p:cNvSpPr>
          <p:nvPr/>
        </p:nvSpPr>
        <p:spPr bwMode="auto">
          <a:xfrm>
            <a:off x="8126413" y="5418138"/>
            <a:ext cx="120650" cy="119063"/>
          </a:xfrm>
          <a:custGeom>
            <a:avLst/>
            <a:gdLst>
              <a:gd name="T0" fmla="*/ 76 w 76"/>
              <a:gd name="T1" fmla="*/ 40 h 75"/>
              <a:gd name="T2" fmla="*/ 76 w 76"/>
              <a:gd name="T3" fmla="*/ 40 h 75"/>
              <a:gd name="T4" fmla="*/ 76 w 76"/>
              <a:gd name="T5" fmla="*/ 50 h 75"/>
              <a:gd name="T6" fmla="*/ 66 w 76"/>
              <a:gd name="T7" fmla="*/ 65 h 75"/>
              <a:gd name="T8" fmla="*/ 56 w 76"/>
              <a:gd name="T9" fmla="*/ 70 h 75"/>
              <a:gd name="T10" fmla="*/ 41 w 76"/>
              <a:gd name="T11" fmla="*/ 75 h 75"/>
              <a:gd name="T12" fmla="*/ 41 w 76"/>
              <a:gd name="T13" fmla="*/ 75 h 75"/>
              <a:gd name="T14" fmla="*/ 26 w 76"/>
              <a:gd name="T15" fmla="*/ 70 h 75"/>
              <a:gd name="T16" fmla="*/ 11 w 76"/>
              <a:gd name="T17" fmla="*/ 65 h 75"/>
              <a:gd name="T18" fmla="*/ 5 w 76"/>
              <a:gd name="T19" fmla="*/ 50 h 75"/>
              <a:gd name="T20" fmla="*/ 0 w 76"/>
              <a:gd name="T21" fmla="*/ 40 h 75"/>
              <a:gd name="T22" fmla="*/ 0 w 76"/>
              <a:gd name="T23" fmla="*/ 40 h 75"/>
              <a:gd name="T24" fmla="*/ 5 w 76"/>
              <a:gd name="T25" fmla="*/ 25 h 75"/>
              <a:gd name="T26" fmla="*/ 11 w 76"/>
              <a:gd name="T27" fmla="*/ 10 h 75"/>
              <a:gd name="T28" fmla="*/ 26 w 76"/>
              <a:gd name="T29" fmla="*/ 5 h 75"/>
              <a:gd name="T30" fmla="*/ 41 w 76"/>
              <a:gd name="T31" fmla="*/ 0 h 75"/>
              <a:gd name="T32" fmla="*/ 41 w 76"/>
              <a:gd name="T33" fmla="*/ 0 h 75"/>
              <a:gd name="T34" fmla="*/ 56 w 76"/>
              <a:gd name="T35" fmla="*/ 5 h 75"/>
              <a:gd name="T36" fmla="*/ 66 w 76"/>
              <a:gd name="T37" fmla="*/ 10 h 75"/>
              <a:gd name="T38" fmla="*/ 76 w 76"/>
              <a:gd name="T39" fmla="*/ 25 h 75"/>
              <a:gd name="T40" fmla="*/ 76 w 76"/>
              <a:gd name="T41" fmla="*/ 40 h 75"/>
              <a:gd name="T42" fmla="*/ 76 w 76"/>
              <a:gd name="T43" fmla="*/ 4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6" h="75">
                <a:moveTo>
                  <a:pt x="76" y="40"/>
                </a:moveTo>
                <a:lnTo>
                  <a:pt x="76" y="40"/>
                </a:lnTo>
                <a:lnTo>
                  <a:pt x="76" y="50"/>
                </a:lnTo>
                <a:lnTo>
                  <a:pt x="66" y="65"/>
                </a:lnTo>
                <a:lnTo>
                  <a:pt x="56" y="70"/>
                </a:lnTo>
                <a:lnTo>
                  <a:pt x="41" y="75"/>
                </a:lnTo>
                <a:lnTo>
                  <a:pt x="41" y="75"/>
                </a:lnTo>
                <a:lnTo>
                  <a:pt x="26" y="70"/>
                </a:lnTo>
                <a:lnTo>
                  <a:pt x="11" y="65"/>
                </a:lnTo>
                <a:lnTo>
                  <a:pt x="5" y="50"/>
                </a:lnTo>
                <a:lnTo>
                  <a:pt x="0" y="40"/>
                </a:lnTo>
                <a:lnTo>
                  <a:pt x="0" y="40"/>
                </a:lnTo>
                <a:lnTo>
                  <a:pt x="5" y="25"/>
                </a:lnTo>
                <a:lnTo>
                  <a:pt x="11" y="10"/>
                </a:lnTo>
                <a:lnTo>
                  <a:pt x="26" y="5"/>
                </a:lnTo>
                <a:lnTo>
                  <a:pt x="41" y="0"/>
                </a:lnTo>
                <a:lnTo>
                  <a:pt x="41" y="0"/>
                </a:lnTo>
                <a:lnTo>
                  <a:pt x="56" y="5"/>
                </a:lnTo>
                <a:lnTo>
                  <a:pt x="66" y="10"/>
                </a:lnTo>
                <a:lnTo>
                  <a:pt x="76" y="25"/>
                </a:lnTo>
                <a:lnTo>
                  <a:pt x="76" y="40"/>
                </a:lnTo>
                <a:lnTo>
                  <a:pt x="76" y="40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6769100" y="4116388"/>
            <a:ext cx="57150" cy="47625"/>
          </a:xfrm>
          <a:custGeom>
            <a:avLst/>
            <a:gdLst>
              <a:gd name="T0" fmla="*/ 36 w 36"/>
              <a:gd name="T1" fmla="*/ 15 h 30"/>
              <a:gd name="T2" fmla="*/ 36 w 36"/>
              <a:gd name="T3" fmla="*/ 15 h 30"/>
              <a:gd name="T4" fmla="*/ 30 w 36"/>
              <a:gd name="T5" fmla="*/ 25 h 30"/>
              <a:gd name="T6" fmla="*/ 15 w 36"/>
              <a:gd name="T7" fmla="*/ 30 h 30"/>
              <a:gd name="T8" fmla="*/ 15 w 36"/>
              <a:gd name="T9" fmla="*/ 30 h 30"/>
              <a:gd name="T10" fmla="*/ 5 w 36"/>
              <a:gd name="T11" fmla="*/ 25 h 30"/>
              <a:gd name="T12" fmla="*/ 0 w 36"/>
              <a:gd name="T13" fmla="*/ 15 h 30"/>
              <a:gd name="T14" fmla="*/ 0 w 36"/>
              <a:gd name="T15" fmla="*/ 15 h 30"/>
              <a:gd name="T16" fmla="*/ 5 w 36"/>
              <a:gd name="T17" fmla="*/ 0 h 30"/>
              <a:gd name="T18" fmla="*/ 15 w 36"/>
              <a:gd name="T19" fmla="*/ 0 h 30"/>
              <a:gd name="T20" fmla="*/ 15 w 36"/>
              <a:gd name="T21" fmla="*/ 0 h 30"/>
              <a:gd name="T22" fmla="*/ 30 w 36"/>
              <a:gd name="T23" fmla="*/ 0 h 30"/>
              <a:gd name="T24" fmla="*/ 36 w 36"/>
              <a:gd name="T25" fmla="*/ 15 h 30"/>
              <a:gd name="T26" fmla="*/ 36 w 36"/>
              <a:gd name="T27" fmla="*/ 15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" h="30">
                <a:moveTo>
                  <a:pt x="36" y="15"/>
                </a:moveTo>
                <a:lnTo>
                  <a:pt x="36" y="15"/>
                </a:lnTo>
                <a:lnTo>
                  <a:pt x="30" y="25"/>
                </a:lnTo>
                <a:lnTo>
                  <a:pt x="15" y="30"/>
                </a:lnTo>
                <a:lnTo>
                  <a:pt x="15" y="30"/>
                </a:lnTo>
                <a:lnTo>
                  <a:pt x="5" y="25"/>
                </a:lnTo>
                <a:lnTo>
                  <a:pt x="0" y="15"/>
                </a:lnTo>
                <a:lnTo>
                  <a:pt x="0" y="15"/>
                </a:lnTo>
                <a:lnTo>
                  <a:pt x="5" y="0"/>
                </a:lnTo>
                <a:lnTo>
                  <a:pt x="15" y="0"/>
                </a:lnTo>
                <a:lnTo>
                  <a:pt x="15" y="0"/>
                </a:lnTo>
                <a:lnTo>
                  <a:pt x="30" y="0"/>
                </a:lnTo>
                <a:lnTo>
                  <a:pt x="36" y="15"/>
                </a:lnTo>
                <a:lnTo>
                  <a:pt x="36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6737350" y="4076700"/>
            <a:ext cx="120650" cy="119063"/>
          </a:xfrm>
          <a:custGeom>
            <a:avLst/>
            <a:gdLst>
              <a:gd name="T0" fmla="*/ 76 w 76"/>
              <a:gd name="T1" fmla="*/ 40 h 75"/>
              <a:gd name="T2" fmla="*/ 76 w 76"/>
              <a:gd name="T3" fmla="*/ 40 h 75"/>
              <a:gd name="T4" fmla="*/ 71 w 76"/>
              <a:gd name="T5" fmla="*/ 55 h 75"/>
              <a:gd name="T6" fmla="*/ 66 w 76"/>
              <a:gd name="T7" fmla="*/ 65 h 75"/>
              <a:gd name="T8" fmla="*/ 50 w 76"/>
              <a:gd name="T9" fmla="*/ 75 h 75"/>
              <a:gd name="T10" fmla="*/ 35 w 76"/>
              <a:gd name="T11" fmla="*/ 75 h 75"/>
              <a:gd name="T12" fmla="*/ 35 w 76"/>
              <a:gd name="T13" fmla="*/ 75 h 75"/>
              <a:gd name="T14" fmla="*/ 20 w 76"/>
              <a:gd name="T15" fmla="*/ 75 h 75"/>
              <a:gd name="T16" fmla="*/ 10 w 76"/>
              <a:gd name="T17" fmla="*/ 65 h 75"/>
              <a:gd name="T18" fmla="*/ 0 w 76"/>
              <a:gd name="T19" fmla="*/ 55 h 75"/>
              <a:gd name="T20" fmla="*/ 0 w 76"/>
              <a:gd name="T21" fmla="*/ 40 h 75"/>
              <a:gd name="T22" fmla="*/ 0 w 76"/>
              <a:gd name="T23" fmla="*/ 40 h 75"/>
              <a:gd name="T24" fmla="*/ 0 w 76"/>
              <a:gd name="T25" fmla="*/ 25 h 75"/>
              <a:gd name="T26" fmla="*/ 10 w 76"/>
              <a:gd name="T27" fmla="*/ 10 h 75"/>
              <a:gd name="T28" fmla="*/ 20 w 76"/>
              <a:gd name="T29" fmla="*/ 5 h 75"/>
              <a:gd name="T30" fmla="*/ 35 w 76"/>
              <a:gd name="T31" fmla="*/ 0 h 75"/>
              <a:gd name="T32" fmla="*/ 35 w 76"/>
              <a:gd name="T33" fmla="*/ 0 h 75"/>
              <a:gd name="T34" fmla="*/ 50 w 76"/>
              <a:gd name="T35" fmla="*/ 5 h 75"/>
              <a:gd name="T36" fmla="*/ 66 w 76"/>
              <a:gd name="T37" fmla="*/ 10 h 75"/>
              <a:gd name="T38" fmla="*/ 71 w 76"/>
              <a:gd name="T39" fmla="*/ 25 h 75"/>
              <a:gd name="T40" fmla="*/ 76 w 76"/>
              <a:gd name="T41" fmla="*/ 40 h 75"/>
              <a:gd name="T42" fmla="*/ 76 w 76"/>
              <a:gd name="T43" fmla="*/ 4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6" h="75">
                <a:moveTo>
                  <a:pt x="76" y="40"/>
                </a:moveTo>
                <a:lnTo>
                  <a:pt x="76" y="40"/>
                </a:lnTo>
                <a:lnTo>
                  <a:pt x="71" y="55"/>
                </a:lnTo>
                <a:lnTo>
                  <a:pt x="66" y="65"/>
                </a:lnTo>
                <a:lnTo>
                  <a:pt x="50" y="75"/>
                </a:lnTo>
                <a:lnTo>
                  <a:pt x="35" y="75"/>
                </a:lnTo>
                <a:lnTo>
                  <a:pt x="35" y="75"/>
                </a:lnTo>
                <a:lnTo>
                  <a:pt x="20" y="75"/>
                </a:lnTo>
                <a:lnTo>
                  <a:pt x="10" y="65"/>
                </a:lnTo>
                <a:lnTo>
                  <a:pt x="0" y="55"/>
                </a:lnTo>
                <a:lnTo>
                  <a:pt x="0" y="40"/>
                </a:lnTo>
                <a:lnTo>
                  <a:pt x="0" y="40"/>
                </a:lnTo>
                <a:lnTo>
                  <a:pt x="0" y="25"/>
                </a:lnTo>
                <a:lnTo>
                  <a:pt x="10" y="10"/>
                </a:lnTo>
                <a:lnTo>
                  <a:pt x="20" y="5"/>
                </a:lnTo>
                <a:lnTo>
                  <a:pt x="35" y="0"/>
                </a:lnTo>
                <a:lnTo>
                  <a:pt x="35" y="0"/>
                </a:lnTo>
                <a:lnTo>
                  <a:pt x="50" y="5"/>
                </a:lnTo>
                <a:lnTo>
                  <a:pt x="66" y="10"/>
                </a:lnTo>
                <a:lnTo>
                  <a:pt x="71" y="25"/>
                </a:lnTo>
                <a:lnTo>
                  <a:pt x="76" y="40"/>
                </a:lnTo>
                <a:lnTo>
                  <a:pt x="76" y="40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/>
          </p:cNvSpPr>
          <p:nvPr/>
        </p:nvSpPr>
        <p:spPr bwMode="auto">
          <a:xfrm>
            <a:off x="7343775" y="4348163"/>
            <a:ext cx="57150" cy="55563"/>
          </a:xfrm>
          <a:custGeom>
            <a:avLst/>
            <a:gdLst>
              <a:gd name="T0" fmla="*/ 36 w 36"/>
              <a:gd name="T1" fmla="*/ 20 h 35"/>
              <a:gd name="T2" fmla="*/ 36 w 36"/>
              <a:gd name="T3" fmla="*/ 20 h 35"/>
              <a:gd name="T4" fmla="*/ 31 w 36"/>
              <a:gd name="T5" fmla="*/ 30 h 35"/>
              <a:gd name="T6" fmla="*/ 21 w 36"/>
              <a:gd name="T7" fmla="*/ 35 h 35"/>
              <a:gd name="T8" fmla="*/ 21 w 36"/>
              <a:gd name="T9" fmla="*/ 35 h 35"/>
              <a:gd name="T10" fmla="*/ 6 w 36"/>
              <a:gd name="T11" fmla="*/ 30 h 35"/>
              <a:gd name="T12" fmla="*/ 0 w 36"/>
              <a:gd name="T13" fmla="*/ 20 h 35"/>
              <a:gd name="T14" fmla="*/ 0 w 36"/>
              <a:gd name="T15" fmla="*/ 20 h 35"/>
              <a:gd name="T16" fmla="*/ 6 w 36"/>
              <a:gd name="T17" fmla="*/ 5 h 35"/>
              <a:gd name="T18" fmla="*/ 21 w 36"/>
              <a:gd name="T19" fmla="*/ 0 h 35"/>
              <a:gd name="T20" fmla="*/ 21 w 36"/>
              <a:gd name="T21" fmla="*/ 0 h 35"/>
              <a:gd name="T22" fmla="*/ 31 w 36"/>
              <a:gd name="T23" fmla="*/ 5 h 35"/>
              <a:gd name="T24" fmla="*/ 36 w 36"/>
              <a:gd name="T25" fmla="*/ 20 h 35"/>
              <a:gd name="T26" fmla="*/ 36 w 36"/>
              <a:gd name="T27" fmla="*/ 2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" h="35">
                <a:moveTo>
                  <a:pt x="36" y="20"/>
                </a:moveTo>
                <a:lnTo>
                  <a:pt x="36" y="20"/>
                </a:lnTo>
                <a:lnTo>
                  <a:pt x="31" y="30"/>
                </a:lnTo>
                <a:lnTo>
                  <a:pt x="21" y="35"/>
                </a:lnTo>
                <a:lnTo>
                  <a:pt x="21" y="35"/>
                </a:lnTo>
                <a:lnTo>
                  <a:pt x="6" y="30"/>
                </a:lnTo>
                <a:lnTo>
                  <a:pt x="0" y="20"/>
                </a:lnTo>
                <a:lnTo>
                  <a:pt x="0" y="20"/>
                </a:lnTo>
                <a:lnTo>
                  <a:pt x="6" y="5"/>
                </a:lnTo>
                <a:lnTo>
                  <a:pt x="21" y="0"/>
                </a:lnTo>
                <a:lnTo>
                  <a:pt x="21" y="0"/>
                </a:lnTo>
                <a:lnTo>
                  <a:pt x="31" y="5"/>
                </a:lnTo>
                <a:lnTo>
                  <a:pt x="36" y="20"/>
                </a:lnTo>
                <a:lnTo>
                  <a:pt x="36" y="2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7312025" y="4316413"/>
            <a:ext cx="120650" cy="119063"/>
          </a:xfrm>
          <a:custGeom>
            <a:avLst/>
            <a:gdLst>
              <a:gd name="T0" fmla="*/ 76 w 76"/>
              <a:gd name="T1" fmla="*/ 40 h 75"/>
              <a:gd name="T2" fmla="*/ 76 w 76"/>
              <a:gd name="T3" fmla="*/ 40 h 75"/>
              <a:gd name="T4" fmla="*/ 71 w 76"/>
              <a:gd name="T5" fmla="*/ 50 h 75"/>
              <a:gd name="T6" fmla="*/ 66 w 76"/>
              <a:gd name="T7" fmla="*/ 65 h 75"/>
              <a:gd name="T8" fmla="*/ 51 w 76"/>
              <a:gd name="T9" fmla="*/ 70 h 75"/>
              <a:gd name="T10" fmla="*/ 41 w 76"/>
              <a:gd name="T11" fmla="*/ 75 h 75"/>
              <a:gd name="T12" fmla="*/ 41 w 76"/>
              <a:gd name="T13" fmla="*/ 75 h 75"/>
              <a:gd name="T14" fmla="*/ 26 w 76"/>
              <a:gd name="T15" fmla="*/ 70 h 75"/>
              <a:gd name="T16" fmla="*/ 10 w 76"/>
              <a:gd name="T17" fmla="*/ 65 h 75"/>
              <a:gd name="T18" fmla="*/ 5 w 76"/>
              <a:gd name="T19" fmla="*/ 50 h 75"/>
              <a:gd name="T20" fmla="*/ 0 w 76"/>
              <a:gd name="T21" fmla="*/ 40 h 75"/>
              <a:gd name="T22" fmla="*/ 0 w 76"/>
              <a:gd name="T23" fmla="*/ 40 h 75"/>
              <a:gd name="T24" fmla="*/ 5 w 76"/>
              <a:gd name="T25" fmla="*/ 25 h 75"/>
              <a:gd name="T26" fmla="*/ 10 w 76"/>
              <a:gd name="T27" fmla="*/ 10 h 75"/>
              <a:gd name="T28" fmla="*/ 26 w 76"/>
              <a:gd name="T29" fmla="*/ 5 h 75"/>
              <a:gd name="T30" fmla="*/ 41 w 76"/>
              <a:gd name="T31" fmla="*/ 0 h 75"/>
              <a:gd name="T32" fmla="*/ 41 w 76"/>
              <a:gd name="T33" fmla="*/ 0 h 75"/>
              <a:gd name="T34" fmla="*/ 51 w 76"/>
              <a:gd name="T35" fmla="*/ 5 h 75"/>
              <a:gd name="T36" fmla="*/ 66 w 76"/>
              <a:gd name="T37" fmla="*/ 10 h 75"/>
              <a:gd name="T38" fmla="*/ 71 w 76"/>
              <a:gd name="T39" fmla="*/ 25 h 75"/>
              <a:gd name="T40" fmla="*/ 76 w 76"/>
              <a:gd name="T41" fmla="*/ 40 h 75"/>
              <a:gd name="T42" fmla="*/ 76 w 76"/>
              <a:gd name="T43" fmla="*/ 4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6" h="75">
                <a:moveTo>
                  <a:pt x="76" y="40"/>
                </a:moveTo>
                <a:lnTo>
                  <a:pt x="76" y="40"/>
                </a:lnTo>
                <a:lnTo>
                  <a:pt x="71" y="50"/>
                </a:lnTo>
                <a:lnTo>
                  <a:pt x="66" y="65"/>
                </a:lnTo>
                <a:lnTo>
                  <a:pt x="51" y="70"/>
                </a:lnTo>
                <a:lnTo>
                  <a:pt x="41" y="75"/>
                </a:lnTo>
                <a:lnTo>
                  <a:pt x="41" y="75"/>
                </a:lnTo>
                <a:lnTo>
                  <a:pt x="26" y="70"/>
                </a:lnTo>
                <a:lnTo>
                  <a:pt x="10" y="65"/>
                </a:lnTo>
                <a:lnTo>
                  <a:pt x="5" y="50"/>
                </a:lnTo>
                <a:lnTo>
                  <a:pt x="0" y="40"/>
                </a:lnTo>
                <a:lnTo>
                  <a:pt x="0" y="40"/>
                </a:lnTo>
                <a:lnTo>
                  <a:pt x="5" y="25"/>
                </a:lnTo>
                <a:lnTo>
                  <a:pt x="10" y="10"/>
                </a:lnTo>
                <a:lnTo>
                  <a:pt x="26" y="5"/>
                </a:lnTo>
                <a:lnTo>
                  <a:pt x="41" y="0"/>
                </a:lnTo>
                <a:lnTo>
                  <a:pt x="41" y="0"/>
                </a:lnTo>
                <a:lnTo>
                  <a:pt x="51" y="5"/>
                </a:lnTo>
                <a:lnTo>
                  <a:pt x="66" y="10"/>
                </a:lnTo>
                <a:lnTo>
                  <a:pt x="71" y="25"/>
                </a:lnTo>
                <a:lnTo>
                  <a:pt x="76" y="40"/>
                </a:lnTo>
                <a:lnTo>
                  <a:pt x="76" y="40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8558213" y="5170488"/>
            <a:ext cx="47625" cy="55563"/>
          </a:xfrm>
          <a:custGeom>
            <a:avLst/>
            <a:gdLst>
              <a:gd name="T0" fmla="*/ 30 w 30"/>
              <a:gd name="T1" fmla="*/ 20 h 35"/>
              <a:gd name="T2" fmla="*/ 30 w 30"/>
              <a:gd name="T3" fmla="*/ 20 h 35"/>
              <a:gd name="T4" fmla="*/ 25 w 30"/>
              <a:gd name="T5" fmla="*/ 30 h 35"/>
              <a:gd name="T6" fmla="*/ 15 w 30"/>
              <a:gd name="T7" fmla="*/ 35 h 35"/>
              <a:gd name="T8" fmla="*/ 15 w 30"/>
              <a:gd name="T9" fmla="*/ 35 h 35"/>
              <a:gd name="T10" fmla="*/ 5 w 30"/>
              <a:gd name="T11" fmla="*/ 30 h 35"/>
              <a:gd name="T12" fmla="*/ 0 w 30"/>
              <a:gd name="T13" fmla="*/ 20 h 35"/>
              <a:gd name="T14" fmla="*/ 0 w 30"/>
              <a:gd name="T15" fmla="*/ 20 h 35"/>
              <a:gd name="T16" fmla="*/ 5 w 30"/>
              <a:gd name="T17" fmla="*/ 5 h 35"/>
              <a:gd name="T18" fmla="*/ 15 w 30"/>
              <a:gd name="T19" fmla="*/ 0 h 35"/>
              <a:gd name="T20" fmla="*/ 15 w 30"/>
              <a:gd name="T21" fmla="*/ 0 h 35"/>
              <a:gd name="T22" fmla="*/ 25 w 30"/>
              <a:gd name="T23" fmla="*/ 5 h 35"/>
              <a:gd name="T24" fmla="*/ 30 w 30"/>
              <a:gd name="T25" fmla="*/ 20 h 35"/>
              <a:gd name="T26" fmla="*/ 30 w 30"/>
              <a:gd name="T27" fmla="*/ 2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5">
                <a:moveTo>
                  <a:pt x="30" y="20"/>
                </a:moveTo>
                <a:lnTo>
                  <a:pt x="30" y="20"/>
                </a:lnTo>
                <a:lnTo>
                  <a:pt x="25" y="30"/>
                </a:lnTo>
                <a:lnTo>
                  <a:pt x="15" y="35"/>
                </a:lnTo>
                <a:lnTo>
                  <a:pt x="15" y="35"/>
                </a:lnTo>
                <a:lnTo>
                  <a:pt x="5" y="30"/>
                </a:lnTo>
                <a:lnTo>
                  <a:pt x="0" y="20"/>
                </a:lnTo>
                <a:lnTo>
                  <a:pt x="0" y="20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25" y="5"/>
                </a:lnTo>
                <a:lnTo>
                  <a:pt x="30" y="20"/>
                </a:lnTo>
                <a:lnTo>
                  <a:pt x="30" y="20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8526463" y="5138738"/>
            <a:ext cx="119063" cy="119063"/>
          </a:xfrm>
          <a:custGeom>
            <a:avLst/>
            <a:gdLst>
              <a:gd name="T0" fmla="*/ 75 w 75"/>
              <a:gd name="T1" fmla="*/ 40 h 75"/>
              <a:gd name="T2" fmla="*/ 75 w 75"/>
              <a:gd name="T3" fmla="*/ 40 h 75"/>
              <a:gd name="T4" fmla="*/ 70 w 75"/>
              <a:gd name="T5" fmla="*/ 55 h 75"/>
              <a:gd name="T6" fmla="*/ 60 w 75"/>
              <a:gd name="T7" fmla="*/ 65 h 75"/>
              <a:gd name="T8" fmla="*/ 50 w 75"/>
              <a:gd name="T9" fmla="*/ 75 h 75"/>
              <a:gd name="T10" fmla="*/ 35 w 75"/>
              <a:gd name="T11" fmla="*/ 75 h 75"/>
              <a:gd name="T12" fmla="*/ 35 w 75"/>
              <a:gd name="T13" fmla="*/ 75 h 75"/>
              <a:gd name="T14" fmla="*/ 20 w 75"/>
              <a:gd name="T15" fmla="*/ 75 h 75"/>
              <a:gd name="T16" fmla="*/ 10 w 75"/>
              <a:gd name="T17" fmla="*/ 65 h 75"/>
              <a:gd name="T18" fmla="*/ 0 w 75"/>
              <a:gd name="T19" fmla="*/ 55 h 75"/>
              <a:gd name="T20" fmla="*/ 0 w 75"/>
              <a:gd name="T21" fmla="*/ 40 h 75"/>
              <a:gd name="T22" fmla="*/ 0 w 75"/>
              <a:gd name="T23" fmla="*/ 40 h 75"/>
              <a:gd name="T24" fmla="*/ 0 w 75"/>
              <a:gd name="T25" fmla="*/ 25 h 75"/>
              <a:gd name="T26" fmla="*/ 10 w 75"/>
              <a:gd name="T27" fmla="*/ 10 h 75"/>
              <a:gd name="T28" fmla="*/ 20 w 75"/>
              <a:gd name="T29" fmla="*/ 5 h 75"/>
              <a:gd name="T30" fmla="*/ 35 w 75"/>
              <a:gd name="T31" fmla="*/ 0 h 75"/>
              <a:gd name="T32" fmla="*/ 35 w 75"/>
              <a:gd name="T33" fmla="*/ 0 h 75"/>
              <a:gd name="T34" fmla="*/ 50 w 75"/>
              <a:gd name="T35" fmla="*/ 5 h 75"/>
              <a:gd name="T36" fmla="*/ 60 w 75"/>
              <a:gd name="T37" fmla="*/ 10 h 75"/>
              <a:gd name="T38" fmla="*/ 70 w 75"/>
              <a:gd name="T39" fmla="*/ 25 h 75"/>
              <a:gd name="T40" fmla="*/ 75 w 75"/>
              <a:gd name="T41" fmla="*/ 40 h 75"/>
              <a:gd name="T42" fmla="*/ 75 w 75"/>
              <a:gd name="T43" fmla="*/ 4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75">
                <a:moveTo>
                  <a:pt x="75" y="40"/>
                </a:moveTo>
                <a:lnTo>
                  <a:pt x="75" y="40"/>
                </a:lnTo>
                <a:lnTo>
                  <a:pt x="70" y="55"/>
                </a:lnTo>
                <a:lnTo>
                  <a:pt x="60" y="65"/>
                </a:lnTo>
                <a:lnTo>
                  <a:pt x="50" y="75"/>
                </a:lnTo>
                <a:lnTo>
                  <a:pt x="35" y="75"/>
                </a:lnTo>
                <a:lnTo>
                  <a:pt x="35" y="75"/>
                </a:lnTo>
                <a:lnTo>
                  <a:pt x="20" y="75"/>
                </a:lnTo>
                <a:lnTo>
                  <a:pt x="10" y="65"/>
                </a:lnTo>
                <a:lnTo>
                  <a:pt x="0" y="55"/>
                </a:lnTo>
                <a:lnTo>
                  <a:pt x="0" y="40"/>
                </a:lnTo>
                <a:lnTo>
                  <a:pt x="0" y="40"/>
                </a:lnTo>
                <a:lnTo>
                  <a:pt x="0" y="25"/>
                </a:lnTo>
                <a:lnTo>
                  <a:pt x="10" y="10"/>
                </a:lnTo>
                <a:lnTo>
                  <a:pt x="20" y="5"/>
                </a:lnTo>
                <a:lnTo>
                  <a:pt x="35" y="0"/>
                </a:lnTo>
                <a:lnTo>
                  <a:pt x="35" y="0"/>
                </a:lnTo>
                <a:lnTo>
                  <a:pt x="50" y="5"/>
                </a:lnTo>
                <a:lnTo>
                  <a:pt x="60" y="10"/>
                </a:lnTo>
                <a:lnTo>
                  <a:pt x="70" y="25"/>
                </a:lnTo>
                <a:lnTo>
                  <a:pt x="75" y="40"/>
                </a:lnTo>
                <a:lnTo>
                  <a:pt x="75" y="40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5260975" y="1792288"/>
            <a:ext cx="47625" cy="57150"/>
          </a:xfrm>
          <a:custGeom>
            <a:avLst/>
            <a:gdLst>
              <a:gd name="T0" fmla="*/ 30 w 30"/>
              <a:gd name="T1" fmla="*/ 15 h 36"/>
              <a:gd name="T2" fmla="*/ 30 w 30"/>
              <a:gd name="T3" fmla="*/ 15 h 36"/>
              <a:gd name="T4" fmla="*/ 30 w 30"/>
              <a:gd name="T5" fmla="*/ 31 h 36"/>
              <a:gd name="T6" fmla="*/ 15 w 30"/>
              <a:gd name="T7" fmla="*/ 36 h 36"/>
              <a:gd name="T8" fmla="*/ 15 w 30"/>
              <a:gd name="T9" fmla="*/ 36 h 36"/>
              <a:gd name="T10" fmla="*/ 5 w 30"/>
              <a:gd name="T11" fmla="*/ 31 h 36"/>
              <a:gd name="T12" fmla="*/ 0 w 30"/>
              <a:gd name="T13" fmla="*/ 15 h 36"/>
              <a:gd name="T14" fmla="*/ 0 w 30"/>
              <a:gd name="T15" fmla="*/ 15 h 36"/>
              <a:gd name="T16" fmla="*/ 5 w 30"/>
              <a:gd name="T17" fmla="*/ 5 h 36"/>
              <a:gd name="T18" fmla="*/ 15 w 30"/>
              <a:gd name="T19" fmla="*/ 0 h 36"/>
              <a:gd name="T20" fmla="*/ 15 w 30"/>
              <a:gd name="T21" fmla="*/ 0 h 36"/>
              <a:gd name="T22" fmla="*/ 30 w 30"/>
              <a:gd name="T23" fmla="*/ 5 h 36"/>
              <a:gd name="T24" fmla="*/ 30 w 30"/>
              <a:gd name="T25" fmla="*/ 15 h 36"/>
              <a:gd name="T26" fmla="*/ 30 w 30"/>
              <a:gd name="T27" fmla="*/ 15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6">
                <a:moveTo>
                  <a:pt x="30" y="15"/>
                </a:moveTo>
                <a:lnTo>
                  <a:pt x="30" y="15"/>
                </a:lnTo>
                <a:lnTo>
                  <a:pt x="30" y="31"/>
                </a:lnTo>
                <a:lnTo>
                  <a:pt x="15" y="36"/>
                </a:lnTo>
                <a:lnTo>
                  <a:pt x="15" y="36"/>
                </a:lnTo>
                <a:lnTo>
                  <a:pt x="5" y="31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30" y="5"/>
                </a:lnTo>
                <a:lnTo>
                  <a:pt x="30" y="15"/>
                </a:lnTo>
                <a:lnTo>
                  <a:pt x="30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5227638" y="1760538"/>
            <a:ext cx="120650" cy="120650"/>
          </a:xfrm>
          <a:custGeom>
            <a:avLst/>
            <a:gdLst>
              <a:gd name="T0" fmla="*/ 76 w 76"/>
              <a:gd name="T1" fmla="*/ 35 h 76"/>
              <a:gd name="T2" fmla="*/ 76 w 76"/>
              <a:gd name="T3" fmla="*/ 35 h 76"/>
              <a:gd name="T4" fmla="*/ 71 w 76"/>
              <a:gd name="T5" fmla="*/ 51 h 76"/>
              <a:gd name="T6" fmla="*/ 66 w 76"/>
              <a:gd name="T7" fmla="*/ 66 h 76"/>
              <a:gd name="T8" fmla="*/ 51 w 76"/>
              <a:gd name="T9" fmla="*/ 71 h 76"/>
              <a:gd name="T10" fmla="*/ 36 w 76"/>
              <a:gd name="T11" fmla="*/ 76 h 76"/>
              <a:gd name="T12" fmla="*/ 36 w 76"/>
              <a:gd name="T13" fmla="*/ 76 h 76"/>
              <a:gd name="T14" fmla="*/ 21 w 76"/>
              <a:gd name="T15" fmla="*/ 71 h 76"/>
              <a:gd name="T16" fmla="*/ 11 w 76"/>
              <a:gd name="T17" fmla="*/ 66 h 76"/>
              <a:gd name="T18" fmla="*/ 0 w 76"/>
              <a:gd name="T19" fmla="*/ 51 h 76"/>
              <a:gd name="T20" fmla="*/ 0 w 76"/>
              <a:gd name="T21" fmla="*/ 35 h 76"/>
              <a:gd name="T22" fmla="*/ 0 w 76"/>
              <a:gd name="T23" fmla="*/ 35 h 76"/>
              <a:gd name="T24" fmla="*/ 0 w 76"/>
              <a:gd name="T25" fmla="*/ 25 h 76"/>
              <a:gd name="T26" fmla="*/ 11 w 76"/>
              <a:gd name="T27" fmla="*/ 10 h 76"/>
              <a:gd name="T28" fmla="*/ 21 w 76"/>
              <a:gd name="T29" fmla="*/ 5 h 76"/>
              <a:gd name="T30" fmla="*/ 36 w 76"/>
              <a:gd name="T31" fmla="*/ 0 h 76"/>
              <a:gd name="T32" fmla="*/ 36 w 76"/>
              <a:gd name="T33" fmla="*/ 0 h 76"/>
              <a:gd name="T34" fmla="*/ 51 w 76"/>
              <a:gd name="T35" fmla="*/ 5 h 76"/>
              <a:gd name="T36" fmla="*/ 66 w 76"/>
              <a:gd name="T37" fmla="*/ 10 h 76"/>
              <a:gd name="T38" fmla="*/ 71 w 76"/>
              <a:gd name="T39" fmla="*/ 25 h 76"/>
              <a:gd name="T40" fmla="*/ 76 w 76"/>
              <a:gd name="T41" fmla="*/ 35 h 76"/>
              <a:gd name="T42" fmla="*/ 76 w 76"/>
              <a:gd name="T43" fmla="*/ 35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6" h="76">
                <a:moveTo>
                  <a:pt x="76" y="35"/>
                </a:moveTo>
                <a:lnTo>
                  <a:pt x="76" y="35"/>
                </a:lnTo>
                <a:lnTo>
                  <a:pt x="71" y="51"/>
                </a:lnTo>
                <a:lnTo>
                  <a:pt x="66" y="66"/>
                </a:lnTo>
                <a:lnTo>
                  <a:pt x="51" y="71"/>
                </a:lnTo>
                <a:lnTo>
                  <a:pt x="36" y="76"/>
                </a:lnTo>
                <a:lnTo>
                  <a:pt x="36" y="76"/>
                </a:lnTo>
                <a:lnTo>
                  <a:pt x="21" y="71"/>
                </a:lnTo>
                <a:lnTo>
                  <a:pt x="11" y="66"/>
                </a:lnTo>
                <a:lnTo>
                  <a:pt x="0" y="51"/>
                </a:lnTo>
                <a:lnTo>
                  <a:pt x="0" y="35"/>
                </a:lnTo>
                <a:lnTo>
                  <a:pt x="0" y="35"/>
                </a:lnTo>
                <a:lnTo>
                  <a:pt x="0" y="25"/>
                </a:lnTo>
                <a:lnTo>
                  <a:pt x="11" y="10"/>
                </a:lnTo>
                <a:lnTo>
                  <a:pt x="21" y="5"/>
                </a:lnTo>
                <a:lnTo>
                  <a:pt x="36" y="0"/>
                </a:lnTo>
                <a:lnTo>
                  <a:pt x="36" y="0"/>
                </a:lnTo>
                <a:lnTo>
                  <a:pt x="51" y="5"/>
                </a:lnTo>
                <a:lnTo>
                  <a:pt x="66" y="10"/>
                </a:lnTo>
                <a:lnTo>
                  <a:pt x="71" y="25"/>
                </a:lnTo>
                <a:lnTo>
                  <a:pt x="76" y="35"/>
                </a:lnTo>
                <a:lnTo>
                  <a:pt x="76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/>
          </p:cNvSpPr>
          <p:nvPr/>
        </p:nvSpPr>
        <p:spPr bwMode="auto">
          <a:xfrm>
            <a:off x="6737350" y="1944688"/>
            <a:ext cx="47625" cy="47625"/>
          </a:xfrm>
          <a:custGeom>
            <a:avLst/>
            <a:gdLst>
              <a:gd name="T0" fmla="*/ 30 w 30"/>
              <a:gd name="T1" fmla="*/ 15 h 30"/>
              <a:gd name="T2" fmla="*/ 30 w 30"/>
              <a:gd name="T3" fmla="*/ 15 h 30"/>
              <a:gd name="T4" fmla="*/ 25 w 30"/>
              <a:gd name="T5" fmla="*/ 25 h 30"/>
              <a:gd name="T6" fmla="*/ 15 w 30"/>
              <a:gd name="T7" fmla="*/ 30 h 30"/>
              <a:gd name="T8" fmla="*/ 15 w 30"/>
              <a:gd name="T9" fmla="*/ 30 h 30"/>
              <a:gd name="T10" fmla="*/ 5 w 30"/>
              <a:gd name="T11" fmla="*/ 25 h 30"/>
              <a:gd name="T12" fmla="*/ 0 w 30"/>
              <a:gd name="T13" fmla="*/ 15 h 30"/>
              <a:gd name="T14" fmla="*/ 0 w 30"/>
              <a:gd name="T15" fmla="*/ 15 h 30"/>
              <a:gd name="T16" fmla="*/ 5 w 30"/>
              <a:gd name="T17" fmla="*/ 5 h 30"/>
              <a:gd name="T18" fmla="*/ 15 w 30"/>
              <a:gd name="T19" fmla="*/ 0 h 30"/>
              <a:gd name="T20" fmla="*/ 15 w 30"/>
              <a:gd name="T21" fmla="*/ 0 h 30"/>
              <a:gd name="T22" fmla="*/ 25 w 30"/>
              <a:gd name="T23" fmla="*/ 5 h 30"/>
              <a:gd name="T24" fmla="*/ 30 w 30"/>
              <a:gd name="T25" fmla="*/ 15 h 30"/>
              <a:gd name="T26" fmla="*/ 30 w 30"/>
              <a:gd name="T27" fmla="*/ 15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0">
                <a:moveTo>
                  <a:pt x="30" y="15"/>
                </a:moveTo>
                <a:lnTo>
                  <a:pt x="30" y="15"/>
                </a:lnTo>
                <a:lnTo>
                  <a:pt x="25" y="25"/>
                </a:lnTo>
                <a:lnTo>
                  <a:pt x="15" y="30"/>
                </a:lnTo>
                <a:lnTo>
                  <a:pt x="15" y="30"/>
                </a:lnTo>
                <a:lnTo>
                  <a:pt x="5" y="25"/>
                </a:lnTo>
                <a:lnTo>
                  <a:pt x="0" y="15"/>
                </a:lnTo>
                <a:lnTo>
                  <a:pt x="0" y="15"/>
                </a:lnTo>
                <a:lnTo>
                  <a:pt x="5" y="5"/>
                </a:lnTo>
                <a:lnTo>
                  <a:pt x="15" y="0"/>
                </a:lnTo>
                <a:lnTo>
                  <a:pt x="15" y="0"/>
                </a:lnTo>
                <a:lnTo>
                  <a:pt x="25" y="5"/>
                </a:lnTo>
                <a:lnTo>
                  <a:pt x="30" y="15"/>
                </a:lnTo>
                <a:lnTo>
                  <a:pt x="30" y="15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/>
          </p:cNvSpPr>
          <p:nvPr/>
        </p:nvSpPr>
        <p:spPr bwMode="auto">
          <a:xfrm>
            <a:off x="6705600" y="1912938"/>
            <a:ext cx="111125" cy="119063"/>
          </a:xfrm>
          <a:custGeom>
            <a:avLst/>
            <a:gdLst>
              <a:gd name="T0" fmla="*/ 70 w 70"/>
              <a:gd name="T1" fmla="*/ 35 h 75"/>
              <a:gd name="T2" fmla="*/ 70 w 70"/>
              <a:gd name="T3" fmla="*/ 35 h 75"/>
              <a:gd name="T4" fmla="*/ 70 w 70"/>
              <a:gd name="T5" fmla="*/ 50 h 75"/>
              <a:gd name="T6" fmla="*/ 60 w 70"/>
              <a:gd name="T7" fmla="*/ 60 h 75"/>
              <a:gd name="T8" fmla="*/ 50 w 70"/>
              <a:gd name="T9" fmla="*/ 70 h 75"/>
              <a:gd name="T10" fmla="*/ 35 w 70"/>
              <a:gd name="T11" fmla="*/ 75 h 75"/>
              <a:gd name="T12" fmla="*/ 35 w 70"/>
              <a:gd name="T13" fmla="*/ 75 h 75"/>
              <a:gd name="T14" fmla="*/ 20 w 70"/>
              <a:gd name="T15" fmla="*/ 70 h 75"/>
              <a:gd name="T16" fmla="*/ 10 w 70"/>
              <a:gd name="T17" fmla="*/ 60 h 75"/>
              <a:gd name="T18" fmla="*/ 0 w 70"/>
              <a:gd name="T19" fmla="*/ 50 h 75"/>
              <a:gd name="T20" fmla="*/ 0 w 70"/>
              <a:gd name="T21" fmla="*/ 35 h 75"/>
              <a:gd name="T22" fmla="*/ 0 w 70"/>
              <a:gd name="T23" fmla="*/ 35 h 75"/>
              <a:gd name="T24" fmla="*/ 0 w 70"/>
              <a:gd name="T25" fmla="*/ 20 h 75"/>
              <a:gd name="T26" fmla="*/ 10 w 70"/>
              <a:gd name="T27" fmla="*/ 10 h 75"/>
              <a:gd name="T28" fmla="*/ 20 w 70"/>
              <a:gd name="T29" fmla="*/ 0 h 75"/>
              <a:gd name="T30" fmla="*/ 35 w 70"/>
              <a:gd name="T31" fmla="*/ 0 h 75"/>
              <a:gd name="T32" fmla="*/ 35 w 70"/>
              <a:gd name="T33" fmla="*/ 0 h 75"/>
              <a:gd name="T34" fmla="*/ 50 w 70"/>
              <a:gd name="T35" fmla="*/ 0 h 75"/>
              <a:gd name="T36" fmla="*/ 60 w 70"/>
              <a:gd name="T37" fmla="*/ 10 h 75"/>
              <a:gd name="T38" fmla="*/ 70 w 70"/>
              <a:gd name="T39" fmla="*/ 20 h 75"/>
              <a:gd name="T40" fmla="*/ 70 w 70"/>
              <a:gd name="T41" fmla="*/ 35 h 75"/>
              <a:gd name="T42" fmla="*/ 70 w 70"/>
              <a:gd name="T43" fmla="*/ 3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5">
                <a:moveTo>
                  <a:pt x="70" y="35"/>
                </a:moveTo>
                <a:lnTo>
                  <a:pt x="70" y="35"/>
                </a:lnTo>
                <a:lnTo>
                  <a:pt x="70" y="50"/>
                </a:lnTo>
                <a:lnTo>
                  <a:pt x="60" y="60"/>
                </a:lnTo>
                <a:lnTo>
                  <a:pt x="50" y="70"/>
                </a:lnTo>
                <a:lnTo>
                  <a:pt x="35" y="75"/>
                </a:lnTo>
                <a:lnTo>
                  <a:pt x="35" y="75"/>
                </a:lnTo>
                <a:lnTo>
                  <a:pt x="20" y="70"/>
                </a:lnTo>
                <a:lnTo>
                  <a:pt x="10" y="60"/>
                </a:lnTo>
                <a:lnTo>
                  <a:pt x="0" y="50"/>
                </a:lnTo>
                <a:lnTo>
                  <a:pt x="0" y="35"/>
                </a:lnTo>
                <a:lnTo>
                  <a:pt x="0" y="35"/>
                </a:lnTo>
                <a:lnTo>
                  <a:pt x="0" y="20"/>
                </a:lnTo>
                <a:lnTo>
                  <a:pt x="10" y="10"/>
                </a:lnTo>
                <a:lnTo>
                  <a:pt x="20" y="0"/>
                </a:lnTo>
                <a:lnTo>
                  <a:pt x="35" y="0"/>
                </a:lnTo>
                <a:lnTo>
                  <a:pt x="35" y="0"/>
                </a:lnTo>
                <a:lnTo>
                  <a:pt x="50" y="0"/>
                </a:lnTo>
                <a:lnTo>
                  <a:pt x="60" y="10"/>
                </a:lnTo>
                <a:lnTo>
                  <a:pt x="70" y="20"/>
                </a:lnTo>
                <a:lnTo>
                  <a:pt x="70" y="35"/>
                </a:lnTo>
                <a:lnTo>
                  <a:pt x="70" y="35"/>
                </a:lnTo>
                <a:close/>
              </a:path>
            </a:pathLst>
          </a:custGeom>
          <a:noFill/>
          <a:ln w="158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7272338" y="3230563"/>
            <a:ext cx="160338" cy="158750"/>
          </a:xfrm>
          <a:custGeom>
            <a:avLst/>
            <a:gdLst>
              <a:gd name="T0" fmla="*/ 101 w 101"/>
              <a:gd name="T1" fmla="*/ 50 h 100"/>
              <a:gd name="T2" fmla="*/ 101 w 101"/>
              <a:gd name="T3" fmla="*/ 50 h 100"/>
              <a:gd name="T4" fmla="*/ 96 w 101"/>
              <a:gd name="T5" fmla="*/ 70 h 100"/>
              <a:gd name="T6" fmla="*/ 86 w 101"/>
              <a:gd name="T7" fmla="*/ 85 h 100"/>
              <a:gd name="T8" fmla="*/ 71 w 101"/>
              <a:gd name="T9" fmla="*/ 95 h 100"/>
              <a:gd name="T10" fmla="*/ 51 w 101"/>
              <a:gd name="T11" fmla="*/ 100 h 100"/>
              <a:gd name="T12" fmla="*/ 51 w 101"/>
              <a:gd name="T13" fmla="*/ 100 h 100"/>
              <a:gd name="T14" fmla="*/ 30 w 101"/>
              <a:gd name="T15" fmla="*/ 95 h 100"/>
              <a:gd name="T16" fmla="*/ 15 w 101"/>
              <a:gd name="T17" fmla="*/ 85 h 100"/>
              <a:gd name="T18" fmla="*/ 5 w 101"/>
              <a:gd name="T19" fmla="*/ 70 h 100"/>
              <a:gd name="T20" fmla="*/ 0 w 101"/>
              <a:gd name="T21" fmla="*/ 50 h 100"/>
              <a:gd name="T22" fmla="*/ 0 w 101"/>
              <a:gd name="T23" fmla="*/ 50 h 100"/>
              <a:gd name="T24" fmla="*/ 5 w 101"/>
              <a:gd name="T25" fmla="*/ 30 h 100"/>
              <a:gd name="T26" fmla="*/ 15 w 101"/>
              <a:gd name="T27" fmla="*/ 15 h 100"/>
              <a:gd name="T28" fmla="*/ 30 w 101"/>
              <a:gd name="T29" fmla="*/ 5 h 100"/>
              <a:gd name="T30" fmla="*/ 51 w 101"/>
              <a:gd name="T31" fmla="*/ 0 h 100"/>
              <a:gd name="T32" fmla="*/ 51 w 101"/>
              <a:gd name="T33" fmla="*/ 0 h 100"/>
              <a:gd name="T34" fmla="*/ 71 w 101"/>
              <a:gd name="T35" fmla="*/ 5 h 100"/>
              <a:gd name="T36" fmla="*/ 86 w 101"/>
              <a:gd name="T37" fmla="*/ 15 h 100"/>
              <a:gd name="T38" fmla="*/ 96 w 101"/>
              <a:gd name="T39" fmla="*/ 30 h 100"/>
              <a:gd name="T40" fmla="*/ 101 w 101"/>
              <a:gd name="T41" fmla="*/ 50 h 100"/>
              <a:gd name="T42" fmla="*/ 101 w 101"/>
              <a:gd name="T43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1" h="100">
                <a:moveTo>
                  <a:pt x="101" y="50"/>
                </a:moveTo>
                <a:lnTo>
                  <a:pt x="101" y="50"/>
                </a:lnTo>
                <a:lnTo>
                  <a:pt x="96" y="70"/>
                </a:lnTo>
                <a:lnTo>
                  <a:pt x="86" y="85"/>
                </a:lnTo>
                <a:lnTo>
                  <a:pt x="71" y="95"/>
                </a:lnTo>
                <a:lnTo>
                  <a:pt x="51" y="100"/>
                </a:lnTo>
                <a:lnTo>
                  <a:pt x="51" y="100"/>
                </a:lnTo>
                <a:lnTo>
                  <a:pt x="30" y="95"/>
                </a:lnTo>
                <a:lnTo>
                  <a:pt x="15" y="85"/>
                </a:lnTo>
                <a:lnTo>
                  <a:pt x="5" y="70"/>
                </a:lnTo>
                <a:lnTo>
                  <a:pt x="0" y="50"/>
                </a:lnTo>
                <a:lnTo>
                  <a:pt x="0" y="50"/>
                </a:lnTo>
                <a:lnTo>
                  <a:pt x="5" y="30"/>
                </a:lnTo>
                <a:lnTo>
                  <a:pt x="15" y="15"/>
                </a:lnTo>
                <a:lnTo>
                  <a:pt x="30" y="5"/>
                </a:lnTo>
                <a:lnTo>
                  <a:pt x="51" y="0"/>
                </a:lnTo>
                <a:lnTo>
                  <a:pt x="51" y="0"/>
                </a:lnTo>
                <a:lnTo>
                  <a:pt x="71" y="5"/>
                </a:lnTo>
                <a:lnTo>
                  <a:pt x="86" y="15"/>
                </a:lnTo>
                <a:lnTo>
                  <a:pt x="96" y="30"/>
                </a:lnTo>
                <a:lnTo>
                  <a:pt x="101" y="50"/>
                </a:lnTo>
                <a:lnTo>
                  <a:pt x="101" y="50"/>
                </a:lnTo>
                <a:close/>
              </a:path>
            </a:pathLst>
          </a:custGeom>
          <a:noFill/>
          <a:ln w="317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7312025" y="3278188"/>
            <a:ext cx="73025" cy="63500"/>
          </a:xfrm>
          <a:custGeom>
            <a:avLst/>
            <a:gdLst>
              <a:gd name="T0" fmla="*/ 46 w 46"/>
              <a:gd name="T1" fmla="*/ 20 h 40"/>
              <a:gd name="T2" fmla="*/ 46 w 46"/>
              <a:gd name="T3" fmla="*/ 20 h 40"/>
              <a:gd name="T4" fmla="*/ 46 w 46"/>
              <a:gd name="T5" fmla="*/ 30 h 40"/>
              <a:gd name="T6" fmla="*/ 41 w 46"/>
              <a:gd name="T7" fmla="*/ 35 h 40"/>
              <a:gd name="T8" fmla="*/ 31 w 46"/>
              <a:gd name="T9" fmla="*/ 40 h 40"/>
              <a:gd name="T10" fmla="*/ 26 w 46"/>
              <a:gd name="T11" fmla="*/ 40 h 40"/>
              <a:gd name="T12" fmla="*/ 26 w 46"/>
              <a:gd name="T13" fmla="*/ 40 h 40"/>
              <a:gd name="T14" fmla="*/ 15 w 46"/>
              <a:gd name="T15" fmla="*/ 40 h 40"/>
              <a:gd name="T16" fmla="*/ 10 w 46"/>
              <a:gd name="T17" fmla="*/ 35 h 40"/>
              <a:gd name="T18" fmla="*/ 5 w 46"/>
              <a:gd name="T19" fmla="*/ 30 h 40"/>
              <a:gd name="T20" fmla="*/ 0 w 46"/>
              <a:gd name="T21" fmla="*/ 20 h 40"/>
              <a:gd name="T22" fmla="*/ 0 w 46"/>
              <a:gd name="T23" fmla="*/ 20 h 40"/>
              <a:gd name="T24" fmla="*/ 5 w 46"/>
              <a:gd name="T25" fmla="*/ 10 h 40"/>
              <a:gd name="T26" fmla="*/ 10 w 46"/>
              <a:gd name="T27" fmla="*/ 5 h 40"/>
              <a:gd name="T28" fmla="*/ 15 w 46"/>
              <a:gd name="T29" fmla="*/ 0 h 40"/>
              <a:gd name="T30" fmla="*/ 26 w 46"/>
              <a:gd name="T31" fmla="*/ 0 h 40"/>
              <a:gd name="T32" fmla="*/ 26 w 46"/>
              <a:gd name="T33" fmla="*/ 0 h 40"/>
              <a:gd name="T34" fmla="*/ 31 w 46"/>
              <a:gd name="T35" fmla="*/ 0 h 40"/>
              <a:gd name="T36" fmla="*/ 41 w 46"/>
              <a:gd name="T37" fmla="*/ 5 h 40"/>
              <a:gd name="T38" fmla="*/ 46 w 46"/>
              <a:gd name="T39" fmla="*/ 10 h 40"/>
              <a:gd name="T40" fmla="*/ 46 w 46"/>
              <a:gd name="T41" fmla="*/ 20 h 40"/>
              <a:gd name="T42" fmla="*/ 46 w 46"/>
              <a:gd name="T43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46" y="20"/>
                </a:lnTo>
                <a:lnTo>
                  <a:pt x="46" y="30"/>
                </a:lnTo>
                <a:lnTo>
                  <a:pt x="41" y="35"/>
                </a:lnTo>
                <a:lnTo>
                  <a:pt x="31" y="40"/>
                </a:lnTo>
                <a:lnTo>
                  <a:pt x="26" y="40"/>
                </a:lnTo>
                <a:lnTo>
                  <a:pt x="26" y="40"/>
                </a:lnTo>
                <a:lnTo>
                  <a:pt x="15" y="40"/>
                </a:lnTo>
                <a:lnTo>
                  <a:pt x="10" y="35"/>
                </a:lnTo>
                <a:lnTo>
                  <a:pt x="5" y="30"/>
                </a:lnTo>
                <a:lnTo>
                  <a:pt x="0" y="20"/>
                </a:lnTo>
                <a:lnTo>
                  <a:pt x="0" y="20"/>
                </a:lnTo>
                <a:lnTo>
                  <a:pt x="5" y="10"/>
                </a:lnTo>
                <a:lnTo>
                  <a:pt x="10" y="5"/>
                </a:lnTo>
                <a:lnTo>
                  <a:pt x="15" y="0"/>
                </a:lnTo>
                <a:lnTo>
                  <a:pt x="26" y="0"/>
                </a:lnTo>
                <a:lnTo>
                  <a:pt x="26" y="0"/>
                </a:lnTo>
                <a:lnTo>
                  <a:pt x="31" y="0"/>
                </a:lnTo>
                <a:lnTo>
                  <a:pt x="41" y="5"/>
                </a:lnTo>
                <a:lnTo>
                  <a:pt x="46" y="10"/>
                </a:lnTo>
                <a:lnTo>
                  <a:pt x="46" y="20"/>
                </a:lnTo>
                <a:lnTo>
                  <a:pt x="46" y="20"/>
                </a:lnTo>
                <a:close/>
              </a:path>
            </a:pathLst>
          </a:custGeom>
          <a:noFill/>
          <a:ln w="3175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标题 1"/>
          <p:cNvSpPr txBox="1">
            <a:spLocks/>
          </p:cNvSpPr>
          <p:nvPr/>
        </p:nvSpPr>
        <p:spPr>
          <a:xfrm>
            <a:off x="528637" y="1089025"/>
            <a:ext cx="1752601" cy="2371725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吉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林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68493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5553075" y="473075"/>
            <a:ext cx="6440488" cy="6246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5619750" y="539750"/>
            <a:ext cx="6307138" cy="6113463"/>
          </a:xfrm>
          <a:custGeom>
            <a:avLst/>
            <a:gdLst>
              <a:gd name="T0" fmla="*/ 1904 w 3973"/>
              <a:gd name="T1" fmla="*/ 3531 h 3851"/>
              <a:gd name="T2" fmla="*/ 2022 w 3973"/>
              <a:gd name="T3" fmla="*/ 3392 h 3851"/>
              <a:gd name="T4" fmla="*/ 2225 w 3973"/>
              <a:gd name="T5" fmla="*/ 3202 h 3851"/>
              <a:gd name="T6" fmla="*/ 2498 w 3973"/>
              <a:gd name="T7" fmla="*/ 2983 h 3851"/>
              <a:gd name="T8" fmla="*/ 2650 w 3973"/>
              <a:gd name="T9" fmla="*/ 2924 h 3851"/>
              <a:gd name="T10" fmla="*/ 2738 w 3973"/>
              <a:gd name="T11" fmla="*/ 2886 h 3851"/>
              <a:gd name="T12" fmla="*/ 2966 w 3973"/>
              <a:gd name="T13" fmla="*/ 2781 h 3851"/>
              <a:gd name="T14" fmla="*/ 3147 w 3973"/>
              <a:gd name="T15" fmla="*/ 2781 h 3851"/>
              <a:gd name="T16" fmla="*/ 3450 w 3973"/>
              <a:gd name="T17" fmla="*/ 2300 h 3851"/>
              <a:gd name="T18" fmla="*/ 3699 w 3973"/>
              <a:gd name="T19" fmla="*/ 2086 h 3851"/>
              <a:gd name="T20" fmla="*/ 3969 w 3973"/>
              <a:gd name="T21" fmla="*/ 1883 h 3851"/>
              <a:gd name="T22" fmla="*/ 3922 w 3973"/>
              <a:gd name="T23" fmla="*/ 1765 h 3851"/>
              <a:gd name="T24" fmla="*/ 3754 w 3973"/>
              <a:gd name="T25" fmla="*/ 1336 h 3851"/>
              <a:gd name="T26" fmla="*/ 3632 w 3973"/>
              <a:gd name="T27" fmla="*/ 1074 h 3851"/>
              <a:gd name="T28" fmla="*/ 3589 w 3973"/>
              <a:gd name="T29" fmla="*/ 889 h 3851"/>
              <a:gd name="T30" fmla="*/ 3438 w 3973"/>
              <a:gd name="T31" fmla="*/ 569 h 3851"/>
              <a:gd name="T32" fmla="*/ 3341 w 3973"/>
              <a:gd name="T33" fmla="*/ 438 h 3851"/>
              <a:gd name="T34" fmla="*/ 3248 w 3973"/>
              <a:gd name="T35" fmla="*/ 291 h 3851"/>
              <a:gd name="T36" fmla="*/ 3215 w 3973"/>
              <a:gd name="T37" fmla="*/ 198 h 3851"/>
              <a:gd name="T38" fmla="*/ 3029 w 3973"/>
              <a:gd name="T39" fmla="*/ 417 h 3851"/>
              <a:gd name="T40" fmla="*/ 2928 w 3973"/>
              <a:gd name="T41" fmla="*/ 164 h 3851"/>
              <a:gd name="T42" fmla="*/ 2705 w 3973"/>
              <a:gd name="T43" fmla="*/ 80 h 3851"/>
              <a:gd name="T44" fmla="*/ 2574 w 3973"/>
              <a:gd name="T45" fmla="*/ 139 h 3851"/>
              <a:gd name="T46" fmla="*/ 2334 w 3973"/>
              <a:gd name="T47" fmla="*/ 447 h 3851"/>
              <a:gd name="T48" fmla="*/ 2191 w 3973"/>
              <a:gd name="T49" fmla="*/ 598 h 3851"/>
              <a:gd name="T50" fmla="*/ 1951 w 3973"/>
              <a:gd name="T51" fmla="*/ 577 h 3851"/>
              <a:gd name="T52" fmla="*/ 1917 w 3973"/>
              <a:gd name="T53" fmla="*/ 674 h 3851"/>
              <a:gd name="T54" fmla="*/ 1706 w 3973"/>
              <a:gd name="T55" fmla="*/ 699 h 3851"/>
              <a:gd name="T56" fmla="*/ 1546 w 3973"/>
              <a:gd name="T57" fmla="*/ 923 h 3851"/>
              <a:gd name="T58" fmla="*/ 1327 w 3973"/>
              <a:gd name="T59" fmla="*/ 910 h 3851"/>
              <a:gd name="T60" fmla="*/ 1176 w 3973"/>
              <a:gd name="T61" fmla="*/ 1108 h 3851"/>
              <a:gd name="T62" fmla="*/ 876 w 3973"/>
              <a:gd name="T63" fmla="*/ 1251 h 3851"/>
              <a:gd name="T64" fmla="*/ 670 w 3973"/>
              <a:gd name="T65" fmla="*/ 1576 h 3851"/>
              <a:gd name="T66" fmla="*/ 514 w 3973"/>
              <a:gd name="T67" fmla="*/ 1277 h 3851"/>
              <a:gd name="T68" fmla="*/ 337 w 3973"/>
              <a:gd name="T69" fmla="*/ 1108 h 3851"/>
              <a:gd name="T70" fmla="*/ 173 w 3973"/>
              <a:gd name="T71" fmla="*/ 1209 h 3851"/>
              <a:gd name="T72" fmla="*/ 253 w 3973"/>
              <a:gd name="T73" fmla="*/ 1664 h 3851"/>
              <a:gd name="T74" fmla="*/ 291 w 3973"/>
              <a:gd name="T75" fmla="*/ 1812 h 3851"/>
              <a:gd name="T76" fmla="*/ 148 w 3973"/>
              <a:gd name="T77" fmla="*/ 2060 h 3851"/>
              <a:gd name="T78" fmla="*/ 93 w 3973"/>
              <a:gd name="T79" fmla="*/ 2187 h 3851"/>
              <a:gd name="T80" fmla="*/ 13 w 3973"/>
              <a:gd name="T81" fmla="*/ 2347 h 3851"/>
              <a:gd name="T82" fmla="*/ 219 w 3973"/>
              <a:gd name="T83" fmla="*/ 2435 h 3851"/>
              <a:gd name="T84" fmla="*/ 464 w 3973"/>
              <a:gd name="T85" fmla="*/ 2570 h 3851"/>
              <a:gd name="T86" fmla="*/ 523 w 3973"/>
              <a:gd name="T87" fmla="*/ 2768 h 3851"/>
              <a:gd name="T88" fmla="*/ 940 w 3973"/>
              <a:gd name="T89" fmla="*/ 2734 h 3851"/>
              <a:gd name="T90" fmla="*/ 1058 w 3973"/>
              <a:gd name="T91" fmla="*/ 2524 h 3851"/>
              <a:gd name="T92" fmla="*/ 1264 w 3973"/>
              <a:gd name="T93" fmla="*/ 2313 h 3851"/>
              <a:gd name="T94" fmla="*/ 1306 w 3973"/>
              <a:gd name="T95" fmla="*/ 2199 h 3851"/>
              <a:gd name="T96" fmla="*/ 1584 w 3973"/>
              <a:gd name="T97" fmla="*/ 2128 h 3851"/>
              <a:gd name="T98" fmla="*/ 1681 w 3973"/>
              <a:gd name="T99" fmla="*/ 2010 h 3851"/>
              <a:gd name="T100" fmla="*/ 1744 w 3973"/>
              <a:gd name="T101" fmla="*/ 1989 h 3851"/>
              <a:gd name="T102" fmla="*/ 2018 w 3973"/>
              <a:gd name="T103" fmla="*/ 2406 h 3851"/>
              <a:gd name="T104" fmla="*/ 1765 w 3973"/>
              <a:gd name="T105" fmla="*/ 2865 h 3851"/>
              <a:gd name="T106" fmla="*/ 1673 w 3973"/>
              <a:gd name="T107" fmla="*/ 3088 h 3851"/>
              <a:gd name="T108" fmla="*/ 1799 w 3973"/>
              <a:gd name="T109" fmla="*/ 3278 h 3851"/>
              <a:gd name="T110" fmla="*/ 1782 w 3973"/>
              <a:gd name="T111" fmla="*/ 3303 h 3851"/>
              <a:gd name="T112" fmla="*/ 1727 w 3973"/>
              <a:gd name="T113" fmla="*/ 3430 h 3851"/>
              <a:gd name="T114" fmla="*/ 1639 w 3973"/>
              <a:gd name="T115" fmla="*/ 3577 h 3851"/>
              <a:gd name="T116" fmla="*/ 1500 w 3973"/>
              <a:gd name="T117" fmla="*/ 3670 h 3851"/>
              <a:gd name="T118" fmla="*/ 1479 w 3973"/>
              <a:gd name="T119" fmla="*/ 3830 h 3851"/>
              <a:gd name="T120" fmla="*/ 1694 w 3973"/>
              <a:gd name="T121" fmla="*/ 3741 h 3851"/>
              <a:gd name="T122" fmla="*/ 1757 w 3973"/>
              <a:gd name="T123" fmla="*/ 3628 h 3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973" h="3851">
                <a:moveTo>
                  <a:pt x="1803" y="3556"/>
                </a:moveTo>
                <a:lnTo>
                  <a:pt x="1824" y="3556"/>
                </a:lnTo>
                <a:lnTo>
                  <a:pt x="1841" y="3564"/>
                </a:lnTo>
                <a:lnTo>
                  <a:pt x="1858" y="3573"/>
                </a:lnTo>
                <a:lnTo>
                  <a:pt x="1904" y="3615"/>
                </a:lnTo>
                <a:lnTo>
                  <a:pt x="1904" y="3615"/>
                </a:lnTo>
                <a:lnTo>
                  <a:pt x="1909" y="3602"/>
                </a:lnTo>
                <a:lnTo>
                  <a:pt x="1909" y="3598"/>
                </a:lnTo>
                <a:lnTo>
                  <a:pt x="1904" y="3590"/>
                </a:lnTo>
                <a:lnTo>
                  <a:pt x="1887" y="3564"/>
                </a:lnTo>
                <a:lnTo>
                  <a:pt x="1887" y="3564"/>
                </a:lnTo>
                <a:lnTo>
                  <a:pt x="1887" y="3560"/>
                </a:lnTo>
                <a:lnTo>
                  <a:pt x="1887" y="3552"/>
                </a:lnTo>
                <a:lnTo>
                  <a:pt x="1887" y="3543"/>
                </a:lnTo>
                <a:lnTo>
                  <a:pt x="1892" y="3539"/>
                </a:lnTo>
                <a:lnTo>
                  <a:pt x="1904" y="3531"/>
                </a:lnTo>
                <a:lnTo>
                  <a:pt x="1917" y="3526"/>
                </a:lnTo>
                <a:lnTo>
                  <a:pt x="1942" y="3539"/>
                </a:lnTo>
                <a:lnTo>
                  <a:pt x="1968" y="3514"/>
                </a:lnTo>
                <a:lnTo>
                  <a:pt x="1997" y="3514"/>
                </a:lnTo>
                <a:lnTo>
                  <a:pt x="1993" y="3467"/>
                </a:lnTo>
                <a:lnTo>
                  <a:pt x="2010" y="3472"/>
                </a:lnTo>
                <a:lnTo>
                  <a:pt x="2039" y="3446"/>
                </a:lnTo>
                <a:lnTo>
                  <a:pt x="2039" y="3446"/>
                </a:lnTo>
                <a:lnTo>
                  <a:pt x="2043" y="3446"/>
                </a:lnTo>
                <a:lnTo>
                  <a:pt x="2043" y="3438"/>
                </a:lnTo>
                <a:lnTo>
                  <a:pt x="2035" y="3430"/>
                </a:lnTo>
                <a:lnTo>
                  <a:pt x="2014" y="3425"/>
                </a:lnTo>
                <a:lnTo>
                  <a:pt x="2014" y="3425"/>
                </a:lnTo>
                <a:lnTo>
                  <a:pt x="2014" y="3421"/>
                </a:lnTo>
                <a:lnTo>
                  <a:pt x="2014" y="3408"/>
                </a:lnTo>
                <a:lnTo>
                  <a:pt x="2022" y="3392"/>
                </a:lnTo>
                <a:lnTo>
                  <a:pt x="2048" y="3358"/>
                </a:lnTo>
                <a:lnTo>
                  <a:pt x="2094" y="3328"/>
                </a:lnTo>
                <a:lnTo>
                  <a:pt x="2098" y="3316"/>
                </a:lnTo>
                <a:lnTo>
                  <a:pt x="2094" y="3303"/>
                </a:lnTo>
                <a:lnTo>
                  <a:pt x="2098" y="3295"/>
                </a:lnTo>
                <a:lnTo>
                  <a:pt x="2098" y="3295"/>
                </a:lnTo>
                <a:lnTo>
                  <a:pt x="2119" y="3278"/>
                </a:lnTo>
                <a:lnTo>
                  <a:pt x="2140" y="3257"/>
                </a:lnTo>
                <a:lnTo>
                  <a:pt x="2157" y="3227"/>
                </a:lnTo>
                <a:lnTo>
                  <a:pt x="2157" y="3227"/>
                </a:lnTo>
                <a:lnTo>
                  <a:pt x="2178" y="3215"/>
                </a:lnTo>
                <a:lnTo>
                  <a:pt x="2191" y="3206"/>
                </a:lnTo>
                <a:lnTo>
                  <a:pt x="2199" y="3206"/>
                </a:lnTo>
                <a:lnTo>
                  <a:pt x="2208" y="3206"/>
                </a:lnTo>
                <a:lnTo>
                  <a:pt x="2208" y="3206"/>
                </a:lnTo>
                <a:lnTo>
                  <a:pt x="2225" y="3202"/>
                </a:lnTo>
                <a:lnTo>
                  <a:pt x="2258" y="3185"/>
                </a:lnTo>
                <a:lnTo>
                  <a:pt x="2275" y="3168"/>
                </a:lnTo>
                <a:lnTo>
                  <a:pt x="2288" y="3152"/>
                </a:lnTo>
                <a:lnTo>
                  <a:pt x="2300" y="3130"/>
                </a:lnTo>
                <a:lnTo>
                  <a:pt x="2305" y="3105"/>
                </a:lnTo>
                <a:lnTo>
                  <a:pt x="2334" y="3118"/>
                </a:lnTo>
                <a:lnTo>
                  <a:pt x="2364" y="3071"/>
                </a:lnTo>
                <a:lnTo>
                  <a:pt x="2410" y="3025"/>
                </a:lnTo>
                <a:lnTo>
                  <a:pt x="2410" y="3025"/>
                </a:lnTo>
                <a:lnTo>
                  <a:pt x="2423" y="3025"/>
                </a:lnTo>
                <a:lnTo>
                  <a:pt x="2456" y="3021"/>
                </a:lnTo>
                <a:lnTo>
                  <a:pt x="2473" y="3017"/>
                </a:lnTo>
                <a:lnTo>
                  <a:pt x="2490" y="3008"/>
                </a:lnTo>
                <a:lnTo>
                  <a:pt x="2498" y="2996"/>
                </a:lnTo>
                <a:lnTo>
                  <a:pt x="2498" y="2983"/>
                </a:lnTo>
                <a:lnTo>
                  <a:pt x="2498" y="2983"/>
                </a:lnTo>
                <a:lnTo>
                  <a:pt x="2503" y="2979"/>
                </a:lnTo>
                <a:lnTo>
                  <a:pt x="2519" y="2970"/>
                </a:lnTo>
                <a:lnTo>
                  <a:pt x="2549" y="2966"/>
                </a:lnTo>
                <a:lnTo>
                  <a:pt x="2570" y="2966"/>
                </a:lnTo>
                <a:lnTo>
                  <a:pt x="2591" y="2970"/>
                </a:lnTo>
                <a:lnTo>
                  <a:pt x="2591" y="2970"/>
                </a:lnTo>
                <a:lnTo>
                  <a:pt x="2595" y="2966"/>
                </a:lnTo>
                <a:lnTo>
                  <a:pt x="2608" y="2953"/>
                </a:lnTo>
                <a:lnTo>
                  <a:pt x="2629" y="2945"/>
                </a:lnTo>
                <a:lnTo>
                  <a:pt x="2637" y="2941"/>
                </a:lnTo>
                <a:lnTo>
                  <a:pt x="2654" y="2941"/>
                </a:lnTo>
                <a:lnTo>
                  <a:pt x="2654" y="2941"/>
                </a:lnTo>
                <a:lnTo>
                  <a:pt x="2654" y="2941"/>
                </a:lnTo>
                <a:lnTo>
                  <a:pt x="2658" y="2932"/>
                </a:lnTo>
                <a:lnTo>
                  <a:pt x="2654" y="2928"/>
                </a:lnTo>
                <a:lnTo>
                  <a:pt x="2650" y="2924"/>
                </a:lnTo>
                <a:lnTo>
                  <a:pt x="2642" y="2920"/>
                </a:lnTo>
                <a:lnTo>
                  <a:pt x="2629" y="2916"/>
                </a:lnTo>
                <a:lnTo>
                  <a:pt x="2633" y="2903"/>
                </a:lnTo>
                <a:lnTo>
                  <a:pt x="2633" y="2903"/>
                </a:lnTo>
                <a:lnTo>
                  <a:pt x="2646" y="2890"/>
                </a:lnTo>
                <a:lnTo>
                  <a:pt x="2650" y="2873"/>
                </a:lnTo>
                <a:lnTo>
                  <a:pt x="2650" y="2865"/>
                </a:lnTo>
                <a:lnTo>
                  <a:pt x="2646" y="2857"/>
                </a:lnTo>
                <a:lnTo>
                  <a:pt x="2646" y="2857"/>
                </a:lnTo>
                <a:lnTo>
                  <a:pt x="2667" y="2861"/>
                </a:lnTo>
                <a:lnTo>
                  <a:pt x="2692" y="2861"/>
                </a:lnTo>
                <a:lnTo>
                  <a:pt x="2726" y="2852"/>
                </a:lnTo>
                <a:lnTo>
                  <a:pt x="2726" y="2852"/>
                </a:lnTo>
                <a:lnTo>
                  <a:pt x="2734" y="2861"/>
                </a:lnTo>
                <a:lnTo>
                  <a:pt x="2738" y="2869"/>
                </a:lnTo>
                <a:lnTo>
                  <a:pt x="2738" y="2886"/>
                </a:lnTo>
                <a:lnTo>
                  <a:pt x="2738" y="2886"/>
                </a:lnTo>
                <a:lnTo>
                  <a:pt x="2751" y="2886"/>
                </a:lnTo>
                <a:lnTo>
                  <a:pt x="2755" y="2886"/>
                </a:lnTo>
                <a:lnTo>
                  <a:pt x="2764" y="2878"/>
                </a:lnTo>
                <a:lnTo>
                  <a:pt x="2776" y="2840"/>
                </a:lnTo>
                <a:lnTo>
                  <a:pt x="2823" y="2844"/>
                </a:lnTo>
                <a:lnTo>
                  <a:pt x="2823" y="2844"/>
                </a:lnTo>
                <a:lnTo>
                  <a:pt x="2835" y="2827"/>
                </a:lnTo>
                <a:lnTo>
                  <a:pt x="2848" y="2810"/>
                </a:lnTo>
                <a:lnTo>
                  <a:pt x="2852" y="2793"/>
                </a:lnTo>
                <a:lnTo>
                  <a:pt x="2865" y="2789"/>
                </a:lnTo>
                <a:lnTo>
                  <a:pt x="2865" y="2789"/>
                </a:lnTo>
                <a:lnTo>
                  <a:pt x="2903" y="2793"/>
                </a:lnTo>
                <a:lnTo>
                  <a:pt x="2937" y="2789"/>
                </a:lnTo>
                <a:lnTo>
                  <a:pt x="2953" y="2785"/>
                </a:lnTo>
                <a:lnTo>
                  <a:pt x="2966" y="2781"/>
                </a:lnTo>
                <a:lnTo>
                  <a:pt x="2966" y="2781"/>
                </a:lnTo>
                <a:lnTo>
                  <a:pt x="2987" y="2777"/>
                </a:lnTo>
                <a:lnTo>
                  <a:pt x="2995" y="2781"/>
                </a:lnTo>
                <a:lnTo>
                  <a:pt x="3000" y="2781"/>
                </a:lnTo>
                <a:lnTo>
                  <a:pt x="3004" y="2785"/>
                </a:lnTo>
                <a:lnTo>
                  <a:pt x="3004" y="2785"/>
                </a:lnTo>
                <a:lnTo>
                  <a:pt x="3033" y="2785"/>
                </a:lnTo>
                <a:lnTo>
                  <a:pt x="3054" y="2789"/>
                </a:lnTo>
                <a:lnTo>
                  <a:pt x="3063" y="2793"/>
                </a:lnTo>
                <a:lnTo>
                  <a:pt x="3071" y="2798"/>
                </a:lnTo>
                <a:lnTo>
                  <a:pt x="3092" y="2793"/>
                </a:lnTo>
                <a:lnTo>
                  <a:pt x="3092" y="2793"/>
                </a:lnTo>
                <a:lnTo>
                  <a:pt x="3109" y="2785"/>
                </a:lnTo>
                <a:lnTo>
                  <a:pt x="3126" y="2781"/>
                </a:lnTo>
                <a:lnTo>
                  <a:pt x="3147" y="2781"/>
                </a:lnTo>
                <a:lnTo>
                  <a:pt x="3147" y="2781"/>
                </a:lnTo>
                <a:lnTo>
                  <a:pt x="3156" y="2772"/>
                </a:lnTo>
                <a:lnTo>
                  <a:pt x="3172" y="2755"/>
                </a:lnTo>
                <a:lnTo>
                  <a:pt x="3189" y="2726"/>
                </a:lnTo>
                <a:lnTo>
                  <a:pt x="3193" y="2713"/>
                </a:lnTo>
                <a:lnTo>
                  <a:pt x="3193" y="2696"/>
                </a:lnTo>
                <a:lnTo>
                  <a:pt x="3257" y="2642"/>
                </a:lnTo>
                <a:lnTo>
                  <a:pt x="3269" y="2503"/>
                </a:lnTo>
                <a:lnTo>
                  <a:pt x="3316" y="2465"/>
                </a:lnTo>
                <a:lnTo>
                  <a:pt x="3375" y="2414"/>
                </a:lnTo>
                <a:lnTo>
                  <a:pt x="3375" y="2414"/>
                </a:lnTo>
                <a:lnTo>
                  <a:pt x="3387" y="2406"/>
                </a:lnTo>
                <a:lnTo>
                  <a:pt x="3413" y="2381"/>
                </a:lnTo>
                <a:lnTo>
                  <a:pt x="3425" y="2364"/>
                </a:lnTo>
                <a:lnTo>
                  <a:pt x="3438" y="2343"/>
                </a:lnTo>
                <a:lnTo>
                  <a:pt x="3446" y="2322"/>
                </a:lnTo>
                <a:lnTo>
                  <a:pt x="3450" y="2300"/>
                </a:lnTo>
                <a:lnTo>
                  <a:pt x="3450" y="2300"/>
                </a:lnTo>
                <a:lnTo>
                  <a:pt x="3493" y="2267"/>
                </a:lnTo>
                <a:lnTo>
                  <a:pt x="3535" y="2241"/>
                </a:lnTo>
                <a:lnTo>
                  <a:pt x="3556" y="2229"/>
                </a:lnTo>
                <a:lnTo>
                  <a:pt x="3577" y="2225"/>
                </a:lnTo>
                <a:lnTo>
                  <a:pt x="3577" y="2225"/>
                </a:lnTo>
                <a:lnTo>
                  <a:pt x="3585" y="2220"/>
                </a:lnTo>
                <a:lnTo>
                  <a:pt x="3598" y="2204"/>
                </a:lnTo>
                <a:lnTo>
                  <a:pt x="3602" y="2191"/>
                </a:lnTo>
                <a:lnTo>
                  <a:pt x="3611" y="2174"/>
                </a:lnTo>
                <a:lnTo>
                  <a:pt x="3611" y="2157"/>
                </a:lnTo>
                <a:lnTo>
                  <a:pt x="3611" y="2136"/>
                </a:lnTo>
                <a:lnTo>
                  <a:pt x="3611" y="2136"/>
                </a:lnTo>
                <a:lnTo>
                  <a:pt x="3627" y="2124"/>
                </a:lnTo>
                <a:lnTo>
                  <a:pt x="3670" y="2098"/>
                </a:lnTo>
                <a:lnTo>
                  <a:pt x="3699" y="2086"/>
                </a:lnTo>
                <a:lnTo>
                  <a:pt x="3733" y="2073"/>
                </a:lnTo>
                <a:lnTo>
                  <a:pt x="3766" y="2065"/>
                </a:lnTo>
                <a:lnTo>
                  <a:pt x="3809" y="2065"/>
                </a:lnTo>
                <a:lnTo>
                  <a:pt x="3821" y="2048"/>
                </a:lnTo>
                <a:lnTo>
                  <a:pt x="3821" y="2048"/>
                </a:lnTo>
                <a:lnTo>
                  <a:pt x="3825" y="2035"/>
                </a:lnTo>
                <a:lnTo>
                  <a:pt x="3846" y="2001"/>
                </a:lnTo>
                <a:lnTo>
                  <a:pt x="3876" y="1968"/>
                </a:lnTo>
                <a:lnTo>
                  <a:pt x="3893" y="1951"/>
                </a:lnTo>
                <a:lnTo>
                  <a:pt x="3910" y="1942"/>
                </a:lnTo>
                <a:lnTo>
                  <a:pt x="3922" y="1942"/>
                </a:lnTo>
                <a:lnTo>
                  <a:pt x="3922" y="1942"/>
                </a:lnTo>
                <a:lnTo>
                  <a:pt x="3935" y="1930"/>
                </a:lnTo>
                <a:lnTo>
                  <a:pt x="3952" y="1917"/>
                </a:lnTo>
                <a:lnTo>
                  <a:pt x="3964" y="1900"/>
                </a:lnTo>
                <a:lnTo>
                  <a:pt x="3969" y="1883"/>
                </a:lnTo>
                <a:lnTo>
                  <a:pt x="3969" y="1875"/>
                </a:lnTo>
                <a:lnTo>
                  <a:pt x="3964" y="1867"/>
                </a:lnTo>
                <a:lnTo>
                  <a:pt x="3960" y="1858"/>
                </a:lnTo>
                <a:lnTo>
                  <a:pt x="3948" y="1854"/>
                </a:lnTo>
                <a:lnTo>
                  <a:pt x="3931" y="1845"/>
                </a:lnTo>
                <a:lnTo>
                  <a:pt x="3910" y="1841"/>
                </a:lnTo>
                <a:lnTo>
                  <a:pt x="3910" y="1841"/>
                </a:lnTo>
                <a:lnTo>
                  <a:pt x="3901" y="1841"/>
                </a:lnTo>
                <a:lnTo>
                  <a:pt x="3889" y="1837"/>
                </a:lnTo>
                <a:lnTo>
                  <a:pt x="3884" y="1829"/>
                </a:lnTo>
                <a:lnTo>
                  <a:pt x="3884" y="1820"/>
                </a:lnTo>
                <a:lnTo>
                  <a:pt x="3889" y="1812"/>
                </a:lnTo>
                <a:lnTo>
                  <a:pt x="3905" y="1795"/>
                </a:lnTo>
                <a:lnTo>
                  <a:pt x="3918" y="1778"/>
                </a:lnTo>
                <a:lnTo>
                  <a:pt x="3918" y="1778"/>
                </a:lnTo>
                <a:lnTo>
                  <a:pt x="3922" y="1765"/>
                </a:lnTo>
                <a:lnTo>
                  <a:pt x="3931" y="1732"/>
                </a:lnTo>
                <a:lnTo>
                  <a:pt x="3943" y="1694"/>
                </a:lnTo>
                <a:lnTo>
                  <a:pt x="3956" y="1677"/>
                </a:lnTo>
                <a:lnTo>
                  <a:pt x="3969" y="1669"/>
                </a:lnTo>
                <a:lnTo>
                  <a:pt x="3973" y="1647"/>
                </a:lnTo>
                <a:lnTo>
                  <a:pt x="3960" y="1631"/>
                </a:lnTo>
                <a:lnTo>
                  <a:pt x="3960" y="1588"/>
                </a:lnTo>
                <a:lnTo>
                  <a:pt x="3960" y="1588"/>
                </a:lnTo>
                <a:lnTo>
                  <a:pt x="3889" y="1559"/>
                </a:lnTo>
                <a:lnTo>
                  <a:pt x="3889" y="1559"/>
                </a:lnTo>
                <a:lnTo>
                  <a:pt x="3872" y="1546"/>
                </a:lnTo>
                <a:lnTo>
                  <a:pt x="3855" y="1525"/>
                </a:lnTo>
                <a:lnTo>
                  <a:pt x="3834" y="1496"/>
                </a:lnTo>
                <a:lnTo>
                  <a:pt x="3813" y="1462"/>
                </a:lnTo>
                <a:lnTo>
                  <a:pt x="3771" y="1378"/>
                </a:lnTo>
                <a:lnTo>
                  <a:pt x="3754" y="1336"/>
                </a:lnTo>
                <a:lnTo>
                  <a:pt x="3741" y="1298"/>
                </a:lnTo>
                <a:lnTo>
                  <a:pt x="3741" y="1298"/>
                </a:lnTo>
                <a:lnTo>
                  <a:pt x="3737" y="1289"/>
                </a:lnTo>
                <a:lnTo>
                  <a:pt x="3729" y="1277"/>
                </a:lnTo>
                <a:lnTo>
                  <a:pt x="3720" y="1268"/>
                </a:lnTo>
                <a:lnTo>
                  <a:pt x="3707" y="1264"/>
                </a:lnTo>
                <a:lnTo>
                  <a:pt x="3691" y="1264"/>
                </a:lnTo>
                <a:lnTo>
                  <a:pt x="3670" y="1264"/>
                </a:lnTo>
                <a:lnTo>
                  <a:pt x="3648" y="1222"/>
                </a:lnTo>
                <a:lnTo>
                  <a:pt x="3648" y="1222"/>
                </a:lnTo>
                <a:lnTo>
                  <a:pt x="3636" y="1163"/>
                </a:lnTo>
                <a:lnTo>
                  <a:pt x="3627" y="1117"/>
                </a:lnTo>
                <a:lnTo>
                  <a:pt x="3627" y="1096"/>
                </a:lnTo>
                <a:lnTo>
                  <a:pt x="3632" y="1083"/>
                </a:lnTo>
                <a:lnTo>
                  <a:pt x="3632" y="1083"/>
                </a:lnTo>
                <a:lnTo>
                  <a:pt x="3632" y="1074"/>
                </a:lnTo>
                <a:lnTo>
                  <a:pt x="3632" y="1058"/>
                </a:lnTo>
                <a:lnTo>
                  <a:pt x="3627" y="1037"/>
                </a:lnTo>
                <a:lnTo>
                  <a:pt x="3619" y="1024"/>
                </a:lnTo>
                <a:lnTo>
                  <a:pt x="3611" y="1015"/>
                </a:lnTo>
                <a:lnTo>
                  <a:pt x="3691" y="931"/>
                </a:lnTo>
                <a:lnTo>
                  <a:pt x="3691" y="931"/>
                </a:lnTo>
                <a:lnTo>
                  <a:pt x="3695" y="923"/>
                </a:lnTo>
                <a:lnTo>
                  <a:pt x="3699" y="906"/>
                </a:lnTo>
                <a:lnTo>
                  <a:pt x="3699" y="898"/>
                </a:lnTo>
                <a:lnTo>
                  <a:pt x="3695" y="893"/>
                </a:lnTo>
                <a:lnTo>
                  <a:pt x="3682" y="889"/>
                </a:lnTo>
                <a:lnTo>
                  <a:pt x="3665" y="889"/>
                </a:lnTo>
                <a:lnTo>
                  <a:pt x="3665" y="889"/>
                </a:lnTo>
                <a:lnTo>
                  <a:pt x="3606" y="893"/>
                </a:lnTo>
                <a:lnTo>
                  <a:pt x="3589" y="889"/>
                </a:lnTo>
                <a:lnTo>
                  <a:pt x="3589" y="889"/>
                </a:lnTo>
                <a:lnTo>
                  <a:pt x="3589" y="872"/>
                </a:lnTo>
                <a:lnTo>
                  <a:pt x="3585" y="830"/>
                </a:lnTo>
                <a:lnTo>
                  <a:pt x="3581" y="809"/>
                </a:lnTo>
                <a:lnTo>
                  <a:pt x="3573" y="796"/>
                </a:lnTo>
                <a:lnTo>
                  <a:pt x="3564" y="788"/>
                </a:lnTo>
                <a:lnTo>
                  <a:pt x="3556" y="788"/>
                </a:lnTo>
                <a:lnTo>
                  <a:pt x="3547" y="788"/>
                </a:lnTo>
                <a:lnTo>
                  <a:pt x="3535" y="792"/>
                </a:lnTo>
                <a:lnTo>
                  <a:pt x="3509" y="780"/>
                </a:lnTo>
                <a:lnTo>
                  <a:pt x="3459" y="666"/>
                </a:lnTo>
                <a:lnTo>
                  <a:pt x="3459" y="666"/>
                </a:lnTo>
                <a:lnTo>
                  <a:pt x="3459" y="649"/>
                </a:lnTo>
                <a:lnTo>
                  <a:pt x="3459" y="615"/>
                </a:lnTo>
                <a:lnTo>
                  <a:pt x="3455" y="594"/>
                </a:lnTo>
                <a:lnTo>
                  <a:pt x="3450" y="582"/>
                </a:lnTo>
                <a:lnTo>
                  <a:pt x="3438" y="569"/>
                </a:lnTo>
                <a:lnTo>
                  <a:pt x="3417" y="565"/>
                </a:lnTo>
                <a:lnTo>
                  <a:pt x="3417" y="565"/>
                </a:lnTo>
                <a:lnTo>
                  <a:pt x="3408" y="569"/>
                </a:lnTo>
                <a:lnTo>
                  <a:pt x="3400" y="569"/>
                </a:lnTo>
                <a:lnTo>
                  <a:pt x="3391" y="565"/>
                </a:lnTo>
                <a:lnTo>
                  <a:pt x="3383" y="560"/>
                </a:lnTo>
                <a:lnTo>
                  <a:pt x="3375" y="548"/>
                </a:lnTo>
                <a:lnTo>
                  <a:pt x="3370" y="527"/>
                </a:lnTo>
                <a:lnTo>
                  <a:pt x="3370" y="501"/>
                </a:lnTo>
                <a:lnTo>
                  <a:pt x="3370" y="501"/>
                </a:lnTo>
                <a:lnTo>
                  <a:pt x="3366" y="476"/>
                </a:lnTo>
                <a:lnTo>
                  <a:pt x="3366" y="455"/>
                </a:lnTo>
                <a:lnTo>
                  <a:pt x="3358" y="447"/>
                </a:lnTo>
                <a:lnTo>
                  <a:pt x="3354" y="438"/>
                </a:lnTo>
                <a:lnTo>
                  <a:pt x="3349" y="438"/>
                </a:lnTo>
                <a:lnTo>
                  <a:pt x="3341" y="438"/>
                </a:lnTo>
                <a:lnTo>
                  <a:pt x="3328" y="438"/>
                </a:lnTo>
                <a:lnTo>
                  <a:pt x="3328" y="438"/>
                </a:lnTo>
                <a:lnTo>
                  <a:pt x="3311" y="438"/>
                </a:lnTo>
                <a:lnTo>
                  <a:pt x="3290" y="434"/>
                </a:lnTo>
                <a:lnTo>
                  <a:pt x="3282" y="430"/>
                </a:lnTo>
                <a:lnTo>
                  <a:pt x="3278" y="421"/>
                </a:lnTo>
                <a:lnTo>
                  <a:pt x="3278" y="409"/>
                </a:lnTo>
                <a:lnTo>
                  <a:pt x="3278" y="388"/>
                </a:lnTo>
                <a:lnTo>
                  <a:pt x="3278" y="388"/>
                </a:lnTo>
                <a:lnTo>
                  <a:pt x="3286" y="354"/>
                </a:lnTo>
                <a:lnTo>
                  <a:pt x="3286" y="329"/>
                </a:lnTo>
                <a:lnTo>
                  <a:pt x="3282" y="320"/>
                </a:lnTo>
                <a:lnTo>
                  <a:pt x="3278" y="312"/>
                </a:lnTo>
                <a:lnTo>
                  <a:pt x="3257" y="299"/>
                </a:lnTo>
                <a:lnTo>
                  <a:pt x="3257" y="299"/>
                </a:lnTo>
                <a:lnTo>
                  <a:pt x="3248" y="291"/>
                </a:lnTo>
                <a:lnTo>
                  <a:pt x="3244" y="282"/>
                </a:lnTo>
                <a:lnTo>
                  <a:pt x="3244" y="274"/>
                </a:lnTo>
                <a:lnTo>
                  <a:pt x="3248" y="266"/>
                </a:lnTo>
                <a:lnTo>
                  <a:pt x="3257" y="249"/>
                </a:lnTo>
                <a:lnTo>
                  <a:pt x="3261" y="244"/>
                </a:lnTo>
                <a:lnTo>
                  <a:pt x="3274" y="223"/>
                </a:lnTo>
                <a:lnTo>
                  <a:pt x="3274" y="223"/>
                </a:lnTo>
                <a:lnTo>
                  <a:pt x="3278" y="219"/>
                </a:lnTo>
                <a:lnTo>
                  <a:pt x="3282" y="207"/>
                </a:lnTo>
                <a:lnTo>
                  <a:pt x="3282" y="198"/>
                </a:lnTo>
                <a:lnTo>
                  <a:pt x="3278" y="190"/>
                </a:lnTo>
                <a:lnTo>
                  <a:pt x="3265" y="186"/>
                </a:lnTo>
                <a:lnTo>
                  <a:pt x="3248" y="186"/>
                </a:lnTo>
                <a:lnTo>
                  <a:pt x="3248" y="186"/>
                </a:lnTo>
                <a:lnTo>
                  <a:pt x="3231" y="186"/>
                </a:lnTo>
                <a:lnTo>
                  <a:pt x="3215" y="198"/>
                </a:lnTo>
                <a:lnTo>
                  <a:pt x="3202" y="215"/>
                </a:lnTo>
                <a:lnTo>
                  <a:pt x="3189" y="232"/>
                </a:lnTo>
                <a:lnTo>
                  <a:pt x="3177" y="266"/>
                </a:lnTo>
                <a:lnTo>
                  <a:pt x="3172" y="282"/>
                </a:lnTo>
                <a:lnTo>
                  <a:pt x="3172" y="282"/>
                </a:lnTo>
                <a:lnTo>
                  <a:pt x="3160" y="312"/>
                </a:lnTo>
                <a:lnTo>
                  <a:pt x="3126" y="371"/>
                </a:lnTo>
                <a:lnTo>
                  <a:pt x="3105" y="400"/>
                </a:lnTo>
                <a:lnTo>
                  <a:pt x="3084" y="421"/>
                </a:lnTo>
                <a:lnTo>
                  <a:pt x="3076" y="430"/>
                </a:lnTo>
                <a:lnTo>
                  <a:pt x="3063" y="434"/>
                </a:lnTo>
                <a:lnTo>
                  <a:pt x="3054" y="438"/>
                </a:lnTo>
                <a:lnTo>
                  <a:pt x="3042" y="434"/>
                </a:lnTo>
                <a:lnTo>
                  <a:pt x="3042" y="434"/>
                </a:lnTo>
                <a:lnTo>
                  <a:pt x="3038" y="430"/>
                </a:lnTo>
                <a:lnTo>
                  <a:pt x="3029" y="417"/>
                </a:lnTo>
                <a:lnTo>
                  <a:pt x="3025" y="405"/>
                </a:lnTo>
                <a:lnTo>
                  <a:pt x="3025" y="392"/>
                </a:lnTo>
                <a:lnTo>
                  <a:pt x="3029" y="379"/>
                </a:lnTo>
                <a:lnTo>
                  <a:pt x="3033" y="367"/>
                </a:lnTo>
                <a:lnTo>
                  <a:pt x="3008" y="337"/>
                </a:lnTo>
                <a:lnTo>
                  <a:pt x="3004" y="320"/>
                </a:lnTo>
                <a:lnTo>
                  <a:pt x="3004" y="320"/>
                </a:lnTo>
                <a:lnTo>
                  <a:pt x="3008" y="312"/>
                </a:lnTo>
                <a:lnTo>
                  <a:pt x="3004" y="282"/>
                </a:lnTo>
                <a:lnTo>
                  <a:pt x="3000" y="261"/>
                </a:lnTo>
                <a:lnTo>
                  <a:pt x="2991" y="236"/>
                </a:lnTo>
                <a:lnTo>
                  <a:pt x="2974" y="211"/>
                </a:lnTo>
                <a:lnTo>
                  <a:pt x="2953" y="186"/>
                </a:lnTo>
                <a:lnTo>
                  <a:pt x="2953" y="186"/>
                </a:lnTo>
                <a:lnTo>
                  <a:pt x="2945" y="177"/>
                </a:lnTo>
                <a:lnTo>
                  <a:pt x="2928" y="164"/>
                </a:lnTo>
                <a:lnTo>
                  <a:pt x="2915" y="156"/>
                </a:lnTo>
                <a:lnTo>
                  <a:pt x="2903" y="156"/>
                </a:lnTo>
                <a:lnTo>
                  <a:pt x="2890" y="156"/>
                </a:lnTo>
                <a:lnTo>
                  <a:pt x="2878" y="164"/>
                </a:lnTo>
                <a:lnTo>
                  <a:pt x="2861" y="148"/>
                </a:lnTo>
                <a:lnTo>
                  <a:pt x="2861" y="148"/>
                </a:lnTo>
                <a:lnTo>
                  <a:pt x="2840" y="135"/>
                </a:lnTo>
                <a:lnTo>
                  <a:pt x="2819" y="127"/>
                </a:lnTo>
                <a:lnTo>
                  <a:pt x="2789" y="122"/>
                </a:lnTo>
                <a:lnTo>
                  <a:pt x="2768" y="110"/>
                </a:lnTo>
                <a:lnTo>
                  <a:pt x="2755" y="93"/>
                </a:lnTo>
                <a:lnTo>
                  <a:pt x="2751" y="89"/>
                </a:lnTo>
                <a:lnTo>
                  <a:pt x="2743" y="84"/>
                </a:lnTo>
                <a:lnTo>
                  <a:pt x="2730" y="80"/>
                </a:lnTo>
                <a:lnTo>
                  <a:pt x="2717" y="80"/>
                </a:lnTo>
                <a:lnTo>
                  <a:pt x="2705" y="80"/>
                </a:lnTo>
                <a:lnTo>
                  <a:pt x="2688" y="72"/>
                </a:lnTo>
                <a:lnTo>
                  <a:pt x="2680" y="51"/>
                </a:lnTo>
                <a:lnTo>
                  <a:pt x="2680" y="51"/>
                </a:lnTo>
                <a:lnTo>
                  <a:pt x="2671" y="38"/>
                </a:lnTo>
                <a:lnTo>
                  <a:pt x="2663" y="25"/>
                </a:lnTo>
                <a:lnTo>
                  <a:pt x="2650" y="13"/>
                </a:lnTo>
                <a:lnTo>
                  <a:pt x="2633" y="4"/>
                </a:lnTo>
                <a:lnTo>
                  <a:pt x="2621" y="0"/>
                </a:lnTo>
                <a:lnTo>
                  <a:pt x="2599" y="4"/>
                </a:lnTo>
                <a:lnTo>
                  <a:pt x="2583" y="17"/>
                </a:lnTo>
                <a:lnTo>
                  <a:pt x="2591" y="93"/>
                </a:lnTo>
                <a:lnTo>
                  <a:pt x="2591" y="93"/>
                </a:lnTo>
                <a:lnTo>
                  <a:pt x="2591" y="101"/>
                </a:lnTo>
                <a:lnTo>
                  <a:pt x="2591" y="114"/>
                </a:lnTo>
                <a:lnTo>
                  <a:pt x="2583" y="131"/>
                </a:lnTo>
                <a:lnTo>
                  <a:pt x="2574" y="139"/>
                </a:lnTo>
                <a:lnTo>
                  <a:pt x="2562" y="148"/>
                </a:lnTo>
                <a:lnTo>
                  <a:pt x="2566" y="303"/>
                </a:lnTo>
                <a:lnTo>
                  <a:pt x="2566" y="303"/>
                </a:lnTo>
                <a:lnTo>
                  <a:pt x="2562" y="312"/>
                </a:lnTo>
                <a:lnTo>
                  <a:pt x="2557" y="329"/>
                </a:lnTo>
                <a:lnTo>
                  <a:pt x="2553" y="337"/>
                </a:lnTo>
                <a:lnTo>
                  <a:pt x="2545" y="341"/>
                </a:lnTo>
                <a:lnTo>
                  <a:pt x="2536" y="346"/>
                </a:lnTo>
                <a:lnTo>
                  <a:pt x="2528" y="350"/>
                </a:lnTo>
                <a:lnTo>
                  <a:pt x="2528" y="350"/>
                </a:lnTo>
                <a:lnTo>
                  <a:pt x="2507" y="354"/>
                </a:lnTo>
                <a:lnTo>
                  <a:pt x="2482" y="362"/>
                </a:lnTo>
                <a:lnTo>
                  <a:pt x="2423" y="392"/>
                </a:lnTo>
                <a:lnTo>
                  <a:pt x="2342" y="438"/>
                </a:lnTo>
                <a:lnTo>
                  <a:pt x="2342" y="438"/>
                </a:lnTo>
                <a:lnTo>
                  <a:pt x="2334" y="447"/>
                </a:lnTo>
                <a:lnTo>
                  <a:pt x="2326" y="464"/>
                </a:lnTo>
                <a:lnTo>
                  <a:pt x="2321" y="476"/>
                </a:lnTo>
                <a:lnTo>
                  <a:pt x="2321" y="485"/>
                </a:lnTo>
                <a:lnTo>
                  <a:pt x="2334" y="497"/>
                </a:lnTo>
                <a:lnTo>
                  <a:pt x="2351" y="510"/>
                </a:lnTo>
                <a:lnTo>
                  <a:pt x="2351" y="510"/>
                </a:lnTo>
                <a:lnTo>
                  <a:pt x="2355" y="514"/>
                </a:lnTo>
                <a:lnTo>
                  <a:pt x="2359" y="523"/>
                </a:lnTo>
                <a:lnTo>
                  <a:pt x="2359" y="527"/>
                </a:lnTo>
                <a:lnTo>
                  <a:pt x="2351" y="535"/>
                </a:lnTo>
                <a:lnTo>
                  <a:pt x="2338" y="544"/>
                </a:lnTo>
                <a:lnTo>
                  <a:pt x="2317" y="548"/>
                </a:lnTo>
                <a:lnTo>
                  <a:pt x="2241" y="582"/>
                </a:lnTo>
                <a:lnTo>
                  <a:pt x="2199" y="582"/>
                </a:lnTo>
                <a:lnTo>
                  <a:pt x="2199" y="582"/>
                </a:lnTo>
                <a:lnTo>
                  <a:pt x="2191" y="598"/>
                </a:lnTo>
                <a:lnTo>
                  <a:pt x="2170" y="624"/>
                </a:lnTo>
                <a:lnTo>
                  <a:pt x="2157" y="632"/>
                </a:lnTo>
                <a:lnTo>
                  <a:pt x="2140" y="632"/>
                </a:lnTo>
                <a:lnTo>
                  <a:pt x="2136" y="632"/>
                </a:lnTo>
                <a:lnTo>
                  <a:pt x="2128" y="628"/>
                </a:lnTo>
                <a:lnTo>
                  <a:pt x="2115" y="607"/>
                </a:lnTo>
                <a:lnTo>
                  <a:pt x="2115" y="607"/>
                </a:lnTo>
                <a:lnTo>
                  <a:pt x="2111" y="603"/>
                </a:lnTo>
                <a:lnTo>
                  <a:pt x="2098" y="598"/>
                </a:lnTo>
                <a:lnTo>
                  <a:pt x="2077" y="603"/>
                </a:lnTo>
                <a:lnTo>
                  <a:pt x="2048" y="611"/>
                </a:lnTo>
                <a:lnTo>
                  <a:pt x="2048" y="611"/>
                </a:lnTo>
                <a:lnTo>
                  <a:pt x="2048" y="611"/>
                </a:lnTo>
                <a:lnTo>
                  <a:pt x="2039" y="611"/>
                </a:lnTo>
                <a:lnTo>
                  <a:pt x="1951" y="577"/>
                </a:lnTo>
                <a:lnTo>
                  <a:pt x="1951" y="577"/>
                </a:lnTo>
                <a:lnTo>
                  <a:pt x="1917" y="569"/>
                </a:lnTo>
                <a:lnTo>
                  <a:pt x="1892" y="565"/>
                </a:lnTo>
                <a:lnTo>
                  <a:pt x="1879" y="565"/>
                </a:lnTo>
                <a:lnTo>
                  <a:pt x="1875" y="573"/>
                </a:lnTo>
                <a:lnTo>
                  <a:pt x="1879" y="582"/>
                </a:lnTo>
                <a:lnTo>
                  <a:pt x="1887" y="590"/>
                </a:lnTo>
                <a:lnTo>
                  <a:pt x="1904" y="594"/>
                </a:lnTo>
                <a:lnTo>
                  <a:pt x="1930" y="598"/>
                </a:lnTo>
                <a:lnTo>
                  <a:pt x="1930" y="598"/>
                </a:lnTo>
                <a:lnTo>
                  <a:pt x="1930" y="598"/>
                </a:lnTo>
                <a:lnTo>
                  <a:pt x="1938" y="607"/>
                </a:lnTo>
                <a:lnTo>
                  <a:pt x="1938" y="624"/>
                </a:lnTo>
                <a:lnTo>
                  <a:pt x="1938" y="632"/>
                </a:lnTo>
                <a:lnTo>
                  <a:pt x="1934" y="645"/>
                </a:lnTo>
                <a:lnTo>
                  <a:pt x="1934" y="645"/>
                </a:lnTo>
                <a:lnTo>
                  <a:pt x="1917" y="674"/>
                </a:lnTo>
                <a:lnTo>
                  <a:pt x="1909" y="683"/>
                </a:lnTo>
                <a:lnTo>
                  <a:pt x="1900" y="687"/>
                </a:lnTo>
                <a:lnTo>
                  <a:pt x="1887" y="695"/>
                </a:lnTo>
                <a:lnTo>
                  <a:pt x="1879" y="695"/>
                </a:lnTo>
                <a:lnTo>
                  <a:pt x="1862" y="691"/>
                </a:lnTo>
                <a:lnTo>
                  <a:pt x="1850" y="687"/>
                </a:lnTo>
                <a:lnTo>
                  <a:pt x="1850" y="687"/>
                </a:lnTo>
                <a:lnTo>
                  <a:pt x="1820" y="678"/>
                </a:lnTo>
                <a:lnTo>
                  <a:pt x="1803" y="674"/>
                </a:lnTo>
                <a:lnTo>
                  <a:pt x="1799" y="678"/>
                </a:lnTo>
                <a:lnTo>
                  <a:pt x="1795" y="683"/>
                </a:lnTo>
                <a:lnTo>
                  <a:pt x="1786" y="704"/>
                </a:lnTo>
                <a:lnTo>
                  <a:pt x="1770" y="699"/>
                </a:lnTo>
                <a:lnTo>
                  <a:pt x="1770" y="699"/>
                </a:lnTo>
                <a:lnTo>
                  <a:pt x="1748" y="699"/>
                </a:lnTo>
                <a:lnTo>
                  <a:pt x="1706" y="699"/>
                </a:lnTo>
                <a:lnTo>
                  <a:pt x="1681" y="704"/>
                </a:lnTo>
                <a:lnTo>
                  <a:pt x="1660" y="712"/>
                </a:lnTo>
                <a:lnTo>
                  <a:pt x="1643" y="729"/>
                </a:lnTo>
                <a:lnTo>
                  <a:pt x="1639" y="737"/>
                </a:lnTo>
                <a:lnTo>
                  <a:pt x="1635" y="750"/>
                </a:lnTo>
                <a:lnTo>
                  <a:pt x="1635" y="750"/>
                </a:lnTo>
                <a:lnTo>
                  <a:pt x="1631" y="801"/>
                </a:lnTo>
                <a:lnTo>
                  <a:pt x="1626" y="839"/>
                </a:lnTo>
                <a:lnTo>
                  <a:pt x="1622" y="855"/>
                </a:lnTo>
                <a:lnTo>
                  <a:pt x="1618" y="868"/>
                </a:lnTo>
                <a:lnTo>
                  <a:pt x="1605" y="876"/>
                </a:lnTo>
                <a:lnTo>
                  <a:pt x="1584" y="881"/>
                </a:lnTo>
                <a:lnTo>
                  <a:pt x="1584" y="881"/>
                </a:lnTo>
                <a:lnTo>
                  <a:pt x="1576" y="893"/>
                </a:lnTo>
                <a:lnTo>
                  <a:pt x="1559" y="914"/>
                </a:lnTo>
                <a:lnTo>
                  <a:pt x="1546" y="923"/>
                </a:lnTo>
                <a:lnTo>
                  <a:pt x="1534" y="923"/>
                </a:lnTo>
                <a:lnTo>
                  <a:pt x="1525" y="914"/>
                </a:lnTo>
                <a:lnTo>
                  <a:pt x="1517" y="893"/>
                </a:lnTo>
                <a:lnTo>
                  <a:pt x="1517" y="893"/>
                </a:lnTo>
                <a:lnTo>
                  <a:pt x="1513" y="889"/>
                </a:lnTo>
                <a:lnTo>
                  <a:pt x="1504" y="881"/>
                </a:lnTo>
                <a:lnTo>
                  <a:pt x="1496" y="881"/>
                </a:lnTo>
                <a:lnTo>
                  <a:pt x="1487" y="881"/>
                </a:lnTo>
                <a:lnTo>
                  <a:pt x="1475" y="881"/>
                </a:lnTo>
                <a:lnTo>
                  <a:pt x="1462" y="889"/>
                </a:lnTo>
                <a:lnTo>
                  <a:pt x="1462" y="889"/>
                </a:lnTo>
                <a:lnTo>
                  <a:pt x="1445" y="898"/>
                </a:lnTo>
                <a:lnTo>
                  <a:pt x="1424" y="906"/>
                </a:lnTo>
                <a:lnTo>
                  <a:pt x="1378" y="910"/>
                </a:lnTo>
                <a:lnTo>
                  <a:pt x="1340" y="910"/>
                </a:lnTo>
                <a:lnTo>
                  <a:pt x="1327" y="910"/>
                </a:lnTo>
                <a:lnTo>
                  <a:pt x="1327" y="910"/>
                </a:lnTo>
                <a:lnTo>
                  <a:pt x="1323" y="910"/>
                </a:lnTo>
                <a:lnTo>
                  <a:pt x="1315" y="919"/>
                </a:lnTo>
                <a:lnTo>
                  <a:pt x="1306" y="935"/>
                </a:lnTo>
                <a:lnTo>
                  <a:pt x="1302" y="969"/>
                </a:lnTo>
                <a:lnTo>
                  <a:pt x="1302" y="969"/>
                </a:lnTo>
                <a:lnTo>
                  <a:pt x="1302" y="973"/>
                </a:lnTo>
                <a:lnTo>
                  <a:pt x="1298" y="990"/>
                </a:lnTo>
                <a:lnTo>
                  <a:pt x="1285" y="1007"/>
                </a:lnTo>
                <a:lnTo>
                  <a:pt x="1272" y="1020"/>
                </a:lnTo>
                <a:lnTo>
                  <a:pt x="1260" y="1032"/>
                </a:lnTo>
                <a:lnTo>
                  <a:pt x="1260" y="1032"/>
                </a:lnTo>
                <a:lnTo>
                  <a:pt x="1222" y="1058"/>
                </a:lnTo>
                <a:lnTo>
                  <a:pt x="1197" y="1079"/>
                </a:lnTo>
                <a:lnTo>
                  <a:pt x="1180" y="1100"/>
                </a:lnTo>
                <a:lnTo>
                  <a:pt x="1176" y="1108"/>
                </a:lnTo>
                <a:lnTo>
                  <a:pt x="1176" y="1108"/>
                </a:lnTo>
                <a:lnTo>
                  <a:pt x="1171" y="1112"/>
                </a:lnTo>
                <a:lnTo>
                  <a:pt x="1163" y="1112"/>
                </a:lnTo>
                <a:lnTo>
                  <a:pt x="1133" y="1104"/>
                </a:lnTo>
                <a:lnTo>
                  <a:pt x="1074" y="1096"/>
                </a:lnTo>
                <a:lnTo>
                  <a:pt x="1024" y="1129"/>
                </a:lnTo>
                <a:lnTo>
                  <a:pt x="1003" y="1129"/>
                </a:lnTo>
                <a:lnTo>
                  <a:pt x="956" y="1180"/>
                </a:lnTo>
                <a:lnTo>
                  <a:pt x="956" y="1180"/>
                </a:lnTo>
                <a:lnTo>
                  <a:pt x="944" y="1184"/>
                </a:lnTo>
                <a:lnTo>
                  <a:pt x="914" y="1192"/>
                </a:lnTo>
                <a:lnTo>
                  <a:pt x="902" y="1205"/>
                </a:lnTo>
                <a:lnTo>
                  <a:pt x="885" y="1218"/>
                </a:lnTo>
                <a:lnTo>
                  <a:pt x="876" y="1230"/>
                </a:lnTo>
                <a:lnTo>
                  <a:pt x="876" y="1251"/>
                </a:lnTo>
                <a:lnTo>
                  <a:pt x="876" y="1251"/>
                </a:lnTo>
                <a:lnTo>
                  <a:pt x="876" y="1289"/>
                </a:lnTo>
                <a:lnTo>
                  <a:pt x="872" y="1323"/>
                </a:lnTo>
                <a:lnTo>
                  <a:pt x="868" y="1336"/>
                </a:lnTo>
                <a:lnTo>
                  <a:pt x="860" y="1348"/>
                </a:lnTo>
                <a:lnTo>
                  <a:pt x="851" y="1353"/>
                </a:lnTo>
                <a:lnTo>
                  <a:pt x="838" y="1357"/>
                </a:lnTo>
                <a:lnTo>
                  <a:pt x="838" y="1357"/>
                </a:lnTo>
                <a:lnTo>
                  <a:pt x="801" y="1361"/>
                </a:lnTo>
                <a:lnTo>
                  <a:pt x="788" y="1365"/>
                </a:lnTo>
                <a:lnTo>
                  <a:pt x="771" y="1399"/>
                </a:lnTo>
                <a:lnTo>
                  <a:pt x="704" y="1496"/>
                </a:lnTo>
                <a:lnTo>
                  <a:pt x="712" y="1563"/>
                </a:lnTo>
                <a:lnTo>
                  <a:pt x="712" y="1563"/>
                </a:lnTo>
                <a:lnTo>
                  <a:pt x="699" y="1567"/>
                </a:lnTo>
                <a:lnTo>
                  <a:pt x="687" y="1572"/>
                </a:lnTo>
                <a:lnTo>
                  <a:pt x="670" y="1576"/>
                </a:lnTo>
                <a:lnTo>
                  <a:pt x="657" y="1572"/>
                </a:lnTo>
                <a:lnTo>
                  <a:pt x="645" y="1559"/>
                </a:lnTo>
                <a:lnTo>
                  <a:pt x="640" y="1538"/>
                </a:lnTo>
                <a:lnTo>
                  <a:pt x="636" y="1504"/>
                </a:lnTo>
                <a:lnTo>
                  <a:pt x="636" y="1504"/>
                </a:lnTo>
                <a:lnTo>
                  <a:pt x="632" y="1492"/>
                </a:lnTo>
                <a:lnTo>
                  <a:pt x="619" y="1454"/>
                </a:lnTo>
                <a:lnTo>
                  <a:pt x="594" y="1407"/>
                </a:lnTo>
                <a:lnTo>
                  <a:pt x="582" y="1386"/>
                </a:lnTo>
                <a:lnTo>
                  <a:pt x="560" y="1369"/>
                </a:lnTo>
                <a:lnTo>
                  <a:pt x="560" y="1369"/>
                </a:lnTo>
                <a:lnTo>
                  <a:pt x="556" y="1361"/>
                </a:lnTo>
                <a:lnTo>
                  <a:pt x="539" y="1344"/>
                </a:lnTo>
                <a:lnTo>
                  <a:pt x="531" y="1327"/>
                </a:lnTo>
                <a:lnTo>
                  <a:pt x="523" y="1302"/>
                </a:lnTo>
                <a:lnTo>
                  <a:pt x="514" y="1277"/>
                </a:lnTo>
                <a:lnTo>
                  <a:pt x="514" y="1239"/>
                </a:lnTo>
                <a:lnTo>
                  <a:pt x="514" y="1239"/>
                </a:lnTo>
                <a:lnTo>
                  <a:pt x="514" y="1235"/>
                </a:lnTo>
                <a:lnTo>
                  <a:pt x="506" y="1222"/>
                </a:lnTo>
                <a:lnTo>
                  <a:pt x="497" y="1213"/>
                </a:lnTo>
                <a:lnTo>
                  <a:pt x="489" y="1209"/>
                </a:lnTo>
                <a:lnTo>
                  <a:pt x="476" y="1205"/>
                </a:lnTo>
                <a:lnTo>
                  <a:pt x="459" y="1201"/>
                </a:lnTo>
                <a:lnTo>
                  <a:pt x="459" y="1201"/>
                </a:lnTo>
                <a:lnTo>
                  <a:pt x="417" y="1201"/>
                </a:lnTo>
                <a:lnTo>
                  <a:pt x="396" y="1201"/>
                </a:lnTo>
                <a:lnTo>
                  <a:pt x="375" y="1192"/>
                </a:lnTo>
                <a:lnTo>
                  <a:pt x="358" y="1184"/>
                </a:lnTo>
                <a:lnTo>
                  <a:pt x="346" y="1167"/>
                </a:lnTo>
                <a:lnTo>
                  <a:pt x="337" y="1142"/>
                </a:lnTo>
                <a:lnTo>
                  <a:pt x="337" y="1108"/>
                </a:lnTo>
                <a:lnTo>
                  <a:pt x="337" y="1108"/>
                </a:lnTo>
                <a:lnTo>
                  <a:pt x="333" y="1104"/>
                </a:lnTo>
                <a:lnTo>
                  <a:pt x="329" y="1091"/>
                </a:lnTo>
                <a:lnTo>
                  <a:pt x="320" y="1091"/>
                </a:lnTo>
                <a:lnTo>
                  <a:pt x="312" y="1091"/>
                </a:lnTo>
                <a:lnTo>
                  <a:pt x="299" y="1100"/>
                </a:lnTo>
                <a:lnTo>
                  <a:pt x="282" y="1117"/>
                </a:lnTo>
                <a:lnTo>
                  <a:pt x="282" y="1117"/>
                </a:lnTo>
                <a:lnTo>
                  <a:pt x="249" y="1150"/>
                </a:lnTo>
                <a:lnTo>
                  <a:pt x="219" y="1171"/>
                </a:lnTo>
                <a:lnTo>
                  <a:pt x="198" y="1180"/>
                </a:lnTo>
                <a:lnTo>
                  <a:pt x="190" y="1180"/>
                </a:lnTo>
                <a:lnTo>
                  <a:pt x="190" y="1180"/>
                </a:lnTo>
                <a:lnTo>
                  <a:pt x="181" y="1188"/>
                </a:lnTo>
                <a:lnTo>
                  <a:pt x="177" y="1197"/>
                </a:lnTo>
                <a:lnTo>
                  <a:pt x="173" y="1209"/>
                </a:lnTo>
                <a:lnTo>
                  <a:pt x="169" y="1222"/>
                </a:lnTo>
                <a:lnTo>
                  <a:pt x="177" y="1239"/>
                </a:lnTo>
                <a:lnTo>
                  <a:pt x="190" y="1256"/>
                </a:lnTo>
                <a:lnTo>
                  <a:pt x="215" y="1277"/>
                </a:lnTo>
                <a:lnTo>
                  <a:pt x="215" y="1277"/>
                </a:lnTo>
                <a:lnTo>
                  <a:pt x="223" y="1281"/>
                </a:lnTo>
                <a:lnTo>
                  <a:pt x="232" y="1289"/>
                </a:lnTo>
                <a:lnTo>
                  <a:pt x="236" y="1302"/>
                </a:lnTo>
                <a:lnTo>
                  <a:pt x="244" y="1315"/>
                </a:lnTo>
                <a:lnTo>
                  <a:pt x="249" y="1336"/>
                </a:lnTo>
                <a:lnTo>
                  <a:pt x="249" y="1357"/>
                </a:lnTo>
                <a:lnTo>
                  <a:pt x="240" y="1386"/>
                </a:lnTo>
                <a:lnTo>
                  <a:pt x="228" y="1647"/>
                </a:lnTo>
                <a:lnTo>
                  <a:pt x="228" y="1647"/>
                </a:lnTo>
                <a:lnTo>
                  <a:pt x="240" y="1656"/>
                </a:lnTo>
                <a:lnTo>
                  <a:pt x="253" y="1664"/>
                </a:lnTo>
                <a:lnTo>
                  <a:pt x="266" y="1669"/>
                </a:lnTo>
                <a:lnTo>
                  <a:pt x="266" y="1669"/>
                </a:lnTo>
                <a:lnTo>
                  <a:pt x="278" y="1673"/>
                </a:lnTo>
                <a:lnTo>
                  <a:pt x="282" y="1677"/>
                </a:lnTo>
                <a:lnTo>
                  <a:pt x="287" y="1685"/>
                </a:lnTo>
                <a:lnTo>
                  <a:pt x="287" y="1694"/>
                </a:lnTo>
                <a:lnTo>
                  <a:pt x="287" y="1702"/>
                </a:lnTo>
                <a:lnTo>
                  <a:pt x="278" y="1715"/>
                </a:lnTo>
                <a:lnTo>
                  <a:pt x="266" y="1727"/>
                </a:lnTo>
                <a:lnTo>
                  <a:pt x="282" y="1753"/>
                </a:lnTo>
                <a:lnTo>
                  <a:pt x="282" y="1753"/>
                </a:lnTo>
                <a:lnTo>
                  <a:pt x="291" y="1761"/>
                </a:lnTo>
                <a:lnTo>
                  <a:pt x="295" y="1770"/>
                </a:lnTo>
                <a:lnTo>
                  <a:pt x="299" y="1782"/>
                </a:lnTo>
                <a:lnTo>
                  <a:pt x="299" y="1795"/>
                </a:lnTo>
                <a:lnTo>
                  <a:pt x="291" y="1812"/>
                </a:lnTo>
                <a:lnTo>
                  <a:pt x="274" y="1824"/>
                </a:lnTo>
                <a:lnTo>
                  <a:pt x="244" y="1841"/>
                </a:lnTo>
                <a:lnTo>
                  <a:pt x="236" y="1854"/>
                </a:lnTo>
                <a:lnTo>
                  <a:pt x="232" y="1909"/>
                </a:lnTo>
                <a:lnTo>
                  <a:pt x="202" y="1938"/>
                </a:lnTo>
                <a:lnTo>
                  <a:pt x="190" y="1984"/>
                </a:lnTo>
                <a:lnTo>
                  <a:pt x="190" y="1984"/>
                </a:lnTo>
                <a:lnTo>
                  <a:pt x="185" y="1984"/>
                </a:lnTo>
                <a:lnTo>
                  <a:pt x="173" y="1989"/>
                </a:lnTo>
                <a:lnTo>
                  <a:pt x="169" y="1997"/>
                </a:lnTo>
                <a:lnTo>
                  <a:pt x="164" y="2010"/>
                </a:lnTo>
                <a:lnTo>
                  <a:pt x="160" y="2027"/>
                </a:lnTo>
                <a:lnTo>
                  <a:pt x="160" y="2048"/>
                </a:lnTo>
                <a:lnTo>
                  <a:pt x="160" y="2048"/>
                </a:lnTo>
                <a:lnTo>
                  <a:pt x="156" y="2056"/>
                </a:lnTo>
                <a:lnTo>
                  <a:pt x="148" y="2060"/>
                </a:lnTo>
                <a:lnTo>
                  <a:pt x="131" y="2060"/>
                </a:lnTo>
                <a:lnTo>
                  <a:pt x="131" y="2060"/>
                </a:lnTo>
                <a:lnTo>
                  <a:pt x="127" y="2069"/>
                </a:lnTo>
                <a:lnTo>
                  <a:pt x="118" y="2090"/>
                </a:lnTo>
                <a:lnTo>
                  <a:pt x="114" y="2102"/>
                </a:lnTo>
                <a:lnTo>
                  <a:pt x="101" y="2111"/>
                </a:lnTo>
                <a:lnTo>
                  <a:pt x="84" y="2115"/>
                </a:lnTo>
                <a:lnTo>
                  <a:pt x="68" y="2119"/>
                </a:lnTo>
                <a:lnTo>
                  <a:pt x="68" y="2119"/>
                </a:lnTo>
                <a:lnTo>
                  <a:pt x="55" y="2119"/>
                </a:lnTo>
                <a:lnTo>
                  <a:pt x="51" y="2124"/>
                </a:lnTo>
                <a:lnTo>
                  <a:pt x="42" y="2132"/>
                </a:lnTo>
                <a:lnTo>
                  <a:pt x="42" y="2140"/>
                </a:lnTo>
                <a:lnTo>
                  <a:pt x="46" y="2153"/>
                </a:lnTo>
                <a:lnTo>
                  <a:pt x="63" y="2170"/>
                </a:lnTo>
                <a:lnTo>
                  <a:pt x="93" y="2187"/>
                </a:lnTo>
                <a:lnTo>
                  <a:pt x="93" y="2187"/>
                </a:lnTo>
                <a:lnTo>
                  <a:pt x="93" y="2195"/>
                </a:lnTo>
                <a:lnTo>
                  <a:pt x="89" y="2208"/>
                </a:lnTo>
                <a:lnTo>
                  <a:pt x="80" y="2216"/>
                </a:lnTo>
                <a:lnTo>
                  <a:pt x="76" y="2225"/>
                </a:lnTo>
                <a:lnTo>
                  <a:pt x="63" y="2233"/>
                </a:lnTo>
                <a:lnTo>
                  <a:pt x="46" y="2237"/>
                </a:lnTo>
                <a:lnTo>
                  <a:pt x="46" y="2237"/>
                </a:lnTo>
                <a:lnTo>
                  <a:pt x="34" y="2250"/>
                </a:lnTo>
                <a:lnTo>
                  <a:pt x="17" y="2258"/>
                </a:lnTo>
                <a:lnTo>
                  <a:pt x="4" y="2275"/>
                </a:lnTo>
                <a:lnTo>
                  <a:pt x="0" y="2296"/>
                </a:lnTo>
                <a:lnTo>
                  <a:pt x="0" y="2309"/>
                </a:lnTo>
                <a:lnTo>
                  <a:pt x="0" y="2322"/>
                </a:lnTo>
                <a:lnTo>
                  <a:pt x="4" y="2334"/>
                </a:lnTo>
                <a:lnTo>
                  <a:pt x="13" y="2347"/>
                </a:lnTo>
                <a:lnTo>
                  <a:pt x="25" y="2364"/>
                </a:lnTo>
                <a:lnTo>
                  <a:pt x="42" y="2381"/>
                </a:lnTo>
                <a:lnTo>
                  <a:pt x="42" y="2381"/>
                </a:lnTo>
                <a:lnTo>
                  <a:pt x="51" y="2393"/>
                </a:lnTo>
                <a:lnTo>
                  <a:pt x="59" y="2402"/>
                </a:lnTo>
                <a:lnTo>
                  <a:pt x="72" y="2414"/>
                </a:lnTo>
                <a:lnTo>
                  <a:pt x="89" y="2423"/>
                </a:lnTo>
                <a:lnTo>
                  <a:pt x="110" y="2431"/>
                </a:lnTo>
                <a:lnTo>
                  <a:pt x="131" y="2431"/>
                </a:lnTo>
                <a:lnTo>
                  <a:pt x="156" y="2423"/>
                </a:lnTo>
                <a:lnTo>
                  <a:pt x="156" y="2423"/>
                </a:lnTo>
                <a:lnTo>
                  <a:pt x="169" y="2418"/>
                </a:lnTo>
                <a:lnTo>
                  <a:pt x="194" y="2414"/>
                </a:lnTo>
                <a:lnTo>
                  <a:pt x="207" y="2418"/>
                </a:lnTo>
                <a:lnTo>
                  <a:pt x="215" y="2427"/>
                </a:lnTo>
                <a:lnTo>
                  <a:pt x="219" y="2435"/>
                </a:lnTo>
                <a:lnTo>
                  <a:pt x="215" y="2456"/>
                </a:lnTo>
                <a:lnTo>
                  <a:pt x="215" y="2456"/>
                </a:lnTo>
                <a:lnTo>
                  <a:pt x="215" y="2469"/>
                </a:lnTo>
                <a:lnTo>
                  <a:pt x="223" y="2486"/>
                </a:lnTo>
                <a:lnTo>
                  <a:pt x="236" y="2498"/>
                </a:lnTo>
                <a:lnTo>
                  <a:pt x="253" y="2515"/>
                </a:lnTo>
                <a:lnTo>
                  <a:pt x="282" y="2524"/>
                </a:lnTo>
                <a:lnTo>
                  <a:pt x="325" y="2528"/>
                </a:lnTo>
                <a:lnTo>
                  <a:pt x="379" y="2524"/>
                </a:lnTo>
                <a:lnTo>
                  <a:pt x="379" y="2524"/>
                </a:lnTo>
                <a:lnTo>
                  <a:pt x="400" y="2524"/>
                </a:lnTo>
                <a:lnTo>
                  <a:pt x="417" y="2524"/>
                </a:lnTo>
                <a:lnTo>
                  <a:pt x="434" y="2532"/>
                </a:lnTo>
                <a:lnTo>
                  <a:pt x="451" y="2545"/>
                </a:lnTo>
                <a:lnTo>
                  <a:pt x="459" y="2557"/>
                </a:lnTo>
                <a:lnTo>
                  <a:pt x="464" y="2570"/>
                </a:lnTo>
                <a:lnTo>
                  <a:pt x="464" y="2583"/>
                </a:lnTo>
                <a:lnTo>
                  <a:pt x="464" y="2600"/>
                </a:lnTo>
                <a:lnTo>
                  <a:pt x="455" y="2621"/>
                </a:lnTo>
                <a:lnTo>
                  <a:pt x="447" y="2646"/>
                </a:lnTo>
                <a:lnTo>
                  <a:pt x="447" y="2646"/>
                </a:lnTo>
                <a:lnTo>
                  <a:pt x="447" y="2650"/>
                </a:lnTo>
                <a:lnTo>
                  <a:pt x="451" y="2663"/>
                </a:lnTo>
                <a:lnTo>
                  <a:pt x="455" y="2667"/>
                </a:lnTo>
                <a:lnTo>
                  <a:pt x="464" y="2675"/>
                </a:lnTo>
                <a:lnTo>
                  <a:pt x="476" y="2684"/>
                </a:lnTo>
                <a:lnTo>
                  <a:pt x="493" y="2688"/>
                </a:lnTo>
                <a:lnTo>
                  <a:pt x="493" y="2688"/>
                </a:lnTo>
                <a:lnTo>
                  <a:pt x="510" y="2713"/>
                </a:lnTo>
                <a:lnTo>
                  <a:pt x="518" y="2739"/>
                </a:lnTo>
                <a:lnTo>
                  <a:pt x="523" y="2751"/>
                </a:lnTo>
                <a:lnTo>
                  <a:pt x="523" y="2768"/>
                </a:lnTo>
                <a:lnTo>
                  <a:pt x="523" y="2768"/>
                </a:lnTo>
                <a:lnTo>
                  <a:pt x="539" y="2781"/>
                </a:lnTo>
                <a:lnTo>
                  <a:pt x="560" y="2789"/>
                </a:lnTo>
                <a:lnTo>
                  <a:pt x="569" y="2789"/>
                </a:lnTo>
                <a:lnTo>
                  <a:pt x="582" y="2789"/>
                </a:lnTo>
                <a:lnTo>
                  <a:pt x="582" y="2836"/>
                </a:lnTo>
                <a:lnTo>
                  <a:pt x="662" y="2924"/>
                </a:lnTo>
                <a:lnTo>
                  <a:pt x="699" y="2861"/>
                </a:lnTo>
                <a:lnTo>
                  <a:pt x="729" y="2861"/>
                </a:lnTo>
                <a:lnTo>
                  <a:pt x="729" y="2861"/>
                </a:lnTo>
                <a:lnTo>
                  <a:pt x="805" y="2823"/>
                </a:lnTo>
                <a:lnTo>
                  <a:pt x="868" y="2785"/>
                </a:lnTo>
                <a:lnTo>
                  <a:pt x="893" y="2764"/>
                </a:lnTo>
                <a:lnTo>
                  <a:pt x="919" y="2747"/>
                </a:lnTo>
                <a:lnTo>
                  <a:pt x="940" y="2734"/>
                </a:lnTo>
                <a:lnTo>
                  <a:pt x="940" y="2734"/>
                </a:lnTo>
                <a:lnTo>
                  <a:pt x="948" y="2739"/>
                </a:lnTo>
                <a:lnTo>
                  <a:pt x="956" y="2739"/>
                </a:lnTo>
                <a:lnTo>
                  <a:pt x="969" y="2734"/>
                </a:lnTo>
                <a:lnTo>
                  <a:pt x="982" y="2726"/>
                </a:lnTo>
                <a:lnTo>
                  <a:pt x="994" y="2713"/>
                </a:lnTo>
                <a:lnTo>
                  <a:pt x="1003" y="2696"/>
                </a:lnTo>
                <a:lnTo>
                  <a:pt x="1007" y="2667"/>
                </a:lnTo>
                <a:lnTo>
                  <a:pt x="1015" y="2629"/>
                </a:lnTo>
                <a:lnTo>
                  <a:pt x="1015" y="2629"/>
                </a:lnTo>
                <a:lnTo>
                  <a:pt x="1024" y="2621"/>
                </a:lnTo>
                <a:lnTo>
                  <a:pt x="1041" y="2608"/>
                </a:lnTo>
                <a:lnTo>
                  <a:pt x="1049" y="2600"/>
                </a:lnTo>
                <a:lnTo>
                  <a:pt x="1049" y="2591"/>
                </a:lnTo>
                <a:lnTo>
                  <a:pt x="1041" y="2587"/>
                </a:lnTo>
                <a:lnTo>
                  <a:pt x="1024" y="2579"/>
                </a:lnTo>
                <a:lnTo>
                  <a:pt x="1058" y="2524"/>
                </a:lnTo>
                <a:lnTo>
                  <a:pt x="1079" y="2503"/>
                </a:lnTo>
                <a:lnTo>
                  <a:pt x="1079" y="2503"/>
                </a:lnTo>
                <a:lnTo>
                  <a:pt x="1083" y="2490"/>
                </a:lnTo>
                <a:lnTo>
                  <a:pt x="1091" y="2469"/>
                </a:lnTo>
                <a:lnTo>
                  <a:pt x="1095" y="2456"/>
                </a:lnTo>
                <a:lnTo>
                  <a:pt x="1108" y="2444"/>
                </a:lnTo>
                <a:lnTo>
                  <a:pt x="1121" y="2435"/>
                </a:lnTo>
                <a:lnTo>
                  <a:pt x="1133" y="2431"/>
                </a:lnTo>
                <a:lnTo>
                  <a:pt x="1133" y="2431"/>
                </a:lnTo>
                <a:lnTo>
                  <a:pt x="1154" y="2393"/>
                </a:lnTo>
                <a:lnTo>
                  <a:pt x="1167" y="2364"/>
                </a:lnTo>
                <a:lnTo>
                  <a:pt x="1171" y="2338"/>
                </a:lnTo>
                <a:lnTo>
                  <a:pt x="1171" y="2338"/>
                </a:lnTo>
                <a:lnTo>
                  <a:pt x="1205" y="2326"/>
                </a:lnTo>
                <a:lnTo>
                  <a:pt x="1235" y="2317"/>
                </a:lnTo>
                <a:lnTo>
                  <a:pt x="1264" y="2313"/>
                </a:lnTo>
                <a:lnTo>
                  <a:pt x="1264" y="2313"/>
                </a:lnTo>
                <a:lnTo>
                  <a:pt x="1268" y="2313"/>
                </a:lnTo>
                <a:lnTo>
                  <a:pt x="1277" y="2305"/>
                </a:lnTo>
                <a:lnTo>
                  <a:pt x="1277" y="2300"/>
                </a:lnTo>
                <a:lnTo>
                  <a:pt x="1272" y="2296"/>
                </a:lnTo>
                <a:lnTo>
                  <a:pt x="1260" y="2288"/>
                </a:lnTo>
                <a:lnTo>
                  <a:pt x="1243" y="2284"/>
                </a:lnTo>
                <a:lnTo>
                  <a:pt x="1243" y="2284"/>
                </a:lnTo>
                <a:lnTo>
                  <a:pt x="1226" y="2279"/>
                </a:lnTo>
                <a:lnTo>
                  <a:pt x="1222" y="2275"/>
                </a:lnTo>
                <a:lnTo>
                  <a:pt x="1222" y="2271"/>
                </a:lnTo>
                <a:lnTo>
                  <a:pt x="1226" y="2263"/>
                </a:lnTo>
                <a:lnTo>
                  <a:pt x="1235" y="2258"/>
                </a:lnTo>
                <a:lnTo>
                  <a:pt x="1243" y="2204"/>
                </a:lnTo>
                <a:lnTo>
                  <a:pt x="1298" y="2204"/>
                </a:lnTo>
                <a:lnTo>
                  <a:pt x="1306" y="2199"/>
                </a:lnTo>
                <a:lnTo>
                  <a:pt x="1306" y="2166"/>
                </a:lnTo>
                <a:lnTo>
                  <a:pt x="1306" y="2166"/>
                </a:lnTo>
                <a:lnTo>
                  <a:pt x="1310" y="2166"/>
                </a:lnTo>
                <a:lnTo>
                  <a:pt x="1327" y="2161"/>
                </a:lnTo>
                <a:lnTo>
                  <a:pt x="1344" y="2149"/>
                </a:lnTo>
                <a:lnTo>
                  <a:pt x="1352" y="2136"/>
                </a:lnTo>
                <a:lnTo>
                  <a:pt x="1361" y="2124"/>
                </a:lnTo>
                <a:lnTo>
                  <a:pt x="1496" y="2128"/>
                </a:lnTo>
                <a:lnTo>
                  <a:pt x="1525" y="2115"/>
                </a:lnTo>
                <a:lnTo>
                  <a:pt x="1525" y="2115"/>
                </a:lnTo>
                <a:lnTo>
                  <a:pt x="1529" y="2115"/>
                </a:lnTo>
                <a:lnTo>
                  <a:pt x="1542" y="2107"/>
                </a:lnTo>
                <a:lnTo>
                  <a:pt x="1550" y="2107"/>
                </a:lnTo>
                <a:lnTo>
                  <a:pt x="1559" y="2111"/>
                </a:lnTo>
                <a:lnTo>
                  <a:pt x="1572" y="2115"/>
                </a:lnTo>
                <a:lnTo>
                  <a:pt x="1584" y="2128"/>
                </a:lnTo>
                <a:lnTo>
                  <a:pt x="1584" y="2128"/>
                </a:lnTo>
                <a:lnTo>
                  <a:pt x="1588" y="2132"/>
                </a:lnTo>
                <a:lnTo>
                  <a:pt x="1601" y="2136"/>
                </a:lnTo>
                <a:lnTo>
                  <a:pt x="1609" y="2136"/>
                </a:lnTo>
                <a:lnTo>
                  <a:pt x="1618" y="2132"/>
                </a:lnTo>
                <a:lnTo>
                  <a:pt x="1626" y="2128"/>
                </a:lnTo>
                <a:lnTo>
                  <a:pt x="1639" y="2115"/>
                </a:lnTo>
                <a:lnTo>
                  <a:pt x="1639" y="2115"/>
                </a:lnTo>
                <a:lnTo>
                  <a:pt x="1647" y="2111"/>
                </a:lnTo>
                <a:lnTo>
                  <a:pt x="1668" y="2102"/>
                </a:lnTo>
                <a:lnTo>
                  <a:pt x="1677" y="2094"/>
                </a:lnTo>
                <a:lnTo>
                  <a:pt x="1677" y="2086"/>
                </a:lnTo>
                <a:lnTo>
                  <a:pt x="1673" y="2077"/>
                </a:lnTo>
                <a:lnTo>
                  <a:pt x="1660" y="2065"/>
                </a:lnTo>
                <a:lnTo>
                  <a:pt x="1660" y="2065"/>
                </a:lnTo>
                <a:lnTo>
                  <a:pt x="1681" y="2010"/>
                </a:lnTo>
                <a:lnTo>
                  <a:pt x="1698" y="1959"/>
                </a:lnTo>
                <a:lnTo>
                  <a:pt x="1702" y="1938"/>
                </a:lnTo>
                <a:lnTo>
                  <a:pt x="1706" y="1917"/>
                </a:lnTo>
                <a:lnTo>
                  <a:pt x="1719" y="1976"/>
                </a:lnTo>
                <a:lnTo>
                  <a:pt x="1719" y="1976"/>
                </a:lnTo>
                <a:lnTo>
                  <a:pt x="1715" y="1980"/>
                </a:lnTo>
                <a:lnTo>
                  <a:pt x="1706" y="1997"/>
                </a:lnTo>
                <a:lnTo>
                  <a:pt x="1706" y="2006"/>
                </a:lnTo>
                <a:lnTo>
                  <a:pt x="1706" y="2018"/>
                </a:lnTo>
                <a:lnTo>
                  <a:pt x="1715" y="2027"/>
                </a:lnTo>
                <a:lnTo>
                  <a:pt x="1727" y="2031"/>
                </a:lnTo>
                <a:lnTo>
                  <a:pt x="1727" y="2031"/>
                </a:lnTo>
                <a:lnTo>
                  <a:pt x="1736" y="2022"/>
                </a:lnTo>
                <a:lnTo>
                  <a:pt x="1740" y="2010"/>
                </a:lnTo>
                <a:lnTo>
                  <a:pt x="1744" y="1989"/>
                </a:lnTo>
                <a:lnTo>
                  <a:pt x="1744" y="1989"/>
                </a:lnTo>
                <a:lnTo>
                  <a:pt x="1744" y="1993"/>
                </a:lnTo>
                <a:lnTo>
                  <a:pt x="1748" y="2010"/>
                </a:lnTo>
                <a:lnTo>
                  <a:pt x="1765" y="2031"/>
                </a:lnTo>
                <a:lnTo>
                  <a:pt x="1778" y="2039"/>
                </a:lnTo>
                <a:lnTo>
                  <a:pt x="1791" y="2052"/>
                </a:lnTo>
                <a:lnTo>
                  <a:pt x="1791" y="2052"/>
                </a:lnTo>
                <a:lnTo>
                  <a:pt x="1803" y="2090"/>
                </a:lnTo>
                <a:lnTo>
                  <a:pt x="1812" y="2128"/>
                </a:lnTo>
                <a:lnTo>
                  <a:pt x="1812" y="2145"/>
                </a:lnTo>
                <a:lnTo>
                  <a:pt x="1812" y="2161"/>
                </a:lnTo>
                <a:lnTo>
                  <a:pt x="1812" y="2178"/>
                </a:lnTo>
                <a:lnTo>
                  <a:pt x="1837" y="2178"/>
                </a:lnTo>
                <a:lnTo>
                  <a:pt x="2014" y="2368"/>
                </a:lnTo>
                <a:lnTo>
                  <a:pt x="2014" y="2368"/>
                </a:lnTo>
                <a:lnTo>
                  <a:pt x="2018" y="2381"/>
                </a:lnTo>
                <a:lnTo>
                  <a:pt x="2018" y="2406"/>
                </a:lnTo>
                <a:lnTo>
                  <a:pt x="2014" y="2418"/>
                </a:lnTo>
                <a:lnTo>
                  <a:pt x="2010" y="2431"/>
                </a:lnTo>
                <a:lnTo>
                  <a:pt x="1997" y="2439"/>
                </a:lnTo>
                <a:lnTo>
                  <a:pt x="1980" y="2444"/>
                </a:lnTo>
                <a:lnTo>
                  <a:pt x="1968" y="2490"/>
                </a:lnTo>
                <a:lnTo>
                  <a:pt x="1934" y="2541"/>
                </a:lnTo>
                <a:lnTo>
                  <a:pt x="1925" y="2604"/>
                </a:lnTo>
                <a:lnTo>
                  <a:pt x="1925" y="2604"/>
                </a:lnTo>
                <a:lnTo>
                  <a:pt x="1921" y="2608"/>
                </a:lnTo>
                <a:lnTo>
                  <a:pt x="1909" y="2621"/>
                </a:lnTo>
                <a:lnTo>
                  <a:pt x="1896" y="2642"/>
                </a:lnTo>
                <a:lnTo>
                  <a:pt x="1892" y="2659"/>
                </a:lnTo>
                <a:lnTo>
                  <a:pt x="1887" y="2680"/>
                </a:lnTo>
                <a:lnTo>
                  <a:pt x="1816" y="2772"/>
                </a:lnTo>
                <a:lnTo>
                  <a:pt x="1816" y="2806"/>
                </a:lnTo>
                <a:lnTo>
                  <a:pt x="1765" y="2865"/>
                </a:lnTo>
                <a:lnTo>
                  <a:pt x="1727" y="2865"/>
                </a:lnTo>
                <a:lnTo>
                  <a:pt x="1681" y="2911"/>
                </a:lnTo>
                <a:lnTo>
                  <a:pt x="1635" y="2920"/>
                </a:lnTo>
                <a:lnTo>
                  <a:pt x="1635" y="2941"/>
                </a:lnTo>
                <a:lnTo>
                  <a:pt x="1635" y="2941"/>
                </a:lnTo>
                <a:lnTo>
                  <a:pt x="1626" y="2953"/>
                </a:lnTo>
                <a:lnTo>
                  <a:pt x="1622" y="2966"/>
                </a:lnTo>
                <a:lnTo>
                  <a:pt x="1614" y="2987"/>
                </a:lnTo>
                <a:lnTo>
                  <a:pt x="1614" y="3004"/>
                </a:lnTo>
                <a:lnTo>
                  <a:pt x="1618" y="3021"/>
                </a:lnTo>
                <a:lnTo>
                  <a:pt x="1631" y="3038"/>
                </a:lnTo>
                <a:lnTo>
                  <a:pt x="1656" y="3055"/>
                </a:lnTo>
                <a:lnTo>
                  <a:pt x="1656" y="3055"/>
                </a:lnTo>
                <a:lnTo>
                  <a:pt x="1660" y="3067"/>
                </a:lnTo>
                <a:lnTo>
                  <a:pt x="1673" y="3088"/>
                </a:lnTo>
                <a:lnTo>
                  <a:pt x="1673" y="3088"/>
                </a:lnTo>
                <a:lnTo>
                  <a:pt x="1673" y="3101"/>
                </a:lnTo>
                <a:lnTo>
                  <a:pt x="1673" y="3122"/>
                </a:lnTo>
                <a:lnTo>
                  <a:pt x="1668" y="3147"/>
                </a:lnTo>
                <a:lnTo>
                  <a:pt x="1660" y="3185"/>
                </a:lnTo>
                <a:lnTo>
                  <a:pt x="1660" y="3185"/>
                </a:lnTo>
                <a:lnTo>
                  <a:pt x="1647" y="3198"/>
                </a:lnTo>
                <a:lnTo>
                  <a:pt x="1639" y="3206"/>
                </a:lnTo>
                <a:lnTo>
                  <a:pt x="1631" y="3210"/>
                </a:lnTo>
                <a:lnTo>
                  <a:pt x="1626" y="3236"/>
                </a:lnTo>
                <a:lnTo>
                  <a:pt x="1673" y="3303"/>
                </a:lnTo>
                <a:lnTo>
                  <a:pt x="1761" y="3303"/>
                </a:lnTo>
                <a:lnTo>
                  <a:pt x="1770" y="3269"/>
                </a:lnTo>
                <a:lnTo>
                  <a:pt x="1770" y="3269"/>
                </a:lnTo>
                <a:lnTo>
                  <a:pt x="1778" y="3269"/>
                </a:lnTo>
                <a:lnTo>
                  <a:pt x="1791" y="3274"/>
                </a:lnTo>
                <a:lnTo>
                  <a:pt x="1799" y="3278"/>
                </a:lnTo>
                <a:lnTo>
                  <a:pt x="1799" y="3278"/>
                </a:lnTo>
                <a:lnTo>
                  <a:pt x="1824" y="3278"/>
                </a:lnTo>
                <a:lnTo>
                  <a:pt x="1850" y="3274"/>
                </a:lnTo>
                <a:lnTo>
                  <a:pt x="1879" y="3261"/>
                </a:lnTo>
                <a:lnTo>
                  <a:pt x="1879" y="3261"/>
                </a:lnTo>
                <a:lnTo>
                  <a:pt x="1904" y="3253"/>
                </a:lnTo>
                <a:lnTo>
                  <a:pt x="1921" y="3253"/>
                </a:lnTo>
                <a:lnTo>
                  <a:pt x="1930" y="3257"/>
                </a:lnTo>
                <a:lnTo>
                  <a:pt x="1930" y="3265"/>
                </a:lnTo>
                <a:lnTo>
                  <a:pt x="1887" y="3278"/>
                </a:lnTo>
                <a:lnTo>
                  <a:pt x="1879" y="3291"/>
                </a:lnTo>
                <a:lnTo>
                  <a:pt x="1841" y="3299"/>
                </a:lnTo>
                <a:lnTo>
                  <a:pt x="1841" y="3299"/>
                </a:lnTo>
                <a:lnTo>
                  <a:pt x="1812" y="3303"/>
                </a:lnTo>
                <a:lnTo>
                  <a:pt x="1812" y="3303"/>
                </a:lnTo>
                <a:lnTo>
                  <a:pt x="1782" y="3303"/>
                </a:lnTo>
                <a:lnTo>
                  <a:pt x="1761" y="3324"/>
                </a:lnTo>
                <a:lnTo>
                  <a:pt x="1761" y="3324"/>
                </a:lnTo>
                <a:lnTo>
                  <a:pt x="1765" y="3324"/>
                </a:lnTo>
                <a:lnTo>
                  <a:pt x="1782" y="3328"/>
                </a:lnTo>
                <a:lnTo>
                  <a:pt x="1786" y="3328"/>
                </a:lnTo>
                <a:lnTo>
                  <a:pt x="1791" y="3333"/>
                </a:lnTo>
                <a:lnTo>
                  <a:pt x="1791" y="3341"/>
                </a:lnTo>
                <a:lnTo>
                  <a:pt x="1786" y="3354"/>
                </a:lnTo>
                <a:lnTo>
                  <a:pt x="1757" y="3371"/>
                </a:lnTo>
                <a:lnTo>
                  <a:pt x="1727" y="3375"/>
                </a:lnTo>
                <a:lnTo>
                  <a:pt x="1719" y="3392"/>
                </a:lnTo>
                <a:lnTo>
                  <a:pt x="1744" y="3400"/>
                </a:lnTo>
                <a:lnTo>
                  <a:pt x="1740" y="3417"/>
                </a:lnTo>
                <a:lnTo>
                  <a:pt x="1740" y="3417"/>
                </a:lnTo>
                <a:lnTo>
                  <a:pt x="1736" y="3421"/>
                </a:lnTo>
                <a:lnTo>
                  <a:pt x="1727" y="3430"/>
                </a:lnTo>
                <a:lnTo>
                  <a:pt x="1727" y="3438"/>
                </a:lnTo>
                <a:lnTo>
                  <a:pt x="1727" y="3442"/>
                </a:lnTo>
                <a:lnTo>
                  <a:pt x="1736" y="3451"/>
                </a:lnTo>
                <a:lnTo>
                  <a:pt x="1748" y="3455"/>
                </a:lnTo>
                <a:lnTo>
                  <a:pt x="1782" y="3497"/>
                </a:lnTo>
                <a:lnTo>
                  <a:pt x="1782" y="3497"/>
                </a:lnTo>
                <a:lnTo>
                  <a:pt x="1786" y="3497"/>
                </a:lnTo>
                <a:lnTo>
                  <a:pt x="1786" y="3505"/>
                </a:lnTo>
                <a:lnTo>
                  <a:pt x="1782" y="3518"/>
                </a:lnTo>
                <a:lnTo>
                  <a:pt x="1765" y="3531"/>
                </a:lnTo>
                <a:lnTo>
                  <a:pt x="1732" y="3531"/>
                </a:lnTo>
                <a:lnTo>
                  <a:pt x="1702" y="3560"/>
                </a:lnTo>
                <a:lnTo>
                  <a:pt x="1681" y="3581"/>
                </a:lnTo>
                <a:lnTo>
                  <a:pt x="1681" y="3581"/>
                </a:lnTo>
                <a:lnTo>
                  <a:pt x="1656" y="3581"/>
                </a:lnTo>
                <a:lnTo>
                  <a:pt x="1639" y="3577"/>
                </a:lnTo>
                <a:lnTo>
                  <a:pt x="1618" y="3569"/>
                </a:lnTo>
                <a:lnTo>
                  <a:pt x="1618" y="3569"/>
                </a:lnTo>
                <a:lnTo>
                  <a:pt x="1609" y="3573"/>
                </a:lnTo>
                <a:lnTo>
                  <a:pt x="1593" y="3581"/>
                </a:lnTo>
                <a:lnTo>
                  <a:pt x="1584" y="3585"/>
                </a:lnTo>
                <a:lnTo>
                  <a:pt x="1580" y="3594"/>
                </a:lnTo>
                <a:lnTo>
                  <a:pt x="1584" y="3602"/>
                </a:lnTo>
                <a:lnTo>
                  <a:pt x="1593" y="3615"/>
                </a:lnTo>
                <a:lnTo>
                  <a:pt x="1593" y="3615"/>
                </a:lnTo>
                <a:lnTo>
                  <a:pt x="1593" y="3615"/>
                </a:lnTo>
                <a:lnTo>
                  <a:pt x="1597" y="3623"/>
                </a:lnTo>
                <a:lnTo>
                  <a:pt x="1593" y="3632"/>
                </a:lnTo>
                <a:lnTo>
                  <a:pt x="1572" y="3644"/>
                </a:lnTo>
                <a:lnTo>
                  <a:pt x="1572" y="3644"/>
                </a:lnTo>
                <a:lnTo>
                  <a:pt x="1525" y="3661"/>
                </a:lnTo>
                <a:lnTo>
                  <a:pt x="1500" y="3670"/>
                </a:lnTo>
                <a:lnTo>
                  <a:pt x="1479" y="3670"/>
                </a:lnTo>
                <a:lnTo>
                  <a:pt x="1479" y="3670"/>
                </a:lnTo>
                <a:lnTo>
                  <a:pt x="1470" y="3674"/>
                </a:lnTo>
                <a:lnTo>
                  <a:pt x="1462" y="3682"/>
                </a:lnTo>
                <a:lnTo>
                  <a:pt x="1458" y="3691"/>
                </a:lnTo>
                <a:lnTo>
                  <a:pt x="1458" y="3699"/>
                </a:lnTo>
                <a:lnTo>
                  <a:pt x="1466" y="3708"/>
                </a:lnTo>
                <a:lnTo>
                  <a:pt x="1479" y="3720"/>
                </a:lnTo>
                <a:lnTo>
                  <a:pt x="1479" y="3720"/>
                </a:lnTo>
                <a:lnTo>
                  <a:pt x="1479" y="3741"/>
                </a:lnTo>
                <a:lnTo>
                  <a:pt x="1479" y="3758"/>
                </a:lnTo>
                <a:lnTo>
                  <a:pt x="1483" y="3775"/>
                </a:lnTo>
                <a:lnTo>
                  <a:pt x="1483" y="3775"/>
                </a:lnTo>
                <a:lnTo>
                  <a:pt x="1479" y="3796"/>
                </a:lnTo>
                <a:lnTo>
                  <a:pt x="1479" y="3813"/>
                </a:lnTo>
                <a:lnTo>
                  <a:pt x="1479" y="3830"/>
                </a:lnTo>
                <a:lnTo>
                  <a:pt x="1483" y="3842"/>
                </a:lnTo>
                <a:lnTo>
                  <a:pt x="1487" y="3847"/>
                </a:lnTo>
                <a:lnTo>
                  <a:pt x="1496" y="3851"/>
                </a:lnTo>
                <a:lnTo>
                  <a:pt x="1500" y="3847"/>
                </a:lnTo>
                <a:lnTo>
                  <a:pt x="1508" y="3842"/>
                </a:lnTo>
                <a:lnTo>
                  <a:pt x="1534" y="3821"/>
                </a:lnTo>
                <a:lnTo>
                  <a:pt x="1538" y="3775"/>
                </a:lnTo>
                <a:lnTo>
                  <a:pt x="1538" y="3775"/>
                </a:lnTo>
                <a:lnTo>
                  <a:pt x="1572" y="3771"/>
                </a:lnTo>
                <a:lnTo>
                  <a:pt x="1601" y="3767"/>
                </a:lnTo>
                <a:lnTo>
                  <a:pt x="1609" y="3762"/>
                </a:lnTo>
                <a:lnTo>
                  <a:pt x="1618" y="3754"/>
                </a:lnTo>
                <a:lnTo>
                  <a:pt x="1618" y="3754"/>
                </a:lnTo>
                <a:lnTo>
                  <a:pt x="1652" y="3750"/>
                </a:lnTo>
                <a:lnTo>
                  <a:pt x="1681" y="3746"/>
                </a:lnTo>
                <a:lnTo>
                  <a:pt x="1694" y="3741"/>
                </a:lnTo>
                <a:lnTo>
                  <a:pt x="1702" y="3733"/>
                </a:lnTo>
                <a:lnTo>
                  <a:pt x="1702" y="3733"/>
                </a:lnTo>
                <a:lnTo>
                  <a:pt x="1719" y="3720"/>
                </a:lnTo>
                <a:lnTo>
                  <a:pt x="1727" y="3708"/>
                </a:lnTo>
                <a:lnTo>
                  <a:pt x="1736" y="3695"/>
                </a:lnTo>
                <a:lnTo>
                  <a:pt x="1736" y="3695"/>
                </a:lnTo>
                <a:lnTo>
                  <a:pt x="1799" y="3691"/>
                </a:lnTo>
                <a:lnTo>
                  <a:pt x="1799" y="3691"/>
                </a:lnTo>
                <a:lnTo>
                  <a:pt x="1803" y="3687"/>
                </a:lnTo>
                <a:lnTo>
                  <a:pt x="1807" y="3687"/>
                </a:lnTo>
                <a:lnTo>
                  <a:pt x="1812" y="3674"/>
                </a:lnTo>
                <a:lnTo>
                  <a:pt x="1807" y="3665"/>
                </a:lnTo>
                <a:lnTo>
                  <a:pt x="1803" y="3657"/>
                </a:lnTo>
                <a:lnTo>
                  <a:pt x="1799" y="3653"/>
                </a:lnTo>
                <a:lnTo>
                  <a:pt x="1786" y="3644"/>
                </a:lnTo>
                <a:lnTo>
                  <a:pt x="1757" y="3628"/>
                </a:lnTo>
                <a:lnTo>
                  <a:pt x="1774" y="3619"/>
                </a:lnTo>
                <a:lnTo>
                  <a:pt x="1774" y="3577"/>
                </a:lnTo>
                <a:lnTo>
                  <a:pt x="1812" y="3577"/>
                </a:lnTo>
                <a:lnTo>
                  <a:pt x="1812" y="3577"/>
                </a:lnTo>
                <a:lnTo>
                  <a:pt x="1816" y="3577"/>
                </a:lnTo>
                <a:lnTo>
                  <a:pt x="1816" y="3573"/>
                </a:lnTo>
                <a:lnTo>
                  <a:pt x="1812" y="3564"/>
                </a:lnTo>
                <a:lnTo>
                  <a:pt x="1803" y="3556"/>
                </a:lnTo>
                <a:lnTo>
                  <a:pt x="1803" y="3556"/>
                </a:lnTo>
                <a:close/>
              </a:path>
            </a:pathLst>
          </a:custGeom>
          <a:solidFill>
            <a:srgbClr val="BFC3C8"/>
          </a:solidFill>
          <a:ln w="133350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9839325" y="2593975"/>
            <a:ext cx="2087563" cy="1136650"/>
          </a:xfrm>
          <a:custGeom>
            <a:avLst/>
            <a:gdLst>
              <a:gd name="T0" fmla="*/ 1231 w 1315"/>
              <a:gd name="T1" fmla="*/ 265 h 716"/>
              <a:gd name="T2" fmla="*/ 1197 w 1315"/>
              <a:gd name="T3" fmla="*/ 231 h 716"/>
              <a:gd name="T4" fmla="*/ 1113 w 1315"/>
              <a:gd name="T5" fmla="*/ 84 h 716"/>
              <a:gd name="T6" fmla="*/ 1083 w 1315"/>
              <a:gd name="T7" fmla="*/ 4 h 716"/>
              <a:gd name="T8" fmla="*/ 974 w 1315"/>
              <a:gd name="T9" fmla="*/ 75 h 716"/>
              <a:gd name="T10" fmla="*/ 931 w 1315"/>
              <a:gd name="T11" fmla="*/ 105 h 716"/>
              <a:gd name="T12" fmla="*/ 910 w 1315"/>
              <a:gd name="T13" fmla="*/ 109 h 716"/>
              <a:gd name="T14" fmla="*/ 851 w 1315"/>
              <a:gd name="T15" fmla="*/ 109 h 716"/>
              <a:gd name="T16" fmla="*/ 776 w 1315"/>
              <a:gd name="T17" fmla="*/ 143 h 716"/>
              <a:gd name="T18" fmla="*/ 746 w 1315"/>
              <a:gd name="T19" fmla="*/ 151 h 716"/>
              <a:gd name="T20" fmla="*/ 729 w 1315"/>
              <a:gd name="T21" fmla="*/ 244 h 716"/>
              <a:gd name="T22" fmla="*/ 670 w 1315"/>
              <a:gd name="T23" fmla="*/ 316 h 716"/>
              <a:gd name="T24" fmla="*/ 607 w 1315"/>
              <a:gd name="T25" fmla="*/ 324 h 716"/>
              <a:gd name="T26" fmla="*/ 586 w 1315"/>
              <a:gd name="T27" fmla="*/ 316 h 716"/>
              <a:gd name="T28" fmla="*/ 552 w 1315"/>
              <a:gd name="T29" fmla="*/ 299 h 716"/>
              <a:gd name="T30" fmla="*/ 519 w 1315"/>
              <a:gd name="T31" fmla="*/ 294 h 716"/>
              <a:gd name="T32" fmla="*/ 477 w 1315"/>
              <a:gd name="T33" fmla="*/ 265 h 716"/>
              <a:gd name="T34" fmla="*/ 418 w 1315"/>
              <a:gd name="T35" fmla="*/ 185 h 716"/>
              <a:gd name="T36" fmla="*/ 359 w 1315"/>
              <a:gd name="T37" fmla="*/ 155 h 716"/>
              <a:gd name="T38" fmla="*/ 312 w 1315"/>
              <a:gd name="T39" fmla="*/ 168 h 716"/>
              <a:gd name="T40" fmla="*/ 266 w 1315"/>
              <a:gd name="T41" fmla="*/ 160 h 716"/>
              <a:gd name="T42" fmla="*/ 215 w 1315"/>
              <a:gd name="T43" fmla="*/ 155 h 716"/>
              <a:gd name="T44" fmla="*/ 165 w 1315"/>
              <a:gd name="T45" fmla="*/ 181 h 716"/>
              <a:gd name="T46" fmla="*/ 106 w 1315"/>
              <a:gd name="T47" fmla="*/ 181 h 716"/>
              <a:gd name="T48" fmla="*/ 68 w 1315"/>
              <a:gd name="T49" fmla="*/ 181 h 716"/>
              <a:gd name="T50" fmla="*/ 0 w 1315"/>
              <a:gd name="T51" fmla="*/ 206 h 716"/>
              <a:gd name="T52" fmla="*/ 17 w 1315"/>
              <a:gd name="T53" fmla="*/ 219 h 716"/>
              <a:gd name="T54" fmla="*/ 55 w 1315"/>
              <a:gd name="T55" fmla="*/ 282 h 716"/>
              <a:gd name="T56" fmla="*/ 55 w 1315"/>
              <a:gd name="T57" fmla="*/ 358 h 716"/>
              <a:gd name="T58" fmla="*/ 43 w 1315"/>
              <a:gd name="T59" fmla="*/ 408 h 716"/>
              <a:gd name="T60" fmla="*/ 59 w 1315"/>
              <a:gd name="T61" fmla="*/ 476 h 716"/>
              <a:gd name="T62" fmla="*/ 89 w 1315"/>
              <a:gd name="T63" fmla="*/ 509 h 716"/>
              <a:gd name="T64" fmla="*/ 76 w 1315"/>
              <a:gd name="T65" fmla="*/ 665 h 716"/>
              <a:gd name="T66" fmla="*/ 64 w 1315"/>
              <a:gd name="T67" fmla="*/ 686 h 716"/>
              <a:gd name="T68" fmla="*/ 102 w 1315"/>
              <a:gd name="T69" fmla="*/ 712 h 716"/>
              <a:gd name="T70" fmla="*/ 266 w 1315"/>
              <a:gd name="T71" fmla="*/ 703 h 716"/>
              <a:gd name="T72" fmla="*/ 321 w 1315"/>
              <a:gd name="T73" fmla="*/ 682 h 716"/>
              <a:gd name="T74" fmla="*/ 367 w 1315"/>
              <a:gd name="T75" fmla="*/ 682 h 716"/>
              <a:gd name="T76" fmla="*/ 388 w 1315"/>
              <a:gd name="T77" fmla="*/ 661 h 716"/>
              <a:gd name="T78" fmla="*/ 384 w 1315"/>
              <a:gd name="T79" fmla="*/ 623 h 716"/>
              <a:gd name="T80" fmla="*/ 367 w 1315"/>
              <a:gd name="T81" fmla="*/ 598 h 716"/>
              <a:gd name="T82" fmla="*/ 346 w 1315"/>
              <a:gd name="T83" fmla="*/ 560 h 716"/>
              <a:gd name="T84" fmla="*/ 388 w 1315"/>
              <a:gd name="T85" fmla="*/ 530 h 716"/>
              <a:gd name="T86" fmla="*/ 418 w 1315"/>
              <a:gd name="T87" fmla="*/ 501 h 716"/>
              <a:gd name="T88" fmla="*/ 447 w 1315"/>
              <a:gd name="T89" fmla="*/ 480 h 716"/>
              <a:gd name="T90" fmla="*/ 468 w 1315"/>
              <a:gd name="T91" fmla="*/ 484 h 716"/>
              <a:gd name="T92" fmla="*/ 544 w 1315"/>
              <a:gd name="T93" fmla="*/ 492 h 716"/>
              <a:gd name="T94" fmla="*/ 599 w 1315"/>
              <a:gd name="T95" fmla="*/ 476 h 716"/>
              <a:gd name="T96" fmla="*/ 637 w 1315"/>
              <a:gd name="T97" fmla="*/ 450 h 716"/>
              <a:gd name="T98" fmla="*/ 868 w 1315"/>
              <a:gd name="T99" fmla="*/ 404 h 716"/>
              <a:gd name="T100" fmla="*/ 1007 w 1315"/>
              <a:gd name="T101" fmla="*/ 421 h 716"/>
              <a:gd name="T102" fmla="*/ 1075 w 1315"/>
              <a:gd name="T103" fmla="*/ 463 h 716"/>
              <a:gd name="T104" fmla="*/ 1167 w 1315"/>
              <a:gd name="T105" fmla="*/ 476 h 716"/>
              <a:gd name="T106" fmla="*/ 1239 w 1315"/>
              <a:gd name="T107" fmla="*/ 505 h 716"/>
              <a:gd name="T108" fmla="*/ 1260 w 1315"/>
              <a:gd name="T109" fmla="*/ 484 h 716"/>
              <a:gd name="T110" fmla="*/ 1273 w 1315"/>
              <a:gd name="T111" fmla="*/ 438 h 716"/>
              <a:gd name="T112" fmla="*/ 1311 w 1315"/>
              <a:gd name="T113" fmla="*/ 375 h 716"/>
              <a:gd name="T114" fmla="*/ 1302 w 1315"/>
              <a:gd name="T115" fmla="*/ 294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15" h="716">
                <a:moveTo>
                  <a:pt x="1302" y="294"/>
                </a:moveTo>
                <a:lnTo>
                  <a:pt x="1302" y="294"/>
                </a:lnTo>
                <a:lnTo>
                  <a:pt x="1231" y="265"/>
                </a:lnTo>
                <a:lnTo>
                  <a:pt x="1231" y="265"/>
                </a:lnTo>
                <a:lnTo>
                  <a:pt x="1214" y="252"/>
                </a:lnTo>
                <a:lnTo>
                  <a:pt x="1197" y="231"/>
                </a:lnTo>
                <a:lnTo>
                  <a:pt x="1176" y="202"/>
                </a:lnTo>
                <a:lnTo>
                  <a:pt x="1155" y="168"/>
                </a:lnTo>
                <a:lnTo>
                  <a:pt x="1113" y="84"/>
                </a:lnTo>
                <a:lnTo>
                  <a:pt x="1096" y="42"/>
                </a:lnTo>
                <a:lnTo>
                  <a:pt x="1083" y="4"/>
                </a:lnTo>
                <a:lnTo>
                  <a:pt x="1083" y="4"/>
                </a:lnTo>
                <a:lnTo>
                  <a:pt x="1083" y="0"/>
                </a:lnTo>
                <a:lnTo>
                  <a:pt x="1079" y="0"/>
                </a:lnTo>
                <a:lnTo>
                  <a:pt x="974" y="75"/>
                </a:lnTo>
                <a:lnTo>
                  <a:pt x="974" y="75"/>
                </a:lnTo>
                <a:lnTo>
                  <a:pt x="953" y="92"/>
                </a:lnTo>
                <a:lnTo>
                  <a:pt x="931" y="105"/>
                </a:lnTo>
                <a:lnTo>
                  <a:pt x="919" y="109"/>
                </a:lnTo>
                <a:lnTo>
                  <a:pt x="910" y="109"/>
                </a:lnTo>
                <a:lnTo>
                  <a:pt x="910" y="109"/>
                </a:lnTo>
                <a:lnTo>
                  <a:pt x="868" y="109"/>
                </a:lnTo>
                <a:lnTo>
                  <a:pt x="851" y="109"/>
                </a:lnTo>
                <a:lnTo>
                  <a:pt x="851" y="109"/>
                </a:lnTo>
                <a:lnTo>
                  <a:pt x="822" y="122"/>
                </a:lnTo>
                <a:lnTo>
                  <a:pt x="797" y="134"/>
                </a:lnTo>
                <a:lnTo>
                  <a:pt x="776" y="143"/>
                </a:lnTo>
                <a:lnTo>
                  <a:pt x="776" y="143"/>
                </a:lnTo>
                <a:lnTo>
                  <a:pt x="759" y="147"/>
                </a:lnTo>
                <a:lnTo>
                  <a:pt x="746" y="151"/>
                </a:lnTo>
                <a:lnTo>
                  <a:pt x="742" y="160"/>
                </a:lnTo>
                <a:lnTo>
                  <a:pt x="729" y="244"/>
                </a:lnTo>
                <a:lnTo>
                  <a:pt x="729" y="244"/>
                </a:lnTo>
                <a:lnTo>
                  <a:pt x="712" y="278"/>
                </a:lnTo>
                <a:lnTo>
                  <a:pt x="696" y="303"/>
                </a:lnTo>
                <a:lnTo>
                  <a:pt x="670" y="316"/>
                </a:lnTo>
                <a:lnTo>
                  <a:pt x="649" y="324"/>
                </a:lnTo>
                <a:lnTo>
                  <a:pt x="628" y="324"/>
                </a:lnTo>
                <a:lnTo>
                  <a:pt x="607" y="324"/>
                </a:lnTo>
                <a:lnTo>
                  <a:pt x="594" y="320"/>
                </a:lnTo>
                <a:lnTo>
                  <a:pt x="586" y="316"/>
                </a:lnTo>
                <a:lnTo>
                  <a:pt x="586" y="316"/>
                </a:lnTo>
                <a:lnTo>
                  <a:pt x="578" y="307"/>
                </a:lnTo>
                <a:lnTo>
                  <a:pt x="569" y="303"/>
                </a:lnTo>
                <a:lnTo>
                  <a:pt x="552" y="299"/>
                </a:lnTo>
                <a:lnTo>
                  <a:pt x="531" y="299"/>
                </a:lnTo>
                <a:lnTo>
                  <a:pt x="531" y="299"/>
                </a:lnTo>
                <a:lnTo>
                  <a:pt x="519" y="294"/>
                </a:lnTo>
                <a:lnTo>
                  <a:pt x="506" y="290"/>
                </a:lnTo>
                <a:lnTo>
                  <a:pt x="489" y="278"/>
                </a:lnTo>
                <a:lnTo>
                  <a:pt x="477" y="265"/>
                </a:lnTo>
                <a:lnTo>
                  <a:pt x="472" y="261"/>
                </a:lnTo>
                <a:lnTo>
                  <a:pt x="418" y="185"/>
                </a:lnTo>
                <a:lnTo>
                  <a:pt x="418" y="185"/>
                </a:lnTo>
                <a:lnTo>
                  <a:pt x="392" y="168"/>
                </a:lnTo>
                <a:lnTo>
                  <a:pt x="367" y="160"/>
                </a:lnTo>
                <a:lnTo>
                  <a:pt x="359" y="155"/>
                </a:lnTo>
                <a:lnTo>
                  <a:pt x="350" y="160"/>
                </a:lnTo>
                <a:lnTo>
                  <a:pt x="350" y="160"/>
                </a:lnTo>
                <a:lnTo>
                  <a:pt x="312" y="168"/>
                </a:lnTo>
                <a:lnTo>
                  <a:pt x="291" y="168"/>
                </a:lnTo>
                <a:lnTo>
                  <a:pt x="291" y="168"/>
                </a:lnTo>
                <a:lnTo>
                  <a:pt x="266" y="160"/>
                </a:lnTo>
                <a:lnTo>
                  <a:pt x="241" y="155"/>
                </a:lnTo>
                <a:lnTo>
                  <a:pt x="215" y="155"/>
                </a:lnTo>
                <a:lnTo>
                  <a:pt x="215" y="155"/>
                </a:lnTo>
                <a:lnTo>
                  <a:pt x="207" y="160"/>
                </a:lnTo>
                <a:lnTo>
                  <a:pt x="182" y="176"/>
                </a:lnTo>
                <a:lnTo>
                  <a:pt x="165" y="181"/>
                </a:lnTo>
                <a:lnTo>
                  <a:pt x="148" y="185"/>
                </a:lnTo>
                <a:lnTo>
                  <a:pt x="127" y="185"/>
                </a:lnTo>
                <a:lnTo>
                  <a:pt x="106" y="181"/>
                </a:lnTo>
                <a:lnTo>
                  <a:pt x="106" y="181"/>
                </a:lnTo>
                <a:lnTo>
                  <a:pt x="89" y="181"/>
                </a:lnTo>
                <a:lnTo>
                  <a:pt x="68" y="181"/>
                </a:lnTo>
                <a:lnTo>
                  <a:pt x="38" y="185"/>
                </a:lnTo>
                <a:lnTo>
                  <a:pt x="13" y="198"/>
                </a:lnTo>
                <a:lnTo>
                  <a:pt x="0" y="206"/>
                </a:lnTo>
                <a:lnTo>
                  <a:pt x="0" y="206"/>
                </a:lnTo>
                <a:lnTo>
                  <a:pt x="0" y="206"/>
                </a:lnTo>
                <a:lnTo>
                  <a:pt x="17" y="219"/>
                </a:lnTo>
                <a:lnTo>
                  <a:pt x="30" y="227"/>
                </a:lnTo>
                <a:lnTo>
                  <a:pt x="47" y="252"/>
                </a:lnTo>
                <a:lnTo>
                  <a:pt x="55" y="282"/>
                </a:lnTo>
                <a:lnTo>
                  <a:pt x="59" y="311"/>
                </a:lnTo>
                <a:lnTo>
                  <a:pt x="59" y="337"/>
                </a:lnTo>
                <a:lnTo>
                  <a:pt x="55" y="358"/>
                </a:lnTo>
                <a:lnTo>
                  <a:pt x="51" y="379"/>
                </a:lnTo>
                <a:lnTo>
                  <a:pt x="51" y="379"/>
                </a:lnTo>
                <a:lnTo>
                  <a:pt x="43" y="408"/>
                </a:lnTo>
                <a:lnTo>
                  <a:pt x="47" y="438"/>
                </a:lnTo>
                <a:lnTo>
                  <a:pt x="51" y="459"/>
                </a:lnTo>
                <a:lnTo>
                  <a:pt x="59" y="476"/>
                </a:lnTo>
                <a:lnTo>
                  <a:pt x="68" y="492"/>
                </a:lnTo>
                <a:lnTo>
                  <a:pt x="80" y="501"/>
                </a:lnTo>
                <a:lnTo>
                  <a:pt x="89" y="509"/>
                </a:lnTo>
                <a:lnTo>
                  <a:pt x="80" y="648"/>
                </a:lnTo>
                <a:lnTo>
                  <a:pt x="80" y="648"/>
                </a:lnTo>
                <a:lnTo>
                  <a:pt x="76" y="665"/>
                </a:lnTo>
                <a:lnTo>
                  <a:pt x="64" y="678"/>
                </a:lnTo>
                <a:lnTo>
                  <a:pt x="64" y="686"/>
                </a:lnTo>
                <a:lnTo>
                  <a:pt x="64" y="686"/>
                </a:lnTo>
                <a:lnTo>
                  <a:pt x="68" y="695"/>
                </a:lnTo>
                <a:lnTo>
                  <a:pt x="76" y="703"/>
                </a:lnTo>
                <a:lnTo>
                  <a:pt x="102" y="712"/>
                </a:lnTo>
                <a:lnTo>
                  <a:pt x="135" y="716"/>
                </a:lnTo>
                <a:lnTo>
                  <a:pt x="186" y="695"/>
                </a:lnTo>
                <a:lnTo>
                  <a:pt x="266" y="703"/>
                </a:lnTo>
                <a:lnTo>
                  <a:pt x="291" y="682"/>
                </a:lnTo>
                <a:lnTo>
                  <a:pt x="291" y="682"/>
                </a:lnTo>
                <a:lnTo>
                  <a:pt x="321" y="682"/>
                </a:lnTo>
                <a:lnTo>
                  <a:pt x="342" y="682"/>
                </a:lnTo>
                <a:lnTo>
                  <a:pt x="367" y="682"/>
                </a:lnTo>
                <a:lnTo>
                  <a:pt x="367" y="682"/>
                </a:lnTo>
                <a:lnTo>
                  <a:pt x="375" y="678"/>
                </a:lnTo>
                <a:lnTo>
                  <a:pt x="384" y="669"/>
                </a:lnTo>
                <a:lnTo>
                  <a:pt x="388" y="661"/>
                </a:lnTo>
                <a:lnTo>
                  <a:pt x="388" y="648"/>
                </a:lnTo>
                <a:lnTo>
                  <a:pt x="388" y="636"/>
                </a:lnTo>
                <a:lnTo>
                  <a:pt x="384" y="623"/>
                </a:lnTo>
                <a:lnTo>
                  <a:pt x="375" y="610"/>
                </a:lnTo>
                <a:lnTo>
                  <a:pt x="367" y="598"/>
                </a:lnTo>
                <a:lnTo>
                  <a:pt x="367" y="598"/>
                </a:lnTo>
                <a:lnTo>
                  <a:pt x="350" y="581"/>
                </a:lnTo>
                <a:lnTo>
                  <a:pt x="346" y="568"/>
                </a:lnTo>
                <a:lnTo>
                  <a:pt x="346" y="560"/>
                </a:lnTo>
                <a:lnTo>
                  <a:pt x="354" y="551"/>
                </a:lnTo>
                <a:lnTo>
                  <a:pt x="354" y="551"/>
                </a:lnTo>
                <a:lnTo>
                  <a:pt x="388" y="530"/>
                </a:lnTo>
                <a:lnTo>
                  <a:pt x="405" y="518"/>
                </a:lnTo>
                <a:lnTo>
                  <a:pt x="418" y="501"/>
                </a:lnTo>
                <a:lnTo>
                  <a:pt x="418" y="501"/>
                </a:lnTo>
                <a:lnTo>
                  <a:pt x="422" y="492"/>
                </a:lnTo>
                <a:lnTo>
                  <a:pt x="430" y="484"/>
                </a:lnTo>
                <a:lnTo>
                  <a:pt x="447" y="480"/>
                </a:lnTo>
                <a:lnTo>
                  <a:pt x="464" y="480"/>
                </a:lnTo>
                <a:lnTo>
                  <a:pt x="468" y="484"/>
                </a:lnTo>
                <a:lnTo>
                  <a:pt x="468" y="484"/>
                </a:lnTo>
                <a:lnTo>
                  <a:pt x="485" y="488"/>
                </a:lnTo>
                <a:lnTo>
                  <a:pt x="523" y="492"/>
                </a:lnTo>
                <a:lnTo>
                  <a:pt x="544" y="492"/>
                </a:lnTo>
                <a:lnTo>
                  <a:pt x="565" y="488"/>
                </a:lnTo>
                <a:lnTo>
                  <a:pt x="582" y="484"/>
                </a:lnTo>
                <a:lnTo>
                  <a:pt x="599" y="476"/>
                </a:lnTo>
                <a:lnTo>
                  <a:pt x="599" y="476"/>
                </a:lnTo>
                <a:lnTo>
                  <a:pt x="616" y="463"/>
                </a:lnTo>
                <a:lnTo>
                  <a:pt x="637" y="450"/>
                </a:lnTo>
                <a:lnTo>
                  <a:pt x="683" y="433"/>
                </a:lnTo>
                <a:lnTo>
                  <a:pt x="738" y="417"/>
                </a:lnTo>
                <a:lnTo>
                  <a:pt x="868" y="404"/>
                </a:lnTo>
                <a:lnTo>
                  <a:pt x="990" y="408"/>
                </a:lnTo>
                <a:lnTo>
                  <a:pt x="1007" y="421"/>
                </a:lnTo>
                <a:lnTo>
                  <a:pt x="1007" y="421"/>
                </a:lnTo>
                <a:lnTo>
                  <a:pt x="1037" y="442"/>
                </a:lnTo>
                <a:lnTo>
                  <a:pt x="1058" y="455"/>
                </a:lnTo>
                <a:lnTo>
                  <a:pt x="1075" y="463"/>
                </a:lnTo>
                <a:lnTo>
                  <a:pt x="1113" y="459"/>
                </a:lnTo>
                <a:lnTo>
                  <a:pt x="1121" y="459"/>
                </a:lnTo>
                <a:lnTo>
                  <a:pt x="1167" y="476"/>
                </a:lnTo>
                <a:lnTo>
                  <a:pt x="1176" y="501"/>
                </a:lnTo>
                <a:lnTo>
                  <a:pt x="1239" y="505"/>
                </a:lnTo>
                <a:lnTo>
                  <a:pt x="1239" y="505"/>
                </a:lnTo>
                <a:lnTo>
                  <a:pt x="1239" y="505"/>
                </a:lnTo>
                <a:lnTo>
                  <a:pt x="1247" y="501"/>
                </a:lnTo>
                <a:lnTo>
                  <a:pt x="1260" y="484"/>
                </a:lnTo>
                <a:lnTo>
                  <a:pt x="1260" y="484"/>
                </a:lnTo>
                <a:lnTo>
                  <a:pt x="1264" y="471"/>
                </a:lnTo>
                <a:lnTo>
                  <a:pt x="1273" y="438"/>
                </a:lnTo>
                <a:lnTo>
                  <a:pt x="1285" y="400"/>
                </a:lnTo>
                <a:lnTo>
                  <a:pt x="1298" y="383"/>
                </a:lnTo>
                <a:lnTo>
                  <a:pt x="1311" y="375"/>
                </a:lnTo>
                <a:lnTo>
                  <a:pt x="1315" y="353"/>
                </a:lnTo>
                <a:lnTo>
                  <a:pt x="1302" y="337"/>
                </a:lnTo>
                <a:lnTo>
                  <a:pt x="1302" y="294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9599613" y="539750"/>
            <a:ext cx="1511300" cy="1739900"/>
          </a:xfrm>
          <a:custGeom>
            <a:avLst/>
            <a:gdLst>
              <a:gd name="T0" fmla="*/ 952 w 952"/>
              <a:gd name="T1" fmla="*/ 611 h 1096"/>
              <a:gd name="T2" fmla="*/ 910 w 952"/>
              <a:gd name="T3" fmla="*/ 565 h 1096"/>
              <a:gd name="T4" fmla="*/ 884 w 952"/>
              <a:gd name="T5" fmla="*/ 565 h 1096"/>
              <a:gd name="T6" fmla="*/ 863 w 952"/>
              <a:gd name="T7" fmla="*/ 501 h 1096"/>
              <a:gd name="T8" fmla="*/ 851 w 952"/>
              <a:gd name="T9" fmla="*/ 447 h 1096"/>
              <a:gd name="T10" fmla="*/ 821 w 952"/>
              <a:gd name="T11" fmla="*/ 438 h 1096"/>
              <a:gd name="T12" fmla="*/ 775 w 952"/>
              <a:gd name="T13" fmla="*/ 430 h 1096"/>
              <a:gd name="T14" fmla="*/ 771 w 952"/>
              <a:gd name="T15" fmla="*/ 388 h 1096"/>
              <a:gd name="T16" fmla="*/ 771 w 952"/>
              <a:gd name="T17" fmla="*/ 312 h 1096"/>
              <a:gd name="T18" fmla="*/ 737 w 952"/>
              <a:gd name="T19" fmla="*/ 282 h 1096"/>
              <a:gd name="T20" fmla="*/ 754 w 952"/>
              <a:gd name="T21" fmla="*/ 244 h 1096"/>
              <a:gd name="T22" fmla="*/ 775 w 952"/>
              <a:gd name="T23" fmla="*/ 207 h 1096"/>
              <a:gd name="T24" fmla="*/ 741 w 952"/>
              <a:gd name="T25" fmla="*/ 186 h 1096"/>
              <a:gd name="T26" fmla="*/ 695 w 952"/>
              <a:gd name="T27" fmla="*/ 215 h 1096"/>
              <a:gd name="T28" fmla="*/ 665 w 952"/>
              <a:gd name="T29" fmla="*/ 282 h 1096"/>
              <a:gd name="T30" fmla="*/ 577 w 952"/>
              <a:gd name="T31" fmla="*/ 421 h 1096"/>
              <a:gd name="T32" fmla="*/ 535 w 952"/>
              <a:gd name="T33" fmla="*/ 434 h 1096"/>
              <a:gd name="T34" fmla="*/ 518 w 952"/>
              <a:gd name="T35" fmla="*/ 405 h 1096"/>
              <a:gd name="T36" fmla="*/ 501 w 952"/>
              <a:gd name="T37" fmla="*/ 337 h 1096"/>
              <a:gd name="T38" fmla="*/ 497 w 952"/>
              <a:gd name="T39" fmla="*/ 282 h 1096"/>
              <a:gd name="T40" fmla="*/ 446 w 952"/>
              <a:gd name="T41" fmla="*/ 186 h 1096"/>
              <a:gd name="T42" fmla="*/ 408 w 952"/>
              <a:gd name="T43" fmla="*/ 156 h 1096"/>
              <a:gd name="T44" fmla="*/ 354 w 952"/>
              <a:gd name="T45" fmla="*/ 148 h 1096"/>
              <a:gd name="T46" fmla="*/ 282 w 952"/>
              <a:gd name="T47" fmla="*/ 122 h 1096"/>
              <a:gd name="T48" fmla="*/ 236 w 952"/>
              <a:gd name="T49" fmla="*/ 84 h 1096"/>
              <a:gd name="T50" fmla="*/ 181 w 952"/>
              <a:gd name="T51" fmla="*/ 72 h 1096"/>
              <a:gd name="T52" fmla="*/ 156 w 952"/>
              <a:gd name="T53" fmla="*/ 25 h 1096"/>
              <a:gd name="T54" fmla="*/ 92 w 952"/>
              <a:gd name="T55" fmla="*/ 4 h 1096"/>
              <a:gd name="T56" fmla="*/ 84 w 952"/>
              <a:gd name="T57" fmla="*/ 101 h 1096"/>
              <a:gd name="T58" fmla="*/ 55 w 952"/>
              <a:gd name="T59" fmla="*/ 148 h 1096"/>
              <a:gd name="T60" fmla="*/ 50 w 952"/>
              <a:gd name="T61" fmla="*/ 329 h 1096"/>
              <a:gd name="T62" fmla="*/ 21 w 952"/>
              <a:gd name="T63" fmla="*/ 350 h 1096"/>
              <a:gd name="T64" fmla="*/ 17 w 952"/>
              <a:gd name="T65" fmla="*/ 367 h 1096"/>
              <a:gd name="T66" fmla="*/ 50 w 952"/>
              <a:gd name="T67" fmla="*/ 459 h 1096"/>
              <a:gd name="T68" fmla="*/ 80 w 952"/>
              <a:gd name="T69" fmla="*/ 611 h 1096"/>
              <a:gd name="T70" fmla="*/ 135 w 952"/>
              <a:gd name="T71" fmla="*/ 662 h 1096"/>
              <a:gd name="T72" fmla="*/ 135 w 952"/>
              <a:gd name="T73" fmla="*/ 683 h 1096"/>
              <a:gd name="T74" fmla="*/ 88 w 952"/>
              <a:gd name="T75" fmla="*/ 695 h 1096"/>
              <a:gd name="T76" fmla="*/ 21 w 952"/>
              <a:gd name="T77" fmla="*/ 733 h 1096"/>
              <a:gd name="T78" fmla="*/ 25 w 952"/>
              <a:gd name="T79" fmla="*/ 864 h 1096"/>
              <a:gd name="T80" fmla="*/ 4 w 952"/>
              <a:gd name="T81" fmla="*/ 944 h 1096"/>
              <a:gd name="T82" fmla="*/ 8 w 952"/>
              <a:gd name="T83" fmla="*/ 982 h 1096"/>
              <a:gd name="T84" fmla="*/ 50 w 952"/>
              <a:gd name="T85" fmla="*/ 1003 h 1096"/>
              <a:gd name="T86" fmla="*/ 147 w 952"/>
              <a:gd name="T87" fmla="*/ 1024 h 1096"/>
              <a:gd name="T88" fmla="*/ 181 w 952"/>
              <a:gd name="T89" fmla="*/ 1058 h 1096"/>
              <a:gd name="T90" fmla="*/ 240 w 952"/>
              <a:gd name="T91" fmla="*/ 1091 h 1096"/>
              <a:gd name="T92" fmla="*/ 341 w 952"/>
              <a:gd name="T93" fmla="*/ 1058 h 1096"/>
              <a:gd name="T94" fmla="*/ 392 w 952"/>
              <a:gd name="T95" fmla="*/ 1015 h 1096"/>
              <a:gd name="T96" fmla="*/ 438 w 952"/>
              <a:gd name="T97" fmla="*/ 1003 h 1096"/>
              <a:gd name="T98" fmla="*/ 501 w 952"/>
              <a:gd name="T99" fmla="*/ 1032 h 1096"/>
              <a:gd name="T100" fmla="*/ 547 w 952"/>
              <a:gd name="T101" fmla="*/ 1037 h 1096"/>
              <a:gd name="T102" fmla="*/ 619 w 952"/>
              <a:gd name="T103" fmla="*/ 969 h 1096"/>
              <a:gd name="T104" fmla="*/ 623 w 952"/>
              <a:gd name="T105" fmla="*/ 902 h 1096"/>
              <a:gd name="T106" fmla="*/ 628 w 952"/>
              <a:gd name="T107" fmla="*/ 809 h 1096"/>
              <a:gd name="T108" fmla="*/ 708 w 952"/>
              <a:gd name="T109" fmla="*/ 775 h 1096"/>
              <a:gd name="T110" fmla="*/ 762 w 952"/>
              <a:gd name="T111" fmla="*/ 729 h 1096"/>
              <a:gd name="T112" fmla="*/ 771 w 952"/>
              <a:gd name="T113" fmla="*/ 712 h 1096"/>
              <a:gd name="T114" fmla="*/ 880 w 952"/>
              <a:gd name="T115" fmla="*/ 716 h 1096"/>
              <a:gd name="T116" fmla="*/ 897 w 952"/>
              <a:gd name="T117" fmla="*/ 653 h 1096"/>
              <a:gd name="T118" fmla="*/ 952 w 952"/>
              <a:gd name="T119" fmla="*/ 619 h 1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52" h="1096">
                <a:moveTo>
                  <a:pt x="952" y="619"/>
                </a:moveTo>
                <a:lnTo>
                  <a:pt x="952" y="611"/>
                </a:lnTo>
                <a:lnTo>
                  <a:pt x="952" y="611"/>
                </a:lnTo>
                <a:lnTo>
                  <a:pt x="952" y="611"/>
                </a:lnTo>
                <a:lnTo>
                  <a:pt x="948" y="594"/>
                </a:lnTo>
                <a:lnTo>
                  <a:pt x="939" y="577"/>
                </a:lnTo>
                <a:lnTo>
                  <a:pt x="927" y="569"/>
                </a:lnTo>
                <a:lnTo>
                  <a:pt x="910" y="565"/>
                </a:lnTo>
                <a:lnTo>
                  <a:pt x="910" y="565"/>
                </a:lnTo>
                <a:lnTo>
                  <a:pt x="901" y="569"/>
                </a:lnTo>
                <a:lnTo>
                  <a:pt x="893" y="569"/>
                </a:lnTo>
                <a:lnTo>
                  <a:pt x="884" y="565"/>
                </a:lnTo>
                <a:lnTo>
                  <a:pt x="876" y="560"/>
                </a:lnTo>
                <a:lnTo>
                  <a:pt x="868" y="548"/>
                </a:lnTo>
                <a:lnTo>
                  <a:pt x="863" y="527"/>
                </a:lnTo>
                <a:lnTo>
                  <a:pt x="863" y="501"/>
                </a:lnTo>
                <a:lnTo>
                  <a:pt x="863" y="501"/>
                </a:lnTo>
                <a:lnTo>
                  <a:pt x="859" y="476"/>
                </a:lnTo>
                <a:lnTo>
                  <a:pt x="859" y="455"/>
                </a:lnTo>
                <a:lnTo>
                  <a:pt x="851" y="447"/>
                </a:lnTo>
                <a:lnTo>
                  <a:pt x="847" y="438"/>
                </a:lnTo>
                <a:lnTo>
                  <a:pt x="842" y="438"/>
                </a:lnTo>
                <a:lnTo>
                  <a:pt x="834" y="438"/>
                </a:lnTo>
                <a:lnTo>
                  <a:pt x="821" y="438"/>
                </a:lnTo>
                <a:lnTo>
                  <a:pt x="821" y="438"/>
                </a:lnTo>
                <a:lnTo>
                  <a:pt x="804" y="438"/>
                </a:lnTo>
                <a:lnTo>
                  <a:pt x="783" y="434"/>
                </a:lnTo>
                <a:lnTo>
                  <a:pt x="775" y="430"/>
                </a:lnTo>
                <a:lnTo>
                  <a:pt x="771" y="421"/>
                </a:lnTo>
                <a:lnTo>
                  <a:pt x="771" y="409"/>
                </a:lnTo>
                <a:lnTo>
                  <a:pt x="771" y="388"/>
                </a:lnTo>
                <a:lnTo>
                  <a:pt x="771" y="388"/>
                </a:lnTo>
                <a:lnTo>
                  <a:pt x="779" y="354"/>
                </a:lnTo>
                <a:lnTo>
                  <a:pt x="779" y="329"/>
                </a:lnTo>
                <a:lnTo>
                  <a:pt x="775" y="320"/>
                </a:lnTo>
                <a:lnTo>
                  <a:pt x="771" y="312"/>
                </a:lnTo>
                <a:lnTo>
                  <a:pt x="750" y="299"/>
                </a:lnTo>
                <a:lnTo>
                  <a:pt x="750" y="299"/>
                </a:lnTo>
                <a:lnTo>
                  <a:pt x="741" y="291"/>
                </a:lnTo>
                <a:lnTo>
                  <a:pt x="737" y="282"/>
                </a:lnTo>
                <a:lnTo>
                  <a:pt x="737" y="274"/>
                </a:lnTo>
                <a:lnTo>
                  <a:pt x="741" y="266"/>
                </a:lnTo>
                <a:lnTo>
                  <a:pt x="750" y="249"/>
                </a:lnTo>
                <a:lnTo>
                  <a:pt x="754" y="244"/>
                </a:lnTo>
                <a:lnTo>
                  <a:pt x="767" y="223"/>
                </a:lnTo>
                <a:lnTo>
                  <a:pt x="767" y="223"/>
                </a:lnTo>
                <a:lnTo>
                  <a:pt x="771" y="219"/>
                </a:lnTo>
                <a:lnTo>
                  <a:pt x="775" y="207"/>
                </a:lnTo>
                <a:lnTo>
                  <a:pt x="775" y="198"/>
                </a:lnTo>
                <a:lnTo>
                  <a:pt x="771" y="190"/>
                </a:lnTo>
                <a:lnTo>
                  <a:pt x="758" y="186"/>
                </a:lnTo>
                <a:lnTo>
                  <a:pt x="741" y="186"/>
                </a:lnTo>
                <a:lnTo>
                  <a:pt x="741" y="186"/>
                </a:lnTo>
                <a:lnTo>
                  <a:pt x="724" y="186"/>
                </a:lnTo>
                <a:lnTo>
                  <a:pt x="708" y="198"/>
                </a:lnTo>
                <a:lnTo>
                  <a:pt x="695" y="215"/>
                </a:lnTo>
                <a:lnTo>
                  <a:pt x="682" y="232"/>
                </a:lnTo>
                <a:lnTo>
                  <a:pt x="670" y="266"/>
                </a:lnTo>
                <a:lnTo>
                  <a:pt x="665" y="282"/>
                </a:lnTo>
                <a:lnTo>
                  <a:pt x="665" y="282"/>
                </a:lnTo>
                <a:lnTo>
                  <a:pt x="653" y="312"/>
                </a:lnTo>
                <a:lnTo>
                  <a:pt x="619" y="371"/>
                </a:lnTo>
                <a:lnTo>
                  <a:pt x="598" y="400"/>
                </a:lnTo>
                <a:lnTo>
                  <a:pt x="577" y="421"/>
                </a:lnTo>
                <a:lnTo>
                  <a:pt x="569" y="430"/>
                </a:lnTo>
                <a:lnTo>
                  <a:pt x="556" y="434"/>
                </a:lnTo>
                <a:lnTo>
                  <a:pt x="547" y="438"/>
                </a:lnTo>
                <a:lnTo>
                  <a:pt x="535" y="434"/>
                </a:lnTo>
                <a:lnTo>
                  <a:pt x="535" y="434"/>
                </a:lnTo>
                <a:lnTo>
                  <a:pt x="531" y="430"/>
                </a:lnTo>
                <a:lnTo>
                  <a:pt x="522" y="417"/>
                </a:lnTo>
                <a:lnTo>
                  <a:pt x="518" y="405"/>
                </a:lnTo>
                <a:lnTo>
                  <a:pt x="518" y="392"/>
                </a:lnTo>
                <a:lnTo>
                  <a:pt x="522" y="379"/>
                </a:lnTo>
                <a:lnTo>
                  <a:pt x="526" y="362"/>
                </a:lnTo>
                <a:lnTo>
                  <a:pt x="501" y="337"/>
                </a:lnTo>
                <a:lnTo>
                  <a:pt x="497" y="320"/>
                </a:lnTo>
                <a:lnTo>
                  <a:pt x="497" y="320"/>
                </a:lnTo>
                <a:lnTo>
                  <a:pt x="501" y="312"/>
                </a:lnTo>
                <a:lnTo>
                  <a:pt x="497" y="282"/>
                </a:lnTo>
                <a:lnTo>
                  <a:pt x="493" y="261"/>
                </a:lnTo>
                <a:lnTo>
                  <a:pt x="484" y="236"/>
                </a:lnTo>
                <a:lnTo>
                  <a:pt x="467" y="211"/>
                </a:lnTo>
                <a:lnTo>
                  <a:pt x="446" y="186"/>
                </a:lnTo>
                <a:lnTo>
                  <a:pt x="446" y="186"/>
                </a:lnTo>
                <a:lnTo>
                  <a:pt x="438" y="177"/>
                </a:lnTo>
                <a:lnTo>
                  <a:pt x="421" y="164"/>
                </a:lnTo>
                <a:lnTo>
                  <a:pt x="408" y="156"/>
                </a:lnTo>
                <a:lnTo>
                  <a:pt x="396" y="156"/>
                </a:lnTo>
                <a:lnTo>
                  <a:pt x="383" y="156"/>
                </a:lnTo>
                <a:lnTo>
                  <a:pt x="371" y="164"/>
                </a:lnTo>
                <a:lnTo>
                  <a:pt x="354" y="148"/>
                </a:lnTo>
                <a:lnTo>
                  <a:pt x="354" y="148"/>
                </a:lnTo>
                <a:lnTo>
                  <a:pt x="333" y="135"/>
                </a:lnTo>
                <a:lnTo>
                  <a:pt x="312" y="127"/>
                </a:lnTo>
                <a:lnTo>
                  <a:pt x="282" y="122"/>
                </a:lnTo>
                <a:lnTo>
                  <a:pt x="261" y="110"/>
                </a:lnTo>
                <a:lnTo>
                  <a:pt x="248" y="93"/>
                </a:lnTo>
                <a:lnTo>
                  <a:pt x="244" y="89"/>
                </a:lnTo>
                <a:lnTo>
                  <a:pt x="236" y="84"/>
                </a:lnTo>
                <a:lnTo>
                  <a:pt x="223" y="80"/>
                </a:lnTo>
                <a:lnTo>
                  <a:pt x="210" y="80"/>
                </a:lnTo>
                <a:lnTo>
                  <a:pt x="198" y="80"/>
                </a:lnTo>
                <a:lnTo>
                  <a:pt x="181" y="72"/>
                </a:lnTo>
                <a:lnTo>
                  <a:pt x="173" y="51"/>
                </a:lnTo>
                <a:lnTo>
                  <a:pt x="173" y="51"/>
                </a:lnTo>
                <a:lnTo>
                  <a:pt x="164" y="38"/>
                </a:lnTo>
                <a:lnTo>
                  <a:pt x="156" y="25"/>
                </a:lnTo>
                <a:lnTo>
                  <a:pt x="143" y="13"/>
                </a:lnTo>
                <a:lnTo>
                  <a:pt x="126" y="4"/>
                </a:lnTo>
                <a:lnTo>
                  <a:pt x="114" y="0"/>
                </a:lnTo>
                <a:lnTo>
                  <a:pt x="92" y="4"/>
                </a:lnTo>
                <a:lnTo>
                  <a:pt x="76" y="17"/>
                </a:lnTo>
                <a:lnTo>
                  <a:pt x="84" y="93"/>
                </a:lnTo>
                <a:lnTo>
                  <a:pt x="84" y="93"/>
                </a:lnTo>
                <a:lnTo>
                  <a:pt x="84" y="101"/>
                </a:lnTo>
                <a:lnTo>
                  <a:pt x="84" y="114"/>
                </a:lnTo>
                <a:lnTo>
                  <a:pt x="76" y="131"/>
                </a:lnTo>
                <a:lnTo>
                  <a:pt x="67" y="139"/>
                </a:lnTo>
                <a:lnTo>
                  <a:pt x="55" y="148"/>
                </a:lnTo>
                <a:lnTo>
                  <a:pt x="59" y="303"/>
                </a:lnTo>
                <a:lnTo>
                  <a:pt x="59" y="303"/>
                </a:lnTo>
                <a:lnTo>
                  <a:pt x="55" y="312"/>
                </a:lnTo>
                <a:lnTo>
                  <a:pt x="50" y="329"/>
                </a:lnTo>
                <a:lnTo>
                  <a:pt x="46" y="337"/>
                </a:lnTo>
                <a:lnTo>
                  <a:pt x="38" y="341"/>
                </a:lnTo>
                <a:lnTo>
                  <a:pt x="29" y="346"/>
                </a:lnTo>
                <a:lnTo>
                  <a:pt x="21" y="350"/>
                </a:lnTo>
                <a:lnTo>
                  <a:pt x="21" y="350"/>
                </a:lnTo>
                <a:lnTo>
                  <a:pt x="8" y="350"/>
                </a:lnTo>
                <a:lnTo>
                  <a:pt x="8" y="350"/>
                </a:lnTo>
                <a:lnTo>
                  <a:pt x="17" y="367"/>
                </a:lnTo>
                <a:lnTo>
                  <a:pt x="29" y="392"/>
                </a:lnTo>
                <a:lnTo>
                  <a:pt x="42" y="426"/>
                </a:lnTo>
                <a:lnTo>
                  <a:pt x="50" y="443"/>
                </a:lnTo>
                <a:lnTo>
                  <a:pt x="50" y="459"/>
                </a:lnTo>
                <a:lnTo>
                  <a:pt x="50" y="459"/>
                </a:lnTo>
                <a:lnTo>
                  <a:pt x="50" y="544"/>
                </a:lnTo>
                <a:lnTo>
                  <a:pt x="50" y="586"/>
                </a:lnTo>
                <a:lnTo>
                  <a:pt x="80" y="611"/>
                </a:lnTo>
                <a:lnTo>
                  <a:pt x="97" y="611"/>
                </a:lnTo>
                <a:lnTo>
                  <a:pt x="122" y="645"/>
                </a:lnTo>
                <a:lnTo>
                  <a:pt x="135" y="662"/>
                </a:lnTo>
                <a:lnTo>
                  <a:pt x="135" y="662"/>
                </a:lnTo>
                <a:lnTo>
                  <a:pt x="139" y="662"/>
                </a:lnTo>
                <a:lnTo>
                  <a:pt x="143" y="674"/>
                </a:lnTo>
                <a:lnTo>
                  <a:pt x="143" y="678"/>
                </a:lnTo>
                <a:lnTo>
                  <a:pt x="135" y="683"/>
                </a:lnTo>
                <a:lnTo>
                  <a:pt x="122" y="691"/>
                </a:lnTo>
                <a:lnTo>
                  <a:pt x="101" y="695"/>
                </a:lnTo>
                <a:lnTo>
                  <a:pt x="101" y="695"/>
                </a:lnTo>
                <a:lnTo>
                  <a:pt x="88" y="695"/>
                </a:lnTo>
                <a:lnTo>
                  <a:pt x="71" y="695"/>
                </a:lnTo>
                <a:lnTo>
                  <a:pt x="55" y="704"/>
                </a:lnTo>
                <a:lnTo>
                  <a:pt x="38" y="712"/>
                </a:lnTo>
                <a:lnTo>
                  <a:pt x="21" y="733"/>
                </a:lnTo>
                <a:lnTo>
                  <a:pt x="8" y="754"/>
                </a:lnTo>
                <a:lnTo>
                  <a:pt x="4" y="792"/>
                </a:lnTo>
                <a:lnTo>
                  <a:pt x="25" y="864"/>
                </a:lnTo>
                <a:lnTo>
                  <a:pt x="25" y="864"/>
                </a:lnTo>
                <a:lnTo>
                  <a:pt x="21" y="893"/>
                </a:lnTo>
                <a:lnTo>
                  <a:pt x="17" y="919"/>
                </a:lnTo>
                <a:lnTo>
                  <a:pt x="4" y="944"/>
                </a:lnTo>
                <a:lnTo>
                  <a:pt x="4" y="944"/>
                </a:lnTo>
                <a:lnTo>
                  <a:pt x="0" y="956"/>
                </a:lnTo>
                <a:lnTo>
                  <a:pt x="0" y="965"/>
                </a:lnTo>
                <a:lnTo>
                  <a:pt x="0" y="973"/>
                </a:lnTo>
                <a:lnTo>
                  <a:pt x="8" y="982"/>
                </a:lnTo>
                <a:lnTo>
                  <a:pt x="17" y="990"/>
                </a:lnTo>
                <a:lnTo>
                  <a:pt x="25" y="994"/>
                </a:lnTo>
                <a:lnTo>
                  <a:pt x="38" y="999"/>
                </a:lnTo>
                <a:lnTo>
                  <a:pt x="50" y="1003"/>
                </a:lnTo>
                <a:lnTo>
                  <a:pt x="50" y="1003"/>
                </a:lnTo>
                <a:lnTo>
                  <a:pt x="84" y="1003"/>
                </a:lnTo>
                <a:lnTo>
                  <a:pt x="118" y="1011"/>
                </a:lnTo>
                <a:lnTo>
                  <a:pt x="147" y="1024"/>
                </a:lnTo>
                <a:lnTo>
                  <a:pt x="160" y="1032"/>
                </a:lnTo>
                <a:lnTo>
                  <a:pt x="164" y="1037"/>
                </a:lnTo>
                <a:lnTo>
                  <a:pt x="164" y="1037"/>
                </a:lnTo>
                <a:lnTo>
                  <a:pt x="181" y="1058"/>
                </a:lnTo>
                <a:lnTo>
                  <a:pt x="198" y="1083"/>
                </a:lnTo>
                <a:lnTo>
                  <a:pt x="210" y="1091"/>
                </a:lnTo>
                <a:lnTo>
                  <a:pt x="223" y="1096"/>
                </a:lnTo>
                <a:lnTo>
                  <a:pt x="240" y="1091"/>
                </a:lnTo>
                <a:lnTo>
                  <a:pt x="257" y="1083"/>
                </a:lnTo>
                <a:lnTo>
                  <a:pt x="303" y="1074"/>
                </a:lnTo>
                <a:lnTo>
                  <a:pt x="303" y="1074"/>
                </a:lnTo>
                <a:lnTo>
                  <a:pt x="341" y="1058"/>
                </a:lnTo>
                <a:lnTo>
                  <a:pt x="371" y="1037"/>
                </a:lnTo>
                <a:lnTo>
                  <a:pt x="383" y="1028"/>
                </a:lnTo>
                <a:lnTo>
                  <a:pt x="392" y="1015"/>
                </a:lnTo>
                <a:lnTo>
                  <a:pt x="392" y="1015"/>
                </a:lnTo>
                <a:lnTo>
                  <a:pt x="400" y="1011"/>
                </a:lnTo>
                <a:lnTo>
                  <a:pt x="413" y="1003"/>
                </a:lnTo>
                <a:lnTo>
                  <a:pt x="425" y="1003"/>
                </a:lnTo>
                <a:lnTo>
                  <a:pt x="438" y="1003"/>
                </a:lnTo>
                <a:lnTo>
                  <a:pt x="455" y="1007"/>
                </a:lnTo>
                <a:lnTo>
                  <a:pt x="472" y="1015"/>
                </a:lnTo>
                <a:lnTo>
                  <a:pt x="472" y="1015"/>
                </a:lnTo>
                <a:lnTo>
                  <a:pt x="501" y="1032"/>
                </a:lnTo>
                <a:lnTo>
                  <a:pt x="510" y="1041"/>
                </a:lnTo>
                <a:lnTo>
                  <a:pt x="522" y="1041"/>
                </a:lnTo>
                <a:lnTo>
                  <a:pt x="535" y="1041"/>
                </a:lnTo>
                <a:lnTo>
                  <a:pt x="547" y="1037"/>
                </a:lnTo>
                <a:lnTo>
                  <a:pt x="577" y="1015"/>
                </a:lnTo>
                <a:lnTo>
                  <a:pt x="577" y="1015"/>
                </a:lnTo>
                <a:lnTo>
                  <a:pt x="602" y="990"/>
                </a:lnTo>
                <a:lnTo>
                  <a:pt x="619" y="969"/>
                </a:lnTo>
                <a:lnTo>
                  <a:pt x="619" y="961"/>
                </a:lnTo>
                <a:lnTo>
                  <a:pt x="623" y="944"/>
                </a:lnTo>
                <a:lnTo>
                  <a:pt x="623" y="902"/>
                </a:lnTo>
                <a:lnTo>
                  <a:pt x="623" y="902"/>
                </a:lnTo>
                <a:lnTo>
                  <a:pt x="619" y="855"/>
                </a:lnTo>
                <a:lnTo>
                  <a:pt x="619" y="826"/>
                </a:lnTo>
                <a:lnTo>
                  <a:pt x="623" y="817"/>
                </a:lnTo>
                <a:lnTo>
                  <a:pt x="628" y="809"/>
                </a:lnTo>
                <a:lnTo>
                  <a:pt x="636" y="801"/>
                </a:lnTo>
                <a:lnTo>
                  <a:pt x="649" y="796"/>
                </a:lnTo>
                <a:lnTo>
                  <a:pt x="649" y="796"/>
                </a:lnTo>
                <a:lnTo>
                  <a:pt x="708" y="775"/>
                </a:lnTo>
                <a:lnTo>
                  <a:pt x="741" y="763"/>
                </a:lnTo>
                <a:lnTo>
                  <a:pt x="741" y="763"/>
                </a:lnTo>
                <a:lnTo>
                  <a:pt x="754" y="746"/>
                </a:lnTo>
                <a:lnTo>
                  <a:pt x="762" y="729"/>
                </a:lnTo>
                <a:lnTo>
                  <a:pt x="762" y="716"/>
                </a:lnTo>
                <a:lnTo>
                  <a:pt x="762" y="716"/>
                </a:lnTo>
                <a:lnTo>
                  <a:pt x="767" y="712"/>
                </a:lnTo>
                <a:lnTo>
                  <a:pt x="771" y="712"/>
                </a:lnTo>
                <a:lnTo>
                  <a:pt x="788" y="712"/>
                </a:lnTo>
                <a:lnTo>
                  <a:pt x="813" y="716"/>
                </a:lnTo>
                <a:lnTo>
                  <a:pt x="880" y="716"/>
                </a:lnTo>
                <a:lnTo>
                  <a:pt x="880" y="716"/>
                </a:lnTo>
                <a:lnTo>
                  <a:pt x="889" y="695"/>
                </a:lnTo>
                <a:lnTo>
                  <a:pt x="897" y="674"/>
                </a:lnTo>
                <a:lnTo>
                  <a:pt x="897" y="653"/>
                </a:lnTo>
                <a:lnTo>
                  <a:pt x="897" y="653"/>
                </a:lnTo>
                <a:lnTo>
                  <a:pt x="922" y="636"/>
                </a:lnTo>
                <a:lnTo>
                  <a:pt x="943" y="624"/>
                </a:lnTo>
                <a:lnTo>
                  <a:pt x="952" y="619"/>
                </a:lnTo>
                <a:lnTo>
                  <a:pt x="952" y="619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7934325" y="4640263"/>
            <a:ext cx="2092325" cy="2012950"/>
          </a:xfrm>
          <a:custGeom>
            <a:avLst/>
            <a:gdLst>
              <a:gd name="T0" fmla="*/ 1133 w 1318"/>
              <a:gd name="T1" fmla="*/ 46 h 1268"/>
              <a:gd name="T2" fmla="*/ 1074 w 1318"/>
              <a:gd name="T3" fmla="*/ 42 h 1268"/>
              <a:gd name="T4" fmla="*/ 956 w 1318"/>
              <a:gd name="T5" fmla="*/ 12 h 1268"/>
              <a:gd name="T6" fmla="*/ 901 w 1318"/>
              <a:gd name="T7" fmla="*/ 46 h 1268"/>
              <a:gd name="T8" fmla="*/ 817 w 1318"/>
              <a:gd name="T9" fmla="*/ 80 h 1268"/>
              <a:gd name="T10" fmla="*/ 745 w 1318"/>
              <a:gd name="T11" fmla="*/ 118 h 1268"/>
              <a:gd name="T12" fmla="*/ 754 w 1318"/>
              <a:gd name="T13" fmla="*/ 172 h 1268"/>
              <a:gd name="T14" fmla="*/ 708 w 1318"/>
              <a:gd name="T15" fmla="*/ 194 h 1268"/>
              <a:gd name="T16" fmla="*/ 510 w 1318"/>
              <a:gd name="T17" fmla="*/ 143 h 1268"/>
              <a:gd name="T18" fmla="*/ 358 w 1318"/>
              <a:gd name="T19" fmla="*/ 189 h 1268"/>
              <a:gd name="T20" fmla="*/ 177 w 1318"/>
              <a:gd name="T21" fmla="*/ 337 h 1268"/>
              <a:gd name="T22" fmla="*/ 156 w 1318"/>
              <a:gd name="T23" fmla="*/ 404 h 1268"/>
              <a:gd name="T24" fmla="*/ 198 w 1318"/>
              <a:gd name="T25" fmla="*/ 472 h 1268"/>
              <a:gd name="T26" fmla="*/ 215 w 1318"/>
              <a:gd name="T27" fmla="*/ 539 h 1268"/>
              <a:gd name="T28" fmla="*/ 181 w 1318"/>
              <a:gd name="T29" fmla="*/ 623 h 1268"/>
              <a:gd name="T30" fmla="*/ 312 w 1318"/>
              <a:gd name="T31" fmla="*/ 686 h 1268"/>
              <a:gd name="T32" fmla="*/ 341 w 1318"/>
              <a:gd name="T33" fmla="*/ 695 h 1268"/>
              <a:gd name="T34" fmla="*/ 446 w 1318"/>
              <a:gd name="T35" fmla="*/ 670 h 1268"/>
              <a:gd name="T36" fmla="*/ 421 w 1318"/>
              <a:gd name="T37" fmla="*/ 708 h 1268"/>
              <a:gd name="T38" fmla="*/ 324 w 1318"/>
              <a:gd name="T39" fmla="*/ 720 h 1268"/>
              <a:gd name="T40" fmla="*/ 328 w 1318"/>
              <a:gd name="T41" fmla="*/ 745 h 1268"/>
              <a:gd name="T42" fmla="*/ 269 w 1318"/>
              <a:gd name="T43" fmla="*/ 792 h 1268"/>
              <a:gd name="T44" fmla="*/ 278 w 1318"/>
              <a:gd name="T45" fmla="*/ 838 h 1268"/>
              <a:gd name="T46" fmla="*/ 290 w 1318"/>
              <a:gd name="T47" fmla="*/ 872 h 1268"/>
              <a:gd name="T48" fmla="*/ 324 w 1318"/>
              <a:gd name="T49" fmla="*/ 935 h 1268"/>
              <a:gd name="T50" fmla="*/ 223 w 1318"/>
              <a:gd name="T51" fmla="*/ 998 h 1268"/>
              <a:gd name="T52" fmla="*/ 151 w 1318"/>
              <a:gd name="T53" fmla="*/ 990 h 1268"/>
              <a:gd name="T54" fmla="*/ 135 w 1318"/>
              <a:gd name="T55" fmla="*/ 1032 h 1268"/>
              <a:gd name="T56" fmla="*/ 114 w 1318"/>
              <a:gd name="T57" fmla="*/ 1061 h 1268"/>
              <a:gd name="T58" fmla="*/ 21 w 1318"/>
              <a:gd name="T59" fmla="*/ 1087 h 1268"/>
              <a:gd name="T60" fmla="*/ 8 w 1318"/>
              <a:gd name="T61" fmla="*/ 1125 h 1268"/>
              <a:gd name="T62" fmla="*/ 25 w 1318"/>
              <a:gd name="T63" fmla="*/ 1192 h 1268"/>
              <a:gd name="T64" fmla="*/ 25 w 1318"/>
              <a:gd name="T65" fmla="*/ 1259 h 1268"/>
              <a:gd name="T66" fmla="*/ 76 w 1318"/>
              <a:gd name="T67" fmla="*/ 1238 h 1268"/>
              <a:gd name="T68" fmla="*/ 151 w 1318"/>
              <a:gd name="T69" fmla="*/ 1179 h 1268"/>
              <a:gd name="T70" fmla="*/ 236 w 1318"/>
              <a:gd name="T71" fmla="*/ 1158 h 1268"/>
              <a:gd name="T72" fmla="*/ 278 w 1318"/>
              <a:gd name="T73" fmla="*/ 1112 h 1268"/>
              <a:gd name="T74" fmla="*/ 349 w 1318"/>
              <a:gd name="T75" fmla="*/ 1104 h 1268"/>
              <a:gd name="T76" fmla="*/ 328 w 1318"/>
              <a:gd name="T77" fmla="*/ 1061 h 1268"/>
              <a:gd name="T78" fmla="*/ 354 w 1318"/>
              <a:gd name="T79" fmla="*/ 994 h 1268"/>
              <a:gd name="T80" fmla="*/ 366 w 1318"/>
              <a:gd name="T81" fmla="*/ 973 h 1268"/>
              <a:gd name="T82" fmla="*/ 451 w 1318"/>
              <a:gd name="T83" fmla="*/ 1019 h 1268"/>
              <a:gd name="T84" fmla="*/ 429 w 1318"/>
              <a:gd name="T85" fmla="*/ 977 h 1268"/>
              <a:gd name="T86" fmla="*/ 459 w 1318"/>
              <a:gd name="T87" fmla="*/ 943 h 1268"/>
              <a:gd name="T88" fmla="*/ 552 w 1318"/>
              <a:gd name="T89" fmla="*/ 889 h 1268"/>
              <a:gd name="T90" fmla="*/ 577 w 1318"/>
              <a:gd name="T91" fmla="*/ 847 h 1268"/>
              <a:gd name="T92" fmla="*/ 564 w 1318"/>
              <a:gd name="T93" fmla="*/ 809 h 1268"/>
              <a:gd name="T94" fmla="*/ 640 w 1318"/>
              <a:gd name="T95" fmla="*/ 712 h 1268"/>
              <a:gd name="T96" fmla="*/ 699 w 1318"/>
              <a:gd name="T97" fmla="*/ 644 h 1268"/>
              <a:gd name="T98" fmla="*/ 750 w 1318"/>
              <a:gd name="T99" fmla="*/ 623 h 1268"/>
              <a:gd name="T100" fmla="*/ 842 w 1318"/>
              <a:gd name="T101" fmla="*/ 547 h 1268"/>
              <a:gd name="T102" fmla="*/ 952 w 1318"/>
              <a:gd name="T103" fmla="*/ 442 h 1268"/>
              <a:gd name="T104" fmla="*/ 1040 w 1318"/>
              <a:gd name="T105" fmla="*/ 413 h 1268"/>
              <a:gd name="T106" fmla="*/ 1091 w 1318"/>
              <a:gd name="T107" fmla="*/ 383 h 1268"/>
              <a:gd name="T108" fmla="*/ 1150 w 1318"/>
              <a:gd name="T109" fmla="*/ 370 h 1268"/>
              <a:gd name="T110" fmla="*/ 1196 w 1318"/>
              <a:gd name="T111" fmla="*/ 358 h 1268"/>
              <a:gd name="T112" fmla="*/ 1171 w 1318"/>
              <a:gd name="T113" fmla="*/ 333 h 1268"/>
              <a:gd name="T114" fmla="*/ 1192 w 1318"/>
              <a:gd name="T115" fmla="*/ 282 h 1268"/>
              <a:gd name="T116" fmla="*/ 1268 w 1318"/>
              <a:gd name="T117" fmla="*/ 269 h 1268"/>
              <a:gd name="T118" fmla="*/ 1280 w 1318"/>
              <a:gd name="T119" fmla="*/ 303 h 1268"/>
              <a:gd name="T120" fmla="*/ 1318 w 1318"/>
              <a:gd name="T121" fmla="*/ 257 h 1268"/>
              <a:gd name="T122" fmla="*/ 1272 w 1318"/>
              <a:gd name="T123" fmla="*/ 151 h 1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18" h="1268">
                <a:moveTo>
                  <a:pt x="1217" y="105"/>
                </a:moveTo>
                <a:lnTo>
                  <a:pt x="1217" y="105"/>
                </a:lnTo>
                <a:lnTo>
                  <a:pt x="1196" y="88"/>
                </a:lnTo>
                <a:lnTo>
                  <a:pt x="1158" y="59"/>
                </a:lnTo>
                <a:lnTo>
                  <a:pt x="1133" y="46"/>
                </a:lnTo>
                <a:lnTo>
                  <a:pt x="1112" y="38"/>
                </a:lnTo>
                <a:lnTo>
                  <a:pt x="1091" y="33"/>
                </a:lnTo>
                <a:lnTo>
                  <a:pt x="1082" y="38"/>
                </a:lnTo>
                <a:lnTo>
                  <a:pt x="1074" y="42"/>
                </a:lnTo>
                <a:lnTo>
                  <a:pt x="1074" y="42"/>
                </a:lnTo>
                <a:lnTo>
                  <a:pt x="1061" y="46"/>
                </a:lnTo>
                <a:lnTo>
                  <a:pt x="1045" y="50"/>
                </a:lnTo>
                <a:lnTo>
                  <a:pt x="1019" y="42"/>
                </a:lnTo>
                <a:lnTo>
                  <a:pt x="1019" y="42"/>
                </a:lnTo>
                <a:lnTo>
                  <a:pt x="956" y="12"/>
                </a:lnTo>
                <a:lnTo>
                  <a:pt x="918" y="0"/>
                </a:lnTo>
                <a:lnTo>
                  <a:pt x="918" y="0"/>
                </a:lnTo>
                <a:lnTo>
                  <a:pt x="918" y="4"/>
                </a:lnTo>
                <a:lnTo>
                  <a:pt x="914" y="25"/>
                </a:lnTo>
                <a:lnTo>
                  <a:pt x="901" y="46"/>
                </a:lnTo>
                <a:lnTo>
                  <a:pt x="893" y="55"/>
                </a:lnTo>
                <a:lnTo>
                  <a:pt x="884" y="63"/>
                </a:lnTo>
                <a:lnTo>
                  <a:pt x="884" y="63"/>
                </a:lnTo>
                <a:lnTo>
                  <a:pt x="855" y="76"/>
                </a:lnTo>
                <a:lnTo>
                  <a:pt x="817" y="80"/>
                </a:lnTo>
                <a:lnTo>
                  <a:pt x="779" y="88"/>
                </a:lnTo>
                <a:lnTo>
                  <a:pt x="779" y="88"/>
                </a:lnTo>
                <a:lnTo>
                  <a:pt x="771" y="92"/>
                </a:lnTo>
                <a:lnTo>
                  <a:pt x="754" y="105"/>
                </a:lnTo>
                <a:lnTo>
                  <a:pt x="745" y="118"/>
                </a:lnTo>
                <a:lnTo>
                  <a:pt x="741" y="130"/>
                </a:lnTo>
                <a:lnTo>
                  <a:pt x="741" y="143"/>
                </a:lnTo>
                <a:lnTo>
                  <a:pt x="745" y="160"/>
                </a:lnTo>
                <a:lnTo>
                  <a:pt x="745" y="160"/>
                </a:lnTo>
                <a:lnTo>
                  <a:pt x="754" y="172"/>
                </a:lnTo>
                <a:lnTo>
                  <a:pt x="750" y="181"/>
                </a:lnTo>
                <a:lnTo>
                  <a:pt x="745" y="189"/>
                </a:lnTo>
                <a:lnTo>
                  <a:pt x="737" y="194"/>
                </a:lnTo>
                <a:lnTo>
                  <a:pt x="720" y="194"/>
                </a:lnTo>
                <a:lnTo>
                  <a:pt x="708" y="194"/>
                </a:lnTo>
                <a:lnTo>
                  <a:pt x="615" y="189"/>
                </a:lnTo>
                <a:lnTo>
                  <a:pt x="581" y="168"/>
                </a:lnTo>
                <a:lnTo>
                  <a:pt x="552" y="147"/>
                </a:lnTo>
                <a:lnTo>
                  <a:pt x="552" y="147"/>
                </a:lnTo>
                <a:lnTo>
                  <a:pt x="510" y="143"/>
                </a:lnTo>
                <a:lnTo>
                  <a:pt x="510" y="143"/>
                </a:lnTo>
                <a:lnTo>
                  <a:pt x="459" y="130"/>
                </a:lnTo>
                <a:lnTo>
                  <a:pt x="417" y="113"/>
                </a:lnTo>
                <a:lnTo>
                  <a:pt x="417" y="113"/>
                </a:lnTo>
                <a:lnTo>
                  <a:pt x="358" y="189"/>
                </a:lnTo>
                <a:lnTo>
                  <a:pt x="358" y="223"/>
                </a:lnTo>
                <a:lnTo>
                  <a:pt x="307" y="282"/>
                </a:lnTo>
                <a:lnTo>
                  <a:pt x="269" y="282"/>
                </a:lnTo>
                <a:lnTo>
                  <a:pt x="223" y="328"/>
                </a:lnTo>
                <a:lnTo>
                  <a:pt x="177" y="337"/>
                </a:lnTo>
                <a:lnTo>
                  <a:pt x="177" y="358"/>
                </a:lnTo>
                <a:lnTo>
                  <a:pt x="177" y="358"/>
                </a:lnTo>
                <a:lnTo>
                  <a:pt x="168" y="370"/>
                </a:lnTo>
                <a:lnTo>
                  <a:pt x="164" y="383"/>
                </a:lnTo>
                <a:lnTo>
                  <a:pt x="156" y="404"/>
                </a:lnTo>
                <a:lnTo>
                  <a:pt x="156" y="421"/>
                </a:lnTo>
                <a:lnTo>
                  <a:pt x="160" y="438"/>
                </a:lnTo>
                <a:lnTo>
                  <a:pt x="173" y="455"/>
                </a:lnTo>
                <a:lnTo>
                  <a:pt x="198" y="472"/>
                </a:lnTo>
                <a:lnTo>
                  <a:pt x="198" y="472"/>
                </a:lnTo>
                <a:lnTo>
                  <a:pt x="202" y="484"/>
                </a:lnTo>
                <a:lnTo>
                  <a:pt x="215" y="505"/>
                </a:lnTo>
                <a:lnTo>
                  <a:pt x="215" y="505"/>
                </a:lnTo>
                <a:lnTo>
                  <a:pt x="215" y="518"/>
                </a:lnTo>
                <a:lnTo>
                  <a:pt x="215" y="539"/>
                </a:lnTo>
                <a:lnTo>
                  <a:pt x="210" y="564"/>
                </a:lnTo>
                <a:lnTo>
                  <a:pt x="202" y="602"/>
                </a:lnTo>
                <a:lnTo>
                  <a:pt x="202" y="602"/>
                </a:lnTo>
                <a:lnTo>
                  <a:pt x="189" y="615"/>
                </a:lnTo>
                <a:lnTo>
                  <a:pt x="181" y="623"/>
                </a:lnTo>
                <a:lnTo>
                  <a:pt x="173" y="627"/>
                </a:lnTo>
                <a:lnTo>
                  <a:pt x="168" y="653"/>
                </a:lnTo>
                <a:lnTo>
                  <a:pt x="215" y="720"/>
                </a:lnTo>
                <a:lnTo>
                  <a:pt x="303" y="720"/>
                </a:lnTo>
                <a:lnTo>
                  <a:pt x="312" y="686"/>
                </a:lnTo>
                <a:lnTo>
                  <a:pt x="312" y="686"/>
                </a:lnTo>
                <a:lnTo>
                  <a:pt x="320" y="686"/>
                </a:lnTo>
                <a:lnTo>
                  <a:pt x="333" y="691"/>
                </a:lnTo>
                <a:lnTo>
                  <a:pt x="341" y="695"/>
                </a:lnTo>
                <a:lnTo>
                  <a:pt x="341" y="695"/>
                </a:lnTo>
                <a:lnTo>
                  <a:pt x="366" y="695"/>
                </a:lnTo>
                <a:lnTo>
                  <a:pt x="392" y="691"/>
                </a:lnTo>
                <a:lnTo>
                  <a:pt x="421" y="678"/>
                </a:lnTo>
                <a:lnTo>
                  <a:pt x="421" y="678"/>
                </a:lnTo>
                <a:lnTo>
                  <a:pt x="446" y="670"/>
                </a:lnTo>
                <a:lnTo>
                  <a:pt x="463" y="670"/>
                </a:lnTo>
                <a:lnTo>
                  <a:pt x="472" y="674"/>
                </a:lnTo>
                <a:lnTo>
                  <a:pt x="472" y="682"/>
                </a:lnTo>
                <a:lnTo>
                  <a:pt x="429" y="695"/>
                </a:lnTo>
                <a:lnTo>
                  <a:pt x="421" y="708"/>
                </a:lnTo>
                <a:lnTo>
                  <a:pt x="383" y="716"/>
                </a:lnTo>
                <a:lnTo>
                  <a:pt x="383" y="716"/>
                </a:lnTo>
                <a:lnTo>
                  <a:pt x="354" y="720"/>
                </a:lnTo>
                <a:lnTo>
                  <a:pt x="354" y="720"/>
                </a:lnTo>
                <a:lnTo>
                  <a:pt x="324" y="720"/>
                </a:lnTo>
                <a:lnTo>
                  <a:pt x="303" y="741"/>
                </a:lnTo>
                <a:lnTo>
                  <a:pt x="303" y="741"/>
                </a:lnTo>
                <a:lnTo>
                  <a:pt x="307" y="741"/>
                </a:lnTo>
                <a:lnTo>
                  <a:pt x="324" y="745"/>
                </a:lnTo>
                <a:lnTo>
                  <a:pt x="328" y="745"/>
                </a:lnTo>
                <a:lnTo>
                  <a:pt x="333" y="750"/>
                </a:lnTo>
                <a:lnTo>
                  <a:pt x="333" y="758"/>
                </a:lnTo>
                <a:lnTo>
                  <a:pt x="328" y="771"/>
                </a:lnTo>
                <a:lnTo>
                  <a:pt x="299" y="788"/>
                </a:lnTo>
                <a:lnTo>
                  <a:pt x="269" y="792"/>
                </a:lnTo>
                <a:lnTo>
                  <a:pt x="261" y="809"/>
                </a:lnTo>
                <a:lnTo>
                  <a:pt x="286" y="817"/>
                </a:lnTo>
                <a:lnTo>
                  <a:pt x="282" y="834"/>
                </a:lnTo>
                <a:lnTo>
                  <a:pt x="282" y="834"/>
                </a:lnTo>
                <a:lnTo>
                  <a:pt x="278" y="838"/>
                </a:lnTo>
                <a:lnTo>
                  <a:pt x="269" y="847"/>
                </a:lnTo>
                <a:lnTo>
                  <a:pt x="269" y="855"/>
                </a:lnTo>
                <a:lnTo>
                  <a:pt x="269" y="859"/>
                </a:lnTo>
                <a:lnTo>
                  <a:pt x="278" y="868"/>
                </a:lnTo>
                <a:lnTo>
                  <a:pt x="290" y="872"/>
                </a:lnTo>
                <a:lnTo>
                  <a:pt x="324" y="914"/>
                </a:lnTo>
                <a:lnTo>
                  <a:pt x="324" y="914"/>
                </a:lnTo>
                <a:lnTo>
                  <a:pt x="328" y="914"/>
                </a:lnTo>
                <a:lnTo>
                  <a:pt x="328" y="922"/>
                </a:lnTo>
                <a:lnTo>
                  <a:pt x="324" y="935"/>
                </a:lnTo>
                <a:lnTo>
                  <a:pt x="307" y="948"/>
                </a:lnTo>
                <a:lnTo>
                  <a:pt x="274" y="948"/>
                </a:lnTo>
                <a:lnTo>
                  <a:pt x="244" y="977"/>
                </a:lnTo>
                <a:lnTo>
                  <a:pt x="223" y="998"/>
                </a:lnTo>
                <a:lnTo>
                  <a:pt x="223" y="998"/>
                </a:lnTo>
                <a:lnTo>
                  <a:pt x="198" y="998"/>
                </a:lnTo>
                <a:lnTo>
                  <a:pt x="181" y="994"/>
                </a:lnTo>
                <a:lnTo>
                  <a:pt x="160" y="986"/>
                </a:lnTo>
                <a:lnTo>
                  <a:pt x="160" y="986"/>
                </a:lnTo>
                <a:lnTo>
                  <a:pt x="151" y="990"/>
                </a:lnTo>
                <a:lnTo>
                  <a:pt x="135" y="998"/>
                </a:lnTo>
                <a:lnTo>
                  <a:pt x="126" y="1002"/>
                </a:lnTo>
                <a:lnTo>
                  <a:pt x="122" y="1011"/>
                </a:lnTo>
                <a:lnTo>
                  <a:pt x="126" y="1019"/>
                </a:lnTo>
                <a:lnTo>
                  <a:pt x="135" y="1032"/>
                </a:lnTo>
                <a:lnTo>
                  <a:pt x="135" y="1032"/>
                </a:lnTo>
                <a:lnTo>
                  <a:pt x="135" y="1032"/>
                </a:lnTo>
                <a:lnTo>
                  <a:pt x="139" y="1040"/>
                </a:lnTo>
                <a:lnTo>
                  <a:pt x="135" y="1049"/>
                </a:lnTo>
                <a:lnTo>
                  <a:pt x="114" y="1061"/>
                </a:lnTo>
                <a:lnTo>
                  <a:pt x="114" y="1061"/>
                </a:lnTo>
                <a:lnTo>
                  <a:pt x="67" y="1078"/>
                </a:lnTo>
                <a:lnTo>
                  <a:pt x="42" y="1087"/>
                </a:lnTo>
                <a:lnTo>
                  <a:pt x="21" y="1087"/>
                </a:lnTo>
                <a:lnTo>
                  <a:pt x="21" y="1087"/>
                </a:lnTo>
                <a:lnTo>
                  <a:pt x="12" y="1091"/>
                </a:lnTo>
                <a:lnTo>
                  <a:pt x="4" y="1099"/>
                </a:lnTo>
                <a:lnTo>
                  <a:pt x="0" y="1108"/>
                </a:lnTo>
                <a:lnTo>
                  <a:pt x="0" y="1116"/>
                </a:lnTo>
                <a:lnTo>
                  <a:pt x="8" y="1125"/>
                </a:lnTo>
                <a:lnTo>
                  <a:pt x="21" y="1137"/>
                </a:lnTo>
                <a:lnTo>
                  <a:pt x="21" y="1137"/>
                </a:lnTo>
                <a:lnTo>
                  <a:pt x="21" y="1158"/>
                </a:lnTo>
                <a:lnTo>
                  <a:pt x="21" y="1175"/>
                </a:lnTo>
                <a:lnTo>
                  <a:pt x="25" y="1192"/>
                </a:lnTo>
                <a:lnTo>
                  <a:pt x="25" y="1192"/>
                </a:lnTo>
                <a:lnTo>
                  <a:pt x="21" y="1213"/>
                </a:lnTo>
                <a:lnTo>
                  <a:pt x="21" y="1230"/>
                </a:lnTo>
                <a:lnTo>
                  <a:pt x="21" y="1247"/>
                </a:lnTo>
                <a:lnTo>
                  <a:pt x="25" y="1259"/>
                </a:lnTo>
                <a:lnTo>
                  <a:pt x="29" y="1264"/>
                </a:lnTo>
                <a:lnTo>
                  <a:pt x="38" y="1268"/>
                </a:lnTo>
                <a:lnTo>
                  <a:pt x="42" y="1264"/>
                </a:lnTo>
                <a:lnTo>
                  <a:pt x="50" y="1259"/>
                </a:lnTo>
                <a:lnTo>
                  <a:pt x="76" y="1238"/>
                </a:lnTo>
                <a:lnTo>
                  <a:pt x="80" y="1192"/>
                </a:lnTo>
                <a:lnTo>
                  <a:pt x="80" y="1192"/>
                </a:lnTo>
                <a:lnTo>
                  <a:pt x="114" y="1188"/>
                </a:lnTo>
                <a:lnTo>
                  <a:pt x="143" y="1184"/>
                </a:lnTo>
                <a:lnTo>
                  <a:pt x="151" y="1179"/>
                </a:lnTo>
                <a:lnTo>
                  <a:pt x="160" y="1171"/>
                </a:lnTo>
                <a:lnTo>
                  <a:pt x="160" y="1171"/>
                </a:lnTo>
                <a:lnTo>
                  <a:pt x="194" y="1167"/>
                </a:lnTo>
                <a:lnTo>
                  <a:pt x="223" y="1163"/>
                </a:lnTo>
                <a:lnTo>
                  <a:pt x="236" y="1158"/>
                </a:lnTo>
                <a:lnTo>
                  <a:pt x="244" y="1150"/>
                </a:lnTo>
                <a:lnTo>
                  <a:pt x="244" y="1150"/>
                </a:lnTo>
                <a:lnTo>
                  <a:pt x="261" y="1137"/>
                </a:lnTo>
                <a:lnTo>
                  <a:pt x="269" y="1125"/>
                </a:lnTo>
                <a:lnTo>
                  <a:pt x="278" y="1112"/>
                </a:lnTo>
                <a:lnTo>
                  <a:pt x="278" y="1112"/>
                </a:lnTo>
                <a:lnTo>
                  <a:pt x="341" y="1108"/>
                </a:lnTo>
                <a:lnTo>
                  <a:pt x="341" y="1108"/>
                </a:lnTo>
                <a:lnTo>
                  <a:pt x="345" y="1104"/>
                </a:lnTo>
                <a:lnTo>
                  <a:pt x="349" y="1104"/>
                </a:lnTo>
                <a:lnTo>
                  <a:pt x="354" y="1091"/>
                </a:lnTo>
                <a:lnTo>
                  <a:pt x="349" y="1082"/>
                </a:lnTo>
                <a:lnTo>
                  <a:pt x="345" y="1074"/>
                </a:lnTo>
                <a:lnTo>
                  <a:pt x="341" y="1070"/>
                </a:lnTo>
                <a:lnTo>
                  <a:pt x="328" y="1061"/>
                </a:lnTo>
                <a:lnTo>
                  <a:pt x="299" y="1045"/>
                </a:lnTo>
                <a:lnTo>
                  <a:pt x="316" y="1036"/>
                </a:lnTo>
                <a:lnTo>
                  <a:pt x="316" y="994"/>
                </a:lnTo>
                <a:lnTo>
                  <a:pt x="354" y="994"/>
                </a:lnTo>
                <a:lnTo>
                  <a:pt x="354" y="994"/>
                </a:lnTo>
                <a:lnTo>
                  <a:pt x="358" y="994"/>
                </a:lnTo>
                <a:lnTo>
                  <a:pt x="358" y="990"/>
                </a:lnTo>
                <a:lnTo>
                  <a:pt x="354" y="981"/>
                </a:lnTo>
                <a:lnTo>
                  <a:pt x="345" y="973"/>
                </a:lnTo>
                <a:lnTo>
                  <a:pt x="366" y="973"/>
                </a:lnTo>
                <a:lnTo>
                  <a:pt x="383" y="981"/>
                </a:lnTo>
                <a:lnTo>
                  <a:pt x="400" y="990"/>
                </a:lnTo>
                <a:lnTo>
                  <a:pt x="446" y="1032"/>
                </a:lnTo>
                <a:lnTo>
                  <a:pt x="446" y="1032"/>
                </a:lnTo>
                <a:lnTo>
                  <a:pt x="451" y="1019"/>
                </a:lnTo>
                <a:lnTo>
                  <a:pt x="451" y="1015"/>
                </a:lnTo>
                <a:lnTo>
                  <a:pt x="446" y="1007"/>
                </a:lnTo>
                <a:lnTo>
                  <a:pt x="429" y="981"/>
                </a:lnTo>
                <a:lnTo>
                  <a:pt x="429" y="981"/>
                </a:lnTo>
                <a:lnTo>
                  <a:pt x="429" y="977"/>
                </a:lnTo>
                <a:lnTo>
                  <a:pt x="429" y="969"/>
                </a:lnTo>
                <a:lnTo>
                  <a:pt x="429" y="960"/>
                </a:lnTo>
                <a:lnTo>
                  <a:pt x="434" y="952"/>
                </a:lnTo>
                <a:lnTo>
                  <a:pt x="446" y="948"/>
                </a:lnTo>
                <a:lnTo>
                  <a:pt x="459" y="943"/>
                </a:lnTo>
                <a:lnTo>
                  <a:pt x="484" y="956"/>
                </a:lnTo>
                <a:lnTo>
                  <a:pt x="510" y="931"/>
                </a:lnTo>
                <a:lnTo>
                  <a:pt x="539" y="931"/>
                </a:lnTo>
                <a:lnTo>
                  <a:pt x="535" y="884"/>
                </a:lnTo>
                <a:lnTo>
                  <a:pt x="552" y="889"/>
                </a:lnTo>
                <a:lnTo>
                  <a:pt x="581" y="863"/>
                </a:lnTo>
                <a:lnTo>
                  <a:pt x="581" y="863"/>
                </a:lnTo>
                <a:lnTo>
                  <a:pt x="585" y="863"/>
                </a:lnTo>
                <a:lnTo>
                  <a:pt x="585" y="855"/>
                </a:lnTo>
                <a:lnTo>
                  <a:pt x="577" y="847"/>
                </a:lnTo>
                <a:lnTo>
                  <a:pt x="556" y="842"/>
                </a:lnTo>
                <a:lnTo>
                  <a:pt x="556" y="842"/>
                </a:lnTo>
                <a:lnTo>
                  <a:pt x="556" y="838"/>
                </a:lnTo>
                <a:lnTo>
                  <a:pt x="556" y="825"/>
                </a:lnTo>
                <a:lnTo>
                  <a:pt x="564" y="809"/>
                </a:lnTo>
                <a:lnTo>
                  <a:pt x="590" y="775"/>
                </a:lnTo>
                <a:lnTo>
                  <a:pt x="636" y="745"/>
                </a:lnTo>
                <a:lnTo>
                  <a:pt x="640" y="733"/>
                </a:lnTo>
                <a:lnTo>
                  <a:pt x="636" y="720"/>
                </a:lnTo>
                <a:lnTo>
                  <a:pt x="640" y="712"/>
                </a:lnTo>
                <a:lnTo>
                  <a:pt x="640" y="712"/>
                </a:lnTo>
                <a:lnTo>
                  <a:pt x="661" y="695"/>
                </a:lnTo>
                <a:lnTo>
                  <a:pt x="682" y="674"/>
                </a:lnTo>
                <a:lnTo>
                  <a:pt x="699" y="644"/>
                </a:lnTo>
                <a:lnTo>
                  <a:pt x="699" y="644"/>
                </a:lnTo>
                <a:lnTo>
                  <a:pt x="720" y="632"/>
                </a:lnTo>
                <a:lnTo>
                  <a:pt x="733" y="623"/>
                </a:lnTo>
                <a:lnTo>
                  <a:pt x="741" y="623"/>
                </a:lnTo>
                <a:lnTo>
                  <a:pt x="750" y="623"/>
                </a:lnTo>
                <a:lnTo>
                  <a:pt x="750" y="623"/>
                </a:lnTo>
                <a:lnTo>
                  <a:pt x="767" y="619"/>
                </a:lnTo>
                <a:lnTo>
                  <a:pt x="800" y="602"/>
                </a:lnTo>
                <a:lnTo>
                  <a:pt x="817" y="585"/>
                </a:lnTo>
                <a:lnTo>
                  <a:pt x="830" y="569"/>
                </a:lnTo>
                <a:lnTo>
                  <a:pt x="842" y="547"/>
                </a:lnTo>
                <a:lnTo>
                  <a:pt x="847" y="522"/>
                </a:lnTo>
                <a:lnTo>
                  <a:pt x="876" y="535"/>
                </a:lnTo>
                <a:lnTo>
                  <a:pt x="906" y="488"/>
                </a:lnTo>
                <a:lnTo>
                  <a:pt x="952" y="442"/>
                </a:lnTo>
                <a:lnTo>
                  <a:pt x="952" y="442"/>
                </a:lnTo>
                <a:lnTo>
                  <a:pt x="965" y="442"/>
                </a:lnTo>
                <a:lnTo>
                  <a:pt x="998" y="438"/>
                </a:lnTo>
                <a:lnTo>
                  <a:pt x="1015" y="434"/>
                </a:lnTo>
                <a:lnTo>
                  <a:pt x="1032" y="425"/>
                </a:lnTo>
                <a:lnTo>
                  <a:pt x="1040" y="413"/>
                </a:lnTo>
                <a:lnTo>
                  <a:pt x="1040" y="400"/>
                </a:lnTo>
                <a:lnTo>
                  <a:pt x="1040" y="400"/>
                </a:lnTo>
                <a:lnTo>
                  <a:pt x="1045" y="396"/>
                </a:lnTo>
                <a:lnTo>
                  <a:pt x="1061" y="387"/>
                </a:lnTo>
                <a:lnTo>
                  <a:pt x="1091" y="383"/>
                </a:lnTo>
                <a:lnTo>
                  <a:pt x="1112" y="383"/>
                </a:lnTo>
                <a:lnTo>
                  <a:pt x="1133" y="387"/>
                </a:lnTo>
                <a:lnTo>
                  <a:pt x="1133" y="387"/>
                </a:lnTo>
                <a:lnTo>
                  <a:pt x="1137" y="383"/>
                </a:lnTo>
                <a:lnTo>
                  <a:pt x="1150" y="370"/>
                </a:lnTo>
                <a:lnTo>
                  <a:pt x="1171" y="362"/>
                </a:lnTo>
                <a:lnTo>
                  <a:pt x="1179" y="358"/>
                </a:lnTo>
                <a:lnTo>
                  <a:pt x="1196" y="358"/>
                </a:lnTo>
                <a:lnTo>
                  <a:pt x="1196" y="358"/>
                </a:lnTo>
                <a:lnTo>
                  <a:pt x="1196" y="358"/>
                </a:lnTo>
                <a:lnTo>
                  <a:pt x="1200" y="349"/>
                </a:lnTo>
                <a:lnTo>
                  <a:pt x="1196" y="345"/>
                </a:lnTo>
                <a:lnTo>
                  <a:pt x="1192" y="341"/>
                </a:lnTo>
                <a:lnTo>
                  <a:pt x="1184" y="337"/>
                </a:lnTo>
                <a:lnTo>
                  <a:pt x="1171" y="333"/>
                </a:lnTo>
                <a:lnTo>
                  <a:pt x="1175" y="320"/>
                </a:lnTo>
                <a:lnTo>
                  <a:pt x="1175" y="320"/>
                </a:lnTo>
                <a:lnTo>
                  <a:pt x="1188" y="307"/>
                </a:lnTo>
                <a:lnTo>
                  <a:pt x="1192" y="290"/>
                </a:lnTo>
                <a:lnTo>
                  <a:pt x="1192" y="282"/>
                </a:lnTo>
                <a:lnTo>
                  <a:pt x="1188" y="274"/>
                </a:lnTo>
                <a:lnTo>
                  <a:pt x="1188" y="274"/>
                </a:lnTo>
                <a:lnTo>
                  <a:pt x="1209" y="278"/>
                </a:lnTo>
                <a:lnTo>
                  <a:pt x="1234" y="278"/>
                </a:lnTo>
                <a:lnTo>
                  <a:pt x="1268" y="269"/>
                </a:lnTo>
                <a:lnTo>
                  <a:pt x="1268" y="269"/>
                </a:lnTo>
                <a:lnTo>
                  <a:pt x="1276" y="278"/>
                </a:lnTo>
                <a:lnTo>
                  <a:pt x="1280" y="286"/>
                </a:lnTo>
                <a:lnTo>
                  <a:pt x="1280" y="303"/>
                </a:lnTo>
                <a:lnTo>
                  <a:pt x="1280" y="303"/>
                </a:lnTo>
                <a:lnTo>
                  <a:pt x="1293" y="303"/>
                </a:lnTo>
                <a:lnTo>
                  <a:pt x="1297" y="303"/>
                </a:lnTo>
                <a:lnTo>
                  <a:pt x="1306" y="295"/>
                </a:lnTo>
                <a:lnTo>
                  <a:pt x="1318" y="257"/>
                </a:lnTo>
                <a:lnTo>
                  <a:pt x="1318" y="257"/>
                </a:lnTo>
                <a:lnTo>
                  <a:pt x="1318" y="240"/>
                </a:lnTo>
                <a:lnTo>
                  <a:pt x="1310" y="223"/>
                </a:lnTo>
                <a:lnTo>
                  <a:pt x="1306" y="202"/>
                </a:lnTo>
                <a:lnTo>
                  <a:pt x="1293" y="177"/>
                </a:lnTo>
                <a:lnTo>
                  <a:pt x="1272" y="151"/>
                </a:lnTo>
                <a:lnTo>
                  <a:pt x="1247" y="126"/>
                </a:lnTo>
                <a:lnTo>
                  <a:pt x="1217" y="105"/>
                </a:lnTo>
                <a:lnTo>
                  <a:pt x="1217" y="105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8596313" y="3724275"/>
            <a:ext cx="842963" cy="1223963"/>
          </a:xfrm>
          <a:custGeom>
            <a:avLst/>
            <a:gdLst>
              <a:gd name="T0" fmla="*/ 379 w 531"/>
              <a:gd name="T1" fmla="*/ 273 h 771"/>
              <a:gd name="T2" fmla="*/ 366 w 531"/>
              <a:gd name="T3" fmla="*/ 269 h 771"/>
              <a:gd name="T4" fmla="*/ 354 w 531"/>
              <a:gd name="T5" fmla="*/ 261 h 771"/>
              <a:gd name="T6" fmla="*/ 350 w 531"/>
              <a:gd name="T7" fmla="*/ 240 h 771"/>
              <a:gd name="T8" fmla="*/ 354 w 531"/>
              <a:gd name="T9" fmla="*/ 231 h 771"/>
              <a:gd name="T10" fmla="*/ 366 w 531"/>
              <a:gd name="T11" fmla="*/ 206 h 771"/>
              <a:gd name="T12" fmla="*/ 366 w 531"/>
              <a:gd name="T13" fmla="*/ 189 h 771"/>
              <a:gd name="T14" fmla="*/ 354 w 531"/>
              <a:gd name="T15" fmla="*/ 176 h 771"/>
              <a:gd name="T16" fmla="*/ 244 w 531"/>
              <a:gd name="T17" fmla="*/ 75 h 771"/>
              <a:gd name="T18" fmla="*/ 236 w 531"/>
              <a:gd name="T19" fmla="*/ 50 h 771"/>
              <a:gd name="T20" fmla="*/ 211 w 531"/>
              <a:gd name="T21" fmla="*/ 16 h 771"/>
              <a:gd name="T22" fmla="*/ 177 w 531"/>
              <a:gd name="T23" fmla="*/ 4 h 771"/>
              <a:gd name="T24" fmla="*/ 139 w 531"/>
              <a:gd name="T25" fmla="*/ 4 h 771"/>
              <a:gd name="T26" fmla="*/ 135 w 531"/>
              <a:gd name="T27" fmla="*/ 4 h 771"/>
              <a:gd name="T28" fmla="*/ 126 w 531"/>
              <a:gd name="T29" fmla="*/ 42 h 771"/>
              <a:gd name="T30" fmla="*/ 126 w 531"/>
              <a:gd name="T31" fmla="*/ 59 h 771"/>
              <a:gd name="T32" fmla="*/ 118 w 531"/>
              <a:gd name="T33" fmla="*/ 80 h 771"/>
              <a:gd name="T34" fmla="*/ 101 w 531"/>
              <a:gd name="T35" fmla="*/ 88 h 771"/>
              <a:gd name="T36" fmla="*/ 88 w 531"/>
              <a:gd name="T37" fmla="*/ 88 h 771"/>
              <a:gd name="T38" fmla="*/ 59 w 531"/>
              <a:gd name="T39" fmla="*/ 96 h 771"/>
              <a:gd name="T40" fmla="*/ 34 w 531"/>
              <a:gd name="T41" fmla="*/ 118 h 771"/>
              <a:gd name="T42" fmla="*/ 29 w 531"/>
              <a:gd name="T43" fmla="*/ 143 h 771"/>
              <a:gd name="T44" fmla="*/ 50 w 531"/>
              <a:gd name="T45" fmla="*/ 168 h 771"/>
              <a:gd name="T46" fmla="*/ 84 w 531"/>
              <a:gd name="T47" fmla="*/ 189 h 771"/>
              <a:gd name="T48" fmla="*/ 118 w 531"/>
              <a:gd name="T49" fmla="*/ 214 h 771"/>
              <a:gd name="T50" fmla="*/ 101 w 531"/>
              <a:gd name="T51" fmla="*/ 223 h 771"/>
              <a:gd name="T52" fmla="*/ 12 w 531"/>
              <a:gd name="T53" fmla="*/ 227 h 771"/>
              <a:gd name="T54" fmla="*/ 139 w 531"/>
              <a:gd name="T55" fmla="*/ 362 h 771"/>
              <a:gd name="T56" fmla="*/ 143 w 531"/>
              <a:gd name="T57" fmla="*/ 400 h 771"/>
              <a:gd name="T58" fmla="*/ 135 w 531"/>
              <a:gd name="T59" fmla="*/ 425 h 771"/>
              <a:gd name="T60" fmla="*/ 105 w 531"/>
              <a:gd name="T61" fmla="*/ 438 h 771"/>
              <a:gd name="T62" fmla="*/ 59 w 531"/>
              <a:gd name="T63" fmla="*/ 535 h 771"/>
              <a:gd name="T64" fmla="*/ 50 w 531"/>
              <a:gd name="T65" fmla="*/ 598 h 771"/>
              <a:gd name="T66" fmla="*/ 34 w 531"/>
              <a:gd name="T67" fmla="*/ 615 h 771"/>
              <a:gd name="T68" fmla="*/ 17 w 531"/>
              <a:gd name="T69" fmla="*/ 653 h 771"/>
              <a:gd name="T70" fmla="*/ 0 w 531"/>
              <a:gd name="T71" fmla="*/ 690 h 771"/>
              <a:gd name="T72" fmla="*/ 46 w 531"/>
              <a:gd name="T73" fmla="*/ 707 h 771"/>
              <a:gd name="T74" fmla="*/ 88 w 531"/>
              <a:gd name="T75" fmla="*/ 720 h 771"/>
              <a:gd name="T76" fmla="*/ 164 w 531"/>
              <a:gd name="T77" fmla="*/ 745 h 771"/>
              <a:gd name="T78" fmla="*/ 291 w 531"/>
              <a:gd name="T79" fmla="*/ 771 h 771"/>
              <a:gd name="T80" fmla="*/ 299 w 531"/>
              <a:gd name="T81" fmla="*/ 771 h 771"/>
              <a:gd name="T82" fmla="*/ 328 w 531"/>
              <a:gd name="T83" fmla="*/ 766 h 771"/>
              <a:gd name="T84" fmla="*/ 333 w 531"/>
              <a:gd name="T85" fmla="*/ 749 h 771"/>
              <a:gd name="T86" fmla="*/ 328 w 531"/>
              <a:gd name="T87" fmla="*/ 733 h 771"/>
              <a:gd name="T88" fmla="*/ 324 w 531"/>
              <a:gd name="T89" fmla="*/ 703 h 771"/>
              <a:gd name="T90" fmla="*/ 337 w 531"/>
              <a:gd name="T91" fmla="*/ 682 h 771"/>
              <a:gd name="T92" fmla="*/ 362 w 531"/>
              <a:gd name="T93" fmla="*/ 665 h 771"/>
              <a:gd name="T94" fmla="*/ 400 w 531"/>
              <a:gd name="T95" fmla="*/ 657 h 771"/>
              <a:gd name="T96" fmla="*/ 463 w 531"/>
              <a:gd name="T97" fmla="*/ 640 h 771"/>
              <a:gd name="T98" fmla="*/ 476 w 531"/>
              <a:gd name="T99" fmla="*/ 632 h 771"/>
              <a:gd name="T100" fmla="*/ 497 w 531"/>
              <a:gd name="T101" fmla="*/ 598 h 771"/>
              <a:gd name="T102" fmla="*/ 501 w 531"/>
              <a:gd name="T103" fmla="*/ 573 h 771"/>
              <a:gd name="T104" fmla="*/ 497 w 531"/>
              <a:gd name="T105" fmla="*/ 543 h 771"/>
              <a:gd name="T106" fmla="*/ 510 w 531"/>
              <a:gd name="T107" fmla="*/ 433 h 771"/>
              <a:gd name="T108" fmla="*/ 531 w 531"/>
              <a:gd name="T109" fmla="*/ 341 h 771"/>
              <a:gd name="T110" fmla="*/ 531 w 531"/>
              <a:gd name="T111" fmla="*/ 311 h 771"/>
              <a:gd name="T112" fmla="*/ 514 w 531"/>
              <a:gd name="T113" fmla="*/ 299 h 771"/>
              <a:gd name="T114" fmla="*/ 463 w 531"/>
              <a:gd name="T115" fmla="*/ 299 h 771"/>
              <a:gd name="T116" fmla="*/ 446 w 531"/>
              <a:gd name="T117" fmla="*/ 303 h 7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31" h="771">
                <a:moveTo>
                  <a:pt x="446" y="303"/>
                </a:moveTo>
                <a:lnTo>
                  <a:pt x="379" y="273"/>
                </a:lnTo>
                <a:lnTo>
                  <a:pt x="379" y="273"/>
                </a:lnTo>
                <a:lnTo>
                  <a:pt x="366" y="269"/>
                </a:lnTo>
                <a:lnTo>
                  <a:pt x="358" y="265"/>
                </a:lnTo>
                <a:lnTo>
                  <a:pt x="354" y="261"/>
                </a:lnTo>
                <a:lnTo>
                  <a:pt x="350" y="252"/>
                </a:lnTo>
                <a:lnTo>
                  <a:pt x="350" y="240"/>
                </a:lnTo>
                <a:lnTo>
                  <a:pt x="354" y="231"/>
                </a:lnTo>
                <a:lnTo>
                  <a:pt x="354" y="231"/>
                </a:lnTo>
                <a:lnTo>
                  <a:pt x="362" y="219"/>
                </a:lnTo>
                <a:lnTo>
                  <a:pt x="366" y="206"/>
                </a:lnTo>
                <a:lnTo>
                  <a:pt x="366" y="198"/>
                </a:lnTo>
                <a:lnTo>
                  <a:pt x="366" y="189"/>
                </a:lnTo>
                <a:lnTo>
                  <a:pt x="358" y="181"/>
                </a:lnTo>
                <a:lnTo>
                  <a:pt x="354" y="176"/>
                </a:lnTo>
                <a:lnTo>
                  <a:pt x="248" y="143"/>
                </a:lnTo>
                <a:lnTo>
                  <a:pt x="244" y="75"/>
                </a:lnTo>
                <a:lnTo>
                  <a:pt x="244" y="75"/>
                </a:lnTo>
                <a:lnTo>
                  <a:pt x="236" y="50"/>
                </a:lnTo>
                <a:lnTo>
                  <a:pt x="223" y="29"/>
                </a:lnTo>
                <a:lnTo>
                  <a:pt x="211" y="16"/>
                </a:lnTo>
                <a:lnTo>
                  <a:pt x="194" y="8"/>
                </a:lnTo>
                <a:lnTo>
                  <a:pt x="177" y="4"/>
                </a:lnTo>
                <a:lnTo>
                  <a:pt x="160" y="0"/>
                </a:lnTo>
                <a:lnTo>
                  <a:pt x="139" y="4"/>
                </a:lnTo>
                <a:lnTo>
                  <a:pt x="135" y="4"/>
                </a:lnTo>
                <a:lnTo>
                  <a:pt x="135" y="4"/>
                </a:lnTo>
                <a:lnTo>
                  <a:pt x="126" y="25"/>
                </a:lnTo>
                <a:lnTo>
                  <a:pt x="126" y="42"/>
                </a:lnTo>
                <a:lnTo>
                  <a:pt x="126" y="42"/>
                </a:lnTo>
                <a:lnTo>
                  <a:pt x="126" y="59"/>
                </a:lnTo>
                <a:lnTo>
                  <a:pt x="122" y="71"/>
                </a:lnTo>
                <a:lnTo>
                  <a:pt x="118" y="80"/>
                </a:lnTo>
                <a:lnTo>
                  <a:pt x="114" y="84"/>
                </a:lnTo>
                <a:lnTo>
                  <a:pt x="101" y="88"/>
                </a:lnTo>
                <a:lnTo>
                  <a:pt x="88" y="88"/>
                </a:lnTo>
                <a:lnTo>
                  <a:pt x="88" y="88"/>
                </a:lnTo>
                <a:lnTo>
                  <a:pt x="71" y="92"/>
                </a:lnTo>
                <a:lnTo>
                  <a:pt x="59" y="96"/>
                </a:lnTo>
                <a:lnTo>
                  <a:pt x="46" y="105"/>
                </a:lnTo>
                <a:lnTo>
                  <a:pt x="34" y="118"/>
                </a:lnTo>
                <a:lnTo>
                  <a:pt x="29" y="130"/>
                </a:lnTo>
                <a:lnTo>
                  <a:pt x="29" y="143"/>
                </a:lnTo>
                <a:lnTo>
                  <a:pt x="38" y="155"/>
                </a:lnTo>
                <a:lnTo>
                  <a:pt x="50" y="168"/>
                </a:lnTo>
                <a:lnTo>
                  <a:pt x="50" y="168"/>
                </a:lnTo>
                <a:lnTo>
                  <a:pt x="84" y="189"/>
                </a:lnTo>
                <a:lnTo>
                  <a:pt x="109" y="206"/>
                </a:lnTo>
                <a:lnTo>
                  <a:pt x="118" y="214"/>
                </a:lnTo>
                <a:lnTo>
                  <a:pt x="114" y="219"/>
                </a:lnTo>
                <a:lnTo>
                  <a:pt x="101" y="223"/>
                </a:lnTo>
                <a:lnTo>
                  <a:pt x="76" y="227"/>
                </a:lnTo>
                <a:lnTo>
                  <a:pt x="12" y="227"/>
                </a:lnTo>
                <a:lnTo>
                  <a:pt x="139" y="362"/>
                </a:lnTo>
                <a:lnTo>
                  <a:pt x="139" y="362"/>
                </a:lnTo>
                <a:lnTo>
                  <a:pt x="143" y="375"/>
                </a:lnTo>
                <a:lnTo>
                  <a:pt x="143" y="400"/>
                </a:lnTo>
                <a:lnTo>
                  <a:pt x="139" y="412"/>
                </a:lnTo>
                <a:lnTo>
                  <a:pt x="135" y="425"/>
                </a:lnTo>
                <a:lnTo>
                  <a:pt x="122" y="433"/>
                </a:lnTo>
                <a:lnTo>
                  <a:pt x="105" y="438"/>
                </a:lnTo>
                <a:lnTo>
                  <a:pt x="93" y="484"/>
                </a:lnTo>
                <a:lnTo>
                  <a:pt x="59" y="535"/>
                </a:lnTo>
                <a:lnTo>
                  <a:pt x="50" y="598"/>
                </a:lnTo>
                <a:lnTo>
                  <a:pt x="50" y="598"/>
                </a:lnTo>
                <a:lnTo>
                  <a:pt x="46" y="602"/>
                </a:lnTo>
                <a:lnTo>
                  <a:pt x="34" y="615"/>
                </a:lnTo>
                <a:lnTo>
                  <a:pt x="21" y="636"/>
                </a:lnTo>
                <a:lnTo>
                  <a:pt x="17" y="653"/>
                </a:lnTo>
                <a:lnTo>
                  <a:pt x="12" y="674"/>
                </a:lnTo>
                <a:lnTo>
                  <a:pt x="0" y="690"/>
                </a:lnTo>
                <a:lnTo>
                  <a:pt x="0" y="690"/>
                </a:lnTo>
                <a:lnTo>
                  <a:pt x="46" y="707"/>
                </a:lnTo>
                <a:lnTo>
                  <a:pt x="88" y="720"/>
                </a:lnTo>
                <a:lnTo>
                  <a:pt x="88" y="720"/>
                </a:lnTo>
                <a:lnTo>
                  <a:pt x="135" y="724"/>
                </a:lnTo>
                <a:lnTo>
                  <a:pt x="164" y="745"/>
                </a:lnTo>
                <a:lnTo>
                  <a:pt x="194" y="762"/>
                </a:lnTo>
                <a:lnTo>
                  <a:pt x="291" y="771"/>
                </a:lnTo>
                <a:lnTo>
                  <a:pt x="291" y="771"/>
                </a:lnTo>
                <a:lnTo>
                  <a:pt x="299" y="771"/>
                </a:lnTo>
                <a:lnTo>
                  <a:pt x="320" y="771"/>
                </a:lnTo>
                <a:lnTo>
                  <a:pt x="328" y="766"/>
                </a:lnTo>
                <a:lnTo>
                  <a:pt x="333" y="758"/>
                </a:lnTo>
                <a:lnTo>
                  <a:pt x="333" y="749"/>
                </a:lnTo>
                <a:lnTo>
                  <a:pt x="328" y="733"/>
                </a:lnTo>
                <a:lnTo>
                  <a:pt x="328" y="733"/>
                </a:lnTo>
                <a:lnTo>
                  <a:pt x="324" y="720"/>
                </a:lnTo>
                <a:lnTo>
                  <a:pt x="324" y="703"/>
                </a:lnTo>
                <a:lnTo>
                  <a:pt x="328" y="695"/>
                </a:lnTo>
                <a:lnTo>
                  <a:pt x="337" y="682"/>
                </a:lnTo>
                <a:lnTo>
                  <a:pt x="354" y="669"/>
                </a:lnTo>
                <a:lnTo>
                  <a:pt x="362" y="665"/>
                </a:lnTo>
                <a:lnTo>
                  <a:pt x="362" y="665"/>
                </a:lnTo>
                <a:lnTo>
                  <a:pt x="400" y="657"/>
                </a:lnTo>
                <a:lnTo>
                  <a:pt x="434" y="648"/>
                </a:lnTo>
                <a:lnTo>
                  <a:pt x="463" y="640"/>
                </a:lnTo>
                <a:lnTo>
                  <a:pt x="463" y="640"/>
                </a:lnTo>
                <a:lnTo>
                  <a:pt x="476" y="632"/>
                </a:lnTo>
                <a:lnTo>
                  <a:pt x="484" y="619"/>
                </a:lnTo>
                <a:lnTo>
                  <a:pt x="497" y="598"/>
                </a:lnTo>
                <a:lnTo>
                  <a:pt x="497" y="581"/>
                </a:lnTo>
                <a:lnTo>
                  <a:pt x="501" y="573"/>
                </a:lnTo>
                <a:lnTo>
                  <a:pt x="501" y="573"/>
                </a:lnTo>
                <a:lnTo>
                  <a:pt x="497" y="543"/>
                </a:lnTo>
                <a:lnTo>
                  <a:pt x="501" y="509"/>
                </a:lnTo>
                <a:lnTo>
                  <a:pt x="510" y="433"/>
                </a:lnTo>
                <a:lnTo>
                  <a:pt x="531" y="341"/>
                </a:lnTo>
                <a:lnTo>
                  <a:pt x="531" y="341"/>
                </a:lnTo>
                <a:lnTo>
                  <a:pt x="531" y="320"/>
                </a:lnTo>
                <a:lnTo>
                  <a:pt x="531" y="311"/>
                </a:lnTo>
                <a:lnTo>
                  <a:pt x="526" y="307"/>
                </a:lnTo>
                <a:lnTo>
                  <a:pt x="514" y="299"/>
                </a:lnTo>
                <a:lnTo>
                  <a:pt x="497" y="294"/>
                </a:lnTo>
                <a:lnTo>
                  <a:pt x="463" y="299"/>
                </a:lnTo>
                <a:lnTo>
                  <a:pt x="446" y="303"/>
                </a:lnTo>
                <a:lnTo>
                  <a:pt x="446" y="303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6042025" y="3636963"/>
            <a:ext cx="1604963" cy="1544638"/>
          </a:xfrm>
          <a:custGeom>
            <a:avLst/>
            <a:gdLst>
              <a:gd name="T0" fmla="*/ 998 w 1011"/>
              <a:gd name="T1" fmla="*/ 253 h 973"/>
              <a:gd name="T2" fmla="*/ 998 w 1011"/>
              <a:gd name="T3" fmla="*/ 219 h 973"/>
              <a:gd name="T4" fmla="*/ 985 w 1011"/>
              <a:gd name="T5" fmla="*/ 156 h 973"/>
              <a:gd name="T6" fmla="*/ 952 w 1011"/>
              <a:gd name="T7" fmla="*/ 122 h 973"/>
              <a:gd name="T8" fmla="*/ 931 w 1011"/>
              <a:gd name="T9" fmla="*/ 50 h 973"/>
              <a:gd name="T10" fmla="*/ 918 w 1011"/>
              <a:gd name="T11" fmla="*/ 21 h 973"/>
              <a:gd name="T12" fmla="*/ 884 w 1011"/>
              <a:gd name="T13" fmla="*/ 0 h 973"/>
              <a:gd name="T14" fmla="*/ 829 w 1011"/>
              <a:gd name="T15" fmla="*/ 0 h 973"/>
              <a:gd name="T16" fmla="*/ 779 w 1011"/>
              <a:gd name="T17" fmla="*/ 17 h 973"/>
              <a:gd name="T18" fmla="*/ 707 w 1011"/>
              <a:gd name="T19" fmla="*/ 118 h 973"/>
              <a:gd name="T20" fmla="*/ 661 w 1011"/>
              <a:gd name="T21" fmla="*/ 160 h 973"/>
              <a:gd name="T22" fmla="*/ 585 w 1011"/>
              <a:gd name="T23" fmla="*/ 185 h 973"/>
              <a:gd name="T24" fmla="*/ 535 w 1011"/>
              <a:gd name="T25" fmla="*/ 202 h 973"/>
              <a:gd name="T26" fmla="*/ 514 w 1011"/>
              <a:gd name="T27" fmla="*/ 223 h 973"/>
              <a:gd name="T28" fmla="*/ 492 w 1011"/>
              <a:gd name="T29" fmla="*/ 210 h 973"/>
              <a:gd name="T30" fmla="*/ 488 w 1011"/>
              <a:gd name="T31" fmla="*/ 185 h 973"/>
              <a:gd name="T32" fmla="*/ 429 w 1011"/>
              <a:gd name="T33" fmla="*/ 118 h 973"/>
              <a:gd name="T34" fmla="*/ 400 w 1011"/>
              <a:gd name="T35" fmla="*/ 101 h 973"/>
              <a:gd name="T36" fmla="*/ 379 w 1011"/>
              <a:gd name="T37" fmla="*/ 118 h 973"/>
              <a:gd name="T38" fmla="*/ 387 w 1011"/>
              <a:gd name="T39" fmla="*/ 156 h 973"/>
              <a:gd name="T40" fmla="*/ 379 w 1011"/>
              <a:gd name="T41" fmla="*/ 215 h 973"/>
              <a:gd name="T42" fmla="*/ 349 w 1011"/>
              <a:gd name="T43" fmla="*/ 240 h 973"/>
              <a:gd name="T44" fmla="*/ 320 w 1011"/>
              <a:gd name="T45" fmla="*/ 240 h 973"/>
              <a:gd name="T46" fmla="*/ 282 w 1011"/>
              <a:gd name="T47" fmla="*/ 265 h 973"/>
              <a:gd name="T48" fmla="*/ 252 w 1011"/>
              <a:gd name="T49" fmla="*/ 307 h 973"/>
              <a:gd name="T50" fmla="*/ 214 w 1011"/>
              <a:gd name="T51" fmla="*/ 333 h 973"/>
              <a:gd name="T52" fmla="*/ 198 w 1011"/>
              <a:gd name="T53" fmla="*/ 333 h 973"/>
              <a:gd name="T54" fmla="*/ 143 w 1011"/>
              <a:gd name="T55" fmla="*/ 320 h 973"/>
              <a:gd name="T56" fmla="*/ 122 w 1011"/>
              <a:gd name="T57" fmla="*/ 328 h 973"/>
              <a:gd name="T58" fmla="*/ 96 w 1011"/>
              <a:gd name="T59" fmla="*/ 375 h 973"/>
              <a:gd name="T60" fmla="*/ 71 w 1011"/>
              <a:gd name="T61" fmla="*/ 488 h 973"/>
              <a:gd name="T62" fmla="*/ 25 w 1011"/>
              <a:gd name="T63" fmla="*/ 531 h 973"/>
              <a:gd name="T64" fmla="*/ 0 w 1011"/>
              <a:gd name="T65" fmla="*/ 569 h 973"/>
              <a:gd name="T66" fmla="*/ 46 w 1011"/>
              <a:gd name="T67" fmla="*/ 577 h 973"/>
              <a:gd name="T68" fmla="*/ 113 w 1011"/>
              <a:gd name="T69" fmla="*/ 573 h 973"/>
              <a:gd name="T70" fmla="*/ 168 w 1011"/>
              <a:gd name="T71" fmla="*/ 581 h 973"/>
              <a:gd name="T72" fmla="*/ 198 w 1011"/>
              <a:gd name="T73" fmla="*/ 619 h 973"/>
              <a:gd name="T74" fmla="*/ 189 w 1011"/>
              <a:gd name="T75" fmla="*/ 670 h 973"/>
              <a:gd name="T76" fmla="*/ 181 w 1011"/>
              <a:gd name="T77" fmla="*/ 699 h 973"/>
              <a:gd name="T78" fmla="*/ 198 w 1011"/>
              <a:gd name="T79" fmla="*/ 724 h 973"/>
              <a:gd name="T80" fmla="*/ 227 w 1011"/>
              <a:gd name="T81" fmla="*/ 737 h 973"/>
              <a:gd name="T82" fmla="*/ 257 w 1011"/>
              <a:gd name="T83" fmla="*/ 800 h 973"/>
              <a:gd name="T84" fmla="*/ 273 w 1011"/>
              <a:gd name="T85" fmla="*/ 830 h 973"/>
              <a:gd name="T86" fmla="*/ 316 w 1011"/>
              <a:gd name="T87" fmla="*/ 838 h 973"/>
              <a:gd name="T88" fmla="*/ 433 w 1011"/>
              <a:gd name="T89" fmla="*/ 910 h 973"/>
              <a:gd name="T90" fmla="*/ 539 w 1011"/>
              <a:gd name="T91" fmla="*/ 872 h 973"/>
              <a:gd name="T92" fmla="*/ 653 w 1011"/>
              <a:gd name="T93" fmla="*/ 796 h 973"/>
              <a:gd name="T94" fmla="*/ 682 w 1011"/>
              <a:gd name="T95" fmla="*/ 788 h 973"/>
              <a:gd name="T96" fmla="*/ 716 w 1011"/>
              <a:gd name="T97" fmla="*/ 775 h 973"/>
              <a:gd name="T98" fmla="*/ 741 w 1011"/>
              <a:gd name="T99" fmla="*/ 716 h 973"/>
              <a:gd name="T100" fmla="*/ 758 w 1011"/>
              <a:gd name="T101" fmla="*/ 670 h 973"/>
              <a:gd name="T102" fmla="*/ 783 w 1011"/>
              <a:gd name="T103" fmla="*/ 640 h 973"/>
              <a:gd name="T104" fmla="*/ 792 w 1011"/>
              <a:gd name="T105" fmla="*/ 573 h 973"/>
              <a:gd name="T106" fmla="*/ 817 w 1011"/>
              <a:gd name="T107" fmla="*/ 539 h 973"/>
              <a:gd name="T108" fmla="*/ 842 w 1011"/>
              <a:gd name="T109" fmla="*/ 493 h 973"/>
              <a:gd name="T110" fmla="*/ 867 w 1011"/>
              <a:gd name="T111" fmla="*/ 480 h 973"/>
              <a:gd name="T112" fmla="*/ 905 w 1011"/>
              <a:gd name="T113" fmla="*/ 387 h 973"/>
              <a:gd name="T114" fmla="*/ 969 w 1011"/>
              <a:gd name="T115" fmla="*/ 366 h 973"/>
              <a:gd name="T116" fmla="*/ 1002 w 1011"/>
              <a:gd name="T117" fmla="*/ 362 h 973"/>
              <a:gd name="T118" fmla="*/ 1006 w 1011"/>
              <a:gd name="T119" fmla="*/ 345 h 973"/>
              <a:gd name="T120" fmla="*/ 977 w 1011"/>
              <a:gd name="T121" fmla="*/ 333 h 973"/>
              <a:gd name="T122" fmla="*/ 956 w 1011"/>
              <a:gd name="T123" fmla="*/ 320 h 973"/>
              <a:gd name="T124" fmla="*/ 969 w 1011"/>
              <a:gd name="T125" fmla="*/ 307 h 9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11" h="973">
                <a:moveTo>
                  <a:pt x="969" y="307"/>
                </a:moveTo>
                <a:lnTo>
                  <a:pt x="977" y="253"/>
                </a:lnTo>
                <a:lnTo>
                  <a:pt x="998" y="253"/>
                </a:lnTo>
                <a:lnTo>
                  <a:pt x="998" y="253"/>
                </a:lnTo>
                <a:lnTo>
                  <a:pt x="998" y="253"/>
                </a:lnTo>
                <a:lnTo>
                  <a:pt x="998" y="219"/>
                </a:lnTo>
                <a:lnTo>
                  <a:pt x="994" y="185"/>
                </a:lnTo>
                <a:lnTo>
                  <a:pt x="985" y="156"/>
                </a:lnTo>
                <a:lnTo>
                  <a:pt x="985" y="156"/>
                </a:lnTo>
                <a:lnTo>
                  <a:pt x="973" y="147"/>
                </a:lnTo>
                <a:lnTo>
                  <a:pt x="964" y="139"/>
                </a:lnTo>
                <a:lnTo>
                  <a:pt x="952" y="122"/>
                </a:lnTo>
                <a:lnTo>
                  <a:pt x="952" y="122"/>
                </a:lnTo>
                <a:lnTo>
                  <a:pt x="943" y="105"/>
                </a:lnTo>
                <a:lnTo>
                  <a:pt x="931" y="50"/>
                </a:lnTo>
                <a:lnTo>
                  <a:pt x="931" y="50"/>
                </a:lnTo>
                <a:lnTo>
                  <a:pt x="926" y="33"/>
                </a:lnTo>
                <a:lnTo>
                  <a:pt x="918" y="21"/>
                </a:lnTo>
                <a:lnTo>
                  <a:pt x="910" y="12"/>
                </a:lnTo>
                <a:lnTo>
                  <a:pt x="897" y="4"/>
                </a:lnTo>
                <a:lnTo>
                  <a:pt x="884" y="0"/>
                </a:lnTo>
                <a:lnTo>
                  <a:pt x="867" y="0"/>
                </a:lnTo>
                <a:lnTo>
                  <a:pt x="829" y="0"/>
                </a:lnTo>
                <a:lnTo>
                  <a:pt x="829" y="0"/>
                </a:lnTo>
                <a:lnTo>
                  <a:pt x="808" y="4"/>
                </a:lnTo>
                <a:lnTo>
                  <a:pt x="792" y="8"/>
                </a:lnTo>
                <a:lnTo>
                  <a:pt x="779" y="17"/>
                </a:lnTo>
                <a:lnTo>
                  <a:pt x="762" y="29"/>
                </a:lnTo>
                <a:lnTo>
                  <a:pt x="741" y="63"/>
                </a:lnTo>
                <a:lnTo>
                  <a:pt x="707" y="118"/>
                </a:lnTo>
                <a:lnTo>
                  <a:pt x="707" y="118"/>
                </a:lnTo>
                <a:lnTo>
                  <a:pt x="686" y="143"/>
                </a:lnTo>
                <a:lnTo>
                  <a:pt x="661" y="160"/>
                </a:lnTo>
                <a:lnTo>
                  <a:pt x="636" y="173"/>
                </a:lnTo>
                <a:lnTo>
                  <a:pt x="610" y="181"/>
                </a:lnTo>
                <a:lnTo>
                  <a:pt x="585" y="185"/>
                </a:lnTo>
                <a:lnTo>
                  <a:pt x="568" y="185"/>
                </a:lnTo>
                <a:lnTo>
                  <a:pt x="547" y="185"/>
                </a:lnTo>
                <a:lnTo>
                  <a:pt x="535" y="202"/>
                </a:lnTo>
                <a:lnTo>
                  <a:pt x="535" y="202"/>
                </a:lnTo>
                <a:lnTo>
                  <a:pt x="522" y="219"/>
                </a:lnTo>
                <a:lnTo>
                  <a:pt x="514" y="223"/>
                </a:lnTo>
                <a:lnTo>
                  <a:pt x="505" y="223"/>
                </a:lnTo>
                <a:lnTo>
                  <a:pt x="497" y="223"/>
                </a:lnTo>
                <a:lnTo>
                  <a:pt x="492" y="210"/>
                </a:lnTo>
                <a:lnTo>
                  <a:pt x="488" y="202"/>
                </a:lnTo>
                <a:lnTo>
                  <a:pt x="488" y="202"/>
                </a:lnTo>
                <a:lnTo>
                  <a:pt x="488" y="185"/>
                </a:lnTo>
                <a:lnTo>
                  <a:pt x="480" y="168"/>
                </a:lnTo>
                <a:lnTo>
                  <a:pt x="455" y="139"/>
                </a:lnTo>
                <a:lnTo>
                  <a:pt x="429" y="118"/>
                </a:lnTo>
                <a:lnTo>
                  <a:pt x="421" y="109"/>
                </a:lnTo>
                <a:lnTo>
                  <a:pt x="421" y="109"/>
                </a:lnTo>
                <a:lnTo>
                  <a:pt x="400" y="101"/>
                </a:lnTo>
                <a:lnTo>
                  <a:pt x="387" y="101"/>
                </a:lnTo>
                <a:lnTo>
                  <a:pt x="383" y="105"/>
                </a:lnTo>
                <a:lnTo>
                  <a:pt x="379" y="118"/>
                </a:lnTo>
                <a:lnTo>
                  <a:pt x="383" y="143"/>
                </a:lnTo>
                <a:lnTo>
                  <a:pt x="387" y="156"/>
                </a:lnTo>
                <a:lnTo>
                  <a:pt x="387" y="156"/>
                </a:lnTo>
                <a:lnTo>
                  <a:pt x="391" y="181"/>
                </a:lnTo>
                <a:lnTo>
                  <a:pt x="387" y="198"/>
                </a:lnTo>
                <a:lnTo>
                  <a:pt x="379" y="215"/>
                </a:lnTo>
                <a:lnTo>
                  <a:pt x="370" y="223"/>
                </a:lnTo>
                <a:lnTo>
                  <a:pt x="358" y="240"/>
                </a:lnTo>
                <a:lnTo>
                  <a:pt x="349" y="240"/>
                </a:lnTo>
                <a:lnTo>
                  <a:pt x="349" y="240"/>
                </a:lnTo>
                <a:lnTo>
                  <a:pt x="341" y="240"/>
                </a:lnTo>
                <a:lnTo>
                  <a:pt x="320" y="240"/>
                </a:lnTo>
                <a:lnTo>
                  <a:pt x="307" y="244"/>
                </a:lnTo>
                <a:lnTo>
                  <a:pt x="294" y="253"/>
                </a:lnTo>
                <a:lnTo>
                  <a:pt x="282" y="265"/>
                </a:lnTo>
                <a:lnTo>
                  <a:pt x="265" y="286"/>
                </a:lnTo>
                <a:lnTo>
                  <a:pt x="265" y="286"/>
                </a:lnTo>
                <a:lnTo>
                  <a:pt x="252" y="307"/>
                </a:lnTo>
                <a:lnTo>
                  <a:pt x="240" y="320"/>
                </a:lnTo>
                <a:lnTo>
                  <a:pt x="227" y="328"/>
                </a:lnTo>
                <a:lnTo>
                  <a:pt x="214" y="333"/>
                </a:lnTo>
                <a:lnTo>
                  <a:pt x="202" y="333"/>
                </a:lnTo>
                <a:lnTo>
                  <a:pt x="198" y="333"/>
                </a:lnTo>
                <a:lnTo>
                  <a:pt x="198" y="333"/>
                </a:lnTo>
                <a:lnTo>
                  <a:pt x="176" y="324"/>
                </a:lnTo>
                <a:lnTo>
                  <a:pt x="164" y="320"/>
                </a:lnTo>
                <a:lnTo>
                  <a:pt x="143" y="320"/>
                </a:lnTo>
                <a:lnTo>
                  <a:pt x="126" y="324"/>
                </a:lnTo>
                <a:lnTo>
                  <a:pt x="122" y="328"/>
                </a:lnTo>
                <a:lnTo>
                  <a:pt x="122" y="328"/>
                </a:lnTo>
                <a:lnTo>
                  <a:pt x="118" y="341"/>
                </a:lnTo>
                <a:lnTo>
                  <a:pt x="113" y="354"/>
                </a:lnTo>
                <a:lnTo>
                  <a:pt x="96" y="375"/>
                </a:lnTo>
                <a:lnTo>
                  <a:pt x="75" y="392"/>
                </a:lnTo>
                <a:lnTo>
                  <a:pt x="75" y="472"/>
                </a:lnTo>
                <a:lnTo>
                  <a:pt x="71" y="488"/>
                </a:lnTo>
                <a:lnTo>
                  <a:pt x="71" y="488"/>
                </a:lnTo>
                <a:lnTo>
                  <a:pt x="50" y="505"/>
                </a:lnTo>
                <a:lnTo>
                  <a:pt x="25" y="531"/>
                </a:lnTo>
                <a:lnTo>
                  <a:pt x="0" y="569"/>
                </a:lnTo>
                <a:lnTo>
                  <a:pt x="0" y="569"/>
                </a:lnTo>
                <a:lnTo>
                  <a:pt x="0" y="569"/>
                </a:lnTo>
                <a:lnTo>
                  <a:pt x="0" y="569"/>
                </a:lnTo>
                <a:lnTo>
                  <a:pt x="21" y="573"/>
                </a:lnTo>
                <a:lnTo>
                  <a:pt x="46" y="577"/>
                </a:lnTo>
                <a:lnTo>
                  <a:pt x="75" y="577"/>
                </a:lnTo>
                <a:lnTo>
                  <a:pt x="113" y="573"/>
                </a:lnTo>
                <a:lnTo>
                  <a:pt x="113" y="573"/>
                </a:lnTo>
                <a:lnTo>
                  <a:pt x="134" y="573"/>
                </a:lnTo>
                <a:lnTo>
                  <a:pt x="151" y="573"/>
                </a:lnTo>
                <a:lnTo>
                  <a:pt x="168" y="581"/>
                </a:lnTo>
                <a:lnTo>
                  <a:pt x="185" y="594"/>
                </a:lnTo>
                <a:lnTo>
                  <a:pt x="193" y="606"/>
                </a:lnTo>
                <a:lnTo>
                  <a:pt x="198" y="619"/>
                </a:lnTo>
                <a:lnTo>
                  <a:pt x="198" y="632"/>
                </a:lnTo>
                <a:lnTo>
                  <a:pt x="198" y="649"/>
                </a:lnTo>
                <a:lnTo>
                  <a:pt x="189" y="670"/>
                </a:lnTo>
                <a:lnTo>
                  <a:pt x="181" y="695"/>
                </a:lnTo>
                <a:lnTo>
                  <a:pt x="181" y="695"/>
                </a:lnTo>
                <a:lnTo>
                  <a:pt x="181" y="699"/>
                </a:lnTo>
                <a:lnTo>
                  <a:pt x="185" y="712"/>
                </a:lnTo>
                <a:lnTo>
                  <a:pt x="189" y="716"/>
                </a:lnTo>
                <a:lnTo>
                  <a:pt x="198" y="724"/>
                </a:lnTo>
                <a:lnTo>
                  <a:pt x="210" y="733"/>
                </a:lnTo>
                <a:lnTo>
                  <a:pt x="227" y="737"/>
                </a:lnTo>
                <a:lnTo>
                  <a:pt x="227" y="737"/>
                </a:lnTo>
                <a:lnTo>
                  <a:pt x="244" y="762"/>
                </a:lnTo>
                <a:lnTo>
                  <a:pt x="252" y="788"/>
                </a:lnTo>
                <a:lnTo>
                  <a:pt x="257" y="800"/>
                </a:lnTo>
                <a:lnTo>
                  <a:pt x="257" y="817"/>
                </a:lnTo>
                <a:lnTo>
                  <a:pt x="257" y="817"/>
                </a:lnTo>
                <a:lnTo>
                  <a:pt x="273" y="830"/>
                </a:lnTo>
                <a:lnTo>
                  <a:pt x="294" y="838"/>
                </a:lnTo>
                <a:lnTo>
                  <a:pt x="303" y="838"/>
                </a:lnTo>
                <a:lnTo>
                  <a:pt x="316" y="838"/>
                </a:lnTo>
                <a:lnTo>
                  <a:pt x="316" y="885"/>
                </a:lnTo>
                <a:lnTo>
                  <a:pt x="396" y="973"/>
                </a:lnTo>
                <a:lnTo>
                  <a:pt x="433" y="910"/>
                </a:lnTo>
                <a:lnTo>
                  <a:pt x="463" y="910"/>
                </a:lnTo>
                <a:lnTo>
                  <a:pt x="463" y="910"/>
                </a:lnTo>
                <a:lnTo>
                  <a:pt x="539" y="872"/>
                </a:lnTo>
                <a:lnTo>
                  <a:pt x="602" y="834"/>
                </a:lnTo>
                <a:lnTo>
                  <a:pt x="627" y="813"/>
                </a:lnTo>
                <a:lnTo>
                  <a:pt x="653" y="796"/>
                </a:lnTo>
                <a:lnTo>
                  <a:pt x="674" y="783"/>
                </a:lnTo>
                <a:lnTo>
                  <a:pt x="674" y="783"/>
                </a:lnTo>
                <a:lnTo>
                  <a:pt x="682" y="788"/>
                </a:lnTo>
                <a:lnTo>
                  <a:pt x="690" y="788"/>
                </a:lnTo>
                <a:lnTo>
                  <a:pt x="703" y="783"/>
                </a:lnTo>
                <a:lnTo>
                  <a:pt x="716" y="775"/>
                </a:lnTo>
                <a:lnTo>
                  <a:pt x="728" y="762"/>
                </a:lnTo>
                <a:lnTo>
                  <a:pt x="737" y="745"/>
                </a:lnTo>
                <a:lnTo>
                  <a:pt x="741" y="716"/>
                </a:lnTo>
                <a:lnTo>
                  <a:pt x="749" y="678"/>
                </a:lnTo>
                <a:lnTo>
                  <a:pt x="749" y="678"/>
                </a:lnTo>
                <a:lnTo>
                  <a:pt x="758" y="670"/>
                </a:lnTo>
                <a:lnTo>
                  <a:pt x="775" y="657"/>
                </a:lnTo>
                <a:lnTo>
                  <a:pt x="783" y="649"/>
                </a:lnTo>
                <a:lnTo>
                  <a:pt x="783" y="640"/>
                </a:lnTo>
                <a:lnTo>
                  <a:pt x="775" y="636"/>
                </a:lnTo>
                <a:lnTo>
                  <a:pt x="758" y="628"/>
                </a:lnTo>
                <a:lnTo>
                  <a:pt x="792" y="573"/>
                </a:lnTo>
                <a:lnTo>
                  <a:pt x="813" y="552"/>
                </a:lnTo>
                <a:lnTo>
                  <a:pt x="813" y="552"/>
                </a:lnTo>
                <a:lnTo>
                  <a:pt x="817" y="539"/>
                </a:lnTo>
                <a:lnTo>
                  <a:pt x="825" y="518"/>
                </a:lnTo>
                <a:lnTo>
                  <a:pt x="829" y="505"/>
                </a:lnTo>
                <a:lnTo>
                  <a:pt x="842" y="493"/>
                </a:lnTo>
                <a:lnTo>
                  <a:pt x="855" y="484"/>
                </a:lnTo>
                <a:lnTo>
                  <a:pt x="867" y="480"/>
                </a:lnTo>
                <a:lnTo>
                  <a:pt x="867" y="480"/>
                </a:lnTo>
                <a:lnTo>
                  <a:pt x="888" y="442"/>
                </a:lnTo>
                <a:lnTo>
                  <a:pt x="901" y="413"/>
                </a:lnTo>
                <a:lnTo>
                  <a:pt x="905" y="387"/>
                </a:lnTo>
                <a:lnTo>
                  <a:pt x="905" y="387"/>
                </a:lnTo>
                <a:lnTo>
                  <a:pt x="939" y="375"/>
                </a:lnTo>
                <a:lnTo>
                  <a:pt x="969" y="366"/>
                </a:lnTo>
                <a:lnTo>
                  <a:pt x="998" y="362"/>
                </a:lnTo>
                <a:lnTo>
                  <a:pt x="998" y="362"/>
                </a:lnTo>
                <a:lnTo>
                  <a:pt x="1002" y="362"/>
                </a:lnTo>
                <a:lnTo>
                  <a:pt x="1011" y="354"/>
                </a:lnTo>
                <a:lnTo>
                  <a:pt x="1011" y="349"/>
                </a:lnTo>
                <a:lnTo>
                  <a:pt x="1006" y="345"/>
                </a:lnTo>
                <a:lnTo>
                  <a:pt x="994" y="337"/>
                </a:lnTo>
                <a:lnTo>
                  <a:pt x="977" y="333"/>
                </a:lnTo>
                <a:lnTo>
                  <a:pt x="977" y="333"/>
                </a:lnTo>
                <a:lnTo>
                  <a:pt x="960" y="328"/>
                </a:lnTo>
                <a:lnTo>
                  <a:pt x="956" y="324"/>
                </a:lnTo>
                <a:lnTo>
                  <a:pt x="956" y="320"/>
                </a:lnTo>
                <a:lnTo>
                  <a:pt x="960" y="312"/>
                </a:lnTo>
                <a:lnTo>
                  <a:pt x="969" y="307"/>
                </a:lnTo>
                <a:lnTo>
                  <a:pt x="969" y="307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5619750" y="2271713"/>
            <a:ext cx="2127250" cy="2268538"/>
          </a:xfrm>
          <a:custGeom>
            <a:avLst/>
            <a:gdLst>
              <a:gd name="T0" fmla="*/ 1209 w 1340"/>
              <a:gd name="T1" fmla="*/ 207 h 1429"/>
              <a:gd name="T2" fmla="*/ 1201 w 1340"/>
              <a:gd name="T3" fmla="*/ 160 h 1429"/>
              <a:gd name="T4" fmla="*/ 1176 w 1340"/>
              <a:gd name="T5" fmla="*/ 17 h 1429"/>
              <a:gd name="T6" fmla="*/ 1163 w 1340"/>
              <a:gd name="T7" fmla="*/ 21 h 1429"/>
              <a:gd name="T8" fmla="*/ 956 w 1340"/>
              <a:gd name="T9" fmla="*/ 89 h 1429"/>
              <a:gd name="T10" fmla="*/ 885 w 1340"/>
              <a:gd name="T11" fmla="*/ 127 h 1429"/>
              <a:gd name="T12" fmla="*/ 872 w 1340"/>
              <a:gd name="T13" fmla="*/ 232 h 1429"/>
              <a:gd name="T14" fmla="*/ 838 w 1340"/>
              <a:gd name="T15" fmla="*/ 266 h 1429"/>
              <a:gd name="T16" fmla="*/ 712 w 1340"/>
              <a:gd name="T17" fmla="*/ 472 h 1429"/>
              <a:gd name="T18" fmla="*/ 657 w 1340"/>
              <a:gd name="T19" fmla="*/ 481 h 1429"/>
              <a:gd name="T20" fmla="*/ 632 w 1340"/>
              <a:gd name="T21" fmla="*/ 401 h 1429"/>
              <a:gd name="T22" fmla="*/ 560 w 1340"/>
              <a:gd name="T23" fmla="*/ 278 h 1429"/>
              <a:gd name="T24" fmla="*/ 514 w 1340"/>
              <a:gd name="T25" fmla="*/ 186 h 1429"/>
              <a:gd name="T26" fmla="*/ 497 w 1340"/>
              <a:gd name="T27" fmla="*/ 122 h 1429"/>
              <a:gd name="T28" fmla="*/ 417 w 1340"/>
              <a:gd name="T29" fmla="*/ 110 h 1429"/>
              <a:gd name="T30" fmla="*/ 337 w 1340"/>
              <a:gd name="T31" fmla="*/ 51 h 1429"/>
              <a:gd name="T32" fmla="*/ 320 w 1340"/>
              <a:gd name="T33" fmla="*/ 0 h 1429"/>
              <a:gd name="T34" fmla="*/ 249 w 1340"/>
              <a:gd name="T35" fmla="*/ 59 h 1429"/>
              <a:gd name="T36" fmla="*/ 181 w 1340"/>
              <a:gd name="T37" fmla="*/ 97 h 1429"/>
              <a:gd name="T38" fmla="*/ 190 w 1340"/>
              <a:gd name="T39" fmla="*/ 165 h 1429"/>
              <a:gd name="T40" fmla="*/ 236 w 1340"/>
              <a:gd name="T41" fmla="*/ 211 h 1429"/>
              <a:gd name="T42" fmla="*/ 228 w 1340"/>
              <a:gd name="T43" fmla="*/ 556 h 1429"/>
              <a:gd name="T44" fmla="*/ 266 w 1340"/>
              <a:gd name="T45" fmla="*/ 578 h 1429"/>
              <a:gd name="T46" fmla="*/ 287 w 1340"/>
              <a:gd name="T47" fmla="*/ 611 h 1429"/>
              <a:gd name="T48" fmla="*/ 291 w 1340"/>
              <a:gd name="T49" fmla="*/ 670 h 1429"/>
              <a:gd name="T50" fmla="*/ 274 w 1340"/>
              <a:gd name="T51" fmla="*/ 733 h 1429"/>
              <a:gd name="T52" fmla="*/ 190 w 1340"/>
              <a:gd name="T53" fmla="*/ 893 h 1429"/>
              <a:gd name="T54" fmla="*/ 164 w 1340"/>
              <a:gd name="T55" fmla="*/ 919 h 1429"/>
              <a:gd name="T56" fmla="*/ 148 w 1340"/>
              <a:gd name="T57" fmla="*/ 969 h 1429"/>
              <a:gd name="T58" fmla="*/ 114 w 1340"/>
              <a:gd name="T59" fmla="*/ 1011 h 1429"/>
              <a:gd name="T60" fmla="*/ 55 w 1340"/>
              <a:gd name="T61" fmla="*/ 1028 h 1429"/>
              <a:gd name="T62" fmla="*/ 63 w 1340"/>
              <a:gd name="T63" fmla="*/ 1079 h 1429"/>
              <a:gd name="T64" fmla="*/ 80 w 1340"/>
              <a:gd name="T65" fmla="*/ 1125 h 1429"/>
              <a:gd name="T66" fmla="*/ 34 w 1340"/>
              <a:gd name="T67" fmla="*/ 1159 h 1429"/>
              <a:gd name="T68" fmla="*/ 0 w 1340"/>
              <a:gd name="T69" fmla="*/ 1231 h 1429"/>
              <a:gd name="T70" fmla="*/ 42 w 1340"/>
              <a:gd name="T71" fmla="*/ 1290 h 1429"/>
              <a:gd name="T72" fmla="*/ 110 w 1340"/>
              <a:gd name="T73" fmla="*/ 1340 h 1429"/>
              <a:gd name="T74" fmla="*/ 194 w 1340"/>
              <a:gd name="T75" fmla="*/ 1323 h 1429"/>
              <a:gd name="T76" fmla="*/ 215 w 1340"/>
              <a:gd name="T77" fmla="*/ 1365 h 1429"/>
              <a:gd name="T78" fmla="*/ 249 w 1340"/>
              <a:gd name="T79" fmla="*/ 1420 h 1429"/>
              <a:gd name="T80" fmla="*/ 266 w 1340"/>
              <a:gd name="T81" fmla="*/ 1424 h 1429"/>
              <a:gd name="T82" fmla="*/ 341 w 1340"/>
              <a:gd name="T83" fmla="*/ 1327 h 1429"/>
              <a:gd name="T84" fmla="*/ 384 w 1340"/>
              <a:gd name="T85" fmla="*/ 1201 h 1429"/>
              <a:gd name="T86" fmla="*/ 430 w 1340"/>
              <a:gd name="T87" fmla="*/ 1180 h 1429"/>
              <a:gd name="T88" fmla="*/ 480 w 1340"/>
              <a:gd name="T89" fmla="*/ 1188 h 1429"/>
              <a:gd name="T90" fmla="*/ 531 w 1340"/>
              <a:gd name="T91" fmla="*/ 1146 h 1429"/>
              <a:gd name="T92" fmla="*/ 607 w 1340"/>
              <a:gd name="T93" fmla="*/ 1100 h 1429"/>
              <a:gd name="T94" fmla="*/ 645 w 1340"/>
              <a:gd name="T95" fmla="*/ 1070 h 1429"/>
              <a:gd name="T96" fmla="*/ 649 w 1340"/>
              <a:gd name="T97" fmla="*/ 1003 h 1429"/>
              <a:gd name="T98" fmla="*/ 687 w 1340"/>
              <a:gd name="T99" fmla="*/ 965 h 1429"/>
              <a:gd name="T100" fmla="*/ 754 w 1340"/>
              <a:gd name="T101" fmla="*/ 1041 h 1429"/>
              <a:gd name="T102" fmla="*/ 771 w 1340"/>
              <a:gd name="T103" fmla="*/ 1083 h 1429"/>
              <a:gd name="T104" fmla="*/ 813 w 1340"/>
              <a:gd name="T105" fmla="*/ 1045 h 1429"/>
              <a:gd name="T106" fmla="*/ 927 w 1340"/>
              <a:gd name="T107" fmla="*/ 1020 h 1429"/>
              <a:gd name="T108" fmla="*/ 1028 w 1340"/>
              <a:gd name="T109" fmla="*/ 889 h 1429"/>
              <a:gd name="T110" fmla="*/ 1095 w 1340"/>
              <a:gd name="T111" fmla="*/ 856 h 1429"/>
              <a:gd name="T112" fmla="*/ 1066 w 1340"/>
              <a:gd name="T113" fmla="*/ 742 h 1429"/>
              <a:gd name="T114" fmla="*/ 1104 w 1340"/>
              <a:gd name="T115" fmla="*/ 674 h 1429"/>
              <a:gd name="T116" fmla="*/ 1192 w 1340"/>
              <a:gd name="T117" fmla="*/ 523 h 1429"/>
              <a:gd name="T118" fmla="*/ 1327 w 1340"/>
              <a:gd name="T119" fmla="*/ 392 h 1429"/>
              <a:gd name="T120" fmla="*/ 1340 w 1340"/>
              <a:gd name="T121" fmla="*/ 308 h 1429"/>
              <a:gd name="T122" fmla="*/ 1281 w 1340"/>
              <a:gd name="T123" fmla="*/ 232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40" h="1429">
                <a:moveTo>
                  <a:pt x="1268" y="228"/>
                </a:moveTo>
                <a:lnTo>
                  <a:pt x="1268" y="228"/>
                </a:lnTo>
                <a:lnTo>
                  <a:pt x="1239" y="224"/>
                </a:lnTo>
                <a:lnTo>
                  <a:pt x="1222" y="219"/>
                </a:lnTo>
                <a:lnTo>
                  <a:pt x="1209" y="207"/>
                </a:lnTo>
                <a:lnTo>
                  <a:pt x="1201" y="194"/>
                </a:lnTo>
                <a:lnTo>
                  <a:pt x="1201" y="181"/>
                </a:lnTo>
                <a:lnTo>
                  <a:pt x="1201" y="169"/>
                </a:lnTo>
                <a:lnTo>
                  <a:pt x="1201" y="160"/>
                </a:lnTo>
                <a:lnTo>
                  <a:pt x="1201" y="160"/>
                </a:lnTo>
                <a:lnTo>
                  <a:pt x="1197" y="110"/>
                </a:lnTo>
                <a:lnTo>
                  <a:pt x="1192" y="76"/>
                </a:lnTo>
                <a:lnTo>
                  <a:pt x="1184" y="55"/>
                </a:lnTo>
                <a:lnTo>
                  <a:pt x="1180" y="47"/>
                </a:lnTo>
                <a:lnTo>
                  <a:pt x="1176" y="17"/>
                </a:lnTo>
                <a:lnTo>
                  <a:pt x="1176" y="17"/>
                </a:lnTo>
                <a:lnTo>
                  <a:pt x="1176" y="17"/>
                </a:lnTo>
                <a:lnTo>
                  <a:pt x="1176" y="17"/>
                </a:lnTo>
                <a:lnTo>
                  <a:pt x="1171" y="21"/>
                </a:lnTo>
                <a:lnTo>
                  <a:pt x="1163" y="21"/>
                </a:lnTo>
                <a:lnTo>
                  <a:pt x="1133" y="13"/>
                </a:lnTo>
                <a:lnTo>
                  <a:pt x="1074" y="5"/>
                </a:lnTo>
                <a:lnTo>
                  <a:pt x="1024" y="38"/>
                </a:lnTo>
                <a:lnTo>
                  <a:pt x="1003" y="38"/>
                </a:lnTo>
                <a:lnTo>
                  <a:pt x="956" y="89"/>
                </a:lnTo>
                <a:lnTo>
                  <a:pt x="956" y="89"/>
                </a:lnTo>
                <a:lnTo>
                  <a:pt x="944" y="93"/>
                </a:lnTo>
                <a:lnTo>
                  <a:pt x="914" y="101"/>
                </a:lnTo>
                <a:lnTo>
                  <a:pt x="902" y="114"/>
                </a:lnTo>
                <a:lnTo>
                  <a:pt x="885" y="127"/>
                </a:lnTo>
                <a:lnTo>
                  <a:pt x="876" y="139"/>
                </a:lnTo>
                <a:lnTo>
                  <a:pt x="876" y="160"/>
                </a:lnTo>
                <a:lnTo>
                  <a:pt x="876" y="160"/>
                </a:lnTo>
                <a:lnTo>
                  <a:pt x="876" y="198"/>
                </a:lnTo>
                <a:lnTo>
                  <a:pt x="872" y="232"/>
                </a:lnTo>
                <a:lnTo>
                  <a:pt x="868" y="245"/>
                </a:lnTo>
                <a:lnTo>
                  <a:pt x="860" y="257"/>
                </a:lnTo>
                <a:lnTo>
                  <a:pt x="851" y="262"/>
                </a:lnTo>
                <a:lnTo>
                  <a:pt x="838" y="266"/>
                </a:lnTo>
                <a:lnTo>
                  <a:pt x="838" y="266"/>
                </a:lnTo>
                <a:lnTo>
                  <a:pt x="801" y="270"/>
                </a:lnTo>
                <a:lnTo>
                  <a:pt x="788" y="274"/>
                </a:lnTo>
                <a:lnTo>
                  <a:pt x="771" y="308"/>
                </a:lnTo>
                <a:lnTo>
                  <a:pt x="704" y="405"/>
                </a:lnTo>
                <a:lnTo>
                  <a:pt x="712" y="472"/>
                </a:lnTo>
                <a:lnTo>
                  <a:pt x="712" y="472"/>
                </a:lnTo>
                <a:lnTo>
                  <a:pt x="699" y="476"/>
                </a:lnTo>
                <a:lnTo>
                  <a:pt x="687" y="481"/>
                </a:lnTo>
                <a:lnTo>
                  <a:pt x="670" y="485"/>
                </a:lnTo>
                <a:lnTo>
                  <a:pt x="657" y="481"/>
                </a:lnTo>
                <a:lnTo>
                  <a:pt x="645" y="468"/>
                </a:lnTo>
                <a:lnTo>
                  <a:pt x="640" y="447"/>
                </a:lnTo>
                <a:lnTo>
                  <a:pt x="636" y="413"/>
                </a:lnTo>
                <a:lnTo>
                  <a:pt x="636" y="413"/>
                </a:lnTo>
                <a:lnTo>
                  <a:pt x="632" y="401"/>
                </a:lnTo>
                <a:lnTo>
                  <a:pt x="619" y="363"/>
                </a:lnTo>
                <a:lnTo>
                  <a:pt x="594" y="316"/>
                </a:lnTo>
                <a:lnTo>
                  <a:pt x="582" y="295"/>
                </a:lnTo>
                <a:lnTo>
                  <a:pt x="560" y="278"/>
                </a:lnTo>
                <a:lnTo>
                  <a:pt x="560" y="278"/>
                </a:lnTo>
                <a:lnTo>
                  <a:pt x="556" y="270"/>
                </a:lnTo>
                <a:lnTo>
                  <a:pt x="539" y="253"/>
                </a:lnTo>
                <a:lnTo>
                  <a:pt x="531" y="236"/>
                </a:lnTo>
                <a:lnTo>
                  <a:pt x="523" y="211"/>
                </a:lnTo>
                <a:lnTo>
                  <a:pt x="514" y="186"/>
                </a:lnTo>
                <a:lnTo>
                  <a:pt x="514" y="148"/>
                </a:lnTo>
                <a:lnTo>
                  <a:pt x="514" y="148"/>
                </a:lnTo>
                <a:lnTo>
                  <a:pt x="514" y="144"/>
                </a:lnTo>
                <a:lnTo>
                  <a:pt x="506" y="131"/>
                </a:lnTo>
                <a:lnTo>
                  <a:pt x="497" y="122"/>
                </a:lnTo>
                <a:lnTo>
                  <a:pt x="489" y="118"/>
                </a:lnTo>
                <a:lnTo>
                  <a:pt x="476" y="114"/>
                </a:lnTo>
                <a:lnTo>
                  <a:pt x="459" y="110"/>
                </a:lnTo>
                <a:lnTo>
                  <a:pt x="459" y="110"/>
                </a:lnTo>
                <a:lnTo>
                  <a:pt x="417" y="110"/>
                </a:lnTo>
                <a:lnTo>
                  <a:pt x="396" y="110"/>
                </a:lnTo>
                <a:lnTo>
                  <a:pt x="375" y="101"/>
                </a:lnTo>
                <a:lnTo>
                  <a:pt x="358" y="93"/>
                </a:lnTo>
                <a:lnTo>
                  <a:pt x="346" y="76"/>
                </a:lnTo>
                <a:lnTo>
                  <a:pt x="337" y="51"/>
                </a:lnTo>
                <a:lnTo>
                  <a:pt x="337" y="17"/>
                </a:lnTo>
                <a:lnTo>
                  <a:pt x="337" y="17"/>
                </a:lnTo>
                <a:lnTo>
                  <a:pt x="333" y="13"/>
                </a:lnTo>
                <a:lnTo>
                  <a:pt x="329" y="0"/>
                </a:lnTo>
                <a:lnTo>
                  <a:pt x="320" y="0"/>
                </a:lnTo>
                <a:lnTo>
                  <a:pt x="312" y="0"/>
                </a:lnTo>
                <a:lnTo>
                  <a:pt x="299" y="9"/>
                </a:lnTo>
                <a:lnTo>
                  <a:pt x="282" y="26"/>
                </a:lnTo>
                <a:lnTo>
                  <a:pt x="282" y="26"/>
                </a:lnTo>
                <a:lnTo>
                  <a:pt x="249" y="59"/>
                </a:lnTo>
                <a:lnTo>
                  <a:pt x="219" y="80"/>
                </a:lnTo>
                <a:lnTo>
                  <a:pt x="198" y="89"/>
                </a:lnTo>
                <a:lnTo>
                  <a:pt x="190" y="89"/>
                </a:lnTo>
                <a:lnTo>
                  <a:pt x="190" y="89"/>
                </a:lnTo>
                <a:lnTo>
                  <a:pt x="181" y="97"/>
                </a:lnTo>
                <a:lnTo>
                  <a:pt x="177" y="106"/>
                </a:lnTo>
                <a:lnTo>
                  <a:pt x="173" y="118"/>
                </a:lnTo>
                <a:lnTo>
                  <a:pt x="169" y="131"/>
                </a:lnTo>
                <a:lnTo>
                  <a:pt x="177" y="148"/>
                </a:lnTo>
                <a:lnTo>
                  <a:pt x="190" y="165"/>
                </a:lnTo>
                <a:lnTo>
                  <a:pt x="215" y="186"/>
                </a:lnTo>
                <a:lnTo>
                  <a:pt x="215" y="186"/>
                </a:lnTo>
                <a:lnTo>
                  <a:pt x="223" y="190"/>
                </a:lnTo>
                <a:lnTo>
                  <a:pt x="232" y="198"/>
                </a:lnTo>
                <a:lnTo>
                  <a:pt x="236" y="211"/>
                </a:lnTo>
                <a:lnTo>
                  <a:pt x="244" y="224"/>
                </a:lnTo>
                <a:lnTo>
                  <a:pt x="249" y="245"/>
                </a:lnTo>
                <a:lnTo>
                  <a:pt x="249" y="266"/>
                </a:lnTo>
                <a:lnTo>
                  <a:pt x="240" y="295"/>
                </a:lnTo>
                <a:lnTo>
                  <a:pt x="228" y="556"/>
                </a:lnTo>
                <a:lnTo>
                  <a:pt x="228" y="556"/>
                </a:lnTo>
                <a:lnTo>
                  <a:pt x="240" y="565"/>
                </a:lnTo>
                <a:lnTo>
                  <a:pt x="253" y="573"/>
                </a:lnTo>
                <a:lnTo>
                  <a:pt x="266" y="578"/>
                </a:lnTo>
                <a:lnTo>
                  <a:pt x="266" y="578"/>
                </a:lnTo>
                <a:lnTo>
                  <a:pt x="278" y="582"/>
                </a:lnTo>
                <a:lnTo>
                  <a:pt x="282" y="586"/>
                </a:lnTo>
                <a:lnTo>
                  <a:pt x="287" y="594"/>
                </a:lnTo>
                <a:lnTo>
                  <a:pt x="287" y="603"/>
                </a:lnTo>
                <a:lnTo>
                  <a:pt x="287" y="611"/>
                </a:lnTo>
                <a:lnTo>
                  <a:pt x="278" y="624"/>
                </a:lnTo>
                <a:lnTo>
                  <a:pt x="266" y="636"/>
                </a:lnTo>
                <a:lnTo>
                  <a:pt x="282" y="662"/>
                </a:lnTo>
                <a:lnTo>
                  <a:pt x="282" y="662"/>
                </a:lnTo>
                <a:lnTo>
                  <a:pt x="291" y="670"/>
                </a:lnTo>
                <a:lnTo>
                  <a:pt x="295" y="679"/>
                </a:lnTo>
                <a:lnTo>
                  <a:pt x="299" y="691"/>
                </a:lnTo>
                <a:lnTo>
                  <a:pt x="299" y="704"/>
                </a:lnTo>
                <a:lnTo>
                  <a:pt x="291" y="721"/>
                </a:lnTo>
                <a:lnTo>
                  <a:pt x="274" y="733"/>
                </a:lnTo>
                <a:lnTo>
                  <a:pt x="244" y="750"/>
                </a:lnTo>
                <a:lnTo>
                  <a:pt x="236" y="763"/>
                </a:lnTo>
                <a:lnTo>
                  <a:pt x="232" y="818"/>
                </a:lnTo>
                <a:lnTo>
                  <a:pt x="202" y="847"/>
                </a:lnTo>
                <a:lnTo>
                  <a:pt x="190" y="893"/>
                </a:lnTo>
                <a:lnTo>
                  <a:pt x="190" y="893"/>
                </a:lnTo>
                <a:lnTo>
                  <a:pt x="185" y="893"/>
                </a:lnTo>
                <a:lnTo>
                  <a:pt x="173" y="898"/>
                </a:lnTo>
                <a:lnTo>
                  <a:pt x="169" y="906"/>
                </a:lnTo>
                <a:lnTo>
                  <a:pt x="164" y="919"/>
                </a:lnTo>
                <a:lnTo>
                  <a:pt x="160" y="936"/>
                </a:lnTo>
                <a:lnTo>
                  <a:pt x="160" y="957"/>
                </a:lnTo>
                <a:lnTo>
                  <a:pt x="160" y="957"/>
                </a:lnTo>
                <a:lnTo>
                  <a:pt x="156" y="965"/>
                </a:lnTo>
                <a:lnTo>
                  <a:pt x="148" y="969"/>
                </a:lnTo>
                <a:lnTo>
                  <a:pt x="131" y="969"/>
                </a:lnTo>
                <a:lnTo>
                  <a:pt x="131" y="969"/>
                </a:lnTo>
                <a:lnTo>
                  <a:pt x="127" y="978"/>
                </a:lnTo>
                <a:lnTo>
                  <a:pt x="118" y="999"/>
                </a:lnTo>
                <a:lnTo>
                  <a:pt x="114" y="1011"/>
                </a:lnTo>
                <a:lnTo>
                  <a:pt x="101" y="1020"/>
                </a:lnTo>
                <a:lnTo>
                  <a:pt x="84" y="1024"/>
                </a:lnTo>
                <a:lnTo>
                  <a:pt x="68" y="1028"/>
                </a:lnTo>
                <a:lnTo>
                  <a:pt x="68" y="1028"/>
                </a:lnTo>
                <a:lnTo>
                  <a:pt x="55" y="1028"/>
                </a:lnTo>
                <a:lnTo>
                  <a:pt x="51" y="1033"/>
                </a:lnTo>
                <a:lnTo>
                  <a:pt x="42" y="1041"/>
                </a:lnTo>
                <a:lnTo>
                  <a:pt x="42" y="1049"/>
                </a:lnTo>
                <a:lnTo>
                  <a:pt x="46" y="1062"/>
                </a:lnTo>
                <a:lnTo>
                  <a:pt x="63" y="1079"/>
                </a:lnTo>
                <a:lnTo>
                  <a:pt x="93" y="1096"/>
                </a:lnTo>
                <a:lnTo>
                  <a:pt x="93" y="1096"/>
                </a:lnTo>
                <a:lnTo>
                  <a:pt x="93" y="1104"/>
                </a:lnTo>
                <a:lnTo>
                  <a:pt x="89" y="1117"/>
                </a:lnTo>
                <a:lnTo>
                  <a:pt x="80" y="1125"/>
                </a:lnTo>
                <a:lnTo>
                  <a:pt x="76" y="1134"/>
                </a:lnTo>
                <a:lnTo>
                  <a:pt x="63" y="1142"/>
                </a:lnTo>
                <a:lnTo>
                  <a:pt x="46" y="1146"/>
                </a:lnTo>
                <a:lnTo>
                  <a:pt x="46" y="1146"/>
                </a:lnTo>
                <a:lnTo>
                  <a:pt x="34" y="1159"/>
                </a:lnTo>
                <a:lnTo>
                  <a:pt x="17" y="1167"/>
                </a:lnTo>
                <a:lnTo>
                  <a:pt x="4" y="1184"/>
                </a:lnTo>
                <a:lnTo>
                  <a:pt x="0" y="1205"/>
                </a:lnTo>
                <a:lnTo>
                  <a:pt x="0" y="1218"/>
                </a:lnTo>
                <a:lnTo>
                  <a:pt x="0" y="1231"/>
                </a:lnTo>
                <a:lnTo>
                  <a:pt x="4" y="1243"/>
                </a:lnTo>
                <a:lnTo>
                  <a:pt x="13" y="1256"/>
                </a:lnTo>
                <a:lnTo>
                  <a:pt x="25" y="1273"/>
                </a:lnTo>
                <a:lnTo>
                  <a:pt x="42" y="1290"/>
                </a:lnTo>
                <a:lnTo>
                  <a:pt x="42" y="1290"/>
                </a:lnTo>
                <a:lnTo>
                  <a:pt x="51" y="1302"/>
                </a:lnTo>
                <a:lnTo>
                  <a:pt x="59" y="1311"/>
                </a:lnTo>
                <a:lnTo>
                  <a:pt x="72" y="1323"/>
                </a:lnTo>
                <a:lnTo>
                  <a:pt x="89" y="1332"/>
                </a:lnTo>
                <a:lnTo>
                  <a:pt x="110" y="1340"/>
                </a:lnTo>
                <a:lnTo>
                  <a:pt x="131" y="1340"/>
                </a:lnTo>
                <a:lnTo>
                  <a:pt x="156" y="1332"/>
                </a:lnTo>
                <a:lnTo>
                  <a:pt x="156" y="1332"/>
                </a:lnTo>
                <a:lnTo>
                  <a:pt x="169" y="1327"/>
                </a:lnTo>
                <a:lnTo>
                  <a:pt x="194" y="1323"/>
                </a:lnTo>
                <a:lnTo>
                  <a:pt x="207" y="1327"/>
                </a:lnTo>
                <a:lnTo>
                  <a:pt x="215" y="1336"/>
                </a:lnTo>
                <a:lnTo>
                  <a:pt x="219" y="1344"/>
                </a:lnTo>
                <a:lnTo>
                  <a:pt x="215" y="1365"/>
                </a:lnTo>
                <a:lnTo>
                  <a:pt x="215" y="1365"/>
                </a:lnTo>
                <a:lnTo>
                  <a:pt x="215" y="1374"/>
                </a:lnTo>
                <a:lnTo>
                  <a:pt x="219" y="1391"/>
                </a:lnTo>
                <a:lnTo>
                  <a:pt x="228" y="1399"/>
                </a:lnTo>
                <a:lnTo>
                  <a:pt x="236" y="1407"/>
                </a:lnTo>
                <a:lnTo>
                  <a:pt x="249" y="1420"/>
                </a:lnTo>
                <a:lnTo>
                  <a:pt x="266" y="1429"/>
                </a:lnTo>
                <a:lnTo>
                  <a:pt x="266" y="1429"/>
                </a:lnTo>
                <a:lnTo>
                  <a:pt x="266" y="1424"/>
                </a:lnTo>
                <a:lnTo>
                  <a:pt x="266" y="1424"/>
                </a:lnTo>
                <a:lnTo>
                  <a:pt x="266" y="1424"/>
                </a:lnTo>
                <a:lnTo>
                  <a:pt x="266" y="1424"/>
                </a:lnTo>
                <a:lnTo>
                  <a:pt x="291" y="1391"/>
                </a:lnTo>
                <a:lnTo>
                  <a:pt x="316" y="1365"/>
                </a:lnTo>
                <a:lnTo>
                  <a:pt x="337" y="1348"/>
                </a:lnTo>
                <a:lnTo>
                  <a:pt x="341" y="1327"/>
                </a:lnTo>
                <a:lnTo>
                  <a:pt x="341" y="1252"/>
                </a:lnTo>
                <a:lnTo>
                  <a:pt x="341" y="1252"/>
                </a:lnTo>
                <a:lnTo>
                  <a:pt x="362" y="1235"/>
                </a:lnTo>
                <a:lnTo>
                  <a:pt x="379" y="1214"/>
                </a:lnTo>
                <a:lnTo>
                  <a:pt x="384" y="1201"/>
                </a:lnTo>
                <a:lnTo>
                  <a:pt x="388" y="1188"/>
                </a:lnTo>
                <a:lnTo>
                  <a:pt x="388" y="1188"/>
                </a:lnTo>
                <a:lnTo>
                  <a:pt x="392" y="1184"/>
                </a:lnTo>
                <a:lnTo>
                  <a:pt x="409" y="1180"/>
                </a:lnTo>
                <a:lnTo>
                  <a:pt x="430" y="1180"/>
                </a:lnTo>
                <a:lnTo>
                  <a:pt x="442" y="1184"/>
                </a:lnTo>
                <a:lnTo>
                  <a:pt x="464" y="1188"/>
                </a:lnTo>
                <a:lnTo>
                  <a:pt x="464" y="1188"/>
                </a:lnTo>
                <a:lnTo>
                  <a:pt x="468" y="1193"/>
                </a:lnTo>
                <a:lnTo>
                  <a:pt x="480" y="1188"/>
                </a:lnTo>
                <a:lnTo>
                  <a:pt x="493" y="1184"/>
                </a:lnTo>
                <a:lnTo>
                  <a:pt x="506" y="1176"/>
                </a:lnTo>
                <a:lnTo>
                  <a:pt x="518" y="1163"/>
                </a:lnTo>
                <a:lnTo>
                  <a:pt x="531" y="1146"/>
                </a:lnTo>
                <a:lnTo>
                  <a:pt x="531" y="1146"/>
                </a:lnTo>
                <a:lnTo>
                  <a:pt x="548" y="1125"/>
                </a:lnTo>
                <a:lnTo>
                  <a:pt x="560" y="1113"/>
                </a:lnTo>
                <a:lnTo>
                  <a:pt x="573" y="1104"/>
                </a:lnTo>
                <a:lnTo>
                  <a:pt x="586" y="1100"/>
                </a:lnTo>
                <a:lnTo>
                  <a:pt x="607" y="1100"/>
                </a:lnTo>
                <a:lnTo>
                  <a:pt x="615" y="1100"/>
                </a:lnTo>
                <a:lnTo>
                  <a:pt x="615" y="1100"/>
                </a:lnTo>
                <a:lnTo>
                  <a:pt x="624" y="1096"/>
                </a:lnTo>
                <a:lnTo>
                  <a:pt x="636" y="1083"/>
                </a:lnTo>
                <a:lnTo>
                  <a:pt x="645" y="1070"/>
                </a:lnTo>
                <a:lnTo>
                  <a:pt x="653" y="1058"/>
                </a:lnTo>
                <a:lnTo>
                  <a:pt x="657" y="1037"/>
                </a:lnTo>
                <a:lnTo>
                  <a:pt x="653" y="1016"/>
                </a:lnTo>
                <a:lnTo>
                  <a:pt x="653" y="1016"/>
                </a:lnTo>
                <a:lnTo>
                  <a:pt x="649" y="1003"/>
                </a:lnTo>
                <a:lnTo>
                  <a:pt x="645" y="978"/>
                </a:lnTo>
                <a:lnTo>
                  <a:pt x="649" y="965"/>
                </a:lnTo>
                <a:lnTo>
                  <a:pt x="653" y="957"/>
                </a:lnTo>
                <a:lnTo>
                  <a:pt x="666" y="957"/>
                </a:lnTo>
                <a:lnTo>
                  <a:pt x="687" y="965"/>
                </a:lnTo>
                <a:lnTo>
                  <a:pt x="687" y="965"/>
                </a:lnTo>
                <a:lnTo>
                  <a:pt x="695" y="974"/>
                </a:lnTo>
                <a:lnTo>
                  <a:pt x="721" y="999"/>
                </a:lnTo>
                <a:lnTo>
                  <a:pt x="746" y="1028"/>
                </a:lnTo>
                <a:lnTo>
                  <a:pt x="754" y="1041"/>
                </a:lnTo>
                <a:lnTo>
                  <a:pt x="754" y="1058"/>
                </a:lnTo>
                <a:lnTo>
                  <a:pt x="754" y="1058"/>
                </a:lnTo>
                <a:lnTo>
                  <a:pt x="758" y="1066"/>
                </a:lnTo>
                <a:lnTo>
                  <a:pt x="763" y="1079"/>
                </a:lnTo>
                <a:lnTo>
                  <a:pt x="771" y="1083"/>
                </a:lnTo>
                <a:lnTo>
                  <a:pt x="780" y="1083"/>
                </a:lnTo>
                <a:lnTo>
                  <a:pt x="788" y="1075"/>
                </a:lnTo>
                <a:lnTo>
                  <a:pt x="801" y="1058"/>
                </a:lnTo>
                <a:lnTo>
                  <a:pt x="813" y="1045"/>
                </a:lnTo>
                <a:lnTo>
                  <a:pt x="813" y="1045"/>
                </a:lnTo>
                <a:lnTo>
                  <a:pt x="834" y="1045"/>
                </a:lnTo>
                <a:lnTo>
                  <a:pt x="851" y="1045"/>
                </a:lnTo>
                <a:lnTo>
                  <a:pt x="876" y="1041"/>
                </a:lnTo>
                <a:lnTo>
                  <a:pt x="902" y="1033"/>
                </a:lnTo>
                <a:lnTo>
                  <a:pt x="927" y="1020"/>
                </a:lnTo>
                <a:lnTo>
                  <a:pt x="952" y="1003"/>
                </a:lnTo>
                <a:lnTo>
                  <a:pt x="973" y="974"/>
                </a:lnTo>
                <a:lnTo>
                  <a:pt x="973" y="974"/>
                </a:lnTo>
                <a:lnTo>
                  <a:pt x="1007" y="923"/>
                </a:lnTo>
                <a:lnTo>
                  <a:pt x="1028" y="889"/>
                </a:lnTo>
                <a:lnTo>
                  <a:pt x="1045" y="877"/>
                </a:lnTo>
                <a:lnTo>
                  <a:pt x="1058" y="868"/>
                </a:lnTo>
                <a:lnTo>
                  <a:pt x="1074" y="860"/>
                </a:lnTo>
                <a:lnTo>
                  <a:pt x="1095" y="860"/>
                </a:lnTo>
                <a:lnTo>
                  <a:pt x="1095" y="856"/>
                </a:lnTo>
                <a:lnTo>
                  <a:pt x="1095" y="856"/>
                </a:lnTo>
                <a:lnTo>
                  <a:pt x="1074" y="822"/>
                </a:lnTo>
                <a:lnTo>
                  <a:pt x="1066" y="792"/>
                </a:lnTo>
                <a:lnTo>
                  <a:pt x="1066" y="767"/>
                </a:lnTo>
                <a:lnTo>
                  <a:pt x="1066" y="742"/>
                </a:lnTo>
                <a:lnTo>
                  <a:pt x="1074" y="725"/>
                </a:lnTo>
                <a:lnTo>
                  <a:pt x="1079" y="708"/>
                </a:lnTo>
                <a:lnTo>
                  <a:pt x="1087" y="700"/>
                </a:lnTo>
                <a:lnTo>
                  <a:pt x="1087" y="700"/>
                </a:lnTo>
                <a:lnTo>
                  <a:pt x="1104" y="674"/>
                </a:lnTo>
                <a:lnTo>
                  <a:pt x="1121" y="645"/>
                </a:lnTo>
                <a:lnTo>
                  <a:pt x="1138" y="590"/>
                </a:lnTo>
                <a:lnTo>
                  <a:pt x="1138" y="590"/>
                </a:lnTo>
                <a:lnTo>
                  <a:pt x="1159" y="561"/>
                </a:lnTo>
                <a:lnTo>
                  <a:pt x="1192" y="523"/>
                </a:lnTo>
                <a:lnTo>
                  <a:pt x="1235" y="481"/>
                </a:lnTo>
                <a:lnTo>
                  <a:pt x="1277" y="447"/>
                </a:lnTo>
                <a:lnTo>
                  <a:pt x="1277" y="447"/>
                </a:lnTo>
                <a:lnTo>
                  <a:pt x="1310" y="417"/>
                </a:lnTo>
                <a:lnTo>
                  <a:pt x="1327" y="392"/>
                </a:lnTo>
                <a:lnTo>
                  <a:pt x="1336" y="375"/>
                </a:lnTo>
                <a:lnTo>
                  <a:pt x="1336" y="371"/>
                </a:lnTo>
                <a:lnTo>
                  <a:pt x="1340" y="337"/>
                </a:lnTo>
                <a:lnTo>
                  <a:pt x="1340" y="337"/>
                </a:lnTo>
                <a:lnTo>
                  <a:pt x="1340" y="308"/>
                </a:lnTo>
                <a:lnTo>
                  <a:pt x="1331" y="287"/>
                </a:lnTo>
                <a:lnTo>
                  <a:pt x="1323" y="266"/>
                </a:lnTo>
                <a:lnTo>
                  <a:pt x="1306" y="253"/>
                </a:lnTo>
                <a:lnTo>
                  <a:pt x="1293" y="240"/>
                </a:lnTo>
                <a:lnTo>
                  <a:pt x="1281" y="232"/>
                </a:lnTo>
                <a:lnTo>
                  <a:pt x="1268" y="228"/>
                </a:lnTo>
                <a:lnTo>
                  <a:pt x="1268" y="228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7486650" y="1436688"/>
            <a:ext cx="1630363" cy="1430338"/>
          </a:xfrm>
          <a:custGeom>
            <a:avLst/>
            <a:gdLst>
              <a:gd name="T0" fmla="*/ 1019 w 1027"/>
              <a:gd name="T1" fmla="*/ 185 h 901"/>
              <a:gd name="T2" fmla="*/ 1023 w 1027"/>
              <a:gd name="T3" fmla="*/ 160 h 901"/>
              <a:gd name="T4" fmla="*/ 1011 w 1027"/>
              <a:gd name="T5" fmla="*/ 143 h 901"/>
              <a:gd name="T6" fmla="*/ 947 w 1027"/>
              <a:gd name="T7" fmla="*/ 92 h 901"/>
              <a:gd name="T8" fmla="*/ 939 w 1027"/>
              <a:gd name="T9" fmla="*/ 67 h 901"/>
              <a:gd name="T10" fmla="*/ 947 w 1027"/>
              <a:gd name="T11" fmla="*/ 54 h 901"/>
              <a:gd name="T12" fmla="*/ 939 w 1027"/>
              <a:gd name="T13" fmla="*/ 42 h 901"/>
              <a:gd name="T14" fmla="*/ 901 w 1027"/>
              <a:gd name="T15" fmla="*/ 38 h 901"/>
              <a:gd name="T16" fmla="*/ 872 w 1027"/>
              <a:gd name="T17" fmla="*/ 46 h 901"/>
              <a:gd name="T18" fmla="*/ 775 w 1027"/>
              <a:gd name="T19" fmla="*/ 12 h 901"/>
              <a:gd name="T20" fmla="*/ 703 w 1027"/>
              <a:gd name="T21" fmla="*/ 0 h 901"/>
              <a:gd name="T22" fmla="*/ 711 w 1027"/>
              <a:gd name="T23" fmla="*/ 25 h 901"/>
              <a:gd name="T24" fmla="*/ 754 w 1027"/>
              <a:gd name="T25" fmla="*/ 33 h 901"/>
              <a:gd name="T26" fmla="*/ 762 w 1027"/>
              <a:gd name="T27" fmla="*/ 59 h 901"/>
              <a:gd name="T28" fmla="*/ 758 w 1027"/>
              <a:gd name="T29" fmla="*/ 80 h 901"/>
              <a:gd name="T30" fmla="*/ 724 w 1027"/>
              <a:gd name="T31" fmla="*/ 122 h 901"/>
              <a:gd name="T32" fmla="*/ 686 w 1027"/>
              <a:gd name="T33" fmla="*/ 126 h 901"/>
              <a:gd name="T34" fmla="*/ 644 w 1027"/>
              <a:gd name="T35" fmla="*/ 113 h 901"/>
              <a:gd name="T36" fmla="*/ 619 w 1027"/>
              <a:gd name="T37" fmla="*/ 118 h 901"/>
              <a:gd name="T38" fmla="*/ 594 w 1027"/>
              <a:gd name="T39" fmla="*/ 134 h 901"/>
              <a:gd name="T40" fmla="*/ 505 w 1027"/>
              <a:gd name="T41" fmla="*/ 139 h 901"/>
              <a:gd name="T42" fmla="*/ 463 w 1027"/>
              <a:gd name="T43" fmla="*/ 172 h 901"/>
              <a:gd name="T44" fmla="*/ 455 w 1027"/>
              <a:gd name="T45" fmla="*/ 236 h 901"/>
              <a:gd name="T46" fmla="*/ 442 w 1027"/>
              <a:gd name="T47" fmla="*/ 303 h 901"/>
              <a:gd name="T48" fmla="*/ 408 w 1027"/>
              <a:gd name="T49" fmla="*/ 316 h 901"/>
              <a:gd name="T50" fmla="*/ 370 w 1027"/>
              <a:gd name="T51" fmla="*/ 358 h 901"/>
              <a:gd name="T52" fmla="*/ 341 w 1027"/>
              <a:gd name="T53" fmla="*/ 328 h 901"/>
              <a:gd name="T54" fmla="*/ 328 w 1027"/>
              <a:gd name="T55" fmla="*/ 316 h 901"/>
              <a:gd name="T56" fmla="*/ 299 w 1027"/>
              <a:gd name="T57" fmla="*/ 316 h 901"/>
              <a:gd name="T58" fmla="*/ 269 w 1027"/>
              <a:gd name="T59" fmla="*/ 333 h 901"/>
              <a:gd name="T60" fmla="*/ 164 w 1027"/>
              <a:gd name="T61" fmla="*/ 345 h 901"/>
              <a:gd name="T62" fmla="*/ 147 w 1027"/>
              <a:gd name="T63" fmla="*/ 345 h 901"/>
              <a:gd name="T64" fmla="*/ 126 w 1027"/>
              <a:gd name="T65" fmla="*/ 404 h 901"/>
              <a:gd name="T66" fmla="*/ 122 w 1027"/>
              <a:gd name="T67" fmla="*/ 425 h 901"/>
              <a:gd name="T68" fmla="*/ 84 w 1027"/>
              <a:gd name="T69" fmla="*/ 467 h 901"/>
              <a:gd name="T70" fmla="*/ 21 w 1027"/>
              <a:gd name="T71" fmla="*/ 514 h 901"/>
              <a:gd name="T72" fmla="*/ 0 w 1027"/>
              <a:gd name="T73" fmla="*/ 543 h 901"/>
              <a:gd name="T74" fmla="*/ 0 w 1027"/>
              <a:gd name="T75" fmla="*/ 547 h 901"/>
              <a:gd name="T76" fmla="*/ 8 w 1027"/>
              <a:gd name="T77" fmla="*/ 585 h 901"/>
              <a:gd name="T78" fmla="*/ 25 w 1027"/>
              <a:gd name="T79" fmla="*/ 691 h 901"/>
              <a:gd name="T80" fmla="*/ 25 w 1027"/>
              <a:gd name="T81" fmla="*/ 712 h 901"/>
              <a:gd name="T82" fmla="*/ 46 w 1027"/>
              <a:gd name="T83" fmla="*/ 750 h 901"/>
              <a:gd name="T84" fmla="*/ 92 w 1027"/>
              <a:gd name="T85" fmla="*/ 758 h 901"/>
              <a:gd name="T86" fmla="*/ 130 w 1027"/>
              <a:gd name="T87" fmla="*/ 783 h 901"/>
              <a:gd name="T88" fmla="*/ 164 w 1027"/>
              <a:gd name="T89" fmla="*/ 838 h 901"/>
              <a:gd name="T90" fmla="*/ 164 w 1027"/>
              <a:gd name="T91" fmla="*/ 901 h 901"/>
              <a:gd name="T92" fmla="*/ 257 w 1027"/>
              <a:gd name="T93" fmla="*/ 889 h 901"/>
              <a:gd name="T94" fmla="*/ 471 w 1027"/>
              <a:gd name="T95" fmla="*/ 847 h 901"/>
              <a:gd name="T96" fmla="*/ 484 w 1027"/>
              <a:gd name="T97" fmla="*/ 825 h 901"/>
              <a:gd name="T98" fmla="*/ 543 w 1027"/>
              <a:gd name="T99" fmla="*/ 754 h 901"/>
              <a:gd name="T100" fmla="*/ 598 w 1027"/>
              <a:gd name="T101" fmla="*/ 670 h 901"/>
              <a:gd name="T102" fmla="*/ 674 w 1027"/>
              <a:gd name="T103" fmla="*/ 585 h 901"/>
              <a:gd name="T104" fmla="*/ 699 w 1027"/>
              <a:gd name="T105" fmla="*/ 577 h 901"/>
              <a:gd name="T106" fmla="*/ 783 w 1027"/>
              <a:gd name="T107" fmla="*/ 531 h 901"/>
              <a:gd name="T108" fmla="*/ 867 w 1027"/>
              <a:gd name="T109" fmla="*/ 459 h 901"/>
              <a:gd name="T110" fmla="*/ 952 w 1027"/>
              <a:gd name="T111" fmla="*/ 413 h 901"/>
              <a:gd name="T112" fmla="*/ 985 w 1027"/>
              <a:gd name="T113" fmla="*/ 396 h 901"/>
              <a:gd name="T114" fmla="*/ 1011 w 1027"/>
              <a:gd name="T115" fmla="*/ 358 h 901"/>
              <a:gd name="T116" fmla="*/ 964 w 1027"/>
              <a:gd name="T117" fmla="*/ 286 h 901"/>
              <a:gd name="T118" fmla="*/ 947 w 1027"/>
              <a:gd name="T119" fmla="*/ 257 h 901"/>
              <a:gd name="T120" fmla="*/ 981 w 1027"/>
              <a:gd name="T121" fmla="*/ 215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27" h="901">
                <a:moveTo>
                  <a:pt x="1011" y="198"/>
                </a:moveTo>
                <a:lnTo>
                  <a:pt x="1011" y="198"/>
                </a:lnTo>
                <a:lnTo>
                  <a:pt x="1019" y="185"/>
                </a:lnTo>
                <a:lnTo>
                  <a:pt x="1027" y="177"/>
                </a:lnTo>
                <a:lnTo>
                  <a:pt x="1027" y="168"/>
                </a:lnTo>
                <a:lnTo>
                  <a:pt x="1023" y="160"/>
                </a:lnTo>
                <a:lnTo>
                  <a:pt x="1015" y="147"/>
                </a:lnTo>
                <a:lnTo>
                  <a:pt x="1011" y="143"/>
                </a:lnTo>
                <a:lnTo>
                  <a:pt x="1011" y="143"/>
                </a:lnTo>
                <a:lnTo>
                  <a:pt x="985" y="126"/>
                </a:lnTo>
                <a:lnTo>
                  <a:pt x="964" y="113"/>
                </a:lnTo>
                <a:lnTo>
                  <a:pt x="947" y="92"/>
                </a:lnTo>
                <a:lnTo>
                  <a:pt x="947" y="92"/>
                </a:lnTo>
                <a:lnTo>
                  <a:pt x="935" y="76"/>
                </a:lnTo>
                <a:lnTo>
                  <a:pt x="939" y="67"/>
                </a:lnTo>
                <a:lnTo>
                  <a:pt x="943" y="63"/>
                </a:lnTo>
                <a:lnTo>
                  <a:pt x="947" y="59"/>
                </a:lnTo>
                <a:lnTo>
                  <a:pt x="947" y="54"/>
                </a:lnTo>
                <a:lnTo>
                  <a:pt x="947" y="54"/>
                </a:lnTo>
                <a:lnTo>
                  <a:pt x="939" y="42"/>
                </a:lnTo>
                <a:lnTo>
                  <a:pt x="939" y="42"/>
                </a:lnTo>
                <a:lnTo>
                  <a:pt x="935" y="38"/>
                </a:lnTo>
                <a:lnTo>
                  <a:pt x="922" y="33"/>
                </a:lnTo>
                <a:lnTo>
                  <a:pt x="901" y="38"/>
                </a:lnTo>
                <a:lnTo>
                  <a:pt x="872" y="46"/>
                </a:lnTo>
                <a:lnTo>
                  <a:pt x="872" y="46"/>
                </a:lnTo>
                <a:lnTo>
                  <a:pt x="872" y="46"/>
                </a:lnTo>
                <a:lnTo>
                  <a:pt x="863" y="46"/>
                </a:lnTo>
                <a:lnTo>
                  <a:pt x="775" y="12"/>
                </a:lnTo>
                <a:lnTo>
                  <a:pt x="775" y="12"/>
                </a:lnTo>
                <a:lnTo>
                  <a:pt x="741" y="4"/>
                </a:lnTo>
                <a:lnTo>
                  <a:pt x="716" y="0"/>
                </a:lnTo>
                <a:lnTo>
                  <a:pt x="703" y="0"/>
                </a:lnTo>
                <a:lnTo>
                  <a:pt x="699" y="8"/>
                </a:lnTo>
                <a:lnTo>
                  <a:pt x="703" y="17"/>
                </a:lnTo>
                <a:lnTo>
                  <a:pt x="711" y="25"/>
                </a:lnTo>
                <a:lnTo>
                  <a:pt x="728" y="29"/>
                </a:lnTo>
                <a:lnTo>
                  <a:pt x="754" y="33"/>
                </a:lnTo>
                <a:lnTo>
                  <a:pt x="754" y="33"/>
                </a:lnTo>
                <a:lnTo>
                  <a:pt x="754" y="33"/>
                </a:lnTo>
                <a:lnTo>
                  <a:pt x="762" y="42"/>
                </a:lnTo>
                <a:lnTo>
                  <a:pt x="762" y="59"/>
                </a:lnTo>
                <a:lnTo>
                  <a:pt x="762" y="67"/>
                </a:lnTo>
                <a:lnTo>
                  <a:pt x="758" y="80"/>
                </a:lnTo>
                <a:lnTo>
                  <a:pt x="758" y="80"/>
                </a:lnTo>
                <a:lnTo>
                  <a:pt x="741" y="109"/>
                </a:lnTo>
                <a:lnTo>
                  <a:pt x="733" y="118"/>
                </a:lnTo>
                <a:lnTo>
                  <a:pt x="724" y="122"/>
                </a:lnTo>
                <a:lnTo>
                  <a:pt x="711" y="130"/>
                </a:lnTo>
                <a:lnTo>
                  <a:pt x="703" y="130"/>
                </a:lnTo>
                <a:lnTo>
                  <a:pt x="686" y="126"/>
                </a:lnTo>
                <a:lnTo>
                  <a:pt x="674" y="122"/>
                </a:lnTo>
                <a:lnTo>
                  <a:pt x="674" y="122"/>
                </a:lnTo>
                <a:lnTo>
                  <a:pt x="644" y="113"/>
                </a:lnTo>
                <a:lnTo>
                  <a:pt x="627" y="109"/>
                </a:lnTo>
                <a:lnTo>
                  <a:pt x="623" y="113"/>
                </a:lnTo>
                <a:lnTo>
                  <a:pt x="619" y="118"/>
                </a:lnTo>
                <a:lnTo>
                  <a:pt x="610" y="139"/>
                </a:lnTo>
                <a:lnTo>
                  <a:pt x="594" y="134"/>
                </a:lnTo>
                <a:lnTo>
                  <a:pt x="594" y="134"/>
                </a:lnTo>
                <a:lnTo>
                  <a:pt x="572" y="130"/>
                </a:lnTo>
                <a:lnTo>
                  <a:pt x="530" y="134"/>
                </a:lnTo>
                <a:lnTo>
                  <a:pt x="505" y="139"/>
                </a:lnTo>
                <a:lnTo>
                  <a:pt x="484" y="147"/>
                </a:lnTo>
                <a:lnTo>
                  <a:pt x="467" y="164"/>
                </a:lnTo>
                <a:lnTo>
                  <a:pt x="463" y="172"/>
                </a:lnTo>
                <a:lnTo>
                  <a:pt x="459" y="185"/>
                </a:lnTo>
                <a:lnTo>
                  <a:pt x="459" y="185"/>
                </a:lnTo>
                <a:lnTo>
                  <a:pt x="455" y="236"/>
                </a:lnTo>
                <a:lnTo>
                  <a:pt x="450" y="274"/>
                </a:lnTo>
                <a:lnTo>
                  <a:pt x="446" y="290"/>
                </a:lnTo>
                <a:lnTo>
                  <a:pt x="442" y="303"/>
                </a:lnTo>
                <a:lnTo>
                  <a:pt x="429" y="311"/>
                </a:lnTo>
                <a:lnTo>
                  <a:pt x="408" y="316"/>
                </a:lnTo>
                <a:lnTo>
                  <a:pt x="408" y="316"/>
                </a:lnTo>
                <a:lnTo>
                  <a:pt x="400" y="328"/>
                </a:lnTo>
                <a:lnTo>
                  <a:pt x="383" y="349"/>
                </a:lnTo>
                <a:lnTo>
                  <a:pt x="370" y="358"/>
                </a:lnTo>
                <a:lnTo>
                  <a:pt x="358" y="358"/>
                </a:lnTo>
                <a:lnTo>
                  <a:pt x="349" y="349"/>
                </a:lnTo>
                <a:lnTo>
                  <a:pt x="341" y="328"/>
                </a:lnTo>
                <a:lnTo>
                  <a:pt x="341" y="328"/>
                </a:lnTo>
                <a:lnTo>
                  <a:pt x="337" y="324"/>
                </a:lnTo>
                <a:lnTo>
                  <a:pt x="328" y="316"/>
                </a:lnTo>
                <a:lnTo>
                  <a:pt x="320" y="316"/>
                </a:lnTo>
                <a:lnTo>
                  <a:pt x="311" y="316"/>
                </a:lnTo>
                <a:lnTo>
                  <a:pt x="299" y="316"/>
                </a:lnTo>
                <a:lnTo>
                  <a:pt x="286" y="324"/>
                </a:lnTo>
                <a:lnTo>
                  <a:pt x="286" y="324"/>
                </a:lnTo>
                <a:lnTo>
                  <a:pt x="269" y="333"/>
                </a:lnTo>
                <a:lnTo>
                  <a:pt x="248" y="341"/>
                </a:lnTo>
                <a:lnTo>
                  <a:pt x="202" y="345"/>
                </a:lnTo>
                <a:lnTo>
                  <a:pt x="164" y="345"/>
                </a:lnTo>
                <a:lnTo>
                  <a:pt x="151" y="345"/>
                </a:lnTo>
                <a:lnTo>
                  <a:pt x="151" y="345"/>
                </a:lnTo>
                <a:lnTo>
                  <a:pt x="147" y="345"/>
                </a:lnTo>
                <a:lnTo>
                  <a:pt x="139" y="354"/>
                </a:lnTo>
                <a:lnTo>
                  <a:pt x="130" y="370"/>
                </a:lnTo>
                <a:lnTo>
                  <a:pt x="126" y="404"/>
                </a:lnTo>
                <a:lnTo>
                  <a:pt x="126" y="404"/>
                </a:lnTo>
                <a:lnTo>
                  <a:pt x="126" y="408"/>
                </a:lnTo>
                <a:lnTo>
                  <a:pt x="122" y="425"/>
                </a:lnTo>
                <a:lnTo>
                  <a:pt x="109" y="442"/>
                </a:lnTo>
                <a:lnTo>
                  <a:pt x="96" y="455"/>
                </a:lnTo>
                <a:lnTo>
                  <a:pt x="84" y="467"/>
                </a:lnTo>
                <a:lnTo>
                  <a:pt x="84" y="467"/>
                </a:lnTo>
                <a:lnTo>
                  <a:pt x="46" y="493"/>
                </a:lnTo>
                <a:lnTo>
                  <a:pt x="21" y="514"/>
                </a:lnTo>
                <a:lnTo>
                  <a:pt x="4" y="535"/>
                </a:lnTo>
                <a:lnTo>
                  <a:pt x="0" y="543"/>
                </a:lnTo>
                <a:lnTo>
                  <a:pt x="0" y="543"/>
                </a:lnTo>
                <a:lnTo>
                  <a:pt x="0" y="547"/>
                </a:lnTo>
                <a:lnTo>
                  <a:pt x="0" y="547"/>
                </a:lnTo>
                <a:lnTo>
                  <a:pt x="0" y="547"/>
                </a:lnTo>
                <a:lnTo>
                  <a:pt x="4" y="577"/>
                </a:lnTo>
                <a:lnTo>
                  <a:pt x="4" y="577"/>
                </a:lnTo>
                <a:lnTo>
                  <a:pt x="8" y="585"/>
                </a:lnTo>
                <a:lnTo>
                  <a:pt x="16" y="606"/>
                </a:lnTo>
                <a:lnTo>
                  <a:pt x="21" y="640"/>
                </a:lnTo>
                <a:lnTo>
                  <a:pt x="25" y="691"/>
                </a:lnTo>
                <a:lnTo>
                  <a:pt x="25" y="691"/>
                </a:lnTo>
                <a:lnTo>
                  <a:pt x="25" y="699"/>
                </a:lnTo>
                <a:lnTo>
                  <a:pt x="25" y="712"/>
                </a:lnTo>
                <a:lnTo>
                  <a:pt x="25" y="724"/>
                </a:lnTo>
                <a:lnTo>
                  <a:pt x="33" y="737"/>
                </a:lnTo>
                <a:lnTo>
                  <a:pt x="46" y="750"/>
                </a:lnTo>
                <a:lnTo>
                  <a:pt x="63" y="754"/>
                </a:lnTo>
                <a:lnTo>
                  <a:pt x="92" y="758"/>
                </a:lnTo>
                <a:lnTo>
                  <a:pt x="92" y="758"/>
                </a:lnTo>
                <a:lnTo>
                  <a:pt x="105" y="762"/>
                </a:lnTo>
                <a:lnTo>
                  <a:pt x="117" y="771"/>
                </a:lnTo>
                <a:lnTo>
                  <a:pt x="130" y="783"/>
                </a:lnTo>
                <a:lnTo>
                  <a:pt x="147" y="796"/>
                </a:lnTo>
                <a:lnTo>
                  <a:pt x="155" y="817"/>
                </a:lnTo>
                <a:lnTo>
                  <a:pt x="164" y="838"/>
                </a:lnTo>
                <a:lnTo>
                  <a:pt x="164" y="868"/>
                </a:lnTo>
                <a:lnTo>
                  <a:pt x="160" y="901"/>
                </a:lnTo>
                <a:lnTo>
                  <a:pt x="164" y="901"/>
                </a:lnTo>
                <a:lnTo>
                  <a:pt x="235" y="901"/>
                </a:lnTo>
                <a:lnTo>
                  <a:pt x="235" y="901"/>
                </a:lnTo>
                <a:lnTo>
                  <a:pt x="257" y="889"/>
                </a:lnTo>
                <a:lnTo>
                  <a:pt x="290" y="876"/>
                </a:lnTo>
                <a:lnTo>
                  <a:pt x="337" y="863"/>
                </a:lnTo>
                <a:lnTo>
                  <a:pt x="471" y="847"/>
                </a:lnTo>
                <a:lnTo>
                  <a:pt x="484" y="838"/>
                </a:lnTo>
                <a:lnTo>
                  <a:pt x="484" y="838"/>
                </a:lnTo>
                <a:lnTo>
                  <a:pt x="484" y="825"/>
                </a:lnTo>
                <a:lnTo>
                  <a:pt x="488" y="817"/>
                </a:lnTo>
                <a:lnTo>
                  <a:pt x="509" y="792"/>
                </a:lnTo>
                <a:lnTo>
                  <a:pt x="543" y="754"/>
                </a:lnTo>
                <a:lnTo>
                  <a:pt x="581" y="699"/>
                </a:lnTo>
                <a:lnTo>
                  <a:pt x="581" y="699"/>
                </a:lnTo>
                <a:lnTo>
                  <a:pt x="598" y="670"/>
                </a:lnTo>
                <a:lnTo>
                  <a:pt x="619" y="644"/>
                </a:lnTo>
                <a:lnTo>
                  <a:pt x="653" y="606"/>
                </a:lnTo>
                <a:lnTo>
                  <a:pt x="674" y="585"/>
                </a:lnTo>
                <a:lnTo>
                  <a:pt x="682" y="581"/>
                </a:lnTo>
                <a:lnTo>
                  <a:pt x="682" y="581"/>
                </a:lnTo>
                <a:lnTo>
                  <a:pt x="699" y="577"/>
                </a:lnTo>
                <a:lnTo>
                  <a:pt x="716" y="573"/>
                </a:lnTo>
                <a:lnTo>
                  <a:pt x="749" y="552"/>
                </a:lnTo>
                <a:lnTo>
                  <a:pt x="783" y="531"/>
                </a:lnTo>
                <a:lnTo>
                  <a:pt x="783" y="531"/>
                </a:lnTo>
                <a:lnTo>
                  <a:pt x="821" y="493"/>
                </a:lnTo>
                <a:lnTo>
                  <a:pt x="867" y="459"/>
                </a:lnTo>
                <a:lnTo>
                  <a:pt x="922" y="417"/>
                </a:lnTo>
                <a:lnTo>
                  <a:pt x="922" y="417"/>
                </a:lnTo>
                <a:lnTo>
                  <a:pt x="952" y="413"/>
                </a:lnTo>
                <a:lnTo>
                  <a:pt x="973" y="404"/>
                </a:lnTo>
                <a:lnTo>
                  <a:pt x="985" y="396"/>
                </a:lnTo>
                <a:lnTo>
                  <a:pt x="985" y="396"/>
                </a:lnTo>
                <a:lnTo>
                  <a:pt x="1002" y="383"/>
                </a:lnTo>
                <a:lnTo>
                  <a:pt x="1006" y="370"/>
                </a:lnTo>
                <a:lnTo>
                  <a:pt x="1011" y="358"/>
                </a:lnTo>
                <a:lnTo>
                  <a:pt x="1006" y="345"/>
                </a:lnTo>
                <a:lnTo>
                  <a:pt x="990" y="316"/>
                </a:lnTo>
                <a:lnTo>
                  <a:pt x="964" y="286"/>
                </a:lnTo>
                <a:lnTo>
                  <a:pt x="964" y="286"/>
                </a:lnTo>
                <a:lnTo>
                  <a:pt x="952" y="269"/>
                </a:lnTo>
                <a:lnTo>
                  <a:pt x="947" y="257"/>
                </a:lnTo>
                <a:lnTo>
                  <a:pt x="952" y="244"/>
                </a:lnTo>
                <a:lnTo>
                  <a:pt x="956" y="236"/>
                </a:lnTo>
                <a:lnTo>
                  <a:pt x="981" y="215"/>
                </a:lnTo>
                <a:lnTo>
                  <a:pt x="1011" y="198"/>
                </a:lnTo>
                <a:lnTo>
                  <a:pt x="1011" y="198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8596313" y="2981325"/>
            <a:ext cx="1592263" cy="1825625"/>
          </a:xfrm>
          <a:custGeom>
            <a:avLst/>
            <a:gdLst>
              <a:gd name="T0" fmla="*/ 21 w 1003"/>
              <a:gd name="T1" fmla="*/ 72 h 1150"/>
              <a:gd name="T2" fmla="*/ 63 w 1003"/>
              <a:gd name="T3" fmla="*/ 29 h 1150"/>
              <a:gd name="T4" fmla="*/ 185 w 1003"/>
              <a:gd name="T5" fmla="*/ 4 h 1150"/>
              <a:gd name="T6" fmla="*/ 219 w 1003"/>
              <a:gd name="T7" fmla="*/ 21 h 1150"/>
              <a:gd name="T8" fmla="*/ 244 w 1003"/>
              <a:gd name="T9" fmla="*/ 131 h 1150"/>
              <a:gd name="T10" fmla="*/ 232 w 1003"/>
              <a:gd name="T11" fmla="*/ 202 h 1150"/>
              <a:gd name="T12" fmla="*/ 244 w 1003"/>
              <a:gd name="T13" fmla="*/ 261 h 1150"/>
              <a:gd name="T14" fmla="*/ 320 w 1003"/>
              <a:gd name="T15" fmla="*/ 333 h 1150"/>
              <a:gd name="T16" fmla="*/ 371 w 1003"/>
              <a:gd name="T17" fmla="*/ 316 h 1150"/>
              <a:gd name="T18" fmla="*/ 455 w 1003"/>
              <a:gd name="T19" fmla="*/ 257 h 1150"/>
              <a:gd name="T20" fmla="*/ 522 w 1003"/>
              <a:gd name="T21" fmla="*/ 265 h 1150"/>
              <a:gd name="T22" fmla="*/ 607 w 1003"/>
              <a:gd name="T23" fmla="*/ 337 h 1150"/>
              <a:gd name="T24" fmla="*/ 607 w 1003"/>
              <a:gd name="T25" fmla="*/ 371 h 1150"/>
              <a:gd name="T26" fmla="*/ 569 w 1003"/>
              <a:gd name="T27" fmla="*/ 392 h 1150"/>
              <a:gd name="T28" fmla="*/ 531 w 1003"/>
              <a:gd name="T29" fmla="*/ 476 h 1150"/>
              <a:gd name="T30" fmla="*/ 552 w 1003"/>
              <a:gd name="T31" fmla="*/ 505 h 1150"/>
              <a:gd name="T32" fmla="*/ 564 w 1003"/>
              <a:gd name="T33" fmla="*/ 569 h 1150"/>
              <a:gd name="T34" fmla="*/ 594 w 1003"/>
              <a:gd name="T35" fmla="*/ 607 h 1150"/>
              <a:gd name="T36" fmla="*/ 644 w 1003"/>
              <a:gd name="T37" fmla="*/ 590 h 1150"/>
              <a:gd name="T38" fmla="*/ 813 w 1003"/>
              <a:gd name="T39" fmla="*/ 480 h 1150"/>
              <a:gd name="T40" fmla="*/ 838 w 1003"/>
              <a:gd name="T41" fmla="*/ 548 h 1150"/>
              <a:gd name="T42" fmla="*/ 889 w 1003"/>
              <a:gd name="T43" fmla="*/ 602 h 1150"/>
              <a:gd name="T44" fmla="*/ 969 w 1003"/>
              <a:gd name="T45" fmla="*/ 640 h 1150"/>
              <a:gd name="T46" fmla="*/ 986 w 1003"/>
              <a:gd name="T47" fmla="*/ 758 h 1150"/>
              <a:gd name="T48" fmla="*/ 990 w 1003"/>
              <a:gd name="T49" fmla="*/ 868 h 1150"/>
              <a:gd name="T50" fmla="*/ 965 w 1003"/>
              <a:gd name="T51" fmla="*/ 914 h 1150"/>
              <a:gd name="T52" fmla="*/ 914 w 1003"/>
              <a:gd name="T53" fmla="*/ 960 h 1150"/>
              <a:gd name="T54" fmla="*/ 927 w 1003"/>
              <a:gd name="T55" fmla="*/ 1003 h 1150"/>
              <a:gd name="T56" fmla="*/ 918 w 1003"/>
              <a:gd name="T57" fmla="*/ 1062 h 1150"/>
              <a:gd name="T58" fmla="*/ 889 w 1003"/>
              <a:gd name="T59" fmla="*/ 1108 h 1150"/>
              <a:gd name="T60" fmla="*/ 830 w 1003"/>
              <a:gd name="T61" fmla="*/ 1125 h 1150"/>
              <a:gd name="T62" fmla="*/ 775 w 1003"/>
              <a:gd name="T63" fmla="*/ 1133 h 1150"/>
              <a:gd name="T64" fmla="*/ 674 w 1003"/>
              <a:gd name="T65" fmla="*/ 1083 h 1150"/>
              <a:gd name="T66" fmla="*/ 644 w 1003"/>
              <a:gd name="T67" fmla="*/ 1095 h 1150"/>
              <a:gd name="T68" fmla="*/ 539 w 1003"/>
              <a:gd name="T69" fmla="*/ 1062 h 1150"/>
              <a:gd name="T70" fmla="*/ 497 w 1003"/>
              <a:gd name="T71" fmla="*/ 1015 h 1150"/>
              <a:gd name="T72" fmla="*/ 531 w 1003"/>
              <a:gd name="T73" fmla="*/ 813 h 1150"/>
              <a:gd name="T74" fmla="*/ 514 w 1003"/>
              <a:gd name="T75" fmla="*/ 771 h 1150"/>
              <a:gd name="T76" fmla="*/ 379 w 1003"/>
              <a:gd name="T77" fmla="*/ 741 h 1150"/>
              <a:gd name="T78" fmla="*/ 354 w 1003"/>
              <a:gd name="T79" fmla="*/ 733 h 1150"/>
              <a:gd name="T80" fmla="*/ 354 w 1003"/>
              <a:gd name="T81" fmla="*/ 703 h 1150"/>
              <a:gd name="T82" fmla="*/ 366 w 1003"/>
              <a:gd name="T83" fmla="*/ 661 h 1150"/>
              <a:gd name="T84" fmla="*/ 244 w 1003"/>
              <a:gd name="T85" fmla="*/ 548 h 1150"/>
              <a:gd name="T86" fmla="*/ 211 w 1003"/>
              <a:gd name="T87" fmla="*/ 489 h 1150"/>
              <a:gd name="T88" fmla="*/ 139 w 1003"/>
              <a:gd name="T89" fmla="*/ 472 h 1150"/>
              <a:gd name="T90" fmla="*/ 143 w 1003"/>
              <a:gd name="T91" fmla="*/ 442 h 1150"/>
              <a:gd name="T92" fmla="*/ 160 w 1003"/>
              <a:gd name="T93" fmla="*/ 400 h 1150"/>
              <a:gd name="T94" fmla="*/ 147 w 1003"/>
              <a:gd name="T95" fmla="*/ 371 h 1150"/>
              <a:gd name="T96" fmla="*/ 160 w 1003"/>
              <a:gd name="T97" fmla="*/ 270 h 1150"/>
              <a:gd name="T98" fmla="*/ 147 w 1003"/>
              <a:gd name="T99" fmla="*/ 244 h 1150"/>
              <a:gd name="T100" fmla="*/ 71 w 1003"/>
              <a:gd name="T101" fmla="*/ 299 h 1150"/>
              <a:gd name="T102" fmla="*/ 50 w 1003"/>
              <a:gd name="T103" fmla="*/ 274 h 1150"/>
              <a:gd name="T104" fmla="*/ 50 w 1003"/>
              <a:gd name="T105" fmla="*/ 202 h 1150"/>
              <a:gd name="T106" fmla="*/ 12 w 1003"/>
              <a:gd name="T107" fmla="*/ 126 h 1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03" h="1150">
                <a:moveTo>
                  <a:pt x="0" y="114"/>
                </a:moveTo>
                <a:lnTo>
                  <a:pt x="0" y="114"/>
                </a:lnTo>
                <a:lnTo>
                  <a:pt x="12" y="93"/>
                </a:lnTo>
                <a:lnTo>
                  <a:pt x="21" y="72"/>
                </a:lnTo>
                <a:lnTo>
                  <a:pt x="21" y="72"/>
                </a:lnTo>
                <a:lnTo>
                  <a:pt x="34" y="55"/>
                </a:lnTo>
                <a:lnTo>
                  <a:pt x="46" y="42"/>
                </a:lnTo>
                <a:lnTo>
                  <a:pt x="63" y="29"/>
                </a:lnTo>
                <a:lnTo>
                  <a:pt x="88" y="13"/>
                </a:lnTo>
                <a:lnTo>
                  <a:pt x="114" y="4"/>
                </a:lnTo>
                <a:lnTo>
                  <a:pt x="147" y="0"/>
                </a:lnTo>
                <a:lnTo>
                  <a:pt x="185" y="4"/>
                </a:lnTo>
                <a:lnTo>
                  <a:pt x="185" y="4"/>
                </a:lnTo>
                <a:lnTo>
                  <a:pt x="198" y="4"/>
                </a:lnTo>
                <a:lnTo>
                  <a:pt x="206" y="8"/>
                </a:lnTo>
                <a:lnTo>
                  <a:pt x="219" y="21"/>
                </a:lnTo>
                <a:lnTo>
                  <a:pt x="232" y="34"/>
                </a:lnTo>
                <a:lnTo>
                  <a:pt x="240" y="59"/>
                </a:lnTo>
                <a:lnTo>
                  <a:pt x="248" y="88"/>
                </a:lnTo>
                <a:lnTo>
                  <a:pt x="244" y="131"/>
                </a:lnTo>
                <a:lnTo>
                  <a:pt x="244" y="131"/>
                </a:lnTo>
                <a:lnTo>
                  <a:pt x="240" y="147"/>
                </a:lnTo>
                <a:lnTo>
                  <a:pt x="236" y="181"/>
                </a:lnTo>
                <a:lnTo>
                  <a:pt x="232" y="202"/>
                </a:lnTo>
                <a:lnTo>
                  <a:pt x="232" y="223"/>
                </a:lnTo>
                <a:lnTo>
                  <a:pt x="236" y="244"/>
                </a:lnTo>
                <a:lnTo>
                  <a:pt x="244" y="261"/>
                </a:lnTo>
                <a:lnTo>
                  <a:pt x="244" y="261"/>
                </a:lnTo>
                <a:lnTo>
                  <a:pt x="269" y="295"/>
                </a:lnTo>
                <a:lnTo>
                  <a:pt x="286" y="312"/>
                </a:lnTo>
                <a:lnTo>
                  <a:pt x="303" y="324"/>
                </a:lnTo>
                <a:lnTo>
                  <a:pt x="320" y="333"/>
                </a:lnTo>
                <a:lnTo>
                  <a:pt x="337" y="333"/>
                </a:lnTo>
                <a:lnTo>
                  <a:pt x="354" y="329"/>
                </a:lnTo>
                <a:lnTo>
                  <a:pt x="371" y="316"/>
                </a:lnTo>
                <a:lnTo>
                  <a:pt x="371" y="316"/>
                </a:lnTo>
                <a:lnTo>
                  <a:pt x="404" y="286"/>
                </a:lnTo>
                <a:lnTo>
                  <a:pt x="421" y="274"/>
                </a:lnTo>
                <a:lnTo>
                  <a:pt x="438" y="261"/>
                </a:lnTo>
                <a:lnTo>
                  <a:pt x="455" y="257"/>
                </a:lnTo>
                <a:lnTo>
                  <a:pt x="472" y="257"/>
                </a:lnTo>
                <a:lnTo>
                  <a:pt x="497" y="257"/>
                </a:lnTo>
                <a:lnTo>
                  <a:pt x="522" y="265"/>
                </a:lnTo>
                <a:lnTo>
                  <a:pt x="522" y="265"/>
                </a:lnTo>
                <a:lnTo>
                  <a:pt x="548" y="282"/>
                </a:lnTo>
                <a:lnTo>
                  <a:pt x="569" y="299"/>
                </a:lnTo>
                <a:lnTo>
                  <a:pt x="590" y="316"/>
                </a:lnTo>
                <a:lnTo>
                  <a:pt x="607" y="337"/>
                </a:lnTo>
                <a:lnTo>
                  <a:pt x="611" y="345"/>
                </a:lnTo>
                <a:lnTo>
                  <a:pt x="615" y="354"/>
                </a:lnTo>
                <a:lnTo>
                  <a:pt x="611" y="362"/>
                </a:lnTo>
                <a:lnTo>
                  <a:pt x="607" y="371"/>
                </a:lnTo>
                <a:lnTo>
                  <a:pt x="594" y="379"/>
                </a:lnTo>
                <a:lnTo>
                  <a:pt x="577" y="383"/>
                </a:lnTo>
                <a:lnTo>
                  <a:pt x="577" y="383"/>
                </a:lnTo>
                <a:lnTo>
                  <a:pt x="569" y="392"/>
                </a:lnTo>
                <a:lnTo>
                  <a:pt x="548" y="417"/>
                </a:lnTo>
                <a:lnTo>
                  <a:pt x="539" y="434"/>
                </a:lnTo>
                <a:lnTo>
                  <a:pt x="531" y="451"/>
                </a:lnTo>
                <a:lnTo>
                  <a:pt x="531" y="476"/>
                </a:lnTo>
                <a:lnTo>
                  <a:pt x="539" y="501"/>
                </a:lnTo>
                <a:lnTo>
                  <a:pt x="539" y="501"/>
                </a:lnTo>
                <a:lnTo>
                  <a:pt x="543" y="501"/>
                </a:lnTo>
                <a:lnTo>
                  <a:pt x="552" y="505"/>
                </a:lnTo>
                <a:lnTo>
                  <a:pt x="560" y="522"/>
                </a:lnTo>
                <a:lnTo>
                  <a:pt x="560" y="552"/>
                </a:lnTo>
                <a:lnTo>
                  <a:pt x="560" y="552"/>
                </a:lnTo>
                <a:lnTo>
                  <a:pt x="564" y="569"/>
                </a:lnTo>
                <a:lnTo>
                  <a:pt x="569" y="586"/>
                </a:lnTo>
                <a:lnTo>
                  <a:pt x="573" y="594"/>
                </a:lnTo>
                <a:lnTo>
                  <a:pt x="581" y="602"/>
                </a:lnTo>
                <a:lnTo>
                  <a:pt x="594" y="607"/>
                </a:lnTo>
                <a:lnTo>
                  <a:pt x="607" y="607"/>
                </a:lnTo>
                <a:lnTo>
                  <a:pt x="623" y="602"/>
                </a:lnTo>
                <a:lnTo>
                  <a:pt x="644" y="590"/>
                </a:lnTo>
                <a:lnTo>
                  <a:pt x="644" y="590"/>
                </a:lnTo>
                <a:lnTo>
                  <a:pt x="724" y="539"/>
                </a:lnTo>
                <a:lnTo>
                  <a:pt x="767" y="510"/>
                </a:lnTo>
                <a:lnTo>
                  <a:pt x="809" y="476"/>
                </a:lnTo>
                <a:lnTo>
                  <a:pt x="813" y="480"/>
                </a:lnTo>
                <a:lnTo>
                  <a:pt x="813" y="480"/>
                </a:lnTo>
                <a:lnTo>
                  <a:pt x="817" y="489"/>
                </a:lnTo>
                <a:lnTo>
                  <a:pt x="830" y="514"/>
                </a:lnTo>
                <a:lnTo>
                  <a:pt x="838" y="548"/>
                </a:lnTo>
                <a:lnTo>
                  <a:pt x="842" y="569"/>
                </a:lnTo>
                <a:lnTo>
                  <a:pt x="842" y="586"/>
                </a:lnTo>
                <a:lnTo>
                  <a:pt x="889" y="602"/>
                </a:lnTo>
                <a:lnTo>
                  <a:pt x="889" y="602"/>
                </a:lnTo>
                <a:lnTo>
                  <a:pt x="901" y="602"/>
                </a:lnTo>
                <a:lnTo>
                  <a:pt x="935" y="615"/>
                </a:lnTo>
                <a:lnTo>
                  <a:pt x="956" y="628"/>
                </a:lnTo>
                <a:lnTo>
                  <a:pt x="969" y="640"/>
                </a:lnTo>
                <a:lnTo>
                  <a:pt x="981" y="661"/>
                </a:lnTo>
                <a:lnTo>
                  <a:pt x="986" y="687"/>
                </a:lnTo>
                <a:lnTo>
                  <a:pt x="986" y="687"/>
                </a:lnTo>
                <a:lnTo>
                  <a:pt x="986" y="758"/>
                </a:lnTo>
                <a:lnTo>
                  <a:pt x="990" y="779"/>
                </a:lnTo>
                <a:lnTo>
                  <a:pt x="1003" y="830"/>
                </a:lnTo>
                <a:lnTo>
                  <a:pt x="1003" y="830"/>
                </a:lnTo>
                <a:lnTo>
                  <a:pt x="990" y="868"/>
                </a:lnTo>
                <a:lnTo>
                  <a:pt x="977" y="897"/>
                </a:lnTo>
                <a:lnTo>
                  <a:pt x="969" y="906"/>
                </a:lnTo>
                <a:lnTo>
                  <a:pt x="965" y="914"/>
                </a:lnTo>
                <a:lnTo>
                  <a:pt x="965" y="914"/>
                </a:lnTo>
                <a:lnTo>
                  <a:pt x="944" y="927"/>
                </a:lnTo>
                <a:lnTo>
                  <a:pt x="927" y="939"/>
                </a:lnTo>
                <a:lnTo>
                  <a:pt x="918" y="952"/>
                </a:lnTo>
                <a:lnTo>
                  <a:pt x="914" y="960"/>
                </a:lnTo>
                <a:lnTo>
                  <a:pt x="918" y="977"/>
                </a:lnTo>
                <a:lnTo>
                  <a:pt x="922" y="994"/>
                </a:lnTo>
                <a:lnTo>
                  <a:pt x="922" y="994"/>
                </a:lnTo>
                <a:lnTo>
                  <a:pt x="927" y="1003"/>
                </a:lnTo>
                <a:lnTo>
                  <a:pt x="931" y="1028"/>
                </a:lnTo>
                <a:lnTo>
                  <a:pt x="931" y="1041"/>
                </a:lnTo>
                <a:lnTo>
                  <a:pt x="927" y="1049"/>
                </a:lnTo>
                <a:lnTo>
                  <a:pt x="918" y="1062"/>
                </a:lnTo>
                <a:lnTo>
                  <a:pt x="901" y="1066"/>
                </a:lnTo>
                <a:lnTo>
                  <a:pt x="901" y="1066"/>
                </a:lnTo>
                <a:lnTo>
                  <a:pt x="897" y="1078"/>
                </a:lnTo>
                <a:lnTo>
                  <a:pt x="889" y="1108"/>
                </a:lnTo>
                <a:lnTo>
                  <a:pt x="880" y="1121"/>
                </a:lnTo>
                <a:lnTo>
                  <a:pt x="868" y="1129"/>
                </a:lnTo>
                <a:lnTo>
                  <a:pt x="851" y="1133"/>
                </a:lnTo>
                <a:lnTo>
                  <a:pt x="830" y="1125"/>
                </a:lnTo>
                <a:lnTo>
                  <a:pt x="796" y="1150"/>
                </a:lnTo>
                <a:lnTo>
                  <a:pt x="796" y="1150"/>
                </a:lnTo>
                <a:lnTo>
                  <a:pt x="796" y="1150"/>
                </a:lnTo>
                <a:lnTo>
                  <a:pt x="775" y="1133"/>
                </a:lnTo>
                <a:lnTo>
                  <a:pt x="737" y="1104"/>
                </a:lnTo>
                <a:lnTo>
                  <a:pt x="712" y="1091"/>
                </a:lnTo>
                <a:lnTo>
                  <a:pt x="691" y="1083"/>
                </a:lnTo>
                <a:lnTo>
                  <a:pt x="674" y="1083"/>
                </a:lnTo>
                <a:lnTo>
                  <a:pt x="665" y="1083"/>
                </a:lnTo>
                <a:lnTo>
                  <a:pt x="657" y="1087"/>
                </a:lnTo>
                <a:lnTo>
                  <a:pt x="657" y="1087"/>
                </a:lnTo>
                <a:lnTo>
                  <a:pt x="644" y="1095"/>
                </a:lnTo>
                <a:lnTo>
                  <a:pt x="623" y="1095"/>
                </a:lnTo>
                <a:lnTo>
                  <a:pt x="602" y="1091"/>
                </a:lnTo>
                <a:lnTo>
                  <a:pt x="602" y="1091"/>
                </a:lnTo>
                <a:lnTo>
                  <a:pt x="539" y="1062"/>
                </a:lnTo>
                <a:lnTo>
                  <a:pt x="501" y="1045"/>
                </a:lnTo>
                <a:lnTo>
                  <a:pt x="501" y="1045"/>
                </a:lnTo>
                <a:lnTo>
                  <a:pt x="501" y="1045"/>
                </a:lnTo>
                <a:lnTo>
                  <a:pt x="497" y="1015"/>
                </a:lnTo>
                <a:lnTo>
                  <a:pt x="501" y="982"/>
                </a:lnTo>
                <a:lnTo>
                  <a:pt x="510" y="901"/>
                </a:lnTo>
                <a:lnTo>
                  <a:pt x="531" y="813"/>
                </a:lnTo>
                <a:lnTo>
                  <a:pt x="531" y="813"/>
                </a:lnTo>
                <a:lnTo>
                  <a:pt x="531" y="792"/>
                </a:lnTo>
                <a:lnTo>
                  <a:pt x="531" y="784"/>
                </a:lnTo>
                <a:lnTo>
                  <a:pt x="526" y="779"/>
                </a:lnTo>
                <a:lnTo>
                  <a:pt x="514" y="771"/>
                </a:lnTo>
                <a:lnTo>
                  <a:pt x="497" y="767"/>
                </a:lnTo>
                <a:lnTo>
                  <a:pt x="463" y="771"/>
                </a:lnTo>
                <a:lnTo>
                  <a:pt x="446" y="775"/>
                </a:lnTo>
                <a:lnTo>
                  <a:pt x="379" y="741"/>
                </a:lnTo>
                <a:lnTo>
                  <a:pt x="379" y="741"/>
                </a:lnTo>
                <a:lnTo>
                  <a:pt x="366" y="741"/>
                </a:lnTo>
                <a:lnTo>
                  <a:pt x="358" y="737"/>
                </a:lnTo>
                <a:lnTo>
                  <a:pt x="354" y="733"/>
                </a:lnTo>
                <a:lnTo>
                  <a:pt x="350" y="725"/>
                </a:lnTo>
                <a:lnTo>
                  <a:pt x="354" y="712"/>
                </a:lnTo>
                <a:lnTo>
                  <a:pt x="354" y="703"/>
                </a:lnTo>
                <a:lnTo>
                  <a:pt x="354" y="703"/>
                </a:lnTo>
                <a:lnTo>
                  <a:pt x="362" y="691"/>
                </a:lnTo>
                <a:lnTo>
                  <a:pt x="366" y="678"/>
                </a:lnTo>
                <a:lnTo>
                  <a:pt x="366" y="670"/>
                </a:lnTo>
                <a:lnTo>
                  <a:pt x="366" y="661"/>
                </a:lnTo>
                <a:lnTo>
                  <a:pt x="358" y="649"/>
                </a:lnTo>
                <a:lnTo>
                  <a:pt x="358" y="649"/>
                </a:lnTo>
                <a:lnTo>
                  <a:pt x="248" y="615"/>
                </a:lnTo>
                <a:lnTo>
                  <a:pt x="244" y="548"/>
                </a:lnTo>
                <a:lnTo>
                  <a:pt x="244" y="548"/>
                </a:lnTo>
                <a:lnTo>
                  <a:pt x="236" y="522"/>
                </a:lnTo>
                <a:lnTo>
                  <a:pt x="223" y="501"/>
                </a:lnTo>
                <a:lnTo>
                  <a:pt x="211" y="489"/>
                </a:lnTo>
                <a:lnTo>
                  <a:pt x="194" y="480"/>
                </a:lnTo>
                <a:lnTo>
                  <a:pt x="177" y="476"/>
                </a:lnTo>
                <a:lnTo>
                  <a:pt x="164" y="472"/>
                </a:lnTo>
                <a:lnTo>
                  <a:pt x="139" y="472"/>
                </a:lnTo>
                <a:lnTo>
                  <a:pt x="135" y="476"/>
                </a:lnTo>
                <a:lnTo>
                  <a:pt x="135" y="476"/>
                </a:lnTo>
                <a:lnTo>
                  <a:pt x="143" y="442"/>
                </a:lnTo>
                <a:lnTo>
                  <a:pt x="143" y="442"/>
                </a:lnTo>
                <a:lnTo>
                  <a:pt x="152" y="438"/>
                </a:lnTo>
                <a:lnTo>
                  <a:pt x="156" y="425"/>
                </a:lnTo>
                <a:lnTo>
                  <a:pt x="164" y="409"/>
                </a:lnTo>
                <a:lnTo>
                  <a:pt x="160" y="400"/>
                </a:lnTo>
                <a:lnTo>
                  <a:pt x="156" y="392"/>
                </a:lnTo>
                <a:lnTo>
                  <a:pt x="156" y="392"/>
                </a:lnTo>
                <a:lnTo>
                  <a:pt x="152" y="383"/>
                </a:lnTo>
                <a:lnTo>
                  <a:pt x="147" y="371"/>
                </a:lnTo>
                <a:lnTo>
                  <a:pt x="143" y="345"/>
                </a:lnTo>
                <a:lnTo>
                  <a:pt x="143" y="316"/>
                </a:lnTo>
                <a:lnTo>
                  <a:pt x="160" y="270"/>
                </a:lnTo>
                <a:lnTo>
                  <a:pt x="160" y="270"/>
                </a:lnTo>
                <a:lnTo>
                  <a:pt x="164" y="257"/>
                </a:lnTo>
                <a:lnTo>
                  <a:pt x="160" y="248"/>
                </a:lnTo>
                <a:lnTo>
                  <a:pt x="156" y="244"/>
                </a:lnTo>
                <a:lnTo>
                  <a:pt x="147" y="244"/>
                </a:lnTo>
                <a:lnTo>
                  <a:pt x="122" y="257"/>
                </a:lnTo>
                <a:lnTo>
                  <a:pt x="88" y="286"/>
                </a:lnTo>
                <a:lnTo>
                  <a:pt x="88" y="286"/>
                </a:lnTo>
                <a:lnTo>
                  <a:pt x="71" y="299"/>
                </a:lnTo>
                <a:lnTo>
                  <a:pt x="67" y="299"/>
                </a:lnTo>
                <a:lnTo>
                  <a:pt x="59" y="299"/>
                </a:lnTo>
                <a:lnTo>
                  <a:pt x="55" y="291"/>
                </a:lnTo>
                <a:lnTo>
                  <a:pt x="50" y="274"/>
                </a:lnTo>
                <a:lnTo>
                  <a:pt x="50" y="240"/>
                </a:lnTo>
                <a:lnTo>
                  <a:pt x="50" y="223"/>
                </a:lnTo>
                <a:lnTo>
                  <a:pt x="50" y="223"/>
                </a:lnTo>
                <a:lnTo>
                  <a:pt x="50" y="202"/>
                </a:lnTo>
                <a:lnTo>
                  <a:pt x="46" y="181"/>
                </a:lnTo>
                <a:lnTo>
                  <a:pt x="38" y="164"/>
                </a:lnTo>
                <a:lnTo>
                  <a:pt x="34" y="147"/>
                </a:lnTo>
                <a:lnTo>
                  <a:pt x="12" y="126"/>
                </a:lnTo>
                <a:lnTo>
                  <a:pt x="4" y="114"/>
                </a:lnTo>
                <a:lnTo>
                  <a:pt x="0" y="114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8208963" y="3154363"/>
            <a:ext cx="641350" cy="930275"/>
          </a:xfrm>
          <a:custGeom>
            <a:avLst/>
            <a:gdLst>
              <a:gd name="T0" fmla="*/ 404 w 404"/>
              <a:gd name="T1" fmla="*/ 156 h 586"/>
              <a:gd name="T2" fmla="*/ 404 w 404"/>
              <a:gd name="T3" fmla="*/ 135 h 586"/>
              <a:gd name="T4" fmla="*/ 387 w 404"/>
              <a:gd name="T5" fmla="*/ 131 h 586"/>
              <a:gd name="T6" fmla="*/ 328 w 404"/>
              <a:gd name="T7" fmla="*/ 177 h 586"/>
              <a:gd name="T8" fmla="*/ 311 w 404"/>
              <a:gd name="T9" fmla="*/ 186 h 586"/>
              <a:gd name="T10" fmla="*/ 303 w 404"/>
              <a:gd name="T11" fmla="*/ 186 h 586"/>
              <a:gd name="T12" fmla="*/ 290 w 404"/>
              <a:gd name="T13" fmla="*/ 161 h 586"/>
              <a:gd name="T14" fmla="*/ 290 w 404"/>
              <a:gd name="T15" fmla="*/ 110 h 586"/>
              <a:gd name="T16" fmla="*/ 290 w 404"/>
              <a:gd name="T17" fmla="*/ 89 h 586"/>
              <a:gd name="T18" fmla="*/ 282 w 404"/>
              <a:gd name="T19" fmla="*/ 51 h 586"/>
              <a:gd name="T20" fmla="*/ 256 w 404"/>
              <a:gd name="T21" fmla="*/ 13 h 586"/>
              <a:gd name="T22" fmla="*/ 244 w 404"/>
              <a:gd name="T23" fmla="*/ 0 h 586"/>
              <a:gd name="T24" fmla="*/ 227 w 404"/>
              <a:gd name="T25" fmla="*/ 17 h 586"/>
              <a:gd name="T26" fmla="*/ 0 w 404"/>
              <a:gd name="T27" fmla="*/ 131 h 586"/>
              <a:gd name="T28" fmla="*/ 0 w 404"/>
              <a:gd name="T29" fmla="*/ 173 h 586"/>
              <a:gd name="T30" fmla="*/ 16 w 404"/>
              <a:gd name="T31" fmla="*/ 232 h 586"/>
              <a:gd name="T32" fmla="*/ 46 w 404"/>
              <a:gd name="T33" fmla="*/ 262 h 586"/>
              <a:gd name="T34" fmla="*/ 71 w 404"/>
              <a:gd name="T35" fmla="*/ 270 h 586"/>
              <a:gd name="T36" fmla="*/ 71 w 404"/>
              <a:gd name="T37" fmla="*/ 274 h 586"/>
              <a:gd name="T38" fmla="*/ 88 w 404"/>
              <a:gd name="T39" fmla="*/ 329 h 586"/>
              <a:gd name="T40" fmla="*/ 84 w 404"/>
              <a:gd name="T41" fmla="*/ 333 h 586"/>
              <a:gd name="T42" fmla="*/ 75 w 404"/>
              <a:gd name="T43" fmla="*/ 359 h 586"/>
              <a:gd name="T44" fmla="*/ 84 w 404"/>
              <a:gd name="T45" fmla="*/ 380 h 586"/>
              <a:gd name="T46" fmla="*/ 96 w 404"/>
              <a:gd name="T47" fmla="*/ 384 h 586"/>
              <a:gd name="T48" fmla="*/ 109 w 404"/>
              <a:gd name="T49" fmla="*/ 363 h 586"/>
              <a:gd name="T50" fmla="*/ 113 w 404"/>
              <a:gd name="T51" fmla="*/ 342 h 586"/>
              <a:gd name="T52" fmla="*/ 117 w 404"/>
              <a:gd name="T53" fmla="*/ 363 h 586"/>
              <a:gd name="T54" fmla="*/ 147 w 404"/>
              <a:gd name="T55" fmla="*/ 392 h 586"/>
              <a:gd name="T56" fmla="*/ 160 w 404"/>
              <a:gd name="T57" fmla="*/ 405 h 586"/>
              <a:gd name="T58" fmla="*/ 181 w 404"/>
              <a:gd name="T59" fmla="*/ 481 h 586"/>
              <a:gd name="T60" fmla="*/ 181 w 404"/>
              <a:gd name="T61" fmla="*/ 514 h 586"/>
              <a:gd name="T62" fmla="*/ 206 w 404"/>
              <a:gd name="T63" fmla="*/ 531 h 586"/>
              <a:gd name="T64" fmla="*/ 320 w 404"/>
              <a:gd name="T65" fmla="*/ 586 h 586"/>
              <a:gd name="T66" fmla="*/ 345 w 404"/>
              <a:gd name="T67" fmla="*/ 582 h 586"/>
              <a:gd name="T68" fmla="*/ 358 w 404"/>
              <a:gd name="T69" fmla="*/ 573 h 586"/>
              <a:gd name="T70" fmla="*/ 324 w 404"/>
              <a:gd name="T71" fmla="*/ 552 h 586"/>
              <a:gd name="T72" fmla="*/ 290 w 404"/>
              <a:gd name="T73" fmla="*/ 527 h 586"/>
              <a:gd name="T74" fmla="*/ 273 w 404"/>
              <a:gd name="T75" fmla="*/ 502 h 586"/>
              <a:gd name="T76" fmla="*/ 278 w 404"/>
              <a:gd name="T77" fmla="*/ 477 h 586"/>
              <a:gd name="T78" fmla="*/ 299 w 404"/>
              <a:gd name="T79" fmla="*/ 455 h 586"/>
              <a:gd name="T80" fmla="*/ 328 w 404"/>
              <a:gd name="T81" fmla="*/ 447 h 586"/>
              <a:gd name="T82" fmla="*/ 345 w 404"/>
              <a:gd name="T83" fmla="*/ 447 h 586"/>
              <a:gd name="T84" fmla="*/ 362 w 404"/>
              <a:gd name="T85" fmla="*/ 439 h 586"/>
              <a:gd name="T86" fmla="*/ 370 w 404"/>
              <a:gd name="T87" fmla="*/ 418 h 586"/>
              <a:gd name="T88" fmla="*/ 366 w 404"/>
              <a:gd name="T89" fmla="*/ 401 h 586"/>
              <a:gd name="T90" fmla="*/ 374 w 404"/>
              <a:gd name="T91" fmla="*/ 359 h 586"/>
              <a:gd name="T92" fmla="*/ 387 w 404"/>
              <a:gd name="T93" fmla="*/ 333 h 586"/>
              <a:gd name="T94" fmla="*/ 400 w 404"/>
              <a:gd name="T95" fmla="*/ 312 h 586"/>
              <a:gd name="T96" fmla="*/ 404 w 404"/>
              <a:gd name="T97" fmla="*/ 287 h 586"/>
              <a:gd name="T98" fmla="*/ 400 w 404"/>
              <a:gd name="T99" fmla="*/ 279 h 586"/>
              <a:gd name="T100" fmla="*/ 387 w 404"/>
              <a:gd name="T101" fmla="*/ 257 h 586"/>
              <a:gd name="T102" fmla="*/ 387 w 404"/>
              <a:gd name="T103" fmla="*/ 207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4" h="586">
                <a:moveTo>
                  <a:pt x="404" y="156"/>
                </a:moveTo>
                <a:lnTo>
                  <a:pt x="404" y="156"/>
                </a:lnTo>
                <a:lnTo>
                  <a:pt x="404" y="144"/>
                </a:lnTo>
                <a:lnTo>
                  <a:pt x="404" y="135"/>
                </a:lnTo>
                <a:lnTo>
                  <a:pt x="396" y="131"/>
                </a:lnTo>
                <a:lnTo>
                  <a:pt x="387" y="131"/>
                </a:lnTo>
                <a:lnTo>
                  <a:pt x="362" y="148"/>
                </a:lnTo>
                <a:lnTo>
                  <a:pt x="328" y="177"/>
                </a:lnTo>
                <a:lnTo>
                  <a:pt x="328" y="177"/>
                </a:lnTo>
                <a:lnTo>
                  <a:pt x="311" y="186"/>
                </a:lnTo>
                <a:lnTo>
                  <a:pt x="307" y="186"/>
                </a:lnTo>
                <a:lnTo>
                  <a:pt x="303" y="186"/>
                </a:lnTo>
                <a:lnTo>
                  <a:pt x="294" y="177"/>
                </a:lnTo>
                <a:lnTo>
                  <a:pt x="290" y="161"/>
                </a:lnTo>
                <a:lnTo>
                  <a:pt x="290" y="127"/>
                </a:lnTo>
                <a:lnTo>
                  <a:pt x="290" y="110"/>
                </a:lnTo>
                <a:lnTo>
                  <a:pt x="290" y="110"/>
                </a:lnTo>
                <a:lnTo>
                  <a:pt x="290" y="89"/>
                </a:lnTo>
                <a:lnTo>
                  <a:pt x="286" y="72"/>
                </a:lnTo>
                <a:lnTo>
                  <a:pt x="282" y="51"/>
                </a:lnTo>
                <a:lnTo>
                  <a:pt x="273" y="38"/>
                </a:lnTo>
                <a:lnTo>
                  <a:pt x="256" y="13"/>
                </a:lnTo>
                <a:lnTo>
                  <a:pt x="244" y="0"/>
                </a:lnTo>
                <a:lnTo>
                  <a:pt x="244" y="0"/>
                </a:lnTo>
                <a:lnTo>
                  <a:pt x="244" y="0"/>
                </a:lnTo>
                <a:lnTo>
                  <a:pt x="227" y="17"/>
                </a:lnTo>
                <a:lnTo>
                  <a:pt x="219" y="22"/>
                </a:lnTo>
                <a:lnTo>
                  <a:pt x="0" y="131"/>
                </a:lnTo>
                <a:lnTo>
                  <a:pt x="0" y="131"/>
                </a:lnTo>
                <a:lnTo>
                  <a:pt x="0" y="173"/>
                </a:lnTo>
                <a:lnTo>
                  <a:pt x="4" y="207"/>
                </a:lnTo>
                <a:lnTo>
                  <a:pt x="16" y="232"/>
                </a:lnTo>
                <a:lnTo>
                  <a:pt x="29" y="249"/>
                </a:lnTo>
                <a:lnTo>
                  <a:pt x="46" y="262"/>
                </a:lnTo>
                <a:lnTo>
                  <a:pt x="58" y="266"/>
                </a:lnTo>
                <a:lnTo>
                  <a:pt x="71" y="270"/>
                </a:lnTo>
                <a:lnTo>
                  <a:pt x="71" y="274"/>
                </a:lnTo>
                <a:lnTo>
                  <a:pt x="71" y="274"/>
                </a:lnTo>
                <a:lnTo>
                  <a:pt x="75" y="270"/>
                </a:lnTo>
                <a:lnTo>
                  <a:pt x="88" y="329"/>
                </a:lnTo>
                <a:lnTo>
                  <a:pt x="88" y="329"/>
                </a:lnTo>
                <a:lnTo>
                  <a:pt x="84" y="333"/>
                </a:lnTo>
                <a:lnTo>
                  <a:pt x="75" y="350"/>
                </a:lnTo>
                <a:lnTo>
                  <a:pt x="75" y="359"/>
                </a:lnTo>
                <a:lnTo>
                  <a:pt x="75" y="371"/>
                </a:lnTo>
                <a:lnTo>
                  <a:pt x="84" y="380"/>
                </a:lnTo>
                <a:lnTo>
                  <a:pt x="96" y="384"/>
                </a:lnTo>
                <a:lnTo>
                  <a:pt x="96" y="384"/>
                </a:lnTo>
                <a:lnTo>
                  <a:pt x="105" y="375"/>
                </a:lnTo>
                <a:lnTo>
                  <a:pt x="109" y="363"/>
                </a:lnTo>
                <a:lnTo>
                  <a:pt x="113" y="342"/>
                </a:lnTo>
                <a:lnTo>
                  <a:pt x="113" y="342"/>
                </a:lnTo>
                <a:lnTo>
                  <a:pt x="113" y="346"/>
                </a:lnTo>
                <a:lnTo>
                  <a:pt x="117" y="363"/>
                </a:lnTo>
                <a:lnTo>
                  <a:pt x="134" y="384"/>
                </a:lnTo>
                <a:lnTo>
                  <a:pt x="147" y="392"/>
                </a:lnTo>
                <a:lnTo>
                  <a:pt x="160" y="405"/>
                </a:lnTo>
                <a:lnTo>
                  <a:pt x="160" y="405"/>
                </a:lnTo>
                <a:lnTo>
                  <a:pt x="172" y="443"/>
                </a:lnTo>
                <a:lnTo>
                  <a:pt x="181" y="481"/>
                </a:lnTo>
                <a:lnTo>
                  <a:pt x="181" y="498"/>
                </a:lnTo>
                <a:lnTo>
                  <a:pt x="181" y="514"/>
                </a:lnTo>
                <a:lnTo>
                  <a:pt x="181" y="531"/>
                </a:lnTo>
                <a:lnTo>
                  <a:pt x="206" y="531"/>
                </a:lnTo>
                <a:lnTo>
                  <a:pt x="261" y="586"/>
                </a:lnTo>
                <a:lnTo>
                  <a:pt x="320" y="586"/>
                </a:lnTo>
                <a:lnTo>
                  <a:pt x="320" y="586"/>
                </a:lnTo>
                <a:lnTo>
                  <a:pt x="345" y="582"/>
                </a:lnTo>
                <a:lnTo>
                  <a:pt x="358" y="578"/>
                </a:lnTo>
                <a:lnTo>
                  <a:pt x="358" y="573"/>
                </a:lnTo>
                <a:lnTo>
                  <a:pt x="353" y="565"/>
                </a:lnTo>
                <a:lnTo>
                  <a:pt x="324" y="552"/>
                </a:lnTo>
                <a:lnTo>
                  <a:pt x="290" y="527"/>
                </a:lnTo>
                <a:lnTo>
                  <a:pt x="290" y="527"/>
                </a:lnTo>
                <a:lnTo>
                  <a:pt x="278" y="514"/>
                </a:lnTo>
                <a:lnTo>
                  <a:pt x="273" y="502"/>
                </a:lnTo>
                <a:lnTo>
                  <a:pt x="273" y="489"/>
                </a:lnTo>
                <a:lnTo>
                  <a:pt x="278" y="477"/>
                </a:lnTo>
                <a:lnTo>
                  <a:pt x="286" y="464"/>
                </a:lnTo>
                <a:lnTo>
                  <a:pt x="299" y="455"/>
                </a:lnTo>
                <a:lnTo>
                  <a:pt x="311" y="451"/>
                </a:lnTo>
                <a:lnTo>
                  <a:pt x="328" y="447"/>
                </a:lnTo>
                <a:lnTo>
                  <a:pt x="328" y="447"/>
                </a:lnTo>
                <a:lnTo>
                  <a:pt x="345" y="447"/>
                </a:lnTo>
                <a:lnTo>
                  <a:pt x="353" y="443"/>
                </a:lnTo>
                <a:lnTo>
                  <a:pt x="362" y="439"/>
                </a:lnTo>
                <a:lnTo>
                  <a:pt x="366" y="434"/>
                </a:lnTo>
                <a:lnTo>
                  <a:pt x="370" y="418"/>
                </a:lnTo>
                <a:lnTo>
                  <a:pt x="366" y="401"/>
                </a:lnTo>
                <a:lnTo>
                  <a:pt x="366" y="401"/>
                </a:lnTo>
                <a:lnTo>
                  <a:pt x="370" y="380"/>
                </a:lnTo>
                <a:lnTo>
                  <a:pt x="374" y="359"/>
                </a:lnTo>
                <a:lnTo>
                  <a:pt x="387" y="333"/>
                </a:lnTo>
                <a:lnTo>
                  <a:pt x="387" y="333"/>
                </a:lnTo>
                <a:lnTo>
                  <a:pt x="391" y="325"/>
                </a:lnTo>
                <a:lnTo>
                  <a:pt x="400" y="312"/>
                </a:lnTo>
                <a:lnTo>
                  <a:pt x="404" y="295"/>
                </a:lnTo>
                <a:lnTo>
                  <a:pt x="404" y="287"/>
                </a:lnTo>
                <a:lnTo>
                  <a:pt x="400" y="279"/>
                </a:lnTo>
                <a:lnTo>
                  <a:pt x="400" y="279"/>
                </a:lnTo>
                <a:lnTo>
                  <a:pt x="391" y="270"/>
                </a:lnTo>
                <a:lnTo>
                  <a:pt x="387" y="257"/>
                </a:lnTo>
                <a:lnTo>
                  <a:pt x="387" y="232"/>
                </a:lnTo>
                <a:lnTo>
                  <a:pt x="387" y="207"/>
                </a:lnTo>
                <a:lnTo>
                  <a:pt x="404" y="156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9866313" y="3235325"/>
            <a:ext cx="2054225" cy="1819275"/>
          </a:xfrm>
          <a:custGeom>
            <a:avLst/>
            <a:gdLst>
              <a:gd name="T0" fmla="*/ 1159 w 1294"/>
              <a:gd name="T1" fmla="*/ 97 h 1146"/>
              <a:gd name="T2" fmla="*/ 1058 w 1294"/>
              <a:gd name="T3" fmla="*/ 59 h 1146"/>
              <a:gd name="T4" fmla="*/ 990 w 1294"/>
              <a:gd name="T5" fmla="*/ 17 h 1146"/>
              <a:gd name="T6" fmla="*/ 721 w 1294"/>
              <a:gd name="T7" fmla="*/ 13 h 1146"/>
              <a:gd name="T8" fmla="*/ 582 w 1294"/>
              <a:gd name="T9" fmla="*/ 72 h 1146"/>
              <a:gd name="T10" fmla="*/ 527 w 1294"/>
              <a:gd name="T11" fmla="*/ 88 h 1146"/>
              <a:gd name="T12" fmla="*/ 451 w 1294"/>
              <a:gd name="T13" fmla="*/ 80 h 1146"/>
              <a:gd name="T14" fmla="*/ 405 w 1294"/>
              <a:gd name="T15" fmla="*/ 88 h 1146"/>
              <a:gd name="T16" fmla="*/ 371 w 1294"/>
              <a:gd name="T17" fmla="*/ 126 h 1146"/>
              <a:gd name="T18" fmla="*/ 329 w 1294"/>
              <a:gd name="T19" fmla="*/ 164 h 1146"/>
              <a:gd name="T20" fmla="*/ 358 w 1294"/>
              <a:gd name="T21" fmla="*/ 206 h 1146"/>
              <a:gd name="T22" fmla="*/ 371 w 1294"/>
              <a:gd name="T23" fmla="*/ 257 h 1146"/>
              <a:gd name="T24" fmla="*/ 350 w 1294"/>
              <a:gd name="T25" fmla="*/ 278 h 1146"/>
              <a:gd name="T26" fmla="*/ 249 w 1294"/>
              <a:gd name="T27" fmla="*/ 299 h 1146"/>
              <a:gd name="T28" fmla="*/ 85 w 1294"/>
              <a:gd name="T29" fmla="*/ 308 h 1146"/>
              <a:gd name="T30" fmla="*/ 47 w 1294"/>
              <a:gd name="T31" fmla="*/ 278 h 1146"/>
              <a:gd name="T32" fmla="*/ 13 w 1294"/>
              <a:gd name="T33" fmla="*/ 316 h 1146"/>
              <a:gd name="T34" fmla="*/ 38 w 1294"/>
              <a:gd name="T35" fmla="*/ 388 h 1146"/>
              <a:gd name="T36" fmla="*/ 89 w 1294"/>
              <a:gd name="T37" fmla="*/ 438 h 1146"/>
              <a:gd name="T38" fmla="*/ 169 w 1294"/>
              <a:gd name="T39" fmla="*/ 480 h 1146"/>
              <a:gd name="T40" fmla="*/ 186 w 1294"/>
              <a:gd name="T41" fmla="*/ 598 h 1146"/>
              <a:gd name="T42" fmla="*/ 190 w 1294"/>
              <a:gd name="T43" fmla="*/ 704 h 1146"/>
              <a:gd name="T44" fmla="*/ 165 w 1294"/>
              <a:gd name="T45" fmla="*/ 754 h 1146"/>
              <a:gd name="T46" fmla="*/ 114 w 1294"/>
              <a:gd name="T47" fmla="*/ 800 h 1146"/>
              <a:gd name="T48" fmla="*/ 127 w 1294"/>
              <a:gd name="T49" fmla="*/ 838 h 1146"/>
              <a:gd name="T50" fmla="*/ 118 w 1294"/>
              <a:gd name="T51" fmla="*/ 897 h 1146"/>
              <a:gd name="T52" fmla="*/ 93 w 1294"/>
              <a:gd name="T53" fmla="*/ 944 h 1146"/>
              <a:gd name="T54" fmla="*/ 30 w 1294"/>
              <a:gd name="T55" fmla="*/ 965 h 1146"/>
              <a:gd name="T56" fmla="*/ 30 w 1294"/>
              <a:gd name="T57" fmla="*/ 1011 h 1146"/>
              <a:gd name="T58" fmla="*/ 93 w 1294"/>
              <a:gd name="T59" fmla="*/ 1108 h 1146"/>
              <a:gd name="T60" fmla="*/ 148 w 1294"/>
              <a:gd name="T61" fmla="*/ 1146 h 1146"/>
              <a:gd name="T62" fmla="*/ 177 w 1294"/>
              <a:gd name="T63" fmla="*/ 1095 h 1146"/>
              <a:gd name="T64" fmla="*/ 262 w 1294"/>
              <a:gd name="T65" fmla="*/ 1091 h 1146"/>
              <a:gd name="T66" fmla="*/ 312 w 1294"/>
              <a:gd name="T67" fmla="*/ 1079 h 1146"/>
              <a:gd name="T68" fmla="*/ 329 w 1294"/>
              <a:gd name="T69" fmla="*/ 1087 h 1146"/>
              <a:gd name="T70" fmla="*/ 396 w 1294"/>
              <a:gd name="T71" fmla="*/ 1100 h 1146"/>
              <a:gd name="T72" fmla="*/ 451 w 1294"/>
              <a:gd name="T73" fmla="*/ 1083 h 1146"/>
              <a:gd name="T74" fmla="*/ 497 w 1294"/>
              <a:gd name="T75" fmla="*/ 1057 h 1146"/>
              <a:gd name="T76" fmla="*/ 582 w 1294"/>
              <a:gd name="T77" fmla="*/ 944 h 1146"/>
              <a:gd name="T78" fmla="*/ 700 w 1294"/>
              <a:gd name="T79" fmla="*/ 716 h 1146"/>
              <a:gd name="T80" fmla="*/ 763 w 1294"/>
              <a:gd name="T81" fmla="*/ 645 h 1146"/>
              <a:gd name="T82" fmla="*/ 818 w 1294"/>
              <a:gd name="T83" fmla="*/ 569 h 1146"/>
              <a:gd name="T84" fmla="*/ 902 w 1294"/>
              <a:gd name="T85" fmla="*/ 527 h 1146"/>
              <a:gd name="T86" fmla="*/ 936 w 1294"/>
              <a:gd name="T87" fmla="*/ 476 h 1146"/>
              <a:gd name="T88" fmla="*/ 952 w 1294"/>
              <a:gd name="T89" fmla="*/ 426 h 1146"/>
              <a:gd name="T90" fmla="*/ 1091 w 1294"/>
              <a:gd name="T91" fmla="*/ 367 h 1146"/>
              <a:gd name="T92" fmla="*/ 1150 w 1294"/>
              <a:gd name="T93" fmla="*/ 337 h 1146"/>
              <a:gd name="T94" fmla="*/ 1235 w 1294"/>
              <a:gd name="T95" fmla="*/ 244 h 1146"/>
              <a:gd name="T96" fmla="*/ 1277 w 1294"/>
              <a:gd name="T97" fmla="*/ 219 h 1146"/>
              <a:gd name="T98" fmla="*/ 1289 w 1294"/>
              <a:gd name="T99" fmla="*/ 169 h 1146"/>
              <a:gd name="T100" fmla="*/ 1235 w 1294"/>
              <a:gd name="T101" fmla="*/ 143 h 1146"/>
              <a:gd name="T102" fmla="*/ 1209 w 1294"/>
              <a:gd name="T103" fmla="*/ 135 h 1146"/>
              <a:gd name="T104" fmla="*/ 1222 w 1294"/>
              <a:gd name="T105" fmla="*/ 101 h 1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94" h="1146">
                <a:moveTo>
                  <a:pt x="1222" y="101"/>
                </a:moveTo>
                <a:lnTo>
                  <a:pt x="1222" y="101"/>
                </a:lnTo>
                <a:lnTo>
                  <a:pt x="1222" y="101"/>
                </a:lnTo>
                <a:lnTo>
                  <a:pt x="1159" y="97"/>
                </a:lnTo>
                <a:lnTo>
                  <a:pt x="1150" y="72"/>
                </a:lnTo>
                <a:lnTo>
                  <a:pt x="1104" y="55"/>
                </a:lnTo>
                <a:lnTo>
                  <a:pt x="1096" y="55"/>
                </a:lnTo>
                <a:lnTo>
                  <a:pt x="1058" y="59"/>
                </a:lnTo>
                <a:lnTo>
                  <a:pt x="1058" y="59"/>
                </a:lnTo>
                <a:lnTo>
                  <a:pt x="1041" y="51"/>
                </a:lnTo>
                <a:lnTo>
                  <a:pt x="1020" y="38"/>
                </a:lnTo>
                <a:lnTo>
                  <a:pt x="990" y="17"/>
                </a:lnTo>
                <a:lnTo>
                  <a:pt x="973" y="4"/>
                </a:lnTo>
                <a:lnTo>
                  <a:pt x="851" y="0"/>
                </a:lnTo>
                <a:lnTo>
                  <a:pt x="721" y="13"/>
                </a:lnTo>
                <a:lnTo>
                  <a:pt x="721" y="13"/>
                </a:lnTo>
                <a:lnTo>
                  <a:pt x="666" y="29"/>
                </a:lnTo>
                <a:lnTo>
                  <a:pt x="620" y="46"/>
                </a:lnTo>
                <a:lnTo>
                  <a:pt x="599" y="59"/>
                </a:lnTo>
                <a:lnTo>
                  <a:pt x="582" y="72"/>
                </a:lnTo>
                <a:lnTo>
                  <a:pt x="582" y="72"/>
                </a:lnTo>
                <a:lnTo>
                  <a:pt x="565" y="80"/>
                </a:lnTo>
                <a:lnTo>
                  <a:pt x="548" y="84"/>
                </a:lnTo>
                <a:lnTo>
                  <a:pt x="527" y="88"/>
                </a:lnTo>
                <a:lnTo>
                  <a:pt x="506" y="88"/>
                </a:lnTo>
                <a:lnTo>
                  <a:pt x="468" y="84"/>
                </a:lnTo>
                <a:lnTo>
                  <a:pt x="451" y="80"/>
                </a:lnTo>
                <a:lnTo>
                  <a:pt x="451" y="80"/>
                </a:lnTo>
                <a:lnTo>
                  <a:pt x="447" y="76"/>
                </a:lnTo>
                <a:lnTo>
                  <a:pt x="430" y="76"/>
                </a:lnTo>
                <a:lnTo>
                  <a:pt x="413" y="80"/>
                </a:lnTo>
                <a:lnTo>
                  <a:pt x="405" y="88"/>
                </a:lnTo>
                <a:lnTo>
                  <a:pt x="401" y="97"/>
                </a:lnTo>
                <a:lnTo>
                  <a:pt x="401" y="97"/>
                </a:lnTo>
                <a:lnTo>
                  <a:pt x="388" y="114"/>
                </a:lnTo>
                <a:lnTo>
                  <a:pt x="371" y="126"/>
                </a:lnTo>
                <a:lnTo>
                  <a:pt x="337" y="147"/>
                </a:lnTo>
                <a:lnTo>
                  <a:pt x="337" y="147"/>
                </a:lnTo>
                <a:lnTo>
                  <a:pt x="329" y="156"/>
                </a:lnTo>
                <a:lnTo>
                  <a:pt x="329" y="164"/>
                </a:lnTo>
                <a:lnTo>
                  <a:pt x="333" y="177"/>
                </a:lnTo>
                <a:lnTo>
                  <a:pt x="350" y="194"/>
                </a:lnTo>
                <a:lnTo>
                  <a:pt x="350" y="194"/>
                </a:lnTo>
                <a:lnTo>
                  <a:pt x="358" y="206"/>
                </a:lnTo>
                <a:lnTo>
                  <a:pt x="367" y="219"/>
                </a:lnTo>
                <a:lnTo>
                  <a:pt x="371" y="232"/>
                </a:lnTo>
                <a:lnTo>
                  <a:pt x="371" y="244"/>
                </a:lnTo>
                <a:lnTo>
                  <a:pt x="371" y="257"/>
                </a:lnTo>
                <a:lnTo>
                  <a:pt x="367" y="265"/>
                </a:lnTo>
                <a:lnTo>
                  <a:pt x="358" y="274"/>
                </a:lnTo>
                <a:lnTo>
                  <a:pt x="350" y="278"/>
                </a:lnTo>
                <a:lnTo>
                  <a:pt x="350" y="278"/>
                </a:lnTo>
                <a:lnTo>
                  <a:pt x="325" y="278"/>
                </a:lnTo>
                <a:lnTo>
                  <a:pt x="304" y="278"/>
                </a:lnTo>
                <a:lnTo>
                  <a:pt x="274" y="278"/>
                </a:lnTo>
                <a:lnTo>
                  <a:pt x="249" y="299"/>
                </a:lnTo>
                <a:lnTo>
                  <a:pt x="169" y="291"/>
                </a:lnTo>
                <a:lnTo>
                  <a:pt x="118" y="312"/>
                </a:lnTo>
                <a:lnTo>
                  <a:pt x="118" y="312"/>
                </a:lnTo>
                <a:lnTo>
                  <a:pt x="85" y="308"/>
                </a:lnTo>
                <a:lnTo>
                  <a:pt x="59" y="299"/>
                </a:lnTo>
                <a:lnTo>
                  <a:pt x="51" y="291"/>
                </a:lnTo>
                <a:lnTo>
                  <a:pt x="47" y="282"/>
                </a:lnTo>
                <a:lnTo>
                  <a:pt x="47" y="278"/>
                </a:lnTo>
                <a:lnTo>
                  <a:pt x="47" y="278"/>
                </a:lnTo>
                <a:lnTo>
                  <a:pt x="30" y="295"/>
                </a:lnTo>
                <a:lnTo>
                  <a:pt x="9" y="316"/>
                </a:lnTo>
                <a:lnTo>
                  <a:pt x="13" y="316"/>
                </a:lnTo>
                <a:lnTo>
                  <a:pt x="13" y="316"/>
                </a:lnTo>
                <a:lnTo>
                  <a:pt x="17" y="329"/>
                </a:lnTo>
                <a:lnTo>
                  <a:pt x="30" y="354"/>
                </a:lnTo>
                <a:lnTo>
                  <a:pt x="38" y="388"/>
                </a:lnTo>
                <a:lnTo>
                  <a:pt x="42" y="404"/>
                </a:lnTo>
                <a:lnTo>
                  <a:pt x="42" y="421"/>
                </a:lnTo>
                <a:lnTo>
                  <a:pt x="89" y="438"/>
                </a:lnTo>
                <a:lnTo>
                  <a:pt x="89" y="438"/>
                </a:lnTo>
                <a:lnTo>
                  <a:pt x="101" y="442"/>
                </a:lnTo>
                <a:lnTo>
                  <a:pt x="135" y="455"/>
                </a:lnTo>
                <a:lnTo>
                  <a:pt x="156" y="463"/>
                </a:lnTo>
                <a:lnTo>
                  <a:pt x="169" y="480"/>
                </a:lnTo>
                <a:lnTo>
                  <a:pt x="181" y="497"/>
                </a:lnTo>
                <a:lnTo>
                  <a:pt x="186" y="522"/>
                </a:lnTo>
                <a:lnTo>
                  <a:pt x="186" y="522"/>
                </a:lnTo>
                <a:lnTo>
                  <a:pt x="186" y="598"/>
                </a:lnTo>
                <a:lnTo>
                  <a:pt x="190" y="619"/>
                </a:lnTo>
                <a:lnTo>
                  <a:pt x="203" y="666"/>
                </a:lnTo>
                <a:lnTo>
                  <a:pt x="203" y="666"/>
                </a:lnTo>
                <a:lnTo>
                  <a:pt x="190" y="704"/>
                </a:lnTo>
                <a:lnTo>
                  <a:pt x="177" y="733"/>
                </a:lnTo>
                <a:lnTo>
                  <a:pt x="173" y="746"/>
                </a:lnTo>
                <a:lnTo>
                  <a:pt x="165" y="754"/>
                </a:lnTo>
                <a:lnTo>
                  <a:pt x="165" y="754"/>
                </a:lnTo>
                <a:lnTo>
                  <a:pt x="144" y="763"/>
                </a:lnTo>
                <a:lnTo>
                  <a:pt x="127" y="779"/>
                </a:lnTo>
                <a:lnTo>
                  <a:pt x="118" y="788"/>
                </a:lnTo>
                <a:lnTo>
                  <a:pt x="114" y="800"/>
                </a:lnTo>
                <a:lnTo>
                  <a:pt x="118" y="813"/>
                </a:lnTo>
                <a:lnTo>
                  <a:pt x="122" y="830"/>
                </a:lnTo>
                <a:lnTo>
                  <a:pt x="122" y="830"/>
                </a:lnTo>
                <a:lnTo>
                  <a:pt x="127" y="838"/>
                </a:lnTo>
                <a:lnTo>
                  <a:pt x="135" y="864"/>
                </a:lnTo>
                <a:lnTo>
                  <a:pt x="131" y="876"/>
                </a:lnTo>
                <a:lnTo>
                  <a:pt x="127" y="889"/>
                </a:lnTo>
                <a:lnTo>
                  <a:pt x="118" y="897"/>
                </a:lnTo>
                <a:lnTo>
                  <a:pt x="101" y="902"/>
                </a:lnTo>
                <a:lnTo>
                  <a:pt x="101" y="902"/>
                </a:lnTo>
                <a:lnTo>
                  <a:pt x="101" y="918"/>
                </a:lnTo>
                <a:lnTo>
                  <a:pt x="93" y="944"/>
                </a:lnTo>
                <a:lnTo>
                  <a:pt x="80" y="956"/>
                </a:lnTo>
                <a:lnTo>
                  <a:pt x="68" y="965"/>
                </a:lnTo>
                <a:lnTo>
                  <a:pt x="51" y="969"/>
                </a:lnTo>
                <a:lnTo>
                  <a:pt x="30" y="965"/>
                </a:lnTo>
                <a:lnTo>
                  <a:pt x="0" y="986"/>
                </a:lnTo>
                <a:lnTo>
                  <a:pt x="0" y="990"/>
                </a:lnTo>
                <a:lnTo>
                  <a:pt x="0" y="990"/>
                </a:lnTo>
                <a:lnTo>
                  <a:pt x="30" y="1011"/>
                </a:lnTo>
                <a:lnTo>
                  <a:pt x="55" y="1036"/>
                </a:lnTo>
                <a:lnTo>
                  <a:pt x="76" y="1062"/>
                </a:lnTo>
                <a:lnTo>
                  <a:pt x="89" y="1087"/>
                </a:lnTo>
                <a:lnTo>
                  <a:pt x="93" y="1108"/>
                </a:lnTo>
                <a:lnTo>
                  <a:pt x="101" y="1125"/>
                </a:lnTo>
                <a:lnTo>
                  <a:pt x="101" y="1142"/>
                </a:lnTo>
                <a:lnTo>
                  <a:pt x="101" y="1142"/>
                </a:lnTo>
                <a:lnTo>
                  <a:pt x="148" y="1146"/>
                </a:lnTo>
                <a:lnTo>
                  <a:pt x="148" y="1146"/>
                </a:lnTo>
                <a:lnTo>
                  <a:pt x="160" y="1129"/>
                </a:lnTo>
                <a:lnTo>
                  <a:pt x="173" y="1112"/>
                </a:lnTo>
                <a:lnTo>
                  <a:pt x="177" y="1095"/>
                </a:lnTo>
                <a:lnTo>
                  <a:pt x="190" y="1091"/>
                </a:lnTo>
                <a:lnTo>
                  <a:pt x="190" y="1091"/>
                </a:lnTo>
                <a:lnTo>
                  <a:pt x="228" y="1095"/>
                </a:lnTo>
                <a:lnTo>
                  <a:pt x="262" y="1091"/>
                </a:lnTo>
                <a:lnTo>
                  <a:pt x="278" y="1087"/>
                </a:lnTo>
                <a:lnTo>
                  <a:pt x="291" y="1083"/>
                </a:lnTo>
                <a:lnTo>
                  <a:pt x="291" y="1083"/>
                </a:lnTo>
                <a:lnTo>
                  <a:pt x="312" y="1079"/>
                </a:lnTo>
                <a:lnTo>
                  <a:pt x="320" y="1083"/>
                </a:lnTo>
                <a:lnTo>
                  <a:pt x="325" y="1083"/>
                </a:lnTo>
                <a:lnTo>
                  <a:pt x="329" y="1087"/>
                </a:lnTo>
                <a:lnTo>
                  <a:pt x="329" y="1087"/>
                </a:lnTo>
                <a:lnTo>
                  <a:pt x="358" y="1087"/>
                </a:lnTo>
                <a:lnTo>
                  <a:pt x="379" y="1091"/>
                </a:lnTo>
                <a:lnTo>
                  <a:pt x="388" y="1095"/>
                </a:lnTo>
                <a:lnTo>
                  <a:pt x="396" y="1100"/>
                </a:lnTo>
                <a:lnTo>
                  <a:pt x="417" y="1095"/>
                </a:lnTo>
                <a:lnTo>
                  <a:pt x="417" y="1095"/>
                </a:lnTo>
                <a:lnTo>
                  <a:pt x="434" y="1087"/>
                </a:lnTo>
                <a:lnTo>
                  <a:pt x="451" y="1083"/>
                </a:lnTo>
                <a:lnTo>
                  <a:pt x="472" y="1083"/>
                </a:lnTo>
                <a:lnTo>
                  <a:pt x="472" y="1083"/>
                </a:lnTo>
                <a:lnTo>
                  <a:pt x="481" y="1074"/>
                </a:lnTo>
                <a:lnTo>
                  <a:pt x="497" y="1057"/>
                </a:lnTo>
                <a:lnTo>
                  <a:pt x="514" y="1028"/>
                </a:lnTo>
                <a:lnTo>
                  <a:pt x="518" y="1015"/>
                </a:lnTo>
                <a:lnTo>
                  <a:pt x="518" y="998"/>
                </a:lnTo>
                <a:lnTo>
                  <a:pt x="582" y="944"/>
                </a:lnTo>
                <a:lnTo>
                  <a:pt x="594" y="805"/>
                </a:lnTo>
                <a:lnTo>
                  <a:pt x="641" y="767"/>
                </a:lnTo>
                <a:lnTo>
                  <a:pt x="700" y="716"/>
                </a:lnTo>
                <a:lnTo>
                  <a:pt x="700" y="716"/>
                </a:lnTo>
                <a:lnTo>
                  <a:pt x="712" y="708"/>
                </a:lnTo>
                <a:lnTo>
                  <a:pt x="738" y="683"/>
                </a:lnTo>
                <a:lnTo>
                  <a:pt x="750" y="666"/>
                </a:lnTo>
                <a:lnTo>
                  <a:pt x="763" y="645"/>
                </a:lnTo>
                <a:lnTo>
                  <a:pt x="771" y="624"/>
                </a:lnTo>
                <a:lnTo>
                  <a:pt x="775" y="602"/>
                </a:lnTo>
                <a:lnTo>
                  <a:pt x="775" y="602"/>
                </a:lnTo>
                <a:lnTo>
                  <a:pt x="818" y="569"/>
                </a:lnTo>
                <a:lnTo>
                  <a:pt x="860" y="543"/>
                </a:lnTo>
                <a:lnTo>
                  <a:pt x="881" y="531"/>
                </a:lnTo>
                <a:lnTo>
                  <a:pt x="902" y="527"/>
                </a:lnTo>
                <a:lnTo>
                  <a:pt x="902" y="527"/>
                </a:lnTo>
                <a:lnTo>
                  <a:pt x="910" y="522"/>
                </a:lnTo>
                <a:lnTo>
                  <a:pt x="923" y="506"/>
                </a:lnTo>
                <a:lnTo>
                  <a:pt x="927" y="493"/>
                </a:lnTo>
                <a:lnTo>
                  <a:pt x="936" y="476"/>
                </a:lnTo>
                <a:lnTo>
                  <a:pt x="936" y="459"/>
                </a:lnTo>
                <a:lnTo>
                  <a:pt x="936" y="438"/>
                </a:lnTo>
                <a:lnTo>
                  <a:pt x="936" y="438"/>
                </a:lnTo>
                <a:lnTo>
                  <a:pt x="952" y="426"/>
                </a:lnTo>
                <a:lnTo>
                  <a:pt x="995" y="400"/>
                </a:lnTo>
                <a:lnTo>
                  <a:pt x="1024" y="388"/>
                </a:lnTo>
                <a:lnTo>
                  <a:pt x="1058" y="375"/>
                </a:lnTo>
                <a:lnTo>
                  <a:pt x="1091" y="367"/>
                </a:lnTo>
                <a:lnTo>
                  <a:pt x="1134" y="367"/>
                </a:lnTo>
                <a:lnTo>
                  <a:pt x="1146" y="350"/>
                </a:lnTo>
                <a:lnTo>
                  <a:pt x="1146" y="350"/>
                </a:lnTo>
                <a:lnTo>
                  <a:pt x="1150" y="337"/>
                </a:lnTo>
                <a:lnTo>
                  <a:pt x="1171" y="303"/>
                </a:lnTo>
                <a:lnTo>
                  <a:pt x="1201" y="270"/>
                </a:lnTo>
                <a:lnTo>
                  <a:pt x="1218" y="253"/>
                </a:lnTo>
                <a:lnTo>
                  <a:pt x="1235" y="244"/>
                </a:lnTo>
                <a:lnTo>
                  <a:pt x="1247" y="244"/>
                </a:lnTo>
                <a:lnTo>
                  <a:pt x="1247" y="244"/>
                </a:lnTo>
                <a:lnTo>
                  <a:pt x="1260" y="232"/>
                </a:lnTo>
                <a:lnTo>
                  <a:pt x="1277" y="219"/>
                </a:lnTo>
                <a:lnTo>
                  <a:pt x="1289" y="202"/>
                </a:lnTo>
                <a:lnTo>
                  <a:pt x="1294" y="185"/>
                </a:lnTo>
                <a:lnTo>
                  <a:pt x="1294" y="177"/>
                </a:lnTo>
                <a:lnTo>
                  <a:pt x="1289" y="169"/>
                </a:lnTo>
                <a:lnTo>
                  <a:pt x="1285" y="160"/>
                </a:lnTo>
                <a:lnTo>
                  <a:pt x="1273" y="156"/>
                </a:lnTo>
                <a:lnTo>
                  <a:pt x="1256" y="147"/>
                </a:lnTo>
                <a:lnTo>
                  <a:pt x="1235" y="143"/>
                </a:lnTo>
                <a:lnTo>
                  <a:pt x="1235" y="143"/>
                </a:lnTo>
                <a:lnTo>
                  <a:pt x="1230" y="143"/>
                </a:lnTo>
                <a:lnTo>
                  <a:pt x="1214" y="139"/>
                </a:lnTo>
                <a:lnTo>
                  <a:pt x="1209" y="135"/>
                </a:lnTo>
                <a:lnTo>
                  <a:pt x="1205" y="126"/>
                </a:lnTo>
                <a:lnTo>
                  <a:pt x="1214" y="114"/>
                </a:lnTo>
                <a:lnTo>
                  <a:pt x="1222" y="101"/>
                </a:lnTo>
                <a:lnTo>
                  <a:pt x="1222" y="101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7312025" y="2279650"/>
            <a:ext cx="1558925" cy="1758950"/>
          </a:xfrm>
          <a:custGeom>
            <a:avLst/>
            <a:gdLst>
              <a:gd name="T0" fmla="*/ 977 w 982"/>
              <a:gd name="T1" fmla="*/ 303 h 1108"/>
              <a:gd name="T2" fmla="*/ 944 w 982"/>
              <a:gd name="T3" fmla="*/ 235 h 1108"/>
              <a:gd name="T4" fmla="*/ 927 w 982"/>
              <a:gd name="T5" fmla="*/ 206 h 1108"/>
              <a:gd name="T6" fmla="*/ 931 w 982"/>
              <a:gd name="T7" fmla="*/ 181 h 1108"/>
              <a:gd name="T8" fmla="*/ 935 w 982"/>
              <a:gd name="T9" fmla="*/ 122 h 1108"/>
              <a:gd name="T10" fmla="*/ 897 w 982"/>
              <a:gd name="T11" fmla="*/ 0 h 1108"/>
              <a:gd name="T12" fmla="*/ 859 w 982"/>
              <a:gd name="T13" fmla="*/ 21 h 1108"/>
              <a:gd name="T14" fmla="*/ 792 w 982"/>
              <a:gd name="T15" fmla="*/ 50 h 1108"/>
              <a:gd name="T16" fmla="*/ 763 w 982"/>
              <a:gd name="T17" fmla="*/ 75 h 1108"/>
              <a:gd name="T18" fmla="*/ 691 w 982"/>
              <a:gd name="T19" fmla="*/ 168 h 1108"/>
              <a:gd name="T20" fmla="*/ 619 w 982"/>
              <a:gd name="T21" fmla="*/ 261 h 1108"/>
              <a:gd name="T22" fmla="*/ 594 w 982"/>
              <a:gd name="T23" fmla="*/ 307 h 1108"/>
              <a:gd name="T24" fmla="*/ 447 w 982"/>
              <a:gd name="T25" fmla="*/ 332 h 1108"/>
              <a:gd name="T26" fmla="*/ 345 w 982"/>
              <a:gd name="T27" fmla="*/ 370 h 1108"/>
              <a:gd name="T28" fmla="*/ 270 w 982"/>
              <a:gd name="T29" fmla="*/ 370 h 1108"/>
              <a:gd name="T30" fmla="*/ 244 w 982"/>
              <a:gd name="T31" fmla="*/ 417 h 1108"/>
              <a:gd name="T32" fmla="*/ 169 w 982"/>
              <a:gd name="T33" fmla="*/ 480 h 1108"/>
              <a:gd name="T34" fmla="*/ 72 w 982"/>
              <a:gd name="T35" fmla="*/ 589 h 1108"/>
              <a:gd name="T36" fmla="*/ 38 w 982"/>
              <a:gd name="T37" fmla="*/ 674 h 1108"/>
              <a:gd name="T38" fmla="*/ 13 w 982"/>
              <a:gd name="T39" fmla="*/ 707 h 1108"/>
              <a:gd name="T40" fmla="*/ 0 w 982"/>
              <a:gd name="T41" fmla="*/ 766 h 1108"/>
              <a:gd name="T42" fmla="*/ 29 w 982"/>
              <a:gd name="T43" fmla="*/ 855 h 1108"/>
              <a:gd name="T44" fmla="*/ 67 w 982"/>
              <a:gd name="T45" fmla="*/ 855 h 1108"/>
              <a:gd name="T46" fmla="*/ 110 w 982"/>
              <a:gd name="T47" fmla="*/ 872 h 1108"/>
              <a:gd name="T48" fmla="*/ 131 w 982"/>
              <a:gd name="T49" fmla="*/ 910 h 1108"/>
              <a:gd name="T50" fmla="*/ 152 w 982"/>
              <a:gd name="T51" fmla="*/ 977 h 1108"/>
              <a:gd name="T52" fmla="*/ 173 w 982"/>
              <a:gd name="T53" fmla="*/ 1006 h 1108"/>
              <a:gd name="T54" fmla="*/ 194 w 982"/>
              <a:gd name="T55" fmla="*/ 1044 h 1108"/>
              <a:gd name="T56" fmla="*/ 232 w 982"/>
              <a:gd name="T57" fmla="*/ 1108 h 1108"/>
              <a:gd name="T58" fmla="*/ 240 w 982"/>
              <a:gd name="T59" fmla="*/ 1070 h 1108"/>
              <a:gd name="T60" fmla="*/ 278 w 982"/>
              <a:gd name="T61" fmla="*/ 1053 h 1108"/>
              <a:gd name="T62" fmla="*/ 430 w 982"/>
              <a:gd name="T63" fmla="*/ 1032 h 1108"/>
              <a:gd name="T64" fmla="*/ 463 w 982"/>
              <a:gd name="T65" fmla="*/ 1019 h 1108"/>
              <a:gd name="T66" fmla="*/ 493 w 982"/>
              <a:gd name="T67" fmla="*/ 1015 h 1108"/>
              <a:gd name="T68" fmla="*/ 518 w 982"/>
              <a:gd name="T69" fmla="*/ 1032 h 1108"/>
              <a:gd name="T70" fmla="*/ 543 w 982"/>
              <a:gd name="T71" fmla="*/ 1040 h 1108"/>
              <a:gd name="T72" fmla="*/ 573 w 982"/>
              <a:gd name="T73" fmla="*/ 1019 h 1108"/>
              <a:gd name="T74" fmla="*/ 602 w 982"/>
              <a:gd name="T75" fmla="*/ 1006 h 1108"/>
              <a:gd name="T76" fmla="*/ 607 w 982"/>
              <a:gd name="T77" fmla="*/ 981 h 1108"/>
              <a:gd name="T78" fmla="*/ 615 w 982"/>
              <a:gd name="T79" fmla="*/ 914 h 1108"/>
              <a:gd name="T80" fmla="*/ 640 w 982"/>
              <a:gd name="T81" fmla="*/ 825 h 1108"/>
              <a:gd name="T82" fmla="*/ 611 w 982"/>
              <a:gd name="T83" fmla="*/ 813 h 1108"/>
              <a:gd name="T84" fmla="*/ 573 w 982"/>
              <a:gd name="T85" fmla="*/ 762 h 1108"/>
              <a:gd name="T86" fmla="*/ 788 w 982"/>
              <a:gd name="T87" fmla="*/ 577 h 1108"/>
              <a:gd name="T88" fmla="*/ 821 w 982"/>
              <a:gd name="T89" fmla="*/ 543 h 1108"/>
              <a:gd name="T90" fmla="*/ 838 w 982"/>
              <a:gd name="T91" fmla="*/ 501 h 1108"/>
              <a:gd name="T92" fmla="*/ 906 w 982"/>
              <a:gd name="T93" fmla="*/ 450 h 1108"/>
              <a:gd name="T94" fmla="*/ 961 w 982"/>
              <a:gd name="T95" fmla="*/ 442 h 1108"/>
              <a:gd name="T96" fmla="*/ 973 w 982"/>
              <a:gd name="T97" fmla="*/ 383 h 1108"/>
              <a:gd name="T98" fmla="*/ 982 w 982"/>
              <a:gd name="T99" fmla="*/ 328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82" h="1108">
                <a:moveTo>
                  <a:pt x="982" y="328"/>
                </a:moveTo>
                <a:lnTo>
                  <a:pt x="982" y="328"/>
                </a:lnTo>
                <a:lnTo>
                  <a:pt x="977" y="303"/>
                </a:lnTo>
                <a:lnTo>
                  <a:pt x="973" y="278"/>
                </a:lnTo>
                <a:lnTo>
                  <a:pt x="961" y="257"/>
                </a:lnTo>
                <a:lnTo>
                  <a:pt x="944" y="235"/>
                </a:lnTo>
                <a:lnTo>
                  <a:pt x="944" y="235"/>
                </a:lnTo>
                <a:lnTo>
                  <a:pt x="931" y="219"/>
                </a:lnTo>
                <a:lnTo>
                  <a:pt x="927" y="206"/>
                </a:lnTo>
                <a:lnTo>
                  <a:pt x="927" y="189"/>
                </a:lnTo>
                <a:lnTo>
                  <a:pt x="927" y="189"/>
                </a:lnTo>
                <a:lnTo>
                  <a:pt x="931" y="181"/>
                </a:lnTo>
                <a:lnTo>
                  <a:pt x="935" y="172"/>
                </a:lnTo>
                <a:lnTo>
                  <a:pt x="939" y="151"/>
                </a:lnTo>
                <a:lnTo>
                  <a:pt x="935" y="122"/>
                </a:lnTo>
                <a:lnTo>
                  <a:pt x="927" y="88"/>
                </a:lnTo>
                <a:lnTo>
                  <a:pt x="910" y="33"/>
                </a:lnTo>
                <a:lnTo>
                  <a:pt x="897" y="0"/>
                </a:lnTo>
                <a:lnTo>
                  <a:pt x="893" y="0"/>
                </a:lnTo>
                <a:lnTo>
                  <a:pt x="893" y="0"/>
                </a:lnTo>
                <a:lnTo>
                  <a:pt x="859" y="21"/>
                </a:lnTo>
                <a:lnTo>
                  <a:pt x="826" y="42"/>
                </a:lnTo>
                <a:lnTo>
                  <a:pt x="809" y="46"/>
                </a:lnTo>
                <a:lnTo>
                  <a:pt x="792" y="50"/>
                </a:lnTo>
                <a:lnTo>
                  <a:pt x="792" y="50"/>
                </a:lnTo>
                <a:lnTo>
                  <a:pt x="784" y="54"/>
                </a:lnTo>
                <a:lnTo>
                  <a:pt x="763" y="75"/>
                </a:lnTo>
                <a:lnTo>
                  <a:pt x="729" y="113"/>
                </a:lnTo>
                <a:lnTo>
                  <a:pt x="708" y="139"/>
                </a:lnTo>
                <a:lnTo>
                  <a:pt x="691" y="168"/>
                </a:lnTo>
                <a:lnTo>
                  <a:pt x="691" y="168"/>
                </a:lnTo>
                <a:lnTo>
                  <a:pt x="653" y="223"/>
                </a:lnTo>
                <a:lnTo>
                  <a:pt x="619" y="261"/>
                </a:lnTo>
                <a:lnTo>
                  <a:pt x="598" y="286"/>
                </a:lnTo>
                <a:lnTo>
                  <a:pt x="594" y="294"/>
                </a:lnTo>
                <a:lnTo>
                  <a:pt x="594" y="307"/>
                </a:lnTo>
                <a:lnTo>
                  <a:pt x="581" y="316"/>
                </a:lnTo>
                <a:lnTo>
                  <a:pt x="447" y="332"/>
                </a:lnTo>
                <a:lnTo>
                  <a:pt x="447" y="332"/>
                </a:lnTo>
                <a:lnTo>
                  <a:pt x="400" y="345"/>
                </a:lnTo>
                <a:lnTo>
                  <a:pt x="367" y="358"/>
                </a:lnTo>
                <a:lnTo>
                  <a:pt x="345" y="370"/>
                </a:lnTo>
                <a:lnTo>
                  <a:pt x="274" y="370"/>
                </a:lnTo>
                <a:lnTo>
                  <a:pt x="270" y="370"/>
                </a:lnTo>
                <a:lnTo>
                  <a:pt x="270" y="370"/>
                </a:lnTo>
                <a:lnTo>
                  <a:pt x="270" y="374"/>
                </a:lnTo>
                <a:lnTo>
                  <a:pt x="261" y="391"/>
                </a:lnTo>
                <a:lnTo>
                  <a:pt x="244" y="417"/>
                </a:lnTo>
                <a:lnTo>
                  <a:pt x="211" y="446"/>
                </a:lnTo>
                <a:lnTo>
                  <a:pt x="211" y="446"/>
                </a:lnTo>
                <a:lnTo>
                  <a:pt x="169" y="480"/>
                </a:lnTo>
                <a:lnTo>
                  <a:pt x="126" y="522"/>
                </a:lnTo>
                <a:lnTo>
                  <a:pt x="93" y="560"/>
                </a:lnTo>
                <a:lnTo>
                  <a:pt x="72" y="589"/>
                </a:lnTo>
                <a:lnTo>
                  <a:pt x="72" y="589"/>
                </a:lnTo>
                <a:lnTo>
                  <a:pt x="55" y="644"/>
                </a:lnTo>
                <a:lnTo>
                  <a:pt x="38" y="674"/>
                </a:lnTo>
                <a:lnTo>
                  <a:pt x="21" y="699"/>
                </a:lnTo>
                <a:lnTo>
                  <a:pt x="21" y="699"/>
                </a:lnTo>
                <a:lnTo>
                  <a:pt x="13" y="707"/>
                </a:lnTo>
                <a:lnTo>
                  <a:pt x="8" y="724"/>
                </a:lnTo>
                <a:lnTo>
                  <a:pt x="0" y="741"/>
                </a:lnTo>
                <a:lnTo>
                  <a:pt x="0" y="766"/>
                </a:lnTo>
                <a:lnTo>
                  <a:pt x="0" y="792"/>
                </a:lnTo>
                <a:lnTo>
                  <a:pt x="8" y="821"/>
                </a:lnTo>
                <a:lnTo>
                  <a:pt x="29" y="855"/>
                </a:lnTo>
                <a:lnTo>
                  <a:pt x="29" y="855"/>
                </a:lnTo>
                <a:lnTo>
                  <a:pt x="29" y="855"/>
                </a:lnTo>
                <a:lnTo>
                  <a:pt x="67" y="855"/>
                </a:lnTo>
                <a:lnTo>
                  <a:pt x="84" y="859"/>
                </a:lnTo>
                <a:lnTo>
                  <a:pt x="97" y="863"/>
                </a:lnTo>
                <a:lnTo>
                  <a:pt x="110" y="872"/>
                </a:lnTo>
                <a:lnTo>
                  <a:pt x="118" y="880"/>
                </a:lnTo>
                <a:lnTo>
                  <a:pt x="126" y="893"/>
                </a:lnTo>
                <a:lnTo>
                  <a:pt x="131" y="910"/>
                </a:lnTo>
                <a:lnTo>
                  <a:pt x="131" y="910"/>
                </a:lnTo>
                <a:lnTo>
                  <a:pt x="143" y="960"/>
                </a:lnTo>
                <a:lnTo>
                  <a:pt x="152" y="977"/>
                </a:lnTo>
                <a:lnTo>
                  <a:pt x="152" y="977"/>
                </a:lnTo>
                <a:lnTo>
                  <a:pt x="164" y="994"/>
                </a:lnTo>
                <a:lnTo>
                  <a:pt x="173" y="1006"/>
                </a:lnTo>
                <a:lnTo>
                  <a:pt x="185" y="1011"/>
                </a:lnTo>
                <a:lnTo>
                  <a:pt x="185" y="1011"/>
                </a:lnTo>
                <a:lnTo>
                  <a:pt x="194" y="1044"/>
                </a:lnTo>
                <a:lnTo>
                  <a:pt x="198" y="1074"/>
                </a:lnTo>
                <a:lnTo>
                  <a:pt x="198" y="1108"/>
                </a:lnTo>
                <a:lnTo>
                  <a:pt x="232" y="1108"/>
                </a:lnTo>
                <a:lnTo>
                  <a:pt x="240" y="1103"/>
                </a:lnTo>
                <a:lnTo>
                  <a:pt x="240" y="1070"/>
                </a:lnTo>
                <a:lnTo>
                  <a:pt x="240" y="1070"/>
                </a:lnTo>
                <a:lnTo>
                  <a:pt x="244" y="1070"/>
                </a:lnTo>
                <a:lnTo>
                  <a:pt x="261" y="1065"/>
                </a:lnTo>
                <a:lnTo>
                  <a:pt x="278" y="1053"/>
                </a:lnTo>
                <a:lnTo>
                  <a:pt x="286" y="1040"/>
                </a:lnTo>
                <a:lnTo>
                  <a:pt x="295" y="1028"/>
                </a:lnTo>
                <a:lnTo>
                  <a:pt x="430" y="1032"/>
                </a:lnTo>
                <a:lnTo>
                  <a:pt x="459" y="1019"/>
                </a:lnTo>
                <a:lnTo>
                  <a:pt x="459" y="1019"/>
                </a:lnTo>
                <a:lnTo>
                  <a:pt x="463" y="1019"/>
                </a:lnTo>
                <a:lnTo>
                  <a:pt x="476" y="1011"/>
                </a:lnTo>
                <a:lnTo>
                  <a:pt x="484" y="1011"/>
                </a:lnTo>
                <a:lnTo>
                  <a:pt x="493" y="1015"/>
                </a:lnTo>
                <a:lnTo>
                  <a:pt x="506" y="1019"/>
                </a:lnTo>
                <a:lnTo>
                  <a:pt x="518" y="1032"/>
                </a:lnTo>
                <a:lnTo>
                  <a:pt x="518" y="1032"/>
                </a:lnTo>
                <a:lnTo>
                  <a:pt x="522" y="1036"/>
                </a:lnTo>
                <a:lnTo>
                  <a:pt x="535" y="1040"/>
                </a:lnTo>
                <a:lnTo>
                  <a:pt x="543" y="1040"/>
                </a:lnTo>
                <a:lnTo>
                  <a:pt x="552" y="1036"/>
                </a:lnTo>
                <a:lnTo>
                  <a:pt x="560" y="1032"/>
                </a:lnTo>
                <a:lnTo>
                  <a:pt x="573" y="1019"/>
                </a:lnTo>
                <a:lnTo>
                  <a:pt x="573" y="1019"/>
                </a:lnTo>
                <a:lnTo>
                  <a:pt x="581" y="1015"/>
                </a:lnTo>
                <a:lnTo>
                  <a:pt x="602" y="1006"/>
                </a:lnTo>
                <a:lnTo>
                  <a:pt x="611" y="998"/>
                </a:lnTo>
                <a:lnTo>
                  <a:pt x="611" y="990"/>
                </a:lnTo>
                <a:lnTo>
                  <a:pt x="607" y="981"/>
                </a:lnTo>
                <a:lnTo>
                  <a:pt x="594" y="969"/>
                </a:lnTo>
                <a:lnTo>
                  <a:pt x="594" y="969"/>
                </a:lnTo>
                <a:lnTo>
                  <a:pt x="615" y="914"/>
                </a:lnTo>
                <a:lnTo>
                  <a:pt x="632" y="867"/>
                </a:lnTo>
                <a:lnTo>
                  <a:pt x="636" y="846"/>
                </a:lnTo>
                <a:lnTo>
                  <a:pt x="640" y="825"/>
                </a:lnTo>
                <a:lnTo>
                  <a:pt x="640" y="825"/>
                </a:lnTo>
                <a:lnTo>
                  <a:pt x="623" y="821"/>
                </a:lnTo>
                <a:lnTo>
                  <a:pt x="611" y="813"/>
                </a:lnTo>
                <a:lnTo>
                  <a:pt x="598" y="804"/>
                </a:lnTo>
                <a:lnTo>
                  <a:pt x="586" y="783"/>
                </a:lnTo>
                <a:lnTo>
                  <a:pt x="573" y="762"/>
                </a:lnTo>
                <a:lnTo>
                  <a:pt x="569" y="728"/>
                </a:lnTo>
                <a:lnTo>
                  <a:pt x="569" y="686"/>
                </a:lnTo>
                <a:lnTo>
                  <a:pt x="788" y="577"/>
                </a:lnTo>
                <a:lnTo>
                  <a:pt x="788" y="577"/>
                </a:lnTo>
                <a:lnTo>
                  <a:pt x="805" y="560"/>
                </a:lnTo>
                <a:lnTo>
                  <a:pt x="821" y="543"/>
                </a:lnTo>
                <a:lnTo>
                  <a:pt x="830" y="514"/>
                </a:lnTo>
                <a:lnTo>
                  <a:pt x="830" y="514"/>
                </a:lnTo>
                <a:lnTo>
                  <a:pt x="838" y="501"/>
                </a:lnTo>
                <a:lnTo>
                  <a:pt x="864" y="476"/>
                </a:lnTo>
                <a:lnTo>
                  <a:pt x="885" y="463"/>
                </a:lnTo>
                <a:lnTo>
                  <a:pt x="906" y="450"/>
                </a:lnTo>
                <a:lnTo>
                  <a:pt x="931" y="442"/>
                </a:lnTo>
                <a:lnTo>
                  <a:pt x="961" y="442"/>
                </a:lnTo>
                <a:lnTo>
                  <a:pt x="961" y="442"/>
                </a:lnTo>
                <a:lnTo>
                  <a:pt x="961" y="421"/>
                </a:lnTo>
                <a:lnTo>
                  <a:pt x="961" y="421"/>
                </a:lnTo>
                <a:lnTo>
                  <a:pt x="973" y="383"/>
                </a:lnTo>
                <a:lnTo>
                  <a:pt x="977" y="353"/>
                </a:lnTo>
                <a:lnTo>
                  <a:pt x="982" y="328"/>
                </a:lnTo>
                <a:lnTo>
                  <a:pt x="982" y="328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9886950" y="2279650"/>
            <a:ext cx="93663" cy="593725"/>
          </a:xfrm>
          <a:custGeom>
            <a:avLst/>
            <a:gdLst>
              <a:gd name="T0" fmla="*/ 50 w 59"/>
              <a:gd name="T1" fmla="*/ 0 h 374"/>
              <a:gd name="T2" fmla="*/ 50 w 59"/>
              <a:gd name="T3" fmla="*/ 0 h 374"/>
              <a:gd name="T4" fmla="*/ 46 w 59"/>
              <a:gd name="T5" fmla="*/ 8 h 374"/>
              <a:gd name="T6" fmla="*/ 42 w 59"/>
              <a:gd name="T7" fmla="*/ 16 h 374"/>
              <a:gd name="T8" fmla="*/ 38 w 59"/>
              <a:gd name="T9" fmla="*/ 25 h 374"/>
              <a:gd name="T10" fmla="*/ 38 w 59"/>
              <a:gd name="T11" fmla="*/ 25 h 374"/>
              <a:gd name="T12" fmla="*/ 29 w 59"/>
              <a:gd name="T13" fmla="*/ 37 h 374"/>
              <a:gd name="T14" fmla="*/ 21 w 59"/>
              <a:gd name="T15" fmla="*/ 59 h 374"/>
              <a:gd name="T16" fmla="*/ 17 w 59"/>
              <a:gd name="T17" fmla="*/ 84 h 374"/>
              <a:gd name="T18" fmla="*/ 17 w 59"/>
              <a:gd name="T19" fmla="*/ 109 h 374"/>
              <a:gd name="T20" fmla="*/ 17 w 59"/>
              <a:gd name="T21" fmla="*/ 109 h 374"/>
              <a:gd name="T22" fmla="*/ 13 w 59"/>
              <a:gd name="T23" fmla="*/ 139 h 374"/>
              <a:gd name="T24" fmla="*/ 8 w 59"/>
              <a:gd name="T25" fmla="*/ 160 h 374"/>
              <a:gd name="T26" fmla="*/ 4 w 59"/>
              <a:gd name="T27" fmla="*/ 176 h 374"/>
              <a:gd name="T28" fmla="*/ 4 w 59"/>
              <a:gd name="T29" fmla="*/ 176 h 374"/>
              <a:gd name="T30" fmla="*/ 0 w 59"/>
              <a:gd name="T31" fmla="*/ 189 h 374"/>
              <a:gd name="T32" fmla="*/ 0 w 59"/>
              <a:gd name="T33" fmla="*/ 202 h 374"/>
              <a:gd name="T34" fmla="*/ 8 w 59"/>
              <a:gd name="T35" fmla="*/ 214 h 374"/>
              <a:gd name="T36" fmla="*/ 17 w 59"/>
              <a:gd name="T37" fmla="*/ 219 h 374"/>
              <a:gd name="T38" fmla="*/ 25 w 59"/>
              <a:gd name="T39" fmla="*/ 223 h 374"/>
              <a:gd name="T40" fmla="*/ 25 w 59"/>
              <a:gd name="T41" fmla="*/ 223 h 374"/>
              <a:gd name="T42" fmla="*/ 38 w 59"/>
              <a:gd name="T43" fmla="*/ 227 h 374"/>
              <a:gd name="T44" fmla="*/ 46 w 59"/>
              <a:gd name="T45" fmla="*/ 231 h 374"/>
              <a:gd name="T46" fmla="*/ 50 w 59"/>
              <a:gd name="T47" fmla="*/ 240 h 374"/>
              <a:gd name="T48" fmla="*/ 59 w 59"/>
              <a:gd name="T49" fmla="*/ 248 h 374"/>
              <a:gd name="T50" fmla="*/ 59 w 59"/>
              <a:gd name="T51" fmla="*/ 261 h 374"/>
              <a:gd name="T52" fmla="*/ 59 w 59"/>
              <a:gd name="T53" fmla="*/ 273 h 374"/>
              <a:gd name="T54" fmla="*/ 59 w 59"/>
              <a:gd name="T55" fmla="*/ 286 h 374"/>
              <a:gd name="T56" fmla="*/ 55 w 59"/>
              <a:gd name="T57" fmla="*/ 303 h 374"/>
              <a:gd name="T58" fmla="*/ 55 w 59"/>
              <a:gd name="T59" fmla="*/ 303 h 374"/>
              <a:gd name="T60" fmla="*/ 42 w 59"/>
              <a:gd name="T61" fmla="*/ 332 h 374"/>
              <a:gd name="T62" fmla="*/ 42 w 59"/>
              <a:gd name="T63" fmla="*/ 353 h 374"/>
              <a:gd name="T64" fmla="*/ 42 w 59"/>
              <a:gd name="T65" fmla="*/ 374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9" h="374">
                <a:moveTo>
                  <a:pt x="50" y="0"/>
                </a:moveTo>
                <a:lnTo>
                  <a:pt x="50" y="0"/>
                </a:lnTo>
                <a:lnTo>
                  <a:pt x="46" y="8"/>
                </a:lnTo>
                <a:lnTo>
                  <a:pt x="42" y="16"/>
                </a:lnTo>
                <a:lnTo>
                  <a:pt x="38" y="25"/>
                </a:lnTo>
                <a:lnTo>
                  <a:pt x="38" y="25"/>
                </a:lnTo>
                <a:lnTo>
                  <a:pt x="29" y="37"/>
                </a:lnTo>
                <a:lnTo>
                  <a:pt x="21" y="59"/>
                </a:lnTo>
                <a:lnTo>
                  <a:pt x="17" y="84"/>
                </a:lnTo>
                <a:lnTo>
                  <a:pt x="17" y="109"/>
                </a:lnTo>
                <a:lnTo>
                  <a:pt x="17" y="109"/>
                </a:lnTo>
                <a:lnTo>
                  <a:pt x="13" y="139"/>
                </a:lnTo>
                <a:lnTo>
                  <a:pt x="8" y="160"/>
                </a:lnTo>
                <a:lnTo>
                  <a:pt x="4" y="176"/>
                </a:lnTo>
                <a:lnTo>
                  <a:pt x="4" y="176"/>
                </a:lnTo>
                <a:lnTo>
                  <a:pt x="0" y="189"/>
                </a:lnTo>
                <a:lnTo>
                  <a:pt x="0" y="202"/>
                </a:lnTo>
                <a:lnTo>
                  <a:pt x="8" y="214"/>
                </a:lnTo>
                <a:lnTo>
                  <a:pt x="17" y="219"/>
                </a:lnTo>
                <a:lnTo>
                  <a:pt x="25" y="223"/>
                </a:lnTo>
                <a:lnTo>
                  <a:pt x="25" y="223"/>
                </a:lnTo>
                <a:lnTo>
                  <a:pt x="38" y="227"/>
                </a:lnTo>
                <a:lnTo>
                  <a:pt x="46" y="231"/>
                </a:lnTo>
                <a:lnTo>
                  <a:pt x="50" y="240"/>
                </a:lnTo>
                <a:lnTo>
                  <a:pt x="59" y="248"/>
                </a:lnTo>
                <a:lnTo>
                  <a:pt x="59" y="261"/>
                </a:lnTo>
                <a:lnTo>
                  <a:pt x="59" y="273"/>
                </a:lnTo>
                <a:lnTo>
                  <a:pt x="59" y="286"/>
                </a:lnTo>
                <a:lnTo>
                  <a:pt x="55" y="303"/>
                </a:lnTo>
                <a:lnTo>
                  <a:pt x="55" y="303"/>
                </a:lnTo>
                <a:lnTo>
                  <a:pt x="42" y="332"/>
                </a:lnTo>
                <a:lnTo>
                  <a:pt x="42" y="353"/>
                </a:lnTo>
                <a:lnTo>
                  <a:pt x="42" y="374"/>
                </a:lnTo>
              </a:path>
            </a:pathLst>
          </a:custGeom>
          <a:noFill/>
          <a:ln w="26988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8736013" y="1095375"/>
            <a:ext cx="1250950" cy="2287588"/>
          </a:xfrm>
          <a:custGeom>
            <a:avLst/>
            <a:gdLst>
              <a:gd name="T0" fmla="*/ 733 w 788"/>
              <a:gd name="T1" fmla="*/ 960 h 1441"/>
              <a:gd name="T2" fmla="*/ 729 w 788"/>
              <a:gd name="T3" fmla="*/ 918 h 1441"/>
              <a:gd name="T4" fmla="*/ 742 w 788"/>
              <a:gd name="T5" fmla="*/ 851 h 1441"/>
              <a:gd name="T6" fmla="*/ 763 w 788"/>
              <a:gd name="T7" fmla="*/ 771 h 1441"/>
              <a:gd name="T8" fmla="*/ 775 w 788"/>
              <a:gd name="T9" fmla="*/ 741 h 1441"/>
              <a:gd name="T10" fmla="*/ 754 w 788"/>
              <a:gd name="T11" fmla="*/ 737 h 1441"/>
              <a:gd name="T12" fmla="*/ 712 w 788"/>
              <a:gd name="T13" fmla="*/ 687 h 1441"/>
              <a:gd name="T14" fmla="*/ 628 w 788"/>
              <a:gd name="T15" fmla="*/ 653 h 1441"/>
              <a:gd name="T16" fmla="*/ 569 w 788"/>
              <a:gd name="T17" fmla="*/ 644 h 1441"/>
              <a:gd name="T18" fmla="*/ 544 w 788"/>
              <a:gd name="T19" fmla="*/ 611 h 1441"/>
              <a:gd name="T20" fmla="*/ 561 w 788"/>
              <a:gd name="T21" fmla="*/ 569 h 1441"/>
              <a:gd name="T22" fmla="*/ 548 w 788"/>
              <a:gd name="T23" fmla="*/ 438 h 1441"/>
              <a:gd name="T24" fmla="*/ 603 w 788"/>
              <a:gd name="T25" fmla="*/ 349 h 1441"/>
              <a:gd name="T26" fmla="*/ 649 w 788"/>
              <a:gd name="T27" fmla="*/ 341 h 1441"/>
              <a:gd name="T28" fmla="*/ 691 w 788"/>
              <a:gd name="T29" fmla="*/ 320 h 1441"/>
              <a:gd name="T30" fmla="*/ 641 w 788"/>
              <a:gd name="T31" fmla="*/ 261 h 1441"/>
              <a:gd name="T32" fmla="*/ 599 w 788"/>
              <a:gd name="T33" fmla="*/ 189 h 1441"/>
              <a:gd name="T34" fmla="*/ 577 w 788"/>
              <a:gd name="T35" fmla="*/ 42 h 1441"/>
              <a:gd name="T36" fmla="*/ 531 w 788"/>
              <a:gd name="T37" fmla="*/ 8 h 1441"/>
              <a:gd name="T38" fmla="*/ 379 w 788"/>
              <a:gd name="T39" fmla="*/ 88 h 1441"/>
              <a:gd name="T40" fmla="*/ 358 w 788"/>
              <a:gd name="T41" fmla="*/ 135 h 1441"/>
              <a:gd name="T42" fmla="*/ 392 w 788"/>
              <a:gd name="T43" fmla="*/ 164 h 1441"/>
              <a:gd name="T44" fmla="*/ 375 w 788"/>
              <a:gd name="T45" fmla="*/ 194 h 1441"/>
              <a:gd name="T46" fmla="*/ 236 w 788"/>
              <a:gd name="T47" fmla="*/ 232 h 1441"/>
              <a:gd name="T48" fmla="*/ 186 w 788"/>
              <a:gd name="T49" fmla="*/ 282 h 1441"/>
              <a:gd name="T50" fmla="*/ 160 w 788"/>
              <a:gd name="T51" fmla="*/ 274 h 1441"/>
              <a:gd name="T52" fmla="*/ 152 w 788"/>
              <a:gd name="T53" fmla="*/ 291 h 1441"/>
              <a:gd name="T54" fmla="*/ 203 w 788"/>
              <a:gd name="T55" fmla="*/ 341 h 1441"/>
              <a:gd name="T56" fmla="*/ 240 w 788"/>
              <a:gd name="T57" fmla="*/ 371 h 1441"/>
              <a:gd name="T58" fmla="*/ 224 w 788"/>
              <a:gd name="T59" fmla="*/ 408 h 1441"/>
              <a:gd name="T60" fmla="*/ 165 w 788"/>
              <a:gd name="T61" fmla="*/ 459 h 1441"/>
              <a:gd name="T62" fmla="*/ 177 w 788"/>
              <a:gd name="T63" fmla="*/ 497 h 1441"/>
              <a:gd name="T64" fmla="*/ 224 w 788"/>
              <a:gd name="T65" fmla="*/ 581 h 1441"/>
              <a:gd name="T66" fmla="*/ 186 w 788"/>
              <a:gd name="T67" fmla="*/ 619 h 1441"/>
              <a:gd name="T68" fmla="*/ 85 w 788"/>
              <a:gd name="T69" fmla="*/ 670 h 1441"/>
              <a:gd name="T70" fmla="*/ 0 w 788"/>
              <a:gd name="T71" fmla="*/ 741 h 1441"/>
              <a:gd name="T72" fmla="*/ 42 w 788"/>
              <a:gd name="T73" fmla="*/ 893 h 1441"/>
              <a:gd name="T74" fmla="*/ 30 w 788"/>
              <a:gd name="T75" fmla="*/ 931 h 1441"/>
              <a:gd name="T76" fmla="*/ 47 w 788"/>
              <a:gd name="T77" fmla="*/ 977 h 1441"/>
              <a:gd name="T78" fmla="*/ 89 w 788"/>
              <a:gd name="T79" fmla="*/ 1070 h 1441"/>
              <a:gd name="T80" fmla="*/ 68 w 788"/>
              <a:gd name="T81" fmla="*/ 1163 h 1441"/>
              <a:gd name="T82" fmla="*/ 97 w 788"/>
              <a:gd name="T83" fmla="*/ 1188 h 1441"/>
              <a:gd name="T84" fmla="*/ 135 w 788"/>
              <a:gd name="T85" fmla="*/ 1205 h 1441"/>
              <a:gd name="T86" fmla="*/ 160 w 788"/>
              <a:gd name="T87" fmla="*/ 1314 h 1441"/>
              <a:gd name="T88" fmla="*/ 148 w 788"/>
              <a:gd name="T89" fmla="*/ 1403 h 1441"/>
              <a:gd name="T90" fmla="*/ 160 w 788"/>
              <a:gd name="T91" fmla="*/ 1441 h 1441"/>
              <a:gd name="T92" fmla="*/ 211 w 788"/>
              <a:gd name="T93" fmla="*/ 1411 h 1441"/>
              <a:gd name="T94" fmla="*/ 253 w 788"/>
              <a:gd name="T95" fmla="*/ 1319 h 1441"/>
              <a:gd name="T96" fmla="*/ 308 w 788"/>
              <a:gd name="T97" fmla="*/ 1255 h 1441"/>
              <a:gd name="T98" fmla="*/ 375 w 788"/>
              <a:gd name="T99" fmla="*/ 1188 h 1441"/>
              <a:gd name="T100" fmla="*/ 413 w 788"/>
              <a:gd name="T101" fmla="*/ 1154 h 1441"/>
              <a:gd name="T102" fmla="*/ 472 w 788"/>
              <a:gd name="T103" fmla="*/ 1146 h 1441"/>
              <a:gd name="T104" fmla="*/ 569 w 788"/>
              <a:gd name="T105" fmla="*/ 1167 h 1441"/>
              <a:gd name="T106" fmla="*/ 670 w 788"/>
              <a:gd name="T107" fmla="*/ 1175 h 1441"/>
              <a:gd name="T108" fmla="*/ 700 w 788"/>
              <a:gd name="T109" fmla="*/ 1150 h 1441"/>
              <a:gd name="T110" fmla="*/ 746 w 788"/>
              <a:gd name="T111" fmla="*/ 1125 h 1441"/>
              <a:gd name="T112" fmla="*/ 767 w 788"/>
              <a:gd name="T113" fmla="*/ 1099 h 1441"/>
              <a:gd name="T114" fmla="*/ 784 w 788"/>
              <a:gd name="T115" fmla="*/ 1032 h 1441"/>
              <a:gd name="T116" fmla="*/ 780 w 788"/>
              <a:gd name="T117" fmla="*/ 981 h 1441"/>
              <a:gd name="T118" fmla="*/ 750 w 788"/>
              <a:gd name="T119" fmla="*/ 969 h 1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88" h="1441">
                <a:moveTo>
                  <a:pt x="750" y="969"/>
                </a:moveTo>
                <a:lnTo>
                  <a:pt x="750" y="969"/>
                </a:lnTo>
                <a:lnTo>
                  <a:pt x="742" y="965"/>
                </a:lnTo>
                <a:lnTo>
                  <a:pt x="733" y="960"/>
                </a:lnTo>
                <a:lnTo>
                  <a:pt x="725" y="948"/>
                </a:lnTo>
                <a:lnTo>
                  <a:pt x="725" y="931"/>
                </a:lnTo>
                <a:lnTo>
                  <a:pt x="729" y="918"/>
                </a:lnTo>
                <a:lnTo>
                  <a:pt x="729" y="918"/>
                </a:lnTo>
                <a:lnTo>
                  <a:pt x="733" y="906"/>
                </a:lnTo>
                <a:lnTo>
                  <a:pt x="738" y="880"/>
                </a:lnTo>
                <a:lnTo>
                  <a:pt x="742" y="851"/>
                </a:lnTo>
                <a:lnTo>
                  <a:pt x="742" y="851"/>
                </a:lnTo>
                <a:lnTo>
                  <a:pt x="746" y="826"/>
                </a:lnTo>
                <a:lnTo>
                  <a:pt x="750" y="800"/>
                </a:lnTo>
                <a:lnTo>
                  <a:pt x="754" y="783"/>
                </a:lnTo>
                <a:lnTo>
                  <a:pt x="763" y="771"/>
                </a:lnTo>
                <a:lnTo>
                  <a:pt x="763" y="771"/>
                </a:lnTo>
                <a:lnTo>
                  <a:pt x="767" y="762"/>
                </a:lnTo>
                <a:lnTo>
                  <a:pt x="771" y="754"/>
                </a:lnTo>
                <a:lnTo>
                  <a:pt x="775" y="741"/>
                </a:lnTo>
                <a:lnTo>
                  <a:pt x="775" y="741"/>
                </a:lnTo>
                <a:lnTo>
                  <a:pt x="775" y="741"/>
                </a:lnTo>
                <a:lnTo>
                  <a:pt x="763" y="741"/>
                </a:lnTo>
                <a:lnTo>
                  <a:pt x="754" y="737"/>
                </a:lnTo>
                <a:lnTo>
                  <a:pt x="746" y="733"/>
                </a:lnTo>
                <a:lnTo>
                  <a:pt x="738" y="724"/>
                </a:lnTo>
                <a:lnTo>
                  <a:pt x="712" y="687"/>
                </a:lnTo>
                <a:lnTo>
                  <a:pt x="712" y="687"/>
                </a:lnTo>
                <a:lnTo>
                  <a:pt x="704" y="678"/>
                </a:lnTo>
                <a:lnTo>
                  <a:pt x="691" y="670"/>
                </a:lnTo>
                <a:lnTo>
                  <a:pt x="662" y="661"/>
                </a:lnTo>
                <a:lnTo>
                  <a:pt x="628" y="653"/>
                </a:lnTo>
                <a:lnTo>
                  <a:pt x="599" y="649"/>
                </a:lnTo>
                <a:lnTo>
                  <a:pt x="599" y="649"/>
                </a:lnTo>
                <a:lnTo>
                  <a:pt x="582" y="649"/>
                </a:lnTo>
                <a:lnTo>
                  <a:pt x="569" y="644"/>
                </a:lnTo>
                <a:lnTo>
                  <a:pt x="561" y="640"/>
                </a:lnTo>
                <a:lnTo>
                  <a:pt x="552" y="632"/>
                </a:lnTo>
                <a:lnTo>
                  <a:pt x="548" y="623"/>
                </a:lnTo>
                <a:lnTo>
                  <a:pt x="544" y="611"/>
                </a:lnTo>
                <a:lnTo>
                  <a:pt x="548" y="602"/>
                </a:lnTo>
                <a:lnTo>
                  <a:pt x="552" y="594"/>
                </a:lnTo>
                <a:lnTo>
                  <a:pt x="552" y="594"/>
                </a:lnTo>
                <a:lnTo>
                  <a:pt x="561" y="569"/>
                </a:lnTo>
                <a:lnTo>
                  <a:pt x="569" y="543"/>
                </a:lnTo>
                <a:lnTo>
                  <a:pt x="569" y="514"/>
                </a:lnTo>
                <a:lnTo>
                  <a:pt x="548" y="438"/>
                </a:lnTo>
                <a:lnTo>
                  <a:pt x="548" y="438"/>
                </a:lnTo>
                <a:lnTo>
                  <a:pt x="556" y="404"/>
                </a:lnTo>
                <a:lnTo>
                  <a:pt x="569" y="379"/>
                </a:lnTo>
                <a:lnTo>
                  <a:pt x="582" y="362"/>
                </a:lnTo>
                <a:lnTo>
                  <a:pt x="603" y="349"/>
                </a:lnTo>
                <a:lnTo>
                  <a:pt x="620" y="345"/>
                </a:lnTo>
                <a:lnTo>
                  <a:pt x="632" y="341"/>
                </a:lnTo>
                <a:lnTo>
                  <a:pt x="649" y="341"/>
                </a:lnTo>
                <a:lnTo>
                  <a:pt x="649" y="341"/>
                </a:lnTo>
                <a:lnTo>
                  <a:pt x="670" y="337"/>
                </a:lnTo>
                <a:lnTo>
                  <a:pt x="683" y="333"/>
                </a:lnTo>
                <a:lnTo>
                  <a:pt x="687" y="324"/>
                </a:lnTo>
                <a:lnTo>
                  <a:pt x="691" y="320"/>
                </a:lnTo>
                <a:lnTo>
                  <a:pt x="687" y="312"/>
                </a:lnTo>
                <a:lnTo>
                  <a:pt x="683" y="307"/>
                </a:lnTo>
                <a:lnTo>
                  <a:pt x="666" y="295"/>
                </a:lnTo>
                <a:lnTo>
                  <a:pt x="641" y="261"/>
                </a:lnTo>
                <a:lnTo>
                  <a:pt x="624" y="261"/>
                </a:lnTo>
                <a:lnTo>
                  <a:pt x="594" y="232"/>
                </a:lnTo>
                <a:lnTo>
                  <a:pt x="594" y="232"/>
                </a:lnTo>
                <a:lnTo>
                  <a:pt x="599" y="189"/>
                </a:lnTo>
                <a:lnTo>
                  <a:pt x="599" y="109"/>
                </a:lnTo>
                <a:lnTo>
                  <a:pt x="599" y="109"/>
                </a:lnTo>
                <a:lnTo>
                  <a:pt x="590" y="76"/>
                </a:lnTo>
                <a:lnTo>
                  <a:pt x="577" y="42"/>
                </a:lnTo>
                <a:lnTo>
                  <a:pt x="565" y="17"/>
                </a:lnTo>
                <a:lnTo>
                  <a:pt x="552" y="0"/>
                </a:lnTo>
                <a:lnTo>
                  <a:pt x="552" y="0"/>
                </a:lnTo>
                <a:lnTo>
                  <a:pt x="531" y="8"/>
                </a:lnTo>
                <a:lnTo>
                  <a:pt x="506" y="17"/>
                </a:lnTo>
                <a:lnTo>
                  <a:pt x="451" y="46"/>
                </a:lnTo>
                <a:lnTo>
                  <a:pt x="379" y="88"/>
                </a:lnTo>
                <a:lnTo>
                  <a:pt x="379" y="88"/>
                </a:lnTo>
                <a:lnTo>
                  <a:pt x="371" y="97"/>
                </a:lnTo>
                <a:lnTo>
                  <a:pt x="363" y="114"/>
                </a:lnTo>
                <a:lnTo>
                  <a:pt x="358" y="126"/>
                </a:lnTo>
                <a:lnTo>
                  <a:pt x="358" y="135"/>
                </a:lnTo>
                <a:lnTo>
                  <a:pt x="371" y="147"/>
                </a:lnTo>
                <a:lnTo>
                  <a:pt x="388" y="160"/>
                </a:lnTo>
                <a:lnTo>
                  <a:pt x="388" y="160"/>
                </a:lnTo>
                <a:lnTo>
                  <a:pt x="392" y="164"/>
                </a:lnTo>
                <a:lnTo>
                  <a:pt x="396" y="173"/>
                </a:lnTo>
                <a:lnTo>
                  <a:pt x="396" y="177"/>
                </a:lnTo>
                <a:lnTo>
                  <a:pt x="388" y="185"/>
                </a:lnTo>
                <a:lnTo>
                  <a:pt x="375" y="194"/>
                </a:lnTo>
                <a:lnTo>
                  <a:pt x="354" y="198"/>
                </a:lnTo>
                <a:lnTo>
                  <a:pt x="278" y="232"/>
                </a:lnTo>
                <a:lnTo>
                  <a:pt x="236" y="232"/>
                </a:lnTo>
                <a:lnTo>
                  <a:pt x="236" y="232"/>
                </a:lnTo>
                <a:lnTo>
                  <a:pt x="232" y="244"/>
                </a:lnTo>
                <a:lnTo>
                  <a:pt x="211" y="269"/>
                </a:lnTo>
                <a:lnTo>
                  <a:pt x="198" y="278"/>
                </a:lnTo>
                <a:lnTo>
                  <a:pt x="186" y="282"/>
                </a:lnTo>
                <a:lnTo>
                  <a:pt x="173" y="282"/>
                </a:lnTo>
                <a:lnTo>
                  <a:pt x="160" y="274"/>
                </a:lnTo>
                <a:lnTo>
                  <a:pt x="160" y="274"/>
                </a:lnTo>
                <a:lnTo>
                  <a:pt x="160" y="274"/>
                </a:lnTo>
                <a:lnTo>
                  <a:pt x="160" y="274"/>
                </a:lnTo>
                <a:lnTo>
                  <a:pt x="156" y="274"/>
                </a:lnTo>
                <a:lnTo>
                  <a:pt x="152" y="282"/>
                </a:lnTo>
                <a:lnTo>
                  <a:pt x="152" y="291"/>
                </a:lnTo>
                <a:lnTo>
                  <a:pt x="160" y="307"/>
                </a:lnTo>
                <a:lnTo>
                  <a:pt x="160" y="307"/>
                </a:lnTo>
                <a:lnTo>
                  <a:pt x="181" y="324"/>
                </a:lnTo>
                <a:lnTo>
                  <a:pt x="203" y="341"/>
                </a:lnTo>
                <a:lnTo>
                  <a:pt x="224" y="358"/>
                </a:lnTo>
                <a:lnTo>
                  <a:pt x="224" y="358"/>
                </a:lnTo>
                <a:lnTo>
                  <a:pt x="228" y="362"/>
                </a:lnTo>
                <a:lnTo>
                  <a:pt x="240" y="371"/>
                </a:lnTo>
                <a:lnTo>
                  <a:pt x="240" y="379"/>
                </a:lnTo>
                <a:lnTo>
                  <a:pt x="240" y="387"/>
                </a:lnTo>
                <a:lnTo>
                  <a:pt x="236" y="400"/>
                </a:lnTo>
                <a:lnTo>
                  <a:pt x="224" y="408"/>
                </a:lnTo>
                <a:lnTo>
                  <a:pt x="224" y="408"/>
                </a:lnTo>
                <a:lnTo>
                  <a:pt x="194" y="430"/>
                </a:lnTo>
                <a:lnTo>
                  <a:pt x="173" y="446"/>
                </a:lnTo>
                <a:lnTo>
                  <a:pt x="165" y="459"/>
                </a:lnTo>
                <a:lnTo>
                  <a:pt x="165" y="467"/>
                </a:lnTo>
                <a:lnTo>
                  <a:pt x="169" y="484"/>
                </a:lnTo>
                <a:lnTo>
                  <a:pt x="177" y="497"/>
                </a:lnTo>
                <a:lnTo>
                  <a:pt x="177" y="497"/>
                </a:lnTo>
                <a:lnTo>
                  <a:pt x="203" y="531"/>
                </a:lnTo>
                <a:lnTo>
                  <a:pt x="219" y="556"/>
                </a:lnTo>
                <a:lnTo>
                  <a:pt x="224" y="569"/>
                </a:lnTo>
                <a:lnTo>
                  <a:pt x="224" y="581"/>
                </a:lnTo>
                <a:lnTo>
                  <a:pt x="215" y="598"/>
                </a:lnTo>
                <a:lnTo>
                  <a:pt x="203" y="611"/>
                </a:lnTo>
                <a:lnTo>
                  <a:pt x="203" y="611"/>
                </a:lnTo>
                <a:lnTo>
                  <a:pt x="186" y="619"/>
                </a:lnTo>
                <a:lnTo>
                  <a:pt x="169" y="623"/>
                </a:lnTo>
                <a:lnTo>
                  <a:pt x="139" y="632"/>
                </a:lnTo>
                <a:lnTo>
                  <a:pt x="139" y="632"/>
                </a:lnTo>
                <a:lnTo>
                  <a:pt x="85" y="670"/>
                </a:lnTo>
                <a:lnTo>
                  <a:pt x="38" y="708"/>
                </a:lnTo>
                <a:lnTo>
                  <a:pt x="0" y="741"/>
                </a:lnTo>
                <a:lnTo>
                  <a:pt x="0" y="741"/>
                </a:lnTo>
                <a:lnTo>
                  <a:pt x="0" y="741"/>
                </a:lnTo>
                <a:lnTo>
                  <a:pt x="13" y="779"/>
                </a:lnTo>
                <a:lnTo>
                  <a:pt x="34" y="834"/>
                </a:lnTo>
                <a:lnTo>
                  <a:pt x="38" y="863"/>
                </a:lnTo>
                <a:lnTo>
                  <a:pt x="42" y="893"/>
                </a:lnTo>
                <a:lnTo>
                  <a:pt x="38" y="914"/>
                </a:lnTo>
                <a:lnTo>
                  <a:pt x="34" y="927"/>
                </a:lnTo>
                <a:lnTo>
                  <a:pt x="30" y="931"/>
                </a:lnTo>
                <a:lnTo>
                  <a:pt x="30" y="931"/>
                </a:lnTo>
                <a:lnTo>
                  <a:pt x="30" y="948"/>
                </a:lnTo>
                <a:lnTo>
                  <a:pt x="34" y="960"/>
                </a:lnTo>
                <a:lnTo>
                  <a:pt x="47" y="977"/>
                </a:lnTo>
                <a:lnTo>
                  <a:pt x="47" y="977"/>
                </a:lnTo>
                <a:lnTo>
                  <a:pt x="64" y="998"/>
                </a:lnTo>
                <a:lnTo>
                  <a:pt x="76" y="1019"/>
                </a:lnTo>
                <a:lnTo>
                  <a:pt x="85" y="1045"/>
                </a:lnTo>
                <a:lnTo>
                  <a:pt x="89" y="1070"/>
                </a:lnTo>
                <a:lnTo>
                  <a:pt x="89" y="1070"/>
                </a:lnTo>
                <a:lnTo>
                  <a:pt x="85" y="1095"/>
                </a:lnTo>
                <a:lnTo>
                  <a:pt x="76" y="1125"/>
                </a:lnTo>
                <a:lnTo>
                  <a:pt x="68" y="1163"/>
                </a:lnTo>
                <a:lnTo>
                  <a:pt x="68" y="1184"/>
                </a:lnTo>
                <a:lnTo>
                  <a:pt x="68" y="1184"/>
                </a:lnTo>
                <a:lnTo>
                  <a:pt x="68" y="1184"/>
                </a:lnTo>
                <a:lnTo>
                  <a:pt x="97" y="1188"/>
                </a:lnTo>
                <a:lnTo>
                  <a:pt x="97" y="1188"/>
                </a:lnTo>
                <a:lnTo>
                  <a:pt x="110" y="1188"/>
                </a:lnTo>
                <a:lnTo>
                  <a:pt x="123" y="1192"/>
                </a:lnTo>
                <a:lnTo>
                  <a:pt x="135" y="1205"/>
                </a:lnTo>
                <a:lnTo>
                  <a:pt x="148" y="1217"/>
                </a:lnTo>
                <a:lnTo>
                  <a:pt x="156" y="1243"/>
                </a:lnTo>
                <a:lnTo>
                  <a:pt x="160" y="1272"/>
                </a:lnTo>
                <a:lnTo>
                  <a:pt x="160" y="1314"/>
                </a:lnTo>
                <a:lnTo>
                  <a:pt x="160" y="1314"/>
                </a:lnTo>
                <a:lnTo>
                  <a:pt x="156" y="1327"/>
                </a:lnTo>
                <a:lnTo>
                  <a:pt x="148" y="1361"/>
                </a:lnTo>
                <a:lnTo>
                  <a:pt x="148" y="1403"/>
                </a:lnTo>
                <a:lnTo>
                  <a:pt x="148" y="1424"/>
                </a:lnTo>
                <a:lnTo>
                  <a:pt x="156" y="1441"/>
                </a:lnTo>
                <a:lnTo>
                  <a:pt x="160" y="1441"/>
                </a:lnTo>
                <a:lnTo>
                  <a:pt x="160" y="1441"/>
                </a:lnTo>
                <a:lnTo>
                  <a:pt x="169" y="1441"/>
                </a:lnTo>
                <a:lnTo>
                  <a:pt x="177" y="1436"/>
                </a:lnTo>
                <a:lnTo>
                  <a:pt x="194" y="1424"/>
                </a:lnTo>
                <a:lnTo>
                  <a:pt x="211" y="1411"/>
                </a:lnTo>
                <a:lnTo>
                  <a:pt x="211" y="1411"/>
                </a:lnTo>
                <a:lnTo>
                  <a:pt x="224" y="1377"/>
                </a:lnTo>
                <a:lnTo>
                  <a:pt x="236" y="1348"/>
                </a:lnTo>
                <a:lnTo>
                  <a:pt x="253" y="1319"/>
                </a:lnTo>
                <a:lnTo>
                  <a:pt x="270" y="1297"/>
                </a:lnTo>
                <a:lnTo>
                  <a:pt x="295" y="1268"/>
                </a:lnTo>
                <a:lnTo>
                  <a:pt x="308" y="1255"/>
                </a:lnTo>
                <a:lnTo>
                  <a:pt x="308" y="1255"/>
                </a:lnTo>
                <a:lnTo>
                  <a:pt x="325" y="1247"/>
                </a:lnTo>
                <a:lnTo>
                  <a:pt x="346" y="1234"/>
                </a:lnTo>
                <a:lnTo>
                  <a:pt x="363" y="1213"/>
                </a:lnTo>
                <a:lnTo>
                  <a:pt x="375" y="1188"/>
                </a:lnTo>
                <a:lnTo>
                  <a:pt x="375" y="1188"/>
                </a:lnTo>
                <a:lnTo>
                  <a:pt x="388" y="1171"/>
                </a:lnTo>
                <a:lnTo>
                  <a:pt x="401" y="1163"/>
                </a:lnTo>
                <a:lnTo>
                  <a:pt x="413" y="1154"/>
                </a:lnTo>
                <a:lnTo>
                  <a:pt x="413" y="1154"/>
                </a:lnTo>
                <a:lnTo>
                  <a:pt x="422" y="1150"/>
                </a:lnTo>
                <a:lnTo>
                  <a:pt x="451" y="1146"/>
                </a:lnTo>
                <a:lnTo>
                  <a:pt x="472" y="1146"/>
                </a:lnTo>
                <a:lnTo>
                  <a:pt x="502" y="1150"/>
                </a:lnTo>
                <a:lnTo>
                  <a:pt x="531" y="1154"/>
                </a:lnTo>
                <a:lnTo>
                  <a:pt x="569" y="1167"/>
                </a:lnTo>
                <a:lnTo>
                  <a:pt x="569" y="1167"/>
                </a:lnTo>
                <a:lnTo>
                  <a:pt x="603" y="1179"/>
                </a:lnTo>
                <a:lnTo>
                  <a:pt x="632" y="1179"/>
                </a:lnTo>
                <a:lnTo>
                  <a:pt x="653" y="1179"/>
                </a:lnTo>
                <a:lnTo>
                  <a:pt x="670" y="1175"/>
                </a:lnTo>
                <a:lnTo>
                  <a:pt x="683" y="1167"/>
                </a:lnTo>
                <a:lnTo>
                  <a:pt x="691" y="1163"/>
                </a:lnTo>
                <a:lnTo>
                  <a:pt x="700" y="1150"/>
                </a:lnTo>
                <a:lnTo>
                  <a:pt x="700" y="1150"/>
                </a:lnTo>
                <a:lnTo>
                  <a:pt x="700" y="1150"/>
                </a:lnTo>
                <a:lnTo>
                  <a:pt x="700" y="1150"/>
                </a:lnTo>
                <a:lnTo>
                  <a:pt x="725" y="1133"/>
                </a:lnTo>
                <a:lnTo>
                  <a:pt x="746" y="1125"/>
                </a:lnTo>
                <a:lnTo>
                  <a:pt x="771" y="1120"/>
                </a:lnTo>
                <a:lnTo>
                  <a:pt x="767" y="1116"/>
                </a:lnTo>
                <a:lnTo>
                  <a:pt x="767" y="1116"/>
                </a:lnTo>
                <a:lnTo>
                  <a:pt x="767" y="1099"/>
                </a:lnTo>
                <a:lnTo>
                  <a:pt x="771" y="1074"/>
                </a:lnTo>
                <a:lnTo>
                  <a:pt x="780" y="1045"/>
                </a:lnTo>
                <a:lnTo>
                  <a:pt x="780" y="1045"/>
                </a:lnTo>
                <a:lnTo>
                  <a:pt x="784" y="1032"/>
                </a:lnTo>
                <a:lnTo>
                  <a:pt x="788" y="1015"/>
                </a:lnTo>
                <a:lnTo>
                  <a:pt x="788" y="1003"/>
                </a:lnTo>
                <a:lnTo>
                  <a:pt x="784" y="994"/>
                </a:lnTo>
                <a:lnTo>
                  <a:pt x="780" y="981"/>
                </a:lnTo>
                <a:lnTo>
                  <a:pt x="771" y="977"/>
                </a:lnTo>
                <a:lnTo>
                  <a:pt x="763" y="969"/>
                </a:lnTo>
                <a:lnTo>
                  <a:pt x="750" y="969"/>
                </a:lnTo>
                <a:lnTo>
                  <a:pt x="750" y="969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8983663" y="2914650"/>
            <a:ext cx="996950" cy="1022350"/>
          </a:xfrm>
          <a:custGeom>
            <a:avLst/>
            <a:gdLst>
              <a:gd name="T0" fmla="*/ 0 w 628"/>
              <a:gd name="T1" fmla="*/ 295 h 644"/>
              <a:gd name="T2" fmla="*/ 21 w 628"/>
              <a:gd name="T3" fmla="*/ 290 h 644"/>
              <a:gd name="T4" fmla="*/ 55 w 628"/>
              <a:gd name="T5" fmla="*/ 265 h 644"/>
              <a:gd name="T6" fmla="*/ 68 w 628"/>
              <a:gd name="T7" fmla="*/ 231 h 644"/>
              <a:gd name="T8" fmla="*/ 97 w 628"/>
              <a:gd name="T9" fmla="*/ 173 h 644"/>
              <a:gd name="T10" fmla="*/ 139 w 628"/>
              <a:gd name="T11" fmla="*/ 122 h 644"/>
              <a:gd name="T12" fmla="*/ 152 w 628"/>
              <a:gd name="T13" fmla="*/ 109 h 644"/>
              <a:gd name="T14" fmla="*/ 190 w 628"/>
              <a:gd name="T15" fmla="*/ 88 h 644"/>
              <a:gd name="T16" fmla="*/ 219 w 628"/>
              <a:gd name="T17" fmla="*/ 42 h 644"/>
              <a:gd name="T18" fmla="*/ 232 w 628"/>
              <a:gd name="T19" fmla="*/ 25 h 644"/>
              <a:gd name="T20" fmla="*/ 257 w 628"/>
              <a:gd name="T21" fmla="*/ 8 h 644"/>
              <a:gd name="T22" fmla="*/ 266 w 628"/>
              <a:gd name="T23" fmla="*/ 4 h 644"/>
              <a:gd name="T24" fmla="*/ 316 w 628"/>
              <a:gd name="T25" fmla="*/ 0 h 644"/>
              <a:gd name="T26" fmla="*/ 375 w 628"/>
              <a:gd name="T27" fmla="*/ 8 h 644"/>
              <a:gd name="T28" fmla="*/ 413 w 628"/>
              <a:gd name="T29" fmla="*/ 21 h 644"/>
              <a:gd name="T30" fmla="*/ 480 w 628"/>
              <a:gd name="T31" fmla="*/ 38 h 644"/>
              <a:gd name="T32" fmla="*/ 518 w 628"/>
              <a:gd name="T33" fmla="*/ 29 h 644"/>
              <a:gd name="T34" fmla="*/ 539 w 628"/>
              <a:gd name="T35" fmla="*/ 12 h 644"/>
              <a:gd name="T36" fmla="*/ 544 w 628"/>
              <a:gd name="T37" fmla="*/ 4 h 644"/>
              <a:gd name="T38" fmla="*/ 569 w 628"/>
              <a:gd name="T39" fmla="*/ 25 h 644"/>
              <a:gd name="T40" fmla="*/ 598 w 628"/>
              <a:gd name="T41" fmla="*/ 80 h 644"/>
              <a:gd name="T42" fmla="*/ 598 w 628"/>
              <a:gd name="T43" fmla="*/ 135 h 644"/>
              <a:gd name="T44" fmla="*/ 590 w 628"/>
              <a:gd name="T45" fmla="*/ 177 h 644"/>
              <a:gd name="T46" fmla="*/ 586 w 628"/>
              <a:gd name="T47" fmla="*/ 206 h 644"/>
              <a:gd name="T48" fmla="*/ 590 w 628"/>
              <a:gd name="T49" fmla="*/ 257 h 644"/>
              <a:gd name="T50" fmla="*/ 611 w 628"/>
              <a:gd name="T51" fmla="*/ 286 h 644"/>
              <a:gd name="T52" fmla="*/ 628 w 628"/>
              <a:gd name="T53" fmla="*/ 307 h 644"/>
              <a:gd name="T54" fmla="*/ 619 w 628"/>
              <a:gd name="T55" fmla="*/ 442 h 644"/>
              <a:gd name="T56" fmla="*/ 607 w 628"/>
              <a:gd name="T57" fmla="*/ 476 h 644"/>
              <a:gd name="T58" fmla="*/ 586 w 628"/>
              <a:gd name="T59" fmla="*/ 497 h 644"/>
              <a:gd name="T60" fmla="*/ 506 w 628"/>
              <a:gd name="T61" fmla="*/ 560 h 644"/>
              <a:gd name="T62" fmla="*/ 405 w 628"/>
              <a:gd name="T63" fmla="*/ 628 h 644"/>
              <a:gd name="T64" fmla="*/ 367 w 628"/>
              <a:gd name="T65" fmla="*/ 644 h 644"/>
              <a:gd name="T66" fmla="*/ 341 w 628"/>
              <a:gd name="T67" fmla="*/ 640 h 644"/>
              <a:gd name="T68" fmla="*/ 325 w 628"/>
              <a:gd name="T69" fmla="*/ 623 h 644"/>
              <a:gd name="T70" fmla="*/ 320 w 628"/>
              <a:gd name="T71" fmla="*/ 590 h 644"/>
              <a:gd name="T72" fmla="*/ 316 w 628"/>
              <a:gd name="T73" fmla="*/ 560 h 644"/>
              <a:gd name="T74" fmla="*/ 304 w 628"/>
              <a:gd name="T75" fmla="*/ 539 h 644"/>
              <a:gd name="T76" fmla="*/ 299 w 628"/>
              <a:gd name="T77" fmla="*/ 539 h 644"/>
              <a:gd name="T78" fmla="*/ 291 w 628"/>
              <a:gd name="T79" fmla="*/ 488 h 644"/>
              <a:gd name="T80" fmla="*/ 304 w 628"/>
              <a:gd name="T81" fmla="*/ 455 h 644"/>
              <a:gd name="T82" fmla="*/ 337 w 628"/>
              <a:gd name="T83" fmla="*/ 421 h 644"/>
              <a:gd name="T84" fmla="*/ 354 w 628"/>
              <a:gd name="T85" fmla="*/ 417 h 644"/>
              <a:gd name="T86" fmla="*/ 371 w 628"/>
              <a:gd name="T87" fmla="*/ 400 h 644"/>
              <a:gd name="T88" fmla="*/ 371 w 628"/>
              <a:gd name="T89" fmla="*/ 383 h 644"/>
              <a:gd name="T90" fmla="*/ 350 w 628"/>
              <a:gd name="T91" fmla="*/ 354 h 644"/>
              <a:gd name="T92" fmla="*/ 304 w 628"/>
              <a:gd name="T93" fmla="*/ 320 h 644"/>
              <a:gd name="T94" fmla="*/ 282 w 628"/>
              <a:gd name="T95" fmla="*/ 303 h 644"/>
              <a:gd name="T96" fmla="*/ 232 w 628"/>
              <a:gd name="T97" fmla="*/ 295 h 644"/>
              <a:gd name="T98" fmla="*/ 194 w 628"/>
              <a:gd name="T99" fmla="*/ 299 h 644"/>
              <a:gd name="T100" fmla="*/ 165 w 628"/>
              <a:gd name="T101" fmla="*/ 324 h 644"/>
              <a:gd name="T102" fmla="*/ 131 w 628"/>
              <a:gd name="T103" fmla="*/ 354 h 644"/>
              <a:gd name="T104" fmla="*/ 97 w 628"/>
              <a:gd name="T105" fmla="*/ 371 h 644"/>
              <a:gd name="T106" fmla="*/ 59 w 628"/>
              <a:gd name="T107" fmla="*/ 362 h 644"/>
              <a:gd name="T108" fmla="*/ 30 w 628"/>
              <a:gd name="T109" fmla="*/ 333 h 644"/>
              <a:gd name="T110" fmla="*/ 0 w 628"/>
              <a:gd name="T111" fmla="*/ 295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28" h="644">
                <a:moveTo>
                  <a:pt x="0" y="295"/>
                </a:moveTo>
                <a:lnTo>
                  <a:pt x="0" y="295"/>
                </a:lnTo>
                <a:lnTo>
                  <a:pt x="13" y="295"/>
                </a:lnTo>
                <a:lnTo>
                  <a:pt x="21" y="290"/>
                </a:lnTo>
                <a:lnTo>
                  <a:pt x="38" y="282"/>
                </a:lnTo>
                <a:lnTo>
                  <a:pt x="55" y="265"/>
                </a:lnTo>
                <a:lnTo>
                  <a:pt x="55" y="265"/>
                </a:lnTo>
                <a:lnTo>
                  <a:pt x="68" y="231"/>
                </a:lnTo>
                <a:lnTo>
                  <a:pt x="80" y="202"/>
                </a:lnTo>
                <a:lnTo>
                  <a:pt x="97" y="173"/>
                </a:lnTo>
                <a:lnTo>
                  <a:pt x="114" y="151"/>
                </a:lnTo>
                <a:lnTo>
                  <a:pt x="139" y="122"/>
                </a:lnTo>
                <a:lnTo>
                  <a:pt x="152" y="109"/>
                </a:lnTo>
                <a:lnTo>
                  <a:pt x="152" y="109"/>
                </a:lnTo>
                <a:lnTo>
                  <a:pt x="169" y="101"/>
                </a:lnTo>
                <a:lnTo>
                  <a:pt x="190" y="88"/>
                </a:lnTo>
                <a:lnTo>
                  <a:pt x="207" y="67"/>
                </a:lnTo>
                <a:lnTo>
                  <a:pt x="219" y="42"/>
                </a:lnTo>
                <a:lnTo>
                  <a:pt x="219" y="42"/>
                </a:lnTo>
                <a:lnTo>
                  <a:pt x="232" y="25"/>
                </a:lnTo>
                <a:lnTo>
                  <a:pt x="245" y="17"/>
                </a:lnTo>
                <a:lnTo>
                  <a:pt x="257" y="8"/>
                </a:lnTo>
                <a:lnTo>
                  <a:pt x="257" y="8"/>
                </a:lnTo>
                <a:lnTo>
                  <a:pt x="266" y="4"/>
                </a:lnTo>
                <a:lnTo>
                  <a:pt x="295" y="0"/>
                </a:lnTo>
                <a:lnTo>
                  <a:pt x="316" y="0"/>
                </a:lnTo>
                <a:lnTo>
                  <a:pt x="346" y="4"/>
                </a:lnTo>
                <a:lnTo>
                  <a:pt x="375" y="8"/>
                </a:lnTo>
                <a:lnTo>
                  <a:pt x="413" y="21"/>
                </a:lnTo>
                <a:lnTo>
                  <a:pt x="413" y="21"/>
                </a:lnTo>
                <a:lnTo>
                  <a:pt x="451" y="33"/>
                </a:lnTo>
                <a:lnTo>
                  <a:pt x="480" y="38"/>
                </a:lnTo>
                <a:lnTo>
                  <a:pt x="502" y="33"/>
                </a:lnTo>
                <a:lnTo>
                  <a:pt x="518" y="29"/>
                </a:lnTo>
                <a:lnTo>
                  <a:pt x="531" y="21"/>
                </a:lnTo>
                <a:lnTo>
                  <a:pt x="539" y="12"/>
                </a:lnTo>
                <a:lnTo>
                  <a:pt x="544" y="4"/>
                </a:lnTo>
                <a:lnTo>
                  <a:pt x="544" y="4"/>
                </a:lnTo>
                <a:lnTo>
                  <a:pt x="556" y="12"/>
                </a:lnTo>
                <a:lnTo>
                  <a:pt x="569" y="25"/>
                </a:lnTo>
                <a:lnTo>
                  <a:pt x="586" y="50"/>
                </a:lnTo>
                <a:lnTo>
                  <a:pt x="598" y="80"/>
                </a:lnTo>
                <a:lnTo>
                  <a:pt x="598" y="105"/>
                </a:lnTo>
                <a:lnTo>
                  <a:pt x="598" y="135"/>
                </a:lnTo>
                <a:lnTo>
                  <a:pt x="594" y="156"/>
                </a:lnTo>
                <a:lnTo>
                  <a:pt x="590" y="177"/>
                </a:lnTo>
                <a:lnTo>
                  <a:pt x="590" y="177"/>
                </a:lnTo>
                <a:lnTo>
                  <a:pt x="586" y="206"/>
                </a:lnTo>
                <a:lnTo>
                  <a:pt x="586" y="231"/>
                </a:lnTo>
                <a:lnTo>
                  <a:pt x="590" y="257"/>
                </a:lnTo>
                <a:lnTo>
                  <a:pt x="598" y="274"/>
                </a:lnTo>
                <a:lnTo>
                  <a:pt x="611" y="286"/>
                </a:lnTo>
                <a:lnTo>
                  <a:pt x="619" y="299"/>
                </a:lnTo>
                <a:lnTo>
                  <a:pt x="628" y="307"/>
                </a:lnTo>
                <a:lnTo>
                  <a:pt x="619" y="442"/>
                </a:lnTo>
                <a:lnTo>
                  <a:pt x="619" y="442"/>
                </a:lnTo>
                <a:lnTo>
                  <a:pt x="615" y="459"/>
                </a:lnTo>
                <a:lnTo>
                  <a:pt x="607" y="476"/>
                </a:lnTo>
                <a:lnTo>
                  <a:pt x="607" y="476"/>
                </a:lnTo>
                <a:lnTo>
                  <a:pt x="586" y="497"/>
                </a:lnTo>
                <a:lnTo>
                  <a:pt x="565" y="518"/>
                </a:lnTo>
                <a:lnTo>
                  <a:pt x="506" y="560"/>
                </a:lnTo>
                <a:lnTo>
                  <a:pt x="405" y="628"/>
                </a:lnTo>
                <a:lnTo>
                  <a:pt x="405" y="628"/>
                </a:lnTo>
                <a:lnTo>
                  <a:pt x="384" y="640"/>
                </a:lnTo>
                <a:lnTo>
                  <a:pt x="367" y="644"/>
                </a:lnTo>
                <a:lnTo>
                  <a:pt x="350" y="644"/>
                </a:lnTo>
                <a:lnTo>
                  <a:pt x="341" y="640"/>
                </a:lnTo>
                <a:lnTo>
                  <a:pt x="333" y="632"/>
                </a:lnTo>
                <a:lnTo>
                  <a:pt x="325" y="623"/>
                </a:lnTo>
                <a:lnTo>
                  <a:pt x="320" y="606"/>
                </a:lnTo>
                <a:lnTo>
                  <a:pt x="320" y="590"/>
                </a:lnTo>
                <a:lnTo>
                  <a:pt x="320" y="590"/>
                </a:lnTo>
                <a:lnTo>
                  <a:pt x="316" y="560"/>
                </a:lnTo>
                <a:lnTo>
                  <a:pt x="308" y="543"/>
                </a:lnTo>
                <a:lnTo>
                  <a:pt x="304" y="539"/>
                </a:lnTo>
                <a:lnTo>
                  <a:pt x="299" y="539"/>
                </a:lnTo>
                <a:lnTo>
                  <a:pt x="299" y="539"/>
                </a:lnTo>
                <a:lnTo>
                  <a:pt x="291" y="514"/>
                </a:lnTo>
                <a:lnTo>
                  <a:pt x="291" y="488"/>
                </a:lnTo>
                <a:lnTo>
                  <a:pt x="295" y="472"/>
                </a:lnTo>
                <a:lnTo>
                  <a:pt x="304" y="455"/>
                </a:lnTo>
                <a:lnTo>
                  <a:pt x="325" y="430"/>
                </a:lnTo>
                <a:lnTo>
                  <a:pt x="337" y="421"/>
                </a:lnTo>
                <a:lnTo>
                  <a:pt x="337" y="421"/>
                </a:lnTo>
                <a:lnTo>
                  <a:pt x="354" y="417"/>
                </a:lnTo>
                <a:lnTo>
                  <a:pt x="363" y="408"/>
                </a:lnTo>
                <a:lnTo>
                  <a:pt x="371" y="400"/>
                </a:lnTo>
                <a:lnTo>
                  <a:pt x="371" y="392"/>
                </a:lnTo>
                <a:lnTo>
                  <a:pt x="371" y="383"/>
                </a:lnTo>
                <a:lnTo>
                  <a:pt x="367" y="375"/>
                </a:lnTo>
                <a:lnTo>
                  <a:pt x="350" y="354"/>
                </a:lnTo>
                <a:lnTo>
                  <a:pt x="329" y="337"/>
                </a:lnTo>
                <a:lnTo>
                  <a:pt x="304" y="320"/>
                </a:lnTo>
                <a:lnTo>
                  <a:pt x="282" y="303"/>
                </a:lnTo>
                <a:lnTo>
                  <a:pt x="282" y="303"/>
                </a:lnTo>
                <a:lnTo>
                  <a:pt x="253" y="295"/>
                </a:lnTo>
                <a:lnTo>
                  <a:pt x="232" y="295"/>
                </a:lnTo>
                <a:lnTo>
                  <a:pt x="211" y="295"/>
                </a:lnTo>
                <a:lnTo>
                  <a:pt x="194" y="299"/>
                </a:lnTo>
                <a:lnTo>
                  <a:pt x="177" y="312"/>
                </a:lnTo>
                <a:lnTo>
                  <a:pt x="165" y="324"/>
                </a:lnTo>
                <a:lnTo>
                  <a:pt x="131" y="354"/>
                </a:lnTo>
                <a:lnTo>
                  <a:pt x="131" y="354"/>
                </a:lnTo>
                <a:lnTo>
                  <a:pt x="114" y="366"/>
                </a:lnTo>
                <a:lnTo>
                  <a:pt x="97" y="371"/>
                </a:lnTo>
                <a:lnTo>
                  <a:pt x="76" y="371"/>
                </a:lnTo>
                <a:lnTo>
                  <a:pt x="59" y="362"/>
                </a:lnTo>
                <a:lnTo>
                  <a:pt x="42" y="349"/>
                </a:lnTo>
                <a:lnTo>
                  <a:pt x="30" y="333"/>
                </a:lnTo>
                <a:lnTo>
                  <a:pt x="4" y="299"/>
                </a:lnTo>
                <a:lnTo>
                  <a:pt x="0" y="295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9886950" y="1522413"/>
            <a:ext cx="1671638" cy="1585913"/>
          </a:xfrm>
          <a:custGeom>
            <a:avLst/>
            <a:gdLst>
              <a:gd name="T0" fmla="*/ 1053 w 1053"/>
              <a:gd name="T1" fmla="*/ 675 h 999"/>
              <a:gd name="T2" fmla="*/ 1015 w 1053"/>
              <a:gd name="T3" fmla="*/ 645 h 999"/>
              <a:gd name="T4" fmla="*/ 960 w 1053"/>
              <a:gd name="T5" fmla="*/ 603 h 999"/>
              <a:gd name="T6" fmla="*/ 944 w 1053"/>
              <a:gd name="T7" fmla="*/ 464 h 999"/>
              <a:gd name="T8" fmla="*/ 939 w 1053"/>
              <a:gd name="T9" fmla="*/ 418 h 999"/>
              <a:gd name="T10" fmla="*/ 1003 w 1053"/>
              <a:gd name="T11" fmla="*/ 312 h 999"/>
              <a:gd name="T12" fmla="*/ 1007 w 1053"/>
              <a:gd name="T13" fmla="*/ 274 h 999"/>
              <a:gd name="T14" fmla="*/ 918 w 1053"/>
              <a:gd name="T15" fmla="*/ 274 h 999"/>
              <a:gd name="T16" fmla="*/ 897 w 1053"/>
              <a:gd name="T17" fmla="*/ 211 h 999"/>
              <a:gd name="T18" fmla="*/ 868 w 1053"/>
              <a:gd name="T19" fmla="*/ 169 h 999"/>
              <a:gd name="T20" fmla="*/ 771 w 1053"/>
              <a:gd name="T21" fmla="*/ 47 h 999"/>
              <a:gd name="T22" fmla="*/ 771 w 1053"/>
              <a:gd name="T23" fmla="*/ 0 h 999"/>
              <a:gd name="T24" fmla="*/ 716 w 1053"/>
              <a:gd name="T25" fmla="*/ 34 h 999"/>
              <a:gd name="T26" fmla="*/ 699 w 1053"/>
              <a:gd name="T27" fmla="*/ 97 h 999"/>
              <a:gd name="T28" fmla="*/ 590 w 1053"/>
              <a:gd name="T29" fmla="*/ 93 h 999"/>
              <a:gd name="T30" fmla="*/ 581 w 1053"/>
              <a:gd name="T31" fmla="*/ 110 h 999"/>
              <a:gd name="T32" fmla="*/ 527 w 1053"/>
              <a:gd name="T33" fmla="*/ 156 h 999"/>
              <a:gd name="T34" fmla="*/ 447 w 1053"/>
              <a:gd name="T35" fmla="*/ 190 h 999"/>
              <a:gd name="T36" fmla="*/ 442 w 1053"/>
              <a:gd name="T37" fmla="*/ 283 h 999"/>
              <a:gd name="T38" fmla="*/ 438 w 1053"/>
              <a:gd name="T39" fmla="*/ 350 h 999"/>
              <a:gd name="T40" fmla="*/ 366 w 1053"/>
              <a:gd name="T41" fmla="*/ 418 h 999"/>
              <a:gd name="T42" fmla="*/ 320 w 1053"/>
              <a:gd name="T43" fmla="*/ 413 h 999"/>
              <a:gd name="T44" fmla="*/ 257 w 1053"/>
              <a:gd name="T45" fmla="*/ 384 h 999"/>
              <a:gd name="T46" fmla="*/ 211 w 1053"/>
              <a:gd name="T47" fmla="*/ 396 h 999"/>
              <a:gd name="T48" fmla="*/ 160 w 1053"/>
              <a:gd name="T49" fmla="*/ 439 h 999"/>
              <a:gd name="T50" fmla="*/ 63 w 1053"/>
              <a:gd name="T51" fmla="*/ 472 h 999"/>
              <a:gd name="T52" fmla="*/ 46 w 1053"/>
              <a:gd name="T53" fmla="*/ 485 h 999"/>
              <a:gd name="T54" fmla="*/ 29 w 1053"/>
              <a:gd name="T55" fmla="*/ 514 h 999"/>
              <a:gd name="T56" fmla="*/ 17 w 1053"/>
              <a:gd name="T57" fmla="*/ 586 h 999"/>
              <a:gd name="T58" fmla="*/ 4 w 1053"/>
              <a:gd name="T59" fmla="*/ 653 h 999"/>
              <a:gd name="T60" fmla="*/ 17 w 1053"/>
              <a:gd name="T61" fmla="*/ 696 h 999"/>
              <a:gd name="T62" fmla="*/ 46 w 1053"/>
              <a:gd name="T63" fmla="*/ 708 h 999"/>
              <a:gd name="T64" fmla="*/ 59 w 1053"/>
              <a:gd name="T65" fmla="*/ 750 h 999"/>
              <a:gd name="T66" fmla="*/ 42 w 1053"/>
              <a:gd name="T67" fmla="*/ 809 h 999"/>
              <a:gd name="T68" fmla="*/ 42 w 1053"/>
              <a:gd name="T69" fmla="*/ 856 h 999"/>
              <a:gd name="T70" fmla="*/ 97 w 1053"/>
              <a:gd name="T71" fmla="*/ 860 h 999"/>
              <a:gd name="T72" fmla="*/ 177 w 1053"/>
              <a:gd name="T73" fmla="*/ 835 h 999"/>
              <a:gd name="T74" fmla="*/ 236 w 1053"/>
              <a:gd name="T75" fmla="*/ 835 h 999"/>
              <a:gd name="T76" fmla="*/ 320 w 1053"/>
              <a:gd name="T77" fmla="*/ 835 h 999"/>
              <a:gd name="T78" fmla="*/ 362 w 1053"/>
              <a:gd name="T79" fmla="*/ 843 h 999"/>
              <a:gd name="T80" fmla="*/ 447 w 1053"/>
              <a:gd name="T81" fmla="*/ 940 h 999"/>
              <a:gd name="T82" fmla="*/ 501 w 1053"/>
              <a:gd name="T83" fmla="*/ 974 h 999"/>
              <a:gd name="T84" fmla="*/ 548 w 1053"/>
              <a:gd name="T85" fmla="*/ 982 h 999"/>
              <a:gd name="T86" fmla="*/ 577 w 1053"/>
              <a:gd name="T87" fmla="*/ 999 h 999"/>
              <a:gd name="T88" fmla="*/ 666 w 1053"/>
              <a:gd name="T89" fmla="*/ 978 h 999"/>
              <a:gd name="T90" fmla="*/ 712 w 1053"/>
              <a:gd name="T91" fmla="*/ 835 h 999"/>
              <a:gd name="T92" fmla="*/ 746 w 1053"/>
              <a:gd name="T93" fmla="*/ 818 h 999"/>
              <a:gd name="T94" fmla="*/ 821 w 1053"/>
              <a:gd name="T95" fmla="*/ 784 h 999"/>
              <a:gd name="T96" fmla="*/ 889 w 1053"/>
              <a:gd name="T97" fmla="*/ 784 h 999"/>
              <a:gd name="T98" fmla="*/ 944 w 1053"/>
              <a:gd name="T99" fmla="*/ 750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53" h="999">
                <a:moveTo>
                  <a:pt x="944" y="750"/>
                </a:moveTo>
                <a:lnTo>
                  <a:pt x="1049" y="675"/>
                </a:lnTo>
                <a:lnTo>
                  <a:pt x="1053" y="675"/>
                </a:lnTo>
                <a:lnTo>
                  <a:pt x="1053" y="675"/>
                </a:lnTo>
                <a:lnTo>
                  <a:pt x="1049" y="666"/>
                </a:lnTo>
                <a:lnTo>
                  <a:pt x="1036" y="653"/>
                </a:lnTo>
                <a:lnTo>
                  <a:pt x="1028" y="649"/>
                </a:lnTo>
                <a:lnTo>
                  <a:pt x="1015" y="645"/>
                </a:lnTo>
                <a:lnTo>
                  <a:pt x="998" y="645"/>
                </a:lnTo>
                <a:lnTo>
                  <a:pt x="982" y="645"/>
                </a:lnTo>
                <a:lnTo>
                  <a:pt x="960" y="603"/>
                </a:lnTo>
                <a:lnTo>
                  <a:pt x="960" y="603"/>
                </a:lnTo>
                <a:lnTo>
                  <a:pt x="948" y="544"/>
                </a:lnTo>
                <a:lnTo>
                  <a:pt x="939" y="498"/>
                </a:lnTo>
                <a:lnTo>
                  <a:pt x="939" y="477"/>
                </a:lnTo>
                <a:lnTo>
                  <a:pt x="944" y="464"/>
                </a:lnTo>
                <a:lnTo>
                  <a:pt x="944" y="464"/>
                </a:lnTo>
                <a:lnTo>
                  <a:pt x="944" y="455"/>
                </a:lnTo>
                <a:lnTo>
                  <a:pt x="944" y="439"/>
                </a:lnTo>
                <a:lnTo>
                  <a:pt x="939" y="418"/>
                </a:lnTo>
                <a:lnTo>
                  <a:pt x="931" y="405"/>
                </a:lnTo>
                <a:lnTo>
                  <a:pt x="923" y="396"/>
                </a:lnTo>
                <a:lnTo>
                  <a:pt x="1003" y="312"/>
                </a:lnTo>
                <a:lnTo>
                  <a:pt x="1003" y="312"/>
                </a:lnTo>
                <a:lnTo>
                  <a:pt x="1007" y="304"/>
                </a:lnTo>
                <a:lnTo>
                  <a:pt x="1011" y="287"/>
                </a:lnTo>
                <a:lnTo>
                  <a:pt x="1011" y="279"/>
                </a:lnTo>
                <a:lnTo>
                  <a:pt x="1007" y="274"/>
                </a:lnTo>
                <a:lnTo>
                  <a:pt x="994" y="270"/>
                </a:lnTo>
                <a:lnTo>
                  <a:pt x="977" y="270"/>
                </a:lnTo>
                <a:lnTo>
                  <a:pt x="977" y="270"/>
                </a:lnTo>
                <a:lnTo>
                  <a:pt x="918" y="274"/>
                </a:lnTo>
                <a:lnTo>
                  <a:pt x="901" y="270"/>
                </a:lnTo>
                <a:lnTo>
                  <a:pt x="901" y="270"/>
                </a:lnTo>
                <a:lnTo>
                  <a:pt x="901" y="253"/>
                </a:lnTo>
                <a:lnTo>
                  <a:pt x="897" y="211"/>
                </a:lnTo>
                <a:lnTo>
                  <a:pt x="893" y="190"/>
                </a:lnTo>
                <a:lnTo>
                  <a:pt x="885" y="173"/>
                </a:lnTo>
                <a:lnTo>
                  <a:pt x="876" y="169"/>
                </a:lnTo>
                <a:lnTo>
                  <a:pt x="868" y="169"/>
                </a:lnTo>
                <a:lnTo>
                  <a:pt x="859" y="169"/>
                </a:lnTo>
                <a:lnTo>
                  <a:pt x="847" y="173"/>
                </a:lnTo>
                <a:lnTo>
                  <a:pt x="821" y="161"/>
                </a:lnTo>
                <a:lnTo>
                  <a:pt x="771" y="47"/>
                </a:lnTo>
                <a:lnTo>
                  <a:pt x="771" y="47"/>
                </a:lnTo>
                <a:lnTo>
                  <a:pt x="771" y="30"/>
                </a:lnTo>
                <a:lnTo>
                  <a:pt x="771" y="0"/>
                </a:lnTo>
                <a:lnTo>
                  <a:pt x="771" y="0"/>
                </a:lnTo>
                <a:lnTo>
                  <a:pt x="771" y="0"/>
                </a:lnTo>
                <a:lnTo>
                  <a:pt x="758" y="5"/>
                </a:lnTo>
                <a:lnTo>
                  <a:pt x="737" y="17"/>
                </a:lnTo>
                <a:lnTo>
                  <a:pt x="716" y="34"/>
                </a:lnTo>
                <a:lnTo>
                  <a:pt x="716" y="34"/>
                </a:lnTo>
                <a:lnTo>
                  <a:pt x="716" y="55"/>
                </a:lnTo>
                <a:lnTo>
                  <a:pt x="708" y="76"/>
                </a:lnTo>
                <a:lnTo>
                  <a:pt x="699" y="97"/>
                </a:lnTo>
                <a:lnTo>
                  <a:pt x="632" y="97"/>
                </a:lnTo>
                <a:lnTo>
                  <a:pt x="632" y="97"/>
                </a:lnTo>
                <a:lnTo>
                  <a:pt x="607" y="93"/>
                </a:lnTo>
                <a:lnTo>
                  <a:pt x="590" y="93"/>
                </a:lnTo>
                <a:lnTo>
                  <a:pt x="586" y="93"/>
                </a:lnTo>
                <a:lnTo>
                  <a:pt x="581" y="97"/>
                </a:lnTo>
                <a:lnTo>
                  <a:pt x="581" y="97"/>
                </a:lnTo>
                <a:lnTo>
                  <a:pt x="581" y="110"/>
                </a:lnTo>
                <a:lnTo>
                  <a:pt x="573" y="127"/>
                </a:lnTo>
                <a:lnTo>
                  <a:pt x="560" y="144"/>
                </a:lnTo>
                <a:lnTo>
                  <a:pt x="560" y="144"/>
                </a:lnTo>
                <a:lnTo>
                  <a:pt x="527" y="156"/>
                </a:lnTo>
                <a:lnTo>
                  <a:pt x="468" y="177"/>
                </a:lnTo>
                <a:lnTo>
                  <a:pt x="468" y="177"/>
                </a:lnTo>
                <a:lnTo>
                  <a:pt x="455" y="182"/>
                </a:lnTo>
                <a:lnTo>
                  <a:pt x="447" y="190"/>
                </a:lnTo>
                <a:lnTo>
                  <a:pt x="442" y="198"/>
                </a:lnTo>
                <a:lnTo>
                  <a:pt x="438" y="207"/>
                </a:lnTo>
                <a:lnTo>
                  <a:pt x="438" y="236"/>
                </a:lnTo>
                <a:lnTo>
                  <a:pt x="442" y="283"/>
                </a:lnTo>
                <a:lnTo>
                  <a:pt x="442" y="283"/>
                </a:lnTo>
                <a:lnTo>
                  <a:pt x="442" y="325"/>
                </a:lnTo>
                <a:lnTo>
                  <a:pt x="438" y="342"/>
                </a:lnTo>
                <a:lnTo>
                  <a:pt x="438" y="350"/>
                </a:lnTo>
                <a:lnTo>
                  <a:pt x="421" y="371"/>
                </a:lnTo>
                <a:lnTo>
                  <a:pt x="396" y="396"/>
                </a:lnTo>
                <a:lnTo>
                  <a:pt x="396" y="396"/>
                </a:lnTo>
                <a:lnTo>
                  <a:pt x="366" y="418"/>
                </a:lnTo>
                <a:lnTo>
                  <a:pt x="354" y="422"/>
                </a:lnTo>
                <a:lnTo>
                  <a:pt x="341" y="422"/>
                </a:lnTo>
                <a:lnTo>
                  <a:pt x="329" y="422"/>
                </a:lnTo>
                <a:lnTo>
                  <a:pt x="320" y="413"/>
                </a:lnTo>
                <a:lnTo>
                  <a:pt x="291" y="396"/>
                </a:lnTo>
                <a:lnTo>
                  <a:pt x="291" y="396"/>
                </a:lnTo>
                <a:lnTo>
                  <a:pt x="274" y="388"/>
                </a:lnTo>
                <a:lnTo>
                  <a:pt x="257" y="384"/>
                </a:lnTo>
                <a:lnTo>
                  <a:pt x="244" y="384"/>
                </a:lnTo>
                <a:lnTo>
                  <a:pt x="232" y="384"/>
                </a:lnTo>
                <a:lnTo>
                  <a:pt x="219" y="392"/>
                </a:lnTo>
                <a:lnTo>
                  <a:pt x="211" y="396"/>
                </a:lnTo>
                <a:lnTo>
                  <a:pt x="211" y="396"/>
                </a:lnTo>
                <a:lnTo>
                  <a:pt x="202" y="409"/>
                </a:lnTo>
                <a:lnTo>
                  <a:pt x="190" y="418"/>
                </a:lnTo>
                <a:lnTo>
                  <a:pt x="160" y="439"/>
                </a:lnTo>
                <a:lnTo>
                  <a:pt x="122" y="455"/>
                </a:lnTo>
                <a:lnTo>
                  <a:pt x="76" y="464"/>
                </a:lnTo>
                <a:lnTo>
                  <a:pt x="76" y="464"/>
                </a:lnTo>
                <a:lnTo>
                  <a:pt x="63" y="472"/>
                </a:lnTo>
                <a:lnTo>
                  <a:pt x="50" y="472"/>
                </a:lnTo>
                <a:lnTo>
                  <a:pt x="50" y="477"/>
                </a:lnTo>
                <a:lnTo>
                  <a:pt x="50" y="477"/>
                </a:lnTo>
                <a:lnTo>
                  <a:pt x="46" y="485"/>
                </a:lnTo>
                <a:lnTo>
                  <a:pt x="42" y="493"/>
                </a:lnTo>
                <a:lnTo>
                  <a:pt x="38" y="502"/>
                </a:lnTo>
                <a:lnTo>
                  <a:pt x="38" y="502"/>
                </a:lnTo>
                <a:lnTo>
                  <a:pt x="29" y="514"/>
                </a:lnTo>
                <a:lnTo>
                  <a:pt x="21" y="536"/>
                </a:lnTo>
                <a:lnTo>
                  <a:pt x="17" y="561"/>
                </a:lnTo>
                <a:lnTo>
                  <a:pt x="17" y="586"/>
                </a:lnTo>
                <a:lnTo>
                  <a:pt x="17" y="586"/>
                </a:lnTo>
                <a:lnTo>
                  <a:pt x="13" y="616"/>
                </a:lnTo>
                <a:lnTo>
                  <a:pt x="8" y="637"/>
                </a:lnTo>
                <a:lnTo>
                  <a:pt x="4" y="653"/>
                </a:lnTo>
                <a:lnTo>
                  <a:pt x="4" y="653"/>
                </a:lnTo>
                <a:lnTo>
                  <a:pt x="0" y="666"/>
                </a:lnTo>
                <a:lnTo>
                  <a:pt x="0" y="679"/>
                </a:lnTo>
                <a:lnTo>
                  <a:pt x="8" y="691"/>
                </a:lnTo>
                <a:lnTo>
                  <a:pt x="17" y="696"/>
                </a:lnTo>
                <a:lnTo>
                  <a:pt x="25" y="700"/>
                </a:lnTo>
                <a:lnTo>
                  <a:pt x="25" y="700"/>
                </a:lnTo>
                <a:lnTo>
                  <a:pt x="38" y="704"/>
                </a:lnTo>
                <a:lnTo>
                  <a:pt x="46" y="708"/>
                </a:lnTo>
                <a:lnTo>
                  <a:pt x="50" y="717"/>
                </a:lnTo>
                <a:lnTo>
                  <a:pt x="59" y="725"/>
                </a:lnTo>
                <a:lnTo>
                  <a:pt x="59" y="738"/>
                </a:lnTo>
                <a:lnTo>
                  <a:pt x="59" y="750"/>
                </a:lnTo>
                <a:lnTo>
                  <a:pt x="59" y="763"/>
                </a:lnTo>
                <a:lnTo>
                  <a:pt x="55" y="780"/>
                </a:lnTo>
                <a:lnTo>
                  <a:pt x="55" y="780"/>
                </a:lnTo>
                <a:lnTo>
                  <a:pt x="42" y="809"/>
                </a:lnTo>
                <a:lnTo>
                  <a:pt x="42" y="830"/>
                </a:lnTo>
                <a:lnTo>
                  <a:pt x="42" y="851"/>
                </a:lnTo>
                <a:lnTo>
                  <a:pt x="42" y="856"/>
                </a:lnTo>
                <a:lnTo>
                  <a:pt x="42" y="856"/>
                </a:lnTo>
                <a:lnTo>
                  <a:pt x="59" y="856"/>
                </a:lnTo>
                <a:lnTo>
                  <a:pt x="76" y="856"/>
                </a:lnTo>
                <a:lnTo>
                  <a:pt x="76" y="856"/>
                </a:lnTo>
                <a:lnTo>
                  <a:pt x="97" y="860"/>
                </a:lnTo>
                <a:lnTo>
                  <a:pt x="118" y="860"/>
                </a:lnTo>
                <a:lnTo>
                  <a:pt x="135" y="856"/>
                </a:lnTo>
                <a:lnTo>
                  <a:pt x="152" y="851"/>
                </a:lnTo>
                <a:lnTo>
                  <a:pt x="177" y="835"/>
                </a:lnTo>
                <a:lnTo>
                  <a:pt x="185" y="830"/>
                </a:lnTo>
                <a:lnTo>
                  <a:pt x="185" y="830"/>
                </a:lnTo>
                <a:lnTo>
                  <a:pt x="211" y="830"/>
                </a:lnTo>
                <a:lnTo>
                  <a:pt x="236" y="835"/>
                </a:lnTo>
                <a:lnTo>
                  <a:pt x="261" y="843"/>
                </a:lnTo>
                <a:lnTo>
                  <a:pt x="261" y="843"/>
                </a:lnTo>
                <a:lnTo>
                  <a:pt x="282" y="843"/>
                </a:lnTo>
                <a:lnTo>
                  <a:pt x="320" y="835"/>
                </a:lnTo>
                <a:lnTo>
                  <a:pt x="320" y="835"/>
                </a:lnTo>
                <a:lnTo>
                  <a:pt x="329" y="830"/>
                </a:lnTo>
                <a:lnTo>
                  <a:pt x="337" y="835"/>
                </a:lnTo>
                <a:lnTo>
                  <a:pt x="362" y="843"/>
                </a:lnTo>
                <a:lnTo>
                  <a:pt x="388" y="860"/>
                </a:lnTo>
                <a:lnTo>
                  <a:pt x="442" y="936"/>
                </a:lnTo>
                <a:lnTo>
                  <a:pt x="442" y="936"/>
                </a:lnTo>
                <a:lnTo>
                  <a:pt x="447" y="940"/>
                </a:lnTo>
                <a:lnTo>
                  <a:pt x="459" y="953"/>
                </a:lnTo>
                <a:lnTo>
                  <a:pt x="476" y="965"/>
                </a:lnTo>
                <a:lnTo>
                  <a:pt x="489" y="969"/>
                </a:lnTo>
                <a:lnTo>
                  <a:pt x="501" y="974"/>
                </a:lnTo>
                <a:lnTo>
                  <a:pt x="501" y="974"/>
                </a:lnTo>
                <a:lnTo>
                  <a:pt x="522" y="974"/>
                </a:lnTo>
                <a:lnTo>
                  <a:pt x="539" y="978"/>
                </a:lnTo>
                <a:lnTo>
                  <a:pt x="548" y="982"/>
                </a:lnTo>
                <a:lnTo>
                  <a:pt x="556" y="991"/>
                </a:lnTo>
                <a:lnTo>
                  <a:pt x="556" y="991"/>
                </a:lnTo>
                <a:lnTo>
                  <a:pt x="564" y="995"/>
                </a:lnTo>
                <a:lnTo>
                  <a:pt x="577" y="999"/>
                </a:lnTo>
                <a:lnTo>
                  <a:pt x="598" y="999"/>
                </a:lnTo>
                <a:lnTo>
                  <a:pt x="619" y="999"/>
                </a:lnTo>
                <a:lnTo>
                  <a:pt x="640" y="991"/>
                </a:lnTo>
                <a:lnTo>
                  <a:pt x="666" y="978"/>
                </a:lnTo>
                <a:lnTo>
                  <a:pt x="682" y="953"/>
                </a:lnTo>
                <a:lnTo>
                  <a:pt x="699" y="919"/>
                </a:lnTo>
                <a:lnTo>
                  <a:pt x="712" y="835"/>
                </a:lnTo>
                <a:lnTo>
                  <a:pt x="712" y="835"/>
                </a:lnTo>
                <a:lnTo>
                  <a:pt x="716" y="826"/>
                </a:lnTo>
                <a:lnTo>
                  <a:pt x="729" y="822"/>
                </a:lnTo>
                <a:lnTo>
                  <a:pt x="746" y="818"/>
                </a:lnTo>
                <a:lnTo>
                  <a:pt x="746" y="818"/>
                </a:lnTo>
                <a:lnTo>
                  <a:pt x="767" y="809"/>
                </a:lnTo>
                <a:lnTo>
                  <a:pt x="792" y="797"/>
                </a:lnTo>
                <a:lnTo>
                  <a:pt x="821" y="784"/>
                </a:lnTo>
                <a:lnTo>
                  <a:pt x="821" y="784"/>
                </a:lnTo>
                <a:lnTo>
                  <a:pt x="838" y="784"/>
                </a:lnTo>
                <a:lnTo>
                  <a:pt x="880" y="784"/>
                </a:lnTo>
                <a:lnTo>
                  <a:pt x="880" y="784"/>
                </a:lnTo>
                <a:lnTo>
                  <a:pt x="889" y="784"/>
                </a:lnTo>
                <a:lnTo>
                  <a:pt x="901" y="780"/>
                </a:lnTo>
                <a:lnTo>
                  <a:pt x="923" y="767"/>
                </a:lnTo>
                <a:lnTo>
                  <a:pt x="944" y="750"/>
                </a:lnTo>
                <a:lnTo>
                  <a:pt x="944" y="750"/>
                </a:lnTo>
                <a:close/>
              </a:path>
            </a:pathLst>
          </a:custGeom>
          <a:solidFill>
            <a:srgbClr val="FFFCD1"/>
          </a:solidFill>
          <a:ln w="26988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8856663" y="5595938"/>
            <a:ext cx="147638" cy="147638"/>
          </a:xfrm>
          <a:custGeom>
            <a:avLst/>
            <a:gdLst>
              <a:gd name="T0" fmla="*/ 38 w 93"/>
              <a:gd name="T1" fmla="*/ 38 h 93"/>
              <a:gd name="T2" fmla="*/ 38 w 93"/>
              <a:gd name="T3" fmla="*/ 38 h 93"/>
              <a:gd name="T4" fmla="*/ 34 w 93"/>
              <a:gd name="T5" fmla="*/ 51 h 93"/>
              <a:gd name="T6" fmla="*/ 30 w 93"/>
              <a:gd name="T7" fmla="*/ 63 h 93"/>
              <a:gd name="T8" fmla="*/ 17 w 93"/>
              <a:gd name="T9" fmla="*/ 72 h 93"/>
              <a:gd name="T10" fmla="*/ 0 w 93"/>
              <a:gd name="T11" fmla="*/ 80 h 93"/>
              <a:gd name="T12" fmla="*/ 0 w 93"/>
              <a:gd name="T13" fmla="*/ 80 h 93"/>
              <a:gd name="T14" fmla="*/ 13 w 93"/>
              <a:gd name="T15" fmla="*/ 93 h 93"/>
              <a:gd name="T16" fmla="*/ 13 w 93"/>
              <a:gd name="T17" fmla="*/ 93 h 93"/>
              <a:gd name="T18" fmla="*/ 34 w 93"/>
              <a:gd name="T19" fmla="*/ 76 h 93"/>
              <a:gd name="T20" fmla="*/ 42 w 93"/>
              <a:gd name="T21" fmla="*/ 68 h 93"/>
              <a:gd name="T22" fmla="*/ 47 w 93"/>
              <a:gd name="T23" fmla="*/ 59 h 93"/>
              <a:gd name="T24" fmla="*/ 47 w 93"/>
              <a:gd name="T25" fmla="*/ 59 h 93"/>
              <a:gd name="T26" fmla="*/ 55 w 93"/>
              <a:gd name="T27" fmla="*/ 68 h 93"/>
              <a:gd name="T28" fmla="*/ 63 w 93"/>
              <a:gd name="T29" fmla="*/ 80 h 93"/>
              <a:gd name="T30" fmla="*/ 72 w 93"/>
              <a:gd name="T31" fmla="*/ 84 h 93"/>
              <a:gd name="T32" fmla="*/ 84 w 93"/>
              <a:gd name="T33" fmla="*/ 93 h 93"/>
              <a:gd name="T34" fmla="*/ 84 w 93"/>
              <a:gd name="T35" fmla="*/ 93 h 93"/>
              <a:gd name="T36" fmla="*/ 93 w 93"/>
              <a:gd name="T37" fmla="*/ 80 h 93"/>
              <a:gd name="T38" fmla="*/ 93 w 93"/>
              <a:gd name="T39" fmla="*/ 80 h 93"/>
              <a:gd name="T40" fmla="*/ 80 w 93"/>
              <a:gd name="T41" fmla="*/ 72 h 93"/>
              <a:gd name="T42" fmla="*/ 68 w 93"/>
              <a:gd name="T43" fmla="*/ 63 h 93"/>
              <a:gd name="T44" fmla="*/ 59 w 93"/>
              <a:gd name="T45" fmla="*/ 51 h 93"/>
              <a:gd name="T46" fmla="*/ 55 w 93"/>
              <a:gd name="T47" fmla="*/ 38 h 93"/>
              <a:gd name="T48" fmla="*/ 93 w 93"/>
              <a:gd name="T49" fmla="*/ 38 h 93"/>
              <a:gd name="T50" fmla="*/ 93 w 93"/>
              <a:gd name="T51" fmla="*/ 25 h 93"/>
              <a:gd name="T52" fmla="*/ 55 w 93"/>
              <a:gd name="T53" fmla="*/ 25 h 93"/>
              <a:gd name="T54" fmla="*/ 55 w 93"/>
              <a:gd name="T55" fmla="*/ 9 h 93"/>
              <a:gd name="T56" fmla="*/ 55 w 93"/>
              <a:gd name="T57" fmla="*/ 9 h 93"/>
              <a:gd name="T58" fmla="*/ 55 w 93"/>
              <a:gd name="T59" fmla="*/ 4 h 93"/>
              <a:gd name="T60" fmla="*/ 55 w 93"/>
              <a:gd name="T61" fmla="*/ 4 h 93"/>
              <a:gd name="T62" fmla="*/ 55 w 93"/>
              <a:gd name="T63" fmla="*/ 0 h 93"/>
              <a:gd name="T64" fmla="*/ 55 w 93"/>
              <a:gd name="T65" fmla="*/ 0 h 93"/>
              <a:gd name="T66" fmla="*/ 51 w 93"/>
              <a:gd name="T67" fmla="*/ 0 h 93"/>
              <a:gd name="T68" fmla="*/ 42 w 93"/>
              <a:gd name="T69" fmla="*/ 0 h 93"/>
              <a:gd name="T70" fmla="*/ 42 w 93"/>
              <a:gd name="T71" fmla="*/ 25 h 93"/>
              <a:gd name="T72" fmla="*/ 4 w 93"/>
              <a:gd name="T73" fmla="*/ 25 h 93"/>
              <a:gd name="T74" fmla="*/ 4 w 93"/>
              <a:gd name="T75" fmla="*/ 38 h 93"/>
              <a:gd name="T76" fmla="*/ 38 w 93"/>
              <a:gd name="T77" fmla="*/ 38 h 93"/>
              <a:gd name="T78" fmla="*/ 38 w 93"/>
              <a:gd name="T79" fmla="*/ 3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3" h="93">
                <a:moveTo>
                  <a:pt x="38" y="38"/>
                </a:moveTo>
                <a:lnTo>
                  <a:pt x="38" y="38"/>
                </a:lnTo>
                <a:lnTo>
                  <a:pt x="34" y="51"/>
                </a:lnTo>
                <a:lnTo>
                  <a:pt x="30" y="63"/>
                </a:lnTo>
                <a:lnTo>
                  <a:pt x="17" y="72"/>
                </a:lnTo>
                <a:lnTo>
                  <a:pt x="0" y="80"/>
                </a:lnTo>
                <a:lnTo>
                  <a:pt x="0" y="80"/>
                </a:lnTo>
                <a:lnTo>
                  <a:pt x="13" y="93"/>
                </a:lnTo>
                <a:lnTo>
                  <a:pt x="13" y="93"/>
                </a:lnTo>
                <a:lnTo>
                  <a:pt x="34" y="76"/>
                </a:lnTo>
                <a:lnTo>
                  <a:pt x="42" y="68"/>
                </a:lnTo>
                <a:lnTo>
                  <a:pt x="47" y="59"/>
                </a:lnTo>
                <a:lnTo>
                  <a:pt x="47" y="59"/>
                </a:lnTo>
                <a:lnTo>
                  <a:pt x="55" y="68"/>
                </a:lnTo>
                <a:lnTo>
                  <a:pt x="63" y="80"/>
                </a:lnTo>
                <a:lnTo>
                  <a:pt x="72" y="84"/>
                </a:lnTo>
                <a:lnTo>
                  <a:pt x="84" y="93"/>
                </a:lnTo>
                <a:lnTo>
                  <a:pt x="84" y="93"/>
                </a:lnTo>
                <a:lnTo>
                  <a:pt x="93" y="80"/>
                </a:lnTo>
                <a:lnTo>
                  <a:pt x="93" y="80"/>
                </a:lnTo>
                <a:lnTo>
                  <a:pt x="80" y="72"/>
                </a:lnTo>
                <a:lnTo>
                  <a:pt x="68" y="63"/>
                </a:lnTo>
                <a:lnTo>
                  <a:pt x="59" y="51"/>
                </a:lnTo>
                <a:lnTo>
                  <a:pt x="55" y="38"/>
                </a:lnTo>
                <a:lnTo>
                  <a:pt x="93" y="38"/>
                </a:lnTo>
                <a:lnTo>
                  <a:pt x="93" y="25"/>
                </a:lnTo>
                <a:lnTo>
                  <a:pt x="55" y="25"/>
                </a:lnTo>
                <a:lnTo>
                  <a:pt x="55" y="9"/>
                </a:lnTo>
                <a:lnTo>
                  <a:pt x="55" y="9"/>
                </a:lnTo>
                <a:lnTo>
                  <a:pt x="55" y="4"/>
                </a:lnTo>
                <a:lnTo>
                  <a:pt x="55" y="4"/>
                </a:lnTo>
                <a:lnTo>
                  <a:pt x="55" y="0"/>
                </a:lnTo>
                <a:lnTo>
                  <a:pt x="55" y="0"/>
                </a:lnTo>
                <a:lnTo>
                  <a:pt x="51" y="0"/>
                </a:lnTo>
                <a:lnTo>
                  <a:pt x="42" y="0"/>
                </a:lnTo>
                <a:lnTo>
                  <a:pt x="42" y="25"/>
                </a:lnTo>
                <a:lnTo>
                  <a:pt x="4" y="25"/>
                </a:lnTo>
                <a:lnTo>
                  <a:pt x="4" y="38"/>
                </a:lnTo>
                <a:lnTo>
                  <a:pt x="38" y="38"/>
                </a:lnTo>
                <a:lnTo>
                  <a:pt x="38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 noEditPoints="1"/>
          </p:cNvSpPr>
          <p:nvPr/>
        </p:nvSpPr>
        <p:spPr bwMode="auto">
          <a:xfrm>
            <a:off x="8642350" y="5797550"/>
            <a:ext cx="141288" cy="139700"/>
          </a:xfrm>
          <a:custGeom>
            <a:avLst/>
            <a:gdLst>
              <a:gd name="T0" fmla="*/ 34 w 89"/>
              <a:gd name="T1" fmla="*/ 21 h 88"/>
              <a:gd name="T2" fmla="*/ 34 w 89"/>
              <a:gd name="T3" fmla="*/ 29 h 88"/>
              <a:gd name="T4" fmla="*/ 26 w 89"/>
              <a:gd name="T5" fmla="*/ 33 h 88"/>
              <a:gd name="T6" fmla="*/ 30 w 89"/>
              <a:gd name="T7" fmla="*/ 46 h 88"/>
              <a:gd name="T8" fmla="*/ 51 w 89"/>
              <a:gd name="T9" fmla="*/ 54 h 88"/>
              <a:gd name="T10" fmla="*/ 26 w 89"/>
              <a:gd name="T11" fmla="*/ 63 h 88"/>
              <a:gd name="T12" fmla="*/ 51 w 89"/>
              <a:gd name="T13" fmla="*/ 71 h 88"/>
              <a:gd name="T14" fmla="*/ 64 w 89"/>
              <a:gd name="T15" fmla="*/ 63 h 88"/>
              <a:gd name="T16" fmla="*/ 89 w 89"/>
              <a:gd name="T17" fmla="*/ 54 h 88"/>
              <a:gd name="T18" fmla="*/ 64 w 89"/>
              <a:gd name="T19" fmla="*/ 46 h 88"/>
              <a:gd name="T20" fmla="*/ 80 w 89"/>
              <a:gd name="T21" fmla="*/ 33 h 88"/>
              <a:gd name="T22" fmla="*/ 64 w 89"/>
              <a:gd name="T23" fmla="*/ 33 h 88"/>
              <a:gd name="T24" fmla="*/ 64 w 89"/>
              <a:gd name="T25" fmla="*/ 29 h 88"/>
              <a:gd name="T26" fmla="*/ 64 w 89"/>
              <a:gd name="T27" fmla="*/ 25 h 88"/>
              <a:gd name="T28" fmla="*/ 55 w 89"/>
              <a:gd name="T29" fmla="*/ 25 h 88"/>
              <a:gd name="T30" fmla="*/ 51 w 89"/>
              <a:gd name="T31" fmla="*/ 33 h 88"/>
              <a:gd name="T32" fmla="*/ 42 w 89"/>
              <a:gd name="T33" fmla="*/ 33 h 88"/>
              <a:gd name="T34" fmla="*/ 47 w 89"/>
              <a:gd name="T35" fmla="*/ 29 h 88"/>
              <a:gd name="T36" fmla="*/ 85 w 89"/>
              <a:gd name="T37" fmla="*/ 21 h 88"/>
              <a:gd name="T38" fmla="*/ 55 w 89"/>
              <a:gd name="T39" fmla="*/ 8 h 88"/>
              <a:gd name="T40" fmla="*/ 59 w 89"/>
              <a:gd name="T41" fmla="*/ 4 h 88"/>
              <a:gd name="T42" fmla="*/ 59 w 89"/>
              <a:gd name="T43" fmla="*/ 0 h 88"/>
              <a:gd name="T44" fmla="*/ 42 w 89"/>
              <a:gd name="T45" fmla="*/ 0 h 88"/>
              <a:gd name="T46" fmla="*/ 42 w 89"/>
              <a:gd name="T47" fmla="*/ 4 h 88"/>
              <a:gd name="T48" fmla="*/ 42 w 89"/>
              <a:gd name="T49" fmla="*/ 8 h 88"/>
              <a:gd name="T50" fmla="*/ 26 w 89"/>
              <a:gd name="T51" fmla="*/ 8 h 88"/>
              <a:gd name="T52" fmla="*/ 26 w 89"/>
              <a:gd name="T53" fmla="*/ 21 h 88"/>
              <a:gd name="T54" fmla="*/ 21 w 89"/>
              <a:gd name="T55" fmla="*/ 21 h 88"/>
              <a:gd name="T56" fmla="*/ 5 w 89"/>
              <a:gd name="T57" fmla="*/ 4 h 88"/>
              <a:gd name="T58" fmla="*/ 9 w 89"/>
              <a:gd name="T59" fmla="*/ 25 h 88"/>
              <a:gd name="T60" fmla="*/ 0 w 89"/>
              <a:gd name="T61" fmla="*/ 80 h 88"/>
              <a:gd name="T62" fmla="*/ 9 w 89"/>
              <a:gd name="T63" fmla="*/ 88 h 88"/>
              <a:gd name="T64" fmla="*/ 9 w 89"/>
              <a:gd name="T65" fmla="*/ 88 h 88"/>
              <a:gd name="T66" fmla="*/ 17 w 89"/>
              <a:gd name="T67" fmla="*/ 75 h 88"/>
              <a:gd name="T68" fmla="*/ 17 w 89"/>
              <a:gd name="T69" fmla="*/ 80 h 88"/>
              <a:gd name="T70" fmla="*/ 30 w 89"/>
              <a:gd name="T71" fmla="*/ 84 h 88"/>
              <a:gd name="T72" fmla="*/ 85 w 89"/>
              <a:gd name="T73" fmla="*/ 88 h 88"/>
              <a:gd name="T74" fmla="*/ 89 w 89"/>
              <a:gd name="T75" fmla="*/ 75 h 88"/>
              <a:gd name="T76" fmla="*/ 80 w 89"/>
              <a:gd name="T77" fmla="*/ 75 h 88"/>
              <a:gd name="T78" fmla="*/ 59 w 89"/>
              <a:gd name="T79" fmla="*/ 75 h 88"/>
              <a:gd name="T80" fmla="*/ 42 w 89"/>
              <a:gd name="T81" fmla="*/ 75 h 88"/>
              <a:gd name="T82" fmla="*/ 26 w 89"/>
              <a:gd name="T83" fmla="*/ 71 h 88"/>
              <a:gd name="T84" fmla="*/ 21 w 89"/>
              <a:gd name="T85" fmla="*/ 33 h 88"/>
              <a:gd name="T86" fmla="*/ 0 w 89"/>
              <a:gd name="T87" fmla="*/ 42 h 88"/>
              <a:gd name="T88" fmla="*/ 9 w 89"/>
              <a:gd name="T89" fmla="*/ 67 h 88"/>
              <a:gd name="T90" fmla="*/ 9 w 89"/>
              <a:gd name="T91" fmla="*/ 67 h 88"/>
              <a:gd name="T92" fmla="*/ 0 w 89"/>
              <a:gd name="T93" fmla="*/ 75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9" h="88">
                <a:moveTo>
                  <a:pt x="26" y="21"/>
                </a:moveTo>
                <a:lnTo>
                  <a:pt x="34" y="21"/>
                </a:lnTo>
                <a:lnTo>
                  <a:pt x="34" y="21"/>
                </a:lnTo>
                <a:lnTo>
                  <a:pt x="34" y="29"/>
                </a:lnTo>
                <a:lnTo>
                  <a:pt x="34" y="29"/>
                </a:lnTo>
                <a:lnTo>
                  <a:pt x="26" y="33"/>
                </a:lnTo>
                <a:lnTo>
                  <a:pt x="26" y="33"/>
                </a:lnTo>
                <a:lnTo>
                  <a:pt x="30" y="46"/>
                </a:lnTo>
                <a:lnTo>
                  <a:pt x="51" y="46"/>
                </a:lnTo>
                <a:lnTo>
                  <a:pt x="51" y="54"/>
                </a:lnTo>
                <a:lnTo>
                  <a:pt x="26" y="54"/>
                </a:lnTo>
                <a:lnTo>
                  <a:pt x="26" y="63"/>
                </a:lnTo>
                <a:lnTo>
                  <a:pt x="51" y="63"/>
                </a:lnTo>
                <a:lnTo>
                  <a:pt x="51" y="71"/>
                </a:lnTo>
                <a:lnTo>
                  <a:pt x="64" y="71"/>
                </a:lnTo>
                <a:lnTo>
                  <a:pt x="64" y="63"/>
                </a:lnTo>
                <a:lnTo>
                  <a:pt x="89" y="63"/>
                </a:lnTo>
                <a:lnTo>
                  <a:pt x="89" y="54"/>
                </a:lnTo>
                <a:lnTo>
                  <a:pt x="64" y="54"/>
                </a:lnTo>
                <a:lnTo>
                  <a:pt x="64" y="46"/>
                </a:lnTo>
                <a:lnTo>
                  <a:pt x="80" y="46"/>
                </a:lnTo>
                <a:lnTo>
                  <a:pt x="80" y="33"/>
                </a:lnTo>
                <a:lnTo>
                  <a:pt x="64" y="33"/>
                </a:lnTo>
                <a:lnTo>
                  <a:pt x="64" y="33"/>
                </a:lnTo>
                <a:lnTo>
                  <a:pt x="64" y="33"/>
                </a:lnTo>
                <a:lnTo>
                  <a:pt x="64" y="29"/>
                </a:lnTo>
                <a:lnTo>
                  <a:pt x="64" y="29"/>
                </a:lnTo>
                <a:lnTo>
                  <a:pt x="64" y="25"/>
                </a:lnTo>
                <a:lnTo>
                  <a:pt x="64" y="25"/>
                </a:lnTo>
                <a:lnTo>
                  <a:pt x="55" y="25"/>
                </a:lnTo>
                <a:lnTo>
                  <a:pt x="51" y="25"/>
                </a:lnTo>
                <a:lnTo>
                  <a:pt x="51" y="33"/>
                </a:lnTo>
                <a:lnTo>
                  <a:pt x="42" y="33"/>
                </a:lnTo>
                <a:lnTo>
                  <a:pt x="42" y="33"/>
                </a:lnTo>
                <a:lnTo>
                  <a:pt x="47" y="29"/>
                </a:lnTo>
                <a:lnTo>
                  <a:pt x="47" y="29"/>
                </a:lnTo>
                <a:lnTo>
                  <a:pt x="47" y="21"/>
                </a:lnTo>
                <a:lnTo>
                  <a:pt x="85" y="21"/>
                </a:lnTo>
                <a:lnTo>
                  <a:pt x="85" y="8"/>
                </a:lnTo>
                <a:lnTo>
                  <a:pt x="55" y="8"/>
                </a:lnTo>
                <a:lnTo>
                  <a:pt x="55" y="8"/>
                </a:lnTo>
                <a:lnTo>
                  <a:pt x="59" y="4"/>
                </a:lnTo>
                <a:lnTo>
                  <a:pt x="59" y="4"/>
                </a:lnTo>
                <a:lnTo>
                  <a:pt x="59" y="0"/>
                </a:lnTo>
                <a:lnTo>
                  <a:pt x="59" y="0"/>
                </a:lnTo>
                <a:lnTo>
                  <a:pt x="42" y="0"/>
                </a:lnTo>
                <a:lnTo>
                  <a:pt x="42" y="0"/>
                </a:lnTo>
                <a:lnTo>
                  <a:pt x="42" y="4"/>
                </a:lnTo>
                <a:lnTo>
                  <a:pt x="42" y="4"/>
                </a:lnTo>
                <a:lnTo>
                  <a:pt x="42" y="8"/>
                </a:lnTo>
                <a:lnTo>
                  <a:pt x="26" y="8"/>
                </a:lnTo>
                <a:lnTo>
                  <a:pt x="26" y="8"/>
                </a:lnTo>
                <a:lnTo>
                  <a:pt x="26" y="21"/>
                </a:lnTo>
                <a:lnTo>
                  <a:pt x="26" y="21"/>
                </a:lnTo>
                <a:close/>
                <a:moveTo>
                  <a:pt x="9" y="25"/>
                </a:moveTo>
                <a:lnTo>
                  <a:pt x="21" y="21"/>
                </a:lnTo>
                <a:lnTo>
                  <a:pt x="17" y="0"/>
                </a:lnTo>
                <a:lnTo>
                  <a:pt x="5" y="4"/>
                </a:lnTo>
                <a:lnTo>
                  <a:pt x="9" y="25"/>
                </a:lnTo>
                <a:lnTo>
                  <a:pt x="9" y="25"/>
                </a:lnTo>
                <a:close/>
                <a:moveTo>
                  <a:pt x="0" y="75"/>
                </a:moveTo>
                <a:lnTo>
                  <a:pt x="0" y="80"/>
                </a:lnTo>
                <a:lnTo>
                  <a:pt x="0" y="80"/>
                </a:lnTo>
                <a:lnTo>
                  <a:pt x="9" y="88"/>
                </a:lnTo>
                <a:lnTo>
                  <a:pt x="9" y="88"/>
                </a:lnTo>
                <a:lnTo>
                  <a:pt x="9" y="88"/>
                </a:lnTo>
                <a:lnTo>
                  <a:pt x="9" y="88"/>
                </a:lnTo>
                <a:lnTo>
                  <a:pt x="17" y="75"/>
                </a:lnTo>
                <a:lnTo>
                  <a:pt x="17" y="75"/>
                </a:lnTo>
                <a:lnTo>
                  <a:pt x="17" y="80"/>
                </a:lnTo>
                <a:lnTo>
                  <a:pt x="17" y="80"/>
                </a:lnTo>
                <a:lnTo>
                  <a:pt x="30" y="84"/>
                </a:lnTo>
                <a:lnTo>
                  <a:pt x="51" y="88"/>
                </a:lnTo>
                <a:lnTo>
                  <a:pt x="85" y="88"/>
                </a:lnTo>
                <a:lnTo>
                  <a:pt x="85" y="88"/>
                </a:lnTo>
                <a:lnTo>
                  <a:pt x="89" y="75"/>
                </a:lnTo>
                <a:lnTo>
                  <a:pt x="89" y="75"/>
                </a:lnTo>
                <a:lnTo>
                  <a:pt x="80" y="75"/>
                </a:lnTo>
                <a:lnTo>
                  <a:pt x="80" y="75"/>
                </a:lnTo>
                <a:lnTo>
                  <a:pt x="59" y="75"/>
                </a:lnTo>
                <a:lnTo>
                  <a:pt x="42" y="75"/>
                </a:lnTo>
                <a:lnTo>
                  <a:pt x="42" y="75"/>
                </a:lnTo>
                <a:lnTo>
                  <a:pt x="26" y="71"/>
                </a:lnTo>
                <a:lnTo>
                  <a:pt x="26" y="71"/>
                </a:lnTo>
                <a:lnTo>
                  <a:pt x="21" y="63"/>
                </a:lnTo>
                <a:lnTo>
                  <a:pt x="21" y="33"/>
                </a:lnTo>
                <a:lnTo>
                  <a:pt x="0" y="33"/>
                </a:lnTo>
                <a:lnTo>
                  <a:pt x="0" y="42"/>
                </a:lnTo>
                <a:lnTo>
                  <a:pt x="9" y="42"/>
                </a:lnTo>
                <a:lnTo>
                  <a:pt x="9" y="67"/>
                </a:lnTo>
                <a:lnTo>
                  <a:pt x="9" y="67"/>
                </a:lnTo>
                <a:lnTo>
                  <a:pt x="9" y="67"/>
                </a:lnTo>
                <a:lnTo>
                  <a:pt x="0" y="75"/>
                </a:lnTo>
                <a:lnTo>
                  <a:pt x="0" y="75"/>
                </a:lnTo>
                <a:lnTo>
                  <a:pt x="0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8462963" y="5991225"/>
            <a:ext cx="139700" cy="146050"/>
          </a:xfrm>
          <a:custGeom>
            <a:avLst/>
            <a:gdLst>
              <a:gd name="T0" fmla="*/ 54 w 88"/>
              <a:gd name="T1" fmla="*/ 12 h 92"/>
              <a:gd name="T2" fmla="*/ 54 w 88"/>
              <a:gd name="T3" fmla="*/ 12 h 92"/>
              <a:gd name="T4" fmla="*/ 50 w 88"/>
              <a:gd name="T5" fmla="*/ 8 h 92"/>
              <a:gd name="T6" fmla="*/ 50 w 88"/>
              <a:gd name="T7" fmla="*/ 8 h 92"/>
              <a:gd name="T8" fmla="*/ 50 w 88"/>
              <a:gd name="T9" fmla="*/ 0 h 92"/>
              <a:gd name="T10" fmla="*/ 50 w 88"/>
              <a:gd name="T11" fmla="*/ 0 h 92"/>
              <a:gd name="T12" fmla="*/ 42 w 88"/>
              <a:gd name="T13" fmla="*/ 4 h 92"/>
              <a:gd name="T14" fmla="*/ 42 w 88"/>
              <a:gd name="T15" fmla="*/ 4 h 92"/>
              <a:gd name="T16" fmla="*/ 33 w 88"/>
              <a:gd name="T17" fmla="*/ 4 h 92"/>
              <a:gd name="T18" fmla="*/ 33 w 88"/>
              <a:gd name="T19" fmla="*/ 4 h 92"/>
              <a:gd name="T20" fmla="*/ 38 w 88"/>
              <a:gd name="T21" fmla="*/ 17 h 92"/>
              <a:gd name="T22" fmla="*/ 0 w 88"/>
              <a:gd name="T23" fmla="*/ 17 h 92"/>
              <a:gd name="T24" fmla="*/ 0 w 88"/>
              <a:gd name="T25" fmla="*/ 29 h 92"/>
              <a:gd name="T26" fmla="*/ 38 w 88"/>
              <a:gd name="T27" fmla="*/ 25 h 92"/>
              <a:gd name="T28" fmla="*/ 38 w 88"/>
              <a:gd name="T29" fmla="*/ 38 h 92"/>
              <a:gd name="T30" fmla="*/ 12 w 88"/>
              <a:gd name="T31" fmla="*/ 38 h 92"/>
              <a:gd name="T32" fmla="*/ 12 w 88"/>
              <a:gd name="T33" fmla="*/ 84 h 92"/>
              <a:gd name="T34" fmla="*/ 25 w 88"/>
              <a:gd name="T35" fmla="*/ 84 h 92"/>
              <a:gd name="T36" fmla="*/ 25 w 88"/>
              <a:gd name="T37" fmla="*/ 50 h 92"/>
              <a:gd name="T38" fmla="*/ 38 w 88"/>
              <a:gd name="T39" fmla="*/ 50 h 92"/>
              <a:gd name="T40" fmla="*/ 38 w 88"/>
              <a:gd name="T41" fmla="*/ 92 h 92"/>
              <a:gd name="T42" fmla="*/ 50 w 88"/>
              <a:gd name="T43" fmla="*/ 92 h 92"/>
              <a:gd name="T44" fmla="*/ 50 w 88"/>
              <a:gd name="T45" fmla="*/ 50 h 92"/>
              <a:gd name="T46" fmla="*/ 67 w 88"/>
              <a:gd name="T47" fmla="*/ 50 h 92"/>
              <a:gd name="T48" fmla="*/ 67 w 88"/>
              <a:gd name="T49" fmla="*/ 67 h 92"/>
              <a:gd name="T50" fmla="*/ 67 w 88"/>
              <a:gd name="T51" fmla="*/ 67 h 92"/>
              <a:gd name="T52" fmla="*/ 63 w 88"/>
              <a:gd name="T53" fmla="*/ 71 h 92"/>
              <a:gd name="T54" fmla="*/ 54 w 88"/>
              <a:gd name="T55" fmla="*/ 71 h 92"/>
              <a:gd name="T56" fmla="*/ 54 w 88"/>
              <a:gd name="T57" fmla="*/ 71 h 92"/>
              <a:gd name="T58" fmla="*/ 59 w 88"/>
              <a:gd name="T59" fmla="*/ 84 h 92"/>
              <a:gd name="T60" fmla="*/ 59 w 88"/>
              <a:gd name="T61" fmla="*/ 84 h 92"/>
              <a:gd name="T62" fmla="*/ 75 w 88"/>
              <a:gd name="T63" fmla="*/ 84 h 92"/>
              <a:gd name="T64" fmla="*/ 75 w 88"/>
              <a:gd name="T65" fmla="*/ 80 h 92"/>
              <a:gd name="T66" fmla="*/ 80 w 88"/>
              <a:gd name="T67" fmla="*/ 76 h 92"/>
              <a:gd name="T68" fmla="*/ 80 w 88"/>
              <a:gd name="T69" fmla="*/ 38 h 92"/>
              <a:gd name="T70" fmla="*/ 50 w 88"/>
              <a:gd name="T71" fmla="*/ 38 h 92"/>
              <a:gd name="T72" fmla="*/ 50 w 88"/>
              <a:gd name="T73" fmla="*/ 25 h 92"/>
              <a:gd name="T74" fmla="*/ 88 w 88"/>
              <a:gd name="T75" fmla="*/ 25 h 92"/>
              <a:gd name="T76" fmla="*/ 88 w 88"/>
              <a:gd name="T77" fmla="*/ 17 h 92"/>
              <a:gd name="T78" fmla="*/ 46 w 88"/>
              <a:gd name="T79" fmla="*/ 17 h 92"/>
              <a:gd name="T80" fmla="*/ 46 w 88"/>
              <a:gd name="T81" fmla="*/ 17 h 92"/>
              <a:gd name="T82" fmla="*/ 54 w 88"/>
              <a:gd name="T83" fmla="*/ 12 h 92"/>
              <a:gd name="T84" fmla="*/ 54 w 88"/>
              <a:gd name="T85" fmla="*/ 12 h 92"/>
              <a:gd name="T86" fmla="*/ 54 w 88"/>
              <a:gd name="T87" fmla="*/ 1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92">
                <a:moveTo>
                  <a:pt x="54" y="12"/>
                </a:moveTo>
                <a:lnTo>
                  <a:pt x="54" y="12"/>
                </a:lnTo>
                <a:lnTo>
                  <a:pt x="50" y="8"/>
                </a:lnTo>
                <a:lnTo>
                  <a:pt x="50" y="8"/>
                </a:lnTo>
                <a:lnTo>
                  <a:pt x="50" y="0"/>
                </a:lnTo>
                <a:lnTo>
                  <a:pt x="50" y="0"/>
                </a:lnTo>
                <a:lnTo>
                  <a:pt x="42" y="4"/>
                </a:lnTo>
                <a:lnTo>
                  <a:pt x="42" y="4"/>
                </a:lnTo>
                <a:lnTo>
                  <a:pt x="33" y="4"/>
                </a:lnTo>
                <a:lnTo>
                  <a:pt x="33" y="4"/>
                </a:lnTo>
                <a:lnTo>
                  <a:pt x="38" y="17"/>
                </a:lnTo>
                <a:lnTo>
                  <a:pt x="0" y="17"/>
                </a:lnTo>
                <a:lnTo>
                  <a:pt x="0" y="29"/>
                </a:lnTo>
                <a:lnTo>
                  <a:pt x="38" y="25"/>
                </a:lnTo>
                <a:lnTo>
                  <a:pt x="38" y="38"/>
                </a:lnTo>
                <a:lnTo>
                  <a:pt x="12" y="38"/>
                </a:lnTo>
                <a:lnTo>
                  <a:pt x="12" y="84"/>
                </a:lnTo>
                <a:lnTo>
                  <a:pt x="25" y="84"/>
                </a:lnTo>
                <a:lnTo>
                  <a:pt x="25" y="50"/>
                </a:lnTo>
                <a:lnTo>
                  <a:pt x="38" y="50"/>
                </a:lnTo>
                <a:lnTo>
                  <a:pt x="38" y="92"/>
                </a:lnTo>
                <a:lnTo>
                  <a:pt x="50" y="92"/>
                </a:lnTo>
                <a:lnTo>
                  <a:pt x="50" y="50"/>
                </a:lnTo>
                <a:lnTo>
                  <a:pt x="67" y="50"/>
                </a:lnTo>
                <a:lnTo>
                  <a:pt x="67" y="67"/>
                </a:lnTo>
                <a:lnTo>
                  <a:pt x="67" y="67"/>
                </a:lnTo>
                <a:lnTo>
                  <a:pt x="63" y="71"/>
                </a:lnTo>
                <a:lnTo>
                  <a:pt x="54" y="71"/>
                </a:lnTo>
                <a:lnTo>
                  <a:pt x="54" y="71"/>
                </a:lnTo>
                <a:lnTo>
                  <a:pt x="59" y="84"/>
                </a:lnTo>
                <a:lnTo>
                  <a:pt x="59" y="84"/>
                </a:lnTo>
                <a:lnTo>
                  <a:pt x="75" y="84"/>
                </a:lnTo>
                <a:lnTo>
                  <a:pt x="75" y="80"/>
                </a:lnTo>
                <a:lnTo>
                  <a:pt x="80" y="76"/>
                </a:lnTo>
                <a:lnTo>
                  <a:pt x="80" y="38"/>
                </a:lnTo>
                <a:lnTo>
                  <a:pt x="50" y="38"/>
                </a:lnTo>
                <a:lnTo>
                  <a:pt x="50" y="25"/>
                </a:lnTo>
                <a:lnTo>
                  <a:pt x="88" y="25"/>
                </a:lnTo>
                <a:lnTo>
                  <a:pt x="88" y="17"/>
                </a:lnTo>
                <a:lnTo>
                  <a:pt x="46" y="17"/>
                </a:lnTo>
                <a:lnTo>
                  <a:pt x="46" y="17"/>
                </a:lnTo>
                <a:lnTo>
                  <a:pt x="54" y="12"/>
                </a:lnTo>
                <a:lnTo>
                  <a:pt x="54" y="12"/>
                </a:lnTo>
                <a:lnTo>
                  <a:pt x="54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 noEditPoints="1"/>
          </p:cNvSpPr>
          <p:nvPr/>
        </p:nvSpPr>
        <p:spPr bwMode="auto">
          <a:xfrm>
            <a:off x="10207625" y="4446588"/>
            <a:ext cx="147638" cy="139700"/>
          </a:xfrm>
          <a:custGeom>
            <a:avLst/>
            <a:gdLst>
              <a:gd name="T0" fmla="*/ 0 w 93"/>
              <a:gd name="T1" fmla="*/ 50 h 88"/>
              <a:gd name="T2" fmla="*/ 21 w 93"/>
              <a:gd name="T3" fmla="*/ 50 h 88"/>
              <a:gd name="T4" fmla="*/ 21 w 93"/>
              <a:gd name="T5" fmla="*/ 50 h 88"/>
              <a:gd name="T6" fmla="*/ 17 w 93"/>
              <a:gd name="T7" fmla="*/ 67 h 88"/>
              <a:gd name="T8" fmla="*/ 0 w 93"/>
              <a:gd name="T9" fmla="*/ 80 h 88"/>
              <a:gd name="T10" fmla="*/ 13 w 93"/>
              <a:gd name="T11" fmla="*/ 88 h 88"/>
              <a:gd name="T12" fmla="*/ 13 w 93"/>
              <a:gd name="T13" fmla="*/ 88 h 88"/>
              <a:gd name="T14" fmla="*/ 30 w 93"/>
              <a:gd name="T15" fmla="*/ 71 h 88"/>
              <a:gd name="T16" fmla="*/ 34 w 93"/>
              <a:gd name="T17" fmla="*/ 50 h 88"/>
              <a:gd name="T18" fmla="*/ 63 w 93"/>
              <a:gd name="T19" fmla="*/ 50 h 88"/>
              <a:gd name="T20" fmla="*/ 63 w 93"/>
              <a:gd name="T21" fmla="*/ 71 h 88"/>
              <a:gd name="T22" fmla="*/ 63 w 93"/>
              <a:gd name="T23" fmla="*/ 71 h 88"/>
              <a:gd name="T24" fmla="*/ 59 w 93"/>
              <a:gd name="T25" fmla="*/ 75 h 88"/>
              <a:gd name="T26" fmla="*/ 51 w 93"/>
              <a:gd name="T27" fmla="*/ 75 h 88"/>
              <a:gd name="T28" fmla="*/ 51 w 93"/>
              <a:gd name="T29" fmla="*/ 75 h 88"/>
              <a:gd name="T30" fmla="*/ 55 w 93"/>
              <a:gd name="T31" fmla="*/ 88 h 88"/>
              <a:gd name="T32" fmla="*/ 55 w 93"/>
              <a:gd name="T33" fmla="*/ 88 h 88"/>
              <a:gd name="T34" fmla="*/ 72 w 93"/>
              <a:gd name="T35" fmla="*/ 84 h 88"/>
              <a:gd name="T36" fmla="*/ 72 w 93"/>
              <a:gd name="T37" fmla="*/ 84 h 88"/>
              <a:gd name="T38" fmla="*/ 72 w 93"/>
              <a:gd name="T39" fmla="*/ 80 h 88"/>
              <a:gd name="T40" fmla="*/ 76 w 93"/>
              <a:gd name="T41" fmla="*/ 75 h 88"/>
              <a:gd name="T42" fmla="*/ 76 w 93"/>
              <a:gd name="T43" fmla="*/ 50 h 88"/>
              <a:gd name="T44" fmla="*/ 93 w 93"/>
              <a:gd name="T45" fmla="*/ 50 h 88"/>
              <a:gd name="T46" fmla="*/ 93 w 93"/>
              <a:gd name="T47" fmla="*/ 37 h 88"/>
              <a:gd name="T48" fmla="*/ 76 w 93"/>
              <a:gd name="T49" fmla="*/ 37 h 88"/>
              <a:gd name="T50" fmla="*/ 76 w 93"/>
              <a:gd name="T51" fmla="*/ 0 h 88"/>
              <a:gd name="T52" fmla="*/ 21 w 93"/>
              <a:gd name="T53" fmla="*/ 0 h 88"/>
              <a:gd name="T54" fmla="*/ 21 w 93"/>
              <a:gd name="T55" fmla="*/ 37 h 88"/>
              <a:gd name="T56" fmla="*/ 0 w 93"/>
              <a:gd name="T57" fmla="*/ 37 h 88"/>
              <a:gd name="T58" fmla="*/ 0 w 93"/>
              <a:gd name="T59" fmla="*/ 50 h 88"/>
              <a:gd name="T60" fmla="*/ 0 w 93"/>
              <a:gd name="T61" fmla="*/ 50 h 88"/>
              <a:gd name="T62" fmla="*/ 59 w 93"/>
              <a:gd name="T63" fmla="*/ 37 h 88"/>
              <a:gd name="T64" fmla="*/ 34 w 93"/>
              <a:gd name="T65" fmla="*/ 37 h 88"/>
              <a:gd name="T66" fmla="*/ 34 w 93"/>
              <a:gd name="T67" fmla="*/ 12 h 88"/>
              <a:gd name="T68" fmla="*/ 59 w 93"/>
              <a:gd name="T69" fmla="*/ 8 h 88"/>
              <a:gd name="T70" fmla="*/ 59 w 93"/>
              <a:gd name="T71" fmla="*/ 37 h 88"/>
              <a:gd name="T72" fmla="*/ 59 w 93"/>
              <a:gd name="T73" fmla="*/ 37 h 88"/>
              <a:gd name="T74" fmla="*/ 42 w 93"/>
              <a:gd name="T75" fmla="*/ 37 h 88"/>
              <a:gd name="T76" fmla="*/ 55 w 93"/>
              <a:gd name="T77" fmla="*/ 33 h 88"/>
              <a:gd name="T78" fmla="*/ 55 w 93"/>
              <a:gd name="T79" fmla="*/ 33 h 88"/>
              <a:gd name="T80" fmla="*/ 51 w 93"/>
              <a:gd name="T81" fmla="*/ 12 h 88"/>
              <a:gd name="T82" fmla="*/ 38 w 93"/>
              <a:gd name="T83" fmla="*/ 16 h 88"/>
              <a:gd name="T84" fmla="*/ 38 w 93"/>
              <a:gd name="T85" fmla="*/ 16 h 88"/>
              <a:gd name="T86" fmla="*/ 42 w 93"/>
              <a:gd name="T87" fmla="*/ 37 h 88"/>
              <a:gd name="T88" fmla="*/ 42 w 93"/>
              <a:gd name="T89" fmla="*/ 37 h 88"/>
              <a:gd name="T90" fmla="*/ 42 w 93"/>
              <a:gd name="T91" fmla="*/ 37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3" h="88">
                <a:moveTo>
                  <a:pt x="0" y="50"/>
                </a:moveTo>
                <a:lnTo>
                  <a:pt x="21" y="50"/>
                </a:lnTo>
                <a:lnTo>
                  <a:pt x="21" y="50"/>
                </a:lnTo>
                <a:lnTo>
                  <a:pt x="17" y="67"/>
                </a:lnTo>
                <a:lnTo>
                  <a:pt x="0" y="80"/>
                </a:lnTo>
                <a:lnTo>
                  <a:pt x="13" y="88"/>
                </a:lnTo>
                <a:lnTo>
                  <a:pt x="13" y="88"/>
                </a:lnTo>
                <a:lnTo>
                  <a:pt x="30" y="71"/>
                </a:lnTo>
                <a:lnTo>
                  <a:pt x="34" y="50"/>
                </a:lnTo>
                <a:lnTo>
                  <a:pt x="63" y="50"/>
                </a:lnTo>
                <a:lnTo>
                  <a:pt x="63" y="71"/>
                </a:lnTo>
                <a:lnTo>
                  <a:pt x="63" y="71"/>
                </a:lnTo>
                <a:lnTo>
                  <a:pt x="59" y="75"/>
                </a:lnTo>
                <a:lnTo>
                  <a:pt x="51" y="75"/>
                </a:lnTo>
                <a:lnTo>
                  <a:pt x="51" y="75"/>
                </a:lnTo>
                <a:lnTo>
                  <a:pt x="55" y="88"/>
                </a:lnTo>
                <a:lnTo>
                  <a:pt x="55" y="88"/>
                </a:lnTo>
                <a:lnTo>
                  <a:pt x="72" y="84"/>
                </a:lnTo>
                <a:lnTo>
                  <a:pt x="72" y="84"/>
                </a:lnTo>
                <a:lnTo>
                  <a:pt x="72" y="80"/>
                </a:lnTo>
                <a:lnTo>
                  <a:pt x="76" y="75"/>
                </a:lnTo>
                <a:lnTo>
                  <a:pt x="76" y="50"/>
                </a:lnTo>
                <a:lnTo>
                  <a:pt x="93" y="50"/>
                </a:lnTo>
                <a:lnTo>
                  <a:pt x="93" y="37"/>
                </a:lnTo>
                <a:lnTo>
                  <a:pt x="76" y="37"/>
                </a:lnTo>
                <a:lnTo>
                  <a:pt x="76" y="0"/>
                </a:lnTo>
                <a:lnTo>
                  <a:pt x="21" y="0"/>
                </a:lnTo>
                <a:lnTo>
                  <a:pt x="21" y="37"/>
                </a:lnTo>
                <a:lnTo>
                  <a:pt x="0" y="37"/>
                </a:lnTo>
                <a:lnTo>
                  <a:pt x="0" y="50"/>
                </a:lnTo>
                <a:lnTo>
                  <a:pt x="0" y="50"/>
                </a:lnTo>
                <a:close/>
                <a:moveTo>
                  <a:pt x="59" y="37"/>
                </a:moveTo>
                <a:lnTo>
                  <a:pt x="34" y="37"/>
                </a:lnTo>
                <a:lnTo>
                  <a:pt x="34" y="12"/>
                </a:lnTo>
                <a:lnTo>
                  <a:pt x="59" y="8"/>
                </a:lnTo>
                <a:lnTo>
                  <a:pt x="59" y="37"/>
                </a:lnTo>
                <a:lnTo>
                  <a:pt x="59" y="37"/>
                </a:lnTo>
                <a:close/>
                <a:moveTo>
                  <a:pt x="42" y="37"/>
                </a:moveTo>
                <a:lnTo>
                  <a:pt x="55" y="33"/>
                </a:lnTo>
                <a:lnTo>
                  <a:pt x="55" y="33"/>
                </a:lnTo>
                <a:lnTo>
                  <a:pt x="51" y="12"/>
                </a:lnTo>
                <a:lnTo>
                  <a:pt x="38" y="16"/>
                </a:lnTo>
                <a:lnTo>
                  <a:pt x="38" y="16"/>
                </a:lnTo>
                <a:lnTo>
                  <a:pt x="42" y="37"/>
                </a:lnTo>
                <a:lnTo>
                  <a:pt x="42" y="37"/>
                </a:lnTo>
                <a:lnTo>
                  <a:pt x="42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 noEditPoints="1"/>
          </p:cNvSpPr>
          <p:nvPr/>
        </p:nvSpPr>
        <p:spPr bwMode="auto">
          <a:xfrm>
            <a:off x="10374313" y="4438650"/>
            <a:ext cx="141288" cy="147638"/>
          </a:xfrm>
          <a:custGeom>
            <a:avLst/>
            <a:gdLst>
              <a:gd name="T0" fmla="*/ 22 w 89"/>
              <a:gd name="T1" fmla="*/ 26 h 93"/>
              <a:gd name="T2" fmla="*/ 22 w 89"/>
              <a:gd name="T3" fmla="*/ 26 h 93"/>
              <a:gd name="T4" fmla="*/ 17 w 89"/>
              <a:gd name="T5" fmla="*/ 38 h 93"/>
              <a:gd name="T6" fmla="*/ 9 w 89"/>
              <a:gd name="T7" fmla="*/ 42 h 93"/>
              <a:gd name="T8" fmla="*/ 9 w 89"/>
              <a:gd name="T9" fmla="*/ 42 h 93"/>
              <a:gd name="T10" fmla="*/ 9 w 89"/>
              <a:gd name="T11" fmla="*/ 55 h 93"/>
              <a:gd name="T12" fmla="*/ 17 w 89"/>
              <a:gd name="T13" fmla="*/ 55 h 93"/>
              <a:gd name="T14" fmla="*/ 43 w 89"/>
              <a:gd name="T15" fmla="*/ 76 h 93"/>
              <a:gd name="T16" fmla="*/ 38 w 89"/>
              <a:gd name="T17" fmla="*/ 80 h 93"/>
              <a:gd name="T18" fmla="*/ 30 w 89"/>
              <a:gd name="T19" fmla="*/ 80 h 93"/>
              <a:gd name="T20" fmla="*/ 34 w 89"/>
              <a:gd name="T21" fmla="*/ 93 h 93"/>
              <a:gd name="T22" fmla="*/ 51 w 89"/>
              <a:gd name="T23" fmla="*/ 89 h 93"/>
              <a:gd name="T24" fmla="*/ 55 w 89"/>
              <a:gd name="T25" fmla="*/ 85 h 93"/>
              <a:gd name="T26" fmla="*/ 81 w 89"/>
              <a:gd name="T27" fmla="*/ 55 h 93"/>
              <a:gd name="T28" fmla="*/ 55 w 89"/>
              <a:gd name="T29" fmla="*/ 42 h 93"/>
              <a:gd name="T30" fmla="*/ 55 w 89"/>
              <a:gd name="T31" fmla="*/ 38 h 93"/>
              <a:gd name="T32" fmla="*/ 55 w 89"/>
              <a:gd name="T33" fmla="*/ 34 h 93"/>
              <a:gd name="T34" fmla="*/ 55 w 89"/>
              <a:gd name="T35" fmla="*/ 30 h 93"/>
              <a:gd name="T36" fmla="*/ 43 w 89"/>
              <a:gd name="T37" fmla="*/ 30 h 93"/>
              <a:gd name="T38" fmla="*/ 26 w 89"/>
              <a:gd name="T39" fmla="*/ 42 h 93"/>
              <a:gd name="T40" fmla="*/ 85 w 89"/>
              <a:gd name="T41" fmla="*/ 26 h 93"/>
              <a:gd name="T42" fmla="*/ 43 w 89"/>
              <a:gd name="T43" fmla="*/ 13 h 93"/>
              <a:gd name="T44" fmla="*/ 43 w 89"/>
              <a:gd name="T45" fmla="*/ 9 h 93"/>
              <a:gd name="T46" fmla="*/ 47 w 89"/>
              <a:gd name="T47" fmla="*/ 5 h 93"/>
              <a:gd name="T48" fmla="*/ 47 w 89"/>
              <a:gd name="T49" fmla="*/ 5 h 93"/>
              <a:gd name="T50" fmla="*/ 30 w 89"/>
              <a:gd name="T51" fmla="*/ 0 h 93"/>
              <a:gd name="T52" fmla="*/ 26 w 89"/>
              <a:gd name="T53" fmla="*/ 13 h 93"/>
              <a:gd name="T54" fmla="*/ 0 w 89"/>
              <a:gd name="T55" fmla="*/ 26 h 93"/>
              <a:gd name="T56" fmla="*/ 22 w 89"/>
              <a:gd name="T57" fmla="*/ 26 h 93"/>
              <a:gd name="T58" fmla="*/ 76 w 89"/>
              <a:gd name="T59" fmla="*/ 89 h 93"/>
              <a:gd name="T60" fmla="*/ 89 w 89"/>
              <a:gd name="T61" fmla="*/ 80 h 93"/>
              <a:gd name="T62" fmla="*/ 81 w 89"/>
              <a:gd name="T63" fmla="*/ 72 h 93"/>
              <a:gd name="T64" fmla="*/ 59 w 89"/>
              <a:gd name="T65" fmla="*/ 64 h 93"/>
              <a:gd name="T66" fmla="*/ 76 w 89"/>
              <a:gd name="T67" fmla="*/ 89 h 93"/>
              <a:gd name="T68" fmla="*/ 76 w 89"/>
              <a:gd name="T69" fmla="*/ 89 h 93"/>
              <a:gd name="T70" fmla="*/ 9 w 89"/>
              <a:gd name="T71" fmla="*/ 89 h 93"/>
              <a:gd name="T72" fmla="*/ 34 w 89"/>
              <a:gd name="T73" fmla="*/ 64 h 93"/>
              <a:gd name="T74" fmla="*/ 17 w 89"/>
              <a:gd name="T75" fmla="*/ 59 h 93"/>
              <a:gd name="T76" fmla="*/ 0 w 89"/>
              <a:gd name="T77" fmla="*/ 85 h 93"/>
              <a:gd name="T78" fmla="*/ 9 w 89"/>
              <a:gd name="T79" fmla="*/ 89 h 93"/>
              <a:gd name="T80" fmla="*/ 9 w 89"/>
              <a:gd name="T81" fmla="*/ 89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9" h="93">
                <a:moveTo>
                  <a:pt x="22" y="26"/>
                </a:moveTo>
                <a:lnTo>
                  <a:pt x="22" y="26"/>
                </a:lnTo>
                <a:lnTo>
                  <a:pt x="22" y="26"/>
                </a:lnTo>
                <a:lnTo>
                  <a:pt x="22" y="26"/>
                </a:lnTo>
                <a:lnTo>
                  <a:pt x="17" y="38"/>
                </a:lnTo>
                <a:lnTo>
                  <a:pt x="17" y="38"/>
                </a:lnTo>
                <a:lnTo>
                  <a:pt x="9" y="42"/>
                </a:lnTo>
                <a:lnTo>
                  <a:pt x="9" y="42"/>
                </a:lnTo>
                <a:lnTo>
                  <a:pt x="9" y="42"/>
                </a:lnTo>
                <a:lnTo>
                  <a:pt x="9" y="42"/>
                </a:lnTo>
                <a:lnTo>
                  <a:pt x="9" y="55"/>
                </a:lnTo>
                <a:lnTo>
                  <a:pt x="9" y="55"/>
                </a:lnTo>
                <a:lnTo>
                  <a:pt x="9" y="55"/>
                </a:lnTo>
                <a:lnTo>
                  <a:pt x="17" y="55"/>
                </a:lnTo>
                <a:lnTo>
                  <a:pt x="43" y="55"/>
                </a:lnTo>
                <a:lnTo>
                  <a:pt x="43" y="76"/>
                </a:lnTo>
                <a:lnTo>
                  <a:pt x="43" y="76"/>
                </a:lnTo>
                <a:lnTo>
                  <a:pt x="38" y="80"/>
                </a:lnTo>
                <a:lnTo>
                  <a:pt x="30" y="80"/>
                </a:lnTo>
                <a:lnTo>
                  <a:pt x="30" y="80"/>
                </a:lnTo>
                <a:lnTo>
                  <a:pt x="34" y="93"/>
                </a:lnTo>
                <a:lnTo>
                  <a:pt x="34" y="93"/>
                </a:lnTo>
                <a:lnTo>
                  <a:pt x="51" y="89"/>
                </a:lnTo>
                <a:lnTo>
                  <a:pt x="51" y="89"/>
                </a:lnTo>
                <a:lnTo>
                  <a:pt x="55" y="89"/>
                </a:lnTo>
                <a:lnTo>
                  <a:pt x="55" y="85"/>
                </a:lnTo>
                <a:lnTo>
                  <a:pt x="55" y="55"/>
                </a:lnTo>
                <a:lnTo>
                  <a:pt x="81" y="55"/>
                </a:lnTo>
                <a:lnTo>
                  <a:pt x="81" y="42"/>
                </a:lnTo>
                <a:lnTo>
                  <a:pt x="55" y="42"/>
                </a:lnTo>
                <a:lnTo>
                  <a:pt x="55" y="38"/>
                </a:lnTo>
                <a:lnTo>
                  <a:pt x="55" y="38"/>
                </a:lnTo>
                <a:lnTo>
                  <a:pt x="55" y="34"/>
                </a:lnTo>
                <a:lnTo>
                  <a:pt x="55" y="34"/>
                </a:lnTo>
                <a:lnTo>
                  <a:pt x="55" y="30"/>
                </a:lnTo>
                <a:lnTo>
                  <a:pt x="55" y="30"/>
                </a:lnTo>
                <a:lnTo>
                  <a:pt x="51" y="30"/>
                </a:lnTo>
                <a:lnTo>
                  <a:pt x="43" y="30"/>
                </a:lnTo>
                <a:lnTo>
                  <a:pt x="43" y="42"/>
                </a:lnTo>
                <a:lnTo>
                  <a:pt x="26" y="42"/>
                </a:lnTo>
                <a:lnTo>
                  <a:pt x="34" y="26"/>
                </a:lnTo>
                <a:lnTo>
                  <a:pt x="85" y="26"/>
                </a:lnTo>
                <a:lnTo>
                  <a:pt x="85" y="13"/>
                </a:lnTo>
                <a:lnTo>
                  <a:pt x="43" y="13"/>
                </a:lnTo>
                <a:lnTo>
                  <a:pt x="43" y="13"/>
                </a:lnTo>
                <a:lnTo>
                  <a:pt x="43" y="9"/>
                </a:lnTo>
                <a:lnTo>
                  <a:pt x="43" y="9"/>
                </a:lnTo>
                <a:lnTo>
                  <a:pt x="47" y="5"/>
                </a:lnTo>
                <a:lnTo>
                  <a:pt x="47" y="5"/>
                </a:lnTo>
                <a:lnTo>
                  <a:pt x="47" y="5"/>
                </a:lnTo>
                <a:lnTo>
                  <a:pt x="47" y="5"/>
                </a:lnTo>
                <a:lnTo>
                  <a:pt x="30" y="0"/>
                </a:lnTo>
                <a:lnTo>
                  <a:pt x="30" y="0"/>
                </a:lnTo>
                <a:lnTo>
                  <a:pt x="26" y="13"/>
                </a:lnTo>
                <a:lnTo>
                  <a:pt x="0" y="13"/>
                </a:lnTo>
                <a:lnTo>
                  <a:pt x="0" y="26"/>
                </a:lnTo>
                <a:lnTo>
                  <a:pt x="0" y="26"/>
                </a:lnTo>
                <a:lnTo>
                  <a:pt x="22" y="26"/>
                </a:lnTo>
                <a:lnTo>
                  <a:pt x="22" y="26"/>
                </a:lnTo>
                <a:close/>
                <a:moveTo>
                  <a:pt x="76" y="89"/>
                </a:moveTo>
                <a:lnTo>
                  <a:pt x="89" y="80"/>
                </a:lnTo>
                <a:lnTo>
                  <a:pt x="89" y="80"/>
                </a:lnTo>
                <a:lnTo>
                  <a:pt x="81" y="72"/>
                </a:lnTo>
                <a:lnTo>
                  <a:pt x="81" y="72"/>
                </a:lnTo>
                <a:lnTo>
                  <a:pt x="68" y="55"/>
                </a:lnTo>
                <a:lnTo>
                  <a:pt x="59" y="64"/>
                </a:lnTo>
                <a:lnTo>
                  <a:pt x="59" y="64"/>
                </a:lnTo>
                <a:lnTo>
                  <a:pt x="76" y="89"/>
                </a:lnTo>
                <a:lnTo>
                  <a:pt x="76" y="89"/>
                </a:lnTo>
                <a:lnTo>
                  <a:pt x="76" y="89"/>
                </a:lnTo>
                <a:close/>
                <a:moveTo>
                  <a:pt x="9" y="89"/>
                </a:moveTo>
                <a:lnTo>
                  <a:pt x="9" y="89"/>
                </a:lnTo>
                <a:lnTo>
                  <a:pt x="34" y="64"/>
                </a:lnTo>
                <a:lnTo>
                  <a:pt x="34" y="64"/>
                </a:lnTo>
                <a:lnTo>
                  <a:pt x="17" y="59"/>
                </a:lnTo>
                <a:lnTo>
                  <a:pt x="17" y="59"/>
                </a:lnTo>
                <a:lnTo>
                  <a:pt x="9" y="72"/>
                </a:lnTo>
                <a:lnTo>
                  <a:pt x="0" y="85"/>
                </a:lnTo>
                <a:lnTo>
                  <a:pt x="0" y="85"/>
                </a:lnTo>
                <a:lnTo>
                  <a:pt x="9" y="89"/>
                </a:lnTo>
                <a:lnTo>
                  <a:pt x="9" y="89"/>
                </a:lnTo>
                <a:lnTo>
                  <a:pt x="9" y="8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10536238" y="4438650"/>
            <a:ext cx="139700" cy="147638"/>
          </a:xfrm>
          <a:custGeom>
            <a:avLst/>
            <a:gdLst>
              <a:gd name="T0" fmla="*/ 50 w 88"/>
              <a:gd name="T1" fmla="*/ 13 h 93"/>
              <a:gd name="T2" fmla="*/ 50 w 88"/>
              <a:gd name="T3" fmla="*/ 13 h 93"/>
              <a:gd name="T4" fmla="*/ 50 w 88"/>
              <a:gd name="T5" fmla="*/ 9 h 93"/>
              <a:gd name="T6" fmla="*/ 50 w 88"/>
              <a:gd name="T7" fmla="*/ 9 h 93"/>
              <a:gd name="T8" fmla="*/ 46 w 88"/>
              <a:gd name="T9" fmla="*/ 0 h 93"/>
              <a:gd name="T10" fmla="*/ 46 w 88"/>
              <a:gd name="T11" fmla="*/ 0 h 93"/>
              <a:gd name="T12" fmla="*/ 42 w 88"/>
              <a:gd name="T13" fmla="*/ 5 h 93"/>
              <a:gd name="T14" fmla="*/ 42 w 88"/>
              <a:gd name="T15" fmla="*/ 5 h 93"/>
              <a:gd name="T16" fmla="*/ 33 w 88"/>
              <a:gd name="T17" fmla="*/ 5 h 93"/>
              <a:gd name="T18" fmla="*/ 33 w 88"/>
              <a:gd name="T19" fmla="*/ 5 h 93"/>
              <a:gd name="T20" fmla="*/ 38 w 88"/>
              <a:gd name="T21" fmla="*/ 17 h 93"/>
              <a:gd name="T22" fmla="*/ 0 w 88"/>
              <a:gd name="T23" fmla="*/ 17 h 93"/>
              <a:gd name="T24" fmla="*/ 0 w 88"/>
              <a:gd name="T25" fmla="*/ 26 h 93"/>
              <a:gd name="T26" fmla="*/ 38 w 88"/>
              <a:gd name="T27" fmla="*/ 26 h 93"/>
              <a:gd name="T28" fmla="*/ 38 w 88"/>
              <a:gd name="T29" fmla="*/ 38 h 93"/>
              <a:gd name="T30" fmla="*/ 8 w 88"/>
              <a:gd name="T31" fmla="*/ 38 h 93"/>
              <a:gd name="T32" fmla="*/ 8 w 88"/>
              <a:gd name="T33" fmla="*/ 85 h 93"/>
              <a:gd name="T34" fmla="*/ 21 w 88"/>
              <a:gd name="T35" fmla="*/ 85 h 93"/>
              <a:gd name="T36" fmla="*/ 21 w 88"/>
              <a:gd name="T37" fmla="*/ 51 h 93"/>
              <a:gd name="T38" fmla="*/ 38 w 88"/>
              <a:gd name="T39" fmla="*/ 51 h 93"/>
              <a:gd name="T40" fmla="*/ 38 w 88"/>
              <a:gd name="T41" fmla="*/ 93 h 93"/>
              <a:gd name="T42" fmla="*/ 50 w 88"/>
              <a:gd name="T43" fmla="*/ 93 h 93"/>
              <a:gd name="T44" fmla="*/ 50 w 88"/>
              <a:gd name="T45" fmla="*/ 51 h 93"/>
              <a:gd name="T46" fmla="*/ 63 w 88"/>
              <a:gd name="T47" fmla="*/ 51 h 93"/>
              <a:gd name="T48" fmla="*/ 63 w 88"/>
              <a:gd name="T49" fmla="*/ 68 h 93"/>
              <a:gd name="T50" fmla="*/ 63 w 88"/>
              <a:gd name="T51" fmla="*/ 68 h 93"/>
              <a:gd name="T52" fmla="*/ 59 w 88"/>
              <a:gd name="T53" fmla="*/ 72 h 93"/>
              <a:gd name="T54" fmla="*/ 54 w 88"/>
              <a:gd name="T55" fmla="*/ 72 h 93"/>
              <a:gd name="T56" fmla="*/ 54 w 88"/>
              <a:gd name="T57" fmla="*/ 72 h 93"/>
              <a:gd name="T58" fmla="*/ 54 w 88"/>
              <a:gd name="T59" fmla="*/ 85 h 93"/>
              <a:gd name="T60" fmla="*/ 54 w 88"/>
              <a:gd name="T61" fmla="*/ 85 h 93"/>
              <a:gd name="T62" fmla="*/ 71 w 88"/>
              <a:gd name="T63" fmla="*/ 80 h 93"/>
              <a:gd name="T64" fmla="*/ 75 w 88"/>
              <a:gd name="T65" fmla="*/ 80 h 93"/>
              <a:gd name="T66" fmla="*/ 75 w 88"/>
              <a:gd name="T67" fmla="*/ 76 h 93"/>
              <a:gd name="T68" fmla="*/ 75 w 88"/>
              <a:gd name="T69" fmla="*/ 38 h 93"/>
              <a:gd name="T70" fmla="*/ 50 w 88"/>
              <a:gd name="T71" fmla="*/ 38 h 93"/>
              <a:gd name="T72" fmla="*/ 50 w 88"/>
              <a:gd name="T73" fmla="*/ 26 h 93"/>
              <a:gd name="T74" fmla="*/ 88 w 88"/>
              <a:gd name="T75" fmla="*/ 26 h 93"/>
              <a:gd name="T76" fmla="*/ 88 w 88"/>
              <a:gd name="T77" fmla="*/ 17 h 93"/>
              <a:gd name="T78" fmla="*/ 42 w 88"/>
              <a:gd name="T79" fmla="*/ 17 h 93"/>
              <a:gd name="T80" fmla="*/ 42 w 88"/>
              <a:gd name="T81" fmla="*/ 17 h 93"/>
              <a:gd name="T82" fmla="*/ 50 w 88"/>
              <a:gd name="T83" fmla="*/ 13 h 93"/>
              <a:gd name="T84" fmla="*/ 50 w 88"/>
              <a:gd name="T85" fmla="*/ 13 h 93"/>
              <a:gd name="T86" fmla="*/ 50 w 88"/>
              <a:gd name="T87" fmla="*/ 1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93">
                <a:moveTo>
                  <a:pt x="50" y="13"/>
                </a:moveTo>
                <a:lnTo>
                  <a:pt x="50" y="13"/>
                </a:lnTo>
                <a:lnTo>
                  <a:pt x="50" y="9"/>
                </a:lnTo>
                <a:lnTo>
                  <a:pt x="50" y="9"/>
                </a:lnTo>
                <a:lnTo>
                  <a:pt x="46" y="0"/>
                </a:lnTo>
                <a:lnTo>
                  <a:pt x="46" y="0"/>
                </a:lnTo>
                <a:lnTo>
                  <a:pt x="42" y="5"/>
                </a:lnTo>
                <a:lnTo>
                  <a:pt x="42" y="5"/>
                </a:lnTo>
                <a:lnTo>
                  <a:pt x="33" y="5"/>
                </a:lnTo>
                <a:lnTo>
                  <a:pt x="33" y="5"/>
                </a:lnTo>
                <a:lnTo>
                  <a:pt x="38" y="17"/>
                </a:lnTo>
                <a:lnTo>
                  <a:pt x="0" y="17"/>
                </a:lnTo>
                <a:lnTo>
                  <a:pt x="0" y="26"/>
                </a:lnTo>
                <a:lnTo>
                  <a:pt x="38" y="26"/>
                </a:lnTo>
                <a:lnTo>
                  <a:pt x="38" y="38"/>
                </a:lnTo>
                <a:lnTo>
                  <a:pt x="8" y="38"/>
                </a:lnTo>
                <a:lnTo>
                  <a:pt x="8" y="85"/>
                </a:lnTo>
                <a:lnTo>
                  <a:pt x="21" y="85"/>
                </a:lnTo>
                <a:lnTo>
                  <a:pt x="21" y="51"/>
                </a:lnTo>
                <a:lnTo>
                  <a:pt x="38" y="51"/>
                </a:lnTo>
                <a:lnTo>
                  <a:pt x="38" y="93"/>
                </a:lnTo>
                <a:lnTo>
                  <a:pt x="50" y="93"/>
                </a:lnTo>
                <a:lnTo>
                  <a:pt x="50" y="51"/>
                </a:lnTo>
                <a:lnTo>
                  <a:pt x="63" y="51"/>
                </a:lnTo>
                <a:lnTo>
                  <a:pt x="63" y="68"/>
                </a:lnTo>
                <a:lnTo>
                  <a:pt x="63" y="68"/>
                </a:lnTo>
                <a:lnTo>
                  <a:pt x="59" y="72"/>
                </a:lnTo>
                <a:lnTo>
                  <a:pt x="54" y="72"/>
                </a:lnTo>
                <a:lnTo>
                  <a:pt x="54" y="72"/>
                </a:lnTo>
                <a:lnTo>
                  <a:pt x="54" y="85"/>
                </a:lnTo>
                <a:lnTo>
                  <a:pt x="54" y="85"/>
                </a:lnTo>
                <a:lnTo>
                  <a:pt x="71" y="80"/>
                </a:lnTo>
                <a:lnTo>
                  <a:pt x="75" y="80"/>
                </a:lnTo>
                <a:lnTo>
                  <a:pt x="75" y="76"/>
                </a:lnTo>
                <a:lnTo>
                  <a:pt x="75" y="38"/>
                </a:lnTo>
                <a:lnTo>
                  <a:pt x="50" y="38"/>
                </a:lnTo>
                <a:lnTo>
                  <a:pt x="50" y="26"/>
                </a:lnTo>
                <a:lnTo>
                  <a:pt x="88" y="26"/>
                </a:lnTo>
                <a:lnTo>
                  <a:pt x="88" y="17"/>
                </a:lnTo>
                <a:lnTo>
                  <a:pt x="42" y="17"/>
                </a:lnTo>
                <a:lnTo>
                  <a:pt x="42" y="17"/>
                </a:lnTo>
                <a:lnTo>
                  <a:pt x="50" y="13"/>
                </a:lnTo>
                <a:lnTo>
                  <a:pt x="50" y="13"/>
                </a:lnTo>
                <a:lnTo>
                  <a:pt x="50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 noEditPoints="1"/>
          </p:cNvSpPr>
          <p:nvPr/>
        </p:nvSpPr>
        <p:spPr bwMode="auto">
          <a:xfrm>
            <a:off x="9017000" y="2365375"/>
            <a:ext cx="147638" cy="141288"/>
          </a:xfrm>
          <a:custGeom>
            <a:avLst/>
            <a:gdLst>
              <a:gd name="T0" fmla="*/ 30 w 93"/>
              <a:gd name="T1" fmla="*/ 13 h 89"/>
              <a:gd name="T2" fmla="*/ 13 w 93"/>
              <a:gd name="T3" fmla="*/ 0 h 89"/>
              <a:gd name="T4" fmla="*/ 4 w 93"/>
              <a:gd name="T5" fmla="*/ 9 h 89"/>
              <a:gd name="T6" fmla="*/ 17 w 93"/>
              <a:gd name="T7" fmla="*/ 21 h 89"/>
              <a:gd name="T8" fmla="*/ 13 w 93"/>
              <a:gd name="T9" fmla="*/ 42 h 89"/>
              <a:gd name="T10" fmla="*/ 21 w 93"/>
              <a:gd name="T11" fmla="*/ 34 h 89"/>
              <a:gd name="T12" fmla="*/ 0 w 93"/>
              <a:gd name="T13" fmla="*/ 30 h 89"/>
              <a:gd name="T14" fmla="*/ 13 w 93"/>
              <a:gd name="T15" fmla="*/ 42 h 89"/>
              <a:gd name="T16" fmla="*/ 13 w 93"/>
              <a:gd name="T17" fmla="*/ 42 h 89"/>
              <a:gd name="T18" fmla="*/ 47 w 93"/>
              <a:gd name="T19" fmla="*/ 30 h 89"/>
              <a:gd name="T20" fmla="*/ 42 w 93"/>
              <a:gd name="T21" fmla="*/ 55 h 89"/>
              <a:gd name="T22" fmla="*/ 17 w 93"/>
              <a:gd name="T23" fmla="*/ 80 h 89"/>
              <a:gd name="T24" fmla="*/ 30 w 93"/>
              <a:gd name="T25" fmla="*/ 89 h 89"/>
              <a:gd name="T26" fmla="*/ 47 w 93"/>
              <a:gd name="T27" fmla="*/ 76 h 89"/>
              <a:gd name="T28" fmla="*/ 55 w 93"/>
              <a:gd name="T29" fmla="*/ 80 h 89"/>
              <a:gd name="T30" fmla="*/ 59 w 93"/>
              <a:gd name="T31" fmla="*/ 85 h 89"/>
              <a:gd name="T32" fmla="*/ 76 w 93"/>
              <a:gd name="T33" fmla="*/ 89 h 89"/>
              <a:gd name="T34" fmla="*/ 85 w 93"/>
              <a:gd name="T35" fmla="*/ 89 h 89"/>
              <a:gd name="T36" fmla="*/ 89 w 93"/>
              <a:gd name="T37" fmla="*/ 85 h 89"/>
              <a:gd name="T38" fmla="*/ 93 w 93"/>
              <a:gd name="T39" fmla="*/ 68 h 89"/>
              <a:gd name="T40" fmla="*/ 80 w 93"/>
              <a:gd name="T41" fmla="*/ 63 h 89"/>
              <a:gd name="T42" fmla="*/ 72 w 93"/>
              <a:gd name="T43" fmla="*/ 76 h 89"/>
              <a:gd name="T44" fmla="*/ 72 w 93"/>
              <a:gd name="T45" fmla="*/ 76 h 89"/>
              <a:gd name="T46" fmla="*/ 68 w 93"/>
              <a:gd name="T47" fmla="*/ 47 h 89"/>
              <a:gd name="T48" fmla="*/ 68 w 93"/>
              <a:gd name="T49" fmla="*/ 42 h 89"/>
              <a:gd name="T50" fmla="*/ 68 w 93"/>
              <a:gd name="T51" fmla="*/ 38 h 89"/>
              <a:gd name="T52" fmla="*/ 63 w 93"/>
              <a:gd name="T53" fmla="*/ 38 h 89"/>
              <a:gd name="T54" fmla="*/ 59 w 93"/>
              <a:gd name="T55" fmla="*/ 38 h 89"/>
              <a:gd name="T56" fmla="*/ 59 w 93"/>
              <a:gd name="T57" fmla="*/ 30 h 89"/>
              <a:gd name="T58" fmla="*/ 72 w 93"/>
              <a:gd name="T59" fmla="*/ 26 h 89"/>
              <a:gd name="T60" fmla="*/ 89 w 93"/>
              <a:gd name="T61" fmla="*/ 38 h 89"/>
              <a:gd name="T62" fmla="*/ 59 w 93"/>
              <a:gd name="T63" fmla="*/ 17 h 89"/>
              <a:gd name="T64" fmla="*/ 63 w 93"/>
              <a:gd name="T65" fmla="*/ 5 h 89"/>
              <a:gd name="T66" fmla="*/ 63 w 93"/>
              <a:gd name="T67" fmla="*/ 0 h 89"/>
              <a:gd name="T68" fmla="*/ 63 w 93"/>
              <a:gd name="T69" fmla="*/ 0 h 89"/>
              <a:gd name="T70" fmla="*/ 47 w 93"/>
              <a:gd name="T71" fmla="*/ 0 h 89"/>
              <a:gd name="T72" fmla="*/ 26 w 93"/>
              <a:gd name="T73" fmla="*/ 17 h 89"/>
              <a:gd name="T74" fmla="*/ 38 w 93"/>
              <a:gd name="T75" fmla="*/ 38 h 89"/>
              <a:gd name="T76" fmla="*/ 47 w 93"/>
              <a:gd name="T77" fmla="*/ 26 h 89"/>
              <a:gd name="T78" fmla="*/ 47 w 93"/>
              <a:gd name="T79" fmla="*/ 30 h 89"/>
              <a:gd name="T80" fmla="*/ 47 w 93"/>
              <a:gd name="T81" fmla="*/ 30 h 89"/>
              <a:gd name="T82" fmla="*/ 13 w 93"/>
              <a:gd name="T83" fmla="*/ 47 h 89"/>
              <a:gd name="T84" fmla="*/ 0 w 93"/>
              <a:gd name="T85" fmla="*/ 80 h 89"/>
              <a:gd name="T86" fmla="*/ 0 w 93"/>
              <a:gd name="T87" fmla="*/ 80 h 89"/>
              <a:gd name="T88" fmla="*/ 4 w 93"/>
              <a:gd name="T89" fmla="*/ 85 h 89"/>
              <a:gd name="T90" fmla="*/ 13 w 93"/>
              <a:gd name="T91" fmla="*/ 89 h 89"/>
              <a:gd name="T92" fmla="*/ 13 w 93"/>
              <a:gd name="T93" fmla="*/ 89 h 89"/>
              <a:gd name="T94" fmla="*/ 17 w 93"/>
              <a:gd name="T95" fmla="*/ 80 h 89"/>
              <a:gd name="T96" fmla="*/ 17 w 93"/>
              <a:gd name="T97" fmla="*/ 76 h 89"/>
              <a:gd name="T98" fmla="*/ 21 w 93"/>
              <a:gd name="T99" fmla="*/ 59 h 89"/>
              <a:gd name="T100" fmla="*/ 26 w 93"/>
              <a:gd name="T101" fmla="*/ 51 h 89"/>
              <a:gd name="T102" fmla="*/ 13 w 93"/>
              <a:gd name="T103" fmla="*/ 47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3" h="89">
                <a:moveTo>
                  <a:pt x="17" y="21"/>
                </a:moveTo>
                <a:lnTo>
                  <a:pt x="30" y="13"/>
                </a:lnTo>
                <a:lnTo>
                  <a:pt x="30" y="13"/>
                </a:lnTo>
                <a:lnTo>
                  <a:pt x="13" y="0"/>
                </a:lnTo>
                <a:lnTo>
                  <a:pt x="4" y="9"/>
                </a:lnTo>
                <a:lnTo>
                  <a:pt x="4" y="9"/>
                </a:lnTo>
                <a:lnTo>
                  <a:pt x="17" y="21"/>
                </a:lnTo>
                <a:lnTo>
                  <a:pt x="17" y="21"/>
                </a:lnTo>
                <a:lnTo>
                  <a:pt x="17" y="21"/>
                </a:lnTo>
                <a:close/>
                <a:moveTo>
                  <a:pt x="13" y="42"/>
                </a:moveTo>
                <a:lnTo>
                  <a:pt x="21" y="34"/>
                </a:lnTo>
                <a:lnTo>
                  <a:pt x="21" y="34"/>
                </a:lnTo>
                <a:lnTo>
                  <a:pt x="9" y="21"/>
                </a:lnTo>
                <a:lnTo>
                  <a:pt x="0" y="30"/>
                </a:lnTo>
                <a:lnTo>
                  <a:pt x="0" y="30"/>
                </a:lnTo>
                <a:lnTo>
                  <a:pt x="13" y="42"/>
                </a:lnTo>
                <a:lnTo>
                  <a:pt x="13" y="42"/>
                </a:lnTo>
                <a:lnTo>
                  <a:pt x="13" y="42"/>
                </a:lnTo>
                <a:close/>
                <a:moveTo>
                  <a:pt x="47" y="30"/>
                </a:moveTo>
                <a:lnTo>
                  <a:pt x="47" y="30"/>
                </a:lnTo>
                <a:lnTo>
                  <a:pt x="42" y="55"/>
                </a:lnTo>
                <a:lnTo>
                  <a:pt x="42" y="55"/>
                </a:lnTo>
                <a:lnTo>
                  <a:pt x="34" y="72"/>
                </a:lnTo>
                <a:lnTo>
                  <a:pt x="17" y="80"/>
                </a:lnTo>
                <a:lnTo>
                  <a:pt x="17" y="80"/>
                </a:lnTo>
                <a:lnTo>
                  <a:pt x="30" y="89"/>
                </a:lnTo>
                <a:lnTo>
                  <a:pt x="30" y="89"/>
                </a:lnTo>
                <a:lnTo>
                  <a:pt x="47" y="76"/>
                </a:lnTo>
                <a:lnTo>
                  <a:pt x="55" y="59"/>
                </a:lnTo>
                <a:lnTo>
                  <a:pt x="55" y="80"/>
                </a:lnTo>
                <a:lnTo>
                  <a:pt x="55" y="80"/>
                </a:lnTo>
                <a:lnTo>
                  <a:pt x="59" y="85"/>
                </a:lnTo>
                <a:lnTo>
                  <a:pt x="68" y="89"/>
                </a:lnTo>
                <a:lnTo>
                  <a:pt x="76" y="89"/>
                </a:lnTo>
                <a:lnTo>
                  <a:pt x="76" y="89"/>
                </a:lnTo>
                <a:lnTo>
                  <a:pt x="85" y="89"/>
                </a:lnTo>
                <a:lnTo>
                  <a:pt x="89" y="85"/>
                </a:lnTo>
                <a:lnTo>
                  <a:pt x="89" y="85"/>
                </a:lnTo>
                <a:lnTo>
                  <a:pt x="93" y="68"/>
                </a:lnTo>
                <a:lnTo>
                  <a:pt x="93" y="68"/>
                </a:lnTo>
                <a:lnTo>
                  <a:pt x="80" y="63"/>
                </a:lnTo>
                <a:lnTo>
                  <a:pt x="80" y="63"/>
                </a:lnTo>
                <a:lnTo>
                  <a:pt x="76" y="72"/>
                </a:lnTo>
                <a:lnTo>
                  <a:pt x="72" y="76"/>
                </a:lnTo>
                <a:lnTo>
                  <a:pt x="72" y="76"/>
                </a:lnTo>
                <a:lnTo>
                  <a:pt x="72" y="76"/>
                </a:lnTo>
                <a:lnTo>
                  <a:pt x="68" y="72"/>
                </a:lnTo>
                <a:lnTo>
                  <a:pt x="68" y="47"/>
                </a:lnTo>
                <a:lnTo>
                  <a:pt x="68" y="47"/>
                </a:lnTo>
                <a:lnTo>
                  <a:pt x="68" y="42"/>
                </a:lnTo>
                <a:lnTo>
                  <a:pt x="68" y="42"/>
                </a:lnTo>
                <a:lnTo>
                  <a:pt x="68" y="38"/>
                </a:lnTo>
                <a:lnTo>
                  <a:pt x="68" y="38"/>
                </a:lnTo>
                <a:lnTo>
                  <a:pt x="63" y="38"/>
                </a:lnTo>
                <a:lnTo>
                  <a:pt x="59" y="38"/>
                </a:lnTo>
                <a:lnTo>
                  <a:pt x="59" y="38"/>
                </a:lnTo>
                <a:lnTo>
                  <a:pt x="59" y="30"/>
                </a:lnTo>
                <a:lnTo>
                  <a:pt x="59" y="30"/>
                </a:lnTo>
                <a:lnTo>
                  <a:pt x="59" y="26"/>
                </a:lnTo>
                <a:lnTo>
                  <a:pt x="72" y="26"/>
                </a:lnTo>
                <a:lnTo>
                  <a:pt x="72" y="38"/>
                </a:lnTo>
                <a:lnTo>
                  <a:pt x="89" y="38"/>
                </a:lnTo>
                <a:lnTo>
                  <a:pt x="89" y="17"/>
                </a:lnTo>
                <a:lnTo>
                  <a:pt x="59" y="17"/>
                </a:lnTo>
                <a:lnTo>
                  <a:pt x="63" y="5"/>
                </a:lnTo>
                <a:lnTo>
                  <a:pt x="63" y="5"/>
                </a:lnTo>
                <a:lnTo>
                  <a:pt x="63" y="0"/>
                </a:lnTo>
                <a:lnTo>
                  <a:pt x="63" y="0"/>
                </a:lnTo>
                <a:lnTo>
                  <a:pt x="63" y="0"/>
                </a:lnTo>
                <a:lnTo>
                  <a:pt x="63" y="0"/>
                </a:lnTo>
                <a:lnTo>
                  <a:pt x="51" y="0"/>
                </a:lnTo>
                <a:lnTo>
                  <a:pt x="47" y="0"/>
                </a:lnTo>
                <a:lnTo>
                  <a:pt x="47" y="17"/>
                </a:lnTo>
                <a:lnTo>
                  <a:pt x="26" y="17"/>
                </a:lnTo>
                <a:lnTo>
                  <a:pt x="26" y="38"/>
                </a:lnTo>
                <a:lnTo>
                  <a:pt x="38" y="38"/>
                </a:lnTo>
                <a:lnTo>
                  <a:pt x="38" y="26"/>
                </a:lnTo>
                <a:lnTo>
                  <a:pt x="47" y="26"/>
                </a:lnTo>
                <a:lnTo>
                  <a:pt x="47" y="26"/>
                </a:lnTo>
                <a:lnTo>
                  <a:pt x="47" y="30"/>
                </a:lnTo>
                <a:lnTo>
                  <a:pt x="47" y="30"/>
                </a:lnTo>
                <a:lnTo>
                  <a:pt x="47" y="30"/>
                </a:lnTo>
                <a:close/>
                <a:moveTo>
                  <a:pt x="13" y="47"/>
                </a:moveTo>
                <a:lnTo>
                  <a:pt x="13" y="47"/>
                </a:lnTo>
                <a:lnTo>
                  <a:pt x="0" y="80"/>
                </a:lnTo>
                <a:lnTo>
                  <a:pt x="0" y="80"/>
                </a:lnTo>
                <a:lnTo>
                  <a:pt x="0" y="80"/>
                </a:lnTo>
                <a:lnTo>
                  <a:pt x="0" y="80"/>
                </a:lnTo>
                <a:lnTo>
                  <a:pt x="4" y="85"/>
                </a:lnTo>
                <a:lnTo>
                  <a:pt x="4" y="85"/>
                </a:lnTo>
                <a:lnTo>
                  <a:pt x="13" y="89"/>
                </a:lnTo>
                <a:lnTo>
                  <a:pt x="13" y="89"/>
                </a:lnTo>
                <a:lnTo>
                  <a:pt x="13" y="89"/>
                </a:lnTo>
                <a:lnTo>
                  <a:pt x="13" y="89"/>
                </a:lnTo>
                <a:lnTo>
                  <a:pt x="17" y="80"/>
                </a:lnTo>
                <a:lnTo>
                  <a:pt x="17" y="80"/>
                </a:lnTo>
                <a:lnTo>
                  <a:pt x="17" y="76"/>
                </a:lnTo>
                <a:lnTo>
                  <a:pt x="17" y="76"/>
                </a:lnTo>
                <a:lnTo>
                  <a:pt x="21" y="59"/>
                </a:lnTo>
                <a:lnTo>
                  <a:pt x="21" y="59"/>
                </a:lnTo>
                <a:lnTo>
                  <a:pt x="26" y="51"/>
                </a:lnTo>
                <a:lnTo>
                  <a:pt x="26" y="51"/>
                </a:lnTo>
                <a:lnTo>
                  <a:pt x="13" y="47"/>
                </a:lnTo>
                <a:lnTo>
                  <a:pt x="13" y="47"/>
                </a:lnTo>
                <a:lnTo>
                  <a:pt x="13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 noEditPoints="1"/>
          </p:cNvSpPr>
          <p:nvPr/>
        </p:nvSpPr>
        <p:spPr bwMode="auto">
          <a:xfrm>
            <a:off x="9185275" y="2365375"/>
            <a:ext cx="127000" cy="134938"/>
          </a:xfrm>
          <a:custGeom>
            <a:avLst/>
            <a:gdLst>
              <a:gd name="T0" fmla="*/ 12 w 80"/>
              <a:gd name="T1" fmla="*/ 85 h 85"/>
              <a:gd name="T2" fmla="*/ 12 w 80"/>
              <a:gd name="T3" fmla="*/ 59 h 85"/>
              <a:gd name="T4" fmla="*/ 12 w 80"/>
              <a:gd name="T5" fmla="*/ 59 h 85"/>
              <a:gd name="T6" fmla="*/ 16 w 80"/>
              <a:gd name="T7" fmla="*/ 72 h 85"/>
              <a:gd name="T8" fmla="*/ 16 w 80"/>
              <a:gd name="T9" fmla="*/ 72 h 85"/>
              <a:gd name="T10" fmla="*/ 25 w 80"/>
              <a:gd name="T11" fmla="*/ 72 h 85"/>
              <a:gd name="T12" fmla="*/ 29 w 80"/>
              <a:gd name="T13" fmla="*/ 68 h 85"/>
              <a:gd name="T14" fmla="*/ 33 w 80"/>
              <a:gd name="T15" fmla="*/ 59 h 85"/>
              <a:gd name="T16" fmla="*/ 33 w 80"/>
              <a:gd name="T17" fmla="*/ 51 h 85"/>
              <a:gd name="T18" fmla="*/ 33 w 80"/>
              <a:gd name="T19" fmla="*/ 51 h 85"/>
              <a:gd name="T20" fmla="*/ 33 w 80"/>
              <a:gd name="T21" fmla="*/ 42 h 85"/>
              <a:gd name="T22" fmla="*/ 29 w 80"/>
              <a:gd name="T23" fmla="*/ 34 h 85"/>
              <a:gd name="T24" fmla="*/ 29 w 80"/>
              <a:gd name="T25" fmla="*/ 34 h 85"/>
              <a:gd name="T26" fmla="*/ 29 w 80"/>
              <a:gd name="T27" fmla="*/ 21 h 85"/>
              <a:gd name="T28" fmla="*/ 29 w 80"/>
              <a:gd name="T29" fmla="*/ 21 h 85"/>
              <a:gd name="T30" fmla="*/ 33 w 80"/>
              <a:gd name="T31" fmla="*/ 0 h 85"/>
              <a:gd name="T32" fmla="*/ 0 w 80"/>
              <a:gd name="T33" fmla="*/ 0 h 85"/>
              <a:gd name="T34" fmla="*/ 0 w 80"/>
              <a:gd name="T35" fmla="*/ 85 h 85"/>
              <a:gd name="T36" fmla="*/ 12 w 80"/>
              <a:gd name="T37" fmla="*/ 85 h 85"/>
              <a:gd name="T38" fmla="*/ 12 w 80"/>
              <a:gd name="T39" fmla="*/ 85 h 85"/>
              <a:gd name="T40" fmla="*/ 50 w 80"/>
              <a:gd name="T41" fmla="*/ 85 h 85"/>
              <a:gd name="T42" fmla="*/ 50 w 80"/>
              <a:gd name="T43" fmla="*/ 76 h 85"/>
              <a:gd name="T44" fmla="*/ 67 w 80"/>
              <a:gd name="T45" fmla="*/ 76 h 85"/>
              <a:gd name="T46" fmla="*/ 67 w 80"/>
              <a:gd name="T47" fmla="*/ 85 h 85"/>
              <a:gd name="T48" fmla="*/ 80 w 80"/>
              <a:gd name="T49" fmla="*/ 85 h 85"/>
              <a:gd name="T50" fmla="*/ 80 w 80"/>
              <a:gd name="T51" fmla="*/ 5 h 85"/>
              <a:gd name="T52" fmla="*/ 38 w 80"/>
              <a:gd name="T53" fmla="*/ 5 h 85"/>
              <a:gd name="T54" fmla="*/ 38 w 80"/>
              <a:gd name="T55" fmla="*/ 85 h 85"/>
              <a:gd name="T56" fmla="*/ 50 w 80"/>
              <a:gd name="T57" fmla="*/ 85 h 85"/>
              <a:gd name="T58" fmla="*/ 50 w 80"/>
              <a:gd name="T59" fmla="*/ 85 h 85"/>
              <a:gd name="T60" fmla="*/ 12 w 80"/>
              <a:gd name="T61" fmla="*/ 34 h 85"/>
              <a:gd name="T62" fmla="*/ 12 w 80"/>
              <a:gd name="T63" fmla="*/ 34 h 85"/>
              <a:gd name="T64" fmla="*/ 21 w 80"/>
              <a:gd name="T65" fmla="*/ 47 h 85"/>
              <a:gd name="T66" fmla="*/ 21 w 80"/>
              <a:gd name="T67" fmla="*/ 47 h 85"/>
              <a:gd name="T68" fmla="*/ 21 w 80"/>
              <a:gd name="T69" fmla="*/ 55 h 85"/>
              <a:gd name="T70" fmla="*/ 12 w 80"/>
              <a:gd name="T71" fmla="*/ 59 h 85"/>
              <a:gd name="T72" fmla="*/ 12 w 80"/>
              <a:gd name="T73" fmla="*/ 13 h 85"/>
              <a:gd name="T74" fmla="*/ 21 w 80"/>
              <a:gd name="T75" fmla="*/ 13 h 85"/>
              <a:gd name="T76" fmla="*/ 21 w 80"/>
              <a:gd name="T77" fmla="*/ 13 h 85"/>
              <a:gd name="T78" fmla="*/ 12 w 80"/>
              <a:gd name="T79" fmla="*/ 34 h 85"/>
              <a:gd name="T80" fmla="*/ 12 w 80"/>
              <a:gd name="T81" fmla="*/ 34 h 85"/>
              <a:gd name="T82" fmla="*/ 12 w 80"/>
              <a:gd name="T83" fmla="*/ 34 h 85"/>
              <a:gd name="T84" fmla="*/ 50 w 80"/>
              <a:gd name="T85" fmla="*/ 34 h 85"/>
              <a:gd name="T86" fmla="*/ 50 w 80"/>
              <a:gd name="T87" fmla="*/ 13 h 85"/>
              <a:gd name="T88" fmla="*/ 67 w 80"/>
              <a:gd name="T89" fmla="*/ 13 h 85"/>
              <a:gd name="T90" fmla="*/ 67 w 80"/>
              <a:gd name="T91" fmla="*/ 34 h 85"/>
              <a:gd name="T92" fmla="*/ 50 w 80"/>
              <a:gd name="T93" fmla="*/ 34 h 85"/>
              <a:gd name="T94" fmla="*/ 50 w 80"/>
              <a:gd name="T95" fmla="*/ 34 h 85"/>
              <a:gd name="T96" fmla="*/ 67 w 80"/>
              <a:gd name="T97" fmla="*/ 47 h 85"/>
              <a:gd name="T98" fmla="*/ 67 w 80"/>
              <a:gd name="T99" fmla="*/ 68 h 85"/>
              <a:gd name="T100" fmla="*/ 50 w 80"/>
              <a:gd name="T101" fmla="*/ 68 h 85"/>
              <a:gd name="T102" fmla="*/ 50 w 80"/>
              <a:gd name="T103" fmla="*/ 47 h 85"/>
              <a:gd name="T104" fmla="*/ 67 w 80"/>
              <a:gd name="T105" fmla="*/ 47 h 85"/>
              <a:gd name="T106" fmla="*/ 67 w 80"/>
              <a:gd name="T107" fmla="*/ 4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0" h="85">
                <a:moveTo>
                  <a:pt x="12" y="85"/>
                </a:moveTo>
                <a:lnTo>
                  <a:pt x="12" y="59"/>
                </a:lnTo>
                <a:lnTo>
                  <a:pt x="12" y="59"/>
                </a:lnTo>
                <a:lnTo>
                  <a:pt x="16" y="72"/>
                </a:lnTo>
                <a:lnTo>
                  <a:pt x="16" y="72"/>
                </a:lnTo>
                <a:lnTo>
                  <a:pt x="25" y="72"/>
                </a:lnTo>
                <a:lnTo>
                  <a:pt x="29" y="68"/>
                </a:lnTo>
                <a:lnTo>
                  <a:pt x="33" y="59"/>
                </a:lnTo>
                <a:lnTo>
                  <a:pt x="33" y="51"/>
                </a:lnTo>
                <a:lnTo>
                  <a:pt x="33" y="51"/>
                </a:lnTo>
                <a:lnTo>
                  <a:pt x="33" y="42"/>
                </a:lnTo>
                <a:lnTo>
                  <a:pt x="29" y="34"/>
                </a:lnTo>
                <a:lnTo>
                  <a:pt x="29" y="34"/>
                </a:lnTo>
                <a:lnTo>
                  <a:pt x="29" y="21"/>
                </a:lnTo>
                <a:lnTo>
                  <a:pt x="29" y="21"/>
                </a:lnTo>
                <a:lnTo>
                  <a:pt x="33" y="0"/>
                </a:lnTo>
                <a:lnTo>
                  <a:pt x="0" y="0"/>
                </a:lnTo>
                <a:lnTo>
                  <a:pt x="0" y="85"/>
                </a:lnTo>
                <a:lnTo>
                  <a:pt x="12" y="85"/>
                </a:lnTo>
                <a:lnTo>
                  <a:pt x="12" y="85"/>
                </a:lnTo>
                <a:close/>
                <a:moveTo>
                  <a:pt x="50" y="85"/>
                </a:moveTo>
                <a:lnTo>
                  <a:pt x="50" y="76"/>
                </a:lnTo>
                <a:lnTo>
                  <a:pt x="67" y="76"/>
                </a:lnTo>
                <a:lnTo>
                  <a:pt x="67" y="85"/>
                </a:lnTo>
                <a:lnTo>
                  <a:pt x="80" y="85"/>
                </a:lnTo>
                <a:lnTo>
                  <a:pt x="80" y="5"/>
                </a:lnTo>
                <a:lnTo>
                  <a:pt x="38" y="5"/>
                </a:lnTo>
                <a:lnTo>
                  <a:pt x="38" y="85"/>
                </a:lnTo>
                <a:lnTo>
                  <a:pt x="50" y="85"/>
                </a:lnTo>
                <a:lnTo>
                  <a:pt x="50" y="85"/>
                </a:lnTo>
                <a:close/>
                <a:moveTo>
                  <a:pt x="12" y="34"/>
                </a:moveTo>
                <a:lnTo>
                  <a:pt x="12" y="34"/>
                </a:lnTo>
                <a:lnTo>
                  <a:pt x="21" y="47"/>
                </a:lnTo>
                <a:lnTo>
                  <a:pt x="21" y="47"/>
                </a:lnTo>
                <a:lnTo>
                  <a:pt x="21" y="55"/>
                </a:lnTo>
                <a:lnTo>
                  <a:pt x="12" y="59"/>
                </a:lnTo>
                <a:lnTo>
                  <a:pt x="12" y="13"/>
                </a:lnTo>
                <a:lnTo>
                  <a:pt x="21" y="13"/>
                </a:lnTo>
                <a:lnTo>
                  <a:pt x="21" y="13"/>
                </a:lnTo>
                <a:lnTo>
                  <a:pt x="12" y="34"/>
                </a:lnTo>
                <a:lnTo>
                  <a:pt x="12" y="34"/>
                </a:lnTo>
                <a:lnTo>
                  <a:pt x="12" y="34"/>
                </a:lnTo>
                <a:close/>
                <a:moveTo>
                  <a:pt x="50" y="34"/>
                </a:moveTo>
                <a:lnTo>
                  <a:pt x="50" y="13"/>
                </a:lnTo>
                <a:lnTo>
                  <a:pt x="67" y="13"/>
                </a:lnTo>
                <a:lnTo>
                  <a:pt x="67" y="34"/>
                </a:lnTo>
                <a:lnTo>
                  <a:pt x="50" y="34"/>
                </a:lnTo>
                <a:lnTo>
                  <a:pt x="50" y="34"/>
                </a:lnTo>
                <a:close/>
                <a:moveTo>
                  <a:pt x="67" y="47"/>
                </a:moveTo>
                <a:lnTo>
                  <a:pt x="67" y="68"/>
                </a:lnTo>
                <a:lnTo>
                  <a:pt x="50" y="68"/>
                </a:lnTo>
                <a:lnTo>
                  <a:pt x="50" y="47"/>
                </a:lnTo>
                <a:lnTo>
                  <a:pt x="67" y="47"/>
                </a:lnTo>
                <a:lnTo>
                  <a:pt x="67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9337675" y="2359025"/>
            <a:ext cx="141288" cy="147638"/>
          </a:xfrm>
          <a:custGeom>
            <a:avLst/>
            <a:gdLst>
              <a:gd name="T0" fmla="*/ 55 w 89"/>
              <a:gd name="T1" fmla="*/ 13 h 93"/>
              <a:gd name="T2" fmla="*/ 55 w 89"/>
              <a:gd name="T3" fmla="*/ 13 h 93"/>
              <a:gd name="T4" fmla="*/ 51 w 89"/>
              <a:gd name="T5" fmla="*/ 9 h 93"/>
              <a:gd name="T6" fmla="*/ 51 w 89"/>
              <a:gd name="T7" fmla="*/ 9 h 93"/>
              <a:gd name="T8" fmla="*/ 51 w 89"/>
              <a:gd name="T9" fmla="*/ 0 h 93"/>
              <a:gd name="T10" fmla="*/ 51 w 89"/>
              <a:gd name="T11" fmla="*/ 0 h 93"/>
              <a:gd name="T12" fmla="*/ 43 w 89"/>
              <a:gd name="T13" fmla="*/ 4 h 93"/>
              <a:gd name="T14" fmla="*/ 43 w 89"/>
              <a:gd name="T15" fmla="*/ 4 h 93"/>
              <a:gd name="T16" fmla="*/ 34 w 89"/>
              <a:gd name="T17" fmla="*/ 4 h 93"/>
              <a:gd name="T18" fmla="*/ 34 w 89"/>
              <a:gd name="T19" fmla="*/ 4 h 93"/>
              <a:gd name="T20" fmla="*/ 38 w 89"/>
              <a:gd name="T21" fmla="*/ 17 h 93"/>
              <a:gd name="T22" fmla="*/ 0 w 89"/>
              <a:gd name="T23" fmla="*/ 17 h 93"/>
              <a:gd name="T24" fmla="*/ 0 w 89"/>
              <a:gd name="T25" fmla="*/ 30 h 93"/>
              <a:gd name="T26" fmla="*/ 38 w 89"/>
              <a:gd name="T27" fmla="*/ 30 h 93"/>
              <a:gd name="T28" fmla="*/ 38 w 89"/>
              <a:gd name="T29" fmla="*/ 38 h 93"/>
              <a:gd name="T30" fmla="*/ 13 w 89"/>
              <a:gd name="T31" fmla="*/ 38 h 93"/>
              <a:gd name="T32" fmla="*/ 13 w 89"/>
              <a:gd name="T33" fmla="*/ 84 h 93"/>
              <a:gd name="T34" fmla="*/ 26 w 89"/>
              <a:gd name="T35" fmla="*/ 84 h 93"/>
              <a:gd name="T36" fmla="*/ 26 w 89"/>
              <a:gd name="T37" fmla="*/ 51 h 93"/>
              <a:gd name="T38" fmla="*/ 38 w 89"/>
              <a:gd name="T39" fmla="*/ 51 h 93"/>
              <a:gd name="T40" fmla="*/ 38 w 89"/>
              <a:gd name="T41" fmla="*/ 93 h 93"/>
              <a:gd name="T42" fmla="*/ 51 w 89"/>
              <a:gd name="T43" fmla="*/ 93 h 93"/>
              <a:gd name="T44" fmla="*/ 51 w 89"/>
              <a:gd name="T45" fmla="*/ 51 h 93"/>
              <a:gd name="T46" fmla="*/ 68 w 89"/>
              <a:gd name="T47" fmla="*/ 51 h 93"/>
              <a:gd name="T48" fmla="*/ 68 w 89"/>
              <a:gd name="T49" fmla="*/ 72 h 93"/>
              <a:gd name="T50" fmla="*/ 68 w 89"/>
              <a:gd name="T51" fmla="*/ 72 h 93"/>
              <a:gd name="T52" fmla="*/ 64 w 89"/>
              <a:gd name="T53" fmla="*/ 72 h 93"/>
              <a:gd name="T54" fmla="*/ 55 w 89"/>
              <a:gd name="T55" fmla="*/ 72 h 93"/>
              <a:gd name="T56" fmla="*/ 55 w 89"/>
              <a:gd name="T57" fmla="*/ 72 h 93"/>
              <a:gd name="T58" fmla="*/ 59 w 89"/>
              <a:gd name="T59" fmla="*/ 84 h 93"/>
              <a:gd name="T60" fmla="*/ 59 w 89"/>
              <a:gd name="T61" fmla="*/ 84 h 93"/>
              <a:gd name="T62" fmla="*/ 76 w 89"/>
              <a:gd name="T63" fmla="*/ 84 h 93"/>
              <a:gd name="T64" fmla="*/ 76 w 89"/>
              <a:gd name="T65" fmla="*/ 80 h 93"/>
              <a:gd name="T66" fmla="*/ 81 w 89"/>
              <a:gd name="T67" fmla="*/ 76 h 93"/>
              <a:gd name="T68" fmla="*/ 81 w 89"/>
              <a:gd name="T69" fmla="*/ 38 h 93"/>
              <a:gd name="T70" fmla="*/ 51 w 89"/>
              <a:gd name="T71" fmla="*/ 38 h 93"/>
              <a:gd name="T72" fmla="*/ 51 w 89"/>
              <a:gd name="T73" fmla="*/ 30 h 93"/>
              <a:gd name="T74" fmla="*/ 89 w 89"/>
              <a:gd name="T75" fmla="*/ 30 h 93"/>
              <a:gd name="T76" fmla="*/ 89 w 89"/>
              <a:gd name="T77" fmla="*/ 17 h 93"/>
              <a:gd name="T78" fmla="*/ 43 w 89"/>
              <a:gd name="T79" fmla="*/ 17 h 93"/>
              <a:gd name="T80" fmla="*/ 43 w 89"/>
              <a:gd name="T81" fmla="*/ 17 h 93"/>
              <a:gd name="T82" fmla="*/ 55 w 89"/>
              <a:gd name="T83" fmla="*/ 13 h 93"/>
              <a:gd name="T84" fmla="*/ 55 w 89"/>
              <a:gd name="T85" fmla="*/ 13 h 93"/>
              <a:gd name="T86" fmla="*/ 55 w 89"/>
              <a:gd name="T87" fmla="*/ 1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9" h="93">
                <a:moveTo>
                  <a:pt x="55" y="13"/>
                </a:moveTo>
                <a:lnTo>
                  <a:pt x="55" y="13"/>
                </a:lnTo>
                <a:lnTo>
                  <a:pt x="51" y="9"/>
                </a:lnTo>
                <a:lnTo>
                  <a:pt x="51" y="9"/>
                </a:lnTo>
                <a:lnTo>
                  <a:pt x="51" y="0"/>
                </a:lnTo>
                <a:lnTo>
                  <a:pt x="51" y="0"/>
                </a:lnTo>
                <a:lnTo>
                  <a:pt x="43" y="4"/>
                </a:lnTo>
                <a:lnTo>
                  <a:pt x="43" y="4"/>
                </a:lnTo>
                <a:lnTo>
                  <a:pt x="34" y="4"/>
                </a:lnTo>
                <a:lnTo>
                  <a:pt x="34" y="4"/>
                </a:lnTo>
                <a:lnTo>
                  <a:pt x="38" y="17"/>
                </a:lnTo>
                <a:lnTo>
                  <a:pt x="0" y="17"/>
                </a:lnTo>
                <a:lnTo>
                  <a:pt x="0" y="30"/>
                </a:lnTo>
                <a:lnTo>
                  <a:pt x="38" y="30"/>
                </a:lnTo>
                <a:lnTo>
                  <a:pt x="38" y="38"/>
                </a:lnTo>
                <a:lnTo>
                  <a:pt x="13" y="38"/>
                </a:lnTo>
                <a:lnTo>
                  <a:pt x="13" y="84"/>
                </a:lnTo>
                <a:lnTo>
                  <a:pt x="26" y="84"/>
                </a:lnTo>
                <a:lnTo>
                  <a:pt x="26" y="51"/>
                </a:lnTo>
                <a:lnTo>
                  <a:pt x="38" y="51"/>
                </a:lnTo>
                <a:lnTo>
                  <a:pt x="38" y="93"/>
                </a:lnTo>
                <a:lnTo>
                  <a:pt x="51" y="93"/>
                </a:lnTo>
                <a:lnTo>
                  <a:pt x="51" y="51"/>
                </a:lnTo>
                <a:lnTo>
                  <a:pt x="68" y="51"/>
                </a:lnTo>
                <a:lnTo>
                  <a:pt x="68" y="72"/>
                </a:lnTo>
                <a:lnTo>
                  <a:pt x="68" y="72"/>
                </a:lnTo>
                <a:lnTo>
                  <a:pt x="64" y="72"/>
                </a:lnTo>
                <a:lnTo>
                  <a:pt x="55" y="72"/>
                </a:lnTo>
                <a:lnTo>
                  <a:pt x="55" y="72"/>
                </a:lnTo>
                <a:lnTo>
                  <a:pt x="59" y="84"/>
                </a:lnTo>
                <a:lnTo>
                  <a:pt x="59" y="84"/>
                </a:lnTo>
                <a:lnTo>
                  <a:pt x="76" y="84"/>
                </a:lnTo>
                <a:lnTo>
                  <a:pt x="76" y="80"/>
                </a:lnTo>
                <a:lnTo>
                  <a:pt x="81" y="76"/>
                </a:lnTo>
                <a:lnTo>
                  <a:pt x="81" y="38"/>
                </a:lnTo>
                <a:lnTo>
                  <a:pt x="51" y="38"/>
                </a:lnTo>
                <a:lnTo>
                  <a:pt x="51" y="30"/>
                </a:lnTo>
                <a:lnTo>
                  <a:pt x="89" y="30"/>
                </a:lnTo>
                <a:lnTo>
                  <a:pt x="89" y="17"/>
                </a:lnTo>
                <a:lnTo>
                  <a:pt x="43" y="17"/>
                </a:lnTo>
                <a:lnTo>
                  <a:pt x="43" y="17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 noEditPoints="1"/>
          </p:cNvSpPr>
          <p:nvPr/>
        </p:nvSpPr>
        <p:spPr bwMode="auto">
          <a:xfrm>
            <a:off x="8837613" y="4051300"/>
            <a:ext cx="139700" cy="147638"/>
          </a:xfrm>
          <a:custGeom>
            <a:avLst/>
            <a:gdLst>
              <a:gd name="T0" fmla="*/ 0 w 88"/>
              <a:gd name="T1" fmla="*/ 8 h 93"/>
              <a:gd name="T2" fmla="*/ 25 w 88"/>
              <a:gd name="T3" fmla="*/ 17 h 93"/>
              <a:gd name="T4" fmla="*/ 0 w 88"/>
              <a:gd name="T5" fmla="*/ 25 h 93"/>
              <a:gd name="T6" fmla="*/ 12 w 88"/>
              <a:gd name="T7" fmla="*/ 42 h 93"/>
              <a:gd name="T8" fmla="*/ 75 w 88"/>
              <a:gd name="T9" fmla="*/ 34 h 93"/>
              <a:gd name="T10" fmla="*/ 88 w 88"/>
              <a:gd name="T11" fmla="*/ 42 h 93"/>
              <a:gd name="T12" fmla="*/ 63 w 88"/>
              <a:gd name="T13" fmla="*/ 25 h 93"/>
              <a:gd name="T14" fmla="*/ 84 w 88"/>
              <a:gd name="T15" fmla="*/ 17 h 93"/>
              <a:gd name="T16" fmla="*/ 63 w 88"/>
              <a:gd name="T17" fmla="*/ 8 h 93"/>
              <a:gd name="T18" fmla="*/ 63 w 88"/>
              <a:gd name="T19" fmla="*/ 4 h 93"/>
              <a:gd name="T20" fmla="*/ 63 w 88"/>
              <a:gd name="T21" fmla="*/ 0 h 93"/>
              <a:gd name="T22" fmla="*/ 63 w 88"/>
              <a:gd name="T23" fmla="*/ 0 h 93"/>
              <a:gd name="T24" fmla="*/ 50 w 88"/>
              <a:gd name="T25" fmla="*/ 0 h 93"/>
              <a:gd name="T26" fmla="*/ 37 w 88"/>
              <a:gd name="T27" fmla="*/ 8 h 93"/>
              <a:gd name="T28" fmla="*/ 37 w 88"/>
              <a:gd name="T29" fmla="*/ 4 h 93"/>
              <a:gd name="T30" fmla="*/ 37 w 88"/>
              <a:gd name="T31" fmla="*/ 0 h 93"/>
              <a:gd name="T32" fmla="*/ 37 w 88"/>
              <a:gd name="T33" fmla="*/ 0 h 93"/>
              <a:gd name="T34" fmla="*/ 25 w 88"/>
              <a:gd name="T35" fmla="*/ 0 h 93"/>
              <a:gd name="T36" fmla="*/ 25 w 88"/>
              <a:gd name="T37" fmla="*/ 8 h 93"/>
              <a:gd name="T38" fmla="*/ 50 w 88"/>
              <a:gd name="T39" fmla="*/ 25 h 93"/>
              <a:gd name="T40" fmla="*/ 37 w 88"/>
              <a:gd name="T41" fmla="*/ 17 h 93"/>
              <a:gd name="T42" fmla="*/ 50 w 88"/>
              <a:gd name="T43" fmla="*/ 17 h 93"/>
              <a:gd name="T44" fmla="*/ 16 w 88"/>
              <a:gd name="T45" fmla="*/ 38 h 93"/>
              <a:gd name="T46" fmla="*/ 71 w 88"/>
              <a:gd name="T47" fmla="*/ 59 h 93"/>
              <a:gd name="T48" fmla="*/ 71 w 88"/>
              <a:gd name="T49" fmla="*/ 38 h 93"/>
              <a:gd name="T50" fmla="*/ 29 w 88"/>
              <a:gd name="T51" fmla="*/ 46 h 93"/>
              <a:gd name="T52" fmla="*/ 59 w 88"/>
              <a:gd name="T53" fmla="*/ 51 h 93"/>
              <a:gd name="T54" fmla="*/ 29 w 88"/>
              <a:gd name="T55" fmla="*/ 51 h 93"/>
              <a:gd name="T56" fmla="*/ 63 w 88"/>
              <a:gd name="T57" fmla="*/ 88 h 93"/>
              <a:gd name="T58" fmla="*/ 75 w 88"/>
              <a:gd name="T59" fmla="*/ 93 h 93"/>
              <a:gd name="T60" fmla="*/ 12 w 88"/>
              <a:gd name="T61" fmla="*/ 63 h 93"/>
              <a:gd name="T62" fmla="*/ 25 w 88"/>
              <a:gd name="T63" fmla="*/ 93 h 93"/>
              <a:gd name="T64" fmla="*/ 25 w 88"/>
              <a:gd name="T65" fmla="*/ 88 h 93"/>
              <a:gd name="T66" fmla="*/ 63 w 88"/>
              <a:gd name="T67" fmla="*/ 80 h 93"/>
              <a:gd name="T68" fmla="*/ 25 w 88"/>
              <a:gd name="T69" fmla="*/ 72 h 93"/>
              <a:gd name="T70" fmla="*/ 63 w 88"/>
              <a:gd name="T71" fmla="*/ 7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8" h="93">
                <a:moveTo>
                  <a:pt x="25" y="8"/>
                </a:moveTo>
                <a:lnTo>
                  <a:pt x="0" y="8"/>
                </a:lnTo>
                <a:lnTo>
                  <a:pt x="0" y="17"/>
                </a:lnTo>
                <a:lnTo>
                  <a:pt x="25" y="17"/>
                </a:lnTo>
                <a:lnTo>
                  <a:pt x="25" y="25"/>
                </a:lnTo>
                <a:lnTo>
                  <a:pt x="0" y="25"/>
                </a:lnTo>
                <a:lnTo>
                  <a:pt x="0" y="42"/>
                </a:lnTo>
                <a:lnTo>
                  <a:pt x="12" y="42"/>
                </a:lnTo>
                <a:lnTo>
                  <a:pt x="12" y="34"/>
                </a:lnTo>
                <a:lnTo>
                  <a:pt x="75" y="34"/>
                </a:lnTo>
                <a:lnTo>
                  <a:pt x="75" y="42"/>
                </a:lnTo>
                <a:lnTo>
                  <a:pt x="88" y="42"/>
                </a:lnTo>
                <a:lnTo>
                  <a:pt x="88" y="25"/>
                </a:lnTo>
                <a:lnTo>
                  <a:pt x="63" y="25"/>
                </a:lnTo>
                <a:lnTo>
                  <a:pt x="63" y="17"/>
                </a:lnTo>
                <a:lnTo>
                  <a:pt x="84" y="17"/>
                </a:lnTo>
                <a:lnTo>
                  <a:pt x="84" y="8"/>
                </a:lnTo>
                <a:lnTo>
                  <a:pt x="63" y="8"/>
                </a:lnTo>
                <a:lnTo>
                  <a:pt x="63" y="4"/>
                </a:lnTo>
                <a:lnTo>
                  <a:pt x="63" y="4"/>
                </a:lnTo>
                <a:lnTo>
                  <a:pt x="63" y="0"/>
                </a:lnTo>
                <a:lnTo>
                  <a:pt x="63" y="0"/>
                </a:lnTo>
                <a:lnTo>
                  <a:pt x="63" y="0"/>
                </a:lnTo>
                <a:lnTo>
                  <a:pt x="63" y="0"/>
                </a:lnTo>
                <a:lnTo>
                  <a:pt x="59" y="0"/>
                </a:lnTo>
                <a:lnTo>
                  <a:pt x="50" y="0"/>
                </a:lnTo>
                <a:lnTo>
                  <a:pt x="50" y="8"/>
                </a:lnTo>
                <a:lnTo>
                  <a:pt x="37" y="8"/>
                </a:lnTo>
                <a:lnTo>
                  <a:pt x="37" y="4"/>
                </a:lnTo>
                <a:lnTo>
                  <a:pt x="37" y="4"/>
                </a:lnTo>
                <a:lnTo>
                  <a:pt x="37" y="0"/>
                </a:lnTo>
                <a:lnTo>
                  <a:pt x="37" y="0"/>
                </a:lnTo>
                <a:lnTo>
                  <a:pt x="37" y="0"/>
                </a:lnTo>
                <a:lnTo>
                  <a:pt x="37" y="0"/>
                </a:lnTo>
                <a:lnTo>
                  <a:pt x="33" y="0"/>
                </a:lnTo>
                <a:lnTo>
                  <a:pt x="25" y="0"/>
                </a:lnTo>
                <a:lnTo>
                  <a:pt x="25" y="8"/>
                </a:lnTo>
                <a:lnTo>
                  <a:pt x="25" y="8"/>
                </a:lnTo>
                <a:close/>
                <a:moveTo>
                  <a:pt x="50" y="17"/>
                </a:moveTo>
                <a:lnTo>
                  <a:pt x="50" y="25"/>
                </a:lnTo>
                <a:lnTo>
                  <a:pt x="37" y="25"/>
                </a:lnTo>
                <a:lnTo>
                  <a:pt x="37" y="17"/>
                </a:lnTo>
                <a:lnTo>
                  <a:pt x="50" y="17"/>
                </a:lnTo>
                <a:lnTo>
                  <a:pt x="50" y="17"/>
                </a:lnTo>
                <a:close/>
                <a:moveTo>
                  <a:pt x="71" y="38"/>
                </a:moveTo>
                <a:lnTo>
                  <a:pt x="16" y="38"/>
                </a:lnTo>
                <a:lnTo>
                  <a:pt x="16" y="59"/>
                </a:lnTo>
                <a:lnTo>
                  <a:pt x="71" y="59"/>
                </a:lnTo>
                <a:lnTo>
                  <a:pt x="71" y="38"/>
                </a:lnTo>
                <a:lnTo>
                  <a:pt x="71" y="38"/>
                </a:lnTo>
                <a:close/>
                <a:moveTo>
                  <a:pt x="29" y="51"/>
                </a:moveTo>
                <a:lnTo>
                  <a:pt x="29" y="46"/>
                </a:lnTo>
                <a:lnTo>
                  <a:pt x="59" y="46"/>
                </a:lnTo>
                <a:lnTo>
                  <a:pt x="59" y="51"/>
                </a:lnTo>
                <a:lnTo>
                  <a:pt x="29" y="51"/>
                </a:lnTo>
                <a:lnTo>
                  <a:pt x="29" y="51"/>
                </a:lnTo>
                <a:close/>
                <a:moveTo>
                  <a:pt x="25" y="88"/>
                </a:moveTo>
                <a:lnTo>
                  <a:pt x="63" y="88"/>
                </a:lnTo>
                <a:lnTo>
                  <a:pt x="63" y="93"/>
                </a:lnTo>
                <a:lnTo>
                  <a:pt x="75" y="93"/>
                </a:lnTo>
                <a:lnTo>
                  <a:pt x="75" y="63"/>
                </a:lnTo>
                <a:lnTo>
                  <a:pt x="12" y="63"/>
                </a:lnTo>
                <a:lnTo>
                  <a:pt x="12" y="93"/>
                </a:lnTo>
                <a:lnTo>
                  <a:pt x="25" y="93"/>
                </a:lnTo>
                <a:lnTo>
                  <a:pt x="25" y="88"/>
                </a:lnTo>
                <a:lnTo>
                  <a:pt x="25" y="88"/>
                </a:lnTo>
                <a:close/>
                <a:moveTo>
                  <a:pt x="63" y="72"/>
                </a:moveTo>
                <a:lnTo>
                  <a:pt x="63" y="80"/>
                </a:lnTo>
                <a:lnTo>
                  <a:pt x="25" y="80"/>
                </a:lnTo>
                <a:lnTo>
                  <a:pt x="25" y="72"/>
                </a:lnTo>
                <a:lnTo>
                  <a:pt x="63" y="72"/>
                </a:lnTo>
                <a:lnTo>
                  <a:pt x="63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 noEditPoints="1"/>
          </p:cNvSpPr>
          <p:nvPr/>
        </p:nvSpPr>
        <p:spPr bwMode="auto">
          <a:xfrm>
            <a:off x="8850313" y="4265613"/>
            <a:ext cx="114300" cy="120650"/>
          </a:xfrm>
          <a:custGeom>
            <a:avLst/>
            <a:gdLst>
              <a:gd name="T0" fmla="*/ 17 w 72"/>
              <a:gd name="T1" fmla="*/ 76 h 76"/>
              <a:gd name="T2" fmla="*/ 17 w 72"/>
              <a:gd name="T3" fmla="*/ 67 h 76"/>
              <a:gd name="T4" fmla="*/ 55 w 72"/>
              <a:gd name="T5" fmla="*/ 67 h 76"/>
              <a:gd name="T6" fmla="*/ 55 w 72"/>
              <a:gd name="T7" fmla="*/ 76 h 76"/>
              <a:gd name="T8" fmla="*/ 72 w 72"/>
              <a:gd name="T9" fmla="*/ 76 h 76"/>
              <a:gd name="T10" fmla="*/ 72 w 72"/>
              <a:gd name="T11" fmla="*/ 0 h 76"/>
              <a:gd name="T12" fmla="*/ 0 w 72"/>
              <a:gd name="T13" fmla="*/ 0 h 76"/>
              <a:gd name="T14" fmla="*/ 0 w 72"/>
              <a:gd name="T15" fmla="*/ 76 h 76"/>
              <a:gd name="T16" fmla="*/ 17 w 72"/>
              <a:gd name="T17" fmla="*/ 76 h 76"/>
              <a:gd name="T18" fmla="*/ 17 w 72"/>
              <a:gd name="T19" fmla="*/ 76 h 76"/>
              <a:gd name="T20" fmla="*/ 17 w 72"/>
              <a:gd name="T21" fmla="*/ 55 h 76"/>
              <a:gd name="T22" fmla="*/ 17 w 72"/>
              <a:gd name="T23" fmla="*/ 12 h 76"/>
              <a:gd name="T24" fmla="*/ 55 w 72"/>
              <a:gd name="T25" fmla="*/ 12 h 76"/>
              <a:gd name="T26" fmla="*/ 55 w 72"/>
              <a:gd name="T27" fmla="*/ 55 h 76"/>
              <a:gd name="T28" fmla="*/ 17 w 72"/>
              <a:gd name="T29" fmla="*/ 55 h 76"/>
              <a:gd name="T30" fmla="*/ 17 w 72"/>
              <a:gd name="T31" fmla="*/ 55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2" h="76">
                <a:moveTo>
                  <a:pt x="17" y="76"/>
                </a:moveTo>
                <a:lnTo>
                  <a:pt x="17" y="67"/>
                </a:lnTo>
                <a:lnTo>
                  <a:pt x="55" y="67"/>
                </a:lnTo>
                <a:lnTo>
                  <a:pt x="55" y="76"/>
                </a:lnTo>
                <a:lnTo>
                  <a:pt x="72" y="76"/>
                </a:lnTo>
                <a:lnTo>
                  <a:pt x="72" y="0"/>
                </a:lnTo>
                <a:lnTo>
                  <a:pt x="0" y="0"/>
                </a:lnTo>
                <a:lnTo>
                  <a:pt x="0" y="76"/>
                </a:lnTo>
                <a:lnTo>
                  <a:pt x="17" y="76"/>
                </a:lnTo>
                <a:lnTo>
                  <a:pt x="17" y="76"/>
                </a:lnTo>
                <a:close/>
                <a:moveTo>
                  <a:pt x="17" y="55"/>
                </a:moveTo>
                <a:lnTo>
                  <a:pt x="17" y="12"/>
                </a:lnTo>
                <a:lnTo>
                  <a:pt x="55" y="12"/>
                </a:lnTo>
                <a:lnTo>
                  <a:pt x="55" y="55"/>
                </a:lnTo>
                <a:lnTo>
                  <a:pt x="17" y="55"/>
                </a:lnTo>
                <a:lnTo>
                  <a:pt x="17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8837613" y="4446588"/>
            <a:ext cx="139700" cy="146050"/>
          </a:xfrm>
          <a:custGeom>
            <a:avLst/>
            <a:gdLst>
              <a:gd name="T0" fmla="*/ 54 w 88"/>
              <a:gd name="T1" fmla="*/ 12 h 92"/>
              <a:gd name="T2" fmla="*/ 54 w 88"/>
              <a:gd name="T3" fmla="*/ 12 h 92"/>
              <a:gd name="T4" fmla="*/ 50 w 88"/>
              <a:gd name="T5" fmla="*/ 8 h 92"/>
              <a:gd name="T6" fmla="*/ 50 w 88"/>
              <a:gd name="T7" fmla="*/ 8 h 92"/>
              <a:gd name="T8" fmla="*/ 50 w 88"/>
              <a:gd name="T9" fmla="*/ 0 h 92"/>
              <a:gd name="T10" fmla="*/ 50 w 88"/>
              <a:gd name="T11" fmla="*/ 0 h 92"/>
              <a:gd name="T12" fmla="*/ 42 w 88"/>
              <a:gd name="T13" fmla="*/ 4 h 92"/>
              <a:gd name="T14" fmla="*/ 42 w 88"/>
              <a:gd name="T15" fmla="*/ 4 h 92"/>
              <a:gd name="T16" fmla="*/ 33 w 88"/>
              <a:gd name="T17" fmla="*/ 4 h 92"/>
              <a:gd name="T18" fmla="*/ 33 w 88"/>
              <a:gd name="T19" fmla="*/ 4 h 92"/>
              <a:gd name="T20" fmla="*/ 37 w 88"/>
              <a:gd name="T21" fmla="*/ 16 h 92"/>
              <a:gd name="T22" fmla="*/ 0 w 88"/>
              <a:gd name="T23" fmla="*/ 16 h 92"/>
              <a:gd name="T24" fmla="*/ 0 w 88"/>
              <a:gd name="T25" fmla="*/ 25 h 92"/>
              <a:gd name="T26" fmla="*/ 37 w 88"/>
              <a:gd name="T27" fmla="*/ 25 h 92"/>
              <a:gd name="T28" fmla="*/ 37 w 88"/>
              <a:gd name="T29" fmla="*/ 37 h 92"/>
              <a:gd name="T30" fmla="*/ 12 w 88"/>
              <a:gd name="T31" fmla="*/ 37 h 92"/>
              <a:gd name="T32" fmla="*/ 12 w 88"/>
              <a:gd name="T33" fmla="*/ 84 h 92"/>
              <a:gd name="T34" fmla="*/ 25 w 88"/>
              <a:gd name="T35" fmla="*/ 84 h 92"/>
              <a:gd name="T36" fmla="*/ 25 w 88"/>
              <a:gd name="T37" fmla="*/ 46 h 92"/>
              <a:gd name="T38" fmla="*/ 37 w 88"/>
              <a:gd name="T39" fmla="*/ 46 h 92"/>
              <a:gd name="T40" fmla="*/ 37 w 88"/>
              <a:gd name="T41" fmla="*/ 92 h 92"/>
              <a:gd name="T42" fmla="*/ 50 w 88"/>
              <a:gd name="T43" fmla="*/ 92 h 92"/>
              <a:gd name="T44" fmla="*/ 50 w 88"/>
              <a:gd name="T45" fmla="*/ 46 h 92"/>
              <a:gd name="T46" fmla="*/ 67 w 88"/>
              <a:gd name="T47" fmla="*/ 46 h 92"/>
              <a:gd name="T48" fmla="*/ 67 w 88"/>
              <a:gd name="T49" fmla="*/ 67 h 92"/>
              <a:gd name="T50" fmla="*/ 67 w 88"/>
              <a:gd name="T51" fmla="*/ 67 h 92"/>
              <a:gd name="T52" fmla="*/ 63 w 88"/>
              <a:gd name="T53" fmla="*/ 71 h 92"/>
              <a:gd name="T54" fmla="*/ 54 w 88"/>
              <a:gd name="T55" fmla="*/ 71 h 92"/>
              <a:gd name="T56" fmla="*/ 54 w 88"/>
              <a:gd name="T57" fmla="*/ 71 h 92"/>
              <a:gd name="T58" fmla="*/ 59 w 88"/>
              <a:gd name="T59" fmla="*/ 84 h 92"/>
              <a:gd name="T60" fmla="*/ 59 w 88"/>
              <a:gd name="T61" fmla="*/ 84 h 92"/>
              <a:gd name="T62" fmla="*/ 75 w 88"/>
              <a:gd name="T63" fmla="*/ 80 h 92"/>
              <a:gd name="T64" fmla="*/ 75 w 88"/>
              <a:gd name="T65" fmla="*/ 80 h 92"/>
              <a:gd name="T66" fmla="*/ 80 w 88"/>
              <a:gd name="T67" fmla="*/ 75 h 92"/>
              <a:gd name="T68" fmla="*/ 80 w 88"/>
              <a:gd name="T69" fmla="*/ 37 h 92"/>
              <a:gd name="T70" fmla="*/ 50 w 88"/>
              <a:gd name="T71" fmla="*/ 37 h 92"/>
              <a:gd name="T72" fmla="*/ 50 w 88"/>
              <a:gd name="T73" fmla="*/ 25 h 92"/>
              <a:gd name="T74" fmla="*/ 88 w 88"/>
              <a:gd name="T75" fmla="*/ 25 h 92"/>
              <a:gd name="T76" fmla="*/ 88 w 88"/>
              <a:gd name="T77" fmla="*/ 16 h 92"/>
              <a:gd name="T78" fmla="*/ 42 w 88"/>
              <a:gd name="T79" fmla="*/ 16 h 92"/>
              <a:gd name="T80" fmla="*/ 42 w 88"/>
              <a:gd name="T81" fmla="*/ 16 h 92"/>
              <a:gd name="T82" fmla="*/ 54 w 88"/>
              <a:gd name="T83" fmla="*/ 12 h 92"/>
              <a:gd name="T84" fmla="*/ 54 w 88"/>
              <a:gd name="T85" fmla="*/ 12 h 92"/>
              <a:gd name="T86" fmla="*/ 54 w 88"/>
              <a:gd name="T87" fmla="*/ 1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92">
                <a:moveTo>
                  <a:pt x="54" y="12"/>
                </a:moveTo>
                <a:lnTo>
                  <a:pt x="54" y="12"/>
                </a:lnTo>
                <a:lnTo>
                  <a:pt x="50" y="8"/>
                </a:lnTo>
                <a:lnTo>
                  <a:pt x="50" y="8"/>
                </a:lnTo>
                <a:lnTo>
                  <a:pt x="50" y="0"/>
                </a:lnTo>
                <a:lnTo>
                  <a:pt x="50" y="0"/>
                </a:lnTo>
                <a:lnTo>
                  <a:pt x="42" y="4"/>
                </a:lnTo>
                <a:lnTo>
                  <a:pt x="42" y="4"/>
                </a:lnTo>
                <a:lnTo>
                  <a:pt x="33" y="4"/>
                </a:lnTo>
                <a:lnTo>
                  <a:pt x="33" y="4"/>
                </a:lnTo>
                <a:lnTo>
                  <a:pt x="37" y="16"/>
                </a:lnTo>
                <a:lnTo>
                  <a:pt x="0" y="16"/>
                </a:lnTo>
                <a:lnTo>
                  <a:pt x="0" y="25"/>
                </a:lnTo>
                <a:lnTo>
                  <a:pt x="37" y="25"/>
                </a:lnTo>
                <a:lnTo>
                  <a:pt x="37" y="37"/>
                </a:lnTo>
                <a:lnTo>
                  <a:pt x="12" y="37"/>
                </a:lnTo>
                <a:lnTo>
                  <a:pt x="12" y="84"/>
                </a:lnTo>
                <a:lnTo>
                  <a:pt x="25" y="84"/>
                </a:lnTo>
                <a:lnTo>
                  <a:pt x="25" y="46"/>
                </a:lnTo>
                <a:lnTo>
                  <a:pt x="37" y="46"/>
                </a:lnTo>
                <a:lnTo>
                  <a:pt x="37" y="92"/>
                </a:lnTo>
                <a:lnTo>
                  <a:pt x="50" y="92"/>
                </a:lnTo>
                <a:lnTo>
                  <a:pt x="50" y="46"/>
                </a:lnTo>
                <a:lnTo>
                  <a:pt x="67" y="46"/>
                </a:lnTo>
                <a:lnTo>
                  <a:pt x="67" y="67"/>
                </a:lnTo>
                <a:lnTo>
                  <a:pt x="67" y="67"/>
                </a:lnTo>
                <a:lnTo>
                  <a:pt x="63" y="71"/>
                </a:lnTo>
                <a:lnTo>
                  <a:pt x="54" y="71"/>
                </a:lnTo>
                <a:lnTo>
                  <a:pt x="54" y="71"/>
                </a:lnTo>
                <a:lnTo>
                  <a:pt x="59" y="84"/>
                </a:lnTo>
                <a:lnTo>
                  <a:pt x="59" y="84"/>
                </a:lnTo>
                <a:lnTo>
                  <a:pt x="75" y="80"/>
                </a:lnTo>
                <a:lnTo>
                  <a:pt x="75" y="80"/>
                </a:lnTo>
                <a:lnTo>
                  <a:pt x="80" y="75"/>
                </a:lnTo>
                <a:lnTo>
                  <a:pt x="80" y="37"/>
                </a:lnTo>
                <a:lnTo>
                  <a:pt x="50" y="37"/>
                </a:lnTo>
                <a:lnTo>
                  <a:pt x="50" y="25"/>
                </a:lnTo>
                <a:lnTo>
                  <a:pt x="88" y="25"/>
                </a:lnTo>
                <a:lnTo>
                  <a:pt x="88" y="16"/>
                </a:lnTo>
                <a:lnTo>
                  <a:pt x="42" y="16"/>
                </a:lnTo>
                <a:lnTo>
                  <a:pt x="42" y="16"/>
                </a:lnTo>
                <a:lnTo>
                  <a:pt x="54" y="12"/>
                </a:lnTo>
                <a:lnTo>
                  <a:pt x="54" y="12"/>
                </a:lnTo>
                <a:lnTo>
                  <a:pt x="54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 noEditPoints="1"/>
          </p:cNvSpPr>
          <p:nvPr/>
        </p:nvSpPr>
        <p:spPr bwMode="auto">
          <a:xfrm>
            <a:off x="10161588" y="3162300"/>
            <a:ext cx="146050" cy="146050"/>
          </a:xfrm>
          <a:custGeom>
            <a:avLst/>
            <a:gdLst>
              <a:gd name="T0" fmla="*/ 8 w 92"/>
              <a:gd name="T1" fmla="*/ 21 h 92"/>
              <a:gd name="T2" fmla="*/ 8 w 92"/>
              <a:gd name="T3" fmla="*/ 29 h 92"/>
              <a:gd name="T4" fmla="*/ 33 w 92"/>
              <a:gd name="T5" fmla="*/ 29 h 92"/>
              <a:gd name="T6" fmla="*/ 33 w 92"/>
              <a:gd name="T7" fmla="*/ 29 h 92"/>
              <a:gd name="T8" fmla="*/ 21 w 92"/>
              <a:gd name="T9" fmla="*/ 54 h 92"/>
              <a:gd name="T10" fmla="*/ 0 w 92"/>
              <a:gd name="T11" fmla="*/ 71 h 92"/>
              <a:gd name="T12" fmla="*/ 0 w 92"/>
              <a:gd name="T13" fmla="*/ 71 h 92"/>
              <a:gd name="T14" fmla="*/ 12 w 92"/>
              <a:gd name="T15" fmla="*/ 80 h 92"/>
              <a:gd name="T16" fmla="*/ 12 w 92"/>
              <a:gd name="T17" fmla="*/ 80 h 92"/>
              <a:gd name="T18" fmla="*/ 12 w 92"/>
              <a:gd name="T19" fmla="*/ 80 h 92"/>
              <a:gd name="T20" fmla="*/ 12 w 92"/>
              <a:gd name="T21" fmla="*/ 80 h 92"/>
              <a:gd name="T22" fmla="*/ 25 w 92"/>
              <a:gd name="T23" fmla="*/ 67 h 92"/>
              <a:gd name="T24" fmla="*/ 25 w 92"/>
              <a:gd name="T25" fmla="*/ 80 h 92"/>
              <a:gd name="T26" fmla="*/ 42 w 92"/>
              <a:gd name="T27" fmla="*/ 80 h 92"/>
              <a:gd name="T28" fmla="*/ 42 w 92"/>
              <a:gd name="T29" fmla="*/ 92 h 92"/>
              <a:gd name="T30" fmla="*/ 54 w 92"/>
              <a:gd name="T31" fmla="*/ 92 h 92"/>
              <a:gd name="T32" fmla="*/ 54 w 92"/>
              <a:gd name="T33" fmla="*/ 80 h 92"/>
              <a:gd name="T34" fmla="*/ 71 w 92"/>
              <a:gd name="T35" fmla="*/ 80 h 92"/>
              <a:gd name="T36" fmla="*/ 71 w 92"/>
              <a:gd name="T37" fmla="*/ 67 h 92"/>
              <a:gd name="T38" fmla="*/ 71 w 92"/>
              <a:gd name="T39" fmla="*/ 67 h 92"/>
              <a:gd name="T40" fmla="*/ 84 w 92"/>
              <a:gd name="T41" fmla="*/ 80 h 92"/>
              <a:gd name="T42" fmla="*/ 84 w 92"/>
              <a:gd name="T43" fmla="*/ 80 h 92"/>
              <a:gd name="T44" fmla="*/ 84 w 92"/>
              <a:gd name="T45" fmla="*/ 80 h 92"/>
              <a:gd name="T46" fmla="*/ 84 w 92"/>
              <a:gd name="T47" fmla="*/ 80 h 92"/>
              <a:gd name="T48" fmla="*/ 92 w 92"/>
              <a:gd name="T49" fmla="*/ 67 h 92"/>
              <a:gd name="T50" fmla="*/ 92 w 92"/>
              <a:gd name="T51" fmla="*/ 67 h 92"/>
              <a:gd name="T52" fmla="*/ 76 w 92"/>
              <a:gd name="T53" fmla="*/ 50 h 92"/>
              <a:gd name="T54" fmla="*/ 63 w 92"/>
              <a:gd name="T55" fmla="*/ 29 h 92"/>
              <a:gd name="T56" fmla="*/ 88 w 92"/>
              <a:gd name="T57" fmla="*/ 29 h 92"/>
              <a:gd name="T58" fmla="*/ 88 w 92"/>
              <a:gd name="T59" fmla="*/ 21 h 92"/>
              <a:gd name="T60" fmla="*/ 54 w 92"/>
              <a:gd name="T61" fmla="*/ 21 h 92"/>
              <a:gd name="T62" fmla="*/ 54 w 92"/>
              <a:gd name="T63" fmla="*/ 8 h 92"/>
              <a:gd name="T64" fmla="*/ 54 w 92"/>
              <a:gd name="T65" fmla="*/ 8 h 92"/>
              <a:gd name="T66" fmla="*/ 54 w 92"/>
              <a:gd name="T67" fmla="*/ 4 h 92"/>
              <a:gd name="T68" fmla="*/ 54 w 92"/>
              <a:gd name="T69" fmla="*/ 4 h 92"/>
              <a:gd name="T70" fmla="*/ 54 w 92"/>
              <a:gd name="T71" fmla="*/ 4 h 92"/>
              <a:gd name="T72" fmla="*/ 54 w 92"/>
              <a:gd name="T73" fmla="*/ 4 h 92"/>
              <a:gd name="T74" fmla="*/ 50 w 92"/>
              <a:gd name="T75" fmla="*/ 0 h 92"/>
              <a:gd name="T76" fmla="*/ 50 w 92"/>
              <a:gd name="T77" fmla="*/ 0 h 92"/>
              <a:gd name="T78" fmla="*/ 42 w 92"/>
              <a:gd name="T79" fmla="*/ 0 h 92"/>
              <a:gd name="T80" fmla="*/ 42 w 92"/>
              <a:gd name="T81" fmla="*/ 21 h 92"/>
              <a:gd name="T82" fmla="*/ 8 w 92"/>
              <a:gd name="T83" fmla="*/ 21 h 92"/>
              <a:gd name="T84" fmla="*/ 8 w 92"/>
              <a:gd name="T85" fmla="*/ 21 h 92"/>
              <a:gd name="T86" fmla="*/ 71 w 92"/>
              <a:gd name="T87" fmla="*/ 67 h 92"/>
              <a:gd name="T88" fmla="*/ 54 w 92"/>
              <a:gd name="T89" fmla="*/ 67 h 92"/>
              <a:gd name="T90" fmla="*/ 54 w 92"/>
              <a:gd name="T91" fmla="*/ 42 h 92"/>
              <a:gd name="T92" fmla="*/ 54 w 92"/>
              <a:gd name="T93" fmla="*/ 42 h 92"/>
              <a:gd name="T94" fmla="*/ 63 w 92"/>
              <a:gd name="T95" fmla="*/ 54 h 92"/>
              <a:gd name="T96" fmla="*/ 71 w 92"/>
              <a:gd name="T97" fmla="*/ 67 h 92"/>
              <a:gd name="T98" fmla="*/ 71 w 92"/>
              <a:gd name="T99" fmla="*/ 67 h 92"/>
              <a:gd name="T100" fmla="*/ 71 w 92"/>
              <a:gd name="T101" fmla="*/ 67 h 92"/>
              <a:gd name="T102" fmla="*/ 42 w 92"/>
              <a:gd name="T103" fmla="*/ 42 h 92"/>
              <a:gd name="T104" fmla="*/ 42 w 92"/>
              <a:gd name="T105" fmla="*/ 67 h 92"/>
              <a:gd name="T106" fmla="*/ 25 w 92"/>
              <a:gd name="T107" fmla="*/ 67 h 92"/>
              <a:gd name="T108" fmla="*/ 25 w 92"/>
              <a:gd name="T109" fmla="*/ 67 h 92"/>
              <a:gd name="T110" fmla="*/ 42 w 92"/>
              <a:gd name="T111" fmla="*/ 42 h 92"/>
              <a:gd name="T112" fmla="*/ 42 w 92"/>
              <a:gd name="T113" fmla="*/ 42 h 92"/>
              <a:gd name="T114" fmla="*/ 42 w 92"/>
              <a:gd name="T115" fmla="*/ 4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2" h="92">
                <a:moveTo>
                  <a:pt x="8" y="21"/>
                </a:moveTo>
                <a:lnTo>
                  <a:pt x="8" y="29"/>
                </a:lnTo>
                <a:lnTo>
                  <a:pt x="33" y="29"/>
                </a:lnTo>
                <a:lnTo>
                  <a:pt x="33" y="29"/>
                </a:lnTo>
                <a:lnTo>
                  <a:pt x="21" y="54"/>
                </a:lnTo>
                <a:lnTo>
                  <a:pt x="0" y="71"/>
                </a:lnTo>
                <a:lnTo>
                  <a:pt x="0" y="71"/>
                </a:lnTo>
                <a:lnTo>
                  <a:pt x="12" y="80"/>
                </a:lnTo>
                <a:lnTo>
                  <a:pt x="12" y="80"/>
                </a:lnTo>
                <a:lnTo>
                  <a:pt x="12" y="80"/>
                </a:lnTo>
                <a:lnTo>
                  <a:pt x="12" y="80"/>
                </a:lnTo>
                <a:lnTo>
                  <a:pt x="25" y="67"/>
                </a:lnTo>
                <a:lnTo>
                  <a:pt x="25" y="80"/>
                </a:lnTo>
                <a:lnTo>
                  <a:pt x="42" y="80"/>
                </a:lnTo>
                <a:lnTo>
                  <a:pt x="42" y="92"/>
                </a:lnTo>
                <a:lnTo>
                  <a:pt x="54" y="92"/>
                </a:lnTo>
                <a:lnTo>
                  <a:pt x="54" y="80"/>
                </a:lnTo>
                <a:lnTo>
                  <a:pt x="71" y="80"/>
                </a:lnTo>
                <a:lnTo>
                  <a:pt x="71" y="67"/>
                </a:lnTo>
                <a:lnTo>
                  <a:pt x="71" y="67"/>
                </a:lnTo>
                <a:lnTo>
                  <a:pt x="84" y="80"/>
                </a:lnTo>
                <a:lnTo>
                  <a:pt x="84" y="80"/>
                </a:lnTo>
                <a:lnTo>
                  <a:pt x="84" y="80"/>
                </a:lnTo>
                <a:lnTo>
                  <a:pt x="84" y="80"/>
                </a:lnTo>
                <a:lnTo>
                  <a:pt x="92" y="67"/>
                </a:lnTo>
                <a:lnTo>
                  <a:pt x="92" y="67"/>
                </a:lnTo>
                <a:lnTo>
                  <a:pt x="76" y="50"/>
                </a:lnTo>
                <a:lnTo>
                  <a:pt x="63" y="29"/>
                </a:lnTo>
                <a:lnTo>
                  <a:pt x="88" y="29"/>
                </a:lnTo>
                <a:lnTo>
                  <a:pt x="88" y="21"/>
                </a:lnTo>
                <a:lnTo>
                  <a:pt x="54" y="21"/>
                </a:lnTo>
                <a:lnTo>
                  <a:pt x="54" y="8"/>
                </a:lnTo>
                <a:lnTo>
                  <a:pt x="54" y="8"/>
                </a:lnTo>
                <a:lnTo>
                  <a:pt x="54" y="4"/>
                </a:lnTo>
                <a:lnTo>
                  <a:pt x="54" y="4"/>
                </a:lnTo>
                <a:lnTo>
                  <a:pt x="54" y="4"/>
                </a:lnTo>
                <a:lnTo>
                  <a:pt x="54" y="4"/>
                </a:lnTo>
                <a:lnTo>
                  <a:pt x="50" y="0"/>
                </a:lnTo>
                <a:lnTo>
                  <a:pt x="50" y="0"/>
                </a:lnTo>
                <a:lnTo>
                  <a:pt x="42" y="0"/>
                </a:lnTo>
                <a:lnTo>
                  <a:pt x="42" y="21"/>
                </a:lnTo>
                <a:lnTo>
                  <a:pt x="8" y="21"/>
                </a:lnTo>
                <a:lnTo>
                  <a:pt x="8" y="21"/>
                </a:lnTo>
                <a:close/>
                <a:moveTo>
                  <a:pt x="71" y="67"/>
                </a:moveTo>
                <a:lnTo>
                  <a:pt x="54" y="67"/>
                </a:lnTo>
                <a:lnTo>
                  <a:pt x="54" y="42"/>
                </a:lnTo>
                <a:lnTo>
                  <a:pt x="54" y="42"/>
                </a:lnTo>
                <a:lnTo>
                  <a:pt x="63" y="54"/>
                </a:lnTo>
                <a:lnTo>
                  <a:pt x="71" y="67"/>
                </a:lnTo>
                <a:lnTo>
                  <a:pt x="71" y="67"/>
                </a:lnTo>
                <a:lnTo>
                  <a:pt x="71" y="67"/>
                </a:lnTo>
                <a:close/>
                <a:moveTo>
                  <a:pt x="42" y="42"/>
                </a:moveTo>
                <a:lnTo>
                  <a:pt x="42" y="67"/>
                </a:lnTo>
                <a:lnTo>
                  <a:pt x="25" y="67"/>
                </a:lnTo>
                <a:lnTo>
                  <a:pt x="25" y="67"/>
                </a:lnTo>
                <a:lnTo>
                  <a:pt x="42" y="42"/>
                </a:lnTo>
                <a:lnTo>
                  <a:pt x="42" y="42"/>
                </a:lnTo>
                <a:lnTo>
                  <a:pt x="42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10321925" y="3162300"/>
            <a:ext cx="146050" cy="153988"/>
          </a:xfrm>
          <a:custGeom>
            <a:avLst/>
            <a:gdLst>
              <a:gd name="T0" fmla="*/ 67 w 92"/>
              <a:gd name="T1" fmla="*/ 46 h 97"/>
              <a:gd name="T2" fmla="*/ 80 w 92"/>
              <a:gd name="T3" fmla="*/ 33 h 97"/>
              <a:gd name="T4" fmla="*/ 76 w 92"/>
              <a:gd name="T5" fmla="*/ 29 h 97"/>
              <a:gd name="T6" fmla="*/ 88 w 92"/>
              <a:gd name="T7" fmla="*/ 17 h 97"/>
              <a:gd name="T8" fmla="*/ 80 w 92"/>
              <a:gd name="T9" fmla="*/ 12 h 97"/>
              <a:gd name="T10" fmla="*/ 84 w 92"/>
              <a:gd name="T11" fmla="*/ 0 h 97"/>
              <a:gd name="T12" fmla="*/ 29 w 92"/>
              <a:gd name="T13" fmla="*/ 8 h 97"/>
              <a:gd name="T14" fmla="*/ 76 w 92"/>
              <a:gd name="T15" fmla="*/ 12 h 97"/>
              <a:gd name="T16" fmla="*/ 71 w 92"/>
              <a:gd name="T17" fmla="*/ 29 h 97"/>
              <a:gd name="T18" fmla="*/ 55 w 92"/>
              <a:gd name="T19" fmla="*/ 38 h 97"/>
              <a:gd name="T20" fmla="*/ 59 w 92"/>
              <a:gd name="T21" fmla="*/ 33 h 97"/>
              <a:gd name="T22" fmla="*/ 59 w 92"/>
              <a:gd name="T23" fmla="*/ 25 h 97"/>
              <a:gd name="T24" fmla="*/ 63 w 92"/>
              <a:gd name="T25" fmla="*/ 17 h 97"/>
              <a:gd name="T26" fmla="*/ 50 w 92"/>
              <a:gd name="T27" fmla="*/ 17 h 97"/>
              <a:gd name="T28" fmla="*/ 55 w 92"/>
              <a:gd name="T29" fmla="*/ 25 h 97"/>
              <a:gd name="T30" fmla="*/ 38 w 92"/>
              <a:gd name="T31" fmla="*/ 33 h 97"/>
              <a:gd name="T32" fmla="*/ 29 w 92"/>
              <a:gd name="T33" fmla="*/ 38 h 97"/>
              <a:gd name="T34" fmla="*/ 38 w 92"/>
              <a:gd name="T35" fmla="*/ 46 h 97"/>
              <a:gd name="T36" fmla="*/ 50 w 92"/>
              <a:gd name="T37" fmla="*/ 46 h 97"/>
              <a:gd name="T38" fmla="*/ 29 w 92"/>
              <a:gd name="T39" fmla="*/ 50 h 97"/>
              <a:gd name="T40" fmla="*/ 42 w 92"/>
              <a:gd name="T41" fmla="*/ 59 h 97"/>
              <a:gd name="T42" fmla="*/ 50 w 92"/>
              <a:gd name="T43" fmla="*/ 63 h 97"/>
              <a:gd name="T44" fmla="*/ 50 w 92"/>
              <a:gd name="T45" fmla="*/ 75 h 97"/>
              <a:gd name="T46" fmla="*/ 21 w 92"/>
              <a:gd name="T47" fmla="*/ 84 h 97"/>
              <a:gd name="T48" fmla="*/ 29 w 92"/>
              <a:gd name="T49" fmla="*/ 92 h 97"/>
              <a:gd name="T50" fmla="*/ 59 w 92"/>
              <a:gd name="T51" fmla="*/ 80 h 97"/>
              <a:gd name="T52" fmla="*/ 84 w 92"/>
              <a:gd name="T53" fmla="*/ 97 h 97"/>
              <a:gd name="T54" fmla="*/ 80 w 92"/>
              <a:gd name="T55" fmla="*/ 80 h 97"/>
              <a:gd name="T56" fmla="*/ 92 w 92"/>
              <a:gd name="T57" fmla="*/ 63 h 97"/>
              <a:gd name="T58" fmla="*/ 63 w 92"/>
              <a:gd name="T59" fmla="*/ 59 h 97"/>
              <a:gd name="T60" fmla="*/ 80 w 92"/>
              <a:gd name="T61" fmla="*/ 63 h 97"/>
              <a:gd name="T62" fmla="*/ 84 w 92"/>
              <a:gd name="T63" fmla="*/ 50 h 97"/>
              <a:gd name="T64" fmla="*/ 67 w 92"/>
              <a:gd name="T65" fmla="*/ 46 h 97"/>
              <a:gd name="T66" fmla="*/ 71 w 92"/>
              <a:gd name="T67" fmla="*/ 50 h 97"/>
              <a:gd name="T68" fmla="*/ 59 w 92"/>
              <a:gd name="T69" fmla="*/ 50 h 97"/>
              <a:gd name="T70" fmla="*/ 59 w 92"/>
              <a:gd name="T71" fmla="*/ 50 h 97"/>
              <a:gd name="T72" fmla="*/ 29 w 92"/>
              <a:gd name="T73" fmla="*/ 17 h 97"/>
              <a:gd name="T74" fmla="*/ 21 w 92"/>
              <a:gd name="T75" fmla="*/ 25 h 97"/>
              <a:gd name="T76" fmla="*/ 12 w 92"/>
              <a:gd name="T77" fmla="*/ 42 h 97"/>
              <a:gd name="T78" fmla="*/ 25 w 92"/>
              <a:gd name="T79" fmla="*/ 38 h 97"/>
              <a:gd name="T80" fmla="*/ 0 w 92"/>
              <a:gd name="T81" fmla="*/ 38 h 97"/>
              <a:gd name="T82" fmla="*/ 12 w 92"/>
              <a:gd name="T83" fmla="*/ 42 h 97"/>
              <a:gd name="T84" fmla="*/ 25 w 92"/>
              <a:gd name="T85" fmla="*/ 54 h 97"/>
              <a:gd name="T86" fmla="*/ 12 w 92"/>
              <a:gd name="T87" fmla="*/ 50 h 97"/>
              <a:gd name="T88" fmla="*/ 12 w 92"/>
              <a:gd name="T89" fmla="*/ 92 h 97"/>
              <a:gd name="T90" fmla="*/ 42 w 92"/>
              <a:gd name="T91" fmla="*/ 17 h 97"/>
              <a:gd name="T92" fmla="*/ 38 w 92"/>
              <a:gd name="T93" fmla="*/ 17 h 97"/>
              <a:gd name="T94" fmla="*/ 33 w 92"/>
              <a:gd name="T95" fmla="*/ 25 h 97"/>
              <a:gd name="T96" fmla="*/ 38 w 92"/>
              <a:gd name="T97" fmla="*/ 33 h 97"/>
              <a:gd name="T98" fmla="*/ 42 w 92"/>
              <a:gd name="T99" fmla="*/ 1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2" h="97">
                <a:moveTo>
                  <a:pt x="59" y="50"/>
                </a:moveTo>
                <a:lnTo>
                  <a:pt x="67" y="46"/>
                </a:lnTo>
                <a:lnTo>
                  <a:pt x="67" y="46"/>
                </a:lnTo>
                <a:lnTo>
                  <a:pt x="84" y="38"/>
                </a:lnTo>
                <a:lnTo>
                  <a:pt x="84" y="38"/>
                </a:lnTo>
                <a:lnTo>
                  <a:pt x="80" y="33"/>
                </a:lnTo>
                <a:lnTo>
                  <a:pt x="80" y="33"/>
                </a:lnTo>
                <a:lnTo>
                  <a:pt x="76" y="29"/>
                </a:lnTo>
                <a:lnTo>
                  <a:pt x="76" y="29"/>
                </a:lnTo>
                <a:lnTo>
                  <a:pt x="80" y="25"/>
                </a:lnTo>
                <a:lnTo>
                  <a:pt x="80" y="25"/>
                </a:lnTo>
                <a:lnTo>
                  <a:pt x="88" y="17"/>
                </a:lnTo>
                <a:lnTo>
                  <a:pt x="88" y="17"/>
                </a:lnTo>
                <a:lnTo>
                  <a:pt x="80" y="12"/>
                </a:lnTo>
                <a:lnTo>
                  <a:pt x="80" y="12"/>
                </a:lnTo>
                <a:lnTo>
                  <a:pt x="92" y="12"/>
                </a:lnTo>
                <a:lnTo>
                  <a:pt x="92" y="12"/>
                </a:lnTo>
                <a:lnTo>
                  <a:pt x="84" y="0"/>
                </a:lnTo>
                <a:lnTo>
                  <a:pt x="84" y="0"/>
                </a:lnTo>
                <a:lnTo>
                  <a:pt x="29" y="8"/>
                </a:lnTo>
                <a:lnTo>
                  <a:pt x="29" y="8"/>
                </a:lnTo>
                <a:lnTo>
                  <a:pt x="33" y="17"/>
                </a:lnTo>
                <a:lnTo>
                  <a:pt x="33" y="17"/>
                </a:lnTo>
                <a:lnTo>
                  <a:pt x="76" y="12"/>
                </a:lnTo>
                <a:lnTo>
                  <a:pt x="76" y="12"/>
                </a:lnTo>
                <a:lnTo>
                  <a:pt x="67" y="25"/>
                </a:lnTo>
                <a:lnTo>
                  <a:pt x="71" y="29"/>
                </a:lnTo>
                <a:lnTo>
                  <a:pt x="71" y="29"/>
                </a:lnTo>
                <a:lnTo>
                  <a:pt x="63" y="38"/>
                </a:lnTo>
                <a:lnTo>
                  <a:pt x="55" y="38"/>
                </a:lnTo>
                <a:lnTo>
                  <a:pt x="55" y="38"/>
                </a:lnTo>
                <a:lnTo>
                  <a:pt x="59" y="33"/>
                </a:lnTo>
                <a:lnTo>
                  <a:pt x="59" y="33"/>
                </a:lnTo>
                <a:lnTo>
                  <a:pt x="63" y="29"/>
                </a:lnTo>
                <a:lnTo>
                  <a:pt x="63" y="29"/>
                </a:lnTo>
                <a:lnTo>
                  <a:pt x="59" y="25"/>
                </a:lnTo>
                <a:lnTo>
                  <a:pt x="67" y="25"/>
                </a:lnTo>
                <a:lnTo>
                  <a:pt x="67" y="25"/>
                </a:lnTo>
                <a:lnTo>
                  <a:pt x="63" y="17"/>
                </a:lnTo>
                <a:lnTo>
                  <a:pt x="63" y="17"/>
                </a:lnTo>
                <a:lnTo>
                  <a:pt x="50" y="17"/>
                </a:lnTo>
                <a:lnTo>
                  <a:pt x="50" y="17"/>
                </a:lnTo>
                <a:lnTo>
                  <a:pt x="50" y="21"/>
                </a:lnTo>
                <a:lnTo>
                  <a:pt x="50" y="21"/>
                </a:lnTo>
                <a:lnTo>
                  <a:pt x="55" y="25"/>
                </a:lnTo>
                <a:lnTo>
                  <a:pt x="50" y="25"/>
                </a:lnTo>
                <a:lnTo>
                  <a:pt x="50" y="25"/>
                </a:lnTo>
                <a:lnTo>
                  <a:pt x="38" y="33"/>
                </a:lnTo>
                <a:lnTo>
                  <a:pt x="38" y="33"/>
                </a:lnTo>
                <a:lnTo>
                  <a:pt x="33" y="38"/>
                </a:lnTo>
                <a:lnTo>
                  <a:pt x="29" y="38"/>
                </a:lnTo>
                <a:lnTo>
                  <a:pt x="29" y="38"/>
                </a:lnTo>
                <a:lnTo>
                  <a:pt x="33" y="46"/>
                </a:lnTo>
                <a:lnTo>
                  <a:pt x="38" y="46"/>
                </a:lnTo>
                <a:lnTo>
                  <a:pt x="38" y="46"/>
                </a:lnTo>
                <a:lnTo>
                  <a:pt x="50" y="46"/>
                </a:lnTo>
                <a:lnTo>
                  <a:pt x="50" y="46"/>
                </a:lnTo>
                <a:lnTo>
                  <a:pt x="38" y="50"/>
                </a:lnTo>
                <a:lnTo>
                  <a:pt x="29" y="50"/>
                </a:lnTo>
                <a:lnTo>
                  <a:pt x="29" y="50"/>
                </a:lnTo>
                <a:lnTo>
                  <a:pt x="33" y="63"/>
                </a:lnTo>
                <a:lnTo>
                  <a:pt x="33" y="63"/>
                </a:lnTo>
                <a:lnTo>
                  <a:pt x="42" y="59"/>
                </a:lnTo>
                <a:lnTo>
                  <a:pt x="42" y="59"/>
                </a:lnTo>
                <a:lnTo>
                  <a:pt x="50" y="59"/>
                </a:lnTo>
                <a:lnTo>
                  <a:pt x="50" y="63"/>
                </a:lnTo>
                <a:lnTo>
                  <a:pt x="25" y="63"/>
                </a:lnTo>
                <a:lnTo>
                  <a:pt x="25" y="75"/>
                </a:lnTo>
                <a:lnTo>
                  <a:pt x="50" y="75"/>
                </a:lnTo>
                <a:lnTo>
                  <a:pt x="50" y="75"/>
                </a:lnTo>
                <a:lnTo>
                  <a:pt x="38" y="80"/>
                </a:lnTo>
                <a:lnTo>
                  <a:pt x="21" y="84"/>
                </a:lnTo>
                <a:lnTo>
                  <a:pt x="21" y="84"/>
                </a:lnTo>
                <a:lnTo>
                  <a:pt x="29" y="92"/>
                </a:lnTo>
                <a:lnTo>
                  <a:pt x="29" y="92"/>
                </a:lnTo>
                <a:lnTo>
                  <a:pt x="46" y="88"/>
                </a:lnTo>
                <a:lnTo>
                  <a:pt x="59" y="80"/>
                </a:lnTo>
                <a:lnTo>
                  <a:pt x="59" y="80"/>
                </a:lnTo>
                <a:lnTo>
                  <a:pt x="71" y="88"/>
                </a:lnTo>
                <a:lnTo>
                  <a:pt x="84" y="97"/>
                </a:lnTo>
                <a:lnTo>
                  <a:pt x="84" y="97"/>
                </a:lnTo>
                <a:lnTo>
                  <a:pt x="92" y="84"/>
                </a:lnTo>
                <a:lnTo>
                  <a:pt x="92" y="84"/>
                </a:lnTo>
                <a:lnTo>
                  <a:pt x="80" y="80"/>
                </a:lnTo>
                <a:lnTo>
                  <a:pt x="71" y="75"/>
                </a:lnTo>
                <a:lnTo>
                  <a:pt x="92" y="75"/>
                </a:lnTo>
                <a:lnTo>
                  <a:pt x="92" y="63"/>
                </a:lnTo>
                <a:lnTo>
                  <a:pt x="63" y="63"/>
                </a:lnTo>
                <a:lnTo>
                  <a:pt x="63" y="59"/>
                </a:lnTo>
                <a:lnTo>
                  <a:pt x="63" y="59"/>
                </a:lnTo>
                <a:lnTo>
                  <a:pt x="80" y="59"/>
                </a:lnTo>
                <a:lnTo>
                  <a:pt x="80" y="63"/>
                </a:lnTo>
                <a:lnTo>
                  <a:pt x="80" y="63"/>
                </a:lnTo>
                <a:lnTo>
                  <a:pt x="92" y="54"/>
                </a:lnTo>
                <a:lnTo>
                  <a:pt x="92" y="54"/>
                </a:lnTo>
                <a:lnTo>
                  <a:pt x="84" y="50"/>
                </a:lnTo>
                <a:lnTo>
                  <a:pt x="84" y="50"/>
                </a:lnTo>
                <a:lnTo>
                  <a:pt x="80" y="42"/>
                </a:lnTo>
                <a:lnTo>
                  <a:pt x="67" y="46"/>
                </a:lnTo>
                <a:lnTo>
                  <a:pt x="67" y="46"/>
                </a:lnTo>
                <a:lnTo>
                  <a:pt x="71" y="50"/>
                </a:lnTo>
                <a:lnTo>
                  <a:pt x="71" y="50"/>
                </a:lnTo>
                <a:lnTo>
                  <a:pt x="71" y="50"/>
                </a:lnTo>
                <a:lnTo>
                  <a:pt x="59" y="50"/>
                </a:lnTo>
                <a:lnTo>
                  <a:pt x="59" y="50"/>
                </a:lnTo>
                <a:lnTo>
                  <a:pt x="59" y="50"/>
                </a:lnTo>
                <a:lnTo>
                  <a:pt x="59" y="50"/>
                </a:lnTo>
                <a:lnTo>
                  <a:pt x="59" y="50"/>
                </a:lnTo>
                <a:close/>
                <a:moveTo>
                  <a:pt x="21" y="25"/>
                </a:moveTo>
                <a:lnTo>
                  <a:pt x="29" y="17"/>
                </a:lnTo>
                <a:lnTo>
                  <a:pt x="29" y="17"/>
                </a:lnTo>
                <a:lnTo>
                  <a:pt x="17" y="4"/>
                </a:lnTo>
                <a:lnTo>
                  <a:pt x="8" y="12"/>
                </a:lnTo>
                <a:lnTo>
                  <a:pt x="21" y="25"/>
                </a:lnTo>
                <a:lnTo>
                  <a:pt x="21" y="25"/>
                </a:lnTo>
                <a:close/>
                <a:moveTo>
                  <a:pt x="12" y="42"/>
                </a:moveTo>
                <a:lnTo>
                  <a:pt x="12" y="42"/>
                </a:lnTo>
                <a:lnTo>
                  <a:pt x="17" y="46"/>
                </a:lnTo>
                <a:lnTo>
                  <a:pt x="25" y="38"/>
                </a:lnTo>
                <a:lnTo>
                  <a:pt x="25" y="38"/>
                </a:lnTo>
                <a:lnTo>
                  <a:pt x="8" y="25"/>
                </a:lnTo>
                <a:lnTo>
                  <a:pt x="0" y="38"/>
                </a:lnTo>
                <a:lnTo>
                  <a:pt x="0" y="38"/>
                </a:lnTo>
                <a:lnTo>
                  <a:pt x="12" y="42"/>
                </a:lnTo>
                <a:lnTo>
                  <a:pt x="12" y="42"/>
                </a:lnTo>
                <a:lnTo>
                  <a:pt x="12" y="42"/>
                </a:lnTo>
                <a:close/>
                <a:moveTo>
                  <a:pt x="12" y="92"/>
                </a:moveTo>
                <a:lnTo>
                  <a:pt x="12" y="92"/>
                </a:lnTo>
                <a:lnTo>
                  <a:pt x="25" y="54"/>
                </a:lnTo>
                <a:lnTo>
                  <a:pt x="25" y="54"/>
                </a:lnTo>
                <a:lnTo>
                  <a:pt x="12" y="50"/>
                </a:lnTo>
                <a:lnTo>
                  <a:pt x="12" y="50"/>
                </a:lnTo>
                <a:lnTo>
                  <a:pt x="4" y="80"/>
                </a:lnTo>
                <a:lnTo>
                  <a:pt x="4" y="80"/>
                </a:lnTo>
                <a:lnTo>
                  <a:pt x="12" y="92"/>
                </a:lnTo>
                <a:lnTo>
                  <a:pt x="12" y="92"/>
                </a:lnTo>
                <a:lnTo>
                  <a:pt x="12" y="92"/>
                </a:lnTo>
                <a:close/>
                <a:moveTo>
                  <a:pt x="42" y="17"/>
                </a:moveTo>
                <a:lnTo>
                  <a:pt x="42" y="17"/>
                </a:lnTo>
                <a:lnTo>
                  <a:pt x="38" y="17"/>
                </a:lnTo>
                <a:lnTo>
                  <a:pt x="38" y="17"/>
                </a:lnTo>
                <a:lnTo>
                  <a:pt x="29" y="21"/>
                </a:lnTo>
                <a:lnTo>
                  <a:pt x="29" y="21"/>
                </a:lnTo>
                <a:lnTo>
                  <a:pt x="33" y="25"/>
                </a:lnTo>
                <a:lnTo>
                  <a:pt x="33" y="25"/>
                </a:lnTo>
                <a:lnTo>
                  <a:pt x="38" y="33"/>
                </a:lnTo>
                <a:lnTo>
                  <a:pt x="38" y="33"/>
                </a:lnTo>
                <a:lnTo>
                  <a:pt x="46" y="29"/>
                </a:lnTo>
                <a:lnTo>
                  <a:pt x="46" y="29"/>
                </a:lnTo>
                <a:lnTo>
                  <a:pt x="42" y="17"/>
                </a:lnTo>
                <a:lnTo>
                  <a:pt x="42" y="17"/>
                </a:lnTo>
                <a:lnTo>
                  <a:pt x="42" y="1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10488613" y="3162300"/>
            <a:ext cx="141288" cy="146050"/>
          </a:xfrm>
          <a:custGeom>
            <a:avLst/>
            <a:gdLst>
              <a:gd name="T0" fmla="*/ 55 w 89"/>
              <a:gd name="T1" fmla="*/ 12 h 92"/>
              <a:gd name="T2" fmla="*/ 55 w 89"/>
              <a:gd name="T3" fmla="*/ 12 h 92"/>
              <a:gd name="T4" fmla="*/ 51 w 89"/>
              <a:gd name="T5" fmla="*/ 8 h 92"/>
              <a:gd name="T6" fmla="*/ 51 w 89"/>
              <a:gd name="T7" fmla="*/ 8 h 92"/>
              <a:gd name="T8" fmla="*/ 51 w 89"/>
              <a:gd name="T9" fmla="*/ 0 h 92"/>
              <a:gd name="T10" fmla="*/ 51 w 89"/>
              <a:gd name="T11" fmla="*/ 0 h 92"/>
              <a:gd name="T12" fmla="*/ 42 w 89"/>
              <a:gd name="T13" fmla="*/ 4 h 92"/>
              <a:gd name="T14" fmla="*/ 42 w 89"/>
              <a:gd name="T15" fmla="*/ 4 h 92"/>
              <a:gd name="T16" fmla="*/ 34 w 89"/>
              <a:gd name="T17" fmla="*/ 4 h 92"/>
              <a:gd name="T18" fmla="*/ 34 w 89"/>
              <a:gd name="T19" fmla="*/ 4 h 92"/>
              <a:gd name="T20" fmla="*/ 38 w 89"/>
              <a:gd name="T21" fmla="*/ 17 h 92"/>
              <a:gd name="T22" fmla="*/ 0 w 89"/>
              <a:gd name="T23" fmla="*/ 17 h 92"/>
              <a:gd name="T24" fmla="*/ 0 w 89"/>
              <a:gd name="T25" fmla="*/ 29 h 92"/>
              <a:gd name="T26" fmla="*/ 38 w 89"/>
              <a:gd name="T27" fmla="*/ 29 h 92"/>
              <a:gd name="T28" fmla="*/ 38 w 89"/>
              <a:gd name="T29" fmla="*/ 38 h 92"/>
              <a:gd name="T30" fmla="*/ 13 w 89"/>
              <a:gd name="T31" fmla="*/ 38 h 92"/>
              <a:gd name="T32" fmla="*/ 13 w 89"/>
              <a:gd name="T33" fmla="*/ 84 h 92"/>
              <a:gd name="T34" fmla="*/ 25 w 89"/>
              <a:gd name="T35" fmla="*/ 84 h 92"/>
              <a:gd name="T36" fmla="*/ 25 w 89"/>
              <a:gd name="T37" fmla="*/ 50 h 92"/>
              <a:gd name="T38" fmla="*/ 38 w 89"/>
              <a:gd name="T39" fmla="*/ 50 h 92"/>
              <a:gd name="T40" fmla="*/ 38 w 89"/>
              <a:gd name="T41" fmla="*/ 92 h 92"/>
              <a:gd name="T42" fmla="*/ 51 w 89"/>
              <a:gd name="T43" fmla="*/ 92 h 92"/>
              <a:gd name="T44" fmla="*/ 51 w 89"/>
              <a:gd name="T45" fmla="*/ 50 h 92"/>
              <a:gd name="T46" fmla="*/ 63 w 89"/>
              <a:gd name="T47" fmla="*/ 50 h 92"/>
              <a:gd name="T48" fmla="*/ 63 w 89"/>
              <a:gd name="T49" fmla="*/ 71 h 92"/>
              <a:gd name="T50" fmla="*/ 63 w 89"/>
              <a:gd name="T51" fmla="*/ 71 h 92"/>
              <a:gd name="T52" fmla="*/ 63 w 89"/>
              <a:gd name="T53" fmla="*/ 71 h 92"/>
              <a:gd name="T54" fmla="*/ 55 w 89"/>
              <a:gd name="T55" fmla="*/ 71 h 92"/>
              <a:gd name="T56" fmla="*/ 55 w 89"/>
              <a:gd name="T57" fmla="*/ 71 h 92"/>
              <a:gd name="T58" fmla="*/ 59 w 89"/>
              <a:gd name="T59" fmla="*/ 84 h 92"/>
              <a:gd name="T60" fmla="*/ 59 w 89"/>
              <a:gd name="T61" fmla="*/ 84 h 92"/>
              <a:gd name="T62" fmla="*/ 72 w 89"/>
              <a:gd name="T63" fmla="*/ 84 h 92"/>
              <a:gd name="T64" fmla="*/ 76 w 89"/>
              <a:gd name="T65" fmla="*/ 80 h 92"/>
              <a:gd name="T66" fmla="*/ 76 w 89"/>
              <a:gd name="T67" fmla="*/ 75 h 92"/>
              <a:gd name="T68" fmla="*/ 76 w 89"/>
              <a:gd name="T69" fmla="*/ 38 h 92"/>
              <a:gd name="T70" fmla="*/ 51 w 89"/>
              <a:gd name="T71" fmla="*/ 38 h 92"/>
              <a:gd name="T72" fmla="*/ 51 w 89"/>
              <a:gd name="T73" fmla="*/ 29 h 92"/>
              <a:gd name="T74" fmla="*/ 89 w 89"/>
              <a:gd name="T75" fmla="*/ 29 h 92"/>
              <a:gd name="T76" fmla="*/ 89 w 89"/>
              <a:gd name="T77" fmla="*/ 17 h 92"/>
              <a:gd name="T78" fmla="*/ 42 w 89"/>
              <a:gd name="T79" fmla="*/ 17 h 92"/>
              <a:gd name="T80" fmla="*/ 42 w 89"/>
              <a:gd name="T81" fmla="*/ 17 h 92"/>
              <a:gd name="T82" fmla="*/ 55 w 89"/>
              <a:gd name="T83" fmla="*/ 12 h 92"/>
              <a:gd name="T84" fmla="*/ 55 w 89"/>
              <a:gd name="T85" fmla="*/ 12 h 92"/>
              <a:gd name="T86" fmla="*/ 55 w 89"/>
              <a:gd name="T87" fmla="*/ 1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9" h="92">
                <a:moveTo>
                  <a:pt x="55" y="12"/>
                </a:moveTo>
                <a:lnTo>
                  <a:pt x="55" y="12"/>
                </a:lnTo>
                <a:lnTo>
                  <a:pt x="51" y="8"/>
                </a:lnTo>
                <a:lnTo>
                  <a:pt x="51" y="8"/>
                </a:lnTo>
                <a:lnTo>
                  <a:pt x="51" y="0"/>
                </a:lnTo>
                <a:lnTo>
                  <a:pt x="51" y="0"/>
                </a:lnTo>
                <a:lnTo>
                  <a:pt x="42" y="4"/>
                </a:lnTo>
                <a:lnTo>
                  <a:pt x="42" y="4"/>
                </a:lnTo>
                <a:lnTo>
                  <a:pt x="34" y="4"/>
                </a:lnTo>
                <a:lnTo>
                  <a:pt x="34" y="4"/>
                </a:lnTo>
                <a:lnTo>
                  <a:pt x="38" y="17"/>
                </a:lnTo>
                <a:lnTo>
                  <a:pt x="0" y="17"/>
                </a:lnTo>
                <a:lnTo>
                  <a:pt x="0" y="29"/>
                </a:lnTo>
                <a:lnTo>
                  <a:pt x="38" y="29"/>
                </a:lnTo>
                <a:lnTo>
                  <a:pt x="38" y="38"/>
                </a:lnTo>
                <a:lnTo>
                  <a:pt x="13" y="38"/>
                </a:lnTo>
                <a:lnTo>
                  <a:pt x="13" y="84"/>
                </a:lnTo>
                <a:lnTo>
                  <a:pt x="25" y="84"/>
                </a:lnTo>
                <a:lnTo>
                  <a:pt x="25" y="50"/>
                </a:lnTo>
                <a:lnTo>
                  <a:pt x="38" y="50"/>
                </a:lnTo>
                <a:lnTo>
                  <a:pt x="38" y="92"/>
                </a:lnTo>
                <a:lnTo>
                  <a:pt x="51" y="92"/>
                </a:lnTo>
                <a:lnTo>
                  <a:pt x="51" y="50"/>
                </a:lnTo>
                <a:lnTo>
                  <a:pt x="63" y="50"/>
                </a:lnTo>
                <a:lnTo>
                  <a:pt x="63" y="71"/>
                </a:lnTo>
                <a:lnTo>
                  <a:pt x="63" y="71"/>
                </a:lnTo>
                <a:lnTo>
                  <a:pt x="63" y="71"/>
                </a:lnTo>
                <a:lnTo>
                  <a:pt x="55" y="71"/>
                </a:lnTo>
                <a:lnTo>
                  <a:pt x="55" y="71"/>
                </a:lnTo>
                <a:lnTo>
                  <a:pt x="59" y="84"/>
                </a:lnTo>
                <a:lnTo>
                  <a:pt x="59" y="84"/>
                </a:lnTo>
                <a:lnTo>
                  <a:pt x="72" y="84"/>
                </a:lnTo>
                <a:lnTo>
                  <a:pt x="76" y="80"/>
                </a:lnTo>
                <a:lnTo>
                  <a:pt x="76" y="75"/>
                </a:lnTo>
                <a:lnTo>
                  <a:pt x="76" y="38"/>
                </a:lnTo>
                <a:lnTo>
                  <a:pt x="51" y="38"/>
                </a:lnTo>
                <a:lnTo>
                  <a:pt x="51" y="29"/>
                </a:lnTo>
                <a:lnTo>
                  <a:pt x="89" y="29"/>
                </a:lnTo>
                <a:lnTo>
                  <a:pt x="89" y="17"/>
                </a:lnTo>
                <a:lnTo>
                  <a:pt x="42" y="17"/>
                </a:lnTo>
                <a:lnTo>
                  <a:pt x="42" y="17"/>
                </a:lnTo>
                <a:lnTo>
                  <a:pt x="55" y="12"/>
                </a:lnTo>
                <a:lnTo>
                  <a:pt x="55" y="12"/>
                </a:lnTo>
                <a:lnTo>
                  <a:pt x="55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9304338" y="3101975"/>
            <a:ext cx="147638" cy="139700"/>
          </a:xfrm>
          <a:custGeom>
            <a:avLst/>
            <a:gdLst>
              <a:gd name="T0" fmla="*/ 30 w 93"/>
              <a:gd name="T1" fmla="*/ 17 h 88"/>
              <a:gd name="T2" fmla="*/ 17 w 93"/>
              <a:gd name="T3" fmla="*/ 0 h 88"/>
              <a:gd name="T4" fmla="*/ 9 w 93"/>
              <a:gd name="T5" fmla="*/ 4 h 88"/>
              <a:gd name="T6" fmla="*/ 17 w 93"/>
              <a:gd name="T7" fmla="*/ 25 h 88"/>
              <a:gd name="T8" fmla="*/ 55 w 93"/>
              <a:gd name="T9" fmla="*/ 25 h 88"/>
              <a:gd name="T10" fmla="*/ 55 w 93"/>
              <a:gd name="T11" fmla="*/ 55 h 88"/>
              <a:gd name="T12" fmla="*/ 51 w 93"/>
              <a:gd name="T13" fmla="*/ 55 h 88"/>
              <a:gd name="T14" fmla="*/ 43 w 93"/>
              <a:gd name="T15" fmla="*/ 55 h 88"/>
              <a:gd name="T16" fmla="*/ 47 w 93"/>
              <a:gd name="T17" fmla="*/ 71 h 88"/>
              <a:gd name="T18" fmla="*/ 68 w 93"/>
              <a:gd name="T19" fmla="*/ 63 h 88"/>
              <a:gd name="T20" fmla="*/ 68 w 93"/>
              <a:gd name="T21" fmla="*/ 33 h 88"/>
              <a:gd name="T22" fmla="*/ 68 w 93"/>
              <a:gd name="T23" fmla="*/ 29 h 88"/>
              <a:gd name="T24" fmla="*/ 34 w 93"/>
              <a:gd name="T25" fmla="*/ 4 h 88"/>
              <a:gd name="T26" fmla="*/ 64 w 93"/>
              <a:gd name="T27" fmla="*/ 12 h 88"/>
              <a:gd name="T28" fmla="*/ 64 w 93"/>
              <a:gd name="T29" fmla="*/ 12 h 88"/>
              <a:gd name="T30" fmla="*/ 55 w 93"/>
              <a:gd name="T31" fmla="*/ 25 h 88"/>
              <a:gd name="T32" fmla="*/ 0 w 93"/>
              <a:gd name="T33" fmla="*/ 76 h 88"/>
              <a:gd name="T34" fmla="*/ 9 w 93"/>
              <a:gd name="T35" fmla="*/ 88 h 88"/>
              <a:gd name="T36" fmla="*/ 21 w 93"/>
              <a:gd name="T37" fmla="*/ 76 h 88"/>
              <a:gd name="T38" fmla="*/ 26 w 93"/>
              <a:gd name="T39" fmla="*/ 80 h 88"/>
              <a:gd name="T40" fmla="*/ 38 w 93"/>
              <a:gd name="T41" fmla="*/ 84 h 88"/>
              <a:gd name="T42" fmla="*/ 43 w 93"/>
              <a:gd name="T43" fmla="*/ 84 h 88"/>
              <a:gd name="T44" fmla="*/ 59 w 93"/>
              <a:gd name="T45" fmla="*/ 84 h 88"/>
              <a:gd name="T46" fmla="*/ 89 w 93"/>
              <a:gd name="T47" fmla="*/ 84 h 88"/>
              <a:gd name="T48" fmla="*/ 93 w 93"/>
              <a:gd name="T49" fmla="*/ 71 h 88"/>
              <a:gd name="T50" fmla="*/ 76 w 93"/>
              <a:gd name="T51" fmla="*/ 71 h 88"/>
              <a:gd name="T52" fmla="*/ 64 w 93"/>
              <a:gd name="T53" fmla="*/ 71 h 88"/>
              <a:gd name="T54" fmla="*/ 30 w 93"/>
              <a:gd name="T55" fmla="*/ 67 h 88"/>
              <a:gd name="T56" fmla="*/ 26 w 93"/>
              <a:gd name="T57" fmla="*/ 29 h 88"/>
              <a:gd name="T58" fmla="*/ 0 w 93"/>
              <a:gd name="T59" fmla="*/ 42 h 88"/>
              <a:gd name="T60" fmla="*/ 13 w 93"/>
              <a:gd name="T61" fmla="*/ 63 h 88"/>
              <a:gd name="T62" fmla="*/ 9 w 93"/>
              <a:gd name="T63" fmla="*/ 67 h 88"/>
              <a:gd name="T64" fmla="*/ 0 w 93"/>
              <a:gd name="T65" fmla="*/ 7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3" h="88">
                <a:moveTo>
                  <a:pt x="17" y="25"/>
                </a:moveTo>
                <a:lnTo>
                  <a:pt x="30" y="17"/>
                </a:lnTo>
                <a:lnTo>
                  <a:pt x="30" y="17"/>
                </a:lnTo>
                <a:lnTo>
                  <a:pt x="17" y="0"/>
                </a:lnTo>
                <a:lnTo>
                  <a:pt x="9" y="4"/>
                </a:lnTo>
                <a:lnTo>
                  <a:pt x="9" y="4"/>
                </a:lnTo>
                <a:lnTo>
                  <a:pt x="17" y="25"/>
                </a:lnTo>
                <a:lnTo>
                  <a:pt x="17" y="25"/>
                </a:lnTo>
                <a:lnTo>
                  <a:pt x="17" y="25"/>
                </a:lnTo>
                <a:close/>
                <a:moveTo>
                  <a:pt x="55" y="25"/>
                </a:moveTo>
                <a:lnTo>
                  <a:pt x="55" y="29"/>
                </a:lnTo>
                <a:lnTo>
                  <a:pt x="55" y="55"/>
                </a:lnTo>
                <a:lnTo>
                  <a:pt x="55" y="55"/>
                </a:lnTo>
                <a:lnTo>
                  <a:pt x="51" y="55"/>
                </a:lnTo>
                <a:lnTo>
                  <a:pt x="43" y="55"/>
                </a:lnTo>
                <a:lnTo>
                  <a:pt x="43" y="55"/>
                </a:lnTo>
                <a:lnTo>
                  <a:pt x="47" y="71"/>
                </a:lnTo>
                <a:lnTo>
                  <a:pt x="47" y="71"/>
                </a:lnTo>
                <a:lnTo>
                  <a:pt x="64" y="67"/>
                </a:lnTo>
                <a:lnTo>
                  <a:pt x="68" y="63"/>
                </a:lnTo>
                <a:lnTo>
                  <a:pt x="68" y="59"/>
                </a:lnTo>
                <a:lnTo>
                  <a:pt x="68" y="33"/>
                </a:lnTo>
                <a:lnTo>
                  <a:pt x="68" y="29"/>
                </a:lnTo>
                <a:lnTo>
                  <a:pt x="68" y="29"/>
                </a:lnTo>
                <a:lnTo>
                  <a:pt x="85" y="4"/>
                </a:lnTo>
                <a:lnTo>
                  <a:pt x="34" y="4"/>
                </a:lnTo>
                <a:lnTo>
                  <a:pt x="34" y="17"/>
                </a:lnTo>
                <a:lnTo>
                  <a:pt x="64" y="12"/>
                </a:lnTo>
                <a:lnTo>
                  <a:pt x="64" y="12"/>
                </a:lnTo>
                <a:lnTo>
                  <a:pt x="64" y="12"/>
                </a:lnTo>
                <a:lnTo>
                  <a:pt x="55" y="25"/>
                </a:lnTo>
                <a:lnTo>
                  <a:pt x="55" y="25"/>
                </a:lnTo>
                <a:lnTo>
                  <a:pt x="55" y="25"/>
                </a:lnTo>
                <a:close/>
                <a:moveTo>
                  <a:pt x="0" y="76"/>
                </a:moveTo>
                <a:lnTo>
                  <a:pt x="0" y="76"/>
                </a:lnTo>
                <a:lnTo>
                  <a:pt x="9" y="88"/>
                </a:lnTo>
                <a:lnTo>
                  <a:pt x="9" y="88"/>
                </a:lnTo>
                <a:lnTo>
                  <a:pt x="21" y="76"/>
                </a:lnTo>
                <a:lnTo>
                  <a:pt x="21" y="76"/>
                </a:lnTo>
                <a:lnTo>
                  <a:pt x="26" y="80"/>
                </a:lnTo>
                <a:lnTo>
                  <a:pt x="26" y="80"/>
                </a:lnTo>
                <a:lnTo>
                  <a:pt x="38" y="84"/>
                </a:lnTo>
                <a:lnTo>
                  <a:pt x="38" y="84"/>
                </a:lnTo>
                <a:lnTo>
                  <a:pt x="43" y="84"/>
                </a:lnTo>
                <a:lnTo>
                  <a:pt x="43" y="84"/>
                </a:lnTo>
                <a:lnTo>
                  <a:pt x="59" y="84"/>
                </a:lnTo>
                <a:lnTo>
                  <a:pt x="89" y="84"/>
                </a:lnTo>
                <a:lnTo>
                  <a:pt x="89" y="84"/>
                </a:lnTo>
                <a:lnTo>
                  <a:pt x="93" y="71"/>
                </a:lnTo>
                <a:lnTo>
                  <a:pt x="93" y="71"/>
                </a:lnTo>
                <a:lnTo>
                  <a:pt x="76" y="71"/>
                </a:lnTo>
                <a:lnTo>
                  <a:pt x="76" y="71"/>
                </a:lnTo>
                <a:lnTo>
                  <a:pt x="64" y="71"/>
                </a:lnTo>
                <a:lnTo>
                  <a:pt x="64" y="71"/>
                </a:lnTo>
                <a:lnTo>
                  <a:pt x="34" y="71"/>
                </a:lnTo>
                <a:lnTo>
                  <a:pt x="30" y="67"/>
                </a:lnTo>
                <a:lnTo>
                  <a:pt x="26" y="59"/>
                </a:lnTo>
                <a:lnTo>
                  <a:pt x="26" y="29"/>
                </a:lnTo>
                <a:lnTo>
                  <a:pt x="0" y="29"/>
                </a:lnTo>
                <a:lnTo>
                  <a:pt x="0" y="42"/>
                </a:lnTo>
                <a:lnTo>
                  <a:pt x="13" y="42"/>
                </a:lnTo>
                <a:lnTo>
                  <a:pt x="13" y="63"/>
                </a:lnTo>
                <a:lnTo>
                  <a:pt x="13" y="63"/>
                </a:lnTo>
                <a:lnTo>
                  <a:pt x="9" y="67"/>
                </a:lnTo>
                <a:lnTo>
                  <a:pt x="0" y="76"/>
                </a:lnTo>
                <a:lnTo>
                  <a:pt x="0" y="76"/>
                </a:lnTo>
                <a:lnTo>
                  <a:pt x="0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9472613" y="3101975"/>
            <a:ext cx="127000" cy="133350"/>
          </a:xfrm>
          <a:custGeom>
            <a:avLst/>
            <a:gdLst>
              <a:gd name="T0" fmla="*/ 12 w 80"/>
              <a:gd name="T1" fmla="*/ 84 h 84"/>
              <a:gd name="T2" fmla="*/ 12 w 80"/>
              <a:gd name="T3" fmla="*/ 59 h 84"/>
              <a:gd name="T4" fmla="*/ 12 w 80"/>
              <a:gd name="T5" fmla="*/ 59 h 84"/>
              <a:gd name="T6" fmla="*/ 17 w 80"/>
              <a:gd name="T7" fmla="*/ 71 h 84"/>
              <a:gd name="T8" fmla="*/ 17 w 80"/>
              <a:gd name="T9" fmla="*/ 71 h 84"/>
              <a:gd name="T10" fmla="*/ 25 w 80"/>
              <a:gd name="T11" fmla="*/ 67 h 84"/>
              <a:gd name="T12" fmla="*/ 29 w 80"/>
              <a:gd name="T13" fmla="*/ 63 h 84"/>
              <a:gd name="T14" fmla="*/ 33 w 80"/>
              <a:gd name="T15" fmla="*/ 59 h 84"/>
              <a:gd name="T16" fmla="*/ 33 w 80"/>
              <a:gd name="T17" fmla="*/ 50 h 84"/>
              <a:gd name="T18" fmla="*/ 33 w 80"/>
              <a:gd name="T19" fmla="*/ 50 h 84"/>
              <a:gd name="T20" fmla="*/ 33 w 80"/>
              <a:gd name="T21" fmla="*/ 42 h 84"/>
              <a:gd name="T22" fmla="*/ 29 w 80"/>
              <a:gd name="T23" fmla="*/ 33 h 84"/>
              <a:gd name="T24" fmla="*/ 29 w 80"/>
              <a:gd name="T25" fmla="*/ 33 h 84"/>
              <a:gd name="T26" fmla="*/ 29 w 80"/>
              <a:gd name="T27" fmla="*/ 21 h 84"/>
              <a:gd name="T28" fmla="*/ 29 w 80"/>
              <a:gd name="T29" fmla="*/ 21 h 84"/>
              <a:gd name="T30" fmla="*/ 33 w 80"/>
              <a:gd name="T31" fmla="*/ 0 h 84"/>
              <a:gd name="T32" fmla="*/ 0 w 80"/>
              <a:gd name="T33" fmla="*/ 0 h 84"/>
              <a:gd name="T34" fmla="*/ 0 w 80"/>
              <a:gd name="T35" fmla="*/ 84 h 84"/>
              <a:gd name="T36" fmla="*/ 12 w 80"/>
              <a:gd name="T37" fmla="*/ 84 h 84"/>
              <a:gd name="T38" fmla="*/ 12 w 80"/>
              <a:gd name="T39" fmla="*/ 84 h 84"/>
              <a:gd name="T40" fmla="*/ 50 w 80"/>
              <a:gd name="T41" fmla="*/ 84 h 84"/>
              <a:gd name="T42" fmla="*/ 50 w 80"/>
              <a:gd name="T43" fmla="*/ 76 h 84"/>
              <a:gd name="T44" fmla="*/ 67 w 80"/>
              <a:gd name="T45" fmla="*/ 76 h 84"/>
              <a:gd name="T46" fmla="*/ 67 w 80"/>
              <a:gd name="T47" fmla="*/ 84 h 84"/>
              <a:gd name="T48" fmla="*/ 80 w 80"/>
              <a:gd name="T49" fmla="*/ 84 h 84"/>
              <a:gd name="T50" fmla="*/ 80 w 80"/>
              <a:gd name="T51" fmla="*/ 4 h 84"/>
              <a:gd name="T52" fmla="*/ 38 w 80"/>
              <a:gd name="T53" fmla="*/ 4 h 84"/>
              <a:gd name="T54" fmla="*/ 38 w 80"/>
              <a:gd name="T55" fmla="*/ 84 h 84"/>
              <a:gd name="T56" fmla="*/ 50 w 80"/>
              <a:gd name="T57" fmla="*/ 84 h 84"/>
              <a:gd name="T58" fmla="*/ 50 w 80"/>
              <a:gd name="T59" fmla="*/ 84 h 84"/>
              <a:gd name="T60" fmla="*/ 17 w 80"/>
              <a:gd name="T61" fmla="*/ 33 h 84"/>
              <a:gd name="T62" fmla="*/ 17 w 80"/>
              <a:gd name="T63" fmla="*/ 33 h 84"/>
              <a:gd name="T64" fmla="*/ 21 w 80"/>
              <a:gd name="T65" fmla="*/ 46 h 84"/>
              <a:gd name="T66" fmla="*/ 21 w 80"/>
              <a:gd name="T67" fmla="*/ 46 h 84"/>
              <a:gd name="T68" fmla="*/ 21 w 80"/>
              <a:gd name="T69" fmla="*/ 55 h 84"/>
              <a:gd name="T70" fmla="*/ 12 w 80"/>
              <a:gd name="T71" fmla="*/ 55 h 84"/>
              <a:gd name="T72" fmla="*/ 12 w 80"/>
              <a:gd name="T73" fmla="*/ 12 h 84"/>
              <a:gd name="T74" fmla="*/ 21 w 80"/>
              <a:gd name="T75" fmla="*/ 12 h 84"/>
              <a:gd name="T76" fmla="*/ 21 w 80"/>
              <a:gd name="T77" fmla="*/ 12 h 84"/>
              <a:gd name="T78" fmla="*/ 17 w 80"/>
              <a:gd name="T79" fmla="*/ 33 h 84"/>
              <a:gd name="T80" fmla="*/ 17 w 80"/>
              <a:gd name="T81" fmla="*/ 33 h 84"/>
              <a:gd name="T82" fmla="*/ 17 w 80"/>
              <a:gd name="T83" fmla="*/ 33 h 84"/>
              <a:gd name="T84" fmla="*/ 50 w 80"/>
              <a:gd name="T85" fmla="*/ 33 h 84"/>
              <a:gd name="T86" fmla="*/ 50 w 80"/>
              <a:gd name="T87" fmla="*/ 12 h 84"/>
              <a:gd name="T88" fmla="*/ 67 w 80"/>
              <a:gd name="T89" fmla="*/ 12 h 84"/>
              <a:gd name="T90" fmla="*/ 67 w 80"/>
              <a:gd name="T91" fmla="*/ 33 h 84"/>
              <a:gd name="T92" fmla="*/ 50 w 80"/>
              <a:gd name="T93" fmla="*/ 33 h 84"/>
              <a:gd name="T94" fmla="*/ 50 w 80"/>
              <a:gd name="T95" fmla="*/ 33 h 84"/>
              <a:gd name="T96" fmla="*/ 67 w 80"/>
              <a:gd name="T97" fmla="*/ 46 h 84"/>
              <a:gd name="T98" fmla="*/ 67 w 80"/>
              <a:gd name="T99" fmla="*/ 63 h 84"/>
              <a:gd name="T100" fmla="*/ 50 w 80"/>
              <a:gd name="T101" fmla="*/ 63 h 84"/>
              <a:gd name="T102" fmla="*/ 50 w 80"/>
              <a:gd name="T103" fmla="*/ 46 h 84"/>
              <a:gd name="T104" fmla="*/ 67 w 80"/>
              <a:gd name="T105" fmla="*/ 46 h 84"/>
              <a:gd name="T106" fmla="*/ 67 w 80"/>
              <a:gd name="T107" fmla="*/ 4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0" h="84">
                <a:moveTo>
                  <a:pt x="12" y="84"/>
                </a:moveTo>
                <a:lnTo>
                  <a:pt x="12" y="59"/>
                </a:lnTo>
                <a:lnTo>
                  <a:pt x="12" y="59"/>
                </a:lnTo>
                <a:lnTo>
                  <a:pt x="17" y="71"/>
                </a:lnTo>
                <a:lnTo>
                  <a:pt x="17" y="71"/>
                </a:lnTo>
                <a:lnTo>
                  <a:pt x="25" y="67"/>
                </a:lnTo>
                <a:lnTo>
                  <a:pt x="29" y="63"/>
                </a:lnTo>
                <a:lnTo>
                  <a:pt x="33" y="59"/>
                </a:lnTo>
                <a:lnTo>
                  <a:pt x="33" y="50"/>
                </a:lnTo>
                <a:lnTo>
                  <a:pt x="33" y="50"/>
                </a:lnTo>
                <a:lnTo>
                  <a:pt x="33" y="42"/>
                </a:lnTo>
                <a:lnTo>
                  <a:pt x="29" y="33"/>
                </a:lnTo>
                <a:lnTo>
                  <a:pt x="29" y="33"/>
                </a:lnTo>
                <a:lnTo>
                  <a:pt x="29" y="21"/>
                </a:lnTo>
                <a:lnTo>
                  <a:pt x="29" y="21"/>
                </a:lnTo>
                <a:lnTo>
                  <a:pt x="33" y="0"/>
                </a:lnTo>
                <a:lnTo>
                  <a:pt x="0" y="0"/>
                </a:lnTo>
                <a:lnTo>
                  <a:pt x="0" y="84"/>
                </a:lnTo>
                <a:lnTo>
                  <a:pt x="12" y="84"/>
                </a:lnTo>
                <a:lnTo>
                  <a:pt x="12" y="84"/>
                </a:lnTo>
                <a:close/>
                <a:moveTo>
                  <a:pt x="50" y="84"/>
                </a:moveTo>
                <a:lnTo>
                  <a:pt x="50" y="76"/>
                </a:lnTo>
                <a:lnTo>
                  <a:pt x="67" y="76"/>
                </a:lnTo>
                <a:lnTo>
                  <a:pt x="67" y="84"/>
                </a:lnTo>
                <a:lnTo>
                  <a:pt x="80" y="84"/>
                </a:lnTo>
                <a:lnTo>
                  <a:pt x="80" y="4"/>
                </a:lnTo>
                <a:lnTo>
                  <a:pt x="38" y="4"/>
                </a:lnTo>
                <a:lnTo>
                  <a:pt x="38" y="84"/>
                </a:lnTo>
                <a:lnTo>
                  <a:pt x="50" y="84"/>
                </a:lnTo>
                <a:lnTo>
                  <a:pt x="50" y="84"/>
                </a:lnTo>
                <a:close/>
                <a:moveTo>
                  <a:pt x="17" y="33"/>
                </a:moveTo>
                <a:lnTo>
                  <a:pt x="17" y="33"/>
                </a:lnTo>
                <a:lnTo>
                  <a:pt x="21" y="46"/>
                </a:lnTo>
                <a:lnTo>
                  <a:pt x="21" y="46"/>
                </a:lnTo>
                <a:lnTo>
                  <a:pt x="21" y="55"/>
                </a:lnTo>
                <a:lnTo>
                  <a:pt x="12" y="55"/>
                </a:lnTo>
                <a:lnTo>
                  <a:pt x="12" y="12"/>
                </a:lnTo>
                <a:lnTo>
                  <a:pt x="21" y="12"/>
                </a:lnTo>
                <a:lnTo>
                  <a:pt x="21" y="12"/>
                </a:lnTo>
                <a:lnTo>
                  <a:pt x="17" y="33"/>
                </a:lnTo>
                <a:lnTo>
                  <a:pt x="17" y="33"/>
                </a:lnTo>
                <a:lnTo>
                  <a:pt x="17" y="33"/>
                </a:lnTo>
                <a:close/>
                <a:moveTo>
                  <a:pt x="50" y="33"/>
                </a:moveTo>
                <a:lnTo>
                  <a:pt x="50" y="12"/>
                </a:lnTo>
                <a:lnTo>
                  <a:pt x="67" y="12"/>
                </a:lnTo>
                <a:lnTo>
                  <a:pt x="67" y="33"/>
                </a:lnTo>
                <a:lnTo>
                  <a:pt x="50" y="33"/>
                </a:lnTo>
                <a:lnTo>
                  <a:pt x="50" y="33"/>
                </a:lnTo>
                <a:close/>
                <a:moveTo>
                  <a:pt x="67" y="46"/>
                </a:moveTo>
                <a:lnTo>
                  <a:pt x="67" y="63"/>
                </a:lnTo>
                <a:lnTo>
                  <a:pt x="50" y="63"/>
                </a:lnTo>
                <a:lnTo>
                  <a:pt x="50" y="46"/>
                </a:lnTo>
                <a:lnTo>
                  <a:pt x="67" y="46"/>
                </a:lnTo>
                <a:lnTo>
                  <a:pt x="67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9626600" y="3095625"/>
            <a:ext cx="139700" cy="146050"/>
          </a:xfrm>
          <a:custGeom>
            <a:avLst/>
            <a:gdLst>
              <a:gd name="T0" fmla="*/ 54 w 88"/>
              <a:gd name="T1" fmla="*/ 12 h 92"/>
              <a:gd name="T2" fmla="*/ 54 w 88"/>
              <a:gd name="T3" fmla="*/ 12 h 92"/>
              <a:gd name="T4" fmla="*/ 50 w 88"/>
              <a:gd name="T5" fmla="*/ 8 h 92"/>
              <a:gd name="T6" fmla="*/ 50 w 88"/>
              <a:gd name="T7" fmla="*/ 8 h 92"/>
              <a:gd name="T8" fmla="*/ 50 w 88"/>
              <a:gd name="T9" fmla="*/ 0 h 92"/>
              <a:gd name="T10" fmla="*/ 50 w 88"/>
              <a:gd name="T11" fmla="*/ 0 h 92"/>
              <a:gd name="T12" fmla="*/ 42 w 88"/>
              <a:gd name="T13" fmla="*/ 4 h 92"/>
              <a:gd name="T14" fmla="*/ 42 w 88"/>
              <a:gd name="T15" fmla="*/ 4 h 92"/>
              <a:gd name="T16" fmla="*/ 33 w 88"/>
              <a:gd name="T17" fmla="*/ 4 h 92"/>
              <a:gd name="T18" fmla="*/ 33 w 88"/>
              <a:gd name="T19" fmla="*/ 4 h 92"/>
              <a:gd name="T20" fmla="*/ 38 w 88"/>
              <a:gd name="T21" fmla="*/ 16 h 92"/>
              <a:gd name="T22" fmla="*/ 0 w 88"/>
              <a:gd name="T23" fmla="*/ 16 h 92"/>
              <a:gd name="T24" fmla="*/ 0 w 88"/>
              <a:gd name="T25" fmla="*/ 29 h 92"/>
              <a:gd name="T26" fmla="*/ 38 w 88"/>
              <a:gd name="T27" fmla="*/ 29 h 92"/>
              <a:gd name="T28" fmla="*/ 38 w 88"/>
              <a:gd name="T29" fmla="*/ 37 h 92"/>
              <a:gd name="T30" fmla="*/ 12 w 88"/>
              <a:gd name="T31" fmla="*/ 37 h 92"/>
              <a:gd name="T32" fmla="*/ 12 w 88"/>
              <a:gd name="T33" fmla="*/ 84 h 92"/>
              <a:gd name="T34" fmla="*/ 25 w 88"/>
              <a:gd name="T35" fmla="*/ 84 h 92"/>
              <a:gd name="T36" fmla="*/ 25 w 88"/>
              <a:gd name="T37" fmla="*/ 50 h 92"/>
              <a:gd name="T38" fmla="*/ 38 w 88"/>
              <a:gd name="T39" fmla="*/ 50 h 92"/>
              <a:gd name="T40" fmla="*/ 38 w 88"/>
              <a:gd name="T41" fmla="*/ 92 h 92"/>
              <a:gd name="T42" fmla="*/ 50 w 88"/>
              <a:gd name="T43" fmla="*/ 92 h 92"/>
              <a:gd name="T44" fmla="*/ 50 w 88"/>
              <a:gd name="T45" fmla="*/ 50 h 92"/>
              <a:gd name="T46" fmla="*/ 67 w 88"/>
              <a:gd name="T47" fmla="*/ 50 h 92"/>
              <a:gd name="T48" fmla="*/ 67 w 88"/>
              <a:gd name="T49" fmla="*/ 67 h 92"/>
              <a:gd name="T50" fmla="*/ 67 w 88"/>
              <a:gd name="T51" fmla="*/ 67 h 92"/>
              <a:gd name="T52" fmla="*/ 63 w 88"/>
              <a:gd name="T53" fmla="*/ 71 h 92"/>
              <a:gd name="T54" fmla="*/ 54 w 88"/>
              <a:gd name="T55" fmla="*/ 71 h 92"/>
              <a:gd name="T56" fmla="*/ 54 w 88"/>
              <a:gd name="T57" fmla="*/ 71 h 92"/>
              <a:gd name="T58" fmla="*/ 59 w 88"/>
              <a:gd name="T59" fmla="*/ 84 h 92"/>
              <a:gd name="T60" fmla="*/ 59 w 88"/>
              <a:gd name="T61" fmla="*/ 84 h 92"/>
              <a:gd name="T62" fmla="*/ 75 w 88"/>
              <a:gd name="T63" fmla="*/ 84 h 92"/>
              <a:gd name="T64" fmla="*/ 75 w 88"/>
              <a:gd name="T65" fmla="*/ 80 h 92"/>
              <a:gd name="T66" fmla="*/ 80 w 88"/>
              <a:gd name="T67" fmla="*/ 75 h 92"/>
              <a:gd name="T68" fmla="*/ 80 w 88"/>
              <a:gd name="T69" fmla="*/ 37 h 92"/>
              <a:gd name="T70" fmla="*/ 50 w 88"/>
              <a:gd name="T71" fmla="*/ 37 h 92"/>
              <a:gd name="T72" fmla="*/ 50 w 88"/>
              <a:gd name="T73" fmla="*/ 29 h 92"/>
              <a:gd name="T74" fmla="*/ 88 w 88"/>
              <a:gd name="T75" fmla="*/ 29 h 92"/>
              <a:gd name="T76" fmla="*/ 88 w 88"/>
              <a:gd name="T77" fmla="*/ 16 h 92"/>
              <a:gd name="T78" fmla="*/ 46 w 88"/>
              <a:gd name="T79" fmla="*/ 16 h 92"/>
              <a:gd name="T80" fmla="*/ 46 w 88"/>
              <a:gd name="T81" fmla="*/ 16 h 92"/>
              <a:gd name="T82" fmla="*/ 54 w 88"/>
              <a:gd name="T83" fmla="*/ 12 h 92"/>
              <a:gd name="T84" fmla="*/ 54 w 88"/>
              <a:gd name="T85" fmla="*/ 12 h 92"/>
              <a:gd name="T86" fmla="*/ 54 w 88"/>
              <a:gd name="T87" fmla="*/ 1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92">
                <a:moveTo>
                  <a:pt x="54" y="12"/>
                </a:moveTo>
                <a:lnTo>
                  <a:pt x="54" y="12"/>
                </a:lnTo>
                <a:lnTo>
                  <a:pt x="50" y="8"/>
                </a:lnTo>
                <a:lnTo>
                  <a:pt x="50" y="8"/>
                </a:lnTo>
                <a:lnTo>
                  <a:pt x="50" y="0"/>
                </a:lnTo>
                <a:lnTo>
                  <a:pt x="50" y="0"/>
                </a:lnTo>
                <a:lnTo>
                  <a:pt x="42" y="4"/>
                </a:lnTo>
                <a:lnTo>
                  <a:pt x="42" y="4"/>
                </a:lnTo>
                <a:lnTo>
                  <a:pt x="33" y="4"/>
                </a:lnTo>
                <a:lnTo>
                  <a:pt x="33" y="4"/>
                </a:lnTo>
                <a:lnTo>
                  <a:pt x="38" y="16"/>
                </a:lnTo>
                <a:lnTo>
                  <a:pt x="0" y="16"/>
                </a:lnTo>
                <a:lnTo>
                  <a:pt x="0" y="29"/>
                </a:lnTo>
                <a:lnTo>
                  <a:pt x="38" y="29"/>
                </a:lnTo>
                <a:lnTo>
                  <a:pt x="38" y="37"/>
                </a:lnTo>
                <a:lnTo>
                  <a:pt x="12" y="37"/>
                </a:lnTo>
                <a:lnTo>
                  <a:pt x="12" y="84"/>
                </a:lnTo>
                <a:lnTo>
                  <a:pt x="25" y="84"/>
                </a:lnTo>
                <a:lnTo>
                  <a:pt x="25" y="50"/>
                </a:lnTo>
                <a:lnTo>
                  <a:pt x="38" y="50"/>
                </a:lnTo>
                <a:lnTo>
                  <a:pt x="38" y="92"/>
                </a:lnTo>
                <a:lnTo>
                  <a:pt x="50" y="92"/>
                </a:lnTo>
                <a:lnTo>
                  <a:pt x="50" y="50"/>
                </a:lnTo>
                <a:lnTo>
                  <a:pt x="67" y="50"/>
                </a:lnTo>
                <a:lnTo>
                  <a:pt x="67" y="67"/>
                </a:lnTo>
                <a:lnTo>
                  <a:pt x="67" y="67"/>
                </a:lnTo>
                <a:lnTo>
                  <a:pt x="63" y="71"/>
                </a:lnTo>
                <a:lnTo>
                  <a:pt x="54" y="71"/>
                </a:lnTo>
                <a:lnTo>
                  <a:pt x="54" y="71"/>
                </a:lnTo>
                <a:lnTo>
                  <a:pt x="59" y="84"/>
                </a:lnTo>
                <a:lnTo>
                  <a:pt x="59" y="84"/>
                </a:lnTo>
                <a:lnTo>
                  <a:pt x="75" y="84"/>
                </a:lnTo>
                <a:lnTo>
                  <a:pt x="75" y="80"/>
                </a:lnTo>
                <a:lnTo>
                  <a:pt x="80" y="75"/>
                </a:lnTo>
                <a:lnTo>
                  <a:pt x="80" y="37"/>
                </a:lnTo>
                <a:lnTo>
                  <a:pt x="50" y="37"/>
                </a:lnTo>
                <a:lnTo>
                  <a:pt x="50" y="29"/>
                </a:lnTo>
                <a:lnTo>
                  <a:pt x="88" y="29"/>
                </a:lnTo>
                <a:lnTo>
                  <a:pt x="88" y="16"/>
                </a:lnTo>
                <a:lnTo>
                  <a:pt x="46" y="16"/>
                </a:lnTo>
                <a:lnTo>
                  <a:pt x="46" y="16"/>
                </a:lnTo>
                <a:lnTo>
                  <a:pt x="54" y="12"/>
                </a:lnTo>
                <a:lnTo>
                  <a:pt x="54" y="12"/>
                </a:lnTo>
                <a:lnTo>
                  <a:pt x="54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9772650" y="1751013"/>
            <a:ext cx="147638" cy="146050"/>
          </a:xfrm>
          <a:custGeom>
            <a:avLst/>
            <a:gdLst>
              <a:gd name="T0" fmla="*/ 17 w 93"/>
              <a:gd name="T1" fmla="*/ 29 h 92"/>
              <a:gd name="T2" fmla="*/ 17 w 93"/>
              <a:gd name="T3" fmla="*/ 25 h 92"/>
              <a:gd name="T4" fmla="*/ 38 w 93"/>
              <a:gd name="T5" fmla="*/ 21 h 92"/>
              <a:gd name="T6" fmla="*/ 21 w 93"/>
              <a:gd name="T7" fmla="*/ 8 h 92"/>
              <a:gd name="T8" fmla="*/ 26 w 93"/>
              <a:gd name="T9" fmla="*/ 0 h 92"/>
              <a:gd name="T10" fmla="*/ 13 w 93"/>
              <a:gd name="T11" fmla="*/ 0 h 92"/>
              <a:gd name="T12" fmla="*/ 13 w 93"/>
              <a:gd name="T13" fmla="*/ 0 h 92"/>
              <a:gd name="T14" fmla="*/ 9 w 93"/>
              <a:gd name="T15" fmla="*/ 17 h 92"/>
              <a:gd name="T16" fmla="*/ 0 w 93"/>
              <a:gd name="T17" fmla="*/ 38 h 92"/>
              <a:gd name="T18" fmla="*/ 13 w 93"/>
              <a:gd name="T19" fmla="*/ 38 h 92"/>
              <a:gd name="T20" fmla="*/ 13 w 93"/>
              <a:gd name="T21" fmla="*/ 46 h 92"/>
              <a:gd name="T22" fmla="*/ 0 w 93"/>
              <a:gd name="T23" fmla="*/ 59 h 92"/>
              <a:gd name="T24" fmla="*/ 13 w 93"/>
              <a:gd name="T25" fmla="*/ 71 h 92"/>
              <a:gd name="T26" fmla="*/ 9 w 93"/>
              <a:gd name="T27" fmla="*/ 76 h 92"/>
              <a:gd name="T28" fmla="*/ 17 w 93"/>
              <a:gd name="T29" fmla="*/ 88 h 92"/>
              <a:gd name="T30" fmla="*/ 21 w 93"/>
              <a:gd name="T31" fmla="*/ 84 h 92"/>
              <a:gd name="T32" fmla="*/ 42 w 93"/>
              <a:gd name="T33" fmla="*/ 71 h 92"/>
              <a:gd name="T34" fmla="*/ 38 w 93"/>
              <a:gd name="T35" fmla="*/ 63 h 92"/>
              <a:gd name="T36" fmla="*/ 30 w 93"/>
              <a:gd name="T37" fmla="*/ 67 h 92"/>
              <a:gd name="T38" fmla="*/ 26 w 93"/>
              <a:gd name="T39" fmla="*/ 59 h 92"/>
              <a:gd name="T40" fmla="*/ 38 w 93"/>
              <a:gd name="T41" fmla="*/ 46 h 92"/>
              <a:gd name="T42" fmla="*/ 26 w 93"/>
              <a:gd name="T43" fmla="*/ 38 h 92"/>
              <a:gd name="T44" fmla="*/ 38 w 93"/>
              <a:gd name="T45" fmla="*/ 29 h 92"/>
              <a:gd name="T46" fmla="*/ 17 w 93"/>
              <a:gd name="T47" fmla="*/ 29 h 92"/>
              <a:gd name="T48" fmla="*/ 38 w 93"/>
              <a:gd name="T49" fmla="*/ 33 h 92"/>
              <a:gd name="T50" fmla="*/ 47 w 93"/>
              <a:gd name="T51" fmla="*/ 38 h 92"/>
              <a:gd name="T52" fmla="*/ 51 w 93"/>
              <a:gd name="T53" fmla="*/ 38 h 92"/>
              <a:gd name="T54" fmla="*/ 51 w 93"/>
              <a:gd name="T55" fmla="*/ 25 h 92"/>
              <a:gd name="T56" fmla="*/ 59 w 93"/>
              <a:gd name="T57" fmla="*/ 25 h 92"/>
              <a:gd name="T58" fmla="*/ 59 w 93"/>
              <a:gd name="T59" fmla="*/ 38 h 92"/>
              <a:gd name="T60" fmla="*/ 42 w 93"/>
              <a:gd name="T61" fmla="*/ 42 h 92"/>
              <a:gd name="T62" fmla="*/ 59 w 93"/>
              <a:gd name="T63" fmla="*/ 50 h 92"/>
              <a:gd name="T64" fmla="*/ 47 w 93"/>
              <a:gd name="T65" fmla="*/ 67 h 92"/>
              <a:gd name="T66" fmla="*/ 34 w 93"/>
              <a:gd name="T67" fmla="*/ 84 h 92"/>
              <a:gd name="T68" fmla="*/ 47 w 93"/>
              <a:gd name="T69" fmla="*/ 92 h 92"/>
              <a:gd name="T70" fmla="*/ 64 w 93"/>
              <a:gd name="T71" fmla="*/ 67 h 92"/>
              <a:gd name="T72" fmla="*/ 85 w 93"/>
              <a:gd name="T73" fmla="*/ 88 h 92"/>
              <a:gd name="T74" fmla="*/ 93 w 93"/>
              <a:gd name="T75" fmla="*/ 80 h 92"/>
              <a:gd name="T76" fmla="*/ 80 w 93"/>
              <a:gd name="T77" fmla="*/ 67 h 92"/>
              <a:gd name="T78" fmla="*/ 93 w 93"/>
              <a:gd name="T79" fmla="*/ 50 h 92"/>
              <a:gd name="T80" fmla="*/ 72 w 93"/>
              <a:gd name="T81" fmla="*/ 42 h 92"/>
              <a:gd name="T82" fmla="*/ 72 w 93"/>
              <a:gd name="T83" fmla="*/ 38 h 92"/>
              <a:gd name="T84" fmla="*/ 72 w 93"/>
              <a:gd name="T85" fmla="*/ 29 h 92"/>
              <a:gd name="T86" fmla="*/ 89 w 93"/>
              <a:gd name="T87" fmla="*/ 17 h 92"/>
              <a:gd name="T88" fmla="*/ 72 w 93"/>
              <a:gd name="T89" fmla="*/ 4 h 92"/>
              <a:gd name="T90" fmla="*/ 72 w 93"/>
              <a:gd name="T91" fmla="*/ 0 h 92"/>
              <a:gd name="T92" fmla="*/ 72 w 93"/>
              <a:gd name="T93" fmla="*/ 0 h 92"/>
              <a:gd name="T94" fmla="*/ 59 w 93"/>
              <a:gd name="T95" fmla="*/ 0 h 92"/>
              <a:gd name="T96" fmla="*/ 55 w 93"/>
              <a:gd name="T97" fmla="*/ 17 h 92"/>
              <a:gd name="T98" fmla="*/ 55 w 93"/>
              <a:gd name="T99" fmla="*/ 8 h 92"/>
              <a:gd name="T100" fmla="*/ 55 w 93"/>
              <a:gd name="T101" fmla="*/ 8 h 92"/>
              <a:gd name="T102" fmla="*/ 42 w 93"/>
              <a:gd name="T103" fmla="*/ 4 h 92"/>
              <a:gd name="T104" fmla="*/ 38 w 93"/>
              <a:gd name="T105" fmla="*/ 3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3" h="92">
                <a:moveTo>
                  <a:pt x="17" y="29"/>
                </a:moveTo>
                <a:lnTo>
                  <a:pt x="17" y="29"/>
                </a:lnTo>
                <a:lnTo>
                  <a:pt x="17" y="25"/>
                </a:lnTo>
                <a:lnTo>
                  <a:pt x="17" y="25"/>
                </a:lnTo>
                <a:lnTo>
                  <a:pt x="21" y="21"/>
                </a:lnTo>
                <a:lnTo>
                  <a:pt x="38" y="21"/>
                </a:lnTo>
                <a:lnTo>
                  <a:pt x="38" y="8"/>
                </a:lnTo>
                <a:lnTo>
                  <a:pt x="21" y="8"/>
                </a:lnTo>
                <a:lnTo>
                  <a:pt x="21" y="8"/>
                </a:lnTo>
                <a:lnTo>
                  <a:pt x="26" y="0"/>
                </a:lnTo>
                <a:lnTo>
                  <a:pt x="26" y="0"/>
                </a:lnTo>
                <a:lnTo>
                  <a:pt x="13" y="0"/>
                </a:lnTo>
                <a:lnTo>
                  <a:pt x="13" y="0"/>
                </a:lnTo>
                <a:lnTo>
                  <a:pt x="13" y="0"/>
                </a:lnTo>
                <a:lnTo>
                  <a:pt x="13" y="0"/>
                </a:lnTo>
                <a:lnTo>
                  <a:pt x="9" y="17"/>
                </a:lnTo>
                <a:lnTo>
                  <a:pt x="0" y="38"/>
                </a:lnTo>
                <a:lnTo>
                  <a:pt x="0" y="38"/>
                </a:lnTo>
                <a:lnTo>
                  <a:pt x="9" y="42"/>
                </a:lnTo>
                <a:lnTo>
                  <a:pt x="13" y="38"/>
                </a:lnTo>
                <a:lnTo>
                  <a:pt x="13" y="38"/>
                </a:lnTo>
                <a:lnTo>
                  <a:pt x="13" y="46"/>
                </a:lnTo>
                <a:lnTo>
                  <a:pt x="0" y="46"/>
                </a:lnTo>
                <a:lnTo>
                  <a:pt x="0" y="59"/>
                </a:lnTo>
                <a:lnTo>
                  <a:pt x="13" y="59"/>
                </a:lnTo>
                <a:lnTo>
                  <a:pt x="13" y="71"/>
                </a:lnTo>
                <a:lnTo>
                  <a:pt x="13" y="71"/>
                </a:lnTo>
                <a:lnTo>
                  <a:pt x="9" y="76"/>
                </a:lnTo>
                <a:lnTo>
                  <a:pt x="9" y="76"/>
                </a:lnTo>
                <a:lnTo>
                  <a:pt x="17" y="88"/>
                </a:lnTo>
                <a:lnTo>
                  <a:pt x="21" y="84"/>
                </a:lnTo>
                <a:lnTo>
                  <a:pt x="21" y="84"/>
                </a:lnTo>
                <a:lnTo>
                  <a:pt x="42" y="71"/>
                </a:lnTo>
                <a:lnTo>
                  <a:pt x="42" y="71"/>
                </a:lnTo>
                <a:lnTo>
                  <a:pt x="38" y="63"/>
                </a:lnTo>
                <a:lnTo>
                  <a:pt x="38" y="63"/>
                </a:lnTo>
                <a:lnTo>
                  <a:pt x="30" y="67"/>
                </a:lnTo>
                <a:lnTo>
                  <a:pt x="30" y="67"/>
                </a:lnTo>
                <a:lnTo>
                  <a:pt x="26" y="67"/>
                </a:lnTo>
                <a:lnTo>
                  <a:pt x="26" y="59"/>
                </a:lnTo>
                <a:lnTo>
                  <a:pt x="38" y="59"/>
                </a:lnTo>
                <a:lnTo>
                  <a:pt x="38" y="46"/>
                </a:lnTo>
                <a:lnTo>
                  <a:pt x="26" y="46"/>
                </a:lnTo>
                <a:lnTo>
                  <a:pt x="26" y="38"/>
                </a:lnTo>
                <a:lnTo>
                  <a:pt x="38" y="38"/>
                </a:lnTo>
                <a:lnTo>
                  <a:pt x="38" y="29"/>
                </a:lnTo>
                <a:lnTo>
                  <a:pt x="38" y="29"/>
                </a:lnTo>
                <a:lnTo>
                  <a:pt x="17" y="29"/>
                </a:lnTo>
                <a:lnTo>
                  <a:pt x="17" y="29"/>
                </a:lnTo>
                <a:close/>
                <a:moveTo>
                  <a:pt x="38" y="33"/>
                </a:moveTo>
                <a:lnTo>
                  <a:pt x="38" y="33"/>
                </a:lnTo>
                <a:lnTo>
                  <a:pt x="47" y="38"/>
                </a:lnTo>
                <a:lnTo>
                  <a:pt x="47" y="38"/>
                </a:lnTo>
                <a:lnTo>
                  <a:pt x="51" y="38"/>
                </a:lnTo>
                <a:lnTo>
                  <a:pt x="51" y="38"/>
                </a:lnTo>
                <a:lnTo>
                  <a:pt x="51" y="25"/>
                </a:lnTo>
                <a:lnTo>
                  <a:pt x="59" y="25"/>
                </a:lnTo>
                <a:lnTo>
                  <a:pt x="59" y="25"/>
                </a:lnTo>
                <a:lnTo>
                  <a:pt x="59" y="38"/>
                </a:lnTo>
                <a:lnTo>
                  <a:pt x="59" y="38"/>
                </a:lnTo>
                <a:lnTo>
                  <a:pt x="59" y="42"/>
                </a:lnTo>
                <a:lnTo>
                  <a:pt x="42" y="42"/>
                </a:lnTo>
                <a:lnTo>
                  <a:pt x="42" y="50"/>
                </a:lnTo>
                <a:lnTo>
                  <a:pt x="59" y="50"/>
                </a:lnTo>
                <a:lnTo>
                  <a:pt x="59" y="50"/>
                </a:lnTo>
                <a:lnTo>
                  <a:pt x="47" y="67"/>
                </a:lnTo>
                <a:lnTo>
                  <a:pt x="34" y="84"/>
                </a:lnTo>
                <a:lnTo>
                  <a:pt x="34" y="84"/>
                </a:lnTo>
                <a:lnTo>
                  <a:pt x="47" y="92"/>
                </a:lnTo>
                <a:lnTo>
                  <a:pt x="47" y="92"/>
                </a:lnTo>
                <a:lnTo>
                  <a:pt x="64" y="67"/>
                </a:lnTo>
                <a:lnTo>
                  <a:pt x="64" y="67"/>
                </a:lnTo>
                <a:lnTo>
                  <a:pt x="72" y="80"/>
                </a:lnTo>
                <a:lnTo>
                  <a:pt x="85" y="88"/>
                </a:lnTo>
                <a:lnTo>
                  <a:pt x="85" y="88"/>
                </a:lnTo>
                <a:lnTo>
                  <a:pt x="93" y="80"/>
                </a:lnTo>
                <a:lnTo>
                  <a:pt x="93" y="80"/>
                </a:lnTo>
                <a:lnTo>
                  <a:pt x="80" y="67"/>
                </a:lnTo>
                <a:lnTo>
                  <a:pt x="72" y="50"/>
                </a:lnTo>
                <a:lnTo>
                  <a:pt x="93" y="50"/>
                </a:lnTo>
                <a:lnTo>
                  <a:pt x="93" y="42"/>
                </a:lnTo>
                <a:lnTo>
                  <a:pt x="72" y="42"/>
                </a:lnTo>
                <a:lnTo>
                  <a:pt x="72" y="42"/>
                </a:lnTo>
                <a:lnTo>
                  <a:pt x="72" y="38"/>
                </a:lnTo>
                <a:lnTo>
                  <a:pt x="72" y="38"/>
                </a:lnTo>
                <a:lnTo>
                  <a:pt x="72" y="29"/>
                </a:lnTo>
                <a:lnTo>
                  <a:pt x="89" y="29"/>
                </a:lnTo>
                <a:lnTo>
                  <a:pt x="89" y="17"/>
                </a:lnTo>
                <a:lnTo>
                  <a:pt x="72" y="17"/>
                </a:lnTo>
                <a:lnTo>
                  <a:pt x="72" y="4"/>
                </a:lnTo>
                <a:lnTo>
                  <a:pt x="72" y="4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59" y="0"/>
                </a:lnTo>
                <a:lnTo>
                  <a:pt x="59" y="17"/>
                </a:lnTo>
                <a:lnTo>
                  <a:pt x="55" y="17"/>
                </a:lnTo>
                <a:lnTo>
                  <a:pt x="55" y="17"/>
                </a:lnTo>
                <a:lnTo>
                  <a:pt x="55" y="8"/>
                </a:lnTo>
                <a:lnTo>
                  <a:pt x="55" y="8"/>
                </a:lnTo>
                <a:lnTo>
                  <a:pt x="55" y="8"/>
                </a:lnTo>
                <a:lnTo>
                  <a:pt x="42" y="4"/>
                </a:lnTo>
                <a:lnTo>
                  <a:pt x="42" y="4"/>
                </a:lnTo>
                <a:lnTo>
                  <a:pt x="38" y="33"/>
                </a:lnTo>
                <a:lnTo>
                  <a:pt x="38" y="33"/>
                </a:lnTo>
                <a:lnTo>
                  <a:pt x="38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9940925" y="1751013"/>
            <a:ext cx="139700" cy="146050"/>
          </a:xfrm>
          <a:custGeom>
            <a:avLst/>
            <a:gdLst>
              <a:gd name="T0" fmla="*/ 59 w 88"/>
              <a:gd name="T1" fmla="*/ 17 h 92"/>
              <a:gd name="T2" fmla="*/ 84 w 88"/>
              <a:gd name="T3" fmla="*/ 46 h 92"/>
              <a:gd name="T4" fmla="*/ 88 w 88"/>
              <a:gd name="T5" fmla="*/ 33 h 92"/>
              <a:gd name="T6" fmla="*/ 75 w 88"/>
              <a:gd name="T7" fmla="*/ 21 h 92"/>
              <a:gd name="T8" fmla="*/ 67 w 88"/>
              <a:gd name="T9" fmla="*/ 4 h 92"/>
              <a:gd name="T10" fmla="*/ 67 w 88"/>
              <a:gd name="T11" fmla="*/ 4 h 92"/>
              <a:gd name="T12" fmla="*/ 67 w 88"/>
              <a:gd name="T13" fmla="*/ 0 h 92"/>
              <a:gd name="T14" fmla="*/ 63 w 88"/>
              <a:gd name="T15" fmla="*/ 0 h 92"/>
              <a:gd name="T16" fmla="*/ 59 w 88"/>
              <a:gd name="T17" fmla="*/ 0 h 92"/>
              <a:gd name="T18" fmla="*/ 50 w 88"/>
              <a:gd name="T19" fmla="*/ 0 h 92"/>
              <a:gd name="T20" fmla="*/ 38 w 88"/>
              <a:gd name="T21" fmla="*/ 29 h 92"/>
              <a:gd name="T22" fmla="*/ 38 w 88"/>
              <a:gd name="T23" fmla="*/ 21 h 92"/>
              <a:gd name="T24" fmla="*/ 38 w 88"/>
              <a:gd name="T25" fmla="*/ 21 h 92"/>
              <a:gd name="T26" fmla="*/ 38 w 88"/>
              <a:gd name="T27" fmla="*/ 17 h 92"/>
              <a:gd name="T28" fmla="*/ 25 w 88"/>
              <a:gd name="T29" fmla="*/ 17 h 92"/>
              <a:gd name="T30" fmla="*/ 21 w 88"/>
              <a:gd name="T31" fmla="*/ 63 h 92"/>
              <a:gd name="T32" fmla="*/ 21 w 88"/>
              <a:gd name="T33" fmla="*/ 8 h 92"/>
              <a:gd name="T34" fmla="*/ 25 w 88"/>
              <a:gd name="T35" fmla="*/ 4 h 92"/>
              <a:gd name="T36" fmla="*/ 25 w 88"/>
              <a:gd name="T37" fmla="*/ 0 h 92"/>
              <a:gd name="T38" fmla="*/ 12 w 88"/>
              <a:gd name="T39" fmla="*/ 0 h 92"/>
              <a:gd name="T40" fmla="*/ 8 w 88"/>
              <a:gd name="T41" fmla="*/ 67 h 92"/>
              <a:gd name="T42" fmla="*/ 8 w 88"/>
              <a:gd name="T43" fmla="*/ 21 h 92"/>
              <a:gd name="T44" fmla="*/ 8 w 88"/>
              <a:gd name="T45" fmla="*/ 21 h 92"/>
              <a:gd name="T46" fmla="*/ 8 w 88"/>
              <a:gd name="T47" fmla="*/ 17 h 92"/>
              <a:gd name="T48" fmla="*/ 8 w 88"/>
              <a:gd name="T49" fmla="*/ 17 h 92"/>
              <a:gd name="T50" fmla="*/ 0 w 88"/>
              <a:gd name="T51" fmla="*/ 17 h 92"/>
              <a:gd name="T52" fmla="*/ 0 w 88"/>
              <a:gd name="T53" fmla="*/ 76 h 92"/>
              <a:gd name="T54" fmla="*/ 0 w 88"/>
              <a:gd name="T55" fmla="*/ 76 h 92"/>
              <a:gd name="T56" fmla="*/ 12 w 88"/>
              <a:gd name="T57" fmla="*/ 76 h 92"/>
              <a:gd name="T58" fmla="*/ 25 w 88"/>
              <a:gd name="T59" fmla="*/ 80 h 92"/>
              <a:gd name="T60" fmla="*/ 38 w 88"/>
              <a:gd name="T61" fmla="*/ 42 h 92"/>
              <a:gd name="T62" fmla="*/ 38 w 88"/>
              <a:gd name="T63" fmla="*/ 46 h 92"/>
              <a:gd name="T64" fmla="*/ 59 w 88"/>
              <a:gd name="T65" fmla="*/ 17 h 92"/>
              <a:gd name="T66" fmla="*/ 59 w 88"/>
              <a:gd name="T67" fmla="*/ 17 h 92"/>
              <a:gd name="T68" fmla="*/ 50 w 88"/>
              <a:gd name="T69" fmla="*/ 33 h 92"/>
              <a:gd name="T70" fmla="*/ 54 w 88"/>
              <a:gd name="T71" fmla="*/ 42 h 92"/>
              <a:gd name="T72" fmla="*/ 59 w 88"/>
              <a:gd name="T73" fmla="*/ 46 h 92"/>
              <a:gd name="T74" fmla="*/ 67 w 88"/>
              <a:gd name="T75" fmla="*/ 42 h 92"/>
              <a:gd name="T76" fmla="*/ 63 w 88"/>
              <a:gd name="T77" fmla="*/ 29 h 92"/>
              <a:gd name="T78" fmla="*/ 46 w 88"/>
              <a:gd name="T79" fmla="*/ 76 h 92"/>
              <a:gd name="T80" fmla="*/ 67 w 88"/>
              <a:gd name="T81" fmla="*/ 92 h 92"/>
              <a:gd name="T82" fmla="*/ 75 w 88"/>
              <a:gd name="T83" fmla="*/ 84 h 92"/>
              <a:gd name="T84" fmla="*/ 71 w 88"/>
              <a:gd name="T85" fmla="*/ 80 h 92"/>
              <a:gd name="T86" fmla="*/ 67 w 88"/>
              <a:gd name="T87" fmla="*/ 76 h 92"/>
              <a:gd name="T88" fmla="*/ 71 w 88"/>
              <a:gd name="T89" fmla="*/ 71 h 92"/>
              <a:gd name="T90" fmla="*/ 84 w 88"/>
              <a:gd name="T91" fmla="*/ 46 h 92"/>
              <a:gd name="T92" fmla="*/ 42 w 88"/>
              <a:gd name="T93" fmla="*/ 59 h 92"/>
              <a:gd name="T94" fmla="*/ 63 w 88"/>
              <a:gd name="T95" fmla="*/ 59 h 92"/>
              <a:gd name="T96" fmla="*/ 59 w 88"/>
              <a:gd name="T97" fmla="*/ 67 h 92"/>
              <a:gd name="T98" fmla="*/ 42 w 88"/>
              <a:gd name="T99" fmla="*/ 71 h 92"/>
              <a:gd name="T100" fmla="*/ 46 w 88"/>
              <a:gd name="T101" fmla="*/ 76 h 92"/>
              <a:gd name="T102" fmla="*/ 46 w 88"/>
              <a:gd name="T103" fmla="*/ 7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8" h="92">
                <a:moveTo>
                  <a:pt x="59" y="17"/>
                </a:moveTo>
                <a:lnTo>
                  <a:pt x="59" y="17"/>
                </a:lnTo>
                <a:lnTo>
                  <a:pt x="71" y="33"/>
                </a:lnTo>
                <a:lnTo>
                  <a:pt x="84" y="46"/>
                </a:lnTo>
                <a:lnTo>
                  <a:pt x="84" y="46"/>
                </a:lnTo>
                <a:lnTo>
                  <a:pt x="88" y="33"/>
                </a:lnTo>
                <a:lnTo>
                  <a:pt x="88" y="33"/>
                </a:lnTo>
                <a:lnTo>
                  <a:pt x="75" y="21"/>
                </a:lnTo>
                <a:lnTo>
                  <a:pt x="67" y="4"/>
                </a:lnTo>
                <a:lnTo>
                  <a:pt x="67" y="4"/>
                </a:lnTo>
                <a:lnTo>
                  <a:pt x="67" y="4"/>
                </a:lnTo>
                <a:lnTo>
                  <a:pt x="67" y="4"/>
                </a:lnTo>
                <a:lnTo>
                  <a:pt x="67" y="0"/>
                </a:lnTo>
                <a:lnTo>
                  <a:pt x="67" y="0"/>
                </a:lnTo>
                <a:lnTo>
                  <a:pt x="63" y="0"/>
                </a:lnTo>
                <a:lnTo>
                  <a:pt x="63" y="0"/>
                </a:lnTo>
                <a:lnTo>
                  <a:pt x="59" y="0"/>
                </a:lnTo>
                <a:lnTo>
                  <a:pt x="59" y="0"/>
                </a:lnTo>
                <a:lnTo>
                  <a:pt x="50" y="0"/>
                </a:lnTo>
                <a:lnTo>
                  <a:pt x="50" y="0"/>
                </a:lnTo>
                <a:lnTo>
                  <a:pt x="46" y="17"/>
                </a:lnTo>
                <a:lnTo>
                  <a:pt x="38" y="29"/>
                </a:lnTo>
                <a:lnTo>
                  <a:pt x="38" y="21"/>
                </a:lnTo>
                <a:lnTo>
                  <a:pt x="38" y="21"/>
                </a:lnTo>
                <a:lnTo>
                  <a:pt x="38" y="21"/>
                </a:lnTo>
                <a:lnTo>
                  <a:pt x="38" y="21"/>
                </a:lnTo>
                <a:lnTo>
                  <a:pt x="38" y="17"/>
                </a:lnTo>
                <a:lnTo>
                  <a:pt x="38" y="17"/>
                </a:lnTo>
                <a:lnTo>
                  <a:pt x="29" y="17"/>
                </a:lnTo>
                <a:lnTo>
                  <a:pt x="25" y="17"/>
                </a:lnTo>
                <a:lnTo>
                  <a:pt x="25" y="63"/>
                </a:lnTo>
                <a:lnTo>
                  <a:pt x="21" y="63"/>
                </a:lnTo>
                <a:lnTo>
                  <a:pt x="21" y="8"/>
                </a:lnTo>
                <a:lnTo>
                  <a:pt x="21" y="8"/>
                </a:lnTo>
                <a:lnTo>
                  <a:pt x="25" y="4"/>
                </a:lnTo>
                <a:lnTo>
                  <a:pt x="25" y="4"/>
                </a:lnTo>
                <a:lnTo>
                  <a:pt x="25" y="0"/>
                </a:lnTo>
                <a:lnTo>
                  <a:pt x="25" y="0"/>
                </a:lnTo>
                <a:lnTo>
                  <a:pt x="16" y="0"/>
                </a:lnTo>
                <a:lnTo>
                  <a:pt x="12" y="0"/>
                </a:lnTo>
                <a:lnTo>
                  <a:pt x="12" y="67"/>
                </a:lnTo>
                <a:lnTo>
                  <a:pt x="8" y="67"/>
                </a:lnTo>
                <a:lnTo>
                  <a:pt x="8" y="21"/>
                </a:lnTo>
                <a:lnTo>
                  <a:pt x="8" y="21"/>
                </a:lnTo>
                <a:lnTo>
                  <a:pt x="8" y="21"/>
                </a:lnTo>
                <a:lnTo>
                  <a:pt x="8" y="21"/>
                </a:lnTo>
                <a:lnTo>
                  <a:pt x="8" y="17"/>
                </a:lnTo>
                <a:lnTo>
                  <a:pt x="8" y="17"/>
                </a:lnTo>
                <a:lnTo>
                  <a:pt x="8" y="17"/>
                </a:lnTo>
                <a:lnTo>
                  <a:pt x="8" y="17"/>
                </a:lnTo>
                <a:lnTo>
                  <a:pt x="4" y="17"/>
                </a:lnTo>
                <a:lnTo>
                  <a:pt x="0" y="17"/>
                </a:lnTo>
                <a:lnTo>
                  <a:pt x="0" y="76"/>
                </a:lnTo>
                <a:lnTo>
                  <a:pt x="0" y="76"/>
                </a:lnTo>
                <a:lnTo>
                  <a:pt x="0" y="76"/>
                </a:lnTo>
                <a:lnTo>
                  <a:pt x="0" y="76"/>
                </a:lnTo>
                <a:lnTo>
                  <a:pt x="12" y="76"/>
                </a:lnTo>
                <a:lnTo>
                  <a:pt x="12" y="76"/>
                </a:lnTo>
                <a:lnTo>
                  <a:pt x="25" y="71"/>
                </a:lnTo>
                <a:lnTo>
                  <a:pt x="25" y="80"/>
                </a:lnTo>
                <a:lnTo>
                  <a:pt x="38" y="80"/>
                </a:lnTo>
                <a:lnTo>
                  <a:pt x="38" y="42"/>
                </a:lnTo>
                <a:lnTo>
                  <a:pt x="38" y="46"/>
                </a:lnTo>
                <a:lnTo>
                  <a:pt x="38" y="46"/>
                </a:lnTo>
                <a:lnTo>
                  <a:pt x="50" y="29"/>
                </a:lnTo>
                <a:lnTo>
                  <a:pt x="59" y="17"/>
                </a:lnTo>
                <a:lnTo>
                  <a:pt x="59" y="17"/>
                </a:lnTo>
                <a:lnTo>
                  <a:pt x="59" y="17"/>
                </a:lnTo>
                <a:close/>
                <a:moveTo>
                  <a:pt x="63" y="29"/>
                </a:moveTo>
                <a:lnTo>
                  <a:pt x="50" y="33"/>
                </a:lnTo>
                <a:lnTo>
                  <a:pt x="50" y="33"/>
                </a:lnTo>
                <a:lnTo>
                  <a:pt x="54" y="42"/>
                </a:lnTo>
                <a:lnTo>
                  <a:pt x="54" y="42"/>
                </a:lnTo>
                <a:lnTo>
                  <a:pt x="59" y="46"/>
                </a:lnTo>
                <a:lnTo>
                  <a:pt x="67" y="42"/>
                </a:lnTo>
                <a:lnTo>
                  <a:pt x="67" y="42"/>
                </a:lnTo>
                <a:lnTo>
                  <a:pt x="63" y="29"/>
                </a:lnTo>
                <a:lnTo>
                  <a:pt x="63" y="29"/>
                </a:lnTo>
                <a:lnTo>
                  <a:pt x="63" y="29"/>
                </a:lnTo>
                <a:close/>
                <a:moveTo>
                  <a:pt x="46" y="76"/>
                </a:moveTo>
                <a:lnTo>
                  <a:pt x="46" y="76"/>
                </a:lnTo>
                <a:lnTo>
                  <a:pt x="67" y="92"/>
                </a:lnTo>
                <a:lnTo>
                  <a:pt x="67" y="92"/>
                </a:lnTo>
                <a:lnTo>
                  <a:pt x="75" y="84"/>
                </a:lnTo>
                <a:lnTo>
                  <a:pt x="75" y="84"/>
                </a:lnTo>
                <a:lnTo>
                  <a:pt x="71" y="80"/>
                </a:lnTo>
                <a:lnTo>
                  <a:pt x="71" y="80"/>
                </a:lnTo>
                <a:lnTo>
                  <a:pt x="67" y="76"/>
                </a:lnTo>
                <a:lnTo>
                  <a:pt x="67" y="76"/>
                </a:lnTo>
                <a:lnTo>
                  <a:pt x="71" y="71"/>
                </a:lnTo>
                <a:lnTo>
                  <a:pt x="71" y="71"/>
                </a:lnTo>
                <a:lnTo>
                  <a:pt x="84" y="46"/>
                </a:lnTo>
                <a:lnTo>
                  <a:pt x="42" y="46"/>
                </a:lnTo>
                <a:lnTo>
                  <a:pt x="42" y="59"/>
                </a:lnTo>
                <a:lnTo>
                  <a:pt x="63" y="59"/>
                </a:lnTo>
                <a:lnTo>
                  <a:pt x="63" y="59"/>
                </a:lnTo>
                <a:lnTo>
                  <a:pt x="59" y="67"/>
                </a:lnTo>
                <a:lnTo>
                  <a:pt x="59" y="67"/>
                </a:lnTo>
                <a:lnTo>
                  <a:pt x="50" y="63"/>
                </a:lnTo>
                <a:lnTo>
                  <a:pt x="42" y="71"/>
                </a:lnTo>
                <a:lnTo>
                  <a:pt x="42" y="71"/>
                </a:lnTo>
                <a:lnTo>
                  <a:pt x="46" y="76"/>
                </a:lnTo>
                <a:lnTo>
                  <a:pt x="46" y="76"/>
                </a:lnTo>
                <a:lnTo>
                  <a:pt x="46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10101263" y="1751013"/>
            <a:ext cx="139700" cy="139700"/>
          </a:xfrm>
          <a:custGeom>
            <a:avLst/>
            <a:gdLst>
              <a:gd name="T0" fmla="*/ 50 w 88"/>
              <a:gd name="T1" fmla="*/ 12 h 88"/>
              <a:gd name="T2" fmla="*/ 50 w 88"/>
              <a:gd name="T3" fmla="*/ 12 h 88"/>
              <a:gd name="T4" fmla="*/ 50 w 88"/>
              <a:gd name="T5" fmla="*/ 8 h 88"/>
              <a:gd name="T6" fmla="*/ 50 w 88"/>
              <a:gd name="T7" fmla="*/ 8 h 88"/>
              <a:gd name="T8" fmla="*/ 46 w 88"/>
              <a:gd name="T9" fmla="*/ 0 h 88"/>
              <a:gd name="T10" fmla="*/ 46 w 88"/>
              <a:gd name="T11" fmla="*/ 0 h 88"/>
              <a:gd name="T12" fmla="*/ 42 w 88"/>
              <a:gd name="T13" fmla="*/ 0 h 88"/>
              <a:gd name="T14" fmla="*/ 42 w 88"/>
              <a:gd name="T15" fmla="*/ 0 h 88"/>
              <a:gd name="T16" fmla="*/ 33 w 88"/>
              <a:gd name="T17" fmla="*/ 0 h 88"/>
              <a:gd name="T18" fmla="*/ 33 w 88"/>
              <a:gd name="T19" fmla="*/ 0 h 88"/>
              <a:gd name="T20" fmla="*/ 38 w 88"/>
              <a:gd name="T21" fmla="*/ 12 h 88"/>
              <a:gd name="T22" fmla="*/ 0 w 88"/>
              <a:gd name="T23" fmla="*/ 12 h 88"/>
              <a:gd name="T24" fmla="*/ 0 w 88"/>
              <a:gd name="T25" fmla="*/ 25 h 88"/>
              <a:gd name="T26" fmla="*/ 38 w 88"/>
              <a:gd name="T27" fmla="*/ 25 h 88"/>
              <a:gd name="T28" fmla="*/ 38 w 88"/>
              <a:gd name="T29" fmla="*/ 33 h 88"/>
              <a:gd name="T30" fmla="*/ 8 w 88"/>
              <a:gd name="T31" fmla="*/ 33 h 88"/>
              <a:gd name="T32" fmla="*/ 8 w 88"/>
              <a:gd name="T33" fmla="*/ 80 h 88"/>
              <a:gd name="T34" fmla="*/ 21 w 88"/>
              <a:gd name="T35" fmla="*/ 80 h 88"/>
              <a:gd name="T36" fmla="*/ 21 w 88"/>
              <a:gd name="T37" fmla="*/ 46 h 88"/>
              <a:gd name="T38" fmla="*/ 38 w 88"/>
              <a:gd name="T39" fmla="*/ 46 h 88"/>
              <a:gd name="T40" fmla="*/ 38 w 88"/>
              <a:gd name="T41" fmla="*/ 88 h 88"/>
              <a:gd name="T42" fmla="*/ 50 w 88"/>
              <a:gd name="T43" fmla="*/ 88 h 88"/>
              <a:gd name="T44" fmla="*/ 50 w 88"/>
              <a:gd name="T45" fmla="*/ 46 h 88"/>
              <a:gd name="T46" fmla="*/ 63 w 88"/>
              <a:gd name="T47" fmla="*/ 46 h 88"/>
              <a:gd name="T48" fmla="*/ 63 w 88"/>
              <a:gd name="T49" fmla="*/ 67 h 88"/>
              <a:gd name="T50" fmla="*/ 63 w 88"/>
              <a:gd name="T51" fmla="*/ 67 h 88"/>
              <a:gd name="T52" fmla="*/ 59 w 88"/>
              <a:gd name="T53" fmla="*/ 67 h 88"/>
              <a:gd name="T54" fmla="*/ 55 w 88"/>
              <a:gd name="T55" fmla="*/ 67 h 88"/>
              <a:gd name="T56" fmla="*/ 55 w 88"/>
              <a:gd name="T57" fmla="*/ 67 h 88"/>
              <a:gd name="T58" fmla="*/ 55 w 88"/>
              <a:gd name="T59" fmla="*/ 80 h 88"/>
              <a:gd name="T60" fmla="*/ 55 w 88"/>
              <a:gd name="T61" fmla="*/ 80 h 88"/>
              <a:gd name="T62" fmla="*/ 71 w 88"/>
              <a:gd name="T63" fmla="*/ 80 h 88"/>
              <a:gd name="T64" fmla="*/ 76 w 88"/>
              <a:gd name="T65" fmla="*/ 76 h 88"/>
              <a:gd name="T66" fmla="*/ 76 w 88"/>
              <a:gd name="T67" fmla="*/ 71 h 88"/>
              <a:gd name="T68" fmla="*/ 76 w 88"/>
              <a:gd name="T69" fmla="*/ 33 h 88"/>
              <a:gd name="T70" fmla="*/ 50 w 88"/>
              <a:gd name="T71" fmla="*/ 33 h 88"/>
              <a:gd name="T72" fmla="*/ 50 w 88"/>
              <a:gd name="T73" fmla="*/ 25 h 88"/>
              <a:gd name="T74" fmla="*/ 88 w 88"/>
              <a:gd name="T75" fmla="*/ 25 h 88"/>
              <a:gd name="T76" fmla="*/ 88 w 88"/>
              <a:gd name="T77" fmla="*/ 12 h 88"/>
              <a:gd name="T78" fmla="*/ 42 w 88"/>
              <a:gd name="T79" fmla="*/ 12 h 88"/>
              <a:gd name="T80" fmla="*/ 42 w 88"/>
              <a:gd name="T81" fmla="*/ 12 h 88"/>
              <a:gd name="T82" fmla="*/ 50 w 88"/>
              <a:gd name="T83" fmla="*/ 12 h 88"/>
              <a:gd name="T84" fmla="*/ 50 w 88"/>
              <a:gd name="T85" fmla="*/ 12 h 88"/>
              <a:gd name="T86" fmla="*/ 50 w 88"/>
              <a:gd name="T87" fmla="*/ 1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88">
                <a:moveTo>
                  <a:pt x="50" y="12"/>
                </a:moveTo>
                <a:lnTo>
                  <a:pt x="50" y="12"/>
                </a:lnTo>
                <a:lnTo>
                  <a:pt x="50" y="8"/>
                </a:lnTo>
                <a:lnTo>
                  <a:pt x="50" y="8"/>
                </a:lnTo>
                <a:lnTo>
                  <a:pt x="46" y="0"/>
                </a:lnTo>
                <a:lnTo>
                  <a:pt x="46" y="0"/>
                </a:lnTo>
                <a:lnTo>
                  <a:pt x="42" y="0"/>
                </a:lnTo>
                <a:lnTo>
                  <a:pt x="42" y="0"/>
                </a:lnTo>
                <a:lnTo>
                  <a:pt x="33" y="0"/>
                </a:lnTo>
                <a:lnTo>
                  <a:pt x="33" y="0"/>
                </a:lnTo>
                <a:lnTo>
                  <a:pt x="38" y="12"/>
                </a:lnTo>
                <a:lnTo>
                  <a:pt x="0" y="12"/>
                </a:lnTo>
                <a:lnTo>
                  <a:pt x="0" y="25"/>
                </a:lnTo>
                <a:lnTo>
                  <a:pt x="38" y="25"/>
                </a:lnTo>
                <a:lnTo>
                  <a:pt x="38" y="33"/>
                </a:lnTo>
                <a:lnTo>
                  <a:pt x="8" y="33"/>
                </a:lnTo>
                <a:lnTo>
                  <a:pt x="8" y="80"/>
                </a:lnTo>
                <a:lnTo>
                  <a:pt x="21" y="80"/>
                </a:lnTo>
                <a:lnTo>
                  <a:pt x="21" y="46"/>
                </a:lnTo>
                <a:lnTo>
                  <a:pt x="38" y="46"/>
                </a:lnTo>
                <a:lnTo>
                  <a:pt x="38" y="88"/>
                </a:lnTo>
                <a:lnTo>
                  <a:pt x="50" y="88"/>
                </a:lnTo>
                <a:lnTo>
                  <a:pt x="50" y="46"/>
                </a:lnTo>
                <a:lnTo>
                  <a:pt x="63" y="46"/>
                </a:lnTo>
                <a:lnTo>
                  <a:pt x="63" y="67"/>
                </a:lnTo>
                <a:lnTo>
                  <a:pt x="63" y="67"/>
                </a:lnTo>
                <a:lnTo>
                  <a:pt x="59" y="67"/>
                </a:lnTo>
                <a:lnTo>
                  <a:pt x="55" y="67"/>
                </a:lnTo>
                <a:lnTo>
                  <a:pt x="55" y="67"/>
                </a:lnTo>
                <a:lnTo>
                  <a:pt x="55" y="80"/>
                </a:lnTo>
                <a:lnTo>
                  <a:pt x="55" y="80"/>
                </a:lnTo>
                <a:lnTo>
                  <a:pt x="71" y="80"/>
                </a:lnTo>
                <a:lnTo>
                  <a:pt x="76" y="76"/>
                </a:lnTo>
                <a:lnTo>
                  <a:pt x="76" y="71"/>
                </a:lnTo>
                <a:lnTo>
                  <a:pt x="76" y="33"/>
                </a:lnTo>
                <a:lnTo>
                  <a:pt x="50" y="33"/>
                </a:lnTo>
                <a:lnTo>
                  <a:pt x="50" y="25"/>
                </a:lnTo>
                <a:lnTo>
                  <a:pt x="88" y="25"/>
                </a:lnTo>
                <a:lnTo>
                  <a:pt x="88" y="12"/>
                </a:lnTo>
                <a:lnTo>
                  <a:pt x="42" y="12"/>
                </a:lnTo>
                <a:lnTo>
                  <a:pt x="42" y="12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7726363" y="2238375"/>
            <a:ext cx="147638" cy="147638"/>
          </a:xfrm>
          <a:custGeom>
            <a:avLst/>
            <a:gdLst>
              <a:gd name="T0" fmla="*/ 25 w 93"/>
              <a:gd name="T1" fmla="*/ 63 h 93"/>
              <a:gd name="T2" fmla="*/ 25 w 93"/>
              <a:gd name="T3" fmla="*/ 59 h 93"/>
              <a:gd name="T4" fmla="*/ 38 w 93"/>
              <a:gd name="T5" fmla="*/ 59 h 93"/>
              <a:gd name="T6" fmla="*/ 38 w 93"/>
              <a:gd name="T7" fmla="*/ 63 h 93"/>
              <a:gd name="T8" fmla="*/ 0 w 93"/>
              <a:gd name="T9" fmla="*/ 63 h 93"/>
              <a:gd name="T10" fmla="*/ 0 w 93"/>
              <a:gd name="T11" fmla="*/ 76 h 93"/>
              <a:gd name="T12" fmla="*/ 38 w 93"/>
              <a:gd name="T13" fmla="*/ 76 h 93"/>
              <a:gd name="T14" fmla="*/ 38 w 93"/>
              <a:gd name="T15" fmla="*/ 93 h 93"/>
              <a:gd name="T16" fmla="*/ 55 w 93"/>
              <a:gd name="T17" fmla="*/ 93 h 93"/>
              <a:gd name="T18" fmla="*/ 55 w 93"/>
              <a:gd name="T19" fmla="*/ 76 h 93"/>
              <a:gd name="T20" fmla="*/ 93 w 93"/>
              <a:gd name="T21" fmla="*/ 76 h 93"/>
              <a:gd name="T22" fmla="*/ 93 w 93"/>
              <a:gd name="T23" fmla="*/ 63 h 93"/>
              <a:gd name="T24" fmla="*/ 51 w 93"/>
              <a:gd name="T25" fmla="*/ 63 h 93"/>
              <a:gd name="T26" fmla="*/ 51 w 93"/>
              <a:gd name="T27" fmla="*/ 59 h 93"/>
              <a:gd name="T28" fmla="*/ 80 w 93"/>
              <a:gd name="T29" fmla="*/ 59 h 93"/>
              <a:gd name="T30" fmla="*/ 80 w 93"/>
              <a:gd name="T31" fmla="*/ 34 h 93"/>
              <a:gd name="T32" fmla="*/ 25 w 93"/>
              <a:gd name="T33" fmla="*/ 34 h 93"/>
              <a:gd name="T34" fmla="*/ 25 w 93"/>
              <a:gd name="T35" fmla="*/ 30 h 93"/>
              <a:gd name="T36" fmla="*/ 76 w 93"/>
              <a:gd name="T37" fmla="*/ 30 h 93"/>
              <a:gd name="T38" fmla="*/ 76 w 93"/>
              <a:gd name="T39" fmla="*/ 4 h 93"/>
              <a:gd name="T40" fmla="*/ 47 w 93"/>
              <a:gd name="T41" fmla="*/ 4 h 93"/>
              <a:gd name="T42" fmla="*/ 47 w 93"/>
              <a:gd name="T43" fmla="*/ 4 h 93"/>
              <a:gd name="T44" fmla="*/ 51 w 93"/>
              <a:gd name="T45" fmla="*/ 4 h 93"/>
              <a:gd name="T46" fmla="*/ 51 w 93"/>
              <a:gd name="T47" fmla="*/ 4 h 93"/>
              <a:gd name="T48" fmla="*/ 51 w 93"/>
              <a:gd name="T49" fmla="*/ 0 h 93"/>
              <a:gd name="T50" fmla="*/ 51 w 93"/>
              <a:gd name="T51" fmla="*/ 0 h 93"/>
              <a:gd name="T52" fmla="*/ 47 w 93"/>
              <a:gd name="T53" fmla="*/ 0 h 93"/>
              <a:gd name="T54" fmla="*/ 47 w 93"/>
              <a:gd name="T55" fmla="*/ 0 h 93"/>
              <a:gd name="T56" fmla="*/ 42 w 93"/>
              <a:gd name="T57" fmla="*/ 0 h 93"/>
              <a:gd name="T58" fmla="*/ 42 w 93"/>
              <a:gd name="T59" fmla="*/ 0 h 93"/>
              <a:gd name="T60" fmla="*/ 34 w 93"/>
              <a:gd name="T61" fmla="*/ 0 h 93"/>
              <a:gd name="T62" fmla="*/ 34 w 93"/>
              <a:gd name="T63" fmla="*/ 0 h 93"/>
              <a:gd name="T64" fmla="*/ 34 w 93"/>
              <a:gd name="T65" fmla="*/ 0 h 93"/>
              <a:gd name="T66" fmla="*/ 34 w 93"/>
              <a:gd name="T67" fmla="*/ 0 h 93"/>
              <a:gd name="T68" fmla="*/ 34 w 93"/>
              <a:gd name="T69" fmla="*/ 4 h 93"/>
              <a:gd name="T70" fmla="*/ 13 w 93"/>
              <a:gd name="T71" fmla="*/ 4 h 93"/>
              <a:gd name="T72" fmla="*/ 13 w 93"/>
              <a:gd name="T73" fmla="*/ 63 h 93"/>
              <a:gd name="T74" fmla="*/ 25 w 93"/>
              <a:gd name="T75" fmla="*/ 63 h 93"/>
              <a:gd name="T76" fmla="*/ 25 w 93"/>
              <a:gd name="T77" fmla="*/ 63 h 93"/>
              <a:gd name="T78" fmla="*/ 25 w 93"/>
              <a:gd name="T79" fmla="*/ 17 h 93"/>
              <a:gd name="T80" fmla="*/ 63 w 93"/>
              <a:gd name="T81" fmla="*/ 17 h 93"/>
              <a:gd name="T82" fmla="*/ 63 w 93"/>
              <a:gd name="T83" fmla="*/ 21 h 93"/>
              <a:gd name="T84" fmla="*/ 25 w 93"/>
              <a:gd name="T85" fmla="*/ 21 h 93"/>
              <a:gd name="T86" fmla="*/ 25 w 93"/>
              <a:gd name="T87" fmla="*/ 17 h 93"/>
              <a:gd name="T88" fmla="*/ 25 w 93"/>
              <a:gd name="T89" fmla="*/ 17 h 93"/>
              <a:gd name="T90" fmla="*/ 25 w 93"/>
              <a:gd name="T91" fmla="*/ 42 h 93"/>
              <a:gd name="T92" fmla="*/ 68 w 93"/>
              <a:gd name="T93" fmla="*/ 42 h 93"/>
              <a:gd name="T94" fmla="*/ 68 w 93"/>
              <a:gd name="T95" fmla="*/ 47 h 93"/>
              <a:gd name="T96" fmla="*/ 25 w 93"/>
              <a:gd name="T97" fmla="*/ 47 h 93"/>
              <a:gd name="T98" fmla="*/ 25 w 93"/>
              <a:gd name="T99" fmla="*/ 42 h 93"/>
              <a:gd name="T100" fmla="*/ 25 w 93"/>
              <a:gd name="T101" fmla="*/ 4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3" h="93">
                <a:moveTo>
                  <a:pt x="25" y="63"/>
                </a:moveTo>
                <a:lnTo>
                  <a:pt x="25" y="59"/>
                </a:lnTo>
                <a:lnTo>
                  <a:pt x="38" y="59"/>
                </a:lnTo>
                <a:lnTo>
                  <a:pt x="38" y="63"/>
                </a:lnTo>
                <a:lnTo>
                  <a:pt x="0" y="63"/>
                </a:lnTo>
                <a:lnTo>
                  <a:pt x="0" y="76"/>
                </a:lnTo>
                <a:lnTo>
                  <a:pt x="38" y="76"/>
                </a:lnTo>
                <a:lnTo>
                  <a:pt x="38" y="93"/>
                </a:lnTo>
                <a:lnTo>
                  <a:pt x="55" y="93"/>
                </a:lnTo>
                <a:lnTo>
                  <a:pt x="55" y="76"/>
                </a:lnTo>
                <a:lnTo>
                  <a:pt x="93" y="76"/>
                </a:lnTo>
                <a:lnTo>
                  <a:pt x="93" y="63"/>
                </a:lnTo>
                <a:lnTo>
                  <a:pt x="51" y="63"/>
                </a:lnTo>
                <a:lnTo>
                  <a:pt x="51" y="59"/>
                </a:lnTo>
                <a:lnTo>
                  <a:pt x="80" y="59"/>
                </a:lnTo>
                <a:lnTo>
                  <a:pt x="80" y="34"/>
                </a:lnTo>
                <a:lnTo>
                  <a:pt x="25" y="34"/>
                </a:lnTo>
                <a:lnTo>
                  <a:pt x="25" y="30"/>
                </a:lnTo>
                <a:lnTo>
                  <a:pt x="76" y="30"/>
                </a:lnTo>
                <a:lnTo>
                  <a:pt x="76" y="4"/>
                </a:lnTo>
                <a:lnTo>
                  <a:pt x="47" y="4"/>
                </a:lnTo>
                <a:lnTo>
                  <a:pt x="47" y="4"/>
                </a:lnTo>
                <a:lnTo>
                  <a:pt x="51" y="4"/>
                </a:lnTo>
                <a:lnTo>
                  <a:pt x="51" y="4"/>
                </a:lnTo>
                <a:lnTo>
                  <a:pt x="51" y="0"/>
                </a:lnTo>
                <a:lnTo>
                  <a:pt x="51" y="0"/>
                </a:lnTo>
                <a:lnTo>
                  <a:pt x="47" y="0"/>
                </a:lnTo>
                <a:lnTo>
                  <a:pt x="47" y="0"/>
                </a:lnTo>
                <a:lnTo>
                  <a:pt x="42" y="0"/>
                </a:lnTo>
                <a:lnTo>
                  <a:pt x="42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34" y="4"/>
                </a:lnTo>
                <a:lnTo>
                  <a:pt x="13" y="4"/>
                </a:lnTo>
                <a:lnTo>
                  <a:pt x="13" y="63"/>
                </a:lnTo>
                <a:lnTo>
                  <a:pt x="25" y="63"/>
                </a:lnTo>
                <a:lnTo>
                  <a:pt x="25" y="63"/>
                </a:lnTo>
                <a:close/>
                <a:moveTo>
                  <a:pt x="25" y="17"/>
                </a:moveTo>
                <a:lnTo>
                  <a:pt x="63" y="17"/>
                </a:lnTo>
                <a:lnTo>
                  <a:pt x="63" y="21"/>
                </a:lnTo>
                <a:lnTo>
                  <a:pt x="25" y="21"/>
                </a:lnTo>
                <a:lnTo>
                  <a:pt x="25" y="17"/>
                </a:lnTo>
                <a:lnTo>
                  <a:pt x="25" y="17"/>
                </a:lnTo>
                <a:close/>
                <a:moveTo>
                  <a:pt x="25" y="42"/>
                </a:moveTo>
                <a:lnTo>
                  <a:pt x="68" y="42"/>
                </a:lnTo>
                <a:lnTo>
                  <a:pt x="68" y="47"/>
                </a:lnTo>
                <a:lnTo>
                  <a:pt x="25" y="47"/>
                </a:lnTo>
                <a:lnTo>
                  <a:pt x="25" y="42"/>
                </a:lnTo>
                <a:lnTo>
                  <a:pt x="25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7886700" y="2238375"/>
            <a:ext cx="147638" cy="147638"/>
          </a:xfrm>
          <a:custGeom>
            <a:avLst/>
            <a:gdLst>
              <a:gd name="T0" fmla="*/ 17 w 93"/>
              <a:gd name="T1" fmla="*/ 17 h 93"/>
              <a:gd name="T2" fmla="*/ 13 w 93"/>
              <a:gd name="T3" fmla="*/ 30 h 93"/>
              <a:gd name="T4" fmla="*/ 0 w 93"/>
              <a:gd name="T5" fmla="*/ 30 h 93"/>
              <a:gd name="T6" fmla="*/ 21 w 93"/>
              <a:gd name="T7" fmla="*/ 47 h 93"/>
              <a:gd name="T8" fmla="*/ 21 w 93"/>
              <a:gd name="T9" fmla="*/ 59 h 93"/>
              <a:gd name="T10" fmla="*/ 17 w 93"/>
              <a:gd name="T11" fmla="*/ 76 h 93"/>
              <a:gd name="T12" fmla="*/ 13 w 93"/>
              <a:gd name="T13" fmla="*/ 76 h 93"/>
              <a:gd name="T14" fmla="*/ 13 w 93"/>
              <a:gd name="T15" fmla="*/ 89 h 93"/>
              <a:gd name="T16" fmla="*/ 34 w 93"/>
              <a:gd name="T17" fmla="*/ 80 h 93"/>
              <a:gd name="T18" fmla="*/ 47 w 93"/>
              <a:gd name="T19" fmla="*/ 47 h 93"/>
              <a:gd name="T20" fmla="*/ 47 w 93"/>
              <a:gd name="T21" fmla="*/ 42 h 93"/>
              <a:gd name="T22" fmla="*/ 38 w 93"/>
              <a:gd name="T23" fmla="*/ 30 h 93"/>
              <a:gd name="T24" fmla="*/ 42 w 93"/>
              <a:gd name="T25" fmla="*/ 21 h 93"/>
              <a:gd name="T26" fmla="*/ 30 w 93"/>
              <a:gd name="T27" fmla="*/ 21 h 93"/>
              <a:gd name="T28" fmla="*/ 17 w 93"/>
              <a:gd name="T29" fmla="*/ 30 h 93"/>
              <a:gd name="T30" fmla="*/ 21 w 93"/>
              <a:gd name="T31" fmla="*/ 26 h 93"/>
              <a:gd name="T32" fmla="*/ 47 w 93"/>
              <a:gd name="T33" fmla="*/ 17 h 93"/>
              <a:gd name="T34" fmla="*/ 34 w 93"/>
              <a:gd name="T35" fmla="*/ 9 h 93"/>
              <a:gd name="T36" fmla="*/ 30 w 93"/>
              <a:gd name="T37" fmla="*/ 0 h 93"/>
              <a:gd name="T38" fmla="*/ 17 w 93"/>
              <a:gd name="T39" fmla="*/ 0 h 93"/>
              <a:gd name="T40" fmla="*/ 5 w 93"/>
              <a:gd name="T41" fmla="*/ 9 h 93"/>
              <a:gd name="T42" fmla="*/ 5 w 93"/>
              <a:gd name="T43" fmla="*/ 17 h 93"/>
              <a:gd name="T44" fmla="*/ 47 w 93"/>
              <a:gd name="T45" fmla="*/ 72 h 93"/>
              <a:gd name="T46" fmla="*/ 42 w 93"/>
              <a:gd name="T47" fmla="*/ 59 h 93"/>
              <a:gd name="T48" fmla="*/ 38 w 93"/>
              <a:gd name="T49" fmla="*/ 63 h 93"/>
              <a:gd name="T50" fmla="*/ 38 w 93"/>
              <a:gd name="T51" fmla="*/ 80 h 93"/>
              <a:gd name="T52" fmla="*/ 47 w 93"/>
              <a:gd name="T53" fmla="*/ 76 h 93"/>
              <a:gd name="T54" fmla="*/ 38 w 93"/>
              <a:gd name="T55" fmla="*/ 85 h 93"/>
              <a:gd name="T56" fmla="*/ 47 w 93"/>
              <a:gd name="T57" fmla="*/ 93 h 93"/>
              <a:gd name="T58" fmla="*/ 51 w 93"/>
              <a:gd name="T59" fmla="*/ 93 h 93"/>
              <a:gd name="T60" fmla="*/ 63 w 93"/>
              <a:gd name="T61" fmla="*/ 42 h 93"/>
              <a:gd name="T62" fmla="*/ 85 w 93"/>
              <a:gd name="T63" fmla="*/ 93 h 93"/>
              <a:gd name="T64" fmla="*/ 93 w 93"/>
              <a:gd name="T65" fmla="*/ 30 h 93"/>
              <a:gd name="T66" fmla="*/ 63 w 93"/>
              <a:gd name="T67" fmla="*/ 17 h 93"/>
              <a:gd name="T68" fmla="*/ 93 w 93"/>
              <a:gd name="T69" fmla="*/ 13 h 93"/>
              <a:gd name="T70" fmla="*/ 93 w 93"/>
              <a:gd name="T71" fmla="*/ 9 h 93"/>
              <a:gd name="T72" fmla="*/ 68 w 93"/>
              <a:gd name="T73" fmla="*/ 4 h 93"/>
              <a:gd name="T74" fmla="*/ 51 w 93"/>
              <a:gd name="T75" fmla="*/ 55 h 93"/>
              <a:gd name="T76" fmla="*/ 47 w 93"/>
              <a:gd name="T77" fmla="*/ 72 h 93"/>
              <a:gd name="T78" fmla="*/ 9 w 93"/>
              <a:gd name="T79" fmla="*/ 59 h 93"/>
              <a:gd name="T80" fmla="*/ 5 w 93"/>
              <a:gd name="T81" fmla="*/ 68 h 93"/>
              <a:gd name="T82" fmla="*/ 5 w 93"/>
              <a:gd name="T83" fmla="*/ 80 h 93"/>
              <a:gd name="T84" fmla="*/ 9 w 93"/>
              <a:gd name="T85" fmla="*/ 85 h 93"/>
              <a:gd name="T86" fmla="*/ 17 w 93"/>
              <a:gd name="T87" fmla="*/ 6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3" h="93">
                <a:moveTo>
                  <a:pt x="5" y="17"/>
                </a:moveTo>
                <a:lnTo>
                  <a:pt x="17" y="17"/>
                </a:lnTo>
                <a:lnTo>
                  <a:pt x="17" y="17"/>
                </a:lnTo>
                <a:lnTo>
                  <a:pt x="9" y="21"/>
                </a:lnTo>
                <a:lnTo>
                  <a:pt x="9" y="21"/>
                </a:lnTo>
                <a:lnTo>
                  <a:pt x="13" y="30"/>
                </a:lnTo>
                <a:lnTo>
                  <a:pt x="13" y="30"/>
                </a:lnTo>
                <a:lnTo>
                  <a:pt x="13" y="30"/>
                </a:lnTo>
                <a:lnTo>
                  <a:pt x="0" y="30"/>
                </a:lnTo>
                <a:lnTo>
                  <a:pt x="0" y="42"/>
                </a:lnTo>
                <a:lnTo>
                  <a:pt x="21" y="42"/>
                </a:lnTo>
                <a:lnTo>
                  <a:pt x="21" y="47"/>
                </a:lnTo>
                <a:lnTo>
                  <a:pt x="5" y="47"/>
                </a:lnTo>
                <a:lnTo>
                  <a:pt x="5" y="59"/>
                </a:lnTo>
                <a:lnTo>
                  <a:pt x="21" y="59"/>
                </a:lnTo>
                <a:lnTo>
                  <a:pt x="21" y="76"/>
                </a:lnTo>
                <a:lnTo>
                  <a:pt x="21" y="76"/>
                </a:lnTo>
                <a:lnTo>
                  <a:pt x="17" y="76"/>
                </a:lnTo>
                <a:lnTo>
                  <a:pt x="17" y="76"/>
                </a:lnTo>
                <a:lnTo>
                  <a:pt x="17" y="76"/>
                </a:lnTo>
                <a:lnTo>
                  <a:pt x="13" y="76"/>
                </a:lnTo>
                <a:lnTo>
                  <a:pt x="13" y="76"/>
                </a:lnTo>
                <a:lnTo>
                  <a:pt x="13" y="89"/>
                </a:lnTo>
                <a:lnTo>
                  <a:pt x="13" y="89"/>
                </a:lnTo>
                <a:lnTo>
                  <a:pt x="30" y="89"/>
                </a:lnTo>
                <a:lnTo>
                  <a:pt x="30" y="85"/>
                </a:lnTo>
                <a:lnTo>
                  <a:pt x="34" y="80"/>
                </a:lnTo>
                <a:lnTo>
                  <a:pt x="34" y="59"/>
                </a:lnTo>
                <a:lnTo>
                  <a:pt x="47" y="59"/>
                </a:lnTo>
                <a:lnTo>
                  <a:pt x="47" y="47"/>
                </a:lnTo>
                <a:lnTo>
                  <a:pt x="30" y="47"/>
                </a:lnTo>
                <a:lnTo>
                  <a:pt x="30" y="42"/>
                </a:lnTo>
                <a:lnTo>
                  <a:pt x="47" y="42"/>
                </a:lnTo>
                <a:lnTo>
                  <a:pt x="47" y="30"/>
                </a:lnTo>
                <a:lnTo>
                  <a:pt x="38" y="30"/>
                </a:lnTo>
                <a:lnTo>
                  <a:pt x="38" y="30"/>
                </a:lnTo>
                <a:lnTo>
                  <a:pt x="42" y="26"/>
                </a:lnTo>
                <a:lnTo>
                  <a:pt x="42" y="26"/>
                </a:lnTo>
                <a:lnTo>
                  <a:pt x="42" y="21"/>
                </a:lnTo>
                <a:lnTo>
                  <a:pt x="38" y="21"/>
                </a:lnTo>
                <a:lnTo>
                  <a:pt x="38" y="21"/>
                </a:lnTo>
                <a:lnTo>
                  <a:pt x="30" y="21"/>
                </a:lnTo>
                <a:lnTo>
                  <a:pt x="26" y="30"/>
                </a:lnTo>
                <a:lnTo>
                  <a:pt x="17" y="30"/>
                </a:lnTo>
                <a:lnTo>
                  <a:pt x="17" y="30"/>
                </a:lnTo>
                <a:lnTo>
                  <a:pt x="21" y="30"/>
                </a:lnTo>
                <a:lnTo>
                  <a:pt x="21" y="30"/>
                </a:lnTo>
                <a:lnTo>
                  <a:pt x="21" y="26"/>
                </a:lnTo>
                <a:lnTo>
                  <a:pt x="21" y="26"/>
                </a:lnTo>
                <a:lnTo>
                  <a:pt x="21" y="17"/>
                </a:lnTo>
                <a:lnTo>
                  <a:pt x="47" y="17"/>
                </a:lnTo>
                <a:lnTo>
                  <a:pt x="47" y="9"/>
                </a:lnTo>
                <a:lnTo>
                  <a:pt x="34" y="9"/>
                </a:lnTo>
                <a:lnTo>
                  <a:pt x="34" y="9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17" y="0"/>
                </a:lnTo>
                <a:lnTo>
                  <a:pt x="17" y="0"/>
                </a:lnTo>
                <a:lnTo>
                  <a:pt x="17" y="9"/>
                </a:lnTo>
                <a:lnTo>
                  <a:pt x="5" y="9"/>
                </a:lnTo>
                <a:lnTo>
                  <a:pt x="5" y="9"/>
                </a:lnTo>
                <a:lnTo>
                  <a:pt x="5" y="9"/>
                </a:lnTo>
                <a:lnTo>
                  <a:pt x="5" y="17"/>
                </a:lnTo>
                <a:lnTo>
                  <a:pt x="5" y="17"/>
                </a:lnTo>
                <a:close/>
                <a:moveTo>
                  <a:pt x="47" y="72"/>
                </a:moveTo>
                <a:lnTo>
                  <a:pt x="47" y="72"/>
                </a:lnTo>
                <a:lnTo>
                  <a:pt x="47" y="68"/>
                </a:lnTo>
                <a:lnTo>
                  <a:pt x="47" y="68"/>
                </a:lnTo>
                <a:lnTo>
                  <a:pt x="42" y="59"/>
                </a:lnTo>
                <a:lnTo>
                  <a:pt x="42" y="59"/>
                </a:lnTo>
                <a:lnTo>
                  <a:pt x="38" y="63"/>
                </a:lnTo>
                <a:lnTo>
                  <a:pt x="38" y="63"/>
                </a:lnTo>
                <a:lnTo>
                  <a:pt x="34" y="63"/>
                </a:lnTo>
                <a:lnTo>
                  <a:pt x="38" y="80"/>
                </a:lnTo>
                <a:lnTo>
                  <a:pt x="38" y="80"/>
                </a:lnTo>
                <a:lnTo>
                  <a:pt x="42" y="76"/>
                </a:lnTo>
                <a:lnTo>
                  <a:pt x="42" y="76"/>
                </a:lnTo>
                <a:lnTo>
                  <a:pt x="47" y="76"/>
                </a:lnTo>
                <a:lnTo>
                  <a:pt x="47" y="76"/>
                </a:lnTo>
                <a:lnTo>
                  <a:pt x="38" y="85"/>
                </a:lnTo>
                <a:lnTo>
                  <a:pt x="38" y="85"/>
                </a:lnTo>
                <a:lnTo>
                  <a:pt x="38" y="85"/>
                </a:lnTo>
                <a:lnTo>
                  <a:pt x="38" y="85"/>
                </a:lnTo>
                <a:lnTo>
                  <a:pt x="47" y="93"/>
                </a:lnTo>
                <a:lnTo>
                  <a:pt x="47" y="93"/>
                </a:lnTo>
                <a:lnTo>
                  <a:pt x="51" y="93"/>
                </a:lnTo>
                <a:lnTo>
                  <a:pt x="51" y="93"/>
                </a:lnTo>
                <a:lnTo>
                  <a:pt x="59" y="76"/>
                </a:lnTo>
                <a:lnTo>
                  <a:pt x="63" y="55"/>
                </a:lnTo>
                <a:lnTo>
                  <a:pt x="63" y="42"/>
                </a:lnTo>
                <a:lnTo>
                  <a:pt x="72" y="42"/>
                </a:lnTo>
                <a:lnTo>
                  <a:pt x="72" y="93"/>
                </a:lnTo>
                <a:lnTo>
                  <a:pt x="85" y="93"/>
                </a:lnTo>
                <a:lnTo>
                  <a:pt x="85" y="42"/>
                </a:lnTo>
                <a:lnTo>
                  <a:pt x="93" y="42"/>
                </a:lnTo>
                <a:lnTo>
                  <a:pt x="93" y="30"/>
                </a:lnTo>
                <a:lnTo>
                  <a:pt x="63" y="30"/>
                </a:lnTo>
                <a:lnTo>
                  <a:pt x="63" y="17"/>
                </a:lnTo>
                <a:lnTo>
                  <a:pt x="63" y="17"/>
                </a:lnTo>
                <a:lnTo>
                  <a:pt x="80" y="13"/>
                </a:lnTo>
                <a:lnTo>
                  <a:pt x="80" y="13"/>
                </a:lnTo>
                <a:lnTo>
                  <a:pt x="93" y="13"/>
                </a:lnTo>
                <a:lnTo>
                  <a:pt x="93" y="13"/>
                </a:lnTo>
                <a:lnTo>
                  <a:pt x="93" y="9"/>
                </a:lnTo>
                <a:lnTo>
                  <a:pt x="93" y="9"/>
                </a:lnTo>
                <a:lnTo>
                  <a:pt x="80" y="0"/>
                </a:lnTo>
                <a:lnTo>
                  <a:pt x="80" y="0"/>
                </a:lnTo>
                <a:lnTo>
                  <a:pt x="68" y="4"/>
                </a:lnTo>
                <a:lnTo>
                  <a:pt x="51" y="9"/>
                </a:lnTo>
                <a:lnTo>
                  <a:pt x="51" y="55"/>
                </a:lnTo>
                <a:lnTo>
                  <a:pt x="51" y="55"/>
                </a:lnTo>
                <a:lnTo>
                  <a:pt x="47" y="72"/>
                </a:lnTo>
                <a:lnTo>
                  <a:pt x="47" y="72"/>
                </a:lnTo>
                <a:lnTo>
                  <a:pt x="47" y="72"/>
                </a:lnTo>
                <a:close/>
                <a:moveTo>
                  <a:pt x="17" y="63"/>
                </a:moveTo>
                <a:lnTo>
                  <a:pt x="17" y="63"/>
                </a:lnTo>
                <a:lnTo>
                  <a:pt x="9" y="59"/>
                </a:lnTo>
                <a:lnTo>
                  <a:pt x="9" y="59"/>
                </a:lnTo>
                <a:lnTo>
                  <a:pt x="5" y="68"/>
                </a:lnTo>
                <a:lnTo>
                  <a:pt x="5" y="68"/>
                </a:lnTo>
                <a:lnTo>
                  <a:pt x="0" y="76"/>
                </a:lnTo>
                <a:lnTo>
                  <a:pt x="0" y="76"/>
                </a:lnTo>
                <a:lnTo>
                  <a:pt x="5" y="80"/>
                </a:lnTo>
                <a:lnTo>
                  <a:pt x="5" y="80"/>
                </a:lnTo>
                <a:lnTo>
                  <a:pt x="9" y="85"/>
                </a:lnTo>
                <a:lnTo>
                  <a:pt x="9" y="85"/>
                </a:lnTo>
                <a:lnTo>
                  <a:pt x="17" y="63"/>
                </a:lnTo>
                <a:lnTo>
                  <a:pt x="17" y="63"/>
                </a:lnTo>
                <a:lnTo>
                  <a:pt x="17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/>
          </p:cNvSpPr>
          <p:nvPr/>
        </p:nvSpPr>
        <p:spPr bwMode="auto">
          <a:xfrm>
            <a:off x="8047038" y="2238375"/>
            <a:ext cx="141288" cy="141288"/>
          </a:xfrm>
          <a:custGeom>
            <a:avLst/>
            <a:gdLst>
              <a:gd name="T0" fmla="*/ 55 w 89"/>
              <a:gd name="T1" fmla="*/ 13 h 89"/>
              <a:gd name="T2" fmla="*/ 55 w 89"/>
              <a:gd name="T3" fmla="*/ 13 h 89"/>
              <a:gd name="T4" fmla="*/ 55 w 89"/>
              <a:gd name="T5" fmla="*/ 9 h 89"/>
              <a:gd name="T6" fmla="*/ 55 w 89"/>
              <a:gd name="T7" fmla="*/ 9 h 89"/>
              <a:gd name="T8" fmla="*/ 51 w 89"/>
              <a:gd name="T9" fmla="*/ 0 h 89"/>
              <a:gd name="T10" fmla="*/ 51 w 89"/>
              <a:gd name="T11" fmla="*/ 0 h 89"/>
              <a:gd name="T12" fmla="*/ 43 w 89"/>
              <a:gd name="T13" fmla="*/ 0 h 89"/>
              <a:gd name="T14" fmla="*/ 43 w 89"/>
              <a:gd name="T15" fmla="*/ 0 h 89"/>
              <a:gd name="T16" fmla="*/ 34 w 89"/>
              <a:gd name="T17" fmla="*/ 0 h 89"/>
              <a:gd name="T18" fmla="*/ 34 w 89"/>
              <a:gd name="T19" fmla="*/ 0 h 89"/>
              <a:gd name="T20" fmla="*/ 38 w 89"/>
              <a:gd name="T21" fmla="*/ 13 h 89"/>
              <a:gd name="T22" fmla="*/ 0 w 89"/>
              <a:gd name="T23" fmla="*/ 13 h 89"/>
              <a:gd name="T24" fmla="*/ 0 w 89"/>
              <a:gd name="T25" fmla="*/ 26 h 89"/>
              <a:gd name="T26" fmla="*/ 38 w 89"/>
              <a:gd name="T27" fmla="*/ 26 h 89"/>
              <a:gd name="T28" fmla="*/ 38 w 89"/>
              <a:gd name="T29" fmla="*/ 38 h 89"/>
              <a:gd name="T30" fmla="*/ 13 w 89"/>
              <a:gd name="T31" fmla="*/ 38 h 89"/>
              <a:gd name="T32" fmla="*/ 13 w 89"/>
              <a:gd name="T33" fmla="*/ 80 h 89"/>
              <a:gd name="T34" fmla="*/ 26 w 89"/>
              <a:gd name="T35" fmla="*/ 80 h 89"/>
              <a:gd name="T36" fmla="*/ 26 w 89"/>
              <a:gd name="T37" fmla="*/ 47 h 89"/>
              <a:gd name="T38" fmla="*/ 38 w 89"/>
              <a:gd name="T39" fmla="*/ 47 h 89"/>
              <a:gd name="T40" fmla="*/ 38 w 89"/>
              <a:gd name="T41" fmla="*/ 89 h 89"/>
              <a:gd name="T42" fmla="*/ 55 w 89"/>
              <a:gd name="T43" fmla="*/ 89 h 89"/>
              <a:gd name="T44" fmla="*/ 55 w 89"/>
              <a:gd name="T45" fmla="*/ 47 h 89"/>
              <a:gd name="T46" fmla="*/ 68 w 89"/>
              <a:gd name="T47" fmla="*/ 47 h 89"/>
              <a:gd name="T48" fmla="*/ 68 w 89"/>
              <a:gd name="T49" fmla="*/ 68 h 89"/>
              <a:gd name="T50" fmla="*/ 68 w 89"/>
              <a:gd name="T51" fmla="*/ 68 h 89"/>
              <a:gd name="T52" fmla="*/ 64 w 89"/>
              <a:gd name="T53" fmla="*/ 72 h 89"/>
              <a:gd name="T54" fmla="*/ 55 w 89"/>
              <a:gd name="T55" fmla="*/ 72 h 89"/>
              <a:gd name="T56" fmla="*/ 55 w 89"/>
              <a:gd name="T57" fmla="*/ 72 h 89"/>
              <a:gd name="T58" fmla="*/ 59 w 89"/>
              <a:gd name="T59" fmla="*/ 85 h 89"/>
              <a:gd name="T60" fmla="*/ 59 w 89"/>
              <a:gd name="T61" fmla="*/ 85 h 89"/>
              <a:gd name="T62" fmla="*/ 76 w 89"/>
              <a:gd name="T63" fmla="*/ 80 h 89"/>
              <a:gd name="T64" fmla="*/ 80 w 89"/>
              <a:gd name="T65" fmla="*/ 76 h 89"/>
              <a:gd name="T66" fmla="*/ 80 w 89"/>
              <a:gd name="T67" fmla="*/ 72 h 89"/>
              <a:gd name="T68" fmla="*/ 80 w 89"/>
              <a:gd name="T69" fmla="*/ 38 h 89"/>
              <a:gd name="T70" fmla="*/ 55 w 89"/>
              <a:gd name="T71" fmla="*/ 38 h 89"/>
              <a:gd name="T72" fmla="*/ 55 w 89"/>
              <a:gd name="T73" fmla="*/ 26 h 89"/>
              <a:gd name="T74" fmla="*/ 89 w 89"/>
              <a:gd name="T75" fmla="*/ 26 h 89"/>
              <a:gd name="T76" fmla="*/ 89 w 89"/>
              <a:gd name="T77" fmla="*/ 13 h 89"/>
              <a:gd name="T78" fmla="*/ 47 w 89"/>
              <a:gd name="T79" fmla="*/ 13 h 89"/>
              <a:gd name="T80" fmla="*/ 47 w 89"/>
              <a:gd name="T81" fmla="*/ 13 h 89"/>
              <a:gd name="T82" fmla="*/ 55 w 89"/>
              <a:gd name="T83" fmla="*/ 13 h 89"/>
              <a:gd name="T84" fmla="*/ 55 w 89"/>
              <a:gd name="T85" fmla="*/ 13 h 89"/>
              <a:gd name="T86" fmla="*/ 55 w 89"/>
              <a:gd name="T87" fmla="*/ 1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9" h="89">
                <a:moveTo>
                  <a:pt x="55" y="13"/>
                </a:moveTo>
                <a:lnTo>
                  <a:pt x="55" y="13"/>
                </a:lnTo>
                <a:lnTo>
                  <a:pt x="55" y="9"/>
                </a:lnTo>
                <a:lnTo>
                  <a:pt x="55" y="9"/>
                </a:lnTo>
                <a:lnTo>
                  <a:pt x="51" y="0"/>
                </a:lnTo>
                <a:lnTo>
                  <a:pt x="51" y="0"/>
                </a:lnTo>
                <a:lnTo>
                  <a:pt x="43" y="0"/>
                </a:lnTo>
                <a:lnTo>
                  <a:pt x="43" y="0"/>
                </a:lnTo>
                <a:lnTo>
                  <a:pt x="34" y="0"/>
                </a:lnTo>
                <a:lnTo>
                  <a:pt x="34" y="0"/>
                </a:lnTo>
                <a:lnTo>
                  <a:pt x="38" y="13"/>
                </a:lnTo>
                <a:lnTo>
                  <a:pt x="0" y="13"/>
                </a:lnTo>
                <a:lnTo>
                  <a:pt x="0" y="26"/>
                </a:lnTo>
                <a:lnTo>
                  <a:pt x="38" y="26"/>
                </a:lnTo>
                <a:lnTo>
                  <a:pt x="38" y="38"/>
                </a:lnTo>
                <a:lnTo>
                  <a:pt x="13" y="38"/>
                </a:lnTo>
                <a:lnTo>
                  <a:pt x="13" y="80"/>
                </a:lnTo>
                <a:lnTo>
                  <a:pt x="26" y="80"/>
                </a:lnTo>
                <a:lnTo>
                  <a:pt x="26" y="47"/>
                </a:lnTo>
                <a:lnTo>
                  <a:pt x="38" y="47"/>
                </a:lnTo>
                <a:lnTo>
                  <a:pt x="38" y="89"/>
                </a:lnTo>
                <a:lnTo>
                  <a:pt x="55" y="89"/>
                </a:lnTo>
                <a:lnTo>
                  <a:pt x="55" y="47"/>
                </a:lnTo>
                <a:lnTo>
                  <a:pt x="68" y="47"/>
                </a:lnTo>
                <a:lnTo>
                  <a:pt x="68" y="68"/>
                </a:lnTo>
                <a:lnTo>
                  <a:pt x="68" y="68"/>
                </a:lnTo>
                <a:lnTo>
                  <a:pt x="64" y="72"/>
                </a:lnTo>
                <a:lnTo>
                  <a:pt x="55" y="72"/>
                </a:lnTo>
                <a:lnTo>
                  <a:pt x="55" y="72"/>
                </a:lnTo>
                <a:lnTo>
                  <a:pt x="59" y="85"/>
                </a:lnTo>
                <a:lnTo>
                  <a:pt x="59" y="85"/>
                </a:lnTo>
                <a:lnTo>
                  <a:pt x="76" y="80"/>
                </a:lnTo>
                <a:lnTo>
                  <a:pt x="80" y="76"/>
                </a:lnTo>
                <a:lnTo>
                  <a:pt x="80" y="72"/>
                </a:lnTo>
                <a:lnTo>
                  <a:pt x="80" y="38"/>
                </a:lnTo>
                <a:lnTo>
                  <a:pt x="55" y="38"/>
                </a:lnTo>
                <a:lnTo>
                  <a:pt x="55" y="26"/>
                </a:lnTo>
                <a:lnTo>
                  <a:pt x="89" y="26"/>
                </a:lnTo>
                <a:lnTo>
                  <a:pt x="89" y="13"/>
                </a:lnTo>
                <a:lnTo>
                  <a:pt x="47" y="13"/>
                </a:lnTo>
                <a:lnTo>
                  <a:pt x="47" y="13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6596063" y="3341688"/>
            <a:ext cx="141288" cy="147638"/>
          </a:xfrm>
          <a:custGeom>
            <a:avLst/>
            <a:gdLst>
              <a:gd name="T0" fmla="*/ 21 w 89"/>
              <a:gd name="T1" fmla="*/ 21 h 93"/>
              <a:gd name="T2" fmla="*/ 4 w 89"/>
              <a:gd name="T3" fmla="*/ 26 h 93"/>
              <a:gd name="T4" fmla="*/ 17 w 89"/>
              <a:gd name="T5" fmla="*/ 59 h 93"/>
              <a:gd name="T6" fmla="*/ 0 w 89"/>
              <a:gd name="T7" fmla="*/ 64 h 93"/>
              <a:gd name="T8" fmla="*/ 17 w 89"/>
              <a:gd name="T9" fmla="*/ 76 h 93"/>
              <a:gd name="T10" fmla="*/ 30 w 89"/>
              <a:gd name="T11" fmla="*/ 93 h 93"/>
              <a:gd name="T12" fmla="*/ 47 w 89"/>
              <a:gd name="T13" fmla="*/ 76 h 93"/>
              <a:gd name="T14" fmla="*/ 38 w 89"/>
              <a:gd name="T15" fmla="*/ 85 h 93"/>
              <a:gd name="T16" fmla="*/ 47 w 89"/>
              <a:gd name="T17" fmla="*/ 93 h 93"/>
              <a:gd name="T18" fmla="*/ 59 w 89"/>
              <a:gd name="T19" fmla="*/ 80 h 93"/>
              <a:gd name="T20" fmla="*/ 72 w 89"/>
              <a:gd name="T21" fmla="*/ 64 h 93"/>
              <a:gd name="T22" fmla="*/ 72 w 89"/>
              <a:gd name="T23" fmla="*/ 76 h 93"/>
              <a:gd name="T24" fmla="*/ 63 w 89"/>
              <a:gd name="T25" fmla="*/ 80 h 93"/>
              <a:gd name="T26" fmla="*/ 68 w 89"/>
              <a:gd name="T27" fmla="*/ 93 h 93"/>
              <a:gd name="T28" fmla="*/ 84 w 89"/>
              <a:gd name="T29" fmla="*/ 93 h 93"/>
              <a:gd name="T30" fmla="*/ 89 w 89"/>
              <a:gd name="T31" fmla="*/ 85 h 93"/>
              <a:gd name="T32" fmla="*/ 51 w 89"/>
              <a:gd name="T33" fmla="*/ 5 h 93"/>
              <a:gd name="T34" fmla="*/ 51 w 89"/>
              <a:gd name="T35" fmla="*/ 55 h 93"/>
              <a:gd name="T36" fmla="*/ 47 w 89"/>
              <a:gd name="T37" fmla="*/ 64 h 93"/>
              <a:gd name="T38" fmla="*/ 30 w 89"/>
              <a:gd name="T39" fmla="*/ 59 h 93"/>
              <a:gd name="T40" fmla="*/ 47 w 89"/>
              <a:gd name="T41" fmla="*/ 26 h 93"/>
              <a:gd name="T42" fmla="*/ 30 w 89"/>
              <a:gd name="T43" fmla="*/ 21 h 93"/>
              <a:gd name="T44" fmla="*/ 47 w 89"/>
              <a:gd name="T45" fmla="*/ 13 h 93"/>
              <a:gd name="T46" fmla="*/ 34 w 89"/>
              <a:gd name="T47" fmla="*/ 9 h 93"/>
              <a:gd name="T48" fmla="*/ 34 w 89"/>
              <a:gd name="T49" fmla="*/ 5 h 93"/>
              <a:gd name="T50" fmla="*/ 34 w 89"/>
              <a:gd name="T51" fmla="*/ 5 h 93"/>
              <a:gd name="T52" fmla="*/ 25 w 89"/>
              <a:gd name="T53" fmla="*/ 0 h 93"/>
              <a:gd name="T54" fmla="*/ 21 w 89"/>
              <a:gd name="T55" fmla="*/ 13 h 93"/>
              <a:gd name="T56" fmla="*/ 0 w 89"/>
              <a:gd name="T57" fmla="*/ 21 h 93"/>
              <a:gd name="T58" fmla="*/ 63 w 89"/>
              <a:gd name="T59" fmla="*/ 30 h 93"/>
              <a:gd name="T60" fmla="*/ 72 w 89"/>
              <a:gd name="T61" fmla="*/ 17 h 93"/>
              <a:gd name="T62" fmla="*/ 63 w 89"/>
              <a:gd name="T63" fmla="*/ 30 h 93"/>
              <a:gd name="T64" fmla="*/ 34 w 89"/>
              <a:gd name="T65" fmla="*/ 34 h 93"/>
              <a:gd name="T66" fmla="*/ 17 w 89"/>
              <a:gd name="T67" fmla="*/ 38 h 93"/>
              <a:gd name="T68" fmla="*/ 34 w 89"/>
              <a:gd name="T69" fmla="*/ 34 h 93"/>
              <a:gd name="T70" fmla="*/ 63 w 89"/>
              <a:gd name="T71" fmla="*/ 38 h 93"/>
              <a:gd name="T72" fmla="*/ 72 w 89"/>
              <a:gd name="T73" fmla="*/ 55 h 93"/>
              <a:gd name="T74" fmla="*/ 63 w 89"/>
              <a:gd name="T75" fmla="*/ 38 h 93"/>
              <a:gd name="T76" fmla="*/ 34 w 89"/>
              <a:gd name="T77" fmla="*/ 47 h 93"/>
              <a:gd name="T78" fmla="*/ 17 w 89"/>
              <a:gd name="T79" fmla="*/ 51 h 93"/>
              <a:gd name="T80" fmla="*/ 34 w 89"/>
              <a:gd name="T81" fmla="*/ 4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9" h="93">
                <a:moveTo>
                  <a:pt x="0" y="21"/>
                </a:moveTo>
                <a:lnTo>
                  <a:pt x="21" y="21"/>
                </a:lnTo>
                <a:lnTo>
                  <a:pt x="21" y="26"/>
                </a:lnTo>
                <a:lnTo>
                  <a:pt x="4" y="26"/>
                </a:lnTo>
                <a:lnTo>
                  <a:pt x="4" y="59"/>
                </a:lnTo>
                <a:lnTo>
                  <a:pt x="17" y="59"/>
                </a:lnTo>
                <a:lnTo>
                  <a:pt x="17" y="64"/>
                </a:lnTo>
                <a:lnTo>
                  <a:pt x="0" y="64"/>
                </a:lnTo>
                <a:lnTo>
                  <a:pt x="0" y="76"/>
                </a:lnTo>
                <a:lnTo>
                  <a:pt x="17" y="76"/>
                </a:lnTo>
                <a:lnTo>
                  <a:pt x="17" y="93"/>
                </a:lnTo>
                <a:lnTo>
                  <a:pt x="30" y="93"/>
                </a:lnTo>
                <a:lnTo>
                  <a:pt x="30" y="76"/>
                </a:lnTo>
                <a:lnTo>
                  <a:pt x="47" y="76"/>
                </a:lnTo>
                <a:lnTo>
                  <a:pt x="47" y="76"/>
                </a:lnTo>
                <a:lnTo>
                  <a:pt x="38" y="85"/>
                </a:lnTo>
                <a:lnTo>
                  <a:pt x="38" y="85"/>
                </a:lnTo>
                <a:lnTo>
                  <a:pt x="47" y="93"/>
                </a:lnTo>
                <a:lnTo>
                  <a:pt x="47" y="93"/>
                </a:lnTo>
                <a:lnTo>
                  <a:pt x="59" y="80"/>
                </a:lnTo>
                <a:lnTo>
                  <a:pt x="63" y="64"/>
                </a:lnTo>
                <a:lnTo>
                  <a:pt x="72" y="64"/>
                </a:lnTo>
                <a:lnTo>
                  <a:pt x="72" y="76"/>
                </a:lnTo>
                <a:lnTo>
                  <a:pt x="72" y="76"/>
                </a:lnTo>
                <a:lnTo>
                  <a:pt x="72" y="80"/>
                </a:lnTo>
                <a:lnTo>
                  <a:pt x="63" y="80"/>
                </a:lnTo>
                <a:lnTo>
                  <a:pt x="63" y="80"/>
                </a:lnTo>
                <a:lnTo>
                  <a:pt x="68" y="93"/>
                </a:lnTo>
                <a:lnTo>
                  <a:pt x="68" y="93"/>
                </a:lnTo>
                <a:lnTo>
                  <a:pt x="84" y="93"/>
                </a:lnTo>
                <a:lnTo>
                  <a:pt x="89" y="89"/>
                </a:lnTo>
                <a:lnTo>
                  <a:pt x="89" y="85"/>
                </a:lnTo>
                <a:lnTo>
                  <a:pt x="89" y="5"/>
                </a:lnTo>
                <a:lnTo>
                  <a:pt x="51" y="5"/>
                </a:lnTo>
                <a:lnTo>
                  <a:pt x="51" y="55"/>
                </a:lnTo>
                <a:lnTo>
                  <a:pt x="51" y="55"/>
                </a:lnTo>
                <a:lnTo>
                  <a:pt x="47" y="72"/>
                </a:lnTo>
                <a:lnTo>
                  <a:pt x="47" y="64"/>
                </a:lnTo>
                <a:lnTo>
                  <a:pt x="30" y="64"/>
                </a:lnTo>
                <a:lnTo>
                  <a:pt x="30" y="59"/>
                </a:lnTo>
                <a:lnTo>
                  <a:pt x="47" y="59"/>
                </a:lnTo>
                <a:lnTo>
                  <a:pt x="47" y="26"/>
                </a:lnTo>
                <a:lnTo>
                  <a:pt x="30" y="26"/>
                </a:lnTo>
                <a:lnTo>
                  <a:pt x="30" y="21"/>
                </a:lnTo>
                <a:lnTo>
                  <a:pt x="47" y="21"/>
                </a:lnTo>
                <a:lnTo>
                  <a:pt x="47" y="13"/>
                </a:lnTo>
                <a:lnTo>
                  <a:pt x="34" y="13"/>
                </a:lnTo>
                <a:lnTo>
                  <a:pt x="34" y="9"/>
                </a:lnTo>
                <a:lnTo>
                  <a:pt x="34" y="9"/>
                </a:lnTo>
                <a:lnTo>
                  <a:pt x="34" y="5"/>
                </a:lnTo>
                <a:lnTo>
                  <a:pt x="34" y="5"/>
                </a:lnTo>
                <a:lnTo>
                  <a:pt x="34" y="5"/>
                </a:lnTo>
                <a:lnTo>
                  <a:pt x="34" y="5"/>
                </a:lnTo>
                <a:lnTo>
                  <a:pt x="25" y="0"/>
                </a:lnTo>
                <a:lnTo>
                  <a:pt x="21" y="0"/>
                </a:lnTo>
                <a:lnTo>
                  <a:pt x="21" y="13"/>
                </a:lnTo>
                <a:lnTo>
                  <a:pt x="0" y="13"/>
                </a:lnTo>
                <a:lnTo>
                  <a:pt x="0" y="21"/>
                </a:lnTo>
                <a:lnTo>
                  <a:pt x="0" y="21"/>
                </a:lnTo>
                <a:close/>
                <a:moveTo>
                  <a:pt x="63" y="30"/>
                </a:moveTo>
                <a:lnTo>
                  <a:pt x="63" y="17"/>
                </a:lnTo>
                <a:lnTo>
                  <a:pt x="72" y="17"/>
                </a:lnTo>
                <a:lnTo>
                  <a:pt x="72" y="30"/>
                </a:lnTo>
                <a:lnTo>
                  <a:pt x="63" y="30"/>
                </a:lnTo>
                <a:lnTo>
                  <a:pt x="63" y="30"/>
                </a:lnTo>
                <a:close/>
                <a:moveTo>
                  <a:pt x="34" y="34"/>
                </a:moveTo>
                <a:lnTo>
                  <a:pt x="34" y="38"/>
                </a:lnTo>
                <a:lnTo>
                  <a:pt x="17" y="38"/>
                </a:lnTo>
                <a:lnTo>
                  <a:pt x="17" y="34"/>
                </a:lnTo>
                <a:lnTo>
                  <a:pt x="34" y="34"/>
                </a:lnTo>
                <a:lnTo>
                  <a:pt x="34" y="34"/>
                </a:lnTo>
                <a:close/>
                <a:moveTo>
                  <a:pt x="63" y="38"/>
                </a:moveTo>
                <a:lnTo>
                  <a:pt x="72" y="38"/>
                </a:lnTo>
                <a:lnTo>
                  <a:pt x="72" y="55"/>
                </a:lnTo>
                <a:lnTo>
                  <a:pt x="63" y="55"/>
                </a:lnTo>
                <a:lnTo>
                  <a:pt x="63" y="38"/>
                </a:lnTo>
                <a:lnTo>
                  <a:pt x="63" y="38"/>
                </a:lnTo>
                <a:close/>
                <a:moveTo>
                  <a:pt x="34" y="47"/>
                </a:moveTo>
                <a:lnTo>
                  <a:pt x="34" y="51"/>
                </a:lnTo>
                <a:lnTo>
                  <a:pt x="17" y="51"/>
                </a:lnTo>
                <a:lnTo>
                  <a:pt x="17" y="47"/>
                </a:lnTo>
                <a:lnTo>
                  <a:pt x="34" y="47"/>
                </a:lnTo>
                <a:lnTo>
                  <a:pt x="34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 noEditPoints="1"/>
          </p:cNvSpPr>
          <p:nvPr/>
        </p:nvSpPr>
        <p:spPr bwMode="auto">
          <a:xfrm>
            <a:off x="6764338" y="3349625"/>
            <a:ext cx="127000" cy="133350"/>
          </a:xfrm>
          <a:custGeom>
            <a:avLst/>
            <a:gdLst>
              <a:gd name="T0" fmla="*/ 12 w 80"/>
              <a:gd name="T1" fmla="*/ 84 h 84"/>
              <a:gd name="T2" fmla="*/ 12 w 80"/>
              <a:gd name="T3" fmla="*/ 59 h 84"/>
              <a:gd name="T4" fmla="*/ 12 w 80"/>
              <a:gd name="T5" fmla="*/ 59 h 84"/>
              <a:gd name="T6" fmla="*/ 16 w 80"/>
              <a:gd name="T7" fmla="*/ 71 h 84"/>
              <a:gd name="T8" fmla="*/ 16 w 80"/>
              <a:gd name="T9" fmla="*/ 71 h 84"/>
              <a:gd name="T10" fmla="*/ 25 w 80"/>
              <a:gd name="T11" fmla="*/ 67 h 84"/>
              <a:gd name="T12" fmla="*/ 29 w 80"/>
              <a:gd name="T13" fmla="*/ 67 h 84"/>
              <a:gd name="T14" fmla="*/ 33 w 80"/>
              <a:gd name="T15" fmla="*/ 59 h 84"/>
              <a:gd name="T16" fmla="*/ 33 w 80"/>
              <a:gd name="T17" fmla="*/ 50 h 84"/>
              <a:gd name="T18" fmla="*/ 33 w 80"/>
              <a:gd name="T19" fmla="*/ 50 h 84"/>
              <a:gd name="T20" fmla="*/ 33 w 80"/>
              <a:gd name="T21" fmla="*/ 42 h 84"/>
              <a:gd name="T22" fmla="*/ 29 w 80"/>
              <a:gd name="T23" fmla="*/ 33 h 84"/>
              <a:gd name="T24" fmla="*/ 29 w 80"/>
              <a:gd name="T25" fmla="*/ 33 h 84"/>
              <a:gd name="T26" fmla="*/ 29 w 80"/>
              <a:gd name="T27" fmla="*/ 21 h 84"/>
              <a:gd name="T28" fmla="*/ 29 w 80"/>
              <a:gd name="T29" fmla="*/ 21 h 84"/>
              <a:gd name="T30" fmla="*/ 33 w 80"/>
              <a:gd name="T31" fmla="*/ 0 h 84"/>
              <a:gd name="T32" fmla="*/ 0 w 80"/>
              <a:gd name="T33" fmla="*/ 0 h 84"/>
              <a:gd name="T34" fmla="*/ 0 w 80"/>
              <a:gd name="T35" fmla="*/ 84 h 84"/>
              <a:gd name="T36" fmla="*/ 12 w 80"/>
              <a:gd name="T37" fmla="*/ 84 h 84"/>
              <a:gd name="T38" fmla="*/ 12 w 80"/>
              <a:gd name="T39" fmla="*/ 84 h 84"/>
              <a:gd name="T40" fmla="*/ 50 w 80"/>
              <a:gd name="T41" fmla="*/ 84 h 84"/>
              <a:gd name="T42" fmla="*/ 50 w 80"/>
              <a:gd name="T43" fmla="*/ 75 h 84"/>
              <a:gd name="T44" fmla="*/ 67 w 80"/>
              <a:gd name="T45" fmla="*/ 75 h 84"/>
              <a:gd name="T46" fmla="*/ 67 w 80"/>
              <a:gd name="T47" fmla="*/ 84 h 84"/>
              <a:gd name="T48" fmla="*/ 80 w 80"/>
              <a:gd name="T49" fmla="*/ 84 h 84"/>
              <a:gd name="T50" fmla="*/ 80 w 80"/>
              <a:gd name="T51" fmla="*/ 4 h 84"/>
              <a:gd name="T52" fmla="*/ 37 w 80"/>
              <a:gd name="T53" fmla="*/ 4 h 84"/>
              <a:gd name="T54" fmla="*/ 37 w 80"/>
              <a:gd name="T55" fmla="*/ 84 h 84"/>
              <a:gd name="T56" fmla="*/ 50 w 80"/>
              <a:gd name="T57" fmla="*/ 84 h 84"/>
              <a:gd name="T58" fmla="*/ 50 w 80"/>
              <a:gd name="T59" fmla="*/ 84 h 84"/>
              <a:gd name="T60" fmla="*/ 12 w 80"/>
              <a:gd name="T61" fmla="*/ 33 h 84"/>
              <a:gd name="T62" fmla="*/ 12 w 80"/>
              <a:gd name="T63" fmla="*/ 33 h 84"/>
              <a:gd name="T64" fmla="*/ 21 w 80"/>
              <a:gd name="T65" fmla="*/ 46 h 84"/>
              <a:gd name="T66" fmla="*/ 21 w 80"/>
              <a:gd name="T67" fmla="*/ 46 h 84"/>
              <a:gd name="T68" fmla="*/ 21 w 80"/>
              <a:gd name="T69" fmla="*/ 54 h 84"/>
              <a:gd name="T70" fmla="*/ 12 w 80"/>
              <a:gd name="T71" fmla="*/ 59 h 84"/>
              <a:gd name="T72" fmla="*/ 12 w 80"/>
              <a:gd name="T73" fmla="*/ 12 h 84"/>
              <a:gd name="T74" fmla="*/ 21 w 80"/>
              <a:gd name="T75" fmla="*/ 12 h 84"/>
              <a:gd name="T76" fmla="*/ 21 w 80"/>
              <a:gd name="T77" fmla="*/ 12 h 84"/>
              <a:gd name="T78" fmla="*/ 12 w 80"/>
              <a:gd name="T79" fmla="*/ 33 h 84"/>
              <a:gd name="T80" fmla="*/ 12 w 80"/>
              <a:gd name="T81" fmla="*/ 33 h 84"/>
              <a:gd name="T82" fmla="*/ 12 w 80"/>
              <a:gd name="T83" fmla="*/ 33 h 84"/>
              <a:gd name="T84" fmla="*/ 50 w 80"/>
              <a:gd name="T85" fmla="*/ 33 h 84"/>
              <a:gd name="T86" fmla="*/ 50 w 80"/>
              <a:gd name="T87" fmla="*/ 12 h 84"/>
              <a:gd name="T88" fmla="*/ 67 w 80"/>
              <a:gd name="T89" fmla="*/ 12 h 84"/>
              <a:gd name="T90" fmla="*/ 67 w 80"/>
              <a:gd name="T91" fmla="*/ 33 h 84"/>
              <a:gd name="T92" fmla="*/ 50 w 80"/>
              <a:gd name="T93" fmla="*/ 33 h 84"/>
              <a:gd name="T94" fmla="*/ 50 w 80"/>
              <a:gd name="T95" fmla="*/ 33 h 84"/>
              <a:gd name="T96" fmla="*/ 67 w 80"/>
              <a:gd name="T97" fmla="*/ 46 h 84"/>
              <a:gd name="T98" fmla="*/ 67 w 80"/>
              <a:gd name="T99" fmla="*/ 63 h 84"/>
              <a:gd name="T100" fmla="*/ 50 w 80"/>
              <a:gd name="T101" fmla="*/ 63 h 84"/>
              <a:gd name="T102" fmla="*/ 50 w 80"/>
              <a:gd name="T103" fmla="*/ 46 h 84"/>
              <a:gd name="T104" fmla="*/ 67 w 80"/>
              <a:gd name="T105" fmla="*/ 46 h 84"/>
              <a:gd name="T106" fmla="*/ 67 w 80"/>
              <a:gd name="T107" fmla="*/ 4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0" h="84">
                <a:moveTo>
                  <a:pt x="12" y="84"/>
                </a:moveTo>
                <a:lnTo>
                  <a:pt x="12" y="59"/>
                </a:lnTo>
                <a:lnTo>
                  <a:pt x="12" y="59"/>
                </a:lnTo>
                <a:lnTo>
                  <a:pt x="16" y="71"/>
                </a:lnTo>
                <a:lnTo>
                  <a:pt x="16" y="71"/>
                </a:lnTo>
                <a:lnTo>
                  <a:pt x="25" y="67"/>
                </a:lnTo>
                <a:lnTo>
                  <a:pt x="29" y="67"/>
                </a:lnTo>
                <a:lnTo>
                  <a:pt x="33" y="59"/>
                </a:lnTo>
                <a:lnTo>
                  <a:pt x="33" y="50"/>
                </a:lnTo>
                <a:lnTo>
                  <a:pt x="33" y="50"/>
                </a:lnTo>
                <a:lnTo>
                  <a:pt x="33" y="42"/>
                </a:lnTo>
                <a:lnTo>
                  <a:pt x="29" y="33"/>
                </a:lnTo>
                <a:lnTo>
                  <a:pt x="29" y="33"/>
                </a:lnTo>
                <a:lnTo>
                  <a:pt x="29" y="21"/>
                </a:lnTo>
                <a:lnTo>
                  <a:pt x="29" y="21"/>
                </a:lnTo>
                <a:lnTo>
                  <a:pt x="33" y="0"/>
                </a:lnTo>
                <a:lnTo>
                  <a:pt x="0" y="0"/>
                </a:lnTo>
                <a:lnTo>
                  <a:pt x="0" y="84"/>
                </a:lnTo>
                <a:lnTo>
                  <a:pt x="12" y="84"/>
                </a:lnTo>
                <a:lnTo>
                  <a:pt x="12" y="84"/>
                </a:lnTo>
                <a:close/>
                <a:moveTo>
                  <a:pt x="50" y="84"/>
                </a:moveTo>
                <a:lnTo>
                  <a:pt x="50" y="75"/>
                </a:lnTo>
                <a:lnTo>
                  <a:pt x="67" y="75"/>
                </a:lnTo>
                <a:lnTo>
                  <a:pt x="67" y="84"/>
                </a:lnTo>
                <a:lnTo>
                  <a:pt x="80" y="84"/>
                </a:lnTo>
                <a:lnTo>
                  <a:pt x="80" y="4"/>
                </a:lnTo>
                <a:lnTo>
                  <a:pt x="37" y="4"/>
                </a:lnTo>
                <a:lnTo>
                  <a:pt x="37" y="84"/>
                </a:lnTo>
                <a:lnTo>
                  <a:pt x="50" y="84"/>
                </a:lnTo>
                <a:lnTo>
                  <a:pt x="50" y="84"/>
                </a:lnTo>
                <a:close/>
                <a:moveTo>
                  <a:pt x="12" y="33"/>
                </a:moveTo>
                <a:lnTo>
                  <a:pt x="12" y="33"/>
                </a:lnTo>
                <a:lnTo>
                  <a:pt x="21" y="46"/>
                </a:lnTo>
                <a:lnTo>
                  <a:pt x="21" y="46"/>
                </a:lnTo>
                <a:lnTo>
                  <a:pt x="21" y="54"/>
                </a:lnTo>
                <a:lnTo>
                  <a:pt x="12" y="59"/>
                </a:lnTo>
                <a:lnTo>
                  <a:pt x="12" y="12"/>
                </a:lnTo>
                <a:lnTo>
                  <a:pt x="21" y="12"/>
                </a:lnTo>
                <a:lnTo>
                  <a:pt x="21" y="12"/>
                </a:lnTo>
                <a:lnTo>
                  <a:pt x="12" y="33"/>
                </a:lnTo>
                <a:lnTo>
                  <a:pt x="12" y="33"/>
                </a:lnTo>
                <a:lnTo>
                  <a:pt x="12" y="33"/>
                </a:lnTo>
                <a:close/>
                <a:moveTo>
                  <a:pt x="50" y="33"/>
                </a:moveTo>
                <a:lnTo>
                  <a:pt x="50" y="12"/>
                </a:lnTo>
                <a:lnTo>
                  <a:pt x="67" y="12"/>
                </a:lnTo>
                <a:lnTo>
                  <a:pt x="67" y="33"/>
                </a:lnTo>
                <a:lnTo>
                  <a:pt x="50" y="33"/>
                </a:lnTo>
                <a:lnTo>
                  <a:pt x="50" y="33"/>
                </a:lnTo>
                <a:close/>
                <a:moveTo>
                  <a:pt x="67" y="46"/>
                </a:moveTo>
                <a:lnTo>
                  <a:pt x="67" y="63"/>
                </a:lnTo>
                <a:lnTo>
                  <a:pt x="50" y="63"/>
                </a:lnTo>
                <a:lnTo>
                  <a:pt x="50" y="46"/>
                </a:lnTo>
                <a:lnTo>
                  <a:pt x="67" y="46"/>
                </a:lnTo>
                <a:lnTo>
                  <a:pt x="67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/>
          </p:cNvSpPr>
          <p:nvPr/>
        </p:nvSpPr>
        <p:spPr bwMode="auto">
          <a:xfrm>
            <a:off x="6916738" y="3341688"/>
            <a:ext cx="141288" cy="147638"/>
          </a:xfrm>
          <a:custGeom>
            <a:avLst/>
            <a:gdLst>
              <a:gd name="T0" fmla="*/ 55 w 89"/>
              <a:gd name="T1" fmla="*/ 13 h 93"/>
              <a:gd name="T2" fmla="*/ 55 w 89"/>
              <a:gd name="T3" fmla="*/ 13 h 93"/>
              <a:gd name="T4" fmla="*/ 51 w 89"/>
              <a:gd name="T5" fmla="*/ 9 h 93"/>
              <a:gd name="T6" fmla="*/ 51 w 89"/>
              <a:gd name="T7" fmla="*/ 9 h 93"/>
              <a:gd name="T8" fmla="*/ 51 w 89"/>
              <a:gd name="T9" fmla="*/ 0 h 93"/>
              <a:gd name="T10" fmla="*/ 51 w 89"/>
              <a:gd name="T11" fmla="*/ 0 h 93"/>
              <a:gd name="T12" fmla="*/ 43 w 89"/>
              <a:gd name="T13" fmla="*/ 5 h 93"/>
              <a:gd name="T14" fmla="*/ 43 w 89"/>
              <a:gd name="T15" fmla="*/ 5 h 93"/>
              <a:gd name="T16" fmla="*/ 34 w 89"/>
              <a:gd name="T17" fmla="*/ 5 h 93"/>
              <a:gd name="T18" fmla="*/ 34 w 89"/>
              <a:gd name="T19" fmla="*/ 5 h 93"/>
              <a:gd name="T20" fmla="*/ 38 w 89"/>
              <a:gd name="T21" fmla="*/ 17 h 93"/>
              <a:gd name="T22" fmla="*/ 0 w 89"/>
              <a:gd name="T23" fmla="*/ 17 h 93"/>
              <a:gd name="T24" fmla="*/ 0 w 89"/>
              <a:gd name="T25" fmla="*/ 30 h 93"/>
              <a:gd name="T26" fmla="*/ 38 w 89"/>
              <a:gd name="T27" fmla="*/ 30 h 93"/>
              <a:gd name="T28" fmla="*/ 38 w 89"/>
              <a:gd name="T29" fmla="*/ 38 h 93"/>
              <a:gd name="T30" fmla="*/ 13 w 89"/>
              <a:gd name="T31" fmla="*/ 38 h 93"/>
              <a:gd name="T32" fmla="*/ 13 w 89"/>
              <a:gd name="T33" fmla="*/ 85 h 93"/>
              <a:gd name="T34" fmla="*/ 26 w 89"/>
              <a:gd name="T35" fmla="*/ 85 h 93"/>
              <a:gd name="T36" fmla="*/ 26 w 89"/>
              <a:gd name="T37" fmla="*/ 51 h 93"/>
              <a:gd name="T38" fmla="*/ 38 w 89"/>
              <a:gd name="T39" fmla="*/ 51 h 93"/>
              <a:gd name="T40" fmla="*/ 38 w 89"/>
              <a:gd name="T41" fmla="*/ 93 h 93"/>
              <a:gd name="T42" fmla="*/ 51 w 89"/>
              <a:gd name="T43" fmla="*/ 93 h 93"/>
              <a:gd name="T44" fmla="*/ 51 w 89"/>
              <a:gd name="T45" fmla="*/ 51 h 93"/>
              <a:gd name="T46" fmla="*/ 68 w 89"/>
              <a:gd name="T47" fmla="*/ 51 h 93"/>
              <a:gd name="T48" fmla="*/ 68 w 89"/>
              <a:gd name="T49" fmla="*/ 68 h 93"/>
              <a:gd name="T50" fmla="*/ 68 w 89"/>
              <a:gd name="T51" fmla="*/ 68 h 93"/>
              <a:gd name="T52" fmla="*/ 64 w 89"/>
              <a:gd name="T53" fmla="*/ 72 h 93"/>
              <a:gd name="T54" fmla="*/ 55 w 89"/>
              <a:gd name="T55" fmla="*/ 72 h 93"/>
              <a:gd name="T56" fmla="*/ 55 w 89"/>
              <a:gd name="T57" fmla="*/ 72 h 93"/>
              <a:gd name="T58" fmla="*/ 59 w 89"/>
              <a:gd name="T59" fmla="*/ 85 h 93"/>
              <a:gd name="T60" fmla="*/ 59 w 89"/>
              <a:gd name="T61" fmla="*/ 85 h 93"/>
              <a:gd name="T62" fmla="*/ 72 w 89"/>
              <a:gd name="T63" fmla="*/ 85 h 93"/>
              <a:gd name="T64" fmla="*/ 76 w 89"/>
              <a:gd name="T65" fmla="*/ 80 h 93"/>
              <a:gd name="T66" fmla="*/ 80 w 89"/>
              <a:gd name="T67" fmla="*/ 76 h 93"/>
              <a:gd name="T68" fmla="*/ 80 w 89"/>
              <a:gd name="T69" fmla="*/ 38 h 93"/>
              <a:gd name="T70" fmla="*/ 51 w 89"/>
              <a:gd name="T71" fmla="*/ 38 h 93"/>
              <a:gd name="T72" fmla="*/ 51 w 89"/>
              <a:gd name="T73" fmla="*/ 30 h 93"/>
              <a:gd name="T74" fmla="*/ 89 w 89"/>
              <a:gd name="T75" fmla="*/ 30 h 93"/>
              <a:gd name="T76" fmla="*/ 89 w 89"/>
              <a:gd name="T77" fmla="*/ 17 h 93"/>
              <a:gd name="T78" fmla="*/ 43 w 89"/>
              <a:gd name="T79" fmla="*/ 17 h 93"/>
              <a:gd name="T80" fmla="*/ 43 w 89"/>
              <a:gd name="T81" fmla="*/ 17 h 93"/>
              <a:gd name="T82" fmla="*/ 55 w 89"/>
              <a:gd name="T83" fmla="*/ 13 h 93"/>
              <a:gd name="T84" fmla="*/ 55 w 89"/>
              <a:gd name="T85" fmla="*/ 13 h 93"/>
              <a:gd name="T86" fmla="*/ 55 w 89"/>
              <a:gd name="T87" fmla="*/ 1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9" h="93">
                <a:moveTo>
                  <a:pt x="55" y="13"/>
                </a:moveTo>
                <a:lnTo>
                  <a:pt x="55" y="13"/>
                </a:lnTo>
                <a:lnTo>
                  <a:pt x="51" y="9"/>
                </a:lnTo>
                <a:lnTo>
                  <a:pt x="51" y="9"/>
                </a:lnTo>
                <a:lnTo>
                  <a:pt x="51" y="0"/>
                </a:lnTo>
                <a:lnTo>
                  <a:pt x="51" y="0"/>
                </a:lnTo>
                <a:lnTo>
                  <a:pt x="43" y="5"/>
                </a:lnTo>
                <a:lnTo>
                  <a:pt x="43" y="5"/>
                </a:lnTo>
                <a:lnTo>
                  <a:pt x="34" y="5"/>
                </a:lnTo>
                <a:lnTo>
                  <a:pt x="34" y="5"/>
                </a:lnTo>
                <a:lnTo>
                  <a:pt x="38" y="17"/>
                </a:lnTo>
                <a:lnTo>
                  <a:pt x="0" y="17"/>
                </a:lnTo>
                <a:lnTo>
                  <a:pt x="0" y="30"/>
                </a:lnTo>
                <a:lnTo>
                  <a:pt x="38" y="30"/>
                </a:lnTo>
                <a:lnTo>
                  <a:pt x="38" y="38"/>
                </a:lnTo>
                <a:lnTo>
                  <a:pt x="13" y="38"/>
                </a:lnTo>
                <a:lnTo>
                  <a:pt x="13" y="85"/>
                </a:lnTo>
                <a:lnTo>
                  <a:pt x="26" y="85"/>
                </a:lnTo>
                <a:lnTo>
                  <a:pt x="26" y="51"/>
                </a:lnTo>
                <a:lnTo>
                  <a:pt x="38" y="51"/>
                </a:lnTo>
                <a:lnTo>
                  <a:pt x="38" y="93"/>
                </a:lnTo>
                <a:lnTo>
                  <a:pt x="51" y="93"/>
                </a:lnTo>
                <a:lnTo>
                  <a:pt x="51" y="51"/>
                </a:lnTo>
                <a:lnTo>
                  <a:pt x="68" y="51"/>
                </a:lnTo>
                <a:lnTo>
                  <a:pt x="68" y="68"/>
                </a:lnTo>
                <a:lnTo>
                  <a:pt x="68" y="68"/>
                </a:lnTo>
                <a:lnTo>
                  <a:pt x="64" y="72"/>
                </a:lnTo>
                <a:lnTo>
                  <a:pt x="55" y="72"/>
                </a:lnTo>
                <a:lnTo>
                  <a:pt x="55" y="72"/>
                </a:lnTo>
                <a:lnTo>
                  <a:pt x="59" y="85"/>
                </a:lnTo>
                <a:lnTo>
                  <a:pt x="59" y="85"/>
                </a:lnTo>
                <a:lnTo>
                  <a:pt x="72" y="85"/>
                </a:lnTo>
                <a:lnTo>
                  <a:pt x="76" y="80"/>
                </a:lnTo>
                <a:lnTo>
                  <a:pt x="80" y="76"/>
                </a:lnTo>
                <a:lnTo>
                  <a:pt x="80" y="38"/>
                </a:lnTo>
                <a:lnTo>
                  <a:pt x="51" y="38"/>
                </a:lnTo>
                <a:lnTo>
                  <a:pt x="51" y="30"/>
                </a:lnTo>
                <a:lnTo>
                  <a:pt x="89" y="30"/>
                </a:lnTo>
                <a:lnTo>
                  <a:pt x="89" y="17"/>
                </a:lnTo>
                <a:lnTo>
                  <a:pt x="43" y="17"/>
                </a:lnTo>
                <a:lnTo>
                  <a:pt x="43" y="17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6562725" y="4097338"/>
            <a:ext cx="133350" cy="147638"/>
          </a:xfrm>
          <a:custGeom>
            <a:avLst/>
            <a:gdLst>
              <a:gd name="T0" fmla="*/ 68 w 84"/>
              <a:gd name="T1" fmla="*/ 43 h 93"/>
              <a:gd name="T2" fmla="*/ 55 w 84"/>
              <a:gd name="T3" fmla="*/ 38 h 93"/>
              <a:gd name="T4" fmla="*/ 68 w 84"/>
              <a:gd name="T5" fmla="*/ 38 h 93"/>
              <a:gd name="T6" fmla="*/ 68 w 84"/>
              <a:gd name="T7" fmla="*/ 59 h 93"/>
              <a:gd name="T8" fmla="*/ 55 w 84"/>
              <a:gd name="T9" fmla="*/ 55 h 93"/>
              <a:gd name="T10" fmla="*/ 68 w 84"/>
              <a:gd name="T11" fmla="*/ 55 h 93"/>
              <a:gd name="T12" fmla="*/ 25 w 84"/>
              <a:gd name="T13" fmla="*/ 68 h 93"/>
              <a:gd name="T14" fmla="*/ 13 w 84"/>
              <a:gd name="T15" fmla="*/ 64 h 93"/>
              <a:gd name="T16" fmla="*/ 25 w 84"/>
              <a:gd name="T17" fmla="*/ 64 h 93"/>
              <a:gd name="T18" fmla="*/ 30 w 84"/>
              <a:gd name="T19" fmla="*/ 30 h 93"/>
              <a:gd name="T20" fmla="*/ 30 w 84"/>
              <a:gd name="T21" fmla="*/ 26 h 93"/>
              <a:gd name="T22" fmla="*/ 13 w 84"/>
              <a:gd name="T23" fmla="*/ 26 h 93"/>
              <a:gd name="T24" fmla="*/ 0 w 84"/>
              <a:gd name="T25" fmla="*/ 34 h 93"/>
              <a:gd name="T26" fmla="*/ 13 w 84"/>
              <a:gd name="T27" fmla="*/ 43 h 93"/>
              <a:gd name="T28" fmla="*/ 4 w 84"/>
              <a:gd name="T29" fmla="*/ 51 h 93"/>
              <a:gd name="T30" fmla="*/ 13 w 84"/>
              <a:gd name="T31" fmla="*/ 85 h 93"/>
              <a:gd name="T32" fmla="*/ 25 w 84"/>
              <a:gd name="T33" fmla="*/ 81 h 93"/>
              <a:gd name="T34" fmla="*/ 38 w 84"/>
              <a:gd name="T35" fmla="*/ 81 h 93"/>
              <a:gd name="T36" fmla="*/ 25 w 84"/>
              <a:gd name="T37" fmla="*/ 51 h 93"/>
              <a:gd name="T38" fmla="*/ 42 w 84"/>
              <a:gd name="T39" fmla="*/ 43 h 93"/>
              <a:gd name="T40" fmla="*/ 25 w 84"/>
              <a:gd name="T41" fmla="*/ 34 h 93"/>
              <a:gd name="T42" fmla="*/ 25 w 84"/>
              <a:gd name="T43" fmla="*/ 34 h 93"/>
              <a:gd name="T44" fmla="*/ 30 w 84"/>
              <a:gd name="T45" fmla="*/ 30 h 93"/>
              <a:gd name="T46" fmla="*/ 0 w 84"/>
              <a:gd name="T47" fmla="*/ 17 h 93"/>
              <a:gd name="T48" fmla="*/ 21 w 84"/>
              <a:gd name="T49" fmla="*/ 26 h 93"/>
              <a:gd name="T50" fmla="*/ 34 w 84"/>
              <a:gd name="T51" fmla="*/ 17 h 93"/>
              <a:gd name="T52" fmla="*/ 51 w 84"/>
              <a:gd name="T53" fmla="*/ 26 h 93"/>
              <a:gd name="T54" fmla="*/ 63 w 84"/>
              <a:gd name="T55" fmla="*/ 17 h 93"/>
              <a:gd name="T56" fmla="*/ 84 w 84"/>
              <a:gd name="T57" fmla="*/ 9 h 93"/>
              <a:gd name="T58" fmla="*/ 63 w 84"/>
              <a:gd name="T59" fmla="*/ 9 h 93"/>
              <a:gd name="T60" fmla="*/ 63 w 84"/>
              <a:gd name="T61" fmla="*/ 5 h 93"/>
              <a:gd name="T62" fmla="*/ 63 w 84"/>
              <a:gd name="T63" fmla="*/ 5 h 93"/>
              <a:gd name="T64" fmla="*/ 59 w 84"/>
              <a:gd name="T65" fmla="*/ 0 h 93"/>
              <a:gd name="T66" fmla="*/ 55 w 84"/>
              <a:gd name="T67" fmla="*/ 0 h 93"/>
              <a:gd name="T68" fmla="*/ 51 w 84"/>
              <a:gd name="T69" fmla="*/ 9 h 93"/>
              <a:gd name="T70" fmla="*/ 34 w 84"/>
              <a:gd name="T71" fmla="*/ 9 h 93"/>
              <a:gd name="T72" fmla="*/ 34 w 84"/>
              <a:gd name="T73" fmla="*/ 5 h 93"/>
              <a:gd name="T74" fmla="*/ 34 w 84"/>
              <a:gd name="T75" fmla="*/ 0 h 93"/>
              <a:gd name="T76" fmla="*/ 25 w 84"/>
              <a:gd name="T77" fmla="*/ 0 h 93"/>
              <a:gd name="T78" fmla="*/ 25 w 84"/>
              <a:gd name="T79" fmla="*/ 0 h 93"/>
              <a:gd name="T80" fmla="*/ 21 w 84"/>
              <a:gd name="T81" fmla="*/ 9 h 93"/>
              <a:gd name="T82" fmla="*/ 0 w 84"/>
              <a:gd name="T83" fmla="*/ 17 h 93"/>
              <a:gd name="T84" fmla="*/ 30 w 84"/>
              <a:gd name="T85" fmla="*/ 89 h 93"/>
              <a:gd name="T86" fmla="*/ 42 w 84"/>
              <a:gd name="T87" fmla="*/ 93 h 93"/>
              <a:gd name="T88" fmla="*/ 51 w 84"/>
              <a:gd name="T89" fmla="*/ 85 h 93"/>
              <a:gd name="T90" fmla="*/ 68 w 84"/>
              <a:gd name="T91" fmla="*/ 68 h 93"/>
              <a:gd name="T92" fmla="*/ 68 w 84"/>
              <a:gd name="T93" fmla="*/ 72 h 93"/>
              <a:gd name="T94" fmla="*/ 63 w 84"/>
              <a:gd name="T95" fmla="*/ 81 h 93"/>
              <a:gd name="T96" fmla="*/ 59 w 84"/>
              <a:gd name="T97" fmla="*/ 81 h 93"/>
              <a:gd name="T98" fmla="*/ 63 w 84"/>
              <a:gd name="T99" fmla="*/ 93 h 93"/>
              <a:gd name="T100" fmla="*/ 80 w 84"/>
              <a:gd name="T101" fmla="*/ 89 h 93"/>
              <a:gd name="T102" fmla="*/ 80 w 84"/>
              <a:gd name="T103" fmla="*/ 81 h 93"/>
              <a:gd name="T104" fmla="*/ 46 w 84"/>
              <a:gd name="T105" fmla="*/ 26 h 93"/>
              <a:gd name="T106" fmla="*/ 46 w 84"/>
              <a:gd name="T107" fmla="*/ 59 h 93"/>
              <a:gd name="T108" fmla="*/ 30 w 84"/>
              <a:gd name="T109" fmla="*/ 89 h 93"/>
              <a:gd name="T110" fmla="*/ 30 w 84"/>
              <a:gd name="T111" fmla="*/ 89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4" h="93">
                <a:moveTo>
                  <a:pt x="68" y="38"/>
                </a:moveTo>
                <a:lnTo>
                  <a:pt x="68" y="43"/>
                </a:lnTo>
                <a:lnTo>
                  <a:pt x="55" y="43"/>
                </a:lnTo>
                <a:lnTo>
                  <a:pt x="55" y="38"/>
                </a:lnTo>
                <a:lnTo>
                  <a:pt x="68" y="38"/>
                </a:lnTo>
                <a:lnTo>
                  <a:pt x="68" y="38"/>
                </a:lnTo>
                <a:close/>
                <a:moveTo>
                  <a:pt x="68" y="55"/>
                </a:moveTo>
                <a:lnTo>
                  <a:pt x="68" y="59"/>
                </a:lnTo>
                <a:lnTo>
                  <a:pt x="55" y="59"/>
                </a:lnTo>
                <a:lnTo>
                  <a:pt x="55" y="55"/>
                </a:lnTo>
                <a:lnTo>
                  <a:pt x="68" y="55"/>
                </a:lnTo>
                <a:lnTo>
                  <a:pt x="68" y="55"/>
                </a:lnTo>
                <a:close/>
                <a:moveTo>
                  <a:pt x="25" y="64"/>
                </a:moveTo>
                <a:lnTo>
                  <a:pt x="25" y="68"/>
                </a:lnTo>
                <a:lnTo>
                  <a:pt x="13" y="68"/>
                </a:lnTo>
                <a:lnTo>
                  <a:pt x="13" y="64"/>
                </a:lnTo>
                <a:lnTo>
                  <a:pt x="25" y="64"/>
                </a:lnTo>
                <a:lnTo>
                  <a:pt x="25" y="64"/>
                </a:lnTo>
                <a:close/>
                <a:moveTo>
                  <a:pt x="30" y="30"/>
                </a:moveTo>
                <a:lnTo>
                  <a:pt x="30" y="30"/>
                </a:lnTo>
                <a:lnTo>
                  <a:pt x="30" y="26"/>
                </a:lnTo>
                <a:lnTo>
                  <a:pt x="30" y="26"/>
                </a:lnTo>
                <a:lnTo>
                  <a:pt x="21" y="26"/>
                </a:lnTo>
                <a:lnTo>
                  <a:pt x="13" y="26"/>
                </a:lnTo>
                <a:lnTo>
                  <a:pt x="13" y="34"/>
                </a:lnTo>
                <a:lnTo>
                  <a:pt x="0" y="34"/>
                </a:lnTo>
                <a:lnTo>
                  <a:pt x="0" y="43"/>
                </a:lnTo>
                <a:lnTo>
                  <a:pt x="13" y="43"/>
                </a:lnTo>
                <a:lnTo>
                  <a:pt x="13" y="51"/>
                </a:lnTo>
                <a:lnTo>
                  <a:pt x="4" y="51"/>
                </a:lnTo>
                <a:lnTo>
                  <a:pt x="4" y="85"/>
                </a:lnTo>
                <a:lnTo>
                  <a:pt x="13" y="85"/>
                </a:lnTo>
                <a:lnTo>
                  <a:pt x="13" y="81"/>
                </a:lnTo>
                <a:lnTo>
                  <a:pt x="25" y="81"/>
                </a:lnTo>
                <a:lnTo>
                  <a:pt x="25" y="81"/>
                </a:lnTo>
                <a:lnTo>
                  <a:pt x="38" y="81"/>
                </a:lnTo>
                <a:lnTo>
                  <a:pt x="38" y="51"/>
                </a:lnTo>
                <a:lnTo>
                  <a:pt x="25" y="51"/>
                </a:lnTo>
                <a:lnTo>
                  <a:pt x="25" y="43"/>
                </a:lnTo>
                <a:lnTo>
                  <a:pt x="42" y="43"/>
                </a:lnTo>
                <a:lnTo>
                  <a:pt x="42" y="34"/>
                </a:lnTo>
                <a:lnTo>
                  <a:pt x="25" y="34"/>
                </a:lnTo>
                <a:lnTo>
                  <a:pt x="25" y="34"/>
                </a:lnTo>
                <a:lnTo>
                  <a:pt x="25" y="34"/>
                </a:lnTo>
                <a:lnTo>
                  <a:pt x="30" y="30"/>
                </a:lnTo>
                <a:lnTo>
                  <a:pt x="30" y="30"/>
                </a:lnTo>
                <a:lnTo>
                  <a:pt x="30" y="30"/>
                </a:lnTo>
                <a:close/>
                <a:moveTo>
                  <a:pt x="0" y="17"/>
                </a:moveTo>
                <a:lnTo>
                  <a:pt x="21" y="17"/>
                </a:lnTo>
                <a:lnTo>
                  <a:pt x="21" y="26"/>
                </a:lnTo>
                <a:lnTo>
                  <a:pt x="34" y="26"/>
                </a:lnTo>
                <a:lnTo>
                  <a:pt x="34" y="17"/>
                </a:lnTo>
                <a:lnTo>
                  <a:pt x="51" y="17"/>
                </a:lnTo>
                <a:lnTo>
                  <a:pt x="51" y="26"/>
                </a:lnTo>
                <a:lnTo>
                  <a:pt x="63" y="26"/>
                </a:lnTo>
                <a:lnTo>
                  <a:pt x="63" y="17"/>
                </a:lnTo>
                <a:lnTo>
                  <a:pt x="84" y="17"/>
                </a:lnTo>
                <a:lnTo>
                  <a:pt x="84" y="9"/>
                </a:lnTo>
                <a:lnTo>
                  <a:pt x="63" y="9"/>
                </a:lnTo>
                <a:lnTo>
                  <a:pt x="63" y="9"/>
                </a:lnTo>
                <a:lnTo>
                  <a:pt x="63" y="9"/>
                </a:lnTo>
                <a:lnTo>
                  <a:pt x="63" y="5"/>
                </a:lnTo>
                <a:lnTo>
                  <a:pt x="63" y="5"/>
                </a:lnTo>
                <a:lnTo>
                  <a:pt x="63" y="5"/>
                </a:lnTo>
                <a:lnTo>
                  <a:pt x="63" y="5"/>
                </a:lnTo>
                <a:lnTo>
                  <a:pt x="59" y="0"/>
                </a:lnTo>
                <a:lnTo>
                  <a:pt x="59" y="0"/>
                </a:lnTo>
                <a:lnTo>
                  <a:pt x="55" y="0"/>
                </a:lnTo>
                <a:lnTo>
                  <a:pt x="51" y="0"/>
                </a:lnTo>
                <a:lnTo>
                  <a:pt x="51" y="9"/>
                </a:lnTo>
                <a:lnTo>
                  <a:pt x="34" y="9"/>
                </a:lnTo>
                <a:lnTo>
                  <a:pt x="34" y="9"/>
                </a:lnTo>
                <a:lnTo>
                  <a:pt x="34" y="9"/>
                </a:lnTo>
                <a:lnTo>
                  <a:pt x="34" y="5"/>
                </a:lnTo>
                <a:lnTo>
                  <a:pt x="34" y="5"/>
                </a:lnTo>
                <a:lnTo>
                  <a:pt x="34" y="0"/>
                </a:lnTo>
                <a:lnTo>
                  <a:pt x="34" y="0"/>
                </a:lnTo>
                <a:lnTo>
                  <a:pt x="25" y="0"/>
                </a:lnTo>
                <a:lnTo>
                  <a:pt x="25" y="0"/>
                </a:lnTo>
                <a:lnTo>
                  <a:pt x="25" y="0"/>
                </a:lnTo>
                <a:lnTo>
                  <a:pt x="21" y="0"/>
                </a:lnTo>
                <a:lnTo>
                  <a:pt x="21" y="9"/>
                </a:lnTo>
                <a:lnTo>
                  <a:pt x="0" y="9"/>
                </a:lnTo>
                <a:lnTo>
                  <a:pt x="0" y="17"/>
                </a:lnTo>
                <a:lnTo>
                  <a:pt x="0" y="17"/>
                </a:lnTo>
                <a:close/>
                <a:moveTo>
                  <a:pt x="30" y="89"/>
                </a:moveTo>
                <a:lnTo>
                  <a:pt x="30" y="89"/>
                </a:lnTo>
                <a:lnTo>
                  <a:pt x="42" y="93"/>
                </a:lnTo>
                <a:lnTo>
                  <a:pt x="42" y="93"/>
                </a:lnTo>
                <a:lnTo>
                  <a:pt x="51" y="85"/>
                </a:lnTo>
                <a:lnTo>
                  <a:pt x="55" y="68"/>
                </a:lnTo>
                <a:lnTo>
                  <a:pt x="68" y="68"/>
                </a:lnTo>
                <a:lnTo>
                  <a:pt x="68" y="72"/>
                </a:lnTo>
                <a:lnTo>
                  <a:pt x="68" y="72"/>
                </a:lnTo>
                <a:lnTo>
                  <a:pt x="68" y="81"/>
                </a:lnTo>
                <a:lnTo>
                  <a:pt x="63" y="81"/>
                </a:lnTo>
                <a:lnTo>
                  <a:pt x="63" y="81"/>
                </a:lnTo>
                <a:lnTo>
                  <a:pt x="59" y="81"/>
                </a:lnTo>
                <a:lnTo>
                  <a:pt x="59" y="81"/>
                </a:lnTo>
                <a:lnTo>
                  <a:pt x="63" y="93"/>
                </a:lnTo>
                <a:lnTo>
                  <a:pt x="63" y="93"/>
                </a:lnTo>
                <a:lnTo>
                  <a:pt x="80" y="89"/>
                </a:lnTo>
                <a:lnTo>
                  <a:pt x="80" y="89"/>
                </a:lnTo>
                <a:lnTo>
                  <a:pt x="80" y="81"/>
                </a:lnTo>
                <a:lnTo>
                  <a:pt x="80" y="26"/>
                </a:lnTo>
                <a:lnTo>
                  <a:pt x="46" y="26"/>
                </a:lnTo>
                <a:lnTo>
                  <a:pt x="46" y="59"/>
                </a:lnTo>
                <a:lnTo>
                  <a:pt x="46" y="59"/>
                </a:lnTo>
                <a:lnTo>
                  <a:pt x="42" y="76"/>
                </a:lnTo>
                <a:lnTo>
                  <a:pt x="30" y="89"/>
                </a:lnTo>
                <a:lnTo>
                  <a:pt x="30" y="89"/>
                </a:lnTo>
                <a:lnTo>
                  <a:pt x="30" y="8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6716713" y="4105275"/>
            <a:ext cx="141288" cy="139700"/>
          </a:xfrm>
          <a:custGeom>
            <a:avLst/>
            <a:gdLst>
              <a:gd name="T0" fmla="*/ 25 w 89"/>
              <a:gd name="T1" fmla="*/ 17 h 88"/>
              <a:gd name="T2" fmla="*/ 38 w 89"/>
              <a:gd name="T3" fmla="*/ 25 h 88"/>
              <a:gd name="T4" fmla="*/ 55 w 89"/>
              <a:gd name="T5" fmla="*/ 17 h 88"/>
              <a:gd name="T6" fmla="*/ 67 w 89"/>
              <a:gd name="T7" fmla="*/ 25 h 88"/>
              <a:gd name="T8" fmla="*/ 89 w 89"/>
              <a:gd name="T9" fmla="*/ 17 h 88"/>
              <a:gd name="T10" fmla="*/ 67 w 89"/>
              <a:gd name="T11" fmla="*/ 8 h 88"/>
              <a:gd name="T12" fmla="*/ 67 w 89"/>
              <a:gd name="T13" fmla="*/ 4 h 88"/>
              <a:gd name="T14" fmla="*/ 67 w 89"/>
              <a:gd name="T15" fmla="*/ 0 h 88"/>
              <a:gd name="T16" fmla="*/ 67 w 89"/>
              <a:gd name="T17" fmla="*/ 0 h 88"/>
              <a:gd name="T18" fmla="*/ 55 w 89"/>
              <a:gd name="T19" fmla="*/ 0 h 88"/>
              <a:gd name="T20" fmla="*/ 38 w 89"/>
              <a:gd name="T21" fmla="*/ 8 h 88"/>
              <a:gd name="T22" fmla="*/ 38 w 89"/>
              <a:gd name="T23" fmla="*/ 4 h 88"/>
              <a:gd name="T24" fmla="*/ 38 w 89"/>
              <a:gd name="T25" fmla="*/ 0 h 88"/>
              <a:gd name="T26" fmla="*/ 38 w 89"/>
              <a:gd name="T27" fmla="*/ 0 h 88"/>
              <a:gd name="T28" fmla="*/ 38 w 89"/>
              <a:gd name="T29" fmla="*/ 0 h 88"/>
              <a:gd name="T30" fmla="*/ 25 w 89"/>
              <a:gd name="T31" fmla="*/ 0 h 88"/>
              <a:gd name="T32" fmla="*/ 4 w 89"/>
              <a:gd name="T33" fmla="*/ 8 h 88"/>
              <a:gd name="T34" fmla="*/ 4 w 89"/>
              <a:gd name="T35" fmla="*/ 17 h 88"/>
              <a:gd name="T36" fmla="*/ 17 w 89"/>
              <a:gd name="T37" fmla="*/ 33 h 88"/>
              <a:gd name="T38" fmla="*/ 17 w 89"/>
              <a:gd name="T39" fmla="*/ 42 h 88"/>
              <a:gd name="T40" fmla="*/ 17 w 89"/>
              <a:gd name="T41" fmla="*/ 46 h 88"/>
              <a:gd name="T42" fmla="*/ 17 w 89"/>
              <a:gd name="T43" fmla="*/ 54 h 88"/>
              <a:gd name="T44" fmla="*/ 0 w 89"/>
              <a:gd name="T45" fmla="*/ 84 h 88"/>
              <a:gd name="T46" fmla="*/ 13 w 89"/>
              <a:gd name="T47" fmla="*/ 88 h 88"/>
              <a:gd name="T48" fmla="*/ 21 w 89"/>
              <a:gd name="T49" fmla="*/ 76 h 88"/>
              <a:gd name="T50" fmla="*/ 67 w 89"/>
              <a:gd name="T51" fmla="*/ 63 h 88"/>
              <a:gd name="T52" fmla="*/ 80 w 89"/>
              <a:gd name="T53" fmla="*/ 67 h 88"/>
              <a:gd name="T54" fmla="*/ 55 w 89"/>
              <a:gd name="T55" fmla="*/ 33 h 88"/>
              <a:gd name="T56" fmla="*/ 51 w 89"/>
              <a:gd name="T57" fmla="*/ 21 h 88"/>
              <a:gd name="T58" fmla="*/ 38 w 89"/>
              <a:gd name="T59" fmla="*/ 25 h 88"/>
              <a:gd name="T60" fmla="*/ 42 w 89"/>
              <a:gd name="T61" fmla="*/ 33 h 88"/>
              <a:gd name="T62" fmla="*/ 30 w 89"/>
              <a:gd name="T63" fmla="*/ 42 h 88"/>
              <a:gd name="T64" fmla="*/ 67 w 89"/>
              <a:gd name="T65" fmla="*/ 54 h 88"/>
              <a:gd name="T66" fmla="*/ 30 w 89"/>
              <a:gd name="T67" fmla="*/ 4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" h="88">
                <a:moveTo>
                  <a:pt x="4" y="17"/>
                </a:moveTo>
                <a:lnTo>
                  <a:pt x="25" y="17"/>
                </a:lnTo>
                <a:lnTo>
                  <a:pt x="25" y="25"/>
                </a:lnTo>
                <a:lnTo>
                  <a:pt x="38" y="25"/>
                </a:lnTo>
                <a:lnTo>
                  <a:pt x="38" y="17"/>
                </a:lnTo>
                <a:lnTo>
                  <a:pt x="55" y="17"/>
                </a:lnTo>
                <a:lnTo>
                  <a:pt x="55" y="25"/>
                </a:lnTo>
                <a:lnTo>
                  <a:pt x="67" y="25"/>
                </a:lnTo>
                <a:lnTo>
                  <a:pt x="67" y="17"/>
                </a:lnTo>
                <a:lnTo>
                  <a:pt x="89" y="17"/>
                </a:lnTo>
                <a:lnTo>
                  <a:pt x="89" y="8"/>
                </a:lnTo>
                <a:lnTo>
                  <a:pt x="67" y="8"/>
                </a:lnTo>
                <a:lnTo>
                  <a:pt x="67" y="4"/>
                </a:lnTo>
                <a:lnTo>
                  <a:pt x="67" y="4"/>
                </a:lnTo>
                <a:lnTo>
                  <a:pt x="67" y="0"/>
                </a:lnTo>
                <a:lnTo>
                  <a:pt x="67" y="0"/>
                </a:lnTo>
                <a:lnTo>
                  <a:pt x="67" y="0"/>
                </a:lnTo>
                <a:lnTo>
                  <a:pt x="67" y="0"/>
                </a:lnTo>
                <a:lnTo>
                  <a:pt x="63" y="0"/>
                </a:lnTo>
                <a:lnTo>
                  <a:pt x="55" y="0"/>
                </a:lnTo>
                <a:lnTo>
                  <a:pt x="55" y="8"/>
                </a:lnTo>
                <a:lnTo>
                  <a:pt x="38" y="8"/>
                </a:lnTo>
                <a:lnTo>
                  <a:pt x="38" y="4"/>
                </a:lnTo>
                <a:lnTo>
                  <a:pt x="38" y="4"/>
                </a:lnTo>
                <a:lnTo>
                  <a:pt x="38" y="0"/>
                </a:lnTo>
                <a:lnTo>
                  <a:pt x="38" y="0"/>
                </a:lnTo>
                <a:lnTo>
                  <a:pt x="38" y="0"/>
                </a:lnTo>
                <a:lnTo>
                  <a:pt x="38" y="0"/>
                </a:lnTo>
                <a:lnTo>
                  <a:pt x="38" y="0"/>
                </a:lnTo>
                <a:lnTo>
                  <a:pt x="38" y="0"/>
                </a:lnTo>
                <a:lnTo>
                  <a:pt x="30" y="0"/>
                </a:lnTo>
                <a:lnTo>
                  <a:pt x="25" y="0"/>
                </a:lnTo>
                <a:lnTo>
                  <a:pt x="25" y="8"/>
                </a:lnTo>
                <a:lnTo>
                  <a:pt x="4" y="8"/>
                </a:lnTo>
                <a:lnTo>
                  <a:pt x="4" y="17"/>
                </a:lnTo>
                <a:lnTo>
                  <a:pt x="4" y="17"/>
                </a:lnTo>
                <a:close/>
                <a:moveTo>
                  <a:pt x="42" y="33"/>
                </a:moveTo>
                <a:lnTo>
                  <a:pt x="17" y="33"/>
                </a:lnTo>
                <a:lnTo>
                  <a:pt x="17" y="33"/>
                </a:lnTo>
                <a:lnTo>
                  <a:pt x="17" y="42"/>
                </a:lnTo>
                <a:lnTo>
                  <a:pt x="17" y="42"/>
                </a:lnTo>
                <a:lnTo>
                  <a:pt x="17" y="46"/>
                </a:lnTo>
                <a:lnTo>
                  <a:pt x="17" y="54"/>
                </a:lnTo>
                <a:lnTo>
                  <a:pt x="17" y="54"/>
                </a:lnTo>
                <a:lnTo>
                  <a:pt x="13" y="71"/>
                </a:lnTo>
                <a:lnTo>
                  <a:pt x="0" y="84"/>
                </a:lnTo>
                <a:lnTo>
                  <a:pt x="0" y="84"/>
                </a:lnTo>
                <a:lnTo>
                  <a:pt x="13" y="88"/>
                </a:lnTo>
                <a:lnTo>
                  <a:pt x="13" y="88"/>
                </a:lnTo>
                <a:lnTo>
                  <a:pt x="21" y="76"/>
                </a:lnTo>
                <a:lnTo>
                  <a:pt x="25" y="63"/>
                </a:lnTo>
                <a:lnTo>
                  <a:pt x="67" y="63"/>
                </a:lnTo>
                <a:lnTo>
                  <a:pt x="67" y="67"/>
                </a:lnTo>
                <a:lnTo>
                  <a:pt x="80" y="67"/>
                </a:lnTo>
                <a:lnTo>
                  <a:pt x="80" y="33"/>
                </a:lnTo>
                <a:lnTo>
                  <a:pt x="55" y="33"/>
                </a:lnTo>
                <a:lnTo>
                  <a:pt x="55" y="33"/>
                </a:lnTo>
                <a:lnTo>
                  <a:pt x="51" y="21"/>
                </a:lnTo>
                <a:lnTo>
                  <a:pt x="38" y="25"/>
                </a:lnTo>
                <a:lnTo>
                  <a:pt x="38" y="25"/>
                </a:lnTo>
                <a:lnTo>
                  <a:pt x="42" y="33"/>
                </a:lnTo>
                <a:lnTo>
                  <a:pt x="42" y="33"/>
                </a:lnTo>
                <a:lnTo>
                  <a:pt x="42" y="33"/>
                </a:lnTo>
                <a:close/>
                <a:moveTo>
                  <a:pt x="30" y="42"/>
                </a:moveTo>
                <a:lnTo>
                  <a:pt x="67" y="42"/>
                </a:lnTo>
                <a:lnTo>
                  <a:pt x="67" y="54"/>
                </a:lnTo>
                <a:lnTo>
                  <a:pt x="30" y="54"/>
                </a:lnTo>
                <a:lnTo>
                  <a:pt x="30" y="42"/>
                </a:lnTo>
                <a:lnTo>
                  <a:pt x="30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6891338" y="4097338"/>
            <a:ext cx="119063" cy="147638"/>
          </a:xfrm>
          <a:custGeom>
            <a:avLst/>
            <a:gdLst>
              <a:gd name="T0" fmla="*/ 63 w 75"/>
              <a:gd name="T1" fmla="*/ 55 h 93"/>
              <a:gd name="T2" fmla="*/ 63 w 75"/>
              <a:gd name="T3" fmla="*/ 72 h 93"/>
              <a:gd name="T4" fmla="*/ 54 w 75"/>
              <a:gd name="T5" fmla="*/ 81 h 93"/>
              <a:gd name="T6" fmla="*/ 54 w 75"/>
              <a:gd name="T7" fmla="*/ 72 h 93"/>
              <a:gd name="T8" fmla="*/ 54 w 75"/>
              <a:gd name="T9" fmla="*/ 68 h 93"/>
              <a:gd name="T10" fmla="*/ 59 w 75"/>
              <a:gd name="T11" fmla="*/ 64 h 93"/>
              <a:gd name="T12" fmla="*/ 46 w 75"/>
              <a:gd name="T13" fmla="*/ 64 h 93"/>
              <a:gd name="T14" fmla="*/ 33 w 75"/>
              <a:gd name="T15" fmla="*/ 76 h 93"/>
              <a:gd name="T16" fmla="*/ 33 w 75"/>
              <a:gd name="T17" fmla="*/ 68 h 93"/>
              <a:gd name="T18" fmla="*/ 33 w 75"/>
              <a:gd name="T19" fmla="*/ 64 h 93"/>
              <a:gd name="T20" fmla="*/ 33 w 75"/>
              <a:gd name="T21" fmla="*/ 59 h 93"/>
              <a:gd name="T22" fmla="*/ 21 w 75"/>
              <a:gd name="T23" fmla="*/ 59 h 93"/>
              <a:gd name="T24" fmla="*/ 12 w 75"/>
              <a:gd name="T25" fmla="*/ 76 h 93"/>
              <a:gd name="T26" fmla="*/ 12 w 75"/>
              <a:gd name="T27" fmla="*/ 72 h 93"/>
              <a:gd name="T28" fmla="*/ 12 w 75"/>
              <a:gd name="T29" fmla="*/ 68 h 93"/>
              <a:gd name="T30" fmla="*/ 12 w 75"/>
              <a:gd name="T31" fmla="*/ 64 h 93"/>
              <a:gd name="T32" fmla="*/ 0 w 75"/>
              <a:gd name="T33" fmla="*/ 64 h 93"/>
              <a:gd name="T34" fmla="*/ 46 w 75"/>
              <a:gd name="T35" fmla="*/ 85 h 93"/>
              <a:gd name="T36" fmla="*/ 54 w 75"/>
              <a:gd name="T37" fmla="*/ 89 h 93"/>
              <a:gd name="T38" fmla="*/ 59 w 75"/>
              <a:gd name="T39" fmla="*/ 93 h 93"/>
              <a:gd name="T40" fmla="*/ 67 w 75"/>
              <a:gd name="T41" fmla="*/ 93 h 93"/>
              <a:gd name="T42" fmla="*/ 75 w 75"/>
              <a:gd name="T43" fmla="*/ 89 h 93"/>
              <a:gd name="T44" fmla="*/ 75 w 75"/>
              <a:gd name="T45" fmla="*/ 72 h 93"/>
              <a:gd name="T46" fmla="*/ 21 w 75"/>
              <a:gd name="T47" fmla="*/ 47 h 93"/>
              <a:gd name="T48" fmla="*/ 50 w 75"/>
              <a:gd name="T49" fmla="*/ 22 h 93"/>
              <a:gd name="T50" fmla="*/ 50 w 75"/>
              <a:gd name="T51" fmla="*/ 30 h 93"/>
              <a:gd name="T52" fmla="*/ 46 w 75"/>
              <a:gd name="T53" fmla="*/ 34 h 93"/>
              <a:gd name="T54" fmla="*/ 46 w 75"/>
              <a:gd name="T55" fmla="*/ 34 h 93"/>
              <a:gd name="T56" fmla="*/ 46 w 75"/>
              <a:gd name="T57" fmla="*/ 43 h 93"/>
              <a:gd name="T58" fmla="*/ 54 w 75"/>
              <a:gd name="T59" fmla="*/ 43 h 93"/>
              <a:gd name="T60" fmla="*/ 63 w 75"/>
              <a:gd name="T61" fmla="*/ 34 h 93"/>
              <a:gd name="T62" fmla="*/ 63 w 75"/>
              <a:gd name="T63" fmla="*/ 9 h 93"/>
              <a:gd name="T64" fmla="*/ 37 w 75"/>
              <a:gd name="T65" fmla="*/ 9 h 93"/>
              <a:gd name="T66" fmla="*/ 37 w 75"/>
              <a:gd name="T67" fmla="*/ 5 h 93"/>
              <a:gd name="T68" fmla="*/ 42 w 75"/>
              <a:gd name="T69" fmla="*/ 5 h 93"/>
              <a:gd name="T70" fmla="*/ 25 w 75"/>
              <a:gd name="T71" fmla="*/ 0 h 93"/>
              <a:gd name="T72" fmla="*/ 8 w 75"/>
              <a:gd name="T73" fmla="*/ 9 h 93"/>
              <a:gd name="T74" fmla="*/ 8 w 75"/>
              <a:gd name="T75" fmla="*/ 55 h 93"/>
              <a:gd name="T76" fmla="*/ 42 w 75"/>
              <a:gd name="T77" fmla="*/ 34 h 93"/>
              <a:gd name="T78" fmla="*/ 33 w 75"/>
              <a:gd name="T79" fmla="*/ 22 h 93"/>
              <a:gd name="T80" fmla="*/ 21 w 75"/>
              <a:gd name="T81" fmla="*/ 26 h 93"/>
              <a:gd name="T82" fmla="*/ 29 w 75"/>
              <a:gd name="T83" fmla="*/ 43 h 93"/>
              <a:gd name="T84" fmla="*/ 42 w 75"/>
              <a:gd name="T85" fmla="*/ 34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5" h="93">
                <a:moveTo>
                  <a:pt x="8" y="55"/>
                </a:moveTo>
                <a:lnTo>
                  <a:pt x="63" y="55"/>
                </a:lnTo>
                <a:lnTo>
                  <a:pt x="63" y="72"/>
                </a:lnTo>
                <a:lnTo>
                  <a:pt x="63" y="72"/>
                </a:lnTo>
                <a:lnTo>
                  <a:pt x="63" y="81"/>
                </a:lnTo>
                <a:lnTo>
                  <a:pt x="54" y="81"/>
                </a:lnTo>
                <a:lnTo>
                  <a:pt x="54" y="72"/>
                </a:lnTo>
                <a:lnTo>
                  <a:pt x="54" y="72"/>
                </a:lnTo>
                <a:lnTo>
                  <a:pt x="54" y="68"/>
                </a:lnTo>
                <a:lnTo>
                  <a:pt x="54" y="68"/>
                </a:lnTo>
                <a:lnTo>
                  <a:pt x="59" y="64"/>
                </a:lnTo>
                <a:lnTo>
                  <a:pt x="59" y="64"/>
                </a:lnTo>
                <a:lnTo>
                  <a:pt x="50" y="64"/>
                </a:lnTo>
                <a:lnTo>
                  <a:pt x="46" y="64"/>
                </a:lnTo>
                <a:lnTo>
                  <a:pt x="46" y="76"/>
                </a:lnTo>
                <a:lnTo>
                  <a:pt x="33" y="76"/>
                </a:lnTo>
                <a:lnTo>
                  <a:pt x="33" y="68"/>
                </a:lnTo>
                <a:lnTo>
                  <a:pt x="33" y="68"/>
                </a:lnTo>
                <a:lnTo>
                  <a:pt x="33" y="64"/>
                </a:lnTo>
                <a:lnTo>
                  <a:pt x="33" y="64"/>
                </a:lnTo>
                <a:lnTo>
                  <a:pt x="33" y="59"/>
                </a:lnTo>
                <a:lnTo>
                  <a:pt x="33" y="59"/>
                </a:lnTo>
                <a:lnTo>
                  <a:pt x="25" y="59"/>
                </a:lnTo>
                <a:lnTo>
                  <a:pt x="21" y="59"/>
                </a:lnTo>
                <a:lnTo>
                  <a:pt x="21" y="76"/>
                </a:lnTo>
                <a:lnTo>
                  <a:pt x="12" y="76"/>
                </a:lnTo>
                <a:lnTo>
                  <a:pt x="12" y="72"/>
                </a:lnTo>
                <a:lnTo>
                  <a:pt x="12" y="72"/>
                </a:lnTo>
                <a:lnTo>
                  <a:pt x="12" y="68"/>
                </a:lnTo>
                <a:lnTo>
                  <a:pt x="12" y="68"/>
                </a:lnTo>
                <a:lnTo>
                  <a:pt x="12" y="64"/>
                </a:lnTo>
                <a:lnTo>
                  <a:pt x="12" y="64"/>
                </a:lnTo>
                <a:lnTo>
                  <a:pt x="4" y="64"/>
                </a:lnTo>
                <a:lnTo>
                  <a:pt x="0" y="64"/>
                </a:lnTo>
                <a:lnTo>
                  <a:pt x="0" y="89"/>
                </a:lnTo>
                <a:lnTo>
                  <a:pt x="46" y="85"/>
                </a:lnTo>
                <a:lnTo>
                  <a:pt x="46" y="89"/>
                </a:lnTo>
                <a:lnTo>
                  <a:pt x="54" y="89"/>
                </a:lnTo>
                <a:lnTo>
                  <a:pt x="54" y="89"/>
                </a:lnTo>
                <a:lnTo>
                  <a:pt x="59" y="93"/>
                </a:lnTo>
                <a:lnTo>
                  <a:pt x="59" y="93"/>
                </a:lnTo>
                <a:lnTo>
                  <a:pt x="67" y="93"/>
                </a:lnTo>
                <a:lnTo>
                  <a:pt x="75" y="89"/>
                </a:lnTo>
                <a:lnTo>
                  <a:pt x="75" y="89"/>
                </a:lnTo>
                <a:lnTo>
                  <a:pt x="75" y="85"/>
                </a:lnTo>
                <a:lnTo>
                  <a:pt x="75" y="72"/>
                </a:lnTo>
                <a:lnTo>
                  <a:pt x="75" y="47"/>
                </a:lnTo>
                <a:lnTo>
                  <a:pt x="21" y="47"/>
                </a:lnTo>
                <a:lnTo>
                  <a:pt x="21" y="22"/>
                </a:lnTo>
                <a:lnTo>
                  <a:pt x="50" y="22"/>
                </a:lnTo>
                <a:lnTo>
                  <a:pt x="50" y="30"/>
                </a:lnTo>
                <a:lnTo>
                  <a:pt x="50" y="30"/>
                </a:lnTo>
                <a:lnTo>
                  <a:pt x="50" y="34"/>
                </a:lnTo>
                <a:lnTo>
                  <a:pt x="46" y="34"/>
                </a:lnTo>
                <a:lnTo>
                  <a:pt x="46" y="34"/>
                </a:lnTo>
                <a:lnTo>
                  <a:pt x="46" y="34"/>
                </a:lnTo>
                <a:lnTo>
                  <a:pt x="46" y="34"/>
                </a:lnTo>
                <a:lnTo>
                  <a:pt x="46" y="43"/>
                </a:lnTo>
                <a:lnTo>
                  <a:pt x="46" y="43"/>
                </a:lnTo>
                <a:lnTo>
                  <a:pt x="54" y="43"/>
                </a:lnTo>
                <a:lnTo>
                  <a:pt x="59" y="43"/>
                </a:lnTo>
                <a:lnTo>
                  <a:pt x="63" y="34"/>
                </a:lnTo>
                <a:lnTo>
                  <a:pt x="63" y="30"/>
                </a:lnTo>
                <a:lnTo>
                  <a:pt x="63" y="9"/>
                </a:lnTo>
                <a:lnTo>
                  <a:pt x="37" y="9"/>
                </a:lnTo>
                <a:lnTo>
                  <a:pt x="37" y="9"/>
                </a:lnTo>
                <a:lnTo>
                  <a:pt x="37" y="5"/>
                </a:lnTo>
                <a:lnTo>
                  <a:pt x="37" y="5"/>
                </a:lnTo>
                <a:lnTo>
                  <a:pt x="42" y="5"/>
                </a:lnTo>
                <a:lnTo>
                  <a:pt x="42" y="5"/>
                </a:lnTo>
                <a:lnTo>
                  <a:pt x="25" y="0"/>
                </a:lnTo>
                <a:lnTo>
                  <a:pt x="25" y="0"/>
                </a:lnTo>
                <a:lnTo>
                  <a:pt x="25" y="9"/>
                </a:lnTo>
                <a:lnTo>
                  <a:pt x="8" y="9"/>
                </a:lnTo>
                <a:lnTo>
                  <a:pt x="8" y="55"/>
                </a:lnTo>
                <a:lnTo>
                  <a:pt x="8" y="55"/>
                </a:lnTo>
                <a:close/>
                <a:moveTo>
                  <a:pt x="42" y="34"/>
                </a:moveTo>
                <a:lnTo>
                  <a:pt x="42" y="34"/>
                </a:lnTo>
                <a:lnTo>
                  <a:pt x="33" y="22"/>
                </a:lnTo>
                <a:lnTo>
                  <a:pt x="33" y="22"/>
                </a:lnTo>
                <a:lnTo>
                  <a:pt x="21" y="26"/>
                </a:lnTo>
                <a:lnTo>
                  <a:pt x="21" y="26"/>
                </a:lnTo>
                <a:lnTo>
                  <a:pt x="29" y="43"/>
                </a:lnTo>
                <a:lnTo>
                  <a:pt x="29" y="43"/>
                </a:lnTo>
                <a:lnTo>
                  <a:pt x="42" y="34"/>
                </a:lnTo>
                <a:lnTo>
                  <a:pt x="42" y="34"/>
                </a:lnTo>
                <a:lnTo>
                  <a:pt x="42" y="3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7037388" y="4097338"/>
            <a:ext cx="147638" cy="147638"/>
          </a:xfrm>
          <a:custGeom>
            <a:avLst/>
            <a:gdLst>
              <a:gd name="T0" fmla="*/ 55 w 93"/>
              <a:gd name="T1" fmla="*/ 13 h 93"/>
              <a:gd name="T2" fmla="*/ 55 w 93"/>
              <a:gd name="T3" fmla="*/ 13 h 93"/>
              <a:gd name="T4" fmla="*/ 55 w 93"/>
              <a:gd name="T5" fmla="*/ 9 h 93"/>
              <a:gd name="T6" fmla="*/ 55 w 93"/>
              <a:gd name="T7" fmla="*/ 9 h 93"/>
              <a:gd name="T8" fmla="*/ 51 w 93"/>
              <a:gd name="T9" fmla="*/ 0 h 93"/>
              <a:gd name="T10" fmla="*/ 51 w 93"/>
              <a:gd name="T11" fmla="*/ 0 h 93"/>
              <a:gd name="T12" fmla="*/ 47 w 93"/>
              <a:gd name="T13" fmla="*/ 5 h 93"/>
              <a:gd name="T14" fmla="*/ 47 w 93"/>
              <a:gd name="T15" fmla="*/ 5 h 93"/>
              <a:gd name="T16" fmla="*/ 34 w 93"/>
              <a:gd name="T17" fmla="*/ 5 h 93"/>
              <a:gd name="T18" fmla="*/ 34 w 93"/>
              <a:gd name="T19" fmla="*/ 5 h 93"/>
              <a:gd name="T20" fmla="*/ 42 w 93"/>
              <a:gd name="T21" fmla="*/ 17 h 93"/>
              <a:gd name="T22" fmla="*/ 0 w 93"/>
              <a:gd name="T23" fmla="*/ 17 h 93"/>
              <a:gd name="T24" fmla="*/ 0 w 93"/>
              <a:gd name="T25" fmla="*/ 26 h 93"/>
              <a:gd name="T26" fmla="*/ 38 w 93"/>
              <a:gd name="T27" fmla="*/ 26 h 93"/>
              <a:gd name="T28" fmla="*/ 38 w 93"/>
              <a:gd name="T29" fmla="*/ 38 h 93"/>
              <a:gd name="T30" fmla="*/ 13 w 93"/>
              <a:gd name="T31" fmla="*/ 38 h 93"/>
              <a:gd name="T32" fmla="*/ 13 w 93"/>
              <a:gd name="T33" fmla="*/ 85 h 93"/>
              <a:gd name="T34" fmla="*/ 26 w 93"/>
              <a:gd name="T35" fmla="*/ 85 h 93"/>
              <a:gd name="T36" fmla="*/ 26 w 93"/>
              <a:gd name="T37" fmla="*/ 51 h 93"/>
              <a:gd name="T38" fmla="*/ 38 w 93"/>
              <a:gd name="T39" fmla="*/ 51 h 93"/>
              <a:gd name="T40" fmla="*/ 38 w 93"/>
              <a:gd name="T41" fmla="*/ 93 h 93"/>
              <a:gd name="T42" fmla="*/ 55 w 93"/>
              <a:gd name="T43" fmla="*/ 93 h 93"/>
              <a:gd name="T44" fmla="*/ 55 w 93"/>
              <a:gd name="T45" fmla="*/ 51 h 93"/>
              <a:gd name="T46" fmla="*/ 68 w 93"/>
              <a:gd name="T47" fmla="*/ 51 h 93"/>
              <a:gd name="T48" fmla="*/ 68 w 93"/>
              <a:gd name="T49" fmla="*/ 68 h 93"/>
              <a:gd name="T50" fmla="*/ 68 w 93"/>
              <a:gd name="T51" fmla="*/ 68 h 93"/>
              <a:gd name="T52" fmla="*/ 63 w 93"/>
              <a:gd name="T53" fmla="*/ 72 h 93"/>
              <a:gd name="T54" fmla="*/ 55 w 93"/>
              <a:gd name="T55" fmla="*/ 72 h 93"/>
              <a:gd name="T56" fmla="*/ 55 w 93"/>
              <a:gd name="T57" fmla="*/ 72 h 93"/>
              <a:gd name="T58" fmla="*/ 59 w 93"/>
              <a:gd name="T59" fmla="*/ 85 h 93"/>
              <a:gd name="T60" fmla="*/ 59 w 93"/>
              <a:gd name="T61" fmla="*/ 85 h 93"/>
              <a:gd name="T62" fmla="*/ 76 w 93"/>
              <a:gd name="T63" fmla="*/ 81 h 93"/>
              <a:gd name="T64" fmla="*/ 80 w 93"/>
              <a:gd name="T65" fmla="*/ 81 h 93"/>
              <a:gd name="T66" fmla="*/ 80 w 93"/>
              <a:gd name="T67" fmla="*/ 76 h 93"/>
              <a:gd name="T68" fmla="*/ 80 w 93"/>
              <a:gd name="T69" fmla="*/ 38 h 93"/>
              <a:gd name="T70" fmla="*/ 55 w 93"/>
              <a:gd name="T71" fmla="*/ 38 h 93"/>
              <a:gd name="T72" fmla="*/ 55 w 93"/>
              <a:gd name="T73" fmla="*/ 26 h 93"/>
              <a:gd name="T74" fmla="*/ 93 w 93"/>
              <a:gd name="T75" fmla="*/ 26 h 93"/>
              <a:gd name="T76" fmla="*/ 93 w 93"/>
              <a:gd name="T77" fmla="*/ 17 h 93"/>
              <a:gd name="T78" fmla="*/ 47 w 93"/>
              <a:gd name="T79" fmla="*/ 17 h 93"/>
              <a:gd name="T80" fmla="*/ 47 w 93"/>
              <a:gd name="T81" fmla="*/ 17 h 93"/>
              <a:gd name="T82" fmla="*/ 55 w 93"/>
              <a:gd name="T83" fmla="*/ 13 h 93"/>
              <a:gd name="T84" fmla="*/ 55 w 93"/>
              <a:gd name="T85" fmla="*/ 13 h 93"/>
              <a:gd name="T86" fmla="*/ 55 w 93"/>
              <a:gd name="T87" fmla="*/ 1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3" h="93">
                <a:moveTo>
                  <a:pt x="55" y="13"/>
                </a:moveTo>
                <a:lnTo>
                  <a:pt x="55" y="13"/>
                </a:lnTo>
                <a:lnTo>
                  <a:pt x="55" y="9"/>
                </a:lnTo>
                <a:lnTo>
                  <a:pt x="55" y="9"/>
                </a:lnTo>
                <a:lnTo>
                  <a:pt x="51" y="0"/>
                </a:lnTo>
                <a:lnTo>
                  <a:pt x="51" y="0"/>
                </a:lnTo>
                <a:lnTo>
                  <a:pt x="47" y="5"/>
                </a:lnTo>
                <a:lnTo>
                  <a:pt x="47" y="5"/>
                </a:lnTo>
                <a:lnTo>
                  <a:pt x="34" y="5"/>
                </a:lnTo>
                <a:lnTo>
                  <a:pt x="34" y="5"/>
                </a:lnTo>
                <a:lnTo>
                  <a:pt x="42" y="17"/>
                </a:lnTo>
                <a:lnTo>
                  <a:pt x="0" y="17"/>
                </a:lnTo>
                <a:lnTo>
                  <a:pt x="0" y="26"/>
                </a:lnTo>
                <a:lnTo>
                  <a:pt x="38" y="26"/>
                </a:lnTo>
                <a:lnTo>
                  <a:pt x="38" y="38"/>
                </a:lnTo>
                <a:lnTo>
                  <a:pt x="13" y="38"/>
                </a:lnTo>
                <a:lnTo>
                  <a:pt x="13" y="85"/>
                </a:lnTo>
                <a:lnTo>
                  <a:pt x="26" y="85"/>
                </a:lnTo>
                <a:lnTo>
                  <a:pt x="26" y="51"/>
                </a:lnTo>
                <a:lnTo>
                  <a:pt x="38" y="51"/>
                </a:lnTo>
                <a:lnTo>
                  <a:pt x="38" y="93"/>
                </a:lnTo>
                <a:lnTo>
                  <a:pt x="55" y="93"/>
                </a:lnTo>
                <a:lnTo>
                  <a:pt x="55" y="51"/>
                </a:lnTo>
                <a:lnTo>
                  <a:pt x="68" y="51"/>
                </a:lnTo>
                <a:lnTo>
                  <a:pt x="68" y="68"/>
                </a:lnTo>
                <a:lnTo>
                  <a:pt x="68" y="68"/>
                </a:lnTo>
                <a:lnTo>
                  <a:pt x="63" y="72"/>
                </a:lnTo>
                <a:lnTo>
                  <a:pt x="55" y="72"/>
                </a:lnTo>
                <a:lnTo>
                  <a:pt x="55" y="72"/>
                </a:lnTo>
                <a:lnTo>
                  <a:pt x="59" y="85"/>
                </a:lnTo>
                <a:lnTo>
                  <a:pt x="59" y="85"/>
                </a:lnTo>
                <a:lnTo>
                  <a:pt x="76" y="81"/>
                </a:lnTo>
                <a:lnTo>
                  <a:pt x="80" y="81"/>
                </a:lnTo>
                <a:lnTo>
                  <a:pt x="80" y="76"/>
                </a:lnTo>
                <a:lnTo>
                  <a:pt x="80" y="38"/>
                </a:lnTo>
                <a:lnTo>
                  <a:pt x="55" y="38"/>
                </a:lnTo>
                <a:lnTo>
                  <a:pt x="55" y="26"/>
                </a:lnTo>
                <a:lnTo>
                  <a:pt x="93" y="26"/>
                </a:lnTo>
                <a:lnTo>
                  <a:pt x="93" y="17"/>
                </a:lnTo>
                <a:lnTo>
                  <a:pt x="47" y="17"/>
                </a:lnTo>
                <a:lnTo>
                  <a:pt x="47" y="17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7392988" y="3395663"/>
            <a:ext cx="146050" cy="147638"/>
          </a:xfrm>
          <a:custGeom>
            <a:avLst/>
            <a:gdLst>
              <a:gd name="T0" fmla="*/ 63 w 92"/>
              <a:gd name="T1" fmla="*/ 46 h 93"/>
              <a:gd name="T2" fmla="*/ 42 w 92"/>
              <a:gd name="T3" fmla="*/ 51 h 93"/>
              <a:gd name="T4" fmla="*/ 54 w 92"/>
              <a:gd name="T5" fmla="*/ 84 h 93"/>
              <a:gd name="T6" fmla="*/ 63 w 92"/>
              <a:gd name="T7" fmla="*/ 63 h 93"/>
              <a:gd name="T8" fmla="*/ 71 w 92"/>
              <a:gd name="T9" fmla="*/ 93 h 93"/>
              <a:gd name="T10" fmla="*/ 80 w 92"/>
              <a:gd name="T11" fmla="*/ 59 h 93"/>
              <a:gd name="T12" fmla="*/ 80 w 92"/>
              <a:gd name="T13" fmla="*/ 72 h 93"/>
              <a:gd name="T14" fmla="*/ 75 w 92"/>
              <a:gd name="T15" fmla="*/ 76 h 93"/>
              <a:gd name="T16" fmla="*/ 75 w 92"/>
              <a:gd name="T17" fmla="*/ 89 h 93"/>
              <a:gd name="T18" fmla="*/ 88 w 92"/>
              <a:gd name="T19" fmla="*/ 84 h 93"/>
              <a:gd name="T20" fmla="*/ 92 w 92"/>
              <a:gd name="T21" fmla="*/ 51 h 93"/>
              <a:gd name="T22" fmla="*/ 71 w 92"/>
              <a:gd name="T23" fmla="*/ 46 h 93"/>
              <a:gd name="T24" fmla="*/ 88 w 92"/>
              <a:gd name="T25" fmla="*/ 9 h 93"/>
              <a:gd name="T26" fmla="*/ 71 w 92"/>
              <a:gd name="T27" fmla="*/ 9 h 93"/>
              <a:gd name="T28" fmla="*/ 71 w 92"/>
              <a:gd name="T29" fmla="*/ 4 h 93"/>
              <a:gd name="T30" fmla="*/ 71 w 92"/>
              <a:gd name="T31" fmla="*/ 4 h 93"/>
              <a:gd name="T32" fmla="*/ 75 w 92"/>
              <a:gd name="T33" fmla="*/ 0 h 93"/>
              <a:gd name="T34" fmla="*/ 59 w 92"/>
              <a:gd name="T35" fmla="*/ 0 h 93"/>
              <a:gd name="T36" fmla="*/ 46 w 92"/>
              <a:gd name="T37" fmla="*/ 9 h 93"/>
              <a:gd name="T38" fmla="*/ 46 w 92"/>
              <a:gd name="T39" fmla="*/ 46 h 93"/>
              <a:gd name="T40" fmla="*/ 75 w 92"/>
              <a:gd name="T41" fmla="*/ 25 h 93"/>
              <a:gd name="T42" fmla="*/ 59 w 92"/>
              <a:gd name="T43" fmla="*/ 17 h 93"/>
              <a:gd name="T44" fmla="*/ 75 w 92"/>
              <a:gd name="T45" fmla="*/ 17 h 93"/>
              <a:gd name="T46" fmla="*/ 59 w 92"/>
              <a:gd name="T47" fmla="*/ 34 h 93"/>
              <a:gd name="T48" fmla="*/ 75 w 92"/>
              <a:gd name="T49" fmla="*/ 38 h 93"/>
              <a:gd name="T50" fmla="*/ 59 w 92"/>
              <a:gd name="T51" fmla="*/ 38 h 93"/>
              <a:gd name="T52" fmla="*/ 12 w 92"/>
              <a:gd name="T53" fmla="*/ 80 h 93"/>
              <a:gd name="T54" fmla="*/ 21 w 92"/>
              <a:gd name="T55" fmla="*/ 93 h 93"/>
              <a:gd name="T56" fmla="*/ 29 w 92"/>
              <a:gd name="T57" fmla="*/ 84 h 93"/>
              <a:gd name="T58" fmla="*/ 42 w 92"/>
              <a:gd name="T59" fmla="*/ 76 h 93"/>
              <a:gd name="T60" fmla="*/ 37 w 92"/>
              <a:gd name="T61" fmla="*/ 63 h 93"/>
              <a:gd name="T62" fmla="*/ 33 w 92"/>
              <a:gd name="T63" fmla="*/ 68 h 93"/>
              <a:gd name="T64" fmla="*/ 29 w 92"/>
              <a:gd name="T65" fmla="*/ 59 h 93"/>
              <a:gd name="T66" fmla="*/ 42 w 92"/>
              <a:gd name="T67" fmla="*/ 46 h 93"/>
              <a:gd name="T68" fmla="*/ 29 w 92"/>
              <a:gd name="T69" fmla="*/ 38 h 93"/>
              <a:gd name="T70" fmla="*/ 42 w 92"/>
              <a:gd name="T71" fmla="*/ 30 h 93"/>
              <a:gd name="T72" fmla="*/ 21 w 92"/>
              <a:gd name="T73" fmla="*/ 30 h 93"/>
              <a:gd name="T74" fmla="*/ 21 w 92"/>
              <a:gd name="T75" fmla="*/ 25 h 93"/>
              <a:gd name="T76" fmla="*/ 42 w 92"/>
              <a:gd name="T77" fmla="*/ 21 h 93"/>
              <a:gd name="T78" fmla="*/ 25 w 92"/>
              <a:gd name="T79" fmla="*/ 13 h 93"/>
              <a:gd name="T80" fmla="*/ 29 w 92"/>
              <a:gd name="T81" fmla="*/ 4 h 93"/>
              <a:gd name="T82" fmla="*/ 29 w 92"/>
              <a:gd name="T83" fmla="*/ 4 h 93"/>
              <a:gd name="T84" fmla="*/ 16 w 92"/>
              <a:gd name="T85" fmla="*/ 0 h 93"/>
              <a:gd name="T86" fmla="*/ 12 w 92"/>
              <a:gd name="T87" fmla="*/ 21 h 93"/>
              <a:gd name="T88" fmla="*/ 0 w 92"/>
              <a:gd name="T89" fmla="*/ 38 h 93"/>
              <a:gd name="T90" fmla="*/ 12 w 92"/>
              <a:gd name="T91" fmla="*/ 46 h 93"/>
              <a:gd name="T92" fmla="*/ 16 w 92"/>
              <a:gd name="T93" fmla="*/ 38 h 93"/>
              <a:gd name="T94" fmla="*/ 4 w 92"/>
              <a:gd name="T95" fmla="*/ 46 h 93"/>
              <a:gd name="T96" fmla="*/ 16 w 92"/>
              <a:gd name="T97" fmla="*/ 59 h 93"/>
              <a:gd name="T98" fmla="*/ 16 w 92"/>
              <a:gd name="T99" fmla="*/ 68 h 93"/>
              <a:gd name="T100" fmla="*/ 12 w 92"/>
              <a:gd name="T101" fmla="*/ 8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2" h="93">
                <a:moveTo>
                  <a:pt x="46" y="46"/>
                </a:moveTo>
                <a:lnTo>
                  <a:pt x="63" y="46"/>
                </a:lnTo>
                <a:lnTo>
                  <a:pt x="63" y="51"/>
                </a:lnTo>
                <a:lnTo>
                  <a:pt x="42" y="51"/>
                </a:lnTo>
                <a:lnTo>
                  <a:pt x="42" y="84"/>
                </a:lnTo>
                <a:lnTo>
                  <a:pt x="54" y="84"/>
                </a:lnTo>
                <a:lnTo>
                  <a:pt x="54" y="63"/>
                </a:lnTo>
                <a:lnTo>
                  <a:pt x="63" y="63"/>
                </a:lnTo>
                <a:lnTo>
                  <a:pt x="63" y="93"/>
                </a:lnTo>
                <a:lnTo>
                  <a:pt x="71" y="93"/>
                </a:lnTo>
                <a:lnTo>
                  <a:pt x="71" y="63"/>
                </a:lnTo>
                <a:lnTo>
                  <a:pt x="80" y="59"/>
                </a:lnTo>
                <a:lnTo>
                  <a:pt x="80" y="72"/>
                </a:lnTo>
                <a:lnTo>
                  <a:pt x="80" y="72"/>
                </a:lnTo>
                <a:lnTo>
                  <a:pt x="80" y="76"/>
                </a:lnTo>
                <a:lnTo>
                  <a:pt x="75" y="76"/>
                </a:lnTo>
                <a:lnTo>
                  <a:pt x="75" y="76"/>
                </a:lnTo>
                <a:lnTo>
                  <a:pt x="75" y="89"/>
                </a:lnTo>
                <a:lnTo>
                  <a:pt x="75" y="89"/>
                </a:lnTo>
                <a:lnTo>
                  <a:pt x="88" y="84"/>
                </a:lnTo>
                <a:lnTo>
                  <a:pt x="92" y="80"/>
                </a:lnTo>
                <a:lnTo>
                  <a:pt x="92" y="51"/>
                </a:lnTo>
                <a:lnTo>
                  <a:pt x="71" y="51"/>
                </a:lnTo>
                <a:lnTo>
                  <a:pt x="71" y="46"/>
                </a:lnTo>
                <a:lnTo>
                  <a:pt x="88" y="46"/>
                </a:lnTo>
                <a:lnTo>
                  <a:pt x="88" y="9"/>
                </a:lnTo>
                <a:lnTo>
                  <a:pt x="71" y="9"/>
                </a:lnTo>
                <a:lnTo>
                  <a:pt x="71" y="9"/>
                </a:lnTo>
                <a:lnTo>
                  <a:pt x="71" y="4"/>
                </a:lnTo>
                <a:lnTo>
                  <a:pt x="71" y="4"/>
                </a:lnTo>
                <a:lnTo>
                  <a:pt x="71" y="4"/>
                </a:lnTo>
                <a:lnTo>
                  <a:pt x="71" y="4"/>
                </a:lnTo>
                <a:lnTo>
                  <a:pt x="75" y="0"/>
                </a:lnTo>
                <a:lnTo>
                  <a:pt x="75" y="0"/>
                </a:lnTo>
                <a:lnTo>
                  <a:pt x="59" y="0"/>
                </a:lnTo>
                <a:lnTo>
                  <a:pt x="59" y="0"/>
                </a:lnTo>
                <a:lnTo>
                  <a:pt x="59" y="9"/>
                </a:lnTo>
                <a:lnTo>
                  <a:pt x="46" y="9"/>
                </a:lnTo>
                <a:lnTo>
                  <a:pt x="46" y="46"/>
                </a:lnTo>
                <a:lnTo>
                  <a:pt x="46" y="46"/>
                </a:lnTo>
                <a:close/>
                <a:moveTo>
                  <a:pt x="75" y="17"/>
                </a:moveTo>
                <a:lnTo>
                  <a:pt x="75" y="25"/>
                </a:lnTo>
                <a:lnTo>
                  <a:pt x="59" y="25"/>
                </a:lnTo>
                <a:lnTo>
                  <a:pt x="59" y="17"/>
                </a:lnTo>
                <a:lnTo>
                  <a:pt x="75" y="17"/>
                </a:lnTo>
                <a:lnTo>
                  <a:pt x="75" y="17"/>
                </a:lnTo>
                <a:close/>
                <a:moveTo>
                  <a:pt x="59" y="38"/>
                </a:moveTo>
                <a:lnTo>
                  <a:pt x="59" y="34"/>
                </a:lnTo>
                <a:lnTo>
                  <a:pt x="75" y="34"/>
                </a:lnTo>
                <a:lnTo>
                  <a:pt x="75" y="38"/>
                </a:lnTo>
                <a:lnTo>
                  <a:pt x="59" y="38"/>
                </a:lnTo>
                <a:lnTo>
                  <a:pt x="59" y="38"/>
                </a:lnTo>
                <a:close/>
                <a:moveTo>
                  <a:pt x="12" y="80"/>
                </a:moveTo>
                <a:lnTo>
                  <a:pt x="12" y="80"/>
                </a:lnTo>
                <a:lnTo>
                  <a:pt x="21" y="93"/>
                </a:lnTo>
                <a:lnTo>
                  <a:pt x="21" y="93"/>
                </a:lnTo>
                <a:lnTo>
                  <a:pt x="29" y="84"/>
                </a:lnTo>
                <a:lnTo>
                  <a:pt x="29" y="84"/>
                </a:lnTo>
                <a:lnTo>
                  <a:pt x="42" y="76"/>
                </a:lnTo>
                <a:lnTo>
                  <a:pt x="42" y="76"/>
                </a:lnTo>
                <a:lnTo>
                  <a:pt x="37" y="63"/>
                </a:lnTo>
                <a:lnTo>
                  <a:pt x="37" y="63"/>
                </a:lnTo>
                <a:lnTo>
                  <a:pt x="33" y="68"/>
                </a:lnTo>
                <a:lnTo>
                  <a:pt x="33" y="68"/>
                </a:lnTo>
                <a:lnTo>
                  <a:pt x="29" y="72"/>
                </a:lnTo>
                <a:lnTo>
                  <a:pt x="29" y="59"/>
                </a:lnTo>
                <a:lnTo>
                  <a:pt x="42" y="59"/>
                </a:lnTo>
                <a:lnTo>
                  <a:pt x="42" y="46"/>
                </a:lnTo>
                <a:lnTo>
                  <a:pt x="29" y="46"/>
                </a:lnTo>
                <a:lnTo>
                  <a:pt x="29" y="38"/>
                </a:lnTo>
                <a:lnTo>
                  <a:pt x="42" y="38"/>
                </a:lnTo>
                <a:lnTo>
                  <a:pt x="42" y="30"/>
                </a:lnTo>
                <a:lnTo>
                  <a:pt x="21" y="30"/>
                </a:lnTo>
                <a:lnTo>
                  <a:pt x="21" y="30"/>
                </a:lnTo>
                <a:lnTo>
                  <a:pt x="21" y="25"/>
                </a:lnTo>
                <a:lnTo>
                  <a:pt x="21" y="25"/>
                </a:lnTo>
                <a:lnTo>
                  <a:pt x="25" y="21"/>
                </a:lnTo>
                <a:lnTo>
                  <a:pt x="42" y="21"/>
                </a:lnTo>
                <a:lnTo>
                  <a:pt x="42" y="13"/>
                </a:lnTo>
                <a:lnTo>
                  <a:pt x="25" y="13"/>
                </a:lnTo>
                <a:lnTo>
                  <a:pt x="25" y="13"/>
                </a:lnTo>
                <a:lnTo>
                  <a:pt x="29" y="4"/>
                </a:lnTo>
                <a:lnTo>
                  <a:pt x="29" y="4"/>
                </a:lnTo>
                <a:lnTo>
                  <a:pt x="29" y="4"/>
                </a:lnTo>
                <a:lnTo>
                  <a:pt x="29" y="4"/>
                </a:lnTo>
                <a:lnTo>
                  <a:pt x="16" y="0"/>
                </a:lnTo>
                <a:lnTo>
                  <a:pt x="16" y="0"/>
                </a:lnTo>
                <a:lnTo>
                  <a:pt x="12" y="21"/>
                </a:lnTo>
                <a:lnTo>
                  <a:pt x="0" y="38"/>
                </a:lnTo>
                <a:lnTo>
                  <a:pt x="0" y="38"/>
                </a:lnTo>
                <a:lnTo>
                  <a:pt x="12" y="46"/>
                </a:lnTo>
                <a:lnTo>
                  <a:pt x="12" y="46"/>
                </a:lnTo>
                <a:lnTo>
                  <a:pt x="16" y="38"/>
                </a:lnTo>
                <a:lnTo>
                  <a:pt x="16" y="38"/>
                </a:lnTo>
                <a:lnTo>
                  <a:pt x="16" y="46"/>
                </a:lnTo>
                <a:lnTo>
                  <a:pt x="4" y="46"/>
                </a:lnTo>
                <a:lnTo>
                  <a:pt x="4" y="59"/>
                </a:lnTo>
                <a:lnTo>
                  <a:pt x="16" y="59"/>
                </a:lnTo>
                <a:lnTo>
                  <a:pt x="16" y="68"/>
                </a:lnTo>
                <a:lnTo>
                  <a:pt x="16" y="68"/>
                </a:lnTo>
                <a:lnTo>
                  <a:pt x="12" y="80"/>
                </a:lnTo>
                <a:lnTo>
                  <a:pt x="12" y="80"/>
                </a:lnTo>
                <a:lnTo>
                  <a:pt x="12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7559675" y="3395663"/>
            <a:ext cx="133350" cy="147638"/>
          </a:xfrm>
          <a:custGeom>
            <a:avLst/>
            <a:gdLst>
              <a:gd name="T0" fmla="*/ 67 w 84"/>
              <a:gd name="T1" fmla="*/ 25 h 93"/>
              <a:gd name="T2" fmla="*/ 55 w 84"/>
              <a:gd name="T3" fmla="*/ 13 h 93"/>
              <a:gd name="T4" fmla="*/ 59 w 84"/>
              <a:gd name="T5" fmla="*/ 9 h 93"/>
              <a:gd name="T6" fmla="*/ 59 w 84"/>
              <a:gd name="T7" fmla="*/ 9 h 93"/>
              <a:gd name="T8" fmla="*/ 55 w 84"/>
              <a:gd name="T9" fmla="*/ 9 h 93"/>
              <a:gd name="T10" fmla="*/ 46 w 84"/>
              <a:gd name="T11" fmla="*/ 4 h 93"/>
              <a:gd name="T12" fmla="*/ 46 w 84"/>
              <a:gd name="T13" fmla="*/ 46 h 93"/>
              <a:gd name="T14" fmla="*/ 38 w 84"/>
              <a:gd name="T15" fmla="*/ 25 h 93"/>
              <a:gd name="T16" fmla="*/ 29 w 84"/>
              <a:gd name="T17" fmla="*/ 9 h 93"/>
              <a:gd name="T18" fmla="*/ 34 w 84"/>
              <a:gd name="T19" fmla="*/ 4 h 93"/>
              <a:gd name="T20" fmla="*/ 34 w 84"/>
              <a:gd name="T21" fmla="*/ 4 h 93"/>
              <a:gd name="T22" fmla="*/ 29 w 84"/>
              <a:gd name="T23" fmla="*/ 4 h 93"/>
              <a:gd name="T24" fmla="*/ 21 w 84"/>
              <a:gd name="T25" fmla="*/ 4 h 93"/>
              <a:gd name="T26" fmla="*/ 21 w 84"/>
              <a:gd name="T27" fmla="*/ 51 h 93"/>
              <a:gd name="T28" fmla="*/ 13 w 84"/>
              <a:gd name="T29" fmla="*/ 72 h 93"/>
              <a:gd name="T30" fmla="*/ 0 w 84"/>
              <a:gd name="T31" fmla="*/ 84 h 93"/>
              <a:gd name="T32" fmla="*/ 13 w 84"/>
              <a:gd name="T33" fmla="*/ 89 h 93"/>
              <a:gd name="T34" fmla="*/ 21 w 84"/>
              <a:gd name="T35" fmla="*/ 80 h 93"/>
              <a:gd name="T36" fmla="*/ 29 w 84"/>
              <a:gd name="T37" fmla="*/ 72 h 93"/>
              <a:gd name="T38" fmla="*/ 29 w 84"/>
              <a:gd name="T39" fmla="*/ 30 h 93"/>
              <a:gd name="T40" fmla="*/ 34 w 84"/>
              <a:gd name="T41" fmla="*/ 55 h 93"/>
              <a:gd name="T42" fmla="*/ 42 w 84"/>
              <a:gd name="T43" fmla="*/ 55 h 93"/>
              <a:gd name="T44" fmla="*/ 46 w 84"/>
              <a:gd name="T45" fmla="*/ 55 h 93"/>
              <a:gd name="T46" fmla="*/ 55 w 84"/>
              <a:gd name="T47" fmla="*/ 89 h 93"/>
              <a:gd name="T48" fmla="*/ 55 w 84"/>
              <a:gd name="T49" fmla="*/ 30 h 93"/>
              <a:gd name="T50" fmla="*/ 63 w 84"/>
              <a:gd name="T51" fmla="*/ 55 h 93"/>
              <a:gd name="T52" fmla="*/ 71 w 84"/>
              <a:gd name="T53" fmla="*/ 93 h 93"/>
              <a:gd name="T54" fmla="*/ 84 w 84"/>
              <a:gd name="T55" fmla="*/ 9 h 93"/>
              <a:gd name="T56" fmla="*/ 84 w 84"/>
              <a:gd name="T57" fmla="*/ 4 h 93"/>
              <a:gd name="T58" fmla="*/ 84 w 84"/>
              <a:gd name="T59" fmla="*/ 0 h 93"/>
              <a:gd name="T60" fmla="*/ 84 w 84"/>
              <a:gd name="T61" fmla="*/ 0 h 93"/>
              <a:gd name="T62" fmla="*/ 71 w 84"/>
              <a:gd name="T63" fmla="*/ 0 h 93"/>
              <a:gd name="T64" fmla="*/ 71 w 84"/>
              <a:gd name="T65" fmla="*/ 46 h 93"/>
              <a:gd name="T66" fmla="*/ 67 w 84"/>
              <a:gd name="T67" fmla="*/ 25 h 93"/>
              <a:gd name="T68" fmla="*/ 13 w 84"/>
              <a:gd name="T69" fmla="*/ 42 h 93"/>
              <a:gd name="T70" fmla="*/ 17 w 84"/>
              <a:gd name="T71" fmla="*/ 25 h 93"/>
              <a:gd name="T72" fmla="*/ 8 w 84"/>
              <a:gd name="T73" fmla="*/ 25 h 93"/>
              <a:gd name="T74" fmla="*/ 4 w 84"/>
              <a:gd name="T75" fmla="*/ 30 h 93"/>
              <a:gd name="T76" fmla="*/ 0 w 84"/>
              <a:gd name="T77" fmla="*/ 55 h 93"/>
              <a:gd name="T78" fmla="*/ 13 w 84"/>
              <a:gd name="T79" fmla="*/ 59 h 93"/>
              <a:gd name="T80" fmla="*/ 13 w 84"/>
              <a:gd name="T81" fmla="*/ 42 h 93"/>
              <a:gd name="T82" fmla="*/ 13 w 84"/>
              <a:gd name="T83" fmla="*/ 4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4" h="93">
                <a:moveTo>
                  <a:pt x="67" y="25"/>
                </a:moveTo>
                <a:lnTo>
                  <a:pt x="67" y="25"/>
                </a:lnTo>
                <a:lnTo>
                  <a:pt x="55" y="25"/>
                </a:lnTo>
                <a:lnTo>
                  <a:pt x="55" y="13"/>
                </a:lnTo>
                <a:lnTo>
                  <a:pt x="55" y="13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5" y="9"/>
                </a:lnTo>
                <a:lnTo>
                  <a:pt x="55" y="9"/>
                </a:lnTo>
                <a:lnTo>
                  <a:pt x="46" y="4"/>
                </a:lnTo>
                <a:lnTo>
                  <a:pt x="46" y="46"/>
                </a:lnTo>
                <a:lnTo>
                  <a:pt x="46" y="46"/>
                </a:lnTo>
                <a:lnTo>
                  <a:pt x="38" y="25"/>
                </a:lnTo>
                <a:lnTo>
                  <a:pt x="38" y="25"/>
                </a:lnTo>
                <a:lnTo>
                  <a:pt x="29" y="25"/>
                </a:lnTo>
                <a:lnTo>
                  <a:pt x="29" y="9"/>
                </a:lnTo>
                <a:lnTo>
                  <a:pt x="29" y="9"/>
                </a:lnTo>
                <a:lnTo>
                  <a:pt x="34" y="4"/>
                </a:lnTo>
                <a:lnTo>
                  <a:pt x="34" y="4"/>
                </a:lnTo>
                <a:lnTo>
                  <a:pt x="34" y="4"/>
                </a:lnTo>
                <a:lnTo>
                  <a:pt x="34" y="4"/>
                </a:lnTo>
                <a:lnTo>
                  <a:pt x="29" y="4"/>
                </a:lnTo>
                <a:lnTo>
                  <a:pt x="29" y="4"/>
                </a:lnTo>
                <a:lnTo>
                  <a:pt x="21" y="4"/>
                </a:lnTo>
                <a:lnTo>
                  <a:pt x="21" y="51"/>
                </a:lnTo>
                <a:lnTo>
                  <a:pt x="21" y="51"/>
                </a:lnTo>
                <a:lnTo>
                  <a:pt x="17" y="63"/>
                </a:lnTo>
                <a:lnTo>
                  <a:pt x="13" y="72"/>
                </a:lnTo>
                <a:lnTo>
                  <a:pt x="13" y="72"/>
                </a:lnTo>
                <a:lnTo>
                  <a:pt x="0" y="84"/>
                </a:lnTo>
                <a:lnTo>
                  <a:pt x="0" y="84"/>
                </a:lnTo>
                <a:lnTo>
                  <a:pt x="13" y="89"/>
                </a:lnTo>
                <a:lnTo>
                  <a:pt x="13" y="89"/>
                </a:lnTo>
                <a:lnTo>
                  <a:pt x="21" y="80"/>
                </a:lnTo>
                <a:lnTo>
                  <a:pt x="29" y="72"/>
                </a:lnTo>
                <a:lnTo>
                  <a:pt x="29" y="72"/>
                </a:lnTo>
                <a:lnTo>
                  <a:pt x="29" y="51"/>
                </a:lnTo>
                <a:lnTo>
                  <a:pt x="29" y="30"/>
                </a:lnTo>
                <a:lnTo>
                  <a:pt x="29" y="30"/>
                </a:lnTo>
                <a:lnTo>
                  <a:pt x="34" y="55"/>
                </a:lnTo>
                <a:lnTo>
                  <a:pt x="34" y="55"/>
                </a:lnTo>
                <a:lnTo>
                  <a:pt x="42" y="55"/>
                </a:lnTo>
                <a:lnTo>
                  <a:pt x="42" y="55"/>
                </a:lnTo>
                <a:lnTo>
                  <a:pt x="46" y="55"/>
                </a:lnTo>
                <a:lnTo>
                  <a:pt x="46" y="89"/>
                </a:lnTo>
                <a:lnTo>
                  <a:pt x="55" y="89"/>
                </a:lnTo>
                <a:lnTo>
                  <a:pt x="55" y="30"/>
                </a:lnTo>
                <a:lnTo>
                  <a:pt x="55" y="30"/>
                </a:lnTo>
                <a:lnTo>
                  <a:pt x="63" y="55"/>
                </a:lnTo>
                <a:lnTo>
                  <a:pt x="63" y="55"/>
                </a:lnTo>
                <a:lnTo>
                  <a:pt x="71" y="55"/>
                </a:lnTo>
                <a:lnTo>
                  <a:pt x="71" y="93"/>
                </a:lnTo>
                <a:lnTo>
                  <a:pt x="84" y="93"/>
                </a:lnTo>
                <a:lnTo>
                  <a:pt x="84" y="9"/>
                </a:lnTo>
                <a:lnTo>
                  <a:pt x="84" y="9"/>
                </a:lnTo>
                <a:lnTo>
                  <a:pt x="84" y="4"/>
                </a:lnTo>
                <a:lnTo>
                  <a:pt x="84" y="4"/>
                </a:lnTo>
                <a:lnTo>
                  <a:pt x="84" y="0"/>
                </a:lnTo>
                <a:lnTo>
                  <a:pt x="84" y="0"/>
                </a:lnTo>
                <a:lnTo>
                  <a:pt x="84" y="0"/>
                </a:lnTo>
                <a:lnTo>
                  <a:pt x="84" y="0"/>
                </a:lnTo>
                <a:lnTo>
                  <a:pt x="71" y="0"/>
                </a:lnTo>
                <a:lnTo>
                  <a:pt x="71" y="46"/>
                </a:lnTo>
                <a:lnTo>
                  <a:pt x="71" y="46"/>
                </a:lnTo>
                <a:lnTo>
                  <a:pt x="67" y="25"/>
                </a:lnTo>
                <a:lnTo>
                  <a:pt x="67" y="25"/>
                </a:lnTo>
                <a:lnTo>
                  <a:pt x="67" y="25"/>
                </a:lnTo>
                <a:close/>
                <a:moveTo>
                  <a:pt x="13" y="42"/>
                </a:moveTo>
                <a:lnTo>
                  <a:pt x="13" y="42"/>
                </a:lnTo>
                <a:lnTo>
                  <a:pt x="17" y="25"/>
                </a:lnTo>
                <a:lnTo>
                  <a:pt x="17" y="25"/>
                </a:lnTo>
                <a:lnTo>
                  <a:pt x="8" y="25"/>
                </a:lnTo>
                <a:lnTo>
                  <a:pt x="8" y="25"/>
                </a:lnTo>
                <a:lnTo>
                  <a:pt x="4" y="30"/>
                </a:lnTo>
                <a:lnTo>
                  <a:pt x="4" y="30"/>
                </a:lnTo>
                <a:lnTo>
                  <a:pt x="0" y="55"/>
                </a:lnTo>
                <a:lnTo>
                  <a:pt x="0" y="55"/>
                </a:lnTo>
                <a:lnTo>
                  <a:pt x="13" y="59"/>
                </a:lnTo>
                <a:lnTo>
                  <a:pt x="13" y="59"/>
                </a:lnTo>
                <a:lnTo>
                  <a:pt x="13" y="42"/>
                </a:lnTo>
                <a:lnTo>
                  <a:pt x="13" y="42"/>
                </a:lnTo>
                <a:lnTo>
                  <a:pt x="13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7720013" y="3395663"/>
            <a:ext cx="139700" cy="147638"/>
          </a:xfrm>
          <a:custGeom>
            <a:avLst/>
            <a:gdLst>
              <a:gd name="T0" fmla="*/ 55 w 88"/>
              <a:gd name="T1" fmla="*/ 13 h 93"/>
              <a:gd name="T2" fmla="*/ 55 w 88"/>
              <a:gd name="T3" fmla="*/ 13 h 93"/>
              <a:gd name="T4" fmla="*/ 55 w 88"/>
              <a:gd name="T5" fmla="*/ 9 h 93"/>
              <a:gd name="T6" fmla="*/ 55 w 88"/>
              <a:gd name="T7" fmla="*/ 9 h 93"/>
              <a:gd name="T8" fmla="*/ 51 w 88"/>
              <a:gd name="T9" fmla="*/ 0 h 93"/>
              <a:gd name="T10" fmla="*/ 51 w 88"/>
              <a:gd name="T11" fmla="*/ 0 h 93"/>
              <a:gd name="T12" fmla="*/ 46 w 88"/>
              <a:gd name="T13" fmla="*/ 0 h 93"/>
              <a:gd name="T14" fmla="*/ 46 w 88"/>
              <a:gd name="T15" fmla="*/ 0 h 93"/>
              <a:gd name="T16" fmla="*/ 34 w 88"/>
              <a:gd name="T17" fmla="*/ 4 h 93"/>
              <a:gd name="T18" fmla="*/ 34 w 88"/>
              <a:gd name="T19" fmla="*/ 4 h 93"/>
              <a:gd name="T20" fmla="*/ 38 w 88"/>
              <a:gd name="T21" fmla="*/ 17 h 93"/>
              <a:gd name="T22" fmla="*/ 0 w 88"/>
              <a:gd name="T23" fmla="*/ 17 h 93"/>
              <a:gd name="T24" fmla="*/ 0 w 88"/>
              <a:gd name="T25" fmla="*/ 25 h 93"/>
              <a:gd name="T26" fmla="*/ 38 w 88"/>
              <a:gd name="T27" fmla="*/ 25 h 93"/>
              <a:gd name="T28" fmla="*/ 38 w 88"/>
              <a:gd name="T29" fmla="*/ 38 h 93"/>
              <a:gd name="T30" fmla="*/ 13 w 88"/>
              <a:gd name="T31" fmla="*/ 38 h 93"/>
              <a:gd name="T32" fmla="*/ 13 w 88"/>
              <a:gd name="T33" fmla="*/ 80 h 93"/>
              <a:gd name="T34" fmla="*/ 25 w 88"/>
              <a:gd name="T35" fmla="*/ 80 h 93"/>
              <a:gd name="T36" fmla="*/ 25 w 88"/>
              <a:gd name="T37" fmla="*/ 46 h 93"/>
              <a:gd name="T38" fmla="*/ 38 w 88"/>
              <a:gd name="T39" fmla="*/ 46 h 93"/>
              <a:gd name="T40" fmla="*/ 38 w 88"/>
              <a:gd name="T41" fmla="*/ 93 h 93"/>
              <a:gd name="T42" fmla="*/ 55 w 88"/>
              <a:gd name="T43" fmla="*/ 93 h 93"/>
              <a:gd name="T44" fmla="*/ 55 w 88"/>
              <a:gd name="T45" fmla="*/ 46 h 93"/>
              <a:gd name="T46" fmla="*/ 67 w 88"/>
              <a:gd name="T47" fmla="*/ 46 h 93"/>
              <a:gd name="T48" fmla="*/ 67 w 88"/>
              <a:gd name="T49" fmla="*/ 68 h 93"/>
              <a:gd name="T50" fmla="*/ 67 w 88"/>
              <a:gd name="T51" fmla="*/ 68 h 93"/>
              <a:gd name="T52" fmla="*/ 63 w 88"/>
              <a:gd name="T53" fmla="*/ 72 h 93"/>
              <a:gd name="T54" fmla="*/ 55 w 88"/>
              <a:gd name="T55" fmla="*/ 72 h 93"/>
              <a:gd name="T56" fmla="*/ 55 w 88"/>
              <a:gd name="T57" fmla="*/ 72 h 93"/>
              <a:gd name="T58" fmla="*/ 59 w 88"/>
              <a:gd name="T59" fmla="*/ 84 h 93"/>
              <a:gd name="T60" fmla="*/ 59 w 88"/>
              <a:gd name="T61" fmla="*/ 84 h 93"/>
              <a:gd name="T62" fmla="*/ 76 w 88"/>
              <a:gd name="T63" fmla="*/ 80 h 93"/>
              <a:gd name="T64" fmla="*/ 80 w 88"/>
              <a:gd name="T65" fmla="*/ 80 h 93"/>
              <a:gd name="T66" fmla="*/ 80 w 88"/>
              <a:gd name="T67" fmla="*/ 76 h 93"/>
              <a:gd name="T68" fmla="*/ 80 w 88"/>
              <a:gd name="T69" fmla="*/ 38 h 93"/>
              <a:gd name="T70" fmla="*/ 55 w 88"/>
              <a:gd name="T71" fmla="*/ 38 h 93"/>
              <a:gd name="T72" fmla="*/ 55 w 88"/>
              <a:gd name="T73" fmla="*/ 25 h 93"/>
              <a:gd name="T74" fmla="*/ 88 w 88"/>
              <a:gd name="T75" fmla="*/ 25 h 93"/>
              <a:gd name="T76" fmla="*/ 88 w 88"/>
              <a:gd name="T77" fmla="*/ 17 h 93"/>
              <a:gd name="T78" fmla="*/ 46 w 88"/>
              <a:gd name="T79" fmla="*/ 17 h 93"/>
              <a:gd name="T80" fmla="*/ 46 w 88"/>
              <a:gd name="T81" fmla="*/ 17 h 93"/>
              <a:gd name="T82" fmla="*/ 55 w 88"/>
              <a:gd name="T83" fmla="*/ 13 h 93"/>
              <a:gd name="T84" fmla="*/ 55 w 88"/>
              <a:gd name="T85" fmla="*/ 13 h 93"/>
              <a:gd name="T86" fmla="*/ 55 w 88"/>
              <a:gd name="T87" fmla="*/ 1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93">
                <a:moveTo>
                  <a:pt x="55" y="13"/>
                </a:moveTo>
                <a:lnTo>
                  <a:pt x="55" y="13"/>
                </a:lnTo>
                <a:lnTo>
                  <a:pt x="55" y="9"/>
                </a:lnTo>
                <a:lnTo>
                  <a:pt x="55" y="9"/>
                </a:lnTo>
                <a:lnTo>
                  <a:pt x="51" y="0"/>
                </a:lnTo>
                <a:lnTo>
                  <a:pt x="51" y="0"/>
                </a:lnTo>
                <a:lnTo>
                  <a:pt x="46" y="0"/>
                </a:lnTo>
                <a:lnTo>
                  <a:pt x="46" y="0"/>
                </a:lnTo>
                <a:lnTo>
                  <a:pt x="34" y="4"/>
                </a:lnTo>
                <a:lnTo>
                  <a:pt x="34" y="4"/>
                </a:lnTo>
                <a:lnTo>
                  <a:pt x="38" y="17"/>
                </a:lnTo>
                <a:lnTo>
                  <a:pt x="0" y="17"/>
                </a:lnTo>
                <a:lnTo>
                  <a:pt x="0" y="25"/>
                </a:lnTo>
                <a:lnTo>
                  <a:pt x="38" y="25"/>
                </a:lnTo>
                <a:lnTo>
                  <a:pt x="38" y="38"/>
                </a:lnTo>
                <a:lnTo>
                  <a:pt x="13" y="38"/>
                </a:lnTo>
                <a:lnTo>
                  <a:pt x="13" y="80"/>
                </a:lnTo>
                <a:lnTo>
                  <a:pt x="25" y="80"/>
                </a:lnTo>
                <a:lnTo>
                  <a:pt x="25" y="46"/>
                </a:lnTo>
                <a:lnTo>
                  <a:pt x="38" y="46"/>
                </a:lnTo>
                <a:lnTo>
                  <a:pt x="38" y="93"/>
                </a:lnTo>
                <a:lnTo>
                  <a:pt x="55" y="93"/>
                </a:lnTo>
                <a:lnTo>
                  <a:pt x="55" y="46"/>
                </a:lnTo>
                <a:lnTo>
                  <a:pt x="67" y="46"/>
                </a:lnTo>
                <a:lnTo>
                  <a:pt x="67" y="68"/>
                </a:lnTo>
                <a:lnTo>
                  <a:pt x="67" y="68"/>
                </a:lnTo>
                <a:lnTo>
                  <a:pt x="63" y="72"/>
                </a:lnTo>
                <a:lnTo>
                  <a:pt x="55" y="72"/>
                </a:lnTo>
                <a:lnTo>
                  <a:pt x="55" y="72"/>
                </a:lnTo>
                <a:lnTo>
                  <a:pt x="59" y="84"/>
                </a:lnTo>
                <a:lnTo>
                  <a:pt x="59" y="84"/>
                </a:lnTo>
                <a:lnTo>
                  <a:pt x="76" y="80"/>
                </a:lnTo>
                <a:lnTo>
                  <a:pt x="80" y="80"/>
                </a:lnTo>
                <a:lnTo>
                  <a:pt x="80" y="76"/>
                </a:lnTo>
                <a:lnTo>
                  <a:pt x="80" y="38"/>
                </a:lnTo>
                <a:lnTo>
                  <a:pt x="55" y="38"/>
                </a:lnTo>
                <a:lnTo>
                  <a:pt x="55" y="25"/>
                </a:lnTo>
                <a:lnTo>
                  <a:pt x="88" y="25"/>
                </a:lnTo>
                <a:lnTo>
                  <a:pt x="88" y="17"/>
                </a:lnTo>
                <a:lnTo>
                  <a:pt x="46" y="17"/>
                </a:lnTo>
                <a:lnTo>
                  <a:pt x="46" y="17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 noEditPoints="1"/>
          </p:cNvSpPr>
          <p:nvPr/>
        </p:nvSpPr>
        <p:spPr bwMode="auto">
          <a:xfrm>
            <a:off x="8201025" y="3302000"/>
            <a:ext cx="141288" cy="141288"/>
          </a:xfrm>
          <a:custGeom>
            <a:avLst/>
            <a:gdLst>
              <a:gd name="T0" fmla="*/ 0 w 89"/>
              <a:gd name="T1" fmla="*/ 34 h 89"/>
              <a:gd name="T2" fmla="*/ 17 w 89"/>
              <a:gd name="T3" fmla="*/ 34 h 89"/>
              <a:gd name="T4" fmla="*/ 5 w 89"/>
              <a:gd name="T5" fmla="*/ 51 h 89"/>
              <a:gd name="T6" fmla="*/ 13 w 89"/>
              <a:gd name="T7" fmla="*/ 55 h 89"/>
              <a:gd name="T8" fmla="*/ 0 w 89"/>
              <a:gd name="T9" fmla="*/ 76 h 89"/>
              <a:gd name="T10" fmla="*/ 89 w 89"/>
              <a:gd name="T11" fmla="*/ 89 h 89"/>
              <a:gd name="T12" fmla="*/ 76 w 89"/>
              <a:gd name="T13" fmla="*/ 76 h 89"/>
              <a:gd name="T14" fmla="*/ 72 w 89"/>
              <a:gd name="T15" fmla="*/ 55 h 89"/>
              <a:gd name="T16" fmla="*/ 76 w 89"/>
              <a:gd name="T17" fmla="*/ 46 h 89"/>
              <a:gd name="T18" fmla="*/ 89 w 89"/>
              <a:gd name="T19" fmla="*/ 34 h 89"/>
              <a:gd name="T20" fmla="*/ 76 w 89"/>
              <a:gd name="T21" fmla="*/ 25 h 89"/>
              <a:gd name="T22" fmla="*/ 47 w 89"/>
              <a:gd name="T23" fmla="*/ 4 h 89"/>
              <a:gd name="T24" fmla="*/ 51 w 89"/>
              <a:gd name="T25" fmla="*/ 0 h 89"/>
              <a:gd name="T26" fmla="*/ 51 w 89"/>
              <a:gd name="T27" fmla="*/ 0 h 89"/>
              <a:gd name="T28" fmla="*/ 34 w 89"/>
              <a:gd name="T29" fmla="*/ 0 h 89"/>
              <a:gd name="T30" fmla="*/ 17 w 89"/>
              <a:gd name="T31" fmla="*/ 4 h 89"/>
              <a:gd name="T32" fmla="*/ 17 w 89"/>
              <a:gd name="T33" fmla="*/ 25 h 89"/>
              <a:gd name="T34" fmla="*/ 0 w 89"/>
              <a:gd name="T35" fmla="*/ 25 h 89"/>
              <a:gd name="T36" fmla="*/ 38 w 89"/>
              <a:gd name="T37" fmla="*/ 21 h 89"/>
              <a:gd name="T38" fmla="*/ 30 w 89"/>
              <a:gd name="T39" fmla="*/ 25 h 89"/>
              <a:gd name="T40" fmla="*/ 42 w 89"/>
              <a:gd name="T41" fmla="*/ 17 h 89"/>
              <a:gd name="T42" fmla="*/ 63 w 89"/>
              <a:gd name="T43" fmla="*/ 25 h 89"/>
              <a:gd name="T44" fmla="*/ 55 w 89"/>
              <a:gd name="T45" fmla="*/ 21 h 89"/>
              <a:gd name="T46" fmla="*/ 63 w 89"/>
              <a:gd name="T47" fmla="*/ 17 h 89"/>
              <a:gd name="T48" fmla="*/ 63 w 89"/>
              <a:gd name="T49" fmla="*/ 25 h 89"/>
              <a:gd name="T50" fmla="*/ 38 w 89"/>
              <a:gd name="T51" fmla="*/ 38 h 89"/>
              <a:gd name="T52" fmla="*/ 34 w 89"/>
              <a:gd name="T53" fmla="*/ 42 h 89"/>
              <a:gd name="T54" fmla="*/ 47 w 89"/>
              <a:gd name="T55" fmla="*/ 51 h 89"/>
              <a:gd name="T56" fmla="*/ 51 w 89"/>
              <a:gd name="T57" fmla="*/ 46 h 89"/>
              <a:gd name="T58" fmla="*/ 55 w 89"/>
              <a:gd name="T59" fmla="*/ 42 h 89"/>
              <a:gd name="T60" fmla="*/ 63 w 89"/>
              <a:gd name="T61" fmla="*/ 34 h 89"/>
              <a:gd name="T62" fmla="*/ 63 w 89"/>
              <a:gd name="T63" fmla="*/ 42 h 89"/>
              <a:gd name="T64" fmla="*/ 55 w 89"/>
              <a:gd name="T65" fmla="*/ 46 h 89"/>
              <a:gd name="T66" fmla="*/ 55 w 89"/>
              <a:gd name="T67" fmla="*/ 55 h 89"/>
              <a:gd name="T68" fmla="*/ 21 w 89"/>
              <a:gd name="T69" fmla="*/ 55 h 89"/>
              <a:gd name="T70" fmla="*/ 30 w 89"/>
              <a:gd name="T71" fmla="*/ 34 h 89"/>
              <a:gd name="T72" fmla="*/ 38 w 89"/>
              <a:gd name="T73" fmla="*/ 34 h 89"/>
              <a:gd name="T74" fmla="*/ 38 w 89"/>
              <a:gd name="T75" fmla="*/ 38 h 89"/>
              <a:gd name="T76" fmla="*/ 30 w 89"/>
              <a:gd name="T77" fmla="*/ 63 h 89"/>
              <a:gd name="T78" fmla="*/ 26 w 89"/>
              <a:gd name="T79" fmla="*/ 76 h 89"/>
              <a:gd name="T80" fmla="*/ 30 w 89"/>
              <a:gd name="T81" fmla="*/ 63 h 89"/>
              <a:gd name="T82" fmla="*/ 42 w 89"/>
              <a:gd name="T83" fmla="*/ 63 h 89"/>
              <a:gd name="T84" fmla="*/ 47 w 89"/>
              <a:gd name="T85" fmla="*/ 76 h 89"/>
              <a:gd name="T86" fmla="*/ 42 w 89"/>
              <a:gd name="T87" fmla="*/ 63 h 89"/>
              <a:gd name="T88" fmla="*/ 59 w 89"/>
              <a:gd name="T89" fmla="*/ 63 h 89"/>
              <a:gd name="T90" fmla="*/ 63 w 89"/>
              <a:gd name="T91" fmla="*/ 76 h 89"/>
              <a:gd name="T92" fmla="*/ 59 w 89"/>
              <a:gd name="T93" fmla="*/ 6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9" h="89">
                <a:moveTo>
                  <a:pt x="0" y="25"/>
                </a:moveTo>
                <a:lnTo>
                  <a:pt x="0" y="34"/>
                </a:lnTo>
                <a:lnTo>
                  <a:pt x="17" y="34"/>
                </a:lnTo>
                <a:lnTo>
                  <a:pt x="17" y="34"/>
                </a:lnTo>
                <a:lnTo>
                  <a:pt x="13" y="42"/>
                </a:lnTo>
                <a:lnTo>
                  <a:pt x="5" y="51"/>
                </a:lnTo>
                <a:lnTo>
                  <a:pt x="5" y="51"/>
                </a:lnTo>
                <a:lnTo>
                  <a:pt x="13" y="55"/>
                </a:lnTo>
                <a:lnTo>
                  <a:pt x="13" y="76"/>
                </a:lnTo>
                <a:lnTo>
                  <a:pt x="0" y="76"/>
                </a:lnTo>
                <a:lnTo>
                  <a:pt x="0" y="89"/>
                </a:lnTo>
                <a:lnTo>
                  <a:pt x="89" y="89"/>
                </a:lnTo>
                <a:lnTo>
                  <a:pt x="89" y="76"/>
                </a:lnTo>
                <a:lnTo>
                  <a:pt x="76" y="76"/>
                </a:lnTo>
                <a:lnTo>
                  <a:pt x="76" y="55"/>
                </a:lnTo>
                <a:lnTo>
                  <a:pt x="72" y="55"/>
                </a:lnTo>
                <a:lnTo>
                  <a:pt x="72" y="55"/>
                </a:lnTo>
                <a:lnTo>
                  <a:pt x="76" y="46"/>
                </a:lnTo>
                <a:lnTo>
                  <a:pt x="76" y="34"/>
                </a:lnTo>
                <a:lnTo>
                  <a:pt x="89" y="34"/>
                </a:lnTo>
                <a:lnTo>
                  <a:pt x="89" y="25"/>
                </a:lnTo>
                <a:lnTo>
                  <a:pt x="76" y="25"/>
                </a:lnTo>
                <a:lnTo>
                  <a:pt x="76" y="4"/>
                </a:lnTo>
                <a:lnTo>
                  <a:pt x="47" y="4"/>
                </a:lnTo>
                <a:lnTo>
                  <a:pt x="47" y="4"/>
                </a:lnTo>
                <a:lnTo>
                  <a:pt x="51" y="0"/>
                </a:lnTo>
                <a:lnTo>
                  <a:pt x="51" y="0"/>
                </a:lnTo>
                <a:lnTo>
                  <a:pt x="51" y="0"/>
                </a:lnTo>
                <a:lnTo>
                  <a:pt x="34" y="0"/>
                </a:lnTo>
                <a:lnTo>
                  <a:pt x="34" y="0"/>
                </a:lnTo>
                <a:lnTo>
                  <a:pt x="34" y="4"/>
                </a:lnTo>
                <a:lnTo>
                  <a:pt x="17" y="4"/>
                </a:lnTo>
                <a:lnTo>
                  <a:pt x="17" y="25"/>
                </a:lnTo>
                <a:lnTo>
                  <a:pt x="17" y="25"/>
                </a:lnTo>
                <a:lnTo>
                  <a:pt x="0" y="25"/>
                </a:lnTo>
                <a:lnTo>
                  <a:pt x="0" y="25"/>
                </a:lnTo>
                <a:close/>
                <a:moveTo>
                  <a:pt x="42" y="17"/>
                </a:moveTo>
                <a:lnTo>
                  <a:pt x="38" y="21"/>
                </a:lnTo>
                <a:lnTo>
                  <a:pt x="42" y="25"/>
                </a:lnTo>
                <a:lnTo>
                  <a:pt x="30" y="25"/>
                </a:lnTo>
                <a:lnTo>
                  <a:pt x="30" y="17"/>
                </a:lnTo>
                <a:lnTo>
                  <a:pt x="42" y="17"/>
                </a:lnTo>
                <a:lnTo>
                  <a:pt x="42" y="17"/>
                </a:lnTo>
                <a:close/>
                <a:moveTo>
                  <a:pt x="63" y="25"/>
                </a:moveTo>
                <a:lnTo>
                  <a:pt x="51" y="25"/>
                </a:lnTo>
                <a:lnTo>
                  <a:pt x="55" y="21"/>
                </a:lnTo>
                <a:lnTo>
                  <a:pt x="47" y="17"/>
                </a:lnTo>
                <a:lnTo>
                  <a:pt x="63" y="17"/>
                </a:lnTo>
                <a:lnTo>
                  <a:pt x="63" y="25"/>
                </a:lnTo>
                <a:lnTo>
                  <a:pt x="63" y="25"/>
                </a:lnTo>
                <a:close/>
                <a:moveTo>
                  <a:pt x="38" y="38"/>
                </a:moveTo>
                <a:lnTo>
                  <a:pt x="38" y="38"/>
                </a:lnTo>
                <a:lnTo>
                  <a:pt x="34" y="42"/>
                </a:lnTo>
                <a:lnTo>
                  <a:pt x="34" y="42"/>
                </a:lnTo>
                <a:lnTo>
                  <a:pt x="47" y="51"/>
                </a:lnTo>
                <a:lnTo>
                  <a:pt x="47" y="51"/>
                </a:lnTo>
                <a:lnTo>
                  <a:pt x="51" y="46"/>
                </a:lnTo>
                <a:lnTo>
                  <a:pt x="51" y="46"/>
                </a:lnTo>
                <a:lnTo>
                  <a:pt x="55" y="42"/>
                </a:lnTo>
                <a:lnTo>
                  <a:pt x="55" y="42"/>
                </a:lnTo>
                <a:lnTo>
                  <a:pt x="42" y="34"/>
                </a:lnTo>
                <a:lnTo>
                  <a:pt x="63" y="34"/>
                </a:lnTo>
                <a:lnTo>
                  <a:pt x="63" y="42"/>
                </a:lnTo>
                <a:lnTo>
                  <a:pt x="63" y="42"/>
                </a:lnTo>
                <a:lnTo>
                  <a:pt x="59" y="46"/>
                </a:lnTo>
                <a:lnTo>
                  <a:pt x="55" y="46"/>
                </a:lnTo>
                <a:lnTo>
                  <a:pt x="55" y="46"/>
                </a:lnTo>
                <a:lnTo>
                  <a:pt x="55" y="55"/>
                </a:lnTo>
                <a:lnTo>
                  <a:pt x="21" y="55"/>
                </a:lnTo>
                <a:lnTo>
                  <a:pt x="21" y="55"/>
                </a:lnTo>
                <a:lnTo>
                  <a:pt x="26" y="46"/>
                </a:lnTo>
                <a:lnTo>
                  <a:pt x="30" y="34"/>
                </a:lnTo>
                <a:lnTo>
                  <a:pt x="38" y="34"/>
                </a:lnTo>
                <a:lnTo>
                  <a:pt x="38" y="34"/>
                </a:lnTo>
                <a:lnTo>
                  <a:pt x="38" y="38"/>
                </a:lnTo>
                <a:lnTo>
                  <a:pt x="38" y="38"/>
                </a:lnTo>
                <a:lnTo>
                  <a:pt x="38" y="38"/>
                </a:lnTo>
                <a:close/>
                <a:moveTo>
                  <a:pt x="30" y="63"/>
                </a:moveTo>
                <a:lnTo>
                  <a:pt x="30" y="76"/>
                </a:lnTo>
                <a:lnTo>
                  <a:pt x="26" y="76"/>
                </a:lnTo>
                <a:lnTo>
                  <a:pt x="26" y="63"/>
                </a:lnTo>
                <a:lnTo>
                  <a:pt x="30" y="63"/>
                </a:lnTo>
                <a:lnTo>
                  <a:pt x="30" y="63"/>
                </a:lnTo>
                <a:close/>
                <a:moveTo>
                  <a:pt x="42" y="63"/>
                </a:moveTo>
                <a:lnTo>
                  <a:pt x="47" y="63"/>
                </a:lnTo>
                <a:lnTo>
                  <a:pt x="47" y="76"/>
                </a:lnTo>
                <a:lnTo>
                  <a:pt x="42" y="76"/>
                </a:lnTo>
                <a:lnTo>
                  <a:pt x="42" y="63"/>
                </a:lnTo>
                <a:lnTo>
                  <a:pt x="42" y="63"/>
                </a:lnTo>
                <a:close/>
                <a:moveTo>
                  <a:pt x="59" y="63"/>
                </a:moveTo>
                <a:lnTo>
                  <a:pt x="63" y="63"/>
                </a:lnTo>
                <a:lnTo>
                  <a:pt x="63" y="76"/>
                </a:lnTo>
                <a:lnTo>
                  <a:pt x="59" y="76"/>
                </a:lnTo>
                <a:lnTo>
                  <a:pt x="59" y="63"/>
                </a:lnTo>
                <a:lnTo>
                  <a:pt x="59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8355013" y="3295650"/>
            <a:ext cx="147638" cy="147638"/>
          </a:xfrm>
          <a:custGeom>
            <a:avLst/>
            <a:gdLst>
              <a:gd name="T0" fmla="*/ 59 w 93"/>
              <a:gd name="T1" fmla="*/ 50 h 93"/>
              <a:gd name="T2" fmla="*/ 42 w 93"/>
              <a:gd name="T3" fmla="*/ 55 h 93"/>
              <a:gd name="T4" fmla="*/ 55 w 93"/>
              <a:gd name="T5" fmla="*/ 88 h 93"/>
              <a:gd name="T6" fmla="*/ 59 w 93"/>
              <a:gd name="T7" fmla="*/ 63 h 93"/>
              <a:gd name="T8" fmla="*/ 72 w 93"/>
              <a:gd name="T9" fmla="*/ 93 h 93"/>
              <a:gd name="T10" fmla="*/ 80 w 93"/>
              <a:gd name="T11" fmla="*/ 63 h 93"/>
              <a:gd name="T12" fmla="*/ 80 w 93"/>
              <a:gd name="T13" fmla="*/ 76 h 93"/>
              <a:gd name="T14" fmla="*/ 72 w 93"/>
              <a:gd name="T15" fmla="*/ 80 h 93"/>
              <a:gd name="T16" fmla="*/ 76 w 93"/>
              <a:gd name="T17" fmla="*/ 88 h 93"/>
              <a:gd name="T18" fmla="*/ 89 w 93"/>
              <a:gd name="T19" fmla="*/ 88 h 93"/>
              <a:gd name="T20" fmla="*/ 93 w 93"/>
              <a:gd name="T21" fmla="*/ 55 h 93"/>
              <a:gd name="T22" fmla="*/ 72 w 93"/>
              <a:gd name="T23" fmla="*/ 50 h 93"/>
              <a:gd name="T24" fmla="*/ 89 w 93"/>
              <a:gd name="T25" fmla="*/ 13 h 93"/>
              <a:gd name="T26" fmla="*/ 68 w 93"/>
              <a:gd name="T27" fmla="*/ 13 h 93"/>
              <a:gd name="T28" fmla="*/ 72 w 93"/>
              <a:gd name="T29" fmla="*/ 8 h 93"/>
              <a:gd name="T30" fmla="*/ 72 w 93"/>
              <a:gd name="T31" fmla="*/ 4 h 93"/>
              <a:gd name="T32" fmla="*/ 72 w 93"/>
              <a:gd name="T33" fmla="*/ 4 h 93"/>
              <a:gd name="T34" fmla="*/ 59 w 93"/>
              <a:gd name="T35" fmla="*/ 0 h 93"/>
              <a:gd name="T36" fmla="*/ 47 w 93"/>
              <a:gd name="T37" fmla="*/ 13 h 93"/>
              <a:gd name="T38" fmla="*/ 47 w 93"/>
              <a:gd name="T39" fmla="*/ 50 h 93"/>
              <a:gd name="T40" fmla="*/ 76 w 93"/>
              <a:gd name="T41" fmla="*/ 25 h 93"/>
              <a:gd name="T42" fmla="*/ 55 w 93"/>
              <a:gd name="T43" fmla="*/ 21 h 93"/>
              <a:gd name="T44" fmla="*/ 76 w 93"/>
              <a:gd name="T45" fmla="*/ 21 h 93"/>
              <a:gd name="T46" fmla="*/ 55 w 93"/>
              <a:gd name="T47" fmla="*/ 34 h 93"/>
              <a:gd name="T48" fmla="*/ 76 w 93"/>
              <a:gd name="T49" fmla="*/ 38 h 93"/>
              <a:gd name="T50" fmla="*/ 55 w 93"/>
              <a:gd name="T51" fmla="*/ 38 h 93"/>
              <a:gd name="T52" fmla="*/ 13 w 93"/>
              <a:gd name="T53" fmla="*/ 84 h 93"/>
              <a:gd name="T54" fmla="*/ 21 w 93"/>
              <a:gd name="T55" fmla="*/ 93 h 93"/>
              <a:gd name="T56" fmla="*/ 25 w 93"/>
              <a:gd name="T57" fmla="*/ 88 h 93"/>
              <a:gd name="T58" fmla="*/ 42 w 93"/>
              <a:gd name="T59" fmla="*/ 76 h 93"/>
              <a:gd name="T60" fmla="*/ 38 w 93"/>
              <a:gd name="T61" fmla="*/ 67 h 93"/>
              <a:gd name="T62" fmla="*/ 34 w 93"/>
              <a:gd name="T63" fmla="*/ 72 h 93"/>
              <a:gd name="T64" fmla="*/ 30 w 93"/>
              <a:gd name="T65" fmla="*/ 59 h 93"/>
              <a:gd name="T66" fmla="*/ 38 w 93"/>
              <a:gd name="T67" fmla="*/ 50 h 93"/>
              <a:gd name="T68" fmla="*/ 30 w 93"/>
              <a:gd name="T69" fmla="*/ 42 h 93"/>
              <a:gd name="T70" fmla="*/ 38 w 93"/>
              <a:gd name="T71" fmla="*/ 34 h 93"/>
              <a:gd name="T72" fmla="*/ 17 w 93"/>
              <a:gd name="T73" fmla="*/ 34 h 93"/>
              <a:gd name="T74" fmla="*/ 21 w 93"/>
              <a:gd name="T75" fmla="*/ 29 h 93"/>
              <a:gd name="T76" fmla="*/ 42 w 93"/>
              <a:gd name="T77" fmla="*/ 25 h 93"/>
              <a:gd name="T78" fmla="*/ 25 w 93"/>
              <a:gd name="T79" fmla="*/ 17 h 93"/>
              <a:gd name="T80" fmla="*/ 30 w 93"/>
              <a:gd name="T81" fmla="*/ 8 h 93"/>
              <a:gd name="T82" fmla="*/ 30 w 93"/>
              <a:gd name="T83" fmla="*/ 4 h 93"/>
              <a:gd name="T84" fmla="*/ 17 w 93"/>
              <a:gd name="T85" fmla="*/ 4 h 93"/>
              <a:gd name="T86" fmla="*/ 9 w 93"/>
              <a:gd name="T87" fmla="*/ 21 h 93"/>
              <a:gd name="T88" fmla="*/ 0 w 93"/>
              <a:gd name="T89" fmla="*/ 42 h 93"/>
              <a:gd name="T90" fmla="*/ 9 w 93"/>
              <a:gd name="T91" fmla="*/ 46 h 93"/>
              <a:gd name="T92" fmla="*/ 17 w 93"/>
              <a:gd name="T93" fmla="*/ 42 h 93"/>
              <a:gd name="T94" fmla="*/ 4 w 93"/>
              <a:gd name="T95" fmla="*/ 50 h 93"/>
              <a:gd name="T96" fmla="*/ 17 w 93"/>
              <a:gd name="T97" fmla="*/ 59 h 93"/>
              <a:gd name="T98" fmla="*/ 17 w 93"/>
              <a:gd name="T99" fmla="*/ 72 h 93"/>
              <a:gd name="T100" fmla="*/ 13 w 93"/>
              <a:gd name="T101" fmla="*/ 84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3" h="93">
                <a:moveTo>
                  <a:pt x="47" y="50"/>
                </a:moveTo>
                <a:lnTo>
                  <a:pt x="59" y="50"/>
                </a:lnTo>
                <a:lnTo>
                  <a:pt x="59" y="55"/>
                </a:lnTo>
                <a:lnTo>
                  <a:pt x="42" y="55"/>
                </a:lnTo>
                <a:lnTo>
                  <a:pt x="42" y="88"/>
                </a:lnTo>
                <a:lnTo>
                  <a:pt x="55" y="88"/>
                </a:lnTo>
                <a:lnTo>
                  <a:pt x="55" y="63"/>
                </a:lnTo>
                <a:lnTo>
                  <a:pt x="59" y="63"/>
                </a:lnTo>
                <a:lnTo>
                  <a:pt x="59" y="93"/>
                </a:lnTo>
                <a:lnTo>
                  <a:pt x="72" y="93"/>
                </a:lnTo>
                <a:lnTo>
                  <a:pt x="72" y="63"/>
                </a:lnTo>
                <a:lnTo>
                  <a:pt x="80" y="63"/>
                </a:lnTo>
                <a:lnTo>
                  <a:pt x="80" y="76"/>
                </a:lnTo>
                <a:lnTo>
                  <a:pt x="80" y="76"/>
                </a:lnTo>
                <a:lnTo>
                  <a:pt x="80" y="80"/>
                </a:lnTo>
                <a:lnTo>
                  <a:pt x="72" y="80"/>
                </a:lnTo>
                <a:lnTo>
                  <a:pt x="72" y="80"/>
                </a:lnTo>
                <a:lnTo>
                  <a:pt x="76" y="88"/>
                </a:lnTo>
                <a:lnTo>
                  <a:pt x="76" y="88"/>
                </a:lnTo>
                <a:lnTo>
                  <a:pt x="89" y="88"/>
                </a:lnTo>
                <a:lnTo>
                  <a:pt x="93" y="84"/>
                </a:lnTo>
                <a:lnTo>
                  <a:pt x="93" y="55"/>
                </a:lnTo>
                <a:lnTo>
                  <a:pt x="72" y="55"/>
                </a:lnTo>
                <a:lnTo>
                  <a:pt x="72" y="50"/>
                </a:lnTo>
                <a:lnTo>
                  <a:pt x="89" y="50"/>
                </a:lnTo>
                <a:lnTo>
                  <a:pt x="89" y="13"/>
                </a:lnTo>
                <a:lnTo>
                  <a:pt x="68" y="13"/>
                </a:lnTo>
                <a:lnTo>
                  <a:pt x="68" y="13"/>
                </a:lnTo>
                <a:lnTo>
                  <a:pt x="72" y="8"/>
                </a:lnTo>
                <a:lnTo>
                  <a:pt x="72" y="8"/>
                </a:lnTo>
                <a:lnTo>
                  <a:pt x="72" y="4"/>
                </a:lnTo>
                <a:lnTo>
                  <a:pt x="72" y="4"/>
                </a:lnTo>
                <a:lnTo>
                  <a:pt x="72" y="4"/>
                </a:lnTo>
                <a:lnTo>
                  <a:pt x="72" y="4"/>
                </a:lnTo>
                <a:lnTo>
                  <a:pt x="59" y="0"/>
                </a:lnTo>
                <a:lnTo>
                  <a:pt x="59" y="0"/>
                </a:lnTo>
                <a:lnTo>
                  <a:pt x="55" y="13"/>
                </a:lnTo>
                <a:lnTo>
                  <a:pt x="47" y="13"/>
                </a:lnTo>
                <a:lnTo>
                  <a:pt x="47" y="50"/>
                </a:lnTo>
                <a:lnTo>
                  <a:pt x="47" y="50"/>
                </a:lnTo>
                <a:close/>
                <a:moveTo>
                  <a:pt x="76" y="21"/>
                </a:moveTo>
                <a:lnTo>
                  <a:pt x="76" y="25"/>
                </a:lnTo>
                <a:lnTo>
                  <a:pt x="55" y="25"/>
                </a:lnTo>
                <a:lnTo>
                  <a:pt x="55" y="21"/>
                </a:lnTo>
                <a:lnTo>
                  <a:pt x="76" y="21"/>
                </a:lnTo>
                <a:lnTo>
                  <a:pt x="76" y="21"/>
                </a:lnTo>
                <a:close/>
                <a:moveTo>
                  <a:pt x="55" y="38"/>
                </a:moveTo>
                <a:lnTo>
                  <a:pt x="55" y="34"/>
                </a:lnTo>
                <a:lnTo>
                  <a:pt x="76" y="34"/>
                </a:lnTo>
                <a:lnTo>
                  <a:pt x="76" y="38"/>
                </a:lnTo>
                <a:lnTo>
                  <a:pt x="55" y="38"/>
                </a:lnTo>
                <a:lnTo>
                  <a:pt x="55" y="38"/>
                </a:lnTo>
                <a:close/>
                <a:moveTo>
                  <a:pt x="13" y="84"/>
                </a:moveTo>
                <a:lnTo>
                  <a:pt x="13" y="84"/>
                </a:lnTo>
                <a:lnTo>
                  <a:pt x="21" y="93"/>
                </a:lnTo>
                <a:lnTo>
                  <a:pt x="21" y="93"/>
                </a:lnTo>
                <a:lnTo>
                  <a:pt x="25" y="88"/>
                </a:lnTo>
                <a:lnTo>
                  <a:pt x="25" y="88"/>
                </a:lnTo>
                <a:lnTo>
                  <a:pt x="42" y="76"/>
                </a:lnTo>
                <a:lnTo>
                  <a:pt x="42" y="76"/>
                </a:lnTo>
                <a:lnTo>
                  <a:pt x="38" y="67"/>
                </a:lnTo>
                <a:lnTo>
                  <a:pt x="38" y="67"/>
                </a:lnTo>
                <a:lnTo>
                  <a:pt x="34" y="72"/>
                </a:lnTo>
                <a:lnTo>
                  <a:pt x="34" y="72"/>
                </a:lnTo>
                <a:lnTo>
                  <a:pt x="30" y="72"/>
                </a:lnTo>
                <a:lnTo>
                  <a:pt x="30" y="59"/>
                </a:lnTo>
                <a:lnTo>
                  <a:pt x="38" y="59"/>
                </a:lnTo>
                <a:lnTo>
                  <a:pt x="38" y="50"/>
                </a:lnTo>
                <a:lnTo>
                  <a:pt x="30" y="50"/>
                </a:lnTo>
                <a:lnTo>
                  <a:pt x="30" y="42"/>
                </a:lnTo>
                <a:lnTo>
                  <a:pt x="38" y="42"/>
                </a:lnTo>
                <a:lnTo>
                  <a:pt x="38" y="34"/>
                </a:lnTo>
                <a:lnTo>
                  <a:pt x="17" y="34"/>
                </a:lnTo>
                <a:lnTo>
                  <a:pt x="17" y="34"/>
                </a:lnTo>
                <a:lnTo>
                  <a:pt x="21" y="29"/>
                </a:lnTo>
                <a:lnTo>
                  <a:pt x="21" y="29"/>
                </a:lnTo>
                <a:lnTo>
                  <a:pt x="21" y="25"/>
                </a:lnTo>
                <a:lnTo>
                  <a:pt x="42" y="25"/>
                </a:lnTo>
                <a:lnTo>
                  <a:pt x="42" y="13"/>
                </a:lnTo>
                <a:lnTo>
                  <a:pt x="25" y="17"/>
                </a:lnTo>
                <a:lnTo>
                  <a:pt x="25" y="17"/>
                </a:lnTo>
                <a:lnTo>
                  <a:pt x="30" y="8"/>
                </a:lnTo>
                <a:lnTo>
                  <a:pt x="30" y="8"/>
                </a:lnTo>
                <a:lnTo>
                  <a:pt x="30" y="4"/>
                </a:lnTo>
                <a:lnTo>
                  <a:pt x="30" y="4"/>
                </a:lnTo>
                <a:lnTo>
                  <a:pt x="17" y="4"/>
                </a:lnTo>
                <a:lnTo>
                  <a:pt x="17" y="4"/>
                </a:lnTo>
                <a:lnTo>
                  <a:pt x="9" y="21"/>
                </a:lnTo>
                <a:lnTo>
                  <a:pt x="0" y="42"/>
                </a:lnTo>
                <a:lnTo>
                  <a:pt x="0" y="42"/>
                </a:lnTo>
                <a:lnTo>
                  <a:pt x="9" y="46"/>
                </a:lnTo>
                <a:lnTo>
                  <a:pt x="9" y="46"/>
                </a:lnTo>
                <a:lnTo>
                  <a:pt x="13" y="42"/>
                </a:lnTo>
                <a:lnTo>
                  <a:pt x="17" y="42"/>
                </a:lnTo>
                <a:lnTo>
                  <a:pt x="17" y="50"/>
                </a:lnTo>
                <a:lnTo>
                  <a:pt x="4" y="50"/>
                </a:lnTo>
                <a:lnTo>
                  <a:pt x="4" y="59"/>
                </a:lnTo>
                <a:lnTo>
                  <a:pt x="17" y="59"/>
                </a:lnTo>
                <a:lnTo>
                  <a:pt x="17" y="72"/>
                </a:lnTo>
                <a:lnTo>
                  <a:pt x="17" y="72"/>
                </a:lnTo>
                <a:lnTo>
                  <a:pt x="13" y="84"/>
                </a:lnTo>
                <a:lnTo>
                  <a:pt x="13" y="84"/>
                </a:lnTo>
                <a:lnTo>
                  <a:pt x="13" y="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8523288" y="3302000"/>
            <a:ext cx="139700" cy="141288"/>
          </a:xfrm>
          <a:custGeom>
            <a:avLst/>
            <a:gdLst>
              <a:gd name="T0" fmla="*/ 54 w 88"/>
              <a:gd name="T1" fmla="*/ 13 h 89"/>
              <a:gd name="T2" fmla="*/ 54 w 88"/>
              <a:gd name="T3" fmla="*/ 13 h 89"/>
              <a:gd name="T4" fmla="*/ 50 w 88"/>
              <a:gd name="T5" fmla="*/ 9 h 89"/>
              <a:gd name="T6" fmla="*/ 50 w 88"/>
              <a:gd name="T7" fmla="*/ 9 h 89"/>
              <a:gd name="T8" fmla="*/ 50 w 88"/>
              <a:gd name="T9" fmla="*/ 0 h 89"/>
              <a:gd name="T10" fmla="*/ 50 w 88"/>
              <a:gd name="T11" fmla="*/ 0 h 89"/>
              <a:gd name="T12" fmla="*/ 42 w 88"/>
              <a:gd name="T13" fmla="*/ 0 h 89"/>
              <a:gd name="T14" fmla="*/ 42 w 88"/>
              <a:gd name="T15" fmla="*/ 0 h 89"/>
              <a:gd name="T16" fmla="*/ 33 w 88"/>
              <a:gd name="T17" fmla="*/ 0 h 89"/>
              <a:gd name="T18" fmla="*/ 33 w 88"/>
              <a:gd name="T19" fmla="*/ 0 h 89"/>
              <a:gd name="T20" fmla="*/ 37 w 88"/>
              <a:gd name="T21" fmla="*/ 13 h 89"/>
              <a:gd name="T22" fmla="*/ 0 w 88"/>
              <a:gd name="T23" fmla="*/ 13 h 89"/>
              <a:gd name="T24" fmla="*/ 0 w 88"/>
              <a:gd name="T25" fmla="*/ 25 h 89"/>
              <a:gd name="T26" fmla="*/ 37 w 88"/>
              <a:gd name="T27" fmla="*/ 25 h 89"/>
              <a:gd name="T28" fmla="*/ 37 w 88"/>
              <a:gd name="T29" fmla="*/ 34 h 89"/>
              <a:gd name="T30" fmla="*/ 12 w 88"/>
              <a:gd name="T31" fmla="*/ 34 h 89"/>
              <a:gd name="T32" fmla="*/ 12 w 88"/>
              <a:gd name="T33" fmla="*/ 80 h 89"/>
              <a:gd name="T34" fmla="*/ 25 w 88"/>
              <a:gd name="T35" fmla="*/ 80 h 89"/>
              <a:gd name="T36" fmla="*/ 25 w 88"/>
              <a:gd name="T37" fmla="*/ 46 h 89"/>
              <a:gd name="T38" fmla="*/ 37 w 88"/>
              <a:gd name="T39" fmla="*/ 46 h 89"/>
              <a:gd name="T40" fmla="*/ 37 w 88"/>
              <a:gd name="T41" fmla="*/ 89 h 89"/>
              <a:gd name="T42" fmla="*/ 50 w 88"/>
              <a:gd name="T43" fmla="*/ 89 h 89"/>
              <a:gd name="T44" fmla="*/ 50 w 88"/>
              <a:gd name="T45" fmla="*/ 46 h 89"/>
              <a:gd name="T46" fmla="*/ 63 w 88"/>
              <a:gd name="T47" fmla="*/ 46 h 89"/>
              <a:gd name="T48" fmla="*/ 63 w 88"/>
              <a:gd name="T49" fmla="*/ 68 h 89"/>
              <a:gd name="T50" fmla="*/ 63 w 88"/>
              <a:gd name="T51" fmla="*/ 68 h 89"/>
              <a:gd name="T52" fmla="*/ 63 w 88"/>
              <a:gd name="T53" fmla="*/ 68 h 89"/>
              <a:gd name="T54" fmla="*/ 54 w 88"/>
              <a:gd name="T55" fmla="*/ 68 h 89"/>
              <a:gd name="T56" fmla="*/ 54 w 88"/>
              <a:gd name="T57" fmla="*/ 68 h 89"/>
              <a:gd name="T58" fmla="*/ 58 w 88"/>
              <a:gd name="T59" fmla="*/ 80 h 89"/>
              <a:gd name="T60" fmla="*/ 58 w 88"/>
              <a:gd name="T61" fmla="*/ 80 h 89"/>
              <a:gd name="T62" fmla="*/ 71 w 88"/>
              <a:gd name="T63" fmla="*/ 80 h 89"/>
              <a:gd name="T64" fmla="*/ 75 w 88"/>
              <a:gd name="T65" fmla="*/ 76 h 89"/>
              <a:gd name="T66" fmla="*/ 80 w 88"/>
              <a:gd name="T67" fmla="*/ 72 h 89"/>
              <a:gd name="T68" fmla="*/ 80 w 88"/>
              <a:gd name="T69" fmla="*/ 34 h 89"/>
              <a:gd name="T70" fmla="*/ 50 w 88"/>
              <a:gd name="T71" fmla="*/ 34 h 89"/>
              <a:gd name="T72" fmla="*/ 50 w 88"/>
              <a:gd name="T73" fmla="*/ 25 h 89"/>
              <a:gd name="T74" fmla="*/ 88 w 88"/>
              <a:gd name="T75" fmla="*/ 25 h 89"/>
              <a:gd name="T76" fmla="*/ 88 w 88"/>
              <a:gd name="T77" fmla="*/ 13 h 89"/>
              <a:gd name="T78" fmla="*/ 42 w 88"/>
              <a:gd name="T79" fmla="*/ 13 h 89"/>
              <a:gd name="T80" fmla="*/ 42 w 88"/>
              <a:gd name="T81" fmla="*/ 13 h 89"/>
              <a:gd name="T82" fmla="*/ 54 w 88"/>
              <a:gd name="T83" fmla="*/ 13 h 89"/>
              <a:gd name="T84" fmla="*/ 54 w 88"/>
              <a:gd name="T85" fmla="*/ 13 h 89"/>
              <a:gd name="T86" fmla="*/ 54 w 88"/>
              <a:gd name="T87" fmla="*/ 1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89">
                <a:moveTo>
                  <a:pt x="54" y="13"/>
                </a:moveTo>
                <a:lnTo>
                  <a:pt x="54" y="13"/>
                </a:lnTo>
                <a:lnTo>
                  <a:pt x="50" y="9"/>
                </a:lnTo>
                <a:lnTo>
                  <a:pt x="50" y="9"/>
                </a:lnTo>
                <a:lnTo>
                  <a:pt x="50" y="0"/>
                </a:lnTo>
                <a:lnTo>
                  <a:pt x="50" y="0"/>
                </a:lnTo>
                <a:lnTo>
                  <a:pt x="42" y="0"/>
                </a:lnTo>
                <a:lnTo>
                  <a:pt x="42" y="0"/>
                </a:lnTo>
                <a:lnTo>
                  <a:pt x="33" y="0"/>
                </a:lnTo>
                <a:lnTo>
                  <a:pt x="33" y="0"/>
                </a:lnTo>
                <a:lnTo>
                  <a:pt x="37" y="13"/>
                </a:lnTo>
                <a:lnTo>
                  <a:pt x="0" y="13"/>
                </a:lnTo>
                <a:lnTo>
                  <a:pt x="0" y="25"/>
                </a:lnTo>
                <a:lnTo>
                  <a:pt x="37" y="25"/>
                </a:lnTo>
                <a:lnTo>
                  <a:pt x="37" y="34"/>
                </a:lnTo>
                <a:lnTo>
                  <a:pt x="12" y="34"/>
                </a:lnTo>
                <a:lnTo>
                  <a:pt x="12" y="80"/>
                </a:lnTo>
                <a:lnTo>
                  <a:pt x="25" y="80"/>
                </a:lnTo>
                <a:lnTo>
                  <a:pt x="25" y="46"/>
                </a:lnTo>
                <a:lnTo>
                  <a:pt x="37" y="46"/>
                </a:lnTo>
                <a:lnTo>
                  <a:pt x="37" y="89"/>
                </a:lnTo>
                <a:lnTo>
                  <a:pt x="50" y="89"/>
                </a:lnTo>
                <a:lnTo>
                  <a:pt x="50" y="46"/>
                </a:lnTo>
                <a:lnTo>
                  <a:pt x="63" y="46"/>
                </a:lnTo>
                <a:lnTo>
                  <a:pt x="63" y="68"/>
                </a:lnTo>
                <a:lnTo>
                  <a:pt x="63" y="68"/>
                </a:lnTo>
                <a:lnTo>
                  <a:pt x="63" y="68"/>
                </a:lnTo>
                <a:lnTo>
                  <a:pt x="54" y="68"/>
                </a:lnTo>
                <a:lnTo>
                  <a:pt x="54" y="68"/>
                </a:lnTo>
                <a:lnTo>
                  <a:pt x="58" y="80"/>
                </a:lnTo>
                <a:lnTo>
                  <a:pt x="58" y="80"/>
                </a:lnTo>
                <a:lnTo>
                  <a:pt x="71" y="80"/>
                </a:lnTo>
                <a:lnTo>
                  <a:pt x="75" y="76"/>
                </a:lnTo>
                <a:lnTo>
                  <a:pt x="80" y="72"/>
                </a:lnTo>
                <a:lnTo>
                  <a:pt x="80" y="34"/>
                </a:lnTo>
                <a:lnTo>
                  <a:pt x="50" y="34"/>
                </a:lnTo>
                <a:lnTo>
                  <a:pt x="50" y="25"/>
                </a:lnTo>
                <a:lnTo>
                  <a:pt x="88" y="25"/>
                </a:lnTo>
                <a:lnTo>
                  <a:pt x="88" y="13"/>
                </a:lnTo>
                <a:lnTo>
                  <a:pt x="42" y="13"/>
                </a:lnTo>
                <a:lnTo>
                  <a:pt x="42" y="13"/>
                </a:lnTo>
                <a:lnTo>
                  <a:pt x="54" y="13"/>
                </a:lnTo>
                <a:lnTo>
                  <a:pt x="54" y="13"/>
                </a:lnTo>
                <a:lnTo>
                  <a:pt x="54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9137650" y="3549650"/>
            <a:ext cx="147638" cy="147638"/>
          </a:xfrm>
          <a:custGeom>
            <a:avLst/>
            <a:gdLst>
              <a:gd name="T0" fmla="*/ 68 w 93"/>
              <a:gd name="T1" fmla="*/ 0 h 93"/>
              <a:gd name="T2" fmla="*/ 59 w 93"/>
              <a:gd name="T3" fmla="*/ 0 h 93"/>
              <a:gd name="T4" fmla="*/ 46 w 93"/>
              <a:gd name="T5" fmla="*/ 30 h 93"/>
              <a:gd name="T6" fmla="*/ 76 w 93"/>
              <a:gd name="T7" fmla="*/ 21 h 93"/>
              <a:gd name="T8" fmla="*/ 89 w 93"/>
              <a:gd name="T9" fmla="*/ 13 h 93"/>
              <a:gd name="T10" fmla="*/ 72 w 93"/>
              <a:gd name="T11" fmla="*/ 0 h 93"/>
              <a:gd name="T12" fmla="*/ 0 w 93"/>
              <a:gd name="T13" fmla="*/ 21 h 93"/>
              <a:gd name="T14" fmla="*/ 17 w 93"/>
              <a:gd name="T15" fmla="*/ 34 h 93"/>
              <a:gd name="T16" fmla="*/ 4 w 93"/>
              <a:gd name="T17" fmla="*/ 59 h 93"/>
              <a:gd name="T18" fmla="*/ 0 w 93"/>
              <a:gd name="T19" fmla="*/ 63 h 93"/>
              <a:gd name="T20" fmla="*/ 17 w 93"/>
              <a:gd name="T21" fmla="*/ 93 h 93"/>
              <a:gd name="T22" fmla="*/ 46 w 93"/>
              <a:gd name="T23" fmla="*/ 76 h 93"/>
              <a:gd name="T24" fmla="*/ 30 w 93"/>
              <a:gd name="T25" fmla="*/ 59 h 93"/>
              <a:gd name="T26" fmla="*/ 30 w 93"/>
              <a:gd name="T27" fmla="*/ 38 h 93"/>
              <a:gd name="T28" fmla="*/ 38 w 93"/>
              <a:gd name="T29" fmla="*/ 21 h 93"/>
              <a:gd name="T30" fmla="*/ 38 w 93"/>
              <a:gd name="T31" fmla="*/ 8 h 93"/>
              <a:gd name="T32" fmla="*/ 38 w 93"/>
              <a:gd name="T33" fmla="*/ 4 h 93"/>
              <a:gd name="T34" fmla="*/ 38 w 93"/>
              <a:gd name="T35" fmla="*/ 0 h 93"/>
              <a:gd name="T36" fmla="*/ 25 w 93"/>
              <a:gd name="T37" fmla="*/ 0 h 93"/>
              <a:gd name="T38" fmla="*/ 17 w 93"/>
              <a:gd name="T39" fmla="*/ 8 h 93"/>
              <a:gd name="T40" fmla="*/ 21 w 93"/>
              <a:gd name="T41" fmla="*/ 4 h 93"/>
              <a:gd name="T42" fmla="*/ 17 w 93"/>
              <a:gd name="T43" fmla="*/ 0 h 93"/>
              <a:gd name="T44" fmla="*/ 9 w 93"/>
              <a:gd name="T45" fmla="*/ 8 h 93"/>
              <a:gd name="T46" fmla="*/ 0 w 93"/>
              <a:gd name="T47" fmla="*/ 21 h 93"/>
              <a:gd name="T48" fmla="*/ 17 w 93"/>
              <a:gd name="T49" fmla="*/ 25 h 93"/>
              <a:gd name="T50" fmla="*/ 25 w 93"/>
              <a:gd name="T51" fmla="*/ 21 h 93"/>
              <a:gd name="T52" fmla="*/ 13 w 93"/>
              <a:gd name="T53" fmla="*/ 51 h 93"/>
              <a:gd name="T54" fmla="*/ 17 w 93"/>
              <a:gd name="T55" fmla="*/ 46 h 93"/>
              <a:gd name="T56" fmla="*/ 30 w 93"/>
              <a:gd name="T57" fmla="*/ 51 h 93"/>
              <a:gd name="T58" fmla="*/ 34 w 93"/>
              <a:gd name="T59" fmla="*/ 46 h 93"/>
              <a:gd name="T60" fmla="*/ 72 w 93"/>
              <a:gd name="T61" fmla="*/ 51 h 93"/>
              <a:gd name="T62" fmla="*/ 63 w 93"/>
              <a:gd name="T63" fmla="*/ 59 h 93"/>
              <a:gd name="T64" fmla="*/ 68 w 93"/>
              <a:gd name="T65" fmla="*/ 51 h 93"/>
              <a:gd name="T66" fmla="*/ 55 w 93"/>
              <a:gd name="T67" fmla="*/ 51 h 93"/>
              <a:gd name="T68" fmla="*/ 51 w 93"/>
              <a:gd name="T69" fmla="*/ 63 h 93"/>
              <a:gd name="T70" fmla="*/ 55 w 93"/>
              <a:gd name="T71" fmla="*/ 67 h 93"/>
              <a:gd name="T72" fmla="*/ 51 w 93"/>
              <a:gd name="T73" fmla="*/ 76 h 93"/>
              <a:gd name="T74" fmla="*/ 42 w 93"/>
              <a:gd name="T75" fmla="*/ 84 h 93"/>
              <a:gd name="T76" fmla="*/ 46 w 93"/>
              <a:gd name="T77" fmla="*/ 93 h 93"/>
              <a:gd name="T78" fmla="*/ 80 w 93"/>
              <a:gd name="T79" fmla="*/ 88 h 93"/>
              <a:gd name="T80" fmla="*/ 84 w 93"/>
              <a:gd name="T81" fmla="*/ 93 h 93"/>
              <a:gd name="T82" fmla="*/ 84 w 93"/>
              <a:gd name="T83" fmla="*/ 76 h 93"/>
              <a:gd name="T84" fmla="*/ 76 w 93"/>
              <a:gd name="T85" fmla="*/ 67 h 93"/>
              <a:gd name="T86" fmla="*/ 93 w 93"/>
              <a:gd name="T87" fmla="*/ 38 h 93"/>
              <a:gd name="T88" fmla="*/ 72 w 93"/>
              <a:gd name="T89" fmla="*/ 34 h 93"/>
              <a:gd name="T90" fmla="*/ 72 w 93"/>
              <a:gd name="T91" fmla="*/ 25 h 93"/>
              <a:gd name="T92" fmla="*/ 59 w 93"/>
              <a:gd name="T93" fmla="*/ 21 h 93"/>
              <a:gd name="T94" fmla="*/ 46 w 93"/>
              <a:gd name="T95" fmla="*/ 3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3" h="93">
                <a:moveTo>
                  <a:pt x="72" y="0"/>
                </a:moveTo>
                <a:lnTo>
                  <a:pt x="72" y="0"/>
                </a:lnTo>
                <a:lnTo>
                  <a:pt x="68" y="0"/>
                </a:lnTo>
                <a:lnTo>
                  <a:pt x="68" y="0"/>
                </a:lnTo>
                <a:lnTo>
                  <a:pt x="59" y="0"/>
                </a:lnTo>
                <a:lnTo>
                  <a:pt x="59" y="0"/>
                </a:lnTo>
                <a:lnTo>
                  <a:pt x="59" y="13"/>
                </a:lnTo>
                <a:lnTo>
                  <a:pt x="46" y="13"/>
                </a:lnTo>
                <a:lnTo>
                  <a:pt x="46" y="30"/>
                </a:lnTo>
                <a:lnTo>
                  <a:pt x="55" y="30"/>
                </a:lnTo>
                <a:lnTo>
                  <a:pt x="55" y="21"/>
                </a:lnTo>
                <a:lnTo>
                  <a:pt x="76" y="21"/>
                </a:lnTo>
                <a:lnTo>
                  <a:pt x="76" y="30"/>
                </a:lnTo>
                <a:lnTo>
                  <a:pt x="89" y="30"/>
                </a:lnTo>
                <a:lnTo>
                  <a:pt x="89" y="13"/>
                </a:lnTo>
                <a:lnTo>
                  <a:pt x="72" y="13"/>
                </a:lnTo>
                <a:lnTo>
                  <a:pt x="72" y="13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close/>
                <a:moveTo>
                  <a:pt x="0" y="21"/>
                </a:moveTo>
                <a:lnTo>
                  <a:pt x="9" y="21"/>
                </a:lnTo>
                <a:lnTo>
                  <a:pt x="9" y="34"/>
                </a:lnTo>
                <a:lnTo>
                  <a:pt x="17" y="34"/>
                </a:lnTo>
                <a:lnTo>
                  <a:pt x="17" y="38"/>
                </a:lnTo>
                <a:lnTo>
                  <a:pt x="4" y="38"/>
                </a:lnTo>
                <a:lnTo>
                  <a:pt x="4" y="59"/>
                </a:lnTo>
                <a:lnTo>
                  <a:pt x="17" y="59"/>
                </a:lnTo>
                <a:lnTo>
                  <a:pt x="17" y="63"/>
                </a:lnTo>
                <a:lnTo>
                  <a:pt x="0" y="63"/>
                </a:lnTo>
                <a:lnTo>
                  <a:pt x="0" y="76"/>
                </a:lnTo>
                <a:lnTo>
                  <a:pt x="17" y="76"/>
                </a:lnTo>
                <a:lnTo>
                  <a:pt x="17" y="93"/>
                </a:lnTo>
                <a:lnTo>
                  <a:pt x="30" y="93"/>
                </a:lnTo>
                <a:lnTo>
                  <a:pt x="30" y="76"/>
                </a:lnTo>
                <a:lnTo>
                  <a:pt x="46" y="76"/>
                </a:lnTo>
                <a:lnTo>
                  <a:pt x="46" y="63"/>
                </a:lnTo>
                <a:lnTo>
                  <a:pt x="30" y="63"/>
                </a:lnTo>
                <a:lnTo>
                  <a:pt x="30" y="59"/>
                </a:lnTo>
                <a:lnTo>
                  <a:pt x="42" y="59"/>
                </a:lnTo>
                <a:lnTo>
                  <a:pt x="42" y="38"/>
                </a:lnTo>
                <a:lnTo>
                  <a:pt x="30" y="38"/>
                </a:lnTo>
                <a:lnTo>
                  <a:pt x="30" y="34"/>
                </a:lnTo>
                <a:lnTo>
                  <a:pt x="38" y="34"/>
                </a:lnTo>
                <a:lnTo>
                  <a:pt x="38" y="21"/>
                </a:lnTo>
                <a:lnTo>
                  <a:pt x="42" y="21"/>
                </a:lnTo>
                <a:lnTo>
                  <a:pt x="42" y="8"/>
                </a:lnTo>
                <a:lnTo>
                  <a:pt x="38" y="8"/>
                </a:lnTo>
                <a:lnTo>
                  <a:pt x="38" y="8"/>
                </a:lnTo>
                <a:lnTo>
                  <a:pt x="38" y="8"/>
                </a:lnTo>
                <a:lnTo>
                  <a:pt x="38" y="4"/>
                </a:lnTo>
                <a:lnTo>
                  <a:pt x="38" y="4"/>
                </a:lnTo>
                <a:lnTo>
                  <a:pt x="38" y="0"/>
                </a:lnTo>
                <a:lnTo>
                  <a:pt x="38" y="0"/>
                </a:lnTo>
                <a:lnTo>
                  <a:pt x="34" y="0"/>
                </a:lnTo>
                <a:lnTo>
                  <a:pt x="34" y="0"/>
                </a:lnTo>
                <a:lnTo>
                  <a:pt x="25" y="0"/>
                </a:lnTo>
                <a:lnTo>
                  <a:pt x="25" y="8"/>
                </a:lnTo>
                <a:lnTo>
                  <a:pt x="17" y="8"/>
                </a:lnTo>
                <a:lnTo>
                  <a:pt x="17" y="8"/>
                </a:lnTo>
                <a:lnTo>
                  <a:pt x="17" y="8"/>
                </a:lnTo>
                <a:lnTo>
                  <a:pt x="21" y="4"/>
                </a:lnTo>
                <a:lnTo>
                  <a:pt x="21" y="4"/>
                </a:lnTo>
                <a:lnTo>
                  <a:pt x="21" y="0"/>
                </a:lnTo>
                <a:lnTo>
                  <a:pt x="21" y="0"/>
                </a:lnTo>
                <a:lnTo>
                  <a:pt x="17" y="0"/>
                </a:lnTo>
                <a:lnTo>
                  <a:pt x="17" y="0"/>
                </a:lnTo>
                <a:lnTo>
                  <a:pt x="9" y="0"/>
                </a:lnTo>
                <a:lnTo>
                  <a:pt x="9" y="8"/>
                </a:lnTo>
                <a:lnTo>
                  <a:pt x="0" y="8"/>
                </a:lnTo>
                <a:lnTo>
                  <a:pt x="0" y="21"/>
                </a:lnTo>
                <a:lnTo>
                  <a:pt x="0" y="21"/>
                </a:lnTo>
                <a:close/>
                <a:moveTo>
                  <a:pt x="25" y="21"/>
                </a:moveTo>
                <a:lnTo>
                  <a:pt x="25" y="25"/>
                </a:lnTo>
                <a:lnTo>
                  <a:pt x="17" y="25"/>
                </a:lnTo>
                <a:lnTo>
                  <a:pt x="17" y="21"/>
                </a:lnTo>
                <a:lnTo>
                  <a:pt x="25" y="21"/>
                </a:lnTo>
                <a:lnTo>
                  <a:pt x="25" y="21"/>
                </a:lnTo>
                <a:close/>
                <a:moveTo>
                  <a:pt x="17" y="46"/>
                </a:moveTo>
                <a:lnTo>
                  <a:pt x="17" y="51"/>
                </a:lnTo>
                <a:lnTo>
                  <a:pt x="13" y="51"/>
                </a:lnTo>
                <a:lnTo>
                  <a:pt x="13" y="46"/>
                </a:lnTo>
                <a:lnTo>
                  <a:pt x="17" y="46"/>
                </a:lnTo>
                <a:lnTo>
                  <a:pt x="17" y="46"/>
                </a:lnTo>
                <a:close/>
                <a:moveTo>
                  <a:pt x="34" y="46"/>
                </a:moveTo>
                <a:lnTo>
                  <a:pt x="34" y="51"/>
                </a:lnTo>
                <a:lnTo>
                  <a:pt x="30" y="51"/>
                </a:lnTo>
                <a:lnTo>
                  <a:pt x="30" y="46"/>
                </a:lnTo>
                <a:lnTo>
                  <a:pt x="34" y="46"/>
                </a:lnTo>
                <a:lnTo>
                  <a:pt x="34" y="46"/>
                </a:lnTo>
                <a:close/>
                <a:moveTo>
                  <a:pt x="68" y="51"/>
                </a:moveTo>
                <a:lnTo>
                  <a:pt x="72" y="51"/>
                </a:lnTo>
                <a:lnTo>
                  <a:pt x="72" y="51"/>
                </a:lnTo>
                <a:lnTo>
                  <a:pt x="68" y="63"/>
                </a:lnTo>
                <a:lnTo>
                  <a:pt x="63" y="59"/>
                </a:lnTo>
                <a:lnTo>
                  <a:pt x="63" y="59"/>
                </a:lnTo>
                <a:lnTo>
                  <a:pt x="68" y="51"/>
                </a:lnTo>
                <a:lnTo>
                  <a:pt x="68" y="51"/>
                </a:lnTo>
                <a:lnTo>
                  <a:pt x="68" y="51"/>
                </a:lnTo>
                <a:close/>
                <a:moveTo>
                  <a:pt x="46" y="51"/>
                </a:moveTo>
                <a:lnTo>
                  <a:pt x="55" y="51"/>
                </a:lnTo>
                <a:lnTo>
                  <a:pt x="55" y="51"/>
                </a:lnTo>
                <a:lnTo>
                  <a:pt x="51" y="63"/>
                </a:lnTo>
                <a:lnTo>
                  <a:pt x="51" y="63"/>
                </a:lnTo>
                <a:lnTo>
                  <a:pt x="51" y="63"/>
                </a:lnTo>
                <a:lnTo>
                  <a:pt x="51" y="63"/>
                </a:lnTo>
                <a:lnTo>
                  <a:pt x="55" y="67"/>
                </a:lnTo>
                <a:lnTo>
                  <a:pt x="55" y="67"/>
                </a:lnTo>
                <a:lnTo>
                  <a:pt x="59" y="72"/>
                </a:lnTo>
                <a:lnTo>
                  <a:pt x="59" y="72"/>
                </a:lnTo>
                <a:lnTo>
                  <a:pt x="51" y="76"/>
                </a:lnTo>
                <a:lnTo>
                  <a:pt x="38" y="80"/>
                </a:lnTo>
                <a:lnTo>
                  <a:pt x="38" y="80"/>
                </a:lnTo>
                <a:lnTo>
                  <a:pt x="42" y="84"/>
                </a:lnTo>
                <a:lnTo>
                  <a:pt x="42" y="84"/>
                </a:lnTo>
                <a:lnTo>
                  <a:pt x="46" y="93"/>
                </a:lnTo>
                <a:lnTo>
                  <a:pt x="46" y="93"/>
                </a:lnTo>
                <a:lnTo>
                  <a:pt x="68" y="80"/>
                </a:lnTo>
                <a:lnTo>
                  <a:pt x="68" y="80"/>
                </a:lnTo>
                <a:lnTo>
                  <a:pt x="80" y="88"/>
                </a:lnTo>
                <a:lnTo>
                  <a:pt x="80" y="88"/>
                </a:lnTo>
                <a:lnTo>
                  <a:pt x="84" y="93"/>
                </a:lnTo>
                <a:lnTo>
                  <a:pt x="84" y="93"/>
                </a:lnTo>
                <a:lnTo>
                  <a:pt x="93" y="80"/>
                </a:lnTo>
                <a:lnTo>
                  <a:pt x="93" y="80"/>
                </a:lnTo>
                <a:lnTo>
                  <a:pt x="84" y="76"/>
                </a:lnTo>
                <a:lnTo>
                  <a:pt x="84" y="76"/>
                </a:lnTo>
                <a:lnTo>
                  <a:pt x="76" y="67"/>
                </a:lnTo>
                <a:lnTo>
                  <a:pt x="76" y="67"/>
                </a:lnTo>
                <a:lnTo>
                  <a:pt x="84" y="51"/>
                </a:lnTo>
                <a:lnTo>
                  <a:pt x="93" y="51"/>
                </a:lnTo>
                <a:lnTo>
                  <a:pt x="93" y="38"/>
                </a:lnTo>
                <a:lnTo>
                  <a:pt x="68" y="38"/>
                </a:lnTo>
                <a:lnTo>
                  <a:pt x="68" y="38"/>
                </a:lnTo>
                <a:lnTo>
                  <a:pt x="72" y="34"/>
                </a:lnTo>
                <a:lnTo>
                  <a:pt x="72" y="34"/>
                </a:lnTo>
                <a:lnTo>
                  <a:pt x="72" y="25"/>
                </a:lnTo>
                <a:lnTo>
                  <a:pt x="72" y="25"/>
                </a:lnTo>
                <a:lnTo>
                  <a:pt x="72" y="25"/>
                </a:lnTo>
                <a:lnTo>
                  <a:pt x="72" y="25"/>
                </a:lnTo>
                <a:lnTo>
                  <a:pt x="59" y="21"/>
                </a:lnTo>
                <a:lnTo>
                  <a:pt x="59" y="21"/>
                </a:lnTo>
                <a:lnTo>
                  <a:pt x="55" y="38"/>
                </a:lnTo>
                <a:lnTo>
                  <a:pt x="46" y="38"/>
                </a:lnTo>
                <a:lnTo>
                  <a:pt x="46" y="51"/>
                </a:lnTo>
                <a:lnTo>
                  <a:pt x="46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9237663" y="3749675"/>
            <a:ext cx="120650" cy="141288"/>
          </a:xfrm>
          <a:custGeom>
            <a:avLst/>
            <a:gdLst>
              <a:gd name="T0" fmla="*/ 13 w 76"/>
              <a:gd name="T1" fmla="*/ 30 h 89"/>
              <a:gd name="T2" fmla="*/ 13 w 76"/>
              <a:gd name="T3" fmla="*/ 30 h 89"/>
              <a:gd name="T4" fmla="*/ 13 w 76"/>
              <a:gd name="T5" fmla="*/ 21 h 89"/>
              <a:gd name="T6" fmla="*/ 13 w 76"/>
              <a:gd name="T7" fmla="*/ 21 h 89"/>
              <a:gd name="T8" fmla="*/ 13 w 76"/>
              <a:gd name="T9" fmla="*/ 21 h 89"/>
              <a:gd name="T10" fmla="*/ 13 w 76"/>
              <a:gd name="T11" fmla="*/ 21 h 89"/>
              <a:gd name="T12" fmla="*/ 13 w 76"/>
              <a:gd name="T13" fmla="*/ 21 h 89"/>
              <a:gd name="T14" fmla="*/ 13 w 76"/>
              <a:gd name="T15" fmla="*/ 21 h 89"/>
              <a:gd name="T16" fmla="*/ 9 w 76"/>
              <a:gd name="T17" fmla="*/ 21 h 89"/>
              <a:gd name="T18" fmla="*/ 0 w 76"/>
              <a:gd name="T19" fmla="*/ 21 h 89"/>
              <a:gd name="T20" fmla="*/ 0 w 76"/>
              <a:gd name="T21" fmla="*/ 85 h 89"/>
              <a:gd name="T22" fmla="*/ 63 w 76"/>
              <a:gd name="T23" fmla="*/ 85 h 89"/>
              <a:gd name="T24" fmla="*/ 63 w 76"/>
              <a:gd name="T25" fmla="*/ 89 h 89"/>
              <a:gd name="T26" fmla="*/ 76 w 76"/>
              <a:gd name="T27" fmla="*/ 89 h 89"/>
              <a:gd name="T28" fmla="*/ 76 w 76"/>
              <a:gd name="T29" fmla="*/ 30 h 89"/>
              <a:gd name="T30" fmla="*/ 76 w 76"/>
              <a:gd name="T31" fmla="*/ 30 h 89"/>
              <a:gd name="T32" fmla="*/ 76 w 76"/>
              <a:gd name="T33" fmla="*/ 21 h 89"/>
              <a:gd name="T34" fmla="*/ 76 w 76"/>
              <a:gd name="T35" fmla="*/ 21 h 89"/>
              <a:gd name="T36" fmla="*/ 76 w 76"/>
              <a:gd name="T37" fmla="*/ 21 h 89"/>
              <a:gd name="T38" fmla="*/ 76 w 76"/>
              <a:gd name="T39" fmla="*/ 21 h 89"/>
              <a:gd name="T40" fmla="*/ 72 w 76"/>
              <a:gd name="T41" fmla="*/ 21 h 89"/>
              <a:gd name="T42" fmla="*/ 63 w 76"/>
              <a:gd name="T43" fmla="*/ 21 h 89"/>
              <a:gd name="T44" fmla="*/ 63 w 76"/>
              <a:gd name="T45" fmla="*/ 72 h 89"/>
              <a:gd name="T46" fmla="*/ 47 w 76"/>
              <a:gd name="T47" fmla="*/ 72 h 89"/>
              <a:gd name="T48" fmla="*/ 47 w 76"/>
              <a:gd name="T49" fmla="*/ 13 h 89"/>
              <a:gd name="T50" fmla="*/ 47 w 76"/>
              <a:gd name="T51" fmla="*/ 13 h 89"/>
              <a:gd name="T52" fmla="*/ 47 w 76"/>
              <a:gd name="T53" fmla="*/ 5 h 89"/>
              <a:gd name="T54" fmla="*/ 47 w 76"/>
              <a:gd name="T55" fmla="*/ 5 h 89"/>
              <a:gd name="T56" fmla="*/ 47 w 76"/>
              <a:gd name="T57" fmla="*/ 0 h 89"/>
              <a:gd name="T58" fmla="*/ 47 w 76"/>
              <a:gd name="T59" fmla="*/ 0 h 89"/>
              <a:gd name="T60" fmla="*/ 42 w 76"/>
              <a:gd name="T61" fmla="*/ 0 h 89"/>
              <a:gd name="T62" fmla="*/ 34 w 76"/>
              <a:gd name="T63" fmla="*/ 0 h 89"/>
              <a:gd name="T64" fmla="*/ 34 w 76"/>
              <a:gd name="T65" fmla="*/ 72 h 89"/>
              <a:gd name="T66" fmla="*/ 13 w 76"/>
              <a:gd name="T67" fmla="*/ 72 h 89"/>
              <a:gd name="T68" fmla="*/ 13 w 76"/>
              <a:gd name="T69" fmla="*/ 30 h 89"/>
              <a:gd name="T70" fmla="*/ 13 w 76"/>
              <a:gd name="T71" fmla="*/ 30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" h="89">
                <a:moveTo>
                  <a:pt x="13" y="30"/>
                </a:moveTo>
                <a:lnTo>
                  <a:pt x="13" y="30"/>
                </a:lnTo>
                <a:lnTo>
                  <a:pt x="13" y="21"/>
                </a:lnTo>
                <a:lnTo>
                  <a:pt x="13" y="21"/>
                </a:lnTo>
                <a:lnTo>
                  <a:pt x="13" y="21"/>
                </a:lnTo>
                <a:lnTo>
                  <a:pt x="13" y="21"/>
                </a:lnTo>
                <a:lnTo>
                  <a:pt x="13" y="21"/>
                </a:lnTo>
                <a:lnTo>
                  <a:pt x="13" y="21"/>
                </a:lnTo>
                <a:lnTo>
                  <a:pt x="9" y="21"/>
                </a:lnTo>
                <a:lnTo>
                  <a:pt x="0" y="21"/>
                </a:lnTo>
                <a:lnTo>
                  <a:pt x="0" y="85"/>
                </a:lnTo>
                <a:lnTo>
                  <a:pt x="63" y="85"/>
                </a:lnTo>
                <a:lnTo>
                  <a:pt x="63" y="89"/>
                </a:lnTo>
                <a:lnTo>
                  <a:pt x="76" y="89"/>
                </a:lnTo>
                <a:lnTo>
                  <a:pt x="76" y="30"/>
                </a:lnTo>
                <a:lnTo>
                  <a:pt x="76" y="30"/>
                </a:lnTo>
                <a:lnTo>
                  <a:pt x="76" y="21"/>
                </a:lnTo>
                <a:lnTo>
                  <a:pt x="76" y="21"/>
                </a:lnTo>
                <a:lnTo>
                  <a:pt x="76" y="21"/>
                </a:lnTo>
                <a:lnTo>
                  <a:pt x="76" y="21"/>
                </a:lnTo>
                <a:lnTo>
                  <a:pt x="72" y="21"/>
                </a:lnTo>
                <a:lnTo>
                  <a:pt x="63" y="21"/>
                </a:lnTo>
                <a:lnTo>
                  <a:pt x="63" y="72"/>
                </a:lnTo>
                <a:lnTo>
                  <a:pt x="47" y="72"/>
                </a:lnTo>
                <a:lnTo>
                  <a:pt x="47" y="13"/>
                </a:lnTo>
                <a:lnTo>
                  <a:pt x="47" y="13"/>
                </a:lnTo>
                <a:lnTo>
                  <a:pt x="47" y="5"/>
                </a:lnTo>
                <a:lnTo>
                  <a:pt x="47" y="5"/>
                </a:lnTo>
                <a:lnTo>
                  <a:pt x="47" y="0"/>
                </a:lnTo>
                <a:lnTo>
                  <a:pt x="47" y="0"/>
                </a:lnTo>
                <a:lnTo>
                  <a:pt x="42" y="0"/>
                </a:lnTo>
                <a:lnTo>
                  <a:pt x="34" y="0"/>
                </a:lnTo>
                <a:lnTo>
                  <a:pt x="34" y="72"/>
                </a:lnTo>
                <a:lnTo>
                  <a:pt x="13" y="72"/>
                </a:lnTo>
                <a:lnTo>
                  <a:pt x="13" y="30"/>
                </a:lnTo>
                <a:lnTo>
                  <a:pt x="13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9318625" y="3944938"/>
            <a:ext cx="139700" cy="146050"/>
          </a:xfrm>
          <a:custGeom>
            <a:avLst/>
            <a:gdLst>
              <a:gd name="T0" fmla="*/ 55 w 88"/>
              <a:gd name="T1" fmla="*/ 12 h 92"/>
              <a:gd name="T2" fmla="*/ 55 w 88"/>
              <a:gd name="T3" fmla="*/ 12 h 92"/>
              <a:gd name="T4" fmla="*/ 50 w 88"/>
              <a:gd name="T5" fmla="*/ 8 h 92"/>
              <a:gd name="T6" fmla="*/ 50 w 88"/>
              <a:gd name="T7" fmla="*/ 8 h 92"/>
              <a:gd name="T8" fmla="*/ 50 w 88"/>
              <a:gd name="T9" fmla="*/ 0 h 92"/>
              <a:gd name="T10" fmla="*/ 50 w 88"/>
              <a:gd name="T11" fmla="*/ 0 h 92"/>
              <a:gd name="T12" fmla="*/ 42 w 88"/>
              <a:gd name="T13" fmla="*/ 0 h 92"/>
              <a:gd name="T14" fmla="*/ 42 w 88"/>
              <a:gd name="T15" fmla="*/ 0 h 92"/>
              <a:gd name="T16" fmla="*/ 34 w 88"/>
              <a:gd name="T17" fmla="*/ 4 h 92"/>
              <a:gd name="T18" fmla="*/ 34 w 88"/>
              <a:gd name="T19" fmla="*/ 4 h 92"/>
              <a:gd name="T20" fmla="*/ 38 w 88"/>
              <a:gd name="T21" fmla="*/ 16 h 92"/>
              <a:gd name="T22" fmla="*/ 0 w 88"/>
              <a:gd name="T23" fmla="*/ 16 h 92"/>
              <a:gd name="T24" fmla="*/ 0 w 88"/>
              <a:gd name="T25" fmla="*/ 25 h 92"/>
              <a:gd name="T26" fmla="*/ 38 w 88"/>
              <a:gd name="T27" fmla="*/ 25 h 92"/>
              <a:gd name="T28" fmla="*/ 38 w 88"/>
              <a:gd name="T29" fmla="*/ 37 h 92"/>
              <a:gd name="T30" fmla="*/ 12 w 88"/>
              <a:gd name="T31" fmla="*/ 37 h 92"/>
              <a:gd name="T32" fmla="*/ 12 w 88"/>
              <a:gd name="T33" fmla="*/ 80 h 92"/>
              <a:gd name="T34" fmla="*/ 25 w 88"/>
              <a:gd name="T35" fmla="*/ 80 h 92"/>
              <a:gd name="T36" fmla="*/ 25 w 88"/>
              <a:gd name="T37" fmla="*/ 46 h 92"/>
              <a:gd name="T38" fmla="*/ 38 w 88"/>
              <a:gd name="T39" fmla="*/ 46 h 92"/>
              <a:gd name="T40" fmla="*/ 38 w 88"/>
              <a:gd name="T41" fmla="*/ 92 h 92"/>
              <a:gd name="T42" fmla="*/ 50 w 88"/>
              <a:gd name="T43" fmla="*/ 92 h 92"/>
              <a:gd name="T44" fmla="*/ 50 w 88"/>
              <a:gd name="T45" fmla="*/ 46 h 92"/>
              <a:gd name="T46" fmla="*/ 63 w 88"/>
              <a:gd name="T47" fmla="*/ 46 h 92"/>
              <a:gd name="T48" fmla="*/ 63 w 88"/>
              <a:gd name="T49" fmla="*/ 67 h 92"/>
              <a:gd name="T50" fmla="*/ 63 w 88"/>
              <a:gd name="T51" fmla="*/ 67 h 92"/>
              <a:gd name="T52" fmla="*/ 63 w 88"/>
              <a:gd name="T53" fmla="*/ 71 h 92"/>
              <a:gd name="T54" fmla="*/ 55 w 88"/>
              <a:gd name="T55" fmla="*/ 71 h 92"/>
              <a:gd name="T56" fmla="*/ 55 w 88"/>
              <a:gd name="T57" fmla="*/ 71 h 92"/>
              <a:gd name="T58" fmla="*/ 59 w 88"/>
              <a:gd name="T59" fmla="*/ 84 h 92"/>
              <a:gd name="T60" fmla="*/ 59 w 88"/>
              <a:gd name="T61" fmla="*/ 84 h 92"/>
              <a:gd name="T62" fmla="*/ 71 w 88"/>
              <a:gd name="T63" fmla="*/ 80 h 92"/>
              <a:gd name="T64" fmla="*/ 76 w 88"/>
              <a:gd name="T65" fmla="*/ 80 h 92"/>
              <a:gd name="T66" fmla="*/ 80 w 88"/>
              <a:gd name="T67" fmla="*/ 75 h 92"/>
              <a:gd name="T68" fmla="*/ 80 w 88"/>
              <a:gd name="T69" fmla="*/ 37 h 92"/>
              <a:gd name="T70" fmla="*/ 50 w 88"/>
              <a:gd name="T71" fmla="*/ 37 h 92"/>
              <a:gd name="T72" fmla="*/ 50 w 88"/>
              <a:gd name="T73" fmla="*/ 25 h 92"/>
              <a:gd name="T74" fmla="*/ 88 w 88"/>
              <a:gd name="T75" fmla="*/ 25 h 92"/>
              <a:gd name="T76" fmla="*/ 88 w 88"/>
              <a:gd name="T77" fmla="*/ 16 h 92"/>
              <a:gd name="T78" fmla="*/ 42 w 88"/>
              <a:gd name="T79" fmla="*/ 16 h 92"/>
              <a:gd name="T80" fmla="*/ 42 w 88"/>
              <a:gd name="T81" fmla="*/ 16 h 92"/>
              <a:gd name="T82" fmla="*/ 55 w 88"/>
              <a:gd name="T83" fmla="*/ 12 h 92"/>
              <a:gd name="T84" fmla="*/ 55 w 88"/>
              <a:gd name="T85" fmla="*/ 12 h 92"/>
              <a:gd name="T86" fmla="*/ 55 w 88"/>
              <a:gd name="T87" fmla="*/ 1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92">
                <a:moveTo>
                  <a:pt x="55" y="12"/>
                </a:moveTo>
                <a:lnTo>
                  <a:pt x="55" y="12"/>
                </a:lnTo>
                <a:lnTo>
                  <a:pt x="50" y="8"/>
                </a:lnTo>
                <a:lnTo>
                  <a:pt x="50" y="8"/>
                </a:lnTo>
                <a:lnTo>
                  <a:pt x="50" y="0"/>
                </a:lnTo>
                <a:lnTo>
                  <a:pt x="50" y="0"/>
                </a:lnTo>
                <a:lnTo>
                  <a:pt x="42" y="0"/>
                </a:lnTo>
                <a:lnTo>
                  <a:pt x="42" y="0"/>
                </a:lnTo>
                <a:lnTo>
                  <a:pt x="34" y="4"/>
                </a:lnTo>
                <a:lnTo>
                  <a:pt x="34" y="4"/>
                </a:lnTo>
                <a:lnTo>
                  <a:pt x="38" y="16"/>
                </a:lnTo>
                <a:lnTo>
                  <a:pt x="0" y="16"/>
                </a:lnTo>
                <a:lnTo>
                  <a:pt x="0" y="25"/>
                </a:lnTo>
                <a:lnTo>
                  <a:pt x="38" y="25"/>
                </a:lnTo>
                <a:lnTo>
                  <a:pt x="38" y="37"/>
                </a:lnTo>
                <a:lnTo>
                  <a:pt x="12" y="37"/>
                </a:lnTo>
                <a:lnTo>
                  <a:pt x="12" y="80"/>
                </a:lnTo>
                <a:lnTo>
                  <a:pt x="25" y="80"/>
                </a:lnTo>
                <a:lnTo>
                  <a:pt x="25" y="46"/>
                </a:lnTo>
                <a:lnTo>
                  <a:pt x="38" y="46"/>
                </a:lnTo>
                <a:lnTo>
                  <a:pt x="38" y="92"/>
                </a:lnTo>
                <a:lnTo>
                  <a:pt x="50" y="92"/>
                </a:lnTo>
                <a:lnTo>
                  <a:pt x="50" y="46"/>
                </a:lnTo>
                <a:lnTo>
                  <a:pt x="63" y="46"/>
                </a:lnTo>
                <a:lnTo>
                  <a:pt x="63" y="67"/>
                </a:lnTo>
                <a:lnTo>
                  <a:pt x="63" y="67"/>
                </a:lnTo>
                <a:lnTo>
                  <a:pt x="63" y="71"/>
                </a:lnTo>
                <a:lnTo>
                  <a:pt x="55" y="71"/>
                </a:lnTo>
                <a:lnTo>
                  <a:pt x="55" y="71"/>
                </a:lnTo>
                <a:lnTo>
                  <a:pt x="59" y="84"/>
                </a:lnTo>
                <a:lnTo>
                  <a:pt x="59" y="84"/>
                </a:lnTo>
                <a:lnTo>
                  <a:pt x="71" y="80"/>
                </a:lnTo>
                <a:lnTo>
                  <a:pt x="76" y="80"/>
                </a:lnTo>
                <a:lnTo>
                  <a:pt x="80" y="75"/>
                </a:lnTo>
                <a:lnTo>
                  <a:pt x="80" y="37"/>
                </a:lnTo>
                <a:lnTo>
                  <a:pt x="50" y="37"/>
                </a:lnTo>
                <a:lnTo>
                  <a:pt x="50" y="25"/>
                </a:lnTo>
                <a:lnTo>
                  <a:pt x="88" y="25"/>
                </a:lnTo>
                <a:lnTo>
                  <a:pt x="88" y="16"/>
                </a:lnTo>
                <a:lnTo>
                  <a:pt x="42" y="16"/>
                </a:lnTo>
                <a:lnTo>
                  <a:pt x="42" y="16"/>
                </a:lnTo>
                <a:lnTo>
                  <a:pt x="55" y="12"/>
                </a:lnTo>
                <a:lnTo>
                  <a:pt x="55" y="12"/>
                </a:lnTo>
                <a:lnTo>
                  <a:pt x="55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10147300" y="2586038"/>
            <a:ext cx="153988" cy="141288"/>
          </a:xfrm>
          <a:custGeom>
            <a:avLst/>
            <a:gdLst>
              <a:gd name="T0" fmla="*/ 17 w 97"/>
              <a:gd name="T1" fmla="*/ 30 h 89"/>
              <a:gd name="T2" fmla="*/ 17 w 97"/>
              <a:gd name="T3" fmla="*/ 47 h 89"/>
              <a:gd name="T4" fmla="*/ 4 w 97"/>
              <a:gd name="T5" fmla="*/ 47 h 89"/>
              <a:gd name="T6" fmla="*/ 0 w 97"/>
              <a:gd name="T7" fmla="*/ 51 h 89"/>
              <a:gd name="T8" fmla="*/ 4 w 97"/>
              <a:gd name="T9" fmla="*/ 64 h 89"/>
              <a:gd name="T10" fmla="*/ 9 w 97"/>
              <a:gd name="T11" fmla="*/ 59 h 89"/>
              <a:gd name="T12" fmla="*/ 17 w 97"/>
              <a:gd name="T13" fmla="*/ 72 h 89"/>
              <a:gd name="T14" fmla="*/ 13 w 97"/>
              <a:gd name="T15" fmla="*/ 76 h 89"/>
              <a:gd name="T16" fmla="*/ 4 w 97"/>
              <a:gd name="T17" fmla="*/ 80 h 89"/>
              <a:gd name="T18" fmla="*/ 9 w 97"/>
              <a:gd name="T19" fmla="*/ 89 h 89"/>
              <a:gd name="T20" fmla="*/ 26 w 97"/>
              <a:gd name="T21" fmla="*/ 85 h 89"/>
              <a:gd name="T22" fmla="*/ 30 w 97"/>
              <a:gd name="T23" fmla="*/ 85 h 89"/>
              <a:gd name="T24" fmla="*/ 38 w 97"/>
              <a:gd name="T25" fmla="*/ 89 h 89"/>
              <a:gd name="T26" fmla="*/ 59 w 97"/>
              <a:gd name="T27" fmla="*/ 55 h 89"/>
              <a:gd name="T28" fmla="*/ 59 w 97"/>
              <a:gd name="T29" fmla="*/ 80 h 89"/>
              <a:gd name="T30" fmla="*/ 72 w 97"/>
              <a:gd name="T31" fmla="*/ 89 h 89"/>
              <a:gd name="T32" fmla="*/ 85 w 97"/>
              <a:gd name="T33" fmla="*/ 89 h 89"/>
              <a:gd name="T34" fmla="*/ 93 w 97"/>
              <a:gd name="T35" fmla="*/ 85 h 89"/>
              <a:gd name="T36" fmla="*/ 97 w 97"/>
              <a:gd name="T37" fmla="*/ 72 h 89"/>
              <a:gd name="T38" fmla="*/ 80 w 97"/>
              <a:gd name="T39" fmla="*/ 68 h 89"/>
              <a:gd name="T40" fmla="*/ 76 w 97"/>
              <a:gd name="T41" fmla="*/ 80 h 89"/>
              <a:gd name="T42" fmla="*/ 76 w 97"/>
              <a:gd name="T43" fmla="*/ 80 h 89"/>
              <a:gd name="T44" fmla="*/ 72 w 97"/>
              <a:gd name="T45" fmla="*/ 76 h 89"/>
              <a:gd name="T46" fmla="*/ 72 w 97"/>
              <a:gd name="T47" fmla="*/ 55 h 89"/>
              <a:gd name="T48" fmla="*/ 76 w 97"/>
              <a:gd name="T49" fmla="*/ 51 h 89"/>
              <a:gd name="T50" fmla="*/ 76 w 97"/>
              <a:gd name="T51" fmla="*/ 47 h 89"/>
              <a:gd name="T52" fmla="*/ 63 w 97"/>
              <a:gd name="T53" fmla="*/ 42 h 89"/>
              <a:gd name="T54" fmla="*/ 93 w 97"/>
              <a:gd name="T55" fmla="*/ 34 h 89"/>
              <a:gd name="T56" fmla="*/ 68 w 97"/>
              <a:gd name="T57" fmla="*/ 34 h 89"/>
              <a:gd name="T58" fmla="*/ 89 w 97"/>
              <a:gd name="T59" fmla="*/ 17 h 89"/>
              <a:gd name="T60" fmla="*/ 38 w 97"/>
              <a:gd name="T61" fmla="*/ 5 h 89"/>
              <a:gd name="T62" fmla="*/ 55 w 97"/>
              <a:gd name="T63" fmla="*/ 17 h 89"/>
              <a:gd name="T64" fmla="*/ 55 w 97"/>
              <a:gd name="T65" fmla="*/ 34 h 89"/>
              <a:gd name="T66" fmla="*/ 38 w 97"/>
              <a:gd name="T67" fmla="*/ 42 h 89"/>
              <a:gd name="T68" fmla="*/ 51 w 97"/>
              <a:gd name="T69" fmla="*/ 42 h 89"/>
              <a:gd name="T70" fmla="*/ 30 w 97"/>
              <a:gd name="T71" fmla="*/ 80 h 89"/>
              <a:gd name="T72" fmla="*/ 30 w 97"/>
              <a:gd name="T73" fmla="*/ 51 h 89"/>
              <a:gd name="T74" fmla="*/ 34 w 97"/>
              <a:gd name="T75" fmla="*/ 51 h 89"/>
              <a:gd name="T76" fmla="*/ 38 w 97"/>
              <a:gd name="T77" fmla="*/ 47 h 89"/>
              <a:gd name="T78" fmla="*/ 38 w 97"/>
              <a:gd name="T79" fmla="*/ 38 h 89"/>
              <a:gd name="T80" fmla="*/ 30 w 97"/>
              <a:gd name="T81" fmla="*/ 42 h 89"/>
              <a:gd name="T82" fmla="*/ 38 w 97"/>
              <a:gd name="T83" fmla="*/ 30 h 89"/>
              <a:gd name="T84" fmla="*/ 30 w 97"/>
              <a:gd name="T85" fmla="*/ 21 h 89"/>
              <a:gd name="T86" fmla="*/ 30 w 97"/>
              <a:gd name="T87" fmla="*/ 9 h 89"/>
              <a:gd name="T88" fmla="*/ 30 w 97"/>
              <a:gd name="T89" fmla="*/ 5 h 89"/>
              <a:gd name="T90" fmla="*/ 30 w 97"/>
              <a:gd name="T91" fmla="*/ 5 h 89"/>
              <a:gd name="T92" fmla="*/ 17 w 97"/>
              <a:gd name="T93" fmla="*/ 0 h 89"/>
              <a:gd name="T94" fmla="*/ 4 w 97"/>
              <a:gd name="T95" fmla="*/ 21 h 89"/>
              <a:gd name="T96" fmla="*/ 4 w 97"/>
              <a:gd name="T97" fmla="*/ 30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7" h="89">
                <a:moveTo>
                  <a:pt x="4" y="30"/>
                </a:moveTo>
                <a:lnTo>
                  <a:pt x="17" y="30"/>
                </a:lnTo>
                <a:lnTo>
                  <a:pt x="17" y="47"/>
                </a:lnTo>
                <a:lnTo>
                  <a:pt x="17" y="47"/>
                </a:lnTo>
                <a:lnTo>
                  <a:pt x="4" y="47"/>
                </a:lnTo>
                <a:lnTo>
                  <a:pt x="4" y="47"/>
                </a:lnTo>
                <a:lnTo>
                  <a:pt x="0" y="51"/>
                </a:lnTo>
                <a:lnTo>
                  <a:pt x="0" y="51"/>
                </a:lnTo>
                <a:lnTo>
                  <a:pt x="4" y="64"/>
                </a:lnTo>
                <a:lnTo>
                  <a:pt x="4" y="64"/>
                </a:lnTo>
                <a:lnTo>
                  <a:pt x="9" y="59"/>
                </a:lnTo>
                <a:lnTo>
                  <a:pt x="9" y="59"/>
                </a:lnTo>
                <a:lnTo>
                  <a:pt x="17" y="55"/>
                </a:lnTo>
                <a:lnTo>
                  <a:pt x="17" y="72"/>
                </a:lnTo>
                <a:lnTo>
                  <a:pt x="17" y="72"/>
                </a:lnTo>
                <a:lnTo>
                  <a:pt x="13" y="76"/>
                </a:lnTo>
                <a:lnTo>
                  <a:pt x="4" y="80"/>
                </a:lnTo>
                <a:lnTo>
                  <a:pt x="4" y="80"/>
                </a:lnTo>
                <a:lnTo>
                  <a:pt x="9" y="89"/>
                </a:lnTo>
                <a:lnTo>
                  <a:pt x="9" y="89"/>
                </a:lnTo>
                <a:lnTo>
                  <a:pt x="26" y="89"/>
                </a:lnTo>
                <a:lnTo>
                  <a:pt x="26" y="85"/>
                </a:lnTo>
                <a:lnTo>
                  <a:pt x="30" y="85"/>
                </a:lnTo>
                <a:lnTo>
                  <a:pt x="30" y="85"/>
                </a:lnTo>
                <a:lnTo>
                  <a:pt x="38" y="89"/>
                </a:lnTo>
                <a:lnTo>
                  <a:pt x="38" y="89"/>
                </a:lnTo>
                <a:lnTo>
                  <a:pt x="51" y="72"/>
                </a:lnTo>
                <a:lnTo>
                  <a:pt x="59" y="55"/>
                </a:lnTo>
                <a:lnTo>
                  <a:pt x="59" y="80"/>
                </a:lnTo>
                <a:lnTo>
                  <a:pt x="59" y="80"/>
                </a:lnTo>
                <a:lnTo>
                  <a:pt x="63" y="89"/>
                </a:lnTo>
                <a:lnTo>
                  <a:pt x="72" y="89"/>
                </a:lnTo>
                <a:lnTo>
                  <a:pt x="85" y="89"/>
                </a:lnTo>
                <a:lnTo>
                  <a:pt x="85" y="89"/>
                </a:lnTo>
                <a:lnTo>
                  <a:pt x="89" y="89"/>
                </a:lnTo>
                <a:lnTo>
                  <a:pt x="93" y="85"/>
                </a:lnTo>
                <a:lnTo>
                  <a:pt x="97" y="72"/>
                </a:lnTo>
                <a:lnTo>
                  <a:pt x="97" y="72"/>
                </a:lnTo>
                <a:lnTo>
                  <a:pt x="80" y="68"/>
                </a:lnTo>
                <a:lnTo>
                  <a:pt x="80" y="68"/>
                </a:lnTo>
                <a:lnTo>
                  <a:pt x="80" y="76"/>
                </a:lnTo>
                <a:lnTo>
                  <a:pt x="76" y="80"/>
                </a:lnTo>
                <a:lnTo>
                  <a:pt x="76" y="80"/>
                </a:lnTo>
                <a:lnTo>
                  <a:pt x="76" y="80"/>
                </a:lnTo>
                <a:lnTo>
                  <a:pt x="76" y="80"/>
                </a:lnTo>
                <a:lnTo>
                  <a:pt x="72" y="76"/>
                </a:lnTo>
                <a:lnTo>
                  <a:pt x="72" y="55"/>
                </a:lnTo>
                <a:lnTo>
                  <a:pt x="72" y="55"/>
                </a:lnTo>
                <a:lnTo>
                  <a:pt x="76" y="51"/>
                </a:lnTo>
                <a:lnTo>
                  <a:pt x="76" y="51"/>
                </a:lnTo>
                <a:lnTo>
                  <a:pt x="76" y="47"/>
                </a:lnTo>
                <a:lnTo>
                  <a:pt x="76" y="47"/>
                </a:lnTo>
                <a:lnTo>
                  <a:pt x="63" y="47"/>
                </a:lnTo>
                <a:lnTo>
                  <a:pt x="63" y="42"/>
                </a:lnTo>
                <a:lnTo>
                  <a:pt x="93" y="42"/>
                </a:lnTo>
                <a:lnTo>
                  <a:pt x="93" y="34"/>
                </a:lnTo>
                <a:lnTo>
                  <a:pt x="68" y="34"/>
                </a:lnTo>
                <a:lnTo>
                  <a:pt x="68" y="34"/>
                </a:lnTo>
                <a:lnTo>
                  <a:pt x="68" y="17"/>
                </a:lnTo>
                <a:lnTo>
                  <a:pt x="89" y="17"/>
                </a:lnTo>
                <a:lnTo>
                  <a:pt x="89" y="5"/>
                </a:lnTo>
                <a:lnTo>
                  <a:pt x="38" y="5"/>
                </a:lnTo>
                <a:lnTo>
                  <a:pt x="38" y="17"/>
                </a:lnTo>
                <a:lnTo>
                  <a:pt x="55" y="17"/>
                </a:lnTo>
                <a:lnTo>
                  <a:pt x="55" y="17"/>
                </a:lnTo>
                <a:lnTo>
                  <a:pt x="55" y="34"/>
                </a:lnTo>
                <a:lnTo>
                  <a:pt x="38" y="34"/>
                </a:lnTo>
                <a:lnTo>
                  <a:pt x="38" y="42"/>
                </a:lnTo>
                <a:lnTo>
                  <a:pt x="51" y="42"/>
                </a:lnTo>
                <a:lnTo>
                  <a:pt x="51" y="42"/>
                </a:lnTo>
                <a:lnTo>
                  <a:pt x="42" y="64"/>
                </a:lnTo>
                <a:lnTo>
                  <a:pt x="30" y="80"/>
                </a:lnTo>
                <a:lnTo>
                  <a:pt x="30" y="51"/>
                </a:lnTo>
                <a:lnTo>
                  <a:pt x="30" y="51"/>
                </a:lnTo>
                <a:lnTo>
                  <a:pt x="34" y="51"/>
                </a:lnTo>
                <a:lnTo>
                  <a:pt x="34" y="51"/>
                </a:lnTo>
                <a:lnTo>
                  <a:pt x="38" y="51"/>
                </a:lnTo>
                <a:lnTo>
                  <a:pt x="38" y="47"/>
                </a:lnTo>
                <a:lnTo>
                  <a:pt x="38" y="47"/>
                </a:lnTo>
                <a:lnTo>
                  <a:pt x="38" y="38"/>
                </a:lnTo>
                <a:lnTo>
                  <a:pt x="38" y="38"/>
                </a:lnTo>
                <a:lnTo>
                  <a:pt x="30" y="42"/>
                </a:lnTo>
                <a:lnTo>
                  <a:pt x="30" y="30"/>
                </a:lnTo>
                <a:lnTo>
                  <a:pt x="38" y="30"/>
                </a:lnTo>
                <a:lnTo>
                  <a:pt x="38" y="21"/>
                </a:lnTo>
                <a:lnTo>
                  <a:pt x="30" y="21"/>
                </a:lnTo>
                <a:lnTo>
                  <a:pt x="30" y="9"/>
                </a:lnTo>
                <a:lnTo>
                  <a:pt x="30" y="9"/>
                </a:lnTo>
                <a:lnTo>
                  <a:pt x="30" y="5"/>
                </a:lnTo>
                <a:lnTo>
                  <a:pt x="30" y="5"/>
                </a:lnTo>
                <a:lnTo>
                  <a:pt x="30" y="5"/>
                </a:lnTo>
                <a:lnTo>
                  <a:pt x="30" y="5"/>
                </a:lnTo>
                <a:lnTo>
                  <a:pt x="21" y="0"/>
                </a:lnTo>
                <a:lnTo>
                  <a:pt x="17" y="0"/>
                </a:lnTo>
                <a:lnTo>
                  <a:pt x="17" y="21"/>
                </a:lnTo>
                <a:lnTo>
                  <a:pt x="4" y="21"/>
                </a:lnTo>
                <a:lnTo>
                  <a:pt x="4" y="21"/>
                </a:lnTo>
                <a:lnTo>
                  <a:pt x="4" y="30"/>
                </a:lnTo>
                <a:lnTo>
                  <a:pt x="4" y="3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10307638" y="2586038"/>
            <a:ext cx="147638" cy="147638"/>
          </a:xfrm>
          <a:custGeom>
            <a:avLst/>
            <a:gdLst>
              <a:gd name="T0" fmla="*/ 47 w 93"/>
              <a:gd name="T1" fmla="*/ 93 h 93"/>
              <a:gd name="T2" fmla="*/ 68 w 93"/>
              <a:gd name="T3" fmla="*/ 76 h 93"/>
              <a:gd name="T4" fmla="*/ 85 w 93"/>
              <a:gd name="T5" fmla="*/ 93 h 93"/>
              <a:gd name="T6" fmla="*/ 93 w 93"/>
              <a:gd name="T7" fmla="*/ 85 h 93"/>
              <a:gd name="T8" fmla="*/ 93 w 93"/>
              <a:gd name="T9" fmla="*/ 80 h 93"/>
              <a:gd name="T10" fmla="*/ 72 w 93"/>
              <a:gd name="T11" fmla="*/ 68 h 93"/>
              <a:gd name="T12" fmla="*/ 72 w 93"/>
              <a:gd name="T13" fmla="*/ 64 h 93"/>
              <a:gd name="T14" fmla="*/ 72 w 93"/>
              <a:gd name="T15" fmla="*/ 47 h 93"/>
              <a:gd name="T16" fmla="*/ 72 w 93"/>
              <a:gd name="T17" fmla="*/ 42 h 93"/>
              <a:gd name="T18" fmla="*/ 72 w 93"/>
              <a:gd name="T19" fmla="*/ 38 h 93"/>
              <a:gd name="T20" fmla="*/ 68 w 93"/>
              <a:gd name="T21" fmla="*/ 38 h 93"/>
              <a:gd name="T22" fmla="*/ 64 w 93"/>
              <a:gd name="T23" fmla="*/ 55 h 93"/>
              <a:gd name="T24" fmla="*/ 59 w 93"/>
              <a:gd name="T25" fmla="*/ 64 h 93"/>
              <a:gd name="T26" fmla="*/ 59 w 93"/>
              <a:gd name="T27" fmla="*/ 72 h 93"/>
              <a:gd name="T28" fmla="*/ 42 w 93"/>
              <a:gd name="T29" fmla="*/ 80 h 93"/>
              <a:gd name="T30" fmla="*/ 42 w 93"/>
              <a:gd name="T31" fmla="*/ 9 h 93"/>
              <a:gd name="T32" fmla="*/ 42 w 93"/>
              <a:gd name="T33" fmla="*/ 5 h 93"/>
              <a:gd name="T34" fmla="*/ 42 w 93"/>
              <a:gd name="T35" fmla="*/ 0 h 93"/>
              <a:gd name="T36" fmla="*/ 30 w 93"/>
              <a:gd name="T37" fmla="*/ 0 h 93"/>
              <a:gd name="T38" fmla="*/ 42 w 93"/>
              <a:gd name="T39" fmla="*/ 89 h 93"/>
              <a:gd name="T40" fmla="*/ 42 w 93"/>
              <a:gd name="T41" fmla="*/ 85 h 93"/>
              <a:gd name="T42" fmla="*/ 47 w 93"/>
              <a:gd name="T43" fmla="*/ 93 h 93"/>
              <a:gd name="T44" fmla="*/ 0 w 93"/>
              <a:gd name="T45" fmla="*/ 80 h 93"/>
              <a:gd name="T46" fmla="*/ 9 w 93"/>
              <a:gd name="T47" fmla="*/ 89 h 93"/>
              <a:gd name="T48" fmla="*/ 13 w 93"/>
              <a:gd name="T49" fmla="*/ 72 h 93"/>
              <a:gd name="T50" fmla="*/ 17 w 93"/>
              <a:gd name="T51" fmla="*/ 9 h 93"/>
              <a:gd name="T52" fmla="*/ 17 w 93"/>
              <a:gd name="T53" fmla="*/ 9 h 93"/>
              <a:gd name="T54" fmla="*/ 17 w 93"/>
              <a:gd name="T55" fmla="*/ 5 h 93"/>
              <a:gd name="T56" fmla="*/ 17 w 93"/>
              <a:gd name="T57" fmla="*/ 5 h 93"/>
              <a:gd name="T58" fmla="*/ 13 w 93"/>
              <a:gd name="T59" fmla="*/ 5 h 93"/>
              <a:gd name="T60" fmla="*/ 9 w 93"/>
              <a:gd name="T61" fmla="*/ 51 h 93"/>
              <a:gd name="T62" fmla="*/ 5 w 93"/>
              <a:gd name="T63" fmla="*/ 68 h 93"/>
              <a:gd name="T64" fmla="*/ 0 w 93"/>
              <a:gd name="T65" fmla="*/ 80 h 93"/>
              <a:gd name="T66" fmla="*/ 30 w 93"/>
              <a:gd name="T67" fmla="*/ 80 h 93"/>
              <a:gd name="T68" fmla="*/ 30 w 93"/>
              <a:gd name="T69" fmla="*/ 13 h 93"/>
              <a:gd name="T70" fmla="*/ 30 w 93"/>
              <a:gd name="T71" fmla="*/ 13 h 93"/>
              <a:gd name="T72" fmla="*/ 30 w 93"/>
              <a:gd name="T73" fmla="*/ 9 h 93"/>
              <a:gd name="T74" fmla="*/ 21 w 93"/>
              <a:gd name="T75" fmla="*/ 9 h 93"/>
              <a:gd name="T76" fmla="*/ 30 w 93"/>
              <a:gd name="T77" fmla="*/ 80 h 93"/>
              <a:gd name="T78" fmla="*/ 89 w 93"/>
              <a:gd name="T79" fmla="*/ 72 h 93"/>
              <a:gd name="T80" fmla="*/ 72 w 93"/>
              <a:gd name="T81" fmla="*/ 26 h 93"/>
              <a:gd name="T82" fmla="*/ 72 w 93"/>
              <a:gd name="T83" fmla="*/ 21 h 93"/>
              <a:gd name="T84" fmla="*/ 76 w 93"/>
              <a:gd name="T85" fmla="*/ 17 h 93"/>
              <a:gd name="T86" fmla="*/ 93 w 93"/>
              <a:gd name="T87" fmla="*/ 5 h 93"/>
              <a:gd name="T88" fmla="*/ 47 w 93"/>
              <a:gd name="T89" fmla="*/ 17 h 93"/>
              <a:gd name="T90" fmla="*/ 64 w 93"/>
              <a:gd name="T91" fmla="*/ 17 h 93"/>
              <a:gd name="T92" fmla="*/ 47 w 93"/>
              <a:gd name="T93" fmla="*/ 26 h 93"/>
              <a:gd name="T94" fmla="*/ 59 w 93"/>
              <a:gd name="T95" fmla="*/ 72 h 93"/>
              <a:gd name="T96" fmla="*/ 76 w 93"/>
              <a:gd name="T97" fmla="*/ 34 h 93"/>
              <a:gd name="T98" fmla="*/ 89 w 93"/>
              <a:gd name="T99" fmla="*/ 7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3" h="93">
                <a:moveTo>
                  <a:pt x="47" y="93"/>
                </a:moveTo>
                <a:lnTo>
                  <a:pt x="47" y="93"/>
                </a:lnTo>
                <a:lnTo>
                  <a:pt x="68" y="76"/>
                </a:lnTo>
                <a:lnTo>
                  <a:pt x="68" y="76"/>
                </a:lnTo>
                <a:lnTo>
                  <a:pt x="85" y="93"/>
                </a:lnTo>
                <a:lnTo>
                  <a:pt x="85" y="93"/>
                </a:lnTo>
                <a:lnTo>
                  <a:pt x="93" y="85"/>
                </a:lnTo>
                <a:lnTo>
                  <a:pt x="93" y="85"/>
                </a:lnTo>
                <a:lnTo>
                  <a:pt x="93" y="80"/>
                </a:lnTo>
                <a:lnTo>
                  <a:pt x="93" y="80"/>
                </a:lnTo>
                <a:lnTo>
                  <a:pt x="72" y="68"/>
                </a:lnTo>
                <a:lnTo>
                  <a:pt x="72" y="68"/>
                </a:lnTo>
                <a:lnTo>
                  <a:pt x="72" y="64"/>
                </a:lnTo>
                <a:lnTo>
                  <a:pt x="72" y="64"/>
                </a:lnTo>
                <a:lnTo>
                  <a:pt x="72" y="59"/>
                </a:lnTo>
                <a:lnTo>
                  <a:pt x="72" y="47"/>
                </a:lnTo>
                <a:lnTo>
                  <a:pt x="72" y="47"/>
                </a:lnTo>
                <a:lnTo>
                  <a:pt x="72" y="42"/>
                </a:lnTo>
                <a:lnTo>
                  <a:pt x="72" y="42"/>
                </a:lnTo>
                <a:lnTo>
                  <a:pt x="72" y="38"/>
                </a:lnTo>
                <a:lnTo>
                  <a:pt x="72" y="38"/>
                </a:lnTo>
                <a:lnTo>
                  <a:pt x="68" y="38"/>
                </a:lnTo>
                <a:lnTo>
                  <a:pt x="64" y="38"/>
                </a:lnTo>
                <a:lnTo>
                  <a:pt x="64" y="55"/>
                </a:lnTo>
                <a:lnTo>
                  <a:pt x="64" y="55"/>
                </a:lnTo>
                <a:lnTo>
                  <a:pt x="59" y="64"/>
                </a:lnTo>
                <a:lnTo>
                  <a:pt x="59" y="72"/>
                </a:lnTo>
                <a:lnTo>
                  <a:pt x="59" y="72"/>
                </a:lnTo>
                <a:lnTo>
                  <a:pt x="51" y="80"/>
                </a:lnTo>
                <a:lnTo>
                  <a:pt x="42" y="80"/>
                </a:lnTo>
                <a:lnTo>
                  <a:pt x="42" y="9"/>
                </a:lnTo>
                <a:lnTo>
                  <a:pt x="42" y="9"/>
                </a:lnTo>
                <a:lnTo>
                  <a:pt x="42" y="5"/>
                </a:lnTo>
                <a:lnTo>
                  <a:pt x="42" y="5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0" y="0"/>
                </a:lnTo>
                <a:lnTo>
                  <a:pt x="30" y="89"/>
                </a:lnTo>
                <a:lnTo>
                  <a:pt x="42" y="89"/>
                </a:lnTo>
                <a:lnTo>
                  <a:pt x="42" y="85"/>
                </a:lnTo>
                <a:lnTo>
                  <a:pt x="42" y="85"/>
                </a:lnTo>
                <a:lnTo>
                  <a:pt x="47" y="93"/>
                </a:lnTo>
                <a:lnTo>
                  <a:pt x="47" y="93"/>
                </a:lnTo>
                <a:lnTo>
                  <a:pt x="47" y="93"/>
                </a:lnTo>
                <a:close/>
                <a:moveTo>
                  <a:pt x="0" y="80"/>
                </a:moveTo>
                <a:lnTo>
                  <a:pt x="0" y="80"/>
                </a:lnTo>
                <a:lnTo>
                  <a:pt x="9" y="89"/>
                </a:lnTo>
                <a:lnTo>
                  <a:pt x="9" y="89"/>
                </a:lnTo>
                <a:lnTo>
                  <a:pt x="13" y="72"/>
                </a:lnTo>
                <a:lnTo>
                  <a:pt x="17" y="51"/>
                </a:lnTo>
                <a:lnTo>
                  <a:pt x="17" y="9"/>
                </a:lnTo>
                <a:lnTo>
                  <a:pt x="17" y="9"/>
                </a:lnTo>
                <a:lnTo>
                  <a:pt x="17" y="9"/>
                </a:lnTo>
                <a:lnTo>
                  <a:pt x="17" y="9"/>
                </a:lnTo>
                <a:lnTo>
                  <a:pt x="17" y="5"/>
                </a:lnTo>
                <a:lnTo>
                  <a:pt x="17" y="5"/>
                </a:lnTo>
                <a:lnTo>
                  <a:pt x="17" y="5"/>
                </a:lnTo>
                <a:lnTo>
                  <a:pt x="17" y="5"/>
                </a:lnTo>
                <a:lnTo>
                  <a:pt x="13" y="5"/>
                </a:lnTo>
                <a:lnTo>
                  <a:pt x="9" y="5"/>
                </a:lnTo>
                <a:lnTo>
                  <a:pt x="9" y="51"/>
                </a:lnTo>
                <a:lnTo>
                  <a:pt x="9" y="51"/>
                </a:lnTo>
                <a:lnTo>
                  <a:pt x="5" y="68"/>
                </a:lnTo>
                <a:lnTo>
                  <a:pt x="0" y="80"/>
                </a:lnTo>
                <a:lnTo>
                  <a:pt x="0" y="80"/>
                </a:lnTo>
                <a:lnTo>
                  <a:pt x="0" y="80"/>
                </a:lnTo>
                <a:close/>
                <a:moveTo>
                  <a:pt x="30" y="80"/>
                </a:moveTo>
                <a:lnTo>
                  <a:pt x="30" y="13"/>
                </a:lnTo>
                <a:lnTo>
                  <a:pt x="30" y="13"/>
                </a:lnTo>
                <a:lnTo>
                  <a:pt x="30" y="13"/>
                </a:lnTo>
                <a:lnTo>
                  <a:pt x="30" y="13"/>
                </a:lnTo>
                <a:lnTo>
                  <a:pt x="30" y="9"/>
                </a:lnTo>
                <a:lnTo>
                  <a:pt x="30" y="9"/>
                </a:lnTo>
                <a:lnTo>
                  <a:pt x="26" y="9"/>
                </a:lnTo>
                <a:lnTo>
                  <a:pt x="21" y="9"/>
                </a:lnTo>
                <a:lnTo>
                  <a:pt x="21" y="80"/>
                </a:lnTo>
                <a:lnTo>
                  <a:pt x="30" y="80"/>
                </a:lnTo>
                <a:lnTo>
                  <a:pt x="30" y="80"/>
                </a:lnTo>
                <a:close/>
                <a:moveTo>
                  <a:pt x="89" y="72"/>
                </a:moveTo>
                <a:lnTo>
                  <a:pt x="89" y="26"/>
                </a:lnTo>
                <a:lnTo>
                  <a:pt x="72" y="26"/>
                </a:lnTo>
                <a:lnTo>
                  <a:pt x="72" y="26"/>
                </a:lnTo>
                <a:lnTo>
                  <a:pt x="72" y="21"/>
                </a:lnTo>
                <a:lnTo>
                  <a:pt x="72" y="21"/>
                </a:lnTo>
                <a:lnTo>
                  <a:pt x="76" y="17"/>
                </a:lnTo>
                <a:lnTo>
                  <a:pt x="93" y="17"/>
                </a:lnTo>
                <a:lnTo>
                  <a:pt x="93" y="5"/>
                </a:lnTo>
                <a:lnTo>
                  <a:pt x="47" y="5"/>
                </a:lnTo>
                <a:lnTo>
                  <a:pt x="47" y="17"/>
                </a:lnTo>
                <a:lnTo>
                  <a:pt x="64" y="17"/>
                </a:lnTo>
                <a:lnTo>
                  <a:pt x="64" y="17"/>
                </a:lnTo>
                <a:lnTo>
                  <a:pt x="64" y="26"/>
                </a:lnTo>
                <a:lnTo>
                  <a:pt x="47" y="26"/>
                </a:lnTo>
                <a:lnTo>
                  <a:pt x="47" y="72"/>
                </a:lnTo>
                <a:lnTo>
                  <a:pt x="59" y="72"/>
                </a:lnTo>
                <a:lnTo>
                  <a:pt x="59" y="34"/>
                </a:lnTo>
                <a:lnTo>
                  <a:pt x="76" y="34"/>
                </a:lnTo>
                <a:lnTo>
                  <a:pt x="76" y="72"/>
                </a:lnTo>
                <a:lnTo>
                  <a:pt x="89" y="72"/>
                </a:lnTo>
                <a:lnTo>
                  <a:pt x="89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/>
          </p:cNvSpPr>
          <p:nvPr/>
        </p:nvSpPr>
        <p:spPr bwMode="auto">
          <a:xfrm>
            <a:off x="10475913" y="2586038"/>
            <a:ext cx="139700" cy="147638"/>
          </a:xfrm>
          <a:custGeom>
            <a:avLst/>
            <a:gdLst>
              <a:gd name="T0" fmla="*/ 54 w 88"/>
              <a:gd name="T1" fmla="*/ 13 h 93"/>
              <a:gd name="T2" fmla="*/ 54 w 88"/>
              <a:gd name="T3" fmla="*/ 13 h 93"/>
              <a:gd name="T4" fmla="*/ 50 w 88"/>
              <a:gd name="T5" fmla="*/ 9 h 93"/>
              <a:gd name="T6" fmla="*/ 50 w 88"/>
              <a:gd name="T7" fmla="*/ 9 h 93"/>
              <a:gd name="T8" fmla="*/ 50 w 88"/>
              <a:gd name="T9" fmla="*/ 0 h 93"/>
              <a:gd name="T10" fmla="*/ 50 w 88"/>
              <a:gd name="T11" fmla="*/ 0 h 93"/>
              <a:gd name="T12" fmla="*/ 42 w 88"/>
              <a:gd name="T13" fmla="*/ 0 h 93"/>
              <a:gd name="T14" fmla="*/ 42 w 88"/>
              <a:gd name="T15" fmla="*/ 0 h 93"/>
              <a:gd name="T16" fmla="*/ 33 w 88"/>
              <a:gd name="T17" fmla="*/ 5 h 93"/>
              <a:gd name="T18" fmla="*/ 33 w 88"/>
              <a:gd name="T19" fmla="*/ 5 h 93"/>
              <a:gd name="T20" fmla="*/ 38 w 88"/>
              <a:gd name="T21" fmla="*/ 17 h 93"/>
              <a:gd name="T22" fmla="*/ 0 w 88"/>
              <a:gd name="T23" fmla="*/ 17 h 93"/>
              <a:gd name="T24" fmla="*/ 0 w 88"/>
              <a:gd name="T25" fmla="*/ 26 h 93"/>
              <a:gd name="T26" fmla="*/ 38 w 88"/>
              <a:gd name="T27" fmla="*/ 26 h 93"/>
              <a:gd name="T28" fmla="*/ 38 w 88"/>
              <a:gd name="T29" fmla="*/ 38 h 93"/>
              <a:gd name="T30" fmla="*/ 12 w 88"/>
              <a:gd name="T31" fmla="*/ 38 h 93"/>
              <a:gd name="T32" fmla="*/ 12 w 88"/>
              <a:gd name="T33" fmla="*/ 80 h 93"/>
              <a:gd name="T34" fmla="*/ 25 w 88"/>
              <a:gd name="T35" fmla="*/ 80 h 93"/>
              <a:gd name="T36" fmla="*/ 25 w 88"/>
              <a:gd name="T37" fmla="*/ 47 h 93"/>
              <a:gd name="T38" fmla="*/ 38 w 88"/>
              <a:gd name="T39" fmla="*/ 47 h 93"/>
              <a:gd name="T40" fmla="*/ 38 w 88"/>
              <a:gd name="T41" fmla="*/ 93 h 93"/>
              <a:gd name="T42" fmla="*/ 50 w 88"/>
              <a:gd name="T43" fmla="*/ 93 h 93"/>
              <a:gd name="T44" fmla="*/ 50 w 88"/>
              <a:gd name="T45" fmla="*/ 47 h 93"/>
              <a:gd name="T46" fmla="*/ 63 w 88"/>
              <a:gd name="T47" fmla="*/ 47 h 93"/>
              <a:gd name="T48" fmla="*/ 63 w 88"/>
              <a:gd name="T49" fmla="*/ 68 h 93"/>
              <a:gd name="T50" fmla="*/ 63 w 88"/>
              <a:gd name="T51" fmla="*/ 68 h 93"/>
              <a:gd name="T52" fmla="*/ 63 w 88"/>
              <a:gd name="T53" fmla="*/ 72 h 93"/>
              <a:gd name="T54" fmla="*/ 54 w 88"/>
              <a:gd name="T55" fmla="*/ 72 h 93"/>
              <a:gd name="T56" fmla="*/ 54 w 88"/>
              <a:gd name="T57" fmla="*/ 72 h 93"/>
              <a:gd name="T58" fmla="*/ 59 w 88"/>
              <a:gd name="T59" fmla="*/ 85 h 93"/>
              <a:gd name="T60" fmla="*/ 59 w 88"/>
              <a:gd name="T61" fmla="*/ 85 h 93"/>
              <a:gd name="T62" fmla="*/ 71 w 88"/>
              <a:gd name="T63" fmla="*/ 80 h 93"/>
              <a:gd name="T64" fmla="*/ 76 w 88"/>
              <a:gd name="T65" fmla="*/ 80 h 93"/>
              <a:gd name="T66" fmla="*/ 80 w 88"/>
              <a:gd name="T67" fmla="*/ 76 h 93"/>
              <a:gd name="T68" fmla="*/ 80 w 88"/>
              <a:gd name="T69" fmla="*/ 38 h 93"/>
              <a:gd name="T70" fmla="*/ 50 w 88"/>
              <a:gd name="T71" fmla="*/ 38 h 93"/>
              <a:gd name="T72" fmla="*/ 50 w 88"/>
              <a:gd name="T73" fmla="*/ 26 h 93"/>
              <a:gd name="T74" fmla="*/ 88 w 88"/>
              <a:gd name="T75" fmla="*/ 26 h 93"/>
              <a:gd name="T76" fmla="*/ 88 w 88"/>
              <a:gd name="T77" fmla="*/ 17 h 93"/>
              <a:gd name="T78" fmla="*/ 42 w 88"/>
              <a:gd name="T79" fmla="*/ 17 h 93"/>
              <a:gd name="T80" fmla="*/ 42 w 88"/>
              <a:gd name="T81" fmla="*/ 17 h 93"/>
              <a:gd name="T82" fmla="*/ 54 w 88"/>
              <a:gd name="T83" fmla="*/ 13 h 93"/>
              <a:gd name="T84" fmla="*/ 54 w 88"/>
              <a:gd name="T85" fmla="*/ 13 h 93"/>
              <a:gd name="T86" fmla="*/ 54 w 88"/>
              <a:gd name="T87" fmla="*/ 1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93">
                <a:moveTo>
                  <a:pt x="54" y="13"/>
                </a:moveTo>
                <a:lnTo>
                  <a:pt x="54" y="13"/>
                </a:lnTo>
                <a:lnTo>
                  <a:pt x="50" y="9"/>
                </a:lnTo>
                <a:lnTo>
                  <a:pt x="50" y="9"/>
                </a:lnTo>
                <a:lnTo>
                  <a:pt x="50" y="0"/>
                </a:lnTo>
                <a:lnTo>
                  <a:pt x="50" y="0"/>
                </a:lnTo>
                <a:lnTo>
                  <a:pt x="42" y="0"/>
                </a:lnTo>
                <a:lnTo>
                  <a:pt x="42" y="0"/>
                </a:lnTo>
                <a:lnTo>
                  <a:pt x="33" y="5"/>
                </a:lnTo>
                <a:lnTo>
                  <a:pt x="33" y="5"/>
                </a:lnTo>
                <a:lnTo>
                  <a:pt x="38" y="17"/>
                </a:lnTo>
                <a:lnTo>
                  <a:pt x="0" y="17"/>
                </a:lnTo>
                <a:lnTo>
                  <a:pt x="0" y="26"/>
                </a:lnTo>
                <a:lnTo>
                  <a:pt x="38" y="26"/>
                </a:lnTo>
                <a:lnTo>
                  <a:pt x="38" y="38"/>
                </a:lnTo>
                <a:lnTo>
                  <a:pt x="12" y="38"/>
                </a:lnTo>
                <a:lnTo>
                  <a:pt x="12" y="80"/>
                </a:lnTo>
                <a:lnTo>
                  <a:pt x="25" y="80"/>
                </a:lnTo>
                <a:lnTo>
                  <a:pt x="25" y="47"/>
                </a:lnTo>
                <a:lnTo>
                  <a:pt x="38" y="47"/>
                </a:lnTo>
                <a:lnTo>
                  <a:pt x="38" y="93"/>
                </a:lnTo>
                <a:lnTo>
                  <a:pt x="50" y="93"/>
                </a:lnTo>
                <a:lnTo>
                  <a:pt x="50" y="47"/>
                </a:lnTo>
                <a:lnTo>
                  <a:pt x="63" y="47"/>
                </a:lnTo>
                <a:lnTo>
                  <a:pt x="63" y="68"/>
                </a:lnTo>
                <a:lnTo>
                  <a:pt x="63" y="68"/>
                </a:lnTo>
                <a:lnTo>
                  <a:pt x="63" y="72"/>
                </a:lnTo>
                <a:lnTo>
                  <a:pt x="54" y="72"/>
                </a:lnTo>
                <a:lnTo>
                  <a:pt x="54" y="72"/>
                </a:lnTo>
                <a:lnTo>
                  <a:pt x="59" y="85"/>
                </a:lnTo>
                <a:lnTo>
                  <a:pt x="59" y="85"/>
                </a:lnTo>
                <a:lnTo>
                  <a:pt x="71" y="80"/>
                </a:lnTo>
                <a:lnTo>
                  <a:pt x="76" y="80"/>
                </a:lnTo>
                <a:lnTo>
                  <a:pt x="80" y="76"/>
                </a:lnTo>
                <a:lnTo>
                  <a:pt x="80" y="38"/>
                </a:lnTo>
                <a:lnTo>
                  <a:pt x="50" y="38"/>
                </a:lnTo>
                <a:lnTo>
                  <a:pt x="50" y="26"/>
                </a:lnTo>
                <a:lnTo>
                  <a:pt x="88" y="26"/>
                </a:lnTo>
                <a:lnTo>
                  <a:pt x="88" y="17"/>
                </a:lnTo>
                <a:lnTo>
                  <a:pt x="42" y="17"/>
                </a:lnTo>
                <a:lnTo>
                  <a:pt x="42" y="17"/>
                </a:lnTo>
                <a:lnTo>
                  <a:pt x="54" y="13"/>
                </a:lnTo>
                <a:lnTo>
                  <a:pt x="54" y="13"/>
                </a:lnTo>
                <a:lnTo>
                  <a:pt x="54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10723563" y="4492625"/>
            <a:ext cx="39688" cy="47625"/>
          </a:xfrm>
          <a:custGeom>
            <a:avLst/>
            <a:gdLst>
              <a:gd name="T0" fmla="*/ 25 w 25"/>
              <a:gd name="T1" fmla="*/ 13 h 30"/>
              <a:gd name="T2" fmla="*/ 25 w 25"/>
              <a:gd name="T3" fmla="*/ 13 h 30"/>
              <a:gd name="T4" fmla="*/ 25 w 25"/>
              <a:gd name="T5" fmla="*/ 25 h 30"/>
              <a:gd name="T6" fmla="*/ 12 w 25"/>
              <a:gd name="T7" fmla="*/ 30 h 30"/>
              <a:gd name="T8" fmla="*/ 12 w 25"/>
              <a:gd name="T9" fmla="*/ 30 h 30"/>
              <a:gd name="T10" fmla="*/ 4 w 25"/>
              <a:gd name="T11" fmla="*/ 25 h 30"/>
              <a:gd name="T12" fmla="*/ 0 w 25"/>
              <a:gd name="T13" fmla="*/ 13 h 30"/>
              <a:gd name="T14" fmla="*/ 0 w 25"/>
              <a:gd name="T15" fmla="*/ 13 h 30"/>
              <a:gd name="T16" fmla="*/ 4 w 25"/>
              <a:gd name="T17" fmla="*/ 4 h 30"/>
              <a:gd name="T18" fmla="*/ 12 w 25"/>
              <a:gd name="T19" fmla="*/ 0 h 30"/>
              <a:gd name="T20" fmla="*/ 12 w 25"/>
              <a:gd name="T21" fmla="*/ 0 h 30"/>
              <a:gd name="T22" fmla="*/ 25 w 25"/>
              <a:gd name="T23" fmla="*/ 4 h 30"/>
              <a:gd name="T24" fmla="*/ 25 w 25"/>
              <a:gd name="T25" fmla="*/ 13 h 30"/>
              <a:gd name="T26" fmla="*/ 25 w 25"/>
              <a:gd name="T27" fmla="*/ 13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30">
                <a:moveTo>
                  <a:pt x="25" y="13"/>
                </a:moveTo>
                <a:lnTo>
                  <a:pt x="25" y="13"/>
                </a:lnTo>
                <a:lnTo>
                  <a:pt x="25" y="25"/>
                </a:lnTo>
                <a:lnTo>
                  <a:pt x="12" y="30"/>
                </a:lnTo>
                <a:lnTo>
                  <a:pt x="12" y="30"/>
                </a:lnTo>
                <a:lnTo>
                  <a:pt x="4" y="25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5" y="4"/>
                </a:lnTo>
                <a:lnTo>
                  <a:pt x="25" y="13"/>
                </a:lnTo>
                <a:lnTo>
                  <a:pt x="25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10696575" y="4465638"/>
            <a:ext cx="100013" cy="100013"/>
          </a:xfrm>
          <a:custGeom>
            <a:avLst/>
            <a:gdLst>
              <a:gd name="T0" fmla="*/ 63 w 63"/>
              <a:gd name="T1" fmla="*/ 30 h 63"/>
              <a:gd name="T2" fmla="*/ 63 w 63"/>
              <a:gd name="T3" fmla="*/ 30 h 63"/>
              <a:gd name="T4" fmla="*/ 59 w 63"/>
              <a:gd name="T5" fmla="*/ 42 h 63"/>
              <a:gd name="T6" fmla="*/ 50 w 63"/>
              <a:gd name="T7" fmla="*/ 55 h 63"/>
              <a:gd name="T8" fmla="*/ 42 w 63"/>
              <a:gd name="T9" fmla="*/ 59 h 63"/>
              <a:gd name="T10" fmla="*/ 29 w 63"/>
              <a:gd name="T11" fmla="*/ 63 h 63"/>
              <a:gd name="T12" fmla="*/ 29 w 63"/>
              <a:gd name="T13" fmla="*/ 63 h 63"/>
              <a:gd name="T14" fmla="*/ 17 w 63"/>
              <a:gd name="T15" fmla="*/ 59 h 63"/>
              <a:gd name="T16" fmla="*/ 8 w 63"/>
              <a:gd name="T17" fmla="*/ 55 h 63"/>
              <a:gd name="T18" fmla="*/ 0 w 63"/>
              <a:gd name="T19" fmla="*/ 42 h 63"/>
              <a:gd name="T20" fmla="*/ 0 w 63"/>
              <a:gd name="T21" fmla="*/ 30 h 63"/>
              <a:gd name="T22" fmla="*/ 0 w 63"/>
              <a:gd name="T23" fmla="*/ 30 h 63"/>
              <a:gd name="T24" fmla="*/ 0 w 63"/>
              <a:gd name="T25" fmla="*/ 21 h 63"/>
              <a:gd name="T26" fmla="*/ 8 w 63"/>
              <a:gd name="T27" fmla="*/ 9 h 63"/>
              <a:gd name="T28" fmla="*/ 17 w 63"/>
              <a:gd name="T29" fmla="*/ 4 h 63"/>
              <a:gd name="T30" fmla="*/ 29 w 63"/>
              <a:gd name="T31" fmla="*/ 0 h 63"/>
              <a:gd name="T32" fmla="*/ 29 w 63"/>
              <a:gd name="T33" fmla="*/ 0 h 63"/>
              <a:gd name="T34" fmla="*/ 42 w 63"/>
              <a:gd name="T35" fmla="*/ 4 h 63"/>
              <a:gd name="T36" fmla="*/ 50 w 63"/>
              <a:gd name="T37" fmla="*/ 9 h 63"/>
              <a:gd name="T38" fmla="*/ 59 w 63"/>
              <a:gd name="T39" fmla="*/ 21 h 63"/>
              <a:gd name="T40" fmla="*/ 63 w 63"/>
              <a:gd name="T41" fmla="*/ 30 h 63"/>
              <a:gd name="T42" fmla="*/ 63 w 63"/>
              <a:gd name="T43" fmla="*/ 3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3">
                <a:moveTo>
                  <a:pt x="63" y="30"/>
                </a:moveTo>
                <a:lnTo>
                  <a:pt x="63" y="30"/>
                </a:lnTo>
                <a:lnTo>
                  <a:pt x="59" y="42"/>
                </a:lnTo>
                <a:lnTo>
                  <a:pt x="50" y="55"/>
                </a:lnTo>
                <a:lnTo>
                  <a:pt x="42" y="59"/>
                </a:lnTo>
                <a:lnTo>
                  <a:pt x="29" y="63"/>
                </a:lnTo>
                <a:lnTo>
                  <a:pt x="29" y="63"/>
                </a:lnTo>
                <a:lnTo>
                  <a:pt x="17" y="59"/>
                </a:lnTo>
                <a:lnTo>
                  <a:pt x="8" y="55"/>
                </a:lnTo>
                <a:lnTo>
                  <a:pt x="0" y="42"/>
                </a:lnTo>
                <a:lnTo>
                  <a:pt x="0" y="30"/>
                </a:lnTo>
                <a:lnTo>
                  <a:pt x="0" y="30"/>
                </a:lnTo>
                <a:lnTo>
                  <a:pt x="0" y="21"/>
                </a:lnTo>
                <a:lnTo>
                  <a:pt x="8" y="9"/>
                </a:lnTo>
                <a:lnTo>
                  <a:pt x="17" y="4"/>
                </a:lnTo>
                <a:lnTo>
                  <a:pt x="29" y="0"/>
                </a:lnTo>
                <a:lnTo>
                  <a:pt x="29" y="0"/>
                </a:lnTo>
                <a:lnTo>
                  <a:pt x="42" y="4"/>
                </a:lnTo>
                <a:lnTo>
                  <a:pt x="50" y="9"/>
                </a:lnTo>
                <a:lnTo>
                  <a:pt x="59" y="21"/>
                </a:lnTo>
                <a:lnTo>
                  <a:pt x="63" y="30"/>
                </a:lnTo>
                <a:lnTo>
                  <a:pt x="63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10080625" y="3214688"/>
            <a:ext cx="47625" cy="47625"/>
          </a:xfrm>
          <a:custGeom>
            <a:avLst/>
            <a:gdLst>
              <a:gd name="T0" fmla="*/ 30 w 30"/>
              <a:gd name="T1" fmla="*/ 17 h 30"/>
              <a:gd name="T2" fmla="*/ 30 w 30"/>
              <a:gd name="T3" fmla="*/ 17 h 30"/>
              <a:gd name="T4" fmla="*/ 25 w 30"/>
              <a:gd name="T5" fmla="*/ 26 h 30"/>
              <a:gd name="T6" fmla="*/ 13 w 30"/>
              <a:gd name="T7" fmla="*/ 30 h 30"/>
              <a:gd name="T8" fmla="*/ 13 w 30"/>
              <a:gd name="T9" fmla="*/ 30 h 30"/>
              <a:gd name="T10" fmla="*/ 4 w 30"/>
              <a:gd name="T11" fmla="*/ 26 h 30"/>
              <a:gd name="T12" fmla="*/ 0 w 30"/>
              <a:gd name="T13" fmla="*/ 17 h 30"/>
              <a:gd name="T14" fmla="*/ 0 w 30"/>
              <a:gd name="T15" fmla="*/ 17 h 30"/>
              <a:gd name="T16" fmla="*/ 4 w 30"/>
              <a:gd name="T17" fmla="*/ 5 h 30"/>
              <a:gd name="T18" fmla="*/ 13 w 30"/>
              <a:gd name="T19" fmla="*/ 0 h 30"/>
              <a:gd name="T20" fmla="*/ 13 w 30"/>
              <a:gd name="T21" fmla="*/ 0 h 30"/>
              <a:gd name="T22" fmla="*/ 25 w 30"/>
              <a:gd name="T23" fmla="*/ 5 h 30"/>
              <a:gd name="T24" fmla="*/ 30 w 30"/>
              <a:gd name="T25" fmla="*/ 17 h 30"/>
              <a:gd name="T26" fmla="*/ 30 w 30"/>
              <a:gd name="T27" fmla="*/ 17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30">
                <a:moveTo>
                  <a:pt x="30" y="17"/>
                </a:moveTo>
                <a:lnTo>
                  <a:pt x="30" y="17"/>
                </a:lnTo>
                <a:lnTo>
                  <a:pt x="25" y="26"/>
                </a:lnTo>
                <a:lnTo>
                  <a:pt x="13" y="30"/>
                </a:lnTo>
                <a:lnTo>
                  <a:pt x="13" y="30"/>
                </a:lnTo>
                <a:lnTo>
                  <a:pt x="4" y="26"/>
                </a:lnTo>
                <a:lnTo>
                  <a:pt x="0" y="17"/>
                </a:lnTo>
                <a:lnTo>
                  <a:pt x="0" y="17"/>
                </a:lnTo>
                <a:lnTo>
                  <a:pt x="4" y="5"/>
                </a:lnTo>
                <a:lnTo>
                  <a:pt x="13" y="0"/>
                </a:lnTo>
                <a:lnTo>
                  <a:pt x="13" y="0"/>
                </a:lnTo>
                <a:lnTo>
                  <a:pt x="25" y="5"/>
                </a:lnTo>
                <a:lnTo>
                  <a:pt x="30" y="17"/>
                </a:lnTo>
                <a:lnTo>
                  <a:pt x="30" y="17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/>
          </p:cNvSpPr>
          <p:nvPr/>
        </p:nvSpPr>
        <p:spPr bwMode="auto">
          <a:xfrm>
            <a:off x="10053638" y="3189288"/>
            <a:ext cx="100013" cy="100013"/>
          </a:xfrm>
          <a:custGeom>
            <a:avLst/>
            <a:gdLst>
              <a:gd name="T0" fmla="*/ 63 w 63"/>
              <a:gd name="T1" fmla="*/ 33 h 63"/>
              <a:gd name="T2" fmla="*/ 63 w 63"/>
              <a:gd name="T3" fmla="*/ 33 h 63"/>
              <a:gd name="T4" fmla="*/ 59 w 63"/>
              <a:gd name="T5" fmla="*/ 46 h 63"/>
              <a:gd name="T6" fmla="*/ 55 w 63"/>
              <a:gd name="T7" fmla="*/ 54 h 63"/>
              <a:gd name="T8" fmla="*/ 42 w 63"/>
              <a:gd name="T9" fmla="*/ 63 h 63"/>
              <a:gd name="T10" fmla="*/ 30 w 63"/>
              <a:gd name="T11" fmla="*/ 63 h 63"/>
              <a:gd name="T12" fmla="*/ 30 w 63"/>
              <a:gd name="T13" fmla="*/ 63 h 63"/>
              <a:gd name="T14" fmla="*/ 17 w 63"/>
              <a:gd name="T15" fmla="*/ 63 h 63"/>
              <a:gd name="T16" fmla="*/ 9 w 63"/>
              <a:gd name="T17" fmla="*/ 54 h 63"/>
              <a:gd name="T18" fmla="*/ 0 w 63"/>
              <a:gd name="T19" fmla="*/ 46 h 63"/>
              <a:gd name="T20" fmla="*/ 0 w 63"/>
              <a:gd name="T21" fmla="*/ 33 h 63"/>
              <a:gd name="T22" fmla="*/ 0 w 63"/>
              <a:gd name="T23" fmla="*/ 33 h 63"/>
              <a:gd name="T24" fmla="*/ 0 w 63"/>
              <a:gd name="T25" fmla="*/ 21 h 63"/>
              <a:gd name="T26" fmla="*/ 9 w 63"/>
              <a:gd name="T27" fmla="*/ 8 h 63"/>
              <a:gd name="T28" fmla="*/ 17 w 63"/>
              <a:gd name="T29" fmla="*/ 4 h 63"/>
              <a:gd name="T30" fmla="*/ 30 w 63"/>
              <a:gd name="T31" fmla="*/ 0 h 63"/>
              <a:gd name="T32" fmla="*/ 30 w 63"/>
              <a:gd name="T33" fmla="*/ 0 h 63"/>
              <a:gd name="T34" fmla="*/ 42 w 63"/>
              <a:gd name="T35" fmla="*/ 4 h 63"/>
              <a:gd name="T36" fmla="*/ 55 w 63"/>
              <a:gd name="T37" fmla="*/ 8 h 63"/>
              <a:gd name="T38" fmla="*/ 59 w 63"/>
              <a:gd name="T39" fmla="*/ 21 h 63"/>
              <a:gd name="T40" fmla="*/ 63 w 63"/>
              <a:gd name="T41" fmla="*/ 33 h 63"/>
              <a:gd name="T42" fmla="*/ 63 w 63"/>
              <a:gd name="T43" fmla="*/ 3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3">
                <a:moveTo>
                  <a:pt x="63" y="33"/>
                </a:moveTo>
                <a:lnTo>
                  <a:pt x="63" y="33"/>
                </a:lnTo>
                <a:lnTo>
                  <a:pt x="59" y="46"/>
                </a:lnTo>
                <a:lnTo>
                  <a:pt x="55" y="54"/>
                </a:lnTo>
                <a:lnTo>
                  <a:pt x="42" y="63"/>
                </a:lnTo>
                <a:lnTo>
                  <a:pt x="30" y="63"/>
                </a:lnTo>
                <a:lnTo>
                  <a:pt x="30" y="63"/>
                </a:lnTo>
                <a:lnTo>
                  <a:pt x="17" y="63"/>
                </a:lnTo>
                <a:lnTo>
                  <a:pt x="9" y="54"/>
                </a:lnTo>
                <a:lnTo>
                  <a:pt x="0" y="46"/>
                </a:lnTo>
                <a:lnTo>
                  <a:pt x="0" y="33"/>
                </a:lnTo>
                <a:lnTo>
                  <a:pt x="0" y="33"/>
                </a:lnTo>
                <a:lnTo>
                  <a:pt x="0" y="21"/>
                </a:lnTo>
                <a:lnTo>
                  <a:pt x="9" y="8"/>
                </a:lnTo>
                <a:lnTo>
                  <a:pt x="17" y="4"/>
                </a:lnTo>
                <a:lnTo>
                  <a:pt x="30" y="0"/>
                </a:lnTo>
                <a:lnTo>
                  <a:pt x="30" y="0"/>
                </a:lnTo>
                <a:lnTo>
                  <a:pt x="42" y="4"/>
                </a:lnTo>
                <a:lnTo>
                  <a:pt x="55" y="8"/>
                </a:lnTo>
                <a:lnTo>
                  <a:pt x="59" y="21"/>
                </a:lnTo>
                <a:lnTo>
                  <a:pt x="63" y="33"/>
                </a:lnTo>
                <a:lnTo>
                  <a:pt x="63" y="33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/>
          </p:cNvSpPr>
          <p:nvPr/>
        </p:nvSpPr>
        <p:spPr bwMode="auto">
          <a:xfrm>
            <a:off x="9466263" y="3275013"/>
            <a:ext cx="46038" cy="41275"/>
          </a:xfrm>
          <a:custGeom>
            <a:avLst/>
            <a:gdLst>
              <a:gd name="T0" fmla="*/ 29 w 29"/>
              <a:gd name="T1" fmla="*/ 13 h 26"/>
              <a:gd name="T2" fmla="*/ 29 w 29"/>
              <a:gd name="T3" fmla="*/ 13 h 26"/>
              <a:gd name="T4" fmla="*/ 25 w 29"/>
              <a:gd name="T5" fmla="*/ 21 h 26"/>
              <a:gd name="T6" fmla="*/ 12 w 29"/>
              <a:gd name="T7" fmla="*/ 26 h 26"/>
              <a:gd name="T8" fmla="*/ 12 w 29"/>
              <a:gd name="T9" fmla="*/ 26 h 26"/>
              <a:gd name="T10" fmla="*/ 4 w 29"/>
              <a:gd name="T11" fmla="*/ 21 h 26"/>
              <a:gd name="T12" fmla="*/ 0 w 29"/>
              <a:gd name="T13" fmla="*/ 13 h 26"/>
              <a:gd name="T14" fmla="*/ 0 w 29"/>
              <a:gd name="T15" fmla="*/ 13 h 26"/>
              <a:gd name="T16" fmla="*/ 4 w 29"/>
              <a:gd name="T17" fmla="*/ 4 h 26"/>
              <a:gd name="T18" fmla="*/ 12 w 29"/>
              <a:gd name="T19" fmla="*/ 0 h 26"/>
              <a:gd name="T20" fmla="*/ 12 w 29"/>
              <a:gd name="T21" fmla="*/ 0 h 26"/>
              <a:gd name="T22" fmla="*/ 25 w 29"/>
              <a:gd name="T23" fmla="*/ 4 h 26"/>
              <a:gd name="T24" fmla="*/ 29 w 29"/>
              <a:gd name="T25" fmla="*/ 13 h 26"/>
              <a:gd name="T26" fmla="*/ 29 w 29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9" h="26">
                <a:moveTo>
                  <a:pt x="29" y="13"/>
                </a:moveTo>
                <a:lnTo>
                  <a:pt x="29" y="13"/>
                </a:lnTo>
                <a:lnTo>
                  <a:pt x="25" y="21"/>
                </a:lnTo>
                <a:lnTo>
                  <a:pt x="12" y="26"/>
                </a:lnTo>
                <a:lnTo>
                  <a:pt x="12" y="26"/>
                </a:lnTo>
                <a:lnTo>
                  <a:pt x="4" y="21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5" y="4"/>
                </a:lnTo>
                <a:lnTo>
                  <a:pt x="29" y="13"/>
                </a:lnTo>
                <a:lnTo>
                  <a:pt x="29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/>
          </p:cNvSpPr>
          <p:nvPr/>
        </p:nvSpPr>
        <p:spPr bwMode="auto">
          <a:xfrm>
            <a:off x="9439275" y="3248025"/>
            <a:ext cx="100013" cy="101600"/>
          </a:xfrm>
          <a:custGeom>
            <a:avLst/>
            <a:gdLst>
              <a:gd name="T0" fmla="*/ 63 w 63"/>
              <a:gd name="T1" fmla="*/ 30 h 64"/>
              <a:gd name="T2" fmla="*/ 63 w 63"/>
              <a:gd name="T3" fmla="*/ 30 h 64"/>
              <a:gd name="T4" fmla="*/ 59 w 63"/>
              <a:gd name="T5" fmla="*/ 43 h 64"/>
              <a:gd name="T6" fmla="*/ 54 w 63"/>
              <a:gd name="T7" fmla="*/ 51 h 64"/>
              <a:gd name="T8" fmla="*/ 42 w 63"/>
              <a:gd name="T9" fmla="*/ 59 h 64"/>
              <a:gd name="T10" fmla="*/ 29 w 63"/>
              <a:gd name="T11" fmla="*/ 64 h 64"/>
              <a:gd name="T12" fmla="*/ 29 w 63"/>
              <a:gd name="T13" fmla="*/ 64 h 64"/>
              <a:gd name="T14" fmla="*/ 17 w 63"/>
              <a:gd name="T15" fmla="*/ 59 h 64"/>
              <a:gd name="T16" fmla="*/ 8 w 63"/>
              <a:gd name="T17" fmla="*/ 51 h 64"/>
              <a:gd name="T18" fmla="*/ 0 w 63"/>
              <a:gd name="T19" fmla="*/ 43 h 64"/>
              <a:gd name="T20" fmla="*/ 0 w 63"/>
              <a:gd name="T21" fmla="*/ 30 h 64"/>
              <a:gd name="T22" fmla="*/ 0 w 63"/>
              <a:gd name="T23" fmla="*/ 30 h 64"/>
              <a:gd name="T24" fmla="*/ 0 w 63"/>
              <a:gd name="T25" fmla="*/ 17 h 64"/>
              <a:gd name="T26" fmla="*/ 8 w 63"/>
              <a:gd name="T27" fmla="*/ 9 h 64"/>
              <a:gd name="T28" fmla="*/ 17 w 63"/>
              <a:gd name="T29" fmla="*/ 0 h 64"/>
              <a:gd name="T30" fmla="*/ 29 w 63"/>
              <a:gd name="T31" fmla="*/ 0 h 64"/>
              <a:gd name="T32" fmla="*/ 29 w 63"/>
              <a:gd name="T33" fmla="*/ 0 h 64"/>
              <a:gd name="T34" fmla="*/ 42 w 63"/>
              <a:gd name="T35" fmla="*/ 0 h 64"/>
              <a:gd name="T36" fmla="*/ 54 w 63"/>
              <a:gd name="T37" fmla="*/ 9 h 64"/>
              <a:gd name="T38" fmla="*/ 59 w 63"/>
              <a:gd name="T39" fmla="*/ 17 h 64"/>
              <a:gd name="T40" fmla="*/ 63 w 63"/>
              <a:gd name="T41" fmla="*/ 30 h 64"/>
              <a:gd name="T42" fmla="*/ 63 w 63"/>
              <a:gd name="T43" fmla="*/ 3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4">
                <a:moveTo>
                  <a:pt x="63" y="30"/>
                </a:moveTo>
                <a:lnTo>
                  <a:pt x="63" y="30"/>
                </a:lnTo>
                <a:lnTo>
                  <a:pt x="59" y="43"/>
                </a:lnTo>
                <a:lnTo>
                  <a:pt x="54" y="51"/>
                </a:lnTo>
                <a:lnTo>
                  <a:pt x="42" y="59"/>
                </a:lnTo>
                <a:lnTo>
                  <a:pt x="29" y="64"/>
                </a:lnTo>
                <a:lnTo>
                  <a:pt x="29" y="64"/>
                </a:lnTo>
                <a:lnTo>
                  <a:pt x="17" y="59"/>
                </a:lnTo>
                <a:lnTo>
                  <a:pt x="8" y="51"/>
                </a:lnTo>
                <a:lnTo>
                  <a:pt x="0" y="43"/>
                </a:lnTo>
                <a:lnTo>
                  <a:pt x="0" y="30"/>
                </a:lnTo>
                <a:lnTo>
                  <a:pt x="0" y="30"/>
                </a:lnTo>
                <a:lnTo>
                  <a:pt x="0" y="17"/>
                </a:lnTo>
                <a:lnTo>
                  <a:pt x="8" y="9"/>
                </a:lnTo>
                <a:lnTo>
                  <a:pt x="17" y="0"/>
                </a:lnTo>
                <a:lnTo>
                  <a:pt x="29" y="0"/>
                </a:lnTo>
                <a:lnTo>
                  <a:pt x="29" y="0"/>
                </a:lnTo>
                <a:lnTo>
                  <a:pt x="42" y="0"/>
                </a:lnTo>
                <a:lnTo>
                  <a:pt x="54" y="9"/>
                </a:lnTo>
                <a:lnTo>
                  <a:pt x="59" y="17"/>
                </a:lnTo>
                <a:lnTo>
                  <a:pt x="63" y="30"/>
                </a:lnTo>
                <a:lnTo>
                  <a:pt x="63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/>
          </p:cNvSpPr>
          <p:nvPr/>
        </p:nvSpPr>
        <p:spPr bwMode="auto">
          <a:xfrm>
            <a:off x="9431338" y="3495675"/>
            <a:ext cx="41275" cy="41275"/>
          </a:xfrm>
          <a:custGeom>
            <a:avLst/>
            <a:gdLst>
              <a:gd name="T0" fmla="*/ 26 w 26"/>
              <a:gd name="T1" fmla="*/ 13 h 26"/>
              <a:gd name="T2" fmla="*/ 26 w 26"/>
              <a:gd name="T3" fmla="*/ 13 h 26"/>
              <a:gd name="T4" fmla="*/ 22 w 26"/>
              <a:gd name="T5" fmla="*/ 21 h 26"/>
              <a:gd name="T6" fmla="*/ 13 w 26"/>
              <a:gd name="T7" fmla="*/ 26 h 26"/>
              <a:gd name="T8" fmla="*/ 13 w 26"/>
              <a:gd name="T9" fmla="*/ 26 h 26"/>
              <a:gd name="T10" fmla="*/ 5 w 26"/>
              <a:gd name="T11" fmla="*/ 21 h 26"/>
              <a:gd name="T12" fmla="*/ 0 w 26"/>
              <a:gd name="T13" fmla="*/ 13 h 26"/>
              <a:gd name="T14" fmla="*/ 0 w 26"/>
              <a:gd name="T15" fmla="*/ 13 h 26"/>
              <a:gd name="T16" fmla="*/ 5 w 26"/>
              <a:gd name="T17" fmla="*/ 5 h 26"/>
              <a:gd name="T18" fmla="*/ 13 w 26"/>
              <a:gd name="T19" fmla="*/ 0 h 26"/>
              <a:gd name="T20" fmla="*/ 13 w 26"/>
              <a:gd name="T21" fmla="*/ 0 h 26"/>
              <a:gd name="T22" fmla="*/ 22 w 26"/>
              <a:gd name="T23" fmla="*/ 5 h 26"/>
              <a:gd name="T24" fmla="*/ 26 w 26"/>
              <a:gd name="T25" fmla="*/ 13 h 26"/>
              <a:gd name="T26" fmla="*/ 26 w 26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6">
                <a:moveTo>
                  <a:pt x="26" y="13"/>
                </a:moveTo>
                <a:lnTo>
                  <a:pt x="26" y="13"/>
                </a:lnTo>
                <a:lnTo>
                  <a:pt x="22" y="21"/>
                </a:lnTo>
                <a:lnTo>
                  <a:pt x="13" y="26"/>
                </a:lnTo>
                <a:lnTo>
                  <a:pt x="13" y="26"/>
                </a:lnTo>
                <a:lnTo>
                  <a:pt x="5" y="21"/>
                </a:lnTo>
                <a:lnTo>
                  <a:pt x="0" y="13"/>
                </a:lnTo>
                <a:lnTo>
                  <a:pt x="0" y="13"/>
                </a:lnTo>
                <a:lnTo>
                  <a:pt x="5" y="5"/>
                </a:lnTo>
                <a:lnTo>
                  <a:pt x="13" y="0"/>
                </a:lnTo>
                <a:lnTo>
                  <a:pt x="13" y="0"/>
                </a:lnTo>
                <a:lnTo>
                  <a:pt x="22" y="5"/>
                </a:lnTo>
                <a:lnTo>
                  <a:pt x="26" y="13"/>
                </a:lnTo>
                <a:lnTo>
                  <a:pt x="26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/>
          </p:cNvSpPr>
          <p:nvPr/>
        </p:nvSpPr>
        <p:spPr bwMode="auto">
          <a:xfrm>
            <a:off x="9398000" y="3468688"/>
            <a:ext cx="101600" cy="101600"/>
          </a:xfrm>
          <a:custGeom>
            <a:avLst/>
            <a:gdLst>
              <a:gd name="T0" fmla="*/ 64 w 64"/>
              <a:gd name="T1" fmla="*/ 30 h 64"/>
              <a:gd name="T2" fmla="*/ 64 w 64"/>
              <a:gd name="T3" fmla="*/ 30 h 64"/>
              <a:gd name="T4" fmla="*/ 64 w 64"/>
              <a:gd name="T5" fmla="*/ 43 h 64"/>
              <a:gd name="T6" fmla="*/ 55 w 64"/>
              <a:gd name="T7" fmla="*/ 51 h 64"/>
              <a:gd name="T8" fmla="*/ 47 w 64"/>
              <a:gd name="T9" fmla="*/ 59 h 64"/>
              <a:gd name="T10" fmla="*/ 34 w 64"/>
              <a:gd name="T11" fmla="*/ 64 h 64"/>
              <a:gd name="T12" fmla="*/ 34 w 64"/>
              <a:gd name="T13" fmla="*/ 64 h 64"/>
              <a:gd name="T14" fmla="*/ 21 w 64"/>
              <a:gd name="T15" fmla="*/ 59 h 64"/>
              <a:gd name="T16" fmla="*/ 13 w 64"/>
              <a:gd name="T17" fmla="*/ 51 h 64"/>
              <a:gd name="T18" fmla="*/ 5 w 64"/>
              <a:gd name="T19" fmla="*/ 43 h 64"/>
              <a:gd name="T20" fmla="*/ 0 w 64"/>
              <a:gd name="T21" fmla="*/ 30 h 64"/>
              <a:gd name="T22" fmla="*/ 0 w 64"/>
              <a:gd name="T23" fmla="*/ 30 h 64"/>
              <a:gd name="T24" fmla="*/ 5 w 64"/>
              <a:gd name="T25" fmla="*/ 17 h 64"/>
              <a:gd name="T26" fmla="*/ 13 w 64"/>
              <a:gd name="T27" fmla="*/ 9 h 64"/>
              <a:gd name="T28" fmla="*/ 21 w 64"/>
              <a:gd name="T29" fmla="*/ 0 h 64"/>
              <a:gd name="T30" fmla="*/ 34 w 64"/>
              <a:gd name="T31" fmla="*/ 0 h 64"/>
              <a:gd name="T32" fmla="*/ 34 w 64"/>
              <a:gd name="T33" fmla="*/ 0 h 64"/>
              <a:gd name="T34" fmla="*/ 47 w 64"/>
              <a:gd name="T35" fmla="*/ 0 h 64"/>
              <a:gd name="T36" fmla="*/ 55 w 64"/>
              <a:gd name="T37" fmla="*/ 9 h 64"/>
              <a:gd name="T38" fmla="*/ 64 w 64"/>
              <a:gd name="T39" fmla="*/ 17 h 64"/>
              <a:gd name="T40" fmla="*/ 64 w 64"/>
              <a:gd name="T41" fmla="*/ 30 h 64"/>
              <a:gd name="T42" fmla="*/ 64 w 64"/>
              <a:gd name="T43" fmla="*/ 3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" h="64">
                <a:moveTo>
                  <a:pt x="64" y="30"/>
                </a:moveTo>
                <a:lnTo>
                  <a:pt x="64" y="30"/>
                </a:lnTo>
                <a:lnTo>
                  <a:pt x="64" y="43"/>
                </a:lnTo>
                <a:lnTo>
                  <a:pt x="55" y="51"/>
                </a:lnTo>
                <a:lnTo>
                  <a:pt x="47" y="59"/>
                </a:lnTo>
                <a:lnTo>
                  <a:pt x="34" y="64"/>
                </a:lnTo>
                <a:lnTo>
                  <a:pt x="34" y="64"/>
                </a:lnTo>
                <a:lnTo>
                  <a:pt x="21" y="59"/>
                </a:lnTo>
                <a:lnTo>
                  <a:pt x="13" y="51"/>
                </a:lnTo>
                <a:lnTo>
                  <a:pt x="5" y="43"/>
                </a:lnTo>
                <a:lnTo>
                  <a:pt x="0" y="30"/>
                </a:lnTo>
                <a:lnTo>
                  <a:pt x="0" y="30"/>
                </a:lnTo>
                <a:lnTo>
                  <a:pt x="5" y="17"/>
                </a:lnTo>
                <a:lnTo>
                  <a:pt x="13" y="9"/>
                </a:lnTo>
                <a:lnTo>
                  <a:pt x="21" y="0"/>
                </a:lnTo>
                <a:lnTo>
                  <a:pt x="34" y="0"/>
                </a:lnTo>
                <a:lnTo>
                  <a:pt x="34" y="0"/>
                </a:lnTo>
                <a:lnTo>
                  <a:pt x="47" y="0"/>
                </a:lnTo>
                <a:lnTo>
                  <a:pt x="55" y="9"/>
                </a:lnTo>
                <a:lnTo>
                  <a:pt x="64" y="17"/>
                </a:lnTo>
                <a:lnTo>
                  <a:pt x="64" y="30"/>
                </a:lnTo>
                <a:lnTo>
                  <a:pt x="64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/>
          </p:cNvSpPr>
          <p:nvPr/>
        </p:nvSpPr>
        <p:spPr bwMode="auto">
          <a:xfrm>
            <a:off x="10080625" y="2519363"/>
            <a:ext cx="47625" cy="39688"/>
          </a:xfrm>
          <a:custGeom>
            <a:avLst/>
            <a:gdLst>
              <a:gd name="T0" fmla="*/ 30 w 30"/>
              <a:gd name="T1" fmla="*/ 13 h 25"/>
              <a:gd name="T2" fmla="*/ 30 w 30"/>
              <a:gd name="T3" fmla="*/ 13 h 25"/>
              <a:gd name="T4" fmla="*/ 25 w 30"/>
              <a:gd name="T5" fmla="*/ 21 h 25"/>
              <a:gd name="T6" fmla="*/ 13 w 30"/>
              <a:gd name="T7" fmla="*/ 25 h 25"/>
              <a:gd name="T8" fmla="*/ 13 w 30"/>
              <a:gd name="T9" fmla="*/ 25 h 25"/>
              <a:gd name="T10" fmla="*/ 4 w 30"/>
              <a:gd name="T11" fmla="*/ 21 h 25"/>
              <a:gd name="T12" fmla="*/ 0 w 30"/>
              <a:gd name="T13" fmla="*/ 13 h 25"/>
              <a:gd name="T14" fmla="*/ 0 w 30"/>
              <a:gd name="T15" fmla="*/ 13 h 25"/>
              <a:gd name="T16" fmla="*/ 4 w 30"/>
              <a:gd name="T17" fmla="*/ 4 h 25"/>
              <a:gd name="T18" fmla="*/ 13 w 30"/>
              <a:gd name="T19" fmla="*/ 0 h 25"/>
              <a:gd name="T20" fmla="*/ 13 w 30"/>
              <a:gd name="T21" fmla="*/ 0 h 25"/>
              <a:gd name="T22" fmla="*/ 25 w 30"/>
              <a:gd name="T23" fmla="*/ 4 h 25"/>
              <a:gd name="T24" fmla="*/ 30 w 30"/>
              <a:gd name="T25" fmla="*/ 13 h 25"/>
              <a:gd name="T26" fmla="*/ 30 w 30"/>
              <a:gd name="T27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25">
                <a:moveTo>
                  <a:pt x="30" y="13"/>
                </a:moveTo>
                <a:lnTo>
                  <a:pt x="30" y="13"/>
                </a:lnTo>
                <a:lnTo>
                  <a:pt x="25" y="21"/>
                </a:lnTo>
                <a:lnTo>
                  <a:pt x="13" y="25"/>
                </a:lnTo>
                <a:lnTo>
                  <a:pt x="13" y="25"/>
                </a:lnTo>
                <a:lnTo>
                  <a:pt x="4" y="21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5" y="4"/>
                </a:lnTo>
                <a:lnTo>
                  <a:pt x="30" y="13"/>
                </a:lnTo>
                <a:lnTo>
                  <a:pt x="30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/>
          </p:cNvSpPr>
          <p:nvPr/>
        </p:nvSpPr>
        <p:spPr bwMode="auto">
          <a:xfrm>
            <a:off x="10053638" y="2492375"/>
            <a:ext cx="100013" cy="101600"/>
          </a:xfrm>
          <a:custGeom>
            <a:avLst/>
            <a:gdLst>
              <a:gd name="T0" fmla="*/ 63 w 63"/>
              <a:gd name="T1" fmla="*/ 30 h 64"/>
              <a:gd name="T2" fmla="*/ 63 w 63"/>
              <a:gd name="T3" fmla="*/ 30 h 64"/>
              <a:gd name="T4" fmla="*/ 59 w 63"/>
              <a:gd name="T5" fmla="*/ 42 h 64"/>
              <a:gd name="T6" fmla="*/ 55 w 63"/>
              <a:gd name="T7" fmla="*/ 51 h 64"/>
              <a:gd name="T8" fmla="*/ 42 w 63"/>
              <a:gd name="T9" fmla="*/ 59 h 64"/>
              <a:gd name="T10" fmla="*/ 30 w 63"/>
              <a:gd name="T11" fmla="*/ 64 h 64"/>
              <a:gd name="T12" fmla="*/ 30 w 63"/>
              <a:gd name="T13" fmla="*/ 64 h 64"/>
              <a:gd name="T14" fmla="*/ 17 w 63"/>
              <a:gd name="T15" fmla="*/ 59 h 64"/>
              <a:gd name="T16" fmla="*/ 9 w 63"/>
              <a:gd name="T17" fmla="*/ 51 h 64"/>
              <a:gd name="T18" fmla="*/ 0 w 63"/>
              <a:gd name="T19" fmla="*/ 42 h 64"/>
              <a:gd name="T20" fmla="*/ 0 w 63"/>
              <a:gd name="T21" fmla="*/ 30 h 64"/>
              <a:gd name="T22" fmla="*/ 0 w 63"/>
              <a:gd name="T23" fmla="*/ 30 h 64"/>
              <a:gd name="T24" fmla="*/ 0 w 63"/>
              <a:gd name="T25" fmla="*/ 17 h 64"/>
              <a:gd name="T26" fmla="*/ 9 w 63"/>
              <a:gd name="T27" fmla="*/ 9 h 64"/>
              <a:gd name="T28" fmla="*/ 17 w 63"/>
              <a:gd name="T29" fmla="*/ 0 h 64"/>
              <a:gd name="T30" fmla="*/ 30 w 63"/>
              <a:gd name="T31" fmla="*/ 0 h 64"/>
              <a:gd name="T32" fmla="*/ 30 w 63"/>
              <a:gd name="T33" fmla="*/ 0 h 64"/>
              <a:gd name="T34" fmla="*/ 42 w 63"/>
              <a:gd name="T35" fmla="*/ 0 h 64"/>
              <a:gd name="T36" fmla="*/ 55 w 63"/>
              <a:gd name="T37" fmla="*/ 9 h 64"/>
              <a:gd name="T38" fmla="*/ 59 w 63"/>
              <a:gd name="T39" fmla="*/ 17 h 64"/>
              <a:gd name="T40" fmla="*/ 63 w 63"/>
              <a:gd name="T41" fmla="*/ 30 h 64"/>
              <a:gd name="T42" fmla="*/ 63 w 63"/>
              <a:gd name="T43" fmla="*/ 3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4">
                <a:moveTo>
                  <a:pt x="63" y="30"/>
                </a:moveTo>
                <a:lnTo>
                  <a:pt x="63" y="30"/>
                </a:lnTo>
                <a:lnTo>
                  <a:pt x="59" y="42"/>
                </a:lnTo>
                <a:lnTo>
                  <a:pt x="55" y="51"/>
                </a:lnTo>
                <a:lnTo>
                  <a:pt x="42" y="59"/>
                </a:lnTo>
                <a:lnTo>
                  <a:pt x="30" y="64"/>
                </a:lnTo>
                <a:lnTo>
                  <a:pt x="30" y="64"/>
                </a:lnTo>
                <a:lnTo>
                  <a:pt x="17" y="59"/>
                </a:lnTo>
                <a:lnTo>
                  <a:pt x="9" y="51"/>
                </a:lnTo>
                <a:lnTo>
                  <a:pt x="0" y="42"/>
                </a:lnTo>
                <a:lnTo>
                  <a:pt x="0" y="30"/>
                </a:lnTo>
                <a:lnTo>
                  <a:pt x="0" y="30"/>
                </a:lnTo>
                <a:lnTo>
                  <a:pt x="0" y="17"/>
                </a:lnTo>
                <a:lnTo>
                  <a:pt x="9" y="9"/>
                </a:lnTo>
                <a:lnTo>
                  <a:pt x="17" y="0"/>
                </a:lnTo>
                <a:lnTo>
                  <a:pt x="30" y="0"/>
                </a:lnTo>
                <a:lnTo>
                  <a:pt x="30" y="0"/>
                </a:lnTo>
                <a:lnTo>
                  <a:pt x="42" y="0"/>
                </a:lnTo>
                <a:lnTo>
                  <a:pt x="55" y="9"/>
                </a:lnTo>
                <a:lnTo>
                  <a:pt x="59" y="17"/>
                </a:lnTo>
                <a:lnTo>
                  <a:pt x="63" y="30"/>
                </a:lnTo>
                <a:lnTo>
                  <a:pt x="63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/>
          </p:cNvSpPr>
          <p:nvPr/>
        </p:nvSpPr>
        <p:spPr bwMode="auto">
          <a:xfrm>
            <a:off x="9966325" y="1951038"/>
            <a:ext cx="41275" cy="39688"/>
          </a:xfrm>
          <a:custGeom>
            <a:avLst/>
            <a:gdLst>
              <a:gd name="T0" fmla="*/ 26 w 26"/>
              <a:gd name="T1" fmla="*/ 13 h 25"/>
              <a:gd name="T2" fmla="*/ 26 w 26"/>
              <a:gd name="T3" fmla="*/ 13 h 25"/>
              <a:gd name="T4" fmla="*/ 22 w 26"/>
              <a:gd name="T5" fmla="*/ 21 h 25"/>
              <a:gd name="T6" fmla="*/ 13 w 26"/>
              <a:gd name="T7" fmla="*/ 25 h 25"/>
              <a:gd name="T8" fmla="*/ 13 w 26"/>
              <a:gd name="T9" fmla="*/ 25 h 25"/>
              <a:gd name="T10" fmla="*/ 5 w 26"/>
              <a:gd name="T11" fmla="*/ 21 h 25"/>
              <a:gd name="T12" fmla="*/ 0 w 26"/>
              <a:gd name="T13" fmla="*/ 13 h 25"/>
              <a:gd name="T14" fmla="*/ 0 w 26"/>
              <a:gd name="T15" fmla="*/ 13 h 25"/>
              <a:gd name="T16" fmla="*/ 5 w 26"/>
              <a:gd name="T17" fmla="*/ 4 h 25"/>
              <a:gd name="T18" fmla="*/ 13 w 26"/>
              <a:gd name="T19" fmla="*/ 0 h 25"/>
              <a:gd name="T20" fmla="*/ 13 w 26"/>
              <a:gd name="T21" fmla="*/ 0 h 25"/>
              <a:gd name="T22" fmla="*/ 22 w 26"/>
              <a:gd name="T23" fmla="*/ 4 h 25"/>
              <a:gd name="T24" fmla="*/ 26 w 26"/>
              <a:gd name="T25" fmla="*/ 13 h 25"/>
              <a:gd name="T26" fmla="*/ 26 w 26"/>
              <a:gd name="T27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25">
                <a:moveTo>
                  <a:pt x="26" y="13"/>
                </a:moveTo>
                <a:lnTo>
                  <a:pt x="26" y="13"/>
                </a:lnTo>
                <a:lnTo>
                  <a:pt x="22" y="21"/>
                </a:lnTo>
                <a:lnTo>
                  <a:pt x="13" y="25"/>
                </a:lnTo>
                <a:lnTo>
                  <a:pt x="13" y="25"/>
                </a:lnTo>
                <a:lnTo>
                  <a:pt x="5" y="21"/>
                </a:lnTo>
                <a:lnTo>
                  <a:pt x="0" y="13"/>
                </a:lnTo>
                <a:lnTo>
                  <a:pt x="0" y="13"/>
                </a:lnTo>
                <a:lnTo>
                  <a:pt x="5" y="4"/>
                </a:lnTo>
                <a:lnTo>
                  <a:pt x="13" y="0"/>
                </a:lnTo>
                <a:lnTo>
                  <a:pt x="13" y="0"/>
                </a:lnTo>
                <a:lnTo>
                  <a:pt x="22" y="4"/>
                </a:lnTo>
                <a:lnTo>
                  <a:pt x="26" y="13"/>
                </a:lnTo>
                <a:lnTo>
                  <a:pt x="26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/>
          </p:cNvSpPr>
          <p:nvPr/>
        </p:nvSpPr>
        <p:spPr bwMode="auto">
          <a:xfrm>
            <a:off x="9940925" y="1924050"/>
            <a:ext cx="100013" cy="100013"/>
          </a:xfrm>
          <a:custGeom>
            <a:avLst/>
            <a:gdLst>
              <a:gd name="T0" fmla="*/ 63 w 63"/>
              <a:gd name="T1" fmla="*/ 30 h 63"/>
              <a:gd name="T2" fmla="*/ 63 w 63"/>
              <a:gd name="T3" fmla="*/ 30 h 63"/>
              <a:gd name="T4" fmla="*/ 59 w 63"/>
              <a:gd name="T5" fmla="*/ 42 h 63"/>
              <a:gd name="T6" fmla="*/ 50 w 63"/>
              <a:gd name="T7" fmla="*/ 51 h 63"/>
              <a:gd name="T8" fmla="*/ 42 w 63"/>
              <a:gd name="T9" fmla="*/ 59 h 63"/>
              <a:gd name="T10" fmla="*/ 29 w 63"/>
              <a:gd name="T11" fmla="*/ 63 h 63"/>
              <a:gd name="T12" fmla="*/ 29 w 63"/>
              <a:gd name="T13" fmla="*/ 63 h 63"/>
              <a:gd name="T14" fmla="*/ 16 w 63"/>
              <a:gd name="T15" fmla="*/ 59 h 63"/>
              <a:gd name="T16" fmla="*/ 8 w 63"/>
              <a:gd name="T17" fmla="*/ 51 h 63"/>
              <a:gd name="T18" fmla="*/ 0 w 63"/>
              <a:gd name="T19" fmla="*/ 42 h 63"/>
              <a:gd name="T20" fmla="*/ 0 w 63"/>
              <a:gd name="T21" fmla="*/ 30 h 63"/>
              <a:gd name="T22" fmla="*/ 0 w 63"/>
              <a:gd name="T23" fmla="*/ 30 h 63"/>
              <a:gd name="T24" fmla="*/ 0 w 63"/>
              <a:gd name="T25" fmla="*/ 17 h 63"/>
              <a:gd name="T26" fmla="*/ 8 w 63"/>
              <a:gd name="T27" fmla="*/ 9 h 63"/>
              <a:gd name="T28" fmla="*/ 16 w 63"/>
              <a:gd name="T29" fmla="*/ 0 h 63"/>
              <a:gd name="T30" fmla="*/ 29 w 63"/>
              <a:gd name="T31" fmla="*/ 0 h 63"/>
              <a:gd name="T32" fmla="*/ 29 w 63"/>
              <a:gd name="T33" fmla="*/ 0 h 63"/>
              <a:gd name="T34" fmla="*/ 42 w 63"/>
              <a:gd name="T35" fmla="*/ 0 h 63"/>
              <a:gd name="T36" fmla="*/ 50 w 63"/>
              <a:gd name="T37" fmla="*/ 9 h 63"/>
              <a:gd name="T38" fmla="*/ 59 w 63"/>
              <a:gd name="T39" fmla="*/ 17 h 63"/>
              <a:gd name="T40" fmla="*/ 63 w 63"/>
              <a:gd name="T41" fmla="*/ 30 h 63"/>
              <a:gd name="T42" fmla="*/ 63 w 63"/>
              <a:gd name="T43" fmla="*/ 3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3">
                <a:moveTo>
                  <a:pt x="63" y="30"/>
                </a:moveTo>
                <a:lnTo>
                  <a:pt x="63" y="30"/>
                </a:lnTo>
                <a:lnTo>
                  <a:pt x="59" y="42"/>
                </a:lnTo>
                <a:lnTo>
                  <a:pt x="50" y="51"/>
                </a:lnTo>
                <a:lnTo>
                  <a:pt x="42" y="59"/>
                </a:lnTo>
                <a:lnTo>
                  <a:pt x="29" y="63"/>
                </a:lnTo>
                <a:lnTo>
                  <a:pt x="29" y="63"/>
                </a:lnTo>
                <a:lnTo>
                  <a:pt x="16" y="59"/>
                </a:lnTo>
                <a:lnTo>
                  <a:pt x="8" y="51"/>
                </a:lnTo>
                <a:lnTo>
                  <a:pt x="0" y="42"/>
                </a:lnTo>
                <a:lnTo>
                  <a:pt x="0" y="30"/>
                </a:lnTo>
                <a:lnTo>
                  <a:pt x="0" y="30"/>
                </a:lnTo>
                <a:lnTo>
                  <a:pt x="0" y="17"/>
                </a:lnTo>
                <a:lnTo>
                  <a:pt x="8" y="9"/>
                </a:lnTo>
                <a:lnTo>
                  <a:pt x="16" y="0"/>
                </a:lnTo>
                <a:lnTo>
                  <a:pt x="29" y="0"/>
                </a:lnTo>
                <a:lnTo>
                  <a:pt x="29" y="0"/>
                </a:lnTo>
                <a:lnTo>
                  <a:pt x="42" y="0"/>
                </a:lnTo>
                <a:lnTo>
                  <a:pt x="50" y="9"/>
                </a:lnTo>
                <a:lnTo>
                  <a:pt x="59" y="17"/>
                </a:lnTo>
                <a:lnTo>
                  <a:pt x="63" y="30"/>
                </a:lnTo>
                <a:lnTo>
                  <a:pt x="63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/>
          </p:cNvSpPr>
          <p:nvPr/>
        </p:nvSpPr>
        <p:spPr bwMode="auto">
          <a:xfrm>
            <a:off x="8027988" y="2486025"/>
            <a:ext cx="39688" cy="39688"/>
          </a:xfrm>
          <a:custGeom>
            <a:avLst/>
            <a:gdLst>
              <a:gd name="T0" fmla="*/ 25 w 25"/>
              <a:gd name="T1" fmla="*/ 13 h 25"/>
              <a:gd name="T2" fmla="*/ 25 w 25"/>
              <a:gd name="T3" fmla="*/ 13 h 25"/>
              <a:gd name="T4" fmla="*/ 21 w 25"/>
              <a:gd name="T5" fmla="*/ 21 h 25"/>
              <a:gd name="T6" fmla="*/ 12 w 25"/>
              <a:gd name="T7" fmla="*/ 25 h 25"/>
              <a:gd name="T8" fmla="*/ 12 w 25"/>
              <a:gd name="T9" fmla="*/ 25 h 25"/>
              <a:gd name="T10" fmla="*/ 4 w 25"/>
              <a:gd name="T11" fmla="*/ 21 h 25"/>
              <a:gd name="T12" fmla="*/ 0 w 25"/>
              <a:gd name="T13" fmla="*/ 13 h 25"/>
              <a:gd name="T14" fmla="*/ 0 w 25"/>
              <a:gd name="T15" fmla="*/ 13 h 25"/>
              <a:gd name="T16" fmla="*/ 4 w 25"/>
              <a:gd name="T17" fmla="*/ 0 h 25"/>
              <a:gd name="T18" fmla="*/ 12 w 25"/>
              <a:gd name="T19" fmla="*/ 0 h 25"/>
              <a:gd name="T20" fmla="*/ 12 w 25"/>
              <a:gd name="T21" fmla="*/ 0 h 25"/>
              <a:gd name="T22" fmla="*/ 21 w 25"/>
              <a:gd name="T23" fmla="*/ 0 h 25"/>
              <a:gd name="T24" fmla="*/ 25 w 25"/>
              <a:gd name="T25" fmla="*/ 13 h 25"/>
              <a:gd name="T26" fmla="*/ 25 w 25"/>
              <a:gd name="T27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5">
                <a:moveTo>
                  <a:pt x="25" y="13"/>
                </a:moveTo>
                <a:lnTo>
                  <a:pt x="25" y="13"/>
                </a:lnTo>
                <a:lnTo>
                  <a:pt x="21" y="21"/>
                </a:lnTo>
                <a:lnTo>
                  <a:pt x="12" y="25"/>
                </a:lnTo>
                <a:lnTo>
                  <a:pt x="12" y="25"/>
                </a:lnTo>
                <a:lnTo>
                  <a:pt x="4" y="21"/>
                </a:lnTo>
                <a:lnTo>
                  <a:pt x="0" y="13"/>
                </a:lnTo>
                <a:lnTo>
                  <a:pt x="0" y="13"/>
                </a:lnTo>
                <a:lnTo>
                  <a:pt x="4" y="0"/>
                </a:lnTo>
                <a:lnTo>
                  <a:pt x="12" y="0"/>
                </a:lnTo>
                <a:lnTo>
                  <a:pt x="12" y="0"/>
                </a:lnTo>
                <a:lnTo>
                  <a:pt x="21" y="0"/>
                </a:lnTo>
                <a:lnTo>
                  <a:pt x="25" y="13"/>
                </a:lnTo>
                <a:lnTo>
                  <a:pt x="25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/>
          </p:cNvSpPr>
          <p:nvPr/>
        </p:nvSpPr>
        <p:spPr bwMode="auto">
          <a:xfrm>
            <a:off x="8001000" y="2452688"/>
            <a:ext cx="100013" cy="100013"/>
          </a:xfrm>
          <a:custGeom>
            <a:avLst/>
            <a:gdLst>
              <a:gd name="T0" fmla="*/ 63 w 63"/>
              <a:gd name="T1" fmla="*/ 34 h 63"/>
              <a:gd name="T2" fmla="*/ 63 w 63"/>
              <a:gd name="T3" fmla="*/ 34 h 63"/>
              <a:gd name="T4" fmla="*/ 59 w 63"/>
              <a:gd name="T5" fmla="*/ 46 h 63"/>
              <a:gd name="T6" fmla="*/ 50 w 63"/>
              <a:gd name="T7" fmla="*/ 55 h 63"/>
              <a:gd name="T8" fmla="*/ 42 w 63"/>
              <a:gd name="T9" fmla="*/ 63 h 63"/>
              <a:gd name="T10" fmla="*/ 29 w 63"/>
              <a:gd name="T11" fmla="*/ 63 h 63"/>
              <a:gd name="T12" fmla="*/ 29 w 63"/>
              <a:gd name="T13" fmla="*/ 63 h 63"/>
              <a:gd name="T14" fmla="*/ 17 w 63"/>
              <a:gd name="T15" fmla="*/ 63 h 63"/>
              <a:gd name="T16" fmla="*/ 8 w 63"/>
              <a:gd name="T17" fmla="*/ 55 h 63"/>
              <a:gd name="T18" fmla="*/ 0 w 63"/>
              <a:gd name="T19" fmla="*/ 46 h 63"/>
              <a:gd name="T20" fmla="*/ 0 w 63"/>
              <a:gd name="T21" fmla="*/ 34 h 63"/>
              <a:gd name="T22" fmla="*/ 0 w 63"/>
              <a:gd name="T23" fmla="*/ 34 h 63"/>
              <a:gd name="T24" fmla="*/ 0 w 63"/>
              <a:gd name="T25" fmla="*/ 21 h 63"/>
              <a:gd name="T26" fmla="*/ 8 w 63"/>
              <a:gd name="T27" fmla="*/ 8 h 63"/>
              <a:gd name="T28" fmla="*/ 17 w 63"/>
              <a:gd name="T29" fmla="*/ 4 h 63"/>
              <a:gd name="T30" fmla="*/ 29 w 63"/>
              <a:gd name="T31" fmla="*/ 0 h 63"/>
              <a:gd name="T32" fmla="*/ 29 w 63"/>
              <a:gd name="T33" fmla="*/ 0 h 63"/>
              <a:gd name="T34" fmla="*/ 42 w 63"/>
              <a:gd name="T35" fmla="*/ 4 h 63"/>
              <a:gd name="T36" fmla="*/ 50 w 63"/>
              <a:gd name="T37" fmla="*/ 8 h 63"/>
              <a:gd name="T38" fmla="*/ 59 w 63"/>
              <a:gd name="T39" fmla="*/ 21 h 63"/>
              <a:gd name="T40" fmla="*/ 63 w 63"/>
              <a:gd name="T41" fmla="*/ 34 h 63"/>
              <a:gd name="T42" fmla="*/ 63 w 63"/>
              <a:gd name="T43" fmla="*/ 34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3">
                <a:moveTo>
                  <a:pt x="63" y="34"/>
                </a:moveTo>
                <a:lnTo>
                  <a:pt x="63" y="34"/>
                </a:lnTo>
                <a:lnTo>
                  <a:pt x="59" y="46"/>
                </a:lnTo>
                <a:lnTo>
                  <a:pt x="50" y="55"/>
                </a:lnTo>
                <a:lnTo>
                  <a:pt x="42" y="63"/>
                </a:lnTo>
                <a:lnTo>
                  <a:pt x="29" y="63"/>
                </a:lnTo>
                <a:lnTo>
                  <a:pt x="29" y="63"/>
                </a:lnTo>
                <a:lnTo>
                  <a:pt x="17" y="63"/>
                </a:lnTo>
                <a:lnTo>
                  <a:pt x="8" y="55"/>
                </a:lnTo>
                <a:lnTo>
                  <a:pt x="0" y="46"/>
                </a:lnTo>
                <a:lnTo>
                  <a:pt x="0" y="34"/>
                </a:lnTo>
                <a:lnTo>
                  <a:pt x="0" y="34"/>
                </a:lnTo>
                <a:lnTo>
                  <a:pt x="0" y="21"/>
                </a:lnTo>
                <a:lnTo>
                  <a:pt x="8" y="8"/>
                </a:lnTo>
                <a:lnTo>
                  <a:pt x="17" y="4"/>
                </a:lnTo>
                <a:lnTo>
                  <a:pt x="29" y="0"/>
                </a:lnTo>
                <a:lnTo>
                  <a:pt x="29" y="0"/>
                </a:lnTo>
                <a:lnTo>
                  <a:pt x="42" y="4"/>
                </a:lnTo>
                <a:lnTo>
                  <a:pt x="50" y="8"/>
                </a:lnTo>
                <a:lnTo>
                  <a:pt x="59" y="21"/>
                </a:lnTo>
                <a:lnTo>
                  <a:pt x="63" y="34"/>
                </a:lnTo>
                <a:lnTo>
                  <a:pt x="63" y="34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/>
          </p:cNvSpPr>
          <p:nvPr/>
        </p:nvSpPr>
        <p:spPr bwMode="auto">
          <a:xfrm>
            <a:off x="7672388" y="3630613"/>
            <a:ext cx="47625" cy="39688"/>
          </a:xfrm>
          <a:custGeom>
            <a:avLst/>
            <a:gdLst>
              <a:gd name="T0" fmla="*/ 30 w 30"/>
              <a:gd name="T1" fmla="*/ 12 h 25"/>
              <a:gd name="T2" fmla="*/ 30 w 30"/>
              <a:gd name="T3" fmla="*/ 12 h 25"/>
              <a:gd name="T4" fmla="*/ 26 w 30"/>
              <a:gd name="T5" fmla="*/ 21 h 25"/>
              <a:gd name="T6" fmla="*/ 13 w 30"/>
              <a:gd name="T7" fmla="*/ 25 h 25"/>
              <a:gd name="T8" fmla="*/ 13 w 30"/>
              <a:gd name="T9" fmla="*/ 25 h 25"/>
              <a:gd name="T10" fmla="*/ 5 w 30"/>
              <a:gd name="T11" fmla="*/ 21 h 25"/>
              <a:gd name="T12" fmla="*/ 0 w 30"/>
              <a:gd name="T13" fmla="*/ 12 h 25"/>
              <a:gd name="T14" fmla="*/ 0 w 30"/>
              <a:gd name="T15" fmla="*/ 12 h 25"/>
              <a:gd name="T16" fmla="*/ 5 w 30"/>
              <a:gd name="T17" fmla="*/ 4 h 25"/>
              <a:gd name="T18" fmla="*/ 13 w 30"/>
              <a:gd name="T19" fmla="*/ 0 h 25"/>
              <a:gd name="T20" fmla="*/ 13 w 30"/>
              <a:gd name="T21" fmla="*/ 0 h 25"/>
              <a:gd name="T22" fmla="*/ 26 w 30"/>
              <a:gd name="T23" fmla="*/ 4 h 25"/>
              <a:gd name="T24" fmla="*/ 30 w 30"/>
              <a:gd name="T25" fmla="*/ 12 h 25"/>
              <a:gd name="T26" fmla="*/ 30 w 30"/>
              <a:gd name="T27" fmla="*/ 1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25">
                <a:moveTo>
                  <a:pt x="30" y="12"/>
                </a:moveTo>
                <a:lnTo>
                  <a:pt x="30" y="12"/>
                </a:lnTo>
                <a:lnTo>
                  <a:pt x="26" y="21"/>
                </a:lnTo>
                <a:lnTo>
                  <a:pt x="13" y="25"/>
                </a:lnTo>
                <a:lnTo>
                  <a:pt x="13" y="25"/>
                </a:lnTo>
                <a:lnTo>
                  <a:pt x="5" y="21"/>
                </a:lnTo>
                <a:lnTo>
                  <a:pt x="0" y="12"/>
                </a:lnTo>
                <a:lnTo>
                  <a:pt x="0" y="12"/>
                </a:lnTo>
                <a:lnTo>
                  <a:pt x="5" y="4"/>
                </a:lnTo>
                <a:lnTo>
                  <a:pt x="13" y="0"/>
                </a:lnTo>
                <a:lnTo>
                  <a:pt x="13" y="0"/>
                </a:lnTo>
                <a:lnTo>
                  <a:pt x="26" y="4"/>
                </a:lnTo>
                <a:lnTo>
                  <a:pt x="30" y="12"/>
                </a:lnTo>
                <a:lnTo>
                  <a:pt x="30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/>
          </p:cNvSpPr>
          <p:nvPr/>
        </p:nvSpPr>
        <p:spPr bwMode="auto">
          <a:xfrm>
            <a:off x="7646988" y="3603625"/>
            <a:ext cx="100013" cy="100013"/>
          </a:xfrm>
          <a:custGeom>
            <a:avLst/>
            <a:gdLst>
              <a:gd name="T0" fmla="*/ 63 w 63"/>
              <a:gd name="T1" fmla="*/ 29 h 63"/>
              <a:gd name="T2" fmla="*/ 63 w 63"/>
              <a:gd name="T3" fmla="*/ 29 h 63"/>
              <a:gd name="T4" fmla="*/ 59 w 63"/>
              <a:gd name="T5" fmla="*/ 42 h 63"/>
              <a:gd name="T6" fmla="*/ 54 w 63"/>
              <a:gd name="T7" fmla="*/ 50 h 63"/>
              <a:gd name="T8" fmla="*/ 42 w 63"/>
              <a:gd name="T9" fmla="*/ 59 h 63"/>
              <a:gd name="T10" fmla="*/ 29 w 63"/>
              <a:gd name="T11" fmla="*/ 63 h 63"/>
              <a:gd name="T12" fmla="*/ 29 w 63"/>
              <a:gd name="T13" fmla="*/ 63 h 63"/>
              <a:gd name="T14" fmla="*/ 16 w 63"/>
              <a:gd name="T15" fmla="*/ 59 h 63"/>
              <a:gd name="T16" fmla="*/ 8 w 63"/>
              <a:gd name="T17" fmla="*/ 50 h 63"/>
              <a:gd name="T18" fmla="*/ 0 w 63"/>
              <a:gd name="T19" fmla="*/ 42 h 63"/>
              <a:gd name="T20" fmla="*/ 0 w 63"/>
              <a:gd name="T21" fmla="*/ 29 h 63"/>
              <a:gd name="T22" fmla="*/ 0 w 63"/>
              <a:gd name="T23" fmla="*/ 29 h 63"/>
              <a:gd name="T24" fmla="*/ 0 w 63"/>
              <a:gd name="T25" fmla="*/ 17 h 63"/>
              <a:gd name="T26" fmla="*/ 8 w 63"/>
              <a:gd name="T27" fmla="*/ 8 h 63"/>
              <a:gd name="T28" fmla="*/ 16 w 63"/>
              <a:gd name="T29" fmla="*/ 0 h 63"/>
              <a:gd name="T30" fmla="*/ 29 w 63"/>
              <a:gd name="T31" fmla="*/ 0 h 63"/>
              <a:gd name="T32" fmla="*/ 29 w 63"/>
              <a:gd name="T33" fmla="*/ 0 h 63"/>
              <a:gd name="T34" fmla="*/ 42 w 63"/>
              <a:gd name="T35" fmla="*/ 0 h 63"/>
              <a:gd name="T36" fmla="*/ 54 w 63"/>
              <a:gd name="T37" fmla="*/ 8 h 63"/>
              <a:gd name="T38" fmla="*/ 59 w 63"/>
              <a:gd name="T39" fmla="*/ 17 h 63"/>
              <a:gd name="T40" fmla="*/ 63 w 63"/>
              <a:gd name="T41" fmla="*/ 29 h 63"/>
              <a:gd name="T42" fmla="*/ 63 w 63"/>
              <a:gd name="T43" fmla="*/ 29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3">
                <a:moveTo>
                  <a:pt x="63" y="29"/>
                </a:moveTo>
                <a:lnTo>
                  <a:pt x="63" y="29"/>
                </a:lnTo>
                <a:lnTo>
                  <a:pt x="59" y="42"/>
                </a:lnTo>
                <a:lnTo>
                  <a:pt x="54" y="50"/>
                </a:lnTo>
                <a:lnTo>
                  <a:pt x="42" y="59"/>
                </a:lnTo>
                <a:lnTo>
                  <a:pt x="29" y="63"/>
                </a:lnTo>
                <a:lnTo>
                  <a:pt x="29" y="63"/>
                </a:lnTo>
                <a:lnTo>
                  <a:pt x="16" y="59"/>
                </a:lnTo>
                <a:lnTo>
                  <a:pt x="8" y="50"/>
                </a:lnTo>
                <a:lnTo>
                  <a:pt x="0" y="42"/>
                </a:lnTo>
                <a:lnTo>
                  <a:pt x="0" y="29"/>
                </a:lnTo>
                <a:lnTo>
                  <a:pt x="0" y="29"/>
                </a:lnTo>
                <a:lnTo>
                  <a:pt x="0" y="17"/>
                </a:lnTo>
                <a:lnTo>
                  <a:pt x="8" y="8"/>
                </a:lnTo>
                <a:lnTo>
                  <a:pt x="16" y="0"/>
                </a:lnTo>
                <a:lnTo>
                  <a:pt x="29" y="0"/>
                </a:lnTo>
                <a:lnTo>
                  <a:pt x="29" y="0"/>
                </a:lnTo>
                <a:lnTo>
                  <a:pt x="42" y="0"/>
                </a:lnTo>
                <a:lnTo>
                  <a:pt x="54" y="8"/>
                </a:lnTo>
                <a:lnTo>
                  <a:pt x="59" y="17"/>
                </a:lnTo>
                <a:lnTo>
                  <a:pt x="63" y="29"/>
                </a:lnTo>
                <a:lnTo>
                  <a:pt x="63" y="29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/>
          </p:cNvSpPr>
          <p:nvPr/>
        </p:nvSpPr>
        <p:spPr bwMode="auto">
          <a:xfrm>
            <a:off x="6964363" y="3168650"/>
            <a:ext cx="46038" cy="39688"/>
          </a:xfrm>
          <a:custGeom>
            <a:avLst/>
            <a:gdLst>
              <a:gd name="T0" fmla="*/ 29 w 29"/>
              <a:gd name="T1" fmla="*/ 13 h 25"/>
              <a:gd name="T2" fmla="*/ 29 w 29"/>
              <a:gd name="T3" fmla="*/ 13 h 25"/>
              <a:gd name="T4" fmla="*/ 25 w 29"/>
              <a:gd name="T5" fmla="*/ 21 h 25"/>
              <a:gd name="T6" fmla="*/ 17 w 29"/>
              <a:gd name="T7" fmla="*/ 25 h 25"/>
              <a:gd name="T8" fmla="*/ 17 w 29"/>
              <a:gd name="T9" fmla="*/ 25 h 25"/>
              <a:gd name="T10" fmla="*/ 4 w 29"/>
              <a:gd name="T11" fmla="*/ 21 h 25"/>
              <a:gd name="T12" fmla="*/ 0 w 29"/>
              <a:gd name="T13" fmla="*/ 13 h 25"/>
              <a:gd name="T14" fmla="*/ 0 w 29"/>
              <a:gd name="T15" fmla="*/ 13 h 25"/>
              <a:gd name="T16" fmla="*/ 4 w 29"/>
              <a:gd name="T17" fmla="*/ 4 h 25"/>
              <a:gd name="T18" fmla="*/ 17 w 29"/>
              <a:gd name="T19" fmla="*/ 0 h 25"/>
              <a:gd name="T20" fmla="*/ 17 w 29"/>
              <a:gd name="T21" fmla="*/ 0 h 25"/>
              <a:gd name="T22" fmla="*/ 25 w 29"/>
              <a:gd name="T23" fmla="*/ 4 h 25"/>
              <a:gd name="T24" fmla="*/ 29 w 29"/>
              <a:gd name="T25" fmla="*/ 13 h 25"/>
              <a:gd name="T26" fmla="*/ 29 w 29"/>
              <a:gd name="T27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9" h="25">
                <a:moveTo>
                  <a:pt x="29" y="13"/>
                </a:moveTo>
                <a:lnTo>
                  <a:pt x="29" y="13"/>
                </a:lnTo>
                <a:lnTo>
                  <a:pt x="25" y="21"/>
                </a:lnTo>
                <a:lnTo>
                  <a:pt x="17" y="25"/>
                </a:lnTo>
                <a:lnTo>
                  <a:pt x="17" y="25"/>
                </a:lnTo>
                <a:lnTo>
                  <a:pt x="4" y="21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7" y="0"/>
                </a:lnTo>
                <a:lnTo>
                  <a:pt x="17" y="0"/>
                </a:lnTo>
                <a:lnTo>
                  <a:pt x="25" y="4"/>
                </a:lnTo>
                <a:lnTo>
                  <a:pt x="29" y="13"/>
                </a:lnTo>
                <a:lnTo>
                  <a:pt x="29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/>
          </p:cNvSpPr>
          <p:nvPr/>
        </p:nvSpPr>
        <p:spPr bwMode="auto">
          <a:xfrm>
            <a:off x="6937375" y="3141663"/>
            <a:ext cx="100013" cy="100013"/>
          </a:xfrm>
          <a:custGeom>
            <a:avLst/>
            <a:gdLst>
              <a:gd name="T0" fmla="*/ 63 w 63"/>
              <a:gd name="T1" fmla="*/ 30 h 63"/>
              <a:gd name="T2" fmla="*/ 63 w 63"/>
              <a:gd name="T3" fmla="*/ 30 h 63"/>
              <a:gd name="T4" fmla="*/ 63 w 63"/>
              <a:gd name="T5" fmla="*/ 42 h 63"/>
              <a:gd name="T6" fmla="*/ 55 w 63"/>
              <a:gd name="T7" fmla="*/ 51 h 63"/>
              <a:gd name="T8" fmla="*/ 46 w 63"/>
              <a:gd name="T9" fmla="*/ 59 h 63"/>
              <a:gd name="T10" fmla="*/ 34 w 63"/>
              <a:gd name="T11" fmla="*/ 63 h 63"/>
              <a:gd name="T12" fmla="*/ 34 w 63"/>
              <a:gd name="T13" fmla="*/ 63 h 63"/>
              <a:gd name="T14" fmla="*/ 21 w 63"/>
              <a:gd name="T15" fmla="*/ 59 h 63"/>
              <a:gd name="T16" fmla="*/ 8 w 63"/>
              <a:gd name="T17" fmla="*/ 51 h 63"/>
              <a:gd name="T18" fmla="*/ 4 w 63"/>
              <a:gd name="T19" fmla="*/ 42 h 63"/>
              <a:gd name="T20" fmla="*/ 0 w 63"/>
              <a:gd name="T21" fmla="*/ 30 h 63"/>
              <a:gd name="T22" fmla="*/ 0 w 63"/>
              <a:gd name="T23" fmla="*/ 30 h 63"/>
              <a:gd name="T24" fmla="*/ 4 w 63"/>
              <a:gd name="T25" fmla="*/ 17 h 63"/>
              <a:gd name="T26" fmla="*/ 8 w 63"/>
              <a:gd name="T27" fmla="*/ 8 h 63"/>
              <a:gd name="T28" fmla="*/ 21 w 63"/>
              <a:gd name="T29" fmla="*/ 0 h 63"/>
              <a:gd name="T30" fmla="*/ 34 w 63"/>
              <a:gd name="T31" fmla="*/ 0 h 63"/>
              <a:gd name="T32" fmla="*/ 34 w 63"/>
              <a:gd name="T33" fmla="*/ 0 h 63"/>
              <a:gd name="T34" fmla="*/ 46 w 63"/>
              <a:gd name="T35" fmla="*/ 0 h 63"/>
              <a:gd name="T36" fmla="*/ 55 w 63"/>
              <a:gd name="T37" fmla="*/ 8 h 63"/>
              <a:gd name="T38" fmla="*/ 63 w 63"/>
              <a:gd name="T39" fmla="*/ 17 h 63"/>
              <a:gd name="T40" fmla="*/ 63 w 63"/>
              <a:gd name="T41" fmla="*/ 30 h 63"/>
              <a:gd name="T42" fmla="*/ 63 w 63"/>
              <a:gd name="T43" fmla="*/ 3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3">
                <a:moveTo>
                  <a:pt x="63" y="30"/>
                </a:moveTo>
                <a:lnTo>
                  <a:pt x="63" y="30"/>
                </a:lnTo>
                <a:lnTo>
                  <a:pt x="63" y="42"/>
                </a:lnTo>
                <a:lnTo>
                  <a:pt x="55" y="51"/>
                </a:lnTo>
                <a:lnTo>
                  <a:pt x="46" y="59"/>
                </a:lnTo>
                <a:lnTo>
                  <a:pt x="34" y="63"/>
                </a:lnTo>
                <a:lnTo>
                  <a:pt x="34" y="63"/>
                </a:lnTo>
                <a:lnTo>
                  <a:pt x="21" y="59"/>
                </a:lnTo>
                <a:lnTo>
                  <a:pt x="8" y="51"/>
                </a:lnTo>
                <a:lnTo>
                  <a:pt x="4" y="42"/>
                </a:lnTo>
                <a:lnTo>
                  <a:pt x="0" y="30"/>
                </a:lnTo>
                <a:lnTo>
                  <a:pt x="0" y="30"/>
                </a:lnTo>
                <a:lnTo>
                  <a:pt x="4" y="17"/>
                </a:lnTo>
                <a:lnTo>
                  <a:pt x="8" y="8"/>
                </a:lnTo>
                <a:lnTo>
                  <a:pt x="21" y="0"/>
                </a:lnTo>
                <a:lnTo>
                  <a:pt x="34" y="0"/>
                </a:lnTo>
                <a:lnTo>
                  <a:pt x="34" y="0"/>
                </a:lnTo>
                <a:lnTo>
                  <a:pt x="46" y="0"/>
                </a:lnTo>
                <a:lnTo>
                  <a:pt x="55" y="8"/>
                </a:lnTo>
                <a:lnTo>
                  <a:pt x="63" y="17"/>
                </a:lnTo>
                <a:lnTo>
                  <a:pt x="63" y="30"/>
                </a:lnTo>
                <a:lnTo>
                  <a:pt x="63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4"/>
          <p:cNvSpPr>
            <a:spLocks/>
          </p:cNvSpPr>
          <p:nvPr/>
        </p:nvSpPr>
        <p:spPr bwMode="auto">
          <a:xfrm>
            <a:off x="7472363" y="4157663"/>
            <a:ext cx="39688" cy="41275"/>
          </a:xfrm>
          <a:custGeom>
            <a:avLst/>
            <a:gdLst>
              <a:gd name="T0" fmla="*/ 25 w 25"/>
              <a:gd name="T1" fmla="*/ 13 h 26"/>
              <a:gd name="T2" fmla="*/ 25 w 25"/>
              <a:gd name="T3" fmla="*/ 13 h 26"/>
              <a:gd name="T4" fmla="*/ 25 w 25"/>
              <a:gd name="T5" fmla="*/ 21 h 26"/>
              <a:gd name="T6" fmla="*/ 13 w 25"/>
              <a:gd name="T7" fmla="*/ 26 h 26"/>
              <a:gd name="T8" fmla="*/ 13 w 25"/>
              <a:gd name="T9" fmla="*/ 26 h 26"/>
              <a:gd name="T10" fmla="*/ 4 w 25"/>
              <a:gd name="T11" fmla="*/ 21 h 26"/>
              <a:gd name="T12" fmla="*/ 0 w 25"/>
              <a:gd name="T13" fmla="*/ 13 h 26"/>
              <a:gd name="T14" fmla="*/ 0 w 25"/>
              <a:gd name="T15" fmla="*/ 13 h 26"/>
              <a:gd name="T16" fmla="*/ 4 w 25"/>
              <a:gd name="T17" fmla="*/ 0 h 26"/>
              <a:gd name="T18" fmla="*/ 13 w 25"/>
              <a:gd name="T19" fmla="*/ 0 h 26"/>
              <a:gd name="T20" fmla="*/ 13 w 25"/>
              <a:gd name="T21" fmla="*/ 0 h 26"/>
              <a:gd name="T22" fmla="*/ 25 w 25"/>
              <a:gd name="T23" fmla="*/ 0 h 26"/>
              <a:gd name="T24" fmla="*/ 25 w 25"/>
              <a:gd name="T25" fmla="*/ 13 h 26"/>
              <a:gd name="T26" fmla="*/ 25 w 25"/>
              <a:gd name="T27" fmla="*/ 1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" h="26">
                <a:moveTo>
                  <a:pt x="25" y="13"/>
                </a:moveTo>
                <a:lnTo>
                  <a:pt x="25" y="13"/>
                </a:lnTo>
                <a:lnTo>
                  <a:pt x="25" y="21"/>
                </a:lnTo>
                <a:lnTo>
                  <a:pt x="13" y="26"/>
                </a:lnTo>
                <a:lnTo>
                  <a:pt x="13" y="26"/>
                </a:lnTo>
                <a:lnTo>
                  <a:pt x="4" y="21"/>
                </a:lnTo>
                <a:lnTo>
                  <a:pt x="0" y="13"/>
                </a:lnTo>
                <a:lnTo>
                  <a:pt x="0" y="13"/>
                </a:lnTo>
                <a:lnTo>
                  <a:pt x="4" y="0"/>
                </a:lnTo>
                <a:lnTo>
                  <a:pt x="13" y="0"/>
                </a:lnTo>
                <a:lnTo>
                  <a:pt x="13" y="0"/>
                </a:lnTo>
                <a:lnTo>
                  <a:pt x="25" y="0"/>
                </a:lnTo>
                <a:lnTo>
                  <a:pt x="25" y="13"/>
                </a:lnTo>
                <a:lnTo>
                  <a:pt x="25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5"/>
          <p:cNvSpPr>
            <a:spLocks/>
          </p:cNvSpPr>
          <p:nvPr/>
        </p:nvSpPr>
        <p:spPr bwMode="auto">
          <a:xfrm>
            <a:off x="7445375" y="4124325"/>
            <a:ext cx="100013" cy="101600"/>
          </a:xfrm>
          <a:custGeom>
            <a:avLst/>
            <a:gdLst>
              <a:gd name="T0" fmla="*/ 63 w 63"/>
              <a:gd name="T1" fmla="*/ 34 h 64"/>
              <a:gd name="T2" fmla="*/ 63 w 63"/>
              <a:gd name="T3" fmla="*/ 34 h 64"/>
              <a:gd name="T4" fmla="*/ 59 w 63"/>
              <a:gd name="T5" fmla="*/ 47 h 64"/>
              <a:gd name="T6" fmla="*/ 51 w 63"/>
              <a:gd name="T7" fmla="*/ 55 h 64"/>
              <a:gd name="T8" fmla="*/ 42 w 63"/>
              <a:gd name="T9" fmla="*/ 64 h 64"/>
              <a:gd name="T10" fmla="*/ 30 w 63"/>
              <a:gd name="T11" fmla="*/ 64 h 64"/>
              <a:gd name="T12" fmla="*/ 30 w 63"/>
              <a:gd name="T13" fmla="*/ 64 h 64"/>
              <a:gd name="T14" fmla="*/ 17 w 63"/>
              <a:gd name="T15" fmla="*/ 64 h 64"/>
              <a:gd name="T16" fmla="*/ 9 w 63"/>
              <a:gd name="T17" fmla="*/ 55 h 64"/>
              <a:gd name="T18" fmla="*/ 0 w 63"/>
              <a:gd name="T19" fmla="*/ 47 h 64"/>
              <a:gd name="T20" fmla="*/ 0 w 63"/>
              <a:gd name="T21" fmla="*/ 34 h 64"/>
              <a:gd name="T22" fmla="*/ 0 w 63"/>
              <a:gd name="T23" fmla="*/ 34 h 64"/>
              <a:gd name="T24" fmla="*/ 0 w 63"/>
              <a:gd name="T25" fmla="*/ 21 h 64"/>
              <a:gd name="T26" fmla="*/ 9 w 63"/>
              <a:gd name="T27" fmla="*/ 13 h 64"/>
              <a:gd name="T28" fmla="*/ 17 w 63"/>
              <a:gd name="T29" fmla="*/ 5 h 64"/>
              <a:gd name="T30" fmla="*/ 30 w 63"/>
              <a:gd name="T31" fmla="*/ 0 h 64"/>
              <a:gd name="T32" fmla="*/ 30 w 63"/>
              <a:gd name="T33" fmla="*/ 0 h 64"/>
              <a:gd name="T34" fmla="*/ 42 w 63"/>
              <a:gd name="T35" fmla="*/ 5 h 64"/>
              <a:gd name="T36" fmla="*/ 51 w 63"/>
              <a:gd name="T37" fmla="*/ 13 h 64"/>
              <a:gd name="T38" fmla="*/ 59 w 63"/>
              <a:gd name="T39" fmla="*/ 21 h 64"/>
              <a:gd name="T40" fmla="*/ 63 w 63"/>
              <a:gd name="T41" fmla="*/ 34 h 64"/>
              <a:gd name="T42" fmla="*/ 63 w 63"/>
              <a:gd name="T43" fmla="*/ 3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4">
                <a:moveTo>
                  <a:pt x="63" y="34"/>
                </a:moveTo>
                <a:lnTo>
                  <a:pt x="63" y="34"/>
                </a:lnTo>
                <a:lnTo>
                  <a:pt x="59" y="47"/>
                </a:lnTo>
                <a:lnTo>
                  <a:pt x="51" y="55"/>
                </a:lnTo>
                <a:lnTo>
                  <a:pt x="42" y="64"/>
                </a:lnTo>
                <a:lnTo>
                  <a:pt x="30" y="64"/>
                </a:lnTo>
                <a:lnTo>
                  <a:pt x="30" y="64"/>
                </a:lnTo>
                <a:lnTo>
                  <a:pt x="17" y="64"/>
                </a:lnTo>
                <a:lnTo>
                  <a:pt x="9" y="55"/>
                </a:lnTo>
                <a:lnTo>
                  <a:pt x="0" y="47"/>
                </a:lnTo>
                <a:lnTo>
                  <a:pt x="0" y="34"/>
                </a:lnTo>
                <a:lnTo>
                  <a:pt x="0" y="34"/>
                </a:lnTo>
                <a:lnTo>
                  <a:pt x="0" y="21"/>
                </a:lnTo>
                <a:lnTo>
                  <a:pt x="9" y="13"/>
                </a:lnTo>
                <a:lnTo>
                  <a:pt x="17" y="5"/>
                </a:lnTo>
                <a:lnTo>
                  <a:pt x="30" y="0"/>
                </a:lnTo>
                <a:lnTo>
                  <a:pt x="30" y="0"/>
                </a:lnTo>
                <a:lnTo>
                  <a:pt x="42" y="5"/>
                </a:lnTo>
                <a:lnTo>
                  <a:pt x="51" y="13"/>
                </a:lnTo>
                <a:lnTo>
                  <a:pt x="59" y="21"/>
                </a:lnTo>
                <a:lnTo>
                  <a:pt x="63" y="34"/>
                </a:lnTo>
                <a:lnTo>
                  <a:pt x="63" y="34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6"/>
          <p:cNvSpPr>
            <a:spLocks/>
          </p:cNvSpPr>
          <p:nvPr/>
        </p:nvSpPr>
        <p:spPr bwMode="auto">
          <a:xfrm>
            <a:off x="8342313" y="6338888"/>
            <a:ext cx="46038" cy="46038"/>
          </a:xfrm>
          <a:custGeom>
            <a:avLst/>
            <a:gdLst>
              <a:gd name="T0" fmla="*/ 29 w 29"/>
              <a:gd name="T1" fmla="*/ 12 h 29"/>
              <a:gd name="T2" fmla="*/ 29 w 29"/>
              <a:gd name="T3" fmla="*/ 12 h 29"/>
              <a:gd name="T4" fmla="*/ 25 w 29"/>
              <a:gd name="T5" fmla="*/ 25 h 29"/>
              <a:gd name="T6" fmla="*/ 17 w 29"/>
              <a:gd name="T7" fmla="*/ 29 h 29"/>
              <a:gd name="T8" fmla="*/ 17 w 29"/>
              <a:gd name="T9" fmla="*/ 29 h 29"/>
              <a:gd name="T10" fmla="*/ 4 w 29"/>
              <a:gd name="T11" fmla="*/ 25 h 29"/>
              <a:gd name="T12" fmla="*/ 0 w 29"/>
              <a:gd name="T13" fmla="*/ 12 h 29"/>
              <a:gd name="T14" fmla="*/ 0 w 29"/>
              <a:gd name="T15" fmla="*/ 12 h 29"/>
              <a:gd name="T16" fmla="*/ 4 w 29"/>
              <a:gd name="T17" fmla="*/ 4 h 29"/>
              <a:gd name="T18" fmla="*/ 17 w 29"/>
              <a:gd name="T19" fmla="*/ 0 h 29"/>
              <a:gd name="T20" fmla="*/ 17 w 29"/>
              <a:gd name="T21" fmla="*/ 0 h 29"/>
              <a:gd name="T22" fmla="*/ 25 w 29"/>
              <a:gd name="T23" fmla="*/ 4 h 29"/>
              <a:gd name="T24" fmla="*/ 29 w 29"/>
              <a:gd name="T25" fmla="*/ 12 h 29"/>
              <a:gd name="T26" fmla="*/ 29 w 29"/>
              <a:gd name="T27" fmla="*/ 1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9" h="29">
                <a:moveTo>
                  <a:pt x="29" y="12"/>
                </a:moveTo>
                <a:lnTo>
                  <a:pt x="29" y="12"/>
                </a:lnTo>
                <a:lnTo>
                  <a:pt x="25" y="25"/>
                </a:lnTo>
                <a:lnTo>
                  <a:pt x="17" y="29"/>
                </a:lnTo>
                <a:lnTo>
                  <a:pt x="17" y="29"/>
                </a:lnTo>
                <a:lnTo>
                  <a:pt x="4" y="25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7" y="0"/>
                </a:lnTo>
                <a:lnTo>
                  <a:pt x="17" y="0"/>
                </a:lnTo>
                <a:lnTo>
                  <a:pt x="25" y="4"/>
                </a:lnTo>
                <a:lnTo>
                  <a:pt x="29" y="12"/>
                </a:lnTo>
                <a:lnTo>
                  <a:pt x="29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7"/>
          <p:cNvSpPr>
            <a:spLocks/>
          </p:cNvSpPr>
          <p:nvPr/>
        </p:nvSpPr>
        <p:spPr bwMode="auto">
          <a:xfrm>
            <a:off x="8315325" y="6311900"/>
            <a:ext cx="100013" cy="100013"/>
          </a:xfrm>
          <a:custGeom>
            <a:avLst/>
            <a:gdLst>
              <a:gd name="T0" fmla="*/ 63 w 63"/>
              <a:gd name="T1" fmla="*/ 29 h 63"/>
              <a:gd name="T2" fmla="*/ 63 w 63"/>
              <a:gd name="T3" fmla="*/ 29 h 63"/>
              <a:gd name="T4" fmla="*/ 59 w 63"/>
              <a:gd name="T5" fmla="*/ 42 h 63"/>
              <a:gd name="T6" fmla="*/ 55 w 63"/>
              <a:gd name="T7" fmla="*/ 55 h 63"/>
              <a:gd name="T8" fmla="*/ 42 w 63"/>
              <a:gd name="T9" fmla="*/ 59 h 63"/>
              <a:gd name="T10" fmla="*/ 34 w 63"/>
              <a:gd name="T11" fmla="*/ 63 h 63"/>
              <a:gd name="T12" fmla="*/ 34 w 63"/>
              <a:gd name="T13" fmla="*/ 63 h 63"/>
              <a:gd name="T14" fmla="*/ 21 w 63"/>
              <a:gd name="T15" fmla="*/ 59 h 63"/>
              <a:gd name="T16" fmla="*/ 8 w 63"/>
              <a:gd name="T17" fmla="*/ 55 h 63"/>
              <a:gd name="T18" fmla="*/ 4 w 63"/>
              <a:gd name="T19" fmla="*/ 42 h 63"/>
              <a:gd name="T20" fmla="*/ 0 w 63"/>
              <a:gd name="T21" fmla="*/ 29 h 63"/>
              <a:gd name="T22" fmla="*/ 0 w 63"/>
              <a:gd name="T23" fmla="*/ 29 h 63"/>
              <a:gd name="T24" fmla="*/ 4 w 63"/>
              <a:gd name="T25" fmla="*/ 17 h 63"/>
              <a:gd name="T26" fmla="*/ 8 w 63"/>
              <a:gd name="T27" fmla="*/ 8 h 63"/>
              <a:gd name="T28" fmla="*/ 21 w 63"/>
              <a:gd name="T29" fmla="*/ 0 h 63"/>
              <a:gd name="T30" fmla="*/ 34 w 63"/>
              <a:gd name="T31" fmla="*/ 0 h 63"/>
              <a:gd name="T32" fmla="*/ 34 w 63"/>
              <a:gd name="T33" fmla="*/ 0 h 63"/>
              <a:gd name="T34" fmla="*/ 42 w 63"/>
              <a:gd name="T35" fmla="*/ 0 h 63"/>
              <a:gd name="T36" fmla="*/ 55 w 63"/>
              <a:gd name="T37" fmla="*/ 8 h 63"/>
              <a:gd name="T38" fmla="*/ 59 w 63"/>
              <a:gd name="T39" fmla="*/ 17 h 63"/>
              <a:gd name="T40" fmla="*/ 63 w 63"/>
              <a:gd name="T41" fmla="*/ 29 h 63"/>
              <a:gd name="T42" fmla="*/ 63 w 63"/>
              <a:gd name="T43" fmla="*/ 29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3">
                <a:moveTo>
                  <a:pt x="63" y="29"/>
                </a:moveTo>
                <a:lnTo>
                  <a:pt x="63" y="29"/>
                </a:lnTo>
                <a:lnTo>
                  <a:pt x="59" y="42"/>
                </a:lnTo>
                <a:lnTo>
                  <a:pt x="55" y="55"/>
                </a:lnTo>
                <a:lnTo>
                  <a:pt x="42" y="59"/>
                </a:lnTo>
                <a:lnTo>
                  <a:pt x="34" y="63"/>
                </a:lnTo>
                <a:lnTo>
                  <a:pt x="34" y="63"/>
                </a:lnTo>
                <a:lnTo>
                  <a:pt x="21" y="59"/>
                </a:lnTo>
                <a:lnTo>
                  <a:pt x="8" y="55"/>
                </a:lnTo>
                <a:lnTo>
                  <a:pt x="4" y="42"/>
                </a:lnTo>
                <a:lnTo>
                  <a:pt x="0" y="29"/>
                </a:lnTo>
                <a:lnTo>
                  <a:pt x="0" y="29"/>
                </a:lnTo>
                <a:lnTo>
                  <a:pt x="4" y="17"/>
                </a:lnTo>
                <a:lnTo>
                  <a:pt x="8" y="8"/>
                </a:lnTo>
                <a:lnTo>
                  <a:pt x="21" y="0"/>
                </a:lnTo>
                <a:lnTo>
                  <a:pt x="34" y="0"/>
                </a:lnTo>
                <a:lnTo>
                  <a:pt x="34" y="0"/>
                </a:lnTo>
                <a:lnTo>
                  <a:pt x="42" y="0"/>
                </a:lnTo>
                <a:lnTo>
                  <a:pt x="55" y="8"/>
                </a:lnTo>
                <a:lnTo>
                  <a:pt x="59" y="17"/>
                </a:lnTo>
                <a:lnTo>
                  <a:pt x="63" y="29"/>
                </a:lnTo>
                <a:lnTo>
                  <a:pt x="63" y="29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8"/>
          <p:cNvSpPr>
            <a:spLocks/>
          </p:cNvSpPr>
          <p:nvPr/>
        </p:nvSpPr>
        <p:spPr bwMode="auto">
          <a:xfrm>
            <a:off x="8736013" y="4117975"/>
            <a:ext cx="41275" cy="47625"/>
          </a:xfrm>
          <a:custGeom>
            <a:avLst/>
            <a:gdLst>
              <a:gd name="T0" fmla="*/ 26 w 26"/>
              <a:gd name="T1" fmla="*/ 13 h 30"/>
              <a:gd name="T2" fmla="*/ 26 w 26"/>
              <a:gd name="T3" fmla="*/ 13 h 30"/>
              <a:gd name="T4" fmla="*/ 21 w 26"/>
              <a:gd name="T5" fmla="*/ 25 h 30"/>
              <a:gd name="T6" fmla="*/ 13 w 26"/>
              <a:gd name="T7" fmla="*/ 30 h 30"/>
              <a:gd name="T8" fmla="*/ 13 w 26"/>
              <a:gd name="T9" fmla="*/ 30 h 30"/>
              <a:gd name="T10" fmla="*/ 0 w 26"/>
              <a:gd name="T11" fmla="*/ 25 h 30"/>
              <a:gd name="T12" fmla="*/ 0 w 26"/>
              <a:gd name="T13" fmla="*/ 13 h 30"/>
              <a:gd name="T14" fmla="*/ 0 w 26"/>
              <a:gd name="T15" fmla="*/ 13 h 30"/>
              <a:gd name="T16" fmla="*/ 0 w 26"/>
              <a:gd name="T17" fmla="*/ 4 h 30"/>
              <a:gd name="T18" fmla="*/ 13 w 26"/>
              <a:gd name="T19" fmla="*/ 0 h 30"/>
              <a:gd name="T20" fmla="*/ 13 w 26"/>
              <a:gd name="T21" fmla="*/ 0 h 30"/>
              <a:gd name="T22" fmla="*/ 21 w 26"/>
              <a:gd name="T23" fmla="*/ 4 h 30"/>
              <a:gd name="T24" fmla="*/ 26 w 26"/>
              <a:gd name="T25" fmla="*/ 13 h 30"/>
              <a:gd name="T26" fmla="*/ 26 w 26"/>
              <a:gd name="T27" fmla="*/ 13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6" h="30">
                <a:moveTo>
                  <a:pt x="26" y="13"/>
                </a:moveTo>
                <a:lnTo>
                  <a:pt x="26" y="13"/>
                </a:lnTo>
                <a:lnTo>
                  <a:pt x="21" y="25"/>
                </a:lnTo>
                <a:lnTo>
                  <a:pt x="13" y="30"/>
                </a:lnTo>
                <a:lnTo>
                  <a:pt x="13" y="30"/>
                </a:lnTo>
                <a:lnTo>
                  <a:pt x="0" y="25"/>
                </a:lnTo>
                <a:lnTo>
                  <a:pt x="0" y="13"/>
                </a:lnTo>
                <a:lnTo>
                  <a:pt x="0" y="13"/>
                </a:lnTo>
                <a:lnTo>
                  <a:pt x="0" y="4"/>
                </a:lnTo>
                <a:lnTo>
                  <a:pt x="13" y="0"/>
                </a:lnTo>
                <a:lnTo>
                  <a:pt x="13" y="0"/>
                </a:lnTo>
                <a:lnTo>
                  <a:pt x="21" y="4"/>
                </a:lnTo>
                <a:lnTo>
                  <a:pt x="26" y="13"/>
                </a:lnTo>
                <a:lnTo>
                  <a:pt x="26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9"/>
          <p:cNvSpPr>
            <a:spLocks/>
          </p:cNvSpPr>
          <p:nvPr/>
        </p:nvSpPr>
        <p:spPr bwMode="auto">
          <a:xfrm>
            <a:off x="8702675" y="4090988"/>
            <a:ext cx="100013" cy="100013"/>
          </a:xfrm>
          <a:custGeom>
            <a:avLst/>
            <a:gdLst>
              <a:gd name="T0" fmla="*/ 63 w 63"/>
              <a:gd name="T1" fmla="*/ 30 h 63"/>
              <a:gd name="T2" fmla="*/ 63 w 63"/>
              <a:gd name="T3" fmla="*/ 30 h 63"/>
              <a:gd name="T4" fmla="*/ 63 w 63"/>
              <a:gd name="T5" fmla="*/ 42 h 63"/>
              <a:gd name="T6" fmla="*/ 55 w 63"/>
              <a:gd name="T7" fmla="*/ 55 h 63"/>
              <a:gd name="T8" fmla="*/ 47 w 63"/>
              <a:gd name="T9" fmla="*/ 59 h 63"/>
              <a:gd name="T10" fmla="*/ 34 w 63"/>
              <a:gd name="T11" fmla="*/ 63 h 63"/>
              <a:gd name="T12" fmla="*/ 34 w 63"/>
              <a:gd name="T13" fmla="*/ 63 h 63"/>
              <a:gd name="T14" fmla="*/ 21 w 63"/>
              <a:gd name="T15" fmla="*/ 59 h 63"/>
              <a:gd name="T16" fmla="*/ 9 w 63"/>
              <a:gd name="T17" fmla="*/ 55 h 63"/>
              <a:gd name="T18" fmla="*/ 4 w 63"/>
              <a:gd name="T19" fmla="*/ 42 h 63"/>
              <a:gd name="T20" fmla="*/ 0 w 63"/>
              <a:gd name="T21" fmla="*/ 30 h 63"/>
              <a:gd name="T22" fmla="*/ 0 w 63"/>
              <a:gd name="T23" fmla="*/ 30 h 63"/>
              <a:gd name="T24" fmla="*/ 4 w 63"/>
              <a:gd name="T25" fmla="*/ 17 h 63"/>
              <a:gd name="T26" fmla="*/ 9 w 63"/>
              <a:gd name="T27" fmla="*/ 9 h 63"/>
              <a:gd name="T28" fmla="*/ 21 w 63"/>
              <a:gd name="T29" fmla="*/ 4 h 63"/>
              <a:gd name="T30" fmla="*/ 34 w 63"/>
              <a:gd name="T31" fmla="*/ 0 h 63"/>
              <a:gd name="T32" fmla="*/ 34 w 63"/>
              <a:gd name="T33" fmla="*/ 0 h 63"/>
              <a:gd name="T34" fmla="*/ 47 w 63"/>
              <a:gd name="T35" fmla="*/ 4 h 63"/>
              <a:gd name="T36" fmla="*/ 55 w 63"/>
              <a:gd name="T37" fmla="*/ 9 h 63"/>
              <a:gd name="T38" fmla="*/ 63 w 63"/>
              <a:gd name="T39" fmla="*/ 17 h 63"/>
              <a:gd name="T40" fmla="*/ 63 w 63"/>
              <a:gd name="T41" fmla="*/ 30 h 63"/>
              <a:gd name="T42" fmla="*/ 63 w 63"/>
              <a:gd name="T43" fmla="*/ 3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3">
                <a:moveTo>
                  <a:pt x="63" y="30"/>
                </a:moveTo>
                <a:lnTo>
                  <a:pt x="63" y="30"/>
                </a:lnTo>
                <a:lnTo>
                  <a:pt x="63" y="42"/>
                </a:lnTo>
                <a:lnTo>
                  <a:pt x="55" y="55"/>
                </a:lnTo>
                <a:lnTo>
                  <a:pt x="47" y="59"/>
                </a:lnTo>
                <a:lnTo>
                  <a:pt x="34" y="63"/>
                </a:lnTo>
                <a:lnTo>
                  <a:pt x="34" y="63"/>
                </a:lnTo>
                <a:lnTo>
                  <a:pt x="21" y="59"/>
                </a:lnTo>
                <a:lnTo>
                  <a:pt x="9" y="55"/>
                </a:lnTo>
                <a:lnTo>
                  <a:pt x="4" y="42"/>
                </a:lnTo>
                <a:lnTo>
                  <a:pt x="0" y="30"/>
                </a:lnTo>
                <a:lnTo>
                  <a:pt x="0" y="30"/>
                </a:lnTo>
                <a:lnTo>
                  <a:pt x="4" y="17"/>
                </a:lnTo>
                <a:lnTo>
                  <a:pt x="9" y="9"/>
                </a:lnTo>
                <a:lnTo>
                  <a:pt x="21" y="4"/>
                </a:lnTo>
                <a:lnTo>
                  <a:pt x="34" y="0"/>
                </a:lnTo>
                <a:lnTo>
                  <a:pt x="34" y="0"/>
                </a:lnTo>
                <a:lnTo>
                  <a:pt x="47" y="4"/>
                </a:lnTo>
                <a:lnTo>
                  <a:pt x="55" y="9"/>
                </a:lnTo>
                <a:lnTo>
                  <a:pt x="63" y="17"/>
                </a:lnTo>
                <a:lnTo>
                  <a:pt x="63" y="30"/>
                </a:lnTo>
                <a:lnTo>
                  <a:pt x="63" y="30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90"/>
          <p:cNvSpPr>
            <a:spLocks/>
          </p:cNvSpPr>
          <p:nvPr/>
        </p:nvSpPr>
        <p:spPr bwMode="auto">
          <a:xfrm>
            <a:off x="8509000" y="3509963"/>
            <a:ext cx="47625" cy="39688"/>
          </a:xfrm>
          <a:custGeom>
            <a:avLst/>
            <a:gdLst>
              <a:gd name="T0" fmla="*/ 30 w 30"/>
              <a:gd name="T1" fmla="*/ 12 h 25"/>
              <a:gd name="T2" fmla="*/ 30 w 30"/>
              <a:gd name="T3" fmla="*/ 12 h 25"/>
              <a:gd name="T4" fmla="*/ 25 w 30"/>
              <a:gd name="T5" fmla="*/ 21 h 25"/>
              <a:gd name="T6" fmla="*/ 13 w 30"/>
              <a:gd name="T7" fmla="*/ 25 h 25"/>
              <a:gd name="T8" fmla="*/ 13 w 30"/>
              <a:gd name="T9" fmla="*/ 25 h 25"/>
              <a:gd name="T10" fmla="*/ 4 w 30"/>
              <a:gd name="T11" fmla="*/ 21 h 25"/>
              <a:gd name="T12" fmla="*/ 0 w 30"/>
              <a:gd name="T13" fmla="*/ 12 h 25"/>
              <a:gd name="T14" fmla="*/ 0 w 30"/>
              <a:gd name="T15" fmla="*/ 12 h 25"/>
              <a:gd name="T16" fmla="*/ 4 w 30"/>
              <a:gd name="T17" fmla="*/ 0 h 25"/>
              <a:gd name="T18" fmla="*/ 13 w 30"/>
              <a:gd name="T19" fmla="*/ 0 h 25"/>
              <a:gd name="T20" fmla="*/ 13 w 30"/>
              <a:gd name="T21" fmla="*/ 0 h 25"/>
              <a:gd name="T22" fmla="*/ 25 w 30"/>
              <a:gd name="T23" fmla="*/ 0 h 25"/>
              <a:gd name="T24" fmla="*/ 30 w 30"/>
              <a:gd name="T25" fmla="*/ 12 h 25"/>
              <a:gd name="T26" fmla="*/ 30 w 30"/>
              <a:gd name="T27" fmla="*/ 1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" h="25">
                <a:moveTo>
                  <a:pt x="30" y="12"/>
                </a:moveTo>
                <a:lnTo>
                  <a:pt x="30" y="12"/>
                </a:lnTo>
                <a:lnTo>
                  <a:pt x="25" y="21"/>
                </a:lnTo>
                <a:lnTo>
                  <a:pt x="13" y="25"/>
                </a:lnTo>
                <a:lnTo>
                  <a:pt x="13" y="25"/>
                </a:lnTo>
                <a:lnTo>
                  <a:pt x="4" y="21"/>
                </a:lnTo>
                <a:lnTo>
                  <a:pt x="0" y="12"/>
                </a:lnTo>
                <a:lnTo>
                  <a:pt x="0" y="12"/>
                </a:lnTo>
                <a:lnTo>
                  <a:pt x="4" y="0"/>
                </a:lnTo>
                <a:lnTo>
                  <a:pt x="13" y="0"/>
                </a:lnTo>
                <a:lnTo>
                  <a:pt x="13" y="0"/>
                </a:lnTo>
                <a:lnTo>
                  <a:pt x="25" y="0"/>
                </a:lnTo>
                <a:lnTo>
                  <a:pt x="30" y="12"/>
                </a:lnTo>
                <a:lnTo>
                  <a:pt x="30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1"/>
          <p:cNvSpPr>
            <a:spLocks/>
          </p:cNvSpPr>
          <p:nvPr/>
        </p:nvSpPr>
        <p:spPr bwMode="auto">
          <a:xfrm>
            <a:off x="8482013" y="3476625"/>
            <a:ext cx="100013" cy="100013"/>
          </a:xfrm>
          <a:custGeom>
            <a:avLst/>
            <a:gdLst>
              <a:gd name="T0" fmla="*/ 63 w 63"/>
              <a:gd name="T1" fmla="*/ 33 h 63"/>
              <a:gd name="T2" fmla="*/ 63 w 63"/>
              <a:gd name="T3" fmla="*/ 33 h 63"/>
              <a:gd name="T4" fmla="*/ 59 w 63"/>
              <a:gd name="T5" fmla="*/ 46 h 63"/>
              <a:gd name="T6" fmla="*/ 55 w 63"/>
              <a:gd name="T7" fmla="*/ 54 h 63"/>
              <a:gd name="T8" fmla="*/ 42 w 63"/>
              <a:gd name="T9" fmla="*/ 63 h 63"/>
              <a:gd name="T10" fmla="*/ 30 w 63"/>
              <a:gd name="T11" fmla="*/ 63 h 63"/>
              <a:gd name="T12" fmla="*/ 30 w 63"/>
              <a:gd name="T13" fmla="*/ 63 h 63"/>
              <a:gd name="T14" fmla="*/ 17 w 63"/>
              <a:gd name="T15" fmla="*/ 63 h 63"/>
              <a:gd name="T16" fmla="*/ 9 w 63"/>
              <a:gd name="T17" fmla="*/ 54 h 63"/>
              <a:gd name="T18" fmla="*/ 0 w 63"/>
              <a:gd name="T19" fmla="*/ 46 h 63"/>
              <a:gd name="T20" fmla="*/ 0 w 63"/>
              <a:gd name="T21" fmla="*/ 33 h 63"/>
              <a:gd name="T22" fmla="*/ 0 w 63"/>
              <a:gd name="T23" fmla="*/ 33 h 63"/>
              <a:gd name="T24" fmla="*/ 0 w 63"/>
              <a:gd name="T25" fmla="*/ 21 h 63"/>
              <a:gd name="T26" fmla="*/ 9 w 63"/>
              <a:gd name="T27" fmla="*/ 12 h 63"/>
              <a:gd name="T28" fmla="*/ 17 w 63"/>
              <a:gd name="T29" fmla="*/ 4 h 63"/>
              <a:gd name="T30" fmla="*/ 30 w 63"/>
              <a:gd name="T31" fmla="*/ 0 h 63"/>
              <a:gd name="T32" fmla="*/ 30 w 63"/>
              <a:gd name="T33" fmla="*/ 0 h 63"/>
              <a:gd name="T34" fmla="*/ 42 w 63"/>
              <a:gd name="T35" fmla="*/ 4 h 63"/>
              <a:gd name="T36" fmla="*/ 55 w 63"/>
              <a:gd name="T37" fmla="*/ 12 h 63"/>
              <a:gd name="T38" fmla="*/ 59 w 63"/>
              <a:gd name="T39" fmla="*/ 21 h 63"/>
              <a:gd name="T40" fmla="*/ 63 w 63"/>
              <a:gd name="T41" fmla="*/ 33 h 63"/>
              <a:gd name="T42" fmla="*/ 63 w 63"/>
              <a:gd name="T43" fmla="*/ 3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3" h="63">
                <a:moveTo>
                  <a:pt x="63" y="33"/>
                </a:moveTo>
                <a:lnTo>
                  <a:pt x="63" y="33"/>
                </a:lnTo>
                <a:lnTo>
                  <a:pt x="59" y="46"/>
                </a:lnTo>
                <a:lnTo>
                  <a:pt x="55" y="54"/>
                </a:lnTo>
                <a:lnTo>
                  <a:pt x="42" y="63"/>
                </a:lnTo>
                <a:lnTo>
                  <a:pt x="30" y="63"/>
                </a:lnTo>
                <a:lnTo>
                  <a:pt x="30" y="63"/>
                </a:lnTo>
                <a:lnTo>
                  <a:pt x="17" y="63"/>
                </a:lnTo>
                <a:lnTo>
                  <a:pt x="9" y="54"/>
                </a:lnTo>
                <a:lnTo>
                  <a:pt x="0" y="46"/>
                </a:lnTo>
                <a:lnTo>
                  <a:pt x="0" y="33"/>
                </a:lnTo>
                <a:lnTo>
                  <a:pt x="0" y="33"/>
                </a:lnTo>
                <a:lnTo>
                  <a:pt x="0" y="21"/>
                </a:lnTo>
                <a:lnTo>
                  <a:pt x="9" y="12"/>
                </a:lnTo>
                <a:lnTo>
                  <a:pt x="17" y="4"/>
                </a:lnTo>
                <a:lnTo>
                  <a:pt x="30" y="0"/>
                </a:lnTo>
                <a:lnTo>
                  <a:pt x="30" y="0"/>
                </a:lnTo>
                <a:lnTo>
                  <a:pt x="42" y="4"/>
                </a:lnTo>
                <a:lnTo>
                  <a:pt x="55" y="12"/>
                </a:lnTo>
                <a:lnTo>
                  <a:pt x="59" y="21"/>
                </a:lnTo>
                <a:lnTo>
                  <a:pt x="63" y="33"/>
                </a:lnTo>
                <a:lnTo>
                  <a:pt x="63" y="33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2"/>
          <p:cNvSpPr>
            <a:spLocks/>
          </p:cNvSpPr>
          <p:nvPr/>
        </p:nvSpPr>
        <p:spPr bwMode="auto">
          <a:xfrm>
            <a:off x="9566275" y="2559050"/>
            <a:ext cx="133350" cy="134938"/>
          </a:xfrm>
          <a:custGeom>
            <a:avLst/>
            <a:gdLst>
              <a:gd name="T0" fmla="*/ 84 w 84"/>
              <a:gd name="T1" fmla="*/ 43 h 85"/>
              <a:gd name="T2" fmla="*/ 84 w 84"/>
              <a:gd name="T3" fmla="*/ 43 h 85"/>
              <a:gd name="T4" fmla="*/ 80 w 84"/>
              <a:gd name="T5" fmla="*/ 59 h 85"/>
              <a:gd name="T6" fmla="*/ 71 w 84"/>
              <a:gd name="T7" fmla="*/ 72 h 85"/>
              <a:gd name="T8" fmla="*/ 59 w 84"/>
              <a:gd name="T9" fmla="*/ 81 h 85"/>
              <a:gd name="T10" fmla="*/ 42 w 84"/>
              <a:gd name="T11" fmla="*/ 85 h 85"/>
              <a:gd name="T12" fmla="*/ 42 w 84"/>
              <a:gd name="T13" fmla="*/ 85 h 85"/>
              <a:gd name="T14" fmla="*/ 25 w 84"/>
              <a:gd name="T15" fmla="*/ 81 h 85"/>
              <a:gd name="T16" fmla="*/ 12 w 84"/>
              <a:gd name="T17" fmla="*/ 72 h 85"/>
              <a:gd name="T18" fmla="*/ 4 w 84"/>
              <a:gd name="T19" fmla="*/ 59 h 85"/>
              <a:gd name="T20" fmla="*/ 0 w 84"/>
              <a:gd name="T21" fmla="*/ 43 h 85"/>
              <a:gd name="T22" fmla="*/ 0 w 84"/>
              <a:gd name="T23" fmla="*/ 43 h 85"/>
              <a:gd name="T24" fmla="*/ 4 w 84"/>
              <a:gd name="T25" fmla="*/ 26 h 85"/>
              <a:gd name="T26" fmla="*/ 12 w 84"/>
              <a:gd name="T27" fmla="*/ 13 h 85"/>
              <a:gd name="T28" fmla="*/ 25 w 84"/>
              <a:gd name="T29" fmla="*/ 5 h 85"/>
              <a:gd name="T30" fmla="*/ 42 w 84"/>
              <a:gd name="T31" fmla="*/ 0 h 85"/>
              <a:gd name="T32" fmla="*/ 42 w 84"/>
              <a:gd name="T33" fmla="*/ 0 h 85"/>
              <a:gd name="T34" fmla="*/ 59 w 84"/>
              <a:gd name="T35" fmla="*/ 5 h 85"/>
              <a:gd name="T36" fmla="*/ 71 w 84"/>
              <a:gd name="T37" fmla="*/ 13 h 85"/>
              <a:gd name="T38" fmla="*/ 80 w 84"/>
              <a:gd name="T39" fmla="*/ 26 h 85"/>
              <a:gd name="T40" fmla="*/ 84 w 84"/>
              <a:gd name="T41" fmla="*/ 43 h 85"/>
              <a:gd name="T42" fmla="*/ 84 w 84"/>
              <a:gd name="T43" fmla="*/ 4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4" h="85">
                <a:moveTo>
                  <a:pt x="84" y="43"/>
                </a:moveTo>
                <a:lnTo>
                  <a:pt x="84" y="43"/>
                </a:lnTo>
                <a:lnTo>
                  <a:pt x="80" y="59"/>
                </a:lnTo>
                <a:lnTo>
                  <a:pt x="71" y="72"/>
                </a:lnTo>
                <a:lnTo>
                  <a:pt x="59" y="81"/>
                </a:lnTo>
                <a:lnTo>
                  <a:pt x="42" y="85"/>
                </a:lnTo>
                <a:lnTo>
                  <a:pt x="42" y="85"/>
                </a:lnTo>
                <a:lnTo>
                  <a:pt x="25" y="81"/>
                </a:lnTo>
                <a:lnTo>
                  <a:pt x="12" y="72"/>
                </a:lnTo>
                <a:lnTo>
                  <a:pt x="4" y="59"/>
                </a:lnTo>
                <a:lnTo>
                  <a:pt x="0" y="43"/>
                </a:lnTo>
                <a:lnTo>
                  <a:pt x="0" y="43"/>
                </a:lnTo>
                <a:lnTo>
                  <a:pt x="4" y="26"/>
                </a:lnTo>
                <a:lnTo>
                  <a:pt x="12" y="13"/>
                </a:lnTo>
                <a:lnTo>
                  <a:pt x="25" y="5"/>
                </a:lnTo>
                <a:lnTo>
                  <a:pt x="42" y="0"/>
                </a:lnTo>
                <a:lnTo>
                  <a:pt x="42" y="0"/>
                </a:lnTo>
                <a:lnTo>
                  <a:pt x="59" y="5"/>
                </a:lnTo>
                <a:lnTo>
                  <a:pt x="71" y="13"/>
                </a:lnTo>
                <a:lnTo>
                  <a:pt x="80" y="26"/>
                </a:lnTo>
                <a:lnTo>
                  <a:pt x="84" y="43"/>
                </a:lnTo>
                <a:lnTo>
                  <a:pt x="84" y="43"/>
                </a:lnTo>
                <a:close/>
              </a:path>
            </a:pathLst>
          </a:custGeom>
          <a:noFill/>
          <a:ln w="269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3"/>
          <p:cNvSpPr>
            <a:spLocks/>
          </p:cNvSpPr>
          <p:nvPr/>
        </p:nvSpPr>
        <p:spPr bwMode="auto">
          <a:xfrm>
            <a:off x="9605963" y="2600325"/>
            <a:ext cx="60325" cy="52388"/>
          </a:xfrm>
          <a:custGeom>
            <a:avLst/>
            <a:gdLst>
              <a:gd name="T0" fmla="*/ 38 w 38"/>
              <a:gd name="T1" fmla="*/ 17 h 33"/>
              <a:gd name="T2" fmla="*/ 38 w 38"/>
              <a:gd name="T3" fmla="*/ 17 h 33"/>
              <a:gd name="T4" fmla="*/ 34 w 38"/>
              <a:gd name="T5" fmla="*/ 25 h 33"/>
              <a:gd name="T6" fmla="*/ 29 w 38"/>
              <a:gd name="T7" fmla="*/ 29 h 33"/>
              <a:gd name="T8" fmla="*/ 25 w 38"/>
              <a:gd name="T9" fmla="*/ 33 h 33"/>
              <a:gd name="T10" fmla="*/ 17 w 38"/>
              <a:gd name="T11" fmla="*/ 33 h 33"/>
              <a:gd name="T12" fmla="*/ 17 w 38"/>
              <a:gd name="T13" fmla="*/ 33 h 33"/>
              <a:gd name="T14" fmla="*/ 8 w 38"/>
              <a:gd name="T15" fmla="*/ 33 h 33"/>
              <a:gd name="T16" fmla="*/ 4 w 38"/>
              <a:gd name="T17" fmla="*/ 29 h 33"/>
              <a:gd name="T18" fmla="*/ 0 w 38"/>
              <a:gd name="T19" fmla="*/ 25 h 33"/>
              <a:gd name="T20" fmla="*/ 0 w 38"/>
              <a:gd name="T21" fmla="*/ 17 h 33"/>
              <a:gd name="T22" fmla="*/ 0 w 38"/>
              <a:gd name="T23" fmla="*/ 17 h 33"/>
              <a:gd name="T24" fmla="*/ 0 w 38"/>
              <a:gd name="T25" fmla="*/ 8 h 33"/>
              <a:gd name="T26" fmla="*/ 4 w 38"/>
              <a:gd name="T27" fmla="*/ 4 h 33"/>
              <a:gd name="T28" fmla="*/ 8 w 38"/>
              <a:gd name="T29" fmla="*/ 0 h 33"/>
              <a:gd name="T30" fmla="*/ 17 w 38"/>
              <a:gd name="T31" fmla="*/ 0 h 33"/>
              <a:gd name="T32" fmla="*/ 17 w 38"/>
              <a:gd name="T33" fmla="*/ 0 h 33"/>
              <a:gd name="T34" fmla="*/ 25 w 38"/>
              <a:gd name="T35" fmla="*/ 0 h 33"/>
              <a:gd name="T36" fmla="*/ 29 w 38"/>
              <a:gd name="T37" fmla="*/ 4 h 33"/>
              <a:gd name="T38" fmla="*/ 34 w 38"/>
              <a:gd name="T39" fmla="*/ 8 h 33"/>
              <a:gd name="T40" fmla="*/ 38 w 38"/>
              <a:gd name="T41" fmla="*/ 17 h 33"/>
              <a:gd name="T42" fmla="*/ 38 w 38"/>
              <a:gd name="T43" fmla="*/ 17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8" h="33">
                <a:moveTo>
                  <a:pt x="38" y="17"/>
                </a:moveTo>
                <a:lnTo>
                  <a:pt x="38" y="17"/>
                </a:lnTo>
                <a:lnTo>
                  <a:pt x="34" y="25"/>
                </a:lnTo>
                <a:lnTo>
                  <a:pt x="29" y="29"/>
                </a:lnTo>
                <a:lnTo>
                  <a:pt x="25" y="33"/>
                </a:lnTo>
                <a:lnTo>
                  <a:pt x="17" y="33"/>
                </a:lnTo>
                <a:lnTo>
                  <a:pt x="17" y="33"/>
                </a:lnTo>
                <a:lnTo>
                  <a:pt x="8" y="33"/>
                </a:lnTo>
                <a:lnTo>
                  <a:pt x="4" y="29"/>
                </a:lnTo>
                <a:lnTo>
                  <a:pt x="0" y="25"/>
                </a:lnTo>
                <a:lnTo>
                  <a:pt x="0" y="17"/>
                </a:lnTo>
                <a:lnTo>
                  <a:pt x="0" y="17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7" y="0"/>
                </a:lnTo>
                <a:lnTo>
                  <a:pt x="17" y="0"/>
                </a:lnTo>
                <a:lnTo>
                  <a:pt x="25" y="0"/>
                </a:lnTo>
                <a:lnTo>
                  <a:pt x="29" y="4"/>
                </a:lnTo>
                <a:lnTo>
                  <a:pt x="34" y="8"/>
                </a:lnTo>
                <a:lnTo>
                  <a:pt x="38" y="17"/>
                </a:lnTo>
                <a:lnTo>
                  <a:pt x="38" y="17"/>
                </a:lnTo>
                <a:close/>
              </a:path>
            </a:pathLst>
          </a:custGeom>
          <a:noFill/>
          <a:ln w="269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标题 1"/>
          <p:cNvSpPr txBox="1">
            <a:spLocks/>
          </p:cNvSpPr>
          <p:nvPr/>
        </p:nvSpPr>
        <p:spPr>
          <a:xfrm>
            <a:off x="590550" y="1132681"/>
            <a:ext cx="1581150" cy="231060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辽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宁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89697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5705475" y="-73025"/>
            <a:ext cx="6054725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5792788" y="0"/>
            <a:ext cx="5894388" cy="6697663"/>
          </a:xfrm>
          <a:custGeom>
            <a:avLst/>
            <a:gdLst>
              <a:gd name="T0" fmla="*/ 1263 w 3713"/>
              <a:gd name="T1" fmla="*/ 27 h 4219"/>
              <a:gd name="T2" fmla="*/ 1487 w 3713"/>
              <a:gd name="T3" fmla="*/ 13 h 4219"/>
              <a:gd name="T4" fmla="*/ 1939 w 3713"/>
              <a:gd name="T5" fmla="*/ 187 h 4219"/>
              <a:gd name="T6" fmla="*/ 2244 w 3713"/>
              <a:gd name="T7" fmla="*/ 296 h 4219"/>
              <a:gd name="T8" fmla="*/ 2363 w 3713"/>
              <a:gd name="T9" fmla="*/ 396 h 4219"/>
              <a:gd name="T10" fmla="*/ 2646 w 3713"/>
              <a:gd name="T11" fmla="*/ 415 h 4219"/>
              <a:gd name="T12" fmla="*/ 2878 w 3713"/>
              <a:gd name="T13" fmla="*/ 273 h 4219"/>
              <a:gd name="T14" fmla="*/ 2837 w 3713"/>
              <a:gd name="T15" fmla="*/ 520 h 4219"/>
              <a:gd name="T16" fmla="*/ 2974 w 3713"/>
              <a:gd name="T17" fmla="*/ 511 h 4219"/>
              <a:gd name="T18" fmla="*/ 3257 w 3713"/>
              <a:gd name="T19" fmla="*/ 365 h 4219"/>
              <a:gd name="T20" fmla="*/ 3358 w 3713"/>
              <a:gd name="T21" fmla="*/ 538 h 4219"/>
              <a:gd name="T22" fmla="*/ 3330 w 3713"/>
              <a:gd name="T23" fmla="*/ 784 h 4219"/>
              <a:gd name="T24" fmla="*/ 3535 w 3713"/>
              <a:gd name="T25" fmla="*/ 917 h 4219"/>
              <a:gd name="T26" fmla="*/ 3645 w 3713"/>
              <a:gd name="T27" fmla="*/ 994 h 4219"/>
              <a:gd name="T28" fmla="*/ 3695 w 3713"/>
              <a:gd name="T29" fmla="*/ 1259 h 4219"/>
              <a:gd name="T30" fmla="*/ 3577 w 3713"/>
              <a:gd name="T31" fmla="*/ 1505 h 4219"/>
              <a:gd name="T32" fmla="*/ 3440 w 3713"/>
              <a:gd name="T33" fmla="*/ 1637 h 4219"/>
              <a:gd name="T34" fmla="*/ 3280 w 3713"/>
              <a:gd name="T35" fmla="*/ 2011 h 4219"/>
              <a:gd name="T36" fmla="*/ 3462 w 3713"/>
              <a:gd name="T37" fmla="*/ 2221 h 4219"/>
              <a:gd name="T38" fmla="*/ 3472 w 3713"/>
              <a:gd name="T39" fmla="*/ 2536 h 4219"/>
              <a:gd name="T40" fmla="*/ 3577 w 3713"/>
              <a:gd name="T41" fmla="*/ 2737 h 4219"/>
              <a:gd name="T42" fmla="*/ 3686 w 3713"/>
              <a:gd name="T43" fmla="*/ 3029 h 4219"/>
              <a:gd name="T44" fmla="*/ 3522 w 3713"/>
              <a:gd name="T45" fmla="*/ 3348 h 4219"/>
              <a:gd name="T46" fmla="*/ 3485 w 3713"/>
              <a:gd name="T47" fmla="*/ 3644 h 4219"/>
              <a:gd name="T48" fmla="*/ 3024 w 3713"/>
              <a:gd name="T49" fmla="*/ 3567 h 4219"/>
              <a:gd name="T50" fmla="*/ 2865 w 3713"/>
              <a:gd name="T51" fmla="*/ 3795 h 4219"/>
              <a:gd name="T52" fmla="*/ 2842 w 3713"/>
              <a:gd name="T53" fmla="*/ 4019 h 4219"/>
              <a:gd name="T54" fmla="*/ 2573 w 3713"/>
              <a:gd name="T55" fmla="*/ 3863 h 4219"/>
              <a:gd name="T56" fmla="*/ 2295 w 3713"/>
              <a:gd name="T57" fmla="*/ 3822 h 4219"/>
              <a:gd name="T58" fmla="*/ 2285 w 3713"/>
              <a:gd name="T59" fmla="*/ 4037 h 4219"/>
              <a:gd name="T60" fmla="*/ 1934 w 3713"/>
              <a:gd name="T61" fmla="*/ 4142 h 4219"/>
              <a:gd name="T62" fmla="*/ 1793 w 3713"/>
              <a:gd name="T63" fmla="*/ 4073 h 4219"/>
              <a:gd name="T64" fmla="*/ 1761 w 3713"/>
              <a:gd name="T65" fmla="*/ 3850 h 4219"/>
              <a:gd name="T66" fmla="*/ 1537 w 3713"/>
              <a:gd name="T67" fmla="*/ 3964 h 4219"/>
              <a:gd name="T68" fmla="*/ 1501 w 3713"/>
              <a:gd name="T69" fmla="*/ 3795 h 4219"/>
              <a:gd name="T70" fmla="*/ 1692 w 3713"/>
              <a:gd name="T71" fmla="*/ 3494 h 4219"/>
              <a:gd name="T72" fmla="*/ 1788 w 3713"/>
              <a:gd name="T73" fmla="*/ 3261 h 4219"/>
              <a:gd name="T74" fmla="*/ 1670 w 3713"/>
              <a:gd name="T75" fmla="*/ 3102 h 4219"/>
              <a:gd name="T76" fmla="*/ 1209 w 3713"/>
              <a:gd name="T77" fmla="*/ 2928 h 4219"/>
              <a:gd name="T78" fmla="*/ 990 w 3713"/>
              <a:gd name="T79" fmla="*/ 3193 h 4219"/>
              <a:gd name="T80" fmla="*/ 880 w 3713"/>
              <a:gd name="T81" fmla="*/ 3161 h 4219"/>
              <a:gd name="T82" fmla="*/ 734 w 3713"/>
              <a:gd name="T83" fmla="*/ 3042 h 4219"/>
              <a:gd name="T84" fmla="*/ 620 w 3713"/>
              <a:gd name="T85" fmla="*/ 3257 h 4219"/>
              <a:gd name="T86" fmla="*/ 461 w 3713"/>
              <a:gd name="T87" fmla="*/ 3147 h 4219"/>
              <a:gd name="T88" fmla="*/ 346 w 3713"/>
              <a:gd name="T89" fmla="*/ 2947 h 4219"/>
              <a:gd name="T90" fmla="*/ 328 w 3713"/>
              <a:gd name="T91" fmla="*/ 2645 h 4219"/>
              <a:gd name="T92" fmla="*/ 492 w 3713"/>
              <a:gd name="T93" fmla="*/ 2499 h 4219"/>
              <a:gd name="T94" fmla="*/ 456 w 3713"/>
              <a:gd name="T95" fmla="*/ 2290 h 4219"/>
              <a:gd name="T96" fmla="*/ 169 w 3713"/>
              <a:gd name="T97" fmla="*/ 2294 h 4219"/>
              <a:gd name="T98" fmla="*/ 141 w 3713"/>
              <a:gd name="T99" fmla="*/ 2153 h 4219"/>
              <a:gd name="T100" fmla="*/ 328 w 3713"/>
              <a:gd name="T101" fmla="*/ 2048 h 4219"/>
              <a:gd name="T102" fmla="*/ 419 w 3713"/>
              <a:gd name="T103" fmla="*/ 1824 h 4219"/>
              <a:gd name="T104" fmla="*/ 392 w 3713"/>
              <a:gd name="T105" fmla="*/ 1400 h 4219"/>
              <a:gd name="T106" fmla="*/ 374 w 3713"/>
              <a:gd name="T107" fmla="*/ 1154 h 4219"/>
              <a:gd name="T108" fmla="*/ 337 w 3713"/>
              <a:gd name="T109" fmla="*/ 999 h 4219"/>
              <a:gd name="T110" fmla="*/ 356 w 3713"/>
              <a:gd name="T111" fmla="*/ 775 h 4219"/>
              <a:gd name="T112" fmla="*/ 442 w 3713"/>
              <a:gd name="T113" fmla="*/ 556 h 4219"/>
              <a:gd name="T114" fmla="*/ 629 w 3713"/>
              <a:gd name="T115" fmla="*/ 369 h 4219"/>
              <a:gd name="T116" fmla="*/ 908 w 3713"/>
              <a:gd name="T117" fmla="*/ 260 h 4219"/>
              <a:gd name="T118" fmla="*/ 1086 w 3713"/>
              <a:gd name="T119" fmla="*/ 369 h 4219"/>
              <a:gd name="T120" fmla="*/ 1241 w 3713"/>
              <a:gd name="T121" fmla="*/ 187 h 4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713" h="4219">
                <a:moveTo>
                  <a:pt x="1241" y="187"/>
                </a:moveTo>
                <a:lnTo>
                  <a:pt x="1241" y="187"/>
                </a:lnTo>
                <a:lnTo>
                  <a:pt x="1218" y="173"/>
                </a:lnTo>
                <a:lnTo>
                  <a:pt x="1209" y="164"/>
                </a:lnTo>
                <a:lnTo>
                  <a:pt x="1195" y="150"/>
                </a:lnTo>
                <a:lnTo>
                  <a:pt x="1195" y="150"/>
                </a:lnTo>
                <a:lnTo>
                  <a:pt x="1200" y="146"/>
                </a:lnTo>
                <a:lnTo>
                  <a:pt x="1213" y="132"/>
                </a:lnTo>
                <a:lnTo>
                  <a:pt x="1222" y="109"/>
                </a:lnTo>
                <a:lnTo>
                  <a:pt x="1227" y="91"/>
                </a:lnTo>
                <a:lnTo>
                  <a:pt x="1227" y="68"/>
                </a:lnTo>
                <a:lnTo>
                  <a:pt x="1227" y="68"/>
                </a:lnTo>
                <a:lnTo>
                  <a:pt x="1232" y="45"/>
                </a:lnTo>
                <a:lnTo>
                  <a:pt x="1236" y="36"/>
                </a:lnTo>
                <a:lnTo>
                  <a:pt x="1250" y="27"/>
                </a:lnTo>
                <a:lnTo>
                  <a:pt x="1263" y="27"/>
                </a:lnTo>
                <a:lnTo>
                  <a:pt x="1295" y="36"/>
                </a:lnTo>
                <a:lnTo>
                  <a:pt x="1332" y="50"/>
                </a:lnTo>
                <a:lnTo>
                  <a:pt x="1332" y="50"/>
                </a:lnTo>
                <a:lnTo>
                  <a:pt x="1346" y="50"/>
                </a:lnTo>
                <a:lnTo>
                  <a:pt x="1359" y="50"/>
                </a:lnTo>
                <a:lnTo>
                  <a:pt x="1368" y="45"/>
                </a:lnTo>
                <a:lnTo>
                  <a:pt x="1373" y="41"/>
                </a:lnTo>
                <a:lnTo>
                  <a:pt x="1378" y="27"/>
                </a:lnTo>
                <a:lnTo>
                  <a:pt x="1382" y="22"/>
                </a:lnTo>
                <a:lnTo>
                  <a:pt x="1382" y="22"/>
                </a:lnTo>
                <a:lnTo>
                  <a:pt x="1387" y="9"/>
                </a:lnTo>
                <a:lnTo>
                  <a:pt x="1400" y="4"/>
                </a:lnTo>
                <a:lnTo>
                  <a:pt x="1414" y="0"/>
                </a:lnTo>
                <a:lnTo>
                  <a:pt x="1432" y="4"/>
                </a:lnTo>
                <a:lnTo>
                  <a:pt x="1469" y="9"/>
                </a:lnTo>
                <a:lnTo>
                  <a:pt x="1487" y="13"/>
                </a:lnTo>
                <a:lnTo>
                  <a:pt x="1537" y="50"/>
                </a:lnTo>
                <a:lnTo>
                  <a:pt x="1537" y="50"/>
                </a:lnTo>
                <a:lnTo>
                  <a:pt x="1560" y="45"/>
                </a:lnTo>
                <a:lnTo>
                  <a:pt x="1610" y="45"/>
                </a:lnTo>
                <a:lnTo>
                  <a:pt x="1642" y="45"/>
                </a:lnTo>
                <a:lnTo>
                  <a:pt x="1674" y="54"/>
                </a:lnTo>
                <a:lnTo>
                  <a:pt x="1706" y="63"/>
                </a:lnTo>
                <a:lnTo>
                  <a:pt x="1733" y="86"/>
                </a:lnTo>
                <a:lnTo>
                  <a:pt x="1733" y="86"/>
                </a:lnTo>
                <a:lnTo>
                  <a:pt x="1761" y="109"/>
                </a:lnTo>
                <a:lnTo>
                  <a:pt x="1793" y="132"/>
                </a:lnTo>
                <a:lnTo>
                  <a:pt x="1820" y="150"/>
                </a:lnTo>
                <a:lnTo>
                  <a:pt x="1852" y="164"/>
                </a:lnTo>
                <a:lnTo>
                  <a:pt x="1884" y="178"/>
                </a:lnTo>
                <a:lnTo>
                  <a:pt x="1911" y="182"/>
                </a:lnTo>
                <a:lnTo>
                  <a:pt x="1939" y="187"/>
                </a:lnTo>
                <a:lnTo>
                  <a:pt x="1957" y="187"/>
                </a:lnTo>
                <a:lnTo>
                  <a:pt x="1957" y="187"/>
                </a:lnTo>
                <a:lnTo>
                  <a:pt x="1993" y="182"/>
                </a:lnTo>
                <a:lnTo>
                  <a:pt x="2034" y="178"/>
                </a:lnTo>
                <a:lnTo>
                  <a:pt x="2085" y="173"/>
                </a:lnTo>
                <a:lnTo>
                  <a:pt x="2085" y="173"/>
                </a:lnTo>
                <a:lnTo>
                  <a:pt x="2117" y="205"/>
                </a:lnTo>
                <a:lnTo>
                  <a:pt x="2153" y="232"/>
                </a:lnTo>
                <a:lnTo>
                  <a:pt x="2171" y="241"/>
                </a:lnTo>
                <a:lnTo>
                  <a:pt x="2194" y="251"/>
                </a:lnTo>
                <a:lnTo>
                  <a:pt x="2194" y="251"/>
                </a:lnTo>
                <a:lnTo>
                  <a:pt x="2226" y="269"/>
                </a:lnTo>
                <a:lnTo>
                  <a:pt x="2244" y="282"/>
                </a:lnTo>
                <a:lnTo>
                  <a:pt x="2244" y="292"/>
                </a:lnTo>
                <a:lnTo>
                  <a:pt x="2244" y="296"/>
                </a:lnTo>
                <a:lnTo>
                  <a:pt x="2244" y="296"/>
                </a:lnTo>
                <a:lnTo>
                  <a:pt x="2235" y="319"/>
                </a:lnTo>
                <a:lnTo>
                  <a:pt x="2231" y="337"/>
                </a:lnTo>
                <a:lnTo>
                  <a:pt x="2231" y="351"/>
                </a:lnTo>
                <a:lnTo>
                  <a:pt x="2235" y="355"/>
                </a:lnTo>
                <a:lnTo>
                  <a:pt x="2240" y="365"/>
                </a:lnTo>
                <a:lnTo>
                  <a:pt x="2244" y="365"/>
                </a:lnTo>
                <a:lnTo>
                  <a:pt x="2244" y="365"/>
                </a:lnTo>
                <a:lnTo>
                  <a:pt x="2272" y="360"/>
                </a:lnTo>
                <a:lnTo>
                  <a:pt x="2290" y="365"/>
                </a:lnTo>
                <a:lnTo>
                  <a:pt x="2304" y="369"/>
                </a:lnTo>
                <a:lnTo>
                  <a:pt x="2313" y="374"/>
                </a:lnTo>
                <a:lnTo>
                  <a:pt x="2322" y="387"/>
                </a:lnTo>
                <a:lnTo>
                  <a:pt x="2326" y="392"/>
                </a:lnTo>
                <a:lnTo>
                  <a:pt x="2326" y="392"/>
                </a:lnTo>
                <a:lnTo>
                  <a:pt x="2349" y="392"/>
                </a:lnTo>
                <a:lnTo>
                  <a:pt x="2363" y="396"/>
                </a:lnTo>
                <a:lnTo>
                  <a:pt x="2377" y="415"/>
                </a:lnTo>
                <a:lnTo>
                  <a:pt x="2381" y="433"/>
                </a:lnTo>
                <a:lnTo>
                  <a:pt x="2390" y="469"/>
                </a:lnTo>
                <a:lnTo>
                  <a:pt x="2390" y="483"/>
                </a:lnTo>
                <a:lnTo>
                  <a:pt x="2390" y="483"/>
                </a:lnTo>
                <a:lnTo>
                  <a:pt x="2454" y="424"/>
                </a:lnTo>
                <a:lnTo>
                  <a:pt x="2454" y="424"/>
                </a:lnTo>
                <a:lnTo>
                  <a:pt x="2477" y="406"/>
                </a:lnTo>
                <a:lnTo>
                  <a:pt x="2500" y="396"/>
                </a:lnTo>
                <a:lnTo>
                  <a:pt x="2518" y="387"/>
                </a:lnTo>
                <a:lnTo>
                  <a:pt x="2536" y="387"/>
                </a:lnTo>
                <a:lnTo>
                  <a:pt x="2555" y="387"/>
                </a:lnTo>
                <a:lnTo>
                  <a:pt x="2577" y="392"/>
                </a:lnTo>
                <a:lnTo>
                  <a:pt x="2623" y="406"/>
                </a:lnTo>
                <a:lnTo>
                  <a:pt x="2623" y="406"/>
                </a:lnTo>
                <a:lnTo>
                  <a:pt x="2646" y="415"/>
                </a:lnTo>
                <a:lnTo>
                  <a:pt x="2664" y="415"/>
                </a:lnTo>
                <a:lnTo>
                  <a:pt x="2678" y="410"/>
                </a:lnTo>
                <a:lnTo>
                  <a:pt x="2687" y="410"/>
                </a:lnTo>
                <a:lnTo>
                  <a:pt x="2701" y="396"/>
                </a:lnTo>
                <a:lnTo>
                  <a:pt x="2705" y="392"/>
                </a:lnTo>
                <a:lnTo>
                  <a:pt x="2705" y="392"/>
                </a:lnTo>
                <a:lnTo>
                  <a:pt x="2710" y="374"/>
                </a:lnTo>
                <a:lnTo>
                  <a:pt x="2719" y="355"/>
                </a:lnTo>
                <a:lnTo>
                  <a:pt x="2746" y="310"/>
                </a:lnTo>
                <a:lnTo>
                  <a:pt x="2787" y="255"/>
                </a:lnTo>
                <a:lnTo>
                  <a:pt x="2801" y="301"/>
                </a:lnTo>
                <a:lnTo>
                  <a:pt x="2828" y="310"/>
                </a:lnTo>
                <a:lnTo>
                  <a:pt x="2828" y="310"/>
                </a:lnTo>
                <a:lnTo>
                  <a:pt x="2842" y="301"/>
                </a:lnTo>
                <a:lnTo>
                  <a:pt x="2865" y="282"/>
                </a:lnTo>
                <a:lnTo>
                  <a:pt x="2878" y="273"/>
                </a:lnTo>
                <a:lnTo>
                  <a:pt x="2888" y="269"/>
                </a:lnTo>
                <a:lnTo>
                  <a:pt x="2897" y="273"/>
                </a:lnTo>
                <a:lnTo>
                  <a:pt x="2897" y="282"/>
                </a:lnTo>
                <a:lnTo>
                  <a:pt x="2897" y="282"/>
                </a:lnTo>
                <a:lnTo>
                  <a:pt x="2892" y="301"/>
                </a:lnTo>
                <a:lnTo>
                  <a:pt x="2883" y="314"/>
                </a:lnTo>
                <a:lnTo>
                  <a:pt x="2865" y="342"/>
                </a:lnTo>
                <a:lnTo>
                  <a:pt x="2865" y="342"/>
                </a:lnTo>
                <a:lnTo>
                  <a:pt x="2837" y="369"/>
                </a:lnTo>
                <a:lnTo>
                  <a:pt x="2824" y="392"/>
                </a:lnTo>
                <a:lnTo>
                  <a:pt x="2815" y="410"/>
                </a:lnTo>
                <a:lnTo>
                  <a:pt x="2806" y="433"/>
                </a:lnTo>
                <a:lnTo>
                  <a:pt x="2806" y="460"/>
                </a:lnTo>
                <a:lnTo>
                  <a:pt x="2819" y="488"/>
                </a:lnTo>
                <a:lnTo>
                  <a:pt x="2837" y="520"/>
                </a:lnTo>
                <a:lnTo>
                  <a:pt x="2837" y="520"/>
                </a:lnTo>
                <a:lnTo>
                  <a:pt x="2847" y="520"/>
                </a:lnTo>
                <a:lnTo>
                  <a:pt x="2856" y="515"/>
                </a:lnTo>
                <a:lnTo>
                  <a:pt x="2869" y="506"/>
                </a:lnTo>
                <a:lnTo>
                  <a:pt x="2869" y="506"/>
                </a:lnTo>
                <a:lnTo>
                  <a:pt x="2878" y="492"/>
                </a:lnTo>
                <a:lnTo>
                  <a:pt x="2888" y="483"/>
                </a:lnTo>
                <a:lnTo>
                  <a:pt x="2892" y="483"/>
                </a:lnTo>
                <a:lnTo>
                  <a:pt x="2897" y="483"/>
                </a:lnTo>
                <a:lnTo>
                  <a:pt x="2915" y="501"/>
                </a:lnTo>
                <a:lnTo>
                  <a:pt x="2915" y="501"/>
                </a:lnTo>
                <a:lnTo>
                  <a:pt x="2929" y="520"/>
                </a:lnTo>
                <a:lnTo>
                  <a:pt x="2942" y="529"/>
                </a:lnTo>
                <a:lnTo>
                  <a:pt x="2951" y="529"/>
                </a:lnTo>
                <a:lnTo>
                  <a:pt x="2956" y="529"/>
                </a:lnTo>
                <a:lnTo>
                  <a:pt x="2974" y="511"/>
                </a:lnTo>
                <a:lnTo>
                  <a:pt x="2974" y="511"/>
                </a:lnTo>
                <a:lnTo>
                  <a:pt x="3020" y="451"/>
                </a:lnTo>
                <a:lnTo>
                  <a:pt x="3088" y="369"/>
                </a:lnTo>
                <a:lnTo>
                  <a:pt x="3184" y="260"/>
                </a:lnTo>
                <a:lnTo>
                  <a:pt x="3184" y="260"/>
                </a:lnTo>
                <a:lnTo>
                  <a:pt x="3193" y="255"/>
                </a:lnTo>
                <a:lnTo>
                  <a:pt x="3207" y="246"/>
                </a:lnTo>
                <a:lnTo>
                  <a:pt x="3216" y="246"/>
                </a:lnTo>
                <a:lnTo>
                  <a:pt x="3225" y="251"/>
                </a:lnTo>
                <a:lnTo>
                  <a:pt x="3230" y="260"/>
                </a:lnTo>
                <a:lnTo>
                  <a:pt x="3234" y="278"/>
                </a:lnTo>
                <a:lnTo>
                  <a:pt x="3234" y="278"/>
                </a:lnTo>
                <a:lnTo>
                  <a:pt x="3234" y="314"/>
                </a:lnTo>
                <a:lnTo>
                  <a:pt x="3239" y="342"/>
                </a:lnTo>
                <a:lnTo>
                  <a:pt x="3243" y="355"/>
                </a:lnTo>
                <a:lnTo>
                  <a:pt x="3248" y="360"/>
                </a:lnTo>
                <a:lnTo>
                  <a:pt x="3257" y="365"/>
                </a:lnTo>
                <a:lnTo>
                  <a:pt x="3271" y="365"/>
                </a:lnTo>
                <a:lnTo>
                  <a:pt x="3271" y="365"/>
                </a:lnTo>
                <a:lnTo>
                  <a:pt x="3298" y="369"/>
                </a:lnTo>
                <a:lnTo>
                  <a:pt x="3312" y="374"/>
                </a:lnTo>
                <a:lnTo>
                  <a:pt x="3326" y="383"/>
                </a:lnTo>
                <a:lnTo>
                  <a:pt x="3330" y="396"/>
                </a:lnTo>
                <a:lnTo>
                  <a:pt x="3330" y="415"/>
                </a:lnTo>
                <a:lnTo>
                  <a:pt x="3321" y="438"/>
                </a:lnTo>
                <a:lnTo>
                  <a:pt x="3303" y="465"/>
                </a:lnTo>
                <a:lnTo>
                  <a:pt x="3316" y="488"/>
                </a:lnTo>
                <a:lnTo>
                  <a:pt x="3316" y="488"/>
                </a:lnTo>
                <a:lnTo>
                  <a:pt x="3330" y="492"/>
                </a:lnTo>
                <a:lnTo>
                  <a:pt x="3353" y="501"/>
                </a:lnTo>
                <a:lnTo>
                  <a:pt x="3362" y="511"/>
                </a:lnTo>
                <a:lnTo>
                  <a:pt x="3362" y="520"/>
                </a:lnTo>
                <a:lnTo>
                  <a:pt x="3358" y="538"/>
                </a:lnTo>
                <a:lnTo>
                  <a:pt x="3344" y="556"/>
                </a:lnTo>
                <a:lnTo>
                  <a:pt x="3344" y="556"/>
                </a:lnTo>
                <a:lnTo>
                  <a:pt x="3307" y="593"/>
                </a:lnTo>
                <a:lnTo>
                  <a:pt x="3294" y="611"/>
                </a:lnTo>
                <a:lnTo>
                  <a:pt x="3285" y="629"/>
                </a:lnTo>
                <a:lnTo>
                  <a:pt x="3280" y="643"/>
                </a:lnTo>
                <a:lnTo>
                  <a:pt x="3280" y="657"/>
                </a:lnTo>
                <a:lnTo>
                  <a:pt x="3289" y="670"/>
                </a:lnTo>
                <a:lnTo>
                  <a:pt x="3303" y="684"/>
                </a:lnTo>
                <a:lnTo>
                  <a:pt x="3303" y="684"/>
                </a:lnTo>
                <a:lnTo>
                  <a:pt x="3316" y="702"/>
                </a:lnTo>
                <a:lnTo>
                  <a:pt x="3326" y="716"/>
                </a:lnTo>
                <a:lnTo>
                  <a:pt x="3330" y="734"/>
                </a:lnTo>
                <a:lnTo>
                  <a:pt x="3335" y="752"/>
                </a:lnTo>
                <a:lnTo>
                  <a:pt x="3330" y="775"/>
                </a:lnTo>
                <a:lnTo>
                  <a:pt x="3330" y="784"/>
                </a:lnTo>
                <a:lnTo>
                  <a:pt x="3330" y="784"/>
                </a:lnTo>
                <a:lnTo>
                  <a:pt x="3330" y="789"/>
                </a:lnTo>
                <a:lnTo>
                  <a:pt x="3344" y="798"/>
                </a:lnTo>
                <a:lnTo>
                  <a:pt x="3367" y="807"/>
                </a:lnTo>
                <a:lnTo>
                  <a:pt x="3385" y="807"/>
                </a:lnTo>
                <a:lnTo>
                  <a:pt x="3408" y="802"/>
                </a:lnTo>
                <a:lnTo>
                  <a:pt x="3408" y="802"/>
                </a:lnTo>
                <a:lnTo>
                  <a:pt x="3426" y="816"/>
                </a:lnTo>
                <a:lnTo>
                  <a:pt x="3444" y="825"/>
                </a:lnTo>
                <a:lnTo>
                  <a:pt x="3458" y="839"/>
                </a:lnTo>
                <a:lnTo>
                  <a:pt x="3490" y="834"/>
                </a:lnTo>
                <a:lnTo>
                  <a:pt x="3494" y="926"/>
                </a:lnTo>
                <a:lnTo>
                  <a:pt x="3494" y="926"/>
                </a:lnTo>
                <a:lnTo>
                  <a:pt x="3513" y="930"/>
                </a:lnTo>
                <a:lnTo>
                  <a:pt x="3522" y="926"/>
                </a:lnTo>
                <a:lnTo>
                  <a:pt x="3535" y="917"/>
                </a:lnTo>
                <a:lnTo>
                  <a:pt x="3535" y="917"/>
                </a:lnTo>
                <a:lnTo>
                  <a:pt x="3535" y="912"/>
                </a:lnTo>
                <a:lnTo>
                  <a:pt x="3549" y="926"/>
                </a:lnTo>
                <a:lnTo>
                  <a:pt x="3549" y="926"/>
                </a:lnTo>
                <a:lnTo>
                  <a:pt x="3554" y="944"/>
                </a:lnTo>
                <a:lnTo>
                  <a:pt x="3567" y="971"/>
                </a:lnTo>
                <a:lnTo>
                  <a:pt x="3577" y="980"/>
                </a:lnTo>
                <a:lnTo>
                  <a:pt x="3590" y="990"/>
                </a:lnTo>
                <a:lnTo>
                  <a:pt x="3604" y="990"/>
                </a:lnTo>
                <a:lnTo>
                  <a:pt x="3618" y="980"/>
                </a:lnTo>
                <a:lnTo>
                  <a:pt x="3618" y="980"/>
                </a:lnTo>
                <a:lnTo>
                  <a:pt x="3622" y="976"/>
                </a:lnTo>
                <a:lnTo>
                  <a:pt x="3631" y="971"/>
                </a:lnTo>
                <a:lnTo>
                  <a:pt x="3636" y="971"/>
                </a:lnTo>
                <a:lnTo>
                  <a:pt x="3640" y="980"/>
                </a:lnTo>
                <a:lnTo>
                  <a:pt x="3645" y="994"/>
                </a:lnTo>
                <a:lnTo>
                  <a:pt x="3645" y="1017"/>
                </a:lnTo>
                <a:lnTo>
                  <a:pt x="3618" y="1094"/>
                </a:lnTo>
                <a:lnTo>
                  <a:pt x="3618" y="1094"/>
                </a:lnTo>
                <a:lnTo>
                  <a:pt x="3618" y="1140"/>
                </a:lnTo>
                <a:lnTo>
                  <a:pt x="3613" y="1177"/>
                </a:lnTo>
                <a:lnTo>
                  <a:pt x="3608" y="1190"/>
                </a:lnTo>
                <a:lnTo>
                  <a:pt x="3599" y="1195"/>
                </a:lnTo>
                <a:lnTo>
                  <a:pt x="3599" y="1195"/>
                </a:lnTo>
                <a:lnTo>
                  <a:pt x="3599" y="1199"/>
                </a:lnTo>
                <a:lnTo>
                  <a:pt x="3604" y="1208"/>
                </a:lnTo>
                <a:lnTo>
                  <a:pt x="3627" y="1222"/>
                </a:lnTo>
                <a:lnTo>
                  <a:pt x="3659" y="1236"/>
                </a:lnTo>
                <a:lnTo>
                  <a:pt x="3659" y="1236"/>
                </a:lnTo>
                <a:lnTo>
                  <a:pt x="3672" y="1240"/>
                </a:lnTo>
                <a:lnTo>
                  <a:pt x="3691" y="1254"/>
                </a:lnTo>
                <a:lnTo>
                  <a:pt x="3695" y="1259"/>
                </a:lnTo>
                <a:lnTo>
                  <a:pt x="3700" y="1272"/>
                </a:lnTo>
                <a:lnTo>
                  <a:pt x="3691" y="1281"/>
                </a:lnTo>
                <a:lnTo>
                  <a:pt x="3672" y="1295"/>
                </a:lnTo>
                <a:lnTo>
                  <a:pt x="3668" y="1313"/>
                </a:lnTo>
                <a:lnTo>
                  <a:pt x="3668" y="1313"/>
                </a:lnTo>
                <a:lnTo>
                  <a:pt x="3681" y="1318"/>
                </a:lnTo>
                <a:lnTo>
                  <a:pt x="3700" y="1332"/>
                </a:lnTo>
                <a:lnTo>
                  <a:pt x="3709" y="1341"/>
                </a:lnTo>
                <a:lnTo>
                  <a:pt x="3713" y="1354"/>
                </a:lnTo>
                <a:lnTo>
                  <a:pt x="3713" y="1368"/>
                </a:lnTo>
                <a:lnTo>
                  <a:pt x="3700" y="1386"/>
                </a:lnTo>
                <a:lnTo>
                  <a:pt x="3700" y="1386"/>
                </a:lnTo>
                <a:lnTo>
                  <a:pt x="3627" y="1469"/>
                </a:lnTo>
                <a:lnTo>
                  <a:pt x="3590" y="1505"/>
                </a:lnTo>
                <a:lnTo>
                  <a:pt x="3590" y="1505"/>
                </a:lnTo>
                <a:lnTo>
                  <a:pt x="3577" y="1505"/>
                </a:lnTo>
                <a:lnTo>
                  <a:pt x="3549" y="1505"/>
                </a:lnTo>
                <a:lnTo>
                  <a:pt x="3535" y="1510"/>
                </a:lnTo>
                <a:lnTo>
                  <a:pt x="3526" y="1519"/>
                </a:lnTo>
                <a:lnTo>
                  <a:pt x="3526" y="1528"/>
                </a:lnTo>
                <a:lnTo>
                  <a:pt x="3535" y="1541"/>
                </a:lnTo>
                <a:lnTo>
                  <a:pt x="3535" y="1541"/>
                </a:lnTo>
                <a:lnTo>
                  <a:pt x="3545" y="1560"/>
                </a:lnTo>
                <a:lnTo>
                  <a:pt x="3554" y="1573"/>
                </a:lnTo>
                <a:lnTo>
                  <a:pt x="3554" y="1583"/>
                </a:lnTo>
                <a:lnTo>
                  <a:pt x="3549" y="1596"/>
                </a:lnTo>
                <a:lnTo>
                  <a:pt x="3540" y="1605"/>
                </a:lnTo>
                <a:lnTo>
                  <a:pt x="3526" y="1610"/>
                </a:lnTo>
                <a:lnTo>
                  <a:pt x="3499" y="1624"/>
                </a:lnTo>
                <a:lnTo>
                  <a:pt x="3499" y="1624"/>
                </a:lnTo>
                <a:lnTo>
                  <a:pt x="3458" y="1633"/>
                </a:lnTo>
                <a:lnTo>
                  <a:pt x="3440" y="1637"/>
                </a:lnTo>
                <a:lnTo>
                  <a:pt x="3421" y="1651"/>
                </a:lnTo>
                <a:lnTo>
                  <a:pt x="3403" y="1665"/>
                </a:lnTo>
                <a:lnTo>
                  <a:pt x="3385" y="1687"/>
                </a:lnTo>
                <a:lnTo>
                  <a:pt x="3376" y="1710"/>
                </a:lnTo>
                <a:lnTo>
                  <a:pt x="3376" y="1742"/>
                </a:lnTo>
                <a:lnTo>
                  <a:pt x="3376" y="1742"/>
                </a:lnTo>
                <a:lnTo>
                  <a:pt x="3371" y="1806"/>
                </a:lnTo>
                <a:lnTo>
                  <a:pt x="3367" y="1833"/>
                </a:lnTo>
                <a:lnTo>
                  <a:pt x="3358" y="1856"/>
                </a:lnTo>
                <a:lnTo>
                  <a:pt x="3348" y="1879"/>
                </a:lnTo>
                <a:lnTo>
                  <a:pt x="3335" y="1897"/>
                </a:lnTo>
                <a:lnTo>
                  <a:pt x="3316" y="1916"/>
                </a:lnTo>
                <a:lnTo>
                  <a:pt x="3294" y="1934"/>
                </a:lnTo>
                <a:lnTo>
                  <a:pt x="3294" y="1934"/>
                </a:lnTo>
                <a:lnTo>
                  <a:pt x="3285" y="1975"/>
                </a:lnTo>
                <a:lnTo>
                  <a:pt x="3280" y="2011"/>
                </a:lnTo>
                <a:lnTo>
                  <a:pt x="3280" y="2052"/>
                </a:lnTo>
                <a:lnTo>
                  <a:pt x="3285" y="2098"/>
                </a:lnTo>
                <a:lnTo>
                  <a:pt x="3289" y="2116"/>
                </a:lnTo>
                <a:lnTo>
                  <a:pt x="3298" y="2130"/>
                </a:lnTo>
                <a:lnTo>
                  <a:pt x="3307" y="2144"/>
                </a:lnTo>
                <a:lnTo>
                  <a:pt x="3326" y="2153"/>
                </a:lnTo>
                <a:lnTo>
                  <a:pt x="3344" y="2157"/>
                </a:lnTo>
                <a:lnTo>
                  <a:pt x="3367" y="2157"/>
                </a:lnTo>
                <a:lnTo>
                  <a:pt x="3367" y="2157"/>
                </a:lnTo>
                <a:lnTo>
                  <a:pt x="3412" y="2148"/>
                </a:lnTo>
                <a:lnTo>
                  <a:pt x="3449" y="2153"/>
                </a:lnTo>
                <a:lnTo>
                  <a:pt x="3467" y="2157"/>
                </a:lnTo>
                <a:lnTo>
                  <a:pt x="3472" y="2162"/>
                </a:lnTo>
                <a:lnTo>
                  <a:pt x="3476" y="2171"/>
                </a:lnTo>
                <a:lnTo>
                  <a:pt x="3476" y="2194"/>
                </a:lnTo>
                <a:lnTo>
                  <a:pt x="3462" y="2221"/>
                </a:lnTo>
                <a:lnTo>
                  <a:pt x="3421" y="2294"/>
                </a:lnTo>
                <a:lnTo>
                  <a:pt x="3421" y="2294"/>
                </a:lnTo>
                <a:lnTo>
                  <a:pt x="3417" y="2299"/>
                </a:lnTo>
                <a:lnTo>
                  <a:pt x="3417" y="2308"/>
                </a:lnTo>
                <a:lnTo>
                  <a:pt x="3417" y="2322"/>
                </a:lnTo>
                <a:lnTo>
                  <a:pt x="3417" y="2335"/>
                </a:lnTo>
                <a:lnTo>
                  <a:pt x="3426" y="2358"/>
                </a:lnTo>
                <a:lnTo>
                  <a:pt x="3440" y="2381"/>
                </a:lnTo>
                <a:lnTo>
                  <a:pt x="3462" y="2413"/>
                </a:lnTo>
                <a:lnTo>
                  <a:pt x="3462" y="2413"/>
                </a:lnTo>
                <a:lnTo>
                  <a:pt x="3481" y="2445"/>
                </a:lnTo>
                <a:lnTo>
                  <a:pt x="3490" y="2472"/>
                </a:lnTo>
                <a:lnTo>
                  <a:pt x="3494" y="2495"/>
                </a:lnTo>
                <a:lnTo>
                  <a:pt x="3490" y="2513"/>
                </a:lnTo>
                <a:lnTo>
                  <a:pt x="3481" y="2527"/>
                </a:lnTo>
                <a:lnTo>
                  <a:pt x="3472" y="2536"/>
                </a:lnTo>
                <a:lnTo>
                  <a:pt x="3458" y="2545"/>
                </a:lnTo>
                <a:lnTo>
                  <a:pt x="3458" y="2545"/>
                </a:lnTo>
                <a:lnTo>
                  <a:pt x="3449" y="2559"/>
                </a:lnTo>
                <a:lnTo>
                  <a:pt x="3440" y="2582"/>
                </a:lnTo>
                <a:lnTo>
                  <a:pt x="3435" y="2604"/>
                </a:lnTo>
                <a:lnTo>
                  <a:pt x="3435" y="2632"/>
                </a:lnTo>
                <a:lnTo>
                  <a:pt x="3440" y="2645"/>
                </a:lnTo>
                <a:lnTo>
                  <a:pt x="3449" y="2659"/>
                </a:lnTo>
                <a:lnTo>
                  <a:pt x="3458" y="2673"/>
                </a:lnTo>
                <a:lnTo>
                  <a:pt x="3476" y="2691"/>
                </a:lnTo>
                <a:lnTo>
                  <a:pt x="3494" y="2705"/>
                </a:lnTo>
                <a:lnTo>
                  <a:pt x="3522" y="2718"/>
                </a:lnTo>
                <a:lnTo>
                  <a:pt x="3522" y="2718"/>
                </a:lnTo>
                <a:lnTo>
                  <a:pt x="3540" y="2723"/>
                </a:lnTo>
                <a:lnTo>
                  <a:pt x="3554" y="2728"/>
                </a:lnTo>
                <a:lnTo>
                  <a:pt x="3577" y="2737"/>
                </a:lnTo>
                <a:lnTo>
                  <a:pt x="3590" y="2750"/>
                </a:lnTo>
                <a:lnTo>
                  <a:pt x="3604" y="2769"/>
                </a:lnTo>
                <a:lnTo>
                  <a:pt x="3613" y="2791"/>
                </a:lnTo>
                <a:lnTo>
                  <a:pt x="3608" y="2810"/>
                </a:lnTo>
                <a:lnTo>
                  <a:pt x="3608" y="2823"/>
                </a:lnTo>
                <a:lnTo>
                  <a:pt x="3608" y="2823"/>
                </a:lnTo>
                <a:lnTo>
                  <a:pt x="3581" y="2915"/>
                </a:lnTo>
                <a:lnTo>
                  <a:pt x="3531" y="3047"/>
                </a:lnTo>
                <a:lnTo>
                  <a:pt x="3531" y="3047"/>
                </a:lnTo>
                <a:lnTo>
                  <a:pt x="3531" y="3047"/>
                </a:lnTo>
                <a:lnTo>
                  <a:pt x="3540" y="3051"/>
                </a:lnTo>
                <a:lnTo>
                  <a:pt x="3581" y="3047"/>
                </a:lnTo>
                <a:lnTo>
                  <a:pt x="3668" y="3029"/>
                </a:lnTo>
                <a:lnTo>
                  <a:pt x="3668" y="3029"/>
                </a:lnTo>
                <a:lnTo>
                  <a:pt x="3672" y="3024"/>
                </a:lnTo>
                <a:lnTo>
                  <a:pt x="3686" y="3029"/>
                </a:lnTo>
                <a:lnTo>
                  <a:pt x="3691" y="3033"/>
                </a:lnTo>
                <a:lnTo>
                  <a:pt x="3695" y="3038"/>
                </a:lnTo>
                <a:lnTo>
                  <a:pt x="3695" y="3056"/>
                </a:lnTo>
                <a:lnTo>
                  <a:pt x="3695" y="3074"/>
                </a:lnTo>
                <a:lnTo>
                  <a:pt x="3590" y="3115"/>
                </a:lnTo>
                <a:lnTo>
                  <a:pt x="3590" y="3115"/>
                </a:lnTo>
                <a:lnTo>
                  <a:pt x="3586" y="3120"/>
                </a:lnTo>
                <a:lnTo>
                  <a:pt x="3577" y="3129"/>
                </a:lnTo>
                <a:lnTo>
                  <a:pt x="3563" y="3156"/>
                </a:lnTo>
                <a:lnTo>
                  <a:pt x="3563" y="3175"/>
                </a:lnTo>
                <a:lnTo>
                  <a:pt x="3558" y="3197"/>
                </a:lnTo>
                <a:lnTo>
                  <a:pt x="3558" y="3197"/>
                </a:lnTo>
                <a:lnTo>
                  <a:pt x="3558" y="3243"/>
                </a:lnTo>
                <a:lnTo>
                  <a:pt x="3558" y="3280"/>
                </a:lnTo>
                <a:lnTo>
                  <a:pt x="3545" y="3311"/>
                </a:lnTo>
                <a:lnTo>
                  <a:pt x="3522" y="3348"/>
                </a:lnTo>
                <a:lnTo>
                  <a:pt x="3522" y="3348"/>
                </a:lnTo>
                <a:lnTo>
                  <a:pt x="3508" y="3371"/>
                </a:lnTo>
                <a:lnTo>
                  <a:pt x="3504" y="3389"/>
                </a:lnTo>
                <a:lnTo>
                  <a:pt x="3504" y="3407"/>
                </a:lnTo>
                <a:lnTo>
                  <a:pt x="3504" y="3426"/>
                </a:lnTo>
                <a:lnTo>
                  <a:pt x="3513" y="3448"/>
                </a:lnTo>
                <a:lnTo>
                  <a:pt x="3517" y="3457"/>
                </a:lnTo>
                <a:lnTo>
                  <a:pt x="3517" y="3457"/>
                </a:lnTo>
                <a:lnTo>
                  <a:pt x="3522" y="3480"/>
                </a:lnTo>
                <a:lnTo>
                  <a:pt x="3535" y="3526"/>
                </a:lnTo>
                <a:lnTo>
                  <a:pt x="3535" y="3549"/>
                </a:lnTo>
                <a:lnTo>
                  <a:pt x="3535" y="3576"/>
                </a:lnTo>
                <a:lnTo>
                  <a:pt x="3531" y="3599"/>
                </a:lnTo>
                <a:lnTo>
                  <a:pt x="3517" y="3617"/>
                </a:lnTo>
                <a:lnTo>
                  <a:pt x="3517" y="3617"/>
                </a:lnTo>
                <a:lnTo>
                  <a:pt x="3485" y="3644"/>
                </a:lnTo>
                <a:lnTo>
                  <a:pt x="3458" y="3676"/>
                </a:lnTo>
                <a:lnTo>
                  <a:pt x="3431" y="3708"/>
                </a:lnTo>
                <a:lnTo>
                  <a:pt x="3431" y="3708"/>
                </a:lnTo>
                <a:lnTo>
                  <a:pt x="3371" y="3695"/>
                </a:lnTo>
                <a:lnTo>
                  <a:pt x="3371" y="3695"/>
                </a:lnTo>
                <a:lnTo>
                  <a:pt x="3339" y="3690"/>
                </a:lnTo>
                <a:lnTo>
                  <a:pt x="3298" y="3690"/>
                </a:lnTo>
                <a:lnTo>
                  <a:pt x="3248" y="3695"/>
                </a:lnTo>
                <a:lnTo>
                  <a:pt x="3120" y="3640"/>
                </a:lnTo>
                <a:lnTo>
                  <a:pt x="3097" y="3594"/>
                </a:lnTo>
                <a:lnTo>
                  <a:pt x="3097" y="3594"/>
                </a:lnTo>
                <a:lnTo>
                  <a:pt x="3093" y="3585"/>
                </a:lnTo>
                <a:lnTo>
                  <a:pt x="3084" y="3571"/>
                </a:lnTo>
                <a:lnTo>
                  <a:pt x="3070" y="3567"/>
                </a:lnTo>
                <a:lnTo>
                  <a:pt x="3052" y="3562"/>
                </a:lnTo>
                <a:lnTo>
                  <a:pt x="3024" y="3567"/>
                </a:lnTo>
                <a:lnTo>
                  <a:pt x="2993" y="3581"/>
                </a:lnTo>
                <a:lnTo>
                  <a:pt x="2947" y="3608"/>
                </a:lnTo>
                <a:lnTo>
                  <a:pt x="2878" y="3699"/>
                </a:lnTo>
                <a:lnTo>
                  <a:pt x="2787" y="3704"/>
                </a:lnTo>
                <a:lnTo>
                  <a:pt x="2787" y="3704"/>
                </a:lnTo>
                <a:lnTo>
                  <a:pt x="2778" y="3708"/>
                </a:lnTo>
                <a:lnTo>
                  <a:pt x="2769" y="3717"/>
                </a:lnTo>
                <a:lnTo>
                  <a:pt x="2760" y="3727"/>
                </a:lnTo>
                <a:lnTo>
                  <a:pt x="2760" y="3736"/>
                </a:lnTo>
                <a:lnTo>
                  <a:pt x="2769" y="3749"/>
                </a:lnTo>
                <a:lnTo>
                  <a:pt x="2787" y="3763"/>
                </a:lnTo>
                <a:lnTo>
                  <a:pt x="2824" y="3781"/>
                </a:lnTo>
                <a:lnTo>
                  <a:pt x="2824" y="3781"/>
                </a:lnTo>
                <a:lnTo>
                  <a:pt x="2833" y="3781"/>
                </a:lnTo>
                <a:lnTo>
                  <a:pt x="2856" y="3786"/>
                </a:lnTo>
                <a:lnTo>
                  <a:pt x="2865" y="3795"/>
                </a:lnTo>
                <a:lnTo>
                  <a:pt x="2874" y="3804"/>
                </a:lnTo>
                <a:lnTo>
                  <a:pt x="2874" y="3818"/>
                </a:lnTo>
                <a:lnTo>
                  <a:pt x="2874" y="3832"/>
                </a:lnTo>
                <a:lnTo>
                  <a:pt x="2874" y="3832"/>
                </a:lnTo>
                <a:lnTo>
                  <a:pt x="2865" y="3850"/>
                </a:lnTo>
                <a:lnTo>
                  <a:pt x="2865" y="3868"/>
                </a:lnTo>
                <a:lnTo>
                  <a:pt x="2869" y="3900"/>
                </a:lnTo>
                <a:lnTo>
                  <a:pt x="2874" y="3923"/>
                </a:lnTo>
                <a:lnTo>
                  <a:pt x="2878" y="3927"/>
                </a:lnTo>
                <a:lnTo>
                  <a:pt x="2878" y="3927"/>
                </a:lnTo>
                <a:lnTo>
                  <a:pt x="2883" y="3941"/>
                </a:lnTo>
                <a:lnTo>
                  <a:pt x="2888" y="3968"/>
                </a:lnTo>
                <a:lnTo>
                  <a:pt x="2883" y="3982"/>
                </a:lnTo>
                <a:lnTo>
                  <a:pt x="2878" y="3996"/>
                </a:lnTo>
                <a:lnTo>
                  <a:pt x="2865" y="4009"/>
                </a:lnTo>
                <a:lnTo>
                  <a:pt x="2842" y="4019"/>
                </a:lnTo>
                <a:lnTo>
                  <a:pt x="2842" y="4019"/>
                </a:lnTo>
                <a:lnTo>
                  <a:pt x="2792" y="4028"/>
                </a:lnTo>
                <a:lnTo>
                  <a:pt x="2769" y="4028"/>
                </a:lnTo>
                <a:lnTo>
                  <a:pt x="2746" y="4028"/>
                </a:lnTo>
                <a:lnTo>
                  <a:pt x="2728" y="4019"/>
                </a:lnTo>
                <a:lnTo>
                  <a:pt x="2710" y="4005"/>
                </a:lnTo>
                <a:lnTo>
                  <a:pt x="2696" y="3987"/>
                </a:lnTo>
                <a:lnTo>
                  <a:pt x="2687" y="3955"/>
                </a:lnTo>
                <a:lnTo>
                  <a:pt x="2687" y="3955"/>
                </a:lnTo>
                <a:lnTo>
                  <a:pt x="2678" y="3927"/>
                </a:lnTo>
                <a:lnTo>
                  <a:pt x="2669" y="3900"/>
                </a:lnTo>
                <a:lnTo>
                  <a:pt x="2660" y="3882"/>
                </a:lnTo>
                <a:lnTo>
                  <a:pt x="2646" y="3873"/>
                </a:lnTo>
                <a:lnTo>
                  <a:pt x="2632" y="3863"/>
                </a:lnTo>
                <a:lnTo>
                  <a:pt x="2614" y="3859"/>
                </a:lnTo>
                <a:lnTo>
                  <a:pt x="2573" y="3863"/>
                </a:lnTo>
                <a:lnTo>
                  <a:pt x="2573" y="3863"/>
                </a:lnTo>
                <a:lnTo>
                  <a:pt x="2541" y="3850"/>
                </a:lnTo>
                <a:lnTo>
                  <a:pt x="2514" y="3836"/>
                </a:lnTo>
                <a:lnTo>
                  <a:pt x="2491" y="3818"/>
                </a:lnTo>
                <a:lnTo>
                  <a:pt x="2491" y="3818"/>
                </a:lnTo>
                <a:lnTo>
                  <a:pt x="2486" y="3818"/>
                </a:lnTo>
                <a:lnTo>
                  <a:pt x="2472" y="3818"/>
                </a:lnTo>
                <a:lnTo>
                  <a:pt x="2463" y="3827"/>
                </a:lnTo>
                <a:lnTo>
                  <a:pt x="2459" y="3832"/>
                </a:lnTo>
                <a:lnTo>
                  <a:pt x="2454" y="3845"/>
                </a:lnTo>
                <a:lnTo>
                  <a:pt x="2454" y="3845"/>
                </a:lnTo>
                <a:lnTo>
                  <a:pt x="2436" y="3836"/>
                </a:lnTo>
                <a:lnTo>
                  <a:pt x="2427" y="3822"/>
                </a:lnTo>
                <a:lnTo>
                  <a:pt x="2413" y="3809"/>
                </a:lnTo>
                <a:lnTo>
                  <a:pt x="2390" y="3813"/>
                </a:lnTo>
                <a:lnTo>
                  <a:pt x="2295" y="3822"/>
                </a:lnTo>
                <a:lnTo>
                  <a:pt x="2295" y="3822"/>
                </a:lnTo>
                <a:lnTo>
                  <a:pt x="2290" y="3832"/>
                </a:lnTo>
                <a:lnTo>
                  <a:pt x="2281" y="3850"/>
                </a:lnTo>
                <a:lnTo>
                  <a:pt x="2281" y="3868"/>
                </a:lnTo>
                <a:lnTo>
                  <a:pt x="2281" y="3868"/>
                </a:lnTo>
                <a:lnTo>
                  <a:pt x="2276" y="3882"/>
                </a:lnTo>
                <a:lnTo>
                  <a:pt x="2267" y="3900"/>
                </a:lnTo>
                <a:lnTo>
                  <a:pt x="2258" y="3909"/>
                </a:lnTo>
                <a:lnTo>
                  <a:pt x="2258" y="3909"/>
                </a:lnTo>
                <a:lnTo>
                  <a:pt x="2258" y="3918"/>
                </a:lnTo>
                <a:lnTo>
                  <a:pt x="2253" y="3927"/>
                </a:lnTo>
                <a:lnTo>
                  <a:pt x="2258" y="3959"/>
                </a:lnTo>
                <a:lnTo>
                  <a:pt x="2272" y="3996"/>
                </a:lnTo>
                <a:lnTo>
                  <a:pt x="2285" y="4032"/>
                </a:lnTo>
                <a:lnTo>
                  <a:pt x="2285" y="4032"/>
                </a:lnTo>
                <a:lnTo>
                  <a:pt x="2285" y="4037"/>
                </a:lnTo>
                <a:lnTo>
                  <a:pt x="2281" y="4050"/>
                </a:lnTo>
                <a:lnTo>
                  <a:pt x="2272" y="4064"/>
                </a:lnTo>
                <a:lnTo>
                  <a:pt x="2244" y="4082"/>
                </a:lnTo>
                <a:lnTo>
                  <a:pt x="2244" y="4082"/>
                </a:lnTo>
                <a:lnTo>
                  <a:pt x="2212" y="4101"/>
                </a:lnTo>
                <a:lnTo>
                  <a:pt x="2190" y="4110"/>
                </a:lnTo>
                <a:lnTo>
                  <a:pt x="2167" y="4119"/>
                </a:lnTo>
                <a:lnTo>
                  <a:pt x="2139" y="4123"/>
                </a:lnTo>
                <a:lnTo>
                  <a:pt x="2107" y="4128"/>
                </a:lnTo>
                <a:lnTo>
                  <a:pt x="2066" y="4123"/>
                </a:lnTo>
                <a:lnTo>
                  <a:pt x="2021" y="4114"/>
                </a:lnTo>
                <a:lnTo>
                  <a:pt x="2021" y="4114"/>
                </a:lnTo>
                <a:lnTo>
                  <a:pt x="2007" y="4114"/>
                </a:lnTo>
                <a:lnTo>
                  <a:pt x="1989" y="4114"/>
                </a:lnTo>
                <a:lnTo>
                  <a:pt x="1961" y="4123"/>
                </a:lnTo>
                <a:lnTo>
                  <a:pt x="1934" y="4142"/>
                </a:lnTo>
                <a:lnTo>
                  <a:pt x="1907" y="4160"/>
                </a:lnTo>
                <a:lnTo>
                  <a:pt x="1866" y="4201"/>
                </a:lnTo>
                <a:lnTo>
                  <a:pt x="1852" y="4219"/>
                </a:lnTo>
                <a:lnTo>
                  <a:pt x="1852" y="4219"/>
                </a:lnTo>
                <a:lnTo>
                  <a:pt x="1834" y="4215"/>
                </a:lnTo>
                <a:lnTo>
                  <a:pt x="1802" y="4196"/>
                </a:lnTo>
                <a:lnTo>
                  <a:pt x="1788" y="4183"/>
                </a:lnTo>
                <a:lnTo>
                  <a:pt x="1779" y="4169"/>
                </a:lnTo>
                <a:lnTo>
                  <a:pt x="1774" y="4155"/>
                </a:lnTo>
                <a:lnTo>
                  <a:pt x="1779" y="4142"/>
                </a:lnTo>
                <a:lnTo>
                  <a:pt x="1779" y="4142"/>
                </a:lnTo>
                <a:lnTo>
                  <a:pt x="1793" y="4123"/>
                </a:lnTo>
                <a:lnTo>
                  <a:pt x="1797" y="4110"/>
                </a:lnTo>
                <a:lnTo>
                  <a:pt x="1802" y="4101"/>
                </a:lnTo>
                <a:lnTo>
                  <a:pt x="1797" y="4087"/>
                </a:lnTo>
                <a:lnTo>
                  <a:pt x="1793" y="4073"/>
                </a:lnTo>
                <a:lnTo>
                  <a:pt x="1784" y="4069"/>
                </a:lnTo>
                <a:lnTo>
                  <a:pt x="1784" y="4005"/>
                </a:lnTo>
                <a:lnTo>
                  <a:pt x="1784" y="4005"/>
                </a:lnTo>
                <a:lnTo>
                  <a:pt x="1779" y="4000"/>
                </a:lnTo>
                <a:lnTo>
                  <a:pt x="1770" y="3987"/>
                </a:lnTo>
                <a:lnTo>
                  <a:pt x="1770" y="3977"/>
                </a:lnTo>
                <a:lnTo>
                  <a:pt x="1770" y="3968"/>
                </a:lnTo>
                <a:lnTo>
                  <a:pt x="1774" y="3955"/>
                </a:lnTo>
                <a:lnTo>
                  <a:pt x="1788" y="3941"/>
                </a:lnTo>
                <a:lnTo>
                  <a:pt x="1788" y="3941"/>
                </a:lnTo>
                <a:lnTo>
                  <a:pt x="1788" y="3936"/>
                </a:lnTo>
                <a:lnTo>
                  <a:pt x="1793" y="3927"/>
                </a:lnTo>
                <a:lnTo>
                  <a:pt x="1788" y="3914"/>
                </a:lnTo>
                <a:lnTo>
                  <a:pt x="1779" y="3904"/>
                </a:lnTo>
                <a:lnTo>
                  <a:pt x="1770" y="3891"/>
                </a:lnTo>
                <a:lnTo>
                  <a:pt x="1761" y="3850"/>
                </a:lnTo>
                <a:lnTo>
                  <a:pt x="1761" y="3850"/>
                </a:lnTo>
                <a:lnTo>
                  <a:pt x="1738" y="3850"/>
                </a:lnTo>
                <a:lnTo>
                  <a:pt x="1724" y="3854"/>
                </a:lnTo>
                <a:lnTo>
                  <a:pt x="1711" y="3859"/>
                </a:lnTo>
                <a:lnTo>
                  <a:pt x="1665" y="3822"/>
                </a:lnTo>
                <a:lnTo>
                  <a:pt x="1665" y="3822"/>
                </a:lnTo>
                <a:lnTo>
                  <a:pt x="1660" y="3832"/>
                </a:lnTo>
                <a:lnTo>
                  <a:pt x="1647" y="3854"/>
                </a:lnTo>
                <a:lnTo>
                  <a:pt x="1633" y="3868"/>
                </a:lnTo>
                <a:lnTo>
                  <a:pt x="1619" y="3882"/>
                </a:lnTo>
                <a:lnTo>
                  <a:pt x="1601" y="3891"/>
                </a:lnTo>
                <a:lnTo>
                  <a:pt x="1583" y="3895"/>
                </a:lnTo>
                <a:lnTo>
                  <a:pt x="1583" y="3895"/>
                </a:lnTo>
                <a:lnTo>
                  <a:pt x="1560" y="3914"/>
                </a:lnTo>
                <a:lnTo>
                  <a:pt x="1546" y="3936"/>
                </a:lnTo>
                <a:lnTo>
                  <a:pt x="1537" y="3964"/>
                </a:lnTo>
                <a:lnTo>
                  <a:pt x="1537" y="3964"/>
                </a:lnTo>
                <a:lnTo>
                  <a:pt x="1533" y="3982"/>
                </a:lnTo>
                <a:lnTo>
                  <a:pt x="1519" y="3996"/>
                </a:lnTo>
                <a:lnTo>
                  <a:pt x="1501" y="4000"/>
                </a:lnTo>
                <a:lnTo>
                  <a:pt x="1482" y="4000"/>
                </a:lnTo>
                <a:lnTo>
                  <a:pt x="1473" y="4000"/>
                </a:lnTo>
                <a:lnTo>
                  <a:pt x="1464" y="3991"/>
                </a:lnTo>
                <a:lnTo>
                  <a:pt x="1460" y="3982"/>
                </a:lnTo>
                <a:lnTo>
                  <a:pt x="1451" y="3968"/>
                </a:lnTo>
                <a:lnTo>
                  <a:pt x="1441" y="3932"/>
                </a:lnTo>
                <a:lnTo>
                  <a:pt x="1441" y="3877"/>
                </a:lnTo>
                <a:lnTo>
                  <a:pt x="1441" y="3877"/>
                </a:lnTo>
                <a:lnTo>
                  <a:pt x="1451" y="3863"/>
                </a:lnTo>
                <a:lnTo>
                  <a:pt x="1469" y="3832"/>
                </a:lnTo>
                <a:lnTo>
                  <a:pt x="1482" y="3813"/>
                </a:lnTo>
                <a:lnTo>
                  <a:pt x="1501" y="3795"/>
                </a:lnTo>
                <a:lnTo>
                  <a:pt x="1524" y="3781"/>
                </a:lnTo>
                <a:lnTo>
                  <a:pt x="1551" y="3768"/>
                </a:lnTo>
                <a:lnTo>
                  <a:pt x="1551" y="3768"/>
                </a:lnTo>
                <a:lnTo>
                  <a:pt x="1555" y="3749"/>
                </a:lnTo>
                <a:lnTo>
                  <a:pt x="1574" y="3708"/>
                </a:lnTo>
                <a:lnTo>
                  <a:pt x="1592" y="3686"/>
                </a:lnTo>
                <a:lnTo>
                  <a:pt x="1610" y="3663"/>
                </a:lnTo>
                <a:lnTo>
                  <a:pt x="1638" y="3644"/>
                </a:lnTo>
                <a:lnTo>
                  <a:pt x="1665" y="3635"/>
                </a:lnTo>
                <a:lnTo>
                  <a:pt x="1665" y="3635"/>
                </a:lnTo>
                <a:lnTo>
                  <a:pt x="1670" y="3626"/>
                </a:lnTo>
                <a:lnTo>
                  <a:pt x="1679" y="3613"/>
                </a:lnTo>
                <a:lnTo>
                  <a:pt x="1683" y="3599"/>
                </a:lnTo>
                <a:lnTo>
                  <a:pt x="1692" y="3571"/>
                </a:lnTo>
                <a:lnTo>
                  <a:pt x="1692" y="3540"/>
                </a:lnTo>
                <a:lnTo>
                  <a:pt x="1692" y="3494"/>
                </a:lnTo>
                <a:lnTo>
                  <a:pt x="1688" y="3439"/>
                </a:lnTo>
                <a:lnTo>
                  <a:pt x="1688" y="3439"/>
                </a:lnTo>
                <a:lnTo>
                  <a:pt x="1688" y="3426"/>
                </a:lnTo>
                <a:lnTo>
                  <a:pt x="1697" y="3398"/>
                </a:lnTo>
                <a:lnTo>
                  <a:pt x="1706" y="3380"/>
                </a:lnTo>
                <a:lnTo>
                  <a:pt x="1720" y="3366"/>
                </a:lnTo>
                <a:lnTo>
                  <a:pt x="1738" y="3348"/>
                </a:lnTo>
                <a:lnTo>
                  <a:pt x="1761" y="3339"/>
                </a:lnTo>
                <a:lnTo>
                  <a:pt x="1761" y="3339"/>
                </a:lnTo>
                <a:lnTo>
                  <a:pt x="1774" y="3325"/>
                </a:lnTo>
                <a:lnTo>
                  <a:pt x="1788" y="3311"/>
                </a:lnTo>
                <a:lnTo>
                  <a:pt x="1797" y="3298"/>
                </a:lnTo>
                <a:lnTo>
                  <a:pt x="1802" y="3280"/>
                </a:lnTo>
                <a:lnTo>
                  <a:pt x="1802" y="3275"/>
                </a:lnTo>
                <a:lnTo>
                  <a:pt x="1797" y="3266"/>
                </a:lnTo>
                <a:lnTo>
                  <a:pt x="1788" y="3261"/>
                </a:lnTo>
                <a:lnTo>
                  <a:pt x="1779" y="3257"/>
                </a:lnTo>
                <a:lnTo>
                  <a:pt x="1743" y="3257"/>
                </a:lnTo>
                <a:lnTo>
                  <a:pt x="1670" y="3284"/>
                </a:lnTo>
                <a:lnTo>
                  <a:pt x="1670" y="3284"/>
                </a:lnTo>
                <a:lnTo>
                  <a:pt x="1665" y="3289"/>
                </a:lnTo>
                <a:lnTo>
                  <a:pt x="1656" y="3289"/>
                </a:lnTo>
                <a:lnTo>
                  <a:pt x="1647" y="3280"/>
                </a:lnTo>
                <a:lnTo>
                  <a:pt x="1638" y="3257"/>
                </a:lnTo>
                <a:lnTo>
                  <a:pt x="1638" y="3257"/>
                </a:lnTo>
                <a:lnTo>
                  <a:pt x="1628" y="3216"/>
                </a:lnTo>
                <a:lnTo>
                  <a:pt x="1628" y="3175"/>
                </a:lnTo>
                <a:lnTo>
                  <a:pt x="1633" y="3156"/>
                </a:lnTo>
                <a:lnTo>
                  <a:pt x="1638" y="3138"/>
                </a:lnTo>
                <a:lnTo>
                  <a:pt x="1651" y="3124"/>
                </a:lnTo>
                <a:lnTo>
                  <a:pt x="1665" y="3115"/>
                </a:lnTo>
                <a:lnTo>
                  <a:pt x="1670" y="3102"/>
                </a:lnTo>
                <a:lnTo>
                  <a:pt x="1697" y="2997"/>
                </a:lnTo>
                <a:lnTo>
                  <a:pt x="1697" y="2997"/>
                </a:lnTo>
                <a:lnTo>
                  <a:pt x="1674" y="2974"/>
                </a:lnTo>
                <a:lnTo>
                  <a:pt x="1647" y="2956"/>
                </a:lnTo>
                <a:lnTo>
                  <a:pt x="1606" y="2937"/>
                </a:lnTo>
                <a:lnTo>
                  <a:pt x="1505" y="2937"/>
                </a:lnTo>
                <a:lnTo>
                  <a:pt x="1460" y="2878"/>
                </a:lnTo>
                <a:lnTo>
                  <a:pt x="1432" y="2947"/>
                </a:lnTo>
                <a:lnTo>
                  <a:pt x="1323" y="2965"/>
                </a:lnTo>
                <a:lnTo>
                  <a:pt x="1295" y="2951"/>
                </a:lnTo>
                <a:lnTo>
                  <a:pt x="1295" y="2951"/>
                </a:lnTo>
                <a:lnTo>
                  <a:pt x="1282" y="2937"/>
                </a:lnTo>
                <a:lnTo>
                  <a:pt x="1263" y="2928"/>
                </a:lnTo>
                <a:lnTo>
                  <a:pt x="1241" y="2924"/>
                </a:lnTo>
                <a:lnTo>
                  <a:pt x="1218" y="2924"/>
                </a:lnTo>
                <a:lnTo>
                  <a:pt x="1209" y="2928"/>
                </a:lnTo>
                <a:lnTo>
                  <a:pt x="1200" y="2937"/>
                </a:lnTo>
                <a:lnTo>
                  <a:pt x="1190" y="2947"/>
                </a:lnTo>
                <a:lnTo>
                  <a:pt x="1181" y="2960"/>
                </a:lnTo>
                <a:lnTo>
                  <a:pt x="1172" y="2974"/>
                </a:lnTo>
                <a:lnTo>
                  <a:pt x="1168" y="2997"/>
                </a:lnTo>
                <a:lnTo>
                  <a:pt x="1168" y="2997"/>
                </a:lnTo>
                <a:lnTo>
                  <a:pt x="1149" y="3015"/>
                </a:lnTo>
                <a:lnTo>
                  <a:pt x="1127" y="3029"/>
                </a:lnTo>
                <a:lnTo>
                  <a:pt x="1099" y="3038"/>
                </a:lnTo>
                <a:lnTo>
                  <a:pt x="1099" y="3038"/>
                </a:lnTo>
                <a:lnTo>
                  <a:pt x="1049" y="3102"/>
                </a:lnTo>
                <a:lnTo>
                  <a:pt x="1017" y="3152"/>
                </a:lnTo>
                <a:lnTo>
                  <a:pt x="999" y="3184"/>
                </a:lnTo>
                <a:lnTo>
                  <a:pt x="999" y="3184"/>
                </a:lnTo>
                <a:lnTo>
                  <a:pt x="999" y="3193"/>
                </a:lnTo>
                <a:lnTo>
                  <a:pt x="990" y="3193"/>
                </a:lnTo>
                <a:lnTo>
                  <a:pt x="985" y="3193"/>
                </a:lnTo>
                <a:lnTo>
                  <a:pt x="981" y="3193"/>
                </a:lnTo>
                <a:lnTo>
                  <a:pt x="967" y="3179"/>
                </a:lnTo>
                <a:lnTo>
                  <a:pt x="962" y="3170"/>
                </a:lnTo>
                <a:lnTo>
                  <a:pt x="958" y="3156"/>
                </a:lnTo>
                <a:lnTo>
                  <a:pt x="958" y="3156"/>
                </a:lnTo>
                <a:lnTo>
                  <a:pt x="958" y="3147"/>
                </a:lnTo>
                <a:lnTo>
                  <a:pt x="953" y="3134"/>
                </a:lnTo>
                <a:lnTo>
                  <a:pt x="949" y="3129"/>
                </a:lnTo>
                <a:lnTo>
                  <a:pt x="940" y="3124"/>
                </a:lnTo>
                <a:lnTo>
                  <a:pt x="930" y="3120"/>
                </a:lnTo>
                <a:lnTo>
                  <a:pt x="917" y="3124"/>
                </a:lnTo>
                <a:lnTo>
                  <a:pt x="903" y="3134"/>
                </a:lnTo>
                <a:lnTo>
                  <a:pt x="889" y="3147"/>
                </a:lnTo>
                <a:lnTo>
                  <a:pt x="889" y="3147"/>
                </a:lnTo>
                <a:lnTo>
                  <a:pt x="880" y="3161"/>
                </a:lnTo>
                <a:lnTo>
                  <a:pt x="876" y="3161"/>
                </a:lnTo>
                <a:lnTo>
                  <a:pt x="871" y="3156"/>
                </a:lnTo>
                <a:lnTo>
                  <a:pt x="862" y="3147"/>
                </a:lnTo>
                <a:lnTo>
                  <a:pt x="857" y="3129"/>
                </a:lnTo>
                <a:lnTo>
                  <a:pt x="853" y="3093"/>
                </a:lnTo>
                <a:lnTo>
                  <a:pt x="853" y="3070"/>
                </a:lnTo>
                <a:lnTo>
                  <a:pt x="853" y="3070"/>
                </a:lnTo>
                <a:lnTo>
                  <a:pt x="848" y="3051"/>
                </a:lnTo>
                <a:lnTo>
                  <a:pt x="839" y="3042"/>
                </a:lnTo>
                <a:lnTo>
                  <a:pt x="826" y="3029"/>
                </a:lnTo>
                <a:lnTo>
                  <a:pt x="812" y="3024"/>
                </a:lnTo>
                <a:lnTo>
                  <a:pt x="794" y="3020"/>
                </a:lnTo>
                <a:lnTo>
                  <a:pt x="771" y="3024"/>
                </a:lnTo>
                <a:lnTo>
                  <a:pt x="739" y="3038"/>
                </a:lnTo>
                <a:lnTo>
                  <a:pt x="739" y="3038"/>
                </a:lnTo>
                <a:lnTo>
                  <a:pt x="734" y="3042"/>
                </a:lnTo>
                <a:lnTo>
                  <a:pt x="725" y="3051"/>
                </a:lnTo>
                <a:lnTo>
                  <a:pt x="721" y="3070"/>
                </a:lnTo>
                <a:lnTo>
                  <a:pt x="721" y="3070"/>
                </a:lnTo>
                <a:lnTo>
                  <a:pt x="707" y="3111"/>
                </a:lnTo>
                <a:lnTo>
                  <a:pt x="702" y="3129"/>
                </a:lnTo>
                <a:lnTo>
                  <a:pt x="670" y="3143"/>
                </a:lnTo>
                <a:lnTo>
                  <a:pt x="670" y="3143"/>
                </a:lnTo>
                <a:lnTo>
                  <a:pt x="661" y="3161"/>
                </a:lnTo>
                <a:lnTo>
                  <a:pt x="657" y="3179"/>
                </a:lnTo>
                <a:lnTo>
                  <a:pt x="657" y="3211"/>
                </a:lnTo>
                <a:lnTo>
                  <a:pt x="657" y="3211"/>
                </a:lnTo>
                <a:lnTo>
                  <a:pt x="661" y="3238"/>
                </a:lnTo>
                <a:lnTo>
                  <a:pt x="657" y="3252"/>
                </a:lnTo>
                <a:lnTo>
                  <a:pt x="648" y="3257"/>
                </a:lnTo>
                <a:lnTo>
                  <a:pt x="620" y="3257"/>
                </a:lnTo>
                <a:lnTo>
                  <a:pt x="620" y="3257"/>
                </a:lnTo>
                <a:lnTo>
                  <a:pt x="607" y="3257"/>
                </a:lnTo>
                <a:lnTo>
                  <a:pt x="597" y="3252"/>
                </a:lnTo>
                <a:lnTo>
                  <a:pt x="588" y="3243"/>
                </a:lnTo>
                <a:lnTo>
                  <a:pt x="579" y="3238"/>
                </a:lnTo>
                <a:lnTo>
                  <a:pt x="575" y="3216"/>
                </a:lnTo>
                <a:lnTo>
                  <a:pt x="579" y="3193"/>
                </a:lnTo>
                <a:lnTo>
                  <a:pt x="579" y="3193"/>
                </a:lnTo>
                <a:lnTo>
                  <a:pt x="584" y="3170"/>
                </a:lnTo>
                <a:lnTo>
                  <a:pt x="584" y="3156"/>
                </a:lnTo>
                <a:lnTo>
                  <a:pt x="575" y="3147"/>
                </a:lnTo>
                <a:lnTo>
                  <a:pt x="552" y="3138"/>
                </a:lnTo>
                <a:lnTo>
                  <a:pt x="552" y="3138"/>
                </a:lnTo>
                <a:lnTo>
                  <a:pt x="520" y="3138"/>
                </a:lnTo>
                <a:lnTo>
                  <a:pt x="497" y="3138"/>
                </a:lnTo>
                <a:lnTo>
                  <a:pt x="461" y="3147"/>
                </a:lnTo>
                <a:lnTo>
                  <a:pt x="461" y="3147"/>
                </a:lnTo>
                <a:lnTo>
                  <a:pt x="451" y="3147"/>
                </a:lnTo>
                <a:lnTo>
                  <a:pt x="447" y="3143"/>
                </a:lnTo>
                <a:lnTo>
                  <a:pt x="442" y="3134"/>
                </a:lnTo>
                <a:lnTo>
                  <a:pt x="438" y="3111"/>
                </a:lnTo>
                <a:lnTo>
                  <a:pt x="438" y="3088"/>
                </a:lnTo>
                <a:lnTo>
                  <a:pt x="438" y="3088"/>
                </a:lnTo>
                <a:lnTo>
                  <a:pt x="438" y="3061"/>
                </a:lnTo>
                <a:lnTo>
                  <a:pt x="433" y="3033"/>
                </a:lnTo>
                <a:lnTo>
                  <a:pt x="429" y="3015"/>
                </a:lnTo>
                <a:lnTo>
                  <a:pt x="419" y="2997"/>
                </a:lnTo>
                <a:lnTo>
                  <a:pt x="419" y="2997"/>
                </a:lnTo>
                <a:lnTo>
                  <a:pt x="415" y="2988"/>
                </a:lnTo>
                <a:lnTo>
                  <a:pt x="410" y="2978"/>
                </a:lnTo>
                <a:lnTo>
                  <a:pt x="410" y="2951"/>
                </a:lnTo>
                <a:lnTo>
                  <a:pt x="410" y="2910"/>
                </a:lnTo>
                <a:lnTo>
                  <a:pt x="346" y="2947"/>
                </a:lnTo>
                <a:lnTo>
                  <a:pt x="346" y="2947"/>
                </a:lnTo>
                <a:lnTo>
                  <a:pt x="333" y="2951"/>
                </a:lnTo>
                <a:lnTo>
                  <a:pt x="324" y="2947"/>
                </a:lnTo>
                <a:lnTo>
                  <a:pt x="310" y="2942"/>
                </a:lnTo>
                <a:lnTo>
                  <a:pt x="305" y="2933"/>
                </a:lnTo>
                <a:lnTo>
                  <a:pt x="305" y="2915"/>
                </a:lnTo>
                <a:lnTo>
                  <a:pt x="310" y="2883"/>
                </a:lnTo>
                <a:lnTo>
                  <a:pt x="333" y="2842"/>
                </a:lnTo>
                <a:lnTo>
                  <a:pt x="333" y="2842"/>
                </a:lnTo>
                <a:lnTo>
                  <a:pt x="356" y="2801"/>
                </a:lnTo>
                <a:lnTo>
                  <a:pt x="374" y="2769"/>
                </a:lnTo>
                <a:lnTo>
                  <a:pt x="392" y="2737"/>
                </a:lnTo>
                <a:lnTo>
                  <a:pt x="397" y="2723"/>
                </a:lnTo>
                <a:lnTo>
                  <a:pt x="392" y="2714"/>
                </a:lnTo>
                <a:lnTo>
                  <a:pt x="365" y="2673"/>
                </a:lnTo>
                <a:lnTo>
                  <a:pt x="328" y="2645"/>
                </a:lnTo>
                <a:lnTo>
                  <a:pt x="328" y="2645"/>
                </a:lnTo>
                <a:lnTo>
                  <a:pt x="324" y="2636"/>
                </a:lnTo>
                <a:lnTo>
                  <a:pt x="319" y="2623"/>
                </a:lnTo>
                <a:lnTo>
                  <a:pt x="319" y="2618"/>
                </a:lnTo>
                <a:lnTo>
                  <a:pt x="324" y="2614"/>
                </a:lnTo>
                <a:lnTo>
                  <a:pt x="337" y="2609"/>
                </a:lnTo>
                <a:lnTo>
                  <a:pt x="356" y="2614"/>
                </a:lnTo>
                <a:lnTo>
                  <a:pt x="410" y="2572"/>
                </a:lnTo>
                <a:lnTo>
                  <a:pt x="479" y="2577"/>
                </a:lnTo>
                <a:lnTo>
                  <a:pt x="479" y="2577"/>
                </a:lnTo>
                <a:lnTo>
                  <a:pt x="474" y="2568"/>
                </a:lnTo>
                <a:lnTo>
                  <a:pt x="470" y="2545"/>
                </a:lnTo>
                <a:lnTo>
                  <a:pt x="465" y="2531"/>
                </a:lnTo>
                <a:lnTo>
                  <a:pt x="470" y="2522"/>
                </a:lnTo>
                <a:lnTo>
                  <a:pt x="479" y="2509"/>
                </a:lnTo>
                <a:lnTo>
                  <a:pt x="492" y="2499"/>
                </a:lnTo>
                <a:lnTo>
                  <a:pt x="492" y="2499"/>
                </a:lnTo>
                <a:lnTo>
                  <a:pt x="488" y="2495"/>
                </a:lnTo>
                <a:lnTo>
                  <a:pt x="488" y="2486"/>
                </a:lnTo>
                <a:lnTo>
                  <a:pt x="479" y="2477"/>
                </a:lnTo>
                <a:lnTo>
                  <a:pt x="461" y="2472"/>
                </a:lnTo>
                <a:lnTo>
                  <a:pt x="465" y="2454"/>
                </a:lnTo>
                <a:lnTo>
                  <a:pt x="502" y="2431"/>
                </a:lnTo>
                <a:lnTo>
                  <a:pt x="502" y="2431"/>
                </a:lnTo>
                <a:lnTo>
                  <a:pt x="502" y="2422"/>
                </a:lnTo>
                <a:lnTo>
                  <a:pt x="502" y="2399"/>
                </a:lnTo>
                <a:lnTo>
                  <a:pt x="497" y="2385"/>
                </a:lnTo>
                <a:lnTo>
                  <a:pt x="488" y="2367"/>
                </a:lnTo>
                <a:lnTo>
                  <a:pt x="474" y="2349"/>
                </a:lnTo>
                <a:lnTo>
                  <a:pt x="456" y="2335"/>
                </a:lnTo>
                <a:lnTo>
                  <a:pt x="456" y="2290"/>
                </a:lnTo>
                <a:lnTo>
                  <a:pt x="456" y="2290"/>
                </a:lnTo>
                <a:lnTo>
                  <a:pt x="447" y="2285"/>
                </a:lnTo>
                <a:lnTo>
                  <a:pt x="429" y="2276"/>
                </a:lnTo>
                <a:lnTo>
                  <a:pt x="406" y="2271"/>
                </a:lnTo>
                <a:lnTo>
                  <a:pt x="374" y="2267"/>
                </a:lnTo>
                <a:lnTo>
                  <a:pt x="337" y="2271"/>
                </a:lnTo>
                <a:lnTo>
                  <a:pt x="292" y="2285"/>
                </a:lnTo>
                <a:lnTo>
                  <a:pt x="237" y="2308"/>
                </a:lnTo>
                <a:lnTo>
                  <a:pt x="237" y="2308"/>
                </a:lnTo>
                <a:lnTo>
                  <a:pt x="232" y="2312"/>
                </a:lnTo>
                <a:lnTo>
                  <a:pt x="223" y="2312"/>
                </a:lnTo>
                <a:lnTo>
                  <a:pt x="219" y="2312"/>
                </a:lnTo>
                <a:lnTo>
                  <a:pt x="214" y="2303"/>
                </a:lnTo>
                <a:lnTo>
                  <a:pt x="205" y="2276"/>
                </a:lnTo>
                <a:lnTo>
                  <a:pt x="205" y="2276"/>
                </a:lnTo>
                <a:lnTo>
                  <a:pt x="196" y="2281"/>
                </a:lnTo>
                <a:lnTo>
                  <a:pt x="169" y="2294"/>
                </a:lnTo>
                <a:lnTo>
                  <a:pt x="132" y="2317"/>
                </a:lnTo>
                <a:lnTo>
                  <a:pt x="114" y="2335"/>
                </a:lnTo>
                <a:lnTo>
                  <a:pt x="96" y="2353"/>
                </a:lnTo>
                <a:lnTo>
                  <a:pt x="96" y="2353"/>
                </a:lnTo>
                <a:lnTo>
                  <a:pt x="86" y="2358"/>
                </a:lnTo>
                <a:lnTo>
                  <a:pt x="73" y="2363"/>
                </a:lnTo>
                <a:lnTo>
                  <a:pt x="59" y="2363"/>
                </a:lnTo>
                <a:lnTo>
                  <a:pt x="41" y="2358"/>
                </a:lnTo>
                <a:lnTo>
                  <a:pt x="27" y="2349"/>
                </a:lnTo>
                <a:lnTo>
                  <a:pt x="9" y="2331"/>
                </a:lnTo>
                <a:lnTo>
                  <a:pt x="0" y="2303"/>
                </a:lnTo>
                <a:lnTo>
                  <a:pt x="68" y="2253"/>
                </a:lnTo>
                <a:lnTo>
                  <a:pt x="68" y="2253"/>
                </a:lnTo>
                <a:lnTo>
                  <a:pt x="100" y="2203"/>
                </a:lnTo>
                <a:lnTo>
                  <a:pt x="127" y="2166"/>
                </a:lnTo>
                <a:lnTo>
                  <a:pt x="141" y="2153"/>
                </a:lnTo>
                <a:lnTo>
                  <a:pt x="155" y="2144"/>
                </a:lnTo>
                <a:lnTo>
                  <a:pt x="155" y="2144"/>
                </a:lnTo>
                <a:lnTo>
                  <a:pt x="178" y="2135"/>
                </a:lnTo>
                <a:lnTo>
                  <a:pt x="200" y="2121"/>
                </a:lnTo>
                <a:lnTo>
                  <a:pt x="210" y="2107"/>
                </a:lnTo>
                <a:lnTo>
                  <a:pt x="219" y="2093"/>
                </a:lnTo>
                <a:lnTo>
                  <a:pt x="223" y="2080"/>
                </a:lnTo>
                <a:lnTo>
                  <a:pt x="223" y="2066"/>
                </a:lnTo>
                <a:lnTo>
                  <a:pt x="223" y="2066"/>
                </a:lnTo>
                <a:lnTo>
                  <a:pt x="228" y="2062"/>
                </a:lnTo>
                <a:lnTo>
                  <a:pt x="232" y="2052"/>
                </a:lnTo>
                <a:lnTo>
                  <a:pt x="255" y="2048"/>
                </a:lnTo>
                <a:lnTo>
                  <a:pt x="292" y="2048"/>
                </a:lnTo>
                <a:lnTo>
                  <a:pt x="292" y="2048"/>
                </a:lnTo>
                <a:lnTo>
                  <a:pt x="315" y="2052"/>
                </a:lnTo>
                <a:lnTo>
                  <a:pt x="328" y="2048"/>
                </a:lnTo>
                <a:lnTo>
                  <a:pt x="342" y="2043"/>
                </a:lnTo>
                <a:lnTo>
                  <a:pt x="346" y="2034"/>
                </a:lnTo>
                <a:lnTo>
                  <a:pt x="356" y="2020"/>
                </a:lnTo>
                <a:lnTo>
                  <a:pt x="356" y="2011"/>
                </a:lnTo>
                <a:lnTo>
                  <a:pt x="356" y="2011"/>
                </a:lnTo>
                <a:lnTo>
                  <a:pt x="410" y="1975"/>
                </a:lnTo>
                <a:lnTo>
                  <a:pt x="447" y="1947"/>
                </a:lnTo>
                <a:lnTo>
                  <a:pt x="470" y="1938"/>
                </a:lnTo>
                <a:lnTo>
                  <a:pt x="470" y="1938"/>
                </a:lnTo>
                <a:lnTo>
                  <a:pt x="470" y="1934"/>
                </a:lnTo>
                <a:lnTo>
                  <a:pt x="470" y="1925"/>
                </a:lnTo>
                <a:lnTo>
                  <a:pt x="461" y="1888"/>
                </a:lnTo>
                <a:lnTo>
                  <a:pt x="442" y="1852"/>
                </a:lnTo>
                <a:lnTo>
                  <a:pt x="429" y="1838"/>
                </a:lnTo>
                <a:lnTo>
                  <a:pt x="419" y="1824"/>
                </a:lnTo>
                <a:lnTo>
                  <a:pt x="419" y="1824"/>
                </a:lnTo>
                <a:lnTo>
                  <a:pt x="392" y="1806"/>
                </a:lnTo>
                <a:lnTo>
                  <a:pt x="383" y="1797"/>
                </a:lnTo>
                <a:lnTo>
                  <a:pt x="374" y="1779"/>
                </a:lnTo>
                <a:lnTo>
                  <a:pt x="365" y="1756"/>
                </a:lnTo>
                <a:lnTo>
                  <a:pt x="365" y="1724"/>
                </a:lnTo>
                <a:lnTo>
                  <a:pt x="365" y="1687"/>
                </a:lnTo>
                <a:lnTo>
                  <a:pt x="374" y="1642"/>
                </a:lnTo>
                <a:lnTo>
                  <a:pt x="397" y="1587"/>
                </a:lnTo>
                <a:lnTo>
                  <a:pt x="365" y="1573"/>
                </a:lnTo>
                <a:lnTo>
                  <a:pt x="424" y="1427"/>
                </a:lnTo>
                <a:lnTo>
                  <a:pt x="424" y="1427"/>
                </a:lnTo>
                <a:lnTo>
                  <a:pt x="424" y="1423"/>
                </a:lnTo>
                <a:lnTo>
                  <a:pt x="419" y="1414"/>
                </a:lnTo>
                <a:lnTo>
                  <a:pt x="410" y="1405"/>
                </a:lnTo>
                <a:lnTo>
                  <a:pt x="392" y="1400"/>
                </a:lnTo>
                <a:lnTo>
                  <a:pt x="392" y="1400"/>
                </a:lnTo>
                <a:lnTo>
                  <a:pt x="369" y="1391"/>
                </a:lnTo>
                <a:lnTo>
                  <a:pt x="360" y="1382"/>
                </a:lnTo>
                <a:lnTo>
                  <a:pt x="356" y="1364"/>
                </a:lnTo>
                <a:lnTo>
                  <a:pt x="356" y="1332"/>
                </a:lnTo>
                <a:lnTo>
                  <a:pt x="356" y="1332"/>
                </a:lnTo>
                <a:lnTo>
                  <a:pt x="356" y="1291"/>
                </a:lnTo>
                <a:lnTo>
                  <a:pt x="356" y="1250"/>
                </a:lnTo>
                <a:lnTo>
                  <a:pt x="365" y="1218"/>
                </a:lnTo>
                <a:lnTo>
                  <a:pt x="374" y="1204"/>
                </a:lnTo>
                <a:lnTo>
                  <a:pt x="383" y="1195"/>
                </a:lnTo>
                <a:lnTo>
                  <a:pt x="383" y="1195"/>
                </a:lnTo>
                <a:lnTo>
                  <a:pt x="392" y="1186"/>
                </a:lnTo>
                <a:lnTo>
                  <a:pt x="392" y="1177"/>
                </a:lnTo>
                <a:lnTo>
                  <a:pt x="392" y="1167"/>
                </a:lnTo>
                <a:lnTo>
                  <a:pt x="388" y="1163"/>
                </a:lnTo>
                <a:lnTo>
                  <a:pt x="374" y="1154"/>
                </a:lnTo>
                <a:lnTo>
                  <a:pt x="356" y="1149"/>
                </a:lnTo>
                <a:lnTo>
                  <a:pt x="356" y="1149"/>
                </a:lnTo>
                <a:lnTo>
                  <a:pt x="337" y="1145"/>
                </a:lnTo>
                <a:lnTo>
                  <a:pt x="319" y="1140"/>
                </a:lnTo>
                <a:lnTo>
                  <a:pt x="319" y="1135"/>
                </a:lnTo>
                <a:lnTo>
                  <a:pt x="319" y="1126"/>
                </a:lnTo>
                <a:lnTo>
                  <a:pt x="328" y="1117"/>
                </a:lnTo>
                <a:lnTo>
                  <a:pt x="342" y="1104"/>
                </a:lnTo>
                <a:lnTo>
                  <a:pt x="342" y="1104"/>
                </a:lnTo>
                <a:lnTo>
                  <a:pt x="356" y="1085"/>
                </a:lnTo>
                <a:lnTo>
                  <a:pt x="365" y="1072"/>
                </a:lnTo>
                <a:lnTo>
                  <a:pt x="365" y="1053"/>
                </a:lnTo>
                <a:lnTo>
                  <a:pt x="360" y="1035"/>
                </a:lnTo>
                <a:lnTo>
                  <a:pt x="346" y="1008"/>
                </a:lnTo>
                <a:lnTo>
                  <a:pt x="337" y="999"/>
                </a:lnTo>
                <a:lnTo>
                  <a:pt x="337" y="999"/>
                </a:lnTo>
                <a:lnTo>
                  <a:pt x="337" y="980"/>
                </a:lnTo>
                <a:lnTo>
                  <a:pt x="342" y="944"/>
                </a:lnTo>
                <a:lnTo>
                  <a:pt x="346" y="921"/>
                </a:lnTo>
                <a:lnTo>
                  <a:pt x="356" y="903"/>
                </a:lnTo>
                <a:lnTo>
                  <a:pt x="365" y="885"/>
                </a:lnTo>
                <a:lnTo>
                  <a:pt x="378" y="875"/>
                </a:lnTo>
                <a:lnTo>
                  <a:pt x="378" y="875"/>
                </a:lnTo>
                <a:lnTo>
                  <a:pt x="392" y="866"/>
                </a:lnTo>
                <a:lnTo>
                  <a:pt x="397" y="857"/>
                </a:lnTo>
                <a:lnTo>
                  <a:pt x="401" y="844"/>
                </a:lnTo>
                <a:lnTo>
                  <a:pt x="401" y="834"/>
                </a:lnTo>
                <a:lnTo>
                  <a:pt x="401" y="821"/>
                </a:lnTo>
                <a:lnTo>
                  <a:pt x="392" y="807"/>
                </a:lnTo>
                <a:lnTo>
                  <a:pt x="369" y="784"/>
                </a:lnTo>
                <a:lnTo>
                  <a:pt x="369" y="784"/>
                </a:lnTo>
                <a:lnTo>
                  <a:pt x="356" y="775"/>
                </a:lnTo>
                <a:lnTo>
                  <a:pt x="346" y="766"/>
                </a:lnTo>
                <a:lnTo>
                  <a:pt x="346" y="757"/>
                </a:lnTo>
                <a:lnTo>
                  <a:pt x="346" y="748"/>
                </a:lnTo>
                <a:lnTo>
                  <a:pt x="351" y="739"/>
                </a:lnTo>
                <a:lnTo>
                  <a:pt x="360" y="734"/>
                </a:lnTo>
                <a:lnTo>
                  <a:pt x="388" y="725"/>
                </a:lnTo>
                <a:lnTo>
                  <a:pt x="392" y="675"/>
                </a:lnTo>
                <a:lnTo>
                  <a:pt x="392" y="675"/>
                </a:lnTo>
                <a:lnTo>
                  <a:pt x="397" y="675"/>
                </a:lnTo>
                <a:lnTo>
                  <a:pt x="401" y="670"/>
                </a:lnTo>
                <a:lnTo>
                  <a:pt x="406" y="666"/>
                </a:lnTo>
                <a:lnTo>
                  <a:pt x="410" y="657"/>
                </a:lnTo>
                <a:lnTo>
                  <a:pt x="415" y="638"/>
                </a:lnTo>
                <a:lnTo>
                  <a:pt x="415" y="615"/>
                </a:lnTo>
                <a:lnTo>
                  <a:pt x="415" y="579"/>
                </a:lnTo>
                <a:lnTo>
                  <a:pt x="442" y="556"/>
                </a:lnTo>
                <a:lnTo>
                  <a:pt x="447" y="506"/>
                </a:lnTo>
                <a:lnTo>
                  <a:pt x="465" y="506"/>
                </a:lnTo>
                <a:lnTo>
                  <a:pt x="474" y="442"/>
                </a:lnTo>
                <a:lnTo>
                  <a:pt x="506" y="438"/>
                </a:lnTo>
                <a:lnTo>
                  <a:pt x="506" y="438"/>
                </a:lnTo>
                <a:lnTo>
                  <a:pt x="511" y="419"/>
                </a:lnTo>
                <a:lnTo>
                  <a:pt x="515" y="401"/>
                </a:lnTo>
                <a:lnTo>
                  <a:pt x="529" y="378"/>
                </a:lnTo>
                <a:lnTo>
                  <a:pt x="543" y="360"/>
                </a:lnTo>
                <a:lnTo>
                  <a:pt x="561" y="351"/>
                </a:lnTo>
                <a:lnTo>
                  <a:pt x="575" y="346"/>
                </a:lnTo>
                <a:lnTo>
                  <a:pt x="588" y="351"/>
                </a:lnTo>
                <a:lnTo>
                  <a:pt x="602" y="355"/>
                </a:lnTo>
                <a:lnTo>
                  <a:pt x="620" y="360"/>
                </a:lnTo>
                <a:lnTo>
                  <a:pt x="620" y="360"/>
                </a:lnTo>
                <a:lnTo>
                  <a:pt x="629" y="369"/>
                </a:lnTo>
                <a:lnTo>
                  <a:pt x="648" y="383"/>
                </a:lnTo>
                <a:lnTo>
                  <a:pt x="657" y="383"/>
                </a:lnTo>
                <a:lnTo>
                  <a:pt x="666" y="378"/>
                </a:lnTo>
                <a:lnTo>
                  <a:pt x="670" y="365"/>
                </a:lnTo>
                <a:lnTo>
                  <a:pt x="675" y="337"/>
                </a:lnTo>
                <a:lnTo>
                  <a:pt x="670" y="324"/>
                </a:lnTo>
                <a:lnTo>
                  <a:pt x="702" y="319"/>
                </a:lnTo>
                <a:lnTo>
                  <a:pt x="702" y="319"/>
                </a:lnTo>
                <a:lnTo>
                  <a:pt x="707" y="310"/>
                </a:lnTo>
                <a:lnTo>
                  <a:pt x="716" y="296"/>
                </a:lnTo>
                <a:lnTo>
                  <a:pt x="734" y="287"/>
                </a:lnTo>
                <a:lnTo>
                  <a:pt x="762" y="273"/>
                </a:lnTo>
                <a:lnTo>
                  <a:pt x="798" y="264"/>
                </a:lnTo>
                <a:lnTo>
                  <a:pt x="848" y="260"/>
                </a:lnTo>
                <a:lnTo>
                  <a:pt x="908" y="260"/>
                </a:lnTo>
                <a:lnTo>
                  <a:pt x="908" y="260"/>
                </a:lnTo>
                <a:lnTo>
                  <a:pt x="926" y="255"/>
                </a:lnTo>
                <a:lnTo>
                  <a:pt x="958" y="246"/>
                </a:lnTo>
                <a:lnTo>
                  <a:pt x="981" y="246"/>
                </a:lnTo>
                <a:lnTo>
                  <a:pt x="994" y="251"/>
                </a:lnTo>
                <a:lnTo>
                  <a:pt x="1008" y="260"/>
                </a:lnTo>
                <a:lnTo>
                  <a:pt x="1013" y="278"/>
                </a:lnTo>
                <a:lnTo>
                  <a:pt x="1013" y="278"/>
                </a:lnTo>
                <a:lnTo>
                  <a:pt x="1026" y="278"/>
                </a:lnTo>
                <a:lnTo>
                  <a:pt x="1035" y="282"/>
                </a:lnTo>
                <a:lnTo>
                  <a:pt x="1049" y="287"/>
                </a:lnTo>
                <a:lnTo>
                  <a:pt x="1063" y="296"/>
                </a:lnTo>
                <a:lnTo>
                  <a:pt x="1072" y="314"/>
                </a:lnTo>
                <a:lnTo>
                  <a:pt x="1081" y="337"/>
                </a:lnTo>
                <a:lnTo>
                  <a:pt x="1081" y="365"/>
                </a:lnTo>
                <a:lnTo>
                  <a:pt x="1081" y="365"/>
                </a:lnTo>
                <a:lnTo>
                  <a:pt x="1086" y="369"/>
                </a:lnTo>
                <a:lnTo>
                  <a:pt x="1095" y="374"/>
                </a:lnTo>
                <a:lnTo>
                  <a:pt x="1113" y="378"/>
                </a:lnTo>
                <a:lnTo>
                  <a:pt x="1127" y="374"/>
                </a:lnTo>
                <a:lnTo>
                  <a:pt x="1140" y="369"/>
                </a:lnTo>
                <a:lnTo>
                  <a:pt x="1140" y="369"/>
                </a:lnTo>
                <a:lnTo>
                  <a:pt x="1227" y="324"/>
                </a:lnTo>
                <a:lnTo>
                  <a:pt x="1282" y="292"/>
                </a:lnTo>
                <a:lnTo>
                  <a:pt x="1282" y="292"/>
                </a:lnTo>
                <a:lnTo>
                  <a:pt x="1291" y="282"/>
                </a:lnTo>
                <a:lnTo>
                  <a:pt x="1295" y="273"/>
                </a:lnTo>
                <a:lnTo>
                  <a:pt x="1300" y="260"/>
                </a:lnTo>
                <a:lnTo>
                  <a:pt x="1300" y="241"/>
                </a:lnTo>
                <a:lnTo>
                  <a:pt x="1291" y="223"/>
                </a:lnTo>
                <a:lnTo>
                  <a:pt x="1273" y="205"/>
                </a:lnTo>
                <a:lnTo>
                  <a:pt x="1241" y="187"/>
                </a:lnTo>
                <a:lnTo>
                  <a:pt x="1241" y="187"/>
                </a:lnTo>
                <a:close/>
              </a:path>
            </a:pathLst>
          </a:custGeom>
          <a:solidFill>
            <a:srgbClr val="C9CACB"/>
          </a:solidFill>
          <a:ln w="144463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7689850" y="0"/>
            <a:ext cx="1897063" cy="2070100"/>
          </a:xfrm>
          <a:custGeom>
            <a:avLst/>
            <a:gdLst>
              <a:gd name="T0" fmla="*/ 1186 w 1195"/>
              <a:gd name="T1" fmla="*/ 428 h 1304"/>
              <a:gd name="T2" fmla="*/ 1131 w 1195"/>
              <a:gd name="T3" fmla="*/ 392 h 1304"/>
              <a:gd name="T4" fmla="*/ 1077 w 1195"/>
              <a:gd name="T5" fmla="*/ 360 h 1304"/>
              <a:gd name="T6" fmla="*/ 1036 w 1195"/>
              <a:gd name="T7" fmla="*/ 351 h 1304"/>
              <a:gd name="T8" fmla="*/ 1049 w 1195"/>
              <a:gd name="T9" fmla="*/ 292 h 1304"/>
              <a:gd name="T10" fmla="*/ 976 w 1195"/>
              <a:gd name="T11" fmla="*/ 241 h 1304"/>
              <a:gd name="T12" fmla="*/ 839 w 1195"/>
              <a:gd name="T13" fmla="*/ 178 h 1304"/>
              <a:gd name="T14" fmla="*/ 716 w 1195"/>
              <a:gd name="T15" fmla="*/ 182 h 1304"/>
              <a:gd name="T16" fmla="*/ 566 w 1195"/>
              <a:gd name="T17" fmla="*/ 109 h 1304"/>
              <a:gd name="T18" fmla="*/ 447 w 1195"/>
              <a:gd name="T19" fmla="*/ 45 h 1304"/>
              <a:gd name="T20" fmla="*/ 292 w 1195"/>
              <a:gd name="T21" fmla="*/ 13 h 1304"/>
              <a:gd name="T22" fmla="*/ 192 w 1195"/>
              <a:gd name="T23" fmla="*/ 9 h 1304"/>
              <a:gd name="T24" fmla="*/ 173 w 1195"/>
              <a:gd name="T25" fmla="*/ 45 h 1304"/>
              <a:gd name="T26" fmla="*/ 100 w 1195"/>
              <a:gd name="T27" fmla="*/ 36 h 1304"/>
              <a:gd name="T28" fmla="*/ 32 w 1195"/>
              <a:gd name="T29" fmla="*/ 68 h 1304"/>
              <a:gd name="T30" fmla="*/ 5 w 1195"/>
              <a:gd name="T31" fmla="*/ 146 h 1304"/>
              <a:gd name="T32" fmla="*/ 46 w 1195"/>
              <a:gd name="T33" fmla="*/ 187 h 1304"/>
              <a:gd name="T34" fmla="*/ 105 w 1195"/>
              <a:gd name="T35" fmla="*/ 260 h 1304"/>
              <a:gd name="T36" fmla="*/ 82 w 1195"/>
              <a:gd name="T37" fmla="*/ 296 h 1304"/>
              <a:gd name="T38" fmla="*/ 137 w 1195"/>
              <a:gd name="T39" fmla="*/ 337 h 1304"/>
              <a:gd name="T40" fmla="*/ 265 w 1195"/>
              <a:gd name="T41" fmla="*/ 355 h 1304"/>
              <a:gd name="T42" fmla="*/ 443 w 1195"/>
              <a:gd name="T43" fmla="*/ 410 h 1304"/>
              <a:gd name="T44" fmla="*/ 525 w 1195"/>
              <a:gd name="T45" fmla="*/ 447 h 1304"/>
              <a:gd name="T46" fmla="*/ 520 w 1195"/>
              <a:gd name="T47" fmla="*/ 561 h 1304"/>
              <a:gd name="T48" fmla="*/ 456 w 1195"/>
              <a:gd name="T49" fmla="*/ 606 h 1304"/>
              <a:gd name="T50" fmla="*/ 452 w 1195"/>
              <a:gd name="T51" fmla="*/ 679 h 1304"/>
              <a:gd name="T52" fmla="*/ 411 w 1195"/>
              <a:gd name="T53" fmla="*/ 688 h 1304"/>
              <a:gd name="T54" fmla="*/ 338 w 1195"/>
              <a:gd name="T55" fmla="*/ 757 h 1304"/>
              <a:gd name="T56" fmla="*/ 256 w 1195"/>
              <a:gd name="T57" fmla="*/ 771 h 1304"/>
              <a:gd name="T58" fmla="*/ 251 w 1195"/>
              <a:gd name="T59" fmla="*/ 844 h 1304"/>
              <a:gd name="T60" fmla="*/ 283 w 1195"/>
              <a:gd name="T61" fmla="*/ 853 h 1304"/>
              <a:gd name="T62" fmla="*/ 310 w 1195"/>
              <a:gd name="T63" fmla="*/ 953 h 1304"/>
              <a:gd name="T64" fmla="*/ 379 w 1195"/>
              <a:gd name="T65" fmla="*/ 1021 h 1304"/>
              <a:gd name="T66" fmla="*/ 351 w 1195"/>
              <a:gd name="T67" fmla="*/ 1122 h 1304"/>
              <a:gd name="T68" fmla="*/ 287 w 1195"/>
              <a:gd name="T69" fmla="*/ 1158 h 1304"/>
              <a:gd name="T70" fmla="*/ 315 w 1195"/>
              <a:gd name="T71" fmla="*/ 1204 h 1304"/>
              <a:gd name="T72" fmla="*/ 260 w 1195"/>
              <a:gd name="T73" fmla="*/ 1263 h 1304"/>
              <a:gd name="T74" fmla="*/ 301 w 1195"/>
              <a:gd name="T75" fmla="*/ 1277 h 1304"/>
              <a:gd name="T76" fmla="*/ 415 w 1195"/>
              <a:gd name="T77" fmla="*/ 1240 h 1304"/>
              <a:gd name="T78" fmla="*/ 634 w 1195"/>
              <a:gd name="T79" fmla="*/ 1186 h 1304"/>
              <a:gd name="T80" fmla="*/ 716 w 1195"/>
              <a:gd name="T81" fmla="*/ 1145 h 1304"/>
              <a:gd name="T82" fmla="*/ 771 w 1195"/>
              <a:gd name="T83" fmla="*/ 1154 h 1304"/>
              <a:gd name="T84" fmla="*/ 830 w 1195"/>
              <a:gd name="T85" fmla="*/ 1126 h 1304"/>
              <a:gd name="T86" fmla="*/ 899 w 1195"/>
              <a:gd name="T87" fmla="*/ 1145 h 1304"/>
              <a:gd name="T88" fmla="*/ 935 w 1195"/>
              <a:gd name="T89" fmla="*/ 1104 h 1304"/>
              <a:gd name="T90" fmla="*/ 990 w 1195"/>
              <a:gd name="T91" fmla="*/ 1122 h 1304"/>
              <a:gd name="T92" fmla="*/ 1145 w 1195"/>
              <a:gd name="T93" fmla="*/ 1085 h 1304"/>
              <a:gd name="T94" fmla="*/ 1177 w 1195"/>
              <a:gd name="T95" fmla="*/ 1003 h 1304"/>
              <a:gd name="T96" fmla="*/ 1154 w 1195"/>
              <a:gd name="T97" fmla="*/ 839 h 1304"/>
              <a:gd name="T98" fmla="*/ 1136 w 1195"/>
              <a:gd name="T99" fmla="*/ 734 h 1304"/>
              <a:gd name="T100" fmla="*/ 1163 w 1195"/>
              <a:gd name="T101" fmla="*/ 584 h 1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95" h="1304">
                <a:moveTo>
                  <a:pt x="1195" y="483"/>
                </a:moveTo>
                <a:lnTo>
                  <a:pt x="1195" y="483"/>
                </a:lnTo>
                <a:lnTo>
                  <a:pt x="1195" y="483"/>
                </a:lnTo>
                <a:lnTo>
                  <a:pt x="1195" y="465"/>
                </a:lnTo>
                <a:lnTo>
                  <a:pt x="1186" y="428"/>
                </a:lnTo>
                <a:lnTo>
                  <a:pt x="1182" y="410"/>
                </a:lnTo>
                <a:lnTo>
                  <a:pt x="1168" y="396"/>
                </a:lnTo>
                <a:lnTo>
                  <a:pt x="1154" y="392"/>
                </a:lnTo>
                <a:lnTo>
                  <a:pt x="1131" y="392"/>
                </a:lnTo>
                <a:lnTo>
                  <a:pt x="1131" y="392"/>
                </a:lnTo>
                <a:lnTo>
                  <a:pt x="1127" y="387"/>
                </a:lnTo>
                <a:lnTo>
                  <a:pt x="1118" y="374"/>
                </a:lnTo>
                <a:lnTo>
                  <a:pt x="1109" y="369"/>
                </a:lnTo>
                <a:lnTo>
                  <a:pt x="1095" y="365"/>
                </a:lnTo>
                <a:lnTo>
                  <a:pt x="1077" y="360"/>
                </a:lnTo>
                <a:lnTo>
                  <a:pt x="1049" y="365"/>
                </a:lnTo>
                <a:lnTo>
                  <a:pt x="1049" y="365"/>
                </a:lnTo>
                <a:lnTo>
                  <a:pt x="1045" y="365"/>
                </a:lnTo>
                <a:lnTo>
                  <a:pt x="1040" y="355"/>
                </a:lnTo>
                <a:lnTo>
                  <a:pt x="1036" y="351"/>
                </a:lnTo>
                <a:lnTo>
                  <a:pt x="1036" y="337"/>
                </a:lnTo>
                <a:lnTo>
                  <a:pt x="1040" y="319"/>
                </a:lnTo>
                <a:lnTo>
                  <a:pt x="1049" y="296"/>
                </a:lnTo>
                <a:lnTo>
                  <a:pt x="1049" y="296"/>
                </a:lnTo>
                <a:lnTo>
                  <a:pt x="1049" y="292"/>
                </a:lnTo>
                <a:lnTo>
                  <a:pt x="1049" y="282"/>
                </a:lnTo>
                <a:lnTo>
                  <a:pt x="1031" y="269"/>
                </a:lnTo>
                <a:lnTo>
                  <a:pt x="999" y="251"/>
                </a:lnTo>
                <a:lnTo>
                  <a:pt x="999" y="251"/>
                </a:lnTo>
                <a:lnTo>
                  <a:pt x="976" y="241"/>
                </a:lnTo>
                <a:lnTo>
                  <a:pt x="958" y="232"/>
                </a:lnTo>
                <a:lnTo>
                  <a:pt x="922" y="205"/>
                </a:lnTo>
                <a:lnTo>
                  <a:pt x="890" y="173"/>
                </a:lnTo>
                <a:lnTo>
                  <a:pt x="890" y="173"/>
                </a:lnTo>
                <a:lnTo>
                  <a:pt x="839" y="178"/>
                </a:lnTo>
                <a:lnTo>
                  <a:pt x="798" y="182"/>
                </a:lnTo>
                <a:lnTo>
                  <a:pt x="762" y="187"/>
                </a:lnTo>
                <a:lnTo>
                  <a:pt x="762" y="187"/>
                </a:lnTo>
                <a:lnTo>
                  <a:pt x="744" y="187"/>
                </a:lnTo>
                <a:lnTo>
                  <a:pt x="716" y="182"/>
                </a:lnTo>
                <a:lnTo>
                  <a:pt x="689" y="178"/>
                </a:lnTo>
                <a:lnTo>
                  <a:pt x="657" y="164"/>
                </a:lnTo>
                <a:lnTo>
                  <a:pt x="625" y="150"/>
                </a:lnTo>
                <a:lnTo>
                  <a:pt x="598" y="132"/>
                </a:lnTo>
                <a:lnTo>
                  <a:pt x="566" y="109"/>
                </a:lnTo>
                <a:lnTo>
                  <a:pt x="538" y="86"/>
                </a:lnTo>
                <a:lnTo>
                  <a:pt x="538" y="86"/>
                </a:lnTo>
                <a:lnTo>
                  <a:pt x="511" y="63"/>
                </a:lnTo>
                <a:lnTo>
                  <a:pt x="479" y="54"/>
                </a:lnTo>
                <a:lnTo>
                  <a:pt x="447" y="45"/>
                </a:lnTo>
                <a:lnTo>
                  <a:pt x="415" y="45"/>
                </a:lnTo>
                <a:lnTo>
                  <a:pt x="365" y="45"/>
                </a:lnTo>
                <a:lnTo>
                  <a:pt x="342" y="50"/>
                </a:lnTo>
                <a:lnTo>
                  <a:pt x="292" y="13"/>
                </a:lnTo>
                <a:lnTo>
                  <a:pt x="292" y="13"/>
                </a:lnTo>
                <a:lnTo>
                  <a:pt x="274" y="9"/>
                </a:lnTo>
                <a:lnTo>
                  <a:pt x="237" y="4"/>
                </a:lnTo>
                <a:lnTo>
                  <a:pt x="219" y="0"/>
                </a:lnTo>
                <a:lnTo>
                  <a:pt x="205" y="4"/>
                </a:lnTo>
                <a:lnTo>
                  <a:pt x="192" y="9"/>
                </a:lnTo>
                <a:lnTo>
                  <a:pt x="187" y="22"/>
                </a:lnTo>
                <a:lnTo>
                  <a:pt x="187" y="22"/>
                </a:lnTo>
                <a:lnTo>
                  <a:pt x="183" y="27"/>
                </a:lnTo>
                <a:lnTo>
                  <a:pt x="178" y="41"/>
                </a:lnTo>
                <a:lnTo>
                  <a:pt x="173" y="45"/>
                </a:lnTo>
                <a:lnTo>
                  <a:pt x="164" y="50"/>
                </a:lnTo>
                <a:lnTo>
                  <a:pt x="151" y="50"/>
                </a:lnTo>
                <a:lnTo>
                  <a:pt x="137" y="50"/>
                </a:lnTo>
                <a:lnTo>
                  <a:pt x="137" y="50"/>
                </a:lnTo>
                <a:lnTo>
                  <a:pt x="100" y="36"/>
                </a:lnTo>
                <a:lnTo>
                  <a:pt x="68" y="27"/>
                </a:lnTo>
                <a:lnTo>
                  <a:pt x="55" y="27"/>
                </a:lnTo>
                <a:lnTo>
                  <a:pt x="41" y="36"/>
                </a:lnTo>
                <a:lnTo>
                  <a:pt x="37" y="45"/>
                </a:lnTo>
                <a:lnTo>
                  <a:pt x="32" y="68"/>
                </a:lnTo>
                <a:lnTo>
                  <a:pt x="32" y="68"/>
                </a:lnTo>
                <a:lnTo>
                  <a:pt x="32" y="91"/>
                </a:lnTo>
                <a:lnTo>
                  <a:pt x="27" y="109"/>
                </a:lnTo>
                <a:lnTo>
                  <a:pt x="18" y="132"/>
                </a:lnTo>
                <a:lnTo>
                  <a:pt x="5" y="146"/>
                </a:lnTo>
                <a:lnTo>
                  <a:pt x="0" y="150"/>
                </a:lnTo>
                <a:lnTo>
                  <a:pt x="0" y="150"/>
                </a:lnTo>
                <a:lnTo>
                  <a:pt x="14" y="164"/>
                </a:lnTo>
                <a:lnTo>
                  <a:pt x="23" y="173"/>
                </a:lnTo>
                <a:lnTo>
                  <a:pt x="46" y="187"/>
                </a:lnTo>
                <a:lnTo>
                  <a:pt x="46" y="187"/>
                </a:lnTo>
                <a:lnTo>
                  <a:pt x="78" y="205"/>
                </a:lnTo>
                <a:lnTo>
                  <a:pt x="96" y="223"/>
                </a:lnTo>
                <a:lnTo>
                  <a:pt x="105" y="241"/>
                </a:lnTo>
                <a:lnTo>
                  <a:pt x="105" y="260"/>
                </a:lnTo>
                <a:lnTo>
                  <a:pt x="100" y="273"/>
                </a:lnTo>
                <a:lnTo>
                  <a:pt x="96" y="282"/>
                </a:lnTo>
                <a:lnTo>
                  <a:pt x="87" y="292"/>
                </a:lnTo>
                <a:lnTo>
                  <a:pt x="87" y="292"/>
                </a:lnTo>
                <a:lnTo>
                  <a:pt x="82" y="296"/>
                </a:lnTo>
                <a:lnTo>
                  <a:pt x="82" y="296"/>
                </a:lnTo>
                <a:lnTo>
                  <a:pt x="91" y="310"/>
                </a:lnTo>
                <a:lnTo>
                  <a:pt x="100" y="319"/>
                </a:lnTo>
                <a:lnTo>
                  <a:pt x="119" y="328"/>
                </a:lnTo>
                <a:lnTo>
                  <a:pt x="137" y="337"/>
                </a:lnTo>
                <a:lnTo>
                  <a:pt x="164" y="342"/>
                </a:lnTo>
                <a:lnTo>
                  <a:pt x="196" y="346"/>
                </a:lnTo>
                <a:lnTo>
                  <a:pt x="233" y="342"/>
                </a:lnTo>
                <a:lnTo>
                  <a:pt x="265" y="355"/>
                </a:lnTo>
                <a:lnTo>
                  <a:pt x="265" y="355"/>
                </a:lnTo>
                <a:lnTo>
                  <a:pt x="283" y="365"/>
                </a:lnTo>
                <a:lnTo>
                  <a:pt x="329" y="383"/>
                </a:lnTo>
                <a:lnTo>
                  <a:pt x="360" y="392"/>
                </a:lnTo>
                <a:lnTo>
                  <a:pt x="402" y="406"/>
                </a:lnTo>
                <a:lnTo>
                  <a:pt x="443" y="410"/>
                </a:lnTo>
                <a:lnTo>
                  <a:pt x="484" y="415"/>
                </a:lnTo>
                <a:lnTo>
                  <a:pt x="484" y="415"/>
                </a:lnTo>
                <a:lnTo>
                  <a:pt x="497" y="424"/>
                </a:lnTo>
                <a:lnTo>
                  <a:pt x="511" y="433"/>
                </a:lnTo>
                <a:lnTo>
                  <a:pt x="525" y="447"/>
                </a:lnTo>
                <a:lnTo>
                  <a:pt x="534" y="469"/>
                </a:lnTo>
                <a:lnTo>
                  <a:pt x="538" y="492"/>
                </a:lnTo>
                <a:lnTo>
                  <a:pt x="538" y="524"/>
                </a:lnTo>
                <a:lnTo>
                  <a:pt x="520" y="561"/>
                </a:lnTo>
                <a:lnTo>
                  <a:pt x="520" y="561"/>
                </a:lnTo>
                <a:lnTo>
                  <a:pt x="506" y="561"/>
                </a:lnTo>
                <a:lnTo>
                  <a:pt x="493" y="565"/>
                </a:lnTo>
                <a:lnTo>
                  <a:pt x="479" y="574"/>
                </a:lnTo>
                <a:lnTo>
                  <a:pt x="465" y="588"/>
                </a:lnTo>
                <a:lnTo>
                  <a:pt x="456" y="606"/>
                </a:lnTo>
                <a:lnTo>
                  <a:pt x="452" y="629"/>
                </a:lnTo>
                <a:lnTo>
                  <a:pt x="456" y="661"/>
                </a:lnTo>
                <a:lnTo>
                  <a:pt x="456" y="661"/>
                </a:lnTo>
                <a:lnTo>
                  <a:pt x="456" y="670"/>
                </a:lnTo>
                <a:lnTo>
                  <a:pt x="452" y="679"/>
                </a:lnTo>
                <a:lnTo>
                  <a:pt x="447" y="684"/>
                </a:lnTo>
                <a:lnTo>
                  <a:pt x="443" y="688"/>
                </a:lnTo>
                <a:lnTo>
                  <a:pt x="429" y="688"/>
                </a:lnTo>
                <a:lnTo>
                  <a:pt x="411" y="688"/>
                </a:lnTo>
                <a:lnTo>
                  <a:pt x="411" y="688"/>
                </a:lnTo>
                <a:lnTo>
                  <a:pt x="374" y="716"/>
                </a:lnTo>
                <a:lnTo>
                  <a:pt x="351" y="739"/>
                </a:lnTo>
                <a:lnTo>
                  <a:pt x="342" y="748"/>
                </a:lnTo>
                <a:lnTo>
                  <a:pt x="338" y="757"/>
                </a:lnTo>
                <a:lnTo>
                  <a:pt x="338" y="757"/>
                </a:lnTo>
                <a:lnTo>
                  <a:pt x="319" y="761"/>
                </a:lnTo>
                <a:lnTo>
                  <a:pt x="297" y="766"/>
                </a:lnTo>
                <a:lnTo>
                  <a:pt x="297" y="766"/>
                </a:lnTo>
                <a:lnTo>
                  <a:pt x="278" y="766"/>
                </a:lnTo>
                <a:lnTo>
                  <a:pt x="256" y="771"/>
                </a:lnTo>
                <a:lnTo>
                  <a:pt x="242" y="775"/>
                </a:lnTo>
                <a:lnTo>
                  <a:pt x="237" y="784"/>
                </a:lnTo>
                <a:lnTo>
                  <a:pt x="233" y="798"/>
                </a:lnTo>
                <a:lnTo>
                  <a:pt x="233" y="816"/>
                </a:lnTo>
                <a:lnTo>
                  <a:pt x="251" y="844"/>
                </a:lnTo>
                <a:lnTo>
                  <a:pt x="251" y="844"/>
                </a:lnTo>
                <a:lnTo>
                  <a:pt x="251" y="844"/>
                </a:lnTo>
                <a:lnTo>
                  <a:pt x="265" y="844"/>
                </a:lnTo>
                <a:lnTo>
                  <a:pt x="274" y="844"/>
                </a:lnTo>
                <a:lnTo>
                  <a:pt x="283" y="853"/>
                </a:lnTo>
                <a:lnTo>
                  <a:pt x="287" y="866"/>
                </a:lnTo>
                <a:lnTo>
                  <a:pt x="287" y="866"/>
                </a:lnTo>
                <a:lnTo>
                  <a:pt x="292" y="907"/>
                </a:lnTo>
                <a:lnTo>
                  <a:pt x="297" y="935"/>
                </a:lnTo>
                <a:lnTo>
                  <a:pt x="310" y="953"/>
                </a:lnTo>
                <a:lnTo>
                  <a:pt x="333" y="971"/>
                </a:lnTo>
                <a:lnTo>
                  <a:pt x="333" y="971"/>
                </a:lnTo>
                <a:lnTo>
                  <a:pt x="347" y="985"/>
                </a:lnTo>
                <a:lnTo>
                  <a:pt x="365" y="1003"/>
                </a:lnTo>
                <a:lnTo>
                  <a:pt x="379" y="1021"/>
                </a:lnTo>
                <a:lnTo>
                  <a:pt x="388" y="1044"/>
                </a:lnTo>
                <a:lnTo>
                  <a:pt x="392" y="1067"/>
                </a:lnTo>
                <a:lnTo>
                  <a:pt x="388" y="1085"/>
                </a:lnTo>
                <a:lnTo>
                  <a:pt x="379" y="1104"/>
                </a:lnTo>
                <a:lnTo>
                  <a:pt x="351" y="1122"/>
                </a:lnTo>
                <a:lnTo>
                  <a:pt x="351" y="1122"/>
                </a:lnTo>
                <a:lnTo>
                  <a:pt x="306" y="1140"/>
                </a:lnTo>
                <a:lnTo>
                  <a:pt x="292" y="1145"/>
                </a:lnTo>
                <a:lnTo>
                  <a:pt x="287" y="1154"/>
                </a:lnTo>
                <a:lnTo>
                  <a:pt x="287" y="1158"/>
                </a:lnTo>
                <a:lnTo>
                  <a:pt x="292" y="1167"/>
                </a:lnTo>
                <a:lnTo>
                  <a:pt x="315" y="1190"/>
                </a:lnTo>
                <a:lnTo>
                  <a:pt x="315" y="1190"/>
                </a:lnTo>
                <a:lnTo>
                  <a:pt x="315" y="1195"/>
                </a:lnTo>
                <a:lnTo>
                  <a:pt x="315" y="1204"/>
                </a:lnTo>
                <a:lnTo>
                  <a:pt x="306" y="1222"/>
                </a:lnTo>
                <a:lnTo>
                  <a:pt x="297" y="1231"/>
                </a:lnTo>
                <a:lnTo>
                  <a:pt x="283" y="1240"/>
                </a:lnTo>
                <a:lnTo>
                  <a:pt x="283" y="1240"/>
                </a:lnTo>
                <a:lnTo>
                  <a:pt x="260" y="1263"/>
                </a:lnTo>
                <a:lnTo>
                  <a:pt x="233" y="1304"/>
                </a:lnTo>
                <a:lnTo>
                  <a:pt x="233" y="1304"/>
                </a:lnTo>
                <a:lnTo>
                  <a:pt x="233" y="1304"/>
                </a:lnTo>
                <a:lnTo>
                  <a:pt x="301" y="1277"/>
                </a:lnTo>
                <a:lnTo>
                  <a:pt x="301" y="1277"/>
                </a:lnTo>
                <a:lnTo>
                  <a:pt x="315" y="1277"/>
                </a:lnTo>
                <a:lnTo>
                  <a:pt x="347" y="1272"/>
                </a:lnTo>
                <a:lnTo>
                  <a:pt x="383" y="1263"/>
                </a:lnTo>
                <a:lnTo>
                  <a:pt x="402" y="1250"/>
                </a:lnTo>
                <a:lnTo>
                  <a:pt x="415" y="1240"/>
                </a:lnTo>
                <a:lnTo>
                  <a:pt x="415" y="1240"/>
                </a:lnTo>
                <a:lnTo>
                  <a:pt x="452" y="1231"/>
                </a:lnTo>
                <a:lnTo>
                  <a:pt x="538" y="1218"/>
                </a:lnTo>
                <a:lnTo>
                  <a:pt x="589" y="1204"/>
                </a:lnTo>
                <a:lnTo>
                  <a:pt x="634" y="1186"/>
                </a:lnTo>
                <a:lnTo>
                  <a:pt x="675" y="1167"/>
                </a:lnTo>
                <a:lnTo>
                  <a:pt x="689" y="1158"/>
                </a:lnTo>
                <a:lnTo>
                  <a:pt x="703" y="1145"/>
                </a:lnTo>
                <a:lnTo>
                  <a:pt x="703" y="1145"/>
                </a:lnTo>
                <a:lnTo>
                  <a:pt x="716" y="1145"/>
                </a:lnTo>
                <a:lnTo>
                  <a:pt x="735" y="1145"/>
                </a:lnTo>
                <a:lnTo>
                  <a:pt x="753" y="1149"/>
                </a:lnTo>
                <a:lnTo>
                  <a:pt x="753" y="1149"/>
                </a:lnTo>
                <a:lnTo>
                  <a:pt x="762" y="1154"/>
                </a:lnTo>
                <a:lnTo>
                  <a:pt x="771" y="1154"/>
                </a:lnTo>
                <a:lnTo>
                  <a:pt x="794" y="1145"/>
                </a:lnTo>
                <a:lnTo>
                  <a:pt x="817" y="1131"/>
                </a:lnTo>
                <a:lnTo>
                  <a:pt x="817" y="1131"/>
                </a:lnTo>
                <a:lnTo>
                  <a:pt x="817" y="1131"/>
                </a:lnTo>
                <a:lnTo>
                  <a:pt x="830" y="1126"/>
                </a:lnTo>
                <a:lnTo>
                  <a:pt x="849" y="1131"/>
                </a:lnTo>
                <a:lnTo>
                  <a:pt x="871" y="1140"/>
                </a:lnTo>
                <a:lnTo>
                  <a:pt x="871" y="1140"/>
                </a:lnTo>
                <a:lnTo>
                  <a:pt x="885" y="1145"/>
                </a:lnTo>
                <a:lnTo>
                  <a:pt x="899" y="1145"/>
                </a:lnTo>
                <a:lnTo>
                  <a:pt x="908" y="1140"/>
                </a:lnTo>
                <a:lnTo>
                  <a:pt x="917" y="1131"/>
                </a:lnTo>
                <a:lnTo>
                  <a:pt x="931" y="1113"/>
                </a:lnTo>
                <a:lnTo>
                  <a:pt x="935" y="1104"/>
                </a:lnTo>
                <a:lnTo>
                  <a:pt x="935" y="1104"/>
                </a:lnTo>
                <a:lnTo>
                  <a:pt x="940" y="1104"/>
                </a:lnTo>
                <a:lnTo>
                  <a:pt x="949" y="1099"/>
                </a:lnTo>
                <a:lnTo>
                  <a:pt x="967" y="1104"/>
                </a:lnTo>
                <a:lnTo>
                  <a:pt x="990" y="1122"/>
                </a:lnTo>
                <a:lnTo>
                  <a:pt x="990" y="1122"/>
                </a:lnTo>
                <a:lnTo>
                  <a:pt x="1027" y="1117"/>
                </a:lnTo>
                <a:lnTo>
                  <a:pt x="1058" y="1113"/>
                </a:lnTo>
                <a:lnTo>
                  <a:pt x="1095" y="1108"/>
                </a:lnTo>
                <a:lnTo>
                  <a:pt x="1131" y="1094"/>
                </a:lnTo>
                <a:lnTo>
                  <a:pt x="1145" y="1085"/>
                </a:lnTo>
                <a:lnTo>
                  <a:pt x="1159" y="1072"/>
                </a:lnTo>
                <a:lnTo>
                  <a:pt x="1168" y="1058"/>
                </a:lnTo>
                <a:lnTo>
                  <a:pt x="1177" y="1044"/>
                </a:lnTo>
                <a:lnTo>
                  <a:pt x="1182" y="1026"/>
                </a:lnTo>
                <a:lnTo>
                  <a:pt x="1177" y="1003"/>
                </a:lnTo>
                <a:lnTo>
                  <a:pt x="1177" y="1003"/>
                </a:lnTo>
                <a:lnTo>
                  <a:pt x="1173" y="990"/>
                </a:lnTo>
                <a:lnTo>
                  <a:pt x="1163" y="944"/>
                </a:lnTo>
                <a:lnTo>
                  <a:pt x="1154" y="880"/>
                </a:lnTo>
                <a:lnTo>
                  <a:pt x="1154" y="839"/>
                </a:lnTo>
                <a:lnTo>
                  <a:pt x="1154" y="798"/>
                </a:lnTo>
                <a:lnTo>
                  <a:pt x="1154" y="798"/>
                </a:lnTo>
                <a:lnTo>
                  <a:pt x="1150" y="780"/>
                </a:lnTo>
                <a:lnTo>
                  <a:pt x="1141" y="761"/>
                </a:lnTo>
                <a:lnTo>
                  <a:pt x="1136" y="734"/>
                </a:lnTo>
                <a:lnTo>
                  <a:pt x="1131" y="698"/>
                </a:lnTo>
                <a:lnTo>
                  <a:pt x="1136" y="666"/>
                </a:lnTo>
                <a:lnTo>
                  <a:pt x="1145" y="625"/>
                </a:lnTo>
                <a:lnTo>
                  <a:pt x="1163" y="584"/>
                </a:lnTo>
                <a:lnTo>
                  <a:pt x="1163" y="584"/>
                </a:lnTo>
                <a:lnTo>
                  <a:pt x="1177" y="552"/>
                </a:lnTo>
                <a:lnTo>
                  <a:pt x="1191" y="520"/>
                </a:lnTo>
                <a:lnTo>
                  <a:pt x="1195" y="483"/>
                </a:lnTo>
                <a:lnTo>
                  <a:pt x="1195" y="483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8110538" y="4003675"/>
            <a:ext cx="608013" cy="565150"/>
          </a:xfrm>
          <a:custGeom>
            <a:avLst/>
            <a:gdLst>
              <a:gd name="T0" fmla="*/ 0 w 383"/>
              <a:gd name="T1" fmla="*/ 356 h 356"/>
              <a:gd name="T2" fmla="*/ 0 w 383"/>
              <a:gd name="T3" fmla="*/ 356 h 356"/>
              <a:gd name="T4" fmla="*/ 32 w 383"/>
              <a:gd name="T5" fmla="*/ 306 h 356"/>
              <a:gd name="T6" fmla="*/ 50 w 383"/>
              <a:gd name="T7" fmla="*/ 265 h 356"/>
              <a:gd name="T8" fmla="*/ 59 w 383"/>
              <a:gd name="T9" fmla="*/ 247 h 356"/>
              <a:gd name="T10" fmla="*/ 59 w 383"/>
              <a:gd name="T11" fmla="*/ 228 h 356"/>
              <a:gd name="T12" fmla="*/ 59 w 383"/>
              <a:gd name="T13" fmla="*/ 228 h 356"/>
              <a:gd name="T14" fmla="*/ 64 w 383"/>
              <a:gd name="T15" fmla="*/ 206 h 356"/>
              <a:gd name="T16" fmla="*/ 68 w 383"/>
              <a:gd name="T17" fmla="*/ 196 h 356"/>
              <a:gd name="T18" fmla="*/ 77 w 383"/>
              <a:gd name="T19" fmla="*/ 192 h 356"/>
              <a:gd name="T20" fmla="*/ 82 w 383"/>
              <a:gd name="T21" fmla="*/ 187 h 356"/>
              <a:gd name="T22" fmla="*/ 91 w 383"/>
              <a:gd name="T23" fmla="*/ 192 h 356"/>
              <a:gd name="T24" fmla="*/ 100 w 383"/>
              <a:gd name="T25" fmla="*/ 201 h 356"/>
              <a:gd name="T26" fmla="*/ 114 w 383"/>
              <a:gd name="T27" fmla="*/ 219 h 356"/>
              <a:gd name="T28" fmla="*/ 114 w 383"/>
              <a:gd name="T29" fmla="*/ 219 h 356"/>
              <a:gd name="T30" fmla="*/ 123 w 383"/>
              <a:gd name="T31" fmla="*/ 237 h 356"/>
              <a:gd name="T32" fmla="*/ 137 w 383"/>
              <a:gd name="T33" fmla="*/ 256 h 356"/>
              <a:gd name="T34" fmla="*/ 150 w 383"/>
              <a:gd name="T35" fmla="*/ 269 h 356"/>
              <a:gd name="T36" fmla="*/ 164 w 383"/>
              <a:gd name="T37" fmla="*/ 279 h 356"/>
              <a:gd name="T38" fmla="*/ 178 w 383"/>
              <a:gd name="T39" fmla="*/ 279 h 356"/>
              <a:gd name="T40" fmla="*/ 191 w 383"/>
              <a:gd name="T41" fmla="*/ 269 h 356"/>
              <a:gd name="T42" fmla="*/ 200 w 383"/>
              <a:gd name="T43" fmla="*/ 251 h 356"/>
              <a:gd name="T44" fmla="*/ 205 w 383"/>
              <a:gd name="T45" fmla="*/ 224 h 356"/>
              <a:gd name="T46" fmla="*/ 205 w 383"/>
              <a:gd name="T47" fmla="*/ 224 h 356"/>
              <a:gd name="T48" fmla="*/ 214 w 383"/>
              <a:gd name="T49" fmla="*/ 151 h 356"/>
              <a:gd name="T50" fmla="*/ 232 w 383"/>
              <a:gd name="T51" fmla="*/ 78 h 356"/>
              <a:gd name="T52" fmla="*/ 241 w 383"/>
              <a:gd name="T53" fmla="*/ 46 h 356"/>
              <a:gd name="T54" fmla="*/ 251 w 383"/>
              <a:gd name="T55" fmla="*/ 23 h 356"/>
              <a:gd name="T56" fmla="*/ 260 w 383"/>
              <a:gd name="T57" fmla="*/ 9 h 356"/>
              <a:gd name="T58" fmla="*/ 269 w 383"/>
              <a:gd name="T59" fmla="*/ 0 h 356"/>
              <a:gd name="T60" fmla="*/ 269 w 383"/>
              <a:gd name="T61" fmla="*/ 0 h 356"/>
              <a:gd name="T62" fmla="*/ 383 w 383"/>
              <a:gd name="T63" fmla="*/ 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3" h="356">
                <a:moveTo>
                  <a:pt x="0" y="356"/>
                </a:moveTo>
                <a:lnTo>
                  <a:pt x="0" y="356"/>
                </a:lnTo>
                <a:lnTo>
                  <a:pt x="32" y="306"/>
                </a:lnTo>
                <a:lnTo>
                  <a:pt x="50" y="265"/>
                </a:lnTo>
                <a:lnTo>
                  <a:pt x="59" y="247"/>
                </a:lnTo>
                <a:lnTo>
                  <a:pt x="59" y="228"/>
                </a:lnTo>
                <a:lnTo>
                  <a:pt x="59" y="228"/>
                </a:lnTo>
                <a:lnTo>
                  <a:pt x="64" y="206"/>
                </a:lnTo>
                <a:lnTo>
                  <a:pt x="68" y="196"/>
                </a:lnTo>
                <a:lnTo>
                  <a:pt x="77" y="192"/>
                </a:lnTo>
                <a:lnTo>
                  <a:pt x="82" y="187"/>
                </a:lnTo>
                <a:lnTo>
                  <a:pt x="91" y="192"/>
                </a:lnTo>
                <a:lnTo>
                  <a:pt x="100" y="201"/>
                </a:lnTo>
                <a:lnTo>
                  <a:pt x="114" y="219"/>
                </a:lnTo>
                <a:lnTo>
                  <a:pt x="114" y="219"/>
                </a:lnTo>
                <a:lnTo>
                  <a:pt x="123" y="237"/>
                </a:lnTo>
                <a:lnTo>
                  <a:pt x="137" y="256"/>
                </a:lnTo>
                <a:lnTo>
                  <a:pt x="150" y="269"/>
                </a:lnTo>
                <a:lnTo>
                  <a:pt x="164" y="279"/>
                </a:lnTo>
                <a:lnTo>
                  <a:pt x="178" y="279"/>
                </a:lnTo>
                <a:lnTo>
                  <a:pt x="191" y="269"/>
                </a:lnTo>
                <a:lnTo>
                  <a:pt x="200" y="251"/>
                </a:lnTo>
                <a:lnTo>
                  <a:pt x="205" y="224"/>
                </a:lnTo>
                <a:lnTo>
                  <a:pt x="205" y="224"/>
                </a:lnTo>
                <a:lnTo>
                  <a:pt x="214" y="151"/>
                </a:lnTo>
                <a:lnTo>
                  <a:pt x="232" y="78"/>
                </a:lnTo>
                <a:lnTo>
                  <a:pt x="241" y="46"/>
                </a:lnTo>
                <a:lnTo>
                  <a:pt x="251" y="23"/>
                </a:lnTo>
                <a:lnTo>
                  <a:pt x="260" y="9"/>
                </a:lnTo>
                <a:lnTo>
                  <a:pt x="269" y="0"/>
                </a:lnTo>
                <a:lnTo>
                  <a:pt x="269" y="0"/>
                </a:lnTo>
                <a:lnTo>
                  <a:pt x="383" y="0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10312400" y="3222625"/>
            <a:ext cx="1085850" cy="1744663"/>
          </a:xfrm>
          <a:custGeom>
            <a:avLst/>
            <a:gdLst>
              <a:gd name="T0" fmla="*/ 684 w 684"/>
              <a:gd name="T1" fmla="*/ 1008 h 1099"/>
              <a:gd name="T2" fmla="*/ 652 w 684"/>
              <a:gd name="T3" fmla="*/ 1008 h 1099"/>
              <a:gd name="T4" fmla="*/ 620 w 684"/>
              <a:gd name="T5" fmla="*/ 1026 h 1099"/>
              <a:gd name="T6" fmla="*/ 579 w 684"/>
              <a:gd name="T7" fmla="*/ 1072 h 1099"/>
              <a:gd name="T8" fmla="*/ 570 w 684"/>
              <a:gd name="T9" fmla="*/ 1081 h 1099"/>
              <a:gd name="T10" fmla="*/ 542 w 684"/>
              <a:gd name="T11" fmla="*/ 1094 h 1099"/>
              <a:gd name="T12" fmla="*/ 511 w 684"/>
              <a:gd name="T13" fmla="*/ 1094 h 1099"/>
              <a:gd name="T14" fmla="*/ 492 w 684"/>
              <a:gd name="T15" fmla="*/ 1081 h 1099"/>
              <a:gd name="T16" fmla="*/ 501 w 684"/>
              <a:gd name="T17" fmla="*/ 1049 h 1099"/>
              <a:gd name="T18" fmla="*/ 506 w 684"/>
              <a:gd name="T19" fmla="*/ 1031 h 1099"/>
              <a:gd name="T20" fmla="*/ 511 w 684"/>
              <a:gd name="T21" fmla="*/ 980 h 1099"/>
              <a:gd name="T22" fmla="*/ 497 w 684"/>
              <a:gd name="T23" fmla="*/ 958 h 1099"/>
              <a:gd name="T24" fmla="*/ 474 w 684"/>
              <a:gd name="T25" fmla="*/ 935 h 1099"/>
              <a:gd name="T26" fmla="*/ 447 w 684"/>
              <a:gd name="T27" fmla="*/ 917 h 1099"/>
              <a:gd name="T28" fmla="*/ 424 w 684"/>
              <a:gd name="T29" fmla="*/ 894 h 1099"/>
              <a:gd name="T30" fmla="*/ 410 w 684"/>
              <a:gd name="T31" fmla="*/ 857 h 1099"/>
              <a:gd name="T32" fmla="*/ 406 w 684"/>
              <a:gd name="T33" fmla="*/ 802 h 1099"/>
              <a:gd name="T34" fmla="*/ 410 w 684"/>
              <a:gd name="T35" fmla="*/ 752 h 1099"/>
              <a:gd name="T36" fmla="*/ 401 w 684"/>
              <a:gd name="T37" fmla="*/ 711 h 1099"/>
              <a:gd name="T38" fmla="*/ 378 w 684"/>
              <a:gd name="T39" fmla="*/ 698 h 1099"/>
              <a:gd name="T40" fmla="*/ 360 w 684"/>
              <a:gd name="T41" fmla="*/ 693 h 1099"/>
              <a:gd name="T42" fmla="*/ 342 w 684"/>
              <a:gd name="T43" fmla="*/ 693 h 1099"/>
              <a:gd name="T44" fmla="*/ 319 w 684"/>
              <a:gd name="T45" fmla="*/ 679 h 1099"/>
              <a:gd name="T46" fmla="*/ 310 w 684"/>
              <a:gd name="T47" fmla="*/ 670 h 1099"/>
              <a:gd name="T48" fmla="*/ 287 w 684"/>
              <a:gd name="T49" fmla="*/ 638 h 1099"/>
              <a:gd name="T50" fmla="*/ 273 w 684"/>
              <a:gd name="T51" fmla="*/ 597 h 1099"/>
              <a:gd name="T52" fmla="*/ 269 w 684"/>
              <a:gd name="T53" fmla="*/ 547 h 1099"/>
              <a:gd name="T54" fmla="*/ 273 w 684"/>
              <a:gd name="T55" fmla="*/ 524 h 1099"/>
              <a:gd name="T56" fmla="*/ 269 w 684"/>
              <a:gd name="T57" fmla="*/ 506 h 1099"/>
              <a:gd name="T58" fmla="*/ 241 w 684"/>
              <a:gd name="T59" fmla="*/ 515 h 1099"/>
              <a:gd name="T60" fmla="*/ 223 w 684"/>
              <a:gd name="T61" fmla="*/ 529 h 1099"/>
              <a:gd name="T62" fmla="*/ 205 w 684"/>
              <a:gd name="T63" fmla="*/ 542 h 1099"/>
              <a:gd name="T64" fmla="*/ 200 w 684"/>
              <a:gd name="T65" fmla="*/ 538 h 1099"/>
              <a:gd name="T66" fmla="*/ 196 w 684"/>
              <a:gd name="T67" fmla="*/ 524 h 1099"/>
              <a:gd name="T68" fmla="*/ 187 w 684"/>
              <a:gd name="T69" fmla="*/ 479 h 1099"/>
              <a:gd name="T70" fmla="*/ 164 w 684"/>
              <a:gd name="T71" fmla="*/ 447 h 1099"/>
              <a:gd name="T72" fmla="*/ 164 w 684"/>
              <a:gd name="T73" fmla="*/ 406 h 1099"/>
              <a:gd name="T74" fmla="*/ 173 w 684"/>
              <a:gd name="T75" fmla="*/ 378 h 1099"/>
              <a:gd name="T76" fmla="*/ 164 w 684"/>
              <a:gd name="T77" fmla="*/ 346 h 1099"/>
              <a:gd name="T78" fmla="*/ 132 w 684"/>
              <a:gd name="T79" fmla="*/ 310 h 1099"/>
              <a:gd name="T80" fmla="*/ 127 w 684"/>
              <a:gd name="T81" fmla="*/ 301 h 1099"/>
              <a:gd name="T82" fmla="*/ 132 w 684"/>
              <a:gd name="T83" fmla="*/ 278 h 1099"/>
              <a:gd name="T84" fmla="*/ 150 w 684"/>
              <a:gd name="T85" fmla="*/ 264 h 1099"/>
              <a:gd name="T86" fmla="*/ 168 w 684"/>
              <a:gd name="T87" fmla="*/ 260 h 1099"/>
              <a:gd name="T88" fmla="*/ 200 w 684"/>
              <a:gd name="T89" fmla="*/ 241 h 1099"/>
              <a:gd name="T90" fmla="*/ 200 w 684"/>
              <a:gd name="T91" fmla="*/ 209 h 1099"/>
              <a:gd name="T92" fmla="*/ 177 w 684"/>
              <a:gd name="T93" fmla="*/ 182 h 1099"/>
              <a:gd name="T94" fmla="*/ 127 w 684"/>
              <a:gd name="T95" fmla="*/ 173 h 1099"/>
              <a:gd name="T96" fmla="*/ 114 w 684"/>
              <a:gd name="T97" fmla="*/ 173 h 1099"/>
              <a:gd name="T98" fmla="*/ 77 w 684"/>
              <a:gd name="T99" fmla="*/ 159 h 1099"/>
              <a:gd name="T100" fmla="*/ 45 w 684"/>
              <a:gd name="T101" fmla="*/ 123 h 1099"/>
              <a:gd name="T102" fmla="*/ 31 w 684"/>
              <a:gd name="T103" fmla="*/ 82 h 1099"/>
              <a:gd name="T104" fmla="*/ 0 w 684"/>
              <a:gd name="T105" fmla="*/ 0 h 10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84" h="1099">
                <a:moveTo>
                  <a:pt x="684" y="1008"/>
                </a:moveTo>
                <a:lnTo>
                  <a:pt x="684" y="1008"/>
                </a:lnTo>
                <a:lnTo>
                  <a:pt x="675" y="1003"/>
                </a:lnTo>
                <a:lnTo>
                  <a:pt x="652" y="1008"/>
                </a:lnTo>
                <a:lnTo>
                  <a:pt x="638" y="1017"/>
                </a:lnTo>
                <a:lnTo>
                  <a:pt x="620" y="1026"/>
                </a:lnTo>
                <a:lnTo>
                  <a:pt x="597" y="1044"/>
                </a:lnTo>
                <a:lnTo>
                  <a:pt x="579" y="1072"/>
                </a:lnTo>
                <a:lnTo>
                  <a:pt x="579" y="1072"/>
                </a:lnTo>
                <a:lnTo>
                  <a:pt x="570" y="1081"/>
                </a:lnTo>
                <a:lnTo>
                  <a:pt x="556" y="1094"/>
                </a:lnTo>
                <a:lnTo>
                  <a:pt x="542" y="1094"/>
                </a:lnTo>
                <a:lnTo>
                  <a:pt x="529" y="1099"/>
                </a:lnTo>
                <a:lnTo>
                  <a:pt x="511" y="1094"/>
                </a:lnTo>
                <a:lnTo>
                  <a:pt x="492" y="1081"/>
                </a:lnTo>
                <a:lnTo>
                  <a:pt x="492" y="1081"/>
                </a:lnTo>
                <a:lnTo>
                  <a:pt x="497" y="1063"/>
                </a:lnTo>
                <a:lnTo>
                  <a:pt x="501" y="1049"/>
                </a:lnTo>
                <a:lnTo>
                  <a:pt x="506" y="1031"/>
                </a:lnTo>
                <a:lnTo>
                  <a:pt x="506" y="1031"/>
                </a:lnTo>
                <a:lnTo>
                  <a:pt x="511" y="1008"/>
                </a:lnTo>
                <a:lnTo>
                  <a:pt x="511" y="980"/>
                </a:lnTo>
                <a:lnTo>
                  <a:pt x="506" y="967"/>
                </a:lnTo>
                <a:lnTo>
                  <a:pt x="497" y="958"/>
                </a:lnTo>
                <a:lnTo>
                  <a:pt x="488" y="944"/>
                </a:lnTo>
                <a:lnTo>
                  <a:pt x="474" y="935"/>
                </a:lnTo>
                <a:lnTo>
                  <a:pt x="474" y="935"/>
                </a:lnTo>
                <a:lnTo>
                  <a:pt x="447" y="917"/>
                </a:lnTo>
                <a:lnTo>
                  <a:pt x="433" y="903"/>
                </a:lnTo>
                <a:lnTo>
                  <a:pt x="424" y="894"/>
                </a:lnTo>
                <a:lnTo>
                  <a:pt x="415" y="875"/>
                </a:lnTo>
                <a:lnTo>
                  <a:pt x="410" y="857"/>
                </a:lnTo>
                <a:lnTo>
                  <a:pt x="406" y="830"/>
                </a:lnTo>
                <a:lnTo>
                  <a:pt x="406" y="802"/>
                </a:lnTo>
                <a:lnTo>
                  <a:pt x="406" y="802"/>
                </a:lnTo>
                <a:lnTo>
                  <a:pt x="410" y="752"/>
                </a:lnTo>
                <a:lnTo>
                  <a:pt x="406" y="720"/>
                </a:lnTo>
                <a:lnTo>
                  <a:pt x="401" y="711"/>
                </a:lnTo>
                <a:lnTo>
                  <a:pt x="392" y="702"/>
                </a:lnTo>
                <a:lnTo>
                  <a:pt x="378" y="698"/>
                </a:lnTo>
                <a:lnTo>
                  <a:pt x="360" y="693"/>
                </a:lnTo>
                <a:lnTo>
                  <a:pt x="360" y="693"/>
                </a:lnTo>
                <a:lnTo>
                  <a:pt x="355" y="693"/>
                </a:lnTo>
                <a:lnTo>
                  <a:pt x="342" y="693"/>
                </a:lnTo>
                <a:lnTo>
                  <a:pt x="323" y="688"/>
                </a:lnTo>
                <a:lnTo>
                  <a:pt x="319" y="679"/>
                </a:lnTo>
                <a:lnTo>
                  <a:pt x="310" y="670"/>
                </a:lnTo>
                <a:lnTo>
                  <a:pt x="310" y="670"/>
                </a:lnTo>
                <a:lnTo>
                  <a:pt x="301" y="661"/>
                </a:lnTo>
                <a:lnTo>
                  <a:pt x="287" y="638"/>
                </a:lnTo>
                <a:lnTo>
                  <a:pt x="278" y="620"/>
                </a:lnTo>
                <a:lnTo>
                  <a:pt x="273" y="597"/>
                </a:lnTo>
                <a:lnTo>
                  <a:pt x="269" y="574"/>
                </a:lnTo>
                <a:lnTo>
                  <a:pt x="269" y="547"/>
                </a:lnTo>
                <a:lnTo>
                  <a:pt x="269" y="547"/>
                </a:lnTo>
                <a:lnTo>
                  <a:pt x="273" y="524"/>
                </a:lnTo>
                <a:lnTo>
                  <a:pt x="273" y="511"/>
                </a:lnTo>
                <a:lnTo>
                  <a:pt x="269" y="506"/>
                </a:lnTo>
                <a:lnTo>
                  <a:pt x="260" y="506"/>
                </a:lnTo>
                <a:lnTo>
                  <a:pt x="241" y="515"/>
                </a:lnTo>
                <a:lnTo>
                  <a:pt x="223" y="529"/>
                </a:lnTo>
                <a:lnTo>
                  <a:pt x="223" y="529"/>
                </a:lnTo>
                <a:lnTo>
                  <a:pt x="209" y="538"/>
                </a:lnTo>
                <a:lnTo>
                  <a:pt x="205" y="542"/>
                </a:lnTo>
                <a:lnTo>
                  <a:pt x="205" y="542"/>
                </a:lnTo>
                <a:lnTo>
                  <a:pt x="200" y="538"/>
                </a:lnTo>
                <a:lnTo>
                  <a:pt x="196" y="524"/>
                </a:lnTo>
                <a:lnTo>
                  <a:pt x="196" y="524"/>
                </a:lnTo>
                <a:lnTo>
                  <a:pt x="191" y="497"/>
                </a:lnTo>
                <a:lnTo>
                  <a:pt x="187" y="479"/>
                </a:lnTo>
                <a:lnTo>
                  <a:pt x="177" y="460"/>
                </a:lnTo>
                <a:lnTo>
                  <a:pt x="164" y="447"/>
                </a:lnTo>
                <a:lnTo>
                  <a:pt x="164" y="406"/>
                </a:lnTo>
                <a:lnTo>
                  <a:pt x="164" y="406"/>
                </a:lnTo>
                <a:lnTo>
                  <a:pt x="168" y="396"/>
                </a:lnTo>
                <a:lnTo>
                  <a:pt x="173" y="378"/>
                </a:lnTo>
                <a:lnTo>
                  <a:pt x="173" y="365"/>
                </a:lnTo>
                <a:lnTo>
                  <a:pt x="164" y="346"/>
                </a:lnTo>
                <a:lnTo>
                  <a:pt x="150" y="328"/>
                </a:lnTo>
                <a:lnTo>
                  <a:pt x="132" y="310"/>
                </a:lnTo>
                <a:lnTo>
                  <a:pt x="132" y="310"/>
                </a:lnTo>
                <a:lnTo>
                  <a:pt x="127" y="301"/>
                </a:lnTo>
                <a:lnTo>
                  <a:pt x="127" y="287"/>
                </a:lnTo>
                <a:lnTo>
                  <a:pt x="132" y="278"/>
                </a:lnTo>
                <a:lnTo>
                  <a:pt x="136" y="269"/>
                </a:lnTo>
                <a:lnTo>
                  <a:pt x="150" y="264"/>
                </a:lnTo>
                <a:lnTo>
                  <a:pt x="168" y="260"/>
                </a:lnTo>
                <a:lnTo>
                  <a:pt x="168" y="260"/>
                </a:lnTo>
                <a:lnTo>
                  <a:pt x="187" y="255"/>
                </a:lnTo>
                <a:lnTo>
                  <a:pt x="200" y="241"/>
                </a:lnTo>
                <a:lnTo>
                  <a:pt x="205" y="228"/>
                </a:lnTo>
                <a:lnTo>
                  <a:pt x="200" y="209"/>
                </a:lnTo>
                <a:lnTo>
                  <a:pt x="191" y="191"/>
                </a:lnTo>
                <a:lnTo>
                  <a:pt x="177" y="182"/>
                </a:lnTo>
                <a:lnTo>
                  <a:pt x="155" y="173"/>
                </a:lnTo>
                <a:lnTo>
                  <a:pt x="127" y="173"/>
                </a:lnTo>
                <a:lnTo>
                  <a:pt x="127" y="173"/>
                </a:lnTo>
                <a:lnTo>
                  <a:pt x="114" y="173"/>
                </a:lnTo>
                <a:lnTo>
                  <a:pt x="100" y="173"/>
                </a:lnTo>
                <a:lnTo>
                  <a:pt x="77" y="159"/>
                </a:lnTo>
                <a:lnTo>
                  <a:pt x="59" y="146"/>
                </a:lnTo>
                <a:lnTo>
                  <a:pt x="45" y="123"/>
                </a:lnTo>
                <a:lnTo>
                  <a:pt x="36" y="100"/>
                </a:lnTo>
                <a:lnTo>
                  <a:pt x="31" y="82"/>
                </a:lnTo>
                <a:lnTo>
                  <a:pt x="27" y="63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8724900" y="3222625"/>
            <a:ext cx="1919288" cy="1687513"/>
          </a:xfrm>
          <a:custGeom>
            <a:avLst/>
            <a:gdLst>
              <a:gd name="T0" fmla="*/ 1168 w 1209"/>
              <a:gd name="T1" fmla="*/ 447 h 1063"/>
              <a:gd name="T2" fmla="*/ 1177 w 1209"/>
              <a:gd name="T3" fmla="*/ 378 h 1063"/>
              <a:gd name="T4" fmla="*/ 1136 w 1209"/>
              <a:gd name="T5" fmla="*/ 310 h 1063"/>
              <a:gd name="T6" fmla="*/ 1136 w 1209"/>
              <a:gd name="T7" fmla="*/ 278 h 1063"/>
              <a:gd name="T8" fmla="*/ 1173 w 1209"/>
              <a:gd name="T9" fmla="*/ 260 h 1063"/>
              <a:gd name="T10" fmla="*/ 1205 w 1209"/>
              <a:gd name="T11" fmla="*/ 209 h 1063"/>
              <a:gd name="T12" fmla="*/ 1132 w 1209"/>
              <a:gd name="T13" fmla="*/ 173 h 1063"/>
              <a:gd name="T14" fmla="*/ 1082 w 1209"/>
              <a:gd name="T15" fmla="*/ 159 h 1063"/>
              <a:gd name="T16" fmla="*/ 1031 w 1209"/>
              <a:gd name="T17" fmla="*/ 82 h 1063"/>
              <a:gd name="T18" fmla="*/ 1004 w 1209"/>
              <a:gd name="T19" fmla="*/ 0 h 1063"/>
              <a:gd name="T20" fmla="*/ 945 w 1209"/>
              <a:gd name="T21" fmla="*/ 77 h 1063"/>
              <a:gd name="T22" fmla="*/ 876 w 1209"/>
              <a:gd name="T23" fmla="*/ 73 h 1063"/>
              <a:gd name="T24" fmla="*/ 799 w 1209"/>
              <a:gd name="T25" fmla="*/ 18 h 1063"/>
              <a:gd name="T26" fmla="*/ 758 w 1209"/>
              <a:gd name="T27" fmla="*/ 13 h 1063"/>
              <a:gd name="T28" fmla="*/ 730 w 1209"/>
              <a:gd name="T29" fmla="*/ 41 h 1063"/>
              <a:gd name="T30" fmla="*/ 685 w 1209"/>
              <a:gd name="T31" fmla="*/ 36 h 1063"/>
              <a:gd name="T32" fmla="*/ 680 w 1209"/>
              <a:gd name="T33" fmla="*/ 73 h 1063"/>
              <a:gd name="T34" fmla="*/ 548 w 1209"/>
              <a:gd name="T35" fmla="*/ 95 h 1063"/>
              <a:gd name="T36" fmla="*/ 516 w 1209"/>
              <a:gd name="T37" fmla="*/ 141 h 1063"/>
              <a:gd name="T38" fmla="*/ 457 w 1209"/>
              <a:gd name="T39" fmla="*/ 141 h 1063"/>
              <a:gd name="T40" fmla="*/ 375 w 1209"/>
              <a:gd name="T41" fmla="*/ 223 h 1063"/>
              <a:gd name="T42" fmla="*/ 365 w 1209"/>
              <a:gd name="T43" fmla="*/ 305 h 1063"/>
              <a:gd name="T44" fmla="*/ 388 w 1209"/>
              <a:gd name="T45" fmla="*/ 346 h 1063"/>
              <a:gd name="T46" fmla="*/ 361 w 1209"/>
              <a:gd name="T47" fmla="*/ 410 h 1063"/>
              <a:gd name="T48" fmla="*/ 306 w 1209"/>
              <a:gd name="T49" fmla="*/ 415 h 1063"/>
              <a:gd name="T50" fmla="*/ 251 w 1209"/>
              <a:gd name="T51" fmla="*/ 392 h 1063"/>
              <a:gd name="T52" fmla="*/ 238 w 1209"/>
              <a:gd name="T53" fmla="*/ 351 h 1063"/>
              <a:gd name="T54" fmla="*/ 169 w 1209"/>
              <a:gd name="T55" fmla="*/ 333 h 1063"/>
              <a:gd name="T56" fmla="*/ 23 w 1209"/>
              <a:gd name="T57" fmla="*/ 438 h 1063"/>
              <a:gd name="T58" fmla="*/ 0 w 1209"/>
              <a:gd name="T59" fmla="*/ 501 h 1063"/>
              <a:gd name="T60" fmla="*/ 41 w 1209"/>
              <a:gd name="T61" fmla="*/ 524 h 1063"/>
              <a:gd name="T62" fmla="*/ 92 w 1209"/>
              <a:gd name="T63" fmla="*/ 501 h 1063"/>
              <a:gd name="T64" fmla="*/ 160 w 1209"/>
              <a:gd name="T65" fmla="*/ 511 h 1063"/>
              <a:gd name="T66" fmla="*/ 247 w 1209"/>
              <a:gd name="T67" fmla="*/ 538 h 1063"/>
              <a:gd name="T68" fmla="*/ 288 w 1209"/>
              <a:gd name="T69" fmla="*/ 611 h 1063"/>
              <a:gd name="T70" fmla="*/ 320 w 1209"/>
              <a:gd name="T71" fmla="*/ 634 h 1063"/>
              <a:gd name="T72" fmla="*/ 402 w 1209"/>
              <a:gd name="T73" fmla="*/ 634 h 1063"/>
              <a:gd name="T74" fmla="*/ 425 w 1209"/>
              <a:gd name="T75" fmla="*/ 679 h 1063"/>
              <a:gd name="T76" fmla="*/ 448 w 1209"/>
              <a:gd name="T77" fmla="*/ 725 h 1063"/>
              <a:gd name="T78" fmla="*/ 493 w 1209"/>
              <a:gd name="T79" fmla="*/ 739 h 1063"/>
              <a:gd name="T80" fmla="*/ 434 w 1209"/>
              <a:gd name="T81" fmla="*/ 807 h 1063"/>
              <a:gd name="T82" fmla="*/ 429 w 1209"/>
              <a:gd name="T83" fmla="*/ 857 h 1063"/>
              <a:gd name="T84" fmla="*/ 448 w 1209"/>
              <a:gd name="T85" fmla="*/ 962 h 1063"/>
              <a:gd name="T86" fmla="*/ 461 w 1209"/>
              <a:gd name="T87" fmla="*/ 1035 h 1063"/>
              <a:gd name="T88" fmla="*/ 493 w 1209"/>
              <a:gd name="T89" fmla="*/ 1058 h 1063"/>
              <a:gd name="T90" fmla="*/ 566 w 1209"/>
              <a:gd name="T91" fmla="*/ 1017 h 1063"/>
              <a:gd name="T92" fmla="*/ 671 w 1209"/>
              <a:gd name="T93" fmla="*/ 1031 h 1063"/>
              <a:gd name="T94" fmla="*/ 708 w 1209"/>
              <a:gd name="T95" fmla="*/ 1044 h 1063"/>
              <a:gd name="T96" fmla="*/ 753 w 1209"/>
              <a:gd name="T97" fmla="*/ 1012 h 1063"/>
              <a:gd name="T98" fmla="*/ 794 w 1209"/>
              <a:gd name="T99" fmla="*/ 1031 h 1063"/>
              <a:gd name="T100" fmla="*/ 858 w 1209"/>
              <a:gd name="T101" fmla="*/ 1026 h 1063"/>
              <a:gd name="T102" fmla="*/ 904 w 1209"/>
              <a:gd name="T103" fmla="*/ 1003 h 1063"/>
              <a:gd name="T104" fmla="*/ 986 w 1209"/>
              <a:gd name="T105" fmla="*/ 1017 h 1063"/>
              <a:gd name="T106" fmla="*/ 1018 w 1209"/>
              <a:gd name="T107" fmla="*/ 1026 h 1063"/>
              <a:gd name="T108" fmla="*/ 1041 w 1209"/>
              <a:gd name="T109" fmla="*/ 958 h 1063"/>
              <a:gd name="T110" fmla="*/ 1118 w 1209"/>
              <a:gd name="T111" fmla="*/ 903 h 1063"/>
              <a:gd name="T112" fmla="*/ 1155 w 1209"/>
              <a:gd name="T113" fmla="*/ 734 h 1063"/>
              <a:gd name="T114" fmla="*/ 1132 w 1209"/>
              <a:gd name="T115" fmla="*/ 615 h 1063"/>
              <a:gd name="T116" fmla="*/ 1091 w 1209"/>
              <a:gd name="T117" fmla="*/ 547 h 1063"/>
              <a:gd name="T118" fmla="*/ 1114 w 1209"/>
              <a:gd name="T119" fmla="*/ 529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09" h="1063">
                <a:moveTo>
                  <a:pt x="1191" y="488"/>
                </a:moveTo>
                <a:lnTo>
                  <a:pt x="1191" y="488"/>
                </a:lnTo>
                <a:lnTo>
                  <a:pt x="1182" y="465"/>
                </a:lnTo>
                <a:lnTo>
                  <a:pt x="1168" y="447"/>
                </a:lnTo>
                <a:lnTo>
                  <a:pt x="1168" y="406"/>
                </a:lnTo>
                <a:lnTo>
                  <a:pt x="1168" y="406"/>
                </a:lnTo>
                <a:lnTo>
                  <a:pt x="1173" y="396"/>
                </a:lnTo>
                <a:lnTo>
                  <a:pt x="1177" y="378"/>
                </a:lnTo>
                <a:lnTo>
                  <a:pt x="1177" y="365"/>
                </a:lnTo>
                <a:lnTo>
                  <a:pt x="1168" y="346"/>
                </a:lnTo>
                <a:lnTo>
                  <a:pt x="1155" y="328"/>
                </a:lnTo>
                <a:lnTo>
                  <a:pt x="1136" y="310"/>
                </a:lnTo>
                <a:lnTo>
                  <a:pt x="1136" y="310"/>
                </a:lnTo>
                <a:lnTo>
                  <a:pt x="1132" y="301"/>
                </a:lnTo>
                <a:lnTo>
                  <a:pt x="1132" y="287"/>
                </a:lnTo>
                <a:lnTo>
                  <a:pt x="1136" y="278"/>
                </a:lnTo>
                <a:lnTo>
                  <a:pt x="1141" y="269"/>
                </a:lnTo>
                <a:lnTo>
                  <a:pt x="1155" y="264"/>
                </a:lnTo>
                <a:lnTo>
                  <a:pt x="1173" y="260"/>
                </a:lnTo>
                <a:lnTo>
                  <a:pt x="1173" y="260"/>
                </a:lnTo>
                <a:lnTo>
                  <a:pt x="1191" y="255"/>
                </a:lnTo>
                <a:lnTo>
                  <a:pt x="1205" y="241"/>
                </a:lnTo>
                <a:lnTo>
                  <a:pt x="1209" y="228"/>
                </a:lnTo>
                <a:lnTo>
                  <a:pt x="1205" y="209"/>
                </a:lnTo>
                <a:lnTo>
                  <a:pt x="1196" y="191"/>
                </a:lnTo>
                <a:lnTo>
                  <a:pt x="1182" y="182"/>
                </a:lnTo>
                <a:lnTo>
                  <a:pt x="1159" y="173"/>
                </a:lnTo>
                <a:lnTo>
                  <a:pt x="1132" y="173"/>
                </a:lnTo>
                <a:lnTo>
                  <a:pt x="1132" y="173"/>
                </a:lnTo>
                <a:lnTo>
                  <a:pt x="1118" y="173"/>
                </a:lnTo>
                <a:lnTo>
                  <a:pt x="1104" y="173"/>
                </a:lnTo>
                <a:lnTo>
                  <a:pt x="1082" y="159"/>
                </a:lnTo>
                <a:lnTo>
                  <a:pt x="1063" y="146"/>
                </a:lnTo>
                <a:lnTo>
                  <a:pt x="1050" y="123"/>
                </a:lnTo>
                <a:lnTo>
                  <a:pt x="1041" y="100"/>
                </a:lnTo>
                <a:lnTo>
                  <a:pt x="1031" y="82"/>
                </a:lnTo>
                <a:lnTo>
                  <a:pt x="1027" y="63"/>
                </a:lnTo>
                <a:lnTo>
                  <a:pt x="1004" y="0"/>
                </a:lnTo>
                <a:lnTo>
                  <a:pt x="1004" y="0"/>
                </a:lnTo>
                <a:lnTo>
                  <a:pt x="1004" y="0"/>
                </a:lnTo>
                <a:lnTo>
                  <a:pt x="963" y="59"/>
                </a:lnTo>
                <a:lnTo>
                  <a:pt x="963" y="59"/>
                </a:lnTo>
                <a:lnTo>
                  <a:pt x="954" y="73"/>
                </a:lnTo>
                <a:lnTo>
                  <a:pt x="945" y="77"/>
                </a:lnTo>
                <a:lnTo>
                  <a:pt x="936" y="82"/>
                </a:lnTo>
                <a:lnTo>
                  <a:pt x="922" y="86"/>
                </a:lnTo>
                <a:lnTo>
                  <a:pt x="899" y="82"/>
                </a:lnTo>
                <a:lnTo>
                  <a:pt x="876" y="73"/>
                </a:lnTo>
                <a:lnTo>
                  <a:pt x="854" y="59"/>
                </a:lnTo>
                <a:lnTo>
                  <a:pt x="831" y="45"/>
                </a:lnTo>
                <a:lnTo>
                  <a:pt x="799" y="18"/>
                </a:lnTo>
                <a:lnTo>
                  <a:pt x="799" y="18"/>
                </a:lnTo>
                <a:lnTo>
                  <a:pt x="790" y="9"/>
                </a:lnTo>
                <a:lnTo>
                  <a:pt x="781" y="9"/>
                </a:lnTo>
                <a:lnTo>
                  <a:pt x="767" y="9"/>
                </a:lnTo>
                <a:lnTo>
                  <a:pt x="758" y="13"/>
                </a:lnTo>
                <a:lnTo>
                  <a:pt x="753" y="18"/>
                </a:lnTo>
                <a:lnTo>
                  <a:pt x="753" y="18"/>
                </a:lnTo>
                <a:lnTo>
                  <a:pt x="740" y="32"/>
                </a:lnTo>
                <a:lnTo>
                  <a:pt x="730" y="41"/>
                </a:lnTo>
                <a:lnTo>
                  <a:pt x="717" y="41"/>
                </a:lnTo>
                <a:lnTo>
                  <a:pt x="708" y="45"/>
                </a:lnTo>
                <a:lnTo>
                  <a:pt x="694" y="41"/>
                </a:lnTo>
                <a:lnTo>
                  <a:pt x="685" y="36"/>
                </a:lnTo>
                <a:lnTo>
                  <a:pt x="685" y="36"/>
                </a:lnTo>
                <a:lnTo>
                  <a:pt x="685" y="50"/>
                </a:lnTo>
                <a:lnTo>
                  <a:pt x="685" y="59"/>
                </a:lnTo>
                <a:lnTo>
                  <a:pt x="680" y="73"/>
                </a:lnTo>
                <a:lnTo>
                  <a:pt x="662" y="82"/>
                </a:lnTo>
                <a:lnTo>
                  <a:pt x="639" y="91"/>
                </a:lnTo>
                <a:lnTo>
                  <a:pt x="603" y="95"/>
                </a:lnTo>
                <a:lnTo>
                  <a:pt x="548" y="95"/>
                </a:lnTo>
                <a:lnTo>
                  <a:pt x="548" y="95"/>
                </a:lnTo>
                <a:lnTo>
                  <a:pt x="543" y="109"/>
                </a:lnTo>
                <a:lnTo>
                  <a:pt x="530" y="132"/>
                </a:lnTo>
                <a:lnTo>
                  <a:pt x="516" y="141"/>
                </a:lnTo>
                <a:lnTo>
                  <a:pt x="498" y="146"/>
                </a:lnTo>
                <a:lnTo>
                  <a:pt x="479" y="146"/>
                </a:lnTo>
                <a:lnTo>
                  <a:pt x="457" y="141"/>
                </a:lnTo>
                <a:lnTo>
                  <a:pt x="457" y="141"/>
                </a:lnTo>
                <a:lnTo>
                  <a:pt x="425" y="178"/>
                </a:lnTo>
                <a:lnTo>
                  <a:pt x="397" y="205"/>
                </a:lnTo>
                <a:lnTo>
                  <a:pt x="375" y="223"/>
                </a:lnTo>
                <a:lnTo>
                  <a:pt x="375" y="223"/>
                </a:lnTo>
                <a:lnTo>
                  <a:pt x="370" y="232"/>
                </a:lnTo>
                <a:lnTo>
                  <a:pt x="365" y="260"/>
                </a:lnTo>
                <a:lnTo>
                  <a:pt x="365" y="292"/>
                </a:lnTo>
                <a:lnTo>
                  <a:pt x="365" y="305"/>
                </a:lnTo>
                <a:lnTo>
                  <a:pt x="375" y="319"/>
                </a:lnTo>
                <a:lnTo>
                  <a:pt x="375" y="319"/>
                </a:lnTo>
                <a:lnTo>
                  <a:pt x="384" y="333"/>
                </a:lnTo>
                <a:lnTo>
                  <a:pt x="388" y="346"/>
                </a:lnTo>
                <a:lnTo>
                  <a:pt x="388" y="365"/>
                </a:lnTo>
                <a:lnTo>
                  <a:pt x="384" y="383"/>
                </a:lnTo>
                <a:lnTo>
                  <a:pt x="375" y="396"/>
                </a:lnTo>
                <a:lnTo>
                  <a:pt x="361" y="410"/>
                </a:lnTo>
                <a:lnTo>
                  <a:pt x="343" y="415"/>
                </a:lnTo>
                <a:lnTo>
                  <a:pt x="320" y="415"/>
                </a:lnTo>
                <a:lnTo>
                  <a:pt x="320" y="415"/>
                </a:lnTo>
                <a:lnTo>
                  <a:pt x="306" y="415"/>
                </a:lnTo>
                <a:lnTo>
                  <a:pt x="283" y="415"/>
                </a:lnTo>
                <a:lnTo>
                  <a:pt x="274" y="410"/>
                </a:lnTo>
                <a:lnTo>
                  <a:pt x="260" y="401"/>
                </a:lnTo>
                <a:lnTo>
                  <a:pt x="251" y="392"/>
                </a:lnTo>
                <a:lnTo>
                  <a:pt x="247" y="378"/>
                </a:lnTo>
                <a:lnTo>
                  <a:pt x="247" y="378"/>
                </a:lnTo>
                <a:lnTo>
                  <a:pt x="242" y="365"/>
                </a:lnTo>
                <a:lnTo>
                  <a:pt x="238" y="351"/>
                </a:lnTo>
                <a:lnTo>
                  <a:pt x="229" y="337"/>
                </a:lnTo>
                <a:lnTo>
                  <a:pt x="210" y="328"/>
                </a:lnTo>
                <a:lnTo>
                  <a:pt x="192" y="328"/>
                </a:lnTo>
                <a:lnTo>
                  <a:pt x="169" y="333"/>
                </a:lnTo>
                <a:lnTo>
                  <a:pt x="137" y="346"/>
                </a:lnTo>
                <a:lnTo>
                  <a:pt x="137" y="346"/>
                </a:lnTo>
                <a:lnTo>
                  <a:pt x="46" y="415"/>
                </a:lnTo>
                <a:lnTo>
                  <a:pt x="23" y="438"/>
                </a:lnTo>
                <a:lnTo>
                  <a:pt x="10" y="460"/>
                </a:lnTo>
                <a:lnTo>
                  <a:pt x="10" y="460"/>
                </a:lnTo>
                <a:lnTo>
                  <a:pt x="5" y="488"/>
                </a:lnTo>
                <a:lnTo>
                  <a:pt x="0" y="501"/>
                </a:lnTo>
                <a:lnTo>
                  <a:pt x="5" y="515"/>
                </a:lnTo>
                <a:lnTo>
                  <a:pt x="10" y="524"/>
                </a:lnTo>
                <a:lnTo>
                  <a:pt x="23" y="529"/>
                </a:lnTo>
                <a:lnTo>
                  <a:pt x="41" y="524"/>
                </a:lnTo>
                <a:lnTo>
                  <a:pt x="69" y="515"/>
                </a:lnTo>
                <a:lnTo>
                  <a:pt x="69" y="515"/>
                </a:lnTo>
                <a:lnTo>
                  <a:pt x="73" y="511"/>
                </a:lnTo>
                <a:lnTo>
                  <a:pt x="92" y="501"/>
                </a:lnTo>
                <a:lnTo>
                  <a:pt x="105" y="497"/>
                </a:lnTo>
                <a:lnTo>
                  <a:pt x="124" y="497"/>
                </a:lnTo>
                <a:lnTo>
                  <a:pt x="142" y="501"/>
                </a:lnTo>
                <a:lnTo>
                  <a:pt x="160" y="511"/>
                </a:lnTo>
                <a:lnTo>
                  <a:pt x="160" y="511"/>
                </a:lnTo>
                <a:lnTo>
                  <a:pt x="197" y="524"/>
                </a:lnTo>
                <a:lnTo>
                  <a:pt x="224" y="533"/>
                </a:lnTo>
                <a:lnTo>
                  <a:pt x="247" y="538"/>
                </a:lnTo>
                <a:lnTo>
                  <a:pt x="247" y="538"/>
                </a:lnTo>
                <a:lnTo>
                  <a:pt x="265" y="561"/>
                </a:lnTo>
                <a:lnTo>
                  <a:pt x="279" y="584"/>
                </a:lnTo>
                <a:lnTo>
                  <a:pt x="288" y="611"/>
                </a:lnTo>
                <a:lnTo>
                  <a:pt x="288" y="611"/>
                </a:lnTo>
                <a:lnTo>
                  <a:pt x="297" y="620"/>
                </a:lnTo>
                <a:lnTo>
                  <a:pt x="306" y="629"/>
                </a:lnTo>
                <a:lnTo>
                  <a:pt x="320" y="634"/>
                </a:lnTo>
                <a:lnTo>
                  <a:pt x="333" y="634"/>
                </a:lnTo>
                <a:lnTo>
                  <a:pt x="370" y="634"/>
                </a:lnTo>
                <a:lnTo>
                  <a:pt x="402" y="634"/>
                </a:lnTo>
                <a:lnTo>
                  <a:pt x="402" y="634"/>
                </a:lnTo>
                <a:lnTo>
                  <a:pt x="411" y="638"/>
                </a:lnTo>
                <a:lnTo>
                  <a:pt x="420" y="647"/>
                </a:lnTo>
                <a:lnTo>
                  <a:pt x="425" y="661"/>
                </a:lnTo>
                <a:lnTo>
                  <a:pt x="425" y="679"/>
                </a:lnTo>
                <a:lnTo>
                  <a:pt x="425" y="707"/>
                </a:lnTo>
                <a:lnTo>
                  <a:pt x="425" y="720"/>
                </a:lnTo>
                <a:lnTo>
                  <a:pt x="448" y="725"/>
                </a:lnTo>
                <a:lnTo>
                  <a:pt x="448" y="725"/>
                </a:lnTo>
                <a:lnTo>
                  <a:pt x="461" y="725"/>
                </a:lnTo>
                <a:lnTo>
                  <a:pt x="484" y="729"/>
                </a:lnTo>
                <a:lnTo>
                  <a:pt x="493" y="734"/>
                </a:lnTo>
                <a:lnTo>
                  <a:pt x="493" y="739"/>
                </a:lnTo>
                <a:lnTo>
                  <a:pt x="489" y="752"/>
                </a:lnTo>
                <a:lnTo>
                  <a:pt x="470" y="771"/>
                </a:lnTo>
                <a:lnTo>
                  <a:pt x="470" y="771"/>
                </a:lnTo>
                <a:lnTo>
                  <a:pt x="434" y="807"/>
                </a:lnTo>
                <a:lnTo>
                  <a:pt x="429" y="821"/>
                </a:lnTo>
                <a:lnTo>
                  <a:pt x="425" y="830"/>
                </a:lnTo>
                <a:lnTo>
                  <a:pt x="425" y="844"/>
                </a:lnTo>
                <a:lnTo>
                  <a:pt x="429" y="857"/>
                </a:lnTo>
                <a:lnTo>
                  <a:pt x="443" y="894"/>
                </a:lnTo>
                <a:lnTo>
                  <a:pt x="443" y="894"/>
                </a:lnTo>
                <a:lnTo>
                  <a:pt x="448" y="930"/>
                </a:lnTo>
                <a:lnTo>
                  <a:pt x="448" y="962"/>
                </a:lnTo>
                <a:lnTo>
                  <a:pt x="448" y="999"/>
                </a:lnTo>
                <a:lnTo>
                  <a:pt x="448" y="999"/>
                </a:lnTo>
                <a:lnTo>
                  <a:pt x="452" y="1008"/>
                </a:lnTo>
                <a:lnTo>
                  <a:pt x="461" y="1035"/>
                </a:lnTo>
                <a:lnTo>
                  <a:pt x="466" y="1049"/>
                </a:lnTo>
                <a:lnTo>
                  <a:pt x="475" y="1058"/>
                </a:lnTo>
                <a:lnTo>
                  <a:pt x="484" y="1063"/>
                </a:lnTo>
                <a:lnTo>
                  <a:pt x="493" y="1058"/>
                </a:lnTo>
                <a:lnTo>
                  <a:pt x="493" y="1058"/>
                </a:lnTo>
                <a:lnTo>
                  <a:pt x="525" y="1035"/>
                </a:lnTo>
                <a:lnTo>
                  <a:pt x="543" y="1026"/>
                </a:lnTo>
                <a:lnTo>
                  <a:pt x="566" y="1017"/>
                </a:lnTo>
                <a:lnTo>
                  <a:pt x="594" y="1012"/>
                </a:lnTo>
                <a:lnTo>
                  <a:pt x="621" y="1012"/>
                </a:lnTo>
                <a:lnTo>
                  <a:pt x="644" y="1017"/>
                </a:lnTo>
                <a:lnTo>
                  <a:pt x="671" y="1031"/>
                </a:lnTo>
                <a:lnTo>
                  <a:pt x="671" y="1031"/>
                </a:lnTo>
                <a:lnTo>
                  <a:pt x="680" y="1035"/>
                </a:lnTo>
                <a:lnTo>
                  <a:pt x="694" y="1044"/>
                </a:lnTo>
                <a:lnTo>
                  <a:pt x="708" y="1044"/>
                </a:lnTo>
                <a:lnTo>
                  <a:pt x="721" y="1040"/>
                </a:lnTo>
                <a:lnTo>
                  <a:pt x="735" y="1031"/>
                </a:lnTo>
                <a:lnTo>
                  <a:pt x="753" y="1012"/>
                </a:lnTo>
                <a:lnTo>
                  <a:pt x="753" y="1012"/>
                </a:lnTo>
                <a:lnTo>
                  <a:pt x="771" y="1017"/>
                </a:lnTo>
                <a:lnTo>
                  <a:pt x="785" y="1021"/>
                </a:lnTo>
                <a:lnTo>
                  <a:pt x="794" y="1031"/>
                </a:lnTo>
                <a:lnTo>
                  <a:pt x="794" y="1031"/>
                </a:lnTo>
                <a:lnTo>
                  <a:pt x="803" y="1031"/>
                </a:lnTo>
                <a:lnTo>
                  <a:pt x="822" y="1035"/>
                </a:lnTo>
                <a:lnTo>
                  <a:pt x="844" y="1031"/>
                </a:lnTo>
                <a:lnTo>
                  <a:pt x="858" y="1026"/>
                </a:lnTo>
                <a:lnTo>
                  <a:pt x="872" y="1017"/>
                </a:lnTo>
                <a:lnTo>
                  <a:pt x="872" y="1017"/>
                </a:lnTo>
                <a:lnTo>
                  <a:pt x="890" y="1008"/>
                </a:lnTo>
                <a:lnTo>
                  <a:pt x="904" y="1003"/>
                </a:lnTo>
                <a:lnTo>
                  <a:pt x="927" y="1003"/>
                </a:lnTo>
                <a:lnTo>
                  <a:pt x="940" y="1003"/>
                </a:lnTo>
                <a:lnTo>
                  <a:pt x="972" y="1012"/>
                </a:lnTo>
                <a:lnTo>
                  <a:pt x="986" y="1017"/>
                </a:lnTo>
                <a:lnTo>
                  <a:pt x="986" y="1017"/>
                </a:lnTo>
                <a:lnTo>
                  <a:pt x="995" y="1021"/>
                </a:lnTo>
                <a:lnTo>
                  <a:pt x="1009" y="1026"/>
                </a:lnTo>
                <a:lnTo>
                  <a:pt x="1018" y="1026"/>
                </a:lnTo>
                <a:lnTo>
                  <a:pt x="1031" y="1021"/>
                </a:lnTo>
                <a:lnTo>
                  <a:pt x="1041" y="1012"/>
                </a:lnTo>
                <a:lnTo>
                  <a:pt x="1045" y="990"/>
                </a:lnTo>
                <a:lnTo>
                  <a:pt x="1041" y="958"/>
                </a:lnTo>
                <a:lnTo>
                  <a:pt x="1041" y="958"/>
                </a:lnTo>
                <a:lnTo>
                  <a:pt x="1059" y="948"/>
                </a:lnTo>
                <a:lnTo>
                  <a:pt x="1100" y="921"/>
                </a:lnTo>
                <a:lnTo>
                  <a:pt x="1118" y="903"/>
                </a:lnTo>
                <a:lnTo>
                  <a:pt x="1136" y="880"/>
                </a:lnTo>
                <a:lnTo>
                  <a:pt x="1155" y="853"/>
                </a:lnTo>
                <a:lnTo>
                  <a:pt x="1164" y="830"/>
                </a:lnTo>
                <a:lnTo>
                  <a:pt x="1155" y="734"/>
                </a:lnTo>
                <a:lnTo>
                  <a:pt x="1155" y="634"/>
                </a:lnTo>
                <a:lnTo>
                  <a:pt x="1150" y="625"/>
                </a:lnTo>
                <a:lnTo>
                  <a:pt x="1150" y="625"/>
                </a:lnTo>
                <a:lnTo>
                  <a:pt x="1132" y="615"/>
                </a:lnTo>
                <a:lnTo>
                  <a:pt x="1104" y="588"/>
                </a:lnTo>
                <a:lnTo>
                  <a:pt x="1095" y="574"/>
                </a:lnTo>
                <a:lnTo>
                  <a:pt x="1091" y="556"/>
                </a:lnTo>
                <a:lnTo>
                  <a:pt x="1091" y="547"/>
                </a:lnTo>
                <a:lnTo>
                  <a:pt x="1095" y="542"/>
                </a:lnTo>
                <a:lnTo>
                  <a:pt x="1104" y="533"/>
                </a:lnTo>
                <a:lnTo>
                  <a:pt x="1114" y="529"/>
                </a:lnTo>
                <a:lnTo>
                  <a:pt x="1114" y="529"/>
                </a:lnTo>
                <a:lnTo>
                  <a:pt x="1191" y="488"/>
                </a:lnTo>
                <a:lnTo>
                  <a:pt x="1191" y="488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8080375" y="4003675"/>
            <a:ext cx="1622425" cy="2693988"/>
          </a:xfrm>
          <a:custGeom>
            <a:avLst/>
            <a:gdLst>
              <a:gd name="T0" fmla="*/ 854 w 1022"/>
              <a:gd name="T1" fmla="*/ 1300 h 1697"/>
              <a:gd name="T2" fmla="*/ 986 w 1022"/>
              <a:gd name="T3" fmla="*/ 1305 h 1697"/>
              <a:gd name="T4" fmla="*/ 986 w 1022"/>
              <a:gd name="T5" fmla="*/ 1191 h 1697"/>
              <a:gd name="T6" fmla="*/ 1022 w 1022"/>
              <a:gd name="T7" fmla="*/ 1091 h 1697"/>
              <a:gd name="T8" fmla="*/ 958 w 1022"/>
              <a:gd name="T9" fmla="*/ 1013 h 1697"/>
              <a:gd name="T10" fmla="*/ 890 w 1022"/>
              <a:gd name="T11" fmla="*/ 990 h 1697"/>
              <a:gd name="T12" fmla="*/ 876 w 1022"/>
              <a:gd name="T13" fmla="*/ 904 h 1697"/>
              <a:gd name="T14" fmla="*/ 958 w 1022"/>
              <a:gd name="T15" fmla="*/ 872 h 1697"/>
              <a:gd name="T16" fmla="*/ 986 w 1022"/>
              <a:gd name="T17" fmla="*/ 867 h 1697"/>
              <a:gd name="T18" fmla="*/ 990 w 1022"/>
              <a:gd name="T19" fmla="*/ 762 h 1697"/>
              <a:gd name="T20" fmla="*/ 949 w 1022"/>
              <a:gd name="T21" fmla="*/ 712 h 1697"/>
              <a:gd name="T22" fmla="*/ 904 w 1022"/>
              <a:gd name="T23" fmla="*/ 675 h 1697"/>
              <a:gd name="T24" fmla="*/ 931 w 1022"/>
              <a:gd name="T25" fmla="*/ 621 h 1697"/>
              <a:gd name="T26" fmla="*/ 931 w 1022"/>
              <a:gd name="T27" fmla="*/ 584 h 1697"/>
              <a:gd name="T28" fmla="*/ 885 w 1022"/>
              <a:gd name="T29" fmla="*/ 571 h 1697"/>
              <a:gd name="T30" fmla="*/ 854 w 1022"/>
              <a:gd name="T31" fmla="*/ 507 h 1697"/>
              <a:gd name="T32" fmla="*/ 844 w 1022"/>
              <a:gd name="T33" fmla="*/ 402 h 1697"/>
              <a:gd name="T34" fmla="*/ 840 w 1022"/>
              <a:gd name="T35" fmla="*/ 315 h 1697"/>
              <a:gd name="T36" fmla="*/ 895 w 1022"/>
              <a:gd name="T37" fmla="*/ 242 h 1697"/>
              <a:gd name="T38" fmla="*/ 826 w 1022"/>
              <a:gd name="T39" fmla="*/ 233 h 1697"/>
              <a:gd name="T40" fmla="*/ 817 w 1022"/>
              <a:gd name="T41" fmla="*/ 146 h 1697"/>
              <a:gd name="T42" fmla="*/ 721 w 1022"/>
              <a:gd name="T43" fmla="*/ 142 h 1697"/>
              <a:gd name="T44" fmla="*/ 680 w 1022"/>
              <a:gd name="T45" fmla="*/ 92 h 1697"/>
              <a:gd name="T46" fmla="*/ 603 w 1022"/>
              <a:gd name="T47" fmla="*/ 37 h 1697"/>
              <a:gd name="T48" fmla="*/ 511 w 1022"/>
              <a:gd name="T49" fmla="*/ 9 h 1697"/>
              <a:gd name="T50" fmla="*/ 452 w 1022"/>
              <a:gd name="T51" fmla="*/ 32 h 1697"/>
              <a:gd name="T52" fmla="*/ 406 w 1022"/>
              <a:gd name="T53" fmla="*/ 23 h 1697"/>
              <a:gd name="T54" fmla="*/ 288 w 1022"/>
              <a:gd name="T55" fmla="*/ 5 h 1697"/>
              <a:gd name="T56" fmla="*/ 233 w 1022"/>
              <a:gd name="T57" fmla="*/ 151 h 1697"/>
              <a:gd name="T58" fmla="*/ 192 w 1022"/>
              <a:gd name="T59" fmla="*/ 279 h 1697"/>
              <a:gd name="T60" fmla="*/ 128 w 1022"/>
              <a:gd name="T61" fmla="*/ 219 h 1697"/>
              <a:gd name="T62" fmla="*/ 92 w 1022"/>
              <a:gd name="T63" fmla="*/ 192 h 1697"/>
              <a:gd name="T64" fmla="*/ 73 w 1022"/>
              <a:gd name="T65" fmla="*/ 247 h 1697"/>
              <a:gd name="T66" fmla="*/ 19 w 1022"/>
              <a:gd name="T67" fmla="*/ 356 h 1697"/>
              <a:gd name="T68" fmla="*/ 233 w 1022"/>
              <a:gd name="T69" fmla="*/ 452 h 1697"/>
              <a:gd name="T70" fmla="*/ 210 w 1022"/>
              <a:gd name="T71" fmla="*/ 602 h 1697"/>
              <a:gd name="T72" fmla="*/ 197 w 1022"/>
              <a:gd name="T73" fmla="*/ 735 h 1697"/>
              <a:gd name="T74" fmla="*/ 229 w 1022"/>
              <a:gd name="T75" fmla="*/ 762 h 1697"/>
              <a:gd name="T76" fmla="*/ 356 w 1022"/>
              <a:gd name="T77" fmla="*/ 744 h 1697"/>
              <a:gd name="T78" fmla="*/ 333 w 1022"/>
              <a:gd name="T79" fmla="*/ 803 h 1697"/>
              <a:gd name="T80" fmla="*/ 265 w 1022"/>
              <a:gd name="T81" fmla="*/ 858 h 1697"/>
              <a:gd name="T82" fmla="*/ 251 w 1022"/>
              <a:gd name="T83" fmla="*/ 972 h 1697"/>
              <a:gd name="T84" fmla="*/ 229 w 1022"/>
              <a:gd name="T85" fmla="*/ 1104 h 1697"/>
              <a:gd name="T86" fmla="*/ 151 w 1022"/>
              <a:gd name="T87" fmla="*/ 1164 h 1697"/>
              <a:gd name="T88" fmla="*/ 83 w 1022"/>
              <a:gd name="T89" fmla="*/ 1259 h 1697"/>
              <a:gd name="T90" fmla="*/ 0 w 1022"/>
              <a:gd name="T91" fmla="*/ 1355 h 1697"/>
              <a:gd name="T92" fmla="*/ 23 w 1022"/>
              <a:gd name="T93" fmla="*/ 1469 h 1697"/>
              <a:gd name="T94" fmla="*/ 92 w 1022"/>
              <a:gd name="T95" fmla="*/ 1460 h 1697"/>
              <a:gd name="T96" fmla="*/ 142 w 1022"/>
              <a:gd name="T97" fmla="*/ 1373 h 1697"/>
              <a:gd name="T98" fmla="*/ 206 w 1022"/>
              <a:gd name="T99" fmla="*/ 1332 h 1697"/>
              <a:gd name="T100" fmla="*/ 283 w 1022"/>
              <a:gd name="T101" fmla="*/ 1332 h 1697"/>
              <a:gd name="T102" fmla="*/ 338 w 1022"/>
              <a:gd name="T103" fmla="*/ 1382 h 1697"/>
              <a:gd name="T104" fmla="*/ 347 w 1022"/>
              <a:gd name="T105" fmla="*/ 1419 h 1697"/>
              <a:gd name="T106" fmla="*/ 338 w 1022"/>
              <a:gd name="T107" fmla="*/ 1478 h 1697"/>
              <a:gd name="T108" fmla="*/ 356 w 1022"/>
              <a:gd name="T109" fmla="*/ 1565 h 1697"/>
              <a:gd name="T110" fmla="*/ 338 w 1022"/>
              <a:gd name="T111" fmla="*/ 1620 h 1697"/>
              <a:gd name="T112" fmla="*/ 393 w 1022"/>
              <a:gd name="T113" fmla="*/ 1693 h 1697"/>
              <a:gd name="T114" fmla="*/ 493 w 1022"/>
              <a:gd name="T115" fmla="*/ 1620 h 1697"/>
              <a:gd name="T116" fmla="*/ 580 w 1022"/>
              <a:gd name="T117" fmla="*/ 1592 h 1697"/>
              <a:gd name="T118" fmla="*/ 749 w 1022"/>
              <a:gd name="T119" fmla="*/ 1588 h 1697"/>
              <a:gd name="T120" fmla="*/ 840 w 1022"/>
              <a:gd name="T121" fmla="*/ 1528 h 1697"/>
              <a:gd name="T122" fmla="*/ 817 w 1022"/>
              <a:gd name="T123" fmla="*/ 1437 h 1697"/>
              <a:gd name="T124" fmla="*/ 826 w 1022"/>
              <a:gd name="T125" fmla="*/ 1378 h 16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22" h="1697">
                <a:moveTo>
                  <a:pt x="840" y="1346"/>
                </a:moveTo>
                <a:lnTo>
                  <a:pt x="840" y="1346"/>
                </a:lnTo>
                <a:lnTo>
                  <a:pt x="840" y="1328"/>
                </a:lnTo>
                <a:lnTo>
                  <a:pt x="849" y="1310"/>
                </a:lnTo>
                <a:lnTo>
                  <a:pt x="854" y="1300"/>
                </a:lnTo>
                <a:lnTo>
                  <a:pt x="949" y="1291"/>
                </a:lnTo>
                <a:lnTo>
                  <a:pt x="972" y="1287"/>
                </a:lnTo>
                <a:lnTo>
                  <a:pt x="972" y="1287"/>
                </a:lnTo>
                <a:lnTo>
                  <a:pt x="986" y="1305"/>
                </a:lnTo>
                <a:lnTo>
                  <a:pt x="986" y="1305"/>
                </a:lnTo>
                <a:lnTo>
                  <a:pt x="981" y="1287"/>
                </a:lnTo>
                <a:lnTo>
                  <a:pt x="977" y="1259"/>
                </a:lnTo>
                <a:lnTo>
                  <a:pt x="977" y="1227"/>
                </a:lnTo>
                <a:lnTo>
                  <a:pt x="981" y="1209"/>
                </a:lnTo>
                <a:lnTo>
                  <a:pt x="986" y="1191"/>
                </a:lnTo>
                <a:lnTo>
                  <a:pt x="986" y="1191"/>
                </a:lnTo>
                <a:lnTo>
                  <a:pt x="1009" y="1154"/>
                </a:lnTo>
                <a:lnTo>
                  <a:pt x="1018" y="1132"/>
                </a:lnTo>
                <a:lnTo>
                  <a:pt x="1022" y="1113"/>
                </a:lnTo>
                <a:lnTo>
                  <a:pt x="1022" y="1091"/>
                </a:lnTo>
                <a:lnTo>
                  <a:pt x="1018" y="1072"/>
                </a:lnTo>
                <a:lnTo>
                  <a:pt x="1009" y="1054"/>
                </a:lnTo>
                <a:lnTo>
                  <a:pt x="986" y="1031"/>
                </a:lnTo>
                <a:lnTo>
                  <a:pt x="986" y="1031"/>
                </a:lnTo>
                <a:lnTo>
                  <a:pt x="958" y="1013"/>
                </a:lnTo>
                <a:lnTo>
                  <a:pt x="936" y="999"/>
                </a:lnTo>
                <a:lnTo>
                  <a:pt x="908" y="995"/>
                </a:lnTo>
                <a:lnTo>
                  <a:pt x="908" y="995"/>
                </a:lnTo>
                <a:lnTo>
                  <a:pt x="899" y="995"/>
                </a:lnTo>
                <a:lnTo>
                  <a:pt x="890" y="990"/>
                </a:lnTo>
                <a:lnTo>
                  <a:pt x="881" y="981"/>
                </a:lnTo>
                <a:lnTo>
                  <a:pt x="876" y="967"/>
                </a:lnTo>
                <a:lnTo>
                  <a:pt x="872" y="949"/>
                </a:lnTo>
                <a:lnTo>
                  <a:pt x="872" y="926"/>
                </a:lnTo>
                <a:lnTo>
                  <a:pt x="876" y="904"/>
                </a:lnTo>
                <a:lnTo>
                  <a:pt x="885" y="872"/>
                </a:lnTo>
                <a:lnTo>
                  <a:pt x="885" y="872"/>
                </a:lnTo>
                <a:lnTo>
                  <a:pt x="904" y="867"/>
                </a:lnTo>
                <a:lnTo>
                  <a:pt x="927" y="867"/>
                </a:lnTo>
                <a:lnTo>
                  <a:pt x="958" y="872"/>
                </a:lnTo>
                <a:lnTo>
                  <a:pt x="958" y="872"/>
                </a:lnTo>
                <a:lnTo>
                  <a:pt x="963" y="876"/>
                </a:lnTo>
                <a:lnTo>
                  <a:pt x="972" y="876"/>
                </a:lnTo>
                <a:lnTo>
                  <a:pt x="977" y="876"/>
                </a:lnTo>
                <a:lnTo>
                  <a:pt x="986" y="867"/>
                </a:lnTo>
                <a:lnTo>
                  <a:pt x="990" y="858"/>
                </a:lnTo>
                <a:lnTo>
                  <a:pt x="995" y="840"/>
                </a:lnTo>
                <a:lnTo>
                  <a:pt x="995" y="812"/>
                </a:lnTo>
                <a:lnTo>
                  <a:pt x="995" y="812"/>
                </a:lnTo>
                <a:lnTo>
                  <a:pt x="990" y="762"/>
                </a:lnTo>
                <a:lnTo>
                  <a:pt x="986" y="744"/>
                </a:lnTo>
                <a:lnTo>
                  <a:pt x="981" y="735"/>
                </a:lnTo>
                <a:lnTo>
                  <a:pt x="972" y="726"/>
                </a:lnTo>
                <a:lnTo>
                  <a:pt x="968" y="721"/>
                </a:lnTo>
                <a:lnTo>
                  <a:pt x="949" y="712"/>
                </a:lnTo>
                <a:lnTo>
                  <a:pt x="949" y="712"/>
                </a:lnTo>
                <a:lnTo>
                  <a:pt x="927" y="703"/>
                </a:lnTo>
                <a:lnTo>
                  <a:pt x="917" y="694"/>
                </a:lnTo>
                <a:lnTo>
                  <a:pt x="908" y="685"/>
                </a:lnTo>
                <a:lnTo>
                  <a:pt x="904" y="675"/>
                </a:lnTo>
                <a:lnTo>
                  <a:pt x="908" y="657"/>
                </a:lnTo>
                <a:lnTo>
                  <a:pt x="913" y="643"/>
                </a:lnTo>
                <a:lnTo>
                  <a:pt x="927" y="625"/>
                </a:lnTo>
                <a:lnTo>
                  <a:pt x="927" y="625"/>
                </a:lnTo>
                <a:lnTo>
                  <a:pt x="931" y="621"/>
                </a:lnTo>
                <a:lnTo>
                  <a:pt x="940" y="612"/>
                </a:lnTo>
                <a:lnTo>
                  <a:pt x="940" y="607"/>
                </a:lnTo>
                <a:lnTo>
                  <a:pt x="940" y="598"/>
                </a:lnTo>
                <a:lnTo>
                  <a:pt x="940" y="593"/>
                </a:lnTo>
                <a:lnTo>
                  <a:pt x="931" y="584"/>
                </a:lnTo>
                <a:lnTo>
                  <a:pt x="931" y="584"/>
                </a:lnTo>
                <a:lnTo>
                  <a:pt x="895" y="566"/>
                </a:lnTo>
                <a:lnTo>
                  <a:pt x="895" y="566"/>
                </a:lnTo>
                <a:lnTo>
                  <a:pt x="895" y="566"/>
                </a:lnTo>
                <a:lnTo>
                  <a:pt x="885" y="571"/>
                </a:lnTo>
                <a:lnTo>
                  <a:pt x="876" y="566"/>
                </a:lnTo>
                <a:lnTo>
                  <a:pt x="867" y="557"/>
                </a:lnTo>
                <a:lnTo>
                  <a:pt x="863" y="543"/>
                </a:lnTo>
                <a:lnTo>
                  <a:pt x="854" y="520"/>
                </a:lnTo>
                <a:lnTo>
                  <a:pt x="854" y="507"/>
                </a:lnTo>
                <a:lnTo>
                  <a:pt x="854" y="507"/>
                </a:lnTo>
                <a:lnTo>
                  <a:pt x="854" y="475"/>
                </a:lnTo>
                <a:lnTo>
                  <a:pt x="849" y="438"/>
                </a:lnTo>
                <a:lnTo>
                  <a:pt x="844" y="402"/>
                </a:lnTo>
                <a:lnTo>
                  <a:pt x="844" y="402"/>
                </a:lnTo>
                <a:lnTo>
                  <a:pt x="831" y="365"/>
                </a:lnTo>
                <a:lnTo>
                  <a:pt x="826" y="352"/>
                </a:lnTo>
                <a:lnTo>
                  <a:pt x="826" y="342"/>
                </a:lnTo>
                <a:lnTo>
                  <a:pt x="831" y="329"/>
                </a:lnTo>
                <a:lnTo>
                  <a:pt x="840" y="315"/>
                </a:lnTo>
                <a:lnTo>
                  <a:pt x="876" y="279"/>
                </a:lnTo>
                <a:lnTo>
                  <a:pt x="876" y="279"/>
                </a:lnTo>
                <a:lnTo>
                  <a:pt x="890" y="260"/>
                </a:lnTo>
                <a:lnTo>
                  <a:pt x="899" y="251"/>
                </a:lnTo>
                <a:lnTo>
                  <a:pt x="895" y="242"/>
                </a:lnTo>
                <a:lnTo>
                  <a:pt x="885" y="237"/>
                </a:lnTo>
                <a:lnTo>
                  <a:pt x="867" y="233"/>
                </a:lnTo>
                <a:lnTo>
                  <a:pt x="854" y="237"/>
                </a:lnTo>
                <a:lnTo>
                  <a:pt x="826" y="233"/>
                </a:lnTo>
                <a:lnTo>
                  <a:pt x="826" y="233"/>
                </a:lnTo>
                <a:lnTo>
                  <a:pt x="831" y="219"/>
                </a:lnTo>
                <a:lnTo>
                  <a:pt x="831" y="187"/>
                </a:lnTo>
                <a:lnTo>
                  <a:pt x="826" y="169"/>
                </a:lnTo>
                <a:lnTo>
                  <a:pt x="822" y="155"/>
                </a:lnTo>
                <a:lnTo>
                  <a:pt x="817" y="146"/>
                </a:lnTo>
                <a:lnTo>
                  <a:pt x="803" y="142"/>
                </a:lnTo>
                <a:lnTo>
                  <a:pt x="803" y="142"/>
                </a:lnTo>
                <a:lnTo>
                  <a:pt x="771" y="142"/>
                </a:lnTo>
                <a:lnTo>
                  <a:pt x="739" y="146"/>
                </a:lnTo>
                <a:lnTo>
                  <a:pt x="721" y="142"/>
                </a:lnTo>
                <a:lnTo>
                  <a:pt x="708" y="137"/>
                </a:lnTo>
                <a:lnTo>
                  <a:pt x="698" y="128"/>
                </a:lnTo>
                <a:lnTo>
                  <a:pt x="694" y="119"/>
                </a:lnTo>
                <a:lnTo>
                  <a:pt x="694" y="119"/>
                </a:lnTo>
                <a:lnTo>
                  <a:pt x="680" y="92"/>
                </a:lnTo>
                <a:lnTo>
                  <a:pt x="666" y="69"/>
                </a:lnTo>
                <a:lnTo>
                  <a:pt x="648" y="46"/>
                </a:lnTo>
                <a:lnTo>
                  <a:pt x="648" y="46"/>
                </a:lnTo>
                <a:lnTo>
                  <a:pt x="630" y="46"/>
                </a:lnTo>
                <a:lnTo>
                  <a:pt x="603" y="37"/>
                </a:lnTo>
                <a:lnTo>
                  <a:pt x="566" y="19"/>
                </a:lnTo>
                <a:lnTo>
                  <a:pt x="566" y="19"/>
                </a:lnTo>
                <a:lnTo>
                  <a:pt x="543" y="9"/>
                </a:lnTo>
                <a:lnTo>
                  <a:pt x="525" y="9"/>
                </a:lnTo>
                <a:lnTo>
                  <a:pt x="511" y="9"/>
                </a:lnTo>
                <a:lnTo>
                  <a:pt x="498" y="9"/>
                </a:lnTo>
                <a:lnTo>
                  <a:pt x="479" y="19"/>
                </a:lnTo>
                <a:lnTo>
                  <a:pt x="475" y="23"/>
                </a:lnTo>
                <a:lnTo>
                  <a:pt x="475" y="23"/>
                </a:lnTo>
                <a:lnTo>
                  <a:pt x="452" y="32"/>
                </a:lnTo>
                <a:lnTo>
                  <a:pt x="438" y="37"/>
                </a:lnTo>
                <a:lnTo>
                  <a:pt x="425" y="37"/>
                </a:lnTo>
                <a:lnTo>
                  <a:pt x="416" y="32"/>
                </a:lnTo>
                <a:lnTo>
                  <a:pt x="411" y="28"/>
                </a:lnTo>
                <a:lnTo>
                  <a:pt x="406" y="23"/>
                </a:lnTo>
                <a:lnTo>
                  <a:pt x="406" y="0"/>
                </a:lnTo>
                <a:lnTo>
                  <a:pt x="402" y="0"/>
                </a:lnTo>
                <a:lnTo>
                  <a:pt x="402" y="0"/>
                </a:lnTo>
                <a:lnTo>
                  <a:pt x="288" y="5"/>
                </a:lnTo>
                <a:lnTo>
                  <a:pt x="288" y="5"/>
                </a:lnTo>
                <a:lnTo>
                  <a:pt x="279" y="9"/>
                </a:lnTo>
                <a:lnTo>
                  <a:pt x="265" y="23"/>
                </a:lnTo>
                <a:lnTo>
                  <a:pt x="256" y="50"/>
                </a:lnTo>
                <a:lnTo>
                  <a:pt x="247" y="78"/>
                </a:lnTo>
                <a:lnTo>
                  <a:pt x="233" y="151"/>
                </a:lnTo>
                <a:lnTo>
                  <a:pt x="219" y="224"/>
                </a:lnTo>
                <a:lnTo>
                  <a:pt x="219" y="224"/>
                </a:lnTo>
                <a:lnTo>
                  <a:pt x="215" y="256"/>
                </a:lnTo>
                <a:lnTo>
                  <a:pt x="206" y="274"/>
                </a:lnTo>
                <a:lnTo>
                  <a:pt x="192" y="279"/>
                </a:lnTo>
                <a:lnTo>
                  <a:pt x="183" y="279"/>
                </a:lnTo>
                <a:lnTo>
                  <a:pt x="165" y="274"/>
                </a:lnTo>
                <a:lnTo>
                  <a:pt x="151" y="260"/>
                </a:lnTo>
                <a:lnTo>
                  <a:pt x="142" y="242"/>
                </a:lnTo>
                <a:lnTo>
                  <a:pt x="128" y="219"/>
                </a:lnTo>
                <a:lnTo>
                  <a:pt x="128" y="219"/>
                </a:lnTo>
                <a:lnTo>
                  <a:pt x="119" y="201"/>
                </a:lnTo>
                <a:lnTo>
                  <a:pt x="110" y="192"/>
                </a:lnTo>
                <a:lnTo>
                  <a:pt x="101" y="187"/>
                </a:lnTo>
                <a:lnTo>
                  <a:pt x="92" y="192"/>
                </a:lnTo>
                <a:lnTo>
                  <a:pt x="87" y="196"/>
                </a:lnTo>
                <a:lnTo>
                  <a:pt x="83" y="206"/>
                </a:lnTo>
                <a:lnTo>
                  <a:pt x="78" y="233"/>
                </a:lnTo>
                <a:lnTo>
                  <a:pt x="78" y="233"/>
                </a:lnTo>
                <a:lnTo>
                  <a:pt x="73" y="247"/>
                </a:lnTo>
                <a:lnTo>
                  <a:pt x="69" y="265"/>
                </a:lnTo>
                <a:lnTo>
                  <a:pt x="46" y="306"/>
                </a:lnTo>
                <a:lnTo>
                  <a:pt x="14" y="356"/>
                </a:lnTo>
                <a:lnTo>
                  <a:pt x="14" y="361"/>
                </a:lnTo>
                <a:lnTo>
                  <a:pt x="19" y="356"/>
                </a:lnTo>
                <a:lnTo>
                  <a:pt x="64" y="415"/>
                </a:lnTo>
                <a:lnTo>
                  <a:pt x="165" y="415"/>
                </a:lnTo>
                <a:lnTo>
                  <a:pt x="165" y="415"/>
                </a:lnTo>
                <a:lnTo>
                  <a:pt x="206" y="434"/>
                </a:lnTo>
                <a:lnTo>
                  <a:pt x="233" y="452"/>
                </a:lnTo>
                <a:lnTo>
                  <a:pt x="256" y="475"/>
                </a:lnTo>
                <a:lnTo>
                  <a:pt x="229" y="580"/>
                </a:lnTo>
                <a:lnTo>
                  <a:pt x="224" y="593"/>
                </a:lnTo>
                <a:lnTo>
                  <a:pt x="224" y="593"/>
                </a:lnTo>
                <a:lnTo>
                  <a:pt x="210" y="602"/>
                </a:lnTo>
                <a:lnTo>
                  <a:pt x="197" y="616"/>
                </a:lnTo>
                <a:lnTo>
                  <a:pt x="192" y="634"/>
                </a:lnTo>
                <a:lnTo>
                  <a:pt x="187" y="653"/>
                </a:lnTo>
                <a:lnTo>
                  <a:pt x="187" y="694"/>
                </a:lnTo>
                <a:lnTo>
                  <a:pt x="197" y="735"/>
                </a:lnTo>
                <a:lnTo>
                  <a:pt x="197" y="735"/>
                </a:lnTo>
                <a:lnTo>
                  <a:pt x="206" y="758"/>
                </a:lnTo>
                <a:lnTo>
                  <a:pt x="215" y="767"/>
                </a:lnTo>
                <a:lnTo>
                  <a:pt x="224" y="767"/>
                </a:lnTo>
                <a:lnTo>
                  <a:pt x="229" y="762"/>
                </a:lnTo>
                <a:lnTo>
                  <a:pt x="302" y="735"/>
                </a:lnTo>
                <a:lnTo>
                  <a:pt x="302" y="735"/>
                </a:lnTo>
                <a:lnTo>
                  <a:pt x="338" y="735"/>
                </a:lnTo>
                <a:lnTo>
                  <a:pt x="347" y="739"/>
                </a:lnTo>
                <a:lnTo>
                  <a:pt x="356" y="744"/>
                </a:lnTo>
                <a:lnTo>
                  <a:pt x="361" y="753"/>
                </a:lnTo>
                <a:lnTo>
                  <a:pt x="361" y="758"/>
                </a:lnTo>
                <a:lnTo>
                  <a:pt x="356" y="776"/>
                </a:lnTo>
                <a:lnTo>
                  <a:pt x="347" y="789"/>
                </a:lnTo>
                <a:lnTo>
                  <a:pt x="333" y="803"/>
                </a:lnTo>
                <a:lnTo>
                  <a:pt x="320" y="817"/>
                </a:lnTo>
                <a:lnTo>
                  <a:pt x="320" y="817"/>
                </a:lnTo>
                <a:lnTo>
                  <a:pt x="297" y="826"/>
                </a:lnTo>
                <a:lnTo>
                  <a:pt x="279" y="844"/>
                </a:lnTo>
                <a:lnTo>
                  <a:pt x="265" y="858"/>
                </a:lnTo>
                <a:lnTo>
                  <a:pt x="256" y="876"/>
                </a:lnTo>
                <a:lnTo>
                  <a:pt x="247" y="904"/>
                </a:lnTo>
                <a:lnTo>
                  <a:pt x="247" y="917"/>
                </a:lnTo>
                <a:lnTo>
                  <a:pt x="247" y="917"/>
                </a:lnTo>
                <a:lnTo>
                  <a:pt x="251" y="972"/>
                </a:lnTo>
                <a:lnTo>
                  <a:pt x="251" y="1018"/>
                </a:lnTo>
                <a:lnTo>
                  <a:pt x="251" y="1049"/>
                </a:lnTo>
                <a:lnTo>
                  <a:pt x="242" y="1077"/>
                </a:lnTo>
                <a:lnTo>
                  <a:pt x="238" y="1091"/>
                </a:lnTo>
                <a:lnTo>
                  <a:pt x="229" y="1104"/>
                </a:lnTo>
                <a:lnTo>
                  <a:pt x="224" y="1113"/>
                </a:lnTo>
                <a:lnTo>
                  <a:pt x="224" y="1113"/>
                </a:lnTo>
                <a:lnTo>
                  <a:pt x="197" y="1122"/>
                </a:lnTo>
                <a:lnTo>
                  <a:pt x="169" y="1141"/>
                </a:lnTo>
                <a:lnTo>
                  <a:pt x="151" y="1164"/>
                </a:lnTo>
                <a:lnTo>
                  <a:pt x="133" y="1186"/>
                </a:lnTo>
                <a:lnTo>
                  <a:pt x="114" y="1227"/>
                </a:lnTo>
                <a:lnTo>
                  <a:pt x="110" y="1246"/>
                </a:lnTo>
                <a:lnTo>
                  <a:pt x="110" y="1246"/>
                </a:lnTo>
                <a:lnTo>
                  <a:pt x="83" y="1259"/>
                </a:lnTo>
                <a:lnTo>
                  <a:pt x="60" y="1273"/>
                </a:lnTo>
                <a:lnTo>
                  <a:pt x="41" y="1291"/>
                </a:lnTo>
                <a:lnTo>
                  <a:pt x="28" y="1310"/>
                </a:lnTo>
                <a:lnTo>
                  <a:pt x="10" y="1341"/>
                </a:lnTo>
                <a:lnTo>
                  <a:pt x="0" y="1355"/>
                </a:lnTo>
                <a:lnTo>
                  <a:pt x="0" y="1355"/>
                </a:lnTo>
                <a:lnTo>
                  <a:pt x="0" y="1410"/>
                </a:lnTo>
                <a:lnTo>
                  <a:pt x="10" y="1446"/>
                </a:lnTo>
                <a:lnTo>
                  <a:pt x="19" y="1460"/>
                </a:lnTo>
                <a:lnTo>
                  <a:pt x="23" y="1469"/>
                </a:lnTo>
                <a:lnTo>
                  <a:pt x="32" y="1478"/>
                </a:lnTo>
                <a:lnTo>
                  <a:pt x="41" y="1478"/>
                </a:lnTo>
                <a:lnTo>
                  <a:pt x="60" y="1478"/>
                </a:lnTo>
                <a:lnTo>
                  <a:pt x="78" y="1474"/>
                </a:lnTo>
                <a:lnTo>
                  <a:pt x="92" y="1460"/>
                </a:lnTo>
                <a:lnTo>
                  <a:pt x="96" y="1442"/>
                </a:lnTo>
                <a:lnTo>
                  <a:pt x="96" y="1442"/>
                </a:lnTo>
                <a:lnTo>
                  <a:pt x="105" y="1414"/>
                </a:lnTo>
                <a:lnTo>
                  <a:pt x="119" y="1392"/>
                </a:lnTo>
                <a:lnTo>
                  <a:pt x="142" y="1373"/>
                </a:lnTo>
                <a:lnTo>
                  <a:pt x="142" y="1373"/>
                </a:lnTo>
                <a:lnTo>
                  <a:pt x="160" y="1369"/>
                </a:lnTo>
                <a:lnTo>
                  <a:pt x="178" y="1360"/>
                </a:lnTo>
                <a:lnTo>
                  <a:pt x="192" y="1346"/>
                </a:lnTo>
                <a:lnTo>
                  <a:pt x="206" y="1332"/>
                </a:lnTo>
                <a:lnTo>
                  <a:pt x="219" y="1310"/>
                </a:lnTo>
                <a:lnTo>
                  <a:pt x="224" y="1300"/>
                </a:lnTo>
                <a:lnTo>
                  <a:pt x="270" y="1337"/>
                </a:lnTo>
                <a:lnTo>
                  <a:pt x="270" y="1337"/>
                </a:lnTo>
                <a:lnTo>
                  <a:pt x="283" y="1332"/>
                </a:lnTo>
                <a:lnTo>
                  <a:pt x="297" y="1328"/>
                </a:lnTo>
                <a:lnTo>
                  <a:pt x="320" y="1328"/>
                </a:lnTo>
                <a:lnTo>
                  <a:pt x="329" y="1369"/>
                </a:lnTo>
                <a:lnTo>
                  <a:pt x="329" y="1369"/>
                </a:lnTo>
                <a:lnTo>
                  <a:pt x="338" y="1382"/>
                </a:lnTo>
                <a:lnTo>
                  <a:pt x="347" y="1392"/>
                </a:lnTo>
                <a:lnTo>
                  <a:pt x="352" y="1405"/>
                </a:lnTo>
                <a:lnTo>
                  <a:pt x="347" y="1414"/>
                </a:lnTo>
                <a:lnTo>
                  <a:pt x="347" y="1419"/>
                </a:lnTo>
                <a:lnTo>
                  <a:pt x="347" y="1419"/>
                </a:lnTo>
                <a:lnTo>
                  <a:pt x="333" y="1433"/>
                </a:lnTo>
                <a:lnTo>
                  <a:pt x="329" y="1446"/>
                </a:lnTo>
                <a:lnTo>
                  <a:pt x="329" y="1455"/>
                </a:lnTo>
                <a:lnTo>
                  <a:pt x="329" y="1465"/>
                </a:lnTo>
                <a:lnTo>
                  <a:pt x="338" y="1478"/>
                </a:lnTo>
                <a:lnTo>
                  <a:pt x="343" y="1483"/>
                </a:lnTo>
                <a:lnTo>
                  <a:pt x="343" y="1547"/>
                </a:lnTo>
                <a:lnTo>
                  <a:pt x="343" y="1547"/>
                </a:lnTo>
                <a:lnTo>
                  <a:pt x="352" y="1551"/>
                </a:lnTo>
                <a:lnTo>
                  <a:pt x="356" y="1565"/>
                </a:lnTo>
                <a:lnTo>
                  <a:pt x="361" y="1579"/>
                </a:lnTo>
                <a:lnTo>
                  <a:pt x="356" y="1588"/>
                </a:lnTo>
                <a:lnTo>
                  <a:pt x="352" y="1601"/>
                </a:lnTo>
                <a:lnTo>
                  <a:pt x="338" y="1620"/>
                </a:lnTo>
                <a:lnTo>
                  <a:pt x="338" y="1620"/>
                </a:lnTo>
                <a:lnTo>
                  <a:pt x="333" y="1633"/>
                </a:lnTo>
                <a:lnTo>
                  <a:pt x="338" y="1647"/>
                </a:lnTo>
                <a:lnTo>
                  <a:pt x="347" y="1661"/>
                </a:lnTo>
                <a:lnTo>
                  <a:pt x="361" y="1674"/>
                </a:lnTo>
                <a:lnTo>
                  <a:pt x="393" y="1693"/>
                </a:lnTo>
                <a:lnTo>
                  <a:pt x="411" y="1697"/>
                </a:lnTo>
                <a:lnTo>
                  <a:pt x="411" y="1697"/>
                </a:lnTo>
                <a:lnTo>
                  <a:pt x="425" y="1679"/>
                </a:lnTo>
                <a:lnTo>
                  <a:pt x="466" y="1638"/>
                </a:lnTo>
                <a:lnTo>
                  <a:pt x="493" y="1620"/>
                </a:lnTo>
                <a:lnTo>
                  <a:pt x="520" y="1601"/>
                </a:lnTo>
                <a:lnTo>
                  <a:pt x="548" y="1592"/>
                </a:lnTo>
                <a:lnTo>
                  <a:pt x="566" y="1592"/>
                </a:lnTo>
                <a:lnTo>
                  <a:pt x="580" y="1592"/>
                </a:lnTo>
                <a:lnTo>
                  <a:pt x="580" y="1592"/>
                </a:lnTo>
                <a:lnTo>
                  <a:pt x="625" y="1601"/>
                </a:lnTo>
                <a:lnTo>
                  <a:pt x="666" y="1606"/>
                </a:lnTo>
                <a:lnTo>
                  <a:pt x="698" y="1601"/>
                </a:lnTo>
                <a:lnTo>
                  <a:pt x="726" y="1597"/>
                </a:lnTo>
                <a:lnTo>
                  <a:pt x="749" y="1588"/>
                </a:lnTo>
                <a:lnTo>
                  <a:pt x="771" y="1579"/>
                </a:lnTo>
                <a:lnTo>
                  <a:pt x="803" y="1560"/>
                </a:lnTo>
                <a:lnTo>
                  <a:pt x="803" y="1560"/>
                </a:lnTo>
                <a:lnTo>
                  <a:pt x="831" y="1542"/>
                </a:lnTo>
                <a:lnTo>
                  <a:pt x="840" y="1528"/>
                </a:lnTo>
                <a:lnTo>
                  <a:pt x="844" y="1515"/>
                </a:lnTo>
                <a:lnTo>
                  <a:pt x="844" y="1510"/>
                </a:lnTo>
                <a:lnTo>
                  <a:pt x="844" y="1510"/>
                </a:lnTo>
                <a:lnTo>
                  <a:pt x="831" y="1474"/>
                </a:lnTo>
                <a:lnTo>
                  <a:pt x="817" y="1437"/>
                </a:lnTo>
                <a:lnTo>
                  <a:pt x="812" y="1405"/>
                </a:lnTo>
                <a:lnTo>
                  <a:pt x="817" y="1396"/>
                </a:lnTo>
                <a:lnTo>
                  <a:pt x="817" y="1387"/>
                </a:lnTo>
                <a:lnTo>
                  <a:pt x="817" y="1387"/>
                </a:lnTo>
                <a:lnTo>
                  <a:pt x="826" y="1378"/>
                </a:lnTo>
                <a:lnTo>
                  <a:pt x="835" y="1360"/>
                </a:lnTo>
                <a:lnTo>
                  <a:pt x="840" y="1346"/>
                </a:lnTo>
                <a:lnTo>
                  <a:pt x="840" y="1346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9471025" y="4003675"/>
            <a:ext cx="2187575" cy="2390775"/>
          </a:xfrm>
          <a:custGeom>
            <a:avLst/>
            <a:gdLst>
              <a:gd name="T0" fmla="*/ 1214 w 1378"/>
              <a:gd name="T1" fmla="*/ 525 h 1506"/>
              <a:gd name="T2" fmla="*/ 1182 w 1378"/>
              <a:gd name="T3" fmla="*/ 520 h 1506"/>
              <a:gd name="T4" fmla="*/ 1109 w 1378"/>
              <a:gd name="T5" fmla="*/ 584 h 1506"/>
              <a:gd name="T6" fmla="*/ 1045 w 1378"/>
              <a:gd name="T7" fmla="*/ 602 h 1506"/>
              <a:gd name="T8" fmla="*/ 1041 w 1378"/>
              <a:gd name="T9" fmla="*/ 539 h 1506"/>
              <a:gd name="T10" fmla="*/ 1031 w 1378"/>
              <a:gd name="T11" fmla="*/ 466 h 1506"/>
              <a:gd name="T12" fmla="*/ 968 w 1378"/>
              <a:gd name="T13" fmla="*/ 415 h 1506"/>
              <a:gd name="T14" fmla="*/ 936 w 1378"/>
              <a:gd name="T15" fmla="*/ 310 h 1506"/>
              <a:gd name="T16" fmla="*/ 926 w 1378"/>
              <a:gd name="T17" fmla="*/ 210 h 1506"/>
              <a:gd name="T18" fmla="*/ 872 w 1378"/>
              <a:gd name="T19" fmla="*/ 201 h 1506"/>
              <a:gd name="T20" fmla="*/ 835 w 1378"/>
              <a:gd name="T21" fmla="*/ 169 h 1506"/>
              <a:gd name="T22" fmla="*/ 803 w 1378"/>
              <a:gd name="T23" fmla="*/ 55 h 1506"/>
              <a:gd name="T24" fmla="*/ 794 w 1378"/>
              <a:gd name="T25" fmla="*/ 14 h 1506"/>
              <a:gd name="T26" fmla="*/ 735 w 1378"/>
              <a:gd name="T27" fmla="*/ 50 h 1506"/>
              <a:gd name="T28" fmla="*/ 721 w 1378"/>
              <a:gd name="T29" fmla="*/ 0 h 1506"/>
              <a:gd name="T30" fmla="*/ 634 w 1378"/>
              <a:gd name="T31" fmla="*/ 46 h 1506"/>
              <a:gd name="T32" fmla="*/ 639 w 1378"/>
              <a:gd name="T33" fmla="*/ 96 h 1506"/>
              <a:gd name="T34" fmla="*/ 694 w 1378"/>
              <a:gd name="T35" fmla="*/ 338 h 1506"/>
              <a:gd name="T36" fmla="*/ 630 w 1378"/>
              <a:gd name="T37" fmla="*/ 429 h 1506"/>
              <a:gd name="T38" fmla="*/ 571 w 1378"/>
              <a:gd name="T39" fmla="*/ 520 h 1506"/>
              <a:gd name="T40" fmla="*/ 516 w 1378"/>
              <a:gd name="T41" fmla="*/ 525 h 1506"/>
              <a:gd name="T42" fmla="*/ 438 w 1378"/>
              <a:gd name="T43" fmla="*/ 511 h 1506"/>
              <a:gd name="T44" fmla="*/ 379 w 1378"/>
              <a:gd name="T45" fmla="*/ 543 h 1506"/>
              <a:gd name="T46" fmla="*/ 315 w 1378"/>
              <a:gd name="T47" fmla="*/ 534 h 1506"/>
              <a:gd name="T48" fmla="*/ 251 w 1378"/>
              <a:gd name="T49" fmla="*/ 552 h 1506"/>
              <a:gd name="T50" fmla="*/ 206 w 1378"/>
              <a:gd name="T51" fmla="*/ 543 h 1506"/>
              <a:gd name="T52" fmla="*/ 78 w 1378"/>
              <a:gd name="T53" fmla="*/ 534 h 1506"/>
              <a:gd name="T54" fmla="*/ 55 w 1378"/>
              <a:gd name="T55" fmla="*/ 589 h 1506"/>
              <a:gd name="T56" fmla="*/ 64 w 1378"/>
              <a:gd name="T57" fmla="*/ 612 h 1506"/>
              <a:gd name="T58" fmla="*/ 32 w 1378"/>
              <a:gd name="T59" fmla="*/ 662 h 1506"/>
              <a:gd name="T60" fmla="*/ 73 w 1378"/>
              <a:gd name="T61" fmla="*/ 716 h 1506"/>
              <a:gd name="T62" fmla="*/ 114 w 1378"/>
              <a:gd name="T63" fmla="*/ 748 h 1506"/>
              <a:gd name="T64" fmla="*/ 119 w 1378"/>
              <a:gd name="T65" fmla="*/ 858 h 1506"/>
              <a:gd name="T66" fmla="*/ 82 w 1378"/>
              <a:gd name="T67" fmla="*/ 876 h 1506"/>
              <a:gd name="T68" fmla="*/ 14 w 1378"/>
              <a:gd name="T69" fmla="*/ 876 h 1506"/>
              <a:gd name="T70" fmla="*/ 9 w 1378"/>
              <a:gd name="T71" fmla="*/ 981 h 1506"/>
              <a:gd name="T72" fmla="*/ 60 w 1378"/>
              <a:gd name="T73" fmla="*/ 1004 h 1506"/>
              <a:gd name="T74" fmla="*/ 142 w 1378"/>
              <a:gd name="T75" fmla="*/ 1072 h 1506"/>
              <a:gd name="T76" fmla="*/ 114 w 1378"/>
              <a:gd name="T77" fmla="*/ 1195 h 1506"/>
              <a:gd name="T78" fmla="*/ 105 w 1378"/>
              <a:gd name="T79" fmla="*/ 1287 h 1506"/>
              <a:gd name="T80" fmla="*/ 142 w 1378"/>
              <a:gd name="T81" fmla="*/ 1310 h 1506"/>
              <a:gd name="T82" fmla="*/ 174 w 1378"/>
              <a:gd name="T83" fmla="*/ 1296 h 1506"/>
              <a:gd name="T84" fmla="*/ 297 w 1378"/>
              <a:gd name="T85" fmla="*/ 1337 h 1506"/>
              <a:gd name="T86" fmla="*/ 361 w 1378"/>
              <a:gd name="T87" fmla="*/ 1405 h 1506"/>
              <a:gd name="T88" fmla="*/ 411 w 1378"/>
              <a:gd name="T89" fmla="*/ 1497 h 1506"/>
              <a:gd name="T90" fmla="*/ 525 w 1378"/>
              <a:gd name="T91" fmla="*/ 1497 h 1506"/>
              <a:gd name="T92" fmla="*/ 566 w 1378"/>
              <a:gd name="T93" fmla="*/ 1419 h 1506"/>
              <a:gd name="T94" fmla="*/ 548 w 1378"/>
              <a:gd name="T95" fmla="*/ 1346 h 1506"/>
              <a:gd name="T96" fmla="*/ 557 w 1378"/>
              <a:gd name="T97" fmla="*/ 1282 h 1506"/>
              <a:gd name="T98" fmla="*/ 507 w 1378"/>
              <a:gd name="T99" fmla="*/ 1259 h 1506"/>
              <a:gd name="T100" fmla="*/ 452 w 1378"/>
              <a:gd name="T101" fmla="*/ 1195 h 1506"/>
              <a:gd name="T102" fmla="*/ 630 w 1378"/>
              <a:gd name="T103" fmla="*/ 1086 h 1506"/>
              <a:gd name="T104" fmla="*/ 767 w 1378"/>
              <a:gd name="T105" fmla="*/ 1049 h 1506"/>
              <a:gd name="T106" fmla="*/ 931 w 1378"/>
              <a:gd name="T107" fmla="*/ 1173 h 1506"/>
              <a:gd name="T108" fmla="*/ 1114 w 1378"/>
              <a:gd name="T109" fmla="*/ 1186 h 1506"/>
              <a:gd name="T110" fmla="*/ 1200 w 1378"/>
              <a:gd name="T111" fmla="*/ 1095 h 1506"/>
              <a:gd name="T112" fmla="*/ 1205 w 1378"/>
              <a:gd name="T113" fmla="*/ 958 h 1506"/>
              <a:gd name="T114" fmla="*/ 1187 w 1378"/>
              <a:gd name="T115" fmla="*/ 885 h 1506"/>
              <a:gd name="T116" fmla="*/ 1228 w 1378"/>
              <a:gd name="T117" fmla="*/ 789 h 1506"/>
              <a:gd name="T118" fmla="*/ 1246 w 1378"/>
              <a:gd name="T119" fmla="*/ 653 h 1506"/>
              <a:gd name="T120" fmla="*/ 1378 w 1378"/>
              <a:gd name="T121" fmla="*/ 552 h 1506"/>
              <a:gd name="T122" fmla="*/ 1369 w 1378"/>
              <a:gd name="T123" fmla="*/ 507 h 1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78" h="1506">
                <a:moveTo>
                  <a:pt x="1351" y="507"/>
                </a:moveTo>
                <a:lnTo>
                  <a:pt x="1351" y="507"/>
                </a:lnTo>
                <a:lnTo>
                  <a:pt x="1264" y="525"/>
                </a:lnTo>
                <a:lnTo>
                  <a:pt x="1223" y="529"/>
                </a:lnTo>
                <a:lnTo>
                  <a:pt x="1214" y="525"/>
                </a:lnTo>
                <a:lnTo>
                  <a:pt x="1214" y="525"/>
                </a:lnTo>
                <a:lnTo>
                  <a:pt x="1218" y="516"/>
                </a:lnTo>
                <a:lnTo>
                  <a:pt x="1218" y="516"/>
                </a:lnTo>
                <a:lnTo>
                  <a:pt x="1205" y="516"/>
                </a:lnTo>
                <a:lnTo>
                  <a:pt x="1182" y="520"/>
                </a:lnTo>
                <a:lnTo>
                  <a:pt x="1164" y="525"/>
                </a:lnTo>
                <a:lnTo>
                  <a:pt x="1150" y="539"/>
                </a:lnTo>
                <a:lnTo>
                  <a:pt x="1132" y="557"/>
                </a:lnTo>
                <a:lnTo>
                  <a:pt x="1109" y="584"/>
                </a:lnTo>
                <a:lnTo>
                  <a:pt x="1109" y="584"/>
                </a:lnTo>
                <a:lnTo>
                  <a:pt x="1104" y="589"/>
                </a:lnTo>
                <a:lnTo>
                  <a:pt x="1086" y="602"/>
                </a:lnTo>
                <a:lnTo>
                  <a:pt x="1072" y="607"/>
                </a:lnTo>
                <a:lnTo>
                  <a:pt x="1059" y="607"/>
                </a:lnTo>
                <a:lnTo>
                  <a:pt x="1045" y="602"/>
                </a:lnTo>
                <a:lnTo>
                  <a:pt x="1027" y="589"/>
                </a:lnTo>
                <a:lnTo>
                  <a:pt x="1027" y="589"/>
                </a:lnTo>
                <a:lnTo>
                  <a:pt x="1027" y="575"/>
                </a:lnTo>
                <a:lnTo>
                  <a:pt x="1031" y="557"/>
                </a:lnTo>
                <a:lnTo>
                  <a:pt x="1041" y="539"/>
                </a:lnTo>
                <a:lnTo>
                  <a:pt x="1041" y="539"/>
                </a:lnTo>
                <a:lnTo>
                  <a:pt x="1045" y="520"/>
                </a:lnTo>
                <a:lnTo>
                  <a:pt x="1041" y="493"/>
                </a:lnTo>
                <a:lnTo>
                  <a:pt x="1036" y="479"/>
                </a:lnTo>
                <a:lnTo>
                  <a:pt x="1031" y="466"/>
                </a:lnTo>
                <a:lnTo>
                  <a:pt x="1018" y="456"/>
                </a:lnTo>
                <a:lnTo>
                  <a:pt x="1009" y="443"/>
                </a:lnTo>
                <a:lnTo>
                  <a:pt x="1009" y="443"/>
                </a:lnTo>
                <a:lnTo>
                  <a:pt x="977" y="425"/>
                </a:lnTo>
                <a:lnTo>
                  <a:pt x="968" y="415"/>
                </a:lnTo>
                <a:lnTo>
                  <a:pt x="958" y="402"/>
                </a:lnTo>
                <a:lnTo>
                  <a:pt x="949" y="383"/>
                </a:lnTo>
                <a:lnTo>
                  <a:pt x="940" y="365"/>
                </a:lnTo>
                <a:lnTo>
                  <a:pt x="940" y="342"/>
                </a:lnTo>
                <a:lnTo>
                  <a:pt x="936" y="310"/>
                </a:lnTo>
                <a:lnTo>
                  <a:pt x="936" y="310"/>
                </a:lnTo>
                <a:lnTo>
                  <a:pt x="940" y="260"/>
                </a:lnTo>
                <a:lnTo>
                  <a:pt x="940" y="228"/>
                </a:lnTo>
                <a:lnTo>
                  <a:pt x="936" y="219"/>
                </a:lnTo>
                <a:lnTo>
                  <a:pt x="926" y="210"/>
                </a:lnTo>
                <a:lnTo>
                  <a:pt x="913" y="206"/>
                </a:lnTo>
                <a:lnTo>
                  <a:pt x="890" y="201"/>
                </a:lnTo>
                <a:lnTo>
                  <a:pt x="890" y="201"/>
                </a:lnTo>
                <a:lnTo>
                  <a:pt x="885" y="201"/>
                </a:lnTo>
                <a:lnTo>
                  <a:pt x="872" y="201"/>
                </a:lnTo>
                <a:lnTo>
                  <a:pt x="858" y="196"/>
                </a:lnTo>
                <a:lnTo>
                  <a:pt x="849" y="192"/>
                </a:lnTo>
                <a:lnTo>
                  <a:pt x="844" y="178"/>
                </a:lnTo>
                <a:lnTo>
                  <a:pt x="844" y="178"/>
                </a:lnTo>
                <a:lnTo>
                  <a:pt x="835" y="169"/>
                </a:lnTo>
                <a:lnTo>
                  <a:pt x="817" y="146"/>
                </a:lnTo>
                <a:lnTo>
                  <a:pt x="808" y="128"/>
                </a:lnTo>
                <a:lnTo>
                  <a:pt x="803" y="110"/>
                </a:lnTo>
                <a:lnTo>
                  <a:pt x="799" y="82"/>
                </a:lnTo>
                <a:lnTo>
                  <a:pt x="803" y="55"/>
                </a:lnTo>
                <a:lnTo>
                  <a:pt x="803" y="55"/>
                </a:lnTo>
                <a:lnTo>
                  <a:pt x="803" y="32"/>
                </a:lnTo>
                <a:lnTo>
                  <a:pt x="803" y="19"/>
                </a:lnTo>
                <a:lnTo>
                  <a:pt x="799" y="14"/>
                </a:lnTo>
                <a:lnTo>
                  <a:pt x="794" y="14"/>
                </a:lnTo>
                <a:lnTo>
                  <a:pt x="776" y="23"/>
                </a:lnTo>
                <a:lnTo>
                  <a:pt x="758" y="37"/>
                </a:lnTo>
                <a:lnTo>
                  <a:pt x="758" y="37"/>
                </a:lnTo>
                <a:lnTo>
                  <a:pt x="744" y="46"/>
                </a:lnTo>
                <a:lnTo>
                  <a:pt x="735" y="50"/>
                </a:lnTo>
                <a:lnTo>
                  <a:pt x="735" y="50"/>
                </a:lnTo>
                <a:lnTo>
                  <a:pt x="735" y="50"/>
                </a:lnTo>
                <a:lnTo>
                  <a:pt x="730" y="32"/>
                </a:lnTo>
                <a:lnTo>
                  <a:pt x="730" y="32"/>
                </a:lnTo>
                <a:lnTo>
                  <a:pt x="721" y="0"/>
                </a:lnTo>
                <a:lnTo>
                  <a:pt x="721" y="0"/>
                </a:lnTo>
                <a:lnTo>
                  <a:pt x="721" y="0"/>
                </a:lnTo>
                <a:lnTo>
                  <a:pt x="648" y="37"/>
                </a:lnTo>
                <a:lnTo>
                  <a:pt x="648" y="37"/>
                </a:lnTo>
                <a:lnTo>
                  <a:pt x="634" y="46"/>
                </a:lnTo>
                <a:lnTo>
                  <a:pt x="630" y="50"/>
                </a:lnTo>
                <a:lnTo>
                  <a:pt x="625" y="60"/>
                </a:lnTo>
                <a:lnTo>
                  <a:pt x="625" y="64"/>
                </a:lnTo>
                <a:lnTo>
                  <a:pt x="625" y="82"/>
                </a:lnTo>
                <a:lnTo>
                  <a:pt x="639" y="96"/>
                </a:lnTo>
                <a:lnTo>
                  <a:pt x="666" y="123"/>
                </a:lnTo>
                <a:lnTo>
                  <a:pt x="680" y="133"/>
                </a:lnTo>
                <a:lnTo>
                  <a:pt x="685" y="142"/>
                </a:lnTo>
                <a:lnTo>
                  <a:pt x="689" y="247"/>
                </a:lnTo>
                <a:lnTo>
                  <a:pt x="694" y="338"/>
                </a:lnTo>
                <a:lnTo>
                  <a:pt x="694" y="338"/>
                </a:lnTo>
                <a:lnTo>
                  <a:pt x="685" y="365"/>
                </a:lnTo>
                <a:lnTo>
                  <a:pt x="671" y="388"/>
                </a:lnTo>
                <a:lnTo>
                  <a:pt x="653" y="411"/>
                </a:lnTo>
                <a:lnTo>
                  <a:pt x="630" y="429"/>
                </a:lnTo>
                <a:lnTo>
                  <a:pt x="593" y="456"/>
                </a:lnTo>
                <a:lnTo>
                  <a:pt x="575" y="470"/>
                </a:lnTo>
                <a:lnTo>
                  <a:pt x="575" y="470"/>
                </a:lnTo>
                <a:lnTo>
                  <a:pt x="575" y="502"/>
                </a:lnTo>
                <a:lnTo>
                  <a:pt x="571" y="520"/>
                </a:lnTo>
                <a:lnTo>
                  <a:pt x="561" y="534"/>
                </a:lnTo>
                <a:lnTo>
                  <a:pt x="552" y="539"/>
                </a:lnTo>
                <a:lnTo>
                  <a:pt x="539" y="534"/>
                </a:lnTo>
                <a:lnTo>
                  <a:pt x="530" y="534"/>
                </a:lnTo>
                <a:lnTo>
                  <a:pt x="516" y="525"/>
                </a:lnTo>
                <a:lnTo>
                  <a:pt x="516" y="525"/>
                </a:lnTo>
                <a:lnTo>
                  <a:pt x="502" y="520"/>
                </a:lnTo>
                <a:lnTo>
                  <a:pt x="475" y="516"/>
                </a:lnTo>
                <a:lnTo>
                  <a:pt x="457" y="511"/>
                </a:lnTo>
                <a:lnTo>
                  <a:pt x="438" y="511"/>
                </a:lnTo>
                <a:lnTo>
                  <a:pt x="420" y="516"/>
                </a:lnTo>
                <a:lnTo>
                  <a:pt x="406" y="525"/>
                </a:lnTo>
                <a:lnTo>
                  <a:pt x="406" y="525"/>
                </a:lnTo>
                <a:lnTo>
                  <a:pt x="393" y="539"/>
                </a:lnTo>
                <a:lnTo>
                  <a:pt x="379" y="543"/>
                </a:lnTo>
                <a:lnTo>
                  <a:pt x="352" y="548"/>
                </a:lnTo>
                <a:lnTo>
                  <a:pt x="333" y="543"/>
                </a:lnTo>
                <a:lnTo>
                  <a:pt x="324" y="539"/>
                </a:lnTo>
                <a:lnTo>
                  <a:pt x="324" y="539"/>
                </a:lnTo>
                <a:lnTo>
                  <a:pt x="315" y="534"/>
                </a:lnTo>
                <a:lnTo>
                  <a:pt x="301" y="529"/>
                </a:lnTo>
                <a:lnTo>
                  <a:pt x="288" y="525"/>
                </a:lnTo>
                <a:lnTo>
                  <a:pt x="288" y="525"/>
                </a:lnTo>
                <a:lnTo>
                  <a:pt x="270" y="543"/>
                </a:lnTo>
                <a:lnTo>
                  <a:pt x="251" y="552"/>
                </a:lnTo>
                <a:lnTo>
                  <a:pt x="238" y="552"/>
                </a:lnTo>
                <a:lnTo>
                  <a:pt x="228" y="552"/>
                </a:lnTo>
                <a:lnTo>
                  <a:pt x="210" y="548"/>
                </a:lnTo>
                <a:lnTo>
                  <a:pt x="206" y="543"/>
                </a:lnTo>
                <a:lnTo>
                  <a:pt x="206" y="543"/>
                </a:lnTo>
                <a:lnTo>
                  <a:pt x="178" y="529"/>
                </a:lnTo>
                <a:lnTo>
                  <a:pt x="151" y="520"/>
                </a:lnTo>
                <a:lnTo>
                  <a:pt x="124" y="520"/>
                </a:lnTo>
                <a:lnTo>
                  <a:pt x="101" y="525"/>
                </a:lnTo>
                <a:lnTo>
                  <a:pt x="78" y="534"/>
                </a:lnTo>
                <a:lnTo>
                  <a:pt x="55" y="543"/>
                </a:lnTo>
                <a:lnTo>
                  <a:pt x="23" y="566"/>
                </a:lnTo>
                <a:lnTo>
                  <a:pt x="23" y="571"/>
                </a:lnTo>
                <a:lnTo>
                  <a:pt x="23" y="571"/>
                </a:lnTo>
                <a:lnTo>
                  <a:pt x="55" y="589"/>
                </a:lnTo>
                <a:lnTo>
                  <a:pt x="55" y="589"/>
                </a:lnTo>
                <a:lnTo>
                  <a:pt x="64" y="593"/>
                </a:lnTo>
                <a:lnTo>
                  <a:pt x="69" y="602"/>
                </a:lnTo>
                <a:lnTo>
                  <a:pt x="69" y="607"/>
                </a:lnTo>
                <a:lnTo>
                  <a:pt x="64" y="612"/>
                </a:lnTo>
                <a:lnTo>
                  <a:pt x="55" y="621"/>
                </a:lnTo>
                <a:lnTo>
                  <a:pt x="51" y="625"/>
                </a:lnTo>
                <a:lnTo>
                  <a:pt x="51" y="625"/>
                </a:lnTo>
                <a:lnTo>
                  <a:pt x="37" y="643"/>
                </a:lnTo>
                <a:lnTo>
                  <a:pt x="32" y="662"/>
                </a:lnTo>
                <a:lnTo>
                  <a:pt x="32" y="675"/>
                </a:lnTo>
                <a:lnTo>
                  <a:pt x="37" y="689"/>
                </a:lnTo>
                <a:lnTo>
                  <a:pt x="41" y="698"/>
                </a:lnTo>
                <a:lnTo>
                  <a:pt x="55" y="707"/>
                </a:lnTo>
                <a:lnTo>
                  <a:pt x="73" y="716"/>
                </a:lnTo>
                <a:lnTo>
                  <a:pt x="73" y="716"/>
                </a:lnTo>
                <a:lnTo>
                  <a:pt x="92" y="721"/>
                </a:lnTo>
                <a:lnTo>
                  <a:pt x="101" y="730"/>
                </a:lnTo>
                <a:lnTo>
                  <a:pt x="105" y="735"/>
                </a:lnTo>
                <a:lnTo>
                  <a:pt x="114" y="748"/>
                </a:lnTo>
                <a:lnTo>
                  <a:pt x="119" y="762"/>
                </a:lnTo>
                <a:lnTo>
                  <a:pt x="124" y="812"/>
                </a:lnTo>
                <a:lnTo>
                  <a:pt x="124" y="812"/>
                </a:lnTo>
                <a:lnTo>
                  <a:pt x="124" y="840"/>
                </a:lnTo>
                <a:lnTo>
                  <a:pt x="119" y="858"/>
                </a:lnTo>
                <a:lnTo>
                  <a:pt x="114" y="872"/>
                </a:lnTo>
                <a:lnTo>
                  <a:pt x="105" y="876"/>
                </a:lnTo>
                <a:lnTo>
                  <a:pt x="96" y="876"/>
                </a:lnTo>
                <a:lnTo>
                  <a:pt x="92" y="876"/>
                </a:lnTo>
                <a:lnTo>
                  <a:pt x="82" y="876"/>
                </a:lnTo>
                <a:lnTo>
                  <a:pt x="82" y="876"/>
                </a:lnTo>
                <a:lnTo>
                  <a:pt x="51" y="867"/>
                </a:lnTo>
                <a:lnTo>
                  <a:pt x="32" y="872"/>
                </a:lnTo>
                <a:lnTo>
                  <a:pt x="14" y="876"/>
                </a:lnTo>
                <a:lnTo>
                  <a:pt x="14" y="876"/>
                </a:lnTo>
                <a:lnTo>
                  <a:pt x="5" y="904"/>
                </a:lnTo>
                <a:lnTo>
                  <a:pt x="0" y="931"/>
                </a:lnTo>
                <a:lnTo>
                  <a:pt x="0" y="949"/>
                </a:lnTo>
                <a:lnTo>
                  <a:pt x="5" y="967"/>
                </a:lnTo>
                <a:lnTo>
                  <a:pt x="9" y="981"/>
                </a:lnTo>
                <a:lnTo>
                  <a:pt x="19" y="990"/>
                </a:lnTo>
                <a:lnTo>
                  <a:pt x="28" y="995"/>
                </a:lnTo>
                <a:lnTo>
                  <a:pt x="37" y="999"/>
                </a:lnTo>
                <a:lnTo>
                  <a:pt x="37" y="999"/>
                </a:lnTo>
                <a:lnTo>
                  <a:pt x="60" y="1004"/>
                </a:lnTo>
                <a:lnTo>
                  <a:pt x="87" y="1018"/>
                </a:lnTo>
                <a:lnTo>
                  <a:pt x="114" y="1036"/>
                </a:lnTo>
                <a:lnTo>
                  <a:pt x="114" y="1036"/>
                </a:lnTo>
                <a:lnTo>
                  <a:pt x="133" y="1054"/>
                </a:lnTo>
                <a:lnTo>
                  <a:pt x="142" y="1072"/>
                </a:lnTo>
                <a:lnTo>
                  <a:pt x="146" y="1095"/>
                </a:lnTo>
                <a:lnTo>
                  <a:pt x="146" y="1113"/>
                </a:lnTo>
                <a:lnTo>
                  <a:pt x="142" y="1136"/>
                </a:lnTo>
                <a:lnTo>
                  <a:pt x="137" y="1154"/>
                </a:lnTo>
                <a:lnTo>
                  <a:pt x="114" y="1195"/>
                </a:lnTo>
                <a:lnTo>
                  <a:pt x="114" y="1195"/>
                </a:lnTo>
                <a:lnTo>
                  <a:pt x="105" y="1214"/>
                </a:lnTo>
                <a:lnTo>
                  <a:pt x="101" y="1227"/>
                </a:lnTo>
                <a:lnTo>
                  <a:pt x="101" y="1259"/>
                </a:lnTo>
                <a:lnTo>
                  <a:pt x="105" y="1287"/>
                </a:lnTo>
                <a:lnTo>
                  <a:pt x="110" y="1305"/>
                </a:lnTo>
                <a:lnTo>
                  <a:pt x="110" y="1305"/>
                </a:lnTo>
                <a:lnTo>
                  <a:pt x="137" y="1323"/>
                </a:lnTo>
                <a:lnTo>
                  <a:pt x="137" y="1323"/>
                </a:lnTo>
                <a:lnTo>
                  <a:pt x="142" y="1310"/>
                </a:lnTo>
                <a:lnTo>
                  <a:pt x="146" y="1305"/>
                </a:lnTo>
                <a:lnTo>
                  <a:pt x="155" y="1296"/>
                </a:lnTo>
                <a:lnTo>
                  <a:pt x="169" y="1296"/>
                </a:lnTo>
                <a:lnTo>
                  <a:pt x="174" y="1296"/>
                </a:lnTo>
                <a:lnTo>
                  <a:pt x="174" y="1296"/>
                </a:lnTo>
                <a:lnTo>
                  <a:pt x="197" y="1314"/>
                </a:lnTo>
                <a:lnTo>
                  <a:pt x="224" y="1328"/>
                </a:lnTo>
                <a:lnTo>
                  <a:pt x="256" y="1341"/>
                </a:lnTo>
                <a:lnTo>
                  <a:pt x="256" y="1341"/>
                </a:lnTo>
                <a:lnTo>
                  <a:pt x="297" y="1337"/>
                </a:lnTo>
                <a:lnTo>
                  <a:pt x="315" y="1341"/>
                </a:lnTo>
                <a:lnTo>
                  <a:pt x="329" y="1351"/>
                </a:lnTo>
                <a:lnTo>
                  <a:pt x="343" y="1360"/>
                </a:lnTo>
                <a:lnTo>
                  <a:pt x="352" y="1378"/>
                </a:lnTo>
                <a:lnTo>
                  <a:pt x="361" y="1405"/>
                </a:lnTo>
                <a:lnTo>
                  <a:pt x="370" y="1433"/>
                </a:lnTo>
                <a:lnTo>
                  <a:pt x="370" y="1433"/>
                </a:lnTo>
                <a:lnTo>
                  <a:pt x="379" y="1465"/>
                </a:lnTo>
                <a:lnTo>
                  <a:pt x="393" y="1483"/>
                </a:lnTo>
                <a:lnTo>
                  <a:pt x="411" y="1497"/>
                </a:lnTo>
                <a:lnTo>
                  <a:pt x="429" y="1506"/>
                </a:lnTo>
                <a:lnTo>
                  <a:pt x="452" y="1506"/>
                </a:lnTo>
                <a:lnTo>
                  <a:pt x="475" y="1506"/>
                </a:lnTo>
                <a:lnTo>
                  <a:pt x="525" y="1497"/>
                </a:lnTo>
                <a:lnTo>
                  <a:pt x="525" y="1497"/>
                </a:lnTo>
                <a:lnTo>
                  <a:pt x="548" y="1487"/>
                </a:lnTo>
                <a:lnTo>
                  <a:pt x="561" y="1474"/>
                </a:lnTo>
                <a:lnTo>
                  <a:pt x="566" y="1460"/>
                </a:lnTo>
                <a:lnTo>
                  <a:pt x="571" y="1446"/>
                </a:lnTo>
                <a:lnTo>
                  <a:pt x="566" y="1419"/>
                </a:lnTo>
                <a:lnTo>
                  <a:pt x="561" y="1405"/>
                </a:lnTo>
                <a:lnTo>
                  <a:pt x="561" y="1405"/>
                </a:lnTo>
                <a:lnTo>
                  <a:pt x="557" y="1401"/>
                </a:lnTo>
                <a:lnTo>
                  <a:pt x="552" y="1378"/>
                </a:lnTo>
                <a:lnTo>
                  <a:pt x="548" y="1346"/>
                </a:lnTo>
                <a:lnTo>
                  <a:pt x="548" y="1328"/>
                </a:lnTo>
                <a:lnTo>
                  <a:pt x="557" y="1310"/>
                </a:lnTo>
                <a:lnTo>
                  <a:pt x="557" y="1310"/>
                </a:lnTo>
                <a:lnTo>
                  <a:pt x="557" y="1296"/>
                </a:lnTo>
                <a:lnTo>
                  <a:pt x="557" y="1282"/>
                </a:lnTo>
                <a:lnTo>
                  <a:pt x="548" y="1273"/>
                </a:lnTo>
                <a:lnTo>
                  <a:pt x="539" y="1264"/>
                </a:lnTo>
                <a:lnTo>
                  <a:pt x="516" y="1259"/>
                </a:lnTo>
                <a:lnTo>
                  <a:pt x="507" y="1259"/>
                </a:lnTo>
                <a:lnTo>
                  <a:pt x="507" y="1259"/>
                </a:lnTo>
                <a:lnTo>
                  <a:pt x="470" y="1241"/>
                </a:lnTo>
                <a:lnTo>
                  <a:pt x="452" y="1227"/>
                </a:lnTo>
                <a:lnTo>
                  <a:pt x="443" y="1214"/>
                </a:lnTo>
                <a:lnTo>
                  <a:pt x="443" y="1205"/>
                </a:lnTo>
                <a:lnTo>
                  <a:pt x="452" y="1195"/>
                </a:lnTo>
                <a:lnTo>
                  <a:pt x="461" y="1186"/>
                </a:lnTo>
                <a:lnTo>
                  <a:pt x="470" y="1182"/>
                </a:lnTo>
                <a:lnTo>
                  <a:pt x="561" y="1177"/>
                </a:lnTo>
                <a:lnTo>
                  <a:pt x="630" y="1086"/>
                </a:lnTo>
                <a:lnTo>
                  <a:pt x="630" y="1086"/>
                </a:lnTo>
                <a:lnTo>
                  <a:pt x="676" y="1059"/>
                </a:lnTo>
                <a:lnTo>
                  <a:pt x="707" y="1045"/>
                </a:lnTo>
                <a:lnTo>
                  <a:pt x="735" y="1040"/>
                </a:lnTo>
                <a:lnTo>
                  <a:pt x="753" y="1045"/>
                </a:lnTo>
                <a:lnTo>
                  <a:pt x="767" y="1049"/>
                </a:lnTo>
                <a:lnTo>
                  <a:pt x="776" y="1063"/>
                </a:lnTo>
                <a:lnTo>
                  <a:pt x="780" y="1072"/>
                </a:lnTo>
                <a:lnTo>
                  <a:pt x="803" y="1118"/>
                </a:lnTo>
                <a:lnTo>
                  <a:pt x="931" y="1173"/>
                </a:lnTo>
                <a:lnTo>
                  <a:pt x="931" y="1173"/>
                </a:lnTo>
                <a:lnTo>
                  <a:pt x="981" y="1168"/>
                </a:lnTo>
                <a:lnTo>
                  <a:pt x="1022" y="1168"/>
                </a:lnTo>
                <a:lnTo>
                  <a:pt x="1054" y="1173"/>
                </a:lnTo>
                <a:lnTo>
                  <a:pt x="1054" y="1173"/>
                </a:lnTo>
                <a:lnTo>
                  <a:pt x="1114" y="1186"/>
                </a:lnTo>
                <a:lnTo>
                  <a:pt x="1114" y="1186"/>
                </a:lnTo>
                <a:lnTo>
                  <a:pt x="1141" y="1154"/>
                </a:lnTo>
                <a:lnTo>
                  <a:pt x="1168" y="1122"/>
                </a:lnTo>
                <a:lnTo>
                  <a:pt x="1200" y="1095"/>
                </a:lnTo>
                <a:lnTo>
                  <a:pt x="1200" y="1095"/>
                </a:lnTo>
                <a:lnTo>
                  <a:pt x="1214" y="1077"/>
                </a:lnTo>
                <a:lnTo>
                  <a:pt x="1218" y="1054"/>
                </a:lnTo>
                <a:lnTo>
                  <a:pt x="1218" y="1027"/>
                </a:lnTo>
                <a:lnTo>
                  <a:pt x="1218" y="1004"/>
                </a:lnTo>
                <a:lnTo>
                  <a:pt x="1205" y="958"/>
                </a:lnTo>
                <a:lnTo>
                  <a:pt x="1200" y="935"/>
                </a:lnTo>
                <a:lnTo>
                  <a:pt x="1200" y="935"/>
                </a:lnTo>
                <a:lnTo>
                  <a:pt x="1196" y="926"/>
                </a:lnTo>
                <a:lnTo>
                  <a:pt x="1187" y="904"/>
                </a:lnTo>
                <a:lnTo>
                  <a:pt x="1187" y="885"/>
                </a:lnTo>
                <a:lnTo>
                  <a:pt x="1187" y="867"/>
                </a:lnTo>
                <a:lnTo>
                  <a:pt x="1191" y="849"/>
                </a:lnTo>
                <a:lnTo>
                  <a:pt x="1205" y="826"/>
                </a:lnTo>
                <a:lnTo>
                  <a:pt x="1205" y="826"/>
                </a:lnTo>
                <a:lnTo>
                  <a:pt x="1228" y="789"/>
                </a:lnTo>
                <a:lnTo>
                  <a:pt x="1241" y="758"/>
                </a:lnTo>
                <a:lnTo>
                  <a:pt x="1241" y="721"/>
                </a:lnTo>
                <a:lnTo>
                  <a:pt x="1241" y="675"/>
                </a:lnTo>
                <a:lnTo>
                  <a:pt x="1241" y="675"/>
                </a:lnTo>
                <a:lnTo>
                  <a:pt x="1246" y="653"/>
                </a:lnTo>
                <a:lnTo>
                  <a:pt x="1246" y="634"/>
                </a:lnTo>
                <a:lnTo>
                  <a:pt x="1260" y="607"/>
                </a:lnTo>
                <a:lnTo>
                  <a:pt x="1269" y="598"/>
                </a:lnTo>
                <a:lnTo>
                  <a:pt x="1273" y="593"/>
                </a:lnTo>
                <a:lnTo>
                  <a:pt x="1378" y="552"/>
                </a:lnTo>
                <a:lnTo>
                  <a:pt x="1378" y="552"/>
                </a:lnTo>
                <a:lnTo>
                  <a:pt x="1378" y="534"/>
                </a:lnTo>
                <a:lnTo>
                  <a:pt x="1378" y="516"/>
                </a:lnTo>
                <a:lnTo>
                  <a:pt x="1374" y="511"/>
                </a:lnTo>
                <a:lnTo>
                  <a:pt x="1369" y="507"/>
                </a:lnTo>
                <a:lnTo>
                  <a:pt x="1355" y="502"/>
                </a:lnTo>
                <a:lnTo>
                  <a:pt x="1351" y="507"/>
                </a:lnTo>
                <a:lnTo>
                  <a:pt x="1351" y="507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6900863" y="2990850"/>
            <a:ext cx="2439988" cy="2078038"/>
          </a:xfrm>
          <a:custGeom>
            <a:avLst/>
            <a:gdLst>
              <a:gd name="T0" fmla="*/ 1524 w 1537"/>
              <a:gd name="T1" fmla="*/ 542 h 1309"/>
              <a:gd name="T2" fmla="*/ 1524 w 1537"/>
              <a:gd name="T3" fmla="*/ 465 h 1309"/>
              <a:gd name="T4" fmla="*/ 1519 w 1537"/>
              <a:gd name="T5" fmla="*/ 378 h 1309"/>
              <a:gd name="T6" fmla="*/ 1524 w 1537"/>
              <a:gd name="T7" fmla="*/ 310 h 1309"/>
              <a:gd name="T8" fmla="*/ 1451 w 1537"/>
              <a:gd name="T9" fmla="*/ 237 h 1309"/>
              <a:gd name="T10" fmla="*/ 1300 w 1537"/>
              <a:gd name="T11" fmla="*/ 86 h 1309"/>
              <a:gd name="T12" fmla="*/ 1222 w 1537"/>
              <a:gd name="T13" fmla="*/ 54 h 1309"/>
              <a:gd name="T14" fmla="*/ 1122 w 1537"/>
              <a:gd name="T15" fmla="*/ 68 h 1309"/>
              <a:gd name="T16" fmla="*/ 1040 w 1537"/>
              <a:gd name="T17" fmla="*/ 100 h 1309"/>
              <a:gd name="T18" fmla="*/ 940 w 1537"/>
              <a:gd name="T19" fmla="*/ 109 h 1309"/>
              <a:gd name="T20" fmla="*/ 844 w 1537"/>
              <a:gd name="T21" fmla="*/ 45 h 1309"/>
              <a:gd name="T22" fmla="*/ 743 w 1537"/>
              <a:gd name="T23" fmla="*/ 0 h 1309"/>
              <a:gd name="T24" fmla="*/ 684 w 1537"/>
              <a:gd name="T25" fmla="*/ 54 h 1309"/>
              <a:gd name="T26" fmla="*/ 611 w 1537"/>
              <a:gd name="T27" fmla="*/ 59 h 1309"/>
              <a:gd name="T28" fmla="*/ 552 w 1537"/>
              <a:gd name="T29" fmla="*/ 59 h 1309"/>
              <a:gd name="T30" fmla="*/ 570 w 1537"/>
              <a:gd name="T31" fmla="*/ 164 h 1309"/>
              <a:gd name="T32" fmla="*/ 552 w 1537"/>
              <a:gd name="T33" fmla="*/ 237 h 1309"/>
              <a:gd name="T34" fmla="*/ 424 w 1537"/>
              <a:gd name="T35" fmla="*/ 310 h 1309"/>
              <a:gd name="T36" fmla="*/ 356 w 1537"/>
              <a:gd name="T37" fmla="*/ 337 h 1309"/>
              <a:gd name="T38" fmla="*/ 296 w 1537"/>
              <a:gd name="T39" fmla="*/ 401 h 1309"/>
              <a:gd name="T40" fmla="*/ 228 w 1537"/>
              <a:gd name="T41" fmla="*/ 488 h 1309"/>
              <a:gd name="T42" fmla="*/ 196 w 1537"/>
              <a:gd name="T43" fmla="*/ 524 h 1309"/>
              <a:gd name="T44" fmla="*/ 164 w 1537"/>
              <a:gd name="T45" fmla="*/ 602 h 1309"/>
              <a:gd name="T46" fmla="*/ 155 w 1537"/>
              <a:gd name="T47" fmla="*/ 661 h 1309"/>
              <a:gd name="T48" fmla="*/ 146 w 1537"/>
              <a:gd name="T49" fmla="*/ 734 h 1309"/>
              <a:gd name="T50" fmla="*/ 32 w 1537"/>
              <a:gd name="T51" fmla="*/ 775 h 1309"/>
              <a:gd name="T52" fmla="*/ 27 w 1537"/>
              <a:gd name="T53" fmla="*/ 862 h 1309"/>
              <a:gd name="T54" fmla="*/ 105 w 1537"/>
              <a:gd name="T55" fmla="*/ 999 h 1309"/>
              <a:gd name="T56" fmla="*/ 73 w 1537"/>
              <a:gd name="T57" fmla="*/ 1113 h 1309"/>
              <a:gd name="T58" fmla="*/ 68 w 1537"/>
              <a:gd name="T59" fmla="*/ 1140 h 1309"/>
              <a:gd name="T60" fmla="*/ 150 w 1537"/>
              <a:gd name="T61" fmla="*/ 1172 h 1309"/>
              <a:gd name="T62" fmla="*/ 164 w 1537"/>
              <a:gd name="T63" fmla="*/ 1263 h 1309"/>
              <a:gd name="T64" fmla="*/ 191 w 1537"/>
              <a:gd name="T65" fmla="*/ 1263 h 1309"/>
              <a:gd name="T66" fmla="*/ 251 w 1537"/>
              <a:gd name="T67" fmla="*/ 1245 h 1309"/>
              <a:gd name="T68" fmla="*/ 264 w 1537"/>
              <a:gd name="T69" fmla="*/ 1286 h 1309"/>
              <a:gd name="T70" fmla="*/ 301 w 1537"/>
              <a:gd name="T71" fmla="*/ 1309 h 1309"/>
              <a:gd name="T72" fmla="*/ 401 w 1537"/>
              <a:gd name="T73" fmla="*/ 1154 h 1309"/>
              <a:gd name="T74" fmla="*/ 470 w 1537"/>
              <a:gd name="T75" fmla="*/ 1113 h 1309"/>
              <a:gd name="T76" fmla="*/ 511 w 1537"/>
              <a:gd name="T77" fmla="*/ 1044 h 1309"/>
              <a:gd name="T78" fmla="*/ 597 w 1537"/>
              <a:gd name="T79" fmla="*/ 1067 h 1309"/>
              <a:gd name="T80" fmla="*/ 766 w 1537"/>
              <a:gd name="T81" fmla="*/ 994 h 1309"/>
              <a:gd name="T82" fmla="*/ 826 w 1537"/>
              <a:gd name="T83" fmla="*/ 866 h 1309"/>
              <a:gd name="T84" fmla="*/ 848 w 1537"/>
              <a:gd name="T85" fmla="*/ 825 h 1309"/>
              <a:gd name="T86" fmla="*/ 889 w 1537"/>
              <a:gd name="T87" fmla="*/ 875 h 1309"/>
              <a:gd name="T88" fmla="*/ 953 w 1537"/>
              <a:gd name="T89" fmla="*/ 907 h 1309"/>
              <a:gd name="T90" fmla="*/ 999 w 1537"/>
              <a:gd name="T91" fmla="*/ 716 h 1309"/>
              <a:gd name="T92" fmla="*/ 1035 w 1537"/>
              <a:gd name="T93" fmla="*/ 638 h 1309"/>
              <a:gd name="T94" fmla="*/ 1159 w 1537"/>
              <a:gd name="T95" fmla="*/ 606 h 1309"/>
              <a:gd name="T96" fmla="*/ 1318 w 1537"/>
              <a:gd name="T97" fmla="*/ 479 h 1309"/>
              <a:gd name="T98" fmla="*/ 1391 w 1537"/>
              <a:gd name="T99" fmla="*/ 511 h 1309"/>
              <a:gd name="T100" fmla="*/ 1423 w 1537"/>
              <a:gd name="T101" fmla="*/ 556 h 1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7" h="1309">
                <a:moveTo>
                  <a:pt x="1469" y="561"/>
                </a:moveTo>
                <a:lnTo>
                  <a:pt x="1469" y="561"/>
                </a:lnTo>
                <a:lnTo>
                  <a:pt x="1492" y="561"/>
                </a:lnTo>
                <a:lnTo>
                  <a:pt x="1510" y="556"/>
                </a:lnTo>
                <a:lnTo>
                  <a:pt x="1524" y="542"/>
                </a:lnTo>
                <a:lnTo>
                  <a:pt x="1533" y="529"/>
                </a:lnTo>
                <a:lnTo>
                  <a:pt x="1537" y="511"/>
                </a:lnTo>
                <a:lnTo>
                  <a:pt x="1537" y="492"/>
                </a:lnTo>
                <a:lnTo>
                  <a:pt x="1533" y="479"/>
                </a:lnTo>
                <a:lnTo>
                  <a:pt x="1524" y="465"/>
                </a:lnTo>
                <a:lnTo>
                  <a:pt x="1524" y="465"/>
                </a:lnTo>
                <a:lnTo>
                  <a:pt x="1514" y="451"/>
                </a:lnTo>
                <a:lnTo>
                  <a:pt x="1514" y="438"/>
                </a:lnTo>
                <a:lnTo>
                  <a:pt x="1514" y="406"/>
                </a:lnTo>
                <a:lnTo>
                  <a:pt x="1519" y="378"/>
                </a:lnTo>
                <a:lnTo>
                  <a:pt x="1524" y="369"/>
                </a:lnTo>
                <a:lnTo>
                  <a:pt x="1524" y="369"/>
                </a:lnTo>
                <a:lnTo>
                  <a:pt x="1524" y="355"/>
                </a:lnTo>
                <a:lnTo>
                  <a:pt x="1524" y="328"/>
                </a:lnTo>
                <a:lnTo>
                  <a:pt x="1524" y="310"/>
                </a:lnTo>
                <a:lnTo>
                  <a:pt x="1514" y="292"/>
                </a:lnTo>
                <a:lnTo>
                  <a:pt x="1505" y="273"/>
                </a:lnTo>
                <a:lnTo>
                  <a:pt x="1492" y="260"/>
                </a:lnTo>
                <a:lnTo>
                  <a:pt x="1492" y="260"/>
                </a:lnTo>
                <a:lnTo>
                  <a:pt x="1451" y="237"/>
                </a:lnTo>
                <a:lnTo>
                  <a:pt x="1405" y="214"/>
                </a:lnTo>
                <a:lnTo>
                  <a:pt x="1355" y="196"/>
                </a:lnTo>
                <a:lnTo>
                  <a:pt x="1355" y="196"/>
                </a:lnTo>
                <a:lnTo>
                  <a:pt x="1323" y="132"/>
                </a:lnTo>
                <a:lnTo>
                  <a:pt x="1300" y="86"/>
                </a:lnTo>
                <a:lnTo>
                  <a:pt x="1286" y="54"/>
                </a:lnTo>
                <a:lnTo>
                  <a:pt x="1286" y="54"/>
                </a:lnTo>
                <a:lnTo>
                  <a:pt x="1277" y="59"/>
                </a:lnTo>
                <a:lnTo>
                  <a:pt x="1254" y="59"/>
                </a:lnTo>
                <a:lnTo>
                  <a:pt x="1222" y="54"/>
                </a:lnTo>
                <a:lnTo>
                  <a:pt x="1209" y="50"/>
                </a:lnTo>
                <a:lnTo>
                  <a:pt x="1190" y="41"/>
                </a:lnTo>
                <a:lnTo>
                  <a:pt x="1190" y="41"/>
                </a:lnTo>
                <a:lnTo>
                  <a:pt x="1172" y="45"/>
                </a:lnTo>
                <a:lnTo>
                  <a:pt x="1122" y="68"/>
                </a:lnTo>
                <a:lnTo>
                  <a:pt x="1122" y="68"/>
                </a:lnTo>
                <a:lnTo>
                  <a:pt x="1095" y="82"/>
                </a:lnTo>
                <a:lnTo>
                  <a:pt x="1067" y="91"/>
                </a:lnTo>
                <a:lnTo>
                  <a:pt x="1040" y="100"/>
                </a:lnTo>
                <a:lnTo>
                  <a:pt x="1040" y="100"/>
                </a:lnTo>
                <a:lnTo>
                  <a:pt x="1008" y="95"/>
                </a:lnTo>
                <a:lnTo>
                  <a:pt x="976" y="95"/>
                </a:lnTo>
                <a:lnTo>
                  <a:pt x="958" y="100"/>
                </a:lnTo>
                <a:lnTo>
                  <a:pt x="940" y="109"/>
                </a:lnTo>
                <a:lnTo>
                  <a:pt x="940" y="109"/>
                </a:lnTo>
                <a:lnTo>
                  <a:pt x="930" y="109"/>
                </a:lnTo>
                <a:lnTo>
                  <a:pt x="912" y="100"/>
                </a:lnTo>
                <a:lnTo>
                  <a:pt x="885" y="82"/>
                </a:lnTo>
                <a:lnTo>
                  <a:pt x="844" y="45"/>
                </a:lnTo>
                <a:lnTo>
                  <a:pt x="844" y="45"/>
                </a:lnTo>
                <a:lnTo>
                  <a:pt x="821" y="27"/>
                </a:lnTo>
                <a:lnTo>
                  <a:pt x="798" y="13"/>
                </a:lnTo>
                <a:lnTo>
                  <a:pt x="780" y="4"/>
                </a:lnTo>
                <a:lnTo>
                  <a:pt x="762" y="0"/>
                </a:lnTo>
                <a:lnTo>
                  <a:pt x="743" y="0"/>
                </a:lnTo>
                <a:lnTo>
                  <a:pt x="725" y="9"/>
                </a:lnTo>
                <a:lnTo>
                  <a:pt x="711" y="18"/>
                </a:lnTo>
                <a:lnTo>
                  <a:pt x="702" y="32"/>
                </a:lnTo>
                <a:lnTo>
                  <a:pt x="702" y="32"/>
                </a:lnTo>
                <a:lnTo>
                  <a:pt x="684" y="54"/>
                </a:lnTo>
                <a:lnTo>
                  <a:pt x="666" y="68"/>
                </a:lnTo>
                <a:lnTo>
                  <a:pt x="652" y="68"/>
                </a:lnTo>
                <a:lnTo>
                  <a:pt x="638" y="68"/>
                </a:lnTo>
                <a:lnTo>
                  <a:pt x="611" y="59"/>
                </a:lnTo>
                <a:lnTo>
                  <a:pt x="611" y="59"/>
                </a:lnTo>
                <a:lnTo>
                  <a:pt x="584" y="45"/>
                </a:lnTo>
                <a:lnTo>
                  <a:pt x="575" y="45"/>
                </a:lnTo>
                <a:lnTo>
                  <a:pt x="565" y="45"/>
                </a:lnTo>
                <a:lnTo>
                  <a:pt x="556" y="50"/>
                </a:lnTo>
                <a:lnTo>
                  <a:pt x="552" y="59"/>
                </a:lnTo>
                <a:lnTo>
                  <a:pt x="552" y="73"/>
                </a:lnTo>
                <a:lnTo>
                  <a:pt x="552" y="91"/>
                </a:lnTo>
                <a:lnTo>
                  <a:pt x="552" y="91"/>
                </a:lnTo>
                <a:lnTo>
                  <a:pt x="561" y="127"/>
                </a:lnTo>
                <a:lnTo>
                  <a:pt x="570" y="164"/>
                </a:lnTo>
                <a:lnTo>
                  <a:pt x="575" y="182"/>
                </a:lnTo>
                <a:lnTo>
                  <a:pt x="570" y="200"/>
                </a:lnTo>
                <a:lnTo>
                  <a:pt x="565" y="219"/>
                </a:lnTo>
                <a:lnTo>
                  <a:pt x="552" y="237"/>
                </a:lnTo>
                <a:lnTo>
                  <a:pt x="552" y="237"/>
                </a:lnTo>
                <a:lnTo>
                  <a:pt x="515" y="269"/>
                </a:lnTo>
                <a:lnTo>
                  <a:pt x="488" y="292"/>
                </a:lnTo>
                <a:lnTo>
                  <a:pt x="461" y="310"/>
                </a:lnTo>
                <a:lnTo>
                  <a:pt x="461" y="310"/>
                </a:lnTo>
                <a:lnTo>
                  <a:pt x="424" y="310"/>
                </a:lnTo>
                <a:lnTo>
                  <a:pt x="424" y="310"/>
                </a:lnTo>
                <a:lnTo>
                  <a:pt x="410" y="314"/>
                </a:lnTo>
                <a:lnTo>
                  <a:pt x="388" y="319"/>
                </a:lnTo>
                <a:lnTo>
                  <a:pt x="365" y="333"/>
                </a:lnTo>
                <a:lnTo>
                  <a:pt x="356" y="337"/>
                </a:lnTo>
                <a:lnTo>
                  <a:pt x="346" y="351"/>
                </a:lnTo>
                <a:lnTo>
                  <a:pt x="346" y="351"/>
                </a:lnTo>
                <a:lnTo>
                  <a:pt x="333" y="369"/>
                </a:lnTo>
                <a:lnTo>
                  <a:pt x="315" y="387"/>
                </a:lnTo>
                <a:lnTo>
                  <a:pt x="296" y="401"/>
                </a:lnTo>
                <a:lnTo>
                  <a:pt x="283" y="415"/>
                </a:lnTo>
                <a:lnTo>
                  <a:pt x="283" y="415"/>
                </a:lnTo>
                <a:lnTo>
                  <a:pt x="264" y="428"/>
                </a:lnTo>
                <a:lnTo>
                  <a:pt x="251" y="460"/>
                </a:lnTo>
                <a:lnTo>
                  <a:pt x="228" y="488"/>
                </a:lnTo>
                <a:lnTo>
                  <a:pt x="219" y="501"/>
                </a:lnTo>
                <a:lnTo>
                  <a:pt x="210" y="506"/>
                </a:lnTo>
                <a:lnTo>
                  <a:pt x="210" y="506"/>
                </a:lnTo>
                <a:lnTo>
                  <a:pt x="201" y="515"/>
                </a:lnTo>
                <a:lnTo>
                  <a:pt x="196" y="524"/>
                </a:lnTo>
                <a:lnTo>
                  <a:pt x="187" y="552"/>
                </a:lnTo>
                <a:lnTo>
                  <a:pt x="178" y="579"/>
                </a:lnTo>
                <a:lnTo>
                  <a:pt x="173" y="593"/>
                </a:lnTo>
                <a:lnTo>
                  <a:pt x="164" y="602"/>
                </a:lnTo>
                <a:lnTo>
                  <a:pt x="164" y="602"/>
                </a:lnTo>
                <a:lnTo>
                  <a:pt x="155" y="611"/>
                </a:lnTo>
                <a:lnTo>
                  <a:pt x="146" y="620"/>
                </a:lnTo>
                <a:lnTo>
                  <a:pt x="146" y="638"/>
                </a:lnTo>
                <a:lnTo>
                  <a:pt x="150" y="652"/>
                </a:lnTo>
                <a:lnTo>
                  <a:pt x="155" y="661"/>
                </a:lnTo>
                <a:lnTo>
                  <a:pt x="155" y="661"/>
                </a:lnTo>
                <a:lnTo>
                  <a:pt x="155" y="670"/>
                </a:lnTo>
                <a:lnTo>
                  <a:pt x="159" y="702"/>
                </a:lnTo>
                <a:lnTo>
                  <a:pt x="155" y="716"/>
                </a:lnTo>
                <a:lnTo>
                  <a:pt x="146" y="734"/>
                </a:lnTo>
                <a:lnTo>
                  <a:pt x="128" y="748"/>
                </a:lnTo>
                <a:lnTo>
                  <a:pt x="105" y="757"/>
                </a:lnTo>
                <a:lnTo>
                  <a:pt x="105" y="757"/>
                </a:lnTo>
                <a:lnTo>
                  <a:pt x="55" y="766"/>
                </a:lnTo>
                <a:lnTo>
                  <a:pt x="32" y="775"/>
                </a:lnTo>
                <a:lnTo>
                  <a:pt x="13" y="780"/>
                </a:lnTo>
                <a:lnTo>
                  <a:pt x="4" y="793"/>
                </a:lnTo>
                <a:lnTo>
                  <a:pt x="0" y="807"/>
                </a:lnTo>
                <a:lnTo>
                  <a:pt x="9" y="830"/>
                </a:lnTo>
                <a:lnTo>
                  <a:pt x="27" y="862"/>
                </a:lnTo>
                <a:lnTo>
                  <a:pt x="27" y="862"/>
                </a:lnTo>
                <a:lnTo>
                  <a:pt x="68" y="917"/>
                </a:lnTo>
                <a:lnTo>
                  <a:pt x="96" y="958"/>
                </a:lnTo>
                <a:lnTo>
                  <a:pt x="100" y="976"/>
                </a:lnTo>
                <a:lnTo>
                  <a:pt x="105" y="999"/>
                </a:lnTo>
                <a:lnTo>
                  <a:pt x="105" y="1021"/>
                </a:lnTo>
                <a:lnTo>
                  <a:pt x="100" y="1053"/>
                </a:lnTo>
                <a:lnTo>
                  <a:pt x="100" y="1053"/>
                </a:lnTo>
                <a:lnTo>
                  <a:pt x="82" y="1081"/>
                </a:lnTo>
                <a:lnTo>
                  <a:pt x="73" y="1113"/>
                </a:lnTo>
                <a:lnTo>
                  <a:pt x="68" y="1126"/>
                </a:lnTo>
                <a:lnTo>
                  <a:pt x="68" y="1140"/>
                </a:lnTo>
                <a:lnTo>
                  <a:pt x="68" y="1140"/>
                </a:lnTo>
                <a:lnTo>
                  <a:pt x="68" y="1140"/>
                </a:lnTo>
                <a:lnTo>
                  <a:pt x="68" y="1140"/>
                </a:lnTo>
                <a:lnTo>
                  <a:pt x="91" y="1136"/>
                </a:lnTo>
                <a:lnTo>
                  <a:pt x="109" y="1136"/>
                </a:lnTo>
                <a:lnTo>
                  <a:pt x="123" y="1145"/>
                </a:lnTo>
                <a:lnTo>
                  <a:pt x="137" y="1149"/>
                </a:lnTo>
                <a:lnTo>
                  <a:pt x="150" y="1172"/>
                </a:lnTo>
                <a:lnTo>
                  <a:pt x="155" y="1186"/>
                </a:lnTo>
                <a:lnTo>
                  <a:pt x="155" y="1186"/>
                </a:lnTo>
                <a:lnTo>
                  <a:pt x="155" y="1209"/>
                </a:lnTo>
                <a:lnTo>
                  <a:pt x="159" y="1245"/>
                </a:lnTo>
                <a:lnTo>
                  <a:pt x="164" y="1263"/>
                </a:lnTo>
                <a:lnTo>
                  <a:pt x="173" y="1272"/>
                </a:lnTo>
                <a:lnTo>
                  <a:pt x="178" y="1277"/>
                </a:lnTo>
                <a:lnTo>
                  <a:pt x="182" y="1277"/>
                </a:lnTo>
                <a:lnTo>
                  <a:pt x="191" y="1263"/>
                </a:lnTo>
                <a:lnTo>
                  <a:pt x="191" y="1263"/>
                </a:lnTo>
                <a:lnTo>
                  <a:pt x="205" y="1250"/>
                </a:lnTo>
                <a:lnTo>
                  <a:pt x="219" y="1240"/>
                </a:lnTo>
                <a:lnTo>
                  <a:pt x="232" y="1236"/>
                </a:lnTo>
                <a:lnTo>
                  <a:pt x="242" y="1240"/>
                </a:lnTo>
                <a:lnTo>
                  <a:pt x="251" y="1245"/>
                </a:lnTo>
                <a:lnTo>
                  <a:pt x="255" y="1250"/>
                </a:lnTo>
                <a:lnTo>
                  <a:pt x="260" y="1263"/>
                </a:lnTo>
                <a:lnTo>
                  <a:pt x="260" y="1272"/>
                </a:lnTo>
                <a:lnTo>
                  <a:pt x="260" y="1272"/>
                </a:lnTo>
                <a:lnTo>
                  <a:pt x="264" y="1286"/>
                </a:lnTo>
                <a:lnTo>
                  <a:pt x="269" y="1295"/>
                </a:lnTo>
                <a:lnTo>
                  <a:pt x="283" y="1309"/>
                </a:lnTo>
                <a:lnTo>
                  <a:pt x="287" y="1309"/>
                </a:lnTo>
                <a:lnTo>
                  <a:pt x="292" y="1309"/>
                </a:lnTo>
                <a:lnTo>
                  <a:pt x="301" y="1309"/>
                </a:lnTo>
                <a:lnTo>
                  <a:pt x="301" y="1300"/>
                </a:lnTo>
                <a:lnTo>
                  <a:pt x="301" y="1300"/>
                </a:lnTo>
                <a:lnTo>
                  <a:pt x="319" y="1268"/>
                </a:lnTo>
                <a:lnTo>
                  <a:pt x="351" y="1218"/>
                </a:lnTo>
                <a:lnTo>
                  <a:pt x="401" y="1154"/>
                </a:lnTo>
                <a:lnTo>
                  <a:pt x="401" y="1154"/>
                </a:lnTo>
                <a:lnTo>
                  <a:pt x="429" y="1145"/>
                </a:lnTo>
                <a:lnTo>
                  <a:pt x="451" y="1131"/>
                </a:lnTo>
                <a:lnTo>
                  <a:pt x="470" y="1113"/>
                </a:lnTo>
                <a:lnTo>
                  <a:pt x="470" y="1113"/>
                </a:lnTo>
                <a:lnTo>
                  <a:pt x="474" y="1090"/>
                </a:lnTo>
                <a:lnTo>
                  <a:pt x="483" y="1076"/>
                </a:lnTo>
                <a:lnTo>
                  <a:pt x="492" y="1063"/>
                </a:lnTo>
                <a:lnTo>
                  <a:pt x="502" y="1053"/>
                </a:lnTo>
                <a:lnTo>
                  <a:pt x="511" y="1044"/>
                </a:lnTo>
                <a:lnTo>
                  <a:pt x="520" y="1040"/>
                </a:lnTo>
                <a:lnTo>
                  <a:pt x="543" y="1040"/>
                </a:lnTo>
                <a:lnTo>
                  <a:pt x="565" y="1044"/>
                </a:lnTo>
                <a:lnTo>
                  <a:pt x="584" y="1053"/>
                </a:lnTo>
                <a:lnTo>
                  <a:pt x="597" y="1067"/>
                </a:lnTo>
                <a:lnTo>
                  <a:pt x="625" y="1081"/>
                </a:lnTo>
                <a:lnTo>
                  <a:pt x="734" y="1063"/>
                </a:lnTo>
                <a:lnTo>
                  <a:pt x="762" y="994"/>
                </a:lnTo>
                <a:lnTo>
                  <a:pt x="766" y="1003"/>
                </a:lnTo>
                <a:lnTo>
                  <a:pt x="766" y="994"/>
                </a:lnTo>
                <a:lnTo>
                  <a:pt x="766" y="994"/>
                </a:lnTo>
                <a:lnTo>
                  <a:pt x="794" y="944"/>
                </a:lnTo>
                <a:lnTo>
                  <a:pt x="816" y="903"/>
                </a:lnTo>
                <a:lnTo>
                  <a:pt x="826" y="885"/>
                </a:lnTo>
                <a:lnTo>
                  <a:pt x="826" y="866"/>
                </a:lnTo>
                <a:lnTo>
                  <a:pt x="826" y="866"/>
                </a:lnTo>
                <a:lnTo>
                  <a:pt x="830" y="844"/>
                </a:lnTo>
                <a:lnTo>
                  <a:pt x="835" y="834"/>
                </a:lnTo>
                <a:lnTo>
                  <a:pt x="844" y="830"/>
                </a:lnTo>
                <a:lnTo>
                  <a:pt x="848" y="825"/>
                </a:lnTo>
                <a:lnTo>
                  <a:pt x="857" y="830"/>
                </a:lnTo>
                <a:lnTo>
                  <a:pt x="867" y="839"/>
                </a:lnTo>
                <a:lnTo>
                  <a:pt x="876" y="857"/>
                </a:lnTo>
                <a:lnTo>
                  <a:pt x="876" y="857"/>
                </a:lnTo>
                <a:lnTo>
                  <a:pt x="889" y="875"/>
                </a:lnTo>
                <a:lnTo>
                  <a:pt x="903" y="894"/>
                </a:lnTo>
                <a:lnTo>
                  <a:pt x="917" y="907"/>
                </a:lnTo>
                <a:lnTo>
                  <a:pt x="930" y="917"/>
                </a:lnTo>
                <a:lnTo>
                  <a:pt x="944" y="917"/>
                </a:lnTo>
                <a:lnTo>
                  <a:pt x="953" y="907"/>
                </a:lnTo>
                <a:lnTo>
                  <a:pt x="962" y="889"/>
                </a:lnTo>
                <a:lnTo>
                  <a:pt x="972" y="862"/>
                </a:lnTo>
                <a:lnTo>
                  <a:pt x="972" y="862"/>
                </a:lnTo>
                <a:lnTo>
                  <a:pt x="981" y="789"/>
                </a:lnTo>
                <a:lnTo>
                  <a:pt x="999" y="716"/>
                </a:lnTo>
                <a:lnTo>
                  <a:pt x="1008" y="684"/>
                </a:lnTo>
                <a:lnTo>
                  <a:pt x="1017" y="661"/>
                </a:lnTo>
                <a:lnTo>
                  <a:pt x="1026" y="647"/>
                </a:lnTo>
                <a:lnTo>
                  <a:pt x="1035" y="638"/>
                </a:lnTo>
                <a:lnTo>
                  <a:pt x="1035" y="638"/>
                </a:lnTo>
                <a:lnTo>
                  <a:pt x="1149" y="638"/>
                </a:lnTo>
                <a:lnTo>
                  <a:pt x="1154" y="638"/>
                </a:lnTo>
                <a:lnTo>
                  <a:pt x="1154" y="638"/>
                </a:lnTo>
                <a:lnTo>
                  <a:pt x="1159" y="606"/>
                </a:lnTo>
                <a:lnTo>
                  <a:pt x="1159" y="606"/>
                </a:lnTo>
                <a:lnTo>
                  <a:pt x="1172" y="584"/>
                </a:lnTo>
                <a:lnTo>
                  <a:pt x="1195" y="561"/>
                </a:lnTo>
                <a:lnTo>
                  <a:pt x="1286" y="492"/>
                </a:lnTo>
                <a:lnTo>
                  <a:pt x="1286" y="492"/>
                </a:lnTo>
                <a:lnTo>
                  <a:pt x="1318" y="479"/>
                </a:lnTo>
                <a:lnTo>
                  <a:pt x="1341" y="474"/>
                </a:lnTo>
                <a:lnTo>
                  <a:pt x="1359" y="474"/>
                </a:lnTo>
                <a:lnTo>
                  <a:pt x="1378" y="483"/>
                </a:lnTo>
                <a:lnTo>
                  <a:pt x="1387" y="497"/>
                </a:lnTo>
                <a:lnTo>
                  <a:pt x="1391" y="511"/>
                </a:lnTo>
                <a:lnTo>
                  <a:pt x="1396" y="524"/>
                </a:lnTo>
                <a:lnTo>
                  <a:pt x="1396" y="524"/>
                </a:lnTo>
                <a:lnTo>
                  <a:pt x="1400" y="538"/>
                </a:lnTo>
                <a:lnTo>
                  <a:pt x="1409" y="547"/>
                </a:lnTo>
                <a:lnTo>
                  <a:pt x="1423" y="556"/>
                </a:lnTo>
                <a:lnTo>
                  <a:pt x="1432" y="561"/>
                </a:lnTo>
                <a:lnTo>
                  <a:pt x="1455" y="561"/>
                </a:lnTo>
                <a:lnTo>
                  <a:pt x="1469" y="561"/>
                </a:lnTo>
                <a:lnTo>
                  <a:pt x="1469" y="561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9247188" y="2671763"/>
            <a:ext cx="557213" cy="608013"/>
          </a:xfrm>
          <a:custGeom>
            <a:avLst/>
            <a:gdLst>
              <a:gd name="T0" fmla="*/ 0 w 351"/>
              <a:gd name="T1" fmla="*/ 0 h 383"/>
              <a:gd name="T2" fmla="*/ 0 w 351"/>
              <a:gd name="T3" fmla="*/ 0 h 383"/>
              <a:gd name="T4" fmla="*/ 0 w 351"/>
              <a:gd name="T5" fmla="*/ 9 h 383"/>
              <a:gd name="T6" fmla="*/ 0 w 351"/>
              <a:gd name="T7" fmla="*/ 36 h 383"/>
              <a:gd name="T8" fmla="*/ 0 w 351"/>
              <a:gd name="T9" fmla="*/ 50 h 383"/>
              <a:gd name="T10" fmla="*/ 9 w 351"/>
              <a:gd name="T11" fmla="*/ 68 h 383"/>
              <a:gd name="T12" fmla="*/ 23 w 351"/>
              <a:gd name="T13" fmla="*/ 82 h 383"/>
              <a:gd name="T14" fmla="*/ 41 w 351"/>
              <a:gd name="T15" fmla="*/ 91 h 383"/>
              <a:gd name="T16" fmla="*/ 41 w 351"/>
              <a:gd name="T17" fmla="*/ 91 h 383"/>
              <a:gd name="T18" fmla="*/ 59 w 351"/>
              <a:gd name="T19" fmla="*/ 100 h 383"/>
              <a:gd name="T20" fmla="*/ 68 w 351"/>
              <a:gd name="T21" fmla="*/ 109 h 383"/>
              <a:gd name="T22" fmla="*/ 73 w 351"/>
              <a:gd name="T23" fmla="*/ 123 h 383"/>
              <a:gd name="T24" fmla="*/ 68 w 351"/>
              <a:gd name="T25" fmla="*/ 132 h 383"/>
              <a:gd name="T26" fmla="*/ 64 w 351"/>
              <a:gd name="T27" fmla="*/ 150 h 383"/>
              <a:gd name="T28" fmla="*/ 55 w 351"/>
              <a:gd name="T29" fmla="*/ 160 h 383"/>
              <a:gd name="T30" fmla="*/ 55 w 351"/>
              <a:gd name="T31" fmla="*/ 160 h 383"/>
              <a:gd name="T32" fmla="*/ 50 w 351"/>
              <a:gd name="T33" fmla="*/ 169 h 383"/>
              <a:gd name="T34" fmla="*/ 41 w 351"/>
              <a:gd name="T35" fmla="*/ 187 h 383"/>
              <a:gd name="T36" fmla="*/ 36 w 351"/>
              <a:gd name="T37" fmla="*/ 196 h 383"/>
              <a:gd name="T38" fmla="*/ 41 w 351"/>
              <a:gd name="T39" fmla="*/ 205 h 383"/>
              <a:gd name="T40" fmla="*/ 50 w 351"/>
              <a:gd name="T41" fmla="*/ 210 h 383"/>
              <a:gd name="T42" fmla="*/ 73 w 351"/>
              <a:gd name="T43" fmla="*/ 214 h 383"/>
              <a:gd name="T44" fmla="*/ 109 w 351"/>
              <a:gd name="T45" fmla="*/ 228 h 383"/>
              <a:gd name="T46" fmla="*/ 119 w 351"/>
              <a:gd name="T47" fmla="*/ 237 h 383"/>
              <a:gd name="T48" fmla="*/ 132 w 351"/>
              <a:gd name="T49" fmla="*/ 233 h 383"/>
              <a:gd name="T50" fmla="*/ 132 w 351"/>
              <a:gd name="T51" fmla="*/ 233 h 383"/>
              <a:gd name="T52" fmla="*/ 137 w 351"/>
              <a:gd name="T53" fmla="*/ 223 h 383"/>
              <a:gd name="T54" fmla="*/ 160 w 351"/>
              <a:gd name="T55" fmla="*/ 201 h 383"/>
              <a:gd name="T56" fmla="*/ 169 w 351"/>
              <a:gd name="T57" fmla="*/ 192 h 383"/>
              <a:gd name="T58" fmla="*/ 182 w 351"/>
              <a:gd name="T59" fmla="*/ 182 h 383"/>
              <a:gd name="T60" fmla="*/ 192 w 351"/>
              <a:gd name="T61" fmla="*/ 182 h 383"/>
              <a:gd name="T62" fmla="*/ 201 w 351"/>
              <a:gd name="T63" fmla="*/ 192 h 383"/>
              <a:gd name="T64" fmla="*/ 201 w 351"/>
              <a:gd name="T65" fmla="*/ 192 h 383"/>
              <a:gd name="T66" fmla="*/ 214 w 351"/>
              <a:gd name="T67" fmla="*/ 219 h 383"/>
              <a:gd name="T68" fmla="*/ 223 w 351"/>
              <a:gd name="T69" fmla="*/ 246 h 383"/>
              <a:gd name="T70" fmla="*/ 223 w 351"/>
              <a:gd name="T71" fmla="*/ 274 h 383"/>
              <a:gd name="T72" fmla="*/ 214 w 351"/>
              <a:gd name="T73" fmla="*/ 306 h 383"/>
              <a:gd name="T74" fmla="*/ 214 w 351"/>
              <a:gd name="T75" fmla="*/ 306 h 383"/>
              <a:gd name="T76" fmla="*/ 201 w 351"/>
              <a:gd name="T77" fmla="*/ 333 h 383"/>
              <a:gd name="T78" fmla="*/ 192 w 351"/>
              <a:gd name="T79" fmla="*/ 356 h 383"/>
              <a:gd name="T80" fmla="*/ 196 w 351"/>
              <a:gd name="T81" fmla="*/ 365 h 383"/>
              <a:gd name="T82" fmla="*/ 201 w 351"/>
              <a:gd name="T83" fmla="*/ 365 h 383"/>
              <a:gd name="T84" fmla="*/ 210 w 351"/>
              <a:gd name="T85" fmla="*/ 365 h 383"/>
              <a:gd name="T86" fmla="*/ 228 w 351"/>
              <a:gd name="T87" fmla="*/ 360 h 383"/>
              <a:gd name="T88" fmla="*/ 228 w 351"/>
              <a:gd name="T89" fmla="*/ 360 h 383"/>
              <a:gd name="T90" fmla="*/ 260 w 351"/>
              <a:gd name="T91" fmla="*/ 351 h 383"/>
              <a:gd name="T92" fmla="*/ 278 w 351"/>
              <a:gd name="T93" fmla="*/ 337 h 383"/>
              <a:gd name="T94" fmla="*/ 283 w 351"/>
              <a:gd name="T95" fmla="*/ 328 h 383"/>
              <a:gd name="T96" fmla="*/ 287 w 351"/>
              <a:gd name="T97" fmla="*/ 328 h 383"/>
              <a:gd name="T98" fmla="*/ 287 w 351"/>
              <a:gd name="T99" fmla="*/ 328 h 383"/>
              <a:gd name="T100" fmla="*/ 287 w 351"/>
              <a:gd name="T101" fmla="*/ 324 h 383"/>
              <a:gd name="T102" fmla="*/ 301 w 351"/>
              <a:gd name="T103" fmla="*/ 319 h 383"/>
              <a:gd name="T104" fmla="*/ 310 w 351"/>
              <a:gd name="T105" fmla="*/ 319 h 383"/>
              <a:gd name="T106" fmla="*/ 319 w 351"/>
              <a:gd name="T107" fmla="*/ 319 h 383"/>
              <a:gd name="T108" fmla="*/ 333 w 351"/>
              <a:gd name="T109" fmla="*/ 324 h 383"/>
              <a:gd name="T110" fmla="*/ 347 w 351"/>
              <a:gd name="T111" fmla="*/ 337 h 383"/>
              <a:gd name="T112" fmla="*/ 351 w 351"/>
              <a:gd name="T113" fmla="*/ 383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1" h="383">
                <a:moveTo>
                  <a:pt x="0" y="0"/>
                </a:moveTo>
                <a:lnTo>
                  <a:pt x="0" y="0"/>
                </a:lnTo>
                <a:lnTo>
                  <a:pt x="0" y="9"/>
                </a:lnTo>
                <a:lnTo>
                  <a:pt x="0" y="36"/>
                </a:lnTo>
                <a:lnTo>
                  <a:pt x="0" y="50"/>
                </a:lnTo>
                <a:lnTo>
                  <a:pt x="9" y="68"/>
                </a:lnTo>
                <a:lnTo>
                  <a:pt x="23" y="82"/>
                </a:lnTo>
                <a:lnTo>
                  <a:pt x="41" y="91"/>
                </a:lnTo>
                <a:lnTo>
                  <a:pt x="41" y="91"/>
                </a:lnTo>
                <a:lnTo>
                  <a:pt x="59" y="100"/>
                </a:lnTo>
                <a:lnTo>
                  <a:pt x="68" y="109"/>
                </a:lnTo>
                <a:lnTo>
                  <a:pt x="73" y="123"/>
                </a:lnTo>
                <a:lnTo>
                  <a:pt x="68" y="132"/>
                </a:lnTo>
                <a:lnTo>
                  <a:pt x="64" y="150"/>
                </a:lnTo>
                <a:lnTo>
                  <a:pt x="55" y="160"/>
                </a:lnTo>
                <a:lnTo>
                  <a:pt x="55" y="160"/>
                </a:lnTo>
                <a:lnTo>
                  <a:pt x="50" y="169"/>
                </a:lnTo>
                <a:lnTo>
                  <a:pt x="41" y="187"/>
                </a:lnTo>
                <a:lnTo>
                  <a:pt x="36" y="196"/>
                </a:lnTo>
                <a:lnTo>
                  <a:pt x="41" y="205"/>
                </a:lnTo>
                <a:lnTo>
                  <a:pt x="50" y="210"/>
                </a:lnTo>
                <a:lnTo>
                  <a:pt x="73" y="214"/>
                </a:lnTo>
                <a:lnTo>
                  <a:pt x="109" y="228"/>
                </a:lnTo>
                <a:lnTo>
                  <a:pt x="119" y="237"/>
                </a:lnTo>
                <a:lnTo>
                  <a:pt x="132" y="233"/>
                </a:lnTo>
                <a:lnTo>
                  <a:pt x="132" y="233"/>
                </a:lnTo>
                <a:lnTo>
                  <a:pt x="137" y="223"/>
                </a:lnTo>
                <a:lnTo>
                  <a:pt x="160" y="201"/>
                </a:lnTo>
                <a:lnTo>
                  <a:pt x="169" y="192"/>
                </a:lnTo>
                <a:lnTo>
                  <a:pt x="182" y="182"/>
                </a:lnTo>
                <a:lnTo>
                  <a:pt x="192" y="182"/>
                </a:lnTo>
                <a:lnTo>
                  <a:pt x="201" y="192"/>
                </a:lnTo>
                <a:lnTo>
                  <a:pt x="201" y="192"/>
                </a:lnTo>
                <a:lnTo>
                  <a:pt x="214" y="219"/>
                </a:lnTo>
                <a:lnTo>
                  <a:pt x="223" y="246"/>
                </a:lnTo>
                <a:lnTo>
                  <a:pt x="223" y="274"/>
                </a:lnTo>
                <a:lnTo>
                  <a:pt x="214" y="306"/>
                </a:lnTo>
                <a:lnTo>
                  <a:pt x="214" y="306"/>
                </a:lnTo>
                <a:lnTo>
                  <a:pt x="201" y="333"/>
                </a:lnTo>
                <a:lnTo>
                  <a:pt x="192" y="356"/>
                </a:lnTo>
                <a:lnTo>
                  <a:pt x="196" y="365"/>
                </a:lnTo>
                <a:lnTo>
                  <a:pt x="201" y="365"/>
                </a:lnTo>
                <a:lnTo>
                  <a:pt x="210" y="365"/>
                </a:lnTo>
                <a:lnTo>
                  <a:pt x="228" y="360"/>
                </a:lnTo>
                <a:lnTo>
                  <a:pt x="228" y="360"/>
                </a:lnTo>
                <a:lnTo>
                  <a:pt x="260" y="351"/>
                </a:lnTo>
                <a:lnTo>
                  <a:pt x="278" y="337"/>
                </a:lnTo>
                <a:lnTo>
                  <a:pt x="283" y="328"/>
                </a:lnTo>
                <a:lnTo>
                  <a:pt x="287" y="328"/>
                </a:lnTo>
                <a:lnTo>
                  <a:pt x="287" y="328"/>
                </a:lnTo>
                <a:lnTo>
                  <a:pt x="287" y="324"/>
                </a:lnTo>
                <a:lnTo>
                  <a:pt x="301" y="319"/>
                </a:lnTo>
                <a:lnTo>
                  <a:pt x="310" y="319"/>
                </a:lnTo>
                <a:lnTo>
                  <a:pt x="319" y="319"/>
                </a:lnTo>
                <a:lnTo>
                  <a:pt x="333" y="324"/>
                </a:lnTo>
                <a:lnTo>
                  <a:pt x="347" y="337"/>
                </a:lnTo>
                <a:lnTo>
                  <a:pt x="351" y="383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6299200" y="549275"/>
            <a:ext cx="1217613" cy="2360613"/>
          </a:xfrm>
          <a:custGeom>
            <a:avLst/>
            <a:gdLst>
              <a:gd name="T0" fmla="*/ 689 w 767"/>
              <a:gd name="T1" fmla="*/ 397 h 1487"/>
              <a:gd name="T2" fmla="*/ 648 w 767"/>
              <a:gd name="T3" fmla="*/ 356 h 1487"/>
              <a:gd name="T4" fmla="*/ 593 w 767"/>
              <a:gd name="T5" fmla="*/ 342 h 1487"/>
              <a:gd name="T6" fmla="*/ 580 w 767"/>
              <a:gd name="T7" fmla="*/ 283 h 1487"/>
              <a:gd name="T8" fmla="*/ 538 w 767"/>
              <a:gd name="T9" fmla="*/ 251 h 1487"/>
              <a:gd name="T10" fmla="*/ 488 w 767"/>
              <a:gd name="T11" fmla="*/ 238 h 1487"/>
              <a:gd name="T12" fmla="*/ 488 w 767"/>
              <a:gd name="T13" fmla="*/ 215 h 1487"/>
              <a:gd name="T14" fmla="*/ 461 w 767"/>
              <a:gd name="T15" fmla="*/ 174 h 1487"/>
              <a:gd name="T16" fmla="*/ 415 w 767"/>
              <a:gd name="T17" fmla="*/ 187 h 1487"/>
              <a:gd name="T18" fmla="*/ 365 w 767"/>
              <a:gd name="T19" fmla="*/ 123 h 1487"/>
              <a:gd name="T20" fmla="*/ 342 w 767"/>
              <a:gd name="T21" fmla="*/ 37 h 1487"/>
              <a:gd name="T22" fmla="*/ 301 w 767"/>
              <a:gd name="T23" fmla="*/ 14 h 1487"/>
              <a:gd name="T24" fmla="*/ 242 w 767"/>
              <a:gd name="T25" fmla="*/ 5 h 1487"/>
              <a:gd name="T26" fmla="*/ 192 w 767"/>
              <a:gd name="T27" fmla="*/ 73 h 1487"/>
              <a:gd name="T28" fmla="*/ 128 w 767"/>
              <a:gd name="T29" fmla="*/ 160 h 1487"/>
              <a:gd name="T30" fmla="*/ 96 w 767"/>
              <a:gd name="T31" fmla="*/ 269 h 1487"/>
              <a:gd name="T32" fmla="*/ 82 w 767"/>
              <a:gd name="T33" fmla="*/ 324 h 1487"/>
              <a:gd name="T34" fmla="*/ 69 w 767"/>
              <a:gd name="T35" fmla="*/ 379 h 1487"/>
              <a:gd name="T36" fmla="*/ 27 w 767"/>
              <a:gd name="T37" fmla="*/ 411 h 1487"/>
              <a:gd name="T38" fmla="*/ 50 w 767"/>
              <a:gd name="T39" fmla="*/ 438 h 1487"/>
              <a:gd name="T40" fmla="*/ 82 w 767"/>
              <a:gd name="T41" fmla="*/ 498 h 1487"/>
              <a:gd name="T42" fmla="*/ 59 w 767"/>
              <a:gd name="T43" fmla="*/ 529 h 1487"/>
              <a:gd name="T44" fmla="*/ 23 w 767"/>
              <a:gd name="T45" fmla="*/ 598 h 1487"/>
              <a:gd name="T46" fmla="*/ 27 w 767"/>
              <a:gd name="T47" fmla="*/ 662 h 1487"/>
              <a:gd name="T48" fmla="*/ 37 w 767"/>
              <a:gd name="T49" fmla="*/ 739 h 1487"/>
              <a:gd name="T50" fmla="*/ 0 w 767"/>
              <a:gd name="T51" fmla="*/ 780 h 1487"/>
              <a:gd name="T52" fmla="*/ 37 w 767"/>
              <a:gd name="T53" fmla="*/ 803 h 1487"/>
              <a:gd name="T54" fmla="*/ 73 w 767"/>
              <a:gd name="T55" fmla="*/ 821 h 1487"/>
              <a:gd name="T56" fmla="*/ 64 w 767"/>
              <a:gd name="T57" fmla="*/ 849 h 1487"/>
              <a:gd name="T58" fmla="*/ 37 w 767"/>
              <a:gd name="T59" fmla="*/ 945 h 1487"/>
              <a:gd name="T60" fmla="*/ 41 w 767"/>
              <a:gd name="T61" fmla="*/ 1036 h 1487"/>
              <a:gd name="T62" fmla="*/ 91 w 767"/>
              <a:gd name="T63" fmla="*/ 1059 h 1487"/>
              <a:gd name="T64" fmla="*/ 46 w 767"/>
              <a:gd name="T65" fmla="*/ 1227 h 1487"/>
              <a:gd name="T66" fmla="*/ 46 w 767"/>
              <a:gd name="T67" fmla="*/ 1341 h 1487"/>
              <a:gd name="T68" fmla="*/ 64 w 767"/>
              <a:gd name="T69" fmla="*/ 1451 h 1487"/>
              <a:gd name="T70" fmla="*/ 105 w 767"/>
              <a:gd name="T71" fmla="*/ 1487 h 1487"/>
              <a:gd name="T72" fmla="*/ 119 w 767"/>
              <a:gd name="T73" fmla="*/ 1442 h 1487"/>
              <a:gd name="T74" fmla="*/ 169 w 767"/>
              <a:gd name="T75" fmla="*/ 1414 h 1487"/>
              <a:gd name="T76" fmla="*/ 269 w 767"/>
              <a:gd name="T77" fmla="*/ 1332 h 1487"/>
              <a:gd name="T78" fmla="*/ 319 w 767"/>
              <a:gd name="T79" fmla="*/ 1259 h 1487"/>
              <a:gd name="T80" fmla="*/ 402 w 767"/>
              <a:gd name="T81" fmla="*/ 1287 h 1487"/>
              <a:gd name="T82" fmla="*/ 502 w 767"/>
              <a:gd name="T83" fmla="*/ 1305 h 1487"/>
              <a:gd name="T84" fmla="*/ 552 w 767"/>
              <a:gd name="T85" fmla="*/ 1319 h 1487"/>
              <a:gd name="T86" fmla="*/ 580 w 767"/>
              <a:gd name="T87" fmla="*/ 1273 h 1487"/>
              <a:gd name="T88" fmla="*/ 584 w 767"/>
              <a:gd name="T89" fmla="*/ 1209 h 1487"/>
              <a:gd name="T90" fmla="*/ 630 w 767"/>
              <a:gd name="T91" fmla="*/ 1164 h 1487"/>
              <a:gd name="T92" fmla="*/ 662 w 767"/>
              <a:gd name="T93" fmla="*/ 1100 h 1487"/>
              <a:gd name="T94" fmla="*/ 643 w 767"/>
              <a:gd name="T95" fmla="*/ 1045 h 1487"/>
              <a:gd name="T96" fmla="*/ 652 w 767"/>
              <a:gd name="T97" fmla="*/ 1008 h 1487"/>
              <a:gd name="T98" fmla="*/ 621 w 767"/>
              <a:gd name="T99" fmla="*/ 958 h 1487"/>
              <a:gd name="T100" fmla="*/ 602 w 767"/>
              <a:gd name="T101" fmla="*/ 904 h 1487"/>
              <a:gd name="T102" fmla="*/ 630 w 767"/>
              <a:gd name="T103" fmla="*/ 826 h 1487"/>
              <a:gd name="T104" fmla="*/ 694 w 767"/>
              <a:gd name="T105" fmla="*/ 748 h 1487"/>
              <a:gd name="T106" fmla="*/ 767 w 767"/>
              <a:gd name="T107" fmla="*/ 621 h 1487"/>
              <a:gd name="T108" fmla="*/ 744 w 767"/>
              <a:gd name="T109" fmla="*/ 520 h 1487"/>
              <a:gd name="T110" fmla="*/ 703 w 767"/>
              <a:gd name="T111" fmla="*/ 456 h 1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67" h="1487">
                <a:moveTo>
                  <a:pt x="698" y="434"/>
                </a:moveTo>
                <a:lnTo>
                  <a:pt x="698" y="434"/>
                </a:lnTo>
                <a:lnTo>
                  <a:pt x="694" y="415"/>
                </a:lnTo>
                <a:lnTo>
                  <a:pt x="689" y="397"/>
                </a:lnTo>
                <a:lnTo>
                  <a:pt x="680" y="384"/>
                </a:lnTo>
                <a:lnTo>
                  <a:pt x="671" y="370"/>
                </a:lnTo>
                <a:lnTo>
                  <a:pt x="662" y="361"/>
                </a:lnTo>
                <a:lnTo>
                  <a:pt x="648" y="356"/>
                </a:lnTo>
                <a:lnTo>
                  <a:pt x="621" y="352"/>
                </a:lnTo>
                <a:lnTo>
                  <a:pt x="621" y="352"/>
                </a:lnTo>
                <a:lnTo>
                  <a:pt x="602" y="347"/>
                </a:lnTo>
                <a:lnTo>
                  <a:pt x="593" y="342"/>
                </a:lnTo>
                <a:lnTo>
                  <a:pt x="589" y="333"/>
                </a:lnTo>
                <a:lnTo>
                  <a:pt x="589" y="333"/>
                </a:lnTo>
                <a:lnTo>
                  <a:pt x="584" y="297"/>
                </a:lnTo>
                <a:lnTo>
                  <a:pt x="580" y="283"/>
                </a:lnTo>
                <a:lnTo>
                  <a:pt x="575" y="269"/>
                </a:lnTo>
                <a:lnTo>
                  <a:pt x="566" y="260"/>
                </a:lnTo>
                <a:lnTo>
                  <a:pt x="552" y="256"/>
                </a:lnTo>
                <a:lnTo>
                  <a:pt x="538" y="251"/>
                </a:lnTo>
                <a:lnTo>
                  <a:pt x="525" y="251"/>
                </a:lnTo>
                <a:lnTo>
                  <a:pt x="525" y="251"/>
                </a:lnTo>
                <a:lnTo>
                  <a:pt x="497" y="247"/>
                </a:lnTo>
                <a:lnTo>
                  <a:pt x="488" y="238"/>
                </a:lnTo>
                <a:lnTo>
                  <a:pt x="484" y="233"/>
                </a:lnTo>
                <a:lnTo>
                  <a:pt x="488" y="228"/>
                </a:lnTo>
                <a:lnTo>
                  <a:pt x="488" y="228"/>
                </a:lnTo>
                <a:lnTo>
                  <a:pt x="488" y="215"/>
                </a:lnTo>
                <a:lnTo>
                  <a:pt x="488" y="192"/>
                </a:lnTo>
                <a:lnTo>
                  <a:pt x="484" y="183"/>
                </a:lnTo>
                <a:lnTo>
                  <a:pt x="475" y="174"/>
                </a:lnTo>
                <a:lnTo>
                  <a:pt x="461" y="174"/>
                </a:lnTo>
                <a:lnTo>
                  <a:pt x="438" y="183"/>
                </a:lnTo>
                <a:lnTo>
                  <a:pt x="438" y="183"/>
                </a:lnTo>
                <a:lnTo>
                  <a:pt x="424" y="187"/>
                </a:lnTo>
                <a:lnTo>
                  <a:pt x="415" y="187"/>
                </a:lnTo>
                <a:lnTo>
                  <a:pt x="402" y="183"/>
                </a:lnTo>
                <a:lnTo>
                  <a:pt x="392" y="174"/>
                </a:lnTo>
                <a:lnTo>
                  <a:pt x="379" y="151"/>
                </a:lnTo>
                <a:lnTo>
                  <a:pt x="365" y="123"/>
                </a:lnTo>
                <a:lnTo>
                  <a:pt x="351" y="64"/>
                </a:lnTo>
                <a:lnTo>
                  <a:pt x="347" y="28"/>
                </a:lnTo>
                <a:lnTo>
                  <a:pt x="347" y="28"/>
                </a:lnTo>
                <a:lnTo>
                  <a:pt x="342" y="37"/>
                </a:lnTo>
                <a:lnTo>
                  <a:pt x="333" y="37"/>
                </a:lnTo>
                <a:lnTo>
                  <a:pt x="319" y="32"/>
                </a:lnTo>
                <a:lnTo>
                  <a:pt x="301" y="14"/>
                </a:lnTo>
                <a:lnTo>
                  <a:pt x="301" y="14"/>
                </a:lnTo>
                <a:lnTo>
                  <a:pt x="283" y="9"/>
                </a:lnTo>
                <a:lnTo>
                  <a:pt x="269" y="5"/>
                </a:lnTo>
                <a:lnTo>
                  <a:pt x="256" y="0"/>
                </a:lnTo>
                <a:lnTo>
                  <a:pt x="242" y="5"/>
                </a:lnTo>
                <a:lnTo>
                  <a:pt x="224" y="14"/>
                </a:lnTo>
                <a:lnTo>
                  <a:pt x="210" y="32"/>
                </a:lnTo>
                <a:lnTo>
                  <a:pt x="196" y="55"/>
                </a:lnTo>
                <a:lnTo>
                  <a:pt x="192" y="73"/>
                </a:lnTo>
                <a:lnTo>
                  <a:pt x="187" y="92"/>
                </a:lnTo>
                <a:lnTo>
                  <a:pt x="155" y="96"/>
                </a:lnTo>
                <a:lnTo>
                  <a:pt x="146" y="160"/>
                </a:lnTo>
                <a:lnTo>
                  <a:pt x="128" y="160"/>
                </a:lnTo>
                <a:lnTo>
                  <a:pt x="123" y="210"/>
                </a:lnTo>
                <a:lnTo>
                  <a:pt x="96" y="233"/>
                </a:lnTo>
                <a:lnTo>
                  <a:pt x="96" y="233"/>
                </a:lnTo>
                <a:lnTo>
                  <a:pt x="96" y="269"/>
                </a:lnTo>
                <a:lnTo>
                  <a:pt x="96" y="292"/>
                </a:lnTo>
                <a:lnTo>
                  <a:pt x="91" y="311"/>
                </a:lnTo>
                <a:lnTo>
                  <a:pt x="87" y="320"/>
                </a:lnTo>
                <a:lnTo>
                  <a:pt x="82" y="324"/>
                </a:lnTo>
                <a:lnTo>
                  <a:pt x="78" y="329"/>
                </a:lnTo>
                <a:lnTo>
                  <a:pt x="73" y="329"/>
                </a:lnTo>
                <a:lnTo>
                  <a:pt x="69" y="379"/>
                </a:lnTo>
                <a:lnTo>
                  <a:pt x="69" y="379"/>
                </a:lnTo>
                <a:lnTo>
                  <a:pt x="41" y="388"/>
                </a:lnTo>
                <a:lnTo>
                  <a:pt x="32" y="393"/>
                </a:lnTo>
                <a:lnTo>
                  <a:pt x="27" y="402"/>
                </a:lnTo>
                <a:lnTo>
                  <a:pt x="27" y="411"/>
                </a:lnTo>
                <a:lnTo>
                  <a:pt x="27" y="420"/>
                </a:lnTo>
                <a:lnTo>
                  <a:pt x="37" y="429"/>
                </a:lnTo>
                <a:lnTo>
                  <a:pt x="50" y="438"/>
                </a:lnTo>
                <a:lnTo>
                  <a:pt x="50" y="438"/>
                </a:lnTo>
                <a:lnTo>
                  <a:pt x="73" y="461"/>
                </a:lnTo>
                <a:lnTo>
                  <a:pt x="82" y="475"/>
                </a:lnTo>
                <a:lnTo>
                  <a:pt x="82" y="488"/>
                </a:lnTo>
                <a:lnTo>
                  <a:pt x="82" y="498"/>
                </a:lnTo>
                <a:lnTo>
                  <a:pt x="78" y="511"/>
                </a:lnTo>
                <a:lnTo>
                  <a:pt x="73" y="520"/>
                </a:lnTo>
                <a:lnTo>
                  <a:pt x="59" y="529"/>
                </a:lnTo>
                <a:lnTo>
                  <a:pt x="59" y="529"/>
                </a:lnTo>
                <a:lnTo>
                  <a:pt x="46" y="539"/>
                </a:lnTo>
                <a:lnTo>
                  <a:pt x="37" y="557"/>
                </a:lnTo>
                <a:lnTo>
                  <a:pt x="27" y="575"/>
                </a:lnTo>
                <a:lnTo>
                  <a:pt x="23" y="598"/>
                </a:lnTo>
                <a:lnTo>
                  <a:pt x="18" y="634"/>
                </a:lnTo>
                <a:lnTo>
                  <a:pt x="18" y="653"/>
                </a:lnTo>
                <a:lnTo>
                  <a:pt x="18" y="653"/>
                </a:lnTo>
                <a:lnTo>
                  <a:pt x="27" y="662"/>
                </a:lnTo>
                <a:lnTo>
                  <a:pt x="41" y="689"/>
                </a:lnTo>
                <a:lnTo>
                  <a:pt x="46" y="707"/>
                </a:lnTo>
                <a:lnTo>
                  <a:pt x="46" y="726"/>
                </a:lnTo>
                <a:lnTo>
                  <a:pt x="37" y="739"/>
                </a:lnTo>
                <a:lnTo>
                  <a:pt x="23" y="758"/>
                </a:lnTo>
                <a:lnTo>
                  <a:pt x="23" y="758"/>
                </a:lnTo>
                <a:lnTo>
                  <a:pt x="9" y="771"/>
                </a:lnTo>
                <a:lnTo>
                  <a:pt x="0" y="780"/>
                </a:lnTo>
                <a:lnTo>
                  <a:pt x="0" y="789"/>
                </a:lnTo>
                <a:lnTo>
                  <a:pt x="0" y="794"/>
                </a:lnTo>
                <a:lnTo>
                  <a:pt x="18" y="799"/>
                </a:lnTo>
                <a:lnTo>
                  <a:pt x="37" y="803"/>
                </a:lnTo>
                <a:lnTo>
                  <a:pt x="37" y="803"/>
                </a:lnTo>
                <a:lnTo>
                  <a:pt x="55" y="808"/>
                </a:lnTo>
                <a:lnTo>
                  <a:pt x="69" y="817"/>
                </a:lnTo>
                <a:lnTo>
                  <a:pt x="73" y="821"/>
                </a:lnTo>
                <a:lnTo>
                  <a:pt x="73" y="831"/>
                </a:lnTo>
                <a:lnTo>
                  <a:pt x="73" y="840"/>
                </a:lnTo>
                <a:lnTo>
                  <a:pt x="64" y="849"/>
                </a:lnTo>
                <a:lnTo>
                  <a:pt x="64" y="849"/>
                </a:lnTo>
                <a:lnTo>
                  <a:pt x="55" y="858"/>
                </a:lnTo>
                <a:lnTo>
                  <a:pt x="46" y="872"/>
                </a:lnTo>
                <a:lnTo>
                  <a:pt x="37" y="904"/>
                </a:lnTo>
                <a:lnTo>
                  <a:pt x="37" y="945"/>
                </a:lnTo>
                <a:lnTo>
                  <a:pt x="37" y="986"/>
                </a:lnTo>
                <a:lnTo>
                  <a:pt x="37" y="986"/>
                </a:lnTo>
                <a:lnTo>
                  <a:pt x="37" y="1018"/>
                </a:lnTo>
                <a:lnTo>
                  <a:pt x="41" y="1036"/>
                </a:lnTo>
                <a:lnTo>
                  <a:pt x="50" y="1045"/>
                </a:lnTo>
                <a:lnTo>
                  <a:pt x="73" y="1054"/>
                </a:lnTo>
                <a:lnTo>
                  <a:pt x="73" y="1054"/>
                </a:lnTo>
                <a:lnTo>
                  <a:pt x="91" y="1059"/>
                </a:lnTo>
                <a:lnTo>
                  <a:pt x="100" y="1068"/>
                </a:lnTo>
                <a:lnTo>
                  <a:pt x="105" y="1077"/>
                </a:lnTo>
                <a:lnTo>
                  <a:pt x="105" y="1081"/>
                </a:lnTo>
                <a:lnTo>
                  <a:pt x="46" y="1227"/>
                </a:lnTo>
                <a:lnTo>
                  <a:pt x="78" y="1241"/>
                </a:lnTo>
                <a:lnTo>
                  <a:pt x="55" y="1296"/>
                </a:lnTo>
                <a:lnTo>
                  <a:pt x="55" y="1296"/>
                </a:lnTo>
                <a:lnTo>
                  <a:pt x="46" y="1341"/>
                </a:lnTo>
                <a:lnTo>
                  <a:pt x="46" y="1378"/>
                </a:lnTo>
                <a:lnTo>
                  <a:pt x="46" y="1410"/>
                </a:lnTo>
                <a:lnTo>
                  <a:pt x="55" y="1433"/>
                </a:lnTo>
                <a:lnTo>
                  <a:pt x="64" y="1451"/>
                </a:lnTo>
                <a:lnTo>
                  <a:pt x="73" y="1460"/>
                </a:lnTo>
                <a:lnTo>
                  <a:pt x="100" y="1478"/>
                </a:lnTo>
                <a:lnTo>
                  <a:pt x="100" y="1478"/>
                </a:lnTo>
                <a:lnTo>
                  <a:pt x="105" y="1487"/>
                </a:lnTo>
                <a:lnTo>
                  <a:pt x="105" y="1487"/>
                </a:lnTo>
                <a:lnTo>
                  <a:pt x="105" y="1487"/>
                </a:lnTo>
                <a:lnTo>
                  <a:pt x="110" y="1460"/>
                </a:lnTo>
                <a:lnTo>
                  <a:pt x="119" y="1442"/>
                </a:lnTo>
                <a:lnTo>
                  <a:pt x="128" y="1428"/>
                </a:lnTo>
                <a:lnTo>
                  <a:pt x="137" y="1424"/>
                </a:lnTo>
                <a:lnTo>
                  <a:pt x="160" y="1414"/>
                </a:lnTo>
                <a:lnTo>
                  <a:pt x="169" y="1414"/>
                </a:lnTo>
                <a:lnTo>
                  <a:pt x="224" y="1410"/>
                </a:lnTo>
                <a:lnTo>
                  <a:pt x="256" y="1405"/>
                </a:lnTo>
                <a:lnTo>
                  <a:pt x="269" y="1332"/>
                </a:lnTo>
                <a:lnTo>
                  <a:pt x="269" y="1332"/>
                </a:lnTo>
                <a:lnTo>
                  <a:pt x="283" y="1323"/>
                </a:lnTo>
                <a:lnTo>
                  <a:pt x="292" y="1314"/>
                </a:lnTo>
                <a:lnTo>
                  <a:pt x="306" y="1291"/>
                </a:lnTo>
                <a:lnTo>
                  <a:pt x="319" y="1259"/>
                </a:lnTo>
                <a:lnTo>
                  <a:pt x="338" y="1246"/>
                </a:lnTo>
                <a:lnTo>
                  <a:pt x="338" y="1246"/>
                </a:lnTo>
                <a:lnTo>
                  <a:pt x="370" y="1268"/>
                </a:lnTo>
                <a:lnTo>
                  <a:pt x="402" y="1287"/>
                </a:lnTo>
                <a:lnTo>
                  <a:pt x="429" y="1300"/>
                </a:lnTo>
                <a:lnTo>
                  <a:pt x="452" y="1305"/>
                </a:lnTo>
                <a:lnTo>
                  <a:pt x="488" y="1305"/>
                </a:lnTo>
                <a:lnTo>
                  <a:pt x="502" y="1305"/>
                </a:lnTo>
                <a:lnTo>
                  <a:pt x="502" y="1305"/>
                </a:lnTo>
                <a:lnTo>
                  <a:pt x="525" y="1319"/>
                </a:lnTo>
                <a:lnTo>
                  <a:pt x="543" y="1323"/>
                </a:lnTo>
                <a:lnTo>
                  <a:pt x="552" y="1319"/>
                </a:lnTo>
                <a:lnTo>
                  <a:pt x="557" y="1314"/>
                </a:lnTo>
                <a:lnTo>
                  <a:pt x="566" y="1282"/>
                </a:lnTo>
                <a:lnTo>
                  <a:pt x="566" y="1282"/>
                </a:lnTo>
                <a:lnTo>
                  <a:pt x="580" y="1273"/>
                </a:lnTo>
                <a:lnTo>
                  <a:pt x="584" y="1255"/>
                </a:lnTo>
                <a:lnTo>
                  <a:pt x="584" y="1232"/>
                </a:lnTo>
                <a:lnTo>
                  <a:pt x="584" y="1232"/>
                </a:lnTo>
                <a:lnTo>
                  <a:pt x="584" y="1209"/>
                </a:lnTo>
                <a:lnTo>
                  <a:pt x="593" y="1195"/>
                </a:lnTo>
                <a:lnTo>
                  <a:pt x="607" y="1177"/>
                </a:lnTo>
                <a:lnTo>
                  <a:pt x="630" y="1164"/>
                </a:lnTo>
                <a:lnTo>
                  <a:pt x="630" y="1164"/>
                </a:lnTo>
                <a:lnTo>
                  <a:pt x="643" y="1154"/>
                </a:lnTo>
                <a:lnTo>
                  <a:pt x="652" y="1141"/>
                </a:lnTo>
                <a:lnTo>
                  <a:pt x="662" y="1118"/>
                </a:lnTo>
                <a:lnTo>
                  <a:pt x="662" y="1100"/>
                </a:lnTo>
                <a:lnTo>
                  <a:pt x="662" y="1091"/>
                </a:lnTo>
                <a:lnTo>
                  <a:pt x="662" y="1091"/>
                </a:lnTo>
                <a:lnTo>
                  <a:pt x="648" y="1068"/>
                </a:lnTo>
                <a:lnTo>
                  <a:pt x="643" y="1045"/>
                </a:lnTo>
                <a:lnTo>
                  <a:pt x="643" y="1031"/>
                </a:lnTo>
                <a:lnTo>
                  <a:pt x="643" y="1022"/>
                </a:lnTo>
                <a:lnTo>
                  <a:pt x="643" y="1022"/>
                </a:lnTo>
                <a:lnTo>
                  <a:pt x="652" y="1008"/>
                </a:lnTo>
                <a:lnTo>
                  <a:pt x="652" y="995"/>
                </a:lnTo>
                <a:lnTo>
                  <a:pt x="643" y="981"/>
                </a:lnTo>
                <a:lnTo>
                  <a:pt x="621" y="958"/>
                </a:lnTo>
                <a:lnTo>
                  <a:pt x="621" y="958"/>
                </a:lnTo>
                <a:lnTo>
                  <a:pt x="607" y="945"/>
                </a:lnTo>
                <a:lnTo>
                  <a:pt x="602" y="931"/>
                </a:lnTo>
                <a:lnTo>
                  <a:pt x="602" y="917"/>
                </a:lnTo>
                <a:lnTo>
                  <a:pt x="602" y="904"/>
                </a:lnTo>
                <a:lnTo>
                  <a:pt x="611" y="885"/>
                </a:lnTo>
                <a:lnTo>
                  <a:pt x="616" y="876"/>
                </a:lnTo>
                <a:lnTo>
                  <a:pt x="616" y="844"/>
                </a:lnTo>
                <a:lnTo>
                  <a:pt x="630" y="826"/>
                </a:lnTo>
                <a:lnTo>
                  <a:pt x="630" y="826"/>
                </a:lnTo>
                <a:lnTo>
                  <a:pt x="680" y="789"/>
                </a:lnTo>
                <a:lnTo>
                  <a:pt x="680" y="789"/>
                </a:lnTo>
                <a:lnTo>
                  <a:pt x="694" y="748"/>
                </a:lnTo>
                <a:lnTo>
                  <a:pt x="712" y="707"/>
                </a:lnTo>
                <a:lnTo>
                  <a:pt x="757" y="639"/>
                </a:lnTo>
                <a:lnTo>
                  <a:pt x="757" y="639"/>
                </a:lnTo>
                <a:lnTo>
                  <a:pt x="767" y="621"/>
                </a:lnTo>
                <a:lnTo>
                  <a:pt x="767" y="598"/>
                </a:lnTo>
                <a:lnTo>
                  <a:pt x="767" y="575"/>
                </a:lnTo>
                <a:lnTo>
                  <a:pt x="762" y="557"/>
                </a:lnTo>
                <a:lnTo>
                  <a:pt x="744" y="520"/>
                </a:lnTo>
                <a:lnTo>
                  <a:pt x="725" y="493"/>
                </a:lnTo>
                <a:lnTo>
                  <a:pt x="725" y="493"/>
                </a:lnTo>
                <a:lnTo>
                  <a:pt x="712" y="475"/>
                </a:lnTo>
                <a:lnTo>
                  <a:pt x="703" y="456"/>
                </a:lnTo>
                <a:lnTo>
                  <a:pt x="698" y="434"/>
                </a:lnTo>
                <a:lnTo>
                  <a:pt x="698" y="43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9123363" y="1773238"/>
            <a:ext cx="2563813" cy="992188"/>
          </a:xfrm>
          <a:custGeom>
            <a:avLst/>
            <a:gdLst>
              <a:gd name="T0" fmla="*/ 1593 w 1615"/>
              <a:gd name="T1" fmla="*/ 164 h 625"/>
              <a:gd name="T2" fmla="*/ 1574 w 1615"/>
              <a:gd name="T3" fmla="*/ 123 h 625"/>
              <a:gd name="T4" fmla="*/ 1506 w 1615"/>
              <a:gd name="T5" fmla="*/ 91 h 625"/>
              <a:gd name="T6" fmla="*/ 1479 w 1615"/>
              <a:gd name="T7" fmla="*/ 78 h 625"/>
              <a:gd name="T8" fmla="*/ 1337 w 1615"/>
              <a:gd name="T9" fmla="*/ 91 h 625"/>
              <a:gd name="T10" fmla="*/ 1287 w 1615"/>
              <a:gd name="T11" fmla="*/ 146 h 625"/>
              <a:gd name="T12" fmla="*/ 1214 w 1615"/>
              <a:gd name="T13" fmla="*/ 146 h 625"/>
              <a:gd name="T14" fmla="*/ 1104 w 1615"/>
              <a:gd name="T15" fmla="*/ 78 h 625"/>
              <a:gd name="T16" fmla="*/ 995 w 1615"/>
              <a:gd name="T17" fmla="*/ 9 h 625"/>
              <a:gd name="T18" fmla="*/ 972 w 1615"/>
              <a:gd name="T19" fmla="*/ 14 h 625"/>
              <a:gd name="T20" fmla="*/ 895 w 1615"/>
              <a:gd name="T21" fmla="*/ 0 h 625"/>
              <a:gd name="T22" fmla="*/ 890 w 1615"/>
              <a:gd name="T23" fmla="*/ 55 h 625"/>
              <a:gd name="T24" fmla="*/ 863 w 1615"/>
              <a:gd name="T25" fmla="*/ 128 h 625"/>
              <a:gd name="T26" fmla="*/ 803 w 1615"/>
              <a:gd name="T27" fmla="*/ 123 h 625"/>
              <a:gd name="T28" fmla="*/ 780 w 1615"/>
              <a:gd name="T29" fmla="*/ 142 h 625"/>
              <a:gd name="T30" fmla="*/ 708 w 1615"/>
              <a:gd name="T31" fmla="*/ 114 h 625"/>
              <a:gd name="T32" fmla="*/ 621 w 1615"/>
              <a:gd name="T33" fmla="*/ 82 h 625"/>
              <a:gd name="T34" fmla="*/ 548 w 1615"/>
              <a:gd name="T35" fmla="*/ 105 h 625"/>
              <a:gd name="T36" fmla="*/ 493 w 1615"/>
              <a:gd name="T37" fmla="*/ 215 h 625"/>
              <a:gd name="T38" fmla="*/ 479 w 1615"/>
              <a:gd name="T39" fmla="*/ 247 h 625"/>
              <a:gd name="T40" fmla="*/ 434 w 1615"/>
              <a:gd name="T41" fmla="*/ 251 h 625"/>
              <a:gd name="T42" fmla="*/ 324 w 1615"/>
              <a:gd name="T43" fmla="*/ 279 h 625"/>
              <a:gd name="T44" fmla="*/ 265 w 1615"/>
              <a:gd name="T45" fmla="*/ 329 h 625"/>
              <a:gd name="T46" fmla="*/ 206 w 1615"/>
              <a:gd name="T47" fmla="*/ 320 h 625"/>
              <a:gd name="T48" fmla="*/ 155 w 1615"/>
              <a:gd name="T49" fmla="*/ 297 h 625"/>
              <a:gd name="T50" fmla="*/ 73 w 1615"/>
              <a:gd name="T51" fmla="*/ 333 h 625"/>
              <a:gd name="T52" fmla="*/ 9 w 1615"/>
              <a:gd name="T53" fmla="*/ 461 h 625"/>
              <a:gd name="T54" fmla="*/ 51 w 1615"/>
              <a:gd name="T55" fmla="*/ 539 h 625"/>
              <a:gd name="T56" fmla="*/ 101 w 1615"/>
              <a:gd name="T57" fmla="*/ 575 h 625"/>
              <a:gd name="T58" fmla="*/ 201 w 1615"/>
              <a:gd name="T59" fmla="*/ 570 h 625"/>
              <a:gd name="T60" fmla="*/ 256 w 1615"/>
              <a:gd name="T61" fmla="*/ 543 h 625"/>
              <a:gd name="T62" fmla="*/ 338 w 1615"/>
              <a:gd name="T63" fmla="*/ 534 h 625"/>
              <a:gd name="T64" fmla="*/ 379 w 1615"/>
              <a:gd name="T65" fmla="*/ 493 h 625"/>
              <a:gd name="T66" fmla="*/ 411 w 1615"/>
              <a:gd name="T67" fmla="*/ 475 h 625"/>
              <a:gd name="T68" fmla="*/ 470 w 1615"/>
              <a:gd name="T69" fmla="*/ 539 h 625"/>
              <a:gd name="T70" fmla="*/ 525 w 1615"/>
              <a:gd name="T71" fmla="*/ 580 h 625"/>
              <a:gd name="T72" fmla="*/ 603 w 1615"/>
              <a:gd name="T73" fmla="*/ 520 h 625"/>
              <a:gd name="T74" fmla="*/ 648 w 1615"/>
              <a:gd name="T75" fmla="*/ 497 h 625"/>
              <a:gd name="T76" fmla="*/ 694 w 1615"/>
              <a:gd name="T77" fmla="*/ 511 h 625"/>
              <a:gd name="T78" fmla="*/ 735 w 1615"/>
              <a:gd name="T79" fmla="*/ 520 h 625"/>
              <a:gd name="T80" fmla="*/ 799 w 1615"/>
              <a:gd name="T81" fmla="*/ 511 h 625"/>
              <a:gd name="T82" fmla="*/ 840 w 1615"/>
              <a:gd name="T83" fmla="*/ 548 h 625"/>
              <a:gd name="T84" fmla="*/ 858 w 1615"/>
              <a:gd name="T85" fmla="*/ 543 h 625"/>
              <a:gd name="T86" fmla="*/ 895 w 1615"/>
              <a:gd name="T87" fmla="*/ 516 h 625"/>
              <a:gd name="T88" fmla="*/ 931 w 1615"/>
              <a:gd name="T89" fmla="*/ 557 h 625"/>
              <a:gd name="T90" fmla="*/ 995 w 1615"/>
              <a:gd name="T91" fmla="*/ 616 h 625"/>
              <a:gd name="T92" fmla="*/ 1059 w 1615"/>
              <a:gd name="T93" fmla="*/ 589 h 625"/>
              <a:gd name="T94" fmla="*/ 1145 w 1615"/>
              <a:gd name="T95" fmla="*/ 548 h 625"/>
              <a:gd name="T96" fmla="*/ 1177 w 1615"/>
              <a:gd name="T97" fmla="*/ 561 h 625"/>
              <a:gd name="T98" fmla="*/ 1269 w 1615"/>
              <a:gd name="T99" fmla="*/ 625 h 625"/>
              <a:gd name="T100" fmla="*/ 1287 w 1615"/>
              <a:gd name="T101" fmla="*/ 570 h 625"/>
              <a:gd name="T102" fmla="*/ 1360 w 1615"/>
              <a:gd name="T103" fmla="*/ 516 h 625"/>
              <a:gd name="T104" fmla="*/ 1442 w 1615"/>
              <a:gd name="T105" fmla="*/ 488 h 625"/>
              <a:gd name="T106" fmla="*/ 1447 w 1615"/>
              <a:gd name="T107" fmla="*/ 443 h 625"/>
              <a:gd name="T108" fmla="*/ 1428 w 1615"/>
              <a:gd name="T109" fmla="*/ 402 h 625"/>
              <a:gd name="T110" fmla="*/ 1492 w 1615"/>
              <a:gd name="T111" fmla="*/ 388 h 625"/>
              <a:gd name="T112" fmla="*/ 1602 w 1615"/>
              <a:gd name="T113" fmla="*/ 269 h 625"/>
              <a:gd name="T114" fmla="*/ 1602 w 1615"/>
              <a:gd name="T115" fmla="*/ 21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5" h="625">
                <a:moveTo>
                  <a:pt x="1570" y="196"/>
                </a:moveTo>
                <a:lnTo>
                  <a:pt x="1574" y="178"/>
                </a:lnTo>
                <a:lnTo>
                  <a:pt x="1574" y="178"/>
                </a:lnTo>
                <a:lnTo>
                  <a:pt x="1593" y="164"/>
                </a:lnTo>
                <a:lnTo>
                  <a:pt x="1602" y="155"/>
                </a:lnTo>
                <a:lnTo>
                  <a:pt x="1597" y="142"/>
                </a:lnTo>
                <a:lnTo>
                  <a:pt x="1593" y="137"/>
                </a:lnTo>
                <a:lnTo>
                  <a:pt x="1574" y="123"/>
                </a:lnTo>
                <a:lnTo>
                  <a:pt x="1561" y="119"/>
                </a:lnTo>
                <a:lnTo>
                  <a:pt x="1561" y="119"/>
                </a:lnTo>
                <a:lnTo>
                  <a:pt x="1529" y="105"/>
                </a:lnTo>
                <a:lnTo>
                  <a:pt x="1506" y="91"/>
                </a:lnTo>
                <a:lnTo>
                  <a:pt x="1501" y="82"/>
                </a:lnTo>
                <a:lnTo>
                  <a:pt x="1501" y="78"/>
                </a:lnTo>
                <a:lnTo>
                  <a:pt x="1501" y="78"/>
                </a:lnTo>
                <a:lnTo>
                  <a:pt x="1479" y="78"/>
                </a:lnTo>
                <a:lnTo>
                  <a:pt x="1419" y="78"/>
                </a:lnTo>
                <a:lnTo>
                  <a:pt x="1392" y="78"/>
                </a:lnTo>
                <a:lnTo>
                  <a:pt x="1360" y="82"/>
                </a:lnTo>
                <a:lnTo>
                  <a:pt x="1337" y="91"/>
                </a:lnTo>
                <a:lnTo>
                  <a:pt x="1319" y="101"/>
                </a:lnTo>
                <a:lnTo>
                  <a:pt x="1319" y="101"/>
                </a:lnTo>
                <a:lnTo>
                  <a:pt x="1296" y="133"/>
                </a:lnTo>
                <a:lnTo>
                  <a:pt x="1287" y="146"/>
                </a:lnTo>
                <a:lnTo>
                  <a:pt x="1269" y="155"/>
                </a:lnTo>
                <a:lnTo>
                  <a:pt x="1255" y="160"/>
                </a:lnTo>
                <a:lnTo>
                  <a:pt x="1237" y="155"/>
                </a:lnTo>
                <a:lnTo>
                  <a:pt x="1214" y="146"/>
                </a:lnTo>
                <a:lnTo>
                  <a:pt x="1191" y="128"/>
                </a:lnTo>
                <a:lnTo>
                  <a:pt x="1123" y="91"/>
                </a:lnTo>
                <a:lnTo>
                  <a:pt x="1123" y="91"/>
                </a:lnTo>
                <a:lnTo>
                  <a:pt x="1104" y="78"/>
                </a:lnTo>
                <a:lnTo>
                  <a:pt x="1068" y="41"/>
                </a:lnTo>
                <a:lnTo>
                  <a:pt x="1041" y="23"/>
                </a:lnTo>
                <a:lnTo>
                  <a:pt x="1018" y="14"/>
                </a:lnTo>
                <a:lnTo>
                  <a:pt x="995" y="9"/>
                </a:lnTo>
                <a:lnTo>
                  <a:pt x="986" y="9"/>
                </a:lnTo>
                <a:lnTo>
                  <a:pt x="981" y="14"/>
                </a:lnTo>
                <a:lnTo>
                  <a:pt x="981" y="14"/>
                </a:lnTo>
                <a:lnTo>
                  <a:pt x="972" y="14"/>
                </a:lnTo>
                <a:lnTo>
                  <a:pt x="949" y="18"/>
                </a:lnTo>
                <a:lnTo>
                  <a:pt x="922" y="14"/>
                </a:lnTo>
                <a:lnTo>
                  <a:pt x="908" y="9"/>
                </a:lnTo>
                <a:lnTo>
                  <a:pt x="895" y="0"/>
                </a:lnTo>
                <a:lnTo>
                  <a:pt x="890" y="5"/>
                </a:lnTo>
                <a:lnTo>
                  <a:pt x="890" y="5"/>
                </a:lnTo>
                <a:lnTo>
                  <a:pt x="895" y="32"/>
                </a:lnTo>
                <a:lnTo>
                  <a:pt x="890" y="55"/>
                </a:lnTo>
                <a:lnTo>
                  <a:pt x="885" y="82"/>
                </a:lnTo>
                <a:lnTo>
                  <a:pt x="876" y="110"/>
                </a:lnTo>
                <a:lnTo>
                  <a:pt x="872" y="119"/>
                </a:lnTo>
                <a:lnTo>
                  <a:pt x="863" y="128"/>
                </a:lnTo>
                <a:lnTo>
                  <a:pt x="849" y="133"/>
                </a:lnTo>
                <a:lnTo>
                  <a:pt x="840" y="133"/>
                </a:lnTo>
                <a:lnTo>
                  <a:pt x="822" y="133"/>
                </a:lnTo>
                <a:lnTo>
                  <a:pt x="803" y="123"/>
                </a:lnTo>
                <a:lnTo>
                  <a:pt x="803" y="123"/>
                </a:lnTo>
                <a:lnTo>
                  <a:pt x="799" y="133"/>
                </a:lnTo>
                <a:lnTo>
                  <a:pt x="790" y="137"/>
                </a:lnTo>
                <a:lnTo>
                  <a:pt x="780" y="142"/>
                </a:lnTo>
                <a:lnTo>
                  <a:pt x="767" y="142"/>
                </a:lnTo>
                <a:lnTo>
                  <a:pt x="753" y="142"/>
                </a:lnTo>
                <a:lnTo>
                  <a:pt x="730" y="133"/>
                </a:lnTo>
                <a:lnTo>
                  <a:pt x="708" y="114"/>
                </a:lnTo>
                <a:lnTo>
                  <a:pt x="708" y="114"/>
                </a:lnTo>
                <a:lnTo>
                  <a:pt x="685" y="101"/>
                </a:lnTo>
                <a:lnTo>
                  <a:pt x="653" y="87"/>
                </a:lnTo>
                <a:lnTo>
                  <a:pt x="621" y="82"/>
                </a:lnTo>
                <a:lnTo>
                  <a:pt x="603" y="82"/>
                </a:lnTo>
                <a:lnTo>
                  <a:pt x="584" y="87"/>
                </a:lnTo>
                <a:lnTo>
                  <a:pt x="566" y="91"/>
                </a:lnTo>
                <a:lnTo>
                  <a:pt x="548" y="105"/>
                </a:lnTo>
                <a:lnTo>
                  <a:pt x="530" y="123"/>
                </a:lnTo>
                <a:lnTo>
                  <a:pt x="516" y="146"/>
                </a:lnTo>
                <a:lnTo>
                  <a:pt x="507" y="174"/>
                </a:lnTo>
                <a:lnTo>
                  <a:pt x="493" y="215"/>
                </a:lnTo>
                <a:lnTo>
                  <a:pt x="493" y="215"/>
                </a:lnTo>
                <a:lnTo>
                  <a:pt x="493" y="219"/>
                </a:lnTo>
                <a:lnTo>
                  <a:pt x="489" y="237"/>
                </a:lnTo>
                <a:lnTo>
                  <a:pt x="479" y="247"/>
                </a:lnTo>
                <a:lnTo>
                  <a:pt x="470" y="251"/>
                </a:lnTo>
                <a:lnTo>
                  <a:pt x="452" y="256"/>
                </a:lnTo>
                <a:lnTo>
                  <a:pt x="434" y="251"/>
                </a:lnTo>
                <a:lnTo>
                  <a:pt x="434" y="251"/>
                </a:lnTo>
                <a:lnTo>
                  <a:pt x="420" y="251"/>
                </a:lnTo>
                <a:lnTo>
                  <a:pt x="379" y="256"/>
                </a:lnTo>
                <a:lnTo>
                  <a:pt x="356" y="265"/>
                </a:lnTo>
                <a:lnTo>
                  <a:pt x="324" y="279"/>
                </a:lnTo>
                <a:lnTo>
                  <a:pt x="297" y="297"/>
                </a:lnTo>
                <a:lnTo>
                  <a:pt x="270" y="324"/>
                </a:lnTo>
                <a:lnTo>
                  <a:pt x="270" y="324"/>
                </a:lnTo>
                <a:lnTo>
                  <a:pt x="265" y="329"/>
                </a:lnTo>
                <a:lnTo>
                  <a:pt x="247" y="338"/>
                </a:lnTo>
                <a:lnTo>
                  <a:pt x="238" y="338"/>
                </a:lnTo>
                <a:lnTo>
                  <a:pt x="219" y="333"/>
                </a:lnTo>
                <a:lnTo>
                  <a:pt x="206" y="320"/>
                </a:lnTo>
                <a:lnTo>
                  <a:pt x="183" y="306"/>
                </a:lnTo>
                <a:lnTo>
                  <a:pt x="183" y="306"/>
                </a:lnTo>
                <a:lnTo>
                  <a:pt x="169" y="301"/>
                </a:lnTo>
                <a:lnTo>
                  <a:pt x="155" y="297"/>
                </a:lnTo>
                <a:lnTo>
                  <a:pt x="137" y="297"/>
                </a:lnTo>
                <a:lnTo>
                  <a:pt x="114" y="301"/>
                </a:lnTo>
                <a:lnTo>
                  <a:pt x="96" y="315"/>
                </a:lnTo>
                <a:lnTo>
                  <a:pt x="73" y="333"/>
                </a:lnTo>
                <a:lnTo>
                  <a:pt x="55" y="361"/>
                </a:lnTo>
                <a:lnTo>
                  <a:pt x="55" y="361"/>
                </a:lnTo>
                <a:lnTo>
                  <a:pt x="28" y="420"/>
                </a:lnTo>
                <a:lnTo>
                  <a:pt x="9" y="461"/>
                </a:lnTo>
                <a:lnTo>
                  <a:pt x="0" y="497"/>
                </a:lnTo>
                <a:lnTo>
                  <a:pt x="0" y="497"/>
                </a:lnTo>
                <a:lnTo>
                  <a:pt x="28" y="516"/>
                </a:lnTo>
                <a:lnTo>
                  <a:pt x="51" y="539"/>
                </a:lnTo>
                <a:lnTo>
                  <a:pt x="73" y="557"/>
                </a:lnTo>
                <a:lnTo>
                  <a:pt x="73" y="557"/>
                </a:lnTo>
                <a:lnTo>
                  <a:pt x="82" y="566"/>
                </a:lnTo>
                <a:lnTo>
                  <a:pt x="101" y="575"/>
                </a:lnTo>
                <a:lnTo>
                  <a:pt x="142" y="580"/>
                </a:lnTo>
                <a:lnTo>
                  <a:pt x="178" y="580"/>
                </a:lnTo>
                <a:lnTo>
                  <a:pt x="192" y="575"/>
                </a:lnTo>
                <a:lnTo>
                  <a:pt x="201" y="570"/>
                </a:lnTo>
                <a:lnTo>
                  <a:pt x="201" y="570"/>
                </a:lnTo>
                <a:lnTo>
                  <a:pt x="215" y="561"/>
                </a:lnTo>
                <a:lnTo>
                  <a:pt x="233" y="552"/>
                </a:lnTo>
                <a:lnTo>
                  <a:pt x="256" y="543"/>
                </a:lnTo>
                <a:lnTo>
                  <a:pt x="301" y="543"/>
                </a:lnTo>
                <a:lnTo>
                  <a:pt x="301" y="543"/>
                </a:lnTo>
                <a:lnTo>
                  <a:pt x="324" y="539"/>
                </a:lnTo>
                <a:lnTo>
                  <a:pt x="338" y="534"/>
                </a:lnTo>
                <a:lnTo>
                  <a:pt x="352" y="529"/>
                </a:lnTo>
                <a:lnTo>
                  <a:pt x="361" y="525"/>
                </a:lnTo>
                <a:lnTo>
                  <a:pt x="370" y="507"/>
                </a:lnTo>
                <a:lnTo>
                  <a:pt x="379" y="493"/>
                </a:lnTo>
                <a:lnTo>
                  <a:pt x="379" y="493"/>
                </a:lnTo>
                <a:lnTo>
                  <a:pt x="393" y="479"/>
                </a:lnTo>
                <a:lnTo>
                  <a:pt x="402" y="475"/>
                </a:lnTo>
                <a:lnTo>
                  <a:pt x="411" y="475"/>
                </a:lnTo>
                <a:lnTo>
                  <a:pt x="425" y="479"/>
                </a:lnTo>
                <a:lnTo>
                  <a:pt x="438" y="493"/>
                </a:lnTo>
                <a:lnTo>
                  <a:pt x="452" y="511"/>
                </a:lnTo>
                <a:lnTo>
                  <a:pt x="470" y="539"/>
                </a:lnTo>
                <a:lnTo>
                  <a:pt x="470" y="539"/>
                </a:lnTo>
                <a:lnTo>
                  <a:pt x="489" y="566"/>
                </a:lnTo>
                <a:lnTo>
                  <a:pt x="507" y="575"/>
                </a:lnTo>
                <a:lnTo>
                  <a:pt x="525" y="580"/>
                </a:lnTo>
                <a:lnTo>
                  <a:pt x="543" y="575"/>
                </a:lnTo>
                <a:lnTo>
                  <a:pt x="562" y="561"/>
                </a:lnTo>
                <a:lnTo>
                  <a:pt x="575" y="548"/>
                </a:lnTo>
                <a:lnTo>
                  <a:pt x="603" y="520"/>
                </a:lnTo>
                <a:lnTo>
                  <a:pt x="603" y="520"/>
                </a:lnTo>
                <a:lnTo>
                  <a:pt x="616" y="507"/>
                </a:lnTo>
                <a:lnTo>
                  <a:pt x="625" y="502"/>
                </a:lnTo>
                <a:lnTo>
                  <a:pt x="648" y="497"/>
                </a:lnTo>
                <a:lnTo>
                  <a:pt x="662" y="497"/>
                </a:lnTo>
                <a:lnTo>
                  <a:pt x="671" y="502"/>
                </a:lnTo>
                <a:lnTo>
                  <a:pt x="671" y="502"/>
                </a:lnTo>
                <a:lnTo>
                  <a:pt x="694" y="511"/>
                </a:lnTo>
                <a:lnTo>
                  <a:pt x="717" y="520"/>
                </a:lnTo>
                <a:lnTo>
                  <a:pt x="726" y="520"/>
                </a:lnTo>
                <a:lnTo>
                  <a:pt x="735" y="520"/>
                </a:lnTo>
                <a:lnTo>
                  <a:pt x="735" y="520"/>
                </a:lnTo>
                <a:lnTo>
                  <a:pt x="758" y="511"/>
                </a:lnTo>
                <a:lnTo>
                  <a:pt x="780" y="507"/>
                </a:lnTo>
                <a:lnTo>
                  <a:pt x="790" y="511"/>
                </a:lnTo>
                <a:lnTo>
                  <a:pt x="799" y="511"/>
                </a:lnTo>
                <a:lnTo>
                  <a:pt x="812" y="520"/>
                </a:lnTo>
                <a:lnTo>
                  <a:pt x="822" y="534"/>
                </a:lnTo>
                <a:lnTo>
                  <a:pt x="822" y="534"/>
                </a:lnTo>
                <a:lnTo>
                  <a:pt x="840" y="548"/>
                </a:lnTo>
                <a:lnTo>
                  <a:pt x="849" y="552"/>
                </a:lnTo>
                <a:lnTo>
                  <a:pt x="853" y="552"/>
                </a:lnTo>
                <a:lnTo>
                  <a:pt x="858" y="543"/>
                </a:lnTo>
                <a:lnTo>
                  <a:pt x="858" y="543"/>
                </a:lnTo>
                <a:lnTo>
                  <a:pt x="858" y="543"/>
                </a:lnTo>
                <a:lnTo>
                  <a:pt x="872" y="525"/>
                </a:lnTo>
                <a:lnTo>
                  <a:pt x="885" y="516"/>
                </a:lnTo>
                <a:lnTo>
                  <a:pt x="895" y="516"/>
                </a:lnTo>
                <a:lnTo>
                  <a:pt x="899" y="516"/>
                </a:lnTo>
                <a:lnTo>
                  <a:pt x="908" y="529"/>
                </a:lnTo>
                <a:lnTo>
                  <a:pt x="913" y="539"/>
                </a:lnTo>
                <a:lnTo>
                  <a:pt x="931" y="557"/>
                </a:lnTo>
                <a:lnTo>
                  <a:pt x="931" y="557"/>
                </a:lnTo>
                <a:lnTo>
                  <a:pt x="954" y="589"/>
                </a:lnTo>
                <a:lnTo>
                  <a:pt x="972" y="607"/>
                </a:lnTo>
                <a:lnTo>
                  <a:pt x="995" y="616"/>
                </a:lnTo>
                <a:lnTo>
                  <a:pt x="1013" y="616"/>
                </a:lnTo>
                <a:lnTo>
                  <a:pt x="1031" y="607"/>
                </a:lnTo>
                <a:lnTo>
                  <a:pt x="1045" y="598"/>
                </a:lnTo>
                <a:lnTo>
                  <a:pt x="1059" y="589"/>
                </a:lnTo>
                <a:lnTo>
                  <a:pt x="1059" y="589"/>
                </a:lnTo>
                <a:lnTo>
                  <a:pt x="1095" y="566"/>
                </a:lnTo>
                <a:lnTo>
                  <a:pt x="1123" y="552"/>
                </a:lnTo>
                <a:lnTo>
                  <a:pt x="1145" y="548"/>
                </a:lnTo>
                <a:lnTo>
                  <a:pt x="1159" y="548"/>
                </a:lnTo>
                <a:lnTo>
                  <a:pt x="1168" y="552"/>
                </a:lnTo>
                <a:lnTo>
                  <a:pt x="1177" y="557"/>
                </a:lnTo>
                <a:lnTo>
                  <a:pt x="1177" y="561"/>
                </a:lnTo>
                <a:lnTo>
                  <a:pt x="1177" y="561"/>
                </a:lnTo>
                <a:lnTo>
                  <a:pt x="1218" y="598"/>
                </a:lnTo>
                <a:lnTo>
                  <a:pt x="1250" y="616"/>
                </a:lnTo>
                <a:lnTo>
                  <a:pt x="1269" y="625"/>
                </a:lnTo>
                <a:lnTo>
                  <a:pt x="1278" y="625"/>
                </a:lnTo>
                <a:lnTo>
                  <a:pt x="1278" y="625"/>
                </a:lnTo>
                <a:lnTo>
                  <a:pt x="1278" y="593"/>
                </a:lnTo>
                <a:lnTo>
                  <a:pt x="1287" y="570"/>
                </a:lnTo>
                <a:lnTo>
                  <a:pt x="1305" y="548"/>
                </a:lnTo>
                <a:lnTo>
                  <a:pt x="1323" y="534"/>
                </a:lnTo>
                <a:lnTo>
                  <a:pt x="1342" y="520"/>
                </a:lnTo>
                <a:lnTo>
                  <a:pt x="1360" y="516"/>
                </a:lnTo>
                <a:lnTo>
                  <a:pt x="1401" y="507"/>
                </a:lnTo>
                <a:lnTo>
                  <a:pt x="1401" y="507"/>
                </a:lnTo>
                <a:lnTo>
                  <a:pt x="1428" y="493"/>
                </a:lnTo>
                <a:lnTo>
                  <a:pt x="1442" y="488"/>
                </a:lnTo>
                <a:lnTo>
                  <a:pt x="1451" y="479"/>
                </a:lnTo>
                <a:lnTo>
                  <a:pt x="1456" y="466"/>
                </a:lnTo>
                <a:lnTo>
                  <a:pt x="1456" y="456"/>
                </a:lnTo>
                <a:lnTo>
                  <a:pt x="1447" y="443"/>
                </a:lnTo>
                <a:lnTo>
                  <a:pt x="1437" y="424"/>
                </a:lnTo>
                <a:lnTo>
                  <a:pt x="1437" y="424"/>
                </a:lnTo>
                <a:lnTo>
                  <a:pt x="1428" y="411"/>
                </a:lnTo>
                <a:lnTo>
                  <a:pt x="1428" y="402"/>
                </a:lnTo>
                <a:lnTo>
                  <a:pt x="1437" y="393"/>
                </a:lnTo>
                <a:lnTo>
                  <a:pt x="1451" y="388"/>
                </a:lnTo>
                <a:lnTo>
                  <a:pt x="1479" y="388"/>
                </a:lnTo>
                <a:lnTo>
                  <a:pt x="1492" y="388"/>
                </a:lnTo>
                <a:lnTo>
                  <a:pt x="1492" y="388"/>
                </a:lnTo>
                <a:lnTo>
                  <a:pt x="1529" y="352"/>
                </a:lnTo>
                <a:lnTo>
                  <a:pt x="1602" y="269"/>
                </a:lnTo>
                <a:lnTo>
                  <a:pt x="1602" y="269"/>
                </a:lnTo>
                <a:lnTo>
                  <a:pt x="1615" y="251"/>
                </a:lnTo>
                <a:lnTo>
                  <a:pt x="1615" y="237"/>
                </a:lnTo>
                <a:lnTo>
                  <a:pt x="1611" y="224"/>
                </a:lnTo>
                <a:lnTo>
                  <a:pt x="1602" y="215"/>
                </a:lnTo>
                <a:lnTo>
                  <a:pt x="1583" y="201"/>
                </a:lnTo>
                <a:lnTo>
                  <a:pt x="1570" y="196"/>
                </a:lnTo>
                <a:lnTo>
                  <a:pt x="1570" y="196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10312400" y="2584450"/>
            <a:ext cx="1216025" cy="2374900"/>
          </a:xfrm>
          <a:custGeom>
            <a:avLst/>
            <a:gdLst>
              <a:gd name="T0" fmla="*/ 734 w 766"/>
              <a:gd name="T1" fmla="*/ 1287 h 1496"/>
              <a:gd name="T2" fmla="*/ 766 w 766"/>
              <a:gd name="T3" fmla="*/ 1163 h 1496"/>
              <a:gd name="T4" fmla="*/ 707 w 766"/>
              <a:gd name="T5" fmla="*/ 1100 h 1496"/>
              <a:gd name="T6" fmla="*/ 647 w 766"/>
              <a:gd name="T7" fmla="*/ 1077 h 1496"/>
              <a:gd name="T8" fmla="*/ 593 w 766"/>
              <a:gd name="T9" fmla="*/ 1017 h 1496"/>
              <a:gd name="T10" fmla="*/ 602 w 766"/>
              <a:gd name="T11" fmla="*/ 931 h 1496"/>
              <a:gd name="T12" fmla="*/ 634 w 766"/>
              <a:gd name="T13" fmla="*/ 899 h 1496"/>
              <a:gd name="T14" fmla="*/ 634 w 766"/>
              <a:gd name="T15" fmla="*/ 817 h 1496"/>
              <a:gd name="T16" fmla="*/ 579 w 766"/>
              <a:gd name="T17" fmla="*/ 730 h 1496"/>
              <a:gd name="T18" fmla="*/ 570 w 766"/>
              <a:gd name="T19" fmla="*/ 671 h 1496"/>
              <a:gd name="T20" fmla="*/ 629 w 766"/>
              <a:gd name="T21" fmla="*/ 566 h 1496"/>
              <a:gd name="T22" fmla="*/ 602 w 766"/>
              <a:gd name="T23" fmla="*/ 525 h 1496"/>
              <a:gd name="T24" fmla="*/ 497 w 766"/>
              <a:gd name="T25" fmla="*/ 529 h 1496"/>
              <a:gd name="T26" fmla="*/ 442 w 766"/>
              <a:gd name="T27" fmla="*/ 488 h 1496"/>
              <a:gd name="T28" fmla="*/ 438 w 766"/>
              <a:gd name="T29" fmla="*/ 347 h 1496"/>
              <a:gd name="T30" fmla="*/ 488 w 766"/>
              <a:gd name="T31" fmla="*/ 269 h 1496"/>
              <a:gd name="T32" fmla="*/ 524 w 766"/>
              <a:gd name="T33" fmla="*/ 178 h 1496"/>
              <a:gd name="T34" fmla="*/ 529 w 766"/>
              <a:gd name="T35" fmla="*/ 110 h 1496"/>
              <a:gd name="T36" fmla="*/ 433 w 766"/>
              <a:gd name="T37" fmla="*/ 46 h 1496"/>
              <a:gd name="T38" fmla="*/ 410 w 766"/>
              <a:gd name="T39" fmla="*/ 32 h 1496"/>
              <a:gd name="T40" fmla="*/ 310 w 766"/>
              <a:gd name="T41" fmla="*/ 73 h 1496"/>
              <a:gd name="T42" fmla="*/ 264 w 766"/>
              <a:gd name="T43" fmla="*/ 101 h 1496"/>
              <a:gd name="T44" fmla="*/ 187 w 766"/>
              <a:gd name="T45" fmla="*/ 46 h 1496"/>
              <a:gd name="T46" fmla="*/ 150 w 766"/>
              <a:gd name="T47" fmla="*/ 5 h 1496"/>
              <a:gd name="T48" fmla="*/ 114 w 766"/>
              <a:gd name="T49" fmla="*/ 28 h 1496"/>
              <a:gd name="T50" fmla="*/ 100 w 766"/>
              <a:gd name="T51" fmla="*/ 37 h 1496"/>
              <a:gd name="T52" fmla="*/ 22 w 766"/>
              <a:gd name="T53" fmla="*/ 123 h 1496"/>
              <a:gd name="T54" fmla="*/ 27 w 766"/>
              <a:gd name="T55" fmla="*/ 288 h 1496"/>
              <a:gd name="T56" fmla="*/ 4 w 766"/>
              <a:gd name="T57" fmla="*/ 388 h 1496"/>
              <a:gd name="T58" fmla="*/ 31 w 766"/>
              <a:gd name="T59" fmla="*/ 484 h 1496"/>
              <a:gd name="T60" fmla="*/ 77 w 766"/>
              <a:gd name="T61" fmla="*/ 561 h 1496"/>
              <a:gd name="T62" fmla="*/ 127 w 766"/>
              <a:gd name="T63" fmla="*/ 570 h 1496"/>
              <a:gd name="T64" fmla="*/ 200 w 766"/>
              <a:gd name="T65" fmla="*/ 607 h 1496"/>
              <a:gd name="T66" fmla="*/ 168 w 766"/>
              <a:gd name="T67" fmla="*/ 657 h 1496"/>
              <a:gd name="T68" fmla="*/ 132 w 766"/>
              <a:gd name="T69" fmla="*/ 675 h 1496"/>
              <a:gd name="T70" fmla="*/ 132 w 766"/>
              <a:gd name="T71" fmla="*/ 707 h 1496"/>
              <a:gd name="T72" fmla="*/ 173 w 766"/>
              <a:gd name="T73" fmla="*/ 776 h 1496"/>
              <a:gd name="T74" fmla="*/ 164 w 766"/>
              <a:gd name="T75" fmla="*/ 844 h 1496"/>
              <a:gd name="T76" fmla="*/ 200 w 766"/>
              <a:gd name="T77" fmla="*/ 922 h 1496"/>
              <a:gd name="T78" fmla="*/ 205 w 766"/>
              <a:gd name="T79" fmla="*/ 940 h 1496"/>
              <a:gd name="T80" fmla="*/ 241 w 766"/>
              <a:gd name="T81" fmla="*/ 913 h 1496"/>
              <a:gd name="T82" fmla="*/ 273 w 766"/>
              <a:gd name="T83" fmla="*/ 922 h 1496"/>
              <a:gd name="T84" fmla="*/ 273 w 766"/>
              <a:gd name="T85" fmla="*/ 999 h 1496"/>
              <a:gd name="T86" fmla="*/ 310 w 766"/>
              <a:gd name="T87" fmla="*/ 1068 h 1496"/>
              <a:gd name="T88" fmla="*/ 342 w 766"/>
              <a:gd name="T89" fmla="*/ 1090 h 1496"/>
              <a:gd name="T90" fmla="*/ 378 w 766"/>
              <a:gd name="T91" fmla="*/ 1095 h 1496"/>
              <a:gd name="T92" fmla="*/ 410 w 766"/>
              <a:gd name="T93" fmla="*/ 1150 h 1496"/>
              <a:gd name="T94" fmla="*/ 410 w 766"/>
              <a:gd name="T95" fmla="*/ 1255 h 1496"/>
              <a:gd name="T96" fmla="*/ 447 w 766"/>
              <a:gd name="T97" fmla="*/ 1314 h 1496"/>
              <a:gd name="T98" fmla="*/ 497 w 766"/>
              <a:gd name="T99" fmla="*/ 1355 h 1496"/>
              <a:gd name="T100" fmla="*/ 506 w 766"/>
              <a:gd name="T101" fmla="*/ 1428 h 1496"/>
              <a:gd name="T102" fmla="*/ 497 w 766"/>
              <a:gd name="T103" fmla="*/ 1478 h 1496"/>
              <a:gd name="T104" fmla="*/ 542 w 766"/>
              <a:gd name="T105" fmla="*/ 1496 h 1496"/>
              <a:gd name="T106" fmla="*/ 579 w 766"/>
              <a:gd name="T107" fmla="*/ 1469 h 1496"/>
              <a:gd name="T108" fmla="*/ 652 w 766"/>
              <a:gd name="T109" fmla="*/ 1405 h 1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66" h="1496">
                <a:moveTo>
                  <a:pt x="684" y="1405"/>
                </a:moveTo>
                <a:lnTo>
                  <a:pt x="688" y="1401"/>
                </a:lnTo>
                <a:lnTo>
                  <a:pt x="734" y="1287"/>
                </a:lnTo>
                <a:lnTo>
                  <a:pt x="734" y="1287"/>
                </a:lnTo>
                <a:lnTo>
                  <a:pt x="761" y="1195"/>
                </a:lnTo>
                <a:lnTo>
                  <a:pt x="761" y="1195"/>
                </a:lnTo>
                <a:lnTo>
                  <a:pt x="761" y="1182"/>
                </a:lnTo>
                <a:lnTo>
                  <a:pt x="766" y="1163"/>
                </a:lnTo>
                <a:lnTo>
                  <a:pt x="757" y="1141"/>
                </a:lnTo>
                <a:lnTo>
                  <a:pt x="743" y="1122"/>
                </a:lnTo>
                <a:lnTo>
                  <a:pt x="730" y="1109"/>
                </a:lnTo>
                <a:lnTo>
                  <a:pt x="707" y="1100"/>
                </a:lnTo>
                <a:lnTo>
                  <a:pt x="693" y="1095"/>
                </a:lnTo>
                <a:lnTo>
                  <a:pt x="675" y="1090"/>
                </a:lnTo>
                <a:lnTo>
                  <a:pt x="675" y="1090"/>
                </a:lnTo>
                <a:lnTo>
                  <a:pt x="647" y="1077"/>
                </a:lnTo>
                <a:lnTo>
                  <a:pt x="629" y="1063"/>
                </a:lnTo>
                <a:lnTo>
                  <a:pt x="611" y="1045"/>
                </a:lnTo>
                <a:lnTo>
                  <a:pt x="602" y="1031"/>
                </a:lnTo>
                <a:lnTo>
                  <a:pt x="593" y="1017"/>
                </a:lnTo>
                <a:lnTo>
                  <a:pt x="588" y="1004"/>
                </a:lnTo>
                <a:lnTo>
                  <a:pt x="588" y="976"/>
                </a:lnTo>
                <a:lnTo>
                  <a:pt x="593" y="954"/>
                </a:lnTo>
                <a:lnTo>
                  <a:pt x="602" y="931"/>
                </a:lnTo>
                <a:lnTo>
                  <a:pt x="611" y="917"/>
                </a:lnTo>
                <a:lnTo>
                  <a:pt x="611" y="917"/>
                </a:lnTo>
                <a:lnTo>
                  <a:pt x="625" y="908"/>
                </a:lnTo>
                <a:lnTo>
                  <a:pt x="634" y="899"/>
                </a:lnTo>
                <a:lnTo>
                  <a:pt x="643" y="885"/>
                </a:lnTo>
                <a:lnTo>
                  <a:pt x="647" y="867"/>
                </a:lnTo>
                <a:lnTo>
                  <a:pt x="643" y="844"/>
                </a:lnTo>
                <a:lnTo>
                  <a:pt x="634" y="817"/>
                </a:lnTo>
                <a:lnTo>
                  <a:pt x="615" y="785"/>
                </a:lnTo>
                <a:lnTo>
                  <a:pt x="615" y="785"/>
                </a:lnTo>
                <a:lnTo>
                  <a:pt x="593" y="753"/>
                </a:lnTo>
                <a:lnTo>
                  <a:pt x="579" y="730"/>
                </a:lnTo>
                <a:lnTo>
                  <a:pt x="570" y="707"/>
                </a:lnTo>
                <a:lnTo>
                  <a:pt x="570" y="694"/>
                </a:lnTo>
                <a:lnTo>
                  <a:pt x="570" y="680"/>
                </a:lnTo>
                <a:lnTo>
                  <a:pt x="570" y="671"/>
                </a:lnTo>
                <a:lnTo>
                  <a:pt x="574" y="666"/>
                </a:lnTo>
                <a:lnTo>
                  <a:pt x="574" y="666"/>
                </a:lnTo>
                <a:lnTo>
                  <a:pt x="615" y="593"/>
                </a:lnTo>
                <a:lnTo>
                  <a:pt x="629" y="566"/>
                </a:lnTo>
                <a:lnTo>
                  <a:pt x="629" y="543"/>
                </a:lnTo>
                <a:lnTo>
                  <a:pt x="625" y="534"/>
                </a:lnTo>
                <a:lnTo>
                  <a:pt x="620" y="529"/>
                </a:lnTo>
                <a:lnTo>
                  <a:pt x="602" y="525"/>
                </a:lnTo>
                <a:lnTo>
                  <a:pt x="565" y="520"/>
                </a:lnTo>
                <a:lnTo>
                  <a:pt x="520" y="529"/>
                </a:lnTo>
                <a:lnTo>
                  <a:pt x="520" y="529"/>
                </a:lnTo>
                <a:lnTo>
                  <a:pt x="497" y="529"/>
                </a:lnTo>
                <a:lnTo>
                  <a:pt x="479" y="525"/>
                </a:lnTo>
                <a:lnTo>
                  <a:pt x="460" y="516"/>
                </a:lnTo>
                <a:lnTo>
                  <a:pt x="451" y="502"/>
                </a:lnTo>
                <a:lnTo>
                  <a:pt x="442" y="488"/>
                </a:lnTo>
                <a:lnTo>
                  <a:pt x="438" y="470"/>
                </a:lnTo>
                <a:lnTo>
                  <a:pt x="433" y="424"/>
                </a:lnTo>
                <a:lnTo>
                  <a:pt x="433" y="383"/>
                </a:lnTo>
                <a:lnTo>
                  <a:pt x="438" y="347"/>
                </a:lnTo>
                <a:lnTo>
                  <a:pt x="447" y="306"/>
                </a:lnTo>
                <a:lnTo>
                  <a:pt x="447" y="306"/>
                </a:lnTo>
                <a:lnTo>
                  <a:pt x="469" y="288"/>
                </a:lnTo>
                <a:lnTo>
                  <a:pt x="488" y="269"/>
                </a:lnTo>
                <a:lnTo>
                  <a:pt x="501" y="251"/>
                </a:lnTo>
                <a:lnTo>
                  <a:pt x="511" y="228"/>
                </a:lnTo>
                <a:lnTo>
                  <a:pt x="520" y="205"/>
                </a:lnTo>
                <a:lnTo>
                  <a:pt x="524" y="178"/>
                </a:lnTo>
                <a:lnTo>
                  <a:pt x="529" y="114"/>
                </a:lnTo>
                <a:lnTo>
                  <a:pt x="529" y="114"/>
                </a:lnTo>
                <a:lnTo>
                  <a:pt x="529" y="110"/>
                </a:lnTo>
                <a:lnTo>
                  <a:pt x="529" y="110"/>
                </a:lnTo>
                <a:lnTo>
                  <a:pt x="520" y="110"/>
                </a:lnTo>
                <a:lnTo>
                  <a:pt x="497" y="101"/>
                </a:lnTo>
                <a:lnTo>
                  <a:pt x="469" y="82"/>
                </a:lnTo>
                <a:lnTo>
                  <a:pt x="433" y="46"/>
                </a:lnTo>
                <a:lnTo>
                  <a:pt x="433" y="46"/>
                </a:lnTo>
                <a:lnTo>
                  <a:pt x="428" y="41"/>
                </a:lnTo>
                <a:lnTo>
                  <a:pt x="419" y="37"/>
                </a:lnTo>
                <a:lnTo>
                  <a:pt x="410" y="32"/>
                </a:lnTo>
                <a:lnTo>
                  <a:pt x="396" y="32"/>
                </a:lnTo>
                <a:lnTo>
                  <a:pt x="374" y="41"/>
                </a:lnTo>
                <a:lnTo>
                  <a:pt x="346" y="55"/>
                </a:lnTo>
                <a:lnTo>
                  <a:pt x="310" y="73"/>
                </a:lnTo>
                <a:lnTo>
                  <a:pt x="310" y="73"/>
                </a:lnTo>
                <a:lnTo>
                  <a:pt x="296" y="87"/>
                </a:lnTo>
                <a:lnTo>
                  <a:pt x="282" y="91"/>
                </a:lnTo>
                <a:lnTo>
                  <a:pt x="264" y="101"/>
                </a:lnTo>
                <a:lnTo>
                  <a:pt x="246" y="101"/>
                </a:lnTo>
                <a:lnTo>
                  <a:pt x="228" y="96"/>
                </a:lnTo>
                <a:lnTo>
                  <a:pt x="205" y="78"/>
                </a:lnTo>
                <a:lnTo>
                  <a:pt x="187" y="46"/>
                </a:lnTo>
                <a:lnTo>
                  <a:pt x="164" y="23"/>
                </a:lnTo>
                <a:lnTo>
                  <a:pt x="164" y="23"/>
                </a:lnTo>
                <a:lnTo>
                  <a:pt x="159" y="14"/>
                </a:lnTo>
                <a:lnTo>
                  <a:pt x="150" y="5"/>
                </a:lnTo>
                <a:lnTo>
                  <a:pt x="146" y="0"/>
                </a:lnTo>
                <a:lnTo>
                  <a:pt x="136" y="0"/>
                </a:lnTo>
                <a:lnTo>
                  <a:pt x="123" y="9"/>
                </a:lnTo>
                <a:lnTo>
                  <a:pt x="114" y="28"/>
                </a:lnTo>
                <a:lnTo>
                  <a:pt x="114" y="28"/>
                </a:lnTo>
                <a:lnTo>
                  <a:pt x="109" y="32"/>
                </a:lnTo>
                <a:lnTo>
                  <a:pt x="104" y="37"/>
                </a:lnTo>
                <a:lnTo>
                  <a:pt x="100" y="37"/>
                </a:lnTo>
                <a:lnTo>
                  <a:pt x="91" y="37"/>
                </a:lnTo>
                <a:lnTo>
                  <a:pt x="77" y="18"/>
                </a:lnTo>
                <a:lnTo>
                  <a:pt x="73" y="18"/>
                </a:lnTo>
                <a:lnTo>
                  <a:pt x="22" y="123"/>
                </a:lnTo>
                <a:lnTo>
                  <a:pt x="22" y="123"/>
                </a:lnTo>
                <a:lnTo>
                  <a:pt x="22" y="169"/>
                </a:lnTo>
                <a:lnTo>
                  <a:pt x="27" y="288"/>
                </a:lnTo>
                <a:lnTo>
                  <a:pt x="27" y="288"/>
                </a:lnTo>
                <a:lnTo>
                  <a:pt x="27" y="319"/>
                </a:lnTo>
                <a:lnTo>
                  <a:pt x="22" y="347"/>
                </a:lnTo>
                <a:lnTo>
                  <a:pt x="13" y="370"/>
                </a:lnTo>
                <a:lnTo>
                  <a:pt x="4" y="388"/>
                </a:lnTo>
                <a:lnTo>
                  <a:pt x="0" y="397"/>
                </a:lnTo>
                <a:lnTo>
                  <a:pt x="27" y="461"/>
                </a:lnTo>
                <a:lnTo>
                  <a:pt x="27" y="461"/>
                </a:lnTo>
                <a:lnTo>
                  <a:pt x="31" y="484"/>
                </a:lnTo>
                <a:lnTo>
                  <a:pt x="36" y="502"/>
                </a:lnTo>
                <a:lnTo>
                  <a:pt x="45" y="520"/>
                </a:lnTo>
                <a:lnTo>
                  <a:pt x="59" y="543"/>
                </a:lnTo>
                <a:lnTo>
                  <a:pt x="77" y="561"/>
                </a:lnTo>
                <a:lnTo>
                  <a:pt x="100" y="570"/>
                </a:lnTo>
                <a:lnTo>
                  <a:pt x="114" y="570"/>
                </a:lnTo>
                <a:lnTo>
                  <a:pt x="127" y="570"/>
                </a:lnTo>
                <a:lnTo>
                  <a:pt x="127" y="570"/>
                </a:lnTo>
                <a:lnTo>
                  <a:pt x="159" y="570"/>
                </a:lnTo>
                <a:lnTo>
                  <a:pt x="177" y="580"/>
                </a:lnTo>
                <a:lnTo>
                  <a:pt x="196" y="593"/>
                </a:lnTo>
                <a:lnTo>
                  <a:pt x="200" y="607"/>
                </a:lnTo>
                <a:lnTo>
                  <a:pt x="205" y="625"/>
                </a:lnTo>
                <a:lnTo>
                  <a:pt x="200" y="639"/>
                </a:lnTo>
                <a:lnTo>
                  <a:pt x="187" y="653"/>
                </a:lnTo>
                <a:lnTo>
                  <a:pt x="168" y="657"/>
                </a:lnTo>
                <a:lnTo>
                  <a:pt x="168" y="657"/>
                </a:lnTo>
                <a:lnTo>
                  <a:pt x="150" y="662"/>
                </a:lnTo>
                <a:lnTo>
                  <a:pt x="136" y="666"/>
                </a:lnTo>
                <a:lnTo>
                  <a:pt x="132" y="675"/>
                </a:lnTo>
                <a:lnTo>
                  <a:pt x="127" y="684"/>
                </a:lnTo>
                <a:lnTo>
                  <a:pt x="127" y="698"/>
                </a:lnTo>
                <a:lnTo>
                  <a:pt x="132" y="707"/>
                </a:lnTo>
                <a:lnTo>
                  <a:pt x="132" y="707"/>
                </a:lnTo>
                <a:lnTo>
                  <a:pt x="155" y="725"/>
                </a:lnTo>
                <a:lnTo>
                  <a:pt x="164" y="744"/>
                </a:lnTo>
                <a:lnTo>
                  <a:pt x="173" y="762"/>
                </a:lnTo>
                <a:lnTo>
                  <a:pt x="173" y="776"/>
                </a:lnTo>
                <a:lnTo>
                  <a:pt x="168" y="798"/>
                </a:lnTo>
                <a:lnTo>
                  <a:pt x="164" y="803"/>
                </a:lnTo>
                <a:lnTo>
                  <a:pt x="164" y="844"/>
                </a:lnTo>
                <a:lnTo>
                  <a:pt x="164" y="844"/>
                </a:lnTo>
                <a:lnTo>
                  <a:pt x="177" y="858"/>
                </a:lnTo>
                <a:lnTo>
                  <a:pt x="187" y="876"/>
                </a:lnTo>
                <a:lnTo>
                  <a:pt x="191" y="899"/>
                </a:lnTo>
                <a:lnTo>
                  <a:pt x="200" y="922"/>
                </a:lnTo>
                <a:lnTo>
                  <a:pt x="200" y="922"/>
                </a:lnTo>
                <a:lnTo>
                  <a:pt x="200" y="940"/>
                </a:lnTo>
                <a:lnTo>
                  <a:pt x="205" y="940"/>
                </a:lnTo>
                <a:lnTo>
                  <a:pt x="205" y="940"/>
                </a:lnTo>
                <a:lnTo>
                  <a:pt x="214" y="935"/>
                </a:lnTo>
                <a:lnTo>
                  <a:pt x="223" y="926"/>
                </a:lnTo>
                <a:lnTo>
                  <a:pt x="223" y="926"/>
                </a:lnTo>
                <a:lnTo>
                  <a:pt x="241" y="913"/>
                </a:lnTo>
                <a:lnTo>
                  <a:pt x="260" y="903"/>
                </a:lnTo>
                <a:lnTo>
                  <a:pt x="269" y="903"/>
                </a:lnTo>
                <a:lnTo>
                  <a:pt x="273" y="908"/>
                </a:lnTo>
                <a:lnTo>
                  <a:pt x="273" y="922"/>
                </a:lnTo>
                <a:lnTo>
                  <a:pt x="273" y="944"/>
                </a:lnTo>
                <a:lnTo>
                  <a:pt x="273" y="944"/>
                </a:lnTo>
                <a:lnTo>
                  <a:pt x="269" y="972"/>
                </a:lnTo>
                <a:lnTo>
                  <a:pt x="273" y="999"/>
                </a:lnTo>
                <a:lnTo>
                  <a:pt x="278" y="1017"/>
                </a:lnTo>
                <a:lnTo>
                  <a:pt x="287" y="1036"/>
                </a:lnTo>
                <a:lnTo>
                  <a:pt x="305" y="1059"/>
                </a:lnTo>
                <a:lnTo>
                  <a:pt x="310" y="1068"/>
                </a:lnTo>
                <a:lnTo>
                  <a:pt x="310" y="1068"/>
                </a:lnTo>
                <a:lnTo>
                  <a:pt x="319" y="1077"/>
                </a:lnTo>
                <a:lnTo>
                  <a:pt x="328" y="1086"/>
                </a:lnTo>
                <a:lnTo>
                  <a:pt x="342" y="1090"/>
                </a:lnTo>
                <a:lnTo>
                  <a:pt x="355" y="1090"/>
                </a:lnTo>
                <a:lnTo>
                  <a:pt x="360" y="1090"/>
                </a:lnTo>
                <a:lnTo>
                  <a:pt x="360" y="1090"/>
                </a:lnTo>
                <a:lnTo>
                  <a:pt x="378" y="1095"/>
                </a:lnTo>
                <a:lnTo>
                  <a:pt x="396" y="1100"/>
                </a:lnTo>
                <a:lnTo>
                  <a:pt x="406" y="1109"/>
                </a:lnTo>
                <a:lnTo>
                  <a:pt x="410" y="1118"/>
                </a:lnTo>
                <a:lnTo>
                  <a:pt x="410" y="1150"/>
                </a:lnTo>
                <a:lnTo>
                  <a:pt x="406" y="1200"/>
                </a:lnTo>
                <a:lnTo>
                  <a:pt x="406" y="1200"/>
                </a:lnTo>
                <a:lnTo>
                  <a:pt x="406" y="1227"/>
                </a:lnTo>
                <a:lnTo>
                  <a:pt x="410" y="1255"/>
                </a:lnTo>
                <a:lnTo>
                  <a:pt x="415" y="1273"/>
                </a:lnTo>
                <a:lnTo>
                  <a:pt x="424" y="1291"/>
                </a:lnTo>
                <a:lnTo>
                  <a:pt x="433" y="1305"/>
                </a:lnTo>
                <a:lnTo>
                  <a:pt x="447" y="1314"/>
                </a:lnTo>
                <a:lnTo>
                  <a:pt x="474" y="1332"/>
                </a:lnTo>
                <a:lnTo>
                  <a:pt x="474" y="1332"/>
                </a:lnTo>
                <a:lnTo>
                  <a:pt x="488" y="1341"/>
                </a:lnTo>
                <a:lnTo>
                  <a:pt x="497" y="1355"/>
                </a:lnTo>
                <a:lnTo>
                  <a:pt x="506" y="1369"/>
                </a:lnTo>
                <a:lnTo>
                  <a:pt x="511" y="1382"/>
                </a:lnTo>
                <a:lnTo>
                  <a:pt x="515" y="1405"/>
                </a:lnTo>
                <a:lnTo>
                  <a:pt x="506" y="1428"/>
                </a:lnTo>
                <a:lnTo>
                  <a:pt x="506" y="1428"/>
                </a:lnTo>
                <a:lnTo>
                  <a:pt x="501" y="1446"/>
                </a:lnTo>
                <a:lnTo>
                  <a:pt x="497" y="1465"/>
                </a:lnTo>
                <a:lnTo>
                  <a:pt x="497" y="1478"/>
                </a:lnTo>
                <a:lnTo>
                  <a:pt x="497" y="1478"/>
                </a:lnTo>
                <a:lnTo>
                  <a:pt x="511" y="1492"/>
                </a:lnTo>
                <a:lnTo>
                  <a:pt x="529" y="1496"/>
                </a:lnTo>
                <a:lnTo>
                  <a:pt x="542" y="1496"/>
                </a:lnTo>
                <a:lnTo>
                  <a:pt x="556" y="1492"/>
                </a:lnTo>
                <a:lnTo>
                  <a:pt x="574" y="1478"/>
                </a:lnTo>
                <a:lnTo>
                  <a:pt x="579" y="1469"/>
                </a:lnTo>
                <a:lnTo>
                  <a:pt x="579" y="1469"/>
                </a:lnTo>
                <a:lnTo>
                  <a:pt x="602" y="1446"/>
                </a:lnTo>
                <a:lnTo>
                  <a:pt x="620" y="1423"/>
                </a:lnTo>
                <a:lnTo>
                  <a:pt x="638" y="1414"/>
                </a:lnTo>
                <a:lnTo>
                  <a:pt x="652" y="1405"/>
                </a:lnTo>
                <a:lnTo>
                  <a:pt x="675" y="1405"/>
                </a:lnTo>
                <a:lnTo>
                  <a:pt x="684" y="1405"/>
                </a:lnTo>
                <a:lnTo>
                  <a:pt x="684" y="1405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9601200" y="390525"/>
            <a:ext cx="1978025" cy="1636713"/>
          </a:xfrm>
          <a:custGeom>
            <a:avLst/>
            <a:gdLst>
              <a:gd name="T0" fmla="*/ 1241 w 1246"/>
              <a:gd name="T1" fmla="*/ 734 h 1031"/>
              <a:gd name="T2" fmla="*/ 1219 w 1246"/>
              <a:gd name="T3" fmla="*/ 734 h 1031"/>
              <a:gd name="T4" fmla="*/ 1155 w 1246"/>
              <a:gd name="T5" fmla="*/ 698 h 1031"/>
              <a:gd name="T6" fmla="*/ 1136 w 1246"/>
              <a:gd name="T7" fmla="*/ 671 h 1031"/>
              <a:gd name="T8" fmla="*/ 1059 w 1246"/>
              <a:gd name="T9" fmla="*/ 593 h 1031"/>
              <a:gd name="T10" fmla="*/ 1009 w 1246"/>
              <a:gd name="T11" fmla="*/ 556 h 1031"/>
              <a:gd name="T12" fmla="*/ 931 w 1246"/>
              <a:gd name="T13" fmla="*/ 538 h 1031"/>
              <a:gd name="T14" fmla="*/ 927 w 1246"/>
              <a:gd name="T15" fmla="*/ 470 h 1031"/>
              <a:gd name="T16" fmla="*/ 881 w 1246"/>
              <a:gd name="T17" fmla="*/ 411 h 1031"/>
              <a:gd name="T18" fmla="*/ 945 w 1246"/>
              <a:gd name="T19" fmla="*/ 310 h 1031"/>
              <a:gd name="T20" fmla="*/ 954 w 1246"/>
              <a:gd name="T21" fmla="*/ 255 h 1031"/>
              <a:gd name="T22" fmla="*/ 922 w 1246"/>
              <a:gd name="T23" fmla="*/ 192 h 1031"/>
              <a:gd name="T24" fmla="*/ 899 w 1246"/>
              <a:gd name="T25" fmla="*/ 123 h 1031"/>
              <a:gd name="T26" fmla="*/ 844 w 1246"/>
              <a:gd name="T27" fmla="*/ 109 h 1031"/>
              <a:gd name="T28" fmla="*/ 831 w 1246"/>
              <a:gd name="T29" fmla="*/ 14 h 1031"/>
              <a:gd name="T30" fmla="*/ 785 w 1246"/>
              <a:gd name="T31" fmla="*/ 14 h 1031"/>
              <a:gd name="T32" fmla="*/ 575 w 1246"/>
              <a:gd name="T33" fmla="*/ 265 h 1031"/>
              <a:gd name="T34" fmla="*/ 516 w 1246"/>
              <a:gd name="T35" fmla="*/ 255 h 1031"/>
              <a:gd name="T36" fmla="*/ 479 w 1246"/>
              <a:gd name="T37" fmla="*/ 246 h 1031"/>
              <a:gd name="T38" fmla="*/ 438 w 1246"/>
              <a:gd name="T39" fmla="*/ 274 h 1031"/>
              <a:gd name="T40" fmla="*/ 416 w 1246"/>
              <a:gd name="T41" fmla="*/ 164 h 1031"/>
              <a:gd name="T42" fmla="*/ 484 w 1246"/>
              <a:gd name="T43" fmla="*/ 68 h 1031"/>
              <a:gd name="T44" fmla="*/ 489 w 1246"/>
              <a:gd name="T45" fmla="*/ 23 h 1031"/>
              <a:gd name="T46" fmla="*/ 402 w 1246"/>
              <a:gd name="T47" fmla="*/ 55 h 1031"/>
              <a:gd name="T48" fmla="*/ 311 w 1246"/>
              <a:gd name="T49" fmla="*/ 128 h 1031"/>
              <a:gd name="T50" fmla="*/ 279 w 1246"/>
              <a:gd name="T51" fmla="*/ 164 h 1031"/>
              <a:gd name="T52" fmla="*/ 178 w 1246"/>
              <a:gd name="T53" fmla="*/ 146 h 1031"/>
              <a:gd name="T54" fmla="*/ 78 w 1246"/>
              <a:gd name="T55" fmla="*/ 160 h 1031"/>
              <a:gd name="T56" fmla="*/ 0 w 1246"/>
              <a:gd name="T57" fmla="*/ 233 h 1031"/>
              <a:gd name="T58" fmla="*/ 133 w 1246"/>
              <a:gd name="T59" fmla="*/ 351 h 1031"/>
              <a:gd name="T60" fmla="*/ 219 w 1246"/>
              <a:gd name="T61" fmla="*/ 379 h 1031"/>
              <a:gd name="T62" fmla="*/ 247 w 1246"/>
              <a:gd name="T63" fmla="*/ 424 h 1031"/>
              <a:gd name="T64" fmla="*/ 324 w 1246"/>
              <a:gd name="T65" fmla="*/ 479 h 1031"/>
              <a:gd name="T66" fmla="*/ 411 w 1246"/>
              <a:gd name="T67" fmla="*/ 511 h 1031"/>
              <a:gd name="T68" fmla="*/ 393 w 1246"/>
              <a:gd name="T69" fmla="*/ 598 h 1031"/>
              <a:gd name="T70" fmla="*/ 306 w 1246"/>
              <a:gd name="T71" fmla="*/ 671 h 1031"/>
              <a:gd name="T72" fmla="*/ 238 w 1246"/>
              <a:gd name="T73" fmla="*/ 698 h 1031"/>
              <a:gd name="T74" fmla="*/ 219 w 1246"/>
              <a:gd name="T75" fmla="*/ 771 h 1031"/>
              <a:gd name="T76" fmla="*/ 165 w 1246"/>
              <a:gd name="T77" fmla="*/ 817 h 1031"/>
              <a:gd name="T78" fmla="*/ 151 w 1246"/>
              <a:gd name="T79" fmla="*/ 885 h 1031"/>
              <a:gd name="T80" fmla="*/ 242 w 1246"/>
              <a:gd name="T81" fmla="*/ 921 h 1031"/>
              <a:gd name="T82" fmla="*/ 261 w 1246"/>
              <a:gd name="T83" fmla="*/ 967 h 1031"/>
              <a:gd name="T84" fmla="*/ 361 w 1246"/>
              <a:gd name="T85" fmla="*/ 962 h 1031"/>
              <a:gd name="T86" fmla="*/ 452 w 1246"/>
              <a:gd name="T87" fmla="*/ 1013 h 1031"/>
              <a:gd name="T88" fmla="*/ 502 w 1246"/>
              <a:gd name="T89" fmla="*/ 994 h 1031"/>
              <a:gd name="T90" fmla="*/ 562 w 1246"/>
              <a:gd name="T91" fmla="*/ 999 h 1031"/>
              <a:gd name="T92" fmla="*/ 594 w 1246"/>
              <a:gd name="T93" fmla="*/ 903 h 1031"/>
              <a:gd name="T94" fmla="*/ 621 w 1246"/>
              <a:gd name="T95" fmla="*/ 885 h 1031"/>
              <a:gd name="T96" fmla="*/ 685 w 1246"/>
              <a:gd name="T97" fmla="*/ 880 h 1031"/>
              <a:gd name="T98" fmla="*/ 803 w 1246"/>
              <a:gd name="T99" fmla="*/ 949 h 1031"/>
              <a:gd name="T100" fmla="*/ 936 w 1246"/>
              <a:gd name="T101" fmla="*/ 1026 h 1031"/>
              <a:gd name="T102" fmla="*/ 1018 w 1246"/>
              <a:gd name="T103" fmla="*/ 972 h 1031"/>
              <a:gd name="T104" fmla="*/ 1118 w 1246"/>
              <a:gd name="T105" fmla="*/ 949 h 1031"/>
              <a:gd name="T106" fmla="*/ 1214 w 1246"/>
              <a:gd name="T107" fmla="*/ 931 h 10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46" h="1031">
                <a:moveTo>
                  <a:pt x="1219" y="848"/>
                </a:moveTo>
                <a:lnTo>
                  <a:pt x="1246" y="771"/>
                </a:lnTo>
                <a:lnTo>
                  <a:pt x="1246" y="771"/>
                </a:lnTo>
                <a:lnTo>
                  <a:pt x="1246" y="748"/>
                </a:lnTo>
                <a:lnTo>
                  <a:pt x="1241" y="734"/>
                </a:lnTo>
                <a:lnTo>
                  <a:pt x="1237" y="725"/>
                </a:lnTo>
                <a:lnTo>
                  <a:pt x="1232" y="725"/>
                </a:lnTo>
                <a:lnTo>
                  <a:pt x="1223" y="730"/>
                </a:lnTo>
                <a:lnTo>
                  <a:pt x="1219" y="734"/>
                </a:lnTo>
                <a:lnTo>
                  <a:pt x="1219" y="734"/>
                </a:lnTo>
                <a:lnTo>
                  <a:pt x="1205" y="744"/>
                </a:lnTo>
                <a:lnTo>
                  <a:pt x="1191" y="744"/>
                </a:lnTo>
                <a:lnTo>
                  <a:pt x="1178" y="734"/>
                </a:lnTo>
                <a:lnTo>
                  <a:pt x="1168" y="725"/>
                </a:lnTo>
                <a:lnTo>
                  <a:pt x="1155" y="698"/>
                </a:lnTo>
                <a:lnTo>
                  <a:pt x="1150" y="680"/>
                </a:lnTo>
                <a:lnTo>
                  <a:pt x="1136" y="666"/>
                </a:lnTo>
                <a:lnTo>
                  <a:pt x="1136" y="666"/>
                </a:lnTo>
                <a:lnTo>
                  <a:pt x="1136" y="671"/>
                </a:lnTo>
                <a:lnTo>
                  <a:pt x="1136" y="671"/>
                </a:lnTo>
                <a:lnTo>
                  <a:pt x="1123" y="680"/>
                </a:lnTo>
                <a:lnTo>
                  <a:pt x="1114" y="684"/>
                </a:lnTo>
                <a:lnTo>
                  <a:pt x="1095" y="680"/>
                </a:lnTo>
                <a:lnTo>
                  <a:pt x="1091" y="588"/>
                </a:lnTo>
                <a:lnTo>
                  <a:pt x="1059" y="593"/>
                </a:lnTo>
                <a:lnTo>
                  <a:pt x="1059" y="593"/>
                </a:lnTo>
                <a:lnTo>
                  <a:pt x="1045" y="579"/>
                </a:lnTo>
                <a:lnTo>
                  <a:pt x="1027" y="570"/>
                </a:lnTo>
                <a:lnTo>
                  <a:pt x="1009" y="556"/>
                </a:lnTo>
                <a:lnTo>
                  <a:pt x="1009" y="556"/>
                </a:lnTo>
                <a:lnTo>
                  <a:pt x="986" y="561"/>
                </a:lnTo>
                <a:lnTo>
                  <a:pt x="968" y="561"/>
                </a:lnTo>
                <a:lnTo>
                  <a:pt x="945" y="552"/>
                </a:lnTo>
                <a:lnTo>
                  <a:pt x="931" y="543"/>
                </a:lnTo>
                <a:lnTo>
                  <a:pt x="931" y="538"/>
                </a:lnTo>
                <a:lnTo>
                  <a:pt x="931" y="538"/>
                </a:lnTo>
                <a:lnTo>
                  <a:pt x="931" y="529"/>
                </a:lnTo>
                <a:lnTo>
                  <a:pt x="936" y="506"/>
                </a:lnTo>
                <a:lnTo>
                  <a:pt x="931" y="488"/>
                </a:lnTo>
                <a:lnTo>
                  <a:pt x="927" y="470"/>
                </a:lnTo>
                <a:lnTo>
                  <a:pt x="917" y="456"/>
                </a:lnTo>
                <a:lnTo>
                  <a:pt x="904" y="438"/>
                </a:lnTo>
                <a:lnTo>
                  <a:pt x="904" y="438"/>
                </a:lnTo>
                <a:lnTo>
                  <a:pt x="890" y="424"/>
                </a:lnTo>
                <a:lnTo>
                  <a:pt x="881" y="411"/>
                </a:lnTo>
                <a:lnTo>
                  <a:pt x="881" y="397"/>
                </a:lnTo>
                <a:lnTo>
                  <a:pt x="886" y="383"/>
                </a:lnTo>
                <a:lnTo>
                  <a:pt x="895" y="365"/>
                </a:lnTo>
                <a:lnTo>
                  <a:pt x="908" y="347"/>
                </a:lnTo>
                <a:lnTo>
                  <a:pt x="945" y="310"/>
                </a:lnTo>
                <a:lnTo>
                  <a:pt x="945" y="310"/>
                </a:lnTo>
                <a:lnTo>
                  <a:pt x="959" y="292"/>
                </a:lnTo>
                <a:lnTo>
                  <a:pt x="963" y="274"/>
                </a:lnTo>
                <a:lnTo>
                  <a:pt x="963" y="265"/>
                </a:lnTo>
                <a:lnTo>
                  <a:pt x="954" y="255"/>
                </a:lnTo>
                <a:lnTo>
                  <a:pt x="931" y="246"/>
                </a:lnTo>
                <a:lnTo>
                  <a:pt x="917" y="242"/>
                </a:lnTo>
                <a:lnTo>
                  <a:pt x="904" y="219"/>
                </a:lnTo>
                <a:lnTo>
                  <a:pt x="904" y="219"/>
                </a:lnTo>
                <a:lnTo>
                  <a:pt x="922" y="192"/>
                </a:lnTo>
                <a:lnTo>
                  <a:pt x="931" y="169"/>
                </a:lnTo>
                <a:lnTo>
                  <a:pt x="931" y="150"/>
                </a:lnTo>
                <a:lnTo>
                  <a:pt x="927" y="137"/>
                </a:lnTo>
                <a:lnTo>
                  <a:pt x="913" y="128"/>
                </a:lnTo>
                <a:lnTo>
                  <a:pt x="899" y="123"/>
                </a:lnTo>
                <a:lnTo>
                  <a:pt x="872" y="119"/>
                </a:lnTo>
                <a:lnTo>
                  <a:pt x="872" y="119"/>
                </a:lnTo>
                <a:lnTo>
                  <a:pt x="858" y="119"/>
                </a:lnTo>
                <a:lnTo>
                  <a:pt x="849" y="114"/>
                </a:lnTo>
                <a:lnTo>
                  <a:pt x="844" y="109"/>
                </a:lnTo>
                <a:lnTo>
                  <a:pt x="840" y="96"/>
                </a:lnTo>
                <a:lnTo>
                  <a:pt x="835" y="68"/>
                </a:lnTo>
                <a:lnTo>
                  <a:pt x="835" y="32"/>
                </a:lnTo>
                <a:lnTo>
                  <a:pt x="835" y="32"/>
                </a:lnTo>
                <a:lnTo>
                  <a:pt x="831" y="14"/>
                </a:lnTo>
                <a:lnTo>
                  <a:pt x="826" y="5"/>
                </a:lnTo>
                <a:lnTo>
                  <a:pt x="817" y="0"/>
                </a:lnTo>
                <a:lnTo>
                  <a:pt x="808" y="0"/>
                </a:lnTo>
                <a:lnTo>
                  <a:pt x="794" y="9"/>
                </a:lnTo>
                <a:lnTo>
                  <a:pt x="785" y="14"/>
                </a:lnTo>
                <a:lnTo>
                  <a:pt x="785" y="14"/>
                </a:lnTo>
                <a:lnTo>
                  <a:pt x="689" y="123"/>
                </a:lnTo>
                <a:lnTo>
                  <a:pt x="621" y="205"/>
                </a:lnTo>
                <a:lnTo>
                  <a:pt x="575" y="265"/>
                </a:lnTo>
                <a:lnTo>
                  <a:pt x="575" y="265"/>
                </a:lnTo>
                <a:lnTo>
                  <a:pt x="557" y="283"/>
                </a:lnTo>
                <a:lnTo>
                  <a:pt x="552" y="283"/>
                </a:lnTo>
                <a:lnTo>
                  <a:pt x="543" y="283"/>
                </a:lnTo>
                <a:lnTo>
                  <a:pt x="530" y="274"/>
                </a:lnTo>
                <a:lnTo>
                  <a:pt x="516" y="255"/>
                </a:lnTo>
                <a:lnTo>
                  <a:pt x="516" y="255"/>
                </a:lnTo>
                <a:lnTo>
                  <a:pt x="498" y="237"/>
                </a:lnTo>
                <a:lnTo>
                  <a:pt x="493" y="237"/>
                </a:lnTo>
                <a:lnTo>
                  <a:pt x="489" y="237"/>
                </a:lnTo>
                <a:lnTo>
                  <a:pt x="479" y="246"/>
                </a:lnTo>
                <a:lnTo>
                  <a:pt x="470" y="260"/>
                </a:lnTo>
                <a:lnTo>
                  <a:pt x="470" y="260"/>
                </a:lnTo>
                <a:lnTo>
                  <a:pt x="457" y="269"/>
                </a:lnTo>
                <a:lnTo>
                  <a:pt x="448" y="274"/>
                </a:lnTo>
                <a:lnTo>
                  <a:pt x="438" y="274"/>
                </a:lnTo>
                <a:lnTo>
                  <a:pt x="438" y="274"/>
                </a:lnTo>
                <a:lnTo>
                  <a:pt x="420" y="242"/>
                </a:lnTo>
                <a:lnTo>
                  <a:pt x="407" y="214"/>
                </a:lnTo>
                <a:lnTo>
                  <a:pt x="407" y="187"/>
                </a:lnTo>
                <a:lnTo>
                  <a:pt x="416" y="164"/>
                </a:lnTo>
                <a:lnTo>
                  <a:pt x="425" y="146"/>
                </a:lnTo>
                <a:lnTo>
                  <a:pt x="438" y="123"/>
                </a:lnTo>
                <a:lnTo>
                  <a:pt x="466" y="96"/>
                </a:lnTo>
                <a:lnTo>
                  <a:pt x="466" y="96"/>
                </a:lnTo>
                <a:lnTo>
                  <a:pt x="484" y="68"/>
                </a:lnTo>
                <a:lnTo>
                  <a:pt x="493" y="55"/>
                </a:lnTo>
                <a:lnTo>
                  <a:pt x="498" y="36"/>
                </a:lnTo>
                <a:lnTo>
                  <a:pt x="498" y="36"/>
                </a:lnTo>
                <a:lnTo>
                  <a:pt x="498" y="27"/>
                </a:lnTo>
                <a:lnTo>
                  <a:pt x="489" y="23"/>
                </a:lnTo>
                <a:lnTo>
                  <a:pt x="479" y="27"/>
                </a:lnTo>
                <a:lnTo>
                  <a:pt x="466" y="36"/>
                </a:lnTo>
                <a:lnTo>
                  <a:pt x="443" y="55"/>
                </a:lnTo>
                <a:lnTo>
                  <a:pt x="429" y="64"/>
                </a:lnTo>
                <a:lnTo>
                  <a:pt x="402" y="55"/>
                </a:lnTo>
                <a:lnTo>
                  <a:pt x="388" y="9"/>
                </a:lnTo>
                <a:lnTo>
                  <a:pt x="388" y="9"/>
                </a:lnTo>
                <a:lnTo>
                  <a:pt x="347" y="64"/>
                </a:lnTo>
                <a:lnTo>
                  <a:pt x="320" y="109"/>
                </a:lnTo>
                <a:lnTo>
                  <a:pt x="311" y="128"/>
                </a:lnTo>
                <a:lnTo>
                  <a:pt x="306" y="146"/>
                </a:lnTo>
                <a:lnTo>
                  <a:pt x="306" y="146"/>
                </a:lnTo>
                <a:lnTo>
                  <a:pt x="302" y="150"/>
                </a:lnTo>
                <a:lnTo>
                  <a:pt x="288" y="164"/>
                </a:lnTo>
                <a:lnTo>
                  <a:pt x="279" y="164"/>
                </a:lnTo>
                <a:lnTo>
                  <a:pt x="265" y="169"/>
                </a:lnTo>
                <a:lnTo>
                  <a:pt x="247" y="169"/>
                </a:lnTo>
                <a:lnTo>
                  <a:pt x="224" y="160"/>
                </a:lnTo>
                <a:lnTo>
                  <a:pt x="224" y="160"/>
                </a:lnTo>
                <a:lnTo>
                  <a:pt x="178" y="146"/>
                </a:lnTo>
                <a:lnTo>
                  <a:pt x="156" y="141"/>
                </a:lnTo>
                <a:lnTo>
                  <a:pt x="137" y="141"/>
                </a:lnTo>
                <a:lnTo>
                  <a:pt x="119" y="141"/>
                </a:lnTo>
                <a:lnTo>
                  <a:pt x="101" y="150"/>
                </a:lnTo>
                <a:lnTo>
                  <a:pt x="78" y="160"/>
                </a:lnTo>
                <a:lnTo>
                  <a:pt x="55" y="178"/>
                </a:lnTo>
                <a:lnTo>
                  <a:pt x="55" y="178"/>
                </a:lnTo>
                <a:lnTo>
                  <a:pt x="0" y="228"/>
                </a:lnTo>
                <a:lnTo>
                  <a:pt x="0" y="233"/>
                </a:lnTo>
                <a:lnTo>
                  <a:pt x="0" y="233"/>
                </a:lnTo>
                <a:lnTo>
                  <a:pt x="14" y="251"/>
                </a:lnTo>
                <a:lnTo>
                  <a:pt x="55" y="292"/>
                </a:lnTo>
                <a:lnTo>
                  <a:pt x="78" y="315"/>
                </a:lnTo>
                <a:lnTo>
                  <a:pt x="105" y="338"/>
                </a:lnTo>
                <a:lnTo>
                  <a:pt x="133" y="351"/>
                </a:lnTo>
                <a:lnTo>
                  <a:pt x="165" y="360"/>
                </a:lnTo>
                <a:lnTo>
                  <a:pt x="165" y="360"/>
                </a:lnTo>
                <a:lnTo>
                  <a:pt x="188" y="365"/>
                </a:lnTo>
                <a:lnTo>
                  <a:pt x="206" y="374"/>
                </a:lnTo>
                <a:lnTo>
                  <a:pt x="219" y="379"/>
                </a:lnTo>
                <a:lnTo>
                  <a:pt x="233" y="388"/>
                </a:lnTo>
                <a:lnTo>
                  <a:pt x="242" y="406"/>
                </a:lnTo>
                <a:lnTo>
                  <a:pt x="247" y="415"/>
                </a:lnTo>
                <a:lnTo>
                  <a:pt x="247" y="415"/>
                </a:lnTo>
                <a:lnTo>
                  <a:pt x="247" y="424"/>
                </a:lnTo>
                <a:lnTo>
                  <a:pt x="251" y="442"/>
                </a:lnTo>
                <a:lnTo>
                  <a:pt x="261" y="456"/>
                </a:lnTo>
                <a:lnTo>
                  <a:pt x="279" y="465"/>
                </a:lnTo>
                <a:lnTo>
                  <a:pt x="297" y="474"/>
                </a:lnTo>
                <a:lnTo>
                  <a:pt x="324" y="479"/>
                </a:lnTo>
                <a:lnTo>
                  <a:pt x="324" y="479"/>
                </a:lnTo>
                <a:lnTo>
                  <a:pt x="379" y="488"/>
                </a:lnTo>
                <a:lnTo>
                  <a:pt x="393" y="493"/>
                </a:lnTo>
                <a:lnTo>
                  <a:pt x="407" y="497"/>
                </a:lnTo>
                <a:lnTo>
                  <a:pt x="411" y="511"/>
                </a:lnTo>
                <a:lnTo>
                  <a:pt x="416" y="520"/>
                </a:lnTo>
                <a:lnTo>
                  <a:pt x="407" y="556"/>
                </a:lnTo>
                <a:lnTo>
                  <a:pt x="407" y="556"/>
                </a:lnTo>
                <a:lnTo>
                  <a:pt x="402" y="579"/>
                </a:lnTo>
                <a:lnTo>
                  <a:pt x="393" y="598"/>
                </a:lnTo>
                <a:lnTo>
                  <a:pt x="379" y="616"/>
                </a:lnTo>
                <a:lnTo>
                  <a:pt x="361" y="634"/>
                </a:lnTo>
                <a:lnTo>
                  <a:pt x="343" y="648"/>
                </a:lnTo>
                <a:lnTo>
                  <a:pt x="324" y="661"/>
                </a:lnTo>
                <a:lnTo>
                  <a:pt x="306" y="671"/>
                </a:lnTo>
                <a:lnTo>
                  <a:pt x="283" y="671"/>
                </a:lnTo>
                <a:lnTo>
                  <a:pt x="283" y="671"/>
                </a:lnTo>
                <a:lnTo>
                  <a:pt x="274" y="675"/>
                </a:lnTo>
                <a:lnTo>
                  <a:pt x="251" y="684"/>
                </a:lnTo>
                <a:lnTo>
                  <a:pt x="238" y="698"/>
                </a:lnTo>
                <a:lnTo>
                  <a:pt x="229" y="712"/>
                </a:lnTo>
                <a:lnTo>
                  <a:pt x="224" y="725"/>
                </a:lnTo>
                <a:lnTo>
                  <a:pt x="219" y="748"/>
                </a:lnTo>
                <a:lnTo>
                  <a:pt x="219" y="748"/>
                </a:lnTo>
                <a:lnTo>
                  <a:pt x="219" y="771"/>
                </a:lnTo>
                <a:lnTo>
                  <a:pt x="210" y="789"/>
                </a:lnTo>
                <a:lnTo>
                  <a:pt x="201" y="798"/>
                </a:lnTo>
                <a:lnTo>
                  <a:pt x="192" y="807"/>
                </a:lnTo>
                <a:lnTo>
                  <a:pt x="174" y="817"/>
                </a:lnTo>
                <a:lnTo>
                  <a:pt x="165" y="817"/>
                </a:lnTo>
                <a:lnTo>
                  <a:pt x="165" y="817"/>
                </a:lnTo>
                <a:lnTo>
                  <a:pt x="160" y="826"/>
                </a:lnTo>
                <a:lnTo>
                  <a:pt x="151" y="853"/>
                </a:lnTo>
                <a:lnTo>
                  <a:pt x="146" y="867"/>
                </a:lnTo>
                <a:lnTo>
                  <a:pt x="151" y="885"/>
                </a:lnTo>
                <a:lnTo>
                  <a:pt x="160" y="903"/>
                </a:lnTo>
                <a:lnTo>
                  <a:pt x="178" y="926"/>
                </a:lnTo>
                <a:lnTo>
                  <a:pt x="178" y="926"/>
                </a:lnTo>
                <a:lnTo>
                  <a:pt x="242" y="921"/>
                </a:lnTo>
                <a:lnTo>
                  <a:pt x="242" y="921"/>
                </a:lnTo>
                <a:lnTo>
                  <a:pt x="251" y="921"/>
                </a:lnTo>
                <a:lnTo>
                  <a:pt x="256" y="926"/>
                </a:lnTo>
                <a:lnTo>
                  <a:pt x="261" y="940"/>
                </a:lnTo>
                <a:lnTo>
                  <a:pt x="261" y="962"/>
                </a:lnTo>
                <a:lnTo>
                  <a:pt x="261" y="967"/>
                </a:lnTo>
                <a:lnTo>
                  <a:pt x="261" y="967"/>
                </a:lnTo>
                <a:lnTo>
                  <a:pt x="288" y="953"/>
                </a:lnTo>
                <a:lnTo>
                  <a:pt x="311" y="953"/>
                </a:lnTo>
                <a:lnTo>
                  <a:pt x="338" y="953"/>
                </a:lnTo>
                <a:lnTo>
                  <a:pt x="361" y="962"/>
                </a:lnTo>
                <a:lnTo>
                  <a:pt x="393" y="976"/>
                </a:lnTo>
                <a:lnTo>
                  <a:pt x="407" y="985"/>
                </a:lnTo>
                <a:lnTo>
                  <a:pt x="407" y="985"/>
                </a:lnTo>
                <a:lnTo>
                  <a:pt x="429" y="1004"/>
                </a:lnTo>
                <a:lnTo>
                  <a:pt x="452" y="1013"/>
                </a:lnTo>
                <a:lnTo>
                  <a:pt x="466" y="1013"/>
                </a:lnTo>
                <a:lnTo>
                  <a:pt x="479" y="1013"/>
                </a:lnTo>
                <a:lnTo>
                  <a:pt x="489" y="1008"/>
                </a:lnTo>
                <a:lnTo>
                  <a:pt x="498" y="1004"/>
                </a:lnTo>
                <a:lnTo>
                  <a:pt x="502" y="994"/>
                </a:lnTo>
                <a:lnTo>
                  <a:pt x="502" y="994"/>
                </a:lnTo>
                <a:lnTo>
                  <a:pt x="521" y="1004"/>
                </a:lnTo>
                <a:lnTo>
                  <a:pt x="539" y="1004"/>
                </a:lnTo>
                <a:lnTo>
                  <a:pt x="548" y="1004"/>
                </a:lnTo>
                <a:lnTo>
                  <a:pt x="562" y="999"/>
                </a:lnTo>
                <a:lnTo>
                  <a:pt x="571" y="990"/>
                </a:lnTo>
                <a:lnTo>
                  <a:pt x="575" y="981"/>
                </a:lnTo>
                <a:lnTo>
                  <a:pt x="584" y="953"/>
                </a:lnTo>
                <a:lnTo>
                  <a:pt x="589" y="926"/>
                </a:lnTo>
                <a:lnTo>
                  <a:pt x="594" y="903"/>
                </a:lnTo>
                <a:lnTo>
                  <a:pt x="589" y="876"/>
                </a:lnTo>
                <a:lnTo>
                  <a:pt x="594" y="871"/>
                </a:lnTo>
                <a:lnTo>
                  <a:pt x="594" y="871"/>
                </a:lnTo>
                <a:lnTo>
                  <a:pt x="607" y="880"/>
                </a:lnTo>
                <a:lnTo>
                  <a:pt x="621" y="885"/>
                </a:lnTo>
                <a:lnTo>
                  <a:pt x="648" y="889"/>
                </a:lnTo>
                <a:lnTo>
                  <a:pt x="671" y="885"/>
                </a:lnTo>
                <a:lnTo>
                  <a:pt x="680" y="885"/>
                </a:lnTo>
                <a:lnTo>
                  <a:pt x="680" y="885"/>
                </a:lnTo>
                <a:lnTo>
                  <a:pt x="685" y="880"/>
                </a:lnTo>
                <a:lnTo>
                  <a:pt x="694" y="880"/>
                </a:lnTo>
                <a:lnTo>
                  <a:pt x="717" y="885"/>
                </a:lnTo>
                <a:lnTo>
                  <a:pt x="740" y="894"/>
                </a:lnTo>
                <a:lnTo>
                  <a:pt x="767" y="912"/>
                </a:lnTo>
                <a:lnTo>
                  <a:pt x="803" y="949"/>
                </a:lnTo>
                <a:lnTo>
                  <a:pt x="822" y="962"/>
                </a:lnTo>
                <a:lnTo>
                  <a:pt x="890" y="999"/>
                </a:lnTo>
                <a:lnTo>
                  <a:pt x="890" y="999"/>
                </a:lnTo>
                <a:lnTo>
                  <a:pt x="913" y="1017"/>
                </a:lnTo>
                <a:lnTo>
                  <a:pt x="936" y="1026"/>
                </a:lnTo>
                <a:lnTo>
                  <a:pt x="954" y="1031"/>
                </a:lnTo>
                <a:lnTo>
                  <a:pt x="968" y="1026"/>
                </a:lnTo>
                <a:lnTo>
                  <a:pt x="986" y="1017"/>
                </a:lnTo>
                <a:lnTo>
                  <a:pt x="995" y="1004"/>
                </a:lnTo>
                <a:lnTo>
                  <a:pt x="1018" y="972"/>
                </a:lnTo>
                <a:lnTo>
                  <a:pt x="1018" y="972"/>
                </a:lnTo>
                <a:lnTo>
                  <a:pt x="1036" y="962"/>
                </a:lnTo>
                <a:lnTo>
                  <a:pt x="1059" y="953"/>
                </a:lnTo>
                <a:lnTo>
                  <a:pt x="1091" y="949"/>
                </a:lnTo>
                <a:lnTo>
                  <a:pt x="1118" y="949"/>
                </a:lnTo>
                <a:lnTo>
                  <a:pt x="1178" y="949"/>
                </a:lnTo>
                <a:lnTo>
                  <a:pt x="1200" y="949"/>
                </a:lnTo>
                <a:lnTo>
                  <a:pt x="1200" y="949"/>
                </a:lnTo>
                <a:lnTo>
                  <a:pt x="1209" y="944"/>
                </a:lnTo>
                <a:lnTo>
                  <a:pt x="1214" y="931"/>
                </a:lnTo>
                <a:lnTo>
                  <a:pt x="1219" y="894"/>
                </a:lnTo>
                <a:lnTo>
                  <a:pt x="1219" y="848"/>
                </a:lnTo>
                <a:lnTo>
                  <a:pt x="1219" y="848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7921625" y="2338388"/>
            <a:ext cx="1890713" cy="1231900"/>
          </a:xfrm>
          <a:custGeom>
            <a:avLst/>
            <a:gdLst>
              <a:gd name="T0" fmla="*/ 196 w 1191"/>
              <a:gd name="T1" fmla="*/ 146 h 776"/>
              <a:gd name="T2" fmla="*/ 237 w 1191"/>
              <a:gd name="T3" fmla="*/ 110 h 776"/>
              <a:gd name="T4" fmla="*/ 306 w 1191"/>
              <a:gd name="T5" fmla="*/ 23 h 776"/>
              <a:gd name="T6" fmla="*/ 360 w 1191"/>
              <a:gd name="T7" fmla="*/ 0 h 776"/>
              <a:gd name="T8" fmla="*/ 406 w 1191"/>
              <a:gd name="T9" fmla="*/ 27 h 776"/>
              <a:gd name="T10" fmla="*/ 443 w 1191"/>
              <a:gd name="T11" fmla="*/ 5 h 776"/>
              <a:gd name="T12" fmla="*/ 479 w 1191"/>
              <a:gd name="T13" fmla="*/ 5 h 776"/>
              <a:gd name="T14" fmla="*/ 493 w 1191"/>
              <a:gd name="T15" fmla="*/ 41 h 776"/>
              <a:gd name="T16" fmla="*/ 516 w 1191"/>
              <a:gd name="T17" fmla="*/ 64 h 776"/>
              <a:gd name="T18" fmla="*/ 516 w 1191"/>
              <a:gd name="T19" fmla="*/ 91 h 776"/>
              <a:gd name="T20" fmla="*/ 502 w 1191"/>
              <a:gd name="T21" fmla="*/ 128 h 776"/>
              <a:gd name="T22" fmla="*/ 575 w 1191"/>
              <a:gd name="T23" fmla="*/ 128 h 776"/>
              <a:gd name="T24" fmla="*/ 643 w 1191"/>
              <a:gd name="T25" fmla="*/ 146 h 776"/>
              <a:gd name="T26" fmla="*/ 698 w 1191"/>
              <a:gd name="T27" fmla="*/ 137 h 776"/>
              <a:gd name="T28" fmla="*/ 753 w 1191"/>
              <a:gd name="T29" fmla="*/ 137 h 776"/>
              <a:gd name="T30" fmla="*/ 808 w 1191"/>
              <a:gd name="T31" fmla="*/ 178 h 776"/>
              <a:gd name="T32" fmla="*/ 835 w 1191"/>
              <a:gd name="T33" fmla="*/ 205 h 776"/>
              <a:gd name="T34" fmla="*/ 844 w 1191"/>
              <a:gd name="T35" fmla="*/ 274 h 776"/>
              <a:gd name="T36" fmla="*/ 894 w 1191"/>
              <a:gd name="T37" fmla="*/ 306 h 776"/>
              <a:gd name="T38" fmla="*/ 899 w 1191"/>
              <a:gd name="T39" fmla="*/ 360 h 776"/>
              <a:gd name="T40" fmla="*/ 876 w 1191"/>
              <a:gd name="T41" fmla="*/ 392 h 776"/>
              <a:gd name="T42" fmla="*/ 908 w 1191"/>
              <a:gd name="T43" fmla="*/ 424 h 776"/>
              <a:gd name="T44" fmla="*/ 967 w 1191"/>
              <a:gd name="T45" fmla="*/ 443 h 776"/>
              <a:gd name="T46" fmla="*/ 1017 w 1191"/>
              <a:gd name="T47" fmla="*/ 392 h 776"/>
              <a:gd name="T48" fmla="*/ 1049 w 1191"/>
              <a:gd name="T49" fmla="*/ 424 h 776"/>
              <a:gd name="T50" fmla="*/ 1049 w 1191"/>
              <a:gd name="T51" fmla="*/ 511 h 776"/>
              <a:gd name="T52" fmla="*/ 1036 w 1191"/>
              <a:gd name="T53" fmla="*/ 575 h 776"/>
              <a:gd name="T54" fmla="*/ 1095 w 1191"/>
              <a:gd name="T55" fmla="*/ 557 h 776"/>
              <a:gd name="T56" fmla="*/ 1122 w 1191"/>
              <a:gd name="T57" fmla="*/ 534 h 776"/>
              <a:gd name="T58" fmla="*/ 1154 w 1191"/>
              <a:gd name="T59" fmla="*/ 525 h 776"/>
              <a:gd name="T60" fmla="*/ 1186 w 1191"/>
              <a:gd name="T61" fmla="*/ 593 h 776"/>
              <a:gd name="T62" fmla="*/ 1163 w 1191"/>
              <a:gd name="T63" fmla="*/ 639 h 776"/>
              <a:gd name="T64" fmla="*/ 1049 w 1191"/>
              <a:gd name="T65" fmla="*/ 648 h 776"/>
              <a:gd name="T66" fmla="*/ 1004 w 1191"/>
              <a:gd name="T67" fmla="*/ 703 h 776"/>
              <a:gd name="T68" fmla="*/ 926 w 1191"/>
              <a:gd name="T69" fmla="*/ 730 h 776"/>
              <a:gd name="T70" fmla="*/ 876 w 1191"/>
              <a:gd name="T71" fmla="*/ 776 h 776"/>
              <a:gd name="T72" fmla="*/ 867 w 1191"/>
              <a:gd name="T73" fmla="*/ 698 h 776"/>
              <a:gd name="T74" fmla="*/ 803 w 1191"/>
              <a:gd name="T75" fmla="*/ 643 h 776"/>
              <a:gd name="T76" fmla="*/ 675 w 1191"/>
              <a:gd name="T77" fmla="*/ 538 h 776"/>
              <a:gd name="T78" fmla="*/ 630 w 1191"/>
              <a:gd name="T79" fmla="*/ 470 h 776"/>
              <a:gd name="T80" fmla="*/ 543 w 1191"/>
              <a:gd name="T81" fmla="*/ 447 h 776"/>
              <a:gd name="T82" fmla="*/ 475 w 1191"/>
              <a:gd name="T83" fmla="*/ 474 h 776"/>
              <a:gd name="T84" fmla="*/ 392 w 1191"/>
              <a:gd name="T85" fmla="*/ 506 h 776"/>
              <a:gd name="T86" fmla="*/ 292 w 1191"/>
              <a:gd name="T87" fmla="*/ 516 h 776"/>
              <a:gd name="T88" fmla="*/ 237 w 1191"/>
              <a:gd name="T89" fmla="*/ 493 h 776"/>
              <a:gd name="T90" fmla="*/ 155 w 1191"/>
              <a:gd name="T91" fmla="*/ 424 h 776"/>
              <a:gd name="T92" fmla="*/ 87 w 1191"/>
              <a:gd name="T93" fmla="*/ 415 h 776"/>
              <a:gd name="T94" fmla="*/ 64 w 1191"/>
              <a:gd name="T95" fmla="*/ 429 h 776"/>
              <a:gd name="T96" fmla="*/ 37 w 1191"/>
              <a:gd name="T97" fmla="*/ 383 h 776"/>
              <a:gd name="T98" fmla="*/ 0 w 1191"/>
              <a:gd name="T99" fmla="*/ 297 h 776"/>
              <a:gd name="T100" fmla="*/ 96 w 1191"/>
              <a:gd name="T101" fmla="*/ 256 h 776"/>
              <a:gd name="T102" fmla="*/ 155 w 1191"/>
              <a:gd name="T103" fmla="*/ 16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91" h="776">
                <a:moveTo>
                  <a:pt x="160" y="137"/>
                </a:moveTo>
                <a:lnTo>
                  <a:pt x="160" y="137"/>
                </a:lnTo>
                <a:lnTo>
                  <a:pt x="178" y="141"/>
                </a:lnTo>
                <a:lnTo>
                  <a:pt x="196" y="146"/>
                </a:lnTo>
                <a:lnTo>
                  <a:pt x="219" y="146"/>
                </a:lnTo>
                <a:lnTo>
                  <a:pt x="228" y="132"/>
                </a:lnTo>
                <a:lnTo>
                  <a:pt x="228" y="132"/>
                </a:lnTo>
                <a:lnTo>
                  <a:pt x="237" y="110"/>
                </a:lnTo>
                <a:lnTo>
                  <a:pt x="246" y="91"/>
                </a:lnTo>
                <a:lnTo>
                  <a:pt x="274" y="55"/>
                </a:lnTo>
                <a:lnTo>
                  <a:pt x="306" y="23"/>
                </a:lnTo>
                <a:lnTo>
                  <a:pt x="306" y="23"/>
                </a:lnTo>
                <a:lnTo>
                  <a:pt x="315" y="18"/>
                </a:lnTo>
                <a:lnTo>
                  <a:pt x="333" y="5"/>
                </a:lnTo>
                <a:lnTo>
                  <a:pt x="347" y="0"/>
                </a:lnTo>
                <a:lnTo>
                  <a:pt x="360" y="0"/>
                </a:lnTo>
                <a:lnTo>
                  <a:pt x="374" y="5"/>
                </a:lnTo>
                <a:lnTo>
                  <a:pt x="388" y="14"/>
                </a:lnTo>
                <a:lnTo>
                  <a:pt x="388" y="14"/>
                </a:lnTo>
                <a:lnTo>
                  <a:pt x="406" y="27"/>
                </a:lnTo>
                <a:lnTo>
                  <a:pt x="415" y="27"/>
                </a:lnTo>
                <a:lnTo>
                  <a:pt x="420" y="23"/>
                </a:lnTo>
                <a:lnTo>
                  <a:pt x="429" y="14"/>
                </a:lnTo>
                <a:lnTo>
                  <a:pt x="443" y="5"/>
                </a:lnTo>
                <a:lnTo>
                  <a:pt x="443" y="5"/>
                </a:lnTo>
                <a:lnTo>
                  <a:pt x="456" y="0"/>
                </a:lnTo>
                <a:lnTo>
                  <a:pt x="470" y="0"/>
                </a:lnTo>
                <a:lnTo>
                  <a:pt x="479" y="5"/>
                </a:lnTo>
                <a:lnTo>
                  <a:pt x="484" y="14"/>
                </a:lnTo>
                <a:lnTo>
                  <a:pt x="484" y="14"/>
                </a:lnTo>
                <a:lnTo>
                  <a:pt x="484" y="27"/>
                </a:lnTo>
                <a:lnTo>
                  <a:pt x="493" y="41"/>
                </a:lnTo>
                <a:lnTo>
                  <a:pt x="497" y="55"/>
                </a:lnTo>
                <a:lnTo>
                  <a:pt x="497" y="55"/>
                </a:lnTo>
                <a:lnTo>
                  <a:pt x="502" y="59"/>
                </a:lnTo>
                <a:lnTo>
                  <a:pt x="516" y="64"/>
                </a:lnTo>
                <a:lnTo>
                  <a:pt x="520" y="68"/>
                </a:lnTo>
                <a:lnTo>
                  <a:pt x="520" y="73"/>
                </a:lnTo>
                <a:lnTo>
                  <a:pt x="520" y="82"/>
                </a:lnTo>
                <a:lnTo>
                  <a:pt x="516" y="91"/>
                </a:lnTo>
                <a:lnTo>
                  <a:pt x="516" y="91"/>
                </a:lnTo>
                <a:lnTo>
                  <a:pt x="502" y="105"/>
                </a:lnTo>
                <a:lnTo>
                  <a:pt x="502" y="119"/>
                </a:lnTo>
                <a:lnTo>
                  <a:pt x="502" y="128"/>
                </a:lnTo>
                <a:lnTo>
                  <a:pt x="506" y="128"/>
                </a:lnTo>
                <a:lnTo>
                  <a:pt x="506" y="128"/>
                </a:lnTo>
                <a:lnTo>
                  <a:pt x="547" y="128"/>
                </a:lnTo>
                <a:lnTo>
                  <a:pt x="575" y="128"/>
                </a:lnTo>
                <a:lnTo>
                  <a:pt x="598" y="132"/>
                </a:lnTo>
                <a:lnTo>
                  <a:pt x="598" y="132"/>
                </a:lnTo>
                <a:lnTo>
                  <a:pt x="611" y="137"/>
                </a:lnTo>
                <a:lnTo>
                  <a:pt x="643" y="146"/>
                </a:lnTo>
                <a:lnTo>
                  <a:pt x="675" y="146"/>
                </a:lnTo>
                <a:lnTo>
                  <a:pt x="689" y="146"/>
                </a:lnTo>
                <a:lnTo>
                  <a:pt x="698" y="137"/>
                </a:lnTo>
                <a:lnTo>
                  <a:pt x="698" y="137"/>
                </a:lnTo>
                <a:lnTo>
                  <a:pt x="712" y="132"/>
                </a:lnTo>
                <a:lnTo>
                  <a:pt x="721" y="128"/>
                </a:lnTo>
                <a:lnTo>
                  <a:pt x="739" y="132"/>
                </a:lnTo>
                <a:lnTo>
                  <a:pt x="753" y="137"/>
                </a:lnTo>
                <a:lnTo>
                  <a:pt x="757" y="141"/>
                </a:lnTo>
                <a:lnTo>
                  <a:pt x="757" y="141"/>
                </a:lnTo>
                <a:lnTo>
                  <a:pt x="785" y="160"/>
                </a:lnTo>
                <a:lnTo>
                  <a:pt x="808" y="178"/>
                </a:lnTo>
                <a:lnTo>
                  <a:pt x="830" y="201"/>
                </a:lnTo>
                <a:lnTo>
                  <a:pt x="830" y="201"/>
                </a:lnTo>
                <a:lnTo>
                  <a:pt x="835" y="205"/>
                </a:lnTo>
                <a:lnTo>
                  <a:pt x="835" y="205"/>
                </a:lnTo>
                <a:lnTo>
                  <a:pt x="835" y="219"/>
                </a:lnTo>
                <a:lnTo>
                  <a:pt x="835" y="242"/>
                </a:lnTo>
                <a:lnTo>
                  <a:pt x="835" y="260"/>
                </a:lnTo>
                <a:lnTo>
                  <a:pt x="844" y="274"/>
                </a:lnTo>
                <a:lnTo>
                  <a:pt x="858" y="287"/>
                </a:lnTo>
                <a:lnTo>
                  <a:pt x="876" y="297"/>
                </a:lnTo>
                <a:lnTo>
                  <a:pt x="876" y="297"/>
                </a:lnTo>
                <a:lnTo>
                  <a:pt x="894" y="306"/>
                </a:lnTo>
                <a:lnTo>
                  <a:pt x="903" y="319"/>
                </a:lnTo>
                <a:lnTo>
                  <a:pt x="908" y="329"/>
                </a:lnTo>
                <a:lnTo>
                  <a:pt x="903" y="342"/>
                </a:lnTo>
                <a:lnTo>
                  <a:pt x="899" y="360"/>
                </a:lnTo>
                <a:lnTo>
                  <a:pt x="890" y="365"/>
                </a:lnTo>
                <a:lnTo>
                  <a:pt x="890" y="365"/>
                </a:lnTo>
                <a:lnTo>
                  <a:pt x="885" y="374"/>
                </a:lnTo>
                <a:lnTo>
                  <a:pt x="876" y="392"/>
                </a:lnTo>
                <a:lnTo>
                  <a:pt x="871" y="402"/>
                </a:lnTo>
                <a:lnTo>
                  <a:pt x="876" y="411"/>
                </a:lnTo>
                <a:lnTo>
                  <a:pt x="885" y="420"/>
                </a:lnTo>
                <a:lnTo>
                  <a:pt x="908" y="424"/>
                </a:lnTo>
                <a:lnTo>
                  <a:pt x="944" y="433"/>
                </a:lnTo>
                <a:lnTo>
                  <a:pt x="954" y="447"/>
                </a:lnTo>
                <a:lnTo>
                  <a:pt x="967" y="443"/>
                </a:lnTo>
                <a:lnTo>
                  <a:pt x="967" y="443"/>
                </a:lnTo>
                <a:lnTo>
                  <a:pt x="972" y="429"/>
                </a:lnTo>
                <a:lnTo>
                  <a:pt x="995" y="406"/>
                </a:lnTo>
                <a:lnTo>
                  <a:pt x="1004" y="397"/>
                </a:lnTo>
                <a:lnTo>
                  <a:pt x="1017" y="392"/>
                </a:lnTo>
                <a:lnTo>
                  <a:pt x="1027" y="392"/>
                </a:lnTo>
                <a:lnTo>
                  <a:pt x="1036" y="402"/>
                </a:lnTo>
                <a:lnTo>
                  <a:pt x="1036" y="402"/>
                </a:lnTo>
                <a:lnTo>
                  <a:pt x="1049" y="424"/>
                </a:lnTo>
                <a:lnTo>
                  <a:pt x="1058" y="452"/>
                </a:lnTo>
                <a:lnTo>
                  <a:pt x="1058" y="479"/>
                </a:lnTo>
                <a:lnTo>
                  <a:pt x="1049" y="511"/>
                </a:lnTo>
                <a:lnTo>
                  <a:pt x="1049" y="511"/>
                </a:lnTo>
                <a:lnTo>
                  <a:pt x="1036" y="543"/>
                </a:lnTo>
                <a:lnTo>
                  <a:pt x="1027" y="561"/>
                </a:lnTo>
                <a:lnTo>
                  <a:pt x="1031" y="570"/>
                </a:lnTo>
                <a:lnTo>
                  <a:pt x="1036" y="575"/>
                </a:lnTo>
                <a:lnTo>
                  <a:pt x="1045" y="575"/>
                </a:lnTo>
                <a:lnTo>
                  <a:pt x="1063" y="570"/>
                </a:lnTo>
                <a:lnTo>
                  <a:pt x="1063" y="570"/>
                </a:lnTo>
                <a:lnTo>
                  <a:pt x="1095" y="557"/>
                </a:lnTo>
                <a:lnTo>
                  <a:pt x="1113" y="547"/>
                </a:lnTo>
                <a:lnTo>
                  <a:pt x="1118" y="538"/>
                </a:lnTo>
                <a:lnTo>
                  <a:pt x="1122" y="534"/>
                </a:lnTo>
                <a:lnTo>
                  <a:pt x="1122" y="534"/>
                </a:lnTo>
                <a:lnTo>
                  <a:pt x="1122" y="529"/>
                </a:lnTo>
                <a:lnTo>
                  <a:pt x="1136" y="525"/>
                </a:lnTo>
                <a:lnTo>
                  <a:pt x="1145" y="525"/>
                </a:lnTo>
                <a:lnTo>
                  <a:pt x="1154" y="525"/>
                </a:lnTo>
                <a:lnTo>
                  <a:pt x="1168" y="534"/>
                </a:lnTo>
                <a:lnTo>
                  <a:pt x="1182" y="543"/>
                </a:lnTo>
                <a:lnTo>
                  <a:pt x="1186" y="593"/>
                </a:lnTo>
                <a:lnTo>
                  <a:pt x="1186" y="593"/>
                </a:lnTo>
                <a:lnTo>
                  <a:pt x="1191" y="602"/>
                </a:lnTo>
                <a:lnTo>
                  <a:pt x="1186" y="616"/>
                </a:lnTo>
                <a:lnTo>
                  <a:pt x="1182" y="625"/>
                </a:lnTo>
                <a:lnTo>
                  <a:pt x="1163" y="639"/>
                </a:lnTo>
                <a:lnTo>
                  <a:pt x="1141" y="648"/>
                </a:lnTo>
                <a:lnTo>
                  <a:pt x="1104" y="652"/>
                </a:lnTo>
                <a:lnTo>
                  <a:pt x="1049" y="648"/>
                </a:lnTo>
                <a:lnTo>
                  <a:pt x="1049" y="648"/>
                </a:lnTo>
                <a:lnTo>
                  <a:pt x="1045" y="662"/>
                </a:lnTo>
                <a:lnTo>
                  <a:pt x="1031" y="684"/>
                </a:lnTo>
                <a:lnTo>
                  <a:pt x="1017" y="693"/>
                </a:lnTo>
                <a:lnTo>
                  <a:pt x="1004" y="703"/>
                </a:lnTo>
                <a:lnTo>
                  <a:pt x="981" y="703"/>
                </a:lnTo>
                <a:lnTo>
                  <a:pt x="958" y="693"/>
                </a:lnTo>
                <a:lnTo>
                  <a:pt x="958" y="693"/>
                </a:lnTo>
                <a:lnTo>
                  <a:pt x="926" y="730"/>
                </a:lnTo>
                <a:lnTo>
                  <a:pt x="903" y="757"/>
                </a:lnTo>
                <a:lnTo>
                  <a:pt x="881" y="776"/>
                </a:lnTo>
                <a:lnTo>
                  <a:pt x="876" y="776"/>
                </a:lnTo>
                <a:lnTo>
                  <a:pt x="876" y="776"/>
                </a:lnTo>
                <a:lnTo>
                  <a:pt x="881" y="762"/>
                </a:lnTo>
                <a:lnTo>
                  <a:pt x="876" y="735"/>
                </a:lnTo>
                <a:lnTo>
                  <a:pt x="876" y="716"/>
                </a:lnTo>
                <a:lnTo>
                  <a:pt x="867" y="698"/>
                </a:lnTo>
                <a:lnTo>
                  <a:pt x="858" y="684"/>
                </a:lnTo>
                <a:lnTo>
                  <a:pt x="844" y="671"/>
                </a:lnTo>
                <a:lnTo>
                  <a:pt x="844" y="671"/>
                </a:lnTo>
                <a:lnTo>
                  <a:pt x="803" y="643"/>
                </a:lnTo>
                <a:lnTo>
                  <a:pt x="757" y="625"/>
                </a:lnTo>
                <a:lnTo>
                  <a:pt x="707" y="602"/>
                </a:lnTo>
                <a:lnTo>
                  <a:pt x="707" y="602"/>
                </a:lnTo>
                <a:lnTo>
                  <a:pt x="675" y="538"/>
                </a:lnTo>
                <a:lnTo>
                  <a:pt x="652" y="493"/>
                </a:lnTo>
                <a:lnTo>
                  <a:pt x="639" y="465"/>
                </a:lnTo>
                <a:lnTo>
                  <a:pt x="639" y="465"/>
                </a:lnTo>
                <a:lnTo>
                  <a:pt x="630" y="470"/>
                </a:lnTo>
                <a:lnTo>
                  <a:pt x="607" y="470"/>
                </a:lnTo>
                <a:lnTo>
                  <a:pt x="575" y="465"/>
                </a:lnTo>
                <a:lnTo>
                  <a:pt x="561" y="461"/>
                </a:lnTo>
                <a:lnTo>
                  <a:pt x="543" y="447"/>
                </a:lnTo>
                <a:lnTo>
                  <a:pt x="543" y="447"/>
                </a:lnTo>
                <a:lnTo>
                  <a:pt x="525" y="456"/>
                </a:lnTo>
                <a:lnTo>
                  <a:pt x="475" y="474"/>
                </a:lnTo>
                <a:lnTo>
                  <a:pt x="475" y="474"/>
                </a:lnTo>
                <a:lnTo>
                  <a:pt x="447" y="493"/>
                </a:lnTo>
                <a:lnTo>
                  <a:pt x="420" y="502"/>
                </a:lnTo>
                <a:lnTo>
                  <a:pt x="392" y="506"/>
                </a:lnTo>
                <a:lnTo>
                  <a:pt x="392" y="506"/>
                </a:lnTo>
                <a:lnTo>
                  <a:pt x="360" y="502"/>
                </a:lnTo>
                <a:lnTo>
                  <a:pt x="329" y="506"/>
                </a:lnTo>
                <a:lnTo>
                  <a:pt x="310" y="511"/>
                </a:lnTo>
                <a:lnTo>
                  <a:pt x="292" y="516"/>
                </a:lnTo>
                <a:lnTo>
                  <a:pt x="292" y="516"/>
                </a:lnTo>
                <a:lnTo>
                  <a:pt x="283" y="516"/>
                </a:lnTo>
                <a:lnTo>
                  <a:pt x="265" y="511"/>
                </a:lnTo>
                <a:lnTo>
                  <a:pt x="237" y="493"/>
                </a:lnTo>
                <a:lnTo>
                  <a:pt x="196" y="456"/>
                </a:lnTo>
                <a:lnTo>
                  <a:pt x="196" y="456"/>
                </a:lnTo>
                <a:lnTo>
                  <a:pt x="178" y="438"/>
                </a:lnTo>
                <a:lnTo>
                  <a:pt x="155" y="424"/>
                </a:lnTo>
                <a:lnTo>
                  <a:pt x="137" y="415"/>
                </a:lnTo>
                <a:lnTo>
                  <a:pt x="119" y="411"/>
                </a:lnTo>
                <a:lnTo>
                  <a:pt x="100" y="411"/>
                </a:lnTo>
                <a:lnTo>
                  <a:pt x="87" y="415"/>
                </a:lnTo>
                <a:lnTo>
                  <a:pt x="73" y="420"/>
                </a:lnTo>
                <a:lnTo>
                  <a:pt x="64" y="429"/>
                </a:lnTo>
                <a:lnTo>
                  <a:pt x="64" y="429"/>
                </a:lnTo>
                <a:lnTo>
                  <a:pt x="64" y="429"/>
                </a:lnTo>
                <a:lnTo>
                  <a:pt x="55" y="411"/>
                </a:lnTo>
                <a:lnTo>
                  <a:pt x="50" y="392"/>
                </a:lnTo>
                <a:lnTo>
                  <a:pt x="37" y="383"/>
                </a:lnTo>
                <a:lnTo>
                  <a:pt x="37" y="383"/>
                </a:lnTo>
                <a:lnTo>
                  <a:pt x="23" y="360"/>
                </a:lnTo>
                <a:lnTo>
                  <a:pt x="5" y="329"/>
                </a:lnTo>
                <a:lnTo>
                  <a:pt x="0" y="310"/>
                </a:lnTo>
                <a:lnTo>
                  <a:pt x="0" y="297"/>
                </a:lnTo>
                <a:lnTo>
                  <a:pt x="9" y="292"/>
                </a:lnTo>
                <a:lnTo>
                  <a:pt x="23" y="292"/>
                </a:lnTo>
                <a:lnTo>
                  <a:pt x="96" y="256"/>
                </a:lnTo>
                <a:lnTo>
                  <a:pt x="96" y="256"/>
                </a:lnTo>
                <a:lnTo>
                  <a:pt x="105" y="246"/>
                </a:lnTo>
                <a:lnTo>
                  <a:pt x="128" y="214"/>
                </a:lnTo>
                <a:lnTo>
                  <a:pt x="151" y="178"/>
                </a:lnTo>
                <a:lnTo>
                  <a:pt x="155" y="160"/>
                </a:lnTo>
                <a:lnTo>
                  <a:pt x="160" y="137"/>
                </a:lnTo>
                <a:lnTo>
                  <a:pt x="160" y="137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9239250" y="2527300"/>
            <a:ext cx="1189038" cy="831850"/>
          </a:xfrm>
          <a:custGeom>
            <a:avLst/>
            <a:gdLst>
              <a:gd name="T0" fmla="*/ 735 w 749"/>
              <a:gd name="T1" fmla="*/ 45 h 524"/>
              <a:gd name="T2" fmla="*/ 703 w 749"/>
              <a:gd name="T3" fmla="*/ 36 h 524"/>
              <a:gd name="T4" fmla="*/ 662 w 749"/>
              <a:gd name="T5" fmla="*/ 45 h 524"/>
              <a:gd name="T6" fmla="*/ 616 w 749"/>
              <a:gd name="T7" fmla="*/ 41 h 524"/>
              <a:gd name="T8" fmla="*/ 589 w 749"/>
              <a:gd name="T9" fmla="*/ 27 h 524"/>
              <a:gd name="T10" fmla="*/ 539 w 749"/>
              <a:gd name="T11" fmla="*/ 36 h 524"/>
              <a:gd name="T12" fmla="*/ 502 w 749"/>
              <a:gd name="T13" fmla="*/ 73 h 524"/>
              <a:gd name="T14" fmla="*/ 452 w 749"/>
              <a:gd name="T15" fmla="*/ 105 h 524"/>
              <a:gd name="T16" fmla="*/ 397 w 749"/>
              <a:gd name="T17" fmla="*/ 64 h 524"/>
              <a:gd name="T18" fmla="*/ 361 w 749"/>
              <a:gd name="T19" fmla="*/ 18 h 524"/>
              <a:gd name="T20" fmla="*/ 324 w 749"/>
              <a:gd name="T21" fmla="*/ 0 h 524"/>
              <a:gd name="T22" fmla="*/ 306 w 749"/>
              <a:gd name="T23" fmla="*/ 18 h 524"/>
              <a:gd name="T24" fmla="*/ 279 w 749"/>
              <a:gd name="T25" fmla="*/ 54 h 524"/>
              <a:gd name="T26" fmla="*/ 224 w 749"/>
              <a:gd name="T27" fmla="*/ 68 h 524"/>
              <a:gd name="T28" fmla="*/ 155 w 749"/>
              <a:gd name="T29" fmla="*/ 77 h 524"/>
              <a:gd name="T30" fmla="*/ 128 w 749"/>
              <a:gd name="T31" fmla="*/ 100 h 524"/>
              <a:gd name="T32" fmla="*/ 73 w 749"/>
              <a:gd name="T33" fmla="*/ 109 h 524"/>
              <a:gd name="T34" fmla="*/ 5 w 749"/>
              <a:gd name="T35" fmla="*/ 91 h 524"/>
              <a:gd name="T36" fmla="*/ 0 w 749"/>
              <a:gd name="T37" fmla="*/ 127 h 524"/>
              <a:gd name="T38" fmla="*/ 23 w 749"/>
              <a:gd name="T39" fmla="*/ 173 h 524"/>
              <a:gd name="T40" fmla="*/ 60 w 749"/>
              <a:gd name="T41" fmla="*/ 191 h 524"/>
              <a:gd name="T42" fmla="*/ 73 w 749"/>
              <a:gd name="T43" fmla="*/ 223 h 524"/>
              <a:gd name="T44" fmla="*/ 60 w 749"/>
              <a:gd name="T45" fmla="*/ 251 h 524"/>
              <a:gd name="T46" fmla="*/ 41 w 749"/>
              <a:gd name="T47" fmla="*/ 287 h 524"/>
              <a:gd name="T48" fmla="*/ 73 w 749"/>
              <a:gd name="T49" fmla="*/ 310 h 524"/>
              <a:gd name="T50" fmla="*/ 133 w 749"/>
              <a:gd name="T51" fmla="*/ 328 h 524"/>
              <a:gd name="T52" fmla="*/ 160 w 749"/>
              <a:gd name="T53" fmla="*/ 292 h 524"/>
              <a:gd name="T54" fmla="*/ 197 w 749"/>
              <a:gd name="T55" fmla="*/ 273 h 524"/>
              <a:gd name="T56" fmla="*/ 219 w 749"/>
              <a:gd name="T57" fmla="*/ 310 h 524"/>
              <a:gd name="T58" fmla="*/ 215 w 749"/>
              <a:gd name="T59" fmla="*/ 397 h 524"/>
              <a:gd name="T60" fmla="*/ 197 w 749"/>
              <a:gd name="T61" fmla="*/ 447 h 524"/>
              <a:gd name="T62" fmla="*/ 215 w 749"/>
              <a:gd name="T63" fmla="*/ 460 h 524"/>
              <a:gd name="T64" fmla="*/ 265 w 749"/>
              <a:gd name="T65" fmla="*/ 442 h 524"/>
              <a:gd name="T66" fmla="*/ 288 w 749"/>
              <a:gd name="T67" fmla="*/ 419 h 524"/>
              <a:gd name="T68" fmla="*/ 301 w 749"/>
              <a:gd name="T69" fmla="*/ 410 h 524"/>
              <a:gd name="T70" fmla="*/ 333 w 749"/>
              <a:gd name="T71" fmla="*/ 419 h 524"/>
              <a:gd name="T72" fmla="*/ 356 w 749"/>
              <a:gd name="T73" fmla="*/ 479 h 524"/>
              <a:gd name="T74" fmla="*/ 379 w 749"/>
              <a:gd name="T75" fmla="*/ 483 h 524"/>
              <a:gd name="T76" fmla="*/ 411 w 749"/>
              <a:gd name="T77" fmla="*/ 470 h 524"/>
              <a:gd name="T78" fmla="*/ 425 w 749"/>
              <a:gd name="T79" fmla="*/ 451 h 524"/>
              <a:gd name="T80" fmla="*/ 461 w 749"/>
              <a:gd name="T81" fmla="*/ 451 h 524"/>
              <a:gd name="T82" fmla="*/ 502 w 749"/>
              <a:gd name="T83" fmla="*/ 483 h 524"/>
              <a:gd name="T84" fmla="*/ 571 w 749"/>
              <a:gd name="T85" fmla="*/ 520 h 524"/>
              <a:gd name="T86" fmla="*/ 616 w 749"/>
              <a:gd name="T87" fmla="*/ 515 h 524"/>
              <a:gd name="T88" fmla="*/ 635 w 749"/>
              <a:gd name="T89" fmla="*/ 497 h 524"/>
              <a:gd name="T90" fmla="*/ 689 w 749"/>
              <a:gd name="T91" fmla="*/ 401 h 524"/>
              <a:gd name="T92" fmla="*/ 698 w 749"/>
              <a:gd name="T93" fmla="*/ 328 h 524"/>
              <a:gd name="T94" fmla="*/ 749 w 749"/>
              <a:gd name="T95" fmla="*/ 59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49" h="524">
                <a:moveTo>
                  <a:pt x="749" y="59"/>
                </a:moveTo>
                <a:lnTo>
                  <a:pt x="749" y="59"/>
                </a:lnTo>
                <a:lnTo>
                  <a:pt x="735" y="45"/>
                </a:lnTo>
                <a:lnTo>
                  <a:pt x="726" y="41"/>
                </a:lnTo>
                <a:lnTo>
                  <a:pt x="717" y="36"/>
                </a:lnTo>
                <a:lnTo>
                  <a:pt x="703" y="36"/>
                </a:lnTo>
                <a:lnTo>
                  <a:pt x="680" y="36"/>
                </a:lnTo>
                <a:lnTo>
                  <a:pt x="662" y="45"/>
                </a:lnTo>
                <a:lnTo>
                  <a:pt x="662" y="45"/>
                </a:lnTo>
                <a:lnTo>
                  <a:pt x="653" y="45"/>
                </a:lnTo>
                <a:lnTo>
                  <a:pt x="639" y="45"/>
                </a:lnTo>
                <a:lnTo>
                  <a:pt x="616" y="41"/>
                </a:lnTo>
                <a:lnTo>
                  <a:pt x="593" y="27"/>
                </a:lnTo>
                <a:lnTo>
                  <a:pt x="593" y="27"/>
                </a:lnTo>
                <a:lnTo>
                  <a:pt x="589" y="27"/>
                </a:lnTo>
                <a:lnTo>
                  <a:pt x="571" y="22"/>
                </a:lnTo>
                <a:lnTo>
                  <a:pt x="552" y="27"/>
                </a:lnTo>
                <a:lnTo>
                  <a:pt x="539" y="36"/>
                </a:lnTo>
                <a:lnTo>
                  <a:pt x="530" y="45"/>
                </a:lnTo>
                <a:lnTo>
                  <a:pt x="530" y="45"/>
                </a:lnTo>
                <a:lnTo>
                  <a:pt x="502" y="73"/>
                </a:lnTo>
                <a:lnTo>
                  <a:pt x="489" y="86"/>
                </a:lnTo>
                <a:lnTo>
                  <a:pt x="470" y="100"/>
                </a:lnTo>
                <a:lnTo>
                  <a:pt x="452" y="105"/>
                </a:lnTo>
                <a:lnTo>
                  <a:pt x="434" y="105"/>
                </a:lnTo>
                <a:lnTo>
                  <a:pt x="416" y="91"/>
                </a:lnTo>
                <a:lnTo>
                  <a:pt x="397" y="64"/>
                </a:lnTo>
                <a:lnTo>
                  <a:pt x="397" y="64"/>
                </a:lnTo>
                <a:lnTo>
                  <a:pt x="379" y="36"/>
                </a:lnTo>
                <a:lnTo>
                  <a:pt x="361" y="18"/>
                </a:lnTo>
                <a:lnTo>
                  <a:pt x="347" y="9"/>
                </a:lnTo>
                <a:lnTo>
                  <a:pt x="338" y="0"/>
                </a:lnTo>
                <a:lnTo>
                  <a:pt x="324" y="0"/>
                </a:lnTo>
                <a:lnTo>
                  <a:pt x="315" y="4"/>
                </a:lnTo>
                <a:lnTo>
                  <a:pt x="306" y="18"/>
                </a:lnTo>
                <a:lnTo>
                  <a:pt x="306" y="18"/>
                </a:lnTo>
                <a:lnTo>
                  <a:pt x="297" y="32"/>
                </a:lnTo>
                <a:lnTo>
                  <a:pt x="288" y="50"/>
                </a:lnTo>
                <a:lnTo>
                  <a:pt x="279" y="54"/>
                </a:lnTo>
                <a:lnTo>
                  <a:pt x="265" y="59"/>
                </a:lnTo>
                <a:lnTo>
                  <a:pt x="247" y="64"/>
                </a:lnTo>
                <a:lnTo>
                  <a:pt x="224" y="68"/>
                </a:lnTo>
                <a:lnTo>
                  <a:pt x="224" y="68"/>
                </a:lnTo>
                <a:lnTo>
                  <a:pt x="183" y="73"/>
                </a:lnTo>
                <a:lnTo>
                  <a:pt x="155" y="77"/>
                </a:lnTo>
                <a:lnTo>
                  <a:pt x="137" y="86"/>
                </a:lnTo>
                <a:lnTo>
                  <a:pt x="128" y="100"/>
                </a:lnTo>
                <a:lnTo>
                  <a:pt x="128" y="100"/>
                </a:lnTo>
                <a:lnTo>
                  <a:pt x="119" y="105"/>
                </a:lnTo>
                <a:lnTo>
                  <a:pt x="105" y="105"/>
                </a:lnTo>
                <a:lnTo>
                  <a:pt x="73" y="109"/>
                </a:lnTo>
                <a:lnTo>
                  <a:pt x="32" y="105"/>
                </a:lnTo>
                <a:lnTo>
                  <a:pt x="19" y="100"/>
                </a:lnTo>
                <a:lnTo>
                  <a:pt x="5" y="91"/>
                </a:lnTo>
                <a:lnTo>
                  <a:pt x="5" y="91"/>
                </a:lnTo>
                <a:lnTo>
                  <a:pt x="0" y="100"/>
                </a:lnTo>
                <a:lnTo>
                  <a:pt x="0" y="127"/>
                </a:lnTo>
                <a:lnTo>
                  <a:pt x="5" y="141"/>
                </a:lnTo>
                <a:lnTo>
                  <a:pt x="9" y="159"/>
                </a:lnTo>
                <a:lnTo>
                  <a:pt x="23" y="173"/>
                </a:lnTo>
                <a:lnTo>
                  <a:pt x="41" y="182"/>
                </a:lnTo>
                <a:lnTo>
                  <a:pt x="41" y="182"/>
                </a:lnTo>
                <a:lnTo>
                  <a:pt x="60" y="191"/>
                </a:lnTo>
                <a:lnTo>
                  <a:pt x="69" y="200"/>
                </a:lnTo>
                <a:lnTo>
                  <a:pt x="73" y="214"/>
                </a:lnTo>
                <a:lnTo>
                  <a:pt x="73" y="223"/>
                </a:lnTo>
                <a:lnTo>
                  <a:pt x="64" y="241"/>
                </a:lnTo>
                <a:lnTo>
                  <a:pt x="60" y="251"/>
                </a:lnTo>
                <a:lnTo>
                  <a:pt x="60" y="251"/>
                </a:lnTo>
                <a:lnTo>
                  <a:pt x="51" y="260"/>
                </a:lnTo>
                <a:lnTo>
                  <a:pt x="41" y="278"/>
                </a:lnTo>
                <a:lnTo>
                  <a:pt x="41" y="287"/>
                </a:lnTo>
                <a:lnTo>
                  <a:pt x="46" y="296"/>
                </a:lnTo>
                <a:lnTo>
                  <a:pt x="55" y="305"/>
                </a:lnTo>
                <a:lnTo>
                  <a:pt x="73" y="310"/>
                </a:lnTo>
                <a:lnTo>
                  <a:pt x="110" y="319"/>
                </a:lnTo>
                <a:lnTo>
                  <a:pt x="119" y="333"/>
                </a:lnTo>
                <a:lnTo>
                  <a:pt x="133" y="328"/>
                </a:lnTo>
                <a:lnTo>
                  <a:pt x="133" y="328"/>
                </a:lnTo>
                <a:lnTo>
                  <a:pt x="142" y="314"/>
                </a:lnTo>
                <a:lnTo>
                  <a:pt x="160" y="292"/>
                </a:lnTo>
                <a:lnTo>
                  <a:pt x="174" y="283"/>
                </a:lnTo>
                <a:lnTo>
                  <a:pt x="183" y="273"/>
                </a:lnTo>
                <a:lnTo>
                  <a:pt x="197" y="273"/>
                </a:lnTo>
                <a:lnTo>
                  <a:pt x="206" y="283"/>
                </a:lnTo>
                <a:lnTo>
                  <a:pt x="206" y="283"/>
                </a:lnTo>
                <a:lnTo>
                  <a:pt x="219" y="310"/>
                </a:lnTo>
                <a:lnTo>
                  <a:pt x="224" y="337"/>
                </a:lnTo>
                <a:lnTo>
                  <a:pt x="224" y="365"/>
                </a:lnTo>
                <a:lnTo>
                  <a:pt x="215" y="397"/>
                </a:lnTo>
                <a:lnTo>
                  <a:pt x="215" y="397"/>
                </a:lnTo>
                <a:lnTo>
                  <a:pt x="201" y="428"/>
                </a:lnTo>
                <a:lnTo>
                  <a:pt x="197" y="447"/>
                </a:lnTo>
                <a:lnTo>
                  <a:pt x="197" y="456"/>
                </a:lnTo>
                <a:lnTo>
                  <a:pt x="201" y="460"/>
                </a:lnTo>
                <a:lnTo>
                  <a:pt x="215" y="460"/>
                </a:lnTo>
                <a:lnTo>
                  <a:pt x="233" y="456"/>
                </a:lnTo>
                <a:lnTo>
                  <a:pt x="233" y="456"/>
                </a:lnTo>
                <a:lnTo>
                  <a:pt x="265" y="442"/>
                </a:lnTo>
                <a:lnTo>
                  <a:pt x="279" y="433"/>
                </a:lnTo>
                <a:lnTo>
                  <a:pt x="288" y="424"/>
                </a:lnTo>
                <a:lnTo>
                  <a:pt x="288" y="419"/>
                </a:lnTo>
                <a:lnTo>
                  <a:pt x="288" y="419"/>
                </a:lnTo>
                <a:lnTo>
                  <a:pt x="292" y="415"/>
                </a:lnTo>
                <a:lnTo>
                  <a:pt x="301" y="410"/>
                </a:lnTo>
                <a:lnTo>
                  <a:pt x="311" y="410"/>
                </a:lnTo>
                <a:lnTo>
                  <a:pt x="324" y="410"/>
                </a:lnTo>
                <a:lnTo>
                  <a:pt x="333" y="419"/>
                </a:lnTo>
                <a:lnTo>
                  <a:pt x="352" y="428"/>
                </a:lnTo>
                <a:lnTo>
                  <a:pt x="356" y="474"/>
                </a:lnTo>
                <a:lnTo>
                  <a:pt x="356" y="479"/>
                </a:lnTo>
                <a:lnTo>
                  <a:pt x="356" y="479"/>
                </a:lnTo>
                <a:lnTo>
                  <a:pt x="361" y="479"/>
                </a:lnTo>
                <a:lnTo>
                  <a:pt x="379" y="483"/>
                </a:lnTo>
                <a:lnTo>
                  <a:pt x="388" y="483"/>
                </a:lnTo>
                <a:lnTo>
                  <a:pt x="397" y="479"/>
                </a:lnTo>
                <a:lnTo>
                  <a:pt x="411" y="470"/>
                </a:lnTo>
                <a:lnTo>
                  <a:pt x="420" y="456"/>
                </a:lnTo>
                <a:lnTo>
                  <a:pt x="420" y="456"/>
                </a:lnTo>
                <a:lnTo>
                  <a:pt x="425" y="451"/>
                </a:lnTo>
                <a:lnTo>
                  <a:pt x="438" y="447"/>
                </a:lnTo>
                <a:lnTo>
                  <a:pt x="452" y="447"/>
                </a:lnTo>
                <a:lnTo>
                  <a:pt x="461" y="451"/>
                </a:lnTo>
                <a:lnTo>
                  <a:pt x="470" y="456"/>
                </a:lnTo>
                <a:lnTo>
                  <a:pt x="470" y="456"/>
                </a:lnTo>
                <a:lnTo>
                  <a:pt x="502" y="483"/>
                </a:lnTo>
                <a:lnTo>
                  <a:pt x="525" y="497"/>
                </a:lnTo>
                <a:lnTo>
                  <a:pt x="548" y="511"/>
                </a:lnTo>
                <a:lnTo>
                  <a:pt x="571" y="520"/>
                </a:lnTo>
                <a:lnTo>
                  <a:pt x="593" y="524"/>
                </a:lnTo>
                <a:lnTo>
                  <a:pt x="607" y="520"/>
                </a:lnTo>
                <a:lnTo>
                  <a:pt x="616" y="515"/>
                </a:lnTo>
                <a:lnTo>
                  <a:pt x="625" y="511"/>
                </a:lnTo>
                <a:lnTo>
                  <a:pt x="635" y="497"/>
                </a:lnTo>
                <a:lnTo>
                  <a:pt x="635" y="497"/>
                </a:lnTo>
                <a:lnTo>
                  <a:pt x="662" y="456"/>
                </a:lnTo>
                <a:lnTo>
                  <a:pt x="680" y="419"/>
                </a:lnTo>
                <a:lnTo>
                  <a:pt x="689" y="401"/>
                </a:lnTo>
                <a:lnTo>
                  <a:pt x="694" y="383"/>
                </a:lnTo>
                <a:lnTo>
                  <a:pt x="698" y="355"/>
                </a:lnTo>
                <a:lnTo>
                  <a:pt x="698" y="328"/>
                </a:lnTo>
                <a:lnTo>
                  <a:pt x="698" y="328"/>
                </a:lnTo>
                <a:lnTo>
                  <a:pt x="694" y="164"/>
                </a:lnTo>
                <a:lnTo>
                  <a:pt x="749" y="59"/>
                </a:lnTo>
                <a:lnTo>
                  <a:pt x="749" y="59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7899400" y="760413"/>
            <a:ext cx="2362200" cy="1824038"/>
          </a:xfrm>
          <a:custGeom>
            <a:avLst/>
            <a:gdLst>
              <a:gd name="T0" fmla="*/ 1150 w 1488"/>
              <a:gd name="T1" fmla="*/ 82 h 1149"/>
              <a:gd name="T2" fmla="*/ 1260 w 1488"/>
              <a:gd name="T3" fmla="*/ 132 h 1149"/>
              <a:gd name="T4" fmla="*/ 1319 w 1488"/>
              <a:gd name="T5" fmla="*/ 178 h 1149"/>
              <a:gd name="T6" fmla="*/ 1351 w 1488"/>
              <a:gd name="T7" fmla="*/ 232 h 1149"/>
              <a:gd name="T8" fmla="*/ 1465 w 1488"/>
              <a:gd name="T9" fmla="*/ 260 h 1149"/>
              <a:gd name="T10" fmla="*/ 1483 w 1488"/>
              <a:gd name="T11" fmla="*/ 323 h 1149"/>
              <a:gd name="T12" fmla="*/ 1415 w 1488"/>
              <a:gd name="T13" fmla="*/ 415 h 1149"/>
              <a:gd name="T14" fmla="*/ 1346 w 1488"/>
              <a:gd name="T15" fmla="*/ 442 h 1149"/>
              <a:gd name="T16" fmla="*/ 1291 w 1488"/>
              <a:gd name="T17" fmla="*/ 515 h 1149"/>
              <a:gd name="T18" fmla="*/ 1264 w 1488"/>
              <a:gd name="T19" fmla="*/ 574 h 1149"/>
              <a:gd name="T20" fmla="*/ 1223 w 1488"/>
              <a:gd name="T21" fmla="*/ 620 h 1149"/>
              <a:gd name="T22" fmla="*/ 1250 w 1488"/>
              <a:gd name="T23" fmla="*/ 688 h 1149"/>
              <a:gd name="T24" fmla="*/ 1333 w 1488"/>
              <a:gd name="T25" fmla="*/ 707 h 1149"/>
              <a:gd name="T26" fmla="*/ 1291 w 1488"/>
              <a:gd name="T27" fmla="*/ 775 h 1149"/>
              <a:gd name="T28" fmla="*/ 1260 w 1488"/>
              <a:gd name="T29" fmla="*/ 875 h 1149"/>
              <a:gd name="T30" fmla="*/ 1205 w 1488"/>
              <a:gd name="T31" fmla="*/ 889 h 1149"/>
              <a:gd name="T32" fmla="*/ 1068 w 1488"/>
              <a:gd name="T33" fmla="*/ 935 h 1149"/>
              <a:gd name="T34" fmla="*/ 1009 w 1488"/>
              <a:gd name="T35" fmla="*/ 971 h 1149"/>
              <a:gd name="T36" fmla="*/ 940 w 1488"/>
              <a:gd name="T37" fmla="*/ 939 h 1149"/>
              <a:gd name="T38" fmla="*/ 844 w 1488"/>
              <a:gd name="T39" fmla="*/ 967 h 1149"/>
              <a:gd name="T40" fmla="*/ 771 w 1488"/>
              <a:gd name="T41" fmla="*/ 1135 h 1149"/>
              <a:gd name="T42" fmla="*/ 735 w 1488"/>
              <a:gd name="T43" fmla="*/ 1126 h 1149"/>
              <a:gd name="T44" fmla="*/ 689 w 1488"/>
              <a:gd name="T45" fmla="*/ 1145 h 1149"/>
              <a:gd name="T46" fmla="*/ 593 w 1488"/>
              <a:gd name="T47" fmla="*/ 1126 h 1149"/>
              <a:gd name="T48" fmla="*/ 516 w 1488"/>
              <a:gd name="T49" fmla="*/ 1113 h 1149"/>
              <a:gd name="T50" fmla="*/ 534 w 1488"/>
              <a:gd name="T51" fmla="*/ 1067 h 1149"/>
              <a:gd name="T52" fmla="*/ 511 w 1488"/>
              <a:gd name="T53" fmla="*/ 1053 h 1149"/>
              <a:gd name="T54" fmla="*/ 493 w 1488"/>
              <a:gd name="T55" fmla="*/ 999 h 1149"/>
              <a:gd name="T56" fmla="*/ 443 w 1488"/>
              <a:gd name="T57" fmla="*/ 1012 h 1149"/>
              <a:gd name="T58" fmla="*/ 402 w 1488"/>
              <a:gd name="T59" fmla="*/ 1008 h 1149"/>
              <a:gd name="T60" fmla="*/ 329 w 1488"/>
              <a:gd name="T61" fmla="*/ 1012 h 1149"/>
              <a:gd name="T62" fmla="*/ 251 w 1488"/>
              <a:gd name="T63" fmla="*/ 1108 h 1149"/>
              <a:gd name="T64" fmla="*/ 192 w 1488"/>
              <a:gd name="T65" fmla="*/ 1140 h 1149"/>
              <a:gd name="T66" fmla="*/ 160 w 1488"/>
              <a:gd name="T67" fmla="*/ 1108 h 1149"/>
              <a:gd name="T68" fmla="*/ 105 w 1488"/>
              <a:gd name="T69" fmla="*/ 1126 h 1149"/>
              <a:gd name="T70" fmla="*/ 69 w 1488"/>
              <a:gd name="T71" fmla="*/ 1145 h 1149"/>
              <a:gd name="T72" fmla="*/ 78 w 1488"/>
              <a:gd name="T73" fmla="*/ 1104 h 1149"/>
              <a:gd name="T74" fmla="*/ 69 w 1488"/>
              <a:gd name="T75" fmla="*/ 1067 h 1149"/>
              <a:gd name="T76" fmla="*/ 19 w 1488"/>
              <a:gd name="T77" fmla="*/ 1053 h 1149"/>
              <a:gd name="T78" fmla="*/ 14 w 1488"/>
              <a:gd name="T79" fmla="*/ 948 h 1149"/>
              <a:gd name="T80" fmla="*/ 0 w 1488"/>
              <a:gd name="T81" fmla="*/ 894 h 1149"/>
              <a:gd name="T82" fmla="*/ 37 w 1488"/>
              <a:gd name="T83" fmla="*/ 848 h 1149"/>
              <a:gd name="T84" fmla="*/ 215 w 1488"/>
              <a:gd name="T85" fmla="*/ 793 h 1149"/>
              <a:gd name="T86" fmla="*/ 320 w 1488"/>
              <a:gd name="T87" fmla="*/ 752 h 1149"/>
              <a:gd name="T88" fmla="*/ 557 w 1488"/>
              <a:gd name="T89" fmla="*/ 679 h 1149"/>
              <a:gd name="T90" fmla="*/ 621 w 1488"/>
              <a:gd name="T91" fmla="*/ 670 h 1149"/>
              <a:gd name="T92" fmla="*/ 685 w 1488"/>
              <a:gd name="T93" fmla="*/ 652 h 1149"/>
              <a:gd name="T94" fmla="*/ 739 w 1488"/>
              <a:gd name="T95" fmla="*/ 661 h 1149"/>
              <a:gd name="T96" fmla="*/ 785 w 1488"/>
              <a:gd name="T97" fmla="*/ 652 h 1149"/>
              <a:gd name="T98" fmla="*/ 817 w 1488"/>
              <a:gd name="T99" fmla="*/ 620 h 1149"/>
              <a:gd name="T100" fmla="*/ 926 w 1488"/>
              <a:gd name="T101" fmla="*/ 634 h 1149"/>
              <a:gd name="T102" fmla="*/ 1036 w 1488"/>
              <a:gd name="T103" fmla="*/ 579 h 1149"/>
              <a:gd name="T104" fmla="*/ 1041 w 1488"/>
              <a:gd name="T105" fmla="*/ 511 h 1149"/>
              <a:gd name="T106" fmla="*/ 1027 w 1488"/>
              <a:gd name="T107" fmla="*/ 319 h 1149"/>
              <a:gd name="T108" fmla="*/ 1004 w 1488"/>
              <a:gd name="T109" fmla="*/ 182 h 1149"/>
              <a:gd name="T110" fmla="*/ 1059 w 1488"/>
              <a:gd name="T111" fmla="*/ 41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88" h="1149">
                <a:moveTo>
                  <a:pt x="1072" y="0"/>
                </a:moveTo>
                <a:lnTo>
                  <a:pt x="1072" y="0"/>
                </a:lnTo>
                <a:lnTo>
                  <a:pt x="1086" y="18"/>
                </a:lnTo>
                <a:lnTo>
                  <a:pt x="1127" y="59"/>
                </a:lnTo>
                <a:lnTo>
                  <a:pt x="1150" y="82"/>
                </a:lnTo>
                <a:lnTo>
                  <a:pt x="1177" y="100"/>
                </a:lnTo>
                <a:lnTo>
                  <a:pt x="1205" y="118"/>
                </a:lnTo>
                <a:lnTo>
                  <a:pt x="1237" y="127"/>
                </a:lnTo>
                <a:lnTo>
                  <a:pt x="1237" y="127"/>
                </a:lnTo>
                <a:lnTo>
                  <a:pt x="1260" y="132"/>
                </a:lnTo>
                <a:lnTo>
                  <a:pt x="1278" y="136"/>
                </a:lnTo>
                <a:lnTo>
                  <a:pt x="1296" y="146"/>
                </a:lnTo>
                <a:lnTo>
                  <a:pt x="1305" y="155"/>
                </a:lnTo>
                <a:lnTo>
                  <a:pt x="1314" y="173"/>
                </a:lnTo>
                <a:lnTo>
                  <a:pt x="1319" y="178"/>
                </a:lnTo>
                <a:lnTo>
                  <a:pt x="1319" y="178"/>
                </a:lnTo>
                <a:lnTo>
                  <a:pt x="1319" y="187"/>
                </a:lnTo>
                <a:lnTo>
                  <a:pt x="1323" y="209"/>
                </a:lnTo>
                <a:lnTo>
                  <a:pt x="1337" y="223"/>
                </a:lnTo>
                <a:lnTo>
                  <a:pt x="1351" y="232"/>
                </a:lnTo>
                <a:lnTo>
                  <a:pt x="1369" y="241"/>
                </a:lnTo>
                <a:lnTo>
                  <a:pt x="1401" y="246"/>
                </a:lnTo>
                <a:lnTo>
                  <a:pt x="1401" y="246"/>
                </a:lnTo>
                <a:lnTo>
                  <a:pt x="1451" y="251"/>
                </a:lnTo>
                <a:lnTo>
                  <a:pt x="1465" y="260"/>
                </a:lnTo>
                <a:lnTo>
                  <a:pt x="1479" y="264"/>
                </a:lnTo>
                <a:lnTo>
                  <a:pt x="1483" y="273"/>
                </a:lnTo>
                <a:lnTo>
                  <a:pt x="1488" y="287"/>
                </a:lnTo>
                <a:lnTo>
                  <a:pt x="1483" y="323"/>
                </a:lnTo>
                <a:lnTo>
                  <a:pt x="1483" y="323"/>
                </a:lnTo>
                <a:lnTo>
                  <a:pt x="1474" y="346"/>
                </a:lnTo>
                <a:lnTo>
                  <a:pt x="1465" y="365"/>
                </a:lnTo>
                <a:lnTo>
                  <a:pt x="1451" y="383"/>
                </a:lnTo>
                <a:lnTo>
                  <a:pt x="1433" y="401"/>
                </a:lnTo>
                <a:lnTo>
                  <a:pt x="1415" y="415"/>
                </a:lnTo>
                <a:lnTo>
                  <a:pt x="1396" y="428"/>
                </a:lnTo>
                <a:lnTo>
                  <a:pt x="1378" y="433"/>
                </a:lnTo>
                <a:lnTo>
                  <a:pt x="1355" y="438"/>
                </a:lnTo>
                <a:lnTo>
                  <a:pt x="1355" y="438"/>
                </a:lnTo>
                <a:lnTo>
                  <a:pt x="1346" y="442"/>
                </a:lnTo>
                <a:lnTo>
                  <a:pt x="1323" y="451"/>
                </a:lnTo>
                <a:lnTo>
                  <a:pt x="1314" y="460"/>
                </a:lnTo>
                <a:lnTo>
                  <a:pt x="1301" y="474"/>
                </a:lnTo>
                <a:lnTo>
                  <a:pt x="1296" y="492"/>
                </a:lnTo>
                <a:lnTo>
                  <a:pt x="1291" y="515"/>
                </a:lnTo>
                <a:lnTo>
                  <a:pt x="1291" y="515"/>
                </a:lnTo>
                <a:lnTo>
                  <a:pt x="1291" y="538"/>
                </a:lnTo>
                <a:lnTo>
                  <a:pt x="1282" y="556"/>
                </a:lnTo>
                <a:lnTo>
                  <a:pt x="1273" y="565"/>
                </a:lnTo>
                <a:lnTo>
                  <a:pt x="1264" y="574"/>
                </a:lnTo>
                <a:lnTo>
                  <a:pt x="1246" y="584"/>
                </a:lnTo>
                <a:lnTo>
                  <a:pt x="1237" y="584"/>
                </a:lnTo>
                <a:lnTo>
                  <a:pt x="1237" y="584"/>
                </a:lnTo>
                <a:lnTo>
                  <a:pt x="1232" y="593"/>
                </a:lnTo>
                <a:lnTo>
                  <a:pt x="1223" y="620"/>
                </a:lnTo>
                <a:lnTo>
                  <a:pt x="1223" y="634"/>
                </a:lnTo>
                <a:lnTo>
                  <a:pt x="1223" y="652"/>
                </a:lnTo>
                <a:lnTo>
                  <a:pt x="1232" y="670"/>
                </a:lnTo>
                <a:lnTo>
                  <a:pt x="1250" y="688"/>
                </a:lnTo>
                <a:lnTo>
                  <a:pt x="1250" y="688"/>
                </a:lnTo>
                <a:lnTo>
                  <a:pt x="1314" y="688"/>
                </a:lnTo>
                <a:lnTo>
                  <a:pt x="1314" y="688"/>
                </a:lnTo>
                <a:lnTo>
                  <a:pt x="1323" y="688"/>
                </a:lnTo>
                <a:lnTo>
                  <a:pt x="1328" y="693"/>
                </a:lnTo>
                <a:lnTo>
                  <a:pt x="1333" y="707"/>
                </a:lnTo>
                <a:lnTo>
                  <a:pt x="1333" y="729"/>
                </a:lnTo>
                <a:lnTo>
                  <a:pt x="1333" y="734"/>
                </a:lnTo>
                <a:lnTo>
                  <a:pt x="1333" y="734"/>
                </a:lnTo>
                <a:lnTo>
                  <a:pt x="1310" y="748"/>
                </a:lnTo>
                <a:lnTo>
                  <a:pt x="1291" y="775"/>
                </a:lnTo>
                <a:lnTo>
                  <a:pt x="1278" y="807"/>
                </a:lnTo>
                <a:lnTo>
                  <a:pt x="1264" y="848"/>
                </a:lnTo>
                <a:lnTo>
                  <a:pt x="1264" y="848"/>
                </a:lnTo>
                <a:lnTo>
                  <a:pt x="1264" y="857"/>
                </a:lnTo>
                <a:lnTo>
                  <a:pt x="1260" y="875"/>
                </a:lnTo>
                <a:lnTo>
                  <a:pt x="1250" y="885"/>
                </a:lnTo>
                <a:lnTo>
                  <a:pt x="1241" y="889"/>
                </a:lnTo>
                <a:lnTo>
                  <a:pt x="1228" y="894"/>
                </a:lnTo>
                <a:lnTo>
                  <a:pt x="1205" y="889"/>
                </a:lnTo>
                <a:lnTo>
                  <a:pt x="1205" y="889"/>
                </a:lnTo>
                <a:lnTo>
                  <a:pt x="1191" y="889"/>
                </a:lnTo>
                <a:lnTo>
                  <a:pt x="1150" y="894"/>
                </a:lnTo>
                <a:lnTo>
                  <a:pt x="1127" y="903"/>
                </a:lnTo>
                <a:lnTo>
                  <a:pt x="1100" y="917"/>
                </a:lnTo>
                <a:lnTo>
                  <a:pt x="1068" y="935"/>
                </a:lnTo>
                <a:lnTo>
                  <a:pt x="1041" y="962"/>
                </a:lnTo>
                <a:lnTo>
                  <a:pt x="1041" y="962"/>
                </a:lnTo>
                <a:lnTo>
                  <a:pt x="1036" y="967"/>
                </a:lnTo>
                <a:lnTo>
                  <a:pt x="1018" y="976"/>
                </a:lnTo>
                <a:lnTo>
                  <a:pt x="1009" y="971"/>
                </a:lnTo>
                <a:lnTo>
                  <a:pt x="995" y="967"/>
                </a:lnTo>
                <a:lnTo>
                  <a:pt x="977" y="958"/>
                </a:lnTo>
                <a:lnTo>
                  <a:pt x="954" y="939"/>
                </a:lnTo>
                <a:lnTo>
                  <a:pt x="954" y="939"/>
                </a:lnTo>
                <a:lnTo>
                  <a:pt x="940" y="939"/>
                </a:lnTo>
                <a:lnTo>
                  <a:pt x="926" y="935"/>
                </a:lnTo>
                <a:lnTo>
                  <a:pt x="908" y="935"/>
                </a:lnTo>
                <a:lnTo>
                  <a:pt x="885" y="939"/>
                </a:lnTo>
                <a:lnTo>
                  <a:pt x="867" y="948"/>
                </a:lnTo>
                <a:lnTo>
                  <a:pt x="844" y="967"/>
                </a:lnTo>
                <a:lnTo>
                  <a:pt x="826" y="994"/>
                </a:lnTo>
                <a:lnTo>
                  <a:pt x="826" y="994"/>
                </a:lnTo>
                <a:lnTo>
                  <a:pt x="799" y="1053"/>
                </a:lnTo>
                <a:lnTo>
                  <a:pt x="785" y="1099"/>
                </a:lnTo>
                <a:lnTo>
                  <a:pt x="771" y="1135"/>
                </a:lnTo>
                <a:lnTo>
                  <a:pt x="771" y="1135"/>
                </a:lnTo>
                <a:lnTo>
                  <a:pt x="771" y="1135"/>
                </a:lnTo>
                <a:lnTo>
                  <a:pt x="767" y="1131"/>
                </a:lnTo>
                <a:lnTo>
                  <a:pt x="753" y="1126"/>
                </a:lnTo>
                <a:lnTo>
                  <a:pt x="735" y="1126"/>
                </a:lnTo>
                <a:lnTo>
                  <a:pt x="726" y="1126"/>
                </a:lnTo>
                <a:lnTo>
                  <a:pt x="717" y="1135"/>
                </a:lnTo>
                <a:lnTo>
                  <a:pt x="717" y="1135"/>
                </a:lnTo>
                <a:lnTo>
                  <a:pt x="703" y="1140"/>
                </a:lnTo>
                <a:lnTo>
                  <a:pt x="689" y="1145"/>
                </a:lnTo>
                <a:lnTo>
                  <a:pt x="657" y="1140"/>
                </a:lnTo>
                <a:lnTo>
                  <a:pt x="625" y="1131"/>
                </a:lnTo>
                <a:lnTo>
                  <a:pt x="612" y="1126"/>
                </a:lnTo>
                <a:lnTo>
                  <a:pt x="612" y="1126"/>
                </a:lnTo>
                <a:lnTo>
                  <a:pt x="593" y="1126"/>
                </a:lnTo>
                <a:lnTo>
                  <a:pt x="561" y="1126"/>
                </a:lnTo>
                <a:lnTo>
                  <a:pt x="520" y="1126"/>
                </a:lnTo>
                <a:lnTo>
                  <a:pt x="520" y="1126"/>
                </a:lnTo>
                <a:lnTo>
                  <a:pt x="516" y="1122"/>
                </a:lnTo>
                <a:lnTo>
                  <a:pt x="516" y="1113"/>
                </a:lnTo>
                <a:lnTo>
                  <a:pt x="516" y="1104"/>
                </a:lnTo>
                <a:lnTo>
                  <a:pt x="530" y="1085"/>
                </a:lnTo>
                <a:lnTo>
                  <a:pt x="530" y="1085"/>
                </a:lnTo>
                <a:lnTo>
                  <a:pt x="534" y="1076"/>
                </a:lnTo>
                <a:lnTo>
                  <a:pt x="534" y="1067"/>
                </a:lnTo>
                <a:lnTo>
                  <a:pt x="534" y="1062"/>
                </a:lnTo>
                <a:lnTo>
                  <a:pt x="530" y="1058"/>
                </a:lnTo>
                <a:lnTo>
                  <a:pt x="520" y="1053"/>
                </a:lnTo>
                <a:lnTo>
                  <a:pt x="511" y="1053"/>
                </a:lnTo>
                <a:lnTo>
                  <a:pt x="511" y="1053"/>
                </a:lnTo>
                <a:lnTo>
                  <a:pt x="507" y="1035"/>
                </a:lnTo>
                <a:lnTo>
                  <a:pt x="498" y="1021"/>
                </a:lnTo>
                <a:lnTo>
                  <a:pt x="498" y="1008"/>
                </a:lnTo>
                <a:lnTo>
                  <a:pt x="498" y="1008"/>
                </a:lnTo>
                <a:lnTo>
                  <a:pt x="493" y="999"/>
                </a:lnTo>
                <a:lnTo>
                  <a:pt x="484" y="994"/>
                </a:lnTo>
                <a:lnTo>
                  <a:pt x="470" y="994"/>
                </a:lnTo>
                <a:lnTo>
                  <a:pt x="457" y="999"/>
                </a:lnTo>
                <a:lnTo>
                  <a:pt x="457" y="999"/>
                </a:lnTo>
                <a:lnTo>
                  <a:pt x="443" y="1012"/>
                </a:lnTo>
                <a:lnTo>
                  <a:pt x="434" y="1021"/>
                </a:lnTo>
                <a:lnTo>
                  <a:pt x="429" y="1021"/>
                </a:lnTo>
                <a:lnTo>
                  <a:pt x="420" y="1021"/>
                </a:lnTo>
                <a:lnTo>
                  <a:pt x="402" y="1008"/>
                </a:lnTo>
                <a:lnTo>
                  <a:pt x="402" y="1008"/>
                </a:lnTo>
                <a:lnTo>
                  <a:pt x="388" y="999"/>
                </a:lnTo>
                <a:lnTo>
                  <a:pt x="374" y="994"/>
                </a:lnTo>
                <a:lnTo>
                  <a:pt x="361" y="999"/>
                </a:lnTo>
                <a:lnTo>
                  <a:pt x="347" y="1003"/>
                </a:lnTo>
                <a:lnTo>
                  <a:pt x="329" y="1012"/>
                </a:lnTo>
                <a:lnTo>
                  <a:pt x="320" y="1017"/>
                </a:lnTo>
                <a:lnTo>
                  <a:pt x="320" y="1017"/>
                </a:lnTo>
                <a:lnTo>
                  <a:pt x="288" y="1053"/>
                </a:lnTo>
                <a:lnTo>
                  <a:pt x="260" y="1085"/>
                </a:lnTo>
                <a:lnTo>
                  <a:pt x="251" y="1108"/>
                </a:lnTo>
                <a:lnTo>
                  <a:pt x="242" y="1126"/>
                </a:lnTo>
                <a:lnTo>
                  <a:pt x="233" y="1140"/>
                </a:lnTo>
                <a:lnTo>
                  <a:pt x="233" y="1140"/>
                </a:lnTo>
                <a:lnTo>
                  <a:pt x="215" y="1140"/>
                </a:lnTo>
                <a:lnTo>
                  <a:pt x="192" y="1140"/>
                </a:lnTo>
                <a:lnTo>
                  <a:pt x="174" y="1131"/>
                </a:lnTo>
                <a:lnTo>
                  <a:pt x="174" y="1131"/>
                </a:lnTo>
                <a:lnTo>
                  <a:pt x="174" y="1131"/>
                </a:lnTo>
                <a:lnTo>
                  <a:pt x="169" y="1122"/>
                </a:lnTo>
                <a:lnTo>
                  <a:pt x="160" y="1108"/>
                </a:lnTo>
                <a:lnTo>
                  <a:pt x="151" y="1099"/>
                </a:lnTo>
                <a:lnTo>
                  <a:pt x="133" y="1090"/>
                </a:lnTo>
                <a:lnTo>
                  <a:pt x="133" y="1090"/>
                </a:lnTo>
                <a:lnTo>
                  <a:pt x="114" y="1108"/>
                </a:lnTo>
                <a:lnTo>
                  <a:pt x="105" y="1126"/>
                </a:lnTo>
                <a:lnTo>
                  <a:pt x="101" y="1149"/>
                </a:lnTo>
                <a:lnTo>
                  <a:pt x="101" y="1149"/>
                </a:lnTo>
                <a:lnTo>
                  <a:pt x="92" y="1149"/>
                </a:lnTo>
                <a:lnTo>
                  <a:pt x="73" y="1149"/>
                </a:lnTo>
                <a:lnTo>
                  <a:pt x="69" y="1145"/>
                </a:lnTo>
                <a:lnTo>
                  <a:pt x="64" y="1140"/>
                </a:lnTo>
                <a:lnTo>
                  <a:pt x="64" y="1126"/>
                </a:lnTo>
                <a:lnTo>
                  <a:pt x="69" y="1113"/>
                </a:lnTo>
                <a:lnTo>
                  <a:pt x="69" y="1113"/>
                </a:lnTo>
                <a:lnTo>
                  <a:pt x="78" y="1104"/>
                </a:lnTo>
                <a:lnTo>
                  <a:pt x="92" y="1090"/>
                </a:lnTo>
                <a:lnTo>
                  <a:pt x="96" y="1081"/>
                </a:lnTo>
                <a:lnTo>
                  <a:pt x="96" y="1072"/>
                </a:lnTo>
                <a:lnTo>
                  <a:pt x="87" y="1067"/>
                </a:lnTo>
                <a:lnTo>
                  <a:pt x="69" y="1067"/>
                </a:lnTo>
                <a:lnTo>
                  <a:pt x="69" y="1067"/>
                </a:lnTo>
                <a:lnTo>
                  <a:pt x="46" y="1067"/>
                </a:lnTo>
                <a:lnTo>
                  <a:pt x="32" y="1062"/>
                </a:lnTo>
                <a:lnTo>
                  <a:pt x="23" y="1058"/>
                </a:lnTo>
                <a:lnTo>
                  <a:pt x="19" y="1053"/>
                </a:lnTo>
                <a:lnTo>
                  <a:pt x="19" y="1044"/>
                </a:lnTo>
                <a:lnTo>
                  <a:pt x="19" y="1040"/>
                </a:lnTo>
                <a:lnTo>
                  <a:pt x="19" y="1040"/>
                </a:lnTo>
                <a:lnTo>
                  <a:pt x="19" y="990"/>
                </a:lnTo>
                <a:lnTo>
                  <a:pt x="14" y="948"/>
                </a:lnTo>
                <a:lnTo>
                  <a:pt x="9" y="935"/>
                </a:lnTo>
                <a:lnTo>
                  <a:pt x="5" y="926"/>
                </a:lnTo>
                <a:lnTo>
                  <a:pt x="5" y="926"/>
                </a:lnTo>
                <a:lnTo>
                  <a:pt x="5" y="917"/>
                </a:lnTo>
                <a:lnTo>
                  <a:pt x="0" y="894"/>
                </a:lnTo>
                <a:lnTo>
                  <a:pt x="5" y="880"/>
                </a:lnTo>
                <a:lnTo>
                  <a:pt x="9" y="866"/>
                </a:lnTo>
                <a:lnTo>
                  <a:pt x="19" y="857"/>
                </a:lnTo>
                <a:lnTo>
                  <a:pt x="37" y="848"/>
                </a:lnTo>
                <a:lnTo>
                  <a:pt x="37" y="848"/>
                </a:lnTo>
                <a:lnTo>
                  <a:pt x="124" y="816"/>
                </a:lnTo>
                <a:lnTo>
                  <a:pt x="169" y="798"/>
                </a:lnTo>
                <a:lnTo>
                  <a:pt x="169" y="798"/>
                </a:lnTo>
                <a:lnTo>
                  <a:pt x="183" y="798"/>
                </a:lnTo>
                <a:lnTo>
                  <a:pt x="215" y="793"/>
                </a:lnTo>
                <a:lnTo>
                  <a:pt x="251" y="780"/>
                </a:lnTo>
                <a:lnTo>
                  <a:pt x="270" y="771"/>
                </a:lnTo>
                <a:lnTo>
                  <a:pt x="283" y="761"/>
                </a:lnTo>
                <a:lnTo>
                  <a:pt x="283" y="761"/>
                </a:lnTo>
                <a:lnTo>
                  <a:pt x="320" y="752"/>
                </a:lnTo>
                <a:lnTo>
                  <a:pt x="406" y="734"/>
                </a:lnTo>
                <a:lnTo>
                  <a:pt x="457" y="725"/>
                </a:lnTo>
                <a:lnTo>
                  <a:pt x="502" y="707"/>
                </a:lnTo>
                <a:lnTo>
                  <a:pt x="543" y="688"/>
                </a:lnTo>
                <a:lnTo>
                  <a:pt x="557" y="679"/>
                </a:lnTo>
                <a:lnTo>
                  <a:pt x="571" y="666"/>
                </a:lnTo>
                <a:lnTo>
                  <a:pt x="571" y="666"/>
                </a:lnTo>
                <a:lnTo>
                  <a:pt x="584" y="666"/>
                </a:lnTo>
                <a:lnTo>
                  <a:pt x="603" y="666"/>
                </a:lnTo>
                <a:lnTo>
                  <a:pt x="621" y="670"/>
                </a:lnTo>
                <a:lnTo>
                  <a:pt x="621" y="670"/>
                </a:lnTo>
                <a:lnTo>
                  <a:pt x="630" y="675"/>
                </a:lnTo>
                <a:lnTo>
                  <a:pt x="639" y="675"/>
                </a:lnTo>
                <a:lnTo>
                  <a:pt x="662" y="666"/>
                </a:lnTo>
                <a:lnTo>
                  <a:pt x="685" y="652"/>
                </a:lnTo>
                <a:lnTo>
                  <a:pt x="685" y="652"/>
                </a:lnTo>
                <a:lnTo>
                  <a:pt x="685" y="647"/>
                </a:lnTo>
                <a:lnTo>
                  <a:pt x="698" y="647"/>
                </a:lnTo>
                <a:lnTo>
                  <a:pt x="717" y="647"/>
                </a:lnTo>
                <a:lnTo>
                  <a:pt x="739" y="661"/>
                </a:lnTo>
                <a:lnTo>
                  <a:pt x="739" y="661"/>
                </a:lnTo>
                <a:lnTo>
                  <a:pt x="753" y="666"/>
                </a:lnTo>
                <a:lnTo>
                  <a:pt x="767" y="666"/>
                </a:lnTo>
                <a:lnTo>
                  <a:pt x="776" y="656"/>
                </a:lnTo>
                <a:lnTo>
                  <a:pt x="785" y="652"/>
                </a:lnTo>
                <a:lnTo>
                  <a:pt x="799" y="634"/>
                </a:lnTo>
                <a:lnTo>
                  <a:pt x="803" y="625"/>
                </a:lnTo>
                <a:lnTo>
                  <a:pt x="803" y="625"/>
                </a:lnTo>
                <a:lnTo>
                  <a:pt x="808" y="625"/>
                </a:lnTo>
                <a:lnTo>
                  <a:pt x="817" y="620"/>
                </a:lnTo>
                <a:lnTo>
                  <a:pt x="835" y="625"/>
                </a:lnTo>
                <a:lnTo>
                  <a:pt x="863" y="638"/>
                </a:lnTo>
                <a:lnTo>
                  <a:pt x="863" y="638"/>
                </a:lnTo>
                <a:lnTo>
                  <a:pt x="895" y="638"/>
                </a:lnTo>
                <a:lnTo>
                  <a:pt x="926" y="634"/>
                </a:lnTo>
                <a:lnTo>
                  <a:pt x="963" y="629"/>
                </a:lnTo>
                <a:lnTo>
                  <a:pt x="999" y="615"/>
                </a:lnTo>
                <a:lnTo>
                  <a:pt x="1013" y="606"/>
                </a:lnTo>
                <a:lnTo>
                  <a:pt x="1027" y="593"/>
                </a:lnTo>
                <a:lnTo>
                  <a:pt x="1036" y="579"/>
                </a:lnTo>
                <a:lnTo>
                  <a:pt x="1045" y="565"/>
                </a:lnTo>
                <a:lnTo>
                  <a:pt x="1050" y="547"/>
                </a:lnTo>
                <a:lnTo>
                  <a:pt x="1045" y="524"/>
                </a:lnTo>
                <a:lnTo>
                  <a:pt x="1045" y="524"/>
                </a:lnTo>
                <a:lnTo>
                  <a:pt x="1041" y="511"/>
                </a:lnTo>
                <a:lnTo>
                  <a:pt x="1031" y="465"/>
                </a:lnTo>
                <a:lnTo>
                  <a:pt x="1022" y="401"/>
                </a:lnTo>
                <a:lnTo>
                  <a:pt x="1022" y="360"/>
                </a:lnTo>
                <a:lnTo>
                  <a:pt x="1027" y="319"/>
                </a:lnTo>
                <a:lnTo>
                  <a:pt x="1027" y="319"/>
                </a:lnTo>
                <a:lnTo>
                  <a:pt x="1018" y="301"/>
                </a:lnTo>
                <a:lnTo>
                  <a:pt x="1009" y="278"/>
                </a:lnTo>
                <a:lnTo>
                  <a:pt x="1004" y="251"/>
                </a:lnTo>
                <a:lnTo>
                  <a:pt x="1004" y="219"/>
                </a:lnTo>
                <a:lnTo>
                  <a:pt x="1004" y="182"/>
                </a:lnTo>
                <a:lnTo>
                  <a:pt x="1013" y="146"/>
                </a:lnTo>
                <a:lnTo>
                  <a:pt x="1031" y="105"/>
                </a:lnTo>
                <a:lnTo>
                  <a:pt x="1031" y="105"/>
                </a:lnTo>
                <a:lnTo>
                  <a:pt x="1045" y="73"/>
                </a:lnTo>
                <a:lnTo>
                  <a:pt x="1059" y="41"/>
                </a:lnTo>
                <a:lnTo>
                  <a:pt x="1063" y="4"/>
                </a:lnTo>
                <a:lnTo>
                  <a:pt x="1072" y="0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6850063" y="390525"/>
            <a:ext cx="1693863" cy="1108075"/>
          </a:xfrm>
          <a:custGeom>
            <a:avLst/>
            <a:gdLst>
              <a:gd name="T0" fmla="*/ 762 w 1067"/>
              <a:gd name="T1" fmla="*/ 570 h 698"/>
              <a:gd name="T2" fmla="*/ 771 w 1067"/>
              <a:gd name="T3" fmla="*/ 529 h 698"/>
              <a:gd name="T4" fmla="*/ 826 w 1067"/>
              <a:gd name="T5" fmla="*/ 520 h 698"/>
              <a:gd name="T6" fmla="*/ 867 w 1067"/>
              <a:gd name="T7" fmla="*/ 511 h 698"/>
              <a:gd name="T8" fmla="*/ 880 w 1067"/>
              <a:gd name="T9" fmla="*/ 493 h 698"/>
              <a:gd name="T10" fmla="*/ 940 w 1067"/>
              <a:gd name="T11" fmla="*/ 442 h 698"/>
              <a:gd name="T12" fmla="*/ 976 w 1067"/>
              <a:gd name="T13" fmla="*/ 438 h 698"/>
              <a:gd name="T14" fmla="*/ 985 w 1067"/>
              <a:gd name="T15" fmla="*/ 415 h 698"/>
              <a:gd name="T16" fmla="*/ 985 w 1067"/>
              <a:gd name="T17" fmla="*/ 360 h 698"/>
              <a:gd name="T18" fmla="*/ 1022 w 1067"/>
              <a:gd name="T19" fmla="*/ 319 h 698"/>
              <a:gd name="T20" fmla="*/ 1049 w 1067"/>
              <a:gd name="T21" fmla="*/ 315 h 698"/>
              <a:gd name="T22" fmla="*/ 1063 w 1067"/>
              <a:gd name="T23" fmla="*/ 223 h 698"/>
              <a:gd name="T24" fmla="*/ 1026 w 1067"/>
              <a:gd name="T25" fmla="*/ 178 h 698"/>
              <a:gd name="T26" fmla="*/ 972 w 1067"/>
              <a:gd name="T27" fmla="*/ 164 h 698"/>
              <a:gd name="T28" fmla="*/ 858 w 1067"/>
              <a:gd name="T29" fmla="*/ 137 h 698"/>
              <a:gd name="T30" fmla="*/ 762 w 1067"/>
              <a:gd name="T31" fmla="*/ 96 h 698"/>
              <a:gd name="T32" fmla="*/ 693 w 1067"/>
              <a:gd name="T33" fmla="*/ 96 h 698"/>
              <a:gd name="T34" fmla="*/ 629 w 1067"/>
              <a:gd name="T35" fmla="*/ 73 h 698"/>
              <a:gd name="T36" fmla="*/ 611 w 1067"/>
              <a:gd name="T37" fmla="*/ 50 h 698"/>
              <a:gd name="T38" fmla="*/ 474 w 1067"/>
              <a:gd name="T39" fmla="*/ 123 h 698"/>
              <a:gd name="T40" fmla="*/ 429 w 1067"/>
              <a:gd name="T41" fmla="*/ 128 h 698"/>
              <a:gd name="T42" fmla="*/ 415 w 1067"/>
              <a:gd name="T43" fmla="*/ 119 h 698"/>
              <a:gd name="T44" fmla="*/ 397 w 1067"/>
              <a:gd name="T45" fmla="*/ 50 h 698"/>
              <a:gd name="T46" fmla="*/ 360 w 1067"/>
              <a:gd name="T47" fmla="*/ 32 h 698"/>
              <a:gd name="T48" fmla="*/ 342 w 1067"/>
              <a:gd name="T49" fmla="*/ 14 h 698"/>
              <a:gd name="T50" fmla="*/ 292 w 1067"/>
              <a:gd name="T51" fmla="*/ 0 h 698"/>
              <a:gd name="T52" fmla="*/ 242 w 1067"/>
              <a:gd name="T53" fmla="*/ 14 h 698"/>
              <a:gd name="T54" fmla="*/ 96 w 1067"/>
              <a:gd name="T55" fmla="*/ 27 h 698"/>
              <a:gd name="T56" fmla="*/ 41 w 1067"/>
              <a:gd name="T57" fmla="*/ 64 h 698"/>
              <a:gd name="T58" fmla="*/ 9 w 1067"/>
              <a:gd name="T59" fmla="*/ 91 h 698"/>
              <a:gd name="T60" fmla="*/ 0 w 1067"/>
              <a:gd name="T61" fmla="*/ 128 h 698"/>
              <a:gd name="T62" fmla="*/ 18 w 1067"/>
              <a:gd name="T63" fmla="*/ 223 h 698"/>
              <a:gd name="T64" fmla="*/ 55 w 1067"/>
              <a:gd name="T65" fmla="*/ 283 h 698"/>
              <a:gd name="T66" fmla="*/ 91 w 1067"/>
              <a:gd name="T67" fmla="*/ 283 h 698"/>
              <a:gd name="T68" fmla="*/ 128 w 1067"/>
              <a:gd name="T69" fmla="*/ 274 h 698"/>
              <a:gd name="T70" fmla="*/ 141 w 1067"/>
              <a:gd name="T71" fmla="*/ 315 h 698"/>
              <a:gd name="T72" fmla="*/ 137 w 1067"/>
              <a:gd name="T73" fmla="*/ 333 h 698"/>
              <a:gd name="T74" fmla="*/ 178 w 1067"/>
              <a:gd name="T75" fmla="*/ 351 h 698"/>
              <a:gd name="T76" fmla="*/ 205 w 1067"/>
              <a:gd name="T77" fmla="*/ 356 h 698"/>
              <a:gd name="T78" fmla="*/ 233 w 1067"/>
              <a:gd name="T79" fmla="*/ 383 h 698"/>
              <a:gd name="T80" fmla="*/ 242 w 1067"/>
              <a:gd name="T81" fmla="*/ 433 h 698"/>
              <a:gd name="T82" fmla="*/ 274 w 1067"/>
              <a:gd name="T83" fmla="*/ 452 h 698"/>
              <a:gd name="T84" fmla="*/ 315 w 1067"/>
              <a:gd name="T85" fmla="*/ 461 h 698"/>
              <a:gd name="T86" fmla="*/ 342 w 1067"/>
              <a:gd name="T87" fmla="*/ 497 h 698"/>
              <a:gd name="T88" fmla="*/ 351 w 1067"/>
              <a:gd name="T89" fmla="*/ 534 h 698"/>
              <a:gd name="T90" fmla="*/ 378 w 1067"/>
              <a:gd name="T91" fmla="*/ 593 h 698"/>
              <a:gd name="T92" fmla="*/ 406 w 1067"/>
              <a:gd name="T93" fmla="*/ 634 h 698"/>
              <a:gd name="T94" fmla="*/ 420 w 1067"/>
              <a:gd name="T95" fmla="*/ 698 h 698"/>
              <a:gd name="T96" fmla="*/ 456 w 1067"/>
              <a:gd name="T97" fmla="*/ 684 h 698"/>
              <a:gd name="T98" fmla="*/ 502 w 1067"/>
              <a:gd name="T99" fmla="*/ 693 h 698"/>
              <a:gd name="T100" fmla="*/ 511 w 1067"/>
              <a:gd name="T101" fmla="*/ 698 h 698"/>
              <a:gd name="T102" fmla="*/ 524 w 1067"/>
              <a:gd name="T103" fmla="*/ 684 h 698"/>
              <a:gd name="T104" fmla="*/ 524 w 1067"/>
              <a:gd name="T105" fmla="*/ 639 h 698"/>
              <a:gd name="T106" fmla="*/ 538 w 1067"/>
              <a:gd name="T107" fmla="*/ 607 h 698"/>
              <a:gd name="T108" fmla="*/ 566 w 1067"/>
              <a:gd name="T109" fmla="*/ 620 h 698"/>
              <a:gd name="T110" fmla="*/ 643 w 1067"/>
              <a:gd name="T111" fmla="*/ 671 h 698"/>
              <a:gd name="T112" fmla="*/ 707 w 1067"/>
              <a:gd name="T113" fmla="*/ 652 h 698"/>
              <a:gd name="T114" fmla="*/ 748 w 1067"/>
              <a:gd name="T115" fmla="*/ 616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67" h="698">
                <a:moveTo>
                  <a:pt x="775" y="598"/>
                </a:moveTo>
                <a:lnTo>
                  <a:pt x="762" y="570"/>
                </a:lnTo>
                <a:lnTo>
                  <a:pt x="762" y="570"/>
                </a:lnTo>
                <a:lnTo>
                  <a:pt x="762" y="552"/>
                </a:lnTo>
                <a:lnTo>
                  <a:pt x="766" y="538"/>
                </a:lnTo>
                <a:lnTo>
                  <a:pt x="771" y="529"/>
                </a:lnTo>
                <a:lnTo>
                  <a:pt x="785" y="525"/>
                </a:lnTo>
                <a:lnTo>
                  <a:pt x="807" y="520"/>
                </a:lnTo>
                <a:lnTo>
                  <a:pt x="826" y="520"/>
                </a:lnTo>
                <a:lnTo>
                  <a:pt x="826" y="520"/>
                </a:lnTo>
                <a:lnTo>
                  <a:pt x="848" y="515"/>
                </a:lnTo>
                <a:lnTo>
                  <a:pt x="867" y="511"/>
                </a:lnTo>
                <a:lnTo>
                  <a:pt x="867" y="511"/>
                </a:lnTo>
                <a:lnTo>
                  <a:pt x="871" y="502"/>
                </a:lnTo>
                <a:lnTo>
                  <a:pt x="880" y="493"/>
                </a:lnTo>
                <a:lnTo>
                  <a:pt x="903" y="470"/>
                </a:lnTo>
                <a:lnTo>
                  <a:pt x="940" y="442"/>
                </a:lnTo>
                <a:lnTo>
                  <a:pt x="940" y="442"/>
                </a:lnTo>
                <a:lnTo>
                  <a:pt x="958" y="442"/>
                </a:lnTo>
                <a:lnTo>
                  <a:pt x="972" y="442"/>
                </a:lnTo>
                <a:lnTo>
                  <a:pt x="976" y="438"/>
                </a:lnTo>
                <a:lnTo>
                  <a:pt x="981" y="433"/>
                </a:lnTo>
                <a:lnTo>
                  <a:pt x="985" y="424"/>
                </a:lnTo>
                <a:lnTo>
                  <a:pt x="985" y="415"/>
                </a:lnTo>
                <a:lnTo>
                  <a:pt x="985" y="415"/>
                </a:lnTo>
                <a:lnTo>
                  <a:pt x="981" y="383"/>
                </a:lnTo>
                <a:lnTo>
                  <a:pt x="985" y="360"/>
                </a:lnTo>
                <a:lnTo>
                  <a:pt x="994" y="342"/>
                </a:lnTo>
                <a:lnTo>
                  <a:pt x="1008" y="328"/>
                </a:lnTo>
                <a:lnTo>
                  <a:pt x="1022" y="319"/>
                </a:lnTo>
                <a:lnTo>
                  <a:pt x="1035" y="315"/>
                </a:lnTo>
                <a:lnTo>
                  <a:pt x="1049" y="315"/>
                </a:lnTo>
                <a:lnTo>
                  <a:pt x="1049" y="315"/>
                </a:lnTo>
                <a:lnTo>
                  <a:pt x="1067" y="278"/>
                </a:lnTo>
                <a:lnTo>
                  <a:pt x="1067" y="246"/>
                </a:lnTo>
                <a:lnTo>
                  <a:pt x="1063" y="223"/>
                </a:lnTo>
                <a:lnTo>
                  <a:pt x="1054" y="201"/>
                </a:lnTo>
                <a:lnTo>
                  <a:pt x="1040" y="187"/>
                </a:lnTo>
                <a:lnTo>
                  <a:pt x="1026" y="178"/>
                </a:lnTo>
                <a:lnTo>
                  <a:pt x="1013" y="169"/>
                </a:lnTo>
                <a:lnTo>
                  <a:pt x="1013" y="169"/>
                </a:lnTo>
                <a:lnTo>
                  <a:pt x="972" y="164"/>
                </a:lnTo>
                <a:lnTo>
                  <a:pt x="931" y="160"/>
                </a:lnTo>
                <a:lnTo>
                  <a:pt x="889" y="146"/>
                </a:lnTo>
                <a:lnTo>
                  <a:pt x="858" y="137"/>
                </a:lnTo>
                <a:lnTo>
                  <a:pt x="812" y="119"/>
                </a:lnTo>
                <a:lnTo>
                  <a:pt x="794" y="109"/>
                </a:lnTo>
                <a:lnTo>
                  <a:pt x="762" y="96"/>
                </a:lnTo>
                <a:lnTo>
                  <a:pt x="762" y="96"/>
                </a:lnTo>
                <a:lnTo>
                  <a:pt x="725" y="100"/>
                </a:lnTo>
                <a:lnTo>
                  <a:pt x="693" y="96"/>
                </a:lnTo>
                <a:lnTo>
                  <a:pt x="666" y="91"/>
                </a:lnTo>
                <a:lnTo>
                  <a:pt x="648" y="82"/>
                </a:lnTo>
                <a:lnTo>
                  <a:pt x="629" y="73"/>
                </a:lnTo>
                <a:lnTo>
                  <a:pt x="620" y="64"/>
                </a:lnTo>
                <a:lnTo>
                  <a:pt x="611" y="50"/>
                </a:lnTo>
                <a:lnTo>
                  <a:pt x="611" y="50"/>
                </a:lnTo>
                <a:lnTo>
                  <a:pt x="547" y="82"/>
                </a:lnTo>
                <a:lnTo>
                  <a:pt x="474" y="123"/>
                </a:lnTo>
                <a:lnTo>
                  <a:pt x="474" y="123"/>
                </a:lnTo>
                <a:lnTo>
                  <a:pt x="461" y="128"/>
                </a:lnTo>
                <a:lnTo>
                  <a:pt x="447" y="132"/>
                </a:lnTo>
                <a:lnTo>
                  <a:pt x="429" y="128"/>
                </a:lnTo>
                <a:lnTo>
                  <a:pt x="420" y="123"/>
                </a:lnTo>
                <a:lnTo>
                  <a:pt x="415" y="119"/>
                </a:lnTo>
                <a:lnTo>
                  <a:pt x="415" y="119"/>
                </a:lnTo>
                <a:lnTo>
                  <a:pt x="415" y="91"/>
                </a:lnTo>
                <a:lnTo>
                  <a:pt x="406" y="68"/>
                </a:lnTo>
                <a:lnTo>
                  <a:pt x="397" y="50"/>
                </a:lnTo>
                <a:lnTo>
                  <a:pt x="383" y="41"/>
                </a:lnTo>
                <a:lnTo>
                  <a:pt x="369" y="36"/>
                </a:lnTo>
                <a:lnTo>
                  <a:pt x="360" y="32"/>
                </a:lnTo>
                <a:lnTo>
                  <a:pt x="347" y="32"/>
                </a:lnTo>
                <a:lnTo>
                  <a:pt x="347" y="32"/>
                </a:lnTo>
                <a:lnTo>
                  <a:pt x="342" y="14"/>
                </a:lnTo>
                <a:lnTo>
                  <a:pt x="328" y="5"/>
                </a:lnTo>
                <a:lnTo>
                  <a:pt x="315" y="0"/>
                </a:lnTo>
                <a:lnTo>
                  <a:pt x="292" y="0"/>
                </a:lnTo>
                <a:lnTo>
                  <a:pt x="260" y="9"/>
                </a:lnTo>
                <a:lnTo>
                  <a:pt x="242" y="14"/>
                </a:lnTo>
                <a:lnTo>
                  <a:pt x="242" y="14"/>
                </a:lnTo>
                <a:lnTo>
                  <a:pt x="182" y="14"/>
                </a:lnTo>
                <a:lnTo>
                  <a:pt x="132" y="18"/>
                </a:lnTo>
                <a:lnTo>
                  <a:pt x="96" y="27"/>
                </a:lnTo>
                <a:lnTo>
                  <a:pt x="68" y="41"/>
                </a:lnTo>
                <a:lnTo>
                  <a:pt x="50" y="50"/>
                </a:lnTo>
                <a:lnTo>
                  <a:pt x="41" y="64"/>
                </a:lnTo>
                <a:lnTo>
                  <a:pt x="36" y="73"/>
                </a:lnTo>
                <a:lnTo>
                  <a:pt x="4" y="78"/>
                </a:lnTo>
                <a:lnTo>
                  <a:pt x="9" y="91"/>
                </a:lnTo>
                <a:lnTo>
                  <a:pt x="9" y="91"/>
                </a:lnTo>
                <a:lnTo>
                  <a:pt x="4" y="114"/>
                </a:lnTo>
                <a:lnTo>
                  <a:pt x="0" y="128"/>
                </a:lnTo>
                <a:lnTo>
                  <a:pt x="0" y="128"/>
                </a:lnTo>
                <a:lnTo>
                  <a:pt x="4" y="164"/>
                </a:lnTo>
                <a:lnTo>
                  <a:pt x="18" y="223"/>
                </a:lnTo>
                <a:lnTo>
                  <a:pt x="32" y="251"/>
                </a:lnTo>
                <a:lnTo>
                  <a:pt x="45" y="274"/>
                </a:lnTo>
                <a:lnTo>
                  <a:pt x="55" y="283"/>
                </a:lnTo>
                <a:lnTo>
                  <a:pt x="68" y="287"/>
                </a:lnTo>
                <a:lnTo>
                  <a:pt x="77" y="287"/>
                </a:lnTo>
                <a:lnTo>
                  <a:pt x="91" y="283"/>
                </a:lnTo>
                <a:lnTo>
                  <a:pt x="91" y="283"/>
                </a:lnTo>
                <a:lnTo>
                  <a:pt x="114" y="274"/>
                </a:lnTo>
                <a:lnTo>
                  <a:pt x="128" y="274"/>
                </a:lnTo>
                <a:lnTo>
                  <a:pt x="137" y="283"/>
                </a:lnTo>
                <a:lnTo>
                  <a:pt x="141" y="292"/>
                </a:lnTo>
                <a:lnTo>
                  <a:pt x="141" y="315"/>
                </a:lnTo>
                <a:lnTo>
                  <a:pt x="141" y="328"/>
                </a:lnTo>
                <a:lnTo>
                  <a:pt x="141" y="328"/>
                </a:lnTo>
                <a:lnTo>
                  <a:pt x="137" y="333"/>
                </a:lnTo>
                <a:lnTo>
                  <a:pt x="141" y="338"/>
                </a:lnTo>
                <a:lnTo>
                  <a:pt x="150" y="347"/>
                </a:lnTo>
                <a:lnTo>
                  <a:pt x="178" y="351"/>
                </a:lnTo>
                <a:lnTo>
                  <a:pt x="178" y="351"/>
                </a:lnTo>
                <a:lnTo>
                  <a:pt x="191" y="351"/>
                </a:lnTo>
                <a:lnTo>
                  <a:pt x="205" y="356"/>
                </a:lnTo>
                <a:lnTo>
                  <a:pt x="219" y="360"/>
                </a:lnTo>
                <a:lnTo>
                  <a:pt x="228" y="369"/>
                </a:lnTo>
                <a:lnTo>
                  <a:pt x="233" y="383"/>
                </a:lnTo>
                <a:lnTo>
                  <a:pt x="237" y="397"/>
                </a:lnTo>
                <a:lnTo>
                  <a:pt x="242" y="433"/>
                </a:lnTo>
                <a:lnTo>
                  <a:pt x="242" y="433"/>
                </a:lnTo>
                <a:lnTo>
                  <a:pt x="246" y="442"/>
                </a:lnTo>
                <a:lnTo>
                  <a:pt x="255" y="447"/>
                </a:lnTo>
                <a:lnTo>
                  <a:pt x="274" y="452"/>
                </a:lnTo>
                <a:lnTo>
                  <a:pt x="274" y="452"/>
                </a:lnTo>
                <a:lnTo>
                  <a:pt x="301" y="456"/>
                </a:lnTo>
                <a:lnTo>
                  <a:pt x="315" y="461"/>
                </a:lnTo>
                <a:lnTo>
                  <a:pt x="324" y="470"/>
                </a:lnTo>
                <a:lnTo>
                  <a:pt x="333" y="484"/>
                </a:lnTo>
                <a:lnTo>
                  <a:pt x="342" y="497"/>
                </a:lnTo>
                <a:lnTo>
                  <a:pt x="347" y="515"/>
                </a:lnTo>
                <a:lnTo>
                  <a:pt x="351" y="534"/>
                </a:lnTo>
                <a:lnTo>
                  <a:pt x="351" y="534"/>
                </a:lnTo>
                <a:lnTo>
                  <a:pt x="356" y="556"/>
                </a:lnTo>
                <a:lnTo>
                  <a:pt x="365" y="575"/>
                </a:lnTo>
                <a:lnTo>
                  <a:pt x="378" y="593"/>
                </a:lnTo>
                <a:lnTo>
                  <a:pt x="378" y="593"/>
                </a:lnTo>
                <a:lnTo>
                  <a:pt x="392" y="611"/>
                </a:lnTo>
                <a:lnTo>
                  <a:pt x="406" y="634"/>
                </a:lnTo>
                <a:lnTo>
                  <a:pt x="415" y="666"/>
                </a:lnTo>
                <a:lnTo>
                  <a:pt x="420" y="693"/>
                </a:lnTo>
                <a:lnTo>
                  <a:pt x="420" y="698"/>
                </a:lnTo>
                <a:lnTo>
                  <a:pt x="420" y="698"/>
                </a:lnTo>
                <a:lnTo>
                  <a:pt x="433" y="693"/>
                </a:lnTo>
                <a:lnTo>
                  <a:pt x="456" y="684"/>
                </a:lnTo>
                <a:lnTo>
                  <a:pt x="479" y="684"/>
                </a:lnTo>
                <a:lnTo>
                  <a:pt x="488" y="689"/>
                </a:lnTo>
                <a:lnTo>
                  <a:pt x="502" y="693"/>
                </a:lnTo>
                <a:lnTo>
                  <a:pt x="502" y="693"/>
                </a:lnTo>
                <a:lnTo>
                  <a:pt x="502" y="698"/>
                </a:lnTo>
                <a:lnTo>
                  <a:pt x="511" y="698"/>
                </a:lnTo>
                <a:lnTo>
                  <a:pt x="515" y="698"/>
                </a:lnTo>
                <a:lnTo>
                  <a:pt x="520" y="693"/>
                </a:lnTo>
                <a:lnTo>
                  <a:pt x="524" y="684"/>
                </a:lnTo>
                <a:lnTo>
                  <a:pt x="524" y="671"/>
                </a:lnTo>
                <a:lnTo>
                  <a:pt x="524" y="671"/>
                </a:lnTo>
                <a:lnTo>
                  <a:pt x="524" y="639"/>
                </a:lnTo>
                <a:lnTo>
                  <a:pt x="524" y="616"/>
                </a:lnTo>
                <a:lnTo>
                  <a:pt x="529" y="607"/>
                </a:lnTo>
                <a:lnTo>
                  <a:pt x="538" y="607"/>
                </a:lnTo>
                <a:lnTo>
                  <a:pt x="547" y="611"/>
                </a:lnTo>
                <a:lnTo>
                  <a:pt x="566" y="620"/>
                </a:lnTo>
                <a:lnTo>
                  <a:pt x="566" y="620"/>
                </a:lnTo>
                <a:lnTo>
                  <a:pt x="607" y="652"/>
                </a:lnTo>
                <a:lnTo>
                  <a:pt x="625" y="661"/>
                </a:lnTo>
                <a:lnTo>
                  <a:pt x="643" y="671"/>
                </a:lnTo>
                <a:lnTo>
                  <a:pt x="666" y="675"/>
                </a:lnTo>
                <a:lnTo>
                  <a:pt x="684" y="671"/>
                </a:lnTo>
                <a:lnTo>
                  <a:pt x="707" y="652"/>
                </a:lnTo>
                <a:lnTo>
                  <a:pt x="734" y="629"/>
                </a:lnTo>
                <a:lnTo>
                  <a:pt x="734" y="629"/>
                </a:lnTo>
                <a:lnTo>
                  <a:pt x="748" y="616"/>
                </a:lnTo>
                <a:lnTo>
                  <a:pt x="780" y="598"/>
                </a:lnTo>
                <a:lnTo>
                  <a:pt x="775" y="598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5792788" y="1331913"/>
            <a:ext cx="2519363" cy="3838575"/>
          </a:xfrm>
          <a:custGeom>
            <a:avLst/>
            <a:gdLst>
              <a:gd name="T0" fmla="*/ 1501 w 1587"/>
              <a:gd name="T1" fmla="*/ 785 h 2418"/>
              <a:gd name="T2" fmla="*/ 1432 w 1587"/>
              <a:gd name="T3" fmla="*/ 766 h 2418"/>
              <a:gd name="T4" fmla="*/ 1396 w 1587"/>
              <a:gd name="T5" fmla="*/ 753 h 2418"/>
              <a:gd name="T6" fmla="*/ 1396 w 1587"/>
              <a:gd name="T7" fmla="*/ 707 h 2418"/>
              <a:gd name="T8" fmla="*/ 1346 w 1587"/>
              <a:gd name="T9" fmla="*/ 630 h 2418"/>
              <a:gd name="T10" fmla="*/ 1336 w 1587"/>
              <a:gd name="T11" fmla="*/ 506 h 2418"/>
              <a:gd name="T12" fmla="*/ 1455 w 1587"/>
              <a:gd name="T13" fmla="*/ 424 h 2418"/>
              <a:gd name="T14" fmla="*/ 1510 w 1587"/>
              <a:gd name="T15" fmla="*/ 347 h 2418"/>
              <a:gd name="T16" fmla="*/ 1574 w 1587"/>
              <a:gd name="T17" fmla="*/ 265 h 2418"/>
              <a:gd name="T18" fmla="*/ 1528 w 1587"/>
              <a:gd name="T19" fmla="*/ 132 h 2418"/>
              <a:gd name="T20" fmla="*/ 1455 w 1587"/>
              <a:gd name="T21" fmla="*/ 0 h 2418"/>
              <a:gd name="T22" fmla="*/ 1309 w 1587"/>
              <a:gd name="T23" fmla="*/ 78 h 2418"/>
              <a:gd name="T24" fmla="*/ 1190 w 1587"/>
              <a:gd name="T25" fmla="*/ 23 h 2418"/>
              <a:gd name="T26" fmla="*/ 1172 w 1587"/>
              <a:gd name="T27" fmla="*/ 105 h 2418"/>
              <a:gd name="T28" fmla="*/ 1086 w 1587"/>
              <a:gd name="T29" fmla="*/ 105 h 2418"/>
              <a:gd name="T30" fmla="*/ 999 w 1587"/>
              <a:gd name="T31" fmla="*/ 296 h 2418"/>
              <a:gd name="T32" fmla="*/ 921 w 1587"/>
              <a:gd name="T33" fmla="*/ 438 h 2418"/>
              <a:gd name="T34" fmla="*/ 962 w 1587"/>
              <a:gd name="T35" fmla="*/ 529 h 2418"/>
              <a:gd name="T36" fmla="*/ 971 w 1587"/>
              <a:gd name="T37" fmla="*/ 648 h 2418"/>
              <a:gd name="T38" fmla="*/ 903 w 1587"/>
              <a:gd name="T39" fmla="*/ 739 h 2418"/>
              <a:gd name="T40" fmla="*/ 844 w 1587"/>
              <a:gd name="T41" fmla="*/ 826 h 2418"/>
              <a:gd name="T42" fmla="*/ 657 w 1587"/>
              <a:gd name="T43" fmla="*/ 753 h 2418"/>
              <a:gd name="T44" fmla="*/ 543 w 1587"/>
              <a:gd name="T45" fmla="*/ 917 h 2418"/>
              <a:gd name="T46" fmla="*/ 429 w 1587"/>
              <a:gd name="T47" fmla="*/ 994 h 2418"/>
              <a:gd name="T48" fmla="*/ 470 w 1587"/>
              <a:gd name="T49" fmla="*/ 1099 h 2418"/>
              <a:gd name="T50" fmla="*/ 328 w 1587"/>
              <a:gd name="T51" fmla="*/ 1209 h 2418"/>
              <a:gd name="T52" fmla="*/ 223 w 1587"/>
              <a:gd name="T53" fmla="*/ 1227 h 2418"/>
              <a:gd name="T54" fmla="*/ 141 w 1587"/>
              <a:gd name="T55" fmla="*/ 1314 h 2418"/>
              <a:gd name="T56" fmla="*/ 41 w 1587"/>
              <a:gd name="T57" fmla="*/ 1519 h 2418"/>
              <a:gd name="T58" fmla="*/ 169 w 1587"/>
              <a:gd name="T59" fmla="*/ 1455 h 2418"/>
              <a:gd name="T60" fmla="*/ 237 w 1587"/>
              <a:gd name="T61" fmla="*/ 1469 h 2418"/>
              <a:gd name="T62" fmla="*/ 456 w 1587"/>
              <a:gd name="T63" fmla="*/ 1451 h 2418"/>
              <a:gd name="T64" fmla="*/ 502 w 1587"/>
              <a:gd name="T65" fmla="*/ 1592 h 2418"/>
              <a:gd name="T66" fmla="*/ 492 w 1587"/>
              <a:gd name="T67" fmla="*/ 1660 h 2418"/>
              <a:gd name="T68" fmla="*/ 356 w 1587"/>
              <a:gd name="T69" fmla="*/ 1775 h 2418"/>
              <a:gd name="T70" fmla="*/ 365 w 1587"/>
              <a:gd name="T71" fmla="*/ 1834 h 2418"/>
              <a:gd name="T72" fmla="*/ 333 w 1587"/>
              <a:gd name="T73" fmla="*/ 2003 h 2418"/>
              <a:gd name="T74" fmla="*/ 410 w 1587"/>
              <a:gd name="T75" fmla="*/ 2071 h 2418"/>
              <a:gd name="T76" fmla="*/ 433 w 1587"/>
              <a:gd name="T77" fmla="*/ 2194 h 2418"/>
              <a:gd name="T78" fmla="*/ 461 w 1587"/>
              <a:gd name="T79" fmla="*/ 2308 h 2418"/>
              <a:gd name="T80" fmla="*/ 584 w 1587"/>
              <a:gd name="T81" fmla="*/ 2331 h 2418"/>
              <a:gd name="T82" fmla="*/ 620 w 1587"/>
              <a:gd name="T83" fmla="*/ 2418 h 2418"/>
              <a:gd name="T84" fmla="*/ 661 w 1587"/>
              <a:gd name="T85" fmla="*/ 2322 h 2418"/>
              <a:gd name="T86" fmla="*/ 734 w 1587"/>
              <a:gd name="T87" fmla="*/ 2203 h 2418"/>
              <a:gd name="T88" fmla="*/ 780 w 1587"/>
              <a:gd name="T89" fmla="*/ 2130 h 2418"/>
              <a:gd name="T90" fmla="*/ 721 w 1587"/>
              <a:gd name="T91" fmla="*/ 1907 h 2418"/>
              <a:gd name="T92" fmla="*/ 803 w 1587"/>
              <a:gd name="T93" fmla="*/ 1802 h 2418"/>
              <a:gd name="T94" fmla="*/ 848 w 1587"/>
              <a:gd name="T95" fmla="*/ 1706 h 2418"/>
              <a:gd name="T96" fmla="*/ 871 w 1587"/>
              <a:gd name="T97" fmla="*/ 1624 h 2418"/>
              <a:gd name="T98" fmla="*/ 944 w 1587"/>
              <a:gd name="T99" fmla="*/ 1505 h 2418"/>
              <a:gd name="T100" fmla="*/ 1044 w 1587"/>
              <a:gd name="T101" fmla="*/ 1396 h 2418"/>
              <a:gd name="T102" fmla="*/ 1154 w 1587"/>
              <a:gd name="T103" fmla="*/ 1355 h 2418"/>
              <a:gd name="T104" fmla="*/ 1268 w 1587"/>
              <a:gd name="T105" fmla="*/ 1209 h 2418"/>
              <a:gd name="T106" fmla="*/ 1268 w 1587"/>
              <a:gd name="T107" fmla="*/ 1090 h 2418"/>
              <a:gd name="T108" fmla="*/ 1396 w 1587"/>
              <a:gd name="T109" fmla="*/ 1077 h 2418"/>
              <a:gd name="T110" fmla="*/ 1378 w 1587"/>
              <a:gd name="T111" fmla="*/ 1017 h 2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87" h="2418">
                <a:moveTo>
                  <a:pt x="1364" y="931"/>
                </a:moveTo>
                <a:lnTo>
                  <a:pt x="1437" y="890"/>
                </a:lnTo>
                <a:lnTo>
                  <a:pt x="1437" y="890"/>
                </a:lnTo>
                <a:lnTo>
                  <a:pt x="1455" y="871"/>
                </a:lnTo>
                <a:lnTo>
                  <a:pt x="1473" y="848"/>
                </a:lnTo>
                <a:lnTo>
                  <a:pt x="1487" y="826"/>
                </a:lnTo>
                <a:lnTo>
                  <a:pt x="1496" y="798"/>
                </a:lnTo>
                <a:lnTo>
                  <a:pt x="1501" y="785"/>
                </a:lnTo>
                <a:lnTo>
                  <a:pt x="1501" y="771"/>
                </a:lnTo>
                <a:lnTo>
                  <a:pt x="1496" y="757"/>
                </a:lnTo>
                <a:lnTo>
                  <a:pt x="1487" y="748"/>
                </a:lnTo>
                <a:lnTo>
                  <a:pt x="1478" y="739"/>
                </a:lnTo>
                <a:lnTo>
                  <a:pt x="1460" y="730"/>
                </a:lnTo>
                <a:lnTo>
                  <a:pt x="1460" y="730"/>
                </a:lnTo>
                <a:lnTo>
                  <a:pt x="1441" y="748"/>
                </a:lnTo>
                <a:lnTo>
                  <a:pt x="1432" y="766"/>
                </a:lnTo>
                <a:lnTo>
                  <a:pt x="1428" y="789"/>
                </a:lnTo>
                <a:lnTo>
                  <a:pt x="1428" y="789"/>
                </a:lnTo>
                <a:lnTo>
                  <a:pt x="1419" y="789"/>
                </a:lnTo>
                <a:lnTo>
                  <a:pt x="1400" y="789"/>
                </a:lnTo>
                <a:lnTo>
                  <a:pt x="1396" y="785"/>
                </a:lnTo>
                <a:lnTo>
                  <a:pt x="1391" y="780"/>
                </a:lnTo>
                <a:lnTo>
                  <a:pt x="1391" y="766"/>
                </a:lnTo>
                <a:lnTo>
                  <a:pt x="1396" y="753"/>
                </a:lnTo>
                <a:lnTo>
                  <a:pt x="1396" y="753"/>
                </a:lnTo>
                <a:lnTo>
                  <a:pt x="1405" y="744"/>
                </a:lnTo>
                <a:lnTo>
                  <a:pt x="1419" y="730"/>
                </a:lnTo>
                <a:lnTo>
                  <a:pt x="1423" y="721"/>
                </a:lnTo>
                <a:lnTo>
                  <a:pt x="1423" y="712"/>
                </a:lnTo>
                <a:lnTo>
                  <a:pt x="1414" y="707"/>
                </a:lnTo>
                <a:lnTo>
                  <a:pt x="1396" y="707"/>
                </a:lnTo>
                <a:lnTo>
                  <a:pt x="1396" y="707"/>
                </a:lnTo>
                <a:lnTo>
                  <a:pt x="1373" y="707"/>
                </a:lnTo>
                <a:lnTo>
                  <a:pt x="1359" y="702"/>
                </a:lnTo>
                <a:lnTo>
                  <a:pt x="1350" y="698"/>
                </a:lnTo>
                <a:lnTo>
                  <a:pt x="1346" y="693"/>
                </a:lnTo>
                <a:lnTo>
                  <a:pt x="1346" y="684"/>
                </a:lnTo>
                <a:lnTo>
                  <a:pt x="1346" y="680"/>
                </a:lnTo>
                <a:lnTo>
                  <a:pt x="1346" y="680"/>
                </a:lnTo>
                <a:lnTo>
                  <a:pt x="1346" y="630"/>
                </a:lnTo>
                <a:lnTo>
                  <a:pt x="1341" y="588"/>
                </a:lnTo>
                <a:lnTo>
                  <a:pt x="1336" y="575"/>
                </a:lnTo>
                <a:lnTo>
                  <a:pt x="1332" y="566"/>
                </a:lnTo>
                <a:lnTo>
                  <a:pt x="1332" y="566"/>
                </a:lnTo>
                <a:lnTo>
                  <a:pt x="1332" y="557"/>
                </a:lnTo>
                <a:lnTo>
                  <a:pt x="1327" y="534"/>
                </a:lnTo>
                <a:lnTo>
                  <a:pt x="1332" y="520"/>
                </a:lnTo>
                <a:lnTo>
                  <a:pt x="1336" y="506"/>
                </a:lnTo>
                <a:lnTo>
                  <a:pt x="1346" y="497"/>
                </a:lnTo>
                <a:lnTo>
                  <a:pt x="1364" y="488"/>
                </a:lnTo>
                <a:lnTo>
                  <a:pt x="1364" y="488"/>
                </a:lnTo>
                <a:lnTo>
                  <a:pt x="1423" y="465"/>
                </a:lnTo>
                <a:lnTo>
                  <a:pt x="1428" y="465"/>
                </a:lnTo>
                <a:lnTo>
                  <a:pt x="1428" y="465"/>
                </a:lnTo>
                <a:lnTo>
                  <a:pt x="1437" y="447"/>
                </a:lnTo>
                <a:lnTo>
                  <a:pt x="1455" y="424"/>
                </a:lnTo>
                <a:lnTo>
                  <a:pt x="1478" y="401"/>
                </a:lnTo>
                <a:lnTo>
                  <a:pt x="1478" y="401"/>
                </a:lnTo>
                <a:lnTo>
                  <a:pt x="1492" y="392"/>
                </a:lnTo>
                <a:lnTo>
                  <a:pt x="1501" y="383"/>
                </a:lnTo>
                <a:lnTo>
                  <a:pt x="1510" y="365"/>
                </a:lnTo>
                <a:lnTo>
                  <a:pt x="1510" y="351"/>
                </a:lnTo>
                <a:lnTo>
                  <a:pt x="1510" y="347"/>
                </a:lnTo>
                <a:lnTo>
                  <a:pt x="1510" y="347"/>
                </a:lnTo>
                <a:lnTo>
                  <a:pt x="1487" y="328"/>
                </a:lnTo>
                <a:lnTo>
                  <a:pt x="1482" y="319"/>
                </a:lnTo>
                <a:lnTo>
                  <a:pt x="1482" y="310"/>
                </a:lnTo>
                <a:lnTo>
                  <a:pt x="1487" y="306"/>
                </a:lnTo>
                <a:lnTo>
                  <a:pt x="1501" y="296"/>
                </a:lnTo>
                <a:lnTo>
                  <a:pt x="1546" y="278"/>
                </a:lnTo>
                <a:lnTo>
                  <a:pt x="1546" y="278"/>
                </a:lnTo>
                <a:lnTo>
                  <a:pt x="1574" y="265"/>
                </a:lnTo>
                <a:lnTo>
                  <a:pt x="1583" y="246"/>
                </a:lnTo>
                <a:lnTo>
                  <a:pt x="1587" y="228"/>
                </a:lnTo>
                <a:lnTo>
                  <a:pt x="1583" y="205"/>
                </a:lnTo>
                <a:lnTo>
                  <a:pt x="1574" y="182"/>
                </a:lnTo>
                <a:lnTo>
                  <a:pt x="1560" y="164"/>
                </a:lnTo>
                <a:lnTo>
                  <a:pt x="1542" y="146"/>
                </a:lnTo>
                <a:lnTo>
                  <a:pt x="1528" y="132"/>
                </a:lnTo>
                <a:lnTo>
                  <a:pt x="1528" y="132"/>
                </a:lnTo>
                <a:lnTo>
                  <a:pt x="1505" y="114"/>
                </a:lnTo>
                <a:lnTo>
                  <a:pt x="1492" y="96"/>
                </a:lnTo>
                <a:lnTo>
                  <a:pt x="1487" y="68"/>
                </a:lnTo>
                <a:lnTo>
                  <a:pt x="1482" y="27"/>
                </a:lnTo>
                <a:lnTo>
                  <a:pt x="1482" y="27"/>
                </a:lnTo>
                <a:lnTo>
                  <a:pt x="1478" y="9"/>
                </a:lnTo>
                <a:lnTo>
                  <a:pt x="1469" y="0"/>
                </a:lnTo>
                <a:lnTo>
                  <a:pt x="1455" y="0"/>
                </a:lnTo>
                <a:lnTo>
                  <a:pt x="1441" y="9"/>
                </a:lnTo>
                <a:lnTo>
                  <a:pt x="1414" y="23"/>
                </a:lnTo>
                <a:lnTo>
                  <a:pt x="1400" y="32"/>
                </a:lnTo>
                <a:lnTo>
                  <a:pt x="1400" y="32"/>
                </a:lnTo>
                <a:lnTo>
                  <a:pt x="1378" y="59"/>
                </a:lnTo>
                <a:lnTo>
                  <a:pt x="1350" y="78"/>
                </a:lnTo>
                <a:lnTo>
                  <a:pt x="1332" y="82"/>
                </a:lnTo>
                <a:lnTo>
                  <a:pt x="1309" y="78"/>
                </a:lnTo>
                <a:lnTo>
                  <a:pt x="1291" y="68"/>
                </a:lnTo>
                <a:lnTo>
                  <a:pt x="1273" y="55"/>
                </a:lnTo>
                <a:lnTo>
                  <a:pt x="1232" y="27"/>
                </a:lnTo>
                <a:lnTo>
                  <a:pt x="1232" y="27"/>
                </a:lnTo>
                <a:lnTo>
                  <a:pt x="1213" y="18"/>
                </a:lnTo>
                <a:lnTo>
                  <a:pt x="1204" y="14"/>
                </a:lnTo>
                <a:lnTo>
                  <a:pt x="1195" y="14"/>
                </a:lnTo>
                <a:lnTo>
                  <a:pt x="1190" y="23"/>
                </a:lnTo>
                <a:lnTo>
                  <a:pt x="1190" y="46"/>
                </a:lnTo>
                <a:lnTo>
                  <a:pt x="1190" y="78"/>
                </a:lnTo>
                <a:lnTo>
                  <a:pt x="1190" y="78"/>
                </a:lnTo>
                <a:lnTo>
                  <a:pt x="1190" y="91"/>
                </a:lnTo>
                <a:lnTo>
                  <a:pt x="1186" y="100"/>
                </a:lnTo>
                <a:lnTo>
                  <a:pt x="1181" y="105"/>
                </a:lnTo>
                <a:lnTo>
                  <a:pt x="1177" y="105"/>
                </a:lnTo>
                <a:lnTo>
                  <a:pt x="1172" y="105"/>
                </a:lnTo>
                <a:lnTo>
                  <a:pt x="1168" y="100"/>
                </a:lnTo>
                <a:lnTo>
                  <a:pt x="1168" y="100"/>
                </a:lnTo>
                <a:lnTo>
                  <a:pt x="1154" y="91"/>
                </a:lnTo>
                <a:lnTo>
                  <a:pt x="1140" y="91"/>
                </a:lnTo>
                <a:lnTo>
                  <a:pt x="1117" y="91"/>
                </a:lnTo>
                <a:lnTo>
                  <a:pt x="1095" y="100"/>
                </a:lnTo>
                <a:lnTo>
                  <a:pt x="1086" y="105"/>
                </a:lnTo>
                <a:lnTo>
                  <a:pt x="1086" y="105"/>
                </a:lnTo>
                <a:lnTo>
                  <a:pt x="1086" y="105"/>
                </a:lnTo>
                <a:lnTo>
                  <a:pt x="1086" y="128"/>
                </a:lnTo>
                <a:lnTo>
                  <a:pt x="1076" y="146"/>
                </a:lnTo>
                <a:lnTo>
                  <a:pt x="1076" y="146"/>
                </a:lnTo>
                <a:lnTo>
                  <a:pt x="1031" y="214"/>
                </a:lnTo>
                <a:lnTo>
                  <a:pt x="1013" y="255"/>
                </a:lnTo>
                <a:lnTo>
                  <a:pt x="999" y="296"/>
                </a:lnTo>
                <a:lnTo>
                  <a:pt x="999" y="296"/>
                </a:lnTo>
                <a:lnTo>
                  <a:pt x="949" y="333"/>
                </a:lnTo>
                <a:lnTo>
                  <a:pt x="935" y="351"/>
                </a:lnTo>
                <a:lnTo>
                  <a:pt x="935" y="383"/>
                </a:lnTo>
                <a:lnTo>
                  <a:pt x="935" y="383"/>
                </a:lnTo>
                <a:lnTo>
                  <a:pt x="930" y="392"/>
                </a:lnTo>
                <a:lnTo>
                  <a:pt x="921" y="411"/>
                </a:lnTo>
                <a:lnTo>
                  <a:pt x="921" y="424"/>
                </a:lnTo>
                <a:lnTo>
                  <a:pt x="921" y="438"/>
                </a:lnTo>
                <a:lnTo>
                  <a:pt x="926" y="452"/>
                </a:lnTo>
                <a:lnTo>
                  <a:pt x="940" y="465"/>
                </a:lnTo>
                <a:lnTo>
                  <a:pt x="940" y="465"/>
                </a:lnTo>
                <a:lnTo>
                  <a:pt x="962" y="484"/>
                </a:lnTo>
                <a:lnTo>
                  <a:pt x="971" y="502"/>
                </a:lnTo>
                <a:lnTo>
                  <a:pt x="971" y="515"/>
                </a:lnTo>
                <a:lnTo>
                  <a:pt x="962" y="529"/>
                </a:lnTo>
                <a:lnTo>
                  <a:pt x="962" y="529"/>
                </a:lnTo>
                <a:lnTo>
                  <a:pt x="962" y="534"/>
                </a:lnTo>
                <a:lnTo>
                  <a:pt x="962" y="552"/>
                </a:lnTo>
                <a:lnTo>
                  <a:pt x="967" y="570"/>
                </a:lnTo>
                <a:lnTo>
                  <a:pt x="981" y="598"/>
                </a:lnTo>
                <a:lnTo>
                  <a:pt x="981" y="598"/>
                </a:lnTo>
                <a:lnTo>
                  <a:pt x="981" y="607"/>
                </a:lnTo>
                <a:lnTo>
                  <a:pt x="981" y="625"/>
                </a:lnTo>
                <a:lnTo>
                  <a:pt x="971" y="648"/>
                </a:lnTo>
                <a:lnTo>
                  <a:pt x="962" y="661"/>
                </a:lnTo>
                <a:lnTo>
                  <a:pt x="949" y="671"/>
                </a:lnTo>
                <a:lnTo>
                  <a:pt x="949" y="671"/>
                </a:lnTo>
                <a:lnTo>
                  <a:pt x="926" y="684"/>
                </a:lnTo>
                <a:lnTo>
                  <a:pt x="912" y="698"/>
                </a:lnTo>
                <a:lnTo>
                  <a:pt x="903" y="716"/>
                </a:lnTo>
                <a:lnTo>
                  <a:pt x="903" y="739"/>
                </a:lnTo>
                <a:lnTo>
                  <a:pt x="903" y="739"/>
                </a:lnTo>
                <a:lnTo>
                  <a:pt x="903" y="762"/>
                </a:lnTo>
                <a:lnTo>
                  <a:pt x="899" y="775"/>
                </a:lnTo>
                <a:lnTo>
                  <a:pt x="889" y="789"/>
                </a:lnTo>
                <a:lnTo>
                  <a:pt x="876" y="821"/>
                </a:lnTo>
                <a:lnTo>
                  <a:pt x="876" y="821"/>
                </a:lnTo>
                <a:lnTo>
                  <a:pt x="871" y="826"/>
                </a:lnTo>
                <a:lnTo>
                  <a:pt x="862" y="826"/>
                </a:lnTo>
                <a:lnTo>
                  <a:pt x="844" y="826"/>
                </a:lnTo>
                <a:lnTo>
                  <a:pt x="821" y="807"/>
                </a:lnTo>
                <a:lnTo>
                  <a:pt x="821" y="807"/>
                </a:lnTo>
                <a:lnTo>
                  <a:pt x="807" y="812"/>
                </a:lnTo>
                <a:lnTo>
                  <a:pt x="771" y="812"/>
                </a:lnTo>
                <a:lnTo>
                  <a:pt x="748" y="803"/>
                </a:lnTo>
                <a:lnTo>
                  <a:pt x="721" y="794"/>
                </a:lnTo>
                <a:lnTo>
                  <a:pt x="689" y="775"/>
                </a:lnTo>
                <a:lnTo>
                  <a:pt x="657" y="753"/>
                </a:lnTo>
                <a:lnTo>
                  <a:pt x="638" y="766"/>
                </a:lnTo>
                <a:lnTo>
                  <a:pt x="638" y="766"/>
                </a:lnTo>
                <a:lnTo>
                  <a:pt x="629" y="794"/>
                </a:lnTo>
                <a:lnTo>
                  <a:pt x="611" y="821"/>
                </a:lnTo>
                <a:lnTo>
                  <a:pt x="602" y="830"/>
                </a:lnTo>
                <a:lnTo>
                  <a:pt x="588" y="839"/>
                </a:lnTo>
                <a:lnTo>
                  <a:pt x="575" y="912"/>
                </a:lnTo>
                <a:lnTo>
                  <a:pt x="543" y="917"/>
                </a:lnTo>
                <a:lnTo>
                  <a:pt x="488" y="921"/>
                </a:lnTo>
                <a:lnTo>
                  <a:pt x="488" y="921"/>
                </a:lnTo>
                <a:lnTo>
                  <a:pt x="479" y="921"/>
                </a:lnTo>
                <a:lnTo>
                  <a:pt x="456" y="926"/>
                </a:lnTo>
                <a:lnTo>
                  <a:pt x="447" y="935"/>
                </a:lnTo>
                <a:lnTo>
                  <a:pt x="438" y="949"/>
                </a:lnTo>
                <a:lnTo>
                  <a:pt x="429" y="967"/>
                </a:lnTo>
                <a:lnTo>
                  <a:pt x="429" y="994"/>
                </a:lnTo>
                <a:lnTo>
                  <a:pt x="424" y="994"/>
                </a:lnTo>
                <a:lnTo>
                  <a:pt x="424" y="994"/>
                </a:lnTo>
                <a:lnTo>
                  <a:pt x="447" y="1022"/>
                </a:lnTo>
                <a:lnTo>
                  <a:pt x="461" y="1058"/>
                </a:lnTo>
                <a:lnTo>
                  <a:pt x="470" y="1086"/>
                </a:lnTo>
                <a:lnTo>
                  <a:pt x="470" y="1095"/>
                </a:lnTo>
                <a:lnTo>
                  <a:pt x="470" y="1099"/>
                </a:lnTo>
                <a:lnTo>
                  <a:pt x="470" y="1099"/>
                </a:lnTo>
                <a:lnTo>
                  <a:pt x="447" y="1108"/>
                </a:lnTo>
                <a:lnTo>
                  <a:pt x="410" y="1136"/>
                </a:lnTo>
                <a:lnTo>
                  <a:pt x="356" y="1172"/>
                </a:lnTo>
                <a:lnTo>
                  <a:pt x="356" y="1172"/>
                </a:lnTo>
                <a:lnTo>
                  <a:pt x="356" y="1181"/>
                </a:lnTo>
                <a:lnTo>
                  <a:pt x="346" y="1195"/>
                </a:lnTo>
                <a:lnTo>
                  <a:pt x="342" y="1204"/>
                </a:lnTo>
                <a:lnTo>
                  <a:pt x="328" y="1209"/>
                </a:lnTo>
                <a:lnTo>
                  <a:pt x="315" y="1213"/>
                </a:lnTo>
                <a:lnTo>
                  <a:pt x="292" y="1209"/>
                </a:lnTo>
                <a:lnTo>
                  <a:pt x="292" y="1209"/>
                </a:lnTo>
                <a:lnTo>
                  <a:pt x="255" y="1209"/>
                </a:lnTo>
                <a:lnTo>
                  <a:pt x="232" y="1213"/>
                </a:lnTo>
                <a:lnTo>
                  <a:pt x="228" y="1223"/>
                </a:lnTo>
                <a:lnTo>
                  <a:pt x="223" y="1227"/>
                </a:lnTo>
                <a:lnTo>
                  <a:pt x="223" y="1227"/>
                </a:lnTo>
                <a:lnTo>
                  <a:pt x="223" y="1241"/>
                </a:lnTo>
                <a:lnTo>
                  <a:pt x="219" y="1254"/>
                </a:lnTo>
                <a:lnTo>
                  <a:pt x="210" y="1268"/>
                </a:lnTo>
                <a:lnTo>
                  <a:pt x="200" y="1282"/>
                </a:lnTo>
                <a:lnTo>
                  <a:pt x="178" y="1296"/>
                </a:lnTo>
                <a:lnTo>
                  <a:pt x="155" y="1305"/>
                </a:lnTo>
                <a:lnTo>
                  <a:pt x="155" y="1305"/>
                </a:lnTo>
                <a:lnTo>
                  <a:pt x="141" y="1314"/>
                </a:lnTo>
                <a:lnTo>
                  <a:pt x="127" y="1327"/>
                </a:lnTo>
                <a:lnTo>
                  <a:pt x="100" y="1364"/>
                </a:lnTo>
                <a:lnTo>
                  <a:pt x="68" y="1414"/>
                </a:lnTo>
                <a:lnTo>
                  <a:pt x="0" y="1464"/>
                </a:lnTo>
                <a:lnTo>
                  <a:pt x="0" y="1464"/>
                </a:lnTo>
                <a:lnTo>
                  <a:pt x="9" y="1492"/>
                </a:lnTo>
                <a:lnTo>
                  <a:pt x="27" y="1510"/>
                </a:lnTo>
                <a:lnTo>
                  <a:pt x="41" y="1519"/>
                </a:lnTo>
                <a:lnTo>
                  <a:pt x="59" y="1524"/>
                </a:lnTo>
                <a:lnTo>
                  <a:pt x="73" y="1524"/>
                </a:lnTo>
                <a:lnTo>
                  <a:pt x="86" y="1519"/>
                </a:lnTo>
                <a:lnTo>
                  <a:pt x="96" y="1514"/>
                </a:lnTo>
                <a:lnTo>
                  <a:pt x="96" y="1514"/>
                </a:lnTo>
                <a:lnTo>
                  <a:pt x="114" y="1496"/>
                </a:lnTo>
                <a:lnTo>
                  <a:pt x="132" y="1478"/>
                </a:lnTo>
                <a:lnTo>
                  <a:pt x="169" y="1455"/>
                </a:lnTo>
                <a:lnTo>
                  <a:pt x="196" y="1442"/>
                </a:lnTo>
                <a:lnTo>
                  <a:pt x="205" y="1437"/>
                </a:lnTo>
                <a:lnTo>
                  <a:pt x="205" y="1437"/>
                </a:lnTo>
                <a:lnTo>
                  <a:pt x="214" y="1464"/>
                </a:lnTo>
                <a:lnTo>
                  <a:pt x="219" y="1473"/>
                </a:lnTo>
                <a:lnTo>
                  <a:pt x="223" y="1473"/>
                </a:lnTo>
                <a:lnTo>
                  <a:pt x="232" y="1473"/>
                </a:lnTo>
                <a:lnTo>
                  <a:pt x="237" y="1469"/>
                </a:lnTo>
                <a:lnTo>
                  <a:pt x="237" y="1469"/>
                </a:lnTo>
                <a:lnTo>
                  <a:pt x="292" y="1446"/>
                </a:lnTo>
                <a:lnTo>
                  <a:pt x="337" y="1432"/>
                </a:lnTo>
                <a:lnTo>
                  <a:pt x="374" y="1428"/>
                </a:lnTo>
                <a:lnTo>
                  <a:pt x="406" y="1432"/>
                </a:lnTo>
                <a:lnTo>
                  <a:pt x="429" y="1437"/>
                </a:lnTo>
                <a:lnTo>
                  <a:pt x="447" y="1446"/>
                </a:lnTo>
                <a:lnTo>
                  <a:pt x="456" y="1451"/>
                </a:lnTo>
                <a:lnTo>
                  <a:pt x="456" y="1496"/>
                </a:lnTo>
                <a:lnTo>
                  <a:pt x="456" y="1496"/>
                </a:lnTo>
                <a:lnTo>
                  <a:pt x="474" y="1510"/>
                </a:lnTo>
                <a:lnTo>
                  <a:pt x="488" y="1528"/>
                </a:lnTo>
                <a:lnTo>
                  <a:pt x="497" y="1546"/>
                </a:lnTo>
                <a:lnTo>
                  <a:pt x="502" y="1560"/>
                </a:lnTo>
                <a:lnTo>
                  <a:pt x="502" y="1583"/>
                </a:lnTo>
                <a:lnTo>
                  <a:pt x="502" y="1592"/>
                </a:lnTo>
                <a:lnTo>
                  <a:pt x="465" y="1615"/>
                </a:lnTo>
                <a:lnTo>
                  <a:pt x="461" y="1633"/>
                </a:lnTo>
                <a:lnTo>
                  <a:pt x="461" y="1633"/>
                </a:lnTo>
                <a:lnTo>
                  <a:pt x="479" y="1638"/>
                </a:lnTo>
                <a:lnTo>
                  <a:pt x="488" y="1647"/>
                </a:lnTo>
                <a:lnTo>
                  <a:pt x="488" y="1656"/>
                </a:lnTo>
                <a:lnTo>
                  <a:pt x="492" y="1660"/>
                </a:lnTo>
                <a:lnTo>
                  <a:pt x="492" y="1660"/>
                </a:lnTo>
                <a:lnTo>
                  <a:pt x="479" y="1670"/>
                </a:lnTo>
                <a:lnTo>
                  <a:pt x="470" y="1683"/>
                </a:lnTo>
                <a:lnTo>
                  <a:pt x="465" y="1692"/>
                </a:lnTo>
                <a:lnTo>
                  <a:pt x="470" y="1706"/>
                </a:lnTo>
                <a:lnTo>
                  <a:pt x="474" y="1729"/>
                </a:lnTo>
                <a:lnTo>
                  <a:pt x="479" y="1738"/>
                </a:lnTo>
                <a:lnTo>
                  <a:pt x="410" y="1733"/>
                </a:lnTo>
                <a:lnTo>
                  <a:pt x="356" y="1775"/>
                </a:lnTo>
                <a:lnTo>
                  <a:pt x="356" y="1775"/>
                </a:lnTo>
                <a:lnTo>
                  <a:pt x="337" y="1770"/>
                </a:lnTo>
                <a:lnTo>
                  <a:pt x="324" y="1775"/>
                </a:lnTo>
                <a:lnTo>
                  <a:pt x="319" y="1779"/>
                </a:lnTo>
                <a:lnTo>
                  <a:pt x="319" y="1784"/>
                </a:lnTo>
                <a:lnTo>
                  <a:pt x="324" y="1797"/>
                </a:lnTo>
                <a:lnTo>
                  <a:pt x="328" y="1806"/>
                </a:lnTo>
                <a:lnTo>
                  <a:pt x="365" y="1834"/>
                </a:lnTo>
                <a:lnTo>
                  <a:pt x="365" y="1834"/>
                </a:lnTo>
                <a:lnTo>
                  <a:pt x="392" y="1875"/>
                </a:lnTo>
                <a:lnTo>
                  <a:pt x="397" y="1884"/>
                </a:lnTo>
                <a:lnTo>
                  <a:pt x="392" y="1898"/>
                </a:lnTo>
                <a:lnTo>
                  <a:pt x="374" y="1930"/>
                </a:lnTo>
                <a:lnTo>
                  <a:pt x="356" y="1962"/>
                </a:lnTo>
                <a:lnTo>
                  <a:pt x="333" y="2003"/>
                </a:lnTo>
                <a:lnTo>
                  <a:pt x="333" y="2003"/>
                </a:lnTo>
                <a:lnTo>
                  <a:pt x="310" y="2044"/>
                </a:lnTo>
                <a:lnTo>
                  <a:pt x="305" y="2076"/>
                </a:lnTo>
                <a:lnTo>
                  <a:pt x="305" y="2094"/>
                </a:lnTo>
                <a:lnTo>
                  <a:pt x="310" y="2103"/>
                </a:lnTo>
                <a:lnTo>
                  <a:pt x="324" y="2108"/>
                </a:lnTo>
                <a:lnTo>
                  <a:pt x="333" y="2112"/>
                </a:lnTo>
                <a:lnTo>
                  <a:pt x="346" y="2108"/>
                </a:lnTo>
                <a:lnTo>
                  <a:pt x="410" y="2071"/>
                </a:lnTo>
                <a:lnTo>
                  <a:pt x="410" y="2071"/>
                </a:lnTo>
                <a:lnTo>
                  <a:pt x="410" y="2112"/>
                </a:lnTo>
                <a:lnTo>
                  <a:pt x="410" y="2139"/>
                </a:lnTo>
                <a:lnTo>
                  <a:pt x="415" y="2149"/>
                </a:lnTo>
                <a:lnTo>
                  <a:pt x="419" y="2158"/>
                </a:lnTo>
                <a:lnTo>
                  <a:pt x="419" y="2158"/>
                </a:lnTo>
                <a:lnTo>
                  <a:pt x="429" y="2176"/>
                </a:lnTo>
                <a:lnTo>
                  <a:pt x="433" y="2194"/>
                </a:lnTo>
                <a:lnTo>
                  <a:pt x="438" y="2222"/>
                </a:lnTo>
                <a:lnTo>
                  <a:pt x="438" y="2249"/>
                </a:lnTo>
                <a:lnTo>
                  <a:pt x="438" y="2249"/>
                </a:lnTo>
                <a:lnTo>
                  <a:pt x="438" y="2272"/>
                </a:lnTo>
                <a:lnTo>
                  <a:pt x="442" y="2295"/>
                </a:lnTo>
                <a:lnTo>
                  <a:pt x="447" y="2304"/>
                </a:lnTo>
                <a:lnTo>
                  <a:pt x="451" y="2308"/>
                </a:lnTo>
                <a:lnTo>
                  <a:pt x="461" y="2308"/>
                </a:lnTo>
                <a:lnTo>
                  <a:pt x="461" y="2308"/>
                </a:lnTo>
                <a:lnTo>
                  <a:pt x="497" y="2299"/>
                </a:lnTo>
                <a:lnTo>
                  <a:pt x="520" y="2299"/>
                </a:lnTo>
                <a:lnTo>
                  <a:pt x="552" y="2299"/>
                </a:lnTo>
                <a:lnTo>
                  <a:pt x="552" y="2299"/>
                </a:lnTo>
                <a:lnTo>
                  <a:pt x="575" y="2308"/>
                </a:lnTo>
                <a:lnTo>
                  <a:pt x="584" y="2317"/>
                </a:lnTo>
                <a:lnTo>
                  <a:pt x="584" y="2331"/>
                </a:lnTo>
                <a:lnTo>
                  <a:pt x="579" y="2354"/>
                </a:lnTo>
                <a:lnTo>
                  <a:pt x="579" y="2354"/>
                </a:lnTo>
                <a:lnTo>
                  <a:pt x="575" y="2377"/>
                </a:lnTo>
                <a:lnTo>
                  <a:pt x="579" y="2399"/>
                </a:lnTo>
                <a:lnTo>
                  <a:pt x="588" y="2404"/>
                </a:lnTo>
                <a:lnTo>
                  <a:pt x="597" y="2413"/>
                </a:lnTo>
                <a:lnTo>
                  <a:pt x="607" y="2418"/>
                </a:lnTo>
                <a:lnTo>
                  <a:pt x="620" y="2418"/>
                </a:lnTo>
                <a:lnTo>
                  <a:pt x="620" y="2418"/>
                </a:lnTo>
                <a:lnTo>
                  <a:pt x="648" y="2418"/>
                </a:lnTo>
                <a:lnTo>
                  <a:pt x="657" y="2413"/>
                </a:lnTo>
                <a:lnTo>
                  <a:pt x="661" y="2399"/>
                </a:lnTo>
                <a:lnTo>
                  <a:pt x="657" y="2372"/>
                </a:lnTo>
                <a:lnTo>
                  <a:pt x="657" y="2372"/>
                </a:lnTo>
                <a:lnTo>
                  <a:pt x="657" y="2340"/>
                </a:lnTo>
                <a:lnTo>
                  <a:pt x="661" y="2322"/>
                </a:lnTo>
                <a:lnTo>
                  <a:pt x="670" y="2304"/>
                </a:lnTo>
                <a:lnTo>
                  <a:pt x="702" y="2290"/>
                </a:lnTo>
                <a:lnTo>
                  <a:pt x="702" y="2290"/>
                </a:lnTo>
                <a:lnTo>
                  <a:pt x="707" y="2272"/>
                </a:lnTo>
                <a:lnTo>
                  <a:pt x="721" y="2231"/>
                </a:lnTo>
                <a:lnTo>
                  <a:pt x="721" y="2231"/>
                </a:lnTo>
                <a:lnTo>
                  <a:pt x="725" y="2212"/>
                </a:lnTo>
                <a:lnTo>
                  <a:pt x="734" y="2203"/>
                </a:lnTo>
                <a:lnTo>
                  <a:pt x="739" y="2199"/>
                </a:lnTo>
                <a:lnTo>
                  <a:pt x="739" y="2199"/>
                </a:lnTo>
                <a:lnTo>
                  <a:pt x="762" y="2185"/>
                </a:lnTo>
                <a:lnTo>
                  <a:pt x="762" y="2185"/>
                </a:lnTo>
                <a:lnTo>
                  <a:pt x="762" y="2185"/>
                </a:lnTo>
                <a:lnTo>
                  <a:pt x="762" y="2171"/>
                </a:lnTo>
                <a:lnTo>
                  <a:pt x="766" y="2158"/>
                </a:lnTo>
                <a:lnTo>
                  <a:pt x="780" y="2130"/>
                </a:lnTo>
                <a:lnTo>
                  <a:pt x="798" y="2098"/>
                </a:lnTo>
                <a:lnTo>
                  <a:pt x="798" y="2098"/>
                </a:lnTo>
                <a:lnTo>
                  <a:pt x="798" y="2066"/>
                </a:lnTo>
                <a:lnTo>
                  <a:pt x="798" y="2044"/>
                </a:lnTo>
                <a:lnTo>
                  <a:pt x="794" y="2021"/>
                </a:lnTo>
                <a:lnTo>
                  <a:pt x="789" y="2003"/>
                </a:lnTo>
                <a:lnTo>
                  <a:pt x="762" y="1962"/>
                </a:lnTo>
                <a:lnTo>
                  <a:pt x="721" y="1907"/>
                </a:lnTo>
                <a:lnTo>
                  <a:pt x="721" y="1907"/>
                </a:lnTo>
                <a:lnTo>
                  <a:pt x="702" y="1875"/>
                </a:lnTo>
                <a:lnTo>
                  <a:pt x="693" y="1852"/>
                </a:lnTo>
                <a:lnTo>
                  <a:pt x="698" y="1838"/>
                </a:lnTo>
                <a:lnTo>
                  <a:pt x="707" y="1825"/>
                </a:lnTo>
                <a:lnTo>
                  <a:pt x="725" y="1820"/>
                </a:lnTo>
                <a:lnTo>
                  <a:pt x="748" y="1811"/>
                </a:lnTo>
                <a:lnTo>
                  <a:pt x="803" y="1802"/>
                </a:lnTo>
                <a:lnTo>
                  <a:pt x="803" y="1802"/>
                </a:lnTo>
                <a:lnTo>
                  <a:pt x="826" y="1793"/>
                </a:lnTo>
                <a:lnTo>
                  <a:pt x="839" y="1779"/>
                </a:lnTo>
                <a:lnTo>
                  <a:pt x="848" y="1761"/>
                </a:lnTo>
                <a:lnTo>
                  <a:pt x="853" y="1747"/>
                </a:lnTo>
                <a:lnTo>
                  <a:pt x="848" y="1715"/>
                </a:lnTo>
                <a:lnTo>
                  <a:pt x="848" y="1706"/>
                </a:lnTo>
                <a:lnTo>
                  <a:pt x="848" y="1706"/>
                </a:lnTo>
                <a:lnTo>
                  <a:pt x="844" y="1697"/>
                </a:lnTo>
                <a:lnTo>
                  <a:pt x="839" y="1683"/>
                </a:lnTo>
                <a:lnTo>
                  <a:pt x="844" y="1665"/>
                </a:lnTo>
                <a:lnTo>
                  <a:pt x="848" y="1656"/>
                </a:lnTo>
                <a:lnTo>
                  <a:pt x="857" y="1647"/>
                </a:lnTo>
                <a:lnTo>
                  <a:pt x="857" y="1647"/>
                </a:lnTo>
                <a:lnTo>
                  <a:pt x="867" y="1638"/>
                </a:lnTo>
                <a:lnTo>
                  <a:pt x="871" y="1624"/>
                </a:lnTo>
                <a:lnTo>
                  <a:pt x="880" y="1597"/>
                </a:lnTo>
                <a:lnTo>
                  <a:pt x="889" y="1569"/>
                </a:lnTo>
                <a:lnTo>
                  <a:pt x="894" y="1560"/>
                </a:lnTo>
                <a:lnTo>
                  <a:pt x="903" y="1556"/>
                </a:lnTo>
                <a:lnTo>
                  <a:pt x="903" y="1556"/>
                </a:lnTo>
                <a:lnTo>
                  <a:pt x="912" y="1546"/>
                </a:lnTo>
                <a:lnTo>
                  <a:pt x="921" y="1533"/>
                </a:lnTo>
                <a:lnTo>
                  <a:pt x="944" y="1505"/>
                </a:lnTo>
                <a:lnTo>
                  <a:pt x="962" y="1473"/>
                </a:lnTo>
                <a:lnTo>
                  <a:pt x="976" y="1460"/>
                </a:lnTo>
                <a:lnTo>
                  <a:pt x="976" y="1460"/>
                </a:lnTo>
                <a:lnTo>
                  <a:pt x="990" y="1451"/>
                </a:lnTo>
                <a:lnTo>
                  <a:pt x="1013" y="1432"/>
                </a:lnTo>
                <a:lnTo>
                  <a:pt x="1031" y="1414"/>
                </a:lnTo>
                <a:lnTo>
                  <a:pt x="1044" y="1396"/>
                </a:lnTo>
                <a:lnTo>
                  <a:pt x="1044" y="1396"/>
                </a:lnTo>
                <a:lnTo>
                  <a:pt x="1049" y="1382"/>
                </a:lnTo>
                <a:lnTo>
                  <a:pt x="1058" y="1378"/>
                </a:lnTo>
                <a:lnTo>
                  <a:pt x="1081" y="1364"/>
                </a:lnTo>
                <a:lnTo>
                  <a:pt x="1104" y="1359"/>
                </a:lnTo>
                <a:lnTo>
                  <a:pt x="1117" y="1355"/>
                </a:lnTo>
                <a:lnTo>
                  <a:pt x="1117" y="1355"/>
                </a:lnTo>
                <a:lnTo>
                  <a:pt x="1154" y="1355"/>
                </a:lnTo>
                <a:lnTo>
                  <a:pt x="1154" y="1355"/>
                </a:lnTo>
                <a:lnTo>
                  <a:pt x="1181" y="1337"/>
                </a:lnTo>
                <a:lnTo>
                  <a:pt x="1209" y="1314"/>
                </a:lnTo>
                <a:lnTo>
                  <a:pt x="1245" y="1282"/>
                </a:lnTo>
                <a:lnTo>
                  <a:pt x="1245" y="1282"/>
                </a:lnTo>
                <a:lnTo>
                  <a:pt x="1259" y="1264"/>
                </a:lnTo>
                <a:lnTo>
                  <a:pt x="1268" y="1245"/>
                </a:lnTo>
                <a:lnTo>
                  <a:pt x="1268" y="1227"/>
                </a:lnTo>
                <a:lnTo>
                  <a:pt x="1268" y="1209"/>
                </a:lnTo>
                <a:lnTo>
                  <a:pt x="1254" y="1172"/>
                </a:lnTo>
                <a:lnTo>
                  <a:pt x="1245" y="1136"/>
                </a:lnTo>
                <a:lnTo>
                  <a:pt x="1245" y="1136"/>
                </a:lnTo>
                <a:lnTo>
                  <a:pt x="1245" y="1118"/>
                </a:lnTo>
                <a:lnTo>
                  <a:pt x="1245" y="1104"/>
                </a:lnTo>
                <a:lnTo>
                  <a:pt x="1250" y="1095"/>
                </a:lnTo>
                <a:lnTo>
                  <a:pt x="1259" y="1090"/>
                </a:lnTo>
                <a:lnTo>
                  <a:pt x="1268" y="1090"/>
                </a:lnTo>
                <a:lnTo>
                  <a:pt x="1277" y="1090"/>
                </a:lnTo>
                <a:lnTo>
                  <a:pt x="1305" y="1104"/>
                </a:lnTo>
                <a:lnTo>
                  <a:pt x="1305" y="1104"/>
                </a:lnTo>
                <a:lnTo>
                  <a:pt x="1332" y="1113"/>
                </a:lnTo>
                <a:lnTo>
                  <a:pt x="1346" y="1113"/>
                </a:lnTo>
                <a:lnTo>
                  <a:pt x="1359" y="1113"/>
                </a:lnTo>
                <a:lnTo>
                  <a:pt x="1378" y="1099"/>
                </a:lnTo>
                <a:lnTo>
                  <a:pt x="1396" y="1077"/>
                </a:lnTo>
                <a:lnTo>
                  <a:pt x="1396" y="1077"/>
                </a:lnTo>
                <a:lnTo>
                  <a:pt x="1405" y="1067"/>
                </a:lnTo>
                <a:lnTo>
                  <a:pt x="1405" y="1063"/>
                </a:lnTo>
                <a:lnTo>
                  <a:pt x="1405" y="1063"/>
                </a:lnTo>
                <a:lnTo>
                  <a:pt x="1396" y="1045"/>
                </a:lnTo>
                <a:lnTo>
                  <a:pt x="1391" y="1031"/>
                </a:lnTo>
                <a:lnTo>
                  <a:pt x="1378" y="1017"/>
                </a:lnTo>
                <a:lnTo>
                  <a:pt x="1378" y="1017"/>
                </a:lnTo>
                <a:lnTo>
                  <a:pt x="1364" y="994"/>
                </a:lnTo>
                <a:lnTo>
                  <a:pt x="1346" y="963"/>
                </a:lnTo>
                <a:lnTo>
                  <a:pt x="1341" y="949"/>
                </a:lnTo>
                <a:lnTo>
                  <a:pt x="1341" y="935"/>
                </a:lnTo>
                <a:lnTo>
                  <a:pt x="1350" y="926"/>
                </a:lnTo>
                <a:lnTo>
                  <a:pt x="1364" y="931"/>
                </a:lnTo>
                <a:lnTo>
                  <a:pt x="1364" y="931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 noEditPoints="1"/>
          </p:cNvSpPr>
          <p:nvPr/>
        </p:nvSpPr>
        <p:spPr bwMode="auto">
          <a:xfrm>
            <a:off x="8631238" y="4764088"/>
            <a:ext cx="158750" cy="160338"/>
          </a:xfrm>
          <a:custGeom>
            <a:avLst/>
            <a:gdLst>
              <a:gd name="T0" fmla="*/ 18 w 100"/>
              <a:gd name="T1" fmla="*/ 32 h 101"/>
              <a:gd name="T2" fmla="*/ 46 w 100"/>
              <a:gd name="T3" fmla="*/ 82 h 101"/>
              <a:gd name="T4" fmla="*/ 41 w 100"/>
              <a:gd name="T5" fmla="*/ 87 h 101"/>
              <a:gd name="T6" fmla="*/ 32 w 100"/>
              <a:gd name="T7" fmla="*/ 87 h 101"/>
              <a:gd name="T8" fmla="*/ 37 w 100"/>
              <a:gd name="T9" fmla="*/ 101 h 101"/>
              <a:gd name="T10" fmla="*/ 59 w 100"/>
              <a:gd name="T11" fmla="*/ 96 h 101"/>
              <a:gd name="T12" fmla="*/ 59 w 100"/>
              <a:gd name="T13" fmla="*/ 64 h 101"/>
              <a:gd name="T14" fmla="*/ 69 w 100"/>
              <a:gd name="T15" fmla="*/ 82 h 101"/>
              <a:gd name="T16" fmla="*/ 91 w 100"/>
              <a:gd name="T17" fmla="*/ 96 h 101"/>
              <a:gd name="T18" fmla="*/ 100 w 100"/>
              <a:gd name="T19" fmla="*/ 78 h 101"/>
              <a:gd name="T20" fmla="*/ 69 w 100"/>
              <a:gd name="T21" fmla="*/ 55 h 101"/>
              <a:gd name="T22" fmla="*/ 78 w 100"/>
              <a:gd name="T23" fmla="*/ 50 h 101"/>
              <a:gd name="T24" fmla="*/ 91 w 100"/>
              <a:gd name="T25" fmla="*/ 37 h 101"/>
              <a:gd name="T26" fmla="*/ 78 w 100"/>
              <a:gd name="T27" fmla="*/ 28 h 101"/>
              <a:gd name="T28" fmla="*/ 64 w 100"/>
              <a:gd name="T29" fmla="*/ 46 h 101"/>
              <a:gd name="T30" fmla="*/ 59 w 100"/>
              <a:gd name="T31" fmla="*/ 28 h 101"/>
              <a:gd name="T32" fmla="*/ 18 w 100"/>
              <a:gd name="T33" fmla="*/ 19 h 101"/>
              <a:gd name="T34" fmla="*/ 64 w 100"/>
              <a:gd name="T35" fmla="*/ 19 h 101"/>
              <a:gd name="T36" fmla="*/ 64 w 100"/>
              <a:gd name="T37" fmla="*/ 19 h 101"/>
              <a:gd name="T38" fmla="*/ 69 w 100"/>
              <a:gd name="T39" fmla="*/ 5 h 101"/>
              <a:gd name="T40" fmla="*/ 37 w 100"/>
              <a:gd name="T41" fmla="*/ 0 h 101"/>
              <a:gd name="T42" fmla="*/ 32 w 100"/>
              <a:gd name="T43" fmla="*/ 14 h 101"/>
              <a:gd name="T44" fmla="*/ 64 w 100"/>
              <a:gd name="T45" fmla="*/ 19 h 101"/>
              <a:gd name="T46" fmla="*/ 64 w 100"/>
              <a:gd name="T47" fmla="*/ 19 h 101"/>
              <a:gd name="T48" fmla="*/ 0 w 100"/>
              <a:gd name="T49" fmla="*/ 87 h 101"/>
              <a:gd name="T50" fmla="*/ 9 w 100"/>
              <a:gd name="T51" fmla="*/ 96 h 101"/>
              <a:gd name="T52" fmla="*/ 23 w 100"/>
              <a:gd name="T53" fmla="*/ 87 h 101"/>
              <a:gd name="T54" fmla="*/ 41 w 100"/>
              <a:gd name="T55" fmla="*/ 55 h 101"/>
              <a:gd name="T56" fmla="*/ 5 w 100"/>
              <a:gd name="T57" fmla="*/ 41 h 101"/>
              <a:gd name="T58" fmla="*/ 28 w 100"/>
              <a:gd name="T59" fmla="*/ 50 h 101"/>
              <a:gd name="T60" fmla="*/ 28 w 100"/>
              <a:gd name="T61" fmla="*/ 50 h 101"/>
              <a:gd name="T62" fmla="*/ 0 w 100"/>
              <a:gd name="T63" fmla="*/ 87 h 101"/>
              <a:gd name="T64" fmla="*/ 0 w 100"/>
              <a:gd name="T65" fmla="*/ 87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0" h="101">
                <a:moveTo>
                  <a:pt x="18" y="19"/>
                </a:moveTo>
                <a:lnTo>
                  <a:pt x="18" y="32"/>
                </a:lnTo>
                <a:lnTo>
                  <a:pt x="46" y="32"/>
                </a:lnTo>
                <a:lnTo>
                  <a:pt x="46" y="82"/>
                </a:lnTo>
                <a:lnTo>
                  <a:pt x="46" y="82"/>
                </a:lnTo>
                <a:lnTo>
                  <a:pt x="41" y="87"/>
                </a:lnTo>
                <a:lnTo>
                  <a:pt x="32" y="87"/>
                </a:lnTo>
                <a:lnTo>
                  <a:pt x="32" y="87"/>
                </a:lnTo>
                <a:lnTo>
                  <a:pt x="37" y="101"/>
                </a:lnTo>
                <a:lnTo>
                  <a:pt x="37" y="101"/>
                </a:lnTo>
                <a:lnTo>
                  <a:pt x="55" y="101"/>
                </a:lnTo>
                <a:lnTo>
                  <a:pt x="59" y="96"/>
                </a:lnTo>
                <a:lnTo>
                  <a:pt x="59" y="92"/>
                </a:lnTo>
                <a:lnTo>
                  <a:pt x="59" y="64"/>
                </a:lnTo>
                <a:lnTo>
                  <a:pt x="59" y="64"/>
                </a:lnTo>
                <a:lnTo>
                  <a:pt x="69" y="82"/>
                </a:lnTo>
                <a:lnTo>
                  <a:pt x="91" y="96"/>
                </a:lnTo>
                <a:lnTo>
                  <a:pt x="91" y="96"/>
                </a:lnTo>
                <a:lnTo>
                  <a:pt x="100" y="78"/>
                </a:lnTo>
                <a:lnTo>
                  <a:pt x="100" y="78"/>
                </a:lnTo>
                <a:lnTo>
                  <a:pt x="82" y="69"/>
                </a:lnTo>
                <a:lnTo>
                  <a:pt x="69" y="55"/>
                </a:lnTo>
                <a:lnTo>
                  <a:pt x="69" y="55"/>
                </a:lnTo>
                <a:lnTo>
                  <a:pt x="78" y="50"/>
                </a:lnTo>
                <a:lnTo>
                  <a:pt x="78" y="50"/>
                </a:lnTo>
                <a:lnTo>
                  <a:pt x="91" y="37"/>
                </a:lnTo>
                <a:lnTo>
                  <a:pt x="91" y="37"/>
                </a:lnTo>
                <a:lnTo>
                  <a:pt x="78" y="28"/>
                </a:lnTo>
                <a:lnTo>
                  <a:pt x="78" y="28"/>
                </a:lnTo>
                <a:lnTo>
                  <a:pt x="64" y="46"/>
                </a:lnTo>
                <a:lnTo>
                  <a:pt x="64" y="46"/>
                </a:lnTo>
                <a:lnTo>
                  <a:pt x="59" y="28"/>
                </a:lnTo>
                <a:lnTo>
                  <a:pt x="59" y="19"/>
                </a:lnTo>
                <a:lnTo>
                  <a:pt x="18" y="19"/>
                </a:lnTo>
                <a:lnTo>
                  <a:pt x="18" y="19"/>
                </a:lnTo>
                <a:close/>
                <a:moveTo>
                  <a:pt x="64" y="19"/>
                </a:moveTo>
                <a:lnTo>
                  <a:pt x="64" y="19"/>
                </a:lnTo>
                <a:lnTo>
                  <a:pt x="64" y="19"/>
                </a:lnTo>
                <a:lnTo>
                  <a:pt x="69" y="5"/>
                </a:lnTo>
                <a:lnTo>
                  <a:pt x="69" y="5"/>
                </a:lnTo>
                <a:lnTo>
                  <a:pt x="37" y="0"/>
                </a:lnTo>
                <a:lnTo>
                  <a:pt x="37" y="0"/>
                </a:lnTo>
                <a:lnTo>
                  <a:pt x="32" y="14"/>
                </a:lnTo>
                <a:lnTo>
                  <a:pt x="32" y="14"/>
                </a:lnTo>
                <a:lnTo>
                  <a:pt x="32" y="14"/>
                </a:lnTo>
                <a:lnTo>
                  <a:pt x="64" y="19"/>
                </a:lnTo>
                <a:lnTo>
                  <a:pt x="64" y="19"/>
                </a:lnTo>
                <a:lnTo>
                  <a:pt x="64" y="19"/>
                </a:lnTo>
                <a:close/>
                <a:moveTo>
                  <a:pt x="0" y="87"/>
                </a:moveTo>
                <a:lnTo>
                  <a:pt x="0" y="87"/>
                </a:lnTo>
                <a:lnTo>
                  <a:pt x="9" y="92"/>
                </a:lnTo>
                <a:lnTo>
                  <a:pt x="9" y="96"/>
                </a:lnTo>
                <a:lnTo>
                  <a:pt x="9" y="96"/>
                </a:lnTo>
                <a:lnTo>
                  <a:pt x="23" y="87"/>
                </a:lnTo>
                <a:lnTo>
                  <a:pt x="32" y="73"/>
                </a:lnTo>
                <a:lnTo>
                  <a:pt x="41" y="55"/>
                </a:lnTo>
                <a:lnTo>
                  <a:pt x="41" y="41"/>
                </a:lnTo>
                <a:lnTo>
                  <a:pt x="5" y="41"/>
                </a:lnTo>
                <a:lnTo>
                  <a:pt x="5" y="50"/>
                </a:lnTo>
                <a:lnTo>
                  <a:pt x="28" y="50"/>
                </a:lnTo>
                <a:lnTo>
                  <a:pt x="28" y="50"/>
                </a:lnTo>
                <a:lnTo>
                  <a:pt x="28" y="50"/>
                </a:lnTo>
                <a:lnTo>
                  <a:pt x="18" y="73"/>
                </a:lnTo>
                <a:lnTo>
                  <a:pt x="0" y="87"/>
                </a:lnTo>
                <a:lnTo>
                  <a:pt x="0" y="87"/>
                </a:lnTo>
                <a:lnTo>
                  <a:pt x="0" y="8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 noEditPoints="1"/>
          </p:cNvSpPr>
          <p:nvPr/>
        </p:nvSpPr>
        <p:spPr bwMode="auto">
          <a:xfrm>
            <a:off x="8805863" y="4764088"/>
            <a:ext cx="144463" cy="160338"/>
          </a:xfrm>
          <a:custGeom>
            <a:avLst/>
            <a:gdLst>
              <a:gd name="T0" fmla="*/ 73 w 91"/>
              <a:gd name="T1" fmla="*/ 28 h 101"/>
              <a:gd name="T2" fmla="*/ 59 w 91"/>
              <a:gd name="T3" fmla="*/ 14 h 101"/>
              <a:gd name="T4" fmla="*/ 63 w 91"/>
              <a:gd name="T5" fmla="*/ 9 h 101"/>
              <a:gd name="T6" fmla="*/ 63 w 91"/>
              <a:gd name="T7" fmla="*/ 9 h 101"/>
              <a:gd name="T8" fmla="*/ 59 w 91"/>
              <a:gd name="T9" fmla="*/ 9 h 101"/>
              <a:gd name="T10" fmla="*/ 50 w 91"/>
              <a:gd name="T11" fmla="*/ 9 h 101"/>
              <a:gd name="T12" fmla="*/ 50 w 91"/>
              <a:gd name="T13" fmla="*/ 50 h 101"/>
              <a:gd name="T14" fmla="*/ 45 w 91"/>
              <a:gd name="T15" fmla="*/ 28 h 101"/>
              <a:gd name="T16" fmla="*/ 32 w 91"/>
              <a:gd name="T17" fmla="*/ 9 h 101"/>
              <a:gd name="T18" fmla="*/ 36 w 91"/>
              <a:gd name="T19" fmla="*/ 5 h 101"/>
              <a:gd name="T20" fmla="*/ 36 w 91"/>
              <a:gd name="T21" fmla="*/ 5 h 101"/>
              <a:gd name="T22" fmla="*/ 32 w 91"/>
              <a:gd name="T23" fmla="*/ 5 h 101"/>
              <a:gd name="T24" fmla="*/ 22 w 91"/>
              <a:gd name="T25" fmla="*/ 5 h 101"/>
              <a:gd name="T26" fmla="*/ 22 w 91"/>
              <a:gd name="T27" fmla="*/ 55 h 101"/>
              <a:gd name="T28" fmla="*/ 13 w 91"/>
              <a:gd name="T29" fmla="*/ 78 h 101"/>
              <a:gd name="T30" fmla="*/ 0 w 91"/>
              <a:gd name="T31" fmla="*/ 92 h 101"/>
              <a:gd name="T32" fmla="*/ 13 w 91"/>
              <a:gd name="T33" fmla="*/ 96 h 101"/>
              <a:gd name="T34" fmla="*/ 22 w 91"/>
              <a:gd name="T35" fmla="*/ 87 h 101"/>
              <a:gd name="T36" fmla="*/ 32 w 91"/>
              <a:gd name="T37" fmla="*/ 78 h 101"/>
              <a:gd name="T38" fmla="*/ 32 w 91"/>
              <a:gd name="T39" fmla="*/ 32 h 101"/>
              <a:gd name="T40" fmla="*/ 36 w 91"/>
              <a:gd name="T41" fmla="*/ 60 h 101"/>
              <a:gd name="T42" fmla="*/ 45 w 91"/>
              <a:gd name="T43" fmla="*/ 60 h 101"/>
              <a:gd name="T44" fmla="*/ 50 w 91"/>
              <a:gd name="T45" fmla="*/ 60 h 101"/>
              <a:gd name="T46" fmla="*/ 59 w 91"/>
              <a:gd name="T47" fmla="*/ 96 h 101"/>
              <a:gd name="T48" fmla="*/ 59 w 91"/>
              <a:gd name="T49" fmla="*/ 32 h 101"/>
              <a:gd name="T50" fmla="*/ 68 w 91"/>
              <a:gd name="T51" fmla="*/ 64 h 101"/>
              <a:gd name="T52" fmla="*/ 77 w 91"/>
              <a:gd name="T53" fmla="*/ 101 h 101"/>
              <a:gd name="T54" fmla="*/ 91 w 91"/>
              <a:gd name="T55" fmla="*/ 9 h 101"/>
              <a:gd name="T56" fmla="*/ 91 w 91"/>
              <a:gd name="T57" fmla="*/ 5 h 101"/>
              <a:gd name="T58" fmla="*/ 91 w 91"/>
              <a:gd name="T59" fmla="*/ 5 h 101"/>
              <a:gd name="T60" fmla="*/ 91 w 91"/>
              <a:gd name="T61" fmla="*/ 0 h 101"/>
              <a:gd name="T62" fmla="*/ 77 w 91"/>
              <a:gd name="T63" fmla="*/ 0 h 101"/>
              <a:gd name="T64" fmla="*/ 77 w 91"/>
              <a:gd name="T65" fmla="*/ 50 h 101"/>
              <a:gd name="T66" fmla="*/ 73 w 91"/>
              <a:gd name="T67" fmla="*/ 28 h 101"/>
              <a:gd name="T68" fmla="*/ 13 w 91"/>
              <a:gd name="T69" fmla="*/ 46 h 101"/>
              <a:gd name="T70" fmla="*/ 18 w 91"/>
              <a:gd name="T71" fmla="*/ 28 h 101"/>
              <a:gd name="T72" fmla="*/ 9 w 91"/>
              <a:gd name="T73" fmla="*/ 28 h 101"/>
              <a:gd name="T74" fmla="*/ 4 w 91"/>
              <a:gd name="T75" fmla="*/ 32 h 101"/>
              <a:gd name="T76" fmla="*/ 0 w 91"/>
              <a:gd name="T77" fmla="*/ 60 h 101"/>
              <a:gd name="T78" fmla="*/ 13 w 91"/>
              <a:gd name="T79" fmla="*/ 64 h 101"/>
              <a:gd name="T80" fmla="*/ 13 w 91"/>
              <a:gd name="T81" fmla="*/ 46 h 101"/>
              <a:gd name="T82" fmla="*/ 13 w 91"/>
              <a:gd name="T83" fmla="*/ 46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1" h="101">
                <a:moveTo>
                  <a:pt x="73" y="28"/>
                </a:moveTo>
                <a:lnTo>
                  <a:pt x="73" y="28"/>
                </a:lnTo>
                <a:lnTo>
                  <a:pt x="59" y="28"/>
                </a:lnTo>
                <a:lnTo>
                  <a:pt x="59" y="14"/>
                </a:lnTo>
                <a:lnTo>
                  <a:pt x="59" y="14"/>
                </a:lnTo>
                <a:lnTo>
                  <a:pt x="63" y="9"/>
                </a:lnTo>
                <a:lnTo>
                  <a:pt x="63" y="9"/>
                </a:lnTo>
                <a:lnTo>
                  <a:pt x="63" y="9"/>
                </a:lnTo>
                <a:lnTo>
                  <a:pt x="63" y="9"/>
                </a:lnTo>
                <a:lnTo>
                  <a:pt x="59" y="9"/>
                </a:lnTo>
                <a:lnTo>
                  <a:pt x="59" y="9"/>
                </a:lnTo>
                <a:lnTo>
                  <a:pt x="50" y="9"/>
                </a:lnTo>
                <a:lnTo>
                  <a:pt x="50" y="50"/>
                </a:lnTo>
                <a:lnTo>
                  <a:pt x="50" y="50"/>
                </a:lnTo>
                <a:lnTo>
                  <a:pt x="45" y="28"/>
                </a:lnTo>
                <a:lnTo>
                  <a:pt x="45" y="28"/>
                </a:lnTo>
                <a:lnTo>
                  <a:pt x="32" y="28"/>
                </a:lnTo>
                <a:lnTo>
                  <a:pt x="32" y="9"/>
                </a:lnTo>
                <a:lnTo>
                  <a:pt x="32" y="9"/>
                </a:lnTo>
                <a:lnTo>
                  <a:pt x="36" y="5"/>
                </a:lnTo>
                <a:lnTo>
                  <a:pt x="36" y="5"/>
                </a:lnTo>
                <a:lnTo>
                  <a:pt x="36" y="5"/>
                </a:lnTo>
                <a:lnTo>
                  <a:pt x="36" y="5"/>
                </a:lnTo>
                <a:lnTo>
                  <a:pt x="32" y="5"/>
                </a:lnTo>
                <a:lnTo>
                  <a:pt x="32" y="5"/>
                </a:lnTo>
                <a:lnTo>
                  <a:pt x="22" y="5"/>
                </a:lnTo>
                <a:lnTo>
                  <a:pt x="22" y="55"/>
                </a:lnTo>
                <a:lnTo>
                  <a:pt x="22" y="55"/>
                </a:lnTo>
                <a:lnTo>
                  <a:pt x="18" y="69"/>
                </a:lnTo>
                <a:lnTo>
                  <a:pt x="13" y="78"/>
                </a:lnTo>
                <a:lnTo>
                  <a:pt x="13" y="78"/>
                </a:lnTo>
                <a:lnTo>
                  <a:pt x="0" y="92"/>
                </a:lnTo>
                <a:lnTo>
                  <a:pt x="0" y="92"/>
                </a:lnTo>
                <a:lnTo>
                  <a:pt x="13" y="96"/>
                </a:lnTo>
                <a:lnTo>
                  <a:pt x="13" y="96"/>
                </a:lnTo>
                <a:lnTo>
                  <a:pt x="22" y="87"/>
                </a:lnTo>
                <a:lnTo>
                  <a:pt x="32" y="78"/>
                </a:lnTo>
                <a:lnTo>
                  <a:pt x="32" y="78"/>
                </a:lnTo>
                <a:lnTo>
                  <a:pt x="32" y="55"/>
                </a:lnTo>
                <a:lnTo>
                  <a:pt x="32" y="32"/>
                </a:lnTo>
                <a:lnTo>
                  <a:pt x="32" y="32"/>
                </a:lnTo>
                <a:lnTo>
                  <a:pt x="36" y="60"/>
                </a:lnTo>
                <a:lnTo>
                  <a:pt x="36" y="60"/>
                </a:lnTo>
                <a:lnTo>
                  <a:pt x="45" y="60"/>
                </a:lnTo>
                <a:lnTo>
                  <a:pt x="45" y="60"/>
                </a:lnTo>
                <a:lnTo>
                  <a:pt x="50" y="60"/>
                </a:lnTo>
                <a:lnTo>
                  <a:pt x="50" y="96"/>
                </a:lnTo>
                <a:lnTo>
                  <a:pt x="59" y="96"/>
                </a:lnTo>
                <a:lnTo>
                  <a:pt x="59" y="32"/>
                </a:lnTo>
                <a:lnTo>
                  <a:pt x="59" y="32"/>
                </a:lnTo>
                <a:lnTo>
                  <a:pt x="68" y="64"/>
                </a:lnTo>
                <a:lnTo>
                  <a:pt x="68" y="64"/>
                </a:lnTo>
                <a:lnTo>
                  <a:pt x="77" y="60"/>
                </a:lnTo>
                <a:lnTo>
                  <a:pt x="77" y="101"/>
                </a:lnTo>
                <a:lnTo>
                  <a:pt x="91" y="101"/>
                </a:lnTo>
                <a:lnTo>
                  <a:pt x="91" y="9"/>
                </a:lnTo>
                <a:lnTo>
                  <a:pt x="91" y="9"/>
                </a:lnTo>
                <a:lnTo>
                  <a:pt x="91" y="5"/>
                </a:lnTo>
                <a:lnTo>
                  <a:pt x="91" y="5"/>
                </a:lnTo>
                <a:lnTo>
                  <a:pt x="91" y="5"/>
                </a:lnTo>
                <a:lnTo>
                  <a:pt x="91" y="5"/>
                </a:lnTo>
                <a:lnTo>
                  <a:pt x="91" y="0"/>
                </a:lnTo>
                <a:lnTo>
                  <a:pt x="91" y="0"/>
                </a:lnTo>
                <a:lnTo>
                  <a:pt x="77" y="0"/>
                </a:lnTo>
                <a:lnTo>
                  <a:pt x="77" y="50"/>
                </a:lnTo>
                <a:lnTo>
                  <a:pt x="77" y="50"/>
                </a:lnTo>
                <a:lnTo>
                  <a:pt x="73" y="28"/>
                </a:lnTo>
                <a:lnTo>
                  <a:pt x="73" y="28"/>
                </a:lnTo>
                <a:lnTo>
                  <a:pt x="73" y="28"/>
                </a:lnTo>
                <a:close/>
                <a:moveTo>
                  <a:pt x="13" y="46"/>
                </a:moveTo>
                <a:lnTo>
                  <a:pt x="13" y="46"/>
                </a:lnTo>
                <a:lnTo>
                  <a:pt x="18" y="28"/>
                </a:lnTo>
                <a:lnTo>
                  <a:pt x="18" y="28"/>
                </a:lnTo>
                <a:lnTo>
                  <a:pt x="9" y="28"/>
                </a:lnTo>
                <a:lnTo>
                  <a:pt x="9" y="28"/>
                </a:lnTo>
                <a:lnTo>
                  <a:pt x="4" y="32"/>
                </a:lnTo>
                <a:lnTo>
                  <a:pt x="4" y="32"/>
                </a:lnTo>
                <a:lnTo>
                  <a:pt x="0" y="60"/>
                </a:lnTo>
                <a:lnTo>
                  <a:pt x="0" y="60"/>
                </a:lnTo>
                <a:lnTo>
                  <a:pt x="13" y="64"/>
                </a:lnTo>
                <a:lnTo>
                  <a:pt x="13" y="64"/>
                </a:lnTo>
                <a:lnTo>
                  <a:pt x="13" y="46"/>
                </a:lnTo>
                <a:lnTo>
                  <a:pt x="13" y="46"/>
                </a:lnTo>
                <a:lnTo>
                  <a:pt x="13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8978900" y="4764088"/>
            <a:ext cx="158750" cy="160338"/>
          </a:xfrm>
          <a:custGeom>
            <a:avLst/>
            <a:gdLst>
              <a:gd name="T0" fmla="*/ 59 w 100"/>
              <a:gd name="T1" fmla="*/ 14 h 101"/>
              <a:gd name="T2" fmla="*/ 59 w 100"/>
              <a:gd name="T3" fmla="*/ 14 h 101"/>
              <a:gd name="T4" fmla="*/ 59 w 100"/>
              <a:gd name="T5" fmla="*/ 9 h 101"/>
              <a:gd name="T6" fmla="*/ 59 w 100"/>
              <a:gd name="T7" fmla="*/ 9 h 101"/>
              <a:gd name="T8" fmla="*/ 55 w 100"/>
              <a:gd name="T9" fmla="*/ 0 h 101"/>
              <a:gd name="T10" fmla="*/ 55 w 100"/>
              <a:gd name="T11" fmla="*/ 0 h 101"/>
              <a:gd name="T12" fmla="*/ 50 w 100"/>
              <a:gd name="T13" fmla="*/ 0 h 101"/>
              <a:gd name="T14" fmla="*/ 50 w 100"/>
              <a:gd name="T15" fmla="*/ 0 h 101"/>
              <a:gd name="T16" fmla="*/ 37 w 100"/>
              <a:gd name="T17" fmla="*/ 5 h 101"/>
              <a:gd name="T18" fmla="*/ 37 w 100"/>
              <a:gd name="T19" fmla="*/ 5 h 101"/>
              <a:gd name="T20" fmla="*/ 46 w 100"/>
              <a:gd name="T21" fmla="*/ 19 h 101"/>
              <a:gd name="T22" fmla="*/ 0 w 100"/>
              <a:gd name="T23" fmla="*/ 19 h 101"/>
              <a:gd name="T24" fmla="*/ 0 w 100"/>
              <a:gd name="T25" fmla="*/ 28 h 101"/>
              <a:gd name="T26" fmla="*/ 41 w 100"/>
              <a:gd name="T27" fmla="*/ 28 h 101"/>
              <a:gd name="T28" fmla="*/ 41 w 100"/>
              <a:gd name="T29" fmla="*/ 41 h 101"/>
              <a:gd name="T30" fmla="*/ 14 w 100"/>
              <a:gd name="T31" fmla="*/ 41 h 101"/>
              <a:gd name="T32" fmla="*/ 14 w 100"/>
              <a:gd name="T33" fmla="*/ 87 h 101"/>
              <a:gd name="T34" fmla="*/ 27 w 100"/>
              <a:gd name="T35" fmla="*/ 87 h 101"/>
              <a:gd name="T36" fmla="*/ 27 w 100"/>
              <a:gd name="T37" fmla="*/ 50 h 101"/>
              <a:gd name="T38" fmla="*/ 41 w 100"/>
              <a:gd name="T39" fmla="*/ 50 h 101"/>
              <a:gd name="T40" fmla="*/ 41 w 100"/>
              <a:gd name="T41" fmla="*/ 101 h 101"/>
              <a:gd name="T42" fmla="*/ 59 w 100"/>
              <a:gd name="T43" fmla="*/ 101 h 101"/>
              <a:gd name="T44" fmla="*/ 59 w 100"/>
              <a:gd name="T45" fmla="*/ 50 h 101"/>
              <a:gd name="T46" fmla="*/ 73 w 100"/>
              <a:gd name="T47" fmla="*/ 50 h 101"/>
              <a:gd name="T48" fmla="*/ 73 w 100"/>
              <a:gd name="T49" fmla="*/ 73 h 101"/>
              <a:gd name="T50" fmla="*/ 73 w 100"/>
              <a:gd name="T51" fmla="*/ 73 h 101"/>
              <a:gd name="T52" fmla="*/ 69 w 100"/>
              <a:gd name="T53" fmla="*/ 78 h 101"/>
              <a:gd name="T54" fmla="*/ 59 w 100"/>
              <a:gd name="T55" fmla="*/ 78 h 101"/>
              <a:gd name="T56" fmla="*/ 59 w 100"/>
              <a:gd name="T57" fmla="*/ 78 h 101"/>
              <a:gd name="T58" fmla="*/ 64 w 100"/>
              <a:gd name="T59" fmla="*/ 92 h 101"/>
              <a:gd name="T60" fmla="*/ 64 w 100"/>
              <a:gd name="T61" fmla="*/ 92 h 101"/>
              <a:gd name="T62" fmla="*/ 82 w 100"/>
              <a:gd name="T63" fmla="*/ 87 h 101"/>
              <a:gd name="T64" fmla="*/ 87 w 100"/>
              <a:gd name="T65" fmla="*/ 87 h 101"/>
              <a:gd name="T66" fmla="*/ 87 w 100"/>
              <a:gd name="T67" fmla="*/ 82 h 101"/>
              <a:gd name="T68" fmla="*/ 87 w 100"/>
              <a:gd name="T69" fmla="*/ 41 h 101"/>
              <a:gd name="T70" fmla="*/ 59 w 100"/>
              <a:gd name="T71" fmla="*/ 41 h 101"/>
              <a:gd name="T72" fmla="*/ 59 w 100"/>
              <a:gd name="T73" fmla="*/ 28 h 101"/>
              <a:gd name="T74" fmla="*/ 100 w 100"/>
              <a:gd name="T75" fmla="*/ 28 h 101"/>
              <a:gd name="T76" fmla="*/ 100 w 100"/>
              <a:gd name="T77" fmla="*/ 19 h 101"/>
              <a:gd name="T78" fmla="*/ 50 w 100"/>
              <a:gd name="T79" fmla="*/ 19 h 101"/>
              <a:gd name="T80" fmla="*/ 50 w 100"/>
              <a:gd name="T81" fmla="*/ 19 h 101"/>
              <a:gd name="T82" fmla="*/ 59 w 100"/>
              <a:gd name="T83" fmla="*/ 14 h 101"/>
              <a:gd name="T84" fmla="*/ 59 w 100"/>
              <a:gd name="T85" fmla="*/ 14 h 101"/>
              <a:gd name="T86" fmla="*/ 59 w 100"/>
              <a:gd name="T87" fmla="*/ 14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0" h="101">
                <a:moveTo>
                  <a:pt x="59" y="14"/>
                </a:moveTo>
                <a:lnTo>
                  <a:pt x="59" y="14"/>
                </a:lnTo>
                <a:lnTo>
                  <a:pt x="59" y="9"/>
                </a:lnTo>
                <a:lnTo>
                  <a:pt x="59" y="9"/>
                </a:lnTo>
                <a:lnTo>
                  <a:pt x="55" y="0"/>
                </a:lnTo>
                <a:lnTo>
                  <a:pt x="55" y="0"/>
                </a:lnTo>
                <a:lnTo>
                  <a:pt x="50" y="0"/>
                </a:lnTo>
                <a:lnTo>
                  <a:pt x="50" y="0"/>
                </a:lnTo>
                <a:lnTo>
                  <a:pt x="37" y="5"/>
                </a:lnTo>
                <a:lnTo>
                  <a:pt x="37" y="5"/>
                </a:lnTo>
                <a:lnTo>
                  <a:pt x="46" y="19"/>
                </a:lnTo>
                <a:lnTo>
                  <a:pt x="0" y="19"/>
                </a:lnTo>
                <a:lnTo>
                  <a:pt x="0" y="28"/>
                </a:lnTo>
                <a:lnTo>
                  <a:pt x="41" y="28"/>
                </a:lnTo>
                <a:lnTo>
                  <a:pt x="41" y="41"/>
                </a:lnTo>
                <a:lnTo>
                  <a:pt x="14" y="41"/>
                </a:lnTo>
                <a:lnTo>
                  <a:pt x="14" y="87"/>
                </a:lnTo>
                <a:lnTo>
                  <a:pt x="27" y="87"/>
                </a:lnTo>
                <a:lnTo>
                  <a:pt x="27" y="50"/>
                </a:lnTo>
                <a:lnTo>
                  <a:pt x="41" y="50"/>
                </a:lnTo>
                <a:lnTo>
                  <a:pt x="41" y="101"/>
                </a:lnTo>
                <a:lnTo>
                  <a:pt x="59" y="101"/>
                </a:lnTo>
                <a:lnTo>
                  <a:pt x="59" y="50"/>
                </a:lnTo>
                <a:lnTo>
                  <a:pt x="73" y="50"/>
                </a:lnTo>
                <a:lnTo>
                  <a:pt x="73" y="73"/>
                </a:lnTo>
                <a:lnTo>
                  <a:pt x="73" y="73"/>
                </a:lnTo>
                <a:lnTo>
                  <a:pt x="69" y="78"/>
                </a:lnTo>
                <a:lnTo>
                  <a:pt x="59" y="78"/>
                </a:lnTo>
                <a:lnTo>
                  <a:pt x="59" y="78"/>
                </a:lnTo>
                <a:lnTo>
                  <a:pt x="64" y="92"/>
                </a:lnTo>
                <a:lnTo>
                  <a:pt x="64" y="92"/>
                </a:lnTo>
                <a:lnTo>
                  <a:pt x="82" y="87"/>
                </a:lnTo>
                <a:lnTo>
                  <a:pt x="87" y="87"/>
                </a:lnTo>
                <a:lnTo>
                  <a:pt x="87" y="82"/>
                </a:lnTo>
                <a:lnTo>
                  <a:pt x="87" y="41"/>
                </a:lnTo>
                <a:lnTo>
                  <a:pt x="59" y="41"/>
                </a:lnTo>
                <a:lnTo>
                  <a:pt x="59" y="28"/>
                </a:lnTo>
                <a:lnTo>
                  <a:pt x="100" y="28"/>
                </a:lnTo>
                <a:lnTo>
                  <a:pt x="100" y="19"/>
                </a:lnTo>
                <a:lnTo>
                  <a:pt x="50" y="19"/>
                </a:lnTo>
                <a:lnTo>
                  <a:pt x="50" y="19"/>
                </a:lnTo>
                <a:lnTo>
                  <a:pt x="59" y="14"/>
                </a:lnTo>
                <a:lnTo>
                  <a:pt x="59" y="14"/>
                </a:lnTo>
                <a:lnTo>
                  <a:pt x="5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 noEditPoints="1"/>
          </p:cNvSpPr>
          <p:nvPr/>
        </p:nvSpPr>
        <p:spPr bwMode="auto">
          <a:xfrm>
            <a:off x="10115550" y="5046663"/>
            <a:ext cx="160338" cy="152400"/>
          </a:xfrm>
          <a:custGeom>
            <a:avLst/>
            <a:gdLst>
              <a:gd name="T0" fmla="*/ 46 w 101"/>
              <a:gd name="T1" fmla="*/ 37 h 96"/>
              <a:gd name="T2" fmla="*/ 41 w 101"/>
              <a:gd name="T3" fmla="*/ 46 h 96"/>
              <a:gd name="T4" fmla="*/ 28 w 101"/>
              <a:gd name="T5" fmla="*/ 41 h 96"/>
              <a:gd name="T6" fmla="*/ 37 w 101"/>
              <a:gd name="T7" fmla="*/ 32 h 96"/>
              <a:gd name="T8" fmla="*/ 28 w 101"/>
              <a:gd name="T9" fmla="*/ 18 h 96"/>
              <a:gd name="T10" fmla="*/ 28 w 101"/>
              <a:gd name="T11" fmla="*/ 9 h 96"/>
              <a:gd name="T12" fmla="*/ 32 w 101"/>
              <a:gd name="T13" fmla="*/ 5 h 96"/>
              <a:gd name="T14" fmla="*/ 32 w 101"/>
              <a:gd name="T15" fmla="*/ 0 h 96"/>
              <a:gd name="T16" fmla="*/ 19 w 101"/>
              <a:gd name="T17" fmla="*/ 0 h 96"/>
              <a:gd name="T18" fmla="*/ 5 w 101"/>
              <a:gd name="T19" fmla="*/ 18 h 96"/>
              <a:gd name="T20" fmla="*/ 19 w 101"/>
              <a:gd name="T21" fmla="*/ 32 h 96"/>
              <a:gd name="T22" fmla="*/ 10 w 101"/>
              <a:gd name="T23" fmla="*/ 50 h 96"/>
              <a:gd name="T24" fmla="*/ 0 w 101"/>
              <a:gd name="T25" fmla="*/ 69 h 96"/>
              <a:gd name="T26" fmla="*/ 10 w 101"/>
              <a:gd name="T27" fmla="*/ 78 h 96"/>
              <a:gd name="T28" fmla="*/ 10 w 101"/>
              <a:gd name="T29" fmla="*/ 78 h 96"/>
              <a:gd name="T30" fmla="*/ 19 w 101"/>
              <a:gd name="T31" fmla="*/ 96 h 96"/>
              <a:gd name="T32" fmla="*/ 28 w 101"/>
              <a:gd name="T33" fmla="*/ 50 h 96"/>
              <a:gd name="T34" fmla="*/ 32 w 101"/>
              <a:gd name="T35" fmla="*/ 59 h 96"/>
              <a:gd name="T36" fmla="*/ 37 w 101"/>
              <a:gd name="T37" fmla="*/ 55 h 96"/>
              <a:gd name="T38" fmla="*/ 32 w 101"/>
              <a:gd name="T39" fmla="*/ 69 h 96"/>
              <a:gd name="T40" fmla="*/ 37 w 101"/>
              <a:gd name="T41" fmla="*/ 78 h 96"/>
              <a:gd name="T42" fmla="*/ 46 w 101"/>
              <a:gd name="T43" fmla="*/ 96 h 96"/>
              <a:gd name="T44" fmla="*/ 60 w 101"/>
              <a:gd name="T45" fmla="*/ 50 h 96"/>
              <a:gd name="T46" fmla="*/ 64 w 101"/>
              <a:gd name="T47" fmla="*/ 69 h 96"/>
              <a:gd name="T48" fmla="*/ 69 w 101"/>
              <a:gd name="T49" fmla="*/ 96 h 96"/>
              <a:gd name="T50" fmla="*/ 83 w 101"/>
              <a:gd name="T51" fmla="*/ 73 h 96"/>
              <a:gd name="T52" fmla="*/ 87 w 101"/>
              <a:gd name="T53" fmla="*/ 82 h 96"/>
              <a:gd name="T54" fmla="*/ 101 w 101"/>
              <a:gd name="T55" fmla="*/ 78 h 96"/>
              <a:gd name="T56" fmla="*/ 101 w 101"/>
              <a:gd name="T57" fmla="*/ 64 h 96"/>
              <a:gd name="T58" fmla="*/ 96 w 101"/>
              <a:gd name="T59" fmla="*/ 41 h 96"/>
              <a:gd name="T60" fmla="*/ 96 w 101"/>
              <a:gd name="T61" fmla="*/ 28 h 96"/>
              <a:gd name="T62" fmla="*/ 101 w 101"/>
              <a:gd name="T63" fmla="*/ 5 h 96"/>
              <a:gd name="T64" fmla="*/ 69 w 101"/>
              <a:gd name="T65" fmla="*/ 55 h 96"/>
              <a:gd name="T66" fmla="*/ 64 w 101"/>
              <a:gd name="T67" fmla="*/ 46 h 96"/>
              <a:gd name="T68" fmla="*/ 64 w 101"/>
              <a:gd name="T69" fmla="*/ 37 h 96"/>
              <a:gd name="T70" fmla="*/ 60 w 101"/>
              <a:gd name="T71" fmla="*/ 32 h 96"/>
              <a:gd name="T72" fmla="*/ 69 w 101"/>
              <a:gd name="T73" fmla="*/ 18 h 96"/>
              <a:gd name="T74" fmla="*/ 60 w 101"/>
              <a:gd name="T75" fmla="*/ 9 h 96"/>
              <a:gd name="T76" fmla="*/ 60 w 101"/>
              <a:gd name="T77" fmla="*/ 5 h 96"/>
              <a:gd name="T78" fmla="*/ 60 w 101"/>
              <a:gd name="T79" fmla="*/ 0 h 96"/>
              <a:gd name="T80" fmla="*/ 51 w 101"/>
              <a:gd name="T81" fmla="*/ 0 h 96"/>
              <a:gd name="T82" fmla="*/ 46 w 101"/>
              <a:gd name="T83" fmla="*/ 18 h 96"/>
              <a:gd name="T84" fmla="*/ 41 w 101"/>
              <a:gd name="T85" fmla="*/ 32 h 96"/>
              <a:gd name="T86" fmla="*/ 46 w 101"/>
              <a:gd name="T87" fmla="*/ 32 h 96"/>
              <a:gd name="T88" fmla="*/ 46 w 101"/>
              <a:gd name="T89" fmla="*/ 37 h 96"/>
              <a:gd name="T90" fmla="*/ 87 w 101"/>
              <a:gd name="T91" fmla="*/ 41 h 96"/>
              <a:gd name="T92" fmla="*/ 87 w 101"/>
              <a:gd name="T93" fmla="*/ 46 h 96"/>
              <a:gd name="T94" fmla="*/ 92 w 101"/>
              <a:gd name="T95" fmla="*/ 59 h 96"/>
              <a:gd name="T96" fmla="*/ 87 w 101"/>
              <a:gd name="T97" fmla="*/ 69 h 96"/>
              <a:gd name="T98" fmla="*/ 83 w 101"/>
              <a:gd name="T99" fmla="*/ 14 h 96"/>
              <a:gd name="T100" fmla="*/ 87 w 101"/>
              <a:gd name="T101" fmla="*/ 14 h 96"/>
              <a:gd name="T102" fmla="*/ 87 w 101"/>
              <a:gd name="T103" fmla="*/ 41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1" h="96">
                <a:moveTo>
                  <a:pt x="46" y="37"/>
                </a:moveTo>
                <a:lnTo>
                  <a:pt x="46" y="37"/>
                </a:lnTo>
                <a:lnTo>
                  <a:pt x="41" y="46"/>
                </a:lnTo>
                <a:lnTo>
                  <a:pt x="41" y="46"/>
                </a:lnTo>
                <a:lnTo>
                  <a:pt x="37" y="37"/>
                </a:lnTo>
                <a:lnTo>
                  <a:pt x="28" y="41"/>
                </a:lnTo>
                <a:lnTo>
                  <a:pt x="28" y="32"/>
                </a:lnTo>
                <a:lnTo>
                  <a:pt x="37" y="32"/>
                </a:lnTo>
                <a:lnTo>
                  <a:pt x="37" y="18"/>
                </a:lnTo>
                <a:lnTo>
                  <a:pt x="28" y="18"/>
                </a:lnTo>
                <a:lnTo>
                  <a:pt x="28" y="9"/>
                </a:lnTo>
                <a:lnTo>
                  <a:pt x="28" y="9"/>
                </a:lnTo>
                <a:lnTo>
                  <a:pt x="32" y="5"/>
                </a:lnTo>
                <a:lnTo>
                  <a:pt x="32" y="5"/>
                </a:lnTo>
                <a:lnTo>
                  <a:pt x="32" y="0"/>
                </a:lnTo>
                <a:lnTo>
                  <a:pt x="32" y="0"/>
                </a:lnTo>
                <a:lnTo>
                  <a:pt x="19" y="0"/>
                </a:lnTo>
                <a:lnTo>
                  <a:pt x="19" y="0"/>
                </a:lnTo>
                <a:lnTo>
                  <a:pt x="19" y="18"/>
                </a:lnTo>
                <a:lnTo>
                  <a:pt x="5" y="18"/>
                </a:lnTo>
                <a:lnTo>
                  <a:pt x="5" y="32"/>
                </a:lnTo>
                <a:lnTo>
                  <a:pt x="19" y="32"/>
                </a:lnTo>
                <a:lnTo>
                  <a:pt x="19" y="32"/>
                </a:lnTo>
                <a:lnTo>
                  <a:pt x="10" y="50"/>
                </a:lnTo>
                <a:lnTo>
                  <a:pt x="0" y="69"/>
                </a:lnTo>
                <a:lnTo>
                  <a:pt x="0" y="69"/>
                </a:lnTo>
                <a:lnTo>
                  <a:pt x="10" y="78"/>
                </a:lnTo>
                <a:lnTo>
                  <a:pt x="10" y="78"/>
                </a:lnTo>
                <a:lnTo>
                  <a:pt x="10" y="78"/>
                </a:lnTo>
                <a:lnTo>
                  <a:pt x="10" y="78"/>
                </a:lnTo>
                <a:lnTo>
                  <a:pt x="19" y="59"/>
                </a:lnTo>
                <a:lnTo>
                  <a:pt x="19" y="96"/>
                </a:lnTo>
                <a:lnTo>
                  <a:pt x="28" y="96"/>
                </a:lnTo>
                <a:lnTo>
                  <a:pt x="28" y="50"/>
                </a:lnTo>
                <a:lnTo>
                  <a:pt x="28" y="50"/>
                </a:lnTo>
                <a:lnTo>
                  <a:pt x="32" y="59"/>
                </a:lnTo>
                <a:lnTo>
                  <a:pt x="37" y="55"/>
                </a:lnTo>
                <a:lnTo>
                  <a:pt x="37" y="55"/>
                </a:lnTo>
                <a:lnTo>
                  <a:pt x="32" y="69"/>
                </a:lnTo>
                <a:lnTo>
                  <a:pt x="32" y="69"/>
                </a:lnTo>
                <a:lnTo>
                  <a:pt x="37" y="78"/>
                </a:lnTo>
                <a:lnTo>
                  <a:pt x="37" y="78"/>
                </a:lnTo>
                <a:lnTo>
                  <a:pt x="46" y="64"/>
                </a:lnTo>
                <a:lnTo>
                  <a:pt x="46" y="96"/>
                </a:lnTo>
                <a:lnTo>
                  <a:pt x="60" y="96"/>
                </a:lnTo>
                <a:lnTo>
                  <a:pt x="60" y="50"/>
                </a:lnTo>
                <a:lnTo>
                  <a:pt x="60" y="50"/>
                </a:lnTo>
                <a:lnTo>
                  <a:pt x="64" y="69"/>
                </a:lnTo>
                <a:lnTo>
                  <a:pt x="69" y="64"/>
                </a:lnTo>
                <a:lnTo>
                  <a:pt x="69" y="96"/>
                </a:lnTo>
                <a:lnTo>
                  <a:pt x="83" y="96"/>
                </a:lnTo>
                <a:lnTo>
                  <a:pt x="83" y="73"/>
                </a:lnTo>
                <a:lnTo>
                  <a:pt x="87" y="82"/>
                </a:lnTo>
                <a:lnTo>
                  <a:pt x="87" y="82"/>
                </a:lnTo>
                <a:lnTo>
                  <a:pt x="96" y="82"/>
                </a:lnTo>
                <a:lnTo>
                  <a:pt x="101" y="78"/>
                </a:lnTo>
                <a:lnTo>
                  <a:pt x="101" y="73"/>
                </a:lnTo>
                <a:lnTo>
                  <a:pt x="101" y="64"/>
                </a:lnTo>
                <a:lnTo>
                  <a:pt x="101" y="64"/>
                </a:lnTo>
                <a:lnTo>
                  <a:pt x="96" y="41"/>
                </a:lnTo>
                <a:lnTo>
                  <a:pt x="96" y="41"/>
                </a:lnTo>
                <a:lnTo>
                  <a:pt x="96" y="28"/>
                </a:lnTo>
                <a:lnTo>
                  <a:pt x="96" y="28"/>
                </a:lnTo>
                <a:lnTo>
                  <a:pt x="101" y="5"/>
                </a:lnTo>
                <a:lnTo>
                  <a:pt x="69" y="5"/>
                </a:lnTo>
                <a:lnTo>
                  <a:pt x="69" y="55"/>
                </a:lnTo>
                <a:lnTo>
                  <a:pt x="69" y="55"/>
                </a:lnTo>
                <a:lnTo>
                  <a:pt x="64" y="46"/>
                </a:lnTo>
                <a:lnTo>
                  <a:pt x="64" y="46"/>
                </a:lnTo>
                <a:lnTo>
                  <a:pt x="64" y="37"/>
                </a:lnTo>
                <a:lnTo>
                  <a:pt x="60" y="41"/>
                </a:lnTo>
                <a:lnTo>
                  <a:pt x="60" y="32"/>
                </a:lnTo>
                <a:lnTo>
                  <a:pt x="69" y="32"/>
                </a:lnTo>
                <a:lnTo>
                  <a:pt x="69" y="18"/>
                </a:lnTo>
                <a:lnTo>
                  <a:pt x="60" y="18"/>
                </a:lnTo>
                <a:lnTo>
                  <a:pt x="60" y="9"/>
                </a:lnTo>
                <a:lnTo>
                  <a:pt x="60" y="9"/>
                </a:lnTo>
                <a:lnTo>
                  <a:pt x="60" y="5"/>
                </a:lnTo>
                <a:lnTo>
                  <a:pt x="60" y="5"/>
                </a:lnTo>
                <a:lnTo>
                  <a:pt x="60" y="0"/>
                </a:lnTo>
                <a:lnTo>
                  <a:pt x="60" y="0"/>
                </a:lnTo>
                <a:lnTo>
                  <a:pt x="51" y="0"/>
                </a:lnTo>
                <a:lnTo>
                  <a:pt x="46" y="0"/>
                </a:lnTo>
                <a:lnTo>
                  <a:pt x="46" y="18"/>
                </a:lnTo>
                <a:lnTo>
                  <a:pt x="41" y="18"/>
                </a:lnTo>
                <a:lnTo>
                  <a:pt x="41" y="32"/>
                </a:lnTo>
                <a:lnTo>
                  <a:pt x="46" y="32"/>
                </a:lnTo>
                <a:lnTo>
                  <a:pt x="46" y="32"/>
                </a:lnTo>
                <a:lnTo>
                  <a:pt x="46" y="37"/>
                </a:lnTo>
                <a:lnTo>
                  <a:pt x="46" y="37"/>
                </a:lnTo>
                <a:lnTo>
                  <a:pt x="46" y="37"/>
                </a:lnTo>
                <a:close/>
                <a:moveTo>
                  <a:pt x="87" y="41"/>
                </a:moveTo>
                <a:lnTo>
                  <a:pt x="87" y="41"/>
                </a:lnTo>
                <a:lnTo>
                  <a:pt x="87" y="46"/>
                </a:lnTo>
                <a:lnTo>
                  <a:pt x="87" y="46"/>
                </a:lnTo>
                <a:lnTo>
                  <a:pt x="92" y="59"/>
                </a:lnTo>
                <a:lnTo>
                  <a:pt x="92" y="59"/>
                </a:lnTo>
                <a:lnTo>
                  <a:pt x="87" y="69"/>
                </a:lnTo>
                <a:lnTo>
                  <a:pt x="83" y="69"/>
                </a:lnTo>
                <a:lnTo>
                  <a:pt x="83" y="14"/>
                </a:lnTo>
                <a:lnTo>
                  <a:pt x="87" y="14"/>
                </a:lnTo>
                <a:lnTo>
                  <a:pt x="87" y="14"/>
                </a:lnTo>
                <a:lnTo>
                  <a:pt x="87" y="41"/>
                </a:lnTo>
                <a:lnTo>
                  <a:pt x="87" y="41"/>
                </a:lnTo>
                <a:lnTo>
                  <a:pt x="87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 noEditPoints="1"/>
          </p:cNvSpPr>
          <p:nvPr/>
        </p:nvSpPr>
        <p:spPr bwMode="auto">
          <a:xfrm>
            <a:off x="10296525" y="5046663"/>
            <a:ext cx="146050" cy="152400"/>
          </a:xfrm>
          <a:custGeom>
            <a:avLst/>
            <a:gdLst>
              <a:gd name="T0" fmla="*/ 73 w 92"/>
              <a:gd name="T1" fmla="*/ 23 h 96"/>
              <a:gd name="T2" fmla="*/ 60 w 92"/>
              <a:gd name="T3" fmla="*/ 14 h 96"/>
              <a:gd name="T4" fmla="*/ 60 w 92"/>
              <a:gd name="T5" fmla="*/ 9 h 96"/>
              <a:gd name="T6" fmla="*/ 60 w 92"/>
              <a:gd name="T7" fmla="*/ 5 h 96"/>
              <a:gd name="T8" fmla="*/ 60 w 92"/>
              <a:gd name="T9" fmla="*/ 5 h 96"/>
              <a:gd name="T10" fmla="*/ 46 w 92"/>
              <a:gd name="T11" fmla="*/ 5 h 96"/>
              <a:gd name="T12" fmla="*/ 46 w 92"/>
              <a:gd name="T13" fmla="*/ 46 h 96"/>
              <a:gd name="T14" fmla="*/ 41 w 92"/>
              <a:gd name="T15" fmla="*/ 23 h 96"/>
              <a:gd name="T16" fmla="*/ 32 w 92"/>
              <a:gd name="T17" fmla="*/ 9 h 96"/>
              <a:gd name="T18" fmla="*/ 32 w 92"/>
              <a:gd name="T19" fmla="*/ 5 h 96"/>
              <a:gd name="T20" fmla="*/ 32 w 92"/>
              <a:gd name="T21" fmla="*/ 0 h 96"/>
              <a:gd name="T22" fmla="*/ 32 w 92"/>
              <a:gd name="T23" fmla="*/ 0 h 96"/>
              <a:gd name="T24" fmla="*/ 19 w 92"/>
              <a:gd name="T25" fmla="*/ 0 h 96"/>
              <a:gd name="T26" fmla="*/ 19 w 92"/>
              <a:gd name="T27" fmla="*/ 55 h 96"/>
              <a:gd name="T28" fmla="*/ 14 w 92"/>
              <a:gd name="T29" fmla="*/ 73 h 96"/>
              <a:gd name="T30" fmla="*/ 0 w 92"/>
              <a:gd name="T31" fmla="*/ 87 h 96"/>
              <a:gd name="T32" fmla="*/ 14 w 92"/>
              <a:gd name="T33" fmla="*/ 96 h 96"/>
              <a:gd name="T34" fmla="*/ 23 w 92"/>
              <a:gd name="T35" fmla="*/ 82 h 96"/>
              <a:gd name="T36" fmla="*/ 28 w 92"/>
              <a:gd name="T37" fmla="*/ 73 h 96"/>
              <a:gd name="T38" fmla="*/ 32 w 92"/>
              <a:gd name="T39" fmla="*/ 32 h 96"/>
              <a:gd name="T40" fmla="*/ 37 w 92"/>
              <a:gd name="T41" fmla="*/ 59 h 96"/>
              <a:gd name="T42" fmla="*/ 46 w 92"/>
              <a:gd name="T43" fmla="*/ 59 h 96"/>
              <a:gd name="T44" fmla="*/ 46 w 92"/>
              <a:gd name="T45" fmla="*/ 55 h 96"/>
              <a:gd name="T46" fmla="*/ 60 w 92"/>
              <a:gd name="T47" fmla="*/ 91 h 96"/>
              <a:gd name="T48" fmla="*/ 60 w 92"/>
              <a:gd name="T49" fmla="*/ 28 h 96"/>
              <a:gd name="T50" fmla="*/ 69 w 92"/>
              <a:gd name="T51" fmla="*/ 59 h 96"/>
              <a:gd name="T52" fmla="*/ 78 w 92"/>
              <a:gd name="T53" fmla="*/ 96 h 96"/>
              <a:gd name="T54" fmla="*/ 92 w 92"/>
              <a:gd name="T55" fmla="*/ 9 h 96"/>
              <a:gd name="T56" fmla="*/ 92 w 92"/>
              <a:gd name="T57" fmla="*/ 0 h 96"/>
              <a:gd name="T58" fmla="*/ 92 w 92"/>
              <a:gd name="T59" fmla="*/ 0 h 96"/>
              <a:gd name="T60" fmla="*/ 92 w 92"/>
              <a:gd name="T61" fmla="*/ 0 h 96"/>
              <a:gd name="T62" fmla="*/ 78 w 92"/>
              <a:gd name="T63" fmla="*/ 0 h 96"/>
              <a:gd name="T64" fmla="*/ 78 w 92"/>
              <a:gd name="T65" fmla="*/ 46 h 96"/>
              <a:gd name="T66" fmla="*/ 73 w 92"/>
              <a:gd name="T67" fmla="*/ 23 h 96"/>
              <a:gd name="T68" fmla="*/ 14 w 92"/>
              <a:gd name="T69" fmla="*/ 46 h 96"/>
              <a:gd name="T70" fmla="*/ 19 w 92"/>
              <a:gd name="T71" fmla="*/ 28 h 96"/>
              <a:gd name="T72" fmla="*/ 5 w 92"/>
              <a:gd name="T73" fmla="*/ 23 h 96"/>
              <a:gd name="T74" fmla="*/ 5 w 92"/>
              <a:gd name="T75" fmla="*/ 28 h 96"/>
              <a:gd name="T76" fmla="*/ 0 w 92"/>
              <a:gd name="T77" fmla="*/ 59 h 96"/>
              <a:gd name="T78" fmla="*/ 14 w 92"/>
              <a:gd name="T79" fmla="*/ 59 h 96"/>
              <a:gd name="T80" fmla="*/ 14 w 92"/>
              <a:gd name="T81" fmla="*/ 46 h 96"/>
              <a:gd name="T82" fmla="*/ 14 w 92"/>
              <a:gd name="T83" fmla="*/ 4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2" h="96">
                <a:moveTo>
                  <a:pt x="73" y="23"/>
                </a:moveTo>
                <a:lnTo>
                  <a:pt x="73" y="23"/>
                </a:lnTo>
                <a:lnTo>
                  <a:pt x="60" y="28"/>
                </a:lnTo>
                <a:lnTo>
                  <a:pt x="60" y="14"/>
                </a:lnTo>
                <a:lnTo>
                  <a:pt x="60" y="14"/>
                </a:lnTo>
                <a:lnTo>
                  <a:pt x="60" y="9"/>
                </a:lnTo>
                <a:lnTo>
                  <a:pt x="60" y="9"/>
                </a:lnTo>
                <a:lnTo>
                  <a:pt x="60" y="5"/>
                </a:lnTo>
                <a:lnTo>
                  <a:pt x="60" y="5"/>
                </a:lnTo>
                <a:lnTo>
                  <a:pt x="60" y="5"/>
                </a:lnTo>
                <a:lnTo>
                  <a:pt x="60" y="5"/>
                </a:lnTo>
                <a:lnTo>
                  <a:pt x="46" y="5"/>
                </a:lnTo>
                <a:lnTo>
                  <a:pt x="46" y="46"/>
                </a:lnTo>
                <a:lnTo>
                  <a:pt x="46" y="46"/>
                </a:lnTo>
                <a:lnTo>
                  <a:pt x="41" y="23"/>
                </a:lnTo>
                <a:lnTo>
                  <a:pt x="41" y="23"/>
                </a:lnTo>
                <a:lnTo>
                  <a:pt x="32" y="28"/>
                </a:lnTo>
                <a:lnTo>
                  <a:pt x="32" y="9"/>
                </a:lnTo>
                <a:lnTo>
                  <a:pt x="32" y="9"/>
                </a:lnTo>
                <a:lnTo>
                  <a:pt x="32" y="5"/>
                </a:lnTo>
                <a:lnTo>
                  <a:pt x="32" y="5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19" y="0"/>
                </a:lnTo>
                <a:lnTo>
                  <a:pt x="19" y="55"/>
                </a:lnTo>
                <a:lnTo>
                  <a:pt x="19" y="55"/>
                </a:lnTo>
                <a:lnTo>
                  <a:pt x="19" y="64"/>
                </a:lnTo>
                <a:lnTo>
                  <a:pt x="14" y="73"/>
                </a:lnTo>
                <a:lnTo>
                  <a:pt x="14" y="73"/>
                </a:lnTo>
                <a:lnTo>
                  <a:pt x="0" y="87"/>
                </a:lnTo>
                <a:lnTo>
                  <a:pt x="0" y="87"/>
                </a:lnTo>
                <a:lnTo>
                  <a:pt x="14" y="96"/>
                </a:lnTo>
                <a:lnTo>
                  <a:pt x="14" y="96"/>
                </a:lnTo>
                <a:lnTo>
                  <a:pt x="23" y="82"/>
                </a:lnTo>
                <a:lnTo>
                  <a:pt x="28" y="73"/>
                </a:lnTo>
                <a:lnTo>
                  <a:pt x="28" y="73"/>
                </a:lnTo>
                <a:lnTo>
                  <a:pt x="32" y="50"/>
                </a:lnTo>
                <a:lnTo>
                  <a:pt x="32" y="32"/>
                </a:lnTo>
                <a:lnTo>
                  <a:pt x="32" y="32"/>
                </a:lnTo>
                <a:lnTo>
                  <a:pt x="37" y="59"/>
                </a:lnTo>
                <a:lnTo>
                  <a:pt x="37" y="59"/>
                </a:lnTo>
                <a:lnTo>
                  <a:pt x="46" y="59"/>
                </a:lnTo>
                <a:lnTo>
                  <a:pt x="46" y="59"/>
                </a:lnTo>
                <a:lnTo>
                  <a:pt x="46" y="55"/>
                </a:lnTo>
                <a:lnTo>
                  <a:pt x="46" y="91"/>
                </a:lnTo>
                <a:lnTo>
                  <a:pt x="60" y="91"/>
                </a:lnTo>
                <a:lnTo>
                  <a:pt x="60" y="28"/>
                </a:lnTo>
                <a:lnTo>
                  <a:pt x="60" y="28"/>
                </a:lnTo>
                <a:lnTo>
                  <a:pt x="69" y="59"/>
                </a:lnTo>
                <a:lnTo>
                  <a:pt x="69" y="59"/>
                </a:lnTo>
                <a:lnTo>
                  <a:pt x="78" y="59"/>
                </a:lnTo>
                <a:lnTo>
                  <a:pt x="78" y="96"/>
                </a:lnTo>
                <a:lnTo>
                  <a:pt x="92" y="96"/>
                </a:lnTo>
                <a:lnTo>
                  <a:pt x="92" y="9"/>
                </a:lnTo>
                <a:lnTo>
                  <a:pt x="92" y="9"/>
                </a:lnTo>
                <a:lnTo>
                  <a:pt x="92" y="0"/>
                </a:lnTo>
                <a:lnTo>
                  <a:pt x="92" y="0"/>
                </a:lnTo>
                <a:lnTo>
                  <a:pt x="92" y="0"/>
                </a:lnTo>
                <a:lnTo>
                  <a:pt x="92" y="0"/>
                </a:lnTo>
                <a:lnTo>
                  <a:pt x="92" y="0"/>
                </a:lnTo>
                <a:lnTo>
                  <a:pt x="92" y="0"/>
                </a:lnTo>
                <a:lnTo>
                  <a:pt x="78" y="0"/>
                </a:lnTo>
                <a:lnTo>
                  <a:pt x="78" y="46"/>
                </a:lnTo>
                <a:lnTo>
                  <a:pt x="78" y="46"/>
                </a:lnTo>
                <a:lnTo>
                  <a:pt x="73" y="23"/>
                </a:lnTo>
                <a:lnTo>
                  <a:pt x="73" y="23"/>
                </a:lnTo>
                <a:lnTo>
                  <a:pt x="73" y="23"/>
                </a:lnTo>
                <a:close/>
                <a:moveTo>
                  <a:pt x="14" y="46"/>
                </a:moveTo>
                <a:lnTo>
                  <a:pt x="14" y="46"/>
                </a:lnTo>
                <a:lnTo>
                  <a:pt x="19" y="28"/>
                </a:lnTo>
                <a:lnTo>
                  <a:pt x="19" y="28"/>
                </a:lnTo>
                <a:lnTo>
                  <a:pt x="5" y="23"/>
                </a:lnTo>
                <a:lnTo>
                  <a:pt x="5" y="23"/>
                </a:lnTo>
                <a:lnTo>
                  <a:pt x="5" y="28"/>
                </a:lnTo>
                <a:lnTo>
                  <a:pt x="5" y="28"/>
                </a:lnTo>
                <a:lnTo>
                  <a:pt x="0" y="59"/>
                </a:lnTo>
                <a:lnTo>
                  <a:pt x="0" y="59"/>
                </a:lnTo>
                <a:lnTo>
                  <a:pt x="14" y="59"/>
                </a:lnTo>
                <a:lnTo>
                  <a:pt x="14" y="59"/>
                </a:lnTo>
                <a:lnTo>
                  <a:pt x="14" y="46"/>
                </a:lnTo>
                <a:lnTo>
                  <a:pt x="14" y="46"/>
                </a:lnTo>
                <a:lnTo>
                  <a:pt x="14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10471150" y="5046663"/>
            <a:ext cx="152400" cy="152400"/>
          </a:xfrm>
          <a:custGeom>
            <a:avLst/>
            <a:gdLst>
              <a:gd name="T0" fmla="*/ 59 w 96"/>
              <a:gd name="T1" fmla="*/ 14 h 96"/>
              <a:gd name="T2" fmla="*/ 59 w 96"/>
              <a:gd name="T3" fmla="*/ 14 h 96"/>
              <a:gd name="T4" fmla="*/ 55 w 96"/>
              <a:gd name="T5" fmla="*/ 5 h 96"/>
              <a:gd name="T6" fmla="*/ 55 w 96"/>
              <a:gd name="T7" fmla="*/ 5 h 96"/>
              <a:gd name="T8" fmla="*/ 55 w 96"/>
              <a:gd name="T9" fmla="*/ 0 h 96"/>
              <a:gd name="T10" fmla="*/ 55 w 96"/>
              <a:gd name="T11" fmla="*/ 0 h 96"/>
              <a:gd name="T12" fmla="*/ 46 w 96"/>
              <a:gd name="T13" fmla="*/ 0 h 96"/>
              <a:gd name="T14" fmla="*/ 46 w 96"/>
              <a:gd name="T15" fmla="*/ 0 h 96"/>
              <a:gd name="T16" fmla="*/ 36 w 96"/>
              <a:gd name="T17" fmla="*/ 0 h 96"/>
              <a:gd name="T18" fmla="*/ 36 w 96"/>
              <a:gd name="T19" fmla="*/ 0 h 96"/>
              <a:gd name="T20" fmla="*/ 41 w 96"/>
              <a:gd name="T21" fmla="*/ 14 h 96"/>
              <a:gd name="T22" fmla="*/ 0 w 96"/>
              <a:gd name="T23" fmla="*/ 14 h 96"/>
              <a:gd name="T24" fmla="*/ 0 w 96"/>
              <a:gd name="T25" fmla="*/ 28 h 96"/>
              <a:gd name="T26" fmla="*/ 41 w 96"/>
              <a:gd name="T27" fmla="*/ 28 h 96"/>
              <a:gd name="T28" fmla="*/ 41 w 96"/>
              <a:gd name="T29" fmla="*/ 37 h 96"/>
              <a:gd name="T30" fmla="*/ 14 w 96"/>
              <a:gd name="T31" fmla="*/ 37 h 96"/>
              <a:gd name="T32" fmla="*/ 14 w 96"/>
              <a:gd name="T33" fmla="*/ 87 h 96"/>
              <a:gd name="T34" fmla="*/ 27 w 96"/>
              <a:gd name="T35" fmla="*/ 87 h 96"/>
              <a:gd name="T36" fmla="*/ 27 w 96"/>
              <a:gd name="T37" fmla="*/ 50 h 96"/>
              <a:gd name="T38" fmla="*/ 41 w 96"/>
              <a:gd name="T39" fmla="*/ 50 h 96"/>
              <a:gd name="T40" fmla="*/ 41 w 96"/>
              <a:gd name="T41" fmla="*/ 96 h 96"/>
              <a:gd name="T42" fmla="*/ 55 w 96"/>
              <a:gd name="T43" fmla="*/ 96 h 96"/>
              <a:gd name="T44" fmla="*/ 55 w 96"/>
              <a:gd name="T45" fmla="*/ 50 h 96"/>
              <a:gd name="T46" fmla="*/ 73 w 96"/>
              <a:gd name="T47" fmla="*/ 50 h 96"/>
              <a:gd name="T48" fmla="*/ 73 w 96"/>
              <a:gd name="T49" fmla="*/ 73 h 96"/>
              <a:gd name="T50" fmla="*/ 73 w 96"/>
              <a:gd name="T51" fmla="*/ 73 h 96"/>
              <a:gd name="T52" fmla="*/ 68 w 96"/>
              <a:gd name="T53" fmla="*/ 73 h 96"/>
              <a:gd name="T54" fmla="*/ 59 w 96"/>
              <a:gd name="T55" fmla="*/ 73 h 96"/>
              <a:gd name="T56" fmla="*/ 59 w 96"/>
              <a:gd name="T57" fmla="*/ 73 h 96"/>
              <a:gd name="T58" fmla="*/ 64 w 96"/>
              <a:gd name="T59" fmla="*/ 87 h 96"/>
              <a:gd name="T60" fmla="*/ 64 w 96"/>
              <a:gd name="T61" fmla="*/ 87 h 96"/>
              <a:gd name="T62" fmla="*/ 82 w 96"/>
              <a:gd name="T63" fmla="*/ 87 h 96"/>
              <a:gd name="T64" fmla="*/ 82 w 96"/>
              <a:gd name="T65" fmla="*/ 82 h 96"/>
              <a:gd name="T66" fmla="*/ 87 w 96"/>
              <a:gd name="T67" fmla="*/ 78 h 96"/>
              <a:gd name="T68" fmla="*/ 87 w 96"/>
              <a:gd name="T69" fmla="*/ 37 h 96"/>
              <a:gd name="T70" fmla="*/ 55 w 96"/>
              <a:gd name="T71" fmla="*/ 37 h 96"/>
              <a:gd name="T72" fmla="*/ 55 w 96"/>
              <a:gd name="T73" fmla="*/ 28 h 96"/>
              <a:gd name="T74" fmla="*/ 96 w 96"/>
              <a:gd name="T75" fmla="*/ 28 h 96"/>
              <a:gd name="T76" fmla="*/ 96 w 96"/>
              <a:gd name="T77" fmla="*/ 14 h 96"/>
              <a:gd name="T78" fmla="*/ 46 w 96"/>
              <a:gd name="T79" fmla="*/ 14 h 96"/>
              <a:gd name="T80" fmla="*/ 46 w 96"/>
              <a:gd name="T81" fmla="*/ 14 h 96"/>
              <a:gd name="T82" fmla="*/ 59 w 96"/>
              <a:gd name="T83" fmla="*/ 14 h 96"/>
              <a:gd name="T84" fmla="*/ 59 w 96"/>
              <a:gd name="T85" fmla="*/ 14 h 96"/>
              <a:gd name="T86" fmla="*/ 59 w 96"/>
              <a:gd name="T87" fmla="*/ 1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96">
                <a:moveTo>
                  <a:pt x="59" y="14"/>
                </a:moveTo>
                <a:lnTo>
                  <a:pt x="59" y="14"/>
                </a:lnTo>
                <a:lnTo>
                  <a:pt x="55" y="5"/>
                </a:lnTo>
                <a:lnTo>
                  <a:pt x="55" y="5"/>
                </a:lnTo>
                <a:lnTo>
                  <a:pt x="55" y="0"/>
                </a:lnTo>
                <a:lnTo>
                  <a:pt x="55" y="0"/>
                </a:lnTo>
                <a:lnTo>
                  <a:pt x="46" y="0"/>
                </a:lnTo>
                <a:lnTo>
                  <a:pt x="46" y="0"/>
                </a:lnTo>
                <a:lnTo>
                  <a:pt x="36" y="0"/>
                </a:lnTo>
                <a:lnTo>
                  <a:pt x="36" y="0"/>
                </a:lnTo>
                <a:lnTo>
                  <a:pt x="41" y="14"/>
                </a:lnTo>
                <a:lnTo>
                  <a:pt x="0" y="14"/>
                </a:lnTo>
                <a:lnTo>
                  <a:pt x="0" y="28"/>
                </a:lnTo>
                <a:lnTo>
                  <a:pt x="41" y="28"/>
                </a:lnTo>
                <a:lnTo>
                  <a:pt x="41" y="37"/>
                </a:lnTo>
                <a:lnTo>
                  <a:pt x="14" y="37"/>
                </a:lnTo>
                <a:lnTo>
                  <a:pt x="14" y="87"/>
                </a:lnTo>
                <a:lnTo>
                  <a:pt x="27" y="87"/>
                </a:lnTo>
                <a:lnTo>
                  <a:pt x="27" y="50"/>
                </a:lnTo>
                <a:lnTo>
                  <a:pt x="41" y="50"/>
                </a:lnTo>
                <a:lnTo>
                  <a:pt x="41" y="96"/>
                </a:lnTo>
                <a:lnTo>
                  <a:pt x="55" y="96"/>
                </a:lnTo>
                <a:lnTo>
                  <a:pt x="55" y="50"/>
                </a:lnTo>
                <a:lnTo>
                  <a:pt x="73" y="50"/>
                </a:lnTo>
                <a:lnTo>
                  <a:pt x="73" y="73"/>
                </a:lnTo>
                <a:lnTo>
                  <a:pt x="73" y="73"/>
                </a:lnTo>
                <a:lnTo>
                  <a:pt x="68" y="73"/>
                </a:lnTo>
                <a:lnTo>
                  <a:pt x="59" y="73"/>
                </a:lnTo>
                <a:lnTo>
                  <a:pt x="59" y="73"/>
                </a:lnTo>
                <a:lnTo>
                  <a:pt x="64" y="87"/>
                </a:lnTo>
                <a:lnTo>
                  <a:pt x="64" y="87"/>
                </a:lnTo>
                <a:lnTo>
                  <a:pt x="82" y="87"/>
                </a:lnTo>
                <a:lnTo>
                  <a:pt x="82" y="82"/>
                </a:lnTo>
                <a:lnTo>
                  <a:pt x="87" y="78"/>
                </a:lnTo>
                <a:lnTo>
                  <a:pt x="87" y="37"/>
                </a:lnTo>
                <a:lnTo>
                  <a:pt x="55" y="37"/>
                </a:lnTo>
                <a:lnTo>
                  <a:pt x="55" y="28"/>
                </a:lnTo>
                <a:lnTo>
                  <a:pt x="96" y="28"/>
                </a:lnTo>
                <a:lnTo>
                  <a:pt x="96" y="14"/>
                </a:lnTo>
                <a:lnTo>
                  <a:pt x="46" y="14"/>
                </a:lnTo>
                <a:lnTo>
                  <a:pt x="46" y="14"/>
                </a:lnTo>
                <a:lnTo>
                  <a:pt x="59" y="14"/>
                </a:lnTo>
                <a:lnTo>
                  <a:pt x="59" y="14"/>
                </a:lnTo>
                <a:lnTo>
                  <a:pt x="5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9696450" y="3649663"/>
            <a:ext cx="158750" cy="158750"/>
          </a:xfrm>
          <a:custGeom>
            <a:avLst/>
            <a:gdLst>
              <a:gd name="T0" fmla="*/ 32 w 100"/>
              <a:gd name="T1" fmla="*/ 9 h 100"/>
              <a:gd name="T2" fmla="*/ 23 w 100"/>
              <a:gd name="T3" fmla="*/ 0 h 100"/>
              <a:gd name="T4" fmla="*/ 0 w 100"/>
              <a:gd name="T5" fmla="*/ 23 h 100"/>
              <a:gd name="T6" fmla="*/ 9 w 100"/>
              <a:gd name="T7" fmla="*/ 32 h 100"/>
              <a:gd name="T8" fmla="*/ 27 w 100"/>
              <a:gd name="T9" fmla="*/ 27 h 100"/>
              <a:gd name="T10" fmla="*/ 18 w 100"/>
              <a:gd name="T11" fmla="*/ 27 h 100"/>
              <a:gd name="T12" fmla="*/ 4 w 100"/>
              <a:gd name="T13" fmla="*/ 64 h 100"/>
              <a:gd name="T14" fmla="*/ 9 w 100"/>
              <a:gd name="T15" fmla="*/ 100 h 100"/>
              <a:gd name="T16" fmla="*/ 23 w 100"/>
              <a:gd name="T17" fmla="*/ 45 h 100"/>
              <a:gd name="T18" fmla="*/ 45 w 100"/>
              <a:gd name="T19" fmla="*/ 64 h 100"/>
              <a:gd name="T20" fmla="*/ 27 w 100"/>
              <a:gd name="T21" fmla="*/ 68 h 100"/>
              <a:gd name="T22" fmla="*/ 41 w 100"/>
              <a:gd name="T23" fmla="*/ 77 h 100"/>
              <a:gd name="T24" fmla="*/ 23 w 100"/>
              <a:gd name="T25" fmla="*/ 91 h 100"/>
              <a:gd name="T26" fmla="*/ 50 w 100"/>
              <a:gd name="T27" fmla="*/ 82 h 100"/>
              <a:gd name="T28" fmla="*/ 64 w 100"/>
              <a:gd name="T29" fmla="*/ 96 h 100"/>
              <a:gd name="T30" fmla="*/ 68 w 100"/>
              <a:gd name="T31" fmla="*/ 86 h 100"/>
              <a:gd name="T32" fmla="*/ 64 w 100"/>
              <a:gd name="T33" fmla="*/ 82 h 100"/>
              <a:gd name="T34" fmla="*/ 73 w 100"/>
              <a:gd name="T35" fmla="*/ 68 h 100"/>
              <a:gd name="T36" fmla="*/ 55 w 100"/>
              <a:gd name="T37" fmla="*/ 64 h 100"/>
              <a:gd name="T38" fmla="*/ 55 w 100"/>
              <a:gd name="T39" fmla="*/ 64 h 100"/>
              <a:gd name="T40" fmla="*/ 68 w 100"/>
              <a:gd name="T41" fmla="*/ 41 h 100"/>
              <a:gd name="T42" fmla="*/ 77 w 100"/>
              <a:gd name="T43" fmla="*/ 86 h 100"/>
              <a:gd name="T44" fmla="*/ 68 w 100"/>
              <a:gd name="T45" fmla="*/ 91 h 100"/>
              <a:gd name="T46" fmla="*/ 77 w 100"/>
              <a:gd name="T47" fmla="*/ 100 h 100"/>
              <a:gd name="T48" fmla="*/ 91 w 100"/>
              <a:gd name="T49" fmla="*/ 41 h 100"/>
              <a:gd name="T50" fmla="*/ 68 w 100"/>
              <a:gd name="T51" fmla="*/ 32 h 100"/>
              <a:gd name="T52" fmla="*/ 59 w 100"/>
              <a:gd name="T53" fmla="*/ 27 h 100"/>
              <a:gd name="T54" fmla="*/ 68 w 100"/>
              <a:gd name="T55" fmla="*/ 9 h 100"/>
              <a:gd name="T56" fmla="*/ 50 w 100"/>
              <a:gd name="T57" fmla="*/ 4 h 100"/>
              <a:gd name="T58" fmla="*/ 41 w 100"/>
              <a:gd name="T59" fmla="*/ 0 h 100"/>
              <a:gd name="T60" fmla="*/ 23 w 100"/>
              <a:gd name="T61" fmla="*/ 23 h 100"/>
              <a:gd name="T62" fmla="*/ 96 w 100"/>
              <a:gd name="T63" fmla="*/ 9 h 100"/>
              <a:gd name="T64" fmla="*/ 96 w 100"/>
              <a:gd name="T65" fmla="*/ 18 h 100"/>
              <a:gd name="T66" fmla="*/ 41 w 100"/>
              <a:gd name="T67" fmla="*/ 23 h 100"/>
              <a:gd name="T68" fmla="*/ 50 w 100"/>
              <a:gd name="T69" fmla="*/ 18 h 100"/>
              <a:gd name="T70" fmla="*/ 36 w 100"/>
              <a:gd name="T71" fmla="*/ 27 h 100"/>
              <a:gd name="T72" fmla="*/ 41 w 100"/>
              <a:gd name="T73" fmla="*/ 23 h 100"/>
              <a:gd name="T74" fmla="*/ 41 w 100"/>
              <a:gd name="T75" fmla="*/ 41 h 100"/>
              <a:gd name="T76" fmla="*/ 45 w 100"/>
              <a:gd name="T77" fmla="*/ 36 h 100"/>
              <a:gd name="T78" fmla="*/ 59 w 100"/>
              <a:gd name="T79" fmla="*/ 36 h 100"/>
              <a:gd name="T80" fmla="*/ 55 w 100"/>
              <a:gd name="T81" fmla="*/ 41 h 100"/>
              <a:gd name="T82" fmla="*/ 41 w 100"/>
              <a:gd name="T83" fmla="*/ 54 h 100"/>
              <a:gd name="T84" fmla="*/ 45 w 100"/>
              <a:gd name="T85" fmla="*/ 50 h 100"/>
              <a:gd name="T86" fmla="*/ 59 w 100"/>
              <a:gd name="T87" fmla="*/ 54 h 100"/>
              <a:gd name="T88" fmla="*/ 55 w 100"/>
              <a:gd name="T89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0" h="100">
                <a:moveTo>
                  <a:pt x="9" y="32"/>
                </a:moveTo>
                <a:lnTo>
                  <a:pt x="9" y="32"/>
                </a:lnTo>
                <a:lnTo>
                  <a:pt x="32" y="9"/>
                </a:lnTo>
                <a:lnTo>
                  <a:pt x="32" y="9"/>
                </a:lnTo>
                <a:lnTo>
                  <a:pt x="23" y="0"/>
                </a:lnTo>
                <a:lnTo>
                  <a:pt x="23" y="0"/>
                </a:lnTo>
                <a:lnTo>
                  <a:pt x="9" y="13"/>
                </a:lnTo>
                <a:lnTo>
                  <a:pt x="0" y="23"/>
                </a:lnTo>
                <a:lnTo>
                  <a:pt x="0" y="23"/>
                </a:lnTo>
                <a:lnTo>
                  <a:pt x="9" y="32"/>
                </a:lnTo>
                <a:lnTo>
                  <a:pt x="9" y="32"/>
                </a:lnTo>
                <a:lnTo>
                  <a:pt x="9" y="32"/>
                </a:lnTo>
                <a:close/>
                <a:moveTo>
                  <a:pt x="23" y="23"/>
                </a:moveTo>
                <a:lnTo>
                  <a:pt x="23" y="23"/>
                </a:lnTo>
                <a:lnTo>
                  <a:pt x="27" y="27"/>
                </a:lnTo>
                <a:lnTo>
                  <a:pt x="27" y="32"/>
                </a:lnTo>
                <a:lnTo>
                  <a:pt x="18" y="27"/>
                </a:lnTo>
                <a:lnTo>
                  <a:pt x="18" y="27"/>
                </a:lnTo>
                <a:lnTo>
                  <a:pt x="0" y="54"/>
                </a:lnTo>
                <a:lnTo>
                  <a:pt x="0" y="54"/>
                </a:lnTo>
                <a:lnTo>
                  <a:pt x="4" y="64"/>
                </a:lnTo>
                <a:lnTo>
                  <a:pt x="4" y="64"/>
                </a:lnTo>
                <a:lnTo>
                  <a:pt x="9" y="59"/>
                </a:lnTo>
                <a:lnTo>
                  <a:pt x="9" y="100"/>
                </a:lnTo>
                <a:lnTo>
                  <a:pt x="23" y="100"/>
                </a:lnTo>
                <a:lnTo>
                  <a:pt x="23" y="45"/>
                </a:lnTo>
                <a:lnTo>
                  <a:pt x="23" y="45"/>
                </a:lnTo>
                <a:lnTo>
                  <a:pt x="27" y="36"/>
                </a:lnTo>
                <a:lnTo>
                  <a:pt x="27" y="64"/>
                </a:lnTo>
                <a:lnTo>
                  <a:pt x="45" y="64"/>
                </a:lnTo>
                <a:lnTo>
                  <a:pt x="45" y="64"/>
                </a:lnTo>
                <a:lnTo>
                  <a:pt x="41" y="68"/>
                </a:lnTo>
                <a:lnTo>
                  <a:pt x="27" y="68"/>
                </a:lnTo>
                <a:lnTo>
                  <a:pt x="27" y="77"/>
                </a:lnTo>
                <a:lnTo>
                  <a:pt x="41" y="77"/>
                </a:lnTo>
                <a:lnTo>
                  <a:pt x="41" y="77"/>
                </a:lnTo>
                <a:lnTo>
                  <a:pt x="32" y="82"/>
                </a:lnTo>
                <a:lnTo>
                  <a:pt x="23" y="91"/>
                </a:lnTo>
                <a:lnTo>
                  <a:pt x="23" y="91"/>
                </a:lnTo>
                <a:lnTo>
                  <a:pt x="32" y="96"/>
                </a:lnTo>
                <a:lnTo>
                  <a:pt x="32" y="96"/>
                </a:lnTo>
                <a:lnTo>
                  <a:pt x="50" y="82"/>
                </a:lnTo>
                <a:lnTo>
                  <a:pt x="50" y="82"/>
                </a:lnTo>
                <a:lnTo>
                  <a:pt x="64" y="96"/>
                </a:lnTo>
                <a:lnTo>
                  <a:pt x="64" y="96"/>
                </a:lnTo>
                <a:lnTo>
                  <a:pt x="68" y="86"/>
                </a:lnTo>
                <a:lnTo>
                  <a:pt x="68" y="86"/>
                </a:lnTo>
                <a:lnTo>
                  <a:pt x="68" y="86"/>
                </a:lnTo>
                <a:lnTo>
                  <a:pt x="68" y="86"/>
                </a:lnTo>
                <a:lnTo>
                  <a:pt x="64" y="82"/>
                </a:lnTo>
                <a:lnTo>
                  <a:pt x="64" y="82"/>
                </a:lnTo>
                <a:lnTo>
                  <a:pt x="55" y="77"/>
                </a:lnTo>
                <a:lnTo>
                  <a:pt x="73" y="77"/>
                </a:lnTo>
                <a:lnTo>
                  <a:pt x="73" y="68"/>
                </a:lnTo>
                <a:lnTo>
                  <a:pt x="55" y="68"/>
                </a:lnTo>
                <a:lnTo>
                  <a:pt x="55" y="68"/>
                </a:lnTo>
                <a:lnTo>
                  <a:pt x="55" y="64"/>
                </a:lnTo>
                <a:lnTo>
                  <a:pt x="55" y="64"/>
                </a:lnTo>
                <a:lnTo>
                  <a:pt x="55" y="64"/>
                </a:lnTo>
                <a:lnTo>
                  <a:pt x="55" y="64"/>
                </a:lnTo>
                <a:lnTo>
                  <a:pt x="50" y="64"/>
                </a:lnTo>
                <a:lnTo>
                  <a:pt x="68" y="64"/>
                </a:lnTo>
                <a:lnTo>
                  <a:pt x="68" y="41"/>
                </a:lnTo>
                <a:lnTo>
                  <a:pt x="77" y="41"/>
                </a:lnTo>
                <a:lnTo>
                  <a:pt x="77" y="86"/>
                </a:lnTo>
                <a:lnTo>
                  <a:pt x="77" y="86"/>
                </a:lnTo>
                <a:lnTo>
                  <a:pt x="77" y="91"/>
                </a:lnTo>
                <a:lnTo>
                  <a:pt x="68" y="91"/>
                </a:lnTo>
                <a:lnTo>
                  <a:pt x="68" y="91"/>
                </a:lnTo>
                <a:lnTo>
                  <a:pt x="73" y="100"/>
                </a:lnTo>
                <a:lnTo>
                  <a:pt x="77" y="100"/>
                </a:lnTo>
                <a:lnTo>
                  <a:pt x="77" y="100"/>
                </a:lnTo>
                <a:lnTo>
                  <a:pt x="86" y="100"/>
                </a:lnTo>
                <a:lnTo>
                  <a:pt x="91" y="96"/>
                </a:lnTo>
                <a:lnTo>
                  <a:pt x="91" y="41"/>
                </a:lnTo>
                <a:lnTo>
                  <a:pt x="100" y="41"/>
                </a:lnTo>
                <a:lnTo>
                  <a:pt x="100" y="32"/>
                </a:lnTo>
                <a:lnTo>
                  <a:pt x="68" y="32"/>
                </a:lnTo>
                <a:lnTo>
                  <a:pt x="68" y="27"/>
                </a:lnTo>
                <a:lnTo>
                  <a:pt x="59" y="27"/>
                </a:lnTo>
                <a:lnTo>
                  <a:pt x="59" y="27"/>
                </a:lnTo>
                <a:lnTo>
                  <a:pt x="64" y="23"/>
                </a:lnTo>
                <a:lnTo>
                  <a:pt x="64" y="23"/>
                </a:lnTo>
                <a:lnTo>
                  <a:pt x="68" y="9"/>
                </a:lnTo>
                <a:lnTo>
                  <a:pt x="50" y="9"/>
                </a:lnTo>
                <a:lnTo>
                  <a:pt x="50" y="9"/>
                </a:lnTo>
                <a:lnTo>
                  <a:pt x="50" y="4"/>
                </a:lnTo>
                <a:lnTo>
                  <a:pt x="50" y="4"/>
                </a:lnTo>
                <a:lnTo>
                  <a:pt x="55" y="4"/>
                </a:lnTo>
                <a:lnTo>
                  <a:pt x="41" y="0"/>
                </a:lnTo>
                <a:lnTo>
                  <a:pt x="41" y="0"/>
                </a:lnTo>
                <a:lnTo>
                  <a:pt x="23" y="23"/>
                </a:lnTo>
                <a:lnTo>
                  <a:pt x="23" y="23"/>
                </a:lnTo>
                <a:lnTo>
                  <a:pt x="23" y="23"/>
                </a:lnTo>
                <a:close/>
                <a:moveTo>
                  <a:pt x="96" y="18"/>
                </a:moveTo>
                <a:lnTo>
                  <a:pt x="96" y="9"/>
                </a:lnTo>
                <a:lnTo>
                  <a:pt x="68" y="9"/>
                </a:lnTo>
                <a:lnTo>
                  <a:pt x="68" y="18"/>
                </a:lnTo>
                <a:lnTo>
                  <a:pt x="96" y="18"/>
                </a:lnTo>
                <a:lnTo>
                  <a:pt x="96" y="18"/>
                </a:lnTo>
                <a:close/>
                <a:moveTo>
                  <a:pt x="41" y="23"/>
                </a:moveTo>
                <a:lnTo>
                  <a:pt x="41" y="23"/>
                </a:lnTo>
                <a:lnTo>
                  <a:pt x="45" y="18"/>
                </a:lnTo>
                <a:lnTo>
                  <a:pt x="50" y="18"/>
                </a:lnTo>
                <a:lnTo>
                  <a:pt x="50" y="18"/>
                </a:lnTo>
                <a:lnTo>
                  <a:pt x="50" y="27"/>
                </a:lnTo>
                <a:lnTo>
                  <a:pt x="36" y="27"/>
                </a:lnTo>
                <a:lnTo>
                  <a:pt x="36" y="27"/>
                </a:lnTo>
                <a:lnTo>
                  <a:pt x="41" y="23"/>
                </a:lnTo>
                <a:lnTo>
                  <a:pt x="41" y="23"/>
                </a:lnTo>
                <a:lnTo>
                  <a:pt x="41" y="23"/>
                </a:lnTo>
                <a:close/>
                <a:moveTo>
                  <a:pt x="45" y="36"/>
                </a:moveTo>
                <a:lnTo>
                  <a:pt x="45" y="41"/>
                </a:lnTo>
                <a:lnTo>
                  <a:pt x="41" y="41"/>
                </a:lnTo>
                <a:lnTo>
                  <a:pt x="41" y="36"/>
                </a:lnTo>
                <a:lnTo>
                  <a:pt x="45" y="36"/>
                </a:lnTo>
                <a:lnTo>
                  <a:pt x="45" y="36"/>
                </a:lnTo>
                <a:close/>
                <a:moveTo>
                  <a:pt x="55" y="41"/>
                </a:moveTo>
                <a:lnTo>
                  <a:pt x="55" y="36"/>
                </a:lnTo>
                <a:lnTo>
                  <a:pt x="59" y="36"/>
                </a:lnTo>
                <a:lnTo>
                  <a:pt x="59" y="41"/>
                </a:lnTo>
                <a:lnTo>
                  <a:pt x="55" y="41"/>
                </a:lnTo>
                <a:lnTo>
                  <a:pt x="55" y="41"/>
                </a:lnTo>
                <a:close/>
                <a:moveTo>
                  <a:pt x="45" y="50"/>
                </a:moveTo>
                <a:lnTo>
                  <a:pt x="45" y="54"/>
                </a:lnTo>
                <a:lnTo>
                  <a:pt x="41" y="54"/>
                </a:lnTo>
                <a:lnTo>
                  <a:pt x="41" y="50"/>
                </a:lnTo>
                <a:lnTo>
                  <a:pt x="45" y="50"/>
                </a:lnTo>
                <a:lnTo>
                  <a:pt x="45" y="50"/>
                </a:lnTo>
                <a:close/>
                <a:moveTo>
                  <a:pt x="55" y="50"/>
                </a:moveTo>
                <a:lnTo>
                  <a:pt x="59" y="50"/>
                </a:lnTo>
                <a:lnTo>
                  <a:pt x="59" y="54"/>
                </a:lnTo>
                <a:lnTo>
                  <a:pt x="55" y="54"/>
                </a:lnTo>
                <a:lnTo>
                  <a:pt x="55" y="50"/>
                </a:lnTo>
                <a:lnTo>
                  <a:pt x="55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 noEditPoints="1"/>
          </p:cNvSpPr>
          <p:nvPr/>
        </p:nvSpPr>
        <p:spPr bwMode="auto">
          <a:xfrm>
            <a:off x="9877425" y="3656013"/>
            <a:ext cx="138113" cy="146050"/>
          </a:xfrm>
          <a:custGeom>
            <a:avLst/>
            <a:gdLst>
              <a:gd name="T0" fmla="*/ 14 w 87"/>
              <a:gd name="T1" fmla="*/ 92 h 92"/>
              <a:gd name="T2" fmla="*/ 14 w 87"/>
              <a:gd name="T3" fmla="*/ 64 h 92"/>
              <a:gd name="T4" fmla="*/ 14 w 87"/>
              <a:gd name="T5" fmla="*/ 64 h 92"/>
              <a:gd name="T6" fmla="*/ 18 w 87"/>
              <a:gd name="T7" fmla="*/ 78 h 92"/>
              <a:gd name="T8" fmla="*/ 18 w 87"/>
              <a:gd name="T9" fmla="*/ 78 h 92"/>
              <a:gd name="T10" fmla="*/ 27 w 87"/>
              <a:gd name="T11" fmla="*/ 73 h 92"/>
              <a:gd name="T12" fmla="*/ 36 w 87"/>
              <a:gd name="T13" fmla="*/ 69 h 92"/>
              <a:gd name="T14" fmla="*/ 36 w 87"/>
              <a:gd name="T15" fmla="*/ 64 h 92"/>
              <a:gd name="T16" fmla="*/ 41 w 87"/>
              <a:gd name="T17" fmla="*/ 55 h 92"/>
              <a:gd name="T18" fmla="*/ 41 w 87"/>
              <a:gd name="T19" fmla="*/ 55 h 92"/>
              <a:gd name="T20" fmla="*/ 36 w 87"/>
              <a:gd name="T21" fmla="*/ 46 h 92"/>
              <a:gd name="T22" fmla="*/ 32 w 87"/>
              <a:gd name="T23" fmla="*/ 37 h 92"/>
              <a:gd name="T24" fmla="*/ 32 w 87"/>
              <a:gd name="T25" fmla="*/ 37 h 92"/>
              <a:gd name="T26" fmla="*/ 36 w 87"/>
              <a:gd name="T27" fmla="*/ 23 h 92"/>
              <a:gd name="T28" fmla="*/ 36 w 87"/>
              <a:gd name="T29" fmla="*/ 23 h 92"/>
              <a:gd name="T30" fmla="*/ 41 w 87"/>
              <a:gd name="T31" fmla="*/ 0 h 92"/>
              <a:gd name="T32" fmla="*/ 0 w 87"/>
              <a:gd name="T33" fmla="*/ 0 h 92"/>
              <a:gd name="T34" fmla="*/ 0 w 87"/>
              <a:gd name="T35" fmla="*/ 92 h 92"/>
              <a:gd name="T36" fmla="*/ 14 w 87"/>
              <a:gd name="T37" fmla="*/ 92 h 92"/>
              <a:gd name="T38" fmla="*/ 14 w 87"/>
              <a:gd name="T39" fmla="*/ 92 h 92"/>
              <a:gd name="T40" fmla="*/ 55 w 87"/>
              <a:gd name="T41" fmla="*/ 92 h 92"/>
              <a:gd name="T42" fmla="*/ 55 w 87"/>
              <a:gd name="T43" fmla="*/ 82 h 92"/>
              <a:gd name="T44" fmla="*/ 73 w 87"/>
              <a:gd name="T45" fmla="*/ 82 h 92"/>
              <a:gd name="T46" fmla="*/ 73 w 87"/>
              <a:gd name="T47" fmla="*/ 92 h 92"/>
              <a:gd name="T48" fmla="*/ 87 w 87"/>
              <a:gd name="T49" fmla="*/ 92 h 92"/>
              <a:gd name="T50" fmla="*/ 87 w 87"/>
              <a:gd name="T51" fmla="*/ 5 h 92"/>
              <a:gd name="T52" fmla="*/ 41 w 87"/>
              <a:gd name="T53" fmla="*/ 5 h 92"/>
              <a:gd name="T54" fmla="*/ 41 w 87"/>
              <a:gd name="T55" fmla="*/ 92 h 92"/>
              <a:gd name="T56" fmla="*/ 55 w 87"/>
              <a:gd name="T57" fmla="*/ 92 h 92"/>
              <a:gd name="T58" fmla="*/ 55 w 87"/>
              <a:gd name="T59" fmla="*/ 92 h 92"/>
              <a:gd name="T60" fmla="*/ 18 w 87"/>
              <a:gd name="T61" fmla="*/ 37 h 92"/>
              <a:gd name="T62" fmla="*/ 18 w 87"/>
              <a:gd name="T63" fmla="*/ 37 h 92"/>
              <a:gd name="T64" fmla="*/ 27 w 87"/>
              <a:gd name="T65" fmla="*/ 50 h 92"/>
              <a:gd name="T66" fmla="*/ 27 w 87"/>
              <a:gd name="T67" fmla="*/ 50 h 92"/>
              <a:gd name="T68" fmla="*/ 23 w 87"/>
              <a:gd name="T69" fmla="*/ 60 h 92"/>
              <a:gd name="T70" fmla="*/ 14 w 87"/>
              <a:gd name="T71" fmla="*/ 60 h 92"/>
              <a:gd name="T72" fmla="*/ 14 w 87"/>
              <a:gd name="T73" fmla="*/ 14 h 92"/>
              <a:gd name="T74" fmla="*/ 23 w 87"/>
              <a:gd name="T75" fmla="*/ 14 h 92"/>
              <a:gd name="T76" fmla="*/ 23 w 87"/>
              <a:gd name="T77" fmla="*/ 14 h 92"/>
              <a:gd name="T78" fmla="*/ 18 w 87"/>
              <a:gd name="T79" fmla="*/ 37 h 92"/>
              <a:gd name="T80" fmla="*/ 18 w 87"/>
              <a:gd name="T81" fmla="*/ 37 h 92"/>
              <a:gd name="T82" fmla="*/ 18 w 87"/>
              <a:gd name="T83" fmla="*/ 37 h 92"/>
              <a:gd name="T84" fmla="*/ 55 w 87"/>
              <a:gd name="T85" fmla="*/ 37 h 92"/>
              <a:gd name="T86" fmla="*/ 55 w 87"/>
              <a:gd name="T87" fmla="*/ 14 h 92"/>
              <a:gd name="T88" fmla="*/ 73 w 87"/>
              <a:gd name="T89" fmla="*/ 14 h 92"/>
              <a:gd name="T90" fmla="*/ 73 w 87"/>
              <a:gd name="T91" fmla="*/ 37 h 92"/>
              <a:gd name="T92" fmla="*/ 55 w 87"/>
              <a:gd name="T93" fmla="*/ 37 h 92"/>
              <a:gd name="T94" fmla="*/ 55 w 87"/>
              <a:gd name="T95" fmla="*/ 37 h 92"/>
              <a:gd name="T96" fmla="*/ 73 w 87"/>
              <a:gd name="T97" fmla="*/ 50 h 92"/>
              <a:gd name="T98" fmla="*/ 73 w 87"/>
              <a:gd name="T99" fmla="*/ 69 h 92"/>
              <a:gd name="T100" fmla="*/ 55 w 87"/>
              <a:gd name="T101" fmla="*/ 69 h 92"/>
              <a:gd name="T102" fmla="*/ 55 w 87"/>
              <a:gd name="T103" fmla="*/ 50 h 92"/>
              <a:gd name="T104" fmla="*/ 73 w 87"/>
              <a:gd name="T105" fmla="*/ 50 h 92"/>
              <a:gd name="T106" fmla="*/ 73 w 87"/>
              <a:gd name="T107" fmla="*/ 5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" h="92">
                <a:moveTo>
                  <a:pt x="14" y="92"/>
                </a:moveTo>
                <a:lnTo>
                  <a:pt x="14" y="64"/>
                </a:lnTo>
                <a:lnTo>
                  <a:pt x="14" y="64"/>
                </a:lnTo>
                <a:lnTo>
                  <a:pt x="18" y="78"/>
                </a:lnTo>
                <a:lnTo>
                  <a:pt x="18" y="78"/>
                </a:lnTo>
                <a:lnTo>
                  <a:pt x="27" y="73"/>
                </a:lnTo>
                <a:lnTo>
                  <a:pt x="36" y="69"/>
                </a:lnTo>
                <a:lnTo>
                  <a:pt x="36" y="64"/>
                </a:lnTo>
                <a:lnTo>
                  <a:pt x="41" y="55"/>
                </a:lnTo>
                <a:lnTo>
                  <a:pt x="41" y="55"/>
                </a:lnTo>
                <a:lnTo>
                  <a:pt x="36" y="46"/>
                </a:lnTo>
                <a:lnTo>
                  <a:pt x="32" y="37"/>
                </a:lnTo>
                <a:lnTo>
                  <a:pt x="32" y="37"/>
                </a:lnTo>
                <a:lnTo>
                  <a:pt x="36" y="23"/>
                </a:lnTo>
                <a:lnTo>
                  <a:pt x="36" y="23"/>
                </a:lnTo>
                <a:lnTo>
                  <a:pt x="41" y="0"/>
                </a:lnTo>
                <a:lnTo>
                  <a:pt x="0" y="0"/>
                </a:lnTo>
                <a:lnTo>
                  <a:pt x="0" y="92"/>
                </a:lnTo>
                <a:lnTo>
                  <a:pt x="14" y="92"/>
                </a:lnTo>
                <a:lnTo>
                  <a:pt x="14" y="92"/>
                </a:lnTo>
                <a:close/>
                <a:moveTo>
                  <a:pt x="55" y="92"/>
                </a:moveTo>
                <a:lnTo>
                  <a:pt x="55" y="82"/>
                </a:lnTo>
                <a:lnTo>
                  <a:pt x="73" y="82"/>
                </a:lnTo>
                <a:lnTo>
                  <a:pt x="73" y="92"/>
                </a:lnTo>
                <a:lnTo>
                  <a:pt x="87" y="92"/>
                </a:lnTo>
                <a:lnTo>
                  <a:pt x="87" y="5"/>
                </a:lnTo>
                <a:lnTo>
                  <a:pt x="41" y="5"/>
                </a:lnTo>
                <a:lnTo>
                  <a:pt x="41" y="92"/>
                </a:lnTo>
                <a:lnTo>
                  <a:pt x="55" y="92"/>
                </a:lnTo>
                <a:lnTo>
                  <a:pt x="55" y="92"/>
                </a:lnTo>
                <a:close/>
                <a:moveTo>
                  <a:pt x="18" y="37"/>
                </a:moveTo>
                <a:lnTo>
                  <a:pt x="18" y="37"/>
                </a:lnTo>
                <a:lnTo>
                  <a:pt x="27" y="50"/>
                </a:lnTo>
                <a:lnTo>
                  <a:pt x="27" y="50"/>
                </a:lnTo>
                <a:lnTo>
                  <a:pt x="23" y="60"/>
                </a:lnTo>
                <a:lnTo>
                  <a:pt x="14" y="60"/>
                </a:lnTo>
                <a:lnTo>
                  <a:pt x="14" y="14"/>
                </a:lnTo>
                <a:lnTo>
                  <a:pt x="23" y="14"/>
                </a:lnTo>
                <a:lnTo>
                  <a:pt x="23" y="14"/>
                </a:lnTo>
                <a:lnTo>
                  <a:pt x="18" y="37"/>
                </a:lnTo>
                <a:lnTo>
                  <a:pt x="18" y="37"/>
                </a:lnTo>
                <a:lnTo>
                  <a:pt x="18" y="37"/>
                </a:lnTo>
                <a:close/>
                <a:moveTo>
                  <a:pt x="55" y="37"/>
                </a:moveTo>
                <a:lnTo>
                  <a:pt x="55" y="14"/>
                </a:lnTo>
                <a:lnTo>
                  <a:pt x="73" y="14"/>
                </a:lnTo>
                <a:lnTo>
                  <a:pt x="73" y="37"/>
                </a:lnTo>
                <a:lnTo>
                  <a:pt x="55" y="37"/>
                </a:lnTo>
                <a:lnTo>
                  <a:pt x="55" y="37"/>
                </a:lnTo>
                <a:close/>
                <a:moveTo>
                  <a:pt x="73" y="50"/>
                </a:moveTo>
                <a:lnTo>
                  <a:pt x="73" y="69"/>
                </a:lnTo>
                <a:lnTo>
                  <a:pt x="55" y="69"/>
                </a:lnTo>
                <a:lnTo>
                  <a:pt x="55" y="50"/>
                </a:lnTo>
                <a:lnTo>
                  <a:pt x="73" y="50"/>
                </a:lnTo>
                <a:lnTo>
                  <a:pt x="73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10050463" y="3649663"/>
            <a:ext cx="152400" cy="158750"/>
          </a:xfrm>
          <a:custGeom>
            <a:avLst/>
            <a:gdLst>
              <a:gd name="T0" fmla="*/ 55 w 96"/>
              <a:gd name="T1" fmla="*/ 13 h 100"/>
              <a:gd name="T2" fmla="*/ 55 w 96"/>
              <a:gd name="T3" fmla="*/ 13 h 100"/>
              <a:gd name="T4" fmla="*/ 55 w 96"/>
              <a:gd name="T5" fmla="*/ 9 h 100"/>
              <a:gd name="T6" fmla="*/ 55 w 96"/>
              <a:gd name="T7" fmla="*/ 9 h 100"/>
              <a:gd name="T8" fmla="*/ 51 w 96"/>
              <a:gd name="T9" fmla="*/ 0 h 100"/>
              <a:gd name="T10" fmla="*/ 51 w 96"/>
              <a:gd name="T11" fmla="*/ 0 h 100"/>
              <a:gd name="T12" fmla="*/ 46 w 96"/>
              <a:gd name="T13" fmla="*/ 4 h 100"/>
              <a:gd name="T14" fmla="*/ 46 w 96"/>
              <a:gd name="T15" fmla="*/ 4 h 100"/>
              <a:gd name="T16" fmla="*/ 37 w 96"/>
              <a:gd name="T17" fmla="*/ 4 h 100"/>
              <a:gd name="T18" fmla="*/ 37 w 96"/>
              <a:gd name="T19" fmla="*/ 4 h 100"/>
              <a:gd name="T20" fmla="*/ 41 w 96"/>
              <a:gd name="T21" fmla="*/ 18 h 100"/>
              <a:gd name="T22" fmla="*/ 0 w 96"/>
              <a:gd name="T23" fmla="*/ 18 h 100"/>
              <a:gd name="T24" fmla="*/ 0 w 96"/>
              <a:gd name="T25" fmla="*/ 32 h 100"/>
              <a:gd name="T26" fmla="*/ 41 w 96"/>
              <a:gd name="T27" fmla="*/ 32 h 100"/>
              <a:gd name="T28" fmla="*/ 41 w 96"/>
              <a:gd name="T29" fmla="*/ 41 h 100"/>
              <a:gd name="T30" fmla="*/ 9 w 96"/>
              <a:gd name="T31" fmla="*/ 41 h 100"/>
              <a:gd name="T32" fmla="*/ 9 w 96"/>
              <a:gd name="T33" fmla="*/ 91 h 100"/>
              <a:gd name="T34" fmla="*/ 23 w 96"/>
              <a:gd name="T35" fmla="*/ 91 h 100"/>
              <a:gd name="T36" fmla="*/ 23 w 96"/>
              <a:gd name="T37" fmla="*/ 54 h 100"/>
              <a:gd name="T38" fmla="*/ 41 w 96"/>
              <a:gd name="T39" fmla="*/ 54 h 100"/>
              <a:gd name="T40" fmla="*/ 41 w 96"/>
              <a:gd name="T41" fmla="*/ 100 h 100"/>
              <a:gd name="T42" fmla="*/ 55 w 96"/>
              <a:gd name="T43" fmla="*/ 100 h 100"/>
              <a:gd name="T44" fmla="*/ 55 w 96"/>
              <a:gd name="T45" fmla="*/ 54 h 100"/>
              <a:gd name="T46" fmla="*/ 69 w 96"/>
              <a:gd name="T47" fmla="*/ 54 h 100"/>
              <a:gd name="T48" fmla="*/ 69 w 96"/>
              <a:gd name="T49" fmla="*/ 73 h 100"/>
              <a:gd name="T50" fmla="*/ 69 w 96"/>
              <a:gd name="T51" fmla="*/ 73 h 100"/>
              <a:gd name="T52" fmla="*/ 64 w 96"/>
              <a:gd name="T53" fmla="*/ 77 h 100"/>
              <a:gd name="T54" fmla="*/ 55 w 96"/>
              <a:gd name="T55" fmla="*/ 77 h 100"/>
              <a:gd name="T56" fmla="*/ 55 w 96"/>
              <a:gd name="T57" fmla="*/ 77 h 100"/>
              <a:gd name="T58" fmla="*/ 60 w 96"/>
              <a:gd name="T59" fmla="*/ 91 h 100"/>
              <a:gd name="T60" fmla="*/ 60 w 96"/>
              <a:gd name="T61" fmla="*/ 91 h 100"/>
              <a:gd name="T62" fmla="*/ 78 w 96"/>
              <a:gd name="T63" fmla="*/ 91 h 100"/>
              <a:gd name="T64" fmla="*/ 82 w 96"/>
              <a:gd name="T65" fmla="*/ 86 h 100"/>
              <a:gd name="T66" fmla="*/ 82 w 96"/>
              <a:gd name="T67" fmla="*/ 82 h 100"/>
              <a:gd name="T68" fmla="*/ 82 w 96"/>
              <a:gd name="T69" fmla="*/ 41 h 100"/>
              <a:gd name="T70" fmla="*/ 55 w 96"/>
              <a:gd name="T71" fmla="*/ 41 h 100"/>
              <a:gd name="T72" fmla="*/ 55 w 96"/>
              <a:gd name="T73" fmla="*/ 32 h 100"/>
              <a:gd name="T74" fmla="*/ 96 w 96"/>
              <a:gd name="T75" fmla="*/ 32 h 100"/>
              <a:gd name="T76" fmla="*/ 96 w 96"/>
              <a:gd name="T77" fmla="*/ 18 h 100"/>
              <a:gd name="T78" fmla="*/ 46 w 96"/>
              <a:gd name="T79" fmla="*/ 18 h 100"/>
              <a:gd name="T80" fmla="*/ 46 w 96"/>
              <a:gd name="T81" fmla="*/ 18 h 100"/>
              <a:gd name="T82" fmla="*/ 55 w 96"/>
              <a:gd name="T83" fmla="*/ 13 h 100"/>
              <a:gd name="T84" fmla="*/ 55 w 96"/>
              <a:gd name="T85" fmla="*/ 13 h 100"/>
              <a:gd name="T86" fmla="*/ 55 w 96"/>
              <a:gd name="T87" fmla="*/ 1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100">
                <a:moveTo>
                  <a:pt x="55" y="13"/>
                </a:moveTo>
                <a:lnTo>
                  <a:pt x="55" y="13"/>
                </a:lnTo>
                <a:lnTo>
                  <a:pt x="55" y="9"/>
                </a:lnTo>
                <a:lnTo>
                  <a:pt x="55" y="9"/>
                </a:lnTo>
                <a:lnTo>
                  <a:pt x="51" y="0"/>
                </a:lnTo>
                <a:lnTo>
                  <a:pt x="51" y="0"/>
                </a:lnTo>
                <a:lnTo>
                  <a:pt x="46" y="4"/>
                </a:lnTo>
                <a:lnTo>
                  <a:pt x="46" y="4"/>
                </a:lnTo>
                <a:lnTo>
                  <a:pt x="37" y="4"/>
                </a:lnTo>
                <a:lnTo>
                  <a:pt x="37" y="4"/>
                </a:lnTo>
                <a:lnTo>
                  <a:pt x="41" y="18"/>
                </a:lnTo>
                <a:lnTo>
                  <a:pt x="0" y="18"/>
                </a:lnTo>
                <a:lnTo>
                  <a:pt x="0" y="32"/>
                </a:lnTo>
                <a:lnTo>
                  <a:pt x="41" y="32"/>
                </a:lnTo>
                <a:lnTo>
                  <a:pt x="41" y="41"/>
                </a:lnTo>
                <a:lnTo>
                  <a:pt x="9" y="41"/>
                </a:lnTo>
                <a:lnTo>
                  <a:pt x="9" y="91"/>
                </a:lnTo>
                <a:lnTo>
                  <a:pt x="23" y="91"/>
                </a:lnTo>
                <a:lnTo>
                  <a:pt x="23" y="54"/>
                </a:lnTo>
                <a:lnTo>
                  <a:pt x="41" y="54"/>
                </a:lnTo>
                <a:lnTo>
                  <a:pt x="41" y="100"/>
                </a:lnTo>
                <a:lnTo>
                  <a:pt x="55" y="100"/>
                </a:lnTo>
                <a:lnTo>
                  <a:pt x="55" y="54"/>
                </a:lnTo>
                <a:lnTo>
                  <a:pt x="69" y="54"/>
                </a:lnTo>
                <a:lnTo>
                  <a:pt x="69" y="73"/>
                </a:lnTo>
                <a:lnTo>
                  <a:pt x="69" y="73"/>
                </a:lnTo>
                <a:lnTo>
                  <a:pt x="64" y="77"/>
                </a:lnTo>
                <a:lnTo>
                  <a:pt x="55" y="77"/>
                </a:lnTo>
                <a:lnTo>
                  <a:pt x="55" y="77"/>
                </a:lnTo>
                <a:lnTo>
                  <a:pt x="60" y="91"/>
                </a:lnTo>
                <a:lnTo>
                  <a:pt x="60" y="91"/>
                </a:lnTo>
                <a:lnTo>
                  <a:pt x="78" y="91"/>
                </a:lnTo>
                <a:lnTo>
                  <a:pt x="82" y="86"/>
                </a:lnTo>
                <a:lnTo>
                  <a:pt x="82" y="82"/>
                </a:lnTo>
                <a:lnTo>
                  <a:pt x="82" y="41"/>
                </a:lnTo>
                <a:lnTo>
                  <a:pt x="55" y="41"/>
                </a:lnTo>
                <a:lnTo>
                  <a:pt x="55" y="32"/>
                </a:lnTo>
                <a:lnTo>
                  <a:pt x="96" y="32"/>
                </a:lnTo>
                <a:lnTo>
                  <a:pt x="96" y="18"/>
                </a:lnTo>
                <a:lnTo>
                  <a:pt x="46" y="18"/>
                </a:lnTo>
                <a:lnTo>
                  <a:pt x="46" y="18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10420350" y="3048000"/>
            <a:ext cx="166688" cy="158750"/>
          </a:xfrm>
          <a:custGeom>
            <a:avLst/>
            <a:gdLst>
              <a:gd name="T0" fmla="*/ 59 w 105"/>
              <a:gd name="T1" fmla="*/ 9 h 100"/>
              <a:gd name="T2" fmla="*/ 59 w 105"/>
              <a:gd name="T3" fmla="*/ 9 h 100"/>
              <a:gd name="T4" fmla="*/ 50 w 105"/>
              <a:gd name="T5" fmla="*/ 9 h 100"/>
              <a:gd name="T6" fmla="*/ 46 w 105"/>
              <a:gd name="T7" fmla="*/ 5 h 100"/>
              <a:gd name="T8" fmla="*/ 36 w 105"/>
              <a:gd name="T9" fmla="*/ 23 h 100"/>
              <a:gd name="T10" fmla="*/ 32 w 105"/>
              <a:gd name="T11" fmla="*/ 14 h 100"/>
              <a:gd name="T12" fmla="*/ 32 w 105"/>
              <a:gd name="T13" fmla="*/ 5 h 100"/>
              <a:gd name="T14" fmla="*/ 32 w 105"/>
              <a:gd name="T15" fmla="*/ 5 h 100"/>
              <a:gd name="T16" fmla="*/ 27 w 105"/>
              <a:gd name="T17" fmla="*/ 5 h 100"/>
              <a:gd name="T18" fmla="*/ 18 w 105"/>
              <a:gd name="T19" fmla="*/ 5 h 100"/>
              <a:gd name="T20" fmla="*/ 5 w 105"/>
              <a:gd name="T21" fmla="*/ 23 h 100"/>
              <a:gd name="T22" fmla="*/ 18 w 105"/>
              <a:gd name="T23" fmla="*/ 32 h 100"/>
              <a:gd name="T24" fmla="*/ 9 w 105"/>
              <a:gd name="T25" fmla="*/ 50 h 100"/>
              <a:gd name="T26" fmla="*/ 0 w 105"/>
              <a:gd name="T27" fmla="*/ 69 h 100"/>
              <a:gd name="T28" fmla="*/ 5 w 105"/>
              <a:gd name="T29" fmla="*/ 73 h 100"/>
              <a:gd name="T30" fmla="*/ 9 w 105"/>
              <a:gd name="T31" fmla="*/ 78 h 100"/>
              <a:gd name="T32" fmla="*/ 18 w 105"/>
              <a:gd name="T33" fmla="*/ 100 h 100"/>
              <a:gd name="T34" fmla="*/ 32 w 105"/>
              <a:gd name="T35" fmla="*/ 59 h 100"/>
              <a:gd name="T36" fmla="*/ 36 w 105"/>
              <a:gd name="T37" fmla="*/ 69 h 100"/>
              <a:gd name="T38" fmla="*/ 46 w 105"/>
              <a:gd name="T39" fmla="*/ 59 h 100"/>
              <a:gd name="T40" fmla="*/ 55 w 105"/>
              <a:gd name="T41" fmla="*/ 55 h 100"/>
              <a:gd name="T42" fmla="*/ 46 w 105"/>
              <a:gd name="T43" fmla="*/ 69 h 100"/>
              <a:gd name="T44" fmla="*/ 32 w 105"/>
              <a:gd name="T45" fmla="*/ 82 h 100"/>
              <a:gd name="T46" fmla="*/ 36 w 105"/>
              <a:gd name="T47" fmla="*/ 87 h 100"/>
              <a:gd name="T48" fmla="*/ 41 w 105"/>
              <a:gd name="T49" fmla="*/ 91 h 100"/>
              <a:gd name="T50" fmla="*/ 59 w 105"/>
              <a:gd name="T51" fmla="*/ 100 h 100"/>
              <a:gd name="T52" fmla="*/ 73 w 105"/>
              <a:gd name="T53" fmla="*/ 69 h 100"/>
              <a:gd name="T54" fmla="*/ 91 w 105"/>
              <a:gd name="T55" fmla="*/ 91 h 100"/>
              <a:gd name="T56" fmla="*/ 105 w 105"/>
              <a:gd name="T57" fmla="*/ 82 h 100"/>
              <a:gd name="T58" fmla="*/ 82 w 105"/>
              <a:gd name="T59" fmla="*/ 55 h 100"/>
              <a:gd name="T60" fmla="*/ 100 w 105"/>
              <a:gd name="T61" fmla="*/ 41 h 100"/>
              <a:gd name="T62" fmla="*/ 73 w 105"/>
              <a:gd name="T63" fmla="*/ 32 h 100"/>
              <a:gd name="T64" fmla="*/ 96 w 105"/>
              <a:gd name="T65" fmla="*/ 18 h 100"/>
              <a:gd name="T66" fmla="*/ 73 w 105"/>
              <a:gd name="T67" fmla="*/ 14 h 100"/>
              <a:gd name="T68" fmla="*/ 78 w 105"/>
              <a:gd name="T69" fmla="*/ 5 h 100"/>
              <a:gd name="T70" fmla="*/ 78 w 105"/>
              <a:gd name="T71" fmla="*/ 0 h 100"/>
              <a:gd name="T72" fmla="*/ 73 w 105"/>
              <a:gd name="T73" fmla="*/ 0 h 100"/>
              <a:gd name="T74" fmla="*/ 59 w 105"/>
              <a:gd name="T75" fmla="*/ 0 h 100"/>
              <a:gd name="T76" fmla="*/ 55 w 105"/>
              <a:gd name="T77" fmla="*/ 18 h 100"/>
              <a:gd name="T78" fmla="*/ 55 w 105"/>
              <a:gd name="T79" fmla="*/ 18 h 100"/>
              <a:gd name="T80" fmla="*/ 59 w 105"/>
              <a:gd name="T81" fmla="*/ 9 h 100"/>
              <a:gd name="T82" fmla="*/ 32 w 105"/>
              <a:gd name="T83" fmla="*/ 32 h 100"/>
              <a:gd name="T84" fmla="*/ 36 w 105"/>
              <a:gd name="T85" fmla="*/ 37 h 100"/>
              <a:gd name="T86" fmla="*/ 46 w 105"/>
              <a:gd name="T87" fmla="*/ 37 h 100"/>
              <a:gd name="T88" fmla="*/ 50 w 105"/>
              <a:gd name="T89" fmla="*/ 41 h 100"/>
              <a:gd name="T90" fmla="*/ 55 w 105"/>
              <a:gd name="T91" fmla="*/ 32 h 100"/>
              <a:gd name="T92" fmla="*/ 64 w 105"/>
              <a:gd name="T93" fmla="*/ 41 h 100"/>
              <a:gd name="T94" fmla="*/ 41 w 105"/>
              <a:gd name="T95" fmla="*/ 50 h 100"/>
              <a:gd name="T96" fmla="*/ 32 w 105"/>
              <a:gd name="T97" fmla="*/ 46 h 100"/>
              <a:gd name="T98" fmla="*/ 32 w 105"/>
              <a:gd name="T99" fmla="*/ 3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5" h="100">
                <a:moveTo>
                  <a:pt x="59" y="9"/>
                </a:move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0" y="9"/>
                </a:lnTo>
                <a:lnTo>
                  <a:pt x="50" y="9"/>
                </a:lnTo>
                <a:lnTo>
                  <a:pt x="46" y="5"/>
                </a:lnTo>
                <a:lnTo>
                  <a:pt x="46" y="5"/>
                </a:lnTo>
                <a:lnTo>
                  <a:pt x="36" y="32"/>
                </a:lnTo>
                <a:lnTo>
                  <a:pt x="36" y="23"/>
                </a:lnTo>
                <a:lnTo>
                  <a:pt x="32" y="23"/>
                </a:lnTo>
                <a:lnTo>
                  <a:pt x="32" y="14"/>
                </a:lnTo>
                <a:lnTo>
                  <a:pt x="32" y="14"/>
                </a:lnTo>
                <a:lnTo>
                  <a:pt x="32" y="5"/>
                </a:lnTo>
                <a:lnTo>
                  <a:pt x="32" y="5"/>
                </a:lnTo>
                <a:lnTo>
                  <a:pt x="32" y="5"/>
                </a:lnTo>
                <a:lnTo>
                  <a:pt x="32" y="5"/>
                </a:lnTo>
                <a:lnTo>
                  <a:pt x="27" y="5"/>
                </a:lnTo>
                <a:lnTo>
                  <a:pt x="27" y="5"/>
                </a:lnTo>
                <a:lnTo>
                  <a:pt x="18" y="5"/>
                </a:lnTo>
                <a:lnTo>
                  <a:pt x="18" y="23"/>
                </a:lnTo>
                <a:lnTo>
                  <a:pt x="5" y="23"/>
                </a:lnTo>
                <a:lnTo>
                  <a:pt x="5" y="32"/>
                </a:lnTo>
                <a:lnTo>
                  <a:pt x="18" y="32"/>
                </a:lnTo>
                <a:lnTo>
                  <a:pt x="18" y="32"/>
                </a:lnTo>
                <a:lnTo>
                  <a:pt x="9" y="50"/>
                </a:lnTo>
                <a:lnTo>
                  <a:pt x="0" y="69"/>
                </a:lnTo>
                <a:lnTo>
                  <a:pt x="0" y="69"/>
                </a:lnTo>
                <a:lnTo>
                  <a:pt x="5" y="73"/>
                </a:lnTo>
                <a:lnTo>
                  <a:pt x="5" y="73"/>
                </a:lnTo>
                <a:lnTo>
                  <a:pt x="9" y="78"/>
                </a:lnTo>
                <a:lnTo>
                  <a:pt x="9" y="78"/>
                </a:lnTo>
                <a:lnTo>
                  <a:pt x="18" y="64"/>
                </a:lnTo>
                <a:lnTo>
                  <a:pt x="18" y="100"/>
                </a:lnTo>
                <a:lnTo>
                  <a:pt x="32" y="100"/>
                </a:lnTo>
                <a:lnTo>
                  <a:pt x="32" y="59"/>
                </a:lnTo>
                <a:lnTo>
                  <a:pt x="32" y="59"/>
                </a:lnTo>
                <a:lnTo>
                  <a:pt x="36" y="69"/>
                </a:lnTo>
                <a:lnTo>
                  <a:pt x="36" y="69"/>
                </a:lnTo>
                <a:lnTo>
                  <a:pt x="46" y="59"/>
                </a:lnTo>
                <a:lnTo>
                  <a:pt x="41" y="55"/>
                </a:lnTo>
                <a:lnTo>
                  <a:pt x="55" y="55"/>
                </a:lnTo>
                <a:lnTo>
                  <a:pt x="55" y="55"/>
                </a:lnTo>
                <a:lnTo>
                  <a:pt x="46" y="69"/>
                </a:lnTo>
                <a:lnTo>
                  <a:pt x="32" y="82"/>
                </a:lnTo>
                <a:lnTo>
                  <a:pt x="32" y="82"/>
                </a:lnTo>
                <a:lnTo>
                  <a:pt x="36" y="87"/>
                </a:lnTo>
                <a:lnTo>
                  <a:pt x="36" y="87"/>
                </a:lnTo>
                <a:lnTo>
                  <a:pt x="41" y="91"/>
                </a:lnTo>
                <a:lnTo>
                  <a:pt x="41" y="91"/>
                </a:lnTo>
                <a:lnTo>
                  <a:pt x="59" y="69"/>
                </a:lnTo>
                <a:lnTo>
                  <a:pt x="59" y="100"/>
                </a:lnTo>
                <a:lnTo>
                  <a:pt x="73" y="100"/>
                </a:lnTo>
                <a:lnTo>
                  <a:pt x="73" y="69"/>
                </a:lnTo>
                <a:lnTo>
                  <a:pt x="73" y="69"/>
                </a:lnTo>
                <a:lnTo>
                  <a:pt x="91" y="91"/>
                </a:lnTo>
                <a:lnTo>
                  <a:pt x="105" y="82"/>
                </a:lnTo>
                <a:lnTo>
                  <a:pt x="105" y="82"/>
                </a:lnTo>
                <a:lnTo>
                  <a:pt x="91" y="69"/>
                </a:lnTo>
                <a:lnTo>
                  <a:pt x="82" y="55"/>
                </a:lnTo>
                <a:lnTo>
                  <a:pt x="100" y="55"/>
                </a:lnTo>
                <a:lnTo>
                  <a:pt x="100" y="41"/>
                </a:lnTo>
                <a:lnTo>
                  <a:pt x="73" y="41"/>
                </a:lnTo>
                <a:lnTo>
                  <a:pt x="73" y="32"/>
                </a:lnTo>
                <a:lnTo>
                  <a:pt x="96" y="32"/>
                </a:lnTo>
                <a:lnTo>
                  <a:pt x="96" y="18"/>
                </a:lnTo>
                <a:lnTo>
                  <a:pt x="73" y="18"/>
                </a:lnTo>
                <a:lnTo>
                  <a:pt x="73" y="14"/>
                </a:lnTo>
                <a:lnTo>
                  <a:pt x="73" y="14"/>
                </a:lnTo>
                <a:lnTo>
                  <a:pt x="78" y="5"/>
                </a:lnTo>
                <a:lnTo>
                  <a:pt x="78" y="5"/>
                </a:lnTo>
                <a:lnTo>
                  <a:pt x="78" y="0"/>
                </a:lnTo>
                <a:lnTo>
                  <a:pt x="78" y="0"/>
                </a:lnTo>
                <a:lnTo>
                  <a:pt x="73" y="0"/>
                </a:lnTo>
                <a:lnTo>
                  <a:pt x="73" y="0"/>
                </a:lnTo>
                <a:lnTo>
                  <a:pt x="59" y="0"/>
                </a:lnTo>
                <a:lnTo>
                  <a:pt x="59" y="18"/>
                </a:lnTo>
                <a:lnTo>
                  <a:pt x="55" y="18"/>
                </a:lnTo>
                <a:lnTo>
                  <a:pt x="55" y="18"/>
                </a:lnTo>
                <a:lnTo>
                  <a:pt x="55" y="18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close/>
                <a:moveTo>
                  <a:pt x="32" y="32"/>
                </a:moveTo>
                <a:lnTo>
                  <a:pt x="36" y="32"/>
                </a:lnTo>
                <a:lnTo>
                  <a:pt x="36" y="37"/>
                </a:lnTo>
                <a:lnTo>
                  <a:pt x="36" y="37"/>
                </a:lnTo>
                <a:lnTo>
                  <a:pt x="46" y="37"/>
                </a:lnTo>
                <a:lnTo>
                  <a:pt x="46" y="37"/>
                </a:lnTo>
                <a:lnTo>
                  <a:pt x="50" y="41"/>
                </a:lnTo>
                <a:lnTo>
                  <a:pt x="50" y="41"/>
                </a:lnTo>
                <a:lnTo>
                  <a:pt x="55" y="32"/>
                </a:lnTo>
                <a:lnTo>
                  <a:pt x="64" y="32"/>
                </a:lnTo>
                <a:lnTo>
                  <a:pt x="64" y="41"/>
                </a:lnTo>
                <a:lnTo>
                  <a:pt x="41" y="41"/>
                </a:lnTo>
                <a:lnTo>
                  <a:pt x="41" y="50"/>
                </a:lnTo>
                <a:lnTo>
                  <a:pt x="36" y="41"/>
                </a:lnTo>
                <a:lnTo>
                  <a:pt x="32" y="46"/>
                </a:lnTo>
                <a:lnTo>
                  <a:pt x="32" y="32"/>
                </a:lnTo>
                <a:lnTo>
                  <a:pt x="32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 noEditPoints="1"/>
          </p:cNvSpPr>
          <p:nvPr/>
        </p:nvSpPr>
        <p:spPr bwMode="auto">
          <a:xfrm>
            <a:off x="10601325" y="3048000"/>
            <a:ext cx="144463" cy="158750"/>
          </a:xfrm>
          <a:custGeom>
            <a:avLst/>
            <a:gdLst>
              <a:gd name="T0" fmla="*/ 68 w 91"/>
              <a:gd name="T1" fmla="*/ 27 h 100"/>
              <a:gd name="T2" fmla="*/ 59 w 91"/>
              <a:gd name="T3" fmla="*/ 14 h 100"/>
              <a:gd name="T4" fmla="*/ 59 w 91"/>
              <a:gd name="T5" fmla="*/ 9 h 100"/>
              <a:gd name="T6" fmla="*/ 59 w 91"/>
              <a:gd name="T7" fmla="*/ 9 h 100"/>
              <a:gd name="T8" fmla="*/ 59 w 91"/>
              <a:gd name="T9" fmla="*/ 9 h 100"/>
              <a:gd name="T10" fmla="*/ 46 w 91"/>
              <a:gd name="T11" fmla="*/ 9 h 100"/>
              <a:gd name="T12" fmla="*/ 46 w 91"/>
              <a:gd name="T13" fmla="*/ 50 h 100"/>
              <a:gd name="T14" fmla="*/ 41 w 91"/>
              <a:gd name="T15" fmla="*/ 27 h 100"/>
              <a:gd name="T16" fmla="*/ 32 w 91"/>
              <a:gd name="T17" fmla="*/ 9 h 100"/>
              <a:gd name="T18" fmla="*/ 32 w 91"/>
              <a:gd name="T19" fmla="*/ 5 h 100"/>
              <a:gd name="T20" fmla="*/ 32 w 91"/>
              <a:gd name="T21" fmla="*/ 5 h 100"/>
              <a:gd name="T22" fmla="*/ 27 w 91"/>
              <a:gd name="T23" fmla="*/ 5 h 100"/>
              <a:gd name="T24" fmla="*/ 18 w 91"/>
              <a:gd name="T25" fmla="*/ 5 h 100"/>
              <a:gd name="T26" fmla="*/ 18 w 91"/>
              <a:gd name="T27" fmla="*/ 55 h 100"/>
              <a:gd name="T28" fmla="*/ 14 w 91"/>
              <a:gd name="T29" fmla="*/ 78 h 100"/>
              <a:gd name="T30" fmla="*/ 0 w 91"/>
              <a:gd name="T31" fmla="*/ 91 h 100"/>
              <a:gd name="T32" fmla="*/ 9 w 91"/>
              <a:gd name="T33" fmla="*/ 100 h 100"/>
              <a:gd name="T34" fmla="*/ 23 w 91"/>
              <a:gd name="T35" fmla="*/ 87 h 100"/>
              <a:gd name="T36" fmla="*/ 27 w 91"/>
              <a:gd name="T37" fmla="*/ 78 h 100"/>
              <a:gd name="T38" fmla="*/ 32 w 91"/>
              <a:gd name="T39" fmla="*/ 32 h 100"/>
              <a:gd name="T40" fmla="*/ 37 w 91"/>
              <a:gd name="T41" fmla="*/ 59 h 100"/>
              <a:gd name="T42" fmla="*/ 41 w 91"/>
              <a:gd name="T43" fmla="*/ 59 h 100"/>
              <a:gd name="T44" fmla="*/ 46 w 91"/>
              <a:gd name="T45" fmla="*/ 59 h 100"/>
              <a:gd name="T46" fmla="*/ 59 w 91"/>
              <a:gd name="T47" fmla="*/ 96 h 100"/>
              <a:gd name="T48" fmla="*/ 59 w 91"/>
              <a:gd name="T49" fmla="*/ 32 h 100"/>
              <a:gd name="T50" fmla="*/ 64 w 91"/>
              <a:gd name="T51" fmla="*/ 64 h 100"/>
              <a:gd name="T52" fmla="*/ 78 w 91"/>
              <a:gd name="T53" fmla="*/ 100 h 100"/>
              <a:gd name="T54" fmla="*/ 87 w 91"/>
              <a:gd name="T55" fmla="*/ 9 h 100"/>
              <a:gd name="T56" fmla="*/ 91 w 91"/>
              <a:gd name="T57" fmla="*/ 5 h 100"/>
              <a:gd name="T58" fmla="*/ 91 w 91"/>
              <a:gd name="T59" fmla="*/ 5 h 100"/>
              <a:gd name="T60" fmla="*/ 87 w 91"/>
              <a:gd name="T61" fmla="*/ 5 h 100"/>
              <a:gd name="T62" fmla="*/ 78 w 91"/>
              <a:gd name="T63" fmla="*/ 0 h 100"/>
              <a:gd name="T64" fmla="*/ 78 w 91"/>
              <a:gd name="T65" fmla="*/ 50 h 100"/>
              <a:gd name="T66" fmla="*/ 68 w 91"/>
              <a:gd name="T67" fmla="*/ 27 h 100"/>
              <a:gd name="T68" fmla="*/ 14 w 91"/>
              <a:gd name="T69" fmla="*/ 50 h 100"/>
              <a:gd name="T70" fmla="*/ 18 w 91"/>
              <a:gd name="T71" fmla="*/ 27 h 100"/>
              <a:gd name="T72" fmla="*/ 5 w 91"/>
              <a:gd name="T73" fmla="*/ 27 h 100"/>
              <a:gd name="T74" fmla="*/ 5 w 91"/>
              <a:gd name="T75" fmla="*/ 32 h 100"/>
              <a:gd name="T76" fmla="*/ 0 w 91"/>
              <a:gd name="T77" fmla="*/ 59 h 100"/>
              <a:gd name="T78" fmla="*/ 9 w 91"/>
              <a:gd name="T79" fmla="*/ 64 h 100"/>
              <a:gd name="T80" fmla="*/ 14 w 91"/>
              <a:gd name="T81" fmla="*/ 50 h 100"/>
              <a:gd name="T82" fmla="*/ 14 w 91"/>
              <a:gd name="T83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1" h="100">
                <a:moveTo>
                  <a:pt x="68" y="27"/>
                </a:moveTo>
                <a:lnTo>
                  <a:pt x="68" y="27"/>
                </a:lnTo>
                <a:lnTo>
                  <a:pt x="59" y="27"/>
                </a:lnTo>
                <a:lnTo>
                  <a:pt x="59" y="14"/>
                </a:lnTo>
                <a:lnTo>
                  <a:pt x="59" y="14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46" y="9"/>
                </a:lnTo>
                <a:lnTo>
                  <a:pt x="46" y="50"/>
                </a:lnTo>
                <a:lnTo>
                  <a:pt x="46" y="50"/>
                </a:lnTo>
                <a:lnTo>
                  <a:pt x="41" y="27"/>
                </a:lnTo>
                <a:lnTo>
                  <a:pt x="41" y="27"/>
                </a:lnTo>
                <a:lnTo>
                  <a:pt x="32" y="27"/>
                </a:lnTo>
                <a:lnTo>
                  <a:pt x="32" y="9"/>
                </a:lnTo>
                <a:lnTo>
                  <a:pt x="32" y="9"/>
                </a:lnTo>
                <a:lnTo>
                  <a:pt x="32" y="5"/>
                </a:lnTo>
                <a:lnTo>
                  <a:pt x="32" y="5"/>
                </a:lnTo>
                <a:lnTo>
                  <a:pt x="32" y="5"/>
                </a:lnTo>
                <a:lnTo>
                  <a:pt x="32" y="5"/>
                </a:lnTo>
                <a:lnTo>
                  <a:pt x="27" y="5"/>
                </a:lnTo>
                <a:lnTo>
                  <a:pt x="27" y="5"/>
                </a:lnTo>
                <a:lnTo>
                  <a:pt x="18" y="5"/>
                </a:lnTo>
                <a:lnTo>
                  <a:pt x="18" y="55"/>
                </a:lnTo>
                <a:lnTo>
                  <a:pt x="18" y="55"/>
                </a:lnTo>
                <a:lnTo>
                  <a:pt x="18" y="69"/>
                </a:lnTo>
                <a:lnTo>
                  <a:pt x="14" y="78"/>
                </a:lnTo>
                <a:lnTo>
                  <a:pt x="14" y="78"/>
                </a:lnTo>
                <a:lnTo>
                  <a:pt x="0" y="91"/>
                </a:lnTo>
                <a:lnTo>
                  <a:pt x="0" y="91"/>
                </a:lnTo>
                <a:lnTo>
                  <a:pt x="9" y="100"/>
                </a:lnTo>
                <a:lnTo>
                  <a:pt x="9" y="100"/>
                </a:lnTo>
                <a:lnTo>
                  <a:pt x="23" y="87"/>
                </a:lnTo>
                <a:lnTo>
                  <a:pt x="27" y="78"/>
                </a:lnTo>
                <a:lnTo>
                  <a:pt x="27" y="78"/>
                </a:lnTo>
                <a:lnTo>
                  <a:pt x="32" y="55"/>
                </a:lnTo>
                <a:lnTo>
                  <a:pt x="32" y="32"/>
                </a:lnTo>
                <a:lnTo>
                  <a:pt x="32" y="32"/>
                </a:lnTo>
                <a:lnTo>
                  <a:pt x="37" y="59"/>
                </a:lnTo>
                <a:lnTo>
                  <a:pt x="37" y="59"/>
                </a:lnTo>
                <a:lnTo>
                  <a:pt x="41" y="59"/>
                </a:lnTo>
                <a:lnTo>
                  <a:pt x="41" y="59"/>
                </a:lnTo>
                <a:lnTo>
                  <a:pt x="46" y="59"/>
                </a:lnTo>
                <a:lnTo>
                  <a:pt x="46" y="96"/>
                </a:lnTo>
                <a:lnTo>
                  <a:pt x="59" y="96"/>
                </a:lnTo>
                <a:lnTo>
                  <a:pt x="59" y="32"/>
                </a:lnTo>
                <a:lnTo>
                  <a:pt x="59" y="32"/>
                </a:lnTo>
                <a:lnTo>
                  <a:pt x="64" y="64"/>
                </a:lnTo>
                <a:lnTo>
                  <a:pt x="64" y="64"/>
                </a:lnTo>
                <a:lnTo>
                  <a:pt x="78" y="59"/>
                </a:lnTo>
                <a:lnTo>
                  <a:pt x="78" y="100"/>
                </a:lnTo>
                <a:lnTo>
                  <a:pt x="87" y="100"/>
                </a:lnTo>
                <a:lnTo>
                  <a:pt x="87" y="9"/>
                </a:lnTo>
                <a:lnTo>
                  <a:pt x="87" y="9"/>
                </a:lnTo>
                <a:lnTo>
                  <a:pt x="91" y="5"/>
                </a:lnTo>
                <a:lnTo>
                  <a:pt x="91" y="5"/>
                </a:lnTo>
                <a:lnTo>
                  <a:pt x="91" y="5"/>
                </a:lnTo>
                <a:lnTo>
                  <a:pt x="91" y="5"/>
                </a:lnTo>
                <a:lnTo>
                  <a:pt x="87" y="5"/>
                </a:lnTo>
                <a:lnTo>
                  <a:pt x="87" y="5"/>
                </a:lnTo>
                <a:lnTo>
                  <a:pt x="78" y="0"/>
                </a:lnTo>
                <a:lnTo>
                  <a:pt x="78" y="50"/>
                </a:lnTo>
                <a:lnTo>
                  <a:pt x="78" y="50"/>
                </a:lnTo>
                <a:lnTo>
                  <a:pt x="68" y="27"/>
                </a:lnTo>
                <a:lnTo>
                  <a:pt x="68" y="27"/>
                </a:lnTo>
                <a:lnTo>
                  <a:pt x="68" y="27"/>
                </a:lnTo>
                <a:close/>
                <a:moveTo>
                  <a:pt x="14" y="50"/>
                </a:moveTo>
                <a:lnTo>
                  <a:pt x="14" y="50"/>
                </a:lnTo>
                <a:lnTo>
                  <a:pt x="18" y="27"/>
                </a:lnTo>
                <a:lnTo>
                  <a:pt x="18" y="27"/>
                </a:lnTo>
                <a:lnTo>
                  <a:pt x="5" y="27"/>
                </a:lnTo>
                <a:lnTo>
                  <a:pt x="5" y="27"/>
                </a:lnTo>
                <a:lnTo>
                  <a:pt x="5" y="32"/>
                </a:lnTo>
                <a:lnTo>
                  <a:pt x="5" y="32"/>
                </a:lnTo>
                <a:lnTo>
                  <a:pt x="0" y="59"/>
                </a:lnTo>
                <a:lnTo>
                  <a:pt x="0" y="59"/>
                </a:lnTo>
                <a:lnTo>
                  <a:pt x="9" y="64"/>
                </a:lnTo>
                <a:lnTo>
                  <a:pt x="9" y="64"/>
                </a:lnTo>
                <a:lnTo>
                  <a:pt x="14" y="50"/>
                </a:lnTo>
                <a:lnTo>
                  <a:pt x="14" y="50"/>
                </a:lnTo>
                <a:lnTo>
                  <a:pt x="14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10775950" y="3048000"/>
            <a:ext cx="150813" cy="158750"/>
          </a:xfrm>
          <a:custGeom>
            <a:avLst/>
            <a:gdLst>
              <a:gd name="T0" fmla="*/ 54 w 95"/>
              <a:gd name="T1" fmla="*/ 14 h 100"/>
              <a:gd name="T2" fmla="*/ 54 w 95"/>
              <a:gd name="T3" fmla="*/ 14 h 100"/>
              <a:gd name="T4" fmla="*/ 54 w 95"/>
              <a:gd name="T5" fmla="*/ 9 h 100"/>
              <a:gd name="T6" fmla="*/ 54 w 95"/>
              <a:gd name="T7" fmla="*/ 9 h 100"/>
              <a:gd name="T8" fmla="*/ 54 w 95"/>
              <a:gd name="T9" fmla="*/ 0 h 100"/>
              <a:gd name="T10" fmla="*/ 54 w 95"/>
              <a:gd name="T11" fmla="*/ 0 h 100"/>
              <a:gd name="T12" fmla="*/ 45 w 95"/>
              <a:gd name="T13" fmla="*/ 5 h 100"/>
              <a:gd name="T14" fmla="*/ 45 w 95"/>
              <a:gd name="T15" fmla="*/ 5 h 100"/>
              <a:gd name="T16" fmla="*/ 36 w 95"/>
              <a:gd name="T17" fmla="*/ 5 h 100"/>
              <a:gd name="T18" fmla="*/ 36 w 95"/>
              <a:gd name="T19" fmla="*/ 5 h 100"/>
              <a:gd name="T20" fmla="*/ 41 w 95"/>
              <a:gd name="T21" fmla="*/ 18 h 100"/>
              <a:gd name="T22" fmla="*/ 0 w 95"/>
              <a:gd name="T23" fmla="*/ 18 h 100"/>
              <a:gd name="T24" fmla="*/ 0 w 95"/>
              <a:gd name="T25" fmla="*/ 27 h 100"/>
              <a:gd name="T26" fmla="*/ 41 w 95"/>
              <a:gd name="T27" fmla="*/ 27 h 100"/>
              <a:gd name="T28" fmla="*/ 41 w 95"/>
              <a:gd name="T29" fmla="*/ 41 h 100"/>
              <a:gd name="T30" fmla="*/ 9 w 95"/>
              <a:gd name="T31" fmla="*/ 41 h 100"/>
              <a:gd name="T32" fmla="*/ 9 w 95"/>
              <a:gd name="T33" fmla="*/ 91 h 100"/>
              <a:gd name="T34" fmla="*/ 27 w 95"/>
              <a:gd name="T35" fmla="*/ 91 h 100"/>
              <a:gd name="T36" fmla="*/ 27 w 95"/>
              <a:gd name="T37" fmla="*/ 50 h 100"/>
              <a:gd name="T38" fmla="*/ 41 w 95"/>
              <a:gd name="T39" fmla="*/ 50 h 100"/>
              <a:gd name="T40" fmla="*/ 41 w 95"/>
              <a:gd name="T41" fmla="*/ 100 h 100"/>
              <a:gd name="T42" fmla="*/ 54 w 95"/>
              <a:gd name="T43" fmla="*/ 100 h 100"/>
              <a:gd name="T44" fmla="*/ 54 w 95"/>
              <a:gd name="T45" fmla="*/ 50 h 100"/>
              <a:gd name="T46" fmla="*/ 68 w 95"/>
              <a:gd name="T47" fmla="*/ 50 h 100"/>
              <a:gd name="T48" fmla="*/ 68 w 95"/>
              <a:gd name="T49" fmla="*/ 73 h 100"/>
              <a:gd name="T50" fmla="*/ 68 w 95"/>
              <a:gd name="T51" fmla="*/ 73 h 100"/>
              <a:gd name="T52" fmla="*/ 68 w 95"/>
              <a:gd name="T53" fmla="*/ 78 h 100"/>
              <a:gd name="T54" fmla="*/ 59 w 95"/>
              <a:gd name="T55" fmla="*/ 78 h 100"/>
              <a:gd name="T56" fmla="*/ 59 w 95"/>
              <a:gd name="T57" fmla="*/ 78 h 100"/>
              <a:gd name="T58" fmla="*/ 59 w 95"/>
              <a:gd name="T59" fmla="*/ 91 h 100"/>
              <a:gd name="T60" fmla="*/ 59 w 95"/>
              <a:gd name="T61" fmla="*/ 91 h 100"/>
              <a:gd name="T62" fmla="*/ 77 w 95"/>
              <a:gd name="T63" fmla="*/ 87 h 100"/>
              <a:gd name="T64" fmla="*/ 82 w 95"/>
              <a:gd name="T65" fmla="*/ 87 h 100"/>
              <a:gd name="T66" fmla="*/ 82 w 95"/>
              <a:gd name="T67" fmla="*/ 82 h 100"/>
              <a:gd name="T68" fmla="*/ 82 w 95"/>
              <a:gd name="T69" fmla="*/ 41 h 100"/>
              <a:gd name="T70" fmla="*/ 54 w 95"/>
              <a:gd name="T71" fmla="*/ 41 h 100"/>
              <a:gd name="T72" fmla="*/ 54 w 95"/>
              <a:gd name="T73" fmla="*/ 27 h 100"/>
              <a:gd name="T74" fmla="*/ 95 w 95"/>
              <a:gd name="T75" fmla="*/ 27 h 100"/>
              <a:gd name="T76" fmla="*/ 95 w 95"/>
              <a:gd name="T77" fmla="*/ 18 h 100"/>
              <a:gd name="T78" fmla="*/ 45 w 95"/>
              <a:gd name="T79" fmla="*/ 18 h 100"/>
              <a:gd name="T80" fmla="*/ 45 w 95"/>
              <a:gd name="T81" fmla="*/ 18 h 100"/>
              <a:gd name="T82" fmla="*/ 54 w 95"/>
              <a:gd name="T83" fmla="*/ 14 h 100"/>
              <a:gd name="T84" fmla="*/ 54 w 95"/>
              <a:gd name="T85" fmla="*/ 14 h 100"/>
              <a:gd name="T86" fmla="*/ 54 w 95"/>
              <a:gd name="T87" fmla="*/ 1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" h="100">
                <a:moveTo>
                  <a:pt x="54" y="14"/>
                </a:moveTo>
                <a:lnTo>
                  <a:pt x="54" y="14"/>
                </a:lnTo>
                <a:lnTo>
                  <a:pt x="54" y="9"/>
                </a:lnTo>
                <a:lnTo>
                  <a:pt x="54" y="9"/>
                </a:lnTo>
                <a:lnTo>
                  <a:pt x="54" y="0"/>
                </a:lnTo>
                <a:lnTo>
                  <a:pt x="54" y="0"/>
                </a:lnTo>
                <a:lnTo>
                  <a:pt x="45" y="5"/>
                </a:lnTo>
                <a:lnTo>
                  <a:pt x="45" y="5"/>
                </a:lnTo>
                <a:lnTo>
                  <a:pt x="36" y="5"/>
                </a:lnTo>
                <a:lnTo>
                  <a:pt x="36" y="5"/>
                </a:lnTo>
                <a:lnTo>
                  <a:pt x="41" y="18"/>
                </a:lnTo>
                <a:lnTo>
                  <a:pt x="0" y="18"/>
                </a:lnTo>
                <a:lnTo>
                  <a:pt x="0" y="27"/>
                </a:lnTo>
                <a:lnTo>
                  <a:pt x="41" y="27"/>
                </a:lnTo>
                <a:lnTo>
                  <a:pt x="41" y="41"/>
                </a:lnTo>
                <a:lnTo>
                  <a:pt x="9" y="41"/>
                </a:lnTo>
                <a:lnTo>
                  <a:pt x="9" y="91"/>
                </a:lnTo>
                <a:lnTo>
                  <a:pt x="27" y="91"/>
                </a:lnTo>
                <a:lnTo>
                  <a:pt x="27" y="50"/>
                </a:lnTo>
                <a:lnTo>
                  <a:pt x="41" y="50"/>
                </a:lnTo>
                <a:lnTo>
                  <a:pt x="41" y="100"/>
                </a:lnTo>
                <a:lnTo>
                  <a:pt x="54" y="100"/>
                </a:lnTo>
                <a:lnTo>
                  <a:pt x="54" y="50"/>
                </a:lnTo>
                <a:lnTo>
                  <a:pt x="68" y="50"/>
                </a:lnTo>
                <a:lnTo>
                  <a:pt x="68" y="73"/>
                </a:lnTo>
                <a:lnTo>
                  <a:pt x="68" y="73"/>
                </a:lnTo>
                <a:lnTo>
                  <a:pt x="68" y="78"/>
                </a:lnTo>
                <a:lnTo>
                  <a:pt x="59" y="78"/>
                </a:lnTo>
                <a:lnTo>
                  <a:pt x="59" y="78"/>
                </a:lnTo>
                <a:lnTo>
                  <a:pt x="59" y="91"/>
                </a:lnTo>
                <a:lnTo>
                  <a:pt x="59" y="91"/>
                </a:lnTo>
                <a:lnTo>
                  <a:pt x="77" y="87"/>
                </a:lnTo>
                <a:lnTo>
                  <a:pt x="82" y="87"/>
                </a:lnTo>
                <a:lnTo>
                  <a:pt x="82" y="82"/>
                </a:lnTo>
                <a:lnTo>
                  <a:pt x="82" y="41"/>
                </a:lnTo>
                <a:lnTo>
                  <a:pt x="54" y="41"/>
                </a:lnTo>
                <a:lnTo>
                  <a:pt x="54" y="27"/>
                </a:lnTo>
                <a:lnTo>
                  <a:pt x="95" y="27"/>
                </a:lnTo>
                <a:lnTo>
                  <a:pt x="95" y="18"/>
                </a:lnTo>
                <a:lnTo>
                  <a:pt x="45" y="18"/>
                </a:lnTo>
                <a:lnTo>
                  <a:pt x="45" y="18"/>
                </a:lnTo>
                <a:lnTo>
                  <a:pt x="54" y="14"/>
                </a:lnTo>
                <a:lnTo>
                  <a:pt x="54" y="14"/>
                </a:lnTo>
                <a:lnTo>
                  <a:pt x="54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10572750" y="2216150"/>
            <a:ext cx="158750" cy="165100"/>
          </a:xfrm>
          <a:custGeom>
            <a:avLst/>
            <a:gdLst>
              <a:gd name="T0" fmla="*/ 23 w 100"/>
              <a:gd name="T1" fmla="*/ 54 h 104"/>
              <a:gd name="T2" fmla="*/ 23 w 100"/>
              <a:gd name="T3" fmla="*/ 82 h 104"/>
              <a:gd name="T4" fmla="*/ 18 w 100"/>
              <a:gd name="T5" fmla="*/ 91 h 104"/>
              <a:gd name="T6" fmla="*/ 27 w 100"/>
              <a:gd name="T7" fmla="*/ 104 h 104"/>
              <a:gd name="T8" fmla="*/ 32 w 100"/>
              <a:gd name="T9" fmla="*/ 100 h 104"/>
              <a:gd name="T10" fmla="*/ 55 w 100"/>
              <a:gd name="T11" fmla="*/ 86 h 104"/>
              <a:gd name="T12" fmla="*/ 55 w 100"/>
              <a:gd name="T13" fmla="*/ 77 h 104"/>
              <a:gd name="T14" fmla="*/ 50 w 100"/>
              <a:gd name="T15" fmla="*/ 73 h 104"/>
              <a:gd name="T16" fmla="*/ 45 w 100"/>
              <a:gd name="T17" fmla="*/ 73 h 104"/>
              <a:gd name="T18" fmla="*/ 36 w 100"/>
              <a:gd name="T19" fmla="*/ 54 h 104"/>
              <a:gd name="T20" fmla="*/ 45 w 100"/>
              <a:gd name="T21" fmla="*/ 54 h 104"/>
              <a:gd name="T22" fmla="*/ 64 w 100"/>
              <a:gd name="T23" fmla="*/ 82 h 104"/>
              <a:gd name="T24" fmla="*/ 91 w 100"/>
              <a:gd name="T25" fmla="*/ 100 h 104"/>
              <a:gd name="T26" fmla="*/ 100 w 100"/>
              <a:gd name="T27" fmla="*/ 82 h 104"/>
              <a:gd name="T28" fmla="*/ 77 w 100"/>
              <a:gd name="T29" fmla="*/ 73 h 104"/>
              <a:gd name="T30" fmla="*/ 59 w 100"/>
              <a:gd name="T31" fmla="*/ 54 h 104"/>
              <a:gd name="T32" fmla="*/ 96 w 100"/>
              <a:gd name="T33" fmla="*/ 41 h 104"/>
              <a:gd name="T34" fmla="*/ 36 w 100"/>
              <a:gd name="T35" fmla="*/ 13 h 104"/>
              <a:gd name="T36" fmla="*/ 36 w 100"/>
              <a:gd name="T37" fmla="*/ 4 h 104"/>
              <a:gd name="T38" fmla="*/ 41 w 100"/>
              <a:gd name="T39" fmla="*/ 4 h 104"/>
              <a:gd name="T40" fmla="*/ 27 w 100"/>
              <a:gd name="T41" fmla="*/ 0 h 104"/>
              <a:gd name="T42" fmla="*/ 23 w 100"/>
              <a:gd name="T43" fmla="*/ 41 h 104"/>
              <a:gd name="T44" fmla="*/ 0 w 100"/>
              <a:gd name="T45" fmla="*/ 41 h 104"/>
              <a:gd name="T46" fmla="*/ 0 w 100"/>
              <a:gd name="T47" fmla="*/ 54 h 104"/>
              <a:gd name="T48" fmla="*/ 50 w 100"/>
              <a:gd name="T49" fmla="*/ 41 h 104"/>
              <a:gd name="T50" fmla="*/ 82 w 100"/>
              <a:gd name="T51" fmla="*/ 13 h 104"/>
              <a:gd name="T52" fmla="*/ 82 w 100"/>
              <a:gd name="T53" fmla="*/ 13 h 104"/>
              <a:gd name="T54" fmla="*/ 82 w 100"/>
              <a:gd name="T55" fmla="*/ 9 h 104"/>
              <a:gd name="T56" fmla="*/ 77 w 100"/>
              <a:gd name="T57" fmla="*/ 4 h 104"/>
              <a:gd name="T58" fmla="*/ 68 w 100"/>
              <a:gd name="T59" fmla="*/ 0 h 104"/>
              <a:gd name="T60" fmla="*/ 64 w 100"/>
              <a:gd name="T61" fmla="*/ 4 h 104"/>
              <a:gd name="T62" fmla="*/ 55 w 100"/>
              <a:gd name="T63" fmla="*/ 18 h 104"/>
              <a:gd name="T64" fmla="*/ 41 w 100"/>
              <a:gd name="T65" fmla="*/ 31 h 104"/>
              <a:gd name="T66" fmla="*/ 50 w 100"/>
              <a:gd name="T67" fmla="*/ 41 h 104"/>
              <a:gd name="T68" fmla="*/ 50 w 100"/>
              <a:gd name="T69" fmla="*/ 41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0" h="104">
                <a:moveTo>
                  <a:pt x="0" y="54"/>
                </a:moveTo>
                <a:lnTo>
                  <a:pt x="23" y="54"/>
                </a:lnTo>
                <a:lnTo>
                  <a:pt x="23" y="82"/>
                </a:lnTo>
                <a:lnTo>
                  <a:pt x="23" y="82"/>
                </a:lnTo>
                <a:lnTo>
                  <a:pt x="18" y="91"/>
                </a:lnTo>
                <a:lnTo>
                  <a:pt x="18" y="91"/>
                </a:lnTo>
                <a:lnTo>
                  <a:pt x="18" y="91"/>
                </a:lnTo>
                <a:lnTo>
                  <a:pt x="27" y="104"/>
                </a:lnTo>
                <a:lnTo>
                  <a:pt x="32" y="100"/>
                </a:lnTo>
                <a:lnTo>
                  <a:pt x="32" y="100"/>
                </a:lnTo>
                <a:lnTo>
                  <a:pt x="55" y="86"/>
                </a:lnTo>
                <a:lnTo>
                  <a:pt x="55" y="86"/>
                </a:lnTo>
                <a:lnTo>
                  <a:pt x="55" y="77"/>
                </a:lnTo>
                <a:lnTo>
                  <a:pt x="55" y="77"/>
                </a:lnTo>
                <a:lnTo>
                  <a:pt x="50" y="73"/>
                </a:lnTo>
                <a:lnTo>
                  <a:pt x="50" y="73"/>
                </a:lnTo>
                <a:lnTo>
                  <a:pt x="45" y="73"/>
                </a:lnTo>
                <a:lnTo>
                  <a:pt x="45" y="73"/>
                </a:lnTo>
                <a:lnTo>
                  <a:pt x="36" y="82"/>
                </a:lnTo>
                <a:lnTo>
                  <a:pt x="36" y="54"/>
                </a:lnTo>
                <a:lnTo>
                  <a:pt x="45" y="54"/>
                </a:lnTo>
                <a:lnTo>
                  <a:pt x="45" y="54"/>
                </a:lnTo>
                <a:lnTo>
                  <a:pt x="55" y="68"/>
                </a:lnTo>
                <a:lnTo>
                  <a:pt x="64" y="82"/>
                </a:lnTo>
                <a:lnTo>
                  <a:pt x="73" y="91"/>
                </a:lnTo>
                <a:lnTo>
                  <a:pt x="91" y="100"/>
                </a:lnTo>
                <a:lnTo>
                  <a:pt x="91" y="100"/>
                </a:lnTo>
                <a:lnTo>
                  <a:pt x="100" y="82"/>
                </a:lnTo>
                <a:lnTo>
                  <a:pt x="100" y="82"/>
                </a:lnTo>
                <a:lnTo>
                  <a:pt x="77" y="73"/>
                </a:lnTo>
                <a:lnTo>
                  <a:pt x="68" y="63"/>
                </a:lnTo>
                <a:lnTo>
                  <a:pt x="59" y="54"/>
                </a:lnTo>
                <a:lnTo>
                  <a:pt x="96" y="54"/>
                </a:lnTo>
                <a:lnTo>
                  <a:pt x="96" y="41"/>
                </a:lnTo>
                <a:lnTo>
                  <a:pt x="36" y="41"/>
                </a:lnTo>
                <a:lnTo>
                  <a:pt x="36" y="13"/>
                </a:lnTo>
                <a:lnTo>
                  <a:pt x="36" y="13"/>
                </a:lnTo>
                <a:lnTo>
                  <a:pt x="36" y="4"/>
                </a:lnTo>
                <a:lnTo>
                  <a:pt x="36" y="4"/>
                </a:lnTo>
                <a:lnTo>
                  <a:pt x="41" y="4"/>
                </a:lnTo>
                <a:lnTo>
                  <a:pt x="41" y="4"/>
                </a:lnTo>
                <a:lnTo>
                  <a:pt x="27" y="0"/>
                </a:lnTo>
                <a:lnTo>
                  <a:pt x="23" y="0"/>
                </a:lnTo>
                <a:lnTo>
                  <a:pt x="23" y="41"/>
                </a:lnTo>
                <a:lnTo>
                  <a:pt x="0" y="41"/>
                </a:lnTo>
                <a:lnTo>
                  <a:pt x="0" y="41"/>
                </a:lnTo>
                <a:lnTo>
                  <a:pt x="0" y="41"/>
                </a:lnTo>
                <a:lnTo>
                  <a:pt x="0" y="54"/>
                </a:lnTo>
                <a:lnTo>
                  <a:pt x="0" y="54"/>
                </a:lnTo>
                <a:close/>
                <a:moveTo>
                  <a:pt x="50" y="41"/>
                </a:moveTo>
                <a:lnTo>
                  <a:pt x="50" y="41"/>
                </a:lnTo>
                <a:lnTo>
                  <a:pt x="82" y="13"/>
                </a:lnTo>
                <a:lnTo>
                  <a:pt x="82" y="13"/>
                </a:lnTo>
                <a:lnTo>
                  <a:pt x="82" y="13"/>
                </a:lnTo>
                <a:lnTo>
                  <a:pt x="82" y="13"/>
                </a:lnTo>
                <a:lnTo>
                  <a:pt x="82" y="9"/>
                </a:lnTo>
                <a:lnTo>
                  <a:pt x="77" y="4"/>
                </a:lnTo>
                <a:lnTo>
                  <a:pt x="77" y="4"/>
                </a:lnTo>
                <a:lnTo>
                  <a:pt x="68" y="0"/>
                </a:lnTo>
                <a:lnTo>
                  <a:pt x="68" y="0"/>
                </a:lnTo>
                <a:lnTo>
                  <a:pt x="68" y="4"/>
                </a:lnTo>
                <a:lnTo>
                  <a:pt x="64" y="4"/>
                </a:lnTo>
                <a:lnTo>
                  <a:pt x="64" y="4"/>
                </a:lnTo>
                <a:lnTo>
                  <a:pt x="55" y="18"/>
                </a:lnTo>
                <a:lnTo>
                  <a:pt x="41" y="31"/>
                </a:lnTo>
                <a:lnTo>
                  <a:pt x="41" y="31"/>
                </a:lnTo>
                <a:lnTo>
                  <a:pt x="41" y="31"/>
                </a:lnTo>
                <a:lnTo>
                  <a:pt x="50" y="41"/>
                </a:lnTo>
                <a:lnTo>
                  <a:pt x="50" y="41"/>
                </a:lnTo>
                <a:lnTo>
                  <a:pt x="50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10745788" y="2222500"/>
            <a:ext cx="160338" cy="158750"/>
          </a:xfrm>
          <a:custGeom>
            <a:avLst/>
            <a:gdLst>
              <a:gd name="T0" fmla="*/ 23 w 101"/>
              <a:gd name="T1" fmla="*/ 87 h 100"/>
              <a:gd name="T2" fmla="*/ 32 w 101"/>
              <a:gd name="T3" fmla="*/ 100 h 100"/>
              <a:gd name="T4" fmla="*/ 69 w 101"/>
              <a:gd name="T5" fmla="*/ 87 h 100"/>
              <a:gd name="T6" fmla="*/ 92 w 101"/>
              <a:gd name="T7" fmla="*/ 59 h 100"/>
              <a:gd name="T8" fmla="*/ 92 w 101"/>
              <a:gd name="T9" fmla="*/ 59 h 100"/>
              <a:gd name="T10" fmla="*/ 96 w 101"/>
              <a:gd name="T11" fmla="*/ 55 h 100"/>
              <a:gd name="T12" fmla="*/ 78 w 101"/>
              <a:gd name="T13" fmla="*/ 50 h 100"/>
              <a:gd name="T14" fmla="*/ 73 w 101"/>
              <a:gd name="T15" fmla="*/ 64 h 100"/>
              <a:gd name="T16" fmla="*/ 46 w 101"/>
              <a:gd name="T17" fmla="*/ 82 h 100"/>
              <a:gd name="T18" fmla="*/ 23 w 101"/>
              <a:gd name="T19" fmla="*/ 87 h 100"/>
              <a:gd name="T20" fmla="*/ 28 w 101"/>
              <a:gd name="T21" fmla="*/ 23 h 100"/>
              <a:gd name="T22" fmla="*/ 37 w 101"/>
              <a:gd name="T23" fmla="*/ 14 h 100"/>
              <a:gd name="T24" fmla="*/ 9 w 101"/>
              <a:gd name="T25" fmla="*/ 9 h 100"/>
              <a:gd name="T26" fmla="*/ 28 w 101"/>
              <a:gd name="T27" fmla="*/ 23 h 100"/>
              <a:gd name="T28" fmla="*/ 28 w 101"/>
              <a:gd name="T29" fmla="*/ 23 h 100"/>
              <a:gd name="T30" fmla="*/ 101 w 101"/>
              <a:gd name="T31" fmla="*/ 41 h 100"/>
              <a:gd name="T32" fmla="*/ 101 w 101"/>
              <a:gd name="T33" fmla="*/ 37 h 100"/>
              <a:gd name="T34" fmla="*/ 87 w 101"/>
              <a:gd name="T35" fmla="*/ 14 h 100"/>
              <a:gd name="T36" fmla="*/ 73 w 101"/>
              <a:gd name="T37" fmla="*/ 18 h 100"/>
              <a:gd name="T38" fmla="*/ 92 w 101"/>
              <a:gd name="T39" fmla="*/ 50 h 100"/>
              <a:gd name="T40" fmla="*/ 28 w 101"/>
              <a:gd name="T41" fmla="*/ 55 h 100"/>
              <a:gd name="T42" fmla="*/ 41 w 101"/>
              <a:gd name="T43" fmla="*/ 55 h 100"/>
              <a:gd name="T44" fmla="*/ 55 w 101"/>
              <a:gd name="T45" fmla="*/ 18 h 100"/>
              <a:gd name="T46" fmla="*/ 41 w 101"/>
              <a:gd name="T47" fmla="*/ 18 h 100"/>
              <a:gd name="T48" fmla="*/ 28 w 101"/>
              <a:gd name="T49" fmla="*/ 55 h 100"/>
              <a:gd name="T50" fmla="*/ 28 w 101"/>
              <a:gd name="T51" fmla="*/ 55 h 100"/>
              <a:gd name="T52" fmla="*/ 28 w 101"/>
              <a:gd name="T53" fmla="*/ 37 h 100"/>
              <a:gd name="T54" fmla="*/ 9 w 101"/>
              <a:gd name="T55" fmla="*/ 23 h 100"/>
              <a:gd name="T56" fmla="*/ 0 w 101"/>
              <a:gd name="T57" fmla="*/ 32 h 100"/>
              <a:gd name="T58" fmla="*/ 19 w 101"/>
              <a:gd name="T59" fmla="*/ 46 h 100"/>
              <a:gd name="T60" fmla="*/ 28 w 101"/>
              <a:gd name="T61" fmla="*/ 59 h 100"/>
              <a:gd name="T62" fmla="*/ 19 w 101"/>
              <a:gd name="T63" fmla="*/ 50 h 100"/>
              <a:gd name="T64" fmla="*/ 5 w 101"/>
              <a:gd name="T65" fmla="*/ 87 h 100"/>
              <a:gd name="T66" fmla="*/ 19 w 101"/>
              <a:gd name="T67" fmla="*/ 96 h 100"/>
              <a:gd name="T68" fmla="*/ 19 w 101"/>
              <a:gd name="T69" fmla="*/ 96 h 100"/>
              <a:gd name="T70" fmla="*/ 28 w 101"/>
              <a:gd name="T71" fmla="*/ 59 h 100"/>
              <a:gd name="T72" fmla="*/ 69 w 101"/>
              <a:gd name="T73" fmla="*/ 64 h 100"/>
              <a:gd name="T74" fmla="*/ 69 w 101"/>
              <a:gd name="T75" fmla="*/ 5 h 100"/>
              <a:gd name="T76" fmla="*/ 73 w 101"/>
              <a:gd name="T77" fmla="*/ 0 h 100"/>
              <a:gd name="T78" fmla="*/ 73 w 101"/>
              <a:gd name="T79" fmla="*/ 0 h 100"/>
              <a:gd name="T80" fmla="*/ 60 w 101"/>
              <a:gd name="T81" fmla="*/ 0 h 100"/>
              <a:gd name="T82" fmla="*/ 69 w 101"/>
              <a:gd name="T83" fmla="*/ 6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1" h="100">
                <a:moveTo>
                  <a:pt x="23" y="87"/>
                </a:moveTo>
                <a:lnTo>
                  <a:pt x="23" y="87"/>
                </a:lnTo>
                <a:lnTo>
                  <a:pt x="32" y="100"/>
                </a:lnTo>
                <a:lnTo>
                  <a:pt x="32" y="100"/>
                </a:lnTo>
                <a:lnTo>
                  <a:pt x="50" y="91"/>
                </a:lnTo>
                <a:lnTo>
                  <a:pt x="69" y="87"/>
                </a:lnTo>
                <a:lnTo>
                  <a:pt x="82" y="73"/>
                </a:lnTo>
                <a:lnTo>
                  <a:pt x="92" y="59"/>
                </a:lnTo>
                <a:lnTo>
                  <a:pt x="92" y="59"/>
                </a:lnTo>
                <a:lnTo>
                  <a:pt x="92" y="59"/>
                </a:lnTo>
                <a:lnTo>
                  <a:pt x="92" y="59"/>
                </a:lnTo>
                <a:lnTo>
                  <a:pt x="96" y="55"/>
                </a:lnTo>
                <a:lnTo>
                  <a:pt x="96" y="55"/>
                </a:lnTo>
                <a:lnTo>
                  <a:pt x="78" y="50"/>
                </a:lnTo>
                <a:lnTo>
                  <a:pt x="78" y="50"/>
                </a:lnTo>
                <a:lnTo>
                  <a:pt x="73" y="64"/>
                </a:lnTo>
                <a:lnTo>
                  <a:pt x="60" y="73"/>
                </a:lnTo>
                <a:lnTo>
                  <a:pt x="46" y="82"/>
                </a:lnTo>
                <a:lnTo>
                  <a:pt x="23" y="87"/>
                </a:lnTo>
                <a:lnTo>
                  <a:pt x="23" y="87"/>
                </a:lnTo>
                <a:lnTo>
                  <a:pt x="23" y="87"/>
                </a:lnTo>
                <a:close/>
                <a:moveTo>
                  <a:pt x="28" y="23"/>
                </a:moveTo>
                <a:lnTo>
                  <a:pt x="37" y="14"/>
                </a:lnTo>
                <a:lnTo>
                  <a:pt x="37" y="14"/>
                </a:lnTo>
                <a:lnTo>
                  <a:pt x="19" y="0"/>
                </a:lnTo>
                <a:lnTo>
                  <a:pt x="9" y="9"/>
                </a:lnTo>
                <a:lnTo>
                  <a:pt x="9" y="9"/>
                </a:lnTo>
                <a:lnTo>
                  <a:pt x="28" y="23"/>
                </a:lnTo>
                <a:lnTo>
                  <a:pt x="28" y="23"/>
                </a:lnTo>
                <a:lnTo>
                  <a:pt x="28" y="23"/>
                </a:lnTo>
                <a:close/>
                <a:moveTo>
                  <a:pt x="92" y="50"/>
                </a:moveTo>
                <a:lnTo>
                  <a:pt x="101" y="41"/>
                </a:lnTo>
                <a:lnTo>
                  <a:pt x="101" y="41"/>
                </a:lnTo>
                <a:lnTo>
                  <a:pt x="101" y="37"/>
                </a:lnTo>
                <a:lnTo>
                  <a:pt x="101" y="37"/>
                </a:lnTo>
                <a:lnTo>
                  <a:pt x="87" y="14"/>
                </a:lnTo>
                <a:lnTo>
                  <a:pt x="73" y="18"/>
                </a:lnTo>
                <a:lnTo>
                  <a:pt x="73" y="18"/>
                </a:lnTo>
                <a:lnTo>
                  <a:pt x="92" y="50"/>
                </a:lnTo>
                <a:lnTo>
                  <a:pt x="92" y="50"/>
                </a:lnTo>
                <a:lnTo>
                  <a:pt x="92" y="50"/>
                </a:lnTo>
                <a:close/>
                <a:moveTo>
                  <a:pt x="28" y="55"/>
                </a:moveTo>
                <a:lnTo>
                  <a:pt x="28" y="55"/>
                </a:lnTo>
                <a:lnTo>
                  <a:pt x="41" y="55"/>
                </a:lnTo>
                <a:lnTo>
                  <a:pt x="41" y="55"/>
                </a:lnTo>
                <a:lnTo>
                  <a:pt x="55" y="18"/>
                </a:lnTo>
                <a:lnTo>
                  <a:pt x="55" y="18"/>
                </a:lnTo>
                <a:lnTo>
                  <a:pt x="41" y="18"/>
                </a:lnTo>
                <a:lnTo>
                  <a:pt x="41" y="18"/>
                </a:lnTo>
                <a:lnTo>
                  <a:pt x="28" y="55"/>
                </a:lnTo>
                <a:lnTo>
                  <a:pt x="28" y="55"/>
                </a:lnTo>
                <a:lnTo>
                  <a:pt x="28" y="55"/>
                </a:lnTo>
                <a:close/>
                <a:moveTo>
                  <a:pt x="19" y="46"/>
                </a:moveTo>
                <a:lnTo>
                  <a:pt x="28" y="37"/>
                </a:lnTo>
                <a:lnTo>
                  <a:pt x="28" y="37"/>
                </a:lnTo>
                <a:lnTo>
                  <a:pt x="9" y="23"/>
                </a:lnTo>
                <a:lnTo>
                  <a:pt x="0" y="32"/>
                </a:lnTo>
                <a:lnTo>
                  <a:pt x="0" y="32"/>
                </a:lnTo>
                <a:lnTo>
                  <a:pt x="19" y="46"/>
                </a:lnTo>
                <a:lnTo>
                  <a:pt x="19" y="46"/>
                </a:lnTo>
                <a:lnTo>
                  <a:pt x="19" y="46"/>
                </a:lnTo>
                <a:close/>
                <a:moveTo>
                  <a:pt x="28" y="59"/>
                </a:moveTo>
                <a:lnTo>
                  <a:pt x="28" y="59"/>
                </a:lnTo>
                <a:lnTo>
                  <a:pt x="19" y="50"/>
                </a:lnTo>
                <a:lnTo>
                  <a:pt x="19" y="50"/>
                </a:lnTo>
                <a:lnTo>
                  <a:pt x="5" y="87"/>
                </a:lnTo>
                <a:lnTo>
                  <a:pt x="5" y="87"/>
                </a:lnTo>
                <a:lnTo>
                  <a:pt x="19" y="96"/>
                </a:lnTo>
                <a:lnTo>
                  <a:pt x="19" y="96"/>
                </a:lnTo>
                <a:lnTo>
                  <a:pt x="19" y="96"/>
                </a:lnTo>
                <a:lnTo>
                  <a:pt x="28" y="59"/>
                </a:lnTo>
                <a:lnTo>
                  <a:pt x="28" y="59"/>
                </a:lnTo>
                <a:lnTo>
                  <a:pt x="28" y="59"/>
                </a:lnTo>
                <a:close/>
                <a:moveTo>
                  <a:pt x="69" y="64"/>
                </a:moveTo>
                <a:lnTo>
                  <a:pt x="69" y="5"/>
                </a:lnTo>
                <a:lnTo>
                  <a:pt x="69" y="5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64" y="0"/>
                </a:lnTo>
                <a:lnTo>
                  <a:pt x="60" y="0"/>
                </a:lnTo>
                <a:lnTo>
                  <a:pt x="60" y="64"/>
                </a:lnTo>
                <a:lnTo>
                  <a:pt x="69" y="64"/>
                </a:lnTo>
                <a:lnTo>
                  <a:pt x="69" y="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10926763" y="2216150"/>
            <a:ext cx="152400" cy="158750"/>
          </a:xfrm>
          <a:custGeom>
            <a:avLst/>
            <a:gdLst>
              <a:gd name="T0" fmla="*/ 55 w 96"/>
              <a:gd name="T1" fmla="*/ 13 h 100"/>
              <a:gd name="T2" fmla="*/ 55 w 96"/>
              <a:gd name="T3" fmla="*/ 13 h 100"/>
              <a:gd name="T4" fmla="*/ 55 w 96"/>
              <a:gd name="T5" fmla="*/ 9 h 100"/>
              <a:gd name="T6" fmla="*/ 55 w 96"/>
              <a:gd name="T7" fmla="*/ 9 h 100"/>
              <a:gd name="T8" fmla="*/ 55 w 96"/>
              <a:gd name="T9" fmla="*/ 0 h 100"/>
              <a:gd name="T10" fmla="*/ 55 w 96"/>
              <a:gd name="T11" fmla="*/ 0 h 100"/>
              <a:gd name="T12" fmla="*/ 46 w 96"/>
              <a:gd name="T13" fmla="*/ 4 h 100"/>
              <a:gd name="T14" fmla="*/ 46 w 96"/>
              <a:gd name="T15" fmla="*/ 4 h 100"/>
              <a:gd name="T16" fmla="*/ 37 w 96"/>
              <a:gd name="T17" fmla="*/ 4 h 100"/>
              <a:gd name="T18" fmla="*/ 37 w 96"/>
              <a:gd name="T19" fmla="*/ 4 h 100"/>
              <a:gd name="T20" fmla="*/ 41 w 96"/>
              <a:gd name="T21" fmla="*/ 18 h 100"/>
              <a:gd name="T22" fmla="*/ 0 w 96"/>
              <a:gd name="T23" fmla="*/ 18 h 100"/>
              <a:gd name="T24" fmla="*/ 0 w 96"/>
              <a:gd name="T25" fmla="*/ 31 h 100"/>
              <a:gd name="T26" fmla="*/ 41 w 96"/>
              <a:gd name="T27" fmla="*/ 31 h 100"/>
              <a:gd name="T28" fmla="*/ 41 w 96"/>
              <a:gd name="T29" fmla="*/ 41 h 100"/>
              <a:gd name="T30" fmla="*/ 9 w 96"/>
              <a:gd name="T31" fmla="*/ 41 h 100"/>
              <a:gd name="T32" fmla="*/ 9 w 96"/>
              <a:gd name="T33" fmla="*/ 91 h 100"/>
              <a:gd name="T34" fmla="*/ 28 w 96"/>
              <a:gd name="T35" fmla="*/ 91 h 100"/>
              <a:gd name="T36" fmla="*/ 28 w 96"/>
              <a:gd name="T37" fmla="*/ 54 h 100"/>
              <a:gd name="T38" fmla="*/ 41 w 96"/>
              <a:gd name="T39" fmla="*/ 54 h 100"/>
              <a:gd name="T40" fmla="*/ 41 w 96"/>
              <a:gd name="T41" fmla="*/ 100 h 100"/>
              <a:gd name="T42" fmla="*/ 55 w 96"/>
              <a:gd name="T43" fmla="*/ 100 h 100"/>
              <a:gd name="T44" fmla="*/ 55 w 96"/>
              <a:gd name="T45" fmla="*/ 54 h 100"/>
              <a:gd name="T46" fmla="*/ 69 w 96"/>
              <a:gd name="T47" fmla="*/ 54 h 100"/>
              <a:gd name="T48" fmla="*/ 69 w 96"/>
              <a:gd name="T49" fmla="*/ 77 h 100"/>
              <a:gd name="T50" fmla="*/ 69 w 96"/>
              <a:gd name="T51" fmla="*/ 77 h 100"/>
              <a:gd name="T52" fmla="*/ 69 w 96"/>
              <a:gd name="T53" fmla="*/ 77 h 100"/>
              <a:gd name="T54" fmla="*/ 60 w 96"/>
              <a:gd name="T55" fmla="*/ 77 h 100"/>
              <a:gd name="T56" fmla="*/ 60 w 96"/>
              <a:gd name="T57" fmla="*/ 77 h 100"/>
              <a:gd name="T58" fmla="*/ 60 w 96"/>
              <a:gd name="T59" fmla="*/ 91 h 100"/>
              <a:gd name="T60" fmla="*/ 60 w 96"/>
              <a:gd name="T61" fmla="*/ 91 h 100"/>
              <a:gd name="T62" fmla="*/ 78 w 96"/>
              <a:gd name="T63" fmla="*/ 91 h 100"/>
              <a:gd name="T64" fmla="*/ 82 w 96"/>
              <a:gd name="T65" fmla="*/ 86 h 100"/>
              <a:gd name="T66" fmla="*/ 82 w 96"/>
              <a:gd name="T67" fmla="*/ 82 h 100"/>
              <a:gd name="T68" fmla="*/ 82 w 96"/>
              <a:gd name="T69" fmla="*/ 41 h 100"/>
              <a:gd name="T70" fmla="*/ 55 w 96"/>
              <a:gd name="T71" fmla="*/ 41 h 100"/>
              <a:gd name="T72" fmla="*/ 55 w 96"/>
              <a:gd name="T73" fmla="*/ 31 h 100"/>
              <a:gd name="T74" fmla="*/ 96 w 96"/>
              <a:gd name="T75" fmla="*/ 31 h 100"/>
              <a:gd name="T76" fmla="*/ 96 w 96"/>
              <a:gd name="T77" fmla="*/ 18 h 100"/>
              <a:gd name="T78" fmla="*/ 46 w 96"/>
              <a:gd name="T79" fmla="*/ 18 h 100"/>
              <a:gd name="T80" fmla="*/ 46 w 96"/>
              <a:gd name="T81" fmla="*/ 18 h 100"/>
              <a:gd name="T82" fmla="*/ 55 w 96"/>
              <a:gd name="T83" fmla="*/ 13 h 100"/>
              <a:gd name="T84" fmla="*/ 55 w 96"/>
              <a:gd name="T85" fmla="*/ 13 h 100"/>
              <a:gd name="T86" fmla="*/ 55 w 96"/>
              <a:gd name="T87" fmla="*/ 1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100">
                <a:moveTo>
                  <a:pt x="55" y="13"/>
                </a:moveTo>
                <a:lnTo>
                  <a:pt x="55" y="13"/>
                </a:lnTo>
                <a:lnTo>
                  <a:pt x="55" y="9"/>
                </a:lnTo>
                <a:lnTo>
                  <a:pt x="55" y="9"/>
                </a:lnTo>
                <a:lnTo>
                  <a:pt x="55" y="0"/>
                </a:lnTo>
                <a:lnTo>
                  <a:pt x="55" y="0"/>
                </a:lnTo>
                <a:lnTo>
                  <a:pt x="46" y="4"/>
                </a:lnTo>
                <a:lnTo>
                  <a:pt x="46" y="4"/>
                </a:lnTo>
                <a:lnTo>
                  <a:pt x="37" y="4"/>
                </a:lnTo>
                <a:lnTo>
                  <a:pt x="37" y="4"/>
                </a:lnTo>
                <a:lnTo>
                  <a:pt x="41" y="18"/>
                </a:lnTo>
                <a:lnTo>
                  <a:pt x="0" y="18"/>
                </a:lnTo>
                <a:lnTo>
                  <a:pt x="0" y="31"/>
                </a:lnTo>
                <a:lnTo>
                  <a:pt x="41" y="31"/>
                </a:lnTo>
                <a:lnTo>
                  <a:pt x="41" y="41"/>
                </a:lnTo>
                <a:lnTo>
                  <a:pt x="9" y="41"/>
                </a:lnTo>
                <a:lnTo>
                  <a:pt x="9" y="91"/>
                </a:lnTo>
                <a:lnTo>
                  <a:pt x="28" y="91"/>
                </a:lnTo>
                <a:lnTo>
                  <a:pt x="28" y="54"/>
                </a:lnTo>
                <a:lnTo>
                  <a:pt x="41" y="54"/>
                </a:lnTo>
                <a:lnTo>
                  <a:pt x="41" y="100"/>
                </a:lnTo>
                <a:lnTo>
                  <a:pt x="55" y="100"/>
                </a:lnTo>
                <a:lnTo>
                  <a:pt x="55" y="54"/>
                </a:lnTo>
                <a:lnTo>
                  <a:pt x="69" y="54"/>
                </a:lnTo>
                <a:lnTo>
                  <a:pt x="69" y="77"/>
                </a:lnTo>
                <a:lnTo>
                  <a:pt x="69" y="77"/>
                </a:lnTo>
                <a:lnTo>
                  <a:pt x="69" y="77"/>
                </a:lnTo>
                <a:lnTo>
                  <a:pt x="60" y="77"/>
                </a:lnTo>
                <a:lnTo>
                  <a:pt x="60" y="77"/>
                </a:lnTo>
                <a:lnTo>
                  <a:pt x="60" y="91"/>
                </a:lnTo>
                <a:lnTo>
                  <a:pt x="60" y="91"/>
                </a:lnTo>
                <a:lnTo>
                  <a:pt x="78" y="91"/>
                </a:lnTo>
                <a:lnTo>
                  <a:pt x="82" y="86"/>
                </a:lnTo>
                <a:lnTo>
                  <a:pt x="82" y="82"/>
                </a:lnTo>
                <a:lnTo>
                  <a:pt x="82" y="41"/>
                </a:lnTo>
                <a:lnTo>
                  <a:pt x="55" y="41"/>
                </a:lnTo>
                <a:lnTo>
                  <a:pt x="55" y="31"/>
                </a:lnTo>
                <a:lnTo>
                  <a:pt x="96" y="31"/>
                </a:lnTo>
                <a:lnTo>
                  <a:pt x="96" y="18"/>
                </a:lnTo>
                <a:lnTo>
                  <a:pt x="46" y="18"/>
                </a:lnTo>
                <a:lnTo>
                  <a:pt x="46" y="18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8175625" y="3692525"/>
            <a:ext cx="158750" cy="152400"/>
          </a:xfrm>
          <a:custGeom>
            <a:avLst/>
            <a:gdLst>
              <a:gd name="T0" fmla="*/ 0 w 100"/>
              <a:gd name="T1" fmla="*/ 41 h 96"/>
              <a:gd name="T2" fmla="*/ 9 w 100"/>
              <a:gd name="T3" fmla="*/ 50 h 96"/>
              <a:gd name="T4" fmla="*/ 23 w 100"/>
              <a:gd name="T5" fmla="*/ 91 h 96"/>
              <a:gd name="T6" fmla="*/ 41 w 100"/>
              <a:gd name="T7" fmla="*/ 82 h 96"/>
              <a:gd name="T8" fmla="*/ 50 w 100"/>
              <a:gd name="T9" fmla="*/ 87 h 96"/>
              <a:gd name="T10" fmla="*/ 13 w 100"/>
              <a:gd name="T11" fmla="*/ 46 h 96"/>
              <a:gd name="T12" fmla="*/ 27 w 100"/>
              <a:gd name="T13" fmla="*/ 32 h 96"/>
              <a:gd name="T14" fmla="*/ 41 w 100"/>
              <a:gd name="T15" fmla="*/ 14 h 96"/>
              <a:gd name="T16" fmla="*/ 41 w 100"/>
              <a:gd name="T17" fmla="*/ 23 h 96"/>
              <a:gd name="T18" fmla="*/ 41 w 100"/>
              <a:gd name="T19" fmla="*/ 27 h 96"/>
              <a:gd name="T20" fmla="*/ 36 w 100"/>
              <a:gd name="T21" fmla="*/ 32 h 96"/>
              <a:gd name="T22" fmla="*/ 32 w 100"/>
              <a:gd name="T23" fmla="*/ 32 h 96"/>
              <a:gd name="T24" fmla="*/ 32 w 100"/>
              <a:gd name="T25" fmla="*/ 46 h 96"/>
              <a:gd name="T26" fmla="*/ 50 w 100"/>
              <a:gd name="T27" fmla="*/ 37 h 96"/>
              <a:gd name="T28" fmla="*/ 54 w 100"/>
              <a:gd name="T29" fmla="*/ 27 h 96"/>
              <a:gd name="T30" fmla="*/ 54 w 100"/>
              <a:gd name="T31" fmla="*/ 0 h 96"/>
              <a:gd name="T32" fmla="*/ 9 w 100"/>
              <a:gd name="T33" fmla="*/ 14 h 96"/>
              <a:gd name="T34" fmla="*/ 18 w 100"/>
              <a:gd name="T35" fmla="*/ 14 h 96"/>
              <a:gd name="T36" fmla="*/ 0 w 100"/>
              <a:gd name="T37" fmla="*/ 41 h 96"/>
              <a:gd name="T38" fmla="*/ 0 w 100"/>
              <a:gd name="T39" fmla="*/ 41 h 96"/>
              <a:gd name="T40" fmla="*/ 73 w 100"/>
              <a:gd name="T41" fmla="*/ 14 h 96"/>
              <a:gd name="T42" fmla="*/ 82 w 100"/>
              <a:gd name="T43" fmla="*/ 14 h 96"/>
              <a:gd name="T44" fmla="*/ 73 w 100"/>
              <a:gd name="T45" fmla="*/ 41 h 96"/>
              <a:gd name="T46" fmla="*/ 82 w 100"/>
              <a:gd name="T47" fmla="*/ 64 h 96"/>
              <a:gd name="T48" fmla="*/ 82 w 100"/>
              <a:gd name="T49" fmla="*/ 69 h 96"/>
              <a:gd name="T50" fmla="*/ 73 w 100"/>
              <a:gd name="T51" fmla="*/ 69 h 96"/>
              <a:gd name="T52" fmla="*/ 77 w 100"/>
              <a:gd name="T53" fmla="*/ 82 h 96"/>
              <a:gd name="T54" fmla="*/ 96 w 100"/>
              <a:gd name="T55" fmla="*/ 73 h 96"/>
              <a:gd name="T56" fmla="*/ 100 w 100"/>
              <a:gd name="T57" fmla="*/ 64 h 96"/>
              <a:gd name="T58" fmla="*/ 86 w 100"/>
              <a:gd name="T59" fmla="*/ 37 h 96"/>
              <a:gd name="T60" fmla="*/ 100 w 100"/>
              <a:gd name="T61" fmla="*/ 0 h 96"/>
              <a:gd name="T62" fmla="*/ 59 w 100"/>
              <a:gd name="T63" fmla="*/ 96 h 96"/>
              <a:gd name="T64" fmla="*/ 73 w 100"/>
              <a:gd name="T65" fmla="*/ 96 h 96"/>
              <a:gd name="T66" fmla="*/ 41 w 100"/>
              <a:gd name="T67" fmla="*/ 73 h 96"/>
              <a:gd name="T68" fmla="*/ 23 w 100"/>
              <a:gd name="T69" fmla="*/ 59 h 96"/>
              <a:gd name="T70" fmla="*/ 41 w 100"/>
              <a:gd name="T71" fmla="*/ 59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0" h="96">
                <a:moveTo>
                  <a:pt x="0" y="41"/>
                </a:moveTo>
                <a:lnTo>
                  <a:pt x="0" y="41"/>
                </a:lnTo>
                <a:lnTo>
                  <a:pt x="9" y="50"/>
                </a:lnTo>
                <a:lnTo>
                  <a:pt x="9" y="50"/>
                </a:lnTo>
                <a:lnTo>
                  <a:pt x="9" y="91"/>
                </a:lnTo>
                <a:lnTo>
                  <a:pt x="23" y="91"/>
                </a:lnTo>
                <a:lnTo>
                  <a:pt x="23" y="82"/>
                </a:lnTo>
                <a:lnTo>
                  <a:pt x="41" y="82"/>
                </a:lnTo>
                <a:lnTo>
                  <a:pt x="41" y="87"/>
                </a:lnTo>
                <a:lnTo>
                  <a:pt x="50" y="87"/>
                </a:lnTo>
                <a:lnTo>
                  <a:pt x="50" y="46"/>
                </a:lnTo>
                <a:lnTo>
                  <a:pt x="13" y="46"/>
                </a:lnTo>
                <a:lnTo>
                  <a:pt x="13" y="46"/>
                </a:lnTo>
                <a:lnTo>
                  <a:pt x="27" y="32"/>
                </a:lnTo>
                <a:lnTo>
                  <a:pt x="32" y="14"/>
                </a:lnTo>
                <a:lnTo>
                  <a:pt x="41" y="14"/>
                </a:lnTo>
                <a:lnTo>
                  <a:pt x="41" y="14"/>
                </a:lnTo>
                <a:lnTo>
                  <a:pt x="41" y="23"/>
                </a:lnTo>
                <a:lnTo>
                  <a:pt x="41" y="23"/>
                </a:lnTo>
                <a:lnTo>
                  <a:pt x="41" y="27"/>
                </a:lnTo>
                <a:lnTo>
                  <a:pt x="41" y="27"/>
                </a:lnTo>
                <a:lnTo>
                  <a:pt x="36" y="32"/>
                </a:lnTo>
                <a:lnTo>
                  <a:pt x="32" y="32"/>
                </a:lnTo>
                <a:lnTo>
                  <a:pt x="32" y="32"/>
                </a:lnTo>
                <a:lnTo>
                  <a:pt x="32" y="46"/>
                </a:lnTo>
                <a:lnTo>
                  <a:pt x="32" y="46"/>
                </a:lnTo>
                <a:lnTo>
                  <a:pt x="45" y="41"/>
                </a:lnTo>
                <a:lnTo>
                  <a:pt x="50" y="37"/>
                </a:lnTo>
                <a:lnTo>
                  <a:pt x="50" y="37"/>
                </a:lnTo>
                <a:lnTo>
                  <a:pt x="54" y="27"/>
                </a:lnTo>
                <a:lnTo>
                  <a:pt x="54" y="27"/>
                </a:lnTo>
                <a:lnTo>
                  <a:pt x="54" y="0"/>
                </a:lnTo>
                <a:lnTo>
                  <a:pt x="9" y="0"/>
                </a:lnTo>
                <a:lnTo>
                  <a:pt x="9" y="14"/>
                </a:lnTo>
                <a:lnTo>
                  <a:pt x="18" y="14"/>
                </a:lnTo>
                <a:lnTo>
                  <a:pt x="18" y="14"/>
                </a:lnTo>
                <a:lnTo>
                  <a:pt x="13" y="27"/>
                </a:lnTo>
                <a:lnTo>
                  <a:pt x="0" y="41"/>
                </a:lnTo>
                <a:lnTo>
                  <a:pt x="0" y="41"/>
                </a:lnTo>
                <a:lnTo>
                  <a:pt x="0" y="41"/>
                </a:lnTo>
                <a:close/>
                <a:moveTo>
                  <a:pt x="73" y="96"/>
                </a:moveTo>
                <a:lnTo>
                  <a:pt x="73" y="14"/>
                </a:lnTo>
                <a:lnTo>
                  <a:pt x="82" y="14"/>
                </a:lnTo>
                <a:lnTo>
                  <a:pt x="82" y="14"/>
                </a:lnTo>
                <a:lnTo>
                  <a:pt x="73" y="41"/>
                </a:lnTo>
                <a:lnTo>
                  <a:pt x="73" y="41"/>
                </a:lnTo>
                <a:lnTo>
                  <a:pt x="82" y="50"/>
                </a:lnTo>
                <a:lnTo>
                  <a:pt x="82" y="64"/>
                </a:lnTo>
                <a:lnTo>
                  <a:pt x="82" y="64"/>
                </a:lnTo>
                <a:lnTo>
                  <a:pt x="82" y="69"/>
                </a:lnTo>
                <a:lnTo>
                  <a:pt x="73" y="69"/>
                </a:lnTo>
                <a:lnTo>
                  <a:pt x="73" y="69"/>
                </a:lnTo>
                <a:lnTo>
                  <a:pt x="77" y="82"/>
                </a:lnTo>
                <a:lnTo>
                  <a:pt x="77" y="82"/>
                </a:lnTo>
                <a:lnTo>
                  <a:pt x="91" y="78"/>
                </a:lnTo>
                <a:lnTo>
                  <a:pt x="96" y="73"/>
                </a:lnTo>
                <a:lnTo>
                  <a:pt x="96" y="73"/>
                </a:lnTo>
                <a:lnTo>
                  <a:pt x="100" y="64"/>
                </a:lnTo>
                <a:lnTo>
                  <a:pt x="96" y="55"/>
                </a:lnTo>
                <a:lnTo>
                  <a:pt x="86" y="37"/>
                </a:lnTo>
                <a:lnTo>
                  <a:pt x="86" y="37"/>
                </a:lnTo>
                <a:lnTo>
                  <a:pt x="100" y="0"/>
                </a:lnTo>
                <a:lnTo>
                  <a:pt x="59" y="0"/>
                </a:lnTo>
                <a:lnTo>
                  <a:pt x="59" y="96"/>
                </a:lnTo>
                <a:lnTo>
                  <a:pt x="73" y="96"/>
                </a:lnTo>
                <a:lnTo>
                  <a:pt x="73" y="96"/>
                </a:lnTo>
                <a:close/>
                <a:moveTo>
                  <a:pt x="41" y="59"/>
                </a:moveTo>
                <a:lnTo>
                  <a:pt x="41" y="73"/>
                </a:lnTo>
                <a:lnTo>
                  <a:pt x="23" y="73"/>
                </a:lnTo>
                <a:lnTo>
                  <a:pt x="23" y="59"/>
                </a:lnTo>
                <a:lnTo>
                  <a:pt x="41" y="59"/>
                </a:lnTo>
                <a:lnTo>
                  <a:pt x="41" y="5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8362950" y="3692525"/>
            <a:ext cx="138113" cy="144463"/>
          </a:xfrm>
          <a:custGeom>
            <a:avLst/>
            <a:gdLst>
              <a:gd name="T0" fmla="*/ 9 w 87"/>
              <a:gd name="T1" fmla="*/ 91 h 91"/>
              <a:gd name="T2" fmla="*/ 9 w 87"/>
              <a:gd name="T3" fmla="*/ 64 h 91"/>
              <a:gd name="T4" fmla="*/ 9 w 87"/>
              <a:gd name="T5" fmla="*/ 64 h 91"/>
              <a:gd name="T6" fmla="*/ 14 w 87"/>
              <a:gd name="T7" fmla="*/ 78 h 91"/>
              <a:gd name="T8" fmla="*/ 14 w 87"/>
              <a:gd name="T9" fmla="*/ 78 h 91"/>
              <a:gd name="T10" fmla="*/ 23 w 87"/>
              <a:gd name="T11" fmla="*/ 73 h 91"/>
              <a:gd name="T12" fmla="*/ 32 w 87"/>
              <a:gd name="T13" fmla="*/ 69 h 91"/>
              <a:gd name="T14" fmla="*/ 37 w 87"/>
              <a:gd name="T15" fmla="*/ 64 h 91"/>
              <a:gd name="T16" fmla="*/ 37 w 87"/>
              <a:gd name="T17" fmla="*/ 55 h 91"/>
              <a:gd name="T18" fmla="*/ 37 w 87"/>
              <a:gd name="T19" fmla="*/ 55 h 91"/>
              <a:gd name="T20" fmla="*/ 32 w 87"/>
              <a:gd name="T21" fmla="*/ 46 h 91"/>
              <a:gd name="T22" fmla="*/ 28 w 87"/>
              <a:gd name="T23" fmla="*/ 37 h 91"/>
              <a:gd name="T24" fmla="*/ 28 w 87"/>
              <a:gd name="T25" fmla="*/ 37 h 91"/>
              <a:gd name="T26" fmla="*/ 32 w 87"/>
              <a:gd name="T27" fmla="*/ 23 h 91"/>
              <a:gd name="T28" fmla="*/ 32 w 87"/>
              <a:gd name="T29" fmla="*/ 23 h 91"/>
              <a:gd name="T30" fmla="*/ 37 w 87"/>
              <a:gd name="T31" fmla="*/ 0 h 91"/>
              <a:gd name="T32" fmla="*/ 0 w 87"/>
              <a:gd name="T33" fmla="*/ 0 h 91"/>
              <a:gd name="T34" fmla="*/ 0 w 87"/>
              <a:gd name="T35" fmla="*/ 91 h 91"/>
              <a:gd name="T36" fmla="*/ 9 w 87"/>
              <a:gd name="T37" fmla="*/ 91 h 91"/>
              <a:gd name="T38" fmla="*/ 9 w 87"/>
              <a:gd name="T39" fmla="*/ 91 h 91"/>
              <a:gd name="T40" fmla="*/ 51 w 87"/>
              <a:gd name="T41" fmla="*/ 91 h 91"/>
              <a:gd name="T42" fmla="*/ 51 w 87"/>
              <a:gd name="T43" fmla="*/ 82 h 91"/>
              <a:gd name="T44" fmla="*/ 69 w 87"/>
              <a:gd name="T45" fmla="*/ 82 h 91"/>
              <a:gd name="T46" fmla="*/ 69 w 87"/>
              <a:gd name="T47" fmla="*/ 91 h 91"/>
              <a:gd name="T48" fmla="*/ 87 w 87"/>
              <a:gd name="T49" fmla="*/ 91 h 91"/>
              <a:gd name="T50" fmla="*/ 87 w 87"/>
              <a:gd name="T51" fmla="*/ 5 h 91"/>
              <a:gd name="T52" fmla="*/ 37 w 87"/>
              <a:gd name="T53" fmla="*/ 5 h 91"/>
              <a:gd name="T54" fmla="*/ 37 w 87"/>
              <a:gd name="T55" fmla="*/ 91 h 91"/>
              <a:gd name="T56" fmla="*/ 51 w 87"/>
              <a:gd name="T57" fmla="*/ 91 h 91"/>
              <a:gd name="T58" fmla="*/ 51 w 87"/>
              <a:gd name="T59" fmla="*/ 91 h 91"/>
              <a:gd name="T60" fmla="*/ 14 w 87"/>
              <a:gd name="T61" fmla="*/ 37 h 91"/>
              <a:gd name="T62" fmla="*/ 14 w 87"/>
              <a:gd name="T63" fmla="*/ 37 h 91"/>
              <a:gd name="T64" fmla="*/ 23 w 87"/>
              <a:gd name="T65" fmla="*/ 50 h 91"/>
              <a:gd name="T66" fmla="*/ 23 w 87"/>
              <a:gd name="T67" fmla="*/ 50 h 91"/>
              <a:gd name="T68" fmla="*/ 19 w 87"/>
              <a:gd name="T69" fmla="*/ 59 h 91"/>
              <a:gd name="T70" fmla="*/ 9 w 87"/>
              <a:gd name="T71" fmla="*/ 59 h 91"/>
              <a:gd name="T72" fmla="*/ 9 w 87"/>
              <a:gd name="T73" fmla="*/ 14 h 91"/>
              <a:gd name="T74" fmla="*/ 19 w 87"/>
              <a:gd name="T75" fmla="*/ 14 h 91"/>
              <a:gd name="T76" fmla="*/ 19 w 87"/>
              <a:gd name="T77" fmla="*/ 14 h 91"/>
              <a:gd name="T78" fmla="*/ 14 w 87"/>
              <a:gd name="T79" fmla="*/ 37 h 91"/>
              <a:gd name="T80" fmla="*/ 14 w 87"/>
              <a:gd name="T81" fmla="*/ 37 h 91"/>
              <a:gd name="T82" fmla="*/ 14 w 87"/>
              <a:gd name="T83" fmla="*/ 37 h 91"/>
              <a:gd name="T84" fmla="*/ 51 w 87"/>
              <a:gd name="T85" fmla="*/ 37 h 91"/>
              <a:gd name="T86" fmla="*/ 51 w 87"/>
              <a:gd name="T87" fmla="*/ 14 h 91"/>
              <a:gd name="T88" fmla="*/ 69 w 87"/>
              <a:gd name="T89" fmla="*/ 14 h 91"/>
              <a:gd name="T90" fmla="*/ 69 w 87"/>
              <a:gd name="T91" fmla="*/ 37 h 91"/>
              <a:gd name="T92" fmla="*/ 51 w 87"/>
              <a:gd name="T93" fmla="*/ 37 h 91"/>
              <a:gd name="T94" fmla="*/ 51 w 87"/>
              <a:gd name="T95" fmla="*/ 37 h 91"/>
              <a:gd name="T96" fmla="*/ 69 w 87"/>
              <a:gd name="T97" fmla="*/ 46 h 91"/>
              <a:gd name="T98" fmla="*/ 69 w 87"/>
              <a:gd name="T99" fmla="*/ 69 h 91"/>
              <a:gd name="T100" fmla="*/ 51 w 87"/>
              <a:gd name="T101" fmla="*/ 69 h 91"/>
              <a:gd name="T102" fmla="*/ 51 w 87"/>
              <a:gd name="T103" fmla="*/ 46 h 91"/>
              <a:gd name="T104" fmla="*/ 69 w 87"/>
              <a:gd name="T105" fmla="*/ 46 h 91"/>
              <a:gd name="T106" fmla="*/ 69 w 87"/>
              <a:gd name="T107" fmla="*/ 46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" h="91">
                <a:moveTo>
                  <a:pt x="9" y="91"/>
                </a:moveTo>
                <a:lnTo>
                  <a:pt x="9" y="64"/>
                </a:lnTo>
                <a:lnTo>
                  <a:pt x="9" y="64"/>
                </a:lnTo>
                <a:lnTo>
                  <a:pt x="14" y="78"/>
                </a:lnTo>
                <a:lnTo>
                  <a:pt x="14" y="78"/>
                </a:lnTo>
                <a:lnTo>
                  <a:pt x="23" y="73"/>
                </a:lnTo>
                <a:lnTo>
                  <a:pt x="32" y="69"/>
                </a:lnTo>
                <a:lnTo>
                  <a:pt x="37" y="64"/>
                </a:lnTo>
                <a:lnTo>
                  <a:pt x="37" y="55"/>
                </a:lnTo>
                <a:lnTo>
                  <a:pt x="37" y="55"/>
                </a:lnTo>
                <a:lnTo>
                  <a:pt x="32" y="46"/>
                </a:lnTo>
                <a:lnTo>
                  <a:pt x="28" y="37"/>
                </a:lnTo>
                <a:lnTo>
                  <a:pt x="28" y="37"/>
                </a:lnTo>
                <a:lnTo>
                  <a:pt x="32" y="23"/>
                </a:lnTo>
                <a:lnTo>
                  <a:pt x="32" y="23"/>
                </a:lnTo>
                <a:lnTo>
                  <a:pt x="37" y="0"/>
                </a:lnTo>
                <a:lnTo>
                  <a:pt x="0" y="0"/>
                </a:lnTo>
                <a:lnTo>
                  <a:pt x="0" y="91"/>
                </a:lnTo>
                <a:lnTo>
                  <a:pt x="9" y="91"/>
                </a:lnTo>
                <a:lnTo>
                  <a:pt x="9" y="91"/>
                </a:lnTo>
                <a:close/>
                <a:moveTo>
                  <a:pt x="51" y="91"/>
                </a:moveTo>
                <a:lnTo>
                  <a:pt x="51" y="82"/>
                </a:lnTo>
                <a:lnTo>
                  <a:pt x="69" y="82"/>
                </a:lnTo>
                <a:lnTo>
                  <a:pt x="69" y="91"/>
                </a:lnTo>
                <a:lnTo>
                  <a:pt x="87" y="91"/>
                </a:lnTo>
                <a:lnTo>
                  <a:pt x="87" y="5"/>
                </a:lnTo>
                <a:lnTo>
                  <a:pt x="37" y="5"/>
                </a:lnTo>
                <a:lnTo>
                  <a:pt x="37" y="91"/>
                </a:lnTo>
                <a:lnTo>
                  <a:pt x="51" y="91"/>
                </a:lnTo>
                <a:lnTo>
                  <a:pt x="51" y="91"/>
                </a:lnTo>
                <a:close/>
                <a:moveTo>
                  <a:pt x="14" y="37"/>
                </a:moveTo>
                <a:lnTo>
                  <a:pt x="14" y="37"/>
                </a:lnTo>
                <a:lnTo>
                  <a:pt x="23" y="50"/>
                </a:lnTo>
                <a:lnTo>
                  <a:pt x="23" y="50"/>
                </a:lnTo>
                <a:lnTo>
                  <a:pt x="19" y="59"/>
                </a:lnTo>
                <a:lnTo>
                  <a:pt x="9" y="59"/>
                </a:lnTo>
                <a:lnTo>
                  <a:pt x="9" y="14"/>
                </a:lnTo>
                <a:lnTo>
                  <a:pt x="19" y="14"/>
                </a:lnTo>
                <a:lnTo>
                  <a:pt x="19" y="14"/>
                </a:lnTo>
                <a:lnTo>
                  <a:pt x="14" y="37"/>
                </a:lnTo>
                <a:lnTo>
                  <a:pt x="14" y="37"/>
                </a:lnTo>
                <a:lnTo>
                  <a:pt x="14" y="37"/>
                </a:lnTo>
                <a:close/>
                <a:moveTo>
                  <a:pt x="51" y="37"/>
                </a:moveTo>
                <a:lnTo>
                  <a:pt x="51" y="14"/>
                </a:lnTo>
                <a:lnTo>
                  <a:pt x="69" y="14"/>
                </a:lnTo>
                <a:lnTo>
                  <a:pt x="69" y="37"/>
                </a:lnTo>
                <a:lnTo>
                  <a:pt x="51" y="37"/>
                </a:lnTo>
                <a:lnTo>
                  <a:pt x="51" y="37"/>
                </a:lnTo>
                <a:close/>
                <a:moveTo>
                  <a:pt x="69" y="46"/>
                </a:moveTo>
                <a:lnTo>
                  <a:pt x="69" y="69"/>
                </a:lnTo>
                <a:lnTo>
                  <a:pt x="51" y="69"/>
                </a:lnTo>
                <a:lnTo>
                  <a:pt x="51" y="46"/>
                </a:lnTo>
                <a:lnTo>
                  <a:pt x="69" y="46"/>
                </a:lnTo>
                <a:lnTo>
                  <a:pt x="69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8529638" y="3686175"/>
            <a:ext cx="152400" cy="158750"/>
          </a:xfrm>
          <a:custGeom>
            <a:avLst/>
            <a:gdLst>
              <a:gd name="T0" fmla="*/ 55 w 96"/>
              <a:gd name="T1" fmla="*/ 13 h 100"/>
              <a:gd name="T2" fmla="*/ 55 w 96"/>
              <a:gd name="T3" fmla="*/ 13 h 100"/>
              <a:gd name="T4" fmla="*/ 55 w 96"/>
              <a:gd name="T5" fmla="*/ 9 h 100"/>
              <a:gd name="T6" fmla="*/ 55 w 96"/>
              <a:gd name="T7" fmla="*/ 9 h 100"/>
              <a:gd name="T8" fmla="*/ 55 w 96"/>
              <a:gd name="T9" fmla="*/ 0 h 100"/>
              <a:gd name="T10" fmla="*/ 55 w 96"/>
              <a:gd name="T11" fmla="*/ 0 h 100"/>
              <a:gd name="T12" fmla="*/ 46 w 96"/>
              <a:gd name="T13" fmla="*/ 4 h 100"/>
              <a:gd name="T14" fmla="*/ 46 w 96"/>
              <a:gd name="T15" fmla="*/ 4 h 100"/>
              <a:gd name="T16" fmla="*/ 37 w 96"/>
              <a:gd name="T17" fmla="*/ 4 h 100"/>
              <a:gd name="T18" fmla="*/ 37 w 96"/>
              <a:gd name="T19" fmla="*/ 4 h 100"/>
              <a:gd name="T20" fmla="*/ 41 w 96"/>
              <a:gd name="T21" fmla="*/ 18 h 100"/>
              <a:gd name="T22" fmla="*/ 0 w 96"/>
              <a:gd name="T23" fmla="*/ 18 h 100"/>
              <a:gd name="T24" fmla="*/ 0 w 96"/>
              <a:gd name="T25" fmla="*/ 31 h 100"/>
              <a:gd name="T26" fmla="*/ 41 w 96"/>
              <a:gd name="T27" fmla="*/ 31 h 100"/>
              <a:gd name="T28" fmla="*/ 41 w 96"/>
              <a:gd name="T29" fmla="*/ 41 h 100"/>
              <a:gd name="T30" fmla="*/ 9 w 96"/>
              <a:gd name="T31" fmla="*/ 41 h 100"/>
              <a:gd name="T32" fmla="*/ 9 w 96"/>
              <a:gd name="T33" fmla="*/ 91 h 100"/>
              <a:gd name="T34" fmla="*/ 28 w 96"/>
              <a:gd name="T35" fmla="*/ 91 h 100"/>
              <a:gd name="T36" fmla="*/ 28 w 96"/>
              <a:gd name="T37" fmla="*/ 54 h 100"/>
              <a:gd name="T38" fmla="*/ 41 w 96"/>
              <a:gd name="T39" fmla="*/ 54 h 100"/>
              <a:gd name="T40" fmla="*/ 41 w 96"/>
              <a:gd name="T41" fmla="*/ 100 h 100"/>
              <a:gd name="T42" fmla="*/ 55 w 96"/>
              <a:gd name="T43" fmla="*/ 100 h 100"/>
              <a:gd name="T44" fmla="*/ 55 w 96"/>
              <a:gd name="T45" fmla="*/ 54 h 100"/>
              <a:gd name="T46" fmla="*/ 69 w 96"/>
              <a:gd name="T47" fmla="*/ 54 h 100"/>
              <a:gd name="T48" fmla="*/ 69 w 96"/>
              <a:gd name="T49" fmla="*/ 73 h 100"/>
              <a:gd name="T50" fmla="*/ 69 w 96"/>
              <a:gd name="T51" fmla="*/ 73 h 100"/>
              <a:gd name="T52" fmla="*/ 69 w 96"/>
              <a:gd name="T53" fmla="*/ 77 h 100"/>
              <a:gd name="T54" fmla="*/ 60 w 96"/>
              <a:gd name="T55" fmla="*/ 77 h 100"/>
              <a:gd name="T56" fmla="*/ 60 w 96"/>
              <a:gd name="T57" fmla="*/ 77 h 100"/>
              <a:gd name="T58" fmla="*/ 60 w 96"/>
              <a:gd name="T59" fmla="*/ 91 h 100"/>
              <a:gd name="T60" fmla="*/ 60 w 96"/>
              <a:gd name="T61" fmla="*/ 91 h 100"/>
              <a:gd name="T62" fmla="*/ 78 w 96"/>
              <a:gd name="T63" fmla="*/ 91 h 100"/>
              <a:gd name="T64" fmla="*/ 82 w 96"/>
              <a:gd name="T65" fmla="*/ 86 h 100"/>
              <a:gd name="T66" fmla="*/ 82 w 96"/>
              <a:gd name="T67" fmla="*/ 82 h 100"/>
              <a:gd name="T68" fmla="*/ 82 w 96"/>
              <a:gd name="T69" fmla="*/ 41 h 100"/>
              <a:gd name="T70" fmla="*/ 55 w 96"/>
              <a:gd name="T71" fmla="*/ 41 h 100"/>
              <a:gd name="T72" fmla="*/ 55 w 96"/>
              <a:gd name="T73" fmla="*/ 31 h 100"/>
              <a:gd name="T74" fmla="*/ 96 w 96"/>
              <a:gd name="T75" fmla="*/ 31 h 100"/>
              <a:gd name="T76" fmla="*/ 96 w 96"/>
              <a:gd name="T77" fmla="*/ 18 h 100"/>
              <a:gd name="T78" fmla="*/ 46 w 96"/>
              <a:gd name="T79" fmla="*/ 18 h 100"/>
              <a:gd name="T80" fmla="*/ 46 w 96"/>
              <a:gd name="T81" fmla="*/ 18 h 100"/>
              <a:gd name="T82" fmla="*/ 55 w 96"/>
              <a:gd name="T83" fmla="*/ 13 h 100"/>
              <a:gd name="T84" fmla="*/ 55 w 96"/>
              <a:gd name="T85" fmla="*/ 13 h 100"/>
              <a:gd name="T86" fmla="*/ 55 w 96"/>
              <a:gd name="T87" fmla="*/ 1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100">
                <a:moveTo>
                  <a:pt x="55" y="13"/>
                </a:moveTo>
                <a:lnTo>
                  <a:pt x="55" y="13"/>
                </a:lnTo>
                <a:lnTo>
                  <a:pt x="55" y="9"/>
                </a:lnTo>
                <a:lnTo>
                  <a:pt x="55" y="9"/>
                </a:lnTo>
                <a:lnTo>
                  <a:pt x="55" y="0"/>
                </a:lnTo>
                <a:lnTo>
                  <a:pt x="55" y="0"/>
                </a:lnTo>
                <a:lnTo>
                  <a:pt x="46" y="4"/>
                </a:lnTo>
                <a:lnTo>
                  <a:pt x="46" y="4"/>
                </a:lnTo>
                <a:lnTo>
                  <a:pt x="37" y="4"/>
                </a:lnTo>
                <a:lnTo>
                  <a:pt x="37" y="4"/>
                </a:lnTo>
                <a:lnTo>
                  <a:pt x="41" y="18"/>
                </a:lnTo>
                <a:lnTo>
                  <a:pt x="0" y="18"/>
                </a:lnTo>
                <a:lnTo>
                  <a:pt x="0" y="31"/>
                </a:lnTo>
                <a:lnTo>
                  <a:pt x="41" y="31"/>
                </a:lnTo>
                <a:lnTo>
                  <a:pt x="41" y="41"/>
                </a:lnTo>
                <a:lnTo>
                  <a:pt x="9" y="41"/>
                </a:lnTo>
                <a:lnTo>
                  <a:pt x="9" y="91"/>
                </a:lnTo>
                <a:lnTo>
                  <a:pt x="28" y="91"/>
                </a:lnTo>
                <a:lnTo>
                  <a:pt x="28" y="54"/>
                </a:lnTo>
                <a:lnTo>
                  <a:pt x="41" y="54"/>
                </a:lnTo>
                <a:lnTo>
                  <a:pt x="41" y="100"/>
                </a:lnTo>
                <a:lnTo>
                  <a:pt x="55" y="100"/>
                </a:lnTo>
                <a:lnTo>
                  <a:pt x="55" y="54"/>
                </a:lnTo>
                <a:lnTo>
                  <a:pt x="69" y="54"/>
                </a:lnTo>
                <a:lnTo>
                  <a:pt x="69" y="73"/>
                </a:lnTo>
                <a:lnTo>
                  <a:pt x="69" y="73"/>
                </a:lnTo>
                <a:lnTo>
                  <a:pt x="69" y="77"/>
                </a:lnTo>
                <a:lnTo>
                  <a:pt x="60" y="77"/>
                </a:lnTo>
                <a:lnTo>
                  <a:pt x="60" y="77"/>
                </a:lnTo>
                <a:lnTo>
                  <a:pt x="60" y="91"/>
                </a:lnTo>
                <a:lnTo>
                  <a:pt x="60" y="91"/>
                </a:lnTo>
                <a:lnTo>
                  <a:pt x="78" y="91"/>
                </a:lnTo>
                <a:lnTo>
                  <a:pt x="82" y="86"/>
                </a:lnTo>
                <a:lnTo>
                  <a:pt x="82" y="82"/>
                </a:lnTo>
                <a:lnTo>
                  <a:pt x="82" y="41"/>
                </a:lnTo>
                <a:lnTo>
                  <a:pt x="55" y="41"/>
                </a:lnTo>
                <a:lnTo>
                  <a:pt x="55" y="31"/>
                </a:lnTo>
                <a:lnTo>
                  <a:pt x="96" y="31"/>
                </a:lnTo>
                <a:lnTo>
                  <a:pt x="96" y="18"/>
                </a:lnTo>
                <a:lnTo>
                  <a:pt x="46" y="18"/>
                </a:lnTo>
                <a:lnTo>
                  <a:pt x="46" y="18"/>
                </a:lnTo>
                <a:lnTo>
                  <a:pt x="55" y="13"/>
                </a:lnTo>
                <a:lnTo>
                  <a:pt x="55" y="13"/>
                </a:lnTo>
                <a:lnTo>
                  <a:pt x="55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6878638" y="2816225"/>
            <a:ext cx="166688" cy="152400"/>
          </a:xfrm>
          <a:custGeom>
            <a:avLst/>
            <a:gdLst>
              <a:gd name="T0" fmla="*/ 32 w 105"/>
              <a:gd name="T1" fmla="*/ 69 h 96"/>
              <a:gd name="T2" fmla="*/ 32 w 105"/>
              <a:gd name="T3" fmla="*/ 69 h 96"/>
              <a:gd name="T4" fmla="*/ 32 w 105"/>
              <a:gd name="T5" fmla="*/ 69 h 96"/>
              <a:gd name="T6" fmla="*/ 41 w 105"/>
              <a:gd name="T7" fmla="*/ 78 h 96"/>
              <a:gd name="T8" fmla="*/ 41 w 105"/>
              <a:gd name="T9" fmla="*/ 78 h 96"/>
              <a:gd name="T10" fmla="*/ 59 w 105"/>
              <a:gd name="T11" fmla="*/ 55 h 96"/>
              <a:gd name="T12" fmla="*/ 59 w 105"/>
              <a:gd name="T13" fmla="*/ 96 h 96"/>
              <a:gd name="T14" fmla="*/ 73 w 105"/>
              <a:gd name="T15" fmla="*/ 96 h 96"/>
              <a:gd name="T16" fmla="*/ 73 w 105"/>
              <a:gd name="T17" fmla="*/ 50 h 96"/>
              <a:gd name="T18" fmla="*/ 73 w 105"/>
              <a:gd name="T19" fmla="*/ 50 h 96"/>
              <a:gd name="T20" fmla="*/ 91 w 105"/>
              <a:gd name="T21" fmla="*/ 73 h 96"/>
              <a:gd name="T22" fmla="*/ 105 w 105"/>
              <a:gd name="T23" fmla="*/ 64 h 96"/>
              <a:gd name="T24" fmla="*/ 105 w 105"/>
              <a:gd name="T25" fmla="*/ 64 h 96"/>
              <a:gd name="T26" fmla="*/ 82 w 105"/>
              <a:gd name="T27" fmla="*/ 37 h 96"/>
              <a:gd name="T28" fmla="*/ 73 w 105"/>
              <a:gd name="T29" fmla="*/ 41 h 96"/>
              <a:gd name="T30" fmla="*/ 73 w 105"/>
              <a:gd name="T31" fmla="*/ 28 h 96"/>
              <a:gd name="T32" fmla="*/ 73 w 105"/>
              <a:gd name="T33" fmla="*/ 28 h 96"/>
              <a:gd name="T34" fmla="*/ 78 w 105"/>
              <a:gd name="T35" fmla="*/ 18 h 96"/>
              <a:gd name="T36" fmla="*/ 100 w 105"/>
              <a:gd name="T37" fmla="*/ 18 h 96"/>
              <a:gd name="T38" fmla="*/ 100 w 105"/>
              <a:gd name="T39" fmla="*/ 5 h 96"/>
              <a:gd name="T40" fmla="*/ 37 w 105"/>
              <a:gd name="T41" fmla="*/ 5 h 96"/>
              <a:gd name="T42" fmla="*/ 37 w 105"/>
              <a:gd name="T43" fmla="*/ 18 h 96"/>
              <a:gd name="T44" fmla="*/ 64 w 105"/>
              <a:gd name="T45" fmla="*/ 18 h 96"/>
              <a:gd name="T46" fmla="*/ 64 w 105"/>
              <a:gd name="T47" fmla="*/ 18 h 96"/>
              <a:gd name="T48" fmla="*/ 64 w 105"/>
              <a:gd name="T49" fmla="*/ 18 h 96"/>
              <a:gd name="T50" fmla="*/ 50 w 105"/>
              <a:gd name="T51" fmla="*/ 46 h 96"/>
              <a:gd name="T52" fmla="*/ 41 w 105"/>
              <a:gd name="T53" fmla="*/ 59 h 96"/>
              <a:gd name="T54" fmla="*/ 32 w 105"/>
              <a:gd name="T55" fmla="*/ 69 h 96"/>
              <a:gd name="T56" fmla="*/ 32 w 105"/>
              <a:gd name="T57" fmla="*/ 69 h 96"/>
              <a:gd name="T58" fmla="*/ 32 w 105"/>
              <a:gd name="T59" fmla="*/ 69 h 96"/>
              <a:gd name="T60" fmla="*/ 32 w 105"/>
              <a:gd name="T61" fmla="*/ 28 h 96"/>
              <a:gd name="T62" fmla="*/ 32 w 105"/>
              <a:gd name="T63" fmla="*/ 28 h 96"/>
              <a:gd name="T64" fmla="*/ 37 w 105"/>
              <a:gd name="T65" fmla="*/ 46 h 96"/>
              <a:gd name="T66" fmla="*/ 50 w 105"/>
              <a:gd name="T67" fmla="*/ 41 h 96"/>
              <a:gd name="T68" fmla="*/ 50 w 105"/>
              <a:gd name="T69" fmla="*/ 41 h 96"/>
              <a:gd name="T70" fmla="*/ 41 w 105"/>
              <a:gd name="T71" fmla="*/ 18 h 96"/>
              <a:gd name="T72" fmla="*/ 41 w 105"/>
              <a:gd name="T73" fmla="*/ 18 h 96"/>
              <a:gd name="T74" fmla="*/ 41 w 105"/>
              <a:gd name="T75" fmla="*/ 18 h 96"/>
              <a:gd name="T76" fmla="*/ 41 w 105"/>
              <a:gd name="T77" fmla="*/ 18 h 96"/>
              <a:gd name="T78" fmla="*/ 32 w 105"/>
              <a:gd name="T79" fmla="*/ 23 h 96"/>
              <a:gd name="T80" fmla="*/ 32 w 105"/>
              <a:gd name="T81" fmla="*/ 9 h 96"/>
              <a:gd name="T82" fmla="*/ 32 w 105"/>
              <a:gd name="T83" fmla="*/ 9 h 96"/>
              <a:gd name="T84" fmla="*/ 32 w 105"/>
              <a:gd name="T85" fmla="*/ 0 h 96"/>
              <a:gd name="T86" fmla="*/ 32 w 105"/>
              <a:gd name="T87" fmla="*/ 0 h 96"/>
              <a:gd name="T88" fmla="*/ 32 w 105"/>
              <a:gd name="T89" fmla="*/ 0 h 96"/>
              <a:gd name="T90" fmla="*/ 32 w 105"/>
              <a:gd name="T91" fmla="*/ 0 h 96"/>
              <a:gd name="T92" fmla="*/ 23 w 105"/>
              <a:gd name="T93" fmla="*/ 0 h 96"/>
              <a:gd name="T94" fmla="*/ 18 w 105"/>
              <a:gd name="T95" fmla="*/ 0 h 96"/>
              <a:gd name="T96" fmla="*/ 18 w 105"/>
              <a:gd name="T97" fmla="*/ 23 h 96"/>
              <a:gd name="T98" fmla="*/ 5 w 105"/>
              <a:gd name="T99" fmla="*/ 18 h 96"/>
              <a:gd name="T100" fmla="*/ 5 w 105"/>
              <a:gd name="T101" fmla="*/ 18 h 96"/>
              <a:gd name="T102" fmla="*/ 0 w 105"/>
              <a:gd name="T103" fmla="*/ 50 h 96"/>
              <a:gd name="T104" fmla="*/ 14 w 105"/>
              <a:gd name="T105" fmla="*/ 55 h 96"/>
              <a:gd name="T106" fmla="*/ 14 w 105"/>
              <a:gd name="T107" fmla="*/ 55 h 96"/>
              <a:gd name="T108" fmla="*/ 14 w 105"/>
              <a:gd name="T109" fmla="*/ 41 h 96"/>
              <a:gd name="T110" fmla="*/ 14 w 105"/>
              <a:gd name="T111" fmla="*/ 41 h 96"/>
              <a:gd name="T112" fmla="*/ 18 w 105"/>
              <a:gd name="T113" fmla="*/ 28 h 96"/>
              <a:gd name="T114" fmla="*/ 18 w 105"/>
              <a:gd name="T115" fmla="*/ 96 h 96"/>
              <a:gd name="T116" fmla="*/ 32 w 105"/>
              <a:gd name="T117" fmla="*/ 96 h 96"/>
              <a:gd name="T118" fmla="*/ 32 w 105"/>
              <a:gd name="T119" fmla="*/ 28 h 96"/>
              <a:gd name="T120" fmla="*/ 32 w 105"/>
              <a:gd name="T121" fmla="*/ 2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5" h="96">
                <a:moveTo>
                  <a:pt x="32" y="69"/>
                </a:moveTo>
                <a:lnTo>
                  <a:pt x="32" y="69"/>
                </a:lnTo>
                <a:lnTo>
                  <a:pt x="32" y="69"/>
                </a:lnTo>
                <a:lnTo>
                  <a:pt x="41" y="78"/>
                </a:lnTo>
                <a:lnTo>
                  <a:pt x="41" y="78"/>
                </a:lnTo>
                <a:lnTo>
                  <a:pt x="59" y="55"/>
                </a:lnTo>
                <a:lnTo>
                  <a:pt x="59" y="96"/>
                </a:lnTo>
                <a:lnTo>
                  <a:pt x="73" y="96"/>
                </a:lnTo>
                <a:lnTo>
                  <a:pt x="73" y="50"/>
                </a:lnTo>
                <a:lnTo>
                  <a:pt x="73" y="50"/>
                </a:lnTo>
                <a:lnTo>
                  <a:pt x="91" y="73"/>
                </a:lnTo>
                <a:lnTo>
                  <a:pt x="105" y="64"/>
                </a:lnTo>
                <a:lnTo>
                  <a:pt x="105" y="64"/>
                </a:lnTo>
                <a:lnTo>
                  <a:pt x="82" y="37"/>
                </a:lnTo>
                <a:lnTo>
                  <a:pt x="73" y="41"/>
                </a:lnTo>
                <a:lnTo>
                  <a:pt x="73" y="28"/>
                </a:lnTo>
                <a:lnTo>
                  <a:pt x="73" y="28"/>
                </a:lnTo>
                <a:lnTo>
                  <a:pt x="78" y="18"/>
                </a:lnTo>
                <a:lnTo>
                  <a:pt x="100" y="18"/>
                </a:lnTo>
                <a:lnTo>
                  <a:pt x="100" y="5"/>
                </a:lnTo>
                <a:lnTo>
                  <a:pt x="37" y="5"/>
                </a:lnTo>
                <a:lnTo>
                  <a:pt x="37" y="18"/>
                </a:lnTo>
                <a:lnTo>
                  <a:pt x="64" y="18"/>
                </a:lnTo>
                <a:lnTo>
                  <a:pt x="64" y="18"/>
                </a:lnTo>
                <a:lnTo>
                  <a:pt x="64" y="18"/>
                </a:lnTo>
                <a:lnTo>
                  <a:pt x="50" y="46"/>
                </a:lnTo>
                <a:lnTo>
                  <a:pt x="41" y="59"/>
                </a:lnTo>
                <a:lnTo>
                  <a:pt x="32" y="69"/>
                </a:lnTo>
                <a:lnTo>
                  <a:pt x="32" y="69"/>
                </a:lnTo>
                <a:lnTo>
                  <a:pt x="32" y="69"/>
                </a:lnTo>
                <a:close/>
                <a:moveTo>
                  <a:pt x="32" y="28"/>
                </a:moveTo>
                <a:lnTo>
                  <a:pt x="32" y="28"/>
                </a:lnTo>
                <a:lnTo>
                  <a:pt x="37" y="46"/>
                </a:lnTo>
                <a:lnTo>
                  <a:pt x="50" y="41"/>
                </a:lnTo>
                <a:lnTo>
                  <a:pt x="50" y="41"/>
                </a:lnTo>
                <a:lnTo>
                  <a:pt x="41" y="18"/>
                </a:lnTo>
                <a:lnTo>
                  <a:pt x="41" y="18"/>
                </a:lnTo>
                <a:lnTo>
                  <a:pt x="41" y="18"/>
                </a:lnTo>
                <a:lnTo>
                  <a:pt x="41" y="18"/>
                </a:lnTo>
                <a:lnTo>
                  <a:pt x="32" y="23"/>
                </a:lnTo>
                <a:lnTo>
                  <a:pt x="32" y="9"/>
                </a:lnTo>
                <a:lnTo>
                  <a:pt x="32" y="9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32" y="0"/>
                </a:lnTo>
                <a:lnTo>
                  <a:pt x="23" y="0"/>
                </a:lnTo>
                <a:lnTo>
                  <a:pt x="18" y="0"/>
                </a:lnTo>
                <a:lnTo>
                  <a:pt x="18" y="23"/>
                </a:lnTo>
                <a:lnTo>
                  <a:pt x="5" y="18"/>
                </a:lnTo>
                <a:lnTo>
                  <a:pt x="5" y="18"/>
                </a:lnTo>
                <a:lnTo>
                  <a:pt x="0" y="50"/>
                </a:lnTo>
                <a:lnTo>
                  <a:pt x="14" y="55"/>
                </a:lnTo>
                <a:lnTo>
                  <a:pt x="14" y="55"/>
                </a:lnTo>
                <a:lnTo>
                  <a:pt x="14" y="41"/>
                </a:lnTo>
                <a:lnTo>
                  <a:pt x="14" y="41"/>
                </a:lnTo>
                <a:lnTo>
                  <a:pt x="18" y="28"/>
                </a:lnTo>
                <a:lnTo>
                  <a:pt x="18" y="96"/>
                </a:lnTo>
                <a:lnTo>
                  <a:pt x="32" y="96"/>
                </a:lnTo>
                <a:lnTo>
                  <a:pt x="32" y="28"/>
                </a:lnTo>
                <a:lnTo>
                  <a:pt x="32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7059613" y="2809875"/>
            <a:ext cx="152400" cy="158750"/>
          </a:xfrm>
          <a:custGeom>
            <a:avLst/>
            <a:gdLst>
              <a:gd name="T0" fmla="*/ 28 w 96"/>
              <a:gd name="T1" fmla="*/ 27 h 100"/>
              <a:gd name="T2" fmla="*/ 32 w 96"/>
              <a:gd name="T3" fmla="*/ 9 h 100"/>
              <a:gd name="T4" fmla="*/ 23 w 96"/>
              <a:gd name="T5" fmla="*/ 0 h 100"/>
              <a:gd name="T6" fmla="*/ 23 w 96"/>
              <a:gd name="T7" fmla="*/ 4 h 100"/>
              <a:gd name="T8" fmla="*/ 14 w 96"/>
              <a:gd name="T9" fmla="*/ 32 h 100"/>
              <a:gd name="T10" fmla="*/ 0 w 96"/>
              <a:gd name="T11" fmla="*/ 50 h 100"/>
              <a:gd name="T12" fmla="*/ 0 w 96"/>
              <a:gd name="T13" fmla="*/ 54 h 100"/>
              <a:gd name="T14" fmla="*/ 5 w 96"/>
              <a:gd name="T15" fmla="*/ 63 h 100"/>
              <a:gd name="T16" fmla="*/ 14 w 96"/>
              <a:gd name="T17" fmla="*/ 100 h 100"/>
              <a:gd name="T18" fmla="*/ 28 w 96"/>
              <a:gd name="T19" fmla="*/ 100 h 100"/>
              <a:gd name="T20" fmla="*/ 28 w 96"/>
              <a:gd name="T21" fmla="*/ 27 h 100"/>
              <a:gd name="T22" fmla="*/ 32 w 96"/>
              <a:gd name="T23" fmla="*/ 63 h 100"/>
              <a:gd name="T24" fmla="*/ 37 w 96"/>
              <a:gd name="T25" fmla="*/ 77 h 100"/>
              <a:gd name="T26" fmla="*/ 46 w 96"/>
              <a:gd name="T27" fmla="*/ 68 h 100"/>
              <a:gd name="T28" fmla="*/ 46 w 96"/>
              <a:gd name="T29" fmla="*/ 91 h 100"/>
              <a:gd name="T30" fmla="*/ 55 w 96"/>
              <a:gd name="T31" fmla="*/ 100 h 100"/>
              <a:gd name="T32" fmla="*/ 82 w 96"/>
              <a:gd name="T33" fmla="*/ 100 h 100"/>
              <a:gd name="T34" fmla="*/ 91 w 96"/>
              <a:gd name="T35" fmla="*/ 95 h 100"/>
              <a:gd name="T36" fmla="*/ 96 w 96"/>
              <a:gd name="T37" fmla="*/ 82 h 100"/>
              <a:gd name="T38" fmla="*/ 82 w 96"/>
              <a:gd name="T39" fmla="*/ 77 h 100"/>
              <a:gd name="T40" fmla="*/ 78 w 96"/>
              <a:gd name="T41" fmla="*/ 86 h 100"/>
              <a:gd name="T42" fmla="*/ 64 w 96"/>
              <a:gd name="T43" fmla="*/ 86 h 100"/>
              <a:gd name="T44" fmla="*/ 59 w 96"/>
              <a:gd name="T45" fmla="*/ 82 h 100"/>
              <a:gd name="T46" fmla="*/ 59 w 96"/>
              <a:gd name="T47" fmla="*/ 59 h 100"/>
              <a:gd name="T48" fmla="*/ 91 w 96"/>
              <a:gd name="T49" fmla="*/ 27 h 100"/>
              <a:gd name="T50" fmla="*/ 96 w 96"/>
              <a:gd name="T51" fmla="*/ 27 h 100"/>
              <a:gd name="T52" fmla="*/ 87 w 96"/>
              <a:gd name="T53" fmla="*/ 22 h 100"/>
              <a:gd name="T54" fmla="*/ 78 w 96"/>
              <a:gd name="T55" fmla="*/ 18 h 100"/>
              <a:gd name="T56" fmla="*/ 59 w 96"/>
              <a:gd name="T57" fmla="*/ 41 h 100"/>
              <a:gd name="T58" fmla="*/ 59 w 96"/>
              <a:gd name="T59" fmla="*/ 9 h 100"/>
              <a:gd name="T60" fmla="*/ 59 w 96"/>
              <a:gd name="T61" fmla="*/ 4 h 100"/>
              <a:gd name="T62" fmla="*/ 64 w 96"/>
              <a:gd name="T63" fmla="*/ 4 h 100"/>
              <a:gd name="T64" fmla="*/ 46 w 96"/>
              <a:gd name="T65" fmla="*/ 4 h 100"/>
              <a:gd name="T66" fmla="*/ 46 w 96"/>
              <a:gd name="T67" fmla="*/ 54 h 100"/>
              <a:gd name="T68" fmla="*/ 32 w 96"/>
              <a:gd name="T69" fmla="*/ 6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6" h="100">
                <a:moveTo>
                  <a:pt x="28" y="27"/>
                </a:moveTo>
                <a:lnTo>
                  <a:pt x="28" y="27"/>
                </a:lnTo>
                <a:lnTo>
                  <a:pt x="37" y="9"/>
                </a:lnTo>
                <a:lnTo>
                  <a:pt x="32" y="9"/>
                </a:lnTo>
                <a:lnTo>
                  <a:pt x="32" y="9"/>
                </a:lnTo>
                <a:lnTo>
                  <a:pt x="23" y="0"/>
                </a:lnTo>
                <a:lnTo>
                  <a:pt x="23" y="0"/>
                </a:lnTo>
                <a:lnTo>
                  <a:pt x="23" y="4"/>
                </a:lnTo>
                <a:lnTo>
                  <a:pt x="23" y="4"/>
                </a:lnTo>
                <a:lnTo>
                  <a:pt x="14" y="32"/>
                </a:lnTo>
                <a:lnTo>
                  <a:pt x="14" y="32"/>
                </a:lnTo>
                <a:lnTo>
                  <a:pt x="0" y="50"/>
                </a:lnTo>
                <a:lnTo>
                  <a:pt x="0" y="54"/>
                </a:lnTo>
                <a:lnTo>
                  <a:pt x="0" y="54"/>
                </a:lnTo>
                <a:lnTo>
                  <a:pt x="5" y="63"/>
                </a:lnTo>
                <a:lnTo>
                  <a:pt x="5" y="63"/>
                </a:lnTo>
                <a:lnTo>
                  <a:pt x="14" y="50"/>
                </a:lnTo>
                <a:lnTo>
                  <a:pt x="14" y="100"/>
                </a:lnTo>
                <a:lnTo>
                  <a:pt x="28" y="100"/>
                </a:lnTo>
                <a:lnTo>
                  <a:pt x="28" y="100"/>
                </a:lnTo>
                <a:lnTo>
                  <a:pt x="28" y="100"/>
                </a:lnTo>
                <a:lnTo>
                  <a:pt x="28" y="27"/>
                </a:lnTo>
                <a:lnTo>
                  <a:pt x="28" y="27"/>
                </a:lnTo>
                <a:close/>
                <a:moveTo>
                  <a:pt x="32" y="63"/>
                </a:moveTo>
                <a:lnTo>
                  <a:pt x="32" y="63"/>
                </a:lnTo>
                <a:lnTo>
                  <a:pt x="37" y="77"/>
                </a:lnTo>
                <a:lnTo>
                  <a:pt x="37" y="77"/>
                </a:lnTo>
                <a:lnTo>
                  <a:pt x="46" y="68"/>
                </a:lnTo>
                <a:lnTo>
                  <a:pt x="46" y="91"/>
                </a:lnTo>
                <a:lnTo>
                  <a:pt x="46" y="91"/>
                </a:lnTo>
                <a:lnTo>
                  <a:pt x="50" y="95"/>
                </a:lnTo>
                <a:lnTo>
                  <a:pt x="55" y="100"/>
                </a:lnTo>
                <a:lnTo>
                  <a:pt x="82" y="100"/>
                </a:lnTo>
                <a:lnTo>
                  <a:pt x="82" y="100"/>
                </a:lnTo>
                <a:lnTo>
                  <a:pt x="87" y="100"/>
                </a:lnTo>
                <a:lnTo>
                  <a:pt x="91" y="95"/>
                </a:lnTo>
                <a:lnTo>
                  <a:pt x="96" y="82"/>
                </a:lnTo>
                <a:lnTo>
                  <a:pt x="96" y="82"/>
                </a:lnTo>
                <a:lnTo>
                  <a:pt x="82" y="77"/>
                </a:lnTo>
                <a:lnTo>
                  <a:pt x="82" y="77"/>
                </a:lnTo>
                <a:lnTo>
                  <a:pt x="82" y="86"/>
                </a:lnTo>
                <a:lnTo>
                  <a:pt x="78" y="86"/>
                </a:lnTo>
                <a:lnTo>
                  <a:pt x="64" y="86"/>
                </a:lnTo>
                <a:lnTo>
                  <a:pt x="64" y="86"/>
                </a:lnTo>
                <a:lnTo>
                  <a:pt x="64" y="86"/>
                </a:lnTo>
                <a:lnTo>
                  <a:pt x="59" y="82"/>
                </a:lnTo>
                <a:lnTo>
                  <a:pt x="59" y="59"/>
                </a:lnTo>
                <a:lnTo>
                  <a:pt x="59" y="59"/>
                </a:lnTo>
                <a:lnTo>
                  <a:pt x="78" y="45"/>
                </a:lnTo>
                <a:lnTo>
                  <a:pt x="91" y="27"/>
                </a:lnTo>
                <a:lnTo>
                  <a:pt x="91" y="27"/>
                </a:lnTo>
                <a:lnTo>
                  <a:pt x="96" y="27"/>
                </a:lnTo>
                <a:lnTo>
                  <a:pt x="96" y="27"/>
                </a:lnTo>
                <a:lnTo>
                  <a:pt x="87" y="22"/>
                </a:lnTo>
                <a:lnTo>
                  <a:pt x="87" y="22"/>
                </a:lnTo>
                <a:lnTo>
                  <a:pt x="78" y="18"/>
                </a:lnTo>
                <a:lnTo>
                  <a:pt x="78" y="18"/>
                </a:lnTo>
                <a:lnTo>
                  <a:pt x="59" y="41"/>
                </a:lnTo>
                <a:lnTo>
                  <a:pt x="59" y="9"/>
                </a:lnTo>
                <a:lnTo>
                  <a:pt x="59" y="9"/>
                </a:lnTo>
                <a:lnTo>
                  <a:pt x="59" y="4"/>
                </a:lnTo>
                <a:lnTo>
                  <a:pt x="59" y="4"/>
                </a:lnTo>
                <a:lnTo>
                  <a:pt x="64" y="4"/>
                </a:lnTo>
                <a:lnTo>
                  <a:pt x="64" y="4"/>
                </a:lnTo>
                <a:lnTo>
                  <a:pt x="55" y="4"/>
                </a:lnTo>
                <a:lnTo>
                  <a:pt x="46" y="4"/>
                </a:lnTo>
                <a:lnTo>
                  <a:pt x="46" y="54"/>
                </a:lnTo>
                <a:lnTo>
                  <a:pt x="46" y="54"/>
                </a:lnTo>
                <a:lnTo>
                  <a:pt x="32" y="63"/>
                </a:lnTo>
                <a:lnTo>
                  <a:pt x="32" y="63"/>
                </a:lnTo>
                <a:lnTo>
                  <a:pt x="32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7234238" y="2809875"/>
            <a:ext cx="150813" cy="158750"/>
          </a:xfrm>
          <a:custGeom>
            <a:avLst/>
            <a:gdLst>
              <a:gd name="T0" fmla="*/ 59 w 95"/>
              <a:gd name="T1" fmla="*/ 13 h 100"/>
              <a:gd name="T2" fmla="*/ 59 w 95"/>
              <a:gd name="T3" fmla="*/ 13 h 100"/>
              <a:gd name="T4" fmla="*/ 54 w 95"/>
              <a:gd name="T5" fmla="*/ 9 h 100"/>
              <a:gd name="T6" fmla="*/ 54 w 95"/>
              <a:gd name="T7" fmla="*/ 9 h 100"/>
              <a:gd name="T8" fmla="*/ 54 w 95"/>
              <a:gd name="T9" fmla="*/ 0 h 100"/>
              <a:gd name="T10" fmla="*/ 54 w 95"/>
              <a:gd name="T11" fmla="*/ 0 h 100"/>
              <a:gd name="T12" fmla="*/ 45 w 95"/>
              <a:gd name="T13" fmla="*/ 4 h 100"/>
              <a:gd name="T14" fmla="*/ 45 w 95"/>
              <a:gd name="T15" fmla="*/ 4 h 100"/>
              <a:gd name="T16" fmla="*/ 36 w 95"/>
              <a:gd name="T17" fmla="*/ 4 h 100"/>
              <a:gd name="T18" fmla="*/ 36 w 95"/>
              <a:gd name="T19" fmla="*/ 4 h 100"/>
              <a:gd name="T20" fmla="*/ 41 w 95"/>
              <a:gd name="T21" fmla="*/ 18 h 100"/>
              <a:gd name="T22" fmla="*/ 0 w 95"/>
              <a:gd name="T23" fmla="*/ 18 h 100"/>
              <a:gd name="T24" fmla="*/ 0 w 95"/>
              <a:gd name="T25" fmla="*/ 32 h 100"/>
              <a:gd name="T26" fmla="*/ 41 w 95"/>
              <a:gd name="T27" fmla="*/ 32 h 100"/>
              <a:gd name="T28" fmla="*/ 41 w 95"/>
              <a:gd name="T29" fmla="*/ 41 h 100"/>
              <a:gd name="T30" fmla="*/ 13 w 95"/>
              <a:gd name="T31" fmla="*/ 41 h 100"/>
              <a:gd name="T32" fmla="*/ 13 w 95"/>
              <a:gd name="T33" fmla="*/ 91 h 100"/>
              <a:gd name="T34" fmla="*/ 27 w 95"/>
              <a:gd name="T35" fmla="*/ 91 h 100"/>
              <a:gd name="T36" fmla="*/ 27 w 95"/>
              <a:gd name="T37" fmla="*/ 54 h 100"/>
              <a:gd name="T38" fmla="*/ 41 w 95"/>
              <a:gd name="T39" fmla="*/ 54 h 100"/>
              <a:gd name="T40" fmla="*/ 41 w 95"/>
              <a:gd name="T41" fmla="*/ 100 h 100"/>
              <a:gd name="T42" fmla="*/ 54 w 95"/>
              <a:gd name="T43" fmla="*/ 100 h 100"/>
              <a:gd name="T44" fmla="*/ 54 w 95"/>
              <a:gd name="T45" fmla="*/ 54 h 100"/>
              <a:gd name="T46" fmla="*/ 68 w 95"/>
              <a:gd name="T47" fmla="*/ 54 h 100"/>
              <a:gd name="T48" fmla="*/ 68 w 95"/>
              <a:gd name="T49" fmla="*/ 77 h 100"/>
              <a:gd name="T50" fmla="*/ 68 w 95"/>
              <a:gd name="T51" fmla="*/ 77 h 100"/>
              <a:gd name="T52" fmla="*/ 68 w 95"/>
              <a:gd name="T53" fmla="*/ 77 h 100"/>
              <a:gd name="T54" fmla="*/ 59 w 95"/>
              <a:gd name="T55" fmla="*/ 77 h 100"/>
              <a:gd name="T56" fmla="*/ 59 w 95"/>
              <a:gd name="T57" fmla="*/ 77 h 100"/>
              <a:gd name="T58" fmla="*/ 63 w 95"/>
              <a:gd name="T59" fmla="*/ 91 h 100"/>
              <a:gd name="T60" fmla="*/ 63 w 95"/>
              <a:gd name="T61" fmla="*/ 91 h 100"/>
              <a:gd name="T62" fmla="*/ 77 w 95"/>
              <a:gd name="T63" fmla="*/ 91 h 100"/>
              <a:gd name="T64" fmla="*/ 82 w 95"/>
              <a:gd name="T65" fmla="*/ 86 h 100"/>
              <a:gd name="T66" fmla="*/ 86 w 95"/>
              <a:gd name="T67" fmla="*/ 82 h 100"/>
              <a:gd name="T68" fmla="*/ 86 w 95"/>
              <a:gd name="T69" fmla="*/ 41 h 100"/>
              <a:gd name="T70" fmla="*/ 54 w 95"/>
              <a:gd name="T71" fmla="*/ 41 h 100"/>
              <a:gd name="T72" fmla="*/ 54 w 95"/>
              <a:gd name="T73" fmla="*/ 32 h 100"/>
              <a:gd name="T74" fmla="*/ 95 w 95"/>
              <a:gd name="T75" fmla="*/ 32 h 100"/>
              <a:gd name="T76" fmla="*/ 95 w 95"/>
              <a:gd name="T77" fmla="*/ 18 h 100"/>
              <a:gd name="T78" fmla="*/ 45 w 95"/>
              <a:gd name="T79" fmla="*/ 18 h 100"/>
              <a:gd name="T80" fmla="*/ 45 w 95"/>
              <a:gd name="T81" fmla="*/ 18 h 100"/>
              <a:gd name="T82" fmla="*/ 59 w 95"/>
              <a:gd name="T83" fmla="*/ 13 h 100"/>
              <a:gd name="T84" fmla="*/ 59 w 95"/>
              <a:gd name="T85" fmla="*/ 13 h 100"/>
              <a:gd name="T86" fmla="*/ 59 w 95"/>
              <a:gd name="T87" fmla="*/ 1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" h="100">
                <a:moveTo>
                  <a:pt x="59" y="13"/>
                </a:moveTo>
                <a:lnTo>
                  <a:pt x="59" y="13"/>
                </a:lnTo>
                <a:lnTo>
                  <a:pt x="54" y="9"/>
                </a:lnTo>
                <a:lnTo>
                  <a:pt x="54" y="9"/>
                </a:lnTo>
                <a:lnTo>
                  <a:pt x="54" y="0"/>
                </a:lnTo>
                <a:lnTo>
                  <a:pt x="54" y="0"/>
                </a:lnTo>
                <a:lnTo>
                  <a:pt x="45" y="4"/>
                </a:lnTo>
                <a:lnTo>
                  <a:pt x="45" y="4"/>
                </a:lnTo>
                <a:lnTo>
                  <a:pt x="36" y="4"/>
                </a:lnTo>
                <a:lnTo>
                  <a:pt x="36" y="4"/>
                </a:lnTo>
                <a:lnTo>
                  <a:pt x="41" y="18"/>
                </a:lnTo>
                <a:lnTo>
                  <a:pt x="0" y="18"/>
                </a:lnTo>
                <a:lnTo>
                  <a:pt x="0" y="32"/>
                </a:lnTo>
                <a:lnTo>
                  <a:pt x="41" y="32"/>
                </a:lnTo>
                <a:lnTo>
                  <a:pt x="41" y="41"/>
                </a:lnTo>
                <a:lnTo>
                  <a:pt x="13" y="41"/>
                </a:lnTo>
                <a:lnTo>
                  <a:pt x="13" y="91"/>
                </a:lnTo>
                <a:lnTo>
                  <a:pt x="27" y="91"/>
                </a:lnTo>
                <a:lnTo>
                  <a:pt x="27" y="54"/>
                </a:lnTo>
                <a:lnTo>
                  <a:pt x="41" y="54"/>
                </a:lnTo>
                <a:lnTo>
                  <a:pt x="41" y="100"/>
                </a:lnTo>
                <a:lnTo>
                  <a:pt x="54" y="100"/>
                </a:lnTo>
                <a:lnTo>
                  <a:pt x="54" y="54"/>
                </a:lnTo>
                <a:lnTo>
                  <a:pt x="68" y="54"/>
                </a:lnTo>
                <a:lnTo>
                  <a:pt x="68" y="77"/>
                </a:lnTo>
                <a:lnTo>
                  <a:pt x="68" y="77"/>
                </a:lnTo>
                <a:lnTo>
                  <a:pt x="68" y="77"/>
                </a:lnTo>
                <a:lnTo>
                  <a:pt x="59" y="77"/>
                </a:lnTo>
                <a:lnTo>
                  <a:pt x="59" y="77"/>
                </a:lnTo>
                <a:lnTo>
                  <a:pt x="63" y="91"/>
                </a:lnTo>
                <a:lnTo>
                  <a:pt x="63" y="91"/>
                </a:lnTo>
                <a:lnTo>
                  <a:pt x="77" y="91"/>
                </a:lnTo>
                <a:lnTo>
                  <a:pt x="82" y="86"/>
                </a:lnTo>
                <a:lnTo>
                  <a:pt x="86" y="82"/>
                </a:lnTo>
                <a:lnTo>
                  <a:pt x="86" y="41"/>
                </a:lnTo>
                <a:lnTo>
                  <a:pt x="54" y="41"/>
                </a:lnTo>
                <a:lnTo>
                  <a:pt x="54" y="32"/>
                </a:lnTo>
                <a:lnTo>
                  <a:pt x="95" y="32"/>
                </a:lnTo>
                <a:lnTo>
                  <a:pt x="95" y="18"/>
                </a:lnTo>
                <a:lnTo>
                  <a:pt x="45" y="18"/>
                </a:lnTo>
                <a:lnTo>
                  <a:pt x="45" y="18"/>
                </a:lnTo>
                <a:lnTo>
                  <a:pt x="59" y="13"/>
                </a:lnTo>
                <a:lnTo>
                  <a:pt x="59" y="13"/>
                </a:lnTo>
                <a:lnTo>
                  <a:pt x="59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8399463" y="2736850"/>
            <a:ext cx="152400" cy="158750"/>
          </a:xfrm>
          <a:custGeom>
            <a:avLst/>
            <a:gdLst>
              <a:gd name="T0" fmla="*/ 37 w 96"/>
              <a:gd name="T1" fmla="*/ 18 h 100"/>
              <a:gd name="T2" fmla="*/ 14 w 96"/>
              <a:gd name="T3" fmla="*/ 14 h 100"/>
              <a:gd name="T4" fmla="*/ 23 w 96"/>
              <a:gd name="T5" fmla="*/ 23 h 100"/>
              <a:gd name="T6" fmla="*/ 0 w 96"/>
              <a:gd name="T7" fmla="*/ 36 h 100"/>
              <a:gd name="T8" fmla="*/ 28 w 96"/>
              <a:gd name="T9" fmla="*/ 36 h 100"/>
              <a:gd name="T10" fmla="*/ 0 w 96"/>
              <a:gd name="T11" fmla="*/ 50 h 100"/>
              <a:gd name="T12" fmla="*/ 9 w 96"/>
              <a:gd name="T13" fmla="*/ 59 h 100"/>
              <a:gd name="T14" fmla="*/ 28 w 96"/>
              <a:gd name="T15" fmla="*/ 50 h 100"/>
              <a:gd name="T16" fmla="*/ 41 w 96"/>
              <a:gd name="T17" fmla="*/ 50 h 100"/>
              <a:gd name="T18" fmla="*/ 55 w 96"/>
              <a:gd name="T19" fmla="*/ 36 h 100"/>
              <a:gd name="T20" fmla="*/ 69 w 96"/>
              <a:gd name="T21" fmla="*/ 50 h 100"/>
              <a:gd name="T22" fmla="*/ 87 w 96"/>
              <a:gd name="T23" fmla="*/ 59 h 100"/>
              <a:gd name="T24" fmla="*/ 96 w 96"/>
              <a:gd name="T25" fmla="*/ 46 h 100"/>
              <a:gd name="T26" fmla="*/ 69 w 96"/>
              <a:gd name="T27" fmla="*/ 36 h 100"/>
              <a:gd name="T28" fmla="*/ 91 w 96"/>
              <a:gd name="T29" fmla="*/ 23 h 100"/>
              <a:gd name="T30" fmla="*/ 73 w 96"/>
              <a:gd name="T31" fmla="*/ 23 h 100"/>
              <a:gd name="T32" fmla="*/ 82 w 96"/>
              <a:gd name="T33" fmla="*/ 9 h 100"/>
              <a:gd name="T34" fmla="*/ 69 w 96"/>
              <a:gd name="T35" fmla="*/ 5 h 100"/>
              <a:gd name="T36" fmla="*/ 59 w 96"/>
              <a:gd name="T37" fmla="*/ 18 h 100"/>
              <a:gd name="T38" fmla="*/ 55 w 96"/>
              <a:gd name="T39" fmla="*/ 23 h 100"/>
              <a:gd name="T40" fmla="*/ 55 w 96"/>
              <a:gd name="T41" fmla="*/ 9 h 100"/>
              <a:gd name="T42" fmla="*/ 55 w 96"/>
              <a:gd name="T43" fmla="*/ 5 h 100"/>
              <a:gd name="T44" fmla="*/ 55 w 96"/>
              <a:gd name="T45" fmla="*/ 5 h 100"/>
              <a:gd name="T46" fmla="*/ 41 w 96"/>
              <a:gd name="T47" fmla="*/ 0 h 100"/>
              <a:gd name="T48" fmla="*/ 28 w 96"/>
              <a:gd name="T49" fmla="*/ 23 h 100"/>
              <a:gd name="T50" fmla="*/ 37 w 96"/>
              <a:gd name="T51" fmla="*/ 18 h 100"/>
              <a:gd name="T52" fmla="*/ 50 w 96"/>
              <a:gd name="T53" fmla="*/ 78 h 100"/>
              <a:gd name="T54" fmla="*/ 41 w 96"/>
              <a:gd name="T55" fmla="*/ 78 h 100"/>
              <a:gd name="T56" fmla="*/ 37 w 96"/>
              <a:gd name="T57" fmla="*/ 73 h 100"/>
              <a:gd name="T58" fmla="*/ 59 w 96"/>
              <a:gd name="T59" fmla="*/ 68 h 100"/>
              <a:gd name="T60" fmla="*/ 50 w 96"/>
              <a:gd name="T61" fmla="*/ 78 h 100"/>
              <a:gd name="T62" fmla="*/ 50 w 96"/>
              <a:gd name="T63" fmla="*/ 78 h 100"/>
              <a:gd name="T64" fmla="*/ 50 w 96"/>
              <a:gd name="T65" fmla="*/ 55 h 100"/>
              <a:gd name="T66" fmla="*/ 50 w 96"/>
              <a:gd name="T67" fmla="*/ 55 h 100"/>
              <a:gd name="T68" fmla="*/ 37 w 96"/>
              <a:gd name="T69" fmla="*/ 50 h 100"/>
              <a:gd name="T70" fmla="*/ 0 w 96"/>
              <a:gd name="T71" fmla="*/ 59 h 100"/>
              <a:gd name="T72" fmla="*/ 23 w 96"/>
              <a:gd name="T73" fmla="*/ 68 h 100"/>
              <a:gd name="T74" fmla="*/ 18 w 96"/>
              <a:gd name="T75" fmla="*/ 82 h 100"/>
              <a:gd name="T76" fmla="*/ 37 w 96"/>
              <a:gd name="T77" fmla="*/ 87 h 100"/>
              <a:gd name="T78" fmla="*/ 9 w 96"/>
              <a:gd name="T79" fmla="*/ 87 h 100"/>
              <a:gd name="T80" fmla="*/ 0 w 96"/>
              <a:gd name="T81" fmla="*/ 91 h 100"/>
              <a:gd name="T82" fmla="*/ 9 w 96"/>
              <a:gd name="T83" fmla="*/ 100 h 100"/>
              <a:gd name="T84" fmla="*/ 55 w 96"/>
              <a:gd name="T85" fmla="*/ 91 h 100"/>
              <a:gd name="T86" fmla="*/ 82 w 96"/>
              <a:gd name="T87" fmla="*/ 100 h 100"/>
              <a:gd name="T88" fmla="*/ 91 w 96"/>
              <a:gd name="T89" fmla="*/ 91 h 100"/>
              <a:gd name="T90" fmla="*/ 69 w 96"/>
              <a:gd name="T91" fmla="*/ 82 h 100"/>
              <a:gd name="T92" fmla="*/ 78 w 96"/>
              <a:gd name="T93" fmla="*/ 68 h 100"/>
              <a:gd name="T94" fmla="*/ 96 w 96"/>
              <a:gd name="T95" fmla="*/ 59 h 100"/>
              <a:gd name="T96" fmla="*/ 46 w 96"/>
              <a:gd name="T97" fmla="*/ 59 h 100"/>
              <a:gd name="T98" fmla="*/ 50 w 96"/>
              <a:gd name="T99" fmla="*/ 55 h 100"/>
              <a:gd name="T100" fmla="*/ 50 w 96"/>
              <a:gd name="T101" fmla="*/ 55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6" h="100">
                <a:moveTo>
                  <a:pt x="37" y="18"/>
                </a:moveTo>
                <a:lnTo>
                  <a:pt x="37" y="18"/>
                </a:lnTo>
                <a:lnTo>
                  <a:pt x="23" y="5"/>
                </a:lnTo>
                <a:lnTo>
                  <a:pt x="14" y="14"/>
                </a:lnTo>
                <a:lnTo>
                  <a:pt x="14" y="14"/>
                </a:lnTo>
                <a:lnTo>
                  <a:pt x="23" y="23"/>
                </a:lnTo>
                <a:lnTo>
                  <a:pt x="0" y="23"/>
                </a:lnTo>
                <a:lnTo>
                  <a:pt x="0" y="36"/>
                </a:lnTo>
                <a:lnTo>
                  <a:pt x="28" y="36"/>
                </a:lnTo>
                <a:lnTo>
                  <a:pt x="28" y="36"/>
                </a:lnTo>
                <a:lnTo>
                  <a:pt x="14" y="41"/>
                </a:lnTo>
                <a:lnTo>
                  <a:pt x="0" y="50"/>
                </a:lnTo>
                <a:lnTo>
                  <a:pt x="0" y="50"/>
                </a:lnTo>
                <a:lnTo>
                  <a:pt x="9" y="59"/>
                </a:lnTo>
                <a:lnTo>
                  <a:pt x="9" y="59"/>
                </a:lnTo>
                <a:lnTo>
                  <a:pt x="28" y="50"/>
                </a:lnTo>
                <a:lnTo>
                  <a:pt x="41" y="36"/>
                </a:lnTo>
                <a:lnTo>
                  <a:pt x="41" y="50"/>
                </a:lnTo>
                <a:lnTo>
                  <a:pt x="55" y="50"/>
                </a:lnTo>
                <a:lnTo>
                  <a:pt x="55" y="36"/>
                </a:lnTo>
                <a:lnTo>
                  <a:pt x="55" y="36"/>
                </a:lnTo>
                <a:lnTo>
                  <a:pt x="69" y="50"/>
                </a:lnTo>
                <a:lnTo>
                  <a:pt x="87" y="59"/>
                </a:lnTo>
                <a:lnTo>
                  <a:pt x="87" y="59"/>
                </a:lnTo>
                <a:lnTo>
                  <a:pt x="96" y="46"/>
                </a:lnTo>
                <a:lnTo>
                  <a:pt x="96" y="46"/>
                </a:lnTo>
                <a:lnTo>
                  <a:pt x="82" y="41"/>
                </a:lnTo>
                <a:lnTo>
                  <a:pt x="69" y="36"/>
                </a:lnTo>
                <a:lnTo>
                  <a:pt x="91" y="36"/>
                </a:lnTo>
                <a:lnTo>
                  <a:pt x="91" y="23"/>
                </a:lnTo>
                <a:lnTo>
                  <a:pt x="73" y="23"/>
                </a:lnTo>
                <a:lnTo>
                  <a:pt x="73" y="23"/>
                </a:lnTo>
                <a:lnTo>
                  <a:pt x="82" y="9"/>
                </a:lnTo>
                <a:lnTo>
                  <a:pt x="82" y="9"/>
                </a:lnTo>
                <a:lnTo>
                  <a:pt x="69" y="5"/>
                </a:lnTo>
                <a:lnTo>
                  <a:pt x="69" y="5"/>
                </a:lnTo>
                <a:lnTo>
                  <a:pt x="59" y="18"/>
                </a:lnTo>
                <a:lnTo>
                  <a:pt x="59" y="18"/>
                </a:lnTo>
                <a:lnTo>
                  <a:pt x="69" y="23"/>
                </a:lnTo>
                <a:lnTo>
                  <a:pt x="55" y="23"/>
                </a:lnTo>
                <a:lnTo>
                  <a:pt x="55" y="9"/>
                </a:lnTo>
                <a:lnTo>
                  <a:pt x="55" y="9"/>
                </a:lnTo>
                <a:lnTo>
                  <a:pt x="55" y="5"/>
                </a:lnTo>
                <a:lnTo>
                  <a:pt x="55" y="5"/>
                </a:lnTo>
                <a:lnTo>
                  <a:pt x="55" y="5"/>
                </a:lnTo>
                <a:lnTo>
                  <a:pt x="55" y="5"/>
                </a:lnTo>
                <a:lnTo>
                  <a:pt x="50" y="0"/>
                </a:lnTo>
                <a:lnTo>
                  <a:pt x="41" y="0"/>
                </a:lnTo>
                <a:lnTo>
                  <a:pt x="41" y="23"/>
                </a:lnTo>
                <a:lnTo>
                  <a:pt x="28" y="23"/>
                </a:lnTo>
                <a:lnTo>
                  <a:pt x="37" y="18"/>
                </a:lnTo>
                <a:lnTo>
                  <a:pt x="37" y="18"/>
                </a:lnTo>
                <a:close/>
                <a:moveTo>
                  <a:pt x="50" y="78"/>
                </a:moveTo>
                <a:lnTo>
                  <a:pt x="50" y="78"/>
                </a:lnTo>
                <a:lnTo>
                  <a:pt x="41" y="78"/>
                </a:lnTo>
                <a:lnTo>
                  <a:pt x="41" y="78"/>
                </a:lnTo>
                <a:lnTo>
                  <a:pt x="37" y="73"/>
                </a:lnTo>
                <a:lnTo>
                  <a:pt x="37" y="73"/>
                </a:lnTo>
                <a:lnTo>
                  <a:pt x="41" y="68"/>
                </a:lnTo>
                <a:lnTo>
                  <a:pt x="59" y="68"/>
                </a:lnTo>
                <a:lnTo>
                  <a:pt x="59" y="68"/>
                </a:lnTo>
                <a:lnTo>
                  <a:pt x="50" y="78"/>
                </a:lnTo>
                <a:lnTo>
                  <a:pt x="50" y="78"/>
                </a:lnTo>
                <a:lnTo>
                  <a:pt x="50" y="78"/>
                </a:lnTo>
                <a:close/>
                <a:moveTo>
                  <a:pt x="50" y="55"/>
                </a:moveTo>
                <a:lnTo>
                  <a:pt x="50" y="55"/>
                </a:lnTo>
                <a:lnTo>
                  <a:pt x="50" y="55"/>
                </a:lnTo>
                <a:lnTo>
                  <a:pt x="50" y="55"/>
                </a:lnTo>
                <a:lnTo>
                  <a:pt x="37" y="50"/>
                </a:lnTo>
                <a:lnTo>
                  <a:pt x="37" y="50"/>
                </a:lnTo>
                <a:lnTo>
                  <a:pt x="32" y="59"/>
                </a:lnTo>
                <a:lnTo>
                  <a:pt x="0" y="59"/>
                </a:lnTo>
                <a:lnTo>
                  <a:pt x="0" y="68"/>
                </a:lnTo>
                <a:lnTo>
                  <a:pt x="23" y="68"/>
                </a:lnTo>
                <a:lnTo>
                  <a:pt x="23" y="68"/>
                </a:lnTo>
                <a:lnTo>
                  <a:pt x="18" y="82"/>
                </a:lnTo>
                <a:lnTo>
                  <a:pt x="18" y="82"/>
                </a:lnTo>
                <a:lnTo>
                  <a:pt x="37" y="87"/>
                </a:lnTo>
                <a:lnTo>
                  <a:pt x="37" y="87"/>
                </a:lnTo>
                <a:lnTo>
                  <a:pt x="9" y="87"/>
                </a:lnTo>
                <a:lnTo>
                  <a:pt x="0" y="91"/>
                </a:lnTo>
                <a:lnTo>
                  <a:pt x="0" y="91"/>
                </a:lnTo>
                <a:lnTo>
                  <a:pt x="9" y="100"/>
                </a:lnTo>
                <a:lnTo>
                  <a:pt x="9" y="100"/>
                </a:lnTo>
                <a:lnTo>
                  <a:pt x="37" y="100"/>
                </a:lnTo>
                <a:lnTo>
                  <a:pt x="55" y="91"/>
                </a:lnTo>
                <a:lnTo>
                  <a:pt x="55" y="91"/>
                </a:lnTo>
                <a:lnTo>
                  <a:pt x="82" y="100"/>
                </a:lnTo>
                <a:lnTo>
                  <a:pt x="82" y="100"/>
                </a:lnTo>
                <a:lnTo>
                  <a:pt x="91" y="91"/>
                </a:lnTo>
                <a:lnTo>
                  <a:pt x="91" y="91"/>
                </a:lnTo>
                <a:lnTo>
                  <a:pt x="69" y="82"/>
                </a:lnTo>
                <a:lnTo>
                  <a:pt x="69" y="82"/>
                </a:lnTo>
                <a:lnTo>
                  <a:pt x="78" y="68"/>
                </a:lnTo>
                <a:lnTo>
                  <a:pt x="96" y="68"/>
                </a:lnTo>
                <a:lnTo>
                  <a:pt x="96" y="59"/>
                </a:lnTo>
                <a:lnTo>
                  <a:pt x="46" y="59"/>
                </a:lnTo>
                <a:lnTo>
                  <a:pt x="46" y="59"/>
                </a:lnTo>
                <a:lnTo>
                  <a:pt x="46" y="59"/>
                </a:lnTo>
                <a:lnTo>
                  <a:pt x="50" y="55"/>
                </a:lnTo>
                <a:lnTo>
                  <a:pt x="50" y="55"/>
                </a:lnTo>
                <a:lnTo>
                  <a:pt x="50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8566150" y="2736850"/>
            <a:ext cx="158750" cy="158750"/>
          </a:xfrm>
          <a:custGeom>
            <a:avLst/>
            <a:gdLst>
              <a:gd name="T0" fmla="*/ 9 w 100"/>
              <a:gd name="T1" fmla="*/ 55 h 100"/>
              <a:gd name="T2" fmla="*/ 0 w 100"/>
              <a:gd name="T3" fmla="*/ 91 h 100"/>
              <a:gd name="T4" fmla="*/ 14 w 100"/>
              <a:gd name="T5" fmla="*/ 100 h 100"/>
              <a:gd name="T6" fmla="*/ 23 w 100"/>
              <a:gd name="T7" fmla="*/ 82 h 100"/>
              <a:gd name="T8" fmla="*/ 23 w 100"/>
              <a:gd name="T9" fmla="*/ 23 h 100"/>
              <a:gd name="T10" fmla="*/ 96 w 100"/>
              <a:gd name="T11" fmla="*/ 9 h 100"/>
              <a:gd name="T12" fmla="*/ 64 w 100"/>
              <a:gd name="T13" fmla="*/ 9 h 100"/>
              <a:gd name="T14" fmla="*/ 59 w 100"/>
              <a:gd name="T15" fmla="*/ 0 h 100"/>
              <a:gd name="T16" fmla="*/ 46 w 100"/>
              <a:gd name="T17" fmla="*/ 0 h 100"/>
              <a:gd name="T18" fmla="*/ 46 w 100"/>
              <a:gd name="T19" fmla="*/ 5 h 100"/>
              <a:gd name="T20" fmla="*/ 46 w 100"/>
              <a:gd name="T21" fmla="*/ 9 h 100"/>
              <a:gd name="T22" fmla="*/ 9 w 100"/>
              <a:gd name="T23" fmla="*/ 9 h 100"/>
              <a:gd name="T24" fmla="*/ 9 w 100"/>
              <a:gd name="T25" fmla="*/ 55 h 100"/>
              <a:gd name="T26" fmla="*/ 87 w 100"/>
              <a:gd name="T27" fmla="*/ 41 h 100"/>
              <a:gd name="T28" fmla="*/ 96 w 100"/>
              <a:gd name="T29" fmla="*/ 41 h 100"/>
              <a:gd name="T30" fmla="*/ 82 w 100"/>
              <a:gd name="T31" fmla="*/ 27 h 100"/>
              <a:gd name="T32" fmla="*/ 32 w 100"/>
              <a:gd name="T33" fmla="*/ 27 h 100"/>
              <a:gd name="T34" fmla="*/ 32 w 100"/>
              <a:gd name="T35" fmla="*/ 78 h 100"/>
              <a:gd name="T36" fmla="*/ 27 w 100"/>
              <a:gd name="T37" fmla="*/ 87 h 100"/>
              <a:gd name="T38" fmla="*/ 27 w 100"/>
              <a:gd name="T39" fmla="*/ 87 h 100"/>
              <a:gd name="T40" fmla="*/ 37 w 100"/>
              <a:gd name="T41" fmla="*/ 100 h 100"/>
              <a:gd name="T42" fmla="*/ 37 w 100"/>
              <a:gd name="T43" fmla="*/ 100 h 100"/>
              <a:gd name="T44" fmla="*/ 50 w 100"/>
              <a:gd name="T45" fmla="*/ 87 h 100"/>
              <a:gd name="T46" fmla="*/ 50 w 100"/>
              <a:gd name="T47" fmla="*/ 96 h 100"/>
              <a:gd name="T48" fmla="*/ 69 w 100"/>
              <a:gd name="T49" fmla="*/ 96 h 100"/>
              <a:gd name="T50" fmla="*/ 64 w 100"/>
              <a:gd name="T51" fmla="*/ 82 h 100"/>
              <a:gd name="T52" fmla="*/ 55 w 100"/>
              <a:gd name="T53" fmla="*/ 87 h 100"/>
              <a:gd name="T54" fmla="*/ 59 w 100"/>
              <a:gd name="T55" fmla="*/ 82 h 100"/>
              <a:gd name="T56" fmla="*/ 55 w 100"/>
              <a:gd name="T57" fmla="*/ 68 h 100"/>
              <a:gd name="T58" fmla="*/ 46 w 100"/>
              <a:gd name="T59" fmla="*/ 64 h 100"/>
              <a:gd name="T60" fmla="*/ 59 w 100"/>
              <a:gd name="T61" fmla="*/ 64 h 100"/>
              <a:gd name="T62" fmla="*/ 69 w 100"/>
              <a:gd name="T63" fmla="*/ 87 h 100"/>
              <a:gd name="T64" fmla="*/ 87 w 100"/>
              <a:gd name="T65" fmla="*/ 100 h 100"/>
              <a:gd name="T66" fmla="*/ 91 w 100"/>
              <a:gd name="T67" fmla="*/ 100 h 100"/>
              <a:gd name="T68" fmla="*/ 100 w 100"/>
              <a:gd name="T69" fmla="*/ 82 h 100"/>
              <a:gd name="T70" fmla="*/ 87 w 100"/>
              <a:gd name="T71" fmla="*/ 78 h 100"/>
              <a:gd name="T72" fmla="*/ 87 w 100"/>
              <a:gd name="T73" fmla="*/ 78 h 100"/>
              <a:gd name="T74" fmla="*/ 87 w 100"/>
              <a:gd name="T75" fmla="*/ 87 h 100"/>
              <a:gd name="T76" fmla="*/ 78 w 100"/>
              <a:gd name="T77" fmla="*/ 78 h 100"/>
              <a:gd name="T78" fmla="*/ 96 w 100"/>
              <a:gd name="T79" fmla="*/ 64 h 100"/>
              <a:gd name="T80" fmla="*/ 73 w 100"/>
              <a:gd name="T81" fmla="*/ 50 h 100"/>
              <a:gd name="T82" fmla="*/ 73 w 100"/>
              <a:gd name="T83" fmla="*/ 41 h 100"/>
              <a:gd name="T84" fmla="*/ 87 w 100"/>
              <a:gd name="T85" fmla="*/ 41 h 100"/>
              <a:gd name="T86" fmla="*/ 59 w 100"/>
              <a:gd name="T87" fmla="*/ 41 h 100"/>
              <a:gd name="T88" fmla="*/ 46 w 100"/>
              <a:gd name="T89" fmla="*/ 50 h 100"/>
              <a:gd name="T90" fmla="*/ 59 w 100"/>
              <a:gd name="T91" fmla="*/ 4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0" h="100">
                <a:moveTo>
                  <a:pt x="9" y="55"/>
                </a:moveTo>
                <a:lnTo>
                  <a:pt x="9" y="55"/>
                </a:lnTo>
                <a:lnTo>
                  <a:pt x="9" y="78"/>
                </a:lnTo>
                <a:lnTo>
                  <a:pt x="0" y="91"/>
                </a:lnTo>
                <a:lnTo>
                  <a:pt x="0" y="91"/>
                </a:lnTo>
                <a:lnTo>
                  <a:pt x="14" y="100"/>
                </a:lnTo>
                <a:lnTo>
                  <a:pt x="14" y="100"/>
                </a:lnTo>
                <a:lnTo>
                  <a:pt x="23" y="82"/>
                </a:lnTo>
                <a:lnTo>
                  <a:pt x="23" y="59"/>
                </a:lnTo>
                <a:lnTo>
                  <a:pt x="23" y="23"/>
                </a:lnTo>
                <a:lnTo>
                  <a:pt x="96" y="23"/>
                </a:lnTo>
                <a:lnTo>
                  <a:pt x="96" y="9"/>
                </a:lnTo>
                <a:lnTo>
                  <a:pt x="64" y="9"/>
                </a:lnTo>
                <a:lnTo>
                  <a:pt x="64" y="9"/>
                </a:lnTo>
                <a:lnTo>
                  <a:pt x="64" y="9"/>
                </a:lnTo>
                <a:lnTo>
                  <a:pt x="59" y="0"/>
                </a:lnTo>
                <a:lnTo>
                  <a:pt x="59" y="0"/>
                </a:lnTo>
                <a:lnTo>
                  <a:pt x="46" y="0"/>
                </a:lnTo>
                <a:lnTo>
                  <a:pt x="46" y="0"/>
                </a:lnTo>
                <a:lnTo>
                  <a:pt x="46" y="5"/>
                </a:lnTo>
                <a:lnTo>
                  <a:pt x="46" y="5"/>
                </a:lnTo>
                <a:lnTo>
                  <a:pt x="46" y="9"/>
                </a:lnTo>
                <a:lnTo>
                  <a:pt x="9" y="9"/>
                </a:lnTo>
                <a:lnTo>
                  <a:pt x="9" y="9"/>
                </a:lnTo>
                <a:lnTo>
                  <a:pt x="9" y="55"/>
                </a:lnTo>
                <a:lnTo>
                  <a:pt x="9" y="55"/>
                </a:lnTo>
                <a:close/>
                <a:moveTo>
                  <a:pt x="87" y="41"/>
                </a:moveTo>
                <a:lnTo>
                  <a:pt x="87" y="41"/>
                </a:lnTo>
                <a:lnTo>
                  <a:pt x="96" y="41"/>
                </a:lnTo>
                <a:lnTo>
                  <a:pt x="96" y="41"/>
                </a:lnTo>
                <a:lnTo>
                  <a:pt x="82" y="27"/>
                </a:lnTo>
                <a:lnTo>
                  <a:pt x="82" y="27"/>
                </a:lnTo>
                <a:lnTo>
                  <a:pt x="64" y="27"/>
                </a:lnTo>
                <a:lnTo>
                  <a:pt x="32" y="27"/>
                </a:lnTo>
                <a:lnTo>
                  <a:pt x="32" y="78"/>
                </a:lnTo>
                <a:lnTo>
                  <a:pt x="32" y="78"/>
                </a:lnTo>
                <a:lnTo>
                  <a:pt x="27" y="87"/>
                </a:lnTo>
                <a:lnTo>
                  <a:pt x="27" y="87"/>
                </a:lnTo>
                <a:lnTo>
                  <a:pt x="27" y="87"/>
                </a:lnTo>
                <a:lnTo>
                  <a:pt x="27" y="87"/>
                </a:lnTo>
                <a:lnTo>
                  <a:pt x="37" y="100"/>
                </a:lnTo>
                <a:lnTo>
                  <a:pt x="37" y="100"/>
                </a:lnTo>
                <a:lnTo>
                  <a:pt x="37" y="100"/>
                </a:lnTo>
                <a:lnTo>
                  <a:pt x="37" y="100"/>
                </a:lnTo>
                <a:lnTo>
                  <a:pt x="50" y="87"/>
                </a:lnTo>
                <a:lnTo>
                  <a:pt x="50" y="87"/>
                </a:lnTo>
                <a:lnTo>
                  <a:pt x="50" y="96"/>
                </a:lnTo>
                <a:lnTo>
                  <a:pt x="50" y="96"/>
                </a:lnTo>
                <a:lnTo>
                  <a:pt x="55" y="100"/>
                </a:lnTo>
                <a:lnTo>
                  <a:pt x="69" y="96"/>
                </a:lnTo>
                <a:lnTo>
                  <a:pt x="69" y="96"/>
                </a:lnTo>
                <a:lnTo>
                  <a:pt x="64" y="82"/>
                </a:lnTo>
                <a:lnTo>
                  <a:pt x="64" y="82"/>
                </a:lnTo>
                <a:lnTo>
                  <a:pt x="55" y="87"/>
                </a:lnTo>
                <a:lnTo>
                  <a:pt x="59" y="82"/>
                </a:lnTo>
                <a:lnTo>
                  <a:pt x="59" y="82"/>
                </a:lnTo>
                <a:lnTo>
                  <a:pt x="55" y="68"/>
                </a:lnTo>
                <a:lnTo>
                  <a:pt x="55" y="68"/>
                </a:lnTo>
                <a:lnTo>
                  <a:pt x="46" y="78"/>
                </a:lnTo>
                <a:lnTo>
                  <a:pt x="46" y="64"/>
                </a:lnTo>
                <a:lnTo>
                  <a:pt x="59" y="64"/>
                </a:lnTo>
                <a:lnTo>
                  <a:pt x="59" y="64"/>
                </a:lnTo>
                <a:lnTo>
                  <a:pt x="64" y="78"/>
                </a:lnTo>
                <a:lnTo>
                  <a:pt x="69" y="87"/>
                </a:lnTo>
                <a:lnTo>
                  <a:pt x="78" y="96"/>
                </a:lnTo>
                <a:lnTo>
                  <a:pt x="87" y="100"/>
                </a:lnTo>
                <a:lnTo>
                  <a:pt x="87" y="100"/>
                </a:lnTo>
                <a:lnTo>
                  <a:pt x="91" y="100"/>
                </a:lnTo>
                <a:lnTo>
                  <a:pt x="96" y="96"/>
                </a:lnTo>
                <a:lnTo>
                  <a:pt x="100" y="82"/>
                </a:lnTo>
                <a:lnTo>
                  <a:pt x="100" y="82"/>
                </a:lnTo>
                <a:lnTo>
                  <a:pt x="87" y="78"/>
                </a:lnTo>
                <a:lnTo>
                  <a:pt x="87" y="78"/>
                </a:lnTo>
                <a:lnTo>
                  <a:pt x="87" y="78"/>
                </a:lnTo>
                <a:lnTo>
                  <a:pt x="87" y="78"/>
                </a:lnTo>
                <a:lnTo>
                  <a:pt x="87" y="87"/>
                </a:lnTo>
                <a:lnTo>
                  <a:pt x="87" y="87"/>
                </a:lnTo>
                <a:lnTo>
                  <a:pt x="78" y="78"/>
                </a:lnTo>
                <a:lnTo>
                  <a:pt x="73" y="64"/>
                </a:lnTo>
                <a:lnTo>
                  <a:pt x="96" y="64"/>
                </a:lnTo>
                <a:lnTo>
                  <a:pt x="96" y="50"/>
                </a:lnTo>
                <a:lnTo>
                  <a:pt x="73" y="50"/>
                </a:lnTo>
                <a:lnTo>
                  <a:pt x="73" y="41"/>
                </a:lnTo>
                <a:lnTo>
                  <a:pt x="73" y="41"/>
                </a:lnTo>
                <a:lnTo>
                  <a:pt x="87" y="41"/>
                </a:lnTo>
                <a:lnTo>
                  <a:pt x="87" y="41"/>
                </a:lnTo>
                <a:lnTo>
                  <a:pt x="87" y="41"/>
                </a:lnTo>
                <a:close/>
                <a:moveTo>
                  <a:pt x="59" y="41"/>
                </a:moveTo>
                <a:lnTo>
                  <a:pt x="59" y="50"/>
                </a:lnTo>
                <a:lnTo>
                  <a:pt x="46" y="50"/>
                </a:lnTo>
                <a:lnTo>
                  <a:pt x="46" y="41"/>
                </a:lnTo>
                <a:lnTo>
                  <a:pt x="59" y="41"/>
                </a:lnTo>
                <a:lnTo>
                  <a:pt x="59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8747125" y="2736850"/>
            <a:ext cx="152400" cy="158750"/>
          </a:xfrm>
          <a:custGeom>
            <a:avLst/>
            <a:gdLst>
              <a:gd name="T0" fmla="*/ 55 w 96"/>
              <a:gd name="T1" fmla="*/ 14 h 100"/>
              <a:gd name="T2" fmla="*/ 55 w 96"/>
              <a:gd name="T3" fmla="*/ 14 h 100"/>
              <a:gd name="T4" fmla="*/ 55 w 96"/>
              <a:gd name="T5" fmla="*/ 9 h 100"/>
              <a:gd name="T6" fmla="*/ 55 w 96"/>
              <a:gd name="T7" fmla="*/ 9 h 100"/>
              <a:gd name="T8" fmla="*/ 55 w 96"/>
              <a:gd name="T9" fmla="*/ 0 h 100"/>
              <a:gd name="T10" fmla="*/ 55 w 96"/>
              <a:gd name="T11" fmla="*/ 0 h 100"/>
              <a:gd name="T12" fmla="*/ 46 w 96"/>
              <a:gd name="T13" fmla="*/ 5 h 100"/>
              <a:gd name="T14" fmla="*/ 46 w 96"/>
              <a:gd name="T15" fmla="*/ 5 h 100"/>
              <a:gd name="T16" fmla="*/ 37 w 96"/>
              <a:gd name="T17" fmla="*/ 5 h 100"/>
              <a:gd name="T18" fmla="*/ 37 w 96"/>
              <a:gd name="T19" fmla="*/ 5 h 100"/>
              <a:gd name="T20" fmla="*/ 41 w 96"/>
              <a:gd name="T21" fmla="*/ 18 h 100"/>
              <a:gd name="T22" fmla="*/ 0 w 96"/>
              <a:gd name="T23" fmla="*/ 18 h 100"/>
              <a:gd name="T24" fmla="*/ 0 w 96"/>
              <a:gd name="T25" fmla="*/ 32 h 100"/>
              <a:gd name="T26" fmla="*/ 41 w 96"/>
              <a:gd name="T27" fmla="*/ 32 h 100"/>
              <a:gd name="T28" fmla="*/ 41 w 96"/>
              <a:gd name="T29" fmla="*/ 41 h 100"/>
              <a:gd name="T30" fmla="*/ 9 w 96"/>
              <a:gd name="T31" fmla="*/ 41 h 100"/>
              <a:gd name="T32" fmla="*/ 9 w 96"/>
              <a:gd name="T33" fmla="*/ 91 h 100"/>
              <a:gd name="T34" fmla="*/ 27 w 96"/>
              <a:gd name="T35" fmla="*/ 91 h 100"/>
              <a:gd name="T36" fmla="*/ 27 w 96"/>
              <a:gd name="T37" fmla="*/ 55 h 100"/>
              <a:gd name="T38" fmla="*/ 41 w 96"/>
              <a:gd name="T39" fmla="*/ 55 h 100"/>
              <a:gd name="T40" fmla="*/ 41 w 96"/>
              <a:gd name="T41" fmla="*/ 100 h 100"/>
              <a:gd name="T42" fmla="*/ 55 w 96"/>
              <a:gd name="T43" fmla="*/ 100 h 100"/>
              <a:gd name="T44" fmla="*/ 55 w 96"/>
              <a:gd name="T45" fmla="*/ 55 h 100"/>
              <a:gd name="T46" fmla="*/ 69 w 96"/>
              <a:gd name="T47" fmla="*/ 55 h 100"/>
              <a:gd name="T48" fmla="*/ 69 w 96"/>
              <a:gd name="T49" fmla="*/ 78 h 100"/>
              <a:gd name="T50" fmla="*/ 69 w 96"/>
              <a:gd name="T51" fmla="*/ 78 h 100"/>
              <a:gd name="T52" fmla="*/ 69 w 96"/>
              <a:gd name="T53" fmla="*/ 78 h 100"/>
              <a:gd name="T54" fmla="*/ 59 w 96"/>
              <a:gd name="T55" fmla="*/ 78 h 100"/>
              <a:gd name="T56" fmla="*/ 59 w 96"/>
              <a:gd name="T57" fmla="*/ 78 h 100"/>
              <a:gd name="T58" fmla="*/ 59 w 96"/>
              <a:gd name="T59" fmla="*/ 91 h 100"/>
              <a:gd name="T60" fmla="*/ 59 w 96"/>
              <a:gd name="T61" fmla="*/ 91 h 100"/>
              <a:gd name="T62" fmla="*/ 78 w 96"/>
              <a:gd name="T63" fmla="*/ 91 h 100"/>
              <a:gd name="T64" fmla="*/ 82 w 96"/>
              <a:gd name="T65" fmla="*/ 87 h 100"/>
              <a:gd name="T66" fmla="*/ 82 w 96"/>
              <a:gd name="T67" fmla="*/ 82 h 100"/>
              <a:gd name="T68" fmla="*/ 82 w 96"/>
              <a:gd name="T69" fmla="*/ 41 h 100"/>
              <a:gd name="T70" fmla="*/ 55 w 96"/>
              <a:gd name="T71" fmla="*/ 41 h 100"/>
              <a:gd name="T72" fmla="*/ 55 w 96"/>
              <a:gd name="T73" fmla="*/ 32 h 100"/>
              <a:gd name="T74" fmla="*/ 96 w 96"/>
              <a:gd name="T75" fmla="*/ 32 h 100"/>
              <a:gd name="T76" fmla="*/ 96 w 96"/>
              <a:gd name="T77" fmla="*/ 18 h 100"/>
              <a:gd name="T78" fmla="*/ 46 w 96"/>
              <a:gd name="T79" fmla="*/ 18 h 100"/>
              <a:gd name="T80" fmla="*/ 46 w 96"/>
              <a:gd name="T81" fmla="*/ 18 h 100"/>
              <a:gd name="T82" fmla="*/ 55 w 96"/>
              <a:gd name="T83" fmla="*/ 14 h 100"/>
              <a:gd name="T84" fmla="*/ 55 w 96"/>
              <a:gd name="T85" fmla="*/ 14 h 100"/>
              <a:gd name="T86" fmla="*/ 55 w 96"/>
              <a:gd name="T87" fmla="*/ 1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100">
                <a:moveTo>
                  <a:pt x="55" y="14"/>
                </a:moveTo>
                <a:lnTo>
                  <a:pt x="55" y="14"/>
                </a:lnTo>
                <a:lnTo>
                  <a:pt x="55" y="9"/>
                </a:lnTo>
                <a:lnTo>
                  <a:pt x="55" y="9"/>
                </a:lnTo>
                <a:lnTo>
                  <a:pt x="55" y="0"/>
                </a:lnTo>
                <a:lnTo>
                  <a:pt x="55" y="0"/>
                </a:lnTo>
                <a:lnTo>
                  <a:pt x="46" y="5"/>
                </a:lnTo>
                <a:lnTo>
                  <a:pt x="46" y="5"/>
                </a:lnTo>
                <a:lnTo>
                  <a:pt x="37" y="5"/>
                </a:lnTo>
                <a:lnTo>
                  <a:pt x="37" y="5"/>
                </a:lnTo>
                <a:lnTo>
                  <a:pt x="41" y="18"/>
                </a:lnTo>
                <a:lnTo>
                  <a:pt x="0" y="18"/>
                </a:lnTo>
                <a:lnTo>
                  <a:pt x="0" y="32"/>
                </a:lnTo>
                <a:lnTo>
                  <a:pt x="41" y="32"/>
                </a:lnTo>
                <a:lnTo>
                  <a:pt x="41" y="41"/>
                </a:lnTo>
                <a:lnTo>
                  <a:pt x="9" y="41"/>
                </a:lnTo>
                <a:lnTo>
                  <a:pt x="9" y="91"/>
                </a:lnTo>
                <a:lnTo>
                  <a:pt x="27" y="91"/>
                </a:lnTo>
                <a:lnTo>
                  <a:pt x="27" y="55"/>
                </a:lnTo>
                <a:lnTo>
                  <a:pt x="41" y="55"/>
                </a:lnTo>
                <a:lnTo>
                  <a:pt x="41" y="100"/>
                </a:lnTo>
                <a:lnTo>
                  <a:pt x="55" y="100"/>
                </a:lnTo>
                <a:lnTo>
                  <a:pt x="55" y="55"/>
                </a:lnTo>
                <a:lnTo>
                  <a:pt x="69" y="55"/>
                </a:lnTo>
                <a:lnTo>
                  <a:pt x="69" y="78"/>
                </a:lnTo>
                <a:lnTo>
                  <a:pt x="69" y="78"/>
                </a:lnTo>
                <a:lnTo>
                  <a:pt x="69" y="78"/>
                </a:lnTo>
                <a:lnTo>
                  <a:pt x="59" y="78"/>
                </a:lnTo>
                <a:lnTo>
                  <a:pt x="59" y="78"/>
                </a:lnTo>
                <a:lnTo>
                  <a:pt x="59" y="91"/>
                </a:lnTo>
                <a:lnTo>
                  <a:pt x="59" y="91"/>
                </a:lnTo>
                <a:lnTo>
                  <a:pt x="78" y="91"/>
                </a:lnTo>
                <a:lnTo>
                  <a:pt x="82" y="87"/>
                </a:lnTo>
                <a:lnTo>
                  <a:pt x="82" y="82"/>
                </a:lnTo>
                <a:lnTo>
                  <a:pt x="82" y="41"/>
                </a:lnTo>
                <a:lnTo>
                  <a:pt x="55" y="41"/>
                </a:lnTo>
                <a:lnTo>
                  <a:pt x="55" y="32"/>
                </a:lnTo>
                <a:lnTo>
                  <a:pt x="96" y="32"/>
                </a:lnTo>
                <a:lnTo>
                  <a:pt x="96" y="18"/>
                </a:lnTo>
                <a:lnTo>
                  <a:pt x="46" y="18"/>
                </a:lnTo>
                <a:lnTo>
                  <a:pt x="46" y="18"/>
                </a:lnTo>
                <a:lnTo>
                  <a:pt x="55" y="14"/>
                </a:lnTo>
                <a:lnTo>
                  <a:pt x="55" y="14"/>
                </a:lnTo>
                <a:lnTo>
                  <a:pt x="55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9501188" y="2801938"/>
            <a:ext cx="150813" cy="152400"/>
          </a:xfrm>
          <a:custGeom>
            <a:avLst/>
            <a:gdLst>
              <a:gd name="T0" fmla="*/ 27 w 95"/>
              <a:gd name="T1" fmla="*/ 14 h 96"/>
              <a:gd name="T2" fmla="*/ 27 w 95"/>
              <a:gd name="T3" fmla="*/ 9 h 96"/>
              <a:gd name="T4" fmla="*/ 18 w 95"/>
              <a:gd name="T5" fmla="*/ 0 h 96"/>
              <a:gd name="T6" fmla="*/ 4 w 95"/>
              <a:gd name="T7" fmla="*/ 9 h 96"/>
              <a:gd name="T8" fmla="*/ 18 w 95"/>
              <a:gd name="T9" fmla="*/ 23 h 96"/>
              <a:gd name="T10" fmla="*/ 27 w 95"/>
              <a:gd name="T11" fmla="*/ 14 h 96"/>
              <a:gd name="T12" fmla="*/ 22 w 95"/>
              <a:gd name="T13" fmla="*/ 68 h 96"/>
              <a:gd name="T14" fmla="*/ 22 w 95"/>
              <a:gd name="T15" fmla="*/ 55 h 96"/>
              <a:gd name="T16" fmla="*/ 13 w 95"/>
              <a:gd name="T17" fmla="*/ 50 h 96"/>
              <a:gd name="T18" fmla="*/ 0 w 95"/>
              <a:gd name="T19" fmla="*/ 87 h 96"/>
              <a:gd name="T20" fmla="*/ 13 w 95"/>
              <a:gd name="T21" fmla="*/ 96 h 96"/>
              <a:gd name="T22" fmla="*/ 13 w 95"/>
              <a:gd name="T23" fmla="*/ 87 h 96"/>
              <a:gd name="T24" fmla="*/ 18 w 95"/>
              <a:gd name="T25" fmla="*/ 73 h 96"/>
              <a:gd name="T26" fmla="*/ 27 w 95"/>
              <a:gd name="T27" fmla="*/ 78 h 96"/>
              <a:gd name="T28" fmla="*/ 27 w 95"/>
              <a:gd name="T29" fmla="*/ 78 h 96"/>
              <a:gd name="T30" fmla="*/ 32 w 95"/>
              <a:gd name="T31" fmla="*/ 68 h 96"/>
              <a:gd name="T32" fmla="*/ 45 w 95"/>
              <a:gd name="T33" fmla="*/ 96 h 96"/>
              <a:gd name="T34" fmla="*/ 54 w 95"/>
              <a:gd name="T35" fmla="*/ 64 h 96"/>
              <a:gd name="T36" fmla="*/ 59 w 95"/>
              <a:gd name="T37" fmla="*/ 96 h 96"/>
              <a:gd name="T38" fmla="*/ 68 w 95"/>
              <a:gd name="T39" fmla="*/ 91 h 96"/>
              <a:gd name="T40" fmla="*/ 82 w 95"/>
              <a:gd name="T41" fmla="*/ 96 h 96"/>
              <a:gd name="T42" fmla="*/ 95 w 95"/>
              <a:gd name="T43" fmla="*/ 9 h 96"/>
              <a:gd name="T44" fmla="*/ 59 w 95"/>
              <a:gd name="T45" fmla="*/ 50 h 96"/>
              <a:gd name="T46" fmla="*/ 45 w 95"/>
              <a:gd name="T47" fmla="*/ 46 h 96"/>
              <a:gd name="T48" fmla="*/ 54 w 95"/>
              <a:gd name="T49" fmla="*/ 32 h 96"/>
              <a:gd name="T50" fmla="*/ 45 w 95"/>
              <a:gd name="T51" fmla="*/ 23 h 96"/>
              <a:gd name="T52" fmla="*/ 45 w 95"/>
              <a:gd name="T53" fmla="*/ 9 h 96"/>
              <a:gd name="T54" fmla="*/ 45 w 95"/>
              <a:gd name="T55" fmla="*/ 5 h 96"/>
              <a:gd name="T56" fmla="*/ 45 w 95"/>
              <a:gd name="T57" fmla="*/ 5 h 96"/>
              <a:gd name="T58" fmla="*/ 32 w 95"/>
              <a:gd name="T59" fmla="*/ 0 h 96"/>
              <a:gd name="T60" fmla="*/ 22 w 95"/>
              <a:gd name="T61" fmla="*/ 23 h 96"/>
              <a:gd name="T62" fmla="*/ 32 w 95"/>
              <a:gd name="T63" fmla="*/ 32 h 96"/>
              <a:gd name="T64" fmla="*/ 32 w 95"/>
              <a:gd name="T65" fmla="*/ 32 h 96"/>
              <a:gd name="T66" fmla="*/ 22 w 95"/>
              <a:gd name="T67" fmla="*/ 68 h 96"/>
              <a:gd name="T68" fmla="*/ 22 w 95"/>
              <a:gd name="T69" fmla="*/ 68 h 96"/>
              <a:gd name="T70" fmla="*/ 68 w 95"/>
              <a:gd name="T71" fmla="*/ 32 h 96"/>
              <a:gd name="T72" fmla="*/ 82 w 95"/>
              <a:gd name="T73" fmla="*/ 18 h 96"/>
              <a:gd name="T74" fmla="*/ 82 w 95"/>
              <a:gd name="T75" fmla="*/ 32 h 96"/>
              <a:gd name="T76" fmla="*/ 4 w 95"/>
              <a:gd name="T77" fmla="*/ 41 h 96"/>
              <a:gd name="T78" fmla="*/ 22 w 95"/>
              <a:gd name="T79" fmla="*/ 41 h 96"/>
              <a:gd name="T80" fmla="*/ 9 w 95"/>
              <a:gd name="T81" fmla="*/ 27 h 96"/>
              <a:gd name="T82" fmla="*/ 0 w 95"/>
              <a:gd name="T83" fmla="*/ 32 h 96"/>
              <a:gd name="T84" fmla="*/ 4 w 95"/>
              <a:gd name="T85" fmla="*/ 41 h 96"/>
              <a:gd name="T86" fmla="*/ 68 w 95"/>
              <a:gd name="T87" fmla="*/ 55 h 96"/>
              <a:gd name="T88" fmla="*/ 82 w 95"/>
              <a:gd name="T89" fmla="*/ 41 h 96"/>
              <a:gd name="T90" fmla="*/ 68 w 95"/>
              <a:gd name="T91" fmla="*/ 55 h 96"/>
              <a:gd name="T92" fmla="*/ 68 w 95"/>
              <a:gd name="T93" fmla="*/ 64 h 96"/>
              <a:gd name="T94" fmla="*/ 82 w 95"/>
              <a:gd name="T95" fmla="*/ 82 h 96"/>
              <a:gd name="T96" fmla="*/ 68 w 95"/>
              <a:gd name="T97" fmla="*/ 6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5" h="96">
                <a:moveTo>
                  <a:pt x="27" y="14"/>
                </a:moveTo>
                <a:lnTo>
                  <a:pt x="27" y="14"/>
                </a:lnTo>
                <a:lnTo>
                  <a:pt x="27" y="9"/>
                </a:lnTo>
                <a:lnTo>
                  <a:pt x="27" y="9"/>
                </a:lnTo>
                <a:lnTo>
                  <a:pt x="18" y="0"/>
                </a:lnTo>
                <a:lnTo>
                  <a:pt x="18" y="0"/>
                </a:lnTo>
                <a:lnTo>
                  <a:pt x="4" y="9"/>
                </a:lnTo>
                <a:lnTo>
                  <a:pt x="4" y="9"/>
                </a:lnTo>
                <a:lnTo>
                  <a:pt x="18" y="23"/>
                </a:lnTo>
                <a:lnTo>
                  <a:pt x="18" y="23"/>
                </a:lnTo>
                <a:lnTo>
                  <a:pt x="27" y="14"/>
                </a:lnTo>
                <a:lnTo>
                  <a:pt x="27" y="14"/>
                </a:lnTo>
                <a:lnTo>
                  <a:pt x="27" y="14"/>
                </a:lnTo>
                <a:close/>
                <a:moveTo>
                  <a:pt x="22" y="68"/>
                </a:moveTo>
                <a:lnTo>
                  <a:pt x="22" y="55"/>
                </a:lnTo>
                <a:lnTo>
                  <a:pt x="22" y="55"/>
                </a:lnTo>
                <a:lnTo>
                  <a:pt x="13" y="55"/>
                </a:lnTo>
                <a:lnTo>
                  <a:pt x="13" y="50"/>
                </a:lnTo>
                <a:lnTo>
                  <a:pt x="13" y="50"/>
                </a:lnTo>
                <a:lnTo>
                  <a:pt x="0" y="87"/>
                </a:lnTo>
                <a:lnTo>
                  <a:pt x="0" y="87"/>
                </a:lnTo>
                <a:lnTo>
                  <a:pt x="13" y="96"/>
                </a:lnTo>
                <a:lnTo>
                  <a:pt x="13" y="96"/>
                </a:lnTo>
                <a:lnTo>
                  <a:pt x="13" y="87"/>
                </a:lnTo>
                <a:lnTo>
                  <a:pt x="13" y="87"/>
                </a:lnTo>
                <a:lnTo>
                  <a:pt x="18" y="73"/>
                </a:lnTo>
                <a:lnTo>
                  <a:pt x="18" y="73"/>
                </a:lnTo>
                <a:lnTo>
                  <a:pt x="27" y="78"/>
                </a:lnTo>
                <a:lnTo>
                  <a:pt x="27" y="78"/>
                </a:lnTo>
                <a:lnTo>
                  <a:pt x="27" y="78"/>
                </a:lnTo>
                <a:lnTo>
                  <a:pt x="27" y="78"/>
                </a:lnTo>
                <a:lnTo>
                  <a:pt x="32" y="68"/>
                </a:lnTo>
                <a:lnTo>
                  <a:pt x="32" y="96"/>
                </a:lnTo>
                <a:lnTo>
                  <a:pt x="45" y="96"/>
                </a:lnTo>
                <a:lnTo>
                  <a:pt x="45" y="55"/>
                </a:lnTo>
                <a:lnTo>
                  <a:pt x="54" y="64"/>
                </a:lnTo>
                <a:lnTo>
                  <a:pt x="59" y="64"/>
                </a:lnTo>
                <a:lnTo>
                  <a:pt x="59" y="96"/>
                </a:lnTo>
                <a:lnTo>
                  <a:pt x="68" y="96"/>
                </a:lnTo>
                <a:lnTo>
                  <a:pt x="68" y="91"/>
                </a:lnTo>
                <a:lnTo>
                  <a:pt x="82" y="91"/>
                </a:lnTo>
                <a:lnTo>
                  <a:pt x="82" y="96"/>
                </a:lnTo>
                <a:lnTo>
                  <a:pt x="95" y="96"/>
                </a:lnTo>
                <a:lnTo>
                  <a:pt x="95" y="9"/>
                </a:lnTo>
                <a:lnTo>
                  <a:pt x="59" y="9"/>
                </a:lnTo>
                <a:lnTo>
                  <a:pt x="59" y="50"/>
                </a:lnTo>
                <a:lnTo>
                  <a:pt x="50" y="41"/>
                </a:lnTo>
                <a:lnTo>
                  <a:pt x="45" y="46"/>
                </a:lnTo>
                <a:lnTo>
                  <a:pt x="45" y="32"/>
                </a:lnTo>
                <a:lnTo>
                  <a:pt x="54" y="32"/>
                </a:lnTo>
                <a:lnTo>
                  <a:pt x="54" y="23"/>
                </a:lnTo>
                <a:lnTo>
                  <a:pt x="45" y="23"/>
                </a:lnTo>
                <a:lnTo>
                  <a:pt x="45" y="9"/>
                </a:lnTo>
                <a:lnTo>
                  <a:pt x="45" y="9"/>
                </a:lnTo>
                <a:lnTo>
                  <a:pt x="45" y="5"/>
                </a:lnTo>
                <a:lnTo>
                  <a:pt x="45" y="5"/>
                </a:lnTo>
                <a:lnTo>
                  <a:pt x="45" y="5"/>
                </a:lnTo>
                <a:lnTo>
                  <a:pt x="45" y="5"/>
                </a:lnTo>
                <a:lnTo>
                  <a:pt x="36" y="0"/>
                </a:lnTo>
                <a:lnTo>
                  <a:pt x="32" y="0"/>
                </a:lnTo>
                <a:lnTo>
                  <a:pt x="32" y="23"/>
                </a:lnTo>
                <a:lnTo>
                  <a:pt x="22" y="23"/>
                </a:lnTo>
                <a:lnTo>
                  <a:pt x="22" y="32"/>
                </a:lnTo>
                <a:lnTo>
                  <a:pt x="32" y="32"/>
                </a:lnTo>
                <a:lnTo>
                  <a:pt x="32" y="32"/>
                </a:lnTo>
                <a:lnTo>
                  <a:pt x="32" y="32"/>
                </a:lnTo>
                <a:lnTo>
                  <a:pt x="27" y="50"/>
                </a:lnTo>
                <a:lnTo>
                  <a:pt x="22" y="68"/>
                </a:lnTo>
                <a:lnTo>
                  <a:pt x="22" y="68"/>
                </a:lnTo>
                <a:lnTo>
                  <a:pt x="22" y="68"/>
                </a:lnTo>
                <a:close/>
                <a:moveTo>
                  <a:pt x="82" y="32"/>
                </a:moveTo>
                <a:lnTo>
                  <a:pt x="68" y="32"/>
                </a:lnTo>
                <a:lnTo>
                  <a:pt x="68" y="18"/>
                </a:lnTo>
                <a:lnTo>
                  <a:pt x="82" y="18"/>
                </a:lnTo>
                <a:lnTo>
                  <a:pt x="82" y="32"/>
                </a:lnTo>
                <a:lnTo>
                  <a:pt x="82" y="32"/>
                </a:lnTo>
                <a:close/>
                <a:moveTo>
                  <a:pt x="4" y="41"/>
                </a:moveTo>
                <a:lnTo>
                  <a:pt x="4" y="41"/>
                </a:lnTo>
                <a:lnTo>
                  <a:pt x="13" y="50"/>
                </a:lnTo>
                <a:lnTo>
                  <a:pt x="22" y="41"/>
                </a:lnTo>
                <a:lnTo>
                  <a:pt x="22" y="41"/>
                </a:lnTo>
                <a:lnTo>
                  <a:pt x="9" y="27"/>
                </a:lnTo>
                <a:lnTo>
                  <a:pt x="0" y="32"/>
                </a:lnTo>
                <a:lnTo>
                  <a:pt x="0" y="32"/>
                </a:lnTo>
                <a:lnTo>
                  <a:pt x="4" y="41"/>
                </a:lnTo>
                <a:lnTo>
                  <a:pt x="4" y="41"/>
                </a:lnTo>
                <a:lnTo>
                  <a:pt x="4" y="41"/>
                </a:lnTo>
                <a:close/>
                <a:moveTo>
                  <a:pt x="68" y="55"/>
                </a:moveTo>
                <a:lnTo>
                  <a:pt x="68" y="41"/>
                </a:lnTo>
                <a:lnTo>
                  <a:pt x="82" y="41"/>
                </a:lnTo>
                <a:lnTo>
                  <a:pt x="82" y="55"/>
                </a:lnTo>
                <a:lnTo>
                  <a:pt x="68" y="55"/>
                </a:lnTo>
                <a:lnTo>
                  <a:pt x="68" y="55"/>
                </a:lnTo>
                <a:close/>
                <a:moveTo>
                  <a:pt x="68" y="64"/>
                </a:moveTo>
                <a:lnTo>
                  <a:pt x="82" y="64"/>
                </a:lnTo>
                <a:lnTo>
                  <a:pt x="82" y="82"/>
                </a:lnTo>
                <a:lnTo>
                  <a:pt x="68" y="82"/>
                </a:lnTo>
                <a:lnTo>
                  <a:pt x="68" y="64"/>
                </a:lnTo>
                <a:lnTo>
                  <a:pt x="68" y="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9667875" y="2801938"/>
            <a:ext cx="158750" cy="158750"/>
          </a:xfrm>
          <a:custGeom>
            <a:avLst/>
            <a:gdLst>
              <a:gd name="T0" fmla="*/ 18 w 100"/>
              <a:gd name="T1" fmla="*/ 0 h 100"/>
              <a:gd name="T2" fmla="*/ 13 w 100"/>
              <a:gd name="T3" fmla="*/ 5 h 100"/>
              <a:gd name="T4" fmla="*/ 9 w 100"/>
              <a:gd name="T5" fmla="*/ 9 h 100"/>
              <a:gd name="T6" fmla="*/ 13 w 100"/>
              <a:gd name="T7" fmla="*/ 14 h 100"/>
              <a:gd name="T8" fmla="*/ 22 w 100"/>
              <a:gd name="T9" fmla="*/ 23 h 100"/>
              <a:gd name="T10" fmla="*/ 31 w 100"/>
              <a:gd name="T11" fmla="*/ 14 h 100"/>
              <a:gd name="T12" fmla="*/ 50 w 100"/>
              <a:gd name="T13" fmla="*/ 18 h 100"/>
              <a:gd name="T14" fmla="*/ 31 w 100"/>
              <a:gd name="T15" fmla="*/ 41 h 100"/>
              <a:gd name="T16" fmla="*/ 95 w 100"/>
              <a:gd name="T17" fmla="*/ 18 h 100"/>
              <a:gd name="T18" fmla="*/ 77 w 100"/>
              <a:gd name="T19" fmla="*/ 14 h 100"/>
              <a:gd name="T20" fmla="*/ 100 w 100"/>
              <a:gd name="T21" fmla="*/ 5 h 100"/>
              <a:gd name="T22" fmla="*/ 31 w 100"/>
              <a:gd name="T23" fmla="*/ 9 h 100"/>
              <a:gd name="T24" fmla="*/ 31 w 100"/>
              <a:gd name="T25" fmla="*/ 9 h 100"/>
              <a:gd name="T26" fmla="*/ 31 w 100"/>
              <a:gd name="T27" fmla="*/ 9 h 100"/>
              <a:gd name="T28" fmla="*/ 68 w 100"/>
              <a:gd name="T29" fmla="*/ 14 h 100"/>
              <a:gd name="T30" fmla="*/ 63 w 100"/>
              <a:gd name="T31" fmla="*/ 18 h 100"/>
              <a:gd name="T32" fmla="*/ 68 w 100"/>
              <a:gd name="T33" fmla="*/ 14 h 100"/>
              <a:gd name="T34" fmla="*/ 18 w 100"/>
              <a:gd name="T35" fmla="*/ 50 h 100"/>
              <a:gd name="T36" fmla="*/ 27 w 100"/>
              <a:gd name="T37" fmla="*/ 37 h 100"/>
              <a:gd name="T38" fmla="*/ 13 w 100"/>
              <a:gd name="T39" fmla="*/ 27 h 100"/>
              <a:gd name="T40" fmla="*/ 0 w 100"/>
              <a:gd name="T41" fmla="*/ 37 h 100"/>
              <a:gd name="T42" fmla="*/ 18 w 100"/>
              <a:gd name="T43" fmla="*/ 50 h 100"/>
              <a:gd name="T44" fmla="*/ 18 w 100"/>
              <a:gd name="T45" fmla="*/ 50 h 100"/>
              <a:gd name="T46" fmla="*/ 45 w 100"/>
              <a:gd name="T47" fmla="*/ 32 h 100"/>
              <a:gd name="T48" fmla="*/ 50 w 100"/>
              <a:gd name="T49" fmla="*/ 27 h 100"/>
              <a:gd name="T50" fmla="*/ 50 w 100"/>
              <a:gd name="T51" fmla="*/ 32 h 100"/>
              <a:gd name="T52" fmla="*/ 68 w 100"/>
              <a:gd name="T53" fmla="*/ 27 h 100"/>
              <a:gd name="T54" fmla="*/ 63 w 100"/>
              <a:gd name="T55" fmla="*/ 32 h 100"/>
              <a:gd name="T56" fmla="*/ 63 w 100"/>
              <a:gd name="T57" fmla="*/ 27 h 100"/>
              <a:gd name="T58" fmla="*/ 77 w 100"/>
              <a:gd name="T59" fmla="*/ 27 h 100"/>
              <a:gd name="T60" fmla="*/ 82 w 100"/>
              <a:gd name="T61" fmla="*/ 32 h 100"/>
              <a:gd name="T62" fmla="*/ 77 w 100"/>
              <a:gd name="T63" fmla="*/ 32 h 100"/>
              <a:gd name="T64" fmla="*/ 27 w 100"/>
              <a:gd name="T65" fmla="*/ 78 h 100"/>
              <a:gd name="T66" fmla="*/ 59 w 100"/>
              <a:gd name="T67" fmla="*/ 87 h 100"/>
              <a:gd name="T68" fmla="*/ 73 w 100"/>
              <a:gd name="T69" fmla="*/ 100 h 100"/>
              <a:gd name="T70" fmla="*/ 100 w 100"/>
              <a:gd name="T71" fmla="*/ 87 h 100"/>
              <a:gd name="T72" fmla="*/ 73 w 100"/>
              <a:gd name="T73" fmla="*/ 78 h 100"/>
              <a:gd name="T74" fmla="*/ 95 w 100"/>
              <a:gd name="T75" fmla="*/ 73 h 100"/>
              <a:gd name="T76" fmla="*/ 36 w 100"/>
              <a:gd name="T77" fmla="*/ 46 h 100"/>
              <a:gd name="T78" fmla="*/ 59 w 100"/>
              <a:gd name="T79" fmla="*/ 73 h 100"/>
              <a:gd name="T80" fmla="*/ 59 w 100"/>
              <a:gd name="T81" fmla="*/ 78 h 100"/>
              <a:gd name="T82" fmla="*/ 18 w 100"/>
              <a:gd name="T83" fmla="*/ 96 h 100"/>
              <a:gd name="T84" fmla="*/ 27 w 100"/>
              <a:gd name="T85" fmla="*/ 59 h 100"/>
              <a:gd name="T86" fmla="*/ 18 w 100"/>
              <a:gd name="T87" fmla="*/ 50 h 100"/>
              <a:gd name="T88" fmla="*/ 4 w 100"/>
              <a:gd name="T89" fmla="*/ 87 h 100"/>
              <a:gd name="T90" fmla="*/ 4 w 100"/>
              <a:gd name="T91" fmla="*/ 87 h 100"/>
              <a:gd name="T92" fmla="*/ 18 w 100"/>
              <a:gd name="T93" fmla="*/ 96 h 100"/>
              <a:gd name="T94" fmla="*/ 82 w 100"/>
              <a:gd name="T95" fmla="*/ 55 h 100"/>
              <a:gd name="T96" fmla="*/ 50 w 100"/>
              <a:gd name="T97" fmla="*/ 55 h 100"/>
              <a:gd name="T98" fmla="*/ 82 w 100"/>
              <a:gd name="T99" fmla="*/ 55 h 100"/>
              <a:gd name="T100" fmla="*/ 82 w 100"/>
              <a:gd name="T101" fmla="*/ 68 h 100"/>
              <a:gd name="T102" fmla="*/ 50 w 100"/>
              <a:gd name="T103" fmla="*/ 64 h 100"/>
              <a:gd name="T104" fmla="*/ 82 w 100"/>
              <a:gd name="T105" fmla="*/ 6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0" h="100">
                <a:moveTo>
                  <a:pt x="31" y="9"/>
                </a:moveTo>
                <a:lnTo>
                  <a:pt x="18" y="0"/>
                </a:lnTo>
                <a:lnTo>
                  <a:pt x="18" y="0"/>
                </a:lnTo>
                <a:lnTo>
                  <a:pt x="13" y="5"/>
                </a:lnTo>
                <a:lnTo>
                  <a:pt x="13" y="5"/>
                </a:lnTo>
                <a:lnTo>
                  <a:pt x="9" y="9"/>
                </a:lnTo>
                <a:lnTo>
                  <a:pt x="9" y="9"/>
                </a:lnTo>
                <a:lnTo>
                  <a:pt x="13" y="14"/>
                </a:lnTo>
                <a:lnTo>
                  <a:pt x="13" y="14"/>
                </a:lnTo>
                <a:lnTo>
                  <a:pt x="22" y="23"/>
                </a:lnTo>
                <a:lnTo>
                  <a:pt x="22" y="23"/>
                </a:lnTo>
                <a:lnTo>
                  <a:pt x="31" y="14"/>
                </a:lnTo>
                <a:lnTo>
                  <a:pt x="50" y="14"/>
                </a:lnTo>
                <a:lnTo>
                  <a:pt x="50" y="18"/>
                </a:lnTo>
                <a:lnTo>
                  <a:pt x="31" y="18"/>
                </a:lnTo>
                <a:lnTo>
                  <a:pt x="31" y="41"/>
                </a:lnTo>
                <a:lnTo>
                  <a:pt x="95" y="41"/>
                </a:lnTo>
                <a:lnTo>
                  <a:pt x="95" y="18"/>
                </a:lnTo>
                <a:lnTo>
                  <a:pt x="77" y="18"/>
                </a:lnTo>
                <a:lnTo>
                  <a:pt x="77" y="14"/>
                </a:lnTo>
                <a:lnTo>
                  <a:pt x="100" y="14"/>
                </a:lnTo>
                <a:lnTo>
                  <a:pt x="100" y="5"/>
                </a:lnTo>
                <a:lnTo>
                  <a:pt x="31" y="5"/>
                </a:lnTo>
                <a:lnTo>
                  <a:pt x="31" y="9"/>
                </a:lnTo>
                <a:lnTo>
                  <a:pt x="31" y="9"/>
                </a:lnTo>
                <a:lnTo>
                  <a:pt x="31" y="9"/>
                </a:lnTo>
                <a:lnTo>
                  <a:pt x="31" y="9"/>
                </a:lnTo>
                <a:lnTo>
                  <a:pt x="31" y="9"/>
                </a:lnTo>
                <a:lnTo>
                  <a:pt x="31" y="9"/>
                </a:lnTo>
                <a:close/>
                <a:moveTo>
                  <a:pt x="68" y="14"/>
                </a:moveTo>
                <a:lnTo>
                  <a:pt x="68" y="18"/>
                </a:lnTo>
                <a:lnTo>
                  <a:pt x="63" y="18"/>
                </a:lnTo>
                <a:lnTo>
                  <a:pt x="63" y="14"/>
                </a:lnTo>
                <a:lnTo>
                  <a:pt x="68" y="14"/>
                </a:lnTo>
                <a:lnTo>
                  <a:pt x="68" y="14"/>
                </a:lnTo>
                <a:close/>
                <a:moveTo>
                  <a:pt x="18" y="50"/>
                </a:moveTo>
                <a:lnTo>
                  <a:pt x="18" y="50"/>
                </a:lnTo>
                <a:lnTo>
                  <a:pt x="27" y="37"/>
                </a:lnTo>
                <a:lnTo>
                  <a:pt x="27" y="37"/>
                </a:lnTo>
                <a:lnTo>
                  <a:pt x="13" y="27"/>
                </a:lnTo>
                <a:lnTo>
                  <a:pt x="13" y="27"/>
                </a:lnTo>
                <a:lnTo>
                  <a:pt x="0" y="37"/>
                </a:lnTo>
                <a:lnTo>
                  <a:pt x="0" y="37"/>
                </a:lnTo>
                <a:lnTo>
                  <a:pt x="18" y="50"/>
                </a:lnTo>
                <a:lnTo>
                  <a:pt x="18" y="50"/>
                </a:lnTo>
                <a:lnTo>
                  <a:pt x="18" y="50"/>
                </a:lnTo>
                <a:close/>
                <a:moveTo>
                  <a:pt x="50" y="32"/>
                </a:moveTo>
                <a:lnTo>
                  <a:pt x="45" y="32"/>
                </a:lnTo>
                <a:lnTo>
                  <a:pt x="45" y="27"/>
                </a:lnTo>
                <a:lnTo>
                  <a:pt x="50" y="27"/>
                </a:lnTo>
                <a:lnTo>
                  <a:pt x="50" y="32"/>
                </a:lnTo>
                <a:lnTo>
                  <a:pt x="50" y="32"/>
                </a:lnTo>
                <a:close/>
                <a:moveTo>
                  <a:pt x="63" y="27"/>
                </a:moveTo>
                <a:lnTo>
                  <a:pt x="68" y="27"/>
                </a:lnTo>
                <a:lnTo>
                  <a:pt x="68" y="32"/>
                </a:lnTo>
                <a:lnTo>
                  <a:pt x="63" y="32"/>
                </a:lnTo>
                <a:lnTo>
                  <a:pt x="63" y="27"/>
                </a:lnTo>
                <a:lnTo>
                  <a:pt x="63" y="27"/>
                </a:lnTo>
                <a:close/>
                <a:moveTo>
                  <a:pt x="77" y="32"/>
                </a:moveTo>
                <a:lnTo>
                  <a:pt x="77" y="27"/>
                </a:lnTo>
                <a:lnTo>
                  <a:pt x="82" y="27"/>
                </a:lnTo>
                <a:lnTo>
                  <a:pt x="82" y="32"/>
                </a:lnTo>
                <a:lnTo>
                  <a:pt x="77" y="32"/>
                </a:lnTo>
                <a:lnTo>
                  <a:pt x="77" y="32"/>
                </a:lnTo>
                <a:close/>
                <a:moveTo>
                  <a:pt x="59" y="78"/>
                </a:moveTo>
                <a:lnTo>
                  <a:pt x="27" y="78"/>
                </a:lnTo>
                <a:lnTo>
                  <a:pt x="27" y="87"/>
                </a:lnTo>
                <a:lnTo>
                  <a:pt x="59" y="87"/>
                </a:lnTo>
                <a:lnTo>
                  <a:pt x="59" y="100"/>
                </a:lnTo>
                <a:lnTo>
                  <a:pt x="73" y="100"/>
                </a:lnTo>
                <a:lnTo>
                  <a:pt x="73" y="87"/>
                </a:lnTo>
                <a:lnTo>
                  <a:pt x="100" y="87"/>
                </a:lnTo>
                <a:lnTo>
                  <a:pt x="100" y="78"/>
                </a:lnTo>
                <a:lnTo>
                  <a:pt x="73" y="78"/>
                </a:lnTo>
                <a:lnTo>
                  <a:pt x="73" y="73"/>
                </a:lnTo>
                <a:lnTo>
                  <a:pt x="95" y="73"/>
                </a:lnTo>
                <a:lnTo>
                  <a:pt x="95" y="46"/>
                </a:lnTo>
                <a:lnTo>
                  <a:pt x="36" y="46"/>
                </a:lnTo>
                <a:lnTo>
                  <a:pt x="36" y="73"/>
                </a:lnTo>
                <a:lnTo>
                  <a:pt x="59" y="73"/>
                </a:lnTo>
                <a:lnTo>
                  <a:pt x="59" y="78"/>
                </a:lnTo>
                <a:lnTo>
                  <a:pt x="59" y="78"/>
                </a:lnTo>
                <a:close/>
                <a:moveTo>
                  <a:pt x="18" y="96"/>
                </a:moveTo>
                <a:lnTo>
                  <a:pt x="18" y="96"/>
                </a:lnTo>
                <a:lnTo>
                  <a:pt x="27" y="59"/>
                </a:lnTo>
                <a:lnTo>
                  <a:pt x="27" y="59"/>
                </a:lnTo>
                <a:lnTo>
                  <a:pt x="22" y="55"/>
                </a:lnTo>
                <a:lnTo>
                  <a:pt x="18" y="50"/>
                </a:lnTo>
                <a:lnTo>
                  <a:pt x="18" y="50"/>
                </a:lnTo>
                <a:lnTo>
                  <a:pt x="4" y="87"/>
                </a:lnTo>
                <a:lnTo>
                  <a:pt x="4" y="87"/>
                </a:lnTo>
                <a:lnTo>
                  <a:pt x="4" y="87"/>
                </a:lnTo>
                <a:lnTo>
                  <a:pt x="18" y="96"/>
                </a:lnTo>
                <a:lnTo>
                  <a:pt x="18" y="96"/>
                </a:lnTo>
                <a:lnTo>
                  <a:pt x="18" y="96"/>
                </a:lnTo>
                <a:close/>
                <a:moveTo>
                  <a:pt x="82" y="55"/>
                </a:moveTo>
                <a:lnTo>
                  <a:pt x="50" y="55"/>
                </a:lnTo>
                <a:lnTo>
                  <a:pt x="50" y="55"/>
                </a:lnTo>
                <a:lnTo>
                  <a:pt x="82" y="55"/>
                </a:lnTo>
                <a:lnTo>
                  <a:pt x="82" y="55"/>
                </a:lnTo>
                <a:lnTo>
                  <a:pt x="82" y="55"/>
                </a:lnTo>
                <a:close/>
                <a:moveTo>
                  <a:pt x="82" y="68"/>
                </a:moveTo>
                <a:lnTo>
                  <a:pt x="50" y="68"/>
                </a:lnTo>
                <a:lnTo>
                  <a:pt x="50" y="64"/>
                </a:lnTo>
                <a:lnTo>
                  <a:pt x="82" y="64"/>
                </a:lnTo>
                <a:lnTo>
                  <a:pt x="82" y="68"/>
                </a:lnTo>
                <a:lnTo>
                  <a:pt x="82" y="6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9848850" y="2801938"/>
            <a:ext cx="150813" cy="158750"/>
          </a:xfrm>
          <a:custGeom>
            <a:avLst/>
            <a:gdLst>
              <a:gd name="T0" fmla="*/ 59 w 95"/>
              <a:gd name="T1" fmla="*/ 14 h 100"/>
              <a:gd name="T2" fmla="*/ 59 w 95"/>
              <a:gd name="T3" fmla="*/ 14 h 100"/>
              <a:gd name="T4" fmla="*/ 54 w 95"/>
              <a:gd name="T5" fmla="*/ 9 h 100"/>
              <a:gd name="T6" fmla="*/ 54 w 95"/>
              <a:gd name="T7" fmla="*/ 9 h 100"/>
              <a:gd name="T8" fmla="*/ 54 w 95"/>
              <a:gd name="T9" fmla="*/ 0 h 100"/>
              <a:gd name="T10" fmla="*/ 54 w 95"/>
              <a:gd name="T11" fmla="*/ 0 h 100"/>
              <a:gd name="T12" fmla="*/ 45 w 95"/>
              <a:gd name="T13" fmla="*/ 0 h 100"/>
              <a:gd name="T14" fmla="*/ 45 w 95"/>
              <a:gd name="T15" fmla="*/ 0 h 100"/>
              <a:gd name="T16" fmla="*/ 36 w 95"/>
              <a:gd name="T17" fmla="*/ 5 h 100"/>
              <a:gd name="T18" fmla="*/ 36 w 95"/>
              <a:gd name="T19" fmla="*/ 5 h 100"/>
              <a:gd name="T20" fmla="*/ 41 w 95"/>
              <a:gd name="T21" fmla="*/ 18 h 100"/>
              <a:gd name="T22" fmla="*/ 0 w 95"/>
              <a:gd name="T23" fmla="*/ 18 h 100"/>
              <a:gd name="T24" fmla="*/ 0 w 95"/>
              <a:gd name="T25" fmla="*/ 27 h 100"/>
              <a:gd name="T26" fmla="*/ 41 w 95"/>
              <a:gd name="T27" fmla="*/ 27 h 100"/>
              <a:gd name="T28" fmla="*/ 41 w 95"/>
              <a:gd name="T29" fmla="*/ 41 h 100"/>
              <a:gd name="T30" fmla="*/ 13 w 95"/>
              <a:gd name="T31" fmla="*/ 41 h 100"/>
              <a:gd name="T32" fmla="*/ 13 w 95"/>
              <a:gd name="T33" fmla="*/ 87 h 100"/>
              <a:gd name="T34" fmla="*/ 27 w 95"/>
              <a:gd name="T35" fmla="*/ 87 h 100"/>
              <a:gd name="T36" fmla="*/ 27 w 95"/>
              <a:gd name="T37" fmla="*/ 50 h 100"/>
              <a:gd name="T38" fmla="*/ 41 w 95"/>
              <a:gd name="T39" fmla="*/ 50 h 100"/>
              <a:gd name="T40" fmla="*/ 41 w 95"/>
              <a:gd name="T41" fmla="*/ 100 h 100"/>
              <a:gd name="T42" fmla="*/ 54 w 95"/>
              <a:gd name="T43" fmla="*/ 100 h 100"/>
              <a:gd name="T44" fmla="*/ 54 w 95"/>
              <a:gd name="T45" fmla="*/ 50 h 100"/>
              <a:gd name="T46" fmla="*/ 73 w 95"/>
              <a:gd name="T47" fmla="*/ 50 h 100"/>
              <a:gd name="T48" fmla="*/ 73 w 95"/>
              <a:gd name="T49" fmla="*/ 73 h 100"/>
              <a:gd name="T50" fmla="*/ 73 w 95"/>
              <a:gd name="T51" fmla="*/ 73 h 100"/>
              <a:gd name="T52" fmla="*/ 68 w 95"/>
              <a:gd name="T53" fmla="*/ 78 h 100"/>
              <a:gd name="T54" fmla="*/ 59 w 95"/>
              <a:gd name="T55" fmla="*/ 78 h 100"/>
              <a:gd name="T56" fmla="*/ 59 w 95"/>
              <a:gd name="T57" fmla="*/ 78 h 100"/>
              <a:gd name="T58" fmla="*/ 63 w 95"/>
              <a:gd name="T59" fmla="*/ 91 h 100"/>
              <a:gd name="T60" fmla="*/ 63 w 95"/>
              <a:gd name="T61" fmla="*/ 91 h 100"/>
              <a:gd name="T62" fmla="*/ 82 w 95"/>
              <a:gd name="T63" fmla="*/ 87 h 100"/>
              <a:gd name="T64" fmla="*/ 82 w 95"/>
              <a:gd name="T65" fmla="*/ 87 h 100"/>
              <a:gd name="T66" fmla="*/ 86 w 95"/>
              <a:gd name="T67" fmla="*/ 82 h 100"/>
              <a:gd name="T68" fmla="*/ 86 w 95"/>
              <a:gd name="T69" fmla="*/ 41 h 100"/>
              <a:gd name="T70" fmla="*/ 54 w 95"/>
              <a:gd name="T71" fmla="*/ 41 h 100"/>
              <a:gd name="T72" fmla="*/ 54 w 95"/>
              <a:gd name="T73" fmla="*/ 27 h 100"/>
              <a:gd name="T74" fmla="*/ 95 w 95"/>
              <a:gd name="T75" fmla="*/ 27 h 100"/>
              <a:gd name="T76" fmla="*/ 95 w 95"/>
              <a:gd name="T77" fmla="*/ 18 h 100"/>
              <a:gd name="T78" fmla="*/ 50 w 95"/>
              <a:gd name="T79" fmla="*/ 18 h 100"/>
              <a:gd name="T80" fmla="*/ 50 w 95"/>
              <a:gd name="T81" fmla="*/ 18 h 100"/>
              <a:gd name="T82" fmla="*/ 59 w 95"/>
              <a:gd name="T83" fmla="*/ 14 h 100"/>
              <a:gd name="T84" fmla="*/ 59 w 95"/>
              <a:gd name="T85" fmla="*/ 14 h 100"/>
              <a:gd name="T86" fmla="*/ 59 w 95"/>
              <a:gd name="T87" fmla="*/ 1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" h="100">
                <a:moveTo>
                  <a:pt x="59" y="14"/>
                </a:moveTo>
                <a:lnTo>
                  <a:pt x="59" y="14"/>
                </a:lnTo>
                <a:lnTo>
                  <a:pt x="54" y="9"/>
                </a:lnTo>
                <a:lnTo>
                  <a:pt x="54" y="9"/>
                </a:lnTo>
                <a:lnTo>
                  <a:pt x="54" y="0"/>
                </a:lnTo>
                <a:lnTo>
                  <a:pt x="54" y="0"/>
                </a:ln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6" y="5"/>
                </a:lnTo>
                <a:lnTo>
                  <a:pt x="41" y="18"/>
                </a:lnTo>
                <a:lnTo>
                  <a:pt x="0" y="18"/>
                </a:lnTo>
                <a:lnTo>
                  <a:pt x="0" y="27"/>
                </a:lnTo>
                <a:lnTo>
                  <a:pt x="41" y="27"/>
                </a:lnTo>
                <a:lnTo>
                  <a:pt x="41" y="41"/>
                </a:lnTo>
                <a:lnTo>
                  <a:pt x="13" y="41"/>
                </a:lnTo>
                <a:lnTo>
                  <a:pt x="13" y="87"/>
                </a:lnTo>
                <a:lnTo>
                  <a:pt x="27" y="87"/>
                </a:lnTo>
                <a:lnTo>
                  <a:pt x="27" y="50"/>
                </a:lnTo>
                <a:lnTo>
                  <a:pt x="41" y="50"/>
                </a:lnTo>
                <a:lnTo>
                  <a:pt x="41" y="100"/>
                </a:lnTo>
                <a:lnTo>
                  <a:pt x="54" y="100"/>
                </a:lnTo>
                <a:lnTo>
                  <a:pt x="54" y="50"/>
                </a:lnTo>
                <a:lnTo>
                  <a:pt x="73" y="50"/>
                </a:lnTo>
                <a:lnTo>
                  <a:pt x="73" y="73"/>
                </a:lnTo>
                <a:lnTo>
                  <a:pt x="73" y="73"/>
                </a:lnTo>
                <a:lnTo>
                  <a:pt x="68" y="78"/>
                </a:lnTo>
                <a:lnTo>
                  <a:pt x="59" y="78"/>
                </a:lnTo>
                <a:lnTo>
                  <a:pt x="59" y="78"/>
                </a:lnTo>
                <a:lnTo>
                  <a:pt x="63" y="91"/>
                </a:lnTo>
                <a:lnTo>
                  <a:pt x="63" y="91"/>
                </a:lnTo>
                <a:lnTo>
                  <a:pt x="82" y="87"/>
                </a:lnTo>
                <a:lnTo>
                  <a:pt x="82" y="87"/>
                </a:lnTo>
                <a:lnTo>
                  <a:pt x="86" y="82"/>
                </a:lnTo>
                <a:lnTo>
                  <a:pt x="86" y="41"/>
                </a:lnTo>
                <a:lnTo>
                  <a:pt x="54" y="41"/>
                </a:lnTo>
                <a:lnTo>
                  <a:pt x="54" y="27"/>
                </a:lnTo>
                <a:lnTo>
                  <a:pt x="95" y="27"/>
                </a:lnTo>
                <a:lnTo>
                  <a:pt x="95" y="18"/>
                </a:lnTo>
                <a:lnTo>
                  <a:pt x="50" y="18"/>
                </a:lnTo>
                <a:lnTo>
                  <a:pt x="50" y="18"/>
                </a:lnTo>
                <a:lnTo>
                  <a:pt x="59" y="14"/>
                </a:lnTo>
                <a:lnTo>
                  <a:pt x="59" y="14"/>
                </a:lnTo>
                <a:lnTo>
                  <a:pt x="5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7356475" y="882650"/>
            <a:ext cx="160338" cy="160338"/>
          </a:xfrm>
          <a:custGeom>
            <a:avLst/>
            <a:gdLst>
              <a:gd name="T0" fmla="*/ 37 w 101"/>
              <a:gd name="T1" fmla="*/ 41 h 101"/>
              <a:gd name="T2" fmla="*/ 0 w 101"/>
              <a:gd name="T3" fmla="*/ 5 h 101"/>
              <a:gd name="T4" fmla="*/ 23 w 101"/>
              <a:gd name="T5" fmla="*/ 18 h 101"/>
              <a:gd name="T6" fmla="*/ 5 w 101"/>
              <a:gd name="T7" fmla="*/ 28 h 101"/>
              <a:gd name="T8" fmla="*/ 23 w 101"/>
              <a:gd name="T9" fmla="*/ 64 h 101"/>
              <a:gd name="T10" fmla="*/ 23 w 101"/>
              <a:gd name="T11" fmla="*/ 78 h 101"/>
              <a:gd name="T12" fmla="*/ 18 w 101"/>
              <a:gd name="T13" fmla="*/ 87 h 101"/>
              <a:gd name="T14" fmla="*/ 5 w 101"/>
              <a:gd name="T15" fmla="*/ 87 h 101"/>
              <a:gd name="T16" fmla="*/ 5 w 101"/>
              <a:gd name="T17" fmla="*/ 87 h 101"/>
              <a:gd name="T18" fmla="*/ 14 w 101"/>
              <a:gd name="T19" fmla="*/ 101 h 101"/>
              <a:gd name="T20" fmla="*/ 37 w 101"/>
              <a:gd name="T21" fmla="*/ 91 h 101"/>
              <a:gd name="T22" fmla="*/ 37 w 101"/>
              <a:gd name="T23" fmla="*/ 50 h 101"/>
              <a:gd name="T24" fmla="*/ 18 w 101"/>
              <a:gd name="T25" fmla="*/ 41 h 101"/>
              <a:gd name="T26" fmla="*/ 59 w 101"/>
              <a:gd name="T27" fmla="*/ 5 h 101"/>
              <a:gd name="T28" fmla="*/ 59 w 101"/>
              <a:gd name="T29" fmla="*/ 0 h 101"/>
              <a:gd name="T30" fmla="*/ 50 w 101"/>
              <a:gd name="T31" fmla="*/ 0 h 101"/>
              <a:gd name="T32" fmla="*/ 46 w 101"/>
              <a:gd name="T33" fmla="*/ 41 h 101"/>
              <a:gd name="T34" fmla="*/ 37 w 101"/>
              <a:gd name="T35" fmla="*/ 50 h 101"/>
              <a:gd name="T36" fmla="*/ 46 w 101"/>
              <a:gd name="T37" fmla="*/ 82 h 101"/>
              <a:gd name="T38" fmla="*/ 37 w 101"/>
              <a:gd name="T39" fmla="*/ 87 h 101"/>
              <a:gd name="T40" fmla="*/ 37 w 101"/>
              <a:gd name="T41" fmla="*/ 87 h 101"/>
              <a:gd name="T42" fmla="*/ 41 w 101"/>
              <a:gd name="T43" fmla="*/ 91 h 101"/>
              <a:gd name="T44" fmla="*/ 46 w 101"/>
              <a:gd name="T45" fmla="*/ 101 h 101"/>
              <a:gd name="T46" fmla="*/ 50 w 101"/>
              <a:gd name="T47" fmla="*/ 96 h 101"/>
              <a:gd name="T48" fmla="*/ 69 w 101"/>
              <a:gd name="T49" fmla="*/ 87 h 101"/>
              <a:gd name="T50" fmla="*/ 64 w 101"/>
              <a:gd name="T51" fmla="*/ 73 h 101"/>
              <a:gd name="T52" fmla="*/ 59 w 101"/>
              <a:gd name="T53" fmla="*/ 78 h 101"/>
              <a:gd name="T54" fmla="*/ 59 w 101"/>
              <a:gd name="T55" fmla="*/ 50 h 101"/>
              <a:gd name="T56" fmla="*/ 64 w 101"/>
              <a:gd name="T57" fmla="*/ 50 h 101"/>
              <a:gd name="T58" fmla="*/ 69 w 101"/>
              <a:gd name="T59" fmla="*/ 78 h 101"/>
              <a:gd name="T60" fmla="*/ 87 w 101"/>
              <a:gd name="T61" fmla="*/ 96 h 101"/>
              <a:gd name="T62" fmla="*/ 101 w 101"/>
              <a:gd name="T63" fmla="*/ 87 h 101"/>
              <a:gd name="T64" fmla="*/ 82 w 101"/>
              <a:gd name="T65" fmla="*/ 73 h 101"/>
              <a:gd name="T66" fmla="*/ 78 w 101"/>
              <a:gd name="T67" fmla="*/ 50 h 101"/>
              <a:gd name="T68" fmla="*/ 96 w 101"/>
              <a:gd name="T69" fmla="*/ 41 h 101"/>
              <a:gd name="T70" fmla="*/ 59 w 101"/>
              <a:gd name="T71" fmla="*/ 9 h 101"/>
              <a:gd name="T72" fmla="*/ 59 w 101"/>
              <a:gd name="T73" fmla="*/ 9 h 101"/>
              <a:gd name="T74" fmla="*/ 59 w 101"/>
              <a:gd name="T75" fmla="*/ 5 h 101"/>
              <a:gd name="T76" fmla="*/ 78 w 101"/>
              <a:gd name="T77" fmla="*/ 5 h 101"/>
              <a:gd name="T78" fmla="*/ 69 w 101"/>
              <a:gd name="T79" fmla="*/ 18 h 101"/>
              <a:gd name="T80" fmla="*/ 59 w 101"/>
              <a:gd name="T81" fmla="*/ 28 h 101"/>
              <a:gd name="T82" fmla="*/ 69 w 101"/>
              <a:gd name="T83" fmla="*/ 37 h 101"/>
              <a:gd name="T84" fmla="*/ 91 w 101"/>
              <a:gd name="T85" fmla="*/ 9 h 101"/>
              <a:gd name="T86" fmla="*/ 78 w 101"/>
              <a:gd name="T87" fmla="*/ 5 h 101"/>
              <a:gd name="T88" fmla="*/ 78 w 101"/>
              <a:gd name="T89" fmla="*/ 5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1" h="101">
                <a:moveTo>
                  <a:pt x="18" y="41"/>
                </a:moveTo>
                <a:lnTo>
                  <a:pt x="37" y="41"/>
                </a:lnTo>
                <a:lnTo>
                  <a:pt x="37" y="5"/>
                </a:lnTo>
                <a:lnTo>
                  <a:pt x="0" y="5"/>
                </a:lnTo>
                <a:lnTo>
                  <a:pt x="0" y="18"/>
                </a:lnTo>
                <a:lnTo>
                  <a:pt x="23" y="18"/>
                </a:lnTo>
                <a:lnTo>
                  <a:pt x="23" y="28"/>
                </a:lnTo>
                <a:lnTo>
                  <a:pt x="5" y="28"/>
                </a:lnTo>
                <a:lnTo>
                  <a:pt x="5" y="64"/>
                </a:lnTo>
                <a:lnTo>
                  <a:pt x="23" y="64"/>
                </a:lnTo>
                <a:lnTo>
                  <a:pt x="23" y="78"/>
                </a:lnTo>
                <a:lnTo>
                  <a:pt x="23" y="78"/>
                </a:lnTo>
                <a:lnTo>
                  <a:pt x="23" y="82"/>
                </a:lnTo>
                <a:lnTo>
                  <a:pt x="18" y="87"/>
                </a:lnTo>
                <a:lnTo>
                  <a:pt x="5" y="87"/>
                </a:lnTo>
                <a:lnTo>
                  <a:pt x="5" y="87"/>
                </a:lnTo>
                <a:lnTo>
                  <a:pt x="5" y="87"/>
                </a:lnTo>
                <a:lnTo>
                  <a:pt x="5" y="87"/>
                </a:lnTo>
                <a:lnTo>
                  <a:pt x="14" y="101"/>
                </a:lnTo>
                <a:lnTo>
                  <a:pt x="14" y="101"/>
                </a:lnTo>
                <a:lnTo>
                  <a:pt x="32" y="96"/>
                </a:lnTo>
                <a:lnTo>
                  <a:pt x="37" y="91"/>
                </a:lnTo>
                <a:lnTo>
                  <a:pt x="37" y="82"/>
                </a:lnTo>
                <a:lnTo>
                  <a:pt x="37" y="50"/>
                </a:lnTo>
                <a:lnTo>
                  <a:pt x="18" y="50"/>
                </a:lnTo>
                <a:lnTo>
                  <a:pt x="18" y="41"/>
                </a:lnTo>
                <a:lnTo>
                  <a:pt x="18" y="41"/>
                </a:lnTo>
                <a:close/>
                <a:moveTo>
                  <a:pt x="59" y="5"/>
                </a:moveTo>
                <a:lnTo>
                  <a:pt x="59" y="5"/>
                </a:lnTo>
                <a:lnTo>
                  <a:pt x="59" y="0"/>
                </a:lnTo>
                <a:lnTo>
                  <a:pt x="59" y="0"/>
                </a:lnTo>
                <a:lnTo>
                  <a:pt x="50" y="0"/>
                </a:lnTo>
                <a:lnTo>
                  <a:pt x="46" y="0"/>
                </a:lnTo>
                <a:lnTo>
                  <a:pt x="46" y="41"/>
                </a:lnTo>
                <a:lnTo>
                  <a:pt x="37" y="41"/>
                </a:lnTo>
                <a:lnTo>
                  <a:pt x="37" y="50"/>
                </a:lnTo>
                <a:lnTo>
                  <a:pt x="46" y="50"/>
                </a:lnTo>
                <a:lnTo>
                  <a:pt x="46" y="82"/>
                </a:lnTo>
                <a:lnTo>
                  <a:pt x="46" y="82"/>
                </a:lnTo>
                <a:lnTo>
                  <a:pt x="37" y="87"/>
                </a:lnTo>
                <a:lnTo>
                  <a:pt x="37" y="87"/>
                </a:lnTo>
                <a:lnTo>
                  <a:pt x="37" y="87"/>
                </a:lnTo>
                <a:lnTo>
                  <a:pt x="41" y="91"/>
                </a:lnTo>
                <a:lnTo>
                  <a:pt x="41" y="91"/>
                </a:lnTo>
                <a:lnTo>
                  <a:pt x="46" y="101"/>
                </a:lnTo>
                <a:lnTo>
                  <a:pt x="46" y="101"/>
                </a:lnTo>
                <a:lnTo>
                  <a:pt x="50" y="96"/>
                </a:lnTo>
                <a:lnTo>
                  <a:pt x="50" y="96"/>
                </a:lnTo>
                <a:lnTo>
                  <a:pt x="69" y="87"/>
                </a:lnTo>
                <a:lnTo>
                  <a:pt x="69" y="87"/>
                </a:lnTo>
                <a:lnTo>
                  <a:pt x="64" y="73"/>
                </a:lnTo>
                <a:lnTo>
                  <a:pt x="64" y="73"/>
                </a:lnTo>
                <a:lnTo>
                  <a:pt x="59" y="78"/>
                </a:lnTo>
                <a:lnTo>
                  <a:pt x="59" y="78"/>
                </a:lnTo>
                <a:lnTo>
                  <a:pt x="59" y="78"/>
                </a:lnTo>
                <a:lnTo>
                  <a:pt x="59" y="50"/>
                </a:lnTo>
                <a:lnTo>
                  <a:pt x="64" y="50"/>
                </a:lnTo>
                <a:lnTo>
                  <a:pt x="64" y="50"/>
                </a:lnTo>
                <a:lnTo>
                  <a:pt x="64" y="64"/>
                </a:lnTo>
                <a:lnTo>
                  <a:pt x="69" y="78"/>
                </a:lnTo>
                <a:lnTo>
                  <a:pt x="78" y="91"/>
                </a:lnTo>
                <a:lnTo>
                  <a:pt x="87" y="96"/>
                </a:lnTo>
                <a:lnTo>
                  <a:pt x="87" y="96"/>
                </a:lnTo>
                <a:lnTo>
                  <a:pt x="101" y="87"/>
                </a:lnTo>
                <a:lnTo>
                  <a:pt x="101" y="87"/>
                </a:lnTo>
                <a:lnTo>
                  <a:pt x="82" y="73"/>
                </a:lnTo>
                <a:lnTo>
                  <a:pt x="78" y="59"/>
                </a:lnTo>
                <a:lnTo>
                  <a:pt x="78" y="50"/>
                </a:lnTo>
                <a:lnTo>
                  <a:pt x="96" y="50"/>
                </a:lnTo>
                <a:lnTo>
                  <a:pt x="96" y="41"/>
                </a:lnTo>
                <a:lnTo>
                  <a:pt x="59" y="41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5"/>
                </a:lnTo>
                <a:lnTo>
                  <a:pt x="59" y="5"/>
                </a:lnTo>
                <a:lnTo>
                  <a:pt x="59" y="5"/>
                </a:lnTo>
                <a:close/>
                <a:moveTo>
                  <a:pt x="78" y="5"/>
                </a:moveTo>
                <a:lnTo>
                  <a:pt x="78" y="5"/>
                </a:lnTo>
                <a:lnTo>
                  <a:pt x="69" y="18"/>
                </a:lnTo>
                <a:lnTo>
                  <a:pt x="59" y="28"/>
                </a:lnTo>
                <a:lnTo>
                  <a:pt x="59" y="28"/>
                </a:lnTo>
                <a:lnTo>
                  <a:pt x="69" y="37"/>
                </a:lnTo>
                <a:lnTo>
                  <a:pt x="69" y="37"/>
                </a:lnTo>
                <a:lnTo>
                  <a:pt x="91" y="9"/>
                </a:lnTo>
                <a:lnTo>
                  <a:pt x="91" y="9"/>
                </a:lnTo>
                <a:lnTo>
                  <a:pt x="91" y="9"/>
                </a:lnTo>
                <a:lnTo>
                  <a:pt x="78" y="5"/>
                </a:lnTo>
                <a:lnTo>
                  <a:pt x="78" y="5"/>
                </a:lnTo>
                <a:lnTo>
                  <a:pt x="78" y="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7531100" y="882650"/>
            <a:ext cx="158750" cy="160338"/>
          </a:xfrm>
          <a:custGeom>
            <a:avLst/>
            <a:gdLst>
              <a:gd name="T0" fmla="*/ 4 w 100"/>
              <a:gd name="T1" fmla="*/ 9 h 101"/>
              <a:gd name="T2" fmla="*/ 18 w 100"/>
              <a:gd name="T3" fmla="*/ 32 h 101"/>
              <a:gd name="T4" fmla="*/ 77 w 100"/>
              <a:gd name="T5" fmla="*/ 23 h 101"/>
              <a:gd name="T6" fmla="*/ 95 w 100"/>
              <a:gd name="T7" fmla="*/ 32 h 101"/>
              <a:gd name="T8" fmla="*/ 54 w 100"/>
              <a:gd name="T9" fmla="*/ 9 h 101"/>
              <a:gd name="T10" fmla="*/ 54 w 100"/>
              <a:gd name="T11" fmla="*/ 5 h 101"/>
              <a:gd name="T12" fmla="*/ 54 w 100"/>
              <a:gd name="T13" fmla="*/ 0 h 101"/>
              <a:gd name="T14" fmla="*/ 36 w 100"/>
              <a:gd name="T15" fmla="*/ 0 h 101"/>
              <a:gd name="T16" fmla="*/ 41 w 100"/>
              <a:gd name="T17" fmla="*/ 9 h 101"/>
              <a:gd name="T18" fmla="*/ 0 w 100"/>
              <a:gd name="T19" fmla="*/ 50 h 101"/>
              <a:gd name="T20" fmla="*/ 9 w 100"/>
              <a:gd name="T21" fmla="*/ 59 h 101"/>
              <a:gd name="T22" fmla="*/ 9 w 100"/>
              <a:gd name="T23" fmla="*/ 64 h 101"/>
              <a:gd name="T24" fmla="*/ 36 w 100"/>
              <a:gd name="T25" fmla="*/ 50 h 101"/>
              <a:gd name="T26" fmla="*/ 36 w 100"/>
              <a:gd name="T27" fmla="*/ 50 h 101"/>
              <a:gd name="T28" fmla="*/ 22 w 100"/>
              <a:gd name="T29" fmla="*/ 64 h 101"/>
              <a:gd name="T30" fmla="*/ 4 w 100"/>
              <a:gd name="T31" fmla="*/ 69 h 101"/>
              <a:gd name="T32" fmla="*/ 9 w 100"/>
              <a:gd name="T33" fmla="*/ 78 h 101"/>
              <a:gd name="T34" fmla="*/ 45 w 100"/>
              <a:gd name="T35" fmla="*/ 59 h 101"/>
              <a:gd name="T36" fmla="*/ 45 w 100"/>
              <a:gd name="T37" fmla="*/ 64 h 101"/>
              <a:gd name="T38" fmla="*/ 0 w 100"/>
              <a:gd name="T39" fmla="*/ 87 h 101"/>
              <a:gd name="T40" fmla="*/ 9 w 100"/>
              <a:gd name="T41" fmla="*/ 96 h 101"/>
              <a:gd name="T42" fmla="*/ 32 w 100"/>
              <a:gd name="T43" fmla="*/ 87 h 101"/>
              <a:gd name="T44" fmla="*/ 50 w 100"/>
              <a:gd name="T45" fmla="*/ 78 h 101"/>
              <a:gd name="T46" fmla="*/ 50 w 100"/>
              <a:gd name="T47" fmla="*/ 78 h 101"/>
              <a:gd name="T48" fmla="*/ 50 w 100"/>
              <a:gd name="T49" fmla="*/ 82 h 101"/>
              <a:gd name="T50" fmla="*/ 41 w 100"/>
              <a:gd name="T51" fmla="*/ 87 h 101"/>
              <a:gd name="T52" fmla="*/ 36 w 100"/>
              <a:gd name="T53" fmla="*/ 87 h 101"/>
              <a:gd name="T54" fmla="*/ 41 w 100"/>
              <a:gd name="T55" fmla="*/ 101 h 101"/>
              <a:gd name="T56" fmla="*/ 59 w 100"/>
              <a:gd name="T57" fmla="*/ 96 h 101"/>
              <a:gd name="T58" fmla="*/ 64 w 100"/>
              <a:gd name="T59" fmla="*/ 82 h 101"/>
              <a:gd name="T60" fmla="*/ 59 w 100"/>
              <a:gd name="T61" fmla="*/ 64 h 101"/>
              <a:gd name="T62" fmla="*/ 64 w 100"/>
              <a:gd name="T63" fmla="*/ 64 h 101"/>
              <a:gd name="T64" fmla="*/ 86 w 100"/>
              <a:gd name="T65" fmla="*/ 96 h 101"/>
              <a:gd name="T66" fmla="*/ 100 w 100"/>
              <a:gd name="T67" fmla="*/ 82 h 101"/>
              <a:gd name="T68" fmla="*/ 82 w 100"/>
              <a:gd name="T69" fmla="*/ 73 h 101"/>
              <a:gd name="T70" fmla="*/ 73 w 100"/>
              <a:gd name="T71" fmla="*/ 59 h 101"/>
              <a:gd name="T72" fmla="*/ 82 w 100"/>
              <a:gd name="T73" fmla="*/ 50 h 101"/>
              <a:gd name="T74" fmla="*/ 86 w 100"/>
              <a:gd name="T75" fmla="*/ 50 h 101"/>
              <a:gd name="T76" fmla="*/ 86 w 100"/>
              <a:gd name="T77" fmla="*/ 46 h 101"/>
              <a:gd name="T78" fmla="*/ 73 w 100"/>
              <a:gd name="T79" fmla="*/ 41 h 101"/>
              <a:gd name="T80" fmla="*/ 54 w 100"/>
              <a:gd name="T81" fmla="*/ 50 h 101"/>
              <a:gd name="T82" fmla="*/ 54 w 100"/>
              <a:gd name="T83" fmla="*/ 50 h 101"/>
              <a:gd name="T84" fmla="*/ 50 w 100"/>
              <a:gd name="T85" fmla="*/ 41 h 101"/>
              <a:gd name="T86" fmla="*/ 73 w 100"/>
              <a:gd name="T87" fmla="*/ 37 h 101"/>
              <a:gd name="T88" fmla="*/ 18 w 100"/>
              <a:gd name="T89" fmla="*/ 28 h 101"/>
              <a:gd name="T90" fmla="*/ 32 w 100"/>
              <a:gd name="T91" fmla="*/ 37 h 101"/>
              <a:gd name="T92" fmla="*/ 22 w 100"/>
              <a:gd name="T93" fmla="*/ 46 h 101"/>
              <a:gd name="T94" fmla="*/ 0 w 100"/>
              <a:gd name="T95" fmla="*/ 5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0" h="101">
                <a:moveTo>
                  <a:pt x="41" y="9"/>
                </a:moveTo>
                <a:lnTo>
                  <a:pt x="4" y="9"/>
                </a:lnTo>
                <a:lnTo>
                  <a:pt x="4" y="32"/>
                </a:lnTo>
                <a:lnTo>
                  <a:pt x="18" y="32"/>
                </a:lnTo>
                <a:lnTo>
                  <a:pt x="18" y="23"/>
                </a:lnTo>
                <a:lnTo>
                  <a:pt x="77" y="23"/>
                </a:lnTo>
                <a:lnTo>
                  <a:pt x="77" y="32"/>
                </a:lnTo>
                <a:lnTo>
                  <a:pt x="95" y="32"/>
                </a:lnTo>
                <a:lnTo>
                  <a:pt x="95" y="9"/>
                </a:lnTo>
                <a:lnTo>
                  <a:pt x="54" y="9"/>
                </a:lnTo>
                <a:lnTo>
                  <a:pt x="54" y="9"/>
                </a:lnTo>
                <a:lnTo>
                  <a:pt x="54" y="5"/>
                </a:lnTo>
                <a:lnTo>
                  <a:pt x="54" y="5"/>
                </a:lnTo>
                <a:lnTo>
                  <a:pt x="54" y="0"/>
                </a:lnTo>
                <a:lnTo>
                  <a:pt x="36" y="0"/>
                </a:lnTo>
                <a:lnTo>
                  <a:pt x="36" y="0"/>
                </a:lnTo>
                <a:lnTo>
                  <a:pt x="41" y="9"/>
                </a:lnTo>
                <a:lnTo>
                  <a:pt x="41" y="9"/>
                </a:lnTo>
                <a:lnTo>
                  <a:pt x="41" y="9"/>
                </a:lnTo>
                <a:close/>
                <a:moveTo>
                  <a:pt x="0" y="50"/>
                </a:moveTo>
                <a:lnTo>
                  <a:pt x="0" y="50"/>
                </a:lnTo>
                <a:lnTo>
                  <a:pt x="9" y="59"/>
                </a:lnTo>
                <a:lnTo>
                  <a:pt x="9" y="59"/>
                </a:lnTo>
                <a:lnTo>
                  <a:pt x="9" y="64"/>
                </a:lnTo>
                <a:lnTo>
                  <a:pt x="9" y="64"/>
                </a:lnTo>
                <a:lnTo>
                  <a:pt x="36" y="50"/>
                </a:lnTo>
                <a:lnTo>
                  <a:pt x="36" y="50"/>
                </a:lnTo>
                <a:lnTo>
                  <a:pt x="36" y="50"/>
                </a:lnTo>
                <a:lnTo>
                  <a:pt x="36" y="50"/>
                </a:lnTo>
                <a:lnTo>
                  <a:pt x="22" y="64"/>
                </a:lnTo>
                <a:lnTo>
                  <a:pt x="4" y="69"/>
                </a:lnTo>
                <a:lnTo>
                  <a:pt x="4" y="69"/>
                </a:lnTo>
                <a:lnTo>
                  <a:pt x="9" y="78"/>
                </a:lnTo>
                <a:lnTo>
                  <a:pt x="9" y="78"/>
                </a:lnTo>
                <a:lnTo>
                  <a:pt x="45" y="59"/>
                </a:lnTo>
                <a:lnTo>
                  <a:pt x="45" y="59"/>
                </a:lnTo>
                <a:lnTo>
                  <a:pt x="45" y="64"/>
                </a:lnTo>
                <a:lnTo>
                  <a:pt x="45" y="64"/>
                </a:lnTo>
                <a:lnTo>
                  <a:pt x="22" y="78"/>
                </a:lnTo>
                <a:lnTo>
                  <a:pt x="0" y="87"/>
                </a:lnTo>
                <a:lnTo>
                  <a:pt x="0" y="87"/>
                </a:lnTo>
                <a:lnTo>
                  <a:pt x="9" y="96"/>
                </a:lnTo>
                <a:lnTo>
                  <a:pt x="9" y="96"/>
                </a:lnTo>
                <a:lnTo>
                  <a:pt x="32" y="87"/>
                </a:lnTo>
                <a:lnTo>
                  <a:pt x="50" y="78"/>
                </a:lnTo>
                <a:lnTo>
                  <a:pt x="50" y="78"/>
                </a:lnTo>
                <a:lnTo>
                  <a:pt x="50" y="78"/>
                </a:lnTo>
                <a:lnTo>
                  <a:pt x="50" y="78"/>
                </a:lnTo>
                <a:lnTo>
                  <a:pt x="50" y="82"/>
                </a:lnTo>
                <a:lnTo>
                  <a:pt x="50" y="82"/>
                </a:lnTo>
                <a:lnTo>
                  <a:pt x="45" y="87"/>
                </a:lnTo>
                <a:lnTo>
                  <a:pt x="41" y="87"/>
                </a:lnTo>
                <a:lnTo>
                  <a:pt x="36" y="87"/>
                </a:lnTo>
                <a:lnTo>
                  <a:pt x="36" y="87"/>
                </a:lnTo>
                <a:lnTo>
                  <a:pt x="41" y="101"/>
                </a:lnTo>
                <a:lnTo>
                  <a:pt x="41" y="101"/>
                </a:lnTo>
                <a:lnTo>
                  <a:pt x="50" y="101"/>
                </a:lnTo>
                <a:lnTo>
                  <a:pt x="59" y="96"/>
                </a:lnTo>
                <a:lnTo>
                  <a:pt x="59" y="96"/>
                </a:lnTo>
                <a:lnTo>
                  <a:pt x="64" y="82"/>
                </a:lnTo>
                <a:lnTo>
                  <a:pt x="64" y="82"/>
                </a:lnTo>
                <a:lnTo>
                  <a:pt x="59" y="64"/>
                </a:lnTo>
                <a:lnTo>
                  <a:pt x="64" y="64"/>
                </a:lnTo>
                <a:lnTo>
                  <a:pt x="64" y="64"/>
                </a:lnTo>
                <a:lnTo>
                  <a:pt x="73" y="82"/>
                </a:lnTo>
                <a:lnTo>
                  <a:pt x="86" y="96"/>
                </a:lnTo>
                <a:lnTo>
                  <a:pt x="86" y="96"/>
                </a:lnTo>
                <a:lnTo>
                  <a:pt x="100" y="82"/>
                </a:lnTo>
                <a:lnTo>
                  <a:pt x="100" y="82"/>
                </a:lnTo>
                <a:lnTo>
                  <a:pt x="82" y="73"/>
                </a:lnTo>
                <a:lnTo>
                  <a:pt x="73" y="59"/>
                </a:lnTo>
                <a:lnTo>
                  <a:pt x="73" y="59"/>
                </a:lnTo>
                <a:lnTo>
                  <a:pt x="82" y="50"/>
                </a:lnTo>
                <a:lnTo>
                  <a:pt x="82" y="50"/>
                </a:lnTo>
                <a:lnTo>
                  <a:pt x="86" y="50"/>
                </a:lnTo>
                <a:lnTo>
                  <a:pt x="86" y="50"/>
                </a:lnTo>
                <a:lnTo>
                  <a:pt x="86" y="46"/>
                </a:lnTo>
                <a:lnTo>
                  <a:pt x="86" y="46"/>
                </a:lnTo>
                <a:lnTo>
                  <a:pt x="73" y="41"/>
                </a:lnTo>
                <a:lnTo>
                  <a:pt x="73" y="41"/>
                </a:lnTo>
                <a:lnTo>
                  <a:pt x="54" y="50"/>
                </a:lnTo>
                <a:lnTo>
                  <a:pt x="54" y="50"/>
                </a:lnTo>
                <a:lnTo>
                  <a:pt x="54" y="50"/>
                </a:lnTo>
                <a:lnTo>
                  <a:pt x="54" y="50"/>
                </a:lnTo>
                <a:lnTo>
                  <a:pt x="50" y="41"/>
                </a:lnTo>
                <a:lnTo>
                  <a:pt x="50" y="41"/>
                </a:lnTo>
                <a:lnTo>
                  <a:pt x="54" y="37"/>
                </a:lnTo>
                <a:lnTo>
                  <a:pt x="73" y="37"/>
                </a:lnTo>
                <a:lnTo>
                  <a:pt x="73" y="28"/>
                </a:lnTo>
                <a:lnTo>
                  <a:pt x="18" y="28"/>
                </a:lnTo>
                <a:lnTo>
                  <a:pt x="18" y="37"/>
                </a:lnTo>
                <a:lnTo>
                  <a:pt x="32" y="37"/>
                </a:lnTo>
                <a:lnTo>
                  <a:pt x="32" y="37"/>
                </a:lnTo>
                <a:lnTo>
                  <a:pt x="22" y="46"/>
                </a:lnTo>
                <a:lnTo>
                  <a:pt x="0" y="50"/>
                </a:lnTo>
                <a:lnTo>
                  <a:pt x="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7697788" y="890588"/>
            <a:ext cx="158750" cy="152400"/>
          </a:xfrm>
          <a:custGeom>
            <a:avLst/>
            <a:gdLst>
              <a:gd name="T0" fmla="*/ 0 w 100"/>
              <a:gd name="T1" fmla="*/ 64 h 96"/>
              <a:gd name="T2" fmla="*/ 9 w 100"/>
              <a:gd name="T3" fmla="*/ 73 h 96"/>
              <a:gd name="T4" fmla="*/ 32 w 100"/>
              <a:gd name="T5" fmla="*/ 64 h 96"/>
              <a:gd name="T6" fmla="*/ 27 w 100"/>
              <a:gd name="T7" fmla="*/ 77 h 96"/>
              <a:gd name="T8" fmla="*/ 9 w 100"/>
              <a:gd name="T9" fmla="*/ 86 h 96"/>
              <a:gd name="T10" fmla="*/ 18 w 100"/>
              <a:gd name="T11" fmla="*/ 96 h 96"/>
              <a:gd name="T12" fmla="*/ 27 w 100"/>
              <a:gd name="T13" fmla="*/ 91 h 96"/>
              <a:gd name="T14" fmla="*/ 41 w 100"/>
              <a:gd name="T15" fmla="*/ 77 h 96"/>
              <a:gd name="T16" fmla="*/ 45 w 100"/>
              <a:gd name="T17" fmla="*/ 64 h 96"/>
              <a:gd name="T18" fmla="*/ 45 w 100"/>
              <a:gd name="T19" fmla="*/ 59 h 96"/>
              <a:gd name="T20" fmla="*/ 45 w 100"/>
              <a:gd name="T21" fmla="*/ 54 h 96"/>
              <a:gd name="T22" fmla="*/ 41 w 100"/>
              <a:gd name="T23" fmla="*/ 54 h 96"/>
              <a:gd name="T24" fmla="*/ 45 w 100"/>
              <a:gd name="T25" fmla="*/ 54 h 96"/>
              <a:gd name="T26" fmla="*/ 54 w 100"/>
              <a:gd name="T27" fmla="*/ 50 h 96"/>
              <a:gd name="T28" fmla="*/ 63 w 100"/>
              <a:gd name="T29" fmla="*/ 59 h 96"/>
              <a:gd name="T30" fmla="*/ 59 w 100"/>
              <a:gd name="T31" fmla="*/ 96 h 96"/>
              <a:gd name="T32" fmla="*/ 73 w 100"/>
              <a:gd name="T33" fmla="*/ 64 h 96"/>
              <a:gd name="T34" fmla="*/ 77 w 100"/>
              <a:gd name="T35" fmla="*/ 64 h 96"/>
              <a:gd name="T36" fmla="*/ 95 w 100"/>
              <a:gd name="T37" fmla="*/ 73 h 96"/>
              <a:gd name="T38" fmla="*/ 95 w 100"/>
              <a:gd name="T39" fmla="*/ 73 h 96"/>
              <a:gd name="T40" fmla="*/ 100 w 100"/>
              <a:gd name="T41" fmla="*/ 59 h 96"/>
              <a:gd name="T42" fmla="*/ 86 w 100"/>
              <a:gd name="T43" fmla="*/ 54 h 96"/>
              <a:gd name="T44" fmla="*/ 86 w 100"/>
              <a:gd name="T45" fmla="*/ 50 h 96"/>
              <a:gd name="T46" fmla="*/ 13 w 100"/>
              <a:gd name="T47" fmla="*/ 0 h 96"/>
              <a:gd name="T48" fmla="*/ 32 w 100"/>
              <a:gd name="T49" fmla="*/ 50 h 96"/>
              <a:gd name="T50" fmla="*/ 18 w 100"/>
              <a:gd name="T51" fmla="*/ 59 h 96"/>
              <a:gd name="T52" fmla="*/ 0 w 100"/>
              <a:gd name="T53" fmla="*/ 64 h 96"/>
              <a:gd name="T54" fmla="*/ 45 w 100"/>
              <a:gd name="T55" fmla="*/ 9 h 96"/>
              <a:gd name="T56" fmla="*/ 27 w 100"/>
              <a:gd name="T57" fmla="*/ 18 h 96"/>
              <a:gd name="T58" fmla="*/ 45 w 100"/>
              <a:gd name="T59" fmla="*/ 9 h 96"/>
              <a:gd name="T60" fmla="*/ 59 w 100"/>
              <a:gd name="T61" fmla="*/ 9 h 96"/>
              <a:gd name="T62" fmla="*/ 73 w 100"/>
              <a:gd name="T63" fmla="*/ 18 h 96"/>
              <a:gd name="T64" fmla="*/ 59 w 100"/>
              <a:gd name="T65" fmla="*/ 9 h 96"/>
              <a:gd name="T66" fmla="*/ 45 w 100"/>
              <a:gd name="T67" fmla="*/ 27 h 96"/>
              <a:gd name="T68" fmla="*/ 27 w 100"/>
              <a:gd name="T69" fmla="*/ 36 h 96"/>
              <a:gd name="T70" fmla="*/ 45 w 100"/>
              <a:gd name="T71" fmla="*/ 27 h 96"/>
              <a:gd name="T72" fmla="*/ 59 w 100"/>
              <a:gd name="T73" fmla="*/ 27 h 96"/>
              <a:gd name="T74" fmla="*/ 73 w 100"/>
              <a:gd name="T75" fmla="*/ 36 h 96"/>
              <a:gd name="T76" fmla="*/ 59 w 100"/>
              <a:gd name="T77" fmla="*/ 2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0" h="96">
                <a:moveTo>
                  <a:pt x="0" y="64"/>
                </a:moveTo>
                <a:lnTo>
                  <a:pt x="0" y="64"/>
                </a:lnTo>
                <a:lnTo>
                  <a:pt x="9" y="73"/>
                </a:lnTo>
                <a:lnTo>
                  <a:pt x="9" y="73"/>
                </a:lnTo>
                <a:lnTo>
                  <a:pt x="32" y="64"/>
                </a:lnTo>
                <a:lnTo>
                  <a:pt x="32" y="64"/>
                </a:lnTo>
                <a:lnTo>
                  <a:pt x="32" y="73"/>
                </a:lnTo>
                <a:lnTo>
                  <a:pt x="27" y="77"/>
                </a:lnTo>
                <a:lnTo>
                  <a:pt x="18" y="82"/>
                </a:lnTo>
                <a:lnTo>
                  <a:pt x="9" y="86"/>
                </a:lnTo>
                <a:lnTo>
                  <a:pt x="9" y="86"/>
                </a:lnTo>
                <a:lnTo>
                  <a:pt x="18" y="96"/>
                </a:lnTo>
                <a:lnTo>
                  <a:pt x="18" y="96"/>
                </a:lnTo>
                <a:lnTo>
                  <a:pt x="27" y="91"/>
                </a:lnTo>
                <a:lnTo>
                  <a:pt x="36" y="86"/>
                </a:lnTo>
                <a:lnTo>
                  <a:pt x="41" y="77"/>
                </a:lnTo>
                <a:lnTo>
                  <a:pt x="45" y="64"/>
                </a:lnTo>
                <a:lnTo>
                  <a:pt x="45" y="64"/>
                </a:lnTo>
                <a:lnTo>
                  <a:pt x="45" y="59"/>
                </a:lnTo>
                <a:lnTo>
                  <a:pt x="45" y="59"/>
                </a:lnTo>
                <a:lnTo>
                  <a:pt x="45" y="54"/>
                </a:lnTo>
                <a:lnTo>
                  <a:pt x="45" y="54"/>
                </a:lnTo>
                <a:lnTo>
                  <a:pt x="41" y="54"/>
                </a:lnTo>
                <a:lnTo>
                  <a:pt x="41" y="54"/>
                </a:lnTo>
                <a:lnTo>
                  <a:pt x="45" y="54"/>
                </a:lnTo>
                <a:lnTo>
                  <a:pt x="45" y="54"/>
                </a:lnTo>
                <a:lnTo>
                  <a:pt x="50" y="50"/>
                </a:lnTo>
                <a:lnTo>
                  <a:pt x="54" y="50"/>
                </a:lnTo>
                <a:lnTo>
                  <a:pt x="54" y="50"/>
                </a:lnTo>
                <a:lnTo>
                  <a:pt x="63" y="59"/>
                </a:lnTo>
                <a:lnTo>
                  <a:pt x="59" y="59"/>
                </a:lnTo>
                <a:lnTo>
                  <a:pt x="59" y="96"/>
                </a:lnTo>
                <a:lnTo>
                  <a:pt x="73" y="96"/>
                </a:lnTo>
                <a:lnTo>
                  <a:pt x="73" y="64"/>
                </a:lnTo>
                <a:lnTo>
                  <a:pt x="73" y="64"/>
                </a:lnTo>
                <a:lnTo>
                  <a:pt x="77" y="64"/>
                </a:lnTo>
                <a:lnTo>
                  <a:pt x="77" y="64"/>
                </a:lnTo>
                <a:lnTo>
                  <a:pt x="95" y="73"/>
                </a:lnTo>
                <a:lnTo>
                  <a:pt x="95" y="73"/>
                </a:lnTo>
                <a:lnTo>
                  <a:pt x="95" y="73"/>
                </a:lnTo>
                <a:lnTo>
                  <a:pt x="95" y="73"/>
                </a:lnTo>
                <a:lnTo>
                  <a:pt x="100" y="59"/>
                </a:lnTo>
                <a:lnTo>
                  <a:pt x="100" y="59"/>
                </a:lnTo>
                <a:lnTo>
                  <a:pt x="86" y="54"/>
                </a:lnTo>
                <a:lnTo>
                  <a:pt x="73" y="50"/>
                </a:lnTo>
                <a:lnTo>
                  <a:pt x="86" y="50"/>
                </a:lnTo>
                <a:lnTo>
                  <a:pt x="86" y="0"/>
                </a:lnTo>
                <a:lnTo>
                  <a:pt x="13" y="0"/>
                </a:lnTo>
                <a:lnTo>
                  <a:pt x="13" y="50"/>
                </a:lnTo>
                <a:lnTo>
                  <a:pt x="32" y="50"/>
                </a:lnTo>
                <a:lnTo>
                  <a:pt x="32" y="50"/>
                </a:lnTo>
                <a:lnTo>
                  <a:pt x="18" y="59"/>
                </a:lnTo>
                <a:lnTo>
                  <a:pt x="0" y="64"/>
                </a:lnTo>
                <a:lnTo>
                  <a:pt x="0" y="64"/>
                </a:lnTo>
                <a:lnTo>
                  <a:pt x="0" y="64"/>
                </a:lnTo>
                <a:close/>
                <a:moveTo>
                  <a:pt x="45" y="9"/>
                </a:moveTo>
                <a:lnTo>
                  <a:pt x="45" y="18"/>
                </a:lnTo>
                <a:lnTo>
                  <a:pt x="27" y="18"/>
                </a:lnTo>
                <a:lnTo>
                  <a:pt x="27" y="9"/>
                </a:lnTo>
                <a:lnTo>
                  <a:pt x="45" y="9"/>
                </a:lnTo>
                <a:lnTo>
                  <a:pt x="45" y="9"/>
                </a:lnTo>
                <a:close/>
                <a:moveTo>
                  <a:pt x="59" y="9"/>
                </a:moveTo>
                <a:lnTo>
                  <a:pt x="73" y="9"/>
                </a:lnTo>
                <a:lnTo>
                  <a:pt x="73" y="18"/>
                </a:lnTo>
                <a:lnTo>
                  <a:pt x="59" y="18"/>
                </a:lnTo>
                <a:lnTo>
                  <a:pt x="59" y="9"/>
                </a:lnTo>
                <a:lnTo>
                  <a:pt x="59" y="9"/>
                </a:lnTo>
                <a:close/>
                <a:moveTo>
                  <a:pt x="45" y="27"/>
                </a:moveTo>
                <a:lnTo>
                  <a:pt x="45" y="36"/>
                </a:lnTo>
                <a:lnTo>
                  <a:pt x="27" y="36"/>
                </a:lnTo>
                <a:lnTo>
                  <a:pt x="27" y="27"/>
                </a:lnTo>
                <a:lnTo>
                  <a:pt x="45" y="27"/>
                </a:lnTo>
                <a:lnTo>
                  <a:pt x="45" y="27"/>
                </a:lnTo>
                <a:close/>
                <a:moveTo>
                  <a:pt x="59" y="27"/>
                </a:moveTo>
                <a:lnTo>
                  <a:pt x="73" y="27"/>
                </a:lnTo>
                <a:lnTo>
                  <a:pt x="73" y="36"/>
                </a:lnTo>
                <a:lnTo>
                  <a:pt x="59" y="36"/>
                </a:lnTo>
                <a:lnTo>
                  <a:pt x="59" y="27"/>
                </a:lnTo>
                <a:lnTo>
                  <a:pt x="59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/>
          </p:cNvSpPr>
          <p:nvPr/>
        </p:nvSpPr>
        <p:spPr bwMode="auto">
          <a:xfrm>
            <a:off x="7878763" y="882650"/>
            <a:ext cx="150813" cy="160338"/>
          </a:xfrm>
          <a:custGeom>
            <a:avLst/>
            <a:gdLst>
              <a:gd name="T0" fmla="*/ 59 w 95"/>
              <a:gd name="T1" fmla="*/ 14 h 101"/>
              <a:gd name="T2" fmla="*/ 59 w 95"/>
              <a:gd name="T3" fmla="*/ 14 h 101"/>
              <a:gd name="T4" fmla="*/ 54 w 95"/>
              <a:gd name="T5" fmla="*/ 9 h 101"/>
              <a:gd name="T6" fmla="*/ 54 w 95"/>
              <a:gd name="T7" fmla="*/ 9 h 101"/>
              <a:gd name="T8" fmla="*/ 54 w 95"/>
              <a:gd name="T9" fmla="*/ 0 h 101"/>
              <a:gd name="T10" fmla="*/ 54 w 95"/>
              <a:gd name="T11" fmla="*/ 0 h 101"/>
              <a:gd name="T12" fmla="*/ 45 w 95"/>
              <a:gd name="T13" fmla="*/ 0 h 101"/>
              <a:gd name="T14" fmla="*/ 45 w 95"/>
              <a:gd name="T15" fmla="*/ 0 h 101"/>
              <a:gd name="T16" fmla="*/ 36 w 95"/>
              <a:gd name="T17" fmla="*/ 5 h 101"/>
              <a:gd name="T18" fmla="*/ 36 w 95"/>
              <a:gd name="T19" fmla="*/ 5 h 101"/>
              <a:gd name="T20" fmla="*/ 41 w 95"/>
              <a:gd name="T21" fmla="*/ 18 h 101"/>
              <a:gd name="T22" fmla="*/ 0 w 95"/>
              <a:gd name="T23" fmla="*/ 18 h 101"/>
              <a:gd name="T24" fmla="*/ 0 w 95"/>
              <a:gd name="T25" fmla="*/ 28 h 101"/>
              <a:gd name="T26" fmla="*/ 41 w 95"/>
              <a:gd name="T27" fmla="*/ 28 h 101"/>
              <a:gd name="T28" fmla="*/ 41 w 95"/>
              <a:gd name="T29" fmla="*/ 41 h 101"/>
              <a:gd name="T30" fmla="*/ 13 w 95"/>
              <a:gd name="T31" fmla="*/ 41 h 101"/>
              <a:gd name="T32" fmla="*/ 13 w 95"/>
              <a:gd name="T33" fmla="*/ 91 h 101"/>
              <a:gd name="T34" fmla="*/ 27 w 95"/>
              <a:gd name="T35" fmla="*/ 91 h 101"/>
              <a:gd name="T36" fmla="*/ 27 w 95"/>
              <a:gd name="T37" fmla="*/ 50 h 101"/>
              <a:gd name="T38" fmla="*/ 41 w 95"/>
              <a:gd name="T39" fmla="*/ 50 h 101"/>
              <a:gd name="T40" fmla="*/ 41 w 95"/>
              <a:gd name="T41" fmla="*/ 101 h 101"/>
              <a:gd name="T42" fmla="*/ 54 w 95"/>
              <a:gd name="T43" fmla="*/ 101 h 101"/>
              <a:gd name="T44" fmla="*/ 54 w 95"/>
              <a:gd name="T45" fmla="*/ 50 h 101"/>
              <a:gd name="T46" fmla="*/ 68 w 95"/>
              <a:gd name="T47" fmla="*/ 50 h 101"/>
              <a:gd name="T48" fmla="*/ 68 w 95"/>
              <a:gd name="T49" fmla="*/ 73 h 101"/>
              <a:gd name="T50" fmla="*/ 68 w 95"/>
              <a:gd name="T51" fmla="*/ 73 h 101"/>
              <a:gd name="T52" fmla="*/ 68 w 95"/>
              <a:gd name="T53" fmla="*/ 78 h 101"/>
              <a:gd name="T54" fmla="*/ 59 w 95"/>
              <a:gd name="T55" fmla="*/ 78 h 101"/>
              <a:gd name="T56" fmla="*/ 59 w 95"/>
              <a:gd name="T57" fmla="*/ 78 h 101"/>
              <a:gd name="T58" fmla="*/ 64 w 95"/>
              <a:gd name="T59" fmla="*/ 91 h 101"/>
              <a:gd name="T60" fmla="*/ 64 w 95"/>
              <a:gd name="T61" fmla="*/ 91 h 101"/>
              <a:gd name="T62" fmla="*/ 77 w 95"/>
              <a:gd name="T63" fmla="*/ 87 h 101"/>
              <a:gd name="T64" fmla="*/ 82 w 95"/>
              <a:gd name="T65" fmla="*/ 87 h 101"/>
              <a:gd name="T66" fmla="*/ 86 w 95"/>
              <a:gd name="T67" fmla="*/ 82 h 101"/>
              <a:gd name="T68" fmla="*/ 86 w 95"/>
              <a:gd name="T69" fmla="*/ 41 h 101"/>
              <a:gd name="T70" fmla="*/ 54 w 95"/>
              <a:gd name="T71" fmla="*/ 41 h 101"/>
              <a:gd name="T72" fmla="*/ 54 w 95"/>
              <a:gd name="T73" fmla="*/ 28 h 101"/>
              <a:gd name="T74" fmla="*/ 95 w 95"/>
              <a:gd name="T75" fmla="*/ 28 h 101"/>
              <a:gd name="T76" fmla="*/ 95 w 95"/>
              <a:gd name="T77" fmla="*/ 18 h 101"/>
              <a:gd name="T78" fmla="*/ 45 w 95"/>
              <a:gd name="T79" fmla="*/ 18 h 101"/>
              <a:gd name="T80" fmla="*/ 45 w 95"/>
              <a:gd name="T81" fmla="*/ 18 h 101"/>
              <a:gd name="T82" fmla="*/ 59 w 95"/>
              <a:gd name="T83" fmla="*/ 14 h 101"/>
              <a:gd name="T84" fmla="*/ 59 w 95"/>
              <a:gd name="T85" fmla="*/ 14 h 101"/>
              <a:gd name="T86" fmla="*/ 59 w 95"/>
              <a:gd name="T87" fmla="*/ 14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" h="101">
                <a:moveTo>
                  <a:pt x="59" y="14"/>
                </a:moveTo>
                <a:lnTo>
                  <a:pt x="59" y="14"/>
                </a:lnTo>
                <a:lnTo>
                  <a:pt x="54" y="9"/>
                </a:lnTo>
                <a:lnTo>
                  <a:pt x="54" y="9"/>
                </a:lnTo>
                <a:lnTo>
                  <a:pt x="54" y="0"/>
                </a:lnTo>
                <a:lnTo>
                  <a:pt x="54" y="0"/>
                </a:ln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6" y="5"/>
                </a:lnTo>
                <a:lnTo>
                  <a:pt x="41" y="18"/>
                </a:lnTo>
                <a:lnTo>
                  <a:pt x="0" y="18"/>
                </a:lnTo>
                <a:lnTo>
                  <a:pt x="0" y="28"/>
                </a:lnTo>
                <a:lnTo>
                  <a:pt x="41" y="28"/>
                </a:lnTo>
                <a:lnTo>
                  <a:pt x="41" y="41"/>
                </a:lnTo>
                <a:lnTo>
                  <a:pt x="13" y="41"/>
                </a:lnTo>
                <a:lnTo>
                  <a:pt x="13" y="91"/>
                </a:lnTo>
                <a:lnTo>
                  <a:pt x="27" y="91"/>
                </a:lnTo>
                <a:lnTo>
                  <a:pt x="27" y="50"/>
                </a:lnTo>
                <a:lnTo>
                  <a:pt x="41" y="50"/>
                </a:lnTo>
                <a:lnTo>
                  <a:pt x="41" y="101"/>
                </a:lnTo>
                <a:lnTo>
                  <a:pt x="54" y="101"/>
                </a:lnTo>
                <a:lnTo>
                  <a:pt x="54" y="50"/>
                </a:lnTo>
                <a:lnTo>
                  <a:pt x="68" y="50"/>
                </a:lnTo>
                <a:lnTo>
                  <a:pt x="68" y="73"/>
                </a:lnTo>
                <a:lnTo>
                  <a:pt x="68" y="73"/>
                </a:lnTo>
                <a:lnTo>
                  <a:pt x="68" y="78"/>
                </a:lnTo>
                <a:lnTo>
                  <a:pt x="59" y="78"/>
                </a:lnTo>
                <a:lnTo>
                  <a:pt x="59" y="78"/>
                </a:lnTo>
                <a:lnTo>
                  <a:pt x="64" y="91"/>
                </a:lnTo>
                <a:lnTo>
                  <a:pt x="64" y="91"/>
                </a:lnTo>
                <a:lnTo>
                  <a:pt x="77" y="87"/>
                </a:lnTo>
                <a:lnTo>
                  <a:pt x="82" y="87"/>
                </a:lnTo>
                <a:lnTo>
                  <a:pt x="86" y="82"/>
                </a:lnTo>
                <a:lnTo>
                  <a:pt x="86" y="41"/>
                </a:lnTo>
                <a:lnTo>
                  <a:pt x="54" y="41"/>
                </a:lnTo>
                <a:lnTo>
                  <a:pt x="54" y="28"/>
                </a:lnTo>
                <a:lnTo>
                  <a:pt x="95" y="28"/>
                </a:lnTo>
                <a:lnTo>
                  <a:pt x="95" y="18"/>
                </a:lnTo>
                <a:lnTo>
                  <a:pt x="45" y="18"/>
                </a:lnTo>
                <a:lnTo>
                  <a:pt x="45" y="18"/>
                </a:lnTo>
                <a:lnTo>
                  <a:pt x="59" y="14"/>
                </a:lnTo>
                <a:lnTo>
                  <a:pt x="59" y="14"/>
                </a:lnTo>
                <a:lnTo>
                  <a:pt x="5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 noEditPoints="1"/>
          </p:cNvSpPr>
          <p:nvPr/>
        </p:nvSpPr>
        <p:spPr bwMode="auto">
          <a:xfrm>
            <a:off x="9174163" y="1939925"/>
            <a:ext cx="152400" cy="160338"/>
          </a:xfrm>
          <a:custGeom>
            <a:avLst/>
            <a:gdLst>
              <a:gd name="T0" fmla="*/ 41 w 96"/>
              <a:gd name="T1" fmla="*/ 14 h 101"/>
              <a:gd name="T2" fmla="*/ 28 w 96"/>
              <a:gd name="T3" fmla="*/ 0 h 101"/>
              <a:gd name="T4" fmla="*/ 19 w 96"/>
              <a:gd name="T5" fmla="*/ 9 h 101"/>
              <a:gd name="T6" fmla="*/ 0 w 96"/>
              <a:gd name="T7" fmla="*/ 18 h 101"/>
              <a:gd name="T8" fmla="*/ 92 w 96"/>
              <a:gd name="T9" fmla="*/ 28 h 101"/>
              <a:gd name="T10" fmla="*/ 69 w 96"/>
              <a:gd name="T11" fmla="*/ 18 h 101"/>
              <a:gd name="T12" fmla="*/ 73 w 96"/>
              <a:gd name="T13" fmla="*/ 9 h 101"/>
              <a:gd name="T14" fmla="*/ 78 w 96"/>
              <a:gd name="T15" fmla="*/ 5 h 101"/>
              <a:gd name="T16" fmla="*/ 73 w 96"/>
              <a:gd name="T17" fmla="*/ 5 h 101"/>
              <a:gd name="T18" fmla="*/ 60 w 96"/>
              <a:gd name="T19" fmla="*/ 0 h 101"/>
              <a:gd name="T20" fmla="*/ 60 w 96"/>
              <a:gd name="T21" fmla="*/ 5 h 101"/>
              <a:gd name="T22" fmla="*/ 55 w 96"/>
              <a:gd name="T23" fmla="*/ 18 h 101"/>
              <a:gd name="T24" fmla="*/ 37 w 96"/>
              <a:gd name="T25" fmla="*/ 18 h 101"/>
              <a:gd name="T26" fmla="*/ 41 w 96"/>
              <a:gd name="T27" fmla="*/ 14 h 101"/>
              <a:gd name="T28" fmla="*/ 28 w 96"/>
              <a:gd name="T29" fmla="*/ 87 h 101"/>
              <a:gd name="T30" fmla="*/ 32 w 96"/>
              <a:gd name="T31" fmla="*/ 64 h 101"/>
              <a:gd name="T32" fmla="*/ 28 w 96"/>
              <a:gd name="T33" fmla="*/ 87 h 101"/>
              <a:gd name="T34" fmla="*/ 50 w 96"/>
              <a:gd name="T35" fmla="*/ 87 h 101"/>
              <a:gd name="T36" fmla="*/ 46 w 96"/>
              <a:gd name="T37" fmla="*/ 64 h 101"/>
              <a:gd name="T38" fmla="*/ 50 w 96"/>
              <a:gd name="T39" fmla="*/ 87 h 101"/>
              <a:gd name="T40" fmla="*/ 64 w 96"/>
              <a:gd name="T41" fmla="*/ 87 h 101"/>
              <a:gd name="T42" fmla="*/ 69 w 96"/>
              <a:gd name="T43" fmla="*/ 64 h 101"/>
              <a:gd name="T44" fmla="*/ 64 w 96"/>
              <a:gd name="T45" fmla="*/ 87 h 101"/>
              <a:gd name="T46" fmla="*/ 87 w 96"/>
              <a:gd name="T47" fmla="*/ 55 h 101"/>
              <a:gd name="T48" fmla="*/ 92 w 96"/>
              <a:gd name="T49" fmla="*/ 46 h 101"/>
              <a:gd name="T50" fmla="*/ 60 w 96"/>
              <a:gd name="T51" fmla="*/ 28 h 101"/>
              <a:gd name="T52" fmla="*/ 50 w 96"/>
              <a:gd name="T53" fmla="*/ 37 h 101"/>
              <a:gd name="T54" fmla="*/ 60 w 96"/>
              <a:gd name="T55" fmla="*/ 46 h 101"/>
              <a:gd name="T56" fmla="*/ 73 w 96"/>
              <a:gd name="T57" fmla="*/ 55 h 101"/>
              <a:gd name="T58" fmla="*/ 23 w 96"/>
              <a:gd name="T59" fmla="*/ 55 h 101"/>
              <a:gd name="T60" fmla="*/ 37 w 96"/>
              <a:gd name="T61" fmla="*/ 41 h 101"/>
              <a:gd name="T62" fmla="*/ 46 w 96"/>
              <a:gd name="T63" fmla="*/ 37 h 101"/>
              <a:gd name="T64" fmla="*/ 32 w 96"/>
              <a:gd name="T65" fmla="*/ 32 h 101"/>
              <a:gd name="T66" fmla="*/ 28 w 96"/>
              <a:gd name="T67" fmla="*/ 32 h 101"/>
              <a:gd name="T68" fmla="*/ 0 w 96"/>
              <a:gd name="T69" fmla="*/ 50 h 101"/>
              <a:gd name="T70" fmla="*/ 9 w 96"/>
              <a:gd name="T71" fmla="*/ 59 h 101"/>
              <a:gd name="T72" fmla="*/ 14 w 96"/>
              <a:gd name="T73" fmla="*/ 87 h 101"/>
              <a:gd name="T74" fmla="*/ 0 w 96"/>
              <a:gd name="T75" fmla="*/ 101 h 101"/>
              <a:gd name="T76" fmla="*/ 96 w 96"/>
              <a:gd name="T77" fmla="*/ 87 h 101"/>
              <a:gd name="T78" fmla="*/ 82 w 96"/>
              <a:gd name="T79" fmla="*/ 59 h 101"/>
              <a:gd name="T80" fmla="*/ 87 w 96"/>
              <a:gd name="T81" fmla="*/ 55 h 101"/>
              <a:gd name="T82" fmla="*/ 87 w 96"/>
              <a:gd name="T83" fmla="*/ 55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" h="101">
                <a:moveTo>
                  <a:pt x="41" y="14"/>
                </a:moveTo>
                <a:lnTo>
                  <a:pt x="41" y="14"/>
                </a:lnTo>
                <a:lnTo>
                  <a:pt x="28" y="0"/>
                </a:lnTo>
                <a:lnTo>
                  <a:pt x="28" y="0"/>
                </a:lnTo>
                <a:lnTo>
                  <a:pt x="19" y="9"/>
                </a:lnTo>
                <a:lnTo>
                  <a:pt x="19" y="9"/>
                </a:lnTo>
                <a:lnTo>
                  <a:pt x="28" y="18"/>
                </a:lnTo>
                <a:lnTo>
                  <a:pt x="0" y="18"/>
                </a:lnTo>
                <a:lnTo>
                  <a:pt x="0" y="28"/>
                </a:lnTo>
                <a:lnTo>
                  <a:pt x="92" y="28"/>
                </a:lnTo>
                <a:lnTo>
                  <a:pt x="92" y="18"/>
                </a:lnTo>
                <a:lnTo>
                  <a:pt x="69" y="18"/>
                </a:lnTo>
                <a:lnTo>
                  <a:pt x="69" y="18"/>
                </a:lnTo>
                <a:lnTo>
                  <a:pt x="73" y="9"/>
                </a:lnTo>
                <a:lnTo>
                  <a:pt x="73" y="9"/>
                </a:lnTo>
                <a:lnTo>
                  <a:pt x="78" y="5"/>
                </a:lnTo>
                <a:lnTo>
                  <a:pt x="78" y="5"/>
                </a:lnTo>
                <a:lnTo>
                  <a:pt x="73" y="5"/>
                </a:lnTo>
                <a:lnTo>
                  <a:pt x="73" y="5"/>
                </a:lnTo>
                <a:lnTo>
                  <a:pt x="60" y="0"/>
                </a:lnTo>
                <a:lnTo>
                  <a:pt x="60" y="0"/>
                </a:lnTo>
                <a:lnTo>
                  <a:pt x="60" y="5"/>
                </a:lnTo>
                <a:lnTo>
                  <a:pt x="60" y="5"/>
                </a:lnTo>
                <a:lnTo>
                  <a:pt x="55" y="18"/>
                </a:lnTo>
                <a:lnTo>
                  <a:pt x="37" y="18"/>
                </a:lnTo>
                <a:lnTo>
                  <a:pt x="37" y="18"/>
                </a:lnTo>
                <a:lnTo>
                  <a:pt x="41" y="14"/>
                </a:lnTo>
                <a:lnTo>
                  <a:pt x="41" y="14"/>
                </a:lnTo>
                <a:lnTo>
                  <a:pt x="41" y="14"/>
                </a:lnTo>
                <a:close/>
                <a:moveTo>
                  <a:pt x="28" y="87"/>
                </a:moveTo>
                <a:lnTo>
                  <a:pt x="28" y="64"/>
                </a:lnTo>
                <a:lnTo>
                  <a:pt x="32" y="64"/>
                </a:lnTo>
                <a:lnTo>
                  <a:pt x="32" y="87"/>
                </a:lnTo>
                <a:lnTo>
                  <a:pt x="28" y="87"/>
                </a:lnTo>
                <a:lnTo>
                  <a:pt x="28" y="87"/>
                </a:lnTo>
                <a:close/>
                <a:moveTo>
                  <a:pt x="50" y="87"/>
                </a:moveTo>
                <a:lnTo>
                  <a:pt x="46" y="87"/>
                </a:lnTo>
                <a:lnTo>
                  <a:pt x="46" y="64"/>
                </a:lnTo>
                <a:lnTo>
                  <a:pt x="50" y="64"/>
                </a:lnTo>
                <a:lnTo>
                  <a:pt x="50" y="87"/>
                </a:lnTo>
                <a:lnTo>
                  <a:pt x="50" y="87"/>
                </a:lnTo>
                <a:close/>
                <a:moveTo>
                  <a:pt x="64" y="87"/>
                </a:moveTo>
                <a:lnTo>
                  <a:pt x="64" y="64"/>
                </a:lnTo>
                <a:lnTo>
                  <a:pt x="69" y="64"/>
                </a:lnTo>
                <a:lnTo>
                  <a:pt x="69" y="87"/>
                </a:lnTo>
                <a:lnTo>
                  <a:pt x="64" y="87"/>
                </a:lnTo>
                <a:lnTo>
                  <a:pt x="64" y="87"/>
                </a:lnTo>
                <a:close/>
                <a:moveTo>
                  <a:pt x="87" y="55"/>
                </a:moveTo>
                <a:lnTo>
                  <a:pt x="87" y="55"/>
                </a:lnTo>
                <a:lnTo>
                  <a:pt x="92" y="46"/>
                </a:lnTo>
                <a:lnTo>
                  <a:pt x="92" y="46"/>
                </a:lnTo>
                <a:lnTo>
                  <a:pt x="60" y="28"/>
                </a:lnTo>
                <a:lnTo>
                  <a:pt x="60" y="28"/>
                </a:lnTo>
                <a:lnTo>
                  <a:pt x="50" y="37"/>
                </a:lnTo>
                <a:lnTo>
                  <a:pt x="50" y="37"/>
                </a:lnTo>
                <a:lnTo>
                  <a:pt x="60" y="46"/>
                </a:lnTo>
                <a:lnTo>
                  <a:pt x="60" y="46"/>
                </a:lnTo>
                <a:lnTo>
                  <a:pt x="73" y="55"/>
                </a:lnTo>
                <a:lnTo>
                  <a:pt x="23" y="55"/>
                </a:lnTo>
                <a:lnTo>
                  <a:pt x="23" y="55"/>
                </a:lnTo>
                <a:lnTo>
                  <a:pt x="37" y="41"/>
                </a:lnTo>
                <a:lnTo>
                  <a:pt x="37" y="41"/>
                </a:lnTo>
                <a:lnTo>
                  <a:pt x="46" y="37"/>
                </a:lnTo>
                <a:lnTo>
                  <a:pt x="46" y="37"/>
                </a:lnTo>
                <a:lnTo>
                  <a:pt x="32" y="32"/>
                </a:lnTo>
                <a:lnTo>
                  <a:pt x="32" y="32"/>
                </a:lnTo>
                <a:lnTo>
                  <a:pt x="28" y="32"/>
                </a:lnTo>
                <a:lnTo>
                  <a:pt x="28" y="32"/>
                </a:lnTo>
                <a:lnTo>
                  <a:pt x="0" y="50"/>
                </a:lnTo>
                <a:lnTo>
                  <a:pt x="0" y="50"/>
                </a:lnTo>
                <a:lnTo>
                  <a:pt x="9" y="59"/>
                </a:lnTo>
                <a:lnTo>
                  <a:pt x="9" y="59"/>
                </a:lnTo>
                <a:lnTo>
                  <a:pt x="14" y="59"/>
                </a:lnTo>
                <a:lnTo>
                  <a:pt x="14" y="87"/>
                </a:lnTo>
                <a:lnTo>
                  <a:pt x="0" y="87"/>
                </a:lnTo>
                <a:lnTo>
                  <a:pt x="0" y="101"/>
                </a:lnTo>
                <a:lnTo>
                  <a:pt x="96" y="101"/>
                </a:lnTo>
                <a:lnTo>
                  <a:pt x="96" y="87"/>
                </a:lnTo>
                <a:lnTo>
                  <a:pt x="82" y="87"/>
                </a:lnTo>
                <a:lnTo>
                  <a:pt x="82" y="59"/>
                </a:lnTo>
                <a:lnTo>
                  <a:pt x="82" y="59"/>
                </a:lnTo>
                <a:lnTo>
                  <a:pt x="87" y="55"/>
                </a:lnTo>
                <a:lnTo>
                  <a:pt x="87" y="55"/>
                </a:lnTo>
                <a:lnTo>
                  <a:pt x="87" y="5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 noEditPoints="1"/>
          </p:cNvSpPr>
          <p:nvPr/>
        </p:nvSpPr>
        <p:spPr bwMode="auto">
          <a:xfrm>
            <a:off x="9355138" y="1947863"/>
            <a:ext cx="138113" cy="144463"/>
          </a:xfrm>
          <a:custGeom>
            <a:avLst/>
            <a:gdLst>
              <a:gd name="T0" fmla="*/ 9 w 87"/>
              <a:gd name="T1" fmla="*/ 91 h 91"/>
              <a:gd name="T2" fmla="*/ 9 w 87"/>
              <a:gd name="T3" fmla="*/ 64 h 91"/>
              <a:gd name="T4" fmla="*/ 9 w 87"/>
              <a:gd name="T5" fmla="*/ 64 h 91"/>
              <a:gd name="T6" fmla="*/ 19 w 87"/>
              <a:gd name="T7" fmla="*/ 77 h 91"/>
              <a:gd name="T8" fmla="*/ 19 w 87"/>
              <a:gd name="T9" fmla="*/ 77 h 91"/>
              <a:gd name="T10" fmla="*/ 28 w 87"/>
              <a:gd name="T11" fmla="*/ 73 h 91"/>
              <a:gd name="T12" fmla="*/ 32 w 87"/>
              <a:gd name="T13" fmla="*/ 68 h 91"/>
              <a:gd name="T14" fmla="*/ 37 w 87"/>
              <a:gd name="T15" fmla="*/ 64 h 91"/>
              <a:gd name="T16" fmla="*/ 37 w 87"/>
              <a:gd name="T17" fmla="*/ 54 h 91"/>
              <a:gd name="T18" fmla="*/ 37 w 87"/>
              <a:gd name="T19" fmla="*/ 54 h 91"/>
              <a:gd name="T20" fmla="*/ 32 w 87"/>
              <a:gd name="T21" fmla="*/ 45 h 91"/>
              <a:gd name="T22" fmla="*/ 28 w 87"/>
              <a:gd name="T23" fmla="*/ 36 h 91"/>
              <a:gd name="T24" fmla="*/ 28 w 87"/>
              <a:gd name="T25" fmla="*/ 36 h 91"/>
              <a:gd name="T26" fmla="*/ 32 w 87"/>
              <a:gd name="T27" fmla="*/ 23 h 91"/>
              <a:gd name="T28" fmla="*/ 32 w 87"/>
              <a:gd name="T29" fmla="*/ 23 h 91"/>
              <a:gd name="T30" fmla="*/ 37 w 87"/>
              <a:gd name="T31" fmla="*/ 0 h 91"/>
              <a:gd name="T32" fmla="*/ 0 w 87"/>
              <a:gd name="T33" fmla="*/ 0 h 91"/>
              <a:gd name="T34" fmla="*/ 0 w 87"/>
              <a:gd name="T35" fmla="*/ 91 h 91"/>
              <a:gd name="T36" fmla="*/ 9 w 87"/>
              <a:gd name="T37" fmla="*/ 91 h 91"/>
              <a:gd name="T38" fmla="*/ 9 w 87"/>
              <a:gd name="T39" fmla="*/ 91 h 91"/>
              <a:gd name="T40" fmla="*/ 51 w 87"/>
              <a:gd name="T41" fmla="*/ 91 h 91"/>
              <a:gd name="T42" fmla="*/ 51 w 87"/>
              <a:gd name="T43" fmla="*/ 82 h 91"/>
              <a:gd name="T44" fmla="*/ 69 w 87"/>
              <a:gd name="T45" fmla="*/ 82 h 91"/>
              <a:gd name="T46" fmla="*/ 69 w 87"/>
              <a:gd name="T47" fmla="*/ 91 h 91"/>
              <a:gd name="T48" fmla="*/ 87 w 87"/>
              <a:gd name="T49" fmla="*/ 91 h 91"/>
              <a:gd name="T50" fmla="*/ 87 w 87"/>
              <a:gd name="T51" fmla="*/ 4 h 91"/>
              <a:gd name="T52" fmla="*/ 37 w 87"/>
              <a:gd name="T53" fmla="*/ 4 h 91"/>
              <a:gd name="T54" fmla="*/ 37 w 87"/>
              <a:gd name="T55" fmla="*/ 91 h 91"/>
              <a:gd name="T56" fmla="*/ 51 w 87"/>
              <a:gd name="T57" fmla="*/ 91 h 91"/>
              <a:gd name="T58" fmla="*/ 51 w 87"/>
              <a:gd name="T59" fmla="*/ 91 h 91"/>
              <a:gd name="T60" fmla="*/ 14 w 87"/>
              <a:gd name="T61" fmla="*/ 36 h 91"/>
              <a:gd name="T62" fmla="*/ 14 w 87"/>
              <a:gd name="T63" fmla="*/ 36 h 91"/>
              <a:gd name="T64" fmla="*/ 23 w 87"/>
              <a:gd name="T65" fmla="*/ 50 h 91"/>
              <a:gd name="T66" fmla="*/ 23 w 87"/>
              <a:gd name="T67" fmla="*/ 50 h 91"/>
              <a:gd name="T68" fmla="*/ 19 w 87"/>
              <a:gd name="T69" fmla="*/ 59 h 91"/>
              <a:gd name="T70" fmla="*/ 9 w 87"/>
              <a:gd name="T71" fmla="*/ 59 h 91"/>
              <a:gd name="T72" fmla="*/ 9 w 87"/>
              <a:gd name="T73" fmla="*/ 13 h 91"/>
              <a:gd name="T74" fmla="*/ 19 w 87"/>
              <a:gd name="T75" fmla="*/ 13 h 91"/>
              <a:gd name="T76" fmla="*/ 19 w 87"/>
              <a:gd name="T77" fmla="*/ 13 h 91"/>
              <a:gd name="T78" fmla="*/ 14 w 87"/>
              <a:gd name="T79" fmla="*/ 36 h 91"/>
              <a:gd name="T80" fmla="*/ 14 w 87"/>
              <a:gd name="T81" fmla="*/ 36 h 91"/>
              <a:gd name="T82" fmla="*/ 14 w 87"/>
              <a:gd name="T83" fmla="*/ 36 h 91"/>
              <a:gd name="T84" fmla="*/ 51 w 87"/>
              <a:gd name="T85" fmla="*/ 36 h 91"/>
              <a:gd name="T86" fmla="*/ 51 w 87"/>
              <a:gd name="T87" fmla="*/ 13 h 91"/>
              <a:gd name="T88" fmla="*/ 73 w 87"/>
              <a:gd name="T89" fmla="*/ 13 h 91"/>
              <a:gd name="T90" fmla="*/ 73 w 87"/>
              <a:gd name="T91" fmla="*/ 36 h 91"/>
              <a:gd name="T92" fmla="*/ 51 w 87"/>
              <a:gd name="T93" fmla="*/ 36 h 91"/>
              <a:gd name="T94" fmla="*/ 51 w 87"/>
              <a:gd name="T95" fmla="*/ 36 h 91"/>
              <a:gd name="T96" fmla="*/ 73 w 87"/>
              <a:gd name="T97" fmla="*/ 45 h 91"/>
              <a:gd name="T98" fmla="*/ 73 w 87"/>
              <a:gd name="T99" fmla="*/ 68 h 91"/>
              <a:gd name="T100" fmla="*/ 51 w 87"/>
              <a:gd name="T101" fmla="*/ 68 h 91"/>
              <a:gd name="T102" fmla="*/ 51 w 87"/>
              <a:gd name="T103" fmla="*/ 45 h 91"/>
              <a:gd name="T104" fmla="*/ 73 w 87"/>
              <a:gd name="T105" fmla="*/ 45 h 91"/>
              <a:gd name="T106" fmla="*/ 73 w 87"/>
              <a:gd name="T107" fmla="*/ 4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" h="91">
                <a:moveTo>
                  <a:pt x="9" y="91"/>
                </a:moveTo>
                <a:lnTo>
                  <a:pt x="9" y="64"/>
                </a:lnTo>
                <a:lnTo>
                  <a:pt x="9" y="64"/>
                </a:lnTo>
                <a:lnTo>
                  <a:pt x="19" y="77"/>
                </a:lnTo>
                <a:lnTo>
                  <a:pt x="19" y="77"/>
                </a:lnTo>
                <a:lnTo>
                  <a:pt x="28" y="73"/>
                </a:lnTo>
                <a:lnTo>
                  <a:pt x="32" y="68"/>
                </a:lnTo>
                <a:lnTo>
                  <a:pt x="37" y="64"/>
                </a:lnTo>
                <a:lnTo>
                  <a:pt x="37" y="54"/>
                </a:lnTo>
                <a:lnTo>
                  <a:pt x="37" y="54"/>
                </a:lnTo>
                <a:lnTo>
                  <a:pt x="32" y="45"/>
                </a:lnTo>
                <a:lnTo>
                  <a:pt x="28" y="36"/>
                </a:lnTo>
                <a:lnTo>
                  <a:pt x="28" y="36"/>
                </a:lnTo>
                <a:lnTo>
                  <a:pt x="32" y="23"/>
                </a:lnTo>
                <a:lnTo>
                  <a:pt x="32" y="23"/>
                </a:lnTo>
                <a:lnTo>
                  <a:pt x="37" y="0"/>
                </a:lnTo>
                <a:lnTo>
                  <a:pt x="0" y="0"/>
                </a:lnTo>
                <a:lnTo>
                  <a:pt x="0" y="91"/>
                </a:lnTo>
                <a:lnTo>
                  <a:pt x="9" y="91"/>
                </a:lnTo>
                <a:lnTo>
                  <a:pt x="9" y="91"/>
                </a:lnTo>
                <a:close/>
                <a:moveTo>
                  <a:pt x="51" y="91"/>
                </a:moveTo>
                <a:lnTo>
                  <a:pt x="51" y="82"/>
                </a:lnTo>
                <a:lnTo>
                  <a:pt x="69" y="82"/>
                </a:lnTo>
                <a:lnTo>
                  <a:pt x="69" y="91"/>
                </a:lnTo>
                <a:lnTo>
                  <a:pt x="87" y="91"/>
                </a:lnTo>
                <a:lnTo>
                  <a:pt x="87" y="4"/>
                </a:lnTo>
                <a:lnTo>
                  <a:pt x="37" y="4"/>
                </a:lnTo>
                <a:lnTo>
                  <a:pt x="37" y="91"/>
                </a:lnTo>
                <a:lnTo>
                  <a:pt x="51" y="91"/>
                </a:lnTo>
                <a:lnTo>
                  <a:pt x="51" y="91"/>
                </a:lnTo>
                <a:close/>
                <a:moveTo>
                  <a:pt x="14" y="36"/>
                </a:moveTo>
                <a:lnTo>
                  <a:pt x="14" y="36"/>
                </a:lnTo>
                <a:lnTo>
                  <a:pt x="23" y="50"/>
                </a:lnTo>
                <a:lnTo>
                  <a:pt x="23" y="50"/>
                </a:lnTo>
                <a:lnTo>
                  <a:pt x="19" y="59"/>
                </a:lnTo>
                <a:lnTo>
                  <a:pt x="9" y="59"/>
                </a:lnTo>
                <a:lnTo>
                  <a:pt x="9" y="13"/>
                </a:lnTo>
                <a:lnTo>
                  <a:pt x="19" y="13"/>
                </a:lnTo>
                <a:lnTo>
                  <a:pt x="19" y="13"/>
                </a:lnTo>
                <a:lnTo>
                  <a:pt x="14" y="36"/>
                </a:lnTo>
                <a:lnTo>
                  <a:pt x="14" y="36"/>
                </a:lnTo>
                <a:lnTo>
                  <a:pt x="14" y="36"/>
                </a:lnTo>
                <a:close/>
                <a:moveTo>
                  <a:pt x="51" y="36"/>
                </a:moveTo>
                <a:lnTo>
                  <a:pt x="51" y="13"/>
                </a:lnTo>
                <a:lnTo>
                  <a:pt x="73" y="13"/>
                </a:lnTo>
                <a:lnTo>
                  <a:pt x="73" y="36"/>
                </a:lnTo>
                <a:lnTo>
                  <a:pt x="51" y="36"/>
                </a:lnTo>
                <a:lnTo>
                  <a:pt x="51" y="36"/>
                </a:lnTo>
                <a:close/>
                <a:moveTo>
                  <a:pt x="73" y="45"/>
                </a:moveTo>
                <a:lnTo>
                  <a:pt x="73" y="68"/>
                </a:lnTo>
                <a:lnTo>
                  <a:pt x="51" y="68"/>
                </a:lnTo>
                <a:lnTo>
                  <a:pt x="51" y="45"/>
                </a:lnTo>
                <a:lnTo>
                  <a:pt x="73" y="45"/>
                </a:lnTo>
                <a:lnTo>
                  <a:pt x="73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/>
          </p:cNvSpPr>
          <p:nvPr/>
        </p:nvSpPr>
        <p:spPr bwMode="auto">
          <a:xfrm>
            <a:off x="9521825" y="1939925"/>
            <a:ext cx="152400" cy="160338"/>
          </a:xfrm>
          <a:custGeom>
            <a:avLst/>
            <a:gdLst>
              <a:gd name="T0" fmla="*/ 55 w 96"/>
              <a:gd name="T1" fmla="*/ 14 h 101"/>
              <a:gd name="T2" fmla="*/ 55 w 96"/>
              <a:gd name="T3" fmla="*/ 14 h 101"/>
              <a:gd name="T4" fmla="*/ 55 w 96"/>
              <a:gd name="T5" fmla="*/ 9 h 101"/>
              <a:gd name="T6" fmla="*/ 55 w 96"/>
              <a:gd name="T7" fmla="*/ 9 h 101"/>
              <a:gd name="T8" fmla="*/ 55 w 96"/>
              <a:gd name="T9" fmla="*/ 0 h 101"/>
              <a:gd name="T10" fmla="*/ 55 w 96"/>
              <a:gd name="T11" fmla="*/ 0 h 101"/>
              <a:gd name="T12" fmla="*/ 46 w 96"/>
              <a:gd name="T13" fmla="*/ 5 h 101"/>
              <a:gd name="T14" fmla="*/ 46 w 96"/>
              <a:gd name="T15" fmla="*/ 5 h 101"/>
              <a:gd name="T16" fmla="*/ 37 w 96"/>
              <a:gd name="T17" fmla="*/ 5 h 101"/>
              <a:gd name="T18" fmla="*/ 37 w 96"/>
              <a:gd name="T19" fmla="*/ 5 h 101"/>
              <a:gd name="T20" fmla="*/ 41 w 96"/>
              <a:gd name="T21" fmla="*/ 18 h 101"/>
              <a:gd name="T22" fmla="*/ 0 w 96"/>
              <a:gd name="T23" fmla="*/ 18 h 101"/>
              <a:gd name="T24" fmla="*/ 0 w 96"/>
              <a:gd name="T25" fmla="*/ 32 h 101"/>
              <a:gd name="T26" fmla="*/ 41 w 96"/>
              <a:gd name="T27" fmla="*/ 32 h 101"/>
              <a:gd name="T28" fmla="*/ 41 w 96"/>
              <a:gd name="T29" fmla="*/ 41 h 101"/>
              <a:gd name="T30" fmla="*/ 9 w 96"/>
              <a:gd name="T31" fmla="*/ 41 h 101"/>
              <a:gd name="T32" fmla="*/ 9 w 96"/>
              <a:gd name="T33" fmla="*/ 91 h 101"/>
              <a:gd name="T34" fmla="*/ 28 w 96"/>
              <a:gd name="T35" fmla="*/ 91 h 101"/>
              <a:gd name="T36" fmla="*/ 28 w 96"/>
              <a:gd name="T37" fmla="*/ 55 h 101"/>
              <a:gd name="T38" fmla="*/ 41 w 96"/>
              <a:gd name="T39" fmla="*/ 55 h 101"/>
              <a:gd name="T40" fmla="*/ 41 w 96"/>
              <a:gd name="T41" fmla="*/ 101 h 101"/>
              <a:gd name="T42" fmla="*/ 55 w 96"/>
              <a:gd name="T43" fmla="*/ 101 h 101"/>
              <a:gd name="T44" fmla="*/ 55 w 96"/>
              <a:gd name="T45" fmla="*/ 55 h 101"/>
              <a:gd name="T46" fmla="*/ 69 w 96"/>
              <a:gd name="T47" fmla="*/ 55 h 101"/>
              <a:gd name="T48" fmla="*/ 69 w 96"/>
              <a:gd name="T49" fmla="*/ 73 h 101"/>
              <a:gd name="T50" fmla="*/ 69 w 96"/>
              <a:gd name="T51" fmla="*/ 73 h 101"/>
              <a:gd name="T52" fmla="*/ 69 w 96"/>
              <a:gd name="T53" fmla="*/ 78 h 101"/>
              <a:gd name="T54" fmla="*/ 60 w 96"/>
              <a:gd name="T55" fmla="*/ 78 h 101"/>
              <a:gd name="T56" fmla="*/ 60 w 96"/>
              <a:gd name="T57" fmla="*/ 78 h 101"/>
              <a:gd name="T58" fmla="*/ 60 w 96"/>
              <a:gd name="T59" fmla="*/ 91 h 101"/>
              <a:gd name="T60" fmla="*/ 60 w 96"/>
              <a:gd name="T61" fmla="*/ 91 h 101"/>
              <a:gd name="T62" fmla="*/ 78 w 96"/>
              <a:gd name="T63" fmla="*/ 91 h 101"/>
              <a:gd name="T64" fmla="*/ 82 w 96"/>
              <a:gd name="T65" fmla="*/ 87 h 101"/>
              <a:gd name="T66" fmla="*/ 82 w 96"/>
              <a:gd name="T67" fmla="*/ 82 h 101"/>
              <a:gd name="T68" fmla="*/ 82 w 96"/>
              <a:gd name="T69" fmla="*/ 41 h 101"/>
              <a:gd name="T70" fmla="*/ 55 w 96"/>
              <a:gd name="T71" fmla="*/ 41 h 101"/>
              <a:gd name="T72" fmla="*/ 55 w 96"/>
              <a:gd name="T73" fmla="*/ 32 h 101"/>
              <a:gd name="T74" fmla="*/ 96 w 96"/>
              <a:gd name="T75" fmla="*/ 32 h 101"/>
              <a:gd name="T76" fmla="*/ 96 w 96"/>
              <a:gd name="T77" fmla="*/ 18 h 101"/>
              <a:gd name="T78" fmla="*/ 46 w 96"/>
              <a:gd name="T79" fmla="*/ 18 h 101"/>
              <a:gd name="T80" fmla="*/ 46 w 96"/>
              <a:gd name="T81" fmla="*/ 18 h 101"/>
              <a:gd name="T82" fmla="*/ 55 w 96"/>
              <a:gd name="T83" fmla="*/ 14 h 101"/>
              <a:gd name="T84" fmla="*/ 55 w 96"/>
              <a:gd name="T85" fmla="*/ 14 h 101"/>
              <a:gd name="T86" fmla="*/ 55 w 96"/>
              <a:gd name="T87" fmla="*/ 14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101">
                <a:moveTo>
                  <a:pt x="55" y="14"/>
                </a:moveTo>
                <a:lnTo>
                  <a:pt x="55" y="14"/>
                </a:lnTo>
                <a:lnTo>
                  <a:pt x="55" y="9"/>
                </a:lnTo>
                <a:lnTo>
                  <a:pt x="55" y="9"/>
                </a:lnTo>
                <a:lnTo>
                  <a:pt x="55" y="0"/>
                </a:lnTo>
                <a:lnTo>
                  <a:pt x="55" y="0"/>
                </a:lnTo>
                <a:lnTo>
                  <a:pt x="46" y="5"/>
                </a:lnTo>
                <a:lnTo>
                  <a:pt x="46" y="5"/>
                </a:lnTo>
                <a:lnTo>
                  <a:pt x="37" y="5"/>
                </a:lnTo>
                <a:lnTo>
                  <a:pt x="37" y="5"/>
                </a:lnTo>
                <a:lnTo>
                  <a:pt x="41" y="18"/>
                </a:lnTo>
                <a:lnTo>
                  <a:pt x="0" y="18"/>
                </a:lnTo>
                <a:lnTo>
                  <a:pt x="0" y="32"/>
                </a:lnTo>
                <a:lnTo>
                  <a:pt x="41" y="32"/>
                </a:lnTo>
                <a:lnTo>
                  <a:pt x="41" y="41"/>
                </a:lnTo>
                <a:lnTo>
                  <a:pt x="9" y="41"/>
                </a:lnTo>
                <a:lnTo>
                  <a:pt x="9" y="91"/>
                </a:lnTo>
                <a:lnTo>
                  <a:pt x="28" y="91"/>
                </a:lnTo>
                <a:lnTo>
                  <a:pt x="28" y="55"/>
                </a:lnTo>
                <a:lnTo>
                  <a:pt x="41" y="55"/>
                </a:lnTo>
                <a:lnTo>
                  <a:pt x="41" y="101"/>
                </a:lnTo>
                <a:lnTo>
                  <a:pt x="55" y="101"/>
                </a:lnTo>
                <a:lnTo>
                  <a:pt x="55" y="55"/>
                </a:lnTo>
                <a:lnTo>
                  <a:pt x="69" y="55"/>
                </a:lnTo>
                <a:lnTo>
                  <a:pt x="69" y="73"/>
                </a:lnTo>
                <a:lnTo>
                  <a:pt x="69" y="73"/>
                </a:lnTo>
                <a:lnTo>
                  <a:pt x="69" y="78"/>
                </a:lnTo>
                <a:lnTo>
                  <a:pt x="60" y="78"/>
                </a:lnTo>
                <a:lnTo>
                  <a:pt x="60" y="78"/>
                </a:lnTo>
                <a:lnTo>
                  <a:pt x="60" y="91"/>
                </a:lnTo>
                <a:lnTo>
                  <a:pt x="60" y="91"/>
                </a:lnTo>
                <a:lnTo>
                  <a:pt x="78" y="91"/>
                </a:lnTo>
                <a:lnTo>
                  <a:pt x="82" y="87"/>
                </a:lnTo>
                <a:lnTo>
                  <a:pt x="82" y="82"/>
                </a:lnTo>
                <a:lnTo>
                  <a:pt x="82" y="41"/>
                </a:lnTo>
                <a:lnTo>
                  <a:pt x="55" y="41"/>
                </a:lnTo>
                <a:lnTo>
                  <a:pt x="55" y="32"/>
                </a:lnTo>
                <a:lnTo>
                  <a:pt x="96" y="32"/>
                </a:lnTo>
                <a:lnTo>
                  <a:pt x="96" y="18"/>
                </a:lnTo>
                <a:lnTo>
                  <a:pt x="46" y="18"/>
                </a:lnTo>
                <a:lnTo>
                  <a:pt x="46" y="18"/>
                </a:lnTo>
                <a:lnTo>
                  <a:pt x="55" y="14"/>
                </a:lnTo>
                <a:lnTo>
                  <a:pt x="55" y="14"/>
                </a:lnTo>
                <a:lnTo>
                  <a:pt x="55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 noEditPoints="1"/>
          </p:cNvSpPr>
          <p:nvPr/>
        </p:nvSpPr>
        <p:spPr bwMode="auto">
          <a:xfrm>
            <a:off x="8659813" y="1049338"/>
            <a:ext cx="146050" cy="158750"/>
          </a:xfrm>
          <a:custGeom>
            <a:avLst/>
            <a:gdLst>
              <a:gd name="T0" fmla="*/ 10 w 92"/>
              <a:gd name="T1" fmla="*/ 5 h 100"/>
              <a:gd name="T2" fmla="*/ 19 w 92"/>
              <a:gd name="T3" fmla="*/ 18 h 100"/>
              <a:gd name="T4" fmla="*/ 0 w 92"/>
              <a:gd name="T5" fmla="*/ 41 h 100"/>
              <a:gd name="T6" fmla="*/ 14 w 92"/>
              <a:gd name="T7" fmla="*/ 27 h 100"/>
              <a:gd name="T8" fmla="*/ 78 w 92"/>
              <a:gd name="T9" fmla="*/ 41 h 100"/>
              <a:gd name="T10" fmla="*/ 92 w 92"/>
              <a:gd name="T11" fmla="*/ 18 h 100"/>
              <a:gd name="T12" fmla="*/ 73 w 92"/>
              <a:gd name="T13" fmla="*/ 18 h 100"/>
              <a:gd name="T14" fmla="*/ 78 w 92"/>
              <a:gd name="T15" fmla="*/ 9 h 100"/>
              <a:gd name="T16" fmla="*/ 82 w 92"/>
              <a:gd name="T17" fmla="*/ 5 h 100"/>
              <a:gd name="T18" fmla="*/ 69 w 92"/>
              <a:gd name="T19" fmla="*/ 0 h 100"/>
              <a:gd name="T20" fmla="*/ 64 w 92"/>
              <a:gd name="T21" fmla="*/ 5 h 100"/>
              <a:gd name="T22" fmla="*/ 64 w 92"/>
              <a:gd name="T23" fmla="*/ 9 h 100"/>
              <a:gd name="T24" fmla="*/ 60 w 92"/>
              <a:gd name="T25" fmla="*/ 18 h 100"/>
              <a:gd name="T26" fmla="*/ 55 w 92"/>
              <a:gd name="T27" fmla="*/ 5 h 100"/>
              <a:gd name="T28" fmla="*/ 55 w 92"/>
              <a:gd name="T29" fmla="*/ 5 h 100"/>
              <a:gd name="T30" fmla="*/ 55 w 92"/>
              <a:gd name="T31" fmla="*/ 0 h 100"/>
              <a:gd name="T32" fmla="*/ 46 w 92"/>
              <a:gd name="T33" fmla="*/ 0 h 100"/>
              <a:gd name="T34" fmla="*/ 41 w 92"/>
              <a:gd name="T35" fmla="*/ 18 h 100"/>
              <a:gd name="T36" fmla="*/ 32 w 92"/>
              <a:gd name="T37" fmla="*/ 14 h 100"/>
              <a:gd name="T38" fmla="*/ 32 w 92"/>
              <a:gd name="T39" fmla="*/ 14 h 100"/>
              <a:gd name="T40" fmla="*/ 23 w 92"/>
              <a:gd name="T41" fmla="*/ 0 h 100"/>
              <a:gd name="T42" fmla="*/ 10 w 92"/>
              <a:gd name="T43" fmla="*/ 64 h 100"/>
              <a:gd name="T44" fmla="*/ 23 w 92"/>
              <a:gd name="T45" fmla="*/ 91 h 100"/>
              <a:gd name="T46" fmla="*/ 37 w 92"/>
              <a:gd name="T47" fmla="*/ 73 h 100"/>
              <a:gd name="T48" fmla="*/ 55 w 92"/>
              <a:gd name="T49" fmla="*/ 100 h 100"/>
              <a:gd name="T50" fmla="*/ 69 w 92"/>
              <a:gd name="T51" fmla="*/ 73 h 100"/>
              <a:gd name="T52" fmla="*/ 69 w 92"/>
              <a:gd name="T53" fmla="*/ 78 h 100"/>
              <a:gd name="T54" fmla="*/ 60 w 92"/>
              <a:gd name="T55" fmla="*/ 82 h 100"/>
              <a:gd name="T56" fmla="*/ 60 w 92"/>
              <a:gd name="T57" fmla="*/ 82 h 100"/>
              <a:gd name="T58" fmla="*/ 64 w 92"/>
              <a:gd name="T59" fmla="*/ 96 h 100"/>
              <a:gd name="T60" fmla="*/ 82 w 92"/>
              <a:gd name="T61" fmla="*/ 87 h 100"/>
              <a:gd name="T62" fmla="*/ 87 w 92"/>
              <a:gd name="T63" fmla="*/ 64 h 100"/>
              <a:gd name="T64" fmla="*/ 55 w 92"/>
              <a:gd name="T65" fmla="*/ 59 h 100"/>
              <a:gd name="T66" fmla="*/ 73 w 92"/>
              <a:gd name="T67" fmla="*/ 32 h 100"/>
              <a:gd name="T68" fmla="*/ 19 w 92"/>
              <a:gd name="T69" fmla="*/ 59 h 100"/>
              <a:gd name="T70" fmla="*/ 37 w 92"/>
              <a:gd name="T71" fmla="*/ 64 h 100"/>
              <a:gd name="T72" fmla="*/ 10 w 92"/>
              <a:gd name="T73" fmla="*/ 64 h 100"/>
              <a:gd name="T74" fmla="*/ 60 w 92"/>
              <a:gd name="T75" fmla="*/ 50 h 100"/>
              <a:gd name="T76" fmla="*/ 32 w 92"/>
              <a:gd name="T77" fmla="*/ 41 h 100"/>
              <a:gd name="T78" fmla="*/ 60 w 92"/>
              <a:gd name="T79" fmla="*/ 4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2" h="100">
                <a:moveTo>
                  <a:pt x="23" y="0"/>
                </a:moveTo>
                <a:lnTo>
                  <a:pt x="10" y="5"/>
                </a:lnTo>
                <a:lnTo>
                  <a:pt x="10" y="5"/>
                </a:lnTo>
                <a:lnTo>
                  <a:pt x="19" y="18"/>
                </a:lnTo>
                <a:lnTo>
                  <a:pt x="0" y="18"/>
                </a:lnTo>
                <a:lnTo>
                  <a:pt x="0" y="41"/>
                </a:lnTo>
                <a:lnTo>
                  <a:pt x="14" y="41"/>
                </a:lnTo>
                <a:lnTo>
                  <a:pt x="14" y="27"/>
                </a:lnTo>
                <a:lnTo>
                  <a:pt x="78" y="27"/>
                </a:lnTo>
                <a:lnTo>
                  <a:pt x="78" y="41"/>
                </a:lnTo>
                <a:lnTo>
                  <a:pt x="92" y="41"/>
                </a:lnTo>
                <a:lnTo>
                  <a:pt x="92" y="18"/>
                </a:lnTo>
                <a:lnTo>
                  <a:pt x="73" y="18"/>
                </a:lnTo>
                <a:lnTo>
                  <a:pt x="73" y="18"/>
                </a:lnTo>
                <a:lnTo>
                  <a:pt x="78" y="9"/>
                </a:lnTo>
                <a:lnTo>
                  <a:pt x="78" y="9"/>
                </a:lnTo>
                <a:lnTo>
                  <a:pt x="82" y="5"/>
                </a:lnTo>
                <a:lnTo>
                  <a:pt x="82" y="5"/>
                </a:lnTo>
                <a:lnTo>
                  <a:pt x="69" y="0"/>
                </a:lnTo>
                <a:lnTo>
                  <a:pt x="69" y="0"/>
                </a:lnTo>
                <a:lnTo>
                  <a:pt x="64" y="5"/>
                </a:lnTo>
                <a:lnTo>
                  <a:pt x="64" y="5"/>
                </a:lnTo>
                <a:lnTo>
                  <a:pt x="64" y="5"/>
                </a:lnTo>
                <a:lnTo>
                  <a:pt x="64" y="9"/>
                </a:lnTo>
                <a:lnTo>
                  <a:pt x="64" y="9"/>
                </a:lnTo>
                <a:lnTo>
                  <a:pt x="60" y="18"/>
                </a:lnTo>
                <a:lnTo>
                  <a:pt x="55" y="18"/>
                </a:lnTo>
                <a:lnTo>
                  <a:pt x="55" y="5"/>
                </a:lnTo>
                <a:lnTo>
                  <a:pt x="55" y="5"/>
                </a:lnTo>
                <a:lnTo>
                  <a:pt x="55" y="5"/>
                </a:lnTo>
                <a:lnTo>
                  <a:pt x="55" y="5"/>
                </a:lnTo>
                <a:lnTo>
                  <a:pt x="55" y="0"/>
                </a:lnTo>
                <a:lnTo>
                  <a:pt x="55" y="0"/>
                </a:lnTo>
                <a:lnTo>
                  <a:pt x="46" y="0"/>
                </a:lnTo>
                <a:lnTo>
                  <a:pt x="41" y="0"/>
                </a:lnTo>
                <a:lnTo>
                  <a:pt x="41" y="18"/>
                </a:lnTo>
                <a:lnTo>
                  <a:pt x="28" y="18"/>
                </a:lnTo>
                <a:lnTo>
                  <a:pt x="32" y="14"/>
                </a:lnTo>
                <a:lnTo>
                  <a:pt x="32" y="14"/>
                </a:lnTo>
                <a:lnTo>
                  <a:pt x="32" y="14"/>
                </a:lnTo>
                <a:lnTo>
                  <a:pt x="23" y="0"/>
                </a:lnTo>
                <a:lnTo>
                  <a:pt x="23" y="0"/>
                </a:lnTo>
                <a:lnTo>
                  <a:pt x="23" y="0"/>
                </a:lnTo>
                <a:close/>
                <a:moveTo>
                  <a:pt x="10" y="64"/>
                </a:moveTo>
                <a:lnTo>
                  <a:pt x="10" y="91"/>
                </a:lnTo>
                <a:lnTo>
                  <a:pt x="23" y="91"/>
                </a:lnTo>
                <a:lnTo>
                  <a:pt x="23" y="73"/>
                </a:lnTo>
                <a:lnTo>
                  <a:pt x="37" y="73"/>
                </a:lnTo>
                <a:lnTo>
                  <a:pt x="37" y="100"/>
                </a:lnTo>
                <a:lnTo>
                  <a:pt x="55" y="100"/>
                </a:lnTo>
                <a:lnTo>
                  <a:pt x="55" y="73"/>
                </a:lnTo>
                <a:lnTo>
                  <a:pt x="69" y="73"/>
                </a:lnTo>
                <a:lnTo>
                  <a:pt x="69" y="78"/>
                </a:lnTo>
                <a:lnTo>
                  <a:pt x="69" y="78"/>
                </a:lnTo>
                <a:lnTo>
                  <a:pt x="69" y="82"/>
                </a:lnTo>
                <a:lnTo>
                  <a:pt x="60" y="82"/>
                </a:lnTo>
                <a:lnTo>
                  <a:pt x="60" y="82"/>
                </a:lnTo>
                <a:lnTo>
                  <a:pt x="60" y="82"/>
                </a:lnTo>
                <a:lnTo>
                  <a:pt x="64" y="96"/>
                </a:lnTo>
                <a:lnTo>
                  <a:pt x="64" y="96"/>
                </a:lnTo>
                <a:lnTo>
                  <a:pt x="82" y="91"/>
                </a:lnTo>
                <a:lnTo>
                  <a:pt x="82" y="87"/>
                </a:lnTo>
                <a:lnTo>
                  <a:pt x="87" y="82"/>
                </a:lnTo>
                <a:lnTo>
                  <a:pt x="87" y="64"/>
                </a:lnTo>
                <a:lnTo>
                  <a:pt x="55" y="64"/>
                </a:lnTo>
                <a:lnTo>
                  <a:pt x="55" y="59"/>
                </a:lnTo>
                <a:lnTo>
                  <a:pt x="73" y="59"/>
                </a:lnTo>
                <a:lnTo>
                  <a:pt x="73" y="32"/>
                </a:lnTo>
                <a:lnTo>
                  <a:pt x="19" y="32"/>
                </a:lnTo>
                <a:lnTo>
                  <a:pt x="19" y="59"/>
                </a:lnTo>
                <a:lnTo>
                  <a:pt x="37" y="59"/>
                </a:lnTo>
                <a:lnTo>
                  <a:pt x="37" y="64"/>
                </a:lnTo>
                <a:lnTo>
                  <a:pt x="10" y="64"/>
                </a:lnTo>
                <a:lnTo>
                  <a:pt x="10" y="64"/>
                </a:lnTo>
                <a:close/>
                <a:moveTo>
                  <a:pt x="60" y="41"/>
                </a:moveTo>
                <a:lnTo>
                  <a:pt x="60" y="50"/>
                </a:lnTo>
                <a:lnTo>
                  <a:pt x="32" y="50"/>
                </a:lnTo>
                <a:lnTo>
                  <a:pt x="32" y="41"/>
                </a:lnTo>
                <a:lnTo>
                  <a:pt x="60" y="41"/>
                </a:lnTo>
                <a:lnTo>
                  <a:pt x="60" y="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8826500" y="1049338"/>
            <a:ext cx="160338" cy="158750"/>
          </a:xfrm>
          <a:custGeom>
            <a:avLst/>
            <a:gdLst>
              <a:gd name="T0" fmla="*/ 28 w 101"/>
              <a:gd name="T1" fmla="*/ 5 h 100"/>
              <a:gd name="T2" fmla="*/ 19 w 101"/>
              <a:gd name="T3" fmla="*/ 0 h 100"/>
              <a:gd name="T4" fmla="*/ 0 w 101"/>
              <a:gd name="T5" fmla="*/ 27 h 100"/>
              <a:gd name="T6" fmla="*/ 9 w 101"/>
              <a:gd name="T7" fmla="*/ 37 h 100"/>
              <a:gd name="T8" fmla="*/ 32 w 101"/>
              <a:gd name="T9" fmla="*/ 5 h 100"/>
              <a:gd name="T10" fmla="*/ 28 w 101"/>
              <a:gd name="T11" fmla="*/ 5 h 100"/>
              <a:gd name="T12" fmla="*/ 28 w 101"/>
              <a:gd name="T13" fmla="*/ 5 h 100"/>
              <a:gd name="T14" fmla="*/ 50 w 101"/>
              <a:gd name="T15" fmla="*/ 41 h 100"/>
              <a:gd name="T16" fmla="*/ 46 w 101"/>
              <a:gd name="T17" fmla="*/ 32 h 100"/>
              <a:gd name="T18" fmla="*/ 50 w 101"/>
              <a:gd name="T19" fmla="*/ 32 h 100"/>
              <a:gd name="T20" fmla="*/ 64 w 101"/>
              <a:gd name="T21" fmla="*/ 32 h 100"/>
              <a:gd name="T22" fmla="*/ 60 w 101"/>
              <a:gd name="T23" fmla="*/ 41 h 100"/>
              <a:gd name="T24" fmla="*/ 60 w 101"/>
              <a:gd name="T25" fmla="*/ 32 h 100"/>
              <a:gd name="T26" fmla="*/ 82 w 101"/>
              <a:gd name="T27" fmla="*/ 32 h 100"/>
              <a:gd name="T28" fmla="*/ 78 w 101"/>
              <a:gd name="T29" fmla="*/ 41 h 100"/>
              <a:gd name="T30" fmla="*/ 78 w 101"/>
              <a:gd name="T31" fmla="*/ 32 h 100"/>
              <a:gd name="T32" fmla="*/ 55 w 101"/>
              <a:gd name="T33" fmla="*/ 69 h 100"/>
              <a:gd name="T34" fmla="*/ 55 w 101"/>
              <a:gd name="T35" fmla="*/ 73 h 100"/>
              <a:gd name="T36" fmla="*/ 60 w 101"/>
              <a:gd name="T37" fmla="*/ 82 h 100"/>
              <a:gd name="T38" fmla="*/ 73 w 101"/>
              <a:gd name="T39" fmla="*/ 78 h 100"/>
              <a:gd name="T40" fmla="*/ 96 w 101"/>
              <a:gd name="T41" fmla="*/ 64 h 100"/>
              <a:gd name="T42" fmla="*/ 28 w 101"/>
              <a:gd name="T43" fmla="*/ 55 h 100"/>
              <a:gd name="T44" fmla="*/ 69 w 101"/>
              <a:gd name="T45" fmla="*/ 64 h 100"/>
              <a:gd name="T46" fmla="*/ 55 w 101"/>
              <a:gd name="T47" fmla="*/ 69 h 100"/>
              <a:gd name="T48" fmla="*/ 55 w 101"/>
              <a:gd name="T49" fmla="*/ 69 h 100"/>
              <a:gd name="T50" fmla="*/ 87 w 101"/>
              <a:gd name="T51" fmla="*/ 82 h 100"/>
              <a:gd name="T52" fmla="*/ 92 w 101"/>
              <a:gd name="T53" fmla="*/ 91 h 100"/>
              <a:gd name="T54" fmla="*/ 101 w 101"/>
              <a:gd name="T55" fmla="*/ 87 h 100"/>
              <a:gd name="T56" fmla="*/ 87 w 101"/>
              <a:gd name="T57" fmla="*/ 64 h 100"/>
              <a:gd name="T58" fmla="*/ 78 w 101"/>
              <a:gd name="T59" fmla="*/ 73 h 100"/>
              <a:gd name="T60" fmla="*/ 82 w 101"/>
              <a:gd name="T61" fmla="*/ 82 h 100"/>
              <a:gd name="T62" fmla="*/ 73 w 101"/>
              <a:gd name="T63" fmla="*/ 82 h 100"/>
              <a:gd name="T64" fmla="*/ 69 w 101"/>
              <a:gd name="T65" fmla="*/ 87 h 100"/>
              <a:gd name="T66" fmla="*/ 60 w 101"/>
              <a:gd name="T67" fmla="*/ 87 h 100"/>
              <a:gd name="T68" fmla="*/ 55 w 101"/>
              <a:gd name="T69" fmla="*/ 82 h 100"/>
              <a:gd name="T70" fmla="*/ 41 w 101"/>
              <a:gd name="T71" fmla="*/ 69 h 100"/>
              <a:gd name="T72" fmla="*/ 32 w 101"/>
              <a:gd name="T73" fmla="*/ 69 h 100"/>
              <a:gd name="T74" fmla="*/ 28 w 101"/>
              <a:gd name="T75" fmla="*/ 87 h 100"/>
              <a:gd name="T76" fmla="*/ 28 w 101"/>
              <a:gd name="T77" fmla="*/ 50 h 100"/>
              <a:gd name="T78" fmla="*/ 32 w 101"/>
              <a:gd name="T79" fmla="*/ 50 h 100"/>
              <a:gd name="T80" fmla="*/ 96 w 101"/>
              <a:gd name="T81" fmla="*/ 23 h 100"/>
              <a:gd name="T82" fmla="*/ 69 w 101"/>
              <a:gd name="T83" fmla="*/ 18 h 100"/>
              <a:gd name="T84" fmla="*/ 96 w 101"/>
              <a:gd name="T85" fmla="*/ 9 h 100"/>
              <a:gd name="T86" fmla="*/ 69 w 101"/>
              <a:gd name="T87" fmla="*/ 9 h 100"/>
              <a:gd name="T88" fmla="*/ 69 w 101"/>
              <a:gd name="T89" fmla="*/ 5 h 100"/>
              <a:gd name="T90" fmla="*/ 73 w 101"/>
              <a:gd name="T91" fmla="*/ 0 h 100"/>
              <a:gd name="T92" fmla="*/ 55 w 101"/>
              <a:gd name="T93" fmla="*/ 0 h 100"/>
              <a:gd name="T94" fmla="*/ 32 w 101"/>
              <a:gd name="T95" fmla="*/ 9 h 100"/>
              <a:gd name="T96" fmla="*/ 55 w 101"/>
              <a:gd name="T97" fmla="*/ 18 h 100"/>
              <a:gd name="T98" fmla="*/ 32 w 101"/>
              <a:gd name="T99" fmla="*/ 23 h 100"/>
              <a:gd name="T100" fmla="*/ 32 w 101"/>
              <a:gd name="T101" fmla="*/ 32 h 100"/>
              <a:gd name="T102" fmla="*/ 23 w 101"/>
              <a:gd name="T103" fmla="*/ 23 h 100"/>
              <a:gd name="T104" fmla="*/ 0 w 101"/>
              <a:gd name="T105" fmla="*/ 59 h 100"/>
              <a:gd name="T106" fmla="*/ 9 w 101"/>
              <a:gd name="T107" fmla="*/ 69 h 100"/>
              <a:gd name="T108" fmla="*/ 14 w 101"/>
              <a:gd name="T109" fmla="*/ 100 h 100"/>
              <a:gd name="T110" fmla="*/ 28 w 101"/>
              <a:gd name="T111" fmla="*/ 91 h 100"/>
              <a:gd name="T112" fmla="*/ 37 w 101"/>
              <a:gd name="T113" fmla="*/ 96 h 100"/>
              <a:gd name="T114" fmla="*/ 41 w 101"/>
              <a:gd name="T115" fmla="*/ 87 h 100"/>
              <a:gd name="T116" fmla="*/ 46 w 101"/>
              <a:gd name="T117" fmla="*/ 96 h 100"/>
              <a:gd name="T118" fmla="*/ 78 w 101"/>
              <a:gd name="T119" fmla="*/ 96 h 100"/>
              <a:gd name="T120" fmla="*/ 82 w 101"/>
              <a:gd name="T121" fmla="*/ 96 h 100"/>
              <a:gd name="T122" fmla="*/ 87 w 101"/>
              <a:gd name="T123" fmla="*/ 8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1" h="100">
                <a:moveTo>
                  <a:pt x="28" y="5"/>
                </a:moveTo>
                <a:lnTo>
                  <a:pt x="28" y="5"/>
                </a:lnTo>
                <a:lnTo>
                  <a:pt x="19" y="0"/>
                </a:lnTo>
                <a:lnTo>
                  <a:pt x="19" y="0"/>
                </a:lnTo>
                <a:lnTo>
                  <a:pt x="9" y="14"/>
                </a:lnTo>
                <a:lnTo>
                  <a:pt x="0" y="27"/>
                </a:lnTo>
                <a:lnTo>
                  <a:pt x="0" y="27"/>
                </a:lnTo>
                <a:lnTo>
                  <a:pt x="9" y="37"/>
                </a:lnTo>
                <a:lnTo>
                  <a:pt x="9" y="37"/>
                </a:lnTo>
                <a:lnTo>
                  <a:pt x="32" y="5"/>
                </a:lnTo>
                <a:lnTo>
                  <a:pt x="32" y="5"/>
                </a:lnTo>
                <a:lnTo>
                  <a:pt x="28" y="5"/>
                </a:lnTo>
                <a:lnTo>
                  <a:pt x="28" y="5"/>
                </a:lnTo>
                <a:lnTo>
                  <a:pt x="28" y="5"/>
                </a:lnTo>
                <a:close/>
                <a:moveTo>
                  <a:pt x="50" y="32"/>
                </a:moveTo>
                <a:lnTo>
                  <a:pt x="50" y="41"/>
                </a:lnTo>
                <a:lnTo>
                  <a:pt x="46" y="41"/>
                </a:lnTo>
                <a:lnTo>
                  <a:pt x="46" y="32"/>
                </a:lnTo>
                <a:lnTo>
                  <a:pt x="50" y="32"/>
                </a:lnTo>
                <a:lnTo>
                  <a:pt x="50" y="32"/>
                </a:lnTo>
                <a:close/>
                <a:moveTo>
                  <a:pt x="60" y="32"/>
                </a:moveTo>
                <a:lnTo>
                  <a:pt x="64" y="32"/>
                </a:lnTo>
                <a:lnTo>
                  <a:pt x="64" y="41"/>
                </a:lnTo>
                <a:lnTo>
                  <a:pt x="60" y="41"/>
                </a:lnTo>
                <a:lnTo>
                  <a:pt x="60" y="32"/>
                </a:lnTo>
                <a:lnTo>
                  <a:pt x="60" y="32"/>
                </a:lnTo>
                <a:close/>
                <a:moveTo>
                  <a:pt x="78" y="32"/>
                </a:moveTo>
                <a:lnTo>
                  <a:pt x="82" y="32"/>
                </a:lnTo>
                <a:lnTo>
                  <a:pt x="82" y="41"/>
                </a:lnTo>
                <a:lnTo>
                  <a:pt x="78" y="41"/>
                </a:lnTo>
                <a:lnTo>
                  <a:pt x="78" y="32"/>
                </a:lnTo>
                <a:lnTo>
                  <a:pt x="78" y="32"/>
                </a:lnTo>
                <a:close/>
                <a:moveTo>
                  <a:pt x="55" y="69"/>
                </a:moveTo>
                <a:lnTo>
                  <a:pt x="55" y="69"/>
                </a:lnTo>
                <a:lnTo>
                  <a:pt x="55" y="73"/>
                </a:lnTo>
                <a:lnTo>
                  <a:pt x="55" y="73"/>
                </a:lnTo>
                <a:lnTo>
                  <a:pt x="60" y="82"/>
                </a:lnTo>
                <a:lnTo>
                  <a:pt x="60" y="82"/>
                </a:lnTo>
                <a:lnTo>
                  <a:pt x="73" y="78"/>
                </a:lnTo>
                <a:lnTo>
                  <a:pt x="73" y="78"/>
                </a:lnTo>
                <a:lnTo>
                  <a:pt x="69" y="64"/>
                </a:lnTo>
                <a:lnTo>
                  <a:pt x="96" y="64"/>
                </a:lnTo>
                <a:lnTo>
                  <a:pt x="96" y="55"/>
                </a:lnTo>
                <a:lnTo>
                  <a:pt x="28" y="55"/>
                </a:lnTo>
                <a:lnTo>
                  <a:pt x="28" y="64"/>
                </a:lnTo>
                <a:lnTo>
                  <a:pt x="69" y="64"/>
                </a:lnTo>
                <a:lnTo>
                  <a:pt x="69" y="64"/>
                </a:lnTo>
                <a:lnTo>
                  <a:pt x="55" y="69"/>
                </a:lnTo>
                <a:lnTo>
                  <a:pt x="55" y="69"/>
                </a:lnTo>
                <a:lnTo>
                  <a:pt x="55" y="69"/>
                </a:lnTo>
                <a:close/>
                <a:moveTo>
                  <a:pt x="87" y="82"/>
                </a:moveTo>
                <a:lnTo>
                  <a:pt x="87" y="82"/>
                </a:lnTo>
                <a:lnTo>
                  <a:pt x="92" y="91"/>
                </a:lnTo>
                <a:lnTo>
                  <a:pt x="92" y="91"/>
                </a:lnTo>
                <a:lnTo>
                  <a:pt x="101" y="87"/>
                </a:lnTo>
                <a:lnTo>
                  <a:pt x="101" y="87"/>
                </a:lnTo>
                <a:lnTo>
                  <a:pt x="87" y="64"/>
                </a:lnTo>
                <a:lnTo>
                  <a:pt x="87" y="64"/>
                </a:lnTo>
                <a:lnTo>
                  <a:pt x="78" y="73"/>
                </a:lnTo>
                <a:lnTo>
                  <a:pt x="78" y="73"/>
                </a:lnTo>
                <a:lnTo>
                  <a:pt x="82" y="82"/>
                </a:lnTo>
                <a:lnTo>
                  <a:pt x="82" y="82"/>
                </a:lnTo>
                <a:lnTo>
                  <a:pt x="73" y="82"/>
                </a:lnTo>
                <a:lnTo>
                  <a:pt x="73" y="82"/>
                </a:lnTo>
                <a:lnTo>
                  <a:pt x="73" y="87"/>
                </a:lnTo>
                <a:lnTo>
                  <a:pt x="69" y="87"/>
                </a:lnTo>
                <a:lnTo>
                  <a:pt x="60" y="87"/>
                </a:lnTo>
                <a:lnTo>
                  <a:pt x="60" y="87"/>
                </a:lnTo>
                <a:lnTo>
                  <a:pt x="55" y="87"/>
                </a:lnTo>
                <a:lnTo>
                  <a:pt x="55" y="82"/>
                </a:lnTo>
                <a:lnTo>
                  <a:pt x="55" y="69"/>
                </a:lnTo>
                <a:lnTo>
                  <a:pt x="41" y="69"/>
                </a:lnTo>
                <a:lnTo>
                  <a:pt x="41" y="73"/>
                </a:lnTo>
                <a:lnTo>
                  <a:pt x="32" y="69"/>
                </a:lnTo>
                <a:lnTo>
                  <a:pt x="32" y="69"/>
                </a:lnTo>
                <a:lnTo>
                  <a:pt x="28" y="87"/>
                </a:lnTo>
                <a:lnTo>
                  <a:pt x="28" y="50"/>
                </a:lnTo>
                <a:lnTo>
                  <a:pt x="28" y="50"/>
                </a:lnTo>
                <a:lnTo>
                  <a:pt x="32" y="37"/>
                </a:lnTo>
                <a:lnTo>
                  <a:pt x="32" y="50"/>
                </a:lnTo>
                <a:lnTo>
                  <a:pt x="96" y="50"/>
                </a:lnTo>
                <a:lnTo>
                  <a:pt x="96" y="23"/>
                </a:lnTo>
                <a:lnTo>
                  <a:pt x="69" y="23"/>
                </a:lnTo>
                <a:lnTo>
                  <a:pt x="69" y="18"/>
                </a:lnTo>
                <a:lnTo>
                  <a:pt x="96" y="18"/>
                </a:lnTo>
                <a:lnTo>
                  <a:pt x="96" y="9"/>
                </a:lnTo>
                <a:lnTo>
                  <a:pt x="69" y="9"/>
                </a:lnTo>
                <a:lnTo>
                  <a:pt x="69" y="9"/>
                </a:lnTo>
                <a:lnTo>
                  <a:pt x="69" y="5"/>
                </a:lnTo>
                <a:lnTo>
                  <a:pt x="69" y="5"/>
                </a:lnTo>
                <a:lnTo>
                  <a:pt x="73" y="0"/>
                </a:lnTo>
                <a:lnTo>
                  <a:pt x="73" y="0"/>
                </a:lnTo>
                <a:lnTo>
                  <a:pt x="55" y="0"/>
                </a:lnTo>
                <a:lnTo>
                  <a:pt x="55" y="0"/>
                </a:lnTo>
                <a:lnTo>
                  <a:pt x="55" y="9"/>
                </a:lnTo>
                <a:lnTo>
                  <a:pt x="32" y="9"/>
                </a:lnTo>
                <a:lnTo>
                  <a:pt x="32" y="18"/>
                </a:lnTo>
                <a:lnTo>
                  <a:pt x="55" y="18"/>
                </a:lnTo>
                <a:lnTo>
                  <a:pt x="55" y="23"/>
                </a:lnTo>
                <a:lnTo>
                  <a:pt x="32" y="23"/>
                </a:lnTo>
                <a:lnTo>
                  <a:pt x="32" y="32"/>
                </a:lnTo>
                <a:lnTo>
                  <a:pt x="32" y="32"/>
                </a:lnTo>
                <a:lnTo>
                  <a:pt x="23" y="23"/>
                </a:lnTo>
                <a:lnTo>
                  <a:pt x="23" y="23"/>
                </a:lnTo>
                <a:lnTo>
                  <a:pt x="14" y="46"/>
                </a:lnTo>
                <a:lnTo>
                  <a:pt x="0" y="59"/>
                </a:lnTo>
                <a:lnTo>
                  <a:pt x="0" y="59"/>
                </a:lnTo>
                <a:lnTo>
                  <a:pt x="9" y="69"/>
                </a:lnTo>
                <a:lnTo>
                  <a:pt x="14" y="64"/>
                </a:lnTo>
                <a:lnTo>
                  <a:pt x="14" y="100"/>
                </a:lnTo>
                <a:lnTo>
                  <a:pt x="28" y="100"/>
                </a:lnTo>
                <a:lnTo>
                  <a:pt x="28" y="91"/>
                </a:lnTo>
                <a:lnTo>
                  <a:pt x="37" y="96"/>
                </a:lnTo>
                <a:lnTo>
                  <a:pt x="37" y="96"/>
                </a:lnTo>
                <a:lnTo>
                  <a:pt x="41" y="78"/>
                </a:lnTo>
                <a:lnTo>
                  <a:pt x="41" y="87"/>
                </a:lnTo>
                <a:lnTo>
                  <a:pt x="41" y="87"/>
                </a:lnTo>
                <a:lnTo>
                  <a:pt x="46" y="96"/>
                </a:lnTo>
                <a:lnTo>
                  <a:pt x="55" y="96"/>
                </a:lnTo>
                <a:lnTo>
                  <a:pt x="78" y="96"/>
                </a:lnTo>
                <a:lnTo>
                  <a:pt x="78" y="96"/>
                </a:lnTo>
                <a:lnTo>
                  <a:pt x="82" y="96"/>
                </a:lnTo>
                <a:lnTo>
                  <a:pt x="87" y="82"/>
                </a:lnTo>
                <a:lnTo>
                  <a:pt x="87" y="82"/>
                </a:lnTo>
                <a:lnTo>
                  <a:pt x="87" y="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9007475" y="1049338"/>
            <a:ext cx="152400" cy="158750"/>
          </a:xfrm>
          <a:custGeom>
            <a:avLst/>
            <a:gdLst>
              <a:gd name="T0" fmla="*/ 55 w 96"/>
              <a:gd name="T1" fmla="*/ 14 h 100"/>
              <a:gd name="T2" fmla="*/ 55 w 96"/>
              <a:gd name="T3" fmla="*/ 14 h 100"/>
              <a:gd name="T4" fmla="*/ 55 w 96"/>
              <a:gd name="T5" fmla="*/ 9 h 100"/>
              <a:gd name="T6" fmla="*/ 55 w 96"/>
              <a:gd name="T7" fmla="*/ 9 h 100"/>
              <a:gd name="T8" fmla="*/ 51 w 96"/>
              <a:gd name="T9" fmla="*/ 0 h 100"/>
              <a:gd name="T10" fmla="*/ 51 w 96"/>
              <a:gd name="T11" fmla="*/ 0 h 100"/>
              <a:gd name="T12" fmla="*/ 46 w 96"/>
              <a:gd name="T13" fmla="*/ 0 h 100"/>
              <a:gd name="T14" fmla="*/ 46 w 96"/>
              <a:gd name="T15" fmla="*/ 0 h 100"/>
              <a:gd name="T16" fmla="*/ 37 w 96"/>
              <a:gd name="T17" fmla="*/ 5 h 100"/>
              <a:gd name="T18" fmla="*/ 37 w 96"/>
              <a:gd name="T19" fmla="*/ 5 h 100"/>
              <a:gd name="T20" fmla="*/ 41 w 96"/>
              <a:gd name="T21" fmla="*/ 14 h 100"/>
              <a:gd name="T22" fmla="*/ 0 w 96"/>
              <a:gd name="T23" fmla="*/ 14 h 100"/>
              <a:gd name="T24" fmla="*/ 0 w 96"/>
              <a:gd name="T25" fmla="*/ 27 h 100"/>
              <a:gd name="T26" fmla="*/ 41 w 96"/>
              <a:gd name="T27" fmla="*/ 27 h 100"/>
              <a:gd name="T28" fmla="*/ 41 w 96"/>
              <a:gd name="T29" fmla="*/ 41 h 100"/>
              <a:gd name="T30" fmla="*/ 9 w 96"/>
              <a:gd name="T31" fmla="*/ 41 h 100"/>
              <a:gd name="T32" fmla="*/ 9 w 96"/>
              <a:gd name="T33" fmla="*/ 87 h 100"/>
              <a:gd name="T34" fmla="*/ 28 w 96"/>
              <a:gd name="T35" fmla="*/ 87 h 100"/>
              <a:gd name="T36" fmla="*/ 28 w 96"/>
              <a:gd name="T37" fmla="*/ 50 h 100"/>
              <a:gd name="T38" fmla="*/ 41 w 96"/>
              <a:gd name="T39" fmla="*/ 50 h 100"/>
              <a:gd name="T40" fmla="*/ 41 w 96"/>
              <a:gd name="T41" fmla="*/ 100 h 100"/>
              <a:gd name="T42" fmla="*/ 55 w 96"/>
              <a:gd name="T43" fmla="*/ 100 h 100"/>
              <a:gd name="T44" fmla="*/ 55 w 96"/>
              <a:gd name="T45" fmla="*/ 50 h 100"/>
              <a:gd name="T46" fmla="*/ 69 w 96"/>
              <a:gd name="T47" fmla="*/ 50 h 100"/>
              <a:gd name="T48" fmla="*/ 69 w 96"/>
              <a:gd name="T49" fmla="*/ 73 h 100"/>
              <a:gd name="T50" fmla="*/ 69 w 96"/>
              <a:gd name="T51" fmla="*/ 73 h 100"/>
              <a:gd name="T52" fmla="*/ 69 w 96"/>
              <a:gd name="T53" fmla="*/ 78 h 100"/>
              <a:gd name="T54" fmla="*/ 60 w 96"/>
              <a:gd name="T55" fmla="*/ 78 h 100"/>
              <a:gd name="T56" fmla="*/ 60 w 96"/>
              <a:gd name="T57" fmla="*/ 78 h 100"/>
              <a:gd name="T58" fmla="*/ 60 w 96"/>
              <a:gd name="T59" fmla="*/ 91 h 100"/>
              <a:gd name="T60" fmla="*/ 60 w 96"/>
              <a:gd name="T61" fmla="*/ 91 h 100"/>
              <a:gd name="T62" fmla="*/ 78 w 96"/>
              <a:gd name="T63" fmla="*/ 87 h 100"/>
              <a:gd name="T64" fmla="*/ 82 w 96"/>
              <a:gd name="T65" fmla="*/ 87 h 100"/>
              <a:gd name="T66" fmla="*/ 82 w 96"/>
              <a:gd name="T67" fmla="*/ 82 h 100"/>
              <a:gd name="T68" fmla="*/ 82 w 96"/>
              <a:gd name="T69" fmla="*/ 41 h 100"/>
              <a:gd name="T70" fmla="*/ 55 w 96"/>
              <a:gd name="T71" fmla="*/ 41 h 100"/>
              <a:gd name="T72" fmla="*/ 55 w 96"/>
              <a:gd name="T73" fmla="*/ 27 h 100"/>
              <a:gd name="T74" fmla="*/ 96 w 96"/>
              <a:gd name="T75" fmla="*/ 27 h 100"/>
              <a:gd name="T76" fmla="*/ 96 w 96"/>
              <a:gd name="T77" fmla="*/ 14 h 100"/>
              <a:gd name="T78" fmla="*/ 46 w 96"/>
              <a:gd name="T79" fmla="*/ 14 h 100"/>
              <a:gd name="T80" fmla="*/ 46 w 96"/>
              <a:gd name="T81" fmla="*/ 14 h 100"/>
              <a:gd name="T82" fmla="*/ 55 w 96"/>
              <a:gd name="T83" fmla="*/ 14 h 100"/>
              <a:gd name="T84" fmla="*/ 55 w 96"/>
              <a:gd name="T85" fmla="*/ 14 h 100"/>
              <a:gd name="T86" fmla="*/ 55 w 96"/>
              <a:gd name="T87" fmla="*/ 1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100">
                <a:moveTo>
                  <a:pt x="55" y="14"/>
                </a:moveTo>
                <a:lnTo>
                  <a:pt x="55" y="14"/>
                </a:lnTo>
                <a:lnTo>
                  <a:pt x="55" y="9"/>
                </a:lnTo>
                <a:lnTo>
                  <a:pt x="55" y="9"/>
                </a:lnTo>
                <a:lnTo>
                  <a:pt x="51" y="0"/>
                </a:lnTo>
                <a:lnTo>
                  <a:pt x="51" y="0"/>
                </a:lnTo>
                <a:lnTo>
                  <a:pt x="46" y="0"/>
                </a:lnTo>
                <a:lnTo>
                  <a:pt x="46" y="0"/>
                </a:lnTo>
                <a:lnTo>
                  <a:pt x="37" y="5"/>
                </a:lnTo>
                <a:lnTo>
                  <a:pt x="37" y="5"/>
                </a:lnTo>
                <a:lnTo>
                  <a:pt x="41" y="14"/>
                </a:lnTo>
                <a:lnTo>
                  <a:pt x="0" y="14"/>
                </a:lnTo>
                <a:lnTo>
                  <a:pt x="0" y="27"/>
                </a:lnTo>
                <a:lnTo>
                  <a:pt x="41" y="27"/>
                </a:lnTo>
                <a:lnTo>
                  <a:pt x="41" y="41"/>
                </a:lnTo>
                <a:lnTo>
                  <a:pt x="9" y="41"/>
                </a:lnTo>
                <a:lnTo>
                  <a:pt x="9" y="87"/>
                </a:lnTo>
                <a:lnTo>
                  <a:pt x="28" y="87"/>
                </a:lnTo>
                <a:lnTo>
                  <a:pt x="28" y="50"/>
                </a:lnTo>
                <a:lnTo>
                  <a:pt x="41" y="50"/>
                </a:lnTo>
                <a:lnTo>
                  <a:pt x="41" y="100"/>
                </a:lnTo>
                <a:lnTo>
                  <a:pt x="55" y="100"/>
                </a:lnTo>
                <a:lnTo>
                  <a:pt x="55" y="50"/>
                </a:lnTo>
                <a:lnTo>
                  <a:pt x="69" y="50"/>
                </a:lnTo>
                <a:lnTo>
                  <a:pt x="69" y="73"/>
                </a:lnTo>
                <a:lnTo>
                  <a:pt x="69" y="73"/>
                </a:lnTo>
                <a:lnTo>
                  <a:pt x="69" y="78"/>
                </a:lnTo>
                <a:lnTo>
                  <a:pt x="60" y="78"/>
                </a:lnTo>
                <a:lnTo>
                  <a:pt x="60" y="78"/>
                </a:lnTo>
                <a:lnTo>
                  <a:pt x="60" y="91"/>
                </a:lnTo>
                <a:lnTo>
                  <a:pt x="60" y="91"/>
                </a:lnTo>
                <a:lnTo>
                  <a:pt x="78" y="87"/>
                </a:lnTo>
                <a:lnTo>
                  <a:pt x="82" y="87"/>
                </a:lnTo>
                <a:lnTo>
                  <a:pt x="82" y="82"/>
                </a:lnTo>
                <a:lnTo>
                  <a:pt x="82" y="41"/>
                </a:lnTo>
                <a:lnTo>
                  <a:pt x="55" y="41"/>
                </a:lnTo>
                <a:lnTo>
                  <a:pt x="55" y="27"/>
                </a:lnTo>
                <a:lnTo>
                  <a:pt x="96" y="27"/>
                </a:lnTo>
                <a:lnTo>
                  <a:pt x="96" y="14"/>
                </a:lnTo>
                <a:lnTo>
                  <a:pt x="46" y="14"/>
                </a:lnTo>
                <a:lnTo>
                  <a:pt x="46" y="14"/>
                </a:lnTo>
                <a:lnTo>
                  <a:pt x="55" y="14"/>
                </a:lnTo>
                <a:lnTo>
                  <a:pt x="55" y="14"/>
                </a:lnTo>
                <a:lnTo>
                  <a:pt x="55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 noEditPoints="1"/>
          </p:cNvSpPr>
          <p:nvPr/>
        </p:nvSpPr>
        <p:spPr bwMode="auto">
          <a:xfrm>
            <a:off x="10420350" y="1085850"/>
            <a:ext cx="158750" cy="152400"/>
          </a:xfrm>
          <a:custGeom>
            <a:avLst/>
            <a:gdLst>
              <a:gd name="T0" fmla="*/ 82 w 100"/>
              <a:gd name="T1" fmla="*/ 14 h 96"/>
              <a:gd name="T2" fmla="*/ 82 w 100"/>
              <a:gd name="T3" fmla="*/ 14 h 96"/>
              <a:gd name="T4" fmla="*/ 82 w 100"/>
              <a:gd name="T5" fmla="*/ 14 h 96"/>
              <a:gd name="T6" fmla="*/ 87 w 100"/>
              <a:gd name="T7" fmla="*/ 14 h 96"/>
              <a:gd name="T8" fmla="*/ 87 w 100"/>
              <a:gd name="T9" fmla="*/ 9 h 96"/>
              <a:gd name="T10" fmla="*/ 87 w 100"/>
              <a:gd name="T11" fmla="*/ 9 h 96"/>
              <a:gd name="T12" fmla="*/ 73 w 100"/>
              <a:gd name="T13" fmla="*/ 0 h 96"/>
              <a:gd name="T14" fmla="*/ 73 w 100"/>
              <a:gd name="T15" fmla="*/ 0 h 96"/>
              <a:gd name="T16" fmla="*/ 73 w 100"/>
              <a:gd name="T17" fmla="*/ 0 h 96"/>
              <a:gd name="T18" fmla="*/ 73 w 100"/>
              <a:gd name="T19" fmla="*/ 0 h 96"/>
              <a:gd name="T20" fmla="*/ 50 w 100"/>
              <a:gd name="T21" fmla="*/ 4 h 96"/>
              <a:gd name="T22" fmla="*/ 18 w 100"/>
              <a:gd name="T23" fmla="*/ 4 h 96"/>
              <a:gd name="T24" fmla="*/ 18 w 100"/>
              <a:gd name="T25" fmla="*/ 46 h 96"/>
              <a:gd name="T26" fmla="*/ 0 w 100"/>
              <a:gd name="T27" fmla="*/ 46 h 96"/>
              <a:gd name="T28" fmla="*/ 0 w 100"/>
              <a:gd name="T29" fmla="*/ 59 h 96"/>
              <a:gd name="T30" fmla="*/ 41 w 100"/>
              <a:gd name="T31" fmla="*/ 59 h 96"/>
              <a:gd name="T32" fmla="*/ 41 w 100"/>
              <a:gd name="T33" fmla="*/ 82 h 96"/>
              <a:gd name="T34" fmla="*/ 27 w 100"/>
              <a:gd name="T35" fmla="*/ 82 h 96"/>
              <a:gd name="T36" fmla="*/ 27 w 100"/>
              <a:gd name="T37" fmla="*/ 73 h 96"/>
              <a:gd name="T38" fmla="*/ 27 w 100"/>
              <a:gd name="T39" fmla="*/ 73 h 96"/>
              <a:gd name="T40" fmla="*/ 27 w 100"/>
              <a:gd name="T41" fmla="*/ 68 h 96"/>
              <a:gd name="T42" fmla="*/ 27 w 100"/>
              <a:gd name="T43" fmla="*/ 68 h 96"/>
              <a:gd name="T44" fmla="*/ 18 w 100"/>
              <a:gd name="T45" fmla="*/ 64 h 96"/>
              <a:gd name="T46" fmla="*/ 14 w 100"/>
              <a:gd name="T47" fmla="*/ 64 h 96"/>
              <a:gd name="T48" fmla="*/ 14 w 100"/>
              <a:gd name="T49" fmla="*/ 96 h 96"/>
              <a:gd name="T50" fmla="*/ 73 w 100"/>
              <a:gd name="T51" fmla="*/ 96 h 96"/>
              <a:gd name="T52" fmla="*/ 73 w 100"/>
              <a:gd name="T53" fmla="*/ 96 h 96"/>
              <a:gd name="T54" fmla="*/ 82 w 100"/>
              <a:gd name="T55" fmla="*/ 96 h 96"/>
              <a:gd name="T56" fmla="*/ 82 w 100"/>
              <a:gd name="T57" fmla="*/ 73 h 96"/>
              <a:gd name="T58" fmla="*/ 82 w 100"/>
              <a:gd name="T59" fmla="*/ 73 h 96"/>
              <a:gd name="T60" fmla="*/ 87 w 100"/>
              <a:gd name="T61" fmla="*/ 68 h 96"/>
              <a:gd name="T62" fmla="*/ 87 w 100"/>
              <a:gd name="T63" fmla="*/ 68 h 96"/>
              <a:gd name="T64" fmla="*/ 78 w 100"/>
              <a:gd name="T65" fmla="*/ 64 h 96"/>
              <a:gd name="T66" fmla="*/ 73 w 100"/>
              <a:gd name="T67" fmla="*/ 64 h 96"/>
              <a:gd name="T68" fmla="*/ 73 w 100"/>
              <a:gd name="T69" fmla="*/ 82 h 96"/>
              <a:gd name="T70" fmla="*/ 55 w 100"/>
              <a:gd name="T71" fmla="*/ 82 h 96"/>
              <a:gd name="T72" fmla="*/ 55 w 100"/>
              <a:gd name="T73" fmla="*/ 59 h 96"/>
              <a:gd name="T74" fmla="*/ 100 w 100"/>
              <a:gd name="T75" fmla="*/ 59 h 96"/>
              <a:gd name="T76" fmla="*/ 100 w 100"/>
              <a:gd name="T77" fmla="*/ 46 h 96"/>
              <a:gd name="T78" fmla="*/ 73 w 100"/>
              <a:gd name="T79" fmla="*/ 46 h 96"/>
              <a:gd name="T80" fmla="*/ 73 w 100"/>
              <a:gd name="T81" fmla="*/ 32 h 96"/>
              <a:gd name="T82" fmla="*/ 87 w 100"/>
              <a:gd name="T83" fmla="*/ 32 h 96"/>
              <a:gd name="T84" fmla="*/ 87 w 100"/>
              <a:gd name="T85" fmla="*/ 23 h 96"/>
              <a:gd name="T86" fmla="*/ 32 w 100"/>
              <a:gd name="T87" fmla="*/ 23 h 96"/>
              <a:gd name="T88" fmla="*/ 32 w 100"/>
              <a:gd name="T89" fmla="*/ 14 h 96"/>
              <a:gd name="T90" fmla="*/ 32 w 100"/>
              <a:gd name="T91" fmla="*/ 14 h 96"/>
              <a:gd name="T92" fmla="*/ 32 w 100"/>
              <a:gd name="T93" fmla="*/ 14 h 96"/>
              <a:gd name="T94" fmla="*/ 82 w 100"/>
              <a:gd name="T95" fmla="*/ 14 h 96"/>
              <a:gd name="T96" fmla="*/ 82 w 100"/>
              <a:gd name="T97" fmla="*/ 14 h 96"/>
              <a:gd name="T98" fmla="*/ 82 w 100"/>
              <a:gd name="T99" fmla="*/ 14 h 96"/>
              <a:gd name="T100" fmla="*/ 55 w 100"/>
              <a:gd name="T101" fmla="*/ 32 h 96"/>
              <a:gd name="T102" fmla="*/ 55 w 100"/>
              <a:gd name="T103" fmla="*/ 46 h 96"/>
              <a:gd name="T104" fmla="*/ 32 w 100"/>
              <a:gd name="T105" fmla="*/ 46 h 96"/>
              <a:gd name="T106" fmla="*/ 32 w 100"/>
              <a:gd name="T107" fmla="*/ 32 h 96"/>
              <a:gd name="T108" fmla="*/ 55 w 100"/>
              <a:gd name="T109" fmla="*/ 32 h 96"/>
              <a:gd name="T110" fmla="*/ 55 w 100"/>
              <a:gd name="T111" fmla="*/ 3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0" h="96">
                <a:moveTo>
                  <a:pt x="82" y="14"/>
                </a:moveTo>
                <a:lnTo>
                  <a:pt x="82" y="14"/>
                </a:lnTo>
                <a:lnTo>
                  <a:pt x="82" y="14"/>
                </a:lnTo>
                <a:lnTo>
                  <a:pt x="87" y="14"/>
                </a:lnTo>
                <a:lnTo>
                  <a:pt x="87" y="9"/>
                </a:lnTo>
                <a:lnTo>
                  <a:pt x="87" y="9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50" y="4"/>
                </a:lnTo>
                <a:lnTo>
                  <a:pt x="18" y="4"/>
                </a:lnTo>
                <a:lnTo>
                  <a:pt x="18" y="46"/>
                </a:lnTo>
                <a:lnTo>
                  <a:pt x="0" y="46"/>
                </a:lnTo>
                <a:lnTo>
                  <a:pt x="0" y="59"/>
                </a:lnTo>
                <a:lnTo>
                  <a:pt x="41" y="59"/>
                </a:lnTo>
                <a:lnTo>
                  <a:pt x="41" y="82"/>
                </a:lnTo>
                <a:lnTo>
                  <a:pt x="27" y="82"/>
                </a:lnTo>
                <a:lnTo>
                  <a:pt x="27" y="73"/>
                </a:lnTo>
                <a:lnTo>
                  <a:pt x="27" y="73"/>
                </a:lnTo>
                <a:lnTo>
                  <a:pt x="27" y="68"/>
                </a:lnTo>
                <a:lnTo>
                  <a:pt x="27" y="68"/>
                </a:lnTo>
                <a:lnTo>
                  <a:pt x="18" y="64"/>
                </a:lnTo>
                <a:lnTo>
                  <a:pt x="14" y="64"/>
                </a:lnTo>
                <a:lnTo>
                  <a:pt x="14" y="96"/>
                </a:lnTo>
                <a:lnTo>
                  <a:pt x="73" y="96"/>
                </a:lnTo>
                <a:lnTo>
                  <a:pt x="73" y="96"/>
                </a:lnTo>
                <a:lnTo>
                  <a:pt x="82" y="96"/>
                </a:lnTo>
                <a:lnTo>
                  <a:pt x="82" y="73"/>
                </a:lnTo>
                <a:lnTo>
                  <a:pt x="82" y="73"/>
                </a:lnTo>
                <a:lnTo>
                  <a:pt x="87" y="68"/>
                </a:lnTo>
                <a:lnTo>
                  <a:pt x="87" y="68"/>
                </a:lnTo>
                <a:lnTo>
                  <a:pt x="78" y="64"/>
                </a:lnTo>
                <a:lnTo>
                  <a:pt x="73" y="64"/>
                </a:lnTo>
                <a:lnTo>
                  <a:pt x="73" y="82"/>
                </a:lnTo>
                <a:lnTo>
                  <a:pt x="55" y="82"/>
                </a:lnTo>
                <a:lnTo>
                  <a:pt x="55" y="59"/>
                </a:lnTo>
                <a:lnTo>
                  <a:pt x="100" y="59"/>
                </a:lnTo>
                <a:lnTo>
                  <a:pt x="100" y="46"/>
                </a:lnTo>
                <a:lnTo>
                  <a:pt x="73" y="46"/>
                </a:lnTo>
                <a:lnTo>
                  <a:pt x="73" y="32"/>
                </a:lnTo>
                <a:lnTo>
                  <a:pt x="87" y="32"/>
                </a:lnTo>
                <a:lnTo>
                  <a:pt x="87" y="23"/>
                </a:lnTo>
                <a:lnTo>
                  <a:pt x="32" y="23"/>
                </a:lnTo>
                <a:lnTo>
                  <a:pt x="32" y="14"/>
                </a:lnTo>
                <a:lnTo>
                  <a:pt x="32" y="14"/>
                </a:lnTo>
                <a:lnTo>
                  <a:pt x="32" y="14"/>
                </a:lnTo>
                <a:lnTo>
                  <a:pt x="82" y="14"/>
                </a:lnTo>
                <a:lnTo>
                  <a:pt x="82" y="14"/>
                </a:lnTo>
                <a:lnTo>
                  <a:pt x="82" y="14"/>
                </a:lnTo>
                <a:close/>
                <a:moveTo>
                  <a:pt x="55" y="32"/>
                </a:moveTo>
                <a:lnTo>
                  <a:pt x="55" y="46"/>
                </a:lnTo>
                <a:lnTo>
                  <a:pt x="32" y="46"/>
                </a:lnTo>
                <a:lnTo>
                  <a:pt x="32" y="32"/>
                </a:lnTo>
                <a:lnTo>
                  <a:pt x="55" y="32"/>
                </a:lnTo>
                <a:lnTo>
                  <a:pt x="55" y="3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 noEditPoints="1"/>
          </p:cNvSpPr>
          <p:nvPr/>
        </p:nvSpPr>
        <p:spPr bwMode="auto">
          <a:xfrm>
            <a:off x="10601325" y="1092200"/>
            <a:ext cx="138113" cy="146050"/>
          </a:xfrm>
          <a:custGeom>
            <a:avLst/>
            <a:gdLst>
              <a:gd name="T0" fmla="*/ 14 w 87"/>
              <a:gd name="T1" fmla="*/ 92 h 92"/>
              <a:gd name="T2" fmla="*/ 14 w 87"/>
              <a:gd name="T3" fmla="*/ 60 h 92"/>
              <a:gd name="T4" fmla="*/ 14 w 87"/>
              <a:gd name="T5" fmla="*/ 60 h 92"/>
              <a:gd name="T6" fmla="*/ 18 w 87"/>
              <a:gd name="T7" fmla="*/ 73 h 92"/>
              <a:gd name="T8" fmla="*/ 18 w 87"/>
              <a:gd name="T9" fmla="*/ 73 h 92"/>
              <a:gd name="T10" fmla="*/ 27 w 87"/>
              <a:gd name="T11" fmla="*/ 73 h 92"/>
              <a:gd name="T12" fmla="*/ 32 w 87"/>
              <a:gd name="T13" fmla="*/ 69 h 92"/>
              <a:gd name="T14" fmla="*/ 37 w 87"/>
              <a:gd name="T15" fmla="*/ 64 h 92"/>
              <a:gd name="T16" fmla="*/ 37 w 87"/>
              <a:gd name="T17" fmla="*/ 55 h 92"/>
              <a:gd name="T18" fmla="*/ 37 w 87"/>
              <a:gd name="T19" fmla="*/ 55 h 92"/>
              <a:gd name="T20" fmla="*/ 37 w 87"/>
              <a:gd name="T21" fmla="*/ 42 h 92"/>
              <a:gd name="T22" fmla="*/ 32 w 87"/>
              <a:gd name="T23" fmla="*/ 32 h 92"/>
              <a:gd name="T24" fmla="*/ 32 w 87"/>
              <a:gd name="T25" fmla="*/ 32 h 92"/>
              <a:gd name="T26" fmla="*/ 32 w 87"/>
              <a:gd name="T27" fmla="*/ 23 h 92"/>
              <a:gd name="T28" fmla="*/ 32 w 87"/>
              <a:gd name="T29" fmla="*/ 23 h 92"/>
              <a:gd name="T30" fmla="*/ 41 w 87"/>
              <a:gd name="T31" fmla="*/ 0 h 92"/>
              <a:gd name="T32" fmla="*/ 0 w 87"/>
              <a:gd name="T33" fmla="*/ 0 h 92"/>
              <a:gd name="T34" fmla="*/ 0 w 87"/>
              <a:gd name="T35" fmla="*/ 92 h 92"/>
              <a:gd name="T36" fmla="*/ 14 w 87"/>
              <a:gd name="T37" fmla="*/ 92 h 92"/>
              <a:gd name="T38" fmla="*/ 14 w 87"/>
              <a:gd name="T39" fmla="*/ 92 h 92"/>
              <a:gd name="T40" fmla="*/ 55 w 87"/>
              <a:gd name="T41" fmla="*/ 92 h 92"/>
              <a:gd name="T42" fmla="*/ 55 w 87"/>
              <a:gd name="T43" fmla="*/ 78 h 92"/>
              <a:gd name="T44" fmla="*/ 73 w 87"/>
              <a:gd name="T45" fmla="*/ 78 h 92"/>
              <a:gd name="T46" fmla="*/ 73 w 87"/>
              <a:gd name="T47" fmla="*/ 92 h 92"/>
              <a:gd name="T48" fmla="*/ 87 w 87"/>
              <a:gd name="T49" fmla="*/ 92 h 92"/>
              <a:gd name="T50" fmla="*/ 87 w 87"/>
              <a:gd name="T51" fmla="*/ 0 h 92"/>
              <a:gd name="T52" fmla="*/ 41 w 87"/>
              <a:gd name="T53" fmla="*/ 0 h 92"/>
              <a:gd name="T54" fmla="*/ 41 w 87"/>
              <a:gd name="T55" fmla="*/ 92 h 92"/>
              <a:gd name="T56" fmla="*/ 55 w 87"/>
              <a:gd name="T57" fmla="*/ 92 h 92"/>
              <a:gd name="T58" fmla="*/ 55 w 87"/>
              <a:gd name="T59" fmla="*/ 92 h 92"/>
              <a:gd name="T60" fmla="*/ 18 w 87"/>
              <a:gd name="T61" fmla="*/ 37 h 92"/>
              <a:gd name="T62" fmla="*/ 18 w 87"/>
              <a:gd name="T63" fmla="*/ 37 h 92"/>
              <a:gd name="T64" fmla="*/ 23 w 87"/>
              <a:gd name="T65" fmla="*/ 51 h 92"/>
              <a:gd name="T66" fmla="*/ 23 w 87"/>
              <a:gd name="T67" fmla="*/ 51 h 92"/>
              <a:gd name="T68" fmla="*/ 23 w 87"/>
              <a:gd name="T69" fmla="*/ 60 h 92"/>
              <a:gd name="T70" fmla="*/ 14 w 87"/>
              <a:gd name="T71" fmla="*/ 60 h 92"/>
              <a:gd name="T72" fmla="*/ 14 w 87"/>
              <a:gd name="T73" fmla="*/ 10 h 92"/>
              <a:gd name="T74" fmla="*/ 23 w 87"/>
              <a:gd name="T75" fmla="*/ 10 h 92"/>
              <a:gd name="T76" fmla="*/ 23 w 87"/>
              <a:gd name="T77" fmla="*/ 10 h 92"/>
              <a:gd name="T78" fmla="*/ 18 w 87"/>
              <a:gd name="T79" fmla="*/ 37 h 92"/>
              <a:gd name="T80" fmla="*/ 18 w 87"/>
              <a:gd name="T81" fmla="*/ 37 h 92"/>
              <a:gd name="T82" fmla="*/ 18 w 87"/>
              <a:gd name="T83" fmla="*/ 37 h 92"/>
              <a:gd name="T84" fmla="*/ 55 w 87"/>
              <a:gd name="T85" fmla="*/ 32 h 92"/>
              <a:gd name="T86" fmla="*/ 55 w 87"/>
              <a:gd name="T87" fmla="*/ 14 h 92"/>
              <a:gd name="T88" fmla="*/ 73 w 87"/>
              <a:gd name="T89" fmla="*/ 14 h 92"/>
              <a:gd name="T90" fmla="*/ 73 w 87"/>
              <a:gd name="T91" fmla="*/ 32 h 92"/>
              <a:gd name="T92" fmla="*/ 55 w 87"/>
              <a:gd name="T93" fmla="*/ 32 h 92"/>
              <a:gd name="T94" fmla="*/ 55 w 87"/>
              <a:gd name="T95" fmla="*/ 32 h 92"/>
              <a:gd name="T96" fmla="*/ 73 w 87"/>
              <a:gd name="T97" fmla="*/ 46 h 92"/>
              <a:gd name="T98" fmla="*/ 73 w 87"/>
              <a:gd name="T99" fmla="*/ 69 h 92"/>
              <a:gd name="T100" fmla="*/ 55 w 87"/>
              <a:gd name="T101" fmla="*/ 69 h 92"/>
              <a:gd name="T102" fmla="*/ 55 w 87"/>
              <a:gd name="T103" fmla="*/ 46 h 92"/>
              <a:gd name="T104" fmla="*/ 73 w 87"/>
              <a:gd name="T105" fmla="*/ 46 h 92"/>
              <a:gd name="T106" fmla="*/ 73 w 87"/>
              <a:gd name="T107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" h="92">
                <a:moveTo>
                  <a:pt x="14" y="92"/>
                </a:moveTo>
                <a:lnTo>
                  <a:pt x="14" y="60"/>
                </a:lnTo>
                <a:lnTo>
                  <a:pt x="14" y="60"/>
                </a:lnTo>
                <a:lnTo>
                  <a:pt x="18" y="73"/>
                </a:lnTo>
                <a:lnTo>
                  <a:pt x="18" y="73"/>
                </a:lnTo>
                <a:lnTo>
                  <a:pt x="27" y="73"/>
                </a:lnTo>
                <a:lnTo>
                  <a:pt x="32" y="69"/>
                </a:lnTo>
                <a:lnTo>
                  <a:pt x="37" y="64"/>
                </a:lnTo>
                <a:lnTo>
                  <a:pt x="37" y="55"/>
                </a:lnTo>
                <a:lnTo>
                  <a:pt x="37" y="55"/>
                </a:lnTo>
                <a:lnTo>
                  <a:pt x="37" y="42"/>
                </a:lnTo>
                <a:lnTo>
                  <a:pt x="32" y="32"/>
                </a:lnTo>
                <a:lnTo>
                  <a:pt x="32" y="32"/>
                </a:lnTo>
                <a:lnTo>
                  <a:pt x="32" y="23"/>
                </a:lnTo>
                <a:lnTo>
                  <a:pt x="32" y="23"/>
                </a:lnTo>
                <a:lnTo>
                  <a:pt x="41" y="0"/>
                </a:lnTo>
                <a:lnTo>
                  <a:pt x="0" y="0"/>
                </a:lnTo>
                <a:lnTo>
                  <a:pt x="0" y="92"/>
                </a:lnTo>
                <a:lnTo>
                  <a:pt x="14" y="92"/>
                </a:lnTo>
                <a:lnTo>
                  <a:pt x="14" y="92"/>
                </a:lnTo>
                <a:close/>
                <a:moveTo>
                  <a:pt x="55" y="92"/>
                </a:moveTo>
                <a:lnTo>
                  <a:pt x="55" y="78"/>
                </a:lnTo>
                <a:lnTo>
                  <a:pt x="73" y="78"/>
                </a:lnTo>
                <a:lnTo>
                  <a:pt x="73" y="92"/>
                </a:lnTo>
                <a:lnTo>
                  <a:pt x="87" y="92"/>
                </a:lnTo>
                <a:lnTo>
                  <a:pt x="87" y="0"/>
                </a:lnTo>
                <a:lnTo>
                  <a:pt x="41" y="0"/>
                </a:lnTo>
                <a:lnTo>
                  <a:pt x="41" y="92"/>
                </a:lnTo>
                <a:lnTo>
                  <a:pt x="55" y="92"/>
                </a:lnTo>
                <a:lnTo>
                  <a:pt x="55" y="92"/>
                </a:lnTo>
                <a:close/>
                <a:moveTo>
                  <a:pt x="18" y="37"/>
                </a:moveTo>
                <a:lnTo>
                  <a:pt x="18" y="37"/>
                </a:lnTo>
                <a:lnTo>
                  <a:pt x="23" y="51"/>
                </a:lnTo>
                <a:lnTo>
                  <a:pt x="23" y="51"/>
                </a:lnTo>
                <a:lnTo>
                  <a:pt x="23" y="60"/>
                </a:lnTo>
                <a:lnTo>
                  <a:pt x="14" y="60"/>
                </a:lnTo>
                <a:lnTo>
                  <a:pt x="14" y="10"/>
                </a:lnTo>
                <a:lnTo>
                  <a:pt x="23" y="10"/>
                </a:lnTo>
                <a:lnTo>
                  <a:pt x="23" y="10"/>
                </a:lnTo>
                <a:lnTo>
                  <a:pt x="18" y="37"/>
                </a:lnTo>
                <a:lnTo>
                  <a:pt x="18" y="37"/>
                </a:lnTo>
                <a:lnTo>
                  <a:pt x="18" y="37"/>
                </a:lnTo>
                <a:close/>
                <a:moveTo>
                  <a:pt x="55" y="32"/>
                </a:moveTo>
                <a:lnTo>
                  <a:pt x="55" y="14"/>
                </a:lnTo>
                <a:lnTo>
                  <a:pt x="73" y="14"/>
                </a:lnTo>
                <a:lnTo>
                  <a:pt x="73" y="32"/>
                </a:lnTo>
                <a:lnTo>
                  <a:pt x="55" y="32"/>
                </a:lnTo>
                <a:lnTo>
                  <a:pt x="55" y="32"/>
                </a:lnTo>
                <a:close/>
                <a:moveTo>
                  <a:pt x="73" y="46"/>
                </a:moveTo>
                <a:lnTo>
                  <a:pt x="73" y="69"/>
                </a:lnTo>
                <a:lnTo>
                  <a:pt x="55" y="69"/>
                </a:lnTo>
                <a:lnTo>
                  <a:pt x="55" y="46"/>
                </a:lnTo>
                <a:lnTo>
                  <a:pt x="73" y="46"/>
                </a:lnTo>
                <a:lnTo>
                  <a:pt x="73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/>
          </p:cNvSpPr>
          <p:nvPr/>
        </p:nvSpPr>
        <p:spPr bwMode="auto">
          <a:xfrm>
            <a:off x="10768013" y="1085850"/>
            <a:ext cx="152400" cy="152400"/>
          </a:xfrm>
          <a:custGeom>
            <a:avLst/>
            <a:gdLst>
              <a:gd name="T0" fmla="*/ 59 w 96"/>
              <a:gd name="T1" fmla="*/ 14 h 96"/>
              <a:gd name="T2" fmla="*/ 59 w 96"/>
              <a:gd name="T3" fmla="*/ 14 h 96"/>
              <a:gd name="T4" fmla="*/ 59 w 96"/>
              <a:gd name="T5" fmla="*/ 9 h 96"/>
              <a:gd name="T6" fmla="*/ 59 w 96"/>
              <a:gd name="T7" fmla="*/ 9 h 96"/>
              <a:gd name="T8" fmla="*/ 55 w 96"/>
              <a:gd name="T9" fmla="*/ 0 h 96"/>
              <a:gd name="T10" fmla="*/ 55 w 96"/>
              <a:gd name="T11" fmla="*/ 0 h 96"/>
              <a:gd name="T12" fmla="*/ 46 w 96"/>
              <a:gd name="T13" fmla="*/ 0 h 96"/>
              <a:gd name="T14" fmla="*/ 46 w 96"/>
              <a:gd name="T15" fmla="*/ 0 h 96"/>
              <a:gd name="T16" fmla="*/ 36 w 96"/>
              <a:gd name="T17" fmla="*/ 0 h 96"/>
              <a:gd name="T18" fmla="*/ 36 w 96"/>
              <a:gd name="T19" fmla="*/ 0 h 96"/>
              <a:gd name="T20" fmla="*/ 41 w 96"/>
              <a:gd name="T21" fmla="*/ 14 h 96"/>
              <a:gd name="T22" fmla="*/ 0 w 96"/>
              <a:gd name="T23" fmla="*/ 14 h 96"/>
              <a:gd name="T24" fmla="*/ 0 w 96"/>
              <a:gd name="T25" fmla="*/ 27 h 96"/>
              <a:gd name="T26" fmla="*/ 41 w 96"/>
              <a:gd name="T27" fmla="*/ 27 h 96"/>
              <a:gd name="T28" fmla="*/ 41 w 96"/>
              <a:gd name="T29" fmla="*/ 41 h 96"/>
              <a:gd name="T30" fmla="*/ 14 w 96"/>
              <a:gd name="T31" fmla="*/ 41 h 96"/>
              <a:gd name="T32" fmla="*/ 14 w 96"/>
              <a:gd name="T33" fmla="*/ 87 h 96"/>
              <a:gd name="T34" fmla="*/ 27 w 96"/>
              <a:gd name="T35" fmla="*/ 87 h 96"/>
              <a:gd name="T36" fmla="*/ 27 w 96"/>
              <a:gd name="T37" fmla="*/ 50 h 96"/>
              <a:gd name="T38" fmla="*/ 41 w 96"/>
              <a:gd name="T39" fmla="*/ 50 h 96"/>
              <a:gd name="T40" fmla="*/ 41 w 96"/>
              <a:gd name="T41" fmla="*/ 96 h 96"/>
              <a:gd name="T42" fmla="*/ 59 w 96"/>
              <a:gd name="T43" fmla="*/ 96 h 96"/>
              <a:gd name="T44" fmla="*/ 59 w 96"/>
              <a:gd name="T45" fmla="*/ 50 h 96"/>
              <a:gd name="T46" fmla="*/ 73 w 96"/>
              <a:gd name="T47" fmla="*/ 50 h 96"/>
              <a:gd name="T48" fmla="*/ 73 w 96"/>
              <a:gd name="T49" fmla="*/ 73 h 96"/>
              <a:gd name="T50" fmla="*/ 73 w 96"/>
              <a:gd name="T51" fmla="*/ 73 h 96"/>
              <a:gd name="T52" fmla="*/ 68 w 96"/>
              <a:gd name="T53" fmla="*/ 73 h 96"/>
              <a:gd name="T54" fmla="*/ 59 w 96"/>
              <a:gd name="T55" fmla="*/ 73 h 96"/>
              <a:gd name="T56" fmla="*/ 59 w 96"/>
              <a:gd name="T57" fmla="*/ 73 h 96"/>
              <a:gd name="T58" fmla="*/ 64 w 96"/>
              <a:gd name="T59" fmla="*/ 87 h 96"/>
              <a:gd name="T60" fmla="*/ 64 w 96"/>
              <a:gd name="T61" fmla="*/ 87 h 96"/>
              <a:gd name="T62" fmla="*/ 82 w 96"/>
              <a:gd name="T63" fmla="*/ 87 h 96"/>
              <a:gd name="T64" fmla="*/ 87 w 96"/>
              <a:gd name="T65" fmla="*/ 82 h 96"/>
              <a:gd name="T66" fmla="*/ 87 w 96"/>
              <a:gd name="T67" fmla="*/ 77 h 96"/>
              <a:gd name="T68" fmla="*/ 87 w 96"/>
              <a:gd name="T69" fmla="*/ 41 h 96"/>
              <a:gd name="T70" fmla="*/ 59 w 96"/>
              <a:gd name="T71" fmla="*/ 41 h 96"/>
              <a:gd name="T72" fmla="*/ 59 w 96"/>
              <a:gd name="T73" fmla="*/ 27 h 96"/>
              <a:gd name="T74" fmla="*/ 96 w 96"/>
              <a:gd name="T75" fmla="*/ 27 h 96"/>
              <a:gd name="T76" fmla="*/ 96 w 96"/>
              <a:gd name="T77" fmla="*/ 14 h 96"/>
              <a:gd name="T78" fmla="*/ 50 w 96"/>
              <a:gd name="T79" fmla="*/ 14 h 96"/>
              <a:gd name="T80" fmla="*/ 50 w 96"/>
              <a:gd name="T81" fmla="*/ 14 h 96"/>
              <a:gd name="T82" fmla="*/ 59 w 96"/>
              <a:gd name="T83" fmla="*/ 14 h 96"/>
              <a:gd name="T84" fmla="*/ 59 w 96"/>
              <a:gd name="T85" fmla="*/ 14 h 96"/>
              <a:gd name="T86" fmla="*/ 59 w 96"/>
              <a:gd name="T87" fmla="*/ 1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96">
                <a:moveTo>
                  <a:pt x="59" y="14"/>
                </a:moveTo>
                <a:lnTo>
                  <a:pt x="59" y="14"/>
                </a:lnTo>
                <a:lnTo>
                  <a:pt x="59" y="9"/>
                </a:lnTo>
                <a:lnTo>
                  <a:pt x="59" y="9"/>
                </a:lnTo>
                <a:lnTo>
                  <a:pt x="55" y="0"/>
                </a:lnTo>
                <a:lnTo>
                  <a:pt x="55" y="0"/>
                </a:lnTo>
                <a:lnTo>
                  <a:pt x="46" y="0"/>
                </a:lnTo>
                <a:lnTo>
                  <a:pt x="46" y="0"/>
                </a:lnTo>
                <a:lnTo>
                  <a:pt x="36" y="0"/>
                </a:lnTo>
                <a:lnTo>
                  <a:pt x="36" y="0"/>
                </a:lnTo>
                <a:lnTo>
                  <a:pt x="41" y="14"/>
                </a:lnTo>
                <a:lnTo>
                  <a:pt x="0" y="14"/>
                </a:lnTo>
                <a:lnTo>
                  <a:pt x="0" y="27"/>
                </a:lnTo>
                <a:lnTo>
                  <a:pt x="41" y="27"/>
                </a:lnTo>
                <a:lnTo>
                  <a:pt x="41" y="41"/>
                </a:lnTo>
                <a:lnTo>
                  <a:pt x="14" y="41"/>
                </a:lnTo>
                <a:lnTo>
                  <a:pt x="14" y="87"/>
                </a:lnTo>
                <a:lnTo>
                  <a:pt x="27" y="87"/>
                </a:lnTo>
                <a:lnTo>
                  <a:pt x="27" y="50"/>
                </a:lnTo>
                <a:lnTo>
                  <a:pt x="41" y="50"/>
                </a:lnTo>
                <a:lnTo>
                  <a:pt x="41" y="96"/>
                </a:lnTo>
                <a:lnTo>
                  <a:pt x="59" y="96"/>
                </a:lnTo>
                <a:lnTo>
                  <a:pt x="59" y="50"/>
                </a:lnTo>
                <a:lnTo>
                  <a:pt x="73" y="50"/>
                </a:lnTo>
                <a:lnTo>
                  <a:pt x="73" y="73"/>
                </a:lnTo>
                <a:lnTo>
                  <a:pt x="73" y="73"/>
                </a:lnTo>
                <a:lnTo>
                  <a:pt x="68" y="73"/>
                </a:lnTo>
                <a:lnTo>
                  <a:pt x="59" y="73"/>
                </a:lnTo>
                <a:lnTo>
                  <a:pt x="59" y="73"/>
                </a:lnTo>
                <a:lnTo>
                  <a:pt x="64" y="87"/>
                </a:lnTo>
                <a:lnTo>
                  <a:pt x="64" y="87"/>
                </a:lnTo>
                <a:lnTo>
                  <a:pt x="82" y="87"/>
                </a:lnTo>
                <a:lnTo>
                  <a:pt x="87" y="82"/>
                </a:lnTo>
                <a:lnTo>
                  <a:pt x="87" y="77"/>
                </a:lnTo>
                <a:lnTo>
                  <a:pt x="87" y="41"/>
                </a:lnTo>
                <a:lnTo>
                  <a:pt x="59" y="41"/>
                </a:lnTo>
                <a:lnTo>
                  <a:pt x="59" y="27"/>
                </a:lnTo>
                <a:lnTo>
                  <a:pt x="96" y="27"/>
                </a:lnTo>
                <a:lnTo>
                  <a:pt x="96" y="14"/>
                </a:lnTo>
                <a:lnTo>
                  <a:pt x="50" y="14"/>
                </a:lnTo>
                <a:lnTo>
                  <a:pt x="50" y="14"/>
                </a:lnTo>
                <a:lnTo>
                  <a:pt x="59" y="14"/>
                </a:lnTo>
                <a:lnTo>
                  <a:pt x="59" y="14"/>
                </a:lnTo>
                <a:lnTo>
                  <a:pt x="5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 noEditPoints="1"/>
          </p:cNvSpPr>
          <p:nvPr/>
        </p:nvSpPr>
        <p:spPr bwMode="auto">
          <a:xfrm>
            <a:off x="6640513" y="679450"/>
            <a:ext cx="144463" cy="160338"/>
          </a:xfrm>
          <a:custGeom>
            <a:avLst/>
            <a:gdLst>
              <a:gd name="T0" fmla="*/ 27 w 91"/>
              <a:gd name="T1" fmla="*/ 14 h 101"/>
              <a:gd name="T2" fmla="*/ 22 w 91"/>
              <a:gd name="T3" fmla="*/ 10 h 101"/>
              <a:gd name="T4" fmla="*/ 18 w 91"/>
              <a:gd name="T5" fmla="*/ 0 h 101"/>
              <a:gd name="T6" fmla="*/ 4 w 91"/>
              <a:gd name="T7" fmla="*/ 10 h 101"/>
              <a:gd name="T8" fmla="*/ 18 w 91"/>
              <a:gd name="T9" fmla="*/ 23 h 101"/>
              <a:gd name="T10" fmla="*/ 27 w 91"/>
              <a:gd name="T11" fmla="*/ 14 h 101"/>
              <a:gd name="T12" fmla="*/ 18 w 91"/>
              <a:gd name="T13" fmla="*/ 69 h 101"/>
              <a:gd name="T14" fmla="*/ 22 w 91"/>
              <a:gd name="T15" fmla="*/ 60 h 101"/>
              <a:gd name="T16" fmla="*/ 9 w 91"/>
              <a:gd name="T17" fmla="*/ 55 h 101"/>
              <a:gd name="T18" fmla="*/ 0 w 91"/>
              <a:gd name="T19" fmla="*/ 87 h 101"/>
              <a:gd name="T20" fmla="*/ 13 w 91"/>
              <a:gd name="T21" fmla="*/ 96 h 101"/>
              <a:gd name="T22" fmla="*/ 13 w 91"/>
              <a:gd name="T23" fmla="*/ 87 h 101"/>
              <a:gd name="T24" fmla="*/ 18 w 91"/>
              <a:gd name="T25" fmla="*/ 73 h 101"/>
              <a:gd name="T26" fmla="*/ 22 w 91"/>
              <a:gd name="T27" fmla="*/ 78 h 101"/>
              <a:gd name="T28" fmla="*/ 27 w 91"/>
              <a:gd name="T29" fmla="*/ 78 h 101"/>
              <a:gd name="T30" fmla="*/ 31 w 91"/>
              <a:gd name="T31" fmla="*/ 69 h 101"/>
              <a:gd name="T32" fmla="*/ 45 w 91"/>
              <a:gd name="T33" fmla="*/ 101 h 101"/>
              <a:gd name="T34" fmla="*/ 50 w 91"/>
              <a:gd name="T35" fmla="*/ 69 h 101"/>
              <a:gd name="T36" fmla="*/ 54 w 91"/>
              <a:gd name="T37" fmla="*/ 101 h 101"/>
              <a:gd name="T38" fmla="*/ 68 w 91"/>
              <a:gd name="T39" fmla="*/ 92 h 101"/>
              <a:gd name="T40" fmla="*/ 82 w 91"/>
              <a:gd name="T41" fmla="*/ 101 h 101"/>
              <a:gd name="T42" fmla="*/ 91 w 91"/>
              <a:gd name="T43" fmla="*/ 10 h 101"/>
              <a:gd name="T44" fmla="*/ 54 w 91"/>
              <a:gd name="T45" fmla="*/ 51 h 101"/>
              <a:gd name="T46" fmla="*/ 45 w 91"/>
              <a:gd name="T47" fmla="*/ 46 h 101"/>
              <a:gd name="T48" fmla="*/ 54 w 91"/>
              <a:gd name="T49" fmla="*/ 37 h 101"/>
              <a:gd name="T50" fmla="*/ 45 w 91"/>
              <a:gd name="T51" fmla="*/ 23 h 101"/>
              <a:gd name="T52" fmla="*/ 45 w 91"/>
              <a:gd name="T53" fmla="*/ 10 h 101"/>
              <a:gd name="T54" fmla="*/ 45 w 91"/>
              <a:gd name="T55" fmla="*/ 5 h 101"/>
              <a:gd name="T56" fmla="*/ 45 w 91"/>
              <a:gd name="T57" fmla="*/ 5 h 101"/>
              <a:gd name="T58" fmla="*/ 31 w 91"/>
              <a:gd name="T59" fmla="*/ 0 h 101"/>
              <a:gd name="T60" fmla="*/ 22 w 91"/>
              <a:gd name="T61" fmla="*/ 23 h 101"/>
              <a:gd name="T62" fmla="*/ 31 w 91"/>
              <a:gd name="T63" fmla="*/ 37 h 101"/>
              <a:gd name="T64" fmla="*/ 31 w 91"/>
              <a:gd name="T65" fmla="*/ 37 h 101"/>
              <a:gd name="T66" fmla="*/ 18 w 91"/>
              <a:gd name="T67" fmla="*/ 69 h 101"/>
              <a:gd name="T68" fmla="*/ 18 w 91"/>
              <a:gd name="T69" fmla="*/ 69 h 101"/>
              <a:gd name="T70" fmla="*/ 68 w 91"/>
              <a:gd name="T71" fmla="*/ 32 h 101"/>
              <a:gd name="T72" fmla="*/ 82 w 91"/>
              <a:gd name="T73" fmla="*/ 19 h 101"/>
              <a:gd name="T74" fmla="*/ 82 w 91"/>
              <a:gd name="T75" fmla="*/ 32 h 101"/>
              <a:gd name="T76" fmla="*/ 4 w 91"/>
              <a:gd name="T77" fmla="*/ 41 h 101"/>
              <a:gd name="T78" fmla="*/ 22 w 91"/>
              <a:gd name="T79" fmla="*/ 41 h 101"/>
              <a:gd name="T80" fmla="*/ 9 w 91"/>
              <a:gd name="T81" fmla="*/ 28 h 101"/>
              <a:gd name="T82" fmla="*/ 0 w 91"/>
              <a:gd name="T83" fmla="*/ 37 h 101"/>
              <a:gd name="T84" fmla="*/ 4 w 91"/>
              <a:gd name="T85" fmla="*/ 41 h 101"/>
              <a:gd name="T86" fmla="*/ 68 w 91"/>
              <a:gd name="T87" fmla="*/ 60 h 101"/>
              <a:gd name="T88" fmla="*/ 82 w 91"/>
              <a:gd name="T89" fmla="*/ 41 h 101"/>
              <a:gd name="T90" fmla="*/ 68 w 91"/>
              <a:gd name="T91" fmla="*/ 60 h 101"/>
              <a:gd name="T92" fmla="*/ 68 w 91"/>
              <a:gd name="T93" fmla="*/ 69 h 101"/>
              <a:gd name="T94" fmla="*/ 82 w 91"/>
              <a:gd name="T95" fmla="*/ 83 h 101"/>
              <a:gd name="T96" fmla="*/ 68 w 91"/>
              <a:gd name="T97" fmla="*/ 69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1" h="101">
                <a:moveTo>
                  <a:pt x="27" y="14"/>
                </a:moveTo>
                <a:lnTo>
                  <a:pt x="27" y="14"/>
                </a:lnTo>
                <a:lnTo>
                  <a:pt x="22" y="10"/>
                </a:lnTo>
                <a:lnTo>
                  <a:pt x="22" y="10"/>
                </a:lnTo>
                <a:lnTo>
                  <a:pt x="18" y="0"/>
                </a:lnTo>
                <a:lnTo>
                  <a:pt x="18" y="0"/>
                </a:lnTo>
                <a:lnTo>
                  <a:pt x="4" y="10"/>
                </a:lnTo>
                <a:lnTo>
                  <a:pt x="4" y="10"/>
                </a:lnTo>
                <a:lnTo>
                  <a:pt x="18" y="23"/>
                </a:lnTo>
                <a:lnTo>
                  <a:pt x="18" y="23"/>
                </a:lnTo>
                <a:lnTo>
                  <a:pt x="27" y="14"/>
                </a:lnTo>
                <a:lnTo>
                  <a:pt x="27" y="14"/>
                </a:lnTo>
                <a:lnTo>
                  <a:pt x="27" y="14"/>
                </a:lnTo>
                <a:close/>
                <a:moveTo>
                  <a:pt x="18" y="69"/>
                </a:moveTo>
                <a:lnTo>
                  <a:pt x="22" y="60"/>
                </a:lnTo>
                <a:lnTo>
                  <a:pt x="22" y="60"/>
                </a:lnTo>
                <a:lnTo>
                  <a:pt x="13" y="55"/>
                </a:lnTo>
                <a:lnTo>
                  <a:pt x="9" y="55"/>
                </a:lnTo>
                <a:lnTo>
                  <a:pt x="9" y="55"/>
                </a:lnTo>
                <a:lnTo>
                  <a:pt x="0" y="87"/>
                </a:lnTo>
                <a:lnTo>
                  <a:pt x="0" y="87"/>
                </a:lnTo>
                <a:lnTo>
                  <a:pt x="13" y="96"/>
                </a:lnTo>
                <a:lnTo>
                  <a:pt x="13" y="96"/>
                </a:lnTo>
                <a:lnTo>
                  <a:pt x="13" y="87"/>
                </a:lnTo>
                <a:lnTo>
                  <a:pt x="13" y="87"/>
                </a:lnTo>
                <a:lnTo>
                  <a:pt x="18" y="73"/>
                </a:lnTo>
                <a:lnTo>
                  <a:pt x="18" y="73"/>
                </a:lnTo>
                <a:lnTo>
                  <a:pt x="22" y="78"/>
                </a:lnTo>
                <a:lnTo>
                  <a:pt x="22" y="78"/>
                </a:lnTo>
                <a:lnTo>
                  <a:pt x="27" y="78"/>
                </a:lnTo>
                <a:lnTo>
                  <a:pt x="27" y="78"/>
                </a:lnTo>
                <a:lnTo>
                  <a:pt x="31" y="69"/>
                </a:lnTo>
                <a:lnTo>
                  <a:pt x="31" y="101"/>
                </a:lnTo>
                <a:lnTo>
                  <a:pt x="45" y="101"/>
                </a:lnTo>
                <a:lnTo>
                  <a:pt x="45" y="60"/>
                </a:lnTo>
                <a:lnTo>
                  <a:pt x="50" y="69"/>
                </a:lnTo>
                <a:lnTo>
                  <a:pt x="54" y="64"/>
                </a:lnTo>
                <a:lnTo>
                  <a:pt x="54" y="101"/>
                </a:lnTo>
                <a:lnTo>
                  <a:pt x="68" y="101"/>
                </a:lnTo>
                <a:lnTo>
                  <a:pt x="68" y="92"/>
                </a:lnTo>
                <a:lnTo>
                  <a:pt x="82" y="92"/>
                </a:lnTo>
                <a:lnTo>
                  <a:pt x="82" y="101"/>
                </a:lnTo>
                <a:lnTo>
                  <a:pt x="91" y="101"/>
                </a:lnTo>
                <a:lnTo>
                  <a:pt x="91" y="10"/>
                </a:lnTo>
                <a:lnTo>
                  <a:pt x="54" y="10"/>
                </a:lnTo>
                <a:lnTo>
                  <a:pt x="54" y="51"/>
                </a:lnTo>
                <a:lnTo>
                  <a:pt x="50" y="41"/>
                </a:lnTo>
                <a:lnTo>
                  <a:pt x="45" y="46"/>
                </a:lnTo>
                <a:lnTo>
                  <a:pt x="45" y="37"/>
                </a:lnTo>
                <a:lnTo>
                  <a:pt x="54" y="37"/>
                </a:lnTo>
                <a:lnTo>
                  <a:pt x="54" y="23"/>
                </a:lnTo>
                <a:lnTo>
                  <a:pt x="45" y="23"/>
                </a:lnTo>
                <a:lnTo>
                  <a:pt x="45" y="10"/>
                </a:lnTo>
                <a:lnTo>
                  <a:pt x="45" y="10"/>
                </a:lnTo>
                <a:lnTo>
                  <a:pt x="45" y="5"/>
                </a:lnTo>
                <a:lnTo>
                  <a:pt x="45" y="5"/>
                </a:lnTo>
                <a:lnTo>
                  <a:pt x="45" y="5"/>
                </a:lnTo>
                <a:lnTo>
                  <a:pt x="45" y="5"/>
                </a:lnTo>
                <a:lnTo>
                  <a:pt x="36" y="0"/>
                </a:lnTo>
                <a:lnTo>
                  <a:pt x="31" y="0"/>
                </a:lnTo>
                <a:lnTo>
                  <a:pt x="31" y="23"/>
                </a:lnTo>
                <a:lnTo>
                  <a:pt x="22" y="23"/>
                </a:lnTo>
                <a:lnTo>
                  <a:pt x="22" y="37"/>
                </a:lnTo>
                <a:lnTo>
                  <a:pt x="31" y="37"/>
                </a:lnTo>
                <a:lnTo>
                  <a:pt x="31" y="37"/>
                </a:lnTo>
                <a:lnTo>
                  <a:pt x="31" y="37"/>
                </a:lnTo>
                <a:lnTo>
                  <a:pt x="27" y="51"/>
                </a:lnTo>
                <a:lnTo>
                  <a:pt x="18" y="69"/>
                </a:lnTo>
                <a:lnTo>
                  <a:pt x="18" y="69"/>
                </a:lnTo>
                <a:lnTo>
                  <a:pt x="18" y="69"/>
                </a:lnTo>
                <a:close/>
                <a:moveTo>
                  <a:pt x="82" y="32"/>
                </a:moveTo>
                <a:lnTo>
                  <a:pt x="68" y="32"/>
                </a:lnTo>
                <a:lnTo>
                  <a:pt x="68" y="19"/>
                </a:lnTo>
                <a:lnTo>
                  <a:pt x="82" y="19"/>
                </a:lnTo>
                <a:lnTo>
                  <a:pt x="82" y="32"/>
                </a:lnTo>
                <a:lnTo>
                  <a:pt x="82" y="32"/>
                </a:lnTo>
                <a:close/>
                <a:moveTo>
                  <a:pt x="4" y="41"/>
                </a:moveTo>
                <a:lnTo>
                  <a:pt x="4" y="41"/>
                </a:lnTo>
                <a:lnTo>
                  <a:pt x="13" y="51"/>
                </a:lnTo>
                <a:lnTo>
                  <a:pt x="22" y="41"/>
                </a:lnTo>
                <a:lnTo>
                  <a:pt x="22" y="41"/>
                </a:lnTo>
                <a:lnTo>
                  <a:pt x="9" y="28"/>
                </a:lnTo>
                <a:lnTo>
                  <a:pt x="0" y="37"/>
                </a:lnTo>
                <a:lnTo>
                  <a:pt x="0" y="37"/>
                </a:lnTo>
                <a:lnTo>
                  <a:pt x="4" y="41"/>
                </a:lnTo>
                <a:lnTo>
                  <a:pt x="4" y="41"/>
                </a:lnTo>
                <a:lnTo>
                  <a:pt x="4" y="41"/>
                </a:lnTo>
                <a:close/>
                <a:moveTo>
                  <a:pt x="68" y="60"/>
                </a:moveTo>
                <a:lnTo>
                  <a:pt x="68" y="41"/>
                </a:lnTo>
                <a:lnTo>
                  <a:pt x="82" y="41"/>
                </a:lnTo>
                <a:lnTo>
                  <a:pt x="82" y="60"/>
                </a:lnTo>
                <a:lnTo>
                  <a:pt x="68" y="60"/>
                </a:lnTo>
                <a:lnTo>
                  <a:pt x="68" y="60"/>
                </a:lnTo>
                <a:close/>
                <a:moveTo>
                  <a:pt x="68" y="69"/>
                </a:moveTo>
                <a:lnTo>
                  <a:pt x="82" y="69"/>
                </a:lnTo>
                <a:lnTo>
                  <a:pt x="82" y="83"/>
                </a:lnTo>
                <a:lnTo>
                  <a:pt x="68" y="83"/>
                </a:lnTo>
                <a:lnTo>
                  <a:pt x="68" y="69"/>
                </a:lnTo>
                <a:lnTo>
                  <a:pt x="68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 noEditPoints="1"/>
          </p:cNvSpPr>
          <p:nvPr/>
        </p:nvSpPr>
        <p:spPr bwMode="auto">
          <a:xfrm>
            <a:off x="6640513" y="868363"/>
            <a:ext cx="150813" cy="144463"/>
          </a:xfrm>
          <a:custGeom>
            <a:avLst/>
            <a:gdLst>
              <a:gd name="T0" fmla="*/ 22 w 95"/>
              <a:gd name="T1" fmla="*/ 91 h 91"/>
              <a:gd name="T2" fmla="*/ 22 w 95"/>
              <a:gd name="T3" fmla="*/ 87 h 91"/>
              <a:gd name="T4" fmla="*/ 73 w 95"/>
              <a:gd name="T5" fmla="*/ 87 h 91"/>
              <a:gd name="T6" fmla="*/ 73 w 95"/>
              <a:gd name="T7" fmla="*/ 91 h 91"/>
              <a:gd name="T8" fmla="*/ 86 w 95"/>
              <a:gd name="T9" fmla="*/ 91 h 91"/>
              <a:gd name="T10" fmla="*/ 86 w 95"/>
              <a:gd name="T11" fmla="*/ 27 h 91"/>
              <a:gd name="T12" fmla="*/ 63 w 95"/>
              <a:gd name="T13" fmla="*/ 27 h 91"/>
              <a:gd name="T14" fmla="*/ 63 w 95"/>
              <a:gd name="T15" fmla="*/ 14 h 91"/>
              <a:gd name="T16" fmla="*/ 95 w 95"/>
              <a:gd name="T17" fmla="*/ 14 h 91"/>
              <a:gd name="T18" fmla="*/ 95 w 95"/>
              <a:gd name="T19" fmla="*/ 0 h 91"/>
              <a:gd name="T20" fmla="*/ 0 w 95"/>
              <a:gd name="T21" fmla="*/ 0 h 91"/>
              <a:gd name="T22" fmla="*/ 0 w 95"/>
              <a:gd name="T23" fmla="*/ 14 h 91"/>
              <a:gd name="T24" fmla="*/ 31 w 95"/>
              <a:gd name="T25" fmla="*/ 14 h 91"/>
              <a:gd name="T26" fmla="*/ 31 w 95"/>
              <a:gd name="T27" fmla="*/ 27 h 91"/>
              <a:gd name="T28" fmla="*/ 9 w 95"/>
              <a:gd name="T29" fmla="*/ 27 h 91"/>
              <a:gd name="T30" fmla="*/ 9 w 95"/>
              <a:gd name="T31" fmla="*/ 91 h 91"/>
              <a:gd name="T32" fmla="*/ 22 w 95"/>
              <a:gd name="T33" fmla="*/ 91 h 91"/>
              <a:gd name="T34" fmla="*/ 22 w 95"/>
              <a:gd name="T35" fmla="*/ 91 h 91"/>
              <a:gd name="T36" fmla="*/ 50 w 95"/>
              <a:gd name="T37" fmla="*/ 14 h 91"/>
              <a:gd name="T38" fmla="*/ 50 w 95"/>
              <a:gd name="T39" fmla="*/ 27 h 91"/>
              <a:gd name="T40" fmla="*/ 45 w 95"/>
              <a:gd name="T41" fmla="*/ 27 h 91"/>
              <a:gd name="T42" fmla="*/ 45 w 95"/>
              <a:gd name="T43" fmla="*/ 14 h 91"/>
              <a:gd name="T44" fmla="*/ 50 w 95"/>
              <a:gd name="T45" fmla="*/ 14 h 91"/>
              <a:gd name="T46" fmla="*/ 50 w 95"/>
              <a:gd name="T47" fmla="*/ 14 h 91"/>
              <a:gd name="T48" fmla="*/ 22 w 95"/>
              <a:gd name="T49" fmla="*/ 37 h 91"/>
              <a:gd name="T50" fmla="*/ 31 w 95"/>
              <a:gd name="T51" fmla="*/ 37 h 91"/>
              <a:gd name="T52" fmla="*/ 31 w 95"/>
              <a:gd name="T53" fmla="*/ 37 h 91"/>
              <a:gd name="T54" fmla="*/ 27 w 95"/>
              <a:gd name="T55" fmla="*/ 50 h 91"/>
              <a:gd name="T56" fmla="*/ 22 w 95"/>
              <a:gd name="T57" fmla="*/ 59 h 91"/>
              <a:gd name="T58" fmla="*/ 22 w 95"/>
              <a:gd name="T59" fmla="*/ 59 h 91"/>
              <a:gd name="T60" fmla="*/ 31 w 95"/>
              <a:gd name="T61" fmla="*/ 73 h 91"/>
              <a:gd name="T62" fmla="*/ 31 w 95"/>
              <a:gd name="T63" fmla="*/ 73 h 91"/>
              <a:gd name="T64" fmla="*/ 41 w 95"/>
              <a:gd name="T65" fmla="*/ 55 h 91"/>
              <a:gd name="T66" fmla="*/ 45 w 95"/>
              <a:gd name="T67" fmla="*/ 37 h 91"/>
              <a:gd name="T68" fmla="*/ 50 w 95"/>
              <a:gd name="T69" fmla="*/ 37 h 91"/>
              <a:gd name="T70" fmla="*/ 50 w 95"/>
              <a:gd name="T71" fmla="*/ 55 h 91"/>
              <a:gd name="T72" fmla="*/ 50 w 95"/>
              <a:gd name="T73" fmla="*/ 55 h 91"/>
              <a:gd name="T74" fmla="*/ 54 w 95"/>
              <a:gd name="T75" fmla="*/ 64 h 91"/>
              <a:gd name="T76" fmla="*/ 59 w 95"/>
              <a:gd name="T77" fmla="*/ 64 h 91"/>
              <a:gd name="T78" fmla="*/ 73 w 95"/>
              <a:gd name="T79" fmla="*/ 64 h 91"/>
              <a:gd name="T80" fmla="*/ 73 w 95"/>
              <a:gd name="T81" fmla="*/ 73 h 91"/>
              <a:gd name="T82" fmla="*/ 22 w 95"/>
              <a:gd name="T83" fmla="*/ 73 h 91"/>
              <a:gd name="T84" fmla="*/ 22 w 95"/>
              <a:gd name="T85" fmla="*/ 37 h 91"/>
              <a:gd name="T86" fmla="*/ 22 w 95"/>
              <a:gd name="T87" fmla="*/ 37 h 91"/>
              <a:gd name="T88" fmla="*/ 73 w 95"/>
              <a:gd name="T89" fmla="*/ 37 h 91"/>
              <a:gd name="T90" fmla="*/ 73 w 95"/>
              <a:gd name="T91" fmla="*/ 55 h 91"/>
              <a:gd name="T92" fmla="*/ 68 w 95"/>
              <a:gd name="T93" fmla="*/ 55 h 91"/>
              <a:gd name="T94" fmla="*/ 68 w 95"/>
              <a:gd name="T95" fmla="*/ 55 h 91"/>
              <a:gd name="T96" fmla="*/ 63 w 95"/>
              <a:gd name="T97" fmla="*/ 50 h 91"/>
              <a:gd name="T98" fmla="*/ 63 w 95"/>
              <a:gd name="T99" fmla="*/ 37 h 91"/>
              <a:gd name="T100" fmla="*/ 73 w 95"/>
              <a:gd name="T101" fmla="*/ 37 h 91"/>
              <a:gd name="T102" fmla="*/ 73 w 95"/>
              <a:gd name="T103" fmla="*/ 37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5" h="91">
                <a:moveTo>
                  <a:pt x="22" y="91"/>
                </a:moveTo>
                <a:lnTo>
                  <a:pt x="22" y="87"/>
                </a:lnTo>
                <a:lnTo>
                  <a:pt x="73" y="87"/>
                </a:lnTo>
                <a:lnTo>
                  <a:pt x="73" y="91"/>
                </a:lnTo>
                <a:lnTo>
                  <a:pt x="86" y="91"/>
                </a:lnTo>
                <a:lnTo>
                  <a:pt x="86" y="27"/>
                </a:lnTo>
                <a:lnTo>
                  <a:pt x="63" y="27"/>
                </a:lnTo>
                <a:lnTo>
                  <a:pt x="63" y="14"/>
                </a:lnTo>
                <a:lnTo>
                  <a:pt x="95" y="14"/>
                </a:lnTo>
                <a:lnTo>
                  <a:pt x="95" y="0"/>
                </a:lnTo>
                <a:lnTo>
                  <a:pt x="0" y="0"/>
                </a:lnTo>
                <a:lnTo>
                  <a:pt x="0" y="14"/>
                </a:lnTo>
                <a:lnTo>
                  <a:pt x="31" y="14"/>
                </a:lnTo>
                <a:lnTo>
                  <a:pt x="31" y="27"/>
                </a:lnTo>
                <a:lnTo>
                  <a:pt x="9" y="27"/>
                </a:lnTo>
                <a:lnTo>
                  <a:pt x="9" y="91"/>
                </a:lnTo>
                <a:lnTo>
                  <a:pt x="22" y="91"/>
                </a:lnTo>
                <a:lnTo>
                  <a:pt x="22" y="91"/>
                </a:lnTo>
                <a:close/>
                <a:moveTo>
                  <a:pt x="50" y="14"/>
                </a:moveTo>
                <a:lnTo>
                  <a:pt x="50" y="27"/>
                </a:lnTo>
                <a:lnTo>
                  <a:pt x="45" y="27"/>
                </a:lnTo>
                <a:lnTo>
                  <a:pt x="45" y="14"/>
                </a:lnTo>
                <a:lnTo>
                  <a:pt x="50" y="14"/>
                </a:lnTo>
                <a:lnTo>
                  <a:pt x="50" y="14"/>
                </a:lnTo>
                <a:close/>
                <a:moveTo>
                  <a:pt x="22" y="37"/>
                </a:moveTo>
                <a:lnTo>
                  <a:pt x="31" y="37"/>
                </a:lnTo>
                <a:lnTo>
                  <a:pt x="31" y="37"/>
                </a:lnTo>
                <a:lnTo>
                  <a:pt x="27" y="50"/>
                </a:lnTo>
                <a:lnTo>
                  <a:pt x="22" y="59"/>
                </a:lnTo>
                <a:lnTo>
                  <a:pt x="22" y="59"/>
                </a:lnTo>
                <a:lnTo>
                  <a:pt x="31" y="73"/>
                </a:lnTo>
                <a:lnTo>
                  <a:pt x="31" y="73"/>
                </a:lnTo>
                <a:lnTo>
                  <a:pt x="41" y="55"/>
                </a:lnTo>
                <a:lnTo>
                  <a:pt x="45" y="37"/>
                </a:lnTo>
                <a:lnTo>
                  <a:pt x="50" y="37"/>
                </a:lnTo>
                <a:lnTo>
                  <a:pt x="50" y="55"/>
                </a:lnTo>
                <a:lnTo>
                  <a:pt x="50" y="55"/>
                </a:lnTo>
                <a:lnTo>
                  <a:pt x="54" y="64"/>
                </a:lnTo>
                <a:lnTo>
                  <a:pt x="59" y="64"/>
                </a:lnTo>
                <a:lnTo>
                  <a:pt x="73" y="64"/>
                </a:lnTo>
                <a:lnTo>
                  <a:pt x="73" y="73"/>
                </a:lnTo>
                <a:lnTo>
                  <a:pt x="22" y="73"/>
                </a:lnTo>
                <a:lnTo>
                  <a:pt x="22" y="37"/>
                </a:lnTo>
                <a:lnTo>
                  <a:pt x="22" y="37"/>
                </a:lnTo>
                <a:close/>
                <a:moveTo>
                  <a:pt x="73" y="37"/>
                </a:moveTo>
                <a:lnTo>
                  <a:pt x="73" y="55"/>
                </a:lnTo>
                <a:lnTo>
                  <a:pt x="68" y="55"/>
                </a:lnTo>
                <a:lnTo>
                  <a:pt x="68" y="55"/>
                </a:lnTo>
                <a:lnTo>
                  <a:pt x="63" y="50"/>
                </a:lnTo>
                <a:lnTo>
                  <a:pt x="63" y="37"/>
                </a:lnTo>
                <a:lnTo>
                  <a:pt x="73" y="37"/>
                </a:lnTo>
                <a:lnTo>
                  <a:pt x="73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6640513" y="1042988"/>
            <a:ext cx="150813" cy="144463"/>
          </a:xfrm>
          <a:custGeom>
            <a:avLst/>
            <a:gdLst>
              <a:gd name="T0" fmla="*/ 4 w 95"/>
              <a:gd name="T1" fmla="*/ 31 h 91"/>
              <a:gd name="T2" fmla="*/ 4 w 95"/>
              <a:gd name="T3" fmla="*/ 45 h 91"/>
              <a:gd name="T4" fmla="*/ 41 w 95"/>
              <a:gd name="T5" fmla="*/ 45 h 91"/>
              <a:gd name="T6" fmla="*/ 41 w 95"/>
              <a:gd name="T7" fmla="*/ 82 h 91"/>
              <a:gd name="T8" fmla="*/ 0 w 95"/>
              <a:gd name="T9" fmla="*/ 82 h 91"/>
              <a:gd name="T10" fmla="*/ 0 w 95"/>
              <a:gd name="T11" fmla="*/ 91 h 91"/>
              <a:gd name="T12" fmla="*/ 95 w 95"/>
              <a:gd name="T13" fmla="*/ 91 h 91"/>
              <a:gd name="T14" fmla="*/ 95 w 95"/>
              <a:gd name="T15" fmla="*/ 82 h 91"/>
              <a:gd name="T16" fmla="*/ 54 w 95"/>
              <a:gd name="T17" fmla="*/ 82 h 91"/>
              <a:gd name="T18" fmla="*/ 54 w 95"/>
              <a:gd name="T19" fmla="*/ 45 h 91"/>
              <a:gd name="T20" fmla="*/ 86 w 95"/>
              <a:gd name="T21" fmla="*/ 45 h 91"/>
              <a:gd name="T22" fmla="*/ 86 w 95"/>
              <a:gd name="T23" fmla="*/ 31 h 91"/>
              <a:gd name="T24" fmla="*/ 54 w 95"/>
              <a:gd name="T25" fmla="*/ 31 h 91"/>
              <a:gd name="T26" fmla="*/ 54 w 95"/>
              <a:gd name="T27" fmla="*/ 9 h 91"/>
              <a:gd name="T28" fmla="*/ 54 w 95"/>
              <a:gd name="T29" fmla="*/ 9 h 91"/>
              <a:gd name="T30" fmla="*/ 54 w 95"/>
              <a:gd name="T31" fmla="*/ 0 h 91"/>
              <a:gd name="T32" fmla="*/ 54 w 95"/>
              <a:gd name="T33" fmla="*/ 0 h 91"/>
              <a:gd name="T34" fmla="*/ 54 w 95"/>
              <a:gd name="T35" fmla="*/ 0 h 91"/>
              <a:gd name="T36" fmla="*/ 54 w 95"/>
              <a:gd name="T37" fmla="*/ 0 h 91"/>
              <a:gd name="T38" fmla="*/ 45 w 95"/>
              <a:gd name="T39" fmla="*/ 0 h 91"/>
              <a:gd name="T40" fmla="*/ 41 w 95"/>
              <a:gd name="T41" fmla="*/ 0 h 91"/>
              <a:gd name="T42" fmla="*/ 41 w 95"/>
              <a:gd name="T43" fmla="*/ 31 h 91"/>
              <a:gd name="T44" fmla="*/ 4 w 95"/>
              <a:gd name="T45" fmla="*/ 31 h 91"/>
              <a:gd name="T46" fmla="*/ 4 w 95"/>
              <a:gd name="T47" fmla="*/ 3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5" h="91">
                <a:moveTo>
                  <a:pt x="4" y="31"/>
                </a:moveTo>
                <a:lnTo>
                  <a:pt x="4" y="45"/>
                </a:lnTo>
                <a:lnTo>
                  <a:pt x="41" y="45"/>
                </a:lnTo>
                <a:lnTo>
                  <a:pt x="41" y="82"/>
                </a:lnTo>
                <a:lnTo>
                  <a:pt x="0" y="82"/>
                </a:lnTo>
                <a:lnTo>
                  <a:pt x="0" y="91"/>
                </a:lnTo>
                <a:lnTo>
                  <a:pt x="95" y="91"/>
                </a:lnTo>
                <a:lnTo>
                  <a:pt x="95" y="82"/>
                </a:lnTo>
                <a:lnTo>
                  <a:pt x="54" y="82"/>
                </a:lnTo>
                <a:lnTo>
                  <a:pt x="54" y="45"/>
                </a:lnTo>
                <a:lnTo>
                  <a:pt x="86" y="45"/>
                </a:lnTo>
                <a:lnTo>
                  <a:pt x="86" y="31"/>
                </a:lnTo>
                <a:lnTo>
                  <a:pt x="54" y="31"/>
                </a:lnTo>
                <a:lnTo>
                  <a:pt x="54" y="9"/>
                </a:lnTo>
                <a:lnTo>
                  <a:pt x="54" y="9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45" y="0"/>
                </a:lnTo>
                <a:lnTo>
                  <a:pt x="41" y="0"/>
                </a:lnTo>
                <a:lnTo>
                  <a:pt x="41" y="31"/>
                </a:lnTo>
                <a:lnTo>
                  <a:pt x="4" y="31"/>
                </a:lnTo>
                <a:lnTo>
                  <a:pt x="4" y="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 noEditPoints="1"/>
          </p:cNvSpPr>
          <p:nvPr/>
        </p:nvSpPr>
        <p:spPr bwMode="auto">
          <a:xfrm>
            <a:off x="6640513" y="1216025"/>
            <a:ext cx="158750" cy="158750"/>
          </a:xfrm>
          <a:custGeom>
            <a:avLst/>
            <a:gdLst>
              <a:gd name="T0" fmla="*/ 4 w 100"/>
              <a:gd name="T1" fmla="*/ 9 h 100"/>
              <a:gd name="T2" fmla="*/ 18 w 100"/>
              <a:gd name="T3" fmla="*/ 32 h 100"/>
              <a:gd name="T4" fmla="*/ 77 w 100"/>
              <a:gd name="T5" fmla="*/ 23 h 100"/>
              <a:gd name="T6" fmla="*/ 95 w 100"/>
              <a:gd name="T7" fmla="*/ 32 h 100"/>
              <a:gd name="T8" fmla="*/ 59 w 100"/>
              <a:gd name="T9" fmla="*/ 9 h 100"/>
              <a:gd name="T10" fmla="*/ 54 w 100"/>
              <a:gd name="T11" fmla="*/ 5 h 100"/>
              <a:gd name="T12" fmla="*/ 54 w 100"/>
              <a:gd name="T13" fmla="*/ 0 h 100"/>
              <a:gd name="T14" fmla="*/ 41 w 100"/>
              <a:gd name="T15" fmla="*/ 0 h 100"/>
              <a:gd name="T16" fmla="*/ 41 w 100"/>
              <a:gd name="T17" fmla="*/ 9 h 100"/>
              <a:gd name="T18" fmla="*/ 0 w 100"/>
              <a:gd name="T19" fmla="*/ 50 h 100"/>
              <a:gd name="T20" fmla="*/ 9 w 100"/>
              <a:gd name="T21" fmla="*/ 59 h 100"/>
              <a:gd name="T22" fmla="*/ 9 w 100"/>
              <a:gd name="T23" fmla="*/ 59 h 100"/>
              <a:gd name="T24" fmla="*/ 36 w 100"/>
              <a:gd name="T25" fmla="*/ 50 h 100"/>
              <a:gd name="T26" fmla="*/ 41 w 100"/>
              <a:gd name="T27" fmla="*/ 50 h 100"/>
              <a:gd name="T28" fmla="*/ 22 w 100"/>
              <a:gd name="T29" fmla="*/ 59 h 100"/>
              <a:gd name="T30" fmla="*/ 4 w 100"/>
              <a:gd name="T31" fmla="*/ 68 h 100"/>
              <a:gd name="T32" fmla="*/ 9 w 100"/>
              <a:gd name="T33" fmla="*/ 78 h 100"/>
              <a:gd name="T34" fmla="*/ 45 w 100"/>
              <a:gd name="T35" fmla="*/ 59 h 100"/>
              <a:gd name="T36" fmla="*/ 45 w 100"/>
              <a:gd name="T37" fmla="*/ 59 h 100"/>
              <a:gd name="T38" fmla="*/ 0 w 100"/>
              <a:gd name="T39" fmla="*/ 87 h 100"/>
              <a:gd name="T40" fmla="*/ 9 w 100"/>
              <a:gd name="T41" fmla="*/ 96 h 100"/>
              <a:gd name="T42" fmla="*/ 31 w 100"/>
              <a:gd name="T43" fmla="*/ 87 h 100"/>
              <a:gd name="T44" fmla="*/ 50 w 100"/>
              <a:gd name="T45" fmla="*/ 73 h 100"/>
              <a:gd name="T46" fmla="*/ 50 w 100"/>
              <a:gd name="T47" fmla="*/ 78 h 100"/>
              <a:gd name="T48" fmla="*/ 50 w 100"/>
              <a:gd name="T49" fmla="*/ 82 h 100"/>
              <a:gd name="T50" fmla="*/ 41 w 100"/>
              <a:gd name="T51" fmla="*/ 87 h 100"/>
              <a:gd name="T52" fmla="*/ 36 w 100"/>
              <a:gd name="T53" fmla="*/ 87 h 100"/>
              <a:gd name="T54" fmla="*/ 41 w 100"/>
              <a:gd name="T55" fmla="*/ 100 h 100"/>
              <a:gd name="T56" fmla="*/ 59 w 100"/>
              <a:gd name="T57" fmla="*/ 96 h 100"/>
              <a:gd name="T58" fmla="*/ 63 w 100"/>
              <a:gd name="T59" fmla="*/ 82 h 100"/>
              <a:gd name="T60" fmla="*/ 63 w 100"/>
              <a:gd name="T61" fmla="*/ 64 h 100"/>
              <a:gd name="T62" fmla="*/ 63 w 100"/>
              <a:gd name="T63" fmla="*/ 64 h 100"/>
              <a:gd name="T64" fmla="*/ 86 w 100"/>
              <a:gd name="T65" fmla="*/ 96 h 100"/>
              <a:gd name="T66" fmla="*/ 100 w 100"/>
              <a:gd name="T67" fmla="*/ 82 h 100"/>
              <a:gd name="T68" fmla="*/ 82 w 100"/>
              <a:gd name="T69" fmla="*/ 73 h 100"/>
              <a:gd name="T70" fmla="*/ 73 w 100"/>
              <a:gd name="T71" fmla="*/ 59 h 100"/>
              <a:gd name="T72" fmla="*/ 82 w 100"/>
              <a:gd name="T73" fmla="*/ 50 h 100"/>
              <a:gd name="T74" fmla="*/ 86 w 100"/>
              <a:gd name="T75" fmla="*/ 50 h 100"/>
              <a:gd name="T76" fmla="*/ 86 w 100"/>
              <a:gd name="T77" fmla="*/ 46 h 100"/>
              <a:gd name="T78" fmla="*/ 77 w 100"/>
              <a:gd name="T79" fmla="*/ 41 h 100"/>
              <a:gd name="T80" fmla="*/ 54 w 100"/>
              <a:gd name="T81" fmla="*/ 50 h 100"/>
              <a:gd name="T82" fmla="*/ 54 w 100"/>
              <a:gd name="T83" fmla="*/ 50 h 100"/>
              <a:gd name="T84" fmla="*/ 50 w 100"/>
              <a:gd name="T85" fmla="*/ 41 h 100"/>
              <a:gd name="T86" fmla="*/ 73 w 100"/>
              <a:gd name="T87" fmla="*/ 36 h 100"/>
              <a:gd name="T88" fmla="*/ 18 w 100"/>
              <a:gd name="T89" fmla="*/ 27 h 100"/>
              <a:gd name="T90" fmla="*/ 31 w 100"/>
              <a:gd name="T91" fmla="*/ 36 h 100"/>
              <a:gd name="T92" fmla="*/ 22 w 100"/>
              <a:gd name="T93" fmla="*/ 46 h 100"/>
              <a:gd name="T94" fmla="*/ 0 w 100"/>
              <a:gd name="T95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0" h="100">
                <a:moveTo>
                  <a:pt x="41" y="9"/>
                </a:moveTo>
                <a:lnTo>
                  <a:pt x="4" y="9"/>
                </a:lnTo>
                <a:lnTo>
                  <a:pt x="4" y="32"/>
                </a:lnTo>
                <a:lnTo>
                  <a:pt x="18" y="32"/>
                </a:lnTo>
                <a:lnTo>
                  <a:pt x="18" y="23"/>
                </a:lnTo>
                <a:lnTo>
                  <a:pt x="77" y="23"/>
                </a:lnTo>
                <a:lnTo>
                  <a:pt x="77" y="32"/>
                </a:lnTo>
                <a:lnTo>
                  <a:pt x="95" y="32"/>
                </a:lnTo>
                <a:lnTo>
                  <a:pt x="95" y="9"/>
                </a:lnTo>
                <a:lnTo>
                  <a:pt x="59" y="9"/>
                </a:lnTo>
                <a:lnTo>
                  <a:pt x="59" y="9"/>
                </a:lnTo>
                <a:lnTo>
                  <a:pt x="54" y="5"/>
                </a:lnTo>
                <a:lnTo>
                  <a:pt x="54" y="5"/>
                </a:lnTo>
                <a:lnTo>
                  <a:pt x="54" y="0"/>
                </a:lnTo>
                <a:lnTo>
                  <a:pt x="41" y="0"/>
                </a:lnTo>
                <a:lnTo>
                  <a:pt x="41" y="0"/>
                </a:lnTo>
                <a:lnTo>
                  <a:pt x="41" y="9"/>
                </a:lnTo>
                <a:lnTo>
                  <a:pt x="41" y="9"/>
                </a:lnTo>
                <a:lnTo>
                  <a:pt x="41" y="9"/>
                </a:lnTo>
                <a:close/>
                <a:moveTo>
                  <a:pt x="0" y="50"/>
                </a:moveTo>
                <a:lnTo>
                  <a:pt x="0" y="50"/>
                </a:lnTo>
                <a:lnTo>
                  <a:pt x="9" y="59"/>
                </a:lnTo>
                <a:lnTo>
                  <a:pt x="9" y="59"/>
                </a:lnTo>
                <a:lnTo>
                  <a:pt x="9" y="59"/>
                </a:lnTo>
                <a:lnTo>
                  <a:pt x="9" y="59"/>
                </a:lnTo>
                <a:lnTo>
                  <a:pt x="36" y="50"/>
                </a:lnTo>
                <a:lnTo>
                  <a:pt x="36" y="50"/>
                </a:lnTo>
                <a:lnTo>
                  <a:pt x="41" y="50"/>
                </a:lnTo>
                <a:lnTo>
                  <a:pt x="41" y="50"/>
                </a:lnTo>
                <a:lnTo>
                  <a:pt x="22" y="59"/>
                </a:lnTo>
                <a:lnTo>
                  <a:pt x="4" y="68"/>
                </a:lnTo>
                <a:lnTo>
                  <a:pt x="4" y="68"/>
                </a:lnTo>
                <a:lnTo>
                  <a:pt x="9" y="78"/>
                </a:lnTo>
                <a:lnTo>
                  <a:pt x="9" y="78"/>
                </a:lnTo>
                <a:lnTo>
                  <a:pt x="45" y="59"/>
                </a:lnTo>
                <a:lnTo>
                  <a:pt x="45" y="59"/>
                </a:lnTo>
                <a:lnTo>
                  <a:pt x="45" y="59"/>
                </a:lnTo>
                <a:lnTo>
                  <a:pt x="45" y="59"/>
                </a:lnTo>
                <a:lnTo>
                  <a:pt x="22" y="78"/>
                </a:lnTo>
                <a:lnTo>
                  <a:pt x="0" y="87"/>
                </a:lnTo>
                <a:lnTo>
                  <a:pt x="0" y="87"/>
                </a:lnTo>
                <a:lnTo>
                  <a:pt x="9" y="96"/>
                </a:lnTo>
                <a:lnTo>
                  <a:pt x="9" y="96"/>
                </a:lnTo>
                <a:lnTo>
                  <a:pt x="31" y="87"/>
                </a:lnTo>
                <a:lnTo>
                  <a:pt x="50" y="73"/>
                </a:lnTo>
                <a:lnTo>
                  <a:pt x="50" y="73"/>
                </a:lnTo>
                <a:lnTo>
                  <a:pt x="50" y="78"/>
                </a:lnTo>
                <a:lnTo>
                  <a:pt x="50" y="78"/>
                </a:lnTo>
                <a:lnTo>
                  <a:pt x="50" y="82"/>
                </a:lnTo>
                <a:lnTo>
                  <a:pt x="50" y="82"/>
                </a:lnTo>
                <a:lnTo>
                  <a:pt x="50" y="87"/>
                </a:lnTo>
                <a:lnTo>
                  <a:pt x="41" y="87"/>
                </a:lnTo>
                <a:lnTo>
                  <a:pt x="36" y="87"/>
                </a:lnTo>
                <a:lnTo>
                  <a:pt x="36" y="87"/>
                </a:lnTo>
                <a:lnTo>
                  <a:pt x="41" y="100"/>
                </a:lnTo>
                <a:lnTo>
                  <a:pt x="41" y="100"/>
                </a:lnTo>
                <a:lnTo>
                  <a:pt x="50" y="100"/>
                </a:lnTo>
                <a:lnTo>
                  <a:pt x="59" y="96"/>
                </a:lnTo>
                <a:lnTo>
                  <a:pt x="59" y="96"/>
                </a:lnTo>
                <a:lnTo>
                  <a:pt x="63" y="82"/>
                </a:lnTo>
                <a:lnTo>
                  <a:pt x="63" y="82"/>
                </a:lnTo>
                <a:lnTo>
                  <a:pt x="63" y="64"/>
                </a:lnTo>
                <a:lnTo>
                  <a:pt x="63" y="64"/>
                </a:lnTo>
                <a:lnTo>
                  <a:pt x="63" y="64"/>
                </a:lnTo>
                <a:lnTo>
                  <a:pt x="73" y="82"/>
                </a:lnTo>
                <a:lnTo>
                  <a:pt x="86" y="96"/>
                </a:lnTo>
                <a:lnTo>
                  <a:pt x="86" y="96"/>
                </a:lnTo>
                <a:lnTo>
                  <a:pt x="100" y="82"/>
                </a:lnTo>
                <a:lnTo>
                  <a:pt x="100" y="82"/>
                </a:lnTo>
                <a:lnTo>
                  <a:pt x="82" y="73"/>
                </a:lnTo>
                <a:lnTo>
                  <a:pt x="73" y="59"/>
                </a:lnTo>
                <a:lnTo>
                  <a:pt x="73" y="59"/>
                </a:lnTo>
                <a:lnTo>
                  <a:pt x="82" y="50"/>
                </a:lnTo>
                <a:lnTo>
                  <a:pt x="82" y="50"/>
                </a:lnTo>
                <a:lnTo>
                  <a:pt x="86" y="50"/>
                </a:lnTo>
                <a:lnTo>
                  <a:pt x="86" y="50"/>
                </a:lnTo>
                <a:lnTo>
                  <a:pt x="86" y="46"/>
                </a:lnTo>
                <a:lnTo>
                  <a:pt x="86" y="46"/>
                </a:lnTo>
                <a:lnTo>
                  <a:pt x="77" y="41"/>
                </a:lnTo>
                <a:lnTo>
                  <a:pt x="77" y="41"/>
                </a:lnTo>
                <a:lnTo>
                  <a:pt x="54" y="50"/>
                </a:lnTo>
                <a:lnTo>
                  <a:pt x="54" y="50"/>
                </a:lnTo>
                <a:lnTo>
                  <a:pt x="54" y="50"/>
                </a:lnTo>
                <a:lnTo>
                  <a:pt x="54" y="50"/>
                </a:lnTo>
                <a:lnTo>
                  <a:pt x="50" y="41"/>
                </a:lnTo>
                <a:lnTo>
                  <a:pt x="50" y="41"/>
                </a:lnTo>
                <a:lnTo>
                  <a:pt x="54" y="36"/>
                </a:lnTo>
                <a:lnTo>
                  <a:pt x="73" y="36"/>
                </a:lnTo>
                <a:lnTo>
                  <a:pt x="73" y="27"/>
                </a:lnTo>
                <a:lnTo>
                  <a:pt x="18" y="27"/>
                </a:lnTo>
                <a:lnTo>
                  <a:pt x="18" y="36"/>
                </a:lnTo>
                <a:lnTo>
                  <a:pt x="31" y="36"/>
                </a:lnTo>
                <a:lnTo>
                  <a:pt x="31" y="36"/>
                </a:lnTo>
                <a:lnTo>
                  <a:pt x="22" y="46"/>
                </a:lnTo>
                <a:lnTo>
                  <a:pt x="0" y="50"/>
                </a:lnTo>
                <a:lnTo>
                  <a:pt x="0" y="50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6632575" y="1397000"/>
            <a:ext cx="166688" cy="158750"/>
          </a:xfrm>
          <a:custGeom>
            <a:avLst/>
            <a:gdLst>
              <a:gd name="T0" fmla="*/ 18 w 105"/>
              <a:gd name="T1" fmla="*/ 14 h 100"/>
              <a:gd name="T2" fmla="*/ 32 w 105"/>
              <a:gd name="T3" fmla="*/ 14 h 100"/>
              <a:gd name="T4" fmla="*/ 27 w 105"/>
              <a:gd name="T5" fmla="*/ 0 h 100"/>
              <a:gd name="T6" fmla="*/ 14 w 105"/>
              <a:gd name="T7" fmla="*/ 5 h 100"/>
              <a:gd name="T8" fmla="*/ 18 w 105"/>
              <a:gd name="T9" fmla="*/ 14 h 100"/>
              <a:gd name="T10" fmla="*/ 41 w 105"/>
              <a:gd name="T11" fmla="*/ 87 h 100"/>
              <a:gd name="T12" fmla="*/ 27 w 105"/>
              <a:gd name="T13" fmla="*/ 37 h 100"/>
              <a:gd name="T14" fmla="*/ 41 w 105"/>
              <a:gd name="T15" fmla="*/ 27 h 100"/>
              <a:gd name="T16" fmla="*/ 36 w 105"/>
              <a:gd name="T17" fmla="*/ 32 h 100"/>
              <a:gd name="T18" fmla="*/ 50 w 105"/>
              <a:gd name="T19" fmla="*/ 37 h 100"/>
              <a:gd name="T20" fmla="*/ 100 w 105"/>
              <a:gd name="T21" fmla="*/ 18 h 100"/>
              <a:gd name="T22" fmla="*/ 64 w 105"/>
              <a:gd name="T23" fmla="*/ 9 h 100"/>
              <a:gd name="T24" fmla="*/ 64 w 105"/>
              <a:gd name="T25" fmla="*/ 5 h 100"/>
              <a:gd name="T26" fmla="*/ 68 w 105"/>
              <a:gd name="T27" fmla="*/ 0 h 100"/>
              <a:gd name="T28" fmla="*/ 55 w 105"/>
              <a:gd name="T29" fmla="*/ 0 h 100"/>
              <a:gd name="T30" fmla="*/ 50 w 105"/>
              <a:gd name="T31" fmla="*/ 5 h 100"/>
              <a:gd name="T32" fmla="*/ 46 w 105"/>
              <a:gd name="T33" fmla="*/ 23 h 100"/>
              <a:gd name="T34" fmla="*/ 0 w 105"/>
              <a:gd name="T35" fmla="*/ 14 h 100"/>
              <a:gd name="T36" fmla="*/ 14 w 105"/>
              <a:gd name="T37" fmla="*/ 27 h 100"/>
              <a:gd name="T38" fmla="*/ 14 w 105"/>
              <a:gd name="T39" fmla="*/ 46 h 100"/>
              <a:gd name="T40" fmla="*/ 0 w 105"/>
              <a:gd name="T41" fmla="*/ 91 h 100"/>
              <a:gd name="T42" fmla="*/ 5 w 105"/>
              <a:gd name="T43" fmla="*/ 91 h 100"/>
              <a:gd name="T44" fmla="*/ 14 w 105"/>
              <a:gd name="T45" fmla="*/ 96 h 100"/>
              <a:gd name="T46" fmla="*/ 23 w 105"/>
              <a:gd name="T47" fmla="*/ 73 h 100"/>
              <a:gd name="T48" fmla="*/ 32 w 105"/>
              <a:gd name="T49" fmla="*/ 46 h 100"/>
              <a:gd name="T50" fmla="*/ 32 w 105"/>
              <a:gd name="T51" fmla="*/ 78 h 100"/>
              <a:gd name="T52" fmla="*/ 18 w 105"/>
              <a:gd name="T53" fmla="*/ 82 h 100"/>
              <a:gd name="T54" fmla="*/ 23 w 105"/>
              <a:gd name="T55" fmla="*/ 96 h 100"/>
              <a:gd name="T56" fmla="*/ 36 w 105"/>
              <a:gd name="T57" fmla="*/ 91 h 100"/>
              <a:gd name="T58" fmla="*/ 41 w 105"/>
              <a:gd name="T59" fmla="*/ 91 h 100"/>
              <a:gd name="T60" fmla="*/ 55 w 105"/>
              <a:gd name="T61" fmla="*/ 100 h 100"/>
              <a:gd name="T62" fmla="*/ 73 w 105"/>
              <a:gd name="T63" fmla="*/ 73 h 100"/>
              <a:gd name="T64" fmla="*/ 82 w 105"/>
              <a:gd name="T65" fmla="*/ 87 h 100"/>
              <a:gd name="T66" fmla="*/ 96 w 105"/>
              <a:gd name="T67" fmla="*/ 96 h 100"/>
              <a:gd name="T68" fmla="*/ 105 w 105"/>
              <a:gd name="T69" fmla="*/ 87 h 100"/>
              <a:gd name="T70" fmla="*/ 82 w 105"/>
              <a:gd name="T71" fmla="*/ 64 h 100"/>
              <a:gd name="T72" fmla="*/ 100 w 105"/>
              <a:gd name="T73" fmla="*/ 55 h 100"/>
              <a:gd name="T74" fmla="*/ 78 w 105"/>
              <a:gd name="T75" fmla="*/ 41 h 100"/>
              <a:gd name="T76" fmla="*/ 96 w 105"/>
              <a:gd name="T77" fmla="*/ 32 h 100"/>
              <a:gd name="T78" fmla="*/ 68 w 105"/>
              <a:gd name="T79" fmla="*/ 32 h 100"/>
              <a:gd name="T80" fmla="*/ 73 w 105"/>
              <a:gd name="T81" fmla="*/ 27 h 100"/>
              <a:gd name="T82" fmla="*/ 59 w 105"/>
              <a:gd name="T83" fmla="*/ 23 h 100"/>
              <a:gd name="T84" fmla="*/ 55 w 105"/>
              <a:gd name="T85" fmla="*/ 37 h 100"/>
              <a:gd name="T86" fmla="*/ 46 w 105"/>
              <a:gd name="T87" fmla="*/ 50 h 100"/>
              <a:gd name="T88" fmla="*/ 50 w 105"/>
              <a:gd name="T89" fmla="*/ 50 h 100"/>
              <a:gd name="T90" fmla="*/ 55 w 105"/>
              <a:gd name="T91" fmla="*/ 55 h 100"/>
              <a:gd name="T92" fmla="*/ 68 w 105"/>
              <a:gd name="T93" fmla="*/ 41 h 100"/>
              <a:gd name="T94" fmla="*/ 46 w 105"/>
              <a:gd name="T95" fmla="*/ 55 h 100"/>
              <a:gd name="T96" fmla="*/ 64 w 105"/>
              <a:gd name="T97" fmla="*/ 64 h 100"/>
              <a:gd name="T98" fmla="*/ 64 w 105"/>
              <a:gd name="T99" fmla="*/ 64 h 100"/>
              <a:gd name="T100" fmla="*/ 41 w 105"/>
              <a:gd name="T101" fmla="*/ 87 h 100"/>
              <a:gd name="T102" fmla="*/ 41 w 105"/>
              <a:gd name="T103" fmla="*/ 8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5" h="100">
                <a:moveTo>
                  <a:pt x="18" y="14"/>
                </a:moveTo>
                <a:lnTo>
                  <a:pt x="18" y="14"/>
                </a:lnTo>
                <a:lnTo>
                  <a:pt x="32" y="14"/>
                </a:lnTo>
                <a:lnTo>
                  <a:pt x="32" y="14"/>
                </a:lnTo>
                <a:lnTo>
                  <a:pt x="27" y="0"/>
                </a:lnTo>
                <a:lnTo>
                  <a:pt x="27" y="0"/>
                </a:lnTo>
                <a:lnTo>
                  <a:pt x="14" y="5"/>
                </a:lnTo>
                <a:lnTo>
                  <a:pt x="14" y="5"/>
                </a:lnTo>
                <a:lnTo>
                  <a:pt x="18" y="14"/>
                </a:lnTo>
                <a:lnTo>
                  <a:pt x="18" y="14"/>
                </a:lnTo>
                <a:lnTo>
                  <a:pt x="18" y="14"/>
                </a:lnTo>
                <a:close/>
                <a:moveTo>
                  <a:pt x="41" y="87"/>
                </a:moveTo>
                <a:lnTo>
                  <a:pt x="41" y="37"/>
                </a:lnTo>
                <a:lnTo>
                  <a:pt x="27" y="37"/>
                </a:lnTo>
                <a:lnTo>
                  <a:pt x="27" y="27"/>
                </a:lnTo>
                <a:lnTo>
                  <a:pt x="41" y="27"/>
                </a:lnTo>
                <a:lnTo>
                  <a:pt x="36" y="32"/>
                </a:lnTo>
                <a:lnTo>
                  <a:pt x="36" y="32"/>
                </a:lnTo>
                <a:lnTo>
                  <a:pt x="50" y="37"/>
                </a:lnTo>
                <a:lnTo>
                  <a:pt x="50" y="37"/>
                </a:lnTo>
                <a:lnTo>
                  <a:pt x="59" y="18"/>
                </a:lnTo>
                <a:lnTo>
                  <a:pt x="100" y="18"/>
                </a:lnTo>
                <a:lnTo>
                  <a:pt x="100" y="9"/>
                </a:lnTo>
                <a:lnTo>
                  <a:pt x="64" y="9"/>
                </a:lnTo>
                <a:lnTo>
                  <a:pt x="64" y="9"/>
                </a:lnTo>
                <a:lnTo>
                  <a:pt x="64" y="5"/>
                </a:lnTo>
                <a:lnTo>
                  <a:pt x="64" y="5"/>
                </a:lnTo>
                <a:lnTo>
                  <a:pt x="68" y="0"/>
                </a:lnTo>
                <a:lnTo>
                  <a:pt x="68" y="0"/>
                </a:lnTo>
                <a:lnTo>
                  <a:pt x="55" y="0"/>
                </a:lnTo>
                <a:lnTo>
                  <a:pt x="55" y="0"/>
                </a:lnTo>
                <a:lnTo>
                  <a:pt x="50" y="5"/>
                </a:lnTo>
                <a:lnTo>
                  <a:pt x="50" y="5"/>
                </a:lnTo>
                <a:lnTo>
                  <a:pt x="46" y="23"/>
                </a:lnTo>
                <a:lnTo>
                  <a:pt x="46" y="14"/>
                </a:lnTo>
                <a:lnTo>
                  <a:pt x="0" y="14"/>
                </a:lnTo>
                <a:lnTo>
                  <a:pt x="0" y="27"/>
                </a:lnTo>
                <a:lnTo>
                  <a:pt x="14" y="27"/>
                </a:lnTo>
                <a:lnTo>
                  <a:pt x="14" y="46"/>
                </a:lnTo>
                <a:lnTo>
                  <a:pt x="14" y="46"/>
                </a:lnTo>
                <a:lnTo>
                  <a:pt x="9" y="73"/>
                </a:lnTo>
                <a:lnTo>
                  <a:pt x="0" y="91"/>
                </a:lnTo>
                <a:lnTo>
                  <a:pt x="0" y="91"/>
                </a:lnTo>
                <a:lnTo>
                  <a:pt x="5" y="91"/>
                </a:lnTo>
                <a:lnTo>
                  <a:pt x="5" y="91"/>
                </a:lnTo>
                <a:lnTo>
                  <a:pt x="14" y="96"/>
                </a:lnTo>
                <a:lnTo>
                  <a:pt x="14" y="96"/>
                </a:lnTo>
                <a:lnTo>
                  <a:pt x="23" y="73"/>
                </a:lnTo>
                <a:lnTo>
                  <a:pt x="27" y="46"/>
                </a:lnTo>
                <a:lnTo>
                  <a:pt x="32" y="46"/>
                </a:lnTo>
                <a:lnTo>
                  <a:pt x="32" y="78"/>
                </a:lnTo>
                <a:lnTo>
                  <a:pt x="32" y="78"/>
                </a:lnTo>
                <a:lnTo>
                  <a:pt x="27" y="82"/>
                </a:lnTo>
                <a:lnTo>
                  <a:pt x="18" y="82"/>
                </a:lnTo>
                <a:lnTo>
                  <a:pt x="18" y="82"/>
                </a:lnTo>
                <a:lnTo>
                  <a:pt x="23" y="96"/>
                </a:lnTo>
                <a:lnTo>
                  <a:pt x="23" y="96"/>
                </a:lnTo>
                <a:lnTo>
                  <a:pt x="36" y="91"/>
                </a:lnTo>
                <a:lnTo>
                  <a:pt x="41" y="91"/>
                </a:lnTo>
                <a:lnTo>
                  <a:pt x="41" y="91"/>
                </a:lnTo>
                <a:lnTo>
                  <a:pt x="55" y="100"/>
                </a:lnTo>
                <a:lnTo>
                  <a:pt x="55" y="100"/>
                </a:lnTo>
                <a:lnTo>
                  <a:pt x="64" y="87"/>
                </a:lnTo>
                <a:lnTo>
                  <a:pt x="73" y="73"/>
                </a:lnTo>
                <a:lnTo>
                  <a:pt x="73" y="73"/>
                </a:lnTo>
                <a:lnTo>
                  <a:pt x="82" y="87"/>
                </a:lnTo>
                <a:lnTo>
                  <a:pt x="96" y="96"/>
                </a:lnTo>
                <a:lnTo>
                  <a:pt x="96" y="96"/>
                </a:lnTo>
                <a:lnTo>
                  <a:pt x="105" y="87"/>
                </a:lnTo>
                <a:lnTo>
                  <a:pt x="105" y="87"/>
                </a:lnTo>
                <a:lnTo>
                  <a:pt x="91" y="78"/>
                </a:lnTo>
                <a:lnTo>
                  <a:pt x="82" y="64"/>
                </a:lnTo>
                <a:lnTo>
                  <a:pt x="100" y="64"/>
                </a:lnTo>
                <a:lnTo>
                  <a:pt x="100" y="55"/>
                </a:lnTo>
                <a:lnTo>
                  <a:pt x="78" y="55"/>
                </a:lnTo>
                <a:lnTo>
                  <a:pt x="78" y="41"/>
                </a:lnTo>
                <a:lnTo>
                  <a:pt x="96" y="41"/>
                </a:lnTo>
                <a:lnTo>
                  <a:pt x="96" y="32"/>
                </a:lnTo>
                <a:lnTo>
                  <a:pt x="68" y="32"/>
                </a:lnTo>
                <a:lnTo>
                  <a:pt x="68" y="32"/>
                </a:lnTo>
                <a:lnTo>
                  <a:pt x="68" y="32"/>
                </a:lnTo>
                <a:lnTo>
                  <a:pt x="73" y="27"/>
                </a:lnTo>
                <a:lnTo>
                  <a:pt x="73" y="27"/>
                </a:lnTo>
                <a:lnTo>
                  <a:pt x="59" y="23"/>
                </a:lnTo>
                <a:lnTo>
                  <a:pt x="59" y="23"/>
                </a:lnTo>
                <a:lnTo>
                  <a:pt x="55" y="37"/>
                </a:lnTo>
                <a:lnTo>
                  <a:pt x="46" y="50"/>
                </a:lnTo>
                <a:lnTo>
                  <a:pt x="46" y="50"/>
                </a:lnTo>
                <a:lnTo>
                  <a:pt x="50" y="50"/>
                </a:lnTo>
                <a:lnTo>
                  <a:pt x="50" y="50"/>
                </a:lnTo>
                <a:lnTo>
                  <a:pt x="55" y="55"/>
                </a:lnTo>
                <a:lnTo>
                  <a:pt x="55" y="55"/>
                </a:lnTo>
                <a:lnTo>
                  <a:pt x="64" y="41"/>
                </a:lnTo>
                <a:lnTo>
                  <a:pt x="68" y="41"/>
                </a:lnTo>
                <a:lnTo>
                  <a:pt x="68" y="55"/>
                </a:lnTo>
                <a:lnTo>
                  <a:pt x="46" y="55"/>
                </a:lnTo>
                <a:lnTo>
                  <a:pt x="46" y="64"/>
                </a:lnTo>
                <a:lnTo>
                  <a:pt x="64" y="64"/>
                </a:lnTo>
                <a:lnTo>
                  <a:pt x="64" y="64"/>
                </a:lnTo>
                <a:lnTo>
                  <a:pt x="64" y="64"/>
                </a:lnTo>
                <a:lnTo>
                  <a:pt x="59" y="78"/>
                </a:lnTo>
                <a:lnTo>
                  <a:pt x="41" y="87"/>
                </a:lnTo>
                <a:lnTo>
                  <a:pt x="41" y="87"/>
                </a:lnTo>
                <a:lnTo>
                  <a:pt x="41" y="8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 noEditPoints="1"/>
          </p:cNvSpPr>
          <p:nvPr/>
        </p:nvSpPr>
        <p:spPr bwMode="auto">
          <a:xfrm>
            <a:off x="6640513" y="1571625"/>
            <a:ext cx="150813" cy="158750"/>
          </a:xfrm>
          <a:custGeom>
            <a:avLst/>
            <a:gdLst>
              <a:gd name="T0" fmla="*/ 41 w 95"/>
              <a:gd name="T1" fmla="*/ 4 h 100"/>
              <a:gd name="T2" fmla="*/ 41 w 95"/>
              <a:gd name="T3" fmla="*/ 4 h 100"/>
              <a:gd name="T4" fmla="*/ 36 w 95"/>
              <a:gd name="T5" fmla="*/ 4 h 100"/>
              <a:gd name="T6" fmla="*/ 27 w 95"/>
              <a:gd name="T7" fmla="*/ 4 h 100"/>
              <a:gd name="T8" fmla="*/ 0 w 95"/>
              <a:gd name="T9" fmla="*/ 13 h 100"/>
              <a:gd name="T10" fmla="*/ 27 w 95"/>
              <a:gd name="T11" fmla="*/ 27 h 100"/>
              <a:gd name="T12" fmla="*/ 41 w 95"/>
              <a:gd name="T13" fmla="*/ 36 h 100"/>
              <a:gd name="T14" fmla="*/ 59 w 95"/>
              <a:gd name="T15" fmla="*/ 27 h 100"/>
              <a:gd name="T16" fmla="*/ 73 w 95"/>
              <a:gd name="T17" fmla="*/ 36 h 100"/>
              <a:gd name="T18" fmla="*/ 95 w 95"/>
              <a:gd name="T19" fmla="*/ 27 h 100"/>
              <a:gd name="T20" fmla="*/ 73 w 95"/>
              <a:gd name="T21" fmla="*/ 13 h 100"/>
              <a:gd name="T22" fmla="*/ 73 w 95"/>
              <a:gd name="T23" fmla="*/ 9 h 100"/>
              <a:gd name="T24" fmla="*/ 73 w 95"/>
              <a:gd name="T25" fmla="*/ 4 h 100"/>
              <a:gd name="T26" fmla="*/ 73 w 95"/>
              <a:gd name="T27" fmla="*/ 4 h 100"/>
              <a:gd name="T28" fmla="*/ 54 w 95"/>
              <a:gd name="T29" fmla="*/ 0 h 100"/>
              <a:gd name="T30" fmla="*/ 41 w 95"/>
              <a:gd name="T31" fmla="*/ 13 h 100"/>
              <a:gd name="T32" fmla="*/ 41 w 95"/>
              <a:gd name="T33" fmla="*/ 9 h 100"/>
              <a:gd name="T34" fmla="*/ 41 w 95"/>
              <a:gd name="T35" fmla="*/ 4 h 100"/>
              <a:gd name="T36" fmla="*/ 22 w 95"/>
              <a:gd name="T37" fmla="*/ 100 h 100"/>
              <a:gd name="T38" fmla="*/ 73 w 95"/>
              <a:gd name="T39" fmla="*/ 91 h 100"/>
              <a:gd name="T40" fmla="*/ 86 w 95"/>
              <a:gd name="T41" fmla="*/ 100 h 100"/>
              <a:gd name="T42" fmla="*/ 9 w 95"/>
              <a:gd name="T43" fmla="*/ 36 h 100"/>
              <a:gd name="T44" fmla="*/ 22 w 95"/>
              <a:gd name="T45" fmla="*/ 100 h 100"/>
              <a:gd name="T46" fmla="*/ 54 w 95"/>
              <a:gd name="T47" fmla="*/ 50 h 100"/>
              <a:gd name="T48" fmla="*/ 73 w 95"/>
              <a:gd name="T49" fmla="*/ 59 h 100"/>
              <a:gd name="T50" fmla="*/ 54 w 95"/>
              <a:gd name="T51" fmla="*/ 50 h 100"/>
              <a:gd name="T52" fmla="*/ 41 w 95"/>
              <a:gd name="T53" fmla="*/ 50 h 100"/>
              <a:gd name="T54" fmla="*/ 22 w 95"/>
              <a:gd name="T55" fmla="*/ 59 h 100"/>
              <a:gd name="T56" fmla="*/ 41 w 95"/>
              <a:gd name="T57" fmla="*/ 50 h 100"/>
              <a:gd name="T58" fmla="*/ 41 w 95"/>
              <a:gd name="T59" fmla="*/ 73 h 100"/>
              <a:gd name="T60" fmla="*/ 22 w 95"/>
              <a:gd name="T61" fmla="*/ 82 h 100"/>
              <a:gd name="T62" fmla="*/ 41 w 95"/>
              <a:gd name="T63" fmla="*/ 73 h 100"/>
              <a:gd name="T64" fmla="*/ 73 w 95"/>
              <a:gd name="T65" fmla="*/ 82 h 100"/>
              <a:gd name="T66" fmla="*/ 54 w 95"/>
              <a:gd name="T67" fmla="*/ 73 h 100"/>
              <a:gd name="T68" fmla="*/ 73 w 95"/>
              <a:gd name="T69" fmla="*/ 8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5" h="100">
                <a:moveTo>
                  <a:pt x="41" y="4"/>
                </a:moveTo>
                <a:lnTo>
                  <a:pt x="41" y="4"/>
                </a:lnTo>
                <a:lnTo>
                  <a:pt x="41" y="4"/>
                </a:lnTo>
                <a:lnTo>
                  <a:pt x="41" y="4"/>
                </a:lnTo>
                <a:lnTo>
                  <a:pt x="36" y="4"/>
                </a:lnTo>
                <a:lnTo>
                  <a:pt x="36" y="4"/>
                </a:lnTo>
                <a:lnTo>
                  <a:pt x="31" y="4"/>
                </a:lnTo>
                <a:lnTo>
                  <a:pt x="27" y="4"/>
                </a:lnTo>
                <a:lnTo>
                  <a:pt x="27" y="13"/>
                </a:lnTo>
                <a:lnTo>
                  <a:pt x="0" y="13"/>
                </a:lnTo>
                <a:lnTo>
                  <a:pt x="0" y="27"/>
                </a:lnTo>
                <a:lnTo>
                  <a:pt x="27" y="27"/>
                </a:lnTo>
                <a:lnTo>
                  <a:pt x="27" y="36"/>
                </a:lnTo>
                <a:lnTo>
                  <a:pt x="41" y="36"/>
                </a:lnTo>
                <a:lnTo>
                  <a:pt x="41" y="27"/>
                </a:lnTo>
                <a:lnTo>
                  <a:pt x="59" y="27"/>
                </a:lnTo>
                <a:lnTo>
                  <a:pt x="59" y="36"/>
                </a:lnTo>
                <a:lnTo>
                  <a:pt x="73" y="36"/>
                </a:lnTo>
                <a:lnTo>
                  <a:pt x="73" y="27"/>
                </a:lnTo>
                <a:lnTo>
                  <a:pt x="95" y="27"/>
                </a:lnTo>
                <a:lnTo>
                  <a:pt x="95" y="13"/>
                </a:lnTo>
                <a:lnTo>
                  <a:pt x="73" y="13"/>
                </a:lnTo>
                <a:lnTo>
                  <a:pt x="73" y="9"/>
                </a:lnTo>
                <a:lnTo>
                  <a:pt x="73" y="9"/>
                </a:lnTo>
                <a:lnTo>
                  <a:pt x="73" y="4"/>
                </a:lnTo>
                <a:lnTo>
                  <a:pt x="73" y="4"/>
                </a:lnTo>
                <a:lnTo>
                  <a:pt x="73" y="4"/>
                </a:lnTo>
                <a:lnTo>
                  <a:pt x="73" y="4"/>
                </a:lnTo>
                <a:lnTo>
                  <a:pt x="63" y="0"/>
                </a:lnTo>
                <a:lnTo>
                  <a:pt x="54" y="0"/>
                </a:lnTo>
                <a:lnTo>
                  <a:pt x="54" y="13"/>
                </a:lnTo>
                <a:lnTo>
                  <a:pt x="41" y="13"/>
                </a:lnTo>
                <a:lnTo>
                  <a:pt x="41" y="9"/>
                </a:lnTo>
                <a:lnTo>
                  <a:pt x="41" y="9"/>
                </a:lnTo>
                <a:lnTo>
                  <a:pt x="41" y="4"/>
                </a:lnTo>
                <a:lnTo>
                  <a:pt x="41" y="4"/>
                </a:lnTo>
                <a:lnTo>
                  <a:pt x="41" y="4"/>
                </a:lnTo>
                <a:close/>
                <a:moveTo>
                  <a:pt x="22" y="100"/>
                </a:moveTo>
                <a:lnTo>
                  <a:pt x="22" y="91"/>
                </a:lnTo>
                <a:lnTo>
                  <a:pt x="73" y="91"/>
                </a:lnTo>
                <a:lnTo>
                  <a:pt x="73" y="100"/>
                </a:lnTo>
                <a:lnTo>
                  <a:pt x="86" y="100"/>
                </a:lnTo>
                <a:lnTo>
                  <a:pt x="86" y="36"/>
                </a:lnTo>
                <a:lnTo>
                  <a:pt x="9" y="36"/>
                </a:lnTo>
                <a:lnTo>
                  <a:pt x="9" y="100"/>
                </a:lnTo>
                <a:lnTo>
                  <a:pt x="22" y="100"/>
                </a:lnTo>
                <a:lnTo>
                  <a:pt x="22" y="100"/>
                </a:lnTo>
                <a:close/>
                <a:moveTo>
                  <a:pt x="54" y="50"/>
                </a:moveTo>
                <a:lnTo>
                  <a:pt x="73" y="50"/>
                </a:lnTo>
                <a:lnTo>
                  <a:pt x="73" y="59"/>
                </a:lnTo>
                <a:lnTo>
                  <a:pt x="54" y="59"/>
                </a:lnTo>
                <a:lnTo>
                  <a:pt x="54" y="50"/>
                </a:lnTo>
                <a:lnTo>
                  <a:pt x="54" y="50"/>
                </a:lnTo>
                <a:close/>
                <a:moveTo>
                  <a:pt x="41" y="50"/>
                </a:moveTo>
                <a:lnTo>
                  <a:pt x="41" y="59"/>
                </a:lnTo>
                <a:lnTo>
                  <a:pt x="22" y="59"/>
                </a:lnTo>
                <a:lnTo>
                  <a:pt x="22" y="50"/>
                </a:lnTo>
                <a:lnTo>
                  <a:pt x="41" y="50"/>
                </a:lnTo>
                <a:lnTo>
                  <a:pt x="41" y="50"/>
                </a:lnTo>
                <a:close/>
                <a:moveTo>
                  <a:pt x="41" y="73"/>
                </a:moveTo>
                <a:lnTo>
                  <a:pt x="41" y="82"/>
                </a:lnTo>
                <a:lnTo>
                  <a:pt x="22" y="82"/>
                </a:lnTo>
                <a:lnTo>
                  <a:pt x="22" y="73"/>
                </a:lnTo>
                <a:lnTo>
                  <a:pt x="41" y="73"/>
                </a:lnTo>
                <a:lnTo>
                  <a:pt x="41" y="73"/>
                </a:lnTo>
                <a:close/>
                <a:moveTo>
                  <a:pt x="73" y="82"/>
                </a:moveTo>
                <a:lnTo>
                  <a:pt x="54" y="82"/>
                </a:lnTo>
                <a:lnTo>
                  <a:pt x="54" y="73"/>
                </a:lnTo>
                <a:lnTo>
                  <a:pt x="73" y="73"/>
                </a:lnTo>
                <a:lnTo>
                  <a:pt x="73" y="82"/>
                </a:lnTo>
                <a:lnTo>
                  <a:pt x="73" y="8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6632575" y="1752600"/>
            <a:ext cx="166688" cy="158750"/>
          </a:xfrm>
          <a:custGeom>
            <a:avLst/>
            <a:gdLst>
              <a:gd name="T0" fmla="*/ 18 w 105"/>
              <a:gd name="T1" fmla="*/ 13 h 100"/>
              <a:gd name="T2" fmla="*/ 32 w 105"/>
              <a:gd name="T3" fmla="*/ 13 h 100"/>
              <a:gd name="T4" fmla="*/ 27 w 105"/>
              <a:gd name="T5" fmla="*/ 0 h 100"/>
              <a:gd name="T6" fmla="*/ 14 w 105"/>
              <a:gd name="T7" fmla="*/ 4 h 100"/>
              <a:gd name="T8" fmla="*/ 18 w 105"/>
              <a:gd name="T9" fmla="*/ 13 h 100"/>
              <a:gd name="T10" fmla="*/ 41 w 105"/>
              <a:gd name="T11" fmla="*/ 86 h 100"/>
              <a:gd name="T12" fmla="*/ 27 w 105"/>
              <a:gd name="T13" fmla="*/ 36 h 100"/>
              <a:gd name="T14" fmla="*/ 41 w 105"/>
              <a:gd name="T15" fmla="*/ 27 h 100"/>
              <a:gd name="T16" fmla="*/ 36 w 105"/>
              <a:gd name="T17" fmla="*/ 31 h 100"/>
              <a:gd name="T18" fmla="*/ 50 w 105"/>
              <a:gd name="T19" fmla="*/ 36 h 100"/>
              <a:gd name="T20" fmla="*/ 100 w 105"/>
              <a:gd name="T21" fmla="*/ 22 h 100"/>
              <a:gd name="T22" fmla="*/ 64 w 105"/>
              <a:gd name="T23" fmla="*/ 9 h 100"/>
              <a:gd name="T24" fmla="*/ 64 w 105"/>
              <a:gd name="T25" fmla="*/ 4 h 100"/>
              <a:gd name="T26" fmla="*/ 68 w 105"/>
              <a:gd name="T27" fmla="*/ 4 h 100"/>
              <a:gd name="T28" fmla="*/ 55 w 105"/>
              <a:gd name="T29" fmla="*/ 0 h 100"/>
              <a:gd name="T30" fmla="*/ 50 w 105"/>
              <a:gd name="T31" fmla="*/ 4 h 100"/>
              <a:gd name="T32" fmla="*/ 46 w 105"/>
              <a:gd name="T33" fmla="*/ 22 h 100"/>
              <a:gd name="T34" fmla="*/ 0 w 105"/>
              <a:gd name="T35" fmla="*/ 18 h 100"/>
              <a:gd name="T36" fmla="*/ 14 w 105"/>
              <a:gd name="T37" fmla="*/ 27 h 100"/>
              <a:gd name="T38" fmla="*/ 14 w 105"/>
              <a:gd name="T39" fmla="*/ 50 h 100"/>
              <a:gd name="T40" fmla="*/ 0 w 105"/>
              <a:gd name="T41" fmla="*/ 91 h 100"/>
              <a:gd name="T42" fmla="*/ 5 w 105"/>
              <a:gd name="T43" fmla="*/ 91 h 100"/>
              <a:gd name="T44" fmla="*/ 14 w 105"/>
              <a:gd name="T45" fmla="*/ 100 h 100"/>
              <a:gd name="T46" fmla="*/ 23 w 105"/>
              <a:gd name="T47" fmla="*/ 73 h 100"/>
              <a:gd name="T48" fmla="*/ 32 w 105"/>
              <a:gd name="T49" fmla="*/ 50 h 100"/>
              <a:gd name="T50" fmla="*/ 32 w 105"/>
              <a:gd name="T51" fmla="*/ 82 h 100"/>
              <a:gd name="T52" fmla="*/ 18 w 105"/>
              <a:gd name="T53" fmla="*/ 86 h 100"/>
              <a:gd name="T54" fmla="*/ 23 w 105"/>
              <a:gd name="T55" fmla="*/ 95 h 100"/>
              <a:gd name="T56" fmla="*/ 36 w 105"/>
              <a:gd name="T57" fmla="*/ 95 h 100"/>
              <a:gd name="T58" fmla="*/ 41 w 105"/>
              <a:gd name="T59" fmla="*/ 91 h 100"/>
              <a:gd name="T60" fmla="*/ 55 w 105"/>
              <a:gd name="T61" fmla="*/ 100 h 100"/>
              <a:gd name="T62" fmla="*/ 73 w 105"/>
              <a:gd name="T63" fmla="*/ 77 h 100"/>
              <a:gd name="T64" fmla="*/ 82 w 105"/>
              <a:gd name="T65" fmla="*/ 86 h 100"/>
              <a:gd name="T66" fmla="*/ 96 w 105"/>
              <a:gd name="T67" fmla="*/ 100 h 100"/>
              <a:gd name="T68" fmla="*/ 105 w 105"/>
              <a:gd name="T69" fmla="*/ 86 h 100"/>
              <a:gd name="T70" fmla="*/ 82 w 105"/>
              <a:gd name="T71" fmla="*/ 68 h 100"/>
              <a:gd name="T72" fmla="*/ 100 w 105"/>
              <a:gd name="T73" fmla="*/ 54 h 100"/>
              <a:gd name="T74" fmla="*/ 78 w 105"/>
              <a:gd name="T75" fmla="*/ 45 h 100"/>
              <a:gd name="T76" fmla="*/ 96 w 105"/>
              <a:gd name="T77" fmla="*/ 31 h 100"/>
              <a:gd name="T78" fmla="*/ 68 w 105"/>
              <a:gd name="T79" fmla="*/ 31 h 100"/>
              <a:gd name="T80" fmla="*/ 73 w 105"/>
              <a:gd name="T81" fmla="*/ 27 h 100"/>
              <a:gd name="T82" fmla="*/ 59 w 105"/>
              <a:gd name="T83" fmla="*/ 22 h 100"/>
              <a:gd name="T84" fmla="*/ 55 w 105"/>
              <a:gd name="T85" fmla="*/ 36 h 100"/>
              <a:gd name="T86" fmla="*/ 46 w 105"/>
              <a:gd name="T87" fmla="*/ 50 h 100"/>
              <a:gd name="T88" fmla="*/ 50 w 105"/>
              <a:gd name="T89" fmla="*/ 50 h 100"/>
              <a:gd name="T90" fmla="*/ 55 w 105"/>
              <a:gd name="T91" fmla="*/ 54 h 100"/>
              <a:gd name="T92" fmla="*/ 68 w 105"/>
              <a:gd name="T93" fmla="*/ 45 h 100"/>
              <a:gd name="T94" fmla="*/ 46 w 105"/>
              <a:gd name="T95" fmla="*/ 54 h 100"/>
              <a:gd name="T96" fmla="*/ 64 w 105"/>
              <a:gd name="T97" fmla="*/ 68 h 100"/>
              <a:gd name="T98" fmla="*/ 64 w 105"/>
              <a:gd name="T99" fmla="*/ 68 h 100"/>
              <a:gd name="T100" fmla="*/ 41 w 105"/>
              <a:gd name="T101" fmla="*/ 86 h 100"/>
              <a:gd name="T102" fmla="*/ 41 w 105"/>
              <a:gd name="T103" fmla="*/ 8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5" h="100">
                <a:moveTo>
                  <a:pt x="18" y="13"/>
                </a:moveTo>
                <a:lnTo>
                  <a:pt x="18" y="13"/>
                </a:lnTo>
                <a:lnTo>
                  <a:pt x="32" y="13"/>
                </a:lnTo>
                <a:lnTo>
                  <a:pt x="32" y="13"/>
                </a:lnTo>
                <a:lnTo>
                  <a:pt x="27" y="0"/>
                </a:lnTo>
                <a:lnTo>
                  <a:pt x="27" y="0"/>
                </a:lnTo>
                <a:lnTo>
                  <a:pt x="14" y="4"/>
                </a:lnTo>
                <a:lnTo>
                  <a:pt x="14" y="4"/>
                </a:lnTo>
                <a:lnTo>
                  <a:pt x="18" y="13"/>
                </a:lnTo>
                <a:lnTo>
                  <a:pt x="18" y="13"/>
                </a:lnTo>
                <a:lnTo>
                  <a:pt x="18" y="13"/>
                </a:lnTo>
                <a:close/>
                <a:moveTo>
                  <a:pt x="41" y="86"/>
                </a:moveTo>
                <a:lnTo>
                  <a:pt x="41" y="36"/>
                </a:lnTo>
                <a:lnTo>
                  <a:pt x="27" y="36"/>
                </a:lnTo>
                <a:lnTo>
                  <a:pt x="27" y="27"/>
                </a:lnTo>
                <a:lnTo>
                  <a:pt x="41" y="27"/>
                </a:lnTo>
                <a:lnTo>
                  <a:pt x="36" y="31"/>
                </a:lnTo>
                <a:lnTo>
                  <a:pt x="36" y="31"/>
                </a:lnTo>
                <a:lnTo>
                  <a:pt x="50" y="36"/>
                </a:lnTo>
                <a:lnTo>
                  <a:pt x="50" y="36"/>
                </a:lnTo>
                <a:lnTo>
                  <a:pt x="59" y="22"/>
                </a:lnTo>
                <a:lnTo>
                  <a:pt x="100" y="22"/>
                </a:lnTo>
                <a:lnTo>
                  <a:pt x="100" y="9"/>
                </a:lnTo>
                <a:lnTo>
                  <a:pt x="64" y="9"/>
                </a:lnTo>
                <a:lnTo>
                  <a:pt x="64" y="9"/>
                </a:lnTo>
                <a:lnTo>
                  <a:pt x="64" y="4"/>
                </a:lnTo>
                <a:lnTo>
                  <a:pt x="64" y="4"/>
                </a:lnTo>
                <a:lnTo>
                  <a:pt x="68" y="4"/>
                </a:lnTo>
                <a:lnTo>
                  <a:pt x="68" y="4"/>
                </a:lnTo>
                <a:lnTo>
                  <a:pt x="55" y="0"/>
                </a:lnTo>
                <a:lnTo>
                  <a:pt x="55" y="0"/>
                </a:lnTo>
                <a:lnTo>
                  <a:pt x="50" y="4"/>
                </a:lnTo>
                <a:lnTo>
                  <a:pt x="50" y="4"/>
                </a:lnTo>
                <a:lnTo>
                  <a:pt x="46" y="22"/>
                </a:lnTo>
                <a:lnTo>
                  <a:pt x="46" y="18"/>
                </a:lnTo>
                <a:lnTo>
                  <a:pt x="0" y="18"/>
                </a:lnTo>
                <a:lnTo>
                  <a:pt x="0" y="27"/>
                </a:lnTo>
                <a:lnTo>
                  <a:pt x="14" y="27"/>
                </a:lnTo>
                <a:lnTo>
                  <a:pt x="14" y="50"/>
                </a:lnTo>
                <a:lnTo>
                  <a:pt x="14" y="50"/>
                </a:lnTo>
                <a:lnTo>
                  <a:pt x="9" y="73"/>
                </a:lnTo>
                <a:lnTo>
                  <a:pt x="0" y="91"/>
                </a:lnTo>
                <a:lnTo>
                  <a:pt x="0" y="91"/>
                </a:lnTo>
                <a:lnTo>
                  <a:pt x="5" y="91"/>
                </a:lnTo>
                <a:lnTo>
                  <a:pt x="5" y="91"/>
                </a:lnTo>
                <a:lnTo>
                  <a:pt x="14" y="100"/>
                </a:lnTo>
                <a:lnTo>
                  <a:pt x="14" y="100"/>
                </a:lnTo>
                <a:lnTo>
                  <a:pt x="23" y="73"/>
                </a:lnTo>
                <a:lnTo>
                  <a:pt x="27" y="50"/>
                </a:lnTo>
                <a:lnTo>
                  <a:pt x="32" y="50"/>
                </a:lnTo>
                <a:lnTo>
                  <a:pt x="32" y="82"/>
                </a:lnTo>
                <a:lnTo>
                  <a:pt x="32" y="82"/>
                </a:lnTo>
                <a:lnTo>
                  <a:pt x="27" y="82"/>
                </a:lnTo>
                <a:lnTo>
                  <a:pt x="18" y="86"/>
                </a:lnTo>
                <a:lnTo>
                  <a:pt x="18" y="86"/>
                </a:lnTo>
                <a:lnTo>
                  <a:pt x="23" y="95"/>
                </a:lnTo>
                <a:lnTo>
                  <a:pt x="23" y="95"/>
                </a:lnTo>
                <a:lnTo>
                  <a:pt x="36" y="95"/>
                </a:lnTo>
                <a:lnTo>
                  <a:pt x="41" y="91"/>
                </a:lnTo>
                <a:lnTo>
                  <a:pt x="41" y="91"/>
                </a:lnTo>
                <a:lnTo>
                  <a:pt x="55" y="100"/>
                </a:lnTo>
                <a:lnTo>
                  <a:pt x="55" y="100"/>
                </a:lnTo>
                <a:lnTo>
                  <a:pt x="64" y="86"/>
                </a:lnTo>
                <a:lnTo>
                  <a:pt x="73" y="77"/>
                </a:lnTo>
                <a:lnTo>
                  <a:pt x="73" y="77"/>
                </a:lnTo>
                <a:lnTo>
                  <a:pt x="82" y="86"/>
                </a:lnTo>
                <a:lnTo>
                  <a:pt x="96" y="100"/>
                </a:lnTo>
                <a:lnTo>
                  <a:pt x="96" y="100"/>
                </a:lnTo>
                <a:lnTo>
                  <a:pt x="105" y="86"/>
                </a:lnTo>
                <a:lnTo>
                  <a:pt x="105" y="86"/>
                </a:lnTo>
                <a:lnTo>
                  <a:pt x="91" y="77"/>
                </a:lnTo>
                <a:lnTo>
                  <a:pt x="82" y="68"/>
                </a:lnTo>
                <a:lnTo>
                  <a:pt x="100" y="68"/>
                </a:lnTo>
                <a:lnTo>
                  <a:pt x="100" y="54"/>
                </a:lnTo>
                <a:lnTo>
                  <a:pt x="78" y="54"/>
                </a:lnTo>
                <a:lnTo>
                  <a:pt x="78" y="45"/>
                </a:lnTo>
                <a:lnTo>
                  <a:pt x="96" y="45"/>
                </a:lnTo>
                <a:lnTo>
                  <a:pt x="96" y="31"/>
                </a:lnTo>
                <a:lnTo>
                  <a:pt x="68" y="31"/>
                </a:lnTo>
                <a:lnTo>
                  <a:pt x="68" y="31"/>
                </a:lnTo>
                <a:lnTo>
                  <a:pt x="68" y="31"/>
                </a:lnTo>
                <a:lnTo>
                  <a:pt x="73" y="27"/>
                </a:lnTo>
                <a:lnTo>
                  <a:pt x="73" y="27"/>
                </a:lnTo>
                <a:lnTo>
                  <a:pt x="59" y="22"/>
                </a:lnTo>
                <a:lnTo>
                  <a:pt x="59" y="22"/>
                </a:lnTo>
                <a:lnTo>
                  <a:pt x="55" y="36"/>
                </a:lnTo>
                <a:lnTo>
                  <a:pt x="46" y="50"/>
                </a:lnTo>
                <a:lnTo>
                  <a:pt x="46" y="50"/>
                </a:lnTo>
                <a:lnTo>
                  <a:pt x="50" y="50"/>
                </a:lnTo>
                <a:lnTo>
                  <a:pt x="50" y="50"/>
                </a:lnTo>
                <a:lnTo>
                  <a:pt x="55" y="54"/>
                </a:lnTo>
                <a:lnTo>
                  <a:pt x="55" y="54"/>
                </a:lnTo>
                <a:lnTo>
                  <a:pt x="64" y="45"/>
                </a:lnTo>
                <a:lnTo>
                  <a:pt x="68" y="45"/>
                </a:lnTo>
                <a:lnTo>
                  <a:pt x="68" y="54"/>
                </a:lnTo>
                <a:lnTo>
                  <a:pt x="46" y="54"/>
                </a:lnTo>
                <a:lnTo>
                  <a:pt x="46" y="68"/>
                </a:lnTo>
                <a:lnTo>
                  <a:pt x="64" y="68"/>
                </a:lnTo>
                <a:lnTo>
                  <a:pt x="64" y="68"/>
                </a:lnTo>
                <a:lnTo>
                  <a:pt x="64" y="68"/>
                </a:lnTo>
                <a:lnTo>
                  <a:pt x="59" y="77"/>
                </a:lnTo>
                <a:lnTo>
                  <a:pt x="41" y="86"/>
                </a:lnTo>
                <a:lnTo>
                  <a:pt x="41" y="86"/>
                </a:lnTo>
                <a:lnTo>
                  <a:pt x="41" y="8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6661150" y="1925638"/>
            <a:ext cx="109538" cy="158750"/>
          </a:xfrm>
          <a:custGeom>
            <a:avLst/>
            <a:gdLst>
              <a:gd name="T0" fmla="*/ 14 w 69"/>
              <a:gd name="T1" fmla="*/ 100 h 100"/>
              <a:gd name="T2" fmla="*/ 14 w 69"/>
              <a:gd name="T3" fmla="*/ 96 h 100"/>
              <a:gd name="T4" fmla="*/ 55 w 69"/>
              <a:gd name="T5" fmla="*/ 96 h 100"/>
              <a:gd name="T6" fmla="*/ 55 w 69"/>
              <a:gd name="T7" fmla="*/ 100 h 100"/>
              <a:gd name="T8" fmla="*/ 69 w 69"/>
              <a:gd name="T9" fmla="*/ 100 h 100"/>
              <a:gd name="T10" fmla="*/ 69 w 69"/>
              <a:gd name="T11" fmla="*/ 18 h 100"/>
              <a:gd name="T12" fmla="*/ 32 w 69"/>
              <a:gd name="T13" fmla="*/ 18 h 100"/>
              <a:gd name="T14" fmla="*/ 32 w 69"/>
              <a:gd name="T15" fmla="*/ 18 h 100"/>
              <a:gd name="T16" fmla="*/ 37 w 69"/>
              <a:gd name="T17" fmla="*/ 9 h 100"/>
              <a:gd name="T18" fmla="*/ 37 w 69"/>
              <a:gd name="T19" fmla="*/ 9 h 100"/>
              <a:gd name="T20" fmla="*/ 37 w 69"/>
              <a:gd name="T21" fmla="*/ 9 h 100"/>
              <a:gd name="T22" fmla="*/ 41 w 69"/>
              <a:gd name="T23" fmla="*/ 5 h 100"/>
              <a:gd name="T24" fmla="*/ 41 w 69"/>
              <a:gd name="T25" fmla="*/ 5 h 100"/>
              <a:gd name="T26" fmla="*/ 23 w 69"/>
              <a:gd name="T27" fmla="*/ 0 h 100"/>
              <a:gd name="T28" fmla="*/ 23 w 69"/>
              <a:gd name="T29" fmla="*/ 0 h 100"/>
              <a:gd name="T30" fmla="*/ 23 w 69"/>
              <a:gd name="T31" fmla="*/ 5 h 100"/>
              <a:gd name="T32" fmla="*/ 23 w 69"/>
              <a:gd name="T33" fmla="*/ 5 h 100"/>
              <a:gd name="T34" fmla="*/ 18 w 69"/>
              <a:gd name="T35" fmla="*/ 18 h 100"/>
              <a:gd name="T36" fmla="*/ 0 w 69"/>
              <a:gd name="T37" fmla="*/ 18 h 100"/>
              <a:gd name="T38" fmla="*/ 0 w 69"/>
              <a:gd name="T39" fmla="*/ 100 h 100"/>
              <a:gd name="T40" fmla="*/ 0 w 69"/>
              <a:gd name="T41" fmla="*/ 100 h 100"/>
              <a:gd name="T42" fmla="*/ 14 w 69"/>
              <a:gd name="T43" fmla="*/ 100 h 100"/>
              <a:gd name="T44" fmla="*/ 14 w 69"/>
              <a:gd name="T45" fmla="*/ 100 h 100"/>
              <a:gd name="T46" fmla="*/ 55 w 69"/>
              <a:gd name="T47" fmla="*/ 27 h 100"/>
              <a:gd name="T48" fmla="*/ 55 w 69"/>
              <a:gd name="T49" fmla="*/ 41 h 100"/>
              <a:gd name="T50" fmla="*/ 14 w 69"/>
              <a:gd name="T51" fmla="*/ 41 h 100"/>
              <a:gd name="T52" fmla="*/ 14 w 69"/>
              <a:gd name="T53" fmla="*/ 27 h 100"/>
              <a:gd name="T54" fmla="*/ 55 w 69"/>
              <a:gd name="T55" fmla="*/ 27 h 100"/>
              <a:gd name="T56" fmla="*/ 55 w 69"/>
              <a:gd name="T57" fmla="*/ 27 h 100"/>
              <a:gd name="T58" fmla="*/ 55 w 69"/>
              <a:gd name="T59" fmla="*/ 64 h 100"/>
              <a:gd name="T60" fmla="*/ 14 w 69"/>
              <a:gd name="T61" fmla="*/ 64 h 100"/>
              <a:gd name="T62" fmla="*/ 14 w 69"/>
              <a:gd name="T63" fmla="*/ 50 h 100"/>
              <a:gd name="T64" fmla="*/ 55 w 69"/>
              <a:gd name="T65" fmla="*/ 50 h 100"/>
              <a:gd name="T66" fmla="*/ 55 w 69"/>
              <a:gd name="T67" fmla="*/ 64 h 100"/>
              <a:gd name="T68" fmla="*/ 55 w 69"/>
              <a:gd name="T69" fmla="*/ 64 h 100"/>
              <a:gd name="T70" fmla="*/ 55 w 69"/>
              <a:gd name="T71" fmla="*/ 73 h 100"/>
              <a:gd name="T72" fmla="*/ 55 w 69"/>
              <a:gd name="T73" fmla="*/ 87 h 100"/>
              <a:gd name="T74" fmla="*/ 14 w 69"/>
              <a:gd name="T75" fmla="*/ 87 h 100"/>
              <a:gd name="T76" fmla="*/ 14 w 69"/>
              <a:gd name="T77" fmla="*/ 73 h 100"/>
              <a:gd name="T78" fmla="*/ 55 w 69"/>
              <a:gd name="T79" fmla="*/ 73 h 100"/>
              <a:gd name="T80" fmla="*/ 55 w 69"/>
              <a:gd name="T81" fmla="*/ 7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9" h="100">
                <a:moveTo>
                  <a:pt x="14" y="100"/>
                </a:moveTo>
                <a:lnTo>
                  <a:pt x="14" y="96"/>
                </a:lnTo>
                <a:lnTo>
                  <a:pt x="55" y="96"/>
                </a:lnTo>
                <a:lnTo>
                  <a:pt x="55" y="100"/>
                </a:lnTo>
                <a:lnTo>
                  <a:pt x="69" y="100"/>
                </a:lnTo>
                <a:lnTo>
                  <a:pt x="69" y="18"/>
                </a:lnTo>
                <a:lnTo>
                  <a:pt x="32" y="18"/>
                </a:lnTo>
                <a:lnTo>
                  <a:pt x="32" y="18"/>
                </a:lnTo>
                <a:lnTo>
                  <a:pt x="37" y="9"/>
                </a:lnTo>
                <a:lnTo>
                  <a:pt x="37" y="9"/>
                </a:lnTo>
                <a:lnTo>
                  <a:pt x="37" y="9"/>
                </a:lnTo>
                <a:lnTo>
                  <a:pt x="41" y="5"/>
                </a:lnTo>
                <a:lnTo>
                  <a:pt x="41" y="5"/>
                </a:lnTo>
                <a:lnTo>
                  <a:pt x="23" y="0"/>
                </a:lnTo>
                <a:lnTo>
                  <a:pt x="23" y="0"/>
                </a:lnTo>
                <a:lnTo>
                  <a:pt x="23" y="5"/>
                </a:lnTo>
                <a:lnTo>
                  <a:pt x="23" y="5"/>
                </a:lnTo>
                <a:lnTo>
                  <a:pt x="18" y="18"/>
                </a:lnTo>
                <a:lnTo>
                  <a:pt x="0" y="18"/>
                </a:lnTo>
                <a:lnTo>
                  <a:pt x="0" y="100"/>
                </a:lnTo>
                <a:lnTo>
                  <a:pt x="0" y="100"/>
                </a:lnTo>
                <a:lnTo>
                  <a:pt x="14" y="100"/>
                </a:lnTo>
                <a:lnTo>
                  <a:pt x="14" y="100"/>
                </a:lnTo>
                <a:close/>
                <a:moveTo>
                  <a:pt x="55" y="27"/>
                </a:moveTo>
                <a:lnTo>
                  <a:pt x="55" y="41"/>
                </a:lnTo>
                <a:lnTo>
                  <a:pt x="14" y="41"/>
                </a:lnTo>
                <a:lnTo>
                  <a:pt x="14" y="27"/>
                </a:lnTo>
                <a:lnTo>
                  <a:pt x="55" y="27"/>
                </a:lnTo>
                <a:lnTo>
                  <a:pt x="55" y="27"/>
                </a:lnTo>
                <a:close/>
                <a:moveTo>
                  <a:pt x="55" y="64"/>
                </a:moveTo>
                <a:lnTo>
                  <a:pt x="14" y="64"/>
                </a:lnTo>
                <a:lnTo>
                  <a:pt x="14" y="50"/>
                </a:lnTo>
                <a:lnTo>
                  <a:pt x="55" y="50"/>
                </a:lnTo>
                <a:lnTo>
                  <a:pt x="55" y="64"/>
                </a:lnTo>
                <a:lnTo>
                  <a:pt x="55" y="64"/>
                </a:lnTo>
                <a:close/>
                <a:moveTo>
                  <a:pt x="55" y="73"/>
                </a:moveTo>
                <a:lnTo>
                  <a:pt x="55" y="87"/>
                </a:lnTo>
                <a:lnTo>
                  <a:pt x="14" y="87"/>
                </a:lnTo>
                <a:lnTo>
                  <a:pt x="14" y="73"/>
                </a:lnTo>
                <a:lnTo>
                  <a:pt x="55" y="73"/>
                </a:lnTo>
                <a:lnTo>
                  <a:pt x="55" y="7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 noEditPoints="1"/>
          </p:cNvSpPr>
          <p:nvPr/>
        </p:nvSpPr>
        <p:spPr bwMode="auto">
          <a:xfrm>
            <a:off x="6632575" y="2106613"/>
            <a:ext cx="166688" cy="158750"/>
          </a:xfrm>
          <a:custGeom>
            <a:avLst/>
            <a:gdLst>
              <a:gd name="T0" fmla="*/ 73 w 105"/>
              <a:gd name="T1" fmla="*/ 9 h 100"/>
              <a:gd name="T2" fmla="*/ 78 w 105"/>
              <a:gd name="T3" fmla="*/ 5 h 100"/>
              <a:gd name="T4" fmla="*/ 59 w 105"/>
              <a:gd name="T5" fmla="*/ 0 h 100"/>
              <a:gd name="T6" fmla="*/ 50 w 105"/>
              <a:gd name="T7" fmla="*/ 18 h 100"/>
              <a:gd name="T8" fmla="*/ 36 w 105"/>
              <a:gd name="T9" fmla="*/ 37 h 100"/>
              <a:gd name="T10" fmla="*/ 36 w 105"/>
              <a:gd name="T11" fmla="*/ 50 h 100"/>
              <a:gd name="T12" fmla="*/ 87 w 105"/>
              <a:gd name="T13" fmla="*/ 46 h 100"/>
              <a:gd name="T14" fmla="*/ 91 w 105"/>
              <a:gd name="T15" fmla="*/ 50 h 100"/>
              <a:gd name="T16" fmla="*/ 96 w 105"/>
              <a:gd name="T17" fmla="*/ 46 h 100"/>
              <a:gd name="T18" fmla="*/ 105 w 105"/>
              <a:gd name="T19" fmla="*/ 46 h 100"/>
              <a:gd name="T20" fmla="*/ 82 w 105"/>
              <a:gd name="T21" fmla="*/ 14 h 100"/>
              <a:gd name="T22" fmla="*/ 73 w 105"/>
              <a:gd name="T23" fmla="*/ 23 h 100"/>
              <a:gd name="T24" fmla="*/ 59 w 105"/>
              <a:gd name="T25" fmla="*/ 32 h 100"/>
              <a:gd name="T26" fmla="*/ 73 w 105"/>
              <a:gd name="T27" fmla="*/ 9 h 100"/>
              <a:gd name="T28" fmla="*/ 73 w 105"/>
              <a:gd name="T29" fmla="*/ 9 h 100"/>
              <a:gd name="T30" fmla="*/ 41 w 105"/>
              <a:gd name="T31" fmla="*/ 14 h 100"/>
              <a:gd name="T32" fmla="*/ 23 w 105"/>
              <a:gd name="T33" fmla="*/ 0 h 100"/>
              <a:gd name="T34" fmla="*/ 14 w 105"/>
              <a:gd name="T35" fmla="*/ 14 h 100"/>
              <a:gd name="T36" fmla="*/ 18 w 105"/>
              <a:gd name="T37" fmla="*/ 18 h 100"/>
              <a:gd name="T38" fmla="*/ 32 w 105"/>
              <a:gd name="T39" fmla="*/ 27 h 100"/>
              <a:gd name="T40" fmla="*/ 41 w 105"/>
              <a:gd name="T41" fmla="*/ 14 h 100"/>
              <a:gd name="T42" fmla="*/ 27 w 105"/>
              <a:gd name="T43" fmla="*/ 37 h 100"/>
              <a:gd name="T44" fmla="*/ 14 w 105"/>
              <a:gd name="T45" fmla="*/ 27 h 100"/>
              <a:gd name="T46" fmla="*/ 0 w 105"/>
              <a:gd name="T47" fmla="*/ 37 h 100"/>
              <a:gd name="T48" fmla="*/ 23 w 105"/>
              <a:gd name="T49" fmla="*/ 50 h 100"/>
              <a:gd name="T50" fmla="*/ 27 w 105"/>
              <a:gd name="T51" fmla="*/ 37 h 100"/>
              <a:gd name="T52" fmla="*/ 27 w 105"/>
              <a:gd name="T53" fmla="*/ 37 h 100"/>
              <a:gd name="T54" fmla="*/ 14 w 105"/>
              <a:gd name="T55" fmla="*/ 96 h 100"/>
              <a:gd name="T56" fmla="*/ 18 w 105"/>
              <a:gd name="T57" fmla="*/ 100 h 100"/>
              <a:gd name="T58" fmla="*/ 32 w 105"/>
              <a:gd name="T59" fmla="*/ 59 h 100"/>
              <a:gd name="T60" fmla="*/ 27 w 105"/>
              <a:gd name="T61" fmla="*/ 55 h 100"/>
              <a:gd name="T62" fmla="*/ 18 w 105"/>
              <a:gd name="T63" fmla="*/ 55 h 100"/>
              <a:gd name="T64" fmla="*/ 5 w 105"/>
              <a:gd name="T65" fmla="*/ 91 h 100"/>
              <a:gd name="T66" fmla="*/ 14 w 105"/>
              <a:gd name="T67" fmla="*/ 96 h 100"/>
              <a:gd name="T68" fmla="*/ 55 w 105"/>
              <a:gd name="T69" fmla="*/ 91 h 100"/>
              <a:gd name="T70" fmla="*/ 78 w 105"/>
              <a:gd name="T71" fmla="*/ 100 h 100"/>
              <a:gd name="T72" fmla="*/ 91 w 105"/>
              <a:gd name="T73" fmla="*/ 55 h 100"/>
              <a:gd name="T74" fmla="*/ 41 w 105"/>
              <a:gd name="T75" fmla="*/ 100 h 100"/>
              <a:gd name="T76" fmla="*/ 55 w 105"/>
              <a:gd name="T77" fmla="*/ 91 h 100"/>
              <a:gd name="T78" fmla="*/ 78 w 105"/>
              <a:gd name="T79" fmla="*/ 64 h 100"/>
              <a:gd name="T80" fmla="*/ 55 w 105"/>
              <a:gd name="T81" fmla="*/ 82 h 100"/>
              <a:gd name="T82" fmla="*/ 78 w 105"/>
              <a:gd name="T83" fmla="*/ 6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5" h="100">
                <a:moveTo>
                  <a:pt x="73" y="9"/>
                </a:moveTo>
                <a:lnTo>
                  <a:pt x="73" y="9"/>
                </a:lnTo>
                <a:lnTo>
                  <a:pt x="78" y="5"/>
                </a:lnTo>
                <a:lnTo>
                  <a:pt x="78" y="5"/>
                </a:lnTo>
                <a:lnTo>
                  <a:pt x="59" y="0"/>
                </a:lnTo>
                <a:lnTo>
                  <a:pt x="59" y="0"/>
                </a:lnTo>
                <a:lnTo>
                  <a:pt x="50" y="18"/>
                </a:lnTo>
                <a:lnTo>
                  <a:pt x="50" y="18"/>
                </a:lnTo>
                <a:lnTo>
                  <a:pt x="46" y="32"/>
                </a:lnTo>
                <a:lnTo>
                  <a:pt x="36" y="37"/>
                </a:lnTo>
                <a:lnTo>
                  <a:pt x="36" y="50"/>
                </a:lnTo>
                <a:lnTo>
                  <a:pt x="36" y="50"/>
                </a:lnTo>
                <a:lnTo>
                  <a:pt x="68" y="46"/>
                </a:lnTo>
                <a:lnTo>
                  <a:pt x="87" y="46"/>
                </a:lnTo>
                <a:lnTo>
                  <a:pt x="91" y="50"/>
                </a:lnTo>
                <a:lnTo>
                  <a:pt x="91" y="50"/>
                </a:lnTo>
                <a:lnTo>
                  <a:pt x="96" y="46"/>
                </a:lnTo>
                <a:lnTo>
                  <a:pt x="96" y="46"/>
                </a:lnTo>
                <a:lnTo>
                  <a:pt x="105" y="46"/>
                </a:lnTo>
                <a:lnTo>
                  <a:pt x="105" y="46"/>
                </a:lnTo>
                <a:lnTo>
                  <a:pt x="82" y="14"/>
                </a:lnTo>
                <a:lnTo>
                  <a:pt x="82" y="14"/>
                </a:lnTo>
                <a:lnTo>
                  <a:pt x="73" y="23"/>
                </a:lnTo>
                <a:lnTo>
                  <a:pt x="73" y="23"/>
                </a:lnTo>
                <a:lnTo>
                  <a:pt x="82" y="32"/>
                </a:lnTo>
                <a:lnTo>
                  <a:pt x="59" y="32"/>
                </a:lnTo>
                <a:lnTo>
                  <a:pt x="59" y="32"/>
                </a:lnTo>
                <a:lnTo>
                  <a:pt x="73" y="9"/>
                </a:lnTo>
                <a:lnTo>
                  <a:pt x="73" y="9"/>
                </a:lnTo>
                <a:lnTo>
                  <a:pt x="73" y="9"/>
                </a:lnTo>
                <a:close/>
                <a:moveTo>
                  <a:pt x="41" y="14"/>
                </a:moveTo>
                <a:lnTo>
                  <a:pt x="41" y="14"/>
                </a:lnTo>
                <a:lnTo>
                  <a:pt x="23" y="0"/>
                </a:lnTo>
                <a:lnTo>
                  <a:pt x="23" y="0"/>
                </a:lnTo>
                <a:lnTo>
                  <a:pt x="14" y="14"/>
                </a:lnTo>
                <a:lnTo>
                  <a:pt x="14" y="14"/>
                </a:lnTo>
                <a:lnTo>
                  <a:pt x="18" y="18"/>
                </a:lnTo>
                <a:lnTo>
                  <a:pt x="18" y="18"/>
                </a:lnTo>
                <a:lnTo>
                  <a:pt x="32" y="27"/>
                </a:lnTo>
                <a:lnTo>
                  <a:pt x="32" y="27"/>
                </a:lnTo>
                <a:lnTo>
                  <a:pt x="41" y="14"/>
                </a:lnTo>
                <a:lnTo>
                  <a:pt x="41" y="14"/>
                </a:lnTo>
                <a:lnTo>
                  <a:pt x="41" y="14"/>
                </a:lnTo>
                <a:close/>
                <a:moveTo>
                  <a:pt x="27" y="37"/>
                </a:moveTo>
                <a:lnTo>
                  <a:pt x="27" y="37"/>
                </a:lnTo>
                <a:lnTo>
                  <a:pt x="14" y="27"/>
                </a:lnTo>
                <a:lnTo>
                  <a:pt x="14" y="27"/>
                </a:lnTo>
                <a:lnTo>
                  <a:pt x="0" y="37"/>
                </a:lnTo>
                <a:lnTo>
                  <a:pt x="0" y="37"/>
                </a:lnTo>
                <a:lnTo>
                  <a:pt x="23" y="50"/>
                </a:lnTo>
                <a:lnTo>
                  <a:pt x="23" y="50"/>
                </a:lnTo>
                <a:lnTo>
                  <a:pt x="27" y="37"/>
                </a:lnTo>
                <a:lnTo>
                  <a:pt x="27" y="37"/>
                </a:lnTo>
                <a:lnTo>
                  <a:pt x="27" y="37"/>
                </a:lnTo>
                <a:close/>
                <a:moveTo>
                  <a:pt x="14" y="96"/>
                </a:moveTo>
                <a:lnTo>
                  <a:pt x="14" y="96"/>
                </a:lnTo>
                <a:lnTo>
                  <a:pt x="18" y="100"/>
                </a:lnTo>
                <a:lnTo>
                  <a:pt x="18" y="100"/>
                </a:lnTo>
                <a:lnTo>
                  <a:pt x="32" y="59"/>
                </a:lnTo>
                <a:lnTo>
                  <a:pt x="32" y="59"/>
                </a:lnTo>
                <a:lnTo>
                  <a:pt x="27" y="55"/>
                </a:lnTo>
                <a:lnTo>
                  <a:pt x="27" y="55"/>
                </a:lnTo>
                <a:lnTo>
                  <a:pt x="18" y="55"/>
                </a:lnTo>
                <a:lnTo>
                  <a:pt x="18" y="55"/>
                </a:lnTo>
                <a:lnTo>
                  <a:pt x="5" y="91"/>
                </a:lnTo>
                <a:lnTo>
                  <a:pt x="5" y="91"/>
                </a:lnTo>
                <a:lnTo>
                  <a:pt x="14" y="96"/>
                </a:lnTo>
                <a:lnTo>
                  <a:pt x="14" y="96"/>
                </a:lnTo>
                <a:lnTo>
                  <a:pt x="14" y="96"/>
                </a:lnTo>
                <a:close/>
                <a:moveTo>
                  <a:pt x="55" y="91"/>
                </a:moveTo>
                <a:lnTo>
                  <a:pt x="78" y="91"/>
                </a:lnTo>
                <a:lnTo>
                  <a:pt x="78" y="100"/>
                </a:lnTo>
                <a:lnTo>
                  <a:pt x="91" y="100"/>
                </a:lnTo>
                <a:lnTo>
                  <a:pt x="91" y="55"/>
                </a:lnTo>
                <a:lnTo>
                  <a:pt x="41" y="55"/>
                </a:lnTo>
                <a:lnTo>
                  <a:pt x="41" y="100"/>
                </a:lnTo>
                <a:lnTo>
                  <a:pt x="55" y="100"/>
                </a:lnTo>
                <a:lnTo>
                  <a:pt x="55" y="91"/>
                </a:lnTo>
                <a:lnTo>
                  <a:pt x="55" y="91"/>
                </a:lnTo>
                <a:close/>
                <a:moveTo>
                  <a:pt x="78" y="64"/>
                </a:moveTo>
                <a:lnTo>
                  <a:pt x="78" y="82"/>
                </a:lnTo>
                <a:lnTo>
                  <a:pt x="55" y="82"/>
                </a:lnTo>
                <a:lnTo>
                  <a:pt x="55" y="64"/>
                </a:lnTo>
                <a:lnTo>
                  <a:pt x="78" y="64"/>
                </a:lnTo>
                <a:lnTo>
                  <a:pt x="78" y="6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 noEditPoints="1"/>
          </p:cNvSpPr>
          <p:nvPr/>
        </p:nvSpPr>
        <p:spPr bwMode="auto">
          <a:xfrm>
            <a:off x="6640513" y="2287588"/>
            <a:ext cx="144463" cy="158750"/>
          </a:xfrm>
          <a:custGeom>
            <a:avLst/>
            <a:gdLst>
              <a:gd name="T0" fmla="*/ 68 w 91"/>
              <a:gd name="T1" fmla="*/ 28 h 100"/>
              <a:gd name="T2" fmla="*/ 59 w 91"/>
              <a:gd name="T3" fmla="*/ 14 h 100"/>
              <a:gd name="T4" fmla="*/ 59 w 91"/>
              <a:gd name="T5" fmla="*/ 9 h 100"/>
              <a:gd name="T6" fmla="*/ 59 w 91"/>
              <a:gd name="T7" fmla="*/ 9 h 100"/>
              <a:gd name="T8" fmla="*/ 59 w 91"/>
              <a:gd name="T9" fmla="*/ 5 h 100"/>
              <a:gd name="T10" fmla="*/ 45 w 91"/>
              <a:gd name="T11" fmla="*/ 5 h 100"/>
              <a:gd name="T12" fmla="*/ 45 w 91"/>
              <a:gd name="T13" fmla="*/ 50 h 100"/>
              <a:gd name="T14" fmla="*/ 41 w 91"/>
              <a:gd name="T15" fmla="*/ 28 h 100"/>
              <a:gd name="T16" fmla="*/ 31 w 91"/>
              <a:gd name="T17" fmla="*/ 9 h 100"/>
              <a:gd name="T18" fmla="*/ 31 w 91"/>
              <a:gd name="T19" fmla="*/ 5 h 100"/>
              <a:gd name="T20" fmla="*/ 31 w 91"/>
              <a:gd name="T21" fmla="*/ 5 h 100"/>
              <a:gd name="T22" fmla="*/ 31 w 91"/>
              <a:gd name="T23" fmla="*/ 0 h 100"/>
              <a:gd name="T24" fmla="*/ 18 w 91"/>
              <a:gd name="T25" fmla="*/ 0 h 100"/>
              <a:gd name="T26" fmla="*/ 18 w 91"/>
              <a:gd name="T27" fmla="*/ 55 h 100"/>
              <a:gd name="T28" fmla="*/ 13 w 91"/>
              <a:gd name="T29" fmla="*/ 78 h 100"/>
              <a:gd name="T30" fmla="*/ 0 w 91"/>
              <a:gd name="T31" fmla="*/ 91 h 100"/>
              <a:gd name="T32" fmla="*/ 13 w 91"/>
              <a:gd name="T33" fmla="*/ 96 h 100"/>
              <a:gd name="T34" fmla="*/ 22 w 91"/>
              <a:gd name="T35" fmla="*/ 87 h 100"/>
              <a:gd name="T36" fmla="*/ 27 w 91"/>
              <a:gd name="T37" fmla="*/ 78 h 100"/>
              <a:gd name="T38" fmla="*/ 31 w 91"/>
              <a:gd name="T39" fmla="*/ 32 h 100"/>
              <a:gd name="T40" fmla="*/ 36 w 91"/>
              <a:gd name="T41" fmla="*/ 59 h 100"/>
              <a:gd name="T42" fmla="*/ 45 w 91"/>
              <a:gd name="T43" fmla="*/ 59 h 100"/>
              <a:gd name="T44" fmla="*/ 45 w 91"/>
              <a:gd name="T45" fmla="*/ 59 h 100"/>
              <a:gd name="T46" fmla="*/ 59 w 91"/>
              <a:gd name="T47" fmla="*/ 91 h 100"/>
              <a:gd name="T48" fmla="*/ 59 w 91"/>
              <a:gd name="T49" fmla="*/ 32 h 100"/>
              <a:gd name="T50" fmla="*/ 63 w 91"/>
              <a:gd name="T51" fmla="*/ 59 h 100"/>
              <a:gd name="T52" fmla="*/ 77 w 91"/>
              <a:gd name="T53" fmla="*/ 100 h 100"/>
              <a:gd name="T54" fmla="*/ 91 w 91"/>
              <a:gd name="T55" fmla="*/ 9 h 100"/>
              <a:gd name="T56" fmla="*/ 91 w 91"/>
              <a:gd name="T57" fmla="*/ 5 h 100"/>
              <a:gd name="T58" fmla="*/ 91 w 91"/>
              <a:gd name="T59" fmla="*/ 0 h 100"/>
              <a:gd name="T60" fmla="*/ 86 w 91"/>
              <a:gd name="T61" fmla="*/ 0 h 100"/>
              <a:gd name="T62" fmla="*/ 77 w 91"/>
              <a:gd name="T63" fmla="*/ 0 h 100"/>
              <a:gd name="T64" fmla="*/ 77 w 91"/>
              <a:gd name="T65" fmla="*/ 50 h 100"/>
              <a:gd name="T66" fmla="*/ 68 w 91"/>
              <a:gd name="T67" fmla="*/ 28 h 100"/>
              <a:gd name="T68" fmla="*/ 13 w 91"/>
              <a:gd name="T69" fmla="*/ 46 h 100"/>
              <a:gd name="T70" fmla="*/ 18 w 91"/>
              <a:gd name="T71" fmla="*/ 28 h 100"/>
              <a:gd name="T72" fmla="*/ 4 w 91"/>
              <a:gd name="T73" fmla="*/ 28 h 100"/>
              <a:gd name="T74" fmla="*/ 4 w 91"/>
              <a:gd name="T75" fmla="*/ 28 h 100"/>
              <a:gd name="T76" fmla="*/ 0 w 91"/>
              <a:gd name="T77" fmla="*/ 59 h 100"/>
              <a:gd name="T78" fmla="*/ 9 w 91"/>
              <a:gd name="T79" fmla="*/ 59 h 100"/>
              <a:gd name="T80" fmla="*/ 13 w 91"/>
              <a:gd name="T81" fmla="*/ 46 h 100"/>
              <a:gd name="T82" fmla="*/ 13 w 91"/>
              <a:gd name="T83" fmla="*/ 4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1" h="100">
                <a:moveTo>
                  <a:pt x="68" y="28"/>
                </a:moveTo>
                <a:lnTo>
                  <a:pt x="68" y="28"/>
                </a:lnTo>
                <a:lnTo>
                  <a:pt x="59" y="28"/>
                </a:lnTo>
                <a:lnTo>
                  <a:pt x="59" y="14"/>
                </a:lnTo>
                <a:lnTo>
                  <a:pt x="59" y="14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5"/>
                </a:lnTo>
                <a:lnTo>
                  <a:pt x="59" y="5"/>
                </a:lnTo>
                <a:lnTo>
                  <a:pt x="45" y="5"/>
                </a:lnTo>
                <a:lnTo>
                  <a:pt x="45" y="50"/>
                </a:lnTo>
                <a:lnTo>
                  <a:pt x="45" y="50"/>
                </a:lnTo>
                <a:lnTo>
                  <a:pt x="41" y="28"/>
                </a:lnTo>
                <a:lnTo>
                  <a:pt x="41" y="28"/>
                </a:lnTo>
                <a:lnTo>
                  <a:pt x="31" y="28"/>
                </a:lnTo>
                <a:lnTo>
                  <a:pt x="31" y="9"/>
                </a:lnTo>
                <a:lnTo>
                  <a:pt x="31" y="9"/>
                </a:lnTo>
                <a:lnTo>
                  <a:pt x="31" y="5"/>
                </a:lnTo>
                <a:lnTo>
                  <a:pt x="31" y="5"/>
                </a:lnTo>
                <a:lnTo>
                  <a:pt x="31" y="5"/>
                </a:lnTo>
                <a:lnTo>
                  <a:pt x="31" y="5"/>
                </a:lnTo>
                <a:lnTo>
                  <a:pt x="31" y="0"/>
                </a:lnTo>
                <a:lnTo>
                  <a:pt x="31" y="0"/>
                </a:lnTo>
                <a:lnTo>
                  <a:pt x="18" y="0"/>
                </a:lnTo>
                <a:lnTo>
                  <a:pt x="18" y="55"/>
                </a:lnTo>
                <a:lnTo>
                  <a:pt x="18" y="55"/>
                </a:lnTo>
                <a:lnTo>
                  <a:pt x="18" y="69"/>
                </a:lnTo>
                <a:lnTo>
                  <a:pt x="13" y="78"/>
                </a:lnTo>
                <a:lnTo>
                  <a:pt x="13" y="78"/>
                </a:lnTo>
                <a:lnTo>
                  <a:pt x="0" y="91"/>
                </a:lnTo>
                <a:lnTo>
                  <a:pt x="0" y="91"/>
                </a:lnTo>
                <a:lnTo>
                  <a:pt x="13" y="96"/>
                </a:lnTo>
                <a:lnTo>
                  <a:pt x="13" y="96"/>
                </a:lnTo>
                <a:lnTo>
                  <a:pt x="22" y="87"/>
                </a:lnTo>
                <a:lnTo>
                  <a:pt x="27" y="78"/>
                </a:lnTo>
                <a:lnTo>
                  <a:pt x="27" y="78"/>
                </a:lnTo>
                <a:lnTo>
                  <a:pt x="31" y="55"/>
                </a:lnTo>
                <a:lnTo>
                  <a:pt x="31" y="32"/>
                </a:lnTo>
                <a:lnTo>
                  <a:pt x="31" y="32"/>
                </a:lnTo>
                <a:lnTo>
                  <a:pt x="36" y="59"/>
                </a:lnTo>
                <a:lnTo>
                  <a:pt x="36" y="59"/>
                </a:lnTo>
                <a:lnTo>
                  <a:pt x="45" y="59"/>
                </a:lnTo>
                <a:lnTo>
                  <a:pt x="45" y="59"/>
                </a:lnTo>
                <a:lnTo>
                  <a:pt x="45" y="59"/>
                </a:lnTo>
                <a:lnTo>
                  <a:pt x="45" y="91"/>
                </a:lnTo>
                <a:lnTo>
                  <a:pt x="59" y="91"/>
                </a:lnTo>
                <a:lnTo>
                  <a:pt x="59" y="32"/>
                </a:lnTo>
                <a:lnTo>
                  <a:pt x="59" y="32"/>
                </a:lnTo>
                <a:lnTo>
                  <a:pt x="63" y="59"/>
                </a:lnTo>
                <a:lnTo>
                  <a:pt x="63" y="59"/>
                </a:lnTo>
                <a:lnTo>
                  <a:pt x="77" y="59"/>
                </a:lnTo>
                <a:lnTo>
                  <a:pt x="77" y="100"/>
                </a:lnTo>
                <a:lnTo>
                  <a:pt x="91" y="100"/>
                </a:lnTo>
                <a:lnTo>
                  <a:pt x="91" y="9"/>
                </a:lnTo>
                <a:lnTo>
                  <a:pt x="91" y="9"/>
                </a:lnTo>
                <a:lnTo>
                  <a:pt x="91" y="5"/>
                </a:lnTo>
                <a:lnTo>
                  <a:pt x="91" y="5"/>
                </a:lnTo>
                <a:lnTo>
                  <a:pt x="91" y="0"/>
                </a:lnTo>
                <a:lnTo>
                  <a:pt x="91" y="0"/>
                </a:lnTo>
                <a:lnTo>
                  <a:pt x="86" y="0"/>
                </a:lnTo>
                <a:lnTo>
                  <a:pt x="86" y="0"/>
                </a:lnTo>
                <a:lnTo>
                  <a:pt x="77" y="0"/>
                </a:lnTo>
                <a:lnTo>
                  <a:pt x="77" y="50"/>
                </a:lnTo>
                <a:lnTo>
                  <a:pt x="77" y="50"/>
                </a:lnTo>
                <a:lnTo>
                  <a:pt x="68" y="28"/>
                </a:lnTo>
                <a:lnTo>
                  <a:pt x="68" y="28"/>
                </a:lnTo>
                <a:lnTo>
                  <a:pt x="68" y="28"/>
                </a:lnTo>
                <a:close/>
                <a:moveTo>
                  <a:pt x="13" y="46"/>
                </a:moveTo>
                <a:lnTo>
                  <a:pt x="13" y="46"/>
                </a:lnTo>
                <a:lnTo>
                  <a:pt x="18" y="28"/>
                </a:lnTo>
                <a:lnTo>
                  <a:pt x="18" y="28"/>
                </a:lnTo>
                <a:lnTo>
                  <a:pt x="4" y="28"/>
                </a:lnTo>
                <a:lnTo>
                  <a:pt x="4" y="28"/>
                </a:lnTo>
                <a:lnTo>
                  <a:pt x="4" y="28"/>
                </a:lnTo>
                <a:lnTo>
                  <a:pt x="4" y="28"/>
                </a:lnTo>
                <a:lnTo>
                  <a:pt x="0" y="59"/>
                </a:lnTo>
                <a:lnTo>
                  <a:pt x="0" y="59"/>
                </a:lnTo>
                <a:lnTo>
                  <a:pt x="9" y="59"/>
                </a:lnTo>
                <a:lnTo>
                  <a:pt x="9" y="59"/>
                </a:lnTo>
                <a:lnTo>
                  <a:pt x="13" y="46"/>
                </a:lnTo>
                <a:lnTo>
                  <a:pt x="13" y="46"/>
                </a:lnTo>
                <a:lnTo>
                  <a:pt x="13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/>
          </p:cNvSpPr>
          <p:nvPr/>
        </p:nvSpPr>
        <p:spPr bwMode="auto">
          <a:xfrm>
            <a:off x="10514013" y="896938"/>
            <a:ext cx="44450" cy="50800"/>
          </a:xfrm>
          <a:custGeom>
            <a:avLst/>
            <a:gdLst>
              <a:gd name="T0" fmla="*/ 28 w 28"/>
              <a:gd name="T1" fmla="*/ 14 h 32"/>
              <a:gd name="T2" fmla="*/ 28 w 28"/>
              <a:gd name="T3" fmla="*/ 14 h 32"/>
              <a:gd name="T4" fmla="*/ 23 w 28"/>
              <a:gd name="T5" fmla="*/ 28 h 32"/>
              <a:gd name="T6" fmla="*/ 14 w 28"/>
              <a:gd name="T7" fmla="*/ 32 h 32"/>
              <a:gd name="T8" fmla="*/ 14 w 28"/>
              <a:gd name="T9" fmla="*/ 32 h 32"/>
              <a:gd name="T10" fmla="*/ 5 w 28"/>
              <a:gd name="T11" fmla="*/ 28 h 32"/>
              <a:gd name="T12" fmla="*/ 0 w 28"/>
              <a:gd name="T13" fmla="*/ 14 h 32"/>
              <a:gd name="T14" fmla="*/ 0 w 28"/>
              <a:gd name="T15" fmla="*/ 14 h 32"/>
              <a:gd name="T16" fmla="*/ 5 w 28"/>
              <a:gd name="T17" fmla="*/ 5 h 32"/>
              <a:gd name="T18" fmla="*/ 14 w 28"/>
              <a:gd name="T19" fmla="*/ 0 h 32"/>
              <a:gd name="T20" fmla="*/ 14 w 28"/>
              <a:gd name="T21" fmla="*/ 0 h 32"/>
              <a:gd name="T22" fmla="*/ 23 w 28"/>
              <a:gd name="T23" fmla="*/ 5 h 32"/>
              <a:gd name="T24" fmla="*/ 28 w 28"/>
              <a:gd name="T25" fmla="*/ 14 h 32"/>
              <a:gd name="T26" fmla="*/ 28 w 28"/>
              <a:gd name="T27" fmla="*/ 1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" h="32">
                <a:moveTo>
                  <a:pt x="28" y="14"/>
                </a:moveTo>
                <a:lnTo>
                  <a:pt x="28" y="14"/>
                </a:lnTo>
                <a:lnTo>
                  <a:pt x="23" y="28"/>
                </a:lnTo>
                <a:lnTo>
                  <a:pt x="14" y="32"/>
                </a:lnTo>
                <a:lnTo>
                  <a:pt x="14" y="32"/>
                </a:lnTo>
                <a:lnTo>
                  <a:pt x="5" y="28"/>
                </a:lnTo>
                <a:lnTo>
                  <a:pt x="0" y="14"/>
                </a:lnTo>
                <a:lnTo>
                  <a:pt x="0" y="14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3" y="5"/>
                </a:lnTo>
                <a:lnTo>
                  <a:pt x="28" y="14"/>
                </a:lnTo>
                <a:lnTo>
                  <a:pt x="28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/>
          </p:cNvSpPr>
          <p:nvPr/>
        </p:nvSpPr>
        <p:spPr bwMode="auto">
          <a:xfrm>
            <a:off x="10477500" y="868363"/>
            <a:ext cx="109538" cy="107950"/>
          </a:xfrm>
          <a:custGeom>
            <a:avLst/>
            <a:gdLst>
              <a:gd name="T0" fmla="*/ 69 w 69"/>
              <a:gd name="T1" fmla="*/ 32 h 68"/>
              <a:gd name="T2" fmla="*/ 69 w 69"/>
              <a:gd name="T3" fmla="*/ 32 h 68"/>
              <a:gd name="T4" fmla="*/ 69 w 69"/>
              <a:gd name="T5" fmla="*/ 46 h 68"/>
              <a:gd name="T6" fmla="*/ 60 w 69"/>
              <a:gd name="T7" fmla="*/ 59 h 68"/>
              <a:gd name="T8" fmla="*/ 51 w 69"/>
              <a:gd name="T9" fmla="*/ 64 h 68"/>
              <a:gd name="T10" fmla="*/ 37 w 69"/>
              <a:gd name="T11" fmla="*/ 68 h 68"/>
              <a:gd name="T12" fmla="*/ 37 w 69"/>
              <a:gd name="T13" fmla="*/ 68 h 68"/>
              <a:gd name="T14" fmla="*/ 23 w 69"/>
              <a:gd name="T15" fmla="*/ 64 h 68"/>
              <a:gd name="T16" fmla="*/ 14 w 69"/>
              <a:gd name="T17" fmla="*/ 59 h 68"/>
              <a:gd name="T18" fmla="*/ 5 w 69"/>
              <a:gd name="T19" fmla="*/ 46 h 68"/>
              <a:gd name="T20" fmla="*/ 0 w 69"/>
              <a:gd name="T21" fmla="*/ 32 h 68"/>
              <a:gd name="T22" fmla="*/ 0 w 69"/>
              <a:gd name="T23" fmla="*/ 32 h 68"/>
              <a:gd name="T24" fmla="*/ 5 w 69"/>
              <a:gd name="T25" fmla="*/ 18 h 68"/>
              <a:gd name="T26" fmla="*/ 14 w 69"/>
              <a:gd name="T27" fmla="*/ 9 h 68"/>
              <a:gd name="T28" fmla="*/ 23 w 69"/>
              <a:gd name="T29" fmla="*/ 0 h 68"/>
              <a:gd name="T30" fmla="*/ 37 w 69"/>
              <a:gd name="T31" fmla="*/ 0 h 68"/>
              <a:gd name="T32" fmla="*/ 37 w 69"/>
              <a:gd name="T33" fmla="*/ 0 h 68"/>
              <a:gd name="T34" fmla="*/ 51 w 69"/>
              <a:gd name="T35" fmla="*/ 0 h 68"/>
              <a:gd name="T36" fmla="*/ 60 w 69"/>
              <a:gd name="T37" fmla="*/ 9 h 68"/>
              <a:gd name="T38" fmla="*/ 69 w 69"/>
              <a:gd name="T39" fmla="*/ 18 h 68"/>
              <a:gd name="T40" fmla="*/ 69 w 69"/>
              <a:gd name="T41" fmla="*/ 32 h 68"/>
              <a:gd name="T42" fmla="*/ 69 w 69"/>
              <a:gd name="T43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9" h="68">
                <a:moveTo>
                  <a:pt x="69" y="32"/>
                </a:moveTo>
                <a:lnTo>
                  <a:pt x="69" y="32"/>
                </a:lnTo>
                <a:lnTo>
                  <a:pt x="69" y="46"/>
                </a:lnTo>
                <a:lnTo>
                  <a:pt x="60" y="59"/>
                </a:lnTo>
                <a:lnTo>
                  <a:pt x="51" y="64"/>
                </a:lnTo>
                <a:lnTo>
                  <a:pt x="37" y="68"/>
                </a:lnTo>
                <a:lnTo>
                  <a:pt x="37" y="68"/>
                </a:lnTo>
                <a:lnTo>
                  <a:pt x="23" y="64"/>
                </a:lnTo>
                <a:lnTo>
                  <a:pt x="14" y="59"/>
                </a:lnTo>
                <a:lnTo>
                  <a:pt x="5" y="46"/>
                </a:lnTo>
                <a:lnTo>
                  <a:pt x="0" y="32"/>
                </a:lnTo>
                <a:lnTo>
                  <a:pt x="0" y="32"/>
                </a:lnTo>
                <a:lnTo>
                  <a:pt x="5" y="18"/>
                </a:lnTo>
                <a:lnTo>
                  <a:pt x="14" y="9"/>
                </a:lnTo>
                <a:lnTo>
                  <a:pt x="23" y="0"/>
                </a:lnTo>
                <a:lnTo>
                  <a:pt x="37" y="0"/>
                </a:lnTo>
                <a:lnTo>
                  <a:pt x="37" y="0"/>
                </a:lnTo>
                <a:lnTo>
                  <a:pt x="51" y="0"/>
                </a:lnTo>
                <a:lnTo>
                  <a:pt x="60" y="9"/>
                </a:lnTo>
                <a:lnTo>
                  <a:pt x="69" y="18"/>
                </a:lnTo>
                <a:lnTo>
                  <a:pt x="69" y="32"/>
                </a:lnTo>
                <a:lnTo>
                  <a:pt x="69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/>
          </p:cNvSpPr>
          <p:nvPr/>
        </p:nvSpPr>
        <p:spPr bwMode="auto">
          <a:xfrm>
            <a:off x="10507663" y="2787650"/>
            <a:ext cx="42863" cy="42863"/>
          </a:xfrm>
          <a:custGeom>
            <a:avLst/>
            <a:gdLst>
              <a:gd name="T0" fmla="*/ 27 w 27"/>
              <a:gd name="T1" fmla="*/ 14 h 27"/>
              <a:gd name="T2" fmla="*/ 27 w 27"/>
              <a:gd name="T3" fmla="*/ 14 h 27"/>
              <a:gd name="T4" fmla="*/ 23 w 27"/>
              <a:gd name="T5" fmla="*/ 23 h 27"/>
              <a:gd name="T6" fmla="*/ 13 w 27"/>
              <a:gd name="T7" fmla="*/ 27 h 27"/>
              <a:gd name="T8" fmla="*/ 13 w 27"/>
              <a:gd name="T9" fmla="*/ 27 h 27"/>
              <a:gd name="T10" fmla="*/ 4 w 27"/>
              <a:gd name="T11" fmla="*/ 23 h 27"/>
              <a:gd name="T12" fmla="*/ 0 w 27"/>
              <a:gd name="T13" fmla="*/ 14 h 27"/>
              <a:gd name="T14" fmla="*/ 0 w 27"/>
              <a:gd name="T15" fmla="*/ 14 h 27"/>
              <a:gd name="T16" fmla="*/ 4 w 27"/>
              <a:gd name="T17" fmla="*/ 4 h 27"/>
              <a:gd name="T18" fmla="*/ 13 w 27"/>
              <a:gd name="T19" fmla="*/ 0 h 27"/>
              <a:gd name="T20" fmla="*/ 13 w 27"/>
              <a:gd name="T21" fmla="*/ 0 h 27"/>
              <a:gd name="T22" fmla="*/ 23 w 27"/>
              <a:gd name="T23" fmla="*/ 4 h 27"/>
              <a:gd name="T24" fmla="*/ 27 w 27"/>
              <a:gd name="T25" fmla="*/ 14 h 27"/>
              <a:gd name="T26" fmla="*/ 27 w 27"/>
              <a:gd name="T27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4"/>
                </a:moveTo>
                <a:lnTo>
                  <a:pt x="27" y="14"/>
                </a:lnTo>
                <a:lnTo>
                  <a:pt x="23" y="23"/>
                </a:lnTo>
                <a:lnTo>
                  <a:pt x="13" y="27"/>
                </a:lnTo>
                <a:lnTo>
                  <a:pt x="13" y="27"/>
                </a:lnTo>
                <a:lnTo>
                  <a:pt x="4" y="23"/>
                </a:lnTo>
                <a:lnTo>
                  <a:pt x="0" y="14"/>
                </a:lnTo>
                <a:lnTo>
                  <a:pt x="0" y="14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3" y="4"/>
                </a:lnTo>
                <a:lnTo>
                  <a:pt x="27" y="14"/>
                </a:lnTo>
                <a:lnTo>
                  <a:pt x="27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/>
          </p:cNvSpPr>
          <p:nvPr/>
        </p:nvSpPr>
        <p:spPr bwMode="auto">
          <a:xfrm>
            <a:off x="10471150" y="2751138"/>
            <a:ext cx="107950" cy="109538"/>
          </a:xfrm>
          <a:custGeom>
            <a:avLst/>
            <a:gdLst>
              <a:gd name="T0" fmla="*/ 68 w 68"/>
              <a:gd name="T1" fmla="*/ 37 h 69"/>
              <a:gd name="T2" fmla="*/ 68 w 68"/>
              <a:gd name="T3" fmla="*/ 37 h 69"/>
              <a:gd name="T4" fmla="*/ 68 w 68"/>
              <a:gd name="T5" fmla="*/ 50 h 69"/>
              <a:gd name="T6" fmla="*/ 59 w 68"/>
              <a:gd name="T7" fmla="*/ 59 h 69"/>
              <a:gd name="T8" fmla="*/ 50 w 68"/>
              <a:gd name="T9" fmla="*/ 69 h 69"/>
              <a:gd name="T10" fmla="*/ 36 w 68"/>
              <a:gd name="T11" fmla="*/ 69 h 69"/>
              <a:gd name="T12" fmla="*/ 36 w 68"/>
              <a:gd name="T13" fmla="*/ 69 h 69"/>
              <a:gd name="T14" fmla="*/ 23 w 68"/>
              <a:gd name="T15" fmla="*/ 69 h 69"/>
              <a:gd name="T16" fmla="*/ 14 w 68"/>
              <a:gd name="T17" fmla="*/ 59 h 69"/>
              <a:gd name="T18" fmla="*/ 4 w 68"/>
              <a:gd name="T19" fmla="*/ 50 h 69"/>
              <a:gd name="T20" fmla="*/ 0 w 68"/>
              <a:gd name="T21" fmla="*/ 37 h 69"/>
              <a:gd name="T22" fmla="*/ 0 w 68"/>
              <a:gd name="T23" fmla="*/ 37 h 69"/>
              <a:gd name="T24" fmla="*/ 4 w 68"/>
              <a:gd name="T25" fmla="*/ 23 h 69"/>
              <a:gd name="T26" fmla="*/ 14 w 68"/>
              <a:gd name="T27" fmla="*/ 14 h 69"/>
              <a:gd name="T28" fmla="*/ 23 w 68"/>
              <a:gd name="T29" fmla="*/ 5 h 69"/>
              <a:gd name="T30" fmla="*/ 36 w 68"/>
              <a:gd name="T31" fmla="*/ 0 h 69"/>
              <a:gd name="T32" fmla="*/ 36 w 68"/>
              <a:gd name="T33" fmla="*/ 0 h 69"/>
              <a:gd name="T34" fmla="*/ 50 w 68"/>
              <a:gd name="T35" fmla="*/ 5 h 69"/>
              <a:gd name="T36" fmla="*/ 59 w 68"/>
              <a:gd name="T37" fmla="*/ 14 h 69"/>
              <a:gd name="T38" fmla="*/ 68 w 68"/>
              <a:gd name="T39" fmla="*/ 23 h 69"/>
              <a:gd name="T40" fmla="*/ 68 w 68"/>
              <a:gd name="T41" fmla="*/ 37 h 69"/>
              <a:gd name="T42" fmla="*/ 68 w 68"/>
              <a:gd name="T43" fmla="*/ 37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9">
                <a:moveTo>
                  <a:pt x="68" y="37"/>
                </a:moveTo>
                <a:lnTo>
                  <a:pt x="68" y="37"/>
                </a:lnTo>
                <a:lnTo>
                  <a:pt x="68" y="50"/>
                </a:lnTo>
                <a:lnTo>
                  <a:pt x="59" y="59"/>
                </a:lnTo>
                <a:lnTo>
                  <a:pt x="50" y="69"/>
                </a:lnTo>
                <a:lnTo>
                  <a:pt x="36" y="69"/>
                </a:lnTo>
                <a:lnTo>
                  <a:pt x="36" y="69"/>
                </a:lnTo>
                <a:lnTo>
                  <a:pt x="23" y="69"/>
                </a:lnTo>
                <a:lnTo>
                  <a:pt x="14" y="59"/>
                </a:lnTo>
                <a:lnTo>
                  <a:pt x="4" y="50"/>
                </a:lnTo>
                <a:lnTo>
                  <a:pt x="0" y="37"/>
                </a:lnTo>
                <a:lnTo>
                  <a:pt x="0" y="37"/>
                </a:lnTo>
                <a:lnTo>
                  <a:pt x="4" y="23"/>
                </a:lnTo>
                <a:lnTo>
                  <a:pt x="14" y="14"/>
                </a:lnTo>
                <a:lnTo>
                  <a:pt x="23" y="5"/>
                </a:lnTo>
                <a:lnTo>
                  <a:pt x="36" y="0"/>
                </a:lnTo>
                <a:lnTo>
                  <a:pt x="36" y="0"/>
                </a:lnTo>
                <a:lnTo>
                  <a:pt x="50" y="5"/>
                </a:lnTo>
                <a:lnTo>
                  <a:pt x="59" y="14"/>
                </a:lnTo>
                <a:lnTo>
                  <a:pt x="68" y="23"/>
                </a:lnTo>
                <a:lnTo>
                  <a:pt x="68" y="37"/>
                </a:lnTo>
                <a:lnTo>
                  <a:pt x="68" y="37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/>
          </p:cNvSpPr>
          <p:nvPr/>
        </p:nvSpPr>
        <p:spPr bwMode="auto">
          <a:xfrm>
            <a:off x="10210800" y="2759075"/>
            <a:ext cx="50800" cy="42863"/>
          </a:xfrm>
          <a:custGeom>
            <a:avLst/>
            <a:gdLst>
              <a:gd name="T0" fmla="*/ 32 w 32"/>
              <a:gd name="T1" fmla="*/ 13 h 27"/>
              <a:gd name="T2" fmla="*/ 32 w 32"/>
              <a:gd name="T3" fmla="*/ 13 h 27"/>
              <a:gd name="T4" fmla="*/ 27 w 32"/>
              <a:gd name="T5" fmla="*/ 22 h 27"/>
              <a:gd name="T6" fmla="*/ 18 w 32"/>
              <a:gd name="T7" fmla="*/ 27 h 27"/>
              <a:gd name="T8" fmla="*/ 18 w 32"/>
              <a:gd name="T9" fmla="*/ 27 h 27"/>
              <a:gd name="T10" fmla="*/ 4 w 32"/>
              <a:gd name="T11" fmla="*/ 22 h 27"/>
              <a:gd name="T12" fmla="*/ 0 w 32"/>
              <a:gd name="T13" fmla="*/ 13 h 27"/>
              <a:gd name="T14" fmla="*/ 0 w 32"/>
              <a:gd name="T15" fmla="*/ 13 h 27"/>
              <a:gd name="T16" fmla="*/ 4 w 32"/>
              <a:gd name="T17" fmla="*/ 4 h 27"/>
              <a:gd name="T18" fmla="*/ 18 w 32"/>
              <a:gd name="T19" fmla="*/ 0 h 27"/>
              <a:gd name="T20" fmla="*/ 18 w 32"/>
              <a:gd name="T21" fmla="*/ 0 h 27"/>
              <a:gd name="T22" fmla="*/ 27 w 32"/>
              <a:gd name="T23" fmla="*/ 4 h 27"/>
              <a:gd name="T24" fmla="*/ 32 w 32"/>
              <a:gd name="T25" fmla="*/ 13 h 27"/>
              <a:gd name="T26" fmla="*/ 32 w 32"/>
              <a:gd name="T27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2" h="27">
                <a:moveTo>
                  <a:pt x="32" y="13"/>
                </a:moveTo>
                <a:lnTo>
                  <a:pt x="32" y="13"/>
                </a:lnTo>
                <a:lnTo>
                  <a:pt x="27" y="22"/>
                </a:lnTo>
                <a:lnTo>
                  <a:pt x="18" y="27"/>
                </a:lnTo>
                <a:lnTo>
                  <a:pt x="18" y="27"/>
                </a:lnTo>
                <a:lnTo>
                  <a:pt x="4" y="22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8" y="0"/>
                </a:lnTo>
                <a:lnTo>
                  <a:pt x="18" y="0"/>
                </a:lnTo>
                <a:lnTo>
                  <a:pt x="27" y="4"/>
                </a:lnTo>
                <a:lnTo>
                  <a:pt x="32" y="13"/>
                </a:lnTo>
                <a:lnTo>
                  <a:pt x="32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/>
          </p:cNvSpPr>
          <p:nvPr/>
        </p:nvSpPr>
        <p:spPr bwMode="auto">
          <a:xfrm>
            <a:off x="10180638" y="2728913"/>
            <a:ext cx="109538" cy="109538"/>
          </a:xfrm>
          <a:custGeom>
            <a:avLst/>
            <a:gdLst>
              <a:gd name="T0" fmla="*/ 69 w 69"/>
              <a:gd name="T1" fmla="*/ 32 h 69"/>
              <a:gd name="T2" fmla="*/ 69 w 69"/>
              <a:gd name="T3" fmla="*/ 32 h 69"/>
              <a:gd name="T4" fmla="*/ 69 w 69"/>
              <a:gd name="T5" fmla="*/ 46 h 69"/>
              <a:gd name="T6" fmla="*/ 60 w 69"/>
              <a:gd name="T7" fmla="*/ 55 h 69"/>
              <a:gd name="T8" fmla="*/ 51 w 69"/>
              <a:gd name="T9" fmla="*/ 64 h 69"/>
              <a:gd name="T10" fmla="*/ 37 w 69"/>
              <a:gd name="T11" fmla="*/ 69 h 69"/>
              <a:gd name="T12" fmla="*/ 37 w 69"/>
              <a:gd name="T13" fmla="*/ 69 h 69"/>
              <a:gd name="T14" fmla="*/ 23 w 69"/>
              <a:gd name="T15" fmla="*/ 64 h 69"/>
              <a:gd name="T16" fmla="*/ 10 w 69"/>
              <a:gd name="T17" fmla="*/ 55 h 69"/>
              <a:gd name="T18" fmla="*/ 5 w 69"/>
              <a:gd name="T19" fmla="*/ 46 h 69"/>
              <a:gd name="T20" fmla="*/ 0 w 69"/>
              <a:gd name="T21" fmla="*/ 32 h 69"/>
              <a:gd name="T22" fmla="*/ 0 w 69"/>
              <a:gd name="T23" fmla="*/ 32 h 69"/>
              <a:gd name="T24" fmla="*/ 5 w 69"/>
              <a:gd name="T25" fmla="*/ 19 h 69"/>
              <a:gd name="T26" fmla="*/ 10 w 69"/>
              <a:gd name="T27" fmla="*/ 10 h 69"/>
              <a:gd name="T28" fmla="*/ 23 w 69"/>
              <a:gd name="T29" fmla="*/ 0 h 69"/>
              <a:gd name="T30" fmla="*/ 37 w 69"/>
              <a:gd name="T31" fmla="*/ 0 h 69"/>
              <a:gd name="T32" fmla="*/ 37 w 69"/>
              <a:gd name="T33" fmla="*/ 0 h 69"/>
              <a:gd name="T34" fmla="*/ 51 w 69"/>
              <a:gd name="T35" fmla="*/ 0 h 69"/>
              <a:gd name="T36" fmla="*/ 60 w 69"/>
              <a:gd name="T37" fmla="*/ 10 h 69"/>
              <a:gd name="T38" fmla="*/ 69 w 69"/>
              <a:gd name="T39" fmla="*/ 19 h 69"/>
              <a:gd name="T40" fmla="*/ 69 w 69"/>
              <a:gd name="T41" fmla="*/ 32 h 69"/>
              <a:gd name="T42" fmla="*/ 69 w 69"/>
              <a:gd name="T43" fmla="*/ 32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9" h="69">
                <a:moveTo>
                  <a:pt x="69" y="32"/>
                </a:moveTo>
                <a:lnTo>
                  <a:pt x="69" y="32"/>
                </a:lnTo>
                <a:lnTo>
                  <a:pt x="69" y="46"/>
                </a:lnTo>
                <a:lnTo>
                  <a:pt x="60" y="55"/>
                </a:lnTo>
                <a:lnTo>
                  <a:pt x="51" y="64"/>
                </a:lnTo>
                <a:lnTo>
                  <a:pt x="37" y="69"/>
                </a:lnTo>
                <a:lnTo>
                  <a:pt x="37" y="69"/>
                </a:lnTo>
                <a:lnTo>
                  <a:pt x="23" y="64"/>
                </a:lnTo>
                <a:lnTo>
                  <a:pt x="10" y="55"/>
                </a:lnTo>
                <a:lnTo>
                  <a:pt x="5" y="46"/>
                </a:lnTo>
                <a:lnTo>
                  <a:pt x="0" y="32"/>
                </a:lnTo>
                <a:lnTo>
                  <a:pt x="0" y="32"/>
                </a:lnTo>
                <a:lnTo>
                  <a:pt x="5" y="19"/>
                </a:lnTo>
                <a:lnTo>
                  <a:pt x="10" y="10"/>
                </a:lnTo>
                <a:lnTo>
                  <a:pt x="23" y="0"/>
                </a:lnTo>
                <a:lnTo>
                  <a:pt x="37" y="0"/>
                </a:lnTo>
                <a:lnTo>
                  <a:pt x="37" y="0"/>
                </a:lnTo>
                <a:lnTo>
                  <a:pt x="51" y="0"/>
                </a:lnTo>
                <a:lnTo>
                  <a:pt x="60" y="10"/>
                </a:lnTo>
                <a:lnTo>
                  <a:pt x="69" y="19"/>
                </a:lnTo>
                <a:lnTo>
                  <a:pt x="69" y="32"/>
                </a:lnTo>
                <a:lnTo>
                  <a:pt x="69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/>
          </p:cNvSpPr>
          <p:nvPr/>
        </p:nvSpPr>
        <p:spPr bwMode="auto">
          <a:xfrm>
            <a:off x="9645650" y="1795463"/>
            <a:ext cx="42863" cy="42863"/>
          </a:xfrm>
          <a:custGeom>
            <a:avLst/>
            <a:gdLst>
              <a:gd name="T0" fmla="*/ 27 w 27"/>
              <a:gd name="T1" fmla="*/ 14 h 27"/>
              <a:gd name="T2" fmla="*/ 27 w 27"/>
              <a:gd name="T3" fmla="*/ 14 h 27"/>
              <a:gd name="T4" fmla="*/ 23 w 27"/>
              <a:gd name="T5" fmla="*/ 23 h 27"/>
              <a:gd name="T6" fmla="*/ 14 w 27"/>
              <a:gd name="T7" fmla="*/ 27 h 27"/>
              <a:gd name="T8" fmla="*/ 14 w 27"/>
              <a:gd name="T9" fmla="*/ 27 h 27"/>
              <a:gd name="T10" fmla="*/ 4 w 27"/>
              <a:gd name="T11" fmla="*/ 23 h 27"/>
              <a:gd name="T12" fmla="*/ 0 w 27"/>
              <a:gd name="T13" fmla="*/ 14 h 27"/>
              <a:gd name="T14" fmla="*/ 0 w 27"/>
              <a:gd name="T15" fmla="*/ 14 h 27"/>
              <a:gd name="T16" fmla="*/ 4 w 27"/>
              <a:gd name="T17" fmla="*/ 4 h 27"/>
              <a:gd name="T18" fmla="*/ 14 w 27"/>
              <a:gd name="T19" fmla="*/ 0 h 27"/>
              <a:gd name="T20" fmla="*/ 14 w 27"/>
              <a:gd name="T21" fmla="*/ 0 h 27"/>
              <a:gd name="T22" fmla="*/ 23 w 27"/>
              <a:gd name="T23" fmla="*/ 4 h 27"/>
              <a:gd name="T24" fmla="*/ 27 w 27"/>
              <a:gd name="T25" fmla="*/ 14 h 27"/>
              <a:gd name="T26" fmla="*/ 27 w 27"/>
              <a:gd name="T27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4"/>
                </a:moveTo>
                <a:lnTo>
                  <a:pt x="27" y="14"/>
                </a:lnTo>
                <a:lnTo>
                  <a:pt x="23" y="23"/>
                </a:lnTo>
                <a:lnTo>
                  <a:pt x="14" y="27"/>
                </a:lnTo>
                <a:lnTo>
                  <a:pt x="14" y="27"/>
                </a:lnTo>
                <a:lnTo>
                  <a:pt x="4" y="23"/>
                </a:lnTo>
                <a:lnTo>
                  <a:pt x="0" y="14"/>
                </a:lnTo>
                <a:lnTo>
                  <a:pt x="0" y="14"/>
                </a:lnTo>
                <a:lnTo>
                  <a:pt x="4" y="4"/>
                </a:lnTo>
                <a:lnTo>
                  <a:pt x="14" y="0"/>
                </a:lnTo>
                <a:lnTo>
                  <a:pt x="14" y="0"/>
                </a:lnTo>
                <a:lnTo>
                  <a:pt x="23" y="4"/>
                </a:lnTo>
                <a:lnTo>
                  <a:pt x="27" y="14"/>
                </a:lnTo>
                <a:lnTo>
                  <a:pt x="27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/>
          </p:cNvSpPr>
          <p:nvPr/>
        </p:nvSpPr>
        <p:spPr bwMode="auto">
          <a:xfrm>
            <a:off x="9617075" y="1766888"/>
            <a:ext cx="107950" cy="107950"/>
          </a:xfrm>
          <a:custGeom>
            <a:avLst/>
            <a:gdLst>
              <a:gd name="T0" fmla="*/ 68 w 68"/>
              <a:gd name="T1" fmla="*/ 32 h 68"/>
              <a:gd name="T2" fmla="*/ 68 w 68"/>
              <a:gd name="T3" fmla="*/ 32 h 68"/>
              <a:gd name="T4" fmla="*/ 63 w 68"/>
              <a:gd name="T5" fmla="*/ 45 h 68"/>
              <a:gd name="T6" fmla="*/ 54 w 68"/>
              <a:gd name="T7" fmla="*/ 54 h 68"/>
              <a:gd name="T8" fmla="*/ 45 w 68"/>
              <a:gd name="T9" fmla="*/ 64 h 68"/>
              <a:gd name="T10" fmla="*/ 32 w 68"/>
              <a:gd name="T11" fmla="*/ 68 h 68"/>
              <a:gd name="T12" fmla="*/ 32 w 68"/>
              <a:gd name="T13" fmla="*/ 68 h 68"/>
              <a:gd name="T14" fmla="*/ 18 w 68"/>
              <a:gd name="T15" fmla="*/ 64 h 68"/>
              <a:gd name="T16" fmla="*/ 9 w 68"/>
              <a:gd name="T17" fmla="*/ 54 h 68"/>
              <a:gd name="T18" fmla="*/ 0 w 68"/>
              <a:gd name="T19" fmla="*/ 45 h 68"/>
              <a:gd name="T20" fmla="*/ 0 w 68"/>
              <a:gd name="T21" fmla="*/ 32 h 68"/>
              <a:gd name="T22" fmla="*/ 0 w 68"/>
              <a:gd name="T23" fmla="*/ 32 h 68"/>
              <a:gd name="T24" fmla="*/ 0 w 68"/>
              <a:gd name="T25" fmla="*/ 18 h 68"/>
              <a:gd name="T26" fmla="*/ 9 w 68"/>
              <a:gd name="T27" fmla="*/ 9 h 68"/>
              <a:gd name="T28" fmla="*/ 18 w 68"/>
              <a:gd name="T29" fmla="*/ 0 h 68"/>
              <a:gd name="T30" fmla="*/ 32 w 68"/>
              <a:gd name="T31" fmla="*/ 0 h 68"/>
              <a:gd name="T32" fmla="*/ 32 w 68"/>
              <a:gd name="T33" fmla="*/ 0 h 68"/>
              <a:gd name="T34" fmla="*/ 45 w 68"/>
              <a:gd name="T35" fmla="*/ 0 h 68"/>
              <a:gd name="T36" fmla="*/ 54 w 68"/>
              <a:gd name="T37" fmla="*/ 9 h 68"/>
              <a:gd name="T38" fmla="*/ 63 w 68"/>
              <a:gd name="T39" fmla="*/ 18 h 68"/>
              <a:gd name="T40" fmla="*/ 68 w 68"/>
              <a:gd name="T41" fmla="*/ 32 h 68"/>
              <a:gd name="T42" fmla="*/ 68 w 68"/>
              <a:gd name="T43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2"/>
                </a:moveTo>
                <a:lnTo>
                  <a:pt x="68" y="32"/>
                </a:lnTo>
                <a:lnTo>
                  <a:pt x="63" y="45"/>
                </a:lnTo>
                <a:lnTo>
                  <a:pt x="54" y="54"/>
                </a:lnTo>
                <a:lnTo>
                  <a:pt x="45" y="64"/>
                </a:lnTo>
                <a:lnTo>
                  <a:pt x="32" y="68"/>
                </a:lnTo>
                <a:lnTo>
                  <a:pt x="32" y="68"/>
                </a:lnTo>
                <a:lnTo>
                  <a:pt x="18" y="64"/>
                </a:lnTo>
                <a:lnTo>
                  <a:pt x="9" y="54"/>
                </a:lnTo>
                <a:lnTo>
                  <a:pt x="0" y="45"/>
                </a:lnTo>
                <a:lnTo>
                  <a:pt x="0" y="32"/>
                </a:lnTo>
                <a:lnTo>
                  <a:pt x="0" y="32"/>
                </a:lnTo>
                <a:lnTo>
                  <a:pt x="0" y="18"/>
                </a:lnTo>
                <a:lnTo>
                  <a:pt x="9" y="9"/>
                </a:lnTo>
                <a:lnTo>
                  <a:pt x="18" y="0"/>
                </a:lnTo>
                <a:lnTo>
                  <a:pt x="32" y="0"/>
                </a:lnTo>
                <a:lnTo>
                  <a:pt x="32" y="0"/>
                </a:lnTo>
                <a:lnTo>
                  <a:pt x="45" y="0"/>
                </a:lnTo>
                <a:lnTo>
                  <a:pt x="54" y="9"/>
                </a:lnTo>
                <a:lnTo>
                  <a:pt x="63" y="18"/>
                </a:lnTo>
                <a:lnTo>
                  <a:pt x="68" y="32"/>
                </a:lnTo>
                <a:lnTo>
                  <a:pt x="68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/>
          </p:cNvSpPr>
          <p:nvPr/>
        </p:nvSpPr>
        <p:spPr bwMode="auto">
          <a:xfrm>
            <a:off x="9210675" y="2925763"/>
            <a:ext cx="42863" cy="42863"/>
          </a:xfrm>
          <a:custGeom>
            <a:avLst/>
            <a:gdLst>
              <a:gd name="T0" fmla="*/ 27 w 27"/>
              <a:gd name="T1" fmla="*/ 13 h 27"/>
              <a:gd name="T2" fmla="*/ 27 w 27"/>
              <a:gd name="T3" fmla="*/ 13 h 27"/>
              <a:gd name="T4" fmla="*/ 23 w 27"/>
              <a:gd name="T5" fmla="*/ 22 h 27"/>
              <a:gd name="T6" fmla="*/ 14 w 27"/>
              <a:gd name="T7" fmla="*/ 27 h 27"/>
              <a:gd name="T8" fmla="*/ 14 w 27"/>
              <a:gd name="T9" fmla="*/ 27 h 27"/>
              <a:gd name="T10" fmla="*/ 5 w 27"/>
              <a:gd name="T11" fmla="*/ 22 h 27"/>
              <a:gd name="T12" fmla="*/ 0 w 27"/>
              <a:gd name="T13" fmla="*/ 13 h 27"/>
              <a:gd name="T14" fmla="*/ 0 w 27"/>
              <a:gd name="T15" fmla="*/ 13 h 27"/>
              <a:gd name="T16" fmla="*/ 5 w 27"/>
              <a:gd name="T17" fmla="*/ 4 h 27"/>
              <a:gd name="T18" fmla="*/ 14 w 27"/>
              <a:gd name="T19" fmla="*/ 0 h 27"/>
              <a:gd name="T20" fmla="*/ 14 w 27"/>
              <a:gd name="T21" fmla="*/ 0 h 27"/>
              <a:gd name="T22" fmla="*/ 23 w 27"/>
              <a:gd name="T23" fmla="*/ 4 h 27"/>
              <a:gd name="T24" fmla="*/ 27 w 27"/>
              <a:gd name="T25" fmla="*/ 13 h 27"/>
              <a:gd name="T26" fmla="*/ 27 w 27"/>
              <a:gd name="T27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3"/>
                </a:moveTo>
                <a:lnTo>
                  <a:pt x="27" y="13"/>
                </a:lnTo>
                <a:lnTo>
                  <a:pt x="23" y="22"/>
                </a:lnTo>
                <a:lnTo>
                  <a:pt x="14" y="27"/>
                </a:lnTo>
                <a:lnTo>
                  <a:pt x="14" y="27"/>
                </a:lnTo>
                <a:lnTo>
                  <a:pt x="5" y="22"/>
                </a:lnTo>
                <a:lnTo>
                  <a:pt x="0" y="13"/>
                </a:lnTo>
                <a:lnTo>
                  <a:pt x="0" y="13"/>
                </a:lnTo>
                <a:lnTo>
                  <a:pt x="5" y="4"/>
                </a:lnTo>
                <a:lnTo>
                  <a:pt x="14" y="0"/>
                </a:lnTo>
                <a:lnTo>
                  <a:pt x="14" y="0"/>
                </a:lnTo>
                <a:lnTo>
                  <a:pt x="23" y="4"/>
                </a:lnTo>
                <a:lnTo>
                  <a:pt x="27" y="13"/>
                </a:lnTo>
                <a:lnTo>
                  <a:pt x="27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4"/>
          <p:cNvSpPr>
            <a:spLocks/>
          </p:cNvSpPr>
          <p:nvPr/>
        </p:nvSpPr>
        <p:spPr bwMode="auto">
          <a:xfrm>
            <a:off x="9174163" y="2895600"/>
            <a:ext cx="109538" cy="109538"/>
          </a:xfrm>
          <a:custGeom>
            <a:avLst/>
            <a:gdLst>
              <a:gd name="T0" fmla="*/ 69 w 69"/>
              <a:gd name="T1" fmla="*/ 32 h 69"/>
              <a:gd name="T2" fmla="*/ 69 w 69"/>
              <a:gd name="T3" fmla="*/ 32 h 69"/>
              <a:gd name="T4" fmla="*/ 69 w 69"/>
              <a:gd name="T5" fmla="*/ 46 h 69"/>
              <a:gd name="T6" fmla="*/ 60 w 69"/>
              <a:gd name="T7" fmla="*/ 55 h 69"/>
              <a:gd name="T8" fmla="*/ 50 w 69"/>
              <a:gd name="T9" fmla="*/ 64 h 69"/>
              <a:gd name="T10" fmla="*/ 37 w 69"/>
              <a:gd name="T11" fmla="*/ 69 h 69"/>
              <a:gd name="T12" fmla="*/ 37 w 69"/>
              <a:gd name="T13" fmla="*/ 69 h 69"/>
              <a:gd name="T14" fmla="*/ 23 w 69"/>
              <a:gd name="T15" fmla="*/ 64 h 69"/>
              <a:gd name="T16" fmla="*/ 14 w 69"/>
              <a:gd name="T17" fmla="*/ 55 h 69"/>
              <a:gd name="T18" fmla="*/ 5 w 69"/>
              <a:gd name="T19" fmla="*/ 46 h 69"/>
              <a:gd name="T20" fmla="*/ 0 w 69"/>
              <a:gd name="T21" fmla="*/ 32 h 69"/>
              <a:gd name="T22" fmla="*/ 0 w 69"/>
              <a:gd name="T23" fmla="*/ 32 h 69"/>
              <a:gd name="T24" fmla="*/ 5 w 69"/>
              <a:gd name="T25" fmla="*/ 19 h 69"/>
              <a:gd name="T26" fmla="*/ 14 w 69"/>
              <a:gd name="T27" fmla="*/ 9 h 69"/>
              <a:gd name="T28" fmla="*/ 23 w 69"/>
              <a:gd name="T29" fmla="*/ 0 h 69"/>
              <a:gd name="T30" fmla="*/ 37 w 69"/>
              <a:gd name="T31" fmla="*/ 0 h 69"/>
              <a:gd name="T32" fmla="*/ 37 w 69"/>
              <a:gd name="T33" fmla="*/ 0 h 69"/>
              <a:gd name="T34" fmla="*/ 50 w 69"/>
              <a:gd name="T35" fmla="*/ 0 h 69"/>
              <a:gd name="T36" fmla="*/ 60 w 69"/>
              <a:gd name="T37" fmla="*/ 9 h 69"/>
              <a:gd name="T38" fmla="*/ 69 w 69"/>
              <a:gd name="T39" fmla="*/ 19 h 69"/>
              <a:gd name="T40" fmla="*/ 69 w 69"/>
              <a:gd name="T41" fmla="*/ 32 h 69"/>
              <a:gd name="T42" fmla="*/ 69 w 69"/>
              <a:gd name="T43" fmla="*/ 32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9" h="69">
                <a:moveTo>
                  <a:pt x="69" y="32"/>
                </a:moveTo>
                <a:lnTo>
                  <a:pt x="69" y="32"/>
                </a:lnTo>
                <a:lnTo>
                  <a:pt x="69" y="46"/>
                </a:lnTo>
                <a:lnTo>
                  <a:pt x="60" y="55"/>
                </a:lnTo>
                <a:lnTo>
                  <a:pt x="50" y="64"/>
                </a:lnTo>
                <a:lnTo>
                  <a:pt x="37" y="69"/>
                </a:lnTo>
                <a:lnTo>
                  <a:pt x="37" y="69"/>
                </a:lnTo>
                <a:lnTo>
                  <a:pt x="23" y="64"/>
                </a:lnTo>
                <a:lnTo>
                  <a:pt x="14" y="55"/>
                </a:lnTo>
                <a:lnTo>
                  <a:pt x="5" y="46"/>
                </a:lnTo>
                <a:lnTo>
                  <a:pt x="0" y="32"/>
                </a:lnTo>
                <a:lnTo>
                  <a:pt x="0" y="32"/>
                </a:lnTo>
                <a:lnTo>
                  <a:pt x="5" y="19"/>
                </a:lnTo>
                <a:lnTo>
                  <a:pt x="14" y="9"/>
                </a:lnTo>
                <a:lnTo>
                  <a:pt x="23" y="0"/>
                </a:lnTo>
                <a:lnTo>
                  <a:pt x="37" y="0"/>
                </a:lnTo>
                <a:lnTo>
                  <a:pt x="37" y="0"/>
                </a:lnTo>
                <a:lnTo>
                  <a:pt x="50" y="0"/>
                </a:lnTo>
                <a:lnTo>
                  <a:pt x="60" y="9"/>
                </a:lnTo>
                <a:lnTo>
                  <a:pt x="69" y="19"/>
                </a:lnTo>
                <a:lnTo>
                  <a:pt x="69" y="32"/>
                </a:lnTo>
                <a:lnTo>
                  <a:pt x="69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5"/>
          <p:cNvSpPr>
            <a:spLocks/>
          </p:cNvSpPr>
          <p:nvPr/>
        </p:nvSpPr>
        <p:spPr bwMode="auto">
          <a:xfrm>
            <a:off x="8913813" y="1317625"/>
            <a:ext cx="50800" cy="50800"/>
          </a:xfrm>
          <a:custGeom>
            <a:avLst/>
            <a:gdLst>
              <a:gd name="T0" fmla="*/ 32 w 32"/>
              <a:gd name="T1" fmla="*/ 18 h 32"/>
              <a:gd name="T2" fmla="*/ 32 w 32"/>
              <a:gd name="T3" fmla="*/ 18 h 32"/>
              <a:gd name="T4" fmla="*/ 27 w 32"/>
              <a:gd name="T5" fmla="*/ 27 h 32"/>
              <a:gd name="T6" fmla="*/ 18 w 32"/>
              <a:gd name="T7" fmla="*/ 32 h 32"/>
              <a:gd name="T8" fmla="*/ 18 w 32"/>
              <a:gd name="T9" fmla="*/ 32 h 32"/>
              <a:gd name="T10" fmla="*/ 5 w 32"/>
              <a:gd name="T11" fmla="*/ 27 h 32"/>
              <a:gd name="T12" fmla="*/ 0 w 32"/>
              <a:gd name="T13" fmla="*/ 18 h 32"/>
              <a:gd name="T14" fmla="*/ 0 w 32"/>
              <a:gd name="T15" fmla="*/ 18 h 32"/>
              <a:gd name="T16" fmla="*/ 5 w 32"/>
              <a:gd name="T17" fmla="*/ 4 h 32"/>
              <a:gd name="T18" fmla="*/ 18 w 32"/>
              <a:gd name="T19" fmla="*/ 0 h 32"/>
              <a:gd name="T20" fmla="*/ 18 w 32"/>
              <a:gd name="T21" fmla="*/ 0 h 32"/>
              <a:gd name="T22" fmla="*/ 27 w 32"/>
              <a:gd name="T23" fmla="*/ 4 h 32"/>
              <a:gd name="T24" fmla="*/ 32 w 32"/>
              <a:gd name="T25" fmla="*/ 18 h 32"/>
              <a:gd name="T26" fmla="*/ 32 w 32"/>
              <a:gd name="T27" fmla="*/ 1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2" h="32">
                <a:moveTo>
                  <a:pt x="32" y="18"/>
                </a:moveTo>
                <a:lnTo>
                  <a:pt x="32" y="18"/>
                </a:lnTo>
                <a:lnTo>
                  <a:pt x="27" y="27"/>
                </a:lnTo>
                <a:lnTo>
                  <a:pt x="18" y="32"/>
                </a:lnTo>
                <a:lnTo>
                  <a:pt x="18" y="32"/>
                </a:lnTo>
                <a:lnTo>
                  <a:pt x="5" y="27"/>
                </a:lnTo>
                <a:lnTo>
                  <a:pt x="0" y="18"/>
                </a:lnTo>
                <a:lnTo>
                  <a:pt x="0" y="18"/>
                </a:lnTo>
                <a:lnTo>
                  <a:pt x="5" y="4"/>
                </a:lnTo>
                <a:lnTo>
                  <a:pt x="18" y="0"/>
                </a:lnTo>
                <a:lnTo>
                  <a:pt x="18" y="0"/>
                </a:lnTo>
                <a:lnTo>
                  <a:pt x="27" y="4"/>
                </a:lnTo>
                <a:lnTo>
                  <a:pt x="32" y="18"/>
                </a:lnTo>
                <a:lnTo>
                  <a:pt x="32" y="1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6"/>
          <p:cNvSpPr>
            <a:spLocks/>
          </p:cNvSpPr>
          <p:nvPr/>
        </p:nvSpPr>
        <p:spPr bwMode="auto">
          <a:xfrm>
            <a:off x="8885238" y="1289050"/>
            <a:ext cx="107950" cy="107950"/>
          </a:xfrm>
          <a:custGeom>
            <a:avLst/>
            <a:gdLst>
              <a:gd name="T0" fmla="*/ 68 w 68"/>
              <a:gd name="T1" fmla="*/ 36 h 68"/>
              <a:gd name="T2" fmla="*/ 68 w 68"/>
              <a:gd name="T3" fmla="*/ 36 h 68"/>
              <a:gd name="T4" fmla="*/ 64 w 68"/>
              <a:gd name="T5" fmla="*/ 50 h 68"/>
              <a:gd name="T6" fmla="*/ 59 w 68"/>
              <a:gd name="T7" fmla="*/ 59 h 68"/>
              <a:gd name="T8" fmla="*/ 45 w 68"/>
              <a:gd name="T9" fmla="*/ 68 h 68"/>
              <a:gd name="T10" fmla="*/ 36 w 68"/>
              <a:gd name="T11" fmla="*/ 68 h 68"/>
              <a:gd name="T12" fmla="*/ 36 w 68"/>
              <a:gd name="T13" fmla="*/ 68 h 68"/>
              <a:gd name="T14" fmla="*/ 23 w 68"/>
              <a:gd name="T15" fmla="*/ 68 h 68"/>
              <a:gd name="T16" fmla="*/ 9 w 68"/>
              <a:gd name="T17" fmla="*/ 59 h 68"/>
              <a:gd name="T18" fmla="*/ 4 w 68"/>
              <a:gd name="T19" fmla="*/ 50 h 68"/>
              <a:gd name="T20" fmla="*/ 0 w 68"/>
              <a:gd name="T21" fmla="*/ 36 h 68"/>
              <a:gd name="T22" fmla="*/ 0 w 68"/>
              <a:gd name="T23" fmla="*/ 36 h 68"/>
              <a:gd name="T24" fmla="*/ 4 w 68"/>
              <a:gd name="T25" fmla="*/ 22 h 68"/>
              <a:gd name="T26" fmla="*/ 9 w 68"/>
              <a:gd name="T27" fmla="*/ 9 h 68"/>
              <a:gd name="T28" fmla="*/ 23 w 68"/>
              <a:gd name="T29" fmla="*/ 4 h 68"/>
              <a:gd name="T30" fmla="*/ 36 w 68"/>
              <a:gd name="T31" fmla="*/ 0 h 68"/>
              <a:gd name="T32" fmla="*/ 36 w 68"/>
              <a:gd name="T33" fmla="*/ 0 h 68"/>
              <a:gd name="T34" fmla="*/ 45 w 68"/>
              <a:gd name="T35" fmla="*/ 4 h 68"/>
              <a:gd name="T36" fmla="*/ 59 w 68"/>
              <a:gd name="T37" fmla="*/ 9 h 68"/>
              <a:gd name="T38" fmla="*/ 64 w 68"/>
              <a:gd name="T39" fmla="*/ 22 h 68"/>
              <a:gd name="T40" fmla="*/ 68 w 68"/>
              <a:gd name="T41" fmla="*/ 36 h 68"/>
              <a:gd name="T42" fmla="*/ 68 w 68"/>
              <a:gd name="T43" fmla="*/ 3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6"/>
                </a:moveTo>
                <a:lnTo>
                  <a:pt x="68" y="36"/>
                </a:lnTo>
                <a:lnTo>
                  <a:pt x="64" y="50"/>
                </a:lnTo>
                <a:lnTo>
                  <a:pt x="59" y="59"/>
                </a:lnTo>
                <a:lnTo>
                  <a:pt x="45" y="68"/>
                </a:lnTo>
                <a:lnTo>
                  <a:pt x="36" y="68"/>
                </a:lnTo>
                <a:lnTo>
                  <a:pt x="36" y="68"/>
                </a:lnTo>
                <a:lnTo>
                  <a:pt x="23" y="68"/>
                </a:lnTo>
                <a:lnTo>
                  <a:pt x="9" y="59"/>
                </a:lnTo>
                <a:lnTo>
                  <a:pt x="4" y="50"/>
                </a:lnTo>
                <a:lnTo>
                  <a:pt x="0" y="36"/>
                </a:lnTo>
                <a:lnTo>
                  <a:pt x="0" y="36"/>
                </a:lnTo>
                <a:lnTo>
                  <a:pt x="4" y="22"/>
                </a:lnTo>
                <a:lnTo>
                  <a:pt x="9" y="9"/>
                </a:lnTo>
                <a:lnTo>
                  <a:pt x="23" y="4"/>
                </a:lnTo>
                <a:lnTo>
                  <a:pt x="36" y="0"/>
                </a:lnTo>
                <a:lnTo>
                  <a:pt x="36" y="0"/>
                </a:lnTo>
                <a:lnTo>
                  <a:pt x="45" y="4"/>
                </a:lnTo>
                <a:lnTo>
                  <a:pt x="59" y="9"/>
                </a:lnTo>
                <a:lnTo>
                  <a:pt x="64" y="22"/>
                </a:lnTo>
                <a:lnTo>
                  <a:pt x="68" y="36"/>
                </a:lnTo>
                <a:lnTo>
                  <a:pt x="68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7"/>
          <p:cNvSpPr>
            <a:spLocks/>
          </p:cNvSpPr>
          <p:nvPr/>
        </p:nvSpPr>
        <p:spPr bwMode="auto">
          <a:xfrm>
            <a:off x="7610475" y="1216025"/>
            <a:ext cx="50800" cy="42863"/>
          </a:xfrm>
          <a:custGeom>
            <a:avLst/>
            <a:gdLst>
              <a:gd name="T0" fmla="*/ 32 w 32"/>
              <a:gd name="T1" fmla="*/ 14 h 27"/>
              <a:gd name="T2" fmla="*/ 32 w 32"/>
              <a:gd name="T3" fmla="*/ 14 h 27"/>
              <a:gd name="T4" fmla="*/ 27 w 32"/>
              <a:gd name="T5" fmla="*/ 23 h 27"/>
              <a:gd name="T6" fmla="*/ 18 w 32"/>
              <a:gd name="T7" fmla="*/ 27 h 27"/>
              <a:gd name="T8" fmla="*/ 18 w 32"/>
              <a:gd name="T9" fmla="*/ 27 h 27"/>
              <a:gd name="T10" fmla="*/ 4 w 32"/>
              <a:gd name="T11" fmla="*/ 23 h 27"/>
              <a:gd name="T12" fmla="*/ 0 w 32"/>
              <a:gd name="T13" fmla="*/ 14 h 27"/>
              <a:gd name="T14" fmla="*/ 0 w 32"/>
              <a:gd name="T15" fmla="*/ 14 h 27"/>
              <a:gd name="T16" fmla="*/ 4 w 32"/>
              <a:gd name="T17" fmla="*/ 0 h 27"/>
              <a:gd name="T18" fmla="*/ 18 w 32"/>
              <a:gd name="T19" fmla="*/ 0 h 27"/>
              <a:gd name="T20" fmla="*/ 18 w 32"/>
              <a:gd name="T21" fmla="*/ 0 h 27"/>
              <a:gd name="T22" fmla="*/ 27 w 32"/>
              <a:gd name="T23" fmla="*/ 0 h 27"/>
              <a:gd name="T24" fmla="*/ 32 w 32"/>
              <a:gd name="T25" fmla="*/ 14 h 27"/>
              <a:gd name="T26" fmla="*/ 32 w 32"/>
              <a:gd name="T27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2" h="27">
                <a:moveTo>
                  <a:pt x="32" y="14"/>
                </a:moveTo>
                <a:lnTo>
                  <a:pt x="32" y="14"/>
                </a:lnTo>
                <a:lnTo>
                  <a:pt x="27" y="23"/>
                </a:lnTo>
                <a:lnTo>
                  <a:pt x="18" y="27"/>
                </a:lnTo>
                <a:lnTo>
                  <a:pt x="18" y="27"/>
                </a:lnTo>
                <a:lnTo>
                  <a:pt x="4" y="23"/>
                </a:lnTo>
                <a:lnTo>
                  <a:pt x="0" y="14"/>
                </a:lnTo>
                <a:lnTo>
                  <a:pt x="0" y="14"/>
                </a:lnTo>
                <a:lnTo>
                  <a:pt x="4" y="0"/>
                </a:lnTo>
                <a:lnTo>
                  <a:pt x="18" y="0"/>
                </a:lnTo>
                <a:lnTo>
                  <a:pt x="18" y="0"/>
                </a:lnTo>
                <a:lnTo>
                  <a:pt x="27" y="0"/>
                </a:lnTo>
                <a:lnTo>
                  <a:pt x="32" y="14"/>
                </a:lnTo>
                <a:lnTo>
                  <a:pt x="32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8"/>
          <p:cNvSpPr>
            <a:spLocks/>
          </p:cNvSpPr>
          <p:nvPr/>
        </p:nvSpPr>
        <p:spPr bwMode="auto">
          <a:xfrm>
            <a:off x="7581900" y="1179513"/>
            <a:ext cx="107950" cy="109538"/>
          </a:xfrm>
          <a:custGeom>
            <a:avLst/>
            <a:gdLst>
              <a:gd name="T0" fmla="*/ 68 w 68"/>
              <a:gd name="T1" fmla="*/ 37 h 69"/>
              <a:gd name="T2" fmla="*/ 68 w 68"/>
              <a:gd name="T3" fmla="*/ 37 h 69"/>
              <a:gd name="T4" fmla="*/ 68 w 68"/>
              <a:gd name="T5" fmla="*/ 50 h 69"/>
              <a:gd name="T6" fmla="*/ 59 w 68"/>
              <a:gd name="T7" fmla="*/ 59 h 69"/>
              <a:gd name="T8" fmla="*/ 50 w 68"/>
              <a:gd name="T9" fmla="*/ 69 h 69"/>
              <a:gd name="T10" fmla="*/ 36 w 68"/>
              <a:gd name="T11" fmla="*/ 69 h 69"/>
              <a:gd name="T12" fmla="*/ 36 w 68"/>
              <a:gd name="T13" fmla="*/ 69 h 69"/>
              <a:gd name="T14" fmla="*/ 22 w 68"/>
              <a:gd name="T15" fmla="*/ 69 h 69"/>
              <a:gd name="T16" fmla="*/ 9 w 68"/>
              <a:gd name="T17" fmla="*/ 59 h 69"/>
              <a:gd name="T18" fmla="*/ 4 w 68"/>
              <a:gd name="T19" fmla="*/ 50 h 69"/>
              <a:gd name="T20" fmla="*/ 0 w 68"/>
              <a:gd name="T21" fmla="*/ 37 h 69"/>
              <a:gd name="T22" fmla="*/ 0 w 68"/>
              <a:gd name="T23" fmla="*/ 37 h 69"/>
              <a:gd name="T24" fmla="*/ 4 w 68"/>
              <a:gd name="T25" fmla="*/ 23 h 69"/>
              <a:gd name="T26" fmla="*/ 9 w 68"/>
              <a:gd name="T27" fmla="*/ 9 h 69"/>
              <a:gd name="T28" fmla="*/ 22 w 68"/>
              <a:gd name="T29" fmla="*/ 5 h 69"/>
              <a:gd name="T30" fmla="*/ 36 w 68"/>
              <a:gd name="T31" fmla="*/ 0 h 69"/>
              <a:gd name="T32" fmla="*/ 36 w 68"/>
              <a:gd name="T33" fmla="*/ 0 h 69"/>
              <a:gd name="T34" fmla="*/ 50 w 68"/>
              <a:gd name="T35" fmla="*/ 5 h 69"/>
              <a:gd name="T36" fmla="*/ 59 w 68"/>
              <a:gd name="T37" fmla="*/ 9 h 69"/>
              <a:gd name="T38" fmla="*/ 68 w 68"/>
              <a:gd name="T39" fmla="*/ 23 h 69"/>
              <a:gd name="T40" fmla="*/ 68 w 68"/>
              <a:gd name="T41" fmla="*/ 37 h 69"/>
              <a:gd name="T42" fmla="*/ 68 w 68"/>
              <a:gd name="T43" fmla="*/ 37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9">
                <a:moveTo>
                  <a:pt x="68" y="37"/>
                </a:moveTo>
                <a:lnTo>
                  <a:pt x="68" y="37"/>
                </a:lnTo>
                <a:lnTo>
                  <a:pt x="68" y="50"/>
                </a:lnTo>
                <a:lnTo>
                  <a:pt x="59" y="59"/>
                </a:lnTo>
                <a:lnTo>
                  <a:pt x="50" y="69"/>
                </a:lnTo>
                <a:lnTo>
                  <a:pt x="36" y="69"/>
                </a:lnTo>
                <a:lnTo>
                  <a:pt x="36" y="69"/>
                </a:lnTo>
                <a:lnTo>
                  <a:pt x="22" y="69"/>
                </a:lnTo>
                <a:lnTo>
                  <a:pt x="9" y="59"/>
                </a:lnTo>
                <a:lnTo>
                  <a:pt x="4" y="50"/>
                </a:lnTo>
                <a:lnTo>
                  <a:pt x="0" y="37"/>
                </a:lnTo>
                <a:lnTo>
                  <a:pt x="0" y="37"/>
                </a:lnTo>
                <a:lnTo>
                  <a:pt x="4" y="23"/>
                </a:lnTo>
                <a:lnTo>
                  <a:pt x="9" y="9"/>
                </a:lnTo>
                <a:lnTo>
                  <a:pt x="22" y="5"/>
                </a:lnTo>
                <a:lnTo>
                  <a:pt x="36" y="0"/>
                </a:lnTo>
                <a:lnTo>
                  <a:pt x="36" y="0"/>
                </a:lnTo>
                <a:lnTo>
                  <a:pt x="50" y="5"/>
                </a:lnTo>
                <a:lnTo>
                  <a:pt x="59" y="9"/>
                </a:lnTo>
                <a:lnTo>
                  <a:pt x="68" y="23"/>
                </a:lnTo>
                <a:lnTo>
                  <a:pt x="68" y="37"/>
                </a:lnTo>
                <a:lnTo>
                  <a:pt x="68" y="37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9"/>
          <p:cNvSpPr>
            <a:spLocks/>
          </p:cNvSpPr>
          <p:nvPr/>
        </p:nvSpPr>
        <p:spPr bwMode="auto">
          <a:xfrm>
            <a:off x="7073900" y="3121025"/>
            <a:ext cx="44450" cy="42863"/>
          </a:xfrm>
          <a:custGeom>
            <a:avLst/>
            <a:gdLst>
              <a:gd name="T0" fmla="*/ 28 w 28"/>
              <a:gd name="T1" fmla="*/ 13 h 27"/>
              <a:gd name="T2" fmla="*/ 28 w 28"/>
              <a:gd name="T3" fmla="*/ 13 h 27"/>
              <a:gd name="T4" fmla="*/ 23 w 28"/>
              <a:gd name="T5" fmla="*/ 23 h 27"/>
              <a:gd name="T6" fmla="*/ 14 w 28"/>
              <a:gd name="T7" fmla="*/ 27 h 27"/>
              <a:gd name="T8" fmla="*/ 14 w 28"/>
              <a:gd name="T9" fmla="*/ 27 h 27"/>
              <a:gd name="T10" fmla="*/ 5 w 28"/>
              <a:gd name="T11" fmla="*/ 23 h 27"/>
              <a:gd name="T12" fmla="*/ 0 w 28"/>
              <a:gd name="T13" fmla="*/ 13 h 27"/>
              <a:gd name="T14" fmla="*/ 0 w 28"/>
              <a:gd name="T15" fmla="*/ 13 h 27"/>
              <a:gd name="T16" fmla="*/ 5 w 28"/>
              <a:gd name="T17" fmla="*/ 4 h 27"/>
              <a:gd name="T18" fmla="*/ 14 w 28"/>
              <a:gd name="T19" fmla="*/ 0 h 27"/>
              <a:gd name="T20" fmla="*/ 14 w 28"/>
              <a:gd name="T21" fmla="*/ 0 h 27"/>
              <a:gd name="T22" fmla="*/ 23 w 28"/>
              <a:gd name="T23" fmla="*/ 4 h 27"/>
              <a:gd name="T24" fmla="*/ 28 w 28"/>
              <a:gd name="T25" fmla="*/ 13 h 27"/>
              <a:gd name="T26" fmla="*/ 28 w 28"/>
              <a:gd name="T27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" h="27">
                <a:moveTo>
                  <a:pt x="28" y="13"/>
                </a:moveTo>
                <a:lnTo>
                  <a:pt x="28" y="13"/>
                </a:lnTo>
                <a:lnTo>
                  <a:pt x="23" y="23"/>
                </a:lnTo>
                <a:lnTo>
                  <a:pt x="14" y="27"/>
                </a:lnTo>
                <a:lnTo>
                  <a:pt x="14" y="27"/>
                </a:lnTo>
                <a:lnTo>
                  <a:pt x="5" y="23"/>
                </a:lnTo>
                <a:lnTo>
                  <a:pt x="0" y="13"/>
                </a:lnTo>
                <a:lnTo>
                  <a:pt x="0" y="13"/>
                </a:lnTo>
                <a:lnTo>
                  <a:pt x="5" y="4"/>
                </a:lnTo>
                <a:lnTo>
                  <a:pt x="14" y="0"/>
                </a:lnTo>
                <a:lnTo>
                  <a:pt x="14" y="0"/>
                </a:lnTo>
                <a:lnTo>
                  <a:pt x="23" y="4"/>
                </a:lnTo>
                <a:lnTo>
                  <a:pt x="28" y="13"/>
                </a:lnTo>
                <a:lnTo>
                  <a:pt x="28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90"/>
          <p:cNvSpPr>
            <a:spLocks/>
          </p:cNvSpPr>
          <p:nvPr/>
        </p:nvSpPr>
        <p:spPr bwMode="auto">
          <a:xfrm>
            <a:off x="7045325" y="3084513"/>
            <a:ext cx="107950" cy="107950"/>
          </a:xfrm>
          <a:custGeom>
            <a:avLst/>
            <a:gdLst>
              <a:gd name="T0" fmla="*/ 68 w 68"/>
              <a:gd name="T1" fmla="*/ 36 h 68"/>
              <a:gd name="T2" fmla="*/ 68 w 68"/>
              <a:gd name="T3" fmla="*/ 36 h 68"/>
              <a:gd name="T4" fmla="*/ 64 w 68"/>
              <a:gd name="T5" fmla="*/ 50 h 68"/>
              <a:gd name="T6" fmla="*/ 55 w 68"/>
              <a:gd name="T7" fmla="*/ 59 h 68"/>
              <a:gd name="T8" fmla="*/ 46 w 68"/>
              <a:gd name="T9" fmla="*/ 68 h 68"/>
              <a:gd name="T10" fmla="*/ 32 w 68"/>
              <a:gd name="T11" fmla="*/ 68 h 68"/>
              <a:gd name="T12" fmla="*/ 32 w 68"/>
              <a:gd name="T13" fmla="*/ 68 h 68"/>
              <a:gd name="T14" fmla="*/ 18 w 68"/>
              <a:gd name="T15" fmla="*/ 68 h 68"/>
              <a:gd name="T16" fmla="*/ 9 w 68"/>
              <a:gd name="T17" fmla="*/ 59 h 68"/>
              <a:gd name="T18" fmla="*/ 0 w 68"/>
              <a:gd name="T19" fmla="*/ 50 h 68"/>
              <a:gd name="T20" fmla="*/ 0 w 68"/>
              <a:gd name="T21" fmla="*/ 36 h 68"/>
              <a:gd name="T22" fmla="*/ 0 w 68"/>
              <a:gd name="T23" fmla="*/ 36 h 68"/>
              <a:gd name="T24" fmla="*/ 0 w 68"/>
              <a:gd name="T25" fmla="*/ 23 h 68"/>
              <a:gd name="T26" fmla="*/ 9 w 68"/>
              <a:gd name="T27" fmla="*/ 14 h 68"/>
              <a:gd name="T28" fmla="*/ 18 w 68"/>
              <a:gd name="T29" fmla="*/ 4 h 68"/>
              <a:gd name="T30" fmla="*/ 32 w 68"/>
              <a:gd name="T31" fmla="*/ 0 h 68"/>
              <a:gd name="T32" fmla="*/ 32 w 68"/>
              <a:gd name="T33" fmla="*/ 0 h 68"/>
              <a:gd name="T34" fmla="*/ 46 w 68"/>
              <a:gd name="T35" fmla="*/ 4 h 68"/>
              <a:gd name="T36" fmla="*/ 55 w 68"/>
              <a:gd name="T37" fmla="*/ 14 h 68"/>
              <a:gd name="T38" fmla="*/ 64 w 68"/>
              <a:gd name="T39" fmla="*/ 23 h 68"/>
              <a:gd name="T40" fmla="*/ 68 w 68"/>
              <a:gd name="T41" fmla="*/ 36 h 68"/>
              <a:gd name="T42" fmla="*/ 68 w 68"/>
              <a:gd name="T43" fmla="*/ 3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6"/>
                </a:moveTo>
                <a:lnTo>
                  <a:pt x="68" y="36"/>
                </a:lnTo>
                <a:lnTo>
                  <a:pt x="64" y="50"/>
                </a:lnTo>
                <a:lnTo>
                  <a:pt x="55" y="59"/>
                </a:lnTo>
                <a:lnTo>
                  <a:pt x="46" y="68"/>
                </a:lnTo>
                <a:lnTo>
                  <a:pt x="32" y="68"/>
                </a:lnTo>
                <a:lnTo>
                  <a:pt x="32" y="68"/>
                </a:lnTo>
                <a:lnTo>
                  <a:pt x="18" y="68"/>
                </a:lnTo>
                <a:lnTo>
                  <a:pt x="9" y="59"/>
                </a:lnTo>
                <a:lnTo>
                  <a:pt x="0" y="50"/>
                </a:lnTo>
                <a:lnTo>
                  <a:pt x="0" y="36"/>
                </a:lnTo>
                <a:lnTo>
                  <a:pt x="0" y="36"/>
                </a:lnTo>
                <a:lnTo>
                  <a:pt x="0" y="23"/>
                </a:lnTo>
                <a:lnTo>
                  <a:pt x="9" y="14"/>
                </a:lnTo>
                <a:lnTo>
                  <a:pt x="18" y="4"/>
                </a:lnTo>
                <a:lnTo>
                  <a:pt x="32" y="0"/>
                </a:lnTo>
                <a:lnTo>
                  <a:pt x="32" y="0"/>
                </a:lnTo>
                <a:lnTo>
                  <a:pt x="46" y="4"/>
                </a:lnTo>
                <a:lnTo>
                  <a:pt x="55" y="14"/>
                </a:lnTo>
                <a:lnTo>
                  <a:pt x="64" y="23"/>
                </a:lnTo>
                <a:lnTo>
                  <a:pt x="68" y="36"/>
                </a:lnTo>
                <a:lnTo>
                  <a:pt x="68" y="36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1"/>
          <p:cNvSpPr>
            <a:spLocks/>
          </p:cNvSpPr>
          <p:nvPr/>
        </p:nvSpPr>
        <p:spPr bwMode="auto">
          <a:xfrm>
            <a:off x="8682038" y="3497263"/>
            <a:ext cx="42863" cy="42863"/>
          </a:xfrm>
          <a:custGeom>
            <a:avLst/>
            <a:gdLst>
              <a:gd name="T0" fmla="*/ 27 w 27"/>
              <a:gd name="T1" fmla="*/ 14 h 27"/>
              <a:gd name="T2" fmla="*/ 27 w 27"/>
              <a:gd name="T3" fmla="*/ 14 h 27"/>
              <a:gd name="T4" fmla="*/ 23 w 27"/>
              <a:gd name="T5" fmla="*/ 27 h 27"/>
              <a:gd name="T6" fmla="*/ 14 w 27"/>
              <a:gd name="T7" fmla="*/ 27 h 27"/>
              <a:gd name="T8" fmla="*/ 14 w 27"/>
              <a:gd name="T9" fmla="*/ 27 h 27"/>
              <a:gd name="T10" fmla="*/ 5 w 27"/>
              <a:gd name="T11" fmla="*/ 27 h 27"/>
              <a:gd name="T12" fmla="*/ 0 w 27"/>
              <a:gd name="T13" fmla="*/ 14 h 27"/>
              <a:gd name="T14" fmla="*/ 0 w 27"/>
              <a:gd name="T15" fmla="*/ 14 h 27"/>
              <a:gd name="T16" fmla="*/ 5 w 27"/>
              <a:gd name="T17" fmla="*/ 5 h 27"/>
              <a:gd name="T18" fmla="*/ 14 w 27"/>
              <a:gd name="T19" fmla="*/ 0 h 27"/>
              <a:gd name="T20" fmla="*/ 14 w 27"/>
              <a:gd name="T21" fmla="*/ 0 h 27"/>
              <a:gd name="T22" fmla="*/ 23 w 27"/>
              <a:gd name="T23" fmla="*/ 5 h 27"/>
              <a:gd name="T24" fmla="*/ 27 w 27"/>
              <a:gd name="T25" fmla="*/ 14 h 27"/>
              <a:gd name="T26" fmla="*/ 27 w 27"/>
              <a:gd name="T27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4"/>
                </a:moveTo>
                <a:lnTo>
                  <a:pt x="27" y="14"/>
                </a:lnTo>
                <a:lnTo>
                  <a:pt x="23" y="27"/>
                </a:lnTo>
                <a:lnTo>
                  <a:pt x="14" y="27"/>
                </a:lnTo>
                <a:lnTo>
                  <a:pt x="14" y="27"/>
                </a:lnTo>
                <a:lnTo>
                  <a:pt x="5" y="27"/>
                </a:lnTo>
                <a:lnTo>
                  <a:pt x="0" y="14"/>
                </a:lnTo>
                <a:lnTo>
                  <a:pt x="0" y="14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3" y="5"/>
                </a:lnTo>
                <a:lnTo>
                  <a:pt x="27" y="14"/>
                </a:lnTo>
                <a:lnTo>
                  <a:pt x="27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2"/>
          <p:cNvSpPr>
            <a:spLocks/>
          </p:cNvSpPr>
          <p:nvPr/>
        </p:nvSpPr>
        <p:spPr bwMode="auto">
          <a:xfrm>
            <a:off x="8645525" y="3468688"/>
            <a:ext cx="109538" cy="107950"/>
          </a:xfrm>
          <a:custGeom>
            <a:avLst/>
            <a:gdLst>
              <a:gd name="T0" fmla="*/ 69 w 69"/>
              <a:gd name="T1" fmla="*/ 32 h 68"/>
              <a:gd name="T2" fmla="*/ 69 w 69"/>
              <a:gd name="T3" fmla="*/ 32 h 68"/>
              <a:gd name="T4" fmla="*/ 69 w 69"/>
              <a:gd name="T5" fmla="*/ 45 h 68"/>
              <a:gd name="T6" fmla="*/ 60 w 69"/>
              <a:gd name="T7" fmla="*/ 54 h 68"/>
              <a:gd name="T8" fmla="*/ 50 w 69"/>
              <a:gd name="T9" fmla="*/ 64 h 68"/>
              <a:gd name="T10" fmla="*/ 37 w 69"/>
              <a:gd name="T11" fmla="*/ 68 h 68"/>
              <a:gd name="T12" fmla="*/ 37 w 69"/>
              <a:gd name="T13" fmla="*/ 68 h 68"/>
              <a:gd name="T14" fmla="*/ 23 w 69"/>
              <a:gd name="T15" fmla="*/ 64 h 68"/>
              <a:gd name="T16" fmla="*/ 14 w 69"/>
              <a:gd name="T17" fmla="*/ 54 h 68"/>
              <a:gd name="T18" fmla="*/ 5 w 69"/>
              <a:gd name="T19" fmla="*/ 45 h 68"/>
              <a:gd name="T20" fmla="*/ 0 w 69"/>
              <a:gd name="T21" fmla="*/ 32 h 68"/>
              <a:gd name="T22" fmla="*/ 0 w 69"/>
              <a:gd name="T23" fmla="*/ 32 h 68"/>
              <a:gd name="T24" fmla="*/ 5 w 69"/>
              <a:gd name="T25" fmla="*/ 18 h 68"/>
              <a:gd name="T26" fmla="*/ 14 w 69"/>
              <a:gd name="T27" fmla="*/ 9 h 68"/>
              <a:gd name="T28" fmla="*/ 23 w 69"/>
              <a:gd name="T29" fmla="*/ 0 h 68"/>
              <a:gd name="T30" fmla="*/ 37 w 69"/>
              <a:gd name="T31" fmla="*/ 0 h 68"/>
              <a:gd name="T32" fmla="*/ 37 w 69"/>
              <a:gd name="T33" fmla="*/ 0 h 68"/>
              <a:gd name="T34" fmla="*/ 50 w 69"/>
              <a:gd name="T35" fmla="*/ 0 h 68"/>
              <a:gd name="T36" fmla="*/ 60 w 69"/>
              <a:gd name="T37" fmla="*/ 9 h 68"/>
              <a:gd name="T38" fmla="*/ 69 w 69"/>
              <a:gd name="T39" fmla="*/ 18 h 68"/>
              <a:gd name="T40" fmla="*/ 69 w 69"/>
              <a:gd name="T41" fmla="*/ 32 h 68"/>
              <a:gd name="T42" fmla="*/ 69 w 69"/>
              <a:gd name="T43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9" h="68">
                <a:moveTo>
                  <a:pt x="69" y="32"/>
                </a:moveTo>
                <a:lnTo>
                  <a:pt x="69" y="32"/>
                </a:lnTo>
                <a:lnTo>
                  <a:pt x="69" y="45"/>
                </a:lnTo>
                <a:lnTo>
                  <a:pt x="60" y="54"/>
                </a:lnTo>
                <a:lnTo>
                  <a:pt x="50" y="64"/>
                </a:lnTo>
                <a:lnTo>
                  <a:pt x="37" y="68"/>
                </a:lnTo>
                <a:lnTo>
                  <a:pt x="37" y="68"/>
                </a:lnTo>
                <a:lnTo>
                  <a:pt x="23" y="64"/>
                </a:lnTo>
                <a:lnTo>
                  <a:pt x="14" y="54"/>
                </a:lnTo>
                <a:lnTo>
                  <a:pt x="5" y="45"/>
                </a:lnTo>
                <a:lnTo>
                  <a:pt x="0" y="32"/>
                </a:lnTo>
                <a:lnTo>
                  <a:pt x="0" y="32"/>
                </a:lnTo>
                <a:lnTo>
                  <a:pt x="5" y="18"/>
                </a:lnTo>
                <a:lnTo>
                  <a:pt x="14" y="9"/>
                </a:lnTo>
                <a:lnTo>
                  <a:pt x="23" y="0"/>
                </a:lnTo>
                <a:lnTo>
                  <a:pt x="37" y="0"/>
                </a:lnTo>
                <a:lnTo>
                  <a:pt x="37" y="0"/>
                </a:lnTo>
                <a:lnTo>
                  <a:pt x="50" y="0"/>
                </a:lnTo>
                <a:lnTo>
                  <a:pt x="60" y="9"/>
                </a:lnTo>
                <a:lnTo>
                  <a:pt x="69" y="18"/>
                </a:lnTo>
                <a:lnTo>
                  <a:pt x="69" y="32"/>
                </a:lnTo>
                <a:lnTo>
                  <a:pt x="69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3"/>
          <p:cNvSpPr>
            <a:spLocks/>
          </p:cNvSpPr>
          <p:nvPr/>
        </p:nvSpPr>
        <p:spPr bwMode="auto">
          <a:xfrm>
            <a:off x="9920288" y="3924300"/>
            <a:ext cx="50800" cy="42863"/>
          </a:xfrm>
          <a:custGeom>
            <a:avLst/>
            <a:gdLst>
              <a:gd name="T0" fmla="*/ 32 w 32"/>
              <a:gd name="T1" fmla="*/ 14 h 27"/>
              <a:gd name="T2" fmla="*/ 32 w 32"/>
              <a:gd name="T3" fmla="*/ 14 h 27"/>
              <a:gd name="T4" fmla="*/ 28 w 32"/>
              <a:gd name="T5" fmla="*/ 23 h 27"/>
              <a:gd name="T6" fmla="*/ 14 w 32"/>
              <a:gd name="T7" fmla="*/ 27 h 27"/>
              <a:gd name="T8" fmla="*/ 14 w 32"/>
              <a:gd name="T9" fmla="*/ 27 h 27"/>
              <a:gd name="T10" fmla="*/ 5 w 32"/>
              <a:gd name="T11" fmla="*/ 23 h 27"/>
              <a:gd name="T12" fmla="*/ 0 w 32"/>
              <a:gd name="T13" fmla="*/ 14 h 27"/>
              <a:gd name="T14" fmla="*/ 0 w 32"/>
              <a:gd name="T15" fmla="*/ 14 h 27"/>
              <a:gd name="T16" fmla="*/ 5 w 32"/>
              <a:gd name="T17" fmla="*/ 5 h 27"/>
              <a:gd name="T18" fmla="*/ 14 w 32"/>
              <a:gd name="T19" fmla="*/ 0 h 27"/>
              <a:gd name="T20" fmla="*/ 14 w 32"/>
              <a:gd name="T21" fmla="*/ 0 h 27"/>
              <a:gd name="T22" fmla="*/ 28 w 32"/>
              <a:gd name="T23" fmla="*/ 5 h 27"/>
              <a:gd name="T24" fmla="*/ 32 w 32"/>
              <a:gd name="T25" fmla="*/ 14 h 27"/>
              <a:gd name="T26" fmla="*/ 32 w 32"/>
              <a:gd name="T27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2" h="27">
                <a:moveTo>
                  <a:pt x="32" y="14"/>
                </a:moveTo>
                <a:lnTo>
                  <a:pt x="32" y="14"/>
                </a:lnTo>
                <a:lnTo>
                  <a:pt x="28" y="23"/>
                </a:lnTo>
                <a:lnTo>
                  <a:pt x="14" y="27"/>
                </a:lnTo>
                <a:lnTo>
                  <a:pt x="14" y="27"/>
                </a:lnTo>
                <a:lnTo>
                  <a:pt x="5" y="23"/>
                </a:lnTo>
                <a:lnTo>
                  <a:pt x="0" y="14"/>
                </a:lnTo>
                <a:lnTo>
                  <a:pt x="0" y="14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8" y="5"/>
                </a:lnTo>
                <a:lnTo>
                  <a:pt x="32" y="14"/>
                </a:lnTo>
                <a:lnTo>
                  <a:pt x="32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4"/>
          <p:cNvSpPr>
            <a:spLocks/>
          </p:cNvSpPr>
          <p:nvPr/>
        </p:nvSpPr>
        <p:spPr bwMode="auto">
          <a:xfrm>
            <a:off x="9891713" y="3887788"/>
            <a:ext cx="107950" cy="109538"/>
          </a:xfrm>
          <a:custGeom>
            <a:avLst/>
            <a:gdLst>
              <a:gd name="T0" fmla="*/ 68 w 68"/>
              <a:gd name="T1" fmla="*/ 37 h 69"/>
              <a:gd name="T2" fmla="*/ 68 w 68"/>
              <a:gd name="T3" fmla="*/ 37 h 69"/>
              <a:gd name="T4" fmla="*/ 64 w 68"/>
              <a:gd name="T5" fmla="*/ 50 h 69"/>
              <a:gd name="T6" fmla="*/ 59 w 68"/>
              <a:gd name="T7" fmla="*/ 60 h 69"/>
              <a:gd name="T8" fmla="*/ 46 w 68"/>
              <a:gd name="T9" fmla="*/ 69 h 69"/>
              <a:gd name="T10" fmla="*/ 32 w 68"/>
              <a:gd name="T11" fmla="*/ 69 h 69"/>
              <a:gd name="T12" fmla="*/ 32 w 68"/>
              <a:gd name="T13" fmla="*/ 69 h 69"/>
              <a:gd name="T14" fmla="*/ 18 w 68"/>
              <a:gd name="T15" fmla="*/ 69 h 69"/>
              <a:gd name="T16" fmla="*/ 9 w 68"/>
              <a:gd name="T17" fmla="*/ 60 h 69"/>
              <a:gd name="T18" fmla="*/ 0 w 68"/>
              <a:gd name="T19" fmla="*/ 50 h 69"/>
              <a:gd name="T20" fmla="*/ 0 w 68"/>
              <a:gd name="T21" fmla="*/ 37 h 69"/>
              <a:gd name="T22" fmla="*/ 0 w 68"/>
              <a:gd name="T23" fmla="*/ 37 h 69"/>
              <a:gd name="T24" fmla="*/ 0 w 68"/>
              <a:gd name="T25" fmla="*/ 23 h 69"/>
              <a:gd name="T26" fmla="*/ 9 w 68"/>
              <a:gd name="T27" fmla="*/ 14 h 69"/>
              <a:gd name="T28" fmla="*/ 18 w 68"/>
              <a:gd name="T29" fmla="*/ 5 h 69"/>
              <a:gd name="T30" fmla="*/ 32 w 68"/>
              <a:gd name="T31" fmla="*/ 0 h 69"/>
              <a:gd name="T32" fmla="*/ 32 w 68"/>
              <a:gd name="T33" fmla="*/ 0 h 69"/>
              <a:gd name="T34" fmla="*/ 46 w 68"/>
              <a:gd name="T35" fmla="*/ 5 h 69"/>
              <a:gd name="T36" fmla="*/ 59 w 68"/>
              <a:gd name="T37" fmla="*/ 14 h 69"/>
              <a:gd name="T38" fmla="*/ 64 w 68"/>
              <a:gd name="T39" fmla="*/ 23 h 69"/>
              <a:gd name="T40" fmla="*/ 68 w 68"/>
              <a:gd name="T41" fmla="*/ 37 h 69"/>
              <a:gd name="T42" fmla="*/ 68 w 68"/>
              <a:gd name="T43" fmla="*/ 37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9">
                <a:moveTo>
                  <a:pt x="68" y="37"/>
                </a:moveTo>
                <a:lnTo>
                  <a:pt x="68" y="37"/>
                </a:lnTo>
                <a:lnTo>
                  <a:pt x="64" y="50"/>
                </a:lnTo>
                <a:lnTo>
                  <a:pt x="59" y="60"/>
                </a:lnTo>
                <a:lnTo>
                  <a:pt x="46" y="69"/>
                </a:lnTo>
                <a:lnTo>
                  <a:pt x="32" y="69"/>
                </a:lnTo>
                <a:lnTo>
                  <a:pt x="32" y="69"/>
                </a:lnTo>
                <a:lnTo>
                  <a:pt x="18" y="69"/>
                </a:lnTo>
                <a:lnTo>
                  <a:pt x="9" y="60"/>
                </a:lnTo>
                <a:lnTo>
                  <a:pt x="0" y="50"/>
                </a:lnTo>
                <a:lnTo>
                  <a:pt x="0" y="37"/>
                </a:lnTo>
                <a:lnTo>
                  <a:pt x="0" y="37"/>
                </a:lnTo>
                <a:lnTo>
                  <a:pt x="0" y="23"/>
                </a:lnTo>
                <a:lnTo>
                  <a:pt x="9" y="14"/>
                </a:lnTo>
                <a:lnTo>
                  <a:pt x="18" y="5"/>
                </a:lnTo>
                <a:lnTo>
                  <a:pt x="32" y="0"/>
                </a:lnTo>
                <a:lnTo>
                  <a:pt x="32" y="0"/>
                </a:lnTo>
                <a:lnTo>
                  <a:pt x="46" y="5"/>
                </a:lnTo>
                <a:lnTo>
                  <a:pt x="59" y="14"/>
                </a:lnTo>
                <a:lnTo>
                  <a:pt x="64" y="23"/>
                </a:lnTo>
                <a:lnTo>
                  <a:pt x="68" y="37"/>
                </a:lnTo>
                <a:lnTo>
                  <a:pt x="68" y="37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95"/>
          <p:cNvSpPr>
            <a:spLocks/>
          </p:cNvSpPr>
          <p:nvPr/>
        </p:nvSpPr>
        <p:spPr bwMode="auto">
          <a:xfrm>
            <a:off x="10304463" y="5292725"/>
            <a:ext cx="50800" cy="44450"/>
          </a:xfrm>
          <a:custGeom>
            <a:avLst/>
            <a:gdLst>
              <a:gd name="T0" fmla="*/ 32 w 32"/>
              <a:gd name="T1" fmla="*/ 14 h 28"/>
              <a:gd name="T2" fmla="*/ 32 w 32"/>
              <a:gd name="T3" fmla="*/ 14 h 28"/>
              <a:gd name="T4" fmla="*/ 27 w 32"/>
              <a:gd name="T5" fmla="*/ 23 h 28"/>
              <a:gd name="T6" fmla="*/ 14 w 32"/>
              <a:gd name="T7" fmla="*/ 28 h 28"/>
              <a:gd name="T8" fmla="*/ 14 w 32"/>
              <a:gd name="T9" fmla="*/ 28 h 28"/>
              <a:gd name="T10" fmla="*/ 5 w 32"/>
              <a:gd name="T11" fmla="*/ 23 h 28"/>
              <a:gd name="T12" fmla="*/ 0 w 32"/>
              <a:gd name="T13" fmla="*/ 14 h 28"/>
              <a:gd name="T14" fmla="*/ 0 w 32"/>
              <a:gd name="T15" fmla="*/ 14 h 28"/>
              <a:gd name="T16" fmla="*/ 5 w 32"/>
              <a:gd name="T17" fmla="*/ 5 h 28"/>
              <a:gd name="T18" fmla="*/ 14 w 32"/>
              <a:gd name="T19" fmla="*/ 0 h 28"/>
              <a:gd name="T20" fmla="*/ 14 w 32"/>
              <a:gd name="T21" fmla="*/ 0 h 28"/>
              <a:gd name="T22" fmla="*/ 27 w 32"/>
              <a:gd name="T23" fmla="*/ 5 h 28"/>
              <a:gd name="T24" fmla="*/ 32 w 32"/>
              <a:gd name="T25" fmla="*/ 14 h 28"/>
              <a:gd name="T26" fmla="*/ 32 w 32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2" h="28">
                <a:moveTo>
                  <a:pt x="32" y="14"/>
                </a:moveTo>
                <a:lnTo>
                  <a:pt x="32" y="14"/>
                </a:lnTo>
                <a:lnTo>
                  <a:pt x="27" y="23"/>
                </a:lnTo>
                <a:lnTo>
                  <a:pt x="14" y="28"/>
                </a:lnTo>
                <a:lnTo>
                  <a:pt x="14" y="28"/>
                </a:lnTo>
                <a:lnTo>
                  <a:pt x="5" y="23"/>
                </a:lnTo>
                <a:lnTo>
                  <a:pt x="0" y="14"/>
                </a:lnTo>
                <a:lnTo>
                  <a:pt x="0" y="14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7" y="5"/>
                </a:lnTo>
                <a:lnTo>
                  <a:pt x="32" y="14"/>
                </a:lnTo>
                <a:lnTo>
                  <a:pt x="32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" name="Freeform 96"/>
          <p:cNvSpPr>
            <a:spLocks/>
          </p:cNvSpPr>
          <p:nvPr/>
        </p:nvSpPr>
        <p:spPr bwMode="auto">
          <a:xfrm>
            <a:off x="10275888" y="5264150"/>
            <a:ext cx="107950" cy="107950"/>
          </a:xfrm>
          <a:custGeom>
            <a:avLst/>
            <a:gdLst>
              <a:gd name="T0" fmla="*/ 68 w 68"/>
              <a:gd name="T1" fmla="*/ 32 h 68"/>
              <a:gd name="T2" fmla="*/ 68 w 68"/>
              <a:gd name="T3" fmla="*/ 32 h 68"/>
              <a:gd name="T4" fmla="*/ 64 w 68"/>
              <a:gd name="T5" fmla="*/ 46 h 68"/>
              <a:gd name="T6" fmla="*/ 59 w 68"/>
              <a:gd name="T7" fmla="*/ 55 h 68"/>
              <a:gd name="T8" fmla="*/ 45 w 68"/>
              <a:gd name="T9" fmla="*/ 64 h 68"/>
              <a:gd name="T10" fmla="*/ 32 w 68"/>
              <a:gd name="T11" fmla="*/ 68 h 68"/>
              <a:gd name="T12" fmla="*/ 32 w 68"/>
              <a:gd name="T13" fmla="*/ 68 h 68"/>
              <a:gd name="T14" fmla="*/ 18 w 68"/>
              <a:gd name="T15" fmla="*/ 64 h 68"/>
              <a:gd name="T16" fmla="*/ 9 w 68"/>
              <a:gd name="T17" fmla="*/ 55 h 68"/>
              <a:gd name="T18" fmla="*/ 0 w 68"/>
              <a:gd name="T19" fmla="*/ 46 h 68"/>
              <a:gd name="T20" fmla="*/ 0 w 68"/>
              <a:gd name="T21" fmla="*/ 32 h 68"/>
              <a:gd name="T22" fmla="*/ 0 w 68"/>
              <a:gd name="T23" fmla="*/ 32 h 68"/>
              <a:gd name="T24" fmla="*/ 0 w 68"/>
              <a:gd name="T25" fmla="*/ 18 h 68"/>
              <a:gd name="T26" fmla="*/ 9 w 68"/>
              <a:gd name="T27" fmla="*/ 9 h 68"/>
              <a:gd name="T28" fmla="*/ 18 w 68"/>
              <a:gd name="T29" fmla="*/ 0 h 68"/>
              <a:gd name="T30" fmla="*/ 32 w 68"/>
              <a:gd name="T31" fmla="*/ 0 h 68"/>
              <a:gd name="T32" fmla="*/ 32 w 68"/>
              <a:gd name="T33" fmla="*/ 0 h 68"/>
              <a:gd name="T34" fmla="*/ 45 w 68"/>
              <a:gd name="T35" fmla="*/ 0 h 68"/>
              <a:gd name="T36" fmla="*/ 59 w 68"/>
              <a:gd name="T37" fmla="*/ 9 h 68"/>
              <a:gd name="T38" fmla="*/ 64 w 68"/>
              <a:gd name="T39" fmla="*/ 18 h 68"/>
              <a:gd name="T40" fmla="*/ 68 w 68"/>
              <a:gd name="T41" fmla="*/ 32 h 68"/>
              <a:gd name="T42" fmla="*/ 68 w 68"/>
              <a:gd name="T43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8">
                <a:moveTo>
                  <a:pt x="68" y="32"/>
                </a:moveTo>
                <a:lnTo>
                  <a:pt x="68" y="32"/>
                </a:lnTo>
                <a:lnTo>
                  <a:pt x="64" y="46"/>
                </a:lnTo>
                <a:lnTo>
                  <a:pt x="59" y="55"/>
                </a:lnTo>
                <a:lnTo>
                  <a:pt x="45" y="64"/>
                </a:lnTo>
                <a:lnTo>
                  <a:pt x="32" y="68"/>
                </a:lnTo>
                <a:lnTo>
                  <a:pt x="32" y="68"/>
                </a:lnTo>
                <a:lnTo>
                  <a:pt x="18" y="64"/>
                </a:lnTo>
                <a:lnTo>
                  <a:pt x="9" y="55"/>
                </a:lnTo>
                <a:lnTo>
                  <a:pt x="0" y="46"/>
                </a:lnTo>
                <a:lnTo>
                  <a:pt x="0" y="32"/>
                </a:lnTo>
                <a:lnTo>
                  <a:pt x="0" y="32"/>
                </a:lnTo>
                <a:lnTo>
                  <a:pt x="0" y="18"/>
                </a:lnTo>
                <a:lnTo>
                  <a:pt x="9" y="9"/>
                </a:lnTo>
                <a:lnTo>
                  <a:pt x="18" y="0"/>
                </a:lnTo>
                <a:lnTo>
                  <a:pt x="32" y="0"/>
                </a:lnTo>
                <a:lnTo>
                  <a:pt x="32" y="0"/>
                </a:lnTo>
                <a:lnTo>
                  <a:pt x="45" y="0"/>
                </a:lnTo>
                <a:lnTo>
                  <a:pt x="59" y="9"/>
                </a:lnTo>
                <a:lnTo>
                  <a:pt x="64" y="18"/>
                </a:lnTo>
                <a:lnTo>
                  <a:pt x="68" y="32"/>
                </a:lnTo>
                <a:lnTo>
                  <a:pt x="68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Freeform 97"/>
          <p:cNvSpPr>
            <a:spLocks/>
          </p:cNvSpPr>
          <p:nvPr/>
        </p:nvSpPr>
        <p:spPr bwMode="auto">
          <a:xfrm>
            <a:off x="8834438" y="4546600"/>
            <a:ext cx="50800" cy="44450"/>
          </a:xfrm>
          <a:custGeom>
            <a:avLst/>
            <a:gdLst>
              <a:gd name="T0" fmla="*/ 32 w 32"/>
              <a:gd name="T1" fmla="*/ 14 h 28"/>
              <a:gd name="T2" fmla="*/ 32 w 32"/>
              <a:gd name="T3" fmla="*/ 14 h 28"/>
              <a:gd name="T4" fmla="*/ 27 w 32"/>
              <a:gd name="T5" fmla="*/ 23 h 28"/>
              <a:gd name="T6" fmla="*/ 14 w 32"/>
              <a:gd name="T7" fmla="*/ 28 h 28"/>
              <a:gd name="T8" fmla="*/ 14 w 32"/>
              <a:gd name="T9" fmla="*/ 28 h 28"/>
              <a:gd name="T10" fmla="*/ 4 w 32"/>
              <a:gd name="T11" fmla="*/ 23 h 28"/>
              <a:gd name="T12" fmla="*/ 0 w 32"/>
              <a:gd name="T13" fmla="*/ 14 h 28"/>
              <a:gd name="T14" fmla="*/ 0 w 32"/>
              <a:gd name="T15" fmla="*/ 14 h 28"/>
              <a:gd name="T16" fmla="*/ 4 w 32"/>
              <a:gd name="T17" fmla="*/ 5 h 28"/>
              <a:gd name="T18" fmla="*/ 14 w 32"/>
              <a:gd name="T19" fmla="*/ 0 h 28"/>
              <a:gd name="T20" fmla="*/ 14 w 32"/>
              <a:gd name="T21" fmla="*/ 0 h 28"/>
              <a:gd name="T22" fmla="*/ 27 w 32"/>
              <a:gd name="T23" fmla="*/ 5 h 28"/>
              <a:gd name="T24" fmla="*/ 32 w 32"/>
              <a:gd name="T25" fmla="*/ 14 h 28"/>
              <a:gd name="T26" fmla="*/ 32 w 32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2" h="28">
                <a:moveTo>
                  <a:pt x="32" y="14"/>
                </a:moveTo>
                <a:lnTo>
                  <a:pt x="32" y="14"/>
                </a:lnTo>
                <a:lnTo>
                  <a:pt x="27" y="23"/>
                </a:lnTo>
                <a:lnTo>
                  <a:pt x="14" y="28"/>
                </a:lnTo>
                <a:lnTo>
                  <a:pt x="14" y="28"/>
                </a:lnTo>
                <a:lnTo>
                  <a:pt x="4" y="23"/>
                </a:lnTo>
                <a:lnTo>
                  <a:pt x="0" y="14"/>
                </a:lnTo>
                <a:lnTo>
                  <a:pt x="0" y="14"/>
                </a:lnTo>
                <a:lnTo>
                  <a:pt x="4" y="5"/>
                </a:lnTo>
                <a:lnTo>
                  <a:pt x="14" y="0"/>
                </a:lnTo>
                <a:lnTo>
                  <a:pt x="14" y="0"/>
                </a:lnTo>
                <a:lnTo>
                  <a:pt x="27" y="5"/>
                </a:lnTo>
                <a:lnTo>
                  <a:pt x="32" y="14"/>
                </a:lnTo>
                <a:lnTo>
                  <a:pt x="32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Freeform 98"/>
          <p:cNvSpPr>
            <a:spLocks/>
          </p:cNvSpPr>
          <p:nvPr/>
        </p:nvSpPr>
        <p:spPr bwMode="auto">
          <a:xfrm>
            <a:off x="8805863" y="4518025"/>
            <a:ext cx="107950" cy="109538"/>
          </a:xfrm>
          <a:custGeom>
            <a:avLst/>
            <a:gdLst>
              <a:gd name="T0" fmla="*/ 68 w 68"/>
              <a:gd name="T1" fmla="*/ 32 h 69"/>
              <a:gd name="T2" fmla="*/ 68 w 68"/>
              <a:gd name="T3" fmla="*/ 32 h 69"/>
              <a:gd name="T4" fmla="*/ 63 w 68"/>
              <a:gd name="T5" fmla="*/ 46 h 69"/>
              <a:gd name="T6" fmla="*/ 59 w 68"/>
              <a:gd name="T7" fmla="*/ 55 h 69"/>
              <a:gd name="T8" fmla="*/ 45 w 68"/>
              <a:gd name="T9" fmla="*/ 64 h 69"/>
              <a:gd name="T10" fmla="*/ 32 w 68"/>
              <a:gd name="T11" fmla="*/ 69 h 69"/>
              <a:gd name="T12" fmla="*/ 32 w 68"/>
              <a:gd name="T13" fmla="*/ 69 h 69"/>
              <a:gd name="T14" fmla="*/ 22 w 68"/>
              <a:gd name="T15" fmla="*/ 64 h 69"/>
              <a:gd name="T16" fmla="*/ 9 w 68"/>
              <a:gd name="T17" fmla="*/ 55 h 69"/>
              <a:gd name="T18" fmla="*/ 4 w 68"/>
              <a:gd name="T19" fmla="*/ 46 h 69"/>
              <a:gd name="T20" fmla="*/ 0 w 68"/>
              <a:gd name="T21" fmla="*/ 32 h 69"/>
              <a:gd name="T22" fmla="*/ 0 w 68"/>
              <a:gd name="T23" fmla="*/ 32 h 69"/>
              <a:gd name="T24" fmla="*/ 4 w 68"/>
              <a:gd name="T25" fmla="*/ 18 h 69"/>
              <a:gd name="T26" fmla="*/ 9 w 68"/>
              <a:gd name="T27" fmla="*/ 9 h 69"/>
              <a:gd name="T28" fmla="*/ 22 w 68"/>
              <a:gd name="T29" fmla="*/ 0 h 69"/>
              <a:gd name="T30" fmla="*/ 32 w 68"/>
              <a:gd name="T31" fmla="*/ 0 h 69"/>
              <a:gd name="T32" fmla="*/ 32 w 68"/>
              <a:gd name="T33" fmla="*/ 0 h 69"/>
              <a:gd name="T34" fmla="*/ 45 w 68"/>
              <a:gd name="T35" fmla="*/ 0 h 69"/>
              <a:gd name="T36" fmla="*/ 59 w 68"/>
              <a:gd name="T37" fmla="*/ 9 h 69"/>
              <a:gd name="T38" fmla="*/ 63 w 68"/>
              <a:gd name="T39" fmla="*/ 18 h 69"/>
              <a:gd name="T40" fmla="*/ 68 w 68"/>
              <a:gd name="T41" fmla="*/ 32 h 69"/>
              <a:gd name="T42" fmla="*/ 68 w 68"/>
              <a:gd name="T43" fmla="*/ 32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" h="69">
                <a:moveTo>
                  <a:pt x="68" y="32"/>
                </a:moveTo>
                <a:lnTo>
                  <a:pt x="68" y="32"/>
                </a:lnTo>
                <a:lnTo>
                  <a:pt x="63" y="46"/>
                </a:lnTo>
                <a:lnTo>
                  <a:pt x="59" y="55"/>
                </a:lnTo>
                <a:lnTo>
                  <a:pt x="45" y="64"/>
                </a:lnTo>
                <a:lnTo>
                  <a:pt x="32" y="69"/>
                </a:lnTo>
                <a:lnTo>
                  <a:pt x="32" y="69"/>
                </a:lnTo>
                <a:lnTo>
                  <a:pt x="22" y="64"/>
                </a:lnTo>
                <a:lnTo>
                  <a:pt x="9" y="55"/>
                </a:lnTo>
                <a:lnTo>
                  <a:pt x="4" y="46"/>
                </a:lnTo>
                <a:lnTo>
                  <a:pt x="0" y="32"/>
                </a:lnTo>
                <a:lnTo>
                  <a:pt x="0" y="32"/>
                </a:lnTo>
                <a:lnTo>
                  <a:pt x="4" y="18"/>
                </a:lnTo>
                <a:lnTo>
                  <a:pt x="9" y="9"/>
                </a:lnTo>
                <a:lnTo>
                  <a:pt x="22" y="0"/>
                </a:lnTo>
                <a:lnTo>
                  <a:pt x="32" y="0"/>
                </a:lnTo>
                <a:lnTo>
                  <a:pt x="32" y="0"/>
                </a:lnTo>
                <a:lnTo>
                  <a:pt x="45" y="0"/>
                </a:lnTo>
                <a:lnTo>
                  <a:pt x="59" y="9"/>
                </a:lnTo>
                <a:lnTo>
                  <a:pt x="63" y="18"/>
                </a:lnTo>
                <a:lnTo>
                  <a:pt x="68" y="32"/>
                </a:lnTo>
                <a:lnTo>
                  <a:pt x="68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Freeform 99"/>
          <p:cNvSpPr>
            <a:spLocks/>
          </p:cNvSpPr>
          <p:nvPr/>
        </p:nvSpPr>
        <p:spPr bwMode="auto">
          <a:xfrm>
            <a:off x="10253663" y="2295525"/>
            <a:ext cx="138113" cy="144463"/>
          </a:xfrm>
          <a:custGeom>
            <a:avLst/>
            <a:gdLst>
              <a:gd name="T0" fmla="*/ 87 w 87"/>
              <a:gd name="T1" fmla="*/ 45 h 91"/>
              <a:gd name="T2" fmla="*/ 87 w 87"/>
              <a:gd name="T3" fmla="*/ 45 h 91"/>
              <a:gd name="T4" fmla="*/ 87 w 87"/>
              <a:gd name="T5" fmla="*/ 64 h 91"/>
              <a:gd name="T6" fmla="*/ 78 w 87"/>
              <a:gd name="T7" fmla="*/ 77 h 91"/>
              <a:gd name="T8" fmla="*/ 64 w 87"/>
              <a:gd name="T9" fmla="*/ 86 h 91"/>
              <a:gd name="T10" fmla="*/ 46 w 87"/>
              <a:gd name="T11" fmla="*/ 91 h 91"/>
              <a:gd name="T12" fmla="*/ 46 w 87"/>
              <a:gd name="T13" fmla="*/ 91 h 91"/>
              <a:gd name="T14" fmla="*/ 27 w 87"/>
              <a:gd name="T15" fmla="*/ 86 h 91"/>
              <a:gd name="T16" fmla="*/ 14 w 87"/>
              <a:gd name="T17" fmla="*/ 77 h 91"/>
              <a:gd name="T18" fmla="*/ 0 w 87"/>
              <a:gd name="T19" fmla="*/ 64 h 91"/>
              <a:gd name="T20" fmla="*/ 0 w 87"/>
              <a:gd name="T21" fmla="*/ 50 h 91"/>
              <a:gd name="T22" fmla="*/ 0 w 87"/>
              <a:gd name="T23" fmla="*/ 50 h 91"/>
              <a:gd name="T24" fmla="*/ 0 w 87"/>
              <a:gd name="T25" fmla="*/ 32 h 91"/>
              <a:gd name="T26" fmla="*/ 9 w 87"/>
              <a:gd name="T27" fmla="*/ 13 h 91"/>
              <a:gd name="T28" fmla="*/ 23 w 87"/>
              <a:gd name="T29" fmla="*/ 4 h 91"/>
              <a:gd name="T30" fmla="*/ 41 w 87"/>
              <a:gd name="T31" fmla="*/ 0 h 91"/>
              <a:gd name="T32" fmla="*/ 41 w 87"/>
              <a:gd name="T33" fmla="*/ 0 h 91"/>
              <a:gd name="T34" fmla="*/ 59 w 87"/>
              <a:gd name="T35" fmla="*/ 4 h 91"/>
              <a:gd name="T36" fmla="*/ 73 w 87"/>
              <a:gd name="T37" fmla="*/ 13 h 91"/>
              <a:gd name="T38" fmla="*/ 87 w 87"/>
              <a:gd name="T39" fmla="*/ 27 h 91"/>
              <a:gd name="T40" fmla="*/ 87 w 87"/>
              <a:gd name="T41" fmla="*/ 45 h 91"/>
              <a:gd name="T42" fmla="*/ 87 w 87"/>
              <a:gd name="T43" fmla="*/ 4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7" h="91">
                <a:moveTo>
                  <a:pt x="87" y="45"/>
                </a:moveTo>
                <a:lnTo>
                  <a:pt x="87" y="45"/>
                </a:lnTo>
                <a:lnTo>
                  <a:pt x="87" y="64"/>
                </a:lnTo>
                <a:lnTo>
                  <a:pt x="78" y="77"/>
                </a:lnTo>
                <a:lnTo>
                  <a:pt x="64" y="86"/>
                </a:lnTo>
                <a:lnTo>
                  <a:pt x="46" y="91"/>
                </a:lnTo>
                <a:lnTo>
                  <a:pt x="46" y="91"/>
                </a:lnTo>
                <a:lnTo>
                  <a:pt x="27" y="86"/>
                </a:lnTo>
                <a:lnTo>
                  <a:pt x="14" y="77"/>
                </a:lnTo>
                <a:lnTo>
                  <a:pt x="0" y="64"/>
                </a:lnTo>
                <a:lnTo>
                  <a:pt x="0" y="50"/>
                </a:lnTo>
                <a:lnTo>
                  <a:pt x="0" y="50"/>
                </a:lnTo>
                <a:lnTo>
                  <a:pt x="0" y="32"/>
                </a:lnTo>
                <a:lnTo>
                  <a:pt x="9" y="13"/>
                </a:lnTo>
                <a:lnTo>
                  <a:pt x="23" y="4"/>
                </a:lnTo>
                <a:lnTo>
                  <a:pt x="41" y="0"/>
                </a:lnTo>
                <a:lnTo>
                  <a:pt x="41" y="0"/>
                </a:lnTo>
                <a:lnTo>
                  <a:pt x="59" y="4"/>
                </a:lnTo>
                <a:lnTo>
                  <a:pt x="73" y="13"/>
                </a:lnTo>
                <a:lnTo>
                  <a:pt x="87" y="27"/>
                </a:lnTo>
                <a:lnTo>
                  <a:pt x="87" y="45"/>
                </a:lnTo>
                <a:lnTo>
                  <a:pt x="87" y="45"/>
                </a:lnTo>
                <a:close/>
              </a:path>
            </a:pathLst>
          </a:custGeom>
          <a:noFill/>
          <a:ln w="285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Freeform 100"/>
          <p:cNvSpPr>
            <a:spLocks/>
          </p:cNvSpPr>
          <p:nvPr/>
        </p:nvSpPr>
        <p:spPr bwMode="auto">
          <a:xfrm>
            <a:off x="10290175" y="2338388"/>
            <a:ext cx="65088" cy="65088"/>
          </a:xfrm>
          <a:custGeom>
            <a:avLst/>
            <a:gdLst>
              <a:gd name="T0" fmla="*/ 41 w 41"/>
              <a:gd name="T1" fmla="*/ 18 h 41"/>
              <a:gd name="T2" fmla="*/ 41 w 41"/>
              <a:gd name="T3" fmla="*/ 18 h 41"/>
              <a:gd name="T4" fmla="*/ 41 w 41"/>
              <a:gd name="T5" fmla="*/ 27 h 41"/>
              <a:gd name="T6" fmla="*/ 36 w 41"/>
              <a:gd name="T7" fmla="*/ 32 h 41"/>
              <a:gd name="T8" fmla="*/ 27 w 41"/>
              <a:gd name="T9" fmla="*/ 37 h 41"/>
              <a:gd name="T10" fmla="*/ 23 w 41"/>
              <a:gd name="T11" fmla="*/ 41 h 41"/>
              <a:gd name="T12" fmla="*/ 23 w 41"/>
              <a:gd name="T13" fmla="*/ 41 h 41"/>
              <a:gd name="T14" fmla="*/ 14 w 41"/>
              <a:gd name="T15" fmla="*/ 37 h 41"/>
              <a:gd name="T16" fmla="*/ 9 w 41"/>
              <a:gd name="T17" fmla="*/ 32 h 41"/>
              <a:gd name="T18" fmla="*/ 4 w 41"/>
              <a:gd name="T19" fmla="*/ 27 h 41"/>
              <a:gd name="T20" fmla="*/ 0 w 41"/>
              <a:gd name="T21" fmla="*/ 18 h 41"/>
              <a:gd name="T22" fmla="*/ 0 w 41"/>
              <a:gd name="T23" fmla="*/ 18 h 41"/>
              <a:gd name="T24" fmla="*/ 0 w 41"/>
              <a:gd name="T25" fmla="*/ 14 h 41"/>
              <a:gd name="T26" fmla="*/ 4 w 41"/>
              <a:gd name="T27" fmla="*/ 5 h 41"/>
              <a:gd name="T28" fmla="*/ 14 w 41"/>
              <a:gd name="T29" fmla="*/ 0 h 41"/>
              <a:gd name="T30" fmla="*/ 18 w 41"/>
              <a:gd name="T31" fmla="*/ 0 h 41"/>
              <a:gd name="T32" fmla="*/ 18 w 41"/>
              <a:gd name="T33" fmla="*/ 0 h 41"/>
              <a:gd name="T34" fmla="*/ 27 w 41"/>
              <a:gd name="T35" fmla="*/ 0 h 41"/>
              <a:gd name="T36" fmla="*/ 32 w 41"/>
              <a:gd name="T37" fmla="*/ 5 h 41"/>
              <a:gd name="T38" fmla="*/ 36 w 41"/>
              <a:gd name="T39" fmla="*/ 9 h 41"/>
              <a:gd name="T40" fmla="*/ 41 w 41"/>
              <a:gd name="T41" fmla="*/ 18 h 41"/>
              <a:gd name="T42" fmla="*/ 41 w 41"/>
              <a:gd name="T43" fmla="*/ 1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41" y="18"/>
                </a:moveTo>
                <a:lnTo>
                  <a:pt x="41" y="18"/>
                </a:lnTo>
                <a:lnTo>
                  <a:pt x="41" y="27"/>
                </a:lnTo>
                <a:lnTo>
                  <a:pt x="36" y="32"/>
                </a:lnTo>
                <a:lnTo>
                  <a:pt x="27" y="37"/>
                </a:lnTo>
                <a:lnTo>
                  <a:pt x="23" y="41"/>
                </a:lnTo>
                <a:lnTo>
                  <a:pt x="23" y="41"/>
                </a:lnTo>
                <a:lnTo>
                  <a:pt x="14" y="37"/>
                </a:lnTo>
                <a:lnTo>
                  <a:pt x="9" y="32"/>
                </a:lnTo>
                <a:lnTo>
                  <a:pt x="4" y="27"/>
                </a:lnTo>
                <a:lnTo>
                  <a:pt x="0" y="18"/>
                </a:lnTo>
                <a:lnTo>
                  <a:pt x="0" y="18"/>
                </a:lnTo>
                <a:lnTo>
                  <a:pt x="0" y="14"/>
                </a:lnTo>
                <a:lnTo>
                  <a:pt x="4" y="5"/>
                </a:lnTo>
                <a:lnTo>
                  <a:pt x="14" y="0"/>
                </a:lnTo>
                <a:lnTo>
                  <a:pt x="18" y="0"/>
                </a:lnTo>
                <a:lnTo>
                  <a:pt x="18" y="0"/>
                </a:lnTo>
                <a:lnTo>
                  <a:pt x="27" y="0"/>
                </a:lnTo>
                <a:lnTo>
                  <a:pt x="32" y="5"/>
                </a:lnTo>
                <a:lnTo>
                  <a:pt x="36" y="9"/>
                </a:lnTo>
                <a:lnTo>
                  <a:pt x="41" y="18"/>
                </a:lnTo>
                <a:lnTo>
                  <a:pt x="41" y="18"/>
                </a:lnTo>
                <a:close/>
              </a:path>
            </a:pathLst>
          </a:custGeom>
          <a:noFill/>
          <a:ln w="285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" name="标题 1"/>
          <p:cNvSpPr txBox="1">
            <a:spLocks/>
          </p:cNvSpPr>
          <p:nvPr/>
        </p:nvSpPr>
        <p:spPr>
          <a:xfrm>
            <a:off x="631726" y="394494"/>
            <a:ext cx="1522512" cy="3106738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湖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南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0966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4614863" y="723106"/>
            <a:ext cx="7440612" cy="5989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4686300" y="800893"/>
            <a:ext cx="7291387" cy="5840412"/>
          </a:xfrm>
          <a:custGeom>
            <a:avLst/>
            <a:gdLst>
              <a:gd name="T0" fmla="*/ 3826 w 4593"/>
              <a:gd name="T1" fmla="*/ 232 h 3679"/>
              <a:gd name="T2" fmla="*/ 3625 w 4593"/>
              <a:gd name="T3" fmla="*/ 281 h 3679"/>
              <a:gd name="T4" fmla="*/ 3576 w 4593"/>
              <a:gd name="T5" fmla="*/ 71 h 3679"/>
              <a:gd name="T6" fmla="*/ 3286 w 4593"/>
              <a:gd name="T7" fmla="*/ 76 h 3679"/>
              <a:gd name="T8" fmla="*/ 3037 w 4593"/>
              <a:gd name="T9" fmla="*/ 250 h 3679"/>
              <a:gd name="T10" fmla="*/ 2787 w 4593"/>
              <a:gd name="T11" fmla="*/ 308 h 3679"/>
              <a:gd name="T12" fmla="*/ 2662 w 4593"/>
              <a:gd name="T13" fmla="*/ 486 h 3679"/>
              <a:gd name="T14" fmla="*/ 2577 w 4593"/>
              <a:gd name="T15" fmla="*/ 187 h 3679"/>
              <a:gd name="T16" fmla="*/ 2555 w 4593"/>
              <a:gd name="T17" fmla="*/ 303 h 3679"/>
              <a:gd name="T18" fmla="*/ 2435 w 4593"/>
              <a:gd name="T19" fmla="*/ 348 h 3679"/>
              <a:gd name="T20" fmla="*/ 2252 w 4593"/>
              <a:gd name="T21" fmla="*/ 254 h 3679"/>
              <a:gd name="T22" fmla="*/ 2109 w 4593"/>
              <a:gd name="T23" fmla="*/ 112 h 3679"/>
              <a:gd name="T24" fmla="*/ 1819 w 4593"/>
              <a:gd name="T25" fmla="*/ 335 h 3679"/>
              <a:gd name="T26" fmla="*/ 1957 w 4593"/>
              <a:gd name="T27" fmla="*/ 531 h 3679"/>
              <a:gd name="T28" fmla="*/ 2033 w 4593"/>
              <a:gd name="T29" fmla="*/ 673 h 3679"/>
              <a:gd name="T30" fmla="*/ 2234 w 4593"/>
              <a:gd name="T31" fmla="*/ 874 h 3679"/>
              <a:gd name="T32" fmla="*/ 1917 w 4593"/>
              <a:gd name="T33" fmla="*/ 981 h 3679"/>
              <a:gd name="T34" fmla="*/ 1627 w 4593"/>
              <a:gd name="T35" fmla="*/ 905 h 3679"/>
              <a:gd name="T36" fmla="*/ 999 w 4593"/>
              <a:gd name="T37" fmla="*/ 1146 h 3679"/>
              <a:gd name="T38" fmla="*/ 713 w 4593"/>
              <a:gd name="T39" fmla="*/ 932 h 3679"/>
              <a:gd name="T40" fmla="*/ 370 w 4593"/>
              <a:gd name="T41" fmla="*/ 812 h 3679"/>
              <a:gd name="T42" fmla="*/ 17 w 4593"/>
              <a:gd name="T43" fmla="*/ 1119 h 3679"/>
              <a:gd name="T44" fmla="*/ 53 w 4593"/>
              <a:gd name="T45" fmla="*/ 1258 h 3679"/>
              <a:gd name="T46" fmla="*/ 111 w 4593"/>
              <a:gd name="T47" fmla="*/ 1619 h 3679"/>
              <a:gd name="T48" fmla="*/ 405 w 4593"/>
              <a:gd name="T49" fmla="*/ 1610 h 3679"/>
              <a:gd name="T50" fmla="*/ 637 w 4593"/>
              <a:gd name="T51" fmla="*/ 1784 h 3679"/>
              <a:gd name="T52" fmla="*/ 472 w 4593"/>
              <a:gd name="T53" fmla="*/ 2074 h 3679"/>
              <a:gd name="T54" fmla="*/ 343 w 4593"/>
              <a:gd name="T55" fmla="*/ 2279 h 3679"/>
              <a:gd name="T56" fmla="*/ 174 w 4593"/>
              <a:gd name="T57" fmla="*/ 2515 h 3679"/>
              <a:gd name="T58" fmla="*/ 231 w 4593"/>
              <a:gd name="T59" fmla="*/ 2636 h 3679"/>
              <a:gd name="T60" fmla="*/ 339 w 4593"/>
              <a:gd name="T61" fmla="*/ 2805 h 3679"/>
              <a:gd name="T62" fmla="*/ 423 w 4593"/>
              <a:gd name="T63" fmla="*/ 2966 h 3679"/>
              <a:gd name="T64" fmla="*/ 272 w 4593"/>
              <a:gd name="T65" fmla="*/ 3162 h 3679"/>
              <a:gd name="T66" fmla="*/ 325 w 4593"/>
              <a:gd name="T67" fmla="*/ 3421 h 3679"/>
              <a:gd name="T68" fmla="*/ 727 w 4593"/>
              <a:gd name="T69" fmla="*/ 3220 h 3679"/>
              <a:gd name="T70" fmla="*/ 1052 w 4593"/>
              <a:gd name="T71" fmla="*/ 3523 h 3679"/>
              <a:gd name="T72" fmla="*/ 1279 w 4593"/>
              <a:gd name="T73" fmla="*/ 3675 h 3679"/>
              <a:gd name="T74" fmla="*/ 1458 w 4593"/>
              <a:gd name="T75" fmla="*/ 3439 h 3679"/>
              <a:gd name="T76" fmla="*/ 2002 w 4593"/>
              <a:gd name="T77" fmla="*/ 3385 h 3679"/>
              <a:gd name="T78" fmla="*/ 2171 w 4593"/>
              <a:gd name="T79" fmla="*/ 3198 h 3679"/>
              <a:gd name="T80" fmla="*/ 2466 w 4593"/>
              <a:gd name="T81" fmla="*/ 3296 h 3679"/>
              <a:gd name="T82" fmla="*/ 2608 w 4593"/>
              <a:gd name="T83" fmla="*/ 3439 h 3679"/>
              <a:gd name="T84" fmla="*/ 2724 w 4593"/>
              <a:gd name="T85" fmla="*/ 3559 h 3679"/>
              <a:gd name="T86" fmla="*/ 3050 w 4593"/>
              <a:gd name="T87" fmla="*/ 3456 h 3679"/>
              <a:gd name="T88" fmla="*/ 3242 w 4593"/>
              <a:gd name="T89" fmla="*/ 3403 h 3679"/>
              <a:gd name="T90" fmla="*/ 3474 w 4593"/>
              <a:gd name="T91" fmla="*/ 3443 h 3679"/>
              <a:gd name="T92" fmla="*/ 3799 w 4593"/>
              <a:gd name="T93" fmla="*/ 3439 h 3679"/>
              <a:gd name="T94" fmla="*/ 3688 w 4593"/>
              <a:gd name="T95" fmla="*/ 3309 h 3679"/>
              <a:gd name="T96" fmla="*/ 4049 w 4593"/>
              <a:gd name="T97" fmla="*/ 3340 h 3679"/>
              <a:gd name="T98" fmla="*/ 4236 w 4593"/>
              <a:gd name="T99" fmla="*/ 3002 h 3679"/>
              <a:gd name="T100" fmla="*/ 4129 w 4593"/>
              <a:gd name="T101" fmla="*/ 2877 h 3679"/>
              <a:gd name="T102" fmla="*/ 4223 w 4593"/>
              <a:gd name="T103" fmla="*/ 2538 h 3679"/>
              <a:gd name="T104" fmla="*/ 4455 w 4593"/>
              <a:gd name="T105" fmla="*/ 2283 h 3679"/>
              <a:gd name="T106" fmla="*/ 4151 w 4593"/>
              <a:gd name="T107" fmla="*/ 2123 h 3679"/>
              <a:gd name="T108" fmla="*/ 3920 w 4593"/>
              <a:gd name="T109" fmla="*/ 2101 h 3679"/>
              <a:gd name="T110" fmla="*/ 4201 w 4593"/>
              <a:gd name="T111" fmla="*/ 1904 h 3679"/>
              <a:gd name="T112" fmla="*/ 4504 w 4593"/>
              <a:gd name="T113" fmla="*/ 1788 h 3679"/>
              <a:gd name="T114" fmla="*/ 4539 w 4593"/>
              <a:gd name="T115" fmla="*/ 1365 h 3679"/>
              <a:gd name="T116" fmla="*/ 4571 w 4593"/>
              <a:gd name="T117" fmla="*/ 1128 h 3679"/>
              <a:gd name="T118" fmla="*/ 4352 w 4593"/>
              <a:gd name="T119" fmla="*/ 1177 h 3679"/>
              <a:gd name="T120" fmla="*/ 4143 w 4593"/>
              <a:gd name="T121" fmla="*/ 1004 h 3679"/>
              <a:gd name="T122" fmla="*/ 4053 w 4593"/>
              <a:gd name="T123" fmla="*/ 972 h 3679"/>
              <a:gd name="T124" fmla="*/ 4098 w 4593"/>
              <a:gd name="T125" fmla="*/ 687 h 3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93" h="3679">
                <a:moveTo>
                  <a:pt x="3928" y="571"/>
                </a:moveTo>
                <a:lnTo>
                  <a:pt x="3928" y="571"/>
                </a:lnTo>
                <a:lnTo>
                  <a:pt x="3937" y="544"/>
                </a:lnTo>
                <a:lnTo>
                  <a:pt x="3951" y="517"/>
                </a:lnTo>
                <a:lnTo>
                  <a:pt x="3960" y="477"/>
                </a:lnTo>
                <a:lnTo>
                  <a:pt x="3964" y="428"/>
                </a:lnTo>
                <a:lnTo>
                  <a:pt x="3969" y="379"/>
                </a:lnTo>
                <a:lnTo>
                  <a:pt x="3960" y="321"/>
                </a:lnTo>
                <a:lnTo>
                  <a:pt x="3955" y="294"/>
                </a:lnTo>
                <a:lnTo>
                  <a:pt x="3946" y="263"/>
                </a:lnTo>
                <a:lnTo>
                  <a:pt x="3933" y="268"/>
                </a:lnTo>
                <a:lnTo>
                  <a:pt x="3906" y="268"/>
                </a:lnTo>
                <a:lnTo>
                  <a:pt x="3893" y="268"/>
                </a:lnTo>
                <a:lnTo>
                  <a:pt x="3870" y="268"/>
                </a:lnTo>
                <a:lnTo>
                  <a:pt x="3848" y="245"/>
                </a:lnTo>
                <a:lnTo>
                  <a:pt x="3826" y="232"/>
                </a:lnTo>
                <a:lnTo>
                  <a:pt x="3813" y="219"/>
                </a:lnTo>
                <a:lnTo>
                  <a:pt x="3804" y="210"/>
                </a:lnTo>
                <a:lnTo>
                  <a:pt x="3786" y="210"/>
                </a:lnTo>
                <a:lnTo>
                  <a:pt x="3768" y="223"/>
                </a:lnTo>
                <a:lnTo>
                  <a:pt x="3741" y="232"/>
                </a:lnTo>
                <a:lnTo>
                  <a:pt x="3741" y="232"/>
                </a:lnTo>
                <a:lnTo>
                  <a:pt x="3737" y="236"/>
                </a:lnTo>
                <a:lnTo>
                  <a:pt x="3710" y="236"/>
                </a:lnTo>
                <a:lnTo>
                  <a:pt x="3710" y="236"/>
                </a:lnTo>
                <a:lnTo>
                  <a:pt x="3688" y="241"/>
                </a:lnTo>
                <a:lnTo>
                  <a:pt x="3670" y="245"/>
                </a:lnTo>
                <a:lnTo>
                  <a:pt x="3652" y="250"/>
                </a:lnTo>
                <a:lnTo>
                  <a:pt x="3652" y="250"/>
                </a:lnTo>
                <a:lnTo>
                  <a:pt x="3643" y="263"/>
                </a:lnTo>
                <a:lnTo>
                  <a:pt x="3634" y="272"/>
                </a:lnTo>
                <a:lnTo>
                  <a:pt x="3625" y="281"/>
                </a:lnTo>
                <a:lnTo>
                  <a:pt x="3625" y="281"/>
                </a:lnTo>
                <a:lnTo>
                  <a:pt x="3607" y="281"/>
                </a:lnTo>
                <a:lnTo>
                  <a:pt x="3594" y="281"/>
                </a:lnTo>
                <a:lnTo>
                  <a:pt x="3567" y="272"/>
                </a:lnTo>
                <a:lnTo>
                  <a:pt x="3567" y="272"/>
                </a:lnTo>
                <a:lnTo>
                  <a:pt x="3563" y="259"/>
                </a:lnTo>
                <a:lnTo>
                  <a:pt x="3563" y="250"/>
                </a:lnTo>
                <a:lnTo>
                  <a:pt x="3567" y="241"/>
                </a:lnTo>
                <a:lnTo>
                  <a:pt x="3567" y="241"/>
                </a:lnTo>
                <a:lnTo>
                  <a:pt x="3590" y="205"/>
                </a:lnTo>
                <a:lnTo>
                  <a:pt x="3594" y="183"/>
                </a:lnTo>
                <a:lnTo>
                  <a:pt x="3581" y="165"/>
                </a:lnTo>
                <a:lnTo>
                  <a:pt x="3576" y="125"/>
                </a:lnTo>
                <a:lnTo>
                  <a:pt x="3576" y="98"/>
                </a:lnTo>
                <a:lnTo>
                  <a:pt x="3576" y="85"/>
                </a:lnTo>
                <a:lnTo>
                  <a:pt x="3576" y="71"/>
                </a:lnTo>
                <a:lnTo>
                  <a:pt x="3563" y="62"/>
                </a:lnTo>
                <a:lnTo>
                  <a:pt x="3540" y="54"/>
                </a:lnTo>
                <a:lnTo>
                  <a:pt x="3523" y="54"/>
                </a:lnTo>
                <a:lnTo>
                  <a:pt x="3509" y="54"/>
                </a:lnTo>
                <a:lnTo>
                  <a:pt x="3491" y="54"/>
                </a:lnTo>
                <a:lnTo>
                  <a:pt x="3474" y="58"/>
                </a:lnTo>
                <a:lnTo>
                  <a:pt x="3433" y="45"/>
                </a:lnTo>
                <a:lnTo>
                  <a:pt x="3420" y="18"/>
                </a:lnTo>
                <a:lnTo>
                  <a:pt x="3407" y="0"/>
                </a:lnTo>
                <a:lnTo>
                  <a:pt x="3375" y="5"/>
                </a:lnTo>
                <a:lnTo>
                  <a:pt x="3375" y="5"/>
                </a:lnTo>
                <a:lnTo>
                  <a:pt x="3358" y="5"/>
                </a:lnTo>
                <a:lnTo>
                  <a:pt x="3344" y="13"/>
                </a:lnTo>
                <a:lnTo>
                  <a:pt x="3322" y="22"/>
                </a:lnTo>
                <a:lnTo>
                  <a:pt x="3304" y="45"/>
                </a:lnTo>
                <a:lnTo>
                  <a:pt x="3286" y="76"/>
                </a:lnTo>
                <a:lnTo>
                  <a:pt x="3277" y="116"/>
                </a:lnTo>
                <a:lnTo>
                  <a:pt x="3268" y="174"/>
                </a:lnTo>
                <a:lnTo>
                  <a:pt x="3268" y="174"/>
                </a:lnTo>
                <a:lnTo>
                  <a:pt x="3273" y="187"/>
                </a:lnTo>
                <a:lnTo>
                  <a:pt x="3268" y="223"/>
                </a:lnTo>
                <a:lnTo>
                  <a:pt x="3264" y="241"/>
                </a:lnTo>
                <a:lnTo>
                  <a:pt x="3255" y="259"/>
                </a:lnTo>
                <a:lnTo>
                  <a:pt x="3237" y="272"/>
                </a:lnTo>
                <a:lnTo>
                  <a:pt x="3215" y="277"/>
                </a:lnTo>
                <a:lnTo>
                  <a:pt x="3117" y="312"/>
                </a:lnTo>
                <a:lnTo>
                  <a:pt x="3117" y="272"/>
                </a:lnTo>
                <a:lnTo>
                  <a:pt x="3135" y="250"/>
                </a:lnTo>
                <a:lnTo>
                  <a:pt x="3112" y="250"/>
                </a:lnTo>
                <a:lnTo>
                  <a:pt x="3095" y="250"/>
                </a:lnTo>
                <a:lnTo>
                  <a:pt x="3063" y="250"/>
                </a:lnTo>
                <a:lnTo>
                  <a:pt x="3037" y="250"/>
                </a:lnTo>
                <a:lnTo>
                  <a:pt x="3014" y="245"/>
                </a:lnTo>
                <a:lnTo>
                  <a:pt x="2992" y="232"/>
                </a:lnTo>
                <a:lnTo>
                  <a:pt x="2961" y="219"/>
                </a:lnTo>
                <a:lnTo>
                  <a:pt x="2943" y="219"/>
                </a:lnTo>
                <a:lnTo>
                  <a:pt x="2925" y="228"/>
                </a:lnTo>
                <a:lnTo>
                  <a:pt x="2912" y="245"/>
                </a:lnTo>
                <a:lnTo>
                  <a:pt x="2889" y="259"/>
                </a:lnTo>
                <a:lnTo>
                  <a:pt x="2880" y="285"/>
                </a:lnTo>
                <a:lnTo>
                  <a:pt x="2872" y="290"/>
                </a:lnTo>
                <a:lnTo>
                  <a:pt x="2840" y="263"/>
                </a:lnTo>
                <a:lnTo>
                  <a:pt x="2840" y="263"/>
                </a:lnTo>
                <a:lnTo>
                  <a:pt x="2827" y="268"/>
                </a:lnTo>
                <a:lnTo>
                  <a:pt x="2814" y="272"/>
                </a:lnTo>
                <a:lnTo>
                  <a:pt x="2800" y="281"/>
                </a:lnTo>
                <a:lnTo>
                  <a:pt x="2791" y="294"/>
                </a:lnTo>
                <a:lnTo>
                  <a:pt x="2787" y="308"/>
                </a:lnTo>
                <a:lnTo>
                  <a:pt x="2787" y="326"/>
                </a:lnTo>
                <a:lnTo>
                  <a:pt x="2800" y="348"/>
                </a:lnTo>
                <a:lnTo>
                  <a:pt x="2800" y="348"/>
                </a:lnTo>
                <a:lnTo>
                  <a:pt x="2800" y="357"/>
                </a:lnTo>
                <a:lnTo>
                  <a:pt x="2787" y="379"/>
                </a:lnTo>
                <a:lnTo>
                  <a:pt x="2773" y="388"/>
                </a:lnTo>
                <a:lnTo>
                  <a:pt x="2756" y="393"/>
                </a:lnTo>
                <a:lnTo>
                  <a:pt x="2738" y="397"/>
                </a:lnTo>
                <a:lnTo>
                  <a:pt x="2715" y="393"/>
                </a:lnTo>
                <a:lnTo>
                  <a:pt x="2715" y="393"/>
                </a:lnTo>
                <a:lnTo>
                  <a:pt x="2698" y="424"/>
                </a:lnTo>
                <a:lnTo>
                  <a:pt x="2684" y="446"/>
                </a:lnTo>
                <a:lnTo>
                  <a:pt x="2680" y="464"/>
                </a:lnTo>
                <a:lnTo>
                  <a:pt x="2680" y="464"/>
                </a:lnTo>
                <a:lnTo>
                  <a:pt x="2675" y="473"/>
                </a:lnTo>
                <a:lnTo>
                  <a:pt x="2662" y="486"/>
                </a:lnTo>
                <a:lnTo>
                  <a:pt x="2644" y="500"/>
                </a:lnTo>
                <a:lnTo>
                  <a:pt x="2617" y="464"/>
                </a:lnTo>
                <a:lnTo>
                  <a:pt x="2604" y="455"/>
                </a:lnTo>
                <a:lnTo>
                  <a:pt x="2586" y="450"/>
                </a:lnTo>
                <a:lnTo>
                  <a:pt x="2564" y="428"/>
                </a:lnTo>
                <a:lnTo>
                  <a:pt x="2568" y="397"/>
                </a:lnTo>
                <a:lnTo>
                  <a:pt x="2591" y="361"/>
                </a:lnTo>
                <a:lnTo>
                  <a:pt x="2617" y="330"/>
                </a:lnTo>
                <a:lnTo>
                  <a:pt x="2640" y="294"/>
                </a:lnTo>
                <a:lnTo>
                  <a:pt x="2604" y="268"/>
                </a:lnTo>
                <a:lnTo>
                  <a:pt x="2604" y="268"/>
                </a:lnTo>
                <a:lnTo>
                  <a:pt x="2595" y="241"/>
                </a:lnTo>
                <a:lnTo>
                  <a:pt x="2595" y="232"/>
                </a:lnTo>
                <a:lnTo>
                  <a:pt x="2595" y="219"/>
                </a:lnTo>
                <a:lnTo>
                  <a:pt x="2582" y="205"/>
                </a:lnTo>
                <a:lnTo>
                  <a:pt x="2577" y="187"/>
                </a:lnTo>
                <a:lnTo>
                  <a:pt x="2564" y="156"/>
                </a:lnTo>
                <a:lnTo>
                  <a:pt x="2555" y="134"/>
                </a:lnTo>
                <a:lnTo>
                  <a:pt x="2546" y="125"/>
                </a:lnTo>
                <a:lnTo>
                  <a:pt x="2533" y="112"/>
                </a:lnTo>
                <a:lnTo>
                  <a:pt x="2519" y="112"/>
                </a:lnTo>
                <a:lnTo>
                  <a:pt x="2519" y="112"/>
                </a:lnTo>
                <a:lnTo>
                  <a:pt x="2515" y="112"/>
                </a:lnTo>
                <a:lnTo>
                  <a:pt x="2510" y="116"/>
                </a:lnTo>
                <a:lnTo>
                  <a:pt x="2506" y="120"/>
                </a:lnTo>
                <a:lnTo>
                  <a:pt x="2506" y="120"/>
                </a:lnTo>
                <a:lnTo>
                  <a:pt x="2515" y="161"/>
                </a:lnTo>
                <a:lnTo>
                  <a:pt x="2519" y="187"/>
                </a:lnTo>
                <a:lnTo>
                  <a:pt x="2555" y="241"/>
                </a:lnTo>
                <a:lnTo>
                  <a:pt x="2555" y="272"/>
                </a:lnTo>
                <a:lnTo>
                  <a:pt x="2555" y="272"/>
                </a:lnTo>
                <a:lnTo>
                  <a:pt x="2555" y="303"/>
                </a:lnTo>
                <a:lnTo>
                  <a:pt x="2555" y="303"/>
                </a:lnTo>
                <a:lnTo>
                  <a:pt x="2550" y="343"/>
                </a:lnTo>
                <a:lnTo>
                  <a:pt x="2533" y="343"/>
                </a:lnTo>
                <a:lnTo>
                  <a:pt x="2515" y="321"/>
                </a:lnTo>
                <a:lnTo>
                  <a:pt x="2506" y="308"/>
                </a:lnTo>
                <a:lnTo>
                  <a:pt x="2501" y="326"/>
                </a:lnTo>
                <a:lnTo>
                  <a:pt x="2497" y="357"/>
                </a:lnTo>
                <a:lnTo>
                  <a:pt x="2497" y="375"/>
                </a:lnTo>
                <a:lnTo>
                  <a:pt x="2497" y="375"/>
                </a:lnTo>
                <a:lnTo>
                  <a:pt x="2492" y="379"/>
                </a:lnTo>
                <a:lnTo>
                  <a:pt x="2488" y="375"/>
                </a:lnTo>
                <a:lnTo>
                  <a:pt x="2479" y="366"/>
                </a:lnTo>
                <a:lnTo>
                  <a:pt x="2479" y="366"/>
                </a:lnTo>
                <a:lnTo>
                  <a:pt x="2466" y="357"/>
                </a:lnTo>
                <a:lnTo>
                  <a:pt x="2452" y="352"/>
                </a:lnTo>
                <a:lnTo>
                  <a:pt x="2435" y="348"/>
                </a:lnTo>
                <a:lnTo>
                  <a:pt x="2408" y="330"/>
                </a:lnTo>
                <a:lnTo>
                  <a:pt x="2403" y="361"/>
                </a:lnTo>
                <a:lnTo>
                  <a:pt x="2403" y="393"/>
                </a:lnTo>
                <a:lnTo>
                  <a:pt x="2399" y="419"/>
                </a:lnTo>
                <a:lnTo>
                  <a:pt x="2372" y="419"/>
                </a:lnTo>
                <a:lnTo>
                  <a:pt x="2345" y="406"/>
                </a:lnTo>
                <a:lnTo>
                  <a:pt x="2345" y="366"/>
                </a:lnTo>
                <a:lnTo>
                  <a:pt x="2345" y="366"/>
                </a:lnTo>
                <a:lnTo>
                  <a:pt x="2327" y="357"/>
                </a:lnTo>
                <a:lnTo>
                  <a:pt x="2327" y="357"/>
                </a:lnTo>
                <a:lnTo>
                  <a:pt x="2296" y="343"/>
                </a:lnTo>
                <a:lnTo>
                  <a:pt x="2274" y="308"/>
                </a:lnTo>
                <a:lnTo>
                  <a:pt x="2270" y="285"/>
                </a:lnTo>
                <a:lnTo>
                  <a:pt x="2256" y="263"/>
                </a:lnTo>
                <a:lnTo>
                  <a:pt x="2252" y="254"/>
                </a:lnTo>
                <a:lnTo>
                  <a:pt x="2252" y="254"/>
                </a:lnTo>
                <a:lnTo>
                  <a:pt x="2252" y="250"/>
                </a:lnTo>
                <a:lnTo>
                  <a:pt x="2247" y="245"/>
                </a:lnTo>
                <a:lnTo>
                  <a:pt x="2238" y="241"/>
                </a:lnTo>
                <a:lnTo>
                  <a:pt x="2238" y="241"/>
                </a:lnTo>
                <a:lnTo>
                  <a:pt x="2216" y="232"/>
                </a:lnTo>
                <a:lnTo>
                  <a:pt x="2207" y="232"/>
                </a:lnTo>
                <a:lnTo>
                  <a:pt x="2203" y="223"/>
                </a:lnTo>
                <a:lnTo>
                  <a:pt x="2203" y="223"/>
                </a:lnTo>
                <a:lnTo>
                  <a:pt x="2189" y="183"/>
                </a:lnTo>
                <a:lnTo>
                  <a:pt x="2189" y="183"/>
                </a:lnTo>
                <a:lnTo>
                  <a:pt x="2180" y="152"/>
                </a:lnTo>
                <a:lnTo>
                  <a:pt x="2171" y="120"/>
                </a:lnTo>
                <a:lnTo>
                  <a:pt x="2167" y="107"/>
                </a:lnTo>
                <a:lnTo>
                  <a:pt x="2145" y="107"/>
                </a:lnTo>
                <a:lnTo>
                  <a:pt x="2131" y="107"/>
                </a:lnTo>
                <a:lnTo>
                  <a:pt x="2109" y="112"/>
                </a:lnTo>
                <a:lnTo>
                  <a:pt x="2109" y="112"/>
                </a:lnTo>
                <a:lnTo>
                  <a:pt x="2091" y="152"/>
                </a:lnTo>
                <a:lnTo>
                  <a:pt x="2069" y="178"/>
                </a:lnTo>
                <a:lnTo>
                  <a:pt x="2060" y="187"/>
                </a:lnTo>
                <a:lnTo>
                  <a:pt x="2051" y="192"/>
                </a:lnTo>
                <a:lnTo>
                  <a:pt x="2051" y="192"/>
                </a:lnTo>
                <a:lnTo>
                  <a:pt x="2033" y="192"/>
                </a:lnTo>
                <a:lnTo>
                  <a:pt x="2011" y="192"/>
                </a:lnTo>
                <a:lnTo>
                  <a:pt x="1989" y="183"/>
                </a:lnTo>
                <a:lnTo>
                  <a:pt x="1962" y="170"/>
                </a:lnTo>
                <a:lnTo>
                  <a:pt x="1922" y="178"/>
                </a:lnTo>
                <a:lnTo>
                  <a:pt x="1886" y="214"/>
                </a:lnTo>
                <a:lnTo>
                  <a:pt x="1846" y="245"/>
                </a:lnTo>
                <a:lnTo>
                  <a:pt x="1819" y="268"/>
                </a:lnTo>
                <a:lnTo>
                  <a:pt x="1819" y="285"/>
                </a:lnTo>
                <a:lnTo>
                  <a:pt x="1819" y="335"/>
                </a:lnTo>
                <a:lnTo>
                  <a:pt x="1819" y="335"/>
                </a:lnTo>
                <a:lnTo>
                  <a:pt x="1819" y="361"/>
                </a:lnTo>
                <a:lnTo>
                  <a:pt x="1819" y="361"/>
                </a:lnTo>
                <a:lnTo>
                  <a:pt x="1819" y="375"/>
                </a:lnTo>
                <a:lnTo>
                  <a:pt x="1819" y="410"/>
                </a:lnTo>
                <a:lnTo>
                  <a:pt x="1819" y="424"/>
                </a:lnTo>
                <a:lnTo>
                  <a:pt x="1855" y="437"/>
                </a:lnTo>
                <a:lnTo>
                  <a:pt x="1886" y="437"/>
                </a:lnTo>
                <a:lnTo>
                  <a:pt x="1899" y="433"/>
                </a:lnTo>
                <a:lnTo>
                  <a:pt x="1917" y="433"/>
                </a:lnTo>
                <a:lnTo>
                  <a:pt x="1940" y="473"/>
                </a:lnTo>
                <a:lnTo>
                  <a:pt x="1940" y="473"/>
                </a:lnTo>
                <a:lnTo>
                  <a:pt x="1948" y="486"/>
                </a:lnTo>
                <a:lnTo>
                  <a:pt x="1957" y="504"/>
                </a:lnTo>
                <a:lnTo>
                  <a:pt x="1957" y="531"/>
                </a:lnTo>
                <a:lnTo>
                  <a:pt x="1957" y="531"/>
                </a:lnTo>
                <a:lnTo>
                  <a:pt x="1957" y="553"/>
                </a:lnTo>
                <a:lnTo>
                  <a:pt x="1953" y="571"/>
                </a:lnTo>
                <a:lnTo>
                  <a:pt x="1948" y="580"/>
                </a:lnTo>
                <a:lnTo>
                  <a:pt x="1948" y="593"/>
                </a:lnTo>
                <a:lnTo>
                  <a:pt x="1948" y="593"/>
                </a:lnTo>
                <a:lnTo>
                  <a:pt x="1948" y="602"/>
                </a:lnTo>
                <a:lnTo>
                  <a:pt x="1953" y="607"/>
                </a:lnTo>
                <a:lnTo>
                  <a:pt x="1957" y="607"/>
                </a:lnTo>
                <a:lnTo>
                  <a:pt x="1957" y="607"/>
                </a:lnTo>
                <a:lnTo>
                  <a:pt x="1980" y="607"/>
                </a:lnTo>
                <a:lnTo>
                  <a:pt x="2002" y="616"/>
                </a:lnTo>
                <a:lnTo>
                  <a:pt x="2011" y="642"/>
                </a:lnTo>
                <a:lnTo>
                  <a:pt x="2011" y="665"/>
                </a:lnTo>
                <a:lnTo>
                  <a:pt x="2011" y="665"/>
                </a:lnTo>
                <a:lnTo>
                  <a:pt x="2033" y="673"/>
                </a:lnTo>
                <a:lnTo>
                  <a:pt x="2033" y="673"/>
                </a:lnTo>
                <a:lnTo>
                  <a:pt x="2060" y="678"/>
                </a:lnTo>
                <a:lnTo>
                  <a:pt x="2091" y="678"/>
                </a:lnTo>
                <a:lnTo>
                  <a:pt x="2091" y="678"/>
                </a:lnTo>
                <a:lnTo>
                  <a:pt x="2131" y="673"/>
                </a:lnTo>
                <a:lnTo>
                  <a:pt x="2131" y="673"/>
                </a:lnTo>
                <a:lnTo>
                  <a:pt x="2145" y="673"/>
                </a:lnTo>
                <a:lnTo>
                  <a:pt x="2145" y="673"/>
                </a:lnTo>
                <a:lnTo>
                  <a:pt x="2154" y="678"/>
                </a:lnTo>
                <a:lnTo>
                  <a:pt x="2167" y="682"/>
                </a:lnTo>
                <a:lnTo>
                  <a:pt x="2180" y="696"/>
                </a:lnTo>
                <a:lnTo>
                  <a:pt x="2198" y="714"/>
                </a:lnTo>
                <a:lnTo>
                  <a:pt x="2207" y="736"/>
                </a:lnTo>
                <a:lnTo>
                  <a:pt x="2216" y="767"/>
                </a:lnTo>
                <a:lnTo>
                  <a:pt x="2220" y="803"/>
                </a:lnTo>
                <a:lnTo>
                  <a:pt x="2220" y="843"/>
                </a:lnTo>
                <a:lnTo>
                  <a:pt x="2234" y="874"/>
                </a:lnTo>
                <a:lnTo>
                  <a:pt x="2243" y="896"/>
                </a:lnTo>
                <a:lnTo>
                  <a:pt x="2243" y="963"/>
                </a:lnTo>
                <a:lnTo>
                  <a:pt x="2234" y="999"/>
                </a:lnTo>
                <a:lnTo>
                  <a:pt x="2234" y="999"/>
                </a:lnTo>
                <a:lnTo>
                  <a:pt x="2189" y="1012"/>
                </a:lnTo>
                <a:lnTo>
                  <a:pt x="2158" y="1026"/>
                </a:lnTo>
                <a:lnTo>
                  <a:pt x="2149" y="1030"/>
                </a:lnTo>
                <a:lnTo>
                  <a:pt x="2145" y="1039"/>
                </a:lnTo>
                <a:lnTo>
                  <a:pt x="2105" y="1017"/>
                </a:lnTo>
                <a:lnTo>
                  <a:pt x="2105" y="1017"/>
                </a:lnTo>
                <a:lnTo>
                  <a:pt x="2078" y="995"/>
                </a:lnTo>
                <a:lnTo>
                  <a:pt x="2078" y="995"/>
                </a:lnTo>
                <a:lnTo>
                  <a:pt x="2055" y="981"/>
                </a:lnTo>
                <a:lnTo>
                  <a:pt x="2042" y="977"/>
                </a:lnTo>
                <a:lnTo>
                  <a:pt x="1997" y="981"/>
                </a:lnTo>
                <a:lnTo>
                  <a:pt x="1917" y="981"/>
                </a:lnTo>
                <a:lnTo>
                  <a:pt x="1882" y="977"/>
                </a:lnTo>
                <a:lnTo>
                  <a:pt x="1882" y="977"/>
                </a:lnTo>
                <a:lnTo>
                  <a:pt x="1873" y="977"/>
                </a:lnTo>
                <a:lnTo>
                  <a:pt x="1855" y="968"/>
                </a:lnTo>
                <a:lnTo>
                  <a:pt x="1855" y="968"/>
                </a:lnTo>
                <a:lnTo>
                  <a:pt x="1837" y="963"/>
                </a:lnTo>
                <a:lnTo>
                  <a:pt x="1815" y="959"/>
                </a:lnTo>
                <a:lnTo>
                  <a:pt x="1788" y="959"/>
                </a:lnTo>
                <a:lnTo>
                  <a:pt x="1748" y="968"/>
                </a:lnTo>
                <a:lnTo>
                  <a:pt x="1703" y="981"/>
                </a:lnTo>
                <a:lnTo>
                  <a:pt x="1703" y="981"/>
                </a:lnTo>
                <a:lnTo>
                  <a:pt x="1676" y="963"/>
                </a:lnTo>
                <a:lnTo>
                  <a:pt x="1659" y="950"/>
                </a:lnTo>
                <a:lnTo>
                  <a:pt x="1645" y="937"/>
                </a:lnTo>
                <a:lnTo>
                  <a:pt x="1645" y="937"/>
                </a:lnTo>
                <a:lnTo>
                  <a:pt x="1627" y="905"/>
                </a:lnTo>
                <a:lnTo>
                  <a:pt x="1618" y="892"/>
                </a:lnTo>
                <a:lnTo>
                  <a:pt x="1609" y="883"/>
                </a:lnTo>
                <a:lnTo>
                  <a:pt x="1609" y="883"/>
                </a:lnTo>
                <a:lnTo>
                  <a:pt x="1543" y="861"/>
                </a:lnTo>
                <a:lnTo>
                  <a:pt x="1480" y="865"/>
                </a:lnTo>
                <a:lnTo>
                  <a:pt x="1293" y="1111"/>
                </a:lnTo>
                <a:lnTo>
                  <a:pt x="1275" y="1119"/>
                </a:lnTo>
                <a:lnTo>
                  <a:pt x="1235" y="1106"/>
                </a:lnTo>
                <a:lnTo>
                  <a:pt x="1199" y="1102"/>
                </a:lnTo>
                <a:lnTo>
                  <a:pt x="1199" y="1102"/>
                </a:lnTo>
                <a:lnTo>
                  <a:pt x="1172" y="1102"/>
                </a:lnTo>
                <a:lnTo>
                  <a:pt x="1114" y="1106"/>
                </a:lnTo>
                <a:lnTo>
                  <a:pt x="1079" y="1111"/>
                </a:lnTo>
                <a:lnTo>
                  <a:pt x="1048" y="1119"/>
                </a:lnTo>
                <a:lnTo>
                  <a:pt x="1021" y="1133"/>
                </a:lnTo>
                <a:lnTo>
                  <a:pt x="999" y="1146"/>
                </a:lnTo>
                <a:lnTo>
                  <a:pt x="967" y="1097"/>
                </a:lnTo>
                <a:lnTo>
                  <a:pt x="967" y="1097"/>
                </a:lnTo>
                <a:lnTo>
                  <a:pt x="927" y="1106"/>
                </a:lnTo>
                <a:lnTo>
                  <a:pt x="887" y="1111"/>
                </a:lnTo>
                <a:lnTo>
                  <a:pt x="842" y="1106"/>
                </a:lnTo>
                <a:lnTo>
                  <a:pt x="820" y="1102"/>
                </a:lnTo>
                <a:lnTo>
                  <a:pt x="802" y="1097"/>
                </a:lnTo>
                <a:lnTo>
                  <a:pt x="780" y="1084"/>
                </a:lnTo>
                <a:lnTo>
                  <a:pt x="762" y="1070"/>
                </a:lnTo>
                <a:lnTo>
                  <a:pt x="749" y="1048"/>
                </a:lnTo>
                <a:lnTo>
                  <a:pt x="740" y="1021"/>
                </a:lnTo>
                <a:lnTo>
                  <a:pt x="735" y="990"/>
                </a:lnTo>
                <a:lnTo>
                  <a:pt x="735" y="950"/>
                </a:lnTo>
                <a:lnTo>
                  <a:pt x="735" y="950"/>
                </a:lnTo>
                <a:lnTo>
                  <a:pt x="727" y="941"/>
                </a:lnTo>
                <a:lnTo>
                  <a:pt x="713" y="932"/>
                </a:lnTo>
                <a:lnTo>
                  <a:pt x="691" y="928"/>
                </a:lnTo>
                <a:lnTo>
                  <a:pt x="664" y="932"/>
                </a:lnTo>
                <a:lnTo>
                  <a:pt x="624" y="946"/>
                </a:lnTo>
                <a:lnTo>
                  <a:pt x="575" y="977"/>
                </a:lnTo>
                <a:lnTo>
                  <a:pt x="517" y="1030"/>
                </a:lnTo>
                <a:lnTo>
                  <a:pt x="517" y="1030"/>
                </a:lnTo>
                <a:lnTo>
                  <a:pt x="504" y="1035"/>
                </a:lnTo>
                <a:lnTo>
                  <a:pt x="495" y="1035"/>
                </a:lnTo>
                <a:lnTo>
                  <a:pt x="481" y="1026"/>
                </a:lnTo>
                <a:lnTo>
                  <a:pt x="463" y="1017"/>
                </a:lnTo>
                <a:lnTo>
                  <a:pt x="450" y="999"/>
                </a:lnTo>
                <a:lnTo>
                  <a:pt x="432" y="968"/>
                </a:lnTo>
                <a:lnTo>
                  <a:pt x="414" y="928"/>
                </a:lnTo>
                <a:lnTo>
                  <a:pt x="414" y="928"/>
                </a:lnTo>
                <a:lnTo>
                  <a:pt x="379" y="830"/>
                </a:lnTo>
                <a:lnTo>
                  <a:pt x="370" y="812"/>
                </a:lnTo>
                <a:lnTo>
                  <a:pt x="365" y="807"/>
                </a:lnTo>
                <a:lnTo>
                  <a:pt x="361" y="807"/>
                </a:lnTo>
                <a:lnTo>
                  <a:pt x="347" y="816"/>
                </a:lnTo>
                <a:lnTo>
                  <a:pt x="334" y="839"/>
                </a:lnTo>
                <a:lnTo>
                  <a:pt x="312" y="861"/>
                </a:lnTo>
                <a:lnTo>
                  <a:pt x="281" y="888"/>
                </a:lnTo>
                <a:lnTo>
                  <a:pt x="281" y="888"/>
                </a:lnTo>
                <a:lnTo>
                  <a:pt x="218" y="932"/>
                </a:lnTo>
                <a:lnTo>
                  <a:pt x="124" y="990"/>
                </a:lnTo>
                <a:lnTo>
                  <a:pt x="4" y="1061"/>
                </a:lnTo>
                <a:lnTo>
                  <a:pt x="4" y="1061"/>
                </a:lnTo>
                <a:lnTo>
                  <a:pt x="0" y="1070"/>
                </a:lnTo>
                <a:lnTo>
                  <a:pt x="0" y="1079"/>
                </a:lnTo>
                <a:lnTo>
                  <a:pt x="0" y="1093"/>
                </a:lnTo>
                <a:lnTo>
                  <a:pt x="4" y="1106"/>
                </a:lnTo>
                <a:lnTo>
                  <a:pt x="17" y="1119"/>
                </a:lnTo>
                <a:lnTo>
                  <a:pt x="40" y="1128"/>
                </a:lnTo>
                <a:lnTo>
                  <a:pt x="71" y="1133"/>
                </a:lnTo>
                <a:lnTo>
                  <a:pt x="71" y="1133"/>
                </a:lnTo>
                <a:lnTo>
                  <a:pt x="89" y="1137"/>
                </a:lnTo>
                <a:lnTo>
                  <a:pt x="102" y="1142"/>
                </a:lnTo>
                <a:lnTo>
                  <a:pt x="111" y="1151"/>
                </a:lnTo>
                <a:lnTo>
                  <a:pt x="116" y="1160"/>
                </a:lnTo>
                <a:lnTo>
                  <a:pt x="116" y="1169"/>
                </a:lnTo>
                <a:lnTo>
                  <a:pt x="116" y="1182"/>
                </a:lnTo>
                <a:lnTo>
                  <a:pt x="107" y="1204"/>
                </a:lnTo>
                <a:lnTo>
                  <a:pt x="93" y="1231"/>
                </a:lnTo>
                <a:lnTo>
                  <a:pt x="75" y="1249"/>
                </a:lnTo>
                <a:lnTo>
                  <a:pt x="62" y="1258"/>
                </a:lnTo>
                <a:lnTo>
                  <a:pt x="53" y="1262"/>
                </a:lnTo>
                <a:lnTo>
                  <a:pt x="53" y="1258"/>
                </a:lnTo>
                <a:lnTo>
                  <a:pt x="53" y="1258"/>
                </a:lnTo>
                <a:lnTo>
                  <a:pt x="35" y="1284"/>
                </a:lnTo>
                <a:lnTo>
                  <a:pt x="26" y="1311"/>
                </a:lnTo>
                <a:lnTo>
                  <a:pt x="22" y="1342"/>
                </a:lnTo>
                <a:lnTo>
                  <a:pt x="22" y="1342"/>
                </a:lnTo>
                <a:lnTo>
                  <a:pt x="22" y="1423"/>
                </a:lnTo>
                <a:lnTo>
                  <a:pt x="17" y="1463"/>
                </a:lnTo>
                <a:lnTo>
                  <a:pt x="13" y="1481"/>
                </a:lnTo>
                <a:lnTo>
                  <a:pt x="9" y="1490"/>
                </a:lnTo>
                <a:lnTo>
                  <a:pt x="9" y="1490"/>
                </a:lnTo>
                <a:lnTo>
                  <a:pt x="9" y="1507"/>
                </a:lnTo>
                <a:lnTo>
                  <a:pt x="13" y="1530"/>
                </a:lnTo>
                <a:lnTo>
                  <a:pt x="31" y="1561"/>
                </a:lnTo>
                <a:lnTo>
                  <a:pt x="58" y="1588"/>
                </a:lnTo>
                <a:lnTo>
                  <a:pt x="75" y="1601"/>
                </a:lnTo>
                <a:lnTo>
                  <a:pt x="93" y="1610"/>
                </a:lnTo>
                <a:lnTo>
                  <a:pt x="111" y="1619"/>
                </a:lnTo>
                <a:lnTo>
                  <a:pt x="138" y="1619"/>
                </a:lnTo>
                <a:lnTo>
                  <a:pt x="160" y="1619"/>
                </a:lnTo>
                <a:lnTo>
                  <a:pt x="187" y="1615"/>
                </a:lnTo>
                <a:lnTo>
                  <a:pt x="218" y="1606"/>
                </a:lnTo>
                <a:lnTo>
                  <a:pt x="249" y="1588"/>
                </a:lnTo>
                <a:lnTo>
                  <a:pt x="249" y="1588"/>
                </a:lnTo>
                <a:lnTo>
                  <a:pt x="258" y="1579"/>
                </a:lnTo>
                <a:lnTo>
                  <a:pt x="272" y="1570"/>
                </a:lnTo>
                <a:lnTo>
                  <a:pt x="289" y="1565"/>
                </a:lnTo>
                <a:lnTo>
                  <a:pt x="307" y="1561"/>
                </a:lnTo>
                <a:lnTo>
                  <a:pt x="334" y="1565"/>
                </a:lnTo>
                <a:lnTo>
                  <a:pt x="361" y="1579"/>
                </a:lnTo>
                <a:lnTo>
                  <a:pt x="388" y="1606"/>
                </a:lnTo>
                <a:lnTo>
                  <a:pt x="388" y="1606"/>
                </a:lnTo>
                <a:lnTo>
                  <a:pt x="392" y="1606"/>
                </a:lnTo>
                <a:lnTo>
                  <a:pt x="405" y="1610"/>
                </a:lnTo>
                <a:lnTo>
                  <a:pt x="437" y="1597"/>
                </a:lnTo>
                <a:lnTo>
                  <a:pt x="454" y="1588"/>
                </a:lnTo>
                <a:lnTo>
                  <a:pt x="481" y="1565"/>
                </a:lnTo>
                <a:lnTo>
                  <a:pt x="481" y="1565"/>
                </a:lnTo>
                <a:lnTo>
                  <a:pt x="504" y="1552"/>
                </a:lnTo>
                <a:lnTo>
                  <a:pt x="517" y="1552"/>
                </a:lnTo>
                <a:lnTo>
                  <a:pt x="521" y="1552"/>
                </a:lnTo>
                <a:lnTo>
                  <a:pt x="535" y="1561"/>
                </a:lnTo>
                <a:lnTo>
                  <a:pt x="539" y="1579"/>
                </a:lnTo>
                <a:lnTo>
                  <a:pt x="544" y="1597"/>
                </a:lnTo>
                <a:lnTo>
                  <a:pt x="544" y="1615"/>
                </a:lnTo>
                <a:lnTo>
                  <a:pt x="539" y="1632"/>
                </a:lnTo>
                <a:lnTo>
                  <a:pt x="611" y="1717"/>
                </a:lnTo>
                <a:lnTo>
                  <a:pt x="611" y="1717"/>
                </a:lnTo>
                <a:lnTo>
                  <a:pt x="624" y="1748"/>
                </a:lnTo>
                <a:lnTo>
                  <a:pt x="637" y="1784"/>
                </a:lnTo>
                <a:lnTo>
                  <a:pt x="646" y="1820"/>
                </a:lnTo>
                <a:lnTo>
                  <a:pt x="646" y="1860"/>
                </a:lnTo>
                <a:lnTo>
                  <a:pt x="646" y="1878"/>
                </a:lnTo>
                <a:lnTo>
                  <a:pt x="642" y="1895"/>
                </a:lnTo>
                <a:lnTo>
                  <a:pt x="633" y="1909"/>
                </a:lnTo>
                <a:lnTo>
                  <a:pt x="619" y="1918"/>
                </a:lnTo>
                <a:lnTo>
                  <a:pt x="602" y="1927"/>
                </a:lnTo>
                <a:lnTo>
                  <a:pt x="579" y="1931"/>
                </a:lnTo>
                <a:lnTo>
                  <a:pt x="579" y="1931"/>
                </a:lnTo>
                <a:lnTo>
                  <a:pt x="566" y="1940"/>
                </a:lnTo>
                <a:lnTo>
                  <a:pt x="535" y="1967"/>
                </a:lnTo>
                <a:lnTo>
                  <a:pt x="517" y="1989"/>
                </a:lnTo>
                <a:lnTo>
                  <a:pt x="499" y="2016"/>
                </a:lnTo>
                <a:lnTo>
                  <a:pt x="481" y="2043"/>
                </a:lnTo>
                <a:lnTo>
                  <a:pt x="472" y="2074"/>
                </a:lnTo>
                <a:lnTo>
                  <a:pt x="472" y="2074"/>
                </a:lnTo>
                <a:lnTo>
                  <a:pt x="472" y="2078"/>
                </a:lnTo>
                <a:lnTo>
                  <a:pt x="463" y="2087"/>
                </a:lnTo>
                <a:lnTo>
                  <a:pt x="450" y="2092"/>
                </a:lnTo>
                <a:lnTo>
                  <a:pt x="437" y="2092"/>
                </a:lnTo>
                <a:lnTo>
                  <a:pt x="419" y="2092"/>
                </a:lnTo>
                <a:lnTo>
                  <a:pt x="396" y="2087"/>
                </a:lnTo>
                <a:lnTo>
                  <a:pt x="396" y="2087"/>
                </a:lnTo>
                <a:lnTo>
                  <a:pt x="392" y="2087"/>
                </a:lnTo>
                <a:lnTo>
                  <a:pt x="388" y="2096"/>
                </a:lnTo>
                <a:lnTo>
                  <a:pt x="383" y="2114"/>
                </a:lnTo>
                <a:lnTo>
                  <a:pt x="388" y="2127"/>
                </a:lnTo>
                <a:lnTo>
                  <a:pt x="396" y="2145"/>
                </a:lnTo>
                <a:lnTo>
                  <a:pt x="374" y="2208"/>
                </a:lnTo>
                <a:lnTo>
                  <a:pt x="374" y="2208"/>
                </a:lnTo>
                <a:lnTo>
                  <a:pt x="356" y="2243"/>
                </a:lnTo>
                <a:lnTo>
                  <a:pt x="343" y="2279"/>
                </a:lnTo>
                <a:lnTo>
                  <a:pt x="321" y="2319"/>
                </a:lnTo>
                <a:lnTo>
                  <a:pt x="298" y="2355"/>
                </a:lnTo>
                <a:lnTo>
                  <a:pt x="272" y="2377"/>
                </a:lnTo>
                <a:lnTo>
                  <a:pt x="258" y="2386"/>
                </a:lnTo>
                <a:lnTo>
                  <a:pt x="245" y="2386"/>
                </a:lnTo>
                <a:lnTo>
                  <a:pt x="236" y="2386"/>
                </a:lnTo>
                <a:lnTo>
                  <a:pt x="223" y="2373"/>
                </a:lnTo>
                <a:lnTo>
                  <a:pt x="223" y="2373"/>
                </a:lnTo>
                <a:lnTo>
                  <a:pt x="205" y="2395"/>
                </a:lnTo>
                <a:lnTo>
                  <a:pt x="187" y="2413"/>
                </a:lnTo>
                <a:lnTo>
                  <a:pt x="169" y="2440"/>
                </a:lnTo>
                <a:lnTo>
                  <a:pt x="160" y="2466"/>
                </a:lnTo>
                <a:lnTo>
                  <a:pt x="160" y="2480"/>
                </a:lnTo>
                <a:lnTo>
                  <a:pt x="160" y="2493"/>
                </a:lnTo>
                <a:lnTo>
                  <a:pt x="165" y="2502"/>
                </a:lnTo>
                <a:lnTo>
                  <a:pt x="174" y="2515"/>
                </a:lnTo>
                <a:lnTo>
                  <a:pt x="187" y="2524"/>
                </a:lnTo>
                <a:lnTo>
                  <a:pt x="205" y="2529"/>
                </a:lnTo>
                <a:lnTo>
                  <a:pt x="205" y="2529"/>
                </a:lnTo>
                <a:lnTo>
                  <a:pt x="214" y="2533"/>
                </a:lnTo>
                <a:lnTo>
                  <a:pt x="223" y="2538"/>
                </a:lnTo>
                <a:lnTo>
                  <a:pt x="227" y="2547"/>
                </a:lnTo>
                <a:lnTo>
                  <a:pt x="231" y="2556"/>
                </a:lnTo>
                <a:lnTo>
                  <a:pt x="231" y="2573"/>
                </a:lnTo>
                <a:lnTo>
                  <a:pt x="223" y="2591"/>
                </a:lnTo>
                <a:lnTo>
                  <a:pt x="209" y="2614"/>
                </a:lnTo>
                <a:lnTo>
                  <a:pt x="209" y="2614"/>
                </a:lnTo>
                <a:lnTo>
                  <a:pt x="205" y="2618"/>
                </a:lnTo>
                <a:lnTo>
                  <a:pt x="205" y="2627"/>
                </a:lnTo>
                <a:lnTo>
                  <a:pt x="209" y="2631"/>
                </a:lnTo>
                <a:lnTo>
                  <a:pt x="214" y="2636"/>
                </a:lnTo>
                <a:lnTo>
                  <a:pt x="231" y="2636"/>
                </a:lnTo>
                <a:lnTo>
                  <a:pt x="258" y="2636"/>
                </a:lnTo>
                <a:lnTo>
                  <a:pt x="294" y="2631"/>
                </a:lnTo>
                <a:lnTo>
                  <a:pt x="294" y="2631"/>
                </a:lnTo>
                <a:lnTo>
                  <a:pt x="303" y="2636"/>
                </a:lnTo>
                <a:lnTo>
                  <a:pt x="307" y="2640"/>
                </a:lnTo>
                <a:lnTo>
                  <a:pt x="312" y="2645"/>
                </a:lnTo>
                <a:lnTo>
                  <a:pt x="312" y="2654"/>
                </a:lnTo>
                <a:lnTo>
                  <a:pt x="307" y="2663"/>
                </a:lnTo>
                <a:lnTo>
                  <a:pt x="294" y="2676"/>
                </a:lnTo>
                <a:lnTo>
                  <a:pt x="272" y="2694"/>
                </a:lnTo>
                <a:lnTo>
                  <a:pt x="272" y="2694"/>
                </a:lnTo>
                <a:lnTo>
                  <a:pt x="285" y="2703"/>
                </a:lnTo>
                <a:lnTo>
                  <a:pt x="312" y="2734"/>
                </a:lnTo>
                <a:lnTo>
                  <a:pt x="325" y="2752"/>
                </a:lnTo>
                <a:lnTo>
                  <a:pt x="334" y="2779"/>
                </a:lnTo>
                <a:lnTo>
                  <a:pt x="339" y="2805"/>
                </a:lnTo>
                <a:lnTo>
                  <a:pt x="334" y="2841"/>
                </a:lnTo>
                <a:lnTo>
                  <a:pt x="347" y="2854"/>
                </a:lnTo>
                <a:lnTo>
                  <a:pt x="379" y="2859"/>
                </a:lnTo>
                <a:lnTo>
                  <a:pt x="401" y="2859"/>
                </a:lnTo>
                <a:lnTo>
                  <a:pt x="401" y="2859"/>
                </a:lnTo>
                <a:lnTo>
                  <a:pt x="414" y="2863"/>
                </a:lnTo>
                <a:lnTo>
                  <a:pt x="437" y="2881"/>
                </a:lnTo>
                <a:lnTo>
                  <a:pt x="450" y="2890"/>
                </a:lnTo>
                <a:lnTo>
                  <a:pt x="459" y="2903"/>
                </a:lnTo>
                <a:lnTo>
                  <a:pt x="463" y="2921"/>
                </a:lnTo>
                <a:lnTo>
                  <a:pt x="459" y="2935"/>
                </a:lnTo>
                <a:lnTo>
                  <a:pt x="459" y="2935"/>
                </a:lnTo>
                <a:lnTo>
                  <a:pt x="454" y="2948"/>
                </a:lnTo>
                <a:lnTo>
                  <a:pt x="441" y="2957"/>
                </a:lnTo>
                <a:lnTo>
                  <a:pt x="432" y="2966"/>
                </a:lnTo>
                <a:lnTo>
                  <a:pt x="423" y="2966"/>
                </a:lnTo>
                <a:lnTo>
                  <a:pt x="405" y="2961"/>
                </a:lnTo>
                <a:lnTo>
                  <a:pt x="392" y="2952"/>
                </a:lnTo>
                <a:lnTo>
                  <a:pt x="392" y="2952"/>
                </a:lnTo>
                <a:lnTo>
                  <a:pt x="388" y="2952"/>
                </a:lnTo>
                <a:lnTo>
                  <a:pt x="374" y="2957"/>
                </a:lnTo>
                <a:lnTo>
                  <a:pt x="334" y="2979"/>
                </a:lnTo>
                <a:lnTo>
                  <a:pt x="281" y="3019"/>
                </a:lnTo>
                <a:lnTo>
                  <a:pt x="281" y="3019"/>
                </a:lnTo>
                <a:lnTo>
                  <a:pt x="294" y="3033"/>
                </a:lnTo>
                <a:lnTo>
                  <a:pt x="303" y="3051"/>
                </a:lnTo>
                <a:lnTo>
                  <a:pt x="312" y="3068"/>
                </a:lnTo>
                <a:lnTo>
                  <a:pt x="312" y="3095"/>
                </a:lnTo>
                <a:lnTo>
                  <a:pt x="307" y="3122"/>
                </a:lnTo>
                <a:lnTo>
                  <a:pt x="298" y="3135"/>
                </a:lnTo>
                <a:lnTo>
                  <a:pt x="285" y="3149"/>
                </a:lnTo>
                <a:lnTo>
                  <a:pt x="272" y="3162"/>
                </a:lnTo>
                <a:lnTo>
                  <a:pt x="254" y="3175"/>
                </a:lnTo>
                <a:lnTo>
                  <a:pt x="147" y="3251"/>
                </a:lnTo>
                <a:lnTo>
                  <a:pt x="147" y="3251"/>
                </a:lnTo>
                <a:lnTo>
                  <a:pt x="147" y="3260"/>
                </a:lnTo>
                <a:lnTo>
                  <a:pt x="147" y="3282"/>
                </a:lnTo>
                <a:lnTo>
                  <a:pt x="156" y="3314"/>
                </a:lnTo>
                <a:lnTo>
                  <a:pt x="165" y="3327"/>
                </a:lnTo>
                <a:lnTo>
                  <a:pt x="178" y="3345"/>
                </a:lnTo>
                <a:lnTo>
                  <a:pt x="231" y="3425"/>
                </a:lnTo>
                <a:lnTo>
                  <a:pt x="231" y="3425"/>
                </a:lnTo>
                <a:lnTo>
                  <a:pt x="236" y="3430"/>
                </a:lnTo>
                <a:lnTo>
                  <a:pt x="245" y="3439"/>
                </a:lnTo>
                <a:lnTo>
                  <a:pt x="258" y="3443"/>
                </a:lnTo>
                <a:lnTo>
                  <a:pt x="276" y="3443"/>
                </a:lnTo>
                <a:lnTo>
                  <a:pt x="298" y="3434"/>
                </a:lnTo>
                <a:lnTo>
                  <a:pt x="325" y="3421"/>
                </a:lnTo>
                <a:lnTo>
                  <a:pt x="356" y="3398"/>
                </a:lnTo>
                <a:lnTo>
                  <a:pt x="356" y="3398"/>
                </a:lnTo>
                <a:lnTo>
                  <a:pt x="392" y="3372"/>
                </a:lnTo>
                <a:lnTo>
                  <a:pt x="423" y="3354"/>
                </a:lnTo>
                <a:lnTo>
                  <a:pt x="450" y="3345"/>
                </a:lnTo>
                <a:lnTo>
                  <a:pt x="472" y="3340"/>
                </a:lnTo>
                <a:lnTo>
                  <a:pt x="504" y="3336"/>
                </a:lnTo>
                <a:lnTo>
                  <a:pt x="512" y="3340"/>
                </a:lnTo>
                <a:lnTo>
                  <a:pt x="512" y="3340"/>
                </a:lnTo>
                <a:lnTo>
                  <a:pt x="544" y="3314"/>
                </a:lnTo>
                <a:lnTo>
                  <a:pt x="570" y="3287"/>
                </a:lnTo>
                <a:lnTo>
                  <a:pt x="584" y="3269"/>
                </a:lnTo>
                <a:lnTo>
                  <a:pt x="593" y="3251"/>
                </a:lnTo>
                <a:lnTo>
                  <a:pt x="718" y="3198"/>
                </a:lnTo>
                <a:lnTo>
                  <a:pt x="718" y="3198"/>
                </a:lnTo>
                <a:lnTo>
                  <a:pt x="727" y="3220"/>
                </a:lnTo>
                <a:lnTo>
                  <a:pt x="731" y="3251"/>
                </a:lnTo>
                <a:lnTo>
                  <a:pt x="731" y="3251"/>
                </a:lnTo>
                <a:lnTo>
                  <a:pt x="735" y="3256"/>
                </a:lnTo>
                <a:lnTo>
                  <a:pt x="744" y="3265"/>
                </a:lnTo>
                <a:lnTo>
                  <a:pt x="771" y="3278"/>
                </a:lnTo>
                <a:lnTo>
                  <a:pt x="807" y="3291"/>
                </a:lnTo>
                <a:lnTo>
                  <a:pt x="834" y="3296"/>
                </a:lnTo>
                <a:lnTo>
                  <a:pt x="834" y="3296"/>
                </a:lnTo>
                <a:lnTo>
                  <a:pt x="838" y="3300"/>
                </a:lnTo>
                <a:lnTo>
                  <a:pt x="847" y="3305"/>
                </a:lnTo>
                <a:lnTo>
                  <a:pt x="856" y="3323"/>
                </a:lnTo>
                <a:lnTo>
                  <a:pt x="878" y="3372"/>
                </a:lnTo>
                <a:lnTo>
                  <a:pt x="900" y="3443"/>
                </a:lnTo>
                <a:lnTo>
                  <a:pt x="954" y="3461"/>
                </a:lnTo>
                <a:lnTo>
                  <a:pt x="1003" y="3488"/>
                </a:lnTo>
                <a:lnTo>
                  <a:pt x="1052" y="3523"/>
                </a:lnTo>
                <a:lnTo>
                  <a:pt x="1097" y="3563"/>
                </a:lnTo>
                <a:lnTo>
                  <a:pt x="1128" y="3572"/>
                </a:lnTo>
                <a:lnTo>
                  <a:pt x="1164" y="3577"/>
                </a:lnTo>
                <a:lnTo>
                  <a:pt x="1164" y="3577"/>
                </a:lnTo>
                <a:lnTo>
                  <a:pt x="1172" y="3577"/>
                </a:lnTo>
                <a:lnTo>
                  <a:pt x="1190" y="3590"/>
                </a:lnTo>
                <a:lnTo>
                  <a:pt x="1204" y="3599"/>
                </a:lnTo>
                <a:lnTo>
                  <a:pt x="1213" y="3608"/>
                </a:lnTo>
                <a:lnTo>
                  <a:pt x="1222" y="3626"/>
                </a:lnTo>
                <a:lnTo>
                  <a:pt x="1222" y="3648"/>
                </a:lnTo>
                <a:lnTo>
                  <a:pt x="1222" y="3648"/>
                </a:lnTo>
                <a:lnTo>
                  <a:pt x="1226" y="3666"/>
                </a:lnTo>
                <a:lnTo>
                  <a:pt x="1230" y="3675"/>
                </a:lnTo>
                <a:lnTo>
                  <a:pt x="1239" y="3679"/>
                </a:lnTo>
                <a:lnTo>
                  <a:pt x="1257" y="3679"/>
                </a:lnTo>
                <a:lnTo>
                  <a:pt x="1279" y="3675"/>
                </a:lnTo>
                <a:lnTo>
                  <a:pt x="1306" y="3662"/>
                </a:lnTo>
                <a:lnTo>
                  <a:pt x="1337" y="3644"/>
                </a:lnTo>
                <a:lnTo>
                  <a:pt x="1369" y="3617"/>
                </a:lnTo>
                <a:lnTo>
                  <a:pt x="1404" y="3590"/>
                </a:lnTo>
                <a:lnTo>
                  <a:pt x="1404" y="3590"/>
                </a:lnTo>
                <a:lnTo>
                  <a:pt x="1431" y="3559"/>
                </a:lnTo>
                <a:lnTo>
                  <a:pt x="1449" y="3537"/>
                </a:lnTo>
                <a:lnTo>
                  <a:pt x="1458" y="3519"/>
                </a:lnTo>
                <a:lnTo>
                  <a:pt x="1458" y="3505"/>
                </a:lnTo>
                <a:lnTo>
                  <a:pt x="1458" y="3492"/>
                </a:lnTo>
                <a:lnTo>
                  <a:pt x="1453" y="3483"/>
                </a:lnTo>
                <a:lnTo>
                  <a:pt x="1453" y="3470"/>
                </a:lnTo>
                <a:lnTo>
                  <a:pt x="1449" y="3456"/>
                </a:lnTo>
                <a:lnTo>
                  <a:pt x="1449" y="3456"/>
                </a:lnTo>
                <a:lnTo>
                  <a:pt x="1453" y="3447"/>
                </a:lnTo>
                <a:lnTo>
                  <a:pt x="1458" y="3439"/>
                </a:lnTo>
                <a:lnTo>
                  <a:pt x="1462" y="3439"/>
                </a:lnTo>
                <a:lnTo>
                  <a:pt x="1471" y="3439"/>
                </a:lnTo>
                <a:lnTo>
                  <a:pt x="1525" y="3452"/>
                </a:lnTo>
                <a:lnTo>
                  <a:pt x="1525" y="3452"/>
                </a:lnTo>
                <a:lnTo>
                  <a:pt x="1556" y="3452"/>
                </a:lnTo>
                <a:lnTo>
                  <a:pt x="1592" y="3452"/>
                </a:lnTo>
                <a:lnTo>
                  <a:pt x="1641" y="3447"/>
                </a:lnTo>
                <a:lnTo>
                  <a:pt x="1694" y="3434"/>
                </a:lnTo>
                <a:lnTo>
                  <a:pt x="1752" y="3416"/>
                </a:lnTo>
                <a:lnTo>
                  <a:pt x="1810" y="3385"/>
                </a:lnTo>
                <a:lnTo>
                  <a:pt x="1837" y="3367"/>
                </a:lnTo>
                <a:lnTo>
                  <a:pt x="1868" y="3345"/>
                </a:lnTo>
                <a:lnTo>
                  <a:pt x="1868" y="3345"/>
                </a:lnTo>
                <a:lnTo>
                  <a:pt x="1975" y="3381"/>
                </a:lnTo>
                <a:lnTo>
                  <a:pt x="1975" y="3381"/>
                </a:lnTo>
                <a:lnTo>
                  <a:pt x="2002" y="3385"/>
                </a:lnTo>
                <a:lnTo>
                  <a:pt x="2029" y="3385"/>
                </a:lnTo>
                <a:lnTo>
                  <a:pt x="2051" y="3381"/>
                </a:lnTo>
                <a:lnTo>
                  <a:pt x="2060" y="3372"/>
                </a:lnTo>
                <a:lnTo>
                  <a:pt x="2069" y="3363"/>
                </a:lnTo>
                <a:lnTo>
                  <a:pt x="2069" y="3363"/>
                </a:lnTo>
                <a:lnTo>
                  <a:pt x="2078" y="3354"/>
                </a:lnTo>
                <a:lnTo>
                  <a:pt x="2091" y="3345"/>
                </a:lnTo>
                <a:lnTo>
                  <a:pt x="2118" y="3336"/>
                </a:lnTo>
                <a:lnTo>
                  <a:pt x="2149" y="3332"/>
                </a:lnTo>
                <a:lnTo>
                  <a:pt x="2149" y="3332"/>
                </a:lnTo>
                <a:lnTo>
                  <a:pt x="2154" y="3305"/>
                </a:lnTo>
                <a:lnTo>
                  <a:pt x="2158" y="3274"/>
                </a:lnTo>
                <a:lnTo>
                  <a:pt x="2158" y="3229"/>
                </a:lnTo>
                <a:lnTo>
                  <a:pt x="2158" y="3229"/>
                </a:lnTo>
                <a:lnTo>
                  <a:pt x="2162" y="3216"/>
                </a:lnTo>
                <a:lnTo>
                  <a:pt x="2171" y="3198"/>
                </a:lnTo>
                <a:lnTo>
                  <a:pt x="2198" y="3162"/>
                </a:lnTo>
                <a:lnTo>
                  <a:pt x="2243" y="3126"/>
                </a:lnTo>
                <a:lnTo>
                  <a:pt x="2265" y="3109"/>
                </a:lnTo>
                <a:lnTo>
                  <a:pt x="2287" y="3100"/>
                </a:lnTo>
                <a:lnTo>
                  <a:pt x="2314" y="3091"/>
                </a:lnTo>
                <a:lnTo>
                  <a:pt x="2336" y="3086"/>
                </a:lnTo>
                <a:lnTo>
                  <a:pt x="2359" y="3091"/>
                </a:lnTo>
                <a:lnTo>
                  <a:pt x="2381" y="3104"/>
                </a:lnTo>
                <a:lnTo>
                  <a:pt x="2399" y="3122"/>
                </a:lnTo>
                <a:lnTo>
                  <a:pt x="2412" y="3153"/>
                </a:lnTo>
                <a:lnTo>
                  <a:pt x="2426" y="3193"/>
                </a:lnTo>
                <a:lnTo>
                  <a:pt x="2430" y="3242"/>
                </a:lnTo>
                <a:lnTo>
                  <a:pt x="2443" y="3278"/>
                </a:lnTo>
                <a:lnTo>
                  <a:pt x="2443" y="3278"/>
                </a:lnTo>
                <a:lnTo>
                  <a:pt x="2448" y="3282"/>
                </a:lnTo>
                <a:lnTo>
                  <a:pt x="2466" y="3296"/>
                </a:lnTo>
                <a:lnTo>
                  <a:pt x="2475" y="3309"/>
                </a:lnTo>
                <a:lnTo>
                  <a:pt x="2484" y="3318"/>
                </a:lnTo>
                <a:lnTo>
                  <a:pt x="2488" y="3336"/>
                </a:lnTo>
                <a:lnTo>
                  <a:pt x="2492" y="3354"/>
                </a:lnTo>
                <a:lnTo>
                  <a:pt x="2492" y="3354"/>
                </a:lnTo>
                <a:lnTo>
                  <a:pt x="2492" y="3403"/>
                </a:lnTo>
                <a:lnTo>
                  <a:pt x="2492" y="3430"/>
                </a:lnTo>
                <a:lnTo>
                  <a:pt x="2497" y="3452"/>
                </a:lnTo>
                <a:lnTo>
                  <a:pt x="2501" y="3461"/>
                </a:lnTo>
                <a:lnTo>
                  <a:pt x="2510" y="3465"/>
                </a:lnTo>
                <a:lnTo>
                  <a:pt x="2519" y="3470"/>
                </a:lnTo>
                <a:lnTo>
                  <a:pt x="2533" y="3470"/>
                </a:lnTo>
                <a:lnTo>
                  <a:pt x="2546" y="3470"/>
                </a:lnTo>
                <a:lnTo>
                  <a:pt x="2564" y="3465"/>
                </a:lnTo>
                <a:lnTo>
                  <a:pt x="2608" y="3439"/>
                </a:lnTo>
                <a:lnTo>
                  <a:pt x="2608" y="3439"/>
                </a:lnTo>
                <a:lnTo>
                  <a:pt x="2640" y="3421"/>
                </a:lnTo>
                <a:lnTo>
                  <a:pt x="2653" y="3421"/>
                </a:lnTo>
                <a:lnTo>
                  <a:pt x="2662" y="3421"/>
                </a:lnTo>
                <a:lnTo>
                  <a:pt x="2666" y="3425"/>
                </a:lnTo>
                <a:lnTo>
                  <a:pt x="2671" y="3430"/>
                </a:lnTo>
                <a:lnTo>
                  <a:pt x="2671" y="3447"/>
                </a:lnTo>
                <a:lnTo>
                  <a:pt x="2666" y="3465"/>
                </a:lnTo>
                <a:lnTo>
                  <a:pt x="2662" y="3488"/>
                </a:lnTo>
                <a:lnTo>
                  <a:pt x="2657" y="3505"/>
                </a:lnTo>
                <a:lnTo>
                  <a:pt x="2657" y="3505"/>
                </a:lnTo>
                <a:lnTo>
                  <a:pt x="2671" y="3501"/>
                </a:lnTo>
                <a:lnTo>
                  <a:pt x="2684" y="3497"/>
                </a:lnTo>
                <a:lnTo>
                  <a:pt x="2698" y="3497"/>
                </a:lnTo>
                <a:lnTo>
                  <a:pt x="2711" y="3505"/>
                </a:lnTo>
                <a:lnTo>
                  <a:pt x="2720" y="3528"/>
                </a:lnTo>
                <a:lnTo>
                  <a:pt x="2724" y="3559"/>
                </a:lnTo>
                <a:lnTo>
                  <a:pt x="2715" y="3608"/>
                </a:lnTo>
                <a:lnTo>
                  <a:pt x="2715" y="3608"/>
                </a:lnTo>
                <a:lnTo>
                  <a:pt x="2778" y="3613"/>
                </a:lnTo>
                <a:lnTo>
                  <a:pt x="2836" y="3608"/>
                </a:lnTo>
                <a:lnTo>
                  <a:pt x="2903" y="3608"/>
                </a:lnTo>
                <a:lnTo>
                  <a:pt x="2965" y="3595"/>
                </a:lnTo>
                <a:lnTo>
                  <a:pt x="2992" y="3590"/>
                </a:lnTo>
                <a:lnTo>
                  <a:pt x="3014" y="3577"/>
                </a:lnTo>
                <a:lnTo>
                  <a:pt x="3028" y="3568"/>
                </a:lnTo>
                <a:lnTo>
                  <a:pt x="3037" y="3550"/>
                </a:lnTo>
                <a:lnTo>
                  <a:pt x="3041" y="3537"/>
                </a:lnTo>
                <a:lnTo>
                  <a:pt x="3032" y="3514"/>
                </a:lnTo>
                <a:lnTo>
                  <a:pt x="3032" y="3514"/>
                </a:lnTo>
                <a:lnTo>
                  <a:pt x="3037" y="3497"/>
                </a:lnTo>
                <a:lnTo>
                  <a:pt x="3041" y="3474"/>
                </a:lnTo>
                <a:lnTo>
                  <a:pt x="3050" y="3456"/>
                </a:lnTo>
                <a:lnTo>
                  <a:pt x="3068" y="3434"/>
                </a:lnTo>
                <a:lnTo>
                  <a:pt x="3086" y="3416"/>
                </a:lnTo>
                <a:lnTo>
                  <a:pt x="3099" y="3412"/>
                </a:lnTo>
                <a:lnTo>
                  <a:pt x="3108" y="3412"/>
                </a:lnTo>
                <a:lnTo>
                  <a:pt x="3126" y="3412"/>
                </a:lnTo>
                <a:lnTo>
                  <a:pt x="3144" y="3412"/>
                </a:lnTo>
                <a:lnTo>
                  <a:pt x="3144" y="3412"/>
                </a:lnTo>
                <a:lnTo>
                  <a:pt x="3175" y="3394"/>
                </a:lnTo>
                <a:lnTo>
                  <a:pt x="3197" y="3376"/>
                </a:lnTo>
                <a:lnTo>
                  <a:pt x="3202" y="3372"/>
                </a:lnTo>
                <a:lnTo>
                  <a:pt x="3206" y="3363"/>
                </a:lnTo>
                <a:lnTo>
                  <a:pt x="3206" y="3363"/>
                </a:lnTo>
                <a:lnTo>
                  <a:pt x="3206" y="3358"/>
                </a:lnTo>
                <a:lnTo>
                  <a:pt x="3210" y="3363"/>
                </a:lnTo>
                <a:lnTo>
                  <a:pt x="3228" y="3376"/>
                </a:lnTo>
                <a:lnTo>
                  <a:pt x="3242" y="3403"/>
                </a:lnTo>
                <a:lnTo>
                  <a:pt x="3251" y="3412"/>
                </a:lnTo>
                <a:lnTo>
                  <a:pt x="3251" y="3425"/>
                </a:lnTo>
                <a:lnTo>
                  <a:pt x="3340" y="3474"/>
                </a:lnTo>
                <a:lnTo>
                  <a:pt x="3340" y="3474"/>
                </a:lnTo>
                <a:lnTo>
                  <a:pt x="3353" y="3514"/>
                </a:lnTo>
                <a:lnTo>
                  <a:pt x="3367" y="3550"/>
                </a:lnTo>
                <a:lnTo>
                  <a:pt x="3380" y="3581"/>
                </a:lnTo>
                <a:lnTo>
                  <a:pt x="3389" y="3590"/>
                </a:lnTo>
                <a:lnTo>
                  <a:pt x="3398" y="3599"/>
                </a:lnTo>
                <a:lnTo>
                  <a:pt x="3402" y="3599"/>
                </a:lnTo>
                <a:lnTo>
                  <a:pt x="3411" y="3595"/>
                </a:lnTo>
                <a:lnTo>
                  <a:pt x="3416" y="3581"/>
                </a:lnTo>
                <a:lnTo>
                  <a:pt x="3420" y="3559"/>
                </a:lnTo>
                <a:lnTo>
                  <a:pt x="3429" y="3479"/>
                </a:lnTo>
                <a:lnTo>
                  <a:pt x="3429" y="3479"/>
                </a:lnTo>
                <a:lnTo>
                  <a:pt x="3474" y="3443"/>
                </a:lnTo>
                <a:lnTo>
                  <a:pt x="3505" y="3412"/>
                </a:lnTo>
                <a:lnTo>
                  <a:pt x="3514" y="3398"/>
                </a:lnTo>
                <a:lnTo>
                  <a:pt x="3523" y="3385"/>
                </a:lnTo>
                <a:lnTo>
                  <a:pt x="3523" y="3385"/>
                </a:lnTo>
                <a:lnTo>
                  <a:pt x="3527" y="3372"/>
                </a:lnTo>
                <a:lnTo>
                  <a:pt x="3532" y="3358"/>
                </a:lnTo>
                <a:lnTo>
                  <a:pt x="3545" y="3354"/>
                </a:lnTo>
                <a:lnTo>
                  <a:pt x="3554" y="3349"/>
                </a:lnTo>
                <a:lnTo>
                  <a:pt x="3567" y="3354"/>
                </a:lnTo>
                <a:lnTo>
                  <a:pt x="3576" y="3367"/>
                </a:lnTo>
                <a:lnTo>
                  <a:pt x="3585" y="3390"/>
                </a:lnTo>
                <a:lnTo>
                  <a:pt x="3585" y="3425"/>
                </a:lnTo>
                <a:lnTo>
                  <a:pt x="3777" y="3488"/>
                </a:lnTo>
                <a:lnTo>
                  <a:pt x="3808" y="3488"/>
                </a:lnTo>
                <a:lnTo>
                  <a:pt x="3808" y="3474"/>
                </a:lnTo>
                <a:lnTo>
                  <a:pt x="3799" y="3439"/>
                </a:lnTo>
                <a:lnTo>
                  <a:pt x="3786" y="3421"/>
                </a:lnTo>
                <a:lnTo>
                  <a:pt x="3786" y="3421"/>
                </a:lnTo>
                <a:lnTo>
                  <a:pt x="3808" y="3403"/>
                </a:lnTo>
                <a:lnTo>
                  <a:pt x="3826" y="3381"/>
                </a:lnTo>
                <a:lnTo>
                  <a:pt x="3839" y="3358"/>
                </a:lnTo>
                <a:lnTo>
                  <a:pt x="3844" y="3349"/>
                </a:lnTo>
                <a:lnTo>
                  <a:pt x="3844" y="3340"/>
                </a:lnTo>
                <a:lnTo>
                  <a:pt x="3839" y="3336"/>
                </a:lnTo>
                <a:lnTo>
                  <a:pt x="3826" y="3332"/>
                </a:lnTo>
                <a:lnTo>
                  <a:pt x="3813" y="3332"/>
                </a:lnTo>
                <a:lnTo>
                  <a:pt x="3786" y="3332"/>
                </a:lnTo>
                <a:lnTo>
                  <a:pt x="3714" y="3345"/>
                </a:lnTo>
                <a:lnTo>
                  <a:pt x="3714" y="3345"/>
                </a:lnTo>
                <a:lnTo>
                  <a:pt x="3701" y="3332"/>
                </a:lnTo>
                <a:lnTo>
                  <a:pt x="3688" y="3318"/>
                </a:lnTo>
                <a:lnTo>
                  <a:pt x="3688" y="3309"/>
                </a:lnTo>
                <a:lnTo>
                  <a:pt x="3688" y="3300"/>
                </a:lnTo>
                <a:lnTo>
                  <a:pt x="3692" y="3291"/>
                </a:lnTo>
                <a:lnTo>
                  <a:pt x="3697" y="3287"/>
                </a:lnTo>
                <a:lnTo>
                  <a:pt x="3710" y="3278"/>
                </a:lnTo>
                <a:lnTo>
                  <a:pt x="3732" y="3274"/>
                </a:lnTo>
                <a:lnTo>
                  <a:pt x="3790" y="3265"/>
                </a:lnTo>
                <a:lnTo>
                  <a:pt x="3888" y="3265"/>
                </a:lnTo>
                <a:lnTo>
                  <a:pt x="3920" y="3300"/>
                </a:lnTo>
                <a:lnTo>
                  <a:pt x="3982" y="3354"/>
                </a:lnTo>
                <a:lnTo>
                  <a:pt x="3982" y="3354"/>
                </a:lnTo>
                <a:lnTo>
                  <a:pt x="3991" y="3363"/>
                </a:lnTo>
                <a:lnTo>
                  <a:pt x="4000" y="3372"/>
                </a:lnTo>
                <a:lnTo>
                  <a:pt x="4013" y="3372"/>
                </a:lnTo>
                <a:lnTo>
                  <a:pt x="4022" y="3372"/>
                </a:lnTo>
                <a:lnTo>
                  <a:pt x="4035" y="3363"/>
                </a:lnTo>
                <a:lnTo>
                  <a:pt x="4049" y="3340"/>
                </a:lnTo>
                <a:lnTo>
                  <a:pt x="4058" y="3305"/>
                </a:lnTo>
                <a:lnTo>
                  <a:pt x="4058" y="3305"/>
                </a:lnTo>
                <a:lnTo>
                  <a:pt x="4085" y="3274"/>
                </a:lnTo>
                <a:lnTo>
                  <a:pt x="4107" y="3251"/>
                </a:lnTo>
                <a:lnTo>
                  <a:pt x="4116" y="3247"/>
                </a:lnTo>
                <a:lnTo>
                  <a:pt x="4125" y="3242"/>
                </a:lnTo>
                <a:lnTo>
                  <a:pt x="4125" y="3242"/>
                </a:lnTo>
                <a:lnTo>
                  <a:pt x="4134" y="3233"/>
                </a:lnTo>
                <a:lnTo>
                  <a:pt x="4147" y="3216"/>
                </a:lnTo>
                <a:lnTo>
                  <a:pt x="4178" y="3167"/>
                </a:lnTo>
                <a:lnTo>
                  <a:pt x="4214" y="3117"/>
                </a:lnTo>
                <a:lnTo>
                  <a:pt x="4227" y="3104"/>
                </a:lnTo>
                <a:lnTo>
                  <a:pt x="4241" y="3100"/>
                </a:lnTo>
                <a:lnTo>
                  <a:pt x="4241" y="3100"/>
                </a:lnTo>
                <a:lnTo>
                  <a:pt x="4241" y="3042"/>
                </a:lnTo>
                <a:lnTo>
                  <a:pt x="4236" y="3002"/>
                </a:lnTo>
                <a:lnTo>
                  <a:pt x="4236" y="2984"/>
                </a:lnTo>
                <a:lnTo>
                  <a:pt x="4232" y="2975"/>
                </a:lnTo>
                <a:lnTo>
                  <a:pt x="4232" y="2975"/>
                </a:lnTo>
                <a:lnTo>
                  <a:pt x="4236" y="2961"/>
                </a:lnTo>
                <a:lnTo>
                  <a:pt x="4250" y="2935"/>
                </a:lnTo>
                <a:lnTo>
                  <a:pt x="4254" y="2917"/>
                </a:lnTo>
                <a:lnTo>
                  <a:pt x="4250" y="2908"/>
                </a:lnTo>
                <a:lnTo>
                  <a:pt x="4241" y="2899"/>
                </a:lnTo>
                <a:lnTo>
                  <a:pt x="4218" y="2894"/>
                </a:lnTo>
                <a:lnTo>
                  <a:pt x="4218" y="2894"/>
                </a:lnTo>
                <a:lnTo>
                  <a:pt x="4165" y="2899"/>
                </a:lnTo>
                <a:lnTo>
                  <a:pt x="4143" y="2899"/>
                </a:lnTo>
                <a:lnTo>
                  <a:pt x="4138" y="2899"/>
                </a:lnTo>
                <a:lnTo>
                  <a:pt x="4129" y="2894"/>
                </a:lnTo>
                <a:lnTo>
                  <a:pt x="4129" y="2886"/>
                </a:lnTo>
                <a:lnTo>
                  <a:pt x="4129" y="2877"/>
                </a:lnTo>
                <a:lnTo>
                  <a:pt x="4138" y="2845"/>
                </a:lnTo>
                <a:lnTo>
                  <a:pt x="4160" y="2801"/>
                </a:lnTo>
                <a:lnTo>
                  <a:pt x="4205" y="2734"/>
                </a:lnTo>
                <a:lnTo>
                  <a:pt x="4205" y="2734"/>
                </a:lnTo>
                <a:lnTo>
                  <a:pt x="4218" y="2725"/>
                </a:lnTo>
                <a:lnTo>
                  <a:pt x="4232" y="2712"/>
                </a:lnTo>
                <a:lnTo>
                  <a:pt x="4245" y="2694"/>
                </a:lnTo>
                <a:lnTo>
                  <a:pt x="4250" y="2671"/>
                </a:lnTo>
                <a:lnTo>
                  <a:pt x="4250" y="2640"/>
                </a:lnTo>
                <a:lnTo>
                  <a:pt x="4245" y="2622"/>
                </a:lnTo>
                <a:lnTo>
                  <a:pt x="4236" y="2605"/>
                </a:lnTo>
                <a:lnTo>
                  <a:pt x="4227" y="2582"/>
                </a:lnTo>
                <a:lnTo>
                  <a:pt x="4209" y="2560"/>
                </a:lnTo>
                <a:lnTo>
                  <a:pt x="4209" y="2560"/>
                </a:lnTo>
                <a:lnTo>
                  <a:pt x="4214" y="2551"/>
                </a:lnTo>
                <a:lnTo>
                  <a:pt x="4223" y="2538"/>
                </a:lnTo>
                <a:lnTo>
                  <a:pt x="4236" y="2524"/>
                </a:lnTo>
                <a:lnTo>
                  <a:pt x="4254" y="2511"/>
                </a:lnTo>
                <a:lnTo>
                  <a:pt x="4285" y="2502"/>
                </a:lnTo>
                <a:lnTo>
                  <a:pt x="4321" y="2498"/>
                </a:lnTo>
                <a:lnTo>
                  <a:pt x="4370" y="2502"/>
                </a:lnTo>
                <a:lnTo>
                  <a:pt x="4370" y="2502"/>
                </a:lnTo>
                <a:lnTo>
                  <a:pt x="4383" y="2502"/>
                </a:lnTo>
                <a:lnTo>
                  <a:pt x="4392" y="2493"/>
                </a:lnTo>
                <a:lnTo>
                  <a:pt x="4401" y="2484"/>
                </a:lnTo>
                <a:lnTo>
                  <a:pt x="4406" y="2471"/>
                </a:lnTo>
                <a:lnTo>
                  <a:pt x="4406" y="2448"/>
                </a:lnTo>
                <a:lnTo>
                  <a:pt x="4392" y="2422"/>
                </a:lnTo>
                <a:lnTo>
                  <a:pt x="4366" y="2386"/>
                </a:lnTo>
                <a:lnTo>
                  <a:pt x="4455" y="2346"/>
                </a:lnTo>
                <a:lnTo>
                  <a:pt x="4455" y="2306"/>
                </a:lnTo>
                <a:lnTo>
                  <a:pt x="4455" y="2283"/>
                </a:lnTo>
                <a:lnTo>
                  <a:pt x="4441" y="2261"/>
                </a:lnTo>
                <a:lnTo>
                  <a:pt x="4423" y="2243"/>
                </a:lnTo>
                <a:lnTo>
                  <a:pt x="4410" y="2199"/>
                </a:lnTo>
                <a:lnTo>
                  <a:pt x="4410" y="2172"/>
                </a:lnTo>
                <a:lnTo>
                  <a:pt x="4406" y="2150"/>
                </a:lnTo>
                <a:lnTo>
                  <a:pt x="4392" y="2136"/>
                </a:lnTo>
                <a:lnTo>
                  <a:pt x="4374" y="2127"/>
                </a:lnTo>
                <a:lnTo>
                  <a:pt x="4357" y="2123"/>
                </a:lnTo>
                <a:lnTo>
                  <a:pt x="4334" y="2118"/>
                </a:lnTo>
                <a:lnTo>
                  <a:pt x="4321" y="2118"/>
                </a:lnTo>
                <a:lnTo>
                  <a:pt x="4299" y="2118"/>
                </a:lnTo>
                <a:lnTo>
                  <a:pt x="4267" y="2118"/>
                </a:lnTo>
                <a:lnTo>
                  <a:pt x="4223" y="2132"/>
                </a:lnTo>
                <a:lnTo>
                  <a:pt x="4192" y="2159"/>
                </a:lnTo>
                <a:lnTo>
                  <a:pt x="4151" y="2154"/>
                </a:lnTo>
                <a:lnTo>
                  <a:pt x="4151" y="2123"/>
                </a:lnTo>
                <a:lnTo>
                  <a:pt x="4151" y="2092"/>
                </a:lnTo>
                <a:lnTo>
                  <a:pt x="4134" y="2092"/>
                </a:lnTo>
                <a:lnTo>
                  <a:pt x="4134" y="2092"/>
                </a:lnTo>
                <a:lnTo>
                  <a:pt x="4120" y="2092"/>
                </a:lnTo>
                <a:lnTo>
                  <a:pt x="4120" y="2092"/>
                </a:lnTo>
                <a:lnTo>
                  <a:pt x="4111" y="2096"/>
                </a:lnTo>
                <a:lnTo>
                  <a:pt x="4098" y="2101"/>
                </a:lnTo>
                <a:lnTo>
                  <a:pt x="4093" y="2105"/>
                </a:lnTo>
                <a:lnTo>
                  <a:pt x="4040" y="2136"/>
                </a:lnTo>
                <a:lnTo>
                  <a:pt x="4022" y="2150"/>
                </a:lnTo>
                <a:lnTo>
                  <a:pt x="3995" y="2163"/>
                </a:lnTo>
                <a:lnTo>
                  <a:pt x="3964" y="2176"/>
                </a:lnTo>
                <a:lnTo>
                  <a:pt x="3937" y="2168"/>
                </a:lnTo>
                <a:lnTo>
                  <a:pt x="3928" y="2145"/>
                </a:lnTo>
                <a:lnTo>
                  <a:pt x="3920" y="2123"/>
                </a:lnTo>
                <a:lnTo>
                  <a:pt x="3920" y="2101"/>
                </a:lnTo>
                <a:lnTo>
                  <a:pt x="3942" y="2078"/>
                </a:lnTo>
                <a:lnTo>
                  <a:pt x="3991" y="2069"/>
                </a:lnTo>
                <a:lnTo>
                  <a:pt x="4018" y="2038"/>
                </a:lnTo>
                <a:lnTo>
                  <a:pt x="4022" y="2007"/>
                </a:lnTo>
                <a:lnTo>
                  <a:pt x="4031" y="1989"/>
                </a:lnTo>
                <a:lnTo>
                  <a:pt x="4053" y="1985"/>
                </a:lnTo>
                <a:lnTo>
                  <a:pt x="4085" y="1976"/>
                </a:lnTo>
                <a:lnTo>
                  <a:pt x="4102" y="1962"/>
                </a:lnTo>
                <a:lnTo>
                  <a:pt x="4102" y="1962"/>
                </a:lnTo>
                <a:lnTo>
                  <a:pt x="4102" y="1958"/>
                </a:lnTo>
                <a:lnTo>
                  <a:pt x="4111" y="1953"/>
                </a:lnTo>
                <a:lnTo>
                  <a:pt x="4116" y="1953"/>
                </a:lnTo>
                <a:lnTo>
                  <a:pt x="4116" y="1953"/>
                </a:lnTo>
                <a:lnTo>
                  <a:pt x="4147" y="1953"/>
                </a:lnTo>
                <a:lnTo>
                  <a:pt x="4174" y="1940"/>
                </a:lnTo>
                <a:lnTo>
                  <a:pt x="4201" y="1904"/>
                </a:lnTo>
                <a:lnTo>
                  <a:pt x="4209" y="1882"/>
                </a:lnTo>
                <a:lnTo>
                  <a:pt x="4232" y="1869"/>
                </a:lnTo>
                <a:lnTo>
                  <a:pt x="4232" y="1869"/>
                </a:lnTo>
                <a:lnTo>
                  <a:pt x="4245" y="1869"/>
                </a:lnTo>
                <a:lnTo>
                  <a:pt x="4245" y="1869"/>
                </a:lnTo>
                <a:lnTo>
                  <a:pt x="4276" y="1869"/>
                </a:lnTo>
                <a:lnTo>
                  <a:pt x="4276" y="1869"/>
                </a:lnTo>
                <a:lnTo>
                  <a:pt x="4316" y="1869"/>
                </a:lnTo>
                <a:lnTo>
                  <a:pt x="4339" y="1869"/>
                </a:lnTo>
                <a:lnTo>
                  <a:pt x="4366" y="1869"/>
                </a:lnTo>
                <a:lnTo>
                  <a:pt x="4401" y="1811"/>
                </a:lnTo>
                <a:lnTo>
                  <a:pt x="4401" y="1811"/>
                </a:lnTo>
                <a:lnTo>
                  <a:pt x="4437" y="1811"/>
                </a:lnTo>
                <a:lnTo>
                  <a:pt x="4473" y="1802"/>
                </a:lnTo>
                <a:lnTo>
                  <a:pt x="4486" y="1793"/>
                </a:lnTo>
                <a:lnTo>
                  <a:pt x="4504" y="1788"/>
                </a:lnTo>
                <a:lnTo>
                  <a:pt x="4517" y="1775"/>
                </a:lnTo>
                <a:lnTo>
                  <a:pt x="4526" y="1762"/>
                </a:lnTo>
                <a:lnTo>
                  <a:pt x="4535" y="1744"/>
                </a:lnTo>
                <a:lnTo>
                  <a:pt x="4535" y="1722"/>
                </a:lnTo>
                <a:lnTo>
                  <a:pt x="4526" y="1695"/>
                </a:lnTo>
                <a:lnTo>
                  <a:pt x="4513" y="1664"/>
                </a:lnTo>
                <a:lnTo>
                  <a:pt x="4490" y="1628"/>
                </a:lnTo>
                <a:lnTo>
                  <a:pt x="4459" y="1588"/>
                </a:lnTo>
                <a:lnTo>
                  <a:pt x="4455" y="1570"/>
                </a:lnTo>
                <a:lnTo>
                  <a:pt x="4473" y="1530"/>
                </a:lnTo>
                <a:lnTo>
                  <a:pt x="4481" y="1494"/>
                </a:lnTo>
                <a:lnTo>
                  <a:pt x="4481" y="1467"/>
                </a:lnTo>
                <a:lnTo>
                  <a:pt x="4481" y="1445"/>
                </a:lnTo>
                <a:lnTo>
                  <a:pt x="4490" y="1427"/>
                </a:lnTo>
                <a:lnTo>
                  <a:pt x="4513" y="1400"/>
                </a:lnTo>
                <a:lnTo>
                  <a:pt x="4539" y="1365"/>
                </a:lnTo>
                <a:lnTo>
                  <a:pt x="4517" y="1334"/>
                </a:lnTo>
                <a:lnTo>
                  <a:pt x="4517" y="1334"/>
                </a:lnTo>
                <a:lnTo>
                  <a:pt x="4517" y="1320"/>
                </a:lnTo>
                <a:lnTo>
                  <a:pt x="4513" y="1307"/>
                </a:lnTo>
                <a:lnTo>
                  <a:pt x="4513" y="1293"/>
                </a:lnTo>
                <a:lnTo>
                  <a:pt x="4522" y="1271"/>
                </a:lnTo>
                <a:lnTo>
                  <a:pt x="4531" y="1249"/>
                </a:lnTo>
                <a:lnTo>
                  <a:pt x="4548" y="1231"/>
                </a:lnTo>
                <a:lnTo>
                  <a:pt x="4580" y="1209"/>
                </a:lnTo>
                <a:lnTo>
                  <a:pt x="4580" y="1209"/>
                </a:lnTo>
                <a:lnTo>
                  <a:pt x="4584" y="1195"/>
                </a:lnTo>
                <a:lnTo>
                  <a:pt x="4593" y="1182"/>
                </a:lnTo>
                <a:lnTo>
                  <a:pt x="4593" y="1164"/>
                </a:lnTo>
                <a:lnTo>
                  <a:pt x="4593" y="1151"/>
                </a:lnTo>
                <a:lnTo>
                  <a:pt x="4588" y="1137"/>
                </a:lnTo>
                <a:lnTo>
                  <a:pt x="4571" y="1128"/>
                </a:lnTo>
                <a:lnTo>
                  <a:pt x="4539" y="1128"/>
                </a:lnTo>
                <a:lnTo>
                  <a:pt x="4539" y="1128"/>
                </a:lnTo>
                <a:lnTo>
                  <a:pt x="4548" y="1084"/>
                </a:lnTo>
                <a:lnTo>
                  <a:pt x="4557" y="1044"/>
                </a:lnTo>
                <a:lnTo>
                  <a:pt x="4571" y="1008"/>
                </a:lnTo>
                <a:lnTo>
                  <a:pt x="4571" y="1008"/>
                </a:lnTo>
                <a:lnTo>
                  <a:pt x="4575" y="995"/>
                </a:lnTo>
                <a:lnTo>
                  <a:pt x="4571" y="977"/>
                </a:lnTo>
                <a:lnTo>
                  <a:pt x="4566" y="963"/>
                </a:lnTo>
                <a:lnTo>
                  <a:pt x="4553" y="959"/>
                </a:lnTo>
                <a:lnTo>
                  <a:pt x="4531" y="959"/>
                </a:lnTo>
                <a:lnTo>
                  <a:pt x="4508" y="972"/>
                </a:lnTo>
                <a:lnTo>
                  <a:pt x="4481" y="995"/>
                </a:lnTo>
                <a:lnTo>
                  <a:pt x="4446" y="1039"/>
                </a:lnTo>
                <a:lnTo>
                  <a:pt x="4446" y="1039"/>
                </a:lnTo>
                <a:lnTo>
                  <a:pt x="4352" y="1177"/>
                </a:lnTo>
                <a:lnTo>
                  <a:pt x="4316" y="1160"/>
                </a:lnTo>
                <a:lnTo>
                  <a:pt x="4276" y="1173"/>
                </a:lnTo>
                <a:lnTo>
                  <a:pt x="4267" y="1146"/>
                </a:lnTo>
                <a:lnTo>
                  <a:pt x="4267" y="1133"/>
                </a:lnTo>
                <a:lnTo>
                  <a:pt x="4267" y="1133"/>
                </a:lnTo>
                <a:lnTo>
                  <a:pt x="4241" y="1115"/>
                </a:lnTo>
                <a:lnTo>
                  <a:pt x="4241" y="1115"/>
                </a:lnTo>
                <a:lnTo>
                  <a:pt x="4227" y="1106"/>
                </a:lnTo>
                <a:lnTo>
                  <a:pt x="4205" y="1093"/>
                </a:lnTo>
                <a:lnTo>
                  <a:pt x="4205" y="1093"/>
                </a:lnTo>
                <a:lnTo>
                  <a:pt x="4183" y="1084"/>
                </a:lnTo>
                <a:lnTo>
                  <a:pt x="4151" y="1084"/>
                </a:lnTo>
                <a:lnTo>
                  <a:pt x="4129" y="1079"/>
                </a:lnTo>
                <a:lnTo>
                  <a:pt x="4111" y="1070"/>
                </a:lnTo>
                <a:lnTo>
                  <a:pt x="4107" y="1039"/>
                </a:lnTo>
                <a:lnTo>
                  <a:pt x="4143" y="1004"/>
                </a:lnTo>
                <a:lnTo>
                  <a:pt x="4160" y="981"/>
                </a:lnTo>
                <a:lnTo>
                  <a:pt x="4160" y="981"/>
                </a:lnTo>
                <a:lnTo>
                  <a:pt x="4160" y="950"/>
                </a:lnTo>
                <a:lnTo>
                  <a:pt x="4160" y="950"/>
                </a:lnTo>
                <a:lnTo>
                  <a:pt x="4160" y="896"/>
                </a:lnTo>
                <a:lnTo>
                  <a:pt x="4165" y="874"/>
                </a:lnTo>
                <a:lnTo>
                  <a:pt x="4134" y="852"/>
                </a:lnTo>
                <a:lnTo>
                  <a:pt x="4116" y="861"/>
                </a:lnTo>
                <a:lnTo>
                  <a:pt x="4107" y="892"/>
                </a:lnTo>
                <a:lnTo>
                  <a:pt x="4107" y="914"/>
                </a:lnTo>
                <a:lnTo>
                  <a:pt x="4107" y="941"/>
                </a:lnTo>
                <a:lnTo>
                  <a:pt x="4107" y="963"/>
                </a:lnTo>
                <a:lnTo>
                  <a:pt x="4080" y="972"/>
                </a:lnTo>
                <a:lnTo>
                  <a:pt x="4080" y="972"/>
                </a:lnTo>
                <a:lnTo>
                  <a:pt x="4053" y="972"/>
                </a:lnTo>
                <a:lnTo>
                  <a:pt x="4053" y="972"/>
                </a:lnTo>
                <a:lnTo>
                  <a:pt x="4027" y="972"/>
                </a:lnTo>
                <a:lnTo>
                  <a:pt x="4004" y="950"/>
                </a:lnTo>
                <a:lnTo>
                  <a:pt x="4004" y="950"/>
                </a:lnTo>
                <a:lnTo>
                  <a:pt x="4000" y="946"/>
                </a:lnTo>
                <a:lnTo>
                  <a:pt x="4000" y="941"/>
                </a:lnTo>
                <a:lnTo>
                  <a:pt x="4004" y="932"/>
                </a:lnTo>
                <a:lnTo>
                  <a:pt x="4004" y="932"/>
                </a:lnTo>
                <a:lnTo>
                  <a:pt x="4018" y="910"/>
                </a:lnTo>
                <a:lnTo>
                  <a:pt x="4022" y="901"/>
                </a:lnTo>
                <a:lnTo>
                  <a:pt x="4035" y="879"/>
                </a:lnTo>
                <a:lnTo>
                  <a:pt x="4053" y="847"/>
                </a:lnTo>
                <a:lnTo>
                  <a:pt x="4053" y="821"/>
                </a:lnTo>
                <a:lnTo>
                  <a:pt x="4053" y="789"/>
                </a:lnTo>
                <a:lnTo>
                  <a:pt x="4085" y="754"/>
                </a:lnTo>
                <a:lnTo>
                  <a:pt x="4102" y="705"/>
                </a:lnTo>
                <a:lnTo>
                  <a:pt x="4098" y="687"/>
                </a:lnTo>
                <a:lnTo>
                  <a:pt x="4071" y="687"/>
                </a:lnTo>
                <a:lnTo>
                  <a:pt x="4049" y="687"/>
                </a:lnTo>
                <a:lnTo>
                  <a:pt x="4022" y="696"/>
                </a:lnTo>
                <a:lnTo>
                  <a:pt x="4004" y="696"/>
                </a:lnTo>
                <a:lnTo>
                  <a:pt x="3973" y="696"/>
                </a:lnTo>
                <a:lnTo>
                  <a:pt x="3951" y="678"/>
                </a:lnTo>
                <a:lnTo>
                  <a:pt x="3933" y="656"/>
                </a:lnTo>
                <a:lnTo>
                  <a:pt x="3911" y="642"/>
                </a:lnTo>
                <a:lnTo>
                  <a:pt x="3902" y="611"/>
                </a:lnTo>
                <a:lnTo>
                  <a:pt x="3928" y="571"/>
                </a:lnTo>
                <a:close/>
              </a:path>
            </a:pathLst>
          </a:custGeom>
          <a:solidFill>
            <a:srgbClr val="C9CACB"/>
          </a:solidFill>
          <a:ln w="141288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6235700" y="3972718"/>
            <a:ext cx="1677987" cy="1790700"/>
          </a:xfrm>
          <a:custGeom>
            <a:avLst/>
            <a:gdLst>
              <a:gd name="T0" fmla="*/ 830 w 1057"/>
              <a:gd name="T1" fmla="*/ 13 h 1128"/>
              <a:gd name="T2" fmla="*/ 781 w 1057"/>
              <a:gd name="T3" fmla="*/ 98 h 1128"/>
              <a:gd name="T4" fmla="*/ 687 w 1057"/>
              <a:gd name="T5" fmla="*/ 120 h 1128"/>
              <a:gd name="T6" fmla="*/ 678 w 1057"/>
              <a:gd name="T7" fmla="*/ 89 h 1128"/>
              <a:gd name="T8" fmla="*/ 647 w 1057"/>
              <a:gd name="T9" fmla="*/ 31 h 1128"/>
              <a:gd name="T10" fmla="*/ 602 w 1057"/>
              <a:gd name="T11" fmla="*/ 40 h 1128"/>
              <a:gd name="T12" fmla="*/ 482 w 1057"/>
              <a:gd name="T13" fmla="*/ 80 h 1128"/>
              <a:gd name="T14" fmla="*/ 406 w 1057"/>
              <a:gd name="T15" fmla="*/ 67 h 1128"/>
              <a:gd name="T16" fmla="*/ 330 w 1057"/>
              <a:gd name="T17" fmla="*/ 107 h 1128"/>
              <a:gd name="T18" fmla="*/ 281 w 1057"/>
              <a:gd name="T19" fmla="*/ 107 h 1128"/>
              <a:gd name="T20" fmla="*/ 268 w 1057"/>
              <a:gd name="T21" fmla="*/ 134 h 1128"/>
              <a:gd name="T22" fmla="*/ 201 w 1057"/>
              <a:gd name="T23" fmla="*/ 196 h 1128"/>
              <a:gd name="T24" fmla="*/ 246 w 1057"/>
              <a:gd name="T25" fmla="*/ 228 h 1128"/>
              <a:gd name="T26" fmla="*/ 317 w 1057"/>
              <a:gd name="T27" fmla="*/ 254 h 1128"/>
              <a:gd name="T28" fmla="*/ 348 w 1057"/>
              <a:gd name="T29" fmla="*/ 303 h 1128"/>
              <a:gd name="T30" fmla="*/ 228 w 1057"/>
              <a:gd name="T31" fmla="*/ 361 h 1128"/>
              <a:gd name="T32" fmla="*/ 130 w 1057"/>
              <a:gd name="T33" fmla="*/ 379 h 1128"/>
              <a:gd name="T34" fmla="*/ 0 w 1057"/>
              <a:gd name="T35" fmla="*/ 343 h 1128"/>
              <a:gd name="T36" fmla="*/ 36 w 1057"/>
              <a:gd name="T37" fmla="*/ 446 h 1128"/>
              <a:gd name="T38" fmla="*/ 58 w 1057"/>
              <a:gd name="T39" fmla="*/ 517 h 1128"/>
              <a:gd name="T40" fmla="*/ 89 w 1057"/>
              <a:gd name="T41" fmla="*/ 589 h 1128"/>
              <a:gd name="T42" fmla="*/ 214 w 1057"/>
              <a:gd name="T43" fmla="*/ 691 h 1128"/>
              <a:gd name="T44" fmla="*/ 250 w 1057"/>
              <a:gd name="T45" fmla="*/ 723 h 1128"/>
              <a:gd name="T46" fmla="*/ 268 w 1057"/>
              <a:gd name="T47" fmla="*/ 794 h 1128"/>
              <a:gd name="T48" fmla="*/ 299 w 1057"/>
              <a:gd name="T49" fmla="*/ 919 h 1128"/>
              <a:gd name="T50" fmla="*/ 370 w 1057"/>
              <a:gd name="T51" fmla="*/ 986 h 1128"/>
              <a:gd name="T52" fmla="*/ 397 w 1057"/>
              <a:gd name="T53" fmla="*/ 963 h 1128"/>
              <a:gd name="T54" fmla="*/ 419 w 1057"/>
              <a:gd name="T55" fmla="*/ 923 h 1128"/>
              <a:gd name="T56" fmla="*/ 455 w 1057"/>
              <a:gd name="T57" fmla="*/ 896 h 1128"/>
              <a:gd name="T58" fmla="*/ 491 w 1057"/>
              <a:gd name="T59" fmla="*/ 861 h 1128"/>
              <a:gd name="T60" fmla="*/ 553 w 1057"/>
              <a:gd name="T61" fmla="*/ 888 h 1128"/>
              <a:gd name="T62" fmla="*/ 549 w 1057"/>
              <a:gd name="T63" fmla="*/ 928 h 1128"/>
              <a:gd name="T64" fmla="*/ 535 w 1057"/>
              <a:gd name="T65" fmla="*/ 977 h 1128"/>
              <a:gd name="T66" fmla="*/ 553 w 1057"/>
              <a:gd name="T67" fmla="*/ 990 h 1128"/>
              <a:gd name="T68" fmla="*/ 642 w 1057"/>
              <a:gd name="T69" fmla="*/ 1079 h 1128"/>
              <a:gd name="T70" fmla="*/ 678 w 1057"/>
              <a:gd name="T71" fmla="*/ 1119 h 1128"/>
              <a:gd name="T72" fmla="*/ 745 w 1057"/>
              <a:gd name="T73" fmla="*/ 1128 h 1128"/>
              <a:gd name="T74" fmla="*/ 763 w 1057"/>
              <a:gd name="T75" fmla="*/ 1061 h 1128"/>
              <a:gd name="T76" fmla="*/ 843 w 1057"/>
              <a:gd name="T77" fmla="*/ 954 h 1128"/>
              <a:gd name="T78" fmla="*/ 839 w 1057"/>
              <a:gd name="T79" fmla="*/ 883 h 1128"/>
              <a:gd name="T80" fmla="*/ 790 w 1057"/>
              <a:gd name="T81" fmla="*/ 874 h 1128"/>
              <a:gd name="T82" fmla="*/ 700 w 1057"/>
              <a:gd name="T83" fmla="*/ 830 h 1128"/>
              <a:gd name="T84" fmla="*/ 691 w 1057"/>
              <a:gd name="T85" fmla="*/ 758 h 1128"/>
              <a:gd name="T86" fmla="*/ 736 w 1057"/>
              <a:gd name="T87" fmla="*/ 678 h 1128"/>
              <a:gd name="T88" fmla="*/ 799 w 1057"/>
              <a:gd name="T89" fmla="*/ 562 h 1128"/>
              <a:gd name="T90" fmla="*/ 772 w 1057"/>
              <a:gd name="T91" fmla="*/ 526 h 1128"/>
              <a:gd name="T92" fmla="*/ 754 w 1057"/>
              <a:gd name="T93" fmla="*/ 500 h 1128"/>
              <a:gd name="T94" fmla="*/ 812 w 1057"/>
              <a:gd name="T95" fmla="*/ 464 h 1128"/>
              <a:gd name="T96" fmla="*/ 839 w 1057"/>
              <a:gd name="T97" fmla="*/ 424 h 1128"/>
              <a:gd name="T98" fmla="*/ 834 w 1057"/>
              <a:gd name="T99" fmla="*/ 357 h 1128"/>
              <a:gd name="T100" fmla="*/ 856 w 1057"/>
              <a:gd name="T101" fmla="*/ 348 h 1128"/>
              <a:gd name="T102" fmla="*/ 879 w 1057"/>
              <a:gd name="T103" fmla="*/ 370 h 1128"/>
              <a:gd name="T104" fmla="*/ 928 w 1057"/>
              <a:gd name="T105" fmla="*/ 339 h 1128"/>
              <a:gd name="T106" fmla="*/ 972 w 1057"/>
              <a:gd name="T107" fmla="*/ 339 h 1128"/>
              <a:gd name="T108" fmla="*/ 1004 w 1057"/>
              <a:gd name="T109" fmla="*/ 361 h 1128"/>
              <a:gd name="T110" fmla="*/ 1057 w 1057"/>
              <a:gd name="T111" fmla="*/ 343 h 1128"/>
              <a:gd name="T112" fmla="*/ 1039 w 1057"/>
              <a:gd name="T113" fmla="*/ 268 h 1128"/>
              <a:gd name="T114" fmla="*/ 995 w 1057"/>
              <a:gd name="T115" fmla="*/ 219 h 1128"/>
              <a:gd name="T116" fmla="*/ 946 w 1057"/>
              <a:gd name="T117" fmla="*/ 165 h 1128"/>
              <a:gd name="T118" fmla="*/ 932 w 1057"/>
              <a:gd name="T119" fmla="*/ 80 h 1128"/>
              <a:gd name="T120" fmla="*/ 892 w 1057"/>
              <a:gd name="T121" fmla="*/ 71 h 1128"/>
              <a:gd name="T122" fmla="*/ 834 w 1057"/>
              <a:gd name="T123" fmla="*/ 5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57" h="1128">
                <a:moveTo>
                  <a:pt x="834" y="5"/>
                </a:moveTo>
                <a:lnTo>
                  <a:pt x="834" y="5"/>
                </a:lnTo>
                <a:lnTo>
                  <a:pt x="830" y="13"/>
                </a:lnTo>
                <a:lnTo>
                  <a:pt x="830" y="13"/>
                </a:lnTo>
                <a:lnTo>
                  <a:pt x="825" y="27"/>
                </a:lnTo>
                <a:lnTo>
                  <a:pt x="812" y="62"/>
                </a:lnTo>
                <a:lnTo>
                  <a:pt x="799" y="85"/>
                </a:lnTo>
                <a:lnTo>
                  <a:pt x="781" y="98"/>
                </a:lnTo>
                <a:lnTo>
                  <a:pt x="758" y="112"/>
                </a:lnTo>
                <a:lnTo>
                  <a:pt x="732" y="120"/>
                </a:lnTo>
                <a:lnTo>
                  <a:pt x="732" y="120"/>
                </a:lnTo>
                <a:lnTo>
                  <a:pt x="687" y="120"/>
                </a:lnTo>
                <a:lnTo>
                  <a:pt x="674" y="120"/>
                </a:lnTo>
                <a:lnTo>
                  <a:pt x="674" y="107"/>
                </a:lnTo>
                <a:lnTo>
                  <a:pt x="678" y="89"/>
                </a:lnTo>
                <a:lnTo>
                  <a:pt x="678" y="89"/>
                </a:lnTo>
                <a:lnTo>
                  <a:pt x="674" y="62"/>
                </a:lnTo>
                <a:lnTo>
                  <a:pt x="665" y="40"/>
                </a:lnTo>
                <a:lnTo>
                  <a:pt x="660" y="36"/>
                </a:lnTo>
                <a:lnTo>
                  <a:pt x="647" y="31"/>
                </a:lnTo>
                <a:lnTo>
                  <a:pt x="638" y="27"/>
                </a:lnTo>
                <a:lnTo>
                  <a:pt x="625" y="27"/>
                </a:lnTo>
                <a:lnTo>
                  <a:pt x="625" y="27"/>
                </a:lnTo>
                <a:lnTo>
                  <a:pt x="602" y="40"/>
                </a:lnTo>
                <a:lnTo>
                  <a:pt x="580" y="54"/>
                </a:lnTo>
                <a:lnTo>
                  <a:pt x="549" y="67"/>
                </a:lnTo>
                <a:lnTo>
                  <a:pt x="518" y="76"/>
                </a:lnTo>
                <a:lnTo>
                  <a:pt x="482" y="80"/>
                </a:lnTo>
                <a:lnTo>
                  <a:pt x="442" y="80"/>
                </a:lnTo>
                <a:lnTo>
                  <a:pt x="424" y="71"/>
                </a:lnTo>
                <a:lnTo>
                  <a:pt x="406" y="67"/>
                </a:lnTo>
                <a:lnTo>
                  <a:pt x="406" y="67"/>
                </a:lnTo>
                <a:lnTo>
                  <a:pt x="375" y="80"/>
                </a:lnTo>
                <a:lnTo>
                  <a:pt x="348" y="94"/>
                </a:lnTo>
                <a:lnTo>
                  <a:pt x="330" y="107"/>
                </a:lnTo>
                <a:lnTo>
                  <a:pt x="330" y="107"/>
                </a:lnTo>
                <a:lnTo>
                  <a:pt x="326" y="112"/>
                </a:lnTo>
                <a:lnTo>
                  <a:pt x="317" y="112"/>
                </a:lnTo>
                <a:lnTo>
                  <a:pt x="303" y="112"/>
                </a:lnTo>
                <a:lnTo>
                  <a:pt x="281" y="107"/>
                </a:lnTo>
                <a:lnTo>
                  <a:pt x="281" y="107"/>
                </a:lnTo>
                <a:lnTo>
                  <a:pt x="281" y="107"/>
                </a:lnTo>
                <a:lnTo>
                  <a:pt x="277" y="116"/>
                </a:lnTo>
                <a:lnTo>
                  <a:pt x="268" y="134"/>
                </a:lnTo>
                <a:lnTo>
                  <a:pt x="246" y="156"/>
                </a:lnTo>
                <a:lnTo>
                  <a:pt x="210" y="183"/>
                </a:lnTo>
                <a:lnTo>
                  <a:pt x="210" y="183"/>
                </a:lnTo>
                <a:lnTo>
                  <a:pt x="201" y="196"/>
                </a:lnTo>
                <a:lnTo>
                  <a:pt x="201" y="205"/>
                </a:lnTo>
                <a:lnTo>
                  <a:pt x="205" y="214"/>
                </a:lnTo>
                <a:lnTo>
                  <a:pt x="219" y="219"/>
                </a:lnTo>
                <a:lnTo>
                  <a:pt x="246" y="228"/>
                </a:lnTo>
                <a:lnTo>
                  <a:pt x="263" y="232"/>
                </a:lnTo>
                <a:lnTo>
                  <a:pt x="263" y="232"/>
                </a:lnTo>
                <a:lnTo>
                  <a:pt x="281" y="236"/>
                </a:lnTo>
                <a:lnTo>
                  <a:pt x="317" y="254"/>
                </a:lnTo>
                <a:lnTo>
                  <a:pt x="335" y="268"/>
                </a:lnTo>
                <a:lnTo>
                  <a:pt x="344" y="285"/>
                </a:lnTo>
                <a:lnTo>
                  <a:pt x="348" y="294"/>
                </a:lnTo>
                <a:lnTo>
                  <a:pt x="348" y="303"/>
                </a:lnTo>
                <a:lnTo>
                  <a:pt x="344" y="312"/>
                </a:lnTo>
                <a:lnTo>
                  <a:pt x="335" y="321"/>
                </a:lnTo>
                <a:lnTo>
                  <a:pt x="303" y="361"/>
                </a:lnTo>
                <a:lnTo>
                  <a:pt x="228" y="361"/>
                </a:lnTo>
                <a:lnTo>
                  <a:pt x="228" y="361"/>
                </a:lnTo>
                <a:lnTo>
                  <a:pt x="188" y="375"/>
                </a:lnTo>
                <a:lnTo>
                  <a:pt x="147" y="379"/>
                </a:lnTo>
                <a:lnTo>
                  <a:pt x="130" y="379"/>
                </a:lnTo>
                <a:lnTo>
                  <a:pt x="112" y="375"/>
                </a:lnTo>
                <a:lnTo>
                  <a:pt x="112" y="375"/>
                </a:lnTo>
                <a:lnTo>
                  <a:pt x="36" y="352"/>
                </a:lnTo>
                <a:lnTo>
                  <a:pt x="0" y="343"/>
                </a:lnTo>
                <a:lnTo>
                  <a:pt x="0" y="406"/>
                </a:lnTo>
                <a:lnTo>
                  <a:pt x="0" y="406"/>
                </a:lnTo>
                <a:lnTo>
                  <a:pt x="9" y="419"/>
                </a:lnTo>
                <a:lnTo>
                  <a:pt x="36" y="446"/>
                </a:lnTo>
                <a:lnTo>
                  <a:pt x="49" y="459"/>
                </a:lnTo>
                <a:lnTo>
                  <a:pt x="58" y="482"/>
                </a:lnTo>
                <a:lnTo>
                  <a:pt x="63" y="500"/>
                </a:lnTo>
                <a:lnTo>
                  <a:pt x="58" y="517"/>
                </a:lnTo>
                <a:lnTo>
                  <a:pt x="58" y="517"/>
                </a:lnTo>
                <a:lnTo>
                  <a:pt x="67" y="540"/>
                </a:lnTo>
                <a:lnTo>
                  <a:pt x="76" y="562"/>
                </a:lnTo>
                <a:lnTo>
                  <a:pt x="89" y="589"/>
                </a:lnTo>
                <a:lnTo>
                  <a:pt x="112" y="616"/>
                </a:lnTo>
                <a:lnTo>
                  <a:pt x="138" y="647"/>
                </a:lnTo>
                <a:lnTo>
                  <a:pt x="174" y="673"/>
                </a:lnTo>
                <a:lnTo>
                  <a:pt x="214" y="691"/>
                </a:lnTo>
                <a:lnTo>
                  <a:pt x="214" y="691"/>
                </a:lnTo>
                <a:lnTo>
                  <a:pt x="223" y="696"/>
                </a:lnTo>
                <a:lnTo>
                  <a:pt x="241" y="709"/>
                </a:lnTo>
                <a:lnTo>
                  <a:pt x="250" y="723"/>
                </a:lnTo>
                <a:lnTo>
                  <a:pt x="259" y="740"/>
                </a:lnTo>
                <a:lnTo>
                  <a:pt x="263" y="763"/>
                </a:lnTo>
                <a:lnTo>
                  <a:pt x="268" y="794"/>
                </a:lnTo>
                <a:lnTo>
                  <a:pt x="268" y="794"/>
                </a:lnTo>
                <a:lnTo>
                  <a:pt x="277" y="852"/>
                </a:lnTo>
                <a:lnTo>
                  <a:pt x="286" y="888"/>
                </a:lnTo>
                <a:lnTo>
                  <a:pt x="295" y="910"/>
                </a:lnTo>
                <a:lnTo>
                  <a:pt x="299" y="919"/>
                </a:lnTo>
                <a:lnTo>
                  <a:pt x="353" y="977"/>
                </a:lnTo>
                <a:lnTo>
                  <a:pt x="353" y="977"/>
                </a:lnTo>
                <a:lnTo>
                  <a:pt x="361" y="981"/>
                </a:lnTo>
                <a:lnTo>
                  <a:pt x="370" y="986"/>
                </a:lnTo>
                <a:lnTo>
                  <a:pt x="379" y="986"/>
                </a:lnTo>
                <a:lnTo>
                  <a:pt x="388" y="981"/>
                </a:lnTo>
                <a:lnTo>
                  <a:pt x="393" y="977"/>
                </a:lnTo>
                <a:lnTo>
                  <a:pt x="397" y="963"/>
                </a:lnTo>
                <a:lnTo>
                  <a:pt x="397" y="963"/>
                </a:lnTo>
                <a:lnTo>
                  <a:pt x="402" y="946"/>
                </a:lnTo>
                <a:lnTo>
                  <a:pt x="406" y="937"/>
                </a:lnTo>
                <a:lnTo>
                  <a:pt x="419" y="923"/>
                </a:lnTo>
                <a:lnTo>
                  <a:pt x="428" y="919"/>
                </a:lnTo>
                <a:lnTo>
                  <a:pt x="433" y="919"/>
                </a:lnTo>
                <a:lnTo>
                  <a:pt x="433" y="919"/>
                </a:lnTo>
                <a:lnTo>
                  <a:pt x="455" y="896"/>
                </a:lnTo>
                <a:lnTo>
                  <a:pt x="468" y="874"/>
                </a:lnTo>
                <a:lnTo>
                  <a:pt x="473" y="865"/>
                </a:lnTo>
                <a:lnTo>
                  <a:pt x="473" y="865"/>
                </a:lnTo>
                <a:lnTo>
                  <a:pt x="491" y="861"/>
                </a:lnTo>
                <a:lnTo>
                  <a:pt x="509" y="865"/>
                </a:lnTo>
                <a:lnTo>
                  <a:pt x="526" y="870"/>
                </a:lnTo>
                <a:lnTo>
                  <a:pt x="544" y="879"/>
                </a:lnTo>
                <a:lnTo>
                  <a:pt x="553" y="888"/>
                </a:lnTo>
                <a:lnTo>
                  <a:pt x="558" y="896"/>
                </a:lnTo>
                <a:lnTo>
                  <a:pt x="558" y="905"/>
                </a:lnTo>
                <a:lnTo>
                  <a:pt x="558" y="914"/>
                </a:lnTo>
                <a:lnTo>
                  <a:pt x="549" y="928"/>
                </a:lnTo>
                <a:lnTo>
                  <a:pt x="549" y="928"/>
                </a:lnTo>
                <a:lnTo>
                  <a:pt x="540" y="950"/>
                </a:lnTo>
                <a:lnTo>
                  <a:pt x="535" y="963"/>
                </a:lnTo>
                <a:lnTo>
                  <a:pt x="535" y="977"/>
                </a:lnTo>
                <a:lnTo>
                  <a:pt x="535" y="986"/>
                </a:lnTo>
                <a:lnTo>
                  <a:pt x="549" y="990"/>
                </a:lnTo>
                <a:lnTo>
                  <a:pt x="553" y="990"/>
                </a:lnTo>
                <a:lnTo>
                  <a:pt x="553" y="990"/>
                </a:lnTo>
                <a:lnTo>
                  <a:pt x="562" y="999"/>
                </a:lnTo>
                <a:lnTo>
                  <a:pt x="593" y="1017"/>
                </a:lnTo>
                <a:lnTo>
                  <a:pt x="625" y="1053"/>
                </a:lnTo>
                <a:lnTo>
                  <a:pt x="642" y="1079"/>
                </a:lnTo>
                <a:lnTo>
                  <a:pt x="656" y="1106"/>
                </a:lnTo>
                <a:lnTo>
                  <a:pt x="656" y="1106"/>
                </a:lnTo>
                <a:lnTo>
                  <a:pt x="660" y="1111"/>
                </a:lnTo>
                <a:lnTo>
                  <a:pt x="678" y="1119"/>
                </a:lnTo>
                <a:lnTo>
                  <a:pt x="691" y="1124"/>
                </a:lnTo>
                <a:lnTo>
                  <a:pt x="705" y="1128"/>
                </a:lnTo>
                <a:lnTo>
                  <a:pt x="723" y="1128"/>
                </a:lnTo>
                <a:lnTo>
                  <a:pt x="745" y="1128"/>
                </a:lnTo>
                <a:lnTo>
                  <a:pt x="749" y="1124"/>
                </a:lnTo>
                <a:lnTo>
                  <a:pt x="749" y="1124"/>
                </a:lnTo>
                <a:lnTo>
                  <a:pt x="754" y="1097"/>
                </a:lnTo>
                <a:lnTo>
                  <a:pt x="763" y="1061"/>
                </a:lnTo>
                <a:lnTo>
                  <a:pt x="785" y="1026"/>
                </a:lnTo>
                <a:lnTo>
                  <a:pt x="816" y="986"/>
                </a:lnTo>
                <a:lnTo>
                  <a:pt x="816" y="986"/>
                </a:lnTo>
                <a:lnTo>
                  <a:pt x="843" y="954"/>
                </a:lnTo>
                <a:lnTo>
                  <a:pt x="856" y="928"/>
                </a:lnTo>
                <a:lnTo>
                  <a:pt x="856" y="910"/>
                </a:lnTo>
                <a:lnTo>
                  <a:pt x="852" y="892"/>
                </a:lnTo>
                <a:lnTo>
                  <a:pt x="839" y="883"/>
                </a:lnTo>
                <a:lnTo>
                  <a:pt x="821" y="874"/>
                </a:lnTo>
                <a:lnTo>
                  <a:pt x="807" y="874"/>
                </a:lnTo>
                <a:lnTo>
                  <a:pt x="790" y="874"/>
                </a:lnTo>
                <a:lnTo>
                  <a:pt x="790" y="874"/>
                </a:lnTo>
                <a:lnTo>
                  <a:pt x="763" y="870"/>
                </a:lnTo>
                <a:lnTo>
                  <a:pt x="736" y="856"/>
                </a:lnTo>
                <a:lnTo>
                  <a:pt x="714" y="843"/>
                </a:lnTo>
                <a:lnTo>
                  <a:pt x="700" y="830"/>
                </a:lnTo>
                <a:lnTo>
                  <a:pt x="691" y="816"/>
                </a:lnTo>
                <a:lnTo>
                  <a:pt x="687" y="798"/>
                </a:lnTo>
                <a:lnTo>
                  <a:pt x="687" y="781"/>
                </a:lnTo>
                <a:lnTo>
                  <a:pt x="691" y="758"/>
                </a:lnTo>
                <a:lnTo>
                  <a:pt x="700" y="736"/>
                </a:lnTo>
                <a:lnTo>
                  <a:pt x="714" y="709"/>
                </a:lnTo>
                <a:lnTo>
                  <a:pt x="736" y="678"/>
                </a:lnTo>
                <a:lnTo>
                  <a:pt x="736" y="678"/>
                </a:lnTo>
                <a:lnTo>
                  <a:pt x="776" y="629"/>
                </a:lnTo>
                <a:lnTo>
                  <a:pt x="794" y="589"/>
                </a:lnTo>
                <a:lnTo>
                  <a:pt x="799" y="575"/>
                </a:lnTo>
                <a:lnTo>
                  <a:pt x="799" y="562"/>
                </a:lnTo>
                <a:lnTo>
                  <a:pt x="799" y="553"/>
                </a:lnTo>
                <a:lnTo>
                  <a:pt x="794" y="544"/>
                </a:lnTo>
                <a:lnTo>
                  <a:pt x="781" y="531"/>
                </a:lnTo>
                <a:lnTo>
                  <a:pt x="772" y="526"/>
                </a:lnTo>
                <a:lnTo>
                  <a:pt x="754" y="526"/>
                </a:lnTo>
                <a:lnTo>
                  <a:pt x="754" y="526"/>
                </a:lnTo>
                <a:lnTo>
                  <a:pt x="754" y="517"/>
                </a:lnTo>
                <a:lnTo>
                  <a:pt x="754" y="500"/>
                </a:lnTo>
                <a:lnTo>
                  <a:pt x="758" y="491"/>
                </a:lnTo>
                <a:lnTo>
                  <a:pt x="772" y="477"/>
                </a:lnTo>
                <a:lnTo>
                  <a:pt x="785" y="468"/>
                </a:lnTo>
                <a:lnTo>
                  <a:pt x="812" y="464"/>
                </a:lnTo>
                <a:lnTo>
                  <a:pt x="812" y="464"/>
                </a:lnTo>
                <a:lnTo>
                  <a:pt x="825" y="455"/>
                </a:lnTo>
                <a:lnTo>
                  <a:pt x="830" y="442"/>
                </a:lnTo>
                <a:lnTo>
                  <a:pt x="839" y="424"/>
                </a:lnTo>
                <a:lnTo>
                  <a:pt x="839" y="406"/>
                </a:lnTo>
                <a:lnTo>
                  <a:pt x="839" y="370"/>
                </a:lnTo>
                <a:lnTo>
                  <a:pt x="834" y="357"/>
                </a:lnTo>
                <a:lnTo>
                  <a:pt x="834" y="357"/>
                </a:lnTo>
                <a:lnTo>
                  <a:pt x="839" y="352"/>
                </a:lnTo>
                <a:lnTo>
                  <a:pt x="843" y="343"/>
                </a:lnTo>
                <a:lnTo>
                  <a:pt x="852" y="343"/>
                </a:lnTo>
                <a:lnTo>
                  <a:pt x="856" y="348"/>
                </a:lnTo>
                <a:lnTo>
                  <a:pt x="865" y="352"/>
                </a:lnTo>
                <a:lnTo>
                  <a:pt x="874" y="366"/>
                </a:lnTo>
                <a:lnTo>
                  <a:pt x="874" y="366"/>
                </a:lnTo>
                <a:lnTo>
                  <a:pt x="879" y="370"/>
                </a:lnTo>
                <a:lnTo>
                  <a:pt x="888" y="370"/>
                </a:lnTo>
                <a:lnTo>
                  <a:pt x="906" y="357"/>
                </a:lnTo>
                <a:lnTo>
                  <a:pt x="928" y="339"/>
                </a:lnTo>
                <a:lnTo>
                  <a:pt x="928" y="339"/>
                </a:lnTo>
                <a:lnTo>
                  <a:pt x="932" y="339"/>
                </a:lnTo>
                <a:lnTo>
                  <a:pt x="950" y="335"/>
                </a:lnTo>
                <a:lnTo>
                  <a:pt x="959" y="335"/>
                </a:lnTo>
                <a:lnTo>
                  <a:pt x="972" y="339"/>
                </a:lnTo>
                <a:lnTo>
                  <a:pt x="986" y="348"/>
                </a:lnTo>
                <a:lnTo>
                  <a:pt x="1004" y="361"/>
                </a:lnTo>
                <a:lnTo>
                  <a:pt x="1004" y="361"/>
                </a:lnTo>
                <a:lnTo>
                  <a:pt x="1004" y="361"/>
                </a:lnTo>
                <a:lnTo>
                  <a:pt x="1026" y="361"/>
                </a:lnTo>
                <a:lnTo>
                  <a:pt x="1039" y="361"/>
                </a:lnTo>
                <a:lnTo>
                  <a:pt x="1048" y="352"/>
                </a:lnTo>
                <a:lnTo>
                  <a:pt x="1057" y="343"/>
                </a:lnTo>
                <a:lnTo>
                  <a:pt x="1057" y="335"/>
                </a:lnTo>
                <a:lnTo>
                  <a:pt x="1057" y="321"/>
                </a:lnTo>
                <a:lnTo>
                  <a:pt x="1053" y="294"/>
                </a:lnTo>
                <a:lnTo>
                  <a:pt x="1039" y="268"/>
                </a:lnTo>
                <a:lnTo>
                  <a:pt x="1026" y="241"/>
                </a:lnTo>
                <a:lnTo>
                  <a:pt x="1008" y="219"/>
                </a:lnTo>
                <a:lnTo>
                  <a:pt x="1008" y="219"/>
                </a:lnTo>
                <a:lnTo>
                  <a:pt x="995" y="219"/>
                </a:lnTo>
                <a:lnTo>
                  <a:pt x="986" y="214"/>
                </a:lnTo>
                <a:lnTo>
                  <a:pt x="968" y="205"/>
                </a:lnTo>
                <a:lnTo>
                  <a:pt x="955" y="187"/>
                </a:lnTo>
                <a:lnTo>
                  <a:pt x="946" y="165"/>
                </a:lnTo>
                <a:lnTo>
                  <a:pt x="941" y="120"/>
                </a:lnTo>
                <a:lnTo>
                  <a:pt x="937" y="94"/>
                </a:lnTo>
                <a:lnTo>
                  <a:pt x="937" y="94"/>
                </a:lnTo>
                <a:lnTo>
                  <a:pt x="932" y="80"/>
                </a:lnTo>
                <a:lnTo>
                  <a:pt x="923" y="76"/>
                </a:lnTo>
                <a:lnTo>
                  <a:pt x="901" y="71"/>
                </a:lnTo>
                <a:lnTo>
                  <a:pt x="901" y="71"/>
                </a:lnTo>
                <a:lnTo>
                  <a:pt x="892" y="71"/>
                </a:lnTo>
                <a:lnTo>
                  <a:pt x="883" y="62"/>
                </a:lnTo>
                <a:lnTo>
                  <a:pt x="861" y="36"/>
                </a:lnTo>
                <a:lnTo>
                  <a:pt x="834" y="0"/>
                </a:lnTo>
                <a:lnTo>
                  <a:pt x="834" y="5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7559675" y="3172618"/>
            <a:ext cx="1528762" cy="1579562"/>
          </a:xfrm>
          <a:custGeom>
            <a:avLst/>
            <a:gdLst>
              <a:gd name="T0" fmla="*/ 18 w 963"/>
              <a:gd name="T1" fmla="*/ 442 h 995"/>
              <a:gd name="T2" fmla="*/ 49 w 963"/>
              <a:gd name="T3" fmla="*/ 388 h 995"/>
              <a:gd name="T4" fmla="*/ 27 w 963"/>
              <a:gd name="T5" fmla="*/ 344 h 995"/>
              <a:gd name="T6" fmla="*/ 14 w 963"/>
              <a:gd name="T7" fmla="*/ 321 h 995"/>
              <a:gd name="T8" fmla="*/ 58 w 963"/>
              <a:gd name="T9" fmla="*/ 312 h 995"/>
              <a:gd name="T10" fmla="*/ 112 w 963"/>
              <a:gd name="T11" fmla="*/ 277 h 995"/>
              <a:gd name="T12" fmla="*/ 183 w 963"/>
              <a:gd name="T13" fmla="*/ 299 h 995"/>
              <a:gd name="T14" fmla="*/ 210 w 963"/>
              <a:gd name="T15" fmla="*/ 326 h 995"/>
              <a:gd name="T16" fmla="*/ 232 w 963"/>
              <a:gd name="T17" fmla="*/ 277 h 995"/>
              <a:gd name="T18" fmla="*/ 299 w 963"/>
              <a:gd name="T19" fmla="*/ 228 h 995"/>
              <a:gd name="T20" fmla="*/ 312 w 963"/>
              <a:gd name="T21" fmla="*/ 187 h 995"/>
              <a:gd name="T22" fmla="*/ 339 w 963"/>
              <a:gd name="T23" fmla="*/ 80 h 995"/>
              <a:gd name="T24" fmla="*/ 410 w 963"/>
              <a:gd name="T25" fmla="*/ 58 h 995"/>
              <a:gd name="T26" fmla="*/ 464 w 963"/>
              <a:gd name="T27" fmla="*/ 40 h 995"/>
              <a:gd name="T28" fmla="*/ 544 w 963"/>
              <a:gd name="T29" fmla="*/ 0 h 995"/>
              <a:gd name="T30" fmla="*/ 593 w 963"/>
              <a:gd name="T31" fmla="*/ 13 h 995"/>
              <a:gd name="T32" fmla="*/ 607 w 963"/>
              <a:gd name="T33" fmla="*/ 76 h 995"/>
              <a:gd name="T34" fmla="*/ 647 w 963"/>
              <a:gd name="T35" fmla="*/ 63 h 995"/>
              <a:gd name="T36" fmla="*/ 682 w 963"/>
              <a:gd name="T37" fmla="*/ 36 h 995"/>
              <a:gd name="T38" fmla="*/ 732 w 963"/>
              <a:gd name="T39" fmla="*/ 76 h 995"/>
              <a:gd name="T40" fmla="*/ 758 w 963"/>
              <a:gd name="T41" fmla="*/ 80 h 995"/>
              <a:gd name="T42" fmla="*/ 785 w 963"/>
              <a:gd name="T43" fmla="*/ 45 h 995"/>
              <a:gd name="T44" fmla="*/ 825 w 963"/>
              <a:gd name="T45" fmla="*/ 22 h 995"/>
              <a:gd name="T46" fmla="*/ 905 w 963"/>
              <a:gd name="T47" fmla="*/ 49 h 995"/>
              <a:gd name="T48" fmla="*/ 963 w 963"/>
              <a:gd name="T49" fmla="*/ 40 h 995"/>
              <a:gd name="T50" fmla="*/ 941 w 963"/>
              <a:gd name="T51" fmla="*/ 80 h 995"/>
              <a:gd name="T52" fmla="*/ 901 w 963"/>
              <a:gd name="T53" fmla="*/ 103 h 995"/>
              <a:gd name="T54" fmla="*/ 905 w 963"/>
              <a:gd name="T55" fmla="*/ 129 h 995"/>
              <a:gd name="T56" fmla="*/ 946 w 963"/>
              <a:gd name="T57" fmla="*/ 161 h 995"/>
              <a:gd name="T58" fmla="*/ 946 w 963"/>
              <a:gd name="T59" fmla="*/ 219 h 995"/>
              <a:gd name="T60" fmla="*/ 892 w 963"/>
              <a:gd name="T61" fmla="*/ 236 h 995"/>
              <a:gd name="T62" fmla="*/ 905 w 963"/>
              <a:gd name="T63" fmla="*/ 410 h 995"/>
              <a:gd name="T64" fmla="*/ 888 w 963"/>
              <a:gd name="T65" fmla="*/ 509 h 995"/>
              <a:gd name="T66" fmla="*/ 852 w 963"/>
              <a:gd name="T67" fmla="*/ 535 h 995"/>
              <a:gd name="T68" fmla="*/ 807 w 963"/>
              <a:gd name="T69" fmla="*/ 517 h 995"/>
              <a:gd name="T70" fmla="*/ 723 w 963"/>
              <a:gd name="T71" fmla="*/ 517 h 995"/>
              <a:gd name="T72" fmla="*/ 633 w 963"/>
              <a:gd name="T73" fmla="*/ 589 h 995"/>
              <a:gd name="T74" fmla="*/ 620 w 963"/>
              <a:gd name="T75" fmla="*/ 624 h 995"/>
              <a:gd name="T76" fmla="*/ 567 w 963"/>
              <a:gd name="T77" fmla="*/ 647 h 995"/>
              <a:gd name="T78" fmla="*/ 464 w 963"/>
              <a:gd name="T79" fmla="*/ 754 h 995"/>
              <a:gd name="T80" fmla="*/ 455 w 963"/>
              <a:gd name="T81" fmla="*/ 794 h 995"/>
              <a:gd name="T82" fmla="*/ 410 w 963"/>
              <a:gd name="T83" fmla="*/ 821 h 995"/>
              <a:gd name="T84" fmla="*/ 433 w 963"/>
              <a:gd name="T85" fmla="*/ 852 h 995"/>
              <a:gd name="T86" fmla="*/ 433 w 963"/>
              <a:gd name="T87" fmla="*/ 901 h 995"/>
              <a:gd name="T88" fmla="*/ 468 w 963"/>
              <a:gd name="T89" fmla="*/ 959 h 995"/>
              <a:gd name="T90" fmla="*/ 451 w 963"/>
              <a:gd name="T91" fmla="*/ 995 h 995"/>
              <a:gd name="T92" fmla="*/ 397 w 963"/>
              <a:gd name="T93" fmla="*/ 954 h 995"/>
              <a:gd name="T94" fmla="*/ 299 w 963"/>
              <a:gd name="T95" fmla="*/ 892 h 995"/>
              <a:gd name="T96" fmla="*/ 272 w 963"/>
              <a:gd name="T97" fmla="*/ 905 h 995"/>
              <a:gd name="T98" fmla="*/ 228 w 963"/>
              <a:gd name="T99" fmla="*/ 928 h 995"/>
              <a:gd name="T100" fmla="*/ 187 w 963"/>
              <a:gd name="T101" fmla="*/ 888 h 995"/>
              <a:gd name="T102" fmla="*/ 192 w 963"/>
              <a:gd name="T103" fmla="*/ 865 h 995"/>
              <a:gd name="T104" fmla="*/ 223 w 963"/>
              <a:gd name="T105" fmla="*/ 839 h 995"/>
              <a:gd name="T106" fmla="*/ 192 w 963"/>
              <a:gd name="T107" fmla="*/ 745 h 995"/>
              <a:gd name="T108" fmla="*/ 152 w 963"/>
              <a:gd name="T109" fmla="*/ 718 h 995"/>
              <a:gd name="T110" fmla="*/ 107 w 963"/>
              <a:gd name="T111" fmla="*/ 624 h 995"/>
              <a:gd name="T112" fmla="*/ 89 w 963"/>
              <a:gd name="T113" fmla="*/ 580 h 995"/>
              <a:gd name="T114" fmla="*/ 49 w 963"/>
              <a:gd name="T115" fmla="*/ 566 h 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63" h="995">
                <a:moveTo>
                  <a:pt x="0" y="504"/>
                </a:moveTo>
                <a:lnTo>
                  <a:pt x="0" y="504"/>
                </a:lnTo>
                <a:lnTo>
                  <a:pt x="9" y="464"/>
                </a:lnTo>
                <a:lnTo>
                  <a:pt x="18" y="442"/>
                </a:lnTo>
                <a:lnTo>
                  <a:pt x="31" y="424"/>
                </a:lnTo>
                <a:lnTo>
                  <a:pt x="31" y="424"/>
                </a:lnTo>
                <a:lnTo>
                  <a:pt x="45" y="406"/>
                </a:lnTo>
                <a:lnTo>
                  <a:pt x="49" y="388"/>
                </a:lnTo>
                <a:lnTo>
                  <a:pt x="49" y="375"/>
                </a:lnTo>
                <a:lnTo>
                  <a:pt x="45" y="366"/>
                </a:lnTo>
                <a:lnTo>
                  <a:pt x="36" y="352"/>
                </a:lnTo>
                <a:lnTo>
                  <a:pt x="27" y="344"/>
                </a:lnTo>
                <a:lnTo>
                  <a:pt x="27" y="344"/>
                </a:lnTo>
                <a:lnTo>
                  <a:pt x="18" y="335"/>
                </a:lnTo>
                <a:lnTo>
                  <a:pt x="14" y="326"/>
                </a:lnTo>
                <a:lnTo>
                  <a:pt x="14" y="321"/>
                </a:lnTo>
                <a:lnTo>
                  <a:pt x="22" y="317"/>
                </a:lnTo>
                <a:lnTo>
                  <a:pt x="40" y="312"/>
                </a:lnTo>
                <a:lnTo>
                  <a:pt x="58" y="312"/>
                </a:lnTo>
                <a:lnTo>
                  <a:pt x="58" y="312"/>
                </a:lnTo>
                <a:lnTo>
                  <a:pt x="72" y="308"/>
                </a:lnTo>
                <a:lnTo>
                  <a:pt x="85" y="299"/>
                </a:lnTo>
                <a:lnTo>
                  <a:pt x="98" y="286"/>
                </a:lnTo>
                <a:lnTo>
                  <a:pt x="112" y="277"/>
                </a:lnTo>
                <a:lnTo>
                  <a:pt x="116" y="290"/>
                </a:lnTo>
                <a:lnTo>
                  <a:pt x="130" y="303"/>
                </a:lnTo>
                <a:lnTo>
                  <a:pt x="147" y="303"/>
                </a:lnTo>
                <a:lnTo>
                  <a:pt x="183" y="299"/>
                </a:lnTo>
                <a:lnTo>
                  <a:pt x="183" y="299"/>
                </a:lnTo>
                <a:lnTo>
                  <a:pt x="196" y="317"/>
                </a:lnTo>
                <a:lnTo>
                  <a:pt x="210" y="326"/>
                </a:lnTo>
                <a:lnTo>
                  <a:pt x="210" y="326"/>
                </a:lnTo>
                <a:lnTo>
                  <a:pt x="214" y="321"/>
                </a:lnTo>
                <a:lnTo>
                  <a:pt x="214" y="321"/>
                </a:lnTo>
                <a:lnTo>
                  <a:pt x="219" y="303"/>
                </a:lnTo>
                <a:lnTo>
                  <a:pt x="232" y="277"/>
                </a:lnTo>
                <a:lnTo>
                  <a:pt x="254" y="236"/>
                </a:lnTo>
                <a:lnTo>
                  <a:pt x="254" y="236"/>
                </a:lnTo>
                <a:lnTo>
                  <a:pt x="281" y="236"/>
                </a:lnTo>
                <a:lnTo>
                  <a:pt x="299" y="228"/>
                </a:lnTo>
                <a:lnTo>
                  <a:pt x="308" y="223"/>
                </a:lnTo>
                <a:lnTo>
                  <a:pt x="312" y="214"/>
                </a:lnTo>
                <a:lnTo>
                  <a:pt x="312" y="196"/>
                </a:lnTo>
                <a:lnTo>
                  <a:pt x="312" y="187"/>
                </a:lnTo>
                <a:lnTo>
                  <a:pt x="312" y="187"/>
                </a:lnTo>
                <a:lnTo>
                  <a:pt x="312" y="143"/>
                </a:lnTo>
                <a:lnTo>
                  <a:pt x="321" y="107"/>
                </a:lnTo>
                <a:lnTo>
                  <a:pt x="339" y="80"/>
                </a:lnTo>
                <a:lnTo>
                  <a:pt x="352" y="67"/>
                </a:lnTo>
                <a:lnTo>
                  <a:pt x="370" y="63"/>
                </a:lnTo>
                <a:lnTo>
                  <a:pt x="388" y="58"/>
                </a:lnTo>
                <a:lnTo>
                  <a:pt x="410" y="58"/>
                </a:lnTo>
                <a:lnTo>
                  <a:pt x="410" y="58"/>
                </a:lnTo>
                <a:lnTo>
                  <a:pt x="437" y="58"/>
                </a:lnTo>
                <a:lnTo>
                  <a:pt x="455" y="54"/>
                </a:lnTo>
                <a:lnTo>
                  <a:pt x="464" y="40"/>
                </a:lnTo>
                <a:lnTo>
                  <a:pt x="464" y="40"/>
                </a:lnTo>
                <a:lnTo>
                  <a:pt x="482" y="27"/>
                </a:lnTo>
                <a:lnTo>
                  <a:pt x="509" y="13"/>
                </a:lnTo>
                <a:lnTo>
                  <a:pt x="544" y="0"/>
                </a:lnTo>
                <a:lnTo>
                  <a:pt x="544" y="0"/>
                </a:lnTo>
                <a:lnTo>
                  <a:pt x="567" y="5"/>
                </a:lnTo>
                <a:lnTo>
                  <a:pt x="584" y="9"/>
                </a:lnTo>
                <a:lnTo>
                  <a:pt x="593" y="13"/>
                </a:lnTo>
                <a:lnTo>
                  <a:pt x="598" y="63"/>
                </a:lnTo>
                <a:lnTo>
                  <a:pt x="598" y="63"/>
                </a:lnTo>
                <a:lnTo>
                  <a:pt x="602" y="71"/>
                </a:lnTo>
                <a:lnTo>
                  <a:pt x="607" y="76"/>
                </a:lnTo>
                <a:lnTo>
                  <a:pt x="611" y="80"/>
                </a:lnTo>
                <a:lnTo>
                  <a:pt x="620" y="80"/>
                </a:lnTo>
                <a:lnTo>
                  <a:pt x="633" y="76"/>
                </a:lnTo>
                <a:lnTo>
                  <a:pt x="647" y="63"/>
                </a:lnTo>
                <a:lnTo>
                  <a:pt x="669" y="40"/>
                </a:lnTo>
                <a:lnTo>
                  <a:pt x="669" y="40"/>
                </a:lnTo>
                <a:lnTo>
                  <a:pt x="674" y="36"/>
                </a:lnTo>
                <a:lnTo>
                  <a:pt x="682" y="36"/>
                </a:lnTo>
                <a:lnTo>
                  <a:pt x="691" y="36"/>
                </a:lnTo>
                <a:lnTo>
                  <a:pt x="700" y="45"/>
                </a:lnTo>
                <a:lnTo>
                  <a:pt x="714" y="58"/>
                </a:lnTo>
                <a:lnTo>
                  <a:pt x="732" y="76"/>
                </a:lnTo>
                <a:lnTo>
                  <a:pt x="732" y="76"/>
                </a:lnTo>
                <a:lnTo>
                  <a:pt x="732" y="80"/>
                </a:lnTo>
                <a:lnTo>
                  <a:pt x="740" y="80"/>
                </a:lnTo>
                <a:lnTo>
                  <a:pt x="758" y="80"/>
                </a:lnTo>
                <a:lnTo>
                  <a:pt x="763" y="76"/>
                </a:lnTo>
                <a:lnTo>
                  <a:pt x="772" y="67"/>
                </a:lnTo>
                <a:lnTo>
                  <a:pt x="772" y="67"/>
                </a:lnTo>
                <a:lnTo>
                  <a:pt x="785" y="45"/>
                </a:lnTo>
                <a:lnTo>
                  <a:pt x="794" y="36"/>
                </a:lnTo>
                <a:lnTo>
                  <a:pt x="803" y="27"/>
                </a:lnTo>
                <a:lnTo>
                  <a:pt x="812" y="22"/>
                </a:lnTo>
                <a:lnTo>
                  <a:pt x="825" y="22"/>
                </a:lnTo>
                <a:lnTo>
                  <a:pt x="843" y="31"/>
                </a:lnTo>
                <a:lnTo>
                  <a:pt x="861" y="49"/>
                </a:lnTo>
                <a:lnTo>
                  <a:pt x="861" y="49"/>
                </a:lnTo>
                <a:lnTo>
                  <a:pt x="905" y="49"/>
                </a:lnTo>
                <a:lnTo>
                  <a:pt x="941" y="49"/>
                </a:lnTo>
                <a:lnTo>
                  <a:pt x="955" y="45"/>
                </a:lnTo>
                <a:lnTo>
                  <a:pt x="963" y="40"/>
                </a:lnTo>
                <a:lnTo>
                  <a:pt x="963" y="40"/>
                </a:lnTo>
                <a:lnTo>
                  <a:pt x="963" y="40"/>
                </a:lnTo>
                <a:lnTo>
                  <a:pt x="963" y="40"/>
                </a:lnTo>
                <a:lnTo>
                  <a:pt x="955" y="63"/>
                </a:lnTo>
                <a:lnTo>
                  <a:pt x="941" y="80"/>
                </a:lnTo>
                <a:lnTo>
                  <a:pt x="932" y="89"/>
                </a:lnTo>
                <a:lnTo>
                  <a:pt x="919" y="94"/>
                </a:lnTo>
                <a:lnTo>
                  <a:pt x="919" y="94"/>
                </a:lnTo>
                <a:lnTo>
                  <a:pt x="901" y="103"/>
                </a:lnTo>
                <a:lnTo>
                  <a:pt x="897" y="107"/>
                </a:lnTo>
                <a:lnTo>
                  <a:pt x="897" y="112"/>
                </a:lnTo>
                <a:lnTo>
                  <a:pt x="901" y="121"/>
                </a:lnTo>
                <a:lnTo>
                  <a:pt x="905" y="129"/>
                </a:lnTo>
                <a:lnTo>
                  <a:pt x="928" y="143"/>
                </a:lnTo>
                <a:lnTo>
                  <a:pt x="928" y="143"/>
                </a:lnTo>
                <a:lnTo>
                  <a:pt x="941" y="152"/>
                </a:lnTo>
                <a:lnTo>
                  <a:pt x="946" y="161"/>
                </a:lnTo>
                <a:lnTo>
                  <a:pt x="950" y="174"/>
                </a:lnTo>
                <a:lnTo>
                  <a:pt x="950" y="187"/>
                </a:lnTo>
                <a:lnTo>
                  <a:pt x="946" y="210"/>
                </a:lnTo>
                <a:lnTo>
                  <a:pt x="946" y="219"/>
                </a:lnTo>
                <a:lnTo>
                  <a:pt x="946" y="219"/>
                </a:lnTo>
                <a:lnTo>
                  <a:pt x="919" y="219"/>
                </a:lnTo>
                <a:lnTo>
                  <a:pt x="901" y="228"/>
                </a:lnTo>
                <a:lnTo>
                  <a:pt x="892" y="236"/>
                </a:lnTo>
                <a:lnTo>
                  <a:pt x="883" y="245"/>
                </a:lnTo>
                <a:lnTo>
                  <a:pt x="879" y="259"/>
                </a:lnTo>
                <a:lnTo>
                  <a:pt x="883" y="263"/>
                </a:lnTo>
                <a:lnTo>
                  <a:pt x="905" y="410"/>
                </a:lnTo>
                <a:lnTo>
                  <a:pt x="905" y="410"/>
                </a:lnTo>
                <a:lnTo>
                  <a:pt x="901" y="468"/>
                </a:lnTo>
                <a:lnTo>
                  <a:pt x="892" y="491"/>
                </a:lnTo>
                <a:lnTo>
                  <a:pt x="888" y="509"/>
                </a:lnTo>
                <a:lnTo>
                  <a:pt x="879" y="517"/>
                </a:lnTo>
                <a:lnTo>
                  <a:pt x="870" y="526"/>
                </a:lnTo>
                <a:lnTo>
                  <a:pt x="861" y="531"/>
                </a:lnTo>
                <a:lnTo>
                  <a:pt x="852" y="535"/>
                </a:lnTo>
                <a:lnTo>
                  <a:pt x="834" y="535"/>
                </a:lnTo>
                <a:lnTo>
                  <a:pt x="821" y="531"/>
                </a:lnTo>
                <a:lnTo>
                  <a:pt x="807" y="517"/>
                </a:lnTo>
                <a:lnTo>
                  <a:pt x="807" y="517"/>
                </a:lnTo>
                <a:lnTo>
                  <a:pt x="794" y="513"/>
                </a:lnTo>
                <a:lnTo>
                  <a:pt x="781" y="509"/>
                </a:lnTo>
                <a:lnTo>
                  <a:pt x="754" y="509"/>
                </a:lnTo>
                <a:lnTo>
                  <a:pt x="723" y="517"/>
                </a:lnTo>
                <a:lnTo>
                  <a:pt x="696" y="531"/>
                </a:lnTo>
                <a:lnTo>
                  <a:pt x="669" y="549"/>
                </a:lnTo>
                <a:lnTo>
                  <a:pt x="651" y="566"/>
                </a:lnTo>
                <a:lnTo>
                  <a:pt x="633" y="589"/>
                </a:lnTo>
                <a:lnTo>
                  <a:pt x="629" y="602"/>
                </a:lnTo>
                <a:lnTo>
                  <a:pt x="629" y="602"/>
                </a:lnTo>
                <a:lnTo>
                  <a:pt x="625" y="616"/>
                </a:lnTo>
                <a:lnTo>
                  <a:pt x="620" y="624"/>
                </a:lnTo>
                <a:lnTo>
                  <a:pt x="607" y="633"/>
                </a:lnTo>
                <a:lnTo>
                  <a:pt x="598" y="642"/>
                </a:lnTo>
                <a:lnTo>
                  <a:pt x="575" y="647"/>
                </a:lnTo>
                <a:lnTo>
                  <a:pt x="567" y="647"/>
                </a:lnTo>
                <a:lnTo>
                  <a:pt x="567" y="647"/>
                </a:lnTo>
                <a:lnTo>
                  <a:pt x="526" y="682"/>
                </a:lnTo>
                <a:lnTo>
                  <a:pt x="495" y="718"/>
                </a:lnTo>
                <a:lnTo>
                  <a:pt x="464" y="754"/>
                </a:lnTo>
                <a:lnTo>
                  <a:pt x="464" y="754"/>
                </a:lnTo>
                <a:lnTo>
                  <a:pt x="464" y="767"/>
                </a:lnTo>
                <a:lnTo>
                  <a:pt x="460" y="781"/>
                </a:lnTo>
                <a:lnTo>
                  <a:pt x="455" y="794"/>
                </a:lnTo>
                <a:lnTo>
                  <a:pt x="455" y="794"/>
                </a:lnTo>
                <a:lnTo>
                  <a:pt x="428" y="798"/>
                </a:lnTo>
                <a:lnTo>
                  <a:pt x="415" y="807"/>
                </a:lnTo>
                <a:lnTo>
                  <a:pt x="410" y="821"/>
                </a:lnTo>
                <a:lnTo>
                  <a:pt x="415" y="830"/>
                </a:lnTo>
                <a:lnTo>
                  <a:pt x="428" y="843"/>
                </a:lnTo>
                <a:lnTo>
                  <a:pt x="433" y="852"/>
                </a:lnTo>
                <a:lnTo>
                  <a:pt x="433" y="852"/>
                </a:lnTo>
                <a:lnTo>
                  <a:pt x="424" y="874"/>
                </a:lnTo>
                <a:lnTo>
                  <a:pt x="424" y="888"/>
                </a:lnTo>
                <a:lnTo>
                  <a:pt x="424" y="897"/>
                </a:lnTo>
                <a:lnTo>
                  <a:pt x="433" y="901"/>
                </a:lnTo>
                <a:lnTo>
                  <a:pt x="433" y="901"/>
                </a:lnTo>
                <a:lnTo>
                  <a:pt x="451" y="914"/>
                </a:lnTo>
                <a:lnTo>
                  <a:pt x="460" y="937"/>
                </a:lnTo>
                <a:lnTo>
                  <a:pt x="468" y="959"/>
                </a:lnTo>
                <a:lnTo>
                  <a:pt x="468" y="977"/>
                </a:lnTo>
                <a:lnTo>
                  <a:pt x="464" y="990"/>
                </a:lnTo>
                <a:lnTo>
                  <a:pt x="455" y="995"/>
                </a:lnTo>
                <a:lnTo>
                  <a:pt x="451" y="995"/>
                </a:lnTo>
                <a:lnTo>
                  <a:pt x="437" y="990"/>
                </a:lnTo>
                <a:lnTo>
                  <a:pt x="428" y="986"/>
                </a:lnTo>
                <a:lnTo>
                  <a:pt x="397" y="954"/>
                </a:lnTo>
                <a:lnTo>
                  <a:pt x="397" y="954"/>
                </a:lnTo>
                <a:lnTo>
                  <a:pt x="361" y="923"/>
                </a:lnTo>
                <a:lnTo>
                  <a:pt x="335" y="905"/>
                </a:lnTo>
                <a:lnTo>
                  <a:pt x="317" y="897"/>
                </a:lnTo>
                <a:lnTo>
                  <a:pt x="299" y="892"/>
                </a:lnTo>
                <a:lnTo>
                  <a:pt x="286" y="897"/>
                </a:lnTo>
                <a:lnTo>
                  <a:pt x="277" y="901"/>
                </a:lnTo>
                <a:lnTo>
                  <a:pt x="272" y="905"/>
                </a:lnTo>
                <a:lnTo>
                  <a:pt x="272" y="905"/>
                </a:lnTo>
                <a:lnTo>
                  <a:pt x="259" y="919"/>
                </a:lnTo>
                <a:lnTo>
                  <a:pt x="250" y="928"/>
                </a:lnTo>
                <a:lnTo>
                  <a:pt x="241" y="928"/>
                </a:lnTo>
                <a:lnTo>
                  <a:pt x="228" y="928"/>
                </a:lnTo>
                <a:lnTo>
                  <a:pt x="214" y="923"/>
                </a:lnTo>
                <a:lnTo>
                  <a:pt x="210" y="919"/>
                </a:lnTo>
                <a:lnTo>
                  <a:pt x="210" y="919"/>
                </a:lnTo>
                <a:lnTo>
                  <a:pt x="187" y="888"/>
                </a:lnTo>
                <a:lnTo>
                  <a:pt x="170" y="865"/>
                </a:lnTo>
                <a:lnTo>
                  <a:pt x="170" y="865"/>
                </a:lnTo>
                <a:lnTo>
                  <a:pt x="170" y="865"/>
                </a:lnTo>
                <a:lnTo>
                  <a:pt x="192" y="865"/>
                </a:lnTo>
                <a:lnTo>
                  <a:pt x="205" y="865"/>
                </a:lnTo>
                <a:lnTo>
                  <a:pt x="214" y="856"/>
                </a:lnTo>
                <a:lnTo>
                  <a:pt x="223" y="847"/>
                </a:lnTo>
                <a:lnTo>
                  <a:pt x="223" y="839"/>
                </a:lnTo>
                <a:lnTo>
                  <a:pt x="223" y="825"/>
                </a:lnTo>
                <a:lnTo>
                  <a:pt x="219" y="798"/>
                </a:lnTo>
                <a:lnTo>
                  <a:pt x="205" y="772"/>
                </a:lnTo>
                <a:lnTo>
                  <a:pt x="192" y="745"/>
                </a:lnTo>
                <a:lnTo>
                  <a:pt x="174" y="723"/>
                </a:lnTo>
                <a:lnTo>
                  <a:pt x="174" y="723"/>
                </a:lnTo>
                <a:lnTo>
                  <a:pt x="161" y="723"/>
                </a:lnTo>
                <a:lnTo>
                  <a:pt x="152" y="718"/>
                </a:lnTo>
                <a:lnTo>
                  <a:pt x="134" y="709"/>
                </a:lnTo>
                <a:lnTo>
                  <a:pt x="121" y="691"/>
                </a:lnTo>
                <a:lnTo>
                  <a:pt x="112" y="669"/>
                </a:lnTo>
                <a:lnTo>
                  <a:pt x="107" y="624"/>
                </a:lnTo>
                <a:lnTo>
                  <a:pt x="103" y="598"/>
                </a:lnTo>
                <a:lnTo>
                  <a:pt x="103" y="598"/>
                </a:lnTo>
                <a:lnTo>
                  <a:pt x="98" y="584"/>
                </a:lnTo>
                <a:lnTo>
                  <a:pt x="89" y="580"/>
                </a:lnTo>
                <a:lnTo>
                  <a:pt x="67" y="575"/>
                </a:lnTo>
                <a:lnTo>
                  <a:pt x="67" y="575"/>
                </a:lnTo>
                <a:lnTo>
                  <a:pt x="58" y="575"/>
                </a:lnTo>
                <a:lnTo>
                  <a:pt x="49" y="566"/>
                </a:lnTo>
                <a:lnTo>
                  <a:pt x="27" y="540"/>
                </a:lnTo>
                <a:lnTo>
                  <a:pt x="0" y="504"/>
                </a:lnTo>
                <a:lnTo>
                  <a:pt x="0" y="50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8918575" y="3448843"/>
            <a:ext cx="2840037" cy="3065462"/>
          </a:xfrm>
          <a:custGeom>
            <a:avLst/>
            <a:gdLst>
              <a:gd name="T0" fmla="*/ 1740 w 1789"/>
              <a:gd name="T1" fmla="*/ 803 h 1931"/>
              <a:gd name="T2" fmla="*/ 1789 w 1789"/>
              <a:gd name="T3" fmla="*/ 615 h 1931"/>
              <a:gd name="T4" fmla="*/ 1726 w 1789"/>
              <a:gd name="T5" fmla="*/ 468 h 1931"/>
              <a:gd name="T6" fmla="*/ 1601 w 1789"/>
              <a:gd name="T7" fmla="*/ 450 h 1931"/>
              <a:gd name="T8" fmla="*/ 1468 w 1789"/>
              <a:gd name="T9" fmla="*/ 424 h 1931"/>
              <a:gd name="T10" fmla="*/ 1427 w 1789"/>
              <a:gd name="T11" fmla="*/ 437 h 1931"/>
              <a:gd name="T12" fmla="*/ 1262 w 1789"/>
              <a:gd name="T13" fmla="*/ 477 h 1931"/>
              <a:gd name="T14" fmla="*/ 1329 w 1789"/>
              <a:gd name="T15" fmla="*/ 397 h 1931"/>
              <a:gd name="T16" fmla="*/ 1285 w 1789"/>
              <a:gd name="T17" fmla="*/ 290 h 1931"/>
              <a:gd name="T18" fmla="*/ 1338 w 1789"/>
              <a:gd name="T19" fmla="*/ 210 h 1931"/>
              <a:gd name="T20" fmla="*/ 1387 w 1789"/>
              <a:gd name="T21" fmla="*/ 187 h 1931"/>
              <a:gd name="T22" fmla="*/ 1468 w 1789"/>
              <a:gd name="T23" fmla="*/ 192 h 1931"/>
              <a:gd name="T24" fmla="*/ 1459 w 1789"/>
              <a:gd name="T25" fmla="*/ 103 h 1931"/>
              <a:gd name="T26" fmla="*/ 1329 w 1789"/>
              <a:gd name="T27" fmla="*/ 71 h 1931"/>
              <a:gd name="T28" fmla="*/ 1178 w 1789"/>
              <a:gd name="T29" fmla="*/ 0 h 1931"/>
              <a:gd name="T30" fmla="*/ 968 w 1789"/>
              <a:gd name="T31" fmla="*/ 89 h 1931"/>
              <a:gd name="T32" fmla="*/ 825 w 1789"/>
              <a:gd name="T33" fmla="*/ 116 h 1931"/>
              <a:gd name="T34" fmla="*/ 750 w 1789"/>
              <a:gd name="T35" fmla="*/ 85 h 1931"/>
              <a:gd name="T36" fmla="*/ 692 w 1789"/>
              <a:gd name="T37" fmla="*/ 80 h 1931"/>
              <a:gd name="T38" fmla="*/ 406 w 1789"/>
              <a:gd name="T39" fmla="*/ 54 h 1931"/>
              <a:gd name="T40" fmla="*/ 393 w 1789"/>
              <a:gd name="T41" fmla="*/ 419 h 1931"/>
              <a:gd name="T42" fmla="*/ 326 w 1789"/>
              <a:gd name="T43" fmla="*/ 553 h 1931"/>
              <a:gd name="T44" fmla="*/ 281 w 1789"/>
              <a:gd name="T45" fmla="*/ 642 h 1931"/>
              <a:gd name="T46" fmla="*/ 121 w 1789"/>
              <a:gd name="T47" fmla="*/ 629 h 1931"/>
              <a:gd name="T48" fmla="*/ 18 w 1789"/>
              <a:gd name="T49" fmla="*/ 651 h 1931"/>
              <a:gd name="T50" fmla="*/ 9 w 1789"/>
              <a:gd name="T51" fmla="*/ 754 h 1931"/>
              <a:gd name="T52" fmla="*/ 116 w 1789"/>
              <a:gd name="T53" fmla="*/ 763 h 1931"/>
              <a:gd name="T54" fmla="*/ 143 w 1789"/>
              <a:gd name="T55" fmla="*/ 794 h 1931"/>
              <a:gd name="T56" fmla="*/ 197 w 1789"/>
              <a:gd name="T57" fmla="*/ 874 h 1931"/>
              <a:gd name="T58" fmla="*/ 223 w 1789"/>
              <a:gd name="T59" fmla="*/ 901 h 1931"/>
              <a:gd name="T60" fmla="*/ 299 w 1789"/>
              <a:gd name="T61" fmla="*/ 937 h 1931"/>
              <a:gd name="T62" fmla="*/ 264 w 1789"/>
              <a:gd name="T63" fmla="*/ 1026 h 1931"/>
              <a:gd name="T64" fmla="*/ 348 w 1789"/>
              <a:gd name="T65" fmla="*/ 1102 h 1931"/>
              <a:gd name="T66" fmla="*/ 406 w 1789"/>
              <a:gd name="T67" fmla="*/ 1173 h 1931"/>
              <a:gd name="T68" fmla="*/ 571 w 1789"/>
              <a:gd name="T69" fmla="*/ 1209 h 1931"/>
              <a:gd name="T70" fmla="*/ 522 w 1789"/>
              <a:gd name="T71" fmla="*/ 1320 h 1931"/>
              <a:gd name="T72" fmla="*/ 446 w 1789"/>
              <a:gd name="T73" fmla="*/ 1485 h 1931"/>
              <a:gd name="T74" fmla="*/ 513 w 1789"/>
              <a:gd name="T75" fmla="*/ 1606 h 1931"/>
              <a:gd name="T76" fmla="*/ 531 w 1789"/>
              <a:gd name="T77" fmla="*/ 1708 h 1931"/>
              <a:gd name="T78" fmla="*/ 562 w 1789"/>
              <a:gd name="T79" fmla="*/ 1708 h 1931"/>
              <a:gd name="T80" fmla="*/ 687 w 1789"/>
              <a:gd name="T81" fmla="*/ 1846 h 1931"/>
              <a:gd name="T82" fmla="*/ 745 w 1789"/>
              <a:gd name="T83" fmla="*/ 1927 h 1931"/>
              <a:gd name="T84" fmla="*/ 839 w 1789"/>
              <a:gd name="T85" fmla="*/ 1744 h 1931"/>
              <a:gd name="T86" fmla="*/ 879 w 1789"/>
              <a:gd name="T87" fmla="*/ 1686 h 1931"/>
              <a:gd name="T88" fmla="*/ 1111 w 1789"/>
              <a:gd name="T89" fmla="*/ 1820 h 1931"/>
              <a:gd name="T90" fmla="*/ 1142 w 1789"/>
              <a:gd name="T91" fmla="*/ 1735 h 1931"/>
              <a:gd name="T92" fmla="*/ 1160 w 1789"/>
              <a:gd name="T93" fmla="*/ 1664 h 1931"/>
              <a:gd name="T94" fmla="*/ 1022 w 1789"/>
              <a:gd name="T95" fmla="*/ 1650 h 1931"/>
              <a:gd name="T96" fmla="*/ 1066 w 1789"/>
              <a:gd name="T97" fmla="*/ 1606 h 1931"/>
              <a:gd name="T98" fmla="*/ 1325 w 1789"/>
              <a:gd name="T99" fmla="*/ 1695 h 1931"/>
              <a:gd name="T100" fmla="*/ 1392 w 1789"/>
              <a:gd name="T101" fmla="*/ 1637 h 1931"/>
              <a:gd name="T102" fmla="*/ 1459 w 1789"/>
              <a:gd name="T103" fmla="*/ 1574 h 1931"/>
              <a:gd name="T104" fmla="*/ 1575 w 1789"/>
              <a:gd name="T105" fmla="*/ 1432 h 1931"/>
              <a:gd name="T106" fmla="*/ 1566 w 1789"/>
              <a:gd name="T107" fmla="*/ 1307 h 1931"/>
              <a:gd name="T108" fmla="*/ 1552 w 1789"/>
              <a:gd name="T109" fmla="*/ 1226 h 1931"/>
              <a:gd name="T110" fmla="*/ 1463 w 1789"/>
              <a:gd name="T111" fmla="*/ 1218 h 1931"/>
              <a:gd name="T112" fmla="*/ 1552 w 1789"/>
              <a:gd name="T113" fmla="*/ 1057 h 1931"/>
              <a:gd name="T114" fmla="*/ 1570 w 1789"/>
              <a:gd name="T115" fmla="*/ 937 h 1931"/>
              <a:gd name="T116" fmla="*/ 1570 w 1789"/>
              <a:gd name="T117" fmla="*/ 856 h 19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89" h="1931">
                <a:moveTo>
                  <a:pt x="1704" y="834"/>
                </a:moveTo>
                <a:lnTo>
                  <a:pt x="1704" y="834"/>
                </a:lnTo>
                <a:lnTo>
                  <a:pt x="1717" y="834"/>
                </a:lnTo>
                <a:lnTo>
                  <a:pt x="1726" y="825"/>
                </a:lnTo>
                <a:lnTo>
                  <a:pt x="1735" y="816"/>
                </a:lnTo>
                <a:lnTo>
                  <a:pt x="1740" y="803"/>
                </a:lnTo>
                <a:lnTo>
                  <a:pt x="1740" y="780"/>
                </a:lnTo>
                <a:lnTo>
                  <a:pt x="1726" y="754"/>
                </a:lnTo>
                <a:lnTo>
                  <a:pt x="1700" y="718"/>
                </a:lnTo>
                <a:lnTo>
                  <a:pt x="1789" y="678"/>
                </a:lnTo>
                <a:lnTo>
                  <a:pt x="1789" y="638"/>
                </a:lnTo>
                <a:lnTo>
                  <a:pt x="1789" y="615"/>
                </a:lnTo>
                <a:lnTo>
                  <a:pt x="1775" y="593"/>
                </a:lnTo>
                <a:lnTo>
                  <a:pt x="1757" y="575"/>
                </a:lnTo>
                <a:lnTo>
                  <a:pt x="1744" y="531"/>
                </a:lnTo>
                <a:lnTo>
                  <a:pt x="1744" y="504"/>
                </a:lnTo>
                <a:lnTo>
                  <a:pt x="1740" y="482"/>
                </a:lnTo>
                <a:lnTo>
                  <a:pt x="1726" y="468"/>
                </a:lnTo>
                <a:lnTo>
                  <a:pt x="1708" y="459"/>
                </a:lnTo>
                <a:lnTo>
                  <a:pt x="1691" y="455"/>
                </a:lnTo>
                <a:lnTo>
                  <a:pt x="1668" y="450"/>
                </a:lnTo>
                <a:lnTo>
                  <a:pt x="1655" y="450"/>
                </a:lnTo>
                <a:lnTo>
                  <a:pt x="1633" y="450"/>
                </a:lnTo>
                <a:lnTo>
                  <a:pt x="1601" y="450"/>
                </a:lnTo>
                <a:lnTo>
                  <a:pt x="1557" y="464"/>
                </a:lnTo>
                <a:lnTo>
                  <a:pt x="1526" y="491"/>
                </a:lnTo>
                <a:lnTo>
                  <a:pt x="1485" y="486"/>
                </a:lnTo>
                <a:lnTo>
                  <a:pt x="1485" y="455"/>
                </a:lnTo>
                <a:lnTo>
                  <a:pt x="1485" y="424"/>
                </a:lnTo>
                <a:lnTo>
                  <a:pt x="1468" y="424"/>
                </a:lnTo>
                <a:lnTo>
                  <a:pt x="1468" y="424"/>
                </a:lnTo>
                <a:lnTo>
                  <a:pt x="1454" y="424"/>
                </a:lnTo>
                <a:lnTo>
                  <a:pt x="1454" y="424"/>
                </a:lnTo>
                <a:lnTo>
                  <a:pt x="1445" y="428"/>
                </a:lnTo>
                <a:lnTo>
                  <a:pt x="1432" y="433"/>
                </a:lnTo>
                <a:lnTo>
                  <a:pt x="1427" y="437"/>
                </a:lnTo>
                <a:lnTo>
                  <a:pt x="1374" y="468"/>
                </a:lnTo>
                <a:lnTo>
                  <a:pt x="1356" y="482"/>
                </a:lnTo>
                <a:lnTo>
                  <a:pt x="1329" y="495"/>
                </a:lnTo>
                <a:lnTo>
                  <a:pt x="1298" y="508"/>
                </a:lnTo>
                <a:lnTo>
                  <a:pt x="1271" y="500"/>
                </a:lnTo>
                <a:lnTo>
                  <a:pt x="1262" y="477"/>
                </a:lnTo>
                <a:lnTo>
                  <a:pt x="1254" y="455"/>
                </a:lnTo>
                <a:lnTo>
                  <a:pt x="1254" y="433"/>
                </a:lnTo>
                <a:lnTo>
                  <a:pt x="1276" y="410"/>
                </a:lnTo>
                <a:lnTo>
                  <a:pt x="1325" y="401"/>
                </a:lnTo>
                <a:lnTo>
                  <a:pt x="1329" y="397"/>
                </a:lnTo>
                <a:lnTo>
                  <a:pt x="1329" y="397"/>
                </a:lnTo>
                <a:lnTo>
                  <a:pt x="1312" y="375"/>
                </a:lnTo>
                <a:lnTo>
                  <a:pt x="1289" y="343"/>
                </a:lnTo>
                <a:lnTo>
                  <a:pt x="1276" y="308"/>
                </a:lnTo>
                <a:lnTo>
                  <a:pt x="1276" y="294"/>
                </a:lnTo>
                <a:lnTo>
                  <a:pt x="1285" y="290"/>
                </a:lnTo>
                <a:lnTo>
                  <a:pt x="1285" y="290"/>
                </a:lnTo>
                <a:lnTo>
                  <a:pt x="1294" y="285"/>
                </a:lnTo>
                <a:lnTo>
                  <a:pt x="1303" y="281"/>
                </a:lnTo>
                <a:lnTo>
                  <a:pt x="1316" y="259"/>
                </a:lnTo>
                <a:lnTo>
                  <a:pt x="1329" y="227"/>
                </a:lnTo>
                <a:lnTo>
                  <a:pt x="1329" y="227"/>
                </a:lnTo>
                <a:lnTo>
                  <a:pt x="1338" y="210"/>
                </a:lnTo>
                <a:lnTo>
                  <a:pt x="1347" y="196"/>
                </a:lnTo>
                <a:lnTo>
                  <a:pt x="1356" y="187"/>
                </a:lnTo>
                <a:lnTo>
                  <a:pt x="1365" y="183"/>
                </a:lnTo>
                <a:lnTo>
                  <a:pt x="1383" y="183"/>
                </a:lnTo>
                <a:lnTo>
                  <a:pt x="1387" y="187"/>
                </a:lnTo>
                <a:lnTo>
                  <a:pt x="1387" y="187"/>
                </a:lnTo>
                <a:lnTo>
                  <a:pt x="1436" y="201"/>
                </a:lnTo>
                <a:lnTo>
                  <a:pt x="1454" y="201"/>
                </a:lnTo>
                <a:lnTo>
                  <a:pt x="1463" y="201"/>
                </a:lnTo>
                <a:lnTo>
                  <a:pt x="1468" y="201"/>
                </a:lnTo>
                <a:lnTo>
                  <a:pt x="1468" y="196"/>
                </a:lnTo>
                <a:lnTo>
                  <a:pt x="1468" y="192"/>
                </a:lnTo>
                <a:lnTo>
                  <a:pt x="1468" y="192"/>
                </a:lnTo>
                <a:lnTo>
                  <a:pt x="1477" y="170"/>
                </a:lnTo>
                <a:lnTo>
                  <a:pt x="1477" y="147"/>
                </a:lnTo>
                <a:lnTo>
                  <a:pt x="1472" y="129"/>
                </a:lnTo>
                <a:lnTo>
                  <a:pt x="1468" y="112"/>
                </a:lnTo>
                <a:lnTo>
                  <a:pt x="1459" y="103"/>
                </a:lnTo>
                <a:lnTo>
                  <a:pt x="1445" y="94"/>
                </a:lnTo>
                <a:lnTo>
                  <a:pt x="1419" y="80"/>
                </a:lnTo>
                <a:lnTo>
                  <a:pt x="1387" y="71"/>
                </a:lnTo>
                <a:lnTo>
                  <a:pt x="1356" y="71"/>
                </a:lnTo>
                <a:lnTo>
                  <a:pt x="1329" y="71"/>
                </a:lnTo>
                <a:lnTo>
                  <a:pt x="1329" y="71"/>
                </a:lnTo>
                <a:lnTo>
                  <a:pt x="1294" y="45"/>
                </a:lnTo>
                <a:lnTo>
                  <a:pt x="1262" y="27"/>
                </a:lnTo>
                <a:lnTo>
                  <a:pt x="1236" y="13"/>
                </a:lnTo>
                <a:lnTo>
                  <a:pt x="1218" y="4"/>
                </a:lnTo>
                <a:lnTo>
                  <a:pt x="1187" y="0"/>
                </a:lnTo>
                <a:lnTo>
                  <a:pt x="1178" y="0"/>
                </a:lnTo>
                <a:lnTo>
                  <a:pt x="1084" y="62"/>
                </a:lnTo>
                <a:lnTo>
                  <a:pt x="1084" y="62"/>
                </a:lnTo>
                <a:lnTo>
                  <a:pt x="1053" y="62"/>
                </a:lnTo>
                <a:lnTo>
                  <a:pt x="1031" y="67"/>
                </a:lnTo>
                <a:lnTo>
                  <a:pt x="990" y="76"/>
                </a:lnTo>
                <a:lnTo>
                  <a:pt x="968" y="89"/>
                </a:lnTo>
                <a:lnTo>
                  <a:pt x="964" y="94"/>
                </a:lnTo>
                <a:lnTo>
                  <a:pt x="870" y="94"/>
                </a:lnTo>
                <a:lnTo>
                  <a:pt x="870" y="94"/>
                </a:lnTo>
                <a:lnTo>
                  <a:pt x="861" y="103"/>
                </a:lnTo>
                <a:lnTo>
                  <a:pt x="848" y="112"/>
                </a:lnTo>
                <a:lnTo>
                  <a:pt x="825" y="116"/>
                </a:lnTo>
                <a:lnTo>
                  <a:pt x="808" y="120"/>
                </a:lnTo>
                <a:lnTo>
                  <a:pt x="799" y="120"/>
                </a:lnTo>
                <a:lnTo>
                  <a:pt x="776" y="103"/>
                </a:lnTo>
                <a:lnTo>
                  <a:pt x="776" y="103"/>
                </a:lnTo>
                <a:lnTo>
                  <a:pt x="750" y="85"/>
                </a:lnTo>
                <a:lnTo>
                  <a:pt x="750" y="85"/>
                </a:lnTo>
                <a:lnTo>
                  <a:pt x="736" y="80"/>
                </a:lnTo>
                <a:lnTo>
                  <a:pt x="718" y="76"/>
                </a:lnTo>
                <a:lnTo>
                  <a:pt x="718" y="76"/>
                </a:lnTo>
                <a:lnTo>
                  <a:pt x="709" y="76"/>
                </a:lnTo>
                <a:lnTo>
                  <a:pt x="701" y="76"/>
                </a:lnTo>
                <a:lnTo>
                  <a:pt x="692" y="80"/>
                </a:lnTo>
                <a:lnTo>
                  <a:pt x="643" y="147"/>
                </a:lnTo>
                <a:lnTo>
                  <a:pt x="620" y="178"/>
                </a:lnTo>
                <a:lnTo>
                  <a:pt x="607" y="187"/>
                </a:lnTo>
                <a:lnTo>
                  <a:pt x="594" y="187"/>
                </a:lnTo>
                <a:lnTo>
                  <a:pt x="553" y="165"/>
                </a:lnTo>
                <a:lnTo>
                  <a:pt x="406" y="54"/>
                </a:lnTo>
                <a:lnTo>
                  <a:pt x="406" y="161"/>
                </a:lnTo>
                <a:lnTo>
                  <a:pt x="379" y="214"/>
                </a:lnTo>
                <a:lnTo>
                  <a:pt x="366" y="277"/>
                </a:lnTo>
                <a:lnTo>
                  <a:pt x="299" y="361"/>
                </a:lnTo>
                <a:lnTo>
                  <a:pt x="295" y="419"/>
                </a:lnTo>
                <a:lnTo>
                  <a:pt x="393" y="419"/>
                </a:lnTo>
                <a:lnTo>
                  <a:pt x="388" y="477"/>
                </a:lnTo>
                <a:lnTo>
                  <a:pt x="388" y="477"/>
                </a:lnTo>
                <a:lnTo>
                  <a:pt x="375" y="486"/>
                </a:lnTo>
                <a:lnTo>
                  <a:pt x="362" y="495"/>
                </a:lnTo>
                <a:lnTo>
                  <a:pt x="339" y="522"/>
                </a:lnTo>
                <a:lnTo>
                  <a:pt x="326" y="553"/>
                </a:lnTo>
                <a:lnTo>
                  <a:pt x="322" y="580"/>
                </a:lnTo>
                <a:lnTo>
                  <a:pt x="317" y="607"/>
                </a:lnTo>
                <a:lnTo>
                  <a:pt x="317" y="629"/>
                </a:lnTo>
                <a:lnTo>
                  <a:pt x="322" y="651"/>
                </a:lnTo>
                <a:lnTo>
                  <a:pt x="322" y="651"/>
                </a:lnTo>
                <a:lnTo>
                  <a:pt x="281" y="642"/>
                </a:lnTo>
                <a:lnTo>
                  <a:pt x="246" y="638"/>
                </a:lnTo>
                <a:lnTo>
                  <a:pt x="201" y="633"/>
                </a:lnTo>
                <a:lnTo>
                  <a:pt x="174" y="638"/>
                </a:lnTo>
                <a:lnTo>
                  <a:pt x="165" y="642"/>
                </a:lnTo>
                <a:lnTo>
                  <a:pt x="165" y="642"/>
                </a:lnTo>
                <a:lnTo>
                  <a:pt x="121" y="629"/>
                </a:lnTo>
                <a:lnTo>
                  <a:pt x="90" y="624"/>
                </a:lnTo>
                <a:lnTo>
                  <a:pt x="63" y="624"/>
                </a:lnTo>
                <a:lnTo>
                  <a:pt x="41" y="629"/>
                </a:lnTo>
                <a:lnTo>
                  <a:pt x="32" y="638"/>
                </a:lnTo>
                <a:lnTo>
                  <a:pt x="23" y="647"/>
                </a:lnTo>
                <a:lnTo>
                  <a:pt x="18" y="651"/>
                </a:lnTo>
                <a:lnTo>
                  <a:pt x="18" y="651"/>
                </a:lnTo>
                <a:lnTo>
                  <a:pt x="0" y="700"/>
                </a:lnTo>
                <a:lnTo>
                  <a:pt x="0" y="718"/>
                </a:lnTo>
                <a:lnTo>
                  <a:pt x="0" y="736"/>
                </a:lnTo>
                <a:lnTo>
                  <a:pt x="5" y="745"/>
                </a:lnTo>
                <a:lnTo>
                  <a:pt x="9" y="754"/>
                </a:lnTo>
                <a:lnTo>
                  <a:pt x="23" y="763"/>
                </a:lnTo>
                <a:lnTo>
                  <a:pt x="45" y="767"/>
                </a:lnTo>
                <a:lnTo>
                  <a:pt x="63" y="767"/>
                </a:lnTo>
                <a:lnTo>
                  <a:pt x="81" y="763"/>
                </a:lnTo>
                <a:lnTo>
                  <a:pt x="81" y="763"/>
                </a:lnTo>
                <a:lnTo>
                  <a:pt x="116" y="763"/>
                </a:lnTo>
                <a:lnTo>
                  <a:pt x="130" y="763"/>
                </a:lnTo>
                <a:lnTo>
                  <a:pt x="143" y="767"/>
                </a:lnTo>
                <a:lnTo>
                  <a:pt x="148" y="772"/>
                </a:lnTo>
                <a:lnTo>
                  <a:pt x="143" y="780"/>
                </a:lnTo>
                <a:lnTo>
                  <a:pt x="143" y="780"/>
                </a:lnTo>
                <a:lnTo>
                  <a:pt x="143" y="794"/>
                </a:lnTo>
                <a:lnTo>
                  <a:pt x="148" y="803"/>
                </a:lnTo>
                <a:lnTo>
                  <a:pt x="165" y="830"/>
                </a:lnTo>
                <a:lnTo>
                  <a:pt x="188" y="852"/>
                </a:lnTo>
                <a:lnTo>
                  <a:pt x="197" y="861"/>
                </a:lnTo>
                <a:lnTo>
                  <a:pt x="197" y="861"/>
                </a:lnTo>
                <a:lnTo>
                  <a:pt x="197" y="874"/>
                </a:lnTo>
                <a:lnTo>
                  <a:pt x="201" y="883"/>
                </a:lnTo>
                <a:lnTo>
                  <a:pt x="201" y="892"/>
                </a:lnTo>
                <a:lnTo>
                  <a:pt x="210" y="896"/>
                </a:lnTo>
                <a:lnTo>
                  <a:pt x="219" y="901"/>
                </a:lnTo>
                <a:lnTo>
                  <a:pt x="223" y="901"/>
                </a:lnTo>
                <a:lnTo>
                  <a:pt x="223" y="901"/>
                </a:lnTo>
                <a:lnTo>
                  <a:pt x="255" y="896"/>
                </a:lnTo>
                <a:lnTo>
                  <a:pt x="277" y="901"/>
                </a:lnTo>
                <a:lnTo>
                  <a:pt x="290" y="910"/>
                </a:lnTo>
                <a:lnTo>
                  <a:pt x="295" y="919"/>
                </a:lnTo>
                <a:lnTo>
                  <a:pt x="299" y="928"/>
                </a:lnTo>
                <a:lnTo>
                  <a:pt x="299" y="937"/>
                </a:lnTo>
                <a:lnTo>
                  <a:pt x="295" y="946"/>
                </a:lnTo>
                <a:lnTo>
                  <a:pt x="295" y="946"/>
                </a:lnTo>
                <a:lnTo>
                  <a:pt x="281" y="968"/>
                </a:lnTo>
                <a:lnTo>
                  <a:pt x="272" y="990"/>
                </a:lnTo>
                <a:lnTo>
                  <a:pt x="268" y="1008"/>
                </a:lnTo>
                <a:lnTo>
                  <a:pt x="264" y="1026"/>
                </a:lnTo>
                <a:lnTo>
                  <a:pt x="264" y="1039"/>
                </a:lnTo>
                <a:lnTo>
                  <a:pt x="268" y="1053"/>
                </a:lnTo>
                <a:lnTo>
                  <a:pt x="281" y="1075"/>
                </a:lnTo>
                <a:lnTo>
                  <a:pt x="299" y="1088"/>
                </a:lnTo>
                <a:lnTo>
                  <a:pt x="317" y="1097"/>
                </a:lnTo>
                <a:lnTo>
                  <a:pt x="348" y="1102"/>
                </a:lnTo>
                <a:lnTo>
                  <a:pt x="348" y="1102"/>
                </a:lnTo>
                <a:lnTo>
                  <a:pt x="357" y="1106"/>
                </a:lnTo>
                <a:lnTo>
                  <a:pt x="362" y="1111"/>
                </a:lnTo>
                <a:lnTo>
                  <a:pt x="375" y="1128"/>
                </a:lnTo>
                <a:lnTo>
                  <a:pt x="388" y="1151"/>
                </a:lnTo>
                <a:lnTo>
                  <a:pt x="406" y="1173"/>
                </a:lnTo>
                <a:lnTo>
                  <a:pt x="420" y="1177"/>
                </a:lnTo>
                <a:lnTo>
                  <a:pt x="504" y="1173"/>
                </a:lnTo>
                <a:lnTo>
                  <a:pt x="504" y="1173"/>
                </a:lnTo>
                <a:lnTo>
                  <a:pt x="531" y="1182"/>
                </a:lnTo>
                <a:lnTo>
                  <a:pt x="558" y="1195"/>
                </a:lnTo>
                <a:lnTo>
                  <a:pt x="571" y="1209"/>
                </a:lnTo>
                <a:lnTo>
                  <a:pt x="585" y="1222"/>
                </a:lnTo>
                <a:lnTo>
                  <a:pt x="594" y="1244"/>
                </a:lnTo>
                <a:lnTo>
                  <a:pt x="594" y="1253"/>
                </a:lnTo>
                <a:lnTo>
                  <a:pt x="594" y="1253"/>
                </a:lnTo>
                <a:lnTo>
                  <a:pt x="558" y="1284"/>
                </a:lnTo>
                <a:lnTo>
                  <a:pt x="522" y="1320"/>
                </a:lnTo>
                <a:lnTo>
                  <a:pt x="491" y="1356"/>
                </a:lnTo>
                <a:lnTo>
                  <a:pt x="464" y="1391"/>
                </a:lnTo>
                <a:lnTo>
                  <a:pt x="451" y="1427"/>
                </a:lnTo>
                <a:lnTo>
                  <a:pt x="446" y="1445"/>
                </a:lnTo>
                <a:lnTo>
                  <a:pt x="442" y="1467"/>
                </a:lnTo>
                <a:lnTo>
                  <a:pt x="446" y="1485"/>
                </a:lnTo>
                <a:lnTo>
                  <a:pt x="451" y="1503"/>
                </a:lnTo>
                <a:lnTo>
                  <a:pt x="460" y="1521"/>
                </a:lnTo>
                <a:lnTo>
                  <a:pt x="473" y="1539"/>
                </a:lnTo>
                <a:lnTo>
                  <a:pt x="473" y="1539"/>
                </a:lnTo>
                <a:lnTo>
                  <a:pt x="495" y="1574"/>
                </a:lnTo>
                <a:lnTo>
                  <a:pt x="513" y="1606"/>
                </a:lnTo>
                <a:lnTo>
                  <a:pt x="522" y="1632"/>
                </a:lnTo>
                <a:lnTo>
                  <a:pt x="531" y="1655"/>
                </a:lnTo>
                <a:lnTo>
                  <a:pt x="531" y="1690"/>
                </a:lnTo>
                <a:lnTo>
                  <a:pt x="531" y="1704"/>
                </a:lnTo>
                <a:lnTo>
                  <a:pt x="531" y="1708"/>
                </a:lnTo>
                <a:lnTo>
                  <a:pt x="531" y="1708"/>
                </a:lnTo>
                <a:lnTo>
                  <a:pt x="536" y="1699"/>
                </a:lnTo>
                <a:lnTo>
                  <a:pt x="540" y="1695"/>
                </a:lnTo>
                <a:lnTo>
                  <a:pt x="540" y="1695"/>
                </a:lnTo>
                <a:lnTo>
                  <a:pt x="540" y="1690"/>
                </a:lnTo>
                <a:lnTo>
                  <a:pt x="544" y="1695"/>
                </a:lnTo>
                <a:lnTo>
                  <a:pt x="562" y="1708"/>
                </a:lnTo>
                <a:lnTo>
                  <a:pt x="576" y="1735"/>
                </a:lnTo>
                <a:lnTo>
                  <a:pt x="585" y="1744"/>
                </a:lnTo>
                <a:lnTo>
                  <a:pt x="585" y="1757"/>
                </a:lnTo>
                <a:lnTo>
                  <a:pt x="674" y="1806"/>
                </a:lnTo>
                <a:lnTo>
                  <a:pt x="674" y="1806"/>
                </a:lnTo>
                <a:lnTo>
                  <a:pt x="687" y="1846"/>
                </a:lnTo>
                <a:lnTo>
                  <a:pt x="701" y="1882"/>
                </a:lnTo>
                <a:lnTo>
                  <a:pt x="714" y="1913"/>
                </a:lnTo>
                <a:lnTo>
                  <a:pt x="723" y="1922"/>
                </a:lnTo>
                <a:lnTo>
                  <a:pt x="732" y="1931"/>
                </a:lnTo>
                <a:lnTo>
                  <a:pt x="736" y="1931"/>
                </a:lnTo>
                <a:lnTo>
                  <a:pt x="745" y="1927"/>
                </a:lnTo>
                <a:lnTo>
                  <a:pt x="750" y="1913"/>
                </a:lnTo>
                <a:lnTo>
                  <a:pt x="754" y="1891"/>
                </a:lnTo>
                <a:lnTo>
                  <a:pt x="763" y="1811"/>
                </a:lnTo>
                <a:lnTo>
                  <a:pt x="763" y="1811"/>
                </a:lnTo>
                <a:lnTo>
                  <a:pt x="808" y="1775"/>
                </a:lnTo>
                <a:lnTo>
                  <a:pt x="839" y="1744"/>
                </a:lnTo>
                <a:lnTo>
                  <a:pt x="848" y="1730"/>
                </a:lnTo>
                <a:lnTo>
                  <a:pt x="857" y="1717"/>
                </a:lnTo>
                <a:lnTo>
                  <a:pt x="857" y="1717"/>
                </a:lnTo>
                <a:lnTo>
                  <a:pt x="861" y="1704"/>
                </a:lnTo>
                <a:lnTo>
                  <a:pt x="866" y="1690"/>
                </a:lnTo>
                <a:lnTo>
                  <a:pt x="879" y="1686"/>
                </a:lnTo>
                <a:lnTo>
                  <a:pt x="888" y="1681"/>
                </a:lnTo>
                <a:lnTo>
                  <a:pt x="901" y="1686"/>
                </a:lnTo>
                <a:lnTo>
                  <a:pt x="910" y="1699"/>
                </a:lnTo>
                <a:lnTo>
                  <a:pt x="919" y="1722"/>
                </a:lnTo>
                <a:lnTo>
                  <a:pt x="919" y="1757"/>
                </a:lnTo>
                <a:lnTo>
                  <a:pt x="1111" y="1820"/>
                </a:lnTo>
                <a:lnTo>
                  <a:pt x="1142" y="1820"/>
                </a:lnTo>
                <a:lnTo>
                  <a:pt x="1142" y="1806"/>
                </a:lnTo>
                <a:lnTo>
                  <a:pt x="1133" y="1771"/>
                </a:lnTo>
                <a:lnTo>
                  <a:pt x="1120" y="1753"/>
                </a:lnTo>
                <a:lnTo>
                  <a:pt x="1120" y="1753"/>
                </a:lnTo>
                <a:lnTo>
                  <a:pt x="1142" y="1735"/>
                </a:lnTo>
                <a:lnTo>
                  <a:pt x="1160" y="1713"/>
                </a:lnTo>
                <a:lnTo>
                  <a:pt x="1173" y="1690"/>
                </a:lnTo>
                <a:lnTo>
                  <a:pt x="1178" y="1681"/>
                </a:lnTo>
                <a:lnTo>
                  <a:pt x="1178" y="1672"/>
                </a:lnTo>
                <a:lnTo>
                  <a:pt x="1173" y="1668"/>
                </a:lnTo>
                <a:lnTo>
                  <a:pt x="1160" y="1664"/>
                </a:lnTo>
                <a:lnTo>
                  <a:pt x="1147" y="1664"/>
                </a:lnTo>
                <a:lnTo>
                  <a:pt x="1120" y="1664"/>
                </a:lnTo>
                <a:lnTo>
                  <a:pt x="1048" y="1677"/>
                </a:lnTo>
                <a:lnTo>
                  <a:pt x="1048" y="1677"/>
                </a:lnTo>
                <a:lnTo>
                  <a:pt x="1035" y="1664"/>
                </a:lnTo>
                <a:lnTo>
                  <a:pt x="1022" y="1650"/>
                </a:lnTo>
                <a:lnTo>
                  <a:pt x="1022" y="1641"/>
                </a:lnTo>
                <a:lnTo>
                  <a:pt x="1022" y="1632"/>
                </a:lnTo>
                <a:lnTo>
                  <a:pt x="1026" y="1623"/>
                </a:lnTo>
                <a:lnTo>
                  <a:pt x="1031" y="1619"/>
                </a:lnTo>
                <a:lnTo>
                  <a:pt x="1044" y="1610"/>
                </a:lnTo>
                <a:lnTo>
                  <a:pt x="1066" y="1606"/>
                </a:lnTo>
                <a:lnTo>
                  <a:pt x="1124" y="1597"/>
                </a:lnTo>
                <a:lnTo>
                  <a:pt x="1222" y="1597"/>
                </a:lnTo>
                <a:lnTo>
                  <a:pt x="1254" y="1632"/>
                </a:lnTo>
                <a:lnTo>
                  <a:pt x="1316" y="1686"/>
                </a:lnTo>
                <a:lnTo>
                  <a:pt x="1316" y="1686"/>
                </a:lnTo>
                <a:lnTo>
                  <a:pt x="1325" y="1695"/>
                </a:lnTo>
                <a:lnTo>
                  <a:pt x="1334" y="1704"/>
                </a:lnTo>
                <a:lnTo>
                  <a:pt x="1347" y="1704"/>
                </a:lnTo>
                <a:lnTo>
                  <a:pt x="1356" y="1704"/>
                </a:lnTo>
                <a:lnTo>
                  <a:pt x="1369" y="1695"/>
                </a:lnTo>
                <a:lnTo>
                  <a:pt x="1383" y="1672"/>
                </a:lnTo>
                <a:lnTo>
                  <a:pt x="1392" y="1637"/>
                </a:lnTo>
                <a:lnTo>
                  <a:pt x="1392" y="1637"/>
                </a:lnTo>
                <a:lnTo>
                  <a:pt x="1419" y="1606"/>
                </a:lnTo>
                <a:lnTo>
                  <a:pt x="1441" y="1583"/>
                </a:lnTo>
                <a:lnTo>
                  <a:pt x="1450" y="1579"/>
                </a:lnTo>
                <a:lnTo>
                  <a:pt x="1459" y="1574"/>
                </a:lnTo>
                <a:lnTo>
                  <a:pt x="1459" y="1574"/>
                </a:lnTo>
                <a:lnTo>
                  <a:pt x="1468" y="1565"/>
                </a:lnTo>
                <a:lnTo>
                  <a:pt x="1481" y="1548"/>
                </a:lnTo>
                <a:lnTo>
                  <a:pt x="1512" y="1499"/>
                </a:lnTo>
                <a:lnTo>
                  <a:pt x="1548" y="1449"/>
                </a:lnTo>
                <a:lnTo>
                  <a:pt x="1561" y="1436"/>
                </a:lnTo>
                <a:lnTo>
                  <a:pt x="1575" y="1432"/>
                </a:lnTo>
                <a:lnTo>
                  <a:pt x="1575" y="1432"/>
                </a:lnTo>
                <a:lnTo>
                  <a:pt x="1575" y="1374"/>
                </a:lnTo>
                <a:lnTo>
                  <a:pt x="1570" y="1334"/>
                </a:lnTo>
                <a:lnTo>
                  <a:pt x="1570" y="1316"/>
                </a:lnTo>
                <a:lnTo>
                  <a:pt x="1566" y="1307"/>
                </a:lnTo>
                <a:lnTo>
                  <a:pt x="1566" y="1307"/>
                </a:lnTo>
                <a:lnTo>
                  <a:pt x="1570" y="1293"/>
                </a:lnTo>
                <a:lnTo>
                  <a:pt x="1584" y="1267"/>
                </a:lnTo>
                <a:lnTo>
                  <a:pt x="1588" y="1249"/>
                </a:lnTo>
                <a:lnTo>
                  <a:pt x="1584" y="1240"/>
                </a:lnTo>
                <a:lnTo>
                  <a:pt x="1575" y="1231"/>
                </a:lnTo>
                <a:lnTo>
                  <a:pt x="1552" y="1226"/>
                </a:lnTo>
                <a:lnTo>
                  <a:pt x="1552" y="1226"/>
                </a:lnTo>
                <a:lnTo>
                  <a:pt x="1499" y="1231"/>
                </a:lnTo>
                <a:lnTo>
                  <a:pt x="1477" y="1231"/>
                </a:lnTo>
                <a:lnTo>
                  <a:pt x="1472" y="1231"/>
                </a:lnTo>
                <a:lnTo>
                  <a:pt x="1463" y="1226"/>
                </a:lnTo>
                <a:lnTo>
                  <a:pt x="1463" y="1218"/>
                </a:lnTo>
                <a:lnTo>
                  <a:pt x="1463" y="1209"/>
                </a:lnTo>
                <a:lnTo>
                  <a:pt x="1472" y="1177"/>
                </a:lnTo>
                <a:lnTo>
                  <a:pt x="1494" y="1133"/>
                </a:lnTo>
                <a:lnTo>
                  <a:pt x="1539" y="1066"/>
                </a:lnTo>
                <a:lnTo>
                  <a:pt x="1539" y="1066"/>
                </a:lnTo>
                <a:lnTo>
                  <a:pt x="1552" y="1057"/>
                </a:lnTo>
                <a:lnTo>
                  <a:pt x="1566" y="1044"/>
                </a:lnTo>
                <a:lnTo>
                  <a:pt x="1579" y="1026"/>
                </a:lnTo>
                <a:lnTo>
                  <a:pt x="1584" y="1003"/>
                </a:lnTo>
                <a:lnTo>
                  <a:pt x="1584" y="972"/>
                </a:lnTo>
                <a:lnTo>
                  <a:pt x="1579" y="954"/>
                </a:lnTo>
                <a:lnTo>
                  <a:pt x="1570" y="937"/>
                </a:lnTo>
                <a:lnTo>
                  <a:pt x="1561" y="914"/>
                </a:lnTo>
                <a:lnTo>
                  <a:pt x="1543" y="892"/>
                </a:lnTo>
                <a:lnTo>
                  <a:pt x="1543" y="892"/>
                </a:lnTo>
                <a:lnTo>
                  <a:pt x="1548" y="883"/>
                </a:lnTo>
                <a:lnTo>
                  <a:pt x="1557" y="870"/>
                </a:lnTo>
                <a:lnTo>
                  <a:pt x="1570" y="856"/>
                </a:lnTo>
                <a:lnTo>
                  <a:pt x="1588" y="843"/>
                </a:lnTo>
                <a:lnTo>
                  <a:pt x="1619" y="834"/>
                </a:lnTo>
                <a:lnTo>
                  <a:pt x="1655" y="830"/>
                </a:lnTo>
                <a:lnTo>
                  <a:pt x="1704" y="834"/>
                </a:lnTo>
                <a:lnTo>
                  <a:pt x="1704" y="83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9769475" y="1543843"/>
            <a:ext cx="982662" cy="2032000"/>
          </a:xfrm>
          <a:custGeom>
            <a:avLst/>
            <a:gdLst>
              <a:gd name="T0" fmla="*/ 156 w 619"/>
              <a:gd name="T1" fmla="*/ 1280 h 1280"/>
              <a:gd name="T2" fmla="*/ 84 w 619"/>
              <a:gd name="T3" fmla="*/ 1276 h 1280"/>
              <a:gd name="T4" fmla="*/ 13 w 619"/>
              <a:gd name="T5" fmla="*/ 1258 h 1280"/>
              <a:gd name="T6" fmla="*/ 4 w 619"/>
              <a:gd name="T7" fmla="*/ 1249 h 1280"/>
              <a:gd name="T8" fmla="*/ 0 w 619"/>
              <a:gd name="T9" fmla="*/ 1204 h 1280"/>
              <a:gd name="T10" fmla="*/ 4 w 619"/>
              <a:gd name="T11" fmla="*/ 1089 h 1280"/>
              <a:gd name="T12" fmla="*/ 111 w 619"/>
              <a:gd name="T13" fmla="*/ 1022 h 1280"/>
              <a:gd name="T14" fmla="*/ 138 w 619"/>
              <a:gd name="T15" fmla="*/ 1004 h 1280"/>
              <a:gd name="T16" fmla="*/ 169 w 619"/>
              <a:gd name="T17" fmla="*/ 959 h 1280"/>
              <a:gd name="T18" fmla="*/ 191 w 619"/>
              <a:gd name="T19" fmla="*/ 861 h 1280"/>
              <a:gd name="T20" fmla="*/ 196 w 619"/>
              <a:gd name="T21" fmla="*/ 790 h 1280"/>
              <a:gd name="T22" fmla="*/ 249 w 619"/>
              <a:gd name="T23" fmla="*/ 705 h 1280"/>
              <a:gd name="T24" fmla="*/ 267 w 619"/>
              <a:gd name="T25" fmla="*/ 687 h 1280"/>
              <a:gd name="T26" fmla="*/ 276 w 619"/>
              <a:gd name="T27" fmla="*/ 669 h 1280"/>
              <a:gd name="T28" fmla="*/ 272 w 619"/>
              <a:gd name="T29" fmla="*/ 651 h 1280"/>
              <a:gd name="T30" fmla="*/ 254 w 619"/>
              <a:gd name="T31" fmla="*/ 643 h 1280"/>
              <a:gd name="T32" fmla="*/ 231 w 619"/>
              <a:gd name="T33" fmla="*/ 629 h 1280"/>
              <a:gd name="T34" fmla="*/ 196 w 619"/>
              <a:gd name="T35" fmla="*/ 598 h 1280"/>
              <a:gd name="T36" fmla="*/ 173 w 619"/>
              <a:gd name="T37" fmla="*/ 562 h 1280"/>
              <a:gd name="T38" fmla="*/ 173 w 619"/>
              <a:gd name="T39" fmla="*/ 531 h 1280"/>
              <a:gd name="T40" fmla="*/ 187 w 619"/>
              <a:gd name="T41" fmla="*/ 500 h 1280"/>
              <a:gd name="T42" fmla="*/ 200 w 619"/>
              <a:gd name="T43" fmla="*/ 482 h 1280"/>
              <a:gd name="T44" fmla="*/ 249 w 619"/>
              <a:gd name="T45" fmla="*/ 424 h 1280"/>
              <a:gd name="T46" fmla="*/ 272 w 619"/>
              <a:gd name="T47" fmla="*/ 379 h 1280"/>
              <a:gd name="T48" fmla="*/ 276 w 619"/>
              <a:gd name="T49" fmla="*/ 344 h 1280"/>
              <a:gd name="T50" fmla="*/ 289 w 619"/>
              <a:gd name="T51" fmla="*/ 348 h 1280"/>
              <a:gd name="T52" fmla="*/ 325 w 619"/>
              <a:gd name="T53" fmla="*/ 353 h 1280"/>
              <a:gd name="T54" fmla="*/ 365 w 619"/>
              <a:gd name="T55" fmla="*/ 330 h 1280"/>
              <a:gd name="T56" fmla="*/ 379 w 619"/>
              <a:gd name="T57" fmla="*/ 304 h 1280"/>
              <a:gd name="T58" fmla="*/ 383 w 619"/>
              <a:gd name="T59" fmla="*/ 263 h 1280"/>
              <a:gd name="T60" fmla="*/ 396 w 619"/>
              <a:gd name="T61" fmla="*/ 286 h 1280"/>
              <a:gd name="T62" fmla="*/ 419 w 619"/>
              <a:gd name="T63" fmla="*/ 317 h 1280"/>
              <a:gd name="T64" fmla="*/ 437 w 619"/>
              <a:gd name="T65" fmla="*/ 321 h 1280"/>
              <a:gd name="T66" fmla="*/ 450 w 619"/>
              <a:gd name="T67" fmla="*/ 308 h 1280"/>
              <a:gd name="T68" fmla="*/ 463 w 619"/>
              <a:gd name="T69" fmla="*/ 272 h 1280"/>
              <a:gd name="T70" fmla="*/ 477 w 619"/>
              <a:gd name="T71" fmla="*/ 205 h 1280"/>
              <a:gd name="T72" fmla="*/ 472 w 619"/>
              <a:gd name="T73" fmla="*/ 179 h 1280"/>
              <a:gd name="T74" fmla="*/ 481 w 619"/>
              <a:gd name="T75" fmla="*/ 152 h 1280"/>
              <a:gd name="T76" fmla="*/ 517 w 619"/>
              <a:gd name="T77" fmla="*/ 130 h 1280"/>
              <a:gd name="T78" fmla="*/ 544 w 619"/>
              <a:gd name="T79" fmla="*/ 121 h 1280"/>
              <a:gd name="T80" fmla="*/ 593 w 619"/>
              <a:gd name="T81" fmla="*/ 103 h 1280"/>
              <a:gd name="T82" fmla="*/ 615 w 619"/>
              <a:gd name="T83" fmla="*/ 67 h 1280"/>
              <a:gd name="T84" fmla="*/ 615 w 619"/>
              <a:gd name="T85" fmla="*/ 27 h 1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9" h="1280">
                <a:moveTo>
                  <a:pt x="156" y="1280"/>
                </a:moveTo>
                <a:lnTo>
                  <a:pt x="156" y="1280"/>
                </a:lnTo>
                <a:lnTo>
                  <a:pt x="133" y="1280"/>
                </a:lnTo>
                <a:lnTo>
                  <a:pt x="84" y="1276"/>
                </a:lnTo>
                <a:lnTo>
                  <a:pt x="31" y="1267"/>
                </a:lnTo>
                <a:lnTo>
                  <a:pt x="13" y="1258"/>
                </a:lnTo>
                <a:lnTo>
                  <a:pt x="4" y="1249"/>
                </a:lnTo>
                <a:lnTo>
                  <a:pt x="4" y="1249"/>
                </a:lnTo>
                <a:lnTo>
                  <a:pt x="0" y="1227"/>
                </a:lnTo>
                <a:lnTo>
                  <a:pt x="0" y="1204"/>
                </a:lnTo>
                <a:lnTo>
                  <a:pt x="8" y="1187"/>
                </a:lnTo>
                <a:lnTo>
                  <a:pt x="4" y="1089"/>
                </a:lnTo>
                <a:lnTo>
                  <a:pt x="111" y="1022"/>
                </a:lnTo>
                <a:lnTo>
                  <a:pt x="111" y="1022"/>
                </a:lnTo>
                <a:lnTo>
                  <a:pt x="124" y="1013"/>
                </a:lnTo>
                <a:lnTo>
                  <a:pt x="138" y="1004"/>
                </a:lnTo>
                <a:lnTo>
                  <a:pt x="151" y="986"/>
                </a:lnTo>
                <a:lnTo>
                  <a:pt x="169" y="959"/>
                </a:lnTo>
                <a:lnTo>
                  <a:pt x="182" y="919"/>
                </a:lnTo>
                <a:lnTo>
                  <a:pt x="191" y="861"/>
                </a:lnTo>
                <a:lnTo>
                  <a:pt x="196" y="790"/>
                </a:lnTo>
                <a:lnTo>
                  <a:pt x="196" y="790"/>
                </a:lnTo>
                <a:lnTo>
                  <a:pt x="227" y="741"/>
                </a:lnTo>
                <a:lnTo>
                  <a:pt x="249" y="705"/>
                </a:lnTo>
                <a:lnTo>
                  <a:pt x="267" y="687"/>
                </a:lnTo>
                <a:lnTo>
                  <a:pt x="267" y="687"/>
                </a:lnTo>
                <a:lnTo>
                  <a:pt x="272" y="683"/>
                </a:lnTo>
                <a:lnTo>
                  <a:pt x="276" y="669"/>
                </a:lnTo>
                <a:lnTo>
                  <a:pt x="272" y="660"/>
                </a:lnTo>
                <a:lnTo>
                  <a:pt x="272" y="651"/>
                </a:lnTo>
                <a:lnTo>
                  <a:pt x="263" y="647"/>
                </a:lnTo>
                <a:lnTo>
                  <a:pt x="254" y="643"/>
                </a:lnTo>
                <a:lnTo>
                  <a:pt x="254" y="643"/>
                </a:lnTo>
                <a:lnTo>
                  <a:pt x="231" y="629"/>
                </a:lnTo>
                <a:lnTo>
                  <a:pt x="214" y="616"/>
                </a:lnTo>
                <a:lnTo>
                  <a:pt x="196" y="598"/>
                </a:lnTo>
                <a:lnTo>
                  <a:pt x="178" y="576"/>
                </a:lnTo>
                <a:lnTo>
                  <a:pt x="173" y="562"/>
                </a:lnTo>
                <a:lnTo>
                  <a:pt x="173" y="549"/>
                </a:lnTo>
                <a:lnTo>
                  <a:pt x="173" y="531"/>
                </a:lnTo>
                <a:lnTo>
                  <a:pt x="178" y="518"/>
                </a:lnTo>
                <a:lnTo>
                  <a:pt x="187" y="500"/>
                </a:lnTo>
                <a:lnTo>
                  <a:pt x="200" y="482"/>
                </a:lnTo>
                <a:lnTo>
                  <a:pt x="200" y="482"/>
                </a:lnTo>
                <a:lnTo>
                  <a:pt x="231" y="451"/>
                </a:lnTo>
                <a:lnTo>
                  <a:pt x="249" y="424"/>
                </a:lnTo>
                <a:lnTo>
                  <a:pt x="263" y="397"/>
                </a:lnTo>
                <a:lnTo>
                  <a:pt x="272" y="379"/>
                </a:lnTo>
                <a:lnTo>
                  <a:pt x="276" y="353"/>
                </a:lnTo>
                <a:lnTo>
                  <a:pt x="276" y="344"/>
                </a:lnTo>
                <a:lnTo>
                  <a:pt x="276" y="344"/>
                </a:lnTo>
                <a:lnTo>
                  <a:pt x="289" y="348"/>
                </a:lnTo>
                <a:lnTo>
                  <a:pt x="307" y="353"/>
                </a:lnTo>
                <a:lnTo>
                  <a:pt x="325" y="353"/>
                </a:lnTo>
                <a:lnTo>
                  <a:pt x="347" y="344"/>
                </a:lnTo>
                <a:lnTo>
                  <a:pt x="365" y="330"/>
                </a:lnTo>
                <a:lnTo>
                  <a:pt x="374" y="317"/>
                </a:lnTo>
                <a:lnTo>
                  <a:pt x="379" y="304"/>
                </a:lnTo>
                <a:lnTo>
                  <a:pt x="383" y="286"/>
                </a:lnTo>
                <a:lnTo>
                  <a:pt x="383" y="263"/>
                </a:lnTo>
                <a:lnTo>
                  <a:pt x="383" y="263"/>
                </a:lnTo>
                <a:lnTo>
                  <a:pt x="396" y="286"/>
                </a:lnTo>
                <a:lnTo>
                  <a:pt x="405" y="304"/>
                </a:lnTo>
                <a:lnTo>
                  <a:pt x="419" y="317"/>
                </a:lnTo>
                <a:lnTo>
                  <a:pt x="428" y="321"/>
                </a:lnTo>
                <a:lnTo>
                  <a:pt x="437" y="321"/>
                </a:lnTo>
                <a:lnTo>
                  <a:pt x="441" y="317"/>
                </a:lnTo>
                <a:lnTo>
                  <a:pt x="450" y="308"/>
                </a:lnTo>
                <a:lnTo>
                  <a:pt x="459" y="295"/>
                </a:lnTo>
                <a:lnTo>
                  <a:pt x="463" y="272"/>
                </a:lnTo>
                <a:lnTo>
                  <a:pt x="477" y="205"/>
                </a:lnTo>
                <a:lnTo>
                  <a:pt x="477" y="205"/>
                </a:lnTo>
                <a:lnTo>
                  <a:pt x="472" y="192"/>
                </a:lnTo>
                <a:lnTo>
                  <a:pt x="472" y="179"/>
                </a:lnTo>
                <a:lnTo>
                  <a:pt x="477" y="165"/>
                </a:lnTo>
                <a:lnTo>
                  <a:pt x="481" y="152"/>
                </a:lnTo>
                <a:lnTo>
                  <a:pt x="495" y="139"/>
                </a:lnTo>
                <a:lnTo>
                  <a:pt x="517" y="130"/>
                </a:lnTo>
                <a:lnTo>
                  <a:pt x="544" y="121"/>
                </a:lnTo>
                <a:lnTo>
                  <a:pt x="544" y="121"/>
                </a:lnTo>
                <a:lnTo>
                  <a:pt x="575" y="116"/>
                </a:lnTo>
                <a:lnTo>
                  <a:pt x="593" y="103"/>
                </a:lnTo>
                <a:lnTo>
                  <a:pt x="606" y="85"/>
                </a:lnTo>
                <a:lnTo>
                  <a:pt x="615" y="67"/>
                </a:lnTo>
                <a:lnTo>
                  <a:pt x="619" y="45"/>
                </a:lnTo>
                <a:lnTo>
                  <a:pt x="615" y="27"/>
                </a:lnTo>
                <a:lnTo>
                  <a:pt x="615" y="0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10674350" y="1140618"/>
            <a:ext cx="65087" cy="396875"/>
          </a:xfrm>
          <a:custGeom>
            <a:avLst/>
            <a:gdLst>
              <a:gd name="T0" fmla="*/ 41 w 41"/>
              <a:gd name="T1" fmla="*/ 250 h 250"/>
              <a:gd name="T2" fmla="*/ 41 w 41"/>
              <a:gd name="T3" fmla="*/ 250 h 250"/>
              <a:gd name="T4" fmla="*/ 32 w 41"/>
              <a:gd name="T5" fmla="*/ 228 h 250"/>
              <a:gd name="T6" fmla="*/ 18 w 41"/>
              <a:gd name="T7" fmla="*/ 165 h 250"/>
              <a:gd name="T8" fmla="*/ 9 w 41"/>
              <a:gd name="T9" fmla="*/ 125 h 250"/>
              <a:gd name="T10" fmla="*/ 5 w 41"/>
              <a:gd name="T11" fmla="*/ 85 h 250"/>
              <a:gd name="T12" fmla="*/ 0 w 41"/>
              <a:gd name="T13" fmla="*/ 40 h 250"/>
              <a:gd name="T14" fmla="*/ 5 w 41"/>
              <a:gd name="T15" fmla="*/ 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1" h="250">
                <a:moveTo>
                  <a:pt x="41" y="250"/>
                </a:moveTo>
                <a:lnTo>
                  <a:pt x="41" y="250"/>
                </a:lnTo>
                <a:lnTo>
                  <a:pt x="32" y="228"/>
                </a:lnTo>
                <a:lnTo>
                  <a:pt x="18" y="165"/>
                </a:lnTo>
                <a:lnTo>
                  <a:pt x="9" y="125"/>
                </a:lnTo>
                <a:lnTo>
                  <a:pt x="5" y="85"/>
                </a:lnTo>
                <a:lnTo>
                  <a:pt x="0" y="40"/>
                </a:lnTo>
                <a:lnTo>
                  <a:pt x="5" y="0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 noEditPoints="1"/>
          </p:cNvSpPr>
          <p:nvPr/>
        </p:nvSpPr>
        <p:spPr bwMode="auto">
          <a:xfrm>
            <a:off x="9761538" y="1134268"/>
            <a:ext cx="2216150" cy="2951162"/>
          </a:xfrm>
          <a:custGeom>
            <a:avLst/>
            <a:gdLst>
              <a:gd name="T0" fmla="*/ 1374 w 1396"/>
              <a:gd name="T1" fmla="*/ 798 h 1859"/>
              <a:gd name="T2" fmla="*/ 1311 w 1396"/>
              <a:gd name="T3" fmla="*/ 762 h 1859"/>
              <a:gd name="T4" fmla="*/ 1079 w 1396"/>
              <a:gd name="T5" fmla="*/ 963 h 1859"/>
              <a:gd name="T6" fmla="*/ 1030 w 1396"/>
              <a:gd name="T7" fmla="*/ 896 h 1859"/>
              <a:gd name="T8" fmla="*/ 910 w 1396"/>
              <a:gd name="T9" fmla="*/ 860 h 1859"/>
              <a:gd name="T10" fmla="*/ 963 w 1396"/>
              <a:gd name="T11" fmla="*/ 740 h 1859"/>
              <a:gd name="T12" fmla="*/ 910 w 1396"/>
              <a:gd name="T13" fmla="*/ 704 h 1859"/>
              <a:gd name="T14" fmla="*/ 856 w 1396"/>
              <a:gd name="T15" fmla="*/ 762 h 1859"/>
              <a:gd name="T16" fmla="*/ 807 w 1396"/>
              <a:gd name="T17" fmla="*/ 722 h 1859"/>
              <a:gd name="T18" fmla="*/ 856 w 1396"/>
              <a:gd name="T19" fmla="*/ 611 h 1859"/>
              <a:gd name="T20" fmla="*/ 852 w 1396"/>
              <a:gd name="T21" fmla="*/ 477 h 1859"/>
              <a:gd name="T22" fmla="*/ 714 w 1396"/>
              <a:gd name="T23" fmla="*/ 432 h 1859"/>
              <a:gd name="T24" fmla="*/ 763 w 1396"/>
              <a:gd name="T25" fmla="*/ 267 h 1859"/>
              <a:gd name="T26" fmla="*/ 736 w 1396"/>
              <a:gd name="T27" fmla="*/ 58 h 1859"/>
              <a:gd name="T28" fmla="*/ 611 w 1396"/>
              <a:gd name="T29" fmla="*/ 9 h 1859"/>
              <a:gd name="T30" fmla="*/ 580 w 1396"/>
              <a:gd name="T31" fmla="*/ 93 h 1859"/>
              <a:gd name="T32" fmla="*/ 620 w 1396"/>
              <a:gd name="T33" fmla="*/ 290 h 1859"/>
              <a:gd name="T34" fmla="*/ 544 w 1396"/>
              <a:gd name="T35" fmla="*/ 383 h 1859"/>
              <a:gd name="T36" fmla="*/ 477 w 1396"/>
              <a:gd name="T37" fmla="*/ 441 h 1859"/>
              <a:gd name="T38" fmla="*/ 451 w 1396"/>
              <a:gd name="T39" fmla="*/ 566 h 1859"/>
              <a:gd name="T40" fmla="*/ 397 w 1396"/>
              <a:gd name="T41" fmla="*/ 544 h 1859"/>
              <a:gd name="T42" fmla="*/ 366 w 1396"/>
              <a:gd name="T43" fmla="*/ 588 h 1859"/>
              <a:gd name="T44" fmla="*/ 277 w 1396"/>
              <a:gd name="T45" fmla="*/ 602 h 1859"/>
              <a:gd name="T46" fmla="*/ 205 w 1396"/>
              <a:gd name="T47" fmla="*/ 744 h 1859"/>
              <a:gd name="T48" fmla="*/ 174 w 1396"/>
              <a:gd name="T49" fmla="*/ 820 h 1859"/>
              <a:gd name="T50" fmla="*/ 254 w 1396"/>
              <a:gd name="T51" fmla="*/ 901 h 1859"/>
              <a:gd name="T52" fmla="*/ 272 w 1396"/>
              <a:gd name="T53" fmla="*/ 945 h 1859"/>
              <a:gd name="T54" fmla="*/ 196 w 1396"/>
              <a:gd name="T55" fmla="*/ 1124 h 1859"/>
              <a:gd name="T56" fmla="*/ 112 w 1396"/>
              <a:gd name="T57" fmla="*/ 1280 h 1859"/>
              <a:gd name="T58" fmla="*/ 5 w 1396"/>
              <a:gd name="T59" fmla="*/ 1507 h 1859"/>
              <a:gd name="T60" fmla="*/ 152 w 1396"/>
              <a:gd name="T61" fmla="*/ 1538 h 1859"/>
              <a:gd name="T62" fmla="*/ 187 w 1396"/>
              <a:gd name="T63" fmla="*/ 1538 h 1859"/>
              <a:gd name="T64" fmla="*/ 263 w 1396"/>
              <a:gd name="T65" fmla="*/ 1578 h 1859"/>
              <a:gd name="T66" fmla="*/ 428 w 1396"/>
              <a:gd name="T67" fmla="*/ 1552 h 1859"/>
              <a:gd name="T68" fmla="*/ 549 w 1396"/>
              <a:gd name="T69" fmla="*/ 1525 h 1859"/>
              <a:gd name="T70" fmla="*/ 731 w 1396"/>
              <a:gd name="T71" fmla="*/ 1485 h 1859"/>
              <a:gd name="T72" fmla="*/ 883 w 1396"/>
              <a:gd name="T73" fmla="*/ 1538 h 1859"/>
              <a:gd name="T74" fmla="*/ 941 w 1396"/>
              <a:gd name="T75" fmla="*/ 1628 h 1859"/>
              <a:gd name="T76" fmla="*/ 919 w 1396"/>
              <a:gd name="T77" fmla="*/ 1663 h 1859"/>
              <a:gd name="T78" fmla="*/ 821 w 1396"/>
              <a:gd name="T79" fmla="*/ 1645 h 1859"/>
              <a:gd name="T80" fmla="*/ 767 w 1396"/>
              <a:gd name="T81" fmla="*/ 1739 h 1859"/>
              <a:gd name="T82" fmla="*/ 758 w 1396"/>
              <a:gd name="T83" fmla="*/ 1801 h 1859"/>
              <a:gd name="T84" fmla="*/ 825 w 1396"/>
              <a:gd name="T85" fmla="*/ 1797 h 1859"/>
              <a:gd name="T86" fmla="*/ 905 w 1396"/>
              <a:gd name="T87" fmla="*/ 1748 h 1859"/>
              <a:gd name="T88" fmla="*/ 1004 w 1396"/>
              <a:gd name="T89" fmla="*/ 1694 h 1859"/>
              <a:gd name="T90" fmla="*/ 1079 w 1396"/>
              <a:gd name="T91" fmla="*/ 1659 h 1859"/>
              <a:gd name="T92" fmla="*/ 1204 w 1396"/>
              <a:gd name="T93" fmla="*/ 1601 h 1859"/>
              <a:gd name="T94" fmla="*/ 1329 w 1396"/>
              <a:gd name="T95" fmla="*/ 1552 h 1859"/>
              <a:gd name="T96" fmla="*/ 1262 w 1396"/>
              <a:gd name="T97" fmla="*/ 1378 h 1859"/>
              <a:gd name="T98" fmla="*/ 1289 w 1396"/>
              <a:gd name="T99" fmla="*/ 1217 h 1859"/>
              <a:gd name="T100" fmla="*/ 1316 w 1396"/>
              <a:gd name="T101" fmla="*/ 1097 h 1859"/>
              <a:gd name="T102" fmla="*/ 1378 w 1396"/>
              <a:gd name="T103" fmla="*/ 999 h 1859"/>
              <a:gd name="T104" fmla="*/ 1374 w 1396"/>
              <a:gd name="T105" fmla="*/ 918 h 1859"/>
              <a:gd name="T106" fmla="*/ 963 w 1396"/>
              <a:gd name="T107" fmla="*/ 771 h 18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96" h="1859">
                <a:moveTo>
                  <a:pt x="1342" y="918"/>
                </a:moveTo>
                <a:lnTo>
                  <a:pt x="1342" y="918"/>
                </a:lnTo>
                <a:lnTo>
                  <a:pt x="1347" y="874"/>
                </a:lnTo>
                <a:lnTo>
                  <a:pt x="1360" y="834"/>
                </a:lnTo>
                <a:lnTo>
                  <a:pt x="1374" y="798"/>
                </a:lnTo>
                <a:lnTo>
                  <a:pt x="1374" y="798"/>
                </a:lnTo>
                <a:lnTo>
                  <a:pt x="1378" y="785"/>
                </a:lnTo>
                <a:lnTo>
                  <a:pt x="1374" y="767"/>
                </a:lnTo>
                <a:lnTo>
                  <a:pt x="1365" y="753"/>
                </a:lnTo>
                <a:lnTo>
                  <a:pt x="1351" y="749"/>
                </a:lnTo>
                <a:lnTo>
                  <a:pt x="1334" y="749"/>
                </a:lnTo>
                <a:lnTo>
                  <a:pt x="1311" y="762"/>
                </a:lnTo>
                <a:lnTo>
                  <a:pt x="1280" y="785"/>
                </a:lnTo>
                <a:lnTo>
                  <a:pt x="1249" y="829"/>
                </a:lnTo>
                <a:lnTo>
                  <a:pt x="1249" y="829"/>
                </a:lnTo>
                <a:lnTo>
                  <a:pt x="1155" y="967"/>
                </a:lnTo>
                <a:lnTo>
                  <a:pt x="1119" y="950"/>
                </a:lnTo>
                <a:lnTo>
                  <a:pt x="1079" y="963"/>
                </a:lnTo>
                <a:lnTo>
                  <a:pt x="1066" y="936"/>
                </a:lnTo>
                <a:lnTo>
                  <a:pt x="1066" y="923"/>
                </a:lnTo>
                <a:lnTo>
                  <a:pt x="1066" y="923"/>
                </a:lnTo>
                <a:lnTo>
                  <a:pt x="1044" y="905"/>
                </a:lnTo>
                <a:lnTo>
                  <a:pt x="1044" y="905"/>
                </a:lnTo>
                <a:lnTo>
                  <a:pt x="1030" y="896"/>
                </a:lnTo>
                <a:lnTo>
                  <a:pt x="1008" y="883"/>
                </a:lnTo>
                <a:lnTo>
                  <a:pt x="1008" y="883"/>
                </a:lnTo>
                <a:lnTo>
                  <a:pt x="986" y="874"/>
                </a:lnTo>
                <a:lnTo>
                  <a:pt x="954" y="874"/>
                </a:lnTo>
                <a:lnTo>
                  <a:pt x="932" y="869"/>
                </a:lnTo>
                <a:lnTo>
                  <a:pt x="910" y="860"/>
                </a:lnTo>
                <a:lnTo>
                  <a:pt x="905" y="829"/>
                </a:lnTo>
                <a:lnTo>
                  <a:pt x="946" y="794"/>
                </a:lnTo>
                <a:lnTo>
                  <a:pt x="963" y="771"/>
                </a:lnTo>
                <a:lnTo>
                  <a:pt x="963" y="771"/>
                </a:lnTo>
                <a:lnTo>
                  <a:pt x="963" y="740"/>
                </a:lnTo>
                <a:lnTo>
                  <a:pt x="963" y="740"/>
                </a:lnTo>
                <a:lnTo>
                  <a:pt x="963" y="686"/>
                </a:lnTo>
                <a:lnTo>
                  <a:pt x="968" y="664"/>
                </a:lnTo>
                <a:lnTo>
                  <a:pt x="937" y="642"/>
                </a:lnTo>
                <a:lnTo>
                  <a:pt x="919" y="651"/>
                </a:lnTo>
                <a:lnTo>
                  <a:pt x="910" y="682"/>
                </a:lnTo>
                <a:lnTo>
                  <a:pt x="910" y="704"/>
                </a:lnTo>
                <a:lnTo>
                  <a:pt x="910" y="731"/>
                </a:lnTo>
                <a:lnTo>
                  <a:pt x="910" y="753"/>
                </a:lnTo>
                <a:lnTo>
                  <a:pt x="883" y="762"/>
                </a:lnTo>
                <a:lnTo>
                  <a:pt x="883" y="762"/>
                </a:lnTo>
                <a:lnTo>
                  <a:pt x="856" y="762"/>
                </a:lnTo>
                <a:lnTo>
                  <a:pt x="856" y="762"/>
                </a:lnTo>
                <a:lnTo>
                  <a:pt x="830" y="762"/>
                </a:lnTo>
                <a:lnTo>
                  <a:pt x="807" y="740"/>
                </a:lnTo>
                <a:lnTo>
                  <a:pt x="807" y="740"/>
                </a:lnTo>
                <a:lnTo>
                  <a:pt x="803" y="736"/>
                </a:lnTo>
                <a:lnTo>
                  <a:pt x="803" y="731"/>
                </a:lnTo>
                <a:lnTo>
                  <a:pt x="807" y="722"/>
                </a:lnTo>
                <a:lnTo>
                  <a:pt x="807" y="722"/>
                </a:lnTo>
                <a:lnTo>
                  <a:pt x="816" y="700"/>
                </a:lnTo>
                <a:lnTo>
                  <a:pt x="825" y="691"/>
                </a:lnTo>
                <a:lnTo>
                  <a:pt x="834" y="669"/>
                </a:lnTo>
                <a:lnTo>
                  <a:pt x="856" y="637"/>
                </a:lnTo>
                <a:lnTo>
                  <a:pt x="856" y="611"/>
                </a:lnTo>
                <a:lnTo>
                  <a:pt x="856" y="579"/>
                </a:lnTo>
                <a:lnTo>
                  <a:pt x="888" y="544"/>
                </a:lnTo>
                <a:lnTo>
                  <a:pt x="905" y="495"/>
                </a:lnTo>
                <a:lnTo>
                  <a:pt x="901" y="477"/>
                </a:lnTo>
                <a:lnTo>
                  <a:pt x="874" y="477"/>
                </a:lnTo>
                <a:lnTo>
                  <a:pt x="852" y="477"/>
                </a:lnTo>
                <a:lnTo>
                  <a:pt x="825" y="486"/>
                </a:lnTo>
                <a:lnTo>
                  <a:pt x="807" y="486"/>
                </a:lnTo>
                <a:lnTo>
                  <a:pt x="776" y="486"/>
                </a:lnTo>
                <a:lnTo>
                  <a:pt x="754" y="468"/>
                </a:lnTo>
                <a:lnTo>
                  <a:pt x="736" y="446"/>
                </a:lnTo>
                <a:lnTo>
                  <a:pt x="714" y="432"/>
                </a:lnTo>
                <a:lnTo>
                  <a:pt x="705" y="401"/>
                </a:lnTo>
                <a:lnTo>
                  <a:pt x="731" y="361"/>
                </a:lnTo>
                <a:lnTo>
                  <a:pt x="731" y="361"/>
                </a:lnTo>
                <a:lnTo>
                  <a:pt x="740" y="334"/>
                </a:lnTo>
                <a:lnTo>
                  <a:pt x="754" y="307"/>
                </a:lnTo>
                <a:lnTo>
                  <a:pt x="763" y="267"/>
                </a:lnTo>
                <a:lnTo>
                  <a:pt x="767" y="218"/>
                </a:lnTo>
                <a:lnTo>
                  <a:pt x="772" y="169"/>
                </a:lnTo>
                <a:lnTo>
                  <a:pt x="763" y="111"/>
                </a:lnTo>
                <a:lnTo>
                  <a:pt x="758" y="84"/>
                </a:lnTo>
                <a:lnTo>
                  <a:pt x="749" y="53"/>
                </a:lnTo>
                <a:lnTo>
                  <a:pt x="736" y="58"/>
                </a:lnTo>
                <a:lnTo>
                  <a:pt x="709" y="58"/>
                </a:lnTo>
                <a:lnTo>
                  <a:pt x="691" y="58"/>
                </a:lnTo>
                <a:lnTo>
                  <a:pt x="673" y="58"/>
                </a:lnTo>
                <a:lnTo>
                  <a:pt x="651" y="35"/>
                </a:lnTo>
                <a:lnTo>
                  <a:pt x="629" y="22"/>
                </a:lnTo>
                <a:lnTo>
                  <a:pt x="611" y="9"/>
                </a:lnTo>
                <a:lnTo>
                  <a:pt x="607" y="0"/>
                </a:lnTo>
                <a:lnTo>
                  <a:pt x="593" y="0"/>
                </a:lnTo>
                <a:lnTo>
                  <a:pt x="580" y="9"/>
                </a:lnTo>
                <a:lnTo>
                  <a:pt x="580" y="9"/>
                </a:lnTo>
                <a:lnTo>
                  <a:pt x="575" y="53"/>
                </a:lnTo>
                <a:lnTo>
                  <a:pt x="580" y="93"/>
                </a:lnTo>
                <a:lnTo>
                  <a:pt x="584" y="138"/>
                </a:lnTo>
                <a:lnTo>
                  <a:pt x="593" y="174"/>
                </a:lnTo>
                <a:lnTo>
                  <a:pt x="607" y="236"/>
                </a:lnTo>
                <a:lnTo>
                  <a:pt x="616" y="258"/>
                </a:lnTo>
                <a:lnTo>
                  <a:pt x="616" y="258"/>
                </a:lnTo>
                <a:lnTo>
                  <a:pt x="620" y="290"/>
                </a:lnTo>
                <a:lnTo>
                  <a:pt x="620" y="307"/>
                </a:lnTo>
                <a:lnTo>
                  <a:pt x="616" y="325"/>
                </a:lnTo>
                <a:lnTo>
                  <a:pt x="611" y="343"/>
                </a:lnTo>
                <a:lnTo>
                  <a:pt x="598" y="361"/>
                </a:lnTo>
                <a:lnTo>
                  <a:pt x="575" y="374"/>
                </a:lnTo>
                <a:lnTo>
                  <a:pt x="544" y="383"/>
                </a:lnTo>
                <a:lnTo>
                  <a:pt x="544" y="383"/>
                </a:lnTo>
                <a:lnTo>
                  <a:pt x="517" y="388"/>
                </a:lnTo>
                <a:lnTo>
                  <a:pt x="495" y="397"/>
                </a:lnTo>
                <a:lnTo>
                  <a:pt x="486" y="410"/>
                </a:lnTo>
                <a:lnTo>
                  <a:pt x="477" y="428"/>
                </a:lnTo>
                <a:lnTo>
                  <a:pt x="477" y="441"/>
                </a:lnTo>
                <a:lnTo>
                  <a:pt x="477" y="450"/>
                </a:lnTo>
                <a:lnTo>
                  <a:pt x="477" y="463"/>
                </a:lnTo>
                <a:lnTo>
                  <a:pt x="477" y="463"/>
                </a:lnTo>
                <a:lnTo>
                  <a:pt x="468" y="530"/>
                </a:lnTo>
                <a:lnTo>
                  <a:pt x="459" y="553"/>
                </a:lnTo>
                <a:lnTo>
                  <a:pt x="451" y="566"/>
                </a:lnTo>
                <a:lnTo>
                  <a:pt x="446" y="575"/>
                </a:lnTo>
                <a:lnTo>
                  <a:pt x="437" y="579"/>
                </a:lnTo>
                <a:lnTo>
                  <a:pt x="428" y="579"/>
                </a:lnTo>
                <a:lnTo>
                  <a:pt x="424" y="575"/>
                </a:lnTo>
                <a:lnTo>
                  <a:pt x="410" y="562"/>
                </a:lnTo>
                <a:lnTo>
                  <a:pt x="397" y="544"/>
                </a:lnTo>
                <a:lnTo>
                  <a:pt x="388" y="521"/>
                </a:lnTo>
                <a:lnTo>
                  <a:pt x="388" y="521"/>
                </a:lnTo>
                <a:lnTo>
                  <a:pt x="384" y="544"/>
                </a:lnTo>
                <a:lnTo>
                  <a:pt x="379" y="562"/>
                </a:lnTo>
                <a:lnTo>
                  <a:pt x="375" y="575"/>
                </a:lnTo>
                <a:lnTo>
                  <a:pt x="366" y="588"/>
                </a:lnTo>
                <a:lnTo>
                  <a:pt x="348" y="602"/>
                </a:lnTo>
                <a:lnTo>
                  <a:pt x="330" y="611"/>
                </a:lnTo>
                <a:lnTo>
                  <a:pt x="308" y="611"/>
                </a:lnTo>
                <a:lnTo>
                  <a:pt x="294" y="606"/>
                </a:lnTo>
                <a:lnTo>
                  <a:pt x="277" y="602"/>
                </a:lnTo>
                <a:lnTo>
                  <a:pt x="277" y="602"/>
                </a:lnTo>
                <a:lnTo>
                  <a:pt x="277" y="611"/>
                </a:lnTo>
                <a:lnTo>
                  <a:pt x="272" y="637"/>
                </a:lnTo>
                <a:lnTo>
                  <a:pt x="268" y="660"/>
                </a:lnTo>
                <a:lnTo>
                  <a:pt x="254" y="682"/>
                </a:lnTo>
                <a:lnTo>
                  <a:pt x="232" y="709"/>
                </a:lnTo>
                <a:lnTo>
                  <a:pt x="205" y="744"/>
                </a:lnTo>
                <a:lnTo>
                  <a:pt x="205" y="744"/>
                </a:lnTo>
                <a:lnTo>
                  <a:pt x="187" y="758"/>
                </a:lnTo>
                <a:lnTo>
                  <a:pt x="178" y="776"/>
                </a:lnTo>
                <a:lnTo>
                  <a:pt x="174" y="794"/>
                </a:lnTo>
                <a:lnTo>
                  <a:pt x="174" y="807"/>
                </a:lnTo>
                <a:lnTo>
                  <a:pt x="174" y="820"/>
                </a:lnTo>
                <a:lnTo>
                  <a:pt x="178" y="834"/>
                </a:lnTo>
                <a:lnTo>
                  <a:pt x="196" y="856"/>
                </a:lnTo>
                <a:lnTo>
                  <a:pt x="214" y="874"/>
                </a:lnTo>
                <a:lnTo>
                  <a:pt x="236" y="887"/>
                </a:lnTo>
                <a:lnTo>
                  <a:pt x="254" y="901"/>
                </a:lnTo>
                <a:lnTo>
                  <a:pt x="254" y="901"/>
                </a:lnTo>
                <a:lnTo>
                  <a:pt x="268" y="905"/>
                </a:lnTo>
                <a:lnTo>
                  <a:pt x="272" y="914"/>
                </a:lnTo>
                <a:lnTo>
                  <a:pt x="277" y="918"/>
                </a:lnTo>
                <a:lnTo>
                  <a:pt x="277" y="927"/>
                </a:lnTo>
                <a:lnTo>
                  <a:pt x="272" y="941"/>
                </a:lnTo>
                <a:lnTo>
                  <a:pt x="272" y="945"/>
                </a:lnTo>
                <a:lnTo>
                  <a:pt x="272" y="945"/>
                </a:lnTo>
                <a:lnTo>
                  <a:pt x="254" y="967"/>
                </a:lnTo>
                <a:lnTo>
                  <a:pt x="228" y="1003"/>
                </a:lnTo>
                <a:lnTo>
                  <a:pt x="201" y="1052"/>
                </a:lnTo>
                <a:lnTo>
                  <a:pt x="201" y="1052"/>
                </a:lnTo>
                <a:lnTo>
                  <a:pt x="196" y="1124"/>
                </a:lnTo>
                <a:lnTo>
                  <a:pt x="183" y="1177"/>
                </a:lnTo>
                <a:lnTo>
                  <a:pt x="170" y="1217"/>
                </a:lnTo>
                <a:lnTo>
                  <a:pt x="156" y="1244"/>
                </a:lnTo>
                <a:lnTo>
                  <a:pt x="138" y="1262"/>
                </a:lnTo>
                <a:lnTo>
                  <a:pt x="125" y="1275"/>
                </a:lnTo>
                <a:lnTo>
                  <a:pt x="112" y="1280"/>
                </a:lnTo>
                <a:lnTo>
                  <a:pt x="9" y="1347"/>
                </a:lnTo>
                <a:lnTo>
                  <a:pt x="9" y="1449"/>
                </a:lnTo>
                <a:lnTo>
                  <a:pt x="9" y="1449"/>
                </a:lnTo>
                <a:lnTo>
                  <a:pt x="5" y="1467"/>
                </a:lnTo>
                <a:lnTo>
                  <a:pt x="0" y="1485"/>
                </a:lnTo>
                <a:lnTo>
                  <a:pt x="5" y="1507"/>
                </a:lnTo>
                <a:lnTo>
                  <a:pt x="5" y="1507"/>
                </a:lnTo>
                <a:lnTo>
                  <a:pt x="18" y="1520"/>
                </a:lnTo>
                <a:lnTo>
                  <a:pt x="36" y="1525"/>
                </a:lnTo>
                <a:lnTo>
                  <a:pt x="85" y="1538"/>
                </a:lnTo>
                <a:lnTo>
                  <a:pt x="134" y="1538"/>
                </a:lnTo>
                <a:lnTo>
                  <a:pt x="152" y="1538"/>
                </a:lnTo>
                <a:lnTo>
                  <a:pt x="156" y="1538"/>
                </a:lnTo>
                <a:lnTo>
                  <a:pt x="156" y="1538"/>
                </a:lnTo>
                <a:lnTo>
                  <a:pt x="165" y="1538"/>
                </a:lnTo>
                <a:lnTo>
                  <a:pt x="174" y="1534"/>
                </a:lnTo>
                <a:lnTo>
                  <a:pt x="187" y="1538"/>
                </a:lnTo>
                <a:lnTo>
                  <a:pt x="187" y="1538"/>
                </a:lnTo>
                <a:lnTo>
                  <a:pt x="201" y="1538"/>
                </a:lnTo>
                <a:lnTo>
                  <a:pt x="219" y="1543"/>
                </a:lnTo>
                <a:lnTo>
                  <a:pt x="219" y="1543"/>
                </a:lnTo>
                <a:lnTo>
                  <a:pt x="245" y="1561"/>
                </a:lnTo>
                <a:lnTo>
                  <a:pt x="263" y="1578"/>
                </a:lnTo>
                <a:lnTo>
                  <a:pt x="263" y="1578"/>
                </a:lnTo>
                <a:lnTo>
                  <a:pt x="272" y="1578"/>
                </a:lnTo>
                <a:lnTo>
                  <a:pt x="290" y="1578"/>
                </a:lnTo>
                <a:lnTo>
                  <a:pt x="312" y="1570"/>
                </a:lnTo>
                <a:lnTo>
                  <a:pt x="326" y="1565"/>
                </a:lnTo>
                <a:lnTo>
                  <a:pt x="335" y="1552"/>
                </a:lnTo>
                <a:lnTo>
                  <a:pt x="428" y="1552"/>
                </a:lnTo>
                <a:lnTo>
                  <a:pt x="428" y="1552"/>
                </a:lnTo>
                <a:lnTo>
                  <a:pt x="437" y="1547"/>
                </a:lnTo>
                <a:lnTo>
                  <a:pt x="459" y="1538"/>
                </a:lnTo>
                <a:lnTo>
                  <a:pt x="495" y="1525"/>
                </a:lnTo>
                <a:lnTo>
                  <a:pt x="522" y="1525"/>
                </a:lnTo>
                <a:lnTo>
                  <a:pt x="549" y="1525"/>
                </a:lnTo>
                <a:lnTo>
                  <a:pt x="642" y="1458"/>
                </a:lnTo>
                <a:lnTo>
                  <a:pt x="642" y="1458"/>
                </a:lnTo>
                <a:lnTo>
                  <a:pt x="656" y="1458"/>
                </a:lnTo>
                <a:lnTo>
                  <a:pt x="682" y="1462"/>
                </a:lnTo>
                <a:lnTo>
                  <a:pt x="705" y="1471"/>
                </a:lnTo>
                <a:lnTo>
                  <a:pt x="731" y="1485"/>
                </a:lnTo>
                <a:lnTo>
                  <a:pt x="763" y="1503"/>
                </a:lnTo>
                <a:lnTo>
                  <a:pt x="794" y="1529"/>
                </a:lnTo>
                <a:lnTo>
                  <a:pt x="794" y="1529"/>
                </a:lnTo>
                <a:lnTo>
                  <a:pt x="825" y="1529"/>
                </a:lnTo>
                <a:lnTo>
                  <a:pt x="852" y="1529"/>
                </a:lnTo>
                <a:lnTo>
                  <a:pt x="883" y="1538"/>
                </a:lnTo>
                <a:lnTo>
                  <a:pt x="914" y="1552"/>
                </a:lnTo>
                <a:lnTo>
                  <a:pt x="923" y="1561"/>
                </a:lnTo>
                <a:lnTo>
                  <a:pt x="932" y="1574"/>
                </a:lnTo>
                <a:lnTo>
                  <a:pt x="941" y="1587"/>
                </a:lnTo>
                <a:lnTo>
                  <a:pt x="946" y="1605"/>
                </a:lnTo>
                <a:lnTo>
                  <a:pt x="941" y="1628"/>
                </a:lnTo>
                <a:lnTo>
                  <a:pt x="937" y="1650"/>
                </a:lnTo>
                <a:lnTo>
                  <a:pt x="937" y="1650"/>
                </a:lnTo>
                <a:lnTo>
                  <a:pt x="937" y="1654"/>
                </a:lnTo>
                <a:lnTo>
                  <a:pt x="932" y="1659"/>
                </a:lnTo>
                <a:lnTo>
                  <a:pt x="928" y="1663"/>
                </a:lnTo>
                <a:lnTo>
                  <a:pt x="919" y="1663"/>
                </a:lnTo>
                <a:lnTo>
                  <a:pt x="905" y="1659"/>
                </a:lnTo>
                <a:lnTo>
                  <a:pt x="856" y="1645"/>
                </a:lnTo>
                <a:lnTo>
                  <a:pt x="856" y="1645"/>
                </a:lnTo>
                <a:lnTo>
                  <a:pt x="847" y="1641"/>
                </a:lnTo>
                <a:lnTo>
                  <a:pt x="830" y="1645"/>
                </a:lnTo>
                <a:lnTo>
                  <a:pt x="821" y="1645"/>
                </a:lnTo>
                <a:lnTo>
                  <a:pt x="812" y="1654"/>
                </a:lnTo>
                <a:lnTo>
                  <a:pt x="803" y="1668"/>
                </a:lnTo>
                <a:lnTo>
                  <a:pt x="798" y="1685"/>
                </a:lnTo>
                <a:lnTo>
                  <a:pt x="798" y="1685"/>
                </a:lnTo>
                <a:lnTo>
                  <a:pt x="785" y="1717"/>
                </a:lnTo>
                <a:lnTo>
                  <a:pt x="767" y="1739"/>
                </a:lnTo>
                <a:lnTo>
                  <a:pt x="758" y="1748"/>
                </a:lnTo>
                <a:lnTo>
                  <a:pt x="749" y="1748"/>
                </a:lnTo>
                <a:lnTo>
                  <a:pt x="749" y="1748"/>
                </a:lnTo>
                <a:lnTo>
                  <a:pt x="745" y="1757"/>
                </a:lnTo>
                <a:lnTo>
                  <a:pt x="745" y="1766"/>
                </a:lnTo>
                <a:lnTo>
                  <a:pt x="758" y="1801"/>
                </a:lnTo>
                <a:lnTo>
                  <a:pt x="776" y="1837"/>
                </a:lnTo>
                <a:lnTo>
                  <a:pt x="794" y="1855"/>
                </a:lnTo>
                <a:lnTo>
                  <a:pt x="794" y="1859"/>
                </a:lnTo>
                <a:lnTo>
                  <a:pt x="794" y="1859"/>
                </a:lnTo>
                <a:lnTo>
                  <a:pt x="816" y="1828"/>
                </a:lnTo>
                <a:lnTo>
                  <a:pt x="825" y="1797"/>
                </a:lnTo>
                <a:lnTo>
                  <a:pt x="834" y="1779"/>
                </a:lnTo>
                <a:lnTo>
                  <a:pt x="856" y="1775"/>
                </a:lnTo>
                <a:lnTo>
                  <a:pt x="888" y="1766"/>
                </a:lnTo>
                <a:lnTo>
                  <a:pt x="901" y="1752"/>
                </a:lnTo>
                <a:lnTo>
                  <a:pt x="901" y="1752"/>
                </a:lnTo>
                <a:lnTo>
                  <a:pt x="905" y="1748"/>
                </a:lnTo>
                <a:lnTo>
                  <a:pt x="910" y="1743"/>
                </a:lnTo>
                <a:lnTo>
                  <a:pt x="919" y="1743"/>
                </a:lnTo>
                <a:lnTo>
                  <a:pt x="919" y="1743"/>
                </a:lnTo>
                <a:lnTo>
                  <a:pt x="950" y="1743"/>
                </a:lnTo>
                <a:lnTo>
                  <a:pt x="972" y="1730"/>
                </a:lnTo>
                <a:lnTo>
                  <a:pt x="1004" y="1694"/>
                </a:lnTo>
                <a:lnTo>
                  <a:pt x="1012" y="1672"/>
                </a:lnTo>
                <a:lnTo>
                  <a:pt x="1035" y="1659"/>
                </a:lnTo>
                <a:lnTo>
                  <a:pt x="1035" y="1659"/>
                </a:lnTo>
                <a:lnTo>
                  <a:pt x="1048" y="1659"/>
                </a:lnTo>
                <a:lnTo>
                  <a:pt x="1048" y="1659"/>
                </a:lnTo>
                <a:lnTo>
                  <a:pt x="1079" y="1659"/>
                </a:lnTo>
                <a:lnTo>
                  <a:pt x="1079" y="1659"/>
                </a:lnTo>
                <a:lnTo>
                  <a:pt x="1119" y="1659"/>
                </a:lnTo>
                <a:lnTo>
                  <a:pt x="1137" y="1659"/>
                </a:lnTo>
                <a:lnTo>
                  <a:pt x="1169" y="1659"/>
                </a:lnTo>
                <a:lnTo>
                  <a:pt x="1204" y="1601"/>
                </a:lnTo>
                <a:lnTo>
                  <a:pt x="1204" y="1601"/>
                </a:lnTo>
                <a:lnTo>
                  <a:pt x="1240" y="1601"/>
                </a:lnTo>
                <a:lnTo>
                  <a:pt x="1271" y="1592"/>
                </a:lnTo>
                <a:lnTo>
                  <a:pt x="1289" y="1583"/>
                </a:lnTo>
                <a:lnTo>
                  <a:pt x="1307" y="1578"/>
                </a:lnTo>
                <a:lnTo>
                  <a:pt x="1320" y="1565"/>
                </a:lnTo>
                <a:lnTo>
                  <a:pt x="1329" y="1552"/>
                </a:lnTo>
                <a:lnTo>
                  <a:pt x="1334" y="1534"/>
                </a:lnTo>
                <a:lnTo>
                  <a:pt x="1338" y="1512"/>
                </a:lnTo>
                <a:lnTo>
                  <a:pt x="1329" y="1485"/>
                </a:lnTo>
                <a:lnTo>
                  <a:pt x="1316" y="1454"/>
                </a:lnTo>
                <a:lnTo>
                  <a:pt x="1293" y="1418"/>
                </a:lnTo>
                <a:lnTo>
                  <a:pt x="1262" y="1378"/>
                </a:lnTo>
                <a:lnTo>
                  <a:pt x="1258" y="1360"/>
                </a:lnTo>
                <a:lnTo>
                  <a:pt x="1276" y="1320"/>
                </a:lnTo>
                <a:lnTo>
                  <a:pt x="1284" y="1284"/>
                </a:lnTo>
                <a:lnTo>
                  <a:pt x="1284" y="1257"/>
                </a:lnTo>
                <a:lnTo>
                  <a:pt x="1284" y="1235"/>
                </a:lnTo>
                <a:lnTo>
                  <a:pt x="1289" y="1217"/>
                </a:lnTo>
                <a:lnTo>
                  <a:pt x="1316" y="1190"/>
                </a:lnTo>
                <a:lnTo>
                  <a:pt x="1342" y="1155"/>
                </a:lnTo>
                <a:lnTo>
                  <a:pt x="1320" y="1124"/>
                </a:lnTo>
                <a:lnTo>
                  <a:pt x="1320" y="1124"/>
                </a:lnTo>
                <a:lnTo>
                  <a:pt x="1316" y="1110"/>
                </a:lnTo>
                <a:lnTo>
                  <a:pt x="1316" y="1097"/>
                </a:lnTo>
                <a:lnTo>
                  <a:pt x="1316" y="1083"/>
                </a:lnTo>
                <a:lnTo>
                  <a:pt x="1320" y="1061"/>
                </a:lnTo>
                <a:lnTo>
                  <a:pt x="1334" y="1039"/>
                </a:lnTo>
                <a:lnTo>
                  <a:pt x="1351" y="1021"/>
                </a:lnTo>
                <a:lnTo>
                  <a:pt x="1378" y="999"/>
                </a:lnTo>
                <a:lnTo>
                  <a:pt x="1378" y="999"/>
                </a:lnTo>
                <a:lnTo>
                  <a:pt x="1387" y="985"/>
                </a:lnTo>
                <a:lnTo>
                  <a:pt x="1391" y="972"/>
                </a:lnTo>
                <a:lnTo>
                  <a:pt x="1396" y="954"/>
                </a:lnTo>
                <a:lnTo>
                  <a:pt x="1396" y="941"/>
                </a:lnTo>
                <a:lnTo>
                  <a:pt x="1387" y="927"/>
                </a:lnTo>
                <a:lnTo>
                  <a:pt x="1374" y="918"/>
                </a:lnTo>
                <a:lnTo>
                  <a:pt x="1342" y="918"/>
                </a:lnTo>
                <a:lnTo>
                  <a:pt x="1342" y="918"/>
                </a:lnTo>
                <a:close/>
                <a:moveTo>
                  <a:pt x="963" y="771"/>
                </a:moveTo>
                <a:lnTo>
                  <a:pt x="963" y="771"/>
                </a:lnTo>
                <a:lnTo>
                  <a:pt x="963" y="771"/>
                </a:lnTo>
                <a:lnTo>
                  <a:pt x="963" y="771"/>
                </a:lnTo>
                <a:lnTo>
                  <a:pt x="963" y="771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4686300" y="2082006"/>
            <a:ext cx="3878262" cy="2081212"/>
          </a:xfrm>
          <a:custGeom>
            <a:avLst/>
            <a:gdLst>
              <a:gd name="T0" fmla="*/ 2443 w 2443"/>
              <a:gd name="T1" fmla="*/ 602 h 1311"/>
              <a:gd name="T2" fmla="*/ 2372 w 2443"/>
              <a:gd name="T3" fmla="*/ 504 h 1311"/>
              <a:gd name="T4" fmla="*/ 2310 w 2443"/>
              <a:gd name="T5" fmla="*/ 504 h 1311"/>
              <a:gd name="T6" fmla="*/ 2203 w 2443"/>
              <a:gd name="T7" fmla="*/ 482 h 1311"/>
              <a:gd name="T8" fmla="*/ 2149 w 2443"/>
              <a:gd name="T9" fmla="*/ 455 h 1311"/>
              <a:gd name="T10" fmla="*/ 2082 w 2443"/>
              <a:gd name="T11" fmla="*/ 370 h 1311"/>
              <a:gd name="T12" fmla="*/ 2020 w 2443"/>
              <a:gd name="T13" fmla="*/ 330 h 1311"/>
              <a:gd name="T14" fmla="*/ 1962 w 2443"/>
              <a:gd name="T15" fmla="*/ 246 h 1311"/>
              <a:gd name="T16" fmla="*/ 1917 w 2443"/>
              <a:gd name="T17" fmla="*/ 174 h 1311"/>
              <a:gd name="T18" fmla="*/ 1837 w 2443"/>
              <a:gd name="T19" fmla="*/ 156 h 1311"/>
              <a:gd name="T20" fmla="*/ 1676 w 2443"/>
              <a:gd name="T21" fmla="*/ 156 h 1311"/>
              <a:gd name="T22" fmla="*/ 1609 w 2443"/>
              <a:gd name="T23" fmla="*/ 76 h 1311"/>
              <a:gd name="T24" fmla="*/ 1235 w 2443"/>
              <a:gd name="T25" fmla="*/ 299 h 1311"/>
              <a:gd name="T26" fmla="*/ 1048 w 2443"/>
              <a:gd name="T27" fmla="*/ 312 h 1311"/>
              <a:gd name="T28" fmla="*/ 887 w 2443"/>
              <a:gd name="T29" fmla="*/ 304 h 1311"/>
              <a:gd name="T30" fmla="*/ 749 w 2443"/>
              <a:gd name="T31" fmla="*/ 241 h 1311"/>
              <a:gd name="T32" fmla="*/ 713 w 2443"/>
              <a:gd name="T33" fmla="*/ 125 h 1311"/>
              <a:gd name="T34" fmla="*/ 512 w 2443"/>
              <a:gd name="T35" fmla="*/ 223 h 1311"/>
              <a:gd name="T36" fmla="*/ 432 w 2443"/>
              <a:gd name="T37" fmla="*/ 161 h 1311"/>
              <a:gd name="T38" fmla="*/ 356 w 2443"/>
              <a:gd name="T39" fmla="*/ 0 h 1311"/>
              <a:gd name="T40" fmla="*/ 218 w 2443"/>
              <a:gd name="T41" fmla="*/ 125 h 1311"/>
              <a:gd name="T42" fmla="*/ 0 w 2443"/>
              <a:gd name="T43" fmla="*/ 286 h 1311"/>
              <a:gd name="T44" fmla="*/ 89 w 2443"/>
              <a:gd name="T45" fmla="*/ 330 h 1311"/>
              <a:gd name="T46" fmla="*/ 107 w 2443"/>
              <a:gd name="T47" fmla="*/ 397 h 1311"/>
              <a:gd name="T48" fmla="*/ 49 w 2443"/>
              <a:gd name="T49" fmla="*/ 451 h 1311"/>
              <a:gd name="T50" fmla="*/ 17 w 2443"/>
              <a:gd name="T51" fmla="*/ 656 h 1311"/>
              <a:gd name="T52" fmla="*/ 31 w 2443"/>
              <a:gd name="T53" fmla="*/ 754 h 1311"/>
              <a:gd name="T54" fmla="*/ 160 w 2443"/>
              <a:gd name="T55" fmla="*/ 812 h 1311"/>
              <a:gd name="T56" fmla="*/ 272 w 2443"/>
              <a:gd name="T57" fmla="*/ 763 h 1311"/>
              <a:gd name="T58" fmla="*/ 388 w 2443"/>
              <a:gd name="T59" fmla="*/ 799 h 1311"/>
              <a:gd name="T60" fmla="*/ 481 w 2443"/>
              <a:gd name="T61" fmla="*/ 758 h 1311"/>
              <a:gd name="T62" fmla="*/ 539 w 2443"/>
              <a:gd name="T63" fmla="*/ 790 h 1311"/>
              <a:gd name="T64" fmla="*/ 637 w 2443"/>
              <a:gd name="T65" fmla="*/ 977 h 1311"/>
              <a:gd name="T66" fmla="*/ 695 w 2443"/>
              <a:gd name="T67" fmla="*/ 986 h 1311"/>
              <a:gd name="T68" fmla="*/ 767 w 2443"/>
              <a:gd name="T69" fmla="*/ 821 h 1311"/>
              <a:gd name="T70" fmla="*/ 883 w 2443"/>
              <a:gd name="T71" fmla="*/ 683 h 1311"/>
              <a:gd name="T72" fmla="*/ 914 w 2443"/>
              <a:gd name="T73" fmla="*/ 745 h 1311"/>
              <a:gd name="T74" fmla="*/ 981 w 2443"/>
              <a:gd name="T75" fmla="*/ 700 h 1311"/>
              <a:gd name="T76" fmla="*/ 1025 w 2443"/>
              <a:gd name="T77" fmla="*/ 750 h 1311"/>
              <a:gd name="T78" fmla="*/ 1052 w 2443"/>
              <a:gd name="T79" fmla="*/ 897 h 1311"/>
              <a:gd name="T80" fmla="*/ 1057 w 2443"/>
              <a:gd name="T81" fmla="*/ 1008 h 1311"/>
              <a:gd name="T82" fmla="*/ 1146 w 2443"/>
              <a:gd name="T83" fmla="*/ 1115 h 1311"/>
              <a:gd name="T84" fmla="*/ 1257 w 2443"/>
              <a:gd name="T85" fmla="*/ 1298 h 1311"/>
              <a:gd name="T86" fmla="*/ 1306 w 2443"/>
              <a:gd name="T87" fmla="*/ 1298 h 1311"/>
              <a:gd name="T88" fmla="*/ 1418 w 2443"/>
              <a:gd name="T89" fmla="*/ 1271 h 1311"/>
              <a:gd name="T90" fmla="*/ 1601 w 2443"/>
              <a:gd name="T91" fmla="*/ 1218 h 1311"/>
              <a:gd name="T92" fmla="*/ 1650 w 2443"/>
              <a:gd name="T93" fmla="*/ 1253 h 1311"/>
              <a:gd name="T94" fmla="*/ 1708 w 2443"/>
              <a:gd name="T95" fmla="*/ 1311 h 1311"/>
              <a:gd name="T96" fmla="*/ 1801 w 2443"/>
              <a:gd name="T97" fmla="*/ 1218 h 1311"/>
              <a:gd name="T98" fmla="*/ 1841 w 2443"/>
              <a:gd name="T99" fmla="*/ 1111 h 1311"/>
              <a:gd name="T100" fmla="*/ 1846 w 2443"/>
              <a:gd name="T101" fmla="*/ 1039 h 1311"/>
              <a:gd name="T102" fmla="*/ 1832 w 2443"/>
              <a:gd name="T103" fmla="*/ 1004 h 1311"/>
              <a:gd name="T104" fmla="*/ 1908 w 2443"/>
              <a:gd name="T105" fmla="*/ 973 h 1311"/>
              <a:gd name="T106" fmla="*/ 1993 w 2443"/>
              <a:gd name="T107" fmla="*/ 986 h 1311"/>
              <a:gd name="T108" fmla="*/ 2029 w 2443"/>
              <a:gd name="T109" fmla="*/ 990 h 1311"/>
              <a:gd name="T110" fmla="*/ 2118 w 2443"/>
              <a:gd name="T111" fmla="*/ 910 h 1311"/>
              <a:gd name="T112" fmla="*/ 2131 w 2443"/>
              <a:gd name="T113" fmla="*/ 794 h 1311"/>
              <a:gd name="T114" fmla="*/ 2220 w 2443"/>
              <a:gd name="T115" fmla="*/ 745 h 1311"/>
              <a:gd name="T116" fmla="*/ 2319 w 2443"/>
              <a:gd name="T117" fmla="*/ 700 h 1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443" h="1311">
                <a:moveTo>
                  <a:pt x="2394" y="696"/>
                </a:moveTo>
                <a:lnTo>
                  <a:pt x="2394" y="696"/>
                </a:lnTo>
                <a:lnTo>
                  <a:pt x="2408" y="683"/>
                </a:lnTo>
                <a:lnTo>
                  <a:pt x="2430" y="651"/>
                </a:lnTo>
                <a:lnTo>
                  <a:pt x="2439" y="629"/>
                </a:lnTo>
                <a:lnTo>
                  <a:pt x="2443" y="602"/>
                </a:lnTo>
                <a:lnTo>
                  <a:pt x="2443" y="580"/>
                </a:lnTo>
                <a:lnTo>
                  <a:pt x="2435" y="553"/>
                </a:lnTo>
                <a:lnTo>
                  <a:pt x="2435" y="553"/>
                </a:lnTo>
                <a:lnTo>
                  <a:pt x="2417" y="527"/>
                </a:lnTo>
                <a:lnTo>
                  <a:pt x="2394" y="513"/>
                </a:lnTo>
                <a:lnTo>
                  <a:pt x="2372" y="504"/>
                </a:lnTo>
                <a:lnTo>
                  <a:pt x="2354" y="500"/>
                </a:lnTo>
                <a:lnTo>
                  <a:pt x="2327" y="500"/>
                </a:lnTo>
                <a:lnTo>
                  <a:pt x="2332" y="500"/>
                </a:lnTo>
                <a:lnTo>
                  <a:pt x="2332" y="500"/>
                </a:lnTo>
                <a:lnTo>
                  <a:pt x="2323" y="504"/>
                </a:lnTo>
                <a:lnTo>
                  <a:pt x="2310" y="504"/>
                </a:lnTo>
                <a:lnTo>
                  <a:pt x="2301" y="504"/>
                </a:lnTo>
                <a:lnTo>
                  <a:pt x="2301" y="504"/>
                </a:lnTo>
                <a:lnTo>
                  <a:pt x="2283" y="495"/>
                </a:lnTo>
                <a:lnTo>
                  <a:pt x="2261" y="491"/>
                </a:lnTo>
                <a:lnTo>
                  <a:pt x="2234" y="486"/>
                </a:lnTo>
                <a:lnTo>
                  <a:pt x="2203" y="482"/>
                </a:lnTo>
                <a:lnTo>
                  <a:pt x="2203" y="482"/>
                </a:lnTo>
                <a:lnTo>
                  <a:pt x="2180" y="482"/>
                </a:lnTo>
                <a:lnTo>
                  <a:pt x="2162" y="477"/>
                </a:lnTo>
                <a:lnTo>
                  <a:pt x="2154" y="469"/>
                </a:lnTo>
                <a:lnTo>
                  <a:pt x="2154" y="469"/>
                </a:lnTo>
                <a:lnTo>
                  <a:pt x="2149" y="455"/>
                </a:lnTo>
                <a:lnTo>
                  <a:pt x="2140" y="420"/>
                </a:lnTo>
                <a:lnTo>
                  <a:pt x="2127" y="388"/>
                </a:lnTo>
                <a:lnTo>
                  <a:pt x="2118" y="375"/>
                </a:lnTo>
                <a:lnTo>
                  <a:pt x="2109" y="370"/>
                </a:lnTo>
                <a:lnTo>
                  <a:pt x="2109" y="370"/>
                </a:lnTo>
                <a:lnTo>
                  <a:pt x="2082" y="370"/>
                </a:lnTo>
                <a:lnTo>
                  <a:pt x="2051" y="366"/>
                </a:lnTo>
                <a:lnTo>
                  <a:pt x="2042" y="362"/>
                </a:lnTo>
                <a:lnTo>
                  <a:pt x="2029" y="353"/>
                </a:lnTo>
                <a:lnTo>
                  <a:pt x="2024" y="344"/>
                </a:lnTo>
                <a:lnTo>
                  <a:pt x="2020" y="330"/>
                </a:lnTo>
                <a:lnTo>
                  <a:pt x="2020" y="330"/>
                </a:lnTo>
                <a:lnTo>
                  <a:pt x="2020" y="304"/>
                </a:lnTo>
                <a:lnTo>
                  <a:pt x="2011" y="286"/>
                </a:lnTo>
                <a:lnTo>
                  <a:pt x="1997" y="268"/>
                </a:lnTo>
                <a:lnTo>
                  <a:pt x="1997" y="268"/>
                </a:lnTo>
                <a:lnTo>
                  <a:pt x="1975" y="259"/>
                </a:lnTo>
                <a:lnTo>
                  <a:pt x="1962" y="246"/>
                </a:lnTo>
                <a:lnTo>
                  <a:pt x="1953" y="232"/>
                </a:lnTo>
                <a:lnTo>
                  <a:pt x="1944" y="214"/>
                </a:lnTo>
                <a:lnTo>
                  <a:pt x="1940" y="188"/>
                </a:lnTo>
                <a:lnTo>
                  <a:pt x="1940" y="174"/>
                </a:lnTo>
                <a:lnTo>
                  <a:pt x="1940" y="174"/>
                </a:lnTo>
                <a:lnTo>
                  <a:pt x="1917" y="174"/>
                </a:lnTo>
                <a:lnTo>
                  <a:pt x="1882" y="170"/>
                </a:lnTo>
                <a:lnTo>
                  <a:pt x="1882" y="170"/>
                </a:lnTo>
                <a:lnTo>
                  <a:pt x="1873" y="170"/>
                </a:lnTo>
                <a:lnTo>
                  <a:pt x="1850" y="161"/>
                </a:lnTo>
                <a:lnTo>
                  <a:pt x="1850" y="161"/>
                </a:lnTo>
                <a:lnTo>
                  <a:pt x="1837" y="156"/>
                </a:lnTo>
                <a:lnTo>
                  <a:pt x="1815" y="152"/>
                </a:lnTo>
                <a:lnTo>
                  <a:pt x="1788" y="152"/>
                </a:lnTo>
                <a:lnTo>
                  <a:pt x="1748" y="161"/>
                </a:lnTo>
                <a:lnTo>
                  <a:pt x="1703" y="174"/>
                </a:lnTo>
                <a:lnTo>
                  <a:pt x="1703" y="174"/>
                </a:lnTo>
                <a:lnTo>
                  <a:pt x="1676" y="156"/>
                </a:lnTo>
                <a:lnTo>
                  <a:pt x="1659" y="143"/>
                </a:lnTo>
                <a:lnTo>
                  <a:pt x="1645" y="130"/>
                </a:lnTo>
                <a:lnTo>
                  <a:pt x="1645" y="130"/>
                </a:lnTo>
                <a:lnTo>
                  <a:pt x="1627" y="98"/>
                </a:lnTo>
                <a:lnTo>
                  <a:pt x="1618" y="85"/>
                </a:lnTo>
                <a:lnTo>
                  <a:pt x="1609" y="76"/>
                </a:lnTo>
                <a:lnTo>
                  <a:pt x="1609" y="76"/>
                </a:lnTo>
                <a:lnTo>
                  <a:pt x="1543" y="54"/>
                </a:lnTo>
                <a:lnTo>
                  <a:pt x="1480" y="58"/>
                </a:lnTo>
                <a:lnTo>
                  <a:pt x="1293" y="304"/>
                </a:lnTo>
                <a:lnTo>
                  <a:pt x="1275" y="312"/>
                </a:lnTo>
                <a:lnTo>
                  <a:pt x="1235" y="299"/>
                </a:lnTo>
                <a:lnTo>
                  <a:pt x="1199" y="295"/>
                </a:lnTo>
                <a:lnTo>
                  <a:pt x="1199" y="295"/>
                </a:lnTo>
                <a:lnTo>
                  <a:pt x="1172" y="295"/>
                </a:lnTo>
                <a:lnTo>
                  <a:pt x="1114" y="299"/>
                </a:lnTo>
                <a:lnTo>
                  <a:pt x="1079" y="304"/>
                </a:lnTo>
                <a:lnTo>
                  <a:pt x="1048" y="312"/>
                </a:lnTo>
                <a:lnTo>
                  <a:pt x="1021" y="326"/>
                </a:lnTo>
                <a:lnTo>
                  <a:pt x="999" y="339"/>
                </a:lnTo>
                <a:lnTo>
                  <a:pt x="967" y="290"/>
                </a:lnTo>
                <a:lnTo>
                  <a:pt x="967" y="290"/>
                </a:lnTo>
                <a:lnTo>
                  <a:pt x="927" y="299"/>
                </a:lnTo>
                <a:lnTo>
                  <a:pt x="887" y="304"/>
                </a:lnTo>
                <a:lnTo>
                  <a:pt x="842" y="299"/>
                </a:lnTo>
                <a:lnTo>
                  <a:pt x="820" y="295"/>
                </a:lnTo>
                <a:lnTo>
                  <a:pt x="798" y="290"/>
                </a:lnTo>
                <a:lnTo>
                  <a:pt x="780" y="277"/>
                </a:lnTo>
                <a:lnTo>
                  <a:pt x="762" y="263"/>
                </a:lnTo>
                <a:lnTo>
                  <a:pt x="749" y="241"/>
                </a:lnTo>
                <a:lnTo>
                  <a:pt x="740" y="214"/>
                </a:lnTo>
                <a:lnTo>
                  <a:pt x="735" y="183"/>
                </a:lnTo>
                <a:lnTo>
                  <a:pt x="735" y="143"/>
                </a:lnTo>
                <a:lnTo>
                  <a:pt x="735" y="143"/>
                </a:lnTo>
                <a:lnTo>
                  <a:pt x="727" y="134"/>
                </a:lnTo>
                <a:lnTo>
                  <a:pt x="713" y="125"/>
                </a:lnTo>
                <a:lnTo>
                  <a:pt x="691" y="121"/>
                </a:lnTo>
                <a:lnTo>
                  <a:pt x="664" y="125"/>
                </a:lnTo>
                <a:lnTo>
                  <a:pt x="624" y="139"/>
                </a:lnTo>
                <a:lnTo>
                  <a:pt x="575" y="170"/>
                </a:lnTo>
                <a:lnTo>
                  <a:pt x="512" y="223"/>
                </a:lnTo>
                <a:lnTo>
                  <a:pt x="512" y="223"/>
                </a:lnTo>
                <a:lnTo>
                  <a:pt x="504" y="228"/>
                </a:lnTo>
                <a:lnTo>
                  <a:pt x="495" y="228"/>
                </a:lnTo>
                <a:lnTo>
                  <a:pt x="481" y="219"/>
                </a:lnTo>
                <a:lnTo>
                  <a:pt x="463" y="210"/>
                </a:lnTo>
                <a:lnTo>
                  <a:pt x="450" y="192"/>
                </a:lnTo>
                <a:lnTo>
                  <a:pt x="432" y="161"/>
                </a:lnTo>
                <a:lnTo>
                  <a:pt x="414" y="121"/>
                </a:lnTo>
                <a:lnTo>
                  <a:pt x="414" y="121"/>
                </a:lnTo>
                <a:lnTo>
                  <a:pt x="379" y="23"/>
                </a:lnTo>
                <a:lnTo>
                  <a:pt x="370" y="5"/>
                </a:lnTo>
                <a:lnTo>
                  <a:pt x="361" y="0"/>
                </a:lnTo>
                <a:lnTo>
                  <a:pt x="356" y="0"/>
                </a:lnTo>
                <a:lnTo>
                  <a:pt x="347" y="9"/>
                </a:lnTo>
                <a:lnTo>
                  <a:pt x="334" y="32"/>
                </a:lnTo>
                <a:lnTo>
                  <a:pt x="312" y="54"/>
                </a:lnTo>
                <a:lnTo>
                  <a:pt x="281" y="81"/>
                </a:lnTo>
                <a:lnTo>
                  <a:pt x="281" y="81"/>
                </a:lnTo>
                <a:lnTo>
                  <a:pt x="218" y="125"/>
                </a:lnTo>
                <a:lnTo>
                  <a:pt x="124" y="183"/>
                </a:lnTo>
                <a:lnTo>
                  <a:pt x="4" y="254"/>
                </a:lnTo>
                <a:lnTo>
                  <a:pt x="4" y="254"/>
                </a:lnTo>
                <a:lnTo>
                  <a:pt x="0" y="263"/>
                </a:lnTo>
                <a:lnTo>
                  <a:pt x="0" y="272"/>
                </a:lnTo>
                <a:lnTo>
                  <a:pt x="0" y="286"/>
                </a:lnTo>
                <a:lnTo>
                  <a:pt x="4" y="299"/>
                </a:lnTo>
                <a:lnTo>
                  <a:pt x="17" y="312"/>
                </a:lnTo>
                <a:lnTo>
                  <a:pt x="40" y="321"/>
                </a:lnTo>
                <a:lnTo>
                  <a:pt x="71" y="326"/>
                </a:lnTo>
                <a:lnTo>
                  <a:pt x="71" y="326"/>
                </a:lnTo>
                <a:lnTo>
                  <a:pt x="89" y="330"/>
                </a:lnTo>
                <a:lnTo>
                  <a:pt x="102" y="335"/>
                </a:lnTo>
                <a:lnTo>
                  <a:pt x="111" y="344"/>
                </a:lnTo>
                <a:lnTo>
                  <a:pt x="116" y="353"/>
                </a:lnTo>
                <a:lnTo>
                  <a:pt x="116" y="362"/>
                </a:lnTo>
                <a:lnTo>
                  <a:pt x="116" y="375"/>
                </a:lnTo>
                <a:lnTo>
                  <a:pt x="107" y="397"/>
                </a:lnTo>
                <a:lnTo>
                  <a:pt x="89" y="424"/>
                </a:lnTo>
                <a:lnTo>
                  <a:pt x="75" y="442"/>
                </a:lnTo>
                <a:lnTo>
                  <a:pt x="58" y="451"/>
                </a:lnTo>
                <a:lnTo>
                  <a:pt x="53" y="455"/>
                </a:lnTo>
                <a:lnTo>
                  <a:pt x="49" y="451"/>
                </a:lnTo>
                <a:lnTo>
                  <a:pt x="49" y="451"/>
                </a:lnTo>
                <a:lnTo>
                  <a:pt x="35" y="477"/>
                </a:lnTo>
                <a:lnTo>
                  <a:pt x="26" y="504"/>
                </a:lnTo>
                <a:lnTo>
                  <a:pt x="22" y="535"/>
                </a:lnTo>
                <a:lnTo>
                  <a:pt x="22" y="535"/>
                </a:lnTo>
                <a:lnTo>
                  <a:pt x="22" y="616"/>
                </a:lnTo>
                <a:lnTo>
                  <a:pt x="17" y="656"/>
                </a:lnTo>
                <a:lnTo>
                  <a:pt x="13" y="674"/>
                </a:lnTo>
                <a:lnTo>
                  <a:pt x="9" y="683"/>
                </a:lnTo>
                <a:lnTo>
                  <a:pt x="9" y="683"/>
                </a:lnTo>
                <a:lnTo>
                  <a:pt x="9" y="700"/>
                </a:lnTo>
                <a:lnTo>
                  <a:pt x="13" y="723"/>
                </a:lnTo>
                <a:lnTo>
                  <a:pt x="31" y="754"/>
                </a:lnTo>
                <a:lnTo>
                  <a:pt x="58" y="781"/>
                </a:lnTo>
                <a:lnTo>
                  <a:pt x="75" y="794"/>
                </a:lnTo>
                <a:lnTo>
                  <a:pt x="93" y="803"/>
                </a:lnTo>
                <a:lnTo>
                  <a:pt x="111" y="812"/>
                </a:lnTo>
                <a:lnTo>
                  <a:pt x="133" y="812"/>
                </a:lnTo>
                <a:lnTo>
                  <a:pt x="160" y="812"/>
                </a:lnTo>
                <a:lnTo>
                  <a:pt x="187" y="808"/>
                </a:lnTo>
                <a:lnTo>
                  <a:pt x="218" y="799"/>
                </a:lnTo>
                <a:lnTo>
                  <a:pt x="249" y="781"/>
                </a:lnTo>
                <a:lnTo>
                  <a:pt x="249" y="781"/>
                </a:lnTo>
                <a:lnTo>
                  <a:pt x="258" y="772"/>
                </a:lnTo>
                <a:lnTo>
                  <a:pt x="272" y="763"/>
                </a:lnTo>
                <a:lnTo>
                  <a:pt x="289" y="758"/>
                </a:lnTo>
                <a:lnTo>
                  <a:pt x="307" y="754"/>
                </a:lnTo>
                <a:lnTo>
                  <a:pt x="334" y="758"/>
                </a:lnTo>
                <a:lnTo>
                  <a:pt x="361" y="772"/>
                </a:lnTo>
                <a:lnTo>
                  <a:pt x="388" y="799"/>
                </a:lnTo>
                <a:lnTo>
                  <a:pt x="388" y="799"/>
                </a:lnTo>
                <a:lnTo>
                  <a:pt x="392" y="799"/>
                </a:lnTo>
                <a:lnTo>
                  <a:pt x="405" y="803"/>
                </a:lnTo>
                <a:lnTo>
                  <a:pt x="432" y="790"/>
                </a:lnTo>
                <a:lnTo>
                  <a:pt x="454" y="781"/>
                </a:lnTo>
                <a:lnTo>
                  <a:pt x="481" y="758"/>
                </a:lnTo>
                <a:lnTo>
                  <a:pt x="481" y="758"/>
                </a:lnTo>
                <a:lnTo>
                  <a:pt x="504" y="745"/>
                </a:lnTo>
                <a:lnTo>
                  <a:pt x="512" y="745"/>
                </a:lnTo>
                <a:lnTo>
                  <a:pt x="521" y="745"/>
                </a:lnTo>
                <a:lnTo>
                  <a:pt x="535" y="754"/>
                </a:lnTo>
                <a:lnTo>
                  <a:pt x="539" y="772"/>
                </a:lnTo>
                <a:lnTo>
                  <a:pt x="539" y="790"/>
                </a:lnTo>
                <a:lnTo>
                  <a:pt x="539" y="808"/>
                </a:lnTo>
                <a:lnTo>
                  <a:pt x="539" y="825"/>
                </a:lnTo>
                <a:lnTo>
                  <a:pt x="611" y="910"/>
                </a:lnTo>
                <a:lnTo>
                  <a:pt x="611" y="910"/>
                </a:lnTo>
                <a:lnTo>
                  <a:pt x="619" y="928"/>
                </a:lnTo>
                <a:lnTo>
                  <a:pt x="637" y="977"/>
                </a:lnTo>
                <a:lnTo>
                  <a:pt x="642" y="977"/>
                </a:lnTo>
                <a:lnTo>
                  <a:pt x="642" y="977"/>
                </a:lnTo>
                <a:lnTo>
                  <a:pt x="664" y="990"/>
                </a:lnTo>
                <a:lnTo>
                  <a:pt x="673" y="995"/>
                </a:lnTo>
                <a:lnTo>
                  <a:pt x="682" y="995"/>
                </a:lnTo>
                <a:lnTo>
                  <a:pt x="695" y="986"/>
                </a:lnTo>
                <a:lnTo>
                  <a:pt x="709" y="973"/>
                </a:lnTo>
                <a:lnTo>
                  <a:pt x="713" y="955"/>
                </a:lnTo>
                <a:lnTo>
                  <a:pt x="722" y="937"/>
                </a:lnTo>
                <a:lnTo>
                  <a:pt x="722" y="919"/>
                </a:lnTo>
                <a:lnTo>
                  <a:pt x="722" y="919"/>
                </a:lnTo>
                <a:lnTo>
                  <a:pt x="767" y="821"/>
                </a:lnTo>
                <a:lnTo>
                  <a:pt x="802" y="754"/>
                </a:lnTo>
                <a:lnTo>
                  <a:pt x="829" y="709"/>
                </a:lnTo>
                <a:lnTo>
                  <a:pt x="851" y="687"/>
                </a:lnTo>
                <a:lnTo>
                  <a:pt x="869" y="678"/>
                </a:lnTo>
                <a:lnTo>
                  <a:pt x="878" y="678"/>
                </a:lnTo>
                <a:lnTo>
                  <a:pt x="883" y="683"/>
                </a:lnTo>
                <a:lnTo>
                  <a:pt x="883" y="687"/>
                </a:lnTo>
                <a:lnTo>
                  <a:pt x="883" y="687"/>
                </a:lnTo>
                <a:lnTo>
                  <a:pt x="887" y="714"/>
                </a:lnTo>
                <a:lnTo>
                  <a:pt x="892" y="732"/>
                </a:lnTo>
                <a:lnTo>
                  <a:pt x="900" y="741"/>
                </a:lnTo>
                <a:lnTo>
                  <a:pt x="914" y="745"/>
                </a:lnTo>
                <a:lnTo>
                  <a:pt x="923" y="741"/>
                </a:lnTo>
                <a:lnTo>
                  <a:pt x="936" y="736"/>
                </a:lnTo>
                <a:lnTo>
                  <a:pt x="945" y="732"/>
                </a:lnTo>
                <a:lnTo>
                  <a:pt x="945" y="732"/>
                </a:lnTo>
                <a:lnTo>
                  <a:pt x="963" y="714"/>
                </a:lnTo>
                <a:lnTo>
                  <a:pt x="981" y="700"/>
                </a:lnTo>
                <a:lnTo>
                  <a:pt x="990" y="696"/>
                </a:lnTo>
                <a:lnTo>
                  <a:pt x="1003" y="696"/>
                </a:lnTo>
                <a:lnTo>
                  <a:pt x="1007" y="696"/>
                </a:lnTo>
                <a:lnTo>
                  <a:pt x="1016" y="705"/>
                </a:lnTo>
                <a:lnTo>
                  <a:pt x="1021" y="723"/>
                </a:lnTo>
                <a:lnTo>
                  <a:pt x="1025" y="750"/>
                </a:lnTo>
                <a:lnTo>
                  <a:pt x="1025" y="776"/>
                </a:lnTo>
                <a:lnTo>
                  <a:pt x="1021" y="803"/>
                </a:lnTo>
                <a:lnTo>
                  <a:pt x="1021" y="803"/>
                </a:lnTo>
                <a:lnTo>
                  <a:pt x="1039" y="830"/>
                </a:lnTo>
                <a:lnTo>
                  <a:pt x="1052" y="861"/>
                </a:lnTo>
                <a:lnTo>
                  <a:pt x="1052" y="897"/>
                </a:lnTo>
                <a:lnTo>
                  <a:pt x="1052" y="923"/>
                </a:lnTo>
                <a:lnTo>
                  <a:pt x="1043" y="973"/>
                </a:lnTo>
                <a:lnTo>
                  <a:pt x="1039" y="990"/>
                </a:lnTo>
                <a:lnTo>
                  <a:pt x="1039" y="990"/>
                </a:lnTo>
                <a:lnTo>
                  <a:pt x="1048" y="995"/>
                </a:lnTo>
                <a:lnTo>
                  <a:pt x="1057" y="1008"/>
                </a:lnTo>
                <a:lnTo>
                  <a:pt x="1074" y="1039"/>
                </a:lnTo>
                <a:lnTo>
                  <a:pt x="1092" y="1080"/>
                </a:lnTo>
                <a:lnTo>
                  <a:pt x="1110" y="1093"/>
                </a:lnTo>
                <a:lnTo>
                  <a:pt x="1110" y="1093"/>
                </a:lnTo>
                <a:lnTo>
                  <a:pt x="1128" y="1102"/>
                </a:lnTo>
                <a:lnTo>
                  <a:pt x="1146" y="1115"/>
                </a:lnTo>
                <a:lnTo>
                  <a:pt x="1181" y="1142"/>
                </a:lnTo>
                <a:lnTo>
                  <a:pt x="1204" y="1178"/>
                </a:lnTo>
                <a:lnTo>
                  <a:pt x="1226" y="1213"/>
                </a:lnTo>
                <a:lnTo>
                  <a:pt x="1239" y="1245"/>
                </a:lnTo>
                <a:lnTo>
                  <a:pt x="1248" y="1271"/>
                </a:lnTo>
                <a:lnTo>
                  <a:pt x="1257" y="1298"/>
                </a:lnTo>
                <a:lnTo>
                  <a:pt x="1257" y="1298"/>
                </a:lnTo>
                <a:lnTo>
                  <a:pt x="1279" y="1303"/>
                </a:lnTo>
                <a:lnTo>
                  <a:pt x="1293" y="1303"/>
                </a:lnTo>
                <a:lnTo>
                  <a:pt x="1302" y="1303"/>
                </a:lnTo>
                <a:lnTo>
                  <a:pt x="1306" y="1298"/>
                </a:lnTo>
                <a:lnTo>
                  <a:pt x="1306" y="1298"/>
                </a:lnTo>
                <a:lnTo>
                  <a:pt x="1324" y="1285"/>
                </a:lnTo>
                <a:lnTo>
                  <a:pt x="1351" y="1271"/>
                </a:lnTo>
                <a:lnTo>
                  <a:pt x="1382" y="1258"/>
                </a:lnTo>
                <a:lnTo>
                  <a:pt x="1382" y="1258"/>
                </a:lnTo>
                <a:lnTo>
                  <a:pt x="1400" y="1262"/>
                </a:lnTo>
                <a:lnTo>
                  <a:pt x="1418" y="1271"/>
                </a:lnTo>
                <a:lnTo>
                  <a:pt x="1458" y="1271"/>
                </a:lnTo>
                <a:lnTo>
                  <a:pt x="1494" y="1267"/>
                </a:lnTo>
                <a:lnTo>
                  <a:pt x="1525" y="1258"/>
                </a:lnTo>
                <a:lnTo>
                  <a:pt x="1556" y="1245"/>
                </a:lnTo>
                <a:lnTo>
                  <a:pt x="1578" y="1231"/>
                </a:lnTo>
                <a:lnTo>
                  <a:pt x="1601" y="1218"/>
                </a:lnTo>
                <a:lnTo>
                  <a:pt x="1601" y="1218"/>
                </a:lnTo>
                <a:lnTo>
                  <a:pt x="1614" y="1218"/>
                </a:lnTo>
                <a:lnTo>
                  <a:pt x="1623" y="1222"/>
                </a:lnTo>
                <a:lnTo>
                  <a:pt x="1636" y="1227"/>
                </a:lnTo>
                <a:lnTo>
                  <a:pt x="1641" y="1231"/>
                </a:lnTo>
                <a:lnTo>
                  <a:pt x="1650" y="1253"/>
                </a:lnTo>
                <a:lnTo>
                  <a:pt x="1654" y="1280"/>
                </a:lnTo>
                <a:lnTo>
                  <a:pt x="1654" y="1280"/>
                </a:lnTo>
                <a:lnTo>
                  <a:pt x="1650" y="1298"/>
                </a:lnTo>
                <a:lnTo>
                  <a:pt x="1650" y="1311"/>
                </a:lnTo>
                <a:lnTo>
                  <a:pt x="1663" y="1311"/>
                </a:lnTo>
                <a:lnTo>
                  <a:pt x="1708" y="1311"/>
                </a:lnTo>
                <a:lnTo>
                  <a:pt x="1708" y="1311"/>
                </a:lnTo>
                <a:lnTo>
                  <a:pt x="1734" y="1303"/>
                </a:lnTo>
                <a:lnTo>
                  <a:pt x="1757" y="1289"/>
                </a:lnTo>
                <a:lnTo>
                  <a:pt x="1775" y="1276"/>
                </a:lnTo>
                <a:lnTo>
                  <a:pt x="1788" y="1253"/>
                </a:lnTo>
                <a:lnTo>
                  <a:pt x="1801" y="1218"/>
                </a:lnTo>
                <a:lnTo>
                  <a:pt x="1806" y="1204"/>
                </a:lnTo>
                <a:lnTo>
                  <a:pt x="1806" y="1204"/>
                </a:lnTo>
                <a:lnTo>
                  <a:pt x="1815" y="1164"/>
                </a:lnTo>
                <a:lnTo>
                  <a:pt x="1828" y="1133"/>
                </a:lnTo>
                <a:lnTo>
                  <a:pt x="1832" y="1120"/>
                </a:lnTo>
                <a:lnTo>
                  <a:pt x="1841" y="1111"/>
                </a:lnTo>
                <a:lnTo>
                  <a:pt x="1841" y="1111"/>
                </a:lnTo>
                <a:lnTo>
                  <a:pt x="1855" y="1093"/>
                </a:lnTo>
                <a:lnTo>
                  <a:pt x="1859" y="1075"/>
                </a:lnTo>
                <a:lnTo>
                  <a:pt x="1859" y="1062"/>
                </a:lnTo>
                <a:lnTo>
                  <a:pt x="1855" y="1053"/>
                </a:lnTo>
                <a:lnTo>
                  <a:pt x="1846" y="1039"/>
                </a:lnTo>
                <a:lnTo>
                  <a:pt x="1837" y="1031"/>
                </a:lnTo>
                <a:lnTo>
                  <a:pt x="1837" y="1031"/>
                </a:lnTo>
                <a:lnTo>
                  <a:pt x="1828" y="1022"/>
                </a:lnTo>
                <a:lnTo>
                  <a:pt x="1824" y="1013"/>
                </a:lnTo>
                <a:lnTo>
                  <a:pt x="1824" y="1008"/>
                </a:lnTo>
                <a:lnTo>
                  <a:pt x="1832" y="1004"/>
                </a:lnTo>
                <a:lnTo>
                  <a:pt x="1850" y="999"/>
                </a:lnTo>
                <a:lnTo>
                  <a:pt x="1868" y="999"/>
                </a:lnTo>
                <a:lnTo>
                  <a:pt x="1868" y="999"/>
                </a:lnTo>
                <a:lnTo>
                  <a:pt x="1882" y="995"/>
                </a:lnTo>
                <a:lnTo>
                  <a:pt x="1895" y="986"/>
                </a:lnTo>
                <a:lnTo>
                  <a:pt x="1908" y="973"/>
                </a:lnTo>
                <a:lnTo>
                  <a:pt x="1922" y="964"/>
                </a:lnTo>
                <a:lnTo>
                  <a:pt x="1926" y="977"/>
                </a:lnTo>
                <a:lnTo>
                  <a:pt x="1940" y="990"/>
                </a:lnTo>
                <a:lnTo>
                  <a:pt x="1957" y="990"/>
                </a:lnTo>
                <a:lnTo>
                  <a:pt x="1993" y="986"/>
                </a:lnTo>
                <a:lnTo>
                  <a:pt x="1993" y="986"/>
                </a:lnTo>
                <a:lnTo>
                  <a:pt x="2006" y="1004"/>
                </a:lnTo>
                <a:lnTo>
                  <a:pt x="2020" y="1013"/>
                </a:lnTo>
                <a:lnTo>
                  <a:pt x="2020" y="1013"/>
                </a:lnTo>
                <a:lnTo>
                  <a:pt x="2024" y="1008"/>
                </a:lnTo>
                <a:lnTo>
                  <a:pt x="2024" y="1008"/>
                </a:lnTo>
                <a:lnTo>
                  <a:pt x="2029" y="990"/>
                </a:lnTo>
                <a:lnTo>
                  <a:pt x="2042" y="964"/>
                </a:lnTo>
                <a:lnTo>
                  <a:pt x="2064" y="923"/>
                </a:lnTo>
                <a:lnTo>
                  <a:pt x="2064" y="923"/>
                </a:lnTo>
                <a:lnTo>
                  <a:pt x="2091" y="923"/>
                </a:lnTo>
                <a:lnTo>
                  <a:pt x="2109" y="915"/>
                </a:lnTo>
                <a:lnTo>
                  <a:pt x="2118" y="910"/>
                </a:lnTo>
                <a:lnTo>
                  <a:pt x="2122" y="901"/>
                </a:lnTo>
                <a:lnTo>
                  <a:pt x="2122" y="883"/>
                </a:lnTo>
                <a:lnTo>
                  <a:pt x="2122" y="874"/>
                </a:lnTo>
                <a:lnTo>
                  <a:pt x="2122" y="874"/>
                </a:lnTo>
                <a:lnTo>
                  <a:pt x="2122" y="830"/>
                </a:lnTo>
                <a:lnTo>
                  <a:pt x="2131" y="794"/>
                </a:lnTo>
                <a:lnTo>
                  <a:pt x="2149" y="767"/>
                </a:lnTo>
                <a:lnTo>
                  <a:pt x="2162" y="754"/>
                </a:lnTo>
                <a:lnTo>
                  <a:pt x="2180" y="750"/>
                </a:lnTo>
                <a:lnTo>
                  <a:pt x="2198" y="745"/>
                </a:lnTo>
                <a:lnTo>
                  <a:pt x="2220" y="745"/>
                </a:lnTo>
                <a:lnTo>
                  <a:pt x="2220" y="745"/>
                </a:lnTo>
                <a:lnTo>
                  <a:pt x="2247" y="745"/>
                </a:lnTo>
                <a:lnTo>
                  <a:pt x="2265" y="741"/>
                </a:lnTo>
                <a:lnTo>
                  <a:pt x="2274" y="727"/>
                </a:lnTo>
                <a:lnTo>
                  <a:pt x="2274" y="727"/>
                </a:lnTo>
                <a:lnTo>
                  <a:pt x="2292" y="714"/>
                </a:lnTo>
                <a:lnTo>
                  <a:pt x="2319" y="700"/>
                </a:lnTo>
                <a:lnTo>
                  <a:pt x="2354" y="687"/>
                </a:lnTo>
                <a:lnTo>
                  <a:pt x="2354" y="687"/>
                </a:lnTo>
                <a:lnTo>
                  <a:pt x="2377" y="692"/>
                </a:lnTo>
                <a:lnTo>
                  <a:pt x="2394" y="696"/>
                </a:lnTo>
                <a:lnTo>
                  <a:pt x="2394" y="696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5210175" y="4242593"/>
            <a:ext cx="2208212" cy="1528762"/>
          </a:xfrm>
          <a:custGeom>
            <a:avLst/>
            <a:gdLst>
              <a:gd name="T0" fmla="*/ 4 w 1391"/>
              <a:gd name="T1" fmla="*/ 588 h 963"/>
              <a:gd name="T2" fmla="*/ 44 w 1391"/>
              <a:gd name="T3" fmla="*/ 575 h 963"/>
              <a:gd name="T4" fmla="*/ 53 w 1391"/>
              <a:gd name="T5" fmla="*/ 593 h 963"/>
              <a:gd name="T6" fmla="*/ 75 w 1391"/>
              <a:gd name="T7" fmla="*/ 637 h 963"/>
              <a:gd name="T8" fmla="*/ 120 w 1391"/>
              <a:gd name="T9" fmla="*/ 646 h 963"/>
              <a:gd name="T10" fmla="*/ 160 w 1391"/>
              <a:gd name="T11" fmla="*/ 655 h 963"/>
              <a:gd name="T12" fmla="*/ 178 w 1391"/>
              <a:gd name="T13" fmla="*/ 664 h 963"/>
              <a:gd name="T14" fmla="*/ 209 w 1391"/>
              <a:gd name="T15" fmla="*/ 660 h 963"/>
              <a:gd name="T16" fmla="*/ 214 w 1391"/>
              <a:gd name="T17" fmla="*/ 628 h 963"/>
              <a:gd name="T18" fmla="*/ 218 w 1391"/>
              <a:gd name="T19" fmla="*/ 593 h 963"/>
              <a:gd name="T20" fmla="*/ 249 w 1391"/>
              <a:gd name="T21" fmla="*/ 561 h 963"/>
              <a:gd name="T22" fmla="*/ 276 w 1391"/>
              <a:gd name="T23" fmla="*/ 539 h 963"/>
              <a:gd name="T24" fmla="*/ 289 w 1391"/>
              <a:gd name="T25" fmla="*/ 486 h 963"/>
              <a:gd name="T26" fmla="*/ 281 w 1391"/>
              <a:gd name="T27" fmla="*/ 463 h 963"/>
              <a:gd name="T28" fmla="*/ 289 w 1391"/>
              <a:gd name="T29" fmla="*/ 419 h 963"/>
              <a:gd name="T30" fmla="*/ 321 w 1391"/>
              <a:gd name="T31" fmla="*/ 388 h 963"/>
              <a:gd name="T32" fmla="*/ 312 w 1391"/>
              <a:gd name="T33" fmla="*/ 321 h 963"/>
              <a:gd name="T34" fmla="*/ 343 w 1391"/>
              <a:gd name="T35" fmla="*/ 249 h 963"/>
              <a:gd name="T36" fmla="*/ 397 w 1391"/>
              <a:gd name="T37" fmla="*/ 218 h 963"/>
              <a:gd name="T38" fmla="*/ 414 w 1391"/>
              <a:gd name="T39" fmla="*/ 124 h 963"/>
              <a:gd name="T40" fmla="*/ 495 w 1391"/>
              <a:gd name="T41" fmla="*/ 17 h 963"/>
              <a:gd name="T42" fmla="*/ 535 w 1391"/>
              <a:gd name="T43" fmla="*/ 0 h 963"/>
              <a:gd name="T44" fmla="*/ 597 w 1391"/>
              <a:gd name="T45" fmla="*/ 8 h 963"/>
              <a:gd name="T46" fmla="*/ 642 w 1391"/>
              <a:gd name="T47" fmla="*/ 53 h 963"/>
              <a:gd name="T48" fmla="*/ 646 w 1391"/>
              <a:gd name="T49" fmla="*/ 240 h 963"/>
              <a:gd name="T50" fmla="*/ 695 w 1391"/>
              <a:gd name="T51" fmla="*/ 294 h 963"/>
              <a:gd name="T52" fmla="*/ 704 w 1391"/>
              <a:gd name="T53" fmla="*/ 352 h 963"/>
              <a:gd name="T54" fmla="*/ 722 w 1391"/>
              <a:gd name="T55" fmla="*/ 396 h 963"/>
              <a:gd name="T56" fmla="*/ 784 w 1391"/>
              <a:gd name="T57" fmla="*/ 481 h 963"/>
              <a:gd name="T58" fmla="*/ 860 w 1391"/>
              <a:gd name="T59" fmla="*/ 526 h 963"/>
              <a:gd name="T60" fmla="*/ 896 w 1391"/>
              <a:gd name="T61" fmla="*/ 557 h 963"/>
              <a:gd name="T62" fmla="*/ 914 w 1391"/>
              <a:gd name="T63" fmla="*/ 628 h 963"/>
              <a:gd name="T64" fmla="*/ 932 w 1391"/>
              <a:gd name="T65" fmla="*/ 722 h 963"/>
              <a:gd name="T66" fmla="*/ 999 w 1391"/>
              <a:gd name="T67" fmla="*/ 811 h 963"/>
              <a:gd name="T68" fmla="*/ 1016 w 1391"/>
              <a:gd name="T69" fmla="*/ 820 h 963"/>
              <a:gd name="T70" fmla="*/ 1039 w 1391"/>
              <a:gd name="T71" fmla="*/ 811 h 963"/>
              <a:gd name="T72" fmla="*/ 1048 w 1391"/>
              <a:gd name="T73" fmla="*/ 780 h 963"/>
              <a:gd name="T74" fmla="*/ 1074 w 1391"/>
              <a:gd name="T75" fmla="*/ 753 h 963"/>
              <a:gd name="T76" fmla="*/ 1101 w 1391"/>
              <a:gd name="T77" fmla="*/ 726 h 963"/>
              <a:gd name="T78" fmla="*/ 1119 w 1391"/>
              <a:gd name="T79" fmla="*/ 700 h 963"/>
              <a:gd name="T80" fmla="*/ 1172 w 1391"/>
              <a:gd name="T81" fmla="*/ 704 h 963"/>
              <a:gd name="T82" fmla="*/ 1204 w 1391"/>
              <a:gd name="T83" fmla="*/ 731 h 963"/>
              <a:gd name="T84" fmla="*/ 1195 w 1391"/>
              <a:gd name="T85" fmla="*/ 762 h 963"/>
              <a:gd name="T86" fmla="*/ 1181 w 1391"/>
              <a:gd name="T87" fmla="*/ 798 h 963"/>
              <a:gd name="T88" fmla="*/ 1195 w 1391"/>
              <a:gd name="T89" fmla="*/ 825 h 963"/>
              <a:gd name="T90" fmla="*/ 1208 w 1391"/>
              <a:gd name="T91" fmla="*/ 834 h 963"/>
              <a:gd name="T92" fmla="*/ 1288 w 1391"/>
              <a:gd name="T93" fmla="*/ 909 h 963"/>
              <a:gd name="T94" fmla="*/ 1306 w 1391"/>
              <a:gd name="T95" fmla="*/ 945 h 963"/>
              <a:gd name="T96" fmla="*/ 1351 w 1391"/>
              <a:gd name="T97" fmla="*/ 963 h 9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91" h="963">
                <a:moveTo>
                  <a:pt x="0" y="593"/>
                </a:moveTo>
                <a:lnTo>
                  <a:pt x="0" y="593"/>
                </a:lnTo>
                <a:lnTo>
                  <a:pt x="4" y="588"/>
                </a:lnTo>
                <a:lnTo>
                  <a:pt x="22" y="575"/>
                </a:lnTo>
                <a:lnTo>
                  <a:pt x="35" y="575"/>
                </a:lnTo>
                <a:lnTo>
                  <a:pt x="44" y="575"/>
                </a:lnTo>
                <a:lnTo>
                  <a:pt x="49" y="579"/>
                </a:lnTo>
                <a:lnTo>
                  <a:pt x="53" y="593"/>
                </a:lnTo>
                <a:lnTo>
                  <a:pt x="53" y="593"/>
                </a:lnTo>
                <a:lnTo>
                  <a:pt x="58" y="602"/>
                </a:lnTo>
                <a:lnTo>
                  <a:pt x="66" y="624"/>
                </a:lnTo>
                <a:lnTo>
                  <a:pt x="75" y="637"/>
                </a:lnTo>
                <a:lnTo>
                  <a:pt x="89" y="646"/>
                </a:lnTo>
                <a:lnTo>
                  <a:pt x="102" y="646"/>
                </a:lnTo>
                <a:lnTo>
                  <a:pt x="120" y="646"/>
                </a:lnTo>
                <a:lnTo>
                  <a:pt x="120" y="646"/>
                </a:lnTo>
                <a:lnTo>
                  <a:pt x="142" y="651"/>
                </a:lnTo>
                <a:lnTo>
                  <a:pt x="160" y="655"/>
                </a:lnTo>
                <a:lnTo>
                  <a:pt x="169" y="660"/>
                </a:lnTo>
                <a:lnTo>
                  <a:pt x="169" y="660"/>
                </a:lnTo>
                <a:lnTo>
                  <a:pt x="178" y="664"/>
                </a:lnTo>
                <a:lnTo>
                  <a:pt x="187" y="664"/>
                </a:lnTo>
                <a:lnTo>
                  <a:pt x="200" y="664"/>
                </a:lnTo>
                <a:lnTo>
                  <a:pt x="209" y="660"/>
                </a:lnTo>
                <a:lnTo>
                  <a:pt x="209" y="660"/>
                </a:lnTo>
                <a:lnTo>
                  <a:pt x="214" y="651"/>
                </a:lnTo>
                <a:lnTo>
                  <a:pt x="214" y="628"/>
                </a:lnTo>
                <a:lnTo>
                  <a:pt x="214" y="628"/>
                </a:lnTo>
                <a:lnTo>
                  <a:pt x="214" y="611"/>
                </a:lnTo>
                <a:lnTo>
                  <a:pt x="218" y="593"/>
                </a:lnTo>
                <a:lnTo>
                  <a:pt x="232" y="575"/>
                </a:lnTo>
                <a:lnTo>
                  <a:pt x="240" y="566"/>
                </a:lnTo>
                <a:lnTo>
                  <a:pt x="249" y="561"/>
                </a:lnTo>
                <a:lnTo>
                  <a:pt x="249" y="561"/>
                </a:lnTo>
                <a:lnTo>
                  <a:pt x="267" y="553"/>
                </a:lnTo>
                <a:lnTo>
                  <a:pt x="276" y="539"/>
                </a:lnTo>
                <a:lnTo>
                  <a:pt x="285" y="526"/>
                </a:lnTo>
                <a:lnTo>
                  <a:pt x="289" y="512"/>
                </a:lnTo>
                <a:lnTo>
                  <a:pt x="289" y="486"/>
                </a:lnTo>
                <a:lnTo>
                  <a:pt x="281" y="468"/>
                </a:lnTo>
                <a:lnTo>
                  <a:pt x="281" y="468"/>
                </a:lnTo>
                <a:lnTo>
                  <a:pt x="281" y="463"/>
                </a:lnTo>
                <a:lnTo>
                  <a:pt x="281" y="446"/>
                </a:lnTo>
                <a:lnTo>
                  <a:pt x="285" y="432"/>
                </a:lnTo>
                <a:lnTo>
                  <a:pt x="289" y="419"/>
                </a:lnTo>
                <a:lnTo>
                  <a:pt x="303" y="405"/>
                </a:lnTo>
                <a:lnTo>
                  <a:pt x="321" y="388"/>
                </a:lnTo>
                <a:lnTo>
                  <a:pt x="321" y="388"/>
                </a:lnTo>
                <a:lnTo>
                  <a:pt x="316" y="365"/>
                </a:lnTo>
                <a:lnTo>
                  <a:pt x="312" y="343"/>
                </a:lnTo>
                <a:lnTo>
                  <a:pt x="312" y="321"/>
                </a:lnTo>
                <a:lnTo>
                  <a:pt x="321" y="289"/>
                </a:lnTo>
                <a:lnTo>
                  <a:pt x="334" y="263"/>
                </a:lnTo>
                <a:lnTo>
                  <a:pt x="343" y="249"/>
                </a:lnTo>
                <a:lnTo>
                  <a:pt x="356" y="236"/>
                </a:lnTo>
                <a:lnTo>
                  <a:pt x="374" y="227"/>
                </a:lnTo>
                <a:lnTo>
                  <a:pt x="397" y="218"/>
                </a:lnTo>
                <a:lnTo>
                  <a:pt x="401" y="147"/>
                </a:lnTo>
                <a:lnTo>
                  <a:pt x="401" y="147"/>
                </a:lnTo>
                <a:lnTo>
                  <a:pt x="414" y="124"/>
                </a:lnTo>
                <a:lnTo>
                  <a:pt x="441" y="84"/>
                </a:lnTo>
                <a:lnTo>
                  <a:pt x="477" y="35"/>
                </a:lnTo>
                <a:lnTo>
                  <a:pt x="495" y="17"/>
                </a:lnTo>
                <a:lnTo>
                  <a:pt x="517" y="4"/>
                </a:lnTo>
                <a:lnTo>
                  <a:pt x="517" y="4"/>
                </a:lnTo>
                <a:lnTo>
                  <a:pt x="535" y="0"/>
                </a:lnTo>
                <a:lnTo>
                  <a:pt x="557" y="0"/>
                </a:lnTo>
                <a:lnTo>
                  <a:pt x="579" y="0"/>
                </a:lnTo>
                <a:lnTo>
                  <a:pt x="597" y="8"/>
                </a:lnTo>
                <a:lnTo>
                  <a:pt x="615" y="22"/>
                </a:lnTo>
                <a:lnTo>
                  <a:pt x="628" y="35"/>
                </a:lnTo>
                <a:lnTo>
                  <a:pt x="642" y="53"/>
                </a:lnTo>
                <a:lnTo>
                  <a:pt x="642" y="75"/>
                </a:lnTo>
                <a:lnTo>
                  <a:pt x="646" y="240"/>
                </a:lnTo>
                <a:lnTo>
                  <a:pt x="646" y="240"/>
                </a:lnTo>
                <a:lnTo>
                  <a:pt x="655" y="249"/>
                </a:lnTo>
                <a:lnTo>
                  <a:pt x="682" y="276"/>
                </a:lnTo>
                <a:lnTo>
                  <a:pt x="695" y="294"/>
                </a:lnTo>
                <a:lnTo>
                  <a:pt x="704" y="312"/>
                </a:lnTo>
                <a:lnTo>
                  <a:pt x="709" y="334"/>
                </a:lnTo>
                <a:lnTo>
                  <a:pt x="704" y="352"/>
                </a:lnTo>
                <a:lnTo>
                  <a:pt x="704" y="352"/>
                </a:lnTo>
                <a:lnTo>
                  <a:pt x="713" y="370"/>
                </a:lnTo>
                <a:lnTo>
                  <a:pt x="722" y="396"/>
                </a:lnTo>
                <a:lnTo>
                  <a:pt x="735" y="423"/>
                </a:lnTo>
                <a:lnTo>
                  <a:pt x="758" y="450"/>
                </a:lnTo>
                <a:lnTo>
                  <a:pt x="784" y="481"/>
                </a:lnTo>
                <a:lnTo>
                  <a:pt x="820" y="503"/>
                </a:lnTo>
                <a:lnTo>
                  <a:pt x="860" y="526"/>
                </a:lnTo>
                <a:lnTo>
                  <a:pt x="860" y="526"/>
                </a:lnTo>
                <a:lnTo>
                  <a:pt x="869" y="530"/>
                </a:lnTo>
                <a:lnTo>
                  <a:pt x="887" y="544"/>
                </a:lnTo>
                <a:lnTo>
                  <a:pt x="896" y="557"/>
                </a:lnTo>
                <a:lnTo>
                  <a:pt x="905" y="575"/>
                </a:lnTo>
                <a:lnTo>
                  <a:pt x="909" y="597"/>
                </a:lnTo>
                <a:lnTo>
                  <a:pt x="914" y="628"/>
                </a:lnTo>
                <a:lnTo>
                  <a:pt x="914" y="628"/>
                </a:lnTo>
                <a:lnTo>
                  <a:pt x="923" y="682"/>
                </a:lnTo>
                <a:lnTo>
                  <a:pt x="932" y="722"/>
                </a:lnTo>
                <a:lnTo>
                  <a:pt x="941" y="744"/>
                </a:lnTo>
                <a:lnTo>
                  <a:pt x="945" y="753"/>
                </a:lnTo>
                <a:lnTo>
                  <a:pt x="999" y="811"/>
                </a:lnTo>
                <a:lnTo>
                  <a:pt x="999" y="811"/>
                </a:lnTo>
                <a:lnTo>
                  <a:pt x="1007" y="816"/>
                </a:lnTo>
                <a:lnTo>
                  <a:pt x="1016" y="820"/>
                </a:lnTo>
                <a:lnTo>
                  <a:pt x="1025" y="820"/>
                </a:lnTo>
                <a:lnTo>
                  <a:pt x="1034" y="816"/>
                </a:lnTo>
                <a:lnTo>
                  <a:pt x="1039" y="811"/>
                </a:lnTo>
                <a:lnTo>
                  <a:pt x="1043" y="793"/>
                </a:lnTo>
                <a:lnTo>
                  <a:pt x="1043" y="793"/>
                </a:lnTo>
                <a:lnTo>
                  <a:pt x="1048" y="780"/>
                </a:lnTo>
                <a:lnTo>
                  <a:pt x="1052" y="771"/>
                </a:lnTo>
                <a:lnTo>
                  <a:pt x="1065" y="758"/>
                </a:lnTo>
                <a:lnTo>
                  <a:pt x="1074" y="753"/>
                </a:lnTo>
                <a:lnTo>
                  <a:pt x="1079" y="753"/>
                </a:lnTo>
                <a:lnTo>
                  <a:pt x="1079" y="753"/>
                </a:lnTo>
                <a:lnTo>
                  <a:pt x="1101" y="726"/>
                </a:lnTo>
                <a:lnTo>
                  <a:pt x="1114" y="709"/>
                </a:lnTo>
                <a:lnTo>
                  <a:pt x="1119" y="700"/>
                </a:lnTo>
                <a:lnTo>
                  <a:pt x="1119" y="700"/>
                </a:lnTo>
                <a:lnTo>
                  <a:pt x="1137" y="695"/>
                </a:lnTo>
                <a:lnTo>
                  <a:pt x="1155" y="700"/>
                </a:lnTo>
                <a:lnTo>
                  <a:pt x="1172" y="704"/>
                </a:lnTo>
                <a:lnTo>
                  <a:pt x="1190" y="713"/>
                </a:lnTo>
                <a:lnTo>
                  <a:pt x="1199" y="722"/>
                </a:lnTo>
                <a:lnTo>
                  <a:pt x="1204" y="731"/>
                </a:lnTo>
                <a:lnTo>
                  <a:pt x="1204" y="740"/>
                </a:lnTo>
                <a:lnTo>
                  <a:pt x="1204" y="749"/>
                </a:lnTo>
                <a:lnTo>
                  <a:pt x="1195" y="762"/>
                </a:lnTo>
                <a:lnTo>
                  <a:pt x="1195" y="762"/>
                </a:lnTo>
                <a:lnTo>
                  <a:pt x="1186" y="784"/>
                </a:lnTo>
                <a:lnTo>
                  <a:pt x="1181" y="798"/>
                </a:lnTo>
                <a:lnTo>
                  <a:pt x="1181" y="811"/>
                </a:lnTo>
                <a:lnTo>
                  <a:pt x="1181" y="816"/>
                </a:lnTo>
                <a:lnTo>
                  <a:pt x="1195" y="825"/>
                </a:lnTo>
                <a:lnTo>
                  <a:pt x="1199" y="825"/>
                </a:lnTo>
                <a:lnTo>
                  <a:pt x="1199" y="825"/>
                </a:lnTo>
                <a:lnTo>
                  <a:pt x="1208" y="834"/>
                </a:lnTo>
                <a:lnTo>
                  <a:pt x="1239" y="851"/>
                </a:lnTo>
                <a:lnTo>
                  <a:pt x="1271" y="887"/>
                </a:lnTo>
                <a:lnTo>
                  <a:pt x="1288" y="909"/>
                </a:lnTo>
                <a:lnTo>
                  <a:pt x="1302" y="936"/>
                </a:lnTo>
                <a:lnTo>
                  <a:pt x="1302" y="936"/>
                </a:lnTo>
                <a:lnTo>
                  <a:pt x="1306" y="945"/>
                </a:lnTo>
                <a:lnTo>
                  <a:pt x="1324" y="954"/>
                </a:lnTo>
                <a:lnTo>
                  <a:pt x="1337" y="958"/>
                </a:lnTo>
                <a:lnTo>
                  <a:pt x="1351" y="963"/>
                </a:lnTo>
                <a:lnTo>
                  <a:pt x="1369" y="963"/>
                </a:lnTo>
                <a:lnTo>
                  <a:pt x="1391" y="963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7326313" y="3123406"/>
            <a:ext cx="2236787" cy="3094037"/>
          </a:xfrm>
          <a:custGeom>
            <a:avLst/>
            <a:gdLst>
              <a:gd name="T0" fmla="*/ 80 w 1409"/>
              <a:gd name="T1" fmla="*/ 1891 h 1949"/>
              <a:gd name="T2" fmla="*/ 89 w 1409"/>
              <a:gd name="T3" fmla="*/ 1837 h 1949"/>
              <a:gd name="T4" fmla="*/ 112 w 1409"/>
              <a:gd name="T5" fmla="*/ 1824 h 1949"/>
              <a:gd name="T6" fmla="*/ 112 w 1409"/>
              <a:gd name="T7" fmla="*/ 1766 h 1949"/>
              <a:gd name="T8" fmla="*/ 80 w 1409"/>
              <a:gd name="T9" fmla="*/ 1721 h 1949"/>
              <a:gd name="T10" fmla="*/ 67 w 1409"/>
              <a:gd name="T11" fmla="*/ 1623 h 1949"/>
              <a:gd name="T12" fmla="*/ 129 w 1409"/>
              <a:gd name="T13" fmla="*/ 1521 h 1949"/>
              <a:gd name="T14" fmla="*/ 165 w 1409"/>
              <a:gd name="T15" fmla="*/ 1427 h 1949"/>
              <a:gd name="T16" fmla="*/ 103 w 1409"/>
              <a:gd name="T17" fmla="*/ 1409 h 1949"/>
              <a:gd name="T18" fmla="*/ 27 w 1409"/>
              <a:gd name="T19" fmla="*/ 1378 h 1949"/>
              <a:gd name="T20" fmla="*/ 0 w 1409"/>
              <a:gd name="T21" fmla="*/ 1316 h 1949"/>
              <a:gd name="T22" fmla="*/ 49 w 1409"/>
              <a:gd name="T23" fmla="*/ 1213 h 1949"/>
              <a:gd name="T24" fmla="*/ 112 w 1409"/>
              <a:gd name="T25" fmla="*/ 1110 h 1949"/>
              <a:gd name="T26" fmla="*/ 94 w 1409"/>
              <a:gd name="T27" fmla="*/ 1066 h 1949"/>
              <a:gd name="T28" fmla="*/ 67 w 1409"/>
              <a:gd name="T29" fmla="*/ 1052 h 1949"/>
              <a:gd name="T30" fmla="*/ 98 w 1409"/>
              <a:gd name="T31" fmla="*/ 1003 h 1949"/>
              <a:gd name="T32" fmla="*/ 143 w 1409"/>
              <a:gd name="T33" fmla="*/ 977 h 1949"/>
              <a:gd name="T34" fmla="*/ 147 w 1409"/>
              <a:gd name="T35" fmla="*/ 892 h 1949"/>
              <a:gd name="T36" fmla="*/ 165 w 1409"/>
              <a:gd name="T37" fmla="*/ 878 h 1949"/>
              <a:gd name="T38" fmla="*/ 187 w 1409"/>
              <a:gd name="T39" fmla="*/ 901 h 1949"/>
              <a:gd name="T40" fmla="*/ 241 w 1409"/>
              <a:gd name="T41" fmla="*/ 874 h 1949"/>
              <a:gd name="T42" fmla="*/ 277 w 1409"/>
              <a:gd name="T43" fmla="*/ 870 h 1949"/>
              <a:gd name="T44" fmla="*/ 357 w 1409"/>
              <a:gd name="T45" fmla="*/ 950 h 1949"/>
              <a:gd name="T46" fmla="*/ 388 w 1409"/>
              <a:gd name="T47" fmla="*/ 959 h 1949"/>
              <a:gd name="T48" fmla="*/ 419 w 1409"/>
              <a:gd name="T49" fmla="*/ 936 h 1949"/>
              <a:gd name="T50" fmla="*/ 464 w 1409"/>
              <a:gd name="T51" fmla="*/ 928 h 1949"/>
              <a:gd name="T52" fmla="*/ 544 w 1409"/>
              <a:gd name="T53" fmla="*/ 985 h 1949"/>
              <a:gd name="T54" fmla="*/ 602 w 1409"/>
              <a:gd name="T55" fmla="*/ 1026 h 1949"/>
              <a:gd name="T56" fmla="*/ 607 w 1409"/>
              <a:gd name="T57" fmla="*/ 968 h 1949"/>
              <a:gd name="T58" fmla="*/ 571 w 1409"/>
              <a:gd name="T59" fmla="*/ 928 h 1949"/>
              <a:gd name="T60" fmla="*/ 580 w 1409"/>
              <a:gd name="T61" fmla="*/ 883 h 1949"/>
              <a:gd name="T62" fmla="*/ 562 w 1409"/>
              <a:gd name="T63" fmla="*/ 838 h 1949"/>
              <a:gd name="T64" fmla="*/ 607 w 1409"/>
              <a:gd name="T65" fmla="*/ 812 h 1949"/>
              <a:gd name="T66" fmla="*/ 642 w 1409"/>
              <a:gd name="T67" fmla="*/ 749 h 1949"/>
              <a:gd name="T68" fmla="*/ 722 w 1409"/>
              <a:gd name="T69" fmla="*/ 678 h 1949"/>
              <a:gd name="T70" fmla="*/ 772 w 1409"/>
              <a:gd name="T71" fmla="*/ 647 h 1949"/>
              <a:gd name="T72" fmla="*/ 798 w 1409"/>
              <a:gd name="T73" fmla="*/ 597 h 1949"/>
              <a:gd name="T74" fmla="*/ 901 w 1409"/>
              <a:gd name="T75" fmla="*/ 540 h 1949"/>
              <a:gd name="T76" fmla="*/ 954 w 1409"/>
              <a:gd name="T77" fmla="*/ 548 h 1949"/>
              <a:gd name="T78" fmla="*/ 1008 w 1409"/>
              <a:gd name="T79" fmla="*/ 562 h 1949"/>
              <a:gd name="T80" fmla="*/ 1039 w 1409"/>
              <a:gd name="T81" fmla="*/ 522 h 1949"/>
              <a:gd name="T82" fmla="*/ 1030 w 1409"/>
              <a:gd name="T83" fmla="*/ 294 h 1949"/>
              <a:gd name="T84" fmla="*/ 1048 w 1409"/>
              <a:gd name="T85" fmla="*/ 259 h 1949"/>
              <a:gd name="T86" fmla="*/ 1093 w 1409"/>
              <a:gd name="T87" fmla="*/ 241 h 1949"/>
              <a:gd name="T88" fmla="*/ 1088 w 1409"/>
              <a:gd name="T89" fmla="*/ 183 h 1949"/>
              <a:gd name="T90" fmla="*/ 1048 w 1409"/>
              <a:gd name="T91" fmla="*/ 152 h 1949"/>
              <a:gd name="T92" fmla="*/ 1066 w 1409"/>
              <a:gd name="T93" fmla="*/ 125 h 1949"/>
              <a:gd name="T94" fmla="*/ 1102 w 1409"/>
              <a:gd name="T95" fmla="*/ 94 h 1949"/>
              <a:gd name="T96" fmla="*/ 1137 w 1409"/>
              <a:gd name="T97" fmla="*/ 36 h 1949"/>
              <a:gd name="T98" fmla="*/ 1200 w 1409"/>
              <a:gd name="T99" fmla="*/ 0 h 1949"/>
              <a:gd name="T100" fmla="*/ 1226 w 1409"/>
              <a:gd name="T101" fmla="*/ 27 h 1949"/>
              <a:gd name="T102" fmla="*/ 1289 w 1409"/>
              <a:gd name="T103" fmla="*/ 116 h 1949"/>
              <a:gd name="T104" fmla="*/ 1316 w 1409"/>
              <a:gd name="T105" fmla="*/ 156 h 1949"/>
              <a:gd name="T106" fmla="*/ 1289 w 1409"/>
              <a:gd name="T107" fmla="*/ 201 h 1949"/>
              <a:gd name="T108" fmla="*/ 1289 w 1409"/>
              <a:gd name="T109" fmla="*/ 241 h 1949"/>
              <a:gd name="T110" fmla="*/ 1356 w 1409"/>
              <a:gd name="T111" fmla="*/ 241 h 1949"/>
              <a:gd name="T112" fmla="*/ 1400 w 1409"/>
              <a:gd name="T113" fmla="*/ 245 h 19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09" h="1949">
                <a:moveTo>
                  <a:pt x="94" y="1949"/>
                </a:moveTo>
                <a:lnTo>
                  <a:pt x="94" y="1949"/>
                </a:lnTo>
                <a:lnTo>
                  <a:pt x="89" y="1931"/>
                </a:lnTo>
                <a:lnTo>
                  <a:pt x="80" y="1891"/>
                </a:lnTo>
                <a:lnTo>
                  <a:pt x="80" y="1873"/>
                </a:lnTo>
                <a:lnTo>
                  <a:pt x="80" y="1855"/>
                </a:lnTo>
                <a:lnTo>
                  <a:pt x="85" y="1842"/>
                </a:lnTo>
                <a:lnTo>
                  <a:pt x="89" y="1837"/>
                </a:lnTo>
                <a:lnTo>
                  <a:pt x="94" y="1837"/>
                </a:lnTo>
                <a:lnTo>
                  <a:pt x="94" y="1837"/>
                </a:lnTo>
                <a:lnTo>
                  <a:pt x="103" y="1833"/>
                </a:lnTo>
                <a:lnTo>
                  <a:pt x="112" y="1824"/>
                </a:lnTo>
                <a:lnTo>
                  <a:pt x="116" y="1811"/>
                </a:lnTo>
                <a:lnTo>
                  <a:pt x="120" y="1797"/>
                </a:lnTo>
                <a:lnTo>
                  <a:pt x="116" y="1784"/>
                </a:lnTo>
                <a:lnTo>
                  <a:pt x="112" y="1766"/>
                </a:lnTo>
                <a:lnTo>
                  <a:pt x="107" y="1753"/>
                </a:lnTo>
                <a:lnTo>
                  <a:pt x="94" y="1739"/>
                </a:lnTo>
                <a:lnTo>
                  <a:pt x="94" y="1739"/>
                </a:lnTo>
                <a:lnTo>
                  <a:pt x="80" y="1721"/>
                </a:lnTo>
                <a:lnTo>
                  <a:pt x="71" y="1699"/>
                </a:lnTo>
                <a:lnTo>
                  <a:pt x="67" y="1677"/>
                </a:lnTo>
                <a:lnTo>
                  <a:pt x="62" y="1650"/>
                </a:lnTo>
                <a:lnTo>
                  <a:pt x="67" y="1623"/>
                </a:lnTo>
                <a:lnTo>
                  <a:pt x="80" y="1588"/>
                </a:lnTo>
                <a:lnTo>
                  <a:pt x="98" y="1556"/>
                </a:lnTo>
                <a:lnTo>
                  <a:pt x="129" y="1521"/>
                </a:lnTo>
                <a:lnTo>
                  <a:pt x="129" y="1521"/>
                </a:lnTo>
                <a:lnTo>
                  <a:pt x="156" y="1489"/>
                </a:lnTo>
                <a:lnTo>
                  <a:pt x="169" y="1463"/>
                </a:lnTo>
                <a:lnTo>
                  <a:pt x="169" y="1445"/>
                </a:lnTo>
                <a:lnTo>
                  <a:pt x="165" y="1427"/>
                </a:lnTo>
                <a:lnTo>
                  <a:pt x="152" y="1418"/>
                </a:lnTo>
                <a:lnTo>
                  <a:pt x="134" y="1409"/>
                </a:lnTo>
                <a:lnTo>
                  <a:pt x="120" y="1409"/>
                </a:lnTo>
                <a:lnTo>
                  <a:pt x="103" y="1409"/>
                </a:lnTo>
                <a:lnTo>
                  <a:pt x="103" y="1409"/>
                </a:lnTo>
                <a:lnTo>
                  <a:pt x="76" y="1405"/>
                </a:lnTo>
                <a:lnTo>
                  <a:pt x="49" y="1391"/>
                </a:lnTo>
                <a:lnTo>
                  <a:pt x="27" y="1378"/>
                </a:lnTo>
                <a:lnTo>
                  <a:pt x="13" y="1365"/>
                </a:lnTo>
                <a:lnTo>
                  <a:pt x="4" y="1351"/>
                </a:lnTo>
                <a:lnTo>
                  <a:pt x="0" y="1333"/>
                </a:lnTo>
                <a:lnTo>
                  <a:pt x="0" y="1316"/>
                </a:lnTo>
                <a:lnTo>
                  <a:pt x="4" y="1293"/>
                </a:lnTo>
                <a:lnTo>
                  <a:pt x="13" y="1271"/>
                </a:lnTo>
                <a:lnTo>
                  <a:pt x="27" y="1244"/>
                </a:lnTo>
                <a:lnTo>
                  <a:pt x="49" y="1213"/>
                </a:lnTo>
                <a:lnTo>
                  <a:pt x="49" y="1213"/>
                </a:lnTo>
                <a:lnTo>
                  <a:pt x="89" y="1164"/>
                </a:lnTo>
                <a:lnTo>
                  <a:pt x="107" y="1124"/>
                </a:lnTo>
                <a:lnTo>
                  <a:pt x="112" y="1110"/>
                </a:lnTo>
                <a:lnTo>
                  <a:pt x="112" y="1097"/>
                </a:lnTo>
                <a:lnTo>
                  <a:pt x="112" y="1088"/>
                </a:lnTo>
                <a:lnTo>
                  <a:pt x="107" y="1079"/>
                </a:lnTo>
                <a:lnTo>
                  <a:pt x="94" y="1066"/>
                </a:lnTo>
                <a:lnTo>
                  <a:pt x="85" y="1061"/>
                </a:lnTo>
                <a:lnTo>
                  <a:pt x="67" y="1061"/>
                </a:lnTo>
                <a:lnTo>
                  <a:pt x="67" y="1061"/>
                </a:lnTo>
                <a:lnTo>
                  <a:pt x="67" y="1052"/>
                </a:lnTo>
                <a:lnTo>
                  <a:pt x="67" y="1035"/>
                </a:lnTo>
                <a:lnTo>
                  <a:pt x="71" y="1026"/>
                </a:lnTo>
                <a:lnTo>
                  <a:pt x="85" y="1012"/>
                </a:lnTo>
                <a:lnTo>
                  <a:pt x="98" y="1003"/>
                </a:lnTo>
                <a:lnTo>
                  <a:pt x="125" y="999"/>
                </a:lnTo>
                <a:lnTo>
                  <a:pt x="125" y="999"/>
                </a:lnTo>
                <a:lnTo>
                  <a:pt x="138" y="990"/>
                </a:lnTo>
                <a:lnTo>
                  <a:pt x="143" y="977"/>
                </a:lnTo>
                <a:lnTo>
                  <a:pt x="152" y="959"/>
                </a:lnTo>
                <a:lnTo>
                  <a:pt x="152" y="941"/>
                </a:lnTo>
                <a:lnTo>
                  <a:pt x="152" y="905"/>
                </a:lnTo>
                <a:lnTo>
                  <a:pt x="147" y="892"/>
                </a:lnTo>
                <a:lnTo>
                  <a:pt x="147" y="892"/>
                </a:lnTo>
                <a:lnTo>
                  <a:pt x="152" y="887"/>
                </a:lnTo>
                <a:lnTo>
                  <a:pt x="156" y="878"/>
                </a:lnTo>
                <a:lnTo>
                  <a:pt x="165" y="878"/>
                </a:lnTo>
                <a:lnTo>
                  <a:pt x="169" y="883"/>
                </a:lnTo>
                <a:lnTo>
                  <a:pt x="178" y="887"/>
                </a:lnTo>
                <a:lnTo>
                  <a:pt x="187" y="901"/>
                </a:lnTo>
                <a:lnTo>
                  <a:pt x="187" y="901"/>
                </a:lnTo>
                <a:lnTo>
                  <a:pt x="192" y="905"/>
                </a:lnTo>
                <a:lnTo>
                  <a:pt x="201" y="905"/>
                </a:lnTo>
                <a:lnTo>
                  <a:pt x="219" y="892"/>
                </a:lnTo>
                <a:lnTo>
                  <a:pt x="241" y="874"/>
                </a:lnTo>
                <a:lnTo>
                  <a:pt x="241" y="874"/>
                </a:lnTo>
                <a:lnTo>
                  <a:pt x="250" y="870"/>
                </a:lnTo>
                <a:lnTo>
                  <a:pt x="259" y="870"/>
                </a:lnTo>
                <a:lnTo>
                  <a:pt x="277" y="870"/>
                </a:lnTo>
                <a:lnTo>
                  <a:pt x="290" y="878"/>
                </a:lnTo>
                <a:lnTo>
                  <a:pt x="312" y="892"/>
                </a:lnTo>
                <a:lnTo>
                  <a:pt x="334" y="914"/>
                </a:lnTo>
                <a:lnTo>
                  <a:pt x="357" y="950"/>
                </a:lnTo>
                <a:lnTo>
                  <a:pt x="357" y="950"/>
                </a:lnTo>
                <a:lnTo>
                  <a:pt x="361" y="954"/>
                </a:lnTo>
                <a:lnTo>
                  <a:pt x="375" y="959"/>
                </a:lnTo>
                <a:lnTo>
                  <a:pt x="388" y="959"/>
                </a:lnTo>
                <a:lnTo>
                  <a:pt x="397" y="959"/>
                </a:lnTo>
                <a:lnTo>
                  <a:pt x="406" y="950"/>
                </a:lnTo>
                <a:lnTo>
                  <a:pt x="419" y="936"/>
                </a:lnTo>
                <a:lnTo>
                  <a:pt x="419" y="936"/>
                </a:lnTo>
                <a:lnTo>
                  <a:pt x="424" y="932"/>
                </a:lnTo>
                <a:lnTo>
                  <a:pt x="433" y="928"/>
                </a:lnTo>
                <a:lnTo>
                  <a:pt x="446" y="923"/>
                </a:lnTo>
                <a:lnTo>
                  <a:pt x="464" y="928"/>
                </a:lnTo>
                <a:lnTo>
                  <a:pt x="482" y="936"/>
                </a:lnTo>
                <a:lnTo>
                  <a:pt x="508" y="954"/>
                </a:lnTo>
                <a:lnTo>
                  <a:pt x="544" y="985"/>
                </a:lnTo>
                <a:lnTo>
                  <a:pt x="544" y="985"/>
                </a:lnTo>
                <a:lnTo>
                  <a:pt x="575" y="1017"/>
                </a:lnTo>
                <a:lnTo>
                  <a:pt x="584" y="1021"/>
                </a:lnTo>
                <a:lnTo>
                  <a:pt x="593" y="1026"/>
                </a:lnTo>
                <a:lnTo>
                  <a:pt x="602" y="1026"/>
                </a:lnTo>
                <a:lnTo>
                  <a:pt x="611" y="1021"/>
                </a:lnTo>
                <a:lnTo>
                  <a:pt x="615" y="1008"/>
                </a:lnTo>
                <a:lnTo>
                  <a:pt x="615" y="990"/>
                </a:lnTo>
                <a:lnTo>
                  <a:pt x="607" y="968"/>
                </a:lnTo>
                <a:lnTo>
                  <a:pt x="598" y="945"/>
                </a:lnTo>
                <a:lnTo>
                  <a:pt x="580" y="932"/>
                </a:lnTo>
                <a:lnTo>
                  <a:pt x="580" y="932"/>
                </a:lnTo>
                <a:lnTo>
                  <a:pt x="571" y="928"/>
                </a:lnTo>
                <a:lnTo>
                  <a:pt x="571" y="919"/>
                </a:lnTo>
                <a:lnTo>
                  <a:pt x="571" y="905"/>
                </a:lnTo>
                <a:lnTo>
                  <a:pt x="580" y="883"/>
                </a:lnTo>
                <a:lnTo>
                  <a:pt x="580" y="883"/>
                </a:lnTo>
                <a:lnTo>
                  <a:pt x="575" y="874"/>
                </a:lnTo>
                <a:lnTo>
                  <a:pt x="562" y="861"/>
                </a:lnTo>
                <a:lnTo>
                  <a:pt x="557" y="852"/>
                </a:lnTo>
                <a:lnTo>
                  <a:pt x="562" y="838"/>
                </a:lnTo>
                <a:lnTo>
                  <a:pt x="575" y="829"/>
                </a:lnTo>
                <a:lnTo>
                  <a:pt x="602" y="825"/>
                </a:lnTo>
                <a:lnTo>
                  <a:pt x="602" y="825"/>
                </a:lnTo>
                <a:lnTo>
                  <a:pt x="607" y="812"/>
                </a:lnTo>
                <a:lnTo>
                  <a:pt x="611" y="798"/>
                </a:lnTo>
                <a:lnTo>
                  <a:pt x="611" y="785"/>
                </a:lnTo>
                <a:lnTo>
                  <a:pt x="611" y="785"/>
                </a:lnTo>
                <a:lnTo>
                  <a:pt x="642" y="749"/>
                </a:lnTo>
                <a:lnTo>
                  <a:pt x="673" y="713"/>
                </a:lnTo>
                <a:lnTo>
                  <a:pt x="714" y="678"/>
                </a:lnTo>
                <a:lnTo>
                  <a:pt x="714" y="678"/>
                </a:lnTo>
                <a:lnTo>
                  <a:pt x="722" y="678"/>
                </a:lnTo>
                <a:lnTo>
                  <a:pt x="745" y="673"/>
                </a:lnTo>
                <a:lnTo>
                  <a:pt x="754" y="664"/>
                </a:lnTo>
                <a:lnTo>
                  <a:pt x="767" y="655"/>
                </a:lnTo>
                <a:lnTo>
                  <a:pt x="772" y="647"/>
                </a:lnTo>
                <a:lnTo>
                  <a:pt x="776" y="633"/>
                </a:lnTo>
                <a:lnTo>
                  <a:pt x="776" y="633"/>
                </a:lnTo>
                <a:lnTo>
                  <a:pt x="780" y="620"/>
                </a:lnTo>
                <a:lnTo>
                  <a:pt x="798" y="597"/>
                </a:lnTo>
                <a:lnTo>
                  <a:pt x="816" y="580"/>
                </a:lnTo>
                <a:lnTo>
                  <a:pt x="843" y="562"/>
                </a:lnTo>
                <a:lnTo>
                  <a:pt x="870" y="548"/>
                </a:lnTo>
                <a:lnTo>
                  <a:pt x="901" y="540"/>
                </a:lnTo>
                <a:lnTo>
                  <a:pt x="928" y="540"/>
                </a:lnTo>
                <a:lnTo>
                  <a:pt x="941" y="544"/>
                </a:lnTo>
                <a:lnTo>
                  <a:pt x="954" y="548"/>
                </a:lnTo>
                <a:lnTo>
                  <a:pt x="954" y="548"/>
                </a:lnTo>
                <a:lnTo>
                  <a:pt x="968" y="562"/>
                </a:lnTo>
                <a:lnTo>
                  <a:pt x="981" y="566"/>
                </a:lnTo>
                <a:lnTo>
                  <a:pt x="999" y="566"/>
                </a:lnTo>
                <a:lnTo>
                  <a:pt x="1008" y="562"/>
                </a:lnTo>
                <a:lnTo>
                  <a:pt x="1017" y="557"/>
                </a:lnTo>
                <a:lnTo>
                  <a:pt x="1026" y="548"/>
                </a:lnTo>
                <a:lnTo>
                  <a:pt x="1035" y="540"/>
                </a:lnTo>
                <a:lnTo>
                  <a:pt x="1039" y="522"/>
                </a:lnTo>
                <a:lnTo>
                  <a:pt x="1048" y="499"/>
                </a:lnTo>
                <a:lnTo>
                  <a:pt x="1052" y="441"/>
                </a:lnTo>
                <a:lnTo>
                  <a:pt x="1030" y="294"/>
                </a:lnTo>
                <a:lnTo>
                  <a:pt x="1030" y="294"/>
                </a:lnTo>
                <a:lnTo>
                  <a:pt x="1026" y="290"/>
                </a:lnTo>
                <a:lnTo>
                  <a:pt x="1030" y="276"/>
                </a:lnTo>
                <a:lnTo>
                  <a:pt x="1039" y="267"/>
                </a:lnTo>
                <a:lnTo>
                  <a:pt x="1048" y="259"/>
                </a:lnTo>
                <a:lnTo>
                  <a:pt x="1066" y="250"/>
                </a:lnTo>
                <a:lnTo>
                  <a:pt x="1093" y="250"/>
                </a:lnTo>
                <a:lnTo>
                  <a:pt x="1093" y="250"/>
                </a:lnTo>
                <a:lnTo>
                  <a:pt x="1093" y="241"/>
                </a:lnTo>
                <a:lnTo>
                  <a:pt x="1097" y="218"/>
                </a:lnTo>
                <a:lnTo>
                  <a:pt x="1097" y="205"/>
                </a:lnTo>
                <a:lnTo>
                  <a:pt x="1093" y="192"/>
                </a:lnTo>
                <a:lnTo>
                  <a:pt x="1088" y="183"/>
                </a:lnTo>
                <a:lnTo>
                  <a:pt x="1075" y="174"/>
                </a:lnTo>
                <a:lnTo>
                  <a:pt x="1075" y="174"/>
                </a:lnTo>
                <a:lnTo>
                  <a:pt x="1052" y="160"/>
                </a:lnTo>
                <a:lnTo>
                  <a:pt x="1048" y="152"/>
                </a:lnTo>
                <a:lnTo>
                  <a:pt x="1044" y="143"/>
                </a:lnTo>
                <a:lnTo>
                  <a:pt x="1044" y="138"/>
                </a:lnTo>
                <a:lnTo>
                  <a:pt x="1048" y="134"/>
                </a:lnTo>
                <a:lnTo>
                  <a:pt x="1066" y="125"/>
                </a:lnTo>
                <a:lnTo>
                  <a:pt x="1066" y="125"/>
                </a:lnTo>
                <a:lnTo>
                  <a:pt x="1079" y="120"/>
                </a:lnTo>
                <a:lnTo>
                  <a:pt x="1088" y="111"/>
                </a:lnTo>
                <a:lnTo>
                  <a:pt x="1102" y="94"/>
                </a:lnTo>
                <a:lnTo>
                  <a:pt x="1110" y="71"/>
                </a:lnTo>
                <a:lnTo>
                  <a:pt x="1110" y="71"/>
                </a:lnTo>
                <a:lnTo>
                  <a:pt x="1124" y="53"/>
                </a:lnTo>
                <a:lnTo>
                  <a:pt x="1137" y="36"/>
                </a:lnTo>
                <a:lnTo>
                  <a:pt x="1151" y="18"/>
                </a:lnTo>
                <a:lnTo>
                  <a:pt x="1173" y="4"/>
                </a:lnTo>
                <a:lnTo>
                  <a:pt x="1191" y="0"/>
                </a:lnTo>
                <a:lnTo>
                  <a:pt x="1200" y="0"/>
                </a:lnTo>
                <a:lnTo>
                  <a:pt x="1209" y="4"/>
                </a:lnTo>
                <a:lnTo>
                  <a:pt x="1217" y="13"/>
                </a:lnTo>
                <a:lnTo>
                  <a:pt x="1226" y="27"/>
                </a:lnTo>
                <a:lnTo>
                  <a:pt x="1226" y="27"/>
                </a:lnTo>
                <a:lnTo>
                  <a:pt x="1249" y="67"/>
                </a:lnTo>
                <a:lnTo>
                  <a:pt x="1253" y="85"/>
                </a:lnTo>
                <a:lnTo>
                  <a:pt x="1262" y="98"/>
                </a:lnTo>
                <a:lnTo>
                  <a:pt x="1289" y="116"/>
                </a:lnTo>
                <a:lnTo>
                  <a:pt x="1289" y="116"/>
                </a:lnTo>
                <a:lnTo>
                  <a:pt x="1302" y="129"/>
                </a:lnTo>
                <a:lnTo>
                  <a:pt x="1311" y="143"/>
                </a:lnTo>
                <a:lnTo>
                  <a:pt x="1316" y="156"/>
                </a:lnTo>
                <a:lnTo>
                  <a:pt x="1311" y="169"/>
                </a:lnTo>
                <a:lnTo>
                  <a:pt x="1298" y="192"/>
                </a:lnTo>
                <a:lnTo>
                  <a:pt x="1289" y="201"/>
                </a:lnTo>
                <a:lnTo>
                  <a:pt x="1289" y="201"/>
                </a:lnTo>
                <a:lnTo>
                  <a:pt x="1284" y="209"/>
                </a:lnTo>
                <a:lnTo>
                  <a:pt x="1284" y="223"/>
                </a:lnTo>
                <a:lnTo>
                  <a:pt x="1284" y="232"/>
                </a:lnTo>
                <a:lnTo>
                  <a:pt x="1289" y="241"/>
                </a:lnTo>
                <a:lnTo>
                  <a:pt x="1302" y="245"/>
                </a:lnTo>
                <a:lnTo>
                  <a:pt x="1325" y="245"/>
                </a:lnTo>
                <a:lnTo>
                  <a:pt x="1356" y="241"/>
                </a:lnTo>
                <a:lnTo>
                  <a:pt x="1356" y="241"/>
                </a:lnTo>
                <a:lnTo>
                  <a:pt x="1360" y="236"/>
                </a:lnTo>
                <a:lnTo>
                  <a:pt x="1374" y="236"/>
                </a:lnTo>
                <a:lnTo>
                  <a:pt x="1391" y="241"/>
                </a:lnTo>
                <a:lnTo>
                  <a:pt x="1400" y="245"/>
                </a:lnTo>
                <a:lnTo>
                  <a:pt x="1409" y="254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7326313" y="3123406"/>
            <a:ext cx="2535237" cy="3413125"/>
          </a:xfrm>
          <a:custGeom>
            <a:avLst/>
            <a:gdLst>
              <a:gd name="T0" fmla="*/ 1365 w 1597"/>
              <a:gd name="T1" fmla="*/ 1316 h 2150"/>
              <a:gd name="T2" fmla="*/ 1271 w 1597"/>
              <a:gd name="T3" fmla="*/ 1258 h 2150"/>
              <a:gd name="T4" fmla="*/ 1298 w 1597"/>
              <a:gd name="T5" fmla="*/ 1151 h 2150"/>
              <a:gd name="T6" fmla="*/ 1226 w 1597"/>
              <a:gd name="T7" fmla="*/ 1106 h 2150"/>
              <a:gd name="T8" fmla="*/ 1200 w 1597"/>
              <a:gd name="T9" fmla="*/ 1066 h 2150"/>
              <a:gd name="T10" fmla="*/ 1146 w 1597"/>
              <a:gd name="T11" fmla="*/ 985 h 2150"/>
              <a:gd name="T12" fmla="*/ 1066 w 1597"/>
              <a:gd name="T13" fmla="*/ 972 h 2150"/>
              <a:gd name="T14" fmla="*/ 1003 w 1597"/>
              <a:gd name="T15" fmla="*/ 905 h 2150"/>
              <a:gd name="T16" fmla="*/ 1093 w 1597"/>
              <a:gd name="T17" fmla="*/ 829 h 2150"/>
              <a:gd name="T18" fmla="*/ 1284 w 1597"/>
              <a:gd name="T19" fmla="*/ 847 h 2150"/>
              <a:gd name="T20" fmla="*/ 1342 w 1597"/>
              <a:gd name="T21" fmla="*/ 727 h 2150"/>
              <a:gd name="T22" fmla="*/ 1369 w 1597"/>
              <a:gd name="T23" fmla="*/ 482 h 2150"/>
              <a:gd name="T24" fmla="*/ 1391 w 1597"/>
              <a:gd name="T25" fmla="*/ 241 h 2150"/>
              <a:gd name="T26" fmla="*/ 1289 w 1597"/>
              <a:gd name="T27" fmla="*/ 241 h 2150"/>
              <a:gd name="T28" fmla="*/ 1311 w 1597"/>
              <a:gd name="T29" fmla="*/ 169 h 2150"/>
              <a:gd name="T30" fmla="*/ 1253 w 1597"/>
              <a:gd name="T31" fmla="*/ 85 h 2150"/>
              <a:gd name="T32" fmla="*/ 1191 w 1597"/>
              <a:gd name="T33" fmla="*/ 0 h 2150"/>
              <a:gd name="T34" fmla="*/ 1102 w 1597"/>
              <a:gd name="T35" fmla="*/ 94 h 2150"/>
              <a:gd name="T36" fmla="*/ 1044 w 1597"/>
              <a:gd name="T37" fmla="*/ 143 h 2150"/>
              <a:gd name="T38" fmla="*/ 1097 w 1597"/>
              <a:gd name="T39" fmla="*/ 205 h 2150"/>
              <a:gd name="T40" fmla="*/ 1039 w 1597"/>
              <a:gd name="T41" fmla="*/ 267 h 2150"/>
              <a:gd name="T42" fmla="*/ 1039 w 1597"/>
              <a:gd name="T43" fmla="*/ 522 h 2150"/>
              <a:gd name="T44" fmla="*/ 968 w 1597"/>
              <a:gd name="T45" fmla="*/ 562 h 2150"/>
              <a:gd name="T46" fmla="*/ 843 w 1597"/>
              <a:gd name="T47" fmla="*/ 562 h 2150"/>
              <a:gd name="T48" fmla="*/ 767 w 1597"/>
              <a:gd name="T49" fmla="*/ 655 h 2150"/>
              <a:gd name="T50" fmla="*/ 642 w 1597"/>
              <a:gd name="T51" fmla="*/ 749 h 2150"/>
              <a:gd name="T52" fmla="*/ 575 w 1597"/>
              <a:gd name="T53" fmla="*/ 829 h 2150"/>
              <a:gd name="T54" fmla="*/ 571 w 1597"/>
              <a:gd name="T55" fmla="*/ 905 h 2150"/>
              <a:gd name="T56" fmla="*/ 615 w 1597"/>
              <a:gd name="T57" fmla="*/ 990 h 2150"/>
              <a:gd name="T58" fmla="*/ 544 w 1597"/>
              <a:gd name="T59" fmla="*/ 985 h 2150"/>
              <a:gd name="T60" fmla="*/ 424 w 1597"/>
              <a:gd name="T61" fmla="*/ 932 h 2150"/>
              <a:gd name="T62" fmla="*/ 361 w 1597"/>
              <a:gd name="T63" fmla="*/ 954 h 2150"/>
              <a:gd name="T64" fmla="*/ 259 w 1597"/>
              <a:gd name="T65" fmla="*/ 870 h 2150"/>
              <a:gd name="T66" fmla="*/ 187 w 1597"/>
              <a:gd name="T67" fmla="*/ 901 h 2150"/>
              <a:gd name="T68" fmla="*/ 147 w 1597"/>
              <a:gd name="T69" fmla="*/ 892 h 2150"/>
              <a:gd name="T70" fmla="*/ 125 w 1597"/>
              <a:gd name="T71" fmla="*/ 999 h 2150"/>
              <a:gd name="T72" fmla="*/ 67 w 1597"/>
              <a:gd name="T73" fmla="*/ 1061 h 2150"/>
              <a:gd name="T74" fmla="*/ 112 w 1597"/>
              <a:gd name="T75" fmla="*/ 1110 h 2150"/>
              <a:gd name="T76" fmla="*/ 4 w 1597"/>
              <a:gd name="T77" fmla="*/ 1293 h 2150"/>
              <a:gd name="T78" fmla="*/ 76 w 1597"/>
              <a:gd name="T79" fmla="*/ 1405 h 2150"/>
              <a:gd name="T80" fmla="*/ 169 w 1597"/>
              <a:gd name="T81" fmla="*/ 1445 h 2150"/>
              <a:gd name="T82" fmla="*/ 67 w 1597"/>
              <a:gd name="T83" fmla="*/ 1623 h 2150"/>
              <a:gd name="T84" fmla="*/ 107 w 1597"/>
              <a:gd name="T85" fmla="*/ 1753 h 2150"/>
              <a:gd name="T86" fmla="*/ 94 w 1597"/>
              <a:gd name="T87" fmla="*/ 1837 h 2150"/>
              <a:gd name="T88" fmla="*/ 89 w 1597"/>
              <a:gd name="T89" fmla="*/ 1931 h 2150"/>
              <a:gd name="T90" fmla="*/ 205 w 1597"/>
              <a:gd name="T91" fmla="*/ 1882 h 2150"/>
              <a:gd name="T92" fmla="*/ 406 w 1597"/>
              <a:gd name="T93" fmla="*/ 1900 h 2150"/>
              <a:gd name="T94" fmla="*/ 491 w 1597"/>
              <a:gd name="T95" fmla="*/ 1842 h 2150"/>
              <a:gd name="T96" fmla="*/ 575 w 1597"/>
              <a:gd name="T97" fmla="*/ 1663 h 2150"/>
              <a:gd name="T98" fmla="*/ 736 w 1597"/>
              <a:gd name="T99" fmla="*/ 1659 h 2150"/>
              <a:gd name="T100" fmla="*/ 803 w 1597"/>
              <a:gd name="T101" fmla="*/ 1833 h 2150"/>
              <a:gd name="T102" fmla="*/ 829 w 1597"/>
              <a:gd name="T103" fmla="*/ 1967 h 2150"/>
              <a:gd name="T104" fmla="*/ 901 w 1597"/>
              <a:gd name="T105" fmla="*/ 2002 h 2150"/>
              <a:gd name="T106" fmla="*/ 1003 w 1597"/>
              <a:gd name="T107" fmla="*/ 1967 h 2150"/>
              <a:gd name="T108" fmla="*/ 1021 w 1597"/>
              <a:gd name="T109" fmla="*/ 2034 h 2150"/>
              <a:gd name="T110" fmla="*/ 1115 w 1597"/>
              <a:gd name="T111" fmla="*/ 2150 h 2150"/>
              <a:gd name="T112" fmla="*/ 1374 w 1597"/>
              <a:gd name="T113" fmla="*/ 2087 h 2150"/>
              <a:gd name="T114" fmla="*/ 1400 w 1597"/>
              <a:gd name="T115" fmla="*/ 1971 h 2150"/>
              <a:gd name="T116" fmla="*/ 1498 w 1597"/>
              <a:gd name="T117" fmla="*/ 1935 h 2150"/>
              <a:gd name="T118" fmla="*/ 1525 w 1597"/>
              <a:gd name="T119" fmla="*/ 1837 h 2150"/>
              <a:gd name="T120" fmla="*/ 1449 w 1597"/>
              <a:gd name="T121" fmla="*/ 1690 h 2150"/>
              <a:gd name="T122" fmla="*/ 1561 w 1597"/>
              <a:gd name="T123" fmla="*/ 1489 h 2150"/>
              <a:gd name="T124" fmla="*/ 1534 w 1597"/>
              <a:gd name="T125" fmla="*/ 1387 h 2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97" h="2150">
                <a:moveTo>
                  <a:pt x="1507" y="1378"/>
                </a:moveTo>
                <a:lnTo>
                  <a:pt x="1423" y="1382"/>
                </a:lnTo>
                <a:lnTo>
                  <a:pt x="1409" y="1378"/>
                </a:lnTo>
                <a:lnTo>
                  <a:pt x="1391" y="1356"/>
                </a:lnTo>
                <a:lnTo>
                  <a:pt x="1391" y="1356"/>
                </a:lnTo>
                <a:lnTo>
                  <a:pt x="1378" y="1333"/>
                </a:lnTo>
                <a:lnTo>
                  <a:pt x="1365" y="1316"/>
                </a:lnTo>
                <a:lnTo>
                  <a:pt x="1360" y="1311"/>
                </a:lnTo>
                <a:lnTo>
                  <a:pt x="1351" y="1307"/>
                </a:lnTo>
                <a:lnTo>
                  <a:pt x="1351" y="1307"/>
                </a:lnTo>
                <a:lnTo>
                  <a:pt x="1320" y="1302"/>
                </a:lnTo>
                <a:lnTo>
                  <a:pt x="1302" y="1293"/>
                </a:lnTo>
                <a:lnTo>
                  <a:pt x="1284" y="1280"/>
                </a:lnTo>
                <a:lnTo>
                  <a:pt x="1271" y="1258"/>
                </a:lnTo>
                <a:lnTo>
                  <a:pt x="1267" y="1244"/>
                </a:lnTo>
                <a:lnTo>
                  <a:pt x="1267" y="1231"/>
                </a:lnTo>
                <a:lnTo>
                  <a:pt x="1271" y="1213"/>
                </a:lnTo>
                <a:lnTo>
                  <a:pt x="1275" y="1195"/>
                </a:lnTo>
                <a:lnTo>
                  <a:pt x="1284" y="1173"/>
                </a:lnTo>
                <a:lnTo>
                  <a:pt x="1298" y="1151"/>
                </a:lnTo>
                <a:lnTo>
                  <a:pt x="1298" y="1151"/>
                </a:lnTo>
                <a:lnTo>
                  <a:pt x="1302" y="1142"/>
                </a:lnTo>
                <a:lnTo>
                  <a:pt x="1302" y="1133"/>
                </a:lnTo>
                <a:lnTo>
                  <a:pt x="1298" y="1124"/>
                </a:lnTo>
                <a:lnTo>
                  <a:pt x="1293" y="1115"/>
                </a:lnTo>
                <a:lnTo>
                  <a:pt x="1280" y="1106"/>
                </a:lnTo>
                <a:lnTo>
                  <a:pt x="1258" y="1101"/>
                </a:lnTo>
                <a:lnTo>
                  <a:pt x="1226" y="1106"/>
                </a:lnTo>
                <a:lnTo>
                  <a:pt x="1226" y="1106"/>
                </a:lnTo>
                <a:lnTo>
                  <a:pt x="1222" y="1106"/>
                </a:lnTo>
                <a:lnTo>
                  <a:pt x="1213" y="1101"/>
                </a:lnTo>
                <a:lnTo>
                  <a:pt x="1204" y="1097"/>
                </a:lnTo>
                <a:lnTo>
                  <a:pt x="1204" y="1088"/>
                </a:lnTo>
                <a:lnTo>
                  <a:pt x="1200" y="1079"/>
                </a:lnTo>
                <a:lnTo>
                  <a:pt x="1200" y="1066"/>
                </a:lnTo>
                <a:lnTo>
                  <a:pt x="1200" y="1066"/>
                </a:lnTo>
                <a:lnTo>
                  <a:pt x="1191" y="1057"/>
                </a:lnTo>
                <a:lnTo>
                  <a:pt x="1168" y="1035"/>
                </a:lnTo>
                <a:lnTo>
                  <a:pt x="1151" y="1008"/>
                </a:lnTo>
                <a:lnTo>
                  <a:pt x="1146" y="999"/>
                </a:lnTo>
                <a:lnTo>
                  <a:pt x="1146" y="985"/>
                </a:lnTo>
                <a:lnTo>
                  <a:pt x="1146" y="985"/>
                </a:lnTo>
                <a:lnTo>
                  <a:pt x="1151" y="977"/>
                </a:lnTo>
                <a:lnTo>
                  <a:pt x="1146" y="972"/>
                </a:lnTo>
                <a:lnTo>
                  <a:pt x="1133" y="968"/>
                </a:lnTo>
                <a:lnTo>
                  <a:pt x="1119" y="968"/>
                </a:lnTo>
                <a:lnTo>
                  <a:pt x="1084" y="968"/>
                </a:lnTo>
                <a:lnTo>
                  <a:pt x="1084" y="968"/>
                </a:lnTo>
                <a:lnTo>
                  <a:pt x="1066" y="972"/>
                </a:lnTo>
                <a:lnTo>
                  <a:pt x="1048" y="972"/>
                </a:lnTo>
                <a:lnTo>
                  <a:pt x="1026" y="968"/>
                </a:lnTo>
                <a:lnTo>
                  <a:pt x="1012" y="959"/>
                </a:lnTo>
                <a:lnTo>
                  <a:pt x="1008" y="950"/>
                </a:lnTo>
                <a:lnTo>
                  <a:pt x="1003" y="941"/>
                </a:lnTo>
                <a:lnTo>
                  <a:pt x="1003" y="923"/>
                </a:lnTo>
                <a:lnTo>
                  <a:pt x="1003" y="905"/>
                </a:lnTo>
                <a:lnTo>
                  <a:pt x="1021" y="856"/>
                </a:lnTo>
                <a:lnTo>
                  <a:pt x="1021" y="856"/>
                </a:lnTo>
                <a:lnTo>
                  <a:pt x="1026" y="852"/>
                </a:lnTo>
                <a:lnTo>
                  <a:pt x="1035" y="843"/>
                </a:lnTo>
                <a:lnTo>
                  <a:pt x="1044" y="834"/>
                </a:lnTo>
                <a:lnTo>
                  <a:pt x="1066" y="829"/>
                </a:lnTo>
                <a:lnTo>
                  <a:pt x="1093" y="829"/>
                </a:lnTo>
                <a:lnTo>
                  <a:pt x="1124" y="834"/>
                </a:lnTo>
                <a:lnTo>
                  <a:pt x="1168" y="847"/>
                </a:lnTo>
                <a:lnTo>
                  <a:pt x="1168" y="847"/>
                </a:lnTo>
                <a:lnTo>
                  <a:pt x="1177" y="843"/>
                </a:lnTo>
                <a:lnTo>
                  <a:pt x="1204" y="838"/>
                </a:lnTo>
                <a:lnTo>
                  <a:pt x="1249" y="843"/>
                </a:lnTo>
                <a:lnTo>
                  <a:pt x="1284" y="847"/>
                </a:lnTo>
                <a:lnTo>
                  <a:pt x="1325" y="856"/>
                </a:lnTo>
                <a:lnTo>
                  <a:pt x="1325" y="856"/>
                </a:lnTo>
                <a:lnTo>
                  <a:pt x="1320" y="834"/>
                </a:lnTo>
                <a:lnTo>
                  <a:pt x="1320" y="812"/>
                </a:lnTo>
                <a:lnTo>
                  <a:pt x="1325" y="785"/>
                </a:lnTo>
                <a:lnTo>
                  <a:pt x="1329" y="758"/>
                </a:lnTo>
                <a:lnTo>
                  <a:pt x="1342" y="727"/>
                </a:lnTo>
                <a:lnTo>
                  <a:pt x="1365" y="700"/>
                </a:lnTo>
                <a:lnTo>
                  <a:pt x="1378" y="691"/>
                </a:lnTo>
                <a:lnTo>
                  <a:pt x="1391" y="682"/>
                </a:lnTo>
                <a:lnTo>
                  <a:pt x="1396" y="624"/>
                </a:lnTo>
                <a:lnTo>
                  <a:pt x="1298" y="624"/>
                </a:lnTo>
                <a:lnTo>
                  <a:pt x="1302" y="566"/>
                </a:lnTo>
                <a:lnTo>
                  <a:pt x="1369" y="482"/>
                </a:lnTo>
                <a:lnTo>
                  <a:pt x="1382" y="419"/>
                </a:lnTo>
                <a:lnTo>
                  <a:pt x="1409" y="366"/>
                </a:lnTo>
                <a:lnTo>
                  <a:pt x="1409" y="259"/>
                </a:lnTo>
                <a:lnTo>
                  <a:pt x="1409" y="254"/>
                </a:lnTo>
                <a:lnTo>
                  <a:pt x="1409" y="254"/>
                </a:lnTo>
                <a:lnTo>
                  <a:pt x="1400" y="245"/>
                </a:lnTo>
                <a:lnTo>
                  <a:pt x="1391" y="241"/>
                </a:lnTo>
                <a:lnTo>
                  <a:pt x="1374" y="236"/>
                </a:lnTo>
                <a:lnTo>
                  <a:pt x="1360" y="236"/>
                </a:lnTo>
                <a:lnTo>
                  <a:pt x="1356" y="241"/>
                </a:lnTo>
                <a:lnTo>
                  <a:pt x="1356" y="241"/>
                </a:lnTo>
                <a:lnTo>
                  <a:pt x="1325" y="245"/>
                </a:lnTo>
                <a:lnTo>
                  <a:pt x="1302" y="245"/>
                </a:lnTo>
                <a:lnTo>
                  <a:pt x="1289" y="241"/>
                </a:lnTo>
                <a:lnTo>
                  <a:pt x="1284" y="232"/>
                </a:lnTo>
                <a:lnTo>
                  <a:pt x="1284" y="223"/>
                </a:lnTo>
                <a:lnTo>
                  <a:pt x="1284" y="209"/>
                </a:lnTo>
                <a:lnTo>
                  <a:pt x="1289" y="201"/>
                </a:lnTo>
                <a:lnTo>
                  <a:pt x="1289" y="201"/>
                </a:lnTo>
                <a:lnTo>
                  <a:pt x="1298" y="192"/>
                </a:lnTo>
                <a:lnTo>
                  <a:pt x="1311" y="169"/>
                </a:lnTo>
                <a:lnTo>
                  <a:pt x="1316" y="156"/>
                </a:lnTo>
                <a:lnTo>
                  <a:pt x="1311" y="143"/>
                </a:lnTo>
                <a:lnTo>
                  <a:pt x="1302" y="129"/>
                </a:lnTo>
                <a:lnTo>
                  <a:pt x="1289" y="116"/>
                </a:lnTo>
                <a:lnTo>
                  <a:pt x="1289" y="116"/>
                </a:lnTo>
                <a:lnTo>
                  <a:pt x="1262" y="98"/>
                </a:lnTo>
                <a:lnTo>
                  <a:pt x="1253" y="85"/>
                </a:lnTo>
                <a:lnTo>
                  <a:pt x="1249" y="67"/>
                </a:lnTo>
                <a:lnTo>
                  <a:pt x="1226" y="27"/>
                </a:lnTo>
                <a:lnTo>
                  <a:pt x="1226" y="27"/>
                </a:lnTo>
                <a:lnTo>
                  <a:pt x="1217" y="13"/>
                </a:lnTo>
                <a:lnTo>
                  <a:pt x="1209" y="4"/>
                </a:lnTo>
                <a:lnTo>
                  <a:pt x="1200" y="0"/>
                </a:lnTo>
                <a:lnTo>
                  <a:pt x="1191" y="0"/>
                </a:lnTo>
                <a:lnTo>
                  <a:pt x="1173" y="4"/>
                </a:lnTo>
                <a:lnTo>
                  <a:pt x="1151" y="18"/>
                </a:lnTo>
                <a:lnTo>
                  <a:pt x="1137" y="36"/>
                </a:lnTo>
                <a:lnTo>
                  <a:pt x="1124" y="53"/>
                </a:lnTo>
                <a:lnTo>
                  <a:pt x="1110" y="71"/>
                </a:lnTo>
                <a:lnTo>
                  <a:pt x="1110" y="71"/>
                </a:lnTo>
                <a:lnTo>
                  <a:pt x="1102" y="94"/>
                </a:lnTo>
                <a:lnTo>
                  <a:pt x="1088" y="111"/>
                </a:lnTo>
                <a:lnTo>
                  <a:pt x="1079" y="120"/>
                </a:lnTo>
                <a:lnTo>
                  <a:pt x="1066" y="125"/>
                </a:lnTo>
                <a:lnTo>
                  <a:pt x="1066" y="125"/>
                </a:lnTo>
                <a:lnTo>
                  <a:pt x="1048" y="134"/>
                </a:lnTo>
                <a:lnTo>
                  <a:pt x="1044" y="138"/>
                </a:lnTo>
                <a:lnTo>
                  <a:pt x="1044" y="143"/>
                </a:lnTo>
                <a:lnTo>
                  <a:pt x="1048" y="152"/>
                </a:lnTo>
                <a:lnTo>
                  <a:pt x="1052" y="160"/>
                </a:lnTo>
                <a:lnTo>
                  <a:pt x="1075" y="174"/>
                </a:lnTo>
                <a:lnTo>
                  <a:pt x="1075" y="174"/>
                </a:lnTo>
                <a:lnTo>
                  <a:pt x="1088" y="183"/>
                </a:lnTo>
                <a:lnTo>
                  <a:pt x="1093" y="192"/>
                </a:lnTo>
                <a:lnTo>
                  <a:pt x="1097" y="205"/>
                </a:lnTo>
                <a:lnTo>
                  <a:pt x="1097" y="218"/>
                </a:lnTo>
                <a:lnTo>
                  <a:pt x="1093" y="241"/>
                </a:lnTo>
                <a:lnTo>
                  <a:pt x="1093" y="250"/>
                </a:lnTo>
                <a:lnTo>
                  <a:pt x="1093" y="250"/>
                </a:lnTo>
                <a:lnTo>
                  <a:pt x="1066" y="250"/>
                </a:lnTo>
                <a:lnTo>
                  <a:pt x="1048" y="259"/>
                </a:lnTo>
                <a:lnTo>
                  <a:pt x="1039" y="267"/>
                </a:lnTo>
                <a:lnTo>
                  <a:pt x="1030" y="276"/>
                </a:lnTo>
                <a:lnTo>
                  <a:pt x="1026" y="290"/>
                </a:lnTo>
                <a:lnTo>
                  <a:pt x="1030" y="294"/>
                </a:lnTo>
                <a:lnTo>
                  <a:pt x="1052" y="441"/>
                </a:lnTo>
                <a:lnTo>
                  <a:pt x="1052" y="441"/>
                </a:lnTo>
                <a:lnTo>
                  <a:pt x="1048" y="499"/>
                </a:lnTo>
                <a:lnTo>
                  <a:pt x="1039" y="522"/>
                </a:lnTo>
                <a:lnTo>
                  <a:pt x="1035" y="540"/>
                </a:lnTo>
                <a:lnTo>
                  <a:pt x="1026" y="548"/>
                </a:lnTo>
                <a:lnTo>
                  <a:pt x="1017" y="557"/>
                </a:lnTo>
                <a:lnTo>
                  <a:pt x="1008" y="562"/>
                </a:lnTo>
                <a:lnTo>
                  <a:pt x="999" y="566"/>
                </a:lnTo>
                <a:lnTo>
                  <a:pt x="981" y="566"/>
                </a:lnTo>
                <a:lnTo>
                  <a:pt x="968" y="562"/>
                </a:lnTo>
                <a:lnTo>
                  <a:pt x="954" y="548"/>
                </a:lnTo>
                <a:lnTo>
                  <a:pt x="954" y="548"/>
                </a:lnTo>
                <a:lnTo>
                  <a:pt x="941" y="544"/>
                </a:lnTo>
                <a:lnTo>
                  <a:pt x="928" y="540"/>
                </a:lnTo>
                <a:lnTo>
                  <a:pt x="901" y="540"/>
                </a:lnTo>
                <a:lnTo>
                  <a:pt x="870" y="548"/>
                </a:lnTo>
                <a:lnTo>
                  <a:pt x="843" y="562"/>
                </a:lnTo>
                <a:lnTo>
                  <a:pt x="816" y="580"/>
                </a:lnTo>
                <a:lnTo>
                  <a:pt x="798" y="597"/>
                </a:lnTo>
                <a:lnTo>
                  <a:pt x="780" y="620"/>
                </a:lnTo>
                <a:lnTo>
                  <a:pt x="776" y="633"/>
                </a:lnTo>
                <a:lnTo>
                  <a:pt x="776" y="633"/>
                </a:lnTo>
                <a:lnTo>
                  <a:pt x="772" y="647"/>
                </a:lnTo>
                <a:lnTo>
                  <a:pt x="767" y="655"/>
                </a:lnTo>
                <a:lnTo>
                  <a:pt x="754" y="664"/>
                </a:lnTo>
                <a:lnTo>
                  <a:pt x="745" y="673"/>
                </a:lnTo>
                <a:lnTo>
                  <a:pt x="722" y="678"/>
                </a:lnTo>
                <a:lnTo>
                  <a:pt x="714" y="678"/>
                </a:lnTo>
                <a:lnTo>
                  <a:pt x="714" y="678"/>
                </a:lnTo>
                <a:lnTo>
                  <a:pt x="673" y="713"/>
                </a:lnTo>
                <a:lnTo>
                  <a:pt x="642" y="749"/>
                </a:lnTo>
                <a:lnTo>
                  <a:pt x="611" y="785"/>
                </a:lnTo>
                <a:lnTo>
                  <a:pt x="611" y="785"/>
                </a:lnTo>
                <a:lnTo>
                  <a:pt x="611" y="798"/>
                </a:lnTo>
                <a:lnTo>
                  <a:pt x="607" y="812"/>
                </a:lnTo>
                <a:lnTo>
                  <a:pt x="602" y="825"/>
                </a:lnTo>
                <a:lnTo>
                  <a:pt x="602" y="825"/>
                </a:lnTo>
                <a:lnTo>
                  <a:pt x="575" y="829"/>
                </a:lnTo>
                <a:lnTo>
                  <a:pt x="562" y="838"/>
                </a:lnTo>
                <a:lnTo>
                  <a:pt x="557" y="852"/>
                </a:lnTo>
                <a:lnTo>
                  <a:pt x="562" y="861"/>
                </a:lnTo>
                <a:lnTo>
                  <a:pt x="575" y="874"/>
                </a:lnTo>
                <a:lnTo>
                  <a:pt x="580" y="883"/>
                </a:lnTo>
                <a:lnTo>
                  <a:pt x="580" y="883"/>
                </a:lnTo>
                <a:lnTo>
                  <a:pt x="571" y="905"/>
                </a:lnTo>
                <a:lnTo>
                  <a:pt x="571" y="919"/>
                </a:lnTo>
                <a:lnTo>
                  <a:pt x="571" y="928"/>
                </a:lnTo>
                <a:lnTo>
                  <a:pt x="580" y="932"/>
                </a:lnTo>
                <a:lnTo>
                  <a:pt x="580" y="932"/>
                </a:lnTo>
                <a:lnTo>
                  <a:pt x="598" y="945"/>
                </a:lnTo>
                <a:lnTo>
                  <a:pt x="607" y="968"/>
                </a:lnTo>
                <a:lnTo>
                  <a:pt x="615" y="990"/>
                </a:lnTo>
                <a:lnTo>
                  <a:pt x="615" y="1008"/>
                </a:lnTo>
                <a:lnTo>
                  <a:pt x="611" y="1021"/>
                </a:lnTo>
                <a:lnTo>
                  <a:pt x="602" y="1026"/>
                </a:lnTo>
                <a:lnTo>
                  <a:pt x="593" y="1026"/>
                </a:lnTo>
                <a:lnTo>
                  <a:pt x="584" y="1021"/>
                </a:lnTo>
                <a:lnTo>
                  <a:pt x="575" y="1017"/>
                </a:lnTo>
                <a:lnTo>
                  <a:pt x="544" y="985"/>
                </a:lnTo>
                <a:lnTo>
                  <a:pt x="544" y="985"/>
                </a:lnTo>
                <a:lnTo>
                  <a:pt x="508" y="954"/>
                </a:lnTo>
                <a:lnTo>
                  <a:pt x="482" y="936"/>
                </a:lnTo>
                <a:lnTo>
                  <a:pt x="464" y="928"/>
                </a:lnTo>
                <a:lnTo>
                  <a:pt x="446" y="923"/>
                </a:lnTo>
                <a:lnTo>
                  <a:pt x="433" y="928"/>
                </a:lnTo>
                <a:lnTo>
                  <a:pt x="424" y="932"/>
                </a:lnTo>
                <a:lnTo>
                  <a:pt x="419" y="936"/>
                </a:lnTo>
                <a:lnTo>
                  <a:pt x="419" y="936"/>
                </a:lnTo>
                <a:lnTo>
                  <a:pt x="406" y="950"/>
                </a:lnTo>
                <a:lnTo>
                  <a:pt x="397" y="959"/>
                </a:lnTo>
                <a:lnTo>
                  <a:pt x="388" y="959"/>
                </a:lnTo>
                <a:lnTo>
                  <a:pt x="375" y="959"/>
                </a:lnTo>
                <a:lnTo>
                  <a:pt x="361" y="954"/>
                </a:lnTo>
                <a:lnTo>
                  <a:pt x="357" y="950"/>
                </a:lnTo>
                <a:lnTo>
                  <a:pt x="357" y="950"/>
                </a:lnTo>
                <a:lnTo>
                  <a:pt x="334" y="914"/>
                </a:lnTo>
                <a:lnTo>
                  <a:pt x="312" y="892"/>
                </a:lnTo>
                <a:lnTo>
                  <a:pt x="290" y="878"/>
                </a:lnTo>
                <a:lnTo>
                  <a:pt x="277" y="870"/>
                </a:lnTo>
                <a:lnTo>
                  <a:pt x="259" y="870"/>
                </a:lnTo>
                <a:lnTo>
                  <a:pt x="250" y="870"/>
                </a:lnTo>
                <a:lnTo>
                  <a:pt x="241" y="874"/>
                </a:lnTo>
                <a:lnTo>
                  <a:pt x="241" y="874"/>
                </a:lnTo>
                <a:lnTo>
                  <a:pt x="219" y="892"/>
                </a:lnTo>
                <a:lnTo>
                  <a:pt x="201" y="905"/>
                </a:lnTo>
                <a:lnTo>
                  <a:pt x="192" y="905"/>
                </a:lnTo>
                <a:lnTo>
                  <a:pt x="187" y="901"/>
                </a:lnTo>
                <a:lnTo>
                  <a:pt x="187" y="901"/>
                </a:lnTo>
                <a:lnTo>
                  <a:pt x="178" y="887"/>
                </a:lnTo>
                <a:lnTo>
                  <a:pt x="169" y="883"/>
                </a:lnTo>
                <a:lnTo>
                  <a:pt x="165" y="878"/>
                </a:lnTo>
                <a:lnTo>
                  <a:pt x="156" y="878"/>
                </a:lnTo>
                <a:lnTo>
                  <a:pt x="152" y="887"/>
                </a:lnTo>
                <a:lnTo>
                  <a:pt x="147" y="892"/>
                </a:lnTo>
                <a:lnTo>
                  <a:pt x="147" y="892"/>
                </a:lnTo>
                <a:lnTo>
                  <a:pt x="152" y="905"/>
                </a:lnTo>
                <a:lnTo>
                  <a:pt x="152" y="941"/>
                </a:lnTo>
                <a:lnTo>
                  <a:pt x="152" y="959"/>
                </a:lnTo>
                <a:lnTo>
                  <a:pt x="143" y="977"/>
                </a:lnTo>
                <a:lnTo>
                  <a:pt x="138" y="990"/>
                </a:lnTo>
                <a:lnTo>
                  <a:pt x="125" y="999"/>
                </a:lnTo>
                <a:lnTo>
                  <a:pt x="125" y="999"/>
                </a:lnTo>
                <a:lnTo>
                  <a:pt x="98" y="1003"/>
                </a:lnTo>
                <a:lnTo>
                  <a:pt x="85" y="1012"/>
                </a:lnTo>
                <a:lnTo>
                  <a:pt x="71" y="1026"/>
                </a:lnTo>
                <a:lnTo>
                  <a:pt x="67" y="1035"/>
                </a:lnTo>
                <a:lnTo>
                  <a:pt x="67" y="1052"/>
                </a:lnTo>
                <a:lnTo>
                  <a:pt x="67" y="1061"/>
                </a:lnTo>
                <a:lnTo>
                  <a:pt x="67" y="1061"/>
                </a:lnTo>
                <a:lnTo>
                  <a:pt x="85" y="1061"/>
                </a:lnTo>
                <a:lnTo>
                  <a:pt x="94" y="1066"/>
                </a:lnTo>
                <a:lnTo>
                  <a:pt x="107" y="1079"/>
                </a:lnTo>
                <a:lnTo>
                  <a:pt x="112" y="1088"/>
                </a:lnTo>
                <a:lnTo>
                  <a:pt x="112" y="1097"/>
                </a:lnTo>
                <a:lnTo>
                  <a:pt x="112" y="1110"/>
                </a:lnTo>
                <a:lnTo>
                  <a:pt x="107" y="1124"/>
                </a:lnTo>
                <a:lnTo>
                  <a:pt x="89" y="1164"/>
                </a:lnTo>
                <a:lnTo>
                  <a:pt x="49" y="1213"/>
                </a:lnTo>
                <a:lnTo>
                  <a:pt x="49" y="1213"/>
                </a:lnTo>
                <a:lnTo>
                  <a:pt x="27" y="1244"/>
                </a:lnTo>
                <a:lnTo>
                  <a:pt x="13" y="1271"/>
                </a:lnTo>
                <a:lnTo>
                  <a:pt x="4" y="1293"/>
                </a:lnTo>
                <a:lnTo>
                  <a:pt x="0" y="1316"/>
                </a:lnTo>
                <a:lnTo>
                  <a:pt x="0" y="1333"/>
                </a:lnTo>
                <a:lnTo>
                  <a:pt x="4" y="1351"/>
                </a:lnTo>
                <a:lnTo>
                  <a:pt x="13" y="1365"/>
                </a:lnTo>
                <a:lnTo>
                  <a:pt x="27" y="1378"/>
                </a:lnTo>
                <a:lnTo>
                  <a:pt x="49" y="1391"/>
                </a:lnTo>
                <a:lnTo>
                  <a:pt x="76" y="1405"/>
                </a:lnTo>
                <a:lnTo>
                  <a:pt x="103" y="1409"/>
                </a:lnTo>
                <a:lnTo>
                  <a:pt x="103" y="1409"/>
                </a:lnTo>
                <a:lnTo>
                  <a:pt x="120" y="1409"/>
                </a:lnTo>
                <a:lnTo>
                  <a:pt x="134" y="1409"/>
                </a:lnTo>
                <a:lnTo>
                  <a:pt x="152" y="1418"/>
                </a:lnTo>
                <a:lnTo>
                  <a:pt x="165" y="1427"/>
                </a:lnTo>
                <a:lnTo>
                  <a:pt x="169" y="1445"/>
                </a:lnTo>
                <a:lnTo>
                  <a:pt x="169" y="1463"/>
                </a:lnTo>
                <a:lnTo>
                  <a:pt x="156" y="1489"/>
                </a:lnTo>
                <a:lnTo>
                  <a:pt x="129" y="1521"/>
                </a:lnTo>
                <a:lnTo>
                  <a:pt x="129" y="1521"/>
                </a:lnTo>
                <a:lnTo>
                  <a:pt x="98" y="1556"/>
                </a:lnTo>
                <a:lnTo>
                  <a:pt x="80" y="1588"/>
                </a:lnTo>
                <a:lnTo>
                  <a:pt x="67" y="1623"/>
                </a:lnTo>
                <a:lnTo>
                  <a:pt x="62" y="1650"/>
                </a:lnTo>
                <a:lnTo>
                  <a:pt x="67" y="1677"/>
                </a:lnTo>
                <a:lnTo>
                  <a:pt x="71" y="1699"/>
                </a:lnTo>
                <a:lnTo>
                  <a:pt x="80" y="1721"/>
                </a:lnTo>
                <a:lnTo>
                  <a:pt x="94" y="1739"/>
                </a:lnTo>
                <a:lnTo>
                  <a:pt x="94" y="1739"/>
                </a:lnTo>
                <a:lnTo>
                  <a:pt x="107" y="1753"/>
                </a:lnTo>
                <a:lnTo>
                  <a:pt x="112" y="1766"/>
                </a:lnTo>
                <a:lnTo>
                  <a:pt x="116" y="1784"/>
                </a:lnTo>
                <a:lnTo>
                  <a:pt x="120" y="1797"/>
                </a:lnTo>
                <a:lnTo>
                  <a:pt x="116" y="1811"/>
                </a:lnTo>
                <a:lnTo>
                  <a:pt x="112" y="1824"/>
                </a:lnTo>
                <a:lnTo>
                  <a:pt x="103" y="1833"/>
                </a:lnTo>
                <a:lnTo>
                  <a:pt x="94" y="1837"/>
                </a:lnTo>
                <a:lnTo>
                  <a:pt x="94" y="1837"/>
                </a:lnTo>
                <a:lnTo>
                  <a:pt x="89" y="1837"/>
                </a:lnTo>
                <a:lnTo>
                  <a:pt x="85" y="1842"/>
                </a:lnTo>
                <a:lnTo>
                  <a:pt x="80" y="1855"/>
                </a:lnTo>
                <a:lnTo>
                  <a:pt x="80" y="1873"/>
                </a:lnTo>
                <a:lnTo>
                  <a:pt x="80" y="1891"/>
                </a:lnTo>
                <a:lnTo>
                  <a:pt x="89" y="1931"/>
                </a:lnTo>
                <a:lnTo>
                  <a:pt x="94" y="1949"/>
                </a:lnTo>
                <a:lnTo>
                  <a:pt x="94" y="1949"/>
                </a:lnTo>
                <a:lnTo>
                  <a:pt x="94" y="1949"/>
                </a:lnTo>
                <a:lnTo>
                  <a:pt x="152" y="1922"/>
                </a:lnTo>
                <a:lnTo>
                  <a:pt x="178" y="1904"/>
                </a:lnTo>
                <a:lnTo>
                  <a:pt x="205" y="1882"/>
                </a:lnTo>
                <a:lnTo>
                  <a:pt x="205" y="1882"/>
                </a:lnTo>
                <a:lnTo>
                  <a:pt x="308" y="1918"/>
                </a:lnTo>
                <a:lnTo>
                  <a:pt x="308" y="1918"/>
                </a:lnTo>
                <a:lnTo>
                  <a:pt x="339" y="1922"/>
                </a:lnTo>
                <a:lnTo>
                  <a:pt x="366" y="1922"/>
                </a:lnTo>
                <a:lnTo>
                  <a:pt x="388" y="1918"/>
                </a:lnTo>
                <a:lnTo>
                  <a:pt x="397" y="1909"/>
                </a:lnTo>
                <a:lnTo>
                  <a:pt x="406" y="1900"/>
                </a:lnTo>
                <a:lnTo>
                  <a:pt x="406" y="1900"/>
                </a:lnTo>
                <a:lnTo>
                  <a:pt x="415" y="1891"/>
                </a:lnTo>
                <a:lnTo>
                  <a:pt x="428" y="1882"/>
                </a:lnTo>
                <a:lnTo>
                  <a:pt x="455" y="1873"/>
                </a:lnTo>
                <a:lnTo>
                  <a:pt x="486" y="1869"/>
                </a:lnTo>
                <a:lnTo>
                  <a:pt x="486" y="1869"/>
                </a:lnTo>
                <a:lnTo>
                  <a:pt x="491" y="1842"/>
                </a:lnTo>
                <a:lnTo>
                  <a:pt x="495" y="1811"/>
                </a:lnTo>
                <a:lnTo>
                  <a:pt x="495" y="1766"/>
                </a:lnTo>
                <a:lnTo>
                  <a:pt x="495" y="1766"/>
                </a:lnTo>
                <a:lnTo>
                  <a:pt x="499" y="1753"/>
                </a:lnTo>
                <a:lnTo>
                  <a:pt x="508" y="1735"/>
                </a:lnTo>
                <a:lnTo>
                  <a:pt x="535" y="1699"/>
                </a:lnTo>
                <a:lnTo>
                  <a:pt x="575" y="1663"/>
                </a:lnTo>
                <a:lnTo>
                  <a:pt x="602" y="1646"/>
                </a:lnTo>
                <a:lnTo>
                  <a:pt x="624" y="1637"/>
                </a:lnTo>
                <a:lnTo>
                  <a:pt x="651" y="1628"/>
                </a:lnTo>
                <a:lnTo>
                  <a:pt x="673" y="1623"/>
                </a:lnTo>
                <a:lnTo>
                  <a:pt x="696" y="1628"/>
                </a:lnTo>
                <a:lnTo>
                  <a:pt x="718" y="1641"/>
                </a:lnTo>
                <a:lnTo>
                  <a:pt x="736" y="1659"/>
                </a:lnTo>
                <a:lnTo>
                  <a:pt x="749" y="1690"/>
                </a:lnTo>
                <a:lnTo>
                  <a:pt x="758" y="1730"/>
                </a:lnTo>
                <a:lnTo>
                  <a:pt x="767" y="1779"/>
                </a:lnTo>
                <a:lnTo>
                  <a:pt x="776" y="1815"/>
                </a:lnTo>
                <a:lnTo>
                  <a:pt x="776" y="1815"/>
                </a:lnTo>
                <a:lnTo>
                  <a:pt x="785" y="1819"/>
                </a:lnTo>
                <a:lnTo>
                  <a:pt x="803" y="1833"/>
                </a:lnTo>
                <a:lnTo>
                  <a:pt x="812" y="1846"/>
                </a:lnTo>
                <a:lnTo>
                  <a:pt x="821" y="1855"/>
                </a:lnTo>
                <a:lnTo>
                  <a:pt x="825" y="1873"/>
                </a:lnTo>
                <a:lnTo>
                  <a:pt x="829" y="1891"/>
                </a:lnTo>
                <a:lnTo>
                  <a:pt x="829" y="1891"/>
                </a:lnTo>
                <a:lnTo>
                  <a:pt x="825" y="1940"/>
                </a:lnTo>
                <a:lnTo>
                  <a:pt x="829" y="1967"/>
                </a:lnTo>
                <a:lnTo>
                  <a:pt x="834" y="1989"/>
                </a:lnTo>
                <a:lnTo>
                  <a:pt x="838" y="1998"/>
                </a:lnTo>
                <a:lnTo>
                  <a:pt x="847" y="2002"/>
                </a:lnTo>
                <a:lnTo>
                  <a:pt x="856" y="2007"/>
                </a:lnTo>
                <a:lnTo>
                  <a:pt x="870" y="2007"/>
                </a:lnTo>
                <a:lnTo>
                  <a:pt x="883" y="2007"/>
                </a:lnTo>
                <a:lnTo>
                  <a:pt x="901" y="2002"/>
                </a:lnTo>
                <a:lnTo>
                  <a:pt x="945" y="1976"/>
                </a:lnTo>
                <a:lnTo>
                  <a:pt x="945" y="1976"/>
                </a:lnTo>
                <a:lnTo>
                  <a:pt x="977" y="1958"/>
                </a:lnTo>
                <a:lnTo>
                  <a:pt x="990" y="1958"/>
                </a:lnTo>
                <a:lnTo>
                  <a:pt x="994" y="1958"/>
                </a:lnTo>
                <a:lnTo>
                  <a:pt x="1003" y="1962"/>
                </a:lnTo>
                <a:lnTo>
                  <a:pt x="1003" y="1967"/>
                </a:lnTo>
                <a:lnTo>
                  <a:pt x="1008" y="1984"/>
                </a:lnTo>
                <a:lnTo>
                  <a:pt x="1003" y="2002"/>
                </a:lnTo>
                <a:lnTo>
                  <a:pt x="999" y="2025"/>
                </a:lnTo>
                <a:lnTo>
                  <a:pt x="994" y="2042"/>
                </a:lnTo>
                <a:lnTo>
                  <a:pt x="994" y="2042"/>
                </a:lnTo>
                <a:lnTo>
                  <a:pt x="1008" y="2038"/>
                </a:lnTo>
                <a:lnTo>
                  <a:pt x="1021" y="2034"/>
                </a:lnTo>
                <a:lnTo>
                  <a:pt x="1035" y="2034"/>
                </a:lnTo>
                <a:lnTo>
                  <a:pt x="1048" y="2042"/>
                </a:lnTo>
                <a:lnTo>
                  <a:pt x="1057" y="2065"/>
                </a:lnTo>
                <a:lnTo>
                  <a:pt x="1057" y="2096"/>
                </a:lnTo>
                <a:lnTo>
                  <a:pt x="1052" y="2145"/>
                </a:lnTo>
                <a:lnTo>
                  <a:pt x="1052" y="2145"/>
                </a:lnTo>
                <a:lnTo>
                  <a:pt x="1115" y="2150"/>
                </a:lnTo>
                <a:lnTo>
                  <a:pt x="1173" y="2145"/>
                </a:lnTo>
                <a:lnTo>
                  <a:pt x="1240" y="2145"/>
                </a:lnTo>
                <a:lnTo>
                  <a:pt x="1302" y="2132"/>
                </a:lnTo>
                <a:lnTo>
                  <a:pt x="1329" y="2127"/>
                </a:lnTo>
                <a:lnTo>
                  <a:pt x="1351" y="2114"/>
                </a:lnTo>
                <a:lnTo>
                  <a:pt x="1365" y="2105"/>
                </a:lnTo>
                <a:lnTo>
                  <a:pt x="1374" y="2087"/>
                </a:lnTo>
                <a:lnTo>
                  <a:pt x="1378" y="2074"/>
                </a:lnTo>
                <a:lnTo>
                  <a:pt x="1369" y="2051"/>
                </a:lnTo>
                <a:lnTo>
                  <a:pt x="1369" y="2051"/>
                </a:lnTo>
                <a:lnTo>
                  <a:pt x="1374" y="2034"/>
                </a:lnTo>
                <a:lnTo>
                  <a:pt x="1378" y="2011"/>
                </a:lnTo>
                <a:lnTo>
                  <a:pt x="1387" y="1993"/>
                </a:lnTo>
                <a:lnTo>
                  <a:pt x="1400" y="1971"/>
                </a:lnTo>
                <a:lnTo>
                  <a:pt x="1423" y="1953"/>
                </a:lnTo>
                <a:lnTo>
                  <a:pt x="1432" y="1949"/>
                </a:lnTo>
                <a:lnTo>
                  <a:pt x="1445" y="1949"/>
                </a:lnTo>
                <a:lnTo>
                  <a:pt x="1463" y="1949"/>
                </a:lnTo>
                <a:lnTo>
                  <a:pt x="1476" y="1949"/>
                </a:lnTo>
                <a:lnTo>
                  <a:pt x="1476" y="1949"/>
                </a:lnTo>
                <a:lnTo>
                  <a:pt x="1498" y="1935"/>
                </a:lnTo>
                <a:lnTo>
                  <a:pt x="1516" y="1927"/>
                </a:lnTo>
                <a:lnTo>
                  <a:pt x="1534" y="1913"/>
                </a:lnTo>
                <a:lnTo>
                  <a:pt x="1534" y="1909"/>
                </a:lnTo>
                <a:lnTo>
                  <a:pt x="1534" y="1909"/>
                </a:lnTo>
                <a:lnTo>
                  <a:pt x="1534" y="1895"/>
                </a:lnTo>
                <a:lnTo>
                  <a:pt x="1534" y="1860"/>
                </a:lnTo>
                <a:lnTo>
                  <a:pt x="1525" y="1837"/>
                </a:lnTo>
                <a:lnTo>
                  <a:pt x="1516" y="1811"/>
                </a:lnTo>
                <a:lnTo>
                  <a:pt x="1498" y="1779"/>
                </a:lnTo>
                <a:lnTo>
                  <a:pt x="1476" y="1744"/>
                </a:lnTo>
                <a:lnTo>
                  <a:pt x="1476" y="1744"/>
                </a:lnTo>
                <a:lnTo>
                  <a:pt x="1463" y="1726"/>
                </a:lnTo>
                <a:lnTo>
                  <a:pt x="1454" y="1708"/>
                </a:lnTo>
                <a:lnTo>
                  <a:pt x="1449" y="1690"/>
                </a:lnTo>
                <a:lnTo>
                  <a:pt x="1445" y="1672"/>
                </a:lnTo>
                <a:lnTo>
                  <a:pt x="1449" y="1650"/>
                </a:lnTo>
                <a:lnTo>
                  <a:pt x="1454" y="1632"/>
                </a:lnTo>
                <a:lnTo>
                  <a:pt x="1467" y="1596"/>
                </a:lnTo>
                <a:lnTo>
                  <a:pt x="1494" y="1561"/>
                </a:lnTo>
                <a:lnTo>
                  <a:pt x="1525" y="1525"/>
                </a:lnTo>
                <a:lnTo>
                  <a:pt x="1561" y="1489"/>
                </a:lnTo>
                <a:lnTo>
                  <a:pt x="1597" y="1458"/>
                </a:lnTo>
                <a:lnTo>
                  <a:pt x="1597" y="1458"/>
                </a:lnTo>
                <a:lnTo>
                  <a:pt x="1597" y="1449"/>
                </a:lnTo>
                <a:lnTo>
                  <a:pt x="1588" y="1427"/>
                </a:lnTo>
                <a:lnTo>
                  <a:pt x="1574" y="1414"/>
                </a:lnTo>
                <a:lnTo>
                  <a:pt x="1561" y="1400"/>
                </a:lnTo>
                <a:lnTo>
                  <a:pt x="1534" y="1387"/>
                </a:lnTo>
                <a:lnTo>
                  <a:pt x="1507" y="1378"/>
                </a:lnTo>
                <a:lnTo>
                  <a:pt x="1507" y="1378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7559675" y="3972718"/>
            <a:ext cx="354012" cy="573087"/>
          </a:xfrm>
          <a:custGeom>
            <a:avLst/>
            <a:gdLst>
              <a:gd name="T0" fmla="*/ 0 w 223"/>
              <a:gd name="T1" fmla="*/ 0 h 361"/>
              <a:gd name="T2" fmla="*/ 0 w 223"/>
              <a:gd name="T3" fmla="*/ 0 h 361"/>
              <a:gd name="T4" fmla="*/ 27 w 223"/>
              <a:gd name="T5" fmla="*/ 36 h 361"/>
              <a:gd name="T6" fmla="*/ 49 w 223"/>
              <a:gd name="T7" fmla="*/ 62 h 361"/>
              <a:gd name="T8" fmla="*/ 58 w 223"/>
              <a:gd name="T9" fmla="*/ 71 h 361"/>
              <a:gd name="T10" fmla="*/ 67 w 223"/>
              <a:gd name="T11" fmla="*/ 71 h 361"/>
              <a:gd name="T12" fmla="*/ 67 w 223"/>
              <a:gd name="T13" fmla="*/ 71 h 361"/>
              <a:gd name="T14" fmla="*/ 89 w 223"/>
              <a:gd name="T15" fmla="*/ 76 h 361"/>
              <a:gd name="T16" fmla="*/ 98 w 223"/>
              <a:gd name="T17" fmla="*/ 80 h 361"/>
              <a:gd name="T18" fmla="*/ 103 w 223"/>
              <a:gd name="T19" fmla="*/ 94 h 361"/>
              <a:gd name="T20" fmla="*/ 103 w 223"/>
              <a:gd name="T21" fmla="*/ 94 h 361"/>
              <a:gd name="T22" fmla="*/ 107 w 223"/>
              <a:gd name="T23" fmla="*/ 120 h 361"/>
              <a:gd name="T24" fmla="*/ 112 w 223"/>
              <a:gd name="T25" fmla="*/ 165 h 361"/>
              <a:gd name="T26" fmla="*/ 121 w 223"/>
              <a:gd name="T27" fmla="*/ 187 h 361"/>
              <a:gd name="T28" fmla="*/ 134 w 223"/>
              <a:gd name="T29" fmla="*/ 205 h 361"/>
              <a:gd name="T30" fmla="*/ 152 w 223"/>
              <a:gd name="T31" fmla="*/ 214 h 361"/>
              <a:gd name="T32" fmla="*/ 161 w 223"/>
              <a:gd name="T33" fmla="*/ 219 h 361"/>
              <a:gd name="T34" fmla="*/ 174 w 223"/>
              <a:gd name="T35" fmla="*/ 219 h 361"/>
              <a:gd name="T36" fmla="*/ 174 w 223"/>
              <a:gd name="T37" fmla="*/ 219 h 361"/>
              <a:gd name="T38" fmla="*/ 192 w 223"/>
              <a:gd name="T39" fmla="*/ 241 h 361"/>
              <a:gd name="T40" fmla="*/ 205 w 223"/>
              <a:gd name="T41" fmla="*/ 268 h 361"/>
              <a:gd name="T42" fmla="*/ 219 w 223"/>
              <a:gd name="T43" fmla="*/ 294 h 361"/>
              <a:gd name="T44" fmla="*/ 223 w 223"/>
              <a:gd name="T45" fmla="*/ 321 h 361"/>
              <a:gd name="T46" fmla="*/ 223 w 223"/>
              <a:gd name="T47" fmla="*/ 335 h 361"/>
              <a:gd name="T48" fmla="*/ 223 w 223"/>
              <a:gd name="T49" fmla="*/ 343 h 361"/>
              <a:gd name="T50" fmla="*/ 214 w 223"/>
              <a:gd name="T51" fmla="*/ 352 h 361"/>
              <a:gd name="T52" fmla="*/ 205 w 223"/>
              <a:gd name="T53" fmla="*/ 361 h 361"/>
              <a:gd name="T54" fmla="*/ 192 w 223"/>
              <a:gd name="T55" fmla="*/ 361 h 361"/>
              <a:gd name="T56" fmla="*/ 170 w 223"/>
              <a:gd name="T57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3" h="361">
                <a:moveTo>
                  <a:pt x="0" y="0"/>
                </a:moveTo>
                <a:lnTo>
                  <a:pt x="0" y="0"/>
                </a:lnTo>
                <a:lnTo>
                  <a:pt x="27" y="36"/>
                </a:lnTo>
                <a:lnTo>
                  <a:pt x="49" y="62"/>
                </a:lnTo>
                <a:lnTo>
                  <a:pt x="58" y="71"/>
                </a:lnTo>
                <a:lnTo>
                  <a:pt x="67" y="71"/>
                </a:lnTo>
                <a:lnTo>
                  <a:pt x="67" y="71"/>
                </a:lnTo>
                <a:lnTo>
                  <a:pt x="89" y="76"/>
                </a:lnTo>
                <a:lnTo>
                  <a:pt x="98" y="80"/>
                </a:lnTo>
                <a:lnTo>
                  <a:pt x="103" y="94"/>
                </a:lnTo>
                <a:lnTo>
                  <a:pt x="103" y="94"/>
                </a:lnTo>
                <a:lnTo>
                  <a:pt x="107" y="120"/>
                </a:lnTo>
                <a:lnTo>
                  <a:pt x="112" y="165"/>
                </a:lnTo>
                <a:lnTo>
                  <a:pt x="121" y="187"/>
                </a:lnTo>
                <a:lnTo>
                  <a:pt x="134" y="205"/>
                </a:lnTo>
                <a:lnTo>
                  <a:pt x="152" y="214"/>
                </a:lnTo>
                <a:lnTo>
                  <a:pt x="161" y="219"/>
                </a:lnTo>
                <a:lnTo>
                  <a:pt x="174" y="219"/>
                </a:lnTo>
                <a:lnTo>
                  <a:pt x="174" y="219"/>
                </a:lnTo>
                <a:lnTo>
                  <a:pt x="192" y="241"/>
                </a:lnTo>
                <a:lnTo>
                  <a:pt x="205" y="268"/>
                </a:lnTo>
                <a:lnTo>
                  <a:pt x="219" y="294"/>
                </a:lnTo>
                <a:lnTo>
                  <a:pt x="223" y="321"/>
                </a:lnTo>
                <a:lnTo>
                  <a:pt x="223" y="335"/>
                </a:lnTo>
                <a:lnTo>
                  <a:pt x="223" y="343"/>
                </a:lnTo>
                <a:lnTo>
                  <a:pt x="214" y="352"/>
                </a:lnTo>
                <a:lnTo>
                  <a:pt x="205" y="361"/>
                </a:lnTo>
                <a:lnTo>
                  <a:pt x="192" y="361"/>
                </a:lnTo>
                <a:lnTo>
                  <a:pt x="170" y="361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6235700" y="4142581"/>
            <a:ext cx="552450" cy="431800"/>
          </a:xfrm>
          <a:custGeom>
            <a:avLst/>
            <a:gdLst>
              <a:gd name="T0" fmla="*/ 281 w 348"/>
              <a:gd name="T1" fmla="*/ 0 h 272"/>
              <a:gd name="T2" fmla="*/ 281 w 348"/>
              <a:gd name="T3" fmla="*/ 0 h 272"/>
              <a:gd name="T4" fmla="*/ 277 w 348"/>
              <a:gd name="T5" fmla="*/ 9 h 272"/>
              <a:gd name="T6" fmla="*/ 268 w 348"/>
              <a:gd name="T7" fmla="*/ 27 h 272"/>
              <a:gd name="T8" fmla="*/ 246 w 348"/>
              <a:gd name="T9" fmla="*/ 49 h 272"/>
              <a:gd name="T10" fmla="*/ 210 w 348"/>
              <a:gd name="T11" fmla="*/ 76 h 272"/>
              <a:gd name="T12" fmla="*/ 210 w 348"/>
              <a:gd name="T13" fmla="*/ 76 h 272"/>
              <a:gd name="T14" fmla="*/ 201 w 348"/>
              <a:gd name="T15" fmla="*/ 89 h 272"/>
              <a:gd name="T16" fmla="*/ 201 w 348"/>
              <a:gd name="T17" fmla="*/ 98 h 272"/>
              <a:gd name="T18" fmla="*/ 205 w 348"/>
              <a:gd name="T19" fmla="*/ 107 h 272"/>
              <a:gd name="T20" fmla="*/ 219 w 348"/>
              <a:gd name="T21" fmla="*/ 112 h 272"/>
              <a:gd name="T22" fmla="*/ 246 w 348"/>
              <a:gd name="T23" fmla="*/ 121 h 272"/>
              <a:gd name="T24" fmla="*/ 263 w 348"/>
              <a:gd name="T25" fmla="*/ 125 h 272"/>
              <a:gd name="T26" fmla="*/ 263 w 348"/>
              <a:gd name="T27" fmla="*/ 125 h 272"/>
              <a:gd name="T28" fmla="*/ 281 w 348"/>
              <a:gd name="T29" fmla="*/ 129 h 272"/>
              <a:gd name="T30" fmla="*/ 317 w 348"/>
              <a:gd name="T31" fmla="*/ 147 h 272"/>
              <a:gd name="T32" fmla="*/ 335 w 348"/>
              <a:gd name="T33" fmla="*/ 161 h 272"/>
              <a:gd name="T34" fmla="*/ 344 w 348"/>
              <a:gd name="T35" fmla="*/ 178 h 272"/>
              <a:gd name="T36" fmla="*/ 348 w 348"/>
              <a:gd name="T37" fmla="*/ 187 h 272"/>
              <a:gd name="T38" fmla="*/ 348 w 348"/>
              <a:gd name="T39" fmla="*/ 196 h 272"/>
              <a:gd name="T40" fmla="*/ 344 w 348"/>
              <a:gd name="T41" fmla="*/ 205 h 272"/>
              <a:gd name="T42" fmla="*/ 335 w 348"/>
              <a:gd name="T43" fmla="*/ 214 h 272"/>
              <a:gd name="T44" fmla="*/ 303 w 348"/>
              <a:gd name="T45" fmla="*/ 254 h 272"/>
              <a:gd name="T46" fmla="*/ 228 w 348"/>
              <a:gd name="T47" fmla="*/ 254 h 272"/>
              <a:gd name="T48" fmla="*/ 228 w 348"/>
              <a:gd name="T49" fmla="*/ 254 h 272"/>
              <a:gd name="T50" fmla="*/ 188 w 348"/>
              <a:gd name="T51" fmla="*/ 268 h 272"/>
              <a:gd name="T52" fmla="*/ 147 w 348"/>
              <a:gd name="T53" fmla="*/ 272 h 272"/>
              <a:gd name="T54" fmla="*/ 130 w 348"/>
              <a:gd name="T55" fmla="*/ 272 h 272"/>
              <a:gd name="T56" fmla="*/ 112 w 348"/>
              <a:gd name="T57" fmla="*/ 268 h 272"/>
              <a:gd name="T58" fmla="*/ 112 w 348"/>
              <a:gd name="T59" fmla="*/ 268 h 272"/>
              <a:gd name="T60" fmla="*/ 36 w 348"/>
              <a:gd name="T61" fmla="*/ 245 h 272"/>
              <a:gd name="T62" fmla="*/ 0 w 348"/>
              <a:gd name="T63" fmla="*/ 2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8" h="272">
                <a:moveTo>
                  <a:pt x="281" y="0"/>
                </a:moveTo>
                <a:lnTo>
                  <a:pt x="281" y="0"/>
                </a:lnTo>
                <a:lnTo>
                  <a:pt x="277" y="9"/>
                </a:lnTo>
                <a:lnTo>
                  <a:pt x="268" y="27"/>
                </a:lnTo>
                <a:lnTo>
                  <a:pt x="246" y="49"/>
                </a:lnTo>
                <a:lnTo>
                  <a:pt x="210" y="76"/>
                </a:lnTo>
                <a:lnTo>
                  <a:pt x="210" y="76"/>
                </a:lnTo>
                <a:lnTo>
                  <a:pt x="201" y="89"/>
                </a:lnTo>
                <a:lnTo>
                  <a:pt x="201" y="98"/>
                </a:lnTo>
                <a:lnTo>
                  <a:pt x="205" y="107"/>
                </a:lnTo>
                <a:lnTo>
                  <a:pt x="219" y="112"/>
                </a:lnTo>
                <a:lnTo>
                  <a:pt x="246" y="121"/>
                </a:lnTo>
                <a:lnTo>
                  <a:pt x="263" y="125"/>
                </a:lnTo>
                <a:lnTo>
                  <a:pt x="263" y="125"/>
                </a:lnTo>
                <a:lnTo>
                  <a:pt x="281" y="129"/>
                </a:lnTo>
                <a:lnTo>
                  <a:pt x="317" y="147"/>
                </a:lnTo>
                <a:lnTo>
                  <a:pt x="335" y="161"/>
                </a:lnTo>
                <a:lnTo>
                  <a:pt x="344" y="178"/>
                </a:lnTo>
                <a:lnTo>
                  <a:pt x="348" y="187"/>
                </a:lnTo>
                <a:lnTo>
                  <a:pt x="348" y="196"/>
                </a:lnTo>
                <a:lnTo>
                  <a:pt x="344" y="205"/>
                </a:lnTo>
                <a:lnTo>
                  <a:pt x="335" y="214"/>
                </a:lnTo>
                <a:lnTo>
                  <a:pt x="303" y="254"/>
                </a:lnTo>
                <a:lnTo>
                  <a:pt x="228" y="254"/>
                </a:lnTo>
                <a:lnTo>
                  <a:pt x="228" y="254"/>
                </a:lnTo>
                <a:lnTo>
                  <a:pt x="188" y="268"/>
                </a:lnTo>
                <a:lnTo>
                  <a:pt x="147" y="272"/>
                </a:lnTo>
                <a:lnTo>
                  <a:pt x="130" y="272"/>
                </a:lnTo>
                <a:lnTo>
                  <a:pt x="112" y="268"/>
                </a:lnTo>
                <a:lnTo>
                  <a:pt x="112" y="268"/>
                </a:lnTo>
                <a:lnTo>
                  <a:pt x="36" y="245"/>
                </a:lnTo>
                <a:lnTo>
                  <a:pt x="0" y="236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8494713" y="3172618"/>
            <a:ext cx="593725" cy="127000"/>
          </a:xfrm>
          <a:custGeom>
            <a:avLst/>
            <a:gdLst>
              <a:gd name="T0" fmla="*/ 0 w 374"/>
              <a:gd name="T1" fmla="*/ 0 h 80"/>
              <a:gd name="T2" fmla="*/ 9 w 374"/>
              <a:gd name="T3" fmla="*/ 63 h 80"/>
              <a:gd name="T4" fmla="*/ 9 w 374"/>
              <a:gd name="T5" fmla="*/ 63 h 80"/>
              <a:gd name="T6" fmla="*/ 13 w 374"/>
              <a:gd name="T7" fmla="*/ 71 h 80"/>
              <a:gd name="T8" fmla="*/ 18 w 374"/>
              <a:gd name="T9" fmla="*/ 76 h 80"/>
              <a:gd name="T10" fmla="*/ 22 w 374"/>
              <a:gd name="T11" fmla="*/ 80 h 80"/>
              <a:gd name="T12" fmla="*/ 31 w 374"/>
              <a:gd name="T13" fmla="*/ 80 h 80"/>
              <a:gd name="T14" fmla="*/ 44 w 374"/>
              <a:gd name="T15" fmla="*/ 76 h 80"/>
              <a:gd name="T16" fmla="*/ 58 w 374"/>
              <a:gd name="T17" fmla="*/ 63 h 80"/>
              <a:gd name="T18" fmla="*/ 80 w 374"/>
              <a:gd name="T19" fmla="*/ 40 h 80"/>
              <a:gd name="T20" fmla="*/ 80 w 374"/>
              <a:gd name="T21" fmla="*/ 40 h 80"/>
              <a:gd name="T22" fmla="*/ 85 w 374"/>
              <a:gd name="T23" fmla="*/ 36 h 80"/>
              <a:gd name="T24" fmla="*/ 93 w 374"/>
              <a:gd name="T25" fmla="*/ 36 h 80"/>
              <a:gd name="T26" fmla="*/ 102 w 374"/>
              <a:gd name="T27" fmla="*/ 36 h 80"/>
              <a:gd name="T28" fmla="*/ 111 w 374"/>
              <a:gd name="T29" fmla="*/ 45 h 80"/>
              <a:gd name="T30" fmla="*/ 125 w 374"/>
              <a:gd name="T31" fmla="*/ 58 h 80"/>
              <a:gd name="T32" fmla="*/ 143 w 374"/>
              <a:gd name="T33" fmla="*/ 76 h 80"/>
              <a:gd name="T34" fmla="*/ 143 w 374"/>
              <a:gd name="T35" fmla="*/ 76 h 80"/>
              <a:gd name="T36" fmla="*/ 143 w 374"/>
              <a:gd name="T37" fmla="*/ 80 h 80"/>
              <a:gd name="T38" fmla="*/ 151 w 374"/>
              <a:gd name="T39" fmla="*/ 80 h 80"/>
              <a:gd name="T40" fmla="*/ 169 w 374"/>
              <a:gd name="T41" fmla="*/ 80 h 80"/>
              <a:gd name="T42" fmla="*/ 174 w 374"/>
              <a:gd name="T43" fmla="*/ 76 h 80"/>
              <a:gd name="T44" fmla="*/ 183 w 374"/>
              <a:gd name="T45" fmla="*/ 67 h 80"/>
              <a:gd name="T46" fmla="*/ 183 w 374"/>
              <a:gd name="T47" fmla="*/ 67 h 80"/>
              <a:gd name="T48" fmla="*/ 196 w 374"/>
              <a:gd name="T49" fmla="*/ 45 h 80"/>
              <a:gd name="T50" fmla="*/ 205 w 374"/>
              <a:gd name="T51" fmla="*/ 36 h 80"/>
              <a:gd name="T52" fmla="*/ 214 w 374"/>
              <a:gd name="T53" fmla="*/ 27 h 80"/>
              <a:gd name="T54" fmla="*/ 223 w 374"/>
              <a:gd name="T55" fmla="*/ 22 h 80"/>
              <a:gd name="T56" fmla="*/ 236 w 374"/>
              <a:gd name="T57" fmla="*/ 22 h 80"/>
              <a:gd name="T58" fmla="*/ 254 w 374"/>
              <a:gd name="T59" fmla="*/ 31 h 80"/>
              <a:gd name="T60" fmla="*/ 272 w 374"/>
              <a:gd name="T61" fmla="*/ 49 h 80"/>
              <a:gd name="T62" fmla="*/ 272 w 374"/>
              <a:gd name="T63" fmla="*/ 49 h 80"/>
              <a:gd name="T64" fmla="*/ 316 w 374"/>
              <a:gd name="T65" fmla="*/ 49 h 80"/>
              <a:gd name="T66" fmla="*/ 352 w 374"/>
              <a:gd name="T67" fmla="*/ 49 h 80"/>
              <a:gd name="T68" fmla="*/ 366 w 374"/>
              <a:gd name="T69" fmla="*/ 45 h 80"/>
              <a:gd name="T70" fmla="*/ 374 w 374"/>
              <a:gd name="T71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4" h="80">
                <a:moveTo>
                  <a:pt x="0" y="0"/>
                </a:moveTo>
                <a:lnTo>
                  <a:pt x="9" y="63"/>
                </a:lnTo>
                <a:lnTo>
                  <a:pt x="9" y="63"/>
                </a:lnTo>
                <a:lnTo>
                  <a:pt x="13" y="71"/>
                </a:lnTo>
                <a:lnTo>
                  <a:pt x="18" y="76"/>
                </a:lnTo>
                <a:lnTo>
                  <a:pt x="22" y="80"/>
                </a:lnTo>
                <a:lnTo>
                  <a:pt x="31" y="80"/>
                </a:lnTo>
                <a:lnTo>
                  <a:pt x="44" y="76"/>
                </a:lnTo>
                <a:lnTo>
                  <a:pt x="58" y="63"/>
                </a:lnTo>
                <a:lnTo>
                  <a:pt x="80" y="40"/>
                </a:lnTo>
                <a:lnTo>
                  <a:pt x="80" y="40"/>
                </a:lnTo>
                <a:lnTo>
                  <a:pt x="85" y="36"/>
                </a:lnTo>
                <a:lnTo>
                  <a:pt x="93" y="36"/>
                </a:lnTo>
                <a:lnTo>
                  <a:pt x="102" y="36"/>
                </a:lnTo>
                <a:lnTo>
                  <a:pt x="111" y="45"/>
                </a:lnTo>
                <a:lnTo>
                  <a:pt x="125" y="58"/>
                </a:lnTo>
                <a:lnTo>
                  <a:pt x="143" y="76"/>
                </a:lnTo>
                <a:lnTo>
                  <a:pt x="143" y="76"/>
                </a:lnTo>
                <a:lnTo>
                  <a:pt x="143" y="80"/>
                </a:lnTo>
                <a:lnTo>
                  <a:pt x="151" y="80"/>
                </a:lnTo>
                <a:lnTo>
                  <a:pt x="169" y="80"/>
                </a:lnTo>
                <a:lnTo>
                  <a:pt x="174" y="76"/>
                </a:lnTo>
                <a:lnTo>
                  <a:pt x="183" y="67"/>
                </a:lnTo>
                <a:lnTo>
                  <a:pt x="183" y="67"/>
                </a:lnTo>
                <a:lnTo>
                  <a:pt x="196" y="45"/>
                </a:lnTo>
                <a:lnTo>
                  <a:pt x="205" y="36"/>
                </a:lnTo>
                <a:lnTo>
                  <a:pt x="214" y="27"/>
                </a:lnTo>
                <a:lnTo>
                  <a:pt x="223" y="22"/>
                </a:lnTo>
                <a:lnTo>
                  <a:pt x="236" y="22"/>
                </a:lnTo>
                <a:lnTo>
                  <a:pt x="254" y="31"/>
                </a:lnTo>
                <a:lnTo>
                  <a:pt x="272" y="49"/>
                </a:lnTo>
                <a:lnTo>
                  <a:pt x="272" y="49"/>
                </a:lnTo>
                <a:lnTo>
                  <a:pt x="316" y="49"/>
                </a:lnTo>
                <a:lnTo>
                  <a:pt x="352" y="49"/>
                </a:lnTo>
                <a:lnTo>
                  <a:pt x="366" y="45"/>
                </a:lnTo>
                <a:lnTo>
                  <a:pt x="374" y="40"/>
                </a:lnTo>
              </a:path>
            </a:pathLst>
          </a:custGeom>
          <a:noFill/>
          <a:ln w="28575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7573963" y="800893"/>
            <a:ext cx="3171825" cy="2944812"/>
          </a:xfrm>
          <a:custGeom>
            <a:avLst/>
            <a:gdLst>
              <a:gd name="T0" fmla="*/ 1824 w 1998"/>
              <a:gd name="T1" fmla="*/ 785 h 1855"/>
              <a:gd name="T2" fmla="*/ 1855 w 1998"/>
              <a:gd name="T3" fmla="*/ 638 h 1855"/>
              <a:gd name="T4" fmla="*/ 1989 w 1998"/>
              <a:gd name="T5" fmla="*/ 553 h 1855"/>
              <a:gd name="T6" fmla="*/ 1962 w 1998"/>
              <a:gd name="T7" fmla="*/ 348 h 1855"/>
              <a:gd name="T8" fmla="*/ 1918 w 1998"/>
              <a:gd name="T9" fmla="*/ 236 h 1855"/>
              <a:gd name="T10" fmla="*/ 1815 w 1998"/>
              <a:gd name="T11" fmla="*/ 272 h 1855"/>
              <a:gd name="T12" fmla="*/ 1744 w 1998"/>
              <a:gd name="T13" fmla="*/ 250 h 1855"/>
              <a:gd name="T14" fmla="*/ 1753 w 1998"/>
              <a:gd name="T15" fmla="*/ 85 h 1855"/>
              <a:gd name="T16" fmla="*/ 1614 w 1998"/>
              <a:gd name="T17" fmla="*/ 45 h 1855"/>
              <a:gd name="T18" fmla="*/ 1485 w 1998"/>
              <a:gd name="T19" fmla="*/ 45 h 1855"/>
              <a:gd name="T20" fmla="*/ 1436 w 1998"/>
              <a:gd name="T21" fmla="*/ 259 h 1855"/>
              <a:gd name="T22" fmla="*/ 1244 w 1998"/>
              <a:gd name="T23" fmla="*/ 250 h 1855"/>
              <a:gd name="T24" fmla="*/ 1070 w 1998"/>
              <a:gd name="T25" fmla="*/ 259 h 1855"/>
              <a:gd name="T26" fmla="*/ 972 w 1998"/>
              <a:gd name="T27" fmla="*/ 294 h 1855"/>
              <a:gd name="T28" fmla="*/ 937 w 1998"/>
              <a:gd name="T29" fmla="*/ 393 h 1855"/>
              <a:gd name="T30" fmla="*/ 856 w 1998"/>
              <a:gd name="T31" fmla="*/ 473 h 1855"/>
              <a:gd name="T32" fmla="*/ 772 w 1998"/>
              <a:gd name="T33" fmla="*/ 361 h 1855"/>
              <a:gd name="T34" fmla="*/ 763 w 1998"/>
              <a:gd name="T35" fmla="*/ 205 h 1855"/>
              <a:gd name="T36" fmla="*/ 696 w 1998"/>
              <a:gd name="T37" fmla="*/ 112 h 1855"/>
              <a:gd name="T38" fmla="*/ 736 w 1998"/>
              <a:gd name="T39" fmla="*/ 272 h 1855"/>
              <a:gd name="T40" fmla="*/ 678 w 1998"/>
              <a:gd name="T41" fmla="*/ 357 h 1855"/>
              <a:gd name="T42" fmla="*/ 633 w 1998"/>
              <a:gd name="T43" fmla="*/ 352 h 1855"/>
              <a:gd name="T44" fmla="*/ 526 w 1998"/>
              <a:gd name="T45" fmla="*/ 366 h 1855"/>
              <a:gd name="T46" fmla="*/ 428 w 1998"/>
              <a:gd name="T47" fmla="*/ 254 h 1855"/>
              <a:gd name="T48" fmla="*/ 384 w 1998"/>
              <a:gd name="T49" fmla="*/ 223 h 1855"/>
              <a:gd name="T50" fmla="*/ 312 w 1998"/>
              <a:gd name="T51" fmla="*/ 107 h 1855"/>
              <a:gd name="T52" fmla="*/ 214 w 1998"/>
              <a:gd name="T53" fmla="*/ 192 h 1855"/>
              <a:gd name="T54" fmla="*/ 0 w 1998"/>
              <a:gd name="T55" fmla="*/ 285 h 1855"/>
              <a:gd name="T56" fmla="*/ 31 w 1998"/>
              <a:gd name="T57" fmla="*/ 437 h 1855"/>
              <a:gd name="T58" fmla="*/ 138 w 1998"/>
              <a:gd name="T59" fmla="*/ 531 h 1855"/>
              <a:gd name="T60" fmla="*/ 134 w 1998"/>
              <a:gd name="T61" fmla="*/ 607 h 1855"/>
              <a:gd name="T62" fmla="*/ 214 w 1998"/>
              <a:gd name="T63" fmla="*/ 673 h 1855"/>
              <a:gd name="T64" fmla="*/ 326 w 1998"/>
              <a:gd name="T65" fmla="*/ 673 h 1855"/>
              <a:gd name="T66" fmla="*/ 401 w 1998"/>
              <a:gd name="T67" fmla="*/ 843 h 1855"/>
              <a:gd name="T68" fmla="*/ 326 w 1998"/>
              <a:gd name="T69" fmla="*/ 1030 h 1855"/>
              <a:gd name="T70" fmla="*/ 178 w 1998"/>
              <a:gd name="T71" fmla="*/ 981 h 1855"/>
              <a:gd name="T72" fmla="*/ 156 w 1998"/>
              <a:gd name="T73" fmla="*/ 1066 h 1855"/>
              <a:gd name="T74" fmla="*/ 210 w 1998"/>
              <a:gd name="T75" fmla="*/ 1160 h 1855"/>
              <a:gd name="T76" fmla="*/ 321 w 1998"/>
              <a:gd name="T77" fmla="*/ 1227 h 1855"/>
              <a:gd name="T78" fmla="*/ 415 w 1998"/>
              <a:gd name="T79" fmla="*/ 1293 h 1855"/>
              <a:gd name="T80" fmla="*/ 513 w 1998"/>
              <a:gd name="T81" fmla="*/ 1307 h 1855"/>
              <a:gd name="T82" fmla="*/ 624 w 1998"/>
              <a:gd name="T83" fmla="*/ 1378 h 1855"/>
              <a:gd name="T84" fmla="*/ 593 w 1998"/>
              <a:gd name="T85" fmla="*/ 1565 h 1855"/>
              <a:gd name="T86" fmla="*/ 665 w 1998"/>
              <a:gd name="T87" fmla="*/ 1530 h 1855"/>
              <a:gd name="T88" fmla="*/ 731 w 1998"/>
              <a:gd name="T89" fmla="*/ 1574 h 1855"/>
              <a:gd name="T90" fmla="*/ 803 w 1998"/>
              <a:gd name="T91" fmla="*/ 1516 h 1855"/>
              <a:gd name="T92" fmla="*/ 954 w 1998"/>
              <a:gd name="T93" fmla="*/ 1534 h 1855"/>
              <a:gd name="T94" fmla="*/ 1044 w 1998"/>
              <a:gd name="T95" fmla="*/ 1463 h 1855"/>
              <a:gd name="T96" fmla="*/ 1133 w 1998"/>
              <a:gd name="T97" fmla="*/ 1579 h 1855"/>
              <a:gd name="T98" fmla="*/ 1133 w 1998"/>
              <a:gd name="T99" fmla="*/ 1664 h 1855"/>
              <a:gd name="T100" fmla="*/ 1200 w 1998"/>
              <a:gd name="T101" fmla="*/ 1704 h 1855"/>
              <a:gd name="T102" fmla="*/ 1400 w 1998"/>
              <a:gd name="T103" fmla="*/ 1833 h 1855"/>
              <a:gd name="T104" fmla="*/ 1512 w 1998"/>
              <a:gd name="T105" fmla="*/ 1748 h 1855"/>
              <a:gd name="T106" fmla="*/ 1387 w 1998"/>
              <a:gd name="T107" fmla="*/ 1659 h 1855"/>
              <a:gd name="T108" fmla="*/ 1561 w 1998"/>
              <a:gd name="T109" fmla="*/ 1387 h 1855"/>
              <a:gd name="T110" fmla="*/ 1650 w 1998"/>
              <a:gd name="T111" fmla="*/ 1151 h 1855"/>
              <a:gd name="T112" fmla="*/ 1592 w 1998"/>
              <a:gd name="T113" fmla="*/ 1084 h 1855"/>
              <a:gd name="T114" fmla="*/ 1583 w 1998"/>
              <a:gd name="T115" fmla="*/ 954 h 1855"/>
              <a:gd name="T116" fmla="*/ 1655 w 1998"/>
              <a:gd name="T117" fmla="*/ 812 h 1855"/>
              <a:gd name="T118" fmla="*/ 1762 w 1998"/>
              <a:gd name="T119" fmla="*/ 754 h 1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98" h="1855">
                <a:moveTo>
                  <a:pt x="1766" y="731"/>
                </a:moveTo>
                <a:lnTo>
                  <a:pt x="1766" y="731"/>
                </a:lnTo>
                <a:lnTo>
                  <a:pt x="1775" y="754"/>
                </a:lnTo>
                <a:lnTo>
                  <a:pt x="1788" y="772"/>
                </a:lnTo>
                <a:lnTo>
                  <a:pt x="1802" y="785"/>
                </a:lnTo>
                <a:lnTo>
                  <a:pt x="1806" y="789"/>
                </a:lnTo>
                <a:lnTo>
                  <a:pt x="1815" y="789"/>
                </a:lnTo>
                <a:lnTo>
                  <a:pt x="1824" y="785"/>
                </a:lnTo>
                <a:lnTo>
                  <a:pt x="1829" y="776"/>
                </a:lnTo>
                <a:lnTo>
                  <a:pt x="1837" y="763"/>
                </a:lnTo>
                <a:lnTo>
                  <a:pt x="1846" y="740"/>
                </a:lnTo>
                <a:lnTo>
                  <a:pt x="1855" y="673"/>
                </a:lnTo>
                <a:lnTo>
                  <a:pt x="1855" y="673"/>
                </a:lnTo>
                <a:lnTo>
                  <a:pt x="1855" y="660"/>
                </a:lnTo>
                <a:lnTo>
                  <a:pt x="1855" y="651"/>
                </a:lnTo>
                <a:lnTo>
                  <a:pt x="1855" y="638"/>
                </a:lnTo>
                <a:lnTo>
                  <a:pt x="1864" y="620"/>
                </a:lnTo>
                <a:lnTo>
                  <a:pt x="1873" y="607"/>
                </a:lnTo>
                <a:lnTo>
                  <a:pt x="1895" y="598"/>
                </a:lnTo>
                <a:lnTo>
                  <a:pt x="1922" y="593"/>
                </a:lnTo>
                <a:lnTo>
                  <a:pt x="1922" y="593"/>
                </a:lnTo>
                <a:lnTo>
                  <a:pt x="1953" y="584"/>
                </a:lnTo>
                <a:lnTo>
                  <a:pt x="1976" y="571"/>
                </a:lnTo>
                <a:lnTo>
                  <a:pt x="1989" y="553"/>
                </a:lnTo>
                <a:lnTo>
                  <a:pt x="1994" y="535"/>
                </a:lnTo>
                <a:lnTo>
                  <a:pt x="1998" y="517"/>
                </a:lnTo>
                <a:lnTo>
                  <a:pt x="1998" y="500"/>
                </a:lnTo>
                <a:lnTo>
                  <a:pt x="1994" y="468"/>
                </a:lnTo>
                <a:lnTo>
                  <a:pt x="1994" y="468"/>
                </a:lnTo>
                <a:lnTo>
                  <a:pt x="1985" y="446"/>
                </a:lnTo>
                <a:lnTo>
                  <a:pt x="1971" y="384"/>
                </a:lnTo>
                <a:lnTo>
                  <a:pt x="1962" y="348"/>
                </a:lnTo>
                <a:lnTo>
                  <a:pt x="1958" y="303"/>
                </a:lnTo>
                <a:lnTo>
                  <a:pt x="1953" y="263"/>
                </a:lnTo>
                <a:lnTo>
                  <a:pt x="1958" y="219"/>
                </a:lnTo>
                <a:lnTo>
                  <a:pt x="1958" y="219"/>
                </a:lnTo>
                <a:lnTo>
                  <a:pt x="1949" y="223"/>
                </a:lnTo>
                <a:lnTo>
                  <a:pt x="1922" y="232"/>
                </a:lnTo>
                <a:lnTo>
                  <a:pt x="1922" y="232"/>
                </a:lnTo>
                <a:lnTo>
                  <a:pt x="1918" y="236"/>
                </a:lnTo>
                <a:lnTo>
                  <a:pt x="1891" y="236"/>
                </a:lnTo>
                <a:lnTo>
                  <a:pt x="1891" y="236"/>
                </a:lnTo>
                <a:lnTo>
                  <a:pt x="1869" y="241"/>
                </a:lnTo>
                <a:lnTo>
                  <a:pt x="1851" y="245"/>
                </a:lnTo>
                <a:lnTo>
                  <a:pt x="1829" y="250"/>
                </a:lnTo>
                <a:lnTo>
                  <a:pt x="1829" y="250"/>
                </a:lnTo>
                <a:lnTo>
                  <a:pt x="1824" y="263"/>
                </a:lnTo>
                <a:lnTo>
                  <a:pt x="1815" y="272"/>
                </a:lnTo>
                <a:lnTo>
                  <a:pt x="1806" y="281"/>
                </a:lnTo>
                <a:lnTo>
                  <a:pt x="1806" y="281"/>
                </a:lnTo>
                <a:lnTo>
                  <a:pt x="1784" y="281"/>
                </a:lnTo>
                <a:lnTo>
                  <a:pt x="1775" y="281"/>
                </a:lnTo>
                <a:lnTo>
                  <a:pt x="1748" y="272"/>
                </a:lnTo>
                <a:lnTo>
                  <a:pt x="1748" y="272"/>
                </a:lnTo>
                <a:lnTo>
                  <a:pt x="1744" y="259"/>
                </a:lnTo>
                <a:lnTo>
                  <a:pt x="1744" y="250"/>
                </a:lnTo>
                <a:lnTo>
                  <a:pt x="1748" y="241"/>
                </a:lnTo>
                <a:lnTo>
                  <a:pt x="1748" y="241"/>
                </a:lnTo>
                <a:lnTo>
                  <a:pt x="1771" y="205"/>
                </a:lnTo>
                <a:lnTo>
                  <a:pt x="1775" y="183"/>
                </a:lnTo>
                <a:lnTo>
                  <a:pt x="1762" y="165"/>
                </a:lnTo>
                <a:lnTo>
                  <a:pt x="1753" y="125"/>
                </a:lnTo>
                <a:lnTo>
                  <a:pt x="1753" y="98"/>
                </a:lnTo>
                <a:lnTo>
                  <a:pt x="1753" y="85"/>
                </a:lnTo>
                <a:lnTo>
                  <a:pt x="1753" y="71"/>
                </a:lnTo>
                <a:lnTo>
                  <a:pt x="1744" y="62"/>
                </a:lnTo>
                <a:lnTo>
                  <a:pt x="1721" y="54"/>
                </a:lnTo>
                <a:lnTo>
                  <a:pt x="1704" y="54"/>
                </a:lnTo>
                <a:lnTo>
                  <a:pt x="1690" y="54"/>
                </a:lnTo>
                <a:lnTo>
                  <a:pt x="1672" y="54"/>
                </a:lnTo>
                <a:lnTo>
                  <a:pt x="1655" y="58"/>
                </a:lnTo>
                <a:lnTo>
                  <a:pt x="1614" y="45"/>
                </a:lnTo>
                <a:lnTo>
                  <a:pt x="1597" y="18"/>
                </a:lnTo>
                <a:lnTo>
                  <a:pt x="1588" y="0"/>
                </a:lnTo>
                <a:lnTo>
                  <a:pt x="1556" y="5"/>
                </a:lnTo>
                <a:lnTo>
                  <a:pt x="1556" y="5"/>
                </a:lnTo>
                <a:lnTo>
                  <a:pt x="1539" y="5"/>
                </a:lnTo>
                <a:lnTo>
                  <a:pt x="1525" y="13"/>
                </a:lnTo>
                <a:lnTo>
                  <a:pt x="1503" y="22"/>
                </a:lnTo>
                <a:lnTo>
                  <a:pt x="1485" y="45"/>
                </a:lnTo>
                <a:lnTo>
                  <a:pt x="1467" y="76"/>
                </a:lnTo>
                <a:lnTo>
                  <a:pt x="1454" y="116"/>
                </a:lnTo>
                <a:lnTo>
                  <a:pt x="1449" y="174"/>
                </a:lnTo>
                <a:lnTo>
                  <a:pt x="1449" y="174"/>
                </a:lnTo>
                <a:lnTo>
                  <a:pt x="1454" y="187"/>
                </a:lnTo>
                <a:lnTo>
                  <a:pt x="1449" y="223"/>
                </a:lnTo>
                <a:lnTo>
                  <a:pt x="1445" y="241"/>
                </a:lnTo>
                <a:lnTo>
                  <a:pt x="1436" y="259"/>
                </a:lnTo>
                <a:lnTo>
                  <a:pt x="1418" y="272"/>
                </a:lnTo>
                <a:lnTo>
                  <a:pt x="1396" y="277"/>
                </a:lnTo>
                <a:lnTo>
                  <a:pt x="1298" y="312"/>
                </a:lnTo>
                <a:lnTo>
                  <a:pt x="1298" y="272"/>
                </a:lnTo>
                <a:lnTo>
                  <a:pt x="1316" y="250"/>
                </a:lnTo>
                <a:lnTo>
                  <a:pt x="1289" y="250"/>
                </a:lnTo>
                <a:lnTo>
                  <a:pt x="1276" y="250"/>
                </a:lnTo>
                <a:lnTo>
                  <a:pt x="1244" y="250"/>
                </a:lnTo>
                <a:lnTo>
                  <a:pt x="1213" y="250"/>
                </a:lnTo>
                <a:lnTo>
                  <a:pt x="1195" y="245"/>
                </a:lnTo>
                <a:lnTo>
                  <a:pt x="1173" y="232"/>
                </a:lnTo>
                <a:lnTo>
                  <a:pt x="1142" y="219"/>
                </a:lnTo>
                <a:lnTo>
                  <a:pt x="1124" y="219"/>
                </a:lnTo>
                <a:lnTo>
                  <a:pt x="1106" y="228"/>
                </a:lnTo>
                <a:lnTo>
                  <a:pt x="1093" y="245"/>
                </a:lnTo>
                <a:lnTo>
                  <a:pt x="1070" y="259"/>
                </a:lnTo>
                <a:lnTo>
                  <a:pt x="1061" y="285"/>
                </a:lnTo>
                <a:lnTo>
                  <a:pt x="1048" y="290"/>
                </a:lnTo>
                <a:lnTo>
                  <a:pt x="1021" y="263"/>
                </a:lnTo>
                <a:lnTo>
                  <a:pt x="1021" y="263"/>
                </a:lnTo>
                <a:lnTo>
                  <a:pt x="1008" y="268"/>
                </a:lnTo>
                <a:lnTo>
                  <a:pt x="995" y="272"/>
                </a:lnTo>
                <a:lnTo>
                  <a:pt x="981" y="281"/>
                </a:lnTo>
                <a:lnTo>
                  <a:pt x="972" y="294"/>
                </a:lnTo>
                <a:lnTo>
                  <a:pt x="963" y="308"/>
                </a:lnTo>
                <a:lnTo>
                  <a:pt x="968" y="326"/>
                </a:lnTo>
                <a:lnTo>
                  <a:pt x="981" y="348"/>
                </a:lnTo>
                <a:lnTo>
                  <a:pt x="981" y="348"/>
                </a:lnTo>
                <a:lnTo>
                  <a:pt x="977" y="357"/>
                </a:lnTo>
                <a:lnTo>
                  <a:pt x="963" y="379"/>
                </a:lnTo>
                <a:lnTo>
                  <a:pt x="954" y="388"/>
                </a:lnTo>
                <a:lnTo>
                  <a:pt x="937" y="393"/>
                </a:lnTo>
                <a:lnTo>
                  <a:pt x="919" y="397"/>
                </a:lnTo>
                <a:lnTo>
                  <a:pt x="892" y="393"/>
                </a:lnTo>
                <a:lnTo>
                  <a:pt x="892" y="393"/>
                </a:lnTo>
                <a:lnTo>
                  <a:pt x="879" y="424"/>
                </a:lnTo>
                <a:lnTo>
                  <a:pt x="865" y="446"/>
                </a:lnTo>
                <a:lnTo>
                  <a:pt x="861" y="464"/>
                </a:lnTo>
                <a:lnTo>
                  <a:pt x="861" y="464"/>
                </a:lnTo>
                <a:lnTo>
                  <a:pt x="856" y="473"/>
                </a:lnTo>
                <a:lnTo>
                  <a:pt x="843" y="486"/>
                </a:lnTo>
                <a:lnTo>
                  <a:pt x="825" y="500"/>
                </a:lnTo>
                <a:lnTo>
                  <a:pt x="798" y="464"/>
                </a:lnTo>
                <a:lnTo>
                  <a:pt x="785" y="455"/>
                </a:lnTo>
                <a:lnTo>
                  <a:pt x="767" y="450"/>
                </a:lnTo>
                <a:lnTo>
                  <a:pt x="740" y="428"/>
                </a:lnTo>
                <a:lnTo>
                  <a:pt x="749" y="397"/>
                </a:lnTo>
                <a:lnTo>
                  <a:pt x="772" y="361"/>
                </a:lnTo>
                <a:lnTo>
                  <a:pt x="798" y="330"/>
                </a:lnTo>
                <a:lnTo>
                  <a:pt x="816" y="294"/>
                </a:lnTo>
                <a:lnTo>
                  <a:pt x="785" y="268"/>
                </a:lnTo>
                <a:lnTo>
                  <a:pt x="785" y="268"/>
                </a:lnTo>
                <a:lnTo>
                  <a:pt x="776" y="241"/>
                </a:lnTo>
                <a:lnTo>
                  <a:pt x="776" y="232"/>
                </a:lnTo>
                <a:lnTo>
                  <a:pt x="776" y="219"/>
                </a:lnTo>
                <a:lnTo>
                  <a:pt x="763" y="205"/>
                </a:lnTo>
                <a:lnTo>
                  <a:pt x="758" y="187"/>
                </a:lnTo>
                <a:lnTo>
                  <a:pt x="740" y="156"/>
                </a:lnTo>
                <a:lnTo>
                  <a:pt x="736" y="134"/>
                </a:lnTo>
                <a:lnTo>
                  <a:pt x="727" y="125"/>
                </a:lnTo>
                <a:lnTo>
                  <a:pt x="714" y="112"/>
                </a:lnTo>
                <a:lnTo>
                  <a:pt x="700" y="112"/>
                </a:lnTo>
                <a:lnTo>
                  <a:pt x="700" y="112"/>
                </a:lnTo>
                <a:lnTo>
                  <a:pt x="696" y="112"/>
                </a:lnTo>
                <a:lnTo>
                  <a:pt x="691" y="116"/>
                </a:lnTo>
                <a:lnTo>
                  <a:pt x="687" y="120"/>
                </a:lnTo>
                <a:lnTo>
                  <a:pt x="687" y="120"/>
                </a:lnTo>
                <a:lnTo>
                  <a:pt x="696" y="161"/>
                </a:lnTo>
                <a:lnTo>
                  <a:pt x="700" y="187"/>
                </a:lnTo>
                <a:lnTo>
                  <a:pt x="736" y="241"/>
                </a:lnTo>
                <a:lnTo>
                  <a:pt x="736" y="272"/>
                </a:lnTo>
                <a:lnTo>
                  <a:pt x="736" y="272"/>
                </a:lnTo>
                <a:lnTo>
                  <a:pt x="736" y="303"/>
                </a:lnTo>
                <a:lnTo>
                  <a:pt x="736" y="303"/>
                </a:lnTo>
                <a:lnTo>
                  <a:pt x="731" y="343"/>
                </a:lnTo>
                <a:lnTo>
                  <a:pt x="714" y="343"/>
                </a:lnTo>
                <a:lnTo>
                  <a:pt x="696" y="321"/>
                </a:lnTo>
                <a:lnTo>
                  <a:pt x="687" y="308"/>
                </a:lnTo>
                <a:lnTo>
                  <a:pt x="682" y="326"/>
                </a:lnTo>
                <a:lnTo>
                  <a:pt x="678" y="357"/>
                </a:lnTo>
                <a:lnTo>
                  <a:pt x="678" y="375"/>
                </a:lnTo>
                <a:lnTo>
                  <a:pt x="678" y="375"/>
                </a:lnTo>
                <a:lnTo>
                  <a:pt x="673" y="379"/>
                </a:lnTo>
                <a:lnTo>
                  <a:pt x="665" y="375"/>
                </a:lnTo>
                <a:lnTo>
                  <a:pt x="656" y="366"/>
                </a:lnTo>
                <a:lnTo>
                  <a:pt x="656" y="366"/>
                </a:lnTo>
                <a:lnTo>
                  <a:pt x="647" y="357"/>
                </a:lnTo>
                <a:lnTo>
                  <a:pt x="633" y="352"/>
                </a:lnTo>
                <a:lnTo>
                  <a:pt x="616" y="348"/>
                </a:lnTo>
                <a:lnTo>
                  <a:pt x="589" y="330"/>
                </a:lnTo>
                <a:lnTo>
                  <a:pt x="580" y="361"/>
                </a:lnTo>
                <a:lnTo>
                  <a:pt x="580" y="393"/>
                </a:lnTo>
                <a:lnTo>
                  <a:pt x="575" y="419"/>
                </a:lnTo>
                <a:lnTo>
                  <a:pt x="553" y="419"/>
                </a:lnTo>
                <a:lnTo>
                  <a:pt x="526" y="406"/>
                </a:lnTo>
                <a:lnTo>
                  <a:pt x="526" y="366"/>
                </a:lnTo>
                <a:lnTo>
                  <a:pt x="526" y="366"/>
                </a:lnTo>
                <a:lnTo>
                  <a:pt x="504" y="357"/>
                </a:lnTo>
                <a:lnTo>
                  <a:pt x="504" y="357"/>
                </a:lnTo>
                <a:lnTo>
                  <a:pt x="477" y="343"/>
                </a:lnTo>
                <a:lnTo>
                  <a:pt x="455" y="308"/>
                </a:lnTo>
                <a:lnTo>
                  <a:pt x="451" y="285"/>
                </a:lnTo>
                <a:lnTo>
                  <a:pt x="437" y="263"/>
                </a:lnTo>
                <a:lnTo>
                  <a:pt x="428" y="254"/>
                </a:lnTo>
                <a:lnTo>
                  <a:pt x="428" y="254"/>
                </a:lnTo>
                <a:lnTo>
                  <a:pt x="433" y="250"/>
                </a:lnTo>
                <a:lnTo>
                  <a:pt x="428" y="245"/>
                </a:lnTo>
                <a:lnTo>
                  <a:pt x="419" y="241"/>
                </a:lnTo>
                <a:lnTo>
                  <a:pt x="419" y="241"/>
                </a:lnTo>
                <a:lnTo>
                  <a:pt x="393" y="232"/>
                </a:lnTo>
                <a:lnTo>
                  <a:pt x="388" y="232"/>
                </a:lnTo>
                <a:lnTo>
                  <a:pt x="384" y="223"/>
                </a:lnTo>
                <a:lnTo>
                  <a:pt x="384" y="223"/>
                </a:lnTo>
                <a:lnTo>
                  <a:pt x="370" y="183"/>
                </a:lnTo>
                <a:lnTo>
                  <a:pt x="370" y="183"/>
                </a:lnTo>
                <a:lnTo>
                  <a:pt x="361" y="152"/>
                </a:lnTo>
                <a:lnTo>
                  <a:pt x="348" y="120"/>
                </a:lnTo>
                <a:lnTo>
                  <a:pt x="348" y="107"/>
                </a:lnTo>
                <a:lnTo>
                  <a:pt x="326" y="107"/>
                </a:lnTo>
                <a:lnTo>
                  <a:pt x="312" y="107"/>
                </a:lnTo>
                <a:lnTo>
                  <a:pt x="290" y="112"/>
                </a:lnTo>
                <a:lnTo>
                  <a:pt x="290" y="112"/>
                </a:lnTo>
                <a:lnTo>
                  <a:pt x="268" y="152"/>
                </a:lnTo>
                <a:lnTo>
                  <a:pt x="250" y="178"/>
                </a:lnTo>
                <a:lnTo>
                  <a:pt x="241" y="187"/>
                </a:lnTo>
                <a:lnTo>
                  <a:pt x="232" y="192"/>
                </a:lnTo>
                <a:lnTo>
                  <a:pt x="232" y="192"/>
                </a:lnTo>
                <a:lnTo>
                  <a:pt x="214" y="192"/>
                </a:lnTo>
                <a:lnTo>
                  <a:pt x="192" y="192"/>
                </a:lnTo>
                <a:lnTo>
                  <a:pt x="170" y="183"/>
                </a:lnTo>
                <a:lnTo>
                  <a:pt x="143" y="170"/>
                </a:lnTo>
                <a:lnTo>
                  <a:pt x="103" y="178"/>
                </a:lnTo>
                <a:lnTo>
                  <a:pt x="67" y="214"/>
                </a:lnTo>
                <a:lnTo>
                  <a:pt x="27" y="245"/>
                </a:lnTo>
                <a:lnTo>
                  <a:pt x="0" y="268"/>
                </a:lnTo>
                <a:lnTo>
                  <a:pt x="0" y="285"/>
                </a:lnTo>
                <a:lnTo>
                  <a:pt x="0" y="335"/>
                </a:lnTo>
                <a:lnTo>
                  <a:pt x="0" y="335"/>
                </a:lnTo>
                <a:lnTo>
                  <a:pt x="0" y="361"/>
                </a:lnTo>
                <a:lnTo>
                  <a:pt x="0" y="361"/>
                </a:lnTo>
                <a:lnTo>
                  <a:pt x="0" y="375"/>
                </a:lnTo>
                <a:lnTo>
                  <a:pt x="0" y="410"/>
                </a:lnTo>
                <a:lnTo>
                  <a:pt x="0" y="424"/>
                </a:lnTo>
                <a:lnTo>
                  <a:pt x="31" y="437"/>
                </a:lnTo>
                <a:lnTo>
                  <a:pt x="67" y="437"/>
                </a:lnTo>
                <a:lnTo>
                  <a:pt x="80" y="433"/>
                </a:lnTo>
                <a:lnTo>
                  <a:pt x="98" y="433"/>
                </a:lnTo>
                <a:lnTo>
                  <a:pt x="116" y="473"/>
                </a:lnTo>
                <a:lnTo>
                  <a:pt x="116" y="473"/>
                </a:lnTo>
                <a:lnTo>
                  <a:pt x="129" y="486"/>
                </a:lnTo>
                <a:lnTo>
                  <a:pt x="134" y="504"/>
                </a:lnTo>
                <a:lnTo>
                  <a:pt x="138" y="531"/>
                </a:lnTo>
                <a:lnTo>
                  <a:pt x="138" y="531"/>
                </a:lnTo>
                <a:lnTo>
                  <a:pt x="138" y="553"/>
                </a:lnTo>
                <a:lnTo>
                  <a:pt x="134" y="571"/>
                </a:lnTo>
                <a:lnTo>
                  <a:pt x="129" y="580"/>
                </a:lnTo>
                <a:lnTo>
                  <a:pt x="129" y="593"/>
                </a:lnTo>
                <a:lnTo>
                  <a:pt x="129" y="593"/>
                </a:lnTo>
                <a:lnTo>
                  <a:pt x="129" y="602"/>
                </a:lnTo>
                <a:lnTo>
                  <a:pt x="134" y="607"/>
                </a:lnTo>
                <a:lnTo>
                  <a:pt x="138" y="607"/>
                </a:lnTo>
                <a:lnTo>
                  <a:pt x="138" y="607"/>
                </a:lnTo>
                <a:lnTo>
                  <a:pt x="161" y="607"/>
                </a:lnTo>
                <a:lnTo>
                  <a:pt x="183" y="616"/>
                </a:lnTo>
                <a:lnTo>
                  <a:pt x="187" y="642"/>
                </a:lnTo>
                <a:lnTo>
                  <a:pt x="187" y="665"/>
                </a:lnTo>
                <a:lnTo>
                  <a:pt x="187" y="665"/>
                </a:lnTo>
                <a:lnTo>
                  <a:pt x="214" y="673"/>
                </a:lnTo>
                <a:lnTo>
                  <a:pt x="214" y="673"/>
                </a:lnTo>
                <a:lnTo>
                  <a:pt x="241" y="678"/>
                </a:lnTo>
                <a:lnTo>
                  <a:pt x="268" y="678"/>
                </a:lnTo>
                <a:lnTo>
                  <a:pt x="268" y="678"/>
                </a:lnTo>
                <a:lnTo>
                  <a:pt x="312" y="673"/>
                </a:lnTo>
                <a:lnTo>
                  <a:pt x="312" y="673"/>
                </a:lnTo>
                <a:lnTo>
                  <a:pt x="326" y="673"/>
                </a:lnTo>
                <a:lnTo>
                  <a:pt x="326" y="673"/>
                </a:lnTo>
                <a:lnTo>
                  <a:pt x="335" y="678"/>
                </a:lnTo>
                <a:lnTo>
                  <a:pt x="348" y="682"/>
                </a:lnTo>
                <a:lnTo>
                  <a:pt x="361" y="696"/>
                </a:lnTo>
                <a:lnTo>
                  <a:pt x="375" y="714"/>
                </a:lnTo>
                <a:lnTo>
                  <a:pt x="388" y="736"/>
                </a:lnTo>
                <a:lnTo>
                  <a:pt x="397" y="767"/>
                </a:lnTo>
                <a:lnTo>
                  <a:pt x="401" y="803"/>
                </a:lnTo>
                <a:lnTo>
                  <a:pt x="401" y="843"/>
                </a:lnTo>
                <a:lnTo>
                  <a:pt x="415" y="874"/>
                </a:lnTo>
                <a:lnTo>
                  <a:pt x="419" y="896"/>
                </a:lnTo>
                <a:lnTo>
                  <a:pt x="419" y="963"/>
                </a:lnTo>
                <a:lnTo>
                  <a:pt x="415" y="999"/>
                </a:lnTo>
                <a:lnTo>
                  <a:pt x="415" y="999"/>
                </a:lnTo>
                <a:lnTo>
                  <a:pt x="370" y="1012"/>
                </a:lnTo>
                <a:lnTo>
                  <a:pt x="339" y="1026"/>
                </a:lnTo>
                <a:lnTo>
                  <a:pt x="326" y="1030"/>
                </a:lnTo>
                <a:lnTo>
                  <a:pt x="326" y="1039"/>
                </a:lnTo>
                <a:lnTo>
                  <a:pt x="286" y="1017"/>
                </a:lnTo>
                <a:lnTo>
                  <a:pt x="286" y="1017"/>
                </a:lnTo>
                <a:lnTo>
                  <a:pt x="259" y="995"/>
                </a:lnTo>
                <a:lnTo>
                  <a:pt x="259" y="995"/>
                </a:lnTo>
                <a:lnTo>
                  <a:pt x="236" y="981"/>
                </a:lnTo>
                <a:lnTo>
                  <a:pt x="223" y="977"/>
                </a:lnTo>
                <a:lnTo>
                  <a:pt x="178" y="981"/>
                </a:lnTo>
                <a:lnTo>
                  <a:pt x="121" y="981"/>
                </a:lnTo>
                <a:lnTo>
                  <a:pt x="121" y="981"/>
                </a:lnTo>
                <a:lnTo>
                  <a:pt x="121" y="981"/>
                </a:lnTo>
                <a:lnTo>
                  <a:pt x="121" y="995"/>
                </a:lnTo>
                <a:lnTo>
                  <a:pt x="125" y="1021"/>
                </a:lnTo>
                <a:lnTo>
                  <a:pt x="134" y="1039"/>
                </a:lnTo>
                <a:lnTo>
                  <a:pt x="143" y="1053"/>
                </a:lnTo>
                <a:lnTo>
                  <a:pt x="156" y="1066"/>
                </a:lnTo>
                <a:lnTo>
                  <a:pt x="178" y="1075"/>
                </a:lnTo>
                <a:lnTo>
                  <a:pt x="178" y="1075"/>
                </a:lnTo>
                <a:lnTo>
                  <a:pt x="192" y="1093"/>
                </a:lnTo>
                <a:lnTo>
                  <a:pt x="201" y="1111"/>
                </a:lnTo>
                <a:lnTo>
                  <a:pt x="201" y="1137"/>
                </a:lnTo>
                <a:lnTo>
                  <a:pt x="201" y="1137"/>
                </a:lnTo>
                <a:lnTo>
                  <a:pt x="205" y="1151"/>
                </a:lnTo>
                <a:lnTo>
                  <a:pt x="210" y="1160"/>
                </a:lnTo>
                <a:lnTo>
                  <a:pt x="223" y="1169"/>
                </a:lnTo>
                <a:lnTo>
                  <a:pt x="232" y="1173"/>
                </a:lnTo>
                <a:lnTo>
                  <a:pt x="263" y="1177"/>
                </a:lnTo>
                <a:lnTo>
                  <a:pt x="290" y="1177"/>
                </a:lnTo>
                <a:lnTo>
                  <a:pt x="290" y="1177"/>
                </a:lnTo>
                <a:lnTo>
                  <a:pt x="299" y="1182"/>
                </a:lnTo>
                <a:lnTo>
                  <a:pt x="308" y="1195"/>
                </a:lnTo>
                <a:lnTo>
                  <a:pt x="321" y="1227"/>
                </a:lnTo>
                <a:lnTo>
                  <a:pt x="330" y="1262"/>
                </a:lnTo>
                <a:lnTo>
                  <a:pt x="335" y="1276"/>
                </a:lnTo>
                <a:lnTo>
                  <a:pt x="335" y="1276"/>
                </a:lnTo>
                <a:lnTo>
                  <a:pt x="343" y="1284"/>
                </a:lnTo>
                <a:lnTo>
                  <a:pt x="361" y="1289"/>
                </a:lnTo>
                <a:lnTo>
                  <a:pt x="384" y="1289"/>
                </a:lnTo>
                <a:lnTo>
                  <a:pt x="384" y="1289"/>
                </a:lnTo>
                <a:lnTo>
                  <a:pt x="415" y="1293"/>
                </a:lnTo>
                <a:lnTo>
                  <a:pt x="442" y="1298"/>
                </a:lnTo>
                <a:lnTo>
                  <a:pt x="464" y="1302"/>
                </a:lnTo>
                <a:lnTo>
                  <a:pt x="482" y="1311"/>
                </a:lnTo>
                <a:lnTo>
                  <a:pt x="482" y="1311"/>
                </a:lnTo>
                <a:lnTo>
                  <a:pt x="491" y="1311"/>
                </a:lnTo>
                <a:lnTo>
                  <a:pt x="504" y="1311"/>
                </a:lnTo>
                <a:lnTo>
                  <a:pt x="513" y="1307"/>
                </a:lnTo>
                <a:lnTo>
                  <a:pt x="513" y="1307"/>
                </a:lnTo>
                <a:lnTo>
                  <a:pt x="508" y="1307"/>
                </a:lnTo>
                <a:lnTo>
                  <a:pt x="535" y="1307"/>
                </a:lnTo>
                <a:lnTo>
                  <a:pt x="553" y="1311"/>
                </a:lnTo>
                <a:lnTo>
                  <a:pt x="575" y="1320"/>
                </a:lnTo>
                <a:lnTo>
                  <a:pt x="598" y="1334"/>
                </a:lnTo>
                <a:lnTo>
                  <a:pt x="616" y="1360"/>
                </a:lnTo>
                <a:lnTo>
                  <a:pt x="616" y="1360"/>
                </a:lnTo>
                <a:lnTo>
                  <a:pt x="624" y="1378"/>
                </a:lnTo>
                <a:lnTo>
                  <a:pt x="624" y="1400"/>
                </a:lnTo>
                <a:lnTo>
                  <a:pt x="624" y="1418"/>
                </a:lnTo>
                <a:lnTo>
                  <a:pt x="616" y="1441"/>
                </a:lnTo>
                <a:lnTo>
                  <a:pt x="598" y="1472"/>
                </a:lnTo>
                <a:lnTo>
                  <a:pt x="584" y="1494"/>
                </a:lnTo>
                <a:lnTo>
                  <a:pt x="589" y="1557"/>
                </a:lnTo>
                <a:lnTo>
                  <a:pt x="589" y="1557"/>
                </a:lnTo>
                <a:lnTo>
                  <a:pt x="593" y="1565"/>
                </a:lnTo>
                <a:lnTo>
                  <a:pt x="598" y="1570"/>
                </a:lnTo>
                <a:lnTo>
                  <a:pt x="602" y="1574"/>
                </a:lnTo>
                <a:lnTo>
                  <a:pt x="611" y="1574"/>
                </a:lnTo>
                <a:lnTo>
                  <a:pt x="624" y="1570"/>
                </a:lnTo>
                <a:lnTo>
                  <a:pt x="638" y="1557"/>
                </a:lnTo>
                <a:lnTo>
                  <a:pt x="660" y="1534"/>
                </a:lnTo>
                <a:lnTo>
                  <a:pt x="660" y="1534"/>
                </a:lnTo>
                <a:lnTo>
                  <a:pt x="665" y="1530"/>
                </a:lnTo>
                <a:lnTo>
                  <a:pt x="673" y="1530"/>
                </a:lnTo>
                <a:lnTo>
                  <a:pt x="682" y="1530"/>
                </a:lnTo>
                <a:lnTo>
                  <a:pt x="691" y="1539"/>
                </a:lnTo>
                <a:lnTo>
                  <a:pt x="705" y="1552"/>
                </a:lnTo>
                <a:lnTo>
                  <a:pt x="723" y="1570"/>
                </a:lnTo>
                <a:lnTo>
                  <a:pt x="723" y="1570"/>
                </a:lnTo>
                <a:lnTo>
                  <a:pt x="723" y="1574"/>
                </a:lnTo>
                <a:lnTo>
                  <a:pt x="731" y="1574"/>
                </a:lnTo>
                <a:lnTo>
                  <a:pt x="749" y="1574"/>
                </a:lnTo>
                <a:lnTo>
                  <a:pt x="754" y="1570"/>
                </a:lnTo>
                <a:lnTo>
                  <a:pt x="763" y="1561"/>
                </a:lnTo>
                <a:lnTo>
                  <a:pt x="763" y="1561"/>
                </a:lnTo>
                <a:lnTo>
                  <a:pt x="776" y="1539"/>
                </a:lnTo>
                <a:lnTo>
                  <a:pt x="785" y="1530"/>
                </a:lnTo>
                <a:lnTo>
                  <a:pt x="794" y="1521"/>
                </a:lnTo>
                <a:lnTo>
                  <a:pt x="803" y="1516"/>
                </a:lnTo>
                <a:lnTo>
                  <a:pt x="816" y="1516"/>
                </a:lnTo>
                <a:lnTo>
                  <a:pt x="834" y="1525"/>
                </a:lnTo>
                <a:lnTo>
                  <a:pt x="852" y="1543"/>
                </a:lnTo>
                <a:lnTo>
                  <a:pt x="852" y="1543"/>
                </a:lnTo>
                <a:lnTo>
                  <a:pt x="896" y="1543"/>
                </a:lnTo>
                <a:lnTo>
                  <a:pt x="932" y="1543"/>
                </a:lnTo>
                <a:lnTo>
                  <a:pt x="946" y="1539"/>
                </a:lnTo>
                <a:lnTo>
                  <a:pt x="954" y="1534"/>
                </a:lnTo>
                <a:lnTo>
                  <a:pt x="954" y="1534"/>
                </a:lnTo>
                <a:lnTo>
                  <a:pt x="954" y="1534"/>
                </a:lnTo>
                <a:lnTo>
                  <a:pt x="968" y="1516"/>
                </a:lnTo>
                <a:lnTo>
                  <a:pt x="981" y="1499"/>
                </a:lnTo>
                <a:lnTo>
                  <a:pt x="999" y="1481"/>
                </a:lnTo>
                <a:lnTo>
                  <a:pt x="1017" y="1467"/>
                </a:lnTo>
                <a:lnTo>
                  <a:pt x="1035" y="1463"/>
                </a:lnTo>
                <a:lnTo>
                  <a:pt x="1044" y="1463"/>
                </a:lnTo>
                <a:lnTo>
                  <a:pt x="1053" y="1467"/>
                </a:lnTo>
                <a:lnTo>
                  <a:pt x="1061" y="1476"/>
                </a:lnTo>
                <a:lnTo>
                  <a:pt x="1070" y="1490"/>
                </a:lnTo>
                <a:lnTo>
                  <a:pt x="1070" y="1490"/>
                </a:lnTo>
                <a:lnTo>
                  <a:pt x="1093" y="1530"/>
                </a:lnTo>
                <a:lnTo>
                  <a:pt x="1097" y="1548"/>
                </a:lnTo>
                <a:lnTo>
                  <a:pt x="1106" y="1561"/>
                </a:lnTo>
                <a:lnTo>
                  <a:pt x="1133" y="1579"/>
                </a:lnTo>
                <a:lnTo>
                  <a:pt x="1133" y="1579"/>
                </a:lnTo>
                <a:lnTo>
                  <a:pt x="1146" y="1592"/>
                </a:lnTo>
                <a:lnTo>
                  <a:pt x="1155" y="1606"/>
                </a:lnTo>
                <a:lnTo>
                  <a:pt x="1160" y="1619"/>
                </a:lnTo>
                <a:lnTo>
                  <a:pt x="1155" y="1632"/>
                </a:lnTo>
                <a:lnTo>
                  <a:pt x="1142" y="1655"/>
                </a:lnTo>
                <a:lnTo>
                  <a:pt x="1133" y="1664"/>
                </a:lnTo>
                <a:lnTo>
                  <a:pt x="1133" y="1664"/>
                </a:lnTo>
                <a:lnTo>
                  <a:pt x="1128" y="1672"/>
                </a:lnTo>
                <a:lnTo>
                  <a:pt x="1128" y="1686"/>
                </a:lnTo>
                <a:lnTo>
                  <a:pt x="1128" y="1695"/>
                </a:lnTo>
                <a:lnTo>
                  <a:pt x="1133" y="1704"/>
                </a:lnTo>
                <a:lnTo>
                  <a:pt x="1146" y="1708"/>
                </a:lnTo>
                <a:lnTo>
                  <a:pt x="1169" y="1708"/>
                </a:lnTo>
                <a:lnTo>
                  <a:pt x="1200" y="1704"/>
                </a:lnTo>
                <a:lnTo>
                  <a:pt x="1200" y="1704"/>
                </a:lnTo>
                <a:lnTo>
                  <a:pt x="1204" y="1699"/>
                </a:lnTo>
                <a:lnTo>
                  <a:pt x="1218" y="1699"/>
                </a:lnTo>
                <a:lnTo>
                  <a:pt x="1235" y="1704"/>
                </a:lnTo>
                <a:lnTo>
                  <a:pt x="1244" y="1708"/>
                </a:lnTo>
                <a:lnTo>
                  <a:pt x="1253" y="1717"/>
                </a:lnTo>
                <a:lnTo>
                  <a:pt x="1253" y="1722"/>
                </a:lnTo>
                <a:lnTo>
                  <a:pt x="1253" y="1722"/>
                </a:lnTo>
                <a:lnTo>
                  <a:pt x="1400" y="1833"/>
                </a:lnTo>
                <a:lnTo>
                  <a:pt x="1441" y="1855"/>
                </a:lnTo>
                <a:lnTo>
                  <a:pt x="1454" y="1855"/>
                </a:lnTo>
                <a:lnTo>
                  <a:pt x="1467" y="1846"/>
                </a:lnTo>
                <a:lnTo>
                  <a:pt x="1490" y="1815"/>
                </a:lnTo>
                <a:lnTo>
                  <a:pt x="1534" y="1748"/>
                </a:lnTo>
                <a:lnTo>
                  <a:pt x="1530" y="1748"/>
                </a:lnTo>
                <a:lnTo>
                  <a:pt x="1530" y="1748"/>
                </a:lnTo>
                <a:lnTo>
                  <a:pt x="1512" y="1748"/>
                </a:lnTo>
                <a:lnTo>
                  <a:pt x="1463" y="1748"/>
                </a:lnTo>
                <a:lnTo>
                  <a:pt x="1414" y="1735"/>
                </a:lnTo>
                <a:lnTo>
                  <a:pt x="1396" y="1730"/>
                </a:lnTo>
                <a:lnTo>
                  <a:pt x="1383" y="1717"/>
                </a:lnTo>
                <a:lnTo>
                  <a:pt x="1383" y="1717"/>
                </a:lnTo>
                <a:lnTo>
                  <a:pt x="1378" y="1695"/>
                </a:lnTo>
                <a:lnTo>
                  <a:pt x="1383" y="1677"/>
                </a:lnTo>
                <a:lnTo>
                  <a:pt x="1387" y="1659"/>
                </a:lnTo>
                <a:lnTo>
                  <a:pt x="1387" y="1557"/>
                </a:lnTo>
                <a:lnTo>
                  <a:pt x="1490" y="1490"/>
                </a:lnTo>
                <a:lnTo>
                  <a:pt x="1490" y="1490"/>
                </a:lnTo>
                <a:lnTo>
                  <a:pt x="1503" y="1485"/>
                </a:lnTo>
                <a:lnTo>
                  <a:pt x="1516" y="1472"/>
                </a:lnTo>
                <a:lnTo>
                  <a:pt x="1534" y="1454"/>
                </a:lnTo>
                <a:lnTo>
                  <a:pt x="1548" y="1427"/>
                </a:lnTo>
                <a:lnTo>
                  <a:pt x="1561" y="1387"/>
                </a:lnTo>
                <a:lnTo>
                  <a:pt x="1574" y="1334"/>
                </a:lnTo>
                <a:lnTo>
                  <a:pt x="1579" y="1262"/>
                </a:lnTo>
                <a:lnTo>
                  <a:pt x="1579" y="1262"/>
                </a:lnTo>
                <a:lnTo>
                  <a:pt x="1606" y="1213"/>
                </a:lnTo>
                <a:lnTo>
                  <a:pt x="1632" y="1177"/>
                </a:lnTo>
                <a:lnTo>
                  <a:pt x="1650" y="1155"/>
                </a:lnTo>
                <a:lnTo>
                  <a:pt x="1650" y="1155"/>
                </a:lnTo>
                <a:lnTo>
                  <a:pt x="1650" y="1151"/>
                </a:lnTo>
                <a:lnTo>
                  <a:pt x="1655" y="1137"/>
                </a:lnTo>
                <a:lnTo>
                  <a:pt x="1655" y="1128"/>
                </a:lnTo>
                <a:lnTo>
                  <a:pt x="1650" y="1124"/>
                </a:lnTo>
                <a:lnTo>
                  <a:pt x="1646" y="1115"/>
                </a:lnTo>
                <a:lnTo>
                  <a:pt x="1632" y="1111"/>
                </a:lnTo>
                <a:lnTo>
                  <a:pt x="1632" y="1111"/>
                </a:lnTo>
                <a:lnTo>
                  <a:pt x="1614" y="1097"/>
                </a:lnTo>
                <a:lnTo>
                  <a:pt x="1592" y="1084"/>
                </a:lnTo>
                <a:lnTo>
                  <a:pt x="1574" y="1066"/>
                </a:lnTo>
                <a:lnTo>
                  <a:pt x="1556" y="1044"/>
                </a:lnTo>
                <a:lnTo>
                  <a:pt x="1552" y="1030"/>
                </a:lnTo>
                <a:lnTo>
                  <a:pt x="1552" y="1017"/>
                </a:lnTo>
                <a:lnTo>
                  <a:pt x="1552" y="1004"/>
                </a:lnTo>
                <a:lnTo>
                  <a:pt x="1556" y="986"/>
                </a:lnTo>
                <a:lnTo>
                  <a:pt x="1565" y="968"/>
                </a:lnTo>
                <a:lnTo>
                  <a:pt x="1583" y="954"/>
                </a:lnTo>
                <a:lnTo>
                  <a:pt x="1583" y="954"/>
                </a:lnTo>
                <a:lnTo>
                  <a:pt x="1610" y="919"/>
                </a:lnTo>
                <a:lnTo>
                  <a:pt x="1632" y="892"/>
                </a:lnTo>
                <a:lnTo>
                  <a:pt x="1646" y="870"/>
                </a:lnTo>
                <a:lnTo>
                  <a:pt x="1650" y="847"/>
                </a:lnTo>
                <a:lnTo>
                  <a:pt x="1655" y="821"/>
                </a:lnTo>
                <a:lnTo>
                  <a:pt x="1655" y="812"/>
                </a:lnTo>
                <a:lnTo>
                  <a:pt x="1655" y="812"/>
                </a:lnTo>
                <a:lnTo>
                  <a:pt x="1672" y="816"/>
                </a:lnTo>
                <a:lnTo>
                  <a:pt x="1686" y="821"/>
                </a:lnTo>
                <a:lnTo>
                  <a:pt x="1708" y="821"/>
                </a:lnTo>
                <a:lnTo>
                  <a:pt x="1726" y="812"/>
                </a:lnTo>
                <a:lnTo>
                  <a:pt x="1744" y="798"/>
                </a:lnTo>
                <a:lnTo>
                  <a:pt x="1753" y="785"/>
                </a:lnTo>
                <a:lnTo>
                  <a:pt x="1757" y="772"/>
                </a:lnTo>
                <a:lnTo>
                  <a:pt x="1762" y="754"/>
                </a:lnTo>
                <a:lnTo>
                  <a:pt x="1766" y="731"/>
                </a:lnTo>
                <a:lnTo>
                  <a:pt x="1766" y="731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8834438" y="2691606"/>
            <a:ext cx="42862" cy="42862"/>
          </a:xfrm>
          <a:custGeom>
            <a:avLst/>
            <a:gdLst>
              <a:gd name="T0" fmla="*/ 27 w 27"/>
              <a:gd name="T1" fmla="*/ 13 h 27"/>
              <a:gd name="T2" fmla="*/ 27 w 27"/>
              <a:gd name="T3" fmla="*/ 13 h 27"/>
              <a:gd name="T4" fmla="*/ 22 w 27"/>
              <a:gd name="T5" fmla="*/ 22 h 27"/>
              <a:gd name="T6" fmla="*/ 13 w 27"/>
              <a:gd name="T7" fmla="*/ 27 h 27"/>
              <a:gd name="T8" fmla="*/ 13 w 27"/>
              <a:gd name="T9" fmla="*/ 27 h 27"/>
              <a:gd name="T10" fmla="*/ 4 w 27"/>
              <a:gd name="T11" fmla="*/ 22 h 27"/>
              <a:gd name="T12" fmla="*/ 0 w 27"/>
              <a:gd name="T13" fmla="*/ 13 h 27"/>
              <a:gd name="T14" fmla="*/ 0 w 27"/>
              <a:gd name="T15" fmla="*/ 13 h 27"/>
              <a:gd name="T16" fmla="*/ 4 w 27"/>
              <a:gd name="T17" fmla="*/ 4 h 27"/>
              <a:gd name="T18" fmla="*/ 13 w 27"/>
              <a:gd name="T19" fmla="*/ 0 h 27"/>
              <a:gd name="T20" fmla="*/ 13 w 27"/>
              <a:gd name="T21" fmla="*/ 0 h 27"/>
              <a:gd name="T22" fmla="*/ 22 w 27"/>
              <a:gd name="T23" fmla="*/ 4 h 27"/>
              <a:gd name="T24" fmla="*/ 27 w 27"/>
              <a:gd name="T25" fmla="*/ 13 h 27"/>
              <a:gd name="T26" fmla="*/ 27 w 27"/>
              <a:gd name="T27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3"/>
                </a:moveTo>
                <a:lnTo>
                  <a:pt x="27" y="13"/>
                </a:lnTo>
                <a:lnTo>
                  <a:pt x="22" y="22"/>
                </a:lnTo>
                <a:lnTo>
                  <a:pt x="13" y="27"/>
                </a:lnTo>
                <a:lnTo>
                  <a:pt x="13" y="27"/>
                </a:lnTo>
                <a:lnTo>
                  <a:pt x="4" y="22"/>
                </a:lnTo>
                <a:lnTo>
                  <a:pt x="0" y="13"/>
                </a:lnTo>
                <a:lnTo>
                  <a:pt x="0" y="13"/>
                </a:lnTo>
                <a:lnTo>
                  <a:pt x="4" y="4"/>
                </a:lnTo>
                <a:lnTo>
                  <a:pt x="13" y="0"/>
                </a:lnTo>
                <a:lnTo>
                  <a:pt x="13" y="0"/>
                </a:lnTo>
                <a:lnTo>
                  <a:pt x="22" y="4"/>
                </a:lnTo>
                <a:lnTo>
                  <a:pt x="27" y="13"/>
                </a:lnTo>
                <a:lnTo>
                  <a:pt x="27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8805863" y="2663031"/>
            <a:ext cx="106362" cy="106362"/>
          </a:xfrm>
          <a:custGeom>
            <a:avLst/>
            <a:gdLst>
              <a:gd name="T0" fmla="*/ 67 w 67"/>
              <a:gd name="T1" fmla="*/ 31 h 67"/>
              <a:gd name="T2" fmla="*/ 67 w 67"/>
              <a:gd name="T3" fmla="*/ 31 h 67"/>
              <a:gd name="T4" fmla="*/ 62 w 67"/>
              <a:gd name="T5" fmla="*/ 45 h 67"/>
              <a:gd name="T6" fmla="*/ 54 w 67"/>
              <a:gd name="T7" fmla="*/ 54 h 67"/>
              <a:gd name="T8" fmla="*/ 45 w 67"/>
              <a:gd name="T9" fmla="*/ 62 h 67"/>
              <a:gd name="T10" fmla="*/ 31 w 67"/>
              <a:gd name="T11" fmla="*/ 67 h 67"/>
              <a:gd name="T12" fmla="*/ 31 w 67"/>
              <a:gd name="T13" fmla="*/ 67 h 67"/>
              <a:gd name="T14" fmla="*/ 18 w 67"/>
              <a:gd name="T15" fmla="*/ 62 h 67"/>
              <a:gd name="T16" fmla="*/ 9 w 67"/>
              <a:gd name="T17" fmla="*/ 54 h 67"/>
              <a:gd name="T18" fmla="*/ 0 w 67"/>
              <a:gd name="T19" fmla="*/ 45 h 67"/>
              <a:gd name="T20" fmla="*/ 0 w 67"/>
              <a:gd name="T21" fmla="*/ 31 h 67"/>
              <a:gd name="T22" fmla="*/ 0 w 67"/>
              <a:gd name="T23" fmla="*/ 31 h 67"/>
              <a:gd name="T24" fmla="*/ 0 w 67"/>
              <a:gd name="T25" fmla="*/ 18 h 67"/>
              <a:gd name="T26" fmla="*/ 9 w 67"/>
              <a:gd name="T27" fmla="*/ 9 h 67"/>
              <a:gd name="T28" fmla="*/ 18 w 67"/>
              <a:gd name="T29" fmla="*/ 0 h 67"/>
              <a:gd name="T30" fmla="*/ 31 w 67"/>
              <a:gd name="T31" fmla="*/ 0 h 67"/>
              <a:gd name="T32" fmla="*/ 31 w 67"/>
              <a:gd name="T33" fmla="*/ 0 h 67"/>
              <a:gd name="T34" fmla="*/ 45 w 67"/>
              <a:gd name="T35" fmla="*/ 0 h 67"/>
              <a:gd name="T36" fmla="*/ 54 w 67"/>
              <a:gd name="T37" fmla="*/ 9 h 67"/>
              <a:gd name="T38" fmla="*/ 62 w 67"/>
              <a:gd name="T39" fmla="*/ 18 h 67"/>
              <a:gd name="T40" fmla="*/ 67 w 67"/>
              <a:gd name="T41" fmla="*/ 31 h 67"/>
              <a:gd name="T42" fmla="*/ 67 w 67"/>
              <a:gd name="T43" fmla="*/ 3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" h="67">
                <a:moveTo>
                  <a:pt x="67" y="31"/>
                </a:moveTo>
                <a:lnTo>
                  <a:pt x="67" y="31"/>
                </a:lnTo>
                <a:lnTo>
                  <a:pt x="62" y="45"/>
                </a:lnTo>
                <a:lnTo>
                  <a:pt x="54" y="54"/>
                </a:lnTo>
                <a:lnTo>
                  <a:pt x="45" y="62"/>
                </a:lnTo>
                <a:lnTo>
                  <a:pt x="31" y="67"/>
                </a:lnTo>
                <a:lnTo>
                  <a:pt x="31" y="67"/>
                </a:lnTo>
                <a:lnTo>
                  <a:pt x="18" y="62"/>
                </a:lnTo>
                <a:lnTo>
                  <a:pt x="9" y="54"/>
                </a:lnTo>
                <a:lnTo>
                  <a:pt x="0" y="45"/>
                </a:lnTo>
                <a:lnTo>
                  <a:pt x="0" y="31"/>
                </a:lnTo>
                <a:lnTo>
                  <a:pt x="0" y="31"/>
                </a:lnTo>
                <a:lnTo>
                  <a:pt x="0" y="18"/>
                </a:lnTo>
                <a:lnTo>
                  <a:pt x="9" y="9"/>
                </a:lnTo>
                <a:lnTo>
                  <a:pt x="18" y="0"/>
                </a:lnTo>
                <a:lnTo>
                  <a:pt x="31" y="0"/>
                </a:lnTo>
                <a:lnTo>
                  <a:pt x="31" y="0"/>
                </a:lnTo>
                <a:lnTo>
                  <a:pt x="45" y="0"/>
                </a:lnTo>
                <a:lnTo>
                  <a:pt x="54" y="9"/>
                </a:lnTo>
                <a:lnTo>
                  <a:pt x="62" y="18"/>
                </a:lnTo>
                <a:lnTo>
                  <a:pt x="67" y="31"/>
                </a:lnTo>
                <a:lnTo>
                  <a:pt x="67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7085013" y="4404518"/>
            <a:ext cx="50800" cy="42862"/>
          </a:xfrm>
          <a:custGeom>
            <a:avLst/>
            <a:gdLst>
              <a:gd name="T0" fmla="*/ 32 w 32"/>
              <a:gd name="T1" fmla="*/ 13 h 27"/>
              <a:gd name="T2" fmla="*/ 32 w 32"/>
              <a:gd name="T3" fmla="*/ 13 h 27"/>
              <a:gd name="T4" fmla="*/ 27 w 32"/>
              <a:gd name="T5" fmla="*/ 22 h 27"/>
              <a:gd name="T6" fmla="*/ 18 w 32"/>
              <a:gd name="T7" fmla="*/ 27 h 27"/>
              <a:gd name="T8" fmla="*/ 18 w 32"/>
              <a:gd name="T9" fmla="*/ 27 h 27"/>
              <a:gd name="T10" fmla="*/ 5 w 32"/>
              <a:gd name="T11" fmla="*/ 22 h 27"/>
              <a:gd name="T12" fmla="*/ 0 w 32"/>
              <a:gd name="T13" fmla="*/ 13 h 27"/>
              <a:gd name="T14" fmla="*/ 0 w 32"/>
              <a:gd name="T15" fmla="*/ 13 h 27"/>
              <a:gd name="T16" fmla="*/ 5 w 32"/>
              <a:gd name="T17" fmla="*/ 5 h 27"/>
              <a:gd name="T18" fmla="*/ 18 w 32"/>
              <a:gd name="T19" fmla="*/ 0 h 27"/>
              <a:gd name="T20" fmla="*/ 18 w 32"/>
              <a:gd name="T21" fmla="*/ 0 h 27"/>
              <a:gd name="T22" fmla="*/ 27 w 32"/>
              <a:gd name="T23" fmla="*/ 5 h 27"/>
              <a:gd name="T24" fmla="*/ 32 w 32"/>
              <a:gd name="T25" fmla="*/ 13 h 27"/>
              <a:gd name="T26" fmla="*/ 32 w 32"/>
              <a:gd name="T27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2" h="27">
                <a:moveTo>
                  <a:pt x="32" y="13"/>
                </a:moveTo>
                <a:lnTo>
                  <a:pt x="32" y="13"/>
                </a:lnTo>
                <a:lnTo>
                  <a:pt x="27" y="22"/>
                </a:lnTo>
                <a:lnTo>
                  <a:pt x="18" y="27"/>
                </a:lnTo>
                <a:lnTo>
                  <a:pt x="18" y="27"/>
                </a:lnTo>
                <a:lnTo>
                  <a:pt x="5" y="22"/>
                </a:lnTo>
                <a:lnTo>
                  <a:pt x="0" y="13"/>
                </a:lnTo>
                <a:lnTo>
                  <a:pt x="0" y="13"/>
                </a:lnTo>
                <a:lnTo>
                  <a:pt x="5" y="5"/>
                </a:lnTo>
                <a:lnTo>
                  <a:pt x="18" y="0"/>
                </a:lnTo>
                <a:lnTo>
                  <a:pt x="18" y="0"/>
                </a:lnTo>
                <a:lnTo>
                  <a:pt x="27" y="5"/>
                </a:lnTo>
                <a:lnTo>
                  <a:pt x="32" y="13"/>
                </a:lnTo>
                <a:lnTo>
                  <a:pt x="32" y="13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7058025" y="4375943"/>
            <a:ext cx="104775" cy="106362"/>
          </a:xfrm>
          <a:custGeom>
            <a:avLst/>
            <a:gdLst>
              <a:gd name="T0" fmla="*/ 66 w 66"/>
              <a:gd name="T1" fmla="*/ 31 h 67"/>
              <a:gd name="T2" fmla="*/ 66 w 66"/>
              <a:gd name="T3" fmla="*/ 31 h 67"/>
              <a:gd name="T4" fmla="*/ 62 w 66"/>
              <a:gd name="T5" fmla="*/ 45 h 67"/>
              <a:gd name="T6" fmla="*/ 58 w 66"/>
              <a:gd name="T7" fmla="*/ 54 h 67"/>
              <a:gd name="T8" fmla="*/ 44 w 66"/>
              <a:gd name="T9" fmla="*/ 63 h 67"/>
              <a:gd name="T10" fmla="*/ 35 w 66"/>
              <a:gd name="T11" fmla="*/ 67 h 67"/>
              <a:gd name="T12" fmla="*/ 35 w 66"/>
              <a:gd name="T13" fmla="*/ 67 h 67"/>
              <a:gd name="T14" fmla="*/ 22 w 66"/>
              <a:gd name="T15" fmla="*/ 63 h 67"/>
              <a:gd name="T16" fmla="*/ 8 w 66"/>
              <a:gd name="T17" fmla="*/ 54 h 67"/>
              <a:gd name="T18" fmla="*/ 4 w 66"/>
              <a:gd name="T19" fmla="*/ 45 h 67"/>
              <a:gd name="T20" fmla="*/ 0 w 66"/>
              <a:gd name="T21" fmla="*/ 31 h 67"/>
              <a:gd name="T22" fmla="*/ 0 w 66"/>
              <a:gd name="T23" fmla="*/ 31 h 67"/>
              <a:gd name="T24" fmla="*/ 4 w 66"/>
              <a:gd name="T25" fmla="*/ 18 h 67"/>
              <a:gd name="T26" fmla="*/ 8 w 66"/>
              <a:gd name="T27" fmla="*/ 9 h 67"/>
              <a:gd name="T28" fmla="*/ 22 w 66"/>
              <a:gd name="T29" fmla="*/ 0 h 67"/>
              <a:gd name="T30" fmla="*/ 35 w 66"/>
              <a:gd name="T31" fmla="*/ 0 h 67"/>
              <a:gd name="T32" fmla="*/ 35 w 66"/>
              <a:gd name="T33" fmla="*/ 0 h 67"/>
              <a:gd name="T34" fmla="*/ 44 w 66"/>
              <a:gd name="T35" fmla="*/ 0 h 67"/>
              <a:gd name="T36" fmla="*/ 58 w 66"/>
              <a:gd name="T37" fmla="*/ 9 h 67"/>
              <a:gd name="T38" fmla="*/ 62 w 66"/>
              <a:gd name="T39" fmla="*/ 18 h 67"/>
              <a:gd name="T40" fmla="*/ 66 w 66"/>
              <a:gd name="T41" fmla="*/ 31 h 67"/>
              <a:gd name="T42" fmla="*/ 66 w 66"/>
              <a:gd name="T43" fmla="*/ 3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" h="67">
                <a:moveTo>
                  <a:pt x="66" y="31"/>
                </a:moveTo>
                <a:lnTo>
                  <a:pt x="66" y="31"/>
                </a:lnTo>
                <a:lnTo>
                  <a:pt x="62" y="45"/>
                </a:lnTo>
                <a:lnTo>
                  <a:pt x="58" y="54"/>
                </a:lnTo>
                <a:lnTo>
                  <a:pt x="44" y="63"/>
                </a:lnTo>
                <a:lnTo>
                  <a:pt x="35" y="67"/>
                </a:lnTo>
                <a:lnTo>
                  <a:pt x="35" y="67"/>
                </a:lnTo>
                <a:lnTo>
                  <a:pt x="22" y="63"/>
                </a:lnTo>
                <a:lnTo>
                  <a:pt x="8" y="54"/>
                </a:lnTo>
                <a:lnTo>
                  <a:pt x="4" y="45"/>
                </a:lnTo>
                <a:lnTo>
                  <a:pt x="0" y="31"/>
                </a:lnTo>
                <a:lnTo>
                  <a:pt x="0" y="31"/>
                </a:lnTo>
                <a:lnTo>
                  <a:pt x="4" y="18"/>
                </a:lnTo>
                <a:lnTo>
                  <a:pt x="8" y="9"/>
                </a:lnTo>
                <a:lnTo>
                  <a:pt x="22" y="0"/>
                </a:lnTo>
                <a:lnTo>
                  <a:pt x="35" y="0"/>
                </a:lnTo>
                <a:lnTo>
                  <a:pt x="35" y="0"/>
                </a:lnTo>
                <a:lnTo>
                  <a:pt x="44" y="0"/>
                </a:lnTo>
                <a:lnTo>
                  <a:pt x="58" y="9"/>
                </a:lnTo>
                <a:lnTo>
                  <a:pt x="62" y="18"/>
                </a:lnTo>
                <a:lnTo>
                  <a:pt x="66" y="31"/>
                </a:lnTo>
                <a:lnTo>
                  <a:pt x="66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8147050" y="4142581"/>
            <a:ext cx="142875" cy="141287"/>
          </a:xfrm>
          <a:custGeom>
            <a:avLst/>
            <a:gdLst>
              <a:gd name="T0" fmla="*/ 90 w 90"/>
              <a:gd name="T1" fmla="*/ 45 h 89"/>
              <a:gd name="T2" fmla="*/ 90 w 90"/>
              <a:gd name="T3" fmla="*/ 45 h 89"/>
              <a:gd name="T4" fmla="*/ 90 w 90"/>
              <a:gd name="T5" fmla="*/ 63 h 89"/>
              <a:gd name="T6" fmla="*/ 81 w 90"/>
              <a:gd name="T7" fmla="*/ 76 h 89"/>
              <a:gd name="T8" fmla="*/ 63 w 90"/>
              <a:gd name="T9" fmla="*/ 85 h 89"/>
              <a:gd name="T10" fmla="*/ 49 w 90"/>
              <a:gd name="T11" fmla="*/ 89 h 89"/>
              <a:gd name="T12" fmla="*/ 49 w 90"/>
              <a:gd name="T13" fmla="*/ 89 h 89"/>
              <a:gd name="T14" fmla="*/ 32 w 90"/>
              <a:gd name="T15" fmla="*/ 89 h 89"/>
              <a:gd name="T16" fmla="*/ 14 w 90"/>
              <a:gd name="T17" fmla="*/ 80 h 89"/>
              <a:gd name="T18" fmla="*/ 5 w 90"/>
              <a:gd name="T19" fmla="*/ 67 h 89"/>
              <a:gd name="T20" fmla="*/ 0 w 90"/>
              <a:gd name="T21" fmla="*/ 49 h 89"/>
              <a:gd name="T22" fmla="*/ 0 w 90"/>
              <a:gd name="T23" fmla="*/ 49 h 89"/>
              <a:gd name="T24" fmla="*/ 5 w 90"/>
              <a:gd name="T25" fmla="*/ 31 h 89"/>
              <a:gd name="T26" fmla="*/ 14 w 90"/>
              <a:gd name="T27" fmla="*/ 13 h 89"/>
              <a:gd name="T28" fmla="*/ 27 w 90"/>
              <a:gd name="T29" fmla="*/ 5 h 89"/>
              <a:gd name="T30" fmla="*/ 45 w 90"/>
              <a:gd name="T31" fmla="*/ 0 h 89"/>
              <a:gd name="T32" fmla="*/ 45 w 90"/>
              <a:gd name="T33" fmla="*/ 0 h 89"/>
              <a:gd name="T34" fmla="*/ 63 w 90"/>
              <a:gd name="T35" fmla="*/ 5 h 89"/>
              <a:gd name="T36" fmla="*/ 76 w 90"/>
              <a:gd name="T37" fmla="*/ 13 h 89"/>
              <a:gd name="T38" fmla="*/ 85 w 90"/>
              <a:gd name="T39" fmla="*/ 27 h 89"/>
              <a:gd name="T40" fmla="*/ 90 w 90"/>
              <a:gd name="T41" fmla="*/ 45 h 89"/>
              <a:gd name="T42" fmla="*/ 90 w 90"/>
              <a:gd name="T43" fmla="*/ 4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0" h="89">
                <a:moveTo>
                  <a:pt x="90" y="45"/>
                </a:moveTo>
                <a:lnTo>
                  <a:pt x="90" y="45"/>
                </a:lnTo>
                <a:lnTo>
                  <a:pt x="90" y="63"/>
                </a:lnTo>
                <a:lnTo>
                  <a:pt x="81" y="76"/>
                </a:lnTo>
                <a:lnTo>
                  <a:pt x="63" y="85"/>
                </a:lnTo>
                <a:lnTo>
                  <a:pt x="49" y="89"/>
                </a:lnTo>
                <a:lnTo>
                  <a:pt x="49" y="89"/>
                </a:lnTo>
                <a:lnTo>
                  <a:pt x="32" y="89"/>
                </a:lnTo>
                <a:lnTo>
                  <a:pt x="14" y="80"/>
                </a:lnTo>
                <a:lnTo>
                  <a:pt x="5" y="67"/>
                </a:lnTo>
                <a:lnTo>
                  <a:pt x="0" y="49"/>
                </a:lnTo>
                <a:lnTo>
                  <a:pt x="0" y="49"/>
                </a:lnTo>
                <a:lnTo>
                  <a:pt x="5" y="31"/>
                </a:lnTo>
                <a:lnTo>
                  <a:pt x="14" y="13"/>
                </a:lnTo>
                <a:lnTo>
                  <a:pt x="27" y="5"/>
                </a:lnTo>
                <a:lnTo>
                  <a:pt x="45" y="0"/>
                </a:lnTo>
                <a:lnTo>
                  <a:pt x="45" y="0"/>
                </a:lnTo>
                <a:lnTo>
                  <a:pt x="63" y="5"/>
                </a:lnTo>
                <a:lnTo>
                  <a:pt x="76" y="13"/>
                </a:lnTo>
                <a:lnTo>
                  <a:pt x="85" y="27"/>
                </a:lnTo>
                <a:lnTo>
                  <a:pt x="90" y="45"/>
                </a:lnTo>
                <a:lnTo>
                  <a:pt x="90" y="45"/>
                </a:lnTo>
                <a:close/>
              </a:path>
            </a:pathLst>
          </a:custGeom>
          <a:noFill/>
          <a:ln w="285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8189913" y="4185443"/>
            <a:ext cx="63500" cy="63500"/>
          </a:xfrm>
          <a:custGeom>
            <a:avLst/>
            <a:gdLst>
              <a:gd name="T0" fmla="*/ 40 w 40"/>
              <a:gd name="T1" fmla="*/ 18 h 40"/>
              <a:gd name="T2" fmla="*/ 40 w 40"/>
              <a:gd name="T3" fmla="*/ 18 h 40"/>
              <a:gd name="T4" fmla="*/ 36 w 40"/>
              <a:gd name="T5" fmla="*/ 27 h 40"/>
              <a:gd name="T6" fmla="*/ 31 w 40"/>
              <a:gd name="T7" fmla="*/ 31 h 40"/>
              <a:gd name="T8" fmla="*/ 27 w 40"/>
              <a:gd name="T9" fmla="*/ 36 h 40"/>
              <a:gd name="T10" fmla="*/ 18 w 40"/>
              <a:gd name="T11" fmla="*/ 40 h 40"/>
              <a:gd name="T12" fmla="*/ 18 w 40"/>
              <a:gd name="T13" fmla="*/ 40 h 40"/>
              <a:gd name="T14" fmla="*/ 13 w 40"/>
              <a:gd name="T15" fmla="*/ 36 h 40"/>
              <a:gd name="T16" fmla="*/ 5 w 40"/>
              <a:gd name="T17" fmla="*/ 31 h 40"/>
              <a:gd name="T18" fmla="*/ 0 w 40"/>
              <a:gd name="T19" fmla="*/ 27 h 40"/>
              <a:gd name="T20" fmla="*/ 0 w 40"/>
              <a:gd name="T21" fmla="*/ 18 h 40"/>
              <a:gd name="T22" fmla="*/ 0 w 40"/>
              <a:gd name="T23" fmla="*/ 18 h 40"/>
              <a:gd name="T24" fmla="*/ 0 w 40"/>
              <a:gd name="T25" fmla="*/ 13 h 40"/>
              <a:gd name="T26" fmla="*/ 5 w 40"/>
              <a:gd name="T27" fmla="*/ 4 h 40"/>
              <a:gd name="T28" fmla="*/ 9 w 40"/>
              <a:gd name="T29" fmla="*/ 0 h 40"/>
              <a:gd name="T30" fmla="*/ 18 w 40"/>
              <a:gd name="T31" fmla="*/ 0 h 40"/>
              <a:gd name="T32" fmla="*/ 18 w 40"/>
              <a:gd name="T33" fmla="*/ 0 h 40"/>
              <a:gd name="T34" fmla="*/ 27 w 40"/>
              <a:gd name="T35" fmla="*/ 0 h 40"/>
              <a:gd name="T36" fmla="*/ 31 w 40"/>
              <a:gd name="T37" fmla="*/ 4 h 40"/>
              <a:gd name="T38" fmla="*/ 36 w 40"/>
              <a:gd name="T39" fmla="*/ 9 h 40"/>
              <a:gd name="T40" fmla="*/ 40 w 40"/>
              <a:gd name="T41" fmla="*/ 18 h 40"/>
              <a:gd name="T42" fmla="*/ 40 w 40"/>
              <a:gd name="T43" fmla="*/ 1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0" h="40">
                <a:moveTo>
                  <a:pt x="40" y="18"/>
                </a:moveTo>
                <a:lnTo>
                  <a:pt x="40" y="18"/>
                </a:lnTo>
                <a:lnTo>
                  <a:pt x="36" y="27"/>
                </a:lnTo>
                <a:lnTo>
                  <a:pt x="31" y="31"/>
                </a:lnTo>
                <a:lnTo>
                  <a:pt x="27" y="36"/>
                </a:lnTo>
                <a:lnTo>
                  <a:pt x="18" y="40"/>
                </a:lnTo>
                <a:lnTo>
                  <a:pt x="18" y="40"/>
                </a:lnTo>
                <a:lnTo>
                  <a:pt x="13" y="36"/>
                </a:lnTo>
                <a:lnTo>
                  <a:pt x="5" y="31"/>
                </a:lnTo>
                <a:lnTo>
                  <a:pt x="0" y="27"/>
                </a:lnTo>
                <a:lnTo>
                  <a:pt x="0" y="18"/>
                </a:lnTo>
                <a:lnTo>
                  <a:pt x="0" y="18"/>
                </a:lnTo>
                <a:lnTo>
                  <a:pt x="0" y="13"/>
                </a:lnTo>
                <a:lnTo>
                  <a:pt x="5" y="4"/>
                </a:lnTo>
                <a:lnTo>
                  <a:pt x="9" y="0"/>
                </a:lnTo>
                <a:lnTo>
                  <a:pt x="18" y="0"/>
                </a:lnTo>
                <a:lnTo>
                  <a:pt x="18" y="0"/>
                </a:lnTo>
                <a:lnTo>
                  <a:pt x="27" y="0"/>
                </a:lnTo>
                <a:lnTo>
                  <a:pt x="31" y="4"/>
                </a:lnTo>
                <a:lnTo>
                  <a:pt x="36" y="9"/>
                </a:lnTo>
                <a:lnTo>
                  <a:pt x="40" y="18"/>
                </a:lnTo>
                <a:lnTo>
                  <a:pt x="40" y="18"/>
                </a:lnTo>
                <a:close/>
              </a:path>
            </a:pathLst>
          </a:custGeom>
          <a:noFill/>
          <a:ln w="28575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 noEditPoints="1"/>
          </p:cNvSpPr>
          <p:nvPr/>
        </p:nvSpPr>
        <p:spPr bwMode="auto">
          <a:xfrm>
            <a:off x="7700963" y="5310981"/>
            <a:ext cx="155575" cy="149225"/>
          </a:xfrm>
          <a:custGeom>
            <a:avLst/>
            <a:gdLst>
              <a:gd name="T0" fmla="*/ 67 w 98"/>
              <a:gd name="T1" fmla="*/ 36 h 94"/>
              <a:gd name="T2" fmla="*/ 72 w 98"/>
              <a:gd name="T3" fmla="*/ 49 h 94"/>
              <a:gd name="T4" fmla="*/ 81 w 98"/>
              <a:gd name="T5" fmla="*/ 45 h 94"/>
              <a:gd name="T6" fmla="*/ 76 w 98"/>
              <a:gd name="T7" fmla="*/ 31 h 94"/>
              <a:gd name="T8" fmla="*/ 76 w 98"/>
              <a:gd name="T9" fmla="*/ 18 h 94"/>
              <a:gd name="T10" fmla="*/ 94 w 98"/>
              <a:gd name="T11" fmla="*/ 49 h 94"/>
              <a:gd name="T12" fmla="*/ 98 w 98"/>
              <a:gd name="T13" fmla="*/ 36 h 94"/>
              <a:gd name="T14" fmla="*/ 81 w 98"/>
              <a:gd name="T15" fmla="*/ 9 h 94"/>
              <a:gd name="T16" fmla="*/ 81 w 98"/>
              <a:gd name="T17" fmla="*/ 0 h 94"/>
              <a:gd name="T18" fmla="*/ 67 w 98"/>
              <a:gd name="T19" fmla="*/ 0 h 94"/>
              <a:gd name="T20" fmla="*/ 54 w 98"/>
              <a:gd name="T21" fmla="*/ 4 h 94"/>
              <a:gd name="T22" fmla="*/ 23 w 98"/>
              <a:gd name="T23" fmla="*/ 45 h 94"/>
              <a:gd name="T24" fmla="*/ 5 w 98"/>
              <a:gd name="T25" fmla="*/ 58 h 94"/>
              <a:gd name="T26" fmla="*/ 23 w 98"/>
              <a:gd name="T27" fmla="*/ 62 h 94"/>
              <a:gd name="T28" fmla="*/ 5 w 98"/>
              <a:gd name="T29" fmla="*/ 76 h 94"/>
              <a:gd name="T30" fmla="*/ 54 w 98"/>
              <a:gd name="T31" fmla="*/ 62 h 94"/>
              <a:gd name="T32" fmla="*/ 49 w 98"/>
              <a:gd name="T33" fmla="*/ 62 h 94"/>
              <a:gd name="T34" fmla="*/ 54 w 98"/>
              <a:gd name="T35" fmla="*/ 58 h 94"/>
              <a:gd name="T36" fmla="*/ 32 w 98"/>
              <a:gd name="T37" fmla="*/ 45 h 94"/>
              <a:gd name="T38" fmla="*/ 58 w 98"/>
              <a:gd name="T39" fmla="*/ 49 h 94"/>
              <a:gd name="T40" fmla="*/ 18 w 98"/>
              <a:gd name="T41" fmla="*/ 18 h 94"/>
              <a:gd name="T42" fmla="*/ 14 w 98"/>
              <a:gd name="T43" fmla="*/ 13 h 94"/>
              <a:gd name="T44" fmla="*/ 23 w 98"/>
              <a:gd name="T45" fmla="*/ 22 h 94"/>
              <a:gd name="T46" fmla="*/ 18 w 98"/>
              <a:gd name="T47" fmla="*/ 18 h 94"/>
              <a:gd name="T48" fmla="*/ 41 w 98"/>
              <a:gd name="T49" fmla="*/ 18 h 94"/>
              <a:gd name="T50" fmla="*/ 36 w 98"/>
              <a:gd name="T51" fmla="*/ 18 h 94"/>
              <a:gd name="T52" fmla="*/ 32 w 98"/>
              <a:gd name="T53" fmla="*/ 13 h 94"/>
              <a:gd name="T54" fmla="*/ 18 w 98"/>
              <a:gd name="T55" fmla="*/ 31 h 94"/>
              <a:gd name="T56" fmla="*/ 23 w 98"/>
              <a:gd name="T57" fmla="*/ 36 h 94"/>
              <a:gd name="T58" fmla="*/ 14 w 98"/>
              <a:gd name="T59" fmla="*/ 27 h 94"/>
              <a:gd name="T60" fmla="*/ 18 w 98"/>
              <a:gd name="T61" fmla="*/ 31 h 94"/>
              <a:gd name="T62" fmla="*/ 41 w 98"/>
              <a:gd name="T63" fmla="*/ 22 h 94"/>
              <a:gd name="T64" fmla="*/ 32 w 98"/>
              <a:gd name="T65" fmla="*/ 31 h 94"/>
              <a:gd name="T66" fmla="*/ 41 w 98"/>
              <a:gd name="T67" fmla="*/ 31 h 94"/>
              <a:gd name="T68" fmla="*/ 9 w 98"/>
              <a:gd name="T69" fmla="*/ 76 h 94"/>
              <a:gd name="T70" fmla="*/ 0 w 98"/>
              <a:gd name="T71" fmla="*/ 94 h 94"/>
              <a:gd name="T72" fmla="*/ 18 w 98"/>
              <a:gd name="T73" fmla="*/ 76 h 94"/>
              <a:gd name="T74" fmla="*/ 9 w 98"/>
              <a:gd name="T75" fmla="*/ 76 h 94"/>
              <a:gd name="T76" fmla="*/ 54 w 98"/>
              <a:gd name="T77" fmla="*/ 71 h 94"/>
              <a:gd name="T78" fmla="*/ 49 w 98"/>
              <a:gd name="T79" fmla="*/ 89 h 94"/>
              <a:gd name="T80" fmla="*/ 58 w 98"/>
              <a:gd name="T81" fmla="*/ 89 h 94"/>
              <a:gd name="T82" fmla="*/ 54 w 98"/>
              <a:gd name="T83" fmla="*/ 71 h 94"/>
              <a:gd name="T84" fmla="*/ 32 w 98"/>
              <a:gd name="T85" fmla="*/ 76 h 94"/>
              <a:gd name="T86" fmla="*/ 36 w 98"/>
              <a:gd name="T87" fmla="*/ 94 h 94"/>
              <a:gd name="T88" fmla="*/ 41 w 98"/>
              <a:gd name="T89" fmla="*/ 71 h 94"/>
              <a:gd name="T90" fmla="*/ 18 w 98"/>
              <a:gd name="T91" fmla="*/ 76 h 94"/>
              <a:gd name="T92" fmla="*/ 18 w 98"/>
              <a:gd name="T93" fmla="*/ 94 h 94"/>
              <a:gd name="T94" fmla="*/ 27 w 98"/>
              <a:gd name="T95" fmla="*/ 76 h 94"/>
              <a:gd name="T96" fmla="*/ 18 w 98"/>
              <a:gd name="T97" fmla="*/ 76 h 94"/>
              <a:gd name="T98" fmla="*/ 81 w 98"/>
              <a:gd name="T99" fmla="*/ 62 h 94"/>
              <a:gd name="T100" fmla="*/ 67 w 98"/>
              <a:gd name="T101" fmla="*/ 89 h 94"/>
              <a:gd name="T102" fmla="*/ 98 w 98"/>
              <a:gd name="T103" fmla="*/ 53 h 94"/>
              <a:gd name="T104" fmla="*/ 58 w 98"/>
              <a:gd name="T105" fmla="*/ 62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8" h="94">
                <a:moveTo>
                  <a:pt x="58" y="49"/>
                </a:moveTo>
                <a:lnTo>
                  <a:pt x="58" y="49"/>
                </a:lnTo>
                <a:lnTo>
                  <a:pt x="67" y="36"/>
                </a:lnTo>
                <a:lnTo>
                  <a:pt x="67" y="36"/>
                </a:lnTo>
                <a:lnTo>
                  <a:pt x="72" y="49"/>
                </a:lnTo>
                <a:lnTo>
                  <a:pt x="72" y="49"/>
                </a:lnTo>
                <a:lnTo>
                  <a:pt x="76" y="49"/>
                </a:lnTo>
                <a:lnTo>
                  <a:pt x="76" y="49"/>
                </a:lnTo>
                <a:lnTo>
                  <a:pt x="81" y="45"/>
                </a:lnTo>
                <a:lnTo>
                  <a:pt x="81" y="45"/>
                </a:lnTo>
                <a:lnTo>
                  <a:pt x="76" y="31"/>
                </a:lnTo>
                <a:lnTo>
                  <a:pt x="76" y="31"/>
                </a:lnTo>
                <a:lnTo>
                  <a:pt x="67" y="36"/>
                </a:lnTo>
                <a:lnTo>
                  <a:pt x="67" y="36"/>
                </a:lnTo>
                <a:lnTo>
                  <a:pt x="76" y="18"/>
                </a:lnTo>
                <a:lnTo>
                  <a:pt x="76" y="18"/>
                </a:lnTo>
                <a:lnTo>
                  <a:pt x="85" y="36"/>
                </a:lnTo>
                <a:lnTo>
                  <a:pt x="94" y="49"/>
                </a:lnTo>
                <a:lnTo>
                  <a:pt x="94" y="49"/>
                </a:lnTo>
                <a:lnTo>
                  <a:pt x="98" y="36"/>
                </a:lnTo>
                <a:lnTo>
                  <a:pt x="98" y="36"/>
                </a:lnTo>
                <a:lnTo>
                  <a:pt x="90" y="22"/>
                </a:lnTo>
                <a:lnTo>
                  <a:pt x="81" y="9"/>
                </a:lnTo>
                <a:lnTo>
                  <a:pt x="81" y="9"/>
                </a:lnTo>
                <a:lnTo>
                  <a:pt x="81" y="4"/>
                </a:lnTo>
                <a:lnTo>
                  <a:pt x="81" y="4"/>
                </a:lnTo>
                <a:lnTo>
                  <a:pt x="81" y="0"/>
                </a:lnTo>
                <a:lnTo>
                  <a:pt x="81" y="0"/>
                </a:lnTo>
                <a:lnTo>
                  <a:pt x="67" y="0"/>
                </a:lnTo>
                <a:lnTo>
                  <a:pt x="67" y="0"/>
                </a:lnTo>
                <a:lnTo>
                  <a:pt x="63" y="22"/>
                </a:lnTo>
                <a:lnTo>
                  <a:pt x="54" y="40"/>
                </a:lnTo>
                <a:lnTo>
                  <a:pt x="54" y="4"/>
                </a:lnTo>
                <a:lnTo>
                  <a:pt x="5" y="4"/>
                </a:lnTo>
                <a:lnTo>
                  <a:pt x="5" y="45"/>
                </a:lnTo>
                <a:lnTo>
                  <a:pt x="23" y="45"/>
                </a:lnTo>
                <a:lnTo>
                  <a:pt x="23" y="49"/>
                </a:lnTo>
                <a:lnTo>
                  <a:pt x="5" y="49"/>
                </a:lnTo>
                <a:lnTo>
                  <a:pt x="5" y="58"/>
                </a:lnTo>
                <a:lnTo>
                  <a:pt x="23" y="58"/>
                </a:lnTo>
                <a:lnTo>
                  <a:pt x="23" y="62"/>
                </a:lnTo>
                <a:lnTo>
                  <a:pt x="23" y="62"/>
                </a:lnTo>
                <a:lnTo>
                  <a:pt x="0" y="62"/>
                </a:lnTo>
                <a:lnTo>
                  <a:pt x="0" y="62"/>
                </a:lnTo>
                <a:lnTo>
                  <a:pt x="5" y="76"/>
                </a:lnTo>
                <a:lnTo>
                  <a:pt x="5" y="76"/>
                </a:lnTo>
                <a:lnTo>
                  <a:pt x="54" y="71"/>
                </a:lnTo>
                <a:lnTo>
                  <a:pt x="54" y="62"/>
                </a:lnTo>
                <a:lnTo>
                  <a:pt x="54" y="62"/>
                </a:lnTo>
                <a:lnTo>
                  <a:pt x="49" y="62"/>
                </a:lnTo>
                <a:lnTo>
                  <a:pt x="49" y="62"/>
                </a:lnTo>
                <a:lnTo>
                  <a:pt x="32" y="62"/>
                </a:lnTo>
                <a:lnTo>
                  <a:pt x="32" y="58"/>
                </a:lnTo>
                <a:lnTo>
                  <a:pt x="54" y="58"/>
                </a:lnTo>
                <a:lnTo>
                  <a:pt x="54" y="49"/>
                </a:lnTo>
                <a:lnTo>
                  <a:pt x="32" y="49"/>
                </a:lnTo>
                <a:lnTo>
                  <a:pt x="32" y="45"/>
                </a:lnTo>
                <a:lnTo>
                  <a:pt x="54" y="45"/>
                </a:lnTo>
                <a:lnTo>
                  <a:pt x="54" y="45"/>
                </a:lnTo>
                <a:lnTo>
                  <a:pt x="58" y="49"/>
                </a:lnTo>
                <a:lnTo>
                  <a:pt x="58" y="49"/>
                </a:lnTo>
                <a:lnTo>
                  <a:pt x="58" y="49"/>
                </a:lnTo>
                <a:close/>
                <a:moveTo>
                  <a:pt x="18" y="18"/>
                </a:moveTo>
                <a:lnTo>
                  <a:pt x="18" y="18"/>
                </a:lnTo>
                <a:lnTo>
                  <a:pt x="14" y="18"/>
                </a:lnTo>
                <a:lnTo>
                  <a:pt x="14" y="13"/>
                </a:lnTo>
                <a:lnTo>
                  <a:pt x="23" y="13"/>
                </a:lnTo>
                <a:lnTo>
                  <a:pt x="23" y="22"/>
                </a:lnTo>
                <a:lnTo>
                  <a:pt x="23" y="22"/>
                </a:lnTo>
                <a:lnTo>
                  <a:pt x="18" y="18"/>
                </a:lnTo>
                <a:lnTo>
                  <a:pt x="18" y="18"/>
                </a:lnTo>
                <a:lnTo>
                  <a:pt x="18" y="18"/>
                </a:lnTo>
                <a:close/>
                <a:moveTo>
                  <a:pt x="41" y="13"/>
                </a:moveTo>
                <a:lnTo>
                  <a:pt x="41" y="18"/>
                </a:lnTo>
                <a:lnTo>
                  <a:pt x="41" y="18"/>
                </a:lnTo>
                <a:lnTo>
                  <a:pt x="41" y="18"/>
                </a:lnTo>
                <a:lnTo>
                  <a:pt x="41" y="18"/>
                </a:lnTo>
                <a:lnTo>
                  <a:pt x="36" y="18"/>
                </a:lnTo>
                <a:lnTo>
                  <a:pt x="36" y="18"/>
                </a:lnTo>
                <a:lnTo>
                  <a:pt x="32" y="22"/>
                </a:lnTo>
                <a:lnTo>
                  <a:pt x="32" y="13"/>
                </a:lnTo>
                <a:lnTo>
                  <a:pt x="41" y="13"/>
                </a:lnTo>
                <a:lnTo>
                  <a:pt x="41" y="13"/>
                </a:lnTo>
                <a:close/>
                <a:moveTo>
                  <a:pt x="18" y="31"/>
                </a:moveTo>
                <a:lnTo>
                  <a:pt x="18" y="31"/>
                </a:lnTo>
                <a:lnTo>
                  <a:pt x="23" y="27"/>
                </a:lnTo>
                <a:lnTo>
                  <a:pt x="23" y="36"/>
                </a:lnTo>
                <a:lnTo>
                  <a:pt x="14" y="36"/>
                </a:lnTo>
                <a:lnTo>
                  <a:pt x="14" y="27"/>
                </a:lnTo>
                <a:lnTo>
                  <a:pt x="14" y="27"/>
                </a:lnTo>
                <a:lnTo>
                  <a:pt x="18" y="31"/>
                </a:lnTo>
                <a:lnTo>
                  <a:pt x="18" y="31"/>
                </a:lnTo>
                <a:lnTo>
                  <a:pt x="18" y="31"/>
                </a:lnTo>
                <a:close/>
                <a:moveTo>
                  <a:pt x="41" y="31"/>
                </a:moveTo>
                <a:lnTo>
                  <a:pt x="41" y="31"/>
                </a:lnTo>
                <a:lnTo>
                  <a:pt x="41" y="22"/>
                </a:lnTo>
                <a:lnTo>
                  <a:pt x="41" y="36"/>
                </a:lnTo>
                <a:lnTo>
                  <a:pt x="32" y="36"/>
                </a:lnTo>
                <a:lnTo>
                  <a:pt x="32" y="31"/>
                </a:lnTo>
                <a:lnTo>
                  <a:pt x="32" y="31"/>
                </a:lnTo>
                <a:lnTo>
                  <a:pt x="41" y="31"/>
                </a:lnTo>
                <a:lnTo>
                  <a:pt x="41" y="31"/>
                </a:lnTo>
                <a:lnTo>
                  <a:pt x="41" y="31"/>
                </a:lnTo>
                <a:close/>
                <a:moveTo>
                  <a:pt x="9" y="76"/>
                </a:moveTo>
                <a:lnTo>
                  <a:pt x="9" y="76"/>
                </a:lnTo>
                <a:lnTo>
                  <a:pt x="9" y="76"/>
                </a:lnTo>
                <a:lnTo>
                  <a:pt x="0" y="94"/>
                </a:lnTo>
                <a:lnTo>
                  <a:pt x="0" y="94"/>
                </a:lnTo>
                <a:lnTo>
                  <a:pt x="9" y="94"/>
                </a:lnTo>
                <a:lnTo>
                  <a:pt x="18" y="76"/>
                </a:lnTo>
                <a:lnTo>
                  <a:pt x="18" y="76"/>
                </a:lnTo>
                <a:lnTo>
                  <a:pt x="18" y="76"/>
                </a:lnTo>
                <a:lnTo>
                  <a:pt x="9" y="76"/>
                </a:lnTo>
                <a:lnTo>
                  <a:pt x="9" y="76"/>
                </a:lnTo>
                <a:lnTo>
                  <a:pt x="9" y="76"/>
                </a:lnTo>
                <a:close/>
                <a:moveTo>
                  <a:pt x="54" y="71"/>
                </a:moveTo>
                <a:lnTo>
                  <a:pt x="54" y="71"/>
                </a:lnTo>
                <a:lnTo>
                  <a:pt x="45" y="71"/>
                </a:lnTo>
                <a:lnTo>
                  <a:pt x="45" y="71"/>
                </a:lnTo>
                <a:lnTo>
                  <a:pt x="49" y="89"/>
                </a:lnTo>
                <a:lnTo>
                  <a:pt x="49" y="89"/>
                </a:lnTo>
                <a:lnTo>
                  <a:pt x="58" y="89"/>
                </a:lnTo>
                <a:lnTo>
                  <a:pt x="58" y="89"/>
                </a:lnTo>
                <a:lnTo>
                  <a:pt x="54" y="71"/>
                </a:lnTo>
                <a:lnTo>
                  <a:pt x="54" y="71"/>
                </a:lnTo>
                <a:lnTo>
                  <a:pt x="54" y="71"/>
                </a:lnTo>
                <a:close/>
                <a:moveTo>
                  <a:pt x="41" y="71"/>
                </a:moveTo>
                <a:lnTo>
                  <a:pt x="41" y="71"/>
                </a:lnTo>
                <a:lnTo>
                  <a:pt x="32" y="76"/>
                </a:lnTo>
                <a:lnTo>
                  <a:pt x="32" y="76"/>
                </a:lnTo>
                <a:lnTo>
                  <a:pt x="36" y="94"/>
                </a:lnTo>
                <a:lnTo>
                  <a:pt x="36" y="94"/>
                </a:lnTo>
                <a:lnTo>
                  <a:pt x="45" y="89"/>
                </a:lnTo>
                <a:lnTo>
                  <a:pt x="45" y="89"/>
                </a:lnTo>
                <a:lnTo>
                  <a:pt x="41" y="71"/>
                </a:lnTo>
                <a:lnTo>
                  <a:pt x="41" y="71"/>
                </a:lnTo>
                <a:lnTo>
                  <a:pt x="41" y="71"/>
                </a:lnTo>
                <a:close/>
                <a:moveTo>
                  <a:pt x="18" y="76"/>
                </a:moveTo>
                <a:lnTo>
                  <a:pt x="18" y="76"/>
                </a:lnTo>
                <a:lnTo>
                  <a:pt x="18" y="94"/>
                </a:lnTo>
                <a:lnTo>
                  <a:pt x="18" y="94"/>
                </a:lnTo>
                <a:lnTo>
                  <a:pt x="32" y="94"/>
                </a:lnTo>
                <a:lnTo>
                  <a:pt x="32" y="94"/>
                </a:lnTo>
                <a:lnTo>
                  <a:pt x="27" y="76"/>
                </a:lnTo>
                <a:lnTo>
                  <a:pt x="27" y="76"/>
                </a:lnTo>
                <a:lnTo>
                  <a:pt x="18" y="76"/>
                </a:lnTo>
                <a:lnTo>
                  <a:pt x="18" y="76"/>
                </a:lnTo>
                <a:lnTo>
                  <a:pt x="18" y="76"/>
                </a:lnTo>
                <a:close/>
                <a:moveTo>
                  <a:pt x="58" y="62"/>
                </a:moveTo>
                <a:lnTo>
                  <a:pt x="81" y="62"/>
                </a:lnTo>
                <a:lnTo>
                  <a:pt x="81" y="62"/>
                </a:lnTo>
                <a:lnTo>
                  <a:pt x="67" y="89"/>
                </a:lnTo>
                <a:lnTo>
                  <a:pt x="67" y="89"/>
                </a:lnTo>
                <a:lnTo>
                  <a:pt x="81" y="94"/>
                </a:lnTo>
                <a:lnTo>
                  <a:pt x="81" y="94"/>
                </a:lnTo>
                <a:lnTo>
                  <a:pt x="98" y="53"/>
                </a:lnTo>
                <a:lnTo>
                  <a:pt x="58" y="53"/>
                </a:lnTo>
                <a:lnTo>
                  <a:pt x="58" y="62"/>
                </a:lnTo>
                <a:lnTo>
                  <a:pt x="58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 noEditPoints="1"/>
          </p:cNvSpPr>
          <p:nvPr/>
        </p:nvSpPr>
        <p:spPr bwMode="auto">
          <a:xfrm>
            <a:off x="7870825" y="5310981"/>
            <a:ext cx="157162" cy="149225"/>
          </a:xfrm>
          <a:custGeom>
            <a:avLst/>
            <a:gdLst>
              <a:gd name="T0" fmla="*/ 41 w 99"/>
              <a:gd name="T1" fmla="*/ 27 h 94"/>
              <a:gd name="T2" fmla="*/ 9 w 99"/>
              <a:gd name="T3" fmla="*/ 94 h 94"/>
              <a:gd name="T4" fmla="*/ 23 w 99"/>
              <a:gd name="T5" fmla="*/ 40 h 94"/>
              <a:gd name="T6" fmla="*/ 32 w 99"/>
              <a:gd name="T7" fmla="*/ 45 h 94"/>
              <a:gd name="T8" fmla="*/ 36 w 99"/>
              <a:gd name="T9" fmla="*/ 49 h 94"/>
              <a:gd name="T10" fmla="*/ 27 w 99"/>
              <a:gd name="T11" fmla="*/ 62 h 94"/>
              <a:gd name="T12" fmla="*/ 41 w 99"/>
              <a:gd name="T13" fmla="*/ 67 h 94"/>
              <a:gd name="T14" fmla="*/ 27 w 99"/>
              <a:gd name="T15" fmla="*/ 76 h 94"/>
              <a:gd name="T16" fmla="*/ 41 w 99"/>
              <a:gd name="T17" fmla="*/ 89 h 94"/>
              <a:gd name="T18" fmla="*/ 54 w 99"/>
              <a:gd name="T19" fmla="*/ 76 h 94"/>
              <a:gd name="T20" fmla="*/ 72 w 99"/>
              <a:gd name="T21" fmla="*/ 67 h 94"/>
              <a:gd name="T22" fmla="*/ 54 w 99"/>
              <a:gd name="T23" fmla="*/ 62 h 94"/>
              <a:gd name="T24" fmla="*/ 72 w 99"/>
              <a:gd name="T25" fmla="*/ 49 h 94"/>
              <a:gd name="T26" fmla="*/ 63 w 99"/>
              <a:gd name="T27" fmla="*/ 49 h 94"/>
              <a:gd name="T28" fmla="*/ 67 w 99"/>
              <a:gd name="T29" fmla="*/ 45 h 94"/>
              <a:gd name="T30" fmla="*/ 67 w 99"/>
              <a:gd name="T31" fmla="*/ 45 h 94"/>
              <a:gd name="T32" fmla="*/ 76 w 99"/>
              <a:gd name="T33" fmla="*/ 40 h 94"/>
              <a:gd name="T34" fmla="*/ 76 w 99"/>
              <a:gd name="T35" fmla="*/ 76 h 94"/>
              <a:gd name="T36" fmla="*/ 67 w 99"/>
              <a:gd name="T37" fmla="*/ 80 h 94"/>
              <a:gd name="T38" fmla="*/ 63 w 99"/>
              <a:gd name="T39" fmla="*/ 80 h 94"/>
              <a:gd name="T40" fmla="*/ 67 w 99"/>
              <a:gd name="T41" fmla="*/ 94 h 94"/>
              <a:gd name="T42" fmla="*/ 85 w 99"/>
              <a:gd name="T43" fmla="*/ 94 h 94"/>
              <a:gd name="T44" fmla="*/ 90 w 99"/>
              <a:gd name="T45" fmla="*/ 80 h 94"/>
              <a:gd name="T46" fmla="*/ 54 w 99"/>
              <a:gd name="T47" fmla="*/ 27 h 94"/>
              <a:gd name="T48" fmla="*/ 99 w 99"/>
              <a:gd name="T49" fmla="*/ 22 h 94"/>
              <a:gd name="T50" fmla="*/ 58 w 99"/>
              <a:gd name="T51" fmla="*/ 9 h 94"/>
              <a:gd name="T52" fmla="*/ 58 w 99"/>
              <a:gd name="T53" fmla="*/ 0 h 94"/>
              <a:gd name="T54" fmla="*/ 58 w 99"/>
              <a:gd name="T55" fmla="*/ 0 h 94"/>
              <a:gd name="T56" fmla="*/ 45 w 99"/>
              <a:gd name="T57" fmla="*/ 9 h 94"/>
              <a:gd name="T58" fmla="*/ 0 w 99"/>
              <a:gd name="T59" fmla="*/ 22 h 94"/>
              <a:gd name="T60" fmla="*/ 41 w 99"/>
              <a:gd name="T61" fmla="*/ 22 h 94"/>
              <a:gd name="T62" fmla="*/ 49 w 99"/>
              <a:gd name="T63" fmla="*/ 49 h 94"/>
              <a:gd name="T64" fmla="*/ 45 w 99"/>
              <a:gd name="T65" fmla="*/ 40 h 94"/>
              <a:gd name="T66" fmla="*/ 45 w 99"/>
              <a:gd name="T67" fmla="*/ 40 h 94"/>
              <a:gd name="T68" fmla="*/ 54 w 99"/>
              <a:gd name="T69" fmla="*/ 40 h 94"/>
              <a:gd name="T70" fmla="*/ 41 w 99"/>
              <a:gd name="T71" fmla="*/ 49 h 94"/>
              <a:gd name="T72" fmla="*/ 49 w 99"/>
              <a:gd name="T73" fmla="*/ 49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" h="94">
                <a:moveTo>
                  <a:pt x="41" y="22"/>
                </a:moveTo>
                <a:lnTo>
                  <a:pt x="41" y="27"/>
                </a:lnTo>
                <a:lnTo>
                  <a:pt x="9" y="27"/>
                </a:lnTo>
                <a:lnTo>
                  <a:pt x="9" y="94"/>
                </a:lnTo>
                <a:lnTo>
                  <a:pt x="23" y="94"/>
                </a:lnTo>
                <a:lnTo>
                  <a:pt x="23" y="40"/>
                </a:lnTo>
                <a:lnTo>
                  <a:pt x="41" y="40"/>
                </a:lnTo>
                <a:lnTo>
                  <a:pt x="32" y="45"/>
                </a:lnTo>
                <a:lnTo>
                  <a:pt x="32" y="45"/>
                </a:lnTo>
                <a:lnTo>
                  <a:pt x="36" y="49"/>
                </a:lnTo>
                <a:lnTo>
                  <a:pt x="27" y="49"/>
                </a:lnTo>
                <a:lnTo>
                  <a:pt x="27" y="62"/>
                </a:lnTo>
                <a:lnTo>
                  <a:pt x="41" y="62"/>
                </a:lnTo>
                <a:lnTo>
                  <a:pt x="41" y="67"/>
                </a:lnTo>
                <a:lnTo>
                  <a:pt x="27" y="67"/>
                </a:lnTo>
                <a:lnTo>
                  <a:pt x="27" y="76"/>
                </a:lnTo>
                <a:lnTo>
                  <a:pt x="41" y="76"/>
                </a:lnTo>
                <a:lnTo>
                  <a:pt x="41" y="89"/>
                </a:lnTo>
                <a:lnTo>
                  <a:pt x="54" y="89"/>
                </a:lnTo>
                <a:lnTo>
                  <a:pt x="54" y="76"/>
                </a:lnTo>
                <a:lnTo>
                  <a:pt x="72" y="76"/>
                </a:lnTo>
                <a:lnTo>
                  <a:pt x="72" y="67"/>
                </a:lnTo>
                <a:lnTo>
                  <a:pt x="54" y="67"/>
                </a:lnTo>
                <a:lnTo>
                  <a:pt x="54" y="62"/>
                </a:lnTo>
                <a:lnTo>
                  <a:pt x="72" y="62"/>
                </a:lnTo>
                <a:lnTo>
                  <a:pt x="72" y="49"/>
                </a:lnTo>
                <a:lnTo>
                  <a:pt x="63" y="49"/>
                </a:lnTo>
                <a:lnTo>
                  <a:pt x="63" y="49"/>
                </a:lnTo>
                <a:lnTo>
                  <a:pt x="67" y="45"/>
                </a:lnTo>
                <a:lnTo>
                  <a:pt x="67" y="45"/>
                </a:lnTo>
                <a:lnTo>
                  <a:pt x="67" y="45"/>
                </a:lnTo>
                <a:lnTo>
                  <a:pt x="67" y="45"/>
                </a:lnTo>
                <a:lnTo>
                  <a:pt x="63" y="40"/>
                </a:lnTo>
                <a:lnTo>
                  <a:pt x="76" y="40"/>
                </a:lnTo>
                <a:lnTo>
                  <a:pt x="76" y="76"/>
                </a:lnTo>
                <a:lnTo>
                  <a:pt x="76" y="76"/>
                </a:lnTo>
                <a:lnTo>
                  <a:pt x="76" y="80"/>
                </a:lnTo>
                <a:lnTo>
                  <a:pt x="67" y="80"/>
                </a:lnTo>
                <a:lnTo>
                  <a:pt x="63" y="80"/>
                </a:lnTo>
                <a:lnTo>
                  <a:pt x="63" y="80"/>
                </a:lnTo>
                <a:lnTo>
                  <a:pt x="67" y="94"/>
                </a:lnTo>
                <a:lnTo>
                  <a:pt x="67" y="94"/>
                </a:lnTo>
                <a:lnTo>
                  <a:pt x="85" y="94"/>
                </a:lnTo>
                <a:lnTo>
                  <a:pt x="85" y="94"/>
                </a:lnTo>
                <a:lnTo>
                  <a:pt x="90" y="89"/>
                </a:lnTo>
                <a:lnTo>
                  <a:pt x="90" y="80"/>
                </a:lnTo>
                <a:lnTo>
                  <a:pt x="90" y="27"/>
                </a:lnTo>
                <a:lnTo>
                  <a:pt x="54" y="27"/>
                </a:lnTo>
                <a:lnTo>
                  <a:pt x="54" y="22"/>
                </a:lnTo>
                <a:lnTo>
                  <a:pt x="99" y="22"/>
                </a:lnTo>
                <a:lnTo>
                  <a:pt x="99" y="9"/>
                </a:lnTo>
                <a:lnTo>
                  <a:pt x="58" y="9"/>
                </a:lnTo>
                <a:lnTo>
                  <a:pt x="58" y="9"/>
                </a:ln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lnTo>
                  <a:pt x="45" y="0"/>
                </a:lnTo>
                <a:lnTo>
                  <a:pt x="45" y="9"/>
                </a:lnTo>
                <a:lnTo>
                  <a:pt x="0" y="9"/>
                </a:lnTo>
                <a:lnTo>
                  <a:pt x="0" y="22"/>
                </a:lnTo>
                <a:lnTo>
                  <a:pt x="0" y="22"/>
                </a:lnTo>
                <a:lnTo>
                  <a:pt x="41" y="22"/>
                </a:lnTo>
                <a:lnTo>
                  <a:pt x="41" y="22"/>
                </a:lnTo>
                <a:close/>
                <a:moveTo>
                  <a:pt x="49" y="49"/>
                </a:moveTo>
                <a:lnTo>
                  <a:pt x="49" y="49"/>
                </a:lnTo>
                <a:lnTo>
                  <a:pt x="45" y="40"/>
                </a:lnTo>
                <a:lnTo>
                  <a:pt x="45" y="40"/>
                </a:lnTo>
                <a:lnTo>
                  <a:pt x="45" y="40"/>
                </a:lnTo>
                <a:lnTo>
                  <a:pt x="54" y="40"/>
                </a:lnTo>
                <a:lnTo>
                  <a:pt x="54" y="40"/>
                </a:lnTo>
                <a:lnTo>
                  <a:pt x="49" y="49"/>
                </a:lnTo>
                <a:lnTo>
                  <a:pt x="41" y="49"/>
                </a:lnTo>
                <a:lnTo>
                  <a:pt x="49" y="49"/>
                </a:lnTo>
                <a:lnTo>
                  <a:pt x="49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8040688" y="5303043"/>
            <a:ext cx="157162" cy="163512"/>
          </a:xfrm>
          <a:custGeom>
            <a:avLst/>
            <a:gdLst>
              <a:gd name="T0" fmla="*/ 5 w 99"/>
              <a:gd name="T1" fmla="*/ 27 h 103"/>
              <a:gd name="T2" fmla="*/ 32 w 99"/>
              <a:gd name="T3" fmla="*/ 27 h 103"/>
              <a:gd name="T4" fmla="*/ 32 w 99"/>
              <a:gd name="T5" fmla="*/ 27 h 103"/>
              <a:gd name="T6" fmla="*/ 18 w 99"/>
              <a:gd name="T7" fmla="*/ 50 h 103"/>
              <a:gd name="T8" fmla="*/ 0 w 99"/>
              <a:gd name="T9" fmla="*/ 63 h 103"/>
              <a:gd name="T10" fmla="*/ 0 w 99"/>
              <a:gd name="T11" fmla="*/ 63 h 103"/>
              <a:gd name="T12" fmla="*/ 9 w 99"/>
              <a:gd name="T13" fmla="*/ 72 h 103"/>
              <a:gd name="T14" fmla="*/ 9 w 99"/>
              <a:gd name="T15" fmla="*/ 72 h 103"/>
              <a:gd name="T16" fmla="*/ 23 w 99"/>
              <a:gd name="T17" fmla="*/ 63 h 103"/>
              <a:gd name="T18" fmla="*/ 23 w 99"/>
              <a:gd name="T19" fmla="*/ 90 h 103"/>
              <a:gd name="T20" fmla="*/ 36 w 99"/>
              <a:gd name="T21" fmla="*/ 90 h 103"/>
              <a:gd name="T22" fmla="*/ 36 w 99"/>
              <a:gd name="T23" fmla="*/ 54 h 103"/>
              <a:gd name="T24" fmla="*/ 45 w 99"/>
              <a:gd name="T25" fmla="*/ 54 h 103"/>
              <a:gd name="T26" fmla="*/ 45 w 99"/>
              <a:gd name="T27" fmla="*/ 103 h 103"/>
              <a:gd name="T28" fmla="*/ 63 w 99"/>
              <a:gd name="T29" fmla="*/ 103 h 103"/>
              <a:gd name="T30" fmla="*/ 63 w 99"/>
              <a:gd name="T31" fmla="*/ 54 h 103"/>
              <a:gd name="T32" fmla="*/ 76 w 99"/>
              <a:gd name="T33" fmla="*/ 54 h 103"/>
              <a:gd name="T34" fmla="*/ 76 w 99"/>
              <a:gd name="T35" fmla="*/ 72 h 103"/>
              <a:gd name="T36" fmla="*/ 76 w 99"/>
              <a:gd name="T37" fmla="*/ 72 h 103"/>
              <a:gd name="T38" fmla="*/ 72 w 99"/>
              <a:gd name="T39" fmla="*/ 76 h 103"/>
              <a:gd name="T40" fmla="*/ 63 w 99"/>
              <a:gd name="T41" fmla="*/ 76 h 103"/>
              <a:gd name="T42" fmla="*/ 63 w 99"/>
              <a:gd name="T43" fmla="*/ 76 h 103"/>
              <a:gd name="T44" fmla="*/ 72 w 99"/>
              <a:gd name="T45" fmla="*/ 90 h 103"/>
              <a:gd name="T46" fmla="*/ 72 w 99"/>
              <a:gd name="T47" fmla="*/ 90 h 103"/>
              <a:gd name="T48" fmla="*/ 85 w 99"/>
              <a:gd name="T49" fmla="*/ 90 h 103"/>
              <a:gd name="T50" fmla="*/ 90 w 99"/>
              <a:gd name="T51" fmla="*/ 85 h 103"/>
              <a:gd name="T52" fmla="*/ 90 w 99"/>
              <a:gd name="T53" fmla="*/ 81 h 103"/>
              <a:gd name="T54" fmla="*/ 90 w 99"/>
              <a:gd name="T55" fmla="*/ 45 h 103"/>
              <a:gd name="T56" fmla="*/ 63 w 99"/>
              <a:gd name="T57" fmla="*/ 45 h 103"/>
              <a:gd name="T58" fmla="*/ 63 w 99"/>
              <a:gd name="T59" fmla="*/ 41 h 103"/>
              <a:gd name="T60" fmla="*/ 63 w 99"/>
              <a:gd name="T61" fmla="*/ 41 h 103"/>
              <a:gd name="T62" fmla="*/ 63 w 99"/>
              <a:gd name="T63" fmla="*/ 36 h 103"/>
              <a:gd name="T64" fmla="*/ 63 w 99"/>
              <a:gd name="T65" fmla="*/ 36 h 103"/>
              <a:gd name="T66" fmla="*/ 63 w 99"/>
              <a:gd name="T67" fmla="*/ 32 h 103"/>
              <a:gd name="T68" fmla="*/ 63 w 99"/>
              <a:gd name="T69" fmla="*/ 32 h 103"/>
              <a:gd name="T70" fmla="*/ 54 w 99"/>
              <a:gd name="T71" fmla="*/ 32 h 103"/>
              <a:gd name="T72" fmla="*/ 45 w 99"/>
              <a:gd name="T73" fmla="*/ 32 h 103"/>
              <a:gd name="T74" fmla="*/ 45 w 99"/>
              <a:gd name="T75" fmla="*/ 45 h 103"/>
              <a:gd name="T76" fmla="*/ 36 w 99"/>
              <a:gd name="T77" fmla="*/ 45 h 103"/>
              <a:gd name="T78" fmla="*/ 36 w 99"/>
              <a:gd name="T79" fmla="*/ 45 h 103"/>
              <a:gd name="T80" fmla="*/ 45 w 99"/>
              <a:gd name="T81" fmla="*/ 27 h 103"/>
              <a:gd name="T82" fmla="*/ 99 w 99"/>
              <a:gd name="T83" fmla="*/ 27 h 103"/>
              <a:gd name="T84" fmla="*/ 99 w 99"/>
              <a:gd name="T85" fmla="*/ 14 h 103"/>
              <a:gd name="T86" fmla="*/ 49 w 99"/>
              <a:gd name="T87" fmla="*/ 14 h 103"/>
              <a:gd name="T88" fmla="*/ 49 w 99"/>
              <a:gd name="T89" fmla="*/ 14 h 103"/>
              <a:gd name="T90" fmla="*/ 54 w 99"/>
              <a:gd name="T91" fmla="*/ 9 h 103"/>
              <a:gd name="T92" fmla="*/ 54 w 99"/>
              <a:gd name="T93" fmla="*/ 9 h 103"/>
              <a:gd name="T94" fmla="*/ 54 w 99"/>
              <a:gd name="T95" fmla="*/ 5 h 103"/>
              <a:gd name="T96" fmla="*/ 54 w 99"/>
              <a:gd name="T97" fmla="*/ 5 h 103"/>
              <a:gd name="T98" fmla="*/ 36 w 99"/>
              <a:gd name="T99" fmla="*/ 0 h 103"/>
              <a:gd name="T100" fmla="*/ 36 w 99"/>
              <a:gd name="T101" fmla="*/ 0 h 103"/>
              <a:gd name="T102" fmla="*/ 36 w 99"/>
              <a:gd name="T103" fmla="*/ 5 h 103"/>
              <a:gd name="T104" fmla="*/ 36 w 99"/>
              <a:gd name="T105" fmla="*/ 5 h 103"/>
              <a:gd name="T106" fmla="*/ 36 w 99"/>
              <a:gd name="T107" fmla="*/ 14 h 103"/>
              <a:gd name="T108" fmla="*/ 5 w 99"/>
              <a:gd name="T109" fmla="*/ 14 h 103"/>
              <a:gd name="T110" fmla="*/ 5 w 99"/>
              <a:gd name="T111" fmla="*/ 27 h 103"/>
              <a:gd name="T112" fmla="*/ 5 w 99"/>
              <a:gd name="T113" fmla="*/ 2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9" h="103">
                <a:moveTo>
                  <a:pt x="5" y="27"/>
                </a:moveTo>
                <a:lnTo>
                  <a:pt x="32" y="27"/>
                </a:lnTo>
                <a:lnTo>
                  <a:pt x="32" y="27"/>
                </a:lnTo>
                <a:lnTo>
                  <a:pt x="18" y="50"/>
                </a:lnTo>
                <a:lnTo>
                  <a:pt x="0" y="63"/>
                </a:lnTo>
                <a:lnTo>
                  <a:pt x="0" y="63"/>
                </a:lnTo>
                <a:lnTo>
                  <a:pt x="9" y="72"/>
                </a:lnTo>
                <a:lnTo>
                  <a:pt x="9" y="72"/>
                </a:lnTo>
                <a:lnTo>
                  <a:pt x="23" y="63"/>
                </a:lnTo>
                <a:lnTo>
                  <a:pt x="23" y="90"/>
                </a:lnTo>
                <a:lnTo>
                  <a:pt x="36" y="90"/>
                </a:lnTo>
                <a:lnTo>
                  <a:pt x="36" y="54"/>
                </a:lnTo>
                <a:lnTo>
                  <a:pt x="45" y="54"/>
                </a:lnTo>
                <a:lnTo>
                  <a:pt x="45" y="103"/>
                </a:lnTo>
                <a:lnTo>
                  <a:pt x="63" y="103"/>
                </a:lnTo>
                <a:lnTo>
                  <a:pt x="63" y="54"/>
                </a:lnTo>
                <a:lnTo>
                  <a:pt x="76" y="54"/>
                </a:lnTo>
                <a:lnTo>
                  <a:pt x="76" y="72"/>
                </a:lnTo>
                <a:lnTo>
                  <a:pt x="76" y="72"/>
                </a:lnTo>
                <a:lnTo>
                  <a:pt x="72" y="76"/>
                </a:lnTo>
                <a:lnTo>
                  <a:pt x="63" y="76"/>
                </a:lnTo>
                <a:lnTo>
                  <a:pt x="63" y="76"/>
                </a:lnTo>
                <a:lnTo>
                  <a:pt x="72" y="90"/>
                </a:lnTo>
                <a:lnTo>
                  <a:pt x="72" y="90"/>
                </a:lnTo>
                <a:lnTo>
                  <a:pt x="85" y="90"/>
                </a:lnTo>
                <a:lnTo>
                  <a:pt x="90" y="85"/>
                </a:lnTo>
                <a:lnTo>
                  <a:pt x="90" y="81"/>
                </a:lnTo>
                <a:lnTo>
                  <a:pt x="90" y="45"/>
                </a:lnTo>
                <a:lnTo>
                  <a:pt x="63" y="45"/>
                </a:lnTo>
                <a:lnTo>
                  <a:pt x="63" y="41"/>
                </a:lnTo>
                <a:lnTo>
                  <a:pt x="63" y="41"/>
                </a:lnTo>
                <a:lnTo>
                  <a:pt x="63" y="36"/>
                </a:lnTo>
                <a:lnTo>
                  <a:pt x="63" y="36"/>
                </a:lnTo>
                <a:lnTo>
                  <a:pt x="63" y="32"/>
                </a:lnTo>
                <a:lnTo>
                  <a:pt x="63" y="32"/>
                </a:lnTo>
                <a:lnTo>
                  <a:pt x="54" y="32"/>
                </a:lnTo>
                <a:lnTo>
                  <a:pt x="45" y="32"/>
                </a:lnTo>
                <a:lnTo>
                  <a:pt x="45" y="45"/>
                </a:lnTo>
                <a:lnTo>
                  <a:pt x="36" y="45"/>
                </a:lnTo>
                <a:lnTo>
                  <a:pt x="36" y="45"/>
                </a:lnTo>
                <a:lnTo>
                  <a:pt x="45" y="27"/>
                </a:lnTo>
                <a:lnTo>
                  <a:pt x="99" y="27"/>
                </a:lnTo>
                <a:lnTo>
                  <a:pt x="99" y="14"/>
                </a:lnTo>
                <a:lnTo>
                  <a:pt x="49" y="14"/>
                </a:lnTo>
                <a:lnTo>
                  <a:pt x="49" y="14"/>
                </a:lnTo>
                <a:lnTo>
                  <a:pt x="54" y="9"/>
                </a:lnTo>
                <a:lnTo>
                  <a:pt x="54" y="9"/>
                </a:lnTo>
                <a:lnTo>
                  <a:pt x="54" y="5"/>
                </a:lnTo>
                <a:lnTo>
                  <a:pt x="54" y="5"/>
                </a:lnTo>
                <a:lnTo>
                  <a:pt x="36" y="0"/>
                </a:lnTo>
                <a:lnTo>
                  <a:pt x="36" y="0"/>
                </a:lnTo>
                <a:lnTo>
                  <a:pt x="36" y="5"/>
                </a:lnTo>
                <a:lnTo>
                  <a:pt x="36" y="5"/>
                </a:lnTo>
                <a:lnTo>
                  <a:pt x="36" y="14"/>
                </a:lnTo>
                <a:lnTo>
                  <a:pt x="5" y="14"/>
                </a:lnTo>
                <a:lnTo>
                  <a:pt x="5" y="27"/>
                </a:lnTo>
                <a:lnTo>
                  <a:pt x="5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8210550" y="5303043"/>
            <a:ext cx="157162" cy="163512"/>
          </a:xfrm>
          <a:custGeom>
            <a:avLst/>
            <a:gdLst>
              <a:gd name="T0" fmla="*/ 72 w 99"/>
              <a:gd name="T1" fmla="*/ 18 h 103"/>
              <a:gd name="T2" fmla="*/ 67 w 99"/>
              <a:gd name="T3" fmla="*/ 0 h 103"/>
              <a:gd name="T4" fmla="*/ 54 w 99"/>
              <a:gd name="T5" fmla="*/ 5 h 103"/>
              <a:gd name="T6" fmla="*/ 32 w 99"/>
              <a:gd name="T7" fmla="*/ 23 h 103"/>
              <a:gd name="T8" fmla="*/ 50 w 99"/>
              <a:gd name="T9" fmla="*/ 32 h 103"/>
              <a:gd name="T10" fmla="*/ 41 w 99"/>
              <a:gd name="T11" fmla="*/ 54 h 103"/>
              <a:gd name="T12" fmla="*/ 27 w 99"/>
              <a:gd name="T13" fmla="*/ 32 h 103"/>
              <a:gd name="T14" fmla="*/ 32 w 99"/>
              <a:gd name="T15" fmla="*/ 18 h 103"/>
              <a:gd name="T16" fmla="*/ 32 w 99"/>
              <a:gd name="T17" fmla="*/ 14 h 103"/>
              <a:gd name="T18" fmla="*/ 36 w 99"/>
              <a:gd name="T19" fmla="*/ 9 h 103"/>
              <a:gd name="T20" fmla="*/ 36 w 99"/>
              <a:gd name="T21" fmla="*/ 9 h 103"/>
              <a:gd name="T22" fmla="*/ 18 w 99"/>
              <a:gd name="T23" fmla="*/ 5 h 103"/>
              <a:gd name="T24" fmla="*/ 14 w 99"/>
              <a:gd name="T25" fmla="*/ 32 h 103"/>
              <a:gd name="T26" fmla="*/ 0 w 99"/>
              <a:gd name="T27" fmla="*/ 54 h 103"/>
              <a:gd name="T28" fmla="*/ 9 w 99"/>
              <a:gd name="T29" fmla="*/ 63 h 103"/>
              <a:gd name="T30" fmla="*/ 14 w 99"/>
              <a:gd name="T31" fmla="*/ 58 h 103"/>
              <a:gd name="T32" fmla="*/ 14 w 99"/>
              <a:gd name="T33" fmla="*/ 99 h 103"/>
              <a:gd name="T34" fmla="*/ 27 w 99"/>
              <a:gd name="T35" fmla="*/ 76 h 103"/>
              <a:gd name="T36" fmla="*/ 32 w 99"/>
              <a:gd name="T37" fmla="*/ 81 h 103"/>
              <a:gd name="T38" fmla="*/ 41 w 99"/>
              <a:gd name="T39" fmla="*/ 72 h 103"/>
              <a:gd name="T40" fmla="*/ 41 w 99"/>
              <a:gd name="T41" fmla="*/ 85 h 103"/>
              <a:gd name="T42" fmla="*/ 41 w 99"/>
              <a:gd name="T43" fmla="*/ 90 h 103"/>
              <a:gd name="T44" fmla="*/ 45 w 99"/>
              <a:gd name="T45" fmla="*/ 103 h 103"/>
              <a:gd name="T46" fmla="*/ 50 w 99"/>
              <a:gd name="T47" fmla="*/ 99 h 103"/>
              <a:gd name="T48" fmla="*/ 72 w 99"/>
              <a:gd name="T49" fmla="*/ 90 h 103"/>
              <a:gd name="T50" fmla="*/ 72 w 99"/>
              <a:gd name="T51" fmla="*/ 85 h 103"/>
              <a:gd name="T52" fmla="*/ 67 w 99"/>
              <a:gd name="T53" fmla="*/ 76 h 103"/>
              <a:gd name="T54" fmla="*/ 85 w 99"/>
              <a:gd name="T55" fmla="*/ 94 h 103"/>
              <a:gd name="T56" fmla="*/ 99 w 99"/>
              <a:gd name="T57" fmla="*/ 85 h 103"/>
              <a:gd name="T58" fmla="*/ 85 w 99"/>
              <a:gd name="T59" fmla="*/ 76 h 103"/>
              <a:gd name="T60" fmla="*/ 76 w 99"/>
              <a:gd name="T61" fmla="*/ 63 h 103"/>
              <a:gd name="T62" fmla="*/ 94 w 99"/>
              <a:gd name="T63" fmla="*/ 50 h 103"/>
              <a:gd name="T64" fmla="*/ 94 w 99"/>
              <a:gd name="T65" fmla="*/ 50 h 103"/>
              <a:gd name="T66" fmla="*/ 94 w 99"/>
              <a:gd name="T67" fmla="*/ 45 h 103"/>
              <a:gd name="T68" fmla="*/ 81 w 99"/>
              <a:gd name="T69" fmla="*/ 36 h 103"/>
              <a:gd name="T70" fmla="*/ 81 w 99"/>
              <a:gd name="T71" fmla="*/ 36 h 103"/>
              <a:gd name="T72" fmla="*/ 72 w 99"/>
              <a:gd name="T73" fmla="*/ 54 h 103"/>
              <a:gd name="T74" fmla="*/ 67 w 99"/>
              <a:gd name="T75" fmla="*/ 36 h 103"/>
              <a:gd name="T76" fmla="*/ 67 w 99"/>
              <a:gd name="T77" fmla="*/ 32 h 103"/>
              <a:gd name="T78" fmla="*/ 94 w 99"/>
              <a:gd name="T79" fmla="*/ 23 h 103"/>
              <a:gd name="T80" fmla="*/ 63 w 99"/>
              <a:gd name="T81" fmla="*/ 23 h 103"/>
              <a:gd name="T82" fmla="*/ 63 w 99"/>
              <a:gd name="T83" fmla="*/ 23 h 103"/>
              <a:gd name="T84" fmla="*/ 63 w 99"/>
              <a:gd name="T85" fmla="*/ 23 h 103"/>
              <a:gd name="T86" fmla="*/ 72 w 99"/>
              <a:gd name="T87" fmla="*/ 18 h 103"/>
              <a:gd name="T88" fmla="*/ 67 w 99"/>
              <a:gd name="T89" fmla="*/ 76 h 103"/>
              <a:gd name="T90" fmla="*/ 54 w 99"/>
              <a:gd name="T91" fmla="*/ 85 h 103"/>
              <a:gd name="T92" fmla="*/ 58 w 99"/>
              <a:gd name="T93" fmla="*/ 50 h 103"/>
              <a:gd name="T94" fmla="*/ 67 w 99"/>
              <a:gd name="T95" fmla="*/ 76 h 103"/>
              <a:gd name="T96" fmla="*/ 67 w 99"/>
              <a:gd name="T97" fmla="*/ 76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9" h="103">
                <a:moveTo>
                  <a:pt x="72" y="18"/>
                </a:moveTo>
                <a:lnTo>
                  <a:pt x="72" y="18"/>
                </a:lnTo>
                <a:lnTo>
                  <a:pt x="67" y="0"/>
                </a:lnTo>
                <a:lnTo>
                  <a:pt x="67" y="0"/>
                </a:lnTo>
                <a:lnTo>
                  <a:pt x="54" y="5"/>
                </a:lnTo>
                <a:lnTo>
                  <a:pt x="54" y="5"/>
                </a:lnTo>
                <a:lnTo>
                  <a:pt x="58" y="23"/>
                </a:lnTo>
                <a:lnTo>
                  <a:pt x="32" y="23"/>
                </a:lnTo>
                <a:lnTo>
                  <a:pt x="32" y="32"/>
                </a:lnTo>
                <a:lnTo>
                  <a:pt x="50" y="32"/>
                </a:lnTo>
                <a:lnTo>
                  <a:pt x="50" y="32"/>
                </a:lnTo>
                <a:lnTo>
                  <a:pt x="41" y="54"/>
                </a:lnTo>
                <a:lnTo>
                  <a:pt x="27" y="67"/>
                </a:lnTo>
                <a:lnTo>
                  <a:pt x="27" y="32"/>
                </a:lnTo>
                <a:lnTo>
                  <a:pt x="27" y="32"/>
                </a:lnTo>
                <a:lnTo>
                  <a:pt x="32" y="18"/>
                </a:lnTo>
                <a:lnTo>
                  <a:pt x="32" y="18"/>
                </a:lnTo>
                <a:lnTo>
                  <a:pt x="32" y="14"/>
                </a:lnTo>
                <a:lnTo>
                  <a:pt x="32" y="14"/>
                </a:lnTo>
                <a:lnTo>
                  <a:pt x="36" y="9"/>
                </a:lnTo>
                <a:lnTo>
                  <a:pt x="36" y="9"/>
                </a:lnTo>
                <a:lnTo>
                  <a:pt x="36" y="9"/>
                </a:lnTo>
                <a:lnTo>
                  <a:pt x="36" y="9"/>
                </a:lnTo>
                <a:lnTo>
                  <a:pt x="18" y="5"/>
                </a:lnTo>
                <a:lnTo>
                  <a:pt x="18" y="5"/>
                </a:lnTo>
                <a:lnTo>
                  <a:pt x="14" y="32"/>
                </a:lnTo>
                <a:lnTo>
                  <a:pt x="0" y="54"/>
                </a:lnTo>
                <a:lnTo>
                  <a:pt x="0" y="54"/>
                </a:lnTo>
                <a:lnTo>
                  <a:pt x="9" y="63"/>
                </a:lnTo>
                <a:lnTo>
                  <a:pt x="9" y="63"/>
                </a:lnTo>
                <a:lnTo>
                  <a:pt x="14" y="58"/>
                </a:lnTo>
                <a:lnTo>
                  <a:pt x="14" y="58"/>
                </a:lnTo>
                <a:lnTo>
                  <a:pt x="14" y="54"/>
                </a:lnTo>
                <a:lnTo>
                  <a:pt x="14" y="99"/>
                </a:lnTo>
                <a:lnTo>
                  <a:pt x="27" y="99"/>
                </a:lnTo>
                <a:lnTo>
                  <a:pt x="27" y="76"/>
                </a:lnTo>
                <a:lnTo>
                  <a:pt x="27" y="76"/>
                </a:lnTo>
                <a:lnTo>
                  <a:pt x="32" y="81"/>
                </a:lnTo>
                <a:lnTo>
                  <a:pt x="32" y="81"/>
                </a:lnTo>
                <a:lnTo>
                  <a:pt x="41" y="72"/>
                </a:lnTo>
                <a:lnTo>
                  <a:pt x="41" y="85"/>
                </a:lnTo>
                <a:lnTo>
                  <a:pt x="41" y="85"/>
                </a:lnTo>
                <a:lnTo>
                  <a:pt x="41" y="90"/>
                </a:lnTo>
                <a:lnTo>
                  <a:pt x="41" y="90"/>
                </a:lnTo>
                <a:lnTo>
                  <a:pt x="41" y="90"/>
                </a:lnTo>
                <a:lnTo>
                  <a:pt x="45" y="103"/>
                </a:lnTo>
                <a:lnTo>
                  <a:pt x="50" y="99"/>
                </a:lnTo>
                <a:lnTo>
                  <a:pt x="50" y="99"/>
                </a:lnTo>
                <a:lnTo>
                  <a:pt x="72" y="90"/>
                </a:lnTo>
                <a:lnTo>
                  <a:pt x="72" y="90"/>
                </a:lnTo>
                <a:lnTo>
                  <a:pt x="72" y="85"/>
                </a:lnTo>
                <a:lnTo>
                  <a:pt x="72" y="85"/>
                </a:lnTo>
                <a:lnTo>
                  <a:pt x="67" y="76"/>
                </a:lnTo>
                <a:lnTo>
                  <a:pt x="67" y="76"/>
                </a:lnTo>
                <a:lnTo>
                  <a:pt x="76" y="90"/>
                </a:lnTo>
                <a:lnTo>
                  <a:pt x="85" y="94"/>
                </a:lnTo>
                <a:lnTo>
                  <a:pt x="85" y="94"/>
                </a:lnTo>
                <a:lnTo>
                  <a:pt x="99" y="85"/>
                </a:lnTo>
                <a:lnTo>
                  <a:pt x="99" y="85"/>
                </a:lnTo>
                <a:lnTo>
                  <a:pt x="85" y="76"/>
                </a:lnTo>
                <a:lnTo>
                  <a:pt x="76" y="63"/>
                </a:lnTo>
                <a:lnTo>
                  <a:pt x="76" y="63"/>
                </a:lnTo>
                <a:lnTo>
                  <a:pt x="76" y="63"/>
                </a:lnTo>
                <a:lnTo>
                  <a:pt x="94" y="50"/>
                </a:lnTo>
                <a:lnTo>
                  <a:pt x="94" y="50"/>
                </a:lnTo>
                <a:lnTo>
                  <a:pt x="94" y="50"/>
                </a:lnTo>
                <a:lnTo>
                  <a:pt x="94" y="50"/>
                </a:lnTo>
                <a:lnTo>
                  <a:pt x="94" y="45"/>
                </a:lnTo>
                <a:lnTo>
                  <a:pt x="94" y="45"/>
                </a:lnTo>
                <a:lnTo>
                  <a:pt x="81" y="36"/>
                </a:lnTo>
                <a:lnTo>
                  <a:pt x="81" y="36"/>
                </a:lnTo>
                <a:lnTo>
                  <a:pt x="81" y="36"/>
                </a:lnTo>
                <a:lnTo>
                  <a:pt x="81" y="36"/>
                </a:lnTo>
                <a:lnTo>
                  <a:pt x="72" y="54"/>
                </a:lnTo>
                <a:lnTo>
                  <a:pt x="72" y="54"/>
                </a:lnTo>
                <a:lnTo>
                  <a:pt x="67" y="36"/>
                </a:lnTo>
                <a:lnTo>
                  <a:pt x="67" y="36"/>
                </a:lnTo>
                <a:lnTo>
                  <a:pt x="67" y="32"/>
                </a:lnTo>
                <a:lnTo>
                  <a:pt x="94" y="32"/>
                </a:lnTo>
                <a:lnTo>
                  <a:pt x="94" y="23"/>
                </a:lnTo>
                <a:lnTo>
                  <a:pt x="63" y="23"/>
                </a:lnTo>
                <a:lnTo>
                  <a:pt x="63" y="23"/>
                </a:lnTo>
                <a:lnTo>
                  <a:pt x="63" y="23"/>
                </a:lnTo>
                <a:lnTo>
                  <a:pt x="63" y="23"/>
                </a:lnTo>
                <a:lnTo>
                  <a:pt x="63" y="23"/>
                </a:lnTo>
                <a:lnTo>
                  <a:pt x="63" y="23"/>
                </a:lnTo>
                <a:lnTo>
                  <a:pt x="72" y="18"/>
                </a:lnTo>
                <a:lnTo>
                  <a:pt x="72" y="18"/>
                </a:lnTo>
                <a:lnTo>
                  <a:pt x="72" y="18"/>
                </a:lnTo>
                <a:close/>
                <a:moveTo>
                  <a:pt x="67" y="76"/>
                </a:moveTo>
                <a:lnTo>
                  <a:pt x="67" y="76"/>
                </a:lnTo>
                <a:lnTo>
                  <a:pt x="54" y="85"/>
                </a:lnTo>
                <a:lnTo>
                  <a:pt x="54" y="54"/>
                </a:lnTo>
                <a:lnTo>
                  <a:pt x="58" y="50"/>
                </a:lnTo>
                <a:lnTo>
                  <a:pt x="58" y="50"/>
                </a:lnTo>
                <a:lnTo>
                  <a:pt x="67" y="76"/>
                </a:lnTo>
                <a:lnTo>
                  <a:pt x="67" y="76"/>
                </a:lnTo>
                <a:lnTo>
                  <a:pt x="67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 noEditPoints="1"/>
          </p:cNvSpPr>
          <p:nvPr/>
        </p:nvSpPr>
        <p:spPr bwMode="auto">
          <a:xfrm>
            <a:off x="8380413" y="5310981"/>
            <a:ext cx="157162" cy="149225"/>
          </a:xfrm>
          <a:custGeom>
            <a:avLst/>
            <a:gdLst>
              <a:gd name="T0" fmla="*/ 14 w 99"/>
              <a:gd name="T1" fmla="*/ 13 h 94"/>
              <a:gd name="T2" fmla="*/ 27 w 99"/>
              <a:gd name="T3" fmla="*/ 13 h 94"/>
              <a:gd name="T4" fmla="*/ 27 w 99"/>
              <a:gd name="T5" fmla="*/ 0 h 94"/>
              <a:gd name="T6" fmla="*/ 14 w 99"/>
              <a:gd name="T7" fmla="*/ 4 h 94"/>
              <a:gd name="T8" fmla="*/ 14 w 99"/>
              <a:gd name="T9" fmla="*/ 13 h 94"/>
              <a:gd name="T10" fmla="*/ 41 w 99"/>
              <a:gd name="T11" fmla="*/ 85 h 94"/>
              <a:gd name="T12" fmla="*/ 23 w 99"/>
              <a:gd name="T13" fmla="*/ 36 h 94"/>
              <a:gd name="T14" fmla="*/ 41 w 99"/>
              <a:gd name="T15" fmla="*/ 27 h 94"/>
              <a:gd name="T16" fmla="*/ 36 w 99"/>
              <a:gd name="T17" fmla="*/ 31 h 94"/>
              <a:gd name="T18" fmla="*/ 45 w 99"/>
              <a:gd name="T19" fmla="*/ 36 h 94"/>
              <a:gd name="T20" fmla="*/ 99 w 99"/>
              <a:gd name="T21" fmla="*/ 18 h 94"/>
              <a:gd name="T22" fmla="*/ 63 w 99"/>
              <a:gd name="T23" fmla="*/ 9 h 94"/>
              <a:gd name="T24" fmla="*/ 63 w 99"/>
              <a:gd name="T25" fmla="*/ 4 h 94"/>
              <a:gd name="T26" fmla="*/ 63 w 99"/>
              <a:gd name="T27" fmla="*/ 0 h 94"/>
              <a:gd name="T28" fmla="*/ 50 w 99"/>
              <a:gd name="T29" fmla="*/ 0 h 94"/>
              <a:gd name="T30" fmla="*/ 50 w 99"/>
              <a:gd name="T31" fmla="*/ 0 h 94"/>
              <a:gd name="T32" fmla="*/ 41 w 99"/>
              <a:gd name="T33" fmla="*/ 22 h 94"/>
              <a:gd name="T34" fmla="*/ 0 w 99"/>
              <a:gd name="T35" fmla="*/ 13 h 94"/>
              <a:gd name="T36" fmla="*/ 9 w 99"/>
              <a:gd name="T37" fmla="*/ 27 h 94"/>
              <a:gd name="T38" fmla="*/ 9 w 99"/>
              <a:gd name="T39" fmla="*/ 45 h 94"/>
              <a:gd name="T40" fmla="*/ 0 w 99"/>
              <a:gd name="T41" fmla="*/ 89 h 94"/>
              <a:gd name="T42" fmla="*/ 5 w 99"/>
              <a:gd name="T43" fmla="*/ 89 h 94"/>
              <a:gd name="T44" fmla="*/ 14 w 99"/>
              <a:gd name="T45" fmla="*/ 94 h 94"/>
              <a:gd name="T46" fmla="*/ 18 w 99"/>
              <a:gd name="T47" fmla="*/ 71 h 94"/>
              <a:gd name="T48" fmla="*/ 27 w 99"/>
              <a:gd name="T49" fmla="*/ 45 h 94"/>
              <a:gd name="T50" fmla="*/ 27 w 99"/>
              <a:gd name="T51" fmla="*/ 76 h 94"/>
              <a:gd name="T52" fmla="*/ 18 w 99"/>
              <a:gd name="T53" fmla="*/ 80 h 94"/>
              <a:gd name="T54" fmla="*/ 23 w 99"/>
              <a:gd name="T55" fmla="*/ 94 h 94"/>
              <a:gd name="T56" fmla="*/ 32 w 99"/>
              <a:gd name="T57" fmla="*/ 89 h 94"/>
              <a:gd name="T58" fmla="*/ 41 w 99"/>
              <a:gd name="T59" fmla="*/ 89 h 94"/>
              <a:gd name="T60" fmla="*/ 50 w 99"/>
              <a:gd name="T61" fmla="*/ 94 h 94"/>
              <a:gd name="T62" fmla="*/ 72 w 99"/>
              <a:gd name="T63" fmla="*/ 71 h 94"/>
              <a:gd name="T64" fmla="*/ 81 w 99"/>
              <a:gd name="T65" fmla="*/ 85 h 94"/>
              <a:gd name="T66" fmla="*/ 94 w 99"/>
              <a:gd name="T67" fmla="*/ 94 h 94"/>
              <a:gd name="T68" fmla="*/ 99 w 99"/>
              <a:gd name="T69" fmla="*/ 85 h 94"/>
              <a:gd name="T70" fmla="*/ 81 w 99"/>
              <a:gd name="T71" fmla="*/ 62 h 94"/>
              <a:gd name="T72" fmla="*/ 99 w 99"/>
              <a:gd name="T73" fmla="*/ 53 h 94"/>
              <a:gd name="T74" fmla="*/ 76 w 99"/>
              <a:gd name="T75" fmla="*/ 40 h 94"/>
              <a:gd name="T76" fmla="*/ 94 w 99"/>
              <a:gd name="T77" fmla="*/ 31 h 94"/>
              <a:gd name="T78" fmla="*/ 67 w 99"/>
              <a:gd name="T79" fmla="*/ 31 h 94"/>
              <a:gd name="T80" fmla="*/ 67 w 99"/>
              <a:gd name="T81" fmla="*/ 27 h 94"/>
              <a:gd name="T82" fmla="*/ 54 w 99"/>
              <a:gd name="T83" fmla="*/ 22 h 94"/>
              <a:gd name="T84" fmla="*/ 50 w 99"/>
              <a:gd name="T85" fmla="*/ 36 h 94"/>
              <a:gd name="T86" fmla="*/ 41 w 99"/>
              <a:gd name="T87" fmla="*/ 49 h 94"/>
              <a:gd name="T88" fmla="*/ 45 w 99"/>
              <a:gd name="T89" fmla="*/ 49 h 94"/>
              <a:gd name="T90" fmla="*/ 54 w 99"/>
              <a:gd name="T91" fmla="*/ 53 h 94"/>
              <a:gd name="T92" fmla="*/ 63 w 99"/>
              <a:gd name="T93" fmla="*/ 40 h 94"/>
              <a:gd name="T94" fmla="*/ 45 w 99"/>
              <a:gd name="T95" fmla="*/ 53 h 94"/>
              <a:gd name="T96" fmla="*/ 63 w 99"/>
              <a:gd name="T97" fmla="*/ 62 h 94"/>
              <a:gd name="T98" fmla="*/ 63 w 99"/>
              <a:gd name="T99" fmla="*/ 62 h 94"/>
              <a:gd name="T100" fmla="*/ 41 w 99"/>
              <a:gd name="T101" fmla="*/ 85 h 94"/>
              <a:gd name="T102" fmla="*/ 41 w 99"/>
              <a:gd name="T103" fmla="*/ 85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9" h="94">
                <a:moveTo>
                  <a:pt x="14" y="13"/>
                </a:moveTo>
                <a:lnTo>
                  <a:pt x="14" y="13"/>
                </a:lnTo>
                <a:lnTo>
                  <a:pt x="27" y="13"/>
                </a:lnTo>
                <a:lnTo>
                  <a:pt x="27" y="13"/>
                </a:lnTo>
                <a:lnTo>
                  <a:pt x="27" y="0"/>
                </a:lnTo>
                <a:lnTo>
                  <a:pt x="27" y="0"/>
                </a:lnTo>
                <a:lnTo>
                  <a:pt x="14" y="4"/>
                </a:lnTo>
                <a:lnTo>
                  <a:pt x="14" y="4"/>
                </a:lnTo>
                <a:lnTo>
                  <a:pt x="14" y="13"/>
                </a:lnTo>
                <a:lnTo>
                  <a:pt x="14" y="13"/>
                </a:lnTo>
                <a:lnTo>
                  <a:pt x="14" y="13"/>
                </a:lnTo>
                <a:close/>
                <a:moveTo>
                  <a:pt x="41" y="85"/>
                </a:moveTo>
                <a:lnTo>
                  <a:pt x="41" y="36"/>
                </a:lnTo>
                <a:lnTo>
                  <a:pt x="23" y="36"/>
                </a:lnTo>
                <a:lnTo>
                  <a:pt x="23" y="27"/>
                </a:lnTo>
                <a:lnTo>
                  <a:pt x="41" y="27"/>
                </a:lnTo>
                <a:lnTo>
                  <a:pt x="36" y="31"/>
                </a:lnTo>
                <a:lnTo>
                  <a:pt x="36" y="31"/>
                </a:lnTo>
                <a:lnTo>
                  <a:pt x="45" y="36"/>
                </a:lnTo>
                <a:lnTo>
                  <a:pt x="45" y="36"/>
                </a:lnTo>
                <a:lnTo>
                  <a:pt x="54" y="18"/>
                </a:lnTo>
                <a:lnTo>
                  <a:pt x="99" y="18"/>
                </a:lnTo>
                <a:lnTo>
                  <a:pt x="99" y="9"/>
                </a:lnTo>
                <a:lnTo>
                  <a:pt x="63" y="9"/>
                </a:lnTo>
                <a:lnTo>
                  <a:pt x="63" y="9"/>
                </a:lnTo>
                <a:lnTo>
                  <a:pt x="63" y="4"/>
                </a:lnTo>
                <a:lnTo>
                  <a:pt x="63" y="4"/>
                </a:lnTo>
                <a:lnTo>
                  <a:pt x="63" y="0"/>
                </a:lnTo>
                <a:lnTo>
                  <a:pt x="63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41" y="22"/>
                </a:lnTo>
                <a:lnTo>
                  <a:pt x="41" y="13"/>
                </a:lnTo>
                <a:lnTo>
                  <a:pt x="0" y="13"/>
                </a:lnTo>
                <a:lnTo>
                  <a:pt x="0" y="27"/>
                </a:lnTo>
                <a:lnTo>
                  <a:pt x="9" y="27"/>
                </a:lnTo>
                <a:lnTo>
                  <a:pt x="9" y="45"/>
                </a:lnTo>
                <a:lnTo>
                  <a:pt x="9" y="45"/>
                </a:lnTo>
                <a:lnTo>
                  <a:pt x="9" y="71"/>
                </a:lnTo>
                <a:lnTo>
                  <a:pt x="0" y="89"/>
                </a:lnTo>
                <a:lnTo>
                  <a:pt x="0" y="89"/>
                </a:lnTo>
                <a:lnTo>
                  <a:pt x="5" y="89"/>
                </a:lnTo>
                <a:lnTo>
                  <a:pt x="5" y="89"/>
                </a:lnTo>
                <a:lnTo>
                  <a:pt x="14" y="94"/>
                </a:lnTo>
                <a:lnTo>
                  <a:pt x="14" y="94"/>
                </a:lnTo>
                <a:lnTo>
                  <a:pt x="18" y="71"/>
                </a:lnTo>
                <a:lnTo>
                  <a:pt x="23" y="45"/>
                </a:lnTo>
                <a:lnTo>
                  <a:pt x="27" y="45"/>
                </a:lnTo>
                <a:lnTo>
                  <a:pt x="27" y="76"/>
                </a:lnTo>
                <a:lnTo>
                  <a:pt x="27" y="76"/>
                </a:lnTo>
                <a:lnTo>
                  <a:pt x="27" y="80"/>
                </a:lnTo>
                <a:lnTo>
                  <a:pt x="18" y="80"/>
                </a:lnTo>
                <a:lnTo>
                  <a:pt x="18" y="80"/>
                </a:lnTo>
                <a:lnTo>
                  <a:pt x="23" y="94"/>
                </a:lnTo>
                <a:lnTo>
                  <a:pt x="23" y="94"/>
                </a:lnTo>
                <a:lnTo>
                  <a:pt x="32" y="89"/>
                </a:lnTo>
                <a:lnTo>
                  <a:pt x="41" y="89"/>
                </a:lnTo>
                <a:lnTo>
                  <a:pt x="41" y="89"/>
                </a:lnTo>
                <a:lnTo>
                  <a:pt x="50" y="94"/>
                </a:lnTo>
                <a:lnTo>
                  <a:pt x="50" y="94"/>
                </a:lnTo>
                <a:lnTo>
                  <a:pt x="63" y="85"/>
                </a:lnTo>
                <a:lnTo>
                  <a:pt x="72" y="71"/>
                </a:lnTo>
                <a:lnTo>
                  <a:pt x="72" y="71"/>
                </a:lnTo>
                <a:lnTo>
                  <a:pt x="81" y="85"/>
                </a:lnTo>
                <a:lnTo>
                  <a:pt x="94" y="94"/>
                </a:lnTo>
                <a:lnTo>
                  <a:pt x="94" y="94"/>
                </a:lnTo>
                <a:lnTo>
                  <a:pt x="99" y="85"/>
                </a:lnTo>
                <a:lnTo>
                  <a:pt x="99" y="85"/>
                </a:lnTo>
                <a:lnTo>
                  <a:pt x="85" y="76"/>
                </a:lnTo>
                <a:lnTo>
                  <a:pt x="81" y="62"/>
                </a:lnTo>
                <a:lnTo>
                  <a:pt x="99" y="62"/>
                </a:lnTo>
                <a:lnTo>
                  <a:pt x="99" y="53"/>
                </a:lnTo>
                <a:lnTo>
                  <a:pt x="76" y="53"/>
                </a:lnTo>
                <a:lnTo>
                  <a:pt x="76" y="40"/>
                </a:lnTo>
                <a:lnTo>
                  <a:pt x="94" y="40"/>
                </a:lnTo>
                <a:lnTo>
                  <a:pt x="94" y="31"/>
                </a:lnTo>
                <a:lnTo>
                  <a:pt x="67" y="31"/>
                </a:lnTo>
                <a:lnTo>
                  <a:pt x="67" y="31"/>
                </a:lnTo>
                <a:lnTo>
                  <a:pt x="67" y="31"/>
                </a:lnTo>
                <a:lnTo>
                  <a:pt x="67" y="27"/>
                </a:lnTo>
                <a:lnTo>
                  <a:pt x="67" y="27"/>
                </a:lnTo>
                <a:lnTo>
                  <a:pt x="54" y="22"/>
                </a:lnTo>
                <a:lnTo>
                  <a:pt x="54" y="22"/>
                </a:lnTo>
                <a:lnTo>
                  <a:pt x="50" y="36"/>
                </a:lnTo>
                <a:lnTo>
                  <a:pt x="41" y="49"/>
                </a:lnTo>
                <a:lnTo>
                  <a:pt x="41" y="49"/>
                </a:lnTo>
                <a:lnTo>
                  <a:pt x="45" y="49"/>
                </a:lnTo>
                <a:lnTo>
                  <a:pt x="45" y="49"/>
                </a:lnTo>
                <a:lnTo>
                  <a:pt x="54" y="53"/>
                </a:lnTo>
                <a:lnTo>
                  <a:pt x="54" y="53"/>
                </a:lnTo>
                <a:lnTo>
                  <a:pt x="58" y="40"/>
                </a:lnTo>
                <a:lnTo>
                  <a:pt x="63" y="40"/>
                </a:lnTo>
                <a:lnTo>
                  <a:pt x="63" y="53"/>
                </a:lnTo>
                <a:lnTo>
                  <a:pt x="45" y="53"/>
                </a:lnTo>
                <a:lnTo>
                  <a:pt x="45" y="62"/>
                </a:lnTo>
                <a:lnTo>
                  <a:pt x="63" y="62"/>
                </a:lnTo>
                <a:lnTo>
                  <a:pt x="63" y="62"/>
                </a:lnTo>
                <a:lnTo>
                  <a:pt x="63" y="62"/>
                </a:lnTo>
                <a:lnTo>
                  <a:pt x="54" y="76"/>
                </a:lnTo>
                <a:lnTo>
                  <a:pt x="41" y="85"/>
                </a:lnTo>
                <a:lnTo>
                  <a:pt x="41" y="85"/>
                </a:lnTo>
                <a:lnTo>
                  <a:pt x="41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 noEditPoints="1"/>
          </p:cNvSpPr>
          <p:nvPr/>
        </p:nvSpPr>
        <p:spPr bwMode="auto">
          <a:xfrm>
            <a:off x="8551863" y="5310981"/>
            <a:ext cx="155575" cy="149225"/>
          </a:xfrm>
          <a:custGeom>
            <a:avLst/>
            <a:gdLst>
              <a:gd name="T0" fmla="*/ 40 w 98"/>
              <a:gd name="T1" fmla="*/ 4 h 94"/>
              <a:gd name="T2" fmla="*/ 40 w 98"/>
              <a:gd name="T3" fmla="*/ 0 h 94"/>
              <a:gd name="T4" fmla="*/ 40 w 98"/>
              <a:gd name="T5" fmla="*/ 0 h 94"/>
              <a:gd name="T6" fmla="*/ 26 w 98"/>
              <a:gd name="T7" fmla="*/ 0 h 94"/>
              <a:gd name="T8" fmla="*/ 0 w 98"/>
              <a:gd name="T9" fmla="*/ 9 h 94"/>
              <a:gd name="T10" fmla="*/ 26 w 98"/>
              <a:gd name="T11" fmla="*/ 22 h 94"/>
              <a:gd name="T12" fmla="*/ 40 w 98"/>
              <a:gd name="T13" fmla="*/ 31 h 94"/>
              <a:gd name="T14" fmla="*/ 57 w 98"/>
              <a:gd name="T15" fmla="*/ 22 h 94"/>
              <a:gd name="T16" fmla="*/ 71 w 98"/>
              <a:gd name="T17" fmla="*/ 31 h 94"/>
              <a:gd name="T18" fmla="*/ 98 w 98"/>
              <a:gd name="T19" fmla="*/ 22 h 94"/>
              <a:gd name="T20" fmla="*/ 71 w 98"/>
              <a:gd name="T21" fmla="*/ 9 h 94"/>
              <a:gd name="T22" fmla="*/ 71 w 98"/>
              <a:gd name="T23" fmla="*/ 9 h 94"/>
              <a:gd name="T24" fmla="*/ 71 w 98"/>
              <a:gd name="T25" fmla="*/ 4 h 94"/>
              <a:gd name="T26" fmla="*/ 71 w 98"/>
              <a:gd name="T27" fmla="*/ 0 h 94"/>
              <a:gd name="T28" fmla="*/ 57 w 98"/>
              <a:gd name="T29" fmla="*/ 0 h 94"/>
              <a:gd name="T30" fmla="*/ 40 w 98"/>
              <a:gd name="T31" fmla="*/ 9 h 94"/>
              <a:gd name="T32" fmla="*/ 40 w 98"/>
              <a:gd name="T33" fmla="*/ 9 h 94"/>
              <a:gd name="T34" fmla="*/ 40 w 98"/>
              <a:gd name="T35" fmla="*/ 4 h 94"/>
              <a:gd name="T36" fmla="*/ 26 w 98"/>
              <a:gd name="T37" fmla="*/ 94 h 94"/>
              <a:gd name="T38" fmla="*/ 71 w 98"/>
              <a:gd name="T39" fmla="*/ 89 h 94"/>
              <a:gd name="T40" fmla="*/ 84 w 98"/>
              <a:gd name="T41" fmla="*/ 94 h 94"/>
              <a:gd name="T42" fmla="*/ 13 w 98"/>
              <a:gd name="T43" fmla="*/ 36 h 94"/>
              <a:gd name="T44" fmla="*/ 26 w 98"/>
              <a:gd name="T45" fmla="*/ 94 h 94"/>
              <a:gd name="T46" fmla="*/ 57 w 98"/>
              <a:gd name="T47" fmla="*/ 45 h 94"/>
              <a:gd name="T48" fmla="*/ 71 w 98"/>
              <a:gd name="T49" fmla="*/ 58 h 94"/>
              <a:gd name="T50" fmla="*/ 57 w 98"/>
              <a:gd name="T51" fmla="*/ 45 h 94"/>
              <a:gd name="T52" fmla="*/ 40 w 98"/>
              <a:gd name="T53" fmla="*/ 45 h 94"/>
              <a:gd name="T54" fmla="*/ 26 w 98"/>
              <a:gd name="T55" fmla="*/ 58 h 94"/>
              <a:gd name="T56" fmla="*/ 40 w 98"/>
              <a:gd name="T57" fmla="*/ 45 h 94"/>
              <a:gd name="T58" fmla="*/ 40 w 98"/>
              <a:gd name="T59" fmla="*/ 67 h 94"/>
              <a:gd name="T60" fmla="*/ 26 w 98"/>
              <a:gd name="T61" fmla="*/ 80 h 94"/>
              <a:gd name="T62" fmla="*/ 40 w 98"/>
              <a:gd name="T63" fmla="*/ 67 h 94"/>
              <a:gd name="T64" fmla="*/ 71 w 98"/>
              <a:gd name="T65" fmla="*/ 80 h 94"/>
              <a:gd name="T66" fmla="*/ 57 w 98"/>
              <a:gd name="T67" fmla="*/ 67 h 94"/>
              <a:gd name="T68" fmla="*/ 71 w 98"/>
              <a:gd name="T69" fmla="*/ 8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8" h="94">
                <a:moveTo>
                  <a:pt x="40" y="4"/>
                </a:moveTo>
                <a:lnTo>
                  <a:pt x="40" y="4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1" y="0"/>
                </a:lnTo>
                <a:lnTo>
                  <a:pt x="26" y="0"/>
                </a:lnTo>
                <a:lnTo>
                  <a:pt x="26" y="9"/>
                </a:lnTo>
                <a:lnTo>
                  <a:pt x="0" y="9"/>
                </a:lnTo>
                <a:lnTo>
                  <a:pt x="0" y="22"/>
                </a:lnTo>
                <a:lnTo>
                  <a:pt x="26" y="22"/>
                </a:lnTo>
                <a:lnTo>
                  <a:pt x="26" y="31"/>
                </a:lnTo>
                <a:lnTo>
                  <a:pt x="40" y="31"/>
                </a:lnTo>
                <a:lnTo>
                  <a:pt x="40" y="22"/>
                </a:lnTo>
                <a:lnTo>
                  <a:pt x="57" y="22"/>
                </a:lnTo>
                <a:lnTo>
                  <a:pt x="57" y="31"/>
                </a:lnTo>
                <a:lnTo>
                  <a:pt x="71" y="31"/>
                </a:lnTo>
                <a:lnTo>
                  <a:pt x="71" y="22"/>
                </a:lnTo>
                <a:lnTo>
                  <a:pt x="98" y="22"/>
                </a:lnTo>
                <a:lnTo>
                  <a:pt x="98" y="9"/>
                </a:lnTo>
                <a:lnTo>
                  <a:pt x="71" y="9"/>
                </a:lnTo>
                <a:lnTo>
                  <a:pt x="71" y="9"/>
                </a:lnTo>
                <a:lnTo>
                  <a:pt x="71" y="9"/>
                </a:lnTo>
                <a:lnTo>
                  <a:pt x="71" y="4"/>
                </a:lnTo>
                <a:lnTo>
                  <a:pt x="71" y="4"/>
                </a:lnTo>
                <a:lnTo>
                  <a:pt x="71" y="0"/>
                </a:lnTo>
                <a:lnTo>
                  <a:pt x="71" y="0"/>
                </a:lnTo>
                <a:lnTo>
                  <a:pt x="66" y="0"/>
                </a:lnTo>
                <a:lnTo>
                  <a:pt x="57" y="0"/>
                </a:lnTo>
                <a:lnTo>
                  <a:pt x="57" y="9"/>
                </a:lnTo>
                <a:lnTo>
                  <a:pt x="40" y="9"/>
                </a:lnTo>
                <a:lnTo>
                  <a:pt x="40" y="9"/>
                </a:lnTo>
                <a:lnTo>
                  <a:pt x="40" y="9"/>
                </a:lnTo>
                <a:lnTo>
                  <a:pt x="40" y="4"/>
                </a:lnTo>
                <a:lnTo>
                  <a:pt x="40" y="4"/>
                </a:lnTo>
                <a:lnTo>
                  <a:pt x="40" y="4"/>
                </a:lnTo>
                <a:close/>
                <a:moveTo>
                  <a:pt x="26" y="94"/>
                </a:moveTo>
                <a:lnTo>
                  <a:pt x="26" y="89"/>
                </a:lnTo>
                <a:lnTo>
                  <a:pt x="71" y="89"/>
                </a:lnTo>
                <a:lnTo>
                  <a:pt x="71" y="94"/>
                </a:lnTo>
                <a:lnTo>
                  <a:pt x="84" y="94"/>
                </a:lnTo>
                <a:lnTo>
                  <a:pt x="84" y="36"/>
                </a:lnTo>
                <a:lnTo>
                  <a:pt x="13" y="36"/>
                </a:lnTo>
                <a:lnTo>
                  <a:pt x="13" y="94"/>
                </a:lnTo>
                <a:lnTo>
                  <a:pt x="26" y="94"/>
                </a:lnTo>
                <a:lnTo>
                  <a:pt x="26" y="94"/>
                </a:lnTo>
                <a:close/>
                <a:moveTo>
                  <a:pt x="57" y="45"/>
                </a:moveTo>
                <a:lnTo>
                  <a:pt x="71" y="45"/>
                </a:lnTo>
                <a:lnTo>
                  <a:pt x="71" y="58"/>
                </a:lnTo>
                <a:lnTo>
                  <a:pt x="57" y="58"/>
                </a:lnTo>
                <a:lnTo>
                  <a:pt x="57" y="45"/>
                </a:lnTo>
                <a:lnTo>
                  <a:pt x="57" y="45"/>
                </a:lnTo>
                <a:close/>
                <a:moveTo>
                  <a:pt x="40" y="45"/>
                </a:moveTo>
                <a:lnTo>
                  <a:pt x="40" y="58"/>
                </a:lnTo>
                <a:lnTo>
                  <a:pt x="26" y="58"/>
                </a:lnTo>
                <a:lnTo>
                  <a:pt x="26" y="45"/>
                </a:lnTo>
                <a:lnTo>
                  <a:pt x="40" y="45"/>
                </a:lnTo>
                <a:lnTo>
                  <a:pt x="40" y="45"/>
                </a:lnTo>
                <a:close/>
                <a:moveTo>
                  <a:pt x="40" y="67"/>
                </a:moveTo>
                <a:lnTo>
                  <a:pt x="40" y="80"/>
                </a:lnTo>
                <a:lnTo>
                  <a:pt x="26" y="80"/>
                </a:lnTo>
                <a:lnTo>
                  <a:pt x="26" y="67"/>
                </a:lnTo>
                <a:lnTo>
                  <a:pt x="40" y="67"/>
                </a:lnTo>
                <a:lnTo>
                  <a:pt x="40" y="67"/>
                </a:lnTo>
                <a:close/>
                <a:moveTo>
                  <a:pt x="71" y="80"/>
                </a:moveTo>
                <a:lnTo>
                  <a:pt x="57" y="80"/>
                </a:lnTo>
                <a:lnTo>
                  <a:pt x="57" y="67"/>
                </a:lnTo>
                <a:lnTo>
                  <a:pt x="71" y="67"/>
                </a:lnTo>
                <a:lnTo>
                  <a:pt x="71" y="80"/>
                </a:lnTo>
                <a:lnTo>
                  <a:pt x="71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8721725" y="5310981"/>
            <a:ext cx="155575" cy="155575"/>
          </a:xfrm>
          <a:custGeom>
            <a:avLst/>
            <a:gdLst>
              <a:gd name="T0" fmla="*/ 13 w 98"/>
              <a:gd name="T1" fmla="*/ 13 h 98"/>
              <a:gd name="T2" fmla="*/ 26 w 98"/>
              <a:gd name="T3" fmla="*/ 13 h 98"/>
              <a:gd name="T4" fmla="*/ 26 w 98"/>
              <a:gd name="T5" fmla="*/ 0 h 98"/>
              <a:gd name="T6" fmla="*/ 13 w 98"/>
              <a:gd name="T7" fmla="*/ 4 h 98"/>
              <a:gd name="T8" fmla="*/ 13 w 98"/>
              <a:gd name="T9" fmla="*/ 13 h 98"/>
              <a:gd name="T10" fmla="*/ 40 w 98"/>
              <a:gd name="T11" fmla="*/ 85 h 98"/>
              <a:gd name="T12" fmla="*/ 22 w 98"/>
              <a:gd name="T13" fmla="*/ 36 h 98"/>
              <a:gd name="T14" fmla="*/ 40 w 98"/>
              <a:gd name="T15" fmla="*/ 27 h 98"/>
              <a:gd name="T16" fmla="*/ 35 w 98"/>
              <a:gd name="T17" fmla="*/ 31 h 98"/>
              <a:gd name="T18" fmla="*/ 44 w 98"/>
              <a:gd name="T19" fmla="*/ 36 h 98"/>
              <a:gd name="T20" fmla="*/ 98 w 98"/>
              <a:gd name="T21" fmla="*/ 18 h 98"/>
              <a:gd name="T22" fmla="*/ 62 w 98"/>
              <a:gd name="T23" fmla="*/ 9 h 98"/>
              <a:gd name="T24" fmla="*/ 62 w 98"/>
              <a:gd name="T25" fmla="*/ 4 h 98"/>
              <a:gd name="T26" fmla="*/ 62 w 98"/>
              <a:gd name="T27" fmla="*/ 0 h 98"/>
              <a:gd name="T28" fmla="*/ 49 w 98"/>
              <a:gd name="T29" fmla="*/ 0 h 98"/>
              <a:gd name="T30" fmla="*/ 49 w 98"/>
              <a:gd name="T31" fmla="*/ 4 h 98"/>
              <a:gd name="T32" fmla="*/ 40 w 98"/>
              <a:gd name="T33" fmla="*/ 22 h 98"/>
              <a:gd name="T34" fmla="*/ 0 w 98"/>
              <a:gd name="T35" fmla="*/ 13 h 98"/>
              <a:gd name="T36" fmla="*/ 8 w 98"/>
              <a:gd name="T37" fmla="*/ 27 h 98"/>
              <a:gd name="T38" fmla="*/ 8 w 98"/>
              <a:gd name="T39" fmla="*/ 45 h 98"/>
              <a:gd name="T40" fmla="*/ 0 w 98"/>
              <a:gd name="T41" fmla="*/ 89 h 98"/>
              <a:gd name="T42" fmla="*/ 4 w 98"/>
              <a:gd name="T43" fmla="*/ 89 h 98"/>
              <a:gd name="T44" fmla="*/ 13 w 98"/>
              <a:gd name="T45" fmla="*/ 94 h 98"/>
              <a:gd name="T46" fmla="*/ 17 w 98"/>
              <a:gd name="T47" fmla="*/ 71 h 98"/>
              <a:gd name="T48" fmla="*/ 26 w 98"/>
              <a:gd name="T49" fmla="*/ 45 h 98"/>
              <a:gd name="T50" fmla="*/ 26 w 98"/>
              <a:gd name="T51" fmla="*/ 76 h 98"/>
              <a:gd name="T52" fmla="*/ 17 w 98"/>
              <a:gd name="T53" fmla="*/ 80 h 98"/>
              <a:gd name="T54" fmla="*/ 22 w 98"/>
              <a:gd name="T55" fmla="*/ 94 h 98"/>
              <a:gd name="T56" fmla="*/ 31 w 98"/>
              <a:gd name="T57" fmla="*/ 89 h 98"/>
              <a:gd name="T58" fmla="*/ 40 w 98"/>
              <a:gd name="T59" fmla="*/ 89 h 98"/>
              <a:gd name="T60" fmla="*/ 49 w 98"/>
              <a:gd name="T61" fmla="*/ 98 h 98"/>
              <a:gd name="T62" fmla="*/ 71 w 98"/>
              <a:gd name="T63" fmla="*/ 71 h 98"/>
              <a:gd name="T64" fmla="*/ 80 w 98"/>
              <a:gd name="T65" fmla="*/ 85 h 98"/>
              <a:gd name="T66" fmla="*/ 93 w 98"/>
              <a:gd name="T67" fmla="*/ 94 h 98"/>
              <a:gd name="T68" fmla="*/ 98 w 98"/>
              <a:gd name="T69" fmla="*/ 85 h 98"/>
              <a:gd name="T70" fmla="*/ 80 w 98"/>
              <a:gd name="T71" fmla="*/ 62 h 98"/>
              <a:gd name="T72" fmla="*/ 98 w 98"/>
              <a:gd name="T73" fmla="*/ 53 h 98"/>
              <a:gd name="T74" fmla="*/ 75 w 98"/>
              <a:gd name="T75" fmla="*/ 40 h 98"/>
              <a:gd name="T76" fmla="*/ 93 w 98"/>
              <a:gd name="T77" fmla="*/ 31 h 98"/>
              <a:gd name="T78" fmla="*/ 66 w 98"/>
              <a:gd name="T79" fmla="*/ 31 h 98"/>
              <a:gd name="T80" fmla="*/ 66 w 98"/>
              <a:gd name="T81" fmla="*/ 27 h 98"/>
              <a:gd name="T82" fmla="*/ 53 w 98"/>
              <a:gd name="T83" fmla="*/ 22 h 98"/>
              <a:gd name="T84" fmla="*/ 49 w 98"/>
              <a:gd name="T85" fmla="*/ 36 h 98"/>
              <a:gd name="T86" fmla="*/ 40 w 98"/>
              <a:gd name="T87" fmla="*/ 49 h 98"/>
              <a:gd name="T88" fmla="*/ 44 w 98"/>
              <a:gd name="T89" fmla="*/ 49 h 98"/>
              <a:gd name="T90" fmla="*/ 53 w 98"/>
              <a:gd name="T91" fmla="*/ 53 h 98"/>
              <a:gd name="T92" fmla="*/ 62 w 98"/>
              <a:gd name="T93" fmla="*/ 40 h 98"/>
              <a:gd name="T94" fmla="*/ 44 w 98"/>
              <a:gd name="T95" fmla="*/ 53 h 98"/>
              <a:gd name="T96" fmla="*/ 62 w 98"/>
              <a:gd name="T97" fmla="*/ 62 h 98"/>
              <a:gd name="T98" fmla="*/ 62 w 98"/>
              <a:gd name="T99" fmla="*/ 62 h 98"/>
              <a:gd name="T100" fmla="*/ 40 w 98"/>
              <a:gd name="T101" fmla="*/ 85 h 98"/>
              <a:gd name="T102" fmla="*/ 40 w 98"/>
              <a:gd name="T103" fmla="*/ 8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8" h="98">
                <a:moveTo>
                  <a:pt x="13" y="13"/>
                </a:moveTo>
                <a:lnTo>
                  <a:pt x="13" y="13"/>
                </a:lnTo>
                <a:lnTo>
                  <a:pt x="26" y="13"/>
                </a:lnTo>
                <a:lnTo>
                  <a:pt x="26" y="13"/>
                </a:lnTo>
                <a:lnTo>
                  <a:pt x="26" y="0"/>
                </a:lnTo>
                <a:lnTo>
                  <a:pt x="26" y="0"/>
                </a:lnTo>
                <a:lnTo>
                  <a:pt x="13" y="4"/>
                </a:lnTo>
                <a:lnTo>
                  <a:pt x="13" y="4"/>
                </a:lnTo>
                <a:lnTo>
                  <a:pt x="13" y="13"/>
                </a:lnTo>
                <a:lnTo>
                  <a:pt x="13" y="13"/>
                </a:lnTo>
                <a:lnTo>
                  <a:pt x="13" y="13"/>
                </a:lnTo>
                <a:close/>
                <a:moveTo>
                  <a:pt x="40" y="85"/>
                </a:moveTo>
                <a:lnTo>
                  <a:pt x="40" y="36"/>
                </a:lnTo>
                <a:lnTo>
                  <a:pt x="22" y="36"/>
                </a:lnTo>
                <a:lnTo>
                  <a:pt x="22" y="27"/>
                </a:lnTo>
                <a:lnTo>
                  <a:pt x="40" y="27"/>
                </a:lnTo>
                <a:lnTo>
                  <a:pt x="35" y="31"/>
                </a:lnTo>
                <a:lnTo>
                  <a:pt x="35" y="31"/>
                </a:lnTo>
                <a:lnTo>
                  <a:pt x="44" y="36"/>
                </a:lnTo>
                <a:lnTo>
                  <a:pt x="44" y="36"/>
                </a:lnTo>
                <a:lnTo>
                  <a:pt x="53" y="18"/>
                </a:lnTo>
                <a:lnTo>
                  <a:pt x="98" y="18"/>
                </a:lnTo>
                <a:lnTo>
                  <a:pt x="98" y="9"/>
                </a:lnTo>
                <a:lnTo>
                  <a:pt x="62" y="9"/>
                </a:lnTo>
                <a:lnTo>
                  <a:pt x="62" y="9"/>
                </a:lnTo>
                <a:lnTo>
                  <a:pt x="62" y="4"/>
                </a:lnTo>
                <a:lnTo>
                  <a:pt x="62" y="4"/>
                </a:lnTo>
                <a:lnTo>
                  <a:pt x="62" y="0"/>
                </a:lnTo>
                <a:lnTo>
                  <a:pt x="62" y="0"/>
                </a:lnTo>
                <a:lnTo>
                  <a:pt x="49" y="0"/>
                </a:lnTo>
                <a:lnTo>
                  <a:pt x="49" y="0"/>
                </a:lnTo>
                <a:lnTo>
                  <a:pt x="49" y="4"/>
                </a:lnTo>
                <a:lnTo>
                  <a:pt x="49" y="4"/>
                </a:lnTo>
                <a:lnTo>
                  <a:pt x="40" y="22"/>
                </a:lnTo>
                <a:lnTo>
                  <a:pt x="40" y="13"/>
                </a:lnTo>
                <a:lnTo>
                  <a:pt x="0" y="13"/>
                </a:lnTo>
                <a:lnTo>
                  <a:pt x="0" y="27"/>
                </a:lnTo>
                <a:lnTo>
                  <a:pt x="8" y="27"/>
                </a:lnTo>
                <a:lnTo>
                  <a:pt x="8" y="45"/>
                </a:lnTo>
                <a:lnTo>
                  <a:pt x="8" y="45"/>
                </a:lnTo>
                <a:lnTo>
                  <a:pt x="8" y="71"/>
                </a:lnTo>
                <a:lnTo>
                  <a:pt x="0" y="89"/>
                </a:lnTo>
                <a:lnTo>
                  <a:pt x="0" y="89"/>
                </a:lnTo>
                <a:lnTo>
                  <a:pt x="4" y="89"/>
                </a:lnTo>
                <a:lnTo>
                  <a:pt x="4" y="89"/>
                </a:lnTo>
                <a:lnTo>
                  <a:pt x="13" y="94"/>
                </a:lnTo>
                <a:lnTo>
                  <a:pt x="13" y="94"/>
                </a:lnTo>
                <a:lnTo>
                  <a:pt x="17" y="71"/>
                </a:lnTo>
                <a:lnTo>
                  <a:pt x="22" y="45"/>
                </a:lnTo>
                <a:lnTo>
                  <a:pt x="26" y="45"/>
                </a:lnTo>
                <a:lnTo>
                  <a:pt x="26" y="76"/>
                </a:lnTo>
                <a:lnTo>
                  <a:pt x="26" y="76"/>
                </a:lnTo>
                <a:lnTo>
                  <a:pt x="26" y="80"/>
                </a:lnTo>
                <a:lnTo>
                  <a:pt x="17" y="80"/>
                </a:lnTo>
                <a:lnTo>
                  <a:pt x="17" y="80"/>
                </a:lnTo>
                <a:lnTo>
                  <a:pt x="22" y="94"/>
                </a:lnTo>
                <a:lnTo>
                  <a:pt x="22" y="94"/>
                </a:lnTo>
                <a:lnTo>
                  <a:pt x="31" y="89"/>
                </a:lnTo>
                <a:lnTo>
                  <a:pt x="40" y="89"/>
                </a:lnTo>
                <a:lnTo>
                  <a:pt x="40" y="89"/>
                </a:lnTo>
                <a:lnTo>
                  <a:pt x="49" y="98"/>
                </a:lnTo>
                <a:lnTo>
                  <a:pt x="49" y="98"/>
                </a:lnTo>
                <a:lnTo>
                  <a:pt x="62" y="85"/>
                </a:lnTo>
                <a:lnTo>
                  <a:pt x="71" y="71"/>
                </a:lnTo>
                <a:lnTo>
                  <a:pt x="71" y="71"/>
                </a:lnTo>
                <a:lnTo>
                  <a:pt x="80" y="85"/>
                </a:lnTo>
                <a:lnTo>
                  <a:pt x="93" y="94"/>
                </a:lnTo>
                <a:lnTo>
                  <a:pt x="93" y="94"/>
                </a:lnTo>
                <a:lnTo>
                  <a:pt x="98" y="85"/>
                </a:lnTo>
                <a:lnTo>
                  <a:pt x="98" y="85"/>
                </a:lnTo>
                <a:lnTo>
                  <a:pt x="84" y="76"/>
                </a:lnTo>
                <a:lnTo>
                  <a:pt x="80" y="62"/>
                </a:lnTo>
                <a:lnTo>
                  <a:pt x="98" y="62"/>
                </a:lnTo>
                <a:lnTo>
                  <a:pt x="98" y="53"/>
                </a:lnTo>
                <a:lnTo>
                  <a:pt x="75" y="53"/>
                </a:lnTo>
                <a:lnTo>
                  <a:pt x="75" y="40"/>
                </a:lnTo>
                <a:lnTo>
                  <a:pt x="93" y="40"/>
                </a:lnTo>
                <a:lnTo>
                  <a:pt x="93" y="31"/>
                </a:lnTo>
                <a:lnTo>
                  <a:pt x="66" y="31"/>
                </a:lnTo>
                <a:lnTo>
                  <a:pt x="66" y="31"/>
                </a:lnTo>
                <a:lnTo>
                  <a:pt x="66" y="31"/>
                </a:lnTo>
                <a:lnTo>
                  <a:pt x="66" y="27"/>
                </a:lnTo>
                <a:lnTo>
                  <a:pt x="66" y="27"/>
                </a:lnTo>
                <a:lnTo>
                  <a:pt x="53" y="22"/>
                </a:lnTo>
                <a:lnTo>
                  <a:pt x="53" y="22"/>
                </a:lnTo>
                <a:lnTo>
                  <a:pt x="49" y="36"/>
                </a:lnTo>
                <a:lnTo>
                  <a:pt x="40" y="49"/>
                </a:lnTo>
                <a:lnTo>
                  <a:pt x="40" y="49"/>
                </a:lnTo>
                <a:lnTo>
                  <a:pt x="44" y="49"/>
                </a:lnTo>
                <a:lnTo>
                  <a:pt x="44" y="49"/>
                </a:lnTo>
                <a:lnTo>
                  <a:pt x="53" y="53"/>
                </a:lnTo>
                <a:lnTo>
                  <a:pt x="53" y="53"/>
                </a:lnTo>
                <a:lnTo>
                  <a:pt x="58" y="40"/>
                </a:lnTo>
                <a:lnTo>
                  <a:pt x="62" y="40"/>
                </a:lnTo>
                <a:lnTo>
                  <a:pt x="62" y="53"/>
                </a:lnTo>
                <a:lnTo>
                  <a:pt x="44" y="53"/>
                </a:lnTo>
                <a:lnTo>
                  <a:pt x="44" y="62"/>
                </a:lnTo>
                <a:lnTo>
                  <a:pt x="62" y="62"/>
                </a:lnTo>
                <a:lnTo>
                  <a:pt x="62" y="62"/>
                </a:lnTo>
                <a:lnTo>
                  <a:pt x="62" y="62"/>
                </a:lnTo>
                <a:lnTo>
                  <a:pt x="53" y="76"/>
                </a:lnTo>
                <a:lnTo>
                  <a:pt x="40" y="85"/>
                </a:lnTo>
                <a:lnTo>
                  <a:pt x="40" y="85"/>
                </a:lnTo>
                <a:lnTo>
                  <a:pt x="40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 noEditPoints="1"/>
          </p:cNvSpPr>
          <p:nvPr/>
        </p:nvSpPr>
        <p:spPr bwMode="auto">
          <a:xfrm>
            <a:off x="8912225" y="5310981"/>
            <a:ext cx="112712" cy="155575"/>
          </a:xfrm>
          <a:custGeom>
            <a:avLst/>
            <a:gdLst>
              <a:gd name="T0" fmla="*/ 13 w 71"/>
              <a:gd name="T1" fmla="*/ 98 h 98"/>
              <a:gd name="T2" fmla="*/ 13 w 71"/>
              <a:gd name="T3" fmla="*/ 89 h 98"/>
              <a:gd name="T4" fmla="*/ 58 w 71"/>
              <a:gd name="T5" fmla="*/ 89 h 98"/>
              <a:gd name="T6" fmla="*/ 58 w 71"/>
              <a:gd name="T7" fmla="*/ 98 h 98"/>
              <a:gd name="T8" fmla="*/ 71 w 71"/>
              <a:gd name="T9" fmla="*/ 98 h 98"/>
              <a:gd name="T10" fmla="*/ 71 w 71"/>
              <a:gd name="T11" fmla="*/ 13 h 98"/>
              <a:gd name="T12" fmla="*/ 36 w 71"/>
              <a:gd name="T13" fmla="*/ 13 h 98"/>
              <a:gd name="T14" fmla="*/ 36 w 71"/>
              <a:gd name="T15" fmla="*/ 13 h 98"/>
              <a:gd name="T16" fmla="*/ 40 w 71"/>
              <a:gd name="T17" fmla="*/ 4 h 98"/>
              <a:gd name="T18" fmla="*/ 40 w 71"/>
              <a:gd name="T19" fmla="*/ 4 h 98"/>
              <a:gd name="T20" fmla="*/ 40 w 71"/>
              <a:gd name="T21" fmla="*/ 4 h 98"/>
              <a:gd name="T22" fmla="*/ 40 w 71"/>
              <a:gd name="T23" fmla="*/ 0 h 98"/>
              <a:gd name="T24" fmla="*/ 40 w 71"/>
              <a:gd name="T25" fmla="*/ 0 h 98"/>
              <a:gd name="T26" fmla="*/ 27 w 71"/>
              <a:gd name="T27" fmla="*/ 0 h 98"/>
              <a:gd name="T28" fmla="*/ 27 w 71"/>
              <a:gd name="T29" fmla="*/ 0 h 98"/>
              <a:gd name="T30" fmla="*/ 22 w 71"/>
              <a:gd name="T31" fmla="*/ 0 h 98"/>
              <a:gd name="T32" fmla="*/ 22 w 71"/>
              <a:gd name="T33" fmla="*/ 0 h 98"/>
              <a:gd name="T34" fmla="*/ 22 w 71"/>
              <a:gd name="T35" fmla="*/ 13 h 98"/>
              <a:gd name="T36" fmla="*/ 0 w 71"/>
              <a:gd name="T37" fmla="*/ 13 h 98"/>
              <a:gd name="T38" fmla="*/ 0 w 71"/>
              <a:gd name="T39" fmla="*/ 98 h 98"/>
              <a:gd name="T40" fmla="*/ 0 w 71"/>
              <a:gd name="T41" fmla="*/ 98 h 98"/>
              <a:gd name="T42" fmla="*/ 13 w 71"/>
              <a:gd name="T43" fmla="*/ 98 h 98"/>
              <a:gd name="T44" fmla="*/ 13 w 71"/>
              <a:gd name="T45" fmla="*/ 98 h 98"/>
              <a:gd name="T46" fmla="*/ 58 w 71"/>
              <a:gd name="T47" fmla="*/ 27 h 98"/>
              <a:gd name="T48" fmla="*/ 58 w 71"/>
              <a:gd name="T49" fmla="*/ 36 h 98"/>
              <a:gd name="T50" fmla="*/ 13 w 71"/>
              <a:gd name="T51" fmla="*/ 36 h 98"/>
              <a:gd name="T52" fmla="*/ 13 w 71"/>
              <a:gd name="T53" fmla="*/ 27 h 98"/>
              <a:gd name="T54" fmla="*/ 58 w 71"/>
              <a:gd name="T55" fmla="*/ 27 h 98"/>
              <a:gd name="T56" fmla="*/ 58 w 71"/>
              <a:gd name="T57" fmla="*/ 27 h 98"/>
              <a:gd name="T58" fmla="*/ 58 w 71"/>
              <a:gd name="T59" fmla="*/ 58 h 98"/>
              <a:gd name="T60" fmla="*/ 13 w 71"/>
              <a:gd name="T61" fmla="*/ 58 h 98"/>
              <a:gd name="T62" fmla="*/ 13 w 71"/>
              <a:gd name="T63" fmla="*/ 45 h 98"/>
              <a:gd name="T64" fmla="*/ 58 w 71"/>
              <a:gd name="T65" fmla="*/ 45 h 98"/>
              <a:gd name="T66" fmla="*/ 58 w 71"/>
              <a:gd name="T67" fmla="*/ 58 h 98"/>
              <a:gd name="T68" fmla="*/ 58 w 71"/>
              <a:gd name="T69" fmla="*/ 58 h 98"/>
              <a:gd name="T70" fmla="*/ 58 w 71"/>
              <a:gd name="T71" fmla="*/ 67 h 98"/>
              <a:gd name="T72" fmla="*/ 58 w 71"/>
              <a:gd name="T73" fmla="*/ 80 h 98"/>
              <a:gd name="T74" fmla="*/ 13 w 71"/>
              <a:gd name="T75" fmla="*/ 80 h 98"/>
              <a:gd name="T76" fmla="*/ 13 w 71"/>
              <a:gd name="T77" fmla="*/ 67 h 98"/>
              <a:gd name="T78" fmla="*/ 58 w 71"/>
              <a:gd name="T79" fmla="*/ 67 h 98"/>
              <a:gd name="T80" fmla="*/ 58 w 71"/>
              <a:gd name="T81" fmla="*/ 67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1" h="98">
                <a:moveTo>
                  <a:pt x="13" y="98"/>
                </a:moveTo>
                <a:lnTo>
                  <a:pt x="13" y="89"/>
                </a:lnTo>
                <a:lnTo>
                  <a:pt x="58" y="89"/>
                </a:lnTo>
                <a:lnTo>
                  <a:pt x="58" y="98"/>
                </a:lnTo>
                <a:lnTo>
                  <a:pt x="71" y="98"/>
                </a:lnTo>
                <a:lnTo>
                  <a:pt x="71" y="13"/>
                </a:lnTo>
                <a:lnTo>
                  <a:pt x="36" y="13"/>
                </a:lnTo>
                <a:lnTo>
                  <a:pt x="36" y="13"/>
                </a:lnTo>
                <a:lnTo>
                  <a:pt x="40" y="4"/>
                </a:lnTo>
                <a:lnTo>
                  <a:pt x="40" y="4"/>
                </a:lnTo>
                <a:lnTo>
                  <a:pt x="40" y="4"/>
                </a:lnTo>
                <a:lnTo>
                  <a:pt x="40" y="0"/>
                </a:lnTo>
                <a:lnTo>
                  <a:pt x="40" y="0"/>
                </a:lnTo>
                <a:lnTo>
                  <a:pt x="27" y="0"/>
                </a:lnTo>
                <a:lnTo>
                  <a:pt x="27" y="0"/>
                </a:lnTo>
                <a:lnTo>
                  <a:pt x="22" y="0"/>
                </a:lnTo>
                <a:lnTo>
                  <a:pt x="22" y="0"/>
                </a:lnTo>
                <a:lnTo>
                  <a:pt x="22" y="13"/>
                </a:lnTo>
                <a:lnTo>
                  <a:pt x="0" y="13"/>
                </a:lnTo>
                <a:lnTo>
                  <a:pt x="0" y="98"/>
                </a:lnTo>
                <a:lnTo>
                  <a:pt x="0" y="98"/>
                </a:lnTo>
                <a:lnTo>
                  <a:pt x="13" y="98"/>
                </a:lnTo>
                <a:lnTo>
                  <a:pt x="13" y="98"/>
                </a:lnTo>
                <a:close/>
                <a:moveTo>
                  <a:pt x="58" y="27"/>
                </a:moveTo>
                <a:lnTo>
                  <a:pt x="58" y="36"/>
                </a:lnTo>
                <a:lnTo>
                  <a:pt x="13" y="36"/>
                </a:lnTo>
                <a:lnTo>
                  <a:pt x="13" y="27"/>
                </a:lnTo>
                <a:lnTo>
                  <a:pt x="58" y="27"/>
                </a:lnTo>
                <a:lnTo>
                  <a:pt x="58" y="27"/>
                </a:lnTo>
                <a:close/>
                <a:moveTo>
                  <a:pt x="58" y="58"/>
                </a:moveTo>
                <a:lnTo>
                  <a:pt x="13" y="58"/>
                </a:lnTo>
                <a:lnTo>
                  <a:pt x="13" y="45"/>
                </a:lnTo>
                <a:lnTo>
                  <a:pt x="58" y="45"/>
                </a:lnTo>
                <a:lnTo>
                  <a:pt x="58" y="58"/>
                </a:lnTo>
                <a:lnTo>
                  <a:pt x="58" y="58"/>
                </a:lnTo>
                <a:close/>
                <a:moveTo>
                  <a:pt x="58" y="67"/>
                </a:moveTo>
                <a:lnTo>
                  <a:pt x="58" y="80"/>
                </a:lnTo>
                <a:lnTo>
                  <a:pt x="13" y="80"/>
                </a:lnTo>
                <a:lnTo>
                  <a:pt x="13" y="67"/>
                </a:lnTo>
                <a:lnTo>
                  <a:pt x="58" y="67"/>
                </a:lnTo>
                <a:lnTo>
                  <a:pt x="58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9061450" y="5303043"/>
            <a:ext cx="155575" cy="157162"/>
          </a:xfrm>
          <a:custGeom>
            <a:avLst/>
            <a:gdLst>
              <a:gd name="T0" fmla="*/ 71 w 98"/>
              <a:gd name="T1" fmla="*/ 9 h 99"/>
              <a:gd name="T2" fmla="*/ 71 w 98"/>
              <a:gd name="T3" fmla="*/ 9 h 99"/>
              <a:gd name="T4" fmla="*/ 58 w 98"/>
              <a:gd name="T5" fmla="*/ 0 h 99"/>
              <a:gd name="T6" fmla="*/ 49 w 98"/>
              <a:gd name="T7" fmla="*/ 23 h 99"/>
              <a:gd name="T8" fmla="*/ 31 w 98"/>
              <a:gd name="T9" fmla="*/ 36 h 99"/>
              <a:gd name="T10" fmla="*/ 35 w 98"/>
              <a:gd name="T11" fmla="*/ 50 h 99"/>
              <a:gd name="T12" fmla="*/ 84 w 98"/>
              <a:gd name="T13" fmla="*/ 45 h 99"/>
              <a:gd name="T14" fmla="*/ 84 w 98"/>
              <a:gd name="T15" fmla="*/ 54 h 99"/>
              <a:gd name="T16" fmla="*/ 93 w 98"/>
              <a:gd name="T17" fmla="*/ 50 h 99"/>
              <a:gd name="T18" fmla="*/ 98 w 98"/>
              <a:gd name="T19" fmla="*/ 45 h 99"/>
              <a:gd name="T20" fmla="*/ 80 w 98"/>
              <a:gd name="T21" fmla="*/ 18 h 99"/>
              <a:gd name="T22" fmla="*/ 66 w 98"/>
              <a:gd name="T23" fmla="*/ 23 h 99"/>
              <a:gd name="T24" fmla="*/ 53 w 98"/>
              <a:gd name="T25" fmla="*/ 36 h 99"/>
              <a:gd name="T26" fmla="*/ 71 w 98"/>
              <a:gd name="T27" fmla="*/ 9 h 99"/>
              <a:gd name="T28" fmla="*/ 71 w 98"/>
              <a:gd name="T29" fmla="*/ 9 h 99"/>
              <a:gd name="T30" fmla="*/ 35 w 98"/>
              <a:gd name="T31" fmla="*/ 18 h 99"/>
              <a:gd name="T32" fmla="*/ 22 w 98"/>
              <a:gd name="T33" fmla="*/ 5 h 99"/>
              <a:gd name="T34" fmla="*/ 9 w 98"/>
              <a:gd name="T35" fmla="*/ 14 h 99"/>
              <a:gd name="T36" fmla="*/ 13 w 98"/>
              <a:gd name="T37" fmla="*/ 18 h 99"/>
              <a:gd name="T38" fmla="*/ 26 w 98"/>
              <a:gd name="T39" fmla="*/ 27 h 99"/>
              <a:gd name="T40" fmla="*/ 35 w 98"/>
              <a:gd name="T41" fmla="*/ 18 h 99"/>
              <a:gd name="T42" fmla="*/ 26 w 98"/>
              <a:gd name="T43" fmla="*/ 41 h 99"/>
              <a:gd name="T44" fmla="*/ 9 w 98"/>
              <a:gd name="T45" fmla="*/ 27 h 99"/>
              <a:gd name="T46" fmla="*/ 0 w 98"/>
              <a:gd name="T47" fmla="*/ 41 h 99"/>
              <a:gd name="T48" fmla="*/ 17 w 98"/>
              <a:gd name="T49" fmla="*/ 50 h 99"/>
              <a:gd name="T50" fmla="*/ 26 w 98"/>
              <a:gd name="T51" fmla="*/ 41 h 99"/>
              <a:gd name="T52" fmla="*/ 26 w 98"/>
              <a:gd name="T53" fmla="*/ 41 h 99"/>
              <a:gd name="T54" fmla="*/ 13 w 98"/>
              <a:gd name="T55" fmla="*/ 99 h 99"/>
              <a:gd name="T56" fmla="*/ 17 w 98"/>
              <a:gd name="T57" fmla="*/ 99 h 99"/>
              <a:gd name="T58" fmla="*/ 31 w 98"/>
              <a:gd name="T59" fmla="*/ 63 h 99"/>
              <a:gd name="T60" fmla="*/ 22 w 98"/>
              <a:gd name="T61" fmla="*/ 58 h 99"/>
              <a:gd name="T62" fmla="*/ 17 w 98"/>
              <a:gd name="T63" fmla="*/ 54 h 99"/>
              <a:gd name="T64" fmla="*/ 4 w 98"/>
              <a:gd name="T65" fmla="*/ 90 h 99"/>
              <a:gd name="T66" fmla="*/ 13 w 98"/>
              <a:gd name="T67" fmla="*/ 99 h 99"/>
              <a:gd name="T68" fmla="*/ 49 w 98"/>
              <a:gd name="T69" fmla="*/ 94 h 99"/>
              <a:gd name="T70" fmla="*/ 75 w 98"/>
              <a:gd name="T71" fmla="*/ 99 h 99"/>
              <a:gd name="T72" fmla="*/ 89 w 98"/>
              <a:gd name="T73" fmla="*/ 54 h 99"/>
              <a:gd name="T74" fmla="*/ 35 w 98"/>
              <a:gd name="T75" fmla="*/ 99 h 99"/>
              <a:gd name="T76" fmla="*/ 49 w 98"/>
              <a:gd name="T77" fmla="*/ 94 h 99"/>
              <a:gd name="T78" fmla="*/ 75 w 98"/>
              <a:gd name="T79" fmla="*/ 67 h 99"/>
              <a:gd name="T80" fmla="*/ 49 w 98"/>
              <a:gd name="T81" fmla="*/ 85 h 99"/>
              <a:gd name="T82" fmla="*/ 75 w 98"/>
              <a:gd name="T83" fmla="*/ 67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8" h="99">
                <a:moveTo>
                  <a:pt x="71" y="9"/>
                </a:moveTo>
                <a:lnTo>
                  <a:pt x="71" y="9"/>
                </a:lnTo>
                <a:lnTo>
                  <a:pt x="71" y="9"/>
                </a:lnTo>
                <a:lnTo>
                  <a:pt x="71" y="9"/>
                </a:lnTo>
                <a:lnTo>
                  <a:pt x="58" y="0"/>
                </a:lnTo>
                <a:lnTo>
                  <a:pt x="58" y="0"/>
                </a:lnTo>
                <a:lnTo>
                  <a:pt x="49" y="23"/>
                </a:lnTo>
                <a:lnTo>
                  <a:pt x="49" y="23"/>
                </a:lnTo>
                <a:lnTo>
                  <a:pt x="40" y="32"/>
                </a:lnTo>
                <a:lnTo>
                  <a:pt x="31" y="36"/>
                </a:lnTo>
                <a:lnTo>
                  <a:pt x="35" y="50"/>
                </a:lnTo>
                <a:lnTo>
                  <a:pt x="35" y="50"/>
                </a:lnTo>
                <a:lnTo>
                  <a:pt x="66" y="45"/>
                </a:lnTo>
                <a:lnTo>
                  <a:pt x="84" y="45"/>
                </a:lnTo>
                <a:lnTo>
                  <a:pt x="84" y="54"/>
                </a:lnTo>
                <a:lnTo>
                  <a:pt x="84" y="54"/>
                </a:lnTo>
                <a:lnTo>
                  <a:pt x="93" y="50"/>
                </a:lnTo>
                <a:lnTo>
                  <a:pt x="93" y="50"/>
                </a:lnTo>
                <a:lnTo>
                  <a:pt x="98" y="45"/>
                </a:lnTo>
                <a:lnTo>
                  <a:pt x="98" y="45"/>
                </a:lnTo>
                <a:lnTo>
                  <a:pt x="80" y="18"/>
                </a:lnTo>
                <a:lnTo>
                  <a:pt x="80" y="18"/>
                </a:lnTo>
                <a:lnTo>
                  <a:pt x="66" y="23"/>
                </a:lnTo>
                <a:lnTo>
                  <a:pt x="66" y="23"/>
                </a:lnTo>
                <a:lnTo>
                  <a:pt x="75" y="36"/>
                </a:lnTo>
                <a:lnTo>
                  <a:pt x="53" y="36"/>
                </a:lnTo>
                <a:lnTo>
                  <a:pt x="53" y="36"/>
                </a:lnTo>
                <a:lnTo>
                  <a:pt x="71" y="9"/>
                </a:lnTo>
                <a:lnTo>
                  <a:pt x="71" y="9"/>
                </a:lnTo>
                <a:lnTo>
                  <a:pt x="71" y="9"/>
                </a:lnTo>
                <a:close/>
                <a:moveTo>
                  <a:pt x="35" y="18"/>
                </a:moveTo>
                <a:lnTo>
                  <a:pt x="35" y="18"/>
                </a:lnTo>
                <a:lnTo>
                  <a:pt x="22" y="5"/>
                </a:lnTo>
                <a:lnTo>
                  <a:pt x="22" y="5"/>
                </a:lnTo>
                <a:lnTo>
                  <a:pt x="9" y="14"/>
                </a:lnTo>
                <a:lnTo>
                  <a:pt x="9" y="14"/>
                </a:lnTo>
                <a:lnTo>
                  <a:pt x="13" y="18"/>
                </a:lnTo>
                <a:lnTo>
                  <a:pt x="13" y="18"/>
                </a:lnTo>
                <a:lnTo>
                  <a:pt x="26" y="27"/>
                </a:lnTo>
                <a:lnTo>
                  <a:pt x="26" y="27"/>
                </a:lnTo>
                <a:lnTo>
                  <a:pt x="35" y="18"/>
                </a:lnTo>
                <a:lnTo>
                  <a:pt x="35" y="18"/>
                </a:lnTo>
                <a:lnTo>
                  <a:pt x="35" y="18"/>
                </a:lnTo>
                <a:close/>
                <a:moveTo>
                  <a:pt x="26" y="41"/>
                </a:moveTo>
                <a:lnTo>
                  <a:pt x="26" y="41"/>
                </a:lnTo>
                <a:lnTo>
                  <a:pt x="9" y="27"/>
                </a:lnTo>
                <a:lnTo>
                  <a:pt x="9" y="27"/>
                </a:lnTo>
                <a:lnTo>
                  <a:pt x="0" y="41"/>
                </a:lnTo>
                <a:lnTo>
                  <a:pt x="0" y="41"/>
                </a:lnTo>
                <a:lnTo>
                  <a:pt x="17" y="50"/>
                </a:lnTo>
                <a:lnTo>
                  <a:pt x="17" y="50"/>
                </a:lnTo>
                <a:lnTo>
                  <a:pt x="26" y="41"/>
                </a:lnTo>
                <a:lnTo>
                  <a:pt x="26" y="41"/>
                </a:lnTo>
                <a:lnTo>
                  <a:pt x="26" y="41"/>
                </a:lnTo>
                <a:close/>
                <a:moveTo>
                  <a:pt x="13" y="99"/>
                </a:moveTo>
                <a:lnTo>
                  <a:pt x="13" y="99"/>
                </a:lnTo>
                <a:lnTo>
                  <a:pt x="17" y="99"/>
                </a:lnTo>
                <a:lnTo>
                  <a:pt x="17" y="99"/>
                </a:lnTo>
                <a:lnTo>
                  <a:pt x="31" y="63"/>
                </a:lnTo>
                <a:lnTo>
                  <a:pt x="31" y="63"/>
                </a:lnTo>
                <a:lnTo>
                  <a:pt x="22" y="58"/>
                </a:lnTo>
                <a:lnTo>
                  <a:pt x="22" y="58"/>
                </a:lnTo>
                <a:lnTo>
                  <a:pt x="17" y="54"/>
                </a:lnTo>
                <a:lnTo>
                  <a:pt x="17" y="54"/>
                </a:lnTo>
                <a:lnTo>
                  <a:pt x="4" y="90"/>
                </a:lnTo>
                <a:lnTo>
                  <a:pt x="4" y="90"/>
                </a:lnTo>
                <a:lnTo>
                  <a:pt x="13" y="99"/>
                </a:lnTo>
                <a:lnTo>
                  <a:pt x="13" y="99"/>
                </a:lnTo>
                <a:lnTo>
                  <a:pt x="13" y="99"/>
                </a:lnTo>
                <a:close/>
                <a:moveTo>
                  <a:pt x="49" y="94"/>
                </a:moveTo>
                <a:lnTo>
                  <a:pt x="75" y="94"/>
                </a:lnTo>
                <a:lnTo>
                  <a:pt x="75" y="99"/>
                </a:lnTo>
                <a:lnTo>
                  <a:pt x="89" y="99"/>
                </a:lnTo>
                <a:lnTo>
                  <a:pt x="89" y="54"/>
                </a:lnTo>
                <a:lnTo>
                  <a:pt x="35" y="54"/>
                </a:lnTo>
                <a:lnTo>
                  <a:pt x="35" y="99"/>
                </a:lnTo>
                <a:lnTo>
                  <a:pt x="49" y="99"/>
                </a:lnTo>
                <a:lnTo>
                  <a:pt x="49" y="94"/>
                </a:lnTo>
                <a:lnTo>
                  <a:pt x="49" y="94"/>
                </a:lnTo>
                <a:close/>
                <a:moveTo>
                  <a:pt x="75" y="67"/>
                </a:moveTo>
                <a:lnTo>
                  <a:pt x="75" y="85"/>
                </a:lnTo>
                <a:lnTo>
                  <a:pt x="49" y="85"/>
                </a:lnTo>
                <a:lnTo>
                  <a:pt x="49" y="67"/>
                </a:lnTo>
                <a:lnTo>
                  <a:pt x="75" y="67"/>
                </a:lnTo>
                <a:lnTo>
                  <a:pt x="75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9231313" y="5310981"/>
            <a:ext cx="147637" cy="155575"/>
          </a:xfrm>
          <a:custGeom>
            <a:avLst/>
            <a:gdLst>
              <a:gd name="T0" fmla="*/ 71 w 93"/>
              <a:gd name="T1" fmla="*/ 22 h 98"/>
              <a:gd name="T2" fmla="*/ 62 w 93"/>
              <a:gd name="T3" fmla="*/ 13 h 98"/>
              <a:gd name="T4" fmla="*/ 62 w 93"/>
              <a:gd name="T5" fmla="*/ 9 h 98"/>
              <a:gd name="T6" fmla="*/ 62 w 93"/>
              <a:gd name="T7" fmla="*/ 4 h 98"/>
              <a:gd name="T8" fmla="*/ 58 w 93"/>
              <a:gd name="T9" fmla="*/ 4 h 98"/>
              <a:gd name="T10" fmla="*/ 49 w 93"/>
              <a:gd name="T11" fmla="*/ 4 h 98"/>
              <a:gd name="T12" fmla="*/ 49 w 93"/>
              <a:gd name="T13" fmla="*/ 49 h 98"/>
              <a:gd name="T14" fmla="*/ 44 w 93"/>
              <a:gd name="T15" fmla="*/ 22 h 98"/>
              <a:gd name="T16" fmla="*/ 35 w 93"/>
              <a:gd name="T17" fmla="*/ 9 h 98"/>
              <a:gd name="T18" fmla="*/ 35 w 93"/>
              <a:gd name="T19" fmla="*/ 4 h 98"/>
              <a:gd name="T20" fmla="*/ 35 w 93"/>
              <a:gd name="T21" fmla="*/ 0 h 98"/>
              <a:gd name="T22" fmla="*/ 31 w 93"/>
              <a:gd name="T23" fmla="*/ 0 h 98"/>
              <a:gd name="T24" fmla="*/ 22 w 93"/>
              <a:gd name="T25" fmla="*/ 0 h 98"/>
              <a:gd name="T26" fmla="*/ 22 w 93"/>
              <a:gd name="T27" fmla="*/ 53 h 98"/>
              <a:gd name="T28" fmla="*/ 17 w 93"/>
              <a:gd name="T29" fmla="*/ 76 h 98"/>
              <a:gd name="T30" fmla="*/ 0 w 93"/>
              <a:gd name="T31" fmla="*/ 89 h 98"/>
              <a:gd name="T32" fmla="*/ 13 w 93"/>
              <a:gd name="T33" fmla="*/ 94 h 98"/>
              <a:gd name="T34" fmla="*/ 26 w 93"/>
              <a:gd name="T35" fmla="*/ 85 h 98"/>
              <a:gd name="T36" fmla="*/ 31 w 93"/>
              <a:gd name="T37" fmla="*/ 76 h 98"/>
              <a:gd name="T38" fmla="*/ 35 w 93"/>
              <a:gd name="T39" fmla="*/ 31 h 98"/>
              <a:gd name="T40" fmla="*/ 40 w 93"/>
              <a:gd name="T41" fmla="*/ 58 h 98"/>
              <a:gd name="T42" fmla="*/ 44 w 93"/>
              <a:gd name="T43" fmla="*/ 58 h 98"/>
              <a:gd name="T44" fmla="*/ 49 w 93"/>
              <a:gd name="T45" fmla="*/ 58 h 98"/>
              <a:gd name="T46" fmla="*/ 62 w 93"/>
              <a:gd name="T47" fmla="*/ 89 h 98"/>
              <a:gd name="T48" fmla="*/ 62 w 93"/>
              <a:gd name="T49" fmla="*/ 31 h 98"/>
              <a:gd name="T50" fmla="*/ 67 w 93"/>
              <a:gd name="T51" fmla="*/ 58 h 98"/>
              <a:gd name="T52" fmla="*/ 75 w 93"/>
              <a:gd name="T53" fmla="*/ 98 h 98"/>
              <a:gd name="T54" fmla="*/ 89 w 93"/>
              <a:gd name="T55" fmla="*/ 9 h 98"/>
              <a:gd name="T56" fmla="*/ 93 w 93"/>
              <a:gd name="T57" fmla="*/ 4 h 98"/>
              <a:gd name="T58" fmla="*/ 93 w 93"/>
              <a:gd name="T59" fmla="*/ 0 h 98"/>
              <a:gd name="T60" fmla="*/ 89 w 93"/>
              <a:gd name="T61" fmla="*/ 0 h 98"/>
              <a:gd name="T62" fmla="*/ 75 w 93"/>
              <a:gd name="T63" fmla="*/ 0 h 98"/>
              <a:gd name="T64" fmla="*/ 75 w 93"/>
              <a:gd name="T65" fmla="*/ 49 h 98"/>
              <a:gd name="T66" fmla="*/ 71 w 93"/>
              <a:gd name="T67" fmla="*/ 22 h 98"/>
              <a:gd name="T68" fmla="*/ 17 w 93"/>
              <a:gd name="T69" fmla="*/ 45 h 98"/>
              <a:gd name="T70" fmla="*/ 17 w 93"/>
              <a:gd name="T71" fmla="*/ 27 h 98"/>
              <a:gd name="T72" fmla="*/ 9 w 93"/>
              <a:gd name="T73" fmla="*/ 22 h 98"/>
              <a:gd name="T74" fmla="*/ 9 w 93"/>
              <a:gd name="T75" fmla="*/ 27 h 98"/>
              <a:gd name="T76" fmla="*/ 4 w 93"/>
              <a:gd name="T77" fmla="*/ 58 h 98"/>
              <a:gd name="T78" fmla="*/ 13 w 93"/>
              <a:gd name="T79" fmla="*/ 58 h 98"/>
              <a:gd name="T80" fmla="*/ 17 w 93"/>
              <a:gd name="T81" fmla="*/ 45 h 98"/>
              <a:gd name="T82" fmla="*/ 17 w 93"/>
              <a:gd name="T83" fmla="*/ 4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3" h="98">
                <a:moveTo>
                  <a:pt x="71" y="22"/>
                </a:moveTo>
                <a:lnTo>
                  <a:pt x="71" y="22"/>
                </a:lnTo>
                <a:lnTo>
                  <a:pt x="62" y="27"/>
                </a:lnTo>
                <a:lnTo>
                  <a:pt x="62" y="13"/>
                </a:lnTo>
                <a:lnTo>
                  <a:pt x="62" y="13"/>
                </a:lnTo>
                <a:lnTo>
                  <a:pt x="62" y="9"/>
                </a:lnTo>
                <a:lnTo>
                  <a:pt x="62" y="9"/>
                </a:lnTo>
                <a:lnTo>
                  <a:pt x="62" y="4"/>
                </a:lnTo>
                <a:lnTo>
                  <a:pt x="62" y="4"/>
                </a:lnTo>
                <a:lnTo>
                  <a:pt x="58" y="4"/>
                </a:lnTo>
                <a:lnTo>
                  <a:pt x="58" y="4"/>
                </a:lnTo>
                <a:lnTo>
                  <a:pt x="49" y="4"/>
                </a:lnTo>
                <a:lnTo>
                  <a:pt x="49" y="49"/>
                </a:lnTo>
                <a:lnTo>
                  <a:pt x="49" y="49"/>
                </a:lnTo>
                <a:lnTo>
                  <a:pt x="44" y="22"/>
                </a:lnTo>
                <a:lnTo>
                  <a:pt x="44" y="22"/>
                </a:lnTo>
                <a:lnTo>
                  <a:pt x="35" y="27"/>
                </a:lnTo>
                <a:lnTo>
                  <a:pt x="35" y="9"/>
                </a:lnTo>
                <a:lnTo>
                  <a:pt x="35" y="9"/>
                </a:lnTo>
                <a:lnTo>
                  <a:pt x="35" y="4"/>
                </a:lnTo>
                <a:lnTo>
                  <a:pt x="35" y="4"/>
                </a:lnTo>
                <a:lnTo>
                  <a:pt x="35" y="0"/>
                </a:lnTo>
                <a:lnTo>
                  <a:pt x="35" y="0"/>
                </a:lnTo>
                <a:lnTo>
                  <a:pt x="31" y="0"/>
                </a:lnTo>
                <a:lnTo>
                  <a:pt x="31" y="0"/>
                </a:lnTo>
                <a:lnTo>
                  <a:pt x="22" y="0"/>
                </a:lnTo>
                <a:lnTo>
                  <a:pt x="22" y="53"/>
                </a:lnTo>
                <a:lnTo>
                  <a:pt x="22" y="53"/>
                </a:lnTo>
                <a:lnTo>
                  <a:pt x="22" y="62"/>
                </a:lnTo>
                <a:lnTo>
                  <a:pt x="17" y="76"/>
                </a:lnTo>
                <a:lnTo>
                  <a:pt x="17" y="76"/>
                </a:lnTo>
                <a:lnTo>
                  <a:pt x="0" y="89"/>
                </a:lnTo>
                <a:lnTo>
                  <a:pt x="0" y="89"/>
                </a:lnTo>
                <a:lnTo>
                  <a:pt x="13" y="94"/>
                </a:lnTo>
                <a:lnTo>
                  <a:pt x="13" y="94"/>
                </a:lnTo>
                <a:lnTo>
                  <a:pt x="26" y="85"/>
                </a:lnTo>
                <a:lnTo>
                  <a:pt x="31" y="76"/>
                </a:lnTo>
                <a:lnTo>
                  <a:pt x="31" y="76"/>
                </a:lnTo>
                <a:lnTo>
                  <a:pt x="35" y="53"/>
                </a:lnTo>
                <a:lnTo>
                  <a:pt x="35" y="31"/>
                </a:lnTo>
                <a:lnTo>
                  <a:pt x="35" y="31"/>
                </a:lnTo>
                <a:lnTo>
                  <a:pt x="40" y="58"/>
                </a:lnTo>
                <a:lnTo>
                  <a:pt x="40" y="58"/>
                </a:lnTo>
                <a:lnTo>
                  <a:pt x="44" y="58"/>
                </a:lnTo>
                <a:lnTo>
                  <a:pt x="44" y="58"/>
                </a:lnTo>
                <a:lnTo>
                  <a:pt x="49" y="58"/>
                </a:lnTo>
                <a:lnTo>
                  <a:pt x="49" y="89"/>
                </a:lnTo>
                <a:lnTo>
                  <a:pt x="62" y="89"/>
                </a:lnTo>
                <a:lnTo>
                  <a:pt x="62" y="31"/>
                </a:lnTo>
                <a:lnTo>
                  <a:pt x="62" y="31"/>
                </a:lnTo>
                <a:lnTo>
                  <a:pt x="67" y="58"/>
                </a:lnTo>
                <a:lnTo>
                  <a:pt x="67" y="58"/>
                </a:lnTo>
                <a:lnTo>
                  <a:pt x="75" y="58"/>
                </a:lnTo>
                <a:lnTo>
                  <a:pt x="75" y="98"/>
                </a:lnTo>
                <a:lnTo>
                  <a:pt x="89" y="98"/>
                </a:lnTo>
                <a:lnTo>
                  <a:pt x="89" y="9"/>
                </a:lnTo>
                <a:lnTo>
                  <a:pt x="89" y="9"/>
                </a:lnTo>
                <a:lnTo>
                  <a:pt x="93" y="4"/>
                </a:lnTo>
                <a:lnTo>
                  <a:pt x="93" y="4"/>
                </a:lnTo>
                <a:lnTo>
                  <a:pt x="93" y="0"/>
                </a:lnTo>
                <a:lnTo>
                  <a:pt x="93" y="0"/>
                </a:lnTo>
                <a:lnTo>
                  <a:pt x="89" y="0"/>
                </a:lnTo>
                <a:lnTo>
                  <a:pt x="89" y="0"/>
                </a:lnTo>
                <a:lnTo>
                  <a:pt x="75" y="0"/>
                </a:lnTo>
                <a:lnTo>
                  <a:pt x="75" y="49"/>
                </a:lnTo>
                <a:lnTo>
                  <a:pt x="75" y="49"/>
                </a:lnTo>
                <a:lnTo>
                  <a:pt x="71" y="22"/>
                </a:lnTo>
                <a:lnTo>
                  <a:pt x="71" y="22"/>
                </a:lnTo>
                <a:lnTo>
                  <a:pt x="71" y="22"/>
                </a:lnTo>
                <a:close/>
                <a:moveTo>
                  <a:pt x="17" y="45"/>
                </a:moveTo>
                <a:lnTo>
                  <a:pt x="17" y="45"/>
                </a:lnTo>
                <a:lnTo>
                  <a:pt x="17" y="27"/>
                </a:lnTo>
                <a:lnTo>
                  <a:pt x="17" y="27"/>
                </a:lnTo>
                <a:lnTo>
                  <a:pt x="9" y="22"/>
                </a:lnTo>
                <a:lnTo>
                  <a:pt x="9" y="22"/>
                </a:lnTo>
                <a:lnTo>
                  <a:pt x="9" y="27"/>
                </a:lnTo>
                <a:lnTo>
                  <a:pt x="9" y="27"/>
                </a:lnTo>
                <a:lnTo>
                  <a:pt x="4" y="58"/>
                </a:lnTo>
                <a:lnTo>
                  <a:pt x="4" y="58"/>
                </a:lnTo>
                <a:lnTo>
                  <a:pt x="13" y="58"/>
                </a:lnTo>
                <a:lnTo>
                  <a:pt x="13" y="58"/>
                </a:lnTo>
                <a:lnTo>
                  <a:pt x="17" y="45"/>
                </a:lnTo>
                <a:lnTo>
                  <a:pt x="17" y="45"/>
                </a:lnTo>
                <a:lnTo>
                  <a:pt x="17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9620250" y="4907756"/>
            <a:ext cx="155575" cy="155575"/>
          </a:xfrm>
          <a:custGeom>
            <a:avLst/>
            <a:gdLst>
              <a:gd name="T0" fmla="*/ 67 w 98"/>
              <a:gd name="T1" fmla="*/ 40 h 98"/>
              <a:gd name="T2" fmla="*/ 71 w 98"/>
              <a:gd name="T3" fmla="*/ 53 h 98"/>
              <a:gd name="T4" fmla="*/ 80 w 98"/>
              <a:gd name="T5" fmla="*/ 49 h 98"/>
              <a:gd name="T6" fmla="*/ 76 w 98"/>
              <a:gd name="T7" fmla="*/ 35 h 98"/>
              <a:gd name="T8" fmla="*/ 76 w 98"/>
              <a:gd name="T9" fmla="*/ 22 h 98"/>
              <a:gd name="T10" fmla="*/ 94 w 98"/>
              <a:gd name="T11" fmla="*/ 49 h 98"/>
              <a:gd name="T12" fmla="*/ 98 w 98"/>
              <a:gd name="T13" fmla="*/ 40 h 98"/>
              <a:gd name="T14" fmla="*/ 80 w 98"/>
              <a:gd name="T15" fmla="*/ 9 h 98"/>
              <a:gd name="T16" fmla="*/ 80 w 98"/>
              <a:gd name="T17" fmla="*/ 4 h 98"/>
              <a:gd name="T18" fmla="*/ 67 w 98"/>
              <a:gd name="T19" fmla="*/ 0 h 98"/>
              <a:gd name="T20" fmla="*/ 53 w 98"/>
              <a:gd name="T21" fmla="*/ 4 h 98"/>
              <a:gd name="T22" fmla="*/ 22 w 98"/>
              <a:gd name="T23" fmla="*/ 44 h 98"/>
              <a:gd name="T24" fmla="*/ 4 w 98"/>
              <a:gd name="T25" fmla="*/ 58 h 98"/>
              <a:gd name="T26" fmla="*/ 22 w 98"/>
              <a:gd name="T27" fmla="*/ 67 h 98"/>
              <a:gd name="T28" fmla="*/ 4 w 98"/>
              <a:gd name="T29" fmla="*/ 76 h 98"/>
              <a:gd name="T30" fmla="*/ 53 w 98"/>
              <a:gd name="T31" fmla="*/ 62 h 98"/>
              <a:gd name="T32" fmla="*/ 49 w 98"/>
              <a:gd name="T33" fmla="*/ 62 h 98"/>
              <a:gd name="T34" fmla="*/ 53 w 98"/>
              <a:gd name="T35" fmla="*/ 58 h 98"/>
              <a:gd name="T36" fmla="*/ 31 w 98"/>
              <a:gd name="T37" fmla="*/ 44 h 98"/>
              <a:gd name="T38" fmla="*/ 58 w 98"/>
              <a:gd name="T39" fmla="*/ 49 h 98"/>
              <a:gd name="T40" fmla="*/ 18 w 98"/>
              <a:gd name="T41" fmla="*/ 18 h 98"/>
              <a:gd name="T42" fmla="*/ 13 w 98"/>
              <a:gd name="T43" fmla="*/ 18 h 98"/>
              <a:gd name="T44" fmla="*/ 22 w 98"/>
              <a:gd name="T45" fmla="*/ 22 h 98"/>
              <a:gd name="T46" fmla="*/ 18 w 98"/>
              <a:gd name="T47" fmla="*/ 18 h 98"/>
              <a:gd name="T48" fmla="*/ 40 w 98"/>
              <a:gd name="T49" fmla="*/ 22 h 98"/>
              <a:gd name="T50" fmla="*/ 36 w 98"/>
              <a:gd name="T51" fmla="*/ 18 h 98"/>
              <a:gd name="T52" fmla="*/ 31 w 98"/>
              <a:gd name="T53" fmla="*/ 18 h 98"/>
              <a:gd name="T54" fmla="*/ 18 w 98"/>
              <a:gd name="T55" fmla="*/ 35 h 98"/>
              <a:gd name="T56" fmla="*/ 22 w 98"/>
              <a:gd name="T57" fmla="*/ 35 h 98"/>
              <a:gd name="T58" fmla="*/ 13 w 98"/>
              <a:gd name="T59" fmla="*/ 27 h 98"/>
              <a:gd name="T60" fmla="*/ 18 w 98"/>
              <a:gd name="T61" fmla="*/ 35 h 98"/>
              <a:gd name="T62" fmla="*/ 40 w 98"/>
              <a:gd name="T63" fmla="*/ 27 h 98"/>
              <a:gd name="T64" fmla="*/ 31 w 98"/>
              <a:gd name="T65" fmla="*/ 31 h 98"/>
              <a:gd name="T66" fmla="*/ 36 w 98"/>
              <a:gd name="T67" fmla="*/ 35 h 98"/>
              <a:gd name="T68" fmla="*/ 9 w 98"/>
              <a:gd name="T69" fmla="*/ 76 h 98"/>
              <a:gd name="T70" fmla="*/ 0 w 98"/>
              <a:gd name="T71" fmla="*/ 93 h 98"/>
              <a:gd name="T72" fmla="*/ 18 w 98"/>
              <a:gd name="T73" fmla="*/ 80 h 98"/>
              <a:gd name="T74" fmla="*/ 9 w 98"/>
              <a:gd name="T75" fmla="*/ 76 h 98"/>
              <a:gd name="T76" fmla="*/ 53 w 98"/>
              <a:gd name="T77" fmla="*/ 76 h 98"/>
              <a:gd name="T78" fmla="*/ 49 w 98"/>
              <a:gd name="T79" fmla="*/ 93 h 98"/>
              <a:gd name="T80" fmla="*/ 58 w 98"/>
              <a:gd name="T81" fmla="*/ 93 h 98"/>
              <a:gd name="T82" fmla="*/ 53 w 98"/>
              <a:gd name="T83" fmla="*/ 76 h 98"/>
              <a:gd name="T84" fmla="*/ 31 w 98"/>
              <a:gd name="T85" fmla="*/ 76 h 98"/>
              <a:gd name="T86" fmla="*/ 36 w 98"/>
              <a:gd name="T87" fmla="*/ 93 h 98"/>
              <a:gd name="T88" fmla="*/ 40 w 98"/>
              <a:gd name="T89" fmla="*/ 76 h 98"/>
              <a:gd name="T90" fmla="*/ 18 w 98"/>
              <a:gd name="T91" fmla="*/ 76 h 98"/>
              <a:gd name="T92" fmla="*/ 18 w 98"/>
              <a:gd name="T93" fmla="*/ 98 h 98"/>
              <a:gd name="T94" fmla="*/ 27 w 98"/>
              <a:gd name="T95" fmla="*/ 76 h 98"/>
              <a:gd name="T96" fmla="*/ 18 w 98"/>
              <a:gd name="T97" fmla="*/ 76 h 98"/>
              <a:gd name="T98" fmla="*/ 80 w 98"/>
              <a:gd name="T99" fmla="*/ 67 h 98"/>
              <a:gd name="T100" fmla="*/ 67 w 98"/>
              <a:gd name="T101" fmla="*/ 93 h 98"/>
              <a:gd name="T102" fmla="*/ 98 w 98"/>
              <a:gd name="T103" fmla="*/ 53 h 98"/>
              <a:gd name="T104" fmla="*/ 58 w 98"/>
              <a:gd name="T105" fmla="*/ 67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8" h="98">
                <a:moveTo>
                  <a:pt x="58" y="49"/>
                </a:moveTo>
                <a:lnTo>
                  <a:pt x="58" y="49"/>
                </a:lnTo>
                <a:lnTo>
                  <a:pt x="67" y="40"/>
                </a:lnTo>
                <a:lnTo>
                  <a:pt x="67" y="40"/>
                </a:lnTo>
                <a:lnTo>
                  <a:pt x="71" y="53"/>
                </a:lnTo>
                <a:lnTo>
                  <a:pt x="71" y="53"/>
                </a:lnTo>
                <a:lnTo>
                  <a:pt x="76" y="53"/>
                </a:lnTo>
                <a:lnTo>
                  <a:pt x="76" y="53"/>
                </a:lnTo>
                <a:lnTo>
                  <a:pt x="80" y="49"/>
                </a:lnTo>
                <a:lnTo>
                  <a:pt x="80" y="49"/>
                </a:lnTo>
                <a:lnTo>
                  <a:pt x="76" y="35"/>
                </a:lnTo>
                <a:lnTo>
                  <a:pt x="76" y="35"/>
                </a:lnTo>
                <a:lnTo>
                  <a:pt x="67" y="35"/>
                </a:lnTo>
                <a:lnTo>
                  <a:pt x="67" y="35"/>
                </a:lnTo>
                <a:lnTo>
                  <a:pt x="76" y="22"/>
                </a:lnTo>
                <a:lnTo>
                  <a:pt x="76" y="22"/>
                </a:lnTo>
                <a:lnTo>
                  <a:pt x="80" y="40"/>
                </a:lnTo>
                <a:lnTo>
                  <a:pt x="94" y="49"/>
                </a:lnTo>
                <a:lnTo>
                  <a:pt x="94" y="49"/>
                </a:lnTo>
                <a:lnTo>
                  <a:pt x="98" y="40"/>
                </a:lnTo>
                <a:lnTo>
                  <a:pt x="98" y="40"/>
                </a:lnTo>
                <a:lnTo>
                  <a:pt x="85" y="22"/>
                </a:lnTo>
                <a:lnTo>
                  <a:pt x="80" y="9"/>
                </a:lnTo>
                <a:lnTo>
                  <a:pt x="80" y="9"/>
                </a:lnTo>
                <a:lnTo>
                  <a:pt x="80" y="4"/>
                </a:lnTo>
                <a:lnTo>
                  <a:pt x="80" y="4"/>
                </a:lnTo>
                <a:lnTo>
                  <a:pt x="80" y="4"/>
                </a:lnTo>
                <a:lnTo>
                  <a:pt x="80" y="4"/>
                </a:lnTo>
                <a:lnTo>
                  <a:pt x="67" y="0"/>
                </a:lnTo>
                <a:lnTo>
                  <a:pt x="67" y="0"/>
                </a:lnTo>
                <a:lnTo>
                  <a:pt x="62" y="27"/>
                </a:lnTo>
                <a:lnTo>
                  <a:pt x="53" y="40"/>
                </a:lnTo>
                <a:lnTo>
                  <a:pt x="53" y="4"/>
                </a:lnTo>
                <a:lnTo>
                  <a:pt x="4" y="4"/>
                </a:lnTo>
                <a:lnTo>
                  <a:pt x="4" y="44"/>
                </a:lnTo>
                <a:lnTo>
                  <a:pt x="22" y="44"/>
                </a:lnTo>
                <a:lnTo>
                  <a:pt x="22" y="49"/>
                </a:lnTo>
                <a:lnTo>
                  <a:pt x="4" y="49"/>
                </a:lnTo>
                <a:lnTo>
                  <a:pt x="4" y="58"/>
                </a:lnTo>
                <a:lnTo>
                  <a:pt x="22" y="58"/>
                </a:lnTo>
                <a:lnTo>
                  <a:pt x="22" y="67"/>
                </a:lnTo>
                <a:lnTo>
                  <a:pt x="22" y="67"/>
                </a:lnTo>
                <a:lnTo>
                  <a:pt x="0" y="67"/>
                </a:lnTo>
                <a:lnTo>
                  <a:pt x="0" y="67"/>
                </a:lnTo>
                <a:lnTo>
                  <a:pt x="4" y="76"/>
                </a:lnTo>
                <a:lnTo>
                  <a:pt x="4" y="76"/>
                </a:lnTo>
                <a:lnTo>
                  <a:pt x="53" y="71"/>
                </a:lnTo>
                <a:lnTo>
                  <a:pt x="53" y="62"/>
                </a:lnTo>
                <a:lnTo>
                  <a:pt x="53" y="62"/>
                </a:lnTo>
                <a:lnTo>
                  <a:pt x="49" y="62"/>
                </a:lnTo>
                <a:lnTo>
                  <a:pt x="49" y="62"/>
                </a:lnTo>
                <a:lnTo>
                  <a:pt x="31" y="67"/>
                </a:lnTo>
                <a:lnTo>
                  <a:pt x="31" y="58"/>
                </a:lnTo>
                <a:lnTo>
                  <a:pt x="53" y="58"/>
                </a:lnTo>
                <a:lnTo>
                  <a:pt x="53" y="49"/>
                </a:lnTo>
                <a:lnTo>
                  <a:pt x="31" y="49"/>
                </a:lnTo>
                <a:lnTo>
                  <a:pt x="31" y="44"/>
                </a:lnTo>
                <a:lnTo>
                  <a:pt x="53" y="44"/>
                </a:lnTo>
                <a:lnTo>
                  <a:pt x="53" y="44"/>
                </a:lnTo>
                <a:lnTo>
                  <a:pt x="58" y="49"/>
                </a:lnTo>
                <a:lnTo>
                  <a:pt x="58" y="49"/>
                </a:lnTo>
                <a:lnTo>
                  <a:pt x="58" y="49"/>
                </a:lnTo>
                <a:close/>
                <a:moveTo>
                  <a:pt x="18" y="18"/>
                </a:moveTo>
                <a:lnTo>
                  <a:pt x="18" y="18"/>
                </a:lnTo>
                <a:lnTo>
                  <a:pt x="13" y="22"/>
                </a:lnTo>
                <a:lnTo>
                  <a:pt x="13" y="18"/>
                </a:lnTo>
                <a:lnTo>
                  <a:pt x="22" y="18"/>
                </a:lnTo>
                <a:lnTo>
                  <a:pt x="22" y="22"/>
                </a:lnTo>
                <a:lnTo>
                  <a:pt x="22" y="22"/>
                </a:lnTo>
                <a:lnTo>
                  <a:pt x="18" y="18"/>
                </a:lnTo>
                <a:lnTo>
                  <a:pt x="18" y="18"/>
                </a:lnTo>
                <a:lnTo>
                  <a:pt x="18" y="18"/>
                </a:lnTo>
                <a:close/>
                <a:moveTo>
                  <a:pt x="40" y="18"/>
                </a:moveTo>
                <a:lnTo>
                  <a:pt x="40" y="22"/>
                </a:lnTo>
                <a:lnTo>
                  <a:pt x="40" y="22"/>
                </a:lnTo>
                <a:lnTo>
                  <a:pt x="40" y="18"/>
                </a:lnTo>
                <a:lnTo>
                  <a:pt x="40" y="18"/>
                </a:lnTo>
                <a:lnTo>
                  <a:pt x="36" y="18"/>
                </a:lnTo>
                <a:lnTo>
                  <a:pt x="36" y="18"/>
                </a:lnTo>
                <a:lnTo>
                  <a:pt x="31" y="27"/>
                </a:lnTo>
                <a:lnTo>
                  <a:pt x="31" y="18"/>
                </a:lnTo>
                <a:lnTo>
                  <a:pt x="40" y="18"/>
                </a:lnTo>
                <a:lnTo>
                  <a:pt x="40" y="18"/>
                </a:lnTo>
                <a:close/>
                <a:moveTo>
                  <a:pt x="18" y="35"/>
                </a:moveTo>
                <a:lnTo>
                  <a:pt x="18" y="35"/>
                </a:lnTo>
                <a:lnTo>
                  <a:pt x="22" y="31"/>
                </a:lnTo>
                <a:lnTo>
                  <a:pt x="22" y="35"/>
                </a:lnTo>
                <a:lnTo>
                  <a:pt x="13" y="35"/>
                </a:lnTo>
                <a:lnTo>
                  <a:pt x="13" y="27"/>
                </a:lnTo>
                <a:lnTo>
                  <a:pt x="13" y="27"/>
                </a:lnTo>
                <a:lnTo>
                  <a:pt x="18" y="35"/>
                </a:lnTo>
                <a:lnTo>
                  <a:pt x="18" y="35"/>
                </a:lnTo>
                <a:lnTo>
                  <a:pt x="18" y="35"/>
                </a:lnTo>
                <a:close/>
                <a:moveTo>
                  <a:pt x="36" y="35"/>
                </a:moveTo>
                <a:lnTo>
                  <a:pt x="36" y="35"/>
                </a:lnTo>
                <a:lnTo>
                  <a:pt x="40" y="27"/>
                </a:lnTo>
                <a:lnTo>
                  <a:pt x="40" y="35"/>
                </a:lnTo>
                <a:lnTo>
                  <a:pt x="31" y="35"/>
                </a:lnTo>
                <a:lnTo>
                  <a:pt x="31" y="31"/>
                </a:lnTo>
                <a:lnTo>
                  <a:pt x="31" y="31"/>
                </a:lnTo>
                <a:lnTo>
                  <a:pt x="36" y="35"/>
                </a:lnTo>
                <a:lnTo>
                  <a:pt x="36" y="35"/>
                </a:lnTo>
                <a:lnTo>
                  <a:pt x="36" y="35"/>
                </a:lnTo>
                <a:close/>
                <a:moveTo>
                  <a:pt x="9" y="76"/>
                </a:moveTo>
                <a:lnTo>
                  <a:pt x="9" y="76"/>
                </a:lnTo>
                <a:lnTo>
                  <a:pt x="9" y="76"/>
                </a:lnTo>
                <a:lnTo>
                  <a:pt x="0" y="93"/>
                </a:lnTo>
                <a:lnTo>
                  <a:pt x="0" y="93"/>
                </a:lnTo>
                <a:lnTo>
                  <a:pt x="9" y="98"/>
                </a:lnTo>
                <a:lnTo>
                  <a:pt x="18" y="80"/>
                </a:lnTo>
                <a:lnTo>
                  <a:pt x="18" y="80"/>
                </a:lnTo>
                <a:lnTo>
                  <a:pt x="18" y="80"/>
                </a:lnTo>
                <a:lnTo>
                  <a:pt x="9" y="76"/>
                </a:lnTo>
                <a:lnTo>
                  <a:pt x="9" y="76"/>
                </a:lnTo>
                <a:lnTo>
                  <a:pt x="9" y="76"/>
                </a:lnTo>
                <a:close/>
                <a:moveTo>
                  <a:pt x="53" y="76"/>
                </a:moveTo>
                <a:lnTo>
                  <a:pt x="53" y="76"/>
                </a:lnTo>
                <a:lnTo>
                  <a:pt x="45" y="76"/>
                </a:lnTo>
                <a:lnTo>
                  <a:pt x="45" y="76"/>
                </a:lnTo>
                <a:lnTo>
                  <a:pt x="49" y="93"/>
                </a:lnTo>
                <a:lnTo>
                  <a:pt x="49" y="93"/>
                </a:lnTo>
                <a:lnTo>
                  <a:pt x="58" y="93"/>
                </a:lnTo>
                <a:lnTo>
                  <a:pt x="58" y="93"/>
                </a:lnTo>
                <a:lnTo>
                  <a:pt x="53" y="76"/>
                </a:lnTo>
                <a:lnTo>
                  <a:pt x="53" y="76"/>
                </a:lnTo>
                <a:lnTo>
                  <a:pt x="53" y="76"/>
                </a:lnTo>
                <a:close/>
                <a:moveTo>
                  <a:pt x="40" y="76"/>
                </a:moveTo>
                <a:lnTo>
                  <a:pt x="40" y="76"/>
                </a:lnTo>
                <a:lnTo>
                  <a:pt x="31" y="76"/>
                </a:lnTo>
                <a:lnTo>
                  <a:pt x="31" y="76"/>
                </a:lnTo>
                <a:lnTo>
                  <a:pt x="36" y="93"/>
                </a:lnTo>
                <a:lnTo>
                  <a:pt x="36" y="93"/>
                </a:lnTo>
                <a:lnTo>
                  <a:pt x="45" y="93"/>
                </a:lnTo>
                <a:lnTo>
                  <a:pt x="45" y="93"/>
                </a:lnTo>
                <a:lnTo>
                  <a:pt x="40" y="76"/>
                </a:lnTo>
                <a:lnTo>
                  <a:pt x="40" y="76"/>
                </a:lnTo>
                <a:lnTo>
                  <a:pt x="40" y="76"/>
                </a:lnTo>
                <a:close/>
                <a:moveTo>
                  <a:pt x="18" y="76"/>
                </a:moveTo>
                <a:lnTo>
                  <a:pt x="18" y="76"/>
                </a:lnTo>
                <a:lnTo>
                  <a:pt x="18" y="98"/>
                </a:lnTo>
                <a:lnTo>
                  <a:pt x="18" y="98"/>
                </a:lnTo>
                <a:lnTo>
                  <a:pt x="31" y="93"/>
                </a:lnTo>
                <a:lnTo>
                  <a:pt x="31" y="93"/>
                </a:lnTo>
                <a:lnTo>
                  <a:pt x="27" y="76"/>
                </a:lnTo>
                <a:lnTo>
                  <a:pt x="27" y="76"/>
                </a:lnTo>
                <a:lnTo>
                  <a:pt x="18" y="76"/>
                </a:lnTo>
                <a:lnTo>
                  <a:pt x="18" y="76"/>
                </a:lnTo>
                <a:lnTo>
                  <a:pt x="18" y="76"/>
                </a:lnTo>
                <a:close/>
                <a:moveTo>
                  <a:pt x="58" y="67"/>
                </a:moveTo>
                <a:lnTo>
                  <a:pt x="80" y="67"/>
                </a:lnTo>
                <a:lnTo>
                  <a:pt x="80" y="67"/>
                </a:lnTo>
                <a:lnTo>
                  <a:pt x="67" y="93"/>
                </a:lnTo>
                <a:lnTo>
                  <a:pt x="67" y="93"/>
                </a:lnTo>
                <a:lnTo>
                  <a:pt x="80" y="98"/>
                </a:lnTo>
                <a:lnTo>
                  <a:pt x="80" y="98"/>
                </a:lnTo>
                <a:lnTo>
                  <a:pt x="98" y="53"/>
                </a:lnTo>
                <a:lnTo>
                  <a:pt x="58" y="53"/>
                </a:lnTo>
                <a:lnTo>
                  <a:pt x="58" y="67"/>
                </a:lnTo>
                <a:lnTo>
                  <a:pt x="58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9796463" y="4907756"/>
            <a:ext cx="149225" cy="155575"/>
          </a:xfrm>
          <a:custGeom>
            <a:avLst/>
            <a:gdLst>
              <a:gd name="T0" fmla="*/ 23 w 94"/>
              <a:gd name="T1" fmla="*/ 27 h 98"/>
              <a:gd name="T2" fmla="*/ 23 w 94"/>
              <a:gd name="T3" fmla="*/ 27 h 98"/>
              <a:gd name="T4" fmla="*/ 18 w 94"/>
              <a:gd name="T5" fmla="*/ 40 h 98"/>
              <a:gd name="T6" fmla="*/ 9 w 94"/>
              <a:gd name="T7" fmla="*/ 44 h 98"/>
              <a:gd name="T8" fmla="*/ 9 w 94"/>
              <a:gd name="T9" fmla="*/ 44 h 98"/>
              <a:gd name="T10" fmla="*/ 9 w 94"/>
              <a:gd name="T11" fmla="*/ 58 h 98"/>
              <a:gd name="T12" fmla="*/ 18 w 94"/>
              <a:gd name="T13" fmla="*/ 58 h 98"/>
              <a:gd name="T14" fmla="*/ 45 w 94"/>
              <a:gd name="T15" fmla="*/ 80 h 98"/>
              <a:gd name="T16" fmla="*/ 41 w 94"/>
              <a:gd name="T17" fmla="*/ 84 h 98"/>
              <a:gd name="T18" fmla="*/ 32 w 94"/>
              <a:gd name="T19" fmla="*/ 84 h 98"/>
              <a:gd name="T20" fmla="*/ 36 w 94"/>
              <a:gd name="T21" fmla="*/ 98 h 98"/>
              <a:gd name="T22" fmla="*/ 54 w 94"/>
              <a:gd name="T23" fmla="*/ 93 h 98"/>
              <a:gd name="T24" fmla="*/ 58 w 94"/>
              <a:gd name="T25" fmla="*/ 89 h 98"/>
              <a:gd name="T26" fmla="*/ 85 w 94"/>
              <a:gd name="T27" fmla="*/ 58 h 98"/>
              <a:gd name="T28" fmla="*/ 58 w 94"/>
              <a:gd name="T29" fmla="*/ 44 h 98"/>
              <a:gd name="T30" fmla="*/ 58 w 94"/>
              <a:gd name="T31" fmla="*/ 40 h 98"/>
              <a:gd name="T32" fmla="*/ 58 w 94"/>
              <a:gd name="T33" fmla="*/ 35 h 98"/>
              <a:gd name="T34" fmla="*/ 58 w 94"/>
              <a:gd name="T35" fmla="*/ 31 h 98"/>
              <a:gd name="T36" fmla="*/ 45 w 94"/>
              <a:gd name="T37" fmla="*/ 31 h 98"/>
              <a:gd name="T38" fmla="*/ 27 w 94"/>
              <a:gd name="T39" fmla="*/ 44 h 98"/>
              <a:gd name="T40" fmla="*/ 90 w 94"/>
              <a:gd name="T41" fmla="*/ 27 h 98"/>
              <a:gd name="T42" fmla="*/ 45 w 94"/>
              <a:gd name="T43" fmla="*/ 13 h 98"/>
              <a:gd name="T44" fmla="*/ 45 w 94"/>
              <a:gd name="T45" fmla="*/ 9 h 98"/>
              <a:gd name="T46" fmla="*/ 49 w 94"/>
              <a:gd name="T47" fmla="*/ 4 h 98"/>
              <a:gd name="T48" fmla="*/ 49 w 94"/>
              <a:gd name="T49" fmla="*/ 4 h 98"/>
              <a:gd name="T50" fmla="*/ 32 w 94"/>
              <a:gd name="T51" fmla="*/ 0 h 98"/>
              <a:gd name="T52" fmla="*/ 27 w 94"/>
              <a:gd name="T53" fmla="*/ 13 h 98"/>
              <a:gd name="T54" fmla="*/ 0 w 94"/>
              <a:gd name="T55" fmla="*/ 27 h 98"/>
              <a:gd name="T56" fmla="*/ 23 w 94"/>
              <a:gd name="T57" fmla="*/ 27 h 98"/>
              <a:gd name="T58" fmla="*/ 81 w 94"/>
              <a:gd name="T59" fmla="*/ 93 h 98"/>
              <a:gd name="T60" fmla="*/ 94 w 94"/>
              <a:gd name="T61" fmla="*/ 84 h 98"/>
              <a:gd name="T62" fmla="*/ 85 w 94"/>
              <a:gd name="T63" fmla="*/ 76 h 98"/>
              <a:gd name="T64" fmla="*/ 63 w 94"/>
              <a:gd name="T65" fmla="*/ 67 h 98"/>
              <a:gd name="T66" fmla="*/ 81 w 94"/>
              <a:gd name="T67" fmla="*/ 93 h 98"/>
              <a:gd name="T68" fmla="*/ 81 w 94"/>
              <a:gd name="T69" fmla="*/ 93 h 98"/>
              <a:gd name="T70" fmla="*/ 9 w 94"/>
              <a:gd name="T71" fmla="*/ 93 h 98"/>
              <a:gd name="T72" fmla="*/ 36 w 94"/>
              <a:gd name="T73" fmla="*/ 67 h 98"/>
              <a:gd name="T74" fmla="*/ 18 w 94"/>
              <a:gd name="T75" fmla="*/ 62 h 98"/>
              <a:gd name="T76" fmla="*/ 0 w 94"/>
              <a:gd name="T77" fmla="*/ 89 h 98"/>
              <a:gd name="T78" fmla="*/ 9 w 94"/>
              <a:gd name="T79" fmla="*/ 93 h 98"/>
              <a:gd name="T80" fmla="*/ 9 w 94"/>
              <a:gd name="T81" fmla="*/ 9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4" h="98">
                <a:moveTo>
                  <a:pt x="23" y="27"/>
                </a:moveTo>
                <a:lnTo>
                  <a:pt x="23" y="27"/>
                </a:lnTo>
                <a:lnTo>
                  <a:pt x="23" y="27"/>
                </a:lnTo>
                <a:lnTo>
                  <a:pt x="23" y="27"/>
                </a:lnTo>
                <a:lnTo>
                  <a:pt x="18" y="40"/>
                </a:lnTo>
                <a:lnTo>
                  <a:pt x="18" y="40"/>
                </a:lnTo>
                <a:lnTo>
                  <a:pt x="9" y="44"/>
                </a:lnTo>
                <a:lnTo>
                  <a:pt x="9" y="44"/>
                </a:lnTo>
                <a:lnTo>
                  <a:pt x="9" y="44"/>
                </a:lnTo>
                <a:lnTo>
                  <a:pt x="9" y="44"/>
                </a:lnTo>
                <a:lnTo>
                  <a:pt x="9" y="58"/>
                </a:lnTo>
                <a:lnTo>
                  <a:pt x="9" y="58"/>
                </a:lnTo>
                <a:lnTo>
                  <a:pt x="9" y="58"/>
                </a:lnTo>
                <a:lnTo>
                  <a:pt x="18" y="58"/>
                </a:lnTo>
                <a:lnTo>
                  <a:pt x="45" y="58"/>
                </a:lnTo>
                <a:lnTo>
                  <a:pt x="45" y="80"/>
                </a:lnTo>
                <a:lnTo>
                  <a:pt x="45" y="80"/>
                </a:lnTo>
                <a:lnTo>
                  <a:pt x="41" y="84"/>
                </a:lnTo>
                <a:lnTo>
                  <a:pt x="32" y="84"/>
                </a:lnTo>
                <a:lnTo>
                  <a:pt x="32" y="84"/>
                </a:lnTo>
                <a:lnTo>
                  <a:pt x="36" y="98"/>
                </a:lnTo>
                <a:lnTo>
                  <a:pt x="36" y="98"/>
                </a:lnTo>
                <a:lnTo>
                  <a:pt x="54" y="93"/>
                </a:lnTo>
                <a:lnTo>
                  <a:pt x="54" y="93"/>
                </a:lnTo>
                <a:lnTo>
                  <a:pt x="58" y="93"/>
                </a:lnTo>
                <a:lnTo>
                  <a:pt x="58" y="89"/>
                </a:lnTo>
                <a:lnTo>
                  <a:pt x="58" y="58"/>
                </a:lnTo>
                <a:lnTo>
                  <a:pt x="85" y="58"/>
                </a:lnTo>
                <a:lnTo>
                  <a:pt x="85" y="44"/>
                </a:lnTo>
                <a:lnTo>
                  <a:pt x="58" y="44"/>
                </a:lnTo>
                <a:lnTo>
                  <a:pt x="58" y="40"/>
                </a:lnTo>
                <a:lnTo>
                  <a:pt x="58" y="40"/>
                </a:lnTo>
                <a:lnTo>
                  <a:pt x="58" y="35"/>
                </a:lnTo>
                <a:lnTo>
                  <a:pt x="58" y="35"/>
                </a:lnTo>
                <a:lnTo>
                  <a:pt x="58" y="31"/>
                </a:lnTo>
                <a:lnTo>
                  <a:pt x="58" y="31"/>
                </a:lnTo>
                <a:lnTo>
                  <a:pt x="54" y="31"/>
                </a:lnTo>
                <a:lnTo>
                  <a:pt x="45" y="31"/>
                </a:lnTo>
                <a:lnTo>
                  <a:pt x="45" y="44"/>
                </a:lnTo>
                <a:lnTo>
                  <a:pt x="27" y="44"/>
                </a:lnTo>
                <a:lnTo>
                  <a:pt x="36" y="27"/>
                </a:lnTo>
                <a:lnTo>
                  <a:pt x="90" y="27"/>
                </a:lnTo>
                <a:lnTo>
                  <a:pt x="90" y="13"/>
                </a:lnTo>
                <a:lnTo>
                  <a:pt x="45" y="13"/>
                </a:lnTo>
                <a:lnTo>
                  <a:pt x="45" y="13"/>
                </a:lnTo>
                <a:lnTo>
                  <a:pt x="45" y="9"/>
                </a:lnTo>
                <a:lnTo>
                  <a:pt x="45" y="9"/>
                </a:lnTo>
                <a:lnTo>
                  <a:pt x="49" y="4"/>
                </a:lnTo>
                <a:lnTo>
                  <a:pt x="49" y="4"/>
                </a:lnTo>
                <a:lnTo>
                  <a:pt x="49" y="4"/>
                </a:lnTo>
                <a:lnTo>
                  <a:pt x="49" y="4"/>
                </a:lnTo>
                <a:lnTo>
                  <a:pt x="32" y="0"/>
                </a:lnTo>
                <a:lnTo>
                  <a:pt x="32" y="0"/>
                </a:lnTo>
                <a:lnTo>
                  <a:pt x="27" y="13"/>
                </a:lnTo>
                <a:lnTo>
                  <a:pt x="0" y="13"/>
                </a:lnTo>
                <a:lnTo>
                  <a:pt x="0" y="27"/>
                </a:lnTo>
                <a:lnTo>
                  <a:pt x="0" y="27"/>
                </a:lnTo>
                <a:lnTo>
                  <a:pt x="23" y="27"/>
                </a:lnTo>
                <a:lnTo>
                  <a:pt x="23" y="27"/>
                </a:lnTo>
                <a:close/>
                <a:moveTo>
                  <a:pt x="81" y="93"/>
                </a:moveTo>
                <a:lnTo>
                  <a:pt x="94" y="84"/>
                </a:lnTo>
                <a:lnTo>
                  <a:pt x="94" y="84"/>
                </a:lnTo>
                <a:lnTo>
                  <a:pt x="85" y="76"/>
                </a:lnTo>
                <a:lnTo>
                  <a:pt x="85" y="76"/>
                </a:lnTo>
                <a:lnTo>
                  <a:pt x="72" y="62"/>
                </a:lnTo>
                <a:lnTo>
                  <a:pt x="63" y="67"/>
                </a:lnTo>
                <a:lnTo>
                  <a:pt x="63" y="67"/>
                </a:lnTo>
                <a:lnTo>
                  <a:pt x="81" y="93"/>
                </a:lnTo>
                <a:lnTo>
                  <a:pt x="81" y="93"/>
                </a:lnTo>
                <a:lnTo>
                  <a:pt x="81" y="93"/>
                </a:lnTo>
                <a:close/>
                <a:moveTo>
                  <a:pt x="9" y="93"/>
                </a:moveTo>
                <a:lnTo>
                  <a:pt x="9" y="93"/>
                </a:lnTo>
                <a:lnTo>
                  <a:pt x="36" y="67"/>
                </a:lnTo>
                <a:lnTo>
                  <a:pt x="36" y="67"/>
                </a:lnTo>
                <a:lnTo>
                  <a:pt x="18" y="62"/>
                </a:lnTo>
                <a:lnTo>
                  <a:pt x="18" y="62"/>
                </a:lnTo>
                <a:lnTo>
                  <a:pt x="14" y="76"/>
                </a:lnTo>
                <a:lnTo>
                  <a:pt x="0" y="89"/>
                </a:lnTo>
                <a:lnTo>
                  <a:pt x="0" y="89"/>
                </a:lnTo>
                <a:lnTo>
                  <a:pt x="9" y="93"/>
                </a:lnTo>
                <a:lnTo>
                  <a:pt x="9" y="93"/>
                </a:lnTo>
                <a:lnTo>
                  <a:pt x="9" y="9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9959975" y="4907756"/>
            <a:ext cx="155575" cy="155575"/>
          </a:xfrm>
          <a:custGeom>
            <a:avLst/>
            <a:gdLst>
              <a:gd name="T0" fmla="*/ 40 w 98"/>
              <a:gd name="T1" fmla="*/ 31 h 98"/>
              <a:gd name="T2" fmla="*/ 9 w 98"/>
              <a:gd name="T3" fmla="*/ 98 h 98"/>
              <a:gd name="T4" fmla="*/ 22 w 98"/>
              <a:gd name="T5" fmla="*/ 40 h 98"/>
              <a:gd name="T6" fmla="*/ 31 w 98"/>
              <a:gd name="T7" fmla="*/ 44 h 98"/>
              <a:gd name="T8" fmla="*/ 36 w 98"/>
              <a:gd name="T9" fmla="*/ 53 h 98"/>
              <a:gd name="T10" fmla="*/ 27 w 98"/>
              <a:gd name="T11" fmla="*/ 62 h 98"/>
              <a:gd name="T12" fmla="*/ 40 w 98"/>
              <a:gd name="T13" fmla="*/ 71 h 98"/>
              <a:gd name="T14" fmla="*/ 27 w 98"/>
              <a:gd name="T15" fmla="*/ 80 h 98"/>
              <a:gd name="T16" fmla="*/ 40 w 98"/>
              <a:gd name="T17" fmla="*/ 93 h 98"/>
              <a:gd name="T18" fmla="*/ 53 w 98"/>
              <a:gd name="T19" fmla="*/ 80 h 98"/>
              <a:gd name="T20" fmla="*/ 71 w 98"/>
              <a:gd name="T21" fmla="*/ 71 h 98"/>
              <a:gd name="T22" fmla="*/ 53 w 98"/>
              <a:gd name="T23" fmla="*/ 62 h 98"/>
              <a:gd name="T24" fmla="*/ 71 w 98"/>
              <a:gd name="T25" fmla="*/ 53 h 98"/>
              <a:gd name="T26" fmla="*/ 62 w 98"/>
              <a:gd name="T27" fmla="*/ 53 h 98"/>
              <a:gd name="T28" fmla="*/ 67 w 98"/>
              <a:gd name="T29" fmla="*/ 49 h 98"/>
              <a:gd name="T30" fmla="*/ 67 w 98"/>
              <a:gd name="T31" fmla="*/ 44 h 98"/>
              <a:gd name="T32" fmla="*/ 76 w 98"/>
              <a:gd name="T33" fmla="*/ 40 h 98"/>
              <a:gd name="T34" fmla="*/ 76 w 98"/>
              <a:gd name="T35" fmla="*/ 80 h 98"/>
              <a:gd name="T36" fmla="*/ 67 w 98"/>
              <a:gd name="T37" fmla="*/ 84 h 98"/>
              <a:gd name="T38" fmla="*/ 62 w 98"/>
              <a:gd name="T39" fmla="*/ 84 h 98"/>
              <a:gd name="T40" fmla="*/ 67 w 98"/>
              <a:gd name="T41" fmla="*/ 98 h 98"/>
              <a:gd name="T42" fmla="*/ 85 w 98"/>
              <a:gd name="T43" fmla="*/ 93 h 98"/>
              <a:gd name="T44" fmla="*/ 89 w 98"/>
              <a:gd name="T45" fmla="*/ 84 h 98"/>
              <a:gd name="T46" fmla="*/ 53 w 98"/>
              <a:gd name="T47" fmla="*/ 31 h 98"/>
              <a:gd name="T48" fmla="*/ 98 w 98"/>
              <a:gd name="T49" fmla="*/ 22 h 98"/>
              <a:gd name="T50" fmla="*/ 53 w 98"/>
              <a:gd name="T51" fmla="*/ 13 h 98"/>
              <a:gd name="T52" fmla="*/ 58 w 98"/>
              <a:gd name="T53" fmla="*/ 4 h 98"/>
              <a:gd name="T54" fmla="*/ 58 w 98"/>
              <a:gd name="T55" fmla="*/ 0 h 98"/>
              <a:gd name="T56" fmla="*/ 45 w 98"/>
              <a:gd name="T57" fmla="*/ 13 h 98"/>
              <a:gd name="T58" fmla="*/ 0 w 98"/>
              <a:gd name="T59" fmla="*/ 22 h 98"/>
              <a:gd name="T60" fmla="*/ 40 w 98"/>
              <a:gd name="T61" fmla="*/ 22 h 98"/>
              <a:gd name="T62" fmla="*/ 49 w 98"/>
              <a:gd name="T63" fmla="*/ 49 h 98"/>
              <a:gd name="T64" fmla="*/ 45 w 98"/>
              <a:gd name="T65" fmla="*/ 44 h 98"/>
              <a:gd name="T66" fmla="*/ 45 w 98"/>
              <a:gd name="T67" fmla="*/ 40 h 98"/>
              <a:gd name="T68" fmla="*/ 53 w 98"/>
              <a:gd name="T69" fmla="*/ 40 h 98"/>
              <a:gd name="T70" fmla="*/ 40 w 98"/>
              <a:gd name="T71" fmla="*/ 53 h 98"/>
              <a:gd name="T72" fmla="*/ 49 w 98"/>
              <a:gd name="T73" fmla="*/ 49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8" h="98">
                <a:moveTo>
                  <a:pt x="40" y="22"/>
                </a:moveTo>
                <a:lnTo>
                  <a:pt x="40" y="31"/>
                </a:lnTo>
                <a:lnTo>
                  <a:pt x="9" y="31"/>
                </a:lnTo>
                <a:lnTo>
                  <a:pt x="9" y="98"/>
                </a:lnTo>
                <a:lnTo>
                  <a:pt x="22" y="98"/>
                </a:lnTo>
                <a:lnTo>
                  <a:pt x="22" y="40"/>
                </a:lnTo>
                <a:lnTo>
                  <a:pt x="40" y="40"/>
                </a:lnTo>
                <a:lnTo>
                  <a:pt x="31" y="44"/>
                </a:lnTo>
                <a:lnTo>
                  <a:pt x="31" y="44"/>
                </a:lnTo>
                <a:lnTo>
                  <a:pt x="36" y="53"/>
                </a:lnTo>
                <a:lnTo>
                  <a:pt x="27" y="53"/>
                </a:lnTo>
                <a:lnTo>
                  <a:pt x="27" y="62"/>
                </a:lnTo>
                <a:lnTo>
                  <a:pt x="40" y="62"/>
                </a:lnTo>
                <a:lnTo>
                  <a:pt x="40" y="71"/>
                </a:lnTo>
                <a:lnTo>
                  <a:pt x="27" y="71"/>
                </a:lnTo>
                <a:lnTo>
                  <a:pt x="27" y="80"/>
                </a:lnTo>
                <a:lnTo>
                  <a:pt x="40" y="80"/>
                </a:lnTo>
                <a:lnTo>
                  <a:pt x="40" y="93"/>
                </a:lnTo>
                <a:lnTo>
                  <a:pt x="53" y="93"/>
                </a:lnTo>
                <a:lnTo>
                  <a:pt x="53" y="80"/>
                </a:lnTo>
                <a:lnTo>
                  <a:pt x="71" y="80"/>
                </a:lnTo>
                <a:lnTo>
                  <a:pt x="71" y="71"/>
                </a:lnTo>
                <a:lnTo>
                  <a:pt x="53" y="71"/>
                </a:lnTo>
                <a:lnTo>
                  <a:pt x="53" y="62"/>
                </a:lnTo>
                <a:lnTo>
                  <a:pt x="71" y="62"/>
                </a:lnTo>
                <a:lnTo>
                  <a:pt x="71" y="53"/>
                </a:lnTo>
                <a:lnTo>
                  <a:pt x="62" y="53"/>
                </a:lnTo>
                <a:lnTo>
                  <a:pt x="62" y="53"/>
                </a:lnTo>
                <a:lnTo>
                  <a:pt x="67" y="49"/>
                </a:lnTo>
                <a:lnTo>
                  <a:pt x="67" y="49"/>
                </a:lnTo>
                <a:lnTo>
                  <a:pt x="67" y="44"/>
                </a:lnTo>
                <a:lnTo>
                  <a:pt x="67" y="44"/>
                </a:lnTo>
                <a:lnTo>
                  <a:pt x="62" y="40"/>
                </a:lnTo>
                <a:lnTo>
                  <a:pt x="76" y="40"/>
                </a:lnTo>
                <a:lnTo>
                  <a:pt x="76" y="80"/>
                </a:lnTo>
                <a:lnTo>
                  <a:pt x="76" y="80"/>
                </a:lnTo>
                <a:lnTo>
                  <a:pt x="71" y="84"/>
                </a:lnTo>
                <a:lnTo>
                  <a:pt x="67" y="84"/>
                </a:lnTo>
                <a:lnTo>
                  <a:pt x="62" y="84"/>
                </a:lnTo>
                <a:lnTo>
                  <a:pt x="62" y="84"/>
                </a:lnTo>
                <a:lnTo>
                  <a:pt x="67" y="98"/>
                </a:lnTo>
                <a:lnTo>
                  <a:pt x="67" y="98"/>
                </a:lnTo>
                <a:lnTo>
                  <a:pt x="85" y="93"/>
                </a:lnTo>
                <a:lnTo>
                  <a:pt x="85" y="93"/>
                </a:lnTo>
                <a:lnTo>
                  <a:pt x="89" y="93"/>
                </a:lnTo>
                <a:lnTo>
                  <a:pt x="89" y="84"/>
                </a:lnTo>
                <a:lnTo>
                  <a:pt x="89" y="31"/>
                </a:lnTo>
                <a:lnTo>
                  <a:pt x="53" y="31"/>
                </a:lnTo>
                <a:lnTo>
                  <a:pt x="53" y="22"/>
                </a:lnTo>
                <a:lnTo>
                  <a:pt x="98" y="22"/>
                </a:lnTo>
                <a:lnTo>
                  <a:pt x="98" y="13"/>
                </a:lnTo>
                <a:lnTo>
                  <a:pt x="53" y="13"/>
                </a:lnTo>
                <a:lnTo>
                  <a:pt x="53" y="13"/>
                </a:lnTo>
                <a:lnTo>
                  <a:pt x="58" y="4"/>
                </a:lnTo>
                <a:lnTo>
                  <a:pt x="58" y="4"/>
                </a:lnTo>
                <a:lnTo>
                  <a:pt x="58" y="0"/>
                </a:lnTo>
                <a:lnTo>
                  <a:pt x="45" y="0"/>
                </a:lnTo>
                <a:lnTo>
                  <a:pt x="45" y="13"/>
                </a:lnTo>
                <a:lnTo>
                  <a:pt x="0" y="13"/>
                </a:lnTo>
                <a:lnTo>
                  <a:pt x="0" y="22"/>
                </a:lnTo>
                <a:lnTo>
                  <a:pt x="0" y="22"/>
                </a:lnTo>
                <a:lnTo>
                  <a:pt x="40" y="22"/>
                </a:lnTo>
                <a:lnTo>
                  <a:pt x="40" y="22"/>
                </a:lnTo>
                <a:close/>
                <a:moveTo>
                  <a:pt x="49" y="49"/>
                </a:moveTo>
                <a:lnTo>
                  <a:pt x="49" y="49"/>
                </a:lnTo>
                <a:lnTo>
                  <a:pt x="45" y="44"/>
                </a:lnTo>
                <a:lnTo>
                  <a:pt x="45" y="44"/>
                </a:lnTo>
                <a:lnTo>
                  <a:pt x="45" y="40"/>
                </a:lnTo>
                <a:lnTo>
                  <a:pt x="53" y="40"/>
                </a:lnTo>
                <a:lnTo>
                  <a:pt x="53" y="40"/>
                </a:lnTo>
                <a:lnTo>
                  <a:pt x="49" y="53"/>
                </a:lnTo>
                <a:lnTo>
                  <a:pt x="40" y="53"/>
                </a:lnTo>
                <a:lnTo>
                  <a:pt x="49" y="49"/>
                </a:lnTo>
                <a:lnTo>
                  <a:pt x="49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10129838" y="4914106"/>
            <a:ext cx="155575" cy="149225"/>
          </a:xfrm>
          <a:custGeom>
            <a:avLst/>
            <a:gdLst>
              <a:gd name="T0" fmla="*/ 40 w 98"/>
              <a:gd name="T1" fmla="*/ 0 h 94"/>
              <a:gd name="T2" fmla="*/ 40 w 98"/>
              <a:gd name="T3" fmla="*/ 0 h 94"/>
              <a:gd name="T4" fmla="*/ 40 w 98"/>
              <a:gd name="T5" fmla="*/ 0 h 94"/>
              <a:gd name="T6" fmla="*/ 27 w 98"/>
              <a:gd name="T7" fmla="*/ 0 h 94"/>
              <a:gd name="T8" fmla="*/ 0 w 98"/>
              <a:gd name="T9" fmla="*/ 9 h 94"/>
              <a:gd name="T10" fmla="*/ 27 w 98"/>
              <a:gd name="T11" fmla="*/ 23 h 94"/>
              <a:gd name="T12" fmla="*/ 40 w 98"/>
              <a:gd name="T13" fmla="*/ 31 h 94"/>
              <a:gd name="T14" fmla="*/ 58 w 98"/>
              <a:gd name="T15" fmla="*/ 23 h 94"/>
              <a:gd name="T16" fmla="*/ 71 w 98"/>
              <a:gd name="T17" fmla="*/ 31 h 94"/>
              <a:gd name="T18" fmla="*/ 98 w 98"/>
              <a:gd name="T19" fmla="*/ 23 h 94"/>
              <a:gd name="T20" fmla="*/ 71 w 98"/>
              <a:gd name="T21" fmla="*/ 9 h 94"/>
              <a:gd name="T22" fmla="*/ 71 w 98"/>
              <a:gd name="T23" fmla="*/ 5 h 94"/>
              <a:gd name="T24" fmla="*/ 71 w 98"/>
              <a:gd name="T25" fmla="*/ 0 h 94"/>
              <a:gd name="T26" fmla="*/ 71 w 98"/>
              <a:gd name="T27" fmla="*/ 0 h 94"/>
              <a:gd name="T28" fmla="*/ 58 w 98"/>
              <a:gd name="T29" fmla="*/ 0 h 94"/>
              <a:gd name="T30" fmla="*/ 40 w 98"/>
              <a:gd name="T31" fmla="*/ 9 h 94"/>
              <a:gd name="T32" fmla="*/ 40 w 98"/>
              <a:gd name="T33" fmla="*/ 5 h 94"/>
              <a:gd name="T34" fmla="*/ 40 w 98"/>
              <a:gd name="T35" fmla="*/ 0 h 94"/>
              <a:gd name="T36" fmla="*/ 27 w 98"/>
              <a:gd name="T37" fmla="*/ 94 h 94"/>
              <a:gd name="T38" fmla="*/ 71 w 98"/>
              <a:gd name="T39" fmla="*/ 85 h 94"/>
              <a:gd name="T40" fmla="*/ 85 w 98"/>
              <a:gd name="T41" fmla="*/ 94 h 94"/>
              <a:gd name="T42" fmla="*/ 13 w 98"/>
              <a:gd name="T43" fmla="*/ 31 h 94"/>
              <a:gd name="T44" fmla="*/ 27 w 98"/>
              <a:gd name="T45" fmla="*/ 94 h 94"/>
              <a:gd name="T46" fmla="*/ 58 w 98"/>
              <a:gd name="T47" fmla="*/ 45 h 94"/>
              <a:gd name="T48" fmla="*/ 71 w 98"/>
              <a:gd name="T49" fmla="*/ 54 h 94"/>
              <a:gd name="T50" fmla="*/ 58 w 98"/>
              <a:gd name="T51" fmla="*/ 45 h 94"/>
              <a:gd name="T52" fmla="*/ 40 w 98"/>
              <a:gd name="T53" fmla="*/ 45 h 94"/>
              <a:gd name="T54" fmla="*/ 27 w 98"/>
              <a:gd name="T55" fmla="*/ 54 h 94"/>
              <a:gd name="T56" fmla="*/ 40 w 98"/>
              <a:gd name="T57" fmla="*/ 45 h 94"/>
              <a:gd name="T58" fmla="*/ 40 w 98"/>
              <a:gd name="T59" fmla="*/ 67 h 94"/>
              <a:gd name="T60" fmla="*/ 27 w 98"/>
              <a:gd name="T61" fmla="*/ 76 h 94"/>
              <a:gd name="T62" fmla="*/ 40 w 98"/>
              <a:gd name="T63" fmla="*/ 67 h 94"/>
              <a:gd name="T64" fmla="*/ 71 w 98"/>
              <a:gd name="T65" fmla="*/ 76 h 94"/>
              <a:gd name="T66" fmla="*/ 54 w 98"/>
              <a:gd name="T67" fmla="*/ 67 h 94"/>
              <a:gd name="T68" fmla="*/ 71 w 98"/>
              <a:gd name="T69" fmla="*/ 7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8" h="9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1" y="0"/>
                </a:lnTo>
                <a:lnTo>
                  <a:pt x="27" y="0"/>
                </a:lnTo>
                <a:lnTo>
                  <a:pt x="27" y="9"/>
                </a:lnTo>
                <a:lnTo>
                  <a:pt x="0" y="9"/>
                </a:lnTo>
                <a:lnTo>
                  <a:pt x="0" y="23"/>
                </a:lnTo>
                <a:lnTo>
                  <a:pt x="27" y="23"/>
                </a:lnTo>
                <a:lnTo>
                  <a:pt x="27" y="31"/>
                </a:lnTo>
                <a:lnTo>
                  <a:pt x="40" y="31"/>
                </a:lnTo>
                <a:lnTo>
                  <a:pt x="40" y="23"/>
                </a:lnTo>
                <a:lnTo>
                  <a:pt x="58" y="23"/>
                </a:lnTo>
                <a:lnTo>
                  <a:pt x="58" y="31"/>
                </a:lnTo>
                <a:lnTo>
                  <a:pt x="71" y="31"/>
                </a:lnTo>
                <a:lnTo>
                  <a:pt x="71" y="23"/>
                </a:lnTo>
                <a:lnTo>
                  <a:pt x="98" y="23"/>
                </a:lnTo>
                <a:lnTo>
                  <a:pt x="98" y="9"/>
                </a:lnTo>
                <a:lnTo>
                  <a:pt x="71" y="9"/>
                </a:lnTo>
                <a:lnTo>
                  <a:pt x="71" y="5"/>
                </a:lnTo>
                <a:lnTo>
                  <a:pt x="71" y="5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67" y="0"/>
                </a:lnTo>
                <a:lnTo>
                  <a:pt x="58" y="0"/>
                </a:lnTo>
                <a:lnTo>
                  <a:pt x="58" y="9"/>
                </a:lnTo>
                <a:lnTo>
                  <a:pt x="40" y="9"/>
                </a:lnTo>
                <a:lnTo>
                  <a:pt x="40" y="5"/>
                </a:lnTo>
                <a:lnTo>
                  <a:pt x="40" y="5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close/>
                <a:moveTo>
                  <a:pt x="27" y="94"/>
                </a:moveTo>
                <a:lnTo>
                  <a:pt x="27" y="85"/>
                </a:lnTo>
                <a:lnTo>
                  <a:pt x="71" y="85"/>
                </a:lnTo>
                <a:lnTo>
                  <a:pt x="71" y="94"/>
                </a:lnTo>
                <a:lnTo>
                  <a:pt x="85" y="94"/>
                </a:lnTo>
                <a:lnTo>
                  <a:pt x="85" y="31"/>
                </a:lnTo>
                <a:lnTo>
                  <a:pt x="13" y="31"/>
                </a:lnTo>
                <a:lnTo>
                  <a:pt x="13" y="94"/>
                </a:lnTo>
                <a:lnTo>
                  <a:pt x="27" y="94"/>
                </a:lnTo>
                <a:lnTo>
                  <a:pt x="27" y="94"/>
                </a:lnTo>
                <a:close/>
                <a:moveTo>
                  <a:pt x="58" y="45"/>
                </a:moveTo>
                <a:lnTo>
                  <a:pt x="71" y="45"/>
                </a:lnTo>
                <a:lnTo>
                  <a:pt x="71" y="54"/>
                </a:lnTo>
                <a:lnTo>
                  <a:pt x="58" y="54"/>
                </a:lnTo>
                <a:lnTo>
                  <a:pt x="58" y="45"/>
                </a:lnTo>
                <a:lnTo>
                  <a:pt x="58" y="45"/>
                </a:lnTo>
                <a:close/>
                <a:moveTo>
                  <a:pt x="40" y="45"/>
                </a:moveTo>
                <a:lnTo>
                  <a:pt x="40" y="54"/>
                </a:lnTo>
                <a:lnTo>
                  <a:pt x="27" y="54"/>
                </a:lnTo>
                <a:lnTo>
                  <a:pt x="27" y="45"/>
                </a:lnTo>
                <a:lnTo>
                  <a:pt x="40" y="45"/>
                </a:lnTo>
                <a:lnTo>
                  <a:pt x="40" y="45"/>
                </a:lnTo>
                <a:close/>
                <a:moveTo>
                  <a:pt x="40" y="67"/>
                </a:moveTo>
                <a:lnTo>
                  <a:pt x="40" y="76"/>
                </a:lnTo>
                <a:lnTo>
                  <a:pt x="27" y="76"/>
                </a:lnTo>
                <a:lnTo>
                  <a:pt x="27" y="67"/>
                </a:lnTo>
                <a:lnTo>
                  <a:pt x="40" y="67"/>
                </a:lnTo>
                <a:lnTo>
                  <a:pt x="40" y="67"/>
                </a:lnTo>
                <a:close/>
                <a:moveTo>
                  <a:pt x="71" y="76"/>
                </a:moveTo>
                <a:lnTo>
                  <a:pt x="54" y="76"/>
                </a:lnTo>
                <a:lnTo>
                  <a:pt x="54" y="67"/>
                </a:lnTo>
                <a:lnTo>
                  <a:pt x="71" y="67"/>
                </a:lnTo>
                <a:lnTo>
                  <a:pt x="71" y="76"/>
                </a:lnTo>
                <a:lnTo>
                  <a:pt x="71" y="7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10299700" y="4907756"/>
            <a:ext cx="155575" cy="155575"/>
          </a:xfrm>
          <a:custGeom>
            <a:avLst/>
            <a:gdLst>
              <a:gd name="T0" fmla="*/ 13 w 98"/>
              <a:gd name="T1" fmla="*/ 18 h 98"/>
              <a:gd name="T2" fmla="*/ 27 w 98"/>
              <a:gd name="T3" fmla="*/ 13 h 98"/>
              <a:gd name="T4" fmla="*/ 27 w 98"/>
              <a:gd name="T5" fmla="*/ 4 h 98"/>
              <a:gd name="T6" fmla="*/ 13 w 98"/>
              <a:gd name="T7" fmla="*/ 4 h 98"/>
              <a:gd name="T8" fmla="*/ 13 w 98"/>
              <a:gd name="T9" fmla="*/ 18 h 98"/>
              <a:gd name="T10" fmla="*/ 40 w 98"/>
              <a:gd name="T11" fmla="*/ 89 h 98"/>
              <a:gd name="T12" fmla="*/ 22 w 98"/>
              <a:gd name="T13" fmla="*/ 40 h 98"/>
              <a:gd name="T14" fmla="*/ 40 w 98"/>
              <a:gd name="T15" fmla="*/ 27 h 98"/>
              <a:gd name="T16" fmla="*/ 36 w 98"/>
              <a:gd name="T17" fmla="*/ 31 h 98"/>
              <a:gd name="T18" fmla="*/ 45 w 98"/>
              <a:gd name="T19" fmla="*/ 35 h 98"/>
              <a:gd name="T20" fmla="*/ 94 w 98"/>
              <a:gd name="T21" fmla="*/ 22 h 98"/>
              <a:gd name="T22" fmla="*/ 62 w 98"/>
              <a:gd name="T23" fmla="*/ 13 h 98"/>
              <a:gd name="T24" fmla="*/ 62 w 98"/>
              <a:gd name="T25" fmla="*/ 9 h 98"/>
              <a:gd name="T26" fmla="*/ 62 w 98"/>
              <a:gd name="T27" fmla="*/ 4 h 98"/>
              <a:gd name="T28" fmla="*/ 49 w 98"/>
              <a:gd name="T29" fmla="*/ 0 h 98"/>
              <a:gd name="T30" fmla="*/ 49 w 98"/>
              <a:gd name="T31" fmla="*/ 4 h 98"/>
              <a:gd name="T32" fmla="*/ 40 w 98"/>
              <a:gd name="T33" fmla="*/ 22 h 98"/>
              <a:gd name="T34" fmla="*/ 0 w 98"/>
              <a:gd name="T35" fmla="*/ 18 h 98"/>
              <a:gd name="T36" fmla="*/ 9 w 98"/>
              <a:gd name="T37" fmla="*/ 27 h 98"/>
              <a:gd name="T38" fmla="*/ 9 w 98"/>
              <a:gd name="T39" fmla="*/ 49 h 98"/>
              <a:gd name="T40" fmla="*/ 0 w 98"/>
              <a:gd name="T41" fmla="*/ 89 h 98"/>
              <a:gd name="T42" fmla="*/ 0 w 98"/>
              <a:gd name="T43" fmla="*/ 93 h 98"/>
              <a:gd name="T44" fmla="*/ 9 w 98"/>
              <a:gd name="T45" fmla="*/ 98 h 98"/>
              <a:gd name="T46" fmla="*/ 18 w 98"/>
              <a:gd name="T47" fmla="*/ 76 h 98"/>
              <a:gd name="T48" fmla="*/ 27 w 98"/>
              <a:gd name="T49" fmla="*/ 49 h 98"/>
              <a:gd name="T50" fmla="*/ 27 w 98"/>
              <a:gd name="T51" fmla="*/ 80 h 98"/>
              <a:gd name="T52" fmla="*/ 18 w 98"/>
              <a:gd name="T53" fmla="*/ 84 h 98"/>
              <a:gd name="T54" fmla="*/ 22 w 98"/>
              <a:gd name="T55" fmla="*/ 98 h 98"/>
              <a:gd name="T56" fmla="*/ 31 w 98"/>
              <a:gd name="T57" fmla="*/ 93 h 98"/>
              <a:gd name="T58" fmla="*/ 40 w 98"/>
              <a:gd name="T59" fmla="*/ 89 h 98"/>
              <a:gd name="T60" fmla="*/ 49 w 98"/>
              <a:gd name="T61" fmla="*/ 98 h 98"/>
              <a:gd name="T62" fmla="*/ 71 w 98"/>
              <a:gd name="T63" fmla="*/ 76 h 98"/>
              <a:gd name="T64" fmla="*/ 80 w 98"/>
              <a:gd name="T65" fmla="*/ 89 h 98"/>
              <a:gd name="T66" fmla="*/ 89 w 98"/>
              <a:gd name="T67" fmla="*/ 98 h 98"/>
              <a:gd name="T68" fmla="*/ 98 w 98"/>
              <a:gd name="T69" fmla="*/ 84 h 98"/>
              <a:gd name="T70" fmla="*/ 76 w 98"/>
              <a:gd name="T71" fmla="*/ 67 h 98"/>
              <a:gd name="T72" fmla="*/ 98 w 98"/>
              <a:gd name="T73" fmla="*/ 58 h 98"/>
              <a:gd name="T74" fmla="*/ 76 w 98"/>
              <a:gd name="T75" fmla="*/ 44 h 98"/>
              <a:gd name="T76" fmla="*/ 89 w 98"/>
              <a:gd name="T77" fmla="*/ 35 h 98"/>
              <a:gd name="T78" fmla="*/ 67 w 98"/>
              <a:gd name="T79" fmla="*/ 31 h 98"/>
              <a:gd name="T80" fmla="*/ 67 w 98"/>
              <a:gd name="T81" fmla="*/ 27 h 98"/>
              <a:gd name="T82" fmla="*/ 54 w 98"/>
              <a:gd name="T83" fmla="*/ 27 h 98"/>
              <a:gd name="T84" fmla="*/ 49 w 98"/>
              <a:gd name="T85" fmla="*/ 40 h 98"/>
              <a:gd name="T86" fmla="*/ 40 w 98"/>
              <a:gd name="T87" fmla="*/ 49 h 98"/>
              <a:gd name="T88" fmla="*/ 45 w 98"/>
              <a:gd name="T89" fmla="*/ 53 h 98"/>
              <a:gd name="T90" fmla="*/ 54 w 98"/>
              <a:gd name="T91" fmla="*/ 53 h 98"/>
              <a:gd name="T92" fmla="*/ 62 w 98"/>
              <a:gd name="T93" fmla="*/ 44 h 98"/>
              <a:gd name="T94" fmla="*/ 45 w 98"/>
              <a:gd name="T95" fmla="*/ 58 h 98"/>
              <a:gd name="T96" fmla="*/ 62 w 98"/>
              <a:gd name="T97" fmla="*/ 67 h 98"/>
              <a:gd name="T98" fmla="*/ 62 w 98"/>
              <a:gd name="T99" fmla="*/ 67 h 98"/>
              <a:gd name="T100" fmla="*/ 40 w 98"/>
              <a:gd name="T101" fmla="*/ 89 h 98"/>
              <a:gd name="T102" fmla="*/ 40 w 98"/>
              <a:gd name="T103" fmla="*/ 89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8" h="98">
                <a:moveTo>
                  <a:pt x="13" y="18"/>
                </a:moveTo>
                <a:lnTo>
                  <a:pt x="13" y="18"/>
                </a:lnTo>
                <a:lnTo>
                  <a:pt x="27" y="13"/>
                </a:lnTo>
                <a:lnTo>
                  <a:pt x="27" y="13"/>
                </a:lnTo>
                <a:lnTo>
                  <a:pt x="27" y="4"/>
                </a:lnTo>
                <a:lnTo>
                  <a:pt x="27" y="4"/>
                </a:lnTo>
                <a:lnTo>
                  <a:pt x="13" y="4"/>
                </a:lnTo>
                <a:lnTo>
                  <a:pt x="13" y="4"/>
                </a:lnTo>
                <a:lnTo>
                  <a:pt x="13" y="18"/>
                </a:lnTo>
                <a:lnTo>
                  <a:pt x="13" y="18"/>
                </a:lnTo>
                <a:lnTo>
                  <a:pt x="13" y="18"/>
                </a:lnTo>
                <a:close/>
                <a:moveTo>
                  <a:pt x="40" y="89"/>
                </a:moveTo>
                <a:lnTo>
                  <a:pt x="40" y="40"/>
                </a:lnTo>
                <a:lnTo>
                  <a:pt x="22" y="40"/>
                </a:lnTo>
                <a:lnTo>
                  <a:pt x="22" y="27"/>
                </a:lnTo>
                <a:lnTo>
                  <a:pt x="40" y="27"/>
                </a:lnTo>
                <a:lnTo>
                  <a:pt x="36" y="31"/>
                </a:lnTo>
                <a:lnTo>
                  <a:pt x="36" y="31"/>
                </a:lnTo>
                <a:lnTo>
                  <a:pt x="45" y="35"/>
                </a:lnTo>
                <a:lnTo>
                  <a:pt x="45" y="35"/>
                </a:lnTo>
                <a:lnTo>
                  <a:pt x="54" y="22"/>
                </a:lnTo>
                <a:lnTo>
                  <a:pt x="94" y="22"/>
                </a:lnTo>
                <a:lnTo>
                  <a:pt x="94" y="13"/>
                </a:lnTo>
                <a:lnTo>
                  <a:pt x="62" y="13"/>
                </a:lnTo>
                <a:lnTo>
                  <a:pt x="62" y="13"/>
                </a:lnTo>
                <a:lnTo>
                  <a:pt x="62" y="9"/>
                </a:lnTo>
                <a:lnTo>
                  <a:pt x="62" y="9"/>
                </a:lnTo>
                <a:lnTo>
                  <a:pt x="62" y="4"/>
                </a:lnTo>
                <a:lnTo>
                  <a:pt x="62" y="4"/>
                </a:lnTo>
                <a:lnTo>
                  <a:pt x="49" y="0"/>
                </a:lnTo>
                <a:lnTo>
                  <a:pt x="49" y="0"/>
                </a:lnTo>
                <a:lnTo>
                  <a:pt x="49" y="4"/>
                </a:lnTo>
                <a:lnTo>
                  <a:pt x="49" y="4"/>
                </a:lnTo>
                <a:lnTo>
                  <a:pt x="40" y="22"/>
                </a:lnTo>
                <a:lnTo>
                  <a:pt x="40" y="18"/>
                </a:lnTo>
                <a:lnTo>
                  <a:pt x="0" y="18"/>
                </a:lnTo>
                <a:lnTo>
                  <a:pt x="0" y="27"/>
                </a:lnTo>
                <a:lnTo>
                  <a:pt x="9" y="27"/>
                </a:lnTo>
                <a:lnTo>
                  <a:pt x="9" y="49"/>
                </a:lnTo>
                <a:lnTo>
                  <a:pt x="9" y="49"/>
                </a:lnTo>
                <a:lnTo>
                  <a:pt x="9" y="71"/>
                </a:lnTo>
                <a:lnTo>
                  <a:pt x="0" y="89"/>
                </a:lnTo>
                <a:lnTo>
                  <a:pt x="0" y="89"/>
                </a:lnTo>
                <a:lnTo>
                  <a:pt x="0" y="93"/>
                </a:lnTo>
                <a:lnTo>
                  <a:pt x="0" y="93"/>
                </a:lnTo>
                <a:lnTo>
                  <a:pt x="9" y="98"/>
                </a:lnTo>
                <a:lnTo>
                  <a:pt x="9" y="98"/>
                </a:lnTo>
                <a:lnTo>
                  <a:pt x="18" y="76"/>
                </a:lnTo>
                <a:lnTo>
                  <a:pt x="22" y="49"/>
                </a:lnTo>
                <a:lnTo>
                  <a:pt x="27" y="49"/>
                </a:lnTo>
                <a:lnTo>
                  <a:pt x="27" y="80"/>
                </a:lnTo>
                <a:lnTo>
                  <a:pt x="27" y="80"/>
                </a:lnTo>
                <a:lnTo>
                  <a:pt x="27" y="84"/>
                </a:lnTo>
                <a:lnTo>
                  <a:pt x="18" y="84"/>
                </a:lnTo>
                <a:lnTo>
                  <a:pt x="18" y="84"/>
                </a:lnTo>
                <a:lnTo>
                  <a:pt x="22" y="98"/>
                </a:lnTo>
                <a:lnTo>
                  <a:pt x="22" y="98"/>
                </a:lnTo>
                <a:lnTo>
                  <a:pt x="31" y="93"/>
                </a:lnTo>
                <a:lnTo>
                  <a:pt x="40" y="89"/>
                </a:lnTo>
                <a:lnTo>
                  <a:pt x="40" y="89"/>
                </a:lnTo>
                <a:lnTo>
                  <a:pt x="49" y="98"/>
                </a:lnTo>
                <a:lnTo>
                  <a:pt x="49" y="98"/>
                </a:lnTo>
                <a:lnTo>
                  <a:pt x="62" y="89"/>
                </a:lnTo>
                <a:lnTo>
                  <a:pt x="71" y="76"/>
                </a:lnTo>
                <a:lnTo>
                  <a:pt x="71" y="76"/>
                </a:lnTo>
                <a:lnTo>
                  <a:pt x="80" y="89"/>
                </a:lnTo>
                <a:lnTo>
                  <a:pt x="89" y="98"/>
                </a:lnTo>
                <a:lnTo>
                  <a:pt x="89" y="98"/>
                </a:lnTo>
                <a:lnTo>
                  <a:pt x="98" y="84"/>
                </a:lnTo>
                <a:lnTo>
                  <a:pt x="98" y="84"/>
                </a:lnTo>
                <a:lnTo>
                  <a:pt x="85" y="76"/>
                </a:lnTo>
                <a:lnTo>
                  <a:pt x="76" y="67"/>
                </a:lnTo>
                <a:lnTo>
                  <a:pt x="98" y="67"/>
                </a:lnTo>
                <a:lnTo>
                  <a:pt x="98" y="58"/>
                </a:lnTo>
                <a:lnTo>
                  <a:pt x="76" y="58"/>
                </a:lnTo>
                <a:lnTo>
                  <a:pt x="76" y="44"/>
                </a:lnTo>
                <a:lnTo>
                  <a:pt x="89" y="44"/>
                </a:lnTo>
                <a:lnTo>
                  <a:pt x="89" y="35"/>
                </a:lnTo>
                <a:lnTo>
                  <a:pt x="67" y="35"/>
                </a:lnTo>
                <a:lnTo>
                  <a:pt x="67" y="31"/>
                </a:lnTo>
                <a:lnTo>
                  <a:pt x="67" y="31"/>
                </a:lnTo>
                <a:lnTo>
                  <a:pt x="67" y="27"/>
                </a:lnTo>
                <a:lnTo>
                  <a:pt x="67" y="27"/>
                </a:lnTo>
                <a:lnTo>
                  <a:pt x="54" y="27"/>
                </a:lnTo>
                <a:lnTo>
                  <a:pt x="54" y="27"/>
                </a:lnTo>
                <a:lnTo>
                  <a:pt x="49" y="40"/>
                </a:lnTo>
                <a:lnTo>
                  <a:pt x="40" y="49"/>
                </a:lnTo>
                <a:lnTo>
                  <a:pt x="40" y="49"/>
                </a:lnTo>
                <a:lnTo>
                  <a:pt x="45" y="53"/>
                </a:lnTo>
                <a:lnTo>
                  <a:pt x="45" y="53"/>
                </a:lnTo>
                <a:lnTo>
                  <a:pt x="54" y="53"/>
                </a:lnTo>
                <a:lnTo>
                  <a:pt x="54" y="53"/>
                </a:lnTo>
                <a:lnTo>
                  <a:pt x="58" y="44"/>
                </a:lnTo>
                <a:lnTo>
                  <a:pt x="62" y="44"/>
                </a:lnTo>
                <a:lnTo>
                  <a:pt x="62" y="58"/>
                </a:lnTo>
                <a:lnTo>
                  <a:pt x="45" y="58"/>
                </a:lnTo>
                <a:lnTo>
                  <a:pt x="45" y="67"/>
                </a:lnTo>
                <a:lnTo>
                  <a:pt x="62" y="67"/>
                </a:lnTo>
                <a:lnTo>
                  <a:pt x="62" y="67"/>
                </a:lnTo>
                <a:lnTo>
                  <a:pt x="62" y="67"/>
                </a:lnTo>
                <a:lnTo>
                  <a:pt x="54" y="80"/>
                </a:lnTo>
                <a:lnTo>
                  <a:pt x="40" y="89"/>
                </a:lnTo>
                <a:lnTo>
                  <a:pt x="40" y="89"/>
                </a:lnTo>
                <a:lnTo>
                  <a:pt x="40" y="8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10469563" y="4907756"/>
            <a:ext cx="149225" cy="155575"/>
          </a:xfrm>
          <a:custGeom>
            <a:avLst/>
            <a:gdLst>
              <a:gd name="T0" fmla="*/ 31 w 94"/>
              <a:gd name="T1" fmla="*/ 4 h 98"/>
              <a:gd name="T2" fmla="*/ 31 w 94"/>
              <a:gd name="T3" fmla="*/ 4 h 98"/>
              <a:gd name="T4" fmla="*/ 31 w 94"/>
              <a:gd name="T5" fmla="*/ 4 h 98"/>
              <a:gd name="T6" fmla="*/ 31 w 94"/>
              <a:gd name="T7" fmla="*/ 4 h 98"/>
              <a:gd name="T8" fmla="*/ 18 w 94"/>
              <a:gd name="T9" fmla="*/ 0 h 98"/>
              <a:gd name="T10" fmla="*/ 18 w 94"/>
              <a:gd name="T11" fmla="*/ 0 h 98"/>
              <a:gd name="T12" fmla="*/ 9 w 94"/>
              <a:gd name="T13" fmla="*/ 27 h 98"/>
              <a:gd name="T14" fmla="*/ 0 w 94"/>
              <a:gd name="T15" fmla="*/ 49 h 98"/>
              <a:gd name="T16" fmla="*/ 0 w 94"/>
              <a:gd name="T17" fmla="*/ 49 h 98"/>
              <a:gd name="T18" fmla="*/ 9 w 94"/>
              <a:gd name="T19" fmla="*/ 62 h 98"/>
              <a:gd name="T20" fmla="*/ 9 w 94"/>
              <a:gd name="T21" fmla="*/ 62 h 98"/>
              <a:gd name="T22" fmla="*/ 13 w 94"/>
              <a:gd name="T23" fmla="*/ 53 h 98"/>
              <a:gd name="T24" fmla="*/ 13 w 94"/>
              <a:gd name="T25" fmla="*/ 98 h 98"/>
              <a:gd name="T26" fmla="*/ 27 w 94"/>
              <a:gd name="T27" fmla="*/ 98 h 98"/>
              <a:gd name="T28" fmla="*/ 27 w 94"/>
              <a:gd name="T29" fmla="*/ 27 h 98"/>
              <a:gd name="T30" fmla="*/ 27 w 94"/>
              <a:gd name="T31" fmla="*/ 27 h 98"/>
              <a:gd name="T32" fmla="*/ 31 w 94"/>
              <a:gd name="T33" fmla="*/ 4 h 98"/>
              <a:gd name="T34" fmla="*/ 31 w 94"/>
              <a:gd name="T35" fmla="*/ 4 h 98"/>
              <a:gd name="T36" fmla="*/ 31 w 94"/>
              <a:gd name="T37" fmla="*/ 4 h 98"/>
              <a:gd name="T38" fmla="*/ 49 w 94"/>
              <a:gd name="T39" fmla="*/ 27 h 98"/>
              <a:gd name="T40" fmla="*/ 49 w 94"/>
              <a:gd name="T41" fmla="*/ 35 h 98"/>
              <a:gd name="T42" fmla="*/ 76 w 94"/>
              <a:gd name="T43" fmla="*/ 35 h 98"/>
              <a:gd name="T44" fmla="*/ 76 w 94"/>
              <a:gd name="T45" fmla="*/ 27 h 98"/>
              <a:gd name="T46" fmla="*/ 49 w 94"/>
              <a:gd name="T47" fmla="*/ 27 h 98"/>
              <a:gd name="T48" fmla="*/ 49 w 94"/>
              <a:gd name="T49" fmla="*/ 27 h 98"/>
              <a:gd name="T50" fmla="*/ 58 w 94"/>
              <a:gd name="T51" fmla="*/ 84 h 98"/>
              <a:gd name="T52" fmla="*/ 58 w 94"/>
              <a:gd name="T53" fmla="*/ 80 h 98"/>
              <a:gd name="T54" fmla="*/ 67 w 94"/>
              <a:gd name="T55" fmla="*/ 80 h 98"/>
              <a:gd name="T56" fmla="*/ 67 w 94"/>
              <a:gd name="T57" fmla="*/ 80 h 98"/>
              <a:gd name="T58" fmla="*/ 76 w 94"/>
              <a:gd name="T59" fmla="*/ 80 h 98"/>
              <a:gd name="T60" fmla="*/ 76 w 94"/>
              <a:gd name="T61" fmla="*/ 44 h 98"/>
              <a:gd name="T62" fmla="*/ 49 w 94"/>
              <a:gd name="T63" fmla="*/ 44 h 98"/>
              <a:gd name="T64" fmla="*/ 49 w 94"/>
              <a:gd name="T65" fmla="*/ 84 h 98"/>
              <a:gd name="T66" fmla="*/ 58 w 94"/>
              <a:gd name="T67" fmla="*/ 84 h 98"/>
              <a:gd name="T68" fmla="*/ 58 w 94"/>
              <a:gd name="T69" fmla="*/ 84 h 98"/>
              <a:gd name="T70" fmla="*/ 67 w 94"/>
              <a:gd name="T71" fmla="*/ 67 h 98"/>
              <a:gd name="T72" fmla="*/ 58 w 94"/>
              <a:gd name="T73" fmla="*/ 67 h 98"/>
              <a:gd name="T74" fmla="*/ 58 w 94"/>
              <a:gd name="T75" fmla="*/ 53 h 98"/>
              <a:gd name="T76" fmla="*/ 67 w 94"/>
              <a:gd name="T77" fmla="*/ 53 h 98"/>
              <a:gd name="T78" fmla="*/ 67 w 94"/>
              <a:gd name="T79" fmla="*/ 67 h 98"/>
              <a:gd name="T80" fmla="*/ 67 w 94"/>
              <a:gd name="T81" fmla="*/ 67 h 98"/>
              <a:gd name="T82" fmla="*/ 31 w 94"/>
              <a:gd name="T83" fmla="*/ 98 h 98"/>
              <a:gd name="T84" fmla="*/ 45 w 94"/>
              <a:gd name="T85" fmla="*/ 98 h 98"/>
              <a:gd name="T86" fmla="*/ 45 w 94"/>
              <a:gd name="T87" fmla="*/ 18 h 98"/>
              <a:gd name="T88" fmla="*/ 80 w 94"/>
              <a:gd name="T89" fmla="*/ 18 h 98"/>
              <a:gd name="T90" fmla="*/ 80 w 94"/>
              <a:gd name="T91" fmla="*/ 80 h 98"/>
              <a:gd name="T92" fmla="*/ 80 w 94"/>
              <a:gd name="T93" fmla="*/ 80 h 98"/>
              <a:gd name="T94" fmla="*/ 76 w 94"/>
              <a:gd name="T95" fmla="*/ 84 h 98"/>
              <a:gd name="T96" fmla="*/ 67 w 94"/>
              <a:gd name="T97" fmla="*/ 84 h 98"/>
              <a:gd name="T98" fmla="*/ 67 w 94"/>
              <a:gd name="T99" fmla="*/ 84 h 98"/>
              <a:gd name="T100" fmla="*/ 71 w 94"/>
              <a:gd name="T101" fmla="*/ 98 h 98"/>
              <a:gd name="T102" fmla="*/ 71 w 94"/>
              <a:gd name="T103" fmla="*/ 98 h 98"/>
              <a:gd name="T104" fmla="*/ 89 w 94"/>
              <a:gd name="T105" fmla="*/ 98 h 98"/>
              <a:gd name="T106" fmla="*/ 94 w 94"/>
              <a:gd name="T107" fmla="*/ 93 h 98"/>
              <a:gd name="T108" fmla="*/ 94 w 94"/>
              <a:gd name="T109" fmla="*/ 89 h 98"/>
              <a:gd name="T110" fmla="*/ 94 w 94"/>
              <a:gd name="T111" fmla="*/ 9 h 98"/>
              <a:gd name="T112" fmla="*/ 31 w 94"/>
              <a:gd name="T113" fmla="*/ 9 h 98"/>
              <a:gd name="T114" fmla="*/ 31 w 94"/>
              <a:gd name="T115" fmla="*/ 98 h 98"/>
              <a:gd name="T116" fmla="*/ 31 w 94"/>
              <a:gd name="T117" fmla="*/ 98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4" h="98">
                <a:moveTo>
                  <a:pt x="31" y="4"/>
                </a:moveTo>
                <a:lnTo>
                  <a:pt x="31" y="4"/>
                </a:lnTo>
                <a:lnTo>
                  <a:pt x="31" y="4"/>
                </a:lnTo>
                <a:lnTo>
                  <a:pt x="31" y="4"/>
                </a:lnTo>
                <a:lnTo>
                  <a:pt x="18" y="0"/>
                </a:lnTo>
                <a:lnTo>
                  <a:pt x="18" y="0"/>
                </a:lnTo>
                <a:lnTo>
                  <a:pt x="9" y="27"/>
                </a:lnTo>
                <a:lnTo>
                  <a:pt x="0" y="49"/>
                </a:lnTo>
                <a:lnTo>
                  <a:pt x="0" y="49"/>
                </a:lnTo>
                <a:lnTo>
                  <a:pt x="9" y="62"/>
                </a:lnTo>
                <a:lnTo>
                  <a:pt x="9" y="62"/>
                </a:lnTo>
                <a:lnTo>
                  <a:pt x="13" y="53"/>
                </a:lnTo>
                <a:lnTo>
                  <a:pt x="13" y="98"/>
                </a:lnTo>
                <a:lnTo>
                  <a:pt x="27" y="98"/>
                </a:lnTo>
                <a:lnTo>
                  <a:pt x="27" y="27"/>
                </a:lnTo>
                <a:lnTo>
                  <a:pt x="27" y="27"/>
                </a:lnTo>
                <a:lnTo>
                  <a:pt x="31" y="4"/>
                </a:lnTo>
                <a:lnTo>
                  <a:pt x="31" y="4"/>
                </a:lnTo>
                <a:lnTo>
                  <a:pt x="31" y="4"/>
                </a:lnTo>
                <a:close/>
                <a:moveTo>
                  <a:pt x="49" y="27"/>
                </a:moveTo>
                <a:lnTo>
                  <a:pt x="49" y="35"/>
                </a:lnTo>
                <a:lnTo>
                  <a:pt x="76" y="35"/>
                </a:lnTo>
                <a:lnTo>
                  <a:pt x="76" y="27"/>
                </a:lnTo>
                <a:lnTo>
                  <a:pt x="49" y="27"/>
                </a:lnTo>
                <a:lnTo>
                  <a:pt x="49" y="27"/>
                </a:lnTo>
                <a:close/>
                <a:moveTo>
                  <a:pt x="58" y="84"/>
                </a:moveTo>
                <a:lnTo>
                  <a:pt x="58" y="80"/>
                </a:lnTo>
                <a:lnTo>
                  <a:pt x="67" y="80"/>
                </a:lnTo>
                <a:lnTo>
                  <a:pt x="67" y="80"/>
                </a:lnTo>
                <a:lnTo>
                  <a:pt x="76" y="80"/>
                </a:lnTo>
                <a:lnTo>
                  <a:pt x="76" y="44"/>
                </a:lnTo>
                <a:lnTo>
                  <a:pt x="49" y="44"/>
                </a:lnTo>
                <a:lnTo>
                  <a:pt x="49" y="84"/>
                </a:lnTo>
                <a:lnTo>
                  <a:pt x="58" y="84"/>
                </a:lnTo>
                <a:lnTo>
                  <a:pt x="58" y="84"/>
                </a:lnTo>
                <a:close/>
                <a:moveTo>
                  <a:pt x="67" y="67"/>
                </a:moveTo>
                <a:lnTo>
                  <a:pt x="58" y="67"/>
                </a:lnTo>
                <a:lnTo>
                  <a:pt x="58" y="53"/>
                </a:lnTo>
                <a:lnTo>
                  <a:pt x="67" y="53"/>
                </a:lnTo>
                <a:lnTo>
                  <a:pt x="67" y="67"/>
                </a:lnTo>
                <a:lnTo>
                  <a:pt x="67" y="67"/>
                </a:lnTo>
                <a:close/>
                <a:moveTo>
                  <a:pt x="31" y="98"/>
                </a:moveTo>
                <a:lnTo>
                  <a:pt x="45" y="98"/>
                </a:lnTo>
                <a:lnTo>
                  <a:pt x="45" y="18"/>
                </a:lnTo>
                <a:lnTo>
                  <a:pt x="80" y="18"/>
                </a:lnTo>
                <a:lnTo>
                  <a:pt x="80" y="80"/>
                </a:lnTo>
                <a:lnTo>
                  <a:pt x="80" y="80"/>
                </a:lnTo>
                <a:lnTo>
                  <a:pt x="76" y="84"/>
                </a:lnTo>
                <a:lnTo>
                  <a:pt x="67" y="84"/>
                </a:lnTo>
                <a:lnTo>
                  <a:pt x="67" y="84"/>
                </a:lnTo>
                <a:lnTo>
                  <a:pt x="71" y="98"/>
                </a:lnTo>
                <a:lnTo>
                  <a:pt x="71" y="98"/>
                </a:lnTo>
                <a:lnTo>
                  <a:pt x="89" y="98"/>
                </a:lnTo>
                <a:lnTo>
                  <a:pt x="94" y="93"/>
                </a:lnTo>
                <a:lnTo>
                  <a:pt x="94" y="89"/>
                </a:lnTo>
                <a:lnTo>
                  <a:pt x="94" y="9"/>
                </a:lnTo>
                <a:lnTo>
                  <a:pt x="31" y="9"/>
                </a:lnTo>
                <a:lnTo>
                  <a:pt x="31" y="98"/>
                </a:lnTo>
                <a:lnTo>
                  <a:pt x="31" y="9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10639425" y="4907756"/>
            <a:ext cx="155575" cy="155575"/>
          </a:xfrm>
          <a:custGeom>
            <a:avLst/>
            <a:gdLst>
              <a:gd name="T0" fmla="*/ 13 w 98"/>
              <a:gd name="T1" fmla="*/ 18 h 98"/>
              <a:gd name="T2" fmla="*/ 27 w 98"/>
              <a:gd name="T3" fmla="*/ 13 h 98"/>
              <a:gd name="T4" fmla="*/ 27 w 98"/>
              <a:gd name="T5" fmla="*/ 4 h 98"/>
              <a:gd name="T6" fmla="*/ 13 w 98"/>
              <a:gd name="T7" fmla="*/ 4 h 98"/>
              <a:gd name="T8" fmla="*/ 13 w 98"/>
              <a:gd name="T9" fmla="*/ 18 h 98"/>
              <a:gd name="T10" fmla="*/ 40 w 98"/>
              <a:gd name="T11" fmla="*/ 89 h 98"/>
              <a:gd name="T12" fmla="*/ 22 w 98"/>
              <a:gd name="T13" fmla="*/ 40 h 98"/>
              <a:gd name="T14" fmla="*/ 40 w 98"/>
              <a:gd name="T15" fmla="*/ 27 h 98"/>
              <a:gd name="T16" fmla="*/ 36 w 98"/>
              <a:gd name="T17" fmla="*/ 31 h 98"/>
              <a:gd name="T18" fmla="*/ 45 w 98"/>
              <a:gd name="T19" fmla="*/ 40 h 98"/>
              <a:gd name="T20" fmla="*/ 94 w 98"/>
              <a:gd name="T21" fmla="*/ 22 h 98"/>
              <a:gd name="T22" fmla="*/ 63 w 98"/>
              <a:gd name="T23" fmla="*/ 13 h 98"/>
              <a:gd name="T24" fmla="*/ 63 w 98"/>
              <a:gd name="T25" fmla="*/ 9 h 98"/>
              <a:gd name="T26" fmla="*/ 63 w 98"/>
              <a:gd name="T27" fmla="*/ 4 h 98"/>
              <a:gd name="T28" fmla="*/ 49 w 98"/>
              <a:gd name="T29" fmla="*/ 0 h 98"/>
              <a:gd name="T30" fmla="*/ 49 w 98"/>
              <a:gd name="T31" fmla="*/ 4 h 98"/>
              <a:gd name="T32" fmla="*/ 40 w 98"/>
              <a:gd name="T33" fmla="*/ 22 h 98"/>
              <a:gd name="T34" fmla="*/ 0 w 98"/>
              <a:gd name="T35" fmla="*/ 18 h 98"/>
              <a:gd name="T36" fmla="*/ 9 w 98"/>
              <a:gd name="T37" fmla="*/ 27 h 98"/>
              <a:gd name="T38" fmla="*/ 9 w 98"/>
              <a:gd name="T39" fmla="*/ 49 h 98"/>
              <a:gd name="T40" fmla="*/ 0 w 98"/>
              <a:gd name="T41" fmla="*/ 93 h 98"/>
              <a:gd name="T42" fmla="*/ 0 w 98"/>
              <a:gd name="T43" fmla="*/ 93 h 98"/>
              <a:gd name="T44" fmla="*/ 9 w 98"/>
              <a:gd name="T45" fmla="*/ 98 h 98"/>
              <a:gd name="T46" fmla="*/ 18 w 98"/>
              <a:gd name="T47" fmla="*/ 76 h 98"/>
              <a:gd name="T48" fmla="*/ 27 w 98"/>
              <a:gd name="T49" fmla="*/ 49 h 98"/>
              <a:gd name="T50" fmla="*/ 27 w 98"/>
              <a:gd name="T51" fmla="*/ 80 h 98"/>
              <a:gd name="T52" fmla="*/ 18 w 98"/>
              <a:gd name="T53" fmla="*/ 84 h 98"/>
              <a:gd name="T54" fmla="*/ 22 w 98"/>
              <a:gd name="T55" fmla="*/ 98 h 98"/>
              <a:gd name="T56" fmla="*/ 31 w 98"/>
              <a:gd name="T57" fmla="*/ 93 h 98"/>
              <a:gd name="T58" fmla="*/ 40 w 98"/>
              <a:gd name="T59" fmla="*/ 89 h 98"/>
              <a:gd name="T60" fmla="*/ 49 w 98"/>
              <a:gd name="T61" fmla="*/ 98 h 98"/>
              <a:gd name="T62" fmla="*/ 71 w 98"/>
              <a:gd name="T63" fmla="*/ 76 h 98"/>
              <a:gd name="T64" fmla="*/ 80 w 98"/>
              <a:gd name="T65" fmla="*/ 89 h 98"/>
              <a:gd name="T66" fmla="*/ 89 w 98"/>
              <a:gd name="T67" fmla="*/ 98 h 98"/>
              <a:gd name="T68" fmla="*/ 98 w 98"/>
              <a:gd name="T69" fmla="*/ 84 h 98"/>
              <a:gd name="T70" fmla="*/ 76 w 98"/>
              <a:gd name="T71" fmla="*/ 67 h 98"/>
              <a:gd name="T72" fmla="*/ 98 w 98"/>
              <a:gd name="T73" fmla="*/ 58 h 98"/>
              <a:gd name="T74" fmla="*/ 76 w 98"/>
              <a:gd name="T75" fmla="*/ 44 h 98"/>
              <a:gd name="T76" fmla="*/ 89 w 98"/>
              <a:gd name="T77" fmla="*/ 35 h 98"/>
              <a:gd name="T78" fmla="*/ 67 w 98"/>
              <a:gd name="T79" fmla="*/ 31 h 98"/>
              <a:gd name="T80" fmla="*/ 67 w 98"/>
              <a:gd name="T81" fmla="*/ 27 h 98"/>
              <a:gd name="T82" fmla="*/ 54 w 98"/>
              <a:gd name="T83" fmla="*/ 27 h 98"/>
              <a:gd name="T84" fmla="*/ 49 w 98"/>
              <a:gd name="T85" fmla="*/ 40 h 98"/>
              <a:gd name="T86" fmla="*/ 40 w 98"/>
              <a:gd name="T87" fmla="*/ 49 h 98"/>
              <a:gd name="T88" fmla="*/ 45 w 98"/>
              <a:gd name="T89" fmla="*/ 53 h 98"/>
              <a:gd name="T90" fmla="*/ 54 w 98"/>
              <a:gd name="T91" fmla="*/ 53 h 98"/>
              <a:gd name="T92" fmla="*/ 63 w 98"/>
              <a:gd name="T93" fmla="*/ 44 h 98"/>
              <a:gd name="T94" fmla="*/ 45 w 98"/>
              <a:gd name="T95" fmla="*/ 58 h 98"/>
              <a:gd name="T96" fmla="*/ 63 w 98"/>
              <a:gd name="T97" fmla="*/ 67 h 98"/>
              <a:gd name="T98" fmla="*/ 63 w 98"/>
              <a:gd name="T99" fmla="*/ 67 h 98"/>
              <a:gd name="T100" fmla="*/ 40 w 98"/>
              <a:gd name="T101" fmla="*/ 89 h 98"/>
              <a:gd name="T102" fmla="*/ 40 w 98"/>
              <a:gd name="T103" fmla="*/ 89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8" h="98">
                <a:moveTo>
                  <a:pt x="13" y="18"/>
                </a:moveTo>
                <a:lnTo>
                  <a:pt x="13" y="18"/>
                </a:lnTo>
                <a:lnTo>
                  <a:pt x="27" y="13"/>
                </a:lnTo>
                <a:lnTo>
                  <a:pt x="27" y="13"/>
                </a:lnTo>
                <a:lnTo>
                  <a:pt x="27" y="4"/>
                </a:lnTo>
                <a:lnTo>
                  <a:pt x="27" y="4"/>
                </a:lnTo>
                <a:lnTo>
                  <a:pt x="13" y="4"/>
                </a:lnTo>
                <a:lnTo>
                  <a:pt x="13" y="4"/>
                </a:lnTo>
                <a:lnTo>
                  <a:pt x="13" y="18"/>
                </a:lnTo>
                <a:lnTo>
                  <a:pt x="13" y="18"/>
                </a:lnTo>
                <a:lnTo>
                  <a:pt x="13" y="18"/>
                </a:lnTo>
                <a:close/>
                <a:moveTo>
                  <a:pt x="40" y="89"/>
                </a:moveTo>
                <a:lnTo>
                  <a:pt x="40" y="40"/>
                </a:lnTo>
                <a:lnTo>
                  <a:pt x="22" y="40"/>
                </a:lnTo>
                <a:lnTo>
                  <a:pt x="22" y="27"/>
                </a:lnTo>
                <a:lnTo>
                  <a:pt x="40" y="27"/>
                </a:lnTo>
                <a:lnTo>
                  <a:pt x="36" y="31"/>
                </a:lnTo>
                <a:lnTo>
                  <a:pt x="36" y="31"/>
                </a:lnTo>
                <a:lnTo>
                  <a:pt x="45" y="40"/>
                </a:lnTo>
                <a:lnTo>
                  <a:pt x="45" y="40"/>
                </a:lnTo>
                <a:lnTo>
                  <a:pt x="54" y="22"/>
                </a:lnTo>
                <a:lnTo>
                  <a:pt x="94" y="22"/>
                </a:lnTo>
                <a:lnTo>
                  <a:pt x="94" y="13"/>
                </a:lnTo>
                <a:lnTo>
                  <a:pt x="63" y="13"/>
                </a:lnTo>
                <a:lnTo>
                  <a:pt x="63" y="13"/>
                </a:lnTo>
                <a:lnTo>
                  <a:pt x="63" y="9"/>
                </a:lnTo>
                <a:lnTo>
                  <a:pt x="63" y="9"/>
                </a:lnTo>
                <a:lnTo>
                  <a:pt x="63" y="4"/>
                </a:lnTo>
                <a:lnTo>
                  <a:pt x="63" y="4"/>
                </a:lnTo>
                <a:lnTo>
                  <a:pt x="49" y="0"/>
                </a:lnTo>
                <a:lnTo>
                  <a:pt x="49" y="0"/>
                </a:lnTo>
                <a:lnTo>
                  <a:pt x="49" y="4"/>
                </a:lnTo>
                <a:lnTo>
                  <a:pt x="49" y="4"/>
                </a:lnTo>
                <a:lnTo>
                  <a:pt x="40" y="22"/>
                </a:lnTo>
                <a:lnTo>
                  <a:pt x="40" y="18"/>
                </a:lnTo>
                <a:lnTo>
                  <a:pt x="0" y="18"/>
                </a:lnTo>
                <a:lnTo>
                  <a:pt x="0" y="27"/>
                </a:lnTo>
                <a:lnTo>
                  <a:pt x="9" y="27"/>
                </a:lnTo>
                <a:lnTo>
                  <a:pt x="9" y="49"/>
                </a:lnTo>
                <a:lnTo>
                  <a:pt x="9" y="49"/>
                </a:lnTo>
                <a:lnTo>
                  <a:pt x="9" y="71"/>
                </a:lnTo>
                <a:lnTo>
                  <a:pt x="0" y="93"/>
                </a:lnTo>
                <a:lnTo>
                  <a:pt x="0" y="93"/>
                </a:lnTo>
                <a:lnTo>
                  <a:pt x="0" y="93"/>
                </a:lnTo>
                <a:lnTo>
                  <a:pt x="0" y="93"/>
                </a:lnTo>
                <a:lnTo>
                  <a:pt x="9" y="98"/>
                </a:lnTo>
                <a:lnTo>
                  <a:pt x="9" y="98"/>
                </a:lnTo>
                <a:lnTo>
                  <a:pt x="18" y="76"/>
                </a:lnTo>
                <a:lnTo>
                  <a:pt x="22" y="49"/>
                </a:lnTo>
                <a:lnTo>
                  <a:pt x="27" y="49"/>
                </a:lnTo>
                <a:lnTo>
                  <a:pt x="27" y="80"/>
                </a:lnTo>
                <a:lnTo>
                  <a:pt x="27" y="80"/>
                </a:lnTo>
                <a:lnTo>
                  <a:pt x="27" y="84"/>
                </a:lnTo>
                <a:lnTo>
                  <a:pt x="18" y="84"/>
                </a:lnTo>
                <a:lnTo>
                  <a:pt x="18" y="84"/>
                </a:lnTo>
                <a:lnTo>
                  <a:pt x="22" y="98"/>
                </a:lnTo>
                <a:lnTo>
                  <a:pt x="22" y="98"/>
                </a:lnTo>
                <a:lnTo>
                  <a:pt x="31" y="93"/>
                </a:lnTo>
                <a:lnTo>
                  <a:pt x="40" y="89"/>
                </a:lnTo>
                <a:lnTo>
                  <a:pt x="40" y="89"/>
                </a:lnTo>
                <a:lnTo>
                  <a:pt x="49" y="98"/>
                </a:lnTo>
                <a:lnTo>
                  <a:pt x="49" y="98"/>
                </a:lnTo>
                <a:lnTo>
                  <a:pt x="63" y="89"/>
                </a:lnTo>
                <a:lnTo>
                  <a:pt x="71" y="76"/>
                </a:lnTo>
                <a:lnTo>
                  <a:pt x="71" y="76"/>
                </a:lnTo>
                <a:lnTo>
                  <a:pt x="80" y="89"/>
                </a:lnTo>
                <a:lnTo>
                  <a:pt x="89" y="98"/>
                </a:lnTo>
                <a:lnTo>
                  <a:pt x="89" y="98"/>
                </a:lnTo>
                <a:lnTo>
                  <a:pt x="98" y="84"/>
                </a:lnTo>
                <a:lnTo>
                  <a:pt x="98" y="84"/>
                </a:lnTo>
                <a:lnTo>
                  <a:pt x="85" y="80"/>
                </a:lnTo>
                <a:lnTo>
                  <a:pt x="76" y="67"/>
                </a:lnTo>
                <a:lnTo>
                  <a:pt x="98" y="67"/>
                </a:lnTo>
                <a:lnTo>
                  <a:pt x="98" y="58"/>
                </a:lnTo>
                <a:lnTo>
                  <a:pt x="76" y="58"/>
                </a:lnTo>
                <a:lnTo>
                  <a:pt x="76" y="44"/>
                </a:lnTo>
                <a:lnTo>
                  <a:pt x="89" y="44"/>
                </a:lnTo>
                <a:lnTo>
                  <a:pt x="89" y="35"/>
                </a:lnTo>
                <a:lnTo>
                  <a:pt x="67" y="35"/>
                </a:lnTo>
                <a:lnTo>
                  <a:pt x="67" y="31"/>
                </a:lnTo>
                <a:lnTo>
                  <a:pt x="67" y="31"/>
                </a:lnTo>
                <a:lnTo>
                  <a:pt x="67" y="27"/>
                </a:lnTo>
                <a:lnTo>
                  <a:pt x="67" y="27"/>
                </a:lnTo>
                <a:lnTo>
                  <a:pt x="54" y="27"/>
                </a:lnTo>
                <a:lnTo>
                  <a:pt x="54" y="27"/>
                </a:lnTo>
                <a:lnTo>
                  <a:pt x="49" y="40"/>
                </a:lnTo>
                <a:lnTo>
                  <a:pt x="40" y="49"/>
                </a:lnTo>
                <a:lnTo>
                  <a:pt x="40" y="49"/>
                </a:lnTo>
                <a:lnTo>
                  <a:pt x="45" y="53"/>
                </a:lnTo>
                <a:lnTo>
                  <a:pt x="45" y="53"/>
                </a:lnTo>
                <a:lnTo>
                  <a:pt x="54" y="53"/>
                </a:lnTo>
                <a:lnTo>
                  <a:pt x="54" y="53"/>
                </a:lnTo>
                <a:lnTo>
                  <a:pt x="58" y="44"/>
                </a:lnTo>
                <a:lnTo>
                  <a:pt x="63" y="44"/>
                </a:lnTo>
                <a:lnTo>
                  <a:pt x="63" y="58"/>
                </a:lnTo>
                <a:lnTo>
                  <a:pt x="45" y="58"/>
                </a:lnTo>
                <a:lnTo>
                  <a:pt x="45" y="67"/>
                </a:lnTo>
                <a:lnTo>
                  <a:pt x="63" y="67"/>
                </a:lnTo>
                <a:lnTo>
                  <a:pt x="63" y="67"/>
                </a:lnTo>
                <a:lnTo>
                  <a:pt x="63" y="67"/>
                </a:lnTo>
                <a:lnTo>
                  <a:pt x="54" y="80"/>
                </a:lnTo>
                <a:lnTo>
                  <a:pt x="40" y="89"/>
                </a:lnTo>
                <a:lnTo>
                  <a:pt x="40" y="89"/>
                </a:lnTo>
                <a:lnTo>
                  <a:pt x="40" y="8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10829925" y="4907756"/>
            <a:ext cx="114300" cy="155575"/>
          </a:xfrm>
          <a:custGeom>
            <a:avLst/>
            <a:gdLst>
              <a:gd name="T0" fmla="*/ 14 w 72"/>
              <a:gd name="T1" fmla="*/ 98 h 98"/>
              <a:gd name="T2" fmla="*/ 14 w 72"/>
              <a:gd name="T3" fmla="*/ 93 h 98"/>
              <a:gd name="T4" fmla="*/ 58 w 72"/>
              <a:gd name="T5" fmla="*/ 93 h 98"/>
              <a:gd name="T6" fmla="*/ 58 w 72"/>
              <a:gd name="T7" fmla="*/ 98 h 98"/>
              <a:gd name="T8" fmla="*/ 72 w 72"/>
              <a:gd name="T9" fmla="*/ 98 h 98"/>
              <a:gd name="T10" fmla="*/ 72 w 72"/>
              <a:gd name="T11" fmla="*/ 18 h 98"/>
              <a:gd name="T12" fmla="*/ 36 w 72"/>
              <a:gd name="T13" fmla="*/ 18 h 98"/>
              <a:gd name="T14" fmla="*/ 36 w 72"/>
              <a:gd name="T15" fmla="*/ 18 h 98"/>
              <a:gd name="T16" fmla="*/ 41 w 72"/>
              <a:gd name="T17" fmla="*/ 9 h 98"/>
              <a:gd name="T18" fmla="*/ 41 w 72"/>
              <a:gd name="T19" fmla="*/ 9 h 98"/>
              <a:gd name="T20" fmla="*/ 41 w 72"/>
              <a:gd name="T21" fmla="*/ 9 h 98"/>
              <a:gd name="T22" fmla="*/ 41 w 72"/>
              <a:gd name="T23" fmla="*/ 4 h 98"/>
              <a:gd name="T24" fmla="*/ 41 w 72"/>
              <a:gd name="T25" fmla="*/ 4 h 98"/>
              <a:gd name="T26" fmla="*/ 27 w 72"/>
              <a:gd name="T27" fmla="*/ 0 h 98"/>
              <a:gd name="T28" fmla="*/ 27 w 72"/>
              <a:gd name="T29" fmla="*/ 0 h 98"/>
              <a:gd name="T30" fmla="*/ 23 w 72"/>
              <a:gd name="T31" fmla="*/ 4 h 98"/>
              <a:gd name="T32" fmla="*/ 23 w 72"/>
              <a:gd name="T33" fmla="*/ 4 h 98"/>
              <a:gd name="T34" fmla="*/ 23 w 72"/>
              <a:gd name="T35" fmla="*/ 18 h 98"/>
              <a:gd name="T36" fmla="*/ 0 w 72"/>
              <a:gd name="T37" fmla="*/ 18 h 98"/>
              <a:gd name="T38" fmla="*/ 0 w 72"/>
              <a:gd name="T39" fmla="*/ 98 h 98"/>
              <a:gd name="T40" fmla="*/ 0 w 72"/>
              <a:gd name="T41" fmla="*/ 98 h 98"/>
              <a:gd name="T42" fmla="*/ 14 w 72"/>
              <a:gd name="T43" fmla="*/ 98 h 98"/>
              <a:gd name="T44" fmla="*/ 14 w 72"/>
              <a:gd name="T45" fmla="*/ 98 h 98"/>
              <a:gd name="T46" fmla="*/ 58 w 72"/>
              <a:gd name="T47" fmla="*/ 27 h 98"/>
              <a:gd name="T48" fmla="*/ 58 w 72"/>
              <a:gd name="T49" fmla="*/ 40 h 98"/>
              <a:gd name="T50" fmla="*/ 14 w 72"/>
              <a:gd name="T51" fmla="*/ 40 h 98"/>
              <a:gd name="T52" fmla="*/ 14 w 72"/>
              <a:gd name="T53" fmla="*/ 27 h 98"/>
              <a:gd name="T54" fmla="*/ 58 w 72"/>
              <a:gd name="T55" fmla="*/ 27 h 98"/>
              <a:gd name="T56" fmla="*/ 58 w 72"/>
              <a:gd name="T57" fmla="*/ 27 h 98"/>
              <a:gd name="T58" fmla="*/ 58 w 72"/>
              <a:gd name="T59" fmla="*/ 62 h 98"/>
              <a:gd name="T60" fmla="*/ 14 w 72"/>
              <a:gd name="T61" fmla="*/ 62 h 98"/>
              <a:gd name="T62" fmla="*/ 14 w 72"/>
              <a:gd name="T63" fmla="*/ 49 h 98"/>
              <a:gd name="T64" fmla="*/ 58 w 72"/>
              <a:gd name="T65" fmla="*/ 49 h 98"/>
              <a:gd name="T66" fmla="*/ 58 w 72"/>
              <a:gd name="T67" fmla="*/ 62 h 98"/>
              <a:gd name="T68" fmla="*/ 58 w 72"/>
              <a:gd name="T69" fmla="*/ 62 h 98"/>
              <a:gd name="T70" fmla="*/ 58 w 72"/>
              <a:gd name="T71" fmla="*/ 71 h 98"/>
              <a:gd name="T72" fmla="*/ 58 w 72"/>
              <a:gd name="T73" fmla="*/ 84 h 98"/>
              <a:gd name="T74" fmla="*/ 14 w 72"/>
              <a:gd name="T75" fmla="*/ 84 h 98"/>
              <a:gd name="T76" fmla="*/ 14 w 72"/>
              <a:gd name="T77" fmla="*/ 71 h 98"/>
              <a:gd name="T78" fmla="*/ 58 w 72"/>
              <a:gd name="T79" fmla="*/ 71 h 98"/>
              <a:gd name="T80" fmla="*/ 58 w 72"/>
              <a:gd name="T81" fmla="*/ 71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" h="98">
                <a:moveTo>
                  <a:pt x="14" y="98"/>
                </a:moveTo>
                <a:lnTo>
                  <a:pt x="14" y="93"/>
                </a:lnTo>
                <a:lnTo>
                  <a:pt x="58" y="93"/>
                </a:lnTo>
                <a:lnTo>
                  <a:pt x="58" y="98"/>
                </a:lnTo>
                <a:lnTo>
                  <a:pt x="72" y="98"/>
                </a:lnTo>
                <a:lnTo>
                  <a:pt x="72" y="18"/>
                </a:lnTo>
                <a:lnTo>
                  <a:pt x="36" y="18"/>
                </a:lnTo>
                <a:lnTo>
                  <a:pt x="36" y="18"/>
                </a:lnTo>
                <a:lnTo>
                  <a:pt x="41" y="9"/>
                </a:lnTo>
                <a:lnTo>
                  <a:pt x="41" y="9"/>
                </a:lnTo>
                <a:lnTo>
                  <a:pt x="41" y="9"/>
                </a:lnTo>
                <a:lnTo>
                  <a:pt x="41" y="4"/>
                </a:lnTo>
                <a:lnTo>
                  <a:pt x="41" y="4"/>
                </a:lnTo>
                <a:lnTo>
                  <a:pt x="27" y="0"/>
                </a:lnTo>
                <a:lnTo>
                  <a:pt x="27" y="0"/>
                </a:lnTo>
                <a:lnTo>
                  <a:pt x="23" y="4"/>
                </a:lnTo>
                <a:lnTo>
                  <a:pt x="23" y="4"/>
                </a:lnTo>
                <a:lnTo>
                  <a:pt x="23" y="18"/>
                </a:lnTo>
                <a:lnTo>
                  <a:pt x="0" y="18"/>
                </a:lnTo>
                <a:lnTo>
                  <a:pt x="0" y="98"/>
                </a:lnTo>
                <a:lnTo>
                  <a:pt x="0" y="98"/>
                </a:lnTo>
                <a:lnTo>
                  <a:pt x="14" y="98"/>
                </a:lnTo>
                <a:lnTo>
                  <a:pt x="14" y="98"/>
                </a:lnTo>
                <a:close/>
                <a:moveTo>
                  <a:pt x="58" y="27"/>
                </a:moveTo>
                <a:lnTo>
                  <a:pt x="58" y="40"/>
                </a:lnTo>
                <a:lnTo>
                  <a:pt x="14" y="40"/>
                </a:lnTo>
                <a:lnTo>
                  <a:pt x="14" y="27"/>
                </a:lnTo>
                <a:lnTo>
                  <a:pt x="58" y="27"/>
                </a:lnTo>
                <a:lnTo>
                  <a:pt x="58" y="27"/>
                </a:lnTo>
                <a:close/>
                <a:moveTo>
                  <a:pt x="58" y="62"/>
                </a:moveTo>
                <a:lnTo>
                  <a:pt x="14" y="62"/>
                </a:lnTo>
                <a:lnTo>
                  <a:pt x="14" y="49"/>
                </a:lnTo>
                <a:lnTo>
                  <a:pt x="58" y="49"/>
                </a:lnTo>
                <a:lnTo>
                  <a:pt x="58" y="62"/>
                </a:lnTo>
                <a:lnTo>
                  <a:pt x="58" y="62"/>
                </a:lnTo>
                <a:close/>
                <a:moveTo>
                  <a:pt x="58" y="71"/>
                </a:moveTo>
                <a:lnTo>
                  <a:pt x="58" y="84"/>
                </a:lnTo>
                <a:lnTo>
                  <a:pt x="14" y="84"/>
                </a:lnTo>
                <a:lnTo>
                  <a:pt x="14" y="71"/>
                </a:lnTo>
                <a:lnTo>
                  <a:pt x="58" y="71"/>
                </a:lnTo>
                <a:lnTo>
                  <a:pt x="58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10979150" y="4907756"/>
            <a:ext cx="155575" cy="155575"/>
          </a:xfrm>
          <a:custGeom>
            <a:avLst/>
            <a:gdLst>
              <a:gd name="T0" fmla="*/ 71 w 98"/>
              <a:gd name="T1" fmla="*/ 9 h 98"/>
              <a:gd name="T2" fmla="*/ 71 w 98"/>
              <a:gd name="T3" fmla="*/ 4 h 98"/>
              <a:gd name="T4" fmla="*/ 58 w 98"/>
              <a:gd name="T5" fmla="*/ 0 h 98"/>
              <a:gd name="T6" fmla="*/ 49 w 98"/>
              <a:gd name="T7" fmla="*/ 18 h 98"/>
              <a:gd name="T8" fmla="*/ 31 w 98"/>
              <a:gd name="T9" fmla="*/ 35 h 98"/>
              <a:gd name="T10" fmla="*/ 36 w 98"/>
              <a:gd name="T11" fmla="*/ 49 h 98"/>
              <a:gd name="T12" fmla="*/ 85 w 98"/>
              <a:gd name="T13" fmla="*/ 44 h 98"/>
              <a:gd name="T14" fmla="*/ 85 w 98"/>
              <a:gd name="T15" fmla="*/ 49 h 98"/>
              <a:gd name="T16" fmla="*/ 94 w 98"/>
              <a:gd name="T17" fmla="*/ 44 h 98"/>
              <a:gd name="T18" fmla="*/ 98 w 98"/>
              <a:gd name="T19" fmla="*/ 44 h 98"/>
              <a:gd name="T20" fmla="*/ 80 w 98"/>
              <a:gd name="T21" fmla="*/ 18 h 98"/>
              <a:gd name="T22" fmla="*/ 67 w 98"/>
              <a:gd name="T23" fmla="*/ 22 h 98"/>
              <a:gd name="T24" fmla="*/ 54 w 98"/>
              <a:gd name="T25" fmla="*/ 31 h 98"/>
              <a:gd name="T26" fmla="*/ 71 w 98"/>
              <a:gd name="T27" fmla="*/ 9 h 98"/>
              <a:gd name="T28" fmla="*/ 71 w 98"/>
              <a:gd name="T29" fmla="*/ 9 h 98"/>
              <a:gd name="T30" fmla="*/ 36 w 98"/>
              <a:gd name="T31" fmla="*/ 18 h 98"/>
              <a:gd name="T32" fmla="*/ 22 w 98"/>
              <a:gd name="T33" fmla="*/ 4 h 98"/>
              <a:gd name="T34" fmla="*/ 9 w 98"/>
              <a:gd name="T35" fmla="*/ 13 h 98"/>
              <a:gd name="T36" fmla="*/ 14 w 98"/>
              <a:gd name="T37" fmla="*/ 18 h 98"/>
              <a:gd name="T38" fmla="*/ 27 w 98"/>
              <a:gd name="T39" fmla="*/ 27 h 98"/>
              <a:gd name="T40" fmla="*/ 36 w 98"/>
              <a:gd name="T41" fmla="*/ 18 h 98"/>
              <a:gd name="T42" fmla="*/ 27 w 98"/>
              <a:gd name="T43" fmla="*/ 35 h 98"/>
              <a:gd name="T44" fmla="*/ 9 w 98"/>
              <a:gd name="T45" fmla="*/ 27 h 98"/>
              <a:gd name="T46" fmla="*/ 0 w 98"/>
              <a:gd name="T47" fmla="*/ 35 h 98"/>
              <a:gd name="T48" fmla="*/ 18 w 98"/>
              <a:gd name="T49" fmla="*/ 49 h 98"/>
              <a:gd name="T50" fmla="*/ 27 w 98"/>
              <a:gd name="T51" fmla="*/ 35 h 98"/>
              <a:gd name="T52" fmla="*/ 27 w 98"/>
              <a:gd name="T53" fmla="*/ 35 h 98"/>
              <a:gd name="T54" fmla="*/ 14 w 98"/>
              <a:gd name="T55" fmla="*/ 93 h 98"/>
              <a:gd name="T56" fmla="*/ 18 w 98"/>
              <a:gd name="T57" fmla="*/ 98 h 98"/>
              <a:gd name="T58" fmla="*/ 27 w 98"/>
              <a:gd name="T59" fmla="*/ 58 h 98"/>
              <a:gd name="T60" fmla="*/ 22 w 98"/>
              <a:gd name="T61" fmla="*/ 58 h 98"/>
              <a:gd name="T62" fmla="*/ 18 w 98"/>
              <a:gd name="T63" fmla="*/ 53 h 98"/>
              <a:gd name="T64" fmla="*/ 5 w 98"/>
              <a:gd name="T65" fmla="*/ 89 h 98"/>
              <a:gd name="T66" fmla="*/ 14 w 98"/>
              <a:gd name="T67" fmla="*/ 93 h 98"/>
              <a:gd name="T68" fmla="*/ 49 w 98"/>
              <a:gd name="T69" fmla="*/ 89 h 98"/>
              <a:gd name="T70" fmla="*/ 76 w 98"/>
              <a:gd name="T71" fmla="*/ 98 h 98"/>
              <a:gd name="T72" fmla="*/ 89 w 98"/>
              <a:gd name="T73" fmla="*/ 53 h 98"/>
              <a:gd name="T74" fmla="*/ 36 w 98"/>
              <a:gd name="T75" fmla="*/ 98 h 98"/>
              <a:gd name="T76" fmla="*/ 49 w 98"/>
              <a:gd name="T77" fmla="*/ 89 h 98"/>
              <a:gd name="T78" fmla="*/ 76 w 98"/>
              <a:gd name="T79" fmla="*/ 62 h 98"/>
              <a:gd name="T80" fmla="*/ 49 w 98"/>
              <a:gd name="T81" fmla="*/ 80 h 98"/>
              <a:gd name="T82" fmla="*/ 76 w 98"/>
              <a:gd name="T83" fmla="*/ 62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8" h="98">
                <a:moveTo>
                  <a:pt x="71" y="9"/>
                </a:moveTo>
                <a:lnTo>
                  <a:pt x="71" y="9"/>
                </a:lnTo>
                <a:lnTo>
                  <a:pt x="71" y="4"/>
                </a:lnTo>
                <a:lnTo>
                  <a:pt x="71" y="4"/>
                </a:lnTo>
                <a:lnTo>
                  <a:pt x="58" y="0"/>
                </a:lnTo>
                <a:lnTo>
                  <a:pt x="58" y="0"/>
                </a:lnTo>
                <a:lnTo>
                  <a:pt x="49" y="18"/>
                </a:lnTo>
                <a:lnTo>
                  <a:pt x="49" y="18"/>
                </a:lnTo>
                <a:lnTo>
                  <a:pt x="40" y="31"/>
                </a:lnTo>
                <a:lnTo>
                  <a:pt x="31" y="35"/>
                </a:lnTo>
                <a:lnTo>
                  <a:pt x="36" y="49"/>
                </a:lnTo>
                <a:lnTo>
                  <a:pt x="36" y="49"/>
                </a:lnTo>
                <a:lnTo>
                  <a:pt x="67" y="44"/>
                </a:lnTo>
                <a:lnTo>
                  <a:pt x="85" y="44"/>
                </a:lnTo>
                <a:lnTo>
                  <a:pt x="85" y="49"/>
                </a:lnTo>
                <a:lnTo>
                  <a:pt x="85" y="49"/>
                </a:lnTo>
                <a:lnTo>
                  <a:pt x="94" y="44"/>
                </a:lnTo>
                <a:lnTo>
                  <a:pt x="94" y="44"/>
                </a:lnTo>
                <a:lnTo>
                  <a:pt x="98" y="44"/>
                </a:lnTo>
                <a:lnTo>
                  <a:pt x="98" y="44"/>
                </a:lnTo>
                <a:lnTo>
                  <a:pt x="80" y="18"/>
                </a:lnTo>
                <a:lnTo>
                  <a:pt x="80" y="18"/>
                </a:lnTo>
                <a:lnTo>
                  <a:pt x="67" y="22"/>
                </a:lnTo>
                <a:lnTo>
                  <a:pt x="67" y="22"/>
                </a:lnTo>
                <a:lnTo>
                  <a:pt x="76" y="31"/>
                </a:lnTo>
                <a:lnTo>
                  <a:pt x="54" y="31"/>
                </a:lnTo>
                <a:lnTo>
                  <a:pt x="54" y="31"/>
                </a:lnTo>
                <a:lnTo>
                  <a:pt x="71" y="9"/>
                </a:lnTo>
                <a:lnTo>
                  <a:pt x="71" y="9"/>
                </a:lnTo>
                <a:lnTo>
                  <a:pt x="71" y="9"/>
                </a:lnTo>
                <a:close/>
                <a:moveTo>
                  <a:pt x="36" y="18"/>
                </a:moveTo>
                <a:lnTo>
                  <a:pt x="36" y="18"/>
                </a:lnTo>
                <a:lnTo>
                  <a:pt x="22" y="4"/>
                </a:lnTo>
                <a:lnTo>
                  <a:pt x="22" y="4"/>
                </a:lnTo>
                <a:lnTo>
                  <a:pt x="9" y="13"/>
                </a:lnTo>
                <a:lnTo>
                  <a:pt x="9" y="13"/>
                </a:lnTo>
                <a:lnTo>
                  <a:pt x="14" y="18"/>
                </a:lnTo>
                <a:lnTo>
                  <a:pt x="14" y="18"/>
                </a:lnTo>
                <a:lnTo>
                  <a:pt x="27" y="27"/>
                </a:lnTo>
                <a:lnTo>
                  <a:pt x="27" y="27"/>
                </a:lnTo>
                <a:lnTo>
                  <a:pt x="36" y="18"/>
                </a:lnTo>
                <a:lnTo>
                  <a:pt x="36" y="18"/>
                </a:lnTo>
                <a:lnTo>
                  <a:pt x="36" y="18"/>
                </a:lnTo>
                <a:close/>
                <a:moveTo>
                  <a:pt x="27" y="35"/>
                </a:moveTo>
                <a:lnTo>
                  <a:pt x="27" y="35"/>
                </a:lnTo>
                <a:lnTo>
                  <a:pt x="9" y="27"/>
                </a:lnTo>
                <a:lnTo>
                  <a:pt x="9" y="27"/>
                </a:lnTo>
                <a:lnTo>
                  <a:pt x="0" y="35"/>
                </a:lnTo>
                <a:lnTo>
                  <a:pt x="0" y="35"/>
                </a:lnTo>
                <a:lnTo>
                  <a:pt x="18" y="49"/>
                </a:lnTo>
                <a:lnTo>
                  <a:pt x="18" y="49"/>
                </a:lnTo>
                <a:lnTo>
                  <a:pt x="27" y="35"/>
                </a:lnTo>
                <a:lnTo>
                  <a:pt x="27" y="35"/>
                </a:lnTo>
                <a:lnTo>
                  <a:pt x="27" y="35"/>
                </a:lnTo>
                <a:close/>
                <a:moveTo>
                  <a:pt x="14" y="93"/>
                </a:moveTo>
                <a:lnTo>
                  <a:pt x="14" y="93"/>
                </a:lnTo>
                <a:lnTo>
                  <a:pt x="18" y="98"/>
                </a:lnTo>
                <a:lnTo>
                  <a:pt x="18" y="98"/>
                </a:lnTo>
                <a:lnTo>
                  <a:pt x="27" y="58"/>
                </a:lnTo>
                <a:lnTo>
                  <a:pt x="27" y="58"/>
                </a:lnTo>
                <a:lnTo>
                  <a:pt x="22" y="58"/>
                </a:lnTo>
                <a:lnTo>
                  <a:pt x="22" y="58"/>
                </a:lnTo>
                <a:lnTo>
                  <a:pt x="18" y="53"/>
                </a:lnTo>
                <a:lnTo>
                  <a:pt x="18" y="53"/>
                </a:lnTo>
                <a:lnTo>
                  <a:pt x="5" y="89"/>
                </a:lnTo>
                <a:lnTo>
                  <a:pt x="5" y="89"/>
                </a:lnTo>
                <a:lnTo>
                  <a:pt x="14" y="93"/>
                </a:lnTo>
                <a:lnTo>
                  <a:pt x="14" y="93"/>
                </a:lnTo>
                <a:lnTo>
                  <a:pt x="14" y="93"/>
                </a:lnTo>
                <a:close/>
                <a:moveTo>
                  <a:pt x="49" y="89"/>
                </a:moveTo>
                <a:lnTo>
                  <a:pt x="76" y="89"/>
                </a:lnTo>
                <a:lnTo>
                  <a:pt x="76" y="98"/>
                </a:lnTo>
                <a:lnTo>
                  <a:pt x="89" y="98"/>
                </a:lnTo>
                <a:lnTo>
                  <a:pt x="89" y="53"/>
                </a:lnTo>
                <a:lnTo>
                  <a:pt x="36" y="53"/>
                </a:lnTo>
                <a:lnTo>
                  <a:pt x="36" y="98"/>
                </a:lnTo>
                <a:lnTo>
                  <a:pt x="49" y="98"/>
                </a:lnTo>
                <a:lnTo>
                  <a:pt x="49" y="89"/>
                </a:lnTo>
                <a:lnTo>
                  <a:pt x="49" y="89"/>
                </a:lnTo>
                <a:close/>
                <a:moveTo>
                  <a:pt x="76" y="62"/>
                </a:moveTo>
                <a:lnTo>
                  <a:pt x="76" y="80"/>
                </a:lnTo>
                <a:lnTo>
                  <a:pt x="49" y="80"/>
                </a:lnTo>
                <a:lnTo>
                  <a:pt x="49" y="62"/>
                </a:lnTo>
                <a:lnTo>
                  <a:pt x="76" y="62"/>
                </a:lnTo>
                <a:lnTo>
                  <a:pt x="76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11149013" y="4914106"/>
            <a:ext cx="149225" cy="149225"/>
          </a:xfrm>
          <a:custGeom>
            <a:avLst/>
            <a:gdLst>
              <a:gd name="T0" fmla="*/ 72 w 94"/>
              <a:gd name="T1" fmla="*/ 23 h 94"/>
              <a:gd name="T2" fmla="*/ 63 w 94"/>
              <a:gd name="T3" fmla="*/ 14 h 94"/>
              <a:gd name="T4" fmla="*/ 63 w 94"/>
              <a:gd name="T5" fmla="*/ 5 h 94"/>
              <a:gd name="T6" fmla="*/ 63 w 94"/>
              <a:gd name="T7" fmla="*/ 5 h 94"/>
              <a:gd name="T8" fmla="*/ 58 w 94"/>
              <a:gd name="T9" fmla="*/ 5 h 94"/>
              <a:gd name="T10" fmla="*/ 49 w 94"/>
              <a:gd name="T11" fmla="*/ 5 h 94"/>
              <a:gd name="T12" fmla="*/ 49 w 94"/>
              <a:gd name="T13" fmla="*/ 45 h 94"/>
              <a:gd name="T14" fmla="*/ 45 w 94"/>
              <a:gd name="T15" fmla="*/ 23 h 94"/>
              <a:gd name="T16" fmla="*/ 36 w 94"/>
              <a:gd name="T17" fmla="*/ 9 h 94"/>
              <a:gd name="T18" fmla="*/ 36 w 94"/>
              <a:gd name="T19" fmla="*/ 5 h 94"/>
              <a:gd name="T20" fmla="*/ 36 w 94"/>
              <a:gd name="T21" fmla="*/ 0 h 94"/>
              <a:gd name="T22" fmla="*/ 31 w 94"/>
              <a:gd name="T23" fmla="*/ 0 h 94"/>
              <a:gd name="T24" fmla="*/ 22 w 94"/>
              <a:gd name="T25" fmla="*/ 0 h 94"/>
              <a:gd name="T26" fmla="*/ 22 w 94"/>
              <a:gd name="T27" fmla="*/ 54 h 94"/>
              <a:gd name="T28" fmla="*/ 18 w 94"/>
              <a:gd name="T29" fmla="*/ 72 h 94"/>
              <a:gd name="T30" fmla="*/ 0 w 94"/>
              <a:gd name="T31" fmla="*/ 85 h 94"/>
              <a:gd name="T32" fmla="*/ 14 w 94"/>
              <a:gd name="T33" fmla="*/ 94 h 94"/>
              <a:gd name="T34" fmla="*/ 27 w 94"/>
              <a:gd name="T35" fmla="*/ 80 h 94"/>
              <a:gd name="T36" fmla="*/ 31 w 94"/>
              <a:gd name="T37" fmla="*/ 72 h 94"/>
              <a:gd name="T38" fmla="*/ 36 w 94"/>
              <a:gd name="T39" fmla="*/ 31 h 94"/>
              <a:gd name="T40" fmla="*/ 40 w 94"/>
              <a:gd name="T41" fmla="*/ 58 h 94"/>
              <a:gd name="T42" fmla="*/ 45 w 94"/>
              <a:gd name="T43" fmla="*/ 58 h 94"/>
              <a:gd name="T44" fmla="*/ 49 w 94"/>
              <a:gd name="T45" fmla="*/ 54 h 94"/>
              <a:gd name="T46" fmla="*/ 63 w 94"/>
              <a:gd name="T47" fmla="*/ 89 h 94"/>
              <a:gd name="T48" fmla="*/ 63 w 94"/>
              <a:gd name="T49" fmla="*/ 27 h 94"/>
              <a:gd name="T50" fmla="*/ 67 w 94"/>
              <a:gd name="T51" fmla="*/ 58 h 94"/>
              <a:gd name="T52" fmla="*/ 76 w 94"/>
              <a:gd name="T53" fmla="*/ 94 h 94"/>
              <a:gd name="T54" fmla="*/ 89 w 94"/>
              <a:gd name="T55" fmla="*/ 9 h 94"/>
              <a:gd name="T56" fmla="*/ 89 w 94"/>
              <a:gd name="T57" fmla="*/ 0 h 94"/>
              <a:gd name="T58" fmla="*/ 94 w 94"/>
              <a:gd name="T59" fmla="*/ 0 h 94"/>
              <a:gd name="T60" fmla="*/ 89 w 94"/>
              <a:gd name="T61" fmla="*/ 0 h 94"/>
              <a:gd name="T62" fmla="*/ 76 w 94"/>
              <a:gd name="T63" fmla="*/ 0 h 94"/>
              <a:gd name="T64" fmla="*/ 76 w 94"/>
              <a:gd name="T65" fmla="*/ 45 h 94"/>
              <a:gd name="T66" fmla="*/ 72 w 94"/>
              <a:gd name="T67" fmla="*/ 23 h 94"/>
              <a:gd name="T68" fmla="*/ 18 w 94"/>
              <a:gd name="T69" fmla="*/ 45 h 94"/>
              <a:gd name="T70" fmla="*/ 18 w 94"/>
              <a:gd name="T71" fmla="*/ 27 h 94"/>
              <a:gd name="T72" fmla="*/ 9 w 94"/>
              <a:gd name="T73" fmla="*/ 23 h 94"/>
              <a:gd name="T74" fmla="*/ 9 w 94"/>
              <a:gd name="T75" fmla="*/ 27 h 94"/>
              <a:gd name="T76" fmla="*/ 0 w 94"/>
              <a:gd name="T77" fmla="*/ 54 h 94"/>
              <a:gd name="T78" fmla="*/ 14 w 94"/>
              <a:gd name="T79" fmla="*/ 58 h 94"/>
              <a:gd name="T80" fmla="*/ 18 w 94"/>
              <a:gd name="T81" fmla="*/ 45 h 94"/>
              <a:gd name="T82" fmla="*/ 18 w 94"/>
              <a:gd name="T83" fmla="*/ 45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4" h="94">
                <a:moveTo>
                  <a:pt x="72" y="23"/>
                </a:moveTo>
                <a:lnTo>
                  <a:pt x="72" y="23"/>
                </a:lnTo>
                <a:lnTo>
                  <a:pt x="63" y="27"/>
                </a:lnTo>
                <a:lnTo>
                  <a:pt x="63" y="14"/>
                </a:lnTo>
                <a:lnTo>
                  <a:pt x="63" y="14"/>
                </a:lnTo>
                <a:lnTo>
                  <a:pt x="63" y="5"/>
                </a:lnTo>
                <a:lnTo>
                  <a:pt x="63" y="5"/>
                </a:lnTo>
                <a:lnTo>
                  <a:pt x="63" y="5"/>
                </a:lnTo>
                <a:lnTo>
                  <a:pt x="63" y="5"/>
                </a:lnTo>
                <a:lnTo>
                  <a:pt x="58" y="5"/>
                </a:lnTo>
                <a:lnTo>
                  <a:pt x="58" y="5"/>
                </a:lnTo>
                <a:lnTo>
                  <a:pt x="49" y="5"/>
                </a:lnTo>
                <a:lnTo>
                  <a:pt x="49" y="45"/>
                </a:lnTo>
                <a:lnTo>
                  <a:pt x="49" y="45"/>
                </a:lnTo>
                <a:lnTo>
                  <a:pt x="45" y="23"/>
                </a:lnTo>
                <a:lnTo>
                  <a:pt x="45" y="23"/>
                </a:lnTo>
                <a:lnTo>
                  <a:pt x="36" y="27"/>
                </a:lnTo>
                <a:lnTo>
                  <a:pt x="36" y="9"/>
                </a:lnTo>
                <a:lnTo>
                  <a:pt x="36" y="9"/>
                </a:lnTo>
                <a:lnTo>
                  <a:pt x="36" y="5"/>
                </a:lnTo>
                <a:lnTo>
                  <a:pt x="36" y="5"/>
                </a:lnTo>
                <a:lnTo>
                  <a:pt x="36" y="0"/>
                </a:lnTo>
                <a:lnTo>
                  <a:pt x="36" y="0"/>
                </a:lnTo>
                <a:lnTo>
                  <a:pt x="31" y="0"/>
                </a:lnTo>
                <a:lnTo>
                  <a:pt x="31" y="0"/>
                </a:lnTo>
                <a:lnTo>
                  <a:pt x="22" y="0"/>
                </a:lnTo>
                <a:lnTo>
                  <a:pt x="22" y="54"/>
                </a:lnTo>
                <a:lnTo>
                  <a:pt x="22" y="54"/>
                </a:lnTo>
                <a:lnTo>
                  <a:pt x="18" y="63"/>
                </a:lnTo>
                <a:lnTo>
                  <a:pt x="18" y="72"/>
                </a:lnTo>
                <a:lnTo>
                  <a:pt x="18" y="72"/>
                </a:lnTo>
                <a:lnTo>
                  <a:pt x="0" y="85"/>
                </a:lnTo>
                <a:lnTo>
                  <a:pt x="0" y="85"/>
                </a:lnTo>
                <a:lnTo>
                  <a:pt x="14" y="94"/>
                </a:lnTo>
                <a:lnTo>
                  <a:pt x="14" y="94"/>
                </a:lnTo>
                <a:lnTo>
                  <a:pt x="27" y="80"/>
                </a:lnTo>
                <a:lnTo>
                  <a:pt x="31" y="72"/>
                </a:lnTo>
                <a:lnTo>
                  <a:pt x="31" y="72"/>
                </a:lnTo>
                <a:lnTo>
                  <a:pt x="36" y="49"/>
                </a:lnTo>
                <a:lnTo>
                  <a:pt x="36" y="31"/>
                </a:lnTo>
                <a:lnTo>
                  <a:pt x="36" y="31"/>
                </a:lnTo>
                <a:lnTo>
                  <a:pt x="40" y="58"/>
                </a:lnTo>
                <a:lnTo>
                  <a:pt x="40" y="58"/>
                </a:lnTo>
                <a:lnTo>
                  <a:pt x="45" y="58"/>
                </a:lnTo>
                <a:lnTo>
                  <a:pt x="45" y="58"/>
                </a:lnTo>
                <a:lnTo>
                  <a:pt x="49" y="54"/>
                </a:lnTo>
                <a:lnTo>
                  <a:pt x="49" y="89"/>
                </a:lnTo>
                <a:lnTo>
                  <a:pt x="63" y="89"/>
                </a:lnTo>
                <a:lnTo>
                  <a:pt x="63" y="27"/>
                </a:lnTo>
                <a:lnTo>
                  <a:pt x="63" y="27"/>
                </a:lnTo>
                <a:lnTo>
                  <a:pt x="67" y="58"/>
                </a:lnTo>
                <a:lnTo>
                  <a:pt x="67" y="58"/>
                </a:lnTo>
                <a:lnTo>
                  <a:pt x="76" y="54"/>
                </a:lnTo>
                <a:lnTo>
                  <a:pt x="76" y="94"/>
                </a:lnTo>
                <a:lnTo>
                  <a:pt x="89" y="94"/>
                </a:lnTo>
                <a:lnTo>
                  <a:pt x="89" y="9"/>
                </a:lnTo>
                <a:lnTo>
                  <a:pt x="89" y="9"/>
                </a:lnTo>
                <a:lnTo>
                  <a:pt x="89" y="0"/>
                </a:lnTo>
                <a:lnTo>
                  <a:pt x="89" y="0"/>
                </a:lnTo>
                <a:lnTo>
                  <a:pt x="94" y="0"/>
                </a:lnTo>
                <a:lnTo>
                  <a:pt x="94" y="0"/>
                </a:lnTo>
                <a:lnTo>
                  <a:pt x="89" y="0"/>
                </a:lnTo>
                <a:lnTo>
                  <a:pt x="89" y="0"/>
                </a:lnTo>
                <a:lnTo>
                  <a:pt x="76" y="0"/>
                </a:lnTo>
                <a:lnTo>
                  <a:pt x="76" y="45"/>
                </a:lnTo>
                <a:lnTo>
                  <a:pt x="76" y="45"/>
                </a:lnTo>
                <a:lnTo>
                  <a:pt x="72" y="23"/>
                </a:lnTo>
                <a:lnTo>
                  <a:pt x="72" y="23"/>
                </a:lnTo>
                <a:lnTo>
                  <a:pt x="72" y="23"/>
                </a:lnTo>
                <a:close/>
                <a:moveTo>
                  <a:pt x="18" y="45"/>
                </a:moveTo>
                <a:lnTo>
                  <a:pt x="18" y="45"/>
                </a:lnTo>
                <a:lnTo>
                  <a:pt x="18" y="27"/>
                </a:lnTo>
                <a:lnTo>
                  <a:pt x="18" y="27"/>
                </a:lnTo>
                <a:lnTo>
                  <a:pt x="9" y="23"/>
                </a:lnTo>
                <a:lnTo>
                  <a:pt x="9" y="23"/>
                </a:lnTo>
                <a:lnTo>
                  <a:pt x="9" y="27"/>
                </a:lnTo>
                <a:lnTo>
                  <a:pt x="9" y="27"/>
                </a:lnTo>
                <a:lnTo>
                  <a:pt x="0" y="54"/>
                </a:lnTo>
                <a:lnTo>
                  <a:pt x="0" y="54"/>
                </a:lnTo>
                <a:lnTo>
                  <a:pt x="14" y="58"/>
                </a:lnTo>
                <a:lnTo>
                  <a:pt x="14" y="58"/>
                </a:lnTo>
                <a:lnTo>
                  <a:pt x="18" y="45"/>
                </a:lnTo>
                <a:lnTo>
                  <a:pt x="18" y="45"/>
                </a:lnTo>
                <a:lnTo>
                  <a:pt x="18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 noEditPoints="1"/>
          </p:cNvSpPr>
          <p:nvPr/>
        </p:nvSpPr>
        <p:spPr bwMode="auto">
          <a:xfrm>
            <a:off x="7878763" y="3901281"/>
            <a:ext cx="149225" cy="157162"/>
          </a:xfrm>
          <a:custGeom>
            <a:avLst/>
            <a:gdLst>
              <a:gd name="T0" fmla="*/ 40 w 94"/>
              <a:gd name="T1" fmla="*/ 32 h 99"/>
              <a:gd name="T2" fmla="*/ 0 w 94"/>
              <a:gd name="T3" fmla="*/ 36 h 99"/>
              <a:gd name="T4" fmla="*/ 94 w 94"/>
              <a:gd name="T5" fmla="*/ 45 h 99"/>
              <a:gd name="T6" fmla="*/ 53 w 94"/>
              <a:gd name="T7" fmla="*/ 36 h 99"/>
              <a:gd name="T8" fmla="*/ 85 w 94"/>
              <a:gd name="T9" fmla="*/ 32 h 99"/>
              <a:gd name="T10" fmla="*/ 53 w 94"/>
              <a:gd name="T11" fmla="*/ 9 h 99"/>
              <a:gd name="T12" fmla="*/ 53 w 94"/>
              <a:gd name="T13" fmla="*/ 5 h 99"/>
              <a:gd name="T14" fmla="*/ 53 w 94"/>
              <a:gd name="T15" fmla="*/ 5 h 99"/>
              <a:gd name="T16" fmla="*/ 53 w 94"/>
              <a:gd name="T17" fmla="*/ 0 h 99"/>
              <a:gd name="T18" fmla="*/ 40 w 94"/>
              <a:gd name="T19" fmla="*/ 9 h 99"/>
              <a:gd name="T20" fmla="*/ 13 w 94"/>
              <a:gd name="T21" fmla="*/ 32 h 99"/>
              <a:gd name="T22" fmla="*/ 40 w 94"/>
              <a:gd name="T23" fmla="*/ 23 h 99"/>
              <a:gd name="T24" fmla="*/ 27 w 94"/>
              <a:gd name="T25" fmla="*/ 18 h 99"/>
              <a:gd name="T26" fmla="*/ 40 w 94"/>
              <a:gd name="T27" fmla="*/ 23 h 99"/>
              <a:gd name="T28" fmla="*/ 71 w 94"/>
              <a:gd name="T29" fmla="*/ 18 h 99"/>
              <a:gd name="T30" fmla="*/ 53 w 94"/>
              <a:gd name="T31" fmla="*/ 23 h 99"/>
              <a:gd name="T32" fmla="*/ 71 w 94"/>
              <a:gd name="T33" fmla="*/ 18 h 99"/>
              <a:gd name="T34" fmla="*/ 67 w 94"/>
              <a:gd name="T35" fmla="*/ 58 h 99"/>
              <a:gd name="T36" fmla="*/ 67 w 94"/>
              <a:gd name="T37" fmla="*/ 76 h 99"/>
              <a:gd name="T38" fmla="*/ 53 w 94"/>
              <a:gd name="T39" fmla="*/ 72 h 99"/>
              <a:gd name="T40" fmla="*/ 53 w 94"/>
              <a:gd name="T41" fmla="*/ 67 h 99"/>
              <a:gd name="T42" fmla="*/ 53 w 94"/>
              <a:gd name="T43" fmla="*/ 67 h 99"/>
              <a:gd name="T44" fmla="*/ 40 w 94"/>
              <a:gd name="T45" fmla="*/ 63 h 99"/>
              <a:gd name="T46" fmla="*/ 36 w 94"/>
              <a:gd name="T47" fmla="*/ 72 h 99"/>
              <a:gd name="T48" fmla="*/ 31 w 94"/>
              <a:gd name="T49" fmla="*/ 81 h 99"/>
              <a:gd name="T50" fmla="*/ 0 w 94"/>
              <a:gd name="T51" fmla="*/ 85 h 99"/>
              <a:gd name="T52" fmla="*/ 9 w 94"/>
              <a:gd name="T53" fmla="*/ 99 h 99"/>
              <a:gd name="T54" fmla="*/ 31 w 94"/>
              <a:gd name="T55" fmla="*/ 94 h 99"/>
              <a:gd name="T56" fmla="*/ 49 w 94"/>
              <a:gd name="T57" fmla="*/ 85 h 99"/>
              <a:gd name="T58" fmla="*/ 85 w 94"/>
              <a:gd name="T59" fmla="*/ 99 h 99"/>
              <a:gd name="T60" fmla="*/ 89 w 94"/>
              <a:gd name="T61" fmla="*/ 90 h 99"/>
              <a:gd name="T62" fmla="*/ 94 w 94"/>
              <a:gd name="T63" fmla="*/ 85 h 99"/>
              <a:gd name="T64" fmla="*/ 94 w 94"/>
              <a:gd name="T65" fmla="*/ 85 h 99"/>
              <a:gd name="T66" fmla="*/ 80 w 94"/>
              <a:gd name="T67" fmla="*/ 81 h 99"/>
              <a:gd name="T68" fmla="*/ 13 w 94"/>
              <a:gd name="T69" fmla="*/ 50 h 99"/>
              <a:gd name="T70" fmla="*/ 27 w 94"/>
              <a:gd name="T71" fmla="*/ 81 h 99"/>
              <a:gd name="T72" fmla="*/ 27 w 94"/>
              <a:gd name="T73" fmla="*/ 58 h 99"/>
              <a:gd name="T74" fmla="*/ 67 w 94"/>
              <a:gd name="T75" fmla="*/ 58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4" h="99">
                <a:moveTo>
                  <a:pt x="13" y="32"/>
                </a:moveTo>
                <a:lnTo>
                  <a:pt x="40" y="32"/>
                </a:lnTo>
                <a:lnTo>
                  <a:pt x="40" y="36"/>
                </a:lnTo>
                <a:lnTo>
                  <a:pt x="0" y="36"/>
                </a:lnTo>
                <a:lnTo>
                  <a:pt x="0" y="45"/>
                </a:lnTo>
                <a:lnTo>
                  <a:pt x="94" y="45"/>
                </a:lnTo>
                <a:lnTo>
                  <a:pt x="94" y="36"/>
                </a:lnTo>
                <a:lnTo>
                  <a:pt x="53" y="36"/>
                </a:lnTo>
                <a:lnTo>
                  <a:pt x="53" y="32"/>
                </a:lnTo>
                <a:lnTo>
                  <a:pt x="85" y="32"/>
                </a:lnTo>
                <a:lnTo>
                  <a:pt x="85" y="9"/>
                </a:lnTo>
                <a:lnTo>
                  <a:pt x="53" y="9"/>
                </a:lnTo>
                <a:lnTo>
                  <a:pt x="53" y="5"/>
                </a:lnTo>
                <a:lnTo>
                  <a:pt x="53" y="5"/>
                </a:lnTo>
                <a:lnTo>
                  <a:pt x="53" y="5"/>
                </a:lnTo>
                <a:lnTo>
                  <a:pt x="53" y="5"/>
                </a:lnTo>
                <a:lnTo>
                  <a:pt x="53" y="0"/>
                </a:lnTo>
                <a:lnTo>
                  <a:pt x="53" y="0"/>
                </a:lnTo>
                <a:lnTo>
                  <a:pt x="40" y="0"/>
                </a:lnTo>
                <a:lnTo>
                  <a:pt x="40" y="9"/>
                </a:lnTo>
                <a:lnTo>
                  <a:pt x="13" y="9"/>
                </a:lnTo>
                <a:lnTo>
                  <a:pt x="13" y="32"/>
                </a:lnTo>
                <a:lnTo>
                  <a:pt x="13" y="32"/>
                </a:lnTo>
                <a:close/>
                <a:moveTo>
                  <a:pt x="40" y="23"/>
                </a:moveTo>
                <a:lnTo>
                  <a:pt x="27" y="23"/>
                </a:lnTo>
                <a:lnTo>
                  <a:pt x="27" y="18"/>
                </a:lnTo>
                <a:lnTo>
                  <a:pt x="40" y="18"/>
                </a:lnTo>
                <a:lnTo>
                  <a:pt x="40" y="23"/>
                </a:lnTo>
                <a:lnTo>
                  <a:pt x="40" y="23"/>
                </a:lnTo>
                <a:close/>
                <a:moveTo>
                  <a:pt x="71" y="18"/>
                </a:moveTo>
                <a:lnTo>
                  <a:pt x="71" y="23"/>
                </a:lnTo>
                <a:lnTo>
                  <a:pt x="53" y="23"/>
                </a:lnTo>
                <a:lnTo>
                  <a:pt x="53" y="18"/>
                </a:lnTo>
                <a:lnTo>
                  <a:pt x="71" y="18"/>
                </a:lnTo>
                <a:lnTo>
                  <a:pt x="71" y="18"/>
                </a:lnTo>
                <a:close/>
                <a:moveTo>
                  <a:pt x="67" y="58"/>
                </a:moveTo>
                <a:lnTo>
                  <a:pt x="67" y="76"/>
                </a:lnTo>
                <a:lnTo>
                  <a:pt x="67" y="76"/>
                </a:lnTo>
                <a:lnTo>
                  <a:pt x="53" y="72"/>
                </a:lnTo>
                <a:lnTo>
                  <a:pt x="53" y="72"/>
                </a:lnTo>
                <a:lnTo>
                  <a:pt x="53" y="72"/>
                </a:lnTo>
                <a:lnTo>
                  <a:pt x="53" y="67"/>
                </a:lnTo>
                <a:lnTo>
                  <a:pt x="53" y="67"/>
                </a:lnTo>
                <a:lnTo>
                  <a:pt x="53" y="67"/>
                </a:lnTo>
                <a:lnTo>
                  <a:pt x="53" y="67"/>
                </a:lnTo>
                <a:lnTo>
                  <a:pt x="40" y="63"/>
                </a:lnTo>
                <a:lnTo>
                  <a:pt x="40" y="63"/>
                </a:lnTo>
                <a:lnTo>
                  <a:pt x="36" y="72"/>
                </a:lnTo>
                <a:lnTo>
                  <a:pt x="31" y="81"/>
                </a:lnTo>
                <a:lnTo>
                  <a:pt x="31" y="81"/>
                </a:lnTo>
                <a:lnTo>
                  <a:pt x="22" y="85"/>
                </a:lnTo>
                <a:lnTo>
                  <a:pt x="0" y="85"/>
                </a:lnTo>
                <a:lnTo>
                  <a:pt x="0" y="85"/>
                </a:lnTo>
                <a:lnTo>
                  <a:pt x="9" y="99"/>
                </a:lnTo>
                <a:lnTo>
                  <a:pt x="9" y="99"/>
                </a:lnTo>
                <a:lnTo>
                  <a:pt x="31" y="94"/>
                </a:lnTo>
                <a:lnTo>
                  <a:pt x="49" y="85"/>
                </a:lnTo>
                <a:lnTo>
                  <a:pt x="49" y="85"/>
                </a:lnTo>
                <a:lnTo>
                  <a:pt x="85" y="99"/>
                </a:lnTo>
                <a:lnTo>
                  <a:pt x="85" y="99"/>
                </a:lnTo>
                <a:lnTo>
                  <a:pt x="89" y="90"/>
                </a:lnTo>
                <a:lnTo>
                  <a:pt x="89" y="90"/>
                </a:lnTo>
                <a:lnTo>
                  <a:pt x="94" y="85"/>
                </a:lnTo>
                <a:lnTo>
                  <a:pt x="94" y="85"/>
                </a:lnTo>
                <a:lnTo>
                  <a:pt x="94" y="85"/>
                </a:lnTo>
                <a:lnTo>
                  <a:pt x="94" y="85"/>
                </a:lnTo>
                <a:lnTo>
                  <a:pt x="71" y="81"/>
                </a:lnTo>
                <a:lnTo>
                  <a:pt x="80" y="81"/>
                </a:lnTo>
                <a:lnTo>
                  <a:pt x="80" y="50"/>
                </a:lnTo>
                <a:lnTo>
                  <a:pt x="13" y="50"/>
                </a:lnTo>
                <a:lnTo>
                  <a:pt x="13" y="76"/>
                </a:lnTo>
                <a:lnTo>
                  <a:pt x="27" y="81"/>
                </a:lnTo>
                <a:lnTo>
                  <a:pt x="27" y="58"/>
                </a:lnTo>
                <a:lnTo>
                  <a:pt x="27" y="58"/>
                </a:lnTo>
                <a:lnTo>
                  <a:pt x="67" y="58"/>
                </a:lnTo>
                <a:lnTo>
                  <a:pt x="67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8054975" y="3909218"/>
            <a:ext cx="134937" cy="141287"/>
          </a:xfrm>
          <a:custGeom>
            <a:avLst/>
            <a:gdLst>
              <a:gd name="T0" fmla="*/ 14 w 85"/>
              <a:gd name="T1" fmla="*/ 89 h 89"/>
              <a:gd name="T2" fmla="*/ 14 w 85"/>
              <a:gd name="T3" fmla="*/ 62 h 89"/>
              <a:gd name="T4" fmla="*/ 14 w 85"/>
              <a:gd name="T5" fmla="*/ 62 h 89"/>
              <a:gd name="T6" fmla="*/ 18 w 85"/>
              <a:gd name="T7" fmla="*/ 76 h 89"/>
              <a:gd name="T8" fmla="*/ 18 w 85"/>
              <a:gd name="T9" fmla="*/ 76 h 89"/>
              <a:gd name="T10" fmla="*/ 27 w 85"/>
              <a:gd name="T11" fmla="*/ 71 h 89"/>
              <a:gd name="T12" fmla="*/ 32 w 85"/>
              <a:gd name="T13" fmla="*/ 67 h 89"/>
              <a:gd name="T14" fmla="*/ 36 w 85"/>
              <a:gd name="T15" fmla="*/ 62 h 89"/>
              <a:gd name="T16" fmla="*/ 36 w 85"/>
              <a:gd name="T17" fmla="*/ 53 h 89"/>
              <a:gd name="T18" fmla="*/ 36 w 85"/>
              <a:gd name="T19" fmla="*/ 53 h 89"/>
              <a:gd name="T20" fmla="*/ 36 w 85"/>
              <a:gd name="T21" fmla="*/ 45 h 89"/>
              <a:gd name="T22" fmla="*/ 32 w 85"/>
              <a:gd name="T23" fmla="*/ 36 h 89"/>
              <a:gd name="T24" fmla="*/ 32 w 85"/>
              <a:gd name="T25" fmla="*/ 36 h 89"/>
              <a:gd name="T26" fmla="*/ 32 w 85"/>
              <a:gd name="T27" fmla="*/ 22 h 89"/>
              <a:gd name="T28" fmla="*/ 32 w 85"/>
              <a:gd name="T29" fmla="*/ 22 h 89"/>
              <a:gd name="T30" fmla="*/ 36 w 85"/>
              <a:gd name="T31" fmla="*/ 0 h 89"/>
              <a:gd name="T32" fmla="*/ 0 w 85"/>
              <a:gd name="T33" fmla="*/ 0 h 89"/>
              <a:gd name="T34" fmla="*/ 0 w 85"/>
              <a:gd name="T35" fmla="*/ 89 h 89"/>
              <a:gd name="T36" fmla="*/ 14 w 85"/>
              <a:gd name="T37" fmla="*/ 89 h 89"/>
              <a:gd name="T38" fmla="*/ 14 w 85"/>
              <a:gd name="T39" fmla="*/ 89 h 89"/>
              <a:gd name="T40" fmla="*/ 54 w 85"/>
              <a:gd name="T41" fmla="*/ 89 h 89"/>
              <a:gd name="T42" fmla="*/ 54 w 85"/>
              <a:gd name="T43" fmla="*/ 80 h 89"/>
              <a:gd name="T44" fmla="*/ 72 w 85"/>
              <a:gd name="T45" fmla="*/ 80 h 89"/>
              <a:gd name="T46" fmla="*/ 72 w 85"/>
              <a:gd name="T47" fmla="*/ 89 h 89"/>
              <a:gd name="T48" fmla="*/ 85 w 85"/>
              <a:gd name="T49" fmla="*/ 89 h 89"/>
              <a:gd name="T50" fmla="*/ 85 w 85"/>
              <a:gd name="T51" fmla="*/ 4 h 89"/>
              <a:gd name="T52" fmla="*/ 40 w 85"/>
              <a:gd name="T53" fmla="*/ 0 h 89"/>
              <a:gd name="T54" fmla="*/ 40 w 85"/>
              <a:gd name="T55" fmla="*/ 89 h 89"/>
              <a:gd name="T56" fmla="*/ 54 w 85"/>
              <a:gd name="T57" fmla="*/ 89 h 89"/>
              <a:gd name="T58" fmla="*/ 54 w 85"/>
              <a:gd name="T59" fmla="*/ 89 h 89"/>
              <a:gd name="T60" fmla="*/ 18 w 85"/>
              <a:gd name="T61" fmla="*/ 36 h 89"/>
              <a:gd name="T62" fmla="*/ 18 w 85"/>
              <a:gd name="T63" fmla="*/ 36 h 89"/>
              <a:gd name="T64" fmla="*/ 23 w 85"/>
              <a:gd name="T65" fmla="*/ 49 h 89"/>
              <a:gd name="T66" fmla="*/ 23 w 85"/>
              <a:gd name="T67" fmla="*/ 49 h 89"/>
              <a:gd name="T68" fmla="*/ 23 w 85"/>
              <a:gd name="T69" fmla="*/ 58 h 89"/>
              <a:gd name="T70" fmla="*/ 14 w 85"/>
              <a:gd name="T71" fmla="*/ 58 h 89"/>
              <a:gd name="T72" fmla="*/ 14 w 85"/>
              <a:gd name="T73" fmla="*/ 13 h 89"/>
              <a:gd name="T74" fmla="*/ 23 w 85"/>
              <a:gd name="T75" fmla="*/ 13 h 89"/>
              <a:gd name="T76" fmla="*/ 23 w 85"/>
              <a:gd name="T77" fmla="*/ 13 h 89"/>
              <a:gd name="T78" fmla="*/ 18 w 85"/>
              <a:gd name="T79" fmla="*/ 36 h 89"/>
              <a:gd name="T80" fmla="*/ 18 w 85"/>
              <a:gd name="T81" fmla="*/ 36 h 89"/>
              <a:gd name="T82" fmla="*/ 18 w 85"/>
              <a:gd name="T83" fmla="*/ 36 h 89"/>
              <a:gd name="T84" fmla="*/ 54 w 85"/>
              <a:gd name="T85" fmla="*/ 36 h 89"/>
              <a:gd name="T86" fmla="*/ 54 w 85"/>
              <a:gd name="T87" fmla="*/ 13 h 89"/>
              <a:gd name="T88" fmla="*/ 72 w 85"/>
              <a:gd name="T89" fmla="*/ 13 h 89"/>
              <a:gd name="T90" fmla="*/ 72 w 85"/>
              <a:gd name="T91" fmla="*/ 36 h 89"/>
              <a:gd name="T92" fmla="*/ 54 w 85"/>
              <a:gd name="T93" fmla="*/ 36 h 89"/>
              <a:gd name="T94" fmla="*/ 54 w 85"/>
              <a:gd name="T95" fmla="*/ 36 h 89"/>
              <a:gd name="T96" fmla="*/ 72 w 85"/>
              <a:gd name="T97" fmla="*/ 45 h 89"/>
              <a:gd name="T98" fmla="*/ 72 w 85"/>
              <a:gd name="T99" fmla="*/ 67 h 89"/>
              <a:gd name="T100" fmla="*/ 54 w 85"/>
              <a:gd name="T101" fmla="*/ 67 h 89"/>
              <a:gd name="T102" fmla="*/ 54 w 85"/>
              <a:gd name="T103" fmla="*/ 45 h 89"/>
              <a:gd name="T104" fmla="*/ 72 w 85"/>
              <a:gd name="T105" fmla="*/ 45 h 89"/>
              <a:gd name="T106" fmla="*/ 72 w 85"/>
              <a:gd name="T107" fmla="*/ 4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5" h="89">
                <a:moveTo>
                  <a:pt x="14" y="89"/>
                </a:moveTo>
                <a:lnTo>
                  <a:pt x="14" y="62"/>
                </a:lnTo>
                <a:lnTo>
                  <a:pt x="14" y="62"/>
                </a:lnTo>
                <a:lnTo>
                  <a:pt x="18" y="76"/>
                </a:lnTo>
                <a:lnTo>
                  <a:pt x="18" y="76"/>
                </a:lnTo>
                <a:lnTo>
                  <a:pt x="27" y="71"/>
                </a:lnTo>
                <a:lnTo>
                  <a:pt x="32" y="67"/>
                </a:lnTo>
                <a:lnTo>
                  <a:pt x="36" y="62"/>
                </a:lnTo>
                <a:lnTo>
                  <a:pt x="36" y="53"/>
                </a:lnTo>
                <a:lnTo>
                  <a:pt x="36" y="53"/>
                </a:lnTo>
                <a:lnTo>
                  <a:pt x="36" y="45"/>
                </a:lnTo>
                <a:lnTo>
                  <a:pt x="32" y="36"/>
                </a:lnTo>
                <a:lnTo>
                  <a:pt x="32" y="36"/>
                </a:lnTo>
                <a:lnTo>
                  <a:pt x="32" y="22"/>
                </a:lnTo>
                <a:lnTo>
                  <a:pt x="32" y="22"/>
                </a:lnTo>
                <a:lnTo>
                  <a:pt x="36" y="0"/>
                </a:lnTo>
                <a:lnTo>
                  <a:pt x="0" y="0"/>
                </a:lnTo>
                <a:lnTo>
                  <a:pt x="0" y="89"/>
                </a:lnTo>
                <a:lnTo>
                  <a:pt x="14" y="89"/>
                </a:lnTo>
                <a:lnTo>
                  <a:pt x="14" y="89"/>
                </a:lnTo>
                <a:close/>
                <a:moveTo>
                  <a:pt x="54" y="89"/>
                </a:moveTo>
                <a:lnTo>
                  <a:pt x="54" y="80"/>
                </a:lnTo>
                <a:lnTo>
                  <a:pt x="72" y="80"/>
                </a:lnTo>
                <a:lnTo>
                  <a:pt x="72" y="89"/>
                </a:lnTo>
                <a:lnTo>
                  <a:pt x="85" y="89"/>
                </a:lnTo>
                <a:lnTo>
                  <a:pt x="85" y="4"/>
                </a:lnTo>
                <a:lnTo>
                  <a:pt x="40" y="0"/>
                </a:lnTo>
                <a:lnTo>
                  <a:pt x="40" y="89"/>
                </a:lnTo>
                <a:lnTo>
                  <a:pt x="54" y="89"/>
                </a:lnTo>
                <a:lnTo>
                  <a:pt x="54" y="89"/>
                </a:lnTo>
                <a:close/>
                <a:moveTo>
                  <a:pt x="18" y="36"/>
                </a:moveTo>
                <a:lnTo>
                  <a:pt x="18" y="36"/>
                </a:lnTo>
                <a:lnTo>
                  <a:pt x="23" y="49"/>
                </a:lnTo>
                <a:lnTo>
                  <a:pt x="23" y="49"/>
                </a:lnTo>
                <a:lnTo>
                  <a:pt x="23" y="58"/>
                </a:lnTo>
                <a:lnTo>
                  <a:pt x="14" y="58"/>
                </a:lnTo>
                <a:lnTo>
                  <a:pt x="14" y="13"/>
                </a:lnTo>
                <a:lnTo>
                  <a:pt x="23" y="13"/>
                </a:lnTo>
                <a:lnTo>
                  <a:pt x="23" y="13"/>
                </a:lnTo>
                <a:lnTo>
                  <a:pt x="18" y="36"/>
                </a:lnTo>
                <a:lnTo>
                  <a:pt x="18" y="36"/>
                </a:lnTo>
                <a:lnTo>
                  <a:pt x="18" y="36"/>
                </a:lnTo>
                <a:close/>
                <a:moveTo>
                  <a:pt x="54" y="36"/>
                </a:moveTo>
                <a:lnTo>
                  <a:pt x="54" y="13"/>
                </a:lnTo>
                <a:lnTo>
                  <a:pt x="72" y="13"/>
                </a:lnTo>
                <a:lnTo>
                  <a:pt x="72" y="36"/>
                </a:lnTo>
                <a:lnTo>
                  <a:pt x="54" y="36"/>
                </a:lnTo>
                <a:lnTo>
                  <a:pt x="54" y="36"/>
                </a:lnTo>
                <a:close/>
                <a:moveTo>
                  <a:pt x="72" y="45"/>
                </a:moveTo>
                <a:lnTo>
                  <a:pt x="72" y="67"/>
                </a:lnTo>
                <a:lnTo>
                  <a:pt x="54" y="67"/>
                </a:lnTo>
                <a:lnTo>
                  <a:pt x="54" y="45"/>
                </a:lnTo>
                <a:lnTo>
                  <a:pt x="72" y="45"/>
                </a:lnTo>
                <a:lnTo>
                  <a:pt x="72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8218488" y="3901281"/>
            <a:ext cx="149225" cy="157162"/>
          </a:xfrm>
          <a:custGeom>
            <a:avLst/>
            <a:gdLst>
              <a:gd name="T0" fmla="*/ 58 w 94"/>
              <a:gd name="T1" fmla="*/ 14 h 99"/>
              <a:gd name="T2" fmla="*/ 58 w 94"/>
              <a:gd name="T3" fmla="*/ 14 h 99"/>
              <a:gd name="T4" fmla="*/ 58 w 94"/>
              <a:gd name="T5" fmla="*/ 9 h 99"/>
              <a:gd name="T6" fmla="*/ 58 w 94"/>
              <a:gd name="T7" fmla="*/ 9 h 99"/>
              <a:gd name="T8" fmla="*/ 53 w 94"/>
              <a:gd name="T9" fmla="*/ 0 h 99"/>
              <a:gd name="T10" fmla="*/ 53 w 94"/>
              <a:gd name="T11" fmla="*/ 0 h 99"/>
              <a:gd name="T12" fmla="*/ 45 w 94"/>
              <a:gd name="T13" fmla="*/ 0 h 99"/>
              <a:gd name="T14" fmla="*/ 45 w 94"/>
              <a:gd name="T15" fmla="*/ 0 h 99"/>
              <a:gd name="T16" fmla="*/ 36 w 94"/>
              <a:gd name="T17" fmla="*/ 5 h 99"/>
              <a:gd name="T18" fmla="*/ 36 w 94"/>
              <a:gd name="T19" fmla="*/ 5 h 99"/>
              <a:gd name="T20" fmla="*/ 40 w 94"/>
              <a:gd name="T21" fmla="*/ 18 h 99"/>
              <a:gd name="T22" fmla="*/ 0 w 94"/>
              <a:gd name="T23" fmla="*/ 18 h 99"/>
              <a:gd name="T24" fmla="*/ 0 w 94"/>
              <a:gd name="T25" fmla="*/ 27 h 99"/>
              <a:gd name="T26" fmla="*/ 40 w 94"/>
              <a:gd name="T27" fmla="*/ 27 h 99"/>
              <a:gd name="T28" fmla="*/ 40 w 94"/>
              <a:gd name="T29" fmla="*/ 41 h 99"/>
              <a:gd name="T30" fmla="*/ 13 w 94"/>
              <a:gd name="T31" fmla="*/ 41 h 99"/>
              <a:gd name="T32" fmla="*/ 13 w 94"/>
              <a:gd name="T33" fmla="*/ 90 h 99"/>
              <a:gd name="T34" fmla="*/ 27 w 94"/>
              <a:gd name="T35" fmla="*/ 90 h 99"/>
              <a:gd name="T36" fmla="*/ 27 w 94"/>
              <a:gd name="T37" fmla="*/ 50 h 99"/>
              <a:gd name="T38" fmla="*/ 40 w 94"/>
              <a:gd name="T39" fmla="*/ 50 h 99"/>
              <a:gd name="T40" fmla="*/ 40 w 94"/>
              <a:gd name="T41" fmla="*/ 99 h 99"/>
              <a:gd name="T42" fmla="*/ 53 w 94"/>
              <a:gd name="T43" fmla="*/ 99 h 99"/>
              <a:gd name="T44" fmla="*/ 53 w 94"/>
              <a:gd name="T45" fmla="*/ 50 h 99"/>
              <a:gd name="T46" fmla="*/ 71 w 94"/>
              <a:gd name="T47" fmla="*/ 50 h 99"/>
              <a:gd name="T48" fmla="*/ 71 w 94"/>
              <a:gd name="T49" fmla="*/ 72 h 99"/>
              <a:gd name="T50" fmla="*/ 71 w 94"/>
              <a:gd name="T51" fmla="*/ 72 h 99"/>
              <a:gd name="T52" fmla="*/ 67 w 94"/>
              <a:gd name="T53" fmla="*/ 76 h 99"/>
              <a:gd name="T54" fmla="*/ 58 w 94"/>
              <a:gd name="T55" fmla="*/ 76 h 99"/>
              <a:gd name="T56" fmla="*/ 58 w 94"/>
              <a:gd name="T57" fmla="*/ 76 h 99"/>
              <a:gd name="T58" fmla="*/ 62 w 94"/>
              <a:gd name="T59" fmla="*/ 90 h 99"/>
              <a:gd name="T60" fmla="*/ 62 w 94"/>
              <a:gd name="T61" fmla="*/ 90 h 99"/>
              <a:gd name="T62" fmla="*/ 80 w 94"/>
              <a:gd name="T63" fmla="*/ 85 h 99"/>
              <a:gd name="T64" fmla="*/ 80 w 94"/>
              <a:gd name="T65" fmla="*/ 85 h 99"/>
              <a:gd name="T66" fmla="*/ 85 w 94"/>
              <a:gd name="T67" fmla="*/ 81 h 99"/>
              <a:gd name="T68" fmla="*/ 85 w 94"/>
              <a:gd name="T69" fmla="*/ 41 h 99"/>
              <a:gd name="T70" fmla="*/ 53 w 94"/>
              <a:gd name="T71" fmla="*/ 41 h 99"/>
              <a:gd name="T72" fmla="*/ 53 w 94"/>
              <a:gd name="T73" fmla="*/ 27 h 99"/>
              <a:gd name="T74" fmla="*/ 94 w 94"/>
              <a:gd name="T75" fmla="*/ 27 h 99"/>
              <a:gd name="T76" fmla="*/ 94 w 94"/>
              <a:gd name="T77" fmla="*/ 18 h 99"/>
              <a:gd name="T78" fmla="*/ 49 w 94"/>
              <a:gd name="T79" fmla="*/ 18 h 99"/>
              <a:gd name="T80" fmla="*/ 49 w 94"/>
              <a:gd name="T81" fmla="*/ 18 h 99"/>
              <a:gd name="T82" fmla="*/ 58 w 94"/>
              <a:gd name="T83" fmla="*/ 14 h 99"/>
              <a:gd name="T84" fmla="*/ 58 w 94"/>
              <a:gd name="T85" fmla="*/ 14 h 99"/>
              <a:gd name="T86" fmla="*/ 58 w 94"/>
              <a:gd name="T87" fmla="*/ 1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4" h="99">
                <a:moveTo>
                  <a:pt x="58" y="14"/>
                </a:moveTo>
                <a:lnTo>
                  <a:pt x="58" y="14"/>
                </a:lnTo>
                <a:lnTo>
                  <a:pt x="58" y="9"/>
                </a:lnTo>
                <a:lnTo>
                  <a:pt x="58" y="9"/>
                </a:lnTo>
                <a:lnTo>
                  <a:pt x="53" y="0"/>
                </a:lnTo>
                <a:lnTo>
                  <a:pt x="53" y="0"/>
                </a:ln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6" y="5"/>
                </a:lnTo>
                <a:lnTo>
                  <a:pt x="40" y="18"/>
                </a:lnTo>
                <a:lnTo>
                  <a:pt x="0" y="18"/>
                </a:lnTo>
                <a:lnTo>
                  <a:pt x="0" y="27"/>
                </a:lnTo>
                <a:lnTo>
                  <a:pt x="40" y="27"/>
                </a:lnTo>
                <a:lnTo>
                  <a:pt x="40" y="41"/>
                </a:lnTo>
                <a:lnTo>
                  <a:pt x="13" y="41"/>
                </a:lnTo>
                <a:lnTo>
                  <a:pt x="13" y="90"/>
                </a:lnTo>
                <a:lnTo>
                  <a:pt x="27" y="90"/>
                </a:lnTo>
                <a:lnTo>
                  <a:pt x="27" y="50"/>
                </a:lnTo>
                <a:lnTo>
                  <a:pt x="40" y="50"/>
                </a:lnTo>
                <a:lnTo>
                  <a:pt x="40" y="99"/>
                </a:lnTo>
                <a:lnTo>
                  <a:pt x="53" y="99"/>
                </a:lnTo>
                <a:lnTo>
                  <a:pt x="53" y="50"/>
                </a:lnTo>
                <a:lnTo>
                  <a:pt x="71" y="50"/>
                </a:lnTo>
                <a:lnTo>
                  <a:pt x="71" y="72"/>
                </a:lnTo>
                <a:lnTo>
                  <a:pt x="71" y="72"/>
                </a:lnTo>
                <a:lnTo>
                  <a:pt x="67" y="76"/>
                </a:lnTo>
                <a:lnTo>
                  <a:pt x="58" y="76"/>
                </a:lnTo>
                <a:lnTo>
                  <a:pt x="58" y="76"/>
                </a:lnTo>
                <a:lnTo>
                  <a:pt x="62" y="90"/>
                </a:lnTo>
                <a:lnTo>
                  <a:pt x="62" y="90"/>
                </a:lnTo>
                <a:lnTo>
                  <a:pt x="80" y="85"/>
                </a:lnTo>
                <a:lnTo>
                  <a:pt x="80" y="85"/>
                </a:lnTo>
                <a:lnTo>
                  <a:pt x="85" y="81"/>
                </a:lnTo>
                <a:lnTo>
                  <a:pt x="85" y="41"/>
                </a:lnTo>
                <a:lnTo>
                  <a:pt x="53" y="41"/>
                </a:lnTo>
                <a:lnTo>
                  <a:pt x="53" y="27"/>
                </a:lnTo>
                <a:lnTo>
                  <a:pt x="94" y="27"/>
                </a:lnTo>
                <a:lnTo>
                  <a:pt x="94" y="18"/>
                </a:lnTo>
                <a:lnTo>
                  <a:pt x="49" y="18"/>
                </a:lnTo>
                <a:lnTo>
                  <a:pt x="49" y="18"/>
                </a:lnTo>
                <a:lnTo>
                  <a:pt x="58" y="14"/>
                </a:lnTo>
                <a:lnTo>
                  <a:pt x="58" y="14"/>
                </a:lnTo>
                <a:lnTo>
                  <a:pt x="58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6759575" y="4609306"/>
            <a:ext cx="149225" cy="157162"/>
          </a:xfrm>
          <a:custGeom>
            <a:avLst/>
            <a:gdLst>
              <a:gd name="T0" fmla="*/ 18 w 94"/>
              <a:gd name="T1" fmla="*/ 32 h 99"/>
              <a:gd name="T2" fmla="*/ 76 w 94"/>
              <a:gd name="T3" fmla="*/ 23 h 99"/>
              <a:gd name="T4" fmla="*/ 89 w 94"/>
              <a:gd name="T5" fmla="*/ 32 h 99"/>
              <a:gd name="T6" fmla="*/ 58 w 94"/>
              <a:gd name="T7" fmla="*/ 9 h 99"/>
              <a:gd name="T8" fmla="*/ 54 w 94"/>
              <a:gd name="T9" fmla="*/ 0 h 99"/>
              <a:gd name="T10" fmla="*/ 54 w 94"/>
              <a:gd name="T11" fmla="*/ 0 h 99"/>
              <a:gd name="T12" fmla="*/ 40 w 94"/>
              <a:gd name="T13" fmla="*/ 0 h 99"/>
              <a:gd name="T14" fmla="*/ 40 w 94"/>
              <a:gd name="T15" fmla="*/ 9 h 99"/>
              <a:gd name="T16" fmla="*/ 5 w 94"/>
              <a:gd name="T17" fmla="*/ 32 h 99"/>
              <a:gd name="T18" fmla="*/ 0 w 94"/>
              <a:gd name="T19" fmla="*/ 54 h 99"/>
              <a:gd name="T20" fmla="*/ 27 w 94"/>
              <a:gd name="T21" fmla="*/ 54 h 99"/>
              <a:gd name="T22" fmla="*/ 18 w 94"/>
              <a:gd name="T23" fmla="*/ 67 h 99"/>
              <a:gd name="T24" fmla="*/ 40 w 94"/>
              <a:gd name="T25" fmla="*/ 76 h 99"/>
              <a:gd name="T26" fmla="*/ 23 w 94"/>
              <a:gd name="T27" fmla="*/ 81 h 99"/>
              <a:gd name="T28" fmla="*/ 5 w 94"/>
              <a:gd name="T29" fmla="*/ 85 h 99"/>
              <a:gd name="T30" fmla="*/ 14 w 94"/>
              <a:gd name="T31" fmla="*/ 99 h 99"/>
              <a:gd name="T32" fmla="*/ 54 w 94"/>
              <a:gd name="T33" fmla="*/ 81 h 99"/>
              <a:gd name="T34" fmla="*/ 72 w 94"/>
              <a:gd name="T35" fmla="*/ 90 h 99"/>
              <a:gd name="T36" fmla="*/ 81 w 94"/>
              <a:gd name="T37" fmla="*/ 99 h 99"/>
              <a:gd name="T38" fmla="*/ 85 w 94"/>
              <a:gd name="T39" fmla="*/ 90 h 99"/>
              <a:gd name="T40" fmla="*/ 94 w 94"/>
              <a:gd name="T41" fmla="*/ 85 h 99"/>
              <a:gd name="T42" fmla="*/ 67 w 94"/>
              <a:gd name="T43" fmla="*/ 72 h 99"/>
              <a:gd name="T44" fmla="*/ 94 w 94"/>
              <a:gd name="T45" fmla="*/ 54 h 99"/>
              <a:gd name="T46" fmla="*/ 49 w 94"/>
              <a:gd name="T47" fmla="*/ 41 h 99"/>
              <a:gd name="T48" fmla="*/ 54 w 94"/>
              <a:gd name="T49" fmla="*/ 32 h 99"/>
              <a:gd name="T50" fmla="*/ 54 w 94"/>
              <a:gd name="T51" fmla="*/ 32 h 99"/>
              <a:gd name="T52" fmla="*/ 54 w 94"/>
              <a:gd name="T53" fmla="*/ 32 h 99"/>
              <a:gd name="T54" fmla="*/ 40 w 94"/>
              <a:gd name="T55" fmla="*/ 27 h 99"/>
              <a:gd name="T56" fmla="*/ 36 w 94"/>
              <a:gd name="T57" fmla="*/ 23 h 99"/>
              <a:gd name="T58" fmla="*/ 31 w 94"/>
              <a:gd name="T59" fmla="*/ 41 h 99"/>
              <a:gd name="T60" fmla="*/ 0 w 94"/>
              <a:gd name="T61" fmla="*/ 41 h 99"/>
              <a:gd name="T62" fmla="*/ 0 w 94"/>
              <a:gd name="T63" fmla="*/ 54 h 99"/>
              <a:gd name="T64" fmla="*/ 49 w 94"/>
              <a:gd name="T65" fmla="*/ 67 h 99"/>
              <a:gd name="T66" fmla="*/ 40 w 94"/>
              <a:gd name="T67" fmla="*/ 54 h 99"/>
              <a:gd name="T68" fmla="*/ 58 w 94"/>
              <a:gd name="T69" fmla="*/ 54 h 99"/>
              <a:gd name="T70" fmla="*/ 49 w 94"/>
              <a:gd name="T71" fmla="*/ 67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" h="99">
                <a:moveTo>
                  <a:pt x="5" y="32"/>
                </a:moveTo>
                <a:lnTo>
                  <a:pt x="18" y="32"/>
                </a:lnTo>
                <a:lnTo>
                  <a:pt x="18" y="23"/>
                </a:lnTo>
                <a:lnTo>
                  <a:pt x="76" y="23"/>
                </a:lnTo>
                <a:lnTo>
                  <a:pt x="76" y="32"/>
                </a:lnTo>
                <a:lnTo>
                  <a:pt x="89" y="32"/>
                </a:lnTo>
                <a:lnTo>
                  <a:pt x="89" y="9"/>
                </a:lnTo>
                <a:lnTo>
                  <a:pt x="58" y="9"/>
                </a:lnTo>
                <a:lnTo>
                  <a:pt x="58" y="9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40" y="0"/>
                </a:lnTo>
                <a:lnTo>
                  <a:pt x="40" y="0"/>
                </a:lnTo>
                <a:lnTo>
                  <a:pt x="40" y="9"/>
                </a:lnTo>
                <a:lnTo>
                  <a:pt x="5" y="9"/>
                </a:lnTo>
                <a:lnTo>
                  <a:pt x="5" y="32"/>
                </a:lnTo>
                <a:lnTo>
                  <a:pt x="5" y="32"/>
                </a:lnTo>
                <a:close/>
                <a:moveTo>
                  <a:pt x="0" y="54"/>
                </a:moveTo>
                <a:lnTo>
                  <a:pt x="27" y="54"/>
                </a:lnTo>
                <a:lnTo>
                  <a:pt x="27" y="54"/>
                </a:lnTo>
                <a:lnTo>
                  <a:pt x="18" y="67"/>
                </a:lnTo>
                <a:lnTo>
                  <a:pt x="18" y="67"/>
                </a:lnTo>
                <a:lnTo>
                  <a:pt x="18" y="67"/>
                </a:lnTo>
                <a:lnTo>
                  <a:pt x="40" y="76"/>
                </a:lnTo>
                <a:lnTo>
                  <a:pt x="40" y="76"/>
                </a:lnTo>
                <a:lnTo>
                  <a:pt x="23" y="81"/>
                </a:lnTo>
                <a:lnTo>
                  <a:pt x="5" y="85"/>
                </a:lnTo>
                <a:lnTo>
                  <a:pt x="5" y="85"/>
                </a:lnTo>
                <a:lnTo>
                  <a:pt x="14" y="99"/>
                </a:lnTo>
                <a:lnTo>
                  <a:pt x="14" y="99"/>
                </a:lnTo>
                <a:lnTo>
                  <a:pt x="36" y="90"/>
                </a:lnTo>
                <a:lnTo>
                  <a:pt x="54" y="81"/>
                </a:lnTo>
                <a:lnTo>
                  <a:pt x="54" y="81"/>
                </a:lnTo>
                <a:lnTo>
                  <a:pt x="72" y="90"/>
                </a:lnTo>
                <a:lnTo>
                  <a:pt x="81" y="99"/>
                </a:lnTo>
                <a:lnTo>
                  <a:pt x="81" y="99"/>
                </a:lnTo>
                <a:lnTo>
                  <a:pt x="85" y="90"/>
                </a:lnTo>
                <a:lnTo>
                  <a:pt x="85" y="90"/>
                </a:lnTo>
                <a:lnTo>
                  <a:pt x="94" y="85"/>
                </a:lnTo>
                <a:lnTo>
                  <a:pt x="94" y="85"/>
                </a:lnTo>
                <a:lnTo>
                  <a:pt x="67" y="72"/>
                </a:lnTo>
                <a:lnTo>
                  <a:pt x="67" y="72"/>
                </a:lnTo>
                <a:lnTo>
                  <a:pt x="76" y="54"/>
                </a:lnTo>
                <a:lnTo>
                  <a:pt x="94" y="54"/>
                </a:lnTo>
                <a:lnTo>
                  <a:pt x="94" y="41"/>
                </a:lnTo>
                <a:lnTo>
                  <a:pt x="49" y="41"/>
                </a:lnTo>
                <a:lnTo>
                  <a:pt x="49" y="41"/>
                </a:lnTo>
                <a:lnTo>
                  <a:pt x="54" y="32"/>
                </a:lnTo>
                <a:lnTo>
                  <a:pt x="54" y="32"/>
                </a:lnTo>
                <a:lnTo>
                  <a:pt x="54" y="32"/>
                </a:lnTo>
                <a:lnTo>
                  <a:pt x="54" y="32"/>
                </a:lnTo>
                <a:lnTo>
                  <a:pt x="54" y="32"/>
                </a:lnTo>
                <a:lnTo>
                  <a:pt x="54" y="32"/>
                </a:lnTo>
                <a:lnTo>
                  <a:pt x="40" y="27"/>
                </a:lnTo>
                <a:lnTo>
                  <a:pt x="40" y="27"/>
                </a:lnTo>
                <a:lnTo>
                  <a:pt x="36" y="23"/>
                </a:lnTo>
                <a:lnTo>
                  <a:pt x="36" y="23"/>
                </a:lnTo>
                <a:lnTo>
                  <a:pt x="31" y="41"/>
                </a:lnTo>
                <a:lnTo>
                  <a:pt x="0" y="41"/>
                </a:lnTo>
                <a:lnTo>
                  <a:pt x="0" y="41"/>
                </a:lnTo>
                <a:lnTo>
                  <a:pt x="0" y="54"/>
                </a:lnTo>
                <a:lnTo>
                  <a:pt x="0" y="54"/>
                </a:lnTo>
                <a:close/>
                <a:moveTo>
                  <a:pt x="49" y="67"/>
                </a:moveTo>
                <a:lnTo>
                  <a:pt x="49" y="67"/>
                </a:lnTo>
                <a:lnTo>
                  <a:pt x="36" y="63"/>
                </a:lnTo>
                <a:lnTo>
                  <a:pt x="40" y="54"/>
                </a:lnTo>
                <a:lnTo>
                  <a:pt x="58" y="54"/>
                </a:lnTo>
                <a:lnTo>
                  <a:pt x="58" y="54"/>
                </a:lnTo>
                <a:lnTo>
                  <a:pt x="49" y="67"/>
                </a:lnTo>
                <a:lnTo>
                  <a:pt x="49" y="67"/>
                </a:lnTo>
                <a:lnTo>
                  <a:pt x="49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6923088" y="4609306"/>
            <a:ext cx="161925" cy="157162"/>
          </a:xfrm>
          <a:custGeom>
            <a:avLst/>
            <a:gdLst>
              <a:gd name="T0" fmla="*/ 53 w 102"/>
              <a:gd name="T1" fmla="*/ 99 h 99"/>
              <a:gd name="T2" fmla="*/ 71 w 102"/>
              <a:gd name="T3" fmla="*/ 81 h 99"/>
              <a:gd name="T4" fmla="*/ 93 w 102"/>
              <a:gd name="T5" fmla="*/ 99 h 99"/>
              <a:gd name="T6" fmla="*/ 98 w 102"/>
              <a:gd name="T7" fmla="*/ 90 h 99"/>
              <a:gd name="T8" fmla="*/ 102 w 102"/>
              <a:gd name="T9" fmla="*/ 85 h 99"/>
              <a:gd name="T10" fmla="*/ 76 w 102"/>
              <a:gd name="T11" fmla="*/ 72 h 99"/>
              <a:gd name="T12" fmla="*/ 76 w 102"/>
              <a:gd name="T13" fmla="*/ 67 h 99"/>
              <a:gd name="T14" fmla="*/ 76 w 102"/>
              <a:gd name="T15" fmla="*/ 45 h 99"/>
              <a:gd name="T16" fmla="*/ 80 w 102"/>
              <a:gd name="T17" fmla="*/ 45 h 99"/>
              <a:gd name="T18" fmla="*/ 80 w 102"/>
              <a:gd name="T19" fmla="*/ 41 h 99"/>
              <a:gd name="T20" fmla="*/ 71 w 102"/>
              <a:gd name="T21" fmla="*/ 41 h 99"/>
              <a:gd name="T22" fmla="*/ 67 w 102"/>
              <a:gd name="T23" fmla="*/ 54 h 99"/>
              <a:gd name="T24" fmla="*/ 67 w 102"/>
              <a:gd name="T25" fmla="*/ 67 h 99"/>
              <a:gd name="T26" fmla="*/ 62 w 102"/>
              <a:gd name="T27" fmla="*/ 76 h 99"/>
              <a:gd name="T28" fmla="*/ 44 w 102"/>
              <a:gd name="T29" fmla="*/ 85 h 99"/>
              <a:gd name="T30" fmla="*/ 44 w 102"/>
              <a:gd name="T31" fmla="*/ 5 h 99"/>
              <a:gd name="T32" fmla="*/ 44 w 102"/>
              <a:gd name="T33" fmla="*/ 5 h 99"/>
              <a:gd name="T34" fmla="*/ 44 w 102"/>
              <a:gd name="T35" fmla="*/ 0 h 99"/>
              <a:gd name="T36" fmla="*/ 35 w 102"/>
              <a:gd name="T37" fmla="*/ 0 h 99"/>
              <a:gd name="T38" fmla="*/ 44 w 102"/>
              <a:gd name="T39" fmla="*/ 94 h 99"/>
              <a:gd name="T40" fmla="*/ 44 w 102"/>
              <a:gd name="T41" fmla="*/ 90 h 99"/>
              <a:gd name="T42" fmla="*/ 53 w 102"/>
              <a:gd name="T43" fmla="*/ 99 h 99"/>
              <a:gd name="T44" fmla="*/ 0 w 102"/>
              <a:gd name="T45" fmla="*/ 85 h 99"/>
              <a:gd name="T46" fmla="*/ 9 w 102"/>
              <a:gd name="T47" fmla="*/ 94 h 99"/>
              <a:gd name="T48" fmla="*/ 18 w 102"/>
              <a:gd name="T49" fmla="*/ 76 h 99"/>
              <a:gd name="T50" fmla="*/ 18 w 102"/>
              <a:gd name="T51" fmla="*/ 9 h 99"/>
              <a:gd name="T52" fmla="*/ 18 w 102"/>
              <a:gd name="T53" fmla="*/ 5 h 99"/>
              <a:gd name="T54" fmla="*/ 18 w 102"/>
              <a:gd name="T55" fmla="*/ 5 h 99"/>
              <a:gd name="T56" fmla="*/ 18 w 102"/>
              <a:gd name="T57" fmla="*/ 5 h 99"/>
              <a:gd name="T58" fmla="*/ 13 w 102"/>
              <a:gd name="T59" fmla="*/ 0 h 99"/>
              <a:gd name="T60" fmla="*/ 9 w 102"/>
              <a:gd name="T61" fmla="*/ 54 h 99"/>
              <a:gd name="T62" fmla="*/ 4 w 102"/>
              <a:gd name="T63" fmla="*/ 72 h 99"/>
              <a:gd name="T64" fmla="*/ 0 w 102"/>
              <a:gd name="T65" fmla="*/ 85 h 99"/>
              <a:gd name="T66" fmla="*/ 31 w 102"/>
              <a:gd name="T67" fmla="*/ 85 h 99"/>
              <a:gd name="T68" fmla="*/ 31 w 102"/>
              <a:gd name="T69" fmla="*/ 14 h 99"/>
              <a:gd name="T70" fmla="*/ 31 w 102"/>
              <a:gd name="T71" fmla="*/ 9 h 99"/>
              <a:gd name="T72" fmla="*/ 31 w 102"/>
              <a:gd name="T73" fmla="*/ 5 h 99"/>
              <a:gd name="T74" fmla="*/ 22 w 102"/>
              <a:gd name="T75" fmla="*/ 5 h 99"/>
              <a:gd name="T76" fmla="*/ 31 w 102"/>
              <a:gd name="T77" fmla="*/ 85 h 99"/>
              <a:gd name="T78" fmla="*/ 93 w 102"/>
              <a:gd name="T79" fmla="*/ 72 h 99"/>
              <a:gd name="T80" fmla="*/ 76 w 102"/>
              <a:gd name="T81" fmla="*/ 23 h 99"/>
              <a:gd name="T82" fmla="*/ 80 w 102"/>
              <a:gd name="T83" fmla="*/ 18 h 99"/>
              <a:gd name="T84" fmla="*/ 80 w 102"/>
              <a:gd name="T85" fmla="*/ 14 h 99"/>
              <a:gd name="T86" fmla="*/ 98 w 102"/>
              <a:gd name="T87" fmla="*/ 5 h 99"/>
              <a:gd name="T88" fmla="*/ 49 w 102"/>
              <a:gd name="T89" fmla="*/ 14 h 99"/>
              <a:gd name="T90" fmla="*/ 67 w 102"/>
              <a:gd name="T91" fmla="*/ 14 h 99"/>
              <a:gd name="T92" fmla="*/ 49 w 102"/>
              <a:gd name="T93" fmla="*/ 23 h 99"/>
              <a:gd name="T94" fmla="*/ 62 w 102"/>
              <a:gd name="T95" fmla="*/ 76 h 99"/>
              <a:gd name="T96" fmla="*/ 80 w 102"/>
              <a:gd name="T97" fmla="*/ 36 h 99"/>
              <a:gd name="T98" fmla="*/ 93 w 102"/>
              <a:gd name="T99" fmla="*/ 72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2" h="99">
                <a:moveTo>
                  <a:pt x="53" y="99"/>
                </a:moveTo>
                <a:lnTo>
                  <a:pt x="53" y="99"/>
                </a:lnTo>
                <a:lnTo>
                  <a:pt x="71" y="81"/>
                </a:lnTo>
                <a:lnTo>
                  <a:pt x="71" y="81"/>
                </a:lnTo>
                <a:lnTo>
                  <a:pt x="93" y="99"/>
                </a:lnTo>
                <a:lnTo>
                  <a:pt x="93" y="99"/>
                </a:lnTo>
                <a:lnTo>
                  <a:pt x="98" y="90"/>
                </a:lnTo>
                <a:lnTo>
                  <a:pt x="98" y="90"/>
                </a:lnTo>
                <a:lnTo>
                  <a:pt x="102" y="85"/>
                </a:lnTo>
                <a:lnTo>
                  <a:pt x="102" y="85"/>
                </a:lnTo>
                <a:lnTo>
                  <a:pt x="76" y="72"/>
                </a:lnTo>
                <a:lnTo>
                  <a:pt x="76" y="72"/>
                </a:lnTo>
                <a:lnTo>
                  <a:pt x="76" y="67"/>
                </a:lnTo>
                <a:lnTo>
                  <a:pt x="76" y="67"/>
                </a:lnTo>
                <a:lnTo>
                  <a:pt x="76" y="63"/>
                </a:lnTo>
                <a:lnTo>
                  <a:pt x="76" y="45"/>
                </a:lnTo>
                <a:lnTo>
                  <a:pt x="76" y="45"/>
                </a:lnTo>
                <a:lnTo>
                  <a:pt x="80" y="45"/>
                </a:lnTo>
                <a:lnTo>
                  <a:pt x="80" y="45"/>
                </a:lnTo>
                <a:lnTo>
                  <a:pt x="80" y="41"/>
                </a:lnTo>
                <a:lnTo>
                  <a:pt x="80" y="41"/>
                </a:lnTo>
                <a:lnTo>
                  <a:pt x="71" y="41"/>
                </a:lnTo>
                <a:lnTo>
                  <a:pt x="67" y="41"/>
                </a:lnTo>
                <a:lnTo>
                  <a:pt x="67" y="54"/>
                </a:lnTo>
                <a:lnTo>
                  <a:pt x="67" y="54"/>
                </a:lnTo>
                <a:lnTo>
                  <a:pt x="67" y="67"/>
                </a:lnTo>
                <a:lnTo>
                  <a:pt x="62" y="76"/>
                </a:lnTo>
                <a:lnTo>
                  <a:pt x="62" y="76"/>
                </a:lnTo>
                <a:lnTo>
                  <a:pt x="53" y="81"/>
                </a:lnTo>
                <a:lnTo>
                  <a:pt x="44" y="85"/>
                </a:lnTo>
                <a:lnTo>
                  <a:pt x="44" y="5"/>
                </a:lnTo>
                <a:lnTo>
                  <a:pt x="44" y="5"/>
                </a:lnTo>
                <a:lnTo>
                  <a:pt x="44" y="5"/>
                </a:lnTo>
                <a:lnTo>
                  <a:pt x="44" y="5"/>
                </a:lnTo>
                <a:lnTo>
                  <a:pt x="44" y="0"/>
                </a:lnTo>
                <a:lnTo>
                  <a:pt x="44" y="0"/>
                </a:lnTo>
                <a:lnTo>
                  <a:pt x="40" y="0"/>
                </a:lnTo>
                <a:lnTo>
                  <a:pt x="35" y="0"/>
                </a:lnTo>
                <a:lnTo>
                  <a:pt x="35" y="94"/>
                </a:lnTo>
                <a:lnTo>
                  <a:pt x="44" y="94"/>
                </a:lnTo>
                <a:lnTo>
                  <a:pt x="44" y="90"/>
                </a:lnTo>
                <a:lnTo>
                  <a:pt x="44" y="90"/>
                </a:lnTo>
                <a:lnTo>
                  <a:pt x="53" y="99"/>
                </a:lnTo>
                <a:lnTo>
                  <a:pt x="53" y="99"/>
                </a:lnTo>
                <a:lnTo>
                  <a:pt x="53" y="99"/>
                </a:lnTo>
                <a:close/>
                <a:moveTo>
                  <a:pt x="0" y="85"/>
                </a:moveTo>
                <a:lnTo>
                  <a:pt x="0" y="85"/>
                </a:lnTo>
                <a:lnTo>
                  <a:pt x="9" y="94"/>
                </a:lnTo>
                <a:lnTo>
                  <a:pt x="9" y="94"/>
                </a:lnTo>
                <a:lnTo>
                  <a:pt x="18" y="76"/>
                </a:lnTo>
                <a:lnTo>
                  <a:pt x="18" y="54"/>
                </a:lnTo>
                <a:lnTo>
                  <a:pt x="18" y="9"/>
                </a:lnTo>
                <a:lnTo>
                  <a:pt x="18" y="9"/>
                </a:lnTo>
                <a:lnTo>
                  <a:pt x="18" y="5"/>
                </a:lnTo>
                <a:lnTo>
                  <a:pt x="18" y="5"/>
                </a:lnTo>
                <a:lnTo>
                  <a:pt x="18" y="5"/>
                </a:lnTo>
                <a:lnTo>
                  <a:pt x="18" y="5"/>
                </a:lnTo>
                <a:lnTo>
                  <a:pt x="18" y="5"/>
                </a:lnTo>
                <a:lnTo>
                  <a:pt x="18" y="5"/>
                </a:lnTo>
                <a:lnTo>
                  <a:pt x="13" y="0"/>
                </a:lnTo>
                <a:lnTo>
                  <a:pt x="9" y="0"/>
                </a:lnTo>
                <a:lnTo>
                  <a:pt x="9" y="54"/>
                </a:lnTo>
                <a:lnTo>
                  <a:pt x="9" y="54"/>
                </a:lnTo>
                <a:lnTo>
                  <a:pt x="4" y="72"/>
                </a:lnTo>
                <a:lnTo>
                  <a:pt x="0" y="85"/>
                </a:lnTo>
                <a:lnTo>
                  <a:pt x="0" y="85"/>
                </a:lnTo>
                <a:lnTo>
                  <a:pt x="0" y="85"/>
                </a:lnTo>
                <a:close/>
                <a:moveTo>
                  <a:pt x="31" y="85"/>
                </a:moveTo>
                <a:lnTo>
                  <a:pt x="31" y="14"/>
                </a:lnTo>
                <a:lnTo>
                  <a:pt x="31" y="14"/>
                </a:lnTo>
                <a:lnTo>
                  <a:pt x="31" y="9"/>
                </a:lnTo>
                <a:lnTo>
                  <a:pt x="31" y="9"/>
                </a:lnTo>
                <a:lnTo>
                  <a:pt x="31" y="5"/>
                </a:lnTo>
                <a:lnTo>
                  <a:pt x="31" y="5"/>
                </a:lnTo>
                <a:lnTo>
                  <a:pt x="27" y="5"/>
                </a:lnTo>
                <a:lnTo>
                  <a:pt x="22" y="5"/>
                </a:lnTo>
                <a:lnTo>
                  <a:pt x="22" y="85"/>
                </a:lnTo>
                <a:lnTo>
                  <a:pt x="31" y="85"/>
                </a:lnTo>
                <a:lnTo>
                  <a:pt x="31" y="85"/>
                </a:lnTo>
                <a:close/>
                <a:moveTo>
                  <a:pt x="93" y="72"/>
                </a:moveTo>
                <a:lnTo>
                  <a:pt x="93" y="23"/>
                </a:lnTo>
                <a:lnTo>
                  <a:pt x="76" y="23"/>
                </a:lnTo>
                <a:lnTo>
                  <a:pt x="76" y="23"/>
                </a:lnTo>
                <a:lnTo>
                  <a:pt x="80" y="18"/>
                </a:lnTo>
                <a:lnTo>
                  <a:pt x="80" y="18"/>
                </a:lnTo>
                <a:lnTo>
                  <a:pt x="80" y="14"/>
                </a:lnTo>
                <a:lnTo>
                  <a:pt x="98" y="14"/>
                </a:lnTo>
                <a:lnTo>
                  <a:pt x="98" y="5"/>
                </a:lnTo>
                <a:lnTo>
                  <a:pt x="49" y="5"/>
                </a:lnTo>
                <a:lnTo>
                  <a:pt x="49" y="14"/>
                </a:lnTo>
                <a:lnTo>
                  <a:pt x="67" y="14"/>
                </a:lnTo>
                <a:lnTo>
                  <a:pt x="67" y="14"/>
                </a:lnTo>
                <a:lnTo>
                  <a:pt x="67" y="23"/>
                </a:lnTo>
                <a:lnTo>
                  <a:pt x="49" y="23"/>
                </a:lnTo>
                <a:lnTo>
                  <a:pt x="49" y="76"/>
                </a:lnTo>
                <a:lnTo>
                  <a:pt x="62" y="76"/>
                </a:lnTo>
                <a:lnTo>
                  <a:pt x="62" y="36"/>
                </a:lnTo>
                <a:lnTo>
                  <a:pt x="80" y="36"/>
                </a:lnTo>
                <a:lnTo>
                  <a:pt x="80" y="72"/>
                </a:lnTo>
                <a:lnTo>
                  <a:pt x="93" y="72"/>
                </a:lnTo>
                <a:lnTo>
                  <a:pt x="93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7099300" y="4609306"/>
            <a:ext cx="149225" cy="149225"/>
          </a:xfrm>
          <a:custGeom>
            <a:avLst/>
            <a:gdLst>
              <a:gd name="T0" fmla="*/ 58 w 94"/>
              <a:gd name="T1" fmla="*/ 14 h 94"/>
              <a:gd name="T2" fmla="*/ 58 w 94"/>
              <a:gd name="T3" fmla="*/ 14 h 94"/>
              <a:gd name="T4" fmla="*/ 54 w 94"/>
              <a:gd name="T5" fmla="*/ 9 h 94"/>
              <a:gd name="T6" fmla="*/ 54 w 94"/>
              <a:gd name="T7" fmla="*/ 9 h 94"/>
              <a:gd name="T8" fmla="*/ 54 w 94"/>
              <a:gd name="T9" fmla="*/ 0 h 94"/>
              <a:gd name="T10" fmla="*/ 54 w 94"/>
              <a:gd name="T11" fmla="*/ 0 h 94"/>
              <a:gd name="T12" fmla="*/ 45 w 94"/>
              <a:gd name="T13" fmla="*/ 0 h 94"/>
              <a:gd name="T14" fmla="*/ 45 w 94"/>
              <a:gd name="T15" fmla="*/ 0 h 94"/>
              <a:gd name="T16" fmla="*/ 36 w 94"/>
              <a:gd name="T17" fmla="*/ 0 h 94"/>
              <a:gd name="T18" fmla="*/ 36 w 94"/>
              <a:gd name="T19" fmla="*/ 0 h 94"/>
              <a:gd name="T20" fmla="*/ 40 w 94"/>
              <a:gd name="T21" fmla="*/ 14 h 94"/>
              <a:gd name="T22" fmla="*/ 0 w 94"/>
              <a:gd name="T23" fmla="*/ 14 h 94"/>
              <a:gd name="T24" fmla="*/ 0 w 94"/>
              <a:gd name="T25" fmla="*/ 27 h 94"/>
              <a:gd name="T26" fmla="*/ 40 w 94"/>
              <a:gd name="T27" fmla="*/ 27 h 94"/>
              <a:gd name="T28" fmla="*/ 40 w 94"/>
              <a:gd name="T29" fmla="*/ 41 h 94"/>
              <a:gd name="T30" fmla="*/ 14 w 94"/>
              <a:gd name="T31" fmla="*/ 41 h 94"/>
              <a:gd name="T32" fmla="*/ 14 w 94"/>
              <a:gd name="T33" fmla="*/ 85 h 94"/>
              <a:gd name="T34" fmla="*/ 27 w 94"/>
              <a:gd name="T35" fmla="*/ 85 h 94"/>
              <a:gd name="T36" fmla="*/ 27 w 94"/>
              <a:gd name="T37" fmla="*/ 49 h 94"/>
              <a:gd name="T38" fmla="*/ 40 w 94"/>
              <a:gd name="T39" fmla="*/ 49 h 94"/>
              <a:gd name="T40" fmla="*/ 40 w 94"/>
              <a:gd name="T41" fmla="*/ 94 h 94"/>
              <a:gd name="T42" fmla="*/ 54 w 94"/>
              <a:gd name="T43" fmla="*/ 94 h 94"/>
              <a:gd name="T44" fmla="*/ 54 w 94"/>
              <a:gd name="T45" fmla="*/ 49 h 94"/>
              <a:gd name="T46" fmla="*/ 72 w 94"/>
              <a:gd name="T47" fmla="*/ 49 h 94"/>
              <a:gd name="T48" fmla="*/ 72 w 94"/>
              <a:gd name="T49" fmla="*/ 72 h 94"/>
              <a:gd name="T50" fmla="*/ 72 w 94"/>
              <a:gd name="T51" fmla="*/ 72 h 94"/>
              <a:gd name="T52" fmla="*/ 67 w 94"/>
              <a:gd name="T53" fmla="*/ 72 h 94"/>
              <a:gd name="T54" fmla="*/ 58 w 94"/>
              <a:gd name="T55" fmla="*/ 72 h 94"/>
              <a:gd name="T56" fmla="*/ 58 w 94"/>
              <a:gd name="T57" fmla="*/ 72 h 94"/>
              <a:gd name="T58" fmla="*/ 63 w 94"/>
              <a:gd name="T59" fmla="*/ 85 h 94"/>
              <a:gd name="T60" fmla="*/ 63 w 94"/>
              <a:gd name="T61" fmla="*/ 85 h 94"/>
              <a:gd name="T62" fmla="*/ 76 w 94"/>
              <a:gd name="T63" fmla="*/ 85 h 94"/>
              <a:gd name="T64" fmla="*/ 81 w 94"/>
              <a:gd name="T65" fmla="*/ 81 h 94"/>
              <a:gd name="T66" fmla="*/ 85 w 94"/>
              <a:gd name="T67" fmla="*/ 76 h 94"/>
              <a:gd name="T68" fmla="*/ 85 w 94"/>
              <a:gd name="T69" fmla="*/ 41 h 94"/>
              <a:gd name="T70" fmla="*/ 54 w 94"/>
              <a:gd name="T71" fmla="*/ 41 h 94"/>
              <a:gd name="T72" fmla="*/ 54 w 94"/>
              <a:gd name="T73" fmla="*/ 27 h 94"/>
              <a:gd name="T74" fmla="*/ 94 w 94"/>
              <a:gd name="T75" fmla="*/ 27 h 94"/>
              <a:gd name="T76" fmla="*/ 94 w 94"/>
              <a:gd name="T77" fmla="*/ 14 h 94"/>
              <a:gd name="T78" fmla="*/ 45 w 94"/>
              <a:gd name="T79" fmla="*/ 14 h 94"/>
              <a:gd name="T80" fmla="*/ 45 w 94"/>
              <a:gd name="T81" fmla="*/ 14 h 94"/>
              <a:gd name="T82" fmla="*/ 58 w 94"/>
              <a:gd name="T83" fmla="*/ 14 h 94"/>
              <a:gd name="T84" fmla="*/ 58 w 94"/>
              <a:gd name="T85" fmla="*/ 14 h 94"/>
              <a:gd name="T86" fmla="*/ 58 w 94"/>
              <a:gd name="T87" fmla="*/ 1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4" h="94">
                <a:moveTo>
                  <a:pt x="58" y="14"/>
                </a:moveTo>
                <a:lnTo>
                  <a:pt x="58" y="14"/>
                </a:lnTo>
                <a:lnTo>
                  <a:pt x="54" y="9"/>
                </a:lnTo>
                <a:lnTo>
                  <a:pt x="54" y="9"/>
                </a:lnTo>
                <a:lnTo>
                  <a:pt x="54" y="0"/>
                </a:lnTo>
                <a:lnTo>
                  <a:pt x="54" y="0"/>
                </a:lnTo>
                <a:lnTo>
                  <a:pt x="45" y="0"/>
                </a:lnTo>
                <a:lnTo>
                  <a:pt x="45" y="0"/>
                </a:lnTo>
                <a:lnTo>
                  <a:pt x="36" y="0"/>
                </a:lnTo>
                <a:lnTo>
                  <a:pt x="36" y="0"/>
                </a:lnTo>
                <a:lnTo>
                  <a:pt x="40" y="14"/>
                </a:lnTo>
                <a:lnTo>
                  <a:pt x="0" y="14"/>
                </a:lnTo>
                <a:lnTo>
                  <a:pt x="0" y="27"/>
                </a:lnTo>
                <a:lnTo>
                  <a:pt x="40" y="27"/>
                </a:lnTo>
                <a:lnTo>
                  <a:pt x="40" y="41"/>
                </a:lnTo>
                <a:lnTo>
                  <a:pt x="14" y="41"/>
                </a:lnTo>
                <a:lnTo>
                  <a:pt x="14" y="85"/>
                </a:lnTo>
                <a:lnTo>
                  <a:pt x="27" y="85"/>
                </a:lnTo>
                <a:lnTo>
                  <a:pt x="27" y="49"/>
                </a:lnTo>
                <a:lnTo>
                  <a:pt x="40" y="49"/>
                </a:lnTo>
                <a:lnTo>
                  <a:pt x="40" y="94"/>
                </a:lnTo>
                <a:lnTo>
                  <a:pt x="54" y="94"/>
                </a:lnTo>
                <a:lnTo>
                  <a:pt x="54" y="49"/>
                </a:lnTo>
                <a:lnTo>
                  <a:pt x="72" y="49"/>
                </a:lnTo>
                <a:lnTo>
                  <a:pt x="72" y="72"/>
                </a:lnTo>
                <a:lnTo>
                  <a:pt x="72" y="72"/>
                </a:lnTo>
                <a:lnTo>
                  <a:pt x="67" y="72"/>
                </a:lnTo>
                <a:lnTo>
                  <a:pt x="58" y="72"/>
                </a:lnTo>
                <a:lnTo>
                  <a:pt x="58" y="72"/>
                </a:lnTo>
                <a:lnTo>
                  <a:pt x="63" y="85"/>
                </a:lnTo>
                <a:lnTo>
                  <a:pt x="63" y="85"/>
                </a:lnTo>
                <a:lnTo>
                  <a:pt x="76" y="85"/>
                </a:lnTo>
                <a:lnTo>
                  <a:pt x="81" y="81"/>
                </a:lnTo>
                <a:lnTo>
                  <a:pt x="85" y="76"/>
                </a:lnTo>
                <a:lnTo>
                  <a:pt x="85" y="41"/>
                </a:lnTo>
                <a:lnTo>
                  <a:pt x="54" y="41"/>
                </a:lnTo>
                <a:lnTo>
                  <a:pt x="54" y="27"/>
                </a:lnTo>
                <a:lnTo>
                  <a:pt x="94" y="27"/>
                </a:lnTo>
                <a:lnTo>
                  <a:pt x="94" y="14"/>
                </a:lnTo>
                <a:lnTo>
                  <a:pt x="45" y="14"/>
                </a:lnTo>
                <a:lnTo>
                  <a:pt x="45" y="14"/>
                </a:lnTo>
                <a:lnTo>
                  <a:pt x="58" y="14"/>
                </a:lnTo>
                <a:lnTo>
                  <a:pt x="58" y="14"/>
                </a:lnTo>
                <a:lnTo>
                  <a:pt x="58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10582275" y="2924968"/>
            <a:ext cx="149225" cy="155575"/>
          </a:xfrm>
          <a:custGeom>
            <a:avLst/>
            <a:gdLst>
              <a:gd name="T0" fmla="*/ 27 w 94"/>
              <a:gd name="T1" fmla="*/ 4 h 98"/>
              <a:gd name="T2" fmla="*/ 32 w 94"/>
              <a:gd name="T3" fmla="*/ 4 h 98"/>
              <a:gd name="T4" fmla="*/ 14 w 94"/>
              <a:gd name="T5" fmla="*/ 0 h 98"/>
              <a:gd name="T6" fmla="*/ 0 w 94"/>
              <a:gd name="T7" fmla="*/ 40 h 98"/>
              <a:gd name="T8" fmla="*/ 9 w 94"/>
              <a:gd name="T9" fmla="*/ 45 h 98"/>
              <a:gd name="T10" fmla="*/ 9 w 94"/>
              <a:gd name="T11" fmla="*/ 40 h 98"/>
              <a:gd name="T12" fmla="*/ 14 w 94"/>
              <a:gd name="T13" fmla="*/ 49 h 98"/>
              <a:gd name="T14" fmla="*/ 0 w 94"/>
              <a:gd name="T15" fmla="*/ 62 h 98"/>
              <a:gd name="T16" fmla="*/ 14 w 94"/>
              <a:gd name="T17" fmla="*/ 80 h 98"/>
              <a:gd name="T18" fmla="*/ 14 w 94"/>
              <a:gd name="T19" fmla="*/ 80 h 98"/>
              <a:gd name="T20" fmla="*/ 9 w 94"/>
              <a:gd name="T21" fmla="*/ 85 h 98"/>
              <a:gd name="T22" fmla="*/ 18 w 94"/>
              <a:gd name="T23" fmla="*/ 98 h 98"/>
              <a:gd name="T24" fmla="*/ 18 w 94"/>
              <a:gd name="T25" fmla="*/ 94 h 98"/>
              <a:gd name="T26" fmla="*/ 41 w 94"/>
              <a:gd name="T27" fmla="*/ 80 h 98"/>
              <a:gd name="T28" fmla="*/ 36 w 94"/>
              <a:gd name="T29" fmla="*/ 71 h 98"/>
              <a:gd name="T30" fmla="*/ 27 w 94"/>
              <a:gd name="T31" fmla="*/ 76 h 98"/>
              <a:gd name="T32" fmla="*/ 36 w 94"/>
              <a:gd name="T33" fmla="*/ 62 h 98"/>
              <a:gd name="T34" fmla="*/ 27 w 94"/>
              <a:gd name="T35" fmla="*/ 49 h 98"/>
              <a:gd name="T36" fmla="*/ 36 w 94"/>
              <a:gd name="T37" fmla="*/ 40 h 98"/>
              <a:gd name="T38" fmla="*/ 18 w 94"/>
              <a:gd name="T39" fmla="*/ 31 h 98"/>
              <a:gd name="T40" fmla="*/ 36 w 94"/>
              <a:gd name="T41" fmla="*/ 22 h 98"/>
              <a:gd name="T42" fmla="*/ 27 w 94"/>
              <a:gd name="T43" fmla="*/ 13 h 98"/>
              <a:gd name="T44" fmla="*/ 27 w 94"/>
              <a:gd name="T45" fmla="*/ 13 h 98"/>
              <a:gd name="T46" fmla="*/ 27 w 94"/>
              <a:gd name="T47" fmla="*/ 4 h 98"/>
              <a:gd name="T48" fmla="*/ 81 w 94"/>
              <a:gd name="T49" fmla="*/ 22 h 98"/>
              <a:gd name="T50" fmla="*/ 54 w 94"/>
              <a:gd name="T51" fmla="*/ 31 h 98"/>
              <a:gd name="T52" fmla="*/ 81 w 94"/>
              <a:gd name="T53" fmla="*/ 22 h 98"/>
              <a:gd name="T54" fmla="*/ 63 w 94"/>
              <a:gd name="T55" fmla="*/ 76 h 98"/>
              <a:gd name="T56" fmla="*/ 67 w 94"/>
              <a:gd name="T57" fmla="*/ 71 h 98"/>
              <a:gd name="T58" fmla="*/ 81 w 94"/>
              <a:gd name="T59" fmla="*/ 76 h 98"/>
              <a:gd name="T60" fmla="*/ 54 w 94"/>
              <a:gd name="T61" fmla="*/ 40 h 98"/>
              <a:gd name="T62" fmla="*/ 63 w 94"/>
              <a:gd name="T63" fmla="*/ 76 h 98"/>
              <a:gd name="T64" fmla="*/ 67 w 94"/>
              <a:gd name="T65" fmla="*/ 49 h 98"/>
              <a:gd name="T66" fmla="*/ 63 w 94"/>
              <a:gd name="T67" fmla="*/ 62 h 98"/>
              <a:gd name="T68" fmla="*/ 67 w 94"/>
              <a:gd name="T69" fmla="*/ 49 h 98"/>
              <a:gd name="T70" fmla="*/ 41 w 94"/>
              <a:gd name="T71" fmla="*/ 98 h 98"/>
              <a:gd name="T72" fmla="*/ 49 w 94"/>
              <a:gd name="T73" fmla="*/ 18 h 98"/>
              <a:gd name="T74" fmla="*/ 81 w 94"/>
              <a:gd name="T75" fmla="*/ 80 h 98"/>
              <a:gd name="T76" fmla="*/ 81 w 94"/>
              <a:gd name="T77" fmla="*/ 85 h 98"/>
              <a:gd name="T78" fmla="*/ 72 w 94"/>
              <a:gd name="T79" fmla="*/ 85 h 98"/>
              <a:gd name="T80" fmla="*/ 76 w 94"/>
              <a:gd name="T81" fmla="*/ 98 h 98"/>
              <a:gd name="T82" fmla="*/ 94 w 94"/>
              <a:gd name="T83" fmla="*/ 94 h 98"/>
              <a:gd name="T84" fmla="*/ 94 w 94"/>
              <a:gd name="T85" fmla="*/ 4 h 98"/>
              <a:gd name="T86" fmla="*/ 41 w 94"/>
              <a:gd name="T87" fmla="*/ 98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4" h="98">
                <a:moveTo>
                  <a:pt x="27" y="4"/>
                </a:moveTo>
                <a:lnTo>
                  <a:pt x="27" y="4"/>
                </a:lnTo>
                <a:lnTo>
                  <a:pt x="32" y="4"/>
                </a:lnTo>
                <a:lnTo>
                  <a:pt x="32" y="4"/>
                </a:lnTo>
                <a:lnTo>
                  <a:pt x="14" y="0"/>
                </a:lnTo>
                <a:lnTo>
                  <a:pt x="14" y="0"/>
                </a:lnTo>
                <a:lnTo>
                  <a:pt x="9" y="22"/>
                </a:lnTo>
                <a:lnTo>
                  <a:pt x="0" y="40"/>
                </a:lnTo>
                <a:lnTo>
                  <a:pt x="0" y="40"/>
                </a:lnTo>
                <a:lnTo>
                  <a:pt x="9" y="45"/>
                </a:lnTo>
                <a:lnTo>
                  <a:pt x="9" y="45"/>
                </a:lnTo>
                <a:lnTo>
                  <a:pt x="9" y="40"/>
                </a:lnTo>
                <a:lnTo>
                  <a:pt x="14" y="40"/>
                </a:lnTo>
                <a:lnTo>
                  <a:pt x="14" y="49"/>
                </a:lnTo>
                <a:lnTo>
                  <a:pt x="0" y="49"/>
                </a:lnTo>
                <a:lnTo>
                  <a:pt x="0" y="62"/>
                </a:lnTo>
                <a:lnTo>
                  <a:pt x="14" y="62"/>
                </a:lnTo>
                <a:lnTo>
                  <a:pt x="14" y="80"/>
                </a:lnTo>
                <a:lnTo>
                  <a:pt x="14" y="80"/>
                </a:lnTo>
                <a:lnTo>
                  <a:pt x="14" y="80"/>
                </a:lnTo>
                <a:lnTo>
                  <a:pt x="9" y="85"/>
                </a:lnTo>
                <a:lnTo>
                  <a:pt x="9" y="85"/>
                </a:lnTo>
                <a:lnTo>
                  <a:pt x="18" y="98"/>
                </a:lnTo>
                <a:lnTo>
                  <a:pt x="18" y="98"/>
                </a:lnTo>
                <a:lnTo>
                  <a:pt x="18" y="94"/>
                </a:lnTo>
                <a:lnTo>
                  <a:pt x="18" y="94"/>
                </a:lnTo>
                <a:lnTo>
                  <a:pt x="41" y="80"/>
                </a:lnTo>
                <a:lnTo>
                  <a:pt x="41" y="80"/>
                </a:lnTo>
                <a:lnTo>
                  <a:pt x="36" y="71"/>
                </a:lnTo>
                <a:lnTo>
                  <a:pt x="36" y="71"/>
                </a:lnTo>
                <a:lnTo>
                  <a:pt x="36" y="67"/>
                </a:lnTo>
                <a:lnTo>
                  <a:pt x="27" y="76"/>
                </a:lnTo>
                <a:lnTo>
                  <a:pt x="27" y="62"/>
                </a:lnTo>
                <a:lnTo>
                  <a:pt x="36" y="62"/>
                </a:lnTo>
                <a:lnTo>
                  <a:pt x="36" y="49"/>
                </a:lnTo>
                <a:lnTo>
                  <a:pt x="27" y="49"/>
                </a:lnTo>
                <a:lnTo>
                  <a:pt x="27" y="40"/>
                </a:lnTo>
                <a:lnTo>
                  <a:pt x="36" y="40"/>
                </a:lnTo>
                <a:lnTo>
                  <a:pt x="36" y="31"/>
                </a:lnTo>
                <a:lnTo>
                  <a:pt x="18" y="31"/>
                </a:lnTo>
                <a:lnTo>
                  <a:pt x="23" y="22"/>
                </a:lnTo>
                <a:lnTo>
                  <a:pt x="36" y="22"/>
                </a:lnTo>
                <a:lnTo>
                  <a:pt x="36" y="13"/>
                </a:lnTo>
                <a:lnTo>
                  <a:pt x="27" y="13"/>
                </a:lnTo>
                <a:lnTo>
                  <a:pt x="27" y="13"/>
                </a:lnTo>
                <a:lnTo>
                  <a:pt x="27" y="13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close/>
                <a:moveTo>
                  <a:pt x="81" y="22"/>
                </a:moveTo>
                <a:lnTo>
                  <a:pt x="54" y="22"/>
                </a:lnTo>
                <a:lnTo>
                  <a:pt x="54" y="31"/>
                </a:lnTo>
                <a:lnTo>
                  <a:pt x="81" y="31"/>
                </a:lnTo>
                <a:lnTo>
                  <a:pt x="81" y="22"/>
                </a:lnTo>
                <a:lnTo>
                  <a:pt x="81" y="22"/>
                </a:lnTo>
                <a:close/>
                <a:moveTo>
                  <a:pt x="63" y="76"/>
                </a:moveTo>
                <a:lnTo>
                  <a:pt x="63" y="71"/>
                </a:lnTo>
                <a:lnTo>
                  <a:pt x="67" y="71"/>
                </a:lnTo>
                <a:lnTo>
                  <a:pt x="67" y="76"/>
                </a:lnTo>
                <a:lnTo>
                  <a:pt x="81" y="76"/>
                </a:lnTo>
                <a:lnTo>
                  <a:pt x="81" y="40"/>
                </a:lnTo>
                <a:lnTo>
                  <a:pt x="54" y="40"/>
                </a:lnTo>
                <a:lnTo>
                  <a:pt x="54" y="76"/>
                </a:lnTo>
                <a:lnTo>
                  <a:pt x="63" y="76"/>
                </a:lnTo>
                <a:lnTo>
                  <a:pt x="63" y="76"/>
                </a:lnTo>
                <a:close/>
                <a:moveTo>
                  <a:pt x="67" y="49"/>
                </a:moveTo>
                <a:lnTo>
                  <a:pt x="67" y="62"/>
                </a:lnTo>
                <a:lnTo>
                  <a:pt x="63" y="62"/>
                </a:lnTo>
                <a:lnTo>
                  <a:pt x="63" y="49"/>
                </a:lnTo>
                <a:lnTo>
                  <a:pt x="67" y="49"/>
                </a:lnTo>
                <a:lnTo>
                  <a:pt x="67" y="49"/>
                </a:lnTo>
                <a:close/>
                <a:moveTo>
                  <a:pt x="41" y="98"/>
                </a:moveTo>
                <a:lnTo>
                  <a:pt x="49" y="98"/>
                </a:lnTo>
                <a:lnTo>
                  <a:pt x="49" y="18"/>
                </a:lnTo>
                <a:lnTo>
                  <a:pt x="81" y="18"/>
                </a:lnTo>
                <a:lnTo>
                  <a:pt x="81" y="80"/>
                </a:lnTo>
                <a:lnTo>
                  <a:pt x="81" y="80"/>
                </a:lnTo>
                <a:lnTo>
                  <a:pt x="81" y="85"/>
                </a:lnTo>
                <a:lnTo>
                  <a:pt x="72" y="85"/>
                </a:lnTo>
                <a:lnTo>
                  <a:pt x="72" y="85"/>
                </a:lnTo>
                <a:lnTo>
                  <a:pt x="76" y="98"/>
                </a:lnTo>
                <a:lnTo>
                  <a:pt x="76" y="98"/>
                </a:lnTo>
                <a:lnTo>
                  <a:pt x="90" y="94"/>
                </a:lnTo>
                <a:lnTo>
                  <a:pt x="94" y="94"/>
                </a:lnTo>
                <a:lnTo>
                  <a:pt x="94" y="89"/>
                </a:lnTo>
                <a:lnTo>
                  <a:pt x="94" y="4"/>
                </a:lnTo>
                <a:lnTo>
                  <a:pt x="41" y="4"/>
                </a:lnTo>
                <a:lnTo>
                  <a:pt x="41" y="98"/>
                </a:lnTo>
                <a:lnTo>
                  <a:pt x="41" y="9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10752138" y="2924968"/>
            <a:ext cx="157162" cy="155575"/>
          </a:xfrm>
          <a:custGeom>
            <a:avLst/>
            <a:gdLst>
              <a:gd name="T0" fmla="*/ 36 w 99"/>
              <a:gd name="T1" fmla="*/ 9 h 98"/>
              <a:gd name="T2" fmla="*/ 36 w 99"/>
              <a:gd name="T3" fmla="*/ 9 h 98"/>
              <a:gd name="T4" fmla="*/ 18 w 99"/>
              <a:gd name="T5" fmla="*/ 0 h 98"/>
              <a:gd name="T6" fmla="*/ 18 w 99"/>
              <a:gd name="T7" fmla="*/ 0 h 98"/>
              <a:gd name="T8" fmla="*/ 14 w 99"/>
              <a:gd name="T9" fmla="*/ 27 h 98"/>
              <a:gd name="T10" fmla="*/ 0 w 99"/>
              <a:gd name="T11" fmla="*/ 54 h 98"/>
              <a:gd name="T12" fmla="*/ 0 w 99"/>
              <a:gd name="T13" fmla="*/ 54 h 98"/>
              <a:gd name="T14" fmla="*/ 9 w 99"/>
              <a:gd name="T15" fmla="*/ 62 h 98"/>
              <a:gd name="T16" fmla="*/ 9 w 99"/>
              <a:gd name="T17" fmla="*/ 62 h 98"/>
              <a:gd name="T18" fmla="*/ 14 w 99"/>
              <a:gd name="T19" fmla="*/ 49 h 98"/>
              <a:gd name="T20" fmla="*/ 14 w 99"/>
              <a:gd name="T21" fmla="*/ 98 h 98"/>
              <a:gd name="T22" fmla="*/ 27 w 99"/>
              <a:gd name="T23" fmla="*/ 98 h 98"/>
              <a:gd name="T24" fmla="*/ 27 w 99"/>
              <a:gd name="T25" fmla="*/ 31 h 98"/>
              <a:gd name="T26" fmla="*/ 27 w 99"/>
              <a:gd name="T27" fmla="*/ 31 h 98"/>
              <a:gd name="T28" fmla="*/ 36 w 99"/>
              <a:gd name="T29" fmla="*/ 9 h 98"/>
              <a:gd name="T30" fmla="*/ 36 w 99"/>
              <a:gd name="T31" fmla="*/ 9 h 98"/>
              <a:gd name="T32" fmla="*/ 36 w 99"/>
              <a:gd name="T33" fmla="*/ 9 h 98"/>
              <a:gd name="T34" fmla="*/ 90 w 99"/>
              <a:gd name="T35" fmla="*/ 31 h 98"/>
              <a:gd name="T36" fmla="*/ 90 w 99"/>
              <a:gd name="T37" fmla="*/ 18 h 98"/>
              <a:gd name="T38" fmla="*/ 36 w 99"/>
              <a:gd name="T39" fmla="*/ 18 h 98"/>
              <a:gd name="T40" fmla="*/ 36 w 99"/>
              <a:gd name="T41" fmla="*/ 31 h 98"/>
              <a:gd name="T42" fmla="*/ 90 w 99"/>
              <a:gd name="T43" fmla="*/ 31 h 98"/>
              <a:gd name="T44" fmla="*/ 90 w 99"/>
              <a:gd name="T45" fmla="*/ 31 h 98"/>
              <a:gd name="T46" fmla="*/ 99 w 99"/>
              <a:gd name="T47" fmla="*/ 89 h 98"/>
              <a:gd name="T48" fmla="*/ 99 w 99"/>
              <a:gd name="T49" fmla="*/ 76 h 98"/>
              <a:gd name="T50" fmla="*/ 32 w 99"/>
              <a:gd name="T51" fmla="*/ 76 h 98"/>
              <a:gd name="T52" fmla="*/ 32 w 99"/>
              <a:gd name="T53" fmla="*/ 89 h 98"/>
              <a:gd name="T54" fmla="*/ 99 w 99"/>
              <a:gd name="T55" fmla="*/ 89 h 98"/>
              <a:gd name="T56" fmla="*/ 99 w 99"/>
              <a:gd name="T57" fmla="*/ 89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9" h="98">
                <a:moveTo>
                  <a:pt x="36" y="9"/>
                </a:moveTo>
                <a:lnTo>
                  <a:pt x="36" y="9"/>
                </a:lnTo>
                <a:lnTo>
                  <a:pt x="18" y="0"/>
                </a:lnTo>
                <a:lnTo>
                  <a:pt x="18" y="0"/>
                </a:lnTo>
                <a:lnTo>
                  <a:pt x="14" y="27"/>
                </a:lnTo>
                <a:lnTo>
                  <a:pt x="0" y="54"/>
                </a:lnTo>
                <a:lnTo>
                  <a:pt x="0" y="54"/>
                </a:lnTo>
                <a:lnTo>
                  <a:pt x="9" y="62"/>
                </a:lnTo>
                <a:lnTo>
                  <a:pt x="9" y="62"/>
                </a:lnTo>
                <a:lnTo>
                  <a:pt x="14" y="49"/>
                </a:lnTo>
                <a:lnTo>
                  <a:pt x="14" y="98"/>
                </a:lnTo>
                <a:lnTo>
                  <a:pt x="27" y="98"/>
                </a:lnTo>
                <a:lnTo>
                  <a:pt x="27" y="31"/>
                </a:lnTo>
                <a:lnTo>
                  <a:pt x="27" y="31"/>
                </a:lnTo>
                <a:lnTo>
                  <a:pt x="36" y="9"/>
                </a:lnTo>
                <a:lnTo>
                  <a:pt x="36" y="9"/>
                </a:lnTo>
                <a:lnTo>
                  <a:pt x="36" y="9"/>
                </a:lnTo>
                <a:close/>
                <a:moveTo>
                  <a:pt x="90" y="31"/>
                </a:moveTo>
                <a:lnTo>
                  <a:pt x="90" y="18"/>
                </a:lnTo>
                <a:lnTo>
                  <a:pt x="36" y="18"/>
                </a:lnTo>
                <a:lnTo>
                  <a:pt x="36" y="31"/>
                </a:lnTo>
                <a:lnTo>
                  <a:pt x="90" y="31"/>
                </a:lnTo>
                <a:lnTo>
                  <a:pt x="90" y="31"/>
                </a:lnTo>
                <a:close/>
                <a:moveTo>
                  <a:pt x="99" y="89"/>
                </a:moveTo>
                <a:lnTo>
                  <a:pt x="99" y="76"/>
                </a:lnTo>
                <a:lnTo>
                  <a:pt x="32" y="76"/>
                </a:lnTo>
                <a:lnTo>
                  <a:pt x="32" y="89"/>
                </a:lnTo>
                <a:lnTo>
                  <a:pt x="99" y="89"/>
                </a:lnTo>
                <a:lnTo>
                  <a:pt x="99" y="8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10922000" y="2924968"/>
            <a:ext cx="157162" cy="155575"/>
          </a:xfrm>
          <a:custGeom>
            <a:avLst/>
            <a:gdLst>
              <a:gd name="T0" fmla="*/ 54 w 99"/>
              <a:gd name="T1" fmla="*/ 22 h 98"/>
              <a:gd name="T2" fmla="*/ 54 w 99"/>
              <a:gd name="T3" fmla="*/ 18 h 98"/>
              <a:gd name="T4" fmla="*/ 54 w 99"/>
              <a:gd name="T5" fmla="*/ 13 h 98"/>
              <a:gd name="T6" fmla="*/ 41 w 99"/>
              <a:gd name="T7" fmla="*/ 13 h 98"/>
              <a:gd name="T8" fmla="*/ 36 w 99"/>
              <a:gd name="T9" fmla="*/ 36 h 98"/>
              <a:gd name="T10" fmla="*/ 27 w 99"/>
              <a:gd name="T11" fmla="*/ 27 h 98"/>
              <a:gd name="T12" fmla="*/ 27 w 99"/>
              <a:gd name="T13" fmla="*/ 9 h 98"/>
              <a:gd name="T14" fmla="*/ 27 w 99"/>
              <a:gd name="T15" fmla="*/ 4 h 98"/>
              <a:gd name="T16" fmla="*/ 27 w 99"/>
              <a:gd name="T17" fmla="*/ 4 h 98"/>
              <a:gd name="T18" fmla="*/ 14 w 99"/>
              <a:gd name="T19" fmla="*/ 4 h 98"/>
              <a:gd name="T20" fmla="*/ 0 w 99"/>
              <a:gd name="T21" fmla="*/ 27 h 98"/>
              <a:gd name="T22" fmla="*/ 14 w 99"/>
              <a:gd name="T23" fmla="*/ 40 h 98"/>
              <a:gd name="T24" fmla="*/ 14 w 99"/>
              <a:gd name="T25" fmla="*/ 67 h 98"/>
              <a:gd name="T26" fmla="*/ 0 w 99"/>
              <a:gd name="T27" fmla="*/ 71 h 98"/>
              <a:gd name="T28" fmla="*/ 5 w 99"/>
              <a:gd name="T29" fmla="*/ 85 h 98"/>
              <a:gd name="T30" fmla="*/ 9 w 99"/>
              <a:gd name="T31" fmla="*/ 85 h 98"/>
              <a:gd name="T32" fmla="*/ 36 w 99"/>
              <a:gd name="T33" fmla="*/ 71 h 98"/>
              <a:gd name="T34" fmla="*/ 36 w 99"/>
              <a:gd name="T35" fmla="*/ 67 h 98"/>
              <a:gd name="T36" fmla="*/ 36 w 99"/>
              <a:gd name="T37" fmla="*/ 58 h 98"/>
              <a:gd name="T38" fmla="*/ 27 w 99"/>
              <a:gd name="T39" fmla="*/ 40 h 98"/>
              <a:gd name="T40" fmla="*/ 36 w 99"/>
              <a:gd name="T41" fmla="*/ 54 h 98"/>
              <a:gd name="T42" fmla="*/ 41 w 99"/>
              <a:gd name="T43" fmla="*/ 85 h 98"/>
              <a:gd name="T44" fmla="*/ 41 w 99"/>
              <a:gd name="T45" fmla="*/ 89 h 98"/>
              <a:gd name="T46" fmla="*/ 54 w 99"/>
              <a:gd name="T47" fmla="*/ 98 h 98"/>
              <a:gd name="T48" fmla="*/ 72 w 99"/>
              <a:gd name="T49" fmla="*/ 98 h 98"/>
              <a:gd name="T50" fmla="*/ 85 w 99"/>
              <a:gd name="T51" fmla="*/ 98 h 98"/>
              <a:gd name="T52" fmla="*/ 94 w 99"/>
              <a:gd name="T53" fmla="*/ 94 h 98"/>
              <a:gd name="T54" fmla="*/ 99 w 99"/>
              <a:gd name="T55" fmla="*/ 76 h 98"/>
              <a:gd name="T56" fmla="*/ 85 w 99"/>
              <a:gd name="T57" fmla="*/ 71 h 98"/>
              <a:gd name="T58" fmla="*/ 85 w 99"/>
              <a:gd name="T59" fmla="*/ 85 h 98"/>
              <a:gd name="T60" fmla="*/ 67 w 99"/>
              <a:gd name="T61" fmla="*/ 85 h 98"/>
              <a:gd name="T62" fmla="*/ 54 w 99"/>
              <a:gd name="T63" fmla="*/ 85 h 98"/>
              <a:gd name="T64" fmla="*/ 54 w 99"/>
              <a:gd name="T65" fmla="*/ 45 h 98"/>
              <a:gd name="T66" fmla="*/ 58 w 99"/>
              <a:gd name="T67" fmla="*/ 76 h 98"/>
              <a:gd name="T68" fmla="*/ 72 w 99"/>
              <a:gd name="T69" fmla="*/ 40 h 98"/>
              <a:gd name="T70" fmla="*/ 76 w 99"/>
              <a:gd name="T71" fmla="*/ 54 h 98"/>
              <a:gd name="T72" fmla="*/ 76 w 99"/>
              <a:gd name="T73" fmla="*/ 62 h 98"/>
              <a:gd name="T74" fmla="*/ 72 w 99"/>
              <a:gd name="T75" fmla="*/ 62 h 98"/>
              <a:gd name="T76" fmla="*/ 76 w 99"/>
              <a:gd name="T77" fmla="*/ 76 h 98"/>
              <a:gd name="T78" fmla="*/ 94 w 99"/>
              <a:gd name="T79" fmla="*/ 67 h 98"/>
              <a:gd name="T80" fmla="*/ 94 w 99"/>
              <a:gd name="T81" fmla="*/ 18 h 98"/>
              <a:gd name="T82" fmla="*/ 72 w 99"/>
              <a:gd name="T83" fmla="*/ 9 h 98"/>
              <a:gd name="T84" fmla="*/ 72 w 99"/>
              <a:gd name="T85" fmla="*/ 4 h 98"/>
              <a:gd name="T86" fmla="*/ 72 w 99"/>
              <a:gd name="T87" fmla="*/ 4 h 98"/>
              <a:gd name="T88" fmla="*/ 67 w 99"/>
              <a:gd name="T89" fmla="*/ 4 h 98"/>
              <a:gd name="T90" fmla="*/ 63 w 99"/>
              <a:gd name="T91" fmla="*/ 0 h 98"/>
              <a:gd name="T92" fmla="*/ 58 w 99"/>
              <a:gd name="T93" fmla="*/ 31 h 98"/>
              <a:gd name="T94" fmla="*/ 54 w 99"/>
              <a:gd name="T95" fmla="*/ 31 h 98"/>
              <a:gd name="T96" fmla="*/ 54 w 99"/>
              <a:gd name="T97" fmla="*/ 22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9" h="98">
                <a:moveTo>
                  <a:pt x="54" y="22"/>
                </a:moveTo>
                <a:lnTo>
                  <a:pt x="54" y="22"/>
                </a:lnTo>
                <a:lnTo>
                  <a:pt x="54" y="18"/>
                </a:lnTo>
                <a:lnTo>
                  <a:pt x="54" y="18"/>
                </a:lnTo>
                <a:lnTo>
                  <a:pt x="54" y="13"/>
                </a:lnTo>
                <a:lnTo>
                  <a:pt x="54" y="13"/>
                </a:lnTo>
                <a:lnTo>
                  <a:pt x="45" y="13"/>
                </a:lnTo>
                <a:lnTo>
                  <a:pt x="41" y="13"/>
                </a:lnTo>
                <a:lnTo>
                  <a:pt x="41" y="36"/>
                </a:lnTo>
                <a:lnTo>
                  <a:pt x="36" y="36"/>
                </a:lnTo>
                <a:lnTo>
                  <a:pt x="36" y="27"/>
                </a:lnTo>
                <a:lnTo>
                  <a:pt x="27" y="27"/>
                </a:lnTo>
                <a:lnTo>
                  <a:pt x="27" y="9"/>
                </a:lnTo>
                <a:lnTo>
                  <a:pt x="27" y="9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18" y="4"/>
                </a:lnTo>
                <a:lnTo>
                  <a:pt x="14" y="4"/>
                </a:lnTo>
                <a:lnTo>
                  <a:pt x="14" y="27"/>
                </a:lnTo>
                <a:lnTo>
                  <a:pt x="0" y="27"/>
                </a:lnTo>
                <a:lnTo>
                  <a:pt x="0" y="40"/>
                </a:lnTo>
                <a:lnTo>
                  <a:pt x="14" y="40"/>
                </a:lnTo>
                <a:lnTo>
                  <a:pt x="14" y="67"/>
                </a:lnTo>
                <a:lnTo>
                  <a:pt x="14" y="67"/>
                </a:lnTo>
                <a:lnTo>
                  <a:pt x="0" y="71"/>
                </a:lnTo>
                <a:lnTo>
                  <a:pt x="0" y="71"/>
                </a:lnTo>
                <a:lnTo>
                  <a:pt x="0" y="71"/>
                </a:lnTo>
                <a:lnTo>
                  <a:pt x="5" y="85"/>
                </a:lnTo>
                <a:lnTo>
                  <a:pt x="5" y="85"/>
                </a:lnTo>
                <a:lnTo>
                  <a:pt x="9" y="85"/>
                </a:lnTo>
                <a:lnTo>
                  <a:pt x="9" y="85"/>
                </a:lnTo>
                <a:lnTo>
                  <a:pt x="36" y="71"/>
                </a:lnTo>
                <a:lnTo>
                  <a:pt x="36" y="71"/>
                </a:lnTo>
                <a:lnTo>
                  <a:pt x="36" y="67"/>
                </a:lnTo>
                <a:lnTo>
                  <a:pt x="36" y="67"/>
                </a:lnTo>
                <a:lnTo>
                  <a:pt x="36" y="58"/>
                </a:lnTo>
                <a:lnTo>
                  <a:pt x="27" y="62"/>
                </a:lnTo>
                <a:lnTo>
                  <a:pt x="27" y="40"/>
                </a:lnTo>
                <a:lnTo>
                  <a:pt x="32" y="40"/>
                </a:lnTo>
                <a:lnTo>
                  <a:pt x="36" y="54"/>
                </a:lnTo>
                <a:lnTo>
                  <a:pt x="41" y="49"/>
                </a:lnTo>
                <a:lnTo>
                  <a:pt x="41" y="85"/>
                </a:lnTo>
                <a:lnTo>
                  <a:pt x="41" y="85"/>
                </a:lnTo>
                <a:lnTo>
                  <a:pt x="41" y="89"/>
                </a:lnTo>
                <a:lnTo>
                  <a:pt x="45" y="94"/>
                </a:lnTo>
                <a:lnTo>
                  <a:pt x="54" y="98"/>
                </a:lnTo>
                <a:lnTo>
                  <a:pt x="63" y="98"/>
                </a:lnTo>
                <a:lnTo>
                  <a:pt x="72" y="98"/>
                </a:lnTo>
                <a:lnTo>
                  <a:pt x="72" y="98"/>
                </a:lnTo>
                <a:lnTo>
                  <a:pt x="85" y="98"/>
                </a:lnTo>
                <a:lnTo>
                  <a:pt x="94" y="94"/>
                </a:lnTo>
                <a:lnTo>
                  <a:pt x="94" y="94"/>
                </a:lnTo>
                <a:lnTo>
                  <a:pt x="99" y="89"/>
                </a:lnTo>
                <a:lnTo>
                  <a:pt x="99" y="76"/>
                </a:lnTo>
                <a:lnTo>
                  <a:pt x="99" y="76"/>
                </a:lnTo>
                <a:lnTo>
                  <a:pt x="85" y="71"/>
                </a:lnTo>
                <a:lnTo>
                  <a:pt x="85" y="71"/>
                </a:lnTo>
                <a:lnTo>
                  <a:pt x="85" y="85"/>
                </a:lnTo>
                <a:lnTo>
                  <a:pt x="72" y="85"/>
                </a:lnTo>
                <a:lnTo>
                  <a:pt x="67" y="85"/>
                </a:lnTo>
                <a:lnTo>
                  <a:pt x="67" y="85"/>
                </a:lnTo>
                <a:lnTo>
                  <a:pt x="54" y="85"/>
                </a:lnTo>
                <a:lnTo>
                  <a:pt x="54" y="76"/>
                </a:lnTo>
                <a:lnTo>
                  <a:pt x="54" y="45"/>
                </a:lnTo>
                <a:lnTo>
                  <a:pt x="58" y="45"/>
                </a:lnTo>
                <a:lnTo>
                  <a:pt x="58" y="76"/>
                </a:lnTo>
                <a:lnTo>
                  <a:pt x="72" y="76"/>
                </a:lnTo>
                <a:lnTo>
                  <a:pt x="72" y="40"/>
                </a:lnTo>
                <a:lnTo>
                  <a:pt x="76" y="36"/>
                </a:lnTo>
                <a:lnTo>
                  <a:pt x="76" y="54"/>
                </a:lnTo>
                <a:lnTo>
                  <a:pt x="76" y="54"/>
                </a:lnTo>
                <a:lnTo>
                  <a:pt x="76" y="62"/>
                </a:lnTo>
                <a:lnTo>
                  <a:pt x="72" y="62"/>
                </a:lnTo>
                <a:lnTo>
                  <a:pt x="72" y="62"/>
                </a:lnTo>
                <a:lnTo>
                  <a:pt x="76" y="76"/>
                </a:lnTo>
                <a:lnTo>
                  <a:pt x="76" y="76"/>
                </a:lnTo>
                <a:lnTo>
                  <a:pt x="90" y="71"/>
                </a:lnTo>
                <a:lnTo>
                  <a:pt x="94" y="67"/>
                </a:lnTo>
                <a:lnTo>
                  <a:pt x="94" y="58"/>
                </a:lnTo>
                <a:lnTo>
                  <a:pt x="94" y="18"/>
                </a:lnTo>
                <a:lnTo>
                  <a:pt x="72" y="27"/>
                </a:lnTo>
                <a:lnTo>
                  <a:pt x="72" y="9"/>
                </a:lnTo>
                <a:lnTo>
                  <a:pt x="72" y="9"/>
                </a:lnTo>
                <a:lnTo>
                  <a:pt x="72" y="4"/>
                </a:lnTo>
                <a:lnTo>
                  <a:pt x="72" y="4"/>
                </a:lnTo>
                <a:lnTo>
                  <a:pt x="72" y="4"/>
                </a:lnTo>
                <a:lnTo>
                  <a:pt x="72" y="4"/>
                </a:lnTo>
                <a:lnTo>
                  <a:pt x="67" y="4"/>
                </a:lnTo>
                <a:lnTo>
                  <a:pt x="67" y="4"/>
                </a:lnTo>
                <a:lnTo>
                  <a:pt x="63" y="0"/>
                </a:lnTo>
                <a:lnTo>
                  <a:pt x="58" y="0"/>
                </a:lnTo>
                <a:lnTo>
                  <a:pt x="58" y="31"/>
                </a:lnTo>
                <a:lnTo>
                  <a:pt x="54" y="31"/>
                </a:lnTo>
                <a:lnTo>
                  <a:pt x="54" y="31"/>
                </a:lnTo>
                <a:lnTo>
                  <a:pt x="54" y="22"/>
                </a:lnTo>
                <a:lnTo>
                  <a:pt x="54" y="2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 noEditPoints="1"/>
          </p:cNvSpPr>
          <p:nvPr/>
        </p:nvSpPr>
        <p:spPr bwMode="auto">
          <a:xfrm>
            <a:off x="11106150" y="2931318"/>
            <a:ext cx="134937" cy="142875"/>
          </a:xfrm>
          <a:custGeom>
            <a:avLst/>
            <a:gdLst>
              <a:gd name="T0" fmla="*/ 85 w 85"/>
              <a:gd name="T1" fmla="*/ 90 h 90"/>
              <a:gd name="T2" fmla="*/ 85 w 85"/>
              <a:gd name="T3" fmla="*/ 81 h 90"/>
              <a:gd name="T4" fmla="*/ 14 w 85"/>
              <a:gd name="T5" fmla="*/ 81 h 90"/>
              <a:gd name="T6" fmla="*/ 14 w 85"/>
              <a:gd name="T7" fmla="*/ 14 h 90"/>
              <a:gd name="T8" fmla="*/ 81 w 85"/>
              <a:gd name="T9" fmla="*/ 14 h 90"/>
              <a:gd name="T10" fmla="*/ 81 w 85"/>
              <a:gd name="T11" fmla="*/ 0 h 90"/>
              <a:gd name="T12" fmla="*/ 0 w 85"/>
              <a:gd name="T13" fmla="*/ 0 h 90"/>
              <a:gd name="T14" fmla="*/ 0 w 85"/>
              <a:gd name="T15" fmla="*/ 90 h 90"/>
              <a:gd name="T16" fmla="*/ 85 w 85"/>
              <a:gd name="T17" fmla="*/ 90 h 90"/>
              <a:gd name="T18" fmla="*/ 85 w 85"/>
              <a:gd name="T19" fmla="*/ 90 h 90"/>
              <a:gd name="T20" fmla="*/ 72 w 85"/>
              <a:gd name="T21" fmla="*/ 72 h 90"/>
              <a:gd name="T22" fmla="*/ 72 w 85"/>
              <a:gd name="T23" fmla="*/ 72 h 90"/>
              <a:gd name="T24" fmla="*/ 76 w 85"/>
              <a:gd name="T25" fmla="*/ 67 h 90"/>
              <a:gd name="T26" fmla="*/ 76 w 85"/>
              <a:gd name="T27" fmla="*/ 67 h 90"/>
              <a:gd name="T28" fmla="*/ 58 w 85"/>
              <a:gd name="T29" fmla="*/ 45 h 90"/>
              <a:gd name="T30" fmla="*/ 58 w 85"/>
              <a:gd name="T31" fmla="*/ 45 h 90"/>
              <a:gd name="T32" fmla="*/ 72 w 85"/>
              <a:gd name="T33" fmla="*/ 32 h 90"/>
              <a:gd name="T34" fmla="*/ 72 w 85"/>
              <a:gd name="T35" fmla="*/ 32 h 90"/>
              <a:gd name="T36" fmla="*/ 72 w 85"/>
              <a:gd name="T37" fmla="*/ 23 h 90"/>
              <a:gd name="T38" fmla="*/ 72 w 85"/>
              <a:gd name="T39" fmla="*/ 23 h 90"/>
              <a:gd name="T40" fmla="*/ 58 w 85"/>
              <a:gd name="T41" fmla="*/ 18 h 90"/>
              <a:gd name="T42" fmla="*/ 58 w 85"/>
              <a:gd name="T43" fmla="*/ 18 h 90"/>
              <a:gd name="T44" fmla="*/ 49 w 85"/>
              <a:gd name="T45" fmla="*/ 36 h 90"/>
              <a:gd name="T46" fmla="*/ 49 w 85"/>
              <a:gd name="T47" fmla="*/ 36 h 90"/>
              <a:gd name="T48" fmla="*/ 32 w 85"/>
              <a:gd name="T49" fmla="*/ 23 h 90"/>
              <a:gd name="T50" fmla="*/ 32 w 85"/>
              <a:gd name="T51" fmla="*/ 23 h 90"/>
              <a:gd name="T52" fmla="*/ 27 w 85"/>
              <a:gd name="T53" fmla="*/ 18 h 90"/>
              <a:gd name="T54" fmla="*/ 27 w 85"/>
              <a:gd name="T55" fmla="*/ 18 h 90"/>
              <a:gd name="T56" fmla="*/ 23 w 85"/>
              <a:gd name="T57" fmla="*/ 23 h 90"/>
              <a:gd name="T58" fmla="*/ 23 w 85"/>
              <a:gd name="T59" fmla="*/ 23 h 90"/>
              <a:gd name="T60" fmla="*/ 18 w 85"/>
              <a:gd name="T61" fmla="*/ 27 h 90"/>
              <a:gd name="T62" fmla="*/ 18 w 85"/>
              <a:gd name="T63" fmla="*/ 27 h 90"/>
              <a:gd name="T64" fmla="*/ 41 w 85"/>
              <a:gd name="T65" fmla="*/ 50 h 90"/>
              <a:gd name="T66" fmla="*/ 41 w 85"/>
              <a:gd name="T67" fmla="*/ 50 h 90"/>
              <a:gd name="T68" fmla="*/ 14 w 85"/>
              <a:gd name="T69" fmla="*/ 67 h 90"/>
              <a:gd name="T70" fmla="*/ 14 w 85"/>
              <a:gd name="T71" fmla="*/ 67 h 90"/>
              <a:gd name="T72" fmla="*/ 27 w 85"/>
              <a:gd name="T73" fmla="*/ 76 h 90"/>
              <a:gd name="T74" fmla="*/ 27 w 85"/>
              <a:gd name="T75" fmla="*/ 76 h 90"/>
              <a:gd name="T76" fmla="*/ 49 w 85"/>
              <a:gd name="T77" fmla="*/ 58 h 90"/>
              <a:gd name="T78" fmla="*/ 49 w 85"/>
              <a:gd name="T79" fmla="*/ 58 h 90"/>
              <a:gd name="T80" fmla="*/ 67 w 85"/>
              <a:gd name="T81" fmla="*/ 76 h 90"/>
              <a:gd name="T82" fmla="*/ 67 w 85"/>
              <a:gd name="T83" fmla="*/ 76 h 90"/>
              <a:gd name="T84" fmla="*/ 72 w 85"/>
              <a:gd name="T85" fmla="*/ 72 h 90"/>
              <a:gd name="T86" fmla="*/ 72 w 85"/>
              <a:gd name="T87" fmla="*/ 72 h 90"/>
              <a:gd name="T88" fmla="*/ 72 w 85"/>
              <a:gd name="T89" fmla="*/ 7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5" h="90">
                <a:moveTo>
                  <a:pt x="85" y="90"/>
                </a:moveTo>
                <a:lnTo>
                  <a:pt x="85" y="81"/>
                </a:lnTo>
                <a:lnTo>
                  <a:pt x="14" y="81"/>
                </a:lnTo>
                <a:lnTo>
                  <a:pt x="14" y="14"/>
                </a:lnTo>
                <a:lnTo>
                  <a:pt x="81" y="14"/>
                </a:lnTo>
                <a:lnTo>
                  <a:pt x="81" y="0"/>
                </a:lnTo>
                <a:lnTo>
                  <a:pt x="0" y="0"/>
                </a:lnTo>
                <a:lnTo>
                  <a:pt x="0" y="90"/>
                </a:lnTo>
                <a:lnTo>
                  <a:pt x="85" y="90"/>
                </a:lnTo>
                <a:lnTo>
                  <a:pt x="85" y="90"/>
                </a:lnTo>
                <a:close/>
                <a:moveTo>
                  <a:pt x="72" y="72"/>
                </a:moveTo>
                <a:lnTo>
                  <a:pt x="72" y="72"/>
                </a:lnTo>
                <a:lnTo>
                  <a:pt x="76" y="67"/>
                </a:lnTo>
                <a:lnTo>
                  <a:pt x="76" y="67"/>
                </a:lnTo>
                <a:lnTo>
                  <a:pt x="58" y="45"/>
                </a:lnTo>
                <a:lnTo>
                  <a:pt x="58" y="45"/>
                </a:lnTo>
                <a:lnTo>
                  <a:pt x="72" y="32"/>
                </a:lnTo>
                <a:lnTo>
                  <a:pt x="72" y="32"/>
                </a:lnTo>
                <a:lnTo>
                  <a:pt x="72" y="23"/>
                </a:lnTo>
                <a:lnTo>
                  <a:pt x="72" y="23"/>
                </a:lnTo>
                <a:lnTo>
                  <a:pt x="58" y="18"/>
                </a:lnTo>
                <a:lnTo>
                  <a:pt x="58" y="18"/>
                </a:lnTo>
                <a:lnTo>
                  <a:pt x="49" y="36"/>
                </a:lnTo>
                <a:lnTo>
                  <a:pt x="49" y="36"/>
                </a:lnTo>
                <a:lnTo>
                  <a:pt x="32" y="23"/>
                </a:lnTo>
                <a:lnTo>
                  <a:pt x="32" y="23"/>
                </a:lnTo>
                <a:lnTo>
                  <a:pt x="27" y="18"/>
                </a:lnTo>
                <a:lnTo>
                  <a:pt x="27" y="18"/>
                </a:lnTo>
                <a:lnTo>
                  <a:pt x="23" y="23"/>
                </a:lnTo>
                <a:lnTo>
                  <a:pt x="23" y="23"/>
                </a:lnTo>
                <a:lnTo>
                  <a:pt x="18" y="27"/>
                </a:lnTo>
                <a:lnTo>
                  <a:pt x="18" y="27"/>
                </a:lnTo>
                <a:lnTo>
                  <a:pt x="41" y="50"/>
                </a:lnTo>
                <a:lnTo>
                  <a:pt x="41" y="50"/>
                </a:lnTo>
                <a:lnTo>
                  <a:pt x="14" y="67"/>
                </a:lnTo>
                <a:lnTo>
                  <a:pt x="14" y="67"/>
                </a:lnTo>
                <a:lnTo>
                  <a:pt x="27" y="76"/>
                </a:lnTo>
                <a:lnTo>
                  <a:pt x="27" y="76"/>
                </a:lnTo>
                <a:lnTo>
                  <a:pt x="49" y="58"/>
                </a:lnTo>
                <a:lnTo>
                  <a:pt x="49" y="58"/>
                </a:lnTo>
                <a:lnTo>
                  <a:pt x="67" y="76"/>
                </a:lnTo>
                <a:lnTo>
                  <a:pt x="67" y="76"/>
                </a:lnTo>
                <a:lnTo>
                  <a:pt x="72" y="72"/>
                </a:lnTo>
                <a:lnTo>
                  <a:pt x="72" y="72"/>
                </a:lnTo>
                <a:lnTo>
                  <a:pt x="72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9067800" y="2663031"/>
            <a:ext cx="155575" cy="155575"/>
          </a:xfrm>
          <a:custGeom>
            <a:avLst/>
            <a:gdLst>
              <a:gd name="T0" fmla="*/ 40 w 98"/>
              <a:gd name="T1" fmla="*/ 4 h 98"/>
              <a:gd name="T2" fmla="*/ 40 w 98"/>
              <a:gd name="T3" fmla="*/ 9 h 98"/>
              <a:gd name="T4" fmla="*/ 27 w 98"/>
              <a:gd name="T5" fmla="*/ 22 h 98"/>
              <a:gd name="T6" fmla="*/ 31 w 98"/>
              <a:gd name="T7" fmla="*/ 22 h 98"/>
              <a:gd name="T8" fmla="*/ 71 w 98"/>
              <a:gd name="T9" fmla="*/ 67 h 98"/>
              <a:gd name="T10" fmla="*/ 45 w 98"/>
              <a:gd name="T11" fmla="*/ 71 h 98"/>
              <a:gd name="T12" fmla="*/ 40 w 98"/>
              <a:gd name="T13" fmla="*/ 76 h 98"/>
              <a:gd name="T14" fmla="*/ 54 w 98"/>
              <a:gd name="T15" fmla="*/ 80 h 98"/>
              <a:gd name="T16" fmla="*/ 58 w 98"/>
              <a:gd name="T17" fmla="*/ 80 h 98"/>
              <a:gd name="T18" fmla="*/ 71 w 98"/>
              <a:gd name="T19" fmla="*/ 71 h 98"/>
              <a:gd name="T20" fmla="*/ 62 w 98"/>
              <a:gd name="T21" fmla="*/ 76 h 98"/>
              <a:gd name="T22" fmla="*/ 49 w 98"/>
              <a:gd name="T23" fmla="*/ 89 h 98"/>
              <a:gd name="T24" fmla="*/ 27 w 98"/>
              <a:gd name="T25" fmla="*/ 76 h 98"/>
              <a:gd name="T26" fmla="*/ 0 w 98"/>
              <a:gd name="T27" fmla="*/ 49 h 98"/>
              <a:gd name="T28" fmla="*/ 13 w 98"/>
              <a:gd name="T29" fmla="*/ 76 h 98"/>
              <a:gd name="T30" fmla="*/ 0 w 98"/>
              <a:gd name="T31" fmla="*/ 85 h 98"/>
              <a:gd name="T32" fmla="*/ 5 w 98"/>
              <a:gd name="T33" fmla="*/ 98 h 98"/>
              <a:gd name="T34" fmla="*/ 18 w 98"/>
              <a:gd name="T35" fmla="*/ 89 h 98"/>
              <a:gd name="T36" fmla="*/ 18 w 98"/>
              <a:gd name="T37" fmla="*/ 89 h 98"/>
              <a:gd name="T38" fmla="*/ 58 w 98"/>
              <a:gd name="T39" fmla="*/ 98 h 98"/>
              <a:gd name="T40" fmla="*/ 89 w 98"/>
              <a:gd name="T41" fmla="*/ 98 h 98"/>
              <a:gd name="T42" fmla="*/ 98 w 98"/>
              <a:gd name="T43" fmla="*/ 85 h 98"/>
              <a:gd name="T44" fmla="*/ 71 w 98"/>
              <a:gd name="T45" fmla="*/ 89 h 98"/>
              <a:gd name="T46" fmla="*/ 85 w 98"/>
              <a:gd name="T47" fmla="*/ 71 h 98"/>
              <a:gd name="T48" fmla="*/ 85 w 98"/>
              <a:gd name="T49" fmla="*/ 67 h 98"/>
              <a:gd name="T50" fmla="*/ 89 w 98"/>
              <a:gd name="T51" fmla="*/ 22 h 98"/>
              <a:gd name="T52" fmla="*/ 94 w 98"/>
              <a:gd name="T53" fmla="*/ 22 h 98"/>
              <a:gd name="T54" fmla="*/ 76 w 98"/>
              <a:gd name="T55" fmla="*/ 9 h 98"/>
              <a:gd name="T56" fmla="*/ 80 w 98"/>
              <a:gd name="T57" fmla="*/ 4 h 98"/>
              <a:gd name="T58" fmla="*/ 76 w 98"/>
              <a:gd name="T59" fmla="*/ 4 h 98"/>
              <a:gd name="T60" fmla="*/ 62 w 98"/>
              <a:gd name="T61" fmla="*/ 4 h 98"/>
              <a:gd name="T62" fmla="*/ 54 w 98"/>
              <a:gd name="T63" fmla="*/ 9 h 98"/>
              <a:gd name="T64" fmla="*/ 54 w 98"/>
              <a:gd name="T65" fmla="*/ 0 h 98"/>
              <a:gd name="T66" fmla="*/ 9 w 98"/>
              <a:gd name="T67" fmla="*/ 13 h 98"/>
              <a:gd name="T68" fmla="*/ 13 w 98"/>
              <a:gd name="T69" fmla="*/ 27 h 98"/>
              <a:gd name="T70" fmla="*/ 18 w 98"/>
              <a:gd name="T71" fmla="*/ 4 h 98"/>
              <a:gd name="T72" fmla="*/ 5 w 98"/>
              <a:gd name="T73" fmla="*/ 9 h 98"/>
              <a:gd name="T74" fmla="*/ 9 w 98"/>
              <a:gd name="T75" fmla="*/ 13 h 98"/>
              <a:gd name="T76" fmla="*/ 58 w 98"/>
              <a:gd name="T77" fmla="*/ 22 h 98"/>
              <a:gd name="T78" fmla="*/ 62 w 98"/>
              <a:gd name="T79" fmla="*/ 18 h 98"/>
              <a:gd name="T80" fmla="*/ 49 w 98"/>
              <a:gd name="T81" fmla="*/ 31 h 98"/>
              <a:gd name="T82" fmla="*/ 45 w 98"/>
              <a:gd name="T83" fmla="*/ 36 h 98"/>
              <a:gd name="T84" fmla="*/ 45 w 98"/>
              <a:gd name="T85" fmla="*/ 40 h 98"/>
              <a:gd name="T86" fmla="*/ 54 w 98"/>
              <a:gd name="T87" fmla="*/ 45 h 98"/>
              <a:gd name="T88" fmla="*/ 62 w 98"/>
              <a:gd name="T89" fmla="*/ 31 h 98"/>
              <a:gd name="T90" fmla="*/ 62 w 98"/>
              <a:gd name="T91" fmla="*/ 40 h 98"/>
              <a:gd name="T92" fmla="*/ 76 w 98"/>
              <a:gd name="T93" fmla="*/ 40 h 98"/>
              <a:gd name="T94" fmla="*/ 45 w 98"/>
              <a:gd name="T95" fmla="*/ 45 h 98"/>
              <a:gd name="T96" fmla="*/ 76 w 98"/>
              <a:gd name="T97" fmla="*/ 36 h 98"/>
              <a:gd name="T98" fmla="*/ 71 w 98"/>
              <a:gd name="T99" fmla="*/ 31 h 98"/>
              <a:gd name="T100" fmla="*/ 45 w 98"/>
              <a:gd name="T101" fmla="*/ 54 h 98"/>
              <a:gd name="T102" fmla="*/ 76 w 98"/>
              <a:gd name="T103" fmla="*/ 5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8" h="98">
                <a:moveTo>
                  <a:pt x="54" y="0"/>
                </a:moveTo>
                <a:lnTo>
                  <a:pt x="54" y="0"/>
                </a:lnTo>
                <a:lnTo>
                  <a:pt x="40" y="4"/>
                </a:lnTo>
                <a:lnTo>
                  <a:pt x="40" y="4"/>
                </a:lnTo>
                <a:lnTo>
                  <a:pt x="40" y="9"/>
                </a:lnTo>
                <a:lnTo>
                  <a:pt x="40" y="9"/>
                </a:lnTo>
                <a:lnTo>
                  <a:pt x="45" y="9"/>
                </a:lnTo>
                <a:lnTo>
                  <a:pt x="27" y="9"/>
                </a:lnTo>
                <a:lnTo>
                  <a:pt x="27" y="22"/>
                </a:lnTo>
                <a:lnTo>
                  <a:pt x="49" y="22"/>
                </a:lnTo>
                <a:lnTo>
                  <a:pt x="49" y="22"/>
                </a:lnTo>
                <a:lnTo>
                  <a:pt x="31" y="22"/>
                </a:lnTo>
                <a:lnTo>
                  <a:pt x="31" y="62"/>
                </a:lnTo>
                <a:lnTo>
                  <a:pt x="71" y="62"/>
                </a:lnTo>
                <a:lnTo>
                  <a:pt x="71" y="67"/>
                </a:lnTo>
                <a:lnTo>
                  <a:pt x="27" y="67"/>
                </a:lnTo>
                <a:lnTo>
                  <a:pt x="27" y="71"/>
                </a:lnTo>
                <a:lnTo>
                  <a:pt x="45" y="71"/>
                </a:lnTo>
                <a:lnTo>
                  <a:pt x="45" y="71"/>
                </a:lnTo>
                <a:lnTo>
                  <a:pt x="40" y="76"/>
                </a:lnTo>
                <a:lnTo>
                  <a:pt x="40" y="76"/>
                </a:lnTo>
                <a:lnTo>
                  <a:pt x="45" y="85"/>
                </a:lnTo>
                <a:lnTo>
                  <a:pt x="45" y="85"/>
                </a:lnTo>
                <a:lnTo>
                  <a:pt x="54" y="80"/>
                </a:lnTo>
                <a:lnTo>
                  <a:pt x="54" y="80"/>
                </a:lnTo>
                <a:lnTo>
                  <a:pt x="58" y="80"/>
                </a:lnTo>
                <a:lnTo>
                  <a:pt x="58" y="80"/>
                </a:lnTo>
                <a:lnTo>
                  <a:pt x="54" y="71"/>
                </a:lnTo>
                <a:lnTo>
                  <a:pt x="71" y="71"/>
                </a:lnTo>
                <a:lnTo>
                  <a:pt x="71" y="71"/>
                </a:lnTo>
                <a:lnTo>
                  <a:pt x="67" y="76"/>
                </a:lnTo>
                <a:lnTo>
                  <a:pt x="62" y="76"/>
                </a:lnTo>
                <a:lnTo>
                  <a:pt x="62" y="76"/>
                </a:lnTo>
                <a:lnTo>
                  <a:pt x="62" y="89"/>
                </a:lnTo>
                <a:lnTo>
                  <a:pt x="49" y="89"/>
                </a:lnTo>
                <a:lnTo>
                  <a:pt x="49" y="89"/>
                </a:lnTo>
                <a:lnTo>
                  <a:pt x="31" y="85"/>
                </a:lnTo>
                <a:lnTo>
                  <a:pt x="27" y="80"/>
                </a:lnTo>
                <a:lnTo>
                  <a:pt x="27" y="76"/>
                </a:lnTo>
                <a:lnTo>
                  <a:pt x="27" y="36"/>
                </a:lnTo>
                <a:lnTo>
                  <a:pt x="0" y="36"/>
                </a:lnTo>
                <a:lnTo>
                  <a:pt x="0" y="49"/>
                </a:lnTo>
                <a:lnTo>
                  <a:pt x="13" y="49"/>
                </a:lnTo>
                <a:lnTo>
                  <a:pt x="13" y="76"/>
                </a:lnTo>
                <a:lnTo>
                  <a:pt x="13" y="76"/>
                </a:lnTo>
                <a:lnTo>
                  <a:pt x="0" y="85"/>
                </a:lnTo>
                <a:lnTo>
                  <a:pt x="0" y="85"/>
                </a:lnTo>
                <a:lnTo>
                  <a:pt x="0" y="85"/>
                </a:lnTo>
                <a:lnTo>
                  <a:pt x="0" y="85"/>
                </a:lnTo>
                <a:lnTo>
                  <a:pt x="5" y="98"/>
                </a:lnTo>
                <a:lnTo>
                  <a:pt x="5" y="98"/>
                </a:lnTo>
                <a:lnTo>
                  <a:pt x="13" y="94"/>
                </a:lnTo>
                <a:lnTo>
                  <a:pt x="13" y="94"/>
                </a:lnTo>
                <a:lnTo>
                  <a:pt x="18" y="89"/>
                </a:lnTo>
                <a:lnTo>
                  <a:pt x="18" y="89"/>
                </a:lnTo>
                <a:lnTo>
                  <a:pt x="18" y="89"/>
                </a:lnTo>
                <a:lnTo>
                  <a:pt x="18" y="89"/>
                </a:lnTo>
                <a:lnTo>
                  <a:pt x="31" y="98"/>
                </a:lnTo>
                <a:lnTo>
                  <a:pt x="31" y="98"/>
                </a:lnTo>
                <a:lnTo>
                  <a:pt x="58" y="98"/>
                </a:lnTo>
                <a:lnTo>
                  <a:pt x="58" y="98"/>
                </a:lnTo>
                <a:lnTo>
                  <a:pt x="89" y="98"/>
                </a:lnTo>
                <a:lnTo>
                  <a:pt x="89" y="98"/>
                </a:lnTo>
                <a:lnTo>
                  <a:pt x="94" y="98"/>
                </a:lnTo>
                <a:lnTo>
                  <a:pt x="94" y="98"/>
                </a:lnTo>
                <a:lnTo>
                  <a:pt x="98" y="85"/>
                </a:lnTo>
                <a:lnTo>
                  <a:pt x="98" y="85"/>
                </a:lnTo>
                <a:lnTo>
                  <a:pt x="71" y="89"/>
                </a:lnTo>
                <a:lnTo>
                  <a:pt x="71" y="89"/>
                </a:lnTo>
                <a:lnTo>
                  <a:pt x="80" y="85"/>
                </a:lnTo>
                <a:lnTo>
                  <a:pt x="85" y="80"/>
                </a:lnTo>
                <a:lnTo>
                  <a:pt x="85" y="71"/>
                </a:lnTo>
                <a:lnTo>
                  <a:pt x="94" y="71"/>
                </a:lnTo>
                <a:lnTo>
                  <a:pt x="94" y="67"/>
                </a:lnTo>
                <a:lnTo>
                  <a:pt x="85" y="67"/>
                </a:lnTo>
                <a:lnTo>
                  <a:pt x="85" y="62"/>
                </a:lnTo>
                <a:lnTo>
                  <a:pt x="89" y="62"/>
                </a:lnTo>
                <a:lnTo>
                  <a:pt x="89" y="22"/>
                </a:lnTo>
                <a:lnTo>
                  <a:pt x="71" y="22"/>
                </a:lnTo>
                <a:lnTo>
                  <a:pt x="71" y="22"/>
                </a:lnTo>
                <a:lnTo>
                  <a:pt x="94" y="22"/>
                </a:lnTo>
                <a:lnTo>
                  <a:pt x="94" y="9"/>
                </a:lnTo>
                <a:lnTo>
                  <a:pt x="76" y="9"/>
                </a:lnTo>
                <a:lnTo>
                  <a:pt x="76" y="9"/>
                </a:lnTo>
                <a:lnTo>
                  <a:pt x="80" y="4"/>
                </a:lnTo>
                <a:lnTo>
                  <a:pt x="80" y="4"/>
                </a:lnTo>
                <a:lnTo>
                  <a:pt x="80" y="4"/>
                </a:lnTo>
                <a:lnTo>
                  <a:pt x="80" y="4"/>
                </a:lnTo>
                <a:lnTo>
                  <a:pt x="76" y="4"/>
                </a:lnTo>
                <a:lnTo>
                  <a:pt x="76" y="4"/>
                </a:lnTo>
                <a:lnTo>
                  <a:pt x="67" y="0"/>
                </a:lnTo>
                <a:lnTo>
                  <a:pt x="67" y="0"/>
                </a:lnTo>
                <a:lnTo>
                  <a:pt x="62" y="4"/>
                </a:lnTo>
                <a:lnTo>
                  <a:pt x="62" y="4"/>
                </a:lnTo>
                <a:lnTo>
                  <a:pt x="62" y="9"/>
                </a:lnTo>
                <a:lnTo>
                  <a:pt x="54" y="9"/>
                </a:lnTo>
                <a:lnTo>
                  <a:pt x="58" y="9"/>
                </a:lnTo>
                <a:lnTo>
                  <a:pt x="58" y="9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close/>
                <a:moveTo>
                  <a:pt x="9" y="13"/>
                </a:moveTo>
                <a:lnTo>
                  <a:pt x="9" y="13"/>
                </a:lnTo>
                <a:lnTo>
                  <a:pt x="13" y="27"/>
                </a:lnTo>
                <a:lnTo>
                  <a:pt x="13" y="27"/>
                </a:lnTo>
                <a:lnTo>
                  <a:pt x="27" y="27"/>
                </a:lnTo>
                <a:lnTo>
                  <a:pt x="27" y="27"/>
                </a:lnTo>
                <a:lnTo>
                  <a:pt x="18" y="4"/>
                </a:lnTo>
                <a:lnTo>
                  <a:pt x="18" y="4"/>
                </a:lnTo>
                <a:lnTo>
                  <a:pt x="5" y="9"/>
                </a:lnTo>
                <a:lnTo>
                  <a:pt x="5" y="9"/>
                </a:lnTo>
                <a:lnTo>
                  <a:pt x="9" y="13"/>
                </a:lnTo>
                <a:lnTo>
                  <a:pt x="9" y="13"/>
                </a:lnTo>
                <a:lnTo>
                  <a:pt x="9" y="13"/>
                </a:lnTo>
                <a:close/>
                <a:moveTo>
                  <a:pt x="62" y="18"/>
                </a:moveTo>
                <a:lnTo>
                  <a:pt x="62" y="22"/>
                </a:lnTo>
                <a:lnTo>
                  <a:pt x="58" y="22"/>
                </a:lnTo>
                <a:lnTo>
                  <a:pt x="58" y="18"/>
                </a:lnTo>
                <a:lnTo>
                  <a:pt x="62" y="18"/>
                </a:lnTo>
                <a:lnTo>
                  <a:pt x="62" y="18"/>
                </a:lnTo>
                <a:close/>
                <a:moveTo>
                  <a:pt x="45" y="36"/>
                </a:moveTo>
                <a:lnTo>
                  <a:pt x="45" y="31"/>
                </a:lnTo>
                <a:lnTo>
                  <a:pt x="49" y="31"/>
                </a:lnTo>
                <a:lnTo>
                  <a:pt x="49" y="31"/>
                </a:lnTo>
                <a:lnTo>
                  <a:pt x="45" y="36"/>
                </a:lnTo>
                <a:lnTo>
                  <a:pt x="45" y="36"/>
                </a:lnTo>
                <a:lnTo>
                  <a:pt x="45" y="36"/>
                </a:lnTo>
                <a:close/>
                <a:moveTo>
                  <a:pt x="45" y="45"/>
                </a:moveTo>
                <a:lnTo>
                  <a:pt x="45" y="40"/>
                </a:lnTo>
                <a:lnTo>
                  <a:pt x="45" y="40"/>
                </a:lnTo>
                <a:lnTo>
                  <a:pt x="54" y="45"/>
                </a:lnTo>
                <a:lnTo>
                  <a:pt x="54" y="45"/>
                </a:lnTo>
                <a:lnTo>
                  <a:pt x="58" y="40"/>
                </a:lnTo>
                <a:lnTo>
                  <a:pt x="58" y="31"/>
                </a:lnTo>
                <a:lnTo>
                  <a:pt x="62" y="31"/>
                </a:lnTo>
                <a:lnTo>
                  <a:pt x="62" y="36"/>
                </a:lnTo>
                <a:lnTo>
                  <a:pt x="62" y="36"/>
                </a:lnTo>
                <a:lnTo>
                  <a:pt x="62" y="40"/>
                </a:lnTo>
                <a:lnTo>
                  <a:pt x="62" y="40"/>
                </a:lnTo>
                <a:lnTo>
                  <a:pt x="67" y="40"/>
                </a:lnTo>
                <a:lnTo>
                  <a:pt x="76" y="40"/>
                </a:lnTo>
                <a:lnTo>
                  <a:pt x="76" y="45"/>
                </a:lnTo>
                <a:lnTo>
                  <a:pt x="45" y="45"/>
                </a:lnTo>
                <a:lnTo>
                  <a:pt x="45" y="45"/>
                </a:lnTo>
                <a:close/>
                <a:moveTo>
                  <a:pt x="71" y="31"/>
                </a:moveTo>
                <a:lnTo>
                  <a:pt x="76" y="31"/>
                </a:lnTo>
                <a:lnTo>
                  <a:pt x="76" y="36"/>
                </a:lnTo>
                <a:lnTo>
                  <a:pt x="76" y="36"/>
                </a:lnTo>
                <a:lnTo>
                  <a:pt x="76" y="36"/>
                </a:lnTo>
                <a:lnTo>
                  <a:pt x="71" y="31"/>
                </a:lnTo>
                <a:lnTo>
                  <a:pt x="71" y="31"/>
                </a:lnTo>
                <a:lnTo>
                  <a:pt x="71" y="31"/>
                </a:lnTo>
                <a:close/>
                <a:moveTo>
                  <a:pt x="45" y="54"/>
                </a:moveTo>
                <a:lnTo>
                  <a:pt x="45" y="54"/>
                </a:lnTo>
                <a:lnTo>
                  <a:pt x="76" y="54"/>
                </a:lnTo>
                <a:lnTo>
                  <a:pt x="76" y="54"/>
                </a:lnTo>
                <a:lnTo>
                  <a:pt x="45" y="54"/>
                </a:lnTo>
                <a:lnTo>
                  <a:pt x="45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 noEditPoints="1"/>
          </p:cNvSpPr>
          <p:nvPr/>
        </p:nvSpPr>
        <p:spPr bwMode="auto">
          <a:xfrm>
            <a:off x="9237663" y="2669381"/>
            <a:ext cx="155575" cy="149225"/>
          </a:xfrm>
          <a:custGeom>
            <a:avLst/>
            <a:gdLst>
              <a:gd name="T0" fmla="*/ 58 w 98"/>
              <a:gd name="T1" fmla="*/ 23 h 94"/>
              <a:gd name="T2" fmla="*/ 58 w 98"/>
              <a:gd name="T3" fmla="*/ 23 h 94"/>
              <a:gd name="T4" fmla="*/ 49 w 98"/>
              <a:gd name="T5" fmla="*/ 0 h 94"/>
              <a:gd name="T6" fmla="*/ 49 w 98"/>
              <a:gd name="T7" fmla="*/ 0 h 94"/>
              <a:gd name="T8" fmla="*/ 31 w 98"/>
              <a:gd name="T9" fmla="*/ 5 h 94"/>
              <a:gd name="T10" fmla="*/ 31 w 98"/>
              <a:gd name="T11" fmla="*/ 5 h 94"/>
              <a:gd name="T12" fmla="*/ 31 w 98"/>
              <a:gd name="T13" fmla="*/ 5 h 94"/>
              <a:gd name="T14" fmla="*/ 31 w 98"/>
              <a:gd name="T15" fmla="*/ 5 h 94"/>
              <a:gd name="T16" fmla="*/ 40 w 98"/>
              <a:gd name="T17" fmla="*/ 18 h 94"/>
              <a:gd name="T18" fmla="*/ 45 w 98"/>
              <a:gd name="T19" fmla="*/ 32 h 94"/>
              <a:gd name="T20" fmla="*/ 45 w 98"/>
              <a:gd name="T21" fmla="*/ 32 h 94"/>
              <a:gd name="T22" fmla="*/ 58 w 98"/>
              <a:gd name="T23" fmla="*/ 23 h 94"/>
              <a:gd name="T24" fmla="*/ 58 w 98"/>
              <a:gd name="T25" fmla="*/ 23 h 94"/>
              <a:gd name="T26" fmla="*/ 58 w 98"/>
              <a:gd name="T27" fmla="*/ 23 h 94"/>
              <a:gd name="T28" fmla="*/ 27 w 98"/>
              <a:gd name="T29" fmla="*/ 9 h 94"/>
              <a:gd name="T30" fmla="*/ 27 w 98"/>
              <a:gd name="T31" fmla="*/ 9 h 94"/>
              <a:gd name="T32" fmla="*/ 27 w 98"/>
              <a:gd name="T33" fmla="*/ 9 h 94"/>
              <a:gd name="T34" fmla="*/ 27 w 98"/>
              <a:gd name="T35" fmla="*/ 9 h 94"/>
              <a:gd name="T36" fmla="*/ 22 w 98"/>
              <a:gd name="T37" fmla="*/ 9 h 94"/>
              <a:gd name="T38" fmla="*/ 22 w 98"/>
              <a:gd name="T39" fmla="*/ 9 h 94"/>
              <a:gd name="T40" fmla="*/ 13 w 98"/>
              <a:gd name="T41" fmla="*/ 14 h 94"/>
              <a:gd name="T42" fmla="*/ 13 w 98"/>
              <a:gd name="T43" fmla="*/ 14 h 94"/>
              <a:gd name="T44" fmla="*/ 22 w 98"/>
              <a:gd name="T45" fmla="*/ 41 h 94"/>
              <a:gd name="T46" fmla="*/ 40 w 98"/>
              <a:gd name="T47" fmla="*/ 63 h 94"/>
              <a:gd name="T48" fmla="*/ 40 w 98"/>
              <a:gd name="T49" fmla="*/ 63 h 94"/>
              <a:gd name="T50" fmla="*/ 18 w 98"/>
              <a:gd name="T51" fmla="*/ 76 h 94"/>
              <a:gd name="T52" fmla="*/ 0 w 98"/>
              <a:gd name="T53" fmla="*/ 81 h 94"/>
              <a:gd name="T54" fmla="*/ 0 w 98"/>
              <a:gd name="T55" fmla="*/ 81 h 94"/>
              <a:gd name="T56" fmla="*/ 9 w 98"/>
              <a:gd name="T57" fmla="*/ 94 h 94"/>
              <a:gd name="T58" fmla="*/ 9 w 98"/>
              <a:gd name="T59" fmla="*/ 94 h 94"/>
              <a:gd name="T60" fmla="*/ 31 w 98"/>
              <a:gd name="T61" fmla="*/ 85 h 94"/>
              <a:gd name="T62" fmla="*/ 49 w 98"/>
              <a:gd name="T63" fmla="*/ 72 h 94"/>
              <a:gd name="T64" fmla="*/ 49 w 98"/>
              <a:gd name="T65" fmla="*/ 72 h 94"/>
              <a:gd name="T66" fmla="*/ 80 w 98"/>
              <a:gd name="T67" fmla="*/ 90 h 94"/>
              <a:gd name="T68" fmla="*/ 80 w 98"/>
              <a:gd name="T69" fmla="*/ 90 h 94"/>
              <a:gd name="T70" fmla="*/ 89 w 98"/>
              <a:gd name="T71" fmla="*/ 94 h 94"/>
              <a:gd name="T72" fmla="*/ 89 w 98"/>
              <a:gd name="T73" fmla="*/ 94 h 94"/>
              <a:gd name="T74" fmla="*/ 98 w 98"/>
              <a:gd name="T75" fmla="*/ 81 h 94"/>
              <a:gd name="T76" fmla="*/ 98 w 98"/>
              <a:gd name="T77" fmla="*/ 81 h 94"/>
              <a:gd name="T78" fmla="*/ 76 w 98"/>
              <a:gd name="T79" fmla="*/ 72 h 94"/>
              <a:gd name="T80" fmla="*/ 58 w 98"/>
              <a:gd name="T81" fmla="*/ 58 h 94"/>
              <a:gd name="T82" fmla="*/ 58 w 98"/>
              <a:gd name="T83" fmla="*/ 58 h 94"/>
              <a:gd name="T84" fmla="*/ 80 w 98"/>
              <a:gd name="T85" fmla="*/ 23 h 94"/>
              <a:gd name="T86" fmla="*/ 80 w 98"/>
              <a:gd name="T87" fmla="*/ 23 h 94"/>
              <a:gd name="T88" fmla="*/ 85 w 98"/>
              <a:gd name="T89" fmla="*/ 9 h 94"/>
              <a:gd name="T90" fmla="*/ 85 w 98"/>
              <a:gd name="T91" fmla="*/ 9 h 94"/>
              <a:gd name="T92" fmla="*/ 67 w 98"/>
              <a:gd name="T93" fmla="*/ 5 h 94"/>
              <a:gd name="T94" fmla="*/ 67 w 98"/>
              <a:gd name="T95" fmla="*/ 5 h 94"/>
              <a:gd name="T96" fmla="*/ 63 w 98"/>
              <a:gd name="T97" fmla="*/ 32 h 94"/>
              <a:gd name="T98" fmla="*/ 49 w 98"/>
              <a:gd name="T99" fmla="*/ 54 h 94"/>
              <a:gd name="T100" fmla="*/ 49 w 98"/>
              <a:gd name="T101" fmla="*/ 54 h 94"/>
              <a:gd name="T102" fmla="*/ 36 w 98"/>
              <a:gd name="T103" fmla="*/ 36 h 94"/>
              <a:gd name="T104" fmla="*/ 27 w 98"/>
              <a:gd name="T105" fmla="*/ 9 h 94"/>
              <a:gd name="T106" fmla="*/ 27 w 98"/>
              <a:gd name="T107" fmla="*/ 9 h 94"/>
              <a:gd name="T108" fmla="*/ 27 w 98"/>
              <a:gd name="T109" fmla="*/ 9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8" h="94">
                <a:moveTo>
                  <a:pt x="58" y="23"/>
                </a:moveTo>
                <a:lnTo>
                  <a:pt x="58" y="23"/>
                </a:lnTo>
                <a:lnTo>
                  <a:pt x="49" y="0"/>
                </a:lnTo>
                <a:lnTo>
                  <a:pt x="49" y="0"/>
                </a:lnTo>
                <a:lnTo>
                  <a:pt x="31" y="5"/>
                </a:lnTo>
                <a:lnTo>
                  <a:pt x="31" y="5"/>
                </a:lnTo>
                <a:lnTo>
                  <a:pt x="31" y="5"/>
                </a:lnTo>
                <a:lnTo>
                  <a:pt x="31" y="5"/>
                </a:lnTo>
                <a:lnTo>
                  <a:pt x="40" y="18"/>
                </a:lnTo>
                <a:lnTo>
                  <a:pt x="45" y="32"/>
                </a:lnTo>
                <a:lnTo>
                  <a:pt x="45" y="32"/>
                </a:lnTo>
                <a:lnTo>
                  <a:pt x="58" y="23"/>
                </a:lnTo>
                <a:lnTo>
                  <a:pt x="58" y="23"/>
                </a:lnTo>
                <a:lnTo>
                  <a:pt x="58" y="23"/>
                </a:lnTo>
                <a:close/>
                <a:moveTo>
                  <a:pt x="27" y="9"/>
                </a:moveTo>
                <a:lnTo>
                  <a:pt x="27" y="9"/>
                </a:lnTo>
                <a:lnTo>
                  <a:pt x="27" y="9"/>
                </a:lnTo>
                <a:lnTo>
                  <a:pt x="27" y="9"/>
                </a:lnTo>
                <a:lnTo>
                  <a:pt x="22" y="9"/>
                </a:lnTo>
                <a:lnTo>
                  <a:pt x="22" y="9"/>
                </a:lnTo>
                <a:lnTo>
                  <a:pt x="13" y="14"/>
                </a:lnTo>
                <a:lnTo>
                  <a:pt x="13" y="14"/>
                </a:lnTo>
                <a:lnTo>
                  <a:pt x="22" y="41"/>
                </a:lnTo>
                <a:lnTo>
                  <a:pt x="40" y="63"/>
                </a:lnTo>
                <a:lnTo>
                  <a:pt x="40" y="63"/>
                </a:lnTo>
                <a:lnTo>
                  <a:pt x="18" y="76"/>
                </a:lnTo>
                <a:lnTo>
                  <a:pt x="0" y="81"/>
                </a:lnTo>
                <a:lnTo>
                  <a:pt x="0" y="81"/>
                </a:lnTo>
                <a:lnTo>
                  <a:pt x="9" y="94"/>
                </a:lnTo>
                <a:lnTo>
                  <a:pt x="9" y="94"/>
                </a:lnTo>
                <a:lnTo>
                  <a:pt x="31" y="85"/>
                </a:lnTo>
                <a:lnTo>
                  <a:pt x="49" y="72"/>
                </a:lnTo>
                <a:lnTo>
                  <a:pt x="49" y="72"/>
                </a:lnTo>
                <a:lnTo>
                  <a:pt x="80" y="90"/>
                </a:lnTo>
                <a:lnTo>
                  <a:pt x="80" y="90"/>
                </a:lnTo>
                <a:lnTo>
                  <a:pt x="89" y="94"/>
                </a:lnTo>
                <a:lnTo>
                  <a:pt x="89" y="94"/>
                </a:lnTo>
                <a:lnTo>
                  <a:pt x="98" y="81"/>
                </a:lnTo>
                <a:lnTo>
                  <a:pt x="98" y="81"/>
                </a:lnTo>
                <a:lnTo>
                  <a:pt x="76" y="72"/>
                </a:lnTo>
                <a:lnTo>
                  <a:pt x="58" y="58"/>
                </a:lnTo>
                <a:lnTo>
                  <a:pt x="58" y="58"/>
                </a:lnTo>
                <a:lnTo>
                  <a:pt x="80" y="23"/>
                </a:lnTo>
                <a:lnTo>
                  <a:pt x="80" y="23"/>
                </a:lnTo>
                <a:lnTo>
                  <a:pt x="85" y="9"/>
                </a:lnTo>
                <a:lnTo>
                  <a:pt x="85" y="9"/>
                </a:lnTo>
                <a:lnTo>
                  <a:pt x="67" y="5"/>
                </a:lnTo>
                <a:lnTo>
                  <a:pt x="67" y="5"/>
                </a:lnTo>
                <a:lnTo>
                  <a:pt x="63" y="32"/>
                </a:lnTo>
                <a:lnTo>
                  <a:pt x="49" y="54"/>
                </a:lnTo>
                <a:lnTo>
                  <a:pt x="49" y="54"/>
                </a:lnTo>
                <a:lnTo>
                  <a:pt x="36" y="36"/>
                </a:lnTo>
                <a:lnTo>
                  <a:pt x="27" y="9"/>
                </a:lnTo>
                <a:lnTo>
                  <a:pt x="27" y="9"/>
                </a:lnTo>
                <a:lnTo>
                  <a:pt x="27" y="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9407525" y="2663031"/>
            <a:ext cx="155575" cy="155575"/>
          </a:xfrm>
          <a:custGeom>
            <a:avLst/>
            <a:gdLst>
              <a:gd name="T0" fmla="*/ 58 w 98"/>
              <a:gd name="T1" fmla="*/ 13 h 98"/>
              <a:gd name="T2" fmla="*/ 58 w 98"/>
              <a:gd name="T3" fmla="*/ 13 h 98"/>
              <a:gd name="T4" fmla="*/ 58 w 98"/>
              <a:gd name="T5" fmla="*/ 9 h 98"/>
              <a:gd name="T6" fmla="*/ 58 w 98"/>
              <a:gd name="T7" fmla="*/ 9 h 98"/>
              <a:gd name="T8" fmla="*/ 54 w 98"/>
              <a:gd name="T9" fmla="*/ 0 h 98"/>
              <a:gd name="T10" fmla="*/ 54 w 98"/>
              <a:gd name="T11" fmla="*/ 0 h 98"/>
              <a:gd name="T12" fmla="*/ 49 w 98"/>
              <a:gd name="T13" fmla="*/ 4 h 98"/>
              <a:gd name="T14" fmla="*/ 49 w 98"/>
              <a:gd name="T15" fmla="*/ 4 h 98"/>
              <a:gd name="T16" fmla="*/ 40 w 98"/>
              <a:gd name="T17" fmla="*/ 4 h 98"/>
              <a:gd name="T18" fmla="*/ 40 w 98"/>
              <a:gd name="T19" fmla="*/ 4 h 98"/>
              <a:gd name="T20" fmla="*/ 45 w 98"/>
              <a:gd name="T21" fmla="*/ 18 h 98"/>
              <a:gd name="T22" fmla="*/ 0 w 98"/>
              <a:gd name="T23" fmla="*/ 18 h 98"/>
              <a:gd name="T24" fmla="*/ 0 w 98"/>
              <a:gd name="T25" fmla="*/ 31 h 98"/>
              <a:gd name="T26" fmla="*/ 40 w 98"/>
              <a:gd name="T27" fmla="*/ 31 h 98"/>
              <a:gd name="T28" fmla="*/ 40 w 98"/>
              <a:gd name="T29" fmla="*/ 40 h 98"/>
              <a:gd name="T30" fmla="*/ 14 w 98"/>
              <a:gd name="T31" fmla="*/ 40 h 98"/>
              <a:gd name="T32" fmla="*/ 14 w 98"/>
              <a:gd name="T33" fmla="*/ 89 h 98"/>
              <a:gd name="T34" fmla="*/ 27 w 98"/>
              <a:gd name="T35" fmla="*/ 89 h 98"/>
              <a:gd name="T36" fmla="*/ 27 w 98"/>
              <a:gd name="T37" fmla="*/ 54 h 98"/>
              <a:gd name="T38" fmla="*/ 40 w 98"/>
              <a:gd name="T39" fmla="*/ 54 h 98"/>
              <a:gd name="T40" fmla="*/ 40 w 98"/>
              <a:gd name="T41" fmla="*/ 98 h 98"/>
              <a:gd name="T42" fmla="*/ 58 w 98"/>
              <a:gd name="T43" fmla="*/ 98 h 98"/>
              <a:gd name="T44" fmla="*/ 58 w 98"/>
              <a:gd name="T45" fmla="*/ 54 h 98"/>
              <a:gd name="T46" fmla="*/ 71 w 98"/>
              <a:gd name="T47" fmla="*/ 54 h 98"/>
              <a:gd name="T48" fmla="*/ 71 w 98"/>
              <a:gd name="T49" fmla="*/ 71 h 98"/>
              <a:gd name="T50" fmla="*/ 71 w 98"/>
              <a:gd name="T51" fmla="*/ 71 h 98"/>
              <a:gd name="T52" fmla="*/ 67 w 98"/>
              <a:gd name="T53" fmla="*/ 76 h 98"/>
              <a:gd name="T54" fmla="*/ 58 w 98"/>
              <a:gd name="T55" fmla="*/ 76 h 98"/>
              <a:gd name="T56" fmla="*/ 58 w 98"/>
              <a:gd name="T57" fmla="*/ 76 h 98"/>
              <a:gd name="T58" fmla="*/ 63 w 98"/>
              <a:gd name="T59" fmla="*/ 89 h 98"/>
              <a:gd name="T60" fmla="*/ 63 w 98"/>
              <a:gd name="T61" fmla="*/ 89 h 98"/>
              <a:gd name="T62" fmla="*/ 80 w 98"/>
              <a:gd name="T63" fmla="*/ 89 h 98"/>
              <a:gd name="T64" fmla="*/ 85 w 98"/>
              <a:gd name="T65" fmla="*/ 85 h 98"/>
              <a:gd name="T66" fmla="*/ 85 w 98"/>
              <a:gd name="T67" fmla="*/ 80 h 98"/>
              <a:gd name="T68" fmla="*/ 85 w 98"/>
              <a:gd name="T69" fmla="*/ 40 h 98"/>
              <a:gd name="T70" fmla="*/ 58 w 98"/>
              <a:gd name="T71" fmla="*/ 40 h 98"/>
              <a:gd name="T72" fmla="*/ 58 w 98"/>
              <a:gd name="T73" fmla="*/ 31 h 98"/>
              <a:gd name="T74" fmla="*/ 98 w 98"/>
              <a:gd name="T75" fmla="*/ 31 h 98"/>
              <a:gd name="T76" fmla="*/ 98 w 98"/>
              <a:gd name="T77" fmla="*/ 18 h 98"/>
              <a:gd name="T78" fmla="*/ 49 w 98"/>
              <a:gd name="T79" fmla="*/ 18 h 98"/>
              <a:gd name="T80" fmla="*/ 49 w 98"/>
              <a:gd name="T81" fmla="*/ 18 h 98"/>
              <a:gd name="T82" fmla="*/ 58 w 98"/>
              <a:gd name="T83" fmla="*/ 13 h 98"/>
              <a:gd name="T84" fmla="*/ 58 w 98"/>
              <a:gd name="T85" fmla="*/ 13 h 98"/>
              <a:gd name="T86" fmla="*/ 58 w 98"/>
              <a:gd name="T87" fmla="*/ 1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8" h="98">
                <a:moveTo>
                  <a:pt x="58" y="13"/>
                </a:moveTo>
                <a:lnTo>
                  <a:pt x="58" y="13"/>
                </a:lnTo>
                <a:lnTo>
                  <a:pt x="58" y="9"/>
                </a:lnTo>
                <a:lnTo>
                  <a:pt x="58" y="9"/>
                </a:lnTo>
                <a:lnTo>
                  <a:pt x="54" y="0"/>
                </a:lnTo>
                <a:lnTo>
                  <a:pt x="54" y="0"/>
                </a:lnTo>
                <a:lnTo>
                  <a:pt x="49" y="4"/>
                </a:lnTo>
                <a:lnTo>
                  <a:pt x="49" y="4"/>
                </a:lnTo>
                <a:lnTo>
                  <a:pt x="40" y="4"/>
                </a:lnTo>
                <a:lnTo>
                  <a:pt x="40" y="4"/>
                </a:lnTo>
                <a:lnTo>
                  <a:pt x="45" y="18"/>
                </a:lnTo>
                <a:lnTo>
                  <a:pt x="0" y="18"/>
                </a:lnTo>
                <a:lnTo>
                  <a:pt x="0" y="31"/>
                </a:lnTo>
                <a:lnTo>
                  <a:pt x="40" y="31"/>
                </a:lnTo>
                <a:lnTo>
                  <a:pt x="40" y="40"/>
                </a:lnTo>
                <a:lnTo>
                  <a:pt x="14" y="40"/>
                </a:lnTo>
                <a:lnTo>
                  <a:pt x="14" y="89"/>
                </a:lnTo>
                <a:lnTo>
                  <a:pt x="27" y="89"/>
                </a:lnTo>
                <a:lnTo>
                  <a:pt x="27" y="54"/>
                </a:lnTo>
                <a:lnTo>
                  <a:pt x="40" y="54"/>
                </a:lnTo>
                <a:lnTo>
                  <a:pt x="40" y="98"/>
                </a:lnTo>
                <a:lnTo>
                  <a:pt x="58" y="98"/>
                </a:lnTo>
                <a:lnTo>
                  <a:pt x="58" y="54"/>
                </a:lnTo>
                <a:lnTo>
                  <a:pt x="71" y="54"/>
                </a:lnTo>
                <a:lnTo>
                  <a:pt x="71" y="71"/>
                </a:lnTo>
                <a:lnTo>
                  <a:pt x="71" y="71"/>
                </a:lnTo>
                <a:lnTo>
                  <a:pt x="67" y="76"/>
                </a:lnTo>
                <a:lnTo>
                  <a:pt x="58" y="76"/>
                </a:lnTo>
                <a:lnTo>
                  <a:pt x="58" y="76"/>
                </a:lnTo>
                <a:lnTo>
                  <a:pt x="63" y="89"/>
                </a:lnTo>
                <a:lnTo>
                  <a:pt x="63" y="89"/>
                </a:lnTo>
                <a:lnTo>
                  <a:pt x="80" y="89"/>
                </a:lnTo>
                <a:lnTo>
                  <a:pt x="85" y="85"/>
                </a:lnTo>
                <a:lnTo>
                  <a:pt x="85" y="80"/>
                </a:lnTo>
                <a:lnTo>
                  <a:pt x="85" y="40"/>
                </a:lnTo>
                <a:lnTo>
                  <a:pt x="58" y="40"/>
                </a:lnTo>
                <a:lnTo>
                  <a:pt x="58" y="31"/>
                </a:lnTo>
                <a:lnTo>
                  <a:pt x="98" y="31"/>
                </a:lnTo>
                <a:lnTo>
                  <a:pt x="98" y="18"/>
                </a:lnTo>
                <a:lnTo>
                  <a:pt x="49" y="18"/>
                </a:lnTo>
                <a:lnTo>
                  <a:pt x="49" y="18"/>
                </a:lnTo>
                <a:lnTo>
                  <a:pt x="58" y="13"/>
                </a:lnTo>
                <a:lnTo>
                  <a:pt x="58" y="13"/>
                </a:lnTo>
                <a:lnTo>
                  <a:pt x="58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6356350" y="3023393"/>
            <a:ext cx="149225" cy="149225"/>
          </a:xfrm>
          <a:custGeom>
            <a:avLst/>
            <a:gdLst>
              <a:gd name="T0" fmla="*/ 54 w 94"/>
              <a:gd name="T1" fmla="*/ 54 h 94"/>
              <a:gd name="T2" fmla="*/ 54 w 94"/>
              <a:gd name="T3" fmla="*/ 54 h 94"/>
              <a:gd name="T4" fmla="*/ 49 w 94"/>
              <a:gd name="T5" fmla="*/ 54 h 94"/>
              <a:gd name="T6" fmla="*/ 40 w 94"/>
              <a:gd name="T7" fmla="*/ 63 h 94"/>
              <a:gd name="T8" fmla="*/ 0 w 94"/>
              <a:gd name="T9" fmla="*/ 72 h 94"/>
              <a:gd name="T10" fmla="*/ 40 w 94"/>
              <a:gd name="T11" fmla="*/ 94 h 94"/>
              <a:gd name="T12" fmla="*/ 54 w 94"/>
              <a:gd name="T13" fmla="*/ 72 h 94"/>
              <a:gd name="T14" fmla="*/ 94 w 94"/>
              <a:gd name="T15" fmla="*/ 63 h 94"/>
              <a:gd name="T16" fmla="*/ 54 w 94"/>
              <a:gd name="T17" fmla="*/ 58 h 94"/>
              <a:gd name="T18" fmla="*/ 54 w 94"/>
              <a:gd name="T19" fmla="*/ 54 h 94"/>
              <a:gd name="T20" fmla="*/ 54 w 94"/>
              <a:gd name="T21" fmla="*/ 54 h 94"/>
              <a:gd name="T22" fmla="*/ 9 w 94"/>
              <a:gd name="T23" fmla="*/ 41 h 94"/>
              <a:gd name="T24" fmla="*/ 5 w 94"/>
              <a:gd name="T25" fmla="*/ 45 h 94"/>
              <a:gd name="T26" fmla="*/ 9 w 94"/>
              <a:gd name="T27" fmla="*/ 54 h 94"/>
              <a:gd name="T28" fmla="*/ 18 w 94"/>
              <a:gd name="T29" fmla="*/ 54 h 94"/>
              <a:gd name="T30" fmla="*/ 45 w 94"/>
              <a:gd name="T31" fmla="*/ 45 h 94"/>
              <a:gd name="T32" fmla="*/ 45 w 94"/>
              <a:gd name="T33" fmla="*/ 32 h 94"/>
              <a:gd name="T34" fmla="*/ 22 w 94"/>
              <a:gd name="T35" fmla="*/ 27 h 94"/>
              <a:gd name="T36" fmla="*/ 45 w 94"/>
              <a:gd name="T37" fmla="*/ 14 h 94"/>
              <a:gd name="T38" fmla="*/ 22 w 94"/>
              <a:gd name="T39" fmla="*/ 9 h 94"/>
              <a:gd name="T40" fmla="*/ 22 w 94"/>
              <a:gd name="T41" fmla="*/ 5 h 94"/>
              <a:gd name="T42" fmla="*/ 27 w 94"/>
              <a:gd name="T43" fmla="*/ 0 h 94"/>
              <a:gd name="T44" fmla="*/ 22 w 94"/>
              <a:gd name="T45" fmla="*/ 0 h 94"/>
              <a:gd name="T46" fmla="*/ 9 w 94"/>
              <a:gd name="T47" fmla="*/ 0 h 94"/>
              <a:gd name="T48" fmla="*/ 9 w 94"/>
              <a:gd name="T49" fmla="*/ 36 h 94"/>
              <a:gd name="T50" fmla="*/ 9 w 94"/>
              <a:gd name="T51" fmla="*/ 41 h 94"/>
              <a:gd name="T52" fmla="*/ 58 w 94"/>
              <a:gd name="T53" fmla="*/ 54 h 94"/>
              <a:gd name="T54" fmla="*/ 76 w 94"/>
              <a:gd name="T55" fmla="*/ 54 h 94"/>
              <a:gd name="T56" fmla="*/ 89 w 94"/>
              <a:gd name="T57" fmla="*/ 49 h 94"/>
              <a:gd name="T58" fmla="*/ 94 w 94"/>
              <a:gd name="T59" fmla="*/ 36 h 94"/>
              <a:gd name="T60" fmla="*/ 80 w 94"/>
              <a:gd name="T61" fmla="*/ 32 h 94"/>
              <a:gd name="T62" fmla="*/ 76 w 94"/>
              <a:gd name="T63" fmla="*/ 41 h 94"/>
              <a:gd name="T64" fmla="*/ 62 w 94"/>
              <a:gd name="T65" fmla="*/ 41 h 94"/>
              <a:gd name="T66" fmla="*/ 62 w 94"/>
              <a:gd name="T67" fmla="*/ 41 h 94"/>
              <a:gd name="T68" fmla="*/ 62 w 94"/>
              <a:gd name="T69" fmla="*/ 32 h 94"/>
              <a:gd name="T70" fmla="*/ 89 w 94"/>
              <a:gd name="T71" fmla="*/ 18 h 94"/>
              <a:gd name="T72" fmla="*/ 89 w 94"/>
              <a:gd name="T73" fmla="*/ 14 h 94"/>
              <a:gd name="T74" fmla="*/ 76 w 94"/>
              <a:gd name="T75" fmla="*/ 5 h 94"/>
              <a:gd name="T76" fmla="*/ 76 w 94"/>
              <a:gd name="T77" fmla="*/ 5 h 94"/>
              <a:gd name="T78" fmla="*/ 62 w 94"/>
              <a:gd name="T79" fmla="*/ 18 h 94"/>
              <a:gd name="T80" fmla="*/ 62 w 94"/>
              <a:gd name="T81" fmla="*/ 9 h 94"/>
              <a:gd name="T82" fmla="*/ 62 w 94"/>
              <a:gd name="T83" fmla="*/ 5 h 94"/>
              <a:gd name="T84" fmla="*/ 62 w 94"/>
              <a:gd name="T85" fmla="*/ 0 h 94"/>
              <a:gd name="T86" fmla="*/ 58 w 94"/>
              <a:gd name="T87" fmla="*/ 0 h 94"/>
              <a:gd name="T88" fmla="*/ 49 w 94"/>
              <a:gd name="T89" fmla="*/ 45 h 94"/>
              <a:gd name="T90" fmla="*/ 49 w 94"/>
              <a:gd name="T91" fmla="*/ 49 h 94"/>
              <a:gd name="T92" fmla="*/ 58 w 94"/>
              <a:gd name="T93" fmla="*/ 5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4" h="94">
                <a:moveTo>
                  <a:pt x="54" y="54"/>
                </a:moveTo>
                <a:lnTo>
                  <a:pt x="54" y="54"/>
                </a:lnTo>
                <a:lnTo>
                  <a:pt x="54" y="54"/>
                </a:lnTo>
                <a:lnTo>
                  <a:pt x="54" y="54"/>
                </a:lnTo>
                <a:lnTo>
                  <a:pt x="49" y="54"/>
                </a:lnTo>
                <a:lnTo>
                  <a:pt x="49" y="54"/>
                </a:lnTo>
                <a:lnTo>
                  <a:pt x="40" y="54"/>
                </a:lnTo>
                <a:lnTo>
                  <a:pt x="40" y="63"/>
                </a:lnTo>
                <a:lnTo>
                  <a:pt x="0" y="63"/>
                </a:lnTo>
                <a:lnTo>
                  <a:pt x="0" y="72"/>
                </a:lnTo>
                <a:lnTo>
                  <a:pt x="40" y="72"/>
                </a:lnTo>
                <a:lnTo>
                  <a:pt x="40" y="94"/>
                </a:lnTo>
                <a:lnTo>
                  <a:pt x="54" y="94"/>
                </a:lnTo>
                <a:lnTo>
                  <a:pt x="54" y="72"/>
                </a:lnTo>
                <a:lnTo>
                  <a:pt x="94" y="72"/>
                </a:lnTo>
                <a:lnTo>
                  <a:pt x="94" y="63"/>
                </a:lnTo>
                <a:lnTo>
                  <a:pt x="54" y="63"/>
                </a:lnTo>
                <a:lnTo>
                  <a:pt x="54" y="58"/>
                </a:lnTo>
                <a:lnTo>
                  <a:pt x="54" y="58"/>
                </a:lnTo>
                <a:lnTo>
                  <a:pt x="54" y="54"/>
                </a:lnTo>
                <a:lnTo>
                  <a:pt x="54" y="54"/>
                </a:lnTo>
                <a:lnTo>
                  <a:pt x="54" y="54"/>
                </a:lnTo>
                <a:close/>
                <a:moveTo>
                  <a:pt x="9" y="41"/>
                </a:moveTo>
                <a:lnTo>
                  <a:pt x="9" y="41"/>
                </a:lnTo>
                <a:lnTo>
                  <a:pt x="5" y="45"/>
                </a:lnTo>
                <a:lnTo>
                  <a:pt x="5" y="45"/>
                </a:lnTo>
                <a:lnTo>
                  <a:pt x="9" y="54"/>
                </a:lnTo>
                <a:lnTo>
                  <a:pt x="9" y="54"/>
                </a:lnTo>
                <a:lnTo>
                  <a:pt x="18" y="54"/>
                </a:lnTo>
                <a:lnTo>
                  <a:pt x="18" y="54"/>
                </a:lnTo>
                <a:lnTo>
                  <a:pt x="45" y="45"/>
                </a:lnTo>
                <a:lnTo>
                  <a:pt x="45" y="45"/>
                </a:lnTo>
                <a:lnTo>
                  <a:pt x="45" y="32"/>
                </a:lnTo>
                <a:lnTo>
                  <a:pt x="45" y="32"/>
                </a:lnTo>
                <a:lnTo>
                  <a:pt x="22" y="41"/>
                </a:lnTo>
                <a:lnTo>
                  <a:pt x="22" y="27"/>
                </a:lnTo>
                <a:lnTo>
                  <a:pt x="45" y="27"/>
                </a:lnTo>
                <a:lnTo>
                  <a:pt x="45" y="14"/>
                </a:lnTo>
                <a:lnTo>
                  <a:pt x="22" y="14"/>
                </a:lnTo>
                <a:lnTo>
                  <a:pt x="22" y="9"/>
                </a:lnTo>
                <a:lnTo>
                  <a:pt x="22" y="9"/>
                </a:lnTo>
                <a:lnTo>
                  <a:pt x="22" y="5"/>
                </a:lnTo>
                <a:lnTo>
                  <a:pt x="22" y="5"/>
                </a:lnTo>
                <a:lnTo>
                  <a:pt x="27" y="0"/>
                </a:lnTo>
                <a:lnTo>
                  <a:pt x="27" y="0"/>
                </a:lnTo>
                <a:lnTo>
                  <a:pt x="22" y="0"/>
                </a:lnTo>
                <a:lnTo>
                  <a:pt x="22" y="0"/>
                </a:lnTo>
                <a:lnTo>
                  <a:pt x="9" y="0"/>
                </a:lnTo>
                <a:lnTo>
                  <a:pt x="9" y="36"/>
                </a:lnTo>
                <a:lnTo>
                  <a:pt x="9" y="36"/>
                </a:lnTo>
                <a:lnTo>
                  <a:pt x="9" y="41"/>
                </a:lnTo>
                <a:lnTo>
                  <a:pt x="9" y="41"/>
                </a:lnTo>
                <a:lnTo>
                  <a:pt x="9" y="41"/>
                </a:lnTo>
                <a:close/>
                <a:moveTo>
                  <a:pt x="58" y="54"/>
                </a:moveTo>
                <a:lnTo>
                  <a:pt x="76" y="54"/>
                </a:lnTo>
                <a:lnTo>
                  <a:pt x="76" y="54"/>
                </a:lnTo>
                <a:lnTo>
                  <a:pt x="85" y="54"/>
                </a:lnTo>
                <a:lnTo>
                  <a:pt x="89" y="49"/>
                </a:lnTo>
                <a:lnTo>
                  <a:pt x="89" y="45"/>
                </a:lnTo>
                <a:lnTo>
                  <a:pt x="94" y="36"/>
                </a:lnTo>
                <a:lnTo>
                  <a:pt x="94" y="36"/>
                </a:lnTo>
                <a:lnTo>
                  <a:pt x="80" y="32"/>
                </a:lnTo>
                <a:lnTo>
                  <a:pt x="80" y="32"/>
                </a:lnTo>
                <a:lnTo>
                  <a:pt x="76" y="41"/>
                </a:lnTo>
                <a:lnTo>
                  <a:pt x="71" y="41"/>
                </a:lnTo>
                <a:lnTo>
                  <a:pt x="62" y="41"/>
                </a:lnTo>
                <a:lnTo>
                  <a:pt x="62" y="41"/>
                </a:lnTo>
                <a:lnTo>
                  <a:pt x="62" y="41"/>
                </a:lnTo>
                <a:lnTo>
                  <a:pt x="62" y="36"/>
                </a:lnTo>
                <a:lnTo>
                  <a:pt x="62" y="32"/>
                </a:lnTo>
                <a:lnTo>
                  <a:pt x="62" y="32"/>
                </a:lnTo>
                <a:lnTo>
                  <a:pt x="89" y="18"/>
                </a:lnTo>
                <a:lnTo>
                  <a:pt x="89" y="18"/>
                </a:lnTo>
                <a:lnTo>
                  <a:pt x="89" y="14"/>
                </a:lnTo>
                <a:lnTo>
                  <a:pt x="89" y="14"/>
                </a:lnTo>
                <a:lnTo>
                  <a:pt x="76" y="5"/>
                </a:lnTo>
                <a:lnTo>
                  <a:pt x="76" y="5"/>
                </a:lnTo>
                <a:lnTo>
                  <a:pt x="76" y="5"/>
                </a:lnTo>
                <a:lnTo>
                  <a:pt x="76" y="5"/>
                </a:lnTo>
                <a:lnTo>
                  <a:pt x="62" y="18"/>
                </a:lnTo>
                <a:lnTo>
                  <a:pt x="62" y="9"/>
                </a:lnTo>
                <a:lnTo>
                  <a:pt x="62" y="9"/>
                </a:lnTo>
                <a:lnTo>
                  <a:pt x="62" y="5"/>
                </a:lnTo>
                <a:lnTo>
                  <a:pt x="62" y="5"/>
                </a:lnTo>
                <a:lnTo>
                  <a:pt x="62" y="0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lnTo>
                  <a:pt x="49" y="0"/>
                </a:lnTo>
                <a:lnTo>
                  <a:pt x="49" y="45"/>
                </a:lnTo>
                <a:lnTo>
                  <a:pt x="49" y="45"/>
                </a:lnTo>
                <a:lnTo>
                  <a:pt x="49" y="49"/>
                </a:lnTo>
                <a:lnTo>
                  <a:pt x="58" y="54"/>
                </a:lnTo>
                <a:lnTo>
                  <a:pt x="58" y="54"/>
                </a:lnTo>
                <a:lnTo>
                  <a:pt x="58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 noEditPoints="1"/>
          </p:cNvSpPr>
          <p:nvPr/>
        </p:nvSpPr>
        <p:spPr bwMode="auto">
          <a:xfrm>
            <a:off x="6526213" y="3023393"/>
            <a:ext cx="155575" cy="157162"/>
          </a:xfrm>
          <a:custGeom>
            <a:avLst/>
            <a:gdLst>
              <a:gd name="T0" fmla="*/ 27 w 98"/>
              <a:gd name="T1" fmla="*/ 23 h 99"/>
              <a:gd name="T2" fmla="*/ 27 w 98"/>
              <a:gd name="T3" fmla="*/ 32 h 99"/>
              <a:gd name="T4" fmla="*/ 40 w 98"/>
              <a:gd name="T5" fmla="*/ 32 h 99"/>
              <a:gd name="T6" fmla="*/ 40 w 98"/>
              <a:gd name="T7" fmla="*/ 23 h 99"/>
              <a:gd name="T8" fmla="*/ 58 w 98"/>
              <a:gd name="T9" fmla="*/ 23 h 99"/>
              <a:gd name="T10" fmla="*/ 58 w 98"/>
              <a:gd name="T11" fmla="*/ 32 h 99"/>
              <a:gd name="T12" fmla="*/ 71 w 98"/>
              <a:gd name="T13" fmla="*/ 32 h 99"/>
              <a:gd name="T14" fmla="*/ 71 w 98"/>
              <a:gd name="T15" fmla="*/ 23 h 99"/>
              <a:gd name="T16" fmla="*/ 98 w 98"/>
              <a:gd name="T17" fmla="*/ 23 h 99"/>
              <a:gd name="T18" fmla="*/ 98 w 98"/>
              <a:gd name="T19" fmla="*/ 14 h 99"/>
              <a:gd name="T20" fmla="*/ 71 w 98"/>
              <a:gd name="T21" fmla="*/ 14 h 99"/>
              <a:gd name="T22" fmla="*/ 71 w 98"/>
              <a:gd name="T23" fmla="*/ 9 h 99"/>
              <a:gd name="T24" fmla="*/ 71 w 98"/>
              <a:gd name="T25" fmla="*/ 9 h 99"/>
              <a:gd name="T26" fmla="*/ 71 w 98"/>
              <a:gd name="T27" fmla="*/ 0 h 99"/>
              <a:gd name="T28" fmla="*/ 71 w 98"/>
              <a:gd name="T29" fmla="*/ 0 h 99"/>
              <a:gd name="T30" fmla="*/ 71 w 98"/>
              <a:gd name="T31" fmla="*/ 0 h 99"/>
              <a:gd name="T32" fmla="*/ 71 w 98"/>
              <a:gd name="T33" fmla="*/ 0 h 99"/>
              <a:gd name="T34" fmla="*/ 67 w 98"/>
              <a:gd name="T35" fmla="*/ 0 h 99"/>
              <a:gd name="T36" fmla="*/ 67 w 98"/>
              <a:gd name="T37" fmla="*/ 0 h 99"/>
              <a:gd name="T38" fmla="*/ 58 w 98"/>
              <a:gd name="T39" fmla="*/ 0 h 99"/>
              <a:gd name="T40" fmla="*/ 58 w 98"/>
              <a:gd name="T41" fmla="*/ 14 h 99"/>
              <a:gd name="T42" fmla="*/ 40 w 98"/>
              <a:gd name="T43" fmla="*/ 14 h 99"/>
              <a:gd name="T44" fmla="*/ 40 w 98"/>
              <a:gd name="T45" fmla="*/ 9 h 99"/>
              <a:gd name="T46" fmla="*/ 40 w 98"/>
              <a:gd name="T47" fmla="*/ 9 h 99"/>
              <a:gd name="T48" fmla="*/ 40 w 98"/>
              <a:gd name="T49" fmla="*/ 0 h 99"/>
              <a:gd name="T50" fmla="*/ 40 w 98"/>
              <a:gd name="T51" fmla="*/ 0 h 99"/>
              <a:gd name="T52" fmla="*/ 40 w 98"/>
              <a:gd name="T53" fmla="*/ 0 h 99"/>
              <a:gd name="T54" fmla="*/ 40 w 98"/>
              <a:gd name="T55" fmla="*/ 0 h 99"/>
              <a:gd name="T56" fmla="*/ 40 w 98"/>
              <a:gd name="T57" fmla="*/ 0 h 99"/>
              <a:gd name="T58" fmla="*/ 40 w 98"/>
              <a:gd name="T59" fmla="*/ 0 h 99"/>
              <a:gd name="T60" fmla="*/ 27 w 98"/>
              <a:gd name="T61" fmla="*/ 0 h 99"/>
              <a:gd name="T62" fmla="*/ 27 w 98"/>
              <a:gd name="T63" fmla="*/ 14 h 99"/>
              <a:gd name="T64" fmla="*/ 0 w 98"/>
              <a:gd name="T65" fmla="*/ 14 h 99"/>
              <a:gd name="T66" fmla="*/ 0 w 98"/>
              <a:gd name="T67" fmla="*/ 23 h 99"/>
              <a:gd name="T68" fmla="*/ 27 w 98"/>
              <a:gd name="T69" fmla="*/ 23 h 99"/>
              <a:gd name="T70" fmla="*/ 27 w 98"/>
              <a:gd name="T71" fmla="*/ 23 h 99"/>
              <a:gd name="T72" fmla="*/ 49 w 98"/>
              <a:gd name="T73" fmla="*/ 99 h 99"/>
              <a:gd name="T74" fmla="*/ 49 w 98"/>
              <a:gd name="T75" fmla="*/ 49 h 99"/>
              <a:gd name="T76" fmla="*/ 71 w 98"/>
              <a:gd name="T77" fmla="*/ 49 h 99"/>
              <a:gd name="T78" fmla="*/ 71 w 98"/>
              <a:gd name="T79" fmla="*/ 67 h 99"/>
              <a:gd name="T80" fmla="*/ 71 w 98"/>
              <a:gd name="T81" fmla="*/ 67 h 99"/>
              <a:gd name="T82" fmla="*/ 67 w 98"/>
              <a:gd name="T83" fmla="*/ 72 h 99"/>
              <a:gd name="T84" fmla="*/ 58 w 98"/>
              <a:gd name="T85" fmla="*/ 72 h 99"/>
              <a:gd name="T86" fmla="*/ 58 w 98"/>
              <a:gd name="T87" fmla="*/ 72 h 99"/>
              <a:gd name="T88" fmla="*/ 54 w 98"/>
              <a:gd name="T89" fmla="*/ 72 h 99"/>
              <a:gd name="T90" fmla="*/ 54 w 98"/>
              <a:gd name="T91" fmla="*/ 72 h 99"/>
              <a:gd name="T92" fmla="*/ 58 w 98"/>
              <a:gd name="T93" fmla="*/ 85 h 99"/>
              <a:gd name="T94" fmla="*/ 58 w 98"/>
              <a:gd name="T95" fmla="*/ 85 h 99"/>
              <a:gd name="T96" fmla="*/ 80 w 98"/>
              <a:gd name="T97" fmla="*/ 81 h 99"/>
              <a:gd name="T98" fmla="*/ 80 w 98"/>
              <a:gd name="T99" fmla="*/ 81 h 99"/>
              <a:gd name="T100" fmla="*/ 85 w 98"/>
              <a:gd name="T101" fmla="*/ 81 h 99"/>
              <a:gd name="T102" fmla="*/ 85 w 98"/>
              <a:gd name="T103" fmla="*/ 72 h 99"/>
              <a:gd name="T104" fmla="*/ 85 w 98"/>
              <a:gd name="T105" fmla="*/ 36 h 99"/>
              <a:gd name="T106" fmla="*/ 9 w 98"/>
              <a:gd name="T107" fmla="*/ 36 h 99"/>
              <a:gd name="T108" fmla="*/ 9 w 98"/>
              <a:gd name="T109" fmla="*/ 49 h 99"/>
              <a:gd name="T110" fmla="*/ 36 w 98"/>
              <a:gd name="T111" fmla="*/ 49 h 99"/>
              <a:gd name="T112" fmla="*/ 36 w 98"/>
              <a:gd name="T113" fmla="*/ 99 h 99"/>
              <a:gd name="T114" fmla="*/ 49 w 98"/>
              <a:gd name="T115" fmla="*/ 99 h 99"/>
              <a:gd name="T116" fmla="*/ 49 w 98"/>
              <a:gd name="T117" fmla="*/ 9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8" h="99">
                <a:moveTo>
                  <a:pt x="27" y="23"/>
                </a:moveTo>
                <a:lnTo>
                  <a:pt x="27" y="32"/>
                </a:lnTo>
                <a:lnTo>
                  <a:pt x="40" y="32"/>
                </a:lnTo>
                <a:lnTo>
                  <a:pt x="40" y="23"/>
                </a:lnTo>
                <a:lnTo>
                  <a:pt x="58" y="23"/>
                </a:lnTo>
                <a:lnTo>
                  <a:pt x="58" y="32"/>
                </a:lnTo>
                <a:lnTo>
                  <a:pt x="71" y="32"/>
                </a:lnTo>
                <a:lnTo>
                  <a:pt x="71" y="23"/>
                </a:lnTo>
                <a:lnTo>
                  <a:pt x="98" y="23"/>
                </a:lnTo>
                <a:lnTo>
                  <a:pt x="98" y="14"/>
                </a:lnTo>
                <a:lnTo>
                  <a:pt x="71" y="14"/>
                </a:lnTo>
                <a:lnTo>
                  <a:pt x="71" y="9"/>
                </a:lnTo>
                <a:lnTo>
                  <a:pt x="71" y="9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67" y="0"/>
                </a:lnTo>
                <a:lnTo>
                  <a:pt x="67" y="0"/>
                </a:lnTo>
                <a:lnTo>
                  <a:pt x="58" y="0"/>
                </a:lnTo>
                <a:lnTo>
                  <a:pt x="58" y="14"/>
                </a:lnTo>
                <a:lnTo>
                  <a:pt x="40" y="14"/>
                </a:lnTo>
                <a:lnTo>
                  <a:pt x="40" y="9"/>
                </a:lnTo>
                <a:lnTo>
                  <a:pt x="40" y="9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27" y="0"/>
                </a:lnTo>
                <a:lnTo>
                  <a:pt x="27" y="14"/>
                </a:lnTo>
                <a:lnTo>
                  <a:pt x="0" y="14"/>
                </a:lnTo>
                <a:lnTo>
                  <a:pt x="0" y="23"/>
                </a:lnTo>
                <a:lnTo>
                  <a:pt x="27" y="23"/>
                </a:lnTo>
                <a:lnTo>
                  <a:pt x="27" y="23"/>
                </a:lnTo>
                <a:close/>
                <a:moveTo>
                  <a:pt x="49" y="99"/>
                </a:moveTo>
                <a:lnTo>
                  <a:pt x="49" y="49"/>
                </a:lnTo>
                <a:lnTo>
                  <a:pt x="71" y="49"/>
                </a:lnTo>
                <a:lnTo>
                  <a:pt x="71" y="67"/>
                </a:lnTo>
                <a:lnTo>
                  <a:pt x="71" y="67"/>
                </a:lnTo>
                <a:lnTo>
                  <a:pt x="67" y="72"/>
                </a:lnTo>
                <a:lnTo>
                  <a:pt x="58" y="72"/>
                </a:lnTo>
                <a:lnTo>
                  <a:pt x="58" y="72"/>
                </a:lnTo>
                <a:lnTo>
                  <a:pt x="54" y="72"/>
                </a:lnTo>
                <a:lnTo>
                  <a:pt x="54" y="72"/>
                </a:lnTo>
                <a:lnTo>
                  <a:pt x="58" y="85"/>
                </a:lnTo>
                <a:lnTo>
                  <a:pt x="58" y="85"/>
                </a:lnTo>
                <a:lnTo>
                  <a:pt x="80" y="81"/>
                </a:lnTo>
                <a:lnTo>
                  <a:pt x="80" y="81"/>
                </a:lnTo>
                <a:lnTo>
                  <a:pt x="85" y="81"/>
                </a:lnTo>
                <a:lnTo>
                  <a:pt x="85" y="72"/>
                </a:lnTo>
                <a:lnTo>
                  <a:pt x="85" y="36"/>
                </a:lnTo>
                <a:lnTo>
                  <a:pt x="9" y="36"/>
                </a:lnTo>
                <a:lnTo>
                  <a:pt x="9" y="49"/>
                </a:lnTo>
                <a:lnTo>
                  <a:pt x="36" y="49"/>
                </a:lnTo>
                <a:lnTo>
                  <a:pt x="36" y="99"/>
                </a:lnTo>
                <a:lnTo>
                  <a:pt x="49" y="99"/>
                </a:lnTo>
                <a:lnTo>
                  <a:pt x="49" y="9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6696075" y="3023393"/>
            <a:ext cx="155575" cy="149225"/>
          </a:xfrm>
          <a:custGeom>
            <a:avLst/>
            <a:gdLst>
              <a:gd name="T0" fmla="*/ 49 w 98"/>
              <a:gd name="T1" fmla="*/ 18 h 94"/>
              <a:gd name="T2" fmla="*/ 54 w 98"/>
              <a:gd name="T3" fmla="*/ 14 h 94"/>
              <a:gd name="T4" fmla="*/ 54 w 98"/>
              <a:gd name="T5" fmla="*/ 14 h 94"/>
              <a:gd name="T6" fmla="*/ 40 w 98"/>
              <a:gd name="T7" fmla="*/ 9 h 94"/>
              <a:gd name="T8" fmla="*/ 36 w 98"/>
              <a:gd name="T9" fmla="*/ 36 h 94"/>
              <a:gd name="T10" fmla="*/ 27 w 98"/>
              <a:gd name="T11" fmla="*/ 27 h 94"/>
              <a:gd name="T12" fmla="*/ 27 w 98"/>
              <a:gd name="T13" fmla="*/ 9 h 94"/>
              <a:gd name="T14" fmla="*/ 27 w 98"/>
              <a:gd name="T15" fmla="*/ 5 h 94"/>
              <a:gd name="T16" fmla="*/ 27 w 98"/>
              <a:gd name="T17" fmla="*/ 0 h 94"/>
              <a:gd name="T18" fmla="*/ 13 w 98"/>
              <a:gd name="T19" fmla="*/ 0 h 94"/>
              <a:gd name="T20" fmla="*/ 0 w 98"/>
              <a:gd name="T21" fmla="*/ 27 h 94"/>
              <a:gd name="T22" fmla="*/ 13 w 98"/>
              <a:gd name="T23" fmla="*/ 36 h 94"/>
              <a:gd name="T24" fmla="*/ 13 w 98"/>
              <a:gd name="T25" fmla="*/ 67 h 94"/>
              <a:gd name="T26" fmla="*/ 0 w 98"/>
              <a:gd name="T27" fmla="*/ 67 h 94"/>
              <a:gd name="T28" fmla="*/ 5 w 98"/>
              <a:gd name="T29" fmla="*/ 85 h 94"/>
              <a:gd name="T30" fmla="*/ 9 w 98"/>
              <a:gd name="T31" fmla="*/ 81 h 94"/>
              <a:gd name="T32" fmla="*/ 36 w 98"/>
              <a:gd name="T33" fmla="*/ 72 h 94"/>
              <a:gd name="T34" fmla="*/ 36 w 98"/>
              <a:gd name="T35" fmla="*/ 67 h 94"/>
              <a:gd name="T36" fmla="*/ 36 w 98"/>
              <a:gd name="T37" fmla="*/ 58 h 94"/>
              <a:gd name="T38" fmla="*/ 27 w 98"/>
              <a:gd name="T39" fmla="*/ 36 h 94"/>
              <a:gd name="T40" fmla="*/ 31 w 98"/>
              <a:gd name="T41" fmla="*/ 49 h 94"/>
              <a:gd name="T42" fmla="*/ 40 w 98"/>
              <a:gd name="T43" fmla="*/ 81 h 94"/>
              <a:gd name="T44" fmla="*/ 40 w 98"/>
              <a:gd name="T45" fmla="*/ 90 h 94"/>
              <a:gd name="T46" fmla="*/ 49 w 98"/>
              <a:gd name="T47" fmla="*/ 94 h 94"/>
              <a:gd name="T48" fmla="*/ 71 w 98"/>
              <a:gd name="T49" fmla="*/ 94 h 94"/>
              <a:gd name="T50" fmla="*/ 85 w 98"/>
              <a:gd name="T51" fmla="*/ 94 h 94"/>
              <a:gd name="T52" fmla="*/ 94 w 98"/>
              <a:gd name="T53" fmla="*/ 94 h 94"/>
              <a:gd name="T54" fmla="*/ 98 w 98"/>
              <a:gd name="T55" fmla="*/ 76 h 94"/>
              <a:gd name="T56" fmla="*/ 85 w 98"/>
              <a:gd name="T57" fmla="*/ 72 h 94"/>
              <a:gd name="T58" fmla="*/ 80 w 98"/>
              <a:gd name="T59" fmla="*/ 81 h 94"/>
              <a:gd name="T60" fmla="*/ 63 w 98"/>
              <a:gd name="T61" fmla="*/ 85 h 94"/>
              <a:gd name="T62" fmla="*/ 54 w 98"/>
              <a:gd name="T63" fmla="*/ 81 h 94"/>
              <a:gd name="T64" fmla="*/ 49 w 98"/>
              <a:gd name="T65" fmla="*/ 45 h 94"/>
              <a:gd name="T66" fmla="*/ 58 w 98"/>
              <a:gd name="T67" fmla="*/ 76 h 94"/>
              <a:gd name="T68" fmla="*/ 71 w 98"/>
              <a:gd name="T69" fmla="*/ 36 h 94"/>
              <a:gd name="T70" fmla="*/ 76 w 98"/>
              <a:gd name="T71" fmla="*/ 54 h 94"/>
              <a:gd name="T72" fmla="*/ 76 w 98"/>
              <a:gd name="T73" fmla="*/ 58 h 94"/>
              <a:gd name="T74" fmla="*/ 71 w 98"/>
              <a:gd name="T75" fmla="*/ 58 h 94"/>
              <a:gd name="T76" fmla="*/ 76 w 98"/>
              <a:gd name="T77" fmla="*/ 72 h 94"/>
              <a:gd name="T78" fmla="*/ 89 w 98"/>
              <a:gd name="T79" fmla="*/ 63 h 94"/>
              <a:gd name="T80" fmla="*/ 89 w 98"/>
              <a:gd name="T81" fmla="*/ 18 h 94"/>
              <a:gd name="T82" fmla="*/ 71 w 98"/>
              <a:gd name="T83" fmla="*/ 9 h 94"/>
              <a:gd name="T84" fmla="*/ 71 w 98"/>
              <a:gd name="T85" fmla="*/ 5 h 94"/>
              <a:gd name="T86" fmla="*/ 71 w 98"/>
              <a:gd name="T87" fmla="*/ 0 h 94"/>
              <a:gd name="T88" fmla="*/ 67 w 98"/>
              <a:gd name="T89" fmla="*/ 0 h 94"/>
              <a:gd name="T90" fmla="*/ 63 w 98"/>
              <a:gd name="T91" fmla="*/ 0 h 94"/>
              <a:gd name="T92" fmla="*/ 58 w 98"/>
              <a:gd name="T93" fmla="*/ 27 h 94"/>
              <a:gd name="T94" fmla="*/ 49 w 98"/>
              <a:gd name="T95" fmla="*/ 32 h 94"/>
              <a:gd name="T96" fmla="*/ 49 w 98"/>
              <a:gd name="T97" fmla="*/ 1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8" h="94">
                <a:moveTo>
                  <a:pt x="49" y="18"/>
                </a:moveTo>
                <a:lnTo>
                  <a:pt x="49" y="18"/>
                </a:lnTo>
                <a:lnTo>
                  <a:pt x="54" y="14"/>
                </a:lnTo>
                <a:lnTo>
                  <a:pt x="54" y="14"/>
                </a:lnTo>
                <a:lnTo>
                  <a:pt x="54" y="14"/>
                </a:lnTo>
                <a:lnTo>
                  <a:pt x="54" y="14"/>
                </a:lnTo>
                <a:lnTo>
                  <a:pt x="45" y="9"/>
                </a:lnTo>
                <a:lnTo>
                  <a:pt x="40" y="9"/>
                </a:lnTo>
                <a:lnTo>
                  <a:pt x="40" y="36"/>
                </a:lnTo>
                <a:lnTo>
                  <a:pt x="36" y="36"/>
                </a:lnTo>
                <a:lnTo>
                  <a:pt x="36" y="27"/>
                </a:lnTo>
                <a:lnTo>
                  <a:pt x="27" y="27"/>
                </a:lnTo>
                <a:lnTo>
                  <a:pt x="27" y="9"/>
                </a:lnTo>
                <a:lnTo>
                  <a:pt x="27" y="9"/>
                </a:lnTo>
                <a:lnTo>
                  <a:pt x="27" y="5"/>
                </a:lnTo>
                <a:lnTo>
                  <a:pt x="27" y="5"/>
                </a:lnTo>
                <a:lnTo>
                  <a:pt x="27" y="0"/>
                </a:lnTo>
                <a:lnTo>
                  <a:pt x="27" y="0"/>
                </a:lnTo>
                <a:lnTo>
                  <a:pt x="18" y="0"/>
                </a:lnTo>
                <a:lnTo>
                  <a:pt x="13" y="0"/>
                </a:lnTo>
                <a:lnTo>
                  <a:pt x="13" y="27"/>
                </a:lnTo>
                <a:lnTo>
                  <a:pt x="0" y="27"/>
                </a:lnTo>
                <a:lnTo>
                  <a:pt x="0" y="36"/>
                </a:lnTo>
                <a:lnTo>
                  <a:pt x="13" y="36"/>
                </a:lnTo>
                <a:lnTo>
                  <a:pt x="13" y="67"/>
                </a:lnTo>
                <a:lnTo>
                  <a:pt x="13" y="67"/>
                </a:lnTo>
                <a:lnTo>
                  <a:pt x="0" y="67"/>
                </a:lnTo>
                <a:lnTo>
                  <a:pt x="0" y="67"/>
                </a:lnTo>
                <a:lnTo>
                  <a:pt x="0" y="67"/>
                </a:lnTo>
                <a:lnTo>
                  <a:pt x="5" y="85"/>
                </a:lnTo>
                <a:lnTo>
                  <a:pt x="5" y="85"/>
                </a:lnTo>
                <a:lnTo>
                  <a:pt x="9" y="81"/>
                </a:lnTo>
                <a:lnTo>
                  <a:pt x="9" y="81"/>
                </a:lnTo>
                <a:lnTo>
                  <a:pt x="36" y="72"/>
                </a:lnTo>
                <a:lnTo>
                  <a:pt x="36" y="72"/>
                </a:lnTo>
                <a:lnTo>
                  <a:pt x="36" y="67"/>
                </a:lnTo>
                <a:lnTo>
                  <a:pt x="36" y="67"/>
                </a:lnTo>
                <a:lnTo>
                  <a:pt x="36" y="58"/>
                </a:lnTo>
                <a:lnTo>
                  <a:pt x="27" y="63"/>
                </a:lnTo>
                <a:lnTo>
                  <a:pt x="27" y="36"/>
                </a:lnTo>
                <a:lnTo>
                  <a:pt x="31" y="36"/>
                </a:lnTo>
                <a:lnTo>
                  <a:pt x="31" y="49"/>
                </a:lnTo>
                <a:lnTo>
                  <a:pt x="40" y="49"/>
                </a:lnTo>
                <a:lnTo>
                  <a:pt x="40" y="81"/>
                </a:lnTo>
                <a:lnTo>
                  <a:pt x="40" y="81"/>
                </a:lnTo>
                <a:lnTo>
                  <a:pt x="40" y="90"/>
                </a:lnTo>
                <a:lnTo>
                  <a:pt x="45" y="94"/>
                </a:lnTo>
                <a:lnTo>
                  <a:pt x="49" y="94"/>
                </a:lnTo>
                <a:lnTo>
                  <a:pt x="63" y="94"/>
                </a:lnTo>
                <a:lnTo>
                  <a:pt x="71" y="94"/>
                </a:lnTo>
                <a:lnTo>
                  <a:pt x="71" y="94"/>
                </a:lnTo>
                <a:lnTo>
                  <a:pt x="85" y="94"/>
                </a:lnTo>
                <a:lnTo>
                  <a:pt x="94" y="94"/>
                </a:lnTo>
                <a:lnTo>
                  <a:pt x="94" y="94"/>
                </a:lnTo>
                <a:lnTo>
                  <a:pt x="98" y="85"/>
                </a:lnTo>
                <a:lnTo>
                  <a:pt x="98" y="76"/>
                </a:lnTo>
                <a:lnTo>
                  <a:pt x="98" y="76"/>
                </a:lnTo>
                <a:lnTo>
                  <a:pt x="85" y="72"/>
                </a:lnTo>
                <a:lnTo>
                  <a:pt x="85" y="72"/>
                </a:lnTo>
                <a:lnTo>
                  <a:pt x="80" y="81"/>
                </a:lnTo>
                <a:lnTo>
                  <a:pt x="71" y="85"/>
                </a:lnTo>
                <a:lnTo>
                  <a:pt x="63" y="85"/>
                </a:lnTo>
                <a:lnTo>
                  <a:pt x="63" y="85"/>
                </a:lnTo>
                <a:lnTo>
                  <a:pt x="54" y="81"/>
                </a:lnTo>
                <a:lnTo>
                  <a:pt x="49" y="72"/>
                </a:lnTo>
                <a:lnTo>
                  <a:pt x="49" y="45"/>
                </a:lnTo>
                <a:lnTo>
                  <a:pt x="58" y="41"/>
                </a:lnTo>
                <a:lnTo>
                  <a:pt x="58" y="76"/>
                </a:lnTo>
                <a:lnTo>
                  <a:pt x="71" y="76"/>
                </a:lnTo>
                <a:lnTo>
                  <a:pt x="71" y="36"/>
                </a:lnTo>
                <a:lnTo>
                  <a:pt x="76" y="36"/>
                </a:lnTo>
                <a:lnTo>
                  <a:pt x="76" y="54"/>
                </a:lnTo>
                <a:lnTo>
                  <a:pt x="76" y="54"/>
                </a:lnTo>
                <a:lnTo>
                  <a:pt x="76" y="58"/>
                </a:lnTo>
                <a:lnTo>
                  <a:pt x="71" y="58"/>
                </a:lnTo>
                <a:lnTo>
                  <a:pt x="71" y="58"/>
                </a:lnTo>
                <a:lnTo>
                  <a:pt x="76" y="72"/>
                </a:lnTo>
                <a:lnTo>
                  <a:pt x="76" y="72"/>
                </a:lnTo>
                <a:lnTo>
                  <a:pt x="89" y="67"/>
                </a:lnTo>
                <a:lnTo>
                  <a:pt x="89" y="63"/>
                </a:lnTo>
                <a:lnTo>
                  <a:pt x="89" y="58"/>
                </a:lnTo>
                <a:lnTo>
                  <a:pt x="89" y="18"/>
                </a:lnTo>
                <a:lnTo>
                  <a:pt x="71" y="23"/>
                </a:lnTo>
                <a:lnTo>
                  <a:pt x="71" y="9"/>
                </a:lnTo>
                <a:lnTo>
                  <a:pt x="71" y="9"/>
                </a:lnTo>
                <a:lnTo>
                  <a:pt x="71" y="5"/>
                </a:lnTo>
                <a:lnTo>
                  <a:pt x="71" y="5"/>
                </a:lnTo>
                <a:lnTo>
                  <a:pt x="71" y="0"/>
                </a:lnTo>
                <a:lnTo>
                  <a:pt x="71" y="0"/>
                </a:lnTo>
                <a:lnTo>
                  <a:pt x="67" y="0"/>
                </a:lnTo>
                <a:lnTo>
                  <a:pt x="67" y="0"/>
                </a:lnTo>
                <a:lnTo>
                  <a:pt x="63" y="0"/>
                </a:lnTo>
                <a:lnTo>
                  <a:pt x="58" y="0"/>
                </a:lnTo>
                <a:lnTo>
                  <a:pt x="58" y="27"/>
                </a:lnTo>
                <a:lnTo>
                  <a:pt x="49" y="32"/>
                </a:lnTo>
                <a:lnTo>
                  <a:pt x="49" y="32"/>
                </a:lnTo>
                <a:lnTo>
                  <a:pt x="49" y="18"/>
                </a:lnTo>
                <a:lnTo>
                  <a:pt x="49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6880225" y="3031331"/>
            <a:ext cx="134937" cy="141287"/>
          </a:xfrm>
          <a:custGeom>
            <a:avLst/>
            <a:gdLst>
              <a:gd name="T0" fmla="*/ 85 w 85"/>
              <a:gd name="T1" fmla="*/ 89 h 89"/>
              <a:gd name="T2" fmla="*/ 85 w 85"/>
              <a:gd name="T3" fmla="*/ 76 h 89"/>
              <a:gd name="T4" fmla="*/ 13 w 85"/>
              <a:gd name="T5" fmla="*/ 76 h 89"/>
              <a:gd name="T6" fmla="*/ 13 w 85"/>
              <a:gd name="T7" fmla="*/ 9 h 89"/>
              <a:gd name="T8" fmla="*/ 80 w 85"/>
              <a:gd name="T9" fmla="*/ 9 h 89"/>
              <a:gd name="T10" fmla="*/ 80 w 85"/>
              <a:gd name="T11" fmla="*/ 0 h 89"/>
              <a:gd name="T12" fmla="*/ 0 w 85"/>
              <a:gd name="T13" fmla="*/ 0 h 89"/>
              <a:gd name="T14" fmla="*/ 0 w 85"/>
              <a:gd name="T15" fmla="*/ 89 h 89"/>
              <a:gd name="T16" fmla="*/ 85 w 85"/>
              <a:gd name="T17" fmla="*/ 89 h 89"/>
              <a:gd name="T18" fmla="*/ 85 w 85"/>
              <a:gd name="T19" fmla="*/ 89 h 89"/>
              <a:gd name="T20" fmla="*/ 71 w 85"/>
              <a:gd name="T21" fmla="*/ 67 h 89"/>
              <a:gd name="T22" fmla="*/ 71 w 85"/>
              <a:gd name="T23" fmla="*/ 67 h 89"/>
              <a:gd name="T24" fmla="*/ 76 w 85"/>
              <a:gd name="T25" fmla="*/ 67 h 89"/>
              <a:gd name="T26" fmla="*/ 76 w 85"/>
              <a:gd name="T27" fmla="*/ 67 h 89"/>
              <a:gd name="T28" fmla="*/ 58 w 85"/>
              <a:gd name="T29" fmla="*/ 44 h 89"/>
              <a:gd name="T30" fmla="*/ 58 w 85"/>
              <a:gd name="T31" fmla="*/ 44 h 89"/>
              <a:gd name="T32" fmla="*/ 67 w 85"/>
              <a:gd name="T33" fmla="*/ 27 h 89"/>
              <a:gd name="T34" fmla="*/ 67 w 85"/>
              <a:gd name="T35" fmla="*/ 27 h 89"/>
              <a:gd name="T36" fmla="*/ 71 w 85"/>
              <a:gd name="T37" fmla="*/ 22 h 89"/>
              <a:gd name="T38" fmla="*/ 71 w 85"/>
              <a:gd name="T39" fmla="*/ 22 h 89"/>
              <a:gd name="T40" fmla="*/ 58 w 85"/>
              <a:gd name="T41" fmla="*/ 13 h 89"/>
              <a:gd name="T42" fmla="*/ 58 w 85"/>
              <a:gd name="T43" fmla="*/ 13 h 89"/>
              <a:gd name="T44" fmla="*/ 45 w 85"/>
              <a:gd name="T45" fmla="*/ 36 h 89"/>
              <a:gd name="T46" fmla="*/ 45 w 85"/>
              <a:gd name="T47" fmla="*/ 36 h 89"/>
              <a:gd name="T48" fmla="*/ 31 w 85"/>
              <a:gd name="T49" fmla="*/ 22 h 89"/>
              <a:gd name="T50" fmla="*/ 31 w 85"/>
              <a:gd name="T51" fmla="*/ 22 h 89"/>
              <a:gd name="T52" fmla="*/ 27 w 85"/>
              <a:gd name="T53" fmla="*/ 18 h 89"/>
              <a:gd name="T54" fmla="*/ 27 w 85"/>
              <a:gd name="T55" fmla="*/ 18 h 89"/>
              <a:gd name="T56" fmla="*/ 22 w 85"/>
              <a:gd name="T57" fmla="*/ 18 h 89"/>
              <a:gd name="T58" fmla="*/ 22 w 85"/>
              <a:gd name="T59" fmla="*/ 18 h 89"/>
              <a:gd name="T60" fmla="*/ 18 w 85"/>
              <a:gd name="T61" fmla="*/ 27 h 89"/>
              <a:gd name="T62" fmla="*/ 18 w 85"/>
              <a:gd name="T63" fmla="*/ 27 h 89"/>
              <a:gd name="T64" fmla="*/ 36 w 85"/>
              <a:gd name="T65" fmla="*/ 44 h 89"/>
              <a:gd name="T66" fmla="*/ 36 w 85"/>
              <a:gd name="T67" fmla="*/ 44 h 89"/>
              <a:gd name="T68" fmla="*/ 13 w 85"/>
              <a:gd name="T69" fmla="*/ 67 h 89"/>
              <a:gd name="T70" fmla="*/ 13 w 85"/>
              <a:gd name="T71" fmla="*/ 67 h 89"/>
              <a:gd name="T72" fmla="*/ 27 w 85"/>
              <a:gd name="T73" fmla="*/ 76 h 89"/>
              <a:gd name="T74" fmla="*/ 27 w 85"/>
              <a:gd name="T75" fmla="*/ 76 h 89"/>
              <a:gd name="T76" fmla="*/ 49 w 85"/>
              <a:gd name="T77" fmla="*/ 53 h 89"/>
              <a:gd name="T78" fmla="*/ 49 w 85"/>
              <a:gd name="T79" fmla="*/ 53 h 89"/>
              <a:gd name="T80" fmla="*/ 62 w 85"/>
              <a:gd name="T81" fmla="*/ 76 h 89"/>
              <a:gd name="T82" fmla="*/ 62 w 85"/>
              <a:gd name="T83" fmla="*/ 76 h 89"/>
              <a:gd name="T84" fmla="*/ 71 w 85"/>
              <a:gd name="T85" fmla="*/ 67 h 89"/>
              <a:gd name="T86" fmla="*/ 71 w 85"/>
              <a:gd name="T87" fmla="*/ 67 h 89"/>
              <a:gd name="T88" fmla="*/ 71 w 85"/>
              <a:gd name="T89" fmla="*/ 67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5" h="89">
                <a:moveTo>
                  <a:pt x="85" y="89"/>
                </a:moveTo>
                <a:lnTo>
                  <a:pt x="85" y="76"/>
                </a:lnTo>
                <a:lnTo>
                  <a:pt x="13" y="76"/>
                </a:lnTo>
                <a:lnTo>
                  <a:pt x="13" y="9"/>
                </a:lnTo>
                <a:lnTo>
                  <a:pt x="80" y="9"/>
                </a:lnTo>
                <a:lnTo>
                  <a:pt x="80" y="0"/>
                </a:lnTo>
                <a:lnTo>
                  <a:pt x="0" y="0"/>
                </a:lnTo>
                <a:lnTo>
                  <a:pt x="0" y="89"/>
                </a:lnTo>
                <a:lnTo>
                  <a:pt x="85" y="89"/>
                </a:lnTo>
                <a:lnTo>
                  <a:pt x="85" y="89"/>
                </a:lnTo>
                <a:close/>
                <a:moveTo>
                  <a:pt x="71" y="67"/>
                </a:moveTo>
                <a:lnTo>
                  <a:pt x="71" y="67"/>
                </a:lnTo>
                <a:lnTo>
                  <a:pt x="76" y="67"/>
                </a:lnTo>
                <a:lnTo>
                  <a:pt x="76" y="67"/>
                </a:lnTo>
                <a:lnTo>
                  <a:pt x="58" y="44"/>
                </a:lnTo>
                <a:lnTo>
                  <a:pt x="58" y="44"/>
                </a:lnTo>
                <a:lnTo>
                  <a:pt x="67" y="27"/>
                </a:lnTo>
                <a:lnTo>
                  <a:pt x="67" y="27"/>
                </a:lnTo>
                <a:lnTo>
                  <a:pt x="71" y="22"/>
                </a:lnTo>
                <a:lnTo>
                  <a:pt x="71" y="22"/>
                </a:lnTo>
                <a:lnTo>
                  <a:pt x="58" y="13"/>
                </a:lnTo>
                <a:lnTo>
                  <a:pt x="58" y="13"/>
                </a:lnTo>
                <a:lnTo>
                  <a:pt x="45" y="36"/>
                </a:lnTo>
                <a:lnTo>
                  <a:pt x="45" y="36"/>
                </a:lnTo>
                <a:lnTo>
                  <a:pt x="31" y="22"/>
                </a:lnTo>
                <a:lnTo>
                  <a:pt x="31" y="22"/>
                </a:lnTo>
                <a:lnTo>
                  <a:pt x="27" y="18"/>
                </a:lnTo>
                <a:lnTo>
                  <a:pt x="27" y="18"/>
                </a:lnTo>
                <a:lnTo>
                  <a:pt x="22" y="18"/>
                </a:lnTo>
                <a:lnTo>
                  <a:pt x="22" y="18"/>
                </a:lnTo>
                <a:lnTo>
                  <a:pt x="18" y="27"/>
                </a:lnTo>
                <a:lnTo>
                  <a:pt x="18" y="27"/>
                </a:lnTo>
                <a:lnTo>
                  <a:pt x="36" y="44"/>
                </a:lnTo>
                <a:lnTo>
                  <a:pt x="36" y="44"/>
                </a:lnTo>
                <a:lnTo>
                  <a:pt x="13" y="67"/>
                </a:lnTo>
                <a:lnTo>
                  <a:pt x="13" y="67"/>
                </a:lnTo>
                <a:lnTo>
                  <a:pt x="27" y="76"/>
                </a:lnTo>
                <a:lnTo>
                  <a:pt x="27" y="76"/>
                </a:lnTo>
                <a:lnTo>
                  <a:pt x="49" y="53"/>
                </a:lnTo>
                <a:lnTo>
                  <a:pt x="49" y="53"/>
                </a:lnTo>
                <a:lnTo>
                  <a:pt x="62" y="76"/>
                </a:lnTo>
                <a:lnTo>
                  <a:pt x="62" y="76"/>
                </a:lnTo>
                <a:lnTo>
                  <a:pt x="71" y="67"/>
                </a:lnTo>
                <a:lnTo>
                  <a:pt x="71" y="67"/>
                </a:lnTo>
                <a:lnTo>
                  <a:pt x="71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/>
          </p:cNvSpPr>
          <p:nvPr/>
        </p:nvSpPr>
        <p:spPr bwMode="auto">
          <a:xfrm>
            <a:off x="4919663" y="4234656"/>
            <a:ext cx="2597150" cy="2406650"/>
          </a:xfrm>
          <a:custGeom>
            <a:avLst/>
            <a:gdLst>
              <a:gd name="T0" fmla="*/ 1596 w 1636"/>
              <a:gd name="T1" fmla="*/ 1169 h 1516"/>
              <a:gd name="T2" fmla="*/ 1610 w 1636"/>
              <a:gd name="T3" fmla="*/ 1133 h 1516"/>
              <a:gd name="T4" fmla="*/ 1632 w 1636"/>
              <a:gd name="T5" fmla="*/ 1079 h 1516"/>
              <a:gd name="T6" fmla="*/ 1601 w 1636"/>
              <a:gd name="T7" fmla="*/ 1021 h 1516"/>
              <a:gd name="T8" fmla="*/ 1574 w 1636"/>
              <a:gd name="T9" fmla="*/ 963 h 1516"/>
              <a:gd name="T10" fmla="*/ 1489 w 1636"/>
              <a:gd name="T11" fmla="*/ 946 h 1516"/>
              <a:gd name="T12" fmla="*/ 1422 w 1636"/>
              <a:gd name="T13" fmla="*/ 852 h 1516"/>
              <a:gd name="T14" fmla="*/ 1364 w 1636"/>
              <a:gd name="T15" fmla="*/ 821 h 1516"/>
              <a:gd name="T16" fmla="*/ 1378 w 1636"/>
              <a:gd name="T17" fmla="*/ 763 h 1516"/>
              <a:gd name="T18" fmla="*/ 1373 w 1636"/>
              <a:gd name="T19" fmla="*/ 714 h 1516"/>
              <a:gd name="T20" fmla="*/ 1302 w 1636"/>
              <a:gd name="T21" fmla="*/ 700 h 1516"/>
              <a:gd name="T22" fmla="*/ 1257 w 1636"/>
              <a:gd name="T23" fmla="*/ 754 h 1516"/>
              <a:gd name="T24" fmla="*/ 1226 w 1636"/>
              <a:gd name="T25" fmla="*/ 798 h 1516"/>
              <a:gd name="T26" fmla="*/ 1190 w 1636"/>
              <a:gd name="T27" fmla="*/ 816 h 1516"/>
              <a:gd name="T28" fmla="*/ 1115 w 1636"/>
              <a:gd name="T29" fmla="*/ 723 h 1516"/>
              <a:gd name="T30" fmla="*/ 1088 w 1636"/>
              <a:gd name="T31" fmla="*/ 575 h 1516"/>
              <a:gd name="T32" fmla="*/ 1043 w 1636"/>
              <a:gd name="T33" fmla="*/ 526 h 1516"/>
              <a:gd name="T34" fmla="*/ 905 w 1636"/>
              <a:gd name="T35" fmla="*/ 397 h 1516"/>
              <a:gd name="T36" fmla="*/ 887 w 1636"/>
              <a:gd name="T37" fmla="*/ 317 h 1516"/>
              <a:gd name="T38" fmla="*/ 825 w 1636"/>
              <a:gd name="T39" fmla="*/ 76 h 1516"/>
              <a:gd name="T40" fmla="*/ 780 w 1636"/>
              <a:gd name="T41" fmla="*/ 9 h 1516"/>
              <a:gd name="T42" fmla="*/ 700 w 1636"/>
              <a:gd name="T43" fmla="*/ 5 h 1516"/>
              <a:gd name="T44" fmla="*/ 584 w 1636"/>
              <a:gd name="T45" fmla="*/ 147 h 1516"/>
              <a:gd name="T46" fmla="*/ 526 w 1636"/>
              <a:gd name="T47" fmla="*/ 250 h 1516"/>
              <a:gd name="T48" fmla="*/ 499 w 1636"/>
              <a:gd name="T49" fmla="*/ 366 h 1516"/>
              <a:gd name="T50" fmla="*/ 468 w 1636"/>
              <a:gd name="T51" fmla="*/ 437 h 1516"/>
              <a:gd name="T52" fmla="*/ 472 w 1636"/>
              <a:gd name="T53" fmla="*/ 486 h 1516"/>
              <a:gd name="T54" fmla="*/ 432 w 1636"/>
              <a:gd name="T55" fmla="*/ 562 h 1516"/>
              <a:gd name="T56" fmla="*/ 397 w 1636"/>
              <a:gd name="T57" fmla="*/ 611 h 1516"/>
              <a:gd name="T58" fmla="*/ 383 w 1636"/>
              <a:gd name="T59" fmla="*/ 665 h 1516"/>
              <a:gd name="T60" fmla="*/ 352 w 1636"/>
              <a:gd name="T61" fmla="*/ 660 h 1516"/>
              <a:gd name="T62" fmla="*/ 285 w 1636"/>
              <a:gd name="T63" fmla="*/ 651 h 1516"/>
              <a:gd name="T64" fmla="*/ 236 w 1636"/>
              <a:gd name="T65" fmla="*/ 593 h 1516"/>
              <a:gd name="T66" fmla="*/ 205 w 1636"/>
              <a:gd name="T67" fmla="*/ 580 h 1516"/>
              <a:gd name="T68" fmla="*/ 187 w 1636"/>
              <a:gd name="T69" fmla="*/ 616 h 1516"/>
              <a:gd name="T70" fmla="*/ 232 w 1636"/>
              <a:gd name="T71" fmla="*/ 696 h 1516"/>
              <a:gd name="T72" fmla="*/ 303 w 1636"/>
              <a:gd name="T73" fmla="*/ 727 h 1516"/>
              <a:gd name="T74" fmla="*/ 303 w 1636"/>
              <a:gd name="T75" fmla="*/ 785 h 1516"/>
              <a:gd name="T76" fmla="*/ 245 w 1636"/>
              <a:gd name="T77" fmla="*/ 789 h 1516"/>
              <a:gd name="T78" fmla="*/ 134 w 1636"/>
              <a:gd name="T79" fmla="*/ 856 h 1516"/>
              <a:gd name="T80" fmla="*/ 165 w 1636"/>
              <a:gd name="T81" fmla="*/ 932 h 1516"/>
              <a:gd name="T82" fmla="*/ 102 w 1636"/>
              <a:gd name="T83" fmla="*/ 1012 h 1516"/>
              <a:gd name="T84" fmla="*/ 9 w 1636"/>
              <a:gd name="T85" fmla="*/ 1151 h 1516"/>
              <a:gd name="T86" fmla="*/ 89 w 1636"/>
              <a:gd name="T87" fmla="*/ 1267 h 1516"/>
              <a:gd name="T88" fmla="*/ 178 w 1636"/>
              <a:gd name="T89" fmla="*/ 1258 h 1516"/>
              <a:gd name="T90" fmla="*/ 303 w 1636"/>
              <a:gd name="T91" fmla="*/ 1182 h 1516"/>
              <a:gd name="T92" fmla="*/ 397 w 1636"/>
              <a:gd name="T93" fmla="*/ 1151 h 1516"/>
              <a:gd name="T94" fmla="*/ 571 w 1636"/>
              <a:gd name="T95" fmla="*/ 1035 h 1516"/>
              <a:gd name="T96" fmla="*/ 597 w 1636"/>
              <a:gd name="T97" fmla="*/ 1102 h 1516"/>
              <a:gd name="T98" fmla="*/ 691 w 1636"/>
              <a:gd name="T99" fmla="*/ 1137 h 1516"/>
              <a:gd name="T100" fmla="*/ 802 w 1636"/>
              <a:gd name="T101" fmla="*/ 1298 h 1516"/>
              <a:gd name="T102" fmla="*/ 1017 w 1636"/>
              <a:gd name="T103" fmla="*/ 1414 h 1516"/>
              <a:gd name="T104" fmla="*/ 1066 w 1636"/>
              <a:gd name="T105" fmla="*/ 1445 h 1516"/>
              <a:gd name="T106" fmla="*/ 1083 w 1636"/>
              <a:gd name="T107" fmla="*/ 1512 h 1516"/>
              <a:gd name="T108" fmla="*/ 1190 w 1636"/>
              <a:gd name="T109" fmla="*/ 1481 h 1516"/>
              <a:gd name="T110" fmla="*/ 1302 w 1636"/>
              <a:gd name="T111" fmla="*/ 1374 h 1516"/>
              <a:gd name="T112" fmla="*/ 1302 w 1636"/>
              <a:gd name="T113" fmla="*/ 1307 h 1516"/>
              <a:gd name="T114" fmla="*/ 1315 w 1636"/>
              <a:gd name="T115" fmla="*/ 1276 h 1516"/>
              <a:gd name="T116" fmla="*/ 1449 w 1636"/>
              <a:gd name="T117" fmla="*/ 1289 h 1516"/>
              <a:gd name="T118" fmla="*/ 1610 w 1636"/>
              <a:gd name="T119" fmla="*/ 1244 h 1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36" h="1516">
                <a:moveTo>
                  <a:pt x="1610" y="1244"/>
                </a:moveTo>
                <a:lnTo>
                  <a:pt x="1610" y="1244"/>
                </a:lnTo>
                <a:lnTo>
                  <a:pt x="1605" y="1227"/>
                </a:lnTo>
                <a:lnTo>
                  <a:pt x="1596" y="1191"/>
                </a:lnTo>
                <a:lnTo>
                  <a:pt x="1596" y="1169"/>
                </a:lnTo>
                <a:lnTo>
                  <a:pt x="1596" y="1151"/>
                </a:lnTo>
                <a:lnTo>
                  <a:pt x="1601" y="1137"/>
                </a:lnTo>
                <a:lnTo>
                  <a:pt x="1605" y="1133"/>
                </a:lnTo>
                <a:lnTo>
                  <a:pt x="1610" y="1133"/>
                </a:lnTo>
                <a:lnTo>
                  <a:pt x="1610" y="1133"/>
                </a:lnTo>
                <a:lnTo>
                  <a:pt x="1619" y="1128"/>
                </a:lnTo>
                <a:lnTo>
                  <a:pt x="1628" y="1119"/>
                </a:lnTo>
                <a:lnTo>
                  <a:pt x="1632" y="1111"/>
                </a:lnTo>
                <a:lnTo>
                  <a:pt x="1636" y="1097"/>
                </a:lnTo>
                <a:lnTo>
                  <a:pt x="1632" y="1079"/>
                </a:lnTo>
                <a:lnTo>
                  <a:pt x="1628" y="1066"/>
                </a:lnTo>
                <a:lnTo>
                  <a:pt x="1623" y="1048"/>
                </a:lnTo>
                <a:lnTo>
                  <a:pt x="1610" y="1035"/>
                </a:lnTo>
                <a:lnTo>
                  <a:pt x="1610" y="1035"/>
                </a:lnTo>
                <a:lnTo>
                  <a:pt x="1601" y="1021"/>
                </a:lnTo>
                <a:lnTo>
                  <a:pt x="1592" y="1004"/>
                </a:lnTo>
                <a:lnTo>
                  <a:pt x="1583" y="986"/>
                </a:lnTo>
                <a:lnTo>
                  <a:pt x="1578" y="963"/>
                </a:lnTo>
                <a:lnTo>
                  <a:pt x="1574" y="963"/>
                </a:lnTo>
                <a:lnTo>
                  <a:pt x="1574" y="963"/>
                </a:lnTo>
                <a:lnTo>
                  <a:pt x="1552" y="963"/>
                </a:lnTo>
                <a:lnTo>
                  <a:pt x="1534" y="963"/>
                </a:lnTo>
                <a:lnTo>
                  <a:pt x="1520" y="959"/>
                </a:lnTo>
                <a:lnTo>
                  <a:pt x="1507" y="954"/>
                </a:lnTo>
                <a:lnTo>
                  <a:pt x="1489" y="946"/>
                </a:lnTo>
                <a:lnTo>
                  <a:pt x="1485" y="941"/>
                </a:lnTo>
                <a:lnTo>
                  <a:pt x="1485" y="941"/>
                </a:lnTo>
                <a:lnTo>
                  <a:pt x="1471" y="914"/>
                </a:lnTo>
                <a:lnTo>
                  <a:pt x="1454" y="888"/>
                </a:lnTo>
                <a:lnTo>
                  <a:pt x="1422" y="852"/>
                </a:lnTo>
                <a:lnTo>
                  <a:pt x="1391" y="834"/>
                </a:lnTo>
                <a:lnTo>
                  <a:pt x="1382" y="825"/>
                </a:lnTo>
                <a:lnTo>
                  <a:pt x="1382" y="825"/>
                </a:lnTo>
                <a:lnTo>
                  <a:pt x="1378" y="825"/>
                </a:lnTo>
                <a:lnTo>
                  <a:pt x="1364" y="821"/>
                </a:lnTo>
                <a:lnTo>
                  <a:pt x="1364" y="812"/>
                </a:lnTo>
                <a:lnTo>
                  <a:pt x="1364" y="798"/>
                </a:lnTo>
                <a:lnTo>
                  <a:pt x="1369" y="785"/>
                </a:lnTo>
                <a:lnTo>
                  <a:pt x="1378" y="763"/>
                </a:lnTo>
                <a:lnTo>
                  <a:pt x="1378" y="763"/>
                </a:lnTo>
                <a:lnTo>
                  <a:pt x="1387" y="749"/>
                </a:lnTo>
                <a:lnTo>
                  <a:pt x="1387" y="740"/>
                </a:lnTo>
                <a:lnTo>
                  <a:pt x="1387" y="731"/>
                </a:lnTo>
                <a:lnTo>
                  <a:pt x="1382" y="723"/>
                </a:lnTo>
                <a:lnTo>
                  <a:pt x="1373" y="714"/>
                </a:lnTo>
                <a:lnTo>
                  <a:pt x="1355" y="705"/>
                </a:lnTo>
                <a:lnTo>
                  <a:pt x="1338" y="700"/>
                </a:lnTo>
                <a:lnTo>
                  <a:pt x="1320" y="696"/>
                </a:lnTo>
                <a:lnTo>
                  <a:pt x="1302" y="700"/>
                </a:lnTo>
                <a:lnTo>
                  <a:pt x="1302" y="700"/>
                </a:lnTo>
                <a:lnTo>
                  <a:pt x="1297" y="709"/>
                </a:lnTo>
                <a:lnTo>
                  <a:pt x="1284" y="731"/>
                </a:lnTo>
                <a:lnTo>
                  <a:pt x="1262" y="754"/>
                </a:lnTo>
                <a:lnTo>
                  <a:pt x="1262" y="754"/>
                </a:lnTo>
                <a:lnTo>
                  <a:pt x="1257" y="754"/>
                </a:lnTo>
                <a:lnTo>
                  <a:pt x="1248" y="758"/>
                </a:lnTo>
                <a:lnTo>
                  <a:pt x="1235" y="772"/>
                </a:lnTo>
                <a:lnTo>
                  <a:pt x="1231" y="781"/>
                </a:lnTo>
                <a:lnTo>
                  <a:pt x="1226" y="798"/>
                </a:lnTo>
                <a:lnTo>
                  <a:pt x="1226" y="798"/>
                </a:lnTo>
                <a:lnTo>
                  <a:pt x="1222" y="812"/>
                </a:lnTo>
                <a:lnTo>
                  <a:pt x="1217" y="816"/>
                </a:lnTo>
                <a:lnTo>
                  <a:pt x="1208" y="821"/>
                </a:lnTo>
                <a:lnTo>
                  <a:pt x="1199" y="821"/>
                </a:lnTo>
                <a:lnTo>
                  <a:pt x="1190" y="816"/>
                </a:lnTo>
                <a:lnTo>
                  <a:pt x="1182" y="812"/>
                </a:lnTo>
                <a:lnTo>
                  <a:pt x="1128" y="754"/>
                </a:lnTo>
                <a:lnTo>
                  <a:pt x="1128" y="754"/>
                </a:lnTo>
                <a:lnTo>
                  <a:pt x="1124" y="745"/>
                </a:lnTo>
                <a:lnTo>
                  <a:pt x="1115" y="723"/>
                </a:lnTo>
                <a:lnTo>
                  <a:pt x="1106" y="687"/>
                </a:lnTo>
                <a:lnTo>
                  <a:pt x="1097" y="629"/>
                </a:lnTo>
                <a:lnTo>
                  <a:pt x="1097" y="629"/>
                </a:lnTo>
                <a:lnTo>
                  <a:pt x="1092" y="598"/>
                </a:lnTo>
                <a:lnTo>
                  <a:pt x="1088" y="575"/>
                </a:lnTo>
                <a:lnTo>
                  <a:pt x="1079" y="558"/>
                </a:lnTo>
                <a:lnTo>
                  <a:pt x="1070" y="544"/>
                </a:lnTo>
                <a:lnTo>
                  <a:pt x="1052" y="531"/>
                </a:lnTo>
                <a:lnTo>
                  <a:pt x="1043" y="526"/>
                </a:lnTo>
                <a:lnTo>
                  <a:pt x="1043" y="526"/>
                </a:lnTo>
                <a:lnTo>
                  <a:pt x="1003" y="508"/>
                </a:lnTo>
                <a:lnTo>
                  <a:pt x="967" y="482"/>
                </a:lnTo>
                <a:lnTo>
                  <a:pt x="941" y="451"/>
                </a:lnTo>
                <a:lnTo>
                  <a:pt x="918" y="424"/>
                </a:lnTo>
                <a:lnTo>
                  <a:pt x="905" y="397"/>
                </a:lnTo>
                <a:lnTo>
                  <a:pt x="896" y="375"/>
                </a:lnTo>
                <a:lnTo>
                  <a:pt x="887" y="352"/>
                </a:lnTo>
                <a:lnTo>
                  <a:pt x="887" y="352"/>
                </a:lnTo>
                <a:lnTo>
                  <a:pt x="892" y="335"/>
                </a:lnTo>
                <a:lnTo>
                  <a:pt x="887" y="317"/>
                </a:lnTo>
                <a:lnTo>
                  <a:pt x="878" y="294"/>
                </a:lnTo>
                <a:lnTo>
                  <a:pt x="865" y="281"/>
                </a:lnTo>
                <a:lnTo>
                  <a:pt x="838" y="254"/>
                </a:lnTo>
                <a:lnTo>
                  <a:pt x="829" y="241"/>
                </a:lnTo>
                <a:lnTo>
                  <a:pt x="825" y="76"/>
                </a:lnTo>
                <a:lnTo>
                  <a:pt x="825" y="76"/>
                </a:lnTo>
                <a:lnTo>
                  <a:pt x="825" y="58"/>
                </a:lnTo>
                <a:lnTo>
                  <a:pt x="811" y="36"/>
                </a:lnTo>
                <a:lnTo>
                  <a:pt x="798" y="22"/>
                </a:lnTo>
                <a:lnTo>
                  <a:pt x="780" y="9"/>
                </a:lnTo>
                <a:lnTo>
                  <a:pt x="762" y="5"/>
                </a:lnTo>
                <a:lnTo>
                  <a:pt x="740" y="0"/>
                </a:lnTo>
                <a:lnTo>
                  <a:pt x="718" y="0"/>
                </a:lnTo>
                <a:lnTo>
                  <a:pt x="700" y="5"/>
                </a:lnTo>
                <a:lnTo>
                  <a:pt x="700" y="5"/>
                </a:lnTo>
                <a:lnTo>
                  <a:pt x="678" y="18"/>
                </a:lnTo>
                <a:lnTo>
                  <a:pt x="660" y="36"/>
                </a:lnTo>
                <a:lnTo>
                  <a:pt x="624" y="85"/>
                </a:lnTo>
                <a:lnTo>
                  <a:pt x="597" y="125"/>
                </a:lnTo>
                <a:lnTo>
                  <a:pt x="584" y="147"/>
                </a:lnTo>
                <a:lnTo>
                  <a:pt x="580" y="219"/>
                </a:lnTo>
                <a:lnTo>
                  <a:pt x="580" y="219"/>
                </a:lnTo>
                <a:lnTo>
                  <a:pt x="557" y="228"/>
                </a:lnTo>
                <a:lnTo>
                  <a:pt x="539" y="241"/>
                </a:lnTo>
                <a:lnTo>
                  <a:pt x="526" y="250"/>
                </a:lnTo>
                <a:lnTo>
                  <a:pt x="517" y="263"/>
                </a:lnTo>
                <a:lnTo>
                  <a:pt x="504" y="290"/>
                </a:lnTo>
                <a:lnTo>
                  <a:pt x="495" y="321"/>
                </a:lnTo>
                <a:lnTo>
                  <a:pt x="495" y="343"/>
                </a:lnTo>
                <a:lnTo>
                  <a:pt x="499" y="366"/>
                </a:lnTo>
                <a:lnTo>
                  <a:pt x="504" y="388"/>
                </a:lnTo>
                <a:lnTo>
                  <a:pt x="504" y="388"/>
                </a:lnTo>
                <a:lnTo>
                  <a:pt x="486" y="406"/>
                </a:lnTo>
                <a:lnTo>
                  <a:pt x="472" y="419"/>
                </a:lnTo>
                <a:lnTo>
                  <a:pt x="468" y="437"/>
                </a:lnTo>
                <a:lnTo>
                  <a:pt x="464" y="446"/>
                </a:lnTo>
                <a:lnTo>
                  <a:pt x="464" y="464"/>
                </a:lnTo>
                <a:lnTo>
                  <a:pt x="464" y="468"/>
                </a:lnTo>
                <a:lnTo>
                  <a:pt x="464" y="468"/>
                </a:lnTo>
                <a:lnTo>
                  <a:pt x="472" y="486"/>
                </a:lnTo>
                <a:lnTo>
                  <a:pt x="472" y="513"/>
                </a:lnTo>
                <a:lnTo>
                  <a:pt x="468" y="531"/>
                </a:lnTo>
                <a:lnTo>
                  <a:pt x="459" y="544"/>
                </a:lnTo>
                <a:lnTo>
                  <a:pt x="450" y="553"/>
                </a:lnTo>
                <a:lnTo>
                  <a:pt x="432" y="562"/>
                </a:lnTo>
                <a:lnTo>
                  <a:pt x="432" y="562"/>
                </a:lnTo>
                <a:lnTo>
                  <a:pt x="423" y="566"/>
                </a:lnTo>
                <a:lnTo>
                  <a:pt x="415" y="575"/>
                </a:lnTo>
                <a:lnTo>
                  <a:pt x="401" y="593"/>
                </a:lnTo>
                <a:lnTo>
                  <a:pt x="397" y="611"/>
                </a:lnTo>
                <a:lnTo>
                  <a:pt x="397" y="629"/>
                </a:lnTo>
                <a:lnTo>
                  <a:pt x="397" y="629"/>
                </a:lnTo>
                <a:lnTo>
                  <a:pt x="397" y="651"/>
                </a:lnTo>
                <a:lnTo>
                  <a:pt x="392" y="660"/>
                </a:lnTo>
                <a:lnTo>
                  <a:pt x="383" y="665"/>
                </a:lnTo>
                <a:lnTo>
                  <a:pt x="383" y="665"/>
                </a:lnTo>
                <a:lnTo>
                  <a:pt x="370" y="665"/>
                </a:lnTo>
                <a:lnTo>
                  <a:pt x="361" y="665"/>
                </a:lnTo>
                <a:lnTo>
                  <a:pt x="352" y="660"/>
                </a:lnTo>
                <a:lnTo>
                  <a:pt x="352" y="660"/>
                </a:lnTo>
                <a:lnTo>
                  <a:pt x="343" y="656"/>
                </a:lnTo>
                <a:lnTo>
                  <a:pt x="325" y="651"/>
                </a:lnTo>
                <a:lnTo>
                  <a:pt x="303" y="647"/>
                </a:lnTo>
                <a:lnTo>
                  <a:pt x="303" y="647"/>
                </a:lnTo>
                <a:lnTo>
                  <a:pt x="285" y="651"/>
                </a:lnTo>
                <a:lnTo>
                  <a:pt x="272" y="647"/>
                </a:lnTo>
                <a:lnTo>
                  <a:pt x="258" y="638"/>
                </a:lnTo>
                <a:lnTo>
                  <a:pt x="249" y="624"/>
                </a:lnTo>
                <a:lnTo>
                  <a:pt x="241" y="602"/>
                </a:lnTo>
                <a:lnTo>
                  <a:pt x="236" y="593"/>
                </a:lnTo>
                <a:lnTo>
                  <a:pt x="236" y="593"/>
                </a:lnTo>
                <a:lnTo>
                  <a:pt x="232" y="580"/>
                </a:lnTo>
                <a:lnTo>
                  <a:pt x="227" y="575"/>
                </a:lnTo>
                <a:lnTo>
                  <a:pt x="218" y="575"/>
                </a:lnTo>
                <a:lnTo>
                  <a:pt x="205" y="580"/>
                </a:lnTo>
                <a:lnTo>
                  <a:pt x="187" y="589"/>
                </a:lnTo>
                <a:lnTo>
                  <a:pt x="183" y="593"/>
                </a:lnTo>
                <a:lnTo>
                  <a:pt x="178" y="598"/>
                </a:lnTo>
                <a:lnTo>
                  <a:pt x="178" y="598"/>
                </a:lnTo>
                <a:lnTo>
                  <a:pt x="187" y="616"/>
                </a:lnTo>
                <a:lnTo>
                  <a:pt x="187" y="633"/>
                </a:lnTo>
                <a:lnTo>
                  <a:pt x="192" y="656"/>
                </a:lnTo>
                <a:lnTo>
                  <a:pt x="187" y="678"/>
                </a:lnTo>
                <a:lnTo>
                  <a:pt x="200" y="691"/>
                </a:lnTo>
                <a:lnTo>
                  <a:pt x="232" y="696"/>
                </a:lnTo>
                <a:lnTo>
                  <a:pt x="254" y="696"/>
                </a:lnTo>
                <a:lnTo>
                  <a:pt x="254" y="696"/>
                </a:lnTo>
                <a:lnTo>
                  <a:pt x="267" y="700"/>
                </a:lnTo>
                <a:lnTo>
                  <a:pt x="290" y="718"/>
                </a:lnTo>
                <a:lnTo>
                  <a:pt x="303" y="727"/>
                </a:lnTo>
                <a:lnTo>
                  <a:pt x="312" y="740"/>
                </a:lnTo>
                <a:lnTo>
                  <a:pt x="316" y="758"/>
                </a:lnTo>
                <a:lnTo>
                  <a:pt x="312" y="772"/>
                </a:lnTo>
                <a:lnTo>
                  <a:pt x="312" y="772"/>
                </a:lnTo>
                <a:lnTo>
                  <a:pt x="303" y="785"/>
                </a:lnTo>
                <a:lnTo>
                  <a:pt x="294" y="794"/>
                </a:lnTo>
                <a:lnTo>
                  <a:pt x="285" y="803"/>
                </a:lnTo>
                <a:lnTo>
                  <a:pt x="276" y="803"/>
                </a:lnTo>
                <a:lnTo>
                  <a:pt x="258" y="798"/>
                </a:lnTo>
                <a:lnTo>
                  <a:pt x="245" y="789"/>
                </a:lnTo>
                <a:lnTo>
                  <a:pt x="245" y="789"/>
                </a:lnTo>
                <a:lnTo>
                  <a:pt x="241" y="789"/>
                </a:lnTo>
                <a:lnTo>
                  <a:pt x="223" y="794"/>
                </a:lnTo>
                <a:lnTo>
                  <a:pt x="187" y="816"/>
                </a:lnTo>
                <a:lnTo>
                  <a:pt x="134" y="856"/>
                </a:lnTo>
                <a:lnTo>
                  <a:pt x="134" y="856"/>
                </a:lnTo>
                <a:lnTo>
                  <a:pt x="147" y="870"/>
                </a:lnTo>
                <a:lnTo>
                  <a:pt x="156" y="888"/>
                </a:lnTo>
                <a:lnTo>
                  <a:pt x="165" y="905"/>
                </a:lnTo>
                <a:lnTo>
                  <a:pt x="165" y="932"/>
                </a:lnTo>
                <a:lnTo>
                  <a:pt x="160" y="959"/>
                </a:lnTo>
                <a:lnTo>
                  <a:pt x="151" y="972"/>
                </a:lnTo>
                <a:lnTo>
                  <a:pt x="138" y="986"/>
                </a:lnTo>
                <a:lnTo>
                  <a:pt x="125" y="999"/>
                </a:lnTo>
                <a:lnTo>
                  <a:pt x="102" y="1012"/>
                </a:lnTo>
                <a:lnTo>
                  <a:pt x="0" y="1088"/>
                </a:lnTo>
                <a:lnTo>
                  <a:pt x="0" y="1088"/>
                </a:lnTo>
                <a:lnTo>
                  <a:pt x="0" y="1097"/>
                </a:lnTo>
                <a:lnTo>
                  <a:pt x="0" y="1119"/>
                </a:lnTo>
                <a:lnTo>
                  <a:pt x="9" y="1151"/>
                </a:lnTo>
                <a:lnTo>
                  <a:pt x="18" y="1164"/>
                </a:lnTo>
                <a:lnTo>
                  <a:pt x="27" y="1182"/>
                </a:lnTo>
                <a:lnTo>
                  <a:pt x="84" y="1262"/>
                </a:lnTo>
                <a:lnTo>
                  <a:pt x="84" y="1262"/>
                </a:lnTo>
                <a:lnTo>
                  <a:pt x="89" y="1267"/>
                </a:lnTo>
                <a:lnTo>
                  <a:pt x="98" y="1276"/>
                </a:lnTo>
                <a:lnTo>
                  <a:pt x="111" y="1280"/>
                </a:lnTo>
                <a:lnTo>
                  <a:pt x="129" y="1280"/>
                </a:lnTo>
                <a:lnTo>
                  <a:pt x="147" y="1271"/>
                </a:lnTo>
                <a:lnTo>
                  <a:pt x="178" y="1258"/>
                </a:lnTo>
                <a:lnTo>
                  <a:pt x="209" y="1235"/>
                </a:lnTo>
                <a:lnTo>
                  <a:pt x="209" y="1235"/>
                </a:lnTo>
                <a:lnTo>
                  <a:pt x="245" y="1209"/>
                </a:lnTo>
                <a:lnTo>
                  <a:pt x="276" y="1191"/>
                </a:lnTo>
                <a:lnTo>
                  <a:pt x="303" y="1182"/>
                </a:lnTo>
                <a:lnTo>
                  <a:pt x="325" y="1177"/>
                </a:lnTo>
                <a:lnTo>
                  <a:pt x="357" y="1173"/>
                </a:lnTo>
                <a:lnTo>
                  <a:pt x="365" y="1177"/>
                </a:lnTo>
                <a:lnTo>
                  <a:pt x="365" y="1177"/>
                </a:lnTo>
                <a:lnTo>
                  <a:pt x="397" y="1151"/>
                </a:lnTo>
                <a:lnTo>
                  <a:pt x="423" y="1124"/>
                </a:lnTo>
                <a:lnTo>
                  <a:pt x="437" y="1106"/>
                </a:lnTo>
                <a:lnTo>
                  <a:pt x="446" y="1088"/>
                </a:lnTo>
                <a:lnTo>
                  <a:pt x="571" y="1035"/>
                </a:lnTo>
                <a:lnTo>
                  <a:pt x="571" y="1035"/>
                </a:lnTo>
                <a:lnTo>
                  <a:pt x="575" y="1057"/>
                </a:lnTo>
                <a:lnTo>
                  <a:pt x="584" y="1088"/>
                </a:lnTo>
                <a:lnTo>
                  <a:pt x="584" y="1088"/>
                </a:lnTo>
                <a:lnTo>
                  <a:pt x="588" y="1093"/>
                </a:lnTo>
                <a:lnTo>
                  <a:pt x="597" y="1102"/>
                </a:lnTo>
                <a:lnTo>
                  <a:pt x="624" y="1115"/>
                </a:lnTo>
                <a:lnTo>
                  <a:pt x="660" y="1128"/>
                </a:lnTo>
                <a:lnTo>
                  <a:pt x="687" y="1133"/>
                </a:lnTo>
                <a:lnTo>
                  <a:pt x="687" y="1133"/>
                </a:lnTo>
                <a:lnTo>
                  <a:pt x="691" y="1137"/>
                </a:lnTo>
                <a:lnTo>
                  <a:pt x="700" y="1142"/>
                </a:lnTo>
                <a:lnTo>
                  <a:pt x="709" y="1160"/>
                </a:lnTo>
                <a:lnTo>
                  <a:pt x="731" y="1209"/>
                </a:lnTo>
                <a:lnTo>
                  <a:pt x="753" y="1280"/>
                </a:lnTo>
                <a:lnTo>
                  <a:pt x="802" y="1298"/>
                </a:lnTo>
                <a:lnTo>
                  <a:pt x="856" y="1325"/>
                </a:lnTo>
                <a:lnTo>
                  <a:pt x="905" y="1360"/>
                </a:lnTo>
                <a:lnTo>
                  <a:pt x="950" y="1400"/>
                </a:lnTo>
                <a:lnTo>
                  <a:pt x="981" y="1409"/>
                </a:lnTo>
                <a:lnTo>
                  <a:pt x="1017" y="1414"/>
                </a:lnTo>
                <a:lnTo>
                  <a:pt x="1017" y="1414"/>
                </a:lnTo>
                <a:lnTo>
                  <a:pt x="1025" y="1414"/>
                </a:lnTo>
                <a:lnTo>
                  <a:pt x="1043" y="1427"/>
                </a:lnTo>
                <a:lnTo>
                  <a:pt x="1057" y="1436"/>
                </a:lnTo>
                <a:lnTo>
                  <a:pt x="1066" y="1445"/>
                </a:lnTo>
                <a:lnTo>
                  <a:pt x="1070" y="1463"/>
                </a:lnTo>
                <a:lnTo>
                  <a:pt x="1075" y="1485"/>
                </a:lnTo>
                <a:lnTo>
                  <a:pt x="1075" y="1485"/>
                </a:lnTo>
                <a:lnTo>
                  <a:pt x="1079" y="1503"/>
                </a:lnTo>
                <a:lnTo>
                  <a:pt x="1083" y="1512"/>
                </a:lnTo>
                <a:lnTo>
                  <a:pt x="1092" y="1516"/>
                </a:lnTo>
                <a:lnTo>
                  <a:pt x="1110" y="1516"/>
                </a:lnTo>
                <a:lnTo>
                  <a:pt x="1132" y="1512"/>
                </a:lnTo>
                <a:lnTo>
                  <a:pt x="1159" y="1499"/>
                </a:lnTo>
                <a:lnTo>
                  <a:pt x="1190" y="1481"/>
                </a:lnTo>
                <a:lnTo>
                  <a:pt x="1222" y="1454"/>
                </a:lnTo>
                <a:lnTo>
                  <a:pt x="1257" y="1427"/>
                </a:lnTo>
                <a:lnTo>
                  <a:pt x="1257" y="1427"/>
                </a:lnTo>
                <a:lnTo>
                  <a:pt x="1284" y="1396"/>
                </a:lnTo>
                <a:lnTo>
                  <a:pt x="1302" y="1374"/>
                </a:lnTo>
                <a:lnTo>
                  <a:pt x="1311" y="1356"/>
                </a:lnTo>
                <a:lnTo>
                  <a:pt x="1311" y="1342"/>
                </a:lnTo>
                <a:lnTo>
                  <a:pt x="1311" y="1329"/>
                </a:lnTo>
                <a:lnTo>
                  <a:pt x="1306" y="1320"/>
                </a:lnTo>
                <a:lnTo>
                  <a:pt x="1302" y="1307"/>
                </a:lnTo>
                <a:lnTo>
                  <a:pt x="1302" y="1293"/>
                </a:lnTo>
                <a:lnTo>
                  <a:pt x="1302" y="1293"/>
                </a:lnTo>
                <a:lnTo>
                  <a:pt x="1302" y="1284"/>
                </a:lnTo>
                <a:lnTo>
                  <a:pt x="1306" y="1276"/>
                </a:lnTo>
                <a:lnTo>
                  <a:pt x="1315" y="1276"/>
                </a:lnTo>
                <a:lnTo>
                  <a:pt x="1324" y="1276"/>
                </a:lnTo>
                <a:lnTo>
                  <a:pt x="1378" y="1289"/>
                </a:lnTo>
                <a:lnTo>
                  <a:pt x="1378" y="1289"/>
                </a:lnTo>
                <a:lnTo>
                  <a:pt x="1396" y="1289"/>
                </a:lnTo>
                <a:lnTo>
                  <a:pt x="1449" y="1289"/>
                </a:lnTo>
                <a:lnTo>
                  <a:pt x="1485" y="1284"/>
                </a:lnTo>
                <a:lnTo>
                  <a:pt x="1525" y="1276"/>
                </a:lnTo>
                <a:lnTo>
                  <a:pt x="1565" y="1267"/>
                </a:lnTo>
                <a:lnTo>
                  <a:pt x="1610" y="1249"/>
                </a:lnTo>
                <a:lnTo>
                  <a:pt x="1610" y="124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4940300" y="3166268"/>
            <a:ext cx="1847850" cy="2124075"/>
          </a:xfrm>
          <a:custGeom>
            <a:avLst/>
            <a:gdLst>
              <a:gd name="T0" fmla="*/ 1035 w 1164"/>
              <a:gd name="T1" fmla="*/ 731 h 1338"/>
              <a:gd name="T2" fmla="*/ 1026 w 1164"/>
              <a:gd name="T3" fmla="*/ 700 h 1338"/>
              <a:gd name="T4" fmla="*/ 1097 w 1164"/>
              <a:gd name="T5" fmla="*/ 628 h 1338"/>
              <a:gd name="T6" fmla="*/ 1088 w 1164"/>
              <a:gd name="T7" fmla="*/ 593 h 1338"/>
              <a:gd name="T8" fmla="*/ 1021 w 1164"/>
              <a:gd name="T9" fmla="*/ 468 h 1338"/>
              <a:gd name="T10" fmla="*/ 932 w 1164"/>
              <a:gd name="T11" fmla="*/ 401 h 1338"/>
              <a:gd name="T12" fmla="*/ 888 w 1164"/>
              <a:gd name="T13" fmla="*/ 316 h 1338"/>
              <a:gd name="T14" fmla="*/ 892 w 1164"/>
              <a:gd name="T15" fmla="*/ 245 h 1338"/>
              <a:gd name="T16" fmla="*/ 861 w 1164"/>
              <a:gd name="T17" fmla="*/ 125 h 1338"/>
              <a:gd name="T18" fmla="*/ 865 w 1164"/>
              <a:gd name="T19" fmla="*/ 44 h 1338"/>
              <a:gd name="T20" fmla="*/ 834 w 1164"/>
              <a:gd name="T21" fmla="*/ 17 h 1338"/>
              <a:gd name="T22" fmla="*/ 785 w 1164"/>
              <a:gd name="T23" fmla="*/ 53 h 1338"/>
              <a:gd name="T24" fmla="*/ 740 w 1164"/>
              <a:gd name="T25" fmla="*/ 62 h 1338"/>
              <a:gd name="T26" fmla="*/ 723 w 1164"/>
              <a:gd name="T27" fmla="*/ 9 h 1338"/>
              <a:gd name="T28" fmla="*/ 691 w 1164"/>
              <a:gd name="T29" fmla="*/ 9 h 1338"/>
              <a:gd name="T30" fmla="*/ 567 w 1164"/>
              <a:gd name="T31" fmla="*/ 240 h 1338"/>
              <a:gd name="T32" fmla="*/ 549 w 1164"/>
              <a:gd name="T33" fmla="*/ 294 h 1338"/>
              <a:gd name="T34" fmla="*/ 504 w 1164"/>
              <a:gd name="T35" fmla="*/ 312 h 1338"/>
              <a:gd name="T36" fmla="*/ 486 w 1164"/>
              <a:gd name="T37" fmla="*/ 348 h 1338"/>
              <a:gd name="T38" fmla="*/ 464 w 1164"/>
              <a:gd name="T39" fmla="*/ 428 h 1338"/>
              <a:gd name="T40" fmla="*/ 402 w 1164"/>
              <a:gd name="T41" fmla="*/ 450 h 1338"/>
              <a:gd name="T42" fmla="*/ 321 w 1164"/>
              <a:gd name="T43" fmla="*/ 553 h 1338"/>
              <a:gd name="T44" fmla="*/ 299 w 1164"/>
              <a:gd name="T45" fmla="*/ 597 h 1338"/>
              <a:gd name="T46" fmla="*/ 236 w 1164"/>
              <a:gd name="T47" fmla="*/ 597 h 1338"/>
              <a:gd name="T48" fmla="*/ 223 w 1164"/>
              <a:gd name="T49" fmla="*/ 624 h 1338"/>
              <a:gd name="T50" fmla="*/ 210 w 1164"/>
              <a:gd name="T51" fmla="*/ 718 h 1338"/>
              <a:gd name="T52" fmla="*/ 134 w 1164"/>
              <a:gd name="T53" fmla="*/ 865 h 1338"/>
              <a:gd name="T54" fmla="*/ 71 w 1164"/>
              <a:gd name="T55" fmla="*/ 896 h 1338"/>
              <a:gd name="T56" fmla="*/ 27 w 1164"/>
              <a:gd name="T57" fmla="*/ 923 h 1338"/>
              <a:gd name="T58" fmla="*/ 0 w 1164"/>
              <a:gd name="T59" fmla="*/ 1003 h 1338"/>
              <a:gd name="T60" fmla="*/ 45 w 1164"/>
              <a:gd name="T61" fmla="*/ 1039 h 1338"/>
              <a:gd name="T62" fmla="*/ 67 w 1164"/>
              <a:gd name="T63" fmla="*/ 1057 h 1338"/>
              <a:gd name="T64" fmla="*/ 45 w 1164"/>
              <a:gd name="T65" fmla="*/ 1124 h 1338"/>
              <a:gd name="T66" fmla="*/ 45 w 1164"/>
              <a:gd name="T67" fmla="*/ 1141 h 1338"/>
              <a:gd name="T68" fmla="*/ 134 w 1164"/>
              <a:gd name="T69" fmla="*/ 1141 h 1338"/>
              <a:gd name="T70" fmla="*/ 152 w 1164"/>
              <a:gd name="T71" fmla="*/ 1155 h 1338"/>
              <a:gd name="T72" fmla="*/ 112 w 1164"/>
              <a:gd name="T73" fmla="*/ 1204 h 1338"/>
              <a:gd name="T74" fmla="*/ 165 w 1164"/>
              <a:gd name="T75" fmla="*/ 1271 h 1338"/>
              <a:gd name="T76" fmla="*/ 192 w 1164"/>
              <a:gd name="T77" fmla="*/ 1253 h 1338"/>
              <a:gd name="T78" fmla="*/ 223 w 1164"/>
              <a:gd name="T79" fmla="*/ 1266 h 1338"/>
              <a:gd name="T80" fmla="*/ 245 w 1164"/>
              <a:gd name="T81" fmla="*/ 1311 h 1338"/>
              <a:gd name="T82" fmla="*/ 290 w 1164"/>
              <a:gd name="T83" fmla="*/ 1320 h 1338"/>
              <a:gd name="T84" fmla="*/ 339 w 1164"/>
              <a:gd name="T85" fmla="*/ 1333 h 1338"/>
              <a:gd name="T86" fmla="*/ 379 w 1164"/>
              <a:gd name="T87" fmla="*/ 1333 h 1338"/>
              <a:gd name="T88" fmla="*/ 384 w 1164"/>
              <a:gd name="T89" fmla="*/ 1302 h 1338"/>
              <a:gd name="T90" fmla="*/ 410 w 1164"/>
              <a:gd name="T91" fmla="*/ 1239 h 1338"/>
              <a:gd name="T92" fmla="*/ 446 w 1164"/>
              <a:gd name="T93" fmla="*/ 1217 h 1338"/>
              <a:gd name="T94" fmla="*/ 451 w 1164"/>
              <a:gd name="T95" fmla="*/ 1141 h 1338"/>
              <a:gd name="T96" fmla="*/ 455 w 1164"/>
              <a:gd name="T97" fmla="*/ 1110 h 1338"/>
              <a:gd name="T98" fmla="*/ 491 w 1164"/>
              <a:gd name="T99" fmla="*/ 1061 h 1338"/>
              <a:gd name="T100" fmla="*/ 491 w 1164"/>
              <a:gd name="T101" fmla="*/ 963 h 1338"/>
              <a:gd name="T102" fmla="*/ 544 w 1164"/>
              <a:gd name="T103" fmla="*/ 901 h 1338"/>
              <a:gd name="T104" fmla="*/ 584 w 1164"/>
              <a:gd name="T105" fmla="*/ 798 h 1338"/>
              <a:gd name="T106" fmla="*/ 687 w 1164"/>
              <a:gd name="T107" fmla="*/ 678 h 1338"/>
              <a:gd name="T108" fmla="*/ 749 w 1164"/>
              <a:gd name="T109" fmla="*/ 678 h 1338"/>
              <a:gd name="T110" fmla="*/ 812 w 1164"/>
              <a:gd name="T111" fmla="*/ 731 h 1338"/>
              <a:gd name="T112" fmla="*/ 816 w 1164"/>
              <a:gd name="T113" fmla="*/ 860 h 1338"/>
              <a:gd name="T114" fmla="*/ 946 w 1164"/>
              <a:gd name="T115" fmla="*/ 892 h 1338"/>
              <a:gd name="T116" fmla="*/ 1119 w 1164"/>
              <a:gd name="T117" fmla="*/ 874 h 1338"/>
              <a:gd name="T118" fmla="*/ 1164 w 1164"/>
              <a:gd name="T119" fmla="*/ 816 h 1338"/>
              <a:gd name="T120" fmla="*/ 1137 w 1164"/>
              <a:gd name="T121" fmla="*/ 771 h 1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64" h="1338">
                <a:moveTo>
                  <a:pt x="1079" y="744"/>
                </a:moveTo>
                <a:lnTo>
                  <a:pt x="1079" y="744"/>
                </a:lnTo>
                <a:lnTo>
                  <a:pt x="1066" y="744"/>
                </a:lnTo>
                <a:lnTo>
                  <a:pt x="1035" y="731"/>
                </a:lnTo>
                <a:lnTo>
                  <a:pt x="1026" y="727"/>
                </a:lnTo>
                <a:lnTo>
                  <a:pt x="1017" y="718"/>
                </a:lnTo>
                <a:lnTo>
                  <a:pt x="1017" y="709"/>
                </a:lnTo>
                <a:lnTo>
                  <a:pt x="1026" y="700"/>
                </a:lnTo>
                <a:lnTo>
                  <a:pt x="1026" y="700"/>
                </a:lnTo>
                <a:lnTo>
                  <a:pt x="1066" y="673"/>
                </a:lnTo>
                <a:lnTo>
                  <a:pt x="1084" y="646"/>
                </a:lnTo>
                <a:lnTo>
                  <a:pt x="1097" y="628"/>
                </a:lnTo>
                <a:lnTo>
                  <a:pt x="1097" y="624"/>
                </a:lnTo>
                <a:lnTo>
                  <a:pt x="1097" y="620"/>
                </a:lnTo>
                <a:lnTo>
                  <a:pt x="1097" y="620"/>
                </a:lnTo>
                <a:lnTo>
                  <a:pt x="1088" y="593"/>
                </a:lnTo>
                <a:lnTo>
                  <a:pt x="1079" y="566"/>
                </a:lnTo>
                <a:lnTo>
                  <a:pt x="1066" y="535"/>
                </a:lnTo>
                <a:lnTo>
                  <a:pt x="1048" y="499"/>
                </a:lnTo>
                <a:lnTo>
                  <a:pt x="1021" y="468"/>
                </a:lnTo>
                <a:lnTo>
                  <a:pt x="990" y="437"/>
                </a:lnTo>
                <a:lnTo>
                  <a:pt x="972" y="423"/>
                </a:lnTo>
                <a:lnTo>
                  <a:pt x="950" y="414"/>
                </a:lnTo>
                <a:lnTo>
                  <a:pt x="932" y="401"/>
                </a:lnTo>
                <a:lnTo>
                  <a:pt x="932" y="401"/>
                </a:lnTo>
                <a:lnTo>
                  <a:pt x="914" y="361"/>
                </a:lnTo>
                <a:lnTo>
                  <a:pt x="897" y="330"/>
                </a:lnTo>
                <a:lnTo>
                  <a:pt x="888" y="316"/>
                </a:lnTo>
                <a:lnTo>
                  <a:pt x="879" y="312"/>
                </a:lnTo>
                <a:lnTo>
                  <a:pt x="879" y="312"/>
                </a:lnTo>
                <a:lnTo>
                  <a:pt x="883" y="294"/>
                </a:lnTo>
                <a:lnTo>
                  <a:pt x="892" y="245"/>
                </a:lnTo>
                <a:lnTo>
                  <a:pt x="897" y="218"/>
                </a:lnTo>
                <a:lnTo>
                  <a:pt x="892" y="187"/>
                </a:lnTo>
                <a:lnTo>
                  <a:pt x="879" y="151"/>
                </a:lnTo>
                <a:lnTo>
                  <a:pt x="861" y="125"/>
                </a:lnTo>
                <a:lnTo>
                  <a:pt x="861" y="125"/>
                </a:lnTo>
                <a:lnTo>
                  <a:pt x="865" y="98"/>
                </a:lnTo>
                <a:lnTo>
                  <a:pt x="865" y="71"/>
                </a:lnTo>
                <a:lnTo>
                  <a:pt x="865" y="44"/>
                </a:lnTo>
                <a:lnTo>
                  <a:pt x="856" y="26"/>
                </a:lnTo>
                <a:lnTo>
                  <a:pt x="852" y="22"/>
                </a:lnTo>
                <a:lnTo>
                  <a:pt x="843" y="17"/>
                </a:lnTo>
                <a:lnTo>
                  <a:pt x="834" y="17"/>
                </a:lnTo>
                <a:lnTo>
                  <a:pt x="821" y="22"/>
                </a:lnTo>
                <a:lnTo>
                  <a:pt x="803" y="35"/>
                </a:lnTo>
                <a:lnTo>
                  <a:pt x="785" y="53"/>
                </a:lnTo>
                <a:lnTo>
                  <a:pt x="785" y="53"/>
                </a:lnTo>
                <a:lnTo>
                  <a:pt x="776" y="58"/>
                </a:lnTo>
                <a:lnTo>
                  <a:pt x="767" y="62"/>
                </a:lnTo>
                <a:lnTo>
                  <a:pt x="754" y="67"/>
                </a:lnTo>
                <a:lnTo>
                  <a:pt x="740" y="62"/>
                </a:lnTo>
                <a:lnTo>
                  <a:pt x="732" y="53"/>
                </a:lnTo>
                <a:lnTo>
                  <a:pt x="727" y="35"/>
                </a:lnTo>
                <a:lnTo>
                  <a:pt x="723" y="9"/>
                </a:lnTo>
                <a:lnTo>
                  <a:pt x="723" y="9"/>
                </a:lnTo>
                <a:lnTo>
                  <a:pt x="723" y="4"/>
                </a:lnTo>
                <a:lnTo>
                  <a:pt x="718" y="4"/>
                </a:lnTo>
                <a:lnTo>
                  <a:pt x="709" y="0"/>
                </a:lnTo>
                <a:lnTo>
                  <a:pt x="691" y="9"/>
                </a:lnTo>
                <a:lnTo>
                  <a:pt x="674" y="31"/>
                </a:lnTo>
                <a:lnTo>
                  <a:pt x="642" y="75"/>
                </a:lnTo>
                <a:lnTo>
                  <a:pt x="607" y="142"/>
                </a:lnTo>
                <a:lnTo>
                  <a:pt x="567" y="240"/>
                </a:lnTo>
                <a:lnTo>
                  <a:pt x="567" y="240"/>
                </a:lnTo>
                <a:lnTo>
                  <a:pt x="562" y="258"/>
                </a:lnTo>
                <a:lnTo>
                  <a:pt x="558" y="276"/>
                </a:lnTo>
                <a:lnTo>
                  <a:pt x="549" y="294"/>
                </a:lnTo>
                <a:lnTo>
                  <a:pt x="540" y="307"/>
                </a:lnTo>
                <a:lnTo>
                  <a:pt x="522" y="316"/>
                </a:lnTo>
                <a:lnTo>
                  <a:pt x="513" y="316"/>
                </a:lnTo>
                <a:lnTo>
                  <a:pt x="504" y="312"/>
                </a:lnTo>
                <a:lnTo>
                  <a:pt x="482" y="298"/>
                </a:lnTo>
                <a:lnTo>
                  <a:pt x="477" y="298"/>
                </a:lnTo>
                <a:lnTo>
                  <a:pt x="477" y="298"/>
                </a:lnTo>
                <a:lnTo>
                  <a:pt x="486" y="348"/>
                </a:lnTo>
                <a:lnTo>
                  <a:pt x="486" y="370"/>
                </a:lnTo>
                <a:lnTo>
                  <a:pt x="486" y="392"/>
                </a:lnTo>
                <a:lnTo>
                  <a:pt x="477" y="410"/>
                </a:lnTo>
                <a:lnTo>
                  <a:pt x="464" y="428"/>
                </a:lnTo>
                <a:lnTo>
                  <a:pt x="446" y="437"/>
                </a:lnTo>
                <a:lnTo>
                  <a:pt x="419" y="441"/>
                </a:lnTo>
                <a:lnTo>
                  <a:pt x="419" y="441"/>
                </a:lnTo>
                <a:lnTo>
                  <a:pt x="402" y="450"/>
                </a:lnTo>
                <a:lnTo>
                  <a:pt x="370" y="477"/>
                </a:lnTo>
                <a:lnTo>
                  <a:pt x="352" y="499"/>
                </a:lnTo>
                <a:lnTo>
                  <a:pt x="339" y="526"/>
                </a:lnTo>
                <a:lnTo>
                  <a:pt x="321" y="553"/>
                </a:lnTo>
                <a:lnTo>
                  <a:pt x="312" y="584"/>
                </a:lnTo>
                <a:lnTo>
                  <a:pt x="312" y="584"/>
                </a:lnTo>
                <a:lnTo>
                  <a:pt x="308" y="588"/>
                </a:lnTo>
                <a:lnTo>
                  <a:pt x="299" y="597"/>
                </a:lnTo>
                <a:lnTo>
                  <a:pt x="290" y="602"/>
                </a:lnTo>
                <a:lnTo>
                  <a:pt x="277" y="602"/>
                </a:lnTo>
                <a:lnTo>
                  <a:pt x="259" y="602"/>
                </a:lnTo>
                <a:lnTo>
                  <a:pt x="236" y="597"/>
                </a:lnTo>
                <a:lnTo>
                  <a:pt x="236" y="597"/>
                </a:lnTo>
                <a:lnTo>
                  <a:pt x="232" y="597"/>
                </a:lnTo>
                <a:lnTo>
                  <a:pt x="228" y="606"/>
                </a:lnTo>
                <a:lnTo>
                  <a:pt x="223" y="624"/>
                </a:lnTo>
                <a:lnTo>
                  <a:pt x="228" y="637"/>
                </a:lnTo>
                <a:lnTo>
                  <a:pt x="232" y="655"/>
                </a:lnTo>
                <a:lnTo>
                  <a:pt x="210" y="718"/>
                </a:lnTo>
                <a:lnTo>
                  <a:pt x="210" y="718"/>
                </a:lnTo>
                <a:lnTo>
                  <a:pt x="196" y="753"/>
                </a:lnTo>
                <a:lnTo>
                  <a:pt x="179" y="789"/>
                </a:lnTo>
                <a:lnTo>
                  <a:pt x="161" y="829"/>
                </a:lnTo>
                <a:lnTo>
                  <a:pt x="134" y="865"/>
                </a:lnTo>
                <a:lnTo>
                  <a:pt x="112" y="887"/>
                </a:lnTo>
                <a:lnTo>
                  <a:pt x="98" y="896"/>
                </a:lnTo>
                <a:lnTo>
                  <a:pt x="85" y="896"/>
                </a:lnTo>
                <a:lnTo>
                  <a:pt x="71" y="896"/>
                </a:lnTo>
                <a:lnTo>
                  <a:pt x="63" y="883"/>
                </a:lnTo>
                <a:lnTo>
                  <a:pt x="63" y="883"/>
                </a:lnTo>
                <a:lnTo>
                  <a:pt x="45" y="905"/>
                </a:lnTo>
                <a:lnTo>
                  <a:pt x="27" y="923"/>
                </a:lnTo>
                <a:lnTo>
                  <a:pt x="9" y="950"/>
                </a:lnTo>
                <a:lnTo>
                  <a:pt x="0" y="976"/>
                </a:lnTo>
                <a:lnTo>
                  <a:pt x="0" y="990"/>
                </a:lnTo>
                <a:lnTo>
                  <a:pt x="0" y="1003"/>
                </a:lnTo>
                <a:lnTo>
                  <a:pt x="5" y="1012"/>
                </a:lnTo>
                <a:lnTo>
                  <a:pt x="14" y="1025"/>
                </a:lnTo>
                <a:lnTo>
                  <a:pt x="27" y="1034"/>
                </a:lnTo>
                <a:lnTo>
                  <a:pt x="45" y="1039"/>
                </a:lnTo>
                <a:lnTo>
                  <a:pt x="45" y="1039"/>
                </a:lnTo>
                <a:lnTo>
                  <a:pt x="54" y="1043"/>
                </a:lnTo>
                <a:lnTo>
                  <a:pt x="63" y="1048"/>
                </a:lnTo>
                <a:lnTo>
                  <a:pt x="67" y="1057"/>
                </a:lnTo>
                <a:lnTo>
                  <a:pt x="71" y="1066"/>
                </a:lnTo>
                <a:lnTo>
                  <a:pt x="71" y="1083"/>
                </a:lnTo>
                <a:lnTo>
                  <a:pt x="63" y="1101"/>
                </a:lnTo>
                <a:lnTo>
                  <a:pt x="45" y="1124"/>
                </a:lnTo>
                <a:lnTo>
                  <a:pt x="45" y="1124"/>
                </a:lnTo>
                <a:lnTo>
                  <a:pt x="45" y="1128"/>
                </a:lnTo>
                <a:lnTo>
                  <a:pt x="45" y="1137"/>
                </a:lnTo>
                <a:lnTo>
                  <a:pt x="45" y="1141"/>
                </a:lnTo>
                <a:lnTo>
                  <a:pt x="54" y="1146"/>
                </a:lnTo>
                <a:lnTo>
                  <a:pt x="71" y="1146"/>
                </a:lnTo>
                <a:lnTo>
                  <a:pt x="98" y="1146"/>
                </a:lnTo>
                <a:lnTo>
                  <a:pt x="134" y="1141"/>
                </a:lnTo>
                <a:lnTo>
                  <a:pt x="134" y="1141"/>
                </a:lnTo>
                <a:lnTo>
                  <a:pt x="143" y="1146"/>
                </a:lnTo>
                <a:lnTo>
                  <a:pt x="147" y="1150"/>
                </a:lnTo>
                <a:lnTo>
                  <a:pt x="152" y="1155"/>
                </a:lnTo>
                <a:lnTo>
                  <a:pt x="152" y="1164"/>
                </a:lnTo>
                <a:lnTo>
                  <a:pt x="147" y="1173"/>
                </a:lnTo>
                <a:lnTo>
                  <a:pt x="134" y="1186"/>
                </a:lnTo>
                <a:lnTo>
                  <a:pt x="112" y="1204"/>
                </a:lnTo>
                <a:lnTo>
                  <a:pt x="112" y="1204"/>
                </a:lnTo>
                <a:lnTo>
                  <a:pt x="134" y="1222"/>
                </a:lnTo>
                <a:lnTo>
                  <a:pt x="152" y="1244"/>
                </a:lnTo>
                <a:lnTo>
                  <a:pt x="165" y="1271"/>
                </a:lnTo>
                <a:lnTo>
                  <a:pt x="170" y="1266"/>
                </a:lnTo>
                <a:lnTo>
                  <a:pt x="170" y="1266"/>
                </a:lnTo>
                <a:lnTo>
                  <a:pt x="174" y="1262"/>
                </a:lnTo>
                <a:lnTo>
                  <a:pt x="192" y="1253"/>
                </a:lnTo>
                <a:lnTo>
                  <a:pt x="205" y="1248"/>
                </a:lnTo>
                <a:lnTo>
                  <a:pt x="214" y="1248"/>
                </a:lnTo>
                <a:lnTo>
                  <a:pt x="219" y="1253"/>
                </a:lnTo>
                <a:lnTo>
                  <a:pt x="223" y="1266"/>
                </a:lnTo>
                <a:lnTo>
                  <a:pt x="223" y="1266"/>
                </a:lnTo>
                <a:lnTo>
                  <a:pt x="228" y="1275"/>
                </a:lnTo>
                <a:lnTo>
                  <a:pt x="236" y="1297"/>
                </a:lnTo>
                <a:lnTo>
                  <a:pt x="245" y="1311"/>
                </a:lnTo>
                <a:lnTo>
                  <a:pt x="259" y="1320"/>
                </a:lnTo>
                <a:lnTo>
                  <a:pt x="272" y="1324"/>
                </a:lnTo>
                <a:lnTo>
                  <a:pt x="290" y="1320"/>
                </a:lnTo>
                <a:lnTo>
                  <a:pt x="290" y="1320"/>
                </a:lnTo>
                <a:lnTo>
                  <a:pt x="312" y="1324"/>
                </a:lnTo>
                <a:lnTo>
                  <a:pt x="330" y="1329"/>
                </a:lnTo>
                <a:lnTo>
                  <a:pt x="339" y="1333"/>
                </a:lnTo>
                <a:lnTo>
                  <a:pt x="339" y="1333"/>
                </a:lnTo>
                <a:lnTo>
                  <a:pt x="348" y="1338"/>
                </a:lnTo>
                <a:lnTo>
                  <a:pt x="357" y="1338"/>
                </a:lnTo>
                <a:lnTo>
                  <a:pt x="370" y="1338"/>
                </a:lnTo>
                <a:lnTo>
                  <a:pt x="379" y="1333"/>
                </a:lnTo>
                <a:lnTo>
                  <a:pt x="379" y="1333"/>
                </a:lnTo>
                <a:lnTo>
                  <a:pt x="384" y="1324"/>
                </a:lnTo>
                <a:lnTo>
                  <a:pt x="384" y="1302"/>
                </a:lnTo>
                <a:lnTo>
                  <a:pt x="384" y="1302"/>
                </a:lnTo>
                <a:lnTo>
                  <a:pt x="384" y="1284"/>
                </a:lnTo>
                <a:lnTo>
                  <a:pt x="388" y="1266"/>
                </a:lnTo>
                <a:lnTo>
                  <a:pt x="402" y="1248"/>
                </a:lnTo>
                <a:lnTo>
                  <a:pt x="410" y="1239"/>
                </a:lnTo>
                <a:lnTo>
                  <a:pt x="419" y="1235"/>
                </a:lnTo>
                <a:lnTo>
                  <a:pt x="419" y="1235"/>
                </a:lnTo>
                <a:lnTo>
                  <a:pt x="437" y="1226"/>
                </a:lnTo>
                <a:lnTo>
                  <a:pt x="446" y="1217"/>
                </a:lnTo>
                <a:lnTo>
                  <a:pt x="455" y="1204"/>
                </a:lnTo>
                <a:lnTo>
                  <a:pt x="459" y="1186"/>
                </a:lnTo>
                <a:lnTo>
                  <a:pt x="459" y="1159"/>
                </a:lnTo>
                <a:lnTo>
                  <a:pt x="451" y="1141"/>
                </a:lnTo>
                <a:lnTo>
                  <a:pt x="451" y="1141"/>
                </a:lnTo>
                <a:lnTo>
                  <a:pt x="451" y="1137"/>
                </a:lnTo>
                <a:lnTo>
                  <a:pt x="451" y="1119"/>
                </a:lnTo>
                <a:lnTo>
                  <a:pt x="455" y="1110"/>
                </a:lnTo>
                <a:lnTo>
                  <a:pt x="459" y="1092"/>
                </a:lnTo>
                <a:lnTo>
                  <a:pt x="473" y="1079"/>
                </a:lnTo>
                <a:lnTo>
                  <a:pt x="491" y="1061"/>
                </a:lnTo>
                <a:lnTo>
                  <a:pt x="491" y="1061"/>
                </a:lnTo>
                <a:lnTo>
                  <a:pt x="486" y="1039"/>
                </a:lnTo>
                <a:lnTo>
                  <a:pt x="482" y="1016"/>
                </a:lnTo>
                <a:lnTo>
                  <a:pt x="482" y="994"/>
                </a:lnTo>
                <a:lnTo>
                  <a:pt x="491" y="963"/>
                </a:lnTo>
                <a:lnTo>
                  <a:pt x="504" y="936"/>
                </a:lnTo>
                <a:lnTo>
                  <a:pt x="513" y="923"/>
                </a:lnTo>
                <a:lnTo>
                  <a:pt x="526" y="914"/>
                </a:lnTo>
                <a:lnTo>
                  <a:pt x="544" y="901"/>
                </a:lnTo>
                <a:lnTo>
                  <a:pt x="567" y="892"/>
                </a:lnTo>
                <a:lnTo>
                  <a:pt x="571" y="820"/>
                </a:lnTo>
                <a:lnTo>
                  <a:pt x="571" y="820"/>
                </a:lnTo>
                <a:lnTo>
                  <a:pt x="584" y="798"/>
                </a:lnTo>
                <a:lnTo>
                  <a:pt x="611" y="758"/>
                </a:lnTo>
                <a:lnTo>
                  <a:pt x="647" y="709"/>
                </a:lnTo>
                <a:lnTo>
                  <a:pt x="665" y="691"/>
                </a:lnTo>
                <a:lnTo>
                  <a:pt x="687" y="678"/>
                </a:lnTo>
                <a:lnTo>
                  <a:pt x="687" y="678"/>
                </a:lnTo>
                <a:lnTo>
                  <a:pt x="705" y="673"/>
                </a:lnTo>
                <a:lnTo>
                  <a:pt x="727" y="673"/>
                </a:lnTo>
                <a:lnTo>
                  <a:pt x="749" y="678"/>
                </a:lnTo>
                <a:lnTo>
                  <a:pt x="767" y="682"/>
                </a:lnTo>
                <a:lnTo>
                  <a:pt x="785" y="695"/>
                </a:lnTo>
                <a:lnTo>
                  <a:pt x="798" y="709"/>
                </a:lnTo>
                <a:lnTo>
                  <a:pt x="812" y="731"/>
                </a:lnTo>
                <a:lnTo>
                  <a:pt x="812" y="749"/>
                </a:lnTo>
                <a:lnTo>
                  <a:pt x="816" y="851"/>
                </a:lnTo>
                <a:lnTo>
                  <a:pt x="816" y="860"/>
                </a:lnTo>
                <a:lnTo>
                  <a:pt x="816" y="860"/>
                </a:lnTo>
                <a:lnTo>
                  <a:pt x="856" y="869"/>
                </a:lnTo>
                <a:lnTo>
                  <a:pt x="928" y="887"/>
                </a:lnTo>
                <a:lnTo>
                  <a:pt x="928" y="887"/>
                </a:lnTo>
                <a:lnTo>
                  <a:pt x="946" y="892"/>
                </a:lnTo>
                <a:lnTo>
                  <a:pt x="968" y="892"/>
                </a:lnTo>
                <a:lnTo>
                  <a:pt x="1004" y="887"/>
                </a:lnTo>
                <a:lnTo>
                  <a:pt x="1044" y="874"/>
                </a:lnTo>
                <a:lnTo>
                  <a:pt x="1119" y="874"/>
                </a:lnTo>
                <a:lnTo>
                  <a:pt x="1151" y="838"/>
                </a:lnTo>
                <a:lnTo>
                  <a:pt x="1151" y="838"/>
                </a:lnTo>
                <a:lnTo>
                  <a:pt x="1160" y="825"/>
                </a:lnTo>
                <a:lnTo>
                  <a:pt x="1164" y="816"/>
                </a:lnTo>
                <a:lnTo>
                  <a:pt x="1164" y="807"/>
                </a:lnTo>
                <a:lnTo>
                  <a:pt x="1164" y="798"/>
                </a:lnTo>
                <a:lnTo>
                  <a:pt x="1151" y="785"/>
                </a:lnTo>
                <a:lnTo>
                  <a:pt x="1137" y="771"/>
                </a:lnTo>
                <a:lnTo>
                  <a:pt x="1097" y="753"/>
                </a:lnTo>
                <a:lnTo>
                  <a:pt x="1079" y="744"/>
                </a:lnTo>
                <a:lnTo>
                  <a:pt x="1079" y="744"/>
                </a:lnTo>
                <a:close/>
              </a:path>
            </a:pathLst>
          </a:custGeom>
          <a:solidFill>
            <a:srgbClr val="FFFCD1"/>
          </a:solidFill>
          <a:ln w="28575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 noEditPoints="1"/>
          </p:cNvSpPr>
          <p:nvPr/>
        </p:nvSpPr>
        <p:spPr bwMode="auto">
          <a:xfrm>
            <a:off x="5287963" y="5699918"/>
            <a:ext cx="155575" cy="155575"/>
          </a:xfrm>
          <a:custGeom>
            <a:avLst/>
            <a:gdLst>
              <a:gd name="T0" fmla="*/ 67 w 98"/>
              <a:gd name="T1" fmla="*/ 36 h 98"/>
              <a:gd name="T2" fmla="*/ 71 w 98"/>
              <a:gd name="T3" fmla="*/ 49 h 98"/>
              <a:gd name="T4" fmla="*/ 80 w 98"/>
              <a:gd name="T5" fmla="*/ 49 h 98"/>
              <a:gd name="T6" fmla="*/ 75 w 98"/>
              <a:gd name="T7" fmla="*/ 36 h 98"/>
              <a:gd name="T8" fmla="*/ 75 w 98"/>
              <a:gd name="T9" fmla="*/ 23 h 98"/>
              <a:gd name="T10" fmla="*/ 93 w 98"/>
              <a:gd name="T11" fmla="*/ 49 h 98"/>
              <a:gd name="T12" fmla="*/ 98 w 98"/>
              <a:gd name="T13" fmla="*/ 36 h 98"/>
              <a:gd name="T14" fmla="*/ 80 w 98"/>
              <a:gd name="T15" fmla="*/ 9 h 98"/>
              <a:gd name="T16" fmla="*/ 80 w 98"/>
              <a:gd name="T17" fmla="*/ 0 h 98"/>
              <a:gd name="T18" fmla="*/ 67 w 98"/>
              <a:gd name="T19" fmla="*/ 0 h 98"/>
              <a:gd name="T20" fmla="*/ 53 w 98"/>
              <a:gd name="T21" fmla="*/ 5 h 98"/>
              <a:gd name="T22" fmla="*/ 22 w 98"/>
              <a:gd name="T23" fmla="*/ 45 h 98"/>
              <a:gd name="T24" fmla="*/ 4 w 98"/>
              <a:gd name="T25" fmla="*/ 58 h 98"/>
              <a:gd name="T26" fmla="*/ 22 w 98"/>
              <a:gd name="T27" fmla="*/ 63 h 98"/>
              <a:gd name="T28" fmla="*/ 4 w 98"/>
              <a:gd name="T29" fmla="*/ 76 h 98"/>
              <a:gd name="T30" fmla="*/ 53 w 98"/>
              <a:gd name="T31" fmla="*/ 63 h 98"/>
              <a:gd name="T32" fmla="*/ 44 w 98"/>
              <a:gd name="T33" fmla="*/ 63 h 98"/>
              <a:gd name="T34" fmla="*/ 49 w 98"/>
              <a:gd name="T35" fmla="*/ 58 h 98"/>
              <a:gd name="T36" fmla="*/ 31 w 98"/>
              <a:gd name="T37" fmla="*/ 45 h 98"/>
              <a:gd name="T38" fmla="*/ 58 w 98"/>
              <a:gd name="T39" fmla="*/ 49 h 98"/>
              <a:gd name="T40" fmla="*/ 17 w 98"/>
              <a:gd name="T41" fmla="*/ 18 h 98"/>
              <a:gd name="T42" fmla="*/ 13 w 98"/>
              <a:gd name="T43" fmla="*/ 14 h 98"/>
              <a:gd name="T44" fmla="*/ 22 w 98"/>
              <a:gd name="T45" fmla="*/ 23 h 98"/>
              <a:gd name="T46" fmla="*/ 17 w 98"/>
              <a:gd name="T47" fmla="*/ 18 h 98"/>
              <a:gd name="T48" fmla="*/ 40 w 98"/>
              <a:gd name="T49" fmla="*/ 18 h 98"/>
              <a:gd name="T50" fmla="*/ 35 w 98"/>
              <a:gd name="T51" fmla="*/ 18 h 98"/>
              <a:gd name="T52" fmla="*/ 31 w 98"/>
              <a:gd name="T53" fmla="*/ 14 h 98"/>
              <a:gd name="T54" fmla="*/ 17 w 98"/>
              <a:gd name="T55" fmla="*/ 31 h 98"/>
              <a:gd name="T56" fmla="*/ 22 w 98"/>
              <a:gd name="T57" fmla="*/ 36 h 98"/>
              <a:gd name="T58" fmla="*/ 13 w 98"/>
              <a:gd name="T59" fmla="*/ 27 h 98"/>
              <a:gd name="T60" fmla="*/ 17 w 98"/>
              <a:gd name="T61" fmla="*/ 31 h 98"/>
              <a:gd name="T62" fmla="*/ 40 w 98"/>
              <a:gd name="T63" fmla="*/ 23 h 98"/>
              <a:gd name="T64" fmla="*/ 31 w 98"/>
              <a:gd name="T65" fmla="*/ 31 h 98"/>
              <a:gd name="T66" fmla="*/ 35 w 98"/>
              <a:gd name="T67" fmla="*/ 31 h 98"/>
              <a:gd name="T68" fmla="*/ 9 w 98"/>
              <a:gd name="T69" fmla="*/ 76 h 98"/>
              <a:gd name="T70" fmla="*/ 0 w 98"/>
              <a:gd name="T71" fmla="*/ 94 h 98"/>
              <a:gd name="T72" fmla="*/ 17 w 98"/>
              <a:gd name="T73" fmla="*/ 76 h 98"/>
              <a:gd name="T74" fmla="*/ 9 w 98"/>
              <a:gd name="T75" fmla="*/ 76 h 98"/>
              <a:gd name="T76" fmla="*/ 53 w 98"/>
              <a:gd name="T77" fmla="*/ 72 h 98"/>
              <a:gd name="T78" fmla="*/ 44 w 98"/>
              <a:gd name="T79" fmla="*/ 89 h 98"/>
              <a:gd name="T80" fmla="*/ 58 w 98"/>
              <a:gd name="T81" fmla="*/ 89 h 98"/>
              <a:gd name="T82" fmla="*/ 53 w 98"/>
              <a:gd name="T83" fmla="*/ 72 h 98"/>
              <a:gd name="T84" fmla="*/ 31 w 98"/>
              <a:gd name="T85" fmla="*/ 76 h 98"/>
              <a:gd name="T86" fmla="*/ 35 w 98"/>
              <a:gd name="T87" fmla="*/ 94 h 98"/>
              <a:gd name="T88" fmla="*/ 40 w 98"/>
              <a:gd name="T89" fmla="*/ 76 h 98"/>
              <a:gd name="T90" fmla="*/ 17 w 98"/>
              <a:gd name="T91" fmla="*/ 76 h 98"/>
              <a:gd name="T92" fmla="*/ 17 w 98"/>
              <a:gd name="T93" fmla="*/ 94 h 98"/>
              <a:gd name="T94" fmla="*/ 26 w 98"/>
              <a:gd name="T95" fmla="*/ 76 h 98"/>
              <a:gd name="T96" fmla="*/ 17 w 98"/>
              <a:gd name="T97" fmla="*/ 76 h 98"/>
              <a:gd name="T98" fmla="*/ 80 w 98"/>
              <a:gd name="T99" fmla="*/ 63 h 98"/>
              <a:gd name="T100" fmla="*/ 67 w 98"/>
              <a:gd name="T101" fmla="*/ 94 h 98"/>
              <a:gd name="T102" fmla="*/ 98 w 98"/>
              <a:gd name="T103" fmla="*/ 54 h 98"/>
              <a:gd name="T104" fmla="*/ 53 w 98"/>
              <a:gd name="T105" fmla="*/ 6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8" h="98">
                <a:moveTo>
                  <a:pt x="58" y="49"/>
                </a:moveTo>
                <a:lnTo>
                  <a:pt x="58" y="49"/>
                </a:lnTo>
                <a:lnTo>
                  <a:pt x="67" y="36"/>
                </a:lnTo>
                <a:lnTo>
                  <a:pt x="67" y="36"/>
                </a:lnTo>
                <a:lnTo>
                  <a:pt x="71" y="49"/>
                </a:lnTo>
                <a:lnTo>
                  <a:pt x="71" y="49"/>
                </a:lnTo>
                <a:lnTo>
                  <a:pt x="71" y="49"/>
                </a:lnTo>
                <a:lnTo>
                  <a:pt x="71" y="49"/>
                </a:lnTo>
                <a:lnTo>
                  <a:pt x="80" y="49"/>
                </a:lnTo>
                <a:lnTo>
                  <a:pt x="80" y="49"/>
                </a:lnTo>
                <a:lnTo>
                  <a:pt x="75" y="36"/>
                </a:lnTo>
                <a:lnTo>
                  <a:pt x="75" y="36"/>
                </a:lnTo>
                <a:lnTo>
                  <a:pt x="67" y="36"/>
                </a:lnTo>
                <a:lnTo>
                  <a:pt x="67" y="36"/>
                </a:lnTo>
                <a:lnTo>
                  <a:pt x="75" y="23"/>
                </a:lnTo>
                <a:lnTo>
                  <a:pt x="75" y="23"/>
                </a:lnTo>
                <a:lnTo>
                  <a:pt x="80" y="36"/>
                </a:lnTo>
                <a:lnTo>
                  <a:pt x="93" y="49"/>
                </a:lnTo>
                <a:lnTo>
                  <a:pt x="93" y="49"/>
                </a:lnTo>
                <a:lnTo>
                  <a:pt x="98" y="36"/>
                </a:lnTo>
                <a:lnTo>
                  <a:pt x="98" y="36"/>
                </a:lnTo>
                <a:lnTo>
                  <a:pt x="84" y="23"/>
                </a:lnTo>
                <a:lnTo>
                  <a:pt x="80" y="9"/>
                </a:lnTo>
                <a:lnTo>
                  <a:pt x="80" y="9"/>
                </a:lnTo>
                <a:lnTo>
                  <a:pt x="80" y="5"/>
                </a:lnTo>
                <a:lnTo>
                  <a:pt x="80" y="5"/>
                </a:lnTo>
                <a:lnTo>
                  <a:pt x="80" y="0"/>
                </a:lnTo>
                <a:lnTo>
                  <a:pt x="80" y="0"/>
                </a:lnTo>
                <a:lnTo>
                  <a:pt x="67" y="0"/>
                </a:lnTo>
                <a:lnTo>
                  <a:pt x="67" y="0"/>
                </a:lnTo>
                <a:lnTo>
                  <a:pt x="62" y="23"/>
                </a:lnTo>
                <a:lnTo>
                  <a:pt x="53" y="40"/>
                </a:lnTo>
                <a:lnTo>
                  <a:pt x="53" y="5"/>
                </a:lnTo>
                <a:lnTo>
                  <a:pt x="4" y="5"/>
                </a:lnTo>
                <a:lnTo>
                  <a:pt x="4" y="45"/>
                </a:lnTo>
                <a:lnTo>
                  <a:pt x="22" y="45"/>
                </a:lnTo>
                <a:lnTo>
                  <a:pt x="22" y="49"/>
                </a:lnTo>
                <a:lnTo>
                  <a:pt x="4" y="49"/>
                </a:lnTo>
                <a:lnTo>
                  <a:pt x="4" y="58"/>
                </a:lnTo>
                <a:lnTo>
                  <a:pt x="22" y="58"/>
                </a:lnTo>
                <a:lnTo>
                  <a:pt x="22" y="63"/>
                </a:lnTo>
                <a:lnTo>
                  <a:pt x="22" y="63"/>
                </a:lnTo>
                <a:lnTo>
                  <a:pt x="0" y="63"/>
                </a:lnTo>
                <a:lnTo>
                  <a:pt x="0" y="63"/>
                </a:lnTo>
                <a:lnTo>
                  <a:pt x="4" y="76"/>
                </a:lnTo>
                <a:lnTo>
                  <a:pt x="4" y="76"/>
                </a:lnTo>
                <a:lnTo>
                  <a:pt x="53" y="72"/>
                </a:lnTo>
                <a:lnTo>
                  <a:pt x="53" y="63"/>
                </a:lnTo>
                <a:lnTo>
                  <a:pt x="53" y="63"/>
                </a:lnTo>
                <a:lnTo>
                  <a:pt x="44" y="63"/>
                </a:lnTo>
                <a:lnTo>
                  <a:pt x="44" y="63"/>
                </a:lnTo>
                <a:lnTo>
                  <a:pt x="31" y="63"/>
                </a:lnTo>
                <a:lnTo>
                  <a:pt x="31" y="58"/>
                </a:lnTo>
                <a:lnTo>
                  <a:pt x="49" y="58"/>
                </a:lnTo>
                <a:lnTo>
                  <a:pt x="49" y="49"/>
                </a:lnTo>
                <a:lnTo>
                  <a:pt x="31" y="49"/>
                </a:lnTo>
                <a:lnTo>
                  <a:pt x="31" y="45"/>
                </a:lnTo>
                <a:lnTo>
                  <a:pt x="53" y="45"/>
                </a:lnTo>
                <a:lnTo>
                  <a:pt x="53" y="45"/>
                </a:lnTo>
                <a:lnTo>
                  <a:pt x="58" y="49"/>
                </a:lnTo>
                <a:lnTo>
                  <a:pt x="58" y="49"/>
                </a:lnTo>
                <a:lnTo>
                  <a:pt x="58" y="49"/>
                </a:lnTo>
                <a:close/>
                <a:moveTo>
                  <a:pt x="17" y="18"/>
                </a:moveTo>
                <a:lnTo>
                  <a:pt x="17" y="18"/>
                </a:lnTo>
                <a:lnTo>
                  <a:pt x="13" y="18"/>
                </a:lnTo>
                <a:lnTo>
                  <a:pt x="13" y="14"/>
                </a:lnTo>
                <a:lnTo>
                  <a:pt x="22" y="14"/>
                </a:lnTo>
                <a:lnTo>
                  <a:pt x="22" y="23"/>
                </a:lnTo>
                <a:lnTo>
                  <a:pt x="22" y="23"/>
                </a:lnTo>
                <a:lnTo>
                  <a:pt x="17" y="18"/>
                </a:lnTo>
                <a:lnTo>
                  <a:pt x="17" y="18"/>
                </a:lnTo>
                <a:lnTo>
                  <a:pt x="17" y="18"/>
                </a:lnTo>
                <a:close/>
                <a:moveTo>
                  <a:pt x="40" y="14"/>
                </a:moveTo>
                <a:lnTo>
                  <a:pt x="40" y="18"/>
                </a:lnTo>
                <a:lnTo>
                  <a:pt x="40" y="18"/>
                </a:lnTo>
                <a:lnTo>
                  <a:pt x="40" y="18"/>
                </a:lnTo>
                <a:lnTo>
                  <a:pt x="40" y="18"/>
                </a:lnTo>
                <a:lnTo>
                  <a:pt x="35" y="18"/>
                </a:lnTo>
                <a:lnTo>
                  <a:pt x="35" y="18"/>
                </a:lnTo>
                <a:lnTo>
                  <a:pt x="31" y="27"/>
                </a:lnTo>
                <a:lnTo>
                  <a:pt x="31" y="14"/>
                </a:lnTo>
                <a:lnTo>
                  <a:pt x="40" y="14"/>
                </a:lnTo>
                <a:lnTo>
                  <a:pt x="40" y="14"/>
                </a:lnTo>
                <a:close/>
                <a:moveTo>
                  <a:pt x="17" y="31"/>
                </a:moveTo>
                <a:lnTo>
                  <a:pt x="17" y="31"/>
                </a:lnTo>
                <a:lnTo>
                  <a:pt x="22" y="31"/>
                </a:lnTo>
                <a:lnTo>
                  <a:pt x="22" y="36"/>
                </a:lnTo>
                <a:lnTo>
                  <a:pt x="13" y="36"/>
                </a:lnTo>
                <a:lnTo>
                  <a:pt x="13" y="27"/>
                </a:lnTo>
                <a:lnTo>
                  <a:pt x="13" y="27"/>
                </a:lnTo>
                <a:lnTo>
                  <a:pt x="17" y="31"/>
                </a:lnTo>
                <a:lnTo>
                  <a:pt x="17" y="31"/>
                </a:lnTo>
                <a:lnTo>
                  <a:pt x="17" y="31"/>
                </a:lnTo>
                <a:close/>
                <a:moveTo>
                  <a:pt x="35" y="31"/>
                </a:moveTo>
                <a:lnTo>
                  <a:pt x="35" y="31"/>
                </a:lnTo>
                <a:lnTo>
                  <a:pt x="40" y="23"/>
                </a:lnTo>
                <a:lnTo>
                  <a:pt x="40" y="36"/>
                </a:lnTo>
                <a:lnTo>
                  <a:pt x="31" y="36"/>
                </a:lnTo>
                <a:lnTo>
                  <a:pt x="31" y="31"/>
                </a:lnTo>
                <a:lnTo>
                  <a:pt x="31" y="31"/>
                </a:lnTo>
                <a:lnTo>
                  <a:pt x="35" y="31"/>
                </a:lnTo>
                <a:lnTo>
                  <a:pt x="35" y="31"/>
                </a:lnTo>
                <a:lnTo>
                  <a:pt x="35" y="31"/>
                </a:lnTo>
                <a:close/>
                <a:moveTo>
                  <a:pt x="9" y="76"/>
                </a:moveTo>
                <a:lnTo>
                  <a:pt x="9" y="76"/>
                </a:lnTo>
                <a:lnTo>
                  <a:pt x="9" y="76"/>
                </a:lnTo>
                <a:lnTo>
                  <a:pt x="0" y="94"/>
                </a:lnTo>
                <a:lnTo>
                  <a:pt x="0" y="94"/>
                </a:lnTo>
                <a:lnTo>
                  <a:pt x="9" y="98"/>
                </a:lnTo>
                <a:lnTo>
                  <a:pt x="17" y="76"/>
                </a:lnTo>
                <a:lnTo>
                  <a:pt x="17" y="76"/>
                </a:lnTo>
                <a:lnTo>
                  <a:pt x="17" y="76"/>
                </a:lnTo>
                <a:lnTo>
                  <a:pt x="9" y="76"/>
                </a:lnTo>
                <a:lnTo>
                  <a:pt x="9" y="76"/>
                </a:lnTo>
                <a:lnTo>
                  <a:pt x="9" y="76"/>
                </a:lnTo>
                <a:close/>
                <a:moveTo>
                  <a:pt x="53" y="72"/>
                </a:moveTo>
                <a:lnTo>
                  <a:pt x="53" y="72"/>
                </a:lnTo>
                <a:lnTo>
                  <a:pt x="44" y="76"/>
                </a:lnTo>
                <a:lnTo>
                  <a:pt x="44" y="76"/>
                </a:lnTo>
                <a:lnTo>
                  <a:pt x="44" y="89"/>
                </a:lnTo>
                <a:lnTo>
                  <a:pt x="44" y="89"/>
                </a:lnTo>
                <a:lnTo>
                  <a:pt x="58" y="89"/>
                </a:lnTo>
                <a:lnTo>
                  <a:pt x="58" y="89"/>
                </a:lnTo>
                <a:lnTo>
                  <a:pt x="53" y="72"/>
                </a:lnTo>
                <a:lnTo>
                  <a:pt x="53" y="72"/>
                </a:lnTo>
                <a:lnTo>
                  <a:pt x="53" y="72"/>
                </a:lnTo>
                <a:close/>
                <a:moveTo>
                  <a:pt x="40" y="76"/>
                </a:moveTo>
                <a:lnTo>
                  <a:pt x="40" y="76"/>
                </a:lnTo>
                <a:lnTo>
                  <a:pt x="31" y="76"/>
                </a:lnTo>
                <a:lnTo>
                  <a:pt x="31" y="76"/>
                </a:lnTo>
                <a:lnTo>
                  <a:pt x="35" y="94"/>
                </a:lnTo>
                <a:lnTo>
                  <a:pt x="35" y="94"/>
                </a:lnTo>
                <a:lnTo>
                  <a:pt x="44" y="89"/>
                </a:lnTo>
                <a:lnTo>
                  <a:pt x="44" y="89"/>
                </a:lnTo>
                <a:lnTo>
                  <a:pt x="40" y="76"/>
                </a:lnTo>
                <a:lnTo>
                  <a:pt x="40" y="76"/>
                </a:lnTo>
                <a:lnTo>
                  <a:pt x="40" y="76"/>
                </a:lnTo>
                <a:close/>
                <a:moveTo>
                  <a:pt x="17" y="76"/>
                </a:moveTo>
                <a:lnTo>
                  <a:pt x="17" y="76"/>
                </a:lnTo>
                <a:lnTo>
                  <a:pt x="17" y="94"/>
                </a:lnTo>
                <a:lnTo>
                  <a:pt x="17" y="94"/>
                </a:lnTo>
                <a:lnTo>
                  <a:pt x="31" y="94"/>
                </a:lnTo>
                <a:lnTo>
                  <a:pt x="31" y="94"/>
                </a:lnTo>
                <a:lnTo>
                  <a:pt x="26" y="76"/>
                </a:lnTo>
                <a:lnTo>
                  <a:pt x="26" y="76"/>
                </a:lnTo>
                <a:lnTo>
                  <a:pt x="17" y="76"/>
                </a:lnTo>
                <a:lnTo>
                  <a:pt x="17" y="76"/>
                </a:lnTo>
                <a:lnTo>
                  <a:pt x="17" y="76"/>
                </a:lnTo>
                <a:close/>
                <a:moveTo>
                  <a:pt x="53" y="63"/>
                </a:moveTo>
                <a:lnTo>
                  <a:pt x="80" y="63"/>
                </a:lnTo>
                <a:lnTo>
                  <a:pt x="80" y="63"/>
                </a:lnTo>
                <a:lnTo>
                  <a:pt x="67" y="94"/>
                </a:lnTo>
                <a:lnTo>
                  <a:pt x="67" y="94"/>
                </a:lnTo>
                <a:lnTo>
                  <a:pt x="80" y="98"/>
                </a:lnTo>
                <a:lnTo>
                  <a:pt x="80" y="98"/>
                </a:lnTo>
                <a:lnTo>
                  <a:pt x="98" y="54"/>
                </a:lnTo>
                <a:lnTo>
                  <a:pt x="53" y="54"/>
                </a:lnTo>
                <a:lnTo>
                  <a:pt x="53" y="63"/>
                </a:lnTo>
                <a:lnTo>
                  <a:pt x="53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 noEditPoints="1"/>
          </p:cNvSpPr>
          <p:nvPr/>
        </p:nvSpPr>
        <p:spPr bwMode="auto">
          <a:xfrm>
            <a:off x="5457825" y="5707856"/>
            <a:ext cx="155575" cy="141287"/>
          </a:xfrm>
          <a:custGeom>
            <a:avLst/>
            <a:gdLst>
              <a:gd name="T0" fmla="*/ 22 w 98"/>
              <a:gd name="T1" fmla="*/ 89 h 89"/>
              <a:gd name="T2" fmla="*/ 22 w 98"/>
              <a:gd name="T3" fmla="*/ 84 h 89"/>
              <a:gd name="T4" fmla="*/ 71 w 98"/>
              <a:gd name="T5" fmla="*/ 84 h 89"/>
              <a:gd name="T6" fmla="*/ 71 w 98"/>
              <a:gd name="T7" fmla="*/ 89 h 89"/>
              <a:gd name="T8" fmla="*/ 89 w 98"/>
              <a:gd name="T9" fmla="*/ 89 h 89"/>
              <a:gd name="T10" fmla="*/ 89 w 98"/>
              <a:gd name="T11" fmla="*/ 26 h 89"/>
              <a:gd name="T12" fmla="*/ 62 w 98"/>
              <a:gd name="T13" fmla="*/ 26 h 89"/>
              <a:gd name="T14" fmla="*/ 62 w 98"/>
              <a:gd name="T15" fmla="*/ 13 h 89"/>
              <a:gd name="T16" fmla="*/ 98 w 98"/>
              <a:gd name="T17" fmla="*/ 13 h 89"/>
              <a:gd name="T18" fmla="*/ 98 w 98"/>
              <a:gd name="T19" fmla="*/ 0 h 89"/>
              <a:gd name="T20" fmla="*/ 0 w 98"/>
              <a:gd name="T21" fmla="*/ 0 h 89"/>
              <a:gd name="T22" fmla="*/ 0 w 98"/>
              <a:gd name="T23" fmla="*/ 13 h 89"/>
              <a:gd name="T24" fmla="*/ 31 w 98"/>
              <a:gd name="T25" fmla="*/ 13 h 89"/>
              <a:gd name="T26" fmla="*/ 31 w 98"/>
              <a:gd name="T27" fmla="*/ 26 h 89"/>
              <a:gd name="T28" fmla="*/ 9 w 98"/>
              <a:gd name="T29" fmla="*/ 26 h 89"/>
              <a:gd name="T30" fmla="*/ 9 w 98"/>
              <a:gd name="T31" fmla="*/ 89 h 89"/>
              <a:gd name="T32" fmla="*/ 22 w 98"/>
              <a:gd name="T33" fmla="*/ 89 h 89"/>
              <a:gd name="T34" fmla="*/ 22 w 98"/>
              <a:gd name="T35" fmla="*/ 89 h 89"/>
              <a:gd name="T36" fmla="*/ 53 w 98"/>
              <a:gd name="T37" fmla="*/ 13 h 89"/>
              <a:gd name="T38" fmla="*/ 53 w 98"/>
              <a:gd name="T39" fmla="*/ 26 h 89"/>
              <a:gd name="T40" fmla="*/ 44 w 98"/>
              <a:gd name="T41" fmla="*/ 26 h 89"/>
              <a:gd name="T42" fmla="*/ 44 w 98"/>
              <a:gd name="T43" fmla="*/ 13 h 89"/>
              <a:gd name="T44" fmla="*/ 53 w 98"/>
              <a:gd name="T45" fmla="*/ 13 h 89"/>
              <a:gd name="T46" fmla="*/ 53 w 98"/>
              <a:gd name="T47" fmla="*/ 13 h 89"/>
              <a:gd name="T48" fmla="*/ 22 w 98"/>
              <a:gd name="T49" fmla="*/ 35 h 89"/>
              <a:gd name="T50" fmla="*/ 31 w 98"/>
              <a:gd name="T51" fmla="*/ 35 h 89"/>
              <a:gd name="T52" fmla="*/ 31 w 98"/>
              <a:gd name="T53" fmla="*/ 35 h 89"/>
              <a:gd name="T54" fmla="*/ 31 w 98"/>
              <a:gd name="T55" fmla="*/ 49 h 89"/>
              <a:gd name="T56" fmla="*/ 22 w 98"/>
              <a:gd name="T57" fmla="*/ 58 h 89"/>
              <a:gd name="T58" fmla="*/ 22 w 98"/>
              <a:gd name="T59" fmla="*/ 58 h 89"/>
              <a:gd name="T60" fmla="*/ 31 w 98"/>
              <a:gd name="T61" fmla="*/ 71 h 89"/>
              <a:gd name="T62" fmla="*/ 31 w 98"/>
              <a:gd name="T63" fmla="*/ 71 h 89"/>
              <a:gd name="T64" fmla="*/ 40 w 98"/>
              <a:gd name="T65" fmla="*/ 53 h 89"/>
              <a:gd name="T66" fmla="*/ 44 w 98"/>
              <a:gd name="T67" fmla="*/ 35 h 89"/>
              <a:gd name="T68" fmla="*/ 53 w 98"/>
              <a:gd name="T69" fmla="*/ 35 h 89"/>
              <a:gd name="T70" fmla="*/ 53 w 98"/>
              <a:gd name="T71" fmla="*/ 53 h 89"/>
              <a:gd name="T72" fmla="*/ 53 w 98"/>
              <a:gd name="T73" fmla="*/ 53 h 89"/>
              <a:gd name="T74" fmla="*/ 53 w 98"/>
              <a:gd name="T75" fmla="*/ 62 h 89"/>
              <a:gd name="T76" fmla="*/ 58 w 98"/>
              <a:gd name="T77" fmla="*/ 62 h 89"/>
              <a:gd name="T78" fmla="*/ 71 w 98"/>
              <a:gd name="T79" fmla="*/ 62 h 89"/>
              <a:gd name="T80" fmla="*/ 71 w 98"/>
              <a:gd name="T81" fmla="*/ 71 h 89"/>
              <a:gd name="T82" fmla="*/ 22 w 98"/>
              <a:gd name="T83" fmla="*/ 71 h 89"/>
              <a:gd name="T84" fmla="*/ 22 w 98"/>
              <a:gd name="T85" fmla="*/ 35 h 89"/>
              <a:gd name="T86" fmla="*/ 22 w 98"/>
              <a:gd name="T87" fmla="*/ 35 h 89"/>
              <a:gd name="T88" fmla="*/ 71 w 98"/>
              <a:gd name="T89" fmla="*/ 35 h 89"/>
              <a:gd name="T90" fmla="*/ 71 w 98"/>
              <a:gd name="T91" fmla="*/ 53 h 89"/>
              <a:gd name="T92" fmla="*/ 67 w 98"/>
              <a:gd name="T93" fmla="*/ 53 h 89"/>
              <a:gd name="T94" fmla="*/ 67 w 98"/>
              <a:gd name="T95" fmla="*/ 53 h 89"/>
              <a:gd name="T96" fmla="*/ 62 w 98"/>
              <a:gd name="T97" fmla="*/ 49 h 89"/>
              <a:gd name="T98" fmla="*/ 62 w 98"/>
              <a:gd name="T99" fmla="*/ 35 h 89"/>
              <a:gd name="T100" fmla="*/ 71 w 98"/>
              <a:gd name="T101" fmla="*/ 35 h 89"/>
              <a:gd name="T102" fmla="*/ 71 w 98"/>
              <a:gd name="T103" fmla="*/ 3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8" h="89">
                <a:moveTo>
                  <a:pt x="22" y="89"/>
                </a:moveTo>
                <a:lnTo>
                  <a:pt x="22" y="84"/>
                </a:lnTo>
                <a:lnTo>
                  <a:pt x="71" y="84"/>
                </a:lnTo>
                <a:lnTo>
                  <a:pt x="71" y="89"/>
                </a:lnTo>
                <a:lnTo>
                  <a:pt x="89" y="89"/>
                </a:lnTo>
                <a:lnTo>
                  <a:pt x="89" y="26"/>
                </a:lnTo>
                <a:lnTo>
                  <a:pt x="62" y="26"/>
                </a:lnTo>
                <a:lnTo>
                  <a:pt x="62" y="13"/>
                </a:lnTo>
                <a:lnTo>
                  <a:pt x="98" y="13"/>
                </a:lnTo>
                <a:lnTo>
                  <a:pt x="98" y="0"/>
                </a:lnTo>
                <a:lnTo>
                  <a:pt x="0" y="0"/>
                </a:lnTo>
                <a:lnTo>
                  <a:pt x="0" y="13"/>
                </a:lnTo>
                <a:lnTo>
                  <a:pt x="31" y="13"/>
                </a:lnTo>
                <a:lnTo>
                  <a:pt x="31" y="26"/>
                </a:lnTo>
                <a:lnTo>
                  <a:pt x="9" y="26"/>
                </a:lnTo>
                <a:lnTo>
                  <a:pt x="9" y="89"/>
                </a:lnTo>
                <a:lnTo>
                  <a:pt x="22" y="89"/>
                </a:lnTo>
                <a:lnTo>
                  <a:pt x="22" y="89"/>
                </a:lnTo>
                <a:close/>
                <a:moveTo>
                  <a:pt x="53" y="13"/>
                </a:moveTo>
                <a:lnTo>
                  <a:pt x="53" y="26"/>
                </a:lnTo>
                <a:lnTo>
                  <a:pt x="44" y="26"/>
                </a:lnTo>
                <a:lnTo>
                  <a:pt x="44" y="13"/>
                </a:lnTo>
                <a:lnTo>
                  <a:pt x="53" y="13"/>
                </a:lnTo>
                <a:lnTo>
                  <a:pt x="53" y="13"/>
                </a:lnTo>
                <a:close/>
                <a:moveTo>
                  <a:pt x="22" y="35"/>
                </a:moveTo>
                <a:lnTo>
                  <a:pt x="31" y="35"/>
                </a:lnTo>
                <a:lnTo>
                  <a:pt x="31" y="35"/>
                </a:lnTo>
                <a:lnTo>
                  <a:pt x="31" y="49"/>
                </a:lnTo>
                <a:lnTo>
                  <a:pt x="22" y="58"/>
                </a:lnTo>
                <a:lnTo>
                  <a:pt x="22" y="58"/>
                </a:lnTo>
                <a:lnTo>
                  <a:pt x="31" y="71"/>
                </a:lnTo>
                <a:lnTo>
                  <a:pt x="31" y="71"/>
                </a:lnTo>
                <a:lnTo>
                  <a:pt x="40" y="53"/>
                </a:lnTo>
                <a:lnTo>
                  <a:pt x="44" y="35"/>
                </a:lnTo>
                <a:lnTo>
                  <a:pt x="53" y="35"/>
                </a:lnTo>
                <a:lnTo>
                  <a:pt x="53" y="53"/>
                </a:lnTo>
                <a:lnTo>
                  <a:pt x="53" y="53"/>
                </a:lnTo>
                <a:lnTo>
                  <a:pt x="53" y="62"/>
                </a:lnTo>
                <a:lnTo>
                  <a:pt x="58" y="62"/>
                </a:lnTo>
                <a:lnTo>
                  <a:pt x="71" y="62"/>
                </a:lnTo>
                <a:lnTo>
                  <a:pt x="71" y="71"/>
                </a:lnTo>
                <a:lnTo>
                  <a:pt x="22" y="71"/>
                </a:lnTo>
                <a:lnTo>
                  <a:pt x="22" y="35"/>
                </a:lnTo>
                <a:lnTo>
                  <a:pt x="22" y="35"/>
                </a:lnTo>
                <a:close/>
                <a:moveTo>
                  <a:pt x="71" y="35"/>
                </a:moveTo>
                <a:lnTo>
                  <a:pt x="71" y="53"/>
                </a:lnTo>
                <a:lnTo>
                  <a:pt x="67" y="53"/>
                </a:lnTo>
                <a:lnTo>
                  <a:pt x="67" y="53"/>
                </a:lnTo>
                <a:lnTo>
                  <a:pt x="62" y="49"/>
                </a:lnTo>
                <a:lnTo>
                  <a:pt x="62" y="35"/>
                </a:lnTo>
                <a:lnTo>
                  <a:pt x="71" y="35"/>
                </a:lnTo>
                <a:lnTo>
                  <a:pt x="71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5627688" y="5699918"/>
            <a:ext cx="155575" cy="155575"/>
          </a:xfrm>
          <a:custGeom>
            <a:avLst/>
            <a:gdLst>
              <a:gd name="T0" fmla="*/ 40 w 98"/>
              <a:gd name="T1" fmla="*/ 27 h 98"/>
              <a:gd name="T2" fmla="*/ 9 w 98"/>
              <a:gd name="T3" fmla="*/ 94 h 98"/>
              <a:gd name="T4" fmla="*/ 22 w 98"/>
              <a:gd name="T5" fmla="*/ 40 h 98"/>
              <a:gd name="T6" fmla="*/ 31 w 98"/>
              <a:gd name="T7" fmla="*/ 45 h 98"/>
              <a:gd name="T8" fmla="*/ 35 w 98"/>
              <a:gd name="T9" fmla="*/ 54 h 98"/>
              <a:gd name="T10" fmla="*/ 26 w 98"/>
              <a:gd name="T11" fmla="*/ 63 h 98"/>
              <a:gd name="T12" fmla="*/ 40 w 98"/>
              <a:gd name="T13" fmla="*/ 67 h 98"/>
              <a:gd name="T14" fmla="*/ 26 w 98"/>
              <a:gd name="T15" fmla="*/ 76 h 98"/>
              <a:gd name="T16" fmla="*/ 40 w 98"/>
              <a:gd name="T17" fmla="*/ 89 h 98"/>
              <a:gd name="T18" fmla="*/ 53 w 98"/>
              <a:gd name="T19" fmla="*/ 76 h 98"/>
              <a:gd name="T20" fmla="*/ 71 w 98"/>
              <a:gd name="T21" fmla="*/ 67 h 98"/>
              <a:gd name="T22" fmla="*/ 53 w 98"/>
              <a:gd name="T23" fmla="*/ 63 h 98"/>
              <a:gd name="T24" fmla="*/ 71 w 98"/>
              <a:gd name="T25" fmla="*/ 54 h 98"/>
              <a:gd name="T26" fmla="*/ 62 w 98"/>
              <a:gd name="T27" fmla="*/ 54 h 98"/>
              <a:gd name="T28" fmla="*/ 67 w 98"/>
              <a:gd name="T29" fmla="*/ 45 h 98"/>
              <a:gd name="T30" fmla="*/ 67 w 98"/>
              <a:gd name="T31" fmla="*/ 45 h 98"/>
              <a:gd name="T32" fmla="*/ 76 w 98"/>
              <a:gd name="T33" fmla="*/ 40 h 98"/>
              <a:gd name="T34" fmla="*/ 76 w 98"/>
              <a:gd name="T35" fmla="*/ 76 h 98"/>
              <a:gd name="T36" fmla="*/ 67 w 98"/>
              <a:gd name="T37" fmla="*/ 85 h 98"/>
              <a:gd name="T38" fmla="*/ 62 w 98"/>
              <a:gd name="T39" fmla="*/ 85 h 98"/>
              <a:gd name="T40" fmla="*/ 67 w 98"/>
              <a:gd name="T41" fmla="*/ 98 h 98"/>
              <a:gd name="T42" fmla="*/ 84 w 98"/>
              <a:gd name="T43" fmla="*/ 94 h 98"/>
              <a:gd name="T44" fmla="*/ 89 w 98"/>
              <a:gd name="T45" fmla="*/ 85 h 98"/>
              <a:gd name="T46" fmla="*/ 53 w 98"/>
              <a:gd name="T47" fmla="*/ 27 h 98"/>
              <a:gd name="T48" fmla="*/ 98 w 98"/>
              <a:gd name="T49" fmla="*/ 23 h 98"/>
              <a:gd name="T50" fmla="*/ 53 w 98"/>
              <a:gd name="T51" fmla="*/ 9 h 98"/>
              <a:gd name="T52" fmla="*/ 58 w 98"/>
              <a:gd name="T53" fmla="*/ 5 h 98"/>
              <a:gd name="T54" fmla="*/ 58 w 98"/>
              <a:gd name="T55" fmla="*/ 0 h 98"/>
              <a:gd name="T56" fmla="*/ 40 w 98"/>
              <a:gd name="T57" fmla="*/ 9 h 98"/>
              <a:gd name="T58" fmla="*/ 0 w 98"/>
              <a:gd name="T59" fmla="*/ 23 h 98"/>
              <a:gd name="T60" fmla="*/ 40 w 98"/>
              <a:gd name="T61" fmla="*/ 23 h 98"/>
              <a:gd name="T62" fmla="*/ 44 w 98"/>
              <a:gd name="T63" fmla="*/ 49 h 98"/>
              <a:gd name="T64" fmla="*/ 44 w 98"/>
              <a:gd name="T65" fmla="*/ 40 h 98"/>
              <a:gd name="T66" fmla="*/ 40 w 98"/>
              <a:gd name="T67" fmla="*/ 40 h 98"/>
              <a:gd name="T68" fmla="*/ 53 w 98"/>
              <a:gd name="T69" fmla="*/ 40 h 98"/>
              <a:gd name="T70" fmla="*/ 40 w 98"/>
              <a:gd name="T71" fmla="*/ 54 h 98"/>
              <a:gd name="T72" fmla="*/ 44 w 98"/>
              <a:gd name="T73" fmla="*/ 49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8" h="98">
                <a:moveTo>
                  <a:pt x="40" y="23"/>
                </a:moveTo>
                <a:lnTo>
                  <a:pt x="40" y="27"/>
                </a:lnTo>
                <a:lnTo>
                  <a:pt x="9" y="27"/>
                </a:lnTo>
                <a:lnTo>
                  <a:pt x="9" y="94"/>
                </a:lnTo>
                <a:lnTo>
                  <a:pt x="22" y="94"/>
                </a:lnTo>
                <a:lnTo>
                  <a:pt x="22" y="40"/>
                </a:lnTo>
                <a:lnTo>
                  <a:pt x="40" y="40"/>
                </a:lnTo>
                <a:lnTo>
                  <a:pt x="31" y="45"/>
                </a:lnTo>
                <a:lnTo>
                  <a:pt x="31" y="45"/>
                </a:lnTo>
                <a:lnTo>
                  <a:pt x="35" y="54"/>
                </a:lnTo>
                <a:lnTo>
                  <a:pt x="26" y="54"/>
                </a:lnTo>
                <a:lnTo>
                  <a:pt x="26" y="63"/>
                </a:lnTo>
                <a:lnTo>
                  <a:pt x="40" y="63"/>
                </a:lnTo>
                <a:lnTo>
                  <a:pt x="40" y="67"/>
                </a:lnTo>
                <a:lnTo>
                  <a:pt x="26" y="67"/>
                </a:lnTo>
                <a:lnTo>
                  <a:pt x="26" y="76"/>
                </a:lnTo>
                <a:lnTo>
                  <a:pt x="40" y="76"/>
                </a:lnTo>
                <a:lnTo>
                  <a:pt x="40" y="89"/>
                </a:lnTo>
                <a:lnTo>
                  <a:pt x="53" y="89"/>
                </a:lnTo>
                <a:lnTo>
                  <a:pt x="53" y="76"/>
                </a:lnTo>
                <a:lnTo>
                  <a:pt x="71" y="76"/>
                </a:lnTo>
                <a:lnTo>
                  <a:pt x="71" y="67"/>
                </a:lnTo>
                <a:lnTo>
                  <a:pt x="53" y="67"/>
                </a:lnTo>
                <a:lnTo>
                  <a:pt x="53" y="63"/>
                </a:lnTo>
                <a:lnTo>
                  <a:pt x="71" y="63"/>
                </a:lnTo>
                <a:lnTo>
                  <a:pt x="71" y="54"/>
                </a:lnTo>
                <a:lnTo>
                  <a:pt x="62" y="54"/>
                </a:lnTo>
                <a:lnTo>
                  <a:pt x="62" y="54"/>
                </a:lnTo>
                <a:lnTo>
                  <a:pt x="67" y="45"/>
                </a:lnTo>
                <a:lnTo>
                  <a:pt x="67" y="45"/>
                </a:lnTo>
                <a:lnTo>
                  <a:pt x="67" y="45"/>
                </a:lnTo>
                <a:lnTo>
                  <a:pt x="67" y="45"/>
                </a:lnTo>
                <a:lnTo>
                  <a:pt x="62" y="40"/>
                </a:lnTo>
                <a:lnTo>
                  <a:pt x="76" y="40"/>
                </a:lnTo>
                <a:lnTo>
                  <a:pt x="76" y="76"/>
                </a:lnTo>
                <a:lnTo>
                  <a:pt x="76" y="76"/>
                </a:lnTo>
                <a:lnTo>
                  <a:pt x="71" y="81"/>
                </a:lnTo>
                <a:lnTo>
                  <a:pt x="67" y="85"/>
                </a:lnTo>
                <a:lnTo>
                  <a:pt x="62" y="85"/>
                </a:lnTo>
                <a:lnTo>
                  <a:pt x="62" y="85"/>
                </a:lnTo>
                <a:lnTo>
                  <a:pt x="67" y="98"/>
                </a:lnTo>
                <a:lnTo>
                  <a:pt x="67" y="98"/>
                </a:lnTo>
                <a:lnTo>
                  <a:pt x="84" y="94"/>
                </a:lnTo>
                <a:lnTo>
                  <a:pt x="84" y="94"/>
                </a:lnTo>
                <a:lnTo>
                  <a:pt x="89" y="89"/>
                </a:lnTo>
                <a:lnTo>
                  <a:pt x="89" y="85"/>
                </a:lnTo>
                <a:lnTo>
                  <a:pt x="89" y="27"/>
                </a:lnTo>
                <a:lnTo>
                  <a:pt x="53" y="27"/>
                </a:lnTo>
                <a:lnTo>
                  <a:pt x="53" y="23"/>
                </a:lnTo>
                <a:lnTo>
                  <a:pt x="98" y="23"/>
                </a:lnTo>
                <a:lnTo>
                  <a:pt x="98" y="9"/>
                </a:lnTo>
                <a:lnTo>
                  <a:pt x="53" y="9"/>
                </a:lnTo>
                <a:lnTo>
                  <a:pt x="53" y="9"/>
                </a:lnTo>
                <a:lnTo>
                  <a:pt x="58" y="5"/>
                </a:lnTo>
                <a:lnTo>
                  <a:pt x="58" y="5"/>
                </a:lnTo>
                <a:lnTo>
                  <a:pt x="58" y="0"/>
                </a:lnTo>
                <a:lnTo>
                  <a:pt x="44" y="0"/>
                </a:lnTo>
                <a:lnTo>
                  <a:pt x="40" y="9"/>
                </a:lnTo>
                <a:lnTo>
                  <a:pt x="0" y="9"/>
                </a:lnTo>
                <a:lnTo>
                  <a:pt x="0" y="23"/>
                </a:lnTo>
                <a:lnTo>
                  <a:pt x="0" y="23"/>
                </a:lnTo>
                <a:lnTo>
                  <a:pt x="40" y="23"/>
                </a:lnTo>
                <a:lnTo>
                  <a:pt x="40" y="23"/>
                </a:lnTo>
                <a:close/>
                <a:moveTo>
                  <a:pt x="44" y="49"/>
                </a:moveTo>
                <a:lnTo>
                  <a:pt x="44" y="49"/>
                </a:lnTo>
                <a:lnTo>
                  <a:pt x="44" y="40"/>
                </a:lnTo>
                <a:lnTo>
                  <a:pt x="44" y="40"/>
                </a:lnTo>
                <a:lnTo>
                  <a:pt x="40" y="40"/>
                </a:lnTo>
                <a:lnTo>
                  <a:pt x="53" y="40"/>
                </a:lnTo>
                <a:lnTo>
                  <a:pt x="53" y="40"/>
                </a:lnTo>
                <a:lnTo>
                  <a:pt x="49" y="54"/>
                </a:lnTo>
                <a:lnTo>
                  <a:pt x="40" y="54"/>
                </a:lnTo>
                <a:lnTo>
                  <a:pt x="44" y="49"/>
                </a:lnTo>
                <a:lnTo>
                  <a:pt x="44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/>
          </p:cNvSpPr>
          <p:nvPr/>
        </p:nvSpPr>
        <p:spPr bwMode="auto">
          <a:xfrm>
            <a:off x="5797550" y="5693568"/>
            <a:ext cx="155575" cy="161925"/>
          </a:xfrm>
          <a:custGeom>
            <a:avLst/>
            <a:gdLst>
              <a:gd name="T0" fmla="*/ 0 w 98"/>
              <a:gd name="T1" fmla="*/ 27 h 102"/>
              <a:gd name="T2" fmla="*/ 27 w 98"/>
              <a:gd name="T3" fmla="*/ 27 h 102"/>
              <a:gd name="T4" fmla="*/ 27 w 98"/>
              <a:gd name="T5" fmla="*/ 27 h 102"/>
              <a:gd name="T6" fmla="*/ 18 w 98"/>
              <a:gd name="T7" fmla="*/ 49 h 102"/>
              <a:gd name="T8" fmla="*/ 0 w 98"/>
              <a:gd name="T9" fmla="*/ 67 h 102"/>
              <a:gd name="T10" fmla="*/ 0 w 98"/>
              <a:gd name="T11" fmla="*/ 67 h 102"/>
              <a:gd name="T12" fmla="*/ 9 w 98"/>
              <a:gd name="T13" fmla="*/ 71 h 102"/>
              <a:gd name="T14" fmla="*/ 9 w 98"/>
              <a:gd name="T15" fmla="*/ 71 h 102"/>
              <a:gd name="T16" fmla="*/ 18 w 98"/>
              <a:gd name="T17" fmla="*/ 62 h 102"/>
              <a:gd name="T18" fmla="*/ 18 w 98"/>
              <a:gd name="T19" fmla="*/ 93 h 102"/>
              <a:gd name="T20" fmla="*/ 31 w 98"/>
              <a:gd name="T21" fmla="*/ 93 h 102"/>
              <a:gd name="T22" fmla="*/ 31 w 98"/>
              <a:gd name="T23" fmla="*/ 53 h 102"/>
              <a:gd name="T24" fmla="*/ 44 w 98"/>
              <a:gd name="T25" fmla="*/ 53 h 102"/>
              <a:gd name="T26" fmla="*/ 44 w 98"/>
              <a:gd name="T27" fmla="*/ 102 h 102"/>
              <a:gd name="T28" fmla="*/ 58 w 98"/>
              <a:gd name="T29" fmla="*/ 102 h 102"/>
              <a:gd name="T30" fmla="*/ 58 w 98"/>
              <a:gd name="T31" fmla="*/ 53 h 102"/>
              <a:gd name="T32" fmla="*/ 76 w 98"/>
              <a:gd name="T33" fmla="*/ 53 h 102"/>
              <a:gd name="T34" fmla="*/ 76 w 98"/>
              <a:gd name="T35" fmla="*/ 71 h 102"/>
              <a:gd name="T36" fmla="*/ 76 w 98"/>
              <a:gd name="T37" fmla="*/ 71 h 102"/>
              <a:gd name="T38" fmla="*/ 71 w 98"/>
              <a:gd name="T39" fmla="*/ 76 h 102"/>
              <a:gd name="T40" fmla="*/ 62 w 98"/>
              <a:gd name="T41" fmla="*/ 76 h 102"/>
              <a:gd name="T42" fmla="*/ 62 w 98"/>
              <a:gd name="T43" fmla="*/ 76 h 102"/>
              <a:gd name="T44" fmla="*/ 67 w 98"/>
              <a:gd name="T45" fmla="*/ 89 h 102"/>
              <a:gd name="T46" fmla="*/ 67 w 98"/>
              <a:gd name="T47" fmla="*/ 89 h 102"/>
              <a:gd name="T48" fmla="*/ 84 w 98"/>
              <a:gd name="T49" fmla="*/ 89 h 102"/>
              <a:gd name="T50" fmla="*/ 89 w 98"/>
              <a:gd name="T51" fmla="*/ 85 h 102"/>
              <a:gd name="T52" fmla="*/ 89 w 98"/>
              <a:gd name="T53" fmla="*/ 80 h 102"/>
              <a:gd name="T54" fmla="*/ 89 w 98"/>
              <a:gd name="T55" fmla="*/ 44 h 102"/>
              <a:gd name="T56" fmla="*/ 58 w 98"/>
              <a:gd name="T57" fmla="*/ 44 h 102"/>
              <a:gd name="T58" fmla="*/ 58 w 98"/>
              <a:gd name="T59" fmla="*/ 40 h 102"/>
              <a:gd name="T60" fmla="*/ 58 w 98"/>
              <a:gd name="T61" fmla="*/ 40 h 102"/>
              <a:gd name="T62" fmla="*/ 58 w 98"/>
              <a:gd name="T63" fmla="*/ 35 h 102"/>
              <a:gd name="T64" fmla="*/ 58 w 98"/>
              <a:gd name="T65" fmla="*/ 35 h 102"/>
              <a:gd name="T66" fmla="*/ 62 w 98"/>
              <a:gd name="T67" fmla="*/ 35 h 102"/>
              <a:gd name="T68" fmla="*/ 62 w 98"/>
              <a:gd name="T69" fmla="*/ 35 h 102"/>
              <a:gd name="T70" fmla="*/ 53 w 98"/>
              <a:gd name="T71" fmla="*/ 31 h 102"/>
              <a:gd name="T72" fmla="*/ 44 w 98"/>
              <a:gd name="T73" fmla="*/ 31 h 102"/>
              <a:gd name="T74" fmla="*/ 44 w 98"/>
              <a:gd name="T75" fmla="*/ 44 h 102"/>
              <a:gd name="T76" fmla="*/ 35 w 98"/>
              <a:gd name="T77" fmla="*/ 44 h 102"/>
              <a:gd name="T78" fmla="*/ 35 w 98"/>
              <a:gd name="T79" fmla="*/ 44 h 102"/>
              <a:gd name="T80" fmla="*/ 44 w 98"/>
              <a:gd name="T81" fmla="*/ 27 h 102"/>
              <a:gd name="T82" fmla="*/ 98 w 98"/>
              <a:gd name="T83" fmla="*/ 27 h 102"/>
              <a:gd name="T84" fmla="*/ 98 w 98"/>
              <a:gd name="T85" fmla="*/ 18 h 102"/>
              <a:gd name="T86" fmla="*/ 49 w 98"/>
              <a:gd name="T87" fmla="*/ 18 h 102"/>
              <a:gd name="T88" fmla="*/ 49 w 98"/>
              <a:gd name="T89" fmla="*/ 18 h 102"/>
              <a:gd name="T90" fmla="*/ 53 w 98"/>
              <a:gd name="T91" fmla="*/ 9 h 102"/>
              <a:gd name="T92" fmla="*/ 53 w 98"/>
              <a:gd name="T93" fmla="*/ 9 h 102"/>
              <a:gd name="T94" fmla="*/ 53 w 98"/>
              <a:gd name="T95" fmla="*/ 4 h 102"/>
              <a:gd name="T96" fmla="*/ 53 w 98"/>
              <a:gd name="T97" fmla="*/ 4 h 102"/>
              <a:gd name="T98" fmla="*/ 35 w 98"/>
              <a:gd name="T99" fmla="*/ 0 h 102"/>
              <a:gd name="T100" fmla="*/ 35 w 98"/>
              <a:gd name="T101" fmla="*/ 0 h 102"/>
              <a:gd name="T102" fmla="*/ 35 w 98"/>
              <a:gd name="T103" fmla="*/ 4 h 102"/>
              <a:gd name="T104" fmla="*/ 35 w 98"/>
              <a:gd name="T105" fmla="*/ 4 h 102"/>
              <a:gd name="T106" fmla="*/ 31 w 98"/>
              <a:gd name="T107" fmla="*/ 18 h 102"/>
              <a:gd name="T108" fmla="*/ 0 w 98"/>
              <a:gd name="T109" fmla="*/ 18 h 102"/>
              <a:gd name="T110" fmla="*/ 0 w 98"/>
              <a:gd name="T111" fmla="*/ 27 h 102"/>
              <a:gd name="T112" fmla="*/ 0 w 98"/>
              <a:gd name="T113" fmla="*/ 27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8" h="102">
                <a:moveTo>
                  <a:pt x="0" y="27"/>
                </a:moveTo>
                <a:lnTo>
                  <a:pt x="27" y="27"/>
                </a:lnTo>
                <a:lnTo>
                  <a:pt x="27" y="27"/>
                </a:lnTo>
                <a:lnTo>
                  <a:pt x="18" y="49"/>
                </a:lnTo>
                <a:lnTo>
                  <a:pt x="0" y="67"/>
                </a:lnTo>
                <a:lnTo>
                  <a:pt x="0" y="67"/>
                </a:lnTo>
                <a:lnTo>
                  <a:pt x="9" y="71"/>
                </a:lnTo>
                <a:lnTo>
                  <a:pt x="9" y="71"/>
                </a:lnTo>
                <a:lnTo>
                  <a:pt x="18" y="62"/>
                </a:lnTo>
                <a:lnTo>
                  <a:pt x="18" y="93"/>
                </a:lnTo>
                <a:lnTo>
                  <a:pt x="31" y="93"/>
                </a:lnTo>
                <a:lnTo>
                  <a:pt x="31" y="53"/>
                </a:lnTo>
                <a:lnTo>
                  <a:pt x="44" y="53"/>
                </a:lnTo>
                <a:lnTo>
                  <a:pt x="44" y="102"/>
                </a:lnTo>
                <a:lnTo>
                  <a:pt x="58" y="102"/>
                </a:lnTo>
                <a:lnTo>
                  <a:pt x="58" y="53"/>
                </a:lnTo>
                <a:lnTo>
                  <a:pt x="76" y="53"/>
                </a:lnTo>
                <a:lnTo>
                  <a:pt x="76" y="71"/>
                </a:lnTo>
                <a:lnTo>
                  <a:pt x="76" y="71"/>
                </a:lnTo>
                <a:lnTo>
                  <a:pt x="71" y="76"/>
                </a:lnTo>
                <a:lnTo>
                  <a:pt x="62" y="76"/>
                </a:lnTo>
                <a:lnTo>
                  <a:pt x="62" y="76"/>
                </a:lnTo>
                <a:lnTo>
                  <a:pt x="67" y="89"/>
                </a:lnTo>
                <a:lnTo>
                  <a:pt x="67" y="89"/>
                </a:lnTo>
                <a:lnTo>
                  <a:pt x="84" y="89"/>
                </a:lnTo>
                <a:lnTo>
                  <a:pt x="89" y="85"/>
                </a:lnTo>
                <a:lnTo>
                  <a:pt x="89" y="80"/>
                </a:lnTo>
                <a:lnTo>
                  <a:pt x="89" y="44"/>
                </a:lnTo>
                <a:lnTo>
                  <a:pt x="58" y="44"/>
                </a:lnTo>
                <a:lnTo>
                  <a:pt x="58" y="40"/>
                </a:lnTo>
                <a:lnTo>
                  <a:pt x="58" y="40"/>
                </a:lnTo>
                <a:lnTo>
                  <a:pt x="58" y="35"/>
                </a:lnTo>
                <a:lnTo>
                  <a:pt x="58" y="35"/>
                </a:lnTo>
                <a:lnTo>
                  <a:pt x="62" y="35"/>
                </a:lnTo>
                <a:lnTo>
                  <a:pt x="62" y="35"/>
                </a:lnTo>
                <a:lnTo>
                  <a:pt x="53" y="31"/>
                </a:lnTo>
                <a:lnTo>
                  <a:pt x="44" y="31"/>
                </a:lnTo>
                <a:lnTo>
                  <a:pt x="44" y="44"/>
                </a:lnTo>
                <a:lnTo>
                  <a:pt x="35" y="44"/>
                </a:lnTo>
                <a:lnTo>
                  <a:pt x="35" y="44"/>
                </a:lnTo>
                <a:lnTo>
                  <a:pt x="44" y="27"/>
                </a:lnTo>
                <a:lnTo>
                  <a:pt x="98" y="27"/>
                </a:lnTo>
                <a:lnTo>
                  <a:pt x="98" y="18"/>
                </a:lnTo>
                <a:lnTo>
                  <a:pt x="49" y="18"/>
                </a:lnTo>
                <a:lnTo>
                  <a:pt x="49" y="18"/>
                </a:lnTo>
                <a:lnTo>
                  <a:pt x="53" y="9"/>
                </a:lnTo>
                <a:lnTo>
                  <a:pt x="53" y="9"/>
                </a:lnTo>
                <a:lnTo>
                  <a:pt x="53" y="4"/>
                </a:lnTo>
                <a:lnTo>
                  <a:pt x="53" y="4"/>
                </a:lnTo>
                <a:lnTo>
                  <a:pt x="35" y="0"/>
                </a:lnTo>
                <a:lnTo>
                  <a:pt x="35" y="0"/>
                </a:lnTo>
                <a:lnTo>
                  <a:pt x="35" y="4"/>
                </a:lnTo>
                <a:lnTo>
                  <a:pt x="35" y="4"/>
                </a:lnTo>
                <a:lnTo>
                  <a:pt x="31" y="18"/>
                </a:lnTo>
                <a:lnTo>
                  <a:pt x="0" y="18"/>
                </a:lnTo>
                <a:lnTo>
                  <a:pt x="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5967413" y="5699918"/>
            <a:ext cx="155575" cy="155575"/>
          </a:xfrm>
          <a:custGeom>
            <a:avLst/>
            <a:gdLst>
              <a:gd name="T0" fmla="*/ 71 w 98"/>
              <a:gd name="T1" fmla="*/ 14 h 98"/>
              <a:gd name="T2" fmla="*/ 67 w 98"/>
              <a:gd name="T3" fmla="*/ 0 h 98"/>
              <a:gd name="T4" fmla="*/ 49 w 98"/>
              <a:gd name="T5" fmla="*/ 0 h 98"/>
              <a:gd name="T6" fmla="*/ 31 w 98"/>
              <a:gd name="T7" fmla="*/ 18 h 98"/>
              <a:gd name="T8" fmla="*/ 49 w 98"/>
              <a:gd name="T9" fmla="*/ 31 h 98"/>
              <a:gd name="T10" fmla="*/ 40 w 98"/>
              <a:gd name="T11" fmla="*/ 49 h 98"/>
              <a:gd name="T12" fmla="*/ 27 w 98"/>
              <a:gd name="T13" fmla="*/ 27 h 98"/>
              <a:gd name="T14" fmla="*/ 31 w 98"/>
              <a:gd name="T15" fmla="*/ 18 h 98"/>
              <a:gd name="T16" fmla="*/ 31 w 98"/>
              <a:gd name="T17" fmla="*/ 9 h 98"/>
              <a:gd name="T18" fmla="*/ 31 w 98"/>
              <a:gd name="T19" fmla="*/ 9 h 98"/>
              <a:gd name="T20" fmla="*/ 31 w 98"/>
              <a:gd name="T21" fmla="*/ 5 h 98"/>
              <a:gd name="T22" fmla="*/ 18 w 98"/>
              <a:gd name="T23" fmla="*/ 0 h 98"/>
              <a:gd name="T24" fmla="*/ 9 w 98"/>
              <a:gd name="T25" fmla="*/ 27 h 98"/>
              <a:gd name="T26" fmla="*/ 0 w 98"/>
              <a:gd name="T27" fmla="*/ 49 h 98"/>
              <a:gd name="T28" fmla="*/ 4 w 98"/>
              <a:gd name="T29" fmla="*/ 58 h 98"/>
              <a:gd name="T30" fmla="*/ 9 w 98"/>
              <a:gd name="T31" fmla="*/ 54 h 98"/>
              <a:gd name="T32" fmla="*/ 13 w 98"/>
              <a:gd name="T33" fmla="*/ 98 h 98"/>
              <a:gd name="T34" fmla="*/ 27 w 98"/>
              <a:gd name="T35" fmla="*/ 72 h 98"/>
              <a:gd name="T36" fmla="*/ 31 w 98"/>
              <a:gd name="T37" fmla="*/ 76 h 98"/>
              <a:gd name="T38" fmla="*/ 40 w 98"/>
              <a:gd name="T39" fmla="*/ 67 h 98"/>
              <a:gd name="T40" fmla="*/ 40 w 98"/>
              <a:gd name="T41" fmla="*/ 81 h 98"/>
              <a:gd name="T42" fmla="*/ 35 w 98"/>
              <a:gd name="T43" fmla="*/ 85 h 98"/>
              <a:gd name="T44" fmla="*/ 44 w 98"/>
              <a:gd name="T45" fmla="*/ 98 h 98"/>
              <a:gd name="T46" fmla="*/ 44 w 98"/>
              <a:gd name="T47" fmla="*/ 98 h 98"/>
              <a:gd name="T48" fmla="*/ 71 w 98"/>
              <a:gd name="T49" fmla="*/ 85 h 98"/>
              <a:gd name="T50" fmla="*/ 71 w 98"/>
              <a:gd name="T51" fmla="*/ 85 h 98"/>
              <a:gd name="T52" fmla="*/ 67 w 98"/>
              <a:gd name="T53" fmla="*/ 72 h 98"/>
              <a:gd name="T54" fmla="*/ 85 w 98"/>
              <a:gd name="T55" fmla="*/ 89 h 98"/>
              <a:gd name="T56" fmla="*/ 98 w 98"/>
              <a:gd name="T57" fmla="*/ 81 h 98"/>
              <a:gd name="T58" fmla="*/ 85 w 98"/>
              <a:gd name="T59" fmla="*/ 72 h 98"/>
              <a:gd name="T60" fmla="*/ 76 w 98"/>
              <a:gd name="T61" fmla="*/ 58 h 98"/>
              <a:gd name="T62" fmla="*/ 93 w 98"/>
              <a:gd name="T63" fmla="*/ 45 h 98"/>
              <a:gd name="T64" fmla="*/ 93 w 98"/>
              <a:gd name="T65" fmla="*/ 45 h 98"/>
              <a:gd name="T66" fmla="*/ 93 w 98"/>
              <a:gd name="T67" fmla="*/ 40 h 98"/>
              <a:gd name="T68" fmla="*/ 80 w 98"/>
              <a:gd name="T69" fmla="*/ 31 h 98"/>
              <a:gd name="T70" fmla="*/ 80 w 98"/>
              <a:gd name="T71" fmla="*/ 36 h 98"/>
              <a:gd name="T72" fmla="*/ 71 w 98"/>
              <a:gd name="T73" fmla="*/ 49 h 98"/>
              <a:gd name="T74" fmla="*/ 67 w 98"/>
              <a:gd name="T75" fmla="*/ 31 h 98"/>
              <a:gd name="T76" fmla="*/ 67 w 98"/>
              <a:gd name="T77" fmla="*/ 31 h 98"/>
              <a:gd name="T78" fmla="*/ 93 w 98"/>
              <a:gd name="T79" fmla="*/ 18 h 98"/>
              <a:gd name="T80" fmla="*/ 62 w 98"/>
              <a:gd name="T81" fmla="*/ 18 h 98"/>
              <a:gd name="T82" fmla="*/ 62 w 98"/>
              <a:gd name="T83" fmla="*/ 18 h 98"/>
              <a:gd name="T84" fmla="*/ 62 w 98"/>
              <a:gd name="T85" fmla="*/ 18 h 98"/>
              <a:gd name="T86" fmla="*/ 71 w 98"/>
              <a:gd name="T87" fmla="*/ 14 h 98"/>
              <a:gd name="T88" fmla="*/ 67 w 98"/>
              <a:gd name="T89" fmla="*/ 72 h 98"/>
              <a:gd name="T90" fmla="*/ 53 w 98"/>
              <a:gd name="T91" fmla="*/ 81 h 98"/>
              <a:gd name="T92" fmla="*/ 58 w 98"/>
              <a:gd name="T93" fmla="*/ 45 h 98"/>
              <a:gd name="T94" fmla="*/ 67 w 98"/>
              <a:gd name="T95" fmla="*/ 72 h 98"/>
              <a:gd name="T96" fmla="*/ 67 w 98"/>
              <a:gd name="T97" fmla="*/ 72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8" h="98">
                <a:moveTo>
                  <a:pt x="71" y="14"/>
                </a:moveTo>
                <a:lnTo>
                  <a:pt x="71" y="14"/>
                </a:lnTo>
                <a:lnTo>
                  <a:pt x="67" y="0"/>
                </a:lnTo>
                <a:lnTo>
                  <a:pt x="67" y="0"/>
                </a:lnTo>
                <a:lnTo>
                  <a:pt x="49" y="0"/>
                </a:lnTo>
                <a:lnTo>
                  <a:pt x="49" y="0"/>
                </a:lnTo>
                <a:lnTo>
                  <a:pt x="58" y="18"/>
                </a:lnTo>
                <a:lnTo>
                  <a:pt x="31" y="18"/>
                </a:lnTo>
                <a:lnTo>
                  <a:pt x="31" y="31"/>
                </a:lnTo>
                <a:lnTo>
                  <a:pt x="49" y="31"/>
                </a:lnTo>
                <a:lnTo>
                  <a:pt x="49" y="31"/>
                </a:lnTo>
                <a:lnTo>
                  <a:pt x="40" y="49"/>
                </a:lnTo>
                <a:lnTo>
                  <a:pt x="27" y="67"/>
                </a:lnTo>
                <a:lnTo>
                  <a:pt x="27" y="27"/>
                </a:lnTo>
                <a:lnTo>
                  <a:pt x="27" y="27"/>
                </a:lnTo>
                <a:lnTo>
                  <a:pt x="31" y="18"/>
                </a:lnTo>
                <a:lnTo>
                  <a:pt x="31" y="18"/>
                </a:lnTo>
                <a:lnTo>
                  <a:pt x="31" y="9"/>
                </a:lnTo>
                <a:lnTo>
                  <a:pt x="31" y="9"/>
                </a:lnTo>
                <a:lnTo>
                  <a:pt x="31" y="9"/>
                </a:lnTo>
                <a:lnTo>
                  <a:pt x="31" y="9"/>
                </a:lnTo>
                <a:lnTo>
                  <a:pt x="31" y="5"/>
                </a:lnTo>
                <a:lnTo>
                  <a:pt x="31" y="5"/>
                </a:lnTo>
                <a:lnTo>
                  <a:pt x="18" y="0"/>
                </a:lnTo>
                <a:lnTo>
                  <a:pt x="18" y="0"/>
                </a:lnTo>
                <a:lnTo>
                  <a:pt x="9" y="27"/>
                </a:lnTo>
                <a:lnTo>
                  <a:pt x="0" y="49"/>
                </a:lnTo>
                <a:lnTo>
                  <a:pt x="0" y="49"/>
                </a:lnTo>
                <a:lnTo>
                  <a:pt x="4" y="58"/>
                </a:lnTo>
                <a:lnTo>
                  <a:pt x="4" y="58"/>
                </a:lnTo>
                <a:lnTo>
                  <a:pt x="9" y="54"/>
                </a:lnTo>
                <a:lnTo>
                  <a:pt x="9" y="54"/>
                </a:lnTo>
                <a:lnTo>
                  <a:pt x="13" y="54"/>
                </a:lnTo>
                <a:lnTo>
                  <a:pt x="13" y="98"/>
                </a:lnTo>
                <a:lnTo>
                  <a:pt x="27" y="98"/>
                </a:lnTo>
                <a:lnTo>
                  <a:pt x="27" y="72"/>
                </a:lnTo>
                <a:lnTo>
                  <a:pt x="27" y="72"/>
                </a:lnTo>
                <a:lnTo>
                  <a:pt x="31" y="76"/>
                </a:lnTo>
                <a:lnTo>
                  <a:pt x="31" y="76"/>
                </a:lnTo>
                <a:lnTo>
                  <a:pt x="40" y="67"/>
                </a:lnTo>
                <a:lnTo>
                  <a:pt x="40" y="81"/>
                </a:lnTo>
                <a:lnTo>
                  <a:pt x="40" y="81"/>
                </a:lnTo>
                <a:lnTo>
                  <a:pt x="40" y="85"/>
                </a:lnTo>
                <a:lnTo>
                  <a:pt x="35" y="85"/>
                </a:lnTo>
                <a:lnTo>
                  <a:pt x="35" y="85"/>
                </a:lnTo>
                <a:lnTo>
                  <a:pt x="44" y="98"/>
                </a:lnTo>
                <a:lnTo>
                  <a:pt x="44" y="98"/>
                </a:lnTo>
                <a:lnTo>
                  <a:pt x="44" y="98"/>
                </a:lnTo>
                <a:lnTo>
                  <a:pt x="71" y="85"/>
                </a:lnTo>
                <a:lnTo>
                  <a:pt x="71" y="85"/>
                </a:lnTo>
                <a:lnTo>
                  <a:pt x="71" y="85"/>
                </a:lnTo>
                <a:lnTo>
                  <a:pt x="71" y="85"/>
                </a:lnTo>
                <a:lnTo>
                  <a:pt x="67" y="72"/>
                </a:lnTo>
                <a:lnTo>
                  <a:pt x="67" y="72"/>
                </a:lnTo>
                <a:lnTo>
                  <a:pt x="76" y="85"/>
                </a:lnTo>
                <a:lnTo>
                  <a:pt x="85" y="89"/>
                </a:lnTo>
                <a:lnTo>
                  <a:pt x="85" y="89"/>
                </a:lnTo>
                <a:lnTo>
                  <a:pt x="98" y="81"/>
                </a:lnTo>
                <a:lnTo>
                  <a:pt x="98" y="81"/>
                </a:lnTo>
                <a:lnTo>
                  <a:pt x="85" y="72"/>
                </a:lnTo>
                <a:lnTo>
                  <a:pt x="76" y="58"/>
                </a:lnTo>
                <a:lnTo>
                  <a:pt x="76" y="58"/>
                </a:lnTo>
                <a:lnTo>
                  <a:pt x="76" y="58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0"/>
                </a:lnTo>
                <a:lnTo>
                  <a:pt x="93" y="40"/>
                </a:lnTo>
                <a:lnTo>
                  <a:pt x="80" y="31"/>
                </a:lnTo>
                <a:lnTo>
                  <a:pt x="80" y="31"/>
                </a:lnTo>
                <a:lnTo>
                  <a:pt x="80" y="36"/>
                </a:lnTo>
                <a:lnTo>
                  <a:pt x="80" y="36"/>
                </a:lnTo>
                <a:lnTo>
                  <a:pt x="71" y="49"/>
                </a:lnTo>
                <a:lnTo>
                  <a:pt x="71" y="49"/>
                </a:lnTo>
                <a:lnTo>
                  <a:pt x="67" y="31"/>
                </a:lnTo>
                <a:lnTo>
                  <a:pt x="67" y="31"/>
                </a:lnTo>
                <a:lnTo>
                  <a:pt x="67" y="31"/>
                </a:lnTo>
                <a:lnTo>
                  <a:pt x="93" y="31"/>
                </a:lnTo>
                <a:lnTo>
                  <a:pt x="93" y="18"/>
                </a:lnTo>
                <a:lnTo>
                  <a:pt x="62" y="18"/>
                </a:lnTo>
                <a:lnTo>
                  <a:pt x="62" y="18"/>
                </a:lnTo>
                <a:lnTo>
                  <a:pt x="62" y="18"/>
                </a:lnTo>
                <a:lnTo>
                  <a:pt x="62" y="18"/>
                </a:lnTo>
                <a:lnTo>
                  <a:pt x="62" y="18"/>
                </a:lnTo>
                <a:lnTo>
                  <a:pt x="62" y="18"/>
                </a:lnTo>
                <a:lnTo>
                  <a:pt x="71" y="14"/>
                </a:lnTo>
                <a:lnTo>
                  <a:pt x="71" y="14"/>
                </a:lnTo>
                <a:lnTo>
                  <a:pt x="71" y="14"/>
                </a:lnTo>
                <a:close/>
                <a:moveTo>
                  <a:pt x="67" y="72"/>
                </a:moveTo>
                <a:lnTo>
                  <a:pt x="67" y="72"/>
                </a:lnTo>
                <a:lnTo>
                  <a:pt x="53" y="81"/>
                </a:lnTo>
                <a:lnTo>
                  <a:pt x="53" y="49"/>
                </a:lnTo>
                <a:lnTo>
                  <a:pt x="58" y="45"/>
                </a:lnTo>
                <a:lnTo>
                  <a:pt x="58" y="45"/>
                </a:lnTo>
                <a:lnTo>
                  <a:pt x="67" y="72"/>
                </a:lnTo>
                <a:lnTo>
                  <a:pt x="67" y="72"/>
                </a:lnTo>
                <a:lnTo>
                  <a:pt x="67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6137275" y="5699918"/>
            <a:ext cx="155575" cy="155575"/>
          </a:xfrm>
          <a:custGeom>
            <a:avLst/>
            <a:gdLst>
              <a:gd name="T0" fmla="*/ 13 w 98"/>
              <a:gd name="T1" fmla="*/ 14 h 98"/>
              <a:gd name="T2" fmla="*/ 27 w 98"/>
              <a:gd name="T3" fmla="*/ 14 h 98"/>
              <a:gd name="T4" fmla="*/ 27 w 98"/>
              <a:gd name="T5" fmla="*/ 0 h 98"/>
              <a:gd name="T6" fmla="*/ 13 w 98"/>
              <a:gd name="T7" fmla="*/ 5 h 98"/>
              <a:gd name="T8" fmla="*/ 13 w 98"/>
              <a:gd name="T9" fmla="*/ 14 h 98"/>
              <a:gd name="T10" fmla="*/ 40 w 98"/>
              <a:gd name="T11" fmla="*/ 85 h 98"/>
              <a:gd name="T12" fmla="*/ 22 w 98"/>
              <a:gd name="T13" fmla="*/ 36 h 98"/>
              <a:gd name="T14" fmla="*/ 40 w 98"/>
              <a:gd name="T15" fmla="*/ 27 h 98"/>
              <a:gd name="T16" fmla="*/ 35 w 98"/>
              <a:gd name="T17" fmla="*/ 31 h 98"/>
              <a:gd name="T18" fmla="*/ 44 w 98"/>
              <a:gd name="T19" fmla="*/ 36 h 98"/>
              <a:gd name="T20" fmla="*/ 93 w 98"/>
              <a:gd name="T21" fmla="*/ 23 h 98"/>
              <a:gd name="T22" fmla="*/ 58 w 98"/>
              <a:gd name="T23" fmla="*/ 9 h 98"/>
              <a:gd name="T24" fmla="*/ 62 w 98"/>
              <a:gd name="T25" fmla="*/ 5 h 98"/>
              <a:gd name="T26" fmla="*/ 62 w 98"/>
              <a:gd name="T27" fmla="*/ 5 h 98"/>
              <a:gd name="T28" fmla="*/ 49 w 98"/>
              <a:gd name="T29" fmla="*/ 0 h 98"/>
              <a:gd name="T30" fmla="*/ 49 w 98"/>
              <a:gd name="T31" fmla="*/ 5 h 98"/>
              <a:gd name="T32" fmla="*/ 40 w 98"/>
              <a:gd name="T33" fmla="*/ 23 h 98"/>
              <a:gd name="T34" fmla="*/ 0 w 98"/>
              <a:gd name="T35" fmla="*/ 14 h 98"/>
              <a:gd name="T36" fmla="*/ 9 w 98"/>
              <a:gd name="T37" fmla="*/ 27 h 98"/>
              <a:gd name="T38" fmla="*/ 9 w 98"/>
              <a:gd name="T39" fmla="*/ 49 h 98"/>
              <a:gd name="T40" fmla="*/ 0 w 98"/>
              <a:gd name="T41" fmla="*/ 89 h 98"/>
              <a:gd name="T42" fmla="*/ 0 w 98"/>
              <a:gd name="T43" fmla="*/ 89 h 98"/>
              <a:gd name="T44" fmla="*/ 9 w 98"/>
              <a:gd name="T45" fmla="*/ 98 h 98"/>
              <a:gd name="T46" fmla="*/ 18 w 98"/>
              <a:gd name="T47" fmla="*/ 72 h 98"/>
              <a:gd name="T48" fmla="*/ 27 w 98"/>
              <a:gd name="T49" fmla="*/ 45 h 98"/>
              <a:gd name="T50" fmla="*/ 27 w 98"/>
              <a:gd name="T51" fmla="*/ 76 h 98"/>
              <a:gd name="T52" fmla="*/ 18 w 98"/>
              <a:gd name="T53" fmla="*/ 81 h 98"/>
              <a:gd name="T54" fmla="*/ 22 w 98"/>
              <a:gd name="T55" fmla="*/ 94 h 98"/>
              <a:gd name="T56" fmla="*/ 31 w 98"/>
              <a:gd name="T57" fmla="*/ 94 h 98"/>
              <a:gd name="T58" fmla="*/ 40 w 98"/>
              <a:gd name="T59" fmla="*/ 89 h 98"/>
              <a:gd name="T60" fmla="*/ 49 w 98"/>
              <a:gd name="T61" fmla="*/ 98 h 98"/>
              <a:gd name="T62" fmla="*/ 71 w 98"/>
              <a:gd name="T63" fmla="*/ 76 h 98"/>
              <a:gd name="T64" fmla="*/ 80 w 98"/>
              <a:gd name="T65" fmla="*/ 85 h 98"/>
              <a:gd name="T66" fmla="*/ 89 w 98"/>
              <a:gd name="T67" fmla="*/ 98 h 98"/>
              <a:gd name="T68" fmla="*/ 98 w 98"/>
              <a:gd name="T69" fmla="*/ 85 h 98"/>
              <a:gd name="T70" fmla="*/ 76 w 98"/>
              <a:gd name="T71" fmla="*/ 67 h 98"/>
              <a:gd name="T72" fmla="*/ 98 w 98"/>
              <a:gd name="T73" fmla="*/ 54 h 98"/>
              <a:gd name="T74" fmla="*/ 76 w 98"/>
              <a:gd name="T75" fmla="*/ 40 h 98"/>
              <a:gd name="T76" fmla="*/ 89 w 98"/>
              <a:gd name="T77" fmla="*/ 31 h 98"/>
              <a:gd name="T78" fmla="*/ 67 w 98"/>
              <a:gd name="T79" fmla="*/ 31 h 98"/>
              <a:gd name="T80" fmla="*/ 67 w 98"/>
              <a:gd name="T81" fmla="*/ 27 h 98"/>
              <a:gd name="T82" fmla="*/ 53 w 98"/>
              <a:gd name="T83" fmla="*/ 23 h 98"/>
              <a:gd name="T84" fmla="*/ 49 w 98"/>
              <a:gd name="T85" fmla="*/ 36 h 98"/>
              <a:gd name="T86" fmla="*/ 40 w 98"/>
              <a:gd name="T87" fmla="*/ 49 h 98"/>
              <a:gd name="T88" fmla="*/ 44 w 98"/>
              <a:gd name="T89" fmla="*/ 49 h 98"/>
              <a:gd name="T90" fmla="*/ 53 w 98"/>
              <a:gd name="T91" fmla="*/ 54 h 98"/>
              <a:gd name="T92" fmla="*/ 62 w 98"/>
              <a:gd name="T93" fmla="*/ 40 h 98"/>
              <a:gd name="T94" fmla="*/ 44 w 98"/>
              <a:gd name="T95" fmla="*/ 54 h 98"/>
              <a:gd name="T96" fmla="*/ 62 w 98"/>
              <a:gd name="T97" fmla="*/ 67 h 98"/>
              <a:gd name="T98" fmla="*/ 62 w 98"/>
              <a:gd name="T99" fmla="*/ 67 h 98"/>
              <a:gd name="T100" fmla="*/ 40 w 98"/>
              <a:gd name="T101" fmla="*/ 85 h 98"/>
              <a:gd name="T102" fmla="*/ 40 w 98"/>
              <a:gd name="T103" fmla="*/ 8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8" h="98">
                <a:moveTo>
                  <a:pt x="13" y="14"/>
                </a:moveTo>
                <a:lnTo>
                  <a:pt x="13" y="14"/>
                </a:lnTo>
                <a:lnTo>
                  <a:pt x="27" y="14"/>
                </a:lnTo>
                <a:lnTo>
                  <a:pt x="27" y="14"/>
                </a:lnTo>
                <a:lnTo>
                  <a:pt x="27" y="0"/>
                </a:lnTo>
                <a:lnTo>
                  <a:pt x="27" y="0"/>
                </a:lnTo>
                <a:lnTo>
                  <a:pt x="13" y="5"/>
                </a:lnTo>
                <a:lnTo>
                  <a:pt x="13" y="5"/>
                </a:lnTo>
                <a:lnTo>
                  <a:pt x="13" y="14"/>
                </a:lnTo>
                <a:lnTo>
                  <a:pt x="13" y="14"/>
                </a:lnTo>
                <a:lnTo>
                  <a:pt x="13" y="14"/>
                </a:lnTo>
                <a:close/>
                <a:moveTo>
                  <a:pt x="40" y="85"/>
                </a:moveTo>
                <a:lnTo>
                  <a:pt x="40" y="36"/>
                </a:lnTo>
                <a:lnTo>
                  <a:pt x="22" y="36"/>
                </a:lnTo>
                <a:lnTo>
                  <a:pt x="22" y="27"/>
                </a:lnTo>
                <a:lnTo>
                  <a:pt x="40" y="27"/>
                </a:lnTo>
                <a:lnTo>
                  <a:pt x="35" y="31"/>
                </a:lnTo>
                <a:lnTo>
                  <a:pt x="35" y="31"/>
                </a:lnTo>
                <a:lnTo>
                  <a:pt x="44" y="36"/>
                </a:lnTo>
                <a:lnTo>
                  <a:pt x="44" y="36"/>
                </a:lnTo>
                <a:lnTo>
                  <a:pt x="53" y="23"/>
                </a:lnTo>
                <a:lnTo>
                  <a:pt x="93" y="23"/>
                </a:lnTo>
                <a:lnTo>
                  <a:pt x="93" y="9"/>
                </a:lnTo>
                <a:lnTo>
                  <a:pt x="58" y="9"/>
                </a:lnTo>
                <a:lnTo>
                  <a:pt x="58" y="9"/>
                </a:ln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49" y="0"/>
                </a:lnTo>
                <a:lnTo>
                  <a:pt x="49" y="0"/>
                </a:lnTo>
                <a:lnTo>
                  <a:pt x="49" y="5"/>
                </a:lnTo>
                <a:lnTo>
                  <a:pt x="49" y="5"/>
                </a:lnTo>
                <a:lnTo>
                  <a:pt x="40" y="23"/>
                </a:lnTo>
                <a:lnTo>
                  <a:pt x="40" y="14"/>
                </a:lnTo>
                <a:lnTo>
                  <a:pt x="0" y="14"/>
                </a:lnTo>
                <a:lnTo>
                  <a:pt x="0" y="27"/>
                </a:lnTo>
                <a:lnTo>
                  <a:pt x="9" y="27"/>
                </a:lnTo>
                <a:lnTo>
                  <a:pt x="9" y="49"/>
                </a:lnTo>
                <a:lnTo>
                  <a:pt x="9" y="49"/>
                </a:lnTo>
                <a:lnTo>
                  <a:pt x="9" y="72"/>
                </a:lnTo>
                <a:lnTo>
                  <a:pt x="0" y="89"/>
                </a:lnTo>
                <a:lnTo>
                  <a:pt x="0" y="89"/>
                </a:lnTo>
                <a:lnTo>
                  <a:pt x="0" y="89"/>
                </a:lnTo>
                <a:lnTo>
                  <a:pt x="0" y="89"/>
                </a:lnTo>
                <a:lnTo>
                  <a:pt x="9" y="98"/>
                </a:lnTo>
                <a:lnTo>
                  <a:pt x="9" y="98"/>
                </a:lnTo>
                <a:lnTo>
                  <a:pt x="18" y="72"/>
                </a:lnTo>
                <a:lnTo>
                  <a:pt x="22" y="45"/>
                </a:lnTo>
                <a:lnTo>
                  <a:pt x="27" y="45"/>
                </a:lnTo>
                <a:lnTo>
                  <a:pt x="27" y="76"/>
                </a:lnTo>
                <a:lnTo>
                  <a:pt x="27" y="76"/>
                </a:lnTo>
                <a:lnTo>
                  <a:pt x="27" y="81"/>
                </a:lnTo>
                <a:lnTo>
                  <a:pt x="18" y="81"/>
                </a:lnTo>
                <a:lnTo>
                  <a:pt x="18" y="81"/>
                </a:lnTo>
                <a:lnTo>
                  <a:pt x="22" y="94"/>
                </a:lnTo>
                <a:lnTo>
                  <a:pt x="22" y="94"/>
                </a:lnTo>
                <a:lnTo>
                  <a:pt x="31" y="94"/>
                </a:lnTo>
                <a:lnTo>
                  <a:pt x="40" y="89"/>
                </a:lnTo>
                <a:lnTo>
                  <a:pt x="40" y="89"/>
                </a:lnTo>
                <a:lnTo>
                  <a:pt x="49" y="98"/>
                </a:lnTo>
                <a:lnTo>
                  <a:pt x="49" y="98"/>
                </a:lnTo>
                <a:lnTo>
                  <a:pt x="62" y="85"/>
                </a:lnTo>
                <a:lnTo>
                  <a:pt x="71" y="76"/>
                </a:lnTo>
                <a:lnTo>
                  <a:pt x="71" y="76"/>
                </a:lnTo>
                <a:lnTo>
                  <a:pt x="80" y="85"/>
                </a:lnTo>
                <a:lnTo>
                  <a:pt x="89" y="98"/>
                </a:lnTo>
                <a:lnTo>
                  <a:pt x="89" y="98"/>
                </a:lnTo>
                <a:lnTo>
                  <a:pt x="98" y="85"/>
                </a:lnTo>
                <a:lnTo>
                  <a:pt x="98" y="85"/>
                </a:lnTo>
                <a:lnTo>
                  <a:pt x="85" y="76"/>
                </a:lnTo>
                <a:lnTo>
                  <a:pt x="76" y="67"/>
                </a:lnTo>
                <a:lnTo>
                  <a:pt x="98" y="67"/>
                </a:lnTo>
                <a:lnTo>
                  <a:pt x="98" y="54"/>
                </a:lnTo>
                <a:lnTo>
                  <a:pt x="76" y="54"/>
                </a:lnTo>
                <a:lnTo>
                  <a:pt x="76" y="40"/>
                </a:lnTo>
                <a:lnTo>
                  <a:pt x="89" y="40"/>
                </a:lnTo>
                <a:lnTo>
                  <a:pt x="89" y="31"/>
                </a:lnTo>
                <a:lnTo>
                  <a:pt x="67" y="31"/>
                </a:lnTo>
                <a:lnTo>
                  <a:pt x="67" y="31"/>
                </a:lnTo>
                <a:lnTo>
                  <a:pt x="67" y="31"/>
                </a:lnTo>
                <a:lnTo>
                  <a:pt x="67" y="27"/>
                </a:lnTo>
                <a:lnTo>
                  <a:pt x="67" y="27"/>
                </a:lnTo>
                <a:lnTo>
                  <a:pt x="53" y="23"/>
                </a:lnTo>
                <a:lnTo>
                  <a:pt x="53" y="23"/>
                </a:lnTo>
                <a:lnTo>
                  <a:pt x="49" y="36"/>
                </a:lnTo>
                <a:lnTo>
                  <a:pt x="40" y="49"/>
                </a:lnTo>
                <a:lnTo>
                  <a:pt x="40" y="49"/>
                </a:lnTo>
                <a:lnTo>
                  <a:pt x="44" y="49"/>
                </a:lnTo>
                <a:lnTo>
                  <a:pt x="44" y="49"/>
                </a:lnTo>
                <a:lnTo>
                  <a:pt x="53" y="54"/>
                </a:lnTo>
                <a:lnTo>
                  <a:pt x="53" y="54"/>
                </a:lnTo>
                <a:lnTo>
                  <a:pt x="58" y="40"/>
                </a:lnTo>
                <a:lnTo>
                  <a:pt x="62" y="40"/>
                </a:lnTo>
                <a:lnTo>
                  <a:pt x="62" y="54"/>
                </a:lnTo>
                <a:lnTo>
                  <a:pt x="44" y="54"/>
                </a:lnTo>
                <a:lnTo>
                  <a:pt x="44" y="67"/>
                </a:lnTo>
                <a:lnTo>
                  <a:pt x="62" y="67"/>
                </a:lnTo>
                <a:lnTo>
                  <a:pt x="62" y="67"/>
                </a:lnTo>
                <a:lnTo>
                  <a:pt x="62" y="67"/>
                </a:lnTo>
                <a:lnTo>
                  <a:pt x="53" y="76"/>
                </a:lnTo>
                <a:lnTo>
                  <a:pt x="40" y="85"/>
                </a:lnTo>
                <a:lnTo>
                  <a:pt x="40" y="85"/>
                </a:lnTo>
                <a:lnTo>
                  <a:pt x="40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 noEditPoints="1"/>
          </p:cNvSpPr>
          <p:nvPr/>
        </p:nvSpPr>
        <p:spPr bwMode="auto">
          <a:xfrm>
            <a:off x="6307138" y="5699918"/>
            <a:ext cx="155575" cy="155575"/>
          </a:xfrm>
          <a:custGeom>
            <a:avLst/>
            <a:gdLst>
              <a:gd name="T0" fmla="*/ 40 w 98"/>
              <a:gd name="T1" fmla="*/ 5 h 98"/>
              <a:gd name="T2" fmla="*/ 40 w 98"/>
              <a:gd name="T3" fmla="*/ 0 h 98"/>
              <a:gd name="T4" fmla="*/ 40 w 98"/>
              <a:gd name="T5" fmla="*/ 0 h 98"/>
              <a:gd name="T6" fmla="*/ 27 w 98"/>
              <a:gd name="T7" fmla="*/ 0 h 98"/>
              <a:gd name="T8" fmla="*/ 0 w 98"/>
              <a:gd name="T9" fmla="*/ 14 h 98"/>
              <a:gd name="T10" fmla="*/ 27 w 98"/>
              <a:gd name="T11" fmla="*/ 23 h 98"/>
              <a:gd name="T12" fmla="*/ 40 w 98"/>
              <a:gd name="T13" fmla="*/ 31 h 98"/>
              <a:gd name="T14" fmla="*/ 58 w 98"/>
              <a:gd name="T15" fmla="*/ 23 h 98"/>
              <a:gd name="T16" fmla="*/ 71 w 98"/>
              <a:gd name="T17" fmla="*/ 31 h 98"/>
              <a:gd name="T18" fmla="*/ 98 w 98"/>
              <a:gd name="T19" fmla="*/ 23 h 98"/>
              <a:gd name="T20" fmla="*/ 71 w 98"/>
              <a:gd name="T21" fmla="*/ 14 h 98"/>
              <a:gd name="T22" fmla="*/ 71 w 98"/>
              <a:gd name="T23" fmla="*/ 9 h 98"/>
              <a:gd name="T24" fmla="*/ 71 w 98"/>
              <a:gd name="T25" fmla="*/ 5 h 98"/>
              <a:gd name="T26" fmla="*/ 71 w 98"/>
              <a:gd name="T27" fmla="*/ 0 h 98"/>
              <a:gd name="T28" fmla="*/ 58 w 98"/>
              <a:gd name="T29" fmla="*/ 0 h 98"/>
              <a:gd name="T30" fmla="*/ 40 w 98"/>
              <a:gd name="T31" fmla="*/ 14 h 98"/>
              <a:gd name="T32" fmla="*/ 40 w 98"/>
              <a:gd name="T33" fmla="*/ 9 h 98"/>
              <a:gd name="T34" fmla="*/ 40 w 98"/>
              <a:gd name="T35" fmla="*/ 5 h 98"/>
              <a:gd name="T36" fmla="*/ 27 w 98"/>
              <a:gd name="T37" fmla="*/ 98 h 98"/>
              <a:gd name="T38" fmla="*/ 71 w 98"/>
              <a:gd name="T39" fmla="*/ 89 h 98"/>
              <a:gd name="T40" fmla="*/ 85 w 98"/>
              <a:gd name="T41" fmla="*/ 98 h 98"/>
              <a:gd name="T42" fmla="*/ 13 w 98"/>
              <a:gd name="T43" fmla="*/ 36 h 98"/>
              <a:gd name="T44" fmla="*/ 27 w 98"/>
              <a:gd name="T45" fmla="*/ 98 h 98"/>
              <a:gd name="T46" fmla="*/ 53 w 98"/>
              <a:gd name="T47" fmla="*/ 45 h 98"/>
              <a:gd name="T48" fmla="*/ 71 w 98"/>
              <a:gd name="T49" fmla="*/ 58 h 98"/>
              <a:gd name="T50" fmla="*/ 53 w 98"/>
              <a:gd name="T51" fmla="*/ 45 h 98"/>
              <a:gd name="T52" fmla="*/ 40 w 98"/>
              <a:gd name="T53" fmla="*/ 45 h 98"/>
              <a:gd name="T54" fmla="*/ 27 w 98"/>
              <a:gd name="T55" fmla="*/ 58 h 98"/>
              <a:gd name="T56" fmla="*/ 40 w 98"/>
              <a:gd name="T57" fmla="*/ 45 h 98"/>
              <a:gd name="T58" fmla="*/ 40 w 98"/>
              <a:gd name="T59" fmla="*/ 67 h 98"/>
              <a:gd name="T60" fmla="*/ 27 w 98"/>
              <a:gd name="T61" fmla="*/ 81 h 98"/>
              <a:gd name="T62" fmla="*/ 40 w 98"/>
              <a:gd name="T63" fmla="*/ 67 h 98"/>
              <a:gd name="T64" fmla="*/ 71 w 98"/>
              <a:gd name="T65" fmla="*/ 81 h 98"/>
              <a:gd name="T66" fmla="*/ 53 w 98"/>
              <a:gd name="T67" fmla="*/ 67 h 98"/>
              <a:gd name="T68" fmla="*/ 71 w 98"/>
              <a:gd name="T69" fmla="*/ 81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8" h="98">
                <a:moveTo>
                  <a:pt x="40" y="5"/>
                </a:moveTo>
                <a:lnTo>
                  <a:pt x="40" y="5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40" y="0"/>
                </a:lnTo>
                <a:lnTo>
                  <a:pt x="31" y="0"/>
                </a:lnTo>
                <a:lnTo>
                  <a:pt x="27" y="0"/>
                </a:lnTo>
                <a:lnTo>
                  <a:pt x="27" y="14"/>
                </a:lnTo>
                <a:lnTo>
                  <a:pt x="0" y="14"/>
                </a:lnTo>
                <a:lnTo>
                  <a:pt x="0" y="23"/>
                </a:lnTo>
                <a:lnTo>
                  <a:pt x="27" y="23"/>
                </a:lnTo>
                <a:lnTo>
                  <a:pt x="27" y="31"/>
                </a:lnTo>
                <a:lnTo>
                  <a:pt x="40" y="31"/>
                </a:lnTo>
                <a:lnTo>
                  <a:pt x="40" y="23"/>
                </a:lnTo>
                <a:lnTo>
                  <a:pt x="58" y="23"/>
                </a:lnTo>
                <a:lnTo>
                  <a:pt x="58" y="31"/>
                </a:lnTo>
                <a:lnTo>
                  <a:pt x="71" y="31"/>
                </a:lnTo>
                <a:lnTo>
                  <a:pt x="71" y="23"/>
                </a:lnTo>
                <a:lnTo>
                  <a:pt x="98" y="23"/>
                </a:lnTo>
                <a:lnTo>
                  <a:pt x="98" y="14"/>
                </a:lnTo>
                <a:lnTo>
                  <a:pt x="71" y="14"/>
                </a:lnTo>
                <a:lnTo>
                  <a:pt x="71" y="9"/>
                </a:lnTo>
                <a:lnTo>
                  <a:pt x="71" y="9"/>
                </a:lnTo>
                <a:lnTo>
                  <a:pt x="71" y="5"/>
                </a:lnTo>
                <a:lnTo>
                  <a:pt x="71" y="5"/>
                </a:lnTo>
                <a:lnTo>
                  <a:pt x="71" y="0"/>
                </a:lnTo>
                <a:lnTo>
                  <a:pt x="71" y="0"/>
                </a:lnTo>
                <a:lnTo>
                  <a:pt x="67" y="0"/>
                </a:lnTo>
                <a:lnTo>
                  <a:pt x="58" y="0"/>
                </a:lnTo>
                <a:lnTo>
                  <a:pt x="58" y="14"/>
                </a:lnTo>
                <a:lnTo>
                  <a:pt x="40" y="14"/>
                </a:lnTo>
                <a:lnTo>
                  <a:pt x="40" y="9"/>
                </a:lnTo>
                <a:lnTo>
                  <a:pt x="40" y="9"/>
                </a:lnTo>
                <a:lnTo>
                  <a:pt x="40" y="5"/>
                </a:lnTo>
                <a:lnTo>
                  <a:pt x="40" y="5"/>
                </a:lnTo>
                <a:lnTo>
                  <a:pt x="40" y="5"/>
                </a:lnTo>
                <a:close/>
                <a:moveTo>
                  <a:pt x="27" y="98"/>
                </a:moveTo>
                <a:lnTo>
                  <a:pt x="27" y="89"/>
                </a:lnTo>
                <a:lnTo>
                  <a:pt x="71" y="89"/>
                </a:lnTo>
                <a:lnTo>
                  <a:pt x="71" y="98"/>
                </a:lnTo>
                <a:lnTo>
                  <a:pt x="85" y="98"/>
                </a:lnTo>
                <a:lnTo>
                  <a:pt x="85" y="36"/>
                </a:lnTo>
                <a:lnTo>
                  <a:pt x="13" y="36"/>
                </a:lnTo>
                <a:lnTo>
                  <a:pt x="13" y="98"/>
                </a:lnTo>
                <a:lnTo>
                  <a:pt x="27" y="98"/>
                </a:lnTo>
                <a:lnTo>
                  <a:pt x="27" y="98"/>
                </a:lnTo>
                <a:close/>
                <a:moveTo>
                  <a:pt x="53" y="45"/>
                </a:moveTo>
                <a:lnTo>
                  <a:pt x="71" y="45"/>
                </a:lnTo>
                <a:lnTo>
                  <a:pt x="71" y="58"/>
                </a:lnTo>
                <a:lnTo>
                  <a:pt x="53" y="58"/>
                </a:lnTo>
                <a:lnTo>
                  <a:pt x="53" y="45"/>
                </a:lnTo>
                <a:lnTo>
                  <a:pt x="53" y="45"/>
                </a:lnTo>
                <a:close/>
                <a:moveTo>
                  <a:pt x="40" y="45"/>
                </a:moveTo>
                <a:lnTo>
                  <a:pt x="40" y="58"/>
                </a:lnTo>
                <a:lnTo>
                  <a:pt x="27" y="58"/>
                </a:lnTo>
                <a:lnTo>
                  <a:pt x="27" y="45"/>
                </a:lnTo>
                <a:lnTo>
                  <a:pt x="40" y="45"/>
                </a:lnTo>
                <a:lnTo>
                  <a:pt x="40" y="45"/>
                </a:lnTo>
                <a:close/>
                <a:moveTo>
                  <a:pt x="40" y="67"/>
                </a:moveTo>
                <a:lnTo>
                  <a:pt x="40" y="81"/>
                </a:lnTo>
                <a:lnTo>
                  <a:pt x="27" y="81"/>
                </a:lnTo>
                <a:lnTo>
                  <a:pt x="27" y="67"/>
                </a:lnTo>
                <a:lnTo>
                  <a:pt x="40" y="67"/>
                </a:lnTo>
                <a:lnTo>
                  <a:pt x="40" y="67"/>
                </a:lnTo>
                <a:close/>
                <a:moveTo>
                  <a:pt x="71" y="81"/>
                </a:moveTo>
                <a:lnTo>
                  <a:pt x="53" y="81"/>
                </a:lnTo>
                <a:lnTo>
                  <a:pt x="53" y="67"/>
                </a:lnTo>
                <a:lnTo>
                  <a:pt x="71" y="67"/>
                </a:lnTo>
                <a:lnTo>
                  <a:pt x="71" y="81"/>
                </a:lnTo>
                <a:lnTo>
                  <a:pt x="71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 noEditPoints="1"/>
          </p:cNvSpPr>
          <p:nvPr/>
        </p:nvSpPr>
        <p:spPr bwMode="auto">
          <a:xfrm>
            <a:off x="6477000" y="5699918"/>
            <a:ext cx="155575" cy="155575"/>
          </a:xfrm>
          <a:custGeom>
            <a:avLst/>
            <a:gdLst>
              <a:gd name="T0" fmla="*/ 13 w 98"/>
              <a:gd name="T1" fmla="*/ 14 h 98"/>
              <a:gd name="T2" fmla="*/ 27 w 98"/>
              <a:gd name="T3" fmla="*/ 14 h 98"/>
              <a:gd name="T4" fmla="*/ 27 w 98"/>
              <a:gd name="T5" fmla="*/ 0 h 98"/>
              <a:gd name="T6" fmla="*/ 13 w 98"/>
              <a:gd name="T7" fmla="*/ 5 h 98"/>
              <a:gd name="T8" fmla="*/ 13 w 98"/>
              <a:gd name="T9" fmla="*/ 14 h 98"/>
              <a:gd name="T10" fmla="*/ 40 w 98"/>
              <a:gd name="T11" fmla="*/ 85 h 98"/>
              <a:gd name="T12" fmla="*/ 22 w 98"/>
              <a:gd name="T13" fmla="*/ 36 h 98"/>
              <a:gd name="T14" fmla="*/ 40 w 98"/>
              <a:gd name="T15" fmla="*/ 27 h 98"/>
              <a:gd name="T16" fmla="*/ 36 w 98"/>
              <a:gd name="T17" fmla="*/ 31 h 98"/>
              <a:gd name="T18" fmla="*/ 44 w 98"/>
              <a:gd name="T19" fmla="*/ 36 h 98"/>
              <a:gd name="T20" fmla="*/ 94 w 98"/>
              <a:gd name="T21" fmla="*/ 23 h 98"/>
              <a:gd name="T22" fmla="*/ 58 w 98"/>
              <a:gd name="T23" fmla="*/ 9 h 98"/>
              <a:gd name="T24" fmla="*/ 62 w 98"/>
              <a:gd name="T25" fmla="*/ 5 h 98"/>
              <a:gd name="T26" fmla="*/ 62 w 98"/>
              <a:gd name="T27" fmla="*/ 5 h 98"/>
              <a:gd name="T28" fmla="*/ 49 w 98"/>
              <a:gd name="T29" fmla="*/ 0 h 98"/>
              <a:gd name="T30" fmla="*/ 49 w 98"/>
              <a:gd name="T31" fmla="*/ 5 h 98"/>
              <a:gd name="T32" fmla="*/ 40 w 98"/>
              <a:gd name="T33" fmla="*/ 23 h 98"/>
              <a:gd name="T34" fmla="*/ 0 w 98"/>
              <a:gd name="T35" fmla="*/ 14 h 98"/>
              <a:gd name="T36" fmla="*/ 9 w 98"/>
              <a:gd name="T37" fmla="*/ 27 h 98"/>
              <a:gd name="T38" fmla="*/ 9 w 98"/>
              <a:gd name="T39" fmla="*/ 49 h 98"/>
              <a:gd name="T40" fmla="*/ 0 w 98"/>
              <a:gd name="T41" fmla="*/ 89 h 98"/>
              <a:gd name="T42" fmla="*/ 0 w 98"/>
              <a:gd name="T43" fmla="*/ 89 h 98"/>
              <a:gd name="T44" fmla="*/ 9 w 98"/>
              <a:gd name="T45" fmla="*/ 98 h 98"/>
              <a:gd name="T46" fmla="*/ 18 w 98"/>
              <a:gd name="T47" fmla="*/ 72 h 98"/>
              <a:gd name="T48" fmla="*/ 27 w 98"/>
              <a:gd name="T49" fmla="*/ 49 h 98"/>
              <a:gd name="T50" fmla="*/ 27 w 98"/>
              <a:gd name="T51" fmla="*/ 81 h 98"/>
              <a:gd name="T52" fmla="*/ 18 w 98"/>
              <a:gd name="T53" fmla="*/ 81 h 98"/>
              <a:gd name="T54" fmla="*/ 22 w 98"/>
              <a:gd name="T55" fmla="*/ 94 h 98"/>
              <a:gd name="T56" fmla="*/ 31 w 98"/>
              <a:gd name="T57" fmla="*/ 94 h 98"/>
              <a:gd name="T58" fmla="*/ 40 w 98"/>
              <a:gd name="T59" fmla="*/ 89 h 98"/>
              <a:gd name="T60" fmla="*/ 49 w 98"/>
              <a:gd name="T61" fmla="*/ 98 h 98"/>
              <a:gd name="T62" fmla="*/ 71 w 98"/>
              <a:gd name="T63" fmla="*/ 76 h 98"/>
              <a:gd name="T64" fmla="*/ 80 w 98"/>
              <a:gd name="T65" fmla="*/ 85 h 98"/>
              <a:gd name="T66" fmla="*/ 89 w 98"/>
              <a:gd name="T67" fmla="*/ 98 h 98"/>
              <a:gd name="T68" fmla="*/ 98 w 98"/>
              <a:gd name="T69" fmla="*/ 85 h 98"/>
              <a:gd name="T70" fmla="*/ 76 w 98"/>
              <a:gd name="T71" fmla="*/ 67 h 98"/>
              <a:gd name="T72" fmla="*/ 98 w 98"/>
              <a:gd name="T73" fmla="*/ 54 h 98"/>
              <a:gd name="T74" fmla="*/ 76 w 98"/>
              <a:gd name="T75" fmla="*/ 40 h 98"/>
              <a:gd name="T76" fmla="*/ 89 w 98"/>
              <a:gd name="T77" fmla="*/ 31 h 98"/>
              <a:gd name="T78" fmla="*/ 67 w 98"/>
              <a:gd name="T79" fmla="*/ 31 h 98"/>
              <a:gd name="T80" fmla="*/ 67 w 98"/>
              <a:gd name="T81" fmla="*/ 27 h 98"/>
              <a:gd name="T82" fmla="*/ 53 w 98"/>
              <a:gd name="T83" fmla="*/ 23 h 98"/>
              <a:gd name="T84" fmla="*/ 49 w 98"/>
              <a:gd name="T85" fmla="*/ 36 h 98"/>
              <a:gd name="T86" fmla="*/ 40 w 98"/>
              <a:gd name="T87" fmla="*/ 49 h 98"/>
              <a:gd name="T88" fmla="*/ 44 w 98"/>
              <a:gd name="T89" fmla="*/ 49 h 98"/>
              <a:gd name="T90" fmla="*/ 53 w 98"/>
              <a:gd name="T91" fmla="*/ 54 h 98"/>
              <a:gd name="T92" fmla="*/ 62 w 98"/>
              <a:gd name="T93" fmla="*/ 40 h 98"/>
              <a:gd name="T94" fmla="*/ 44 w 98"/>
              <a:gd name="T95" fmla="*/ 54 h 98"/>
              <a:gd name="T96" fmla="*/ 62 w 98"/>
              <a:gd name="T97" fmla="*/ 67 h 98"/>
              <a:gd name="T98" fmla="*/ 62 w 98"/>
              <a:gd name="T99" fmla="*/ 67 h 98"/>
              <a:gd name="T100" fmla="*/ 40 w 98"/>
              <a:gd name="T101" fmla="*/ 85 h 98"/>
              <a:gd name="T102" fmla="*/ 40 w 98"/>
              <a:gd name="T103" fmla="*/ 8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8" h="98">
                <a:moveTo>
                  <a:pt x="13" y="14"/>
                </a:moveTo>
                <a:lnTo>
                  <a:pt x="13" y="14"/>
                </a:lnTo>
                <a:lnTo>
                  <a:pt x="27" y="14"/>
                </a:lnTo>
                <a:lnTo>
                  <a:pt x="27" y="14"/>
                </a:lnTo>
                <a:lnTo>
                  <a:pt x="27" y="0"/>
                </a:lnTo>
                <a:lnTo>
                  <a:pt x="27" y="0"/>
                </a:lnTo>
                <a:lnTo>
                  <a:pt x="13" y="5"/>
                </a:lnTo>
                <a:lnTo>
                  <a:pt x="13" y="5"/>
                </a:lnTo>
                <a:lnTo>
                  <a:pt x="13" y="14"/>
                </a:lnTo>
                <a:lnTo>
                  <a:pt x="13" y="14"/>
                </a:lnTo>
                <a:lnTo>
                  <a:pt x="13" y="14"/>
                </a:lnTo>
                <a:close/>
                <a:moveTo>
                  <a:pt x="40" y="85"/>
                </a:moveTo>
                <a:lnTo>
                  <a:pt x="40" y="36"/>
                </a:lnTo>
                <a:lnTo>
                  <a:pt x="22" y="36"/>
                </a:lnTo>
                <a:lnTo>
                  <a:pt x="22" y="27"/>
                </a:lnTo>
                <a:lnTo>
                  <a:pt x="40" y="27"/>
                </a:lnTo>
                <a:lnTo>
                  <a:pt x="36" y="31"/>
                </a:lnTo>
                <a:lnTo>
                  <a:pt x="36" y="31"/>
                </a:lnTo>
                <a:lnTo>
                  <a:pt x="44" y="36"/>
                </a:lnTo>
                <a:lnTo>
                  <a:pt x="44" y="36"/>
                </a:lnTo>
                <a:lnTo>
                  <a:pt x="53" y="23"/>
                </a:lnTo>
                <a:lnTo>
                  <a:pt x="94" y="23"/>
                </a:lnTo>
                <a:lnTo>
                  <a:pt x="94" y="9"/>
                </a:lnTo>
                <a:lnTo>
                  <a:pt x="58" y="9"/>
                </a:lnTo>
                <a:lnTo>
                  <a:pt x="58" y="9"/>
                </a:ln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49" y="0"/>
                </a:lnTo>
                <a:lnTo>
                  <a:pt x="49" y="0"/>
                </a:lnTo>
                <a:lnTo>
                  <a:pt x="49" y="5"/>
                </a:lnTo>
                <a:lnTo>
                  <a:pt x="49" y="5"/>
                </a:lnTo>
                <a:lnTo>
                  <a:pt x="40" y="23"/>
                </a:lnTo>
                <a:lnTo>
                  <a:pt x="40" y="14"/>
                </a:lnTo>
                <a:lnTo>
                  <a:pt x="0" y="14"/>
                </a:lnTo>
                <a:lnTo>
                  <a:pt x="0" y="27"/>
                </a:lnTo>
                <a:lnTo>
                  <a:pt x="9" y="27"/>
                </a:lnTo>
                <a:lnTo>
                  <a:pt x="9" y="49"/>
                </a:lnTo>
                <a:lnTo>
                  <a:pt x="9" y="49"/>
                </a:lnTo>
                <a:lnTo>
                  <a:pt x="9" y="72"/>
                </a:lnTo>
                <a:lnTo>
                  <a:pt x="0" y="89"/>
                </a:lnTo>
                <a:lnTo>
                  <a:pt x="0" y="89"/>
                </a:lnTo>
                <a:lnTo>
                  <a:pt x="0" y="89"/>
                </a:lnTo>
                <a:lnTo>
                  <a:pt x="0" y="89"/>
                </a:lnTo>
                <a:lnTo>
                  <a:pt x="9" y="98"/>
                </a:lnTo>
                <a:lnTo>
                  <a:pt x="9" y="98"/>
                </a:lnTo>
                <a:lnTo>
                  <a:pt x="18" y="72"/>
                </a:lnTo>
                <a:lnTo>
                  <a:pt x="22" y="49"/>
                </a:lnTo>
                <a:lnTo>
                  <a:pt x="27" y="49"/>
                </a:lnTo>
                <a:lnTo>
                  <a:pt x="27" y="81"/>
                </a:lnTo>
                <a:lnTo>
                  <a:pt x="27" y="81"/>
                </a:lnTo>
                <a:lnTo>
                  <a:pt x="27" y="81"/>
                </a:lnTo>
                <a:lnTo>
                  <a:pt x="18" y="81"/>
                </a:lnTo>
                <a:lnTo>
                  <a:pt x="18" y="81"/>
                </a:lnTo>
                <a:lnTo>
                  <a:pt x="22" y="94"/>
                </a:lnTo>
                <a:lnTo>
                  <a:pt x="22" y="94"/>
                </a:lnTo>
                <a:lnTo>
                  <a:pt x="31" y="94"/>
                </a:lnTo>
                <a:lnTo>
                  <a:pt x="40" y="89"/>
                </a:lnTo>
                <a:lnTo>
                  <a:pt x="40" y="89"/>
                </a:lnTo>
                <a:lnTo>
                  <a:pt x="49" y="98"/>
                </a:lnTo>
                <a:lnTo>
                  <a:pt x="49" y="98"/>
                </a:lnTo>
                <a:lnTo>
                  <a:pt x="62" y="85"/>
                </a:lnTo>
                <a:lnTo>
                  <a:pt x="71" y="76"/>
                </a:lnTo>
                <a:lnTo>
                  <a:pt x="71" y="76"/>
                </a:lnTo>
                <a:lnTo>
                  <a:pt x="80" y="85"/>
                </a:lnTo>
                <a:lnTo>
                  <a:pt x="89" y="98"/>
                </a:lnTo>
                <a:lnTo>
                  <a:pt x="89" y="98"/>
                </a:lnTo>
                <a:lnTo>
                  <a:pt x="98" y="85"/>
                </a:lnTo>
                <a:lnTo>
                  <a:pt x="98" y="85"/>
                </a:lnTo>
                <a:lnTo>
                  <a:pt x="85" y="76"/>
                </a:lnTo>
                <a:lnTo>
                  <a:pt x="76" y="67"/>
                </a:lnTo>
                <a:lnTo>
                  <a:pt x="98" y="67"/>
                </a:lnTo>
                <a:lnTo>
                  <a:pt x="98" y="54"/>
                </a:lnTo>
                <a:lnTo>
                  <a:pt x="76" y="54"/>
                </a:lnTo>
                <a:lnTo>
                  <a:pt x="76" y="40"/>
                </a:lnTo>
                <a:lnTo>
                  <a:pt x="89" y="40"/>
                </a:lnTo>
                <a:lnTo>
                  <a:pt x="89" y="31"/>
                </a:lnTo>
                <a:lnTo>
                  <a:pt x="67" y="31"/>
                </a:lnTo>
                <a:lnTo>
                  <a:pt x="67" y="31"/>
                </a:lnTo>
                <a:lnTo>
                  <a:pt x="67" y="31"/>
                </a:lnTo>
                <a:lnTo>
                  <a:pt x="67" y="27"/>
                </a:lnTo>
                <a:lnTo>
                  <a:pt x="67" y="27"/>
                </a:lnTo>
                <a:lnTo>
                  <a:pt x="53" y="23"/>
                </a:lnTo>
                <a:lnTo>
                  <a:pt x="53" y="23"/>
                </a:lnTo>
                <a:lnTo>
                  <a:pt x="49" y="36"/>
                </a:lnTo>
                <a:lnTo>
                  <a:pt x="40" y="49"/>
                </a:lnTo>
                <a:lnTo>
                  <a:pt x="40" y="49"/>
                </a:lnTo>
                <a:lnTo>
                  <a:pt x="44" y="49"/>
                </a:lnTo>
                <a:lnTo>
                  <a:pt x="44" y="49"/>
                </a:lnTo>
                <a:lnTo>
                  <a:pt x="53" y="54"/>
                </a:lnTo>
                <a:lnTo>
                  <a:pt x="53" y="54"/>
                </a:lnTo>
                <a:lnTo>
                  <a:pt x="58" y="40"/>
                </a:lnTo>
                <a:lnTo>
                  <a:pt x="62" y="40"/>
                </a:lnTo>
                <a:lnTo>
                  <a:pt x="62" y="54"/>
                </a:lnTo>
                <a:lnTo>
                  <a:pt x="44" y="54"/>
                </a:lnTo>
                <a:lnTo>
                  <a:pt x="44" y="67"/>
                </a:lnTo>
                <a:lnTo>
                  <a:pt x="62" y="67"/>
                </a:lnTo>
                <a:lnTo>
                  <a:pt x="62" y="67"/>
                </a:lnTo>
                <a:lnTo>
                  <a:pt x="62" y="67"/>
                </a:lnTo>
                <a:lnTo>
                  <a:pt x="53" y="76"/>
                </a:lnTo>
                <a:lnTo>
                  <a:pt x="40" y="85"/>
                </a:lnTo>
                <a:lnTo>
                  <a:pt x="40" y="85"/>
                </a:lnTo>
                <a:lnTo>
                  <a:pt x="40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6667500" y="5699918"/>
            <a:ext cx="114300" cy="155575"/>
          </a:xfrm>
          <a:custGeom>
            <a:avLst/>
            <a:gdLst>
              <a:gd name="T0" fmla="*/ 14 w 72"/>
              <a:gd name="T1" fmla="*/ 98 h 98"/>
              <a:gd name="T2" fmla="*/ 14 w 72"/>
              <a:gd name="T3" fmla="*/ 89 h 98"/>
              <a:gd name="T4" fmla="*/ 54 w 72"/>
              <a:gd name="T5" fmla="*/ 89 h 98"/>
              <a:gd name="T6" fmla="*/ 54 w 72"/>
              <a:gd name="T7" fmla="*/ 98 h 98"/>
              <a:gd name="T8" fmla="*/ 72 w 72"/>
              <a:gd name="T9" fmla="*/ 98 h 98"/>
              <a:gd name="T10" fmla="*/ 72 w 72"/>
              <a:gd name="T11" fmla="*/ 14 h 98"/>
              <a:gd name="T12" fmla="*/ 36 w 72"/>
              <a:gd name="T13" fmla="*/ 14 h 98"/>
              <a:gd name="T14" fmla="*/ 36 w 72"/>
              <a:gd name="T15" fmla="*/ 14 h 98"/>
              <a:gd name="T16" fmla="*/ 40 w 72"/>
              <a:gd name="T17" fmla="*/ 9 h 98"/>
              <a:gd name="T18" fmla="*/ 40 w 72"/>
              <a:gd name="T19" fmla="*/ 9 h 98"/>
              <a:gd name="T20" fmla="*/ 40 w 72"/>
              <a:gd name="T21" fmla="*/ 9 h 98"/>
              <a:gd name="T22" fmla="*/ 40 w 72"/>
              <a:gd name="T23" fmla="*/ 0 h 98"/>
              <a:gd name="T24" fmla="*/ 40 w 72"/>
              <a:gd name="T25" fmla="*/ 0 h 98"/>
              <a:gd name="T26" fmla="*/ 23 w 72"/>
              <a:gd name="T27" fmla="*/ 0 h 98"/>
              <a:gd name="T28" fmla="*/ 23 w 72"/>
              <a:gd name="T29" fmla="*/ 0 h 98"/>
              <a:gd name="T30" fmla="*/ 23 w 72"/>
              <a:gd name="T31" fmla="*/ 5 h 98"/>
              <a:gd name="T32" fmla="*/ 23 w 72"/>
              <a:gd name="T33" fmla="*/ 5 h 98"/>
              <a:gd name="T34" fmla="*/ 18 w 72"/>
              <a:gd name="T35" fmla="*/ 14 h 98"/>
              <a:gd name="T36" fmla="*/ 0 w 72"/>
              <a:gd name="T37" fmla="*/ 14 h 98"/>
              <a:gd name="T38" fmla="*/ 0 w 72"/>
              <a:gd name="T39" fmla="*/ 98 h 98"/>
              <a:gd name="T40" fmla="*/ 0 w 72"/>
              <a:gd name="T41" fmla="*/ 98 h 98"/>
              <a:gd name="T42" fmla="*/ 14 w 72"/>
              <a:gd name="T43" fmla="*/ 98 h 98"/>
              <a:gd name="T44" fmla="*/ 14 w 72"/>
              <a:gd name="T45" fmla="*/ 98 h 98"/>
              <a:gd name="T46" fmla="*/ 54 w 72"/>
              <a:gd name="T47" fmla="*/ 27 h 98"/>
              <a:gd name="T48" fmla="*/ 54 w 72"/>
              <a:gd name="T49" fmla="*/ 36 h 98"/>
              <a:gd name="T50" fmla="*/ 14 w 72"/>
              <a:gd name="T51" fmla="*/ 36 h 98"/>
              <a:gd name="T52" fmla="*/ 14 w 72"/>
              <a:gd name="T53" fmla="*/ 27 h 98"/>
              <a:gd name="T54" fmla="*/ 54 w 72"/>
              <a:gd name="T55" fmla="*/ 27 h 98"/>
              <a:gd name="T56" fmla="*/ 54 w 72"/>
              <a:gd name="T57" fmla="*/ 27 h 98"/>
              <a:gd name="T58" fmla="*/ 58 w 72"/>
              <a:gd name="T59" fmla="*/ 58 h 98"/>
              <a:gd name="T60" fmla="*/ 14 w 72"/>
              <a:gd name="T61" fmla="*/ 58 h 98"/>
              <a:gd name="T62" fmla="*/ 14 w 72"/>
              <a:gd name="T63" fmla="*/ 49 h 98"/>
              <a:gd name="T64" fmla="*/ 58 w 72"/>
              <a:gd name="T65" fmla="*/ 49 h 98"/>
              <a:gd name="T66" fmla="*/ 58 w 72"/>
              <a:gd name="T67" fmla="*/ 58 h 98"/>
              <a:gd name="T68" fmla="*/ 58 w 72"/>
              <a:gd name="T69" fmla="*/ 58 h 98"/>
              <a:gd name="T70" fmla="*/ 58 w 72"/>
              <a:gd name="T71" fmla="*/ 67 h 98"/>
              <a:gd name="T72" fmla="*/ 58 w 72"/>
              <a:gd name="T73" fmla="*/ 81 h 98"/>
              <a:gd name="T74" fmla="*/ 14 w 72"/>
              <a:gd name="T75" fmla="*/ 81 h 98"/>
              <a:gd name="T76" fmla="*/ 14 w 72"/>
              <a:gd name="T77" fmla="*/ 67 h 98"/>
              <a:gd name="T78" fmla="*/ 58 w 72"/>
              <a:gd name="T79" fmla="*/ 67 h 98"/>
              <a:gd name="T80" fmla="*/ 58 w 72"/>
              <a:gd name="T81" fmla="*/ 67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" h="98">
                <a:moveTo>
                  <a:pt x="14" y="98"/>
                </a:moveTo>
                <a:lnTo>
                  <a:pt x="14" y="89"/>
                </a:lnTo>
                <a:lnTo>
                  <a:pt x="54" y="89"/>
                </a:lnTo>
                <a:lnTo>
                  <a:pt x="54" y="98"/>
                </a:lnTo>
                <a:lnTo>
                  <a:pt x="72" y="98"/>
                </a:lnTo>
                <a:lnTo>
                  <a:pt x="72" y="14"/>
                </a:lnTo>
                <a:lnTo>
                  <a:pt x="36" y="14"/>
                </a:lnTo>
                <a:lnTo>
                  <a:pt x="36" y="14"/>
                </a:lnTo>
                <a:lnTo>
                  <a:pt x="40" y="9"/>
                </a:lnTo>
                <a:lnTo>
                  <a:pt x="40" y="9"/>
                </a:lnTo>
                <a:lnTo>
                  <a:pt x="40" y="9"/>
                </a:lnTo>
                <a:lnTo>
                  <a:pt x="40" y="0"/>
                </a:lnTo>
                <a:lnTo>
                  <a:pt x="40" y="0"/>
                </a:lnTo>
                <a:lnTo>
                  <a:pt x="23" y="0"/>
                </a:lnTo>
                <a:lnTo>
                  <a:pt x="23" y="0"/>
                </a:lnTo>
                <a:lnTo>
                  <a:pt x="23" y="5"/>
                </a:lnTo>
                <a:lnTo>
                  <a:pt x="23" y="5"/>
                </a:lnTo>
                <a:lnTo>
                  <a:pt x="18" y="14"/>
                </a:lnTo>
                <a:lnTo>
                  <a:pt x="0" y="14"/>
                </a:lnTo>
                <a:lnTo>
                  <a:pt x="0" y="98"/>
                </a:lnTo>
                <a:lnTo>
                  <a:pt x="0" y="98"/>
                </a:lnTo>
                <a:lnTo>
                  <a:pt x="14" y="98"/>
                </a:lnTo>
                <a:lnTo>
                  <a:pt x="14" y="98"/>
                </a:lnTo>
                <a:close/>
                <a:moveTo>
                  <a:pt x="54" y="27"/>
                </a:moveTo>
                <a:lnTo>
                  <a:pt x="54" y="36"/>
                </a:lnTo>
                <a:lnTo>
                  <a:pt x="14" y="36"/>
                </a:lnTo>
                <a:lnTo>
                  <a:pt x="14" y="27"/>
                </a:lnTo>
                <a:lnTo>
                  <a:pt x="54" y="27"/>
                </a:lnTo>
                <a:lnTo>
                  <a:pt x="54" y="27"/>
                </a:lnTo>
                <a:close/>
                <a:moveTo>
                  <a:pt x="58" y="58"/>
                </a:moveTo>
                <a:lnTo>
                  <a:pt x="14" y="58"/>
                </a:lnTo>
                <a:lnTo>
                  <a:pt x="14" y="49"/>
                </a:lnTo>
                <a:lnTo>
                  <a:pt x="58" y="49"/>
                </a:lnTo>
                <a:lnTo>
                  <a:pt x="58" y="58"/>
                </a:lnTo>
                <a:lnTo>
                  <a:pt x="58" y="58"/>
                </a:lnTo>
                <a:close/>
                <a:moveTo>
                  <a:pt x="58" y="67"/>
                </a:moveTo>
                <a:lnTo>
                  <a:pt x="58" y="81"/>
                </a:lnTo>
                <a:lnTo>
                  <a:pt x="14" y="81"/>
                </a:lnTo>
                <a:lnTo>
                  <a:pt x="14" y="67"/>
                </a:lnTo>
                <a:lnTo>
                  <a:pt x="58" y="67"/>
                </a:lnTo>
                <a:lnTo>
                  <a:pt x="58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 noEditPoints="1"/>
          </p:cNvSpPr>
          <p:nvPr/>
        </p:nvSpPr>
        <p:spPr bwMode="auto">
          <a:xfrm>
            <a:off x="6816725" y="5699918"/>
            <a:ext cx="155575" cy="149225"/>
          </a:xfrm>
          <a:custGeom>
            <a:avLst/>
            <a:gdLst>
              <a:gd name="T0" fmla="*/ 71 w 98"/>
              <a:gd name="T1" fmla="*/ 5 h 94"/>
              <a:gd name="T2" fmla="*/ 71 w 98"/>
              <a:gd name="T3" fmla="*/ 5 h 94"/>
              <a:gd name="T4" fmla="*/ 53 w 98"/>
              <a:gd name="T5" fmla="*/ 0 h 94"/>
              <a:gd name="T6" fmla="*/ 49 w 98"/>
              <a:gd name="T7" fmla="*/ 18 h 94"/>
              <a:gd name="T8" fmla="*/ 31 w 98"/>
              <a:gd name="T9" fmla="*/ 31 h 94"/>
              <a:gd name="T10" fmla="*/ 36 w 98"/>
              <a:gd name="T11" fmla="*/ 45 h 94"/>
              <a:gd name="T12" fmla="*/ 80 w 98"/>
              <a:gd name="T13" fmla="*/ 45 h 94"/>
              <a:gd name="T14" fmla="*/ 85 w 98"/>
              <a:gd name="T15" fmla="*/ 49 h 94"/>
              <a:gd name="T16" fmla="*/ 94 w 98"/>
              <a:gd name="T17" fmla="*/ 45 h 94"/>
              <a:gd name="T18" fmla="*/ 98 w 98"/>
              <a:gd name="T19" fmla="*/ 40 h 94"/>
              <a:gd name="T20" fmla="*/ 80 w 98"/>
              <a:gd name="T21" fmla="*/ 14 h 94"/>
              <a:gd name="T22" fmla="*/ 67 w 98"/>
              <a:gd name="T23" fmla="*/ 23 h 94"/>
              <a:gd name="T24" fmla="*/ 53 w 98"/>
              <a:gd name="T25" fmla="*/ 31 h 94"/>
              <a:gd name="T26" fmla="*/ 71 w 98"/>
              <a:gd name="T27" fmla="*/ 5 h 94"/>
              <a:gd name="T28" fmla="*/ 71 w 98"/>
              <a:gd name="T29" fmla="*/ 5 h 94"/>
              <a:gd name="T30" fmla="*/ 36 w 98"/>
              <a:gd name="T31" fmla="*/ 14 h 94"/>
              <a:gd name="T32" fmla="*/ 18 w 98"/>
              <a:gd name="T33" fmla="*/ 0 h 94"/>
              <a:gd name="T34" fmla="*/ 9 w 98"/>
              <a:gd name="T35" fmla="*/ 9 h 94"/>
              <a:gd name="T36" fmla="*/ 13 w 98"/>
              <a:gd name="T37" fmla="*/ 18 h 94"/>
              <a:gd name="T38" fmla="*/ 27 w 98"/>
              <a:gd name="T39" fmla="*/ 27 h 94"/>
              <a:gd name="T40" fmla="*/ 36 w 98"/>
              <a:gd name="T41" fmla="*/ 14 h 94"/>
              <a:gd name="T42" fmla="*/ 27 w 98"/>
              <a:gd name="T43" fmla="*/ 36 h 94"/>
              <a:gd name="T44" fmla="*/ 9 w 98"/>
              <a:gd name="T45" fmla="*/ 23 h 94"/>
              <a:gd name="T46" fmla="*/ 0 w 98"/>
              <a:gd name="T47" fmla="*/ 36 h 94"/>
              <a:gd name="T48" fmla="*/ 18 w 98"/>
              <a:gd name="T49" fmla="*/ 49 h 94"/>
              <a:gd name="T50" fmla="*/ 27 w 98"/>
              <a:gd name="T51" fmla="*/ 36 h 94"/>
              <a:gd name="T52" fmla="*/ 27 w 98"/>
              <a:gd name="T53" fmla="*/ 36 h 94"/>
              <a:gd name="T54" fmla="*/ 13 w 98"/>
              <a:gd name="T55" fmla="*/ 94 h 94"/>
              <a:gd name="T56" fmla="*/ 18 w 98"/>
              <a:gd name="T57" fmla="*/ 94 h 94"/>
              <a:gd name="T58" fmla="*/ 27 w 98"/>
              <a:gd name="T59" fmla="*/ 58 h 94"/>
              <a:gd name="T60" fmla="*/ 22 w 98"/>
              <a:gd name="T61" fmla="*/ 54 h 94"/>
              <a:gd name="T62" fmla="*/ 18 w 98"/>
              <a:gd name="T63" fmla="*/ 49 h 94"/>
              <a:gd name="T64" fmla="*/ 0 w 98"/>
              <a:gd name="T65" fmla="*/ 85 h 94"/>
              <a:gd name="T66" fmla="*/ 13 w 98"/>
              <a:gd name="T67" fmla="*/ 94 h 94"/>
              <a:gd name="T68" fmla="*/ 49 w 98"/>
              <a:gd name="T69" fmla="*/ 89 h 94"/>
              <a:gd name="T70" fmla="*/ 76 w 98"/>
              <a:gd name="T71" fmla="*/ 94 h 94"/>
              <a:gd name="T72" fmla="*/ 89 w 98"/>
              <a:gd name="T73" fmla="*/ 49 h 94"/>
              <a:gd name="T74" fmla="*/ 36 w 98"/>
              <a:gd name="T75" fmla="*/ 94 h 94"/>
              <a:gd name="T76" fmla="*/ 49 w 98"/>
              <a:gd name="T77" fmla="*/ 89 h 94"/>
              <a:gd name="T78" fmla="*/ 76 w 98"/>
              <a:gd name="T79" fmla="*/ 63 h 94"/>
              <a:gd name="T80" fmla="*/ 49 w 98"/>
              <a:gd name="T81" fmla="*/ 81 h 94"/>
              <a:gd name="T82" fmla="*/ 76 w 98"/>
              <a:gd name="T83" fmla="*/ 63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8" h="94">
                <a:moveTo>
                  <a:pt x="71" y="5"/>
                </a:move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53" y="0"/>
                </a:lnTo>
                <a:lnTo>
                  <a:pt x="53" y="0"/>
                </a:lnTo>
                <a:lnTo>
                  <a:pt x="49" y="18"/>
                </a:lnTo>
                <a:lnTo>
                  <a:pt x="49" y="18"/>
                </a:lnTo>
                <a:lnTo>
                  <a:pt x="40" y="27"/>
                </a:lnTo>
                <a:lnTo>
                  <a:pt x="31" y="31"/>
                </a:lnTo>
                <a:lnTo>
                  <a:pt x="36" y="45"/>
                </a:lnTo>
                <a:lnTo>
                  <a:pt x="36" y="45"/>
                </a:lnTo>
                <a:lnTo>
                  <a:pt x="67" y="45"/>
                </a:lnTo>
                <a:lnTo>
                  <a:pt x="80" y="45"/>
                </a:lnTo>
                <a:lnTo>
                  <a:pt x="85" y="49"/>
                </a:lnTo>
                <a:lnTo>
                  <a:pt x="85" y="49"/>
                </a:lnTo>
                <a:lnTo>
                  <a:pt x="94" y="45"/>
                </a:lnTo>
                <a:lnTo>
                  <a:pt x="94" y="45"/>
                </a:lnTo>
                <a:lnTo>
                  <a:pt x="98" y="40"/>
                </a:lnTo>
                <a:lnTo>
                  <a:pt x="98" y="40"/>
                </a:lnTo>
                <a:lnTo>
                  <a:pt x="80" y="14"/>
                </a:lnTo>
                <a:lnTo>
                  <a:pt x="80" y="14"/>
                </a:lnTo>
                <a:lnTo>
                  <a:pt x="67" y="23"/>
                </a:lnTo>
                <a:lnTo>
                  <a:pt x="67" y="23"/>
                </a:lnTo>
                <a:lnTo>
                  <a:pt x="76" y="31"/>
                </a:lnTo>
                <a:lnTo>
                  <a:pt x="53" y="31"/>
                </a:lnTo>
                <a:lnTo>
                  <a:pt x="53" y="31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close/>
                <a:moveTo>
                  <a:pt x="36" y="14"/>
                </a:moveTo>
                <a:lnTo>
                  <a:pt x="36" y="14"/>
                </a:lnTo>
                <a:lnTo>
                  <a:pt x="18" y="0"/>
                </a:lnTo>
                <a:lnTo>
                  <a:pt x="18" y="0"/>
                </a:lnTo>
                <a:lnTo>
                  <a:pt x="9" y="9"/>
                </a:lnTo>
                <a:lnTo>
                  <a:pt x="9" y="9"/>
                </a:lnTo>
                <a:lnTo>
                  <a:pt x="13" y="18"/>
                </a:lnTo>
                <a:lnTo>
                  <a:pt x="13" y="18"/>
                </a:lnTo>
                <a:lnTo>
                  <a:pt x="27" y="27"/>
                </a:lnTo>
                <a:lnTo>
                  <a:pt x="27" y="27"/>
                </a:lnTo>
                <a:lnTo>
                  <a:pt x="36" y="14"/>
                </a:lnTo>
                <a:lnTo>
                  <a:pt x="36" y="14"/>
                </a:lnTo>
                <a:lnTo>
                  <a:pt x="36" y="14"/>
                </a:lnTo>
                <a:close/>
                <a:moveTo>
                  <a:pt x="27" y="36"/>
                </a:moveTo>
                <a:lnTo>
                  <a:pt x="27" y="36"/>
                </a:lnTo>
                <a:lnTo>
                  <a:pt x="9" y="23"/>
                </a:lnTo>
                <a:lnTo>
                  <a:pt x="9" y="23"/>
                </a:lnTo>
                <a:lnTo>
                  <a:pt x="0" y="36"/>
                </a:lnTo>
                <a:lnTo>
                  <a:pt x="0" y="36"/>
                </a:lnTo>
                <a:lnTo>
                  <a:pt x="18" y="49"/>
                </a:lnTo>
                <a:lnTo>
                  <a:pt x="18" y="49"/>
                </a:lnTo>
                <a:lnTo>
                  <a:pt x="27" y="36"/>
                </a:lnTo>
                <a:lnTo>
                  <a:pt x="27" y="36"/>
                </a:lnTo>
                <a:lnTo>
                  <a:pt x="27" y="36"/>
                </a:lnTo>
                <a:close/>
                <a:moveTo>
                  <a:pt x="13" y="94"/>
                </a:moveTo>
                <a:lnTo>
                  <a:pt x="13" y="94"/>
                </a:lnTo>
                <a:lnTo>
                  <a:pt x="18" y="94"/>
                </a:lnTo>
                <a:lnTo>
                  <a:pt x="18" y="94"/>
                </a:lnTo>
                <a:lnTo>
                  <a:pt x="27" y="58"/>
                </a:lnTo>
                <a:lnTo>
                  <a:pt x="27" y="58"/>
                </a:lnTo>
                <a:lnTo>
                  <a:pt x="22" y="54"/>
                </a:lnTo>
                <a:lnTo>
                  <a:pt x="22" y="54"/>
                </a:lnTo>
                <a:lnTo>
                  <a:pt x="18" y="49"/>
                </a:lnTo>
                <a:lnTo>
                  <a:pt x="18" y="49"/>
                </a:lnTo>
                <a:lnTo>
                  <a:pt x="0" y="85"/>
                </a:lnTo>
                <a:lnTo>
                  <a:pt x="0" y="85"/>
                </a:lnTo>
                <a:lnTo>
                  <a:pt x="13" y="94"/>
                </a:lnTo>
                <a:lnTo>
                  <a:pt x="13" y="94"/>
                </a:lnTo>
                <a:lnTo>
                  <a:pt x="13" y="94"/>
                </a:lnTo>
                <a:close/>
                <a:moveTo>
                  <a:pt x="49" y="89"/>
                </a:moveTo>
                <a:lnTo>
                  <a:pt x="76" y="89"/>
                </a:lnTo>
                <a:lnTo>
                  <a:pt x="76" y="94"/>
                </a:lnTo>
                <a:lnTo>
                  <a:pt x="89" y="94"/>
                </a:lnTo>
                <a:lnTo>
                  <a:pt x="89" y="49"/>
                </a:lnTo>
                <a:lnTo>
                  <a:pt x="36" y="49"/>
                </a:lnTo>
                <a:lnTo>
                  <a:pt x="36" y="94"/>
                </a:lnTo>
                <a:lnTo>
                  <a:pt x="49" y="94"/>
                </a:lnTo>
                <a:lnTo>
                  <a:pt x="49" y="89"/>
                </a:lnTo>
                <a:lnTo>
                  <a:pt x="49" y="89"/>
                </a:lnTo>
                <a:close/>
                <a:moveTo>
                  <a:pt x="76" y="63"/>
                </a:moveTo>
                <a:lnTo>
                  <a:pt x="76" y="81"/>
                </a:lnTo>
                <a:lnTo>
                  <a:pt x="49" y="81"/>
                </a:lnTo>
                <a:lnTo>
                  <a:pt x="49" y="63"/>
                </a:lnTo>
                <a:lnTo>
                  <a:pt x="76" y="63"/>
                </a:lnTo>
                <a:lnTo>
                  <a:pt x="76" y="6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 noEditPoints="1"/>
          </p:cNvSpPr>
          <p:nvPr/>
        </p:nvSpPr>
        <p:spPr bwMode="auto">
          <a:xfrm>
            <a:off x="6986588" y="5699918"/>
            <a:ext cx="141287" cy="155575"/>
          </a:xfrm>
          <a:custGeom>
            <a:avLst/>
            <a:gdLst>
              <a:gd name="T0" fmla="*/ 71 w 89"/>
              <a:gd name="T1" fmla="*/ 27 h 98"/>
              <a:gd name="T2" fmla="*/ 58 w 89"/>
              <a:gd name="T3" fmla="*/ 14 h 98"/>
              <a:gd name="T4" fmla="*/ 62 w 89"/>
              <a:gd name="T5" fmla="*/ 9 h 98"/>
              <a:gd name="T6" fmla="*/ 62 w 89"/>
              <a:gd name="T7" fmla="*/ 9 h 98"/>
              <a:gd name="T8" fmla="*/ 58 w 89"/>
              <a:gd name="T9" fmla="*/ 9 h 98"/>
              <a:gd name="T10" fmla="*/ 49 w 89"/>
              <a:gd name="T11" fmla="*/ 5 h 98"/>
              <a:gd name="T12" fmla="*/ 49 w 89"/>
              <a:gd name="T13" fmla="*/ 49 h 98"/>
              <a:gd name="T14" fmla="*/ 45 w 89"/>
              <a:gd name="T15" fmla="*/ 27 h 98"/>
              <a:gd name="T16" fmla="*/ 31 w 89"/>
              <a:gd name="T17" fmla="*/ 9 h 98"/>
              <a:gd name="T18" fmla="*/ 36 w 89"/>
              <a:gd name="T19" fmla="*/ 5 h 98"/>
              <a:gd name="T20" fmla="*/ 36 w 89"/>
              <a:gd name="T21" fmla="*/ 5 h 98"/>
              <a:gd name="T22" fmla="*/ 31 w 89"/>
              <a:gd name="T23" fmla="*/ 5 h 98"/>
              <a:gd name="T24" fmla="*/ 22 w 89"/>
              <a:gd name="T25" fmla="*/ 5 h 98"/>
              <a:gd name="T26" fmla="*/ 22 w 89"/>
              <a:gd name="T27" fmla="*/ 54 h 98"/>
              <a:gd name="T28" fmla="*/ 13 w 89"/>
              <a:gd name="T29" fmla="*/ 76 h 98"/>
              <a:gd name="T30" fmla="*/ 0 w 89"/>
              <a:gd name="T31" fmla="*/ 89 h 98"/>
              <a:gd name="T32" fmla="*/ 13 w 89"/>
              <a:gd name="T33" fmla="*/ 94 h 98"/>
              <a:gd name="T34" fmla="*/ 22 w 89"/>
              <a:gd name="T35" fmla="*/ 85 h 98"/>
              <a:gd name="T36" fmla="*/ 31 w 89"/>
              <a:gd name="T37" fmla="*/ 76 h 98"/>
              <a:gd name="T38" fmla="*/ 31 w 89"/>
              <a:gd name="T39" fmla="*/ 31 h 98"/>
              <a:gd name="T40" fmla="*/ 36 w 89"/>
              <a:gd name="T41" fmla="*/ 58 h 98"/>
              <a:gd name="T42" fmla="*/ 45 w 89"/>
              <a:gd name="T43" fmla="*/ 58 h 98"/>
              <a:gd name="T44" fmla="*/ 49 w 89"/>
              <a:gd name="T45" fmla="*/ 58 h 98"/>
              <a:gd name="T46" fmla="*/ 58 w 89"/>
              <a:gd name="T47" fmla="*/ 94 h 98"/>
              <a:gd name="T48" fmla="*/ 58 w 89"/>
              <a:gd name="T49" fmla="*/ 31 h 98"/>
              <a:gd name="T50" fmla="*/ 67 w 89"/>
              <a:gd name="T51" fmla="*/ 58 h 98"/>
              <a:gd name="T52" fmla="*/ 76 w 89"/>
              <a:gd name="T53" fmla="*/ 98 h 98"/>
              <a:gd name="T54" fmla="*/ 89 w 89"/>
              <a:gd name="T55" fmla="*/ 9 h 98"/>
              <a:gd name="T56" fmla="*/ 89 w 89"/>
              <a:gd name="T57" fmla="*/ 5 h 98"/>
              <a:gd name="T58" fmla="*/ 89 w 89"/>
              <a:gd name="T59" fmla="*/ 0 h 98"/>
              <a:gd name="T60" fmla="*/ 89 w 89"/>
              <a:gd name="T61" fmla="*/ 0 h 98"/>
              <a:gd name="T62" fmla="*/ 76 w 89"/>
              <a:gd name="T63" fmla="*/ 0 h 98"/>
              <a:gd name="T64" fmla="*/ 76 w 89"/>
              <a:gd name="T65" fmla="*/ 49 h 98"/>
              <a:gd name="T66" fmla="*/ 71 w 89"/>
              <a:gd name="T67" fmla="*/ 27 h 98"/>
              <a:gd name="T68" fmla="*/ 13 w 89"/>
              <a:gd name="T69" fmla="*/ 45 h 98"/>
              <a:gd name="T70" fmla="*/ 18 w 89"/>
              <a:gd name="T71" fmla="*/ 27 h 98"/>
              <a:gd name="T72" fmla="*/ 9 w 89"/>
              <a:gd name="T73" fmla="*/ 27 h 98"/>
              <a:gd name="T74" fmla="*/ 4 w 89"/>
              <a:gd name="T75" fmla="*/ 31 h 98"/>
              <a:gd name="T76" fmla="*/ 0 w 89"/>
              <a:gd name="T77" fmla="*/ 58 h 98"/>
              <a:gd name="T78" fmla="*/ 13 w 89"/>
              <a:gd name="T79" fmla="*/ 63 h 98"/>
              <a:gd name="T80" fmla="*/ 13 w 89"/>
              <a:gd name="T81" fmla="*/ 45 h 98"/>
              <a:gd name="T82" fmla="*/ 13 w 89"/>
              <a:gd name="T83" fmla="*/ 4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9" h="98">
                <a:moveTo>
                  <a:pt x="71" y="27"/>
                </a:moveTo>
                <a:lnTo>
                  <a:pt x="71" y="27"/>
                </a:lnTo>
                <a:lnTo>
                  <a:pt x="58" y="27"/>
                </a:lnTo>
                <a:lnTo>
                  <a:pt x="58" y="14"/>
                </a:lnTo>
                <a:lnTo>
                  <a:pt x="58" y="14"/>
                </a:lnTo>
                <a:lnTo>
                  <a:pt x="62" y="9"/>
                </a:lnTo>
                <a:lnTo>
                  <a:pt x="62" y="9"/>
                </a:lnTo>
                <a:lnTo>
                  <a:pt x="62" y="9"/>
                </a:lnTo>
                <a:lnTo>
                  <a:pt x="62" y="9"/>
                </a:lnTo>
                <a:lnTo>
                  <a:pt x="58" y="9"/>
                </a:lnTo>
                <a:lnTo>
                  <a:pt x="58" y="9"/>
                </a:lnTo>
                <a:lnTo>
                  <a:pt x="49" y="5"/>
                </a:lnTo>
                <a:lnTo>
                  <a:pt x="49" y="49"/>
                </a:lnTo>
                <a:lnTo>
                  <a:pt x="49" y="49"/>
                </a:lnTo>
                <a:lnTo>
                  <a:pt x="45" y="27"/>
                </a:lnTo>
                <a:lnTo>
                  <a:pt x="45" y="27"/>
                </a:lnTo>
                <a:lnTo>
                  <a:pt x="31" y="27"/>
                </a:lnTo>
                <a:lnTo>
                  <a:pt x="31" y="9"/>
                </a:lnTo>
                <a:lnTo>
                  <a:pt x="31" y="9"/>
                </a:lnTo>
                <a:lnTo>
                  <a:pt x="36" y="5"/>
                </a:lnTo>
                <a:lnTo>
                  <a:pt x="36" y="5"/>
                </a:lnTo>
                <a:lnTo>
                  <a:pt x="36" y="5"/>
                </a:lnTo>
                <a:lnTo>
                  <a:pt x="36" y="5"/>
                </a:lnTo>
                <a:lnTo>
                  <a:pt x="31" y="5"/>
                </a:lnTo>
                <a:lnTo>
                  <a:pt x="31" y="5"/>
                </a:lnTo>
                <a:lnTo>
                  <a:pt x="22" y="5"/>
                </a:lnTo>
                <a:lnTo>
                  <a:pt x="22" y="54"/>
                </a:lnTo>
                <a:lnTo>
                  <a:pt x="22" y="54"/>
                </a:lnTo>
                <a:lnTo>
                  <a:pt x="18" y="67"/>
                </a:lnTo>
                <a:lnTo>
                  <a:pt x="13" y="76"/>
                </a:lnTo>
                <a:lnTo>
                  <a:pt x="13" y="76"/>
                </a:lnTo>
                <a:lnTo>
                  <a:pt x="0" y="89"/>
                </a:lnTo>
                <a:lnTo>
                  <a:pt x="0" y="89"/>
                </a:lnTo>
                <a:lnTo>
                  <a:pt x="13" y="94"/>
                </a:lnTo>
                <a:lnTo>
                  <a:pt x="13" y="94"/>
                </a:lnTo>
                <a:lnTo>
                  <a:pt x="22" y="85"/>
                </a:lnTo>
                <a:lnTo>
                  <a:pt x="31" y="76"/>
                </a:lnTo>
                <a:lnTo>
                  <a:pt x="31" y="76"/>
                </a:lnTo>
                <a:lnTo>
                  <a:pt x="31" y="54"/>
                </a:lnTo>
                <a:lnTo>
                  <a:pt x="31" y="31"/>
                </a:lnTo>
                <a:lnTo>
                  <a:pt x="31" y="31"/>
                </a:lnTo>
                <a:lnTo>
                  <a:pt x="36" y="58"/>
                </a:lnTo>
                <a:lnTo>
                  <a:pt x="36" y="58"/>
                </a:lnTo>
                <a:lnTo>
                  <a:pt x="45" y="58"/>
                </a:lnTo>
                <a:lnTo>
                  <a:pt x="45" y="58"/>
                </a:lnTo>
                <a:lnTo>
                  <a:pt x="49" y="58"/>
                </a:lnTo>
                <a:lnTo>
                  <a:pt x="49" y="94"/>
                </a:lnTo>
                <a:lnTo>
                  <a:pt x="58" y="94"/>
                </a:lnTo>
                <a:lnTo>
                  <a:pt x="58" y="31"/>
                </a:lnTo>
                <a:lnTo>
                  <a:pt x="58" y="31"/>
                </a:lnTo>
                <a:lnTo>
                  <a:pt x="67" y="58"/>
                </a:lnTo>
                <a:lnTo>
                  <a:pt x="67" y="58"/>
                </a:lnTo>
                <a:lnTo>
                  <a:pt x="76" y="58"/>
                </a:lnTo>
                <a:lnTo>
                  <a:pt x="76" y="98"/>
                </a:lnTo>
                <a:lnTo>
                  <a:pt x="89" y="98"/>
                </a:lnTo>
                <a:lnTo>
                  <a:pt x="89" y="9"/>
                </a:lnTo>
                <a:lnTo>
                  <a:pt x="89" y="9"/>
                </a:lnTo>
                <a:lnTo>
                  <a:pt x="89" y="5"/>
                </a:lnTo>
                <a:lnTo>
                  <a:pt x="89" y="5"/>
                </a:lnTo>
                <a:lnTo>
                  <a:pt x="89" y="0"/>
                </a:lnTo>
                <a:lnTo>
                  <a:pt x="89" y="0"/>
                </a:lnTo>
                <a:lnTo>
                  <a:pt x="89" y="0"/>
                </a:lnTo>
                <a:lnTo>
                  <a:pt x="89" y="0"/>
                </a:lnTo>
                <a:lnTo>
                  <a:pt x="76" y="0"/>
                </a:lnTo>
                <a:lnTo>
                  <a:pt x="76" y="49"/>
                </a:lnTo>
                <a:lnTo>
                  <a:pt x="76" y="49"/>
                </a:lnTo>
                <a:lnTo>
                  <a:pt x="71" y="27"/>
                </a:lnTo>
                <a:lnTo>
                  <a:pt x="71" y="27"/>
                </a:lnTo>
                <a:lnTo>
                  <a:pt x="71" y="27"/>
                </a:lnTo>
                <a:close/>
                <a:moveTo>
                  <a:pt x="13" y="45"/>
                </a:moveTo>
                <a:lnTo>
                  <a:pt x="13" y="45"/>
                </a:lnTo>
                <a:lnTo>
                  <a:pt x="18" y="27"/>
                </a:lnTo>
                <a:lnTo>
                  <a:pt x="18" y="27"/>
                </a:lnTo>
                <a:lnTo>
                  <a:pt x="9" y="27"/>
                </a:lnTo>
                <a:lnTo>
                  <a:pt x="9" y="27"/>
                </a:lnTo>
                <a:lnTo>
                  <a:pt x="4" y="31"/>
                </a:lnTo>
                <a:lnTo>
                  <a:pt x="4" y="31"/>
                </a:lnTo>
                <a:lnTo>
                  <a:pt x="0" y="58"/>
                </a:lnTo>
                <a:lnTo>
                  <a:pt x="0" y="58"/>
                </a:lnTo>
                <a:lnTo>
                  <a:pt x="13" y="63"/>
                </a:lnTo>
                <a:lnTo>
                  <a:pt x="13" y="63"/>
                </a:lnTo>
                <a:lnTo>
                  <a:pt x="13" y="45"/>
                </a:lnTo>
                <a:lnTo>
                  <a:pt x="13" y="45"/>
                </a:lnTo>
                <a:lnTo>
                  <a:pt x="13" y="4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/>
          </p:cNvSpPr>
          <p:nvPr/>
        </p:nvSpPr>
        <p:spPr bwMode="auto">
          <a:xfrm>
            <a:off x="5930900" y="3561556"/>
            <a:ext cx="50800" cy="42862"/>
          </a:xfrm>
          <a:custGeom>
            <a:avLst/>
            <a:gdLst>
              <a:gd name="T0" fmla="*/ 32 w 32"/>
              <a:gd name="T1" fmla="*/ 14 h 27"/>
              <a:gd name="T2" fmla="*/ 32 w 32"/>
              <a:gd name="T3" fmla="*/ 14 h 27"/>
              <a:gd name="T4" fmla="*/ 27 w 32"/>
              <a:gd name="T5" fmla="*/ 23 h 27"/>
              <a:gd name="T6" fmla="*/ 14 w 32"/>
              <a:gd name="T7" fmla="*/ 27 h 27"/>
              <a:gd name="T8" fmla="*/ 14 w 32"/>
              <a:gd name="T9" fmla="*/ 27 h 27"/>
              <a:gd name="T10" fmla="*/ 5 w 32"/>
              <a:gd name="T11" fmla="*/ 23 h 27"/>
              <a:gd name="T12" fmla="*/ 0 w 32"/>
              <a:gd name="T13" fmla="*/ 14 h 27"/>
              <a:gd name="T14" fmla="*/ 0 w 32"/>
              <a:gd name="T15" fmla="*/ 14 h 27"/>
              <a:gd name="T16" fmla="*/ 5 w 32"/>
              <a:gd name="T17" fmla="*/ 5 h 27"/>
              <a:gd name="T18" fmla="*/ 14 w 32"/>
              <a:gd name="T19" fmla="*/ 0 h 27"/>
              <a:gd name="T20" fmla="*/ 14 w 32"/>
              <a:gd name="T21" fmla="*/ 0 h 27"/>
              <a:gd name="T22" fmla="*/ 27 w 32"/>
              <a:gd name="T23" fmla="*/ 5 h 27"/>
              <a:gd name="T24" fmla="*/ 32 w 32"/>
              <a:gd name="T25" fmla="*/ 14 h 27"/>
              <a:gd name="T26" fmla="*/ 32 w 32"/>
              <a:gd name="T27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2" h="27">
                <a:moveTo>
                  <a:pt x="32" y="14"/>
                </a:moveTo>
                <a:lnTo>
                  <a:pt x="32" y="14"/>
                </a:lnTo>
                <a:lnTo>
                  <a:pt x="27" y="23"/>
                </a:lnTo>
                <a:lnTo>
                  <a:pt x="14" y="27"/>
                </a:lnTo>
                <a:lnTo>
                  <a:pt x="14" y="27"/>
                </a:lnTo>
                <a:lnTo>
                  <a:pt x="5" y="23"/>
                </a:lnTo>
                <a:lnTo>
                  <a:pt x="0" y="14"/>
                </a:lnTo>
                <a:lnTo>
                  <a:pt x="0" y="14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7" y="5"/>
                </a:lnTo>
                <a:lnTo>
                  <a:pt x="32" y="14"/>
                </a:lnTo>
                <a:lnTo>
                  <a:pt x="32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/>
          </p:cNvSpPr>
          <p:nvPr/>
        </p:nvSpPr>
        <p:spPr bwMode="auto">
          <a:xfrm>
            <a:off x="5903913" y="3534568"/>
            <a:ext cx="106362" cy="98425"/>
          </a:xfrm>
          <a:custGeom>
            <a:avLst/>
            <a:gdLst>
              <a:gd name="T0" fmla="*/ 67 w 67"/>
              <a:gd name="T1" fmla="*/ 31 h 62"/>
              <a:gd name="T2" fmla="*/ 67 w 67"/>
              <a:gd name="T3" fmla="*/ 31 h 62"/>
              <a:gd name="T4" fmla="*/ 62 w 67"/>
              <a:gd name="T5" fmla="*/ 44 h 62"/>
              <a:gd name="T6" fmla="*/ 58 w 67"/>
              <a:gd name="T7" fmla="*/ 53 h 62"/>
              <a:gd name="T8" fmla="*/ 44 w 67"/>
              <a:gd name="T9" fmla="*/ 62 h 62"/>
              <a:gd name="T10" fmla="*/ 31 w 67"/>
              <a:gd name="T11" fmla="*/ 62 h 62"/>
              <a:gd name="T12" fmla="*/ 31 w 67"/>
              <a:gd name="T13" fmla="*/ 62 h 62"/>
              <a:gd name="T14" fmla="*/ 22 w 67"/>
              <a:gd name="T15" fmla="*/ 62 h 62"/>
              <a:gd name="T16" fmla="*/ 9 w 67"/>
              <a:gd name="T17" fmla="*/ 53 h 62"/>
              <a:gd name="T18" fmla="*/ 4 w 67"/>
              <a:gd name="T19" fmla="*/ 44 h 62"/>
              <a:gd name="T20" fmla="*/ 0 w 67"/>
              <a:gd name="T21" fmla="*/ 31 h 62"/>
              <a:gd name="T22" fmla="*/ 0 w 67"/>
              <a:gd name="T23" fmla="*/ 31 h 62"/>
              <a:gd name="T24" fmla="*/ 4 w 67"/>
              <a:gd name="T25" fmla="*/ 17 h 62"/>
              <a:gd name="T26" fmla="*/ 9 w 67"/>
              <a:gd name="T27" fmla="*/ 8 h 62"/>
              <a:gd name="T28" fmla="*/ 22 w 67"/>
              <a:gd name="T29" fmla="*/ 0 h 62"/>
              <a:gd name="T30" fmla="*/ 31 w 67"/>
              <a:gd name="T31" fmla="*/ 0 h 62"/>
              <a:gd name="T32" fmla="*/ 31 w 67"/>
              <a:gd name="T33" fmla="*/ 0 h 62"/>
              <a:gd name="T34" fmla="*/ 44 w 67"/>
              <a:gd name="T35" fmla="*/ 0 h 62"/>
              <a:gd name="T36" fmla="*/ 58 w 67"/>
              <a:gd name="T37" fmla="*/ 8 h 62"/>
              <a:gd name="T38" fmla="*/ 62 w 67"/>
              <a:gd name="T39" fmla="*/ 17 h 62"/>
              <a:gd name="T40" fmla="*/ 67 w 67"/>
              <a:gd name="T41" fmla="*/ 31 h 62"/>
              <a:gd name="T42" fmla="*/ 67 w 67"/>
              <a:gd name="T43" fmla="*/ 3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" h="62">
                <a:moveTo>
                  <a:pt x="67" y="31"/>
                </a:moveTo>
                <a:lnTo>
                  <a:pt x="67" y="31"/>
                </a:lnTo>
                <a:lnTo>
                  <a:pt x="62" y="44"/>
                </a:lnTo>
                <a:lnTo>
                  <a:pt x="58" y="53"/>
                </a:lnTo>
                <a:lnTo>
                  <a:pt x="44" y="62"/>
                </a:lnTo>
                <a:lnTo>
                  <a:pt x="31" y="62"/>
                </a:lnTo>
                <a:lnTo>
                  <a:pt x="31" y="62"/>
                </a:lnTo>
                <a:lnTo>
                  <a:pt x="22" y="62"/>
                </a:lnTo>
                <a:lnTo>
                  <a:pt x="9" y="53"/>
                </a:lnTo>
                <a:lnTo>
                  <a:pt x="4" y="44"/>
                </a:lnTo>
                <a:lnTo>
                  <a:pt x="0" y="31"/>
                </a:lnTo>
                <a:lnTo>
                  <a:pt x="0" y="31"/>
                </a:lnTo>
                <a:lnTo>
                  <a:pt x="4" y="17"/>
                </a:lnTo>
                <a:lnTo>
                  <a:pt x="9" y="8"/>
                </a:lnTo>
                <a:lnTo>
                  <a:pt x="22" y="0"/>
                </a:lnTo>
                <a:lnTo>
                  <a:pt x="31" y="0"/>
                </a:lnTo>
                <a:lnTo>
                  <a:pt x="31" y="0"/>
                </a:lnTo>
                <a:lnTo>
                  <a:pt x="44" y="0"/>
                </a:lnTo>
                <a:lnTo>
                  <a:pt x="58" y="8"/>
                </a:lnTo>
                <a:lnTo>
                  <a:pt x="62" y="17"/>
                </a:lnTo>
                <a:lnTo>
                  <a:pt x="67" y="31"/>
                </a:lnTo>
                <a:lnTo>
                  <a:pt x="67" y="31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 noEditPoints="1"/>
          </p:cNvSpPr>
          <p:nvPr/>
        </p:nvSpPr>
        <p:spPr bwMode="auto">
          <a:xfrm>
            <a:off x="5748338" y="3725068"/>
            <a:ext cx="147637" cy="149225"/>
          </a:xfrm>
          <a:custGeom>
            <a:avLst/>
            <a:gdLst>
              <a:gd name="T0" fmla="*/ 58 w 93"/>
              <a:gd name="T1" fmla="*/ 22 h 94"/>
              <a:gd name="T2" fmla="*/ 58 w 93"/>
              <a:gd name="T3" fmla="*/ 22 h 94"/>
              <a:gd name="T4" fmla="*/ 49 w 93"/>
              <a:gd name="T5" fmla="*/ 0 h 94"/>
              <a:gd name="T6" fmla="*/ 49 w 93"/>
              <a:gd name="T7" fmla="*/ 0 h 94"/>
              <a:gd name="T8" fmla="*/ 31 w 93"/>
              <a:gd name="T9" fmla="*/ 9 h 94"/>
              <a:gd name="T10" fmla="*/ 31 w 93"/>
              <a:gd name="T11" fmla="*/ 9 h 94"/>
              <a:gd name="T12" fmla="*/ 40 w 93"/>
              <a:gd name="T13" fmla="*/ 27 h 94"/>
              <a:gd name="T14" fmla="*/ 40 w 93"/>
              <a:gd name="T15" fmla="*/ 27 h 94"/>
              <a:gd name="T16" fmla="*/ 58 w 93"/>
              <a:gd name="T17" fmla="*/ 22 h 94"/>
              <a:gd name="T18" fmla="*/ 58 w 93"/>
              <a:gd name="T19" fmla="*/ 22 h 94"/>
              <a:gd name="T20" fmla="*/ 58 w 93"/>
              <a:gd name="T21" fmla="*/ 22 h 94"/>
              <a:gd name="T22" fmla="*/ 0 w 93"/>
              <a:gd name="T23" fmla="*/ 89 h 94"/>
              <a:gd name="T24" fmla="*/ 0 w 93"/>
              <a:gd name="T25" fmla="*/ 89 h 94"/>
              <a:gd name="T26" fmla="*/ 13 w 93"/>
              <a:gd name="T27" fmla="*/ 94 h 94"/>
              <a:gd name="T28" fmla="*/ 13 w 93"/>
              <a:gd name="T29" fmla="*/ 94 h 94"/>
              <a:gd name="T30" fmla="*/ 35 w 93"/>
              <a:gd name="T31" fmla="*/ 62 h 94"/>
              <a:gd name="T32" fmla="*/ 35 w 93"/>
              <a:gd name="T33" fmla="*/ 62 h 94"/>
              <a:gd name="T34" fmla="*/ 40 w 93"/>
              <a:gd name="T35" fmla="*/ 58 h 94"/>
              <a:gd name="T36" fmla="*/ 40 w 93"/>
              <a:gd name="T37" fmla="*/ 58 h 94"/>
              <a:gd name="T38" fmla="*/ 44 w 93"/>
              <a:gd name="T39" fmla="*/ 53 h 94"/>
              <a:gd name="T40" fmla="*/ 44 w 93"/>
              <a:gd name="T41" fmla="*/ 53 h 94"/>
              <a:gd name="T42" fmla="*/ 26 w 93"/>
              <a:gd name="T43" fmla="*/ 45 h 94"/>
              <a:gd name="T44" fmla="*/ 26 w 93"/>
              <a:gd name="T45" fmla="*/ 45 h 94"/>
              <a:gd name="T46" fmla="*/ 17 w 93"/>
              <a:gd name="T47" fmla="*/ 67 h 94"/>
              <a:gd name="T48" fmla="*/ 0 w 93"/>
              <a:gd name="T49" fmla="*/ 89 h 94"/>
              <a:gd name="T50" fmla="*/ 0 w 93"/>
              <a:gd name="T51" fmla="*/ 89 h 94"/>
              <a:gd name="T52" fmla="*/ 0 w 93"/>
              <a:gd name="T53" fmla="*/ 89 h 94"/>
              <a:gd name="T54" fmla="*/ 89 w 93"/>
              <a:gd name="T55" fmla="*/ 85 h 94"/>
              <a:gd name="T56" fmla="*/ 89 w 93"/>
              <a:gd name="T57" fmla="*/ 85 h 94"/>
              <a:gd name="T58" fmla="*/ 62 w 93"/>
              <a:gd name="T59" fmla="*/ 45 h 94"/>
              <a:gd name="T60" fmla="*/ 62 w 93"/>
              <a:gd name="T61" fmla="*/ 45 h 94"/>
              <a:gd name="T62" fmla="*/ 49 w 93"/>
              <a:gd name="T63" fmla="*/ 53 h 94"/>
              <a:gd name="T64" fmla="*/ 49 w 93"/>
              <a:gd name="T65" fmla="*/ 53 h 94"/>
              <a:gd name="T66" fmla="*/ 62 w 93"/>
              <a:gd name="T67" fmla="*/ 76 h 94"/>
              <a:gd name="T68" fmla="*/ 75 w 93"/>
              <a:gd name="T69" fmla="*/ 94 h 94"/>
              <a:gd name="T70" fmla="*/ 75 w 93"/>
              <a:gd name="T71" fmla="*/ 94 h 94"/>
              <a:gd name="T72" fmla="*/ 89 w 93"/>
              <a:gd name="T73" fmla="*/ 85 h 94"/>
              <a:gd name="T74" fmla="*/ 89 w 93"/>
              <a:gd name="T75" fmla="*/ 85 h 94"/>
              <a:gd name="T76" fmla="*/ 89 w 93"/>
              <a:gd name="T77" fmla="*/ 85 h 94"/>
              <a:gd name="T78" fmla="*/ 0 w 93"/>
              <a:gd name="T79" fmla="*/ 27 h 94"/>
              <a:gd name="T80" fmla="*/ 0 w 93"/>
              <a:gd name="T81" fmla="*/ 40 h 94"/>
              <a:gd name="T82" fmla="*/ 93 w 93"/>
              <a:gd name="T83" fmla="*/ 40 h 94"/>
              <a:gd name="T84" fmla="*/ 93 w 93"/>
              <a:gd name="T85" fmla="*/ 27 h 94"/>
              <a:gd name="T86" fmla="*/ 0 w 93"/>
              <a:gd name="T87" fmla="*/ 27 h 94"/>
              <a:gd name="T88" fmla="*/ 0 w 93"/>
              <a:gd name="T89" fmla="*/ 2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3" h="94">
                <a:moveTo>
                  <a:pt x="58" y="22"/>
                </a:moveTo>
                <a:lnTo>
                  <a:pt x="58" y="22"/>
                </a:lnTo>
                <a:lnTo>
                  <a:pt x="49" y="0"/>
                </a:lnTo>
                <a:lnTo>
                  <a:pt x="49" y="0"/>
                </a:lnTo>
                <a:lnTo>
                  <a:pt x="31" y="9"/>
                </a:lnTo>
                <a:lnTo>
                  <a:pt x="31" y="9"/>
                </a:lnTo>
                <a:lnTo>
                  <a:pt x="40" y="27"/>
                </a:lnTo>
                <a:lnTo>
                  <a:pt x="40" y="27"/>
                </a:lnTo>
                <a:lnTo>
                  <a:pt x="58" y="22"/>
                </a:lnTo>
                <a:lnTo>
                  <a:pt x="58" y="22"/>
                </a:lnTo>
                <a:lnTo>
                  <a:pt x="58" y="22"/>
                </a:lnTo>
                <a:close/>
                <a:moveTo>
                  <a:pt x="0" y="89"/>
                </a:moveTo>
                <a:lnTo>
                  <a:pt x="0" y="89"/>
                </a:lnTo>
                <a:lnTo>
                  <a:pt x="13" y="94"/>
                </a:lnTo>
                <a:lnTo>
                  <a:pt x="13" y="94"/>
                </a:lnTo>
                <a:lnTo>
                  <a:pt x="35" y="62"/>
                </a:lnTo>
                <a:lnTo>
                  <a:pt x="35" y="62"/>
                </a:lnTo>
                <a:lnTo>
                  <a:pt x="40" y="58"/>
                </a:lnTo>
                <a:lnTo>
                  <a:pt x="40" y="58"/>
                </a:lnTo>
                <a:lnTo>
                  <a:pt x="44" y="53"/>
                </a:lnTo>
                <a:lnTo>
                  <a:pt x="44" y="53"/>
                </a:lnTo>
                <a:lnTo>
                  <a:pt x="26" y="45"/>
                </a:lnTo>
                <a:lnTo>
                  <a:pt x="26" y="45"/>
                </a:lnTo>
                <a:lnTo>
                  <a:pt x="17" y="67"/>
                </a:lnTo>
                <a:lnTo>
                  <a:pt x="0" y="89"/>
                </a:lnTo>
                <a:lnTo>
                  <a:pt x="0" y="89"/>
                </a:lnTo>
                <a:lnTo>
                  <a:pt x="0" y="89"/>
                </a:lnTo>
                <a:close/>
                <a:moveTo>
                  <a:pt x="89" y="85"/>
                </a:moveTo>
                <a:lnTo>
                  <a:pt x="89" y="85"/>
                </a:lnTo>
                <a:lnTo>
                  <a:pt x="62" y="45"/>
                </a:lnTo>
                <a:lnTo>
                  <a:pt x="62" y="45"/>
                </a:lnTo>
                <a:lnTo>
                  <a:pt x="49" y="53"/>
                </a:lnTo>
                <a:lnTo>
                  <a:pt x="49" y="53"/>
                </a:lnTo>
                <a:lnTo>
                  <a:pt x="62" y="76"/>
                </a:lnTo>
                <a:lnTo>
                  <a:pt x="75" y="94"/>
                </a:lnTo>
                <a:lnTo>
                  <a:pt x="75" y="94"/>
                </a:lnTo>
                <a:lnTo>
                  <a:pt x="89" y="85"/>
                </a:lnTo>
                <a:lnTo>
                  <a:pt x="89" y="85"/>
                </a:lnTo>
                <a:lnTo>
                  <a:pt x="89" y="85"/>
                </a:lnTo>
                <a:close/>
                <a:moveTo>
                  <a:pt x="0" y="27"/>
                </a:moveTo>
                <a:lnTo>
                  <a:pt x="0" y="40"/>
                </a:lnTo>
                <a:lnTo>
                  <a:pt x="93" y="40"/>
                </a:lnTo>
                <a:lnTo>
                  <a:pt x="93" y="27"/>
                </a:lnTo>
                <a:lnTo>
                  <a:pt x="0" y="27"/>
                </a:lnTo>
                <a:lnTo>
                  <a:pt x="0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 noEditPoints="1"/>
          </p:cNvSpPr>
          <p:nvPr/>
        </p:nvSpPr>
        <p:spPr bwMode="auto">
          <a:xfrm>
            <a:off x="5910263" y="3725068"/>
            <a:ext cx="155575" cy="149225"/>
          </a:xfrm>
          <a:custGeom>
            <a:avLst/>
            <a:gdLst>
              <a:gd name="T0" fmla="*/ 5 w 98"/>
              <a:gd name="T1" fmla="*/ 40 h 94"/>
              <a:gd name="T2" fmla="*/ 22 w 98"/>
              <a:gd name="T3" fmla="*/ 40 h 94"/>
              <a:gd name="T4" fmla="*/ 9 w 98"/>
              <a:gd name="T5" fmla="*/ 58 h 94"/>
              <a:gd name="T6" fmla="*/ 13 w 98"/>
              <a:gd name="T7" fmla="*/ 62 h 94"/>
              <a:gd name="T8" fmla="*/ 0 w 98"/>
              <a:gd name="T9" fmla="*/ 85 h 94"/>
              <a:gd name="T10" fmla="*/ 98 w 98"/>
              <a:gd name="T11" fmla="*/ 94 h 94"/>
              <a:gd name="T12" fmla="*/ 85 w 98"/>
              <a:gd name="T13" fmla="*/ 85 h 94"/>
              <a:gd name="T14" fmla="*/ 76 w 98"/>
              <a:gd name="T15" fmla="*/ 58 h 94"/>
              <a:gd name="T16" fmla="*/ 80 w 98"/>
              <a:gd name="T17" fmla="*/ 53 h 94"/>
              <a:gd name="T18" fmla="*/ 98 w 98"/>
              <a:gd name="T19" fmla="*/ 40 h 94"/>
              <a:gd name="T20" fmla="*/ 80 w 98"/>
              <a:gd name="T21" fmla="*/ 31 h 94"/>
              <a:gd name="T22" fmla="*/ 54 w 98"/>
              <a:gd name="T23" fmla="*/ 9 h 94"/>
              <a:gd name="T24" fmla="*/ 54 w 98"/>
              <a:gd name="T25" fmla="*/ 0 h 94"/>
              <a:gd name="T26" fmla="*/ 54 w 98"/>
              <a:gd name="T27" fmla="*/ 0 h 94"/>
              <a:gd name="T28" fmla="*/ 40 w 98"/>
              <a:gd name="T29" fmla="*/ 0 h 94"/>
              <a:gd name="T30" fmla="*/ 22 w 98"/>
              <a:gd name="T31" fmla="*/ 9 h 94"/>
              <a:gd name="T32" fmla="*/ 22 w 98"/>
              <a:gd name="T33" fmla="*/ 31 h 94"/>
              <a:gd name="T34" fmla="*/ 5 w 98"/>
              <a:gd name="T35" fmla="*/ 31 h 94"/>
              <a:gd name="T36" fmla="*/ 40 w 98"/>
              <a:gd name="T37" fmla="*/ 22 h 94"/>
              <a:gd name="T38" fmla="*/ 36 w 98"/>
              <a:gd name="T39" fmla="*/ 31 h 94"/>
              <a:gd name="T40" fmla="*/ 45 w 98"/>
              <a:gd name="T41" fmla="*/ 18 h 94"/>
              <a:gd name="T42" fmla="*/ 67 w 98"/>
              <a:gd name="T43" fmla="*/ 31 h 94"/>
              <a:gd name="T44" fmla="*/ 63 w 98"/>
              <a:gd name="T45" fmla="*/ 27 h 94"/>
              <a:gd name="T46" fmla="*/ 67 w 98"/>
              <a:gd name="T47" fmla="*/ 18 h 94"/>
              <a:gd name="T48" fmla="*/ 67 w 98"/>
              <a:gd name="T49" fmla="*/ 31 h 94"/>
              <a:gd name="T50" fmla="*/ 40 w 98"/>
              <a:gd name="T51" fmla="*/ 45 h 94"/>
              <a:gd name="T52" fmla="*/ 36 w 98"/>
              <a:gd name="T53" fmla="*/ 49 h 94"/>
              <a:gd name="T54" fmla="*/ 54 w 98"/>
              <a:gd name="T55" fmla="*/ 58 h 94"/>
              <a:gd name="T56" fmla="*/ 58 w 98"/>
              <a:gd name="T57" fmla="*/ 53 h 94"/>
              <a:gd name="T58" fmla="*/ 58 w 98"/>
              <a:gd name="T59" fmla="*/ 49 h 94"/>
              <a:gd name="T60" fmla="*/ 67 w 98"/>
              <a:gd name="T61" fmla="*/ 40 h 94"/>
              <a:gd name="T62" fmla="*/ 67 w 98"/>
              <a:gd name="T63" fmla="*/ 49 h 94"/>
              <a:gd name="T64" fmla="*/ 58 w 98"/>
              <a:gd name="T65" fmla="*/ 49 h 94"/>
              <a:gd name="T66" fmla="*/ 63 w 98"/>
              <a:gd name="T67" fmla="*/ 58 h 94"/>
              <a:gd name="T68" fmla="*/ 22 w 98"/>
              <a:gd name="T69" fmla="*/ 58 h 94"/>
              <a:gd name="T70" fmla="*/ 36 w 98"/>
              <a:gd name="T71" fmla="*/ 40 h 94"/>
              <a:gd name="T72" fmla="*/ 45 w 98"/>
              <a:gd name="T73" fmla="*/ 40 h 94"/>
              <a:gd name="T74" fmla="*/ 40 w 98"/>
              <a:gd name="T75" fmla="*/ 45 h 94"/>
              <a:gd name="T76" fmla="*/ 36 w 98"/>
              <a:gd name="T77" fmla="*/ 67 h 94"/>
              <a:gd name="T78" fmla="*/ 27 w 98"/>
              <a:gd name="T79" fmla="*/ 85 h 94"/>
              <a:gd name="T80" fmla="*/ 36 w 98"/>
              <a:gd name="T81" fmla="*/ 67 h 94"/>
              <a:gd name="T82" fmla="*/ 45 w 98"/>
              <a:gd name="T83" fmla="*/ 67 h 94"/>
              <a:gd name="T84" fmla="*/ 54 w 98"/>
              <a:gd name="T85" fmla="*/ 85 h 94"/>
              <a:gd name="T86" fmla="*/ 45 w 98"/>
              <a:gd name="T87" fmla="*/ 67 h 94"/>
              <a:gd name="T88" fmla="*/ 63 w 98"/>
              <a:gd name="T89" fmla="*/ 67 h 94"/>
              <a:gd name="T90" fmla="*/ 71 w 98"/>
              <a:gd name="T91" fmla="*/ 85 h 94"/>
              <a:gd name="T92" fmla="*/ 63 w 98"/>
              <a:gd name="T93" fmla="*/ 6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8" h="94">
                <a:moveTo>
                  <a:pt x="5" y="31"/>
                </a:moveTo>
                <a:lnTo>
                  <a:pt x="5" y="40"/>
                </a:lnTo>
                <a:lnTo>
                  <a:pt x="22" y="40"/>
                </a:lnTo>
                <a:lnTo>
                  <a:pt x="22" y="40"/>
                </a:lnTo>
                <a:lnTo>
                  <a:pt x="18" y="49"/>
                </a:lnTo>
                <a:lnTo>
                  <a:pt x="9" y="58"/>
                </a:lnTo>
                <a:lnTo>
                  <a:pt x="9" y="58"/>
                </a:lnTo>
                <a:lnTo>
                  <a:pt x="13" y="62"/>
                </a:lnTo>
                <a:lnTo>
                  <a:pt x="13" y="85"/>
                </a:lnTo>
                <a:lnTo>
                  <a:pt x="0" y="85"/>
                </a:lnTo>
                <a:lnTo>
                  <a:pt x="0" y="94"/>
                </a:lnTo>
                <a:lnTo>
                  <a:pt x="98" y="94"/>
                </a:lnTo>
                <a:lnTo>
                  <a:pt x="98" y="85"/>
                </a:lnTo>
                <a:lnTo>
                  <a:pt x="85" y="85"/>
                </a:lnTo>
                <a:lnTo>
                  <a:pt x="85" y="58"/>
                </a:lnTo>
                <a:lnTo>
                  <a:pt x="76" y="58"/>
                </a:lnTo>
                <a:lnTo>
                  <a:pt x="76" y="58"/>
                </a:lnTo>
                <a:lnTo>
                  <a:pt x="80" y="53"/>
                </a:lnTo>
                <a:lnTo>
                  <a:pt x="80" y="40"/>
                </a:lnTo>
                <a:lnTo>
                  <a:pt x="98" y="40"/>
                </a:lnTo>
                <a:lnTo>
                  <a:pt x="98" y="31"/>
                </a:lnTo>
                <a:lnTo>
                  <a:pt x="80" y="31"/>
                </a:lnTo>
                <a:lnTo>
                  <a:pt x="80" y="9"/>
                </a:lnTo>
                <a:lnTo>
                  <a:pt x="54" y="9"/>
                </a:lnTo>
                <a:lnTo>
                  <a:pt x="54" y="9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40" y="0"/>
                </a:lnTo>
                <a:lnTo>
                  <a:pt x="40" y="0"/>
                </a:lnTo>
                <a:lnTo>
                  <a:pt x="40" y="9"/>
                </a:lnTo>
                <a:lnTo>
                  <a:pt x="22" y="9"/>
                </a:lnTo>
                <a:lnTo>
                  <a:pt x="22" y="31"/>
                </a:lnTo>
                <a:lnTo>
                  <a:pt x="22" y="31"/>
                </a:lnTo>
                <a:lnTo>
                  <a:pt x="5" y="31"/>
                </a:lnTo>
                <a:lnTo>
                  <a:pt x="5" y="31"/>
                </a:lnTo>
                <a:close/>
                <a:moveTo>
                  <a:pt x="45" y="18"/>
                </a:moveTo>
                <a:lnTo>
                  <a:pt x="40" y="22"/>
                </a:lnTo>
                <a:lnTo>
                  <a:pt x="49" y="31"/>
                </a:lnTo>
                <a:lnTo>
                  <a:pt x="36" y="31"/>
                </a:lnTo>
                <a:lnTo>
                  <a:pt x="36" y="18"/>
                </a:lnTo>
                <a:lnTo>
                  <a:pt x="45" y="18"/>
                </a:lnTo>
                <a:lnTo>
                  <a:pt x="45" y="18"/>
                </a:lnTo>
                <a:close/>
                <a:moveTo>
                  <a:pt x="67" y="31"/>
                </a:moveTo>
                <a:lnTo>
                  <a:pt x="58" y="31"/>
                </a:lnTo>
                <a:lnTo>
                  <a:pt x="63" y="27"/>
                </a:lnTo>
                <a:lnTo>
                  <a:pt x="54" y="18"/>
                </a:lnTo>
                <a:lnTo>
                  <a:pt x="67" y="18"/>
                </a:lnTo>
                <a:lnTo>
                  <a:pt x="67" y="31"/>
                </a:lnTo>
                <a:lnTo>
                  <a:pt x="67" y="31"/>
                </a:lnTo>
                <a:close/>
                <a:moveTo>
                  <a:pt x="40" y="45"/>
                </a:moveTo>
                <a:lnTo>
                  <a:pt x="40" y="45"/>
                </a:lnTo>
                <a:lnTo>
                  <a:pt x="36" y="49"/>
                </a:lnTo>
                <a:lnTo>
                  <a:pt x="36" y="49"/>
                </a:lnTo>
                <a:lnTo>
                  <a:pt x="54" y="58"/>
                </a:lnTo>
                <a:lnTo>
                  <a:pt x="54" y="58"/>
                </a:lnTo>
                <a:lnTo>
                  <a:pt x="58" y="53"/>
                </a:lnTo>
                <a:lnTo>
                  <a:pt x="58" y="53"/>
                </a:lnTo>
                <a:lnTo>
                  <a:pt x="58" y="49"/>
                </a:lnTo>
                <a:lnTo>
                  <a:pt x="58" y="49"/>
                </a:lnTo>
                <a:lnTo>
                  <a:pt x="49" y="40"/>
                </a:lnTo>
                <a:lnTo>
                  <a:pt x="67" y="40"/>
                </a:lnTo>
                <a:lnTo>
                  <a:pt x="67" y="49"/>
                </a:lnTo>
                <a:lnTo>
                  <a:pt x="67" y="49"/>
                </a:lnTo>
                <a:lnTo>
                  <a:pt x="67" y="49"/>
                </a:lnTo>
                <a:lnTo>
                  <a:pt x="58" y="49"/>
                </a:lnTo>
                <a:lnTo>
                  <a:pt x="58" y="49"/>
                </a:lnTo>
                <a:lnTo>
                  <a:pt x="63" y="58"/>
                </a:lnTo>
                <a:lnTo>
                  <a:pt x="22" y="58"/>
                </a:lnTo>
                <a:lnTo>
                  <a:pt x="22" y="58"/>
                </a:lnTo>
                <a:lnTo>
                  <a:pt x="31" y="49"/>
                </a:lnTo>
                <a:lnTo>
                  <a:pt x="36" y="40"/>
                </a:lnTo>
                <a:lnTo>
                  <a:pt x="45" y="40"/>
                </a:lnTo>
                <a:lnTo>
                  <a:pt x="45" y="40"/>
                </a:lnTo>
                <a:lnTo>
                  <a:pt x="40" y="45"/>
                </a:lnTo>
                <a:lnTo>
                  <a:pt x="40" y="45"/>
                </a:lnTo>
                <a:lnTo>
                  <a:pt x="40" y="45"/>
                </a:lnTo>
                <a:close/>
                <a:moveTo>
                  <a:pt x="36" y="67"/>
                </a:moveTo>
                <a:lnTo>
                  <a:pt x="36" y="85"/>
                </a:lnTo>
                <a:lnTo>
                  <a:pt x="27" y="85"/>
                </a:lnTo>
                <a:lnTo>
                  <a:pt x="27" y="67"/>
                </a:lnTo>
                <a:lnTo>
                  <a:pt x="36" y="67"/>
                </a:lnTo>
                <a:lnTo>
                  <a:pt x="36" y="67"/>
                </a:lnTo>
                <a:close/>
                <a:moveTo>
                  <a:pt x="45" y="67"/>
                </a:moveTo>
                <a:lnTo>
                  <a:pt x="54" y="67"/>
                </a:lnTo>
                <a:lnTo>
                  <a:pt x="54" y="85"/>
                </a:lnTo>
                <a:lnTo>
                  <a:pt x="45" y="85"/>
                </a:lnTo>
                <a:lnTo>
                  <a:pt x="45" y="67"/>
                </a:lnTo>
                <a:lnTo>
                  <a:pt x="45" y="67"/>
                </a:lnTo>
                <a:close/>
                <a:moveTo>
                  <a:pt x="63" y="67"/>
                </a:moveTo>
                <a:lnTo>
                  <a:pt x="71" y="67"/>
                </a:lnTo>
                <a:lnTo>
                  <a:pt x="71" y="85"/>
                </a:lnTo>
                <a:lnTo>
                  <a:pt x="63" y="85"/>
                </a:lnTo>
                <a:lnTo>
                  <a:pt x="63" y="67"/>
                </a:lnTo>
                <a:lnTo>
                  <a:pt x="63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 noEditPoints="1"/>
          </p:cNvSpPr>
          <p:nvPr/>
        </p:nvSpPr>
        <p:spPr bwMode="auto">
          <a:xfrm>
            <a:off x="6080125" y="3725068"/>
            <a:ext cx="155575" cy="155575"/>
          </a:xfrm>
          <a:custGeom>
            <a:avLst/>
            <a:gdLst>
              <a:gd name="T0" fmla="*/ 31 w 98"/>
              <a:gd name="T1" fmla="*/ 85 h 98"/>
              <a:gd name="T2" fmla="*/ 36 w 98"/>
              <a:gd name="T3" fmla="*/ 98 h 98"/>
              <a:gd name="T4" fmla="*/ 58 w 98"/>
              <a:gd name="T5" fmla="*/ 94 h 98"/>
              <a:gd name="T6" fmla="*/ 58 w 98"/>
              <a:gd name="T7" fmla="*/ 49 h 98"/>
              <a:gd name="T8" fmla="*/ 71 w 98"/>
              <a:gd name="T9" fmla="*/ 71 h 98"/>
              <a:gd name="T10" fmla="*/ 89 w 98"/>
              <a:gd name="T11" fmla="*/ 89 h 98"/>
              <a:gd name="T12" fmla="*/ 94 w 98"/>
              <a:gd name="T13" fmla="*/ 85 h 98"/>
              <a:gd name="T14" fmla="*/ 98 w 98"/>
              <a:gd name="T15" fmla="*/ 76 h 98"/>
              <a:gd name="T16" fmla="*/ 71 w 98"/>
              <a:gd name="T17" fmla="*/ 49 h 98"/>
              <a:gd name="T18" fmla="*/ 80 w 98"/>
              <a:gd name="T19" fmla="*/ 40 h 98"/>
              <a:gd name="T20" fmla="*/ 89 w 98"/>
              <a:gd name="T21" fmla="*/ 31 h 98"/>
              <a:gd name="T22" fmla="*/ 89 w 98"/>
              <a:gd name="T23" fmla="*/ 31 h 98"/>
              <a:gd name="T24" fmla="*/ 94 w 98"/>
              <a:gd name="T25" fmla="*/ 31 h 98"/>
              <a:gd name="T26" fmla="*/ 94 w 98"/>
              <a:gd name="T27" fmla="*/ 27 h 98"/>
              <a:gd name="T28" fmla="*/ 80 w 98"/>
              <a:gd name="T29" fmla="*/ 18 h 98"/>
              <a:gd name="T30" fmla="*/ 80 w 98"/>
              <a:gd name="T31" fmla="*/ 22 h 98"/>
              <a:gd name="T32" fmla="*/ 63 w 98"/>
              <a:gd name="T33" fmla="*/ 36 h 98"/>
              <a:gd name="T34" fmla="*/ 58 w 98"/>
              <a:gd name="T35" fmla="*/ 9 h 98"/>
              <a:gd name="T36" fmla="*/ 58 w 98"/>
              <a:gd name="T37" fmla="*/ 4 h 98"/>
              <a:gd name="T38" fmla="*/ 58 w 98"/>
              <a:gd name="T39" fmla="*/ 4 h 98"/>
              <a:gd name="T40" fmla="*/ 49 w 98"/>
              <a:gd name="T41" fmla="*/ 0 h 98"/>
              <a:gd name="T42" fmla="*/ 45 w 98"/>
              <a:gd name="T43" fmla="*/ 80 h 98"/>
              <a:gd name="T44" fmla="*/ 40 w 98"/>
              <a:gd name="T45" fmla="*/ 85 h 98"/>
              <a:gd name="T46" fmla="*/ 31 w 98"/>
              <a:gd name="T47" fmla="*/ 85 h 98"/>
              <a:gd name="T48" fmla="*/ 0 w 98"/>
              <a:gd name="T49" fmla="*/ 80 h 98"/>
              <a:gd name="T50" fmla="*/ 14 w 98"/>
              <a:gd name="T51" fmla="*/ 89 h 98"/>
              <a:gd name="T52" fmla="*/ 27 w 98"/>
              <a:gd name="T53" fmla="*/ 71 h 98"/>
              <a:gd name="T54" fmla="*/ 40 w 98"/>
              <a:gd name="T55" fmla="*/ 45 h 98"/>
              <a:gd name="T56" fmla="*/ 5 w 98"/>
              <a:gd name="T57" fmla="*/ 27 h 98"/>
              <a:gd name="T58" fmla="*/ 27 w 98"/>
              <a:gd name="T59" fmla="*/ 40 h 98"/>
              <a:gd name="T60" fmla="*/ 18 w 98"/>
              <a:gd name="T61" fmla="*/ 62 h 98"/>
              <a:gd name="T62" fmla="*/ 0 w 98"/>
              <a:gd name="T63" fmla="*/ 8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" h="98">
                <a:moveTo>
                  <a:pt x="31" y="85"/>
                </a:moveTo>
                <a:lnTo>
                  <a:pt x="31" y="85"/>
                </a:lnTo>
                <a:lnTo>
                  <a:pt x="36" y="98"/>
                </a:lnTo>
                <a:lnTo>
                  <a:pt x="36" y="98"/>
                </a:lnTo>
                <a:lnTo>
                  <a:pt x="54" y="98"/>
                </a:lnTo>
                <a:lnTo>
                  <a:pt x="58" y="94"/>
                </a:lnTo>
                <a:lnTo>
                  <a:pt x="58" y="85"/>
                </a:lnTo>
                <a:lnTo>
                  <a:pt x="58" y="49"/>
                </a:lnTo>
                <a:lnTo>
                  <a:pt x="58" y="49"/>
                </a:lnTo>
                <a:lnTo>
                  <a:pt x="71" y="71"/>
                </a:lnTo>
                <a:lnTo>
                  <a:pt x="89" y="89"/>
                </a:lnTo>
                <a:lnTo>
                  <a:pt x="89" y="89"/>
                </a:lnTo>
                <a:lnTo>
                  <a:pt x="94" y="85"/>
                </a:lnTo>
                <a:lnTo>
                  <a:pt x="94" y="85"/>
                </a:lnTo>
                <a:lnTo>
                  <a:pt x="98" y="76"/>
                </a:lnTo>
                <a:lnTo>
                  <a:pt x="98" y="76"/>
                </a:lnTo>
                <a:lnTo>
                  <a:pt x="80" y="62"/>
                </a:lnTo>
                <a:lnTo>
                  <a:pt x="71" y="49"/>
                </a:lnTo>
                <a:lnTo>
                  <a:pt x="71" y="49"/>
                </a:lnTo>
                <a:lnTo>
                  <a:pt x="80" y="40"/>
                </a:lnTo>
                <a:lnTo>
                  <a:pt x="80" y="40"/>
                </a:lnTo>
                <a:lnTo>
                  <a:pt x="89" y="31"/>
                </a:lnTo>
                <a:lnTo>
                  <a:pt x="89" y="31"/>
                </a:lnTo>
                <a:lnTo>
                  <a:pt x="89" y="31"/>
                </a:lnTo>
                <a:lnTo>
                  <a:pt x="89" y="31"/>
                </a:lnTo>
                <a:lnTo>
                  <a:pt x="94" y="31"/>
                </a:lnTo>
                <a:lnTo>
                  <a:pt x="94" y="27"/>
                </a:lnTo>
                <a:lnTo>
                  <a:pt x="94" y="27"/>
                </a:lnTo>
                <a:lnTo>
                  <a:pt x="80" y="18"/>
                </a:lnTo>
                <a:lnTo>
                  <a:pt x="80" y="18"/>
                </a:lnTo>
                <a:lnTo>
                  <a:pt x="80" y="22"/>
                </a:lnTo>
                <a:lnTo>
                  <a:pt x="80" y="22"/>
                </a:lnTo>
                <a:lnTo>
                  <a:pt x="63" y="36"/>
                </a:lnTo>
                <a:lnTo>
                  <a:pt x="63" y="36"/>
                </a:lnTo>
                <a:lnTo>
                  <a:pt x="58" y="13"/>
                </a:lnTo>
                <a:lnTo>
                  <a:pt x="58" y="9"/>
                </a:lnTo>
                <a:lnTo>
                  <a:pt x="58" y="9"/>
                </a:lnTo>
                <a:lnTo>
                  <a:pt x="58" y="4"/>
                </a:lnTo>
                <a:lnTo>
                  <a:pt x="58" y="4"/>
                </a:lnTo>
                <a:lnTo>
                  <a:pt x="58" y="4"/>
                </a:lnTo>
                <a:lnTo>
                  <a:pt x="58" y="4"/>
                </a:lnTo>
                <a:lnTo>
                  <a:pt x="49" y="0"/>
                </a:lnTo>
                <a:lnTo>
                  <a:pt x="45" y="0"/>
                </a:lnTo>
                <a:lnTo>
                  <a:pt x="45" y="80"/>
                </a:lnTo>
                <a:lnTo>
                  <a:pt x="45" y="80"/>
                </a:lnTo>
                <a:lnTo>
                  <a:pt x="40" y="85"/>
                </a:lnTo>
                <a:lnTo>
                  <a:pt x="31" y="85"/>
                </a:lnTo>
                <a:lnTo>
                  <a:pt x="31" y="85"/>
                </a:lnTo>
                <a:lnTo>
                  <a:pt x="31" y="85"/>
                </a:lnTo>
                <a:close/>
                <a:moveTo>
                  <a:pt x="0" y="80"/>
                </a:moveTo>
                <a:lnTo>
                  <a:pt x="0" y="80"/>
                </a:lnTo>
                <a:lnTo>
                  <a:pt x="14" y="89"/>
                </a:lnTo>
                <a:lnTo>
                  <a:pt x="14" y="89"/>
                </a:lnTo>
                <a:lnTo>
                  <a:pt x="27" y="71"/>
                </a:lnTo>
                <a:lnTo>
                  <a:pt x="36" y="58"/>
                </a:lnTo>
                <a:lnTo>
                  <a:pt x="40" y="45"/>
                </a:lnTo>
                <a:lnTo>
                  <a:pt x="40" y="27"/>
                </a:lnTo>
                <a:lnTo>
                  <a:pt x="5" y="27"/>
                </a:lnTo>
                <a:lnTo>
                  <a:pt x="5" y="40"/>
                </a:lnTo>
                <a:lnTo>
                  <a:pt x="27" y="40"/>
                </a:lnTo>
                <a:lnTo>
                  <a:pt x="27" y="40"/>
                </a:lnTo>
                <a:lnTo>
                  <a:pt x="18" y="62"/>
                </a:lnTo>
                <a:lnTo>
                  <a:pt x="0" y="80"/>
                </a:lnTo>
                <a:lnTo>
                  <a:pt x="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/>
          </p:cNvSpPr>
          <p:nvPr/>
        </p:nvSpPr>
        <p:spPr bwMode="auto">
          <a:xfrm>
            <a:off x="6257925" y="3725068"/>
            <a:ext cx="147637" cy="155575"/>
          </a:xfrm>
          <a:custGeom>
            <a:avLst/>
            <a:gdLst>
              <a:gd name="T0" fmla="*/ 53 w 93"/>
              <a:gd name="T1" fmla="*/ 13 h 98"/>
              <a:gd name="T2" fmla="*/ 53 w 93"/>
              <a:gd name="T3" fmla="*/ 13 h 98"/>
              <a:gd name="T4" fmla="*/ 53 w 93"/>
              <a:gd name="T5" fmla="*/ 9 h 98"/>
              <a:gd name="T6" fmla="*/ 53 w 93"/>
              <a:gd name="T7" fmla="*/ 9 h 98"/>
              <a:gd name="T8" fmla="*/ 49 w 93"/>
              <a:gd name="T9" fmla="*/ 0 h 98"/>
              <a:gd name="T10" fmla="*/ 49 w 93"/>
              <a:gd name="T11" fmla="*/ 0 h 98"/>
              <a:gd name="T12" fmla="*/ 44 w 93"/>
              <a:gd name="T13" fmla="*/ 4 h 98"/>
              <a:gd name="T14" fmla="*/ 44 w 93"/>
              <a:gd name="T15" fmla="*/ 4 h 98"/>
              <a:gd name="T16" fmla="*/ 35 w 93"/>
              <a:gd name="T17" fmla="*/ 4 h 98"/>
              <a:gd name="T18" fmla="*/ 35 w 93"/>
              <a:gd name="T19" fmla="*/ 4 h 98"/>
              <a:gd name="T20" fmla="*/ 40 w 93"/>
              <a:gd name="T21" fmla="*/ 18 h 98"/>
              <a:gd name="T22" fmla="*/ 0 w 93"/>
              <a:gd name="T23" fmla="*/ 18 h 98"/>
              <a:gd name="T24" fmla="*/ 0 w 93"/>
              <a:gd name="T25" fmla="*/ 31 h 98"/>
              <a:gd name="T26" fmla="*/ 40 w 93"/>
              <a:gd name="T27" fmla="*/ 31 h 98"/>
              <a:gd name="T28" fmla="*/ 40 w 93"/>
              <a:gd name="T29" fmla="*/ 40 h 98"/>
              <a:gd name="T30" fmla="*/ 9 w 93"/>
              <a:gd name="T31" fmla="*/ 40 h 98"/>
              <a:gd name="T32" fmla="*/ 9 w 93"/>
              <a:gd name="T33" fmla="*/ 89 h 98"/>
              <a:gd name="T34" fmla="*/ 26 w 93"/>
              <a:gd name="T35" fmla="*/ 89 h 98"/>
              <a:gd name="T36" fmla="*/ 26 w 93"/>
              <a:gd name="T37" fmla="*/ 53 h 98"/>
              <a:gd name="T38" fmla="*/ 40 w 93"/>
              <a:gd name="T39" fmla="*/ 53 h 98"/>
              <a:gd name="T40" fmla="*/ 40 w 93"/>
              <a:gd name="T41" fmla="*/ 98 h 98"/>
              <a:gd name="T42" fmla="*/ 53 w 93"/>
              <a:gd name="T43" fmla="*/ 98 h 98"/>
              <a:gd name="T44" fmla="*/ 53 w 93"/>
              <a:gd name="T45" fmla="*/ 53 h 98"/>
              <a:gd name="T46" fmla="*/ 67 w 93"/>
              <a:gd name="T47" fmla="*/ 53 h 98"/>
              <a:gd name="T48" fmla="*/ 67 w 93"/>
              <a:gd name="T49" fmla="*/ 71 h 98"/>
              <a:gd name="T50" fmla="*/ 67 w 93"/>
              <a:gd name="T51" fmla="*/ 71 h 98"/>
              <a:gd name="T52" fmla="*/ 67 w 93"/>
              <a:gd name="T53" fmla="*/ 76 h 98"/>
              <a:gd name="T54" fmla="*/ 58 w 93"/>
              <a:gd name="T55" fmla="*/ 76 h 98"/>
              <a:gd name="T56" fmla="*/ 58 w 93"/>
              <a:gd name="T57" fmla="*/ 76 h 98"/>
              <a:gd name="T58" fmla="*/ 58 w 93"/>
              <a:gd name="T59" fmla="*/ 89 h 98"/>
              <a:gd name="T60" fmla="*/ 58 w 93"/>
              <a:gd name="T61" fmla="*/ 89 h 98"/>
              <a:gd name="T62" fmla="*/ 75 w 93"/>
              <a:gd name="T63" fmla="*/ 89 h 98"/>
              <a:gd name="T64" fmla="*/ 80 w 93"/>
              <a:gd name="T65" fmla="*/ 85 h 98"/>
              <a:gd name="T66" fmla="*/ 80 w 93"/>
              <a:gd name="T67" fmla="*/ 80 h 98"/>
              <a:gd name="T68" fmla="*/ 80 w 93"/>
              <a:gd name="T69" fmla="*/ 40 h 98"/>
              <a:gd name="T70" fmla="*/ 53 w 93"/>
              <a:gd name="T71" fmla="*/ 40 h 98"/>
              <a:gd name="T72" fmla="*/ 53 w 93"/>
              <a:gd name="T73" fmla="*/ 31 h 98"/>
              <a:gd name="T74" fmla="*/ 93 w 93"/>
              <a:gd name="T75" fmla="*/ 31 h 98"/>
              <a:gd name="T76" fmla="*/ 93 w 93"/>
              <a:gd name="T77" fmla="*/ 18 h 98"/>
              <a:gd name="T78" fmla="*/ 44 w 93"/>
              <a:gd name="T79" fmla="*/ 18 h 98"/>
              <a:gd name="T80" fmla="*/ 44 w 93"/>
              <a:gd name="T81" fmla="*/ 18 h 98"/>
              <a:gd name="T82" fmla="*/ 53 w 93"/>
              <a:gd name="T83" fmla="*/ 13 h 98"/>
              <a:gd name="T84" fmla="*/ 53 w 93"/>
              <a:gd name="T85" fmla="*/ 13 h 98"/>
              <a:gd name="T86" fmla="*/ 53 w 93"/>
              <a:gd name="T87" fmla="*/ 1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3" h="98">
                <a:moveTo>
                  <a:pt x="53" y="13"/>
                </a:moveTo>
                <a:lnTo>
                  <a:pt x="53" y="13"/>
                </a:lnTo>
                <a:lnTo>
                  <a:pt x="53" y="9"/>
                </a:lnTo>
                <a:lnTo>
                  <a:pt x="53" y="9"/>
                </a:lnTo>
                <a:lnTo>
                  <a:pt x="49" y="0"/>
                </a:lnTo>
                <a:lnTo>
                  <a:pt x="49" y="0"/>
                </a:lnTo>
                <a:lnTo>
                  <a:pt x="44" y="4"/>
                </a:lnTo>
                <a:lnTo>
                  <a:pt x="44" y="4"/>
                </a:lnTo>
                <a:lnTo>
                  <a:pt x="35" y="4"/>
                </a:lnTo>
                <a:lnTo>
                  <a:pt x="35" y="4"/>
                </a:lnTo>
                <a:lnTo>
                  <a:pt x="40" y="18"/>
                </a:lnTo>
                <a:lnTo>
                  <a:pt x="0" y="18"/>
                </a:lnTo>
                <a:lnTo>
                  <a:pt x="0" y="31"/>
                </a:lnTo>
                <a:lnTo>
                  <a:pt x="40" y="31"/>
                </a:lnTo>
                <a:lnTo>
                  <a:pt x="40" y="40"/>
                </a:lnTo>
                <a:lnTo>
                  <a:pt x="9" y="40"/>
                </a:lnTo>
                <a:lnTo>
                  <a:pt x="9" y="89"/>
                </a:lnTo>
                <a:lnTo>
                  <a:pt x="26" y="89"/>
                </a:lnTo>
                <a:lnTo>
                  <a:pt x="26" y="53"/>
                </a:lnTo>
                <a:lnTo>
                  <a:pt x="40" y="53"/>
                </a:lnTo>
                <a:lnTo>
                  <a:pt x="40" y="98"/>
                </a:lnTo>
                <a:lnTo>
                  <a:pt x="53" y="98"/>
                </a:lnTo>
                <a:lnTo>
                  <a:pt x="53" y="53"/>
                </a:lnTo>
                <a:lnTo>
                  <a:pt x="67" y="53"/>
                </a:lnTo>
                <a:lnTo>
                  <a:pt x="67" y="71"/>
                </a:lnTo>
                <a:lnTo>
                  <a:pt x="67" y="71"/>
                </a:lnTo>
                <a:lnTo>
                  <a:pt x="67" y="76"/>
                </a:lnTo>
                <a:lnTo>
                  <a:pt x="58" y="76"/>
                </a:lnTo>
                <a:lnTo>
                  <a:pt x="58" y="76"/>
                </a:lnTo>
                <a:lnTo>
                  <a:pt x="58" y="89"/>
                </a:lnTo>
                <a:lnTo>
                  <a:pt x="58" y="89"/>
                </a:lnTo>
                <a:lnTo>
                  <a:pt x="75" y="89"/>
                </a:lnTo>
                <a:lnTo>
                  <a:pt x="80" y="85"/>
                </a:lnTo>
                <a:lnTo>
                  <a:pt x="80" y="80"/>
                </a:lnTo>
                <a:lnTo>
                  <a:pt x="80" y="40"/>
                </a:lnTo>
                <a:lnTo>
                  <a:pt x="53" y="40"/>
                </a:lnTo>
                <a:lnTo>
                  <a:pt x="53" y="31"/>
                </a:lnTo>
                <a:lnTo>
                  <a:pt x="93" y="31"/>
                </a:lnTo>
                <a:lnTo>
                  <a:pt x="93" y="18"/>
                </a:lnTo>
                <a:lnTo>
                  <a:pt x="44" y="18"/>
                </a:lnTo>
                <a:lnTo>
                  <a:pt x="44" y="18"/>
                </a:lnTo>
                <a:lnTo>
                  <a:pt x="53" y="13"/>
                </a:lnTo>
                <a:lnTo>
                  <a:pt x="53" y="13"/>
                </a:lnTo>
                <a:lnTo>
                  <a:pt x="53" y="1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标题 1"/>
          <p:cNvSpPr txBox="1">
            <a:spLocks/>
          </p:cNvSpPr>
          <p:nvPr/>
        </p:nvSpPr>
        <p:spPr>
          <a:xfrm>
            <a:off x="856456" y="89694"/>
            <a:ext cx="1116013" cy="3471862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贵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州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75625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7826375" y="0"/>
            <a:ext cx="371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7888288" y="61913"/>
            <a:ext cx="3587750" cy="6716713"/>
          </a:xfrm>
          <a:custGeom>
            <a:avLst/>
            <a:gdLst>
              <a:gd name="T0" fmla="*/ 912 w 2260"/>
              <a:gd name="T1" fmla="*/ 4177 h 4231"/>
              <a:gd name="T2" fmla="*/ 977 w 2260"/>
              <a:gd name="T3" fmla="*/ 4073 h 4231"/>
              <a:gd name="T4" fmla="*/ 977 w 2260"/>
              <a:gd name="T5" fmla="*/ 3861 h 4231"/>
              <a:gd name="T6" fmla="*/ 1051 w 2260"/>
              <a:gd name="T7" fmla="*/ 3499 h 4231"/>
              <a:gd name="T8" fmla="*/ 1197 w 2260"/>
              <a:gd name="T9" fmla="*/ 3245 h 4231"/>
              <a:gd name="T10" fmla="*/ 1328 w 2260"/>
              <a:gd name="T11" fmla="*/ 3114 h 4231"/>
              <a:gd name="T12" fmla="*/ 1374 w 2260"/>
              <a:gd name="T13" fmla="*/ 3030 h 4231"/>
              <a:gd name="T14" fmla="*/ 1555 w 2260"/>
              <a:gd name="T15" fmla="*/ 2718 h 4231"/>
              <a:gd name="T16" fmla="*/ 1574 w 2260"/>
              <a:gd name="T17" fmla="*/ 2637 h 4231"/>
              <a:gd name="T18" fmla="*/ 1590 w 2260"/>
              <a:gd name="T19" fmla="*/ 2568 h 4231"/>
              <a:gd name="T20" fmla="*/ 1640 w 2260"/>
              <a:gd name="T21" fmla="*/ 2456 h 4231"/>
              <a:gd name="T22" fmla="*/ 1690 w 2260"/>
              <a:gd name="T23" fmla="*/ 2190 h 4231"/>
              <a:gd name="T24" fmla="*/ 1767 w 2260"/>
              <a:gd name="T25" fmla="*/ 1859 h 4231"/>
              <a:gd name="T26" fmla="*/ 1836 w 2260"/>
              <a:gd name="T27" fmla="*/ 1613 h 4231"/>
              <a:gd name="T28" fmla="*/ 1875 w 2260"/>
              <a:gd name="T29" fmla="*/ 1416 h 4231"/>
              <a:gd name="T30" fmla="*/ 1925 w 2260"/>
              <a:gd name="T31" fmla="*/ 1324 h 4231"/>
              <a:gd name="T32" fmla="*/ 1998 w 2260"/>
              <a:gd name="T33" fmla="*/ 1185 h 4231"/>
              <a:gd name="T34" fmla="*/ 2086 w 2260"/>
              <a:gd name="T35" fmla="*/ 1012 h 4231"/>
              <a:gd name="T36" fmla="*/ 2109 w 2260"/>
              <a:gd name="T37" fmla="*/ 943 h 4231"/>
              <a:gd name="T38" fmla="*/ 2048 w 2260"/>
              <a:gd name="T39" fmla="*/ 669 h 4231"/>
              <a:gd name="T40" fmla="*/ 2179 w 2260"/>
              <a:gd name="T41" fmla="*/ 408 h 4231"/>
              <a:gd name="T42" fmla="*/ 2229 w 2260"/>
              <a:gd name="T43" fmla="*/ 338 h 4231"/>
              <a:gd name="T44" fmla="*/ 2160 w 2260"/>
              <a:gd name="T45" fmla="*/ 215 h 4231"/>
              <a:gd name="T46" fmla="*/ 2071 w 2260"/>
              <a:gd name="T47" fmla="*/ 215 h 4231"/>
              <a:gd name="T48" fmla="*/ 2040 w 2260"/>
              <a:gd name="T49" fmla="*/ 196 h 4231"/>
              <a:gd name="T50" fmla="*/ 1975 w 2260"/>
              <a:gd name="T51" fmla="*/ 184 h 4231"/>
              <a:gd name="T52" fmla="*/ 1878 w 2260"/>
              <a:gd name="T53" fmla="*/ 115 h 4231"/>
              <a:gd name="T54" fmla="*/ 1852 w 2260"/>
              <a:gd name="T55" fmla="*/ 61 h 4231"/>
              <a:gd name="T56" fmla="*/ 1709 w 2260"/>
              <a:gd name="T57" fmla="*/ 19 h 4231"/>
              <a:gd name="T58" fmla="*/ 1647 w 2260"/>
              <a:gd name="T59" fmla="*/ 50 h 4231"/>
              <a:gd name="T60" fmla="*/ 1594 w 2260"/>
              <a:gd name="T61" fmla="*/ 146 h 4231"/>
              <a:gd name="T62" fmla="*/ 1651 w 2260"/>
              <a:gd name="T63" fmla="*/ 234 h 4231"/>
              <a:gd name="T64" fmla="*/ 1686 w 2260"/>
              <a:gd name="T65" fmla="*/ 284 h 4231"/>
              <a:gd name="T66" fmla="*/ 1620 w 2260"/>
              <a:gd name="T67" fmla="*/ 173 h 4231"/>
              <a:gd name="T68" fmla="*/ 1559 w 2260"/>
              <a:gd name="T69" fmla="*/ 180 h 4231"/>
              <a:gd name="T70" fmla="*/ 1228 w 2260"/>
              <a:gd name="T71" fmla="*/ 288 h 4231"/>
              <a:gd name="T72" fmla="*/ 1024 w 2260"/>
              <a:gd name="T73" fmla="*/ 565 h 4231"/>
              <a:gd name="T74" fmla="*/ 993 w 2260"/>
              <a:gd name="T75" fmla="*/ 677 h 4231"/>
              <a:gd name="T76" fmla="*/ 939 w 2260"/>
              <a:gd name="T77" fmla="*/ 739 h 4231"/>
              <a:gd name="T78" fmla="*/ 920 w 2260"/>
              <a:gd name="T79" fmla="*/ 777 h 4231"/>
              <a:gd name="T80" fmla="*/ 843 w 2260"/>
              <a:gd name="T81" fmla="*/ 827 h 4231"/>
              <a:gd name="T82" fmla="*/ 743 w 2260"/>
              <a:gd name="T83" fmla="*/ 974 h 4231"/>
              <a:gd name="T84" fmla="*/ 473 w 2260"/>
              <a:gd name="T85" fmla="*/ 1436 h 4231"/>
              <a:gd name="T86" fmla="*/ 377 w 2260"/>
              <a:gd name="T87" fmla="*/ 1555 h 4231"/>
              <a:gd name="T88" fmla="*/ 284 w 2260"/>
              <a:gd name="T89" fmla="*/ 1744 h 4231"/>
              <a:gd name="T90" fmla="*/ 250 w 2260"/>
              <a:gd name="T91" fmla="*/ 1828 h 4231"/>
              <a:gd name="T92" fmla="*/ 173 w 2260"/>
              <a:gd name="T93" fmla="*/ 1940 h 4231"/>
              <a:gd name="T94" fmla="*/ 107 w 2260"/>
              <a:gd name="T95" fmla="*/ 2082 h 4231"/>
              <a:gd name="T96" fmla="*/ 146 w 2260"/>
              <a:gd name="T97" fmla="*/ 2283 h 4231"/>
              <a:gd name="T98" fmla="*/ 134 w 2260"/>
              <a:gd name="T99" fmla="*/ 2433 h 4231"/>
              <a:gd name="T100" fmla="*/ 100 w 2260"/>
              <a:gd name="T101" fmla="*/ 2429 h 4231"/>
              <a:gd name="T102" fmla="*/ 53 w 2260"/>
              <a:gd name="T103" fmla="*/ 2579 h 4231"/>
              <a:gd name="T104" fmla="*/ 57 w 2260"/>
              <a:gd name="T105" fmla="*/ 2706 h 4231"/>
              <a:gd name="T106" fmla="*/ 88 w 2260"/>
              <a:gd name="T107" fmla="*/ 2756 h 4231"/>
              <a:gd name="T108" fmla="*/ 92 w 2260"/>
              <a:gd name="T109" fmla="*/ 2833 h 4231"/>
              <a:gd name="T110" fmla="*/ 254 w 2260"/>
              <a:gd name="T111" fmla="*/ 3230 h 4231"/>
              <a:gd name="T112" fmla="*/ 319 w 2260"/>
              <a:gd name="T113" fmla="*/ 3388 h 4231"/>
              <a:gd name="T114" fmla="*/ 585 w 2260"/>
              <a:gd name="T115" fmla="*/ 3626 h 4231"/>
              <a:gd name="T116" fmla="*/ 746 w 2260"/>
              <a:gd name="T117" fmla="*/ 4042 h 4231"/>
              <a:gd name="T118" fmla="*/ 746 w 2260"/>
              <a:gd name="T119" fmla="*/ 4177 h 4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260" h="4231">
                <a:moveTo>
                  <a:pt x="793" y="4208"/>
                </a:moveTo>
                <a:lnTo>
                  <a:pt x="808" y="4158"/>
                </a:lnTo>
                <a:lnTo>
                  <a:pt x="831" y="4177"/>
                </a:lnTo>
                <a:lnTo>
                  <a:pt x="854" y="4177"/>
                </a:lnTo>
                <a:lnTo>
                  <a:pt x="877" y="4189"/>
                </a:lnTo>
                <a:lnTo>
                  <a:pt x="893" y="4192"/>
                </a:lnTo>
                <a:lnTo>
                  <a:pt x="916" y="4227"/>
                </a:lnTo>
                <a:lnTo>
                  <a:pt x="931" y="4231"/>
                </a:lnTo>
                <a:lnTo>
                  <a:pt x="931" y="4208"/>
                </a:lnTo>
                <a:lnTo>
                  <a:pt x="912" y="4177"/>
                </a:lnTo>
                <a:lnTo>
                  <a:pt x="912" y="4177"/>
                </a:lnTo>
                <a:lnTo>
                  <a:pt x="912" y="4165"/>
                </a:lnTo>
                <a:lnTo>
                  <a:pt x="916" y="4146"/>
                </a:lnTo>
                <a:lnTo>
                  <a:pt x="916" y="4135"/>
                </a:lnTo>
                <a:lnTo>
                  <a:pt x="924" y="4123"/>
                </a:lnTo>
                <a:lnTo>
                  <a:pt x="931" y="4119"/>
                </a:lnTo>
                <a:lnTo>
                  <a:pt x="939" y="4115"/>
                </a:lnTo>
                <a:lnTo>
                  <a:pt x="958" y="4096"/>
                </a:lnTo>
                <a:lnTo>
                  <a:pt x="958" y="4081"/>
                </a:lnTo>
                <a:lnTo>
                  <a:pt x="977" y="4073"/>
                </a:lnTo>
                <a:lnTo>
                  <a:pt x="970" y="4042"/>
                </a:lnTo>
                <a:lnTo>
                  <a:pt x="970" y="4000"/>
                </a:lnTo>
                <a:lnTo>
                  <a:pt x="981" y="3985"/>
                </a:lnTo>
                <a:lnTo>
                  <a:pt x="981" y="3977"/>
                </a:lnTo>
                <a:lnTo>
                  <a:pt x="970" y="3961"/>
                </a:lnTo>
                <a:lnTo>
                  <a:pt x="966" y="3954"/>
                </a:lnTo>
                <a:lnTo>
                  <a:pt x="970" y="3931"/>
                </a:lnTo>
                <a:lnTo>
                  <a:pt x="977" y="3892"/>
                </a:lnTo>
                <a:lnTo>
                  <a:pt x="974" y="3884"/>
                </a:lnTo>
                <a:lnTo>
                  <a:pt x="977" y="3861"/>
                </a:lnTo>
                <a:lnTo>
                  <a:pt x="977" y="3861"/>
                </a:lnTo>
                <a:lnTo>
                  <a:pt x="977" y="3807"/>
                </a:lnTo>
                <a:lnTo>
                  <a:pt x="977" y="3769"/>
                </a:lnTo>
                <a:lnTo>
                  <a:pt x="974" y="3754"/>
                </a:lnTo>
                <a:lnTo>
                  <a:pt x="970" y="3746"/>
                </a:lnTo>
                <a:lnTo>
                  <a:pt x="1001" y="3650"/>
                </a:lnTo>
                <a:lnTo>
                  <a:pt x="1035" y="3553"/>
                </a:lnTo>
                <a:lnTo>
                  <a:pt x="1047" y="3530"/>
                </a:lnTo>
                <a:lnTo>
                  <a:pt x="1051" y="3499"/>
                </a:lnTo>
                <a:lnTo>
                  <a:pt x="1051" y="3499"/>
                </a:lnTo>
                <a:lnTo>
                  <a:pt x="1062" y="3469"/>
                </a:lnTo>
                <a:lnTo>
                  <a:pt x="1062" y="3469"/>
                </a:lnTo>
                <a:lnTo>
                  <a:pt x="1066" y="3453"/>
                </a:lnTo>
                <a:lnTo>
                  <a:pt x="1074" y="3426"/>
                </a:lnTo>
                <a:lnTo>
                  <a:pt x="1081" y="3407"/>
                </a:lnTo>
                <a:lnTo>
                  <a:pt x="1089" y="3392"/>
                </a:lnTo>
                <a:lnTo>
                  <a:pt x="1101" y="3380"/>
                </a:lnTo>
                <a:lnTo>
                  <a:pt x="1120" y="3368"/>
                </a:lnTo>
                <a:lnTo>
                  <a:pt x="1132" y="3284"/>
                </a:lnTo>
                <a:lnTo>
                  <a:pt x="1197" y="3245"/>
                </a:lnTo>
                <a:lnTo>
                  <a:pt x="1212" y="3226"/>
                </a:lnTo>
                <a:lnTo>
                  <a:pt x="1224" y="3226"/>
                </a:lnTo>
                <a:lnTo>
                  <a:pt x="1224" y="3218"/>
                </a:lnTo>
                <a:lnTo>
                  <a:pt x="1235" y="3218"/>
                </a:lnTo>
                <a:lnTo>
                  <a:pt x="1274" y="3188"/>
                </a:lnTo>
                <a:lnTo>
                  <a:pt x="1278" y="3172"/>
                </a:lnTo>
                <a:lnTo>
                  <a:pt x="1289" y="3168"/>
                </a:lnTo>
                <a:lnTo>
                  <a:pt x="1305" y="3164"/>
                </a:lnTo>
                <a:lnTo>
                  <a:pt x="1309" y="3130"/>
                </a:lnTo>
                <a:lnTo>
                  <a:pt x="1328" y="3114"/>
                </a:lnTo>
                <a:lnTo>
                  <a:pt x="1332" y="3087"/>
                </a:lnTo>
                <a:lnTo>
                  <a:pt x="1332" y="3087"/>
                </a:lnTo>
                <a:lnTo>
                  <a:pt x="1328" y="3080"/>
                </a:lnTo>
                <a:lnTo>
                  <a:pt x="1324" y="3068"/>
                </a:lnTo>
                <a:lnTo>
                  <a:pt x="1324" y="3057"/>
                </a:lnTo>
                <a:lnTo>
                  <a:pt x="1328" y="3045"/>
                </a:lnTo>
                <a:lnTo>
                  <a:pt x="1336" y="3037"/>
                </a:lnTo>
                <a:lnTo>
                  <a:pt x="1351" y="3030"/>
                </a:lnTo>
                <a:lnTo>
                  <a:pt x="1374" y="3030"/>
                </a:lnTo>
                <a:lnTo>
                  <a:pt x="1374" y="3030"/>
                </a:lnTo>
                <a:lnTo>
                  <a:pt x="1378" y="3030"/>
                </a:lnTo>
                <a:lnTo>
                  <a:pt x="1382" y="3007"/>
                </a:lnTo>
                <a:lnTo>
                  <a:pt x="1382" y="3007"/>
                </a:lnTo>
                <a:lnTo>
                  <a:pt x="1416" y="2964"/>
                </a:lnTo>
                <a:lnTo>
                  <a:pt x="1440" y="2933"/>
                </a:lnTo>
                <a:lnTo>
                  <a:pt x="1451" y="2910"/>
                </a:lnTo>
                <a:lnTo>
                  <a:pt x="1451" y="2910"/>
                </a:lnTo>
                <a:lnTo>
                  <a:pt x="1497" y="2818"/>
                </a:lnTo>
                <a:lnTo>
                  <a:pt x="1543" y="2737"/>
                </a:lnTo>
                <a:lnTo>
                  <a:pt x="1555" y="2718"/>
                </a:lnTo>
                <a:lnTo>
                  <a:pt x="1578" y="2706"/>
                </a:lnTo>
                <a:lnTo>
                  <a:pt x="1578" y="2706"/>
                </a:lnTo>
                <a:lnTo>
                  <a:pt x="1578" y="2702"/>
                </a:lnTo>
                <a:lnTo>
                  <a:pt x="1578" y="2691"/>
                </a:lnTo>
                <a:lnTo>
                  <a:pt x="1578" y="2691"/>
                </a:lnTo>
                <a:lnTo>
                  <a:pt x="1574" y="2687"/>
                </a:lnTo>
                <a:lnTo>
                  <a:pt x="1574" y="2675"/>
                </a:lnTo>
                <a:lnTo>
                  <a:pt x="1574" y="2675"/>
                </a:lnTo>
                <a:lnTo>
                  <a:pt x="1574" y="2652"/>
                </a:lnTo>
                <a:lnTo>
                  <a:pt x="1574" y="2637"/>
                </a:lnTo>
                <a:lnTo>
                  <a:pt x="1563" y="2622"/>
                </a:lnTo>
                <a:lnTo>
                  <a:pt x="1563" y="2598"/>
                </a:lnTo>
                <a:lnTo>
                  <a:pt x="1563" y="2598"/>
                </a:lnTo>
                <a:lnTo>
                  <a:pt x="1567" y="2591"/>
                </a:lnTo>
                <a:lnTo>
                  <a:pt x="1574" y="2587"/>
                </a:lnTo>
                <a:lnTo>
                  <a:pt x="1574" y="2587"/>
                </a:lnTo>
                <a:lnTo>
                  <a:pt x="1586" y="2579"/>
                </a:lnTo>
                <a:lnTo>
                  <a:pt x="1594" y="2575"/>
                </a:lnTo>
                <a:lnTo>
                  <a:pt x="1594" y="2575"/>
                </a:lnTo>
                <a:lnTo>
                  <a:pt x="1590" y="2568"/>
                </a:lnTo>
                <a:lnTo>
                  <a:pt x="1590" y="2552"/>
                </a:lnTo>
                <a:lnTo>
                  <a:pt x="1590" y="2552"/>
                </a:lnTo>
                <a:lnTo>
                  <a:pt x="1605" y="2514"/>
                </a:lnTo>
                <a:lnTo>
                  <a:pt x="1620" y="2483"/>
                </a:lnTo>
                <a:lnTo>
                  <a:pt x="1620" y="2483"/>
                </a:lnTo>
                <a:lnTo>
                  <a:pt x="1624" y="2471"/>
                </a:lnTo>
                <a:lnTo>
                  <a:pt x="1628" y="2464"/>
                </a:lnTo>
                <a:lnTo>
                  <a:pt x="1636" y="2456"/>
                </a:lnTo>
                <a:lnTo>
                  <a:pt x="1636" y="2456"/>
                </a:lnTo>
                <a:lnTo>
                  <a:pt x="1640" y="2456"/>
                </a:lnTo>
                <a:lnTo>
                  <a:pt x="1644" y="2452"/>
                </a:lnTo>
                <a:lnTo>
                  <a:pt x="1644" y="2444"/>
                </a:lnTo>
                <a:lnTo>
                  <a:pt x="1644" y="2433"/>
                </a:lnTo>
                <a:lnTo>
                  <a:pt x="1667" y="2325"/>
                </a:lnTo>
                <a:lnTo>
                  <a:pt x="1686" y="2294"/>
                </a:lnTo>
                <a:lnTo>
                  <a:pt x="1682" y="2271"/>
                </a:lnTo>
                <a:lnTo>
                  <a:pt x="1697" y="2260"/>
                </a:lnTo>
                <a:lnTo>
                  <a:pt x="1701" y="2244"/>
                </a:lnTo>
                <a:lnTo>
                  <a:pt x="1686" y="2229"/>
                </a:lnTo>
                <a:lnTo>
                  <a:pt x="1690" y="2190"/>
                </a:lnTo>
                <a:lnTo>
                  <a:pt x="1697" y="2179"/>
                </a:lnTo>
                <a:lnTo>
                  <a:pt x="1697" y="2160"/>
                </a:lnTo>
                <a:lnTo>
                  <a:pt x="1713" y="2140"/>
                </a:lnTo>
                <a:lnTo>
                  <a:pt x="1717" y="2125"/>
                </a:lnTo>
                <a:lnTo>
                  <a:pt x="1721" y="2059"/>
                </a:lnTo>
                <a:lnTo>
                  <a:pt x="1736" y="2029"/>
                </a:lnTo>
                <a:lnTo>
                  <a:pt x="1740" y="1963"/>
                </a:lnTo>
                <a:lnTo>
                  <a:pt x="1767" y="1925"/>
                </a:lnTo>
                <a:lnTo>
                  <a:pt x="1767" y="1859"/>
                </a:lnTo>
                <a:lnTo>
                  <a:pt x="1767" y="1859"/>
                </a:lnTo>
                <a:lnTo>
                  <a:pt x="1775" y="1844"/>
                </a:lnTo>
                <a:lnTo>
                  <a:pt x="1790" y="1809"/>
                </a:lnTo>
                <a:lnTo>
                  <a:pt x="1798" y="1786"/>
                </a:lnTo>
                <a:lnTo>
                  <a:pt x="1805" y="1755"/>
                </a:lnTo>
                <a:lnTo>
                  <a:pt x="1809" y="1724"/>
                </a:lnTo>
                <a:lnTo>
                  <a:pt x="1809" y="1690"/>
                </a:lnTo>
                <a:lnTo>
                  <a:pt x="1809" y="1678"/>
                </a:lnTo>
                <a:lnTo>
                  <a:pt x="1798" y="1659"/>
                </a:lnTo>
                <a:lnTo>
                  <a:pt x="1801" y="1644"/>
                </a:lnTo>
                <a:lnTo>
                  <a:pt x="1836" y="1613"/>
                </a:lnTo>
                <a:lnTo>
                  <a:pt x="1848" y="1586"/>
                </a:lnTo>
                <a:lnTo>
                  <a:pt x="1836" y="1574"/>
                </a:lnTo>
                <a:lnTo>
                  <a:pt x="1813" y="1540"/>
                </a:lnTo>
                <a:lnTo>
                  <a:pt x="1813" y="1509"/>
                </a:lnTo>
                <a:lnTo>
                  <a:pt x="1848" y="1470"/>
                </a:lnTo>
                <a:lnTo>
                  <a:pt x="1871" y="1455"/>
                </a:lnTo>
                <a:lnTo>
                  <a:pt x="1871" y="1440"/>
                </a:lnTo>
                <a:lnTo>
                  <a:pt x="1855" y="1428"/>
                </a:lnTo>
                <a:lnTo>
                  <a:pt x="1871" y="1424"/>
                </a:lnTo>
                <a:lnTo>
                  <a:pt x="1875" y="1416"/>
                </a:lnTo>
                <a:lnTo>
                  <a:pt x="1875" y="1416"/>
                </a:lnTo>
                <a:lnTo>
                  <a:pt x="1871" y="1409"/>
                </a:lnTo>
                <a:lnTo>
                  <a:pt x="1867" y="1401"/>
                </a:lnTo>
                <a:lnTo>
                  <a:pt x="1867" y="1401"/>
                </a:lnTo>
                <a:lnTo>
                  <a:pt x="1867" y="1374"/>
                </a:lnTo>
                <a:lnTo>
                  <a:pt x="1867" y="1374"/>
                </a:lnTo>
                <a:lnTo>
                  <a:pt x="1875" y="1362"/>
                </a:lnTo>
                <a:lnTo>
                  <a:pt x="1878" y="1355"/>
                </a:lnTo>
                <a:lnTo>
                  <a:pt x="1902" y="1343"/>
                </a:lnTo>
                <a:lnTo>
                  <a:pt x="1925" y="1324"/>
                </a:lnTo>
                <a:lnTo>
                  <a:pt x="1944" y="1309"/>
                </a:lnTo>
                <a:lnTo>
                  <a:pt x="1944" y="1309"/>
                </a:lnTo>
                <a:lnTo>
                  <a:pt x="1959" y="1289"/>
                </a:lnTo>
                <a:lnTo>
                  <a:pt x="1967" y="1270"/>
                </a:lnTo>
                <a:lnTo>
                  <a:pt x="1971" y="1259"/>
                </a:lnTo>
                <a:lnTo>
                  <a:pt x="1971" y="1259"/>
                </a:lnTo>
                <a:lnTo>
                  <a:pt x="1975" y="1251"/>
                </a:lnTo>
                <a:lnTo>
                  <a:pt x="1982" y="1235"/>
                </a:lnTo>
                <a:lnTo>
                  <a:pt x="1998" y="1220"/>
                </a:lnTo>
                <a:lnTo>
                  <a:pt x="1998" y="1185"/>
                </a:lnTo>
                <a:lnTo>
                  <a:pt x="2013" y="1151"/>
                </a:lnTo>
                <a:lnTo>
                  <a:pt x="2021" y="1105"/>
                </a:lnTo>
                <a:lnTo>
                  <a:pt x="2021" y="1105"/>
                </a:lnTo>
                <a:lnTo>
                  <a:pt x="2029" y="1085"/>
                </a:lnTo>
                <a:lnTo>
                  <a:pt x="2036" y="1066"/>
                </a:lnTo>
                <a:lnTo>
                  <a:pt x="2056" y="1051"/>
                </a:lnTo>
                <a:lnTo>
                  <a:pt x="2059" y="1028"/>
                </a:lnTo>
                <a:lnTo>
                  <a:pt x="2063" y="1028"/>
                </a:lnTo>
                <a:lnTo>
                  <a:pt x="2075" y="1020"/>
                </a:lnTo>
                <a:lnTo>
                  <a:pt x="2086" y="1012"/>
                </a:lnTo>
                <a:lnTo>
                  <a:pt x="2094" y="1004"/>
                </a:lnTo>
                <a:lnTo>
                  <a:pt x="2083" y="989"/>
                </a:lnTo>
                <a:lnTo>
                  <a:pt x="2071" y="974"/>
                </a:lnTo>
                <a:lnTo>
                  <a:pt x="2071" y="962"/>
                </a:lnTo>
                <a:lnTo>
                  <a:pt x="2079" y="962"/>
                </a:lnTo>
                <a:lnTo>
                  <a:pt x="2079" y="962"/>
                </a:lnTo>
                <a:lnTo>
                  <a:pt x="2086" y="958"/>
                </a:lnTo>
                <a:lnTo>
                  <a:pt x="2094" y="958"/>
                </a:lnTo>
                <a:lnTo>
                  <a:pt x="2102" y="951"/>
                </a:lnTo>
                <a:lnTo>
                  <a:pt x="2109" y="943"/>
                </a:lnTo>
                <a:lnTo>
                  <a:pt x="2113" y="931"/>
                </a:lnTo>
                <a:lnTo>
                  <a:pt x="2113" y="912"/>
                </a:lnTo>
                <a:lnTo>
                  <a:pt x="2106" y="889"/>
                </a:lnTo>
                <a:lnTo>
                  <a:pt x="2106" y="889"/>
                </a:lnTo>
                <a:lnTo>
                  <a:pt x="2086" y="831"/>
                </a:lnTo>
                <a:lnTo>
                  <a:pt x="2075" y="777"/>
                </a:lnTo>
                <a:lnTo>
                  <a:pt x="2063" y="723"/>
                </a:lnTo>
                <a:lnTo>
                  <a:pt x="2063" y="723"/>
                </a:lnTo>
                <a:lnTo>
                  <a:pt x="2056" y="700"/>
                </a:lnTo>
                <a:lnTo>
                  <a:pt x="2048" y="669"/>
                </a:lnTo>
                <a:lnTo>
                  <a:pt x="2048" y="635"/>
                </a:lnTo>
                <a:lnTo>
                  <a:pt x="2048" y="592"/>
                </a:lnTo>
                <a:lnTo>
                  <a:pt x="2059" y="550"/>
                </a:lnTo>
                <a:lnTo>
                  <a:pt x="2067" y="527"/>
                </a:lnTo>
                <a:lnTo>
                  <a:pt x="2079" y="504"/>
                </a:lnTo>
                <a:lnTo>
                  <a:pt x="2094" y="485"/>
                </a:lnTo>
                <a:lnTo>
                  <a:pt x="2113" y="465"/>
                </a:lnTo>
                <a:lnTo>
                  <a:pt x="2113" y="465"/>
                </a:lnTo>
                <a:lnTo>
                  <a:pt x="2148" y="431"/>
                </a:lnTo>
                <a:lnTo>
                  <a:pt x="2179" y="408"/>
                </a:lnTo>
                <a:lnTo>
                  <a:pt x="2202" y="392"/>
                </a:lnTo>
                <a:lnTo>
                  <a:pt x="2221" y="381"/>
                </a:lnTo>
                <a:lnTo>
                  <a:pt x="2240" y="377"/>
                </a:lnTo>
                <a:lnTo>
                  <a:pt x="2244" y="377"/>
                </a:lnTo>
                <a:lnTo>
                  <a:pt x="2260" y="354"/>
                </a:lnTo>
                <a:lnTo>
                  <a:pt x="2260" y="354"/>
                </a:lnTo>
                <a:lnTo>
                  <a:pt x="2252" y="346"/>
                </a:lnTo>
                <a:lnTo>
                  <a:pt x="2244" y="338"/>
                </a:lnTo>
                <a:lnTo>
                  <a:pt x="2229" y="338"/>
                </a:lnTo>
                <a:lnTo>
                  <a:pt x="2229" y="338"/>
                </a:lnTo>
                <a:lnTo>
                  <a:pt x="2198" y="338"/>
                </a:lnTo>
                <a:lnTo>
                  <a:pt x="2183" y="342"/>
                </a:lnTo>
                <a:lnTo>
                  <a:pt x="2175" y="288"/>
                </a:lnTo>
                <a:lnTo>
                  <a:pt x="2163" y="281"/>
                </a:lnTo>
                <a:lnTo>
                  <a:pt x="2160" y="265"/>
                </a:lnTo>
                <a:lnTo>
                  <a:pt x="2163" y="250"/>
                </a:lnTo>
                <a:lnTo>
                  <a:pt x="2163" y="231"/>
                </a:lnTo>
                <a:lnTo>
                  <a:pt x="2160" y="219"/>
                </a:lnTo>
                <a:lnTo>
                  <a:pt x="2160" y="219"/>
                </a:lnTo>
                <a:lnTo>
                  <a:pt x="2160" y="215"/>
                </a:lnTo>
                <a:lnTo>
                  <a:pt x="2156" y="215"/>
                </a:lnTo>
                <a:lnTo>
                  <a:pt x="2144" y="215"/>
                </a:lnTo>
                <a:lnTo>
                  <a:pt x="2144" y="215"/>
                </a:lnTo>
                <a:lnTo>
                  <a:pt x="2106" y="215"/>
                </a:lnTo>
                <a:lnTo>
                  <a:pt x="2106" y="215"/>
                </a:lnTo>
                <a:lnTo>
                  <a:pt x="2083" y="215"/>
                </a:lnTo>
                <a:lnTo>
                  <a:pt x="2083" y="215"/>
                </a:lnTo>
                <a:lnTo>
                  <a:pt x="2079" y="215"/>
                </a:lnTo>
                <a:lnTo>
                  <a:pt x="2075" y="215"/>
                </a:lnTo>
                <a:lnTo>
                  <a:pt x="2071" y="215"/>
                </a:lnTo>
                <a:lnTo>
                  <a:pt x="2067" y="215"/>
                </a:lnTo>
                <a:lnTo>
                  <a:pt x="2067" y="215"/>
                </a:lnTo>
                <a:lnTo>
                  <a:pt x="2063" y="227"/>
                </a:lnTo>
                <a:lnTo>
                  <a:pt x="2059" y="227"/>
                </a:lnTo>
                <a:lnTo>
                  <a:pt x="2052" y="223"/>
                </a:lnTo>
                <a:lnTo>
                  <a:pt x="2052" y="223"/>
                </a:lnTo>
                <a:lnTo>
                  <a:pt x="2044" y="211"/>
                </a:lnTo>
                <a:lnTo>
                  <a:pt x="2036" y="200"/>
                </a:lnTo>
                <a:lnTo>
                  <a:pt x="2036" y="200"/>
                </a:lnTo>
                <a:lnTo>
                  <a:pt x="2040" y="196"/>
                </a:lnTo>
                <a:lnTo>
                  <a:pt x="2040" y="192"/>
                </a:lnTo>
                <a:lnTo>
                  <a:pt x="2036" y="188"/>
                </a:lnTo>
                <a:lnTo>
                  <a:pt x="2036" y="188"/>
                </a:lnTo>
                <a:lnTo>
                  <a:pt x="2032" y="184"/>
                </a:lnTo>
                <a:lnTo>
                  <a:pt x="2032" y="180"/>
                </a:lnTo>
                <a:lnTo>
                  <a:pt x="2025" y="180"/>
                </a:lnTo>
                <a:lnTo>
                  <a:pt x="2025" y="180"/>
                </a:lnTo>
                <a:lnTo>
                  <a:pt x="2009" y="188"/>
                </a:lnTo>
                <a:lnTo>
                  <a:pt x="1990" y="184"/>
                </a:lnTo>
                <a:lnTo>
                  <a:pt x="1975" y="184"/>
                </a:lnTo>
                <a:lnTo>
                  <a:pt x="1967" y="173"/>
                </a:lnTo>
                <a:lnTo>
                  <a:pt x="1955" y="161"/>
                </a:lnTo>
                <a:lnTo>
                  <a:pt x="1932" y="157"/>
                </a:lnTo>
                <a:lnTo>
                  <a:pt x="1925" y="150"/>
                </a:lnTo>
                <a:lnTo>
                  <a:pt x="1905" y="142"/>
                </a:lnTo>
                <a:lnTo>
                  <a:pt x="1909" y="100"/>
                </a:lnTo>
                <a:lnTo>
                  <a:pt x="1909" y="100"/>
                </a:lnTo>
                <a:lnTo>
                  <a:pt x="1898" y="107"/>
                </a:lnTo>
                <a:lnTo>
                  <a:pt x="1886" y="111"/>
                </a:lnTo>
                <a:lnTo>
                  <a:pt x="1878" y="115"/>
                </a:lnTo>
                <a:lnTo>
                  <a:pt x="1878" y="115"/>
                </a:lnTo>
                <a:lnTo>
                  <a:pt x="1859" y="103"/>
                </a:lnTo>
                <a:lnTo>
                  <a:pt x="1859" y="103"/>
                </a:lnTo>
                <a:lnTo>
                  <a:pt x="1859" y="88"/>
                </a:lnTo>
                <a:lnTo>
                  <a:pt x="1859" y="88"/>
                </a:lnTo>
                <a:lnTo>
                  <a:pt x="1867" y="80"/>
                </a:lnTo>
                <a:lnTo>
                  <a:pt x="1867" y="77"/>
                </a:lnTo>
                <a:lnTo>
                  <a:pt x="1855" y="73"/>
                </a:lnTo>
                <a:lnTo>
                  <a:pt x="1855" y="73"/>
                </a:lnTo>
                <a:lnTo>
                  <a:pt x="1852" y="61"/>
                </a:lnTo>
                <a:lnTo>
                  <a:pt x="1828" y="34"/>
                </a:lnTo>
                <a:lnTo>
                  <a:pt x="1817" y="19"/>
                </a:lnTo>
                <a:lnTo>
                  <a:pt x="1801" y="7"/>
                </a:lnTo>
                <a:lnTo>
                  <a:pt x="1782" y="0"/>
                </a:lnTo>
                <a:lnTo>
                  <a:pt x="1767" y="0"/>
                </a:lnTo>
                <a:lnTo>
                  <a:pt x="1767" y="0"/>
                </a:lnTo>
                <a:lnTo>
                  <a:pt x="1736" y="3"/>
                </a:lnTo>
                <a:lnTo>
                  <a:pt x="1717" y="11"/>
                </a:lnTo>
                <a:lnTo>
                  <a:pt x="1713" y="15"/>
                </a:lnTo>
                <a:lnTo>
                  <a:pt x="1709" y="19"/>
                </a:lnTo>
                <a:lnTo>
                  <a:pt x="1709" y="19"/>
                </a:lnTo>
                <a:lnTo>
                  <a:pt x="1697" y="11"/>
                </a:lnTo>
                <a:lnTo>
                  <a:pt x="1690" y="7"/>
                </a:lnTo>
                <a:lnTo>
                  <a:pt x="1686" y="11"/>
                </a:lnTo>
                <a:lnTo>
                  <a:pt x="1682" y="15"/>
                </a:lnTo>
                <a:lnTo>
                  <a:pt x="1682" y="15"/>
                </a:lnTo>
                <a:lnTo>
                  <a:pt x="1674" y="26"/>
                </a:lnTo>
                <a:lnTo>
                  <a:pt x="1667" y="38"/>
                </a:lnTo>
                <a:lnTo>
                  <a:pt x="1647" y="50"/>
                </a:lnTo>
                <a:lnTo>
                  <a:pt x="1647" y="50"/>
                </a:lnTo>
                <a:lnTo>
                  <a:pt x="1628" y="61"/>
                </a:lnTo>
                <a:lnTo>
                  <a:pt x="1628" y="61"/>
                </a:lnTo>
                <a:lnTo>
                  <a:pt x="1624" y="69"/>
                </a:lnTo>
                <a:lnTo>
                  <a:pt x="1620" y="80"/>
                </a:lnTo>
                <a:lnTo>
                  <a:pt x="1620" y="80"/>
                </a:lnTo>
                <a:lnTo>
                  <a:pt x="1609" y="96"/>
                </a:lnTo>
                <a:lnTo>
                  <a:pt x="1601" y="107"/>
                </a:lnTo>
                <a:lnTo>
                  <a:pt x="1594" y="119"/>
                </a:lnTo>
                <a:lnTo>
                  <a:pt x="1590" y="134"/>
                </a:lnTo>
                <a:lnTo>
                  <a:pt x="1594" y="146"/>
                </a:lnTo>
                <a:lnTo>
                  <a:pt x="1601" y="150"/>
                </a:lnTo>
                <a:lnTo>
                  <a:pt x="1609" y="154"/>
                </a:lnTo>
                <a:lnTo>
                  <a:pt x="1636" y="161"/>
                </a:lnTo>
                <a:lnTo>
                  <a:pt x="1644" y="188"/>
                </a:lnTo>
                <a:lnTo>
                  <a:pt x="1647" y="211"/>
                </a:lnTo>
                <a:lnTo>
                  <a:pt x="1663" y="219"/>
                </a:lnTo>
                <a:lnTo>
                  <a:pt x="1663" y="219"/>
                </a:lnTo>
                <a:lnTo>
                  <a:pt x="1659" y="223"/>
                </a:lnTo>
                <a:lnTo>
                  <a:pt x="1651" y="231"/>
                </a:lnTo>
                <a:lnTo>
                  <a:pt x="1651" y="234"/>
                </a:lnTo>
                <a:lnTo>
                  <a:pt x="1655" y="238"/>
                </a:lnTo>
                <a:lnTo>
                  <a:pt x="1659" y="242"/>
                </a:lnTo>
                <a:lnTo>
                  <a:pt x="1674" y="246"/>
                </a:lnTo>
                <a:lnTo>
                  <a:pt x="1697" y="277"/>
                </a:lnTo>
                <a:lnTo>
                  <a:pt x="1678" y="319"/>
                </a:lnTo>
                <a:lnTo>
                  <a:pt x="1678" y="319"/>
                </a:lnTo>
                <a:lnTo>
                  <a:pt x="1682" y="311"/>
                </a:lnTo>
                <a:lnTo>
                  <a:pt x="1686" y="304"/>
                </a:lnTo>
                <a:lnTo>
                  <a:pt x="1690" y="296"/>
                </a:lnTo>
                <a:lnTo>
                  <a:pt x="1686" y="284"/>
                </a:lnTo>
                <a:lnTo>
                  <a:pt x="1682" y="273"/>
                </a:lnTo>
                <a:lnTo>
                  <a:pt x="1667" y="257"/>
                </a:lnTo>
                <a:lnTo>
                  <a:pt x="1647" y="246"/>
                </a:lnTo>
                <a:lnTo>
                  <a:pt x="1640" y="234"/>
                </a:lnTo>
                <a:lnTo>
                  <a:pt x="1640" y="234"/>
                </a:lnTo>
                <a:lnTo>
                  <a:pt x="1632" y="200"/>
                </a:lnTo>
                <a:lnTo>
                  <a:pt x="1632" y="200"/>
                </a:lnTo>
                <a:lnTo>
                  <a:pt x="1628" y="184"/>
                </a:lnTo>
                <a:lnTo>
                  <a:pt x="1624" y="177"/>
                </a:lnTo>
                <a:lnTo>
                  <a:pt x="1620" y="173"/>
                </a:lnTo>
                <a:lnTo>
                  <a:pt x="1620" y="173"/>
                </a:lnTo>
                <a:lnTo>
                  <a:pt x="1609" y="165"/>
                </a:lnTo>
                <a:lnTo>
                  <a:pt x="1594" y="157"/>
                </a:lnTo>
                <a:lnTo>
                  <a:pt x="1594" y="157"/>
                </a:lnTo>
                <a:lnTo>
                  <a:pt x="1590" y="157"/>
                </a:lnTo>
                <a:lnTo>
                  <a:pt x="1582" y="157"/>
                </a:lnTo>
                <a:lnTo>
                  <a:pt x="1582" y="157"/>
                </a:lnTo>
                <a:lnTo>
                  <a:pt x="1570" y="169"/>
                </a:lnTo>
                <a:lnTo>
                  <a:pt x="1559" y="180"/>
                </a:lnTo>
                <a:lnTo>
                  <a:pt x="1559" y="180"/>
                </a:lnTo>
                <a:lnTo>
                  <a:pt x="1547" y="188"/>
                </a:lnTo>
                <a:lnTo>
                  <a:pt x="1528" y="200"/>
                </a:lnTo>
                <a:lnTo>
                  <a:pt x="1497" y="207"/>
                </a:lnTo>
                <a:lnTo>
                  <a:pt x="1463" y="215"/>
                </a:lnTo>
                <a:lnTo>
                  <a:pt x="1463" y="215"/>
                </a:lnTo>
                <a:lnTo>
                  <a:pt x="1397" y="219"/>
                </a:lnTo>
                <a:lnTo>
                  <a:pt x="1397" y="219"/>
                </a:lnTo>
                <a:lnTo>
                  <a:pt x="1324" y="250"/>
                </a:lnTo>
                <a:lnTo>
                  <a:pt x="1228" y="288"/>
                </a:lnTo>
                <a:lnTo>
                  <a:pt x="1228" y="288"/>
                </a:lnTo>
                <a:lnTo>
                  <a:pt x="1205" y="304"/>
                </a:lnTo>
                <a:lnTo>
                  <a:pt x="1182" y="319"/>
                </a:lnTo>
                <a:lnTo>
                  <a:pt x="1162" y="342"/>
                </a:lnTo>
                <a:lnTo>
                  <a:pt x="1081" y="481"/>
                </a:lnTo>
                <a:lnTo>
                  <a:pt x="1054" y="546"/>
                </a:lnTo>
                <a:lnTo>
                  <a:pt x="1039" y="554"/>
                </a:lnTo>
                <a:lnTo>
                  <a:pt x="1039" y="554"/>
                </a:lnTo>
                <a:lnTo>
                  <a:pt x="1031" y="558"/>
                </a:lnTo>
                <a:lnTo>
                  <a:pt x="1028" y="562"/>
                </a:lnTo>
                <a:lnTo>
                  <a:pt x="1024" y="565"/>
                </a:lnTo>
                <a:lnTo>
                  <a:pt x="1024" y="565"/>
                </a:lnTo>
                <a:lnTo>
                  <a:pt x="1028" y="577"/>
                </a:lnTo>
                <a:lnTo>
                  <a:pt x="1031" y="585"/>
                </a:lnTo>
                <a:lnTo>
                  <a:pt x="1028" y="616"/>
                </a:lnTo>
                <a:lnTo>
                  <a:pt x="1028" y="616"/>
                </a:lnTo>
                <a:lnTo>
                  <a:pt x="1020" y="639"/>
                </a:lnTo>
                <a:lnTo>
                  <a:pt x="1020" y="639"/>
                </a:lnTo>
                <a:lnTo>
                  <a:pt x="1016" y="650"/>
                </a:lnTo>
                <a:lnTo>
                  <a:pt x="1004" y="662"/>
                </a:lnTo>
                <a:lnTo>
                  <a:pt x="993" y="677"/>
                </a:lnTo>
                <a:lnTo>
                  <a:pt x="985" y="681"/>
                </a:lnTo>
                <a:lnTo>
                  <a:pt x="985" y="681"/>
                </a:lnTo>
                <a:lnTo>
                  <a:pt x="974" y="689"/>
                </a:lnTo>
                <a:lnTo>
                  <a:pt x="966" y="693"/>
                </a:lnTo>
                <a:lnTo>
                  <a:pt x="966" y="696"/>
                </a:lnTo>
                <a:lnTo>
                  <a:pt x="966" y="696"/>
                </a:lnTo>
                <a:lnTo>
                  <a:pt x="958" y="712"/>
                </a:lnTo>
                <a:lnTo>
                  <a:pt x="951" y="727"/>
                </a:lnTo>
                <a:lnTo>
                  <a:pt x="951" y="727"/>
                </a:lnTo>
                <a:lnTo>
                  <a:pt x="939" y="739"/>
                </a:lnTo>
                <a:lnTo>
                  <a:pt x="931" y="750"/>
                </a:lnTo>
                <a:lnTo>
                  <a:pt x="931" y="750"/>
                </a:lnTo>
                <a:lnTo>
                  <a:pt x="935" y="758"/>
                </a:lnTo>
                <a:lnTo>
                  <a:pt x="939" y="762"/>
                </a:lnTo>
                <a:lnTo>
                  <a:pt x="939" y="766"/>
                </a:lnTo>
                <a:lnTo>
                  <a:pt x="939" y="766"/>
                </a:lnTo>
                <a:lnTo>
                  <a:pt x="927" y="773"/>
                </a:lnTo>
                <a:lnTo>
                  <a:pt x="924" y="777"/>
                </a:lnTo>
                <a:lnTo>
                  <a:pt x="920" y="777"/>
                </a:lnTo>
                <a:lnTo>
                  <a:pt x="920" y="777"/>
                </a:lnTo>
                <a:lnTo>
                  <a:pt x="904" y="773"/>
                </a:lnTo>
                <a:lnTo>
                  <a:pt x="889" y="773"/>
                </a:lnTo>
                <a:lnTo>
                  <a:pt x="889" y="773"/>
                </a:lnTo>
                <a:lnTo>
                  <a:pt x="874" y="777"/>
                </a:lnTo>
                <a:lnTo>
                  <a:pt x="862" y="781"/>
                </a:lnTo>
                <a:lnTo>
                  <a:pt x="850" y="789"/>
                </a:lnTo>
                <a:lnTo>
                  <a:pt x="843" y="793"/>
                </a:lnTo>
                <a:lnTo>
                  <a:pt x="843" y="793"/>
                </a:lnTo>
                <a:lnTo>
                  <a:pt x="843" y="827"/>
                </a:lnTo>
                <a:lnTo>
                  <a:pt x="843" y="827"/>
                </a:lnTo>
                <a:lnTo>
                  <a:pt x="823" y="835"/>
                </a:lnTo>
                <a:lnTo>
                  <a:pt x="797" y="850"/>
                </a:lnTo>
                <a:lnTo>
                  <a:pt x="797" y="850"/>
                </a:lnTo>
                <a:lnTo>
                  <a:pt x="789" y="862"/>
                </a:lnTo>
                <a:lnTo>
                  <a:pt x="781" y="881"/>
                </a:lnTo>
                <a:lnTo>
                  <a:pt x="773" y="904"/>
                </a:lnTo>
                <a:lnTo>
                  <a:pt x="773" y="904"/>
                </a:lnTo>
                <a:lnTo>
                  <a:pt x="770" y="920"/>
                </a:lnTo>
                <a:lnTo>
                  <a:pt x="758" y="951"/>
                </a:lnTo>
                <a:lnTo>
                  <a:pt x="743" y="974"/>
                </a:lnTo>
                <a:lnTo>
                  <a:pt x="727" y="997"/>
                </a:lnTo>
                <a:lnTo>
                  <a:pt x="708" y="1024"/>
                </a:lnTo>
                <a:lnTo>
                  <a:pt x="685" y="1051"/>
                </a:lnTo>
                <a:lnTo>
                  <a:pt x="589" y="1235"/>
                </a:lnTo>
                <a:lnTo>
                  <a:pt x="573" y="1255"/>
                </a:lnTo>
                <a:lnTo>
                  <a:pt x="546" y="1359"/>
                </a:lnTo>
                <a:lnTo>
                  <a:pt x="496" y="1382"/>
                </a:lnTo>
                <a:lnTo>
                  <a:pt x="485" y="1424"/>
                </a:lnTo>
                <a:lnTo>
                  <a:pt x="485" y="1424"/>
                </a:lnTo>
                <a:lnTo>
                  <a:pt x="473" y="1436"/>
                </a:lnTo>
                <a:lnTo>
                  <a:pt x="469" y="1443"/>
                </a:lnTo>
                <a:lnTo>
                  <a:pt x="465" y="1455"/>
                </a:lnTo>
                <a:lnTo>
                  <a:pt x="465" y="1455"/>
                </a:lnTo>
                <a:lnTo>
                  <a:pt x="454" y="1482"/>
                </a:lnTo>
                <a:lnTo>
                  <a:pt x="438" y="1505"/>
                </a:lnTo>
                <a:lnTo>
                  <a:pt x="438" y="1505"/>
                </a:lnTo>
                <a:lnTo>
                  <a:pt x="431" y="1517"/>
                </a:lnTo>
                <a:lnTo>
                  <a:pt x="415" y="1524"/>
                </a:lnTo>
                <a:lnTo>
                  <a:pt x="400" y="1536"/>
                </a:lnTo>
                <a:lnTo>
                  <a:pt x="377" y="1555"/>
                </a:lnTo>
                <a:lnTo>
                  <a:pt x="377" y="1555"/>
                </a:lnTo>
                <a:lnTo>
                  <a:pt x="369" y="1578"/>
                </a:lnTo>
                <a:lnTo>
                  <a:pt x="361" y="1601"/>
                </a:lnTo>
                <a:lnTo>
                  <a:pt x="361" y="1620"/>
                </a:lnTo>
                <a:lnTo>
                  <a:pt x="361" y="1620"/>
                </a:lnTo>
                <a:lnTo>
                  <a:pt x="358" y="1632"/>
                </a:lnTo>
                <a:lnTo>
                  <a:pt x="350" y="1647"/>
                </a:lnTo>
                <a:lnTo>
                  <a:pt x="323" y="1690"/>
                </a:lnTo>
                <a:lnTo>
                  <a:pt x="284" y="1744"/>
                </a:lnTo>
                <a:lnTo>
                  <a:pt x="284" y="1744"/>
                </a:lnTo>
                <a:lnTo>
                  <a:pt x="281" y="1751"/>
                </a:lnTo>
                <a:lnTo>
                  <a:pt x="269" y="1774"/>
                </a:lnTo>
                <a:lnTo>
                  <a:pt x="269" y="1786"/>
                </a:lnTo>
                <a:lnTo>
                  <a:pt x="269" y="1798"/>
                </a:lnTo>
                <a:lnTo>
                  <a:pt x="277" y="1809"/>
                </a:lnTo>
                <a:lnTo>
                  <a:pt x="288" y="1817"/>
                </a:lnTo>
                <a:lnTo>
                  <a:pt x="288" y="1817"/>
                </a:lnTo>
                <a:lnTo>
                  <a:pt x="284" y="1821"/>
                </a:lnTo>
                <a:lnTo>
                  <a:pt x="269" y="1828"/>
                </a:lnTo>
                <a:lnTo>
                  <a:pt x="250" y="1828"/>
                </a:lnTo>
                <a:lnTo>
                  <a:pt x="242" y="1828"/>
                </a:lnTo>
                <a:lnTo>
                  <a:pt x="231" y="1825"/>
                </a:lnTo>
                <a:lnTo>
                  <a:pt x="231" y="1825"/>
                </a:lnTo>
                <a:lnTo>
                  <a:pt x="219" y="1817"/>
                </a:lnTo>
                <a:lnTo>
                  <a:pt x="219" y="1817"/>
                </a:lnTo>
                <a:lnTo>
                  <a:pt x="219" y="1821"/>
                </a:lnTo>
                <a:lnTo>
                  <a:pt x="227" y="1828"/>
                </a:lnTo>
                <a:lnTo>
                  <a:pt x="227" y="1828"/>
                </a:lnTo>
                <a:lnTo>
                  <a:pt x="196" y="1890"/>
                </a:lnTo>
                <a:lnTo>
                  <a:pt x="173" y="1940"/>
                </a:lnTo>
                <a:lnTo>
                  <a:pt x="165" y="1963"/>
                </a:lnTo>
                <a:lnTo>
                  <a:pt x="165" y="1982"/>
                </a:lnTo>
                <a:lnTo>
                  <a:pt x="150" y="1971"/>
                </a:lnTo>
                <a:lnTo>
                  <a:pt x="150" y="1971"/>
                </a:lnTo>
                <a:lnTo>
                  <a:pt x="138" y="1994"/>
                </a:lnTo>
                <a:lnTo>
                  <a:pt x="127" y="2017"/>
                </a:lnTo>
                <a:lnTo>
                  <a:pt x="123" y="2044"/>
                </a:lnTo>
                <a:lnTo>
                  <a:pt x="123" y="2044"/>
                </a:lnTo>
                <a:lnTo>
                  <a:pt x="115" y="2052"/>
                </a:lnTo>
                <a:lnTo>
                  <a:pt x="107" y="2082"/>
                </a:lnTo>
                <a:lnTo>
                  <a:pt x="107" y="2102"/>
                </a:lnTo>
                <a:lnTo>
                  <a:pt x="107" y="2129"/>
                </a:lnTo>
                <a:lnTo>
                  <a:pt x="115" y="2163"/>
                </a:lnTo>
                <a:lnTo>
                  <a:pt x="127" y="2198"/>
                </a:lnTo>
                <a:lnTo>
                  <a:pt x="127" y="2229"/>
                </a:lnTo>
                <a:lnTo>
                  <a:pt x="127" y="2229"/>
                </a:lnTo>
                <a:lnTo>
                  <a:pt x="130" y="2256"/>
                </a:lnTo>
                <a:lnTo>
                  <a:pt x="138" y="2271"/>
                </a:lnTo>
                <a:lnTo>
                  <a:pt x="146" y="2283"/>
                </a:lnTo>
                <a:lnTo>
                  <a:pt x="146" y="2283"/>
                </a:lnTo>
                <a:lnTo>
                  <a:pt x="142" y="2283"/>
                </a:lnTo>
                <a:lnTo>
                  <a:pt x="138" y="2283"/>
                </a:lnTo>
                <a:lnTo>
                  <a:pt x="134" y="2283"/>
                </a:lnTo>
                <a:lnTo>
                  <a:pt x="130" y="2290"/>
                </a:lnTo>
                <a:lnTo>
                  <a:pt x="127" y="2302"/>
                </a:lnTo>
                <a:lnTo>
                  <a:pt x="127" y="2317"/>
                </a:lnTo>
                <a:lnTo>
                  <a:pt x="127" y="2340"/>
                </a:lnTo>
                <a:lnTo>
                  <a:pt x="127" y="2340"/>
                </a:lnTo>
                <a:lnTo>
                  <a:pt x="134" y="2417"/>
                </a:lnTo>
                <a:lnTo>
                  <a:pt x="134" y="2433"/>
                </a:lnTo>
                <a:lnTo>
                  <a:pt x="134" y="2433"/>
                </a:lnTo>
                <a:lnTo>
                  <a:pt x="130" y="2433"/>
                </a:lnTo>
                <a:lnTo>
                  <a:pt x="130" y="2433"/>
                </a:lnTo>
                <a:lnTo>
                  <a:pt x="123" y="2425"/>
                </a:lnTo>
                <a:lnTo>
                  <a:pt x="115" y="2406"/>
                </a:lnTo>
                <a:lnTo>
                  <a:pt x="107" y="2398"/>
                </a:lnTo>
                <a:lnTo>
                  <a:pt x="103" y="2398"/>
                </a:lnTo>
                <a:lnTo>
                  <a:pt x="100" y="2406"/>
                </a:lnTo>
                <a:lnTo>
                  <a:pt x="100" y="2406"/>
                </a:lnTo>
                <a:lnTo>
                  <a:pt x="100" y="2429"/>
                </a:lnTo>
                <a:lnTo>
                  <a:pt x="103" y="2444"/>
                </a:lnTo>
                <a:lnTo>
                  <a:pt x="107" y="2456"/>
                </a:lnTo>
                <a:lnTo>
                  <a:pt x="80" y="2518"/>
                </a:lnTo>
                <a:lnTo>
                  <a:pt x="80" y="2518"/>
                </a:lnTo>
                <a:lnTo>
                  <a:pt x="69" y="2525"/>
                </a:lnTo>
                <a:lnTo>
                  <a:pt x="65" y="2533"/>
                </a:lnTo>
                <a:lnTo>
                  <a:pt x="61" y="2545"/>
                </a:lnTo>
                <a:lnTo>
                  <a:pt x="61" y="2545"/>
                </a:lnTo>
                <a:lnTo>
                  <a:pt x="57" y="2564"/>
                </a:lnTo>
                <a:lnTo>
                  <a:pt x="53" y="2579"/>
                </a:lnTo>
                <a:lnTo>
                  <a:pt x="53" y="2579"/>
                </a:lnTo>
                <a:lnTo>
                  <a:pt x="38" y="2610"/>
                </a:lnTo>
                <a:lnTo>
                  <a:pt x="30" y="2633"/>
                </a:lnTo>
                <a:lnTo>
                  <a:pt x="30" y="2645"/>
                </a:lnTo>
                <a:lnTo>
                  <a:pt x="38" y="2656"/>
                </a:lnTo>
                <a:lnTo>
                  <a:pt x="38" y="2656"/>
                </a:lnTo>
                <a:lnTo>
                  <a:pt x="46" y="2675"/>
                </a:lnTo>
                <a:lnTo>
                  <a:pt x="53" y="2691"/>
                </a:lnTo>
                <a:lnTo>
                  <a:pt x="57" y="2706"/>
                </a:lnTo>
                <a:lnTo>
                  <a:pt x="57" y="2706"/>
                </a:lnTo>
                <a:lnTo>
                  <a:pt x="30" y="2729"/>
                </a:lnTo>
                <a:lnTo>
                  <a:pt x="7" y="2749"/>
                </a:lnTo>
                <a:lnTo>
                  <a:pt x="0" y="2760"/>
                </a:lnTo>
                <a:lnTo>
                  <a:pt x="0" y="2760"/>
                </a:lnTo>
                <a:lnTo>
                  <a:pt x="7" y="2764"/>
                </a:lnTo>
                <a:lnTo>
                  <a:pt x="19" y="2764"/>
                </a:lnTo>
                <a:lnTo>
                  <a:pt x="38" y="2764"/>
                </a:lnTo>
                <a:lnTo>
                  <a:pt x="38" y="2764"/>
                </a:lnTo>
                <a:lnTo>
                  <a:pt x="88" y="2756"/>
                </a:lnTo>
                <a:lnTo>
                  <a:pt x="88" y="2756"/>
                </a:lnTo>
                <a:lnTo>
                  <a:pt x="50" y="2764"/>
                </a:lnTo>
                <a:lnTo>
                  <a:pt x="26" y="2776"/>
                </a:lnTo>
                <a:lnTo>
                  <a:pt x="19" y="2779"/>
                </a:lnTo>
                <a:lnTo>
                  <a:pt x="23" y="2783"/>
                </a:lnTo>
                <a:lnTo>
                  <a:pt x="23" y="2783"/>
                </a:lnTo>
                <a:lnTo>
                  <a:pt x="42" y="2810"/>
                </a:lnTo>
                <a:lnTo>
                  <a:pt x="53" y="2822"/>
                </a:lnTo>
                <a:lnTo>
                  <a:pt x="65" y="2826"/>
                </a:lnTo>
                <a:lnTo>
                  <a:pt x="65" y="2826"/>
                </a:lnTo>
                <a:lnTo>
                  <a:pt x="92" y="2833"/>
                </a:lnTo>
                <a:lnTo>
                  <a:pt x="107" y="2841"/>
                </a:lnTo>
                <a:lnTo>
                  <a:pt x="130" y="2829"/>
                </a:lnTo>
                <a:lnTo>
                  <a:pt x="130" y="2829"/>
                </a:lnTo>
                <a:lnTo>
                  <a:pt x="127" y="2841"/>
                </a:lnTo>
                <a:lnTo>
                  <a:pt x="127" y="2853"/>
                </a:lnTo>
                <a:lnTo>
                  <a:pt x="127" y="2860"/>
                </a:lnTo>
                <a:lnTo>
                  <a:pt x="150" y="2922"/>
                </a:lnTo>
                <a:lnTo>
                  <a:pt x="154" y="2976"/>
                </a:lnTo>
                <a:lnTo>
                  <a:pt x="234" y="3207"/>
                </a:lnTo>
                <a:lnTo>
                  <a:pt x="254" y="3230"/>
                </a:lnTo>
                <a:lnTo>
                  <a:pt x="254" y="3230"/>
                </a:lnTo>
                <a:lnTo>
                  <a:pt x="242" y="3261"/>
                </a:lnTo>
                <a:lnTo>
                  <a:pt x="242" y="3261"/>
                </a:lnTo>
                <a:lnTo>
                  <a:pt x="231" y="3272"/>
                </a:lnTo>
                <a:lnTo>
                  <a:pt x="227" y="3280"/>
                </a:lnTo>
                <a:lnTo>
                  <a:pt x="231" y="3291"/>
                </a:lnTo>
                <a:lnTo>
                  <a:pt x="231" y="3291"/>
                </a:lnTo>
                <a:lnTo>
                  <a:pt x="246" y="3311"/>
                </a:lnTo>
                <a:lnTo>
                  <a:pt x="277" y="3342"/>
                </a:lnTo>
                <a:lnTo>
                  <a:pt x="319" y="3388"/>
                </a:lnTo>
                <a:lnTo>
                  <a:pt x="319" y="3388"/>
                </a:lnTo>
                <a:lnTo>
                  <a:pt x="327" y="3419"/>
                </a:lnTo>
                <a:lnTo>
                  <a:pt x="404" y="3496"/>
                </a:lnTo>
                <a:lnTo>
                  <a:pt x="423" y="3496"/>
                </a:lnTo>
                <a:lnTo>
                  <a:pt x="423" y="3496"/>
                </a:lnTo>
                <a:lnTo>
                  <a:pt x="454" y="3522"/>
                </a:lnTo>
                <a:lnTo>
                  <a:pt x="504" y="3561"/>
                </a:lnTo>
                <a:lnTo>
                  <a:pt x="504" y="3561"/>
                </a:lnTo>
                <a:lnTo>
                  <a:pt x="535" y="3584"/>
                </a:lnTo>
                <a:lnTo>
                  <a:pt x="585" y="3626"/>
                </a:lnTo>
                <a:lnTo>
                  <a:pt x="616" y="3653"/>
                </a:lnTo>
                <a:lnTo>
                  <a:pt x="643" y="3680"/>
                </a:lnTo>
                <a:lnTo>
                  <a:pt x="662" y="3715"/>
                </a:lnTo>
                <a:lnTo>
                  <a:pt x="681" y="3750"/>
                </a:lnTo>
                <a:lnTo>
                  <a:pt x="681" y="3750"/>
                </a:lnTo>
                <a:lnTo>
                  <a:pt x="727" y="3877"/>
                </a:lnTo>
                <a:lnTo>
                  <a:pt x="727" y="3877"/>
                </a:lnTo>
                <a:lnTo>
                  <a:pt x="739" y="3954"/>
                </a:lnTo>
                <a:lnTo>
                  <a:pt x="743" y="4008"/>
                </a:lnTo>
                <a:lnTo>
                  <a:pt x="746" y="4042"/>
                </a:lnTo>
                <a:lnTo>
                  <a:pt x="746" y="4042"/>
                </a:lnTo>
                <a:lnTo>
                  <a:pt x="743" y="4054"/>
                </a:lnTo>
                <a:lnTo>
                  <a:pt x="735" y="4065"/>
                </a:lnTo>
                <a:lnTo>
                  <a:pt x="727" y="4077"/>
                </a:lnTo>
                <a:lnTo>
                  <a:pt x="758" y="4135"/>
                </a:lnTo>
                <a:lnTo>
                  <a:pt x="758" y="4135"/>
                </a:lnTo>
                <a:lnTo>
                  <a:pt x="750" y="4154"/>
                </a:lnTo>
                <a:lnTo>
                  <a:pt x="746" y="4169"/>
                </a:lnTo>
                <a:lnTo>
                  <a:pt x="746" y="4177"/>
                </a:lnTo>
                <a:lnTo>
                  <a:pt x="746" y="4177"/>
                </a:lnTo>
                <a:lnTo>
                  <a:pt x="750" y="4185"/>
                </a:lnTo>
                <a:lnTo>
                  <a:pt x="762" y="4200"/>
                </a:lnTo>
                <a:lnTo>
                  <a:pt x="770" y="4208"/>
                </a:lnTo>
                <a:lnTo>
                  <a:pt x="773" y="4212"/>
                </a:lnTo>
                <a:lnTo>
                  <a:pt x="785" y="4212"/>
                </a:lnTo>
                <a:lnTo>
                  <a:pt x="793" y="4208"/>
                </a:lnTo>
                <a:lnTo>
                  <a:pt x="793" y="4208"/>
                </a:lnTo>
                <a:close/>
              </a:path>
            </a:pathLst>
          </a:custGeom>
          <a:solidFill>
            <a:srgbClr val="C9CACB"/>
          </a:solidFill>
          <a:ln w="122238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8248650" y="5091113"/>
            <a:ext cx="176213" cy="349250"/>
          </a:xfrm>
          <a:custGeom>
            <a:avLst/>
            <a:gdLst>
              <a:gd name="T0" fmla="*/ 92 w 111"/>
              <a:gd name="T1" fmla="*/ 181 h 220"/>
              <a:gd name="T2" fmla="*/ 111 w 111"/>
              <a:gd name="T3" fmla="*/ 162 h 220"/>
              <a:gd name="T4" fmla="*/ 107 w 111"/>
              <a:gd name="T5" fmla="*/ 135 h 220"/>
              <a:gd name="T6" fmla="*/ 104 w 111"/>
              <a:gd name="T7" fmla="*/ 112 h 220"/>
              <a:gd name="T8" fmla="*/ 96 w 111"/>
              <a:gd name="T9" fmla="*/ 81 h 220"/>
              <a:gd name="T10" fmla="*/ 88 w 111"/>
              <a:gd name="T11" fmla="*/ 54 h 220"/>
              <a:gd name="T12" fmla="*/ 100 w 111"/>
              <a:gd name="T13" fmla="*/ 23 h 220"/>
              <a:gd name="T14" fmla="*/ 104 w 111"/>
              <a:gd name="T15" fmla="*/ 0 h 220"/>
              <a:gd name="T16" fmla="*/ 92 w 111"/>
              <a:gd name="T17" fmla="*/ 0 h 220"/>
              <a:gd name="T18" fmla="*/ 73 w 111"/>
              <a:gd name="T19" fmla="*/ 8 h 220"/>
              <a:gd name="T20" fmla="*/ 46 w 111"/>
              <a:gd name="T21" fmla="*/ 8 h 220"/>
              <a:gd name="T22" fmla="*/ 23 w 111"/>
              <a:gd name="T23" fmla="*/ 20 h 220"/>
              <a:gd name="T24" fmla="*/ 7 w 111"/>
              <a:gd name="T25" fmla="*/ 39 h 220"/>
              <a:gd name="T26" fmla="*/ 27 w 111"/>
              <a:gd name="T27" fmla="*/ 62 h 220"/>
              <a:gd name="T28" fmla="*/ 27 w 111"/>
              <a:gd name="T29" fmla="*/ 62 h 220"/>
              <a:gd name="T30" fmla="*/ 15 w 111"/>
              <a:gd name="T31" fmla="*/ 93 h 220"/>
              <a:gd name="T32" fmla="*/ 15 w 111"/>
              <a:gd name="T33" fmla="*/ 93 h 220"/>
              <a:gd name="T34" fmla="*/ 4 w 111"/>
              <a:gd name="T35" fmla="*/ 104 h 220"/>
              <a:gd name="T36" fmla="*/ 0 w 111"/>
              <a:gd name="T37" fmla="*/ 112 h 220"/>
              <a:gd name="T38" fmla="*/ 4 w 111"/>
              <a:gd name="T39" fmla="*/ 123 h 220"/>
              <a:gd name="T40" fmla="*/ 4 w 111"/>
              <a:gd name="T41" fmla="*/ 123 h 220"/>
              <a:gd name="T42" fmla="*/ 19 w 111"/>
              <a:gd name="T43" fmla="*/ 143 h 220"/>
              <a:gd name="T44" fmla="*/ 50 w 111"/>
              <a:gd name="T45" fmla="*/ 174 h 220"/>
              <a:gd name="T46" fmla="*/ 92 w 111"/>
              <a:gd name="T47" fmla="*/ 220 h 220"/>
              <a:gd name="T48" fmla="*/ 107 w 111"/>
              <a:gd name="T49" fmla="*/ 200 h 220"/>
              <a:gd name="T50" fmla="*/ 92 w 111"/>
              <a:gd name="T51" fmla="*/ 181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1" h="220">
                <a:moveTo>
                  <a:pt x="92" y="181"/>
                </a:moveTo>
                <a:lnTo>
                  <a:pt x="111" y="162"/>
                </a:lnTo>
                <a:lnTo>
                  <a:pt x="107" y="135"/>
                </a:lnTo>
                <a:lnTo>
                  <a:pt x="104" y="112"/>
                </a:lnTo>
                <a:lnTo>
                  <a:pt x="96" y="81"/>
                </a:lnTo>
                <a:lnTo>
                  <a:pt x="88" y="54"/>
                </a:lnTo>
                <a:lnTo>
                  <a:pt x="100" y="23"/>
                </a:lnTo>
                <a:lnTo>
                  <a:pt x="104" y="0"/>
                </a:lnTo>
                <a:lnTo>
                  <a:pt x="92" y="0"/>
                </a:lnTo>
                <a:lnTo>
                  <a:pt x="73" y="8"/>
                </a:lnTo>
                <a:lnTo>
                  <a:pt x="46" y="8"/>
                </a:lnTo>
                <a:lnTo>
                  <a:pt x="23" y="20"/>
                </a:lnTo>
                <a:lnTo>
                  <a:pt x="7" y="39"/>
                </a:lnTo>
                <a:lnTo>
                  <a:pt x="27" y="62"/>
                </a:lnTo>
                <a:lnTo>
                  <a:pt x="27" y="62"/>
                </a:lnTo>
                <a:lnTo>
                  <a:pt x="15" y="93"/>
                </a:lnTo>
                <a:lnTo>
                  <a:pt x="15" y="93"/>
                </a:lnTo>
                <a:lnTo>
                  <a:pt x="4" y="104"/>
                </a:lnTo>
                <a:lnTo>
                  <a:pt x="0" y="112"/>
                </a:lnTo>
                <a:lnTo>
                  <a:pt x="4" y="123"/>
                </a:lnTo>
                <a:lnTo>
                  <a:pt x="4" y="123"/>
                </a:lnTo>
                <a:lnTo>
                  <a:pt x="19" y="143"/>
                </a:lnTo>
                <a:lnTo>
                  <a:pt x="50" y="174"/>
                </a:lnTo>
                <a:lnTo>
                  <a:pt x="92" y="220"/>
                </a:lnTo>
                <a:lnTo>
                  <a:pt x="107" y="200"/>
                </a:lnTo>
                <a:lnTo>
                  <a:pt x="92" y="181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8132763" y="3667125"/>
            <a:ext cx="1593850" cy="3111500"/>
          </a:xfrm>
          <a:custGeom>
            <a:avLst/>
            <a:gdLst>
              <a:gd name="T0" fmla="*/ 954 w 1004"/>
              <a:gd name="T1" fmla="*/ 146 h 1960"/>
              <a:gd name="T2" fmla="*/ 962 w 1004"/>
              <a:gd name="T3" fmla="*/ 116 h 1960"/>
              <a:gd name="T4" fmla="*/ 1004 w 1004"/>
              <a:gd name="T5" fmla="*/ 77 h 1960"/>
              <a:gd name="T6" fmla="*/ 920 w 1004"/>
              <a:gd name="T7" fmla="*/ 0 h 1960"/>
              <a:gd name="T8" fmla="*/ 897 w 1004"/>
              <a:gd name="T9" fmla="*/ 12 h 1960"/>
              <a:gd name="T10" fmla="*/ 839 w 1004"/>
              <a:gd name="T11" fmla="*/ 35 h 1960"/>
              <a:gd name="T12" fmla="*/ 785 w 1004"/>
              <a:gd name="T13" fmla="*/ 96 h 1960"/>
              <a:gd name="T14" fmla="*/ 700 w 1004"/>
              <a:gd name="T15" fmla="*/ 146 h 1960"/>
              <a:gd name="T16" fmla="*/ 662 w 1004"/>
              <a:gd name="T17" fmla="*/ 177 h 1960"/>
              <a:gd name="T18" fmla="*/ 631 w 1004"/>
              <a:gd name="T19" fmla="*/ 220 h 1960"/>
              <a:gd name="T20" fmla="*/ 577 w 1004"/>
              <a:gd name="T21" fmla="*/ 212 h 1960"/>
              <a:gd name="T22" fmla="*/ 550 w 1004"/>
              <a:gd name="T23" fmla="*/ 223 h 1960"/>
              <a:gd name="T24" fmla="*/ 562 w 1004"/>
              <a:gd name="T25" fmla="*/ 293 h 1960"/>
              <a:gd name="T26" fmla="*/ 388 w 1004"/>
              <a:gd name="T27" fmla="*/ 535 h 1960"/>
              <a:gd name="T28" fmla="*/ 304 w 1004"/>
              <a:gd name="T29" fmla="*/ 620 h 1960"/>
              <a:gd name="T30" fmla="*/ 281 w 1004"/>
              <a:gd name="T31" fmla="*/ 666 h 1960"/>
              <a:gd name="T32" fmla="*/ 215 w 1004"/>
              <a:gd name="T33" fmla="*/ 712 h 1960"/>
              <a:gd name="T34" fmla="*/ 123 w 1004"/>
              <a:gd name="T35" fmla="*/ 701 h 1960"/>
              <a:gd name="T36" fmla="*/ 100 w 1004"/>
              <a:gd name="T37" fmla="*/ 705 h 1960"/>
              <a:gd name="T38" fmla="*/ 46 w 1004"/>
              <a:gd name="T39" fmla="*/ 689 h 1960"/>
              <a:gd name="T40" fmla="*/ 0 w 1004"/>
              <a:gd name="T41" fmla="*/ 682 h 1960"/>
              <a:gd name="T42" fmla="*/ 88 w 1004"/>
              <a:gd name="T43" fmla="*/ 990 h 1960"/>
              <a:gd name="T44" fmla="*/ 77 w 1004"/>
              <a:gd name="T45" fmla="*/ 1020 h 1960"/>
              <a:gd name="T46" fmla="*/ 173 w 1004"/>
              <a:gd name="T47" fmla="*/ 1148 h 1960"/>
              <a:gd name="T48" fmla="*/ 350 w 1004"/>
              <a:gd name="T49" fmla="*/ 1290 h 1960"/>
              <a:gd name="T50" fmla="*/ 489 w 1004"/>
              <a:gd name="T51" fmla="*/ 1409 h 1960"/>
              <a:gd name="T52" fmla="*/ 573 w 1004"/>
              <a:gd name="T53" fmla="*/ 1606 h 1960"/>
              <a:gd name="T54" fmla="*/ 589 w 1004"/>
              <a:gd name="T55" fmla="*/ 1783 h 1960"/>
              <a:gd name="T56" fmla="*/ 596 w 1004"/>
              <a:gd name="T57" fmla="*/ 1883 h 1960"/>
              <a:gd name="T58" fmla="*/ 608 w 1004"/>
              <a:gd name="T59" fmla="*/ 1929 h 1960"/>
              <a:gd name="T60" fmla="*/ 654 w 1004"/>
              <a:gd name="T61" fmla="*/ 1887 h 1960"/>
              <a:gd name="T62" fmla="*/ 762 w 1004"/>
              <a:gd name="T63" fmla="*/ 1956 h 1960"/>
              <a:gd name="T64" fmla="*/ 758 w 1004"/>
              <a:gd name="T65" fmla="*/ 1894 h 1960"/>
              <a:gd name="T66" fmla="*/ 785 w 1004"/>
              <a:gd name="T67" fmla="*/ 1844 h 1960"/>
              <a:gd name="T68" fmla="*/ 816 w 1004"/>
              <a:gd name="T69" fmla="*/ 1729 h 1960"/>
              <a:gd name="T70" fmla="*/ 816 w 1004"/>
              <a:gd name="T71" fmla="*/ 1660 h 1960"/>
              <a:gd name="T72" fmla="*/ 823 w 1004"/>
              <a:gd name="T73" fmla="*/ 1544 h 1960"/>
              <a:gd name="T74" fmla="*/ 770 w 1004"/>
              <a:gd name="T75" fmla="*/ 1525 h 1960"/>
              <a:gd name="T76" fmla="*/ 696 w 1004"/>
              <a:gd name="T77" fmla="*/ 1448 h 1960"/>
              <a:gd name="T78" fmla="*/ 685 w 1004"/>
              <a:gd name="T79" fmla="*/ 1386 h 1960"/>
              <a:gd name="T80" fmla="*/ 666 w 1004"/>
              <a:gd name="T81" fmla="*/ 1352 h 1960"/>
              <a:gd name="T82" fmla="*/ 689 w 1004"/>
              <a:gd name="T83" fmla="*/ 1329 h 1960"/>
              <a:gd name="T84" fmla="*/ 689 w 1004"/>
              <a:gd name="T85" fmla="*/ 1294 h 1960"/>
              <a:gd name="T86" fmla="*/ 662 w 1004"/>
              <a:gd name="T87" fmla="*/ 1232 h 1960"/>
              <a:gd name="T88" fmla="*/ 669 w 1004"/>
              <a:gd name="T89" fmla="*/ 1182 h 1960"/>
              <a:gd name="T90" fmla="*/ 646 w 1004"/>
              <a:gd name="T91" fmla="*/ 1117 h 1960"/>
              <a:gd name="T92" fmla="*/ 700 w 1004"/>
              <a:gd name="T93" fmla="*/ 970 h 1960"/>
              <a:gd name="T94" fmla="*/ 831 w 1004"/>
              <a:gd name="T95" fmla="*/ 870 h 1960"/>
              <a:gd name="T96" fmla="*/ 831 w 1004"/>
              <a:gd name="T97" fmla="*/ 797 h 1960"/>
              <a:gd name="T98" fmla="*/ 793 w 1004"/>
              <a:gd name="T99" fmla="*/ 770 h 1960"/>
              <a:gd name="T100" fmla="*/ 750 w 1004"/>
              <a:gd name="T101" fmla="*/ 701 h 1960"/>
              <a:gd name="T102" fmla="*/ 773 w 1004"/>
              <a:gd name="T103" fmla="*/ 589 h 1960"/>
              <a:gd name="T104" fmla="*/ 816 w 1004"/>
              <a:gd name="T105" fmla="*/ 481 h 1960"/>
              <a:gd name="T106" fmla="*/ 900 w 1004"/>
              <a:gd name="T107" fmla="*/ 254 h 1960"/>
              <a:gd name="T108" fmla="*/ 985 w 1004"/>
              <a:gd name="T109" fmla="*/ 204 h 19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04" h="1960">
                <a:moveTo>
                  <a:pt x="1001" y="197"/>
                </a:moveTo>
                <a:lnTo>
                  <a:pt x="1001" y="185"/>
                </a:lnTo>
                <a:lnTo>
                  <a:pt x="1001" y="185"/>
                </a:lnTo>
                <a:lnTo>
                  <a:pt x="981" y="170"/>
                </a:lnTo>
                <a:lnTo>
                  <a:pt x="954" y="146"/>
                </a:lnTo>
                <a:lnTo>
                  <a:pt x="954" y="146"/>
                </a:lnTo>
                <a:lnTo>
                  <a:pt x="943" y="139"/>
                </a:lnTo>
                <a:lnTo>
                  <a:pt x="943" y="127"/>
                </a:lnTo>
                <a:lnTo>
                  <a:pt x="951" y="120"/>
                </a:lnTo>
                <a:lnTo>
                  <a:pt x="962" y="116"/>
                </a:lnTo>
                <a:lnTo>
                  <a:pt x="966" y="112"/>
                </a:lnTo>
                <a:lnTo>
                  <a:pt x="970" y="104"/>
                </a:lnTo>
                <a:lnTo>
                  <a:pt x="985" y="96"/>
                </a:lnTo>
                <a:lnTo>
                  <a:pt x="993" y="96"/>
                </a:lnTo>
                <a:lnTo>
                  <a:pt x="1004" y="77"/>
                </a:lnTo>
                <a:lnTo>
                  <a:pt x="993" y="35"/>
                </a:lnTo>
                <a:lnTo>
                  <a:pt x="993" y="35"/>
                </a:lnTo>
                <a:lnTo>
                  <a:pt x="958" y="16"/>
                </a:lnTo>
                <a:lnTo>
                  <a:pt x="935" y="4"/>
                </a:lnTo>
                <a:lnTo>
                  <a:pt x="920" y="0"/>
                </a:lnTo>
                <a:lnTo>
                  <a:pt x="920" y="0"/>
                </a:lnTo>
                <a:lnTo>
                  <a:pt x="916" y="4"/>
                </a:lnTo>
                <a:lnTo>
                  <a:pt x="912" y="8"/>
                </a:lnTo>
                <a:lnTo>
                  <a:pt x="912" y="8"/>
                </a:lnTo>
                <a:lnTo>
                  <a:pt x="897" y="12"/>
                </a:lnTo>
                <a:lnTo>
                  <a:pt x="897" y="12"/>
                </a:lnTo>
                <a:lnTo>
                  <a:pt x="877" y="12"/>
                </a:lnTo>
                <a:lnTo>
                  <a:pt x="877" y="12"/>
                </a:lnTo>
                <a:lnTo>
                  <a:pt x="866" y="16"/>
                </a:lnTo>
                <a:lnTo>
                  <a:pt x="839" y="35"/>
                </a:lnTo>
                <a:lnTo>
                  <a:pt x="823" y="46"/>
                </a:lnTo>
                <a:lnTo>
                  <a:pt x="808" y="62"/>
                </a:lnTo>
                <a:lnTo>
                  <a:pt x="793" y="77"/>
                </a:lnTo>
                <a:lnTo>
                  <a:pt x="785" y="96"/>
                </a:lnTo>
                <a:lnTo>
                  <a:pt x="785" y="96"/>
                </a:lnTo>
                <a:lnTo>
                  <a:pt x="758" y="116"/>
                </a:lnTo>
                <a:lnTo>
                  <a:pt x="731" y="131"/>
                </a:lnTo>
                <a:lnTo>
                  <a:pt x="712" y="143"/>
                </a:lnTo>
                <a:lnTo>
                  <a:pt x="712" y="143"/>
                </a:lnTo>
                <a:lnTo>
                  <a:pt x="700" y="146"/>
                </a:lnTo>
                <a:lnTo>
                  <a:pt x="696" y="154"/>
                </a:lnTo>
                <a:lnTo>
                  <a:pt x="693" y="166"/>
                </a:lnTo>
                <a:lnTo>
                  <a:pt x="693" y="166"/>
                </a:lnTo>
                <a:lnTo>
                  <a:pt x="681" y="170"/>
                </a:lnTo>
                <a:lnTo>
                  <a:pt x="662" y="177"/>
                </a:lnTo>
                <a:lnTo>
                  <a:pt x="662" y="177"/>
                </a:lnTo>
                <a:lnTo>
                  <a:pt x="658" y="185"/>
                </a:lnTo>
                <a:lnTo>
                  <a:pt x="650" y="200"/>
                </a:lnTo>
                <a:lnTo>
                  <a:pt x="639" y="216"/>
                </a:lnTo>
                <a:lnTo>
                  <a:pt x="631" y="220"/>
                </a:lnTo>
                <a:lnTo>
                  <a:pt x="623" y="220"/>
                </a:lnTo>
                <a:lnTo>
                  <a:pt x="623" y="220"/>
                </a:lnTo>
                <a:lnTo>
                  <a:pt x="592" y="212"/>
                </a:lnTo>
                <a:lnTo>
                  <a:pt x="577" y="212"/>
                </a:lnTo>
                <a:lnTo>
                  <a:pt x="577" y="212"/>
                </a:lnTo>
                <a:lnTo>
                  <a:pt x="569" y="212"/>
                </a:lnTo>
                <a:lnTo>
                  <a:pt x="562" y="212"/>
                </a:lnTo>
                <a:lnTo>
                  <a:pt x="554" y="216"/>
                </a:lnTo>
                <a:lnTo>
                  <a:pt x="554" y="216"/>
                </a:lnTo>
                <a:lnTo>
                  <a:pt x="550" y="223"/>
                </a:lnTo>
                <a:lnTo>
                  <a:pt x="550" y="243"/>
                </a:lnTo>
                <a:lnTo>
                  <a:pt x="550" y="266"/>
                </a:lnTo>
                <a:lnTo>
                  <a:pt x="558" y="285"/>
                </a:lnTo>
                <a:lnTo>
                  <a:pt x="558" y="285"/>
                </a:lnTo>
                <a:lnTo>
                  <a:pt x="562" y="293"/>
                </a:lnTo>
                <a:lnTo>
                  <a:pt x="562" y="304"/>
                </a:lnTo>
                <a:lnTo>
                  <a:pt x="554" y="320"/>
                </a:lnTo>
                <a:lnTo>
                  <a:pt x="542" y="339"/>
                </a:lnTo>
                <a:lnTo>
                  <a:pt x="450" y="474"/>
                </a:lnTo>
                <a:lnTo>
                  <a:pt x="388" y="535"/>
                </a:lnTo>
                <a:lnTo>
                  <a:pt x="338" y="566"/>
                </a:lnTo>
                <a:lnTo>
                  <a:pt x="338" y="566"/>
                </a:lnTo>
                <a:lnTo>
                  <a:pt x="334" y="574"/>
                </a:lnTo>
                <a:lnTo>
                  <a:pt x="319" y="589"/>
                </a:lnTo>
                <a:lnTo>
                  <a:pt x="304" y="620"/>
                </a:lnTo>
                <a:lnTo>
                  <a:pt x="296" y="635"/>
                </a:lnTo>
                <a:lnTo>
                  <a:pt x="288" y="655"/>
                </a:lnTo>
                <a:lnTo>
                  <a:pt x="288" y="655"/>
                </a:lnTo>
                <a:lnTo>
                  <a:pt x="288" y="659"/>
                </a:lnTo>
                <a:lnTo>
                  <a:pt x="281" y="666"/>
                </a:lnTo>
                <a:lnTo>
                  <a:pt x="265" y="670"/>
                </a:lnTo>
                <a:lnTo>
                  <a:pt x="238" y="666"/>
                </a:lnTo>
                <a:lnTo>
                  <a:pt x="238" y="666"/>
                </a:lnTo>
                <a:lnTo>
                  <a:pt x="227" y="693"/>
                </a:lnTo>
                <a:lnTo>
                  <a:pt x="215" y="712"/>
                </a:lnTo>
                <a:lnTo>
                  <a:pt x="207" y="716"/>
                </a:lnTo>
                <a:lnTo>
                  <a:pt x="204" y="720"/>
                </a:lnTo>
                <a:lnTo>
                  <a:pt x="204" y="720"/>
                </a:lnTo>
                <a:lnTo>
                  <a:pt x="157" y="709"/>
                </a:lnTo>
                <a:lnTo>
                  <a:pt x="123" y="701"/>
                </a:lnTo>
                <a:lnTo>
                  <a:pt x="111" y="701"/>
                </a:lnTo>
                <a:lnTo>
                  <a:pt x="111" y="701"/>
                </a:lnTo>
                <a:lnTo>
                  <a:pt x="107" y="705"/>
                </a:lnTo>
                <a:lnTo>
                  <a:pt x="100" y="705"/>
                </a:lnTo>
                <a:lnTo>
                  <a:pt x="100" y="705"/>
                </a:lnTo>
                <a:lnTo>
                  <a:pt x="80" y="701"/>
                </a:lnTo>
                <a:lnTo>
                  <a:pt x="65" y="693"/>
                </a:lnTo>
                <a:lnTo>
                  <a:pt x="65" y="693"/>
                </a:lnTo>
                <a:lnTo>
                  <a:pt x="53" y="693"/>
                </a:lnTo>
                <a:lnTo>
                  <a:pt x="46" y="689"/>
                </a:lnTo>
                <a:lnTo>
                  <a:pt x="46" y="689"/>
                </a:lnTo>
                <a:lnTo>
                  <a:pt x="26" y="686"/>
                </a:lnTo>
                <a:lnTo>
                  <a:pt x="26" y="686"/>
                </a:lnTo>
                <a:lnTo>
                  <a:pt x="7" y="686"/>
                </a:lnTo>
                <a:lnTo>
                  <a:pt x="0" y="682"/>
                </a:lnTo>
                <a:lnTo>
                  <a:pt x="0" y="705"/>
                </a:lnTo>
                <a:lnTo>
                  <a:pt x="80" y="936"/>
                </a:lnTo>
                <a:lnTo>
                  <a:pt x="100" y="959"/>
                </a:lnTo>
                <a:lnTo>
                  <a:pt x="100" y="959"/>
                </a:lnTo>
                <a:lnTo>
                  <a:pt x="88" y="990"/>
                </a:lnTo>
                <a:lnTo>
                  <a:pt x="88" y="990"/>
                </a:lnTo>
                <a:lnTo>
                  <a:pt x="77" y="1001"/>
                </a:lnTo>
                <a:lnTo>
                  <a:pt x="73" y="1009"/>
                </a:lnTo>
                <a:lnTo>
                  <a:pt x="77" y="1020"/>
                </a:lnTo>
                <a:lnTo>
                  <a:pt x="77" y="1020"/>
                </a:lnTo>
                <a:lnTo>
                  <a:pt x="92" y="1040"/>
                </a:lnTo>
                <a:lnTo>
                  <a:pt x="123" y="1071"/>
                </a:lnTo>
                <a:lnTo>
                  <a:pt x="165" y="1117"/>
                </a:lnTo>
                <a:lnTo>
                  <a:pt x="165" y="1117"/>
                </a:lnTo>
                <a:lnTo>
                  <a:pt x="173" y="1148"/>
                </a:lnTo>
                <a:lnTo>
                  <a:pt x="250" y="1225"/>
                </a:lnTo>
                <a:lnTo>
                  <a:pt x="269" y="1225"/>
                </a:lnTo>
                <a:lnTo>
                  <a:pt x="269" y="1225"/>
                </a:lnTo>
                <a:lnTo>
                  <a:pt x="300" y="1251"/>
                </a:lnTo>
                <a:lnTo>
                  <a:pt x="350" y="1290"/>
                </a:lnTo>
                <a:lnTo>
                  <a:pt x="350" y="1290"/>
                </a:lnTo>
                <a:lnTo>
                  <a:pt x="381" y="1313"/>
                </a:lnTo>
                <a:lnTo>
                  <a:pt x="431" y="1355"/>
                </a:lnTo>
                <a:lnTo>
                  <a:pt x="462" y="1382"/>
                </a:lnTo>
                <a:lnTo>
                  <a:pt x="489" y="1409"/>
                </a:lnTo>
                <a:lnTo>
                  <a:pt x="508" y="1444"/>
                </a:lnTo>
                <a:lnTo>
                  <a:pt x="527" y="1479"/>
                </a:lnTo>
                <a:lnTo>
                  <a:pt x="527" y="1479"/>
                </a:lnTo>
                <a:lnTo>
                  <a:pt x="573" y="1606"/>
                </a:lnTo>
                <a:lnTo>
                  <a:pt x="573" y="1606"/>
                </a:lnTo>
                <a:lnTo>
                  <a:pt x="585" y="1683"/>
                </a:lnTo>
                <a:lnTo>
                  <a:pt x="589" y="1737"/>
                </a:lnTo>
                <a:lnTo>
                  <a:pt x="592" y="1771"/>
                </a:lnTo>
                <a:lnTo>
                  <a:pt x="592" y="1771"/>
                </a:lnTo>
                <a:lnTo>
                  <a:pt x="589" y="1783"/>
                </a:lnTo>
                <a:lnTo>
                  <a:pt x="581" y="1794"/>
                </a:lnTo>
                <a:lnTo>
                  <a:pt x="573" y="1806"/>
                </a:lnTo>
                <a:lnTo>
                  <a:pt x="604" y="1864"/>
                </a:lnTo>
                <a:lnTo>
                  <a:pt x="604" y="1864"/>
                </a:lnTo>
                <a:lnTo>
                  <a:pt x="596" y="1883"/>
                </a:lnTo>
                <a:lnTo>
                  <a:pt x="592" y="1898"/>
                </a:lnTo>
                <a:lnTo>
                  <a:pt x="592" y="1906"/>
                </a:lnTo>
                <a:lnTo>
                  <a:pt x="592" y="1906"/>
                </a:lnTo>
                <a:lnTo>
                  <a:pt x="596" y="1914"/>
                </a:lnTo>
                <a:lnTo>
                  <a:pt x="608" y="1929"/>
                </a:lnTo>
                <a:lnTo>
                  <a:pt x="616" y="1937"/>
                </a:lnTo>
                <a:lnTo>
                  <a:pt x="619" y="1941"/>
                </a:lnTo>
                <a:lnTo>
                  <a:pt x="631" y="1941"/>
                </a:lnTo>
                <a:lnTo>
                  <a:pt x="639" y="1937"/>
                </a:lnTo>
                <a:lnTo>
                  <a:pt x="654" y="1887"/>
                </a:lnTo>
                <a:lnTo>
                  <a:pt x="677" y="1906"/>
                </a:lnTo>
                <a:lnTo>
                  <a:pt x="700" y="1906"/>
                </a:lnTo>
                <a:lnTo>
                  <a:pt x="723" y="1918"/>
                </a:lnTo>
                <a:lnTo>
                  <a:pt x="739" y="1921"/>
                </a:lnTo>
                <a:lnTo>
                  <a:pt x="762" y="1956"/>
                </a:lnTo>
                <a:lnTo>
                  <a:pt x="777" y="1960"/>
                </a:lnTo>
                <a:lnTo>
                  <a:pt x="777" y="1937"/>
                </a:lnTo>
                <a:lnTo>
                  <a:pt x="758" y="1906"/>
                </a:lnTo>
                <a:lnTo>
                  <a:pt x="758" y="1906"/>
                </a:lnTo>
                <a:lnTo>
                  <a:pt x="758" y="1894"/>
                </a:lnTo>
                <a:lnTo>
                  <a:pt x="762" y="1875"/>
                </a:lnTo>
                <a:lnTo>
                  <a:pt x="762" y="1864"/>
                </a:lnTo>
                <a:lnTo>
                  <a:pt x="770" y="1852"/>
                </a:lnTo>
                <a:lnTo>
                  <a:pt x="777" y="1848"/>
                </a:lnTo>
                <a:lnTo>
                  <a:pt x="785" y="1844"/>
                </a:lnTo>
                <a:lnTo>
                  <a:pt x="804" y="1825"/>
                </a:lnTo>
                <a:lnTo>
                  <a:pt x="804" y="1810"/>
                </a:lnTo>
                <a:lnTo>
                  <a:pt x="823" y="1802"/>
                </a:lnTo>
                <a:lnTo>
                  <a:pt x="816" y="1771"/>
                </a:lnTo>
                <a:lnTo>
                  <a:pt x="816" y="1729"/>
                </a:lnTo>
                <a:lnTo>
                  <a:pt x="827" y="1714"/>
                </a:lnTo>
                <a:lnTo>
                  <a:pt x="827" y="1706"/>
                </a:lnTo>
                <a:lnTo>
                  <a:pt x="816" y="1690"/>
                </a:lnTo>
                <a:lnTo>
                  <a:pt x="812" y="1683"/>
                </a:lnTo>
                <a:lnTo>
                  <a:pt x="816" y="1660"/>
                </a:lnTo>
                <a:lnTo>
                  <a:pt x="823" y="1621"/>
                </a:lnTo>
                <a:lnTo>
                  <a:pt x="820" y="1613"/>
                </a:lnTo>
                <a:lnTo>
                  <a:pt x="823" y="1590"/>
                </a:lnTo>
                <a:lnTo>
                  <a:pt x="823" y="1590"/>
                </a:lnTo>
                <a:lnTo>
                  <a:pt x="823" y="1544"/>
                </a:lnTo>
                <a:lnTo>
                  <a:pt x="823" y="1544"/>
                </a:lnTo>
                <a:lnTo>
                  <a:pt x="820" y="1544"/>
                </a:lnTo>
                <a:lnTo>
                  <a:pt x="804" y="1544"/>
                </a:lnTo>
                <a:lnTo>
                  <a:pt x="789" y="1540"/>
                </a:lnTo>
                <a:lnTo>
                  <a:pt x="770" y="1525"/>
                </a:lnTo>
                <a:lnTo>
                  <a:pt x="754" y="1521"/>
                </a:lnTo>
                <a:lnTo>
                  <a:pt x="716" y="1483"/>
                </a:lnTo>
                <a:lnTo>
                  <a:pt x="693" y="1456"/>
                </a:lnTo>
                <a:lnTo>
                  <a:pt x="693" y="1456"/>
                </a:lnTo>
                <a:lnTo>
                  <a:pt x="696" y="1448"/>
                </a:lnTo>
                <a:lnTo>
                  <a:pt x="704" y="1425"/>
                </a:lnTo>
                <a:lnTo>
                  <a:pt x="704" y="1413"/>
                </a:lnTo>
                <a:lnTo>
                  <a:pt x="700" y="1402"/>
                </a:lnTo>
                <a:lnTo>
                  <a:pt x="696" y="1394"/>
                </a:lnTo>
                <a:lnTo>
                  <a:pt x="685" y="1386"/>
                </a:lnTo>
                <a:lnTo>
                  <a:pt x="685" y="1386"/>
                </a:lnTo>
                <a:lnTo>
                  <a:pt x="673" y="1382"/>
                </a:lnTo>
                <a:lnTo>
                  <a:pt x="666" y="1371"/>
                </a:lnTo>
                <a:lnTo>
                  <a:pt x="666" y="1363"/>
                </a:lnTo>
                <a:lnTo>
                  <a:pt x="666" y="1352"/>
                </a:lnTo>
                <a:lnTo>
                  <a:pt x="666" y="1344"/>
                </a:lnTo>
                <a:lnTo>
                  <a:pt x="673" y="1336"/>
                </a:lnTo>
                <a:lnTo>
                  <a:pt x="681" y="1332"/>
                </a:lnTo>
                <a:lnTo>
                  <a:pt x="689" y="1329"/>
                </a:lnTo>
                <a:lnTo>
                  <a:pt x="689" y="1329"/>
                </a:lnTo>
                <a:lnTo>
                  <a:pt x="693" y="1325"/>
                </a:lnTo>
                <a:lnTo>
                  <a:pt x="696" y="1321"/>
                </a:lnTo>
                <a:lnTo>
                  <a:pt x="696" y="1309"/>
                </a:lnTo>
                <a:lnTo>
                  <a:pt x="689" y="1294"/>
                </a:lnTo>
                <a:lnTo>
                  <a:pt x="689" y="1294"/>
                </a:lnTo>
                <a:lnTo>
                  <a:pt x="681" y="1290"/>
                </a:lnTo>
                <a:lnTo>
                  <a:pt x="669" y="1271"/>
                </a:lnTo>
                <a:lnTo>
                  <a:pt x="666" y="1259"/>
                </a:lnTo>
                <a:lnTo>
                  <a:pt x="662" y="1248"/>
                </a:lnTo>
                <a:lnTo>
                  <a:pt x="662" y="1232"/>
                </a:lnTo>
                <a:lnTo>
                  <a:pt x="666" y="1217"/>
                </a:lnTo>
                <a:lnTo>
                  <a:pt x="666" y="1217"/>
                </a:lnTo>
                <a:lnTo>
                  <a:pt x="669" y="1213"/>
                </a:lnTo>
                <a:lnTo>
                  <a:pt x="673" y="1201"/>
                </a:lnTo>
                <a:lnTo>
                  <a:pt x="669" y="1182"/>
                </a:lnTo>
                <a:lnTo>
                  <a:pt x="666" y="1171"/>
                </a:lnTo>
                <a:lnTo>
                  <a:pt x="658" y="1155"/>
                </a:lnTo>
                <a:lnTo>
                  <a:pt x="658" y="1155"/>
                </a:lnTo>
                <a:lnTo>
                  <a:pt x="650" y="1136"/>
                </a:lnTo>
                <a:lnTo>
                  <a:pt x="646" y="1117"/>
                </a:lnTo>
                <a:lnTo>
                  <a:pt x="650" y="1097"/>
                </a:lnTo>
                <a:lnTo>
                  <a:pt x="654" y="1082"/>
                </a:lnTo>
                <a:lnTo>
                  <a:pt x="666" y="1051"/>
                </a:lnTo>
                <a:lnTo>
                  <a:pt x="669" y="1040"/>
                </a:lnTo>
                <a:lnTo>
                  <a:pt x="700" y="970"/>
                </a:lnTo>
                <a:lnTo>
                  <a:pt x="723" y="967"/>
                </a:lnTo>
                <a:lnTo>
                  <a:pt x="743" y="951"/>
                </a:lnTo>
                <a:lnTo>
                  <a:pt x="823" y="886"/>
                </a:lnTo>
                <a:lnTo>
                  <a:pt x="831" y="870"/>
                </a:lnTo>
                <a:lnTo>
                  <a:pt x="831" y="870"/>
                </a:lnTo>
                <a:lnTo>
                  <a:pt x="827" y="855"/>
                </a:lnTo>
                <a:lnTo>
                  <a:pt x="827" y="847"/>
                </a:lnTo>
                <a:lnTo>
                  <a:pt x="827" y="840"/>
                </a:lnTo>
                <a:lnTo>
                  <a:pt x="831" y="840"/>
                </a:lnTo>
                <a:lnTo>
                  <a:pt x="831" y="797"/>
                </a:lnTo>
                <a:lnTo>
                  <a:pt x="831" y="797"/>
                </a:lnTo>
                <a:lnTo>
                  <a:pt x="823" y="789"/>
                </a:lnTo>
                <a:lnTo>
                  <a:pt x="816" y="782"/>
                </a:lnTo>
                <a:lnTo>
                  <a:pt x="800" y="778"/>
                </a:lnTo>
                <a:lnTo>
                  <a:pt x="793" y="770"/>
                </a:lnTo>
                <a:lnTo>
                  <a:pt x="785" y="747"/>
                </a:lnTo>
                <a:lnTo>
                  <a:pt x="766" y="720"/>
                </a:lnTo>
                <a:lnTo>
                  <a:pt x="766" y="720"/>
                </a:lnTo>
                <a:lnTo>
                  <a:pt x="754" y="712"/>
                </a:lnTo>
                <a:lnTo>
                  <a:pt x="750" y="701"/>
                </a:lnTo>
                <a:lnTo>
                  <a:pt x="743" y="682"/>
                </a:lnTo>
                <a:lnTo>
                  <a:pt x="743" y="662"/>
                </a:lnTo>
                <a:lnTo>
                  <a:pt x="743" y="643"/>
                </a:lnTo>
                <a:lnTo>
                  <a:pt x="754" y="616"/>
                </a:lnTo>
                <a:lnTo>
                  <a:pt x="773" y="589"/>
                </a:lnTo>
                <a:lnTo>
                  <a:pt x="777" y="574"/>
                </a:lnTo>
                <a:lnTo>
                  <a:pt x="820" y="520"/>
                </a:lnTo>
                <a:lnTo>
                  <a:pt x="816" y="505"/>
                </a:lnTo>
                <a:lnTo>
                  <a:pt x="812" y="501"/>
                </a:lnTo>
                <a:lnTo>
                  <a:pt x="816" y="481"/>
                </a:lnTo>
                <a:lnTo>
                  <a:pt x="831" y="447"/>
                </a:lnTo>
                <a:lnTo>
                  <a:pt x="831" y="428"/>
                </a:lnTo>
                <a:lnTo>
                  <a:pt x="835" y="385"/>
                </a:lnTo>
                <a:lnTo>
                  <a:pt x="874" y="304"/>
                </a:lnTo>
                <a:lnTo>
                  <a:pt x="900" y="254"/>
                </a:lnTo>
                <a:lnTo>
                  <a:pt x="900" y="254"/>
                </a:lnTo>
                <a:lnTo>
                  <a:pt x="927" y="231"/>
                </a:lnTo>
                <a:lnTo>
                  <a:pt x="954" y="216"/>
                </a:lnTo>
                <a:lnTo>
                  <a:pt x="970" y="208"/>
                </a:lnTo>
                <a:lnTo>
                  <a:pt x="985" y="204"/>
                </a:lnTo>
                <a:lnTo>
                  <a:pt x="1001" y="197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9164638" y="3740150"/>
            <a:ext cx="1370013" cy="2378075"/>
          </a:xfrm>
          <a:custGeom>
            <a:avLst/>
            <a:gdLst>
              <a:gd name="T0" fmla="*/ 770 w 863"/>
              <a:gd name="T1" fmla="*/ 358 h 1498"/>
              <a:gd name="T2" fmla="*/ 759 w 863"/>
              <a:gd name="T3" fmla="*/ 305 h 1498"/>
              <a:gd name="T4" fmla="*/ 770 w 863"/>
              <a:gd name="T5" fmla="*/ 270 h 1498"/>
              <a:gd name="T6" fmla="*/ 790 w 863"/>
              <a:gd name="T7" fmla="*/ 258 h 1498"/>
              <a:gd name="T8" fmla="*/ 801 w 863"/>
              <a:gd name="T9" fmla="*/ 197 h 1498"/>
              <a:gd name="T10" fmla="*/ 824 w 863"/>
              <a:gd name="T11" fmla="*/ 147 h 1498"/>
              <a:gd name="T12" fmla="*/ 840 w 863"/>
              <a:gd name="T13" fmla="*/ 135 h 1498"/>
              <a:gd name="T14" fmla="*/ 863 w 863"/>
              <a:gd name="T15" fmla="*/ 12 h 1498"/>
              <a:gd name="T16" fmla="*/ 805 w 863"/>
              <a:gd name="T17" fmla="*/ 8 h 1498"/>
              <a:gd name="T18" fmla="*/ 790 w 863"/>
              <a:gd name="T19" fmla="*/ 58 h 1498"/>
              <a:gd name="T20" fmla="*/ 786 w 863"/>
              <a:gd name="T21" fmla="*/ 85 h 1498"/>
              <a:gd name="T22" fmla="*/ 747 w 863"/>
              <a:gd name="T23" fmla="*/ 151 h 1498"/>
              <a:gd name="T24" fmla="*/ 705 w 863"/>
              <a:gd name="T25" fmla="*/ 262 h 1498"/>
              <a:gd name="T26" fmla="*/ 666 w 863"/>
              <a:gd name="T27" fmla="*/ 366 h 1498"/>
              <a:gd name="T28" fmla="*/ 624 w 863"/>
              <a:gd name="T29" fmla="*/ 405 h 1498"/>
              <a:gd name="T30" fmla="*/ 597 w 863"/>
              <a:gd name="T31" fmla="*/ 397 h 1498"/>
              <a:gd name="T32" fmla="*/ 539 w 863"/>
              <a:gd name="T33" fmla="*/ 328 h 1498"/>
              <a:gd name="T34" fmla="*/ 524 w 863"/>
              <a:gd name="T35" fmla="*/ 274 h 1498"/>
              <a:gd name="T36" fmla="*/ 485 w 863"/>
              <a:gd name="T37" fmla="*/ 258 h 1498"/>
              <a:gd name="T38" fmla="*/ 466 w 863"/>
              <a:gd name="T39" fmla="*/ 247 h 1498"/>
              <a:gd name="T40" fmla="*/ 435 w 863"/>
              <a:gd name="T41" fmla="*/ 235 h 1498"/>
              <a:gd name="T42" fmla="*/ 405 w 863"/>
              <a:gd name="T43" fmla="*/ 224 h 1498"/>
              <a:gd name="T44" fmla="*/ 381 w 863"/>
              <a:gd name="T45" fmla="*/ 193 h 1498"/>
              <a:gd name="T46" fmla="*/ 358 w 863"/>
              <a:gd name="T47" fmla="*/ 162 h 1498"/>
              <a:gd name="T48" fmla="*/ 351 w 863"/>
              <a:gd name="T49" fmla="*/ 151 h 1498"/>
              <a:gd name="T50" fmla="*/ 304 w 863"/>
              <a:gd name="T51" fmla="*/ 170 h 1498"/>
              <a:gd name="T52" fmla="*/ 185 w 863"/>
              <a:gd name="T53" fmla="*/ 339 h 1498"/>
              <a:gd name="T54" fmla="*/ 162 w 863"/>
              <a:gd name="T55" fmla="*/ 455 h 1498"/>
              <a:gd name="T56" fmla="*/ 123 w 863"/>
              <a:gd name="T57" fmla="*/ 543 h 1498"/>
              <a:gd name="T58" fmla="*/ 93 w 863"/>
              <a:gd name="T59" fmla="*/ 616 h 1498"/>
              <a:gd name="T60" fmla="*/ 116 w 863"/>
              <a:gd name="T61" fmla="*/ 674 h 1498"/>
              <a:gd name="T62" fmla="*/ 150 w 863"/>
              <a:gd name="T63" fmla="*/ 732 h 1498"/>
              <a:gd name="T64" fmla="*/ 181 w 863"/>
              <a:gd name="T65" fmla="*/ 794 h 1498"/>
              <a:gd name="T66" fmla="*/ 177 w 863"/>
              <a:gd name="T67" fmla="*/ 809 h 1498"/>
              <a:gd name="T68" fmla="*/ 73 w 863"/>
              <a:gd name="T69" fmla="*/ 921 h 1498"/>
              <a:gd name="T70" fmla="*/ 16 w 863"/>
              <a:gd name="T71" fmla="*/ 1005 h 1498"/>
              <a:gd name="T72" fmla="*/ 0 w 863"/>
              <a:gd name="T73" fmla="*/ 1090 h 1498"/>
              <a:gd name="T74" fmla="*/ 23 w 863"/>
              <a:gd name="T75" fmla="*/ 1136 h 1498"/>
              <a:gd name="T76" fmla="*/ 16 w 863"/>
              <a:gd name="T77" fmla="*/ 1171 h 1498"/>
              <a:gd name="T78" fmla="*/ 19 w 863"/>
              <a:gd name="T79" fmla="*/ 1225 h 1498"/>
              <a:gd name="T80" fmla="*/ 46 w 863"/>
              <a:gd name="T81" fmla="*/ 1263 h 1498"/>
              <a:gd name="T82" fmla="*/ 39 w 863"/>
              <a:gd name="T83" fmla="*/ 1283 h 1498"/>
              <a:gd name="T84" fmla="*/ 16 w 863"/>
              <a:gd name="T85" fmla="*/ 1306 h 1498"/>
              <a:gd name="T86" fmla="*/ 35 w 863"/>
              <a:gd name="T87" fmla="*/ 1340 h 1498"/>
              <a:gd name="T88" fmla="*/ 54 w 863"/>
              <a:gd name="T89" fmla="*/ 1367 h 1498"/>
              <a:gd name="T90" fmla="*/ 66 w 863"/>
              <a:gd name="T91" fmla="*/ 1437 h 1498"/>
              <a:gd name="T92" fmla="*/ 139 w 863"/>
              <a:gd name="T93" fmla="*/ 1494 h 1498"/>
              <a:gd name="T94" fmla="*/ 173 w 863"/>
              <a:gd name="T95" fmla="*/ 1498 h 1498"/>
              <a:gd name="T96" fmla="*/ 197 w 863"/>
              <a:gd name="T97" fmla="*/ 1333 h 1498"/>
              <a:gd name="T98" fmla="*/ 247 w 863"/>
              <a:gd name="T99" fmla="*/ 1182 h 1498"/>
              <a:gd name="T100" fmla="*/ 270 w 863"/>
              <a:gd name="T101" fmla="*/ 1109 h 1498"/>
              <a:gd name="T102" fmla="*/ 316 w 863"/>
              <a:gd name="T103" fmla="*/ 1051 h 1498"/>
              <a:gd name="T104" fmla="*/ 420 w 863"/>
              <a:gd name="T105" fmla="*/ 909 h 1498"/>
              <a:gd name="T106" fmla="*/ 474 w 863"/>
              <a:gd name="T107" fmla="*/ 855 h 1498"/>
              <a:gd name="T108" fmla="*/ 524 w 863"/>
              <a:gd name="T109" fmla="*/ 797 h 1498"/>
              <a:gd name="T110" fmla="*/ 520 w 863"/>
              <a:gd name="T111" fmla="*/ 751 h 1498"/>
              <a:gd name="T112" fmla="*/ 547 w 863"/>
              <a:gd name="T113" fmla="*/ 713 h 1498"/>
              <a:gd name="T114" fmla="*/ 578 w 863"/>
              <a:gd name="T115" fmla="*/ 690 h 1498"/>
              <a:gd name="T116" fmla="*/ 647 w 863"/>
              <a:gd name="T117" fmla="*/ 593 h 1498"/>
              <a:gd name="T118" fmla="*/ 751 w 863"/>
              <a:gd name="T119" fmla="*/ 401 h 1498"/>
              <a:gd name="T120" fmla="*/ 774 w 863"/>
              <a:gd name="T121" fmla="*/ 374 h 14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63" h="1498">
                <a:moveTo>
                  <a:pt x="774" y="374"/>
                </a:moveTo>
                <a:lnTo>
                  <a:pt x="774" y="374"/>
                </a:lnTo>
                <a:lnTo>
                  <a:pt x="770" y="370"/>
                </a:lnTo>
                <a:lnTo>
                  <a:pt x="770" y="358"/>
                </a:lnTo>
                <a:lnTo>
                  <a:pt x="770" y="358"/>
                </a:lnTo>
                <a:lnTo>
                  <a:pt x="770" y="335"/>
                </a:lnTo>
                <a:lnTo>
                  <a:pt x="770" y="320"/>
                </a:lnTo>
                <a:lnTo>
                  <a:pt x="759" y="305"/>
                </a:lnTo>
                <a:lnTo>
                  <a:pt x="759" y="281"/>
                </a:lnTo>
                <a:lnTo>
                  <a:pt x="759" y="281"/>
                </a:lnTo>
                <a:lnTo>
                  <a:pt x="763" y="274"/>
                </a:lnTo>
                <a:lnTo>
                  <a:pt x="770" y="270"/>
                </a:lnTo>
                <a:lnTo>
                  <a:pt x="770" y="270"/>
                </a:lnTo>
                <a:lnTo>
                  <a:pt x="782" y="262"/>
                </a:lnTo>
                <a:lnTo>
                  <a:pt x="790" y="258"/>
                </a:lnTo>
                <a:lnTo>
                  <a:pt x="790" y="258"/>
                </a:lnTo>
                <a:lnTo>
                  <a:pt x="786" y="251"/>
                </a:lnTo>
                <a:lnTo>
                  <a:pt x="786" y="235"/>
                </a:lnTo>
                <a:lnTo>
                  <a:pt x="786" y="235"/>
                </a:lnTo>
                <a:lnTo>
                  <a:pt x="801" y="197"/>
                </a:lnTo>
                <a:lnTo>
                  <a:pt x="816" y="166"/>
                </a:lnTo>
                <a:lnTo>
                  <a:pt x="816" y="166"/>
                </a:lnTo>
                <a:lnTo>
                  <a:pt x="820" y="154"/>
                </a:lnTo>
                <a:lnTo>
                  <a:pt x="824" y="147"/>
                </a:lnTo>
                <a:lnTo>
                  <a:pt x="832" y="139"/>
                </a:lnTo>
                <a:lnTo>
                  <a:pt x="832" y="139"/>
                </a:lnTo>
                <a:lnTo>
                  <a:pt x="836" y="139"/>
                </a:lnTo>
                <a:lnTo>
                  <a:pt x="840" y="135"/>
                </a:lnTo>
                <a:lnTo>
                  <a:pt x="840" y="127"/>
                </a:lnTo>
                <a:lnTo>
                  <a:pt x="840" y="116"/>
                </a:lnTo>
                <a:lnTo>
                  <a:pt x="863" y="12"/>
                </a:lnTo>
                <a:lnTo>
                  <a:pt x="863" y="12"/>
                </a:lnTo>
                <a:lnTo>
                  <a:pt x="851" y="4"/>
                </a:lnTo>
                <a:lnTo>
                  <a:pt x="836" y="0"/>
                </a:lnTo>
                <a:lnTo>
                  <a:pt x="813" y="4"/>
                </a:lnTo>
                <a:lnTo>
                  <a:pt x="805" y="8"/>
                </a:lnTo>
                <a:lnTo>
                  <a:pt x="793" y="16"/>
                </a:lnTo>
                <a:lnTo>
                  <a:pt x="774" y="54"/>
                </a:lnTo>
                <a:lnTo>
                  <a:pt x="774" y="54"/>
                </a:lnTo>
                <a:lnTo>
                  <a:pt x="790" y="58"/>
                </a:lnTo>
                <a:lnTo>
                  <a:pt x="790" y="58"/>
                </a:lnTo>
                <a:lnTo>
                  <a:pt x="790" y="62"/>
                </a:lnTo>
                <a:lnTo>
                  <a:pt x="790" y="74"/>
                </a:lnTo>
                <a:lnTo>
                  <a:pt x="786" y="85"/>
                </a:lnTo>
                <a:lnTo>
                  <a:pt x="774" y="97"/>
                </a:lnTo>
                <a:lnTo>
                  <a:pt x="774" y="97"/>
                </a:lnTo>
                <a:lnTo>
                  <a:pt x="763" y="120"/>
                </a:lnTo>
                <a:lnTo>
                  <a:pt x="747" y="151"/>
                </a:lnTo>
                <a:lnTo>
                  <a:pt x="732" y="193"/>
                </a:lnTo>
                <a:lnTo>
                  <a:pt x="716" y="247"/>
                </a:lnTo>
                <a:lnTo>
                  <a:pt x="705" y="262"/>
                </a:lnTo>
                <a:lnTo>
                  <a:pt x="705" y="262"/>
                </a:lnTo>
                <a:lnTo>
                  <a:pt x="686" y="305"/>
                </a:lnTo>
                <a:lnTo>
                  <a:pt x="674" y="339"/>
                </a:lnTo>
                <a:lnTo>
                  <a:pt x="666" y="366"/>
                </a:lnTo>
                <a:lnTo>
                  <a:pt x="666" y="366"/>
                </a:lnTo>
                <a:lnTo>
                  <a:pt x="662" y="374"/>
                </a:lnTo>
                <a:lnTo>
                  <a:pt x="655" y="385"/>
                </a:lnTo>
                <a:lnTo>
                  <a:pt x="636" y="401"/>
                </a:lnTo>
                <a:lnTo>
                  <a:pt x="624" y="405"/>
                </a:lnTo>
                <a:lnTo>
                  <a:pt x="612" y="405"/>
                </a:lnTo>
                <a:lnTo>
                  <a:pt x="605" y="405"/>
                </a:lnTo>
                <a:lnTo>
                  <a:pt x="597" y="397"/>
                </a:lnTo>
                <a:lnTo>
                  <a:pt x="597" y="397"/>
                </a:lnTo>
                <a:lnTo>
                  <a:pt x="559" y="358"/>
                </a:lnTo>
                <a:lnTo>
                  <a:pt x="559" y="358"/>
                </a:lnTo>
                <a:lnTo>
                  <a:pt x="547" y="343"/>
                </a:lnTo>
                <a:lnTo>
                  <a:pt x="539" y="328"/>
                </a:lnTo>
                <a:lnTo>
                  <a:pt x="539" y="328"/>
                </a:lnTo>
                <a:lnTo>
                  <a:pt x="528" y="289"/>
                </a:lnTo>
                <a:lnTo>
                  <a:pt x="528" y="289"/>
                </a:lnTo>
                <a:lnTo>
                  <a:pt x="524" y="274"/>
                </a:lnTo>
                <a:lnTo>
                  <a:pt x="516" y="266"/>
                </a:lnTo>
                <a:lnTo>
                  <a:pt x="505" y="262"/>
                </a:lnTo>
                <a:lnTo>
                  <a:pt x="505" y="262"/>
                </a:lnTo>
                <a:lnTo>
                  <a:pt x="485" y="258"/>
                </a:lnTo>
                <a:lnTo>
                  <a:pt x="470" y="254"/>
                </a:lnTo>
                <a:lnTo>
                  <a:pt x="470" y="254"/>
                </a:lnTo>
                <a:lnTo>
                  <a:pt x="466" y="251"/>
                </a:lnTo>
                <a:lnTo>
                  <a:pt x="466" y="247"/>
                </a:lnTo>
                <a:lnTo>
                  <a:pt x="466" y="243"/>
                </a:lnTo>
                <a:lnTo>
                  <a:pt x="458" y="243"/>
                </a:lnTo>
                <a:lnTo>
                  <a:pt x="458" y="243"/>
                </a:lnTo>
                <a:lnTo>
                  <a:pt x="435" y="235"/>
                </a:lnTo>
                <a:lnTo>
                  <a:pt x="424" y="231"/>
                </a:lnTo>
                <a:lnTo>
                  <a:pt x="424" y="231"/>
                </a:lnTo>
                <a:lnTo>
                  <a:pt x="405" y="224"/>
                </a:lnTo>
                <a:lnTo>
                  <a:pt x="405" y="224"/>
                </a:lnTo>
                <a:lnTo>
                  <a:pt x="397" y="220"/>
                </a:lnTo>
                <a:lnTo>
                  <a:pt x="393" y="212"/>
                </a:lnTo>
                <a:lnTo>
                  <a:pt x="393" y="212"/>
                </a:lnTo>
                <a:lnTo>
                  <a:pt x="381" y="193"/>
                </a:lnTo>
                <a:lnTo>
                  <a:pt x="381" y="193"/>
                </a:lnTo>
                <a:lnTo>
                  <a:pt x="366" y="174"/>
                </a:lnTo>
                <a:lnTo>
                  <a:pt x="366" y="174"/>
                </a:lnTo>
                <a:lnTo>
                  <a:pt x="358" y="162"/>
                </a:lnTo>
                <a:lnTo>
                  <a:pt x="358" y="162"/>
                </a:lnTo>
                <a:lnTo>
                  <a:pt x="351" y="151"/>
                </a:lnTo>
                <a:lnTo>
                  <a:pt x="351" y="147"/>
                </a:lnTo>
                <a:lnTo>
                  <a:pt x="351" y="151"/>
                </a:lnTo>
                <a:lnTo>
                  <a:pt x="335" y="158"/>
                </a:lnTo>
                <a:lnTo>
                  <a:pt x="335" y="158"/>
                </a:lnTo>
                <a:lnTo>
                  <a:pt x="320" y="162"/>
                </a:lnTo>
                <a:lnTo>
                  <a:pt x="304" y="170"/>
                </a:lnTo>
                <a:lnTo>
                  <a:pt x="277" y="185"/>
                </a:lnTo>
                <a:lnTo>
                  <a:pt x="250" y="208"/>
                </a:lnTo>
                <a:lnTo>
                  <a:pt x="224" y="258"/>
                </a:lnTo>
                <a:lnTo>
                  <a:pt x="185" y="339"/>
                </a:lnTo>
                <a:lnTo>
                  <a:pt x="181" y="382"/>
                </a:lnTo>
                <a:lnTo>
                  <a:pt x="185" y="401"/>
                </a:lnTo>
                <a:lnTo>
                  <a:pt x="166" y="435"/>
                </a:lnTo>
                <a:lnTo>
                  <a:pt x="162" y="455"/>
                </a:lnTo>
                <a:lnTo>
                  <a:pt x="166" y="459"/>
                </a:lnTo>
                <a:lnTo>
                  <a:pt x="170" y="474"/>
                </a:lnTo>
                <a:lnTo>
                  <a:pt x="131" y="528"/>
                </a:lnTo>
                <a:lnTo>
                  <a:pt x="123" y="543"/>
                </a:lnTo>
                <a:lnTo>
                  <a:pt x="123" y="543"/>
                </a:lnTo>
                <a:lnTo>
                  <a:pt x="104" y="570"/>
                </a:lnTo>
                <a:lnTo>
                  <a:pt x="93" y="597"/>
                </a:lnTo>
                <a:lnTo>
                  <a:pt x="93" y="616"/>
                </a:lnTo>
                <a:lnTo>
                  <a:pt x="93" y="636"/>
                </a:lnTo>
                <a:lnTo>
                  <a:pt x="100" y="655"/>
                </a:lnTo>
                <a:lnTo>
                  <a:pt x="108" y="666"/>
                </a:lnTo>
                <a:lnTo>
                  <a:pt x="116" y="674"/>
                </a:lnTo>
                <a:lnTo>
                  <a:pt x="135" y="701"/>
                </a:lnTo>
                <a:lnTo>
                  <a:pt x="143" y="724"/>
                </a:lnTo>
                <a:lnTo>
                  <a:pt x="150" y="732"/>
                </a:lnTo>
                <a:lnTo>
                  <a:pt x="150" y="732"/>
                </a:lnTo>
                <a:lnTo>
                  <a:pt x="166" y="736"/>
                </a:lnTo>
                <a:lnTo>
                  <a:pt x="173" y="743"/>
                </a:lnTo>
                <a:lnTo>
                  <a:pt x="185" y="751"/>
                </a:lnTo>
                <a:lnTo>
                  <a:pt x="181" y="794"/>
                </a:lnTo>
                <a:lnTo>
                  <a:pt x="181" y="794"/>
                </a:lnTo>
                <a:lnTo>
                  <a:pt x="177" y="794"/>
                </a:lnTo>
                <a:lnTo>
                  <a:pt x="177" y="801"/>
                </a:lnTo>
                <a:lnTo>
                  <a:pt x="177" y="809"/>
                </a:lnTo>
                <a:lnTo>
                  <a:pt x="185" y="824"/>
                </a:lnTo>
                <a:lnTo>
                  <a:pt x="173" y="840"/>
                </a:lnTo>
                <a:lnTo>
                  <a:pt x="93" y="905"/>
                </a:lnTo>
                <a:lnTo>
                  <a:pt x="73" y="921"/>
                </a:lnTo>
                <a:lnTo>
                  <a:pt x="50" y="924"/>
                </a:lnTo>
                <a:lnTo>
                  <a:pt x="19" y="994"/>
                </a:lnTo>
                <a:lnTo>
                  <a:pt x="19" y="994"/>
                </a:lnTo>
                <a:lnTo>
                  <a:pt x="16" y="1005"/>
                </a:lnTo>
                <a:lnTo>
                  <a:pt x="4" y="1036"/>
                </a:lnTo>
                <a:lnTo>
                  <a:pt x="0" y="1051"/>
                </a:lnTo>
                <a:lnTo>
                  <a:pt x="0" y="1071"/>
                </a:lnTo>
                <a:lnTo>
                  <a:pt x="0" y="1090"/>
                </a:lnTo>
                <a:lnTo>
                  <a:pt x="8" y="1109"/>
                </a:lnTo>
                <a:lnTo>
                  <a:pt x="8" y="1109"/>
                </a:lnTo>
                <a:lnTo>
                  <a:pt x="16" y="1125"/>
                </a:lnTo>
                <a:lnTo>
                  <a:pt x="23" y="1136"/>
                </a:lnTo>
                <a:lnTo>
                  <a:pt x="23" y="1155"/>
                </a:lnTo>
                <a:lnTo>
                  <a:pt x="19" y="1167"/>
                </a:lnTo>
                <a:lnTo>
                  <a:pt x="16" y="1171"/>
                </a:lnTo>
                <a:lnTo>
                  <a:pt x="16" y="1171"/>
                </a:lnTo>
                <a:lnTo>
                  <a:pt x="12" y="1186"/>
                </a:lnTo>
                <a:lnTo>
                  <a:pt x="12" y="1202"/>
                </a:lnTo>
                <a:lnTo>
                  <a:pt x="16" y="1213"/>
                </a:lnTo>
                <a:lnTo>
                  <a:pt x="19" y="1225"/>
                </a:lnTo>
                <a:lnTo>
                  <a:pt x="31" y="1244"/>
                </a:lnTo>
                <a:lnTo>
                  <a:pt x="39" y="1248"/>
                </a:lnTo>
                <a:lnTo>
                  <a:pt x="39" y="1248"/>
                </a:lnTo>
                <a:lnTo>
                  <a:pt x="46" y="1263"/>
                </a:lnTo>
                <a:lnTo>
                  <a:pt x="46" y="1275"/>
                </a:lnTo>
                <a:lnTo>
                  <a:pt x="43" y="1279"/>
                </a:lnTo>
                <a:lnTo>
                  <a:pt x="39" y="1283"/>
                </a:lnTo>
                <a:lnTo>
                  <a:pt x="39" y="1283"/>
                </a:lnTo>
                <a:lnTo>
                  <a:pt x="31" y="1286"/>
                </a:lnTo>
                <a:lnTo>
                  <a:pt x="23" y="1290"/>
                </a:lnTo>
                <a:lnTo>
                  <a:pt x="19" y="1298"/>
                </a:lnTo>
                <a:lnTo>
                  <a:pt x="16" y="1306"/>
                </a:lnTo>
                <a:lnTo>
                  <a:pt x="16" y="1317"/>
                </a:lnTo>
                <a:lnTo>
                  <a:pt x="19" y="1325"/>
                </a:lnTo>
                <a:lnTo>
                  <a:pt x="23" y="1336"/>
                </a:lnTo>
                <a:lnTo>
                  <a:pt x="35" y="1340"/>
                </a:lnTo>
                <a:lnTo>
                  <a:pt x="35" y="1340"/>
                </a:lnTo>
                <a:lnTo>
                  <a:pt x="46" y="1348"/>
                </a:lnTo>
                <a:lnTo>
                  <a:pt x="50" y="1356"/>
                </a:lnTo>
                <a:lnTo>
                  <a:pt x="54" y="1367"/>
                </a:lnTo>
                <a:lnTo>
                  <a:pt x="54" y="1379"/>
                </a:lnTo>
                <a:lnTo>
                  <a:pt x="46" y="1402"/>
                </a:lnTo>
                <a:lnTo>
                  <a:pt x="46" y="1410"/>
                </a:lnTo>
                <a:lnTo>
                  <a:pt x="66" y="1437"/>
                </a:lnTo>
                <a:lnTo>
                  <a:pt x="104" y="1475"/>
                </a:lnTo>
                <a:lnTo>
                  <a:pt x="120" y="1479"/>
                </a:lnTo>
                <a:lnTo>
                  <a:pt x="120" y="1479"/>
                </a:lnTo>
                <a:lnTo>
                  <a:pt x="139" y="1494"/>
                </a:lnTo>
                <a:lnTo>
                  <a:pt x="154" y="1498"/>
                </a:lnTo>
                <a:lnTo>
                  <a:pt x="166" y="1498"/>
                </a:lnTo>
                <a:lnTo>
                  <a:pt x="173" y="1498"/>
                </a:lnTo>
                <a:lnTo>
                  <a:pt x="173" y="1498"/>
                </a:lnTo>
                <a:lnTo>
                  <a:pt x="173" y="1456"/>
                </a:lnTo>
                <a:lnTo>
                  <a:pt x="170" y="1440"/>
                </a:lnTo>
                <a:lnTo>
                  <a:pt x="166" y="1429"/>
                </a:lnTo>
                <a:lnTo>
                  <a:pt x="197" y="1333"/>
                </a:lnTo>
                <a:lnTo>
                  <a:pt x="231" y="1236"/>
                </a:lnTo>
                <a:lnTo>
                  <a:pt x="243" y="1213"/>
                </a:lnTo>
                <a:lnTo>
                  <a:pt x="247" y="1182"/>
                </a:lnTo>
                <a:lnTo>
                  <a:pt x="247" y="1182"/>
                </a:lnTo>
                <a:lnTo>
                  <a:pt x="258" y="1152"/>
                </a:lnTo>
                <a:lnTo>
                  <a:pt x="258" y="1152"/>
                </a:lnTo>
                <a:lnTo>
                  <a:pt x="262" y="1136"/>
                </a:lnTo>
                <a:lnTo>
                  <a:pt x="270" y="1109"/>
                </a:lnTo>
                <a:lnTo>
                  <a:pt x="277" y="1090"/>
                </a:lnTo>
                <a:lnTo>
                  <a:pt x="285" y="1075"/>
                </a:lnTo>
                <a:lnTo>
                  <a:pt x="297" y="1063"/>
                </a:lnTo>
                <a:lnTo>
                  <a:pt x="316" y="1051"/>
                </a:lnTo>
                <a:lnTo>
                  <a:pt x="328" y="967"/>
                </a:lnTo>
                <a:lnTo>
                  <a:pt x="393" y="928"/>
                </a:lnTo>
                <a:lnTo>
                  <a:pt x="408" y="909"/>
                </a:lnTo>
                <a:lnTo>
                  <a:pt x="420" y="909"/>
                </a:lnTo>
                <a:lnTo>
                  <a:pt x="420" y="901"/>
                </a:lnTo>
                <a:lnTo>
                  <a:pt x="431" y="901"/>
                </a:lnTo>
                <a:lnTo>
                  <a:pt x="470" y="871"/>
                </a:lnTo>
                <a:lnTo>
                  <a:pt x="474" y="855"/>
                </a:lnTo>
                <a:lnTo>
                  <a:pt x="485" y="851"/>
                </a:lnTo>
                <a:lnTo>
                  <a:pt x="501" y="847"/>
                </a:lnTo>
                <a:lnTo>
                  <a:pt x="505" y="813"/>
                </a:lnTo>
                <a:lnTo>
                  <a:pt x="524" y="797"/>
                </a:lnTo>
                <a:lnTo>
                  <a:pt x="528" y="770"/>
                </a:lnTo>
                <a:lnTo>
                  <a:pt x="528" y="770"/>
                </a:lnTo>
                <a:lnTo>
                  <a:pt x="524" y="763"/>
                </a:lnTo>
                <a:lnTo>
                  <a:pt x="520" y="751"/>
                </a:lnTo>
                <a:lnTo>
                  <a:pt x="520" y="740"/>
                </a:lnTo>
                <a:lnTo>
                  <a:pt x="524" y="728"/>
                </a:lnTo>
                <a:lnTo>
                  <a:pt x="532" y="720"/>
                </a:lnTo>
                <a:lnTo>
                  <a:pt x="547" y="713"/>
                </a:lnTo>
                <a:lnTo>
                  <a:pt x="570" y="713"/>
                </a:lnTo>
                <a:lnTo>
                  <a:pt x="570" y="713"/>
                </a:lnTo>
                <a:lnTo>
                  <a:pt x="574" y="713"/>
                </a:lnTo>
                <a:lnTo>
                  <a:pt x="578" y="690"/>
                </a:lnTo>
                <a:lnTo>
                  <a:pt x="578" y="690"/>
                </a:lnTo>
                <a:lnTo>
                  <a:pt x="612" y="647"/>
                </a:lnTo>
                <a:lnTo>
                  <a:pt x="636" y="616"/>
                </a:lnTo>
                <a:lnTo>
                  <a:pt x="647" y="593"/>
                </a:lnTo>
                <a:lnTo>
                  <a:pt x="647" y="593"/>
                </a:lnTo>
                <a:lnTo>
                  <a:pt x="693" y="501"/>
                </a:lnTo>
                <a:lnTo>
                  <a:pt x="739" y="420"/>
                </a:lnTo>
                <a:lnTo>
                  <a:pt x="751" y="401"/>
                </a:lnTo>
                <a:lnTo>
                  <a:pt x="774" y="389"/>
                </a:lnTo>
                <a:lnTo>
                  <a:pt x="774" y="389"/>
                </a:lnTo>
                <a:lnTo>
                  <a:pt x="774" y="385"/>
                </a:lnTo>
                <a:lnTo>
                  <a:pt x="774" y="374"/>
                </a:lnTo>
                <a:lnTo>
                  <a:pt x="774" y="374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10185400" y="61913"/>
            <a:ext cx="1290638" cy="1949450"/>
          </a:xfrm>
          <a:custGeom>
            <a:avLst/>
            <a:gdLst>
              <a:gd name="T0" fmla="*/ 728 w 813"/>
              <a:gd name="T1" fmla="*/ 288 h 1228"/>
              <a:gd name="T2" fmla="*/ 713 w 813"/>
              <a:gd name="T3" fmla="*/ 219 h 1228"/>
              <a:gd name="T4" fmla="*/ 697 w 813"/>
              <a:gd name="T5" fmla="*/ 215 h 1228"/>
              <a:gd name="T6" fmla="*/ 632 w 813"/>
              <a:gd name="T7" fmla="*/ 215 h 1228"/>
              <a:gd name="T8" fmla="*/ 616 w 813"/>
              <a:gd name="T9" fmla="*/ 227 h 1228"/>
              <a:gd name="T10" fmla="*/ 589 w 813"/>
              <a:gd name="T11" fmla="*/ 200 h 1228"/>
              <a:gd name="T12" fmla="*/ 589 w 813"/>
              <a:gd name="T13" fmla="*/ 188 h 1228"/>
              <a:gd name="T14" fmla="*/ 562 w 813"/>
              <a:gd name="T15" fmla="*/ 188 h 1228"/>
              <a:gd name="T16" fmla="*/ 485 w 813"/>
              <a:gd name="T17" fmla="*/ 157 h 1228"/>
              <a:gd name="T18" fmla="*/ 451 w 813"/>
              <a:gd name="T19" fmla="*/ 107 h 1228"/>
              <a:gd name="T20" fmla="*/ 412 w 813"/>
              <a:gd name="T21" fmla="*/ 103 h 1228"/>
              <a:gd name="T22" fmla="*/ 408 w 813"/>
              <a:gd name="T23" fmla="*/ 73 h 1228"/>
              <a:gd name="T24" fmla="*/ 354 w 813"/>
              <a:gd name="T25" fmla="*/ 7 h 1228"/>
              <a:gd name="T26" fmla="*/ 270 w 813"/>
              <a:gd name="T27" fmla="*/ 11 h 1228"/>
              <a:gd name="T28" fmla="*/ 243 w 813"/>
              <a:gd name="T29" fmla="*/ 7 h 1228"/>
              <a:gd name="T30" fmla="*/ 220 w 813"/>
              <a:gd name="T31" fmla="*/ 38 h 1228"/>
              <a:gd name="T32" fmla="*/ 177 w 813"/>
              <a:gd name="T33" fmla="*/ 69 h 1228"/>
              <a:gd name="T34" fmla="*/ 147 w 813"/>
              <a:gd name="T35" fmla="*/ 119 h 1228"/>
              <a:gd name="T36" fmla="*/ 189 w 813"/>
              <a:gd name="T37" fmla="*/ 161 h 1228"/>
              <a:gd name="T38" fmla="*/ 212 w 813"/>
              <a:gd name="T39" fmla="*/ 223 h 1228"/>
              <a:gd name="T40" fmla="*/ 227 w 813"/>
              <a:gd name="T41" fmla="*/ 246 h 1228"/>
              <a:gd name="T42" fmla="*/ 231 w 813"/>
              <a:gd name="T43" fmla="*/ 319 h 1228"/>
              <a:gd name="T44" fmla="*/ 224 w 813"/>
              <a:gd name="T45" fmla="*/ 261 h 1228"/>
              <a:gd name="T46" fmla="*/ 185 w 813"/>
              <a:gd name="T47" fmla="*/ 200 h 1228"/>
              <a:gd name="T48" fmla="*/ 162 w 813"/>
              <a:gd name="T49" fmla="*/ 165 h 1228"/>
              <a:gd name="T50" fmla="*/ 135 w 813"/>
              <a:gd name="T51" fmla="*/ 157 h 1228"/>
              <a:gd name="T52" fmla="*/ 81 w 813"/>
              <a:gd name="T53" fmla="*/ 200 h 1228"/>
              <a:gd name="T54" fmla="*/ 4 w 813"/>
              <a:gd name="T55" fmla="*/ 223 h 1228"/>
              <a:gd name="T56" fmla="*/ 89 w 813"/>
              <a:gd name="T57" fmla="*/ 284 h 1228"/>
              <a:gd name="T58" fmla="*/ 120 w 813"/>
              <a:gd name="T59" fmla="*/ 354 h 1228"/>
              <a:gd name="T60" fmla="*/ 73 w 813"/>
              <a:gd name="T61" fmla="*/ 392 h 1228"/>
              <a:gd name="T62" fmla="*/ 54 w 813"/>
              <a:gd name="T63" fmla="*/ 454 h 1228"/>
              <a:gd name="T64" fmla="*/ 70 w 813"/>
              <a:gd name="T65" fmla="*/ 512 h 1228"/>
              <a:gd name="T66" fmla="*/ 108 w 813"/>
              <a:gd name="T67" fmla="*/ 558 h 1228"/>
              <a:gd name="T68" fmla="*/ 170 w 813"/>
              <a:gd name="T69" fmla="*/ 596 h 1228"/>
              <a:gd name="T70" fmla="*/ 162 w 813"/>
              <a:gd name="T71" fmla="*/ 693 h 1228"/>
              <a:gd name="T72" fmla="*/ 185 w 813"/>
              <a:gd name="T73" fmla="*/ 820 h 1228"/>
              <a:gd name="T74" fmla="*/ 85 w 813"/>
              <a:gd name="T75" fmla="*/ 981 h 1228"/>
              <a:gd name="T76" fmla="*/ 54 w 813"/>
              <a:gd name="T77" fmla="*/ 1043 h 1228"/>
              <a:gd name="T78" fmla="*/ 58 w 813"/>
              <a:gd name="T79" fmla="*/ 1105 h 1228"/>
              <a:gd name="T80" fmla="*/ 147 w 813"/>
              <a:gd name="T81" fmla="*/ 1135 h 1228"/>
              <a:gd name="T82" fmla="*/ 312 w 813"/>
              <a:gd name="T83" fmla="*/ 1166 h 1228"/>
              <a:gd name="T84" fmla="*/ 366 w 813"/>
              <a:gd name="T85" fmla="*/ 1182 h 1228"/>
              <a:gd name="T86" fmla="*/ 416 w 813"/>
              <a:gd name="T87" fmla="*/ 1162 h 1228"/>
              <a:gd name="T88" fmla="*/ 474 w 813"/>
              <a:gd name="T89" fmla="*/ 1216 h 1228"/>
              <a:gd name="T90" fmla="*/ 532 w 813"/>
              <a:gd name="T91" fmla="*/ 1216 h 1228"/>
              <a:gd name="T92" fmla="*/ 551 w 813"/>
              <a:gd name="T93" fmla="*/ 1185 h 1228"/>
              <a:gd name="T94" fmla="*/ 589 w 813"/>
              <a:gd name="T95" fmla="*/ 1066 h 1228"/>
              <a:gd name="T96" fmla="*/ 639 w 813"/>
              <a:gd name="T97" fmla="*/ 1012 h 1228"/>
              <a:gd name="T98" fmla="*/ 632 w 813"/>
              <a:gd name="T99" fmla="*/ 962 h 1228"/>
              <a:gd name="T100" fmla="*/ 662 w 813"/>
              <a:gd name="T101" fmla="*/ 943 h 1228"/>
              <a:gd name="T102" fmla="*/ 639 w 813"/>
              <a:gd name="T103" fmla="*/ 831 h 1228"/>
              <a:gd name="T104" fmla="*/ 601 w 813"/>
              <a:gd name="T105" fmla="*/ 669 h 1228"/>
              <a:gd name="T106" fmla="*/ 632 w 813"/>
              <a:gd name="T107" fmla="*/ 504 h 1228"/>
              <a:gd name="T108" fmla="*/ 732 w 813"/>
              <a:gd name="T109" fmla="*/ 408 h 1228"/>
              <a:gd name="T110" fmla="*/ 813 w 813"/>
              <a:gd name="T111" fmla="*/ 354 h 1228"/>
              <a:gd name="T112" fmla="*/ 782 w 813"/>
              <a:gd name="T113" fmla="*/ 338 h 1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1228">
                <a:moveTo>
                  <a:pt x="782" y="338"/>
                </a:moveTo>
                <a:lnTo>
                  <a:pt x="782" y="338"/>
                </a:lnTo>
                <a:lnTo>
                  <a:pt x="751" y="338"/>
                </a:lnTo>
                <a:lnTo>
                  <a:pt x="736" y="342"/>
                </a:lnTo>
                <a:lnTo>
                  <a:pt x="728" y="288"/>
                </a:lnTo>
                <a:lnTo>
                  <a:pt x="716" y="281"/>
                </a:lnTo>
                <a:lnTo>
                  <a:pt x="713" y="265"/>
                </a:lnTo>
                <a:lnTo>
                  <a:pt x="716" y="250"/>
                </a:lnTo>
                <a:lnTo>
                  <a:pt x="716" y="231"/>
                </a:lnTo>
                <a:lnTo>
                  <a:pt x="713" y="219"/>
                </a:lnTo>
                <a:lnTo>
                  <a:pt x="713" y="219"/>
                </a:lnTo>
                <a:lnTo>
                  <a:pt x="713" y="215"/>
                </a:lnTo>
                <a:lnTo>
                  <a:pt x="709" y="215"/>
                </a:lnTo>
                <a:lnTo>
                  <a:pt x="697" y="215"/>
                </a:lnTo>
                <a:lnTo>
                  <a:pt x="697" y="215"/>
                </a:lnTo>
                <a:lnTo>
                  <a:pt x="659" y="215"/>
                </a:lnTo>
                <a:lnTo>
                  <a:pt x="659" y="215"/>
                </a:lnTo>
                <a:lnTo>
                  <a:pt x="636" y="215"/>
                </a:lnTo>
                <a:lnTo>
                  <a:pt x="636" y="215"/>
                </a:lnTo>
                <a:lnTo>
                  <a:pt x="632" y="215"/>
                </a:lnTo>
                <a:lnTo>
                  <a:pt x="628" y="215"/>
                </a:lnTo>
                <a:lnTo>
                  <a:pt x="624" y="215"/>
                </a:lnTo>
                <a:lnTo>
                  <a:pt x="620" y="215"/>
                </a:lnTo>
                <a:lnTo>
                  <a:pt x="620" y="215"/>
                </a:lnTo>
                <a:lnTo>
                  <a:pt x="616" y="227"/>
                </a:lnTo>
                <a:lnTo>
                  <a:pt x="612" y="227"/>
                </a:lnTo>
                <a:lnTo>
                  <a:pt x="605" y="223"/>
                </a:lnTo>
                <a:lnTo>
                  <a:pt x="605" y="223"/>
                </a:lnTo>
                <a:lnTo>
                  <a:pt x="597" y="211"/>
                </a:lnTo>
                <a:lnTo>
                  <a:pt x="589" y="200"/>
                </a:lnTo>
                <a:lnTo>
                  <a:pt x="589" y="200"/>
                </a:lnTo>
                <a:lnTo>
                  <a:pt x="593" y="196"/>
                </a:lnTo>
                <a:lnTo>
                  <a:pt x="593" y="192"/>
                </a:lnTo>
                <a:lnTo>
                  <a:pt x="589" y="188"/>
                </a:lnTo>
                <a:lnTo>
                  <a:pt x="589" y="188"/>
                </a:lnTo>
                <a:lnTo>
                  <a:pt x="585" y="184"/>
                </a:lnTo>
                <a:lnTo>
                  <a:pt x="585" y="180"/>
                </a:lnTo>
                <a:lnTo>
                  <a:pt x="578" y="180"/>
                </a:lnTo>
                <a:lnTo>
                  <a:pt x="578" y="180"/>
                </a:lnTo>
                <a:lnTo>
                  <a:pt x="562" y="188"/>
                </a:lnTo>
                <a:lnTo>
                  <a:pt x="543" y="184"/>
                </a:lnTo>
                <a:lnTo>
                  <a:pt x="528" y="184"/>
                </a:lnTo>
                <a:lnTo>
                  <a:pt x="520" y="173"/>
                </a:lnTo>
                <a:lnTo>
                  <a:pt x="508" y="161"/>
                </a:lnTo>
                <a:lnTo>
                  <a:pt x="485" y="157"/>
                </a:lnTo>
                <a:lnTo>
                  <a:pt x="478" y="150"/>
                </a:lnTo>
                <a:lnTo>
                  <a:pt x="458" y="142"/>
                </a:lnTo>
                <a:lnTo>
                  <a:pt x="462" y="100"/>
                </a:lnTo>
                <a:lnTo>
                  <a:pt x="462" y="100"/>
                </a:lnTo>
                <a:lnTo>
                  <a:pt x="451" y="107"/>
                </a:lnTo>
                <a:lnTo>
                  <a:pt x="439" y="111"/>
                </a:lnTo>
                <a:lnTo>
                  <a:pt x="431" y="115"/>
                </a:lnTo>
                <a:lnTo>
                  <a:pt x="431" y="115"/>
                </a:lnTo>
                <a:lnTo>
                  <a:pt x="412" y="103"/>
                </a:lnTo>
                <a:lnTo>
                  <a:pt x="412" y="103"/>
                </a:lnTo>
                <a:lnTo>
                  <a:pt x="412" y="88"/>
                </a:lnTo>
                <a:lnTo>
                  <a:pt x="412" y="88"/>
                </a:lnTo>
                <a:lnTo>
                  <a:pt x="420" y="80"/>
                </a:lnTo>
                <a:lnTo>
                  <a:pt x="420" y="77"/>
                </a:lnTo>
                <a:lnTo>
                  <a:pt x="408" y="73"/>
                </a:lnTo>
                <a:lnTo>
                  <a:pt x="408" y="73"/>
                </a:lnTo>
                <a:lnTo>
                  <a:pt x="405" y="61"/>
                </a:lnTo>
                <a:lnTo>
                  <a:pt x="381" y="34"/>
                </a:lnTo>
                <a:lnTo>
                  <a:pt x="370" y="19"/>
                </a:lnTo>
                <a:lnTo>
                  <a:pt x="354" y="7"/>
                </a:lnTo>
                <a:lnTo>
                  <a:pt x="335" y="0"/>
                </a:lnTo>
                <a:lnTo>
                  <a:pt x="320" y="0"/>
                </a:lnTo>
                <a:lnTo>
                  <a:pt x="320" y="0"/>
                </a:lnTo>
                <a:lnTo>
                  <a:pt x="289" y="3"/>
                </a:lnTo>
                <a:lnTo>
                  <a:pt x="270" y="11"/>
                </a:lnTo>
                <a:lnTo>
                  <a:pt x="266" y="15"/>
                </a:lnTo>
                <a:lnTo>
                  <a:pt x="262" y="19"/>
                </a:lnTo>
                <a:lnTo>
                  <a:pt x="262" y="19"/>
                </a:lnTo>
                <a:lnTo>
                  <a:pt x="250" y="11"/>
                </a:lnTo>
                <a:lnTo>
                  <a:pt x="243" y="7"/>
                </a:lnTo>
                <a:lnTo>
                  <a:pt x="239" y="11"/>
                </a:lnTo>
                <a:lnTo>
                  <a:pt x="235" y="15"/>
                </a:lnTo>
                <a:lnTo>
                  <a:pt x="235" y="15"/>
                </a:lnTo>
                <a:lnTo>
                  <a:pt x="227" y="26"/>
                </a:lnTo>
                <a:lnTo>
                  <a:pt x="220" y="38"/>
                </a:lnTo>
                <a:lnTo>
                  <a:pt x="200" y="50"/>
                </a:lnTo>
                <a:lnTo>
                  <a:pt x="200" y="50"/>
                </a:lnTo>
                <a:lnTo>
                  <a:pt x="181" y="61"/>
                </a:lnTo>
                <a:lnTo>
                  <a:pt x="181" y="61"/>
                </a:lnTo>
                <a:lnTo>
                  <a:pt x="177" y="69"/>
                </a:lnTo>
                <a:lnTo>
                  <a:pt x="173" y="80"/>
                </a:lnTo>
                <a:lnTo>
                  <a:pt x="173" y="80"/>
                </a:lnTo>
                <a:lnTo>
                  <a:pt x="162" y="96"/>
                </a:lnTo>
                <a:lnTo>
                  <a:pt x="154" y="107"/>
                </a:lnTo>
                <a:lnTo>
                  <a:pt x="147" y="119"/>
                </a:lnTo>
                <a:lnTo>
                  <a:pt x="143" y="134"/>
                </a:lnTo>
                <a:lnTo>
                  <a:pt x="147" y="146"/>
                </a:lnTo>
                <a:lnTo>
                  <a:pt x="154" y="150"/>
                </a:lnTo>
                <a:lnTo>
                  <a:pt x="162" y="154"/>
                </a:lnTo>
                <a:lnTo>
                  <a:pt x="189" y="161"/>
                </a:lnTo>
                <a:lnTo>
                  <a:pt x="197" y="188"/>
                </a:lnTo>
                <a:lnTo>
                  <a:pt x="200" y="211"/>
                </a:lnTo>
                <a:lnTo>
                  <a:pt x="216" y="219"/>
                </a:lnTo>
                <a:lnTo>
                  <a:pt x="216" y="219"/>
                </a:lnTo>
                <a:lnTo>
                  <a:pt x="212" y="223"/>
                </a:lnTo>
                <a:lnTo>
                  <a:pt x="204" y="231"/>
                </a:lnTo>
                <a:lnTo>
                  <a:pt x="204" y="234"/>
                </a:lnTo>
                <a:lnTo>
                  <a:pt x="208" y="238"/>
                </a:lnTo>
                <a:lnTo>
                  <a:pt x="212" y="242"/>
                </a:lnTo>
                <a:lnTo>
                  <a:pt x="227" y="246"/>
                </a:lnTo>
                <a:lnTo>
                  <a:pt x="250" y="277"/>
                </a:lnTo>
                <a:lnTo>
                  <a:pt x="239" y="300"/>
                </a:lnTo>
                <a:lnTo>
                  <a:pt x="239" y="300"/>
                </a:lnTo>
                <a:lnTo>
                  <a:pt x="235" y="315"/>
                </a:lnTo>
                <a:lnTo>
                  <a:pt x="231" y="319"/>
                </a:lnTo>
                <a:lnTo>
                  <a:pt x="239" y="300"/>
                </a:lnTo>
                <a:lnTo>
                  <a:pt x="239" y="300"/>
                </a:lnTo>
                <a:lnTo>
                  <a:pt x="239" y="288"/>
                </a:lnTo>
                <a:lnTo>
                  <a:pt x="235" y="277"/>
                </a:lnTo>
                <a:lnTo>
                  <a:pt x="224" y="261"/>
                </a:lnTo>
                <a:lnTo>
                  <a:pt x="200" y="246"/>
                </a:lnTo>
                <a:lnTo>
                  <a:pt x="193" y="234"/>
                </a:lnTo>
                <a:lnTo>
                  <a:pt x="193" y="234"/>
                </a:lnTo>
                <a:lnTo>
                  <a:pt x="185" y="200"/>
                </a:lnTo>
                <a:lnTo>
                  <a:pt x="185" y="200"/>
                </a:lnTo>
                <a:lnTo>
                  <a:pt x="181" y="184"/>
                </a:lnTo>
                <a:lnTo>
                  <a:pt x="177" y="177"/>
                </a:lnTo>
                <a:lnTo>
                  <a:pt x="173" y="173"/>
                </a:lnTo>
                <a:lnTo>
                  <a:pt x="173" y="173"/>
                </a:lnTo>
                <a:lnTo>
                  <a:pt x="162" y="165"/>
                </a:lnTo>
                <a:lnTo>
                  <a:pt x="147" y="157"/>
                </a:lnTo>
                <a:lnTo>
                  <a:pt x="147" y="157"/>
                </a:lnTo>
                <a:lnTo>
                  <a:pt x="143" y="157"/>
                </a:lnTo>
                <a:lnTo>
                  <a:pt x="135" y="157"/>
                </a:lnTo>
                <a:lnTo>
                  <a:pt x="135" y="157"/>
                </a:lnTo>
                <a:lnTo>
                  <a:pt x="123" y="169"/>
                </a:lnTo>
                <a:lnTo>
                  <a:pt x="112" y="180"/>
                </a:lnTo>
                <a:lnTo>
                  <a:pt x="112" y="180"/>
                </a:lnTo>
                <a:lnTo>
                  <a:pt x="100" y="188"/>
                </a:lnTo>
                <a:lnTo>
                  <a:pt x="81" y="200"/>
                </a:lnTo>
                <a:lnTo>
                  <a:pt x="50" y="207"/>
                </a:lnTo>
                <a:lnTo>
                  <a:pt x="16" y="215"/>
                </a:lnTo>
                <a:lnTo>
                  <a:pt x="16" y="215"/>
                </a:lnTo>
                <a:lnTo>
                  <a:pt x="0" y="215"/>
                </a:lnTo>
                <a:lnTo>
                  <a:pt x="4" y="223"/>
                </a:lnTo>
                <a:lnTo>
                  <a:pt x="19" y="242"/>
                </a:lnTo>
                <a:lnTo>
                  <a:pt x="39" y="250"/>
                </a:lnTo>
                <a:lnTo>
                  <a:pt x="58" y="261"/>
                </a:lnTo>
                <a:lnTo>
                  <a:pt x="73" y="273"/>
                </a:lnTo>
                <a:lnTo>
                  <a:pt x="89" y="284"/>
                </a:lnTo>
                <a:lnTo>
                  <a:pt x="112" y="300"/>
                </a:lnTo>
                <a:lnTo>
                  <a:pt x="116" y="308"/>
                </a:lnTo>
                <a:lnTo>
                  <a:pt x="116" y="331"/>
                </a:lnTo>
                <a:lnTo>
                  <a:pt x="116" y="342"/>
                </a:lnTo>
                <a:lnTo>
                  <a:pt x="120" y="354"/>
                </a:lnTo>
                <a:lnTo>
                  <a:pt x="120" y="365"/>
                </a:lnTo>
                <a:lnTo>
                  <a:pt x="93" y="392"/>
                </a:lnTo>
                <a:lnTo>
                  <a:pt x="93" y="392"/>
                </a:lnTo>
                <a:lnTo>
                  <a:pt x="73" y="392"/>
                </a:lnTo>
                <a:lnTo>
                  <a:pt x="73" y="392"/>
                </a:lnTo>
                <a:lnTo>
                  <a:pt x="66" y="392"/>
                </a:lnTo>
                <a:lnTo>
                  <a:pt x="58" y="400"/>
                </a:lnTo>
                <a:lnTo>
                  <a:pt x="54" y="404"/>
                </a:lnTo>
                <a:lnTo>
                  <a:pt x="50" y="442"/>
                </a:lnTo>
                <a:lnTo>
                  <a:pt x="54" y="454"/>
                </a:lnTo>
                <a:lnTo>
                  <a:pt x="50" y="465"/>
                </a:lnTo>
                <a:lnTo>
                  <a:pt x="43" y="477"/>
                </a:lnTo>
                <a:lnTo>
                  <a:pt x="46" y="492"/>
                </a:lnTo>
                <a:lnTo>
                  <a:pt x="58" y="508"/>
                </a:lnTo>
                <a:lnTo>
                  <a:pt x="70" y="512"/>
                </a:lnTo>
                <a:lnTo>
                  <a:pt x="77" y="519"/>
                </a:lnTo>
                <a:lnTo>
                  <a:pt x="73" y="542"/>
                </a:lnTo>
                <a:lnTo>
                  <a:pt x="85" y="554"/>
                </a:lnTo>
                <a:lnTo>
                  <a:pt x="85" y="554"/>
                </a:lnTo>
                <a:lnTo>
                  <a:pt x="108" y="558"/>
                </a:lnTo>
                <a:lnTo>
                  <a:pt x="127" y="562"/>
                </a:lnTo>
                <a:lnTo>
                  <a:pt x="143" y="569"/>
                </a:lnTo>
                <a:lnTo>
                  <a:pt x="154" y="577"/>
                </a:lnTo>
                <a:lnTo>
                  <a:pt x="166" y="589"/>
                </a:lnTo>
                <a:lnTo>
                  <a:pt x="170" y="596"/>
                </a:lnTo>
                <a:lnTo>
                  <a:pt x="177" y="619"/>
                </a:lnTo>
                <a:lnTo>
                  <a:pt x="173" y="639"/>
                </a:lnTo>
                <a:lnTo>
                  <a:pt x="170" y="654"/>
                </a:lnTo>
                <a:lnTo>
                  <a:pt x="162" y="673"/>
                </a:lnTo>
                <a:lnTo>
                  <a:pt x="162" y="693"/>
                </a:lnTo>
                <a:lnTo>
                  <a:pt x="173" y="708"/>
                </a:lnTo>
                <a:lnTo>
                  <a:pt x="189" y="723"/>
                </a:lnTo>
                <a:lnTo>
                  <a:pt x="204" y="750"/>
                </a:lnTo>
                <a:lnTo>
                  <a:pt x="189" y="793"/>
                </a:lnTo>
                <a:lnTo>
                  <a:pt x="185" y="820"/>
                </a:lnTo>
                <a:lnTo>
                  <a:pt x="123" y="881"/>
                </a:lnTo>
                <a:lnTo>
                  <a:pt x="116" y="935"/>
                </a:lnTo>
                <a:lnTo>
                  <a:pt x="85" y="970"/>
                </a:lnTo>
                <a:lnTo>
                  <a:pt x="85" y="970"/>
                </a:lnTo>
                <a:lnTo>
                  <a:pt x="85" y="981"/>
                </a:lnTo>
                <a:lnTo>
                  <a:pt x="81" y="993"/>
                </a:lnTo>
                <a:lnTo>
                  <a:pt x="73" y="1016"/>
                </a:lnTo>
                <a:lnTo>
                  <a:pt x="73" y="1016"/>
                </a:lnTo>
                <a:lnTo>
                  <a:pt x="66" y="1028"/>
                </a:lnTo>
                <a:lnTo>
                  <a:pt x="54" y="1043"/>
                </a:lnTo>
                <a:lnTo>
                  <a:pt x="35" y="1058"/>
                </a:lnTo>
                <a:lnTo>
                  <a:pt x="35" y="1062"/>
                </a:lnTo>
                <a:lnTo>
                  <a:pt x="35" y="1062"/>
                </a:lnTo>
                <a:lnTo>
                  <a:pt x="46" y="1085"/>
                </a:lnTo>
                <a:lnTo>
                  <a:pt x="58" y="1105"/>
                </a:lnTo>
                <a:lnTo>
                  <a:pt x="70" y="1116"/>
                </a:lnTo>
                <a:lnTo>
                  <a:pt x="85" y="1124"/>
                </a:lnTo>
                <a:lnTo>
                  <a:pt x="100" y="1131"/>
                </a:lnTo>
                <a:lnTo>
                  <a:pt x="116" y="1135"/>
                </a:lnTo>
                <a:lnTo>
                  <a:pt x="147" y="1135"/>
                </a:lnTo>
                <a:lnTo>
                  <a:pt x="147" y="1135"/>
                </a:lnTo>
                <a:lnTo>
                  <a:pt x="177" y="1139"/>
                </a:lnTo>
                <a:lnTo>
                  <a:pt x="212" y="1151"/>
                </a:lnTo>
                <a:lnTo>
                  <a:pt x="247" y="1162"/>
                </a:lnTo>
                <a:lnTo>
                  <a:pt x="312" y="1166"/>
                </a:lnTo>
                <a:lnTo>
                  <a:pt x="312" y="1166"/>
                </a:lnTo>
                <a:lnTo>
                  <a:pt x="331" y="1185"/>
                </a:lnTo>
                <a:lnTo>
                  <a:pt x="347" y="1189"/>
                </a:lnTo>
                <a:lnTo>
                  <a:pt x="358" y="1189"/>
                </a:lnTo>
                <a:lnTo>
                  <a:pt x="366" y="1182"/>
                </a:lnTo>
                <a:lnTo>
                  <a:pt x="370" y="1174"/>
                </a:lnTo>
                <a:lnTo>
                  <a:pt x="374" y="1162"/>
                </a:lnTo>
                <a:lnTo>
                  <a:pt x="378" y="1151"/>
                </a:lnTo>
                <a:lnTo>
                  <a:pt x="416" y="1162"/>
                </a:lnTo>
                <a:lnTo>
                  <a:pt x="416" y="1162"/>
                </a:lnTo>
                <a:lnTo>
                  <a:pt x="428" y="1185"/>
                </a:lnTo>
                <a:lnTo>
                  <a:pt x="443" y="1197"/>
                </a:lnTo>
                <a:lnTo>
                  <a:pt x="455" y="1208"/>
                </a:lnTo>
                <a:lnTo>
                  <a:pt x="466" y="1212"/>
                </a:lnTo>
                <a:lnTo>
                  <a:pt x="474" y="1216"/>
                </a:lnTo>
                <a:lnTo>
                  <a:pt x="485" y="1212"/>
                </a:lnTo>
                <a:lnTo>
                  <a:pt x="501" y="1212"/>
                </a:lnTo>
                <a:lnTo>
                  <a:pt x="501" y="1212"/>
                </a:lnTo>
                <a:lnTo>
                  <a:pt x="516" y="1212"/>
                </a:lnTo>
                <a:lnTo>
                  <a:pt x="532" y="1216"/>
                </a:lnTo>
                <a:lnTo>
                  <a:pt x="547" y="1228"/>
                </a:lnTo>
                <a:lnTo>
                  <a:pt x="547" y="1228"/>
                </a:lnTo>
                <a:lnTo>
                  <a:pt x="547" y="1228"/>
                </a:lnTo>
                <a:lnTo>
                  <a:pt x="551" y="1220"/>
                </a:lnTo>
                <a:lnTo>
                  <a:pt x="551" y="1185"/>
                </a:lnTo>
                <a:lnTo>
                  <a:pt x="566" y="1151"/>
                </a:lnTo>
                <a:lnTo>
                  <a:pt x="574" y="1105"/>
                </a:lnTo>
                <a:lnTo>
                  <a:pt x="574" y="1105"/>
                </a:lnTo>
                <a:lnTo>
                  <a:pt x="582" y="1085"/>
                </a:lnTo>
                <a:lnTo>
                  <a:pt x="589" y="1066"/>
                </a:lnTo>
                <a:lnTo>
                  <a:pt x="609" y="1051"/>
                </a:lnTo>
                <a:lnTo>
                  <a:pt x="612" y="1028"/>
                </a:lnTo>
                <a:lnTo>
                  <a:pt x="616" y="1028"/>
                </a:lnTo>
                <a:lnTo>
                  <a:pt x="628" y="1020"/>
                </a:lnTo>
                <a:lnTo>
                  <a:pt x="639" y="1012"/>
                </a:lnTo>
                <a:lnTo>
                  <a:pt x="647" y="1004"/>
                </a:lnTo>
                <a:lnTo>
                  <a:pt x="636" y="989"/>
                </a:lnTo>
                <a:lnTo>
                  <a:pt x="624" y="974"/>
                </a:lnTo>
                <a:lnTo>
                  <a:pt x="624" y="962"/>
                </a:lnTo>
                <a:lnTo>
                  <a:pt x="632" y="962"/>
                </a:lnTo>
                <a:lnTo>
                  <a:pt x="632" y="962"/>
                </a:lnTo>
                <a:lnTo>
                  <a:pt x="639" y="958"/>
                </a:lnTo>
                <a:lnTo>
                  <a:pt x="647" y="958"/>
                </a:lnTo>
                <a:lnTo>
                  <a:pt x="655" y="951"/>
                </a:lnTo>
                <a:lnTo>
                  <a:pt x="662" y="943"/>
                </a:lnTo>
                <a:lnTo>
                  <a:pt x="666" y="931"/>
                </a:lnTo>
                <a:lnTo>
                  <a:pt x="666" y="912"/>
                </a:lnTo>
                <a:lnTo>
                  <a:pt x="659" y="889"/>
                </a:lnTo>
                <a:lnTo>
                  <a:pt x="659" y="889"/>
                </a:lnTo>
                <a:lnTo>
                  <a:pt x="639" y="831"/>
                </a:lnTo>
                <a:lnTo>
                  <a:pt x="628" y="777"/>
                </a:lnTo>
                <a:lnTo>
                  <a:pt x="616" y="723"/>
                </a:lnTo>
                <a:lnTo>
                  <a:pt x="616" y="723"/>
                </a:lnTo>
                <a:lnTo>
                  <a:pt x="609" y="700"/>
                </a:lnTo>
                <a:lnTo>
                  <a:pt x="601" y="669"/>
                </a:lnTo>
                <a:lnTo>
                  <a:pt x="601" y="635"/>
                </a:lnTo>
                <a:lnTo>
                  <a:pt x="601" y="592"/>
                </a:lnTo>
                <a:lnTo>
                  <a:pt x="612" y="550"/>
                </a:lnTo>
                <a:lnTo>
                  <a:pt x="620" y="527"/>
                </a:lnTo>
                <a:lnTo>
                  <a:pt x="632" y="504"/>
                </a:lnTo>
                <a:lnTo>
                  <a:pt x="647" y="485"/>
                </a:lnTo>
                <a:lnTo>
                  <a:pt x="666" y="465"/>
                </a:lnTo>
                <a:lnTo>
                  <a:pt x="666" y="465"/>
                </a:lnTo>
                <a:lnTo>
                  <a:pt x="701" y="431"/>
                </a:lnTo>
                <a:lnTo>
                  <a:pt x="732" y="408"/>
                </a:lnTo>
                <a:lnTo>
                  <a:pt x="755" y="392"/>
                </a:lnTo>
                <a:lnTo>
                  <a:pt x="774" y="381"/>
                </a:lnTo>
                <a:lnTo>
                  <a:pt x="793" y="377"/>
                </a:lnTo>
                <a:lnTo>
                  <a:pt x="797" y="377"/>
                </a:lnTo>
                <a:lnTo>
                  <a:pt x="813" y="354"/>
                </a:lnTo>
                <a:lnTo>
                  <a:pt x="813" y="354"/>
                </a:lnTo>
                <a:lnTo>
                  <a:pt x="805" y="346"/>
                </a:lnTo>
                <a:lnTo>
                  <a:pt x="797" y="338"/>
                </a:lnTo>
                <a:lnTo>
                  <a:pt x="782" y="338"/>
                </a:lnTo>
                <a:lnTo>
                  <a:pt x="782" y="338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8982075" y="403225"/>
            <a:ext cx="1527175" cy="1631950"/>
          </a:xfrm>
          <a:custGeom>
            <a:avLst/>
            <a:gdLst>
              <a:gd name="T0" fmla="*/ 920 w 962"/>
              <a:gd name="T1" fmla="*/ 458 h 1028"/>
              <a:gd name="T2" fmla="*/ 931 w 962"/>
              <a:gd name="T3" fmla="*/ 424 h 1028"/>
              <a:gd name="T4" fmla="*/ 920 w 962"/>
              <a:gd name="T5" fmla="*/ 374 h 1028"/>
              <a:gd name="T6" fmla="*/ 885 w 962"/>
              <a:gd name="T7" fmla="*/ 347 h 1028"/>
              <a:gd name="T8" fmla="*/ 828 w 962"/>
              <a:gd name="T9" fmla="*/ 327 h 1028"/>
              <a:gd name="T10" fmla="*/ 816 w 962"/>
              <a:gd name="T11" fmla="*/ 293 h 1028"/>
              <a:gd name="T12" fmla="*/ 808 w 962"/>
              <a:gd name="T13" fmla="*/ 250 h 1028"/>
              <a:gd name="T14" fmla="*/ 812 w 962"/>
              <a:gd name="T15" fmla="*/ 189 h 1028"/>
              <a:gd name="T16" fmla="*/ 824 w 962"/>
              <a:gd name="T17" fmla="*/ 177 h 1028"/>
              <a:gd name="T18" fmla="*/ 851 w 962"/>
              <a:gd name="T19" fmla="*/ 177 h 1028"/>
              <a:gd name="T20" fmla="*/ 870 w 962"/>
              <a:gd name="T21" fmla="*/ 127 h 1028"/>
              <a:gd name="T22" fmla="*/ 870 w 962"/>
              <a:gd name="T23" fmla="*/ 85 h 1028"/>
              <a:gd name="T24" fmla="*/ 812 w 962"/>
              <a:gd name="T25" fmla="*/ 46 h 1028"/>
              <a:gd name="T26" fmla="*/ 762 w 962"/>
              <a:gd name="T27" fmla="*/ 8 h 1028"/>
              <a:gd name="T28" fmla="*/ 708 w 962"/>
              <a:gd name="T29" fmla="*/ 4 h 1028"/>
              <a:gd name="T30" fmla="*/ 539 w 962"/>
              <a:gd name="T31" fmla="*/ 73 h 1028"/>
              <a:gd name="T32" fmla="*/ 493 w 962"/>
              <a:gd name="T33" fmla="*/ 104 h 1028"/>
              <a:gd name="T34" fmla="*/ 365 w 962"/>
              <a:gd name="T35" fmla="*/ 331 h 1028"/>
              <a:gd name="T36" fmla="*/ 342 w 962"/>
              <a:gd name="T37" fmla="*/ 343 h 1028"/>
              <a:gd name="T38" fmla="*/ 335 w 962"/>
              <a:gd name="T39" fmla="*/ 350 h 1028"/>
              <a:gd name="T40" fmla="*/ 339 w 962"/>
              <a:gd name="T41" fmla="*/ 401 h 1028"/>
              <a:gd name="T42" fmla="*/ 331 w 962"/>
              <a:gd name="T43" fmla="*/ 424 h 1028"/>
              <a:gd name="T44" fmla="*/ 304 w 962"/>
              <a:gd name="T45" fmla="*/ 462 h 1028"/>
              <a:gd name="T46" fmla="*/ 285 w 962"/>
              <a:gd name="T47" fmla="*/ 474 h 1028"/>
              <a:gd name="T48" fmla="*/ 277 w 962"/>
              <a:gd name="T49" fmla="*/ 481 h 1028"/>
              <a:gd name="T50" fmla="*/ 262 w 962"/>
              <a:gd name="T51" fmla="*/ 512 h 1028"/>
              <a:gd name="T52" fmla="*/ 242 w 962"/>
              <a:gd name="T53" fmla="*/ 535 h 1028"/>
              <a:gd name="T54" fmla="*/ 250 w 962"/>
              <a:gd name="T55" fmla="*/ 551 h 1028"/>
              <a:gd name="T56" fmla="*/ 235 w 962"/>
              <a:gd name="T57" fmla="*/ 562 h 1028"/>
              <a:gd name="T58" fmla="*/ 215 w 962"/>
              <a:gd name="T59" fmla="*/ 558 h 1028"/>
              <a:gd name="T60" fmla="*/ 185 w 962"/>
              <a:gd name="T61" fmla="*/ 562 h 1028"/>
              <a:gd name="T62" fmla="*/ 154 w 962"/>
              <a:gd name="T63" fmla="*/ 578 h 1028"/>
              <a:gd name="T64" fmla="*/ 154 w 962"/>
              <a:gd name="T65" fmla="*/ 612 h 1028"/>
              <a:gd name="T66" fmla="*/ 108 w 962"/>
              <a:gd name="T67" fmla="*/ 635 h 1028"/>
              <a:gd name="T68" fmla="*/ 84 w 962"/>
              <a:gd name="T69" fmla="*/ 689 h 1028"/>
              <a:gd name="T70" fmla="*/ 69 w 962"/>
              <a:gd name="T71" fmla="*/ 736 h 1028"/>
              <a:gd name="T72" fmla="*/ 0 w 962"/>
              <a:gd name="T73" fmla="*/ 832 h 1028"/>
              <a:gd name="T74" fmla="*/ 65 w 962"/>
              <a:gd name="T75" fmla="*/ 905 h 1028"/>
              <a:gd name="T76" fmla="*/ 104 w 962"/>
              <a:gd name="T77" fmla="*/ 943 h 1028"/>
              <a:gd name="T78" fmla="*/ 211 w 962"/>
              <a:gd name="T79" fmla="*/ 993 h 1028"/>
              <a:gd name="T80" fmla="*/ 238 w 962"/>
              <a:gd name="T81" fmla="*/ 1020 h 1028"/>
              <a:gd name="T82" fmla="*/ 273 w 962"/>
              <a:gd name="T83" fmla="*/ 1028 h 1028"/>
              <a:gd name="T84" fmla="*/ 342 w 962"/>
              <a:gd name="T85" fmla="*/ 1005 h 1028"/>
              <a:gd name="T86" fmla="*/ 358 w 962"/>
              <a:gd name="T87" fmla="*/ 974 h 1028"/>
              <a:gd name="T88" fmla="*/ 400 w 962"/>
              <a:gd name="T89" fmla="*/ 982 h 1028"/>
              <a:gd name="T90" fmla="*/ 481 w 962"/>
              <a:gd name="T91" fmla="*/ 1013 h 1028"/>
              <a:gd name="T92" fmla="*/ 585 w 962"/>
              <a:gd name="T93" fmla="*/ 947 h 1028"/>
              <a:gd name="T94" fmla="*/ 600 w 962"/>
              <a:gd name="T95" fmla="*/ 928 h 1028"/>
              <a:gd name="T96" fmla="*/ 631 w 962"/>
              <a:gd name="T97" fmla="*/ 928 h 1028"/>
              <a:gd name="T98" fmla="*/ 658 w 962"/>
              <a:gd name="T99" fmla="*/ 878 h 1028"/>
              <a:gd name="T100" fmla="*/ 674 w 962"/>
              <a:gd name="T101" fmla="*/ 874 h 1028"/>
              <a:gd name="T102" fmla="*/ 727 w 962"/>
              <a:gd name="T103" fmla="*/ 859 h 1028"/>
              <a:gd name="T104" fmla="*/ 785 w 962"/>
              <a:gd name="T105" fmla="*/ 847 h 1028"/>
              <a:gd name="T106" fmla="*/ 816 w 962"/>
              <a:gd name="T107" fmla="*/ 820 h 1028"/>
              <a:gd name="T108" fmla="*/ 839 w 962"/>
              <a:gd name="T109" fmla="*/ 778 h 1028"/>
              <a:gd name="T110" fmla="*/ 874 w 962"/>
              <a:gd name="T111" fmla="*/ 720 h 1028"/>
              <a:gd name="T112" fmla="*/ 947 w 962"/>
              <a:gd name="T113" fmla="*/ 578 h 1028"/>
              <a:gd name="T114" fmla="*/ 931 w 962"/>
              <a:gd name="T115" fmla="*/ 493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62" h="1028">
                <a:moveTo>
                  <a:pt x="931" y="493"/>
                </a:moveTo>
                <a:lnTo>
                  <a:pt x="920" y="478"/>
                </a:lnTo>
                <a:lnTo>
                  <a:pt x="920" y="458"/>
                </a:lnTo>
                <a:lnTo>
                  <a:pt x="920" y="458"/>
                </a:lnTo>
                <a:lnTo>
                  <a:pt x="928" y="439"/>
                </a:lnTo>
                <a:lnTo>
                  <a:pt x="931" y="424"/>
                </a:lnTo>
                <a:lnTo>
                  <a:pt x="935" y="404"/>
                </a:lnTo>
                <a:lnTo>
                  <a:pt x="928" y="381"/>
                </a:lnTo>
                <a:lnTo>
                  <a:pt x="920" y="374"/>
                </a:lnTo>
                <a:lnTo>
                  <a:pt x="912" y="362"/>
                </a:lnTo>
                <a:lnTo>
                  <a:pt x="901" y="354"/>
                </a:lnTo>
                <a:lnTo>
                  <a:pt x="885" y="347"/>
                </a:lnTo>
                <a:lnTo>
                  <a:pt x="866" y="343"/>
                </a:lnTo>
                <a:lnTo>
                  <a:pt x="843" y="339"/>
                </a:lnTo>
                <a:lnTo>
                  <a:pt x="828" y="327"/>
                </a:lnTo>
                <a:lnTo>
                  <a:pt x="835" y="304"/>
                </a:lnTo>
                <a:lnTo>
                  <a:pt x="828" y="297"/>
                </a:lnTo>
                <a:lnTo>
                  <a:pt x="816" y="293"/>
                </a:lnTo>
                <a:lnTo>
                  <a:pt x="804" y="277"/>
                </a:lnTo>
                <a:lnTo>
                  <a:pt x="801" y="262"/>
                </a:lnTo>
                <a:lnTo>
                  <a:pt x="808" y="250"/>
                </a:lnTo>
                <a:lnTo>
                  <a:pt x="812" y="239"/>
                </a:lnTo>
                <a:lnTo>
                  <a:pt x="808" y="227"/>
                </a:lnTo>
                <a:lnTo>
                  <a:pt x="812" y="189"/>
                </a:lnTo>
                <a:lnTo>
                  <a:pt x="812" y="189"/>
                </a:lnTo>
                <a:lnTo>
                  <a:pt x="816" y="185"/>
                </a:lnTo>
                <a:lnTo>
                  <a:pt x="824" y="177"/>
                </a:lnTo>
                <a:lnTo>
                  <a:pt x="828" y="177"/>
                </a:lnTo>
                <a:lnTo>
                  <a:pt x="828" y="177"/>
                </a:lnTo>
                <a:lnTo>
                  <a:pt x="851" y="177"/>
                </a:lnTo>
                <a:lnTo>
                  <a:pt x="878" y="150"/>
                </a:lnTo>
                <a:lnTo>
                  <a:pt x="878" y="139"/>
                </a:lnTo>
                <a:lnTo>
                  <a:pt x="870" y="127"/>
                </a:lnTo>
                <a:lnTo>
                  <a:pt x="870" y="116"/>
                </a:lnTo>
                <a:lnTo>
                  <a:pt x="874" y="93"/>
                </a:lnTo>
                <a:lnTo>
                  <a:pt x="870" y="85"/>
                </a:lnTo>
                <a:lnTo>
                  <a:pt x="847" y="69"/>
                </a:lnTo>
                <a:lnTo>
                  <a:pt x="828" y="58"/>
                </a:lnTo>
                <a:lnTo>
                  <a:pt x="812" y="46"/>
                </a:lnTo>
                <a:lnTo>
                  <a:pt x="797" y="35"/>
                </a:lnTo>
                <a:lnTo>
                  <a:pt x="777" y="27"/>
                </a:lnTo>
                <a:lnTo>
                  <a:pt x="762" y="8"/>
                </a:lnTo>
                <a:lnTo>
                  <a:pt x="758" y="0"/>
                </a:lnTo>
                <a:lnTo>
                  <a:pt x="758" y="0"/>
                </a:lnTo>
                <a:lnTo>
                  <a:pt x="708" y="4"/>
                </a:lnTo>
                <a:lnTo>
                  <a:pt x="708" y="4"/>
                </a:lnTo>
                <a:lnTo>
                  <a:pt x="635" y="35"/>
                </a:lnTo>
                <a:lnTo>
                  <a:pt x="539" y="73"/>
                </a:lnTo>
                <a:lnTo>
                  <a:pt x="539" y="73"/>
                </a:lnTo>
                <a:lnTo>
                  <a:pt x="516" y="89"/>
                </a:lnTo>
                <a:lnTo>
                  <a:pt x="493" y="104"/>
                </a:lnTo>
                <a:lnTo>
                  <a:pt x="473" y="127"/>
                </a:lnTo>
                <a:lnTo>
                  <a:pt x="392" y="266"/>
                </a:lnTo>
                <a:lnTo>
                  <a:pt x="365" y="331"/>
                </a:lnTo>
                <a:lnTo>
                  <a:pt x="350" y="339"/>
                </a:lnTo>
                <a:lnTo>
                  <a:pt x="350" y="339"/>
                </a:lnTo>
                <a:lnTo>
                  <a:pt x="342" y="343"/>
                </a:lnTo>
                <a:lnTo>
                  <a:pt x="339" y="347"/>
                </a:lnTo>
                <a:lnTo>
                  <a:pt x="335" y="350"/>
                </a:lnTo>
                <a:lnTo>
                  <a:pt x="335" y="350"/>
                </a:lnTo>
                <a:lnTo>
                  <a:pt x="339" y="362"/>
                </a:lnTo>
                <a:lnTo>
                  <a:pt x="342" y="370"/>
                </a:lnTo>
                <a:lnTo>
                  <a:pt x="339" y="401"/>
                </a:lnTo>
                <a:lnTo>
                  <a:pt x="339" y="401"/>
                </a:lnTo>
                <a:lnTo>
                  <a:pt x="331" y="424"/>
                </a:lnTo>
                <a:lnTo>
                  <a:pt x="331" y="424"/>
                </a:lnTo>
                <a:lnTo>
                  <a:pt x="327" y="435"/>
                </a:lnTo>
                <a:lnTo>
                  <a:pt x="315" y="447"/>
                </a:lnTo>
                <a:lnTo>
                  <a:pt x="304" y="462"/>
                </a:lnTo>
                <a:lnTo>
                  <a:pt x="296" y="466"/>
                </a:lnTo>
                <a:lnTo>
                  <a:pt x="296" y="466"/>
                </a:lnTo>
                <a:lnTo>
                  <a:pt x="285" y="474"/>
                </a:lnTo>
                <a:lnTo>
                  <a:pt x="277" y="478"/>
                </a:lnTo>
                <a:lnTo>
                  <a:pt x="277" y="481"/>
                </a:lnTo>
                <a:lnTo>
                  <a:pt x="277" y="481"/>
                </a:lnTo>
                <a:lnTo>
                  <a:pt x="269" y="497"/>
                </a:lnTo>
                <a:lnTo>
                  <a:pt x="262" y="512"/>
                </a:lnTo>
                <a:lnTo>
                  <a:pt x="262" y="512"/>
                </a:lnTo>
                <a:lnTo>
                  <a:pt x="250" y="524"/>
                </a:lnTo>
                <a:lnTo>
                  <a:pt x="242" y="535"/>
                </a:lnTo>
                <a:lnTo>
                  <a:pt x="242" y="535"/>
                </a:lnTo>
                <a:lnTo>
                  <a:pt x="246" y="543"/>
                </a:lnTo>
                <a:lnTo>
                  <a:pt x="250" y="547"/>
                </a:lnTo>
                <a:lnTo>
                  <a:pt x="250" y="551"/>
                </a:lnTo>
                <a:lnTo>
                  <a:pt x="250" y="551"/>
                </a:lnTo>
                <a:lnTo>
                  <a:pt x="238" y="558"/>
                </a:lnTo>
                <a:lnTo>
                  <a:pt x="235" y="562"/>
                </a:lnTo>
                <a:lnTo>
                  <a:pt x="231" y="562"/>
                </a:lnTo>
                <a:lnTo>
                  <a:pt x="231" y="562"/>
                </a:lnTo>
                <a:lnTo>
                  <a:pt x="215" y="558"/>
                </a:lnTo>
                <a:lnTo>
                  <a:pt x="200" y="558"/>
                </a:lnTo>
                <a:lnTo>
                  <a:pt x="200" y="558"/>
                </a:lnTo>
                <a:lnTo>
                  <a:pt x="185" y="562"/>
                </a:lnTo>
                <a:lnTo>
                  <a:pt x="173" y="566"/>
                </a:lnTo>
                <a:lnTo>
                  <a:pt x="161" y="574"/>
                </a:lnTo>
                <a:lnTo>
                  <a:pt x="154" y="578"/>
                </a:lnTo>
                <a:lnTo>
                  <a:pt x="154" y="578"/>
                </a:lnTo>
                <a:lnTo>
                  <a:pt x="154" y="612"/>
                </a:lnTo>
                <a:lnTo>
                  <a:pt x="154" y="612"/>
                </a:lnTo>
                <a:lnTo>
                  <a:pt x="134" y="620"/>
                </a:lnTo>
                <a:lnTo>
                  <a:pt x="108" y="635"/>
                </a:lnTo>
                <a:lnTo>
                  <a:pt x="108" y="635"/>
                </a:lnTo>
                <a:lnTo>
                  <a:pt x="100" y="647"/>
                </a:lnTo>
                <a:lnTo>
                  <a:pt x="92" y="666"/>
                </a:lnTo>
                <a:lnTo>
                  <a:pt x="84" y="689"/>
                </a:lnTo>
                <a:lnTo>
                  <a:pt x="84" y="689"/>
                </a:lnTo>
                <a:lnTo>
                  <a:pt x="81" y="705"/>
                </a:lnTo>
                <a:lnTo>
                  <a:pt x="69" y="736"/>
                </a:lnTo>
                <a:lnTo>
                  <a:pt x="42" y="778"/>
                </a:lnTo>
                <a:lnTo>
                  <a:pt x="23" y="805"/>
                </a:lnTo>
                <a:lnTo>
                  <a:pt x="0" y="832"/>
                </a:lnTo>
                <a:lnTo>
                  <a:pt x="0" y="832"/>
                </a:lnTo>
                <a:lnTo>
                  <a:pt x="38" y="870"/>
                </a:lnTo>
                <a:lnTo>
                  <a:pt x="65" y="905"/>
                </a:lnTo>
                <a:lnTo>
                  <a:pt x="88" y="940"/>
                </a:lnTo>
                <a:lnTo>
                  <a:pt x="104" y="943"/>
                </a:lnTo>
                <a:lnTo>
                  <a:pt x="104" y="943"/>
                </a:lnTo>
                <a:lnTo>
                  <a:pt x="154" y="963"/>
                </a:lnTo>
                <a:lnTo>
                  <a:pt x="188" y="982"/>
                </a:lnTo>
                <a:lnTo>
                  <a:pt x="211" y="993"/>
                </a:lnTo>
                <a:lnTo>
                  <a:pt x="211" y="993"/>
                </a:lnTo>
                <a:lnTo>
                  <a:pt x="223" y="1005"/>
                </a:lnTo>
                <a:lnTo>
                  <a:pt x="238" y="1020"/>
                </a:lnTo>
                <a:lnTo>
                  <a:pt x="250" y="1024"/>
                </a:lnTo>
                <a:lnTo>
                  <a:pt x="262" y="1028"/>
                </a:lnTo>
                <a:lnTo>
                  <a:pt x="273" y="1028"/>
                </a:lnTo>
                <a:lnTo>
                  <a:pt x="281" y="1024"/>
                </a:lnTo>
                <a:lnTo>
                  <a:pt x="319" y="1017"/>
                </a:lnTo>
                <a:lnTo>
                  <a:pt x="342" y="1005"/>
                </a:lnTo>
                <a:lnTo>
                  <a:pt x="342" y="978"/>
                </a:lnTo>
                <a:lnTo>
                  <a:pt x="342" y="978"/>
                </a:lnTo>
                <a:lnTo>
                  <a:pt x="358" y="974"/>
                </a:lnTo>
                <a:lnTo>
                  <a:pt x="358" y="974"/>
                </a:lnTo>
                <a:lnTo>
                  <a:pt x="369" y="978"/>
                </a:lnTo>
                <a:lnTo>
                  <a:pt x="400" y="982"/>
                </a:lnTo>
                <a:lnTo>
                  <a:pt x="439" y="993"/>
                </a:lnTo>
                <a:lnTo>
                  <a:pt x="458" y="1001"/>
                </a:lnTo>
                <a:lnTo>
                  <a:pt x="481" y="1013"/>
                </a:lnTo>
                <a:lnTo>
                  <a:pt x="516" y="1013"/>
                </a:lnTo>
                <a:lnTo>
                  <a:pt x="585" y="947"/>
                </a:lnTo>
                <a:lnTo>
                  <a:pt x="585" y="947"/>
                </a:lnTo>
                <a:lnTo>
                  <a:pt x="589" y="940"/>
                </a:lnTo>
                <a:lnTo>
                  <a:pt x="597" y="932"/>
                </a:lnTo>
                <a:lnTo>
                  <a:pt x="600" y="928"/>
                </a:lnTo>
                <a:lnTo>
                  <a:pt x="600" y="928"/>
                </a:lnTo>
                <a:lnTo>
                  <a:pt x="631" y="928"/>
                </a:lnTo>
                <a:lnTo>
                  <a:pt x="631" y="928"/>
                </a:lnTo>
                <a:lnTo>
                  <a:pt x="639" y="916"/>
                </a:lnTo>
                <a:lnTo>
                  <a:pt x="647" y="901"/>
                </a:lnTo>
                <a:lnTo>
                  <a:pt x="658" y="878"/>
                </a:lnTo>
                <a:lnTo>
                  <a:pt x="658" y="878"/>
                </a:lnTo>
                <a:lnTo>
                  <a:pt x="674" y="874"/>
                </a:lnTo>
                <a:lnTo>
                  <a:pt x="674" y="874"/>
                </a:lnTo>
                <a:lnTo>
                  <a:pt x="697" y="874"/>
                </a:lnTo>
                <a:lnTo>
                  <a:pt x="697" y="874"/>
                </a:lnTo>
                <a:lnTo>
                  <a:pt x="727" y="859"/>
                </a:lnTo>
                <a:lnTo>
                  <a:pt x="754" y="851"/>
                </a:lnTo>
                <a:lnTo>
                  <a:pt x="770" y="847"/>
                </a:lnTo>
                <a:lnTo>
                  <a:pt x="785" y="847"/>
                </a:lnTo>
                <a:lnTo>
                  <a:pt x="785" y="847"/>
                </a:lnTo>
                <a:lnTo>
                  <a:pt x="801" y="836"/>
                </a:lnTo>
                <a:lnTo>
                  <a:pt x="816" y="820"/>
                </a:lnTo>
                <a:lnTo>
                  <a:pt x="831" y="801"/>
                </a:lnTo>
                <a:lnTo>
                  <a:pt x="831" y="801"/>
                </a:lnTo>
                <a:lnTo>
                  <a:pt x="839" y="778"/>
                </a:lnTo>
                <a:lnTo>
                  <a:pt x="843" y="766"/>
                </a:lnTo>
                <a:lnTo>
                  <a:pt x="843" y="755"/>
                </a:lnTo>
                <a:lnTo>
                  <a:pt x="874" y="720"/>
                </a:lnTo>
                <a:lnTo>
                  <a:pt x="881" y="666"/>
                </a:lnTo>
                <a:lnTo>
                  <a:pt x="939" y="605"/>
                </a:lnTo>
                <a:lnTo>
                  <a:pt x="947" y="578"/>
                </a:lnTo>
                <a:lnTo>
                  <a:pt x="962" y="535"/>
                </a:lnTo>
                <a:lnTo>
                  <a:pt x="947" y="508"/>
                </a:lnTo>
                <a:lnTo>
                  <a:pt x="931" y="49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9629775" y="1876425"/>
            <a:ext cx="1417638" cy="2506663"/>
          </a:xfrm>
          <a:custGeom>
            <a:avLst/>
            <a:gdLst>
              <a:gd name="T0" fmla="*/ 878 w 893"/>
              <a:gd name="T1" fmla="*/ 73 h 1579"/>
              <a:gd name="T2" fmla="*/ 832 w 893"/>
              <a:gd name="T3" fmla="*/ 69 h 1579"/>
              <a:gd name="T4" fmla="*/ 789 w 893"/>
              <a:gd name="T5" fmla="*/ 54 h 1579"/>
              <a:gd name="T6" fmla="*/ 724 w 893"/>
              <a:gd name="T7" fmla="*/ 8 h 1579"/>
              <a:gd name="T8" fmla="*/ 704 w 893"/>
              <a:gd name="T9" fmla="*/ 46 h 1579"/>
              <a:gd name="T10" fmla="*/ 597 w 893"/>
              <a:gd name="T11" fmla="*/ 19 h 1579"/>
              <a:gd name="T12" fmla="*/ 535 w 893"/>
              <a:gd name="T13" fmla="*/ 4 h 1579"/>
              <a:gd name="T14" fmla="*/ 504 w 893"/>
              <a:gd name="T15" fmla="*/ 73 h 1579"/>
              <a:gd name="T16" fmla="*/ 377 w 893"/>
              <a:gd name="T17" fmla="*/ 223 h 1579"/>
              <a:gd name="T18" fmla="*/ 350 w 893"/>
              <a:gd name="T19" fmla="*/ 266 h 1579"/>
              <a:gd name="T20" fmla="*/ 377 w 893"/>
              <a:gd name="T21" fmla="*/ 297 h 1579"/>
              <a:gd name="T22" fmla="*/ 381 w 893"/>
              <a:gd name="T23" fmla="*/ 343 h 1579"/>
              <a:gd name="T24" fmla="*/ 339 w 893"/>
              <a:gd name="T25" fmla="*/ 427 h 1579"/>
              <a:gd name="T26" fmla="*/ 335 w 893"/>
              <a:gd name="T27" fmla="*/ 543 h 1579"/>
              <a:gd name="T28" fmla="*/ 316 w 893"/>
              <a:gd name="T29" fmla="*/ 597 h 1579"/>
              <a:gd name="T30" fmla="*/ 258 w 893"/>
              <a:gd name="T31" fmla="*/ 720 h 1579"/>
              <a:gd name="T32" fmla="*/ 254 w 893"/>
              <a:gd name="T33" fmla="*/ 762 h 1579"/>
              <a:gd name="T34" fmla="*/ 285 w 893"/>
              <a:gd name="T35" fmla="*/ 793 h 1579"/>
              <a:gd name="T36" fmla="*/ 258 w 893"/>
              <a:gd name="T37" fmla="*/ 913 h 1579"/>
              <a:gd name="T38" fmla="*/ 215 w 893"/>
              <a:gd name="T39" fmla="*/ 963 h 1579"/>
              <a:gd name="T40" fmla="*/ 185 w 893"/>
              <a:gd name="T41" fmla="*/ 990 h 1579"/>
              <a:gd name="T42" fmla="*/ 162 w 893"/>
              <a:gd name="T43" fmla="*/ 1040 h 1579"/>
              <a:gd name="T44" fmla="*/ 108 w 893"/>
              <a:gd name="T45" fmla="*/ 1047 h 1579"/>
              <a:gd name="T46" fmla="*/ 54 w 893"/>
              <a:gd name="T47" fmla="*/ 1117 h 1579"/>
              <a:gd name="T48" fmla="*/ 46 w 893"/>
              <a:gd name="T49" fmla="*/ 1163 h 1579"/>
              <a:gd name="T50" fmla="*/ 42 w 893"/>
              <a:gd name="T51" fmla="*/ 1224 h 1579"/>
              <a:gd name="T52" fmla="*/ 15 w 893"/>
              <a:gd name="T53" fmla="*/ 1244 h 1579"/>
              <a:gd name="T54" fmla="*/ 8 w 893"/>
              <a:gd name="T55" fmla="*/ 1274 h 1579"/>
              <a:gd name="T56" fmla="*/ 58 w 893"/>
              <a:gd name="T57" fmla="*/ 1321 h 1579"/>
              <a:gd name="T58" fmla="*/ 61 w 893"/>
              <a:gd name="T59" fmla="*/ 1336 h 1579"/>
              <a:gd name="T60" fmla="*/ 85 w 893"/>
              <a:gd name="T61" fmla="*/ 1367 h 1579"/>
              <a:gd name="T62" fmla="*/ 108 w 893"/>
              <a:gd name="T63" fmla="*/ 1398 h 1579"/>
              <a:gd name="T64" fmla="*/ 138 w 893"/>
              <a:gd name="T65" fmla="*/ 1409 h 1579"/>
              <a:gd name="T66" fmla="*/ 173 w 893"/>
              <a:gd name="T67" fmla="*/ 1421 h 1579"/>
              <a:gd name="T68" fmla="*/ 189 w 893"/>
              <a:gd name="T69" fmla="*/ 1432 h 1579"/>
              <a:gd name="T70" fmla="*/ 227 w 893"/>
              <a:gd name="T71" fmla="*/ 1448 h 1579"/>
              <a:gd name="T72" fmla="*/ 242 w 893"/>
              <a:gd name="T73" fmla="*/ 1502 h 1579"/>
              <a:gd name="T74" fmla="*/ 300 w 893"/>
              <a:gd name="T75" fmla="*/ 1571 h 1579"/>
              <a:gd name="T76" fmla="*/ 331 w 893"/>
              <a:gd name="T77" fmla="*/ 1579 h 1579"/>
              <a:gd name="T78" fmla="*/ 369 w 893"/>
              <a:gd name="T79" fmla="*/ 1540 h 1579"/>
              <a:gd name="T80" fmla="*/ 412 w 893"/>
              <a:gd name="T81" fmla="*/ 1436 h 1579"/>
              <a:gd name="T82" fmla="*/ 450 w 893"/>
              <a:gd name="T83" fmla="*/ 1325 h 1579"/>
              <a:gd name="T84" fmla="*/ 489 w 893"/>
              <a:gd name="T85" fmla="*/ 1259 h 1579"/>
              <a:gd name="T86" fmla="*/ 493 w 893"/>
              <a:gd name="T87" fmla="*/ 1232 h 1579"/>
              <a:gd name="T88" fmla="*/ 512 w 893"/>
              <a:gd name="T89" fmla="*/ 1182 h 1579"/>
              <a:gd name="T90" fmla="*/ 562 w 893"/>
              <a:gd name="T91" fmla="*/ 1182 h 1579"/>
              <a:gd name="T92" fmla="*/ 585 w 893"/>
              <a:gd name="T93" fmla="*/ 1128 h 1579"/>
              <a:gd name="T94" fmla="*/ 593 w 893"/>
              <a:gd name="T95" fmla="*/ 1047 h 1579"/>
              <a:gd name="T96" fmla="*/ 620 w 893"/>
              <a:gd name="T97" fmla="*/ 982 h 1579"/>
              <a:gd name="T98" fmla="*/ 670 w 893"/>
              <a:gd name="T99" fmla="*/ 782 h 1579"/>
              <a:gd name="T100" fmla="*/ 693 w 893"/>
              <a:gd name="T101" fmla="*/ 666 h 1579"/>
              <a:gd name="T102" fmla="*/ 712 w 893"/>
              <a:gd name="T103" fmla="*/ 547 h 1579"/>
              <a:gd name="T104" fmla="*/ 739 w 893"/>
              <a:gd name="T105" fmla="*/ 470 h 1579"/>
              <a:gd name="T106" fmla="*/ 716 w 893"/>
              <a:gd name="T107" fmla="*/ 366 h 1579"/>
              <a:gd name="T108" fmla="*/ 758 w 893"/>
              <a:gd name="T109" fmla="*/ 285 h 1579"/>
              <a:gd name="T110" fmla="*/ 774 w 893"/>
              <a:gd name="T111" fmla="*/ 266 h 1579"/>
              <a:gd name="T112" fmla="*/ 770 w 893"/>
              <a:gd name="T113" fmla="*/ 231 h 1579"/>
              <a:gd name="T114" fmla="*/ 828 w 893"/>
              <a:gd name="T115" fmla="*/ 181 h 1579"/>
              <a:gd name="T116" fmla="*/ 870 w 893"/>
              <a:gd name="T117" fmla="*/ 127 h 1579"/>
              <a:gd name="T118" fmla="*/ 882 w 893"/>
              <a:gd name="T119" fmla="*/ 100 h 1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93" h="1579">
                <a:moveTo>
                  <a:pt x="893" y="85"/>
                </a:moveTo>
                <a:lnTo>
                  <a:pt x="893" y="85"/>
                </a:lnTo>
                <a:lnTo>
                  <a:pt x="893" y="85"/>
                </a:lnTo>
                <a:lnTo>
                  <a:pt x="878" y="73"/>
                </a:lnTo>
                <a:lnTo>
                  <a:pt x="866" y="69"/>
                </a:lnTo>
                <a:lnTo>
                  <a:pt x="851" y="69"/>
                </a:lnTo>
                <a:lnTo>
                  <a:pt x="851" y="69"/>
                </a:lnTo>
                <a:lnTo>
                  <a:pt x="832" y="69"/>
                </a:lnTo>
                <a:lnTo>
                  <a:pt x="824" y="73"/>
                </a:lnTo>
                <a:lnTo>
                  <a:pt x="812" y="69"/>
                </a:lnTo>
                <a:lnTo>
                  <a:pt x="801" y="65"/>
                </a:lnTo>
                <a:lnTo>
                  <a:pt x="789" y="54"/>
                </a:lnTo>
                <a:lnTo>
                  <a:pt x="778" y="42"/>
                </a:lnTo>
                <a:lnTo>
                  <a:pt x="762" y="19"/>
                </a:lnTo>
                <a:lnTo>
                  <a:pt x="724" y="8"/>
                </a:lnTo>
                <a:lnTo>
                  <a:pt x="724" y="8"/>
                </a:lnTo>
                <a:lnTo>
                  <a:pt x="724" y="19"/>
                </a:lnTo>
                <a:lnTo>
                  <a:pt x="720" y="31"/>
                </a:lnTo>
                <a:lnTo>
                  <a:pt x="716" y="39"/>
                </a:lnTo>
                <a:lnTo>
                  <a:pt x="704" y="46"/>
                </a:lnTo>
                <a:lnTo>
                  <a:pt x="693" y="46"/>
                </a:lnTo>
                <a:lnTo>
                  <a:pt x="678" y="42"/>
                </a:lnTo>
                <a:lnTo>
                  <a:pt x="658" y="23"/>
                </a:lnTo>
                <a:lnTo>
                  <a:pt x="597" y="19"/>
                </a:lnTo>
                <a:lnTo>
                  <a:pt x="597" y="19"/>
                </a:lnTo>
                <a:lnTo>
                  <a:pt x="577" y="12"/>
                </a:lnTo>
                <a:lnTo>
                  <a:pt x="535" y="0"/>
                </a:lnTo>
                <a:lnTo>
                  <a:pt x="535" y="4"/>
                </a:lnTo>
                <a:lnTo>
                  <a:pt x="535" y="4"/>
                </a:lnTo>
                <a:lnTo>
                  <a:pt x="531" y="23"/>
                </a:lnTo>
                <a:lnTo>
                  <a:pt x="523" y="39"/>
                </a:lnTo>
                <a:lnTo>
                  <a:pt x="504" y="73"/>
                </a:lnTo>
                <a:lnTo>
                  <a:pt x="481" y="104"/>
                </a:lnTo>
                <a:lnTo>
                  <a:pt x="435" y="154"/>
                </a:lnTo>
                <a:lnTo>
                  <a:pt x="377" y="223"/>
                </a:lnTo>
                <a:lnTo>
                  <a:pt x="377" y="223"/>
                </a:lnTo>
                <a:lnTo>
                  <a:pt x="358" y="239"/>
                </a:lnTo>
                <a:lnTo>
                  <a:pt x="354" y="246"/>
                </a:lnTo>
                <a:lnTo>
                  <a:pt x="350" y="254"/>
                </a:lnTo>
                <a:lnTo>
                  <a:pt x="350" y="266"/>
                </a:lnTo>
                <a:lnTo>
                  <a:pt x="354" y="277"/>
                </a:lnTo>
                <a:lnTo>
                  <a:pt x="362" y="285"/>
                </a:lnTo>
                <a:lnTo>
                  <a:pt x="377" y="297"/>
                </a:lnTo>
                <a:lnTo>
                  <a:pt x="377" y="297"/>
                </a:lnTo>
                <a:lnTo>
                  <a:pt x="385" y="308"/>
                </a:lnTo>
                <a:lnTo>
                  <a:pt x="389" y="320"/>
                </a:lnTo>
                <a:lnTo>
                  <a:pt x="389" y="331"/>
                </a:lnTo>
                <a:lnTo>
                  <a:pt x="381" y="343"/>
                </a:lnTo>
                <a:lnTo>
                  <a:pt x="369" y="362"/>
                </a:lnTo>
                <a:lnTo>
                  <a:pt x="362" y="366"/>
                </a:lnTo>
                <a:lnTo>
                  <a:pt x="350" y="381"/>
                </a:lnTo>
                <a:lnTo>
                  <a:pt x="339" y="427"/>
                </a:lnTo>
                <a:lnTo>
                  <a:pt x="316" y="501"/>
                </a:lnTo>
                <a:lnTo>
                  <a:pt x="316" y="501"/>
                </a:lnTo>
                <a:lnTo>
                  <a:pt x="331" y="524"/>
                </a:lnTo>
                <a:lnTo>
                  <a:pt x="335" y="543"/>
                </a:lnTo>
                <a:lnTo>
                  <a:pt x="335" y="562"/>
                </a:lnTo>
                <a:lnTo>
                  <a:pt x="331" y="578"/>
                </a:lnTo>
                <a:lnTo>
                  <a:pt x="323" y="589"/>
                </a:lnTo>
                <a:lnTo>
                  <a:pt x="316" y="597"/>
                </a:lnTo>
                <a:lnTo>
                  <a:pt x="308" y="605"/>
                </a:lnTo>
                <a:lnTo>
                  <a:pt x="292" y="655"/>
                </a:lnTo>
                <a:lnTo>
                  <a:pt x="266" y="685"/>
                </a:lnTo>
                <a:lnTo>
                  <a:pt x="258" y="720"/>
                </a:lnTo>
                <a:lnTo>
                  <a:pt x="258" y="720"/>
                </a:lnTo>
                <a:lnTo>
                  <a:pt x="250" y="739"/>
                </a:lnTo>
                <a:lnTo>
                  <a:pt x="250" y="751"/>
                </a:lnTo>
                <a:lnTo>
                  <a:pt x="254" y="762"/>
                </a:lnTo>
                <a:lnTo>
                  <a:pt x="258" y="774"/>
                </a:lnTo>
                <a:lnTo>
                  <a:pt x="277" y="789"/>
                </a:lnTo>
                <a:lnTo>
                  <a:pt x="285" y="793"/>
                </a:lnTo>
                <a:lnTo>
                  <a:pt x="285" y="793"/>
                </a:lnTo>
                <a:lnTo>
                  <a:pt x="285" y="828"/>
                </a:lnTo>
                <a:lnTo>
                  <a:pt x="281" y="859"/>
                </a:lnTo>
                <a:lnTo>
                  <a:pt x="269" y="886"/>
                </a:lnTo>
                <a:lnTo>
                  <a:pt x="258" y="913"/>
                </a:lnTo>
                <a:lnTo>
                  <a:pt x="246" y="932"/>
                </a:lnTo>
                <a:lnTo>
                  <a:pt x="235" y="947"/>
                </a:lnTo>
                <a:lnTo>
                  <a:pt x="223" y="959"/>
                </a:lnTo>
                <a:lnTo>
                  <a:pt x="215" y="963"/>
                </a:lnTo>
                <a:lnTo>
                  <a:pt x="215" y="963"/>
                </a:lnTo>
                <a:lnTo>
                  <a:pt x="208" y="966"/>
                </a:lnTo>
                <a:lnTo>
                  <a:pt x="196" y="974"/>
                </a:lnTo>
                <a:lnTo>
                  <a:pt x="185" y="990"/>
                </a:lnTo>
                <a:lnTo>
                  <a:pt x="177" y="1013"/>
                </a:lnTo>
                <a:lnTo>
                  <a:pt x="177" y="1013"/>
                </a:lnTo>
                <a:lnTo>
                  <a:pt x="169" y="1032"/>
                </a:lnTo>
                <a:lnTo>
                  <a:pt x="162" y="1040"/>
                </a:lnTo>
                <a:lnTo>
                  <a:pt x="154" y="1043"/>
                </a:lnTo>
                <a:lnTo>
                  <a:pt x="150" y="1043"/>
                </a:lnTo>
                <a:lnTo>
                  <a:pt x="108" y="1047"/>
                </a:lnTo>
                <a:lnTo>
                  <a:pt x="108" y="1047"/>
                </a:lnTo>
                <a:lnTo>
                  <a:pt x="85" y="1067"/>
                </a:lnTo>
                <a:lnTo>
                  <a:pt x="65" y="1086"/>
                </a:lnTo>
                <a:lnTo>
                  <a:pt x="58" y="1101"/>
                </a:lnTo>
                <a:lnTo>
                  <a:pt x="54" y="1117"/>
                </a:lnTo>
                <a:lnTo>
                  <a:pt x="58" y="1128"/>
                </a:lnTo>
                <a:lnTo>
                  <a:pt x="58" y="1136"/>
                </a:lnTo>
                <a:lnTo>
                  <a:pt x="65" y="1140"/>
                </a:lnTo>
                <a:lnTo>
                  <a:pt x="46" y="1163"/>
                </a:lnTo>
                <a:lnTo>
                  <a:pt x="46" y="1163"/>
                </a:lnTo>
                <a:lnTo>
                  <a:pt x="61" y="1205"/>
                </a:lnTo>
                <a:lnTo>
                  <a:pt x="46" y="1224"/>
                </a:lnTo>
                <a:lnTo>
                  <a:pt x="42" y="1224"/>
                </a:lnTo>
                <a:lnTo>
                  <a:pt x="27" y="1232"/>
                </a:lnTo>
                <a:lnTo>
                  <a:pt x="23" y="1240"/>
                </a:lnTo>
                <a:lnTo>
                  <a:pt x="15" y="1244"/>
                </a:lnTo>
                <a:lnTo>
                  <a:pt x="15" y="1244"/>
                </a:lnTo>
                <a:lnTo>
                  <a:pt x="4" y="1248"/>
                </a:lnTo>
                <a:lnTo>
                  <a:pt x="0" y="1255"/>
                </a:lnTo>
                <a:lnTo>
                  <a:pt x="0" y="1267"/>
                </a:lnTo>
                <a:lnTo>
                  <a:pt x="8" y="1274"/>
                </a:lnTo>
                <a:lnTo>
                  <a:pt x="8" y="1274"/>
                </a:lnTo>
                <a:lnTo>
                  <a:pt x="38" y="1298"/>
                </a:lnTo>
                <a:lnTo>
                  <a:pt x="58" y="1313"/>
                </a:lnTo>
                <a:lnTo>
                  <a:pt x="58" y="1321"/>
                </a:lnTo>
                <a:lnTo>
                  <a:pt x="54" y="1321"/>
                </a:lnTo>
                <a:lnTo>
                  <a:pt x="54" y="1321"/>
                </a:lnTo>
                <a:lnTo>
                  <a:pt x="61" y="1336"/>
                </a:lnTo>
                <a:lnTo>
                  <a:pt x="61" y="1336"/>
                </a:lnTo>
                <a:lnTo>
                  <a:pt x="73" y="1348"/>
                </a:lnTo>
                <a:lnTo>
                  <a:pt x="73" y="1348"/>
                </a:lnTo>
                <a:lnTo>
                  <a:pt x="85" y="1367"/>
                </a:lnTo>
                <a:lnTo>
                  <a:pt x="85" y="1367"/>
                </a:lnTo>
                <a:lnTo>
                  <a:pt x="96" y="1386"/>
                </a:lnTo>
                <a:lnTo>
                  <a:pt x="96" y="1386"/>
                </a:lnTo>
                <a:lnTo>
                  <a:pt x="104" y="1394"/>
                </a:lnTo>
                <a:lnTo>
                  <a:pt x="108" y="1398"/>
                </a:lnTo>
                <a:lnTo>
                  <a:pt x="108" y="1398"/>
                </a:lnTo>
                <a:lnTo>
                  <a:pt x="131" y="1405"/>
                </a:lnTo>
                <a:lnTo>
                  <a:pt x="131" y="1405"/>
                </a:lnTo>
                <a:lnTo>
                  <a:pt x="138" y="1409"/>
                </a:lnTo>
                <a:lnTo>
                  <a:pt x="162" y="1417"/>
                </a:lnTo>
                <a:lnTo>
                  <a:pt x="162" y="1417"/>
                </a:lnTo>
                <a:lnTo>
                  <a:pt x="169" y="1417"/>
                </a:lnTo>
                <a:lnTo>
                  <a:pt x="173" y="1421"/>
                </a:lnTo>
                <a:lnTo>
                  <a:pt x="173" y="1425"/>
                </a:lnTo>
                <a:lnTo>
                  <a:pt x="173" y="1428"/>
                </a:lnTo>
                <a:lnTo>
                  <a:pt x="173" y="1428"/>
                </a:lnTo>
                <a:lnTo>
                  <a:pt x="189" y="1432"/>
                </a:lnTo>
                <a:lnTo>
                  <a:pt x="212" y="1436"/>
                </a:lnTo>
                <a:lnTo>
                  <a:pt x="212" y="1436"/>
                </a:lnTo>
                <a:lnTo>
                  <a:pt x="219" y="1440"/>
                </a:lnTo>
                <a:lnTo>
                  <a:pt x="227" y="1448"/>
                </a:lnTo>
                <a:lnTo>
                  <a:pt x="235" y="1463"/>
                </a:lnTo>
                <a:lnTo>
                  <a:pt x="235" y="1463"/>
                </a:lnTo>
                <a:lnTo>
                  <a:pt x="242" y="1502"/>
                </a:lnTo>
                <a:lnTo>
                  <a:pt x="242" y="1502"/>
                </a:lnTo>
                <a:lnTo>
                  <a:pt x="250" y="1517"/>
                </a:lnTo>
                <a:lnTo>
                  <a:pt x="262" y="1532"/>
                </a:lnTo>
                <a:lnTo>
                  <a:pt x="262" y="1532"/>
                </a:lnTo>
                <a:lnTo>
                  <a:pt x="300" y="1571"/>
                </a:lnTo>
                <a:lnTo>
                  <a:pt x="300" y="1571"/>
                </a:lnTo>
                <a:lnTo>
                  <a:pt x="308" y="1579"/>
                </a:lnTo>
                <a:lnTo>
                  <a:pt x="319" y="1579"/>
                </a:lnTo>
                <a:lnTo>
                  <a:pt x="331" y="1579"/>
                </a:lnTo>
                <a:lnTo>
                  <a:pt x="339" y="1575"/>
                </a:lnTo>
                <a:lnTo>
                  <a:pt x="358" y="1559"/>
                </a:lnTo>
                <a:lnTo>
                  <a:pt x="366" y="1548"/>
                </a:lnTo>
                <a:lnTo>
                  <a:pt x="369" y="1540"/>
                </a:lnTo>
                <a:lnTo>
                  <a:pt x="369" y="1540"/>
                </a:lnTo>
                <a:lnTo>
                  <a:pt x="377" y="1513"/>
                </a:lnTo>
                <a:lnTo>
                  <a:pt x="393" y="1479"/>
                </a:lnTo>
                <a:lnTo>
                  <a:pt x="412" y="1436"/>
                </a:lnTo>
                <a:lnTo>
                  <a:pt x="420" y="1421"/>
                </a:lnTo>
                <a:lnTo>
                  <a:pt x="439" y="1367"/>
                </a:lnTo>
                <a:lnTo>
                  <a:pt x="439" y="1367"/>
                </a:lnTo>
                <a:lnTo>
                  <a:pt x="450" y="1325"/>
                </a:lnTo>
                <a:lnTo>
                  <a:pt x="466" y="1294"/>
                </a:lnTo>
                <a:lnTo>
                  <a:pt x="481" y="1271"/>
                </a:lnTo>
                <a:lnTo>
                  <a:pt x="481" y="1271"/>
                </a:lnTo>
                <a:lnTo>
                  <a:pt x="489" y="1259"/>
                </a:lnTo>
                <a:lnTo>
                  <a:pt x="493" y="1248"/>
                </a:lnTo>
                <a:lnTo>
                  <a:pt x="497" y="1236"/>
                </a:lnTo>
                <a:lnTo>
                  <a:pt x="493" y="1232"/>
                </a:lnTo>
                <a:lnTo>
                  <a:pt x="493" y="1232"/>
                </a:lnTo>
                <a:lnTo>
                  <a:pt x="477" y="1228"/>
                </a:lnTo>
                <a:lnTo>
                  <a:pt x="497" y="1190"/>
                </a:lnTo>
                <a:lnTo>
                  <a:pt x="497" y="1190"/>
                </a:lnTo>
                <a:lnTo>
                  <a:pt x="512" y="1182"/>
                </a:lnTo>
                <a:lnTo>
                  <a:pt x="523" y="1174"/>
                </a:lnTo>
                <a:lnTo>
                  <a:pt x="535" y="1174"/>
                </a:lnTo>
                <a:lnTo>
                  <a:pt x="547" y="1174"/>
                </a:lnTo>
                <a:lnTo>
                  <a:pt x="562" y="1182"/>
                </a:lnTo>
                <a:lnTo>
                  <a:pt x="570" y="1186"/>
                </a:lnTo>
                <a:lnTo>
                  <a:pt x="570" y="1182"/>
                </a:lnTo>
                <a:lnTo>
                  <a:pt x="589" y="1151"/>
                </a:lnTo>
                <a:lnTo>
                  <a:pt x="585" y="1128"/>
                </a:lnTo>
                <a:lnTo>
                  <a:pt x="600" y="1117"/>
                </a:lnTo>
                <a:lnTo>
                  <a:pt x="604" y="1101"/>
                </a:lnTo>
                <a:lnTo>
                  <a:pt x="589" y="1086"/>
                </a:lnTo>
                <a:lnTo>
                  <a:pt x="593" y="1047"/>
                </a:lnTo>
                <a:lnTo>
                  <a:pt x="600" y="1036"/>
                </a:lnTo>
                <a:lnTo>
                  <a:pt x="600" y="1017"/>
                </a:lnTo>
                <a:lnTo>
                  <a:pt x="616" y="997"/>
                </a:lnTo>
                <a:lnTo>
                  <a:pt x="620" y="982"/>
                </a:lnTo>
                <a:lnTo>
                  <a:pt x="624" y="916"/>
                </a:lnTo>
                <a:lnTo>
                  <a:pt x="639" y="886"/>
                </a:lnTo>
                <a:lnTo>
                  <a:pt x="643" y="820"/>
                </a:lnTo>
                <a:lnTo>
                  <a:pt x="670" y="782"/>
                </a:lnTo>
                <a:lnTo>
                  <a:pt x="670" y="716"/>
                </a:lnTo>
                <a:lnTo>
                  <a:pt x="670" y="716"/>
                </a:lnTo>
                <a:lnTo>
                  <a:pt x="678" y="701"/>
                </a:lnTo>
                <a:lnTo>
                  <a:pt x="693" y="666"/>
                </a:lnTo>
                <a:lnTo>
                  <a:pt x="701" y="643"/>
                </a:lnTo>
                <a:lnTo>
                  <a:pt x="708" y="612"/>
                </a:lnTo>
                <a:lnTo>
                  <a:pt x="712" y="581"/>
                </a:lnTo>
                <a:lnTo>
                  <a:pt x="712" y="547"/>
                </a:lnTo>
                <a:lnTo>
                  <a:pt x="712" y="535"/>
                </a:lnTo>
                <a:lnTo>
                  <a:pt x="701" y="516"/>
                </a:lnTo>
                <a:lnTo>
                  <a:pt x="704" y="501"/>
                </a:lnTo>
                <a:lnTo>
                  <a:pt x="739" y="470"/>
                </a:lnTo>
                <a:lnTo>
                  <a:pt x="751" y="443"/>
                </a:lnTo>
                <a:lnTo>
                  <a:pt x="739" y="431"/>
                </a:lnTo>
                <a:lnTo>
                  <a:pt x="716" y="397"/>
                </a:lnTo>
                <a:lnTo>
                  <a:pt x="716" y="366"/>
                </a:lnTo>
                <a:lnTo>
                  <a:pt x="751" y="327"/>
                </a:lnTo>
                <a:lnTo>
                  <a:pt x="774" y="312"/>
                </a:lnTo>
                <a:lnTo>
                  <a:pt x="774" y="297"/>
                </a:lnTo>
                <a:lnTo>
                  <a:pt x="758" y="285"/>
                </a:lnTo>
                <a:lnTo>
                  <a:pt x="774" y="281"/>
                </a:lnTo>
                <a:lnTo>
                  <a:pt x="778" y="273"/>
                </a:lnTo>
                <a:lnTo>
                  <a:pt x="778" y="273"/>
                </a:lnTo>
                <a:lnTo>
                  <a:pt x="774" y="266"/>
                </a:lnTo>
                <a:lnTo>
                  <a:pt x="770" y="258"/>
                </a:lnTo>
                <a:lnTo>
                  <a:pt x="770" y="258"/>
                </a:lnTo>
                <a:lnTo>
                  <a:pt x="770" y="231"/>
                </a:lnTo>
                <a:lnTo>
                  <a:pt x="770" y="231"/>
                </a:lnTo>
                <a:lnTo>
                  <a:pt x="778" y="219"/>
                </a:lnTo>
                <a:lnTo>
                  <a:pt x="781" y="212"/>
                </a:lnTo>
                <a:lnTo>
                  <a:pt x="805" y="200"/>
                </a:lnTo>
                <a:lnTo>
                  <a:pt x="828" y="181"/>
                </a:lnTo>
                <a:lnTo>
                  <a:pt x="847" y="166"/>
                </a:lnTo>
                <a:lnTo>
                  <a:pt x="847" y="166"/>
                </a:lnTo>
                <a:lnTo>
                  <a:pt x="862" y="146"/>
                </a:lnTo>
                <a:lnTo>
                  <a:pt x="870" y="127"/>
                </a:lnTo>
                <a:lnTo>
                  <a:pt x="874" y="116"/>
                </a:lnTo>
                <a:lnTo>
                  <a:pt x="874" y="116"/>
                </a:lnTo>
                <a:lnTo>
                  <a:pt x="874" y="112"/>
                </a:lnTo>
                <a:lnTo>
                  <a:pt x="882" y="100"/>
                </a:lnTo>
                <a:lnTo>
                  <a:pt x="893" y="85"/>
                </a:lnTo>
                <a:lnTo>
                  <a:pt x="893" y="85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8315325" y="1724025"/>
            <a:ext cx="2163763" cy="1998663"/>
          </a:xfrm>
          <a:custGeom>
            <a:avLst/>
            <a:gdLst>
              <a:gd name="T0" fmla="*/ 1321 w 1363"/>
              <a:gd name="T1" fmla="*/ 88 h 1259"/>
              <a:gd name="T2" fmla="*/ 1259 w 1363"/>
              <a:gd name="T3" fmla="*/ 77 h 1259"/>
              <a:gd name="T4" fmla="*/ 1213 w 1363"/>
              <a:gd name="T5" fmla="*/ 15 h 1259"/>
              <a:gd name="T6" fmla="*/ 1171 w 1363"/>
              <a:gd name="T7" fmla="*/ 19 h 1259"/>
              <a:gd name="T8" fmla="*/ 1090 w 1363"/>
              <a:gd name="T9" fmla="*/ 42 h 1259"/>
              <a:gd name="T10" fmla="*/ 1063 w 1363"/>
              <a:gd name="T11" fmla="*/ 69 h 1259"/>
              <a:gd name="T12" fmla="*/ 1020 w 1363"/>
              <a:gd name="T13" fmla="*/ 96 h 1259"/>
              <a:gd name="T14" fmla="*/ 1005 w 1363"/>
              <a:gd name="T15" fmla="*/ 115 h 1259"/>
              <a:gd name="T16" fmla="*/ 878 w 1363"/>
              <a:gd name="T17" fmla="*/ 169 h 1259"/>
              <a:gd name="T18" fmla="*/ 774 w 1363"/>
              <a:gd name="T19" fmla="*/ 142 h 1259"/>
              <a:gd name="T20" fmla="*/ 739 w 1363"/>
              <a:gd name="T21" fmla="*/ 185 h 1259"/>
              <a:gd name="T22" fmla="*/ 678 w 1363"/>
              <a:gd name="T23" fmla="*/ 196 h 1259"/>
              <a:gd name="T24" fmla="*/ 628 w 1363"/>
              <a:gd name="T25" fmla="*/ 161 h 1259"/>
              <a:gd name="T26" fmla="*/ 524 w 1363"/>
              <a:gd name="T27" fmla="*/ 111 h 1259"/>
              <a:gd name="T28" fmla="*/ 458 w 1363"/>
              <a:gd name="T29" fmla="*/ 42 h 1259"/>
              <a:gd name="T30" fmla="*/ 320 w 1363"/>
              <a:gd name="T31" fmla="*/ 188 h 1259"/>
              <a:gd name="T32" fmla="*/ 216 w 1363"/>
              <a:gd name="T33" fmla="*/ 377 h 1259"/>
              <a:gd name="T34" fmla="*/ 196 w 1363"/>
              <a:gd name="T35" fmla="*/ 408 h 1259"/>
              <a:gd name="T36" fmla="*/ 169 w 1363"/>
              <a:gd name="T37" fmla="*/ 458 h 1259"/>
              <a:gd name="T38" fmla="*/ 108 w 1363"/>
              <a:gd name="T39" fmla="*/ 508 h 1259"/>
              <a:gd name="T40" fmla="*/ 92 w 1363"/>
              <a:gd name="T41" fmla="*/ 573 h 1259"/>
              <a:gd name="T42" fmla="*/ 54 w 1363"/>
              <a:gd name="T43" fmla="*/ 643 h 1259"/>
              <a:gd name="T44" fmla="*/ 0 w 1363"/>
              <a:gd name="T45" fmla="*/ 727 h 1259"/>
              <a:gd name="T46" fmla="*/ 19 w 1363"/>
              <a:gd name="T47" fmla="*/ 770 h 1259"/>
              <a:gd name="T48" fmla="*/ 19 w 1363"/>
              <a:gd name="T49" fmla="*/ 774 h 1259"/>
              <a:gd name="T50" fmla="*/ 96 w 1363"/>
              <a:gd name="T51" fmla="*/ 770 h 1259"/>
              <a:gd name="T52" fmla="*/ 231 w 1363"/>
              <a:gd name="T53" fmla="*/ 793 h 1259"/>
              <a:gd name="T54" fmla="*/ 412 w 1363"/>
              <a:gd name="T55" fmla="*/ 816 h 1259"/>
              <a:gd name="T56" fmla="*/ 443 w 1363"/>
              <a:gd name="T57" fmla="*/ 831 h 1259"/>
              <a:gd name="T58" fmla="*/ 427 w 1363"/>
              <a:gd name="T59" fmla="*/ 889 h 1259"/>
              <a:gd name="T60" fmla="*/ 435 w 1363"/>
              <a:gd name="T61" fmla="*/ 947 h 1259"/>
              <a:gd name="T62" fmla="*/ 427 w 1363"/>
              <a:gd name="T63" fmla="*/ 1012 h 1259"/>
              <a:gd name="T64" fmla="*/ 454 w 1363"/>
              <a:gd name="T65" fmla="*/ 1032 h 1259"/>
              <a:gd name="T66" fmla="*/ 531 w 1363"/>
              <a:gd name="T67" fmla="*/ 1032 h 1259"/>
              <a:gd name="T68" fmla="*/ 574 w 1363"/>
              <a:gd name="T69" fmla="*/ 1028 h 1259"/>
              <a:gd name="T70" fmla="*/ 635 w 1363"/>
              <a:gd name="T71" fmla="*/ 1059 h 1259"/>
              <a:gd name="T72" fmla="*/ 639 w 1363"/>
              <a:gd name="T73" fmla="*/ 1089 h 1259"/>
              <a:gd name="T74" fmla="*/ 628 w 1363"/>
              <a:gd name="T75" fmla="*/ 1136 h 1259"/>
              <a:gd name="T76" fmla="*/ 658 w 1363"/>
              <a:gd name="T77" fmla="*/ 1205 h 1259"/>
              <a:gd name="T78" fmla="*/ 697 w 1363"/>
              <a:gd name="T79" fmla="*/ 1213 h 1259"/>
              <a:gd name="T80" fmla="*/ 797 w 1363"/>
              <a:gd name="T81" fmla="*/ 1220 h 1259"/>
              <a:gd name="T82" fmla="*/ 820 w 1363"/>
              <a:gd name="T83" fmla="*/ 1232 h 1259"/>
              <a:gd name="T84" fmla="*/ 893 w 1363"/>
              <a:gd name="T85" fmla="*/ 1236 h 1259"/>
              <a:gd name="T86" fmla="*/ 882 w 1363"/>
              <a:gd name="T87" fmla="*/ 1213 h 1259"/>
              <a:gd name="T88" fmla="*/ 936 w 1363"/>
              <a:gd name="T89" fmla="*/ 1143 h 1259"/>
              <a:gd name="T90" fmla="*/ 990 w 1363"/>
              <a:gd name="T91" fmla="*/ 1136 h 1259"/>
              <a:gd name="T92" fmla="*/ 1013 w 1363"/>
              <a:gd name="T93" fmla="*/ 1086 h 1259"/>
              <a:gd name="T94" fmla="*/ 1043 w 1363"/>
              <a:gd name="T95" fmla="*/ 1059 h 1259"/>
              <a:gd name="T96" fmla="*/ 1086 w 1363"/>
              <a:gd name="T97" fmla="*/ 1009 h 1259"/>
              <a:gd name="T98" fmla="*/ 1113 w 1363"/>
              <a:gd name="T99" fmla="*/ 889 h 1259"/>
              <a:gd name="T100" fmla="*/ 1082 w 1363"/>
              <a:gd name="T101" fmla="*/ 858 h 1259"/>
              <a:gd name="T102" fmla="*/ 1094 w 1363"/>
              <a:gd name="T103" fmla="*/ 781 h 1259"/>
              <a:gd name="T104" fmla="*/ 1144 w 1363"/>
              <a:gd name="T105" fmla="*/ 693 h 1259"/>
              <a:gd name="T106" fmla="*/ 1163 w 1363"/>
              <a:gd name="T107" fmla="*/ 639 h 1259"/>
              <a:gd name="T108" fmla="*/ 1178 w 1363"/>
              <a:gd name="T109" fmla="*/ 477 h 1259"/>
              <a:gd name="T110" fmla="*/ 1209 w 1363"/>
              <a:gd name="T111" fmla="*/ 439 h 1259"/>
              <a:gd name="T112" fmla="*/ 1205 w 1363"/>
              <a:gd name="T113" fmla="*/ 393 h 1259"/>
              <a:gd name="T114" fmla="*/ 1178 w 1363"/>
              <a:gd name="T115" fmla="*/ 362 h 1259"/>
              <a:gd name="T116" fmla="*/ 1205 w 1363"/>
              <a:gd name="T117" fmla="*/ 319 h 1259"/>
              <a:gd name="T118" fmla="*/ 1332 w 1363"/>
              <a:gd name="T119" fmla="*/ 165 h 1259"/>
              <a:gd name="T120" fmla="*/ 1363 w 1363"/>
              <a:gd name="T121" fmla="*/ 96 h 1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63" h="1259">
                <a:moveTo>
                  <a:pt x="1363" y="96"/>
                </a:moveTo>
                <a:lnTo>
                  <a:pt x="1363" y="96"/>
                </a:lnTo>
                <a:lnTo>
                  <a:pt x="1344" y="92"/>
                </a:lnTo>
                <a:lnTo>
                  <a:pt x="1321" y="88"/>
                </a:lnTo>
                <a:lnTo>
                  <a:pt x="1321" y="88"/>
                </a:lnTo>
                <a:lnTo>
                  <a:pt x="1290" y="88"/>
                </a:lnTo>
                <a:lnTo>
                  <a:pt x="1274" y="84"/>
                </a:lnTo>
                <a:lnTo>
                  <a:pt x="1259" y="77"/>
                </a:lnTo>
                <a:lnTo>
                  <a:pt x="1248" y="69"/>
                </a:lnTo>
                <a:lnTo>
                  <a:pt x="1232" y="58"/>
                </a:lnTo>
                <a:lnTo>
                  <a:pt x="1221" y="38"/>
                </a:lnTo>
                <a:lnTo>
                  <a:pt x="1213" y="15"/>
                </a:lnTo>
                <a:lnTo>
                  <a:pt x="1201" y="15"/>
                </a:lnTo>
                <a:lnTo>
                  <a:pt x="1201" y="15"/>
                </a:lnTo>
                <a:lnTo>
                  <a:pt x="1186" y="15"/>
                </a:lnTo>
                <a:lnTo>
                  <a:pt x="1171" y="19"/>
                </a:lnTo>
                <a:lnTo>
                  <a:pt x="1144" y="27"/>
                </a:lnTo>
                <a:lnTo>
                  <a:pt x="1117" y="42"/>
                </a:lnTo>
                <a:lnTo>
                  <a:pt x="1117" y="42"/>
                </a:lnTo>
                <a:lnTo>
                  <a:pt x="1090" y="42"/>
                </a:lnTo>
                <a:lnTo>
                  <a:pt x="1090" y="42"/>
                </a:lnTo>
                <a:lnTo>
                  <a:pt x="1074" y="46"/>
                </a:lnTo>
                <a:lnTo>
                  <a:pt x="1074" y="46"/>
                </a:lnTo>
                <a:lnTo>
                  <a:pt x="1063" y="69"/>
                </a:lnTo>
                <a:lnTo>
                  <a:pt x="1055" y="84"/>
                </a:lnTo>
                <a:lnTo>
                  <a:pt x="1051" y="96"/>
                </a:lnTo>
                <a:lnTo>
                  <a:pt x="1051" y="96"/>
                </a:lnTo>
                <a:lnTo>
                  <a:pt x="1020" y="96"/>
                </a:lnTo>
                <a:lnTo>
                  <a:pt x="1020" y="96"/>
                </a:lnTo>
                <a:lnTo>
                  <a:pt x="1013" y="100"/>
                </a:lnTo>
                <a:lnTo>
                  <a:pt x="1009" y="108"/>
                </a:lnTo>
                <a:lnTo>
                  <a:pt x="1005" y="115"/>
                </a:lnTo>
                <a:lnTo>
                  <a:pt x="932" y="181"/>
                </a:lnTo>
                <a:lnTo>
                  <a:pt x="897" y="181"/>
                </a:lnTo>
                <a:lnTo>
                  <a:pt x="897" y="181"/>
                </a:lnTo>
                <a:lnTo>
                  <a:pt x="878" y="169"/>
                </a:lnTo>
                <a:lnTo>
                  <a:pt x="859" y="161"/>
                </a:lnTo>
                <a:lnTo>
                  <a:pt x="820" y="150"/>
                </a:lnTo>
                <a:lnTo>
                  <a:pt x="789" y="146"/>
                </a:lnTo>
                <a:lnTo>
                  <a:pt x="774" y="142"/>
                </a:lnTo>
                <a:lnTo>
                  <a:pt x="774" y="142"/>
                </a:lnTo>
                <a:lnTo>
                  <a:pt x="762" y="146"/>
                </a:lnTo>
                <a:lnTo>
                  <a:pt x="759" y="173"/>
                </a:lnTo>
                <a:lnTo>
                  <a:pt x="739" y="185"/>
                </a:lnTo>
                <a:lnTo>
                  <a:pt x="701" y="192"/>
                </a:lnTo>
                <a:lnTo>
                  <a:pt x="701" y="192"/>
                </a:lnTo>
                <a:lnTo>
                  <a:pt x="689" y="196"/>
                </a:lnTo>
                <a:lnTo>
                  <a:pt x="678" y="196"/>
                </a:lnTo>
                <a:lnTo>
                  <a:pt x="670" y="192"/>
                </a:lnTo>
                <a:lnTo>
                  <a:pt x="658" y="188"/>
                </a:lnTo>
                <a:lnTo>
                  <a:pt x="643" y="173"/>
                </a:lnTo>
                <a:lnTo>
                  <a:pt x="628" y="161"/>
                </a:lnTo>
                <a:lnTo>
                  <a:pt x="628" y="161"/>
                </a:lnTo>
                <a:lnTo>
                  <a:pt x="608" y="150"/>
                </a:lnTo>
                <a:lnTo>
                  <a:pt x="570" y="131"/>
                </a:lnTo>
                <a:lnTo>
                  <a:pt x="524" y="111"/>
                </a:lnTo>
                <a:lnTo>
                  <a:pt x="504" y="108"/>
                </a:lnTo>
                <a:lnTo>
                  <a:pt x="504" y="108"/>
                </a:lnTo>
                <a:lnTo>
                  <a:pt x="485" y="73"/>
                </a:lnTo>
                <a:lnTo>
                  <a:pt x="458" y="42"/>
                </a:lnTo>
                <a:lnTo>
                  <a:pt x="416" y="0"/>
                </a:lnTo>
                <a:lnTo>
                  <a:pt x="416" y="0"/>
                </a:lnTo>
                <a:lnTo>
                  <a:pt x="416" y="4"/>
                </a:lnTo>
                <a:lnTo>
                  <a:pt x="320" y="188"/>
                </a:lnTo>
                <a:lnTo>
                  <a:pt x="304" y="208"/>
                </a:lnTo>
                <a:lnTo>
                  <a:pt x="277" y="312"/>
                </a:lnTo>
                <a:lnTo>
                  <a:pt x="227" y="335"/>
                </a:lnTo>
                <a:lnTo>
                  <a:pt x="216" y="377"/>
                </a:lnTo>
                <a:lnTo>
                  <a:pt x="216" y="377"/>
                </a:lnTo>
                <a:lnTo>
                  <a:pt x="204" y="389"/>
                </a:lnTo>
                <a:lnTo>
                  <a:pt x="200" y="396"/>
                </a:lnTo>
                <a:lnTo>
                  <a:pt x="196" y="408"/>
                </a:lnTo>
                <a:lnTo>
                  <a:pt x="196" y="408"/>
                </a:lnTo>
                <a:lnTo>
                  <a:pt x="185" y="435"/>
                </a:lnTo>
                <a:lnTo>
                  <a:pt x="169" y="458"/>
                </a:lnTo>
                <a:lnTo>
                  <a:pt x="169" y="458"/>
                </a:lnTo>
                <a:lnTo>
                  <a:pt x="162" y="470"/>
                </a:lnTo>
                <a:lnTo>
                  <a:pt x="146" y="477"/>
                </a:lnTo>
                <a:lnTo>
                  <a:pt x="131" y="489"/>
                </a:lnTo>
                <a:lnTo>
                  <a:pt x="108" y="508"/>
                </a:lnTo>
                <a:lnTo>
                  <a:pt x="108" y="508"/>
                </a:lnTo>
                <a:lnTo>
                  <a:pt x="100" y="531"/>
                </a:lnTo>
                <a:lnTo>
                  <a:pt x="92" y="554"/>
                </a:lnTo>
                <a:lnTo>
                  <a:pt x="92" y="573"/>
                </a:lnTo>
                <a:lnTo>
                  <a:pt x="92" y="573"/>
                </a:lnTo>
                <a:lnTo>
                  <a:pt x="89" y="585"/>
                </a:lnTo>
                <a:lnTo>
                  <a:pt x="81" y="600"/>
                </a:lnTo>
                <a:lnTo>
                  <a:pt x="54" y="643"/>
                </a:lnTo>
                <a:lnTo>
                  <a:pt x="15" y="697"/>
                </a:lnTo>
                <a:lnTo>
                  <a:pt x="15" y="697"/>
                </a:lnTo>
                <a:lnTo>
                  <a:pt x="12" y="704"/>
                </a:lnTo>
                <a:lnTo>
                  <a:pt x="0" y="727"/>
                </a:lnTo>
                <a:lnTo>
                  <a:pt x="0" y="739"/>
                </a:lnTo>
                <a:lnTo>
                  <a:pt x="0" y="751"/>
                </a:lnTo>
                <a:lnTo>
                  <a:pt x="8" y="762"/>
                </a:lnTo>
                <a:lnTo>
                  <a:pt x="19" y="770"/>
                </a:lnTo>
                <a:lnTo>
                  <a:pt x="19" y="770"/>
                </a:lnTo>
                <a:lnTo>
                  <a:pt x="15" y="774"/>
                </a:lnTo>
                <a:lnTo>
                  <a:pt x="19" y="774"/>
                </a:lnTo>
                <a:lnTo>
                  <a:pt x="19" y="774"/>
                </a:lnTo>
                <a:lnTo>
                  <a:pt x="46" y="774"/>
                </a:lnTo>
                <a:lnTo>
                  <a:pt x="69" y="774"/>
                </a:lnTo>
                <a:lnTo>
                  <a:pt x="96" y="770"/>
                </a:lnTo>
                <a:lnTo>
                  <a:pt x="96" y="770"/>
                </a:lnTo>
                <a:lnTo>
                  <a:pt x="108" y="770"/>
                </a:lnTo>
                <a:lnTo>
                  <a:pt x="127" y="770"/>
                </a:lnTo>
                <a:lnTo>
                  <a:pt x="173" y="778"/>
                </a:lnTo>
                <a:lnTo>
                  <a:pt x="231" y="793"/>
                </a:lnTo>
                <a:lnTo>
                  <a:pt x="331" y="816"/>
                </a:lnTo>
                <a:lnTo>
                  <a:pt x="331" y="816"/>
                </a:lnTo>
                <a:lnTo>
                  <a:pt x="354" y="816"/>
                </a:lnTo>
                <a:lnTo>
                  <a:pt x="412" y="816"/>
                </a:lnTo>
                <a:lnTo>
                  <a:pt x="412" y="816"/>
                </a:lnTo>
                <a:lnTo>
                  <a:pt x="427" y="816"/>
                </a:lnTo>
                <a:lnTo>
                  <a:pt x="439" y="824"/>
                </a:lnTo>
                <a:lnTo>
                  <a:pt x="443" y="831"/>
                </a:lnTo>
                <a:lnTo>
                  <a:pt x="447" y="839"/>
                </a:lnTo>
                <a:lnTo>
                  <a:pt x="451" y="858"/>
                </a:lnTo>
                <a:lnTo>
                  <a:pt x="447" y="866"/>
                </a:lnTo>
                <a:lnTo>
                  <a:pt x="427" y="889"/>
                </a:lnTo>
                <a:lnTo>
                  <a:pt x="427" y="912"/>
                </a:lnTo>
                <a:lnTo>
                  <a:pt x="427" y="912"/>
                </a:lnTo>
                <a:lnTo>
                  <a:pt x="431" y="928"/>
                </a:lnTo>
                <a:lnTo>
                  <a:pt x="435" y="947"/>
                </a:lnTo>
                <a:lnTo>
                  <a:pt x="431" y="970"/>
                </a:lnTo>
                <a:lnTo>
                  <a:pt x="431" y="970"/>
                </a:lnTo>
                <a:lnTo>
                  <a:pt x="427" y="993"/>
                </a:lnTo>
                <a:lnTo>
                  <a:pt x="427" y="1012"/>
                </a:lnTo>
                <a:lnTo>
                  <a:pt x="435" y="1032"/>
                </a:lnTo>
                <a:lnTo>
                  <a:pt x="435" y="1032"/>
                </a:lnTo>
                <a:lnTo>
                  <a:pt x="443" y="1032"/>
                </a:lnTo>
                <a:lnTo>
                  <a:pt x="454" y="1032"/>
                </a:lnTo>
                <a:lnTo>
                  <a:pt x="477" y="1032"/>
                </a:lnTo>
                <a:lnTo>
                  <a:pt x="477" y="1032"/>
                </a:lnTo>
                <a:lnTo>
                  <a:pt x="520" y="1032"/>
                </a:lnTo>
                <a:lnTo>
                  <a:pt x="531" y="1032"/>
                </a:lnTo>
                <a:lnTo>
                  <a:pt x="531" y="1032"/>
                </a:lnTo>
                <a:lnTo>
                  <a:pt x="547" y="1028"/>
                </a:lnTo>
                <a:lnTo>
                  <a:pt x="562" y="1024"/>
                </a:lnTo>
                <a:lnTo>
                  <a:pt x="574" y="1028"/>
                </a:lnTo>
                <a:lnTo>
                  <a:pt x="574" y="1028"/>
                </a:lnTo>
                <a:lnTo>
                  <a:pt x="620" y="1059"/>
                </a:lnTo>
                <a:lnTo>
                  <a:pt x="620" y="1059"/>
                </a:lnTo>
                <a:lnTo>
                  <a:pt x="635" y="1059"/>
                </a:lnTo>
                <a:lnTo>
                  <a:pt x="643" y="1062"/>
                </a:lnTo>
                <a:lnTo>
                  <a:pt x="647" y="1070"/>
                </a:lnTo>
                <a:lnTo>
                  <a:pt x="647" y="1074"/>
                </a:lnTo>
                <a:lnTo>
                  <a:pt x="639" y="1089"/>
                </a:lnTo>
                <a:lnTo>
                  <a:pt x="631" y="1105"/>
                </a:lnTo>
                <a:lnTo>
                  <a:pt x="631" y="1105"/>
                </a:lnTo>
                <a:lnTo>
                  <a:pt x="628" y="1116"/>
                </a:lnTo>
                <a:lnTo>
                  <a:pt x="628" y="1136"/>
                </a:lnTo>
                <a:lnTo>
                  <a:pt x="631" y="1155"/>
                </a:lnTo>
                <a:lnTo>
                  <a:pt x="639" y="1174"/>
                </a:lnTo>
                <a:lnTo>
                  <a:pt x="647" y="1193"/>
                </a:lnTo>
                <a:lnTo>
                  <a:pt x="658" y="1205"/>
                </a:lnTo>
                <a:lnTo>
                  <a:pt x="678" y="1213"/>
                </a:lnTo>
                <a:lnTo>
                  <a:pt x="685" y="1216"/>
                </a:lnTo>
                <a:lnTo>
                  <a:pt x="697" y="1213"/>
                </a:lnTo>
                <a:lnTo>
                  <a:pt x="697" y="1213"/>
                </a:lnTo>
                <a:lnTo>
                  <a:pt x="720" y="1213"/>
                </a:lnTo>
                <a:lnTo>
                  <a:pt x="739" y="1213"/>
                </a:lnTo>
                <a:lnTo>
                  <a:pt x="774" y="1216"/>
                </a:lnTo>
                <a:lnTo>
                  <a:pt x="797" y="1220"/>
                </a:lnTo>
                <a:lnTo>
                  <a:pt x="805" y="1224"/>
                </a:lnTo>
                <a:lnTo>
                  <a:pt x="805" y="1224"/>
                </a:lnTo>
                <a:lnTo>
                  <a:pt x="805" y="1224"/>
                </a:lnTo>
                <a:lnTo>
                  <a:pt x="820" y="1232"/>
                </a:lnTo>
                <a:lnTo>
                  <a:pt x="847" y="1243"/>
                </a:lnTo>
                <a:lnTo>
                  <a:pt x="874" y="1259"/>
                </a:lnTo>
                <a:lnTo>
                  <a:pt x="878" y="1259"/>
                </a:lnTo>
                <a:lnTo>
                  <a:pt x="893" y="1236"/>
                </a:lnTo>
                <a:lnTo>
                  <a:pt x="893" y="1236"/>
                </a:lnTo>
                <a:lnTo>
                  <a:pt x="886" y="1232"/>
                </a:lnTo>
                <a:lnTo>
                  <a:pt x="886" y="1224"/>
                </a:lnTo>
                <a:lnTo>
                  <a:pt x="882" y="1213"/>
                </a:lnTo>
                <a:lnTo>
                  <a:pt x="886" y="1197"/>
                </a:lnTo>
                <a:lnTo>
                  <a:pt x="893" y="1182"/>
                </a:lnTo>
                <a:lnTo>
                  <a:pt x="913" y="1163"/>
                </a:lnTo>
                <a:lnTo>
                  <a:pt x="936" y="1143"/>
                </a:lnTo>
                <a:lnTo>
                  <a:pt x="978" y="1139"/>
                </a:lnTo>
                <a:lnTo>
                  <a:pt x="978" y="1139"/>
                </a:lnTo>
                <a:lnTo>
                  <a:pt x="982" y="1139"/>
                </a:lnTo>
                <a:lnTo>
                  <a:pt x="990" y="1136"/>
                </a:lnTo>
                <a:lnTo>
                  <a:pt x="997" y="1128"/>
                </a:lnTo>
                <a:lnTo>
                  <a:pt x="1005" y="1109"/>
                </a:lnTo>
                <a:lnTo>
                  <a:pt x="1005" y="1109"/>
                </a:lnTo>
                <a:lnTo>
                  <a:pt x="1013" y="1086"/>
                </a:lnTo>
                <a:lnTo>
                  <a:pt x="1024" y="1070"/>
                </a:lnTo>
                <a:lnTo>
                  <a:pt x="1036" y="1062"/>
                </a:lnTo>
                <a:lnTo>
                  <a:pt x="1043" y="1059"/>
                </a:lnTo>
                <a:lnTo>
                  <a:pt x="1043" y="1059"/>
                </a:lnTo>
                <a:lnTo>
                  <a:pt x="1051" y="1055"/>
                </a:lnTo>
                <a:lnTo>
                  <a:pt x="1063" y="1043"/>
                </a:lnTo>
                <a:lnTo>
                  <a:pt x="1074" y="1028"/>
                </a:lnTo>
                <a:lnTo>
                  <a:pt x="1086" y="1009"/>
                </a:lnTo>
                <a:lnTo>
                  <a:pt x="1097" y="982"/>
                </a:lnTo>
                <a:lnTo>
                  <a:pt x="1109" y="955"/>
                </a:lnTo>
                <a:lnTo>
                  <a:pt x="1113" y="924"/>
                </a:lnTo>
                <a:lnTo>
                  <a:pt x="1113" y="889"/>
                </a:lnTo>
                <a:lnTo>
                  <a:pt x="1113" y="889"/>
                </a:lnTo>
                <a:lnTo>
                  <a:pt x="1105" y="885"/>
                </a:lnTo>
                <a:lnTo>
                  <a:pt x="1086" y="870"/>
                </a:lnTo>
                <a:lnTo>
                  <a:pt x="1082" y="858"/>
                </a:lnTo>
                <a:lnTo>
                  <a:pt x="1078" y="847"/>
                </a:lnTo>
                <a:lnTo>
                  <a:pt x="1078" y="835"/>
                </a:lnTo>
                <a:lnTo>
                  <a:pt x="1086" y="816"/>
                </a:lnTo>
                <a:lnTo>
                  <a:pt x="1094" y="781"/>
                </a:lnTo>
                <a:lnTo>
                  <a:pt x="1120" y="751"/>
                </a:lnTo>
                <a:lnTo>
                  <a:pt x="1136" y="701"/>
                </a:lnTo>
                <a:lnTo>
                  <a:pt x="1136" y="701"/>
                </a:lnTo>
                <a:lnTo>
                  <a:pt x="1144" y="693"/>
                </a:lnTo>
                <a:lnTo>
                  <a:pt x="1151" y="685"/>
                </a:lnTo>
                <a:lnTo>
                  <a:pt x="1159" y="674"/>
                </a:lnTo>
                <a:lnTo>
                  <a:pt x="1163" y="658"/>
                </a:lnTo>
                <a:lnTo>
                  <a:pt x="1163" y="639"/>
                </a:lnTo>
                <a:lnTo>
                  <a:pt x="1159" y="620"/>
                </a:lnTo>
                <a:lnTo>
                  <a:pt x="1144" y="597"/>
                </a:lnTo>
                <a:lnTo>
                  <a:pt x="1167" y="523"/>
                </a:lnTo>
                <a:lnTo>
                  <a:pt x="1178" y="477"/>
                </a:lnTo>
                <a:lnTo>
                  <a:pt x="1190" y="462"/>
                </a:lnTo>
                <a:lnTo>
                  <a:pt x="1190" y="462"/>
                </a:lnTo>
                <a:lnTo>
                  <a:pt x="1197" y="458"/>
                </a:lnTo>
                <a:lnTo>
                  <a:pt x="1209" y="439"/>
                </a:lnTo>
                <a:lnTo>
                  <a:pt x="1217" y="427"/>
                </a:lnTo>
                <a:lnTo>
                  <a:pt x="1217" y="416"/>
                </a:lnTo>
                <a:lnTo>
                  <a:pt x="1213" y="404"/>
                </a:lnTo>
                <a:lnTo>
                  <a:pt x="1205" y="393"/>
                </a:lnTo>
                <a:lnTo>
                  <a:pt x="1205" y="393"/>
                </a:lnTo>
                <a:lnTo>
                  <a:pt x="1190" y="381"/>
                </a:lnTo>
                <a:lnTo>
                  <a:pt x="1182" y="373"/>
                </a:lnTo>
                <a:lnTo>
                  <a:pt x="1178" y="362"/>
                </a:lnTo>
                <a:lnTo>
                  <a:pt x="1178" y="350"/>
                </a:lnTo>
                <a:lnTo>
                  <a:pt x="1182" y="342"/>
                </a:lnTo>
                <a:lnTo>
                  <a:pt x="1186" y="335"/>
                </a:lnTo>
                <a:lnTo>
                  <a:pt x="1205" y="319"/>
                </a:lnTo>
                <a:lnTo>
                  <a:pt x="1263" y="250"/>
                </a:lnTo>
                <a:lnTo>
                  <a:pt x="1309" y="200"/>
                </a:lnTo>
                <a:lnTo>
                  <a:pt x="1309" y="200"/>
                </a:lnTo>
                <a:lnTo>
                  <a:pt x="1332" y="165"/>
                </a:lnTo>
                <a:lnTo>
                  <a:pt x="1351" y="135"/>
                </a:lnTo>
                <a:lnTo>
                  <a:pt x="1359" y="115"/>
                </a:lnTo>
                <a:lnTo>
                  <a:pt x="1363" y="100"/>
                </a:lnTo>
                <a:lnTo>
                  <a:pt x="1363" y="96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7888288" y="2946400"/>
            <a:ext cx="1704975" cy="1863725"/>
          </a:xfrm>
          <a:custGeom>
            <a:avLst/>
            <a:gdLst>
              <a:gd name="T0" fmla="*/ 1070 w 1074"/>
              <a:gd name="T1" fmla="*/ 458 h 1174"/>
              <a:gd name="T2" fmla="*/ 1039 w 1074"/>
              <a:gd name="T3" fmla="*/ 443 h 1174"/>
              <a:gd name="T4" fmla="*/ 947 w 1074"/>
              <a:gd name="T5" fmla="*/ 443 h 1174"/>
              <a:gd name="T6" fmla="*/ 900 w 1074"/>
              <a:gd name="T7" fmla="*/ 366 h 1174"/>
              <a:gd name="T8" fmla="*/ 916 w 1074"/>
              <a:gd name="T9" fmla="*/ 304 h 1174"/>
              <a:gd name="T10" fmla="*/ 889 w 1074"/>
              <a:gd name="T11" fmla="*/ 289 h 1174"/>
              <a:gd name="T12" fmla="*/ 804 w 1074"/>
              <a:gd name="T13" fmla="*/ 262 h 1174"/>
              <a:gd name="T14" fmla="*/ 723 w 1074"/>
              <a:gd name="T15" fmla="*/ 262 h 1174"/>
              <a:gd name="T16" fmla="*/ 696 w 1074"/>
              <a:gd name="T17" fmla="*/ 223 h 1174"/>
              <a:gd name="T18" fmla="*/ 700 w 1074"/>
              <a:gd name="T19" fmla="*/ 142 h 1174"/>
              <a:gd name="T20" fmla="*/ 720 w 1074"/>
              <a:gd name="T21" fmla="*/ 69 h 1174"/>
              <a:gd name="T22" fmla="*/ 685 w 1074"/>
              <a:gd name="T23" fmla="*/ 46 h 1174"/>
              <a:gd name="T24" fmla="*/ 442 w 1074"/>
              <a:gd name="T25" fmla="*/ 8 h 1174"/>
              <a:gd name="T26" fmla="*/ 342 w 1074"/>
              <a:gd name="T27" fmla="*/ 4 h 1174"/>
              <a:gd name="T28" fmla="*/ 277 w 1074"/>
              <a:gd name="T29" fmla="*/ 8 h 1174"/>
              <a:gd name="T30" fmla="*/ 231 w 1074"/>
              <a:gd name="T31" fmla="*/ 8 h 1174"/>
              <a:gd name="T32" fmla="*/ 227 w 1074"/>
              <a:gd name="T33" fmla="*/ 11 h 1174"/>
              <a:gd name="T34" fmla="*/ 150 w 1074"/>
              <a:gd name="T35" fmla="*/ 154 h 1174"/>
              <a:gd name="T36" fmla="*/ 123 w 1074"/>
              <a:gd name="T37" fmla="*/ 227 h 1174"/>
              <a:gd name="T38" fmla="*/ 115 w 1074"/>
              <a:gd name="T39" fmla="*/ 346 h 1174"/>
              <a:gd name="T40" fmla="*/ 138 w 1074"/>
              <a:gd name="T41" fmla="*/ 454 h 1174"/>
              <a:gd name="T42" fmla="*/ 134 w 1074"/>
              <a:gd name="T43" fmla="*/ 466 h 1174"/>
              <a:gd name="T44" fmla="*/ 127 w 1074"/>
              <a:gd name="T45" fmla="*/ 523 h 1174"/>
              <a:gd name="T46" fmla="*/ 130 w 1074"/>
              <a:gd name="T47" fmla="*/ 616 h 1174"/>
              <a:gd name="T48" fmla="*/ 100 w 1074"/>
              <a:gd name="T49" fmla="*/ 589 h 1174"/>
              <a:gd name="T50" fmla="*/ 80 w 1074"/>
              <a:gd name="T51" fmla="*/ 701 h 1174"/>
              <a:gd name="T52" fmla="*/ 61 w 1074"/>
              <a:gd name="T53" fmla="*/ 728 h 1174"/>
              <a:gd name="T54" fmla="*/ 30 w 1074"/>
              <a:gd name="T55" fmla="*/ 816 h 1174"/>
              <a:gd name="T56" fmla="*/ 53 w 1074"/>
              <a:gd name="T57" fmla="*/ 874 h 1174"/>
              <a:gd name="T58" fmla="*/ 0 w 1074"/>
              <a:gd name="T59" fmla="*/ 943 h 1174"/>
              <a:gd name="T60" fmla="*/ 38 w 1074"/>
              <a:gd name="T61" fmla="*/ 947 h 1174"/>
              <a:gd name="T62" fmla="*/ 19 w 1074"/>
              <a:gd name="T63" fmla="*/ 962 h 1174"/>
              <a:gd name="T64" fmla="*/ 65 w 1074"/>
              <a:gd name="T65" fmla="*/ 1009 h 1174"/>
              <a:gd name="T66" fmla="*/ 130 w 1074"/>
              <a:gd name="T67" fmla="*/ 1012 h 1174"/>
              <a:gd name="T68" fmla="*/ 154 w 1074"/>
              <a:gd name="T69" fmla="*/ 1136 h 1174"/>
              <a:gd name="T70" fmla="*/ 200 w 1074"/>
              <a:gd name="T71" fmla="*/ 1143 h 1174"/>
              <a:gd name="T72" fmla="*/ 234 w 1074"/>
              <a:gd name="T73" fmla="*/ 1155 h 1174"/>
              <a:gd name="T74" fmla="*/ 277 w 1074"/>
              <a:gd name="T75" fmla="*/ 1155 h 1174"/>
              <a:gd name="T76" fmla="*/ 361 w 1074"/>
              <a:gd name="T77" fmla="*/ 1170 h 1174"/>
              <a:gd name="T78" fmla="*/ 419 w 1074"/>
              <a:gd name="T79" fmla="*/ 1124 h 1174"/>
              <a:gd name="T80" fmla="*/ 450 w 1074"/>
              <a:gd name="T81" fmla="*/ 1089 h 1174"/>
              <a:gd name="T82" fmla="*/ 542 w 1074"/>
              <a:gd name="T83" fmla="*/ 989 h 1174"/>
              <a:gd name="T84" fmla="*/ 716 w 1074"/>
              <a:gd name="T85" fmla="*/ 758 h 1174"/>
              <a:gd name="T86" fmla="*/ 704 w 1074"/>
              <a:gd name="T87" fmla="*/ 697 h 1174"/>
              <a:gd name="T88" fmla="*/ 723 w 1074"/>
              <a:gd name="T89" fmla="*/ 666 h 1174"/>
              <a:gd name="T90" fmla="*/ 777 w 1074"/>
              <a:gd name="T91" fmla="*/ 674 h 1174"/>
              <a:gd name="T92" fmla="*/ 816 w 1074"/>
              <a:gd name="T93" fmla="*/ 631 h 1174"/>
              <a:gd name="T94" fmla="*/ 850 w 1074"/>
              <a:gd name="T95" fmla="*/ 608 h 1174"/>
              <a:gd name="T96" fmla="*/ 912 w 1074"/>
              <a:gd name="T97" fmla="*/ 570 h 1174"/>
              <a:gd name="T98" fmla="*/ 977 w 1074"/>
              <a:gd name="T99" fmla="*/ 500 h 1174"/>
              <a:gd name="T100" fmla="*/ 1051 w 1074"/>
              <a:gd name="T101" fmla="*/ 466 h 1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4" h="1174">
                <a:moveTo>
                  <a:pt x="1051" y="466"/>
                </a:moveTo>
                <a:lnTo>
                  <a:pt x="1051" y="466"/>
                </a:lnTo>
                <a:lnTo>
                  <a:pt x="1066" y="462"/>
                </a:lnTo>
                <a:lnTo>
                  <a:pt x="1066" y="462"/>
                </a:lnTo>
                <a:lnTo>
                  <a:pt x="1070" y="458"/>
                </a:lnTo>
                <a:lnTo>
                  <a:pt x="1074" y="454"/>
                </a:lnTo>
                <a:lnTo>
                  <a:pt x="1074" y="454"/>
                </a:lnTo>
                <a:lnTo>
                  <a:pt x="1074" y="454"/>
                </a:lnTo>
                <a:lnTo>
                  <a:pt x="1062" y="450"/>
                </a:lnTo>
                <a:lnTo>
                  <a:pt x="1039" y="443"/>
                </a:lnTo>
                <a:lnTo>
                  <a:pt x="1008" y="443"/>
                </a:lnTo>
                <a:lnTo>
                  <a:pt x="966" y="443"/>
                </a:lnTo>
                <a:lnTo>
                  <a:pt x="966" y="443"/>
                </a:lnTo>
                <a:lnTo>
                  <a:pt x="958" y="446"/>
                </a:lnTo>
                <a:lnTo>
                  <a:pt x="947" y="443"/>
                </a:lnTo>
                <a:lnTo>
                  <a:pt x="931" y="435"/>
                </a:lnTo>
                <a:lnTo>
                  <a:pt x="916" y="423"/>
                </a:lnTo>
                <a:lnTo>
                  <a:pt x="908" y="404"/>
                </a:lnTo>
                <a:lnTo>
                  <a:pt x="904" y="385"/>
                </a:lnTo>
                <a:lnTo>
                  <a:pt x="900" y="366"/>
                </a:lnTo>
                <a:lnTo>
                  <a:pt x="900" y="346"/>
                </a:lnTo>
                <a:lnTo>
                  <a:pt x="900" y="335"/>
                </a:lnTo>
                <a:lnTo>
                  <a:pt x="900" y="335"/>
                </a:lnTo>
                <a:lnTo>
                  <a:pt x="912" y="319"/>
                </a:lnTo>
                <a:lnTo>
                  <a:pt x="916" y="304"/>
                </a:lnTo>
                <a:lnTo>
                  <a:pt x="916" y="300"/>
                </a:lnTo>
                <a:lnTo>
                  <a:pt x="912" y="292"/>
                </a:lnTo>
                <a:lnTo>
                  <a:pt x="904" y="289"/>
                </a:lnTo>
                <a:lnTo>
                  <a:pt x="889" y="289"/>
                </a:lnTo>
                <a:lnTo>
                  <a:pt x="889" y="289"/>
                </a:lnTo>
                <a:lnTo>
                  <a:pt x="843" y="258"/>
                </a:lnTo>
                <a:lnTo>
                  <a:pt x="843" y="258"/>
                </a:lnTo>
                <a:lnTo>
                  <a:pt x="831" y="254"/>
                </a:lnTo>
                <a:lnTo>
                  <a:pt x="820" y="258"/>
                </a:lnTo>
                <a:lnTo>
                  <a:pt x="804" y="262"/>
                </a:lnTo>
                <a:lnTo>
                  <a:pt x="789" y="262"/>
                </a:lnTo>
                <a:lnTo>
                  <a:pt x="789" y="262"/>
                </a:lnTo>
                <a:lnTo>
                  <a:pt x="750" y="262"/>
                </a:lnTo>
                <a:lnTo>
                  <a:pt x="750" y="262"/>
                </a:lnTo>
                <a:lnTo>
                  <a:pt x="723" y="262"/>
                </a:lnTo>
                <a:lnTo>
                  <a:pt x="712" y="262"/>
                </a:lnTo>
                <a:lnTo>
                  <a:pt x="708" y="262"/>
                </a:lnTo>
                <a:lnTo>
                  <a:pt x="708" y="262"/>
                </a:lnTo>
                <a:lnTo>
                  <a:pt x="700" y="242"/>
                </a:lnTo>
                <a:lnTo>
                  <a:pt x="696" y="223"/>
                </a:lnTo>
                <a:lnTo>
                  <a:pt x="700" y="200"/>
                </a:lnTo>
                <a:lnTo>
                  <a:pt x="700" y="200"/>
                </a:lnTo>
                <a:lnTo>
                  <a:pt x="704" y="177"/>
                </a:lnTo>
                <a:lnTo>
                  <a:pt x="704" y="158"/>
                </a:lnTo>
                <a:lnTo>
                  <a:pt x="700" y="142"/>
                </a:lnTo>
                <a:lnTo>
                  <a:pt x="700" y="119"/>
                </a:lnTo>
                <a:lnTo>
                  <a:pt x="720" y="96"/>
                </a:lnTo>
                <a:lnTo>
                  <a:pt x="720" y="96"/>
                </a:lnTo>
                <a:lnTo>
                  <a:pt x="720" y="88"/>
                </a:lnTo>
                <a:lnTo>
                  <a:pt x="720" y="69"/>
                </a:lnTo>
                <a:lnTo>
                  <a:pt x="716" y="61"/>
                </a:lnTo>
                <a:lnTo>
                  <a:pt x="708" y="54"/>
                </a:lnTo>
                <a:lnTo>
                  <a:pt x="700" y="46"/>
                </a:lnTo>
                <a:lnTo>
                  <a:pt x="685" y="46"/>
                </a:lnTo>
                <a:lnTo>
                  <a:pt x="685" y="46"/>
                </a:lnTo>
                <a:lnTo>
                  <a:pt x="627" y="46"/>
                </a:lnTo>
                <a:lnTo>
                  <a:pt x="604" y="46"/>
                </a:lnTo>
                <a:lnTo>
                  <a:pt x="500" y="23"/>
                </a:lnTo>
                <a:lnTo>
                  <a:pt x="500" y="23"/>
                </a:lnTo>
                <a:lnTo>
                  <a:pt x="442" y="8"/>
                </a:lnTo>
                <a:lnTo>
                  <a:pt x="400" y="0"/>
                </a:lnTo>
                <a:lnTo>
                  <a:pt x="381" y="0"/>
                </a:lnTo>
                <a:lnTo>
                  <a:pt x="365" y="0"/>
                </a:lnTo>
                <a:lnTo>
                  <a:pt x="365" y="0"/>
                </a:lnTo>
                <a:lnTo>
                  <a:pt x="342" y="4"/>
                </a:lnTo>
                <a:lnTo>
                  <a:pt x="315" y="4"/>
                </a:lnTo>
                <a:lnTo>
                  <a:pt x="288" y="4"/>
                </a:lnTo>
                <a:lnTo>
                  <a:pt x="288" y="0"/>
                </a:lnTo>
                <a:lnTo>
                  <a:pt x="288" y="0"/>
                </a:lnTo>
                <a:lnTo>
                  <a:pt x="277" y="8"/>
                </a:lnTo>
                <a:lnTo>
                  <a:pt x="265" y="11"/>
                </a:lnTo>
                <a:lnTo>
                  <a:pt x="250" y="11"/>
                </a:lnTo>
                <a:lnTo>
                  <a:pt x="238" y="11"/>
                </a:lnTo>
                <a:lnTo>
                  <a:pt x="231" y="8"/>
                </a:lnTo>
                <a:lnTo>
                  <a:pt x="231" y="8"/>
                </a:lnTo>
                <a:lnTo>
                  <a:pt x="219" y="0"/>
                </a:lnTo>
                <a:lnTo>
                  <a:pt x="219" y="0"/>
                </a:lnTo>
                <a:lnTo>
                  <a:pt x="219" y="4"/>
                </a:lnTo>
                <a:lnTo>
                  <a:pt x="227" y="11"/>
                </a:lnTo>
                <a:lnTo>
                  <a:pt x="227" y="11"/>
                </a:lnTo>
                <a:lnTo>
                  <a:pt x="196" y="73"/>
                </a:lnTo>
                <a:lnTo>
                  <a:pt x="173" y="123"/>
                </a:lnTo>
                <a:lnTo>
                  <a:pt x="165" y="146"/>
                </a:lnTo>
                <a:lnTo>
                  <a:pt x="165" y="165"/>
                </a:lnTo>
                <a:lnTo>
                  <a:pt x="150" y="154"/>
                </a:lnTo>
                <a:lnTo>
                  <a:pt x="150" y="154"/>
                </a:lnTo>
                <a:lnTo>
                  <a:pt x="138" y="177"/>
                </a:lnTo>
                <a:lnTo>
                  <a:pt x="127" y="200"/>
                </a:lnTo>
                <a:lnTo>
                  <a:pt x="123" y="227"/>
                </a:lnTo>
                <a:lnTo>
                  <a:pt x="123" y="227"/>
                </a:lnTo>
                <a:lnTo>
                  <a:pt x="115" y="235"/>
                </a:lnTo>
                <a:lnTo>
                  <a:pt x="107" y="265"/>
                </a:lnTo>
                <a:lnTo>
                  <a:pt x="107" y="285"/>
                </a:lnTo>
                <a:lnTo>
                  <a:pt x="107" y="312"/>
                </a:lnTo>
                <a:lnTo>
                  <a:pt x="115" y="346"/>
                </a:lnTo>
                <a:lnTo>
                  <a:pt x="127" y="381"/>
                </a:lnTo>
                <a:lnTo>
                  <a:pt x="127" y="412"/>
                </a:lnTo>
                <a:lnTo>
                  <a:pt x="127" y="412"/>
                </a:lnTo>
                <a:lnTo>
                  <a:pt x="130" y="439"/>
                </a:lnTo>
                <a:lnTo>
                  <a:pt x="138" y="454"/>
                </a:lnTo>
                <a:lnTo>
                  <a:pt x="146" y="466"/>
                </a:lnTo>
                <a:lnTo>
                  <a:pt x="146" y="466"/>
                </a:lnTo>
                <a:lnTo>
                  <a:pt x="142" y="466"/>
                </a:lnTo>
                <a:lnTo>
                  <a:pt x="138" y="466"/>
                </a:lnTo>
                <a:lnTo>
                  <a:pt x="134" y="466"/>
                </a:lnTo>
                <a:lnTo>
                  <a:pt x="130" y="473"/>
                </a:lnTo>
                <a:lnTo>
                  <a:pt x="127" y="485"/>
                </a:lnTo>
                <a:lnTo>
                  <a:pt x="127" y="500"/>
                </a:lnTo>
                <a:lnTo>
                  <a:pt x="127" y="523"/>
                </a:lnTo>
                <a:lnTo>
                  <a:pt x="127" y="523"/>
                </a:lnTo>
                <a:lnTo>
                  <a:pt x="134" y="600"/>
                </a:lnTo>
                <a:lnTo>
                  <a:pt x="134" y="616"/>
                </a:lnTo>
                <a:lnTo>
                  <a:pt x="134" y="616"/>
                </a:lnTo>
                <a:lnTo>
                  <a:pt x="130" y="616"/>
                </a:lnTo>
                <a:lnTo>
                  <a:pt x="130" y="616"/>
                </a:lnTo>
                <a:lnTo>
                  <a:pt x="123" y="608"/>
                </a:lnTo>
                <a:lnTo>
                  <a:pt x="115" y="589"/>
                </a:lnTo>
                <a:lnTo>
                  <a:pt x="107" y="581"/>
                </a:lnTo>
                <a:lnTo>
                  <a:pt x="103" y="581"/>
                </a:lnTo>
                <a:lnTo>
                  <a:pt x="100" y="589"/>
                </a:lnTo>
                <a:lnTo>
                  <a:pt x="100" y="589"/>
                </a:lnTo>
                <a:lnTo>
                  <a:pt x="100" y="612"/>
                </a:lnTo>
                <a:lnTo>
                  <a:pt x="103" y="627"/>
                </a:lnTo>
                <a:lnTo>
                  <a:pt x="107" y="639"/>
                </a:lnTo>
                <a:lnTo>
                  <a:pt x="80" y="701"/>
                </a:lnTo>
                <a:lnTo>
                  <a:pt x="80" y="701"/>
                </a:lnTo>
                <a:lnTo>
                  <a:pt x="69" y="708"/>
                </a:lnTo>
                <a:lnTo>
                  <a:pt x="65" y="716"/>
                </a:lnTo>
                <a:lnTo>
                  <a:pt x="61" y="728"/>
                </a:lnTo>
                <a:lnTo>
                  <a:pt x="61" y="728"/>
                </a:lnTo>
                <a:lnTo>
                  <a:pt x="57" y="747"/>
                </a:lnTo>
                <a:lnTo>
                  <a:pt x="53" y="762"/>
                </a:lnTo>
                <a:lnTo>
                  <a:pt x="53" y="762"/>
                </a:lnTo>
                <a:lnTo>
                  <a:pt x="38" y="793"/>
                </a:lnTo>
                <a:lnTo>
                  <a:pt x="30" y="816"/>
                </a:lnTo>
                <a:lnTo>
                  <a:pt x="30" y="828"/>
                </a:lnTo>
                <a:lnTo>
                  <a:pt x="38" y="839"/>
                </a:lnTo>
                <a:lnTo>
                  <a:pt x="38" y="839"/>
                </a:lnTo>
                <a:lnTo>
                  <a:pt x="46" y="858"/>
                </a:lnTo>
                <a:lnTo>
                  <a:pt x="53" y="874"/>
                </a:lnTo>
                <a:lnTo>
                  <a:pt x="57" y="889"/>
                </a:lnTo>
                <a:lnTo>
                  <a:pt x="57" y="889"/>
                </a:lnTo>
                <a:lnTo>
                  <a:pt x="30" y="912"/>
                </a:lnTo>
                <a:lnTo>
                  <a:pt x="7" y="932"/>
                </a:lnTo>
                <a:lnTo>
                  <a:pt x="0" y="943"/>
                </a:lnTo>
                <a:lnTo>
                  <a:pt x="0" y="943"/>
                </a:lnTo>
                <a:lnTo>
                  <a:pt x="7" y="947"/>
                </a:lnTo>
                <a:lnTo>
                  <a:pt x="19" y="947"/>
                </a:lnTo>
                <a:lnTo>
                  <a:pt x="38" y="947"/>
                </a:lnTo>
                <a:lnTo>
                  <a:pt x="38" y="947"/>
                </a:lnTo>
                <a:lnTo>
                  <a:pt x="88" y="939"/>
                </a:lnTo>
                <a:lnTo>
                  <a:pt x="88" y="939"/>
                </a:lnTo>
                <a:lnTo>
                  <a:pt x="50" y="947"/>
                </a:lnTo>
                <a:lnTo>
                  <a:pt x="26" y="959"/>
                </a:lnTo>
                <a:lnTo>
                  <a:pt x="19" y="962"/>
                </a:lnTo>
                <a:lnTo>
                  <a:pt x="23" y="966"/>
                </a:lnTo>
                <a:lnTo>
                  <a:pt x="23" y="966"/>
                </a:lnTo>
                <a:lnTo>
                  <a:pt x="42" y="993"/>
                </a:lnTo>
                <a:lnTo>
                  <a:pt x="53" y="1005"/>
                </a:lnTo>
                <a:lnTo>
                  <a:pt x="65" y="1009"/>
                </a:lnTo>
                <a:lnTo>
                  <a:pt x="65" y="1009"/>
                </a:lnTo>
                <a:lnTo>
                  <a:pt x="92" y="1016"/>
                </a:lnTo>
                <a:lnTo>
                  <a:pt x="107" y="1024"/>
                </a:lnTo>
                <a:lnTo>
                  <a:pt x="130" y="1012"/>
                </a:lnTo>
                <a:lnTo>
                  <a:pt x="130" y="1012"/>
                </a:lnTo>
                <a:lnTo>
                  <a:pt x="127" y="1024"/>
                </a:lnTo>
                <a:lnTo>
                  <a:pt x="127" y="1036"/>
                </a:lnTo>
                <a:lnTo>
                  <a:pt x="127" y="1043"/>
                </a:lnTo>
                <a:lnTo>
                  <a:pt x="150" y="1105"/>
                </a:lnTo>
                <a:lnTo>
                  <a:pt x="154" y="1136"/>
                </a:lnTo>
                <a:lnTo>
                  <a:pt x="161" y="1140"/>
                </a:lnTo>
                <a:lnTo>
                  <a:pt x="161" y="1140"/>
                </a:lnTo>
                <a:lnTo>
                  <a:pt x="180" y="1140"/>
                </a:lnTo>
                <a:lnTo>
                  <a:pt x="180" y="1140"/>
                </a:lnTo>
                <a:lnTo>
                  <a:pt x="200" y="1143"/>
                </a:lnTo>
                <a:lnTo>
                  <a:pt x="200" y="1143"/>
                </a:lnTo>
                <a:lnTo>
                  <a:pt x="207" y="1147"/>
                </a:lnTo>
                <a:lnTo>
                  <a:pt x="219" y="1147"/>
                </a:lnTo>
                <a:lnTo>
                  <a:pt x="219" y="1147"/>
                </a:lnTo>
                <a:lnTo>
                  <a:pt x="234" y="1155"/>
                </a:lnTo>
                <a:lnTo>
                  <a:pt x="254" y="1159"/>
                </a:lnTo>
                <a:lnTo>
                  <a:pt x="254" y="1159"/>
                </a:lnTo>
                <a:lnTo>
                  <a:pt x="261" y="1159"/>
                </a:lnTo>
                <a:lnTo>
                  <a:pt x="265" y="1155"/>
                </a:lnTo>
                <a:lnTo>
                  <a:pt x="277" y="1155"/>
                </a:lnTo>
                <a:lnTo>
                  <a:pt x="277" y="1155"/>
                </a:lnTo>
                <a:lnTo>
                  <a:pt x="311" y="1163"/>
                </a:lnTo>
                <a:lnTo>
                  <a:pt x="358" y="1174"/>
                </a:lnTo>
                <a:lnTo>
                  <a:pt x="358" y="1174"/>
                </a:lnTo>
                <a:lnTo>
                  <a:pt x="361" y="1170"/>
                </a:lnTo>
                <a:lnTo>
                  <a:pt x="369" y="1166"/>
                </a:lnTo>
                <a:lnTo>
                  <a:pt x="381" y="1147"/>
                </a:lnTo>
                <a:lnTo>
                  <a:pt x="392" y="1120"/>
                </a:lnTo>
                <a:lnTo>
                  <a:pt x="392" y="1120"/>
                </a:lnTo>
                <a:lnTo>
                  <a:pt x="419" y="1124"/>
                </a:lnTo>
                <a:lnTo>
                  <a:pt x="435" y="1120"/>
                </a:lnTo>
                <a:lnTo>
                  <a:pt x="442" y="1113"/>
                </a:lnTo>
                <a:lnTo>
                  <a:pt x="442" y="1109"/>
                </a:lnTo>
                <a:lnTo>
                  <a:pt x="442" y="1109"/>
                </a:lnTo>
                <a:lnTo>
                  <a:pt x="450" y="1089"/>
                </a:lnTo>
                <a:lnTo>
                  <a:pt x="458" y="1074"/>
                </a:lnTo>
                <a:lnTo>
                  <a:pt x="473" y="1043"/>
                </a:lnTo>
                <a:lnTo>
                  <a:pt x="488" y="1028"/>
                </a:lnTo>
                <a:lnTo>
                  <a:pt x="492" y="1020"/>
                </a:lnTo>
                <a:lnTo>
                  <a:pt x="542" y="989"/>
                </a:lnTo>
                <a:lnTo>
                  <a:pt x="604" y="928"/>
                </a:lnTo>
                <a:lnTo>
                  <a:pt x="696" y="793"/>
                </a:lnTo>
                <a:lnTo>
                  <a:pt x="696" y="793"/>
                </a:lnTo>
                <a:lnTo>
                  <a:pt x="708" y="774"/>
                </a:lnTo>
                <a:lnTo>
                  <a:pt x="716" y="758"/>
                </a:lnTo>
                <a:lnTo>
                  <a:pt x="716" y="747"/>
                </a:lnTo>
                <a:lnTo>
                  <a:pt x="712" y="739"/>
                </a:lnTo>
                <a:lnTo>
                  <a:pt x="712" y="739"/>
                </a:lnTo>
                <a:lnTo>
                  <a:pt x="704" y="720"/>
                </a:lnTo>
                <a:lnTo>
                  <a:pt x="704" y="697"/>
                </a:lnTo>
                <a:lnTo>
                  <a:pt x="704" y="677"/>
                </a:lnTo>
                <a:lnTo>
                  <a:pt x="708" y="670"/>
                </a:lnTo>
                <a:lnTo>
                  <a:pt x="708" y="670"/>
                </a:lnTo>
                <a:lnTo>
                  <a:pt x="716" y="666"/>
                </a:lnTo>
                <a:lnTo>
                  <a:pt x="723" y="666"/>
                </a:lnTo>
                <a:lnTo>
                  <a:pt x="731" y="666"/>
                </a:lnTo>
                <a:lnTo>
                  <a:pt x="731" y="666"/>
                </a:lnTo>
                <a:lnTo>
                  <a:pt x="746" y="666"/>
                </a:lnTo>
                <a:lnTo>
                  <a:pt x="777" y="674"/>
                </a:lnTo>
                <a:lnTo>
                  <a:pt x="777" y="674"/>
                </a:lnTo>
                <a:lnTo>
                  <a:pt x="785" y="674"/>
                </a:lnTo>
                <a:lnTo>
                  <a:pt x="793" y="670"/>
                </a:lnTo>
                <a:lnTo>
                  <a:pt x="804" y="654"/>
                </a:lnTo>
                <a:lnTo>
                  <a:pt x="812" y="639"/>
                </a:lnTo>
                <a:lnTo>
                  <a:pt x="816" y="631"/>
                </a:lnTo>
                <a:lnTo>
                  <a:pt x="816" y="631"/>
                </a:lnTo>
                <a:lnTo>
                  <a:pt x="835" y="624"/>
                </a:lnTo>
                <a:lnTo>
                  <a:pt x="847" y="620"/>
                </a:lnTo>
                <a:lnTo>
                  <a:pt x="847" y="620"/>
                </a:lnTo>
                <a:lnTo>
                  <a:pt x="850" y="608"/>
                </a:lnTo>
                <a:lnTo>
                  <a:pt x="854" y="600"/>
                </a:lnTo>
                <a:lnTo>
                  <a:pt x="866" y="597"/>
                </a:lnTo>
                <a:lnTo>
                  <a:pt x="866" y="597"/>
                </a:lnTo>
                <a:lnTo>
                  <a:pt x="885" y="585"/>
                </a:lnTo>
                <a:lnTo>
                  <a:pt x="912" y="570"/>
                </a:lnTo>
                <a:lnTo>
                  <a:pt x="939" y="550"/>
                </a:lnTo>
                <a:lnTo>
                  <a:pt x="939" y="550"/>
                </a:lnTo>
                <a:lnTo>
                  <a:pt x="947" y="531"/>
                </a:lnTo>
                <a:lnTo>
                  <a:pt x="962" y="516"/>
                </a:lnTo>
                <a:lnTo>
                  <a:pt x="977" y="500"/>
                </a:lnTo>
                <a:lnTo>
                  <a:pt x="993" y="489"/>
                </a:lnTo>
                <a:lnTo>
                  <a:pt x="1020" y="470"/>
                </a:lnTo>
                <a:lnTo>
                  <a:pt x="1031" y="466"/>
                </a:lnTo>
                <a:lnTo>
                  <a:pt x="1031" y="466"/>
                </a:lnTo>
                <a:lnTo>
                  <a:pt x="1051" y="466"/>
                </a:lnTo>
                <a:lnTo>
                  <a:pt x="1051" y="466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Line 16"/>
          <p:cNvSpPr>
            <a:spLocks noChangeShapeType="1"/>
          </p:cNvSpPr>
          <p:nvPr/>
        </p:nvSpPr>
        <p:spPr bwMode="auto">
          <a:xfrm>
            <a:off x="9158288" y="6742113"/>
            <a:ext cx="1588" cy="1588"/>
          </a:xfrm>
          <a:prstGeom prst="line">
            <a:avLst/>
          </a:prstGeom>
          <a:noFill/>
          <a:ln w="23813">
            <a:solidFill>
              <a:srgbClr val="59BDE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8089900" y="4522788"/>
            <a:ext cx="176213" cy="233363"/>
          </a:xfrm>
          <a:custGeom>
            <a:avLst/>
            <a:gdLst>
              <a:gd name="T0" fmla="*/ 50 w 111"/>
              <a:gd name="T1" fmla="*/ 123 h 147"/>
              <a:gd name="T2" fmla="*/ 50 w 111"/>
              <a:gd name="T3" fmla="*/ 123 h 147"/>
              <a:gd name="T4" fmla="*/ 50 w 111"/>
              <a:gd name="T5" fmla="*/ 108 h 147"/>
              <a:gd name="T6" fmla="*/ 61 w 111"/>
              <a:gd name="T7" fmla="*/ 93 h 147"/>
              <a:gd name="T8" fmla="*/ 77 w 111"/>
              <a:gd name="T9" fmla="*/ 81 h 147"/>
              <a:gd name="T10" fmla="*/ 100 w 111"/>
              <a:gd name="T11" fmla="*/ 66 h 147"/>
              <a:gd name="T12" fmla="*/ 100 w 111"/>
              <a:gd name="T13" fmla="*/ 66 h 147"/>
              <a:gd name="T14" fmla="*/ 107 w 111"/>
              <a:gd name="T15" fmla="*/ 62 h 147"/>
              <a:gd name="T16" fmla="*/ 111 w 111"/>
              <a:gd name="T17" fmla="*/ 54 h 147"/>
              <a:gd name="T18" fmla="*/ 111 w 111"/>
              <a:gd name="T19" fmla="*/ 46 h 147"/>
              <a:gd name="T20" fmla="*/ 104 w 111"/>
              <a:gd name="T21" fmla="*/ 43 h 147"/>
              <a:gd name="T22" fmla="*/ 92 w 111"/>
              <a:gd name="T23" fmla="*/ 35 h 147"/>
              <a:gd name="T24" fmla="*/ 80 w 111"/>
              <a:gd name="T25" fmla="*/ 31 h 147"/>
              <a:gd name="T26" fmla="*/ 80 w 111"/>
              <a:gd name="T27" fmla="*/ 31 h 147"/>
              <a:gd name="T28" fmla="*/ 77 w 111"/>
              <a:gd name="T29" fmla="*/ 23 h 147"/>
              <a:gd name="T30" fmla="*/ 69 w 111"/>
              <a:gd name="T31" fmla="*/ 16 h 147"/>
              <a:gd name="T32" fmla="*/ 57 w 111"/>
              <a:gd name="T33" fmla="*/ 0 h 147"/>
              <a:gd name="T34" fmla="*/ 57 w 111"/>
              <a:gd name="T35" fmla="*/ 0 h 147"/>
              <a:gd name="T36" fmla="*/ 30 w 111"/>
              <a:gd name="T37" fmla="*/ 8 h 147"/>
              <a:gd name="T38" fmla="*/ 7 w 111"/>
              <a:gd name="T39" fmla="*/ 16 h 147"/>
              <a:gd name="T40" fmla="*/ 7 w 111"/>
              <a:gd name="T41" fmla="*/ 16 h 147"/>
              <a:gd name="T42" fmla="*/ 0 w 111"/>
              <a:gd name="T43" fmla="*/ 31 h 147"/>
              <a:gd name="T44" fmla="*/ 0 w 111"/>
              <a:gd name="T45" fmla="*/ 31 h 147"/>
              <a:gd name="T46" fmla="*/ 0 w 111"/>
              <a:gd name="T47" fmla="*/ 43 h 147"/>
              <a:gd name="T48" fmla="*/ 0 w 111"/>
              <a:gd name="T49" fmla="*/ 50 h 147"/>
              <a:gd name="T50" fmla="*/ 23 w 111"/>
              <a:gd name="T51" fmla="*/ 112 h 147"/>
              <a:gd name="T52" fmla="*/ 27 w 111"/>
              <a:gd name="T53" fmla="*/ 147 h 147"/>
              <a:gd name="T54" fmla="*/ 34 w 111"/>
              <a:gd name="T55" fmla="*/ 147 h 147"/>
              <a:gd name="T56" fmla="*/ 34 w 111"/>
              <a:gd name="T57" fmla="*/ 147 h 147"/>
              <a:gd name="T58" fmla="*/ 42 w 111"/>
              <a:gd name="T59" fmla="*/ 143 h 147"/>
              <a:gd name="T60" fmla="*/ 46 w 111"/>
              <a:gd name="T61" fmla="*/ 135 h 147"/>
              <a:gd name="T62" fmla="*/ 50 w 111"/>
              <a:gd name="T63" fmla="*/ 123 h 147"/>
              <a:gd name="T64" fmla="*/ 50 w 111"/>
              <a:gd name="T65" fmla="*/ 12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1" h="147">
                <a:moveTo>
                  <a:pt x="50" y="123"/>
                </a:moveTo>
                <a:lnTo>
                  <a:pt x="50" y="123"/>
                </a:lnTo>
                <a:lnTo>
                  <a:pt x="50" y="108"/>
                </a:lnTo>
                <a:lnTo>
                  <a:pt x="61" y="93"/>
                </a:lnTo>
                <a:lnTo>
                  <a:pt x="77" y="81"/>
                </a:lnTo>
                <a:lnTo>
                  <a:pt x="100" y="66"/>
                </a:lnTo>
                <a:lnTo>
                  <a:pt x="100" y="66"/>
                </a:lnTo>
                <a:lnTo>
                  <a:pt x="107" y="62"/>
                </a:lnTo>
                <a:lnTo>
                  <a:pt x="111" y="54"/>
                </a:lnTo>
                <a:lnTo>
                  <a:pt x="111" y="46"/>
                </a:lnTo>
                <a:lnTo>
                  <a:pt x="104" y="43"/>
                </a:lnTo>
                <a:lnTo>
                  <a:pt x="92" y="35"/>
                </a:lnTo>
                <a:lnTo>
                  <a:pt x="80" y="31"/>
                </a:lnTo>
                <a:lnTo>
                  <a:pt x="80" y="31"/>
                </a:lnTo>
                <a:lnTo>
                  <a:pt x="77" y="23"/>
                </a:lnTo>
                <a:lnTo>
                  <a:pt x="69" y="16"/>
                </a:lnTo>
                <a:lnTo>
                  <a:pt x="57" y="0"/>
                </a:lnTo>
                <a:lnTo>
                  <a:pt x="57" y="0"/>
                </a:lnTo>
                <a:lnTo>
                  <a:pt x="30" y="8"/>
                </a:lnTo>
                <a:lnTo>
                  <a:pt x="7" y="16"/>
                </a:lnTo>
                <a:lnTo>
                  <a:pt x="7" y="16"/>
                </a:lnTo>
                <a:lnTo>
                  <a:pt x="0" y="31"/>
                </a:lnTo>
                <a:lnTo>
                  <a:pt x="0" y="31"/>
                </a:lnTo>
                <a:lnTo>
                  <a:pt x="0" y="43"/>
                </a:lnTo>
                <a:lnTo>
                  <a:pt x="0" y="50"/>
                </a:lnTo>
                <a:lnTo>
                  <a:pt x="23" y="112"/>
                </a:lnTo>
                <a:lnTo>
                  <a:pt x="27" y="147"/>
                </a:lnTo>
                <a:lnTo>
                  <a:pt x="34" y="147"/>
                </a:lnTo>
                <a:lnTo>
                  <a:pt x="34" y="147"/>
                </a:lnTo>
                <a:lnTo>
                  <a:pt x="42" y="143"/>
                </a:lnTo>
                <a:lnTo>
                  <a:pt x="46" y="135"/>
                </a:lnTo>
                <a:lnTo>
                  <a:pt x="50" y="123"/>
                </a:lnTo>
                <a:lnTo>
                  <a:pt x="50" y="123"/>
                </a:lnTo>
                <a:close/>
              </a:path>
            </a:pathLst>
          </a:custGeom>
          <a:solidFill>
            <a:srgbClr val="FFFCD1"/>
          </a:solidFill>
          <a:ln w="2381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 noEditPoints="1"/>
          </p:cNvSpPr>
          <p:nvPr/>
        </p:nvSpPr>
        <p:spPr bwMode="auto">
          <a:xfrm>
            <a:off x="10418763" y="677863"/>
            <a:ext cx="122238" cy="134938"/>
          </a:xfrm>
          <a:custGeom>
            <a:avLst/>
            <a:gdLst>
              <a:gd name="T0" fmla="*/ 42 w 77"/>
              <a:gd name="T1" fmla="*/ 4 h 85"/>
              <a:gd name="T2" fmla="*/ 42 w 77"/>
              <a:gd name="T3" fmla="*/ 4 h 85"/>
              <a:gd name="T4" fmla="*/ 26 w 77"/>
              <a:gd name="T5" fmla="*/ 0 h 85"/>
              <a:gd name="T6" fmla="*/ 26 w 77"/>
              <a:gd name="T7" fmla="*/ 0 h 85"/>
              <a:gd name="T8" fmla="*/ 15 w 77"/>
              <a:gd name="T9" fmla="*/ 20 h 85"/>
              <a:gd name="T10" fmla="*/ 7 w 77"/>
              <a:gd name="T11" fmla="*/ 27 h 85"/>
              <a:gd name="T12" fmla="*/ 0 w 77"/>
              <a:gd name="T13" fmla="*/ 27 h 85"/>
              <a:gd name="T14" fmla="*/ 0 w 77"/>
              <a:gd name="T15" fmla="*/ 27 h 85"/>
              <a:gd name="T16" fmla="*/ 0 w 77"/>
              <a:gd name="T17" fmla="*/ 35 h 85"/>
              <a:gd name="T18" fmla="*/ 0 w 77"/>
              <a:gd name="T19" fmla="*/ 35 h 85"/>
              <a:gd name="T20" fmla="*/ 3 w 77"/>
              <a:gd name="T21" fmla="*/ 39 h 85"/>
              <a:gd name="T22" fmla="*/ 3 w 77"/>
              <a:gd name="T23" fmla="*/ 39 h 85"/>
              <a:gd name="T24" fmla="*/ 42 w 77"/>
              <a:gd name="T25" fmla="*/ 35 h 85"/>
              <a:gd name="T26" fmla="*/ 42 w 77"/>
              <a:gd name="T27" fmla="*/ 35 h 85"/>
              <a:gd name="T28" fmla="*/ 61 w 77"/>
              <a:gd name="T29" fmla="*/ 35 h 85"/>
              <a:gd name="T30" fmla="*/ 61 w 77"/>
              <a:gd name="T31" fmla="*/ 35 h 85"/>
              <a:gd name="T32" fmla="*/ 65 w 77"/>
              <a:gd name="T33" fmla="*/ 43 h 85"/>
              <a:gd name="T34" fmla="*/ 77 w 77"/>
              <a:gd name="T35" fmla="*/ 31 h 85"/>
              <a:gd name="T36" fmla="*/ 77 w 77"/>
              <a:gd name="T37" fmla="*/ 31 h 85"/>
              <a:gd name="T38" fmla="*/ 69 w 77"/>
              <a:gd name="T39" fmla="*/ 27 h 85"/>
              <a:gd name="T40" fmla="*/ 69 w 77"/>
              <a:gd name="T41" fmla="*/ 27 h 85"/>
              <a:gd name="T42" fmla="*/ 50 w 77"/>
              <a:gd name="T43" fmla="*/ 8 h 85"/>
              <a:gd name="T44" fmla="*/ 42 w 77"/>
              <a:gd name="T45" fmla="*/ 16 h 85"/>
              <a:gd name="T46" fmla="*/ 42 w 77"/>
              <a:gd name="T47" fmla="*/ 16 h 85"/>
              <a:gd name="T48" fmla="*/ 50 w 77"/>
              <a:gd name="T49" fmla="*/ 27 h 85"/>
              <a:gd name="T50" fmla="*/ 23 w 77"/>
              <a:gd name="T51" fmla="*/ 27 h 85"/>
              <a:gd name="T52" fmla="*/ 23 w 77"/>
              <a:gd name="T53" fmla="*/ 27 h 85"/>
              <a:gd name="T54" fmla="*/ 42 w 77"/>
              <a:gd name="T55" fmla="*/ 4 h 85"/>
              <a:gd name="T56" fmla="*/ 42 w 77"/>
              <a:gd name="T57" fmla="*/ 4 h 85"/>
              <a:gd name="T58" fmla="*/ 42 w 77"/>
              <a:gd name="T59" fmla="*/ 4 h 85"/>
              <a:gd name="T60" fmla="*/ 19 w 77"/>
              <a:gd name="T61" fmla="*/ 85 h 85"/>
              <a:gd name="T62" fmla="*/ 19 w 77"/>
              <a:gd name="T63" fmla="*/ 77 h 85"/>
              <a:gd name="T64" fmla="*/ 50 w 77"/>
              <a:gd name="T65" fmla="*/ 77 h 85"/>
              <a:gd name="T66" fmla="*/ 50 w 77"/>
              <a:gd name="T67" fmla="*/ 85 h 85"/>
              <a:gd name="T68" fmla="*/ 65 w 77"/>
              <a:gd name="T69" fmla="*/ 85 h 85"/>
              <a:gd name="T70" fmla="*/ 65 w 77"/>
              <a:gd name="T71" fmla="*/ 47 h 85"/>
              <a:gd name="T72" fmla="*/ 7 w 77"/>
              <a:gd name="T73" fmla="*/ 47 h 85"/>
              <a:gd name="T74" fmla="*/ 7 w 77"/>
              <a:gd name="T75" fmla="*/ 85 h 85"/>
              <a:gd name="T76" fmla="*/ 19 w 77"/>
              <a:gd name="T77" fmla="*/ 85 h 85"/>
              <a:gd name="T78" fmla="*/ 19 w 77"/>
              <a:gd name="T79" fmla="*/ 85 h 85"/>
              <a:gd name="T80" fmla="*/ 50 w 77"/>
              <a:gd name="T81" fmla="*/ 70 h 85"/>
              <a:gd name="T82" fmla="*/ 19 w 77"/>
              <a:gd name="T83" fmla="*/ 70 h 85"/>
              <a:gd name="T84" fmla="*/ 19 w 77"/>
              <a:gd name="T85" fmla="*/ 54 h 85"/>
              <a:gd name="T86" fmla="*/ 50 w 77"/>
              <a:gd name="T87" fmla="*/ 54 h 85"/>
              <a:gd name="T88" fmla="*/ 50 w 77"/>
              <a:gd name="T89" fmla="*/ 70 h 85"/>
              <a:gd name="T90" fmla="*/ 50 w 77"/>
              <a:gd name="T91" fmla="*/ 7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7" h="85">
                <a:moveTo>
                  <a:pt x="42" y="4"/>
                </a:moveTo>
                <a:lnTo>
                  <a:pt x="42" y="4"/>
                </a:lnTo>
                <a:lnTo>
                  <a:pt x="26" y="0"/>
                </a:lnTo>
                <a:lnTo>
                  <a:pt x="26" y="0"/>
                </a:lnTo>
                <a:lnTo>
                  <a:pt x="15" y="20"/>
                </a:lnTo>
                <a:lnTo>
                  <a:pt x="7" y="27"/>
                </a:lnTo>
                <a:lnTo>
                  <a:pt x="0" y="27"/>
                </a:lnTo>
                <a:lnTo>
                  <a:pt x="0" y="27"/>
                </a:lnTo>
                <a:lnTo>
                  <a:pt x="0" y="35"/>
                </a:lnTo>
                <a:lnTo>
                  <a:pt x="0" y="35"/>
                </a:lnTo>
                <a:lnTo>
                  <a:pt x="3" y="39"/>
                </a:lnTo>
                <a:lnTo>
                  <a:pt x="3" y="39"/>
                </a:lnTo>
                <a:lnTo>
                  <a:pt x="42" y="35"/>
                </a:lnTo>
                <a:lnTo>
                  <a:pt x="42" y="35"/>
                </a:lnTo>
                <a:lnTo>
                  <a:pt x="61" y="35"/>
                </a:lnTo>
                <a:lnTo>
                  <a:pt x="61" y="35"/>
                </a:lnTo>
                <a:lnTo>
                  <a:pt x="65" y="43"/>
                </a:lnTo>
                <a:lnTo>
                  <a:pt x="77" y="31"/>
                </a:lnTo>
                <a:lnTo>
                  <a:pt x="77" y="31"/>
                </a:lnTo>
                <a:lnTo>
                  <a:pt x="69" y="27"/>
                </a:lnTo>
                <a:lnTo>
                  <a:pt x="69" y="27"/>
                </a:lnTo>
                <a:lnTo>
                  <a:pt x="50" y="8"/>
                </a:lnTo>
                <a:lnTo>
                  <a:pt x="42" y="16"/>
                </a:lnTo>
                <a:lnTo>
                  <a:pt x="42" y="16"/>
                </a:lnTo>
                <a:lnTo>
                  <a:pt x="50" y="27"/>
                </a:lnTo>
                <a:lnTo>
                  <a:pt x="23" y="27"/>
                </a:lnTo>
                <a:lnTo>
                  <a:pt x="23" y="27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close/>
                <a:moveTo>
                  <a:pt x="19" y="85"/>
                </a:moveTo>
                <a:lnTo>
                  <a:pt x="19" y="77"/>
                </a:lnTo>
                <a:lnTo>
                  <a:pt x="50" y="77"/>
                </a:lnTo>
                <a:lnTo>
                  <a:pt x="50" y="85"/>
                </a:lnTo>
                <a:lnTo>
                  <a:pt x="65" y="85"/>
                </a:lnTo>
                <a:lnTo>
                  <a:pt x="65" y="47"/>
                </a:lnTo>
                <a:lnTo>
                  <a:pt x="7" y="47"/>
                </a:lnTo>
                <a:lnTo>
                  <a:pt x="7" y="85"/>
                </a:lnTo>
                <a:lnTo>
                  <a:pt x="19" y="85"/>
                </a:lnTo>
                <a:lnTo>
                  <a:pt x="19" y="85"/>
                </a:lnTo>
                <a:close/>
                <a:moveTo>
                  <a:pt x="50" y="70"/>
                </a:moveTo>
                <a:lnTo>
                  <a:pt x="19" y="70"/>
                </a:lnTo>
                <a:lnTo>
                  <a:pt x="19" y="54"/>
                </a:lnTo>
                <a:lnTo>
                  <a:pt x="50" y="54"/>
                </a:lnTo>
                <a:lnTo>
                  <a:pt x="50" y="70"/>
                </a:lnTo>
                <a:lnTo>
                  <a:pt x="50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 noEditPoints="1"/>
          </p:cNvSpPr>
          <p:nvPr/>
        </p:nvSpPr>
        <p:spPr bwMode="auto">
          <a:xfrm>
            <a:off x="10552113" y="677863"/>
            <a:ext cx="134938" cy="128588"/>
          </a:xfrm>
          <a:custGeom>
            <a:avLst/>
            <a:gdLst>
              <a:gd name="T0" fmla="*/ 58 w 85"/>
              <a:gd name="T1" fmla="*/ 0 h 81"/>
              <a:gd name="T2" fmla="*/ 58 w 85"/>
              <a:gd name="T3" fmla="*/ 0 h 81"/>
              <a:gd name="T4" fmla="*/ 58 w 85"/>
              <a:gd name="T5" fmla="*/ 0 h 81"/>
              <a:gd name="T6" fmla="*/ 58 w 85"/>
              <a:gd name="T7" fmla="*/ 0 h 81"/>
              <a:gd name="T8" fmla="*/ 46 w 85"/>
              <a:gd name="T9" fmla="*/ 0 h 81"/>
              <a:gd name="T10" fmla="*/ 46 w 85"/>
              <a:gd name="T11" fmla="*/ 74 h 81"/>
              <a:gd name="T12" fmla="*/ 46 w 85"/>
              <a:gd name="T13" fmla="*/ 74 h 81"/>
              <a:gd name="T14" fmla="*/ 46 w 85"/>
              <a:gd name="T15" fmla="*/ 77 h 81"/>
              <a:gd name="T16" fmla="*/ 54 w 85"/>
              <a:gd name="T17" fmla="*/ 81 h 81"/>
              <a:gd name="T18" fmla="*/ 70 w 85"/>
              <a:gd name="T19" fmla="*/ 81 h 81"/>
              <a:gd name="T20" fmla="*/ 70 w 85"/>
              <a:gd name="T21" fmla="*/ 81 h 81"/>
              <a:gd name="T22" fmla="*/ 77 w 85"/>
              <a:gd name="T23" fmla="*/ 81 h 81"/>
              <a:gd name="T24" fmla="*/ 81 w 85"/>
              <a:gd name="T25" fmla="*/ 77 h 81"/>
              <a:gd name="T26" fmla="*/ 85 w 85"/>
              <a:gd name="T27" fmla="*/ 62 h 81"/>
              <a:gd name="T28" fmla="*/ 85 w 85"/>
              <a:gd name="T29" fmla="*/ 62 h 81"/>
              <a:gd name="T30" fmla="*/ 73 w 85"/>
              <a:gd name="T31" fmla="*/ 58 h 81"/>
              <a:gd name="T32" fmla="*/ 73 w 85"/>
              <a:gd name="T33" fmla="*/ 58 h 81"/>
              <a:gd name="T34" fmla="*/ 73 w 85"/>
              <a:gd name="T35" fmla="*/ 70 h 81"/>
              <a:gd name="T36" fmla="*/ 70 w 85"/>
              <a:gd name="T37" fmla="*/ 70 h 81"/>
              <a:gd name="T38" fmla="*/ 62 w 85"/>
              <a:gd name="T39" fmla="*/ 70 h 81"/>
              <a:gd name="T40" fmla="*/ 62 w 85"/>
              <a:gd name="T41" fmla="*/ 70 h 81"/>
              <a:gd name="T42" fmla="*/ 58 w 85"/>
              <a:gd name="T43" fmla="*/ 70 h 81"/>
              <a:gd name="T44" fmla="*/ 58 w 85"/>
              <a:gd name="T45" fmla="*/ 66 h 81"/>
              <a:gd name="T46" fmla="*/ 58 w 85"/>
              <a:gd name="T47" fmla="*/ 43 h 81"/>
              <a:gd name="T48" fmla="*/ 58 w 85"/>
              <a:gd name="T49" fmla="*/ 43 h 81"/>
              <a:gd name="T50" fmla="*/ 81 w 85"/>
              <a:gd name="T51" fmla="*/ 27 h 81"/>
              <a:gd name="T52" fmla="*/ 81 w 85"/>
              <a:gd name="T53" fmla="*/ 27 h 81"/>
              <a:gd name="T54" fmla="*/ 81 w 85"/>
              <a:gd name="T55" fmla="*/ 27 h 81"/>
              <a:gd name="T56" fmla="*/ 81 w 85"/>
              <a:gd name="T57" fmla="*/ 27 h 81"/>
              <a:gd name="T58" fmla="*/ 73 w 85"/>
              <a:gd name="T59" fmla="*/ 16 h 81"/>
              <a:gd name="T60" fmla="*/ 73 w 85"/>
              <a:gd name="T61" fmla="*/ 16 h 81"/>
              <a:gd name="T62" fmla="*/ 58 w 85"/>
              <a:gd name="T63" fmla="*/ 31 h 81"/>
              <a:gd name="T64" fmla="*/ 58 w 85"/>
              <a:gd name="T65" fmla="*/ 8 h 81"/>
              <a:gd name="T66" fmla="*/ 58 w 85"/>
              <a:gd name="T67" fmla="*/ 8 h 81"/>
              <a:gd name="T68" fmla="*/ 58 w 85"/>
              <a:gd name="T69" fmla="*/ 0 h 81"/>
              <a:gd name="T70" fmla="*/ 58 w 85"/>
              <a:gd name="T71" fmla="*/ 0 h 81"/>
              <a:gd name="T72" fmla="*/ 58 w 85"/>
              <a:gd name="T73" fmla="*/ 0 h 81"/>
              <a:gd name="T74" fmla="*/ 27 w 85"/>
              <a:gd name="T75" fmla="*/ 35 h 81"/>
              <a:gd name="T76" fmla="*/ 27 w 85"/>
              <a:gd name="T77" fmla="*/ 54 h 81"/>
              <a:gd name="T78" fmla="*/ 27 w 85"/>
              <a:gd name="T79" fmla="*/ 54 h 81"/>
              <a:gd name="T80" fmla="*/ 0 w 85"/>
              <a:gd name="T81" fmla="*/ 66 h 81"/>
              <a:gd name="T82" fmla="*/ 0 w 85"/>
              <a:gd name="T83" fmla="*/ 66 h 81"/>
              <a:gd name="T84" fmla="*/ 8 w 85"/>
              <a:gd name="T85" fmla="*/ 77 h 81"/>
              <a:gd name="T86" fmla="*/ 8 w 85"/>
              <a:gd name="T87" fmla="*/ 77 h 81"/>
              <a:gd name="T88" fmla="*/ 12 w 85"/>
              <a:gd name="T89" fmla="*/ 74 h 81"/>
              <a:gd name="T90" fmla="*/ 12 w 85"/>
              <a:gd name="T91" fmla="*/ 74 h 81"/>
              <a:gd name="T92" fmla="*/ 27 w 85"/>
              <a:gd name="T93" fmla="*/ 66 h 81"/>
              <a:gd name="T94" fmla="*/ 27 w 85"/>
              <a:gd name="T95" fmla="*/ 81 h 81"/>
              <a:gd name="T96" fmla="*/ 39 w 85"/>
              <a:gd name="T97" fmla="*/ 81 h 81"/>
              <a:gd name="T98" fmla="*/ 39 w 85"/>
              <a:gd name="T99" fmla="*/ 8 h 81"/>
              <a:gd name="T100" fmla="*/ 39 w 85"/>
              <a:gd name="T101" fmla="*/ 8 h 81"/>
              <a:gd name="T102" fmla="*/ 39 w 85"/>
              <a:gd name="T103" fmla="*/ 4 h 81"/>
              <a:gd name="T104" fmla="*/ 39 w 85"/>
              <a:gd name="T105" fmla="*/ 4 h 81"/>
              <a:gd name="T106" fmla="*/ 39 w 85"/>
              <a:gd name="T107" fmla="*/ 0 h 81"/>
              <a:gd name="T108" fmla="*/ 39 w 85"/>
              <a:gd name="T109" fmla="*/ 0 h 81"/>
              <a:gd name="T110" fmla="*/ 35 w 85"/>
              <a:gd name="T111" fmla="*/ 0 h 81"/>
              <a:gd name="T112" fmla="*/ 35 w 85"/>
              <a:gd name="T113" fmla="*/ 0 h 81"/>
              <a:gd name="T114" fmla="*/ 27 w 85"/>
              <a:gd name="T115" fmla="*/ 0 h 81"/>
              <a:gd name="T116" fmla="*/ 27 w 85"/>
              <a:gd name="T117" fmla="*/ 23 h 81"/>
              <a:gd name="T118" fmla="*/ 8 w 85"/>
              <a:gd name="T119" fmla="*/ 23 h 81"/>
              <a:gd name="T120" fmla="*/ 8 w 85"/>
              <a:gd name="T121" fmla="*/ 35 h 81"/>
              <a:gd name="T122" fmla="*/ 27 w 85"/>
              <a:gd name="T123" fmla="*/ 35 h 81"/>
              <a:gd name="T124" fmla="*/ 27 w 85"/>
              <a:gd name="T125" fmla="*/ 35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5" h="81">
                <a:moveTo>
                  <a:pt x="58" y="0"/>
                </a:move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lnTo>
                  <a:pt x="46" y="0"/>
                </a:lnTo>
                <a:lnTo>
                  <a:pt x="46" y="74"/>
                </a:lnTo>
                <a:lnTo>
                  <a:pt x="46" y="74"/>
                </a:lnTo>
                <a:lnTo>
                  <a:pt x="46" y="77"/>
                </a:lnTo>
                <a:lnTo>
                  <a:pt x="54" y="81"/>
                </a:lnTo>
                <a:lnTo>
                  <a:pt x="70" y="81"/>
                </a:lnTo>
                <a:lnTo>
                  <a:pt x="70" y="81"/>
                </a:lnTo>
                <a:lnTo>
                  <a:pt x="77" y="81"/>
                </a:lnTo>
                <a:lnTo>
                  <a:pt x="81" y="77"/>
                </a:lnTo>
                <a:lnTo>
                  <a:pt x="85" y="62"/>
                </a:lnTo>
                <a:lnTo>
                  <a:pt x="85" y="62"/>
                </a:lnTo>
                <a:lnTo>
                  <a:pt x="73" y="58"/>
                </a:lnTo>
                <a:lnTo>
                  <a:pt x="73" y="58"/>
                </a:lnTo>
                <a:lnTo>
                  <a:pt x="73" y="70"/>
                </a:lnTo>
                <a:lnTo>
                  <a:pt x="70" y="70"/>
                </a:lnTo>
                <a:lnTo>
                  <a:pt x="62" y="70"/>
                </a:lnTo>
                <a:lnTo>
                  <a:pt x="62" y="70"/>
                </a:lnTo>
                <a:lnTo>
                  <a:pt x="58" y="70"/>
                </a:lnTo>
                <a:lnTo>
                  <a:pt x="58" y="66"/>
                </a:lnTo>
                <a:lnTo>
                  <a:pt x="58" y="43"/>
                </a:lnTo>
                <a:lnTo>
                  <a:pt x="58" y="43"/>
                </a:lnTo>
                <a:lnTo>
                  <a:pt x="81" y="27"/>
                </a:lnTo>
                <a:lnTo>
                  <a:pt x="81" y="27"/>
                </a:lnTo>
                <a:lnTo>
                  <a:pt x="81" y="27"/>
                </a:lnTo>
                <a:lnTo>
                  <a:pt x="81" y="27"/>
                </a:lnTo>
                <a:lnTo>
                  <a:pt x="73" y="16"/>
                </a:lnTo>
                <a:lnTo>
                  <a:pt x="73" y="16"/>
                </a:lnTo>
                <a:lnTo>
                  <a:pt x="58" y="31"/>
                </a:lnTo>
                <a:lnTo>
                  <a:pt x="58" y="8"/>
                </a:lnTo>
                <a:lnTo>
                  <a:pt x="58" y="8"/>
                </a:ln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close/>
                <a:moveTo>
                  <a:pt x="27" y="35"/>
                </a:moveTo>
                <a:lnTo>
                  <a:pt x="27" y="54"/>
                </a:lnTo>
                <a:lnTo>
                  <a:pt x="27" y="54"/>
                </a:lnTo>
                <a:lnTo>
                  <a:pt x="0" y="66"/>
                </a:lnTo>
                <a:lnTo>
                  <a:pt x="0" y="66"/>
                </a:lnTo>
                <a:lnTo>
                  <a:pt x="8" y="77"/>
                </a:lnTo>
                <a:lnTo>
                  <a:pt x="8" y="77"/>
                </a:lnTo>
                <a:lnTo>
                  <a:pt x="12" y="74"/>
                </a:lnTo>
                <a:lnTo>
                  <a:pt x="12" y="74"/>
                </a:lnTo>
                <a:lnTo>
                  <a:pt x="27" y="66"/>
                </a:lnTo>
                <a:lnTo>
                  <a:pt x="27" y="81"/>
                </a:lnTo>
                <a:lnTo>
                  <a:pt x="39" y="81"/>
                </a:lnTo>
                <a:lnTo>
                  <a:pt x="39" y="8"/>
                </a:lnTo>
                <a:lnTo>
                  <a:pt x="39" y="8"/>
                </a:lnTo>
                <a:lnTo>
                  <a:pt x="39" y="4"/>
                </a:lnTo>
                <a:lnTo>
                  <a:pt x="39" y="4"/>
                </a:lnTo>
                <a:lnTo>
                  <a:pt x="39" y="0"/>
                </a:lnTo>
                <a:lnTo>
                  <a:pt x="39" y="0"/>
                </a:lnTo>
                <a:lnTo>
                  <a:pt x="35" y="0"/>
                </a:lnTo>
                <a:lnTo>
                  <a:pt x="35" y="0"/>
                </a:lnTo>
                <a:lnTo>
                  <a:pt x="27" y="0"/>
                </a:lnTo>
                <a:lnTo>
                  <a:pt x="27" y="23"/>
                </a:lnTo>
                <a:lnTo>
                  <a:pt x="8" y="23"/>
                </a:lnTo>
                <a:lnTo>
                  <a:pt x="8" y="35"/>
                </a:lnTo>
                <a:lnTo>
                  <a:pt x="27" y="35"/>
                </a:lnTo>
                <a:lnTo>
                  <a:pt x="27" y="3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10706100" y="677863"/>
            <a:ext cx="127000" cy="128588"/>
          </a:xfrm>
          <a:custGeom>
            <a:avLst/>
            <a:gdLst>
              <a:gd name="T0" fmla="*/ 46 w 80"/>
              <a:gd name="T1" fmla="*/ 12 h 81"/>
              <a:gd name="T2" fmla="*/ 46 w 80"/>
              <a:gd name="T3" fmla="*/ 12 h 81"/>
              <a:gd name="T4" fmla="*/ 46 w 80"/>
              <a:gd name="T5" fmla="*/ 8 h 81"/>
              <a:gd name="T6" fmla="*/ 46 w 80"/>
              <a:gd name="T7" fmla="*/ 8 h 81"/>
              <a:gd name="T8" fmla="*/ 46 w 80"/>
              <a:gd name="T9" fmla="*/ 0 h 81"/>
              <a:gd name="T10" fmla="*/ 46 w 80"/>
              <a:gd name="T11" fmla="*/ 0 h 81"/>
              <a:gd name="T12" fmla="*/ 38 w 80"/>
              <a:gd name="T13" fmla="*/ 0 h 81"/>
              <a:gd name="T14" fmla="*/ 38 w 80"/>
              <a:gd name="T15" fmla="*/ 0 h 81"/>
              <a:gd name="T16" fmla="*/ 30 w 80"/>
              <a:gd name="T17" fmla="*/ 0 h 81"/>
              <a:gd name="T18" fmla="*/ 30 w 80"/>
              <a:gd name="T19" fmla="*/ 0 h 81"/>
              <a:gd name="T20" fmla="*/ 34 w 80"/>
              <a:gd name="T21" fmla="*/ 12 h 81"/>
              <a:gd name="T22" fmla="*/ 0 w 80"/>
              <a:gd name="T23" fmla="*/ 12 h 81"/>
              <a:gd name="T24" fmla="*/ 0 w 80"/>
              <a:gd name="T25" fmla="*/ 23 h 81"/>
              <a:gd name="T26" fmla="*/ 34 w 80"/>
              <a:gd name="T27" fmla="*/ 23 h 81"/>
              <a:gd name="T28" fmla="*/ 34 w 80"/>
              <a:gd name="T29" fmla="*/ 35 h 81"/>
              <a:gd name="T30" fmla="*/ 7 w 80"/>
              <a:gd name="T31" fmla="*/ 35 h 81"/>
              <a:gd name="T32" fmla="*/ 7 w 80"/>
              <a:gd name="T33" fmla="*/ 74 h 81"/>
              <a:gd name="T34" fmla="*/ 23 w 80"/>
              <a:gd name="T35" fmla="*/ 74 h 81"/>
              <a:gd name="T36" fmla="*/ 23 w 80"/>
              <a:gd name="T37" fmla="*/ 43 h 81"/>
              <a:gd name="T38" fmla="*/ 34 w 80"/>
              <a:gd name="T39" fmla="*/ 43 h 81"/>
              <a:gd name="T40" fmla="*/ 34 w 80"/>
              <a:gd name="T41" fmla="*/ 81 h 81"/>
              <a:gd name="T42" fmla="*/ 46 w 80"/>
              <a:gd name="T43" fmla="*/ 81 h 81"/>
              <a:gd name="T44" fmla="*/ 46 w 80"/>
              <a:gd name="T45" fmla="*/ 43 h 81"/>
              <a:gd name="T46" fmla="*/ 57 w 80"/>
              <a:gd name="T47" fmla="*/ 43 h 81"/>
              <a:gd name="T48" fmla="*/ 57 w 80"/>
              <a:gd name="T49" fmla="*/ 62 h 81"/>
              <a:gd name="T50" fmla="*/ 57 w 80"/>
              <a:gd name="T51" fmla="*/ 62 h 81"/>
              <a:gd name="T52" fmla="*/ 57 w 80"/>
              <a:gd name="T53" fmla="*/ 62 h 81"/>
              <a:gd name="T54" fmla="*/ 50 w 80"/>
              <a:gd name="T55" fmla="*/ 66 h 81"/>
              <a:gd name="T56" fmla="*/ 50 w 80"/>
              <a:gd name="T57" fmla="*/ 66 h 81"/>
              <a:gd name="T58" fmla="*/ 50 w 80"/>
              <a:gd name="T59" fmla="*/ 77 h 81"/>
              <a:gd name="T60" fmla="*/ 50 w 80"/>
              <a:gd name="T61" fmla="*/ 77 h 81"/>
              <a:gd name="T62" fmla="*/ 65 w 80"/>
              <a:gd name="T63" fmla="*/ 74 h 81"/>
              <a:gd name="T64" fmla="*/ 69 w 80"/>
              <a:gd name="T65" fmla="*/ 70 h 81"/>
              <a:gd name="T66" fmla="*/ 69 w 80"/>
              <a:gd name="T67" fmla="*/ 66 h 81"/>
              <a:gd name="T68" fmla="*/ 69 w 80"/>
              <a:gd name="T69" fmla="*/ 35 h 81"/>
              <a:gd name="T70" fmla="*/ 46 w 80"/>
              <a:gd name="T71" fmla="*/ 35 h 81"/>
              <a:gd name="T72" fmla="*/ 46 w 80"/>
              <a:gd name="T73" fmla="*/ 23 h 81"/>
              <a:gd name="T74" fmla="*/ 80 w 80"/>
              <a:gd name="T75" fmla="*/ 23 h 81"/>
              <a:gd name="T76" fmla="*/ 80 w 80"/>
              <a:gd name="T77" fmla="*/ 12 h 81"/>
              <a:gd name="T78" fmla="*/ 38 w 80"/>
              <a:gd name="T79" fmla="*/ 12 h 81"/>
              <a:gd name="T80" fmla="*/ 38 w 80"/>
              <a:gd name="T81" fmla="*/ 12 h 81"/>
              <a:gd name="T82" fmla="*/ 46 w 80"/>
              <a:gd name="T83" fmla="*/ 12 h 81"/>
              <a:gd name="T84" fmla="*/ 46 w 80"/>
              <a:gd name="T85" fmla="*/ 12 h 81"/>
              <a:gd name="T86" fmla="*/ 46 w 80"/>
              <a:gd name="T87" fmla="*/ 1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81">
                <a:moveTo>
                  <a:pt x="46" y="12"/>
                </a:moveTo>
                <a:lnTo>
                  <a:pt x="46" y="12"/>
                </a:lnTo>
                <a:lnTo>
                  <a:pt x="46" y="8"/>
                </a:lnTo>
                <a:lnTo>
                  <a:pt x="46" y="8"/>
                </a:lnTo>
                <a:lnTo>
                  <a:pt x="46" y="0"/>
                </a:lnTo>
                <a:lnTo>
                  <a:pt x="46" y="0"/>
                </a:lnTo>
                <a:lnTo>
                  <a:pt x="38" y="0"/>
                </a:lnTo>
                <a:lnTo>
                  <a:pt x="38" y="0"/>
                </a:lnTo>
                <a:lnTo>
                  <a:pt x="30" y="0"/>
                </a:lnTo>
                <a:lnTo>
                  <a:pt x="30" y="0"/>
                </a:lnTo>
                <a:lnTo>
                  <a:pt x="34" y="12"/>
                </a:lnTo>
                <a:lnTo>
                  <a:pt x="0" y="12"/>
                </a:lnTo>
                <a:lnTo>
                  <a:pt x="0" y="23"/>
                </a:lnTo>
                <a:lnTo>
                  <a:pt x="34" y="23"/>
                </a:lnTo>
                <a:lnTo>
                  <a:pt x="34" y="35"/>
                </a:lnTo>
                <a:lnTo>
                  <a:pt x="7" y="35"/>
                </a:lnTo>
                <a:lnTo>
                  <a:pt x="7" y="74"/>
                </a:lnTo>
                <a:lnTo>
                  <a:pt x="23" y="74"/>
                </a:lnTo>
                <a:lnTo>
                  <a:pt x="23" y="43"/>
                </a:lnTo>
                <a:lnTo>
                  <a:pt x="34" y="43"/>
                </a:lnTo>
                <a:lnTo>
                  <a:pt x="34" y="81"/>
                </a:lnTo>
                <a:lnTo>
                  <a:pt x="46" y="81"/>
                </a:lnTo>
                <a:lnTo>
                  <a:pt x="46" y="43"/>
                </a:lnTo>
                <a:lnTo>
                  <a:pt x="57" y="43"/>
                </a:lnTo>
                <a:lnTo>
                  <a:pt x="57" y="62"/>
                </a:lnTo>
                <a:lnTo>
                  <a:pt x="57" y="62"/>
                </a:lnTo>
                <a:lnTo>
                  <a:pt x="57" y="62"/>
                </a:lnTo>
                <a:lnTo>
                  <a:pt x="50" y="66"/>
                </a:lnTo>
                <a:lnTo>
                  <a:pt x="50" y="66"/>
                </a:lnTo>
                <a:lnTo>
                  <a:pt x="50" y="77"/>
                </a:lnTo>
                <a:lnTo>
                  <a:pt x="50" y="77"/>
                </a:lnTo>
                <a:lnTo>
                  <a:pt x="65" y="74"/>
                </a:lnTo>
                <a:lnTo>
                  <a:pt x="69" y="70"/>
                </a:lnTo>
                <a:lnTo>
                  <a:pt x="69" y="66"/>
                </a:lnTo>
                <a:lnTo>
                  <a:pt x="69" y="35"/>
                </a:lnTo>
                <a:lnTo>
                  <a:pt x="46" y="35"/>
                </a:lnTo>
                <a:lnTo>
                  <a:pt x="46" y="23"/>
                </a:lnTo>
                <a:lnTo>
                  <a:pt x="80" y="23"/>
                </a:lnTo>
                <a:lnTo>
                  <a:pt x="80" y="12"/>
                </a:lnTo>
                <a:lnTo>
                  <a:pt x="38" y="12"/>
                </a:lnTo>
                <a:lnTo>
                  <a:pt x="38" y="12"/>
                </a:lnTo>
                <a:lnTo>
                  <a:pt x="46" y="12"/>
                </a:lnTo>
                <a:lnTo>
                  <a:pt x="46" y="12"/>
                </a:lnTo>
                <a:lnTo>
                  <a:pt x="46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 noEditPoints="1"/>
          </p:cNvSpPr>
          <p:nvPr/>
        </p:nvSpPr>
        <p:spPr bwMode="auto">
          <a:xfrm>
            <a:off x="8651875" y="5403850"/>
            <a:ext cx="134938" cy="127000"/>
          </a:xfrm>
          <a:custGeom>
            <a:avLst/>
            <a:gdLst>
              <a:gd name="T0" fmla="*/ 0 w 85"/>
              <a:gd name="T1" fmla="*/ 69 h 80"/>
              <a:gd name="T2" fmla="*/ 7 w 85"/>
              <a:gd name="T3" fmla="*/ 77 h 80"/>
              <a:gd name="T4" fmla="*/ 19 w 85"/>
              <a:gd name="T5" fmla="*/ 42 h 80"/>
              <a:gd name="T6" fmla="*/ 34 w 85"/>
              <a:gd name="T7" fmla="*/ 23 h 80"/>
              <a:gd name="T8" fmla="*/ 31 w 85"/>
              <a:gd name="T9" fmla="*/ 27 h 80"/>
              <a:gd name="T10" fmla="*/ 23 w 85"/>
              <a:gd name="T11" fmla="*/ 34 h 80"/>
              <a:gd name="T12" fmla="*/ 34 w 85"/>
              <a:gd name="T13" fmla="*/ 42 h 80"/>
              <a:gd name="T14" fmla="*/ 23 w 85"/>
              <a:gd name="T15" fmla="*/ 50 h 80"/>
              <a:gd name="T16" fmla="*/ 34 w 85"/>
              <a:gd name="T17" fmla="*/ 57 h 80"/>
              <a:gd name="T18" fmla="*/ 27 w 85"/>
              <a:gd name="T19" fmla="*/ 69 h 80"/>
              <a:gd name="T20" fmla="*/ 19 w 85"/>
              <a:gd name="T21" fmla="*/ 73 h 80"/>
              <a:gd name="T22" fmla="*/ 27 w 85"/>
              <a:gd name="T23" fmla="*/ 80 h 80"/>
              <a:gd name="T24" fmla="*/ 46 w 85"/>
              <a:gd name="T25" fmla="*/ 57 h 80"/>
              <a:gd name="T26" fmla="*/ 58 w 85"/>
              <a:gd name="T27" fmla="*/ 80 h 80"/>
              <a:gd name="T28" fmla="*/ 69 w 85"/>
              <a:gd name="T29" fmla="*/ 57 h 80"/>
              <a:gd name="T30" fmla="*/ 85 w 85"/>
              <a:gd name="T31" fmla="*/ 50 h 80"/>
              <a:gd name="T32" fmla="*/ 69 w 85"/>
              <a:gd name="T33" fmla="*/ 42 h 80"/>
              <a:gd name="T34" fmla="*/ 81 w 85"/>
              <a:gd name="T35" fmla="*/ 34 h 80"/>
              <a:gd name="T36" fmla="*/ 65 w 85"/>
              <a:gd name="T37" fmla="*/ 34 h 80"/>
              <a:gd name="T38" fmla="*/ 73 w 85"/>
              <a:gd name="T39" fmla="*/ 27 h 80"/>
              <a:gd name="T40" fmla="*/ 73 w 85"/>
              <a:gd name="T41" fmla="*/ 27 h 80"/>
              <a:gd name="T42" fmla="*/ 73 w 85"/>
              <a:gd name="T43" fmla="*/ 23 h 80"/>
              <a:gd name="T44" fmla="*/ 77 w 85"/>
              <a:gd name="T45" fmla="*/ 23 h 80"/>
              <a:gd name="T46" fmla="*/ 7 w 85"/>
              <a:gd name="T47" fmla="*/ 0 h 80"/>
              <a:gd name="T48" fmla="*/ 7 w 85"/>
              <a:gd name="T49" fmla="*/ 34 h 80"/>
              <a:gd name="T50" fmla="*/ 0 w 85"/>
              <a:gd name="T51" fmla="*/ 69 h 80"/>
              <a:gd name="T52" fmla="*/ 0 w 85"/>
              <a:gd name="T53" fmla="*/ 69 h 80"/>
              <a:gd name="T54" fmla="*/ 65 w 85"/>
              <a:gd name="T55" fmla="*/ 11 h 80"/>
              <a:gd name="T56" fmla="*/ 19 w 85"/>
              <a:gd name="T57" fmla="*/ 7 h 80"/>
              <a:gd name="T58" fmla="*/ 65 w 85"/>
              <a:gd name="T59" fmla="*/ 7 h 80"/>
              <a:gd name="T60" fmla="*/ 50 w 85"/>
              <a:gd name="T61" fmla="*/ 30 h 80"/>
              <a:gd name="T62" fmla="*/ 61 w 85"/>
              <a:gd name="T63" fmla="*/ 23 h 80"/>
              <a:gd name="T64" fmla="*/ 54 w 85"/>
              <a:gd name="T65" fmla="*/ 34 h 80"/>
              <a:gd name="T66" fmla="*/ 50 w 85"/>
              <a:gd name="T67" fmla="*/ 30 h 80"/>
              <a:gd name="T68" fmla="*/ 58 w 85"/>
              <a:gd name="T69" fmla="*/ 42 h 80"/>
              <a:gd name="T70" fmla="*/ 46 w 85"/>
              <a:gd name="T71" fmla="*/ 50 h 80"/>
              <a:gd name="T72" fmla="*/ 58 w 85"/>
              <a:gd name="T73" fmla="*/ 4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5" h="80">
                <a:moveTo>
                  <a:pt x="0" y="69"/>
                </a:moveTo>
                <a:lnTo>
                  <a:pt x="0" y="69"/>
                </a:lnTo>
                <a:lnTo>
                  <a:pt x="7" y="77"/>
                </a:lnTo>
                <a:lnTo>
                  <a:pt x="7" y="77"/>
                </a:lnTo>
                <a:lnTo>
                  <a:pt x="15" y="61"/>
                </a:lnTo>
                <a:lnTo>
                  <a:pt x="19" y="42"/>
                </a:lnTo>
                <a:lnTo>
                  <a:pt x="19" y="23"/>
                </a:lnTo>
                <a:lnTo>
                  <a:pt x="34" y="23"/>
                </a:lnTo>
                <a:lnTo>
                  <a:pt x="31" y="27"/>
                </a:lnTo>
                <a:lnTo>
                  <a:pt x="31" y="27"/>
                </a:lnTo>
                <a:lnTo>
                  <a:pt x="38" y="34"/>
                </a:lnTo>
                <a:lnTo>
                  <a:pt x="23" y="34"/>
                </a:lnTo>
                <a:lnTo>
                  <a:pt x="23" y="42"/>
                </a:lnTo>
                <a:lnTo>
                  <a:pt x="34" y="42"/>
                </a:lnTo>
                <a:lnTo>
                  <a:pt x="34" y="50"/>
                </a:lnTo>
                <a:lnTo>
                  <a:pt x="23" y="50"/>
                </a:lnTo>
                <a:lnTo>
                  <a:pt x="23" y="57"/>
                </a:lnTo>
                <a:lnTo>
                  <a:pt x="34" y="57"/>
                </a:lnTo>
                <a:lnTo>
                  <a:pt x="34" y="57"/>
                </a:lnTo>
                <a:lnTo>
                  <a:pt x="27" y="69"/>
                </a:lnTo>
                <a:lnTo>
                  <a:pt x="19" y="73"/>
                </a:lnTo>
                <a:lnTo>
                  <a:pt x="19" y="73"/>
                </a:lnTo>
                <a:lnTo>
                  <a:pt x="27" y="80"/>
                </a:lnTo>
                <a:lnTo>
                  <a:pt x="27" y="80"/>
                </a:lnTo>
                <a:lnTo>
                  <a:pt x="38" y="69"/>
                </a:lnTo>
                <a:lnTo>
                  <a:pt x="46" y="57"/>
                </a:lnTo>
                <a:lnTo>
                  <a:pt x="58" y="57"/>
                </a:lnTo>
                <a:lnTo>
                  <a:pt x="58" y="80"/>
                </a:lnTo>
                <a:lnTo>
                  <a:pt x="69" y="80"/>
                </a:lnTo>
                <a:lnTo>
                  <a:pt x="69" y="57"/>
                </a:lnTo>
                <a:lnTo>
                  <a:pt x="85" y="57"/>
                </a:lnTo>
                <a:lnTo>
                  <a:pt x="85" y="50"/>
                </a:lnTo>
                <a:lnTo>
                  <a:pt x="69" y="50"/>
                </a:lnTo>
                <a:lnTo>
                  <a:pt x="69" y="42"/>
                </a:lnTo>
                <a:lnTo>
                  <a:pt x="81" y="42"/>
                </a:lnTo>
                <a:lnTo>
                  <a:pt x="81" y="34"/>
                </a:lnTo>
                <a:lnTo>
                  <a:pt x="65" y="34"/>
                </a:lnTo>
                <a:lnTo>
                  <a:pt x="65" y="34"/>
                </a:lnTo>
                <a:lnTo>
                  <a:pt x="73" y="27"/>
                </a:lnTo>
                <a:lnTo>
                  <a:pt x="73" y="27"/>
                </a:lnTo>
                <a:lnTo>
                  <a:pt x="73" y="27"/>
                </a:lnTo>
                <a:lnTo>
                  <a:pt x="73" y="27"/>
                </a:lnTo>
                <a:lnTo>
                  <a:pt x="73" y="23"/>
                </a:lnTo>
                <a:lnTo>
                  <a:pt x="73" y="23"/>
                </a:lnTo>
                <a:lnTo>
                  <a:pt x="69" y="23"/>
                </a:lnTo>
                <a:lnTo>
                  <a:pt x="77" y="23"/>
                </a:lnTo>
                <a:lnTo>
                  <a:pt x="77" y="0"/>
                </a:lnTo>
                <a:lnTo>
                  <a:pt x="7" y="0"/>
                </a:lnTo>
                <a:lnTo>
                  <a:pt x="7" y="34"/>
                </a:lnTo>
                <a:lnTo>
                  <a:pt x="7" y="34"/>
                </a:lnTo>
                <a:lnTo>
                  <a:pt x="7" y="54"/>
                </a:lnTo>
                <a:lnTo>
                  <a:pt x="0" y="69"/>
                </a:lnTo>
                <a:lnTo>
                  <a:pt x="0" y="69"/>
                </a:lnTo>
                <a:lnTo>
                  <a:pt x="0" y="69"/>
                </a:lnTo>
                <a:close/>
                <a:moveTo>
                  <a:pt x="65" y="7"/>
                </a:moveTo>
                <a:lnTo>
                  <a:pt x="65" y="11"/>
                </a:lnTo>
                <a:lnTo>
                  <a:pt x="19" y="11"/>
                </a:lnTo>
                <a:lnTo>
                  <a:pt x="19" y="7"/>
                </a:lnTo>
                <a:lnTo>
                  <a:pt x="65" y="7"/>
                </a:lnTo>
                <a:lnTo>
                  <a:pt x="65" y="7"/>
                </a:lnTo>
                <a:close/>
                <a:moveTo>
                  <a:pt x="50" y="30"/>
                </a:moveTo>
                <a:lnTo>
                  <a:pt x="50" y="30"/>
                </a:lnTo>
                <a:lnTo>
                  <a:pt x="42" y="23"/>
                </a:lnTo>
                <a:lnTo>
                  <a:pt x="61" y="23"/>
                </a:lnTo>
                <a:lnTo>
                  <a:pt x="61" y="23"/>
                </a:lnTo>
                <a:lnTo>
                  <a:pt x="54" y="34"/>
                </a:lnTo>
                <a:lnTo>
                  <a:pt x="42" y="34"/>
                </a:lnTo>
                <a:lnTo>
                  <a:pt x="50" y="30"/>
                </a:lnTo>
                <a:lnTo>
                  <a:pt x="50" y="30"/>
                </a:lnTo>
                <a:close/>
                <a:moveTo>
                  <a:pt x="58" y="42"/>
                </a:moveTo>
                <a:lnTo>
                  <a:pt x="58" y="50"/>
                </a:lnTo>
                <a:lnTo>
                  <a:pt x="46" y="50"/>
                </a:lnTo>
                <a:lnTo>
                  <a:pt x="46" y="42"/>
                </a:lnTo>
                <a:lnTo>
                  <a:pt x="58" y="42"/>
                </a:lnTo>
                <a:lnTo>
                  <a:pt x="58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 noEditPoints="1"/>
          </p:cNvSpPr>
          <p:nvPr/>
        </p:nvSpPr>
        <p:spPr bwMode="auto">
          <a:xfrm>
            <a:off x="8804275" y="5397500"/>
            <a:ext cx="128588" cy="133350"/>
          </a:xfrm>
          <a:custGeom>
            <a:avLst/>
            <a:gdLst>
              <a:gd name="T0" fmla="*/ 19 w 81"/>
              <a:gd name="T1" fmla="*/ 23 h 84"/>
              <a:gd name="T2" fmla="*/ 19 w 81"/>
              <a:gd name="T3" fmla="*/ 23 h 84"/>
              <a:gd name="T4" fmla="*/ 15 w 81"/>
              <a:gd name="T5" fmla="*/ 34 h 84"/>
              <a:gd name="T6" fmla="*/ 8 w 81"/>
              <a:gd name="T7" fmla="*/ 34 h 84"/>
              <a:gd name="T8" fmla="*/ 8 w 81"/>
              <a:gd name="T9" fmla="*/ 34 h 84"/>
              <a:gd name="T10" fmla="*/ 12 w 81"/>
              <a:gd name="T11" fmla="*/ 50 h 84"/>
              <a:gd name="T12" fmla="*/ 15 w 81"/>
              <a:gd name="T13" fmla="*/ 46 h 84"/>
              <a:gd name="T14" fmla="*/ 39 w 81"/>
              <a:gd name="T15" fmla="*/ 69 h 84"/>
              <a:gd name="T16" fmla="*/ 39 w 81"/>
              <a:gd name="T17" fmla="*/ 73 h 84"/>
              <a:gd name="T18" fmla="*/ 27 w 81"/>
              <a:gd name="T19" fmla="*/ 73 h 84"/>
              <a:gd name="T20" fmla="*/ 31 w 81"/>
              <a:gd name="T21" fmla="*/ 84 h 84"/>
              <a:gd name="T22" fmla="*/ 46 w 81"/>
              <a:gd name="T23" fmla="*/ 81 h 84"/>
              <a:gd name="T24" fmla="*/ 50 w 81"/>
              <a:gd name="T25" fmla="*/ 73 h 84"/>
              <a:gd name="T26" fmla="*/ 73 w 81"/>
              <a:gd name="T27" fmla="*/ 46 h 84"/>
              <a:gd name="T28" fmla="*/ 50 w 81"/>
              <a:gd name="T29" fmla="*/ 38 h 84"/>
              <a:gd name="T30" fmla="*/ 50 w 81"/>
              <a:gd name="T31" fmla="*/ 31 h 84"/>
              <a:gd name="T32" fmla="*/ 50 w 81"/>
              <a:gd name="T33" fmla="*/ 27 h 84"/>
              <a:gd name="T34" fmla="*/ 50 w 81"/>
              <a:gd name="T35" fmla="*/ 27 h 84"/>
              <a:gd name="T36" fmla="*/ 39 w 81"/>
              <a:gd name="T37" fmla="*/ 23 h 84"/>
              <a:gd name="T38" fmla="*/ 23 w 81"/>
              <a:gd name="T39" fmla="*/ 38 h 84"/>
              <a:gd name="T40" fmla="*/ 81 w 81"/>
              <a:gd name="T41" fmla="*/ 23 h 84"/>
              <a:gd name="T42" fmla="*/ 39 w 81"/>
              <a:gd name="T43" fmla="*/ 11 h 84"/>
              <a:gd name="T44" fmla="*/ 42 w 81"/>
              <a:gd name="T45" fmla="*/ 4 h 84"/>
              <a:gd name="T46" fmla="*/ 42 w 81"/>
              <a:gd name="T47" fmla="*/ 4 h 84"/>
              <a:gd name="T48" fmla="*/ 42 w 81"/>
              <a:gd name="T49" fmla="*/ 0 h 84"/>
              <a:gd name="T50" fmla="*/ 27 w 81"/>
              <a:gd name="T51" fmla="*/ 0 h 84"/>
              <a:gd name="T52" fmla="*/ 23 w 81"/>
              <a:gd name="T53" fmla="*/ 11 h 84"/>
              <a:gd name="T54" fmla="*/ 0 w 81"/>
              <a:gd name="T55" fmla="*/ 23 h 84"/>
              <a:gd name="T56" fmla="*/ 19 w 81"/>
              <a:gd name="T57" fmla="*/ 23 h 84"/>
              <a:gd name="T58" fmla="*/ 73 w 81"/>
              <a:gd name="T59" fmla="*/ 77 h 84"/>
              <a:gd name="T60" fmla="*/ 81 w 81"/>
              <a:gd name="T61" fmla="*/ 69 h 84"/>
              <a:gd name="T62" fmla="*/ 73 w 81"/>
              <a:gd name="T63" fmla="*/ 61 h 84"/>
              <a:gd name="T64" fmla="*/ 54 w 81"/>
              <a:gd name="T65" fmla="*/ 58 h 84"/>
              <a:gd name="T66" fmla="*/ 73 w 81"/>
              <a:gd name="T67" fmla="*/ 77 h 84"/>
              <a:gd name="T68" fmla="*/ 73 w 81"/>
              <a:gd name="T69" fmla="*/ 77 h 84"/>
              <a:gd name="T70" fmla="*/ 8 w 81"/>
              <a:gd name="T71" fmla="*/ 81 h 84"/>
              <a:gd name="T72" fmla="*/ 31 w 81"/>
              <a:gd name="T73" fmla="*/ 58 h 84"/>
              <a:gd name="T74" fmla="*/ 19 w 81"/>
              <a:gd name="T75" fmla="*/ 50 h 84"/>
              <a:gd name="T76" fmla="*/ 0 w 81"/>
              <a:gd name="T77" fmla="*/ 73 h 84"/>
              <a:gd name="T78" fmla="*/ 8 w 81"/>
              <a:gd name="T79" fmla="*/ 81 h 84"/>
              <a:gd name="T80" fmla="*/ 8 w 81"/>
              <a:gd name="T81" fmla="*/ 81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1" h="84">
                <a:moveTo>
                  <a:pt x="19" y="23"/>
                </a:moveTo>
                <a:lnTo>
                  <a:pt x="19" y="23"/>
                </a:lnTo>
                <a:lnTo>
                  <a:pt x="19" y="23"/>
                </a:lnTo>
                <a:lnTo>
                  <a:pt x="19" y="23"/>
                </a:lnTo>
                <a:lnTo>
                  <a:pt x="15" y="34"/>
                </a:lnTo>
                <a:lnTo>
                  <a:pt x="15" y="34"/>
                </a:lnTo>
                <a:lnTo>
                  <a:pt x="8" y="34"/>
                </a:lnTo>
                <a:lnTo>
                  <a:pt x="8" y="34"/>
                </a:lnTo>
                <a:lnTo>
                  <a:pt x="8" y="34"/>
                </a:lnTo>
                <a:lnTo>
                  <a:pt x="8" y="34"/>
                </a:lnTo>
                <a:lnTo>
                  <a:pt x="8" y="50"/>
                </a:lnTo>
                <a:lnTo>
                  <a:pt x="12" y="50"/>
                </a:lnTo>
                <a:lnTo>
                  <a:pt x="12" y="50"/>
                </a:lnTo>
                <a:lnTo>
                  <a:pt x="15" y="46"/>
                </a:lnTo>
                <a:lnTo>
                  <a:pt x="39" y="46"/>
                </a:lnTo>
                <a:lnTo>
                  <a:pt x="39" y="69"/>
                </a:lnTo>
                <a:lnTo>
                  <a:pt x="39" y="69"/>
                </a:lnTo>
                <a:lnTo>
                  <a:pt x="39" y="73"/>
                </a:lnTo>
                <a:lnTo>
                  <a:pt x="27" y="73"/>
                </a:lnTo>
                <a:lnTo>
                  <a:pt x="27" y="73"/>
                </a:lnTo>
                <a:lnTo>
                  <a:pt x="31" y="84"/>
                </a:lnTo>
                <a:lnTo>
                  <a:pt x="31" y="84"/>
                </a:lnTo>
                <a:lnTo>
                  <a:pt x="46" y="81"/>
                </a:lnTo>
                <a:lnTo>
                  <a:pt x="46" y="81"/>
                </a:lnTo>
                <a:lnTo>
                  <a:pt x="50" y="77"/>
                </a:lnTo>
                <a:lnTo>
                  <a:pt x="50" y="73"/>
                </a:lnTo>
                <a:lnTo>
                  <a:pt x="50" y="46"/>
                </a:lnTo>
                <a:lnTo>
                  <a:pt x="73" y="46"/>
                </a:lnTo>
                <a:lnTo>
                  <a:pt x="73" y="38"/>
                </a:lnTo>
                <a:lnTo>
                  <a:pt x="50" y="38"/>
                </a:lnTo>
                <a:lnTo>
                  <a:pt x="50" y="31"/>
                </a:lnTo>
                <a:lnTo>
                  <a:pt x="50" y="31"/>
                </a:lnTo>
                <a:lnTo>
                  <a:pt x="50" y="27"/>
                </a:lnTo>
                <a:lnTo>
                  <a:pt x="50" y="27"/>
                </a:lnTo>
                <a:lnTo>
                  <a:pt x="50" y="27"/>
                </a:lnTo>
                <a:lnTo>
                  <a:pt x="50" y="27"/>
                </a:lnTo>
                <a:lnTo>
                  <a:pt x="46" y="23"/>
                </a:lnTo>
                <a:lnTo>
                  <a:pt x="39" y="23"/>
                </a:lnTo>
                <a:lnTo>
                  <a:pt x="39" y="38"/>
                </a:lnTo>
                <a:lnTo>
                  <a:pt x="23" y="38"/>
                </a:lnTo>
                <a:lnTo>
                  <a:pt x="35" y="23"/>
                </a:lnTo>
                <a:lnTo>
                  <a:pt x="81" y="23"/>
                </a:lnTo>
                <a:lnTo>
                  <a:pt x="81" y="11"/>
                </a:lnTo>
                <a:lnTo>
                  <a:pt x="39" y="11"/>
                </a:lnTo>
                <a:lnTo>
                  <a:pt x="39" y="11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lnTo>
                  <a:pt x="42" y="0"/>
                </a:lnTo>
                <a:lnTo>
                  <a:pt x="42" y="0"/>
                </a:lnTo>
                <a:lnTo>
                  <a:pt x="27" y="0"/>
                </a:lnTo>
                <a:lnTo>
                  <a:pt x="27" y="0"/>
                </a:lnTo>
                <a:lnTo>
                  <a:pt x="23" y="11"/>
                </a:lnTo>
                <a:lnTo>
                  <a:pt x="0" y="11"/>
                </a:lnTo>
                <a:lnTo>
                  <a:pt x="0" y="23"/>
                </a:lnTo>
                <a:lnTo>
                  <a:pt x="0" y="23"/>
                </a:lnTo>
                <a:lnTo>
                  <a:pt x="19" y="23"/>
                </a:lnTo>
                <a:lnTo>
                  <a:pt x="19" y="23"/>
                </a:lnTo>
                <a:close/>
                <a:moveTo>
                  <a:pt x="73" y="77"/>
                </a:moveTo>
                <a:lnTo>
                  <a:pt x="81" y="69"/>
                </a:lnTo>
                <a:lnTo>
                  <a:pt x="81" y="69"/>
                </a:lnTo>
                <a:lnTo>
                  <a:pt x="73" y="61"/>
                </a:lnTo>
                <a:lnTo>
                  <a:pt x="73" y="61"/>
                </a:lnTo>
                <a:lnTo>
                  <a:pt x="62" y="50"/>
                </a:lnTo>
                <a:lnTo>
                  <a:pt x="54" y="58"/>
                </a:lnTo>
                <a:lnTo>
                  <a:pt x="54" y="58"/>
                </a:lnTo>
                <a:lnTo>
                  <a:pt x="73" y="77"/>
                </a:lnTo>
                <a:lnTo>
                  <a:pt x="73" y="77"/>
                </a:lnTo>
                <a:lnTo>
                  <a:pt x="73" y="77"/>
                </a:lnTo>
                <a:close/>
                <a:moveTo>
                  <a:pt x="8" y="81"/>
                </a:moveTo>
                <a:lnTo>
                  <a:pt x="8" y="81"/>
                </a:lnTo>
                <a:lnTo>
                  <a:pt x="31" y="58"/>
                </a:lnTo>
                <a:lnTo>
                  <a:pt x="31" y="58"/>
                </a:lnTo>
                <a:lnTo>
                  <a:pt x="19" y="50"/>
                </a:lnTo>
                <a:lnTo>
                  <a:pt x="19" y="50"/>
                </a:lnTo>
                <a:lnTo>
                  <a:pt x="12" y="61"/>
                </a:lnTo>
                <a:lnTo>
                  <a:pt x="0" y="73"/>
                </a:lnTo>
                <a:lnTo>
                  <a:pt x="0" y="73"/>
                </a:lnTo>
                <a:lnTo>
                  <a:pt x="8" y="81"/>
                </a:lnTo>
                <a:lnTo>
                  <a:pt x="8" y="81"/>
                </a:lnTo>
                <a:lnTo>
                  <a:pt x="8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8950325" y="5397500"/>
            <a:ext cx="128588" cy="128588"/>
          </a:xfrm>
          <a:custGeom>
            <a:avLst/>
            <a:gdLst>
              <a:gd name="T0" fmla="*/ 47 w 81"/>
              <a:gd name="T1" fmla="*/ 11 h 81"/>
              <a:gd name="T2" fmla="*/ 47 w 81"/>
              <a:gd name="T3" fmla="*/ 11 h 81"/>
              <a:gd name="T4" fmla="*/ 47 w 81"/>
              <a:gd name="T5" fmla="*/ 7 h 81"/>
              <a:gd name="T6" fmla="*/ 47 w 81"/>
              <a:gd name="T7" fmla="*/ 7 h 81"/>
              <a:gd name="T8" fmla="*/ 47 w 81"/>
              <a:gd name="T9" fmla="*/ 0 h 81"/>
              <a:gd name="T10" fmla="*/ 47 w 81"/>
              <a:gd name="T11" fmla="*/ 0 h 81"/>
              <a:gd name="T12" fmla="*/ 39 w 81"/>
              <a:gd name="T13" fmla="*/ 0 h 81"/>
              <a:gd name="T14" fmla="*/ 39 w 81"/>
              <a:gd name="T15" fmla="*/ 0 h 81"/>
              <a:gd name="T16" fmla="*/ 31 w 81"/>
              <a:gd name="T17" fmla="*/ 0 h 81"/>
              <a:gd name="T18" fmla="*/ 31 w 81"/>
              <a:gd name="T19" fmla="*/ 0 h 81"/>
              <a:gd name="T20" fmla="*/ 35 w 81"/>
              <a:gd name="T21" fmla="*/ 11 h 81"/>
              <a:gd name="T22" fmla="*/ 0 w 81"/>
              <a:gd name="T23" fmla="*/ 11 h 81"/>
              <a:gd name="T24" fmla="*/ 0 w 81"/>
              <a:gd name="T25" fmla="*/ 23 h 81"/>
              <a:gd name="T26" fmla="*/ 35 w 81"/>
              <a:gd name="T27" fmla="*/ 23 h 81"/>
              <a:gd name="T28" fmla="*/ 35 w 81"/>
              <a:gd name="T29" fmla="*/ 34 h 81"/>
              <a:gd name="T30" fmla="*/ 12 w 81"/>
              <a:gd name="T31" fmla="*/ 34 h 81"/>
              <a:gd name="T32" fmla="*/ 12 w 81"/>
              <a:gd name="T33" fmla="*/ 73 h 81"/>
              <a:gd name="T34" fmla="*/ 24 w 81"/>
              <a:gd name="T35" fmla="*/ 73 h 81"/>
              <a:gd name="T36" fmla="*/ 24 w 81"/>
              <a:gd name="T37" fmla="*/ 42 h 81"/>
              <a:gd name="T38" fmla="*/ 35 w 81"/>
              <a:gd name="T39" fmla="*/ 42 h 81"/>
              <a:gd name="T40" fmla="*/ 35 w 81"/>
              <a:gd name="T41" fmla="*/ 81 h 81"/>
              <a:gd name="T42" fmla="*/ 47 w 81"/>
              <a:gd name="T43" fmla="*/ 81 h 81"/>
              <a:gd name="T44" fmla="*/ 47 w 81"/>
              <a:gd name="T45" fmla="*/ 42 h 81"/>
              <a:gd name="T46" fmla="*/ 58 w 81"/>
              <a:gd name="T47" fmla="*/ 42 h 81"/>
              <a:gd name="T48" fmla="*/ 58 w 81"/>
              <a:gd name="T49" fmla="*/ 61 h 81"/>
              <a:gd name="T50" fmla="*/ 58 w 81"/>
              <a:gd name="T51" fmla="*/ 61 h 81"/>
              <a:gd name="T52" fmla="*/ 58 w 81"/>
              <a:gd name="T53" fmla="*/ 65 h 81"/>
              <a:gd name="T54" fmla="*/ 51 w 81"/>
              <a:gd name="T55" fmla="*/ 65 h 81"/>
              <a:gd name="T56" fmla="*/ 51 w 81"/>
              <a:gd name="T57" fmla="*/ 65 h 81"/>
              <a:gd name="T58" fmla="*/ 51 w 81"/>
              <a:gd name="T59" fmla="*/ 77 h 81"/>
              <a:gd name="T60" fmla="*/ 51 w 81"/>
              <a:gd name="T61" fmla="*/ 77 h 81"/>
              <a:gd name="T62" fmla="*/ 66 w 81"/>
              <a:gd name="T63" fmla="*/ 73 h 81"/>
              <a:gd name="T64" fmla="*/ 70 w 81"/>
              <a:gd name="T65" fmla="*/ 69 h 81"/>
              <a:gd name="T66" fmla="*/ 70 w 81"/>
              <a:gd name="T67" fmla="*/ 65 h 81"/>
              <a:gd name="T68" fmla="*/ 70 w 81"/>
              <a:gd name="T69" fmla="*/ 34 h 81"/>
              <a:gd name="T70" fmla="*/ 47 w 81"/>
              <a:gd name="T71" fmla="*/ 34 h 81"/>
              <a:gd name="T72" fmla="*/ 47 w 81"/>
              <a:gd name="T73" fmla="*/ 23 h 81"/>
              <a:gd name="T74" fmla="*/ 81 w 81"/>
              <a:gd name="T75" fmla="*/ 23 h 81"/>
              <a:gd name="T76" fmla="*/ 81 w 81"/>
              <a:gd name="T77" fmla="*/ 11 h 81"/>
              <a:gd name="T78" fmla="*/ 39 w 81"/>
              <a:gd name="T79" fmla="*/ 11 h 81"/>
              <a:gd name="T80" fmla="*/ 39 w 81"/>
              <a:gd name="T81" fmla="*/ 11 h 81"/>
              <a:gd name="T82" fmla="*/ 47 w 81"/>
              <a:gd name="T83" fmla="*/ 11 h 81"/>
              <a:gd name="T84" fmla="*/ 47 w 81"/>
              <a:gd name="T85" fmla="*/ 11 h 81"/>
              <a:gd name="T86" fmla="*/ 47 w 81"/>
              <a:gd name="T87" fmla="*/ 1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1">
                <a:moveTo>
                  <a:pt x="47" y="11"/>
                </a:moveTo>
                <a:lnTo>
                  <a:pt x="47" y="11"/>
                </a:lnTo>
                <a:lnTo>
                  <a:pt x="47" y="7"/>
                </a:lnTo>
                <a:lnTo>
                  <a:pt x="47" y="7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1" y="0"/>
                </a:lnTo>
                <a:lnTo>
                  <a:pt x="31" y="0"/>
                </a:lnTo>
                <a:lnTo>
                  <a:pt x="35" y="11"/>
                </a:lnTo>
                <a:lnTo>
                  <a:pt x="0" y="11"/>
                </a:lnTo>
                <a:lnTo>
                  <a:pt x="0" y="23"/>
                </a:lnTo>
                <a:lnTo>
                  <a:pt x="35" y="23"/>
                </a:lnTo>
                <a:lnTo>
                  <a:pt x="35" y="34"/>
                </a:lnTo>
                <a:lnTo>
                  <a:pt x="12" y="34"/>
                </a:lnTo>
                <a:lnTo>
                  <a:pt x="12" y="73"/>
                </a:lnTo>
                <a:lnTo>
                  <a:pt x="24" y="73"/>
                </a:lnTo>
                <a:lnTo>
                  <a:pt x="24" y="42"/>
                </a:lnTo>
                <a:lnTo>
                  <a:pt x="35" y="42"/>
                </a:lnTo>
                <a:lnTo>
                  <a:pt x="35" y="81"/>
                </a:lnTo>
                <a:lnTo>
                  <a:pt x="47" y="81"/>
                </a:lnTo>
                <a:lnTo>
                  <a:pt x="47" y="42"/>
                </a:lnTo>
                <a:lnTo>
                  <a:pt x="58" y="42"/>
                </a:lnTo>
                <a:lnTo>
                  <a:pt x="58" y="61"/>
                </a:lnTo>
                <a:lnTo>
                  <a:pt x="58" y="61"/>
                </a:lnTo>
                <a:lnTo>
                  <a:pt x="58" y="65"/>
                </a:lnTo>
                <a:lnTo>
                  <a:pt x="51" y="65"/>
                </a:lnTo>
                <a:lnTo>
                  <a:pt x="51" y="65"/>
                </a:lnTo>
                <a:lnTo>
                  <a:pt x="51" y="77"/>
                </a:lnTo>
                <a:lnTo>
                  <a:pt x="51" y="77"/>
                </a:lnTo>
                <a:lnTo>
                  <a:pt x="66" y="73"/>
                </a:lnTo>
                <a:lnTo>
                  <a:pt x="70" y="69"/>
                </a:lnTo>
                <a:lnTo>
                  <a:pt x="70" y="65"/>
                </a:lnTo>
                <a:lnTo>
                  <a:pt x="70" y="34"/>
                </a:lnTo>
                <a:lnTo>
                  <a:pt x="47" y="34"/>
                </a:lnTo>
                <a:lnTo>
                  <a:pt x="47" y="23"/>
                </a:lnTo>
                <a:lnTo>
                  <a:pt x="81" y="23"/>
                </a:lnTo>
                <a:lnTo>
                  <a:pt x="81" y="11"/>
                </a:lnTo>
                <a:lnTo>
                  <a:pt x="39" y="11"/>
                </a:lnTo>
                <a:lnTo>
                  <a:pt x="39" y="11"/>
                </a:lnTo>
                <a:lnTo>
                  <a:pt x="47" y="11"/>
                </a:lnTo>
                <a:lnTo>
                  <a:pt x="47" y="11"/>
                </a:lnTo>
                <a:lnTo>
                  <a:pt x="47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 noEditPoints="1"/>
          </p:cNvSpPr>
          <p:nvPr/>
        </p:nvSpPr>
        <p:spPr bwMode="auto">
          <a:xfrm>
            <a:off x="9531350" y="4779963"/>
            <a:ext cx="115888" cy="134938"/>
          </a:xfrm>
          <a:custGeom>
            <a:avLst/>
            <a:gdLst>
              <a:gd name="T0" fmla="*/ 43 w 73"/>
              <a:gd name="T1" fmla="*/ 4 h 85"/>
              <a:gd name="T2" fmla="*/ 43 w 73"/>
              <a:gd name="T3" fmla="*/ 4 h 85"/>
              <a:gd name="T4" fmla="*/ 27 w 73"/>
              <a:gd name="T5" fmla="*/ 0 h 85"/>
              <a:gd name="T6" fmla="*/ 27 w 73"/>
              <a:gd name="T7" fmla="*/ 0 h 85"/>
              <a:gd name="T8" fmla="*/ 12 w 73"/>
              <a:gd name="T9" fmla="*/ 23 h 85"/>
              <a:gd name="T10" fmla="*/ 4 w 73"/>
              <a:gd name="T11" fmla="*/ 27 h 85"/>
              <a:gd name="T12" fmla="*/ 0 w 73"/>
              <a:gd name="T13" fmla="*/ 27 h 85"/>
              <a:gd name="T14" fmla="*/ 0 w 73"/>
              <a:gd name="T15" fmla="*/ 27 h 85"/>
              <a:gd name="T16" fmla="*/ 0 w 73"/>
              <a:gd name="T17" fmla="*/ 38 h 85"/>
              <a:gd name="T18" fmla="*/ 0 w 73"/>
              <a:gd name="T19" fmla="*/ 38 h 85"/>
              <a:gd name="T20" fmla="*/ 0 w 73"/>
              <a:gd name="T21" fmla="*/ 42 h 85"/>
              <a:gd name="T22" fmla="*/ 0 w 73"/>
              <a:gd name="T23" fmla="*/ 42 h 85"/>
              <a:gd name="T24" fmla="*/ 43 w 73"/>
              <a:gd name="T25" fmla="*/ 38 h 85"/>
              <a:gd name="T26" fmla="*/ 43 w 73"/>
              <a:gd name="T27" fmla="*/ 38 h 85"/>
              <a:gd name="T28" fmla="*/ 58 w 73"/>
              <a:gd name="T29" fmla="*/ 38 h 85"/>
              <a:gd name="T30" fmla="*/ 58 w 73"/>
              <a:gd name="T31" fmla="*/ 38 h 85"/>
              <a:gd name="T32" fmla="*/ 62 w 73"/>
              <a:gd name="T33" fmla="*/ 42 h 85"/>
              <a:gd name="T34" fmla="*/ 73 w 73"/>
              <a:gd name="T35" fmla="*/ 35 h 85"/>
              <a:gd name="T36" fmla="*/ 73 w 73"/>
              <a:gd name="T37" fmla="*/ 35 h 85"/>
              <a:gd name="T38" fmla="*/ 70 w 73"/>
              <a:gd name="T39" fmla="*/ 31 h 85"/>
              <a:gd name="T40" fmla="*/ 70 w 73"/>
              <a:gd name="T41" fmla="*/ 31 h 85"/>
              <a:gd name="T42" fmla="*/ 50 w 73"/>
              <a:gd name="T43" fmla="*/ 11 h 85"/>
              <a:gd name="T44" fmla="*/ 39 w 73"/>
              <a:gd name="T45" fmla="*/ 19 h 85"/>
              <a:gd name="T46" fmla="*/ 39 w 73"/>
              <a:gd name="T47" fmla="*/ 19 h 85"/>
              <a:gd name="T48" fmla="*/ 50 w 73"/>
              <a:gd name="T49" fmla="*/ 27 h 85"/>
              <a:gd name="T50" fmla="*/ 19 w 73"/>
              <a:gd name="T51" fmla="*/ 27 h 85"/>
              <a:gd name="T52" fmla="*/ 19 w 73"/>
              <a:gd name="T53" fmla="*/ 27 h 85"/>
              <a:gd name="T54" fmla="*/ 43 w 73"/>
              <a:gd name="T55" fmla="*/ 4 h 85"/>
              <a:gd name="T56" fmla="*/ 43 w 73"/>
              <a:gd name="T57" fmla="*/ 4 h 85"/>
              <a:gd name="T58" fmla="*/ 43 w 73"/>
              <a:gd name="T59" fmla="*/ 4 h 85"/>
              <a:gd name="T60" fmla="*/ 19 w 73"/>
              <a:gd name="T61" fmla="*/ 85 h 85"/>
              <a:gd name="T62" fmla="*/ 19 w 73"/>
              <a:gd name="T63" fmla="*/ 81 h 85"/>
              <a:gd name="T64" fmla="*/ 50 w 73"/>
              <a:gd name="T65" fmla="*/ 81 h 85"/>
              <a:gd name="T66" fmla="*/ 50 w 73"/>
              <a:gd name="T67" fmla="*/ 85 h 85"/>
              <a:gd name="T68" fmla="*/ 62 w 73"/>
              <a:gd name="T69" fmla="*/ 85 h 85"/>
              <a:gd name="T70" fmla="*/ 62 w 73"/>
              <a:gd name="T71" fmla="*/ 46 h 85"/>
              <a:gd name="T72" fmla="*/ 8 w 73"/>
              <a:gd name="T73" fmla="*/ 46 h 85"/>
              <a:gd name="T74" fmla="*/ 8 w 73"/>
              <a:gd name="T75" fmla="*/ 85 h 85"/>
              <a:gd name="T76" fmla="*/ 19 w 73"/>
              <a:gd name="T77" fmla="*/ 85 h 85"/>
              <a:gd name="T78" fmla="*/ 19 w 73"/>
              <a:gd name="T79" fmla="*/ 85 h 85"/>
              <a:gd name="T80" fmla="*/ 50 w 73"/>
              <a:gd name="T81" fmla="*/ 69 h 85"/>
              <a:gd name="T82" fmla="*/ 19 w 73"/>
              <a:gd name="T83" fmla="*/ 69 h 85"/>
              <a:gd name="T84" fmla="*/ 19 w 73"/>
              <a:gd name="T85" fmla="*/ 58 h 85"/>
              <a:gd name="T86" fmla="*/ 50 w 73"/>
              <a:gd name="T87" fmla="*/ 58 h 85"/>
              <a:gd name="T88" fmla="*/ 50 w 73"/>
              <a:gd name="T89" fmla="*/ 69 h 85"/>
              <a:gd name="T90" fmla="*/ 50 w 73"/>
              <a:gd name="T91" fmla="*/ 69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3" h="85">
                <a:moveTo>
                  <a:pt x="43" y="4"/>
                </a:moveTo>
                <a:lnTo>
                  <a:pt x="43" y="4"/>
                </a:lnTo>
                <a:lnTo>
                  <a:pt x="27" y="0"/>
                </a:lnTo>
                <a:lnTo>
                  <a:pt x="27" y="0"/>
                </a:lnTo>
                <a:lnTo>
                  <a:pt x="12" y="23"/>
                </a:lnTo>
                <a:lnTo>
                  <a:pt x="4" y="27"/>
                </a:lnTo>
                <a:lnTo>
                  <a:pt x="0" y="27"/>
                </a:lnTo>
                <a:lnTo>
                  <a:pt x="0" y="27"/>
                </a:lnTo>
                <a:lnTo>
                  <a:pt x="0" y="38"/>
                </a:lnTo>
                <a:lnTo>
                  <a:pt x="0" y="38"/>
                </a:lnTo>
                <a:lnTo>
                  <a:pt x="0" y="42"/>
                </a:lnTo>
                <a:lnTo>
                  <a:pt x="0" y="42"/>
                </a:lnTo>
                <a:lnTo>
                  <a:pt x="43" y="38"/>
                </a:lnTo>
                <a:lnTo>
                  <a:pt x="43" y="38"/>
                </a:lnTo>
                <a:lnTo>
                  <a:pt x="58" y="38"/>
                </a:lnTo>
                <a:lnTo>
                  <a:pt x="58" y="38"/>
                </a:lnTo>
                <a:lnTo>
                  <a:pt x="62" y="42"/>
                </a:lnTo>
                <a:lnTo>
                  <a:pt x="73" y="35"/>
                </a:lnTo>
                <a:lnTo>
                  <a:pt x="73" y="35"/>
                </a:lnTo>
                <a:lnTo>
                  <a:pt x="70" y="31"/>
                </a:lnTo>
                <a:lnTo>
                  <a:pt x="70" y="31"/>
                </a:lnTo>
                <a:lnTo>
                  <a:pt x="50" y="11"/>
                </a:lnTo>
                <a:lnTo>
                  <a:pt x="39" y="19"/>
                </a:lnTo>
                <a:lnTo>
                  <a:pt x="39" y="19"/>
                </a:lnTo>
                <a:lnTo>
                  <a:pt x="50" y="27"/>
                </a:lnTo>
                <a:lnTo>
                  <a:pt x="19" y="27"/>
                </a:lnTo>
                <a:lnTo>
                  <a:pt x="19" y="27"/>
                </a:lnTo>
                <a:lnTo>
                  <a:pt x="43" y="4"/>
                </a:lnTo>
                <a:lnTo>
                  <a:pt x="43" y="4"/>
                </a:lnTo>
                <a:lnTo>
                  <a:pt x="43" y="4"/>
                </a:lnTo>
                <a:close/>
                <a:moveTo>
                  <a:pt x="19" y="85"/>
                </a:moveTo>
                <a:lnTo>
                  <a:pt x="19" y="81"/>
                </a:lnTo>
                <a:lnTo>
                  <a:pt x="50" y="81"/>
                </a:lnTo>
                <a:lnTo>
                  <a:pt x="50" y="85"/>
                </a:lnTo>
                <a:lnTo>
                  <a:pt x="62" y="85"/>
                </a:lnTo>
                <a:lnTo>
                  <a:pt x="62" y="46"/>
                </a:lnTo>
                <a:lnTo>
                  <a:pt x="8" y="46"/>
                </a:lnTo>
                <a:lnTo>
                  <a:pt x="8" y="85"/>
                </a:lnTo>
                <a:lnTo>
                  <a:pt x="19" y="85"/>
                </a:lnTo>
                <a:lnTo>
                  <a:pt x="19" y="85"/>
                </a:lnTo>
                <a:close/>
                <a:moveTo>
                  <a:pt x="50" y="69"/>
                </a:moveTo>
                <a:lnTo>
                  <a:pt x="19" y="69"/>
                </a:lnTo>
                <a:lnTo>
                  <a:pt x="19" y="58"/>
                </a:lnTo>
                <a:lnTo>
                  <a:pt x="50" y="58"/>
                </a:lnTo>
                <a:lnTo>
                  <a:pt x="50" y="69"/>
                </a:lnTo>
                <a:lnTo>
                  <a:pt x="50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 noEditPoints="1"/>
          </p:cNvSpPr>
          <p:nvPr/>
        </p:nvSpPr>
        <p:spPr bwMode="auto">
          <a:xfrm>
            <a:off x="9672638" y="4779963"/>
            <a:ext cx="128588" cy="134938"/>
          </a:xfrm>
          <a:custGeom>
            <a:avLst/>
            <a:gdLst>
              <a:gd name="T0" fmla="*/ 19 w 81"/>
              <a:gd name="T1" fmla="*/ 23 h 85"/>
              <a:gd name="T2" fmla="*/ 19 w 81"/>
              <a:gd name="T3" fmla="*/ 23 h 85"/>
              <a:gd name="T4" fmla="*/ 11 w 81"/>
              <a:gd name="T5" fmla="*/ 35 h 85"/>
              <a:gd name="T6" fmla="*/ 8 w 81"/>
              <a:gd name="T7" fmla="*/ 38 h 85"/>
              <a:gd name="T8" fmla="*/ 4 w 81"/>
              <a:gd name="T9" fmla="*/ 38 h 85"/>
              <a:gd name="T10" fmla="*/ 8 w 81"/>
              <a:gd name="T11" fmla="*/ 50 h 85"/>
              <a:gd name="T12" fmla="*/ 15 w 81"/>
              <a:gd name="T13" fmla="*/ 50 h 85"/>
              <a:gd name="T14" fmla="*/ 38 w 81"/>
              <a:gd name="T15" fmla="*/ 69 h 85"/>
              <a:gd name="T16" fmla="*/ 34 w 81"/>
              <a:gd name="T17" fmla="*/ 73 h 85"/>
              <a:gd name="T18" fmla="*/ 27 w 81"/>
              <a:gd name="T19" fmla="*/ 73 h 85"/>
              <a:gd name="T20" fmla="*/ 31 w 81"/>
              <a:gd name="T21" fmla="*/ 85 h 85"/>
              <a:gd name="T22" fmla="*/ 46 w 81"/>
              <a:gd name="T23" fmla="*/ 81 h 85"/>
              <a:gd name="T24" fmla="*/ 50 w 81"/>
              <a:gd name="T25" fmla="*/ 77 h 85"/>
              <a:gd name="T26" fmla="*/ 73 w 81"/>
              <a:gd name="T27" fmla="*/ 50 h 85"/>
              <a:gd name="T28" fmla="*/ 50 w 81"/>
              <a:gd name="T29" fmla="*/ 38 h 85"/>
              <a:gd name="T30" fmla="*/ 50 w 81"/>
              <a:gd name="T31" fmla="*/ 35 h 85"/>
              <a:gd name="T32" fmla="*/ 50 w 81"/>
              <a:gd name="T33" fmla="*/ 31 h 85"/>
              <a:gd name="T34" fmla="*/ 50 w 81"/>
              <a:gd name="T35" fmla="*/ 27 h 85"/>
              <a:gd name="T36" fmla="*/ 38 w 81"/>
              <a:gd name="T37" fmla="*/ 27 h 85"/>
              <a:gd name="T38" fmla="*/ 23 w 81"/>
              <a:gd name="T39" fmla="*/ 38 h 85"/>
              <a:gd name="T40" fmla="*/ 77 w 81"/>
              <a:gd name="T41" fmla="*/ 23 h 85"/>
              <a:gd name="T42" fmla="*/ 34 w 81"/>
              <a:gd name="T43" fmla="*/ 11 h 85"/>
              <a:gd name="T44" fmla="*/ 38 w 81"/>
              <a:gd name="T45" fmla="*/ 8 h 85"/>
              <a:gd name="T46" fmla="*/ 42 w 81"/>
              <a:gd name="T47" fmla="*/ 4 h 85"/>
              <a:gd name="T48" fmla="*/ 42 w 81"/>
              <a:gd name="T49" fmla="*/ 4 h 85"/>
              <a:gd name="T50" fmla="*/ 27 w 81"/>
              <a:gd name="T51" fmla="*/ 0 h 85"/>
              <a:gd name="T52" fmla="*/ 23 w 81"/>
              <a:gd name="T53" fmla="*/ 11 h 85"/>
              <a:gd name="T54" fmla="*/ 0 w 81"/>
              <a:gd name="T55" fmla="*/ 23 h 85"/>
              <a:gd name="T56" fmla="*/ 19 w 81"/>
              <a:gd name="T57" fmla="*/ 23 h 85"/>
              <a:gd name="T58" fmla="*/ 69 w 81"/>
              <a:gd name="T59" fmla="*/ 81 h 85"/>
              <a:gd name="T60" fmla="*/ 81 w 81"/>
              <a:gd name="T61" fmla="*/ 73 h 85"/>
              <a:gd name="T62" fmla="*/ 73 w 81"/>
              <a:gd name="T63" fmla="*/ 65 h 85"/>
              <a:gd name="T64" fmla="*/ 54 w 81"/>
              <a:gd name="T65" fmla="*/ 58 h 85"/>
              <a:gd name="T66" fmla="*/ 69 w 81"/>
              <a:gd name="T67" fmla="*/ 81 h 85"/>
              <a:gd name="T68" fmla="*/ 69 w 81"/>
              <a:gd name="T69" fmla="*/ 81 h 85"/>
              <a:gd name="T70" fmla="*/ 8 w 81"/>
              <a:gd name="T71" fmla="*/ 81 h 85"/>
              <a:gd name="T72" fmla="*/ 27 w 81"/>
              <a:gd name="T73" fmla="*/ 58 h 85"/>
              <a:gd name="T74" fmla="*/ 15 w 81"/>
              <a:gd name="T75" fmla="*/ 54 h 85"/>
              <a:gd name="T76" fmla="*/ 0 w 81"/>
              <a:gd name="T77" fmla="*/ 77 h 85"/>
              <a:gd name="T78" fmla="*/ 8 w 81"/>
              <a:gd name="T79" fmla="*/ 81 h 85"/>
              <a:gd name="T80" fmla="*/ 8 w 81"/>
              <a:gd name="T81" fmla="*/ 8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1" h="85">
                <a:moveTo>
                  <a:pt x="19" y="23"/>
                </a:moveTo>
                <a:lnTo>
                  <a:pt x="19" y="23"/>
                </a:lnTo>
                <a:lnTo>
                  <a:pt x="19" y="23"/>
                </a:lnTo>
                <a:lnTo>
                  <a:pt x="19" y="23"/>
                </a:lnTo>
                <a:lnTo>
                  <a:pt x="11" y="35"/>
                </a:lnTo>
                <a:lnTo>
                  <a:pt x="11" y="35"/>
                </a:lnTo>
                <a:lnTo>
                  <a:pt x="8" y="38"/>
                </a:lnTo>
                <a:lnTo>
                  <a:pt x="8" y="38"/>
                </a:lnTo>
                <a:lnTo>
                  <a:pt x="4" y="38"/>
                </a:lnTo>
                <a:lnTo>
                  <a:pt x="4" y="38"/>
                </a:lnTo>
                <a:lnTo>
                  <a:pt x="8" y="50"/>
                </a:lnTo>
                <a:lnTo>
                  <a:pt x="8" y="50"/>
                </a:lnTo>
                <a:lnTo>
                  <a:pt x="8" y="50"/>
                </a:lnTo>
                <a:lnTo>
                  <a:pt x="15" y="50"/>
                </a:lnTo>
                <a:lnTo>
                  <a:pt x="38" y="50"/>
                </a:lnTo>
                <a:lnTo>
                  <a:pt x="38" y="69"/>
                </a:lnTo>
                <a:lnTo>
                  <a:pt x="38" y="69"/>
                </a:lnTo>
                <a:lnTo>
                  <a:pt x="34" y="73"/>
                </a:lnTo>
                <a:lnTo>
                  <a:pt x="27" y="73"/>
                </a:lnTo>
                <a:lnTo>
                  <a:pt x="27" y="73"/>
                </a:lnTo>
                <a:lnTo>
                  <a:pt x="31" y="85"/>
                </a:lnTo>
                <a:lnTo>
                  <a:pt x="31" y="85"/>
                </a:lnTo>
                <a:lnTo>
                  <a:pt x="46" y="81"/>
                </a:lnTo>
                <a:lnTo>
                  <a:pt x="46" y="81"/>
                </a:lnTo>
                <a:lnTo>
                  <a:pt x="50" y="81"/>
                </a:lnTo>
                <a:lnTo>
                  <a:pt x="50" y="77"/>
                </a:lnTo>
                <a:lnTo>
                  <a:pt x="50" y="50"/>
                </a:lnTo>
                <a:lnTo>
                  <a:pt x="73" y="50"/>
                </a:lnTo>
                <a:lnTo>
                  <a:pt x="73" y="38"/>
                </a:lnTo>
                <a:lnTo>
                  <a:pt x="50" y="38"/>
                </a:lnTo>
                <a:lnTo>
                  <a:pt x="50" y="35"/>
                </a:lnTo>
                <a:lnTo>
                  <a:pt x="50" y="35"/>
                </a:lnTo>
                <a:lnTo>
                  <a:pt x="50" y="31"/>
                </a:lnTo>
                <a:lnTo>
                  <a:pt x="50" y="31"/>
                </a:lnTo>
                <a:lnTo>
                  <a:pt x="50" y="27"/>
                </a:lnTo>
                <a:lnTo>
                  <a:pt x="50" y="27"/>
                </a:lnTo>
                <a:lnTo>
                  <a:pt x="46" y="27"/>
                </a:lnTo>
                <a:lnTo>
                  <a:pt x="38" y="27"/>
                </a:lnTo>
                <a:lnTo>
                  <a:pt x="38" y="38"/>
                </a:lnTo>
                <a:lnTo>
                  <a:pt x="23" y="38"/>
                </a:lnTo>
                <a:lnTo>
                  <a:pt x="31" y="23"/>
                </a:lnTo>
                <a:lnTo>
                  <a:pt x="77" y="23"/>
                </a:lnTo>
                <a:lnTo>
                  <a:pt x="77" y="11"/>
                </a:lnTo>
                <a:lnTo>
                  <a:pt x="34" y="11"/>
                </a:lnTo>
                <a:lnTo>
                  <a:pt x="34" y="11"/>
                </a:lnTo>
                <a:lnTo>
                  <a:pt x="38" y="8"/>
                </a:lnTo>
                <a:lnTo>
                  <a:pt x="38" y="8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lnTo>
                  <a:pt x="27" y="0"/>
                </a:lnTo>
                <a:lnTo>
                  <a:pt x="27" y="0"/>
                </a:lnTo>
                <a:lnTo>
                  <a:pt x="23" y="11"/>
                </a:lnTo>
                <a:lnTo>
                  <a:pt x="0" y="11"/>
                </a:lnTo>
                <a:lnTo>
                  <a:pt x="0" y="23"/>
                </a:lnTo>
                <a:lnTo>
                  <a:pt x="0" y="23"/>
                </a:lnTo>
                <a:lnTo>
                  <a:pt x="19" y="23"/>
                </a:lnTo>
                <a:lnTo>
                  <a:pt x="19" y="23"/>
                </a:lnTo>
                <a:close/>
                <a:moveTo>
                  <a:pt x="69" y="81"/>
                </a:moveTo>
                <a:lnTo>
                  <a:pt x="81" y="73"/>
                </a:lnTo>
                <a:lnTo>
                  <a:pt x="81" y="73"/>
                </a:lnTo>
                <a:lnTo>
                  <a:pt x="73" y="65"/>
                </a:lnTo>
                <a:lnTo>
                  <a:pt x="73" y="65"/>
                </a:lnTo>
                <a:lnTo>
                  <a:pt x="61" y="54"/>
                </a:lnTo>
                <a:lnTo>
                  <a:pt x="54" y="58"/>
                </a:lnTo>
                <a:lnTo>
                  <a:pt x="54" y="58"/>
                </a:lnTo>
                <a:lnTo>
                  <a:pt x="69" y="81"/>
                </a:lnTo>
                <a:lnTo>
                  <a:pt x="69" y="81"/>
                </a:lnTo>
                <a:lnTo>
                  <a:pt x="69" y="81"/>
                </a:lnTo>
                <a:close/>
                <a:moveTo>
                  <a:pt x="8" y="81"/>
                </a:moveTo>
                <a:lnTo>
                  <a:pt x="8" y="81"/>
                </a:lnTo>
                <a:lnTo>
                  <a:pt x="27" y="58"/>
                </a:lnTo>
                <a:lnTo>
                  <a:pt x="27" y="58"/>
                </a:lnTo>
                <a:lnTo>
                  <a:pt x="15" y="54"/>
                </a:lnTo>
                <a:lnTo>
                  <a:pt x="15" y="54"/>
                </a:lnTo>
                <a:lnTo>
                  <a:pt x="8" y="65"/>
                </a:lnTo>
                <a:lnTo>
                  <a:pt x="0" y="77"/>
                </a:lnTo>
                <a:lnTo>
                  <a:pt x="0" y="77"/>
                </a:lnTo>
                <a:lnTo>
                  <a:pt x="8" y="81"/>
                </a:lnTo>
                <a:lnTo>
                  <a:pt x="8" y="81"/>
                </a:lnTo>
                <a:lnTo>
                  <a:pt x="8" y="8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 noEditPoints="1"/>
          </p:cNvSpPr>
          <p:nvPr/>
        </p:nvSpPr>
        <p:spPr bwMode="auto">
          <a:xfrm>
            <a:off x="9812338" y="4786313"/>
            <a:ext cx="134938" cy="128588"/>
          </a:xfrm>
          <a:custGeom>
            <a:avLst/>
            <a:gdLst>
              <a:gd name="T0" fmla="*/ 27 w 85"/>
              <a:gd name="T1" fmla="*/ 58 h 81"/>
              <a:gd name="T2" fmla="*/ 20 w 85"/>
              <a:gd name="T3" fmla="*/ 65 h 81"/>
              <a:gd name="T4" fmla="*/ 8 w 85"/>
              <a:gd name="T5" fmla="*/ 69 h 81"/>
              <a:gd name="T6" fmla="*/ 8 w 85"/>
              <a:gd name="T7" fmla="*/ 69 h 81"/>
              <a:gd name="T8" fmla="*/ 12 w 85"/>
              <a:gd name="T9" fmla="*/ 81 h 81"/>
              <a:gd name="T10" fmla="*/ 62 w 85"/>
              <a:gd name="T11" fmla="*/ 77 h 81"/>
              <a:gd name="T12" fmla="*/ 62 w 85"/>
              <a:gd name="T13" fmla="*/ 77 h 81"/>
              <a:gd name="T14" fmla="*/ 66 w 85"/>
              <a:gd name="T15" fmla="*/ 81 h 81"/>
              <a:gd name="T16" fmla="*/ 77 w 85"/>
              <a:gd name="T17" fmla="*/ 77 h 81"/>
              <a:gd name="T18" fmla="*/ 62 w 85"/>
              <a:gd name="T19" fmla="*/ 58 h 81"/>
              <a:gd name="T20" fmla="*/ 85 w 85"/>
              <a:gd name="T21" fmla="*/ 46 h 81"/>
              <a:gd name="T22" fmla="*/ 70 w 85"/>
              <a:gd name="T23" fmla="*/ 0 h 81"/>
              <a:gd name="T24" fmla="*/ 16 w 85"/>
              <a:gd name="T25" fmla="*/ 46 h 81"/>
              <a:gd name="T26" fmla="*/ 0 w 85"/>
              <a:gd name="T27" fmla="*/ 58 h 81"/>
              <a:gd name="T28" fmla="*/ 0 w 85"/>
              <a:gd name="T29" fmla="*/ 58 h 81"/>
              <a:gd name="T30" fmla="*/ 27 w 85"/>
              <a:gd name="T31" fmla="*/ 58 h 81"/>
              <a:gd name="T32" fmla="*/ 58 w 85"/>
              <a:gd name="T33" fmla="*/ 15 h 81"/>
              <a:gd name="T34" fmla="*/ 27 w 85"/>
              <a:gd name="T35" fmla="*/ 7 h 81"/>
              <a:gd name="T36" fmla="*/ 58 w 85"/>
              <a:gd name="T37" fmla="*/ 7 h 81"/>
              <a:gd name="T38" fmla="*/ 27 w 85"/>
              <a:gd name="T39" fmla="*/ 31 h 81"/>
              <a:gd name="T40" fmla="*/ 58 w 85"/>
              <a:gd name="T41" fmla="*/ 23 h 81"/>
              <a:gd name="T42" fmla="*/ 58 w 85"/>
              <a:gd name="T43" fmla="*/ 31 h 81"/>
              <a:gd name="T44" fmla="*/ 58 w 85"/>
              <a:gd name="T45" fmla="*/ 46 h 81"/>
              <a:gd name="T46" fmla="*/ 27 w 85"/>
              <a:gd name="T47" fmla="*/ 38 h 81"/>
              <a:gd name="T48" fmla="*/ 58 w 85"/>
              <a:gd name="T49" fmla="*/ 38 h 81"/>
              <a:gd name="T50" fmla="*/ 47 w 85"/>
              <a:gd name="T51" fmla="*/ 61 h 81"/>
              <a:gd name="T52" fmla="*/ 50 w 85"/>
              <a:gd name="T53" fmla="*/ 65 h 81"/>
              <a:gd name="T54" fmla="*/ 31 w 85"/>
              <a:gd name="T55" fmla="*/ 69 h 81"/>
              <a:gd name="T56" fmla="*/ 35 w 85"/>
              <a:gd name="T57" fmla="*/ 65 h 81"/>
              <a:gd name="T58" fmla="*/ 43 w 85"/>
              <a:gd name="T59" fmla="*/ 54 h 81"/>
              <a:gd name="T60" fmla="*/ 58 w 85"/>
              <a:gd name="T61" fmla="*/ 54 h 81"/>
              <a:gd name="T62" fmla="*/ 47 w 85"/>
              <a:gd name="T63" fmla="*/ 6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5" h="81">
                <a:moveTo>
                  <a:pt x="27" y="58"/>
                </a:moveTo>
                <a:lnTo>
                  <a:pt x="27" y="58"/>
                </a:lnTo>
                <a:lnTo>
                  <a:pt x="20" y="65"/>
                </a:lnTo>
                <a:lnTo>
                  <a:pt x="20" y="65"/>
                </a:lnTo>
                <a:lnTo>
                  <a:pt x="16" y="65"/>
                </a:lnTo>
                <a:lnTo>
                  <a:pt x="8" y="69"/>
                </a:lnTo>
                <a:lnTo>
                  <a:pt x="8" y="69"/>
                </a:lnTo>
                <a:lnTo>
                  <a:pt x="8" y="69"/>
                </a:lnTo>
                <a:lnTo>
                  <a:pt x="12" y="81"/>
                </a:lnTo>
                <a:lnTo>
                  <a:pt x="12" y="81"/>
                </a:lnTo>
                <a:lnTo>
                  <a:pt x="12" y="81"/>
                </a:lnTo>
                <a:lnTo>
                  <a:pt x="62" y="77"/>
                </a:lnTo>
                <a:lnTo>
                  <a:pt x="62" y="77"/>
                </a:lnTo>
                <a:lnTo>
                  <a:pt x="62" y="77"/>
                </a:lnTo>
                <a:lnTo>
                  <a:pt x="62" y="77"/>
                </a:lnTo>
                <a:lnTo>
                  <a:pt x="66" y="81"/>
                </a:lnTo>
                <a:lnTo>
                  <a:pt x="66" y="81"/>
                </a:lnTo>
                <a:lnTo>
                  <a:pt x="77" y="77"/>
                </a:lnTo>
                <a:lnTo>
                  <a:pt x="77" y="77"/>
                </a:lnTo>
                <a:lnTo>
                  <a:pt x="62" y="58"/>
                </a:lnTo>
                <a:lnTo>
                  <a:pt x="85" y="58"/>
                </a:lnTo>
                <a:lnTo>
                  <a:pt x="85" y="46"/>
                </a:lnTo>
                <a:lnTo>
                  <a:pt x="70" y="46"/>
                </a:lnTo>
                <a:lnTo>
                  <a:pt x="70" y="0"/>
                </a:lnTo>
                <a:lnTo>
                  <a:pt x="16" y="0"/>
                </a:lnTo>
                <a:lnTo>
                  <a:pt x="16" y="46"/>
                </a:lnTo>
                <a:lnTo>
                  <a:pt x="0" y="46"/>
                </a:lnTo>
                <a:lnTo>
                  <a:pt x="0" y="58"/>
                </a:lnTo>
                <a:lnTo>
                  <a:pt x="0" y="58"/>
                </a:lnTo>
                <a:lnTo>
                  <a:pt x="0" y="58"/>
                </a:lnTo>
                <a:lnTo>
                  <a:pt x="27" y="58"/>
                </a:lnTo>
                <a:lnTo>
                  <a:pt x="27" y="58"/>
                </a:lnTo>
                <a:close/>
                <a:moveTo>
                  <a:pt x="58" y="7"/>
                </a:moveTo>
                <a:lnTo>
                  <a:pt x="58" y="15"/>
                </a:lnTo>
                <a:lnTo>
                  <a:pt x="27" y="15"/>
                </a:lnTo>
                <a:lnTo>
                  <a:pt x="27" y="7"/>
                </a:lnTo>
                <a:lnTo>
                  <a:pt x="58" y="7"/>
                </a:lnTo>
                <a:lnTo>
                  <a:pt x="58" y="7"/>
                </a:lnTo>
                <a:close/>
                <a:moveTo>
                  <a:pt x="58" y="31"/>
                </a:moveTo>
                <a:lnTo>
                  <a:pt x="27" y="31"/>
                </a:lnTo>
                <a:lnTo>
                  <a:pt x="27" y="23"/>
                </a:lnTo>
                <a:lnTo>
                  <a:pt x="58" y="23"/>
                </a:lnTo>
                <a:lnTo>
                  <a:pt x="58" y="31"/>
                </a:lnTo>
                <a:lnTo>
                  <a:pt x="58" y="31"/>
                </a:lnTo>
                <a:close/>
                <a:moveTo>
                  <a:pt x="58" y="38"/>
                </a:moveTo>
                <a:lnTo>
                  <a:pt x="58" y="46"/>
                </a:lnTo>
                <a:lnTo>
                  <a:pt x="27" y="46"/>
                </a:lnTo>
                <a:lnTo>
                  <a:pt x="27" y="38"/>
                </a:lnTo>
                <a:lnTo>
                  <a:pt x="58" y="38"/>
                </a:lnTo>
                <a:lnTo>
                  <a:pt x="58" y="38"/>
                </a:lnTo>
                <a:close/>
                <a:moveTo>
                  <a:pt x="47" y="61"/>
                </a:moveTo>
                <a:lnTo>
                  <a:pt x="47" y="61"/>
                </a:lnTo>
                <a:lnTo>
                  <a:pt x="50" y="65"/>
                </a:lnTo>
                <a:lnTo>
                  <a:pt x="50" y="65"/>
                </a:lnTo>
                <a:lnTo>
                  <a:pt x="54" y="69"/>
                </a:lnTo>
                <a:lnTo>
                  <a:pt x="31" y="69"/>
                </a:lnTo>
                <a:lnTo>
                  <a:pt x="31" y="69"/>
                </a:lnTo>
                <a:lnTo>
                  <a:pt x="35" y="65"/>
                </a:lnTo>
                <a:lnTo>
                  <a:pt x="35" y="65"/>
                </a:lnTo>
                <a:lnTo>
                  <a:pt x="43" y="54"/>
                </a:lnTo>
                <a:lnTo>
                  <a:pt x="58" y="54"/>
                </a:lnTo>
                <a:lnTo>
                  <a:pt x="58" y="54"/>
                </a:lnTo>
                <a:lnTo>
                  <a:pt x="47" y="61"/>
                </a:lnTo>
                <a:lnTo>
                  <a:pt x="47" y="61"/>
                </a:lnTo>
                <a:lnTo>
                  <a:pt x="47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 noEditPoints="1"/>
          </p:cNvSpPr>
          <p:nvPr/>
        </p:nvSpPr>
        <p:spPr bwMode="auto">
          <a:xfrm>
            <a:off x="8083550" y="5127625"/>
            <a:ext cx="128588" cy="134938"/>
          </a:xfrm>
          <a:custGeom>
            <a:avLst/>
            <a:gdLst>
              <a:gd name="T0" fmla="*/ 50 w 81"/>
              <a:gd name="T1" fmla="*/ 0 h 85"/>
              <a:gd name="T2" fmla="*/ 34 w 81"/>
              <a:gd name="T3" fmla="*/ 0 h 85"/>
              <a:gd name="T4" fmla="*/ 34 w 81"/>
              <a:gd name="T5" fmla="*/ 4 h 85"/>
              <a:gd name="T6" fmla="*/ 38 w 81"/>
              <a:gd name="T7" fmla="*/ 8 h 85"/>
              <a:gd name="T8" fmla="*/ 0 w 81"/>
              <a:gd name="T9" fmla="*/ 16 h 85"/>
              <a:gd name="T10" fmla="*/ 81 w 81"/>
              <a:gd name="T11" fmla="*/ 8 h 85"/>
              <a:gd name="T12" fmla="*/ 50 w 81"/>
              <a:gd name="T13" fmla="*/ 8 h 85"/>
              <a:gd name="T14" fmla="*/ 50 w 81"/>
              <a:gd name="T15" fmla="*/ 0 h 85"/>
              <a:gd name="T16" fmla="*/ 50 w 81"/>
              <a:gd name="T17" fmla="*/ 0 h 85"/>
              <a:gd name="T18" fmla="*/ 19 w 81"/>
              <a:gd name="T19" fmla="*/ 39 h 85"/>
              <a:gd name="T20" fmla="*/ 65 w 81"/>
              <a:gd name="T21" fmla="*/ 20 h 85"/>
              <a:gd name="T22" fmla="*/ 19 w 81"/>
              <a:gd name="T23" fmla="*/ 20 h 85"/>
              <a:gd name="T24" fmla="*/ 54 w 81"/>
              <a:gd name="T25" fmla="*/ 27 h 85"/>
              <a:gd name="T26" fmla="*/ 31 w 81"/>
              <a:gd name="T27" fmla="*/ 31 h 85"/>
              <a:gd name="T28" fmla="*/ 31 w 81"/>
              <a:gd name="T29" fmla="*/ 27 h 85"/>
              <a:gd name="T30" fmla="*/ 19 w 81"/>
              <a:gd name="T31" fmla="*/ 50 h 85"/>
              <a:gd name="T32" fmla="*/ 65 w 81"/>
              <a:gd name="T33" fmla="*/ 70 h 85"/>
              <a:gd name="T34" fmla="*/ 65 w 81"/>
              <a:gd name="T35" fmla="*/ 74 h 85"/>
              <a:gd name="T36" fmla="*/ 57 w 81"/>
              <a:gd name="T37" fmla="*/ 74 h 85"/>
              <a:gd name="T38" fmla="*/ 61 w 81"/>
              <a:gd name="T39" fmla="*/ 85 h 85"/>
              <a:gd name="T40" fmla="*/ 77 w 81"/>
              <a:gd name="T41" fmla="*/ 81 h 85"/>
              <a:gd name="T42" fmla="*/ 77 w 81"/>
              <a:gd name="T43" fmla="*/ 43 h 85"/>
              <a:gd name="T44" fmla="*/ 7 w 81"/>
              <a:gd name="T45" fmla="*/ 81 h 85"/>
              <a:gd name="T46" fmla="*/ 19 w 81"/>
              <a:gd name="T47" fmla="*/ 81 h 85"/>
              <a:gd name="T48" fmla="*/ 34 w 81"/>
              <a:gd name="T49" fmla="*/ 62 h 85"/>
              <a:gd name="T50" fmla="*/ 46 w 81"/>
              <a:gd name="T51" fmla="*/ 66 h 85"/>
              <a:gd name="T52" fmla="*/ 34 w 81"/>
              <a:gd name="T53" fmla="*/ 66 h 85"/>
              <a:gd name="T54" fmla="*/ 23 w 81"/>
              <a:gd name="T55" fmla="*/ 54 h 85"/>
              <a:gd name="T56" fmla="*/ 34 w 81"/>
              <a:gd name="T57" fmla="*/ 77 h 85"/>
              <a:gd name="T58" fmla="*/ 46 w 81"/>
              <a:gd name="T59" fmla="*/ 74 h 85"/>
              <a:gd name="T60" fmla="*/ 57 w 81"/>
              <a:gd name="T61" fmla="*/ 77 h 85"/>
              <a:gd name="T62" fmla="*/ 57 w 81"/>
              <a:gd name="T63" fmla="*/ 5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1" h="85">
                <a:moveTo>
                  <a:pt x="50" y="0"/>
                </a:moveTo>
                <a:lnTo>
                  <a:pt x="50" y="0"/>
                </a:lnTo>
                <a:lnTo>
                  <a:pt x="38" y="0"/>
                </a:lnTo>
                <a:lnTo>
                  <a:pt x="34" y="0"/>
                </a:lnTo>
                <a:lnTo>
                  <a:pt x="34" y="0"/>
                </a:lnTo>
                <a:lnTo>
                  <a:pt x="34" y="4"/>
                </a:lnTo>
                <a:lnTo>
                  <a:pt x="34" y="4"/>
                </a:lnTo>
                <a:lnTo>
                  <a:pt x="38" y="8"/>
                </a:lnTo>
                <a:lnTo>
                  <a:pt x="0" y="8"/>
                </a:lnTo>
                <a:lnTo>
                  <a:pt x="0" y="16"/>
                </a:lnTo>
                <a:lnTo>
                  <a:pt x="81" y="16"/>
                </a:lnTo>
                <a:lnTo>
                  <a:pt x="81" y="8"/>
                </a:lnTo>
                <a:lnTo>
                  <a:pt x="50" y="8"/>
                </a:lnTo>
                <a:lnTo>
                  <a:pt x="50" y="8"/>
                </a:lnTo>
                <a:lnTo>
                  <a:pt x="50" y="8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close/>
                <a:moveTo>
                  <a:pt x="19" y="20"/>
                </a:moveTo>
                <a:lnTo>
                  <a:pt x="19" y="39"/>
                </a:lnTo>
                <a:lnTo>
                  <a:pt x="65" y="39"/>
                </a:lnTo>
                <a:lnTo>
                  <a:pt x="65" y="20"/>
                </a:lnTo>
                <a:lnTo>
                  <a:pt x="19" y="20"/>
                </a:lnTo>
                <a:lnTo>
                  <a:pt x="19" y="20"/>
                </a:lnTo>
                <a:close/>
                <a:moveTo>
                  <a:pt x="31" y="27"/>
                </a:moveTo>
                <a:lnTo>
                  <a:pt x="54" y="27"/>
                </a:lnTo>
                <a:lnTo>
                  <a:pt x="54" y="31"/>
                </a:lnTo>
                <a:lnTo>
                  <a:pt x="31" y="31"/>
                </a:lnTo>
                <a:lnTo>
                  <a:pt x="31" y="27"/>
                </a:lnTo>
                <a:lnTo>
                  <a:pt x="31" y="27"/>
                </a:lnTo>
                <a:close/>
                <a:moveTo>
                  <a:pt x="19" y="81"/>
                </a:moveTo>
                <a:lnTo>
                  <a:pt x="19" y="50"/>
                </a:lnTo>
                <a:lnTo>
                  <a:pt x="65" y="50"/>
                </a:lnTo>
                <a:lnTo>
                  <a:pt x="65" y="70"/>
                </a:lnTo>
                <a:lnTo>
                  <a:pt x="65" y="70"/>
                </a:lnTo>
                <a:lnTo>
                  <a:pt x="65" y="74"/>
                </a:lnTo>
                <a:lnTo>
                  <a:pt x="57" y="74"/>
                </a:lnTo>
                <a:lnTo>
                  <a:pt x="57" y="74"/>
                </a:lnTo>
                <a:lnTo>
                  <a:pt x="61" y="85"/>
                </a:lnTo>
                <a:lnTo>
                  <a:pt x="61" y="85"/>
                </a:lnTo>
                <a:lnTo>
                  <a:pt x="77" y="81"/>
                </a:lnTo>
                <a:lnTo>
                  <a:pt x="77" y="81"/>
                </a:lnTo>
                <a:lnTo>
                  <a:pt x="77" y="74"/>
                </a:lnTo>
                <a:lnTo>
                  <a:pt x="77" y="43"/>
                </a:lnTo>
                <a:lnTo>
                  <a:pt x="7" y="43"/>
                </a:lnTo>
                <a:lnTo>
                  <a:pt x="7" y="81"/>
                </a:lnTo>
                <a:lnTo>
                  <a:pt x="19" y="81"/>
                </a:lnTo>
                <a:lnTo>
                  <a:pt x="19" y="81"/>
                </a:lnTo>
                <a:close/>
                <a:moveTo>
                  <a:pt x="34" y="66"/>
                </a:moveTo>
                <a:lnTo>
                  <a:pt x="34" y="62"/>
                </a:lnTo>
                <a:lnTo>
                  <a:pt x="46" y="62"/>
                </a:lnTo>
                <a:lnTo>
                  <a:pt x="46" y="66"/>
                </a:lnTo>
                <a:lnTo>
                  <a:pt x="34" y="66"/>
                </a:lnTo>
                <a:lnTo>
                  <a:pt x="34" y="66"/>
                </a:lnTo>
                <a:close/>
                <a:moveTo>
                  <a:pt x="57" y="54"/>
                </a:moveTo>
                <a:lnTo>
                  <a:pt x="23" y="54"/>
                </a:lnTo>
                <a:lnTo>
                  <a:pt x="23" y="77"/>
                </a:lnTo>
                <a:lnTo>
                  <a:pt x="34" y="77"/>
                </a:lnTo>
                <a:lnTo>
                  <a:pt x="34" y="74"/>
                </a:lnTo>
                <a:lnTo>
                  <a:pt x="46" y="74"/>
                </a:lnTo>
                <a:lnTo>
                  <a:pt x="46" y="77"/>
                </a:lnTo>
                <a:lnTo>
                  <a:pt x="57" y="77"/>
                </a:lnTo>
                <a:lnTo>
                  <a:pt x="57" y="54"/>
                </a:lnTo>
                <a:lnTo>
                  <a:pt x="57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 noEditPoints="1"/>
          </p:cNvSpPr>
          <p:nvPr/>
        </p:nvSpPr>
        <p:spPr bwMode="auto">
          <a:xfrm>
            <a:off x="8229600" y="5127625"/>
            <a:ext cx="134938" cy="134938"/>
          </a:xfrm>
          <a:custGeom>
            <a:avLst/>
            <a:gdLst>
              <a:gd name="T0" fmla="*/ 23 w 85"/>
              <a:gd name="T1" fmla="*/ 16 h 85"/>
              <a:gd name="T2" fmla="*/ 27 w 85"/>
              <a:gd name="T3" fmla="*/ 4 h 85"/>
              <a:gd name="T4" fmla="*/ 27 w 85"/>
              <a:gd name="T5" fmla="*/ 4 h 85"/>
              <a:gd name="T6" fmla="*/ 16 w 85"/>
              <a:gd name="T7" fmla="*/ 0 h 85"/>
              <a:gd name="T8" fmla="*/ 0 w 85"/>
              <a:gd name="T9" fmla="*/ 16 h 85"/>
              <a:gd name="T10" fmla="*/ 12 w 85"/>
              <a:gd name="T11" fmla="*/ 27 h 85"/>
              <a:gd name="T12" fmla="*/ 8 w 85"/>
              <a:gd name="T13" fmla="*/ 43 h 85"/>
              <a:gd name="T14" fmla="*/ 0 w 85"/>
              <a:gd name="T15" fmla="*/ 62 h 85"/>
              <a:gd name="T16" fmla="*/ 0 w 85"/>
              <a:gd name="T17" fmla="*/ 62 h 85"/>
              <a:gd name="T18" fmla="*/ 8 w 85"/>
              <a:gd name="T19" fmla="*/ 70 h 85"/>
              <a:gd name="T20" fmla="*/ 23 w 85"/>
              <a:gd name="T21" fmla="*/ 27 h 85"/>
              <a:gd name="T22" fmla="*/ 39 w 85"/>
              <a:gd name="T23" fmla="*/ 27 h 85"/>
              <a:gd name="T24" fmla="*/ 23 w 85"/>
              <a:gd name="T25" fmla="*/ 35 h 85"/>
              <a:gd name="T26" fmla="*/ 16 w 85"/>
              <a:gd name="T27" fmla="*/ 62 h 85"/>
              <a:gd name="T28" fmla="*/ 8 w 85"/>
              <a:gd name="T29" fmla="*/ 70 h 85"/>
              <a:gd name="T30" fmla="*/ 12 w 85"/>
              <a:gd name="T31" fmla="*/ 77 h 85"/>
              <a:gd name="T32" fmla="*/ 31 w 85"/>
              <a:gd name="T33" fmla="*/ 74 h 85"/>
              <a:gd name="T34" fmla="*/ 31 w 85"/>
              <a:gd name="T35" fmla="*/ 74 h 85"/>
              <a:gd name="T36" fmla="*/ 35 w 85"/>
              <a:gd name="T37" fmla="*/ 74 h 85"/>
              <a:gd name="T38" fmla="*/ 39 w 85"/>
              <a:gd name="T39" fmla="*/ 85 h 85"/>
              <a:gd name="T40" fmla="*/ 50 w 85"/>
              <a:gd name="T41" fmla="*/ 77 h 85"/>
              <a:gd name="T42" fmla="*/ 85 w 85"/>
              <a:gd name="T43" fmla="*/ 70 h 85"/>
              <a:gd name="T44" fmla="*/ 69 w 85"/>
              <a:gd name="T45" fmla="*/ 58 h 85"/>
              <a:gd name="T46" fmla="*/ 81 w 85"/>
              <a:gd name="T47" fmla="*/ 50 h 85"/>
              <a:gd name="T48" fmla="*/ 69 w 85"/>
              <a:gd name="T49" fmla="*/ 43 h 85"/>
              <a:gd name="T50" fmla="*/ 81 w 85"/>
              <a:gd name="T51" fmla="*/ 31 h 85"/>
              <a:gd name="T52" fmla="*/ 69 w 85"/>
              <a:gd name="T53" fmla="*/ 27 h 85"/>
              <a:gd name="T54" fmla="*/ 81 w 85"/>
              <a:gd name="T55" fmla="*/ 16 h 85"/>
              <a:gd name="T56" fmla="*/ 62 w 85"/>
              <a:gd name="T57" fmla="*/ 16 h 85"/>
              <a:gd name="T58" fmla="*/ 69 w 85"/>
              <a:gd name="T59" fmla="*/ 0 h 85"/>
              <a:gd name="T60" fmla="*/ 58 w 85"/>
              <a:gd name="T61" fmla="*/ 4 h 85"/>
              <a:gd name="T62" fmla="*/ 54 w 85"/>
              <a:gd name="T63" fmla="*/ 16 h 85"/>
              <a:gd name="T64" fmla="*/ 58 w 85"/>
              <a:gd name="T65" fmla="*/ 4 h 85"/>
              <a:gd name="T66" fmla="*/ 46 w 85"/>
              <a:gd name="T67" fmla="*/ 0 h 85"/>
              <a:gd name="T68" fmla="*/ 39 w 85"/>
              <a:gd name="T69" fmla="*/ 23 h 85"/>
              <a:gd name="T70" fmla="*/ 23 w 85"/>
              <a:gd name="T71" fmla="*/ 16 h 85"/>
              <a:gd name="T72" fmla="*/ 50 w 85"/>
              <a:gd name="T73" fmla="*/ 31 h 85"/>
              <a:gd name="T74" fmla="*/ 58 w 85"/>
              <a:gd name="T75" fmla="*/ 27 h 85"/>
              <a:gd name="T76" fmla="*/ 50 w 85"/>
              <a:gd name="T77" fmla="*/ 31 h 85"/>
              <a:gd name="T78" fmla="*/ 39 w 85"/>
              <a:gd name="T79" fmla="*/ 50 h 85"/>
              <a:gd name="T80" fmla="*/ 27 w 85"/>
              <a:gd name="T81" fmla="*/ 50 h 85"/>
              <a:gd name="T82" fmla="*/ 31 w 85"/>
              <a:gd name="T83" fmla="*/ 62 h 85"/>
              <a:gd name="T84" fmla="*/ 31 w 85"/>
              <a:gd name="T85" fmla="*/ 66 h 85"/>
              <a:gd name="T86" fmla="*/ 27 w 85"/>
              <a:gd name="T87" fmla="*/ 66 h 85"/>
              <a:gd name="T88" fmla="*/ 23 w 85"/>
              <a:gd name="T89" fmla="*/ 66 h 85"/>
              <a:gd name="T90" fmla="*/ 31 w 85"/>
              <a:gd name="T91" fmla="*/ 43 h 85"/>
              <a:gd name="T92" fmla="*/ 35 w 85"/>
              <a:gd name="T93" fmla="*/ 43 h 85"/>
              <a:gd name="T94" fmla="*/ 42 w 85"/>
              <a:gd name="T95" fmla="*/ 66 h 85"/>
              <a:gd name="T96" fmla="*/ 39 w 85"/>
              <a:gd name="T97" fmla="*/ 50 h 85"/>
              <a:gd name="T98" fmla="*/ 39 w 85"/>
              <a:gd name="T99" fmla="*/ 50 h 85"/>
              <a:gd name="T100" fmla="*/ 50 w 85"/>
              <a:gd name="T101" fmla="*/ 50 h 85"/>
              <a:gd name="T102" fmla="*/ 58 w 85"/>
              <a:gd name="T103" fmla="*/ 43 h 85"/>
              <a:gd name="T104" fmla="*/ 58 w 85"/>
              <a:gd name="T105" fmla="*/ 50 h 85"/>
              <a:gd name="T106" fmla="*/ 50 w 85"/>
              <a:gd name="T107" fmla="*/ 58 h 85"/>
              <a:gd name="T108" fmla="*/ 58 w 85"/>
              <a:gd name="T109" fmla="*/ 70 h 85"/>
              <a:gd name="T110" fmla="*/ 50 w 85"/>
              <a:gd name="T111" fmla="*/ 7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" h="85">
                <a:moveTo>
                  <a:pt x="23" y="16"/>
                </a:moveTo>
                <a:lnTo>
                  <a:pt x="23" y="16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27" y="4"/>
                </a:lnTo>
                <a:lnTo>
                  <a:pt x="16" y="0"/>
                </a:lnTo>
                <a:lnTo>
                  <a:pt x="16" y="0"/>
                </a:lnTo>
                <a:lnTo>
                  <a:pt x="16" y="16"/>
                </a:lnTo>
                <a:lnTo>
                  <a:pt x="0" y="16"/>
                </a:lnTo>
                <a:lnTo>
                  <a:pt x="0" y="27"/>
                </a:lnTo>
                <a:lnTo>
                  <a:pt x="12" y="27"/>
                </a:lnTo>
                <a:lnTo>
                  <a:pt x="12" y="27"/>
                </a:lnTo>
                <a:lnTo>
                  <a:pt x="8" y="43"/>
                </a:lnTo>
                <a:lnTo>
                  <a:pt x="0" y="62"/>
                </a:lnTo>
                <a:lnTo>
                  <a:pt x="0" y="62"/>
                </a:lnTo>
                <a:lnTo>
                  <a:pt x="0" y="62"/>
                </a:lnTo>
                <a:lnTo>
                  <a:pt x="0" y="62"/>
                </a:lnTo>
                <a:lnTo>
                  <a:pt x="8" y="70"/>
                </a:lnTo>
                <a:lnTo>
                  <a:pt x="8" y="70"/>
                </a:lnTo>
                <a:lnTo>
                  <a:pt x="16" y="50"/>
                </a:lnTo>
                <a:lnTo>
                  <a:pt x="23" y="27"/>
                </a:lnTo>
                <a:lnTo>
                  <a:pt x="39" y="27"/>
                </a:lnTo>
                <a:lnTo>
                  <a:pt x="39" y="27"/>
                </a:lnTo>
                <a:lnTo>
                  <a:pt x="31" y="39"/>
                </a:lnTo>
                <a:lnTo>
                  <a:pt x="23" y="35"/>
                </a:lnTo>
                <a:lnTo>
                  <a:pt x="23" y="35"/>
                </a:lnTo>
                <a:lnTo>
                  <a:pt x="16" y="62"/>
                </a:lnTo>
                <a:lnTo>
                  <a:pt x="12" y="66"/>
                </a:lnTo>
                <a:lnTo>
                  <a:pt x="8" y="70"/>
                </a:lnTo>
                <a:lnTo>
                  <a:pt x="12" y="77"/>
                </a:lnTo>
                <a:lnTo>
                  <a:pt x="12" y="77"/>
                </a:lnTo>
                <a:lnTo>
                  <a:pt x="31" y="74"/>
                </a:lnTo>
                <a:lnTo>
                  <a:pt x="31" y="74"/>
                </a:lnTo>
                <a:lnTo>
                  <a:pt x="31" y="74"/>
                </a:lnTo>
                <a:lnTo>
                  <a:pt x="31" y="74"/>
                </a:lnTo>
                <a:lnTo>
                  <a:pt x="35" y="74"/>
                </a:lnTo>
                <a:lnTo>
                  <a:pt x="35" y="74"/>
                </a:lnTo>
                <a:lnTo>
                  <a:pt x="39" y="74"/>
                </a:lnTo>
                <a:lnTo>
                  <a:pt x="39" y="85"/>
                </a:lnTo>
                <a:lnTo>
                  <a:pt x="50" y="85"/>
                </a:lnTo>
                <a:lnTo>
                  <a:pt x="50" y="77"/>
                </a:lnTo>
                <a:lnTo>
                  <a:pt x="85" y="77"/>
                </a:lnTo>
                <a:lnTo>
                  <a:pt x="85" y="70"/>
                </a:lnTo>
                <a:lnTo>
                  <a:pt x="69" y="70"/>
                </a:lnTo>
                <a:lnTo>
                  <a:pt x="69" y="58"/>
                </a:lnTo>
                <a:lnTo>
                  <a:pt x="81" y="58"/>
                </a:lnTo>
                <a:lnTo>
                  <a:pt x="81" y="50"/>
                </a:lnTo>
                <a:lnTo>
                  <a:pt x="69" y="50"/>
                </a:lnTo>
                <a:lnTo>
                  <a:pt x="69" y="43"/>
                </a:lnTo>
                <a:lnTo>
                  <a:pt x="81" y="43"/>
                </a:lnTo>
                <a:lnTo>
                  <a:pt x="81" y="31"/>
                </a:lnTo>
                <a:lnTo>
                  <a:pt x="69" y="31"/>
                </a:lnTo>
                <a:lnTo>
                  <a:pt x="69" y="27"/>
                </a:lnTo>
                <a:lnTo>
                  <a:pt x="81" y="27"/>
                </a:lnTo>
                <a:lnTo>
                  <a:pt x="81" y="16"/>
                </a:lnTo>
                <a:lnTo>
                  <a:pt x="62" y="16"/>
                </a:lnTo>
                <a:lnTo>
                  <a:pt x="62" y="16"/>
                </a:lnTo>
                <a:lnTo>
                  <a:pt x="73" y="12"/>
                </a:lnTo>
                <a:lnTo>
                  <a:pt x="69" y="0"/>
                </a:lnTo>
                <a:lnTo>
                  <a:pt x="58" y="4"/>
                </a:lnTo>
                <a:lnTo>
                  <a:pt x="58" y="4"/>
                </a:lnTo>
                <a:lnTo>
                  <a:pt x="62" y="16"/>
                </a:lnTo>
                <a:lnTo>
                  <a:pt x="54" y="16"/>
                </a:lnTo>
                <a:lnTo>
                  <a:pt x="54" y="16"/>
                </a:lnTo>
                <a:lnTo>
                  <a:pt x="58" y="4"/>
                </a:lnTo>
                <a:lnTo>
                  <a:pt x="58" y="4"/>
                </a:lnTo>
                <a:lnTo>
                  <a:pt x="46" y="0"/>
                </a:lnTo>
                <a:lnTo>
                  <a:pt x="46" y="0"/>
                </a:lnTo>
                <a:lnTo>
                  <a:pt x="39" y="23"/>
                </a:lnTo>
                <a:lnTo>
                  <a:pt x="39" y="16"/>
                </a:lnTo>
                <a:lnTo>
                  <a:pt x="23" y="16"/>
                </a:lnTo>
                <a:lnTo>
                  <a:pt x="23" y="16"/>
                </a:lnTo>
                <a:close/>
                <a:moveTo>
                  <a:pt x="50" y="31"/>
                </a:moveTo>
                <a:lnTo>
                  <a:pt x="50" y="27"/>
                </a:lnTo>
                <a:lnTo>
                  <a:pt x="58" y="27"/>
                </a:lnTo>
                <a:lnTo>
                  <a:pt x="58" y="31"/>
                </a:lnTo>
                <a:lnTo>
                  <a:pt x="50" y="31"/>
                </a:lnTo>
                <a:lnTo>
                  <a:pt x="50" y="31"/>
                </a:lnTo>
                <a:close/>
                <a:moveTo>
                  <a:pt x="39" y="50"/>
                </a:moveTo>
                <a:lnTo>
                  <a:pt x="39" y="50"/>
                </a:lnTo>
                <a:lnTo>
                  <a:pt x="27" y="50"/>
                </a:lnTo>
                <a:lnTo>
                  <a:pt x="27" y="50"/>
                </a:lnTo>
                <a:lnTo>
                  <a:pt x="31" y="62"/>
                </a:lnTo>
                <a:lnTo>
                  <a:pt x="31" y="62"/>
                </a:lnTo>
                <a:lnTo>
                  <a:pt x="31" y="66"/>
                </a:lnTo>
                <a:lnTo>
                  <a:pt x="31" y="66"/>
                </a:lnTo>
                <a:lnTo>
                  <a:pt x="27" y="66"/>
                </a:lnTo>
                <a:lnTo>
                  <a:pt x="27" y="66"/>
                </a:lnTo>
                <a:lnTo>
                  <a:pt x="23" y="66"/>
                </a:lnTo>
                <a:lnTo>
                  <a:pt x="23" y="66"/>
                </a:lnTo>
                <a:lnTo>
                  <a:pt x="31" y="43"/>
                </a:lnTo>
                <a:lnTo>
                  <a:pt x="35" y="43"/>
                </a:lnTo>
                <a:lnTo>
                  <a:pt x="35" y="43"/>
                </a:lnTo>
                <a:lnTo>
                  <a:pt x="42" y="39"/>
                </a:lnTo>
                <a:lnTo>
                  <a:pt x="42" y="66"/>
                </a:lnTo>
                <a:lnTo>
                  <a:pt x="42" y="66"/>
                </a:lnTo>
                <a:lnTo>
                  <a:pt x="39" y="50"/>
                </a:lnTo>
                <a:lnTo>
                  <a:pt x="39" y="50"/>
                </a:lnTo>
                <a:lnTo>
                  <a:pt x="39" y="50"/>
                </a:lnTo>
                <a:close/>
                <a:moveTo>
                  <a:pt x="58" y="50"/>
                </a:moveTo>
                <a:lnTo>
                  <a:pt x="50" y="50"/>
                </a:lnTo>
                <a:lnTo>
                  <a:pt x="50" y="43"/>
                </a:lnTo>
                <a:lnTo>
                  <a:pt x="58" y="43"/>
                </a:lnTo>
                <a:lnTo>
                  <a:pt x="58" y="50"/>
                </a:lnTo>
                <a:lnTo>
                  <a:pt x="58" y="50"/>
                </a:lnTo>
                <a:close/>
                <a:moveTo>
                  <a:pt x="50" y="70"/>
                </a:moveTo>
                <a:lnTo>
                  <a:pt x="50" y="58"/>
                </a:lnTo>
                <a:lnTo>
                  <a:pt x="58" y="58"/>
                </a:lnTo>
                <a:lnTo>
                  <a:pt x="58" y="70"/>
                </a:lnTo>
                <a:lnTo>
                  <a:pt x="50" y="70"/>
                </a:lnTo>
                <a:lnTo>
                  <a:pt x="50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8377238" y="5127625"/>
            <a:ext cx="133350" cy="128588"/>
          </a:xfrm>
          <a:custGeom>
            <a:avLst/>
            <a:gdLst>
              <a:gd name="T0" fmla="*/ 50 w 84"/>
              <a:gd name="T1" fmla="*/ 12 h 81"/>
              <a:gd name="T2" fmla="*/ 50 w 84"/>
              <a:gd name="T3" fmla="*/ 12 h 81"/>
              <a:gd name="T4" fmla="*/ 50 w 84"/>
              <a:gd name="T5" fmla="*/ 8 h 81"/>
              <a:gd name="T6" fmla="*/ 50 w 84"/>
              <a:gd name="T7" fmla="*/ 8 h 81"/>
              <a:gd name="T8" fmla="*/ 46 w 84"/>
              <a:gd name="T9" fmla="*/ 0 h 81"/>
              <a:gd name="T10" fmla="*/ 46 w 84"/>
              <a:gd name="T11" fmla="*/ 0 h 81"/>
              <a:gd name="T12" fmla="*/ 42 w 84"/>
              <a:gd name="T13" fmla="*/ 0 h 81"/>
              <a:gd name="T14" fmla="*/ 42 w 84"/>
              <a:gd name="T15" fmla="*/ 0 h 81"/>
              <a:gd name="T16" fmla="*/ 34 w 84"/>
              <a:gd name="T17" fmla="*/ 0 h 81"/>
              <a:gd name="T18" fmla="*/ 34 w 84"/>
              <a:gd name="T19" fmla="*/ 0 h 81"/>
              <a:gd name="T20" fmla="*/ 38 w 84"/>
              <a:gd name="T21" fmla="*/ 12 h 81"/>
              <a:gd name="T22" fmla="*/ 0 w 84"/>
              <a:gd name="T23" fmla="*/ 12 h 81"/>
              <a:gd name="T24" fmla="*/ 0 w 84"/>
              <a:gd name="T25" fmla="*/ 23 h 81"/>
              <a:gd name="T26" fmla="*/ 34 w 84"/>
              <a:gd name="T27" fmla="*/ 23 h 81"/>
              <a:gd name="T28" fmla="*/ 34 w 84"/>
              <a:gd name="T29" fmla="*/ 35 h 81"/>
              <a:gd name="T30" fmla="*/ 11 w 84"/>
              <a:gd name="T31" fmla="*/ 35 h 81"/>
              <a:gd name="T32" fmla="*/ 11 w 84"/>
              <a:gd name="T33" fmla="*/ 74 h 81"/>
              <a:gd name="T34" fmla="*/ 23 w 84"/>
              <a:gd name="T35" fmla="*/ 74 h 81"/>
              <a:gd name="T36" fmla="*/ 23 w 84"/>
              <a:gd name="T37" fmla="*/ 43 h 81"/>
              <a:gd name="T38" fmla="*/ 34 w 84"/>
              <a:gd name="T39" fmla="*/ 43 h 81"/>
              <a:gd name="T40" fmla="*/ 34 w 84"/>
              <a:gd name="T41" fmla="*/ 81 h 81"/>
              <a:gd name="T42" fmla="*/ 50 w 84"/>
              <a:gd name="T43" fmla="*/ 81 h 81"/>
              <a:gd name="T44" fmla="*/ 50 w 84"/>
              <a:gd name="T45" fmla="*/ 43 h 81"/>
              <a:gd name="T46" fmla="*/ 61 w 84"/>
              <a:gd name="T47" fmla="*/ 43 h 81"/>
              <a:gd name="T48" fmla="*/ 61 w 84"/>
              <a:gd name="T49" fmla="*/ 62 h 81"/>
              <a:gd name="T50" fmla="*/ 61 w 84"/>
              <a:gd name="T51" fmla="*/ 62 h 81"/>
              <a:gd name="T52" fmla="*/ 57 w 84"/>
              <a:gd name="T53" fmla="*/ 66 h 81"/>
              <a:gd name="T54" fmla="*/ 50 w 84"/>
              <a:gd name="T55" fmla="*/ 66 h 81"/>
              <a:gd name="T56" fmla="*/ 50 w 84"/>
              <a:gd name="T57" fmla="*/ 66 h 81"/>
              <a:gd name="T58" fmla="*/ 53 w 84"/>
              <a:gd name="T59" fmla="*/ 77 h 81"/>
              <a:gd name="T60" fmla="*/ 53 w 84"/>
              <a:gd name="T61" fmla="*/ 77 h 81"/>
              <a:gd name="T62" fmla="*/ 69 w 84"/>
              <a:gd name="T63" fmla="*/ 74 h 81"/>
              <a:gd name="T64" fmla="*/ 73 w 84"/>
              <a:gd name="T65" fmla="*/ 70 h 81"/>
              <a:gd name="T66" fmla="*/ 73 w 84"/>
              <a:gd name="T67" fmla="*/ 66 h 81"/>
              <a:gd name="T68" fmla="*/ 73 w 84"/>
              <a:gd name="T69" fmla="*/ 35 h 81"/>
              <a:gd name="T70" fmla="*/ 50 w 84"/>
              <a:gd name="T71" fmla="*/ 35 h 81"/>
              <a:gd name="T72" fmla="*/ 50 w 84"/>
              <a:gd name="T73" fmla="*/ 23 h 81"/>
              <a:gd name="T74" fmla="*/ 84 w 84"/>
              <a:gd name="T75" fmla="*/ 23 h 81"/>
              <a:gd name="T76" fmla="*/ 84 w 84"/>
              <a:gd name="T77" fmla="*/ 12 h 81"/>
              <a:gd name="T78" fmla="*/ 42 w 84"/>
              <a:gd name="T79" fmla="*/ 12 h 81"/>
              <a:gd name="T80" fmla="*/ 42 w 84"/>
              <a:gd name="T81" fmla="*/ 12 h 81"/>
              <a:gd name="T82" fmla="*/ 50 w 84"/>
              <a:gd name="T83" fmla="*/ 12 h 81"/>
              <a:gd name="T84" fmla="*/ 50 w 84"/>
              <a:gd name="T85" fmla="*/ 12 h 81"/>
              <a:gd name="T86" fmla="*/ 50 w 84"/>
              <a:gd name="T87" fmla="*/ 1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4" h="81">
                <a:moveTo>
                  <a:pt x="50" y="12"/>
                </a:moveTo>
                <a:lnTo>
                  <a:pt x="50" y="12"/>
                </a:lnTo>
                <a:lnTo>
                  <a:pt x="50" y="8"/>
                </a:lnTo>
                <a:lnTo>
                  <a:pt x="50" y="8"/>
                </a:lnTo>
                <a:lnTo>
                  <a:pt x="46" y="0"/>
                </a:lnTo>
                <a:lnTo>
                  <a:pt x="46" y="0"/>
                </a:lnTo>
                <a:lnTo>
                  <a:pt x="42" y="0"/>
                </a:lnTo>
                <a:lnTo>
                  <a:pt x="42" y="0"/>
                </a:lnTo>
                <a:lnTo>
                  <a:pt x="34" y="0"/>
                </a:lnTo>
                <a:lnTo>
                  <a:pt x="34" y="0"/>
                </a:lnTo>
                <a:lnTo>
                  <a:pt x="38" y="12"/>
                </a:lnTo>
                <a:lnTo>
                  <a:pt x="0" y="12"/>
                </a:lnTo>
                <a:lnTo>
                  <a:pt x="0" y="23"/>
                </a:lnTo>
                <a:lnTo>
                  <a:pt x="34" y="23"/>
                </a:lnTo>
                <a:lnTo>
                  <a:pt x="34" y="35"/>
                </a:lnTo>
                <a:lnTo>
                  <a:pt x="11" y="35"/>
                </a:lnTo>
                <a:lnTo>
                  <a:pt x="11" y="74"/>
                </a:lnTo>
                <a:lnTo>
                  <a:pt x="23" y="74"/>
                </a:lnTo>
                <a:lnTo>
                  <a:pt x="23" y="43"/>
                </a:lnTo>
                <a:lnTo>
                  <a:pt x="34" y="43"/>
                </a:lnTo>
                <a:lnTo>
                  <a:pt x="34" y="81"/>
                </a:lnTo>
                <a:lnTo>
                  <a:pt x="50" y="81"/>
                </a:lnTo>
                <a:lnTo>
                  <a:pt x="50" y="43"/>
                </a:lnTo>
                <a:lnTo>
                  <a:pt x="61" y="43"/>
                </a:lnTo>
                <a:lnTo>
                  <a:pt x="61" y="62"/>
                </a:lnTo>
                <a:lnTo>
                  <a:pt x="61" y="62"/>
                </a:lnTo>
                <a:lnTo>
                  <a:pt x="57" y="66"/>
                </a:lnTo>
                <a:lnTo>
                  <a:pt x="50" y="66"/>
                </a:lnTo>
                <a:lnTo>
                  <a:pt x="50" y="66"/>
                </a:lnTo>
                <a:lnTo>
                  <a:pt x="53" y="77"/>
                </a:lnTo>
                <a:lnTo>
                  <a:pt x="53" y="77"/>
                </a:lnTo>
                <a:lnTo>
                  <a:pt x="69" y="74"/>
                </a:lnTo>
                <a:lnTo>
                  <a:pt x="73" y="70"/>
                </a:lnTo>
                <a:lnTo>
                  <a:pt x="73" y="66"/>
                </a:lnTo>
                <a:lnTo>
                  <a:pt x="73" y="35"/>
                </a:lnTo>
                <a:lnTo>
                  <a:pt x="50" y="35"/>
                </a:lnTo>
                <a:lnTo>
                  <a:pt x="50" y="23"/>
                </a:lnTo>
                <a:lnTo>
                  <a:pt x="84" y="23"/>
                </a:lnTo>
                <a:lnTo>
                  <a:pt x="84" y="12"/>
                </a:lnTo>
                <a:lnTo>
                  <a:pt x="42" y="12"/>
                </a:lnTo>
                <a:lnTo>
                  <a:pt x="42" y="12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 noEditPoints="1"/>
          </p:cNvSpPr>
          <p:nvPr/>
        </p:nvSpPr>
        <p:spPr bwMode="auto">
          <a:xfrm>
            <a:off x="8431213" y="3924300"/>
            <a:ext cx="115888" cy="134938"/>
          </a:xfrm>
          <a:custGeom>
            <a:avLst/>
            <a:gdLst>
              <a:gd name="T0" fmla="*/ 43 w 73"/>
              <a:gd name="T1" fmla="*/ 4 h 85"/>
              <a:gd name="T2" fmla="*/ 43 w 73"/>
              <a:gd name="T3" fmla="*/ 4 h 85"/>
              <a:gd name="T4" fmla="*/ 27 w 73"/>
              <a:gd name="T5" fmla="*/ 0 h 85"/>
              <a:gd name="T6" fmla="*/ 27 w 73"/>
              <a:gd name="T7" fmla="*/ 0 h 85"/>
              <a:gd name="T8" fmla="*/ 12 w 73"/>
              <a:gd name="T9" fmla="*/ 19 h 85"/>
              <a:gd name="T10" fmla="*/ 8 w 73"/>
              <a:gd name="T11" fmla="*/ 27 h 85"/>
              <a:gd name="T12" fmla="*/ 0 w 73"/>
              <a:gd name="T13" fmla="*/ 27 h 85"/>
              <a:gd name="T14" fmla="*/ 0 w 73"/>
              <a:gd name="T15" fmla="*/ 27 h 85"/>
              <a:gd name="T16" fmla="*/ 0 w 73"/>
              <a:gd name="T17" fmla="*/ 35 h 85"/>
              <a:gd name="T18" fmla="*/ 0 w 73"/>
              <a:gd name="T19" fmla="*/ 35 h 85"/>
              <a:gd name="T20" fmla="*/ 0 w 73"/>
              <a:gd name="T21" fmla="*/ 38 h 85"/>
              <a:gd name="T22" fmla="*/ 0 w 73"/>
              <a:gd name="T23" fmla="*/ 38 h 85"/>
              <a:gd name="T24" fmla="*/ 43 w 73"/>
              <a:gd name="T25" fmla="*/ 38 h 85"/>
              <a:gd name="T26" fmla="*/ 43 w 73"/>
              <a:gd name="T27" fmla="*/ 38 h 85"/>
              <a:gd name="T28" fmla="*/ 58 w 73"/>
              <a:gd name="T29" fmla="*/ 35 h 85"/>
              <a:gd name="T30" fmla="*/ 58 w 73"/>
              <a:gd name="T31" fmla="*/ 35 h 85"/>
              <a:gd name="T32" fmla="*/ 66 w 73"/>
              <a:gd name="T33" fmla="*/ 42 h 85"/>
              <a:gd name="T34" fmla="*/ 73 w 73"/>
              <a:gd name="T35" fmla="*/ 35 h 85"/>
              <a:gd name="T36" fmla="*/ 73 w 73"/>
              <a:gd name="T37" fmla="*/ 35 h 85"/>
              <a:gd name="T38" fmla="*/ 69 w 73"/>
              <a:gd name="T39" fmla="*/ 27 h 85"/>
              <a:gd name="T40" fmla="*/ 69 w 73"/>
              <a:gd name="T41" fmla="*/ 27 h 85"/>
              <a:gd name="T42" fmla="*/ 50 w 73"/>
              <a:gd name="T43" fmla="*/ 8 h 85"/>
              <a:gd name="T44" fmla="*/ 43 w 73"/>
              <a:gd name="T45" fmla="*/ 15 h 85"/>
              <a:gd name="T46" fmla="*/ 43 w 73"/>
              <a:gd name="T47" fmla="*/ 15 h 85"/>
              <a:gd name="T48" fmla="*/ 50 w 73"/>
              <a:gd name="T49" fmla="*/ 27 h 85"/>
              <a:gd name="T50" fmla="*/ 23 w 73"/>
              <a:gd name="T51" fmla="*/ 27 h 85"/>
              <a:gd name="T52" fmla="*/ 23 w 73"/>
              <a:gd name="T53" fmla="*/ 27 h 85"/>
              <a:gd name="T54" fmla="*/ 43 w 73"/>
              <a:gd name="T55" fmla="*/ 4 h 85"/>
              <a:gd name="T56" fmla="*/ 43 w 73"/>
              <a:gd name="T57" fmla="*/ 4 h 85"/>
              <a:gd name="T58" fmla="*/ 43 w 73"/>
              <a:gd name="T59" fmla="*/ 4 h 85"/>
              <a:gd name="T60" fmla="*/ 19 w 73"/>
              <a:gd name="T61" fmla="*/ 85 h 85"/>
              <a:gd name="T62" fmla="*/ 19 w 73"/>
              <a:gd name="T63" fmla="*/ 77 h 85"/>
              <a:gd name="T64" fmla="*/ 50 w 73"/>
              <a:gd name="T65" fmla="*/ 77 h 85"/>
              <a:gd name="T66" fmla="*/ 50 w 73"/>
              <a:gd name="T67" fmla="*/ 85 h 85"/>
              <a:gd name="T68" fmla="*/ 62 w 73"/>
              <a:gd name="T69" fmla="*/ 85 h 85"/>
              <a:gd name="T70" fmla="*/ 62 w 73"/>
              <a:gd name="T71" fmla="*/ 46 h 85"/>
              <a:gd name="T72" fmla="*/ 8 w 73"/>
              <a:gd name="T73" fmla="*/ 46 h 85"/>
              <a:gd name="T74" fmla="*/ 8 w 73"/>
              <a:gd name="T75" fmla="*/ 85 h 85"/>
              <a:gd name="T76" fmla="*/ 19 w 73"/>
              <a:gd name="T77" fmla="*/ 85 h 85"/>
              <a:gd name="T78" fmla="*/ 19 w 73"/>
              <a:gd name="T79" fmla="*/ 85 h 85"/>
              <a:gd name="T80" fmla="*/ 50 w 73"/>
              <a:gd name="T81" fmla="*/ 69 h 85"/>
              <a:gd name="T82" fmla="*/ 19 w 73"/>
              <a:gd name="T83" fmla="*/ 69 h 85"/>
              <a:gd name="T84" fmla="*/ 19 w 73"/>
              <a:gd name="T85" fmla="*/ 54 h 85"/>
              <a:gd name="T86" fmla="*/ 50 w 73"/>
              <a:gd name="T87" fmla="*/ 54 h 85"/>
              <a:gd name="T88" fmla="*/ 50 w 73"/>
              <a:gd name="T89" fmla="*/ 69 h 85"/>
              <a:gd name="T90" fmla="*/ 50 w 73"/>
              <a:gd name="T91" fmla="*/ 69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3" h="85">
                <a:moveTo>
                  <a:pt x="43" y="4"/>
                </a:moveTo>
                <a:lnTo>
                  <a:pt x="43" y="4"/>
                </a:lnTo>
                <a:lnTo>
                  <a:pt x="27" y="0"/>
                </a:lnTo>
                <a:lnTo>
                  <a:pt x="27" y="0"/>
                </a:lnTo>
                <a:lnTo>
                  <a:pt x="12" y="19"/>
                </a:lnTo>
                <a:lnTo>
                  <a:pt x="8" y="27"/>
                </a:lnTo>
                <a:lnTo>
                  <a:pt x="0" y="27"/>
                </a:lnTo>
                <a:lnTo>
                  <a:pt x="0" y="27"/>
                </a:lnTo>
                <a:lnTo>
                  <a:pt x="0" y="35"/>
                </a:lnTo>
                <a:lnTo>
                  <a:pt x="0" y="35"/>
                </a:lnTo>
                <a:lnTo>
                  <a:pt x="0" y="38"/>
                </a:lnTo>
                <a:lnTo>
                  <a:pt x="0" y="38"/>
                </a:lnTo>
                <a:lnTo>
                  <a:pt x="43" y="38"/>
                </a:lnTo>
                <a:lnTo>
                  <a:pt x="43" y="38"/>
                </a:lnTo>
                <a:lnTo>
                  <a:pt x="58" y="35"/>
                </a:lnTo>
                <a:lnTo>
                  <a:pt x="58" y="35"/>
                </a:lnTo>
                <a:lnTo>
                  <a:pt x="66" y="42"/>
                </a:lnTo>
                <a:lnTo>
                  <a:pt x="73" y="35"/>
                </a:lnTo>
                <a:lnTo>
                  <a:pt x="73" y="35"/>
                </a:lnTo>
                <a:lnTo>
                  <a:pt x="69" y="27"/>
                </a:lnTo>
                <a:lnTo>
                  <a:pt x="69" y="27"/>
                </a:lnTo>
                <a:lnTo>
                  <a:pt x="50" y="8"/>
                </a:lnTo>
                <a:lnTo>
                  <a:pt x="43" y="15"/>
                </a:lnTo>
                <a:lnTo>
                  <a:pt x="43" y="15"/>
                </a:lnTo>
                <a:lnTo>
                  <a:pt x="50" y="27"/>
                </a:lnTo>
                <a:lnTo>
                  <a:pt x="23" y="27"/>
                </a:lnTo>
                <a:lnTo>
                  <a:pt x="23" y="27"/>
                </a:lnTo>
                <a:lnTo>
                  <a:pt x="43" y="4"/>
                </a:lnTo>
                <a:lnTo>
                  <a:pt x="43" y="4"/>
                </a:lnTo>
                <a:lnTo>
                  <a:pt x="43" y="4"/>
                </a:lnTo>
                <a:close/>
                <a:moveTo>
                  <a:pt x="19" y="85"/>
                </a:moveTo>
                <a:lnTo>
                  <a:pt x="19" y="77"/>
                </a:lnTo>
                <a:lnTo>
                  <a:pt x="50" y="77"/>
                </a:lnTo>
                <a:lnTo>
                  <a:pt x="50" y="85"/>
                </a:lnTo>
                <a:lnTo>
                  <a:pt x="62" y="85"/>
                </a:lnTo>
                <a:lnTo>
                  <a:pt x="62" y="46"/>
                </a:lnTo>
                <a:lnTo>
                  <a:pt x="8" y="46"/>
                </a:lnTo>
                <a:lnTo>
                  <a:pt x="8" y="85"/>
                </a:lnTo>
                <a:lnTo>
                  <a:pt x="19" y="85"/>
                </a:lnTo>
                <a:lnTo>
                  <a:pt x="19" y="85"/>
                </a:lnTo>
                <a:close/>
                <a:moveTo>
                  <a:pt x="50" y="69"/>
                </a:moveTo>
                <a:lnTo>
                  <a:pt x="19" y="69"/>
                </a:lnTo>
                <a:lnTo>
                  <a:pt x="19" y="54"/>
                </a:lnTo>
                <a:lnTo>
                  <a:pt x="50" y="54"/>
                </a:lnTo>
                <a:lnTo>
                  <a:pt x="50" y="69"/>
                </a:lnTo>
                <a:lnTo>
                  <a:pt x="50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8566150" y="3924300"/>
            <a:ext cx="134938" cy="134938"/>
          </a:xfrm>
          <a:custGeom>
            <a:avLst/>
            <a:gdLst>
              <a:gd name="T0" fmla="*/ 35 w 85"/>
              <a:gd name="T1" fmla="*/ 27 h 85"/>
              <a:gd name="T2" fmla="*/ 8 w 85"/>
              <a:gd name="T3" fmla="*/ 81 h 85"/>
              <a:gd name="T4" fmla="*/ 19 w 85"/>
              <a:gd name="T5" fmla="*/ 35 h 85"/>
              <a:gd name="T6" fmla="*/ 27 w 85"/>
              <a:gd name="T7" fmla="*/ 38 h 85"/>
              <a:gd name="T8" fmla="*/ 31 w 85"/>
              <a:gd name="T9" fmla="*/ 46 h 85"/>
              <a:gd name="T10" fmla="*/ 23 w 85"/>
              <a:gd name="T11" fmla="*/ 54 h 85"/>
              <a:gd name="T12" fmla="*/ 35 w 85"/>
              <a:gd name="T13" fmla="*/ 58 h 85"/>
              <a:gd name="T14" fmla="*/ 23 w 85"/>
              <a:gd name="T15" fmla="*/ 65 h 85"/>
              <a:gd name="T16" fmla="*/ 35 w 85"/>
              <a:gd name="T17" fmla="*/ 81 h 85"/>
              <a:gd name="T18" fmla="*/ 46 w 85"/>
              <a:gd name="T19" fmla="*/ 69 h 85"/>
              <a:gd name="T20" fmla="*/ 61 w 85"/>
              <a:gd name="T21" fmla="*/ 58 h 85"/>
              <a:gd name="T22" fmla="*/ 46 w 85"/>
              <a:gd name="T23" fmla="*/ 54 h 85"/>
              <a:gd name="T24" fmla="*/ 61 w 85"/>
              <a:gd name="T25" fmla="*/ 46 h 85"/>
              <a:gd name="T26" fmla="*/ 54 w 85"/>
              <a:gd name="T27" fmla="*/ 46 h 85"/>
              <a:gd name="T28" fmla="*/ 58 w 85"/>
              <a:gd name="T29" fmla="*/ 42 h 85"/>
              <a:gd name="T30" fmla="*/ 58 w 85"/>
              <a:gd name="T31" fmla="*/ 38 h 85"/>
              <a:gd name="T32" fmla="*/ 65 w 85"/>
              <a:gd name="T33" fmla="*/ 35 h 85"/>
              <a:gd name="T34" fmla="*/ 65 w 85"/>
              <a:gd name="T35" fmla="*/ 69 h 85"/>
              <a:gd name="T36" fmla="*/ 58 w 85"/>
              <a:gd name="T37" fmla="*/ 73 h 85"/>
              <a:gd name="T38" fmla="*/ 54 w 85"/>
              <a:gd name="T39" fmla="*/ 73 h 85"/>
              <a:gd name="T40" fmla="*/ 58 w 85"/>
              <a:gd name="T41" fmla="*/ 85 h 85"/>
              <a:gd name="T42" fmla="*/ 73 w 85"/>
              <a:gd name="T43" fmla="*/ 81 h 85"/>
              <a:gd name="T44" fmla="*/ 77 w 85"/>
              <a:gd name="T45" fmla="*/ 73 h 85"/>
              <a:gd name="T46" fmla="*/ 46 w 85"/>
              <a:gd name="T47" fmla="*/ 27 h 85"/>
              <a:gd name="T48" fmla="*/ 85 w 85"/>
              <a:gd name="T49" fmla="*/ 19 h 85"/>
              <a:gd name="T50" fmla="*/ 50 w 85"/>
              <a:gd name="T51" fmla="*/ 11 h 85"/>
              <a:gd name="T52" fmla="*/ 50 w 85"/>
              <a:gd name="T53" fmla="*/ 4 h 85"/>
              <a:gd name="T54" fmla="*/ 50 w 85"/>
              <a:gd name="T55" fmla="*/ 0 h 85"/>
              <a:gd name="T56" fmla="*/ 38 w 85"/>
              <a:gd name="T57" fmla="*/ 11 h 85"/>
              <a:gd name="T58" fmla="*/ 0 w 85"/>
              <a:gd name="T59" fmla="*/ 19 h 85"/>
              <a:gd name="T60" fmla="*/ 35 w 85"/>
              <a:gd name="T61" fmla="*/ 19 h 85"/>
              <a:gd name="T62" fmla="*/ 42 w 85"/>
              <a:gd name="T63" fmla="*/ 42 h 85"/>
              <a:gd name="T64" fmla="*/ 38 w 85"/>
              <a:gd name="T65" fmla="*/ 38 h 85"/>
              <a:gd name="T66" fmla="*/ 38 w 85"/>
              <a:gd name="T67" fmla="*/ 35 h 85"/>
              <a:gd name="T68" fmla="*/ 46 w 85"/>
              <a:gd name="T69" fmla="*/ 35 h 85"/>
              <a:gd name="T70" fmla="*/ 35 w 85"/>
              <a:gd name="T71" fmla="*/ 46 h 85"/>
              <a:gd name="T72" fmla="*/ 42 w 85"/>
              <a:gd name="T73" fmla="*/ 4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5" h="85">
                <a:moveTo>
                  <a:pt x="35" y="19"/>
                </a:moveTo>
                <a:lnTo>
                  <a:pt x="35" y="27"/>
                </a:lnTo>
                <a:lnTo>
                  <a:pt x="8" y="27"/>
                </a:lnTo>
                <a:lnTo>
                  <a:pt x="8" y="81"/>
                </a:lnTo>
                <a:lnTo>
                  <a:pt x="19" y="81"/>
                </a:lnTo>
                <a:lnTo>
                  <a:pt x="19" y="35"/>
                </a:lnTo>
                <a:lnTo>
                  <a:pt x="35" y="35"/>
                </a:lnTo>
                <a:lnTo>
                  <a:pt x="27" y="38"/>
                </a:lnTo>
                <a:lnTo>
                  <a:pt x="27" y="38"/>
                </a:lnTo>
                <a:lnTo>
                  <a:pt x="31" y="46"/>
                </a:lnTo>
                <a:lnTo>
                  <a:pt x="23" y="46"/>
                </a:lnTo>
                <a:lnTo>
                  <a:pt x="23" y="54"/>
                </a:lnTo>
                <a:lnTo>
                  <a:pt x="35" y="54"/>
                </a:lnTo>
                <a:lnTo>
                  <a:pt x="35" y="58"/>
                </a:lnTo>
                <a:lnTo>
                  <a:pt x="23" y="58"/>
                </a:lnTo>
                <a:lnTo>
                  <a:pt x="23" y="65"/>
                </a:lnTo>
                <a:lnTo>
                  <a:pt x="35" y="69"/>
                </a:lnTo>
                <a:lnTo>
                  <a:pt x="35" y="81"/>
                </a:lnTo>
                <a:lnTo>
                  <a:pt x="46" y="81"/>
                </a:lnTo>
                <a:lnTo>
                  <a:pt x="46" y="69"/>
                </a:lnTo>
                <a:lnTo>
                  <a:pt x="61" y="69"/>
                </a:lnTo>
                <a:lnTo>
                  <a:pt x="61" y="58"/>
                </a:lnTo>
                <a:lnTo>
                  <a:pt x="46" y="58"/>
                </a:lnTo>
                <a:lnTo>
                  <a:pt x="46" y="54"/>
                </a:lnTo>
                <a:lnTo>
                  <a:pt x="61" y="54"/>
                </a:lnTo>
                <a:lnTo>
                  <a:pt x="61" y="46"/>
                </a:lnTo>
                <a:lnTo>
                  <a:pt x="54" y="46"/>
                </a:lnTo>
                <a:lnTo>
                  <a:pt x="54" y="46"/>
                </a:lnTo>
                <a:lnTo>
                  <a:pt x="58" y="42"/>
                </a:lnTo>
                <a:lnTo>
                  <a:pt x="58" y="42"/>
                </a:lnTo>
                <a:lnTo>
                  <a:pt x="58" y="38"/>
                </a:lnTo>
                <a:lnTo>
                  <a:pt x="58" y="38"/>
                </a:lnTo>
                <a:lnTo>
                  <a:pt x="54" y="35"/>
                </a:lnTo>
                <a:lnTo>
                  <a:pt x="65" y="35"/>
                </a:lnTo>
                <a:lnTo>
                  <a:pt x="65" y="69"/>
                </a:lnTo>
                <a:lnTo>
                  <a:pt x="65" y="69"/>
                </a:lnTo>
                <a:lnTo>
                  <a:pt x="61" y="73"/>
                </a:lnTo>
                <a:lnTo>
                  <a:pt x="58" y="73"/>
                </a:lnTo>
                <a:lnTo>
                  <a:pt x="54" y="73"/>
                </a:lnTo>
                <a:lnTo>
                  <a:pt x="54" y="73"/>
                </a:lnTo>
                <a:lnTo>
                  <a:pt x="58" y="85"/>
                </a:lnTo>
                <a:lnTo>
                  <a:pt x="58" y="85"/>
                </a:lnTo>
                <a:lnTo>
                  <a:pt x="73" y="81"/>
                </a:lnTo>
                <a:lnTo>
                  <a:pt x="73" y="81"/>
                </a:lnTo>
                <a:lnTo>
                  <a:pt x="77" y="77"/>
                </a:lnTo>
                <a:lnTo>
                  <a:pt x="77" y="73"/>
                </a:lnTo>
                <a:lnTo>
                  <a:pt x="77" y="27"/>
                </a:lnTo>
                <a:lnTo>
                  <a:pt x="46" y="27"/>
                </a:lnTo>
                <a:lnTo>
                  <a:pt x="46" y="19"/>
                </a:lnTo>
                <a:lnTo>
                  <a:pt x="85" y="19"/>
                </a:lnTo>
                <a:lnTo>
                  <a:pt x="85" y="11"/>
                </a:lnTo>
                <a:lnTo>
                  <a:pt x="50" y="11"/>
                </a:lnTo>
                <a:lnTo>
                  <a:pt x="50" y="11"/>
                </a:lnTo>
                <a:lnTo>
                  <a:pt x="50" y="4"/>
                </a:lnTo>
                <a:lnTo>
                  <a:pt x="50" y="4"/>
                </a:lnTo>
                <a:lnTo>
                  <a:pt x="50" y="0"/>
                </a:lnTo>
                <a:lnTo>
                  <a:pt x="38" y="0"/>
                </a:lnTo>
                <a:lnTo>
                  <a:pt x="38" y="11"/>
                </a:lnTo>
                <a:lnTo>
                  <a:pt x="0" y="8"/>
                </a:lnTo>
                <a:lnTo>
                  <a:pt x="0" y="19"/>
                </a:lnTo>
                <a:lnTo>
                  <a:pt x="0" y="19"/>
                </a:lnTo>
                <a:lnTo>
                  <a:pt x="35" y="19"/>
                </a:lnTo>
                <a:lnTo>
                  <a:pt x="35" y="19"/>
                </a:lnTo>
                <a:close/>
                <a:moveTo>
                  <a:pt x="42" y="42"/>
                </a:moveTo>
                <a:lnTo>
                  <a:pt x="42" y="42"/>
                </a:lnTo>
                <a:lnTo>
                  <a:pt x="38" y="38"/>
                </a:lnTo>
                <a:lnTo>
                  <a:pt x="38" y="38"/>
                </a:lnTo>
                <a:lnTo>
                  <a:pt x="38" y="35"/>
                </a:lnTo>
                <a:lnTo>
                  <a:pt x="46" y="35"/>
                </a:lnTo>
                <a:lnTo>
                  <a:pt x="46" y="35"/>
                </a:lnTo>
                <a:lnTo>
                  <a:pt x="42" y="46"/>
                </a:lnTo>
                <a:lnTo>
                  <a:pt x="35" y="46"/>
                </a:lnTo>
                <a:lnTo>
                  <a:pt x="42" y="42"/>
                </a:lnTo>
                <a:lnTo>
                  <a:pt x="42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8718550" y="3924300"/>
            <a:ext cx="128588" cy="134938"/>
          </a:xfrm>
          <a:custGeom>
            <a:avLst/>
            <a:gdLst>
              <a:gd name="T0" fmla="*/ 46 w 81"/>
              <a:gd name="T1" fmla="*/ 11 h 85"/>
              <a:gd name="T2" fmla="*/ 46 w 81"/>
              <a:gd name="T3" fmla="*/ 11 h 85"/>
              <a:gd name="T4" fmla="*/ 46 w 81"/>
              <a:gd name="T5" fmla="*/ 8 h 85"/>
              <a:gd name="T6" fmla="*/ 46 w 81"/>
              <a:gd name="T7" fmla="*/ 8 h 85"/>
              <a:gd name="T8" fmla="*/ 43 w 81"/>
              <a:gd name="T9" fmla="*/ 0 h 85"/>
              <a:gd name="T10" fmla="*/ 43 w 81"/>
              <a:gd name="T11" fmla="*/ 0 h 85"/>
              <a:gd name="T12" fmla="*/ 39 w 81"/>
              <a:gd name="T13" fmla="*/ 4 h 85"/>
              <a:gd name="T14" fmla="*/ 39 w 81"/>
              <a:gd name="T15" fmla="*/ 4 h 85"/>
              <a:gd name="T16" fmla="*/ 31 w 81"/>
              <a:gd name="T17" fmla="*/ 4 h 85"/>
              <a:gd name="T18" fmla="*/ 31 w 81"/>
              <a:gd name="T19" fmla="*/ 4 h 85"/>
              <a:gd name="T20" fmla="*/ 35 w 81"/>
              <a:gd name="T21" fmla="*/ 15 h 85"/>
              <a:gd name="T22" fmla="*/ 0 w 81"/>
              <a:gd name="T23" fmla="*/ 15 h 85"/>
              <a:gd name="T24" fmla="*/ 0 w 81"/>
              <a:gd name="T25" fmla="*/ 23 h 85"/>
              <a:gd name="T26" fmla="*/ 35 w 81"/>
              <a:gd name="T27" fmla="*/ 23 h 85"/>
              <a:gd name="T28" fmla="*/ 35 w 81"/>
              <a:gd name="T29" fmla="*/ 35 h 85"/>
              <a:gd name="T30" fmla="*/ 8 w 81"/>
              <a:gd name="T31" fmla="*/ 35 h 85"/>
              <a:gd name="T32" fmla="*/ 8 w 81"/>
              <a:gd name="T33" fmla="*/ 77 h 85"/>
              <a:gd name="T34" fmla="*/ 19 w 81"/>
              <a:gd name="T35" fmla="*/ 77 h 85"/>
              <a:gd name="T36" fmla="*/ 19 w 81"/>
              <a:gd name="T37" fmla="*/ 42 h 85"/>
              <a:gd name="T38" fmla="*/ 35 w 81"/>
              <a:gd name="T39" fmla="*/ 42 h 85"/>
              <a:gd name="T40" fmla="*/ 35 w 81"/>
              <a:gd name="T41" fmla="*/ 85 h 85"/>
              <a:gd name="T42" fmla="*/ 46 w 81"/>
              <a:gd name="T43" fmla="*/ 85 h 85"/>
              <a:gd name="T44" fmla="*/ 46 w 81"/>
              <a:gd name="T45" fmla="*/ 46 h 85"/>
              <a:gd name="T46" fmla="*/ 58 w 81"/>
              <a:gd name="T47" fmla="*/ 46 h 85"/>
              <a:gd name="T48" fmla="*/ 58 w 81"/>
              <a:gd name="T49" fmla="*/ 61 h 85"/>
              <a:gd name="T50" fmla="*/ 58 w 81"/>
              <a:gd name="T51" fmla="*/ 61 h 85"/>
              <a:gd name="T52" fmla="*/ 54 w 81"/>
              <a:gd name="T53" fmla="*/ 65 h 85"/>
              <a:gd name="T54" fmla="*/ 46 w 81"/>
              <a:gd name="T55" fmla="*/ 65 h 85"/>
              <a:gd name="T56" fmla="*/ 46 w 81"/>
              <a:gd name="T57" fmla="*/ 65 h 85"/>
              <a:gd name="T58" fmla="*/ 50 w 81"/>
              <a:gd name="T59" fmla="*/ 77 h 85"/>
              <a:gd name="T60" fmla="*/ 50 w 81"/>
              <a:gd name="T61" fmla="*/ 77 h 85"/>
              <a:gd name="T62" fmla="*/ 66 w 81"/>
              <a:gd name="T63" fmla="*/ 73 h 85"/>
              <a:gd name="T64" fmla="*/ 69 w 81"/>
              <a:gd name="T65" fmla="*/ 73 h 85"/>
              <a:gd name="T66" fmla="*/ 69 w 81"/>
              <a:gd name="T67" fmla="*/ 69 h 85"/>
              <a:gd name="T68" fmla="*/ 69 w 81"/>
              <a:gd name="T69" fmla="*/ 35 h 85"/>
              <a:gd name="T70" fmla="*/ 46 w 81"/>
              <a:gd name="T71" fmla="*/ 35 h 85"/>
              <a:gd name="T72" fmla="*/ 46 w 81"/>
              <a:gd name="T73" fmla="*/ 23 h 85"/>
              <a:gd name="T74" fmla="*/ 81 w 81"/>
              <a:gd name="T75" fmla="*/ 27 h 85"/>
              <a:gd name="T76" fmla="*/ 81 w 81"/>
              <a:gd name="T77" fmla="*/ 15 h 85"/>
              <a:gd name="T78" fmla="*/ 39 w 81"/>
              <a:gd name="T79" fmla="*/ 15 h 85"/>
              <a:gd name="T80" fmla="*/ 39 w 81"/>
              <a:gd name="T81" fmla="*/ 15 h 85"/>
              <a:gd name="T82" fmla="*/ 46 w 81"/>
              <a:gd name="T83" fmla="*/ 11 h 85"/>
              <a:gd name="T84" fmla="*/ 46 w 81"/>
              <a:gd name="T85" fmla="*/ 11 h 85"/>
              <a:gd name="T86" fmla="*/ 46 w 81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5">
                <a:moveTo>
                  <a:pt x="46" y="11"/>
                </a:moveTo>
                <a:lnTo>
                  <a:pt x="46" y="11"/>
                </a:lnTo>
                <a:lnTo>
                  <a:pt x="46" y="8"/>
                </a:lnTo>
                <a:lnTo>
                  <a:pt x="46" y="8"/>
                </a:lnTo>
                <a:lnTo>
                  <a:pt x="43" y="0"/>
                </a:lnTo>
                <a:lnTo>
                  <a:pt x="43" y="0"/>
                </a:lnTo>
                <a:lnTo>
                  <a:pt x="39" y="4"/>
                </a:lnTo>
                <a:lnTo>
                  <a:pt x="39" y="4"/>
                </a:lnTo>
                <a:lnTo>
                  <a:pt x="31" y="4"/>
                </a:lnTo>
                <a:lnTo>
                  <a:pt x="31" y="4"/>
                </a:lnTo>
                <a:lnTo>
                  <a:pt x="35" y="15"/>
                </a:lnTo>
                <a:lnTo>
                  <a:pt x="0" y="15"/>
                </a:lnTo>
                <a:lnTo>
                  <a:pt x="0" y="23"/>
                </a:lnTo>
                <a:lnTo>
                  <a:pt x="35" y="23"/>
                </a:lnTo>
                <a:lnTo>
                  <a:pt x="35" y="35"/>
                </a:lnTo>
                <a:lnTo>
                  <a:pt x="8" y="35"/>
                </a:lnTo>
                <a:lnTo>
                  <a:pt x="8" y="77"/>
                </a:lnTo>
                <a:lnTo>
                  <a:pt x="19" y="77"/>
                </a:lnTo>
                <a:lnTo>
                  <a:pt x="19" y="42"/>
                </a:lnTo>
                <a:lnTo>
                  <a:pt x="35" y="42"/>
                </a:lnTo>
                <a:lnTo>
                  <a:pt x="35" y="85"/>
                </a:lnTo>
                <a:lnTo>
                  <a:pt x="46" y="85"/>
                </a:lnTo>
                <a:lnTo>
                  <a:pt x="46" y="46"/>
                </a:lnTo>
                <a:lnTo>
                  <a:pt x="58" y="46"/>
                </a:lnTo>
                <a:lnTo>
                  <a:pt x="58" y="61"/>
                </a:lnTo>
                <a:lnTo>
                  <a:pt x="58" y="61"/>
                </a:lnTo>
                <a:lnTo>
                  <a:pt x="54" y="65"/>
                </a:lnTo>
                <a:lnTo>
                  <a:pt x="46" y="65"/>
                </a:lnTo>
                <a:lnTo>
                  <a:pt x="46" y="65"/>
                </a:lnTo>
                <a:lnTo>
                  <a:pt x="50" y="77"/>
                </a:lnTo>
                <a:lnTo>
                  <a:pt x="50" y="77"/>
                </a:lnTo>
                <a:lnTo>
                  <a:pt x="66" y="73"/>
                </a:lnTo>
                <a:lnTo>
                  <a:pt x="69" y="73"/>
                </a:lnTo>
                <a:lnTo>
                  <a:pt x="69" y="69"/>
                </a:lnTo>
                <a:lnTo>
                  <a:pt x="69" y="35"/>
                </a:lnTo>
                <a:lnTo>
                  <a:pt x="46" y="35"/>
                </a:lnTo>
                <a:lnTo>
                  <a:pt x="46" y="23"/>
                </a:lnTo>
                <a:lnTo>
                  <a:pt x="81" y="27"/>
                </a:lnTo>
                <a:lnTo>
                  <a:pt x="81" y="15"/>
                </a:lnTo>
                <a:lnTo>
                  <a:pt x="39" y="15"/>
                </a:lnTo>
                <a:lnTo>
                  <a:pt x="39" y="15"/>
                </a:lnTo>
                <a:lnTo>
                  <a:pt x="46" y="11"/>
                </a:lnTo>
                <a:lnTo>
                  <a:pt x="46" y="11"/>
                </a:lnTo>
                <a:lnTo>
                  <a:pt x="46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 noEditPoints="1"/>
          </p:cNvSpPr>
          <p:nvPr/>
        </p:nvSpPr>
        <p:spPr bwMode="auto">
          <a:xfrm>
            <a:off x="10253663" y="2616200"/>
            <a:ext cx="133350" cy="134938"/>
          </a:xfrm>
          <a:custGeom>
            <a:avLst/>
            <a:gdLst>
              <a:gd name="T0" fmla="*/ 34 w 84"/>
              <a:gd name="T1" fmla="*/ 19 h 85"/>
              <a:gd name="T2" fmla="*/ 50 w 84"/>
              <a:gd name="T3" fmla="*/ 23 h 85"/>
              <a:gd name="T4" fmla="*/ 61 w 84"/>
              <a:gd name="T5" fmla="*/ 19 h 85"/>
              <a:gd name="T6" fmla="*/ 84 w 84"/>
              <a:gd name="T7" fmla="*/ 11 h 85"/>
              <a:gd name="T8" fmla="*/ 61 w 84"/>
              <a:gd name="T9" fmla="*/ 8 h 85"/>
              <a:gd name="T10" fmla="*/ 61 w 84"/>
              <a:gd name="T11" fmla="*/ 4 h 85"/>
              <a:gd name="T12" fmla="*/ 61 w 84"/>
              <a:gd name="T13" fmla="*/ 0 h 85"/>
              <a:gd name="T14" fmla="*/ 53 w 84"/>
              <a:gd name="T15" fmla="*/ 0 h 85"/>
              <a:gd name="T16" fmla="*/ 50 w 84"/>
              <a:gd name="T17" fmla="*/ 11 h 85"/>
              <a:gd name="T18" fmla="*/ 34 w 84"/>
              <a:gd name="T19" fmla="*/ 8 h 85"/>
              <a:gd name="T20" fmla="*/ 34 w 84"/>
              <a:gd name="T21" fmla="*/ 4 h 85"/>
              <a:gd name="T22" fmla="*/ 34 w 84"/>
              <a:gd name="T23" fmla="*/ 0 h 85"/>
              <a:gd name="T24" fmla="*/ 34 w 84"/>
              <a:gd name="T25" fmla="*/ 0 h 85"/>
              <a:gd name="T26" fmla="*/ 27 w 84"/>
              <a:gd name="T27" fmla="*/ 0 h 85"/>
              <a:gd name="T28" fmla="*/ 3 w 84"/>
              <a:gd name="T29" fmla="*/ 11 h 85"/>
              <a:gd name="T30" fmla="*/ 27 w 84"/>
              <a:gd name="T31" fmla="*/ 19 h 85"/>
              <a:gd name="T32" fmla="*/ 27 w 84"/>
              <a:gd name="T33" fmla="*/ 27 h 85"/>
              <a:gd name="T34" fmla="*/ 34 w 84"/>
              <a:gd name="T35" fmla="*/ 27 h 85"/>
              <a:gd name="T36" fmla="*/ 30 w 84"/>
              <a:gd name="T37" fmla="*/ 58 h 85"/>
              <a:gd name="T38" fmla="*/ 38 w 84"/>
              <a:gd name="T39" fmla="*/ 65 h 85"/>
              <a:gd name="T40" fmla="*/ 42 w 84"/>
              <a:gd name="T41" fmla="*/ 65 h 85"/>
              <a:gd name="T42" fmla="*/ 46 w 84"/>
              <a:gd name="T43" fmla="*/ 62 h 85"/>
              <a:gd name="T44" fmla="*/ 46 w 84"/>
              <a:gd name="T45" fmla="*/ 73 h 85"/>
              <a:gd name="T46" fmla="*/ 57 w 84"/>
              <a:gd name="T47" fmla="*/ 81 h 85"/>
              <a:gd name="T48" fmla="*/ 73 w 84"/>
              <a:gd name="T49" fmla="*/ 81 h 85"/>
              <a:gd name="T50" fmla="*/ 84 w 84"/>
              <a:gd name="T51" fmla="*/ 81 h 85"/>
              <a:gd name="T52" fmla="*/ 84 w 84"/>
              <a:gd name="T53" fmla="*/ 65 h 85"/>
              <a:gd name="T54" fmla="*/ 73 w 84"/>
              <a:gd name="T55" fmla="*/ 62 h 85"/>
              <a:gd name="T56" fmla="*/ 69 w 84"/>
              <a:gd name="T57" fmla="*/ 69 h 85"/>
              <a:gd name="T58" fmla="*/ 61 w 84"/>
              <a:gd name="T59" fmla="*/ 69 h 85"/>
              <a:gd name="T60" fmla="*/ 57 w 84"/>
              <a:gd name="T61" fmla="*/ 65 h 85"/>
              <a:gd name="T62" fmla="*/ 57 w 84"/>
              <a:gd name="T63" fmla="*/ 54 h 85"/>
              <a:gd name="T64" fmla="*/ 69 w 84"/>
              <a:gd name="T65" fmla="*/ 31 h 85"/>
              <a:gd name="T66" fmla="*/ 57 w 84"/>
              <a:gd name="T67" fmla="*/ 42 h 85"/>
              <a:gd name="T68" fmla="*/ 57 w 84"/>
              <a:gd name="T69" fmla="*/ 35 h 85"/>
              <a:gd name="T70" fmla="*/ 57 w 84"/>
              <a:gd name="T71" fmla="*/ 31 h 85"/>
              <a:gd name="T72" fmla="*/ 57 w 84"/>
              <a:gd name="T73" fmla="*/ 27 h 85"/>
              <a:gd name="T74" fmla="*/ 46 w 84"/>
              <a:gd name="T75" fmla="*/ 27 h 85"/>
              <a:gd name="T76" fmla="*/ 46 w 84"/>
              <a:gd name="T77" fmla="*/ 50 h 85"/>
              <a:gd name="T78" fmla="*/ 34 w 84"/>
              <a:gd name="T79" fmla="*/ 54 h 85"/>
              <a:gd name="T80" fmla="*/ 34 w 84"/>
              <a:gd name="T81" fmla="*/ 54 h 85"/>
              <a:gd name="T82" fmla="*/ 38 w 84"/>
              <a:gd name="T83" fmla="*/ 38 h 85"/>
              <a:gd name="T84" fmla="*/ 38 w 84"/>
              <a:gd name="T85" fmla="*/ 35 h 85"/>
              <a:gd name="T86" fmla="*/ 27 w 84"/>
              <a:gd name="T87" fmla="*/ 27 h 85"/>
              <a:gd name="T88" fmla="*/ 27 w 84"/>
              <a:gd name="T89" fmla="*/ 31 h 85"/>
              <a:gd name="T90" fmla="*/ 19 w 84"/>
              <a:gd name="T91" fmla="*/ 38 h 85"/>
              <a:gd name="T92" fmla="*/ 19 w 84"/>
              <a:gd name="T93" fmla="*/ 38 h 85"/>
              <a:gd name="T94" fmla="*/ 11 w 84"/>
              <a:gd name="T95" fmla="*/ 62 h 85"/>
              <a:gd name="T96" fmla="*/ 19 w 84"/>
              <a:gd name="T97" fmla="*/ 54 h 85"/>
              <a:gd name="T98" fmla="*/ 30 w 84"/>
              <a:gd name="T99" fmla="*/ 85 h 85"/>
              <a:gd name="T100" fmla="*/ 30 w 84"/>
              <a:gd name="T101" fmla="*/ 42 h 85"/>
              <a:gd name="T102" fmla="*/ 38 w 84"/>
              <a:gd name="T103" fmla="*/ 38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4" h="85">
                <a:moveTo>
                  <a:pt x="34" y="27"/>
                </a:moveTo>
                <a:lnTo>
                  <a:pt x="34" y="19"/>
                </a:lnTo>
                <a:lnTo>
                  <a:pt x="50" y="19"/>
                </a:lnTo>
                <a:lnTo>
                  <a:pt x="50" y="23"/>
                </a:lnTo>
                <a:lnTo>
                  <a:pt x="61" y="23"/>
                </a:lnTo>
                <a:lnTo>
                  <a:pt x="61" y="19"/>
                </a:lnTo>
                <a:lnTo>
                  <a:pt x="84" y="19"/>
                </a:lnTo>
                <a:lnTo>
                  <a:pt x="84" y="11"/>
                </a:lnTo>
                <a:lnTo>
                  <a:pt x="61" y="11"/>
                </a:lnTo>
                <a:lnTo>
                  <a:pt x="61" y="8"/>
                </a:lnTo>
                <a:lnTo>
                  <a:pt x="61" y="8"/>
                </a:lnTo>
                <a:lnTo>
                  <a:pt x="61" y="4"/>
                </a:lnTo>
                <a:lnTo>
                  <a:pt x="61" y="4"/>
                </a:lnTo>
                <a:lnTo>
                  <a:pt x="61" y="0"/>
                </a:lnTo>
                <a:lnTo>
                  <a:pt x="61" y="0"/>
                </a:lnTo>
                <a:lnTo>
                  <a:pt x="53" y="0"/>
                </a:lnTo>
                <a:lnTo>
                  <a:pt x="50" y="0"/>
                </a:lnTo>
                <a:lnTo>
                  <a:pt x="50" y="11"/>
                </a:lnTo>
                <a:lnTo>
                  <a:pt x="34" y="11"/>
                </a:lnTo>
                <a:lnTo>
                  <a:pt x="34" y="8"/>
                </a:lnTo>
                <a:lnTo>
                  <a:pt x="34" y="8"/>
                </a:lnTo>
                <a:lnTo>
                  <a:pt x="34" y="4"/>
                </a:lnTo>
                <a:lnTo>
                  <a:pt x="34" y="4"/>
                </a:lnTo>
                <a:lnTo>
                  <a:pt x="34" y="0"/>
                </a:lnTo>
                <a:lnTo>
                  <a:pt x="34" y="0"/>
                </a:lnTo>
                <a:lnTo>
                  <a:pt x="34" y="0"/>
                </a:lnTo>
                <a:lnTo>
                  <a:pt x="27" y="0"/>
                </a:lnTo>
                <a:lnTo>
                  <a:pt x="27" y="0"/>
                </a:lnTo>
                <a:lnTo>
                  <a:pt x="27" y="11"/>
                </a:lnTo>
                <a:lnTo>
                  <a:pt x="3" y="11"/>
                </a:lnTo>
                <a:lnTo>
                  <a:pt x="3" y="19"/>
                </a:lnTo>
                <a:lnTo>
                  <a:pt x="27" y="19"/>
                </a:lnTo>
                <a:lnTo>
                  <a:pt x="27" y="27"/>
                </a:lnTo>
                <a:lnTo>
                  <a:pt x="27" y="27"/>
                </a:lnTo>
                <a:lnTo>
                  <a:pt x="34" y="27"/>
                </a:lnTo>
                <a:lnTo>
                  <a:pt x="34" y="27"/>
                </a:lnTo>
                <a:close/>
                <a:moveTo>
                  <a:pt x="34" y="54"/>
                </a:moveTo>
                <a:lnTo>
                  <a:pt x="30" y="58"/>
                </a:lnTo>
                <a:lnTo>
                  <a:pt x="30" y="58"/>
                </a:lnTo>
                <a:lnTo>
                  <a:pt x="38" y="65"/>
                </a:lnTo>
                <a:lnTo>
                  <a:pt x="38" y="65"/>
                </a:lnTo>
                <a:lnTo>
                  <a:pt x="42" y="65"/>
                </a:lnTo>
                <a:lnTo>
                  <a:pt x="42" y="65"/>
                </a:lnTo>
                <a:lnTo>
                  <a:pt x="46" y="62"/>
                </a:lnTo>
                <a:lnTo>
                  <a:pt x="46" y="73"/>
                </a:lnTo>
                <a:lnTo>
                  <a:pt x="46" y="73"/>
                </a:lnTo>
                <a:lnTo>
                  <a:pt x="46" y="81"/>
                </a:lnTo>
                <a:lnTo>
                  <a:pt x="57" y="81"/>
                </a:lnTo>
                <a:lnTo>
                  <a:pt x="73" y="81"/>
                </a:lnTo>
                <a:lnTo>
                  <a:pt x="73" y="81"/>
                </a:lnTo>
                <a:lnTo>
                  <a:pt x="84" y="81"/>
                </a:lnTo>
                <a:lnTo>
                  <a:pt x="84" y="81"/>
                </a:lnTo>
                <a:lnTo>
                  <a:pt x="84" y="65"/>
                </a:lnTo>
                <a:lnTo>
                  <a:pt x="84" y="65"/>
                </a:lnTo>
                <a:lnTo>
                  <a:pt x="73" y="62"/>
                </a:lnTo>
                <a:lnTo>
                  <a:pt x="73" y="62"/>
                </a:lnTo>
                <a:lnTo>
                  <a:pt x="73" y="69"/>
                </a:lnTo>
                <a:lnTo>
                  <a:pt x="69" y="69"/>
                </a:lnTo>
                <a:lnTo>
                  <a:pt x="61" y="69"/>
                </a:lnTo>
                <a:lnTo>
                  <a:pt x="61" y="69"/>
                </a:lnTo>
                <a:lnTo>
                  <a:pt x="57" y="69"/>
                </a:lnTo>
                <a:lnTo>
                  <a:pt x="57" y="65"/>
                </a:lnTo>
                <a:lnTo>
                  <a:pt x="57" y="54"/>
                </a:lnTo>
                <a:lnTo>
                  <a:pt x="57" y="54"/>
                </a:lnTo>
                <a:lnTo>
                  <a:pt x="80" y="38"/>
                </a:lnTo>
                <a:lnTo>
                  <a:pt x="69" y="31"/>
                </a:lnTo>
                <a:lnTo>
                  <a:pt x="69" y="31"/>
                </a:lnTo>
                <a:lnTo>
                  <a:pt x="57" y="42"/>
                </a:lnTo>
                <a:lnTo>
                  <a:pt x="57" y="35"/>
                </a:lnTo>
                <a:lnTo>
                  <a:pt x="57" y="35"/>
                </a:lnTo>
                <a:lnTo>
                  <a:pt x="57" y="31"/>
                </a:lnTo>
                <a:lnTo>
                  <a:pt x="57" y="31"/>
                </a:lnTo>
                <a:lnTo>
                  <a:pt x="57" y="27"/>
                </a:lnTo>
                <a:lnTo>
                  <a:pt x="57" y="27"/>
                </a:lnTo>
                <a:lnTo>
                  <a:pt x="50" y="27"/>
                </a:lnTo>
                <a:lnTo>
                  <a:pt x="46" y="27"/>
                </a:lnTo>
                <a:lnTo>
                  <a:pt x="46" y="50"/>
                </a:lnTo>
                <a:lnTo>
                  <a:pt x="46" y="50"/>
                </a:lnTo>
                <a:lnTo>
                  <a:pt x="46" y="50"/>
                </a:lnTo>
                <a:lnTo>
                  <a:pt x="34" y="54"/>
                </a:lnTo>
                <a:lnTo>
                  <a:pt x="34" y="54"/>
                </a:lnTo>
                <a:lnTo>
                  <a:pt x="34" y="54"/>
                </a:lnTo>
                <a:close/>
                <a:moveTo>
                  <a:pt x="38" y="38"/>
                </a:moveTo>
                <a:lnTo>
                  <a:pt x="38" y="38"/>
                </a:lnTo>
                <a:lnTo>
                  <a:pt x="38" y="35"/>
                </a:lnTo>
                <a:lnTo>
                  <a:pt x="38" y="35"/>
                </a:lnTo>
                <a:lnTo>
                  <a:pt x="27" y="27"/>
                </a:lnTo>
                <a:lnTo>
                  <a:pt x="27" y="27"/>
                </a:lnTo>
                <a:lnTo>
                  <a:pt x="27" y="31"/>
                </a:lnTo>
                <a:lnTo>
                  <a:pt x="27" y="31"/>
                </a:lnTo>
                <a:lnTo>
                  <a:pt x="19" y="38"/>
                </a:lnTo>
                <a:lnTo>
                  <a:pt x="19" y="38"/>
                </a:lnTo>
                <a:lnTo>
                  <a:pt x="19" y="38"/>
                </a:lnTo>
                <a:lnTo>
                  <a:pt x="19" y="38"/>
                </a:lnTo>
                <a:lnTo>
                  <a:pt x="0" y="58"/>
                </a:lnTo>
                <a:lnTo>
                  <a:pt x="11" y="62"/>
                </a:lnTo>
                <a:lnTo>
                  <a:pt x="11" y="62"/>
                </a:lnTo>
                <a:lnTo>
                  <a:pt x="19" y="54"/>
                </a:lnTo>
                <a:lnTo>
                  <a:pt x="19" y="85"/>
                </a:lnTo>
                <a:lnTo>
                  <a:pt x="30" y="85"/>
                </a:lnTo>
                <a:lnTo>
                  <a:pt x="30" y="42"/>
                </a:lnTo>
                <a:lnTo>
                  <a:pt x="30" y="42"/>
                </a:lnTo>
                <a:lnTo>
                  <a:pt x="38" y="38"/>
                </a:lnTo>
                <a:lnTo>
                  <a:pt x="38" y="38"/>
                </a:lnTo>
                <a:lnTo>
                  <a:pt x="38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10406063" y="2616200"/>
            <a:ext cx="134938" cy="134938"/>
          </a:xfrm>
          <a:custGeom>
            <a:avLst/>
            <a:gdLst>
              <a:gd name="T0" fmla="*/ 34 w 85"/>
              <a:gd name="T1" fmla="*/ 23 h 85"/>
              <a:gd name="T2" fmla="*/ 50 w 85"/>
              <a:gd name="T3" fmla="*/ 19 h 85"/>
              <a:gd name="T4" fmla="*/ 61 w 85"/>
              <a:gd name="T5" fmla="*/ 23 h 85"/>
              <a:gd name="T6" fmla="*/ 81 w 85"/>
              <a:gd name="T7" fmla="*/ 19 h 85"/>
              <a:gd name="T8" fmla="*/ 61 w 85"/>
              <a:gd name="T9" fmla="*/ 8 h 85"/>
              <a:gd name="T10" fmla="*/ 61 w 85"/>
              <a:gd name="T11" fmla="*/ 8 h 85"/>
              <a:gd name="T12" fmla="*/ 61 w 85"/>
              <a:gd name="T13" fmla="*/ 4 h 85"/>
              <a:gd name="T14" fmla="*/ 61 w 85"/>
              <a:gd name="T15" fmla="*/ 0 h 85"/>
              <a:gd name="T16" fmla="*/ 50 w 85"/>
              <a:gd name="T17" fmla="*/ 8 h 85"/>
              <a:gd name="T18" fmla="*/ 34 w 85"/>
              <a:gd name="T19" fmla="*/ 8 h 85"/>
              <a:gd name="T20" fmla="*/ 34 w 85"/>
              <a:gd name="T21" fmla="*/ 4 h 85"/>
              <a:gd name="T22" fmla="*/ 34 w 85"/>
              <a:gd name="T23" fmla="*/ 0 h 85"/>
              <a:gd name="T24" fmla="*/ 23 w 85"/>
              <a:gd name="T25" fmla="*/ 0 h 85"/>
              <a:gd name="T26" fmla="*/ 0 w 85"/>
              <a:gd name="T27" fmla="*/ 8 h 85"/>
              <a:gd name="T28" fmla="*/ 23 w 85"/>
              <a:gd name="T29" fmla="*/ 19 h 85"/>
              <a:gd name="T30" fmla="*/ 23 w 85"/>
              <a:gd name="T31" fmla="*/ 23 h 85"/>
              <a:gd name="T32" fmla="*/ 15 w 85"/>
              <a:gd name="T33" fmla="*/ 19 h 85"/>
              <a:gd name="T34" fmla="*/ 4 w 85"/>
              <a:gd name="T35" fmla="*/ 23 h 85"/>
              <a:gd name="T36" fmla="*/ 11 w 85"/>
              <a:gd name="T37" fmla="*/ 38 h 85"/>
              <a:gd name="T38" fmla="*/ 23 w 85"/>
              <a:gd name="T39" fmla="*/ 35 h 85"/>
              <a:gd name="T40" fmla="*/ 15 w 85"/>
              <a:gd name="T41" fmla="*/ 19 h 85"/>
              <a:gd name="T42" fmla="*/ 50 w 85"/>
              <a:gd name="T43" fmla="*/ 27 h 85"/>
              <a:gd name="T44" fmla="*/ 54 w 85"/>
              <a:gd name="T45" fmla="*/ 23 h 85"/>
              <a:gd name="T46" fmla="*/ 38 w 85"/>
              <a:gd name="T47" fmla="*/ 19 h 85"/>
              <a:gd name="T48" fmla="*/ 38 w 85"/>
              <a:gd name="T49" fmla="*/ 27 h 85"/>
              <a:gd name="T50" fmla="*/ 23 w 85"/>
              <a:gd name="T51" fmla="*/ 35 h 85"/>
              <a:gd name="T52" fmla="*/ 34 w 85"/>
              <a:gd name="T53" fmla="*/ 35 h 85"/>
              <a:gd name="T54" fmla="*/ 27 w 85"/>
              <a:gd name="T55" fmla="*/ 42 h 85"/>
              <a:gd name="T56" fmla="*/ 46 w 85"/>
              <a:gd name="T57" fmla="*/ 54 h 85"/>
              <a:gd name="T58" fmla="*/ 23 w 85"/>
              <a:gd name="T59" fmla="*/ 58 h 85"/>
              <a:gd name="T60" fmla="*/ 46 w 85"/>
              <a:gd name="T61" fmla="*/ 65 h 85"/>
              <a:gd name="T62" fmla="*/ 42 w 85"/>
              <a:gd name="T63" fmla="*/ 73 h 85"/>
              <a:gd name="T64" fmla="*/ 27 w 85"/>
              <a:gd name="T65" fmla="*/ 69 h 85"/>
              <a:gd name="T66" fmla="*/ 23 w 85"/>
              <a:gd name="T67" fmla="*/ 65 h 85"/>
              <a:gd name="T68" fmla="*/ 0 w 85"/>
              <a:gd name="T69" fmla="*/ 38 h 85"/>
              <a:gd name="T70" fmla="*/ 11 w 85"/>
              <a:gd name="T71" fmla="*/ 50 h 85"/>
              <a:gd name="T72" fmla="*/ 11 w 85"/>
              <a:gd name="T73" fmla="*/ 65 h 85"/>
              <a:gd name="T74" fmla="*/ 0 w 85"/>
              <a:gd name="T75" fmla="*/ 73 h 85"/>
              <a:gd name="T76" fmla="*/ 8 w 85"/>
              <a:gd name="T77" fmla="*/ 85 h 85"/>
              <a:gd name="T78" fmla="*/ 11 w 85"/>
              <a:gd name="T79" fmla="*/ 81 h 85"/>
              <a:gd name="T80" fmla="*/ 19 w 85"/>
              <a:gd name="T81" fmla="*/ 73 h 85"/>
              <a:gd name="T82" fmla="*/ 19 w 85"/>
              <a:gd name="T83" fmla="*/ 77 h 85"/>
              <a:gd name="T84" fmla="*/ 42 w 85"/>
              <a:gd name="T85" fmla="*/ 85 h 85"/>
              <a:gd name="T86" fmla="*/ 77 w 85"/>
              <a:gd name="T87" fmla="*/ 85 h 85"/>
              <a:gd name="T88" fmla="*/ 81 w 85"/>
              <a:gd name="T89" fmla="*/ 81 h 85"/>
              <a:gd name="T90" fmla="*/ 85 w 85"/>
              <a:gd name="T91" fmla="*/ 73 h 85"/>
              <a:gd name="T92" fmla="*/ 58 w 85"/>
              <a:gd name="T93" fmla="*/ 73 h 85"/>
              <a:gd name="T94" fmla="*/ 81 w 85"/>
              <a:gd name="T95" fmla="*/ 65 h 85"/>
              <a:gd name="T96" fmla="*/ 61 w 85"/>
              <a:gd name="T97" fmla="*/ 58 h 85"/>
              <a:gd name="T98" fmla="*/ 77 w 85"/>
              <a:gd name="T99" fmla="*/ 54 h 85"/>
              <a:gd name="T100" fmla="*/ 61 w 85"/>
              <a:gd name="T101" fmla="*/ 42 h 85"/>
              <a:gd name="T102" fmla="*/ 61 w 85"/>
              <a:gd name="T103" fmla="*/ 42 h 85"/>
              <a:gd name="T104" fmla="*/ 61 w 85"/>
              <a:gd name="T105" fmla="*/ 38 h 85"/>
              <a:gd name="T106" fmla="*/ 61 w 85"/>
              <a:gd name="T107" fmla="*/ 38 h 85"/>
              <a:gd name="T108" fmla="*/ 58 w 85"/>
              <a:gd name="T109" fmla="*/ 38 h 85"/>
              <a:gd name="T110" fmla="*/ 46 w 85"/>
              <a:gd name="T111" fmla="*/ 42 h 85"/>
              <a:gd name="T112" fmla="*/ 42 w 85"/>
              <a:gd name="T113" fmla="*/ 42 h 85"/>
              <a:gd name="T114" fmla="*/ 42 w 85"/>
              <a:gd name="T115" fmla="*/ 38 h 85"/>
              <a:gd name="T116" fmla="*/ 81 w 85"/>
              <a:gd name="T117" fmla="*/ 35 h 85"/>
              <a:gd name="T118" fmla="*/ 50 w 85"/>
              <a:gd name="T119" fmla="*/ 27 h 85"/>
              <a:gd name="T120" fmla="*/ 50 w 85"/>
              <a:gd name="T121" fmla="*/ 27 h 85"/>
              <a:gd name="T122" fmla="*/ 50 w 85"/>
              <a:gd name="T123" fmla="*/ 2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5" h="85">
                <a:moveTo>
                  <a:pt x="23" y="23"/>
                </a:moveTo>
                <a:lnTo>
                  <a:pt x="34" y="23"/>
                </a:lnTo>
                <a:lnTo>
                  <a:pt x="34" y="19"/>
                </a:lnTo>
                <a:lnTo>
                  <a:pt x="50" y="19"/>
                </a:lnTo>
                <a:lnTo>
                  <a:pt x="50" y="23"/>
                </a:lnTo>
                <a:lnTo>
                  <a:pt x="61" y="23"/>
                </a:lnTo>
                <a:lnTo>
                  <a:pt x="61" y="19"/>
                </a:lnTo>
                <a:lnTo>
                  <a:pt x="81" y="19"/>
                </a:lnTo>
                <a:lnTo>
                  <a:pt x="81" y="8"/>
                </a:lnTo>
                <a:lnTo>
                  <a:pt x="61" y="8"/>
                </a:lnTo>
                <a:lnTo>
                  <a:pt x="61" y="8"/>
                </a:lnTo>
                <a:lnTo>
                  <a:pt x="61" y="8"/>
                </a:lnTo>
                <a:lnTo>
                  <a:pt x="61" y="4"/>
                </a:lnTo>
                <a:lnTo>
                  <a:pt x="61" y="4"/>
                </a:lnTo>
                <a:lnTo>
                  <a:pt x="61" y="0"/>
                </a:lnTo>
                <a:lnTo>
                  <a:pt x="61" y="0"/>
                </a:lnTo>
                <a:lnTo>
                  <a:pt x="50" y="0"/>
                </a:lnTo>
                <a:lnTo>
                  <a:pt x="50" y="8"/>
                </a:lnTo>
                <a:lnTo>
                  <a:pt x="34" y="8"/>
                </a:lnTo>
                <a:lnTo>
                  <a:pt x="34" y="8"/>
                </a:lnTo>
                <a:lnTo>
                  <a:pt x="34" y="8"/>
                </a:lnTo>
                <a:lnTo>
                  <a:pt x="34" y="4"/>
                </a:lnTo>
                <a:lnTo>
                  <a:pt x="34" y="4"/>
                </a:lnTo>
                <a:lnTo>
                  <a:pt x="34" y="0"/>
                </a:lnTo>
                <a:lnTo>
                  <a:pt x="34" y="0"/>
                </a:lnTo>
                <a:lnTo>
                  <a:pt x="23" y="0"/>
                </a:lnTo>
                <a:lnTo>
                  <a:pt x="23" y="8"/>
                </a:lnTo>
                <a:lnTo>
                  <a:pt x="0" y="8"/>
                </a:lnTo>
                <a:lnTo>
                  <a:pt x="0" y="19"/>
                </a:lnTo>
                <a:lnTo>
                  <a:pt x="23" y="19"/>
                </a:lnTo>
                <a:lnTo>
                  <a:pt x="23" y="23"/>
                </a:lnTo>
                <a:lnTo>
                  <a:pt x="23" y="23"/>
                </a:lnTo>
                <a:close/>
                <a:moveTo>
                  <a:pt x="15" y="19"/>
                </a:moveTo>
                <a:lnTo>
                  <a:pt x="15" y="19"/>
                </a:lnTo>
                <a:lnTo>
                  <a:pt x="4" y="23"/>
                </a:lnTo>
                <a:lnTo>
                  <a:pt x="4" y="23"/>
                </a:lnTo>
                <a:lnTo>
                  <a:pt x="11" y="38"/>
                </a:lnTo>
                <a:lnTo>
                  <a:pt x="11" y="38"/>
                </a:lnTo>
                <a:lnTo>
                  <a:pt x="23" y="35"/>
                </a:lnTo>
                <a:lnTo>
                  <a:pt x="23" y="35"/>
                </a:lnTo>
                <a:lnTo>
                  <a:pt x="15" y="19"/>
                </a:lnTo>
                <a:lnTo>
                  <a:pt x="15" y="19"/>
                </a:lnTo>
                <a:lnTo>
                  <a:pt x="15" y="19"/>
                </a:lnTo>
                <a:close/>
                <a:moveTo>
                  <a:pt x="50" y="27"/>
                </a:moveTo>
                <a:lnTo>
                  <a:pt x="50" y="27"/>
                </a:lnTo>
                <a:lnTo>
                  <a:pt x="54" y="23"/>
                </a:lnTo>
                <a:lnTo>
                  <a:pt x="54" y="23"/>
                </a:lnTo>
                <a:lnTo>
                  <a:pt x="38" y="19"/>
                </a:lnTo>
                <a:lnTo>
                  <a:pt x="38" y="19"/>
                </a:lnTo>
                <a:lnTo>
                  <a:pt x="38" y="27"/>
                </a:lnTo>
                <a:lnTo>
                  <a:pt x="23" y="27"/>
                </a:lnTo>
                <a:lnTo>
                  <a:pt x="23" y="35"/>
                </a:lnTo>
                <a:lnTo>
                  <a:pt x="34" y="35"/>
                </a:lnTo>
                <a:lnTo>
                  <a:pt x="34" y="35"/>
                </a:lnTo>
                <a:lnTo>
                  <a:pt x="31" y="42"/>
                </a:lnTo>
                <a:lnTo>
                  <a:pt x="27" y="42"/>
                </a:lnTo>
                <a:lnTo>
                  <a:pt x="27" y="54"/>
                </a:lnTo>
                <a:lnTo>
                  <a:pt x="46" y="54"/>
                </a:lnTo>
                <a:lnTo>
                  <a:pt x="46" y="58"/>
                </a:lnTo>
                <a:lnTo>
                  <a:pt x="23" y="58"/>
                </a:lnTo>
                <a:lnTo>
                  <a:pt x="23" y="65"/>
                </a:lnTo>
                <a:lnTo>
                  <a:pt x="46" y="65"/>
                </a:lnTo>
                <a:lnTo>
                  <a:pt x="46" y="73"/>
                </a:lnTo>
                <a:lnTo>
                  <a:pt x="42" y="73"/>
                </a:lnTo>
                <a:lnTo>
                  <a:pt x="42" y="73"/>
                </a:lnTo>
                <a:lnTo>
                  <a:pt x="27" y="69"/>
                </a:lnTo>
                <a:lnTo>
                  <a:pt x="23" y="69"/>
                </a:lnTo>
                <a:lnTo>
                  <a:pt x="23" y="65"/>
                </a:lnTo>
                <a:lnTo>
                  <a:pt x="23" y="38"/>
                </a:lnTo>
                <a:lnTo>
                  <a:pt x="0" y="38"/>
                </a:lnTo>
                <a:lnTo>
                  <a:pt x="0" y="50"/>
                </a:lnTo>
                <a:lnTo>
                  <a:pt x="11" y="50"/>
                </a:lnTo>
                <a:lnTo>
                  <a:pt x="11" y="65"/>
                </a:lnTo>
                <a:lnTo>
                  <a:pt x="11" y="65"/>
                </a:lnTo>
                <a:lnTo>
                  <a:pt x="0" y="73"/>
                </a:lnTo>
                <a:lnTo>
                  <a:pt x="0" y="73"/>
                </a:lnTo>
                <a:lnTo>
                  <a:pt x="8" y="85"/>
                </a:lnTo>
                <a:lnTo>
                  <a:pt x="8" y="85"/>
                </a:lnTo>
                <a:lnTo>
                  <a:pt x="11" y="81"/>
                </a:lnTo>
                <a:lnTo>
                  <a:pt x="11" y="81"/>
                </a:lnTo>
                <a:lnTo>
                  <a:pt x="19" y="73"/>
                </a:lnTo>
                <a:lnTo>
                  <a:pt x="19" y="73"/>
                </a:lnTo>
                <a:lnTo>
                  <a:pt x="19" y="77"/>
                </a:lnTo>
                <a:lnTo>
                  <a:pt x="19" y="77"/>
                </a:lnTo>
                <a:lnTo>
                  <a:pt x="27" y="81"/>
                </a:lnTo>
                <a:lnTo>
                  <a:pt x="42" y="85"/>
                </a:lnTo>
                <a:lnTo>
                  <a:pt x="77" y="85"/>
                </a:lnTo>
                <a:lnTo>
                  <a:pt x="77" y="85"/>
                </a:lnTo>
                <a:lnTo>
                  <a:pt x="81" y="81"/>
                </a:lnTo>
                <a:lnTo>
                  <a:pt x="81" y="81"/>
                </a:lnTo>
                <a:lnTo>
                  <a:pt x="85" y="73"/>
                </a:lnTo>
                <a:lnTo>
                  <a:pt x="85" y="73"/>
                </a:lnTo>
                <a:lnTo>
                  <a:pt x="69" y="73"/>
                </a:lnTo>
                <a:lnTo>
                  <a:pt x="58" y="73"/>
                </a:lnTo>
                <a:lnTo>
                  <a:pt x="58" y="65"/>
                </a:lnTo>
                <a:lnTo>
                  <a:pt x="81" y="65"/>
                </a:lnTo>
                <a:lnTo>
                  <a:pt x="81" y="58"/>
                </a:lnTo>
                <a:lnTo>
                  <a:pt x="61" y="58"/>
                </a:lnTo>
                <a:lnTo>
                  <a:pt x="61" y="54"/>
                </a:lnTo>
                <a:lnTo>
                  <a:pt x="77" y="54"/>
                </a:lnTo>
                <a:lnTo>
                  <a:pt x="77" y="42"/>
                </a:lnTo>
                <a:lnTo>
                  <a:pt x="61" y="42"/>
                </a:lnTo>
                <a:lnTo>
                  <a:pt x="61" y="42"/>
                </a:lnTo>
                <a:lnTo>
                  <a:pt x="61" y="42"/>
                </a:lnTo>
                <a:lnTo>
                  <a:pt x="61" y="38"/>
                </a:lnTo>
                <a:lnTo>
                  <a:pt x="61" y="38"/>
                </a:lnTo>
                <a:lnTo>
                  <a:pt x="61" y="38"/>
                </a:lnTo>
                <a:lnTo>
                  <a:pt x="61" y="38"/>
                </a:lnTo>
                <a:lnTo>
                  <a:pt x="58" y="38"/>
                </a:lnTo>
                <a:lnTo>
                  <a:pt x="58" y="38"/>
                </a:lnTo>
                <a:lnTo>
                  <a:pt x="46" y="38"/>
                </a:lnTo>
                <a:lnTo>
                  <a:pt x="46" y="42"/>
                </a:lnTo>
                <a:lnTo>
                  <a:pt x="42" y="42"/>
                </a:lnTo>
                <a:lnTo>
                  <a:pt x="42" y="42"/>
                </a:lnTo>
                <a:lnTo>
                  <a:pt x="42" y="38"/>
                </a:lnTo>
                <a:lnTo>
                  <a:pt x="42" y="38"/>
                </a:lnTo>
                <a:lnTo>
                  <a:pt x="46" y="35"/>
                </a:lnTo>
                <a:lnTo>
                  <a:pt x="81" y="35"/>
                </a:lnTo>
                <a:lnTo>
                  <a:pt x="81" y="27"/>
                </a:lnTo>
                <a:lnTo>
                  <a:pt x="50" y="27"/>
                </a:lnTo>
                <a:lnTo>
                  <a:pt x="50" y="27"/>
                </a:lnTo>
                <a:lnTo>
                  <a:pt x="50" y="27"/>
                </a:lnTo>
                <a:lnTo>
                  <a:pt x="50" y="27"/>
                </a:lnTo>
                <a:lnTo>
                  <a:pt x="50" y="2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 noEditPoints="1"/>
          </p:cNvSpPr>
          <p:nvPr/>
        </p:nvSpPr>
        <p:spPr bwMode="auto">
          <a:xfrm>
            <a:off x="10552113" y="2622550"/>
            <a:ext cx="134938" cy="128588"/>
          </a:xfrm>
          <a:custGeom>
            <a:avLst/>
            <a:gdLst>
              <a:gd name="T0" fmla="*/ 27 w 85"/>
              <a:gd name="T1" fmla="*/ 54 h 81"/>
              <a:gd name="T2" fmla="*/ 19 w 85"/>
              <a:gd name="T3" fmla="*/ 65 h 81"/>
              <a:gd name="T4" fmla="*/ 8 w 85"/>
              <a:gd name="T5" fmla="*/ 65 h 81"/>
              <a:gd name="T6" fmla="*/ 8 w 85"/>
              <a:gd name="T7" fmla="*/ 65 h 81"/>
              <a:gd name="T8" fmla="*/ 12 w 85"/>
              <a:gd name="T9" fmla="*/ 81 h 81"/>
              <a:gd name="T10" fmla="*/ 62 w 85"/>
              <a:gd name="T11" fmla="*/ 77 h 81"/>
              <a:gd name="T12" fmla="*/ 62 w 85"/>
              <a:gd name="T13" fmla="*/ 77 h 81"/>
              <a:gd name="T14" fmla="*/ 66 w 85"/>
              <a:gd name="T15" fmla="*/ 81 h 81"/>
              <a:gd name="T16" fmla="*/ 77 w 85"/>
              <a:gd name="T17" fmla="*/ 73 h 81"/>
              <a:gd name="T18" fmla="*/ 58 w 85"/>
              <a:gd name="T19" fmla="*/ 54 h 81"/>
              <a:gd name="T20" fmla="*/ 85 w 85"/>
              <a:gd name="T21" fmla="*/ 46 h 81"/>
              <a:gd name="T22" fmla="*/ 70 w 85"/>
              <a:gd name="T23" fmla="*/ 0 h 81"/>
              <a:gd name="T24" fmla="*/ 16 w 85"/>
              <a:gd name="T25" fmla="*/ 46 h 81"/>
              <a:gd name="T26" fmla="*/ 0 w 85"/>
              <a:gd name="T27" fmla="*/ 54 h 81"/>
              <a:gd name="T28" fmla="*/ 0 w 85"/>
              <a:gd name="T29" fmla="*/ 54 h 81"/>
              <a:gd name="T30" fmla="*/ 27 w 85"/>
              <a:gd name="T31" fmla="*/ 54 h 81"/>
              <a:gd name="T32" fmla="*/ 54 w 85"/>
              <a:gd name="T33" fmla="*/ 15 h 81"/>
              <a:gd name="T34" fmla="*/ 27 w 85"/>
              <a:gd name="T35" fmla="*/ 7 h 81"/>
              <a:gd name="T36" fmla="*/ 54 w 85"/>
              <a:gd name="T37" fmla="*/ 7 h 81"/>
              <a:gd name="T38" fmla="*/ 27 w 85"/>
              <a:gd name="T39" fmla="*/ 31 h 81"/>
              <a:gd name="T40" fmla="*/ 54 w 85"/>
              <a:gd name="T41" fmla="*/ 23 h 81"/>
              <a:gd name="T42" fmla="*/ 54 w 85"/>
              <a:gd name="T43" fmla="*/ 31 h 81"/>
              <a:gd name="T44" fmla="*/ 54 w 85"/>
              <a:gd name="T45" fmla="*/ 46 h 81"/>
              <a:gd name="T46" fmla="*/ 27 w 85"/>
              <a:gd name="T47" fmla="*/ 38 h 81"/>
              <a:gd name="T48" fmla="*/ 54 w 85"/>
              <a:gd name="T49" fmla="*/ 38 h 81"/>
              <a:gd name="T50" fmla="*/ 46 w 85"/>
              <a:gd name="T51" fmla="*/ 61 h 81"/>
              <a:gd name="T52" fmla="*/ 50 w 85"/>
              <a:gd name="T53" fmla="*/ 65 h 81"/>
              <a:gd name="T54" fmla="*/ 31 w 85"/>
              <a:gd name="T55" fmla="*/ 69 h 81"/>
              <a:gd name="T56" fmla="*/ 35 w 85"/>
              <a:gd name="T57" fmla="*/ 65 h 81"/>
              <a:gd name="T58" fmla="*/ 43 w 85"/>
              <a:gd name="T59" fmla="*/ 54 h 81"/>
              <a:gd name="T60" fmla="*/ 58 w 85"/>
              <a:gd name="T61" fmla="*/ 54 h 81"/>
              <a:gd name="T62" fmla="*/ 46 w 85"/>
              <a:gd name="T63" fmla="*/ 6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5" h="81">
                <a:moveTo>
                  <a:pt x="27" y="54"/>
                </a:moveTo>
                <a:lnTo>
                  <a:pt x="27" y="54"/>
                </a:lnTo>
                <a:lnTo>
                  <a:pt x="19" y="65"/>
                </a:lnTo>
                <a:lnTo>
                  <a:pt x="19" y="65"/>
                </a:lnTo>
                <a:lnTo>
                  <a:pt x="16" y="65"/>
                </a:lnTo>
                <a:lnTo>
                  <a:pt x="8" y="65"/>
                </a:lnTo>
                <a:lnTo>
                  <a:pt x="8" y="65"/>
                </a:lnTo>
                <a:lnTo>
                  <a:pt x="8" y="65"/>
                </a:lnTo>
                <a:lnTo>
                  <a:pt x="12" y="81"/>
                </a:lnTo>
                <a:lnTo>
                  <a:pt x="12" y="81"/>
                </a:lnTo>
                <a:lnTo>
                  <a:pt x="12" y="81"/>
                </a:lnTo>
                <a:lnTo>
                  <a:pt x="62" y="77"/>
                </a:lnTo>
                <a:lnTo>
                  <a:pt x="62" y="77"/>
                </a:lnTo>
                <a:lnTo>
                  <a:pt x="62" y="77"/>
                </a:lnTo>
                <a:lnTo>
                  <a:pt x="62" y="77"/>
                </a:lnTo>
                <a:lnTo>
                  <a:pt x="66" y="81"/>
                </a:lnTo>
                <a:lnTo>
                  <a:pt x="66" y="81"/>
                </a:lnTo>
                <a:lnTo>
                  <a:pt x="77" y="73"/>
                </a:lnTo>
                <a:lnTo>
                  <a:pt x="77" y="73"/>
                </a:lnTo>
                <a:lnTo>
                  <a:pt x="58" y="54"/>
                </a:lnTo>
                <a:lnTo>
                  <a:pt x="85" y="54"/>
                </a:lnTo>
                <a:lnTo>
                  <a:pt x="85" y="46"/>
                </a:lnTo>
                <a:lnTo>
                  <a:pt x="70" y="46"/>
                </a:lnTo>
                <a:lnTo>
                  <a:pt x="70" y="0"/>
                </a:lnTo>
                <a:lnTo>
                  <a:pt x="16" y="0"/>
                </a:lnTo>
                <a:lnTo>
                  <a:pt x="16" y="46"/>
                </a:lnTo>
                <a:lnTo>
                  <a:pt x="0" y="46"/>
                </a:lnTo>
                <a:lnTo>
                  <a:pt x="0" y="54"/>
                </a:lnTo>
                <a:lnTo>
                  <a:pt x="0" y="54"/>
                </a:lnTo>
                <a:lnTo>
                  <a:pt x="0" y="54"/>
                </a:lnTo>
                <a:lnTo>
                  <a:pt x="27" y="54"/>
                </a:lnTo>
                <a:lnTo>
                  <a:pt x="27" y="54"/>
                </a:lnTo>
                <a:close/>
                <a:moveTo>
                  <a:pt x="54" y="7"/>
                </a:moveTo>
                <a:lnTo>
                  <a:pt x="54" y="15"/>
                </a:lnTo>
                <a:lnTo>
                  <a:pt x="27" y="15"/>
                </a:lnTo>
                <a:lnTo>
                  <a:pt x="27" y="7"/>
                </a:lnTo>
                <a:lnTo>
                  <a:pt x="54" y="7"/>
                </a:lnTo>
                <a:lnTo>
                  <a:pt x="54" y="7"/>
                </a:lnTo>
                <a:close/>
                <a:moveTo>
                  <a:pt x="54" y="31"/>
                </a:moveTo>
                <a:lnTo>
                  <a:pt x="27" y="31"/>
                </a:lnTo>
                <a:lnTo>
                  <a:pt x="27" y="23"/>
                </a:lnTo>
                <a:lnTo>
                  <a:pt x="54" y="23"/>
                </a:lnTo>
                <a:lnTo>
                  <a:pt x="54" y="31"/>
                </a:lnTo>
                <a:lnTo>
                  <a:pt x="54" y="31"/>
                </a:lnTo>
                <a:close/>
                <a:moveTo>
                  <a:pt x="54" y="38"/>
                </a:moveTo>
                <a:lnTo>
                  <a:pt x="54" y="46"/>
                </a:lnTo>
                <a:lnTo>
                  <a:pt x="27" y="46"/>
                </a:lnTo>
                <a:lnTo>
                  <a:pt x="27" y="38"/>
                </a:lnTo>
                <a:lnTo>
                  <a:pt x="54" y="38"/>
                </a:lnTo>
                <a:lnTo>
                  <a:pt x="54" y="38"/>
                </a:lnTo>
                <a:close/>
                <a:moveTo>
                  <a:pt x="46" y="61"/>
                </a:moveTo>
                <a:lnTo>
                  <a:pt x="46" y="61"/>
                </a:lnTo>
                <a:lnTo>
                  <a:pt x="50" y="65"/>
                </a:lnTo>
                <a:lnTo>
                  <a:pt x="50" y="65"/>
                </a:lnTo>
                <a:lnTo>
                  <a:pt x="54" y="65"/>
                </a:lnTo>
                <a:lnTo>
                  <a:pt x="31" y="69"/>
                </a:lnTo>
                <a:lnTo>
                  <a:pt x="31" y="69"/>
                </a:lnTo>
                <a:lnTo>
                  <a:pt x="35" y="65"/>
                </a:lnTo>
                <a:lnTo>
                  <a:pt x="35" y="65"/>
                </a:lnTo>
                <a:lnTo>
                  <a:pt x="43" y="54"/>
                </a:lnTo>
                <a:lnTo>
                  <a:pt x="58" y="54"/>
                </a:lnTo>
                <a:lnTo>
                  <a:pt x="58" y="54"/>
                </a:lnTo>
                <a:lnTo>
                  <a:pt x="46" y="61"/>
                </a:lnTo>
                <a:lnTo>
                  <a:pt x="46" y="61"/>
                </a:lnTo>
                <a:lnTo>
                  <a:pt x="46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8945563" y="2292350"/>
            <a:ext cx="122238" cy="134938"/>
          </a:xfrm>
          <a:custGeom>
            <a:avLst/>
            <a:gdLst>
              <a:gd name="T0" fmla="*/ 42 w 77"/>
              <a:gd name="T1" fmla="*/ 4 h 85"/>
              <a:gd name="T2" fmla="*/ 42 w 77"/>
              <a:gd name="T3" fmla="*/ 4 h 85"/>
              <a:gd name="T4" fmla="*/ 30 w 77"/>
              <a:gd name="T5" fmla="*/ 0 h 85"/>
              <a:gd name="T6" fmla="*/ 30 w 77"/>
              <a:gd name="T7" fmla="*/ 0 h 85"/>
              <a:gd name="T8" fmla="*/ 15 w 77"/>
              <a:gd name="T9" fmla="*/ 19 h 85"/>
              <a:gd name="T10" fmla="*/ 7 w 77"/>
              <a:gd name="T11" fmla="*/ 27 h 85"/>
              <a:gd name="T12" fmla="*/ 0 w 77"/>
              <a:gd name="T13" fmla="*/ 27 h 85"/>
              <a:gd name="T14" fmla="*/ 0 w 77"/>
              <a:gd name="T15" fmla="*/ 27 h 85"/>
              <a:gd name="T16" fmla="*/ 3 w 77"/>
              <a:gd name="T17" fmla="*/ 38 h 85"/>
              <a:gd name="T18" fmla="*/ 3 w 77"/>
              <a:gd name="T19" fmla="*/ 38 h 85"/>
              <a:gd name="T20" fmla="*/ 3 w 77"/>
              <a:gd name="T21" fmla="*/ 38 h 85"/>
              <a:gd name="T22" fmla="*/ 3 w 77"/>
              <a:gd name="T23" fmla="*/ 38 h 85"/>
              <a:gd name="T24" fmla="*/ 42 w 77"/>
              <a:gd name="T25" fmla="*/ 38 h 85"/>
              <a:gd name="T26" fmla="*/ 42 w 77"/>
              <a:gd name="T27" fmla="*/ 38 h 85"/>
              <a:gd name="T28" fmla="*/ 61 w 77"/>
              <a:gd name="T29" fmla="*/ 35 h 85"/>
              <a:gd name="T30" fmla="*/ 61 w 77"/>
              <a:gd name="T31" fmla="*/ 35 h 85"/>
              <a:gd name="T32" fmla="*/ 65 w 77"/>
              <a:gd name="T33" fmla="*/ 42 h 85"/>
              <a:gd name="T34" fmla="*/ 77 w 77"/>
              <a:gd name="T35" fmla="*/ 35 h 85"/>
              <a:gd name="T36" fmla="*/ 77 w 77"/>
              <a:gd name="T37" fmla="*/ 35 h 85"/>
              <a:gd name="T38" fmla="*/ 73 w 77"/>
              <a:gd name="T39" fmla="*/ 27 h 85"/>
              <a:gd name="T40" fmla="*/ 73 w 77"/>
              <a:gd name="T41" fmla="*/ 27 h 85"/>
              <a:gd name="T42" fmla="*/ 54 w 77"/>
              <a:gd name="T43" fmla="*/ 11 h 85"/>
              <a:gd name="T44" fmla="*/ 42 w 77"/>
              <a:gd name="T45" fmla="*/ 15 h 85"/>
              <a:gd name="T46" fmla="*/ 42 w 77"/>
              <a:gd name="T47" fmla="*/ 15 h 85"/>
              <a:gd name="T48" fmla="*/ 54 w 77"/>
              <a:gd name="T49" fmla="*/ 27 h 85"/>
              <a:gd name="T50" fmla="*/ 23 w 77"/>
              <a:gd name="T51" fmla="*/ 27 h 85"/>
              <a:gd name="T52" fmla="*/ 23 w 77"/>
              <a:gd name="T53" fmla="*/ 27 h 85"/>
              <a:gd name="T54" fmla="*/ 42 w 77"/>
              <a:gd name="T55" fmla="*/ 4 h 85"/>
              <a:gd name="T56" fmla="*/ 42 w 77"/>
              <a:gd name="T57" fmla="*/ 4 h 85"/>
              <a:gd name="T58" fmla="*/ 42 w 77"/>
              <a:gd name="T59" fmla="*/ 4 h 85"/>
              <a:gd name="T60" fmla="*/ 23 w 77"/>
              <a:gd name="T61" fmla="*/ 85 h 85"/>
              <a:gd name="T62" fmla="*/ 23 w 77"/>
              <a:gd name="T63" fmla="*/ 77 h 85"/>
              <a:gd name="T64" fmla="*/ 54 w 77"/>
              <a:gd name="T65" fmla="*/ 77 h 85"/>
              <a:gd name="T66" fmla="*/ 54 w 77"/>
              <a:gd name="T67" fmla="*/ 85 h 85"/>
              <a:gd name="T68" fmla="*/ 65 w 77"/>
              <a:gd name="T69" fmla="*/ 85 h 85"/>
              <a:gd name="T70" fmla="*/ 65 w 77"/>
              <a:gd name="T71" fmla="*/ 46 h 85"/>
              <a:gd name="T72" fmla="*/ 11 w 77"/>
              <a:gd name="T73" fmla="*/ 46 h 85"/>
              <a:gd name="T74" fmla="*/ 11 w 77"/>
              <a:gd name="T75" fmla="*/ 85 h 85"/>
              <a:gd name="T76" fmla="*/ 23 w 77"/>
              <a:gd name="T77" fmla="*/ 85 h 85"/>
              <a:gd name="T78" fmla="*/ 23 w 77"/>
              <a:gd name="T79" fmla="*/ 85 h 85"/>
              <a:gd name="T80" fmla="*/ 54 w 77"/>
              <a:gd name="T81" fmla="*/ 69 h 85"/>
              <a:gd name="T82" fmla="*/ 23 w 77"/>
              <a:gd name="T83" fmla="*/ 69 h 85"/>
              <a:gd name="T84" fmla="*/ 23 w 77"/>
              <a:gd name="T85" fmla="*/ 54 h 85"/>
              <a:gd name="T86" fmla="*/ 54 w 77"/>
              <a:gd name="T87" fmla="*/ 54 h 85"/>
              <a:gd name="T88" fmla="*/ 54 w 77"/>
              <a:gd name="T89" fmla="*/ 69 h 85"/>
              <a:gd name="T90" fmla="*/ 54 w 77"/>
              <a:gd name="T91" fmla="*/ 69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7" h="85">
                <a:moveTo>
                  <a:pt x="42" y="4"/>
                </a:moveTo>
                <a:lnTo>
                  <a:pt x="42" y="4"/>
                </a:lnTo>
                <a:lnTo>
                  <a:pt x="30" y="0"/>
                </a:lnTo>
                <a:lnTo>
                  <a:pt x="30" y="0"/>
                </a:lnTo>
                <a:lnTo>
                  <a:pt x="15" y="19"/>
                </a:lnTo>
                <a:lnTo>
                  <a:pt x="7" y="27"/>
                </a:lnTo>
                <a:lnTo>
                  <a:pt x="0" y="27"/>
                </a:lnTo>
                <a:lnTo>
                  <a:pt x="0" y="27"/>
                </a:lnTo>
                <a:lnTo>
                  <a:pt x="3" y="38"/>
                </a:lnTo>
                <a:lnTo>
                  <a:pt x="3" y="38"/>
                </a:lnTo>
                <a:lnTo>
                  <a:pt x="3" y="38"/>
                </a:lnTo>
                <a:lnTo>
                  <a:pt x="3" y="38"/>
                </a:lnTo>
                <a:lnTo>
                  <a:pt x="42" y="38"/>
                </a:lnTo>
                <a:lnTo>
                  <a:pt x="42" y="38"/>
                </a:lnTo>
                <a:lnTo>
                  <a:pt x="61" y="35"/>
                </a:lnTo>
                <a:lnTo>
                  <a:pt x="61" y="35"/>
                </a:lnTo>
                <a:lnTo>
                  <a:pt x="65" y="42"/>
                </a:lnTo>
                <a:lnTo>
                  <a:pt x="77" y="35"/>
                </a:lnTo>
                <a:lnTo>
                  <a:pt x="77" y="35"/>
                </a:lnTo>
                <a:lnTo>
                  <a:pt x="73" y="27"/>
                </a:lnTo>
                <a:lnTo>
                  <a:pt x="73" y="27"/>
                </a:lnTo>
                <a:lnTo>
                  <a:pt x="54" y="11"/>
                </a:lnTo>
                <a:lnTo>
                  <a:pt x="42" y="15"/>
                </a:lnTo>
                <a:lnTo>
                  <a:pt x="42" y="15"/>
                </a:lnTo>
                <a:lnTo>
                  <a:pt x="54" y="27"/>
                </a:lnTo>
                <a:lnTo>
                  <a:pt x="23" y="27"/>
                </a:lnTo>
                <a:lnTo>
                  <a:pt x="23" y="27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close/>
                <a:moveTo>
                  <a:pt x="23" y="85"/>
                </a:moveTo>
                <a:lnTo>
                  <a:pt x="23" y="77"/>
                </a:lnTo>
                <a:lnTo>
                  <a:pt x="54" y="77"/>
                </a:lnTo>
                <a:lnTo>
                  <a:pt x="54" y="85"/>
                </a:lnTo>
                <a:lnTo>
                  <a:pt x="65" y="85"/>
                </a:lnTo>
                <a:lnTo>
                  <a:pt x="65" y="46"/>
                </a:lnTo>
                <a:lnTo>
                  <a:pt x="11" y="46"/>
                </a:lnTo>
                <a:lnTo>
                  <a:pt x="11" y="85"/>
                </a:lnTo>
                <a:lnTo>
                  <a:pt x="23" y="85"/>
                </a:lnTo>
                <a:lnTo>
                  <a:pt x="23" y="85"/>
                </a:lnTo>
                <a:close/>
                <a:moveTo>
                  <a:pt x="54" y="69"/>
                </a:moveTo>
                <a:lnTo>
                  <a:pt x="23" y="69"/>
                </a:lnTo>
                <a:lnTo>
                  <a:pt x="23" y="54"/>
                </a:lnTo>
                <a:lnTo>
                  <a:pt x="54" y="54"/>
                </a:lnTo>
                <a:lnTo>
                  <a:pt x="54" y="69"/>
                </a:lnTo>
                <a:lnTo>
                  <a:pt x="54" y="6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 noEditPoints="1"/>
          </p:cNvSpPr>
          <p:nvPr/>
        </p:nvSpPr>
        <p:spPr bwMode="auto">
          <a:xfrm>
            <a:off x="9091613" y="2292350"/>
            <a:ext cx="115888" cy="134938"/>
          </a:xfrm>
          <a:custGeom>
            <a:avLst/>
            <a:gdLst>
              <a:gd name="T0" fmla="*/ 12 w 73"/>
              <a:gd name="T1" fmla="*/ 58 h 85"/>
              <a:gd name="T2" fmla="*/ 12 w 73"/>
              <a:gd name="T3" fmla="*/ 54 h 85"/>
              <a:gd name="T4" fmla="*/ 31 w 73"/>
              <a:gd name="T5" fmla="*/ 54 h 85"/>
              <a:gd name="T6" fmla="*/ 31 w 73"/>
              <a:gd name="T7" fmla="*/ 85 h 85"/>
              <a:gd name="T8" fmla="*/ 42 w 73"/>
              <a:gd name="T9" fmla="*/ 85 h 85"/>
              <a:gd name="T10" fmla="*/ 42 w 73"/>
              <a:gd name="T11" fmla="*/ 54 h 85"/>
              <a:gd name="T12" fmla="*/ 62 w 73"/>
              <a:gd name="T13" fmla="*/ 54 h 85"/>
              <a:gd name="T14" fmla="*/ 62 w 73"/>
              <a:gd name="T15" fmla="*/ 58 h 85"/>
              <a:gd name="T16" fmla="*/ 73 w 73"/>
              <a:gd name="T17" fmla="*/ 58 h 85"/>
              <a:gd name="T18" fmla="*/ 73 w 73"/>
              <a:gd name="T19" fmla="*/ 15 h 85"/>
              <a:gd name="T20" fmla="*/ 42 w 73"/>
              <a:gd name="T21" fmla="*/ 15 h 85"/>
              <a:gd name="T22" fmla="*/ 42 w 73"/>
              <a:gd name="T23" fmla="*/ 8 h 85"/>
              <a:gd name="T24" fmla="*/ 42 w 73"/>
              <a:gd name="T25" fmla="*/ 8 h 85"/>
              <a:gd name="T26" fmla="*/ 46 w 73"/>
              <a:gd name="T27" fmla="*/ 0 h 85"/>
              <a:gd name="T28" fmla="*/ 46 w 73"/>
              <a:gd name="T29" fmla="*/ 0 h 85"/>
              <a:gd name="T30" fmla="*/ 46 w 73"/>
              <a:gd name="T31" fmla="*/ 0 h 85"/>
              <a:gd name="T32" fmla="*/ 46 w 73"/>
              <a:gd name="T33" fmla="*/ 0 h 85"/>
              <a:gd name="T34" fmla="*/ 42 w 73"/>
              <a:gd name="T35" fmla="*/ 0 h 85"/>
              <a:gd name="T36" fmla="*/ 42 w 73"/>
              <a:gd name="T37" fmla="*/ 0 h 85"/>
              <a:gd name="T38" fmla="*/ 31 w 73"/>
              <a:gd name="T39" fmla="*/ 0 h 85"/>
              <a:gd name="T40" fmla="*/ 31 w 73"/>
              <a:gd name="T41" fmla="*/ 15 h 85"/>
              <a:gd name="T42" fmla="*/ 0 w 73"/>
              <a:gd name="T43" fmla="*/ 15 h 85"/>
              <a:gd name="T44" fmla="*/ 0 w 73"/>
              <a:gd name="T45" fmla="*/ 58 h 85"/>
              <a:gd name="T46" fmla="*/ 12 w 73"/>
              <a:gd name="T47" fmla="*/ 58 h 85"/>
              <a:gd name="T48" fmla="*/ 12 w 73"/>
              <a:gd name="T49" fmla="*/ 58 h 85"/>
              <a:gd name="T50" fmla="*/ 31 w 73"/>
              <a:gd name="T51" fmla="*/ 27 h 85"/>
              <a:gd name="T52" fmla="*/ 31 w 73"/>
              <a:gd name="T53" fmla="*/ 42 h 85"/>
              <a:gd name="T54" fmla="*/ 12 w 73"/>
              <a:gd name="T55" fmla="*/ 42 h 85"/>
              <a:gd name="T56" fmla="*/ 12 w 73"/>
              <a:gd name="T57" fmla="*/ 27 h 85"/>
              <a:gd name="T58" fmla="*/ 31 w 73"/>
              <a:gd name="T59" fmla="*/ 27 h 85"/>
              <a:gd name="T60" fmla="*/ 31 w 73"/>
              <a:gd name="T61" fmla="*/ 27 h 85"/>
              <a:gd name="T62" fmla="*/ 42 w 73"/>
              <a:gd name="T63" fmla="*/ 42 h 85"/>
              <a:gd name="T64" fmla="*/ 42 w 73"/>
              <a:gd name="T65" fmla="*/ 27 h 85"/>
              <a:gd name="T66" fmla="*/ 62 w 73"/>
              <a:gd name="T67" fmla="*/ 27 h 85"/>
              <a:gd name="T68" fmla="*/ 62 w 73"/>
              <a:gd name="T69" fmla="*/ 42 h 85"/>
              <a:gd name="T70" fmla="*/ 42 w 73"/>
              <a:gd name="T71" fmla="*/ 42 h 85"/>
              <a:gd name="T72" fmla="*/ 42 w 73"/>
              <a:gd name="T73" fmla="*/ 4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" h="85">
                <a:moveTo>
                  <a:pt x="12" y="58"/>
                </a:moveTo>
                <a:lnTo>
                  <a:pt x="12" y="54"/>
                </a:lnTo>
                <a:lnTo>
                  <a:pt x="31" y="54"/>
                </a:lnTo>
                <a:lnTo>
                  <a:pt x="31" y="85"/>
                </a:lnTo>
                <a:lnTo>
                  <a:pt x="42" y="85"/>
                </a:lnTo>
                <a:lnTo>
                  <a:pt x="42" y="54"/>
                </a:lnTo>
                <a:lnTo>
                  <a:pt x="62" y="54"/>
                </a:lnTo>
                <a:lnTo>
                  <a:pt x="62" y="58"/>
                </a:lnTo>
                <a:lnTo>
                  <a:pt x="73" y="58"/>
                </a:lnTo>
                <a:lnTo>
                  <a:pt x="73" y="15"/>
                </a:lnTo>
                <a:lnTo>
                  <a:pt x="42" y="15"/>
                </a:lnTo>
                <a:lnTo>
                  <a:pt x="42" y="8"/>
                </a:lnTo>
                <a:lnTo>
                  <a:pt x="42" y="8"/>
                </a:lnTo>
                <a:lnTo>
                  <a:pt x="46" y="0"/>
                </a:lnTo>
                <a:lnTo>
                  <a:pt x="46" y="0"/>
                </a:lnTo>
                <a:lnTo>
                  <a:pt x="46" y="0"/>
                </a:lnTo>
                <a:lnTo>
                  <a:pt x="46" y="0"/>
                </a:lnTo>
                <a:lnTo>
                  <a:pt x="42" y="0"/>
                </a:lnTo>
                <a:lnTo>
                  <a:pt x="42" y="0"/>
                </a:lnTo>
                <a:lnTo>
                  <a:pt x="31" y="0"/>
                </a:lnTo>
                <a:lnTo>
                  <a:pt x="31" y="15"/>
                </a:lnTo>
                <a:lnTo>
                  <a:pt x="0" y="15"/>
                </a:lnTo>
                <a:lnTo>
                  <a:pt x="0" y="58"/>
                </a:lnTo>
                <a:lnTo>
                  <a:pt x="12" y="58"/>
                </a:lnTo>
                <a:lnTo>
                  <a:pt x="12" y="58"/>
                </a:lnTo>
                <a:close/>
                <a:moveTo>
                  <a:pt x="31" y="27"/>
                </a:moveTo>
                <a:lnTo>
                  <a:pt x="31" y="42"/>
                </a:lnTo>
                <a:lnTo>
                  <a:pt x="12" y="42"/>
                </a:lnTo>
                <a:lnTo>
                  <a:pt x="12" y="27"/>
                </a:lnTo>
                <a:lnTo>
                  <a:pt x="31" y="27"/>
                </a:lnTo>
                <a:lnTo>
                  <a:pt x="31" y="27"/>
                </a:lnTo>
                <a:close/>
                <a:moveTo>
                  <a:pt x="42" y="42"/>
                </a:moveTo>
                <a:lnTo>
                  <a:pt x="42" y="27"/>
                </a:lnTo>
                <a:lnTo>
                  <a:pt x="62" y="27"/>
                </a:lnTo>
                <a:lnTo>
                  <a:pt x="62" y="42"/>
                </a:lnTo>
                <a:lnTo>
                  <a:pt x="42" y="42"/>
                </a:lnTo>
                <a:lnTo>
                  <a:pt x="42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9232900" y="2292350"/>
            <a:ext cx="127000" cy="134938"/>
          </a:xfrm>
          <a:custGeom>
            <a:avLst/>
            <a:gdLst>
              <a:gd name="T0" fmla="*/ 50 w 80"/>
              <a:gd name="T1" fmla="*/ 11 h 85"/>
              <a:gd name="T2" fmla="*/ 50 w 80"/>
              <a:gd name="T3" fmla="*/ 11 h 85"/>
              <a:gd name="T4" fmla="*/ 50 w 80"/>
              <a:gd name="T5" fmla="*/ 8 h 85"/>
              <a:gd name="T6" fmla="*/ 50 w 80"/>
              <a:gd name="T7" fmla="*/ 8 h 85"/>
              <a:gd name="T8" fmla="*/ 46 w 80"/>
              <a:gd name="T9" fmla="*/ 0 h 85"/>
              <a:gd name="T10" fmla="*/ 46 w 80"/>
              <a:gd name="T11" fmla="*/ 0 h 85"/>
              <a:gd name="T12" fmla="*/ 38 w 80"/>
              <a:gd name="T13" fmla="*/ 0 h 85"/>
              <a:gd name="T14" fmla="*/ 38 w 80"/>
              <a:gd name="T15" fmla="*/ 0 h 85"/>
              <a:gd name="T16" fmla="*/ 30 w 80"/>
              <a:gd name="T17" fmla="*/ 4 h 85"/>
              <a:gd name="T18" fmla="*/ 30 w 80"/>
              <a:gd name="T19" fmla="*/ 4 h 85"/>
              <a:gd name="T20" fmla="*/ 34 w 80"/>
              <a:gd name="T21" fmla="*/ 11 h 85"/>
              <a:gd name="T22" fmla="*/ 0 w 80"/>
              <a:gd name="T23" fmla="*/ 11 h 85"/>
              <a:gd name="T24" fmla="*/ 0 w 80"/>
              <a:gd name="T25" fmla="*/ 23 h 85"/>
              <a:gd name="T26" fmla="*/ 34 w 80"/>
              <a:gd name="T27" fmla="*/ 23 h 85"/>
              <a:gd name="T28" fmla="*/ 34 w 80"/>
              <a:gd name="T29" fmla="*/ 35 h 85"/>
              <a:gd name="T30" fmla="*/ 11 w 80"/>
              <a:gd name="T31" fmla="*/ 35 h 85"/>
              <a:gd name="T32" fmla="*/ 11 w 80"/>
              <a:gd name="T33" fmla="*/ 73 h 85"/>
              <a:gd name="T34" fmla="*/ 23 w 80"/>
              <a:gd name="T35" fmla="*/ 73 h 85"/>
              <a:gd name="T36" fmla="*/ 23 w 80"/>
              <a:gd name="T37" fmla="*/ 42 h 85"/>
              <a:gd name="T38" fmla="*/ 34 w 80"/>
              <a:gd name="T39" fmla="*/ 42 h 85"/>
              <a:gd name="T40" fmla="*/ 34 w 80"/>
              <a:gd name="T41" fmla="*/ 85 h 85"/>
              <a:gd name="T42" fmla="*/ 46 w 80"/>
              <a:gd name="T43" fmla="*/ 85 h 85"/>
              <a:gd name="T44" fmla="*/ 46 w 80"/>
              <a:gd name="T45" fmla="*/ 42 h 85"/>
              <a:gd name="T46" fmla="*/ 61 w 80"/>
              <a:gd name="T47" fmla="*/ 42 h 85"/>
              <a:gd name="T48" fmla="*/ 61 w 80"/>
              <a:gd name="T49" fmla="*/ 61 h 85"/>
              <a:gd name="T50" fmla="*/ 61 w 80"/>
              <a:gd name="T51" fmla="*/ 61 h 85"/>
              <a:gd name="T52" fmla="*/ 57 w 80"/>
              <a:gd name="T53" fmla="*/ 65 h 85"/>
              <a:gd name="T54" fmla="*/ 50 w 80"/>
              <a:gd name="T55" fmla="*/ 65 h 85"/>
              <a:gd name="T56" fmla="*/ 50 w 80"/>
              <a:gd name="T57" fmla="*/ 65 h 85"/>
              <a:gd name="T58" fmla="*/ 53 w 80"/>
              <a:gd name="T59" fmla="*/ 77 h 85"/>
              <a:gd name="T60" fmla="*/ 53 w 80"/>
              <a:gd name="T61" fmla="*/ 77 h 85"/>
              <a:gd name="T62" fmla="*/ 69 w 80"/>
              <a:gd name="T63" fmla="*/ 73 h 85"/>
              <a:gd name="T64" fmla="*/ 73 w 80"/>
              <a:gd name="T65" fmla="*/ 69 h 85"/>
              <a:gd name="T66" fmla="*/ 73 w 80"/>
              <a:gd name="T67" fmla="*/ 69 h 85"/>
              <a:gd name="T68" fmla="*/ 73 w 80"/>
              <a:gd name="T69" fmla="*/ 35 h 85"/>
              <a:gd name="T70" fmla="*/ 46 w 80"/>
              <a:gd name="T71" fmla="*/ 35 h 85"/>
              <a:gd name="T72" fmla="*/ 46 w 80"/>
              <a:gd name="T73" fmla="*/ 23 h 85"/>
              <a:gd name="T74" fmla="*/ 80 w 80"/>
              <a:gd name="T75" fmla="*/ 23 h 85"/>
              <a:gd name="T76" fmla="*/ 80 w 80"/>
              <a:gd name="T77" fmla="*/ 11 h 85"/>
              <a:gd name="T78" fmla="*/ 42 w 80"/>
              <a:gd name="T79" fmla="*/ 11 h 85"/>
              <a:gd name="T80" fmla="*/ 42 w 80"/>
              <a:gd name="T81" fmla="*/ 11 h 85"/>
              <a:gd name="T82" fmla="*/ 50 w 80"/>
              <a:gd name="T83" fmla="*/ 11 h 85"/>
              <a:gd name="T84" fmla="*/ 50 w 80"/>
              <a:gd name="T85" fmla="*/ 11 h 85"/>
              <a:gd name="T86" fmla="*/ 50 w 80"/>
              <a:gd name="T87" fmla="*/ 1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85">
                <a:moveTo>
                  <a:pt x="50" y="11"/>
                </a:moveTo>
                <a:lnTo>
                  <a:pt x="50" y="11"/>
                </a:lnTo>
                <a:lnTo>
                  <a:pt x="50" y="8"/>
                </a:lnTo>
                <a:lnTo>
                  <a:pt x="50" y="8"/>
                </a:lnTo>
                <a:lnTo>
                  <a:pt x="46" y="0"/>
                </a:lnTo>
                <a:lnTo>
                  <a:pt x="46" y="0"/>
                </a:lnTo>
                <a:lnTo>
                  <a:pt x="38" y="0"/>
                </a:lnTo>
                <a:lnTo>
                  <a:pt x="38" y="0"/>
                </a:lnTo>
                <a:lnTo>
                  <a:pt x="30" y="4"/>
                </a:lnTo>
                <a:lnTo>
                  <a:pt x="30" y="4"/>
                </a:lnTo>
                <a:lnTo>
                  <a:pt x="34" y="11"/>
                </a:lnTo>
                <a:lnTo>
                  <a:pt x="0" y="11"/>
                </a:lnTo>
                <a:lnTo>
                  <a:pt x="0" y="23"/>
                </a:lnTo>
                <a:lnTo>
                  <a:pt x="34" y="23"/>
                </a:lnTo>
                <a:lnTo>
                  <a:pt x="34" y="35"/>
                </a:lnTo>
                <a:lnTo>
                  <a:pt x="11" y="35"/>
                </a:lnTo>
                <a:lnTo>
                  <a:pt x="11" y="73"/>
                </a:lnTo>
                <a:lnTo>
                  <a:pt x="23" y="73"/>
                </a:lnTo>
                <a:lnTo>
                  <a:pt x="23" y="42"/>
                </a:lnTo>
                <a:lnTo>
                  <a:pt x="34" y="42"/>
                </a:lnTo>
                <a:lnTo>
                  <a:pt x="34" y="85"/>
                </a:lnTo>
                <a:lnTo>
                  <a:pt x="46" y="85"/>
                </a:lnTo>
                <a:lnTo>
                  <a:pt x="46" y="42"/>
                </a:lnTo>
                <a:lnTo>
                  <a:pt x="61" y="42"/>
                </a:lnTo>
                <a:lnTo>
                  <a:pt x="61" y="61"/>
                </a:lnTo>
                <a:lnTo>
                  <a:pt x="61" y="61"/>
                </a:lnTo>
                <a:lnTo>
                  <a:pt x="57" y="65"/>
                </a:lnTo>
                <a:lnTo>
                  <a:pt x="50" y="65"/>
                </a:lnTo>
                <a:lnTo>
                  <a:pt x="50" y="65"/>
                </a:lnTo>
                <a:lnTo>
                  <a:pt x="53" y="77"/>
                </a:lnTo>
                <a:lnTo>
                  <a:pt x="53" y="77"/>
                </a:lnTo>
                <a:lnTo>
                  <a:pt x="69" y="73"/>
                </a:lnTo>
                <a:lnTo>
                  <a:pt x="73" y="69"/>
                </a:lnTo>
                <a:lnTo>
                  <a:pt x="73" y="69"/>
                </a:lnTo>
                <a:lnTo>
                  <a:pt x="73" y="35"/>
                </a:lnTo>
                <a:lnTo>
                  <a:pt x="46" y="35"/>
                </a:lnTo>
                <a:lnTo>
                  <a:pt x="46" y="23"/>
                </a:lnTo>
                <a:lnTo>
                  <a:pt x="80" y="23"/>
                </a:lnTo>
                <a:lnTo>
                  <a:pt x="80" y="11"/>
                </a:lnTo>
                <a:lnTo>
                  <a:pt x="42" y="11"/>
                </a:lnTo>
                <a:lnTo>
                  <a:pt x="42" y="11"/>
                </a:lnTo>
                <a:lnTo>
                  <a:pt x="50" y="11"/>
                </a:lnTo>
                <a:lnTo>
                  <a:pt x="50" y="11"/>
                </a:lnTo>
                <a:lnTo>
                  <a:pt x="50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9525000" y="1112838"/>
            <a:ext cx="141288" cy="133350"/>
          </a:xfrm>
          <a:custGeom>
            <a:avLst/>
            <a:gdLst>
              <a:gd name="T0" fmla="*/ 20 w 89"/>
              <a:gd name="T1" fmla="*/ 19 h 84"/>
              <a:gd name="T2" fmla="*/ 12 w 89"/>
              <a:gd name="T3" fmla="*/ 27 h 84"/>
              <a:gd name="T4" fmla="*/ 4 w 89"/>
              <a:gd name="T5" fmla="*/ 31 h 84"/>
              <a:gd name="T6" fmla="*/ 20 w 89"/>
              <a:gd name="T7" fmla="*/ 46 h 84"/>
              <a:gd name="T8" fmla="*/ 20 w 89"/>
              <a:gd name="T9" fmla="*/ 54 h 84"/>
              <a:gd name="T10" fmla="*/ 20 w 89"/>
              <a:gd name="T11" fmla="*/ 73 h 84"/>
              <a:gd name="T12" fmla="*/ 16 w 89"/>
              <a:gd name="T13" fmla="*/ 73 h 84"/>
              <a:gd name="T14" fmla="*/ 16 w 89"/>
              <a:gd name="T15" fmla="*/ 84 h 84"/>
              <a:gd name="T16" fmla="*/ 31 w 89"/>
              <a:gd name="T17" fmla="*/ 77 h 84"/>
              <a:gd name="T18" fmla="*/ 47 w 89"/>
              <a:gd name="T19" fmla="*/ 46 h 84"/>
              <a:gd name="T20" fmla="*/ 47 w 89"/>
              <a:gd name="T21" fmla="*/ 38 h 84"/>
              <a:gd name="T22" fmla="*/ 39 w 89"/>
              <a:gd name="T23" fmla="*/ 31 h 84"/>
              <a:gd name="T24" fmla="*/ 43 w 89"/>
              <a:gd name="T25" fmla="*/ 23 h 84"/>
              <a:gd name="T26" fmla="*/ 31 w 89"/>
              <a:gd name="T27" fmla="*/ 19 h 84"/>
              <a:gd name="T28" fmla="*/ 20 w 89"/>
              <a:gd name="T29" fmla="*/ 31 h 84"/>
              <a:gd name="T30" fmla="*/ 23 w 89"/>
              <a:gd name="T31" fmla="*/ 23 h 84"/>
              <a:gd name="T32" fmla="*/ 47 w 89"/>
              <a:gd name="T33" fmla="*/ 19 h 84"/>
              <a:gd name="T34" fmla="*/ 31 w 89"/>
              <a:gd name="T35" fmla="*/ 11 h 84"/>
              <a:gd name="T36" fmla="*/ 31 w 89"/>
              <a:gd name="T37" fmla="*/ 0 h 84"/>
              <a:gd name="T38" fmla="*/ 20 w 89"/>
              <a:gd name="T39" fmla="*/ 0 h 84"/>
              <a:gd name="T40" fmla="*/ 4 w 89"/>
              <a:gd name="T41" fmla="*/ 11 h 84"/>
              <a:gd name="T42" fmla="*/ 4 w 89"/>
              <a:gd name="T43" fmla="*/ 19 h 84"/>
              <a:gd name="T44" fmla="*/ 47 w 89"/>
              <a:gd name="T45" fmla="*/ 65 h 84"/>
              <a:gd name="T46" fmla="*/ 39 w 89"/>
              <a:gd name="T47" fmla="*/ 58 h 84"/>
              <a:gd name="T48" fmla="*/ 35 w 89"/>
              <a:gd name="T49" fmla="*/ 58 h 84"/>
              <a:gd name="T50" fmla="*/ 39 w 89"/>
              <a:gd name="T51" fmla="*/ 73 h 84"/>
              <a:gd name="T52" fmla="*/ 43 w 89"/>
              <a:gd name="T53" fmla="*/ 69 h 84"/>
              <a:gd name="T54" fmla="*/ 39 w 89"/>
              <a:gd name="T55" fmla="*/ 81 h 84"/>
              <a:gd name="T56" fmla="*/ 47 w 89"/>
              <a:gd name="T57" fmla="*/ 84 h 84"/>
              <a:gd name="T58" fmla="*/ 47 w 89"/>
              <a:gd name="T59" fmla="*/ 84 h 84"/>
              <a:gd name="T60" fmla="*/ 62 w 89"/>
              <a:gd name="T61" fmla="*/ 38 h 84"/>
              <a:gd name="T62" fmla="*/ 77 w 89"/>
              <a:gd name="T63" fmla="*/ 84 h 84"/>
              <a:gd name="T64" fmla="*/ 89 w 89"/>
              <a:gd name="T65" fmla="*/ 31 h 84"/>
              <a:gd name="T66" fmla="*/ 62 w 89"/>
              <a:gd name="T67" fmla="*/ 19 h 84"/>
              <a:gd name="T68" fmla="*/ 85 w 89"/>
              <a:gd name="T69" fmla="*/ 11 h 84"/>
              <a:gd name="T70" fmla="*/ 85 w 89"/>
              <a:gd name="T71" fmla="*/ 11 h 84"/>
              <a:gd name="T72" fmla="*/ 62 w 89"/>
              <a:gd name="T73" fmla="*/ 7 h 84"/>
              <a:gd name="T74" fmla="*/ 50 w 89"/>
              <a:gd name="T75" fmla="*/ 50 h 84"/>
              <a:gd name="T76" fmla="*/ 47 w 89"/>
              <a:gd name="T77" fmla="*/ 65 h 84"/>
              <a:gd name="T78" fmla="*/ 12 w 89"/>
              <a:gd name="T79" fmla="*/ 58 h 84"/>
              <a:gd name="T80" fmla="*/ 8 w 89"/>
              <a:gd name="T81" fmla="*/ 65 h 84"/>
              <a:gd name="T82" fmla="*/ 8 w 89"/>
              <a:gd name="T83" fmla="*/ 77 h 84"/>
              <a:gd name="T84" fmla="*/ 8 w 89"/>
              <a:gd name="T85" fmla="*/ 77 h 84"/>
              <a:gd name="T86" fmla="*/ 20 w 89"/>
              <a:gd name="T87" fmla="*/ 61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9" h="84">
                <a:moveTo>
                  <a:pt x="4" y="19"/>
                </a:moveTo>
                <a:lnTo>
                  <a:pt x="20" y="19"/>
                </a:lnTo>
                <a:lnTo>
                  <a:pt x="20" y="19"/>
                </a:lnTo>
                <a:lnTo>
                  <a:pt x="12" y="23"/>
                </a:lnTo>
                <a:lnTo>
                  <a:pt x="12" y="23"/>
                </a:lnTo>
                <a:lnTo>
                  <a:pt x="12" y="27"/>
                </a:lnTo>
                <a:lnTo>
                  <a:pt x="12" y="27"/>
                </a:lnTo>
                <a:lnTo>
                  <a:pt x="12" y="31"/>
                </a:lnTo>
                <a:lnTo>
                  <a:pt x="4" y="31"/>
                </a:lnTo>
                <a:lnTo>
                  <a:pt x="4" y="38"/>
                </a:lnTo>
                <a:lnTo>
                  <a:pt x="20" y="38"/>
                </a:lnTo>
                <a:lnTo>
                  <a:pt x="20" y="46"/>
                </a:lnTo>
                <a:lnTo>
                  <a:pt x="8" y="46"/>
                </a:lnTo>
                <a:lnTo>
                  <a:pt x="8" y="54"/>
                </a:lnTo>
                <a:lnTo>
                  <a:pt x="20" y="54"/>
                </a:lnTo>
                <a:lnTo>
                  <a:pt x="20" y="69"/>
                </a:lnTo>
                <a:lnTo>
                  <a:pt x="20" y="69"/>
                </a:lnTo>
                <a:lnTo>
                  <a:pt x="20" y="73"/>
                </a:lnTo>
                <a:lnTo>
                  <a:pt x="16" y="73"/>
                </a:lnTo>
                <a:lnTo>
                  <a:pt x="16" y="73"/>
                </a:lnTo>
                <a:lnTo>
                  <a:pt x="16" y="73"/>
                </a:lnTo>
                <a:lnTo>
                  <a:pt x="16" y="73"/>
                </a:lnTo>
                <a:lnTo>
                  <a:pt x="16" y="84"/>
                </a:lnTo>
                <a:lnTo>
                  <a:pt x="16" y="84"/>
                </a:lnTo>
                <a:lnTo>
                  <a:pt x="27" y="81"/>
                </a:lnTo>
                <a:lnTo>
                  <a:pt x="31" y="81"/>
                </a:lnTo>
                <a:lnTo>
                  <a:pt x="31" y="77"/>
                </a:lnTo>
                <a:lnTo>
                  <a:pt x="31" y="54"/>
                </a:lnTo>
                <a:lnTo>
                  <a:pt x="47" y="54"/>
                </a:lnTo>
                <a:lnTo>
                  <a:pt x="47" y="46"/>
                </a:lnTo>
                <a:lnTo>
                  <a:pt x="31" y="46"/>
                </a:lnTo>
                <a:lnTo>
                  <a:pt x="31" y="38"/>
                </a:lnTo>
                <a:lnTo>
                  <a:pt x="47" y="38"/>
                </a:lnTo>
                <a:lnTo>
                  <a:pt x="47" y="31"/>
                </a:lnTo>
                <a:lnTo>
                  <a:pt x="39" y="31"/>
                </a:lnTo>
                <a:lnTo>
                  <a:pt x="39" y="31"/>
                </a:lnTo>
                <a:lnTo>
                  <a:pt x="43" y="23"/>
                </a:lnTo>
                <a:lnTo>
                  <a:pt x="43" y="23"/>
                </a:lnTo>
                <a:lnTo>
                  <a:pt x="43" y="23"/>
                </a:lnTo>
                <a:lnTo>
                  <a:pt x="39" y="19"/>
                </a:lnTo>
                <a:lnTo>
                  <a:pt x="39" y="19"/>
                </a:lnTo>
                <a:lnTo>
                  <a:pt x="31" y="19"/>
                </a:lnTo>
                <a:lnTo>
                  <a:pt x="27" y="31"/>
                </a:lnTo>
                <a:lnTo>
                  <a:pt x="20" y="31"/>
                </a:lnTo>
                <a:lnTo>
                  <a:pt x="20" y="31"/>
                </a:lnTo>
                <a:lnTo>
                  <a:pt x="23" y="27"/>
                </a:lnTo>
                <a:lnTo>
                  <a:pt x="23" y="27"/>
                </a:lnTo>
                <a:lnTo>
                  <a:pt x="23" y="23"/>
                </a:lnTo>
                <a:lnTo>
                  <a:pt x="23" y="23"/>
                </a:lnTo>
                <a:lnTo>
                  <a:pt x="20" y="19"/>
                </a:lnTo>
                <a:lnTo>
                  <a:pt x="47" y="19"/>
                </a:lnTo>
                <a:lnTo>
                  <a:pt x="47" y="11"/>
                </a:lnTo>
                <a:lnTo>
                  <a:pt x="31" y="11"/>
                </a:lnTo>
                <a:lnTo>
                  <a:pt x="31" y="11"/>
                </a:lnTo>
                <a:lnTo>
                  <a:pt x="31" y="4"/>
                </a:lnTo>
                <a:lnTo>
                  <a:pt x="31" y="4"/>
                </a:lnTo>
                <a:lnTo>
                  <a:pt x="31" y="0"/>
                </a:lnTo>
                <a:lnTo>
                  <a:pt x="27" y="0"/>
                </a:lnTo>
                <a:lnTo>
                  <a:pt x="27" y="0"/>
                </a:lnTo>
                <a:lnTo>
                  <a:pt x="20" y="0"/>
                </a:lnTo>
                <a:lnTo>
                  <a:pt x="20" y="0"/>
                </a:lnTo>
                <a:lnTo>
                  <a:pt x="20" y="11"/>
                </a:lnTo>
                <a:lnTo>
                  <a:pt x="4" y="11"/>
                </a:lnTo>
                <a:lnTo>
                  <a:pt x="4" y="11"/>
                </a:lnTo>
                <a:lnTo>
                  <a:pt x="4" y="11"/>
                </a:lnTo>
                <a:lnTo>
                  <a:pt x="4" y="19"/>
                </a:lnTo>
                <a:lnTo>
                  <a:pt x="4" y="19"/>
                </a:lnTo>
                <a:close/>
                <a:moveTo>
                  <a:pt x="47" y="65"/>
                </a:moveTo>
                <a:lnTo>
                  <a:pt x="47" y="65"/>
                </a:lnTo>
                <a:lnTo>
                  <a:pt x="43" y="65"/>
                </a:lnTo>
                <a:lnTo>
                  <a:pt x="43" y="65"/>
                </a:lnTo>
                <a:lnTo>
                  <a:pt x="39" y="58"/>
                </a:lnTo>
                <a:lnTo>
                  <a:pt x="39" y="58"/>
                </a:lnTo>
                <a:lnTo>
                  <a:pt x="35" y="58"/>
                </a:lnTo>
                <a:lnTo>
                  <a:pt x="35" y="58"/>
                </a:lnTo>
                <a:lnTo>
                  <a:pt x="31" y="58"/>
                </a:lnTo>
                <a:lnTo>
                  <a:pt x="39" y="73"/>
                </a:lnTo>
                <a:lnTo>
                  <a:pt x="39" y="73"/>
                </a:lnTo>
                <a:lnTo>
                  <a:pt x="43" y="69"/>
                </a:lnTo>
                <a:lnTo>
                  <a:pt x="43" y="69"/>
                </a:lnTo>
                <a:lnTo>
                  <a:pt x="43" y="69"/>
                </a:lnTo>
                <a:lnTo>
                  <a:pt x="43" y="69"/>
                </a:lnTo>
                <a:lnTo>
                  <a:pt x="39" y="81"/>
                </a:lnTo>
                <a:lnTo>
                  <a:pt x="39" y="81"/>
                </a:lnTo>
                <a:lnTo>
                  <a:pt x="39" y="81"/>
                </a:lnTo>
                <a:lnTo>
                  <a:pt x="39" y="81"/>
                </a:lnTo>
                <a:lnTo>
                  <a:pt x="47" y="84"/>
                </a:lnTo>
                <a:lnTo>
                  <a:pt x="47" y="84"/>
                </a:lnTo>
                <a:lnTo>
                  <a:pt x="47" y="84"/>
                </a:lnTo>
                <a:lnTo>
                  <a:pt x="47" y="84"/>
                </a:lnTo>
                <a:lnTo>
                  <a:pt x="58" y="69"/>
                </a:lnTo>
                <a:lnTo>
                  <a:pt x="62" y="54"/>
                </a:lnTo>
                <a:lnTo>
                  <a:pt x="62" y="38"/>
                </a:lnTo>
                <a:lnTo>
                  <a:pt x="66" y="38"/>
                </a:lnTo>
                <a:lnTo>
                  <a:pt x="66" y="84"/>
                </a:lnTo>
                <a:lnTo>
                  <a:pt x="77" y="84"/>
                </a:lnTo>
                <a:lnTo>
                  <a:pt x="77" y="38"/>
                </a:lnTo>
                <a:lnTo>
                  <a:pt x="89" y="38"/>
                </a:lnTo>
                <a:lnTo>
                  <a:pt x="89" y="31"/>
                </a:lnTo>
                <a:lnTo>
                  <a:pt x="62" y="31"/>
                </a:lnTo>
                <a:lnTo>
                  <a:pt x="62" y="19"/>
                </a:lnTo>
                <a:lnTo>
                  <a:pt x="62" y="19"/>
                </a:lnTo>
                <a:lnTo>
                  <a:pt x="77" y="15"/>
                </a:lnTo>
                <a:lnTo>
                  <a:pt x="77" y="15"/>
                </a:lnTo>
                <a:lnTo>
                  <a:pt x="85" y="11"/>
                </a:lnTo>
                <a:lnTo>
                  <a:pt x="85" y="11"/>
                </a:lnTo>
                <a:lnTo>
                  <a:pt x="85" y="11"/>
                </a:lnTo>
                <a:lnTo>
                  <a:pt x="85" y="11"/>
                </a:lnTo>
                <a:lnTo>
                  <a:pt x="77" y="0"/>
                </a:lnTo>
                <a:lnTo>
                  <a:pt x="77" y="0"/>
                </a:lnTo>
                <a:lnTo>
                  <a:pt x="62" y="7"/>
                </a:lnTo>
                <a:lnTo>
                  <a:pt x="50" y="7"/>
                </a:lnTo>
                <a:lnTo>
                  <a:pt x="50" y="50"/>
                </a:lnTo>
                <a:lnTo>
                  <a:pt x="50" y="50"/>
                </a:lnTo>
                <a:lnTo>
                  <a:pt x="47" y="65"/>
                </a:lnTo>
                <a:lnTo>
                  <a:pt x="47" y="65"/>
                </a:lnTo>
                <a:lnTo>
                  <a:pt x="47" y="65"/>
                </a:lnTo>
                <a:close/>
                <a:moveTo>
                  <a:pt x="20" y="61"/>
                </a:moveTo>
                <a:lnTo>
                  <a:pt x="20" y="61"/>
                </a:lnTo>
                <a:lnTo>
                  <a:pt x="12" y="58"/>
                </a:lnTo>
                <a:lnTo>
                  <a:pt x="12" y="58"/>
                </a:lnTo>
                <a:lnTo>
                  <a:pt x="8" y="65"/>
                </a:lnTo>
                <a:lnTo>
                  <a:pt x="8" y="65"/>
                </a:lnTo>
                <a:lnTo>
                  <a:pt x="0" y="73"/>
                </a:lnTo>
                <a:lnTo>
                  <a:pt x="0" y="73"/>
                </a:lnTo>
                <a:lnTo>
                  <a:pt x="8" y="77"/>
                </a:lnTo>
                <a:lnTo>
                  <a:pt x="8" y="77"/>
                </a:lnTo>
                <a:lnTo>
                  <a:pt x="8" y="77"/>
                </a:lnTo>
                <a:lnTo>
                  <a:pt x="8" y="77"/>
                </a:lnTo>
                <a:lnTo>
                  <a:pt x="20" y="61"/>
                </a:lnTo>
                <a:lnTo>
                  <a:pt x="20" y="61"/>
                </a:lnTo>
                <a:lnTo>
                  <a:pt x="20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9672638" y="1112838"/>
            <a:ext cx="134938" cy="133350"/>
          </a:xfrm>
          <a:custGeom>
            <a:avLst/>
            <a:gdLst>
              <a:gd name="T0" fmla="*/ 34 w 85"/>
              <a:gd name="T1" fmla="*/ 7 h 84"/>
              <a:gd name="T2" fmla="*/ 34 w 85"/>
              <a:gd name="T3" fmla="*/ 7 h 84"/>
              <a:gd name="T4" fmla="*/ 34 w 85"/>
              <a:gd name="T5" fmla="*/ 4 h 84"/>
              <a:gd name="T6" fmla="*/ 34 w 85"/>
              <a:gd name="T7" fmla="*/ 4 h 84"/>
              <a:gd name="T8" fmla="*/ 19 w 85"/>
              <a:gd name="T9" fmla="*/ 0 h 84"/>
              <a:gd name="T10" fmla="*/ 19 w 85"/>
              <a:gd name="T11" fmla="*/ 0 h 84"/>
              <a:gd name="T12" fmla="*/ 11 w 85"/>
              <a:gd name="T13" fmla="*/ 19 h 84"/>
              <a:gd name="T14" fmla="*/ 0 w 85"/>
              <a:gd name="T15" fmla="*/ 38 h 84"/>
              <a:gd name="T16" fmla="*/ 0 w 85"/>
              <a:gd name="T17" fmla="*/ 38 h 84"/>
              <a:gd name="T18" fmla="*/ 11 w 85"/>
              <a:gd name="T19" fmla="*/ 46 h 84"/>
              <a:gd name="T20" fmla="*/ 11 w 85"/>
              <a:gd name="T21" fmla="*/ 46 h 84"/>
              <a:gd name="T22" fmla="*/ 19 w 85"/>
              <a:gd name="T23" fmla="*/ 31 h 84"/>
              <a:gd name="T24" fmla="*/ 19 w 85"/>
              <a:gd name="T25" fmla="*/ 84 h 84"/>
              <a:gd name="T26" fmla="*/ 31 w 85"/>
              <a:gd name="T27" fmla="*/ 84 h 84"/>
              <a:gd name="T28" fmla="*/ 31 w 85"/>
              <a:gd name="T29" fmla="*/ 31 h 84"/>
              <a:gd name="T30" fmla="*/ 42 w 85"/>
              <a:gd name="T31" fmla="*/ 31 h 84"/>
              <a:gd name="T32" fmla="*/ 42 w 85"/>
              <a:gd name="T33" fmla="*/ 31 h 84"/>
              <a:gd name="T34" fmla="*/ 38 w 85"/>
              <a:gd name="T35" fmla="*/ 38 h 84"/>
              <a:gd name="T36" fmla="*/ 34 w 85"/>
              <a:gd name="T37" fmla="*/ 42 h 84"/>
              <a:gd name="T38" fmla="*/ 34 w 85"/>
              <a:gd name="T39" fmla="*/ 42 h 84"/>
              <a:gd name="T40" fmla="*/ 38 w 85"/>
              <a:gd name="T41" fmla="*/ 42 h 84"/>
              <a:gd name="T42" fmla="*/ 38 w 85"/>
              <a:gd name="T43" fmla="*/ 42 h 84"/>
              <a:gd name="T44" fmla="*/ 46 w 85"/>
              <a:gd name="T45" fmla="*/ 46 h 84"/>
              <a:gd name="T46" fmla="*/ 46 w 85"/>
              <a:gd name="T47" fmla="*/ 46 h 84"/>
              <a:gd name="T48" fmla="*/ 50 w 85"/>
              <a:gd name="T49" fmla="*/ 38 h 84"/>
              <a:gd name="T50" fmla="*/ 50 w 85"/>
              <a:gd name="T51" fmla="*/ 38 h 84"/>
              <a:gd name="T52" fmla="*/ 54 w 85"/>
              <a:gd name="T53" fmla="*/ 31 h 84"/>
              <a:gd name="T54" fmla="*/ 61 w 85"/>
              <a:gd name="T55" fmla="*/ 31 h 84"/>
              <a:gd name="T56" fmla="*/ 61 w 85"/>
              <a:gd name="T57" fmla="*/ 69 h 84"/>
              <a:gd name="T58" fmla="*/ 61 w 85"/>
              <a:gd name="T59" fmla="*/ 69 h 84"/>
              <a:gd name="T60" fmla="*/ 58 w 85"/>
              <a:gd name="T61" fmla="*/ 73 h 84"/>
              <a:gd name="T62" fmla="*/ 54 w 85"/>
              <a:gd name="T63" fmla="*/ 73 h 84"/>
              <a:gd name="T64" fmla="*/ 54 w 85"/>
              <a:gd name="T65" fmla="*/ 73 h 84"/>
              <a:gd name="T66" fmla="*/ 58 w 85"/>
              <a:gd name="T67" fmla="*/ 84 h 84"/>
              <a:gd name="T68" fmla="*/ 58 w 85"/>
              <a:gd name="T69" fmla="*/ 84 h 84"/>
              <a:gd name="T70" fmla="*/ 69 w 85"/>
              <a:gd name="T71" fmla="*/ 81 h 84"/>
              <a:gd name="T72" fmla="*/ 73 w 85"/>
              <a:gd name="T73" fmla="*/ 81 h 84"/>
              <a:gd name="T74" fmla="*/ 73 w 85"/>
              <a:gd name="T75" fmla="*/ 77 h 84"/>
              <a:gd name="T76" fmla="*/ 73 w 85"/>
              <a:gd name="T77" fmla="*/ 31 h 84"/>
              <a:gd name="T78" fmla="*/ 85 w 85"/>
              <a:gd name="T79" fmla="*/ 31 h 84"/>
              <a:gd name="T80" fmla="*/ 85 w 85"/>
              <a:gd name="T81" fmla="*/ 23 h 84"/>
              <a:gd name="T82" fmla="*/ 58 w 85"/>
              <a:gd name="T83" fmla="*/ 23 h 84"/>
              <a:gd name="T84" fmla="*/ 58 w 85"/>
              <a:gd name="T85" fmla="*/ 23 h 84"/>
              <a:gd name="T86" fmla="*/ 65 w 85"/>
              <a:gd name="T87" fmla="*/ 7 h 84"/>
              <a:gd name="T88" fmla="*/ 65 w 85"/>
              <a:gd name="T89" fmla="*/ 7 h 84"/>
              <a:gd name="T90" fmla="*/ 69 w 85"/>
              <a:gd name="T91" fmla="*/ 4 h 84"/>
              <a:gd name="T92" fmla="*/ 69 w 85"/>
              <a:gd name="T93" fmla="*/ 4 h 84"/>
              <a:gd name="T94" fmla="*/ 58 w 85"/>
              <a:gd name="T95" fmla="*/ 4 h 84"/>
              <a:gd name="T96" fmla="*/ 58 w 85"/>
              <a:gd name="T97" fmla="*/ 4 h 84"/>
              <a:gd name="T98" fmla="*/ 54 w 85"/>
              <a:gd name="T99" fmla="*/ 4 h 84"/>
              <a:gd name="T100" fmla="*/ 54 w 85"/>
              <a:gd name="T101" fmla="*/ 4 h 84"/>
              <a:gd name="T102" fmla="*/ 42 w 85"/>
              <a:gd name="T103" fmla="*/ 31 h 84"/>
              <a:gd name="T104" fmla="*/ 42 w 85"/>
              <a:gd name="T105" fmla="*/ 23 h 84"/>
              <a:gd name="T106" fmla="*/ 23 w 85"/>
              <a:gd name="T107" fmla="*/ 23 h 84"/>
              <a:gd name="T108" fmla="*/ 23 w 85"/>
              <a:gd name="T109" fmla="*/ 23 h 84"/>
              <a:gd name="T110" fmla="*/ 23 w 85"/>
              <a:gd name="T111" fmla="*/ 23 h 84"/>
              <a:gd name="T112" fmla="*/ 34 w 85"/>
              <a:gd name="T113" fmla="*/ 7 h 84"/>
              <a:gd name="T114" fmla="*/ 34 w 85"/>
              <a:gd name="T115" fmla="*/ 7 h 84"/>
              <a:gd name="T116" fmla="*/ 34 w 85"/>
              <a:gd name="T117" fmla="*/ 7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5" h="84">
                <a:moveTo>
                  <a:pt x="34" y="7"/>
                </a:moveTo>
                <a:lnTo>
                  <a:pt x="34" y="7"/>
                </a:lnTo>
                <a:lnTo>
                  <a:pt x="34" y="4"/>
                </a:lnTo>
                <a:lnTo>
                  <a:pt x="34" y="4"/>
                </a:lnTo>
                <a:lnTo>
                  <a:pt x="19" y="0"/>
                </a:lnTo>
                <a:lnTo>
                  <a:pt x="19" y="0"/>
                </a:lnTo>
                <a:lnTo>
                  <a:pt x="11" y="19"/>
                </a:lnTo>
                <a:lnTo>
                  <a:pt x="0" y="38"/>
                </a:lnTo>
                <a:lnTo>
                  <a:pt x="0" y="38"/>
                </a:lnTo>
                <a:lnTo>
                  <a:pt x="11" y="46"/>
                </a:lnTo>
                <a:lnTo>
                  <a:pt x="11" y="46"/>
                </a:lnTo>
                <a:lnTo>
                  <a:pt x="19" y="31"/>
                </a:lnTo>
                <a:lnTo>
                  <a:pt x="19" y="84"/>
                </a:lnTo>
                <a:lnTo>
                  <a:pt x="31" y="84"/>
                </a:lnTo>
                <a:lnTo>
                  <a:pt x="31" y="31"/>
                </a:lnTo>
                <a:lnTo>
                  <a:pt x="42" y="31"/>
                </a:lnTo>
                <a:lnTo>
                  <a:pt x="42" y="31"/>
                </a:lnTo>
                <a:lnTo>
                  <a:pt x="38" y="38"/>
                </a:lnTo>
                <a:lnTo>
                  <a:pt x="34" y="42"/>
                </a:lnTo>
                <a:lnTo>
                  <a:pt x="34" y="42"/>
                </a:lnTo>
                <a:lnTo>
                  <a:pt x="38" y="42"/>
                </a:lnTo>
                <a:lnTo>
                  <a:pt x="38" y="42"/>
                </a:lnTo>
                <a:lnTo>
                  <a:pt x="46" y="46"/>
                </a:lnTo>
                <a:lnTo>
                  <a:pt x="46" y="46"/>
                </a:lnTo>
                <a:lnTo>
                  <a:pt x="50" y="38"/>
                </a:lnTo>
                <a:lnTo>
                  <a:pt x="50" y="38"/>
                </a:lnTo>
                <a:lnTo>
                  <a:pt x="54" y="31"/>
                </a:lnTo>
                <a:lnTo>
                  <a:pt x="61" y="31"/>
                </a:lnTo>
                <a:lnTo>
                  <a:pt x="61" y="69"/>
                </a:lnTo>
                <a:lnTo>
                  <a:pt x="61" y="69"/>
                </a:lnTo>
                <a:lnTo>
                  <a:pt x="58" y="73"/>
                </a:lnTo>
                <a:lnTo>
                  <a:pt x="54" y="73"/>
                </a:lnTo>
                <a:lnTo>
                  <a:pt x="54" y="73"/>
                </a:lnTo>
                <a:lnTo>
                  <a:pt x="58" y="84"/>
                </a:lnTo>
                <a:lnTo>
                  <a:pt x="58" y="84"/>
                </a:lnTo>
                <a:lnTo>
                  <a:pt x="69" y="81"/>
                </a:lnTo>
                <a:lnTo>
                  <a:pt x="73" y="81"/>
                </a:lnTo>
                <a:lnTo>
                  <a:pt x="73" y="77"/>
                </a:lnTo>
                <a:lnTo>
                  <a:pt x="73" y="31"/>
                </a:lnTo>
                <a:lnTo>
                  <a:pt x="85" y="31"/>
                </a:lnTo>
                <a:lnTo>
                  <a:pt x="85" y="23"/>
                </a:lnTo>
                <a:lnTo>
                  <a:pt x="58" y="23"/>
                </a:lnTo>
                <a:lnTo>
                  <a:pt x="58" y="23"/>
                </a:lnTo>
                <a:lnTo>
                  <a:pt x="65" y="7"/>
                </a:lnTo>
                <a:lnTo>
                  <a:pt x="65" y="7"/>
                </a:lnTo>
                <a:lnTo>
                  <a:pt x="69" y="4"/>
                </a:lnTo>
                <a:lnTo>
                  <a:pt x="69" y="4"/>
                </a:lnTo>
                <a:lnTo>
                  <a:pt x="58" y="4"/>
                </a:lnTo>
                <a:lnTo>
                  <a:pt x="58" y="4"/>
                </a:lnTo>
                <a:lnTo>
                  <a:pt x="54" y="4"/>
                </a:lnTo>
                <a:lnTo>
                  <a:pt x="54" y="4"/>
                </a:lnTo>
                <a:lnTo>
                  <a:pt x="42" y="31"/>
                </a:lnTo>
                <a:lnTo>
                  <a:pt x="42" y="23"/>
                </a:lnTo>
                <a:lnTo>
                  <a:pt x="23" y="23"/>
                </a:lnTo>
                <a:lnTo>
                  <a:pt x="23" y="23"/>
                </a:lnTo>
                <a:lnTo>
                  <a:pt x="23" y="23"/>
                </a:lnTo>
                <a:lnTo>
                  <a:pt x="34" y="7"/>
                </a:lnTo>
                <a:lnTo>
                  <a:pt x="34" y="7"/>
                </a:lnTo>
                <a:lnTo>
                  <a:pt x="34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9825038" y="1112838"/>
            <a:ext cx="128588" cy="133350"/>
          </a:xfrm>
          <a:custGeom>
            <a:avLst/>
            <a:gdLst>
              <a:gd name="T0" fmla="*/ 50 w 81"/>
              <a:gd name="T1" fmla="*/ 11 h 84"/>
              <a:gd name="T2" fmla="*/ 50 w 81"/>
              <a:gd name="T3" fmla="*/ 11 h 84"/>
              <a:gd name="T4" fmla="*/ 46 w 81"/>
              <a:gd name="T5" fmla="*/ 7 h 84"/>
              <a:gd name="T6" fmla="*/ 46 w 81"/>
              <a:gd name="T7" fmla="*/ 7 h 84"/>
              <a:gd name="T8" fmla="*/ 46 w 81"/>
              <a:gd name="T9" fmla="*/ 0 h 84"/>
              <a:gd name="T10" fmla="*/ 46 w 81"/>
              <a:gd name="T11" fmla="*/ 0 h 84"/>
              <a:gd name="T12" fmla="*/ 39 w 81"/>
              <a:gd name="T13" fmla="*/ 4 h 84"/>
              <a:gd name="T14" fmla="*/ 39 w 81"/>
              <a:gd name="T15" fmla="*/ 4 h 84"/>
              <a:gd name="T16" fmla="*/ 31 w 81"/>
              <a:gd name="T17" fmla="*/ 4 h 84"/>
              <a:gd name="T18" fmla="*/ 31 w 81"/>
              <a:gd name="T19" fmla="*/ 4 h 84"/>
              <a:gd name="T20" fmla="*/ 35 w 81"/>
              <a:gd name="T21" fmla="*/ 15 h 84"/>
              <a:gd name="T22" fmla="*/ 0 w 81"/>
              <a:gd name="T23" fmla="*/ 15 h 84"/>
              <a:gd name="T24" fmla="*/ 0 w 81"/>
              <a:gd name="T25" fmla="*/ 27 h 84"/>
              <a:gd name="T26" fmla="*/ 35 w 81"/>
              <a:gd name="T27" fmla="*/ 27 h 84"/>
              <a:gd name="T28" fmla="*/ 35 w 81"/>
              <a:gd name="T29" fmla="*/ 34 h 84"/>
              <a:gd name="T30" fmla="*/ 12 w 81"/>
              <a:gd name="T31" fmla="*/ 34 h 84"/>
              <a:gd name="T32" fmla="*/ 12 w 81"/>
              <a:gd name="T33" fmla="*/ 77 h 84"/>
              <a:gd name="T34" fmla="*/ 23 w 81"/>
              <a:gd name="T35" fmla="*/ 77 h 84"/>
              <a:gd name="T36" fmla="*/ 23 w 81"/>
              <a:gd name="T37" fmla="*/ 46 h 84"/>
              <a:gd name="T38" fmla="*/ 35 w 81"/>
              <a:gd name="T39" fmla="*/ 46 h 84"/>
              <a:gd name="T40" fmla="*/ 35 w 81"/>
              <a:gd name="T41" fmla="*/ 84 h 84"/>
              <a:gd name="T42" fmla="*/ 46 w 81"/>
              <a:gd name="T43" fmla="*/ 84 h 84"/>
              <a:gd name="T44" fmla="*/ 46 w 81"/>
              <a:gd name="T45" fmla="*/ 46 h 84"/>
              <a:gd name="T46" fmla="*/ 58 w 81"/>
              <a:gd name="T47" fmla="*/ 46 h 84"/>
              <a:gd name="T48" fmla="*/ 58 w 81"/>
              <a:gd name="T49" fmla="*/ 61 h 84"/>
              <a:gd name="T50" fmla="*/ 58 w 81"/>
              <a:gd name="T51" fmla="*/ 61 h 84"/>
              <a:gd name="T52" fmla="*/ 58 w 81"/>
              <a:gd name="T53" fmla="*/ 65 h 84"/>
              <a:gd name="T54" fmla="*/ 50 w 81"/>
              <a:gd name="T55" fmla="*/ 65 h 84"/>
              <a:gd name="T56" fmla="*/ 50 w 81"/>
              <a:gd name="T57" fmla="*/ 65 h 84"/>
              <a:gd name="T58" fmla="*/ 54 w 81"/>
              <a:gd name="T59" fmla="*/ 77 h 84"/>
              <a:gd name="T60" fmla="*/ 54 w 81"/>
              <a:gd name="T61" fmla="*/ 77 h 84"/>
              <a:gd name="T62" fmla="*/ 66 w 81"/>
              <a:gd name="T63" fmla="*/ 77 h 84"/>
              <a:gd name="T64" fmla="*/ 69 w 81"/>
              <a:gd name="T65" fmla="*/ 73 h 84"/>
              <a:gd name="T66" fmla="*/ 73 w 81"/>
              <a:gd name="T67" fmla="*/ 69 h 84"/>
              <a:gd name="T68" fmla="*/ 73 w 81"/>
              <a:gd name="T69" fmla="*/ 34 h 84"/>
              <a:gd name="T70" fmla="*/ 46 w 81"/>
              <a:gd name="T71" fmla="*/ 34 h 84"/>
              <a:gd name="T72" fmla="*/ 46 w 81"/>
              <a:gd name="T73" fmla="*/ 27 h 84"/>
              <a:gd name="T74" fmla="*/ 81 w 81"/>
              <a:gd name="T75" fmla="*/ 27 h 84"/>
              <a:gd name="T76" fmla="*/ 81 w 81"/>
              <a:gd name="T77" fmla="*/ 15 h 84"/>
              <a:gd name="T78" fmla="*/ 39 w 81"/>
              <a:gd name="T79" fmla="*/ 15 h 84"/>
              <a:gd name="T80" fmla="*/ 39 w 81"/>
              <a:gd name="T81" fmla="*/ 15 h 84"/>
              <a:gd name="T82" fmla="*/ 50 w 81"/>
              <a:gd name="T83" fmla="*/ 11 h 84"/>
              <a:gd name="T84" fmla="*/ 50 w 81"/>
              <a:gd name="T85" fmla="*/ 11 h 84"/>
              <a:gd name="T86" fmla="*/ 50 w 81"/>
              <a:gd name="T87" fmla="*/ 11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4">
                <a:moveTo>
                  <a:pt x="50" y="11"/>
                </a:moveTo>
                <a:lnTo>
                  <a:pt x="50" y="11"/>
                </a:lnTo>
                <a:lnTo>
                  <a:pt x="46" y="7"/>
                </a:lnTo>
                <a:lnTo>
                  <a:pt x="46" y="7"/>
                </a:lnTo>
                <a:lnTo>
                  <a:pt x="46" y="0"/>
                </a:lnTo>
                <a:lnTo>
                  <a:pt x="46" y="0"/>
                </a:lnTo>
                <a:lnTo>
                  <a:pt x="39" y="4"/>
                </a:lnTo>
                <a:lnTo>
                  <a:pt x="39" y="4"/>
                </a:lnTo>
                <a:lnTo>
                  <a:pt x="31" y="4"/>
                </a:lnTo>
                <a:lnTo>
                  <a:pt x="31" y="4"/>
                </a:lnTo>
                <a:lnTo>
                  <a:pt x="35" y="15"/>
                </a:lnTo>
                <a:lnTo>
                  <a:pt x="0" y="15"/>
                </a:lnTo>
                <a:lnTo>
                  <a:pt x="0" y="27"/>
                </a:lnTo>
                <a:lnTo>
                  <a:pt x="35" y="27"/>
                </a:lnTo>
                <a:lnTo>
                  <a:pt x="35" y="34"/>
                </a:lnTo>
                <a:lnTo>
                  <a:pt x="12" y="34"/>
                </a:lnTo>
                <a:lnTo>
                  <a:pt x="12" y="77"/>
                </a:lnTo>
                <a:lnTo>
                  <a:pt x="23" y="77"/>
                </a:lnTo>
                <a:lnTo>
                  <a:pt x="23" y="46"/>
                </a:lnTo>
                <a:lnTo>
                  <a:pt x="35" y="46"/>
                </a:lnTo>
                <a:lnTo>
                  <a:pt x="35" y="84"/>
                </a:lnTo>
                <a:lnTo>
                  <a:pt x="46" y="84"/>
                </a:lnTo>
                <a:lnTo>
                  <a:pt x="46" y="46"/>
                </a:lnTo>
                <a:lnTo>
                  <a:pt x="58" y="46"/>
                </a:lnTo>
                <a:lnTo>
                  <a:pt x="58" y="61"/>
                </a:lnTo>
                <a:lnTo>
                  <a:pt x="58" y="61"/>
                </a:lnTo>
                <a:lnTo>
                  <a:pt x="58" y="65"/>
                </a:lnTo>
                <a:lnTo>
                  <a:pt x="50" y="65"/>
                </a:lnTo>
                <a:lnTo>
                  <a:pt x="50" y="65"/>
                </a:lnTo>
                <a:lnTo>
                  <a:pt x="54" y="77"/>
                </a:lnTo>
                <a:lnTo>
                  <a:pt x="54" y="77"/>
                </a:lnTo>
                <a:lnTo>
                  <a:pt x="66" y="77"/>
                </a:lnTo>
                <a:lnTo>
                  <a:pt x="69" y="73"/>
                </a:lnTo>
                <a:lnTo>
                  <a:pt x="73" y="69"/>
                </a:lnTo>
                <a:lnTo>
                  <a:pt x="73" y="34"/>
                </a:lnTo>
                <a:lnTo>
                  <a:pt x="46" y="34"/>
                </a:lnTo>
                <a:lnTo>
                  <a:pt x="46" y="27"/>
                </a:lnTo>
                <a:lnTo>
                  <a:pt x="81" y="27"/>
                </a:lnTo>
                <a:lnTo>
                  <a:pt x="81" y="15"/>
                </a:lnTo>
                <a:lnTo>
                  <a:pt x="39" y="15"/>
                </a:lnTo>
                <a:lnTo>
                  <a:pt x="39" y="15"/>
                </a:lnTo>
                <a:lnTo>
                  <a:pt x="50" y="11"/>
                </a:lnTo>
                <a:lnTo>
                  <a:pt x="50" y="11"/>
                </a:lnTo>
                <a:lnTo>
                  <a:pt x="50" y="1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10498138" y="225425"/>
            <a:ext cx="133350" cy="128588"/>
          </a:xfrm>
          <a:custGeom>
            <a:avLst/>
            <a:gdLst>
              <a:gd name="T0" fmla="*/ 30 w 84"/>
              <a:gd name="T1" fmla="*/ 0 h 81"/>
              <a:gd name="T2" fmla="*/ 30 w 84"/>
              <a:gd name="T3" fmla="*/ 0 h 81"/>
              <a:gd name="T4" fmla="*/ 27 w 84"/>
              <a:gd name="T5" fmla="*/ 0 h 81"/>
              <a:gd name="T6" fmla="*/ 19 w 84"/>
              <a:gd name="T7" fmla="*/ 0 h 81"/>
              <a:gd name="T8" fmla="*/ 3 w 84"/>
              <a:gd name="T9" fmla="*/ 8 h 81"/>
              <a:gd name="T10" fmla="*/ 19 w 84"/>
              <a:gd name="T11" fmla="*/ 16 h 81"/>
              <a:gd name="T12" fmla="*/ 0 w 84"/>
              <a:gd name="T13" fmla="*/ 39 h 81"/>
              <a:gd name="T14" fmla="*/ 23 w 84"/>
              <a:gd name="T15" fmla="*/ 51 h 81"/>
              <a:gd name="T16" fmla="*/ 11 w 84"/>
              <a:gd name="T17" fmla="*/ 58 h 81"/>
              <a:gd name="T18" fmla="*/ 0 w 84"/>
              <a:gd name="T19" fmla="*/ 62 h 81"/>
              <a:gd name="T20" fmla="*/ 7 w 84"/>
              <a:gd name="T21" fmla="*/ 70 h 81"/>
              <a:gd name="T22" fmla="*/ 23 w 84"/>
              <a:gd name="T23" fmla="*/ 70 h 81"/>
              <a:gd name="T24" fmla="*/ 34 w 84"/>
              <a:gd name="T25" fmla="*/ 74 h 81"/>
              <a:gd name="T26" fmla="*/ 7 w 84"/>
              <a:gd name="T27" fmla="*/ 81 h 81"/>
              <a:gd name="T28" fmla="*/ 77 w 84"/>
              <a:gd name="T29" fmla="*/ 74 h 81"/>
              <a:gd name="T30" fmla="*/ 46 w 84"/>
              <a:gd name="T31" fmla="*/ 70 h 81"/>
              <a:gd name="T32" fmla="*/ 61 w 84"/>
              <a:gd name="T33" fmla="*/ 62 h 81"/>
              <a:gd name="T34" fmla="*/ 77 w 84"/>
              <a:gd name="T35" fmla="*/ 70 h 81"/>
              <a:gd name="T36" fmla="*/ 84 w 84"/>
              <a:gd name="T37" fmla="*/ 62 h 81"/>
              <a:gd name="T38" fmla="*/ 80 w 84"/>
              <a:gd name="T39" fmla="*/ 62 h 81"/>
              <a:gd name="T40" fmla="*/ 61 w 84"/>
              <a:gd name="T41" fmla="*/ 51 h 81"/>
              <a:gd name="T42" fmla="*/ 80 w 84"/>
              <a:gd name="T43" fmla="*/ 39 h 81"/>
              <a:gd name="T44" fmla="*/ 65 w 84"/>
              <a:gd name="T45" fmla="*/ 16 h 81"/>
              <a:gd name="T46" fmla="*/ 77 w 84"/>
              <a:gd name="T47" fmla="*/ 8 h 81"/>
              <a:gd name="T48" fmla="*/ 65 w 84"/>
              <a:gd name="T49" fmla="*/ 4 h 81"/>
              <a:gd name="T50" fmla="*/ 65 w 84"/>
              <a:gd name="T51" fmla="*/ 0 h 81"/>
              <a:gd name="T52" fmla="*/ 65 w 84"/>
              <a:gd name="T53" fmla="*/ 0 h 81"/>
              <a:gd name="T54" fmla="*/ 61 w 84"/>
              <a:gd name="T55" fmla="*/ 0 h 81"/>
              <a:gd name="T56" fmla="*/ 57 w 84"/>
              <a:gd name="T57" fmla="*/ 0 h 81"/>
              <a:gd name="T58" fmla="*/ 53 w 84"/>
              <a:gd name="T59" fmla="*/ 8 h 81"/>
              <a:gd name="T60" fmla="*/ 30 w 84"/>
              <a:gd name="T61" fmla="*/ 4 h 81"/>
              <a:gd name="T62" fmla="*/ 30 w 84"/>
              <a:gd name="T63" fmla="*/ 4 h 81"/>
              <a:gd name="T64" fmla="*/ 30 w 84"/>
              <a:gd name="T65" fmla="*/ 0 h 81"/>
              <a:gd name="T66" fmla="*/ 53 w 84"/>
              <a:gd name="T67" fmla="*/ 16 h 81"/>
              <a:gd name="T68" fmla="*/ 30 w 84"/>
              <a:gd name="T69" fmla="*/ 20 h 81"/>
              <a:gd name="T70" fmla="*/ 53 w 84"/>
              <a:gd name="T71" fmla="*/ 16 h 81"/>
              <a:gd name="T72" fmla="*/ 53 w 84"/>
              <a:gd name="T73" fmla="*/ 27 h 81"/>
              <a:gd name="T74" fmla="*/ 30 w 84"/>
              <a:gd name="T75" fmla="*/ 31 h 81"/>
              <a:gd name="T76" fmla="*/ 53 w 84"/>
              <a:gd name="T77" fmla="*/ 27 h 81"/>
              <a:gd name="T78" fmla="*/ 53 w 84"/>
              <a:gd name="T79" fmla="*/ 35 h 81"/>
              <a:gd name="T80" fmla="*/ 30 w 84"/>
              <a:gd name="T81" fmla="*/ 39 h 81"/>
              <a:gd name="T82" fmla="*/ 53 w 84"/>
              <a:gd name="T83" fmla="*/ 35 h 81"/>
              <a:gd name="T84" fmla="*/ 46 w 84"/>
              <a:gd name="T85" fmla="*/ 54 h 81"/>
              <a:gd name="T86" fmla="*/ 46 w 84"/>
              <a:gd name="T87" fmla="*/ 54 h 81"/>
              <a:gd name="T88" fmla="*/ 38 w 84"/>
              <a:gd name="T89" fmla="*/ 54 h 81"/>
              <a:gd name="T90" fmla="*/ 34 w 84"/>
              <a:gd name="T91" fmla="*/ 58 h 81"/>
              <a:gd name="T92" fmla="*/ 23 w 84"/>
              <a:gd name="T93" fmla="*/ 58 h 81"/>
              <a:gd name="T94" fmla="*/ 50 w 84"/>
              <a:gd name="T95" fmla="*/ 51 h 81"/>
              <a:gd name="T96" fmla="*/ 57 w 84"/>
              <a:gd name="T97" fmla="*/ 58 h 81"/>
              <a:gd name="T98" fmla="*/ 46 w 84"/>
              <a:gd name="T99" fmla="*/ 58 h 81"/>
              <a:gd name="T100" fmla="*/ 46 w 84"/>
              <a:gd name="T101" fmla="*/ 54 h 81"/>
              <a:gd name="T102" fmla="*/ 46 w 84"/>
              <a:gd name="T103" fmla="*/ 5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4" h="81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lnTo>
                  <a:pt x="27" y="0"/>
                </a:lnTo>
                <a:lnTo>
                  <a:pt x="27" y="0"/>
                </a:lnTo>
                <a:lnTo>
                  <a:pt x="19" y="0"/>
                </a:lnTo>
                <a:lnTo>
                  <a:pt x="19" y="0"/>
                </a:lnTo>
                <a:lnTo>
                  <a:pt x="19" y="8"/>
                </a:lnTo>
                <a:lnTo>
                  <a:pt x="3" y="8"/>
                </a:lnTo>
                <a:lnTo>
                  <a:pt x="3" y="16"/>
                </a:lnTo>
                <a:lnTo>
                  <a:pt x="19" y="16"/>
                </a:lnTo>
                <a:lnTo>
                  <a:pt x="19" y="39"/>
                </a:lnTo>
                <a:lnTo>
                  <a:pt x="0" y="39"/>
                </a:lnTo>
                <a:lnTo>
                  <a:pt x="0" y="51"/>
                </a:lnTo>
                <a:lnTo>
                  <a:pt x="23" y="51"/>
                </a:lnTo>
                <a:lnTo>
                  <a:pt x="23" y="51"/>
                </a:lnTo>
                <a:lnTo>
                  <a:pt x="11" y="58"/>
                </a:lnTo>
                <a:lnTo>
                  <a:pt x="0" y="62"/>
                </a:lnTo>
                <a:lnTo>
                  <a:pt x="0" y="62"/>
                </a:lnTo>
                <a:lnTo>
                  <a:pt x="7" y="70"/>
                </a:lnTo>
                <a:lnTo>
                  <a:pt x="7" y="70"/>
                </a:lnTo>
                <a:lnTo>
                  <a:pt x="23" y="62"/>
                </a:lnTo>
                <a:lnTo>
                  <a:pt x="23" y="70"/>
                </a:lnTo>
                <a:lnTo>
                  <a:pt x="34" y="70"/>
                </a:lnTo>
                <a:lnTo>
                  <a:pt x="34" y="74"/>
                </a:lnTo>
                <a:lnTo>
                  <a:pt x="7" y="74"/>
                </a:lnTo>
                <a:lnTo>
                  <a:pt x="7" y="81"/>
                </a:lnTo>
                <a:lnTo>
                  <a:pt x="77" y="81"/>
                </a:lnTo>
                <a:lnTo>
                  <a:pt x="77" y="74"/>
                </a:lnTo>
                <a:lnTo>
                  <a:pt x="46" y="74"/>
                </a:lnTo>
                <a:lnTo>
                  <a:pt x="46" y="70"/>
                </a:lnTo>
                <a:lnTo>
                  <a:pt x="61" y="70"/>
                </a:lnTo>
                <a:lnTo>
                  <a:pt x="61" y="62"/>
                </a:lnTo>
                <a:lnTo>
                  <a:pt x="61" y="62"/>
                </a:lnTo>
                <a:lnTo>
                  <a:pt x="77" y="70"/>
                </a:lnTo>
                <a:lnTo>
                  <a:pt x="77" y="70"/>
                </a:lnTo>
                <a:lnTo>
                  <a:pt x="84" y="62"/>
                </a:lnTo>
                <a:lnTo>
                  <a:pt x="80" y="62"/>
                </a:lnTo>
                <a:lnTo>
                  <a:pt x="80" y="62"/>
                </a:lnTo>
                <a:lnTo>
                  <a:pt x="69" y="54"/>
                </a:lnTo>
                <a:lnTo>
                  <a:pt x="61" y="51"/>
                </a:lnTo>
                <a:lnTo>
                  <a:pt x="80" y="51"/>
                </a:lnTo>
                <a:lnTo>
                  <a:pt x="80" y="39"/>
                </a:lnTo>
                <a:lnTo>
                  <a:pt x="65" y="39"/>
                </a:lnTo>
                <a:lnTo>
                  <a:pt x="65" y="16"/>
                </a:lnTo>
                <a:lnTo>
                  <a:pt x="77" y="16"/>
                </a:lnTo>
                <a:lnTo>
                  <a:pt x="77" y="8"/>
                </a:lnTo>
                <a:lnTo>
                  <a:pt x="65" y="8"/>
                </a:lnTo>
                <a:lnTo>
                  <a:pt x="65" y="4"/>
                </a:lnTo>
                <a:lnTo>
                  <a:pt x="65" y="4"/>
                </a:lnTo>
                <a:lnTo>
                  <a:pt x="65" y="0"/>
                </a:lnTo>
                <a:lnTo>
                  <a:pt x="65" y="0"/>
                </a:lnTo>
                <a:lnTo>
                  <a:pt x="65" y="0"/>
                </a:lnTo>
                <a:lnTo>
                  <a:pt x="65" y="0"/>
                </a:lnTo>
                <a:lnTo>
                  <a:pt x="61" y="0"/>
                </a:lnTo>
                <a:lnTo>
                  <a:pt x="61" y="0"/>
                </a:lnTo>
                <a:lnTo>
                  <a:pt x="57" y="0"/>
                </a:lnTo>
                <a:lnTo>
                  <a:pt x="53" y="0"/>
                </a:lnTo>
                <a:lnTo>
                  <a:pt x="53" y="8"/>
                </a:lnTo>
                <a:lnTo>
                  <a:pt x="30" y="8"/>
                </a:lnTo>
                <a:lnTo>
                  <a:pt x="30" y="4"/>
                </a:lnTo>
                <a:lnTo>
                  <a:pt x="30" y="4"/>
                </a:lnTo>
                <a:lnTo>
                  <a:pt x="30" y="4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close/>
                <a:moveTo>
                  <a:pt x="53" y="16"/>
                </a:moveTo>
                <a:lnTo>
                  <a:pt x="53" y="20"/>
                </a:lnTo>
                <a:lnTo>
                  <a:pt x="30" y="20"/>
                </a:lnTo>
                <a:lnTo>
                  <a:pt x="30" y="16"/>
                </a:lnTo>
                <a:lnTo>
                  <a:pt x="53" y="16"/>
                </a:lnTo>
                <a:lnTo>
                  <a:pt x="53" y="16"/>
                </a:lnTo>
                <a:close/>
                <a:moveTo>
                  <a:pt x="53" y="27"/>
                </a:moveTo>
                <a:lnTo>
                  <a:pt x="53" y="31"/>
                </a:lnTo>
                <a:lnTo>
                  <a:pt x="30" y="31"/>
                </a:lnTo>
                <a:lnTo>
                  <a:pt x="30" y="27"/>
                </a:lnTo>
                <a:lnTo>
                  <a:pt x="53" y="27"/>
                </a:lnTo>
                <a:lnTo>
                  <a:pt x="53" y="27"/>
                </a:lnTo>
                <a:close/>
                <a:moveTo>
                  <a:pt x="53" y="35"/>
                </a:moveTo>
                <a:lnTo>
                  <a:pt x="53" y="39"/>
                </a:lnTo>
                <a:lnTo>
                  <a:pt x="30" y="39"/>
                </a:lnTo>
                <a:lnTo>
                  <a:pt x="30" y="35"/>
                </a:lnTo>
                <a:lnTo>
                  <a:pt x="53" y="35"/>
                </a:lnTo>
                <a:lnTo>
                  <a:pt x="53" y="35"/>
                </a:lnTo>
                <a:close/>
                <a:moveTo>
                  <a:pt x="46" y="54"/>
                </a:moveTo>
                <a:lnTo>
                  <a:pt x="46" y="54"/>
                </a:lnTo>
                <a:lnTo>
                  <a:pt x="46" y="54"/>
                </a:lnTo>
                <a:lnTo>
                  <a:pt x="46" y="54"/>
                </a:lnTo>
                <a:lnTo>
                  <a:pt x="38" y="54"/>
                </a:lnTo>
                <a:lnTo>
                  <a:pt x="34" y="54"/>
                </a:lnTo>
                <a:lnTo>
                  <a:pt x="34" y="58"/>
                </a:lnTo>
                <a:lnTo>
                  <a:pt x="23" y="58"/>
                </a:lnTo>
                <a:lnTo>
                  <a:pt x="23" y="58"/>
                </a:lnTo>
                <a:lnTo>
                  <a:pt x="34" y="51"/>
                </a:lnTo>
                <a:lnTo>
                  <a:pt x="50" y="51"/>
                </a:lnTo>
                <a:lnTo>
                  <a:pt x="50" y="51"/>
                </a:lnTo>
                <a:lnTo>
                  <a:pt x="57" y="58"/>
                </a:lnTo>
                <a:lnTo>
                  <a:pt x="46" y="58"/>
                </a:lnTo>
                <a:lnTo>
                  <a:pt x="46" y="58"/>
                </a:lnTo>
                <a:lnTo>
                  <a:pt x="46" y="58"/>
                </a:lnTo>
                <a:lnTo>
                  <a:pt x="46" y="54"/>
                </a:lnTo>
                <a:lnTo>
                  <a:pt x="46" y="54"/>
                </a:lnTo>
                <a:lnTo>
                  <a:pt x="46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10644188" y="225425"/>
            <a:ext cx="134938" cy="134938"/>
          </a:xfrm>
          <a:custGeom>
            <a:avLst/>
            <a:gdLst>
              <a:gd name="T0" fmla="*/ 54 w 85"/>
              <a:gd name="T1" fmla="*/ 4 h 85"/>
              <a:gd name="T2" fmla="*/ 42 w 85"/>
              <a:gd name="T3" fmla="*/ 0 h 85"/>
              <a:gd name="T4" fmla="*/ 39 w 85"/>
              <a:gd name="T5" fmla="*/ 27 h 85"/>
              <a:gd name="T6" fmla="*/ 42 w 85"/>
              <a:gd name="T7" fmla="*/ 20 h 85"/>
              <a:gd name="T8" fmla="*/ 27 w 85"/>
              <a:gd name="T9" fmla="*/ 31 h 85"/>
              <a:gd name="T10" fmla="*/ 31 w 85"/>
              <a:gd name="T11" fmla="*/ 39 h 85"/>
              <a:gd name="T12" fmla="*/ 39 w 85"/>
              <a:gd name="T13" fmla="*/ 39 h 85"/>
              <a:gd name="T14" fmla="*/ 50 w 85"/>
              <a:gd name="T15" fmla="*/ 51 h 85"/>
              <a:gd name="T16" fmla="*/ 46 w 85"/>
              <a:gd name="T17" fmla="*/ 47 h 85"/>
              <a:gd name="T18" fmla="*/ 35 w 85"/>
              <a:gd name="T19" fmla="*/ 43 h 85"/>
              <a:gd name="T20" fmla="*/ 35 w 85"/>
              <a:gd name="T21" fmla="*/ 66 h 85"/>
              <a:gd name="T22" fmla="*/ 39 w 85"/>
              <a:gd name="T23" fmla="*/ 70 h 85"/>
              <a:gd name="T24" fmla="*/ 27 w 85"/>
              <a:gd name="T25" fmla="*/ 74 h 85"/>
              <a:gd name="T26" fmla="*/ 81 w 85"/>
              <a:gd name="T27" fmla="*/ 74 h 85"/>
              <a:gd name="T28" fmla="*/ 77 w 85"/>
              <a:gd name="T29" fmla="*/ 70 h 85"/>
              <a:gd name="T30" fmla="*/ 62 w 85"/>
              <a:gd name="T31" fmla="*/ 58 h 85"/>
              <a:gd name="T32" fmla="*/ 62 w 85"/>
              <a:gd name="T33" fmla="*/ 51 h 85"/>
              <a:gd name="T34" fmla="*/ 73 w 85"/>
              <a:gd name="T35" fmla="*/ 39 h 85"/>
              <a:gd name="T36" fmla="*/ 73 w 85"/>
              <a:gd name="T37" fmla="*/ 39 h 85"/>
              <a:gd name="T38" fmla="*/ 81 w 85"/>
              <a:gd name="T39" fmla="*/ 39 h 85"/>
              <a:gd name="T40" fmla="*/ 81 w 85"/>
              <a:gd name="T41" fmla="*/ 31 h 85"/>
              <a:gd name="T42" fmla="*/ 65 w 85"/>
              <a:gd name="T43" fmla="*/ 24 h 85"/>
              <a:gd name="T44" fmla="*/ 50 w 85"/>
              <a:gd name="T45" fmla="*/ 8 h 85"/>
              <a:gd name="T46" fmla="*/ 54 w 85"/>
              <a:gd name="T47" fmla="*/ 4 h 85"/>
              <a:gd name="T48" fmla="*/ 12 w 85"/>
              <a:gd name="T49" fmla="*/ 85 h 85"/>
              <a:gd name="T50" fmla="*/ 15 w 85"/>
              <a:gd name="T51" fmla="*/ 66 h 85"/>
              <a:gd name="T52" fmla="*/ 23 w 85"/>
              <a:gd name="T53" fmla="*/ 62 h 85"/>
              <a:gd name="T54" fmla="*/ 27 w 85"/>
              <a:gd name="T55" fmla="*/ 54 h 85"/>
              <a:gd name="T56" fmla="*/ 23 w 85"/>
              <a:gd name="T57" fmla="*/ 31 h 85"/>
              <a:gd name="T58" fmla="*/ 0 w 85"/>
              <a:gd name="T59" fmla="*/ 4 h 85"/>
              <a:gd name="T60" fmla="*/ 19 w 85"/>
              <a:gd name="T61" fmla="*/ 12 h 85"/>
              <a:gd name="T62" fmla="*/ 12 w 85"/>
              <a:gd name="T63" fmla="*/ 35 h 85"/>
              <a:gd name="T64" fmla="*/ 15 w 85"/>
              <a:gd name="T65" fmla="*/ 54 h 85"/>
              <a:gd name="T66" fmla="*/ 19 w 85"/>
              <a:gd name="T67" fmla="*/ 12 h 85"/>
              <a:gd name="T68" fmla="*/ 54 w 85"/>
              <a:gd name="T69" fmla="*/ 20 h 85"/>
              <a:gd name="T70" fmla="*/ 50 w 85"/>
              <a:gd name="T71" fmla="*/ 16 h 85"/>
              <a:gd name="T72" fmla="*/ 62 w 85"/>
              <a:gd name="T73" fmla="*/ 16 h 85"/>
              <a:gd name="T74" fmla="*/ 54 w 85"/>
              <a:gd name="T75" fmla="*/ 20 h 85"/>
              <a:gd name="T76" fmla="*/ 50 w 85"/>
              <a:gd name="T77" fmla="*/ 35 h 85"/>
              <a:gd name="T78" fmla="*/ 65 w 85"/>
              <a:gd name="T79" fmla="*/ 35 h 85"/>
              <a:gd name="T80" fmla="*/ 46 w 85"/>
              <a:gd name="T81" fmla="*/ 35 h 85"/>
              <a:gd name="T82" fmla="*/ 39 w 85"/>
              <a:gd name="T83" fmla="*/ 58 h 85"/>
              <a:gd name="T84" fmla="*/ 39 w 85"/>
              <a:gd name="T85" fmla="*/ 62 h 85"/>
              <a:gd name="T86" fmla="*/ 39 w 85"/>
              <a:gd name="T87" fmla="*/ 58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5" h="85">
                <a:moveTo>
                  <a:pt x="54" y="4"/>
                </a:moveTo>
                <a:lnTo>
                  <a:pt x="54" y="4"/>
                </a:lnTo>
                <a:lnTo>
                  <a:pt x="54" y="4"/>
                </a:lnTo>
                <a:lnTo>
                  <a:pt x="54" y="4"/>
                </a:lnTo>
                <a:lnTo>
                  <a:pt x="42" y="0"/>
                </a:lnTo>
                <a:lnTo>
                  <a:pt x="42" y="0"/>
                </a:lnTo>
                <a:lnTo>
                  <a:pt x="31" y="24"/>
                </a:lnTo>
                <a:lnTo>
                  <a:pt x="31" y="24"/>
                </a:lnTo>
                <a:lnTo>
                  <a:pt x="39" y="27"/>
                </a:lnTo>
                <a:lnTo>
                  <a:pt x="39" y="27"/>
                </a:lnTo>
                <a:lnTo>
                  <a:pt x="42" y="20"/>
                </a:lnTo>
                <a:lnTo>
                  <a:pt x="42" y="20"/>
                </a:lnTo>
                <a:lnTo>
                  <a:pt x="46" y="27"/>
                </a:lnTo>
                <a:lnTo>
                  <a:pt x="46" y="27"/>
                </a:lnTo>
                <a:lnTo>
                  <a:pt x="27" y="31"/>
                </a:lnTo>
                <a:lnTo>
                  <a:pt x="27" y="31"/>
                </a:lnTo>
                <a:lnTo>
                  <a:pt x="31" y="39"/>
                </a:lnTo>
                <a:lnTo>
                  <a:pt x="31" y="39"/>
                </a:lnTo>
                <a:lnTo>
                  <a:pt x="31" y="43"/>
                </a:lnTo>
                <a:lnTo>
                  <a:pt x="31" y="43"/>
                </a:lnTo>
                <a:lnTo>
                  <a:pt x="39" y="39"/>
                </a:lnTo>
                <a:lnTo>
                  <a:pt x="39" y="43"/>
                </a:lnTo>
                <a:lnTo>
                  <a:pt x="50" y="43"/>
                </a:lnTo>
                <a:lnTo>
                  <a:pt x="50" y="51"/>
                </a:lnTo>
                <a:lnTo>
                  <a:pt x="42" y="51"/>
                </a:lnTo>
                <a:lnTo>
                  <a:pt x="42" y="51"/>
                </a:lnTo>
                <a:lnTo>
                  <a:pt x="46" y="47"/>
                </a:lnTo>
                <a:lnTo>
                  <a:pt x="46" y="47"/>
                </a:lnTo>
                <a:lnTo>
                  <a:pt x="35" y="43"/>
                </a:lnTo>
                <a:lnTo>
                  <a:pt x="35" y="43"/>
                </a:lnTo>
                <a:lnTo>
                  <a:pt x="27" y="62"/>
                </a:lnTo>
                <a:lnTo>
                  <a:pt x="27" y="62"/>
                </a:lnTo>
                <a:lnTo>
                  <a:pt x="35" y="66"/>
                </a:lnTo>
                <a:lnTo>
                  <a:pt x="35" y="66"/>
                </a:lnTo>
                <a:lnTo>
                  <a:pt x="39" y="62"/>
                </a:lnTo>
                <a:lnTo>
                  <a:pt x="39" y="70"/>
                </a:lnTo>
                <a:lnTo>
                  <a:pt x="50" y="70"/>
                </a:lnTo>
                <a:lnTo>
                  <a:pt x="50" y="74"/>
                </a:lnTo>
                <a:lnTo>
                  <a:pt x="27" y="74"/>
                </a:lnTo>
                <a:lnTo>
                  <a:pt x="27" y="81"/>
                </a:lnTo>
                <a:lnTo>
                  <a:pt x="81" y="81"/>
                </a:lnTo>
                <a:lnTo>
                  <a:pt x="81" y="74"/>
                </a:lnTo>
                <a:lnTo>
                  <a:pt x="62" y="74"/>
                </a:lnTo>
                <a:lnTo>
                  <a:pt x="62" y="70"/>
                </a:lnTo>
                <a:lnTo>
                  <a:pt x="77" y="70"/>
                </a:lnTo>
                <a:lnTo>
                  <a:pt x="77" y="62"/>
                </a:lnTo>
                <a:lnTo>
                  <a:pt x="62" y="62"/>
                </a:lnTo>
                <a:lnTo>
                  <a:pt x="62" y="58"/>
                </a:lnTo>
                <a:lnTo>
                  <a:pt x="81" y="58"/>
                </a:lnTo>
                <a:lnTo>
                  <a:pt x="81" y="51"/>
                </a:lnTo>
                <a:lnTo>
                  <a:pt x="62" y="51"/>
                </a:lnTo>
                <a:lnTo>
                  <a:pt x="62" y="43"/>
                </a:lnTo>
                <a:lnTo>
                  <a:pt x="73" y="43"/>
                </a:lnTo>
                <a:lnTo>
                  <a:pt x="73" y="39"/>
                </a:lnTo>
                <a:lnTo>
                  <a:pt x="73" y="39"/>
                </a:lnTo>
                <a:lnTo>
                  <a:pt x="73" y="39"/>
                </a:lnTo>
                <a:lnTo>
                  <a:pt x="73" y="39"/>
                </a:lnTo>
                <a:lnTo>
                  <a:pt x="81" y="39"/>
                </a:lnTo>
                <a:lnTo>
                  <a:pt x="81" y="39"/>
                </a:lnTo>
                <a:lnTo>
                  <a:pt x="81" y="39"/>
                </a:lnTo>
                <a:lnTo>
                  <a:pt x="85" y="31"/>
                </a:lnTo>
                <a:lnTo>
                  <a:pt x="85" y="31"/>
                </a:lnTo>
                <a:lnTo>
                  <a:pt x="81" y="31"/>
                </a:lnTo>
                <a:lnTo>
                  <a:pt x="81" y="31"/>
                </a:lnTo>
                <a:lnTo>
                  <a:pt x="65" y="24"/>
                </a:lnTo>
                <a:lnTo>
                  <a:pt x="65" y="24"/>
                </a:lnTo>
                <a:lnTo>
                  <a:pt x="81" y="8"/>
                </a:lnTo>
                <a:lnTo>
                  <a:pt x="50" y="8"/>
                </a:lnTo>
                <a:lnTo>
                  <a:pt x="50" y="8"/>
                </a:lnTo>
                <a:lnTo>
                  <a:pt x="50" y="8"/>
                </a:lnTo>
                <a:lnTo>
                  <a:pt x="54" y="4"/>
                </a:lnTo>
                <a:lnTo>
                  <a:pt x="54" y="4"/>
                </a:lnTo>
                <a:lnTo>
                  <a:pt x="54" y="4"/>
                </a:lnTo>
                <a:close/>
                <a:moveTo>
                  <a:pt x="0" y="85"/>
                </a:moveTo>
                <a:lnTo>
                  <a:pt x="12" y="85"/>
                </a:lnTo>
                <a:lnTo>
                  <a:pt x="12" y="58"/>
                </a:lnTo>
                <a:lnTo>
                  <a:pt x="12" y="58"/>
                </a:lnTo>
                <a:lnTo>
                  <a:pt x="15" y="66"/>
                </a:lnTo>
                <a:lnTo>
                  <a:pt x="15" y="66"/>
                </a:lnTo>
                <a:lnTo>
                  <a:pt x="23" y="62"/>
                </a:lnTo>
                <a:lnTo>
                  <a:pt x="23" y="62"/>
                </a:lnTo>
                <a:lnTo>
                  <a:pt x="27" y="58"/>
                </a:lnTo>
                <a:lnTo>
                  <a:pt x="27" y="54"/>
                </a:lnTo>
                <a:lnTo>
                  <a:pt x="27" y="54"/>
                </a:lnTo>
                <a:lnTo>
                  <a:pt x="23" y="35"/>
                </a:lnTo>
                <a:lnTo>
                  <a:pt x="23" y="31"/>
                </a:lnTo>
                <a:lnTo>
                  <a:pt x="23" y="31"/>
                </a:lnTo>
                <a:lnTo>
                  <a:pt x="31" y="4"/>
                </a:lnTo>
                <a:lnTo>
                  <a:pt x="0" y="4"/>
                </a:lnTo>
                <a:lnTo>
                  <a:pt x="0" y="4"/>
                </a:lnTo>
                <a:lnTo>
                  <a:pt x="0" y="85"/>
                </a:lnTo>
                <a:lnTo>
                  <a:pt x="0" y="85"/>
                </a:lnTo>
                <a:close/>
                <a:moveTo>
                  <a:pt x="19" y="12"/>
                </a:moveTo>
                <a:lnTo>
                  <a:pt x="19" y="12"/>
                </a:lnTo>
                <a:lnTo>
                  <a:pt x="12" y="35"/>
                </a:lnTo>
                <a:lnTo>
                  <a:pt x="12" y="35"/>
                </a:lnTo>
                <a:lnTo>
                  <a:pt x="19" y="47"/>
                </a:lnTo>
                <a:lnTo>
                  <a:pt x="19" y="47"/>
                </a:lnTo>
                <a:lnTo>
                  <a:pt x="15" y="54"/>
                </a:lnTo>
                <a:lnTo>
                  <a:pt x="12" y="54"/>
                </a:lnTo>
                <a:lnTo>
                  <a:pt x="12" y="12"/>
                </a:lnTo>
                <a:lnTo>
                  <a:pt x="19" y="12"/>
                </a:lnTo>
                <a:lnTo>
                  <a:pt x="19" y="12"/>
                </a:lnTo>
                <a:lnTo>
                  <a:pt x="19" y="12"/>
                </a:lnTo>
                <a:close/>
                <a:moveTo>
                  <a:pt x="54" y="20"/>
                </a:moveTo>
                <a:lnTo>
                  <a:pt x="54" y="20"/>
                </a:lnTo>
                <a:lnTo>
                  <a:pt x="50" y="16"/>
                </a:lnTo>
                <a:lnTo>
                  <a:pt x="50" y="16"/>
                </a:lnTo>
                <a:lnTo>
                  <a:pt x="50" y="16"/>
                </a:lnTo>
                <a:lnTo>
                  <a:pt x="62" y="16"/>
                </a:lnTo>
                <a:lnTo>
                  <a:pt x="62" y="16"/>
                </a:lnTo>
                <a:lnTo>
                  <a:pt x="54" y="20"/>
                </a:lnTo>
                <a:lnTo>
                  <a:pt x="54" y="20"/>
                </a:lnTo>
                <a:lnTo>
                  <a:pt x="54" y="20"/>
                </a:lnTo>
                <a:close/>
                <a:moveTo>
                  <a:pt x="46" y="35"/>
                </a:moveTo>
                <a:lnTo>
                  <a:pt x="50" y="35"/>
                </a:lnTo>
                <a:lnTo>
                  <a:pt x="50" y="35"/>
                </a:lnTo>
                <a:lnTo>
                  <a:pt x="58" y="31"/>
                </a:lnTo>
                <a:lnTo>
                  <a:pt x="58" y="31"/>
                </a:lnTo>
                <a:lnTo>
                  <a:pt x="65" y="35"/>
                </a:lnTo>
                <a:lnTo>
                  <a:pt x="46" y="35"/>
                </a:lnTo>
                <a:lnTo>
                  <a:pt x="46" y="35"/>
                </a:lnTo>
                <a:lnTo>
                  <a:pt x="46" y="35"/>
                </a:lnTo>
                <a:close/>
                <a:moveTo>
                  <a:pt x="39" y="58"/>
                </a:moveTo>
                <a:lnTo>
                  <a:pt x="39" y="58"/>
                </a:lnTo>
                <a:lnTo>
                  <a:pt x="39" y="58"/>
                </a:lnTo>
                <a:lnTo>
                  <a:pt x="50" y="58"/>
                </a:lnTo>
                <a:lnTo>
                  <a:pt x="50" y="62"/>
                </a:lnTo>
                <a:lnTo>
                  <a:pt x="39" y="62"/>
                </a:lnTo>
                <a:lnTo>
                  <a:pt x="39" y="62"/>
                </a:lnTo>
                <a:lnTo>
                  <a:pt x="39" y="58"/>
                </a:lnTo>
                <a:lnTo>
                  <a:pt x="39" y="58"/>
                </a:lnTo>
                <a:lnTo>
                  <a:pt x="39" y="5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10790238" y="225425"/>
            <a:ext cx="128588" cy="128588"/>
          </a:xfrm>
          <a:custGeom>
            <a:avLst/>
            <a:gdLst>
              <a:gd name="T0" fmla="*/ 50 w 81"/>
              <a:gd name="T1" fmla="*/ 12 h 81"/>
              <a:gd name="T2" fmla="*/ 50 w 81"/>
              <a:gd name="T3" fmla="*/ 12 h 81"/>
              <a:gd name="T4" fmla="*/ 50 w 81"/>
              <a:gd name="T5" fmla="*/ 8 h 81"/>
              <a:gd name="T6" fmla="*/ 50 w 81"/>
              <a:gd name="T7" fmla="*/ 8 h 81"/>
              <a:gd name="T8" fmla="*/ 47 w 81"/>
              <a:gd name="T9" fmla="*/ 0 h 81"/>
              <a:gd name="T10" fmla="*/ 47 w 81"/>
              <a:gd name="T11" fmla="*/ 0 h 81"/>
              <a:gd name="T12" fmla="*/ 39 w 81"/>
              <a:gd name="T13" fmla="*/ 0 h 81"/>
              <a:gd name="T14" fmla="*/ 39 w 81"/>
              <a:gd name="T15" fmla="*/ 0 h 81"/>
              <a:gd name="T16" fmla="*/ 31 w 81"/>
              <a:gd name="T17" fmla="*/ 0 h 81"/>
              <a:gd name="T18" fmla="*/ 31 w 81"/>
              <a:gd name="T19" fmla="*/ 0 h 81"/>
              <a:gd name="T20" fmla="*/ 35 w 81"/>
              <a:gd name="T21" fmla="*/ 12 h 81"/>
              <a:gd name="T22" fmla="*/ 0 w 81"/>
              <a:gd name="T23" fmla="*/ 12 h 81"/>
              <a:gd name="T24" fmla="*/ 0 w 81"/>
              <a:gd name="T25" fmla="*/ 24 h 81"/>
              <a:gd name="T26" fmla="*/ 35 w 81"/>
              <a:gd name="T27" fmla="*/ 24 h 81"/>
              <a:gd name="T28" fmla="*/ 35 w 81"/>
              <a:gd name="T29" fmla="*/ 35 h 81"/>
              <a:gd name="T30" fmla="*/ 12 w 81"/>
              <a:gd name="T31" fmla="*/ 35 h 81"/>
              <a:gd name="T32" fmla="*/ 12 w 81"/>
              <a:gd name="T33" fmla="*/ 74 h 81"/>
              <a:gd name="T34" fmla="*/ 24 w 81"/>
              <a:gd name="T35" fmla="*/ 74 h 81"/>
              <a:gd name="T36" fmla="*/ 24 w 81"/>
              <a:gd name="T37" fmla="*/ 43 h 81"/>
              <a:gd name="T38" fmla="*/ 35 w 81"/>
              <a:gd name="T39" fmla="*/ 43 h 81"/>
              <a:gd name="T40" fmla="*/ 35 w 81"/>
              <a:gd name="T41" fmla="*/ 81 h 81"/>
              <a:gd name="T42" fmla="*/ 47 w 81"/>
              <a:gd name="T43" fmla="*/ 81 h 81"/>
              <a:gd name="T44" fmla="*/ 47 w 81"/>
              <a:gd name="T45" fmla="*/ 43 h 81"/>
              <a:gd name="T46" fmla="*/ 62 w 81"/>
              <a:gd name="T47" fmla="*/ 43 h 81"/>
              <a:gd name="T48" fmla="*/ 62 w 81"/>
              <a:gd name="T49" fmla="*/ 62 h 81"/>
              <a:gd name="T50" fmla="*/ 62 w 81"/>
              <a:gd name="T51" fmla="*/ 62 h 81"/>
              <a:gd name="T52" fmla="*/ 58 w 81"/>
              <a:gd name="T53" fmla="*/ 66 h 81"/>
              <a:gd name="T54" fmla="*/ 50 w 81"/>
              <a:gd name="T55" fmla="*/ 66 h 81"/>
              <a:gd name="T56" fmla="*/ 50 w 81"/>
              <a:gd name="T57" fmla="*/ 66 h 81"/>
              <a:gd name="T58" fmla="*/ 54 w 81"/>
              <a:gd name="T59" fmla="*/ 77 h 81"/>
              <a:gd name="T60" fmla="*/ 54 w 81"/>
              <a:gd name="T61" fmla="*/ 77 h 81"/>
              <a:gd name="T62" fmla="*/ 70 w 81"/>
              <a:gd name="T63" fmla="*/ 74 h 81"/>
              <a:gd name="T64" fmla="*/ 74 w 81"/>
              <a:gd name="T65" fmla="*/ 70 h 81"/>
              <a:gd name="T66" fmla="*/ 74 w 81"/>
              <a:gd name="T67" fmla="*/ 66 h 81"/>
              <a:gd name="T68" fmla="*/ 74 w 81"/>
              <a:gd name="T69" fmla="*/ 35 h 81"/>
              <a:gd name="T70" fmla="*/ 47 w 81"/>
              <a:gd name="T71" fmla="*/ 35 h 81"/>
              <a:gd name="T72" fmla="*/ 47 w 81"/>
              <a:gd name="T73" fmla="*/ 24 h 81"/>
              <a:gd name="T74" fmla="*/ 81 w 81"/>
              <a:gd name="T75" fmla="*/ 24 h 81"/>
              <a:gd name="T76" fmla="*/ 81 w 81"/>
              <a:gd name="T77" fmla="*/ 12 h 81"/>
              <a:gd name="T78" fmla="*/ 43 w 81"/>
              <a:gd name="T79" fmla="*/ 12 h 81"/>
              <a:gd name="T80" fmla="*/ 43 w 81"/>
              <a:gd name="T81" fmla="*/ 12 h 81"/>
              <a:gd name="T82" fmla="*/ 50 w 81"/>
              <a:gd name="T83" fmla="*/ 12 h 81"/>
              <a:gd name="T84" fmla="*/ 50 w 81"/>
              <a:gd name="T85" fmla="*/ 12 h 81"/>
              <a:gd name="T86" fmla="*/ 50 w 81"/>
              <a:gd name="T87" fmla="*/ 1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81">
                <a:moveTo>
                  <a:pt x="50" y="12"/>
                </a:moveTo>
                <a:lnTo>
                  <a:pt x="50" y="12"/>
                </a:lnTo>
                <a:lnTo>
                  <a:pt x="50" y="8"/>
                </a:lnTo>
                <a:lnTo>
                  <a:pt x="50" y="8"/>
                </a:lnTo>
                <a:lnTo>
                  <a:pt x="47" y="0"/>
                </a:lnTo>
                <a:lnTo>
                  <a:pt x="47" y="0"/>
                </a:lnTo>
                <a:lnTo>
                  <a:pt x="39" y="0"/>
                </a:lnTo>
                <a:lnTo>
                  <a:pt x="39" y="0"/>
                </a:lnTo>
                <a:lnTo>
                  <a:pt x="31" y="0"/>
                </a:lnTo>
                <a:lnTo>
                  <a:pt x="31" y="0"/>
                </a:lnTo>
                <a:lnTo>
                  <a:pt x="35" y="12"/>
                </a:lnTo>
                <a:lnTo>
                  <a:pt x="0" y="12"/>
                </a:lnTo>
                <a:lnTo>
                  <a:pt x="0" y="24"/>
                </a:lnTo>
                <a:lnTo>
                  <a:pt x="35" y="24"/>
                </a:lnTo>
                <a:lnTo>
                  <a:pt x="35" y="35"/>
                </a:lnTo>
                <a:lnTo>
                  <a:pt x="12" y="35"/>
                </a:lnTo>
                <a:lnTo>
                  <a:pt x="12" y="74"/>
                </a:lnTo>
                <a:lnTo>
                  <a:pt x="24" y="74"/>
                </a:lnTo>
                <a:lnTo>
                  <a:pt x="24" y="43"/>
                </a:lnTo>
                <a:lnTo>
                  <a:pt x="35" y="43"/>
                </a:lnTo>
                <a:lnTo>
                  <a:pt x="35" y="81"/>
                </a:lnTo>
                <a:lnTo>
                  <a:pt x="47" y="81"/>
                </a:lnTo>
                <a:lnTo>
                  <a:pt x="47" y="43"/>
                </a:lnTo>
                <a:lnTo>
                  <a:pt x="62" y="43"/>
                </a:lnTo>
                <a:lnTo>
                  <a:pt x="62" y="62"/>
                </a:lnTo>
                <a:lnTo>
                  <a:pt x="62" y="62"/>
                </a:lnTo>
                <a:lnTo>
                  <a:pt x="58" y="66"/>
                </a:lnTo>
                <a:lnTo>
                  <a:pt x="50" y="66"/>
                </a:lnTo>
                <a:lnTo>
                  <a:pt x="50" y="66"/>
                </a:lnTo>
                <a:lnTo>
                  <a:pt x="54" y="77"/>
                </a:lnTo>
                <a:lnTo>
                  <a:pt x="54" y="77"/>
                </a:lnTo>
                <a:lnTo>
                  <a:pt x="70" y="74"/>
                </a:lnTo>
                <a:lnTo>
                  <a:pt x="74" y="70"/>
                </a:lnTo>
                <a:lnTo>
                  <a:pt x="74" y="66"/>
                </a:lnTo>
                <a:lnTo>
                  <a:pt x="74" y="35"/>
                </a:lnTo>
                <a:lnTo>
                  <a:pt x="47" y="35"/>
                </a:lnTo>
                <a:lnTo>
                  <a:pt x="47" y="24"/>
                </a:lnTo>
                <a:lnTo>
                  <a:pt x="81" y="24"/>
                </a:lnTo>
                <a:lnTo>
                  <a:pt x="81" y="12"/>
                </a:lnTo>
                <a:lnTo>
                  <a:pt x="43" y="12"/>
                </a:lnTo>
                <a:lnTo>
                  <a:pt x="43" y="12"/>
                </a:lnTo>
                <a:lnTo>
                  <a:pt x="50" y="12"/>
                </a:lnTo>
                <a:lnTo>
                  <a:pt x="50" y="12"/>
                </a:lnTo>
                <a:lnTo>
                  <a:pt x="50" y="1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9848850" y="5048250"/>
            <a:ext cx="38100" cy="42863"/>
          </a:xfrm>
          <a:custGeom>
            <a:avLst/>
            <a:gdLst>
              <a:gd name="T0" fmla="*/ 24 w 24"/>
              <a:gd name="T1" fmla="*/ 12 h 27"/>
              <a:gd name="T2" fmla="*/ 24 w 24"/>
              <a:gd name="T3" fmla="*/ 12 h 27"/>
              <a:gd name="T4" fmla="*/ 20 w 24"/>
              <a:gd name="T5" fmla="*/ 23 h 27"/>
              <a:gd name="T6" fmla="*/ 12 w 24"/>
              <a:gd name="T7" fmla="*/ 27 h 27"/>
              <a:gd name="T8" fmla="*/ 12 w 24"/>
              <a:gd name="T9" fmla="*/ 27 h 27"/>
              <a:gd name="T10" fmla="*/ 4 w 24"/>
              <a:gd name="T11" fmla="*/ 23 h 27"/>
              <a:gd name="T12" fmla="*/ 0 w 24"/>
              <a:gd name="T13" fmla="*/ 12 h 27"/>
              <a:gd name="T14" fmla="*/ 0 w 24"/>
              <a:gd name="T15" fmla="*/ 12 h 27"/>
              <a:gd name="T16" fmla="*/ 4 w 24"/>
              <a:gd name="T17" fmla="*/ 4 h 27"/>
              <a:gd name="T18" fmla="*/ 12 w 24"/>
              <a:gd name="T19" fmla="*/ 0 h 27"/>
              <a:gd name="T20" fmla="*/ 12 w 24"/>
              <a:gd name="T21" fmla="*/ 0 h 27"/>
              <a:gd name="T22" fmla="*/ 20 w 24"/>
              <a:gd name="T23" fmla="*/ 4 h 27"/>
              <a:gd name="T24" fmla="*/ 24 w 24"/>
              <a:gd name="T25" fmla="*/ 12 h 27"/>
              <a:gd name="T26" fmla="*/ 24 w 24"/>
              <a:gd name="T27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7">
                <a:moveTo>
                  <a:pt x="24" y="12"/>
                </a:moveTo>
                <a:lnTo>
                  <a:pt x="24" y="12"/>
                </a:lnTo>
                <a:lnTo>
                  <a:pt x="20" y="23"/>
                </a:lnTo>
                <a:lnTo>
                  <a:pt x="12" y="27"/>
                </a:lnTo>
                <a:lnTo>
                  <a:pt x="12" y="27"/>
                </a:lnTo>
                <a:lnTo>
                  <a:pt x="4" y="23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0" y="4"/>
                </a:lnTo>
                <a:lnTo>
                  <a:pt x="24" y="12"/>
                </a:lnTo>
                <a:lnTo>
                  <a:pt x="24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/>
          </p:cNvSpPr>
          <p:nvPr/>
        </p:nvSpPr>
        <p:spPr bwMode="auto">
          <a:xfrm>
            <a:off x="9818688" y="5024438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8 w 58"/>
              <a:gd name="T5" fmla="*/ 38 h 58"/>
              <a:gd name="T6" fmla="*/ 50 w 58"/>
              <a:gd name="T7" fmla="*/ 50 h 58"/>
              <a:gd name="T8" fmla="*/ 43 w 58"/>
              <a:gd name="T9" fmla="*/ 54 h 58"/>
              <a:gd name="T10" fmla="*/ 31 w 58"/>
              <a:gd name="T11" fmla="*/ 58 h 58"/>
              <a:gd name="T12" fmla="*/ 31 w 58"/>
              <a:gd name="T13" fmla="*/ 58 h 58"/>
              <a:gd name="T14" fmla="*/ 19 w 58"/>
              <a:gd name="T15" fmla="*/ 54 h 58"/>
              <a:gd name="T16" fmla="*/ 12 w 58"/>
              <a:gd name="T17" fmla="*/ 50 h 58"/>
              <a:gd name="T18" fmla="*/ 4 w 58"/>
              <a:gd name="T19" fmla="*/ 38 h 58"/>
              <a:gd name="T20" fmla="*/ 0 w 58"/>
              <a:gd name="T21" fmla="*/ 27 h 58"/>
              <a:gd name="T22" fmla="*/ 0 w 58"/>
              <a:gd name="T23" fmla="*/ 27 h 58"/>
              <a:gd name="T24" fmla="*/ 4 w 58"/>
              <a:gd name="T25" fmla="*/ 15 h 58"/>
              <a:gd name="T26" fmla="*/ 12 w 58"/>
              <a:gd name="T27" fmla="*/ 8 h 58"/>
              <a:gd name="T28" fmla="*/ 19 w 58"/>
              <a:gd name="T29" fmla="*/ 0 h 58"/>
              <a:gd name="T30" fmla="*/ 31 w 58"/>
              <a:gd name="T31" fmla="*/ 0 h 58"/>
              <a:gd name="T32" fmla="*/ 31 w 58"/>
              <a:gd name="T33" fmla="*/ 0 h 58"/>
              <a:gd name="T34" fmla="*/ 43 w 58"/>
              <a:gd name="T35" fmla="*/ 0 h 58"/>
              <a:gd name="T36" fmla="*/ 50 w 58"/>
              <a:gd name="T37" fmla="*/ 8 h 58"/>
              <a:gd name="T38" fmla="*/ 58 w 58"/>
              <a:gd name="T39" fmla="*/ 15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8" y="38"/>
                </a:lnTo>
                <a:lnTo>
                  <a:pt x="50" y="50"/>
                </a:lnTo>
                <a:lnTo>
                  <a:pt x="43" y="54"/>
                </a:lnTo>
                <a:lnTo>
                  <a:pt x="31" y="58"/>
                </a:lnTo>
                <a:lnTo>
                  <a:pt x="31" y="58"/>
                </a:lnTo>
                <a:lnTo>
                  <a:pt x="19" y="54"/>
                </a:lnTo>
                <a:lnTo>
                  <a:pt x="12" y="50"/>
                </a:lnTo>
                <a:lnTo>
                  <a:pt x="4" y="38"/>
                </a:lnTo>
                <a:lnTo>
                  <a:pt x="0" y="27"/>
                </a:lnTo>
                <a:lnTo>
                  <a:pt x="0" y="27"/>
                </a:lnTo>
                <a:lnTo>
                  <a:pt x="4" y="15"/>
                </a:lnTo>
                <a:lnTo>
                  <a:pt x="12" y="8"/>
                </a:lnTo>
                <a:lnTo>
                  <a:pt x="19" y="0"/>
                </a:lnTo>
                <a:lnTo>
                  <a:pt x="31" y="0"/>
                </a:lnTo>
                <a:lnTo>
                  <a:pt x="31" y="0"/>
                </a:lnTo>
                <a:lnTo>
                  <a:pt x="43" y="0"/>
                </a:lnTo>
                <a:lnTo>
                  <a:pt x="50" y="8"/>
                </a:lnTo>
                <a:lnTo>
                  <a:pt x="58" y="15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8688388" y="5245100"/>
            <a:ext cx="42863" cy="36513"/>
          </a:xfrm>
          <a:custGeom>
            <a:avLst/>
            <a:gdLst>
              <a:gd name="T0" fmla="*/ 27 w 27"/>
              <a:gd name="T1" fmla="*/ 11 h 23"/>
              <a:gd name="T2" fmla="*/ 27 w 27"/>
              <a:gd name="T3" fmla="*/ 11 h 23"/>
              <a:gd name="T4" fmla="*/ 23 w 27"/>
              <a:gd name="T5" fmla="*/ 19 h 23"/>
              <a:gd name="T6" fmla="*/ 15 w 27"/>
              <a:gd name="T7" fmla="*/ 23 h 23"/>
              <a:gd name="T8" fmla="*/ 15 w 27"/>
              <a:gd name="T9" fmla="*/ 23 h 23"/>
              <a:gd name="T10" fmla="*/ 4 w 27"/>
              <a:gd name="T11" fmla="*/ 19 h 23"/>
              <a:gd name="T12" fmla="*/ 0 w 27"/>
              <a:gd name="T13" fmla="*/ 11 h 23"/>
              <a:gd name="T14" fmla="*/ 0 w 27"/>
              <a:gd name="T15" fmla="*/ 11 h 23"/>
              <a:gd name="T16" fmla="*/ 4 w 27"/>
              <a:gd name="T17" fmla="*/ 3 h 23"/>
              <a:gd name="T18" fmla="*/ 15 w 27"/>
              <a:gd name="T19" fmla="*/ 0 h 23"/>
              <a:gd name="T20" fmla="*/ 15 w 27"/>
              <a:gd name="T21" fmla="*/ 0 h 23"/>
              <a:gd name="T22" fmla="*/ 23 w 27"/>
              <a:gd name="T23" fmla="*/ 3 h 23"/>
              <a:gd name="T24" fmla="*/ 27 w 27"/>
              <a:gd name="T25" fmla="*/ 11 h 23"/>
              <a:gd name="T26" fmla="*/ 27 w 27"/>
              <a:gd name="T2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3">
                <a:moveTo>
                  <a:pt x="27" y="11"/>
                </a:moveTo>
                <a:lnTo>
                  <a:pt x="27" y="11"/>
                </a:lnTo>
                <a:lnTo>
                  <a:pt x="23" y="19"/>
                </a:lnTo>
                <a:lnTo>
                  <a:pt x="15" y="23"/>
                </a:lnTo>
                <a:lnTo>
                  <a:pt x="15" y="23"/>
                </a:lnTo>
                <a:lnTo>
                  <a:pt x="4" y="19"/>
                </a:lnTo>
                <a:lnTo>
                  <a:pt x="0" y="11"/>
                </a:lnTo>
                <a:lnTo>
                  <a:pt x="0" y="11"/>
                </a:lnTo>
                <a:lnTo>
                  <a:pt x="4" y="3"/>
                </a:lnTo>
                <a:lnTo>
                  <a:pt x="15" y="0"/>
                </a:lnTo>
                <a:lnTo>
                  <a:pt x="15" y="0"/>
                </a:lnTo>
                <a:lnTo>
                  <a:pt x="23" y="3"/>
                </a:lnTo>
                <a:lnTo>
                  <a:pt x="27" y="11"/>
                </a:lnTo>
                <a:lnTo>
                  <a:pt x="27" y="11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8662988" y="5219700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8 w 58"/>
              <a:gd name="T5" fmla="*/ 39 h 58"/>
              <a:gd name="T6" fmla="*/ 51 w 58"/>
              <a:gd name="T7" fmla="*/ 46 h 58"/>
              <a:gd name="T8" fmla="*/ 43 w 58"/>
              <a:gd name="T9" fmla="*/ 54 h 58"/>
              <a:gd name="T10" fmla="*/ 31 w 58"/>
              <a:gd name="T11" fmla="*/ 58 h 58"/>
              <a:gd name="T12" fmla="*/ 31 w 58"/>
              <a:gd name="T13" fmla="*/ 58 h 58"/>
              <a:gd name="T14" fmla="*/ 20 w 58"/>
              <a:gd name="T15" fmla="*/ 54 h 58"/>
              <a:gd name="T16" fmla="*/ 8 w 58"/>
              <a:gd name="T17" fmla="*/ 46 h 58"/>
              <a:gd name="T18" fmla="*/ 4 w 58"/>
              <a:gd name="T19" fmla="*/ 39 h 58"/>
              <a:gd name="T20" fmla="*/ 0 w 58"/>
              <a:gd name="T21" fmla="*/ 27 h 58"/>
              <a:gd name="T22" fmla="*/ 0 w 58"/>
              <a:gd name="T23" fmla="*/ 27 h 58"/>
              <a:gd name="T24" fmla="*/ 4 w 58"/>
              <a:gd name="T25" fmla="*/ 16 h 58"/>
              <a:gd name="T26" fmla="*/ 8 w 58"/>
              <a:gd name="T27" fmla="*/ 8 h 58"/>
              <a:gd name="T28" fmla="*/ 20 w 58"/>
              <a:gd name="T29" fmla="*/ 0 h 58"/>
              <a:gd name="T30" fmla="*/ 31 w 58"/>
              <a:gd name="T31" fmla="*/ 0 h 58"/>
              <a:gd name="T32" fmla="*/ 31 w 58"/>
              <a:gd name="T33" fmla="*/ 0 h 58"/>
              <a:gd name="T34" fmla="*/ 43 w 58"/>
              <a:gd name="T35" fmla="*/ 0 h 58"/>
              <a:gd name="T36" fmla="*/ 51 w 58"/>
              <a:gd name="T37" fmla="*/ 8 h 58"/>
              <a:gd name="T38" fmla="*/ 58 w 58"/>
              <a:gd name="T39" fmla="*/ 16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8" y="39"/>
                </a:lnTo>
                <a:lnTo>
                  <a:pt x="51" y="46"/>
                </a:lnTo>
                <a:lnTo>
                  <a:pt x="43" y="54"/>
                </a:lnTo>
                <a:lnTo>
                  <a:pt x="31" y="58"/>
                </a:lnTo>
                <a:lnTo>
                  <a:pt x="31" y="58"/>
                </a:lnTo>
                <a:lnTo>
                  <a:pt x="20" y="54"/>
                </a:lnTo>
                <a:lnTo>
                  <a:pt x="8" y="46"/>
                </a:lnTo>
                <a:lnTo>
                  <a:pt x="4" y="39"/>
                </a:lnTo>
                <a:lnTo>
                  <a:pt x="0" y="27"/>
                </a:lnTo>
                <a:lnTo>
                  <a:pt x="0" y="27"/>
                </a:lnTo>
                <a:lnTo>
                  <a:pt x="4" y="16"/>
                </a:lnTo>
                <a:lnTo>
                  <a:pt x="8" y="8"/>
                </a:lnTo>
                <a:lnTo>
                  <a:pt x="20" y="0"/>
                </a:lnTo>
                <a:lnTo>
                  <a:pt x="31" y="0"/>
                </a:lnTo>
                <a:lnTo>
                  <a:pt x="31" y="0"/>
                </a:lnTo>
                <a:lnTo>
                  <a:pt x="43" y="0"/>
                </a:lnTo>
                <a:lnTo>
                  <a:pt x="51" y="8"/>
                </a:lnTo>
                <a:lnTo>
                  <a:pt x="58" y="16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/>
          </p:cNvSpPr>
          <p:nvPr/>
        </p:nvSpPr>
        <p:spPr bwMode="auto">
          <a:xfrm>
            <a:off x="8351838" y="3984625"/>
            <a:ext cx="36513" cy="36513"/>
          </a:xfrm>
          <a:custGeom>
            <a:avLst/>
            <a:gdLst>
              <a:gd name="T0" fmla="*/ 23 w 23"/>
              <a:gd name="T1" fmla="*/ 12 h 23"/>
              <a:gd name="T2" fmla="*/ 23 w 23"/>
              <a:gd name="T3" fmla="*/ 12 h 23"/>
              <a:gd name="T4" fmla="*/ 19 w 23"/>
              <a:gd name="T5" fmla="*/ 20 h 23"/>
              <a:gd name="T6" fmla="*/ 12 w 23"/>
              <a:gd name="T7" fmla="*/ 23 h 23"/>
              <a:gd name="T8" fmla="*/ 12 w 23"/>
              <a:gd name="T9" fmla="*/ 23 h 23"/>
              <a:gd name="T10" fmla="*/ 4 w 23"/>
              <a:gd name="T11" fmla="*/ 20 h 23"/>
              <a:gd name="T12" fmla="*/ 0 w 23"/>
              <a:gd name="T13" fmla="*/ 12 h 23"/>
              <a:gd name="T14" fmla="*/ 0 w 23"/>
              <a:gd name="T15" fmla="*/ 12 h 23"/>
              <a:gd name="T16" fmla="*/ 4 w 23"/>
              <a:gd name="T17" fmla="*/ 4 h 23"/>
              <a:gd name="T18" fmla="*/ 12 w 23"/>
              <a:gd name="T19" fmla="*/ 0 h 23"/>
              <a:gd name="T20" fmla="*/ 12 w 23"/>
              <a:gd name="T21" fmla="*/ 0 h 23"/>
              <a:gd name="T22" fmla="*/ 19 w 23"/>
              <a:gd name="T23" fmla="*/ 4 h 23"/>
              <a:gd name="T24" fmla="*/ 23 w 23"/>
              <a:gd name="T25" fmla="*/ 12 h 23"/>
              <a:gd name="T26" fmla="*/ 23 w 23"/>
              <a:gd name="T2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3">
                <a:moveTo>
                  <a:pt x="23" y="12"/>
                </a:moveTo>
                <a:lnTo>
                  <a:pt x="23" y="12"/>
                </a:lnTo>
                <a:lnTo>
                  <a:pt x="19" y="20"/>
                </a:lnTo>
                <a:lnTo>
                  <a:pt x="12" y="23"/>
                </a:lnTo>
                <a:lnTo>
                  <a:pt x="12" y="23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19" y="4"/>
                </a:lnTo>
                <a:lnTo>
                  <a:pt x="23" y="12"/>
                </a:lnTo>
                <a:lnTo>
                  <a:pt x="23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8328025" y="3960813"/>
            <a:ext cx="90488" cy="85725"/>
          </a:xfrm>
          <a:custGeom>
            <a:avLst/>
            <a:gdLst>
              <a:gd name="T0" fmla="*/ 57 w 57"/>
              <a:gd name="T1" fmla="*/ 27 h 54"/>
              <a:gd name="T2" fmla="*/ 57 w 57"/>
              <a:gd name="T3" fmla="*/ 27 h 54"/>
              <a:gd name="T4" fmla="*/ 54 w 57"/>
              <a:gd name="T5" fmla="*/ 38 h 54"/>
              <a:gd name="T6" fmla="*/ 46 w 57"/>
              <a:gd name="T7" fmla="*/ 46 h 54"/>
              <a:gd name="T8" fmla="*/ 38 w 57"/>
              <a:gd name="T9" fmla="*/ 54 h 54"/>
              <a:gd name="T10" fmla="*/ 27 w 57"/>
              <a:gd name="T11" fmla="*/ 54 h 54"/>
              <a:gd name="T12" fmla="*/ 27 w 57"/>
              <a:gd name="T13" fmla="*/ 54 h 54"/>
              <a:gd name="T14" fmla="*/ 15 w 57"/>
              <a:gd name="T15" fmla="*/ 54 h 54"/>
              <a:gd name="T16" fmla="*/ 7 w 57"/>
              <a:gd name="T17" fmla="*/ 46 h 54"/>
              <a:gd name="T18" fmla="*/ 0 w 57"/>
              <a:gd name="T19" fmla="*/ 38 h 54"/>
              <a:gd name="T20" fmla="*/ 0 w 57"/>
              <a:gd name="T21" fmla="*/ 27 h 54"/>
              <a:gd name="T22" fmla="*/ 0 w 57"/>
              <a:gd name="T23" fmla="*/ 27 h 54"/>
              <a:gd name="T24" fmla="*/ 0 w 57"/>
              <a:gd name="T25" fmla="*/ 15 h 54"/>
              <a:gd name="T26" fmla="*/ 7 w 57"/>
              <a:gd name="T27" fmla="*/ 8 h 54"/>
              <a:gd name="T28" fmla="*/ 15 w 57"/>
              <a:gd name="T29" fmla="*/ 0 h 54"/>
              <a:gd name="T30" fmla="*/ 27 w 57"/>
              <a:gd name="T31" fmla="*/ 0 h 54"/>
              <a:gd name="T32" fmla="*/ 27 w 57"/>
              <a:gd name="T33" fmla="*/ 0 h 54"/>
              <a:gd name="T34" fmla="*/ 38 w 57"/>
              <a:gd name="T35" fmla="*/ 0 h 54"/>
              <a:gd name="T36" fmla="*/ 46 w 57"/>
              <a:gd name="T37" fmla="*/ 8 h 54"/>
              <a:gd name="T38" fmla="*/ 54 w 57"/>
              <a:gd name="T39" fmla="*/ 15 h 54"/>
              <a:gd name="T40" fmla="*/ 57 w 57"/>
              <a:gd name="T41" fmla="*/ 27 h 54"/>
              <a:gd name="T42" fmla="*/ 57 w 57"/>
              <a:gd name="T43" fmla="*/ 27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54">
                <a:moveTo>
                  <a:pt x="57" y="27"/>
                </a:moveTo>
                <a:lnTo>
                  <a:pt x="57" y="27"/>
                </a:lnTo>
                <a:lnTo>
                  <a:pt x="54" y="38"/>
                </a:lnTo>
                <a:lnTo>
                  <a:pt x="46" y="46"/>
                </a:lnTo>
                <a:lnTo>
                  <a:pt x="38" y="54"/>
                </a:lnTo>
                <a:lnTo>
                  <a:pt x="27" y="54"/>
                </a:lnTo>
                <a:lnTo>
                  <a:pt x="27" y="54"/>
                </a:lnTo>
                <a:lnTo>
                  <a:pt x="15" y="54"/>
                </a:lnTo>
                <a:lnTo>
                  <a:pt x="7" y="46"/>
                </a:lnTo>
                <a:lnTo>
                  <a:pt x="0" y="38"/>
                </a:lnTo>
                <a:lnTo>
                  <a:pt x="0" y="27"/>
                </a:lnTo>
                <a:lnTo>
                  <a:pt x="0" y="27"/>
                </a:lnTo>
                <a:lnTo>
                  <a:pt x="0" y="15"/>
                </a:lnTo>
                <a:lnTo>
                  <a:pt x="7" y="8"/>
                </a:lnTo>
                <a:lnTo>
                  <a:pt x="15" y="0"/>
                </a:lnTo>
                <a:lnTo>
                  <a:pt x="27" y="0"/>
                </a:lnTo>
                <a:lnTo>
                  <a:pt x="27" y="0"/>
                </a:lnTo>
                <a:lnTo>
                  <a:pt x="38" y="0"/>
                </a:lnTo>
                <a:lnTo>
                  <a:pt x="46" y="8"/>
                </a:lnTo>
                <a:lnTo>
                  <a:pt x="54" y="15"/>
                </a:lnTo>
                <a:lnTo>
                  <a:pt x="57" y="27"/>
                </a:lnTo>
                <a:lnTo>
                  <a:pt x="57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9110663" y="2108200"/>
            <a:ext cx="42863" cy="42863"/>
          </a:xfrm>
          <a:custGeom>
            <a:avLst/>
            <a:gdLst>
              <a:gd name="T0" fmla="*/ 27 w 27"/>
              <a:gd name="T1" fmla="*/ 12 h 27"/>
              <a:gd name="T2" fmla="*/ 27 w 27"/>
              <a:gd name="T3" fmla="*/ 12 h 27"/>
              <a:gd name="T4" fmla="*/ 23 w 27"/>
              <a:gd name="T5" fmla="*/ 23 h 27"/>
              <a:gd name="T6" fmla="*/ 11 w 27"/>
              <a:gd name="T7" fmla="*/ 27 h 27"/>
              <a:gd name="T8" fmla="*/ 11 w 27"/>
              <a:gd name="T9" fmla="*/ 27 h 27"/>
              <a:gd name="T10" fmla="*/ 3 w 27"/>
              <a:gd name="T11" fmla="*/ 23 h 27"/>
              <a:gd name="T12" fmla="*/ 0 w 27"/>
              <a:gd name="T13" fmla="*/ 12 h 27"/>
              <a:gd name="T14" fmla="*/ 0 w 27"/>
              <a:gd name="T15" fmla="*/ 12 h 27"/>
              <a:gd name="T16" fmla="*/ 3 w 27"/>
              <a:gd name="T17" fmla="*/ 4 h 27"/>
              <a:gd name="T18" fmla="*/ 11 w 27"/>
              <a:gd name="T19" fmla="*/ 0 h 27"/>
              <a:gd name="T20" fmla="*/ 11 w 27"/>
              <a:gd name="T21" fmla="*/ 0 h 27"/>
              <a:gd name="T22" fmla="*/ 23 w 27"/>
              <a:gd name="T23" fmla="*/ 4 h 27"/>
              <a:gd name="T24" fmla="*/ 27 w 27"/>
              <a:gd name="T25" fmla="*/ 12 h 27"/>
              <a:gd name="T26" fmla="*/ 27 w 27"/>
              <a:gd name="T27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2"/>
                </a:moveTo>
                <a:lnTo>
                  <a:pt x="27" y="12"/>
                </a:lnTo>
                <a:lnTo>
                  <a:pt x="23" y="23"/>
                </a:lnTo>
                <a:lnTo>
                  <a:pt x="11" y="27"/>
                </a:lnTo>
                <a:lnTo>
                  <a:pt x="11" y="27"/>
                </a:lnTo>
                <a:lnTo>
                  <a:pt x="3" y="23"/>
                </a:lnTo>
                <a:lnTo>
                  <a:pt x="0" y="12"/>
                </a:lnTo>
                <a:lnTo>
                  <a:pt x="0" y="12"/>
                </a:lnTo>
                <a:lnTo>
                  <a:pt x="3" y="4"/>
                </a:lnTo>
                <a:lnTo>
                  <a:pt x="11" y="0"/>
                </a:lnTo>
                <a:lnTo>
                  <a:pt x="11" y="0"/>
                </a:lnTo>
                <a:lnTo>
                  <a:pt x="23" y="4"/>
                </a:lnTo>
                <a:lnTo>
                  <a:pt x="27" y="12"/>
                </a:lnTo>
                <a:lnTo>
                  <a:pt x="27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/>
          </p:cNvSpPr>
          <p:nvPr/>
        </p:nvSpPr>
        <p:spPr bwMode="auto">
          <a:xfrm>
            <a:off x="9085263" y="2084388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4 w 58"/>
              <a:gd name="T5" fmla="*/ 38 h 58"/>
              <a:gd name="T6" fmla="*/ 50 w 58"/>
              <a:gd name="T7" fmla="*/ 50 h 58"/>
              <a:gd name="T8" fmla="*/ 39 w 58"/>
              <a:gd name="T9" fmla="*/ 54 h 58"/>
              <a:gd name="T10" fmla="*/ 27 w 58"/>
              <a:gd name="T11" fmla="*/ 58 h 58"/>
              <a:gd name="T12" fmla="*/ 27 w 58"/>
              <a:gd name="T13" fmla="*/ 58 h 58"/>
              <a:gd name="T14" fmla="*/ 16 w 58"/>
              <a:gd name="T15" fmla="*/ 54 h 58"/>
              <a:gd name="T16" fmla="*/ 8 w 58"/>
              <a:gd name="T17" fmla="*/ 50 h 58"/>
              <a:gd name="T18" fmla="*/ 0 w 58"/>
              <a:gd name="T19" fmla="*/ 38 h 58"/>
              <a:gd name="T20" fmla="*/ 0 w 58"/>
              <a:gd name="T21" fmla="*/ 27 h 58"/>
              <a:gd name="T22" fmla="*/ 0 w 58"/>
              <a:gd name="T23" fmla="*/ 27 h 58"/>
              <a:gd name="T24" fmla="*/ 0 w 58"/>
              <a:gd name="T25" fmla="*/ 15 h 58"/>
              <a:gd name="T26" fmla="*/ 8 w 58"/>
              <a:gd name="T27" fmla="*/ 8 h 58"/>
              <a:gd name="T28" fmla="*/ 16 w 58"/>
              <a:gd name="T29" fmla="*/ 0 h 58"/>
              <a:gd name="T30" fmla="*/ 27 w 58"/>
              <a:gd name="T31" fmla="*/ 0 h 58"/>
              <a:gd name="T32" fmla="*/ 27 w 58"/>
              <a:gd name="T33" fmla="*/ 0 h 58"/>
              <a:gd name="T34" fmla="*/ 39 w 58"/>
              <a:gd name="T35" fmla="*/ 0 h 58"/>
              <a:gd name="T36" fmla="*/ 50 w 58"/>
              <a:gd name="T37" fmla="*/ 8 h 58"/>
              <a:gd name="T38" fmla="*/ 54 w 58"/>
              <a:gd name="T39" fmla="*/ 15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4" y="38"/>
                </a:lnTo>
                <a:lnTo>
                  <a:pt x="50" y="50"/>
                </a:lnTo>
                <a:lnTo>
                  <a:pt x="39" y="54"/>
                </a:lnTo>
                <a:lnTo>
                  <a:pt x="27" y="58"/>
                </a:lnTo>
                <a:lnTo>
                  <a:pt x="27" y="58"/>
                </a:lnTo>
                <a:lnTo>
                  <a:pt x="16" y="54"/>
                </a:lnTo>
                <a:lnTo>
                  <a:pt x="8" y="50"/>
                </a:lnTo>
                <a:lnTo>
                  <a:pt x="0" y="38"/>
                </a:lnTo>
                <a:lnTo>
                  <a:pt x="0" y="27"/>
                </a:lnTo>
                <a:lnTo>
                  <a:pt x="0" y="27"/>
                </a:lnTo>
                <a:lnTo>
                  <a:pt x="0" y="15"/>
                </a:lnTo>
                <a:lnTo>
                  <a:pt x="8" y="8"/>
                </a:lnTo>
                <a:lnTo>
                  <a:pt x="16" y="0"/>
                </a:lnTo>
                <a:lnTo>
                  <a:pt x="27" y="0"/>
                </a:lnTo>
                <a:lnTo>
                  <a:pt x="27" y="0"/>
                </a:lnTo>
                <a:lnTo>
                  <a:pt x="39" y="0"/>
                </a:lnTo>
                <a:lnTo>
                  <a:pt x="50" y="8"/>
                </a:lnTo>
                <a:lnTo>
                  <a:pt x="54" y="15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10710863" y="2554288"/>
            <a:ext cx="36513" cy="42863"/>
          </a:xfrm>
          <a:custGeom>
            <a:avLst/>
            <a:gdLst>
              <a:gd name="T0" fmla="*/ 23 w 23"/>
              <a:gd name="T1" fmla="*/ 12 h 27"/>
              <a:gd name="T2" fmla="*/ 23 w 23"/>
              <a:gd name="T3" fmla="*/ 12 h 27"/>
              <a:gd name="T4" fmla="*/ 20 w 23"/>
              <a:gd name="T5" fmla="*/ 24 h 27"/>
              <a:gd name="T6" fmla="*/ 12 w 23"/>
              <a:gd name="T7" fmla="*/ 27 h 27"/>
              <a:gd name="T8" fmla="*/ 12 w 23"/>
              <a:gd name="T9" fmla="*/ 27 h 27"/>
              <a:gd name="T10" fmla="*/ 4 w 23"/>
              <a:gd name="T11" fmla="*/ 24 h 27"/>
              <a:gd name="T12" fmla="*/ 0 w 23"/>
              <a:gd name="T13" fmla="*/ 12 h 27"/>
              <a:gd name="T14" fmla="*/ 0 w 23"/>
              <a:gd name="T15" fmla="*/ 12 h 27"/>
              <a:gd name="T16" fmla="*/ 4 w 23"/>
              <a:gd name="T17" fmla="*/ 4 h 27"/>
              <a:gd name="T18" fmla="*/ 12 w 23"/>
              <a:gd name="T19" fmla="*/ 0 h 27"/>
              <a:gd name="T20" fmla="*/ 12 w 23"/>
              <a:gd name="T21" fmla="*/ 0 h 27"/>
              <a:gd name="T22" fmla="*/ 20 w 23"/>
              <a:gd name="T23" fmla="*/ 4 h 27"/>
              <a:gd name="T24" fmla="*/ 23 w 23"/>
              <a:gd name="T25" fmla="*/ 12 h 27"/>
              <a:gd name="T26" fmla="*/ 23 w 23"/>
              <a:gd name="T27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7">
                <a:moveTo>
                  <a:pt x="23" y="12"/>
                </a:moveTo>
                <a:lnTo>
                  <a:pt x="23" y="12"/>
                </a:lnTo>
                <a:lnTo>
                  <a:pt x="20" y="24"/>
                </a:lnTo>
                <a:lnTo>
                  <a:pt x="12" y="27"/>
                </a:lnTo>
                <a:lnTo>
                  <a:pt x="12" y="27"/>
                </a:lnTo>
                <a:lnTo>
                  <a:pt x="4" y="24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0" y="4"/>
                </a:lnTo>
                <a:lnTo>
                  <a:pt x="23" y="12"/>
                </a:lnTo>
                <a:lnTo>
                  <a:pt x="23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10680700" y="2530475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8 w 58"/>
              <a:gd name="T5" fmla="*/ 39 h 58"/>
              <a:gd name="T6" fmla="*/ 50 w 58"/>
              <a:gd name="T7" fmla="*/ 50 h 58"/>
              <a:gd name="T8" fmla="*/ 42 w 58"/>
              <a:gd name="T9" fmla="*/ 54 h 58"/>
              <a:gd name="T10" fmla="*/ 31 w 58"/>
              <a:gd name="T11" fmla="*/ 58 h 58"/>
              <a:gd name="T12" fmla="*/ 31 w 58"/>
              <a:gd name="T13" fmla="*/ 58 h 58"/>
              <a:gd name="T14" fmla="*/ 19 w 58"/>
              <a:gd name="T15" fmla="*/ 54 h 58"/>
              <a:gd name="T16" fmla="*/ 12 w 58"/>
              <a:gd name="T17" fmla="*/ 50 h 58"/>
              <a:gd name="T18" fmla="*/ 4 w 58"/>
              <a:gd name="T19" fmla="*/ 39 h 58"/>
              <a:gd name="T20" fmla="*/ 0 w 58"/>
              <a:gd name="T21" fmla="*/ 27 h 58"/>
              <a:gd name="T22" fmla="*/ 0 w 58"/>
              <a:gd name="T23" fmla="*/ 27 h 58"/>
              <a:gd name="T24" fmla="*/ 4 w 58"/>
              <a:gd name="T25" fmla="*/ 15 h 58"/>
              <a:gd name="T26" fmla="*/ 12 w 58"/>
              <a:gd name="T27" fmla="*/ 8 h 58"/>
              <a:gd name="T28" fmla="*/ 19 w 58"/>
              <a:gd name="T29" fmla="*/ 0 h 58"/>
              <a:gd name="T30" fmla="*/ 31 w 58"/>
              <a:gd name="T31" fmla="*/ 0 h 58"/>
              <a:gd name="T32" fmla="*/ 31 w 58"/>
              <a:gd name="T33" fmla="*/ 0 h 58"/>
              <a:gd name="T34" fmla="*/ 42 w 58"/>
              <a:gd name="T35" fmla="*/ 0 h 58"/>
              <a:gd name="T36" fmla="*/ 50 w 58"/>
              <a:gd name="T37" fmla="*/ 8 h 58"/>
              <a:gd name="T38" fmla="*/ 58 w 58"/>
              <a:gd name="T39" fmla="*/ 15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8" y="39"/>
                </a:lnTo>
                <a:lnTo>
                  <a:pt x="50" y="50"/>
                </a:lnTo>
                <a:lnTo>
                  <a:pt x="42" y="54"/>
                </a:lnTo>
                <a:lnTo>
                  <a:pt x="31" y="58"/>
                </a:lnTo>
                <a:lnTo>
                  <a:pt x="31" y="58"/>
                </a:lnTo>
                <a:lnTo>
                  <a:pt x="19" y="54"/>
                </a:lnTo>
                <a:lnTo>
                  <a:pt x="12" y="50"/>
                </a:lnTo>
                <a:lnTo>
                  <a:pt x="4" y="39"/>
                </a:lnTo>
                <a:lnTo>
                  <a:pt x="0" y="27"/>
                </a:lnTo>
                <a:lnTo>
                  <a:pt x="0" y="27"/>
                </a:lnTo>
                <a:lnTo>
                  <a:pt x="4" y="15"/>
                </a:lnTo>
                <a:lnTo>
                  <a:pt x="12" y="8"/>
                </a:lnTo>
                <a:lnTo>
                  <a:pt x="19" y="0"/>
                </a:lnTo>
                <a:lnTo>
                  <a:pt x="31" y="0"/>
                </a:lnTo>
                <a:lnTo>
                  <a:pt x="31" y="0"/>
                </a:lnTo>
                <a:lnTo>
                  <a:pt x="42" y="0"/>
                </a:lnTo>
                <a:lnTo>
                  <a:pt x="50" y="8"/>
                </a:lnTo>
                <a:lnTo>
                  <a:pt x="58" y="15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/>
          </p:cNvSpPr>
          <p:nvPr/>
        </p:nvSpPr>
        <p:spPr bwMode="auto">
          <a:xfrm>
            <a:off x="9567863" y="1008063"/>
            <a:ext cx="36513" cy="42863"/>
          </a:xfrm>
          <a:custGeom>
            <a:avLst/>
            <a:gdLst>
              <a:gd name="T0" fmla="*/ 23 w 23"/>
              <a:gd name="T1" fmla="*/ 16 h 27"/>
              <a:gd name="T2" fmla="*/ 23 w 23"/>
              <a:gd name="T3" fmla="*/ 16 h 27"/>
              <a:gd name="T4" fmla="*/ 20 w 23"/>
              <a:gd name="T5" fmla="*/ 23 h 27"/>
              <a:gd name="T6" fmla="*/ 12 w 23"/>
              <a:gd name="T7" fmla="*/ 27 h 27"/>
              <a:gd name="T8" fmla="*/ 12 w 23"/>
              <a:gd name="T9" fmla="*/ 27 h 27"/>
              <a:gd name="T10" fmla="*/ 4 w 23"/>
              <a:gd name="T11" fmla="*/ 23 h 27"/>
              <a:gd name="T12" fmla="*/ 0 w 23"/>
              <a:gd name="T13" fmla="*/ 16 h 27"/>
              <a:gd name="T14" fmla="*/ 0 w 23"/>
              <a:gd name="T15" fmla="*/ 16 h 27"/>
              <a:gd name="T16" fmla="*/ 4 w 23"/>
              <a:gd name="T17" fmla="*/ 4 h 27"/>
              <a:gd name="T18" fmla="*/ 12 w 23"/>
              <a:gd name="T19" fmla="*/ 0 h 27"/>
              <a:gd name="T20" fmla="*/ 12 w 23"/>
              <a:gd name="T21" fmla="*/ 0 h 27"/>
              <a:gd name="T22" fmla="*/ 20 w 23"/>
              <a:gd name="T23" fmla="*/ 4 h 27"/>
              <a:gd name="T24" fmla="*/ 23 w 23"/>
              <a:gd name="T25" fmla="*/ 16 h 27"/>
              <a:gd name="T26" fmla="*/ 23 w 23"/>
              <a:gd name="T27" fmla="*/ 1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3" h="27">
                <a:moveTo>
                  <a:pt x="23" y="16"/>
                </a:moveTo>
                <a:lnTo>
                  <a:pt x="23" y="16"/>
                </a:lnTo>
                <a:lnTo>
                  <a:pt x="20" y="23"/>
                </a:lnTo>
                <a:lnTo>
                  <a:pt x="12" y="27"/>
                </a:lnTo>
                <a:lnTo>
                  <a:pt x="12" y="27"/>
                </a:lnTo>
                <a:lnTo>
                  <a:pt x="4" y="23"/>
                </a:lnTo>
                <a:lnTo>
                  <a:pt x="0" y="16"/>
                </a:lnTo>
                <a:lnTo>
                  <a:pt x="0" y="16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0" y="4"/>
                </a:lnTo>
                <a:lnTo>
                  <a:pt x="23" y="16"/>
                </a:lnTo>
                <a:lnTo>
                  <a:pt x="23" y="16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9537700" y="984250"/>
            <a:ext cx="92075" cy="92075"/>
          </a:xfrm>
          <a:custGeom>
            <a:avLst/>
            <a:gdLst>
              <a:gd name="T0" fmla="*/ 58 w 58"/>
              <a:gd name="T1" fmla="*/ 31 h 58"/>
              <a:gd name="T2" fmla="*/ 58 w 58"/>
              <a:gd name="T3" fmla="*/ 31 h 58"/>
              <a:gd name="T4" fmla="*/ 58 w 58"/>
              <a:gd name="T5" fmla="*/ 38 h 58"/>
              <a:gd name="T6" fmla="*/ 50 w 58"/>
              <a:gd name="T7" fmla="*/ 50 h 58"/>
              <a:gd name="T8" fmla="*/ 42 w 58"/>
              <a:gd name="T9" fmla="*/ 54 h 58"/>
              <a:gd name="T10" fmla="*/ 31 w 58"/>
              <a:gd name="T11" fmla="*/ 58 h 58"/>
              <a:gd name="T12" fmla="*/ 31 w 58"/>
              <a:gd name="T13" fmla="*/ 58 h 58"/>
              <a:gd name="T14" fmla="*/ 19 w 58"/>
              <a:gd name="T15" fmla="*/ 54 h 58"/>
              <a:gd name="T16" fmla="*/ 12 w 58"/>
              <a:gd name="T17" fmla="*/ 50 h 58"/>
              <a:gd name="T18" fmla="*/ 4 w 58"/>
              <a:gd name="T19" fmla="*/ 38 h 58"/>
              <a:gd name="T20" fmla="*/ 0 w 58"/>
              <a:gd name="T21" fmla="*/ 31 h 58"/>
              <a:gd name="T22" fmla="*/ 0 w 58"/>
              <a:gd name="T23" fmla="*/ 31 h 58"/>
              <a:gd name="T24" fmla="*/ 4 w 58"/>
              <a:gd name="T25" fmla="*/ 19 h 58"/>
              <a:gd name="T26" fmla="*/ 12 w 58"/>
              <a:gd name="T27" fmla="*/ 8 h 58"/>
              <a:gd name="T28" fmla="*/ 19 w 58"/>
              <a:gd name="T29" fmla="*/ 4 h 58"/>
              <a:gd name="T30" fmla="*/ 31 w 58"/>
              <a:gd name="T31" fmla="*/ 0 h 58"/>
              <a:gd name="T32" fmla="*/ 31 w 58"/>
              <a:gd name="T33" fmla="*/ 0 h 58"/>
              <a:gd name="T34" fmla="*/ 42 w 58"/>
              <a:gd name="T35" fmla="*/ 4 h 58"/>
              <a:gd name="T36" fmla="*/ 50 w 58"/>
              <a:gd name="T37" fmla="*/ 8 h 58"/>
              <a:gd name="T38" fmla="*/ 58 w 58"/>
              <a:gd name="T39" fmla="*/ 19 h 58"/>
              <a:gd name="T40" fmla="*/ 58 w 58"/>
              <a:gd name="T41" fmla="*/ 31 h 58"/>
              <a:gd name="T42" fmla="*/ 58 w 58"/>
              <a:gd name="T43" fmla="*/ 3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31"/>
                </a:moveTo>
                <a:lnTo>
                  <a:pt x="58" y="31"/>
                </a:lnTo>
                <a:lnTo>
                  <a:pt x="58" y="38"/>
                </a:lnTo>
                <a:lnTo>
                  <a:pt x="50" y="50"/>
                </a:lnTo>
                <a:lnTo>
                  <a:pt x="42" y="54"/>
                </a:lnTo>
                <a:lnTo>
                  <a:pt x="31" y="58"/>
                </a:lnTo>
                <a:lnTo>
                  <a:pt x="31" y="58"/>
                </a:lnTo>
                <a:lnTo>
                  <a:pt x="19" y="54"/>
                </a:lnTo>
                <a:lnTo>
                  <a:pt x="12" y="50"/>
                </a:lnTo>
                <a:lnTo>
                  <a:pt x="4" y="38"/>
                </a:lnTo>
                <a:lnTo>
                  <a:pt x="0" y="31"/>
                </a:lnTo>
                <a:lnTo>
                  <a:pt x="0" y="31"/>
                </a:lnTo>
                <a:lnTo>
                  <a:pt x="4" y="19"/>
                </a:lnTo>
                <a:lnTo>
                  <a:pt x="12" y="8"/>
                </a:lnTo>
                <a:lnTo>
                  <a:pt x="19" y="4"/>
                </a:lnTo>
                <a:lnTo>
                  <a:pt x="31" y="0"/>
                </a:lnTo>
                <a:lnTo>
                  <a:pt x="31" y="0"/>
                </a:lnTo>
                <a:lnTo>
                  <a:pt x="42" y="4"/>
                </a:lnTo>
                <a:lnTo>
                  <a:pt x="50" y="8"/>
                </a:lnTo>
                <a:lnTo>
                  <a:pt x="58" y="19"/>
                </a:lnTo>
                <a:lnTo>
                  <a:pt x="58" y="31"/>
                </a:lnTo>
                <a:lnTo>
                  <a:pt x="58" y="31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10944225" y="360363"/>
            <a:ext cx="42863" cy="42863"/>
          </a:xfrm>
          <a:custGeom>
            <a:avLst/>
            <a:gdLst>
              <a:gd name="T0" fmla="*/ 27 w 27"/>
              <a:gd name="T1" fmla="*/ 12 h 27"/>
              <a:gd name="T2" fmla="*/ 27 w 27"/>
              <a:gd name="T3" fmla="*/ 12 h 27"/>
              <a:gd name="T4" fmla="*/ 23 w 27"/>
              <a:gd name="T5" fmla="*/ 23 h 27"/>
              <a:gd name="T6" fmla="*/ 15 w 27"/>
              <a:gd name="T7" fmla="*/ 27 h 27"/>
              <a:gd name="T8" fmla="*/ 15 w 27"/>
              <a:gd name="T9" fmla="*/ 27 h 27"/>
              <a:gd name="T10" fmla="*/ 4 w 27"/>
              <a:gd name="T11" fmla="*/ 23 h 27"/>
              <a:gd name="T12" fmla="*/ 0 w 27"/>
              <a:gd name="T13" fmla="*/ 12 h 27"/>
              <a:gd name="T14" fmla="*/ 0 w 27"/>
              <a:gd name="T15" fmla="*/ 12 h 27"/>
              <a:gd name="T16" fmla="*/ 4 w 27"/>
              <a:gd name="T17" fmla="*/ 4 h 27"/>
              <a:gd name="T18" fmla="*/ 15 w 27"/>
              <a:gd name="T19" fmla="*/ 0 h 27"/>
              <a:gd name="T20" fmla="*/ 15 w 27"/>
              <a:gd name="T21" fmla="*/ 0 h 27"/>
              <a:gd name="T22" fmla="*/ 23 w 27"/>
              <a:gd name="T23" fmla="*/ 4 h 27"/>
              <a:gd name="T24" fmla="*/ 27 w 27"/>
              <a:gd name="T25" fmla="*/ 12 h 27"/>
              <a:gd name="T26" fmla="*/ 27 w 27"/>
              <a:gd name="T27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7" h="27">
                <a:moveTo>
                  <a:pt x="27" y="12"/>
                </a:moveTo>
                <a:lnTo>
                  <a:pt x="27" y="12"/>
                </a:lnTo>
                <a:lnTo>
                  <a:pt x="23" y="23"/>
                </a:lnTo>
                <a:lnTo>
                  <a:pt x="15" y="27"/>
                </a:lnTo>
                <a:lnTo>
                  <a:pt x="15" y="27"/>
                </a:lnTo>
                <a:lnTo>
                  <a:pt x="4" y="23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5" y="0"/>
                </a:lnTo>
                <a:lnTo>
                  <a:pt x="15" y="0"/>
                </a:lnTo>
                <a:lnTo>
                  <a:pt x="23" y="4"/>
                </a:lnTo>
                <a:lnTo>
                  <a:pt x="27" y="12"/>
                </a:lnTo>
                <a:lnTo>
                  <a:pt x="27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/>
          </p:cNvSpPr>
          <p:nvPr/>
        </p:nvSpPr>
        <p:spPr bwMode="auto">
          <a:xfrm>
            <a:off x="10918825" y="336550"/>
            <a:ext cx="92075" cy="92075"/>
          </a:xfrm>
          <a:custGeom>
            <a:avLst/>
            <a:gdLst>
              <a:gd name="T0" fmla="*/ 58 w 58"/>
              <a:gd name="T1" fmla="*/ 27 h 58"/>
              <a:gd name="T2" fmla="*/ 58 w 58"/>
              <a:gd name="T3" fmla="*/ 27 h 58"/>
              <a:gd name="T4" fmla="*/ 54 w 58"/>
              <a:gd name="T5" fmla="*/ 38 h 58"/>
              <a:gd name="T6" fmla="*/ 50 w 58"/>
              <a:gd name="T7" fmla="*/ 50 h 58"/>
              <a:gd name="T8" fmla="*/ 39 w 58"/>
              <a:gd name="T9" fmla="*/ 54 h 58"/>
              <a:gd name="T10" fmla="*/ 31 w 58"/>
              <a:gd name="T11" fmla="*/ 58 h 58"/>
              <a:gd name="T12" fmla="*/ 31 w 58"/>
              <a:gd name="T13" fmla="*/ 58 h 58"/>
              <a:gd name="T14" fmla="*/ 20 w 58"/>
              <a:gd name="T15" fmla="*/ 54 h 58"/>
              <a:gd name="T16" fmla="*/ 8 w 58"/>
              <a:gd name="T17" fmla="*/ 50 h 58"/>
              <a:gd name="T18" fmla="*/ 4 w 58"/>
              <a:gd name="T19" fmla="*/ 38 h 58"/>
              <a:gd name="T20" fmla="*/ 0 w 58"/>
              <a:gd name="T21" fmla="*/ 27 h 58"/>
              <a:gd name="T22" fmla="*/ 0 w 58"/>
              <a:gd name="T23" fmla="*/ 27 h 58"/>
              <a:gd name="T24" fmla="*/ 4 w 58"/>
              <a:gd name="T25" fmla="*/ 15 h 58"/>
              <a:gd name="T26" fmla="*/ 8 w 58"/>
              <a:gd name="T27" fmla="*/ 7 h 58"/>
              <a:gd name="T28" fmla="*/ 20 w 58"/>
              <a:gd name="T29" fmla="*/ 0 h 58"/>
              <a:gd name="T30" fmla="*/ 31 w 58"/>
              <a:gd name="T31" fmla="*/ 0 h 58"/>
              <a:gd name="T32" fmla="*/ 31 w 58"/>
              <a:gd name="T33" fmla="*/ 0 h 58"/>
              <a:gd name="T34" fmla="*/ 39 w 58"/>
              <a:gd name="T35" fmla="*/ 0 h 58"/>
              <a:gd name="T36" fmla="*/ 50 w 58"/>
              <a:gd name="T37" fmla="*/ 7 h 58"/>
              <a:gd name="T38" fmla="*/ 54 w 58"/>
              <a:gd name="T39" fmla="*/ 15 h 58"/>
              <a:gd name="T40" fmla="*/ 58 w 58"/>
              <a:gd name="T41" fmla="*/ 27 h 58"/>
              <a:gd name="T42" fmla="*/ 58 w 58"/>
              <a:gd name="T43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8">
                <a:moveTo>
                  <a:pt x="58" y="27"/>
                </a:moveTo>
                <a:lnTo>
                  <a:pt x="58" y="27"/>
                </a:lnTo>
                <a:lnTo>
                  <a:pt x="54" y="38"/>
                </a:lnTo>
                <a:lnTo>
                  <a:pt x="50" y="50"/>
                </a:lnTo>
                <a:lnTo>
                  <a:pt x="39" y="54"/>
                </a:lnTo>
                <a:lnTo>
                  <a:pt x="31" y="58"/>
                </a:lnTo>
                <a:lnTo>
                  <a:pt x="31" y="58"/>
                </a:lnTo>
                <a:lnTo>
                  <a:pt x="20" y="54"/>
                </a:lnTo>
                <a:lnTo>
                  <a:pt x="8" y="50"/>
                </a:lnTo>
                <a:lnTo>
                  <a:pt x="4" y="38"/>
                </a:lnTo>
                <a:lnTo>
                  <a:pt x="0" y="27"/>
                </a:lnTo>
                <a:lnTo>
                  <a:pt x="0" y="27"/>
                </a:lnTo>
                <a:lnTo>
                  <a:pt x="4" y="15"/>
                </a:lnTo>
                <a:lnTo>
                  <a:pt x="8" y="7"/>
                </a:lnTo>
                <a:lnTo>
                  <a:pt x="20" y="0"/>
                </a:lnTo>
                <a:lnTo>
                  <a:pt x="31" y="0"/>
                </a:lnTo>
                <a:lnTo>
                  <a:pt x="31" y="0"/>
                </a:lnTo>
                <a:lnTo>
                  <a:pt x="39" y="0"/>
                </a:lnTo>
                <a:lnTo>
                  <a:pt x="50" y="7"/>
                </a:lnTo>
                <a:lnTo>
                  <a:pt x="54" y="15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/>
          </p:cNvSpPr>
          <p:nvPr/>
        </p:nvSpPr>
        <p:spPr bwMode="auto">
          <a:xfrm>
            <a:off x="8339138" y="5292725"/>
            <a:ext cx="38100" cy="36513"/>
          </a:xfrm>
          <a:custGeom>
            <a:avLst/>
            <a:gdLst>
              <a:gd name="T0" fmla="*/ 24 w 24"/>
              <a:gd name="T1" fmla="*/ 12 h 23"/>
              <a:gd name="T2" fmla="*/ 24 w 24"/>
              <a:gd name="T3" fmla="*/ 12 h 23"/>
              <a:gd name="T4" fmla="*/ 20 w 24"/>
              <a:gd name="T5" fmla="*/ 20 h 23"/>
              <a:gd name="T6" fmla="*/ 12 w 24"/>
              <a:gd name="T7" fmla="*/ 23 h 23"/>
              <a:gd name="T8" fmla="*/ 12 w 24"/>
              <a:gd name="T9" fmla="*/ 23 h 23"/>
              <a:gd name="T10" fmla="*/ 4 w 24"/>
              <a:gd name="T11" fmla="*/ 20 h 23"/>
              <a:gd name="T12" fmla="*/ 0 w 24"/>
              <a:gd name="T13" fmla="*/ 12 h 23"/>
              <a:gd name="T14" fmla="*/ 0 w 24"/>
              <a:gd name="T15" fmla="*/ 12 h 23"/>
              <a:gd name="T16" fmla="*/ 4 w 24"/>
              <a:gd name="T17" fmla="*/ 4 h 23"/>
              <a:gd name="T18" fmla="*/ 12 w 24"/>
              <a:gd name="T19" fmla="*/ 0 h 23"/>
              <a:gd name="T20" fmla="*/ 12 w 24"/>
              <a:gd name="T21" fmla="*/ 0 h 23"/>
              <a:gd name="T22" fmla="*/ 20 w 24"/>
              <a:gd name="T23" fmla="*/ 4 h 23"/>
              <a:gd name="T24" fmla="*/ 24 w 24"/>
              <a:gd name="T25" fmla="*/ 12 h 23"/>
              <a:gd name="T26" fmla="*/ 24 w 24"/>
              <a:gd name="T2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23">
                <a:moveTo>
                  <a:pt x="24" y="12"/>
                </a:moveTo>
                <a:lnTo>
                  <a:pt x="24" y="12"/>
                </a:lnTo>
                <a:lnTo>
                  <a:pt x="20" y="20"/>
                </a:lnTo>
                <a:lnTo>
                  <a:pt x="12" y="23"/>
                </a:lnTo>
                <a:lnTo>
                  <a:pt x="12" y="23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  <a:lnTo>
                  <a:pt x="20" y="4"/>
                </a:lnTo>
                <a:lnTo>
                  <a:pt x="24" y="12"/>
                </a:lnTo>
                <a:lnTo>
                  <a:pt x="24" y="12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8315325" y="5268913"/>
            <a:ext cx="92075" cy="85725"/>
          </a:xfrm>
          <a:custGeom>
            <a:avLst/>
            <a:gdLst>
              <a:gd name="T0" fmla="*/ 58 w 58"/>
              <a:gd name="T1" fmla="*/ 27 h 54"/>
              <a:gd name="T2" fmla="*/ 58 w 58"/>
              <a:gd name="T3" fmla="*/ 27 h 54"/>
              <a:gd name="T4" fmla="*/ 54 w 58"/>
              <a:gd name="T5" fmla="*/ 38 h 54"/>
              <a:gd name="T6" fmla="*/ 46 w 58"/>
              <a:gd name="T7" fmla="*/ 46 h 54"/>
              <a:gd name="T8" fmla="*/ 39 w 58"/>
              <a:gd name="T9" fmla="*/ 54 h 54"/>
              <a:gd name="T10" fmla="*/ 27 w 58"/>
              <a:gd name="T11" fmla="*/ 54 h 54"/>
              <a:gd name="T12" fmla="*/ 27 w 58"/>
              <a:gd name="T13" fmla="*/ 54 h 54"/>
              <a:gd name="T14" fmla="*/ 15 w 58"/>
              <a:gd name="T15" fmla="*/ 54 h 54"/>
              <a:gd name="T16" fmla="*/ 8 w 58"/>
              <a:gd name="T17" fmla="*/ 46 h 54"/>
              <a:gd name="T18" fmla="*/ 0 w 58"/>
              <a:gd name="T19" fmla="*/ 38 h 54"/>
              <a:gd name="T20" fmla="*/ 0 w 58"/>
              <a:gd name="T21" fmla="*/ 27 h 54"/>
              <a:gd name="T22" fmla="*/ 0 w 58"/>
              <a:gd name="T23" fmla="*/ 27 h 54"/>
              <a:gd name="T24" fmla="*/ 0 w 58"/>
              <a:gd name="T25" fmla="*/ 15 h 54"/>
              <a:gd name="T26" fmla="*/ 8 w 58"/>
              <a:gd name="T27" fmla="*/ 8 h 54"/>
              <a:gd name="T28" fmla="*/ 15 w 58"/>
              <a:gd name="T29" fmla="*/ 0 h 54"/>
              <a:gd name="T30" fmla="*/ 27 w 58"/>
              <a:gd name="T31" fmla="*/ 0 h 54"/>
              <a:gd name="T32" fmla="*/ 27 w 58"/>
              <a:gd name="T33" fmla="*/ 0 h 54"/>
              <a:gd name="T34" fmla="*/ 39 w 58"/>
              <a:gd name="T35" fmla="*/ 0 h 54"/>
              <a:gd name="T36" fmla="*/ 46 w 58"/>
              <a:gd name="T37" fmla="*/ 8 h 54"/>
              <a:gd name="T38" fmla="*/ 54 w 58"/>
              <a:gd name="T39" fmla="*/ 15 h 54"/>
              <a:gd name="T40" fmla="*/ 58 w 58"/>
              <a:gd name="T41" fmla="*/ 27 h 54"/>
              <a:gd name="T42" fmla="*/ 58 w 58"/>
              <a:gd name="T43" fmla="*/ 27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8" h="54">
                <a:moveTo>
                  <a:pt x="58" y="27"/>
                </a:moveTo>
                <a:lnTo>
                  <a:pt x="58" y="27"/>
                </a:lnTo>
                <a:lnTo>
                  <a:pt x="54" y="38"/>
                </a:lnTo>
                <a:lnTo>
                  <a:pt x="46" y="46"/>
                </a:lnTo>
                <a:lnTo>
                  <a:pt x="39" y="54"/>
                </a:lnTo>
                <a:lnTo>
                  <a:pt x="27" y="54"/>
                </a:lnTo>
                <a:lnTo>
                  <a:pt x="27" y="54"/>
                </a:lnTo>
                <a:lnTo>
                  <a:pt x="15" y="54"/>
                </a:lnTo>
                <a:lnTo>
                  <a:pt x="8" y="46"/>
                </a:lnTo>
                <a:lnTo>
                  <a:pt x="0" y="38"/>
                </a:lnTo>
                <a:lnTo>
                  <a:pt x="0" y="27"/>
                </a:lnTo>
                <a:lnTo>
                  <a:pt x="0" y="27"/>
                </a:lnTo>
                <a:lnTo>
                  <a:pt x="0" y="15"/>
                </a:lnTo>
                <a:lnTo>
                  <a:pt x="8" y="8"/>
                </a:lnTo>
                <a:lnTo>
                  <a:pt x="15" y="0"/>
                </a:lnTo>
                <a:lnTo>
                  <a:pt x="27" y="0"/>
                </a:lnTo>
                <a:lnTo>
                  <a:pt x="27" y="0"/>
                </a:lnTo>
                <a:lnTo>
                  <a:pt x="39" y="0"/>
                </a:lnTo>
                <a:lnTo>
                  <a:pt x="46" y="8"/>
                </a:lnTo>
                <a:lnTo>
                  <a:pt x="54" y="15"/>
                </a:lnTo>
                <a:lnTo>
                  <a:pt x="58" y="27"/>
                </a:lnTo>
                <a:lnTo>
                  <a:pt x="58" y="27"/>
                </a:lnTo>
                <a:close/>
              </a:path>
            </a:pathLst>
          </a:custGeom>
          <a:noFill/>
          <a:ln w="12700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10412413" y="519113"/>
            <a:ext cx="122238" cy="122238"/>
          </a:xfrm>
          <a:custGeom>
            <a:avLst/>
            <a:gdLst>
              <a:gd name="T0" fmla="*/ 77 w 77"/>
              <a:gd name="T1" fmla="*/ 35 h 77"/>
              <a:gd name="T2" fmla="*/ 77 w 77"/>
              <a:gd name="T3" fmla="*/ 35 h 77"/>
              <a:gd name="T4" fmla="*/ 73 w 77"/>
              <a:gd name="T5" fmla="*/ 50 h 77"/>
              <a:gd name="T6" fmla="*/ 65 w 77"/>
              <a:gd name="T7" fmla="*/ 66 h 77"/>
              <a:gd name="T8" fmla="*/ 54 w 77"/>
              <a:gd name="T9" fmla="*/ 73 h 77"/>
              <a:gd name="T10" fmla="*/ 38 w 77"/>
              <a:gd name="T11" fmla="*/ 77 h 77"/>
              <a:gd name="T12" fmla="*/ 38 w 77"/>
              <a:gd name="T13" fmla="*/ 77 h 77"/>
              <a:gd name="T14" fmla="*/ 27 w 77"/>
              <a:gd name="T15" fmla="*/ 73 h 77"/>
              <a:gd name="T16" fmla="*/ 11 w 77"/>
              <a:gd name="T17" fmla="*/ 66 h 77"/>
              <a:gd name="T18" fmla="*/ 4 w 77"/>
              <a:gd name="T19" fmla="*/ 54 h 77"/>
              <a:gd name="T20" fmla="*/ 0 w 77"/>
              <a:gd name="T21" fmla="*/ 39 h 77"/>
              <a:gd name="T22" fmla="*/ 0 w 77"/>
              <a:gd name="T23" fmla="*/ 39 h 77"/>
              <a:gd name="T24" fmla="*/ 4 w 77"/>
              <a:gd name="T25" fmla="*/ 23 h 77"/>
              <a:gd name="T26" fmla="*/ 11 w 77"/>
              <a:gd name="T27" fmla="*/ 12 h 77"/>
              <a:gd name="T28" fmla="*/ 23 w 77"/>
              <a:gd name="T29" fmla="*/ 4 h 77"/>
              <a:gd name="T30" fmla="*/ 38 w 77"/>
              <a:gd name="T31" fmla="*/ 0 h 77"/>
              <a:gd name="T32" fmla="*/ 38 w 77"/>
              <a:gd name="T33" fmla="*/ 0 h 77"/>
              <a:gd name="T34" fmla="*/ 54 w 77"/>
              <a:gd name="T35" fmla="*/ 0 h 77"/>
              <a:gd name="T36" fmla="*/ 65 w 77"/>
              <a:gd name="T37" fmla="*/ 12 h 77"/>
              <a:gd name="T38" fmla="*/ 73 w 77"/>
              <a:gd name="T39" fmla="*/ 23 h 77"/>
              <a:gd name="T40" fmla="*/ 77 w 77"/>
              <a:gd name="T41" fmla="*/ 35 h 77"/>
              <a:gd name="T42" fmla="*/ 77 w 77"/>
              <a:gd name="T43" fmla="*/ 3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7" h="77">
                <a:moveTo>
                  <a:pt x="77" y="35"/>
                </a:moveTo>
                <a:lnTo>
                  <a:pt x="77" y="35"/>
                </a:lnTo>
                <a:lnTo>
                  <a:pt x="73" y="50"/>
                </a:lnTo>
                <a:lnTo>
                  <a:pt x="65" y="66"/>
                </a:lnTo>
                <a:lnTo>
                  <a:pt x="54" y="73"/>
                </a:lnTo>
                <a:lnTo>
                  <a:pt x="38" y="77"/>
                </a:lnTo>
                <a:lnTo>
                  <a:pt x="38" y="77"/>
                </a:lnTo>
                <a:lnTo>
                  <a:pt x="27" y="73"/>
                </a:lnTo>
                <a:lnTo>
                  <a:pt x="11" y="66"/>
                </a:lnTo>
                <a:lnTo>
                  <a:pt x="4" y="54"/>
                </a:lnTo>
                <a:lnTo>
                  <a:pt x="0" y="39"/>
                </a:lnTo>
                <a:lnTo>
                  <a:pt x="0" y="39"/>
                </a:lnTo>
                <a:lnTo>
                  <a:pt x="4" y="23"/>
                </a:lnTo>
                <a:lnTo>
                  <a:pt x="11" y="12"/>
                </a:lnTo>
                <a:lnTo>
                  <a:pt x="23" y="4"/>
                </a:lnTo>
                <a:lnTo>
                  <a:pt x="38" y="0"/>
                </a:lnTo>
                <a:lnTo>
                  <a:pt x="38" y="0"/>
                </a:lnTo>
                <a:lnTo>
                  <a:pt x="54" y="0"/>
                </a:lnTo>
                <a:lnTo>
                  <a:pt x="65" y="12"/>
                </a:lnTo>
                <a:lnTo>
                  <a:pt x="73" y="23"/>
                </a:lnTo>
                <a:lnTo>
                  <a:pt x="77" y="35"/>
                </a:lnTo>
                <a:lnTo>
                  <a:pt x="77" y="35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10448925" y="550863"/>
            <a:ext cx="49213" cy="53975"/>
          </a:xfrm>
          <a:custGeom>
            <a:avLst/>
            <a:gdLst>
              <a:gd name="T0" fmla="*/ 31 w 31"/>
              <a:gd name="T1" fmla="*/ 19 h 34"/>
              <a:gd name="T2" fmla="*/ 31 w 31"/>
              <a:gd name="T3" fmla="*/ 19 h 34"/>
              <a:gd name="T4" fmla="*/ 31 w 31"/>
              <a:gd name="T5" fmla="*/ 23 h 34"/>
              <a:gd name="T6" fmla="*/ 27 w 31"/>
              <a:gd name="T7" fmla="*/ 30 h 34"/>
              <a:gd name="T8" fmla="*/ 23 w 31"/>
              <a:gd name="T9" fmla="*/ 34 h 34"/>
              <a:gd name="T10" fmla="*/ 15 w 31"/>
              <a:gd name="T11" fmla="*/ 34 h 34"/>
              <a:gd name="T12" fmla="*/ 15 w 31"/>
              <a:gd name="T13" fmla="*/ 34 h 34"/>
              <a:gd name="T14" fmla="*/ 11 w 31"/>
              <a:gd name="T15" fmla="*/ 34 h 34"/>
              <a:gd name="T16" fmla="*/ 4 w 31"/>
              <a:gd name="T17" fmla="*/ 30 h 34"/>
              <a:gd name="T18" fmla="*/ 0 w 31"/>
              <a:gd name="T19" fmla="*/ 26 h 34"/>
              <a:gd name="T20" fmla="*/ 0 w 31"/>
              <a:gd name="T21" fmla="*/ 19 h 34"/>
              <a:gd name="T22" fmla="*/ 0 w 31"/>
              <a:gd name="T23" fmla="*/ 19 h 34"/>
              <a:gd name="T24" fmla="*/ 0 w 31"/>
              <a:gd name="T25" fmla="*/ 11 h 34"/>
              <a:gd name="T26" fmla="*/ 4 w 31"/>
              <a:gd name="T27" fmla="*/ 7 h 34"/>
              <a:gd name="T28" fmla="*/ 7 w 31"/>
              <a:gd name="T29" fmla="*/ 3 h 34"/>
              <a:gd name="T30" fmla="*/ 15 w 31"/>
              <a:gd name="T31" fmla="*/ 0 h 34"/>
              <a:gd name="T32" fmla="*/ 15 w 31"/>
              <a:gd name="T33" fmla="*/ 0 h 34"/>
              <a:gd name="T34" fmla="*/ 23 w 31"/>
              <a:gd name="T35" fmla="*/ 3 h 34"/>
              <a:gd name="T36" fmla="*/ 27 w 31"/>
              <a:gd name="T37" fmla="*/ 7 h 34"/>
              <a:gd name="T38" fmla="*/ 31 w 31"/>
              <a:gd name="T39" fmla="*/ 11 h 34"/>
              <a:gd name="T40" fmla="*/ 31 w 31"/>
              <a:gd name="T41" fmla="*/ 19 h 34"/>
              <a:gd name="T42" fmla="*/ 31 w 31"/>
              <a:gd name="T43" fmla="*/ 19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1" h="34">
                <a:moveTo>
                  <a:pt x="31" y="19"/>
                </a:moveTo>
                <a:lnTo>
                  <a:pt x="31" y="19"/>
                </a:lnTo>
                <a:lnTo>
                  <a:pt x="31" y="23"/>
                </a:lnTo>
                <a:lnTo>
                  <a:pt x="27" y="30"/>
                </a:lnTo>
                <a:lnTo>
                  <a:pt x="23" y="34"/>
                </a:lnTo>
                <a:lnTo>
                  <a:pt x="15" y="34"/>
                </a:lnTo>
                <a:lnTo>
                  <a:pt x="15" y="34"/>
                </a:lnTo>
                <a:lnTo>
                  <a:pt x="11" y="34"/>
                </a:lnTo>
                <a:lnTo>
                  <a:pt x="4" y="30"/>
                </a:lnTo>
                <a:lnTo>
                  <a:pt x="0" y="26"/>
                </a:lnTo>
                <a:lnTo>
                  <a:pt x="0" y="19"/>
                </a:lnTo>
                <a:lnTo>
                  <a:pt x="0" y="19"/>
                </a:lnTo>
                <a:lnTo>
                  <a:pt x="0" y="11"/>
                </a:lnTo>
                <a:lnTo>
                  <a:pt x="4" y="7"/>
                </a:lnTo>
                <a:lnTo>
                  <a:pt x="7" y="3"/>
                </a:lnTo>
                <a:lnTo>
                  <a:pt x="15" y="0"/>
                </a:lnTo>
                <a:lnTo>
                  <a:pt x="15" y="0"/>
                </a:lnTo>
                <a:lnTo>
                  <a:pt x="23" y="3"/>
                </a:lnTo>
                <a:lnTo>
                  <a:pt x="27" y="7"/>
                </a:lnTo>
                <a:lnTo>
                  <a:pt x="31" y="11"/>
                </a:lnTo>
                <a:lnTo>
                  <a:pt x="31" y="19"/>
                </a:lnTo>
                <a:lnTo>
                  <a:pt x="31" y="19"/>
                </a:lnTo>
                <a:close/>
              </a:path>
            </a:pathLst>
          </a:custGeom>
          <a:noFill/>
          <a:ln w="2381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标题 1"/>
          <p:cNvSpPr txBox="1">
            <a:spLocks/>
          </p:cNvSpPr>
          <p:nvPr/>
        </p:nvSpPr>
        <p:spPr>
          <a:xfrm>
            <a:off x="566737" y="1112838"/>
            <a:ext cx="1719263" cy="2328862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台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湾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24799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8129588" y="84137"/>
            <a:ext cx="3860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8205788" y="160337"/>
            <a:ext cx="3700463" cy="6697663"/>
          </a:xfrm>
          <a:custGeom>
            <a:avLst/>
            <a:gdLst>
              <a:gd name="T0" fmla="*/ 1534 w 2331"/>
              <a:gd name="T1" fmla="*/ 3813 h 4219"/>
              <a:gd name="T2" fmla="*/ 1634 w 2331"/>
              <a:gd name="T3" fmla="*/ 3651 h 4219"/>
              <a:gd name="T4" fmla="*/ 1686 w 2331"/>
              <a:gd name="T5" fmla="*/ 3627 h 4219"/>
              <a:gd name="T6" fmla="*/ 1758 w 2331"/>
              <a:gd name="T7" fmla="*/ 3675 h 4219"/>
              <a:gd name="T8" fmla="*/ 1949 w 2331"/>
              <a:gd name="T9" fmla="*/ 3656 h 4219"/>
              <a:gd name="T10" fmla="*/ 2150 w 2331"/>
              <a:gd name="T11" fmla="*/ 3531 h 4219"/>
              <a:gd name="T12" fmla="*/ 2241 w 2331"/>
              <a:gd name="T13" fmla="*/ 3541 h 4219"/>
              <a:gd name="T14" fmla="*/ 2284 w 2331"/>
              <a:gd name="T15" fmla="*/ 3479 h 4219"/>
              <a:gd name="T16" fmla="*/ 2279 w 2331"/>
              <a:gd name="T17" fmla="*/ 3340 h 4219"/>
              <a:gd name="T18" fmla="*/ 2255 w 2331"/>
              <a:gd name="T19" fmla="*/ 3254 h 4219"/>
              <a:gd name="T20" fmla="*/ 2183 w 2331"/>
              <a:gd name="T21" fmla="*/ 3302 h 4219"/>
              <a:gd name="T22" fmla="*/ 2059 w 2331"/>
              <a:gd name="T23" fmla="*/ 3268 h 4219"/>
              <a:gd name="T24" fmla="*/ 1959 w 2331"/>
              <a:gd name="T25" fmla="*/ 3182 h 4219"/>
              <a:gd name="T26" fmla="*/ 1882 w 2331"/>
              <a:gd name="T27" fmla="*/ 3168 h 4219"/>
              <a:gd name="T28" fmla="*/ 1906 w 2331"/>
              <a:gd name="T29" fmla="*/ 3053 h 4219"/>
              <a:gd name="T30" fmla="*/ 1973 w 2331"/>
              <a:gd name="T31" fmla="*/ 2929 h 4219"/>
              <a:gd name="T32" fmla="*/ 1710 w 2331"/>
              <a:gd name="T33" fmla="*/ 3116 h 4219"/>
              <a:gd name="T34" fmla="*/ 1280 w 2331"/>
              <a:gd name="T35" fmla="*/ 2628 h 4219"/>
              <a:gd name="T36" fmla="*/ 1510 w 2331"/>
              <a:gd name="T37" fmla="*/ 2561 h 4219"/>
              <a:gd name="T38" fmla="*/ 1768 w 2331"/>
              <a:gd name="T39" fmla="*/ 2404 h 4219"/>
              <a:gd name="T40" fmla="*/ 1815 w 2331"/>
              <a:gd name="T41" fmla="*/ 2198 h 4219"/>
              <a:gd name="T42" fmla="*/ 1242 w 2331"/>
              <a:gd name="T43" fmla="*/ 1997 h 4219"/>
              <a:gd name="T44" fmla="*/ 1161 w 2331"/>
              <a:gd name="T45" fmla="*/ 416 h 4219"/>
              <a:gd name="T46" fmla="*/ 1084 w 2331"/>
              <a:gd name="T47" fmla="*/ 205 h 4219"/>
              <a:gd name="T48" fmla="*/ 712 w 2331"/>
              <a:gd name="T49" fmla="*/ 52 h 4219"/>
              <a:gd name="T50" fmla="*/ 521 w 2331"/>
              <a:gd name="T51" fmla="*/ 9 h 4219"/>
              <a:gd name="T52" fmla="*/ 487 w 2331"/>
              <a:gd name="T53" fmla="*/ 19 h 4219"/>
              <a:gd name="T54" fmla="*/ 325 w 2331"/>
              <a:gd name="T55" fmla="*/ 167 h 4219"/>
              <a:gd name="T56" fmla="*/ 349 w 2331"/>
              <a:gd name="T57" fmla="*/ 282 h 4219"/>
              <a:gd name="T58" fmla="*/ 272 w 2331"/>
              <a:gd name="T59" fmla="*/ 425 h 4219"/>
              <a:gd name="T60" fmla="*/ 315 w 2331"/>
              <a:gd name="T61" fmla="*/ 463 h 4219"/>
              <a:gd name="T62" fmla="*/ 372 w 2331"/>
              <a:gd name="T63" fmla="*/ 482 h 4219"/>
              <a:gd name="T64" fmla="*/ 224 w 2331"/>
              <a:gd name="T65" fmla="*/ 516 h 4219"/>
              <a:gd name="T66" fmla="*/ 234 w 2331"/>
              <a:gd name="T67" fmla="*/ 750 h 4219"/>
              <a:gd name="T68" fmla="*/ 76 w 2331"/>
              <a:gd name="T69" fmla="*/ 1080 h 4219"/>
              <a:gd name="T70" fmla="*/ 0 w 2331"/>
              <a:gd name="T71" fmla="*/ 1424 h 4219"/>
              <a:gd name="T72" fmla="*/ 243 w 2331"/>
              <a:gd name="T73" fmla="*/ 1486 h 4219"/>
              <a:gd name="T74" fmla="*/ 411 w 2331"/>
              <a:gd name="T75" fmla="*/ 1414 h 4219"/>
              <a:gd name="T76" fmla="*/ 693 w 2331"/>
              <a:gd name="T77" fmla="*/ 2055 h 4219"/>
              <a:gd name="T78" fmla="*/ 482 w 2331"/>
              <a:gd name="T79" fmla="*/ 2122 h 4219"/>
              <a:gd name="T80" fmla="*/ 430 w 2331"/>
              <a:gd name="T81" fmla="*/ 2303 h 4219"/>
              <a:gd name="T82" fmla="*/ 492 w 2331"/>
              <a:gd name="T83" fmla="*/ 2475 h 4219"/>
              <a:gd name="T84" fmla="*/ 688 w 2331"/>
              <a:gd name="T85" fmla="*/ 2662 h 4219"/>
              <a:gd name="T86" fmla="*/ 841 w 2331"/>
              <a:gd name="T87" fmla="*/ 3742 h 4219"/>
              <a:gd name="T88" fmla="*/ 755 w 2331"/>
              <a:gd name="T89" fmla="*/ 3837 h 4219"/>
              <a:gd name="T90" fmla="*/ 783 w 2331"/>
              <a:gd name="T91" fmla="*/ 3923 h 4219"/>
              <a:gd name="T92" fmla="*/ 740 w 2331"/>
              <a:gd name="T93" fmla="*/ 4071 h 4219"/>
              <a:gd name="T94" fmla="*/ 893 w 2331"/>
              <a:gd name="T95" fmla="*/ 4200 h 4219"/>
              <a:gd name="T96" fmla="*/ 1142 w 2331"/>
              <a:gd name="T97" fmla="*/ 4086 h 4219"/>
              <a:gd name="T98" fmla="*/ 1180 w 2331"/>
              <a:gd name="T99" fmla="*/ 4119 h 4219"/>
              <a:gd name="T100" fmla="*/ 1228 w 2331"/>
              <a:gd name="T101" fmla="*/ 4162 h 4219"/>
              <a:gd name="T102" fmla="*/ 1304 w 2331"/>
              <a:gd name="T103" fmla="*/ 4133 h 4219"/>
              <a:gd name="T104" fmla="*/ 1438 w 2331"/>
              <a:gd name="T105" fmla="*/ 4143 h 4219"/>
              <a:gd name="T106" fmla="*/ 1620 w 2331"/>
              <a:gd name="T107" fmla="*/ 4110 h 4219"/>
              <a:gd name="T108" fmla="*/ 1634 w 2331"/>
              <a:gd name="T109" fmla="*/ 3990 h 4219"/>
              <a:gd name="T110" fmla="*/ 1514 w 2331"/>
              <a:gd name="T111" fmla="*/ 3980 h 4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31" h="4219">
                <a:moveTo>
                  <a:pt x="1514" y="3980"/>
                </a:moveTo>
                <a:lnTo>
                  <a:pt x="1514" y="3980"/>
                </a:lnTo>
                <a:lnTo>
                  <a:pt x="1514" y="3952"/>
                </a:lnTo>
                <a:lnTo>
                  <a:pt x="1514" y="3890"/>
                </a:lnTo>
                <a:lnTo>
                  <a:pt x="1524" y="3851"/>
                </a:lnTo>
                <a:lnTo>
                  <a:pt x="1534" y="3813"/>
                </a:lnTo>
                <a:lnTo>
                  <a:pt x="1553" y="3770"/>
                </a:lnTo>
                <a:lnTo>
                  <a:pt x="1577" y="3737"/>
                </a:lnTo>
                <a:lnTo>
                  <a:pt x="1577" y="3737"/>
                </a:lnTo>
                <a:lnTo>
                  <a:pt x="1620" y="3684"/>
                </a:lnTo>
                <a:lnTo>
                  <a:pt x="1629" y="3665"/>
                </a:lnTo>
                <a:lnTo>
                  <a:pt x="1634" y="3651"/>
                </a:lnTo>
                <a:lnTo>
                  <a:pt x="1634" y="3636"/>
                </a:lnTo>
                <a:lnTo>
                  <a:pt x="1629" y="3636"/>
                </a:lnTo>
                <a:lnTo>
                  <a:pt x="1629" y="3636"/>
                </a:lnTo>
                <a:lnTo>
                  <a:pt x="1639" y="3632"/>
                </a:lnTo>
                <a:lnTo>
                  <a:pt x="1663" y="3627"/>
                </a:lnTo>
                <a:lnTo>
                  <a:pt x="1686" y="3627"/>
                </a:lnTo>
                <a:lnTo>
                  <a:pt x="1701" y="3632"/>
                </a:lnTo>
                <a:lnTo>
                  <a:pt x="1706" y="3641"/>
                </a:lnTo>
                <a:lnTo>
                  <a:pt x="1706" y="3641"/>
                </a:lnTo>
                <a:lnTo>
                  <a:pt x="1715" y="3651"/>
                </a:lnTo>
                <a:lnTo>
                  <a:pt x="1729" y="3660"/>
                </a:lnTo>
                <a:lnTo>
                  <a:pt x="1758" y="3675"/>
                </a:lnTo>
                <a:lnTo>
                  <a:pt x="1796" y="3684"/>
                </a:lnTo>
                <a:lnTo>
                  <a:pt x="1854" y="3684"/>
                </a:lnTo>
                <a:lnTo>
                  <a:pt x="1887" y="3699"/>
                </a:lnTo>
                <a:lnTo>
                  <a:pt x="1887" y="3699"/>
                </a:lnTo>
                <a:lnTo>
                  <a:pt x="1921" y="3675"/>
                </a:lnTo>
                <a:lnTo>
                  <a:pt x="1949" y="3656"/>
                </a:lnTo>
                <a:lnTo>
                  <a:pt x="1964" y="3646"/>
                </a:lnTo>
                <a:lnTo>
                  <a:pt x="1978" y="3646"/>
                </a:lnTo>
                <a:lnTo>
                  <a:pt x="1997" y="3608"/>
                </a:lnTo>
                <a:lnTo>
                  <a:pt x="2035" y="3555"/>
                </a:lnTo>
                <a:lnTo>
                  <a:pt x="2088" y="3517"/>
                </a:lnTo>
                <a:lnTo>
                  <a:pt x="2150" y="3531"/>
                </a:lnTo>
                <a:lnTo>
                  <a:pt x="2150" y="3531"/>
                </a:lnTo>
                <a:lnTo>
                  <a:pt x="2164" y="3541"/>
                </a:lnTo>
                <a:lnTo>
                  <a:pt x="2193" y="3550"/>
                </a:lnTo>
                <a:lnTo>
                  <a:pt x="2212" y="3550"/>
                </a:lnTo>
                <a:lnTo>
                  <a:pt x="2226" y="3550"/>
                </a:lnTo>
                <a:lnTo>
                  <a:pt x="2241" y="3541"/>
                </a:lnTo>
                <a:lnTo>
                  <a:pt x="2245" y="3522"/>
                </a:lnTo>
                <a:lnTo>
                  <a:pt x="2245" y="3522"/>
                </a:lnTo>
                <a:lnTo>
                  <a:pt x="2250" y="3517"/>
                </a:lnTo>
                <a:lnTo>
                  <a:pt x="2260" y="3498"/>
                </a:lnTo>
                <a:lnTo>
                  <a:pt x="2274" y="3488"/>
                </a:lnTo>
                <a:lnTo>
                  <a:pt x="2284" y="3479"/>
                </a:lnTo>
                <a:lnTo>
                  <a:pt x="2303" y="3474"/>
                </a:lnTo>
                <a:lnTo>
                  <a:pt x="2322" y="3474"/>
                </a:lnTo>
                <a:lnTo>
                  <a:pt x="2331" y="3397"/>
                </a:lnTo>
                <a:lnTo>
                  <a:pt x="2298" y="3374"/>
                </a:lnTo>
                <a:lnTo>
                  <a:pt x="2298" y="3374"/>
                </a:lnTo>
                <a:lnTo>
                  <a:pt x="2279" y="3340"/>
                </a:lnTo>
                <a:lnTo>
                  <a:pt x="2269" y="3307"/>
                </a:lnTo>
                <a:lnTo>
                  <a:pt x="2265" y="3288"/>
                </a:lnTo>
                <a:lnTo>
                  <a:pt x="2265" y="3268"/>
                </a:lnTo>
                <a:lnTo>
                  <a:pt x="2265" y="3268"/>
                </a:lnTo>
                <a:lnTo>
                  <a:pt x="2260" y="3259"/>
                </a:lnTo>
                <a:lnTo>
                  <a:pt x="2255" y="3254"/>
                </a:lnTo>
                <a:lnTo>
                  <a:pt x="2245" y="3249"/>
                </a:lnTo>
                <a:lnTo>
                  <a:pt x="2236" y="3249"/>
                </a:lnTo>
                <a:lnTo>
                  <a:pt x="2222" y="3259"/>
                </a:lnTo>
                <a:lnTo>
                  <a:pt x="2202" y="3273"/>
                </a:lnTo>
                <a:lnTo>
                  <a:pt x="2183" y="3302"/>
                </a:lnTo>
                <a:lnTo>
                  <a:pt x="2183" y="3302"/>
                </a:lnTo>
                <a:lnTo>
                  <a:pt x="2179" y="3302"/>
                </a:lnTo>
                <a:lnTo>
                  <a:pt x="2169" y="3297"/>
                </a:lnTo>
                <a:lnTo>
                  <a:pt x="2159" y="3288"/>
                </a:lnTo>
                <a:lnTo>
                  <a:pt x="2159" y="3268"/>
                </a:lnTo>
                <a:lnTo>
                  <a:pt x="2093" y="3225"/>
                </a:lnTo>
                <a:lnTo>
                  <a:pt x="2059" y="3268"/>
                </a:lnTo>
                <a:lnTo>
                  <a:pt x="1973" y="3240"/>
                </a:lnTo>
                <a:lnTo>
                  <a:pt x="1973" y="3240"/>
                </a:lnTo>
                <a:lnTo>
                  <a:pt x="1973" y="3221"/>
                </a:lnTo>
                <a:lnTo>
                  <a:pt x="1968" y="3192"/>
                </a:lnTo>
                <a:lnTo>
                  <a:pt x="1964" y="3182"/>
                </a:lnTo>
                <a:lnTo>
                  <a:pt x="1959" y="3182"/>
                </a:lnTo>
                <a:lnTo>
                  <a:pt x="1949" y="3197"/>
                </a:lnTo>
                <a:lnTo>
                  <a:pt x="1940" y="3225"/>
                </a:lnTo>
                <a:lnTo>
                  <a:pt x="1878" y="3221"/>
                </a:lnTo>
                <a:lnTo>
                  <a:pt x="1878" y="3221"/>
                </a:lnTo>
                <a:lnTo>
                  <a:pt x="1882" y="3202"/>
                </a:lnTo>
                <a:lnTo>
                  <a:pt x="1882" y="3168"/>
                </a:lnTo>
                <a:lnTo>
                  <a:pt x="1882" y="3149"/>
                </a:lnTo>
                <a:lnTo>
                  <a:pt x="1882" y="3130"/>
                </a:lnTo>
                <a:lnTo>
                  <a:pt x="1873" y="3111"/>
                </a:lnTo>
                <a:lnTo>
                  <a:pt x="1863" y="3101"/>
                </a:lnTo>
                <a:lnTo>
                  <a:pt x="1863" y="3101"/>
                </a:lnTo>
                <a:lnTo>
                  <a:pt x="1906" y="3053"/>
                </a:lnTo>
                <a:lnTo>
                  <a:pt x="1944" y="3006"/>
                </a:lnTo>
                <a:lnTo>
                  <a:pt x="1973" y="2963"/>
                </a:lnTo>
                <a:lnTo>
                  <a:pt x="1983" y="2948"/>
                </a:lnTo>
                <a:lnTo>
                  <a:pt x="1987" y="2934"/>
                </a:lnTo>
                <a:lnTo>
                  <a:pt x="1983" y="2929"/>
                </a:lnTo>
                <a:lnTo>
                  <a:pt x="1973" y="2929"/>
                </a:lnTo>
                <a:lnTo>
                  <a:pt x="1949" y="2939"/>
                </a:lnTo>
                <a:lnTo>
                  <a:pt x="1916" y="2958"/>
                </a:lnTo>
                <a:lnTo>
                  <a:pt x="1806" y="3039"/>
                </a:lnTo>
                <a:lnTo>
                  <a:pt x="1820" y="3077"/>
                </a:lnTo>
                <a:lnTo>
                  <a:pt x="1739" y="3120"/>
                </a:lnTo>
                <a:lnTo>
                  <a:pt x="1710" y="3116"/>
                </a:lnTo>
                <a:lnTo>
                  <a:pt x="1548" y="3120"/>
                </a:lnTo>
                <a:lnTo>
                  <a:pt x="1414" y="3225"/>
                </a:lnTo>
                <a:lnTo>
                  <a:pt x="1261" y="3225"/>
                </a:lnTo>
                <a:lnTo>
                  <a:pt x="1276" y="3087"/>
                </a:lnTo>
                <a:lnTo>
                  <a:pt x="1266" y="3058"/>
                </a:lnTo>
                <a:lnTo>
                  <a:pt x="1280" y="2628"/>
                </a:lnTo>
                <a:lnTo>
                  <a:pt x="1347" y="2590"/>
                </a:lnTo>
                <a:lnTo>
                  <a:pt x="1357" y="2566"/>
                </a:lnTo>
                <a:lnTo>
                  <a:pt x="1338" y="2542"/>
                </a:lnTo>
                <a:lnTo>
                  <a:pt x="1448" y="2518"/>
                </a:lnTo>
                <a:lnTo>
                  <a:pt x="1510" y="2561"/>
                </a:lnTo>
                <a:lnTo>
                  <a:pt x="1510" y="2561"/>
                </a:lnTo>
                <a:lnTo>
                  <a:pt x="1610" y="2518"/>
                </a:lnTo>
                <a:lnTo>
                  <a:pt x="1686" y="2480"/>
                </a:lnTo>
                <a:lnTo>
                  <a:pt x="1720" y="2461"/>
                </a:lnTo>
                <a:lnTo>
                  <a:pt x="1749" y="2437"/>
                </a:lnTo>
                <a:lnTo>
                  <a:pt x="1749" y="2437"/>
                </a:lnTo>
                <a:lnTo>
                  <a:pt x="1768" y="2404"/>
                </a:lnTo>
                <a:lnTo>
                  <a:pt x="1801" y="2327"/>
                </a:lnTo>
                <a:lnTo>
                  <a:pt x="1820" y="2284"/>
                </a:lnTo>
                <a:lnTo>
                  <a:pt x="1825" y="2241"/>
                </a:lnTo>
                <a:lnTo>
                  <a:pt x="1825" y="2227"/>
                </a:lnTo>
                <a:lnTo>
                  <a:pt x="1825" y="2212"/>
                </a:lnTo>
                <a:lnTo>
                  <a:pt x="1815" y="2198"/>
                </a:lnTo>
                <a:lnTo>
                  <a:pt x="1806" y="2193"/>
                </a:lnTo>
                <a:lnTo>
                  <a:pt x="1806" y="2193"/>
                </a:lnTo>
                <a:lnTo>
                  <a:pt x="1691" y="2155"/>
                </a:lnTo>
                <a:lnTo>
                  <a:pt x="1510" y="2107"/>
                </a:lnTo>
                <a:lnTo>
                  <a:pt x="1266" y="2045"/>
                </a:lnTo>
                <a:lnTo>
                  <a:pt x="1242" y="1997"/>
                </a:lnTo>
                <a:lnTo>
                  <a:pt x="1228" y="1022"/>
                </a:lnTo>
                <a:lnTo>
                  <a:pt x="1218" y="697"/>
                </a:lnTo>
                <a:lnTo>
                  <a:pt x="1156" y="511"/>
                </a:lnTo>
                <a:lnTo>
                  <a:pt x="1156" y="511"/>
                </a:lnTo>
                <a:lnTo>
                  <a:pt x="1161" y="463"/>
                </a:lnTo>
                <a:lnTo>
                  <a:pt x="1161" y="416"/>
                </a:lnTo>
                <a:lnTo>
                  <a:pt x="1151" y="353"/>
                </a:lnTo>
                <a:lnTo>
                  <a:pt x="1142" y="296"/>
                </a:lnTo>
                <a:lnTo>
                  <a:pt x="1132" y="267"/>
                </a:lnTo>
                <a:lnTo>
                  <a:pt x="1118" y="244"/>
                </a:lnTo>
                <a:lnTo>
                  <a:pt x="1103" y="220"/>
                </a:lnTo>
                <a:lnTo>
                  <a:pt x="1084" y="205"/>
                </a:lnTo>
                <a:lnTo>
                  <a:pt x="1060" y="191"/>
                </a:lnTo>
                <a:lnTo>
                  <a:pt x="1037" y="181"/>
                </a:lnTo>
                <a:lnTo>
                  <a:pt x="774" y="91"/>
                </a:lnTo>
                <a:lnTo>
                  <a:pt x="774" y="91"/>
                </a:lnTo>
                <a:lnTo>
                  <a:pt x="745" y="71"/>
                </a:lnTo>
                <a:lnTo>
                  <a:pt x="712" y="52"/>
                </a:lnTo>
                <a:lnTo>
                  <a:pt x="673" y="28"/>
                </a:lnTo>
                <a:lnTo>
                  <a:pt x="630" y="14"/>
                </a:lnTo>
                <a:lnTo>
                  <a:pt x="587" y="0"/>
                </a:lnTo>
                <a:lnTo>
                  <a:pt x="564" y="0"/>
                </a:lnTo>
                <a:lnTo>
                  <a:pt x="540" y="5"/>
                </a:lnTo>
                <a:lnTo>
                  <a:pt x="521" y="9"/>
                </a:lnTo>
                <a:lnTo>
                  <a:pt x="501" y="19"/>
                </a:lnTo>
                <a:lnTo>
                  <a:pt x="501" y="19"/>
                </a:lnTo>
                <a:lnTo>
                  <a:pt x="458" y="48"/>
                </a:lnTo>
                <a:lnTo>
                  <a:pt x="454" y="48"/>
                </a:lnTo>
                <a:lnTo>
                  <a:pt x="458" y="43"/>
                </a:lnTo>
                <a:lnTo>
                  <a:pt x="487" y="19"/>
                </a:lnTo>
                <a:lnTo>
                  <a:pt x="430" y="110"/>
                </a:lnTo>
                <a:lnTo>
                  <a:pt x="406" y="143"/>
                </a:lnTo>
                <a:lnTo>
                  <a:pt x="406" y="143"/>
                </a:lnTo>
                <a:lnTo>
                  <a:pt x="368" y="157"/>
                </a:lnTo>
                <a:lnTo>
                  <a:pt x="325" y="167"/>
                </a:lnTo>
                <a:lnTo>
                  <a:pt x="325" y="167"/>
                </a:lnTo>
                <a:lnTo>
                  <a:pt x="248" y="177"/>
                </a:lnTo>
                <a:lnTo>
                  <a:pt x="186" y="186"/>
                </a:lnTo>
                <a:lnTo>
                  <a:pt x="181" y="239"/>
                </a:lnTo>
                <a:lnTo>
                  <a:pt x="234" y="368"/>
                </a:lnTo>
                <a:lnTo>
                  <a:pt x="344" y="320"/>
                </a:lnTo>
                <a:lnTo>
                  <a:pt x="349" y="282"/>
                </a:lnTo>
                <a:lnTo>
                  <a:pt x="392" y="267"/>
                </a:lnTo>
                <a:lnTo>
                  <a:pt x="420" y="368"/>
                </a:lnTo>
                <a:lnTo>
                  <a:pt x="420" y="368"/>
                </a:lnTo>
                <a:lnTo>
                  <a:pt x="382" y="382"/>
                </a:lnTo>
                <a:lnTo>
                  <a:pt x="306" y="411"/>
                </a:lnTo>
                <a:lnTo>
                  <a:pt x="272" y="425"/>
                </a:lnTo>
                <a:lnTo>
                  <a:pt x="263" y="435"/>
                </a:lnTo>
                <a:lnTo>
                  <a:pt x="258" y="439"/>
                </a:lnTo>
                <a:lnTo>
                  <a:pt x="263" y="449"/>
                </a:lnTo>
                <a:lnTo>
                  <a:pt x="267" y="454"/>
                </a:lnTo>
                <a:lnTo>
                  <a:pt x="286" y="459"/>
                </a:lnTo>
                <a:lnTo>
                  <a:pt x="315" y="463"/>
                </a:lnTo>
                <a:lnTo>
                  <a:pt x="372" y="449"/>
                </a:lnTo>
                <a:lnTo>
                  <a:pt x="372" y="449"/>
                </a:lnTo>
                <a:lnTo>
                  <a:pt x="377" y="454"/>
                </a:lnTo>
                <a:lnTo>
                  <a:pt x="382" y="463"/>
                </a:lnTo>
                <a:lnTo>
                  <a:pt x="377" y="473"/>
                </a:lnTo>
                <a:lnTo>
                  <a:pt x="372" y="482"/>
                </a:lnTo>
                <a:lnTo>
                  <a:pt x="353" y="492"/>
                </a:lnTo>
                <a:lnTo>
                  <a:pt x="329" y="502"/>
                </a:lnTo>
                <a:lnTo>
                  <a:pt x="286" y="506"/>
                </a:lnTo>
                <a:lnTo>
                  <a:pt x="286" y="506"/>
                </a:lnTo>
                <a:lnTo>
                  <a:pt x="224" y="516"/>
                </a:lnTo>
                <a:lnTo>
                  <a:pt x="224" y="516"/>
                </a:lnTo>
                <a:lnTo>
                  <a:pt x="229" y="516"/>
                </a:lnTo>
                <a:lnTo>
                  <a:pt x="277" y="511"/>
                </a:lnTo>
                <a:lnTo>
                  <a:pt x="277" y="511"/>
                </a:lnTo>
                <a:lnTo>
                  <a:pt x="267" y="583"/>
                </a:lnTo>
                <a:lnTo>
                  <a:pt x="253" y="659"/>
                </a:lnTo>
                <a:lnTo>
                  <a:pt x="234" y="750"/>
                </a:lnTo>
                <a:lnTo>
                  <a:pt x="200" y="850"/>
                </a:lnTo>
                <a:lnTo>
                  <a:pt x="181" y="898"/>
                </a:lnTo>
                <a:lnTo>
                  <a:pt x="162" y="946"/>
                </a:lnTo>
                <a:lnTo>
                  <a:pt x="134" y="994"/>
                </a:lnTo>
                <a:lnTo>
                  <a:pt x="105" y="1037"/>
                </a:lnTo>
                <a:lnTo>
                  <a:pt x="76" y="1080"/>
                </a:lnTo>
                <a:lnTo>
                  <a:pt x="38" y="1113"/>
                </a:lnTo>
                <a:lnTo>
                  <a:pt x="14" y="1156"/>
                </a:lnTo>
                <a:lnTo>
                  <a:pt x="9" y="1295"/>
                </a:lnTo>
                <a:lnTo>
                  <a:pt x="0" y="1371"/>
                </a:lnTo>
                <a:lnTo>
                  <a:pt x="0" y="1424"/>
                </a:lnTo>
                <a:lnTo>
                  <a:pt x="0" y="1424"/>
                </a:lnTo>
                <a:lnTo>
                  <a:pt x="28" y="1438"/>
                </a:lnTo>
                <a:lnTo>
                  <a:pt x="57" y="1453"/>
                </a:lnTo>
                <a:lnTo>
                  <a:pt x="100" y="1467"/>
                </a:lnTo>
                <a:lnTo>
                  <a:pt x="143" y="1481"/>
                </a:lnTo>
                <a:lnTo>
                  <a:pt x="191" y="1486"/>
                </a:lnTo>
                <a:lnTo>
                  <a:pt x="243" y="1486"/>
                </a:lnTo>
                <a:lnTo>
                  <a:pt x="267" y="1481"/>
                </a:lnTo>
                <a:lnTo>
                  <a:pt x="296" y="1476"/>
                </a:lnTo>
                <a:lnTo>
                  <a:pt x="296" y="1476"/>
                </a:lnTo>
                <a:lnTo>
                  <a:pt x="339" y="1457"/>
                </a:lnTo>
                <a:lnTo>
                  <a:pt x="372" y="1443"/>
                </a:lnTo>
                <a:lnTo>
                  <a:pt x="411" y="1414"/>
                </a:lnTo>
                <a:lnTo>
                  <a:pt x="425" y="1400"/>
                </a:lnTo>
                <a:lnTo>
                  <a:pt x="430" y="1395"/>
                </a:lnTo>
                <a:lnTo>
                  <a:pt x="492" y="1357"/>
                </a:lnTo>
                <a:lnTo>
                  <a:pt x="540" y="1357"/>
                </a:lnTo>
                <a:lnTo>
                  <a:pt x="549" y="1367"/>
                </a:lnTo>
                <a:lnTo>
                  <a:pt x="693" y="2055"/>
                </a:lnTo>
                <a:lnTo>
                  <a:pt x="693" y="2055"/>
                </a:lnTo>
                <a:lnTo>
                  <a:pt x="616" y="2088"/>
                </a:lnTo>
                <a:lnTo>
                  <a:pt x="549" y="2112"/>
                </a:lnTo>
                <a:lnTo>
                  <a:pt x="516" y="2117"/>
                </a:lnTo>
                <a:lnTo>
                  <a:pt x="482" y="2122"/>
                </a:lnTo>
                <a:lnTo>
                  <a:pt x="482" y="2122"/>
                </a:lnTo>
                <a:lnTo>
                  <a:pt x="463" y="2145"/>
                </a:lnTo>
                <a:lnTo>
                  <a:pt x="449" y="2174"/>
                </a:lnTo>
                <a:lnTo>
                  <a:pt x="435" y="2212"/>
                </a:lnTo>
                <a:lnTo>
                  <a:pt x="425" y="2255"/>
                </a:lnTo>
                <a:lnTo>
                  <a:pt x="425" y="2279"/>
                </a:lnTo>
                <a:lnTo>
                  <a:pt x="430" y="2303"/>
                </a:lnTo>
                <a:lnTo>
                  <a:pt x="435" y="2327"/>
                </a:lnTo>
                <a:lnTo>
                  <a:pt x="444" y="2351"/>
                </a:lnTo>
                <a:lnTo>
                  <a:pt x="458" y="2375"/>
                </a:lnTo>
                <a:lnTo>
                  <a:pt x="478" y="2399"/>
                </a:lnTo>
                <a:lnTo>
                  <a:pt x="492" y="2475"/>
                </a:lnTo>
                <a:lnTo>
                  <a:pt x="492" y="2475"/>
                </a:lnTo>
                <a:lnTo>
                  <a:pt x="568" y="2552"/>
                </a:lnTo>
                <a:lnTo>
                  <a:pt x="626" y="2604"/>
                </a:lnTo>
                <a:lnTo>
                  <a:pt x="659" y="2633"/>
                </a:lnTo>
                <a:lnTo>
                  <a:pt x="659" y="2633"/>
                </a:lnTo>
                <a:lnTo>
                  <a:pt x="673" y="2647"/>
                </a:lnTo>
                <a:lnTo>
                  <a:pt x="688" y="2662"/>
                </a:lnTo>
                <a:lnTo>
                  <a:pt x="702" y="2685"/>
                </a:lnTo>
                <a:lnTo>
                  <a:pt x="826" y="2877"/>
                </a:lnTo>
                <a:lnTo>
                  <a:pt x="822" y="3464"/>
                </a:lnTo>
                <a:lnTo>
                  <a:pt x="817" y="3713"/>
                </a:lnTo>
                <a:lnTo>
                  <a:pt x="841" y="3742"/>
                </a:lnTo>
                <a:lnTo>
                  <a:pt x="841" y="3742"/>
                </a:lnTo>
                <a:lnTo>
                  <a:pt x="812" y="3761"/>
                </a:lnTo>
                <a:lnTo>
                  <a:pt x="783" y="3780"/>
                </a:lnTo>
                <a:lnTo>
                  <a:pt x="774" y="3794"/>
                </a:lnTo>
                <a:lnTo>
                  <a:pt x="764" y="3808"/>
                </a:lnTo>
                <a:lnTo>
                  <a:pt x="764" y="3808"/>
                </a:lnTo>
                <a:lnTo>
                  <a:pt x="755" y="3837"/>
                </a:lnTo>
                <a:lnTo>
                  <a:pt x="750" y="3861"/>
                </a:lnTo>
                <a:lnTo>
                  <a:pt x="755" y="3880"/>
                </a:lnTo>
                <a:lnTo>
                  <a:pt x="769" y="3894"/>
                </a:lnTo>
                <a:lnTo>
                  <a:pt x="769" y="3894"/>
                </a:lnTo>
                <a:lnTo>
                  <a:pt x="779" y="3904"/>
                </a:lnTo>
                <a:lnTo>
                  <a:pt x="783" y="3923"/>
                </a:lnTo>
                <a:lnTo>
                  <a:pt x="788" y="3942"/>
                </a:lnTo>
                <a:lnTo>
                  <a:pt x="788" y="3971"/>
                </a:lnTo>
                <a:lnTo>
                  <a:pt x="783" y="3995"/>
                </a:lnTo>
                <a:lnTo>
                  <a:pt x="774" y="4024"/>
                </a:lnTo>
                <a:lnTo>
                  <a:pt x="759" y="4047"/>
                </a:lnTo>
                <a:lnTo>
                  <a:pt x="740" y="4071"/>
                </a:lnTo>
                <a:lnTo>
                  <a:pt x="759" y="4143"/>
                </a:lnTo>
                <a:lnTo>
                  <a:pt x="759" y="4143"/>
                </a:lnTo>
                <a:lnTo>
                  <a:pt x="822" y="4162"/>
                </a:lnTo>
                <a:lnTo>
                  <a:pt x="869" y="4181"/>
                </a:lnTo>
                <a:lnTo>
                  <a:pt x="884" y="4191"/>
                </a:lnTo>
                <a:lnTo>
                  <a:pt x="893" y="4200"/>
                </a:lnTo>
                <a:lnTo>
                  <a:pt x="1003" y="4219"/>
                </a:lnTo>
                <a:lnTo>
                  <a:pt x="1032" y="4181"/>
                </a:lnTo>
                <a:lnTo>
                  <a:pt x="1084" y="4162"/>
                </a:lnTo>
                <a:lnTo>
                  <a:pt x="1089" y="4119"/>
                </a:lnTo>
                <a:lnTo>
                  <a:pt x="1142" y="4086"/>
                </a:lnTo>
                <a:lnTo>
                  <a:pt x="1142" y="4086"/>
                </a:lnTo>
                <a:lnTo>
                  <a:pt x="1151" y="4086"/>
                </a:lnTo>
                <a:lnTo>
                  <a:pt x="1161" y="4086"/>
                </a:lnTo>
                <a:lnTo>
                  <a:pt x="1170" y="4090"/>
                </a:lnTo>
                <a:lnTo>
                  <a:pt x="1170" y="4090"/>
                </a:lnTo>
                <a:lnTo>
                  <a:pt x="1180" y="4100"/>
                </a:lnTo>
                <a:lnTo>
                  <a:pt x="1180" y="4119"/>
                </a:lnTo>
                <a:lnTo>
                  <a:pt x="1185" y="4133"/>
                </a:lnTo>
                <a:lnTo>
                  <a:pt x="1190" y="4148"/>
                </a:lnTo>
                <a:lnTo>
                  <a:pt x="1190" y="4148"/>
                </a:lnTo>
                <a:lnTo>
                  <a:pt x="1194" y="4153"/>
                </a:lnTo>
                <a:lnTo>
                  <a:pt x="1204" y="4157"/>
                </a:lnTo>
                <a:lnTo>
                  <a:pt x="1228" y="4162"/>
                </a:lnTo>
                <a:lnTo>
                  <a:pt x="1256" y="4162"/>
                </a:lnTo>
                <a:lnTo>
                  <a:pt x="1256" y="4162"/>
                </a:lnTo>
                <a:lnTo>
                  <a:pt x="1276" y="4148"/>
                </a:lnTo>
                <a:lnTo>
                  <a:pt x="1295" y="4138"/>
                </a:lnTo>
                <a:lnTo>
                  <a:pt x="1304" y="4133"/>
                </a:lnTo>
                <a:lnTo>
                  <a:pt x="1304" y="4133"/>
                </a:lnTo>
                <a:lnTo>
                  <a:pt x="1328" y="4133"/>
                </a:lnTo>
                <a:lnTo>
                  <a:pt x="1371" y="4138"/>
                </a:lnTo>
                <a:lnTo>
                  <a:pt x="1371" y="4138"/>
                </a:lnTo>
                <a:lnTo>
                  <a:pt x="1400" y="4138"/>
                </a:lnTo>
                <a:lnTo>
                  <a:pt x="1438" y="4143"/>
                </a:lnTo>
                <a:lnTo>
                  <a:pt x="1438" y="4143"/>
                </a:lnTo>
                <a:lnTo>
                  <a:pt x="1467" y="4148"/>
                </a:lnTo>
                <a:lnTo>
                  <a:pt x="1505" y="4148"/>
                </a:lnTo>
                <a:lnTo>
                  <a:pt x="1505" y="4148"/>
                </a:lnTo>
                <a:lnTo>
                  <a:pt x="1543" y="4143"/>
                </a:lnTo>
                <a:lnTo>
                  <a:pt x="1581" y="4129"/>
                </a:lnTo>
                <a:lnTo>
                  <a:pt x="1620" y="4110"/>
                </a:lnTo>
                <a:lnTo>
                  <a:pt x="1620" y="4110"/>
                </a:lnTo>
                <a:lnTo>
                  <a:pt x="1624" y="4090"/>
                </a:lnTo>
                <a:lnTo>
                  <a:pt x="1639" y="4047"/>
                </a:lnTo>
                <a:lnTo>
                  <a:pt x="1639" y="4024"/>
                </a:lnTo>
                <a:lnTo>
                  <a:pt x="1639" y="4004"/>
                </a:lnTo>
                <a:lnTo>
                  <a:pt x="1634" y="3990"/>
                </a:lnTo>
                <a:lnTo>
                  <a:pt x="1629" y="3985"/>
                </a:lnTo>
                <a:lnTo>
                  <a:pt x="1620" y="3985"/>
                </a:lnTo>
                <a:lnTo>
                  <a:pt x="1620" y="3985"/>
                </a:lnTo>
                <a:lnTo>
                  <a:pt x="1553" y="3980"/>
                </a:lnTo>
                <a:lnTo>
                  <a:pt x="1514" y="3980"/>
                </a:lnTo>
                <a:lnTo>
                  <a:pt x="1514" y="3980"/>
                </a:lnTo>
                <a:close/>
              </a:path>
            </a:pathLst>
          </a:custGeom>
          <a:solidFill>
            <a:srgbClr val="C9CACB"/>
          </a:solidFill>
          <a:ln w="152400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8205788" y="160337"/>
            <a:ext cx="3700463" cy="6697663"/>
          </a:xfrm>
          <a:custGeom>
            <a:avLst/>
            <a:gdLst>
              <a:gd name="T0" fmla="*/ 1534 w 2331"/>
              <a:gd name="T1" fmla="*/ 3813 h 4219"/>
              <a:gd name="T2" fmla="*/ 1634 w 2331"/>
              <a:gd name="T3" fmla="*/ 3651 h 4219"/>
              <a:gd name="T4" fmla="*/ 1686 w 2331"/>
              <a:gd name="T5" fmla="*/ 3627 h 4219"/>
              <a:gd name="T6" fmla="*/ 1758 w 2331"/>
              <a:gd name="T7" fmla="*/ 3675 h 4219"/>
              <a:gd name="T8" fmla="*/ 1949 w 2331"/>
              <a:gd name="T9" fmla="*/ 3656 h 4219"/>
              <a:gd name="T10" fmla="*/ 2150 w 2331"/>
              <a:gd name="T11" fmla="*/ 3531 h 4219"/>
              <a:gd name="T12" fmla="*/ 2241 w 2331"/>
              <a:gd name="T13" fmla="*/ 3541 h 4219"/>
              <a:gd name="T14" fmla="*/ 2284 w 2331"/>
              <a:gd name="T15" fmla="*/ 3479 h 4219"/>
              <a:gd name="T16" fmla="*/ 2279 w 2331"/>
              <a:gd name="T17" fmla="*/ 3340 h 4219"/>
              <a:gd name="T18" fmla="*/ 2255 w 2331"/>
              <a:gd name="T19" fmla="*/ 3254 h 4219"/>
              <a:gd name="T20" fmla="*/ 2183 w 2331"/>
              <a:gd name="T21" fmla="*/ 3302 h 4219"/>
              <a:gd name="T22" fmla="*/ 2059 w 2331"/>
              <a:gd name="T23" fmla="*/ 3268 h 4219"/>
              <a:gd name="T24" fmla="*/ 1959 w 2331"/>
              <a:gd name="T25" fmla="*/ 3182 h 4219"/>
              <a:gd name="T26" fmla="*/ 1882 w 2331"/>
              <a:gd name="T27" fmla="*/ 3168 h 4219"/>
              <a:gd name="T28" fmla="*/ 1906 w 2331"/>
              <a:gd name="T29" fmla="*/ 3053 h 4219"/>
              <a:gd name="T30" fmla="*/ 1973 w 2331"/>
              <a:gd name="T31" fmla="*/ 2929 h 4219"/>
              <a:gd name="T32" fmla="*/ 1710 w 2331"/>
              <a:gd name="T33" fmla="*/ 3116 h 4219"/>
              <a:gd name="T34" fmla="*/ 1280 w 2331"/>
              <a:gd name="T35" fmla="*/ 2628 h 4219"/>
              <a:gd name="T36" fmla="*/ 1510 w 2331"/>
              <a:gd name="T37" fmla="*/ 2561 h 4219"/>
              <a:gd name="T38" fmla="*/ 1768 w 2331"/>
              <a:gd name="T39" fmla="*/ 2404 h 4219"/>
              <a:gd name="T40" fmla="*/ 1815 w 2331"/>
              <a:gd name="T41" fmla="*/ 2198 h 4219"/>
              <a:gd name="T42" fmla="*/ 1242 w 2331"/>
              <a:gd name="T43" fmla="*/ 1997 h 4219"/>
              <a:gd name="T44" fmla="*/ 1161 w 2331"/>
              <a:gd name="T45" fmla="*/ 416 h 4219"/>
              <a:gd name="T46" fmla="*/ 1084 w 2331"/>
              <a:gd name="T47" fmla="*/ 205 h 4219"/>
              <a:gd name="T48" fmla="*/ 712 w 2331"/>
              <a:gd name="T49" fmla="*/ 52 h 4219"/>
              <a:gd name="T50" fmla="*/ 521 w 2331"/>
              <a:gd name="T51" fmla="*/ 9 h 4219"/>
              <a:gd name="T52" fmla="*/ 487 w 2331"/>
              <a:gd name="T53" fmla="*/ 19 h 4219"/>
              <a:gd name="T54" fmla="*/ 325 w 2331"/>
              <a:gd name="T55" fmla="*/ 167 h 4219"/>
              <a:gd name="T56" fmla="*/ 349 w 2331"/>
              <a:gd name="T57" fmla="*/ 282 h 4219"/>
              <a:gd name="T58" fmla="*/ 272 w 2331"/>
              <a:gd name="T59" fmla="*/ 425 h 4219"/>
              <a:gd name="T60" fmla="*/ 315 w 2331"/>
              <a:gd name="T61" fmla="*/ 463 h 4219"/>
              <a:gd name="T62" fmla="*/ 372 w 2331"/>
              <a:gd name="T63" fmla="*/ 482 h 4219"/>
              <a:gd name="T64" fmla="*/ 224 w 2331"/>
              <a:gd name="T65" fmla="*/ 516 h 4219"/>
              <a:gd name="T66" fmla="*/ 234 w 2331"/>
              <a:gd name="T67" fmla="*/ 750 h 4219"/>
              <a:gd name="T68" fmla="*/ 76 w 2331"/>
              <a:gd name="T69" fmla="*/ 1080 h 4219"/>
              <a:gd name="T70" fmla="*/ 0 w 2331"/>
              <a:gd name="T71" fmla="*/ 1424 h 4219"/>
              <a:gd name="T72" fmla="*/ 243 w 2331"/>
              <a:gd name="T73" fmla="*/ 1486 h 4219"/>
              <a:gd name="T74" fmla="*/ 411 w 2331"/>
              <a:gd name="T75" fmla="*/ 1414 h 4219"/>
              <a:gd name="T76" fmla="*/ 693 w 2331"/>
              <a:gd name="T77" fmla="*/ 2055 h 4219"/>
              <a:gd name="T78" fmla="*/ 482 w 2331"/>
              <a:gd name="T79" fmla="*/ 2122 h 4219"/>
              <a:gd name="T80" fmla="*/ 430 w 2331"/>
              <a:gd name="T81" fmla="*/ 2303 h 4219"/>
              <a:gd name="T82" fmla="*/ 492 w 2331"/>
              <a:gd name="T83" fmla="*/ 2475 h 4219"/>
              <a:gd name="T84" fmla="*/ 688 w 2331"/>
              <a:gd name="T85" fmla="*/ 2662 h 4219"/>
              <a:gd name="T86" fmla="*/ 841 w 2331"/>
              <a:gd name="T87" fmla="*/ 3742 h 4219"/>
              <a:gd name="T88" fmla="*/ 755 w 2331"/>
              <a:gd name="T89" fmla="*/ 3837 h 4219"/>
              <a:gd name="T90" fmla="*/ 783 w 2331"/>
              <a:gd name="T91" fmla="*/ 3923 h 4219"/>
              <a:gd name="T92" fmla="*/ 740 w 2331"/>
              <a:gd name="T93" fmla="*/ 4071 h 4219"/>
              <a:gd name="T94" fmla="*/ 893 w 2331"/>
              <a:gd name="T95" fmla="*/ 4200 h 4219"/>
              <a:gd name="T96" fmla="*/ 1142 w 2331"/>
              <a:gd name="T97" fmla="*/ 4086 h 4219"/>
              <a:gd name="T98" fmla="*/ 1180 w 2331"/>
              <a:gd name="T99" fmla="*/ 4119 h 4219"/>
              <a:gd name="T100" fmla="*/ 1228 w 2331"/>
              <a:gd name="T101" fmla="*/ 4162 h 4219"/>
              <a:gd name="T102" fmla="*/ 1304 w 2331"/>
              <a:gd name="T103" fmla="*/ 4133 h 4219"/>
              <a:gd name="T104" fmla="*/ 1438 w 2331"/>
              <a:gd name="T105" fmla="*/ 4143 h 4219"/>
              <a:gd name="T106" fmla="*/ 1620 w 2331"/>
              <a:gd name="T107" fmla="*/ 4110 h 4219"/>
              <a:gd name="T108" fmla="*/ 1634 w 2331"/>
              <a:gd name="T109" fmla="*/ 3990 h 4219"/>
              <a:gd name="T110" fmla="*/ 1514 w 2331"/>
              <a:gd name="T111" fmla="*/ 3980 h 4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31" h="4219">
                <a:moveTo>
                  <a:pt x="1514" y="3980"/>
                </a:moveTo>
                <a:lnTo>
                  <a:pt x="1514" y="3980"/>
                </a:lnTo>
                <a:lnTo>
                  <a:pt x="1514" y="3952"/>
                </a:lnTo>
                <a:lnTo>
                  <a:pt x="1514" y="3890"/>
                </a:lnTo>
                <a:lnTo>
                  <a:pt x="1524" y="3851"/>
                </a:lnTo>
                <a:lnTo>
                  <a:pt x="1534" y="3813"/>
                </a:lnTo>
                <a:lnTo>
                  <a:pt x="1553" y="3770"/>
                </a:lnTo>
                <a:lnTo>
                  <a:pt x="1577" y="3737"/>
                </a:lnTo>
                <a:lnTo>
                  <a:pt x="1577" y="3737"/>
                </a:lnTo>
                <a:lnTo>
                  <a:pt x="1620" y="3684"/>
                </a:lnTo>
                <a:lnTo>
                  <a:pt x="1629" y="3665"/>
                </a:lnTo>
                <a:lnTo>
                  <a:pt x="1634" y="3651"/>
                </a:lnTo>
                <a:lnTo>
                  <a:pt x="1634" y="3636"/>
                </a:lnTo>
                <a:lnTo>
                  <a:pt x="1629" y="3636"/>
                </a:lnTo>
                <a:lnTo>
                  <a:pt x="1629" y="3636"/>
                </a:lnTo>
                <a:lnTo>
                  <a:pt x="1639" y="3632"/>
                </a:lnTo>
                <a:lnTo>
                  <a:pt x="1663" y="3627"/>
                </a:lnTo>
                <a:lnTo>
                  <a:pt x="1686" y="3627"/>
                </a:lnTo>
                <a:lnTo>
                  <a:pt x="1701" y="3632"/>
                </a:lnTo>
                <a:lnTo>
                  <a:pt x="1706" y="3641"/>
                </a:lnTo>
                <a:lnTo>
                  <a:pt x="1706" y="3641"/>
                </a:lnTo>
                <a:lnTo>
                  <a:pt x="1715" y="3651"/>
                </a:lnTo>
                <a:lnTo>
                  <a:pt x="1729" y="3660"/>
                </a:lnTo>
                <a:lnTo>
                  <a:pt x="1758" y="3675"/>
                </a:lnTo>
                <a:lnTo>
                  <a:pt x="1796" y="3684"/>
                </a:lnTo>
                <a:lnTo>
                  <a:pt x="1854" y="3684"/>
                </a:lnTo>
                <a:lnTo>
                  <a:pt x="1887" y="3699"/>
                </a:lnTo>
                <a:lnTo>
                  <a:pt x="1887" y="3699"/>
                </a:lnTo>
                <a:lnTo>
                  <a:pt x="1921" y="3675"/>
                </a:lnTo>
                <a:lnTo>
                  <a:pt x="1949" y="3656"/>
                </a:lnTo>
                <a:lnTo>
                  <a:pt x="1964" y="3646"/>
                </a:lnTo>
                <a:lnTo>
                  <a:pt x="1978" y="3646"/>
                </a:lnTo>
                <a:lnTo>
                  <a:pt x="1997" y="3608"/>
                </a:lnTo>
                <a:lnTo>
                  <a:pt x="2035" y="3555"/>
                </a:lnTo>
                <a:lnTo>
                  <a:pt x="2088" y="3517"/>
                </a:lnTo>
                <a:lnTo>
                  <a:pt x="2150" y="3531"/>
                </a:lnTo>
                <a:lnTo>
                  <a:pt x="2150" y="3531"/>
                </a:lnTo>
                <a:lnTo>
                  <a:pt x="2164" y="3541"/>
                </a:lnTo>
                <a:lnTo>
                  <a:pt x="2193" y="3550"/>
                </a:lnTo>
                <a:lnTo>
                  <a:pt x="2212" y="3550"/>
                </a:lnTo>
                <a:lnTo>
                  <a:pt x="2226" y="3550"/>
                </a:lnTo>
                <a:lnTo>
                  <a:pt x="2241" y="3541"/>
                </a:lnTo>
                <a:lnTo>
                  <a:pt x="2245" y="3522"/>
                </a:lnTo>
                <a:lnTo>
                  <a:pt x="2245" y="3522"/>
                </a:lnTo>
                <a:lnTo>
                  <a:pt x="2250" y="3517"/>
                </a:lnTo>
                <a:lnTo>
                  <a:pt x="2260" y="3498"/>
                </a:lnTo>
                <a:lnTo>
                  <a:pt x="2274" y="3488"/>
                </a:lnTo>
                <a:lnTo>
                  <a:pt x="2284" y="3479"/>
                </a:lnTo>
                <a:lnTo>
                  <a:pt x="2303" y="3474"/>
                </a:lnTo>
                <a:lnTo>
                  <a:pt x="2322" y="3474"/>
                </a:lnTo>
                <a:lnTo>
                  <a:pt x="2331" y="3397"/>
                </a:lnTo>
                <a:lnTo>
                  <a:pt x="2298" y="3374"/>
                </a:lnTo>
                <a:lnTo>
                  <a:pt x="2298" y="3374"/>
                </a:lnTo>
                <a:lnTo>
                  <a:pt x="2279" y="3340"/>
                </a:lnTo>
                <a:lnTo>
                  <a:pt x="2269" y="3307"/>
                </a:lnTo>
                <a:lnTo>
                  <a:pt x="2265" y="3288"/>
                </a:lnTo>
                <a:lnTo>
                  <a:pt x="2265" y="3268"/>
                </a:lnTo>
                <a:lnTo>
                  <a:pt x="2265" y="3268"/>
                </a:lnTo>
                <a:lnTo>
                  <a:pt x="2260" y="3259"/>
                </a:lnTo>
                <a:lnTo>
                  <a:pt x="2255" y="3254"/>
                </a:lnTo>
                <a:lnTo>
                  <a:pt x="2245" y="3249"/>
                </a:lnTo>
                <a:lnTo>
                  <a:pt x="2236" y="3249"/>
                </a:lnTo>
                <a:lnTo>
                  <a:pt x="2222" y="3259"/>
                </a:lnTo>
                <a:lnTo>
                  <a:pt x="2202" y="3273"/>
                </a:lnTo>
                <a:lnTo>
                  <a:pt x="2183" y="3302"/>
                </a:lnTo>
                <a:lnTo>
                  <a:pt x="2183" y="3302"/>
                </a:lnTo>
                <a:lnTo>
                  <a:pt x="2179" y="3302"/>
                </a:lnTo>
                <a:lnTo>
                  <a:pt x="2169" y="3297"/>
                </a:lnTo>
                <a:lnTo>
                  <a:pt x="2159" y="3288"/>
                </a:lnTo>
                <a:lnTo>
                  <a:pt x="2159" y="3268"/>
                </a:lnTo>
                <a:lnTo>
                  <a:pt x="2093" y="3225"/>
                </a:lnTo>
                <a:lnTo>
                  <a:pt x="2059" y="3268"/>
                </a:lnTo>
                <a:lnTo>
                  <a:pt x="1973" y="3240"/>
                </a:lnTo>
                <a:lnTo>
                  <a:pt x="1973" y="3240"/>
                </a:lnTo>
                <a:lnTo>
                  <a:pt x="1973" y="3221"/>
                </a:lnTo>
                <a:lnTo>
                  <a:pt x="1968" y="3192"/>
                </a:lnTo>
                <a:lnTo>
                  <a:pt x="1964" y="3182"/>
                </a:lnTo>
                <a:lnTo>
                  <a:pt x="1959" y="3182"/>
                </a:lnTo>
                <a:lnTo>
                  <a:pt x="1949" y="3197"/>
                </a:lnTo>
                <a:lnTo>
                  <a:pt x="1940" y="3225"/>
                </a:lnTo>
                <a:lnTo>
                  <a:pt x="1878" y="3221"/>
                </a:lnTo>
                <a:lnTo>
                  <a:pt x="1878" y="3221"/>
                </a:lnTo>
                <a:lnTo>
                  <a:pt x="1882" y="3202"/>
                </a:lnTo>
                <a:lnTo>
                  <a:pt x="1882" y="3168"/>
                </a:lnTo>
                <a:lnTo>
                  <a:pt x="1882" y="3149"/>
                </a:lnTo>
                <a:lnTo>
                  <a:pt x="1882" y="3130"/>
                </a:lnTo>
                <a:lnTo>
                  <a:pt x="1873" y="3111"/>
                </a:lnTo>
                <a:lnTo>
                  <a:pt x="1863" y="3101"/>
                </a:lnTo>
                <a:lnTo>
                  <a:pt x="1863" y="3101"/>
                </a:lnTo>
                <a:lnTo>
                  <a:pt x="1906" y="3053"/>
                </a:lnTo>
                <a:lnTo>
                  <a:pt x="1944" y="3006"/>
                </a:lnTo>
                <a:lnTo>
                  <a:pt x="1973" y="2963"/>
                </a:lnTo>
                <a:lnTo>
                  <a:pt x="1983" y="2948"/>
                </a:lnTo>
                <a:lnTo>
                  <a:pt x="1987" y="2934"/>
                </a:lnTo>
                <a:lnTo>
                  <a:pt x="1983" y="2929"/>
                </a:lnTo>
                <a:lnTo>
                  <a:pt x="1973" y="2929"/>
                </a:lnTo>
                <a:lnTo>
                  <a:pt x="1949" y="2939"/>
                </a:lnTo>
                <a:lnTo>
                  <a:pt x="1916" y="2958"/>
                </a:lnTo>
                <a:lnTo>
                  <a:pt x="1806" y="3039"/>
                </a:lnTo>
                <a:lnTo>
                  <a:pt x="1820" y="3077"/>
                </a:lnTo>
                <a:lnTo>
                  <a:pt x="1739" y="3120"/>
                </a:lnTo>
                <a:lnTo>
                  <a:pt x="1710" y="3116"/>
                </a:lnTo>
                <a:lnTo>
                  <a:pt x="1548" y="3120"/>
                </a:lnTo>
                <a:lnTo>
                  <a:pt x="1414" y="3225"/>
                </a:lnTo>
                <a:lnTo>
                  <a:pt x="1261" y="3225"/>
                </a:lnTo>
                <a:lnTo>
                  <a:pt x="1276" y="3087"/>
                </a:lnTo>
                <a:lnTo>
                  <a:pt x="1266" y="3058"/>
                </a:lnTo>
                <a:lnTo>
                  <a:pt x="1280" y="2628"/>
                </a:lnTo>
                <a:lnTo>
                  <a:pt x="1347" y="2590"/>
                </a:lnTo>
                <a:lnTo>
                  <a:pt x="1357" y="2566"/>
                </a:lnTo>
                <a:lnTo>
                  <a:pt x="1338" y="2542"/>
                </a:lnTo>
                <a:lnTo>
                  <a:pt x="1448" y="2518"/>
                </a:lnTo>
                <a:lnTo>
                  <a:pt x="1510" y="2561"/>
                </a:lnTo>
                <a:lnTo>
                  <a:pt x="1510" y="2561"/>
                </a:lnTo>
                <a:lnTo>
                  <a:pt x="1610" y="2518"/>
                </a:lnTo>
                <a:lnTo>
                  <a:pt x="1686" y="2480"/>
                </a:lnTo>
                <a:lnTo>
                  <a:pt x="1720" y="2461"/>
                </a:lnTo>
                <a:lnTo>
                  <a:pt x="1749" y="2437"/>
                </a:lnTo>
                <a:lnTo>
                  <a:pt x="1749" y="2437"/>
                </a:lnTo>
                <a:lnTo>
                  <a:pt x="1768" y="2404"/>
                </a:lnTo>
                <a:lnTo>
                  <a:pt x="1801" y="2327"/>
                </a:lnTo>
                <a:lnTo>
                  <a:pt x="1820" y="2284"/>
                </a:lnTo>
                <a:lnTo>
                  <a:pt x="1825" y="2241"/>
                </a:lnTo>
                <a:lnTo>
                  <a:pt x="1825" y="2227"/>
                </a:lnTo>
                <a:lnTo>
                  <a:pt x="1825" y="2212"/>
                </a:lnTo>
                <a:lnTo>
                  <a:pt x="1815" y="2198"/>
                </a:lnTo>
                <a:lnTo>
                  <a:pt x="1806" y="2193"/>
                </a:lnTo>
                <a:lnTo>
                  <a:pt x="1806" y="2193"/>
                </a:lnTo>
                <a:lnTo>
                  <a:pt x="1691" y="2155"/>
                </a:lnTo>
                <a:lnTo>
                  <a:pt x="1510" y="2107"/>
                </a:lnTo>
                <a:lnTo>
                  <a:pt x="1266" y="2045"/>
                </a:lnTo>
                <a:lnTo>
                  <a:pt x="1242" y="1997"/>
                </a:lnTo>
                <a:lnTo>
                  <a:pt x="1228" y="1022"/>
                </a:lnTo>
                <a:lnTo>
                  <a:pt x="1218" y="697"/>
                </a:lnTo>
                <a:lnTo>
                  <a:pt x="1156" y="511"/>
                </a:lnTo>
                <a:lnTo>
                  <a:pt x="1156" y="511"/>
                </a:lnTo>
                <a:lnTo>
                  <a:pt x="1161" y="463"/>
                </a:lnTo>
                <a:lnTo>
                  <a:pt x="1161" y="416"/>
                </a:lnTo>
                <a:lnTo>
                  <a:pt x="1151" y="353"/>
                </a:lnTo>
                <a:lnTo>
                  <a:pt x="1142" y="296"/>
                </a:lnTo>
                <a:lnTo>
                  <a:pt x="1132" y="267"/>
                </a:lnTo>
                <a:lnTo>
                  <a:pt x="1118" y="244"/>
                </a:lnTo>
                <a:lnTo>
                  <a:pt x="1103" y="220"/>
                </a:lnTo>
                <a:lnTo>
                  <a:pt x="1084" y="205"/>
                </a:lnTo>
                <a:lnTo>
                  <a:pt x="1060" y="191"/>
                </a:lnTo>
                <a:lnTo>
                  <a:pt x="1037" y="181"/>
                </a:lnTo>
                <a:lnTo>
                  <a:pt x="774" y="91"/>
                </a:lnTo>
                <a:lnTo>
                  <a:pt x="774" y="91"/>
                </a:lnTo>
                <a:lnTo>
                  <a:pt x="745" y="71"/>
                </a:lnTo>
                <a:lnTo>
                  <a:pt x="712" y="52"/>
                </a:lnTo>
                <a:lnTo>
                  <a:pt x="673" y="28"/>
                </a:lnTo>
                <a:lnTo>
                  <a:pt x="630" y="14"/>
                </a:lnTo>
                <a:lnTo>
                  <a:pt x="587" y="0"/>
                </a:lnTo>
                <a:lnTo>
                  <a:pt x="564" y="0"/>
                </a:lnTo>
                <a:lnTo>
                  <a:pt x="540" y="5"/>
                </a:lnTo>
                <a:lnTo>
                  <a:pt x="521" y="9"/>
                </a:lnTo>
                <a:lnTo>
                  <a:pt x="501" y="19"/>
                </a:lnTo>
                <a:lnTo>
                  <a:pt x="501" y="19"/>
                </a:lnTo>
                <a:lnTo>
                  <a:pt x="458" y="48"/>
                </a:lnTo>
                <a:lnTo>
                  <a:pt x="454" y="48"/>
                </a:lnTo>
                <a:lnTo>
                  <a:pt x="458" y="43"/>
                </a:lnTo>
                <a:lnTo>
                  <a:pt x="487" y="19"/>
                </a:lnTo>
                <a:lnTo>
                  <a:pt x="430" y="110"/>
                </a:lnTo>
                <a:lnTo>
                  <a:pt x="406" y="143"/>
                </a:lnTo>
                <a:lnTo>
                  <a:pt x="406" y="143"/>
                </a:lnTo>
                <a:lnTo>
                  <a:pt x="368" y="157"/>
                </a:lnTo>
                <a:lnTo>
                  <a:pt x="325" y="167"/>
                </a:lnTo>
                <a:lnTo>
                  <a:pt x="325" y="167"/>
                </a:lnTo>
                <a:lnTo>
                  <a:pt x="248" y="177"/>
                </a:lnTo>
                <a:lnTo>
                  <a:pt x="186" y="186"/>
                </a:lnTo>
                <a:lnTo>
                  <a:pt x="181" y="239"/>
                </a:lnTo>
                <a:lnTo>
                  <a:pt x="234" y="368"/>
                </a:lnTo>
                <a:lnTo>
                  <a:pt x="344" y="320"/>
                </a:lnTo>
                <a:lnTo>
                  <a:pt x="349" y="282"/>
                </a:lnTo>
                <a:lnTo>
                  <a:pt x="392" y="267"/>
                </a:lnTo>
                <a:lnTo>
                  <a:pt x="420" y="368"/>
                </a:lnTo>
                <a:lnTo>
                  <a:pt x="420" y="368"/>
                </a:lnTo>
                <a:lnTo>
                  <a:pt x="382" y="382"/>
                </a:lnTo>
                <a:lnTo>
                  <a:pt x="306" y="411"/>
                </a:lnTo>
                <a:lnTo>
                  <a:pt x="272" y="425"/>
                </a:lnTo>
                <a:lnTo>
                  <a:pt x="263" y="435"/>
                </a:lnTo>
                <a:lnTo>
                  <a:pt x="258" y="439"/>
                </a:lnTo>
                <a:lnTo>
                  <a:pt x="263" y="449"/>
                </a:lnTo>
                <a:lnTo>
                  <a:pt x="267" y="454"/>
                </a:lnTo>
                <a:lnTo>
                  <a:pt x="286" y="459"/>
                </a:lnTo>
                <a:lnTo>
                  <a:pt x="315" y="463"/>
                </a:lnTo>
                <a:lnTo>
                  <a:pt x="372" y="449"/>
                </a:lnTo>
                <a:lnTo>
                  <a:pt x="372" y="449"/>
                </a:lnTo>
                <a:lnTo>
                  <a:pt x="377" y="454"/>
                </a:lnTo>
                <a:lnTo>
                  <a:pt x="382" y="463"/>
                </a:lnTo>
                <a:lnTo>
                  <a:pt x="377" y="473"/>
                </a:lnTo>
                <a:lnTo>
                  <a:pt x="372" y="482"/>
                </a:lnTo>
                <a:lnTo>
                  <a:pt x="353" y="492"/>
                </a:lnTo>
                <a:lnTo>
                  <a:pt x="329" y="502"/>
                </a:lnTo>
                <a:lnTo>
                  <a:pt x="286" y="506"/>
                </a:lnTo>
                <a:lnTo>
                  <a:pt x="286" y="506"/>
                </a:lnTo>
                <a:lnTo>
                  <a:pt x="224" y="516"/>
                </a:lnTo>
                <a:lnTo>
                  <a:pt x="224" y="516"/>
                </a:lnTo>
                <a:lnTo>
                  <a:pt x="229" y="516"/>
                </a:lnTo>
                <a:lnTo>
                  <a:pt x="277" y="511"/>
                </a:lnTo>
                <a:lnTo>
                  <a:pt x="277" y="511"/>
                </a:lnTo>
                <a:lnTo>
                  <a:pt x="267" y="583"/>
                </a:lnTo>
                <a:lnTo>
                  <a:pt x="253" y="659"/>
                </a:lnTo>
                <a:lnTo>
                  <a:pt x="234" y="750"/>
                </a:lnTo>
                <a:lnTo>
                  <a:pt x="200" y="850"/>
                </a:lnTo>
                <a:lnTo>
                  <a:pt x="181" y="898"/>
                </a:lnTo>
                <a:lnTo>
                  <a:pt x="162" y="946"/>
                </a:lnTo>
                <a:lnTo>
                  <a:pt x="134" y="994"/>
                </a:lnTo>
                <a:lnTo>
                  <a:pt x="105" y="1037"/>
                </a:lnTo>
                <a:lnTo>
                  <a:pt x="76" y="1080"/>
                </a:lnTo>
                <a:lnTo>
                  <a:pt x="38" y="1113"/>
                </a:lnTo>
                <a:lnTo>
                  <a:pt x="14" y="1156"/>
                </a:lnTo>
                <a:lnTo>
                  <a:pt x="9" y="1295"/>
                </a:lnTo>
                <a:lnTo>
                  <a:pt x="0" y="1371"/>
                </a:lnTo>
                <a:lnTo>
                  <a:pt x="0" y="1424"/>
                </a:lnTo>
                <a:lnTo>
                  <a:pt x="0" y="1424"/>
                </a:lnTo>
                <a:lnTo>
                  <a:pt x="28" y="1438"/>
                </a:lnTo>
                <a:lnTo>
                  <a:pt x="57" y="1453"/>
                </a:lnTo>
                <a:lnTo>
                  <a:pt x="100" y="1467"/>
                </a:lnTo>
                <a:lnTo>
                  <a:pt x="143" y="1481"/>
                </a:lnTo>
                <a:lnTo>
                  <a:pt x="191" y="1486"/>
                </a:lnTo>
                <a:lnTo>
                  <a:pt x="243" y="1486"/>
                </a:lnTo>
                <a:lnTo>
                  <a:pt x="267" y="1481"/>
                </a:lnTo>
                <a:lnTo>
                  <a:pt x="296" y="1476"/>
                </a:lnTo>
                <a:lnTo>
                  <a:pt x="296" y="1476"/>
                </a:lnTo>
                <a:lnTo>
                  <a:pt x="339" y="1457"/>
                </a:lnTo>
                <a:lnTo>
                  <a:pt x="372" y="1443"/>
                </a:lnTo>
                <a:lnTo>
                  <a:pt x="411" y="1414"/>
                </a:lnTo>
                <a:lnTo>
                  <a:pt x="425" y="1400"/>
                </a:lnTo>
                <a:lnTo>
                  <a:pt x="430" y="1395"/>
                </a:lnTo>
                <a:lnTo>
                  <a:pt x="492" y="1357"/>
                </a:lnTo>
                <a:lnTo>
                  <a:pt x="540" y="1357"/>
                </a:lnTo>
                <a:lnTo>
                  <a:pt x="549" y="1367"/>
                </a:lnTo>
                <a:lnTo>
                  <a:pt x="693" y="2055"/>
                </a:lnTo>
                <a:lnTo>
                  <a:pt x="693" y="2055"/>
                </a:lnTo>
                <a:lnTo>
                  <a:pt x="616" y="2088"/>
                </a:lnTo>
                <a:lnTo>
                  <a:pt x="549" y="2112"/>
                </a:lnTo>
                <a:lnTo>
                  <a:pt x="516" y="2117"/>
                </a:lnTo>
                <a:lnTo>
                  <a:pt x="482" y="2122"/>
                </a:lnTo>
                <a:lnTo>
                  <a:pt x="482" y="2122"/>
                </a:lnTo>
                <a:lnTo>
                  <a:pt x="463" y="2145"/>
                </a:lnTo>
                <a:lnTo>
                  <a:pt x="449" y="2174"/>
                </a:lnTo>
                <a:lnTo>
                  <a:pt x="435" y="2212"/>
                </a:lnTo>
                <a:lnTo>
                  <a:pt x="425" y="2255"/>
                </a:lnTo>
                <a:lnTo>
                  <a:pt x="425" y="2279"/>
                </a:lnTo>
                <a:lnTo>
                  <a:pt x="430" y="2303"/>
                </a:lnTo>
                <a:lnTo>
                  <a:pt x="435" y="2327"/>
                </a:lnTo>
                <a:lnTo>
                  <a:pt x="444" y="2351"/>
                </a:lnTo>
                <a:lnTo>
                  <a:pt x="458" y="2375"/>
                </a:lnTo>
                <a:lnTo>
                  <a:pt x="478" y="2399"/>
                </a:lnTo>
                <a:lnTo>
                  <a:pt x="492" y="2475"/>
                </a:lnTo>
                <a:lnTo>
                  <a:pt x="492" y="2475"/>
                </a:lnTo>
                <a:lnTo>
                  <a:pt x="568" y="2552"/>
                </a:lnTo>
                <a:lnTo>
                  <a:pt x="626" y="2604"/>
                </a:lnTo>
                <a:lnTo>
                  <a:pt x="659" y="2633"/>
                </a:lnTo>
                <a:lnTo>
                  <a:pt x="659" y="2633"/>
                </a:lnTo>
                <a:lnTo>
                  <a:pt x="673" y="2647"/>
                </a:lnTo>
                <a:lnTo>
                  <a:pt x="688" y="2662"/>
                </a:lnTo>
                <a:lnTo>
                  <a:pt x="702" y="2685"/>
                </a:lnTo>
                <a:lnTo>
                  <a:pt x="826" y="2877"/>
                </a:lnTo>
                <a:lnTo>
                  <a:pt x="822" y="3464"/>
                </a:lnTo>
                <a:lnTo>
                  <a:pt x="817" y="3713"/>
                </a:lnTo>
                <a:lnTo>
                  <a:pt x="841" y="3742"/>
                </a:lnTo>
                <a:lnTo>
                  <a:pt x="841" y="3742"/>
                </a:lnTo>
                <a:lnTo>
                  <a:pt x="812" y="3761"/>
                </a:lnTo>
                <a:lnTo>
                  <a:pt x="783" y="3780"/>
                </a:lnTo>
                <a:lnTo>
                  <a:pt x="774" y="3794"/>
                </a:lnTo>
                <a:lnTo>
                  <a:pt x="764" y="3808"/>
                </a:lnTo>
                <a:lnTo>
                  <a:pt x="764" y="3808"/>
                </a:lnTo>
                <a:lnTo>
                  <a:pt x="755" y="3837"/>
                </a:lnTo>
                <a:lnTo>
                  <a:pt x="750" y="3861"/>
                </a:lnTo>
                <a:lnTo>
                  <a:pt x="755" y="3880"/>
                </a:lnTo>
                <a:lnTo>
                  <a:pt x="769" y="3894"/>
                </a:lnTo>
                <a:lnTo>
                  <a:pt x="769" y="3894"/>
                </a:lnTo>
                <a:lnTo>
                  <a:pt x="779" y="3904"/>
                </a:lnTo>
                <a:lnTo>
                  <a:pt x="783" y="3923"/>
                </a:lnTo>
                <a:lnTo>
                  <a:pt x="788" y="3942"/>
                </a:lnTo>
                <a:lnTo>
                  <a:pt x="788" y="3971"/>
                </a:lnTo>
                <a:lnTo>
                  <a:pt x="783" y="3995"/>
                </a:lnTo>
                <a:lnTo>
                  <a:pt x="774" y="4024"/>
                </a:lnTo>
                <a:lnTo>
                  <a:pt x="759" y="4047"/>
                </a:lnTo>
                <a:lnTo>
                  <a:pt x="740" y="4071"/>
                </a:lnTo>
                <a:lnTo>
                  <a:pt x="759" y="4143"/>
                </a:lnTo>
                <a:lnTo>
                  <a:pt x="759" y="4143"/>
                </a:lnTo>
                <a:lnTo>
                  <a:pt x="822" y="4162"/>
                </a:lnTo>
                <a:lnTo>
                  <a:pt x="869" y="4181"/>
                </a:lnTo>
                <a:lnTo>
                  <a:pt x="884" y="4191"/>
                </a:lnTo>
                <a:lnTo>
                  <a:pt x="893" y="4200"/>
                </a:lnTo>
                <a:lnTo>
                  <a:pt x="1003" y="4219"/>
                </a:lnTo>
                <a:lnTo>
                  <a:pt x="1032" y="4181"/>
                </a:lnTo>
                <a:lnTo>
                  <a:pt x="1084" y="4162"/>
                </a:lnTo>
                <a:lnTo>
                  <a:pt x="1089" y="4119"/>
                </a:lnTo>
                <a:lnTo>
                  <a:pt x="1142" y="4086"/>
                </a:lnTo>
                <a:lnTo>
                  <a:pt x="1142" y="4086"/>
                </a:lnTo>
                <a:lnTo>
                  <a:pt x="1151" y="4086"/>
                </a:lnTo>
                <a:lnTo>
                  <a:pt x="1161" y="4086"/>
                </a:lnTo>
                <a:lnTo>
                  <a:pt x="1170" y="4090"/>
                </a:lnTo>
                <a:lnTo>
                  <a:pt x="1170" y="4090"/>
                </a:lnTo>
                <a:lnTo>
                  <a:pt x="1180" y="4100"/>
                </a:lnTo>
                <a:lnTo>
                  <a:pt x="1180" y="4119"/>
                </a:lnTo>
                <a:lnTo>
                  <a:pt x="1185" y="4133"/>
                </a:lnTo>
                <a:lnTo>
                  <a:pt x="1190" y="4148"/>
                </a:lnTo>
                <a:lnTo>
                  <a:pt x="1190" y="4148"/>
                </a:lnTo>
                <a:lnTo>
                  <a:pt x="1194" y="4153"/>
                </a:lnTo>
                <a:lnTo>
                  <a:pt x="1204" y="4157"/>
                </a:lnTo>
                <a:lnTo>
                  <a:pt x="1228" y="4162"/>
                </a:lnTo>
                <a:lnTo>
                  <a:pt x="1256" y="4162"/>
                </a:lnTo>
                <a:lnTo>
                  <a:pt x="1256" y="4162"/>
                </a:lnTo>
                <a:lnTo>
                  <a:pt x="1276" y="4148"/>
                </a:lnTo>
                <a:lnTo>
                  <a:pt x="1295" y="4138"/>
                </a:lnTo>
                <a:lnTo>
                  <a:pt x="1304" y="4133"/>
                </a:lnTo>
                <a:lnTo>
                  <a:pt x="1304" y="4133"/>
                </a:lnTo>
                <a:lnTo>
                  <a:pt x="1328" y="4133"/>
                </a:lnTo>
                <a:lnTo>
                  <a:pt x="1371" y="4138"/>
                </a:lnTo>
                <a:lnTo>
                  <a:pt x="1371" y="4138"/>
                </a:lnTo>
                <a:lnTo>
                  <a:pt x="1400" y="4138"/>
                </a:lnTo>
                <a:lnTo>
                  <a:pt x="1438" y="4143"/>
                </a:lnTo>
                <a:lnTo>
                  <a:pt x="1438" y="4143"/>
                </a:lnTo>
                <a:lnTo>
                  <a:pt x="1467" y="4148"/>
                </a:lnTo>
                <a:lnTo>
                  <a:pt x="1505" y="4148"/>
                </a:lnTo>
                <a:lnTo>
                  <a:pt x="1505" y="4148"/>
                </a:lnTo>
                <a:lnTo>
                  <a:pt x="1543" y="4143"/>
                </a:lnTo>
                <a:lnTo>
                  <a:pt x="1581" y="4129"/>
                </a:lnTo>
                <a:lnTo>
                  <a:pt x="1620" y="4110"/>
                </a:lnTo>
                <a:lnTo>
                  <a:pt x="1620" y="4110"/>
                </a:lnTo>
                <a:lnTo>
                  <a:pt x="1624" y="4090"/>
                </a:lnTo>
                <a:lnTo>
                  <a:pt x="1639" y="4047"/>
                </a:lnTo>
                <a:lnTo>
                  <a:pt x="1639" y="4024"/>
                </a:lnTo>
                <a:lnTo>
                  <a:pt x="1639" y="4004"/>
                </a:lnTo>
                <a:lnTo>
                  <a:pt x="1634" y="3990"/>
                </a:lnTo>
                <a:lnTo>
                  <a:pt x="1629" y="3985"/>
                </a:lnTo>
                <a:lnTo>
                  <a:pt x="1620" y="3985"/>
                </a:lnTo>
                <a:lnTo>
                  <a:pt x="1620" y="3985"/>
                </a:lnTo>
                <a:lnTo>
                  <a:pt x="1553" y="3980"/>
                </a:lnTo>
                <a:lnTo>
                  <a:pt x="1514" y="3980"/>
                </a:lnTo>
                <a:lnTo>
                  <a:pt x="1514" y="3980"/>
                </a:lnTo>
                <a:close/>
              </a:path>
            </a:pathLst>
          </a:custGeom>
          <a:solidFill>
            <a:srgbClr val="FFFC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10609263" y="6237287"/>
            <a:ext cx="23813" cy="241300"/>
          </a:xfrm>
          <a:custGeom>
            <a:avLst/>
            <a:gdLst>
              <a:gd name="T0" fmla="*/ 0 w 15"/>
              <a:gd name="T1" fmla="*/ 152 h 152"/>
              <a:gd name="T2" fmla="*/ 0 w 15"/>
              <a:gd name="T3" fmla="*/ 124 h 152"/>
              <a:gd name="T4" fmla="*/ 0 w 15"/>
              <a:gd name="T5" fmla="*/ 62 h 152"/>
              <a:gd name="T6" fmla="*/ 10 w 15"/>
              <a:gd name="T7" fmla="*/ 23 h 152"/>
              <a:gd name="T8" fmla="*/ 15 w 15"/>
              <a:gd name="T9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2">
                <a:moveTo>
                  <a:pt x="0" y="152"/>
                </a:moveTo>
                <a:lnTo>
                  <a:pt x="0" y="124"/>
                </a:lnTo>
                <a:lnTo>
                  <a:pt x="0" y="62"/>
                </a:lnTo>
                <a:lnTo>
                  <a:pt x="10" y="23"/>
                </a:lnTo>
                <a:lnTo>
                  <a:pt x="15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10761663" y="5918200"/>
            <a:ext cx="152400" cy="114300"/>
          </a:xfrm>
          <a:custGeom>
            <a:avLst/>
            <a:gdLst>
              <a:gd name="T0" fmla="*/ 0 w 96"/>
              <a:gd name="T1" fmla="*/ 72 h 72"/>
              <a:gd name="T2" fmla="*/ 10 w 96"/>
              <a:gd name="T3" fmla="*/ 57 h 72"/>
              <a:gd name="T4" fmla="*/ 19 w 96"/>
              <a:gd name="T5" fmla="*/ 38 h 72"/>
              <a:gd name="T6" fmla="*/ 24 w 96"/>
              <a:gd name="T7" fmla="*/ 24 h 72"/>
              <a:gd name="T8" fmla="*/ 24 w 96"/>
              <a:gd name="T9" fmla="*/ 9 h 72"/>
              <a:gd name="T10" fmla="*/ 19 w 96"/>
              <a:gd name="T11" fmla="*/ 9 h 72"/>
              <a:gd name="T12" fmla="*/ 29 w 96"/>
              <a:gd name="T13" fmla="*/ 5 h 72"/>
              <a:gd name="T14" fmla="*/ 53 w 96"/>
              <a:gd name="T15" fmla="*/ 0 h 72"/>
              <a:gd name="T16" fmla="*/ 76 w 96"/>
              <a:gd name="T17" fmla="*/ 0 h 72"/>
              <a:gd name="T18" fmla="*/ 91 w 96"/>
              <a:gd name="T19" fmla="*/ 5 h 72"/>
              <a:gd name="T20" fmla="*/ 96 w 96"/>
              <a:gd name="T21" fmla="*/ 1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6" h="72">
                <a:moveTo>
                  <a:pt x="0" y="72"/>
                </a:moveTo>
                <a:lnTo>
                  <a:pt x="10" y="57"/>
                </a:lnTo>
                <a:lnTo>
                  <a:pt x="19" y="38"/>
                </a:lnTo>
                <a:lnTo>
                  <a:pt x="24" y="24"/>
                </a:lnTo>
                <a:lnTo>
                  <a:pt x="24" y="9"/>
                </a:lnTo>
                <a:lnTo>
                  <a:pt x="19" y="9"/>
                </a:lnTo>
                <a:lnTo>
                  <a:pt x="29" y="5"/>
                </a:lnTo>
                <a:lnTo>
                  <a:pt x="53" y="0"/>
                </a:lnTo>
                <a:lnTo>
                  <a:pt x="76" y="0"/>
                </a:lnTo>
                <a:lnTo>
                  <a:pt x="91" y="5"/>
                </a:lnTo>
                <a:lnTo>
                  <a:pt x="96" y="14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11141076" y="5940425"/>
            <a:ext cx="212725" cy="92075"/>
          </a:xfrm>
          <a:custGeom>
            <a:avLst/>
            <a:gdLst>
              <a:gd name="T0" fmla="*/ 0 w 134"/>
              <a:gd name="T1" fmla="*/ 43 h 58"/>
              <a:gd name="T2" fmla="*/ 5 w 134"/>
              <a:gd name="T3" fmla="*/ 43 h 58"/>
              <a:gd name="T4" fmla="*/ 38 w 134"/>
              <a:gd name="T5" fmla="*/ 58 h 58"/>
              <a:gd name="T6" fmla="*/ 72 w 134"/>
              <a:gd name="T7" fmla="*/ 34 h 58"/>
              <a:gd name="T8" fmla="*/ 100 w 134"/>
              <a:gd name="T9" fmla="*/ 15 h 58"/>
              <a:gd name="T10" fmla="*/ 115 w 134"/>
              <a:gd name="T11" fmla="*/ 5 h 58"/>
              <a:gd name="T12" fmla="*/ 129 w 134"/>
              <a:gd name="T13" fmla="*/ 5 h 58"/>
              <a:gd name="T14" fmla="*/ 134 w 134"/>
              <a:gd name="T15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4" h="58">
                <a:moveTo>
                  <a:pt x="0" y="43"/>
                </a:moveTo>
                <a:lnTo>
                  <a:pt x="5" y="43"/>
                </a:lnTo>
                <a:lnTo>
                  <a:pt x="38" y="58"/>
                </a:lnTo>
                <a:lnTo>
                  <a:pt x="72" y="34"/>
                </a:lnTo>
                <a:lnTo>
                  <a:pt x="100" y="15"/>
                </a:lnTo>
                <a:lnTo>
                  <a:pt x="115" y="5"/>
                </a:lnTo>
                <a:lnTo>
                  <a:pt x="129" y="5"/>
                </a:lnTo>
                <a:lnTo>
                  <a:pt x="134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11504613" y="5743575"/>
            <a:ext cx="228600" cy="52388"/>
          </a:xfrm>
          <a:custGeom>
            <a:avLst/>
            <a:gdLst>
              <a:gd name="T0" fmla="*/ 0 w 144"/>
              <a:gd name="T1" fmla="*/ 10 h 33"/>
              <a:gd name="T2" fmla="*/ 10 w 144"/>
              <a:gd name="T3" fmla="*/ 0 h 33"/>
              <a:gd name="T4" fmla="*/ 72 w 144"/>
              <a:gd name="T5" fmla="*/ 14 h 33"/>
              <a:gd name="T6" fmla="*/ 86 w 144"/>
              <a:gd name="T7" fmla="*/ 24 h 33"/>
              <a:gd name="T8" fmla="*/ 115 w 144"/>
              <a:gd name="T9" fmla="*/ 33 h 33"/>
              <a:gd name="T10" fmla="*/ 134 w 144"/>
              <a:gd name="T11" fmla="*/ 33 h 33"/>
              <a:gd name="T12" fmla="*/ 144 w 144"/>
              <a:gd name="T13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4" h="33">
                <a:moveTo>
                  <a:pt x="0" y="10"/>
                </a:moveTo>
                <a:lnTo>
                  <a:pt x="10" y="0"/>
                </a:lnTo>
                <a:lnTo>
                  <a:pt x="72" y="14"/>
                </a:lnTo>
                <a:lnTo>
                  <a:pt x="86" y="24"/>
                </a:lnTo>
                <a:lnTo>
                  <a:pt x="115" y="33"/>
                </a:lnTo>
                <a:lnTo>
                  <a:pt x="134" y="33"/>
                </a:lnTo>
                <a:lnTo>
                  <a:pt x="144" y="33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11815763" y="5440362"/>
            <a:ext cx="90488" cy="204788"/>
          </a:xfrm>
          <a:custGeom>
            <a:avLst/>
            <a:gdLst>
              <a:gd name="T0" fmla="*/ 53 w 57"/>
              <a:gd name="T1" fmla="*/ 129 h 129"/>
              <a:gd name="T2" fmla="*/ 57 w 57"/>
              <a:gd name="T3" fmla="*/ 71 h 129"/>
              <a:gd name="T4" fmla="*/ 24 w 57"/>
              <a:gd name="T5" fmla="*/ 48 h 129"/>
              <a:gd name="T6" fmla="*/ 5 w 57"/>
              <a:gd name="T7" fmla="*/ 14 h 129"/>
              <a:gd name="T8" fmla="*/ 0 w 5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" h="129">
                <a:moveTo>
                  <a:pt x="53" y="129"/>
                </a:moveTo>
                <a:lnTo>
                  <a:pt x="57" y="71"/>
                </a:lnTo>
                <a:lnTo>
                  <a:pt x="24" y="48"/>
                </a:lnTo>
                <a:lnTo>
                  <a:pt x="5" y="14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11520488" y="5280025"/>
            <a:ext cx="166688" cy="122238"/>
          </a:xfrm>
          <a:custGeom>
            <a:avLst/>
            <a:gdLst>
              <a:gd name="T0" fmla="*/ 105 w 105"/>
              <a:gd name="T1" fmla="*/ 58 h 77"/>
              <a:gd name="T2" fmla="*/ 95 w 105"/>
              <a:gd name="T3" fmla="*/ 77 h 77"/>
              <a:gd name="T4" fmla="*/ 91 w 105"/>
              <a:gd name="T5" fmla="*/ 77 h 77"/>
              <a:gd name="T6" fmla="*/ 81 w 105"/>
              <a:gd name="T7" fmla="*/ 72 h 77"/>
              <a:gd name="T8" fmla="*/ 71 w 105"/>
              <a:gd name="T9" fmla="*/ 63 h 77"/>
              <a:gd name="T10" fmla="*/ 71 w 105"/>
              <a:gd name="T11" fmla="*/ 43 h 77"/>
              <a:gd name="T12" fmla="*/ 5 w 105"/>
              <a:gd name="T13" fmla="*/ 0 h 77"/>
              <a:gd name="T14" fmla="*/ 0 w 105"/>
              <a:gd name="T15" fmla="*/ 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5" h="77">
                <a:moveTo>
                  <a:pt x="105" y="58"/>
                </a:moveTo>
                <a:lnTo>
                  <a:pt x="95" y="77"/>
                </a:lnTo>
                <a:lnTo>
                  <a:pt x="91" y="77"/>
                </a:lnTo>
                <a:lnTo>
                  <a:pt x="81" y="72"/>
                </a:lnTo>
                <a:lnTo>
                  <a:pt x="71" y="63"/>
                </a:lnTo>
                <a:lnTo>
                  <a:pt x="71" y="43"/>
                </a:lnTo>
                <a:lnTo>
                  <a:pt x="5" y="0"/>
                </a:lnTo>
                <a:lnTo>
                  <a:pt x="0" y="5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5"/>
          <p:cNvSpPr>
            <a:spLocks/>
          </p:cNvSpPr>
          <p:nvPr/>
        </p:nvSpPr>
        <p:spPr bwMode="auto">
          <a:xfrm>
            <a:off x="11187113" y="5211762"/>
            <a:ext cx="150813" cy="68263"/>
          </a:xfrm>
          <a:custGeom>
            <a:avLst/>
            <a:gdLst>
              <a:gd name="T0" fmla="*/ 95 w 95"/>
              <a:gd name="T1" fmla="*/ 39 h 43"/>
              <a:gd name="T2" fmla="*/ 95 w 95"/>
              <a:gd name="T3" fmla="*/ 39 h 43"/>
              <a:gd name="T4" fmla="*/ 90 w 95"/>
              <a:gd name="T5" fmla="*/ 10 h 43"/>
              <a:gd name="T6" fmla="*/ 86 w 95"/>
              <a:gd name="T7" fmla="*/ 0 h 43"/>
              <a:gd name="T8" fmla="*/ 81 w 95"/>
              <a:gd name="T9" fmla="*/ 0 h 43"/>
              <a:gd name="T10" fmla="*/ 71 w 95"/>
              <a:gd name="T11" fmla="*/ 15 h 43"/>
              <a:gd name="T12" fmla="*/ 62 w 95"/>
              <a:gd name="T13" fmla="*/ 43 h 43"/>
              <a:gd name="T14" fmla="*/ 0 w 95"/>
              <a:gd name="T15" fmla="*/ 39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5" h="43">
                <a:moveTo>
                  <a:pt x="95" y="39"/>
                </a:moveTo>
                <a:lnTo>
                  <a:pt x="95" y="39"/>
                </a:lnTo>
                <a:lnTo>
                  <a:pt x="90" y="10"/>
                </a:lnTo>
                <a:lnTo>
                  <a:pt x="86" y="0"/>
                </a:lnTo>
                <a:lnTo>
                  <a:pt x="81" y="0"/>
                </a:lnTo>
                <a:lnTo>
                  <a:pt x="71" y="15"/>
                </a:lnTo>
                <a:lnTo>
                  <a:pt x="62" y="43"/>
                </a:lnTo>
                <a:lnTo>
                  <a:pt x="0" y="39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11193463" y="4864100"/>
            <a:ext cx="144463" cy="188913"/>
          </a:xfrm>
          <a:custGeom>
            <a:avLst/>
            <a:gdLst>
              <a:gd name="T0" fmla="*/ 0 w 91"/>
              <a:gd name="T1" fmla="*/ 119 h 119"/>
              <a:gd name="T2" fmla="*/ 24 w 91"/>
              <a:gd name="T3" fmla="*/ 90 h 119"/>
              <a:gd name="T4" fmla="*/ 62 w 91"/>
              <a:gd name="T5" fmla="*/ 43 h 119"/>
              <a:gd name="T6" fmla="*/ 91 w 91"/>
              <a:gd name="T7" fmla="*/ 0 h 119"/>
              <a:gd name="T8" fmla="*/ 91 w 91"/>
              <a:gd name="T9" fmla="*/ 0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119">
                <a:moveTo>
                  <a:pt x="0" y="119"/>
                </a:moveTo>
                <a:lnTo>
                  <a:pt x="24" y="90"/>
                </a:lnTo>
                <a:lnTo>
                  <a:pt x="62" y="43"/>
                </a:lnTo>
                <a:lnTo>
                  <a:pt x="91" y="0"/>
                </a:lnTo>
                <a:lnTo>
                  <a:pt x="91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11072813" y="4894262"/>
            <a:ext cx="120650" cy="166688"/>
          </a:xfrm>
          <a:custGeom>
            <a:avLst/>
            <a:gdLst>
              <a:gd name="T0" fmla="*/ 76 w 76"/>
              <a:gd name="T1" fmla="*/ 0 h 105"/>
              <a:gd name="T2" fmla="*/ 0 w 76"/>
              <a:gd name="T3" fmla="*/ 57 h 105"/>
              <a:gd name="T4" fmla="*/ 14 w 76"/>
              <a:gd name="T5" fmla="*/ 95 h 105"/>
              <a:gd name="T6" fmla="*/ 0 w 76"/>
              <a:gd name="T7" fmla="*/ 10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105">
                <a:moveTo>
                  <a:pt x="76" y="0"/>
                </a:moveTo>
                <a:lnTo>
                  <a:pt x="0" y="57"/>
                </a:lnTo>
                <a:lnTo>
                  <a:pt x="14" y="95"/>
                </a:lnTo>
                <a:lnTo>
                  <a:pt x="0" y="105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10617201" y="5113337"/>
            <a:ext cx="228600" cy="38100"/>
          </a:xfrm>
          <a:custGeom>
            <a:avLst/>
            <a:gdLst>
              <a:gd name="T0" fmla="*/ 144 w 144"/>
              <a:gd name="T1" fmla="*/ 0 h 24"/>
              <a:gd name="T2" fmla="*/ 29 w 144"/>
              <a:gd name="T3" fmla="*/ 0 h 24"/>
              <a:gd name="T4" fmla="*/ 0 w 144"/>
              <a:gd name="T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4" h="24">
                <a:moveTo>
                  <a:pt x="144" y="0"/>
                </a:moveTo>
                <a:lnTo>
                  <a:pt x="29" y="0"/>
                </a:lnTo>
                <a:lnTo>
                  <a:pt x="0" y="24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10207626" y="5243512"/>
            <a:ext cx="204788" cy="36513"/>
          </a:xfrm>
          <a:custGeom>
            <a:avLst/>
            <a:gdLst>
              <a:gd name="T0" fmla="*/ 129 w 129"/>
              <a:gd name="T1" fmla="*/ 23 h 23"/>
              <a:gd name="T2" fmla="*/ 0 w 129"/>
              <a:gd name="T3" fmla="*/ 23 h 23"/>
              <a:gd name="T4" fmla="*/ 5 w 129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9" h="23">
                <a:moveTo>
                  <a:pt x="129" y="23"/>
                </a:moveTo>
                <a:lnTo>
                  <a:pt x="0" y="23"/>
                </a:lnTo>
                <a:lnTo>
                  <a:pt x="5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Line 20"/>
          <p:cNvSpPr>
            <a:spLocks noChangeShapeType="1"/>
          </p:cNvSpPr>
          <p:nvPr/>
        </p:nvSpPr>
        <p:spPr bwMode="auto">
          <a:xfrm flipV="1">
            <a:off x="10215563" y="4757737"/>
            <a:ext cx="7938" cy="242888"/>
          </a:xfrm>
          <a:prstGeom prst="line">
            <a:avLst/>
          </a:prstGeom>
          <a:noFill/>
          <a:ln w="30163">
            <a:solidFill>
              <a:srgbClr val="5DB7E8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10231438" y="4302125"/>
            <a:ext cx="60325" cy="212725"/>
          </a:xfrm>
          <a:custGeom>
            <a:avLst/>
            <a:gdLst>
              <a:gd name="T0" fmla="*/ 0 w 38"/>
              <a:gd name="T1" fmla="*/ 134 h 134"/>
              <a:gd name="T2" fmla="*/ 4 w 38"/>
              <a:gd name="T3" fmla="*/ 19 h 134"/>
              <a:gd name="T4" fmla="*/ 38 w 38"/>
              <a:gd name="T5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134">
                <a:moveTo>
                  <a:pt x="0" y="134"/>
                </a:moveTo>
                <a:lnTo>
                  <a:pt x="4" y="19"/>
                </a:lnTo>
                <a:lnTo>
                  <a:pt x="38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10428288" y="4157662"/>
            <a:ext cx="212725" cy="68263"/>
          </a:xfrm>
          <a:custGeom>
            <a:avLst/>
            <a:gdLst>
              <a:gd name="T0" fmla="*/ 0 w 134"/>
              <a:gd name="T1" fmla="*/ 10 h 43"/>
              <a:gd name="T2" fmla="*/ 48 w 134"/>
              <a:gd name="T3" fmla="*/ 0 h 43"/>
              <a:gd name="T4" fmla="*/ 110 w 134"/>
              <a:gd name="T5" fmla="*/ 43 h 43"/>
              <a:gd name="T6" fmla="*/ 134 w 134"/>
              <a:gd name="T7" fmla="*/ 3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43">
                <a:moveTo>
                  <a:pt x="0" y="10"/>
                </a:moveTo>
                <a:lnTo>
                  <a:pt x="48" y="0"/>
                </a:lnTo>
                <a:lnTo>
                  <a:pt x="110" y="43"/>
                </a:lnTo>
                <a:lnTo>
                  <a:pt x="134" y="34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10860088" y="3938587"/>
            <a:ext cx="166688" cy="174625"/>
          </a:xfrm>
          <a:custGeom>
            <a:avLst/>
            <a:gdLst>
              <a:gd name="T0" fmla="*/ 0 w 105"/>
              <a:gd name="T1" fmla="*/ 110 h 110"/>
              <a:gd name="T2" fmla="*/ 14 w 105"/>
              <a:gd name="T3" fmla="*/ 100 h 110"/>
              <a:gd name="T4" fmla="*/ 48 w 105"/>
              <a:gd name="T5" fmla="*/ 81 h 110"/>
              <a:gd name="T6" fmla="*/ 77 w 105"/>
              <a:gd name="T7" fmla="*/ 57 h 110"/>
              <a:gd name="T8" fmla="*/ 96 w 105"/>
              <a:gd name="T9" fmla="*/ 24 h 110"/>
              <a:gd name="T10" fmla="*/ 105 w 105"/>
              <a:gd name="T11" fmla="*/ 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110">
                <a:moveTo>
                  <a:pt x="0" y="110"/>
                </a:moveTo>
                <a:lnTo>
                  <a:pt x="14" y="100"/>
                </a:lnTo>
                <a:lnTo>
                  <a:pt x="48" y="81"/>
                </a:lnTo>
                <a:lnTo>
                  <a:pt x="77" y="57"/>
                </a:lnTo>
                <a:lnTo>
                  <a:pt x="96" y="24"/>
                </a:lnTo>
                <a:lnTo>
                  <a:pt x="105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10920413" y="3597275"/>
            <a:ext cx="182563" cy="112713"/>
          </a:xfrm>
          <a:custGeom>
            <a:avLst/>
            <a:gdLst>
              <a:gd name="T0" fmla="*/ 115 w 115"/>
              <a:gd name="T1" fmla="*/ 71 h 71"/>
              <a:gd name="T2" fmla="*/ 115 w 115"/>
              <a:gd name="T3" fmla="*/ 62 h 71"/>
              <a:gd name="T4" fmla="*/ 115 w 115"/>
              <a:gd name="T5" fmla="*/ 47 h 71"/>
              <a:gd name="T6" fmla="*/ 105 w 115"/>
              <a:gd name="T7" fmla="*/ 33 h 71"/>
              <a:gd name="T8" fmla="*/ 96 w 115"/>
              <a:gd name="T9" fmla="*/ 28 h 71"/>
              <a:gd name="T10" fmla="*/ 0 w 115"/>
              <a:gd name="T11" fmla="*/ 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5" h="71">
                <a:moveTo>
                  <a:pt x="115" y="71"/>
                </a:moveTo>
                <a:lnTo>
                  <a:pt x="115" y="62"/>
                </a:lnTo>
                <a:lnTo>
                  <a:pt x="115" y="47"/>
                </a:lnTo>
                <a:lnTo>
                  <a:pt x="105" y="33"/>
                </a:lnTo>
                <a:lnTo>
                  <a:pt x="96" y="28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10450513" y="3467100"/>
            <a:ext cx="234950" cy="61913"/>
          </a:xfrm>
          <a:custGeom>
            <a:avLst/>
            <a:gdLst>
              <a:gd name="T0" fmla="*/ 148 w 148"/>
              <a:gd name="T1" fmla="*/ 39 h 39"/>
              <a:gd name="T2" fmla="*/ 96 w 148"/>
              <a:gd name="T3" fmla="*/ 24 h 39"/>
              <a:gd name="T4" fmla="*/ 0 w 148"/>
              <a:gd name="T5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" h="39">
                <a:moveTo>
                  <a:pt x="148" y="39"/>
                </a:moveTo>
                <a:lnTo>
                  <a:pt x="96" y="24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10177463" y="3171825"/>
            <a:ext cx="38100" cy="234950"/>
          </a:xfrm>
          <a:custGeom>
            <a:avLst/>
            <a:gdLst>
              <a:gd name="T0" fmla="*/ 24 w 24"/>
              <a:gd name="T1" fmla="*/ 148 h 148"/>
              <a:gd name="T2" fmla="*/ 0 w 24"/>
              <a:gd name="T3" fmla="*/ 100 h 148"/>
              <a:gd name="T4" fmla="*/ 0 w 24"/>
              <a:gd name="T5" fmla="*/ 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148">
                <a:moveTo>
                  <a:pt x="24" y="148"/>
                </a:moveTo>
                <a:lnTo>
                  <a:pt x="0" y="100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Line 27"/>
          <p:cNvSpPr>
            <a:spLocks noChangeShapeType="1"/>
          </p:cNvSpPr>
          <p:nvPr/>
        </p:nvSpPr>
        <p:spPr bwMode="auto">
          <a:xfrm flipV="1">
            <a:off x="10169526" y="2686050"/>
            <a:ext cx="1588" cy="242888"/>
          </a:xfrm>
          <a:prstGeom prst="line">
            <a:avLst/>
          </a:prstGeom>
          <a:noFill/>
          <a:ln w="30163">
            <a:solidFill>
              <a:srgbClr val="5DB7E8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Line 28"/>
          <p:cNvSpPr>
            <a:spLocks noChangeShapeType="1"/>
          </p:cNvSpPr>
          <p:nvPr/>
        </p:nvSpPr>
        <p:spPr bwMode="auto">
          <a:xfrm flipV="1">
            <a:off x="10163176" y="2200275"/>
            <a:ext cx="1588" cy="242888"/>
          </a:xfrm>
          <a:prstGeom prst="line">
            <a:avLst/>
          </a:prstGeom>
          <a:noFill/>
          <a:ln w="30163">
            <a:solidFill>
              <a:srgbClr val="5DB7E8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10155238" y="1714500"/>
            <a:ext cx="7938" cy="242888"/>
          </a:xfrm>
          <a:custGeom>
            <a:avLst/>
            <a:gdLst>
              <a:gd name="T0" fmla="*/ 5 w 5"/>
              <a:gd name="T1" fmla="*/ 153 h 153"/>
              <a:gd name="T2" fmla="*/ 0 w 5"/>
              <a:gd name="T3" fmla="*/ 43 h 153"/>
              <a:gd name="T4" fmla="*/ 0 w 5"/>
              <a:gd name="T5" fmla="*/ 0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" h="153">
                <a:moveTo>
                  <a:pt x="5" y="153"/>
                </a:moveTo>
                <a:lnTo>
                  <a:pt x="0" y="43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10131426" y="1236662"/>
            <a:ext cx="15875" cy="236538"/>
          </a:xfrm>
          <a:custGeom>
            <a:avLst/>
            <a:gdLst>
              <a:gd name="T0" fmla="*/ 10 w 10"/>
              <a:gd name="T1" fmla="*/ 149 h 149"/>
              <a:gd name="T2" fmla="*/ 5 w 10"/>
              <a:gd name="T3" fmla="*/ 19 h 149"/>
              <a:gd name="T4" fmla="*/ 0 w 10"/>
              <a:gd name="T5" fmla="*/ 0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149">
                <a:moveTo>
                  <a:pt x="10" y="149"/>
                </a:moveTo>
                <a:lnTo>
                  <a:pt x="5" y="19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10040938" y="766762"/>
            <a:ext cx="7938" cy="234950"/>
          </a:xfrm>
          <a:custGeom>
            <a:avLst/>
            <a:gdLst>
              <a:gd name="T0" fmla="*/ 5 w 5"/>
              <a:gd name="T1" fmla="*/ 148 h 148"/>
              <a:gd name="T2" fmla="*/ 0 w 5"/>
              <a:gd name="T3" fmla="*/ 129 h 148"/>
              <a:gd name="T4" fmla="*/ 5 w 5"/>
              <a:gd name="T5" fmla="*/ 81 h 148"/>
              <a:gd name="T6" fmla="*/ 5 w 5"/>
              <a:gd name="T7" fmla="*/ 34 h 148"/>
              <a:gd name="T8" fmla="*/ 0 w 5"/>
              <a:gd name="T9" fmla="*/ 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148">
                <a:moveTo>
                  <a:pt x="5" y="148"/>
                </a:moveTo>
                <a:lnTo>
                  <a:pt x="0" y="129"/>
                </a:lnTo>
                <a:lnTo>
                  <a:pt x="5" y="81"/>
                </a:lnTo>
                <a:lnTo>
                  <a:pt x="5" y="34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9767888" y="425450"/>
            <a:ext cx="204788" cy="106363"/>
          </a:xfrm>
          <a:custGeom>
            <a:avLst/>
            <a:gdLst>
              <a:gd name="T0" fmla="*/ 129 w 129"/>
              <a:gd name="T1" fmla="*/ 67 h 67"/>
              <a:gd name="T2" fmla="*/ 119 w 129"/>
              <a:gd name="T3" fmla="*/ 53 h 67"/>
              <a:gd name="T4" fmla="*/ 100 w 129"/>
              <a:gd name="T5" fmla="*/ 38 h 67"/>
              <a:gd name="T6" fmla="*/ 76 w 129"/>
              <a:gd name="T7" fmla="*/ 24 h 67"/>
              <a:gd name="T8" fmla="*/ 53 w 129"/>
              <a:gd name="T9" fmla="*/ 14 h 67"/>
              <a:gd name="T10" fmla="*/ 0 w 129"/>
              <a:gd name="T11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9" h="67">
                <a:moveTo>
                  <a:pt x="129" y="67"/>
                </a:moveTo>
                <a:lnTo>
                  <a:pt x="119" y="53"/>
                </a:lnTo>
                <a:lnTo>
                  <a:pt x="100" y="38"/>
                </a:lnTo>
                <a:lnTo>
                  <a:pt x="76" y="24"/>
                </a:lnTo>
                <a:lnTo>
                  <a:pt x="53" y="14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9320213" y="236537"/>
            <a:ext cx="212725" cy="104775"/>
          </a:xfrm>
          <a:custGeom>
            <a:avLst/>
            <a:gdLst>
              <a:gd name="T0" fmla="*/ 134 w 134"/>
              <a:gd name="T1" fmla="*/ 66 h 66"/>
              <a:gd name="T2" fmla="*/ 72 w 134"/>
              <a:gd name="T3" fmla="*/ 43 h 66"/>
              <a:gd name="T4" fmla="*/ 43 w 134"/>
              <a:gd name="T5" fmla="*/ 23 h 66"/>
              <a:gd name="T6" fmla="*/ 10 w 134"/>
              <a:gd name="T7" fmla="*/ 4 h 66"/>
              <a:gd name="T8" fmla="*/ 0 w 134"/>
              <a:gd name="T9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4" h="66">
                <a:moveTo>
                  <a:pt x="134" y="66"/>
                </a:moveTo>
                <a:lnTo>
                  <a:pt x="72" y="43"/>
                </a:lnTo>
                <a:lnTo>
                  <a:pt x="43" y="23"/>
                </a:lnTo>
                <a:lnTo>
                  <a:pt x="10" y="4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8926513" y="160337"/>
            <a:ext cx="166688" cy="76200"/>
          </a:xfrm>
          <a:custGeom>
            <a:avLst/>
            <a:gdLst>
              <a:gd name="T0" fmla="*/ 105 w 105"/>
              <a:gd name="T1" fmla="*/ 0 h 48"/>
              <a:gd name="T2" fmla="*/ 86 w 105"/>
              <a:gd name="T3" fmla="*/ 5 h 48"/>
              <a:gd name="T4" fmla="*/ 67 w 105"/>
              <a:gd name="T5" fmla="*/ 9 h 48"/>
              <a:gd name="T6" fmla="*/ 47 w 105"/>
              <a:gd name="T7" fmla="*/ 19 h 48"/>
              <a:gd name="T8" fmla="*/ 4 w 105"/>
              <a:gd name="T9" fmla="*/ 48 h 48"/>
              <a:gd name="T10" fmla="*/ 0 w 105"/>
              <a:gd name="T11" fmla="*/ 48 h 48"/>
              <a:gd name="T12" fmla="*/ 4 w 105"/>
              <a:gd name="T13" fmla="*/ 43 h 48"/>
              <a:gd name="T14" fmla="*/ 28 w 105"/>
              <a:gd name="T15" fmla="*/ 2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5" h="48">
                <a:moveTo>
                  <a:pt x="105" y="0"/>
                </a:moveTo>
                <a:lnTo>
                  <a:pt x="86" y="5"/>
                </a:lnTo>
                <a:lnTo>
                  <a:pt x="67" y="9"/>
                </a:lnTo>
                <a:lnTo>
                  <a:pt x="47" y="19"/>
                </a:lnTo>
                <a:lnTo>
                  <a:pt x="4" y="48"/>
                </a:lnTo>
                <a:lnTo>
                  <a:pt x="0" y="48"/>
                </a:lnTo>
                <a:lnTo>
                  <a:pt x="4" y="43"/>
                </a:lnTo>
                <a:lnTo>
                  <a:pt x="28" y="24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8623301" y="387350"/>
            <a:ext cx="234950" cy="53975"/>
          </a:xfrm>
          <a:custGeom>
            <a:avLst/>
            <a:gdLst>
              <a:gd name="T0" fmla="*/ 148 w 148"/>
              <a:gd name="T1" fmla="*/ 0 h 34"/>
              <a:gd name="T2" fmla="*/ 143 w 148"/>
              <a:gd name="T3" fmla="*/ 0 h 34"/>
              <a:gd name="T4" fmla="*/ 105 w 148"/>
              <a:gd name="T5" fmla="*/ 14 h 34"/>
              <a:gd name="T6" fmla="*/ 62 w 148"/>
              <a:gd name="T7" fmla="*/ 24 h 34"/>
              <a:gd name="T8" fmla="*/ 0 w 148"/>
              <a:gd name="T9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" h="34">
                <a:moveTo>
                  <a:pt x="148" y="0"/>
                </a:moveTo>
                <a:lnTo>
                  <a:pt x="143" y="0"/>
                </a:lnTo>
                <a:lnTo>
                  <a:pt x="105" y="14"/>
                </a:lnTo>
                <a:lnTo>
                  <a:pt x="62" y="24"/>
                </a:lnTo>
                <a:lnTo>
                  <a:pt x="0" y="34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8516938" y="577850"/>
            <a:ext cx="120650" cy="166688"/>
          </a:xfrm>
          <a:custGeom>
            <a:avLst/>
            <a:gdLst>
              <a:gd name="T0" fmla="*/ 0 w 76"/>
              <a:gd name="T1" fmla="*/ 0 h 105"/>
              <a:gd name="T2" fmla="*/ 38 w 76"/>
              <a:gd name="T3" fmla="*/ 105 h 105"/>
              <a:gd name="T4" fmla="*/ 76 w 76"/>
              <a:gd name="T5" fmla="*/ 86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" h="105">
                <a:moveTo>
                  <a:pt x="0" y="0"/>
                </a:moveTo>
                <a:lnTo>
                  <a:pt x="38" y="105"/>
                </a:lnTo>
                <a:lnTo>
                  <a:pt x="76" y="86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8812213" y="584200"/>
            <a:ext cx="60325" cy="174625"/>
          </a:xfrm>
          <a:custGeom>
            <a:avLst/>
            <a:gdLst>
              <a:gd name="T0" fmla="*/ 0 w 38"/>
              <a:gd name="T1" fmla="*/ 0 h 110"/>
              <a:gd name="T2" fmla="*/ 10 w 38"/>
              <a:gd name="T3" fmla="*/ 0 h 110"/>
              <a:gd name="T4" fmla="*/ 38 w 38"/>
              <a:gd name="T5" fmla="*/ 101 h 110"/>
              <a:gd name="T6" fmla="*/ 5 w 38"/>
              <a:gd name="T7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8" h="110">
                <a:moveTo>
                  <a:pt x="0" y="0"/>
                </a:moveTo>
                <a:lnTo>
                  <a:pt x="10" y="0"/>
                </a:lnTo>
                <a:lnTo>
                  <a:pt x="38" y="101"/>
                </a:lnTo>
                <a:lnTo>
                  <a:pt x="5" y="11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8623301" y="873125"/>
            <a:ext cx="188913" cy="52388"/>
          </a:xfrm>
          <a:custGeom>
            <a:avLst/>
            <a:gdLst>
              <a:gd name="T0" fmla="*/ 0 w 119"/>
              <a:gd name="T1" fmla="*/ 0 h 33"/>
              <a:gd name="T2" fmla="*/ 4 w 119"/>
              <a:gd name="T3" fmla="*/ 5 h 33"/>
              <a:gd name="T4" fmla="*/ 23 w 119"/>
              <a:gd name="T5" fmla="*/ 10 h 33"/>
              <a:gd name="T6" fmla="*/ 52 w 119"/>
              <a:gd name="T7" fmla="*/ 14 h 33"/>
              <a:gd name="T8" fmla="*/ 109 w 119"/>
              <a:gd name="T9" fmla="*/ 0 h 33"/>
              <a:gd name="T10" fmla="*/ 114 w 119"/>
              <a:gd name="T11" fmla="*/ 5 h 33"/>
              <a:gd name="T12" fmla="*/ 119 w 119"/>
              <a:gd name="T13" fmla="*/ 14 h 33"/>
              <a:gd name="T14" fmla="*/ 114 w 119"/>
              <a:gd name="T15" fmla="*/ 24 h 33"/>
              <a:gd name="T16" fmla="*/ 109 w 119"/>
              <a:gd name="T17" fmla="*/ 33 h 33"/>
              <a:gd name="T18" fmla="*/ 105 w 119"/>
              <a:gd name="T19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9" h="33">
                <a:moveTo>
                  <a:pt x="0" y="0"/>
                </a:moveTo>
                <a:lnTo>
                  <a:pt x="4" y="5"/>
                </a:lnTo>
                <a:lnTo>
                  <a:pt x="23" y="10"/>
                </a:lnTo>
                <a:lnTo>
                  <a:pt x="52" y="14"/>
                </a:lnTo>
                <a:lnTo>
                  <a:pt x="109" y="0"/>
                </a:lnTo>
                <a:lnTo>
                  <a:pt x="114" y="5"/>
                </a:lnTo>
                <a:lnTo>
                  <a:pt x="119" y="14"/>
                </a:lnTo>
                <a:lnTo>
                  <a:pt x="114" y="24"/>
                </a:lnTo>
                <a:lnTo>
                  <a:pt x="109" y="33"/>
                </a:lnTo>
                <a:lnTo>
                  <a:pt x="105" y="33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8561388" y="971550"/>
            <a:ext cx="84138" cy="158750"/>
          </a:xfrm>
          <a:custGeom>
            <a:avLst/>
            <a:gdLst>
              <a:gd name="T0" fmla="*/ 0 w 53"/>
              <a:gd name="T1" fmla="*/ 5 h 100"/>
              <a:gd name="T2" fmla="*/ 5 w 53"/>
              <a:gd name="T3" fmla="*/ 5 h 100"/>
              <a:gd name="T4" fmla="*/ 53 w 53"/>
              <a:gd name="T5" fmla="*/ 0 h 100"/>
              <a:gd name="T6" fmla="*/ 43 w 53"/>
              <a:gd name="T7" fmla="*/ 72 h 100"/>
              <a:gd name="T8" fmla="*/ 39 w 53"/>
              <a:gd name="T9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3" h="100">
                <a:moveTo>
                  <a:pt x="0" y="5"/>
                </a:moveTo>
                <a:lnTo>
                  <a:pt x="5" y="5"/>
                </a:lnTo>
                <a:lnTo>
                  <a:pt x="53" y="0"/>
                </a:lnTo>
                <a:lnTo>
                  <a:pt x="43" y="72"/>
                </a:lnTo>
                <a:lnTo>
                  <a:pt x="39" y="10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8493126" y="1366837"/>
            <a:ext cx="76200" cy="234950"/>
          </a:xfrm>
          <a:custGeom>
            <a:avLst/>
            <a:gdLst>
              <a:gd name="T0" fmla="*/ 48 w 48"/>
              <a:gd name="T1" fmla="*/ 0 h 148"/>
              <a:gd name="T2" fmla="*/ 19 w 48"/>
              <a:gd name="T3" fmla="*/ 90 h 148"/>
              <a:gd name="T4" fmla="*/ 0 w 48"/>
              <a:gd name="T5" fmla="*/ 138 h 148"/>
              <a:gd name="T6" fmla="*/ 0 w 48"/>
              <a:gd name="T7" fmla="*/ 14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" h="148">
                <a:moveTo>
                  <a:pt x="48" y="0"/>
                </a:moveTo>
                <a:lnTo>
                  <a:pt x="19" y="90"/>
                </a:lnTo>
                <a:lnTo>
                  <a:pt x="0" y="138"/>
                </a:lnTo>
                <a:lnTo>
                  <a:pt x="0" y="148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8228013" y="1814512"/>
            <a:ext cx="144463" cy="188913"/>
          </a:xfrm>
          <a:custGeom>
            <a:avLst/>
            <a:gdLst>
              <a:gd name="T0" fmla="*/ 91 w 91"/>
              <a:gd name="T1" fmla="*/ 0 h 119"/>
              <a:gd name="T2" fmla="*/ 62 w 91"/>
              <a:gd name="T3" fmla="*/ 38 h 119"/>
              <a:gd name="T4" fmla="*/ 24 w 91"/>
              <a:gd name="T5" fmla="*/ 71 h 119"/>
              <a:gd name="T6" fmla="*/ 0 w 91"/>
              <a:gd name="T7" fmla="*/ 114 h 119"/>
              <a:gd name="T8" fmla="*/ 0 w 91"/>
              <a:gd name="T9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119">
                <a:moveTo>
                  <a:pt x="91" y="0"/>
                </a:moveTo>
                <a:lnTo>
                  <a:pt x="62" y="38"/>
                </a:lnTo>
                <a:lnTo>
                  <a:pt x="24" y="71"/>
                </a:lnTo>
                <a:lnTo>
                  <a:pt x="0" y="114"/>
                </a:lnTo>
                <a:lnTo>
                  <a:pt x="0" y="119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8205788" y="2246312"/>
            <a:ext cx="60325" cy="204788"/>
          </a:xfrm>
          <a:custGeom>
            <a:avLst/>
            <a:gdLst>
              <a:gd name="T0" fmla="*/ 5 w 38"/>
              <a:gd name="T1" fmla="*/ 0 h 129"/>
              <a:gd name="T2" fmla="*/ 0 w 38"/>
              <a:gd name="T3" fmla="*/ 57 h 129"/>
              <a:gd name="T4" fmla="*/ 0 w 38"/>
              <a:gd name="T5" fmla="*/ 110 h 129"/>
              <a:gd name="T6" fmla="*/ 28 w 38"/>
              <a:gd name="T7" fmla="*/ 124 h 129"/>
              <a:gd name="T8" fmla="*/ 38 w 38"/>
              <a:gd name="T9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129">
                <a:moveTo>
                  <a:pt x="5" y="0"/>
                </a:moveTo>
                <a:lnTo>
                  <a:pt x="0" y="57"/>
                </a:lnTo>
                <a:lnTo>
                  <a:pt x="0" y="110"/>
                </a:lnTo>
                <a:lnTo>
                  <a:pt x="28" y="124"/>
                </a:lnTo>
                <a:lnTo>
                  <a:pt x="38" y="129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8493126" y="2481262"/>
            <a:ext cx="234950" cy="38100"/>
          </a:xfrm>
          <a:custGeom>
            <a:avLst/>
            <a:gdLst>
              <a:gd name="T0" fmla="*/ 0 w 148"/>
              <a:gd name="T1" fmla="*/ 24 h 24"/>
              <a:gd name="T2" fmla="*/ 10 w 148"/>
              <a:gd name="T3" fmla="*/ 24 h 24"/>
              <a:gd name="T4" fmla="*/ 62 w 148"/>
              <a:gd name="T5" fmla="*/ 24 h 24"/>
              <a:gd name="T6" fmla="*/ 86 w 148"/>
              <a:gd name="T7" fmla="*/ 19 h 24"/>
              <a:gd name="T8" fmla="*/ 115 w 148"/>
              <a:gd name="T9" fmla="*/ 14 h 24"/>
              <a:gd name="T10" fmla="*/ 148 w 148"/>
              <a:gd name="T11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8" h="24">
                <a:moveTo>
                  <a:pt x="0" y="24"/>
                </a:moveTo>
                <a:lnTo>
                  <a:pt x="10" y="24"/>
                </a:lnTo>
                <a:lnTo>
                  <a:pt x="62" y="24"/>
                </a:lnTo>
                <a:lnTo>
                  <a:pt x="86" y="19"/>
                </a:lnTo>
                <a:lnTo>
                  <a:pt x="115" y="14"/>
                </a:lnTo>
                <a:lnTo>
                  <a:pt x="148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8926513" y="2314575"/>
            <a:ext cx="166688" cy="84138"/>
          </a:xfrm>
          <a:custGeom>
            <a:avLst/>
            <a:gdLst>
              <a:gd name="T0" fmla="*/ 0 w 105"/>
              <a:gd name="T1" fmla="*/ 19 h 53"/>
              <a:gd name="T2" fmla="*/ 38 w 105"/>
              <a:gd name="T3" fmla="*/ 0 h 53"/>
              <a:gd name="T4" fmla="*/ 86 w 105"/>
              <a:gd name="T5" fmla="*/ 0 h 53"/>
              <a:gd name="T6" fmla="*/ 95 w 105"/>
              <a:gd name="T7" fmla="*/ 10 h 53"/>
              <a:gd name="T8" fmla="*/ 105 w 105"/>
              <a:gd name="T9" fmla="*/ 5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5" h="53">
                <a:moveTo>
                  <a:pt x="0" y="19"/>
                </a:moveTo>
                <a:lnTo>
                  <a:pt x="38" y="0"/>
                </a:lnTo>
                <a:lnTo>
                  <a:pt x="86" y="0"/>
                </a:lnTo>
                <a:lnTo>
                  <a:pt x="95" y="10"/>
                </a:lnTo>
                <a:lnTo>
                  <a:pt x="105" y="53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Line 45"/>
          <p:cNvSpPr>
            <a:spLocks noChangeShapeType="1"/>
          </p:cNvSpPr>
          <p:nvPr/>
        </p:nvSpPr>
        <p:spPr bwMode="auto">
          <a:xfrm>
            <a:off x="9145588" y="2640012"/>
            <a:ext cx="46038" cy="236538"/>
          </a:xfrm>
          <a:prstGeom prst="line">
            <a:avLst/>
          </a:prstGeom>
          <a:noFill/>
          <a:ln w="30163">
            <a:solidFill>
              <a:srgbClr val="5DB7E8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Line 46"/>
          <p:cNvSpPr>
            <a:spLocks noChangeShapeType="1"/>
          </p:cNvSpPr>
          <p:nvPr/>
        </p:nvSpPr>
        <p:spPr bwMode="auto">
          <a:xfrm>
            <a:off x="9237663" y="3111500"/>
            <a:ext cx="52388" cy="242888"/>
          </a:xfrm>
          <a:prstGeom prst="line">
            <a:avLst/>
          </a:prstGeom>
          <a:noFill/>
          <a:ln w="30163">
            <a:solidFill>
              <a:srgbClr val="5DB7E8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8940801" y="3490912"/>
            <a:ext cx="204788" cy="90488"/>
          </a:xfrm>
          <a:custGeom>
            <a:avLst/>
            <a:gdLst>
              <a:gd name="T0" fmla="*/ 129 w 129"/>
              <a:gd name="T1" fmla="*/ 0 h 57"/>
              <a:gd name="T2" fmla="*/ 86 w 129"/>
              <a:gd name="T3" fmla="*/ 14 h 57"/>
              <a:gd name="T4" fmla="*/ 53 w 129"/>
              <a:gd name="T5" fmla="*/ 19 h 57"/>
              <a:gd name="T6" fmla="*/ 19 w 129"/>
              <a:gd name="T7" fmla="*/ 24 h 57"/>
              <a:gd name="T8" fmla="*/ 0 w 129"/>
              <a:gd name="T9" fmla="*/ 47 h 57"/>
              <a:gd name="T10" fmla="*/ 0 w 129"/>
              <a:gd name="T11" fmla="*/ 5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9" h="57">
                <a:moveTo>
                  <a:pt x="129" y="0"/>
                </a:moveTo>
                <a:lnTo>
                  <a:pt x="86" y="14"/>
                </a:lnTo>
                <a:lnTo>
                  <a:pt x="53" y="19"/>
                </a:lnTo>
                <a:lnTo>
                  <a:pt x="19" y="24"/>
                </a:lnTo>
                <a:lnTo>
                  <a:pt x="0" y="47"/>
                </a:lnTo>
                <a:lnTo>
                  <a:pt x="0" y="57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8888413" y="3808412"/>
            <a:ext cx="90488" cy="220663"/>
          </a:xfrm>
          <a:custGeom>
            <a:avLst/>
            <a:gdLst>
              <a:gd name="T0" fmla="*/ 0 w 57"/>
              <a:gd name="T1" fmla="*/ 0 h 139"/>
              <a:gd name="T2" fmla="*/ 0 w 57"/>
              <a:gd name="T3" fmla="*/ 5 h 139"/>
              <a:gd name="T4" fmla="*/ 5 w 57"/>
              <a:gd name="T5" fmla="*/ 29 h 139"/>
              <a:gd name="T6" fmla="*/ 14 w 57"/>
              <a:gd name="T7" fmla="*/ 53 h 139"/>
              <a:gd name="T8" fmla="*/ 28 w 57"/>
              <a:gd name="T9" fmla="*/ 77 h 139"/>
              <a:gd name="T10" fmla="*/ 48 w 57"/>
              <a:gd name="T11" fmla="*/ 101 h 139"/>
              <a:gd name="T12" fmla="*/ 57 w 57"/>
              <a:gd name="T13" fmla="*/ 13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139">
                <a:moveTo>
                  <a:pt x="0" y="0"/>
                </a:moveTo>
                <a:lnTo>
                  <a:pt x="0" y="5"/>
                </a:lnTo>
                <a:lnTo>
                  <a:pt x="5" y="29"/>
                </a:lnTo>
                <a:lnTo>
                  <a:pt x="14" y="53"/>
                </a:lnTo>
                <a:lnTo>
                  <a:pt x="28" y="77"/>
                </a:lnTo>
                <a:lnTo>
                  <a:pt x="48" y="101"/>
                </a:lnTo>
                <a:lnTo>
                  <a:pt x="57" y="139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/>
          </p:cNvSpPr>
          <p:nvPr/>
        </p:nvSpPr>
        <p:spPr bwMode="auto">
          <a:xfrm>
            <a:off x="9115426" y="4217987"/>
            <a:ext cx="174625" cy="168275"/>
          </a:xfrm>
          <a:custGeom>
            <a:avLst/>
            <a:gdLst>
              <a:gd name="T0" fmla="*/ 0 w 110"/>
              <a:gd name="T1" fmla="*/ 0 h 106"/>
              <a:gd name="T2" fmla="*/ 53 w 110"/>
              <a:gd name="T3" fmla="*/ 48 h 106"/>
              <a:gd name="T4" fmla="*/ 86 w 110"/>
              <a:gd name="T5" fmla="*/ 77 h 106"/>
              <a:gd name="T6" fmla="*/ 100 w 110"/>
              <a:gd name="T7" fmla="*/ 91 h 106"/>
              <a:gd name="T8" fmla="*/ 110 w 110"/>
              <a:gd name="T9" fmla="*/ 10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0" h="106">
                <a:moveTo>
                  <a:pt x="0" y="0"/>
                </a:moveTo>
                <a:lnTo>
                  <a:pt x="53" y="48"/>
                </a:lnTo>
                <a:lnTo>
                  <a:pt x="86" y="77"/>
                </a:lnTo>
                <a:lnTo>
                  <a:pt x="100" y="91"/>
                </a:lnTo>
                <a:lnTo>
                  <a:pt x="110" y="106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9426576" y="4591050"/>
            <a:ext cx="90488" cy="211138"/>
          </a:xfrm>
          <a:custGeom>
            <a:avLst/>
            <a:gdLst>
              <a:gd name="T0" fmla="*/ 0 w 57"/>
              <a:gd name="T1" fmla="*/ 0 h 133"/>
              <a:gd name="T2" fmla="*/ 57 w 57"/>
              <a:gd name="T3" fmla="*/ 86 h 133"/>
              <a:gd name="T4" fmla="*/ 57 w 57"/>
              <a:gd name="T5" fmla="*/ 1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7" h="133">
                <a:moveTo>
                  <a:pt x="0" y="0"/>
                </a:moveTo>
                <a:lnTo>
                  <a:pt x="57" y="86"/>
                </a:lnTo>
                <a:lnTo>
                  <a:pt x="57" y="133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Line 51"/>
          <p:cNvSpPr>
            <a:spLocks noChangeShapeType="1"/>
          </p:cNvSpPr>
          <p:nvPr/>
        </p:nvSpPr>
        <p:spPr bwMode="auto">
          <a:xfrm flipH="1">
            <a:off x="9510713" y="5045075"/>
            <a:ext cx="6350" cy="242888"/>
          </a:xfrm>
          <a:prstGeom prst="line">
            <a:avLst/>
          </a:prstGeom>
          <a:noFill/>
          <a:ln w="30163">
            <a:solidFill>
              <a:srgbClr val="5DB7E8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/>
          </p:cNvSpPr>
          <p:nvPr/>
        </p:nvSpPr>
        <p:spPr bwMode="auto">
          <a:xfrm>
            <a:off x="9510713" y="5530850"/>
            <a:ext cx="1588" cy="242888"/>
          </a:xfrm>
          <a:custGeom>
            <a:avLst/>
            <a:gdLst>
              <a:gd name="T0" fmla="*/ 0 h 153"/>
              <a:gd name="T1" fmla="*/ 81 h 153"/>
              <a:gd name="T2" fmla="*/ 153 h 15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53">
                <a:moveTo>
                  <a:pt x="0" y="0"/>
                </a:moveTo>
                <a:lnTo>
                  <a:pt x="0" y="81"/>
                </a:lnTo>
                <a:lnTo>
                  <a:pt x="0" y="153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9426576" y="6016625"/>
            <a:ext cx="114300" cy="174625"/>
          </a:xfrm>
          <a:custGeom>
            <a:avLst/>
            <a:gdLst>
              <a:gd name="T0" fmla="*/ 48 w 72"/>
              <a:gd name="T1" fmla="*/ 0 h 110"/>
              <a:gd name="T2" fmla="*/ 48 w 72"/>
              <a:gd name="T3" fmla="*/ 24 h 110"/>
              <a:gd name="T4" fmla="*/ 72 w 72"/>
              <a:gd name="T5" fmla="*/ 53 h 110"/>
              <a:gd name="T6" fmla="*/ 43 w 72"/>
              <a:gd name="T7" fmla="*/ 72 h 110"/>
              <a:gd name="T8" fmla="*/ 14 w 72"/>
              <a:gd name="T9" fmla="*/ 91 h 110"/>
              <a:gd name="T10" fmla="*/ 5 w 72"/>
              <a:gd name="T11" fmla="*/ 105 h 110"/>
              <a:gd name="T12" fmla="*/ 0 w 72"/>
              <a:gd name="T13" fmla="*/ 1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2" h="110">
                <a:moveTo>
                  <a:pt x="48" y="0"/>
                </a:moveTo>
                <a:lnTo>
                  <a:pt x="48" y="24"/>
                </a:lnTo>
                <a:lnTo>
                  <a:pt x="72" y="53"/>
                </a:lnTo>
                <a:lnTo>
                  <a:pt x="43" y="72"/>
                </a:lnTo>
                <a:lnTo>
                  <a:pt x="14" y="91"/>
                </a:lnTo>
                <a:lnTo>
                  <a:pt x="5" y="105"/>
                </a:lnTo>
                <a:lnTo>
                  <a:pt x="0" y="11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/>
          </p:cNvSpPr>
          <p:nvPr/>
        </p:nvSpPr>
        <p:spPr bwMode="auto">
          <a:xfrm>
            <a:off x="9380538" y="6410325"/>
            <a:ext cx="76200" cy="220663"/>
          </a:xfrm>
          <a:custGeom>
            <a:avLst/>
            <a:gdLst>
              <a:gd name="T0" fmla="*/ 43 w 48"/>
              <a:gd name="T1" fmla="*/ 0 h 139"/>
              <a:gd name="T2" fmla="*/ 48 w 48"/>
              <a:gd name="T3" fmla="*/ 5 h 139"/>
              <a:gd name="T4" fmla="*/ 48 w 48"/>
              <a:gd name="T5" fmla="*/ 34 h 139"/>
              <a:gd name="T6" fmla="*/ 43 w 48"/>
              <a:gd name="T7" fmla="*/ 58 h 139"/>
              <a:gd name="T8" fmla="*/ 34 w 48"/>
              <a:gd name="T9" fmla="*/ 87 h 139"/>
              <a:gd name="T10" fmla="*/ 19 w 48"/>
              <a:gd name="T11" fmla="*/ 110 h 139"/>
              <a:gd name="T12" fmla="*/ 0 w 48"/>
              <a:gd name="T13" fmla="*/ 134 h 139"/>
              <a:gd name="T14" fmla="*/ 0 w 48"/>
              <a:gd name="T15" fmla="*/ 13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8" h="139">
                <a:moveTo>
                  <a:pt x="43" y="0"/>
                </a:moveTo>
                <a:lnTo>
                  <a:pt x="48" y="5"/>
                </a:lnTo>
                <a:lnTo>
                  <a:pt x="48" y="34"/>
                </a:lnTo>
                <a:lnTo>
                  <a:pt x="43" y="58"/>
                </a:lnTo>
                <a:lnTo>
                  <a:pt x="34" y="87"/>
                </a:lnTo>
                <a:lnTo>
                  <a:pt x="19" y="110"/>
                </a:lnTo>
                <a:lnTo>
                  <a:pt x="0" y="134"/>
                </a:lnTo>
                <a:lnTo>
                  <a:pt x="0" y="139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/>
          </p:cNvSpPr>
          <p:nvPr/>
        </p:nvSpPr>
        <p:spPr bwMode="auto">
          <a:xfrm>
            <a:off x="9540876" y="6783387"/>
            <a:ext cx="219075" cy="68263"/>
          </a:xfrm>
          <a:custGeom>
            <a:avLst/>
            <a:gdLst>
              <a:gd name="T0" fmla="*/ 0 w 138"/>
              <a:gd name="T1" fmla="*/ 0 h 43"/>
              <a:gd name="T2" fmla="*/ 28 w 138"/>
              <a:gd name="T3" fmla="*/ 9 h 43"/>
              <a:gd name="T4" fmla="*/ 43 w 138"/>
              <a:gd name="T5" fmla="*/ 19 h 43"/>
              <a:gd name="T6" fmla="*/ 52 w 138"/>
              <a:gd name="T7" fmla="*/ 28 h 43"/>
              <a:gd name="T8" fmla="*/ 138 w 138"/>
              <a:gd name="T9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8" h="43">
                <a:moveTo>
                  <a:pt x="0" y="0"/>
                </a:moveTo>
                <a:lnTo>
                  <a:pt x="28" y="9"/>
                </a:lnTo>
                <a:lnTo>
                  <a:pt x="43" y="19"/>
                </a:lnTo>
                <a:lnTo>
                  <a:pt x="52" y="28"/>
                </a:lnTo>
                <a:lnTo>
                  <a:pt x="138" y="43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/>
          </p:cNvSpPr>
          <p:nvPr/>
        </p:nvSpPr>
        <p:spPr bwMode="auto">
          <a:xfrm>
            <a:off x="9926638" y="6646862"/>
            <a:ext cx="160338" cy="74613"/>
          </a:xfrm>
          <a:custGeom>
            <a:avLst/>
            <a:gdLst>
              <a:gd name="T0" fmla="*/ 0 w 101"/>
              <a:gd name="T1" fmla="*/ 47 h 47"/>
              <a:gd name="T2" fmla="*/ 5 w 101"/>
              <a:gd name="T3" fmla="*/ 33 h 47"/>
              <a:gd name="T4" fmla="*/ 58 w 101"/>
              <a:gd name="T5" fmla="*/ 0 h 47"/>
              <a:gd name="T6" fmla="*/ 67 w 101"/>
              <a:gd name="T7" fmla="*/ 0 h 47"/>
              <a:gd name="T8" fmla="*/ 77 w 101"/>
              <a:gd name="T9" fmla="*/ 0 h 47"/>
              <a:gd name="T10" fmla="*/ 86 w 101"/>
              <a:gd name="T11" fmla="*/ 4 h 47"/>
              <a:gd name="T12" fmla="*/ 96 w 101"/>
              <a:gd name="T13" fmla="*/ 14 h 47"/>
              <a:gd name="T14" fmla="*/ 96 w 101"/>
              <a:gd name="T15" fmla="*/ 33 h 47"/>
              <a:gd name="T16" fmla="*/ 101 w 101"/>
              <a:gd name="T17" fmla="*/ 43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1" h="47">
                <a:moveTo>
                  <a:pt x="0" y="47"/>
                </a:moveTo>
                <a:lnTo>
                  <a:pt x="5" y="33"/>
                </a:lnTo>
                <a:lnTo>
                  <a:pt x="58" y="0"/>
                </a:lnTo>
                <a:lnTo>
                  <a:pt x="67" y="0"/>
                </a:lnTo>
                <a:lnTo>
                  <a:pt x="77" y="0"/>
                </a:lnTo>
                <a:lnTo>
                  <a:pt x="86" y="4"/>
                </a:lnTo>
                <a:lnTo>
                  <a:pt x="96" y="14"/>
                </a:lnTo>
                <a:lnTo>
                  <a:pt x="96" y="33"/>
                </a:lnTo>
                <a:lnTo>
                  <a:pt x="101" y="43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10291763" y="6721475"/>
            <a:ext cx="242888" cy="23813"/>
          </a:xfrm>
          <a:custGeom>
            <a:avLst/>
            <a:gdLst>
              <a:gd name="T0" fmla="*/ 0 w 153"/>
              <a:gd name="T1" fmla="*/ 0 h 15"/>
              <a:gd name="T2" fmla="*/ 14 w 153"/>
              <a:gd name="T3" fmla="*/ 0 h 15"/>
              <a:gd name="T4" fmla="*/ 57 w 153"/>
              <a:gd name="T5" fmla="*/ 5 h 15"/>
              <a:gd name="T6" fmla="*/ 86 w 153"/>
              <a:gd name="T7" fmla="*/ 5 h 15"/>
              <a:gd name="T8" fmla="*/ 124 w 153"/>
              <a:gd name="T9" fmla="*/ 10 h 15"/>
              <a:gd name="T10" fmla="*/ 153 w 153"/>
              <a:gd name="T11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3" h="15">
                <a:moveTo>
                  <a:pt x="0" y="0"/>
                </a:moveTo>
                <a:lnTo>
                  <a:pt x="14" y="0"/>
                </a:lnTo>
                <a:lnTo>
                  <a:pt x="57" y="5"/>
                </a:lnTo>
                <a:lnTo>
                  <a:pt x="86" y="5"/>
                </a:lnTo>
                <a:lnTo>
                  <a:pt x="124" y="10"/>
                </a:lnTo>
                <a:lnTo>
                  <a:pt x="153" y="15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/>
          </p:cNvSpPr>
          <p:nvPr/>
        </p:nvSpPr>
        <p:spPr bwMode="auto">
          <a:xfrm>
            <a:off x="10761663" y="6486525"/>
            <a:ext cx="46038" cy="204788"/>
          </a:xfrm>
          <a:custGeom>
            <a:avLst/>
            <a:gdLst>
              <a:gd name="T0" fmla="*/ 0 w 29"/>
              <a:gd name="T1" fmla="*/ 129 h 129"/>
              <a:gd name="T2" fmla="*/ 10 w 29"/>
              <a:gd name="T3" fmla="*/ 125 h 129"/>
              <a:gd name="T4" fmla="*/ 14 w 29"/>
              <a:gd name="T5" fmla="*/ 105 h 129"/>
              <a:gd name="T6" fmla="*/ 29 w 29"/>
              <a:gd name="T7" fmla="*/ 62 h 129"/>
              <a:gd name="T8" fmla="*/ 29 w 29"/>
              <a:gd name="T9" fmla="*/ 39 h 129"/>
              <a:gd name="T10" fmla="*/ 29 w 29"/>
              <a:gd name="T11" fmla="*/ 19 h 129"/>
              <a:gd name="T12" fmla="*/ 24 w 29"/>
              <a:gd name="T13" fmla="*/ 5 h 129"/>
              <a:gd name="T14" fmla="*/ 19 w 29"/>
              <a:gd name="T15" fmla="*/ 0 h 129"/>
              <a:gd name="T16" fmla="*/ 10 w 29"/>
              <a:gd name="T17" fmla="*/ 0 h 129"/>
              <a:gd name="T18" fmla="*/ 5 w 29"/>
              <a:gd name="T1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9" h="129">
                <a:moveTo>
                  <a:pt x="0" y="129"/>
                </a:moveTo>
                <a:lnTo>
                  <a:pt x="10" y="125"/>
                </a:lnTo>
                <a:lnTo>
                  <a:pt x="14" y="105"/>
                </a:lnTo>
                <a:lnTo>
                  <a:pt x="29" y="62"/>
                </a:lnTo>
                <a:lnTo>
                  <a:pt x="29" y="39"/>
                </a:lnTo>
                <a:lnTo>
                  <a:pt x="29" y="19"/>
                </a:lnTo>
                <a:lnTo>
                  <a:pt x="24" y="5"/>
                </a:lnTo>
                <a:lnTo>
                  <a:pt x="19" y="0"/>
                </a:lnTo>
                <a:lnTo>
                  <a:pt x="10" y="0"/>
                </a:lnTo>
                <a:lnTo>
                  <a:pt x="5" y="0"/>
                </a:lnTo>
              </a:path>
            </a:pathLst>
          </a:custGeom>
          <a:noFill/>
          <a:ln w="30163">
            <a:solidFill>
              <a:srgbClr val="5DB7E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 noEditPoints="1"/>
          </p:cNvSpPr>
          <p:nvPr/>
        </p:nvSpPr>
        <p:spPr bwMode="auto">
          <a:xfrm>
            <a:off x="8205788" y="160337"/>
            <a:ext cx="1881188" cy="2359025"/>
          </a:xfrm>
          <a:custGeom>
            <a:avLst/>
            <a:gdLst>
              <a:gd name="T0" fmla="*/ 487 w 1185"/>
              <a:gd name="T1" fmla="*/ 19 h 1486"/>
              <a:gd name="T2" fmla="*/ 463 w 1185"/>
              <a:gd name="T3" fmla="*/ 43 h 1486"/>
              <a:gd name="T4" fmla="*/ 478 w 1185"/>
              <a:gd name="T5" fmla="*/ 38 h 1486"/>
              <a:gd name="T6" fmla="*/ 1156 w 1185"/>
              <a:gd name="T7" fmla="*/ 511 h 1486"/>
              <a:gd name="T8" fmla="*/ 1161 w 1185"/>
              <a:gd name="T9" fmla="*/ 463 h 1486"/>
              <a:gd name="T10" fmla="*/ 1151 w 1185"/>
              <a:gd name="T11" fmla="*/ 353 h 1486"/>
              <a:gd name="T12" fmla="*/ 1132 w 1185"/>
              <a:gd name="T13" fmla="*/ 267 h 1486"/>
              <a:gd name="T14" fmla="*/ 1103 w 1185"/>
              <a:gd name="T15" fmla="*/ 220 h 1486"/>
              <a:gd name="T16" fmla="*/ 1060 w 1185"/>
              <a:gd name="T17" fmla="*/ 191 h 1486"/>
              <a:gd name="T18" fmla="*/ 774 w 1185"/>
              <a:gd name="T19" fmla="*/ 91 h 1486"/>
              <a:gd name="T20" fmla="*/ 745 w 1185"/>
              <a:gd name="T21" fmla="*/ 71 h 1486"/>
              <a:gd name="T22" fmla="*/ 673 w 1185"/>
              <a:gd name="T23" fmla="*/ 28 h 1486"/>
              <a:gd name="T24" fmla="*/ 587 w 1185"/>
              <a:gd name="T25" fmla="*/ 0 h 1486"/>
              <a:gd name="T26" fmla="*/ 540 w 1185"/>
              <a:gd name="T27" fmla="*/ 5 h 1486"/>
              <a:gd name="T28" fmla="*/ 501 w 1185"/>
              <a:gd name="T29" fmla="*/ 19 h 1486"/>
              <a:gd name="T30" fmla="*/ 478 w 1185"/>
              <a:gd name="T31" fmla="*/ 38 h 1486"/>
              <a:gd name="T32" fmla="*/ 406 w 1185"/>
              <a:gd name="T33" fmla="*/ 143 h 1486"/>
              <a:gd name="T34" fmla="*/ 368 w 1185"/>
              <a:gd name="T35" fmla="*/ 157 h 1486"/>
              <a:gd name="T36" fmla="*/ 325 w 1185"/>
              <a:gd name="T37" fmla="*/ 167 h 1486"/>
              <a:gd name="T38" fmla="*/ 186 w 1185"/>
              <a:gd name="T39" fmla="*/ 186 h 1486"/>
              <a:gd name="T40" fmla="*/ 234 w 1185"/>
              <a:gd name="T41" fmla="*/ 368 h 1486"/>
              <a:gd name="T42" fmla="*/ 349 w 1185"/>
              <a:gd name="T43" fmla="*/ 282 h 1486"/>
              <a:gd name="T44" fmla="*/ 420 w 1185"/>
              <a:gd name="T45" fmla="*/ 368 h 1486"/>
              <a:gd name="T46" fmla="*/ 382 w 1185"/>
              <a:gd name="T47" fmla="*/ 382 h 1486"/>
              <a:gd name="T48" fmla="*/ 272 w 1185"/>
              <a:gd name="T49" fmla="*/ 425 h 1486"/>
              <a:gd name="T50" fmla="*/ 258 w 1185"/>
              <a:gd name="T51" fmla="*/ 439 h 1486"/>
              <a:gd name="T52" fmla="*/ 267 w 1185"/>
              <a:gd name="T53" fmla="*/ 454 h 1486"/>
              <a:gd name="T54" fmla="*/ 315 w 1185"/>
              <a:gd name="T55" fmla="*/ 463 h 1486"/>
              <a:gd name="T56" fmla="*/ 372 w 1185"/>
              <a:gd name="T57" fmla="*/ 449 h 1486"/>
              <a:gd name="T58" fmla="*/ 382 w 1185"/>
              <a:gd name="T59" fmla="*/ 463 h 1486"/>
              <a:gd name="T60" fmla="*/ 372 w 1185"/>
              <a:gd name="T61" fmla="*/ 482 h 1486"/>
              <a:gd name="T62" fmla="*/ 329 w 1185"/>
              <a:gd name="T63" fmla="*/ 502 h 1486"/>
              <a:gd name="T64" fmla="*/ 286 w 1185"/>
              <a:gd name="T65" fmla="*/ 506 h 1486"/>
              <a:gd name="T66" fmla="*/ 224 w 1185"/>
              <a:gd name="T67" fmla="*/ 516 h 1486"/>
              <a:gd name="T68" fmla="*/ 277 w 1185"/>
              <a:gd name="T69" fmla="*/ 511 h 1486"/>
              <a:gd name="T70" fmla="*/ 267 w 1185"/>
              <a:gd name="T71" fmla="*/ 583 h 1486"/>
              <a:gd name="T72" fmla="*/ 234 w 1185"/>
              <a:gd name="T73" fmla="*/ 750 h 1486"/>
              <a:gd name="T74" fmla="*/ 181 w 1185"/>
              <a:gd name="T75" fmla="*/ 898 h 1486"/>
              <a:gd name="T76" fmla="*/ 134 w 1185"/>
              <a:gd name="T77" fmla="*/ 994 h 1486"/>
              <a:gd name="T78" fmla="*/ 76 w 1185"/>
              <a:gd name="T79" fmla="*/ 1080 h 1486"/>
              <a:gd name="T80" fmla="*/ 14 w 1185"/>
              <a:gd name="T81" fmla="*/ 1156 h 1486"/>
              <a:gd name="T82" fmla="*/ 0 w 1185"/>
              <a:gd name="T83" fmla="*/ 1371 h 1486"/>
              <a:gd name="T84" fmla="*/ 0 w 1185"/>
              <a:gd name="T85" fmla="*/ 1424 h 1486"/>
              <a:gd name="T86" fmla="*/ 57 w 1185"/>
              <a:gd name="T87" fmla="*/ 1453 h 1486"/>
              <a:gd name="T88" fmla="*/ 143 w 1185"/>
              <a:gd name="T89" fmla="*/ 1481 h 1486"/>
              <a:gd name="T90" fmla="*/ 243 w 1185"/>
              <a:gd name="T91" fmla="*/ 1486 h 1486"/>
              <a:gd name="T92" fmla="*/ 296 w 1185"/>
              <a:gd name="T93" fmla="*/ 1476 h 1486"/>
              <a:gd name="T94" fmla="*/ 339 w 1185"/>
              <a:gd name="T95" fmla="*/ 1457 h 1486"/>
              <a:gd name="T96" fmla="*/ 411 w 1185"/>
              <a:gd name="T97" fmla="*/ 1414 h 1486"/>
              <a:gd name="T98" fmla="*/ 430 w 1185"/>
              <a:gd name="T99" fmla="*/ 1395 h 1486"/>
              <a:gd name="T100" fmla="*/ 540 w 1185"/>
              <a:gd name="T101" fmla="*/ 1357 h 1486"/>
              <a:gd name="T102" fmla="*/ 712 w 1185"/>
              <a:gd name="T103" fmla="*/ 1247 h 1486"/>
              <a:gd name="T104" fmla="*/ 994 w 1185"/>
              <a:gd name="T105" fmla="*/ 1104 h 1486"/>
              <a:gd name="T106" fmla="*/ 903 w 1185"/>
              <a:gd name="T107" fmla="*/ 1003 h 1486"/>
              <a:gd name="T108" fmla="*/ 927 w 1185"/>
              <a:gd name="T109" fmla="*/ 970 h 1486"/>
              <a:gd name="T110" fmla="*/ 979 w 1185"/>
              <a:gd name="T111" fmla="*/ 850 h 1486"/>
              <a:gd name="T112" fmla="*/ 994 w 1185"/>
              <a:gd name="T113" fmla="*/ 779 h 1486"/>
              <a:gd name="T114" fmla="*/ 1127 w 1185"/>
              <a:gd name="T115" fmla="*/ 726 h 1486"/>
              <a:gd name="T116" fmla="*/ 1156 w 1185"/>
              <a:gd name="T117" fmla="*/ 511 h 1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85" h="1486">
                <a:moveTo>
                  <a:pt x="478" y="38"/>
                </a:moveTo>
                <a:lnTo>
                  <a:pt x="487" y="19"/>
                </a:lnTo>
                <a:lnTo>
                  <a:pt x="487" y="19"/>
                </a:lnTo>
                <a:lnTo>
                  <a:pt x="463" y="43"/>
                </a:lnTo>
                <a:lnTo>
                  <a:pt x="454" y="48"/>
                </a:lnTo>
                <a:lnTo>
                  <a:pt x="478" y="38"/>
                </a:lnTo>
                <a:lnTo>
                  <a:pt x="478" y="38"/>
                </a:lnTo>
                <a:close/>
                <a:moveTo>
                  <a:pt x="1156" y="511"/>
                </a:moveTo>
                <a:lnTo>
                  <a:pt x="1156" y="511"/>
                </a:lnTo>
                <a:lnTo>
                  <a:pt x="1161" y="463"/>
                </a:lnTo>
                <a:lnTo>
                  <a:pt x="1161" y="416"/>
                </a:lnTo>
                <a:lnTo>
                  <a:pt x="1151" y="353"/>
                </a:lnTo>
                <a:lnTo>
                  <a:pt x="1142" y="296"/>
                </a:lnTo>
                <a:lnTo>
                  <a:pt x="1132" y="267"/>
                </a:lnTo>
                <a:lnTo>
                  <a:pt x="1118" y="244"/>
                </a:lnTo>
                <a:lnTo>
                  <a:pt x="1103" y="220"/>
                </a:lnTo>
                <a:lnTo>
                  <a:pt x="1084" y="205"/>
                </a:lnTo>
                <a:lnTo>
                  <a:pt x="1060" y="191"/>
                </a:lnTo>
                <a:lnTo>
                  <a:pt x="1037" y="181"/>
                </a:lnTo>
                <a:lnTo>
                  <a:pt x="774" y="91"/>
                </a:lnTo>
                <a:lnTo>
                  <a:pt x="774" y="91"/>
                </a:lnTo>
                <a:lnTo>
                  <a:pt x="745" y="71"/>
                </a:lnTo>
                <a:lnTo>
                  <a:pt x="712" y="52"/>
                </a:lnTo>
                <a:lnTo>
                  <a:pt x="673" y="28"/>
                </a:lnTo>
                <a:lnTo>
                  <a:pt x="630" y="14"/>
                </a:lnTo>
                <a:lnTo>
                  <a:pt x="587" y="0"/>
                </a:lnTo>
                <a:lnTo>
                  <a:pt x="564" y="0"/>
                </a:lnTo>
                <a:lnTo>
                  <a:pt x="540" y="5"/>
                </a:lnTo>
                <a:lnTo>
                  <a:pt x="521" y="9"/>
                </a:lnTo>
                <a:lnTo>
                  <a:pt x="501" y="19"/>
                </a:lnTo>
                <a:lnTo>
                  <a:pt x="501" y="19"/>
                </a:lnTo>
                <a:lnTo>
                  <a:pt x="478" y="38"/>
                </a:lnTo>
                <a:lnTo>
                  <a:pt x="430" y="110"/>
                </a:lnTo>
                <a:lnTo>
                  <a:pt x="406" y="143"/>
                </a:lnTo>
                <a:lnTo>
                  <a:pt x="406" y="143"/>
                </a:lnTo>
                <a:lnTo>
                  <a:pt x="368" y="157"/>
                </a:lnTo>
                <a:lnTo>
                  <a:pt x="325" y="167"/>
                </a:lnTo>
                <a:lnTo>
                  <a:pt x="325" y="167"/>
                </a:lnTo>
                <a:lnTo>
                  <a:pt x="248" y="177"/>
                </a:lnTo>
                <a:lnTo>
                  <a:pt x="186" y="186"/>
                </a:lnTo>
                <a:lnTo>
                  <a:pt x="181" y="239"/>
                </a:lnTo>
                <a:lnTo>
                  <a:pt x="234" y="368"/>
                </a:lnTo>
                <a:lnTo>
                  <a:pt x="344" y="320"/>
                </a:lnTo>
                <a:lnTo>
                  <a:pt x="349" y="282"/>
                </a:lnTo>
                <a:lnTo>
                  <a:pt x="392" y="267"/>
                </a:lnTo>
                <a:lnTo>
                  <a:pt x="420" y="368"/>
                </a:lnTo>
                <a:lnTo>
                  <a:pt x="420" y="368"/>
                </a:lnTo>
                <a:lnTo>
                  <a:pt x="382" y="382"/>
                </a:lnTo>
                <a:lnTo>
                  <a:pt x="306" y="411"/>
                </a:lnTo>
                <a:lnTo>
                  <a:pt x="272" y="425"/>
                </a:lnTo>
                <a:lnTo>
                  <a:pt x="263" y="435"/>
                </a:lnTo>
                <a:lnTo>
                  <a:pt x="258" y="439"/>
                </a:lnTo>
                <a:lnTo>
                  <a:pt x="263" y="449"/>
                </a:lnTo>
                <a:lnTo>
                  <a:pt x="267" y="454"/>
                </a:lnTo>
                <a:lnTo>
                  <a:pt x="286" y="459"/>
                </a:lnTo>
                <a:lnTo>
                  <a:pt x="315" y="463"/>
                </a:lnTo>
                <a:lnTo>
                  <a:pt x="372" y="449"/>
                </a:lnTo>
                <a:lnTo>
                  <a:pt x="372" y="449"/>
                </a:lnTo>
                <a:lnTo>
                  <a:pt x="377" y="454"/>
                </a:lnTo>
                <a:lnTo>
                  <a:pt x="382" y="463"/>
                </a:lnTo>
                <a:lnTo>
                  <a:pt x="377" y="473"/>
                </a:lnTo>
                <a:lnTo>
                  <a:pt x="372" y="482"/>
                </a:lnTo>
                <a:lnTo>
                  <a:pt x="353" y="492"/>
                </a:lnTo>
                <a:lnTo>
                  <a:pt x="329" y="502"/>
                </a:lnTo>
                <a:lnTo>
                  <a:pt x="286" y="506"/>
                </a:lnTo>
                <a:lnTo>
                  <a:pt x="286" y="506"/>
                </a:lnTo>
                <a:lnTo>
                  <a:pt x="224" y="516"/>
                </a:lnTo>
                <a:lnTo>
                  <a:pt x="224" y="516"/>
                </a:lnTo>
                <a:lnTo>
                  <a:pt x="229" y="516"/>
                </a:lnTo>
                <a:lnTo>
                  <a:pt x="277" y="511"/>
                </a:lnTo>
                <a:lnTo>
                  <a:pt x="277" y="511"/>
                </a:lnTo>
                <a:lnTo>
                  <a:pt x="267" y="583"/>
                </a:lnTo>
                <a:lnTo>
                  <a:pt x="253" y="659"/>
                </a:lnTo>
                <a:lnTo>
                  <a:pt x="234" y="750"/>
                </a:lnTo>
                <a:lnTo>
                  <a:pt x="200" y="850"/>
                </a:lnTo>
                <a:lnTo>
                  <a:pt x="181" y="898"/>
                </a:lnTo>
                <a:lnTo>
                  <a:pt x="162" y="946"/>
                </a:lnTo>
                <a:lnTo>
                  <a:pt x="134" y="994"/>
                </a:lnTo>
                <a:lnTo>
                  <a:pt x="105" y="1037"/>
                </a:lnTo>
                <a:lnTo>
                  <a:pt x="76" y="1080"/>
                </a:lnTo>
                <a:lnTo>
                  <a:pt x="38" y="1113"/>
                </a:lnTo>
                <a:lnTo>
                  <a:pt x="14" y="1156"/>
                </a:lnTo>
                <a:lnTo>
                  <a:pt x="9" y="1295"/>
                </a:lnTo>
                <a:lnTo>
                  <a:pt x="0" y="1371"/>
                </a:lnTo>
                <a:lnTo>
                  <a:pt x="0" y="1424"/>
                </a:lnTo>
                <a:lnTo>
                  <a:pt x="0" y="1424"/>
                </a:lnTo>
                <a:lnTo>
                  <a:pt x="28" y="1438"/>
                </a:lnTo>
                <a:lnTo>
                  <a:pt x="57" y="1453"/>
                </a:lnTo>
                <a:lnTo>
                  <a:pt x="100" y="1467"/>
                </a:lnTo>
                <a:lnTo>
                  <a:pt x="143" y="1481"/>
                </a:lnTo>
                <a:lnTo>
                  <a:pt x="191" y="1486"/>
                </a:lnTo>
                <a:lnTo>
                  <a:pt x="243" y="1486"/>
                </a:lnTo>
                <a:lnTo>
                  <a:pt x="267" y="1481"/>
                </a:lnTo>
                <a:lnTo>
                  <a:pt x="296" y="1476"/>
                </a:lnTo>
                <a:lnTo>
                  <a:pt x="296" y="1476"/>
                </a:lnTo>
                <a:lnTo>
                  <a:pt x="339" y="1457"/>
                </a:lnTo>
                <a:lnTo>
                  <a:pt x="372" y="1443"/>
                </a:lnTo>
                <a:lnTo>
                  <a:pt x="411" y="1414"/>
                </a:lnTo>
                <a:lnTo>
                  <a:pt x="425" y="1400"/>
                </a:lnTo>
                <a:lnTo>
                  <a:pt x="430" y="1395"/>
                </a:lnTo>
                <a:lnTo>
                  <a:pt x="492" y="1357"/>
                </a:lnTo>
                <a:lnTo>
                  <a:pt x="540" y="1357"/>
                </a:lnTo>
                <a:lnTo>
                  <a:pt x="616" y="1338"/>
                </a:lnTo>
                <a:lnTo>
                  <a:pt x="712" y="1247"/>
                </a:lnTo>
                <a:lnTo>
                  <a:pt x="965" y="1161"/>
                </a:lnTo>
                <a:lnTo>
                  <a:pt x="994" y="1104"/>
                </a:lnTo>
                <a:lnTo>
                  <a:pt x="965" y="1104"/>
                </a:lnTo>
                <a:lnTo>
                  <a:pt x="903" y="1003"/>
                </a:lnTo>
                <a:lnTo>
                  <a:pt x="755" y="1022"/>
                </a:lnTo>
                <a:lnTo>
                  <a:pt x="927" y="970"/>
                </a:lnTo>
                <a:lnTo>
                  <a:pt x="927" y="874"/>
                </a:lnTo>
                <a:lnTo>
                  <a:pt x="979" y="850"/>
                </a:lnTo>
                <a:lnTo>
                  <a:pt x="965" y="822"/>
                </a:lnTo>
                <a:lnTo>
                  <a:pt x="994" y="779"/>
                </a:lnTo>
                <a:lnTo>
                  <a:pt x="1084" y="822"/>
                </a:lnTo>
                <a:lnTo>
                  <a:pt x="1127" y="726"/>
                </a:lnTo>
                <a:lnTo>
                  <a:pt x="1185" y="697"/>
                </a:lnTo>
                <a:lnTo>
                  <a:pt x="1156" y="511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9380538" y="4810125"/>
            <a:ext cx="2525713" cy="2047875"/>
          </a:xfrm>
          <a:custGeom>
            <a:avLst/>
            <a:gdLst>
              <a:gd name="T0" fmla="*/ 1510 w 1591"/>
              <a:gd name="T1" fmla="*/ 588 h 1290"/>
              <a:gd name="T2" fmla="*/ 1544 w 1591"/>
              <a:gd name="T3" fmla="*/ 550 h 1290"/>
              <a:gd name="T4" fmla="*/ 1591 w 1591"/>
              <a:gd name="T5" fmla="*/ 468 h 1290"/>
              <a:gd name="T6" fmla="*/ 1539 w 1591"/>
              <a:gd name="T7" fmla="*/ 411 h 1290"/>
              <a:gd name="T8" fmla="*/ 1525 w 1591"/>
              <a:gd name="T9" fmla="*/ 339 h 1290"/>
              <a:gd name="T10" fmla="*/ 1515 w 1591"/>
              <a:gd name="T11" fmla="*/ 325 h 1290"/>
              <a:gd name="T12" fmla="*/ 1482 w 1591"/>
              <a:gd name="T13" fmla="*/ 330 h 1290"/>
              <a:gd name="T14" fmla="*/ 1443 w 1591"/>
              <a:gd name="T15" fmla="*/ 373 h 1290"/>
              <a:gd name="T16" fmla="*/ 1419 w 1591"/>
              <a:gd name="T17" fmla="*/ 359 h 1290"/>
              <a:gd name="T18" fmla="*/ 1319 w 1591"/>
              <a:gd name="T19" fmla="*/ 339 h 1290"/>
              <a:gd name="T20" fmla="*/ 1233 w 1591"/>
              <a:gd name="T21" fmla="*/ 292 h 1290"/>
              <a:gd name="T22" fmla="*/ 1219 w 1591"/>
              <a:gd name="T23" fmla="*/ 253 h 1290"/>
              <a:gd name="T24" fmla="*/ 1138 w 1591"/>
              <a:gd name="T25" fmla="*/ 292 h 1290"/>
              <a:gd name="T26" fmla="*/ 1142 w 1591"/>
              <a:gd name="T27" fmla="*/ 239 h 1290"/>
              <a:gd name="T28" fmla="*/ 1133 w 1591"/>
              <a:gd name="T29" fmla="*/ 182 h 1290"/>
              <a:gd name="T30" fmla="*/ 1166 w 1591"/>
              <a:gd name="T31" fmla="*/ 124 h 1290"/>
              <a:gd name="T32" fmla="*/ 1243 w 1591"/>
              <a:gd name="T33" fmla="*/ 19 h 1290"/>
              <a:gd name="T34" fmla="*/ 1233 w 1591"/>
              <a:gd name="T35" fmla="*/ 0 h 1290"/>
              <a:gd name="T36" fmla="*/ 1066 w 1591"/>
              <a:gd name="T37" fmla="*/ 110 h 1290"/>
              <a:gd name="T38" fmla="*/ 970 w 1591"/>
              <a:gd name="T39" fmla="*/ 187 h 1290"/>
              <a:gd name="T40" fmla="*/ 521 w 1591"/>
              <a:gd name="T41" fmla="*/ 296 h 1290"/>
              <a:gd name="T42" fmla="*/ 354 w 1591"/>
              <a:gd name="T43" fmla="*/ 473 h 1290"/>
              <a:gd name="T44" fmla="*/ 301 w 1591"/>
              <a:gd name="T45" fmla="*/ 507 h 1290"/>
              <a:gd name="T46" fmla="*/ 82 w 1591"/>
              <a:gd name="T47" fmla="*/ 564 h 1290"/>
              <a:gd name="T48" fmla="*/ 101 w 1591"/>
              <a:gd name="T49" fmla="*/ 813 h 1290"/>
              <a:gd name="T50" fmla="*/ 34 w 1591"/>
              <a:gd name="T51" fmla="*/ 865 h 1290"/>
              <a:gd name="T52" fmla="*/ 15 w 1591"/>
              <a:gd name="T53" fmla="*/ 908 h 1290"/>
              <a:gd name="T54" fmla="*/ 29 w 1591"/>
              <a:gd name="T55" fmla="*/ 965 h 1290"/>
              <a:gd name="T56" fmla="*/ 43 w 1591"/>
              <a:gd name="T57" fmla="*/ 994 h 1290"/>
              <a:gd name="T58" fmla="*/ 43 w 1591"/>
              <a:gd name="T59" fmla="*/ 1066 h 1290"/>
              <a:gd name="T60" fmla="*/ 0 w 1591"/>
              <a:gd name="T61" fmla="*/ 1142 h 1290"/>
              <a:gd name="T62" fmla="*/ 82 w 1591"/>
              <a:gd name="T63" fmla="*/ 1233 h 1290"/>
              <a:gd name="T64" fmla="*/ 153 w 1591"/>
              <a:gd name="T65" fmla="*/ 1271 h 1290"/>
              <a:gd name="T66" fmla="*/ 344 w 1591"/>
              <a:gd name="T67" fmla="*/ 1233 h 1290"/>
              <a:gd name="T68" fmla="*/ 402 w 1591"/>
              <a:gd name="T69" fmla="*/ 1157 h 1290"/>
              <a:gd name="T70" fmla="*/ 430 w 1591"/>
              <a:gd name="T71" fmla="*/ 1161 h 1290"/>
              <a:gd name="T72" fmla="*/ 440 w 1591"/>
              <a:gd name="T73" fmla="*/ 1190 h 1290"/>
              <a:gd name="T74" fmla="*/ 450 w 1591"/>
              <a:gd name="T75" fmla="*/ 1219 h 1290"/>
              <a:gd name="T76" fmla="*/ 488 w 1591"/>
              <a:gd name="T77" fmla="*/ 1233 h 1290"/>
              <a:gd name="T78" fmla="*/ 536 w 1591"/>
              <a:gd name="T79" fmla="*/ 1219 h 1290"/>
              <a:gd name="T80" fmla="*/ 564 w 1591"/>
              <a:gd name="T81" fmla="*/ 1204 h 1290"/>
              <a:gd name="T82" fmla="*/ 631 w 1591"/>
              <a:gd name="T83" fmla="*/ 1209 h 1290"/>
              <a:gd name="T84" fmla="*/ 698 w 1591"/>
              <a:gd name="T85" fmla="*/ 1214 h 1290"/>
              <a:gd name="T86" fmla="*/ 765 w 1591"/>
              <a:gd name="T87" fmla="*/ 1219 h 1290"/>
              <a:gd name="T88" fmla="*/ 880 w 1591"/>
              <a:gd name="T89" fmla="*/ 1181 h 1290"/>
              <a:gd name="T90" fmla="*/ 899 w 1591"/>
              <a:gd name="T91" fmla="*/ 1118 h 1290"/>
              <a:gd name="T92" fmla="*/ 894 w 1591"/>
              <a:gd name="T93" fmla="*/ 1061 h 1290"/>
              <a:gd name="T94" fmla="*/ 880 w 1591"/>
              <a:gd name="T95" fmla="*/ 1056 h 1290"/>
              <a:gd name="T96" fmla="*/ 774 w 1591"/>
              <a:gd name="T97" fmla="*/ 1051 h 1290"/>
              <a:gd name="T98" fmla="*/ 784 w 1591"/>
              <a:gd name="T99" fmla="*/ 922 h 1290"/>
              <a:gd name="T100" fmla="*/ 837 w 1591"/>
              <a:gd name="T101" fmla="*/ 808 h 1290"/>
              <a:gd name="T102" fmla="*/ 889 w 1591"/>
              <a:gd name="T103" fmla="*/ 736 h 1290"/>
              <a:gd name="T104" fmla="*/ 889 w 1591"/>
              <a:gd name="T105" fmla="*/ 707 h 1290"/>
              <a:gd name="T106" fmla="*/ 923 w 1591"/>
              <a:gd name="T107" fmla="*/ 698 h 1290"/>
              <a:gd name="T108" fmla="*/ 966 w 1591"/>
              <a:gd name="T109" fmla="*/ 712 h 1290"/>
              <a:gd name="T110" fmla="*/ 989 w 1591"/>
              <a:gd name="T111" fmla="*/ 731 h 1290"/>
              <a:gd name="T112" fmla="*/ 1114 w 1591"/>
              <a:gd name="T113" fmla="*/ 755 h 1290"/>
              <a:gd name="T114" fmla="*/ 1181 w 1591"/>
              <a:gd name="T115" fmla="*/ 746 h 1290"/>
              <a:gd name="T116" fmla="*/ 1238 w 1591"/>
              <a:gd name="T117" fmla="*/ 717 h 1290"/>
              <a:gd name="T118" fmla="*/ 1348 w 1591"/>
              <a:gd name="T119" fmla="*/ 588 h 1290"/>
              <a:gd name="T120" fmla="*/ 1424 w 1591"/>
              <a:gd name="T121" fmla="*/ 612 h 1290"/>
              <a:gd name="T122" fmla="*/ 1486 w 1591"/>
              <a:gd name="T123" fmla="*/ 621 h 1290"/>
              <a:gd name="T124" fmla="*/ 1505 w 1591"/>
              <a:gd name="T125" fmla="*/ 593 h 1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91" h="1290">
                <a:moveTo>
                  <a:pt x="1505" y="593"/>
                </a:moveTo>
                <a:lnTo>
                  <a:pt x="1505" y="593"/>
                </a:lnTo>
                <a:lnTo>
                  <a:pt x="1510" y="588"/>
                </a:lnTo>
                <a:lnTo>
                  <a:pt x="1520" y="569"/>
                </a:lnTo>
                <a:lnTo>
                  <a:pt x="1534" y="559"/>
                </a:lnTo>
                <a:lnTo>
                  <a:pt x="1544" y="550"/>
                </a:lnTo>
                <a:lnTo>
                  <a:pt x="1563" y="545"/>
                </a:lnTo>
                <a:lnTo>
                  <a:pt x="1582" y="545"/>
                </a:lnTo>
                <a:lnTo>
                  <a:pt x="1591" y="468"/>
                </a:lnTo>
                <a:lnTo>
                  <a:pt x="1558" y="445"/>
                </a:lnTo>
                <a:lnTo>
                  <a:pt x="1558" y="445"/>
                </a:lnTo>
                <a:lnTo>
                  <a:pt x="1539" y="411"/>
                </a:lnTo>
                <a:lnTo>
                  <a:pt x="1529" y="378"/>
                </a:lnTo>
                <a:lnTo>
                  <a:pt x="1525" y="359"/>
                </a:lnTo>
                <a:lnTo>
                  <a:pt x="1525" y="339"/>
                </a:lnTo>
                <a:lnTo>
                  <a:pt x="1525" y="339"/>
                </a:lnTo>
                <a:lnTo>
                  <a:pt x="1520" y="330"/>
                </a:lnTo>
                <a:lnTo>
                  <a:pt x="1515" y="325"/>
                </a:lnTo>
                <a:lnTo>
                  <a:pt x="1505" y="320"/>
                </a:lnTo>
                <a:lnTo>
                  <a:pt x="1496" y="320"/>
                </a:lnTo>
                <a:lnTo>
                  <a:pt x="1482" y="330"/>
                </a:lnTo>
                <a:lnTo>
                  <a:pt x="1462" y="344"/>
                </a:lnTo>
                <a:lnTo>
                  <a:pt x="1443" y="373"/>
                </a:lnTo>
                <a:lnTo>
                  <a:pt x="1443" y="373"/>
                </a:lnTo>
                <a:lnTo>
                  <a:pt x="1439" y="373"/>
                </a:lnTo>
                <a:lnTo>
                  <a:pt x="1429" y="368"/>
                </a:lnTo>
                <a:lnTo>
                  <a:pt x="1419" y="359"/>
                </a:lnTo>
                <a:lnTo>
                  <a:pt x="1419" y="339"/>
                </a:lnTo>
                <a:lnTo>
                  <a:pt x="1353" y="296"/>
                </a:lnTo>
                <a:lnTo>
                  <a:pt x="1319" y="339"/>
                </a:lnTo>
                <a:lnTo>
                  <a:pt x="1233" y="311"/>
                </a:lnTo>
                <a:lnTo>
                  <a:pt x="1233" y="311"/>
                </a:lnTo>
                <a:lnTo>
                  <a:pt x="1233" y="292"/>
                </a:lnTo>
                <a:lnTo>
                  <a:pt x="1228" y="263"/>
                </a:lnTo>
                <a:lnTo>
                  <a:pt x="1224" y="253"/>
                </a:lnTo>
                <a:lnTo>
                  <a:pt x="1219" y="253"/>
                </a:lnTo>
                <a:lnTo>
                  <a:pt x="1209" y="268"/>
                </a:lnTo>
                <a:lnTo>
                  <a:pt x="1200" y="296"/>
                </a:lnTo>
                <a:lnTo>
                  <a:pt x="1138" y="292"/>
                </a:lnTo>
                <a:lnTo>
                  <a:pt x="1138" y="292"/>
                </a:lnTo>
                <a:lnTo>
                  <a:pt x="1142" y="273"/>
                </a:lnTo>
                <a:lnTo>
                  <a:pt x="1142" y="239"/>
                </a:lnTo>
                <a:lnTo>
                  <a:pt x="1142" y="220"/>
                </a:lnTo>
                <a:lnTo>
                  <a:pt x="1142" y="201"/>
                </a:lnTo>
                <a:lnTo>
                  <a:pt x="1133" y="182"/>
                </a:lnTo>
                <a:lnTo>
                  <a:pt x="1123" y="172"/>
                </a:lnTo>
                <a:lnTo>
                  <a:pt x="1123" y="172"/>
                </a:lnTo>
                <a:lnTo>
                  <a:pt x="1166" y="124"/>
                </a:lnTo>
                <a:lnTo>
                  <a:pt x="1204" y="77"/>
                </a:lnTo>
                <a:lnTo>
                  <a:pt x="1233" y="34"/>
                </a:lnTo>
                <a:lnTo>
                  <a:pt x="1243" y="19"/>
                </a:lnTo>
                <a:lnTo>
                  <a:pt x="1247" y="5"/>
                </a:lnTo>
                <a:lnTo>
                  <a:pt x="1243" y="0"/>
                </a:lnTo>
                <a:lnTo>
                  <a:pt x="1233" y="0"/>
                </a:lnTo>
                <a:lnTo>
                  <a:pt x="1209" y="10"/>
                </a:lnTo>
                <a:lnTo>
                  <a:pt x="1176" y="29"/>
                </a:lnTo>
                <a:lnTo>
                  <a:pt x="1066" y="110"/>
                </a:lnTo>
                <a:lnTo>
                  <a:pt x="1080" y="148"/>
                </a:lnTo>
                <a:lnTo>
                  <a:pt x="999" y="191"/>
                </a:lnTo>
                <a:lnTo>
                  <a:pt x="970" y="187"/>
                </a:lnTo>
                <a:lnTo>
                  <a:pt x="808" y="191"/>
                </a:lnTo>
                <a:lnTo>
                  <a:pt x="674" y="296"/>
                </a:lnTo>
                <a:lnTo>
                  <a:pt x="521" y="296"/>
                </a:lnTo>
                <a:lnTo>
                  <a:pt x="521" y="296"/>
                </a:lnTo>
                <a:lnTo>
                  <a:pt x="426" y="402"/>
                </a:lnTo>
                <a:lnTo>
                  <a:pt x="354" y="473"/>
                </a:lnTo>
                <a:lnTo>
                  <a:pt x="325" y="497"/>
                </a:lnTo>
                <a:lnTo>
                  <a:pt x="301" y="507"/>
                </a:lnTo>
                <a:lnTo>
                  <a:pt x="301" y="507"/>
                </a:lnTo>
                <a:lnTo>
                  <a:pt x="263" y="507"/>
                </a:lnTo>
                <a:lnTo>
                  <a:pt x="249" y="511"/>
                </a:lnTo>
                <a:lnTo>
                  <a:pt x="82" y="564"/>
                </a:lnTo>
                <a:lnTo>
                  <a:pt x="77" y="784"/>
                </a:lnTo>
                <a:lnTo>
                  <a:pt x="101" y="813"/>
                </a:lnTo>
                <a:lnTo>
                  <a:pt x="101" y="813"/>
                </a:lnTo>
                <a:lnTo>
                  <a:pt x="72" y="832"/>
                </a:lnTo>
                <a:lnTo>
                  <a:pt x="43" y="851"/>
                </a:lnTo>
                <a:lnTo>
                  <a:pt x="34" y="865"/>
                </a:lnTo>
                <a:lnTo>
                  <a:pt x="24" y="879"/>
                </a:lnTo>
                <a:lnTo>
                  <a:pt x="24" y="879"/>
                </a:lnTo>
                <a:lnTo>
                  <a:pt x="15" y="908"/>
                </a:lnTo>
                <a:lnTo>
                  <a:pt x="10" y="932"/>
                </a:lnTo>
                <a:lnTo>
                  <a:pt x="15" y="951"/>
                </a:lnTo>
                <a:lnTo>
                  <a:pt x="29" y="965"/>
                </a:lnTo>
                <a:lnTo>
                  <a:pt x="29" y="965"/>
                </a:lnTo>
                <a:lnTo>
                  <a:pt x="39" y="975"/>
                </a:lnTo>
                <a:lnTo>
                  <a:pt x="43" y="994"/>
                </a:lnTo>
                <a:lnTo>
                  <a:pt x="48" y="1013"/>
                </a:lnTo>
                <a:lnTo>
                  <a:pt x="48" y="1042"/>
                </a:lnTo>
                <a:lnTo>
                  <a:pt x="43" y="1066"/>
                </a:lnTo>
                <a:lnTo>
                  <a:pt x="34" y="1095"/>
                </a:lnTo>
                <a:lnTo>
                  <a:pt x="19" y="1118"/>
                </a:lnTo>
                <a:lnTo>
                  <a:pt x="0" y="1142"/>
                </a:lnTo>
                <a:lnTo>
                  <a:pt x="19" y="1214"/>
                </a:lnTo>
                <a:lnTo>
                  <a:pt x="19" y="1214"/>
                </a:lnTo>
                <a:lnTo>
                  <a:pt x="82" y="1233"/>
                </a:lnTo>
                <a:lnTo>
                  <a:pt x="129" y="1252"/>
                </a:lnTo>
                <a:lnTo>
                  <a:pt x="144" y="1262"/>
                </a:lnTo>
                <a:lnTo>
                  <a:pt x="153" y="1271"/>
                </a:lnTo>
                <a:lnTo>
                  <a:pt x="263" y="1290"/>
                </a:lnTo>
                <a:lnTo>
                  <a:pt x="292" y="1252"/>
                </a:lnTo>
                <a:lnTo>
                  <a:pt x="344" y="1233"/>
                </a:lnTo>
                <a:lnTo>
                  <a:pt x="349" y="1190"/>
                </a:lnTo>
                <a:lnTo>
                  <a:pt x="402" y="1157"/>
                </a:lnTo>
                <a:lnTo>
                  <a:pt x="402" y="1157"/>
                </a:lnTo>
                <a:lnTo>
                  <a:pt x="411" y="1157"/>
                </a:lnTo>
                <a:lnTo>
                  <a:pt x="421" y="1157"/>
                </a:lnTo>
                <a:lnTo>
                  <a:pt x="430" y="1161"/>
                </a:lnTo>
                <a:lnTo>
                  <a:pt x="430" y="1161"/>
                </a:lnTo>
                <a:lnTo>
                  <a:pt x="440" y="1171"/>
                </a:lnTo>
                <a:lnTo>
                  <a:pt x="440" y="1190"/>
                </a:lnTo>
                <a:lnTo>
                  <a:pt x="445" y="1204"/>
                </a:lnTo>
                <a:lnTo>
                  <a:pt x="450" y="1219"/>
                </a:lnTo>
                <a:lnTo>
                  <a:pt x="450" y="1219"/>
                </a:lnTo>
                <a:lnTo>
                  <a:pt x="454" y="1224"/>
                </a:lnTo>
                <a:lnTo>
                  <a:pt x="464" y="1228"/>
                </a:lnTo>
                <a:lnTo>
                  <a:pt x="488" y="1233"/>
                </a:lnTo>
                <a:lnTo>
                  <a:pt x="516" y="1233"/>
                </a:lnTo>
                <a:lnTo>
                  <a:pt x="516" y="1233"/>
                </a:lnTo>
                <a:lnTo>
                  <a:pt x="536" y="1219"/>
                </a:lnTo>
                <a:lnTo>
                  <a:pt x="555" y="1209"/>
                </a:lnTo>
                <a:lnTo>
                  <a:pt x="564" y="1204"/>
                </a:lnTo>
                <a:lnTo>
                  <a:pt x="564" y="1204"/>
                </a:lnTo>
                <a:lnTo>
                  <a:pt x="588" y="1204"/>
                </a:lnTo>
                <a:lnTo>
                  <a:pt x="631" y="1209"/>
                </a:lnTo>
                <a:lnTo>
                  <a:pt x="631" y="1209"/>
                </a:lnTo>
                <a:lnTo>
                  <a:pt x="660" y="1209"/>
                </a:lnTo>
                <a:lnTo>
                  <a:pt x="698" y="1214"/>
                </a:lnTo>
                <a:lnTo>
                  <a:pt x="698" y="1214"/>
                </a:lnTo>
                <a:lnTo>
                  <a:pt x="727" y="1219"/>
                </a:lnTo>
                <a:lnTo>
                  <a:pt x="765" y="1219"/>
                </a:lnTo>
                <a:lnTo>
                  <a:pt x="765" y="1219"/>
                </a:lnTo>
                <a:lnTo>
                  <a:pt x="803" y="1214"/>
                </a:lnTo>
                <a:lnTo>
                  <a:pt x="841" y="1200"/>
                </a:lnTo>
                <a:lnTo>
                  <a:pt x="880" y="1181"/>
                </a:lnTo>
                <a:lnTo>
                  <a:pt x="880" y="1181"/>
                </a:lnTo>
                <a:lnTo>
                  <a:pt x="884" y="1161"/>
                </a:lnTo>
                <a:lnTo>
                  <a:pt x="899" y="1118"/>
                </a:lnTo>
                <a:lnTo>
                  <a:pt x="899" y="1095"/>
                </a:lnTo>
                <a:lnTo>
                  <a:pt x="899" y="1075"/>
                </a:lnTo>
                <a:lnTo>
                  <a:pt x="894" y="1061"/>
                </a:lnTo>
                <a:lnTo>
                  <a:pt x="889" y="1056"/>
                </a:lnTo>
                <a:lnTo>
                  <a:pt x="880" y="1056"/>
                </a:lnTo>
                <a:lnTo>
                  <a:pt x="880" y="1056"/>
                </a:lnTo>
                <a:lnTo>
                  <a:pt x="813" y="1051"/>
                </a:lnTo>
                <a:lnTo>
                  <a:pt x="774" y="1051"/>
                </a:lnTo>
                <a:lnTo>
                  <a:pt x="774" y="1051"/>
                </a:lnTo>
                <a:lnTo>
                  <a:pt x="774" y="1023"/>
                </a:lnTo>
                <a:lnTo>
                  <a:pt x="774" y="961"/>
                </a:lnTo>
                <a:lnTo>
                  <a:pt x="784" y="922"/>
                </a:lnTo>
                <a:lnTo>
                  <a:pt x="794" y="884"/>
                </a:lnTo>
                <a:lnTo>
                  <a:pt x="813" y="841"/>
                </a:lnTo>
                <a:lnTo>
                  <a:pt x="837" y="808"/>
                </a:lnTo>
                <a:lnTo>
                  <a:pt x="837" y="808"/>
                </a:lnTo>
                <a:lnTo>
                  <a:pt x="880" y="755"/>
                </a:lnTo>
                <a:lnTo>
                  <a:pt x="889" y="736"/>
                </a:lnTo>
                <a:lnTo>
                  <a:pt x="894" y="722"/>
                </a:lnTo>
                <a:lnTo>
                  <a:pt x="894" y="707"/>
                </a:lnTo>
                <a:lnTo>
                  <a:pt x="889" y="707"/>
                </a:lnTo>
                <a:lnTo>
                  <a:pt x="889" y="707"/>
                </a:lnTo>
                <a:lnTo>
                  <a:pt x="899" y="703"/>
                </a:lnTo>
                <a:lnTo>
                  <a:pt x="923" y="698"/>
                </a:lnTo>
                <a:lnTo>
                  <a:pt x="946" y="698"/>
                </a:lnTo>
                <a:lnTo>
                  <a:pt x="961" y="703"/>
                </a:lnTo>
                <a:lnTo>
                  <a:pt x="966" y="712"/>
                </a:lnTo>
                <a:lnTo>
                  <a:pt x="966" y="712"/>
                </a:lnTo>
                <a:lnTo>
                  <a:pt x="975" y="722"/>
                </a:lnTo>
                <a:lnTo>
                  <a:pt x="989" y="731"/>
                </a:lnTo>
                <a:lnTo>
                  <a:pt x="1018" y="746"/>
                </a:lnTo>
                <a:lnTo>
                  <a:pt x="1056" y="755"/>
                </a:lnTo>
                <a:lnTo>
                  <a:pt x="1114" y="755"/>
                </a:lnTo>
                <a:lnTo>
                  <a:pt x="1147" y="770"/>
                </a:lnTo>
                <a:lnTo>
                  <a:pt x="1147" y="770"/>
                </a:lnTo>
                <a:lnTo>
                  <a:pt x="1181" y="746"/>
                </a:lnTo>
                <a:lnTo>
                  <a:pt x="1209" y="727"/>
                </a:lnTo>
                <a:lnTo>
                  <a:pt x="1224" y="717"/>
                </a:lnTo>
                <a:lnTo>
                  <a:pt x="1238" y="717"/>
                </a:lnTo>
                <a:lnTo>
                  <a:pt x="1257" y="679"/>
                </a:lnTo>
                <a:lnTo>
                  <a:pt x="1295" y="626"/>
                </a:lnTo>
                <a:lnTo>
                  <a:pt x="1348" y="588"/>
                </a:lnTo>
                <a:lnTo>
                  <a:pt x="1410" y="602"/>
                </a:lnTo>
                <a:lnTo>
                  <a:pt x="1410" y="602"/>
                </a:lnTo>
                <a:lnTo>
                  <a:pt x="1424" y="612"/>
                </a:lnTo>
                <a:lnTo>
                  <a:pt x="1453" y="621"/>
                </a:lnTo>
                <a:lnTo>
                  <a:pt x="1472" y="621"/>
                </a:lnTo>
                <a:lnTo>
                  <a:pt x="1486" y="621"/>
                </a:lnTo>
                <a:lnTo>
                  <a:pt x="1501" y="612"/>
                </a:lnTo>
                <a:lnTo>
                  <a:pt x="1505" y="593"/>
                </a:lnTo>
                <a:lnTo>
                  <a:pt x="1505" y="593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8880476" y="3360737"/>
            <a:ext cx="2222500" cy="2344738"/>
          </a:xfrm>
          <a:custGeom>
            <a:avLst/>
            <a:gdLst>
              <a:gd name="T0" fmla="*/ 272 w 1400"/>
              <a:gd name="T1" fmla="*/ 39 h 1477"/>
              <a:gd name="T2" fmla="*/ 382 w 1400"/>
              <a:gd name="T3" fmla="*/ 10 h 1477"/>
              <a:gd name="T4" fmla="*/ 468 w 1400"/>
              <a:gd name="T5" fmla="*/ 5 h 1477"/>
              <a:gd name="T6" fmla="*/ 502 w 1400"/>
              <a:gd name="T7" fmla="*/ 10 h 1477"/>
              <a:gd name="T8" fmla="*/ 526 w 1400"/>
              <a:gd name="T9" fmla="*/ 29 h 1477"/>
              <a:gd name="T10" fmla="*/ 530 w 1400"/>
              <a:gd name="T11" fmla="*/ 24 h 1477"/>
              <a:gd name="T12" fmla="*/ 564 w 1400"/>
              <a:gd name="T13" fmla="*/ 5 h 1477"/>
              <a:gd name="T14" fmla="*/ 607 w 1400"/>
              <a:gd name="T15" fmla="*/ 0 h 1477"/>
              <a:gd name="T16" fmla="*/ 635 w 1400"/>
              <a:gd name="T17" fmla="*/ 5 h 1477"/>
              <a:gd name="T18" fmla="*/ 755 w 1400"/>
              <a:gd name="T19" fmla="*/ 29 h 1477"/>
              <a:gd name="T20" fmla="*/ 841 w 1400"/>
              <a:gd name="T21" fmla="*/ 29 h 1477"/>
              <a:gd name="T22" fmla="*/ 841 w 1400"/>
              <a:gd name="T23" fmla="*/ 29 h 1477"/>
              <a:gd name="T24" fmla="*/ 1261 w 1400"/>
              <a:gd name="T25" fmla="*/ 139 h 1477"/>
              <a:gd name="T26" fmla="*/ 1376 w 1400"/>
              <a:gd name="T27" fmla="*/ 177 h 1477"/>
              <a:gd name="T28" fmla="*/ 1395 w 1400"/>
              <a:gd name="T29" fmla="*/ 196 h 1477"/>
              <a:gd name="T30" fmla="*/ 1400 w 1400"/>
              <a:gd name="T31" fmla="*/ 225 h 1477"/>
              <a:gd name="T32" fmla="*/ 1376 w 1400"/>
              <a:gd name="T33" fmla="*/ 311 h 1477"/>
              <a:gd name="T34" fmla="*/ 1319 w 1400"/>
              <a:gd name="T35" fmla="*/ 421 h 1477"/>
              <a:gd name="T36" fmla="*/ 1295 w 1400"/>
              <a:gd name="T37" fmla="*/ 445 h 1477"/>
              <a:gd name="T38" fmla="*/ 1180 w 1400"/>
              <a:gd name="T39" fmla="*/ 502 h 1477"/>
              <a:gd name="T40" fmla="*/ 1018 w 1400"/>
              <a:gd name="T41" fmla="*/ 502 h 1477"/>
              <a:gd name="T42" fmla="*/ 927 w 1400"/>
              <a:gd name="T43" fmla="*/ 550 h 1477"/>
              <a:gd name="T44" fmla="*/ 855 w 1400"/>
              <a:gd name="T45" fmla="*/ 612 h 1477"/>
              <a:gd name="T46" fmla="*/ 851 w 1400"/>
              <a:gd name="T47" fmla="*/ 1071 h 1477"/>
              <a:gd name="T48" fmla="*/ 836 w 1400"/>
              <a:gd name="T49" fmla="*/ 1209 h 1477"/>
              <a:gd name="T50" fmla="*/ 741 w 1400"/>
              <a:gd name="T51" fmla="*/ 1315 h 1477"/>
              <a:gd name="T52" fmla="*/ 635 w 1400"/>
              <a:gd name="T53" fmla="*/ 1410 h 1477"/>
              <a:gd name="T54" fmla="*/ 616 w 1400"/>
              <a:gd name="T55" fmla="*/ 1420 h 1477"/>
              <a:gd name="T56" fmla="*/ 559 w 1400"/>
              <a:gd name="T57" fmla="*/ 1424 h 1477"/>
              <a:gd name="T58" fmla="*/ 397 w 1400"/>
              <a:gd name="T59" fmla="*/ 1448 h 1477"/>
              <a:gd name="T60" fmla="*/ 272 w 1400"/>
              <a:gd name="T61" fmla="*/ 669 h 1477"/>
              <a:gd name="T62" fmla="*/ 258 w 1400"/>
              <a:gd name="T63" fmla="*/ 646 h 1477"/>
              <a:gd name="T64" fmla="*/ 229 w 1400"/>
              <a:gd name="T65" fmla="*/ 617 h 1477"/>
              <a:gd name="T66" fmla="*/ 196 w 1400"/>
              <a:gd name="T67" fmla="*/ 588 h 1477"/>
              <a:gd name="T68" fmla="*/ 67 w 1400"/>
              <a:gd name="T69" fmla="*/ 459 h 1477"/>
              <a:gd name="T70" fmla="*/ 53 w 1400"/>
              <a:gd name="T71" fmla="*/ 383 h 1477"/>
              <a:gd name="T72" fmla="*/ 19 w 1400"/>
              <a:gd name="T73" fmla="*/ 335 h 1477"/>
              <a:gd name="T74" fmla="*/ 0 w 1400"/>
              <a:gd name="T75" fmla="*/ 287 h 1477"/>
              <a:gd name="T76" fmla="*/ 0 w 1400"/>
              <a:gd name="T77" fmla="*/ 239 h 1477"/>
              <a:gd name="T78" fmla="*/ 24 w 1400"/>
              <a:gd name="T79" fmla="*/ 158 h 1477"/>
              <a:gd name="T80" fmla="*/ 57 w 1400"/>
              <a:gd name="T81" fmla="*/ 106 h 1477"/>
              <a:gd name="T82" fmla="*/ 86 w 1400"/>
              <a:gd name="T83" fmla="*/ 101 h 1477"/>
              <a:gd name="T84" fmla="*/ 191 w 1400"/>
              <a:gd name="T85" fmla="*/ 72 h 1477"/>
              <a:gd name="T86" fmla="*/ 272 w 1400"/>
              <a:gd name="T87" fmla="*/ 39 h 1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00" h="1477">
                <a:moveTo>
                  <a:pt x="272" y="39"/>
                </a:moveTo>
                <a:lnTo>
                  <a:pt x="272" y="39"/>
                </a:lnTo>
                <a:lnTo>
                  <a:pt x="306" y="29"/>
                </a:lnTo>
                <a:lnTo>
                  <a:pt x="382" y="10"/>
                </a:lnTo>
                <a:lnTo>
                  <a:pt x="425" y="5"/>
                </a:lnTo>
                <a:lnTo>
                  <a:pt x="468" y="5"/>
                </a:lnTo>
                <a:lnTo>
                  <a:pt x="483" y="5"/>
                </a:lnTo>
                <a:lnTo>
                  <a:pt x="502" y="10"/>
                </a:lnTo>
                <a:lnTo>
                  <a:pt x="516" y="20"/>
                </a:lnTo>
                <a:lnTo>
                  <a:pt x="526" y="29"/>
                </a:lnTo>
                <a:lnTo>
                  <a:pt x="526" y="29"/>
                </a:lnTo>
                <a:lnTo>
                  <a:pt x="530" y="24"/>
                </a:lnTo>
                <a:lnTo>
                  <a:pt x="549" y="10"/>
                </a:lnTo>
                <a:lnTo>
                  <a:pt x="564" y="5"/>
                </a:lnTo>
                <a:lnTo>
                  <a:pt x="583" y="0"/>
                </a:lnTo>
                <a:lnTo>
                  <a:pt x="607" y="0"/>
                </a:lnTo>
                <a:lnTo>
                  <a:pt x="635" y="5"/>
                </a:lnTo>
                <a:lnTo>
                  <a:pt x="635" y="5"/>
                </a:lnTo>
                <a:lnTo>
                  <a:pt x="698" y="20"/>
                </a:lnTo>
                <a:lnTo>
                  <a:pt x="755" y="29"/>
                </a:lnTo>
                <a:lnTo>
                  <a:pt x="808" y="34"/>
                </a:lnTo>
                <a:lnTo>
                  <a:pt x="841" y="29"/>
                </a:lnTo>
                <a:lnTo>
                  <a:pt x="841" y="29"/>
                </a:lnTo>
                <a:lnTo>
                  <a:pt x="841" y="29"/>
                </a:lnTo>
                <a:lnTo>
                  <a:pt x="1085" y="91"/>
                </a:lnTo>
                <a:lnTo>
                  <a:pt x="1261" y="139"/>
                </a:lnTo>
                <a:lnTo>
                  <a:pt x="1376" y="177"/>
                </a:lnTo>
                <a:lnTo>
                  <a:pt x="1376" y="177"/>
                </a:lnTo>
                <a:lnTo>
                  <a:pt x="1390" y="182"/>
                </a:lnTo>
                <a:lnTo>
                  <a:pt x="1395" y="196"/>
                </a:lnTo>
                <a:lnTo>
                  <a:pt x="1400" y="211"/>
                </a:lnTo>
                <a:lnTo>
                  <a:pt x="1400" y="225"/>
                </a:lnTo>
                <a:lnTo>
                  <a:pt x="1390" y="268"/>
                </a:lnTo>
                <a:lnTo>
                  <a:pt x="1376" y="311"/>
                </a:lnTo>
                <a:lnTo>
                  <a:pt x="1338" y="388"/>
                </a:lnTo>
                <a:lnTo>
                  <a:pt x="1319" y="421"/>
                </a:lnTo>
                <a:lnTo>
                  <a:pt x="1319" y="421"/>
                </a:lnTo>
                <a:lnTo>
                  <a:pt x="1295" y="445"/>
                </a:lnTo>
                <a:lnTo>
                  <a:pt x="1261" y="464"/>
                </a:lnTo>
                <a:lnTo>
                  <a:pt x="1180" y="502"/>
                </a:lnTo>
                <a:lnTo>
                  <a:pt x="1085" y="545"/>
                </a:lnTo>
                <a:lnTo>
                  <a:pt x="1018" y="502"/>
                </a:lnTo>
                <a:lnTo>
                  <a:pt x="913" y="526"/>
                </a:lnTo>
                <a:lnTo>
                  <a:pt x="927" y="550"/>
                </a:lnTo>
                <a:lnTo>
                  <a:pt x="922" y="574"/>
                </a:lnTo>
                <a:lnTo>
                  <a:pt x="855" y="612"/>
                </a:lnTo>
                <a:lnTo>
                  <a:pt x="841" y="1042"/>
                </a:lnTo>
                <a:lnTo>
                  <a:pt x="851" y="1071"/>
                </a:lnTo>
                <a:lnTo>
                  <a:pt x="836" y="1209"/>
                </a:lnTo>
                <a:lnTo>
                  <a:pt x="836" y="1209"/>
                </a:lnTo>
                <a:lnTo>
                  <a:pt x="836" y="1209"/>
                </a:lnTo>
                <a:lnTo>
                  <a:pt x="741" y="1315"/>
                </a:lnTo>
                <a:lnTo>
                  <a:pt x="664" y="1386"/>
                </a:lnTo>
                <a:lnTo>
                  <a:pt x="635" y="1410"/>
                </a:lnTo>
                <a:lnTo>
                  <a:pt x="616" y="1420"/>
                </a:lnTo>
                <a:lnTo>
                  <a:pt x="616" y="1420"/>
                </a:lnTo>
                <a:lnTo>
                  <a:pt x="573" y="1420"/>
                </a:lnTo>
                <a:lnTo>
                  <a:pt x="559" y="1424"/>
                </a:lnTo>
                <a:lnTo>
                  <a:pt x="397" y="1477"/>
                </a:lnTo>
                <a:lnTo>
                  <a:pt x="397" y="1448"/>
                </a:lnTo>
                <a:lnTo>
                  <a:pt x="401" y="861"/>
                </a:lnTo>
                <a:lnTo>
                  <a:pt x="272" y="669"/>
                </a:lnTo>
                <a:lnTo>
                  <a:pt x="272" y="669"/>
                </a:lnTo>
                <a:lnTo>
                  <a:pt x="258" y="646"/>
                </a:lnTo>
                <a:lnTo>
                  <a:pt x="244" y="631"/>
                </a:lnTo>
                <a:lnTo>
                  <a:pt x="229" y="617"/>
                </a:lnTo>
                <a:lnTo>
                  <a:pt x="229" y="617"/>
                </a:lnTo>
                <a:lnTo>
                  <a:pt x="196" y="588"/>
                </a:lnTo>
                <a:lnTo>
                  <a:pt x="143" y="536"/>
                </a:lnTo>
                <a:lnTo>
                  <a:pt x="67" y="459"/>
                </a:lnTo>
                <a:lnTo>
                  <a:pt x="53" y="383"/>
                </a:lnTo>
                <a:lnTo>
                  <a:pt x="53" y="383"/>
                </a:lnTo>
                <a:lnTo>
                  <a:pt x="33" y="359"/>
                </a:lnTo>
                <a:lnTo>
                  <a:pt x="19" y="335"/>
                </a:lnTo>
                <a:lnTo>
                  <a:pt x="10" y="311"/>
                </a:lnTo>
                <a:lnTo>
                  <a:pt x="0" y="287"/>
                </a:lnTo>
                <a:lnTo>
                  <a:pt x="0" y="263"/>
                </a:lnTo>
                <a:lnTo>
                  <a:pt x="0" y="239"/>
                </a:lnTo>
                <a:lnTo>
                  <a:pt x="10" y="196"/>
                </a:lnTo>
                <a:lnTo>
                  <a:pt x="24" y="158"/>
                </a:lnTo>
                <a:lnTo>
                  <a:pt x="38" y="129"/>
                </a:lnTo>
                <a:lnTo>
                  <a:pt x="57" y="106"/>
                </a:lnTo>
                <a:lnTo>
                  <a:pt x="57" y="106"/>
                </a:lnTo>
                <a:lnTo>
                  <a:pt x="86" y="101"/>
                </a:lnTo>
                <a:lnTo>
                  <a:pt x="124" y="96"/>
                </a:lnTo>
                <a:lnTo>
                  <a:pt x="191" y="72"/>
                </a:lnTo>
                <a:lnTo>
                  <a:pt x="272" y="39"/>
                </a:lnTo>
                <a:lnTo>
                  <a:pt x="272" y="39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/>
          </p:cNvSpPr>
          <p:nvPr/>
        </p:nvSpPr>
        <p:spPr bwMode="auto">
          <a:xfrm>
            <a:off x="8789988" y="1790700"/>
            <a:ext cx="150813" cy="152400"/>
          </a:xfrm>
          <a:custGeom>
            <a:avLst/>
            <a:gdLst>
              <a:gd name="T0" fmla="*/ 95 w 95"/>
              <a:gd name="T1" fmla="*/ 43 h 96"/>
              <a:gd name="T2" fmla="*/ 95 w 95"/>
              <a:gd name="T3" fmla="*/ 43 h 96"/>
              <a:gd name="T4" fmla="*/ 90 w 95"/>
              <a:gd name="T5" fmla="*/ 62 h 96"/>
              <a:gd name="T6" fmla="*/ 81 w 95"/>
              <a:gd name="T7" fmla="*/ 81 h 96"/>
              <a:gd name="T8" fmla="*/ 67 w 95"/>
              <a:gd name="T9" fmla="*/ 91 h 96"/>
              <a:gd name="T10" fmla="*/ 47 w 95"/>
              <a:gd name="T11" fmla="*/ 96 h 96"/>
              <a:gd name="T12" fmla="*/ 47 w 95"/>
              <a:gd name="T13" fmla="*/ 96 h 96"/>
              <a:gd name="T14" fmla="*/ 28 w 95"/>
              <a:gd name="T15" fmla="*/ 91 h 96"/>
              <a:gd name="T16" fmla="*/ 14 w 95"/>
              <a:gd name="T17" fmla="*/ 81 h 96"/>
              <a:gd name="T18" fmla="*/ 4 w 95"/>
              <a:gd name="T19" fmla="*/ 67 h 96"/>
              <a:gd name="T20" fmla="*/ 0 w 95"/>
              <a:gd name="T21" fmla="*/ 48 h 96"/>
              <a:gd name="T22" fmla="*/ 0 w 95"/>
              <a:gd name="T23" fmla="*/ 48 h 96"/>
              <a:gd name="T24" fmla="*/ 4 w 95"/>
              <a:gd name="T25" fmla="*/ 29 h 96"/>
              <a:gd name="T26" fmla="*/ 14 w 95"/>
              <a:gd name="T27" fmla="*/ 15 h 96"/>
              <a:gd name="T28" fmla="*/ 28 w 95"/>
              <a:gd name="T29" fmla="*/ 5 h 96"/>
              <a:gd name="T30" fmla="*/ 47 w 95"/>
              <a:gd name="T31" fmla="*/ 0 h 96"/>
              <a:gd name="T32" fmla="*/ 47 w 95"/>
              <a:gd name="T33" fmla="*/ 0 h 96"/>
              <a:gd name="T34" fmla="*/ 62 w 95"/>
              <a:gd name="T35" fmla="*/ 5 h 96"/>
              <a:gd name="T36" fmla="*/ 81 w 95"/>
              <a:gd name="T37" fmla="*/ 15 h 96"/>
              <a:gd name="T38" fmla="*/ 90 w 95"/>
              <a:gd name="T39" fmla="*/ 29 h 96"/>
              <a:gd name="T40" fmla="*/ 95 w 95"/>
              <a:gd name="T41" fmla="*/ 43 h 96"/>
              <a:gd name="T42" fmla="*/ 95 w 95"/>
              <a:gd name="T43" fmla="*/ 4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5" h="96">
                <a:moveTo>
                  <a:pt x="95" y="43"/>
                </a:moveTo>
                <a:lnTo>
                  <a:pt x="95" y="43"/>
                </a:lnTo>
                <a:lnTo>
                  <a:pt x="90" y="62"/>
                </a:lnTo>
                <a:lnTo>
                  <a:pt x="81" y="81"/>
                </a:lnTo>
                <a:lnTo>
                  <a:pt x="67" y="91"/>
                </a:lnTo>
                <a:lnTo>
                  <a:pt x="47" y="96"/>
                </a:lnTo>
                <a:lnTo>
                  <a:pt x="47" y="96"/>
                </a:lnTo>
                <a:lnTo>
                  <a:pt x="28" y="91"/>
                </a:lnTo>
                <a:lnTo>
                  <a:pt x="14" y="81"/>
                </a:lnTo>
                <a:lnTo>
                  <a:pt x="4" y="67"/>
                </a:lnTo>
                <a:lnTo>
                  <a:pt x="0" y="48"/>
                </a:lnTo>
                <a:lnTo>
                  <a:pt x="0" y="48"/>
                </a:lnTo>
                <a:lnTo>
                  <a:pt x="4" y="29"/>
                </a:lnTo>
                <a:lnTo>
                  <a:pt x="14" y="15"/>
                </a:lnTo>
                <a:lnTo>
                  <a:pt x="28" y="5"/>
                </a:lnTo>
                <a:lnTo>
                  <a:pt x="47" y="0"/>
                </a:lnTo>
                <a:lnTo>
                  <a:pt x="47" y="0"/>
                </a:lnTo>
                <a:lnTo>
                  <a:pt x="62" y="5"/>
                </a:lnTo>
                <a:lnTo>
                  <a:pt x="81" y="15"/>
                </a:lnTo>
                <a:lnTo>
                  <a:pt x="90" y="29"/>
                </a:lnTo>
                <a:lnTo>
                  <a:pt x="95" y="43"/>
                </a:lnTo>
                <a:lnTo>
                  <a:pt x="95" y="43"/>
                </a:lnTo>
                <a:close/>
              </a:path>
            </a:pathLst>
          </a:custGeom>
          <a:noFill/>
          <a:ln w="3016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/>
          </p:cNvSpPr>
          <p:nvPr/>
        </p:nvSpPr>
        <p:spPr bwMode="auto">
          <a:xfrm>
            <a:off x="8834438" y="1828800"/>
            <a:ext cx="61913" cy="68263"/>
          </a:xfrm>
          <a:custGeom>
            <a:avLst/>
            <a:gdLst>
              <a:gd name="T0" fmla="*/ 39 w 39"/>
              <a:gd name="T1" fmla="*/ 24 h 43"/>
              <a:gd name="T2" fmla="*/ 39 w 39"/>
              <a:gd name="T3" fmla="*/ 24 h 43"/>
              <a:gd name="T4" fmla="*/ 39 w 39"/>
              <a:gd name="T5" fmla="*/ 29 h 43"/>
              <a:gd name="T6" fmla="*/ 34 w 39"/>
              <a:gd name="T7" fmla="*/ 38 h 43"/>
              <a:gd name="T8" fmla="*/ 29 w 39"/>
              <a:gd name="T9" fmla="*/ 43 h 43"/>
              <a:gd name="T10" fmla="*/ 19 w 39"/>
              <a:gd name="T11" fmla="*/ 43 h 43"/>
              <a:gd name="T12" fmla="*/ 19 w 39"/>
              <a:gd name="T13" fmla="*/ 43 h 43"/>
              <a:gd name="T14" fmla="*/ 10 w 39"/>
              <a:gd name="T15" fmla="*/ 43 h 43"/>
              <a:gd name="T16" fmla="*/ 5 w 39"/>
              <a:gd name="T17" fmla="*/ 38 h 43"/>
              <a:gd name="T18" fmla="*/ 0 w 39"/>
              <a:gd name="T19" fmla="*/ 34 h 43"/>
              <a:gd name="T20" fmla="*/ 0 w 39"/>
              <a:gd name="T21" fmla="*/ 24 h 43"/>
              <a:gd name="T22" fmla="*/ 0 w 39"/>
              <a:gd name="T23" fmla="*/ 24 h 43"/>
              <a:gd name="T24" fmla="*/ 0 w 39"/>
              <a:gd name="T25" fmla="*/ 14 h 43"/>
              <a:gd name="T26" fmla="*/ 5 w 39"/>
              <a:gd name="T27" fmla="*/ 10 h 43"/>
              <a:gd name="T28" fmla="*/ 10 w 39"/>
              <a:gd name="T29" fmla="*/ 5 h 43"/>
              <a:gd name="T30" fmla="*/ 19 w 39"/>
              <a:gd name="T31" fmla="*/ 0 h 43"/>
              <a:gd name="T32" fmla="*/ 19 w 39"/>
              <a:gd name="T33" fmla="*/ 0 h 43"/>
              <a:gd name="T34" fmla="*/ 24 w 39"/>
              <a:gd name="T35" fmla="*/ 5 h 43"/>
              <a:gd name="T36" fmla="*/ 34 w 39"/>
              <a:gd name="T37" fmla="*/ 10 h 43"/>
              <a:gd name="T38" fmla="*/ 39 w 39"/>
              <a:gd name="T39" fmla="*/ 14 h 43"/>
              <a:gd name="T40" fmla="*/ 39 w 39"/>
              <a:gd name="T41" fmla="*/ 24 h 43"/>
              <a:gd name="T42" fmla="*/ 39 w 39"/>
              <a:gd name="T43" fmla="*/ 2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9" h="43">
                <a:moveTo>
                  <a:pt x="39" y="24"/>
                </a:moveTo>
                <a:lnTo>
                  <a:pt x="39" y="24"/>
                </a:lnTo>
                <a:lnTo>
                  <a:pt x="39" y="29"/>
                </a:lnTo>
                <a:lnTo>
                  <a:pt x="34" y="38"/>
                </a:lnTo>
                <a:lnTo>
                  <a:pt x="29" y="43"/>
                </a:lnTo>
                <a:lnTo>
                  <a:pt x="19" y="43"/>
                </a:lnTo>
                <a:lnTo>
                  <a:pt x="19" y="43"/>
                </a:lnTo>
                <a:lnTo>
                  <a:pt x="10" y="43"/>
                </a:lnTo>
                <a:lnTo>
                  <a:pt x="5" y="38"/>
                </a:lnTo>
                <a:lnTo>
                  <a:pt x="0" y="34"/>
                </a:lnTo>
                <a:lnTo>
                  <a:pt x="0" y="24"/>
                </a:lnTo>
                <a:lnTo>
                  <a:pt x="0" y="24"/>
                </a:lnTo>
                <a:lnTo>
                  <a:pt x="0" y="14"/>
                </a:lnTo>
                <a:lnTo>
                  <a:pt x="5" y="10"/>
                </a:lnTo>
                <a:lnTo>
                  <a:pt x="10" y="5"/>
                </a:lnTo>
                <a:lnTo>
                  <a:pt x="19" y="0"/>
                </a:lnTo>
                <a:lnTo>
                  <a:pt x="19" y="0"/>
                </a:lnTo>
                <a:lnTo>
                  <a:pt x="24" y="5"/>
                </a:lnTo>
                <a:lnTo>
                  <a:pt x="34" y="10"/>
                </a:lnTo>
                <a:lnTo>
                  <a:pt x="39" y="14"/>
                </a:lnTo>
                <a:lnTo>
                  <a:pt x="39" y="24"/>
                </a:lnTo>
                <a:lnTo>
                  <a:pt x="39" y="24"/>
                </a:lnTo>
                <a:close/>
              </a:path>
            </a:pathLst>
          </a:custGeom>
          <a:noFill/>
          <a:ln w="3016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9805988" y="5727700"/>
            <a:ext cx="174625" cy="168275"/>
          </a:xfrm>
          <a:custGeom>
            <a:avLst/>
            <a:gdLst>
              <a:gd name="T0" fmla="*/ 76 w 110"/>
              <a:gd name="T1" fmla="*/ 5 h 106"/>
              <a:gd name="T2" fmla="*/ 76 w 110"/>
              <a:gd name="T3" fmla="*/ 5 h 106"/>
              <a:gd name="T4" fmla="*/ 62 w 110"/>
              <a:gd name="T5" fmla="*/ 0 h 106"/>
              <a:gd name="T6" fmla="*/ 48 w 110"/>
              <a:gd name="T7" fmla="*/ 34 h 106"/>
              <a:gd name="T8" fmla="*/ 9 w 110"/>
              <a:gd name="T9" fmla="*/ 10 h 106"/>
              <a:gd name="T10" fmla="*/ 24 w 110"/>
              <a:gd name="T11" fmla="*/ 43 h 106"/>
              <a:gd name="T12" fmla="*/ 19 w 110"/>
              <a:gd name="T13" fmla="*/ 86 h 106"/>
              <a:gd name="T14" fmla="*/ 19 w 110"/>
              <a:gd name="T15" fmla="*/ 58 h 106"/>
              <a:gd name="T16" fmla="*/ 19 w 110"/>
              <a:gd name="T17" fmla="*/ 53 h 106"/>
              <a:gd name="T18" fmla="*/ 19 w 110"/>
              <a:gd name="T19" fmla="*/ 53 h 106"/>
              <a:gd name="T20" fmla="*/ 9 w 110"/>
              <a:gd name="T21" fmla="*/ 53 h 106"/>
              <a:gd name="T22" fmla="*/ 9 w 110"/>
              <a:gd name="T23" fmla="*/ 86 h 106"/>
              <a:gd name="T24" fmla="*/ 0 w 110"/>
              <a:gd name="T25" fmla="*/ 86 h 106"/>
              <a:gd name="T26" fmla="*/ 5 w 110"/>
              <a:gd name="T27" fmla="*/ 91 h 106"/>
              <a:gd name="T28" fmla="*/ 5 w 110"/>
              <a:gd name="T29" fmla="*/ 96 h 106"/>
              <a:gd name="T30" fmla="*/ 5 w 110"/>
              <a:gd name="T31" fmla="*/ 101 h 106"/>
              <a:gd name="T32" fmla="*/ 9 w 110"/>
              <a:gd name="T33" fmla="*/ 101 h 106"/>
              <a:gd name="T34" fmla="*/ 52 w 110"/>
              <a:gd name="T35" fmla="*/ 91 h 106"/>
              <a:gd name="T36" fmla="*/ 52 w 110"/>
              <a:gd name="T37" fmla="*/ 77 h 106"/>
              <a:gd name="T38" fmla="*/ 38 w 110"/>
              <a:gd name="T39" fmla="*/ 67 h 106"/>
              <a:gd name="T40" fmla="*/ 48 w 110"/>
              <a:gd name="T41" fmla="*/ 63 h 106"/>
              <a:gd name="T42" fmla="*/ 52 w 110"/>
              <a:gd name="T43" fmla="*/ 67 h 106"/>
              <a:gd name="T44" fmla="*/ 52 w 110"/>
              <a:gd name="T45" fmla="*/ 67 h 106"/>
              <a:gd name="T46" fmla="*/ 67 w 110"/>
              <a:gd name="T47" fmla="*/ 106 h 106"/>
              <a:gd name="T48" fmla="*/ 86 w 110"/>
              <a:gd name="T49" fmla="*/ 101 h 106"/>
              <a:gd name="T50" fmla="*/ 100 w 110"/>
              <a:gd name="T51" fmla="*/ 106 h 106"/>
              <a:gd name="T52" fmla="*/ 100 w 110"/>
              <a:gd name="T53" fmla="*/ 63 h 106"/>
              <a:gd name="T54" fmla="*/ 105 w 110"/>
              <a:gd name="T55" fmla="*/ 67 h 106"/>
              <a:gd name="T56" fmla="*/ 110 w 110"/>
              <a:gd name="T57" fmla="*/ 48 h 106"/>
              <a:gd name="T58" fmla="*/ 86 w 110"/>
              <a:gd name="T59" fmla="*/ 43 h 106"/>
              <a:gd name="T60" fmla="*/ 100 w 110"/>
              <a:gd name="T61" fmla="*/ 10 h 106"/>
              <a:gd name="T62" fmla="*/ 72 w 110"/>
              <a:gd name="T63" fmla="*/ 10 h 106"/>
              <a:gd name="T64" fmla="*/ 76 w 110"/>
              <a:gd name="T65" fmla="*/ 5 h 106"/>
              <a:gd name="T66" fmla="*/ 33 w 110"/>
              <a:gd name="T67" fmla="*/ 20 h 106"/>
              <a:gd name="T68" fmla="*/ 24 w 110"/>
              <a:gd name="T69" fmla="*/ 34 h 106"/>
              <a:gd name="T70" fmla="*/ 33 w 110"/>
              <a:gd name="T71" fmla="*/ 20 h 106"/>
              <a:gd name="T72" fmla="*/ 76 w 110"/>
              <a:gd name="T73" fmla="*/ 34 h 106"/>
              <a:gd name="T74" fmla="*/ 67 w 110"/>
              <a:gd name="T75" fmla="*/ 24 h 106"/>
              <a:gd name="T76" fmla="*/ 81 w 110"/>
              <a:gd name="T77" fmla="*/ 24 h 106"/>
              <a:gd name="T78" fmla="*/ 76 w 110"/>
              <a:gd name="T79" fmla="*/ 34 h 106"/>
              <a:gd name="T80" fmla="*/ 57 w 110"/>
              <a:gd name="T81" fmla="*/ 43 h 106"/>
              <a:gd name="T82" fmla="*/ 62 w 110"/>
              <a:gd name="T83" fmla="*/ 34 h 106"/>
              <a:gd name="T84" fmla="*/ 67 w 110"/>
              <a:gd name="T85" fmla="*/ 43 h 106"/>
              <a:gd name="T86" fmla="*/ 43 w 110"/>
              <a:gd name="T87" fmla="*/ 53 h 106"/>
              <a:gd name="T88" fmla="*/ 43 w 110"/>
              <a:gd name="T89" fmla="*/ 58 h 106"/>
              <a:gd name="T90" fmla="*/ 43 w 110"/>
              <a:gd name="T91" fmla="*/ 58 h 106"/>
              <a:gd name="T92" fmla="*/ 43 w 110"/>
              <a:gd name="T93" fmla="*/ 58 h 106"/>
              <a:gd name="T94" fmla="*/ 38 w 110"/>
              <a:gd name="T95" fmla="*/ 43 h 106"/>
              <a:gd name="T96" fmla="*/ 48 w 110"/>
              <a:gd name="T97" fmla="*/ 39 h 106"/>
              <a:gd name="T98" fmla="*/ 57 w 110"/>
              <a:gd name="T99" fmla="*/ 43 h 106"/>
              <a:gd name="T100" fmla="*/ 57 w 110"/>
              <a:gd name="T101" fmla="*/ 43 h 106"/>
              <a:gd name="T102" fmla="*/ 76 w 110"/>
              <a:gd name="T103" fmla="*/ 53 h 106"/>
              <a:gd name="T104" fmla="*/ 62 w 110"/>
              <a:gd name="T105" fmla="*/ 63 h 106"/>
              <a:gd name="T106" fmla="*/ 76 w 110"/>
              <a:gd name="T107" fmla="*/ 53 h 106"/>
              <a:gd name="T108" fmla="*/ 76 w 110"/>
              <a:gd name="T109" fmla="*/ 53 h 106"/>
              <a:gd name="T110" fmla="*/ 67 w 110"/>
              <a:gd name="T111" fmla="*/ 72 h 106"/>
              <a:gd name="T112" fmla="*/ 86 w 110"/>
              <a:gd name="T113" fmla="*/ 91 h 106"/>
              <a:gd name="T114" fmla="*/ 67 w 110"/>
              <a:gd name="T115" fmla="*/ 91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0" h="106">
                <a:moveTo>
                  <a:pt x="76" y="5"/>
                </a:moveTo>
                <a:lnTo>
                  <a:pt x="76" y="5"/>
                </a:lnTo>
                <a:lnTo>
                  <a:pt x="76" y="5"/>
                </a:lnTo>
                <a:lnTo>
                  <a:pt x="76" y="5"/>
                </a:lnTo>
                <a:lnTo>
                  <a:pt x="62" y="0"/>
                </a:lnTo>
                <a:lnTo>
                  <a:pt x="62" y="0"/>
                </a:lnTo>
                <a:lnTo>
                  <a:pt x="57" y="20"/>
                </a:lnTo>
                <a:lnTo>
                  <a:pt x="48" y="34"/>
                </a:lnTo>
                <a:lnTo>
                  <a:pt x="48" y="10"/>
                </a:lnTo>
                <a:lnTo>
                  <a:pt x="9" y="10"/>
                </a:lnTo>
                <a:lnTo>
                  <a:pt x="9" y="43"/>
                </a:lnTo>
                <a:lnTo>
                  <a:pt x="24" y="43"/>
                </a:lnTo>
                <a:lnTo>
                  <a:pt x="24" y="86"/>
                </a:lnTo>
                <a:lnTo>
                  <a:pt x="19" y="86"/>
                </a:lnTo>
                <a:lnTo>
                  <a:pt x="19" y="58"/>
                </a:lnTo>
                <a:lnTo>
                  <a:pt x="19" y="58"/>
                </a:lnTo>
                <a:lnTo>
                  <a:pt x="19" y="53"/>
                </a:lnTo>
                <a:lnTo>
                  <a:pt x="19" y="53"/>
                </a:lnTo>
                <a:lnTo>
                  <a:pt x="19" y="53"/>
                </a:lnTo>
                <a:lnTo>
                  <a:pt x="19" y="53"/>
                </a:lnTo>
                <a:lnTo>
                  <a:pt x="14" y="53"/>
                </a:lnTo>
                <a:lnTo>
                  <a:pt x="9" y="53"/>
                </a:lnTo>
                <a:lnTo>
                  <a:pt x="9" y="86"/>
                </a:lnTo>
                <a:lnTo>
                  <a:pt x="9" y="86"/>
                </a:lnTo>
                <a:lnTo>
                  <a:pt x="0" y="86"/>
                </a:lnTo>
                <a:lnTo>
                  <a:pt x="0" y="86"/>
                </a:lnTo>
                <a:lnTo>
                  <a:pt x="5" y="91"/>
                </a:lnTo>
                <a:lnTo>
                  <a:pt x="5" y="91"/>
                </a:lnTo>
                <a:lnTo>
                  <a:pt x="5" y="96"/>
                </a:lnTo>
                <a:lnTo>
                  <a:pt x="5" y="96"/>
                </a:lnTo>
                <a:lnTo>
                  <a:pt x="5" y="101"/>
                </a:lnTo>
                <a:lnTo>
                  <a:pt x="5" y="101"/>
                </a:lnTo>
                <a:lnTo>
                  <a:pt x="9" y="101"/>
                </a:lnTo>
                <a:lnTo>
                  <a:pt x="9" y="101"/>
                </a:lnTo>
                <a:lnTo>
                  <a:pt x="52" y="91"/>
                </a:lnTo>
                <a:lnTo>
                  <a:pt x="52" y="91"/>
                </a:lnTo>
                <a:lnTo>
                  <a:pt x="52" y="77"/>
                </a:lnTo>
                <a:lnTo>
                  <a:pt x="52" y="77"/>
                </a:lnTo>
                <a:lnTo>
                  <a:pt x="38" y="82"/>
                </a:lnTo>
                <a:lnTo>
                  <a:pt x="38" y="67"/>
                </a:lnTo>
                <a:lnTo>
                  <a:pt x="48" y="67"/>
                </a:lnTo>
                <a:lnTo>
                  <a:pt x="48" y="63"/>
                </a:lnTo>
                <a:lnTo>
                  <a:pt x="48" y="63"/>
                </a:lnTo>
                <a:lnTo>
                  <a:pt x="52" y="67"/>
                </a:lnTo>
                <a:lnTo>
                  <a:pt x="52" y="67"/>
                </a:lnTo>
                <a:lnTo>
                  <a:pt x="52" y="67"/>
                </a:lnTo>
                <a:lnTo>
                  <a:pt x="52" y="106"/>
                </a:lnTo>
                <a:lnTo>
                  <a:pt x="67" y="106"/>
                </a:lnTo>
                <a:lnTo>
                  <a:pt x="67" y="101"/>
                </a:lnTo>
                <a:lnTo>
                  <a:pt x="86" y="101"/>
                </a:lnTo>
                <a:lnTo>
                  <a:pt x="86" y="106"/>
                </a:lnTo>
                <a:lnTo>
                  <a:pt x="100" y="106"/>
                </a:lnTo>
                <a:lnTo>
                  <a:pt x="100" y="63"/>
                </a:lnTo>
                <a:lnTo>
                  <a:pt x="100" y="63"/>
                </a:lnTo>
                <a:lnTo>
                  <a:pt x="105" y="67"/>
                </a:lnTo>
                <a:lnTo>
                  <a:pt x="105" y="67"/>
                </a:lnTo>
                <a:lnTo>
                  <a:pt x="110" y="48"/>
                </a:lnTo>
                <a:lnTo>
                  <a:pt x="110" y="48"/>
                </a:lnTo>
                <a:lnTo>
                  <a:pt x="86" y="43"/>
                </a:lnTo>
                <a:lnTo>
                  <a:pt x="86" y="43"/>
                </a:lnTo>
                <a:lnTo>
                  <a:pt x="95" y="29"/>
                </a:lnTo>
                <a:lnTo>
                  <a:pt x="100" y="10"/>
                </a:lnTo>
                <a:lnTo>
                  <a:pt x="72" y="10"/>
                </a:lnTo>
                <a:lnTo>
                  <a:pt x="72" y="10"/>
                </a:lnTo>
                <a:lnTo>
                  <a:pt x="76" y="5"/>
                </a:lnTo>
                <a:lnTo>
                  <a:pt x="76" y="5"/>
                </a:lnTo>
                <a:lnTo>
                  <a:pt x="76" y="5"/>
                </a:lnTo>
                <a:close/>
                <a:moveTo>
                  <a:pt x="33" y="20"/>
                </a:moveTo>
                <a:lnTo>
                  <a:pt x="33" y="34"/>
                </a:lnTo>
                <a:lnTo>
                  <a:pt x="24" y="34"/>
                </a:lnTo>
                <a:lnTo>
                  <a:pt x="24" y="20"/>
                </a:lnTo>
                <a:lnTo>
                  <a:pt x="33" y="20"/>
                </a:lnTo>
                <a:lnTo>
                  <a:pt x="33" y="20"/>
                </a:lnTo>
                <a:close/>
                <a:moveTo>
                  <a:pt x="76" y="34"/>
                </a:moveTo>
                <a:lnTo>
                  <a:pt x="76" y="34"/>
                </a:lnTo>
                <a:lnTo>
                  <a:pt x="67" y="24"/>
                </a:lnTo>
                <a:lnTo>
                  <a:pt x="81" y="24"/>
                </a:lnTo>
                <a:lnTo>
                  <a:pt x="81" y="24"/>
                </a:lnTo>
                <a:lnTo>
                  <a:pt x="76" y="34"/>
                </a:lnTo>
                <a:lnTo>
                  <a:pt x="76" y="34"/>
                </a:lnTo>
                <a:lnTo>
                  <a:pt x="76" y="34"/>
                </a:lnTo>
                <a:close/>
                <a:moveTo>
                  <a:pt x="57" y="43"/>
                </a:moveTo>
                <a:lnTo>
                  <a:pt x="57" y="43"/>
                </a:lnTo>
                <a:lnTo>
                  <a:pt x="62" y="34"/>
                </a:lnTo>
                <a:lnTo>
                  <a:pt x="62" y="34"/>
                </a:lnTo>
                <a:lnTo>
                  <a:pt x="67" y="43"/>
                </a:lnTo>
                <a:lnTo>
                  <a:pt x="67" y="43"/>
                </a:lnTo>
                <a:lnTo>
                  <a:pt x="43" y="53"/>
                </a:lnTo>
                <a:lnTo>
                  <a:pt x="43" y="53"/>
                </a:lnTo>
                <a:lnTo>
                  <a:pt x="43" y="58"/>
                </a:lnTo>
                <a:lnTo>
                  <a:pt x="43" y="58"/>
                </a:lnTo>
                <a:lnTo>
                  <a:pt x="43" y="58"/>
                </a:lnTo>
                <a:lnTo>
                  <a:pt x="43" y="58"/>
                </a:lnTo>
                <a:lnTo>
                  <a:pt x="43" y="58"/>
                </a:lnTo>
                <a:lnTo>
                  <a:pt x="38" y="58"/>
                </a:lnTo>
                <a:lnTo>
                  <a:pt x="38" y="43"/>
                </a:lnTo>
                <a:lnTo>
                  <a:pt x="48" y="43"/>
                </a:lnTo>
                <a:lnTo>
                  <a:pt x="48" y="39"/>
                </a:lnTo>
                <a:lnTo>
                  <a:pt x="48" y="39"/>
                </a:lnTo>
                <a:lnTo>
                  <a:pt x="57" y="43"/>
                </a:lnTo>
                <a:lnTo>
                  <a:pt x="57" y="43"/>
                </a:lnTo>
                <a:lnTo>
                  <a:pt x="57" y="43"/>
                </a:lnTo>
                <a:close/>
                <a:moveTo>
                  <a:pt x="76" y="53"/>
                </a:moveTo>
                <a:lnTo>
                  <a:pt x="76" y="53"/>
                </a:lnTo>
                <a:lnTo>
                  <a:pt x="95" y="63"/>
                </a:lnTo>
                <a:lnTo>
                  <a:pt x="62" y="63"/>
                </a:lnTo>
                <a:lnTo>
                  <a:pt x="62" y="63"/>
                </a:lnTo>
                <a:lnTo>
                  <a:pt x="76" y="53"/>
                </a:lnTo>
                <a:lnTo>
                  <a:pt x="76" y="53"/>
                </a:lnTo>
                <a:lnTo>
                  <a:pt x="76" y="53"/>
                </a:lnTo>
                <a:close/>
                <a:moveTo>
                  <a:pt x="67" y="91"/>
                </a:moveTo>
                <a:lnTo>
                  <a:pt x="67" y="72"/>
                </a:lnTo>
                <a:lnTo>
                  <a:pt x="86" y="72"/>
                </a:lnTo>
                <a:lnTo>
                  <a:pt x="86" y="91"/>
                </a:lnTo>
                <a:lnTo>
                  <a:pt x="67" y="91"/>
                </a:lnTo>
                <a:lnTo>
                  <a:pt x="67" y="9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 noEditPoints="1"/>
          </p:cNvSpPr>
          <p:nvPr/>
        </p:nvSpPr>
        <p:spPr bwMode="auto">
          <a:xfrm>
            <a:off x="10245726" y="5735637"/>
            <a:ext cx="166688" cy="160338"/>
          </a:xfrm>
          <a:custGeom>
            <a:avLst/>
            <a:gdLst>
              <a:gd name="T0" fmla="*/ 0 w 105"/>
              <a:gd name="T1" fmla="*/ 15 h 101"/>
              <a:gd name="T2" fmla="*/ 14 w 105"/>
              <a:gd name="T3" fmla="*/ 15 h 101"/>
              <a:gd name="T4" fmla="*/ 14 w 105"/>
              <a:gd name="T5" fmla="*/ 34 h 101"/>
              <a:gd name="T6" fmla="*/ 0 w 105"/>
              <a:gd name="T7" fmla="*/ 34 h 101"/>
              <a:gd name="T8" fmla="*/ 0 w 105"/>
              <a:gd name="T9" fmla="*/ 43 h 101"/>
              <a:gd name="T10" fmla="*/ 14 w 105"/>
              <a:gd name="T11" fmla="*/ 43 h 101"/>
              <a:gd name="T12" fmla="*/ 14 w 105"/>
              <a:gd name="T13" fmla="*/ 67 h 101"/>
              <a:gd name="T14" fmla="*/ 14 w 105"/>
              <a:gd name="T15" fmla="*/ 67 h 101"/>
              <a:gd name="T16" fmla="*/ 0 w 105"/>
              <a:gd name="T17" fmla="*/ 67 h 101"/>
              <a:gd name="T18" fmla="*/ 0 w 105"/>
              <a:gd name="T19" fmla="*/ 67 h 101"/>
              <a:gd name="T20" fmla="*/ 0 w 105"/>
              <a:gd name="T21" fmla="*/ 67 h 101"/>
              <a:gd name="T22" fmla="*/ 5 w 105"/>
              <a:gd name="T23" fmla="*/ 86 h 101"/>
              <a:gd name="T24" fmla="*/ 5 w 105"/>
              <a:gd name="T25" fmla="*/ 86 h 101"/>
              <a:gd name="T26" fmla="*/ 14 w 105"/>
              <a:gd name="T27" fmla="*/ 81 h 101"/>
              <a:gd name="T28" fmla="*/ 14 w 105"/>
              <a:gd name="T29" fmla="*/ 81 h 101"/>
              <a:gd name="T30" fmla="*/ 38 w 105"/>
              <a:gd name="T31" fmla="*/ 72 h 101"/>
              <a:gd name="T32" fmla="*/ 38 w 105"/>
              <a:gd name="T33" fmla="*/ 72 h 101"/>
              <a:gd name="T34" fmla="*/ 29 w 105"/>
              <a:gd name="T35" fmla="*/ 81 h 101"/>
              <a:gd name="T36" fmla="*/ 29 w 105"/>
              <a:gd name="T37" fmla="*/ 81 h 101"/>
              <a:gd name="T38" fmla="*/ 43 w 105"/>
              <a:gd name="T39" fmla="*/ 86 h 101"/>
              <a:gd name="T40" fmla="*/ 43 w 105"/>
              <a:gd name="T41" fmla="*/ 86 h 101"/>
              <a:gd name="T42" fmla="*/ 62 w 105"/>
              <a:gd name="T43" fmla="*/ 62 h 101"/>
              <a:gd name="T44" fmla="*/ 62 w 105"/>
              <a:gd name="T45" fmla="*/ 101 h 101"/>
              <a:gd name="T46" fmla="*/ 77 w 105"/>
              <a:gd name="T47" fmla="*/ 101 h 101"/>
              <a:gd name="T48" fmla="*/ 77 w 105"/>
              <a:gd name="T49" fmla="*/ 43 h 101"/>
              <a:gd name="T50" fmla="*/ 77 w 105"/>
              <a:gd name="T51" fmla="*/ 43 h 101"/>
              <a:gd name="T52" fmla="*/ 91 w 105"/>
              <a:gd name="T53" fmla="*/ 81 h 101"/>
              <a:gd name="T54" fmla="*/ 105 w 105"/>
              <a:gd name="T55" fmla="*/ 72 h 101"/>
              <a:gd name="T56" fmla="*/ 105 w 105"/>
              <a:gd name="T57" fmla="*/ 72 h 101"/>
              <a:gd name="T58" fmla="*/ 86 w 105"/>
              <a:gd name="T59" fmla="*/ 34 h 101"/>
              <a:gd name="T60" fmla="*/ 86 w 105"/>
              <a:gd name="T61" fmla="*/ 34 h 101"/>
              <a:gd name="T62" fmla="*/ 77 w 105"/>
              <a:gd name="T63" fmla="*/ 38 h 101"/>
              <a:gd name="T64" fmla="*/ 77 w 105"/>
              <a:gd name="T65" fmla="*/ 29 h 101"/>
              <a:gd name="T66" fmla="*/ 77 w 105"/>
              <a:gd name="T67" fmla="*/ 29 h 101"/>
              <a:gd name="T68" fmla="*/ 77 w 105"/>
              <a:gd name="T69" fmla="*/ 24 h 101"/>
              <a:gd name="T70" fmla="*/ 77 w 105"/>
              <a:gd name="T71" fmla="*/ 24 h 101"/>
              <a:gd name="T72" fmla="*/ 77 w 105"/>
              <a:gd name="T73" fmla="*/ 15 h 101"/>
              <a:gd name="T74" fmla="*/ 105 w 105"/>
              <a:gd name="T75" fmla="*/ 15 h 101"/>
              <a:gd name="T76" fmla="*/ 105 w 105"/>
              <a:gd name="T77" fmla="*/ 0 h 101"/>
              <a:gd name="T78" fmla="*/ 38 w 105"/>
              <a:gd name="T79" fmla="*/ 0 h 101"/>
              <a:gd name="T80" fmla="*/ 38 w 105"/>
              <a:gd name="T81" fmla="*/ 5 h 101"/>
              <a:gd name="T82" fmla="*/ 0 w 105"/>
              <a:gd name="T83" fmla="*/ 5 h 101"/>
              <a:gd name="T84" fmla="*/ 0 w 105"/>
              <a:gd name="T85" fmla="*/ 5 h 101"/>
              <a:gd name="T86" fmla="*/ 0 w 105"/>
              <a:gd name="T87" fmla="*/ 15 h 101"/>
              <a:gd name="T88" fmla="*/ 0 w 105"/>
              <a:gd name="T89" fmla="*/ 15 h 101"/>
              <a:gd name="T90" fmla="*/ 43 w 105"/>
              <a:gd name="T91" fmla="*/ 62 h 101"/>
              <a:gd name="T92" fmla="*/ 43 w 105"/>
              <a:gd name="T93" fmla="*/ 53 h 101"/>
              <a:gd name="T94" fmla="*/ 43 w 105"/>
              <a:gd name="T95" fmla="*/ 53 h 101"/>
              <a:gd name="T96" fmla="*/ 43 w 105"/>
              <a:gd name="T97" fmla="*/ 53 h 101"/>
              <a:gd name="T98" fmla="*/ 29 w 105"/>
              <a:gd name="T99" fmla="*/ 62 h 101"/>
              <a:gd name="T100" fmla="*/ 29 w 105"/>
              <a:gd name="T101" fmla="*/ 43 h 101"/>
              <a:gd name="T102" fmla="*/ 43 w 105"/>
              <a:gd name="T103" fmla="*/ 43 h 101"/>
              <a:gd name="T104" fmla="*/ 43 w 105"/>
              <a:gd name="T105" fmla="*/ 34 h 101"/>
              <a:gd name="T106" fmla="*/ 29 w 105"/>
              <a:gd name="T107" fmla="*/ 34 h 101"/>
              <a:gd name="T108" fmla="*/ 29 w 105"/>
              <a:gd name="T109" fmla="*/ 15 h 101"/>
              <a:gd name="T110" fmla="*/ 38 w 105"/>
              <a:gd name="T111" fmla="*/ 15 h 101"/>
              <a:gd name="T112" fmla="*/ 38 w 105"/>
              <a:gd name="T113" fmla="*/ 15 h 101"/>
              <a:gd name="T114" fmla="*/ 62 w 105"/>
              <a:gd name="T115" fmla="*/ 15 h 101"/>
              <a:gd name="T116" fmla="*/ 62 w 105"/>
              <a:gd name="T117" fmla="*/ 15 h 101"/>
              <a:gd name="T118" fmla="*/ 57 w 105"/>
              <a:gd name="T119" fmla="*/ 38 h 101"/>
              <a:gd name="T120" fmla="*/ 43 w 105"/>
              <a:gd name="T121" fmla="*/ 62 h 101"/>
              <a:gd name="T122" fmla="*/ 43 w 105"/>
              <a:gd name="T123" fmla="*/ 62 h 101"/>
              <a:gd name="T124" fmla="*/ 43 w 105"/>
              <a:gd name="T125" fmla="*/ 6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5" h="101">
                <a:moveTo>
                  <a:pt x="0" y="15"/>
                </a:moveTo>
                <a:lnTo>
                  <a:pt x="14" y="15"/>
                </a:lnTo>
                <a:lnTo>
                  <a:pt x="14" y="34"/>
                </a:lnTo>
                <a:lnTo>
                  <a:pt x="0" y="34"/>
                </a:lnTo>
                <a:lnTo>
                  <a:pt x="0" y="43"/>
                </a:lnTo>
                <a:lnTo>
                  <a:pt x="14" y="43"/>
                </a:lnTo>
                <a:lnTo>
                  <a:pt x="14" y="67"/>
                </a:lnTo>
                <a:lnTo>
                  <a:pt x="14" y="67"/>
                </a:lnTo>
                <a:lnTo>
                  <a:pt x="0" y="67"/>
                </a:lnTo>
                <a:lnTo>
                  <a:pt x="0" y="67"/>
                </a:lnTo>
                <a:lnTo>
                  <a:pt x="0" y="67"/>
                </a:lnTo>
                <a:lnTo>
                  <a:pt x="5" y="86"/>
                </a:lnTo>
                <a:lnTo>
                  <a:pt x="5" y="86"/>
                </a:lnTo>
                <a:lnTo>
                  <a:pt x="14" y="81"/>
                </a:lnTo>
                <a:lnTo>
                  <a:pt x="14" y="81"/>
                </a:lnTo>
                <a:lnTo>
                  <a:pt x="38" y="72"/>
                </a:lnTo>
                <a:lnTo>
                  <a:pt x="38" y="72"/>
                </a:lnTo>
                <a:lnTo>
                  <a:pt x="29" y="81"/>
                </a:lnTo>
                <a:lnTo>
                  <a:pt x="29" y="81"/>
                </a:lnTo>
                <a:lnTo>
                  <a:pt x="43" y="86"/>
                </a:lnTo>
                <a:lnTo>
                  <a:pt x="43" y="86"/>
                </a:lnTo>
                <a:lnTo>
                  <a:pt x="62" y="62"/>
                </a:lnTo>
                <a:lnTo>
                  <a:pt x="62" y="101"/>
                </a:lnTo>
                <a:lnTo>
                  <a:pt x="77" y="101"/>
                </a:lnTo>
                <a:lnTo>
                  <a:pt x="77" y="43"/>
                </a:lnTo>
                <a:lnTo>
                  <a:pt x="77" y="43"/>
                </a:lnTo>
                <a:lnTo>
                  <a:pt x="91" y="81"/>
                </a:lnTo>
                <a:lnTo>
                  <a:pt x="105" y="72"/>
                </a:lnTo>
                <a:lnTo>
                  <a:pt x="105" y="72"/>
                </a:lnTo>
                <a:lnTo>
                  <a:pt x="86" y="34"/>
                </a:lnTo>
                <a:lnTo>
                  <a:pt x="86" y="34"/>
                </a:lnTo>
                <a:lnTo>
                  <a:pt x="77" y="38"/>
                </a:lnTo>
                <a:lnTo>
                  <a:pt x="77" y="29"/>
                </a:lnTo>
                <a:lnTo>
                  <a:pt x="77" y="29"/>
                </a:lnTo>
                <a:lnTo>
                  <a:pt x="77" y="24"/>
                </a:lnTo>
                <a:lnTo>
                  <a:pt x="77" y="24"/>
                </a:lnTo>
                <a:lnTo>
                  <a:pt x="77" y="15"/>
                </a:lnTo>
                <a:lnTo>
                  <a:pt x="105" y="15"/>
                </a:lnTo>
                <a:lnTo>
                  <a:pt x="105" y="0"/>
                </a:lnTo>
                <a:lnTo>
                  <a:pt x="38" y="0"/>
                </a:lnTo>
                <a:lnTo>
                  <a:pt x="38" y="5"/>
                </a:lnTo>
                <a:lnTo>
                  <a:pt x="0" y="5"/>
                </a:lnTo>
                <a:lnTo>
                  <a:pt x="0" y="5"/>
                </a:lnTo>
                <a:lnTo>
                  <a:pt x="0" y="15"/>
                </a:lnTo>
                <a:lnTo>
                  <a:pt x="0" y="15"/>
                </a:lnTo>
                <a:close/>
                <a:moveTo>
                  <a:pt x="43" y="62"/>
                </a:moveTo>
                <a:lnTo>
                  <a:pt x="43" y="53"/>
                </a:lnTo>
                <a:lnTo>
                  <a:pt x="43" y="53"/>
                </a:lnTo>
                <a:lnTo>
                  <a:pt x="43" y="53"/>
                </a:lnTo>
                <a:lnTo>
                  <a:pt x="29" y="62"/>
                </a:lnTo>
                <a:lnTo>
                  <a:pt x="29" y="43"/>
                </a:lnTo>
                <a:lnTo>
                  <a:pt x="43" y="43"/>
                </a:lnTo>
                <a:lnTo>
                  <a:pt x="43" y="34"/>
                </a:lnTo>
                <a:lnTo>
                  <a:pt x="29" y="34"/>
                </a:lnTo>
                <a:lnTo>
                  <a:pt x="29" y="15"/>
                </a:lnTo>
                <a:lnTo>
                  <a:pt x="38" y="15"/>
                </a:lnTo>
                <a:lnTo>
                  <a:pt x="38" y="15"/>
                </a:lnTo>
                <a:lnTo>
                  <a:pt x="62" y="15"/>
                </a:lnTo>
                <a:lnTo>
                  <a:pt x="62" y="15"/>
                </a:lnTo>
                <a:lnTo>
                  <a:pt x="57" y="38"/>
                </a:lnTo>
                <a:lnTo>
                  <a:pt x="43" y="62"/>
                </a:lnTo>
                <a:lnTo>
                  <a:pt x="43" y="62"/>
                </a:lnTo>
                <a:lnTo>
                  <a:pt x="43" y="6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 noEditPoints="1"/>
          </p:cNvSpPr>
          <p:nvPr/>
        </p:nvSpPr>
        <p:spPr bwMode="auto">
          <a:xfrm>
            <a:off x="10693401" y="5727700"/>
            <a:ext cx="144463" cy="168275"/>
          </a:xfrm>
          <a:custGeom>
            <a:avLst/>
            <a:gdLst>
              <a:gd name="T0" fmla="*/ 72 w 91"/>
              <a:gd name="T1" fmla="*/ 67 h 106"/>
              <a:gd name="T2" fmla="*/ 72 w 91"/>
              <a:gd name="T3" fmla="*/ 82 h 106"/>
              <a:gd name="T4" fmla="*/ 67 w 91"/>
              <a:gd name="T5" fmla="*/ 91 h 106"/>
              <a:gd name="T6" fmla="*/ 67 w 91"/>
              <a:gd name="T7" fmla="*/ 82 h 106"/>
              <a:gd name="T8" fmla="*/ 67 w 91"/>
              <a:gd name="T9" fmla="*/ 77 h 106"/>
              <a:gd name="T10" fmla="*/ 67 w 91"/>
              <a:gd name="T11" fmla="*/ 72 h 106"/>
              <a:gd name="T12" fmla="*/ 53 w 91"/>
              <a:gd name="T13" fmla="*/ 72 h 106"/>
              <a:gd name="T14" fmla="*/ 38 w 91"/>
              <a:gd name="T15" fmla="*/ 86 h 106"/>
              <a:gd name="T16" fmla="*/ 38 w 91"/>
              <a:gd name="T17" fmla="*/ 77 h 106"/>
              <a:gd name="T18" fmla="*/ 38 w 91"/>
              <a:gd name="T19" fmla="*/ 72 h 106"/>
              <a:gd name="T20" fmla="*/ 38 w 91"/>
              <a:gd name="T21" fmla="*/ 67 h 106"/>
              <a:gd name="T22" fmla="*/ 24 w 91"/>
              <a:gd name="T23" fmla="*/ 67 h 106"/>
              <a:gd name="T24" fmla="*/ 14 w 91"/>
              <a:gd name="T25" fmla="*/ 86 h 106"/>
              <a:gd name="T26" fmla="*/ 14 w 91"/>
              <a:gd name="T27" fmla="*/ 82 h 106"/>
              <a:gd name="T28" fmla="*/ 14 w 91"/>
              <a:gd name="T29" fmla="*/ 77 h 106"/>
              <a:gd name="T30" fmla="*/ 14 w 91"/>
              <a:gd name="T31" fmla="*/ 72 h 106"/>
              <a:gd name="T32" fmla="*/ 0 w 91"/>
              <a:gd name="T33" fmla="*/ 72 h 106"/>
              <a:gd name="T34" fmla="*/ 53 w 91"/>
              <a:gd name="T35" fmla="*/ 96 h 106"/>
              <a:gd name="T36" fmla="*/ 67 w 91"/>
              <a:gd name="T37" fmla="*/ 101 h 106"/>
              <a:gd name="T38" fmla="*/ 67 w 91"/>
              <a:gd name="T39" fmla="*/ 106 h 106"/>
              <a:gd name="T40" fmla="*/ 76 w 91"/>
              <a:gd name="T41" fmla="*/ 106 h 106"/>
              <a:gd name="T42" fmla="*/ 86 w 91"/>
              <a:gd name="T43" fmla="*/ 101 h 106"/>
              <a:gd name="T44" fmla="*/ 91 w 91"/>
              <a:gd name="T45" fmla="*/ 82 h 106"/>
              <a:gd name="T46" fmla="*/ 24 w 91"/>
              <a:gd name="T47" fmla="*/ 53 h 106"/>
              <a:gd name="T48" fmla="*/ 57 w 91"/>
              <a:gd name="T49" fmla="*/ 24 h 106"/>
              <a:gd name="T50" fmla="*/ 57 w 91"/>
              <a:gd name="T51" fmla="*/ 34 h 106"/>
              <a:gd name="T52" fmla="*/ 53 w 91"/>
              <a:gd name="T53" fmla="*/ 39 h 106"/>
              <a:gd name="T54" fmla="*/ 53 w 91"/>
              <a:gd name="T55" fmla="*/ 39 h 106"/>
              <a:gd name="T56" fmla="*/ 53 w 91"/>
              <a:gd name="T57" fmla="*/ 53 h 106"/>
              <a:gd name="T58" fmla="*/ 62 w 91"/>
              <a:gd name="T59" fmla="*/ 48 h 106"/>
              <a:gd name="T60" fmla="*/ 72 w 91"/>
              <a:gd name="T61" fmla="*/ 43 h 106"/>
              <a:gd name="T62" fmla="*/ 76 w 91"/>
              <a:gd name="T63" fmla="*/ 10 h 106"/>
              <a:gd name="T64" fmla="*/ 43 w 91"/>
              <a:gd name="T65" fmla="*/ 10 h 106"/>
              <a:gd name="T66" fmla="*/ 48 w 91"/>
              <a:gd name="T67" fmla="*/ 5 h 106"/>
              <a:gd name="T68" fmla="*/ 48 w 91"/>
              <a:gd name="T69" fmla="*/ 5 h 106"/>
              <a:gd name="T70" fmla="*/ 29 w 91"/>
              <a:gd name="T71" fmla="*/ 0 h 106"/>
              <a:gd name="T72" fmla="*/ 10 w 91"/>
              <a:gd name="T73" fmla="*/ 10 h 106"/>
              <a:gd name="T74" fmla="*/ 10 w 91"/>
              <a:gd name="T75" fmla="*/ 67 h 106"/>
              <a:gd name="T76" fmla="*/ 48 w 91"/>
              <a:gd name="T77" fmla="*/ 43 h 106"/>
              <a:gd name="T78" fmla="*/ 38 w 91"/>
              <a:gd name="T79" fmla="*/ 24 h 106"/>
              <a:gd name="T80" fmla="*/ 29 w 91"/>
              <a:gd name="T81" fmla="*/ 29 h 106"/>
              <a:gd name="T82" fmla="*/ 33 w 91"/>
              <a:gd name="T83" fmla="*/ 48 h 106"/>
              <a:gd name="T84" fmla="*/ 48 w 91"/>
              <a:gd name="T85" fmla="*/ 43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1" h="106">
                <a:moveTo>
                  <a:pt x="10" y="67"/>
                </a:moveTo>
                <a:lnTo>
                  <a:pt x="72" y="67"/>
                </a:lnTo>
                <a:lnTo>
                  <a:pt x="72" y="82"/>
                </a:lnTo>
                <a:lnTo>
                  <a:pt x="72" y="82"/>
                </a:lnTo>
                <a:lnTo>
                  <a:pt x="72" y="91"/>
                </a:lnTo>
                <a:lnTo>
                  <a:pt x="67" y="91"/>
                </a:lnTo>
                <a:lnTo>
                  <a:pt x="67" y="82"/>
                </a:lnTo>
                <a:lnTo>
                  <a:pt x="67" y="82"/>
                </a:lnTo>
                <a:lnTo>
                  <a:pt x="67" y="77"/>
                </a:lnTo>
                <a:lnTo>
                  <a:pt x="67" y="77"/>
                </a:lnTo>
                <a:lnTo>
                  <a:pt x="67" y="72"/>
                </a:lnTo>
                <a:lnTo>
                  <a:pt x="67" y="72"/>
                </a:lnTo>
                <a:lnTo>
                  <a:pt x="57" y="72"/>
                </a:lnTo>
                <a:lnTo>
                  <a:pt x="53" y="72"/>
                </a:lnTo>
                <a:lnTo>
                  <a:pt x="53" y="86"/>
                </a:lnTo>
                <a:lnTo>
                  <a:pt x="38" y="86"/>
                </a:lnTo>
                <a:lnTo>
                  <a:pt x="38" y="77"/>
                </a:lnTo>
                <a:lnTo>
                  <a:pt x="38" y="77"/>
                </a:lnTo>
                <a:lnTo>
                  <a:pt x="38" y="72"/>
                </a:lnTo>
                <a:lnTo>
                  <a:pt x="38" y="72"/>
                </a:lnTo>
                <a:lnTo>
                  <a:pt x="38" y="67"/>
                </a:lnTo>
                <a:lnTo>
                  <a:pt x="38" y="67"/>
                </a:lnTo>
                <a:lnTo>
                  <a:pt x="29" y="67"/>
                </a:lnTo>
                <a:lnTo>
                  <a:pt x="24" y="67"/>
                </a:lnTo>
                <a:lnTo>
                  <a:pt x="24" y="86"/>
                </a:lnTo>
                <a:lnTo>
                  <a:pt x="14" y="86"/>
                </a:lnTo>
                <a:lnTo>
                  <a:pt x="14" y="82"/>
                </a:lnTo>
                <a:lnTo>
                  <a:pt x="14" y="82"/>
                </a:lnTo>
                <a:lnTo>
                  <a:pt x="14" y="77"/>
                </a:lnTo>
                <a:lnTo>
                  <a:pt x="14" y="77"/>
                </a:lnTo>
                <a:lnTo>
                  <a:pt x="14" y="72"/>
                </a:lnTo>
                <a:lnTo>
                  <a:pt x="14" y="72"/>
                </a:lnTo>
                <a:lnTo>
                  <a:pt x="5" y="72"/>
                </a:lnTo>
                <a:lnTo>
                  <a:pt x="0" y="72"/>
                </a:lnTo>
                <a:lnTo>
                  <a:pt x="0" y="101"/>
                </a:lnTo>
                <a:lnTo>
                  <a:pt x="53" y="96"/>
                </a:lnTo>
                <a:lnTo>
                  <a:pt x="53" y="101"/>
                </a:lnTo>
                <a:lnTo>
                  <a:pt x="67" y="101"/>
                </a:lnTo>
                <a:lnTo>
                  <a:pt x="67" y="101"/>
                </a:lnTo>
                <a:lnTo>
                  <a:pt x="67" y="106"/>
                </a:lnTo>
                <a:lnTo>
                  <a:pt x="67" y="106"/>
                </a:lnTo>
                <a:lnTo>
                  <a:pt x="76" y="106"/>
                </a:lnTo>
                <a:lnTo>
                  <a:pt x="86" y="101"/>
                </a:lnTo>
                <a:lnTo>
                  <a:pt x="86" y="101"/>
                </a:lnTo>
                <a:lnTo>
                  <a:pt x="86" y="96"/>
                </a:lnTo>
                <a:lnTo>
                  <a:pt x="91" y="82"/>
                </a:lnTo>
                <a:lnTo>
                  <a:pt x="91" y="53"/>
                </a:lnTo>
                <a:lnTo>
                  <a:pt x="24" y="53"/>
                </a:lnTo>
                <a:lnTo>
                  <a:pt x="24" y="24"/>
                </a:lnTo>
                <a:lnTo>
                  <a:pt x="57" y="24"/>
                </a:lnTo>
                <a:lnTo>
                  <a:pt x="57" y="34"/>
                </a:lnTo>
                <a:lnTo>
                  <a:pt x="57" y="34"/>
                </a:lnTo>
                <a:lnTo>
                  <a:pt x="57" y="39"/>
                </a:lnTo>
                <a:lnTo>
                  <a:pt x="53" y="39"/>
                </a:lnTo>
                <a:lnTo>
                  <a:pt x="53" y="39"/>
                </a:lnTo>
                <a:lnTo>
                  <a:pt x="53" y="39"/>
                </a:lnTo>
                <a:lnTo>
                  <a:pt x="53" y="39"/>
                </a:lnTo>
                <a:lnTo>
                  <a:pt x="53" y="53"/>
                </a:lnTo>
                <a:lnTo>
                  <a:pt x="53" y="53"/>
                </a:lnTo>
                <a:lnTo>
                  <a:pt x="62" y="48"/>
                </a:lnTo>
                <a:lnTo>
                  <a:pt x="72" y="48"/>
                </a:lnTo>
                <a:lnTo>
                  <a:pt x="72" y="43"/>
                </a:lnTo>
                <a:lnTo>
                  <a:pt x="76" y="34"/>
                </a:lnTo>
                <a:lnTo>
                  <a:pt x="76" y="10"/>
                </a:lnTo>
                <a:lnTo>
                  <a:pt x="43" y="10"/>
                </a:lnTo>
                <a:lnTo>
                  <a:pt x="43" y="10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lnTo>
                  <a:pt x="48" y="5"/>
                </a:lnTo>
                <a:lnTo>
                  <a:pt x="29" y="0"/>
                </a:lnTo>
                <a:lnTo>
                  <a:pt x="29" y="0"/>
                </a:lnTo>
                <a:lnTo>
                  <a:pt x="29" y="10"/>
                </a:lnTo>
                <a:lnTo>
                  <a:pt x="10" y="10"/>
                </a:lnTo>
                <a:lnTo>
                  <a:pt x="10" y="67"/>
                </a:lnTo>
                <a:lnTo>
                  <a:pt x="10" y="67"/>
                </a:lnTo>
                <a:close/>
                <a:moveTo>
                  <a:pt x="48" y="43"/>
                </a:moveTo>
                <a:lnTo>
                  <a:pt x="48" y="43"/>
                </a:lnTo>
                <a:lnTo>
                  <a:pt x="38" y="24"/>
                </a:lnTo>
                <a:lnTo>
                  <a:pt x="38" y="24"/>
                </a:lnTo>
                <a:lnTo>
                  <a:pt x="29" y="29"/>
                </a:lnTo>
                <a:lnTo>
                  <a:pt x="29" y="29"/>
                </a:lnTo>
                <a:lnTo>
                  <a:pt x="33" y="48"/>
                </a:lnTo>
                <a:lnTo>
                  <a:pt x="33" y="48"/>
                </a:lnTo>
                <a:lnTo>
                  <a:pt x="48" y="43"/>
                </a:lnTo>
                <a:lnTo>
                  <a:pt x="48" y="43"/>
                </a:lnTo>
                <a:lnTo>
                  <a:pt x="48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9290051" y="3770312"/>
            <a:ext cx="144463" cy="144463"/>
          </a:xfrm>
          <a:custGeom>
            <a:avLst/>
            <a:gdLst>
              <a:gd name="T0" fmla="*/ 5 w 91"/>
              <a:gd name="T1" fmla="*/ 72 h 91"/>
              <a:gd name="T2" fmla="*/ 5 w 91"/>
              <a:gd name="T3" fmla="*/ 72 h 91"/>
              <a:gd name="T4" fmla="*/ 5 w 91"/>
              <a:gd name="T5" fmla="*/ 82 h 91"/>
              <a:gd name="T6" fmla="*/ 10 w 91"/>
              <a:gd name="T7" fmla="*/ 86 h 91"/>
              <a:gd name="T8" fmla="*/ 19 w 91"/>
              <a:gd name="T9" fmla="*/ 86 h 91"/>
              <a:gd name="T10" fmla="*/ 33 w 91"/>
              <a:gd name="T11" fmla="*/ 91 h 91"/>
              <a:gd name="T12" fmla="*/ 67 w 91"/>
              <a:gd name="T13" fmla="*/ 91 h 91"/>
              <a:gd name="T14" fmla="*/ 67 w 91"/>
              <a:gd name="T15" fmla="*/ 91 h 91"/>
              <a:gd name="T16" fmla="*/ 76 w 91"/>
              <a:gd name="T17" fmla="*/ 86 h 91"/>
              <a:gd name="T18" fmla="*/ 86 w 91"/>
              <a:gd name="T19" fmla="*/ 82 h 91"/>
              <a:gd name="T20" fmla="*/ 86 w 91"/>
              <a:gd name="T21" fmla="*/ 82 h 91"/>
              <a:gd name="T22" fmla="*/ 86 w 91"/>
              <a:gd name="T23" fmla="*/ 77 h 91"/>
              <a:gd name="T24" fmla="*/ 91 w 91"/>
              <a:gd name="T25" fmla="*/ 63 h 91"/>
              <a:gd name="T26" fmla="*/ 91 w 91"/>
              <a:gd name="T27" fmla="*/ 63 h 91"/>
              <a:gd name="T28" fmla="*/ 76 w 91"/>
              <a:gd name="T29" fmla="*/ 58 h 91"/>
              <a:gd name="T30" fmla="*/ 76 w 91"/>
              <a:gd name="T31" fmla="*/ 58 h 91"/>
              <a:gd name="T32" fmla="*/ 72 w 91"/>
              <a:gd name="T33" fmla="*/ 72 h 91"/>
              <a:gd name="T34" fmla="*/ 67 w 91"/>
              <a:gd name="T35" fmla="*/ 77 h 91"/>
              <a:gd name="T36" fmla="*/ 62 w 91"/>
              <a:gd name="T37" fmla="*/ 77 h 91"/>
              <a:gd name="T38" fmla="*/ 29 w 91"/>
              <a:gd name="T39" fmla="*/ 77 h 91"/>
              <a:gd name="T40" fmla="*/ 29 w 91"/>
              <a:gd name="T41" fmla="*/ 77 h 91"/>
              <a:gd name="T42" fmla="*/ 19 w 91"/>
              <a:gd name="T43" fmla="*/ 72 h 91"/>
              <a:gd name="T44" fmla="*/ 19 w 91"/>
              <a:gd name="T45" fmla="*/ 72 h 91"/>
              <a:gd name="T46" fmla="*/ 24 w 91"/>
              <a:gd name="T47" fmla="*/ 63 h 91"/>
              <a:gd name="T48" fmla="*/ 24 w 91"/>
              <a:gd name="T49" fmla="*/ 63 h 91"/>
              <a:gd name="T50" fmla="*/ 76 w 91"/>
              <a:gd name="T51" fmla="*/ 0 h 91"/>
              <a:gd name="T52" fmla="*/ 0 w 91"/>
              <a:gd name="T53" fmla="*/ 0 h 91"/>
              <a:gd name="T54" fmla="*/ 0 w 91"/>
              <a:gd name="T55" fmla="*/ 15 h 91"/>
              <a:gd name="T56" fmla="*/ 43 w 91"/>
              <a:gd name="T57" fmla="*/ 15 h 91"/>
              <a:gd name="T58" fmla="*/ 43 w 91"/>
              <a:gd name="T59" fmla="*/ 15 h 91"/>
              <a:gd name="T60" fmla="*/ 10 w 91"/>
              <a:gd name="T61" fmla="*/ 53 h 91"/>
              <a:gd name="T62" fmla="*/ 5 w 91"/>
              <a:gd name="T63" fmla="*/ 72 h 91"/>
              <a:gd name="T64" fmla="*/ 5 w 91"/>
              <a:gd name="T65" fmla="*/ 72 h 91"/>
              <a:gd name="T66" fmla="*/ 5 w 91"/>
              <a:gd name="T67" fmla="*/ 7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1" h="91">
                <a:moveTo>
                  <a:pt x="5" y="72"/>
                </a:moveTo>
                <a:lnTo>
                  <a:pt x="5" y="72"/>
                </a:lnTo>
                <a:lnTo>
                  <a:pt x="5" y="82"/>
                </a:lnTo>
                <a:lnTo>
                  <a:pt x="10" y="86"/>
                </a:lnTo>
                <a:lnTo>
                  <a:pt x="19" y="86"/>
                </a:lnTo>
                <a:lnTo>
                  <a:pt x="33" y="91"/>
                </a:lnTo>
                <a:lnTo>
                  <a:pt x="67" y="91"/>
                </a:lnTo>
                <a:lnTo>
                  <a:pt x="67" y="91"/>
                </a:lnTo>
                <a:lnTo>
                  <a:pt x="76" y="86"/>
                </a:lnTo>
                <a:lnTo>
                  <a:pt x="86" y="82"/>
                </a:lnTo>
                <a:lnTo>
                  <a:pt x="86" y="82"/>
                </a:lnTo>
                <a:lnTo>
                  <a:pt x="86" y="77"/>
                </a:lnTo>
                <a:lnTo>
                  <a:pt x="91" y="63"/>
                </a:lnTo>
                <a:lnTo>
                  <a:pt x="91" y="63"/>
                </a:lnTo>
                <a:lnTo>
                  <a:pt x="76" y="58"/>
                </a:lnTo>
                <a:lnTo>
                  <a:pt x="76" y="58"/>
                </a:lnTo>
                <a:lnTo>
                  <a:pt x="72" y="72"/>
                </a:lnTo>
                <a:lnTo>
                  <a:pt x="67" y="77"/>
                </a:lnTo>
                <a:lnTo>
                  <a:pt x="62" y="77"/>
                </a:lnTo>
                <a:lnTo>
                  <a:pt x="29" y="77"/>
                </a:lnTo>
                <a:lnTo>
                  <a:pt x="29" y="77"/>
                </a:lnTo>
                <a:lnTo>
                  <a:pt x="19" y="72"/>
                </a:lnTo>
                <a:lnTo>
                  <a:pt x="19" y="72"/>
                </a:lnTo>
                <a:lnTo>
                  <a:pt x="24" y="63"/>
                </a:lnTo>
                <a:lnTo>
                  <a:pt x="24" y="63"/>
                </a:lnTo>
                <a:lnTo>
                  <a:pt x="76" y="0"/>
                </a:lnTo>
                <a:lnTo>
                  <a:pt x="0" y="0"/>
                </a:lnTo>
                <a:lnTo>
                  <a:pt x="0" y="15"/>
                </a:lnTo>
                <a:lnTo>
                  <a:pt x="43" y="15"/>
                </a:lnTo>
                <a:lnTo>
                  <a:pt x="43" y="15"/>
                </a:lnTo>
                <a:lnTo>
                  <a:pt x="10" y="53"/>
                </a:lnTo>
                <a:lnTo>
                  <a:pt x="5" y="72"/>
                </a:lnTo>
                <a:lnTo>
                  <a:pt x="5" y="72"/>
                </a:lnTo>
                <a:lnTo>
                  <a:pt x="5" y="7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 noEditPoints="1"/>
          </p:cNvSpPr>
          <p:nvPr/>
        </p:nvSpPr>
        <p:spPr bwMode="auto">
          <a:xfrm>
            <a:off x="9752013" y="3748087"/>
            <a:ext cx="168275" cy="166688"/>
          </a:xfrm>
          <a:custGeom>
            <a:avLst/>
            <a:gdLst>
              <a:gd name="T0" fmla="*/ 39 w 106"/>
              <a:gd name="T1" fmla="*/ 10 h 105"/>
              <a:gd name="T2" fmla="*/ 39 w 106"/>
              <a:gd name="T3" fmla="*/ 10 h 105"/>
              <a:gd name="T4" fmla="*/ 39 w 106"/>
              <a:gd name="T5" fmla="*/ 10 h 105"/>
              <a:gd name="T6" fmla="*/ 39 w 106"/>
              <a:gd name="T7" fmla="*/ 10 h 105"/>
              <a:gd name="T8" fmla="*/ 24 w 106"/>
              <a:gd name="T9" fmla="*/ 0 h 105"/>
              <a:gd name="T10" fmla="*/ 24 w 106"/>
              <a:gd name="T11" fmla="*/ 0 h 105"/>
              <a:gd name="T12" fmla="*/ 15 w 106"/>
              <a:gd name="T13" fmla="*/ 34 h 105"/>
              <a:gd name="T14" fmla="*/ 0 w 106"/>
              <a:gd name="T15" fmla="*/ 57 h 105"/>
              <a:gd name="T16" fmla="*/ 0 w 106"/>
              <a:gd name="T17" fmla="*/ 57 h 105"/>
              <a:gd name="T18" fmla="*/ 10 w 106"/>
              <a:gd name="T19" fmla="*/ 67 h 105"/>
              <a:gd name="T20" fmla="*/ 10 w 106"/>
              <a:gd name="T21" fmla="*/ 67 h 105"/>
              <a:gd name="T22" fmla="*/ 20 w 106"/>
              <a:gd name="T23" fmla="*/ 53 h 105"/>
              <a:gd name="T24" fmla="*/ 20 w 106"/>
              <a:gd name="T25" fmla="*/ 105 h 105"/>
              <a:gd name="T26" fmla="*/ 34 w 106"/>
              <a:gd name="T27" fmla="*/ 105 h 105"/>
              <a:gd name="T28" fmla="*/ 34 w 106"/>
              <a:gd name="T29" fmla="*/ 29 h 105"/>
              <a:gd name="T30" fmla="*/ 34 w 106"/>
              <a:gd name="T31" fmla="*/ 29 h 105"/>
              <a:gd name="T32" fmla="*/ 39 w 106"/>
              <a:gd name="T33" fmla="*/ 10 h 105"/>
              <a:gd name="T34" fmla="*/ 39 w 106"/>
              <a:gd name="T35" fmla="*/ 10 h 105"/>
              <a:gd name="T36" fmla="*/ 39 w 106"/>
              <a:gd name="T37" fmla="*/ 10 h 105"/>
              <a:gd name="T38" fmla="*/ 63 w 106"/>
              <a:gd name="T39" fmla="*/ 38 h 105"/>
              <a:gd name="T40" fmla="*/ 63 w 106"/>
              <a:gd name="T41" fmla="*/ 48 h 105"/>
              <a:gd name="T42" fmla="*/ 34 w 106"/>
              <a:gd name="T43" fmla="*/ 48 h 105"/>
              <a:gd name="T44" fmla="*/ 34 w 106"/>
              <a:gd name="T45" fmla="*/ 62 h 105"/>
              <a:gd name="T46" fmla="*/ 63 w 106"/>
              <a:gd name="T47" fmla="*/ 62 h 105"/>
              <a:gd name="T48" fmla="*/ 63 w 106"/>
              <a:gd name="T49" fmla="*/ 86 h 105"/>
              <a:gd name="T50" fmla="*/ 63 w 106"/>
              <a:gd name="T51" fmla="*/ 86 h 105"/>
              <a:gd name="T52" fmla="*/ 63 w 106"/>
              <a:gd name="T53" fmla="*/ 91 h 105"/>
              <a:gd name="T54" fmla="*/ 48 w 106"/>
              <a:gd name="T55" fmla="*/ 91 h 105"/>
              <a:gd name="T56" fmla="*/ 48 w 106"/>
              <a:gd name="T57" fmla="*/ 91 h 105"/>
              <a:gd name="T58" fmla="*/ 53 w 106"/>
              <a:gd name="T59" fmla="*/ 105 h 105"/>
              <a:gd name="T60" fmla="*/ 53 w 106"/>
              <a:gd name="T61" fmla="*/ 105 h 105"/>
              <a:gd name="T62" fmla="*/ 72 w 106"/>
              <a:gd name="T63" fmla="*/ 105 h 105"/>
              <a:gd name="T64" fmla="*/ 77 w 106"/>
              <a:gd name="T65" fmla="*/ 100 h 105"/>
              <a:gd name="T66" fmla="*/ 82 w 106"/>
              <a:gd name="T67" fmla="*/ 96 h 105"/>
              <a:gd name="T68" fmla="*/ 82 w 106"/>
              <a:gd name="T69" fmla="*/ 62 h 105"/>
              <a:gd name="T70" fmla="*/ 106 w 106"/>
              <a:gd name="T71" fmla="*/ 62 h 105"/>
              <a:gd name="T72" fmla="*/ 106 w 106"/>
              <a:gd name="T73" fmla="*/ 48 h 105"/>
              <a:gd name="T74" fmla="*/ 77 w 106"/>
              <a:gd name="T75" fmla="*/ 48 h 105"/>
              <a:gd name="T76" fmla="*/ 77 w 106"/>
              <a:gd name="T77" fmla="*/ 43 h 105"/>
              <a:gd name="T78" fmla="*/ 77 w 106"/>
              <a:gd name="T79" fmla="*/ 43 h 105"/>
              <a:gd name="T80" fmla="*/ 101 w 106"/>
              <a:gd name="T81" fmla="*/ 10 h 105"/>
              <a:gd name="T82" fmla="*/ 43 w 106"/>
              <a:gd name="T83" fmla="*/ 10 h 105"/>
              <a:gd name="T84" fmla="*/ 43 w 106"/>
              <a:gd name="T85" fmla="*/ 24 h 105"/>
              <a:gd name="T86" fmla="*/ 77 w 106"/>
              <a:gd name="T87" fmla="*/ 24 h 105"/>
              <a:gd name="T88" fmla="*/ 77 w 106"/>
              <a:gd name="T89" fmla="*/ 24 h 105"/>
              <a:gd name="T90" fmla="*/ 63 w 106"/>
              <a:gd name="T91" fmla="*/ 38 h 105"/>
              <a:gd name="T92" fmla="*/ 63 w 106"/>
              <a:gd name="T93" fmla="*/ 38 h 105"/>
              <a:gd name="T94" fmla="*/ 63 w 106"/>
              <a:gd name="T95" fmla="*/ 38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6" h="105">
                <a:moveTo>
                  <a:pt x="39" y="10"/>
                </a:moveTo>
                <a:lnTo>
                  <a:pt x="39" y="10"/>
                </a:lnTo>
                <a:lnTo>
                  <a:pt x="39" y="10"/>
                </a:lnTo>
                <a:lnTo>
                  <a:pt x="39" y="10"/>
                </a:lnTo>
                <a:lnTo>
                  <a:pt x="24" y="0"/>
                </a:lnTo>
                <a:lnTo>
                  <a:pt x="24" y="0"/>
                </a:lnTo>
                <a:lnTo>
                  <a:pt x="15" y="34"/>
                </a:lnTo>
                <a:lnTo>
                  <a:pt x="0" y="57"/>
                </a:lnTo>
                <a:lnTo>
                  <a:pt x="0" y="57"/>
                </a:lnTo>
                <a:lnTo>
                  <a:pt x="10" y="67"/>
                </a:lnTo>
                <a:lnTo>
                  <a:pt x="10" y="67"/>
                </a:lnTo>
                <a:lnTo>
                  <a:pt x="20" y="53"/>
                </a:lnTo>
                <a:lnTo>
                  <a:pt x="20" y="105"/>
                </a:lnTo>
                <a:lnTo>
                  <a:pt x="34" y="105"/>
                </a:lnTo>
                <a:lnTo>
                  <a:pt x="34" y="29"/>
                </a:lnTo>
                <a:lnTo>
                  <a:pt x="34" y="29"/>
                </a:lnTo>
                <a:lnTo>
                  <a:pt x="39" y="10"/>
                </a:lnTo>
                <a:lnTo>
                  <a:pt x="39" y="10"/>
                </a:lnTo>
                <a:lnTo>
                  <a:pt x="39" y="10"/>
                </a:lnTo>
                <a:close/>
                <a:moveTo>
                  <a:pt x="63" y="38"/>
                </a:moveTo>
                <a:lnTo>
                  <a:pt x="63" y="48"/>
                </a:lnTo>
                <a:lnTo>
                  <a:pt x="34" y="48"/>
                </a:lnTo>
                <a:lnTo>
                  <a:pt x="34" y="62"/>
                </a:lnTo>
                <a:lnTo>
                  <a:pt x="63" y="62"/>
                </a:lnTo>
                <a:lnTo>
                  <a:pt x="63" y="86"/>
                </a:lnTo>
                <a:lnTo>
                  <a:pt x="63" y="86"/>
                </a:lnTo>
                <a:lnTo>
                  <a:pt x="63" y="91"/>
                </a:lnTo>
                <a:lnTo>
                  <a:pt x="48" y="91"/>
                </a:lnTo>
                <a:lnTo>
                  <a:pt x="48" y="91"/>
                </a:lnTo>
                <a:lnTo>
                  <a:pt x="53" y="105"/>
                </a:lnTo>
                <a:lnTo>
                  <a:pt x="53" y="105"/>
                </a:lnTo>
                <a:lnTo>
                  <a:pt x="72" y="105"/>
                </a:lnTo>
                <a:lnTo>
                  <a:pt x="77" y="100"/>
                </a:lnTo>
                <a:lnTo>
                  <a:pt x="82" y="96"/>
                </a:lnTo>
                <a:lnTo>
                  <a:pt x="82" y="62"/>
                </a:lnTo>
                <a:lnTo>
                  <a:pt x="106" y="62"/>
                </a:lnTo>
                <a:lnTo>
                  <a:pt x="106" y="48"/>
                </a:lnTo>
                <a:lnTo>
                  <a:pt x="77" y="48"/>
                </a:lnTo>
                <a:lnTo>
                  <a:pt x="77" y="43"/>
                </a:lnTo>
                <a:lnTo>
                  <a:pt x="77" y="43"/>
                </a:lnTo>
                <a:lnTo>
                  <a:pt x="101" y="10"/>
                </a:lnTo>
                <a:lnTo>
                  <a:pt x="43" y="10"/>
                </a:lnTo>
                <a:lnTo>
                  <a:pt x="43" y="24"/>
                </a:lnTo>
                <a:lnTo>
                  <a:pt x="77" y="24"/>
                </a:lnTo>
                <a:lnTo>
                  <a:pt x="77" y="24"/>
                </a:lnTo>
                <a:lnTo>
                  <a:pt x="63" y="38"/>
                </a:lnTo>
                <a:lnTo>
                  <a:pt x="63" y="38"/>
                </a:lnTo>
                <a:lnTo>
                  <a:pt x="63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10207626" y="3748087"/>
            <a:ext cx="136525" cy="174625"/>
          </a:xfrm>
          <a:custGeom>
            <a:avLst/>
            <a:gdLst>
              <a:gd name="T0" fmla="*/ 72 w 86"/>
              <a:gd name="T1" fmla="*/ 67 h 110"/>
              <a:gd name="T2" fmla="*/ 72 w 86"/>
              <a:gd name="T3" fmla="*/ 86 h 110"/>
              <a:gd name="T4" fmla="*/ 62 w 86"/>
              <a:gd name="T5" fmla="*/ 96 h 110"/>
              <a:gd name="T6" fmla="*/ 62 w 86"/>
              <a:gd name="T7" fmla="*/ 81 h 110"/>
              <a:gd name="T8" fmla="*/ 62 w 86"/>
              <a:gd name="T9" fmla="*/ 77 h 110"/>
              <a:gd name="T10" fmla="*/ 62 w 86"/>
              <a:gd name="T11" fmla="*/ 77 h 110"/>
              <a:gd name="T12" fmla="*/ 48 w 86"/>
              <a:gd name="T13" fmla="*/ 72 h 110"/>
              <a:gd name="T14" fmla="*/ 38 w 86"/>
              <a:gd name="T15" fmla="*/ 86 h 110"/>
              <a:gd name="T16" fmla="*/ 38 w 86"/>
              <a:gd name="T17" fmla="*/ 77 h 110"/>
              <a:gd name="T18" fmla="*/ 38 w 86"/>
              <a:gd name="T19" fmla="*/ 72 h 110"/>
              <a:gd name="T20" fmla="*/ 38 w 86"/>
              <a:gd name="T21" fmla="*/ 72 h 110"/>
              <a:gd name="T22" fmla="*/ 24 w 86"/>
              <a:gd name="T23" fmla="*/ 72 h 110"/>
              <a:gd name="T24" fmla="*/ 10 w 86"/>
              <a:gd name="T25" fmla="*/ 91 h 110"/>
              <a:gd name="T26" fmla="*/ 10 w 86"/>
              <a:gd name="T27" fmla="*/ 81 h 110"/>
              <a:gd name="T28" fmla="*/ 10 w 86"/>
              <a:gd name="T29" fmla="*/ 77 h 110"/>
              <a:gd name="T30" fmla="*/ 10 w 86"/>
              <a:gd name="T31" fmla="*/ 77 h 110"/>
              <a:gd name="T32" fmla="*/ 0 w 86"/>
              <a:gd name="T33" fmla="*/ 72 h 110"/>
              <a:gd name="T34" fmla="*/ 48 w 86"/>
              <a:gd name="T35" fmla="*/ 96 h 110"/>
              <a:gd name="T36" fmla="*/ 62 w 86"/>
              <a:gd name="T37" fmla="*/ 100 h 110"/>
              <a:gd name="T38" fmla="*/ 67 w 86"/>
              <a:gd name="T39" fmla="*/ 110 h 110"/>
              <a:gd name="T40" fmla="*/ 77 w 86"/>
              <a:gd name="T41" fmla="*/ 105 h 110"/>
              <a:gd name="T42" fmla="*/ 81 w 86"/>
              <a:gd name="T43" fmla="*/ 105 h 110"/>
              <a:gd name="T44" fmla="*/ 86 w 86"/>
              <a:gd name="T45" fmla="*/ 81 h 110"/>
              <a:gd name="T46" fmla="*/ 19 w 86"/>
              <a:gd name="T47" fmla="*/ 53 h 110"/>
              <a:gd name="T48" fmla="*/ 58 w 86"/>
              <a:gd name="T49" fmla="*/ 24 h 110"/>
              <a:gd name="T50" fmla="*/ 58 w 86"/>
              <a:gd name="T51" fmla="*/ 34 h 110"/>
              <a:gd name="T52" fmla="*/ 48 w 86"/>
              <a:gd name="T53" fmla="*/ 38 h 110"/>
              <a:gd name="T54" fmla="*/ 48 w 86"/>
              <a:gd name="T55" fmla="*/ 43 h 110"/>
              <a:gd name="T56" fmla="*/ 53 w 86"/>
              <a:gd name="T57" fmla="*/ 53 h 110"/>
              <a:gd name="T58" fmla="*/ 62 w 86"/>
              <a:gd name="T59" fmla="*/ 53 h 110"/>
              <a:gd name="T60" fmla="*/ 72 w 86"/>
              <a:gd name="T61" fmla="*/ 43 h 110"/>
              <a:gd name="T62" fmla="*/ 72 w 86"/>
              <a:gd name="T63" fmla="*/ 14 h 110"/>
              <a:gd name="T64" fmla="*/ 43 w 86"/>
              <a:gd name="T65" fmla="*/ 14 h 110"/>
              <a:gd name="T66" fmla="*/ 43 w 86"/>
              <a:gd name="T67" fmla="*/ 10 h 110"/>
              <a:gd name="T68" fmla="*/ 48 w 86"/>
              <a:gd name="T69" fmla="*/ 5 h 110"/>
              <a:gd name="T70" fmla="*/ 29 w 86"/>
              <a:gd name="T71" fmla="*/ 0 h 110"/>
              <a:gd name="T72" fmla="*/ 5 w 86"/>
              <a:gd name="T73" fmla="*/ 14 h 110"/>
              <a:gd name="T74" fmla="*/ 5 w 86"/>
              <a:gd name="T75" fmla="*/ 67 h 110"/>
              <a:gd name="T76" fmla="*/ 48 w 86"/>
              <a:gd name="T77" fmla="*/ 43 h 110"/>
              <a:gd name="T78" fmla="*/ 38 w 86"/>
              <a:gd name="T79" fmla="*/ 29 h 110"/>
              <a:gd name="T80" fmla="*/ 24 w 86"/>
              <a:gd name="T81" fmla="*/ 34 h 110"/>
              <a:gd name="T82" fmla="*/ 34 w 86"/>
              <a:gd name="T83" fmla="*/ 48 h 110"/>
              <a:gd name="T84" fmla="*/ 48 w 86"/>
              <a:gd name="T85" fmla="*/ 43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6" h="110">
                <a:moveTo>
                  <a:pt x="5" y="67"/>
                </a:moveTo>
                <a:lnTo>
                  <a:pt x="72" y="67"/>
                </a:lnTo>
                <a:lnTo>
                  <a:pt x="72" y="86"/>
                </a:lnTo>
                <a:lnTo>
                  <a:pt x="72" y="86"/>
                </a:lnTo>
                <a:lnTo>
                  <a:pt x="72" y="91"/>
                </a:lnTo>
                <a:lnTo>
                  <a:pt x="62" y="96"/>
                </a:lnTo>
                <a:lnTo>
                  <a:pt x="62" y="81"/>
                </a:lnTo>
                <a:lnTo>
                  <a:pt x="62" y="81"/>
                </a:lnTo>
                <a:lnTo>
                  <a:pt x="62" y="77"/>
                </a:lnTo>
                <a:lnTo>
                  <a:pt x="62" y="77"/>
                </a:lnTo>
                <a:lnTo>
                  <a:pt x="62" y="77"/>
                </a:lnTo>
                <a:lnTo>
                  <a:pt x="62" y="77"/>
                </a:lnTo>
                <a:lnTo>
                  <a:pt x="58" y="72"/>
                </a:lnTo>
                <a:lnTo>
                  <a:pt x="48" y="72"/>
                </a:lnTo>
                <a:lnTo>
                  <a:pt x="48" y="86"/>
                </a:lnTo>
                <a:lnTo>
                  <a:pt x="38" y="86"/>
                </a:lnTo>
                <a:lnTo>
                  <a:pt x="38" y="77"/>
                </a:lnTo>
                <a:lnTo>
                  <a:pt x="38" y="77"/>
                </a:lnTo>
                <a:lnTo>
                  <a:pt x="38" y="72"/>
                </a:lnTo>
                <a:lnTo>
                  <a:pt x="38" y="72"/>
                </a:lnTo>
                <a:lnTo>
                  <a:pt x="38" y="72"/>
                </a:lnTo>
                <a:lnTo>
                  <a:pt x="38" y="72"/>
                </a:lnTo>
                <a:lnTo>
                  <a:pt x="29" y="72"/>
                </a:lnTo>
                <a:lnTo>
                  <a:pt x="24" y="72"/>
                </a:lnTo>
                <a:lnTo>
                  <a:pt x="24" y="91"/>
                </a:lnTo>
                <a:lnTo>
                  <a:pt x="10" y="91"/>
                </a:lnTo>
                <a:lnTo>
                  <a:pt x="10" y="81"/>
                </a:lnTo>
                <a:lnTo>
                  <a:pt x="10" y="81"/>
                </a:lnTo>
                <a:lnTo>
                  <a:pt x="10" y="77"/>
                </a:lnTo>
                <a:lnTo>
                  <a:pt x="10" y="77"/>
                </a:lnTo>
                <a:lnTo>
                  <a:pt x="10" y="77"/>
                </a:lnTo>
                <a:lnTo>
                  <a:pt x="10" y="77"/>
                </a:lnTo>
                <a:lnTo>
                  <a:pt x="0" y="72"/>
                </a:lnTo>
                <a:lnTo>
                  <a:pt x="0" y="72"/>
                </a:lnTo>
                <a:lnTo>
                  <a:pt x="0" y="100"/>
                </a:lnTo>
                <a:lnTo>
                  <a:pt x="48" y="96"/>
                </a:lnTo>
                <a:lnTo>
                  <a:pt x="48" y="100"/>
                </a:lnTo>
                <a:lnTo>
                  <a:pt x="62" y="100"/>
                </a:lnTo>
                <a:lnTo>
                  <a:pt x="62" y="100"/>
                </a:lnTo>
                <a:lnTo>
                  <a:pt x="67" y="110"/>
                </a:lnTo>
                <a:lnTo>
                  <a:pt x="67" y="110"/>
                </a:lnTo>
                <a:lnTo>
                  <a:pt x="77" y="105"/>
                </a:lnTo>
                <a:lnTo>
                  <a:pt x="81" y="105"/>
                </a:lnTo>
                <a:lnTo>
                  <a:pt x="81" y="105"/>
                </a:lnTo>
                <a:lnTo>
                  <a:pt x="86" y="96"/>
                </a:lnTo>
                <a:lnTo>
                  <a:pt x="86" y="81"/>
                </a:lnTo>
                <a:lnTo>
                  <a:pt x="86" y="53"/>
                </a:lnTo>
                <a:lnTo>
                  <a:pt x="19" y="53"/>
                </a:lnTo>
                <a:lnTo>
                  <a:pt x="19" y="24"/>
                </a:lnTo>
                <a:lnTo>
                  <a:pt x="58" y="24"/>
                </a:lnTo>
                <a:lnTo>
                  <a:pt x="58" y="34"/>
                </a:lnTo>
                <a:lnTo>
                  <a:pt x="58" y="34"/>
                </a:lnTo>
                <a:lnTo>
                  <a:pt x="58" y="38"/>
                </a:lnTo>
                <a:lnTo>
                  <a:pt x="48" y="38"/>
                </a:lnTo>
                <a:lnTo>
                  <a:pt x="48" y="38"/>
                </a:lnTo>
                <a:lnTo>
                  <a:pt x="48" y="43"/>
                </a:lnTo>
                <a:lnTo>
                  <a:pt x="48" y="43"/>
                </a:lnTo>
                <a:lnTo>
                  <a:pt x="53" y="53"/>
                </a:lnTo>
                <a:lnTo>
                  <a:pt x="53" y="53"/>
                </a:lnTo>
                <a:lnTo>
                  <a:pt x="62" y="53"/>
                </a:lnTo>
                <a:lnTo>
                  <a:pt x="67" y="48"/>
                </a:lnTo>
                <a:lnTo>
                  <a:pt x="72" y="43"/>
                </a:lnTo>
                <a:lnTo>
                  <a:pt x="72" y="34"/>
                </a:lnTo>
                <a:lnTo>
                  <a:pt x="72" y="14"/>
                </a:lnTo>
                <a:lnTo>
                  <a:pt x="43" y="14"/>
                </a:lnTo>
                <a:lnTo>
                  <a:pt x="43" y="14"/>
                </a:lnTo>
                <a:lnTo>
                  <a:pt x="43" y="10"/>
                </a:lnTo>
                <a:lnTo>
                  <a:pt x="43" y="10"/>
                </a:lnTo>
                <a:lnTo>
                  <a:pt x="48" y="5"/>
                </a:lnTo>
                <a:lnTo>
                  <a:pt x="48" y="5"/>
                </a:lnTo>
                <a:lnTo>
                  <a:pt x="29" y="0"/>
                </a:lnTo>
                <a:lnTo>
                  <a:pt x="29" y="0"/>
                </a:lnTo>
                <a:lnTo>
                  <a:pt x="24" y="14"/>
                </a:lnTo>
                <a:lnTo>
                  <a:pt x="5" y="14"/>
                </a:lnTo>
                <a:lnTo>
                  <a:pt x="5" y="67"/>
                </a:lnTo>
                <a:lnTo>
                  <a:pt x="5" y="67"/>
                </a:lnTo>
                <a:close/>
                <a:moveTo>
                  <a:pt x="48" y="43"/>
                </a:moveTo>
                <a:lnTo>
                  <a:pt x="48" y="43"/>
                </a:lnTo>
                <a:lnTo>
                  <a:pt x="38" y="29"/>
                </a:lnTo>
                <a:lnTo>
                  <a:pt x="38" y="29"/>
                </a:lnTo>
                <a:lnTo>
                  <a:pt x="24" y="34"/>
                </a:lnTo>
                <a:lnTo>
                  <a:pt x="24" y="34"/>
                </a:lnTo>
                <a:lnTo>
                  <a:pt x="34" y="48"/>
                </a:lnTo>
                <a:lnTo>
                  <a:pt x="34" y="48"/>
                </a:lnTo>
                <a:lnTo>
                  <a:pt x="48" y="43"/>
                </a:lnTo>
                <a:lnTo>
                  <a:pt x="48" y="43"/>
                </a:lnTo>
                <a:lnTo>
                  <a:pt x="48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 noEditPoints="1"/>
          </p:cNvSpPr>
          <p:nvPr/>
        </p:nvSpPr>
        <p:spPr bwMode="auto">
          <a:xfrm>
            <a:off x="8615363" y="1927225"/>
            <a:ext cx="166688" cy="166688"/>
          </a:xfrm>
          <a:custGeom>
            <a:avLst/>
            <a:gdLst>
              <a:gd name="T0" fmla="*/ 43 w 105"/>
              <a:gd name="T1" fmla="*/ 62 h 105"/>
              <a:gd name="T2" fmla="*/ 52 w 105"/>
              <a:gd name="T3" fmla="*/ 67 h 105"/>
              <a:gd name="T4" fmla="*/ 71 w 105"/>
              <a:gd name="T5" fmla="*/ 62 h 105"/>
              <a:gd name="T6" fmla="*/ 76 w 105"/>
              <a:gd name="T7" fmla="*/ 67 h 105"/>
              <a:gd name="T8" fmla="*/ 100 w 105"/>
              <a:gd name="T9" fmla="*/ 72 h 105"/>
              <a:gd name="T10" fmla="*/ 71 w 105"/>
              <a:gd name="T11" fmla="*/ 10 h 105"/>
              <a:gd name="T12" fmla="*/ 71 w 105"/>
              <a:gd name="T13" fmla="*/ 5 h 105"/>
              <a:gd name="T14" fmla="*/ 67 w 105"/>
              <a:gd name="T15" fmla="*/ 0 h 105"/>
              <a:gd name="T16" fmla="*/ 52 w 105"/>
              <a:gd name="T17" fmla="*/ 10 h 105"/>
              <a:gd name="T18" fmla="*/ 33 w 105"/>
              <a:gd name="T19" fmla="*/ 72 h 105"/>
              <a:gd name="T20" fmla="*/ 14 w 105"/>
              <a:gd name="T21" fmla="*/ 5 h 105"/>
              <a:gd name="T22" fmla="*/ 5 w 105"/>
              <a:gd name="T23" fmla="*/ 15 h 105"/>
              <a:gd name="T24" fmla="*/ 28 w 105"/>
              <a:gd name="T25" fmla="*/ 19 h 105"/>
              <a:gd name="T26" fmla="*/ 52 w 105"/>
              <a:gd name="T27" fmla="*/ 24 h 105"/>
              <a:gd name="T28" fmla="*/ 43 w 105"/>
              <a:gd name="T29" fmla="*/ 29 h 105"/>
              <a:gd name="T30" fmla="*/ 86 w 105"/>
              <a:gd name="T31" fmla="*/ 38 h 105"/>
              <a:gd name="T32" fmla="*/ 71 w 105"/>
              <a:gd name="T33" fmla="*/ 29 h 105"/>
              <a:gd name="T34" fmla="*/ 71 w 105"/>
              <a:gd name="T35" fmla="*/ 24 h 105"/>
              <a:gd name="T36" fmla="*/ 57 w 105"/>
              <a:gd name="T37" fmla="*/ 29 h 105"/>
              <a:gd name="T38" fmla="*/ 52 w 105"/>
              <a:gd name="T39" fmla="*/ 24 h 105"/>
              <a:gd name="T40" fmla="*/ 9 w 105"/>
              <a:gd name="T41" fmla="*/ 29 h 105"/>
              <a:gd name="T42" fmla="*/ 9 w 105"/>
              <a:gd name="T43" fmla="*/ 29 h 105"/>
              <a:gd name="T44" fmla="*/ 14 w 105"/>
              <a:gd name="T45" fmla="*/ 53 h 105"/>
              <a:gd name="T46" fmla="*/ 14 w 105"/>
              <a:gd name="T47" fmla="*/ 53 h 105"/>
              <a:gd name="T48" fmla="*/ 9 w 105"/>
              <a:gd name="T49" fmla="*/ 29 h 105"/>
              <a:gd name="T50" fmla="*/ 43 w 105"/>
              <a:gd name="T51" fmla="*/ 38 h 105"/>
              <a:gd name="T52" fmla="*/ 43 w 105"/>
              <a:gd name="T53" fmla="*/ 38 h 105"/>
              <a:gd name="T54" fmla="*/ 52 w 105"/>
              <a:gd name="T55" fmla="*/ 38 h 105"/>
              <a:gd name="T56" fmla="*/ 57 w 105"/>
              <a:gd name="T57" fmla="*/ 38 h 105"/>
              <a:gd name="T58" fmla="*/ 52 w 105"/>
              <a:gd name="T59" fmla="*/ 48 h 105"/>
              <a:gd name="T60" fmla="*/ 43 w 105"/>
              <a:gd name="T61" fmla="*/ 58 h 105"/>
              <a:gd name="T62" fmla="*/ 86 w 105"/>
              <a:gd name="T63" fmla="*/ 58 h 105"/>
              <a:gd name="T64" fmla="*/ 71 w 105"/>
              <a:gd name="T65" fmla="*/ 48 h 105"/>
              <a:gd name="T66" fmla="*/ 14 w 105"/>
              <a:gd name="T67" fmla="*/ 105 h 105"/>
              <a:gd name="T68" fmla="*/ 19 w 105"/>
              <a:gd name="T69" fmla="*/ 81 h 105"/>
              <a:gd name="T70" fmla="*/ 14 w 105"/>
              <a:gd name="T71" fmla="*/ 58 h 105"/>
              <a:gd name="T72" fmla="*/ 0 w 105"/>
              <a:gd name="T73" fmla="*/ 96 h 105"/>
              <a:gd name="T74" fmla="*/ 14 w 105"/>
              <a:gd name="T75" fmla="*/ 105 h 105"/>
              <a:gd name="T76" fmla="*/ 76 w 105"/>
              <a:gd name="T77" fmla="*/ 24 h 105"/>
              <a:gd name="T78" fmla="*/ 76 w 105"/>
              <a:gd name="T79" fmla="*/ 38 h 105"/>
              <a:gd name="T80" fmla="*/ 86 w 105"/>
              <a:gd name="T81" fmla="*/ 29 h 105"/>
              <a:gd name="T82" fmla="*/ 71 w 105"/>
              <a:gd name="T83" fmla="*/ 67 h 105"/>
              <a:gd name="T84" fmla="*/ 71 w 105"/>
              <a:gd name="T85" fmla="*/ 67 h 105"/>
              <a:gd name="T86" fmla="*/ 57 w 105"/>
              <a:gd name="T87" fmla="*/ 72 h 105"/>
              <a:gd name="T88" fmla="*/ 52 w 105"/>
              <a:gd name="T89" fmla="*/ 81 h 105"/>
              <a:gd name="T90" fmla="*/ 24 w 105"/>
              <a:gd name="T91" fmla="*/ 96 h 105"/>
              <a:gd name="T92" fmla="*/ 33 w 105"/>
              <a:gd name="T93" fmla="*/ 105 h 105"/>
              <a:gd name="T94" fmla="*/ 67 w 105"/>
              <a:gd name="T95" fmla="*/ 86 h 105"/>
              <a:gd name="T96" fmla="*/ 100 w 105"/>
              <a:gd name="T97" fmla="*/ 105 h 105"/>
              <a:gd name="T98" fmla="*/ 105 w 105"/>
              <a:gd name="T99" fmla="*/ 91 h 105"/>
              <a:gd name="T100" fmla="*/ 76 w 105"/>
              <a:gd name="T101" fmla="*/ 81 h 105"/>
              <a:gd name="T102" fmla="*/ 71 w 105"/>
              <a:gd name="T103" fmla="*/ 72 h 105"/>
              <a:gd name="T104" fmla="*/ 71 w 105"/>
              <a:gd name="T105" fmla="*/ 67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5" h="105">
                <a:moveTo>
                  <a:pt x="33" y="72"/>
                </a:moveTo>
                <a:lnTo>
                  <a:pt x="43" y="72"/>
                </a:lnTo>
                <a:lnTo>
                  <a:pt x="43" y="62"/>
                </a:lnTo>
                <a:lnTo>
                  <a:pt x="43" y="62"/>
                </a:lnTo>
                <a:lnTo>
                  <a:pt x="52" y="67"/>
                </a:lnTo>
                <a:lnTo>
                  <a:pt x="52" y="67"/>
                </a:lnTo>
                <a:lnTo>
                  <a:pt x="57" y="58"/>
                </a:lnTo>
                <a:lnTo>
                  <a:pt x="57" y="62"/>
                </a:lnTo>
                <a:lnTo>
                  <a:pt x="71" y="62"/>
                </a:lnTo>
                <a:lnTo>
                  <a:pt x="71" y="58"/>
                </a:lnTo>
                <a:lnTo>
                  <a:pt x="71" y="58"/>
                </a:lnTo>
                <a:lnTo>
                  <a:pt x="76" y="67"/>
                </a:lnTo>
                <a:lnTo>
                  <a:pt x="86" y="58"/>
                </a:lnTo>
                <a:lnTo>
                  <a:pt x="86" y="72"/>
                </a:lnTo>
                <a:lnTo>
                  <a:pt x="100" y="72"/>
                </a:lnTo>
                <a:lnTo>
                  <a:pt x="100" y="10"/>
                </a:lnTo>
                <a:lnTo>
                  <a:pt x="71" y="10"/>
                </a:lnTo>
                <a:lnTo>
                  <a:pt x="71" y="10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71" y="5"/>
                </a:lnTo>
                <a:lnTo>
                  <a:pt x="67" y="0"/>
                </a:lnTo>
                <a:lnTo>
                  <a:pt x="67" y="0"/>
                </a:lnTo>
                <a:lnTo>
                  <a:pt x="57" y="0"/>
                </a:lnTo>
                <a:lnTo>
                  <a:pt x="57" y="0"/>
                </a:lnTo>
                <a:lnTo>
                  <a:pt x="52" y="10"/>
                </a:lnTo>
                <a:lnTo>
                  <a:pt x="33" y="10"/>
                </a:lnTo>
                <a:lnTo>
                  <a:pt x="33" y="72"/>
                </a:lnTo>
                <a:lnTo>
                  <a:pt x="33" y="72"/>
                </a:lnTo>
                <a:close/>
                <a:moveTo>
                  <a:pt x="28" y="19"/>
                </a:moveTo>
                <a:lnTo>
                  <a:pt x="28" y="19"/>
                </a:lnTo>
                <a:lnTo>
                  <a:pt x="14" y="5"/>
                </a:lnTo>
                <a:lnTo>
                  <a:pt x="14" y="5"/>
                </a:lnTo>
                <a:lnTo>
                  <a:pt x="5" y="15"/>
                </a:lnTo>
                <a:lnTo>
                  <a:pt x="5" y="15"/>
                </a:lnTo>
                <a:lnTo>
                  <a:pt x="19" y="29"/>
                </a:lnTo>
                <a:lnTo>
                  <a:pt x="19" y="29"/>
                </a:lnTo>
                <a:lnTo>
                  <a:pt x="28" y="19"/>
                </a:lnTo>
                <a:lnTo>
                  <a:pt x="28" y="19"/>
                </a:lnTo>
                <a:lnTo>
                  <a:pt x="28" y="19"/>
                </a:lnTo>
                <a:close/>
                <a:moveTo>
                  <a:pt x="52" y="24"/>
                </a:moveTo>
                <a:lnTo>
                  <a:pt x="52" y="24"/>
                </a:lnTo>
                <a:lnTo>
                  <a:pt x="48" y="29"/>
                </a:lnTo>
                <a:lnTo>
                  <a:pt x="43" y="29"/>
                </a:lnTo>
                <a:lnTo>
                  <a:pt x="43" y="19"/>
                </a:lnTo>
                <a:lnTo>
                  <a:pt x="86" y="19"/>
                </a:lnTo>
                <a:lnTo>
                  <a:pt x="86" y="38"/>
                </a:lnTo>
                <a:lnTo>
                  <a:pt x="71" y="38"/>
                </a:lnTo>
                <a:lnTo>
                  <a:pt x="71" y="29"/>
                </a:lnTo>
                <a:lnTo>
                  <a:pt x="71" y="29"/>
                </a:lnTo>
                <a:lnTo>
                  <a:pt x="71" y="24"/>
                </a:lnTo>
                <a:lnTo>
                  <a:pt x="71" y="24"/>
                </a:lnTo>
                <a:lnTo>
                  <a:pt x="71" y="24"/>
                </a:lnTo>
                <a:lnTo>
                  <a:pt x="71" y="24"/>
                </a:lnTo>
                <a:lnTo>
                  <a:pt x="57" y="24"/>
                </a:lnTo>
                <a:lnTo>
                  <a:pt x="57" y="29"/>
                </a:lnTo>
                <a:lnTo>
                  <a:pt x="57" y="29"/>
                </a:lnTo>
                <a:lnTo>
                  <a:pt x="57" y="29"/>
                </a:lnTo>
                <a:lnTo>
                  <a:pt x="52" y="24"/>
                </a:lnTo>
                <a:lnTo>
                  <a:pt x="52" y="24"/>
                </a:lnTo>
                <a:lnTo>
                  <a:pt x="52" y="24"/>
                </a:lnTo>
                <a:close/>
                <a:moveTo>
                  <a:pt x="9" y="29"/>
                </a:moveTo>
                <a:lnTo>
                  <a:pt x="9" y="29"/>
                </a:lnTo>
                <a:lnTo>
                  <a:pt x="9" y="29"/>
                </a:lnTo>
                <a:lnTo>
                  <a:pt x="9" y="29"/>
                </a:lnTo>
                <a:lnTo>
                  <a:pt x="0" y="38"/>
                </a:lnTo>
                <a:lnTo>
                  <a:pt x="0" y="38"/>
                </a:lnTo>
                <a:lnTo>
                  <a:pt x="14" y="53"/>
                </a:lnTo>
                <a:lnTo>
                  <a:pt x="14" y="53"/>
                </a:lnTo>
                <a:lnTo>
                  <a:pt x="14" y="53"/>
                </a:lnTo>
                <a:lnTo>
                  <a:pt x="14" y="53"/>
                </a:lnTo>
                <a:lnTo>
                  <a:pt x="24" y="43"/>
                </a:lnTo>
                <a:lnTo>
                  <a:pt x="24" y="43"/>
                </a:lnTo>
                <a:lnTo>
                  <a:pt x="9" y="29"/>
                </a:lnTo>
                <a:lnTo>
                  <a:pt x="9" y="29"/>
                </a:lnTo>
                <a:lnTo>
                  <a:pt x="9" y="29"/>
                </a:lnTo>
                <a:close/>
                <a:moveTo>
                  <a:pt x="43" y="38"/>
                </a:moveTo>
                <a:lnTo>
                  <a:pt x="43" y="29"/>
                </a:lnTo>
                <a:lnTo>
                  <a:pt x="52" y="38"/>
                </a:lnTo>
                <a:lnTo>
                  <a:pt x="43" y="38"/>
                </a:lnTo>
                <a:lnTo>
                  <a:pt x="43" y="38"/>
                </a:lnTo>
                <a:close/>
                <a:moveTo>
                  <a:pt x="57" y="38"/>
                </a:moveTo>
                <a:lnTo>
                  <a:pt x="52" y="38"/>
                </a:lnTo>
                <a:lnTo>
                  <a:pt x="57" y="34"/>
                </a:lnTo>
                <a:lnTo>
                  <a:pt x="57" y="38"/>
                </a:lnTo>
                <a:lnTo>
                  <a:pt x="57" y="38"/>
                </a:lnTo>
                <a:close/>
                <a:moveTo>
                  <a:pt x="43" y="58"/>
                </a:moveTo>
                <a:lnTo>
                  <a:pt x="43" y="48"/>
                </a:lnTo>
                <a:lnTo>
                  <a:pt x="52" y="48"/>
                </a:lnTo>
                <a:lnTo>
                  <a:pt x="52" y="48"/>
                </a:lnTo>
                <a:lnTo>
                  <a:pt x="43" y="58"/>
                </a:lnTo>
                <a:lnTo>
                  <a:pt x="43" y="58"/>
                </a:lnTo>
                <a:lnTo>
                  <a:pt x="43" y="58"/>
                </a:lnTo>
                <a:close/>
                <a:moveTo>
                  <a:pt x="86" y="48"/>
                </a:moveTo>
                <a:lnTo>
                  <a:pt x="86" y="58"/>
                </a:lnTo>
                <a:lnTo>
                  <a:pt x="76" y="48"/>
                </a:lnTo>
                <a:lnTo>
                  <a:pt x="71" y="53"/>
                </a:lnTo>
                <a:lnTo>
                  <a:pt x="71" y="48"/>
                </a:lnTo>
                <a:lnTo>
                  <a:pt x="86" y="48"/>
                </a:lnTo>
                <a:lnTo>
                  <a:pt x="86" y="48"/>
                </a:lnTo>
                <a:close/>
                <a:moveTo>
                  <a:pt x="14" y="105"/>
                </a:moveTo>
                <a:lnTo>
                  <a:pt x="14" y="105"/>
                </a:lnTo>
                <a:lnTo>
                  <a:pt x="19" y="81"/>
                </a:lnTo>
                <a:lnTo>
                  <a:pt x="19" y="81"/>
                </a:lnTo>
                <a:lnTo>
                  <a:pt x="24" y="62"/>
                </a:lnTo>
                <a:lnTo>
                  <a:pt x="24" y="62"/>
                </a:lnTo>
                <a:lnTo>
                  <a:pt x="14" y="58"/>
                </a:lnTo>
                <a:lnTo>
                  <a:pt x="14" y="58"/>
                </a:lnTo>
                <a:lnTo>
                  <a:pt x="0" y="96"/>
                </a:lnTo>
                <a:lnTo>
                  <a:pt x="0" y="96"/>
                </a:lnTo>
                <a:lnTo>
                  <a:pt x="14" y="105"/>
                </a:lnTo>
                <a:lnTo>
                  <a:pt x="14" y="105"/>
                </a:lnTo>
                <a:lnTo>
                  <a:pt x="14" y="105"/>
                </a:lnTo>
                <a:close/>
                <a:moveTo>
                  <a:pt x="86" y="29"/>
                </a:moveTo>
                <a:lnTo>
                  <a:pt x="76" y="24"/>
                </a:lnTo>
                <a:lnTo>
                  <a:pt x="76" y="24"/>
                </a:lnTo>
                <a:lnTo>
                  <a:pt x="71" y="34"/>
                </a:lnTo>
                <a:lnTo>
                  <a:pt x="71" y="34"/>
                </a:lnTo>
                <a:lnTo>
                  <a:pt x="76" y="38"/>
                </a:lnTo>
                <a:lnTo>
                  <a:pt x="76" y="38"/>
                </a:lnTo>
                <a:lnTo>
                  <a:pt x="76" y="38"/>
                </a:lnTo>
                <a:lnTo>
                  <a:pt x="86" y="29"/>
                </a:lnTo>
                <a:lnTo>
                  <a:pt x="86" y="29"/>
                </a:lnTo>
                <a:lnTo>
                  <a:pt x="86" y="29"/>
                </a:lnTo>
                <a:close/>
                <a:moveTo>
                  <a:pt x="71" y="67"/>
                </a:moveTo>
                <a:lnTo>
                  <a:pt x="71" y="67"/>
                </a:lnTo>
                <a:lnTo>
                  <a:pt x="71" y="67"/>
                </a:lnTo>
                <a:lnTo>
                  <a:pt x="71" y="67"/>
                </a:lnTo>
                <a:lnTo>
                  <a:pt x="57" y="67"/>
                </a:lnTo>
                <a:lnTo>
                  <a:pt x="57" y="67"/>
                </a:lnTo>
                <a:lnTo>
                  <a:pt x="57" y="72"/>
                </a:lnTo>
                <a:lnTo>
                  <a:pt x="24" y="72"/>
                </a:lnTo>
                <a:lnTo>
                  <a:pt x="24" y="81"/>
                </a:lnTo>
                <a:lnTo>
                  <a:pt x="52" y="81"/>
                </a:lnTo>
                <a:lnTo>
                  <a:pt x="52" y="81"/>
                </a:lnTo>
                <a:lnTo>
                  <a:pt x="43" y="91"/>
                </a:lnTo>
                <a:lnTo>
                  <a:pt x="24" y="96"/>
                </a:lnTo>
                <a:lnTo>
                  <a:pt x="24" y="96"/>
                </a:lnTo>
                <a:lnTo>
                  <a:pt x="33" y="105"/>
                </a:lnTo>
                <a:lnTo>
                  <a:pt x="33" y="105"/>
                </a:lnTo>
                <a:lnTo>
                  <a:pt x="52" y="96"/>
                </a:lnTo>
                <a:lnTo>
                  <a:pt x="67" y="86"/>
                </a:lnTo>
                <a:lnTo>
                  <a:pt x="67" y="86"/>
                </a:lnTo>
                <a:lnTo>
                  <a:pt x="76" y="101"/>
                </a:lnTo>
                <a:lnTo>
                  <a:pt x="100" y="105"/>
                </a:lnTo>
                <a:lnTo>
                  <a:pt x="100" y="105"/>
                </a:lnTo>
                <a:lnTo>
                  <a:pt x="105" y="91"/>
                </a:lnTo>
                <a:lnTo>
                  <a:pt x="105" y="91"/>
                </a:lnTo>
                <a:lnTo>
                  <a:pt x="105" y="91"/>
                </a:lnTo>
                <a:lnTo>
                  <a:pt x="105" y="91"/>
                </a:lnTo>
                <a:lnTo>
                  <a:pt x="86" y="91"/>
                </a:lnTo>
                <a:lnTo>
                  <a:pt x="76" y="81"/>
                </a:lnTo>
                <a:lnTo>
                  <a:pt x="105" y="81"/>
                </a:lnTo>
                <a:lnTo>
                  <a:pt x="105" y="72"/>
                </a:lnTo>
                <a:lnTo>
                  <a:pt x="71" y="72"/>
                </a:lnTo>
                <a:lnTo>
                  <a:pt x="71" y="72"/>
                </a:lnTo>
                <a:lnTo>
                  <a:pt x="71" y="67"/>
                </a:lnTo>
                <a:lnTo>
                  <a:pt x="71" y="67"/>
                </a:lnTo>
                <a:lnTo>
                  <a:pt x="71" y="6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9115426" y="1927225"/>
            <a:ext cx="136525" cy="166688"/>
          </a:xfrm>
          <a:custGeom>
            <a:avLst/>
            <a:gdLst>
              <a:gd name="T0" fmla="*/ 29 w 86"/>
              <a:gd name="T1" fmla="*/ 24 h 105"/>
              <a:gd name="T2" fmla="*/ 29 w 86"/>
              <a:gd name="T3" fmla="*/ 24 h 105"/>
              <a:gd name="T4" fmla="*/ 34 w 86"/>
              <a:gd name="T5" fmla="*/ 24 h 105"/>
              <a:gd name="T6" fmla="*/ 34 w 86"/>
              <a:gd name="T7" fmla="*/ 24 h 105"/>
              <a:gd name="T8" fmla="*/ 24 w 86"/>
              <a:gd name="T9" fmla="*/ 0 h 105"/>
              <a:gd name="T10" fmla="*/ 24 w 86"/>
              <a:gd name="T11" fmla="*/ 0 h 105"/>
              <a:gd name="T12" fmla="*/ 14 w 86"/>
              <a:gd name="T13" fmla="*/ 5 h 105"/>
              <a:gd name="T14" fmla="*/ 14 w 86"/>
              <a:gd name="T15" fmla="*/ 5 h 105"/>
              <a:gd name="T16" fmla="*/ 19 w 86"/>
              <a:gd name="T17" fmla="*/ 24 h 105"/>
              <a:gd name="T18" fmla="*/ 19 w 86"/>
              <a:gd name="T19" fmla="*/ 24 h 105"/>
              <a:gd name="T20" fmla="*/ 29 w 86"/>
              <a:gd name="T21" fmla="*/ 24 h 105"/>
              <a:gd name="T22" fmla="*/ 29 w 86"/>
              <a:gd name="T23" fmla="*/ 24 h 105"/>
              <a:gd name="T24" fmla="*/ 29 w 86"/>
              <a:gd name="T25" fmla="*/ 24 h 105"/>
              <a:gd name="T26" fmla="*/ 57 w 86"/>
              <a:gd name="T27" fmla="*/ 91 h 105"/>
              <a:gd name="T28" fmla="*/ 57 w 86"/>
              <a:gd name="T29" fmla="*/ 91 h 105"/>
              <a:gd name="T30" fmla="*/ 62 w 86"/>
              <a:gd name="T31" fmla="*/ 101 h 105"/>
              <a:gd name="T32" fmla="*/ 62 w 86"/>
              <a:gd name="T33" fmla="*/ 101 h 105"/>
              <a:gd name="T34" fmla="*/ 62 w 86"/>
              <a:gd name="T35" fmla="*/ 105 h 105"/>
              <a:gd name="T36" fmla="*/ 62 w 86"/>
              <a:gd name="T37" fmla="*/ 105 h 105"/>
              <a:gd name="T38" fmla="*/ 77 w 86"/>
              <a:gd name="T39" fmla="*/ 105 h 105"/>
              <a:gd name="T40" fmla="*/ 81 w 86"/>
              <a:gd name="T41" fmla="*/ 101 h 105"/>
              <a:gd name="T42" fmla="*/ 86 w 86"/>
              <a:gd name="T43" fmla="*/ 96 h 105"/>
              <a:gd name="T44" fmla="*/ 86 w 86"/>
              <a:gd name="T45" fmla="*/ 86 h 105"/>
              <a:gd name="T46" fmla="*/ 86 w 86"/>
              <a:gd name="T47" fmla="*/ 10 h 105"/>
              <a:gd name="T48" fmla="*/ 34 w 86"/>
              <a:gd name="T49" fmla="*/ 10 h 105"/>
              <a:gd name="T50" fmla="*/ 34 w 86"/>
              <a:gd name="T51" fmla="*/ 24 h 105"/>
              <a:gd name="T52" fmla="*/ 72 w 86"/>
              <a:gd name="T53" fmla="*/ 24 h 105"/>
              <a:gd name="T54" fmla="*/ 72 w 86"/>
              <a:gd name="T55" fmla="*/ 86 h 105"/>
              <a:gd name="T56" fmla="*/ 72 w 86"/>
              <a:gd name="T57" fmla="*/ 86 h 105"/>
              <a:gd name="T58" fmla="*/ 67 w 86"/>
              <a:gd name="T59" fmla="*/ 91 h 105"/>
              <a:gd name="T60" fmla="*/ 57 w 86"/>
              <a:gd name="T61" fmla="*/ 91 h 105"/>
              <a:gd name="T62" fmla="*/ 57 w 86"/>
              <a:gd name="T63" fmla="*/ 91 h 105"/>
              <a:gd name="T64" fmla="*/ 57 w 86"/>
              <a:gd name="T65" fmla="*/ 91 h 105"/>
              <a:gd name="T66" fmla="*/ 14 w 86"/>
              <a:gd name="T67" fmla="*/ 101 h 105"/>
              <a:gd name="T68" fmla="*/ 14 w 86"/>
              <a:gd name="T69" fmla="*/ 29 h 105"/>
              <a:gd name="T70" fmla="*/ 14 w 86"/>
              <a:gd name="T71" fmla="*/ 29 h 105"/>
              <a:gd name="T72" fmla="*/ 14 w 86"/>
              <a:gd name="T73" fmla="*/ 19 h 105"/>
              <a:gd name="T74" fmla="*/ 14 w 86"/>
              <a:gd name="T75" fmla="*/ 19 h 105"/>
              <a:gd name="T76" fmla="*/ 14 w 86"/>
              <a:gd name="T77" fmla="*/ 19 h 105"/>
              <a:gd name="T78" fmla="*/ 14 w 86"/>
              <a:gd name="T79" fmla="*/ 19 h 105"/>
              <a:gd name="T80" fmla="*/ 10 w 86"/>
              <a:gd name="T81" fmla="*/ 19 h 105"/>
              <a:gd name="T82" fmla="*/ 10 w 86"/>
              <a:gd name="T83" fmla="*/ 19 h 105"/>
              <a:gd name="T84" fmla="*/ 5 w 86"/>
              <a:gd name="T85" fmla="*/ 19 h 105"/>
              <a:gd name="T86" fmla="*/ 0 w 86"/>
              <a:gd name="T87" fmla="*/ 19 h 105"/>
              <a:gd name="T88" fmla="*/ 0 w 86"/>
              <a:gd name="T89" fmla="*/ 101 h 105"/>
              <a:gd name="T90" fmla="*/ 14 w 86"/>
              <a:gd name="T91" fmla="*/ 101 h 105"/>
              <a:gd name="T92" fmla="*/ 14 w 86"/>
              <a:gd name="T93" fmla="*/ 10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" h="105">
                <a:moveTo>
                  <a:pt x="29" y="24"/>
                </a:moveTo>
                <a:lnTo>
                  <a:pt x="29" y="24"/>
                </a:lnTo>
                <a:lnTo>
                  <a:pt x="34" y="24"/>
                </a:lnTo>
                <a:lnTo>
                  <a:pt x="34" y="24"/>
                </a:lnTo>
                <a:lnTo>
                  <a:pt x="24" y="0"/>
                </a:lnTo>
                <a:lnTo>
                  <a:pt x="24" y="0"/>
                </a:lnTo>
                <a:lnTo>
                  <a:pt x="14" y="5"/>
                </a:lnTo>
                <a:lnTo>
                  <a:pt x="14" y="5"/>
                </a:lnTo>
                <a:lnTo>
                  <a:pt x="19" y="24"/>
                </a:lnTo>
                <a:lnTo>
                  <a:pt x="19" y="24"/>
                </a:lnTo>
                <a:lnTo>
                  <a:pt x="29" y="24"/>
                </a:lnTo>
                <a:lnTo>
                  <a:pt x="29" y="24"/>
                </a:lnTo>
                <a:lnTo>
                  <a:pt x="29" y="24"/>
                </a:lnTo>
                <a:close/>
                <a:moveTo>
                  <a:pt x="57" y="91"/>
                </a:moveTo>
                <a:lnTo>
                  <a:pt x="57" y="91"/>
                </a:lnTo>
                <a:lnTo>
                  <a:pt x="62" y="101"/>
                </a:lnTo>
                <a:lnTo>
                  <a:pt x="62" y="101"/>
                </a:lnTo>
                <a:lnTo>
                  <a:pt x="62" y="105"/>
                </a:lnTo>
                <a:lnTo>
                  <a:pt x="62" y="105"/>
                </a:lnTo>
                <a:lnTo>
                  <a:pt x="77" y="105"/>
                </a:lnTo>
                <a:lnTo>
                  <a:pt x="81" y="101"/>
                </a:lnTo>
                <a:lnTo>
                  <a:pt x="86" y="96"/>
                </a:lnTo>
                <a:lnTo>
                  <a:pt x="86" y="86"/>
                </a:lnTo>
                <a:lnTo>
                  <a:pt x="86" y="10"/>
                </a:lnTo>
                <a:lnTo>
                  <a:pt x="34" y="10"/>
                </a:lnTo>
                <a:lnTo>
                  <a:pt x="34" y="24"/>
                </a:lnTo>
                <a:lnTo>
                  <a:pt x="72" y="24"/>
                </a:lnTo>
                <a:lnTo>
                  <a:pt x="72" y="86"/>
                </a:lnTo>
                <a:lnTo>
                  <a:pt x="72" y="86"/>
                </a:lnTo>
                <a:lnTo>
                  <a:pt x="67" y="91"/>
                </a:lnTo>
                <a:lnTo>
                  <a:pt x="57" y="91"/>
                </a:lnTo>
                <a:lnTo>
                  <a:pt x="57" y="91"/>
                </a:lnTo>
                <a:lnTo>
                  <a:pt x="57" y="91"/>
                </a:lnTo>
                <a:close/>
                <a:moveTo>
                  <a:pt x="14" y="101"/>
                </a:moveTo>
                <a:lnTo>
                  <a:pt x="14" y="29"/>
                </a:lnTo>
                <a:lnTo>
                  <a:pt x="14" y="29"/>
                </a:lnTo>
                <a:lnTo>
                  <a:pt x="14" y="19"/>
                </a:lnTo>
                <a:lnTo>
                  <a:pt x="14" y="19"/>
                </a:lnTo>
                <a:lnTo>
                  <a:pt x="14" y="19"/>
                </a:lnTo>
                <a:lnTo>
                  <a:pt x="14" y="19"/>
                </a:lnTo>
                <a:lnTo>
                  <a:pt x="10" y="19"/>
                </a:lnTo>
                <a:lnTo>
                  <a:pt x="10" y="19"/>
                </a:lnTo>
                <a:lnTo>
                  <a:pt x="5" y="19"/>
                </a:lnTo>
                <a:lnTo>
                  <a:pt x="0" y="19"/>
                </a:lnTo>
                <a:lnTo>
                  <a:pt x="0" y="101"/>
                </a:lnTo>
                <a:lnTo>
                  <a:pt x="14" y="101"/>
                </a:lnTo>
                <a:lnTo>
                  <a:pt x="14" y="10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9290051" y="373062"/>
            <a:ext cx="166688" cy="174625"/>
          </a:xfrm>
          <a:custGeom>
            <a:avLst/>
            <a:gdLst>
              <a:gd name="T0" fmla="*/ 43 w 105"/>
              <a:gd name="T1" fmla="*/ 62 h 110"/>
              <a:gd name="T2" fmla="*/ 48 w 105"/>
              <a:gd name="T3" fmla="*/ 66 h 110"/>
              <a:gd name="T4" fmla="*/ 67 w 105"/>
              <a:gd name="T5" fmla="*/ 66 h 110"/>
              <a:gd name="T6" fmla="*/ 76 w 105"/>
              <a:gd name="T7" fmla="*/ 66 h 110"/>
              <a:gd name="T8" fmla="*/ 96 w 105"/>
              <a:gd name="T9" fmla="*/ 71 h 110"/>
              <a:gd name="T10" fmla="*/ 67 w 105"/>
              <a:gd name="T11" fmla="*/ 9 h 110"/>
              <a:gd name="T12" fmla="*/ 72 w 105"/>
              <a:gd name="T13" fmla="*/ 4 h 110"/>
              <a:gd name="T14" fmla="*/ 67 w 105"/>
              <a:gd name="T15" fmla="*/ 4 h 110"/>
              <a:gd name="T16" fmla="*/ 53 w 105"/>
              <a:gd name="T17" fmla="*/ 9 h 110"/>
              <a:gd name="T18" fmla="*/ 29 w 105"/>
              <a:gd name="T19" fmla="*/ 71 h 110"/>
              <a:gd name="T20" fmla="*/ 14 w 105"/>
              <a:gd name="T21" fmla="*/ 4 h 110"/>
              <a:gd name="T22" fmla="*/ 0 w 105"/>
              <a:gd name="T23" fmla="*/ 14 h 110"/>
              <a:gd name="T24" fmla="*/ 29 w 105"/>
              <a:gd name="T25" fmla="*/ 19 h 110"/>
              <a:gd name="T26" fmla="*/ 48 w 105"/>
              <a:gd name="T27" fmla="*/ 23 h 110"/>
              <a:gd name="T28" fmla="*/ 43 w 105"/>
              <a:gd name="T29" fmla="*/ 28 h 110"/>
              <a:gd name="T30" fmla="*/ 81 w 105"/>
              <a:gd name="T31" fmla="*/ 38 h 110"/>
              <a:gd name="T32" fmla="*/ 67 w 105"/>
              <a:gd name="T33" fmla="*/ 28 h 110"/>
              <a:gd name="T34" fmla="*/ 67 w 105"/>
              <a:gd name="T35" fmla="*/ 23 h 110"/>
              <a:gd name="T36" fmla="*/ 57 w 105"/>
              <a:gd name="T37" fmla="*/ 33 h 110"/>
              <a:gd name="T38" fmla="*/ 48 w 105"/>
              <a:gd name="T39" fmla="*/ 23 h 110"/>
              <a:gd name="T40" fmla="*/ 10 w 105"/>
              <a:gd name="T41" fmla="*/ 28 h 110"/>
              <a:gd name="T42" fmla="*/ 5 w 105"/>
              <a:gd name="T43" fmla="*/ 28 h 110"/>
              <a:gd name="T44" fmla="*/ 10 w 105"/>
              <a:gd name="T45" fmla="*/ 52 h 110"/>
              <a:gd name="T46" fmla="*/ 10 w 105"/>
              <a:gd name="T47" fmla="*/ 52 h 110"/>
              <a:gd name="T48" fmla="*/ 10 w 105"/>
              <a:gd name="T49" fmla="*/ 28 h 110"/>
              <a:gd name="T50" fmla="*/ 43 w 105"/>
              <a:gd name="T51" fmla="*/ 38 h 110"/>
              <a:gd name="T52" fmla="*/ 43 w 105"/>
              <a:gd name="T53" fmla="*/ 38 h 110"/>
              <a:gd name="T54" fmla="*/ 53 w 105"/>
              <a:gd name="T55" fmla="*/ 38 h 110"/>
              <a:gd name="T56" fmla="*/ 57 w 105"/>
              <a:gd name="T57" fmla="*/ 38 h 110"/>
              <a:gd name="T58" fmla="*/ 53 w 105"/>
              <a:gd name="T59" fmla="*/ 47 h 110"/>
              <a:gd name="T60" fmla="*/ 43 w 105"/>
              <a:gd name="T61" fmla="*/ 57 h 110"/>
              <a:gd name="T62" fmla="*/ 81 w 105"/>
              <a:gd name="T63" fmla="*/ 57 h 110"/>
              <a:gd name="T64" fmla="*/ 67 w 105"/>
              <a:gd name="T65" fmla="*/ 47 h 110"/>
              <a:gd name="T66" fmla="*/ 10 w 105"/>
              <a:gd name="T67" fmla="*/ 105 h 110"/>
              <a:gd name="T68" fmla="*/ 19 w 105"/>
              <a:gd name="T69" fmla="*/ 86 h 110"/>
              <a:gd name="T70" fmla="*/ 10 w 105"/>
              <a:gd name="T71" fmla="*/ 57 h 110"/>
              <a:gd name="T72" fmla="*/ 0 w 105"/>
              <a:gd name="T73" fmla="*/ 95 h 110"/>
              <a:gd name="T74" fmla="*/ 10 w 105"/>
              <a:gd name="T75" fmla="*/ 105 h 110"/>
              <a:gd name="T76" fmla="*/ 72 w 105"/>
              <a:gd name="T77" fmla="*/ 23 h 110"/>
              <a:gd name="T78" fmla="*/ 76 w 105"/>
              <a:gd name="T79" fmla="*/ 38 h 110"/>
              <a:gd name="T80" fmla="*/ 81 w 105"/>
              <a:gd name="T81" fmla="*/ 28 h 110"/>
              <a:gd name="T82" fmla="*/ 72 w 105"/>
              <a:gd name="T83" fmla="*/ 71 h 110"/>
              <a:gd name="T84" fmla="*/ 72 w 105"/>
              <a:gd name="T85" fmla="*/ 66 h 110"/>
              <a:gd name="T86" fmla="*/ 53 w 105"/>
              <a:gd name="T87" fmla="*/ 71 h 110"/>
              <a:gd name="T88" fmla="*/ 48 w 105"/>
              <a:gd name="T89" fmla="*/ 86 h 110"/>
              <a:gd name="T90" fmla="*/ 19 w 105"/>
              <a:gd name="T91" fmla="*/ 95 h 110"/>
              <a:gd name="T92" fmla="*/ 29 w 105"/>
              <a:gd name="T93" fmla="*/ 105 h 110"/>
              <a:gd name="T94" fmla="*/ 62 w 105"/>
              <a:gd name="T95" fmla="*/ 86 h 110"/>
              <a:gd name="T96" fmla="*/ 96 w 105"/>
              <a:gd name="T97" fmla="*/ 110 h 110"/>
              <a:gd name="T98" fmla="*/ 100 w 105"/>
              <a:gd name="T99" fmla="*/ 95 h 110"/>
              <a:gd name="T100" fmla="*/ 76 w 105"/>
              <a:gd name="T101" fmla="*/ 86 h 110"/>
              <a:gd name="T102" fmla="*/ 67 w 105"/>
              <a:gd name="T103" fmla="*/ 71 h 110"/>
              <a:gd name="T104" fmla="*/ 72 w 105"/>
              <a:gd name="T105" fmla="*/ 71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5" h="110">
                <a:moveTo>
                  <a:pt x="29" y="71"/>
                </a:moveTo>
                <a:lnTo>
                  <a:pt x="43" y="71"/>
                </a:lnTo>
                <a:lnTo>
                  <a:pt x="43" y="62"/>
                </a:lnTo>
                <a:lnTo>
                  <a:pt x="43" y="62"/>
                </a:lnTo>
                <a:lnTo>
                  <a:pt x="48" y="66"/>
                </a:lnTo>
                <a:lnTo>
                  <a:pt x="48" y="66"/>
                </a:lnTo>
                <a:lnTo>
                  <a:pt x="57" y="62"/>
                </a:lnTo>
                <a:lnTo>
                  <a:pt x="57" y="66"/>
                </a:lnTo>
                <a:lnTo>
                  <a:pt x="67" y="66"/>
                </a:lnTo>
                <a:lnTo>
                  <a:pt x="67" y="57"/>
                </a:lnTo>
                <a:lnTo>
                  <a:pt x="67" y="57"/>
                </a:lnTo>
                <a:lnTo>
                  <a:pt x="76" y="66"/>
                </a:lnTo>
                <a:lnTo>
                  <a:pt x="81" y="57"/>
                </a:lnTo>
                <a:lnTo>
                  <a:pt x="81" y="71"/>
                </a:lnTo>
                <a:lnTo>
                  <a:pt x="96" y="71"/>
                </a:lnTo>
                <a:lnTo>
                  <a:pt x="96" y="9"/>
                </a:lnTo>
                <a:lnTo>
                  <a:pt x="67" y="9"/>
                </a:lnTo>
                <a:lnTo>
                  <a:pt x="67" y="9"/>
                </a:lnTo>
                <a:lnTo>
                  <a:pt x="67" y="9"/>
                </a:lnTo>
                <a:lnTo>
                  <a:pt x="67" y="9"/>
                </a:lnTo>
                <a:lnTo>
                  <a:pt x="72" y="4"/>
                </a:lnTo>
                <a:lnTo>
                  <a:pt x="72" y="4"/>
                </a:lnTo>
                <a:lnTo>
                  <a:pt x="67" y="4"/>
                </a:lnTo>
                <a:lnTo>
                  <a:pt x="67" y="4"/>
                </a:lnTo>
                <a:lnTo>
                  <a:pt x="53" y="0"/>
                </a:lnTo>
                <a:lnTo>
                  <a:pt x="53" y="0"/>
                </a:lnTo>
                <a:lnTo>
                  <a:pt x="53" y="9"/>
                </a:lnTo>
                <a:lnTo>
                  <a:pt x="29" y="9"/>
                </a:lnTo>
                <a:lnTo>
                  <a:pt x="29" y="71"/>
                </a:lnTo>
                <a:lnTo>
                  <a:pt x="29" y="71"/>
                </a:lnTo>
                <a:close/>
                <a:moveTo>
                  <a:pt x="29" y="19"/>
                </a:moveTo>
                <a:lnTo>
                  <a:pt x="29" y="19"/>
                </a:lnTo>
                <a:lnTo>
                  <a:pt x="14" y="4"/>
                </a:lnTo>
                <a:lnTo>
                  <a:pt x="14" y="4"/>
                </a:lnTo>
                <a:lnTo>
                  <a:pt x="0" y="14"/>
                </a:lnTo>
                <a:lnTo>
                  <a:pt x="0" y="14"/>
                </a:lnTo>
                <a:lnTo>
                  <a:pt x="19" y="28"/>
                </a:lnTo>
                <a:lnTo>
                  <a:pt x="19" y="28"/>
                </a:lnTo>
                <a:lnTo>
                  <a:pt x="29" y="19"/>
                </a:lnTo>
                <a:lnTo>
                  <a:pt x="29" y="19"/>
                </a:lnTo>
                <a:lnTo>
                  <a:pt x="29" y="19"/>
                </a:lnTo>
                <a:close/>
                <a:moveTo>
                  <a:pt x="48" y="23"/>
                </a:moveTo>
                <a:lnTo>
                  <a:pt x="48" y="23"/>
                </a:lnTo>
                <a:lnTo>
                  <a:pt x="43" y="28"/>
                </a:lnTo>
                <a:lnTo>
                  <a:pt x="43" y="28"/>
                </a:lnTo>
                <a:lnTo>
                  <a:pt x="43" y="23"/>
                </a:lnTo>
                <a:lnTo>
                  <a:pt x="81" y="23"/>
                </a:lnTo>
                <a:lnTo>
                  <a:pt x="81" y="38"/>
                </a:lnTo>
                <a:lnTo>
                  <a:pt x="67" y="38"/>
                </a:lnTo>
                <a:lnTo>
                  <a:pt x="67" y="28"/>
                </a:lnTo>
                <a:lnTo>
                  <a:pt x="67" y="28"/>
                </a:lnTo>
                <a:lnTo>
                  <a:pt x="67" y="23"/>
                </a:lnTo>
                <a:lnTo>
                  <a:pt x="67" y="23"/>
                </a:lnTo>
                <a:lnTo>
                  <a:pt x="67" y="23"/>
                </a:lnTo>
                <a:lnTo>
                  <a:pt x="67" y="23"/>
                </a:lnTo>
                <a:lnTo>
                  <a:pt x="57" y="23"/>
                </a:lnTo>
                <a:lnTo>
                  <a:pt x="57" y="33"/>
                </a:lnTo>
                <a:lnTo>
                  <a:pt x="57" y="33"/>
                </a:lnTo>
                <a:lnTo>
                  <a:pt x="57" y="33"/>
                </a:lnTo>
                <a:lnTo>
                  <a:pt x="48" y="23"/>
                </a:lnTo>
                <a:lnTo>
                  <a:pt x="48" y="23"/>
                </a:lnTo>
                <a:lnTo>
                  <a:pt x="48" y="23"/>
                </a:lnTo>
                <a:close/>
                <a:moveTo>
                  <a:pt x="10" y="28"/>
                </a:moveTo>
                <a:lnTo>
                  <a:pt x="10" y="28"/>
                </a:lnTo>
                <a:lnTo>
                  <a:pt x="5" y="28"/>
                </a:lnTo>
                <a:lnTo>
                  <a:pt x="5" y="28"/>
                </a:lnTo>
                <a:lnTo>
                  <a:pt x="0" y="38"/>
                </a:lnTo>
                <a:lnTo>
                  <a:pt x="0" y="38"/>
                </a:lnTo>
                <a:lnTo>
                  <a:pt x="10" y="52"/>
                </a:lnTo>
                <a:lnTo>
                  <a:pt x="10" y="52"/>
                </a:lnTo>
                <a:lnTo>
                  <a:pt x="10" y="52"/>
                </a:lnTo>
                <a:lnTo>
                  <a:pt x="10" y="52"/>
                </a:lnTo>
                <a:lnTo>
                  <a:pt x="19" y="43"/>
                </a:lnTo>
                <a:lnTo>
                  <a:pt x="19" y="43"/>
                </a:lnTo>
                <a:lnTo>
                  <a:pt x="10" y="28"/>
                </a:lnTo>
                <a:lnTo>
                  <a:pt x="10" y="28"/>
                </a:lnTo>
                <a:lnTo>
                  <a:pt x="10" y="28"/>
                </a:lnTo>
                <a:close/>
                <a:moveTo>
                  <a:pt x="43" y="38"/>
                </a:moveTo>
                <a:lnTo>
                  <a:pt x="43" y="33"/>
                </a:lnTo>
                <a:lnTo>
                  <a:pt x="48" y="38"/>
                </a:lnTo>
                <a:lnTo>
                  <a:pt x="43" y="38"/>
                </a:lnTo>
                <a:lnTo>
                  <a:pt x="43" y="38"/>
                </a:lnTo>
                <a:close/>
                <a:moveTo>
                  <a:pt x="57" y="38"/>
                </a:moveTo>
                <a:lnTo>
                  <a:pt x="53" y="38"/>
                </a:lnTo>
                <a:lnTo>
                  <a:pt x="57" y="33"/>
                </a:lnTo>
                <a:lnTo>
                  <a:pt x="57" y="38"/>
                </a:lnTo>
                <a:lnTo>
                  <a:pt x="57" y="38"/>
                </a:lnTo>
                <a:close/>
                <a:moveTo>
                  <a:pt x="43" y="57"/>
                </a:moveTo>
                <a:lnTo>
                  <a:pt x="43" y="47"/>
                </a:lnTo>
                <a:lnTo>
                  <a:pt x="53" y="47"/>
                </a:lnTo>
                <a:lnTo>
                  <a:pt x="53" y="47"/>
                </a:lnTo>
                <a:lnTo>
                  <a:pt x="43" y="57"/>
                </a:lnTo>
                <a:lnTo>
                  <a:pt x="43" y="57"/>
                </a:lnTo>
                <a:lnTo>
                  <a:pt x="43" y="57"/>
                </a:lnTo>
                <a:close/>
                <a:moveTo>
                  <a:pt x="81" y="47"/>
                </a:moveTo>
                <a:lnTo>
                  <a:pt x="81" y="57"/>
                </a:lnTo>
                <a:lnTo>
                  <a:pt x="72" y="52"/>
                </a:lnTo>
                <a:lnTo>
                  <a:pt x="67" y="52"/>
                </a:lnTo>
                <a:lnTo>
                  <a:pt x="67" y="47"/>
                </a:lnTo>
                <a:lnTo>
                  <a:pt x="81" y="47"/>
                </a:lnTo>
                <a:lnTo>
                  <a:pt x="81" y="47"/>
                </a:lnTo>
                <a:close/>
                <a:moveTo>
                  <a:pt x="10" y="105"/>
                </a:moveTo>
                <a:lnTo>
                  <a:pt x="10" y="105"/>
                </a:lnTo>
                <a:lnTo>
                  <a:pt x="19" y="86"/>
                </a:lnTo>
                <a:lnTo>
                  <a:pt x="19" y="86"/>
                </a:lnTo>
                <a:lnTo>
                  <a:pt x="24" y="62"/>
                </a:lnTo>
                <a:lnTo>
                  <a:pt x="24" y="62"/>
                </a:lnTo>
                <a:lnTo>
                  <a:pt x="10" y="57"/>
                </a:lnTo>
                <a:lnTo>
                  <a:pt x="10" y="57"/>
                </a:lnTo>
                <a:lnTo>
                  <a:pt x="0" y="95"/>
                </a:lnTo>
                <a:lnTo>
                  <a:pt x="0" y="95"/>
                </a:lnTo>
                <a:lnTo>
                  <a:pt x="10" y="105"/>
                </a:lnTo>
                <a:lnTo>
                  <a:pt x="10" y="105"/>
                </a:lnTo>
                <a:lnTo>
                  <a:pt x="10" y="105"/>
                </a:lnTo>
                <a:close/>
                <a:moveTo>
                  <a:pt x="81" y="28"/>
                </a:moveTo>
                <a:lnTo>
                  <a:pt x="72" y="23"/>
                </a:lnTo>
                <a:lnTo>
                  <a:pt x="72" y="23"/>
                </a:lnTo>
                <a:lnTo>
                  <a:pt x="67" y="33"/>
                </a:lnTo>
                <a:lnTo>
                  <a:pt x="67" y="33"/>
                </a:lnTo>
                <a:lnTo>
                  <a:pt x="76" y="38"/>
                </a:lnTo>
                <a:lnTo>
                  <a:pt x="76" y="38"/>
                </a:lnTo>
                <a:lnTo>
                  <a:pt x="76" y="38"/>
                </a:lnTo>
                <a:lnTo>
                  <a:pt x="81" y="28"/>
                </a:lnTo>
                <a:lnTo>
                  <a:pt x="81" y="28"/>
                </a:lnTo>
                <a:lnTo>
                  <a:pt x="81" y="28"/>
                </a:lnTo>
                <a:close/>
                <a:moveTo>
                  <a:pt x="72" y="71"/>
                </a:moveTo>
                <a:lnTo>
                  <a:pt x="72" y="71"/>
                </a:lnTo>
                <a:lnTo>
                  <a:pt x="72" y="66"/>
                </a:lnTo>
                <a:lnTo>
                  <a:pt x="72" y="66"/>
                </a:lnTo>
                <a:lnTo>
                  <a:pt x="53" y="66"/>
                </a:lnTo>
                <a:lnTo>
                  <a:pt x="53" y="66"/>
                </a:lnTo>
                <a:lnTo>
                  <a:pt x="53" y="71"/>
                </a:lnTo>
                <a:lnTo>
                  <a:pt x="19" y="71"/>
                </a:lnTo>
                <a:lnTo>
                  <a:pt x="19" y="86"/>
                </a:lnTo>
                <a:lnTo>
                  <a:pt x="48" y="86"/>
                </a:lnTo>
                <a:lnTo>
                  <a:pt x="48" y="86"/>
                </a:lnTo>
                <a:lnTo>
                  <a:pt x="38" y="90"/>
                </a:lnTo>
                <a:lnTo>
                  <a:pt x="19" y="95"/>
                </a:lnTo>
                <a:lnTo>
                  <a:pt x="19" y="95"/>
                </a:lnTo>
                <a:lnTo>
                  <a:pt x="29" y="105"/>
                </a:lnTo>
                <a:lnTo>
                  <a:pt x="29" y="105"/>
                </a:lnTo>
                <a:lnTo>
                  <a:pt x="48" y="100"/>
                </a:lnTo>
                <a:lnTo>
                  <a:pt x="62" y="86"/>
                </a:lnTo>
                <a:lnTo>
                  <a:pt x="62" y="86"/>
                </a:lnTo>
                <a:lnTo>
                  <a:pt x="76" y="100"/>
                </a:lnTo>
                <a:lnTo>
                  <a:pt x="96" y="110"/>
                </a:lnTo>
                <a:lnTo>
                  <a:pt x="96" y="110"/>
                </a:lnTo>
                <a:lnTo>
                  <a:pt x="105" y="95"/>
                </a:lnTo>
                <a:lnTo>
                  <a:pt x="105" y="95"/>
                </a:lnTo>
                <a:lnTo>
                  <a:pt x="100" y="95"/>
                </a:lnTo>
                <a:lnTo>
                  <a:pt x="100" y="95"/>
                </a:lnTo>
                <a:lnTo>
                  <a:pt x="86" y="90"/>
                </a:lnTo>
                <a:lnTo>
                  <a:pt x="76" y="86"/>
                </a:lnTo>
                <a:lnTo>
                  <a:pt x="100" y="86"/>
                </a:lnTo>
                <a:lnTo>
                  <a:pt x="100" y="71"/>
                </a:lnTo>
                <a:lnTo>
                  <a:pt x="67" y="71"/>
                </a:lnTo>
                <a:lnTo>
                  <a:pt x="67" y="71"/>
                </a:lnTo>
                <a:lnTo>
                  <a:pt x="72" y="71"/>
                </a:lnTo>
                <a:lnTo>
                  <a:pt x="72" y="71"/>
                </a:lnTo>
                <a:lnTo>
                  <a:pt x="72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 noEditPoints="1"/>
          </p:cNvSpPr>
          <p:nvPr/>
        </p:nvSpPr>
        <p:spPr bwMode="auto">
          <a:xfrm>
            <a:off x="9199563" y="827087"/>
            <a:ext cx="136525" cy="160338"/>
          </a:xfrm>
          <a:custGeom>
            <a:avLst/>
            <a:gdLst>
              <a:gd name="T0" fmla="*/ 28 w 86"/>
              <a:gd name="T1" fmla="*/ 19 h 101"/>
              <a:gd name="T2" fmla="*/ 28 w 86"/>
              <a:gd name="T3" fmla="*/ 19 h 101"/>
              <a:gd name="T4" fmla="*/ 33 w 86"/>
              <a:gd name="T5" fmla="*/ 19 h 101"/>
              <a:gd name="T6" fmla="*/ 33 w 86"/>
              <a:gd name="T7" fmla="*/ 19 h 101"/>
              <a:gd name="T8" fmla="*/ 28 w 86"/>
              <a:gd name="T9" fmla="*/ 0 h 101"/>
              <a:gd name="T10" fmla="*/ 28 w 86"/>
              <a:gd name="T11" fmla="*/ 0 h 101"/>
              <a:gd name="T12" fmla="*/ 14 w 86"/>
              <a:gd name="T13" fmla="*/ 0 h 101"/>
              <a:gd name="T14" fmla="*/ 14 w 86"/>
              <a:gd name="T15" fmla="*/ 0 h 101"/>
              <a:gd name="T16" fmla="*/ 19 w 86"/>
              <a:gd name="T17" fmla="*/ 24 h 101"/>
              <a:gd name="T18" fmla="*/ 19 w 86"/>
              <a:gd name="T19" fmla="*/ 24 h 101"/>
              <a:gd name="T20" fmla="*/ 28 w 86"/>
              <a:gd name="T21" fmla="*/ 19 h 101"/>
              <a:gd name="T22" fmla="*/ 28 w 86"/>
              <a:gd name="T23" fmla="*/ 19 h 101"/>
              <a:gd name="T24" fmla="*/ 28 w 86"/>
              <a:gd name="T25" fmla="*/ 19 h 101"/>
              <a:gd name="T26" fmla="*/ 57 w 86"/>
              <a:gd name="T27" fmla="*/ 86 h 101"/>
              <a:gd name="T28" fmla="*/ 57 w 86"/>
              <a:gd name="T29" fmla="*/ 86 h 101"/>
              <a:gd name="T30" fmla="*/ 62 w 86"/>
              <a:gd name="T31" fmla="*/ 101 h 101"/>
              <a:gd name="T32" fmla="*/ 62 w 86"/>
              <a:gd name="T33" fmla="*/ 101 h 101"/>
              <a:gd name="T34" fmla="*/ 62 w 86"/>
              <a:gd name="T35" fmla="*/ 101 h 101"/>
              <a:gd name="T36" fmla="*/ 62 w 86"/>
              <a:gd name="T37" fmla="*/ 101 h 101"/>
              <a:gd name="T38" fmla="*/ 76 w 86"/>
              <a:gd name="T39" fmla="*/ 101 h 101"/>
              <a:gd name="T40" fmla="*/ 81 w 86"/>
              <a:gd name="T41" fmla="*/ 101 h 101"/>
              <a:gd name="T42" fmla="*/ 86 w 86"/>
              <a:gd name="T43" fmla="*/ 91 h 101"/>
              <a:gd name="T44" fmla="*/ 86 w 86"/>
              <a:gd name="T45" fmla="*/ 86 h 101"/>
              <a:gd name="T46" fmla="*/ 86 w 86"/>
              <a:gd name="T47" fmla="*/ 5 h 101"/>
              <a:gd name="T48" fmla="*/ 38 w 86"/>
              <a:gd name="T49" fmla="*/ 5 h 101"/>
              <a:gd name="T50" fmla="*/ 38 w 86"/>
              <a:gd name="T51" fmla="*/ 19 h 101"/>
              <a:gd name="T52" fmla="*/ 71 w 86"/>
              <a:gd name="T53" fmla="*/ 19 h 101"/>
              <a:gd name="T54" fmla="*/ 71 w 86"/>
              <a:gd name="T55" fmla="*/ 82 h 101"/>
              <a:gd name="T56" fmla="*/ 71 w 86"/>
              <a:gd name="T57" fmla="*/ 82 h 101"/>
              <a:gd name="T58" fmla="*/ 71 w 86"/>
              <a:gd name="T59" fmla="*/ 86 h 101"/>
              <a:gd name="T60" fmla="*/ 57 w 86"/>
              <a:gd name="T61" fmla="*/ 86 h 101"/>
              <a:gd name="T62" fmla="*/ 57 w 86"/>
              <a:gd name="T63" fmla="*/ 86 h 101"/>
              <a:gd name="T64" fmla="*/ 57 w 86"/>
              <a:gd name="T65" fmla="*/ 86 h 101"/>
              <a:gd name="T66" fmla="*/ 14 w 86"/>
              <a:gd name="T67" fmla="*/ 101 h 101"/>
              <a:gd name="T68" fmla="*/ 14 w 86"/>
              <a:gd name="T69" fmla="*/ 24 h 101"/>
              <a:gd name="T70" fmla="*/ 14 w 86"/>
              <a:gd name="T71" fmla="*/ 24 h 101"/>
              <a:gd name="T72" fmla="*/ 14 w 86"/>
              <a:gd name="T73" fmla="*/ 19 h 101"/>
              <a:gd name="T74" fmla="*/ 14 w 86"/>
              <a:gd name="T75" fmla="*/ 19 h 101"/>
              <a:gd name="T76" fmla="*/ 14 w 86"/>
              <a:gd name="T77" fmla="*/ 15 h 101"/>
              <a:gd name="T78" fmla="*/ 14 w 86"/>
              <a:gd name="T79" fmla="*/ 15 h 101"/>
              <a:gd name="T80" fmla="*/ 14 w 86"/>
              <a:gd name="T81" fmla="*/ 15 h 101"/>
              <a:gd name="T82" fmla="*/ 14 w 86"/>
              <a:gd name="T83" fmla="*/ 15 h 101"/>
              <a:gd name="T84" fmla="*/ 4 w 86"/>
              <a:gd name="T85" fmla="*/ 15 h 101"/>
              <a:gd name="T86" fmla="*/ 0 w 86"/>
              <a:gd name="T87" fmla="*/ 15 h 101"/>
              <a:gd name="T88" fmla="*/ 0 w 86"/>
              <a:gd name="T89" fmla="*/ 101 h 101"/>
              <a:gd name="T90" fmla="*/ 14 w 86"/>
              <a:gd name="T91" fmla="*/ 101 h 101"/>
              <a:gd name="T92" fmla="*/ 14 w 86"/>
              <a:gd name="T93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" h="101">
                <a:moveTo>
                  <a:pt x="28" y="19"/>
                </a:moveTo>
                <a:lnTo>
                  <a:pt x="28" y="19"/>
                </a:lnTo>
                <a:lnTo>
                  <a:pt x="33" y="19"/>
                </a:lnTo>
                <a:lnTo>
                  <a:pt x="33" y="19"/>
                </a:lnTo>
                <a:lnTo>
                  <a:pt x="28" y="0"/>
                </a:lnTo>
                <a:lnTo>
                  <a:pt x="28" y="0"/>
                </a:lnTo>
                <a:lnTo>
                  <a:pt x="14" y="0"/>
                </a:lnTo>
                <a:lnTo>
                  <a:pt x="14" y="0"/>
                </a:lnTo>
                <a:lnTo>
                  <a:pt x="19" y="24"/>
                </a:lnTo>
                <a:lnTo>
                  <a:pt x="19" y="24"/>
                </a:lnTo>
                <a:lnTo>
                  <a:pt x="28" y="19"/>
                </a:lnTo>
                <a:lnTo>
                  <a:pt x="28" y="19"/>
                </a:lnTo>
                <a:lnTo>
                  <a:pt x="28" y="19"/>
                </a:lnTo>
                <a:close/>
                <a:moveTo>
                  <a:pt x="57" y="86"/>
                </a:moveTo>
                <a:lnTo>
                  <a:pt x="57" y="86"/>
                </a:lnTo>
                <a:lnTo>
                  <a:pt x="62" y="101"/>
                </a:lnTo>
                <a:lnTo>
                  <a:pt x="62" y="101"/>
                </a:lnTo>
                <a:lnTo>
                  <a:pt x="62" y="101"/>
                </a:lnTo>
                <a:lnTo>
                  <a:pt x="62" y="101"/>
                </a:lnTo>
                <a:lnTo>
                  <a:pt x="76" y="101"/>
                </a:lnTo>
                <a:lnTo>
                  <a:pt x="81" y="101"/>
                </a:lnTo>
                <a:lnTo>
                  <a:pt x="86" y="91"/>
                </a:lnTo>
                <a:lnTo>
                  <a:pt x="86" y="86"/>
                </a:lnTo>
                <a:lnTo>
                  <a:pt x="86" y="5"/>
                </a:lnTo>
                <a:lnTo>
                  <a:pt x="38" y="5"/>
                </a:lnTo>
                <a:lnTo>
                  <a:pt x="38" y="19"/>
                </a:lnTo>
                <a:lnTo>
                  <a:pt x="71" y="19"/>
                </a:lnTo>
                <a:lnTo>
                  <a:pt x="71" y="82"/>
                </a:lnTo>
                <a:lnTo>
                  <a:pt x="71" y="82"/>
                </a:lnTo>
                <a:lnTo>
                  <a:pt x="71" y="86"/>
                </a:lnTo>
                <a:lnTo>
                  <a:pt x="57" y="86"/>
                </a:lnTo>
                <a:lnTo>
                  <a:pt x="57" y="86"/>
                </a:lnTo>
                <a:lnTo>
                  <a:pt x="57" y="86"/>
                </a:lnTo>
                <a:close/>
                <a:moveTo>
                  <a:pt x="14" y="101"/>
                </a:moveTo>
                <a:lnTo>
                  <a:pt x="14" y="24"/>
                </a:lnTo>
                <a:lnTo>
                  <a:pt x="14" y="24"/>
                </a:lnTo>
                <a:lnTo>
                  <a:pt x="14" y="19"/>
                </a:lnTo>
                <a:lnTo>
                  <a:pt x="14" y="19"/>
                </a:lnTo>
                <a:lnTo>
                  <a:pt x="14" y="15"/>
                </a:lnTo>
                <a:lnTo>
                  <a:pt x="14" y="15"/>
                </a:lnTo>
                <a:lnTo>
                  <a:pt x="14" y="15"/>
                </a:lnTo>
                <a:lnTo>
                  <a:pt x="14" y="15"/>
                </a:lnTo>
                <a:lnTo>
                  <a:pt x="4" y="15"/>
                </a:lnTo>
                <a:lnTo>
                  <a:pt x="0" y="15"/>
                </a:lnTo>
                <a:lnTo>
                  <a:pt x="0" y="101"/>
                </a:lnTo>
                <a:lnTo>
                  <a:pt x="14" y="101"/>
                </a:lnTo>
                <a:lnTo>
                  <a:pt x="14" y="10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 noEditPoints="1"/>
          </p:cNvSpPr>
          <p:nvPr/>
        </p:nvSpPr>
        <p:spPr bwMode="auto">
          <a:xfrm>
            <a:off x="9137651" y="1266825"/>
            <a:ext cx="160338" cy="174625"/>
          </a:xfrm>
          <a:custGeom>
            <a:avLst/>
            <a:gdLst>
              <a:gd name="T0" fmla="*/ 5 w 101"/>
              <a:gd name="T1" fmla="*/ 53 h 110"/>
              <a:gd name="T2" fmla="*/ 43 w 101"/>
              <a:gd name="T3" fmla="*/ 53 h 110"/>
              <a:gd name="T4" fmla="*/ 43 w 101"/>
              <a:gd name="T5" fmla="*/ 63 h 110"/>
              <a:gd name="T6" fmla="*/ 0 w 101"/>
              <a:gd name="T7" fmla="*/ 63 h 110"/>
              <a:gd name="T8" fmla="*/ 0 w 101"/>
              <a:gd name="T9" fmla="*/ 77 h 110"/>
              <a:gd name="T10" fmla="*/ 43 w 101"/>
              <a:gd name="T11" fmla="*/ 77 h 110"/>
              <a:gd name="T12" fmla="*/ 43 w 101"/>
              <a:gd name="T13" fmla="*/ 110 h 110"/>
              <a:gd name="T14" fmla="*/ 58 w 101"/>
              <a:gd name="T15" fmla="*/ 110 h 110"/>
              <a:gd name="T16" fmla="*/ 58 w 101"/>
              <a:gd name="T17" fmla="*/ 77 h 110"/>
              <a:gd name="T18" fmla="*/ 101 w 101"/>
              <a:gd name="T19" fmla="*/ 77 h 110"/>
              <a:gd name="T20" fmla="*/ 101 w 101"/>
              <a:gd name="T21" fmla="*/ 63 h 110"/>
              <a:gd name="T22" fmla="*/ 58 w 101"/>
              <a:gd name="T23" fmla="*/ 63 h 110"/>
              <a:gd name="T24" fmla="*/ 58 w 101"/>
              <a:gd name="T25" fmla="*/ 53 h 110"/>
              <a:gd name="T26" fmla="*/ 96 w 101"/>
              <a:gd name="T27" fmla="*/ 53 h 110"/>
              <a:gd name="T28" fmla="*/ 96 w 101"/>
              <a:gd name="T29" fmla="*/ 39 h 110"/>
              <a:gd name="T30" fmla="*/ 58 w 101"/>
              <a:gd name="T31" fmla="*/ 39 h 110"/>
              <a:gd name="T32" fmla="*/ 58 w 101"/>
              <a:gd name="T33" fmla="*/ 10 h 110"/>
              <a:gd name="T34" fmla="*/ 58 w 101"/>
              <a:gd name="T35" fmla="*/ 10 h 110"/>
              <a:gd name="T36" fmla="*/ 58 w 101"/>
              <a:gd name="T37" fmla="*/ 5 h 110"/>
              <a:gd name="T38" fmla="*/ 58 w 101"/>
              <a:gd name="T39" fmla="*/ 5 h 110"/>
              <a:gd name="T40" fmla="*/ 58 w 101"/>
              <a:gd name="T41" fmla="*/ 5 h 110"/>
              <a:gd name="T42" fmla="*/ 58 w 101"/>
              <a:gd name="T43" fmla="*/ 5 h 110"/>
              <a:gd name="T44" fmla="*/ 58 w 101"/>
              <a:gd name="T45" fmla="*/ 0 h 110"/>
              <a:gd name="T46" fmla="*/ 58 w 101"/>
              <a:gd name="T47" fmla="*/ 0 h 110"/>
              <a:gd name="T48" fmla="*/ 43 w 101"/>
              <a:gd name="T49" fmla="*/ 0 h 110"/>
              <a:gd name="T50" fmla="*/ 43 w 101"/>
              <a:gd name="T51" fmla="*/ 39 h 110"/>
              <a:gd name="T52" fmla="*/ 5 w 101"/>
              <a:gd name="T53" fmla="*/ 39 h 110"/>
              <a:gd name="T54" fmla="*/ 5 w 101"/>
              <a:gd name="T55" fmla="*/ 53 h 110"/>
              <a:gd name="T56" fmla="*/ 5 w 101"/>
              <a:gd name="T57" fmla="*/ 53 h 110"/>
              <a:gd name="T58" fmla="*/ 24 w 101"/>
              <a:gd name="T59" fmla="*/ 34 h 110"/>
              <a:gd name="T60" fmla="*/ 39 w 101"/>
              <a:gd name="T61" fmla="*/ 29 h 110"/>
              <a:gd name="T62" fmla="*/ 39 w 101"/>
              <a:gd name="T63" fmla="*/ 29 h 110"/>
              <a:gd name="T64" fmla="*/ 20 w 101"/>
              <a:gd name="T65" fmla="*/ 5 h 110"/>
              <a:gd name="T66" fmla="*/ 10 w 101"/>
              <a:gd name="T67" fmla="*/ 15 h 110"/>
              <a:gd name="T68" fmla="*/ 10 w 101"/>
              <a:gd name="T69" fmla="*/ 15 h 110"/>
              <a:gd name="T70" fmla="*/ 24 w 101"/>
              <a:gd name="T71" fmla="*/ 34 h 110"/>
              <a:gd name="T72" fmla="*/ 24 w 101"/>
              <a:gd name="T73" fmla="*/ 34 h 110"/>
              <a:gd name="T74" fmla="*/ 24 w 101"/>
              <a:gd name="T75" fmla="*/ 34 h 110"/>
              <a:gd name="T76" fmla="*/ 91 w 101"/>
              <a:gd name="T77" fmla="*/ 15 h 110"/>
              <a:gd name="T78" fmla="*/ 91 w 101"/>
              <a:gd name="T79" fmla="*/ 15 h 110"/>
              <a:gd name="T80" fmla="*/ 77 w 101"/>
              <a:gd name="T81" fmla="*/ 5 h 110"/>
              <a:gd name="T82" fmla="*/ 77 w 101"/>
              <a:gd name="T83" fmla="*/ 5 h 110"/>
              <a:gd name="T84" fmla="*/ 63 w 101"/>
              <a:gd name="T85" fmla="*/ 29 h 110"/>
              <a:gd name="T86" fmla="*/ 77 w 101"/>
              <a:gd name="T87" fmla="*/ 34 h 110"/>
              <a:gd name="T88" fmla="*/ 77 w 101"/>
              <a:gd name="T89" fmla="*/ 34 h 110"/>
              <a:gd name="T90" fmla="*/ 91 w 101"/>
              <a:gd name="T91" fmla="*/ 15 h 110"/>
              <a:gd name="T92" fmla="*/ 91 w 101"/>
              <a:gd name="T93" fmla="*/ 15 h 110"/>
              <a:gd name="T94" fmla="*/ 91 w 101"/>
              <a:gd name="T95" fmla="*/ 1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1" h="110">
                <a:moveTo>
                  <a:pt x="5" y="53"/>
                </a:moveTo>
                <a:lnTo>
                  <a:pt x="43" y="53"/>
                </a:lnTo>
                <a:lnTo>
                  <a:pt x="43" y="63"/>
                </a:lnTo>
                <a:lnTo>
                  <a:pt x="0" y="63"/>
                </a:lnTo>
                <a:lnTo>
                  <a:pt x="0" y="77"/>
                </a:lnTo>
                <a:lnTo>
                  <a:pt x="43" y="77"/>
                </a:lnTo>
                <a:lnTo>
                  <a:pt x="43" y="110"/>
                </a:lnTo>
                <a:lnTo>
                  <a:pt x="58" y="110"/>
                </a:lnTo>
                <a:lnTo>
                  <a:pt x="58" y="77"/>
                </a:lnTo>
                <a:lnTo>
                  <a:pt x="101" y="77"/>
                </a:lnTo>
                <a:lnTo>
                  <a:pt x="101" y="63"/>
                </a:lnTo>
                <a:lnTo>
                  <a:pt x="58" y="63"/>
                </a:lnTo>
                <a:lnTo>
                  <a:pt x="58" y="53"/>
                </a:lnTo>
                <a:lnTo>
                  <a:pt x="96" y="53"/>
                </a:lnTo>
                <a:lnTo>
                  <a:pt x="96" y="39"/>
                </a:lnTo>
                <a:lnTo>
                  <a:pt x="58" y="39"/>
                </a:lnTo>
                <a:lnTo>
                  <a:pt x="58" y="10"/>
                </a:lnTo>
                <a:lnTo>
                  <a:pt x="58" y="10"/>
                </a:lnTo>
                <a:lnTo>
                  <a:pt x="58" y="5"/>
                </a:lnTo>
                <a:lnTo>
                  <a:pt x="58" y="5"/>
                </a:lnTo>
                <a:lnTo>
                  <a:pt x="58" y="5"/>
                </a:lnTo>
                <a:lnTo>
                  <a:pt x="58" y="5"/>
                </a:lnTo>
                <a:lnTo>
                  <a:pt x="58" y="0"/>
                </a:lnTo>
                <a:lnTo>
                  <a:pt x="58" y="0"/>
                </a:lnTo>
                <a:lnTo>
                  <a:pt x="43" y="0"/>
                </a:lnTo>
                <a:lnTo>
                  <a:pt x="43" y="39"/>
                </a:lnTo>
                <a:lnTo>
                  <a:pt x="5" y="39"/>
                </a:lnTo>
                <a:lnTo>
                  <a:pt x="5" y="53"/>
                </a:lnTo>
                <a:lnTo>
                  <a:pt x="5" y="53"/>
                </a:lnTo>
                <a:close/>
                <a:moveTo>
                  <a:pt x="24" y="34"/>
                </a:moveTo>
                <a:lnTo>
                  <a:pt x="39" y="29"/>
                </a:lnTo>
                <a:lnTo>
                  <a:pt x="39" y="29"/>
                </a:lnTo>
                <a:lnTo>
                  <a:pt x="20" y="5"/>
                </a:lnTo>
                <a:lnTo>
                  <a:pt x="10" y="15"/>
                </a:lnTo>
                <a:lnTo>
                  <a:pt x="10" y="15"/>
                </a:lnTo>
                <a:lnTo>
                  <a:pt x="24" y="34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91" y="15"/>
                </a:moveTo>
                <a:lnTo>
                  <a:pt x="91" y="15"/>
                </a:lnTo>
                <a:lnTo>
                  <a:pt x="77" y="5"/>
                </a:lnTo>
                <a:lnTo>
                  <a:pt x="77" y="5"/>
                </a:lnTo>
                <a:lnTo>
                  <a:pt x="63" y="29"/>
                </a:lnTo>
                <a:lnTo>
                  <a:pt x="77" y="34"/>
                </a:lnTo>
                <a:lnTo>
                  <a:pt x="77" y="34"/>
                </a:lnTo>
                <a:lnTo>
                  <a:pt x="91" y="15"/>
                </a:lnTo>
                <a:lnTo>
                  <a:pt x="91" y="15"/>
                </a:lnTo>
                <a:lnTo>
                  <a:pt x="91" y="1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9047163" y="1714500"/>
            <a:ext cx="144463" cy="174625"/>
          </a:xfrm>
          <a:custGeom>
            <a:avLst/>
            <a:gdLst>
              <a:gd name="T0" fmla="*/ 77 w 91"/>
              <a:gd name="T1" fmla="*/ 67 h 110"/>
              <a:gd name="T2" fmla="*/ 77 w 91"/>
              <a:gd name="T3" fmla="*/ 86 h 110"/>
              <a:gd name="T4" fmla="*/ 67 w 91"/>
              <a:gd name="T5" fmla="*/ 96 h 110"/>
              <a:gd name="T6" fmla="*/ 67 w 91"/>
              <a:gd name="T7" fmla="*/ 82 h 110"/>
              <a:gd name="T8" fmla="*/ 67 w 91"/>
              <a:gd name="T9" fmla="*/ 77 h 110"/>
              <a:gd name="T10" fmla="*/ 67 w 91"/>
              <a:gd name="T11" fmla="*/ 77 h 110"/>
              <a:gd name="T12" fmla="*/ 53 w 91"/>
              <a:gd name="T13" fmla="*/ 72 h 110"/>
              <a:gd name="T14" fmla="*/ 38 w 91"/>
              <a:gd name="T15" fmla="*/ 86 h 110"/>
              <a:gd name="T16" fmla="*/ 38 w 91"/>
              <a:gd name="T17" fmla="*/ 77 h 110"/>
              <a:gd name="T18" fmla="*/ 38 w 91"/>
              <a:gd name="T19" fmla="*/ 72 h 110"/>
              <a:gd name="T20" fmla="*/ 38 w 91"/>
              <a:gd name="T21" fmla="*/ 72 h 110"/>
              <a:gd name="T22" fmla="*/ 24 w 91"/>
              <a:gd name="T23" fmla="*/ 72 h 110"/>
              <a:gd name="T24" fmla="*/ 14 w 91"/>
              <a:gd name="T25" fmla="*/ 91 h 110"/>
              <a:gd name="T26" fmla="*/ 14 w 91"/>
              <a:gd name="T27" fmla="*/ 82 h 110"/>
              <a:gd name="T28" fmla="*/ 14 w 91"/>
              <a:gd name="T29" fmla="*/ 77 h 110"/>
              <a:gd name="T30" fmla="*/ 14 w 91"/>
              <a:gd name="T31" fmla="*/ 77 h 110"/>
              <a:gd name="T32" fmla="*/ 0 w 91"/>
              <a:gd name="T33" fmla="*/ 72 h 110"/>
              <a:gd name="T34" fmla="*/ 53 w 91"/>
              <a:gd name="T35" fmla="*/ 101 h 110"/>
              <a:gd name="T36" fmla="*/ 67 w 91"/>
              <a:gd name="T37" fmla="*/ 101 h 110"/>
              <a:gd name="T38" fmla="*/ 67 w 91"/>
              <a:gd name="T39" fmla="*/ 110 h 110"/>
              <a:gd name="T40" fmla="*/ 81 w 91"/>
              <a:gd name="T41" fmla="*/ 110 h 110"/>
              <a:gd name="T42" fmla="*/ 86 w 91"/>
              <a:gd name="T43" fmla="*/ 106 h 110"/>
              <a:gd name="T44" fmla="*/ 91 w 91"/>
              <a:gd name="T45" fmla="*/ 82 h 110"/>
              <a:gd name="T46" fmla="*/ 24 w 91"/>
              <a:gd name="T47" fmla="*/ 58 h 110"/>
              <a:gd name="T48" fmla="*/ 62 w 91"/>
              <a:gd name="T49" fmla="*/ 24 h 110"/>
              <a:gd name="T50" fmla="*/ 62 w 91"/>
              <a:gd name="T51" fmla="*/ 39 h 110"/>
              <a:gd name="T52" fmla="*/ 53 w 91"/>
              <a:gd name="T53" fmla="*/ 39 h 110"/>
              <a:gd name="T54" fmla="*/ 53 w 91"/>
              <a:gd name="T55" fmla="*/ 43 h 110"/>
              <a:gd name="T56" fmla="*/ 53 w 91"/>
              <a:gd name="T57" fmla="*/ 53 h 110"/>
              <a:gd name="T58" fmla="*/ 62 w 91"/>
              <a:gd name="T59" fmla="*/ 53 h 110"/>
              <a:gd name="T60" fmla="*/ 77 w 91"/>
              <a:gd name="T61" fmla="*/ 43 h 110"/>
              <a:gd name="T62" fmla="*/ 77 w 91"/>
              <a:gd name="T63" fmla="*/ 15 h 110"/>
              <a:gd name="T64" fmla="*/ 43 w 91"/>
              <a:gd name="T65" fmla="*/ 15 h 110"/>
              <a:gd name="T66" fmla="*/ 48 w 91"/>
              <a:gd name="T67" fmla="*/ 10 h 110"/>
              <a:gd name="T68" fmla="*/ 48 w 91"/>
              <a:gd name="T69" fmla="*/ 5 h 110"/>
              <a:gd name="T70" fmla="*/ 29 w 91"/>
              <a:gd name="T71" fmla="*/ 0 h 110"/>
              <a:gd name="T72" fmla="*/ 10 w 91"/>
              <a:gd name="T73" fmla="*/ 15 h 110"/>
              <a:gd name="T74" fmla="*/ 10 w 91"/>
              <a:gd name="T75" fmla="*/ 67 h 110"/>
              <a:gd name="T76" fmla="*/ 48 w 91"/>
              <a:gd name="T77" fmla="*/ 43 h 110"/>
              <a:gd name="T78" fmla="*/ 38 w 91"/>
              <a:gd name="T79" fmla="*/ 29 h 110"/>
              <a:gd name="T80" fmla="*/ 29 w 91"/>
              <a:gd name="T81" fmla="*/ 34 h 110"/>
              <a:gd name="T82" fmla="*/ 38 w 91"/>
              <a:gd name="T83" fmla="*/ 48 h 110"/>
              <a:gd name="T84" fmla="*/ 48 w 91"/>
              <a:gd name="T85" fmla="*/ 43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1" h="110">
                <a:moveTo>
                  <a:pt x="10" y="67"/>
                </a:moveTo>
                <a:lnTo>
                  <a:pt x="77" y="67"/>
                </a:lnTo>
                <a:lnTo>
                  <a:pt x="77" y="86"/>
                </a:lnTo>
                <a:lnTo>
                  <a:pt x="77" y="86"/>
                </a:lnTo>
                <a:lnTo>
                  <a:pt x="72" y="91"/>
                </a:lnTo>
                <a:lnTo>
                  <a:pt x="67" y="96"/>
                </a:lnTo>
                <a:lnTo>
                  <a:pt x="67" y="82"/>
                </a:lnTo>
                <a:lnTo>
                  <a:pt x="67" y="82"/>
                </a:lnTo>
                <a:lnTo>
                  <a:pt x="67" y="77"/>
                </a:lnTo>
                <a:lnTo>
                  <a:pt x="67" y="77"/>
                </a:lnTo>
                <a:lnTo>
                  <a:pt x="67" y="77"/>
                </a:lnTo>
                <a:lnTo>
                  <a:pt x="67" y="77"/>
                </a:lnTo>
                <a:lnTo>
                  <a:pt x="57" y="72"/>
                </a:lnTo>
                <a:lnTo>
                  <a:pt x="53" y="72"/>
                </a:lnTo>
                <a:lnTo>
                  <a:pt x="53" y="86"/>
                </a:lnTo>
                <a:lnTo>
                  <a:pt x="38" y="86"/>
                </a:lnTo>
                <a:lnTo>
                  <a:pt x="38" y="77"/>
                </a:lnTo>
                <a:lnTo>
                  <a:pt x="38" y="77"/>
                </a:lnTo>
                <a:lnTo>
                  <a:pt x="38" y="72"/>
                </a:lnTo>
                <a:lnTo>
                  <a:pt x="38" y="72"/>
                </a:lnTo>
                <a:lnTo>
                  <a:pt x="38" y="72"/>
                </a:lnTo>
                <a:lnTo>
                  <a:pt x="38" y="72"/>
                </a:lnTo>
                <a:lnTo>
                  <a:pt x="34" y="72"/>
                </a:lnTo>
                <a:lnTo>
                  <a:pt x="24" y="72"/>
                </a:lnTo>
                <a:lnTo>
                  <a:pt x="24" y="91"/>
                </a:lnTo>
                <a:lnTo>
                  <a:pt x="14" y="91"/>
                </a:lnTo>
                <a:lnTo>
                  <a:pt x="14" y="82"/>
                </a:lnTo>
                <a:lnTo>
                  <a:pt x="14" y="82"/>
                </a:lnTo>
                <a:lnTo>
                  <a:pt x="14" y="77"/>
                </a:lnTo>
                <a:lnTo>
                  <a:pt x="14" y="77"/>
                </a:lnTo>
                <a:lnTo>
                  <a:pt x="14" y="77"/>
                </a:lnTo>
                <a:lnTo>
                  <a:pt x="14" y="77"/>
                </a:lnTo>
                <a:lnTo>
                  <a:pt x="5" y="72"/>
                </a:lnTo>
                <a:lnTo>
                  <a:pt x="0" y="72"/>
                </a:lnTo>
                <a:lnTo>
                  <a:pt x="0" y="101"/>
                </a:lnTo>
                <a:lnTo>
                  <a:pt x="53" y="101"/>
                </a:lnTo>
                <a:lnTo>
                  <a:pt x="53" y="101"/>
                </a:lnTo>
                <a:lnTo>
                  <a:pt x="67" y="101"/>
                </a:lnTo>
                <a:lnTo>
                  <a:pt x="67" y="101"/>
                </a:lnTo>
                <a:lnTo>
                  <a:pt x="67" y="110"/>
                </a:lnTo>
                <a:lnTo>
                  <a:pt x="67" y="110"/>
                </a:lnTo>
                <a:lnTo>
                  <a:pt x="81" y="110"/>
                </a:lnTo>
                <a:lnTo>
                  <a:pt x="86" y="106"/>
                </a:lnTo>
                <a:lnTo>
                  <a:pt x="86" y="106"/>
                </a:lnTo>
                <a:lnTo>
                  <a:pt x="91" y="96"/>
                </a:lnTo>
                <a:lnTo>
                  <a:pt x="91" y="82"/>
                </a:lnTo>
                <a:lnTo>
                  <a:pt x="91" y="58"/>
                </a:lnTo>
                <a:lnTo>
                  <a:pt x="24" y="58"/>
                </a:lnTo>
                <a:lnTo>
                  <a:pt x="24" y="24"/>
                </a:lnTo>
                <a:lnTo>
                  <a:pt x="62" y="24"/>
                </a:lnTo>
                <a:lnTo>
                  <a:pt x="62" y="39"/>
                </a:lnTo>
                <a:lnTo>
                  <a:pt x="62" y="39"/>
                </a:lnTo>
                <a:lnTo>
                  <a:pt x="57" y="39"/>
                </a:lnTo>
                <a:lnTo>
                  <a:pt x="53" y="39"/>
                </a:lnTo>
                <a:lnTo>
                  <a:pt x="53" y="39"/>
                </a:lnTo>
                <a:lnTo>
                  <a:pt x="53" y="43"/>
                </a:lnTo>
                <a:lnTo>
                  <a:pt x="53" y="43"/>
                </a:lnTo>
                <a:lnTo>
                  <a:pt x="53" y="53"/>
                </a:lnTo>
                <a:lnTo>
                  <a:pt x="53" y="53"/>
                </a:lnTo>
                <a:lnTo>
                  <a:pt x="62" y="53"/>
                </a:lnTo>
                <a:lnTo>
                  <a:pt x="72" y="48"/>
                </a:lnTo>
                <a:lnTo>
                  <a:pt x="77" y="43"/>
                </a:lnTo>
                <a:lnTo>
                  <a:pt x="77" y="34"/>
                </a:lnTo>
                <a:lnTo>
                  <a:pt x="77" y="15"/>
                </a:lnTo>
                <a:lnTo>
                  <a:pt x="43" y="15"/>
                </a:lnTo>
                <a:lnTo>
                  <a:pt x="43" y="15"/>
                </a:lnTo>
                <a:lnTo>
                  <a:pt x="48" y="10"/>
                </a:lnTo>
                <a:lnTo>
                  <a:pt x="48" y="10"/>
                </a:lnTo>
                <a:lnTo>
                  <a:pt x="48" y="5"/>
                </a:lnTo>
                <a:lnTo>
                  <a:pt x="48" y="5"/>
                </a:lnTo>
                <a:lnTo>
                  <a:pt x="29" y="0"/>
                </a:lnTo>
                <a:lnTo>
                  <a:pt x="29" y="0"/>
                </a:lnTo>
                <a:lnTo>
                  <a:pt x="29" y="15"/>
                </a:lnTo>
                <a:lnTo>
                  <a:pt x="10" y="15"/>
                </a:lnTo>
                <a:lnTo>
                  <a:pt x="10" y="67"/>
                </a:lnTo>
                <a:lnTo>
                  <a:pt x="10" y="67"/>
                </a:lnTo>
                <a:close/>
                <a:moveTo>
                  <a:pt x="48" y="43"/>
                </a:moveTo>
                <a:lnTo>
                  <a:pt x="48" y="43"/>
                </a:lnTo>
                <a:lnTo>
                  <a:pt x="38" y="29"/>
                </a:lnTo>
                <a:lnTo>
                  <a:pt x="38" y="29"/>
                </a:lnTo>
                <a:lnTo>
                  <a:pt x="29" y="34"/>
                </a:lnTo>
                <a:lnTo>
                  <a:pt x="29" y="34"/>
                </a:lnTo>
                <a:lnTo>
                  <a:pt x="38" y="48"/>
                </a:lnTo>
                <a:lnTo>
                  <a:pt x="38" y="48"/>
                </a:lnTo>
                <a:lnTo>
                  <a:pt x="48" y="43"/>
                </a:lnTo>
                <a:lnTo>
                  <a:pt x="48" y="43"/>
                </a:lnTo>
                <a:lnTo>
                  <a:pt x="48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标题 1"/>
          <p:cNvSpPr txBox="1">
            <a:spLocks/>
          </p:cNvSpPr>
          <p:nvPr/>
        </p:nvSpPr>
        <p:spPr>
          <a:xfrm>
            <a:off x="0" y="29368"/>
            <a:ext cx="2962672" cy="34798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澳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门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193280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spect="1" noChangeArrowheads="1" noTextEdit="1"/>
          </p:cNvSpPr>
          <p:nvPr/>
        </p:nvSpPr>
        <p:spPr bwMode="auto">
          <a:xfrm>
            <a:off x="5638800" y="159543"/>
            <a:ext cx="6553200" cy="6538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5713413" y="234156"/>
            <a:ext cx="6403975" cy="6389688"/>
          </a:xfrm>
          <a:custGeom>
            <a:avLst/>
            <a:gdLst>
              <a:gd name="T0" fmla="*/ 2692 w 4034"/>
              <a:gd name="T1" fmla="*/ 3908 h 4025"/>
              <a:gd name="T2" fmla="*/ 3002 w 4034"/>
              <a:gd name="T3" fmla="*/ 3753 h 4025"/>
              <a:gd name="T4" fmla="*/ 3185 w 4034"/>
              <a:gd name="T5" fmla="*/ 3969 h 4025"/>
              <a:gd name="T6" fmla="*/ 3279 w 4034"/>
              <a:gd name="T7" fmla="*/ 3697 h 4025"/>
              <a:gd name="T8" fmla="*/ 3124 w 4034"/>
              <a:gd name="T9" fmla="*/ 3368 h 4025"/>
              <a:gd name="T10" fmla="*/ 3302 w 4034"/>
              <a:gd name="T11" fmla="*/ 3204 h 4025"/>
              <a:gd name="T12" fmla="*/ 3743 w 4034"/>
              <a:gd name="T13" fmla="*/ 3138 h 4025"/>
              <a:gd name="T14" fmla="*/ 3889 w 4034"/>
              <a:gd name="T15" fmla="*/ 2632 h 4025"/>
              <a:gd name="T16" fmla="*/ 3893 w 4034"/>
              <a:gd name="T17" fmla="*/ 2163 h 4025"/>
              <a:gd name="T18" fmla="*/ 3954 w 4034"/>
              <a:gd name="T19" fmla="*/ 1773 h 4025"/>
              <a:gd name="T20" fmla="*/ 3781 w 4034"/>
              <a:gd name="T21" fmla="*/ 1764 h 4025"/>
              <a:gd name="T22" fmla="*/ 3490 w 4034"/>
              <a:gd name="T23" fmla="*/ 1933 h 4025"/>
              <a:gd name="T24" fmla="*/ 3354 w 4034"/>
              <a:gd name="T25" fmla="*/ 2106 h 4025"/>
              <a:gd name="T26" fmla="*/ 3124 w 4034"/>
              <a:gd name="T27" fmla="*/ 2163 h 4025"/>
              <a:gd name="T28" fmla="*/ 2814 w 4034"/>
              <a:gd name="T29" fmla="*/ 2064 h 4025"/>
              <a:gd name="T30" fmla="*/ 2753 w 4034"/>
              <a:gd name="T31" fmla="*/ 1830 h 4025"/>
              <a:gd name="T32" fmla="*/ 2571 w 4034"/>
              <a:gd name="T33" fmla="*/ 1698 h 4025"/>
              <a:gd name="T34" fmla="*/ 2359 w 4034"/>
              <a:gd name="T35" fmla="*/ 1562 h 4025"/>
              <a:gd name="T36" fmla="*/ 2172 w 4034"/>
              <a:gd name="T37" fmla="*/ 1492 h 4025"/>
              <a:gd name="T38" fmla="*/ 1876 w 4034"/>
              <a:gd name="T39" fmla="*/ 1473 h 4025"/>
              <a:gd name="T40" fmla="*/ 1820 w 4034"/>
              <a:gd name="T41" fmla="*/ 1318 h 4025"/>
              <a:gd name="T42" fmla="*/ 1750 w 4034"/>
              <a:gd name="T43" fmla="*/ 1187 h 4025"/>
              <a:gd name="T44" fmla="*/ 1604 w 4034"/>
              <a:gd name="T45" fmla="*/ 826 h 4025"/>
              <a:gd name="T46" fmla="*/ 1510 w 4034"/>
              <a:gd name="T47" fmla="*/ 713 h 4025"/>
              <a:gd name="T48" fmla="*/ 1398 w 4034"/>
              <a:gd name="T49" fmla="*/ 455 h 4025"/>
              <a:gd name="T50" fmla="*/ 1262 w 4034"/>
              <a:gd name="T51" fmla="*/ 314 h 4025"/>
              <a:gd name="T52" fmla="*/ 1173 w 4034"/>
              <a:gd name="T53" fmla="*/ 169 h 4025"/>
              <a:gd name="T54" fmla="*/ 957 w 4034"/>
              <a:gd name="T55" fmla="*/ 141 h 4025"/>
              <a:gd name="T56" fmla="*/ 774 w 4034"/>
              <a:gd name="T57" fmla="*/ 66 h 4025"/>
              <a:gd name="T58" fmla="*/ 563 w 4034"/>
              <a:gd name="T59" fmla="*/ 23 h 4025"/>
              <a:gd name="T60" fmla="*/ 385 w 4034"/>
              <a:gd name="T61" fmla="*/ 66 h 4025"/>
              <a:gd name="T62" fmla="*/ 66 w 4034"/>
              <a:gd name="T63" fmla="*/ 136 h 4025"/>
              <a:gd name="T64" fmla="*/ 70 w 4034"/>
              <a:gd name="T65" fmla="*/ 385 h 4025"/>
              <a:gd name="T66" fmla="*/ 145 w 4034"/>
              <a:gd name="T67" fmla="*/ 521 h 4025"/>
              <a:gd name="T68" fmla="*/ 277 w 4034"/>
              <a:gd name="T69" fmla="*/ 488 h 4025"/>
              <a:gd name="T70" fmla="*/ 417 w 4034"/>
              <a:gd name="T71" fmla="*/ 582 h 4025"/>
              <a:gd name="T72" fmla="*/ 478 w 4034"/>
              <a:gd name="T73" fmla="*/ 830 h 4025"/>
              <a:gd name="T74" fmla="*/ 741 w 4034"/>
              <a:gd name="T75" fmla="*/ 924 h 4025"/>
              <a:gd name="T76" fmla="*/ 933 w 4034"/>
              <a:gd name="T77" fmla="*/ 882 h 4025"/>
              <a:gd name="T78" fmla="*/ 1187 w 4034"/>
              <a:gd name="T79" fmla="*/ 807 h 4025"/>
              <a:gd name="T80" fmla="*/ 1295 w 4034"/>
              <a:gd name="T81" fmla="*/ 1116 h 4025"/>
              <a:gd name="T82" fmla="*/ 1173 w 4034"/>
              <a:gd name="T83" fmla="*/ 1393 h 4025"/>
              <a:gd name="T84" fmla="*/ 1177 w 4034"/>
              <a:gd name="T85" fmla="*/ 1586 h 4025"/>
              <a:gd name="T86" fmla="*/ 1093 w 4034"/>
              <a:gd name="T87" fmla="*/ 1815 h 4025"/>
              <a:gd name="T88" fmla="*/ 1004 w 4034"/>
              <a:gd name="T89" fmla="*/ 2191 h 4025"/>
              <a:gd name="T90" fmla="*/ 708 w 4034"/>
              <a:gd name="T91" fmla="*/ 2355 h 4025"/>
              <a:gd name="T92" fmla="*/ 591 w 4034"/>
              <a:gd name="T93" fmla="*/ 2726 h 4025"/>
              <a:gd name="T94" fmla="*/ 746 w 4034"/>
              <a:gd name="T95" fmla="*/ 2805 h 4025"/>
              <a:gd name="T96" fmla="*/ 816 w 4034"/>
              <a:gd name="T97" fmla="*/ 2805 h 4025"/>
              <a:gd name="T98" fmla="*/ 774 w 4034"/>
              <a:gd name="T99" fmla="*/ 2880 h 4025"/>
              <a:gd name="T100" fmla="*/ 685 w 4034"/>
              <a:gd name="T101" fmla="*/ 2941 h 4025"/>
              <a:gd name="T102" fmla="*/ 840 w 4034"/>
              <a:gd name="T103" fmla="*/ 3049 h 4025"/>
              <a:gd name="T104" fmla="*/ 1018 w 4034"/>
              <a:gd name="T105" fmla="*/ 3204 h 4025"/>
              <a:gd name="T106" fmla="*/ 1191 w 4034"/>
              <a:gd name="T107" fmla="*/ 3373 h 4025"/>
              <a:gd name="T108" fmla="*/ 1468 w 4034"/>
              <a:gd name="T109" fmla="*/ 3307 h 4025"/>
              <a:gd name="T110" fmla="*/ 1721 w 4034"/>
              <a:gd name="T111" fmla="*/ 3425 h 4025"/>
              <a:gd name="T112" fmla="*/ 1961 w 4034"/>
              <a:gd name="T113" fmla="*/ 3504 h 4025"/>
              <a:gd name="T114" fmla="*/ 2078 w 4034"/>
              <a:gd name="T115" fmla="*/ 3617 h 4025"/>
              <a:gd name="T116" fmla="*/ 2139 w 4034"/>
              <a:gd name="T117" fmla="*/ 3730 h 4025"/>
              <a:gd name="T118" fmla="*/ 2228 w 4034"/>
              <a:gd name="T119" fmla="*/ 3837 h 4025"/>
              <a:gd name="T120" fmla="*/ 2298 w 4034"/>
              <a:gd name="T121" fmla="*/ 3734 h 4025"/>
              <a:gd name="T122" fmla="*/ 2364 w 4034"/>
              <a:gd name="T123" fmla="*/ 3650 h 4025"/>
              <a:gd name="T124" fmla="*/ 2402 w 4034"/>
              <a:gd name="T125" fmla="*/ 3725 h 40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034" h="4025">
                <a:moveTo>
                  <a:pt x="2449" y="3772"/>
                </a:moveTo>
                <a:lnTo>
                  <a:pt x="2449" y="3772"/>
                </a:lnTo>
                <a:lnTo>
                  <a:pt x="2444" y="3781"/>
                </a:lnTo>
                <a:lnTo>
                  <a:pt x="2439" y="3791"/>
                </a:lnTo>
                <a:lnTo>
                  <a:pt x="2430" y="3795"/>
                </a:lnTo>
                <a:lnTo>
                  <a:pt x="2491" y="3870"/>
                </a:lnTo>
                <a:lnTo>
                  <a:pt x="2571" y="4002"/>
                </a:lnTo>
                <a:lnTo>
                  <a:pt x="2580" y="4025"/>
                </a:lnTo>
                <a:lnTo>
                  <a:pt x="2594" y="4025"/>
                </a:lnTo>
                <a:lnTo>
                  <a:pt x="2603" y="4011"/>
                </a:lnTo>
                <a:lnTo>
                  <a:pt x="2613" y="4020"/>
                </a:lnTo>
                <a:lnTo>
                  <a:pt x="2622" y="4025"/>
                </a:lnTo>
                <a:lnTo>
                  <a:pt x="2641" y="4020"/>
                </a:lnTo>
                <a:lnTo>
                  <a:pt x="2650" y="4002"/>
                </a:lnTo>
                <a:lnTo>
                  <a:pt x="2674" y="3988"/>
                </a:lnTo>
                <a:lnTo>
                  <a:pt x="2688" y="3988"/>
                </a:lnTo>
                <a:lnTo>
                  <a:pt x="2692" y="3983"/>
                </a:lnTo>
                <a:lnTo>
                  <a:pt x="2697" y="3969"/>
                </a:lnTo>
                <a:lnTo>
                  <a:pt x="2688" y="3945"/>
                </a:lnTo>
                <a:lnTo>
                  <a:pt x="2688" y="3936"/>
                </a:lnTo>
                <a:lnTo>
                  <a:pt x="2688" y="3922"/>
                </a:lnTo>
                <a:lnTo>
                  <a:pt x="2688" y="3908"/>
                </a:lnTo>
                <a:lnTo>
                  <a:pt x="2692" y="3908"/>
                </a:lnTo>
                <a:lnTo>
                  <a:pt x="2707" y="3908"/>
                </a:lnTo>
                <a:lnTo>
                  <a:pt x="2716" y="3908"/>
                </a:lnTo>
                <a:lnTo>
                  <a:pt x="2730" y="3908"/>
                </a:lnTo>
                <a:lnTo>
                  <a:pt x="2753" y="3870"/>
                </a:lnTo>
                <a:lnTo>
                  <a:pt x="2777" y="3856"/>
                </a:lnTo>
                <a:lnTo>
                  <a:pt x="2796" y="3856"/>
                </a:lnTo>
                <a:lnTo>
                  <a:pt x="2814" y="3852"/>
                </a:lnTo>
                <a:lnTo>
                  <a:pt x="2843" y="3823"/>
                </a:lnTo>
                <a:lnTo>
                  <a:pt x="2843" y="3805"/>
                </a:lnTo>
                <a:lnTo>
                  <a:pt x="2866" y="3786"/>
                </a:lnTo>
                <a:lnTo>
                  <a:pt x="2885" y="3776"/>
                </a:lnTo>
                <a:lnTo>
                  <a:pt x="2899" y="3776"/>
                </a:lnTo>
                <a:lnTo>
                  <a:pt x="2904" y="3795"/>
                </a:lnTo>
                <a:lnTo>
                  <a:pt x="2913" y="3809"/>
                </a:lnTo>
                <a:lnTo>
                  <a:pt x="2922" y="3828"/>
                </a:lnTo>
                <a:lnTo>
                  <a:pt x="2932" y="3833"/>
                </a:lnTo>
                <a:lnTo>
                  <a:pt x="2946" y="3833"/>
                </a:lnTo>
                <a:lnTo>
                  <a:pt x="2960" y="3809"/>
                </a:lnTo>
                <a:lnTo>
                  <a:pt x="2969" y="3781"/>
                </a:lnTo>
                <a:lnTo>
                  <a:pt x="2979" y="3758"/>
                </a:lnTo>
                <a:lnTo>
                  <a:pt x="2988" y="3748"/>
                </a:lnTo>
                <a:lnTo>
                  <a:pt x="2988" y="3748"/>
                </a:lnTo>
                <a:lnTo>
                  <a:pt x="3002" y="3753"/>
                </a:lnTo>
                <a:lnTo>
                  <a:pt x="3007" y="3758"/>
                </a:lnTo>
                <a:lnTo>
                  <a:pt x="3011" y="3767"/>
                </a:lnTo>
                <a:lnTo>
                  <a:pt x="3011" y="3767"/>
                </a:lnTo>
                <a:lnTo>
                  <a:pt x="3011" y="3791"/>
                </a:lnTo>
                <a:lnTo>
                  <a:pt x="3021" y="3814"/>
                </a:lnTo>
                <a:lnTo>
                  <a:pt x="3021" y="3842"/>
                </a:lnTo>
                <a:lnTo>
                  <a:pt x="3026" y="3861"/>
                </a:lnTo>
                <a:lnTo>
                  <a:pt x="3040" y="3866"/>
                </a:lnTo>
                <a:lnTo>
                  <a:pt x="3054" y="3866"/>
                </a:lnTo>
                <a:lnTo>
                  <a:pt x="3054" y="3875"/>
                </a:lnTo>
                <a:lnTo>
                  <a:pt x="3054" y="3898"/>
                </a:lnTo>
                <a:lnTo>
                  <a:pt x="3054" y="3908"/>
                </a:lnTo>
                <a:lnTo>
                  <a:pt x="3063" y="3917"/>
                </a:lnTo>
                <a:lnTo>
                  <a:pt x="3091" y="3917"/>
                </a:lnTo>
                <a:lnTo>
                  <a:pt x="3091" y="3917"/>
                </a:lnTo>
                <a:lnTo>
                  <a:pt x="3096" y="3917"/>
                </a:lnTo>
                <a:lnTo>
                  <a:pt x="3110" y="3917"/>
                </a:lnTo>
                <a:lnTo>
                  <a:pt x="3110" y="3917"/>
                </a:lnTo>
                <a:lnTo>
                  <a:pt x="3133" y="3927"/>
                </a:lnTo>
                <a:lnTo>
                  <a:pt x="3148" y="3936"/>
                </a:lnTo>
                <a:lnTo>
                  <a:pt x="3166" y="3936"/>
                </a:lnTo>
                <a:lnTo>
                  <a:pt x="3171" y="3950"/>
                </a:lnTo>
                <a:lnTo>
                  <a:pt x="3185" y="3969"/>
                </a:lnTo>
                <a:lnTo>
                  <a:pt x="3204" y="3969"/>
                </a:lnTo>
                <a:lnTo>
                  <a:pt x="3223" y="3964"/>
                </a:lnTo>
                <a:lnTo>
                  <a:pt x="3227" y="3950"/>
                </a:lnTo>
                <a:lnTo>
                  <a:pt x="3241" y="3950"/>
                </a:lnTo>
                <a:lnTo>
                  <a:pt x="3265" y="3964"/>
                </a:lnTo>
                <a:lnTo>
                  <a:pt x="3284" y="3964"/>
                </a:lnTo>
                <a:lnTo>
                  <a:pt x="3298" y="3950"/>
                </a:lnTo>
                <a:lnTo>
                  <a:pt x="3316" y="3945"/>
                </a:lnTo>
                <a:lnTo>
                  <a:pt x="3316" y="3931"/>
                </a:lnTo>
                <a:lnTo>
                  <a:pt x="3302" y="3922"/>
                </a:lnTo>
                <a:lnTo>
                  <a:pt x="3288" y="3908"/>
                </a:lnTo>
                <a:lnTo>
                  <a:pt x="3284" y="3898"/>
                </a:lnTo>
                <a:lnTo>
                  <a:pt x="3279" y="3828"/>
                </a:lnTo>
                <a:lnTo>
                  <a:pt x="3269" y="3805"/>
                </a:lnTo>
                <a:lnTo>
                  <a:pt x="3260" y="3795"/>
                </a:lnTo>
                <a:lnTo>
                  <a:pt x="3260" y="3781"/>
                </a:lnTo>
                <a:lnTo>
                  <a:pt x="3269" y="3758"/>
                </a:lnTo>
                <a:lnTo>
                  <a:pt x="3269" y="3739"/>
                </a:lnTo>
                <a:lnTo>
                  <a:pt x="3265" y="3730"/>
                </a:lnTo>
                <a:lnTo>
                  <a:pt x="3260" y="3720"/>
                </a:lnTo>
                <a:lnTo>
                  <a:pt x="3260" y="3720"/>
                </a:lnTo>
                <a:lnTo>
                  <a:pt x="3265" y="3715"/>
                </a:lnTo>
                <a:lnTo>
                  <a:pt x="3279" y="3697"/>
                </a:lnTo>
                <a:lnTo>
                  <a:pt x="3279" y="3687"/>
                </a:lnTo>
                <a:lnTo>
                  <a:pt x="3279" y="3673"/>
                </a:lnTo>
                <a:lnTo>
                  <a:pt x="3274" y="3664"/>
                </a:lnTo>
                <a:lnTo>
                  <a:pt x="3265" y="3650"/>
                </a:lnTo>
                <a:lnTo>
                  <a:pt x="3251" y="3612"/>
                </a:lnTo>
                <a:lnTo>
                  <a:pt x="3237" y="3579"/>
                </a:lnTo>
                <a:lnTo>
                  <a:pt x="3227" y="3551"/>
                </a:lnTo>
                <a:lnTo>
                  <a:pt x="3213" y="3523"/>
                </a:lnTo>
                <a:lnTo>
                  <a:pt x="3199" y="3500"/>
                </a:lnTo>
                <a:lnTo>
                  <a:pt x="3190" y="3476"/>
                </a:lnTo>
                <a:lnTo>
                  <a:pt x="3190" y="3462"/>
                </a:lnTo>
                <a:lnTo>
                  <a:pt x="3176" y="3443"/>
                </a:lnTo>
                <a:lnTo>
                  <a:pt x="3171" y="3425"/>
                </a:lnTo>
                <a:lnTo>
                  <a:pt x="3166" y="3415"/>
                </a:lnTo>
                <a:lnTo>
                  <a:pt x="3152" y="3401"/>
                </a:lnTo>
                <a:lnTo>
                  <a:pt x="3143" y="3392"/>
                </a:lnTo>
                <a:lnTo>
                  <a:pt x="3143" y="3392"/>
                </a:lnTo>
                <a:lnTo>
                  <a:pt x="3143" y="3396"/>
                </a:lnTo>
                <a:lnTo>
                  <a:pt x="3133" y="3392"/>
                </a:lnTo>
                <a:lnTo>
                  <a:pt x="3133" y="3392"/>
                </a:lnTo>
                <a:lnTo>
                  <a:pt x="3119" y="3382"/>
                </a:lnTo>
                <a:lnTo>
                  <a:pt x="3119" y="3378"/>
                </a:lnTo>
                <a:lnTo>
                  <a:pt x="3124" y="3368"/>
                </a:lnTo>
                <a:lnTo>
                  <a:pt x="3129" y="3364"/>
                </a:lnTo>
                <a:lnTo>
                  <a:pt x="3138" y="3359"/>
                </a:lnTo>
                <a:lnTo>
                  <a:pt x="3143" y="3345"/>
                </a:lnTo>
                <a:lnTo>
                  <a:pt x="3148" y="3335"/>
                </a:lnTo>
                <a:lnTo>
                  <a:pt x="3157" y="3331"/>
                </a:lnTo>
                <a:lnTo>
                  <a:pt x="3157" y="3331"/>
                </a:lnTo>
                <a:lnTo>
                  <a:pt x="3152" y="3326"/>
                </a:lnTo>
                <a:lnTo>
                  <a:pt x="3157" y="3326"/>
                </a:lnTo>
                <a:lnTo>
                  <a:pt x="3157" y="3326"/>
                </a:lnTo>
                <a:lnTo>
                  <a:pt x="3166" y="3331"/>
                </a:lnTo>
                <a:lnTo>
                  <a:pt x="3166" y="3331"/>
                </a:lnTo>
                <a:lnTo>
                  <a:pt x="3180" y="3335"/>
                </a:lnTo>
                <a:lnTo>
                  <a:pt x="3185" y="3340"/>
                </a:lnTo>
                <a:lnTo>
                  <a:pt x="3218" y="3307"/>
                </a:lnTo>
                <a:lnTo>
                  <a:pt x="3227" y="3307"/>
                </a:lnTo>
                <a:lnTo>
                  <a:pt x="3237" y="3312"/>
                </a:lnTo>
                <a:lnTo>
                  <a:pt x="3246" y="3312"/>
                </a:lnTo>
                <a:lnTo>
                  <a:pt x="3260" y="3303"/>
                </a:lnTo>
                <a:lnTo>
                  <a:pt x="3269" y="3284"/>
                </a:lnTo>
                <a:lnTo>
                  <a:pt x="3293" y="3260"/>
                </a:lnTo>
                <a:lnTo>
                  <a:pt x="3312" y="3242"/>
                </a:lnTo>
                <a:lnTo>
                  <a:pt x="3312" y="3213"/>
                </a:lnTo>
                <a:lnTo>
                  <a:pt x="3302" y="3204"/>
                </a:lnTo>
                <a:lnTo>
                  <a:pt x="3302" y="3195"/>
                </a:lnTo>
                <a:lnTo>
                  <a:pt x="3316" y="3195"/>
                </a:lnTo>
                <a:lnTo>
                  <a:pt x="3335" y="3195"/>
                </a:lnTo>
                <a:lnTo>
                  <a:pt x="3345" y="3171"/>
                </a:lnTo>
                <a:lnTo>
                  <a:pt x="3345" y="3138"/>
                </a:lnTo>
                <a:lnTo>
                  <a:pt x="3363" y="3134"/>
                </a:lnTo>
                <a:lnTo>
                  <a:pt x="3391" y="3152"/>
                </a:lnTo>
                <a:lnTo>
                  <a:pt x="3396" y="3167"/>
                </a:lnTo>
                <a:lnTo>
                  <a:pt x="3415" y="3171"/>
                </a:lnTo>
                <a:lnTo>
                  <a:pt x="3485" y="3185"/>
                </a:lnTo>
                <a:lnTo>
                  <a:pt x="3556" y="3185"/>
                </a:lnTo>
                <a:lnTo>
                  <a:pt x="3607" y="3195"/>
                </a:lnTo>
                <a:lnTo>
                  <a:pt x="3640" y="3199"/>
                </a:lnTo>
                <a:lnTo>
                  <a:pt x="3673" y="3204"/>
                </a:lnTo>
                <a:lnTo>
                  <a:pt x="3710" y="3204"/>
                </a:lnTo>
                <a:lnTo>
                  <a:pt x="3710" y="3204"/>
                </a:lnTo>
                <a:lnTo>
                  <a:pt x="3715" y="3199"/>
                </a:lnTo>
                <a:lnTo>
                  <a:pt x="3734" y="3195"/>
                </a:lnTo>
                <a:lnTo>
                  <a:pt x="3739" y="3185"/>
                </a:lnTo>
                <a:lnTo>
                  <a:pt x="3743" y="3176"/>
                </a:lnTo>
                <a:lnTo>
                  <a:pt x="3748" y="3157"/>
                </a:lnTo>
                <a:lnTo>
                  <a:pt x="3743" y="3138"/>
                </a:lnTo>
                <a:lnTo>
                  <a:pt x="3743" y="3138"/>
                </a:lnTo>
                <a:lnTo>
                  <a:pt x="3734" y="3087"/>
                </a:lnTo>
                <a:lnTo>
                  <a:pt x="3729" y="3059"/>
                </a:lnTo>
                <a:lnTo>
                  <a:pt x="3729" y="3031"/>
                </a:lnTo>
                <a:lnTo>
                  <a:pt x="3734" y="3002"/>
                </a:lnTo>
                <a:lnTo>
                  <a:pt x="3743" y="2974"/>
                </a:lnTo>
                <a:lnTo>
                  <a:pt x="3767" y="2946"/>
                </a:lnTo>
                <a:lnTo>
                  <a:pt x="3795" y="2923"/>
                </a:lnTo>
                <a:lnTo>
                  <a:pt x="3804" y="2885"/>
                </a:lnTo>
                <a:lnTo>
                  <a:pt x="3800" y="2838"/>
                </a:lnTo>
                <a:lnTo>
                  <a:pt x="3800" y="2824"/>
                </a:lnTo>
                <a:lnTo>
                  <a:pt x="3818" y="2810"/>
                </a:lnTo>
                <a:lnTo>
                  <a:pt x="3837" y="2801"/>
                </a:lnTo>
                <a:lnTo>
                  <a:pt x="3861" y="2749"/>
                </a:lnTo>
                <a:lnTo>
                  <a:pt x="3861" y="2726"/>
                </a:lnTo>
                <a:lnTo>
                  <a:pt x="3856" y="2716"/>
                </a:lnTo>
                <a:lnTo>
                  <a:pt x="3846" y="2697"/>
                </a:lnTo>
                <a:lnTo>
                  <a:pt x="3842" y="2688"/>
                </a:lnTo>
                <a:lnTo>
                  <a:pt x="3842" y="2688"/>
                </a:lnTo>
                <a:lnTo>
                  <a:pt x="3851" y="2669"/>
                </a:lnTo>
                <a:lnTo>
                  <a:pt x="3861" y="2655"/>
                </a:lnTo>
                <a:lnTo>
                  <a:pt x="3870" y="2651"/>
                </a:lnTo>
                <a:lnTo>
                  <a:pt x="3879" y="2646"/>
                </a:lnTo>
                <a:lnTo>
                  <a:pt x="3889" y="2632"/>
                </a:lnTo>
                <a:lnTo>
                  <a:pt x="3889" y="2608"/>
                </a:lnTo>
                <a:lnTo>
                  <a:pt x="3884" y="2590"/>
                </a:lnTo>
                <a:lnTo>
                  <a:pt x="3865" y="2566"/>
                </a:lnTo>
                <a:lnTo>
                  <a:pt x="3851" y="2543"/>
                </a:lnTo>
                <a:lnTo>
                  <a:pt x="3851" y="2524"/>
                </a:lnTo>
                <a:lnTo>
                  <a:pt x="3861" y="2500"/>
                </a:lnTo>
                <a:lnTo>
                  <a:pt x="3861" y="2500"/>
                </a:lnTo>
                <a:lnTo>
                  <a:pt x="3865" y="2486"/>
                </a:lnTo>
                <a:lnTo>
                  <a:pt x="3879" y="2453"/>
                </a:lnTo>
                <a:lnTo>
                  <a:pt x="3884" y="2435"/>
                </a:lnTo>
                <a:lnTo>
                  <a:pt x="3884" y="2416"/>
                </a:lnTo>
                <a:lnTo>
                  <a:pt x="3884" y="2392"/>
                </a:lnTo>
                <a:lnTo>
                  <a:pt x="3875" y="2374"/>
                </a:lnTo>
                <a:lnTo>
                  <a:pt x="3875" y="2374"/>
                </a:lnTo>
                <a:lnTo>
                  <a:pt x="3875" y="2336"/>
                </a:lnTo>
                <a:lnTo>
                  <a:pt x="3879" y="2308"/>
                </a:lnTo>
                <a:lnTo>
                  <a:pt x="3884" y="2299"/>
                </a:lnTo>
                <a:lnTo>
                  <a:pt x="3893" y="2294"/>
                </a:lnTo>
                <a:lnTo>
                  <a:pt x="3893" y="2294"/>
                </a:lnTo>
                <a:lnTo>
                  <a:pt x="3893" y="2242"/>
                </a:lnTo>
                <a:lnTo>
                  <a:pt x="3893" y="2172"/>
                </a:lnTo>
                <a:lnTo>
                  <a:pt x="3893" y="2172"/>
                </a:lnTo>
                <a:lnTo>
                  <a:pt x="3893" y="2163"/>
                </a:lnTo>
                <a:lnTo>
                  <a:pt x="3898" y="2149"/>
                </a:lnTo>
                <a:lnTo>
                  <a:pt x="3912" y="2134"/>
                </a:lnTo>
                <a:lnTo>
                  <a:pt x="3931" y="2125"/>
                </a:lnTo>
                <a:lnTo>
                  <a:pt x="3950" y="2120"/>
                </a:lnTo>
                <a:lnTo>
                  <a:pt x="3950" y="2120"/>
                </a:lnTo>
                <a:lnTo>
                  <a:pt x="3968" y="2102"/>
                </a:lnTo>
                <a:lnTo>
                  <a:pt x="3982" y="2078"/>
                </a:lnTo>
                <a:lnTo>
                  <a:pt x="3987" y="2055"/>
                </a:lnTo>
                <a:lnTo>
                  <a:pt x="3997" y="2022"/>
                </a:lnTo>
                <a:lnTo>
                  <a:pt x="4011" y="1989"/>
                </a:lnTo>
                <a:lnTo>
                  <a:pt x="4011" y="1966"/>
                </a:lnTo>
                <a:lnTo>
                  <a:pt x="4001" y="1952"/>
                </a:lnTo>
                <a:lnTo>
                  <a:pt x="3987" y="1952"/>
                </a:lnTo>
                <a:lnTo>
                  <a:pt x="3978" y="1937"/>
                </a:lnTo>
                <a:lnTo>
                  <a:pt x="3978" y="1928"/>
                </a:lnTo>
                <a:lnTo>
                  <a:pt x="3973" y="1919"/>
                </a:lnTo>
                <a:lnTo>
                  <a:pt x="3945" y="1919"/>
                </a:lnTo>
                <a:lnTo>
                  <a:pt x="3940" y="1919"/>
                </a:lnTo>
                <a:lnTo>
                  <a:pt x="3931" y="1905"/>
                </a:lnTo>
                <a:lnTo>
                  <a:pt x="3931" y="1905"/>
                </a:lnTo>
                <a:lnTo>
                  <a:pt x="3936" y="1876"/>
                </a:lnTo>
                <a:lnTo>
                  <a:pt x="3945" y="1806"/>
                </a:lnTo>
                <a:lnTo>
                  <a:pt x="3954" y="1773"/>
                </a:lnTo>
                <a:lnTo>
                  <a:pt x="3968" y="1740"/>
                </a:lnTo>
                <a:lnTo>
                  <a:pt x="3978" y="1731"/>
                </a:lnTo>
                <a:lnTo>
                  <a:pt x="3987" y="1722"/>
                </a:lnTo>
                <a:lnTo>
                  <a:pt x="3997" y="1717"/>
                </a:lnTo>
                <a:lnTo>
                  <a:pt x="4011" y="1712"/>
                </a:lnTo>
                <a:lnTo>
                  <a:pt x="4011" y="1712"/>
                </a:lnTo>
                <a:lnTo>
                  <a:pt x="4020" y="1708"/>
                </a:lnTo>
                <a:lnTo>
                  <a:pt x="4029" y="1693"/>
                </a:lnTo>
                <a:lnTo>
                  <a:pt x="4034" y="1684"/>
                </a:lnTo>
                <a:lnTo>
                  <a:pt x="4029" y="1679"/>
                </a:lnTo>
                <a:lnTo>
                  <a:pt x="4020" y="1675"/>
                </a:lnTo>
                <a:lnTo>
                  <a:pt x="4001" y="1670"/>
                </a:lnTo>
                <a:lnTo>
                  <a:pt x="3982" y="1693"/>
                </a:lnTo>
                <a:lnTo>
                  <a:pt x="3959" y="1703"/>
                </a:lnTo>
                <a:lnTo>
                  <a:pt x="3945" y="1708"/>
                </a:lnTo>
                <a:lnTo>
                  <a:pt x="3931" y="1712"/>
                </a:lnTo>
                <a:lnTo>
                  <a:pt x="3917" y="1712"/>
                </a:lnTo>
                <a:lnTo>
                  <a:pt x="3898" y="1712"/>
                </a:lnTo>
                <a:lnTo>
                  <a:pt x="3837" y="1740"/>
                </a:lnTo>
                <a:lnTo>
                  <a:pt x="3809" y="1740"/>
                </a:lnTo>
                <a:lnTo>
                  <a:pt x="3795" y="1745"/>
                </a:lnTo>
                <a:lnTo>
                  <a:pt x="3781" y="1764"/>
                </a:lnTo>
                <a:lnTo>
                  <a:pt x="3781" y="1764"/>
                </a:lnTo>
                <a:lnTo>
                  <a:pt x="3781" y="1769"/>
                </a:lnTo>
                <a:lnTo>
                  <a:pt x="3781" y="1773"/>
                </a:lnTo>
                <a:lnTo>
                  <a:pt x="3776" y="1773"/>
                </a:lnTo>
                <a:lnTo>
                  <a:pt x="3776" y="1773"/>
                </a:lnTo>
                <a:lnTo>
                  <a:pt x="3767" y="1773"/>
                </a:lnTo>
                <a:lnTo>
                  <a:pt x="3748" y="1778"/>
                </a:lnTo>
                <a:lnTo>
                  <a:pt x="3739" y="1792"/>
                </a:lnTo>
                <a:lnTo>
                  <a:pt x="3734" y="1806"/>
                </a:lnTo>
                <a:lnTo>
                  <a:pt x="3706" y="1806"/>
                </a:lnTo>
                <a:lnTo>
                  <a:pt x="3664" y="1858"/>
                </a:lnTo>
                <a:lnTo>
                  <a:pt x="3631" y="1886"/>
                </a:lnTo>
                <a:lnTo>
                  <a:pt x="3607" y="1895"/>
                </a:lnTo>
                <a:lnTo>
                  <a:pt x="3584" y="1895"/>
                </a:lnTo>
                <a:lnTo>
                  <a:pt x="3565" y="1895"/>
                </a:lnTo>
                <a:lnTo>
                  <a:pt x="3565" y="1895"/>
                </a:lnTo>
                <a:lnTo>
                  <a:pt x="3560" y="1895"/>
                </a:lnTo>
                <a:lnTo>
                  <a:pt x="3546" y="1895"/>
                </a:lnTo>
                <a:lnTo>
                  <a:pt x="3546" y="1895"/>
                </a:lnTo>
                <a:lnTo>
                  <a:pt x="3532" y="1900"/>
                </a:lnTo>
                <a:lnTo>
                  <a:pt x="3518" y="1914"/>
                </a:lnTo>
                <a:lnTo>
                  <a:pt x="3499" y="1919"/>
                </a:lnTo>
                <a:lnTo>
                  <a:pt x="3499" y="1919"/>
                </a:lnTo>
                <a:lnTo>
                  <a:pt x="3490" y="1933"/>
                </a:lnTo>
                <a:lnTo>
                  <a:pt x="3481" y="1947"/>
                </a:lnTo>
                <a:lnTo>
                  <a:pt x="3476" y="1956"/>
                </a:lnTo>
                <a:lnTo>
                  <a:pt x="3462" y="1966"/>
                </a:lnTo>
                <a:lnTo>
                  <a:pt x="3443" y="1984"/>
                </a:lnTo>
                <a:lnTo>
                  <a:pt x="3443" y="2003"/>
                </a:lnTo>
                <a:lnTo>
                  <a:pt x="3429" y="1998"/>
                </a:lnTo>
                <a:lnTo>
                  <a:pt x="3415" y="1998"/>
                </a:lnTo>
                <a:lnTo>
                  <a:pt x="3401" y="1998"/>
                </a:lnTo>
                <a:lnTo>
                  <a:pt x="3401" y="1998"/>
                </a:lnTo>
                <a:lnTo>
                  <a:pt x="3401" y="2003"/>
                </a:lnTo>
                <a:lnTo>
                  <a:pt x="3396" y="2017"/>
                </a:lnTo>
                <a:lnTo>
                  <a:pt x="3396" y="2017"/>
                </a:lnTo>
                <a:lnTo>
                  <a:pt x="3396" y="2031"/>
                </a:lnTo>
                <a:lnTo>
                  <a:pt x="3396" y="2031"/>
                </a:lnTo>
                <a:lnTo>
                  <a:pt x="3391" y="2050"/>
                </a:lnTo>
                <a:lnTo>
                  <a:pt x="3391" y="2050"/>
                </a:lnTo>
                <a:lnTo>
                  <a:pt x="3391" y="2073"/>
                </a:lnTo>
                <a:lnTo>
                  <a:pt x="3387" y="2092"/>
                </a:lnTo>
                <a:lnTo>
                  <a:pt x="3387" y="2092"/>
                </a:lnTo>
                <a:lnTo>
                  <a:pt x="3377" y="2102"/>
                </a:lnTo>
                <a:lnTo>
                  <a:pt x="3368" y="2106"/>
                </a:lnTo>
                <a:lnTo>
                  <a:pt x="3354" y="2106"/>
                </a:lnTo>
                <a:lnTo>
                  <a:pt x="3354" y="2106"/>
                </a:lnTo>
                <a:lnTo>
                  <a:pt x="3330" y="2097"/>
                </a:lnTo>
                <a:lnTo>
                  <a:pt x="3321" y="2092"/>
                </a:lnTo>
                <a:lnTo>
                  <a:pt x="3302" y="2102"/>
                </a:lnTo>
                <a:lnTo>
                  <a:pt x="3288" y="2120"/>
                </a:lnTo>
                <a:lnTo>
                  <a:pt x="3279" y="2125"/>
                </a:lnTo>
                <a:lnTo>
                  <a:pt x="3269" y="2125"/>
                </a:lnTo>
                <a:lnTo>
                  <a:pt x="3255" y="2125"/>
                </a:lnTo>
                <a:lnTo>
                  <a:pt x="3232" y="2134"/>
                </a:lnTo>
                <a:lnTo>
                  <a:pt x="3223" y="2139"/>
                </a:lnTo>
                <a:lnTo>
                  <a:pt x="3204" y="2158"/>
                </a:lnTo>
                <a:lnTo>
                  <a:pt x="3190" y="2163"/>
                </a:lnTo>
                <a:lnTo>
                  <a:pt x="3190" y="2163"/>
                </a:lnTo>
                <a:lnTo>
                  <a:pt x="3185" y="2163"/>
                </a:lnTo>
                <a:lnTo>
                  <a:pt x="3180" y="2158"/>
                </a:lnTo>
                <a:lnTo>
                  <a:pt x="3180" y="2158"/>
                </a:lnTo>
                <a:lnTo>
                  <a:pt x="3166" y="2149"/>
                </a:lnTo>
                <a:lnTo>
                  <a:pt x="3166" y="2149"/>
                </a:lnTo>
                <a:lnTo>
                  <a:pt x="3152" y="2139"/>
                </a:lnTo>
                <a:lnTo>
                  <a:pt x="3152" y="2139"/>
                </a:lnTo>
                <a:lnTo>
                  <a:pt x="3148" y="2139"/>
                </a:lnTo>
                <a:lnTo>
                  <a:pt x="3138" y="2144"/>
                </a:lnTo>
                <a:lnTo>
                  <a:pt x="3138" y="2144"/>
                </a:lnTo>
                <a:lnTo>
                  <a:pt x="3124" y="2163"/>
                </a:lnTo>
                <a:lnTo>
                  <a:pt x="3105" y="2163"/>
                </a:lnTo>
                <a:lnTo>
                  <a:pt x="3091" y="2153"/>
                </a:lnTo>
                <a:lnTo>
                  <a:pt x="3082" y="2153"/>
                </a:lnTo>
                <a:lnTo>
                  <a:pt x="3063" y="2144"/>
                </a:lnTo>
                <a:lnTo>
                  <a:pt x="3054" y="2144"/>
                </a:lnTo>
                <a:lnTo>
                  <a:pt x="3044" y="2153"/>
                </a:lnTo>
                <a:lnTo>
                  <a:pt x="3021" y="2163"/>
                </a:lnTo>
                <a:lnTo>
                  <a:pt x="3002" y="2163"/>
                </a:lnTo>
                <a:lnTo>
                  <a:pt x="3002" y="2163"/>
                </a:lnTo>
                <a:lnTo>
                  <a:pt x="2988" y="2172"/>
                </a:lnTo>
                <a:lnTo>
                  <a:pt x="2965" y="2186"/>
                </a:lnTo>
                <a:lnTo>
                  <a:pt x="2946" y="2186"/>
                </a:lnTo>
                <a:lnTo>
                  <a:pt x="2932" y="2186"/>
                </a:lnTo>
                <a:lnTo>
                  <a:pt x="2918" y="2177"/>
                </a:lnTo>
                <a:lnTo>
                  <a:pt x="2904" y="2153"/>
                </a:lnTo>
                <a:lnTo>
                  <a:pt x="2904" y="2153"/>
                </a:lnTo>
                <a:lnTo>
                  <a:pt x="2885" y="2116"/>
                </a:lnTo>
                <a:lnTo>
                  <a:pt x="2866" y="2092"/>
                </a:lnTo>
                <a:lnTo>
                  <a:pt x="2857" y="2083"/>
                </a:lnTo>
                <a:lnTo>
                  <a:pt x="2847" y="2083"/>
                </a:lnTo>
                <a:lnTo>
                  <a:pt x="2847" y="2083"/>
                </a:lnTo>
                <a:lnTo>
                  <a:pt x="2824" y="2073"/>
                </a:lnTo>
                <a:lnTo>
                  <a:pt x="2814" y="2064"/>
                </a:lnTo>
                <a:lnTo>
                  <a:pt x="2805" y="2055"/>
                </a:lnTo>
                <a:lnTo>
                  <a:pt x="2796" y="2045"/>
                </a:lnTo>
                <a:lnTo>
                  <a:pt x="2796" y="2031"/>
                </a:lnTo>
                <a:lnTo>
                  <a:pt x="2805" y="2013"/>
                </a:lnTo>
                <a:lnTo>
                  <a:pt x="2819" y="1994"/>
                </a:lnTo>
                <a:lnTo>
                  <a:pt x="2819" y="1994"/>
                </a:lnTo>
                <a:lnTo>
                  <a:pt x="2829" y="1984"/>
                </a:lnTo>
                <a:lnTo>
                  <a:pt x="2833" y="1970"/>
                </a:lnTo>
                <a:lnTo>
                  <a:pt x="2838" y="1956"/>
                </a:lnTo>
                <a:lnTo>
                  <a:pt x="2838" y="1942"/>
                </a:lnTo>
                <a:lnTo>
                  <a:pt x="2829" y="1919"/>
                </a:lnTo>
                <a:lnTo>
                  <a:pt x="2829" y="1909"/>
                </a:lnTo>
                <a:lnTo>
                  <a:pt x="2824" y="1881"/>
                </a:lnTo>
                <a:lnTo>
                  <a:pt x="2814" y="1867"/>
                </a:lnTo>
                <a:lnTo>
                  <a:pt x="2800" y="1858"/>
                </a:lnTo>
                <a:lnTo>
                  <a:pt x="2782" y="1867"/>
                </a:lnTo>
                <a:lnTo>
                  <a:pt x="2763" y="1867"/>
                </a:lnTo>
                <a:lnTo>
                  <a:pt x="2758" y="1858"/>
                </a:lnTo>
                <a:lnTo>
                  <a:pt x="2758" y="1834"/>
                </a:lnTo>
                <a:lnTo>
                  <a:pt x="2758" y="1834"/>
                </a:lnTo>
                <a:lnTo>
                  <a:pt x="2758" y="1834"/>
                </a:lnTo>
                <a:lnTo>
                  <a:pt x="2758" y="1830"/>
                </a:lnTo>
                <a:lnTo>
                  <a:pt x="2753" y="1830"/>
                </a:lnTo>
                <a:lnTo>
                  <a:pt x="2753" y="1830"/>
                </a:lnTo>
                <a:lnTo>
                  <a:pt x="2739" y="1825"/>
                </a:lnTo>
                <a:lnTo>
                  <a:pt x="2730" y="1820"/>
                </a:lnTo>
                <a:lnTo>
                  <a:pt x="2725" y="1815"/>
                </a:lnTo>
                <a:lnTo>
                  <a:pt x="2725" y="1815"/>
                </a:lnTo>
                <a:lnTo>
                  <a:pt x="2739" y="1792"/>
                </a:lnTo>
                <a:lnTo>
                  <a:pt x="2763" y="1750"/>
                </a:lnTo>
                <a:lnTo>
                  <a:pt x="2768" y="1731"/>
                </a:lnTo>
                <a:lnTo>
                  <a:pt x="2768" y="1717"/>
                </a:lnTo>
                <a:lnTo>
                  <a:pt x="2768" y="1712"/>
                </a:lnTo>
                <a:lnTo>
                  <a:pt x="2758" y="1712"/>
                </a:lnTo>
                <a:lnTo>
                  <a:pt x="2735" y="1717"/>
                </a:lnTo>
                <a:lnTo>
                  <a:pt x="2707" y="1717"/>
                </a:lnTo>
                <a:lnTo>
                  <a:pt x="2688" y="1712"/>
                </a:lnTo>
                <a:lnTo>
                  <a:pt x="2669" y="1717"/>
                </a:lnTo>
                <a:lnTo>
                  <a:pt x="2660" y="1722"/>
                </a:lnTo>
                <a:lnTo>
                  <a:pt x="2636" y="1726"/>
                </a:lnTo>
                <a:lnTo>
                  <a:pt x="2636" y="1726"/>
                </a:lnTo>
                <a:lnTo>
                  <a:pt x="2622" y="1722"/>
                </a:lnTo>
                <a:lnTo>
                  <a:pt x="2622" y="1722"/>
                </a:lnTo>
                <a:lnTo>
                  <a:pt x="2599" y="1712"/>
                </a:lnTo>
                <a:lnTo>
                  <a:pt x="2599" y="1712"/>
                </a:lnTo>
                <a:lnTo>
                  <a:pt x="2571" y="1698"/>
                </a:lnTo>
                <a:lnTo>
                  <a:pt x="2556" y="1689"/>
                </a:lnTo>
                <a:lnTo>
                  <a:pt x="2547" y="1661"/>
                </a:lnTo>
                <a:lnTo>
                  <a:pt x="2519" y="1628"/>
                </a:lnTo>
                <a:lnTo>
                  <a:pt x="2519" y="1628"/>
                </a:lnTo>
                <a:lnTo>
                  <a:pt x="2505" y="1623"/>
                </a:lnTo>
                <a:lnTo>
                  <a:pt x="2505" y="1623"/>
                </a:lnTo>
                <a:lnTo>
                  <a:pt x="2481" y="1618"/>
                </a:lnTo>
                <a:lnTo>
                  <a:pt x="2472" y="1609"/>
                </a:lnTo>
                <a:lnTo>
                  <a:pt x="2458" y="1595"/>
                </a:lnTo>
                <a:lnTo>
                  <a:pt x="2444" y="1595"/>
                </a:lnTo>
                <a:lnTo>
                  <a:pt x="2430" y="1590"/>
                </a:lnTo>
                <a:lnTo>
                  <a:pt x="2420" y="1586"/>
                </a:lnTo>
                <a:lnTo>
                  <a:pt x="2420" y="1567"/>
                </a:lnTo>
                <a:lnTo>
                  <a:pt x="2411" y="1539"/>
                </a:lnTo>
                <a:lnTo>
                  <a:pt x="2402" y="1529"/>
                </a:lnTo>
                <a:lnTo>
                  <a:pt x="2402" y="1529"/>
                </a:lnTo>
                <a:lnTo>
                  <a:pt x="2388" y="1534"/>
                </a:lnTo>
                <a:lnTo>
                  <a:pt x="2388" y="1534"/>
                </a:lnTo>
                <a:lnTo>
                  <a:pt x="2378" y="1534"/>
                </a:lnTo>
                <a:lnTo>
                  <a:pt x="2369" y="1553"/>
                </a:lnTo>
                <a:lnTo>
                  <a:pt x="2364" y="1562"/>
                </a:lnTo>
                <a:lnTo>
                  <a:pt x="2359" y="1562"/>
                </a:lnTo>
                <a:lnTo>
                  <a:pt x="2359" y="1562"/>
                </a:lnTo>
                <a:lnTo>
                  <a:pt x="2345" y="1562"/>
                </a:lnTo>
                <a:lnTo>
                  <a:pt x="2345" y="1562"/>
                </a:lnTo>
                <a:lnTo>
                  <a:pt x="2331" y="1562"/>
                </a:lnTo>
                <a:lnTo>
                  <a:pt x="2322" y="1567"/>
                </a:lnTo>
                <a:lnTo>
                  <a:pt x="2313" y="1572"/>
                </a:lnTo>
                <a:lnTo>
                  <a:pt x="2303" y="1572"/>
                </a:lnTo>
                <a:lnTo>
                  <a:pt x="2303" y="1572"/>
                </a:lnTo>
                <a:lnTo>
                  <a:pt x="2284" y="1567"/>
                </a:lnTo>
                <a:lnTo>
                  <a:pt x="2284" y="1567"/>
                </a:lnTo>
                <a:lnTo>
                  <a:pt x="2270" y="1562"/>
                </a:lnTo>
                <a:lnTo>
                  <a:pt x="2270" y="1562"/>
                </a:lnTo>
                <a:lnTo>
                  <a:pt x="2266" y="1557"/>
                </a:lnTo>
                <a:lnTo>
                  <a:pt x="2256" y="1553"/>
                </a:lnTo>
                <a:lnTo>
                  <a:pt x="2256" y="1553"/>
                </a:lnTo>
                <a:lnTo>
                  <a:pt x="2233" y="1539"/>
                </a:lnTo>
                <a:lnTo>
                  <a:pt x="2233" y="1539"/>
                </a:lnTo>
                <a:lnTo>
                  <a:pt x="2219" y="1539"/>
                </a:lnTo>
                <a:lnTo>
                  <a:pt x="2209" y="1539"/>
                </a:lnTo>
                <a:lnTo>
                  <a:pt x="2195" y="1534"/>
                </a:lnTo>
                <a:lnTo>
                  <a:pt x="2186" y="1525"/>
                </a:lnTo>
                <a:lnTo>
                  <a:pt x="2195" y="1506"/>
                </a:lnTo>
                <a:lnTo>
                  <a:pt x="2186" y="1496"/>
                </a:lnTo>
                <a:lnTo>
                  <a:pt x="2172" y="1492"/>
                </a:lnTo>
                <a:lnTo>
                  <a:pt x="2125" y="1492"/>
                </a:lnTo>
                <a:lnTo>
                  <a:pt x="2092" y="1511"/>
                </a:lnTo>
                <a:lnTo>
                  <a:pt x="2064" y="1520"/>
                </a:lnTo>
                <a:lnTo>
                  <a:pt x="2064" y="1520"/>
                </a:lnTo>
                <a:lnTo>
                  <a:pt x="2055" y="1529"/>
                </a:lnTo>
                <a:lnTo>
                  <a:pt x="2040" y="1534"/>
                </a:lnTo>
                <a:lnTo>
                  <a:pt x="2040" y="1534"/>
                </a:lnTo>
                <a:lnTo>
                  <a:pt x="2036" y="1534"/>
                </a:lnTo>
                <a:lnTo>
                  <a:pt x="2022" y="1529"/>
                </a:lnTo>
                <a:lnTo>
                  <a:pt x="2022" y="1529"/>
                </a:lnTo>
                <a:lnTo>
                  <a:pt x="1989" y="1520"/>
                </a:lnTo>
                <a:lnTo>
                  <a:pt x="1989" y="1520"/>
                </a:lnTo>
                <a:lnTo>
                  <a:pt x="1961" y="1511"/>
                </a:lnTo>
                <a:lnTo>
                  <a:pt x="1961" y="1511"/>
                </a:lnTo>
                <a:lnTo>
                  <a:pt x="1942" y="1520"/>
                </a:lnTo>
                <a:lnTo>
                  <a:pt x="1928" y="1525"/>
                </a:lnTo>
                <a:lnTo>
                  <a:pt x="1918" y="1525"/>
                </a:lnTo>
                <a:lnTo>
                  <a:pt x="1914" y="1515"/>
                </a:lnTo>
                <a:lnTo>
                  <a:pt x="1914" y="1515"/>
                </a:lnTo>
                <a:lnTo>
                  <a:pt x="1890" y="1496"/>
                </a:lnTo>
                <a:lnTo>
                  <a:pt x="1886" y="1487"/>
                </a:lnTo>
                <a:lnTo>
                  <a:pt x="1876" y="1473"/>
                </a:lnTo>
                <a:lnTo>
                  <a:pt x="1876" y="1473"/>
                </a:lnTo>
                <a:lnTo>
                  <a:pt x="1876" y="1468"/>
                </a:lnTo>
                <a:lnTo>
                  <a:pt x="1876" y="1464"/>
                </a:lnTo>
                <a:lnTo>
                  <a:pt x="1872" y="1459"/>
                </a:lnTo>
                <a:lnTo>
                  <a:pt x="1872" y="1459"/>
                </a:lnTo>
                <a:lnTo>
                  <a:pt x="1867" y="1454"/>
                </a:lnTo>
                <a:lnTo>
                  <a:pt x="1862" y="1450"/>
                </a:lnTo>
                <a:lnTo>
                  <a:pt x="1862" y="1450"/>
                </a:lnTo>
                <a:lnTo>
                  <a:pt x="1834" y="1440"/>
                </a:lnTo>
                <a:lnTo>
                  <a:pt x="1834" y="1440"/>
                </a:lnTo>
                <a:lnTo>
                  <a:pt x="1829" y="1435"/>
                </a:lnTo>
                <a:lnTo>
                  <a:pt x="1825" y="1421"/>
                </a:lnTo>
                <a:lnTo>
                  <a:pt x="1825" y="1421"/>
                </a:lnTo>
                <a:lnTo>
                  <a:pt x="1825" y="1412"/>
                </a:lnTo>
                <a:lnTo>
                  <a:pt x="1825" y="1412"/>
                </a:lnTo>
                <a:lnTo>
                  <a:pt x="1825" y="1398"/>
                </a:lnTo>
                <a:lnTo>
                  <a:pt x="1825" y="1384"/>
                </a:lnTo>
                <a:lnTo>
                  <a:pt x="1825" y="1374"/>
                </a:lnTo>
                <a:lnTo>
                  <a:pt x="1820" y="1365"/>
                </a:lnTo>
                <a:lnTo>
                  <a:pt x="1815" y="1356"/>
                </a:lnTo>
                <a:lnTo>
                  <a:pt x="1806" y="1346"/>
                </a:lnTo>
                <a:lnTo>
                  <a:pt x="1811" y="1337"/>
                </a:lnTo>
                <a:lnTo>
                  <a:pt x="1820" y="1318"/>
                </a:lnTo>
                <a:lnTo>
                  <a:pt x="1820" y="1318"/>
                </a:lnTo>
                <a:lnTo>
                  <a:pt x="1825" y="1309"/>
                </a:lnTo>
                <a:lnTo>
                  <a:pt x="1829" y="1299"/>
                </a:lnTo>
                <a:lnTo>
                  <a:pt x="1829" y="1295"/>
                </a:lnTo>
                <a:lnTo>
                  <a:pt x="1829" y="1295"/>
                </a:lnTo>
                <a:lnTo>
                  <a:pt x="1829" y="1285"/>
                </a:lnTo>
                <a:lnTo>
                  <a:pt x="1829" y="1281"/>
                </a:lnTo>
                <a:lnTo>
                  <a:pt x="1825" y="1281"/>
                </a:lnTo>
                <a:lnTo>
                  <a:pt x="1825" y="1281"/>
                </a:lnTo>
                <a:lnTo>
                  <a:pt x="1811" y="1271"/>
                </a:lnTo>
                <a:lnTo>
                  <a:pt x="1811" y="1271"/>
                </a:lnTo>
                <a:lnTo>
                  <a:pt x="1801" y="1267"/>
                </a:lnTo>
                <a:lnTo>
                  <a:pt x="1801" y="1267"/>
                </a:lnTo>
                <a:lnTo>
                  <a:pt x="1792" y="1262"/>
                </a:lnTo>
                <a:lnTo>
                  <a:pt x="1792" y="1262"/>
                </a:lnTo>
                <a:lnTo>
                  <a:pt x="1787" y="1257"/>
                </a:lnTo>
                <a:lnTo>
                  <a:pt x="1778" y="1253"/>
                </a:lnTo>
                <a:lnTo>
                  <a:pt x="1778" y="1253"/>
                </a:lnTo>
                <a:lnTo>
                  <a:pt x="1764" y="1243"/>
                </a:lnTo>
                <a:lnTo>
                  <a:pt x="1764" y="1238"/>
                </a:lnTo>
                <a:lnTo>
                  <a:pt x="1759" y="1220"/>
                </a:lnTo>
                <a:lnTo>
                  <a:pt x="1759" y="1206"/>
                </a:lnTo>
                <a:lnTo>
                  <a:pt x="1759" y="1196"/>
                </a:lnTo>
                <a:lnTo>
                  <a:pt x="1750" y="1187"/>
                </a:lnTo>
                <a:lnTo>
                  <a:pt x="1740" y="1182"/>
                </a:lnTo>
                <a:lnTo>
                  <a:pt x="1731" y="1168"/>
                </a:lnTo>
                <a:lnTo>
                  <a:pt x="1731" y="1159"/>
                </a:lnTo>
                <a:lnTo>
                  <a:pt x="1736" y="1145"/>
                </a:lnTo>
                <a:lnTo>
                  <a:pt x="1745" y="1131"/>
                </a:lnTo>
                <a:lnTo>
                  <a:pt x="1745" y="1116"/>
                </a:lnTo>
                <a:lnTo>
                  <a:pt x="1745" y="1116"/>
                </a:lnTo>
                <a:lnTo>
                  <a:pt x="1745" y="1107"/>
                </a:lnTo>
                <a:lnTo>
                  <a:pt x="1745" y="1098"/>
                </a:lnTo>
                <a:lnTo>
                  <a:pt x="1745" y="1098"/>
                </a:lnTo>
                <a:lnTo>
                  <a:pt x="1731" y="1074"/>
                </a:lnTo>
                <a:lnTo>
                  <a:pt x="1703" y="1032"/>
                </a:lnTo>
                <a:lnTo>
                  <a:pt x="1656" y="980"/>
                </a:lnTo>
                <a:lnTo>
                  <a:pt x="1628" y="957"/>
                </a:lnTo>
                <a:lnTo>
                  <a:pt x="1600" y="929"/>
                </a:lnTo>
                <a:lnTo>
                  <a:pt x="1600" y="929"/>
                </a:lnTo>
                <a:lnTo>
                  <a:pt x="1595" y="924"/>
                </a:lnTo>
                <a:lnTo>
                  <a:pt x="1590" y="905"/>
                </a:lnTo>
                <a:lnTo>
                  <a:pt x="1595" y="882"/>
                </a:lnTo>
                <a:lnTo>
                  <a:pt x="1600" y="868"/>
                </a:lnTo>
                <a:lnTo>
                  <a:pt x="1604" y="858"/>
                </a:lnTo>
                <a:lnTo>
                  <a:pt x="1604" y="835"/>
                </a:lnTo>
                <a:lnTo>
                  <a:pt x="1604" y="826"/>
                </a:lnTo>
                <a:lnTo>
                  <a:pt x="1595" y="826"/>
                </a:lnTo>
                <a:lnTo>
                  <a:pt x="1585" y="830"/>
                </a:lnTo>
                <a:lnTo>
                  <a:pt x="1576" y="840"/>
                </a:lnTo>
                <a:lnTo>
                  <a:pt x="1571" y="854"/>
                </a:lnTo>
                <a:lnTo>
                  <a:pt x="1567" y="858"/>
                </a:lnTo>
                <a:lnTo>
                  <a:pt x="1557" y="858"/>
                </a:lnTo>
                <a:lnTo>
                  <a:pt x="1548" y="849"/>
                </a:lnTo>
                <a:lnTo>
                  <a:pt x="1548" y="835"/>
                </a:lnTo>
                <a:lnTo>
                  <a:pt x="1557" y="826"/>
                </a:lnTo>
                <a:lnTo>
                  <a:pt x="1562" y="816"/>
                </a:lnTo>
                <a:lnTo>
                  <a:pt x="1571" y="807"/>
                </a:lnTo>
                <a:lnTo>
                  <a:pt x="1571" y="802"/>
                </a:lnTo>
                <a:lnTo>
                  <a:pt x="1557" y="793"/>
                </a:lnTo>
                <a:lnTo>
                  <a:pt x="1548" y="788"/>
                </a:lnTo>
                <a:lnTo>
                  <a:pt x="1543" y="774"/>
                </a:lnTo>
                <a:lnTo>
                  <a:pt x="1553" y="760"/>
                </a:lnTo>
                <a:lnTo>
                  <a:pt x="1553" y="746"/>
                </a:lnTo>
                <a:lnTo>
                  <a:pt x="1543" y="741"/>
                </a:lnTo>
                <a:lnTo>
                  <a:pt x="1534" y="736"/>
                </a:lnTo>
                <a:lnTo>
                  <a:pt x="1520" y="736"/>
                </a:lnTo>
                <a:lnTo>
                  <a:pt x="1510" y="736"/>
                </a:lnTo>
                <a:lnTo>
                  <a:pt x="1510" y="736"/>
                </a:lnTo>
                <a:lnTo>
                  <a:pt x="1510" y="713"/>
                </a:lnTo>
                <a:lnTo>
                  <a:pt x="1515" y="690"/>
                </a:lnTo>
                <a:lnTo>
                  <a:pt x="1515" y="690"/>
                </a:lnTo>
                <a:lnTo>
                  <a:pt x="1496" y="666"/>
                </a:lnTo>
                <a:lnTo>
                  <a:pt x="1478" y="647"/>
                </a:lnTo>
                <a:lnTo>
                  <a:pt x="1454" y="619"/>
                </a:lnTo>
                <a:lnTo>
                  <a:pt x="1435" y="600"/>
                </a:lnTo>
                <a:lnTo>
                  <a:pt x="1426" y="582"/>
                </a:lnTo>
                <a:lnTo>
                  <a:pt x="1426" y="582"/>
                </a:lnTo>
                <a:lnTo>
                  <a:pt x="1426" y="558"/>
                </a:lnTo>
                <a:lnTo>
                  <a:pt x="1426" y="558"/>
                </a:lnTo>
                <a:lnTo>
                  <a:pt x="1431" y="539"/>
                </a:lnTo>
                <a:lnTo>
                  <a:pt x="1435" y="535"/>
                </a:lnTo>
                <a:lnTo>
                  <a:pt x="1435" y="521"/>
                </a:lnTo>
                <a:lnTo>
                  <a:pt x="1435" y="507"/>
                </a:lnTo>
                <a:lnTo>
                  <a:pt x="1426" y="502"/>
                </a:lnTo>
                <a:lnTo>
                  <a:pt x="1407" y="493"/>
                </a:lnTo>
                <a:lnTo>
                  <a:pt x="1398" y="493"/>
                </a:lnTo>
                <a:lnTo>
                  <a:pt x="1384" y="488"/>
                </a:lnTo>
                <a:lnTo>
                  <a:pt x="1379" y="488"/>
                </a:lnTo>
                <a:lnTo>
                  <a:pt x="1374" y="478"/>
                </a:lnTo>
                <a:lnTo>
                  <a:pt x="1374" y="469"/>
                </a:lnTo>
                <a:lnTo>
                  <a:pt x="1384" y="464"/>
                </a:lnTo>
                <a:lnTo>
                  <a:pt x="1398" y="455"/>
                </a:lnTo>
                <a:lnTo>
                  <a:pt x="1402" y="446"/>
                </a:lnTo>
                <a:lnTo>
                  <a:pt x="1402" y="436"/>
                </a:lnTo>
                <a:lnTo>
                  <a:pt x="1393" y="436"/>
                </a:lnTo>
                <a:lnTo>
                  <a:pt x="1384" y="436"/>
                </a:lnTo>
                <a:lnTo>
                  <a:pt x="1370" y="436"/>
                </a:lnTo>
                <a:lnTo>
                  <a:pt x="1374" y="422"/>
                </a:lnTo>
                <a:lnTo>
                  <a:pt x="1384" y="417"/>
                </a:lnTo>
                <a:lnTo>
                  <a:pt x="1384" y="403"/>
                </a:lnTo>
                <a:lnTo>
                  <a:pt x="1374" y="399"/>
                </a:lnTo>
                <a:lnTo>
                  <a:pt x="1360" y="394"/>
                </a:lnTo>
                <a:lnTo>
                  <a:pt x="1351" y="389"/>
                </a:lnTo>
                <a:lnTo>
                  <a:pt x="1337" y="389"/>
                </a:lnTo>
                <a:lnTo>
                  <a:pt x="1327" y="380"/>
                </a:lnTo>
                <a:lnTo>
                  <a:pt x="1327" y="371"/>
                </a:lnTo>
                <a:lnTo>
                  <a:pt x="1323" y="361"/>
                </a:lnTo>
                <a:lnTo>
                  <a:pt x="1318" y="352"/>
                </a:lnTo>
                <a:lnTo>
                  <a:pt x="1299" y="342"/>
                </a:lnTo>
                <a:lnTo>
                  <a:pt x="1276" y="338"/>
                </a:lnTo>
                <a:lnTo>
                  <a:pt x="1262" y="328"/>
                </a:lnTo>
                <a:lnTo>
                  <a:pt x="1262" y="328"/>
                </a:lnTo>
                <a:lnTo>
                  <a:pt x="1257" y="328"/>
                </a:lnTo>
                <a:lnTo>
                  <a:pt x="1257" y="324"/>
                </a:lnTo>
                <a:lnTo>
                  <a:pt x="1262" y="314"/>
                </a:lnTo>
                <a:lnTo>
                  <a:pt x="1271" y="305"/>
                </a:lnTo>
                <a:lnTo>
                  <a:pt x="1271" y="305"/>
                </a:lnTo>
                <a:lnTo>
                  <a:pt x="1281" y="300"/>
                </a:lnTo>
                <a:lnTo>
                  <a:pt x="1290" y="281"/>
                </a:lnTo>
                <a:lnTo>
                  <a:pt x="1295" y="272"/>
                </a:lnTo>
                <a:lnTo>
                  <a:pt x="1290" y="267"/>
                </a:lnTo>
                <a:lnTo>
                  <a:pt x="1285" y="258"/>
                </a:lnTo>
                <a:lnTo>
                  <a:pt x="1271" y="253"/>
                </a:lnTo>
                <a:lnTo>
                  <a:pt x="1271" y="253"/>
                </a:lnTo>
                <a:lnTo>
                  <a:pt x="1252" y="249"/>
                </a:lnTo>
                <a:lnTo>
                  <a:pt x="1238" y="244"/>
                </a:lnTo>
                <a:lnTo>
                  <a:pt x="1224" y="230"/>
                </a:lnTo>
                <a:lnTo>
                  <a:pt x="1215" y="216"/>
                </a:lnTo>
                <a:lnTo>
                  <a:pt x="1215" y="211"/>
                </a:lnTo>
                <a:lnTo>
                  <a:pt x="1173" y="220"/>
                </a:lnTo>
                <a:lnTo>
                  <a:pt x="1163" y="211"/>
                </a:lnTo>
                <a:lnTo>
                  <a:pt x="1168" y="197"/>
                </a:lnTo>
                <a:lnTo>
                  <a:pt x="1173" y="178"/>
                </a:lnTo>
                <a:lnTo>
                  <a:pt x="1173" y="178"/>
                </a:lnTo>
                <a:lnTo>
                  <a:pt x="1177" y="173"/>
                </a:lnTo>
                <a:lnTo>
                  <a:pt x="1177" y="169"/>
                </a:lnTo>
                <a:lnTo>
                  <a:pt x="1173" y="169"/>
                </a:lnTo>
                <a:lnTo>
                  <a:pt x="1173" y="169"/>
                </a:lnTo>
                <a:lnTo>
                  <a:pt x="1149" y="159"/>
                </a:lnTo>
                <a:lnTo>
                  <a:pt x="1149" y="159"/>
                </a:lnTo>
                <a:lnTo>
                  <a:pt x="1144" y="159"/>
                </a:lnTo>
                <a:lnTo>
                  <a:pt x="1135" y="159"/>
                </a:lnTo>
                <a:lnTo>
                  <a:pt x="1135" y="159"/>
                </a:lnTo>
                <a:lnTo>
                  <a:pt x="1112" y="150"/>
                </a:lnTo>
                <a:lnTo>
                  <a:pt x="1088" y="136"/>
                </a:lnTo>
                <a:lnTo>
                  <a:pt x="1079" y="131"/>
                </a:lnTo>
                <a:lnTo>
                  <a:pt x="1055" y="122"/>
                </a:lnTo>
                <a:lnTo>
                  <a:pt x="1055" y="122"/>
                </a:lnTo>
                <a:lnTo>
                  <a:pt x="1041" y="117"/>
                </a:lnTo>
                <a:lnTo>
                  <a:pt x="1041" y="117"/>
                </a:lnTo>
                <a:lnTo>
                  <a:pt x="1027" y="117"/>
                </a:lnTo>
                <a:lnTo>
                  <a:pt x="1027" y="117"/>
                </a:lnTo>
                <a:lnTo>
                  <a:pt x="1008" y="117"/>
                </a:lnTo>
                <a:lnTo>
                  <a:pt x="1008" y="117"/>
                </a:lnTo>
                <a:lnTo>
                  <a:pt x="985" y="117"/>
                </a:lnTo>
                <a:lnTo>
                  <a:pt x="971" y="122"/>
                </a:lnTo>
                <a:lnTo>
                  <a:pt x="971" y="122"/>
                </a:lnTo>
                <a:lnTo>
                  <a:pt x="966" y="127"/>
                </a:lnTo>
                <a:lnTo>
                  <a:pt x="962" y="136"/>
                </a:lnTo>
                <a:lnTo>
                  <a:pt x="962" y="136"/>
                </a:lnTo>
                <a:lnTo>
                  <a:pt x="957" y="141"/>
                </a:lnTo>
                <a:lnTo>
                  <a:pt x="947" y="155"/>
                </a:lnTo>
                <a:lnTo>
                  <a:pt x="933" y="155"/>
                </a:lnTo>
                <a:lnTo>
                  <a:pt x="915" y="131"/>
                </a:lnTo>
                <a:lnTo>
                  <a:pt x="915" y="131"/>
                </a:lnTo>
                <a:lnTo>
                  <a:pt x="915" y="131"/>
                </a:lnTo>
                <a:lnTo>
                  <a:pt x="905" y="131"/>
                </a:lnTo>
                <a:lnTo>
                  <a:pt x="905" y="131"/>
                </a:lnTo>
                <a:lnTo>
                  <a:pt x="886" y="131"/>
                </a:lnTo>
                <a:lnTo>
                  <a:pt x="886" y="131"/>
                </a:lnTo>
                <a:lnTo>
                  <a:pt x="877" y="131"/>
                </a:lnTo>
                <a:lnTo>
                  <a:pt x="877" y="131"/>
                </a:lnTo>
                <a:lnTo>
                  <a:pt x="854" y="131"/>
                </a:lnTo>
                <a:lnTo>
                  <a:pt x="854" y="131"/>
                </a:lnTo>
                <a:lnTo>
                  <a:pt x="844" y="127"/>
                </a:lnTo>
                <a:lnTo>
                  <a:pt x="826" y="117"/>
                </a:lnTo>
                <a:lnTo>
                  <a:pt x="826" y="117"/>
                </a:lnTo>
                <a:lnTo>
                  <a:pt x="816" y="108"/>
                </a:lnTo>
                <a:lnTo>
                  <a:pt x="811" y="98"/>
                </a:lnTo>
                <a:lnTo>
                  <a:pt x="807" y="80"/>
                </a:lnTo>
                <a:lnTo>
                  <a:pt x="797" y="70"/>
                </a:lnTo>
                <a:lnTo>
                  <a:pt x="797" y="70"/>
                </a:lnTo>
                <a:lnTo>
                  <a:pt x="793" y="66"/>
                </a:lnTo>
                <a:lnTo>
                  <a:pt x="774" y="66"/>
                </a:lnTo>
                <a:lnTo>
                  <a:pt x="774" y="66"/>
                </a:lnTo>
                <a:lnTo>
                  <a:pt x="760" y="66"/>
                </a:lnTo>
                <a:lnTo>
                  <a:pt x="760" y="66"/>
                </a:lnTo>
                <a:lnTo>
                  <a:pt x="741" y="66"/>
                </a:lnTo>
                <a:lnTo>
                  <a:pt x="741" y="66"/>
                </a:lnTo>
                <a:lnTo>
                  <a:pt x="727" y="66"/>
                </a:lnTo>
                <a:lnTo>
                  <a:pt x="713" y="66"/>
                </a:lnTo>
                <a:lnTo>
                  <a:pt x="699" y="52"/>
                </a:lnTo>
                <a:lnTo>
                  <a:pt x="694" y="33"/>
                </a:lnTo>
                <a:lnTo>
                  <a:pt x="680" y="33"/>
                </a:lnTo>
                <a:lnTo>
                  <a:pt x="671" y="33"/>
                </a:lnTo>
                <a:lnTo>
                  <a:pt x="661" y="33"/>
                </a:lnTo>
                <a:lnTo>
                  <a:pt x="643" y="28"/>
                </a:lnTo>
                <a:lnTo>
                  <a:pt x="628" y="9"/>
                </a:lnTo>
                <a:lnTo>
                  <a:pt x="624" y="9"/>
                </a:lnTo>
                <a:lnTo>
                  <a:pt x="610" y="5"/>
                </a:lnTo>
                <a:lnTo>
                  <a:pt x="610" y="5"/>
                </a:lnTo>
                <a:lnTo>
                  <a:pt x="605" y="0"/>
                </a:lnTo>
                <a:lnTo>
                  <a:pt x="596" y="5"/>
                </a:lnTo>
                <a:lnTo>
                  <a:pt x="596" y="5"/>
                </a:lnTo>
                <a:lnTo>
                  <a:pt x="586" y="5"/>
                </a:lnTo>
                <a:lnTo>
                  <a:pt x="568" y="14"/>
                </a:lnTo>
                <a:lnTo>
                  <a:pt x="563" y="23"/>
                </a:lnTo>
                <a:lnTo>
                  <a:pt x="544" y="23"/>
                </a:lnTo>
                <a:lnTo>
                  <a:pt x="544" y="23"/>
                </a:lnTo>
                <a:lnTo>
                  <a:pt x="535" y="19"/>
                </a:lnTo>
                <a:lnTo>
                  <a:pt x="535" y="19"/>
                </a:lnTo>
                <a:lnTo>
                  <a:pt x="530" y="14"/>
                </a:lnTo>
                <a:lnTo>
                  <a:pt x="516" y="9"/>
                </a:lnTo>
                <a:lnTo>
                  <a:pt x="507" y="19"/>
                </a:lnTo>
                <a:lnTo>
                  <a:pt x="502" y="33"/>
                </a:lnTo>
                <a:lnTo>
                  <a:pt x="497" y="47"/>
                </a:lnTo>
                <a:lnTo>
                  <a:pt x="488" y="47"/>
                </a:lnTo>
                <a:lnTo>
                  <a:pt x="478" y="47"/>
                </a:lnTo>
                <a:lnTo>
                  <a:pt x="469" y="42"/>
                </a:lnTo>
                <a:lnTo>
                  <a:pt x="464" y="42"/>
                </a:lnTo>
                <a:lnTo>
                  <a:pt x="464" y="42"/>
                </a:lnTo>
                <a:lnTo>
                  <a:pt x="450" y="42"/>
                </a:lnTo>
                <a:lnTo>
                  <a:pt x="436" y="47"/>
                </a:lnTo>
                <a:lnTo>
                  <a:pt x="427" y="52"/>
                </a:lnTo>
                <a:lnTo>
                  <a:pt x="427" y="52"/>
                </a:lnTo>
                <a:lnTo>
                  <a:pt x="422" y="61"/>
                </a:lnTo>
                <a:lnTo>
                  <a:pt x="413" y="66"/>
                </a:lnTo>
                <a:lnTo>
                  <a:pt x="399" y="66"/>
                </a:lnTo>
                <a:lnTo>
                  <a:pt x="385" y="66"/>
                </a:lnTo>
                <a:lnTo>
                  <a:pt x="385" y="66"/>
                </a:lnTo>
                <a:lnTo>
                  <a:pt x="370" y="66"/>
                </a:lnTo>
                <a:lnTo>
                  <a:pt x="370" y="66"/>
                </a:lnTo>
                <a:lnTo>
                  <a:pt x="352" y="66"/>
                </a:lnTo>
                <a:lnTo>
                  <a:pt x="342" y="66"/>
                </a:lnTo>
                <a:lnTo>
                  <a:pt x="324" y="66"/>
                </a:lnTo>
                <a:lnTo>
                  <a:pt x="314" y="75"/>
                </a:lnTo>
                <a:lnTo>
                  <a:pt x="314" y="75"/>
                </a:lnTo>
                <a:lnTo>
                  <a:pt x="305" y="80"/>
                </a:lnTo>
                <a:lnTo>
                  <a:pt x="305" y="80"/>
                </a:lnTo>
                <a:lnTo>
                  <a:pt x="267" y="80"/>
                </a:lnTo>
                <a:lnTo>
                  <a:pt x="267" y="80"/>
                </a:lnTo>
                <a:lnTo>
                  <a:pt x="253" y="80"/>
                </a:lnTo>
                <a:lnTo>
                  <a:pt x="253" y="80"/>
                </a:lnTo>
                <a:lnTo>
                  <a:pt x="211" y="89"/>
                </a:lnTo>
                <a:lnTo>
                  <a:pt x="211" y="89"/>
                </a:lnTo>
                <a:lnTo>
                  <a:pt x="192" y="103"/>
                </a:lnTo>
                <a:lnTo>
                  <a:pt x="192" y="103"/>
                </a:lnTo>
                <a:lnTo>
                  <a:pt x="169" y="103"/>
                </a:lnTo>
                <a:lnTo>
                  <a:pt x="169" y="103"/>
                </a:lnTo>
                <a:lnTo>
                  <a:pt x="155" y="103"/>
                </a:lnTo>
                <a:lnTo>
                  <a:pt x="117" y="122"/>
                </a:lnTo>
                <a:lnTo>
                  <a:pt x="89" y="131"/>
                </a:lnTo>
                <a:lnTo>
                  <a:pt x="66" y="136"/>
                </a:lnTo>
                <a:lnTo>
                  <a:pt x="56" y="145"/>
                </a:lnTo>
                <a:lnTo>
                  <a:pt x="52" y="164"/>
                </a:lnTo>
                <a:lnTo>
                  <a:pt x="75" y="173"/>
                </a:lnTo>
                <a:lnTo>
                  <a:pt x="89" y="178"/>
                </a:lnTo>
                <a:lnTo>
                  <a:pt x="89" y="178"/>
                </a:lnTo>
                <a:lnTo>
                  <a:pt x="94" y="178"/>
                </a:lnTo>
                <a:lnTo>
                  <a:pt x="98" y="183"/>
                </a:lnTo>
                <a:lnTo>
                  <a:pt x="98" y="183"/>
                </a:lnTo>
                <a:lnTo>
                  <a:pt x="103" y="202"/>
                </a:lnTo>
                <a:lnTo>
                  <a:pt x="98" y="216"/>
                </a:lnTo>
                <a:lnTo>
                  <a:pt x="131" y="220"/>
                </a:lnTo>
                <a:lnTo>
                  <a:pt x="141" y="267"/>
                </a:lnTo>
                <a:lnTo>
                  <a:pt x="117" y="272"/>
                </a:lnTo>
                <a:lnTo>
                  <a:pt x="108" y="272"/>
                </a:lnTo>
                <a:lnTo>
                  <a:pt x="108" y="291"/>
                </a:lnTo>
                <a:lnTo>
                  <a:pt x="112" y="300"/>
                </a:lnTo>
                <a:lnTo>
                  <a:pt x="108" y="310"/>
                </a:lnTo>
                <a:lnTo>
                  <a:pt x="94" y="324"/>
                </a:lnTo>
                <a:lnTo>
                  <a:pt x="89" y="333"/>
                </a:lnTo>
                <a:lnTo>
                  <a:pt x="89" y="342"/>
                </a:lnTo>
                <a:lnTo>
                  <a:pt x="89" y="366"/>
                </a:lnTo>
                <a:lnTo>
                  <a:pt x="89" y="380"/>
                </a:lnTo>
                <a:lnTo>
                  <a:pt x="70" y="385"/>
                </a:lnTo>
                <a:lnTo>
                  <a:pt x="56" y="389"/>
                </a:lnTo>
                <a:lnTo>
                  <a:pt x="52" y="399"/>
                </a:lnTo>
                <a:lnTo>
                  <a:pt x="52" y="399"/>
                </a:lnTo>
                <a:lnTo>
                  <a:pt x="52" y="417"/>
                </a:lnTo>
                <a:lnTo>
                  <a:pt x="52" y="417"/>
                </a:lnTo>
                <a:lnTo>
                  <a:pt x="47" y="432"/>
                </a:lnTo>
                <a:lnTo>
                  <a:pt x="37" y="441"/>
                </a:lnTo>
                <a:lnTo>
                  <a:pt x="14" y="455"/>
                </a:lnTo>
                <a:lnTo>
                  <a:pt x="0" y="469"/>
                </a:lnTo>
                <a:lnTo>
                  <a:pt x="0" y="478"/>
                </a:lnTo>
                <a:lnTo>
                  <a:pt x="14" y="483"/>
                </a:lnTo>
                <a:lnTo>
                  <a:pt x="33" y="483"/>
                </a:lnTo>
                <a:lnTo>
                  <a:pt x="42" y="488"/>
                </a:lnTo>
                <a:lnTo>
                  <a:pt x="66" y="516"/>
                </a:lnTo>
                <a:lnTo>
                  <a:pt x="84" y="525"/>
                </a:lnTo>
                <a:lnTo>
                  <a:pt x="103" y="530"/>
                </a:lnTo>
                <a:lnTo>
                  <a:pt x="127" y="525"/>
                </a:lnTo>
                <a:lnTo>
                  <a:pt x="141" y="521"/>
                </a:lnTo>
                <a:lnTo>
                  <a:pt x="141" y="521"/>
                </a:lnTo>
                <a:lnTo>
                  <a:pt x="141" y="516"/>
                </a:lnTo>
                <a:lnTo>
                  <a:pt x="145" y="516"/>
                </a:lnTo>
                <a:lnTo>
                  <a:pt x="145" y="521"/>
                </a:lnTo>
                <a:lnTo>
                  <a:pt x="145" y="521"/>
                </a:lnTo>
                <a:lnTo>
                  <a:pt x="150" y="530"/>
                </a:lnTo>
                <a:lnTo>
                  <a:pt x="150" y="553"/>
                </a:lnTo>
                <a:lnTo>
                  <a:pt x="150" y="553"/>
                </a:lnTo>
                <a:lnTo>
                  <a:pt x="150" y="568"/>
                </a:lnTo>
                <a:lnTo>
                  <a:pt x="150" y="568"/>
                </a:lnTo>
                <a:lnTo>
                  <a:pt x="150" y="577"/>
                </a:lnTo>
                <a:lnTo>
                  <a:pt x="155" y="582"/>
                </a:lnTo>
                <a:lnTo>
                  <a:pt x="159" y="582"/>
                </a:lnTo>
                <a:lnTo>
                  <a:pt x="159" y="582"/>
                </a:lnTo>
                <a:lnTo>
                  <a:pt x="169" y="586"/>
                </a:lnTo>
                <a:lnTo>
                  <a:pt x="178" y="586"/>
                </a:lnTo>
                <a:lnTo>
                  <a:pt x="178" y="586"/>
                </a:lnTo>
                <a:lnTo>
                  <a:pt x="192" y="586"/>
                </a:lnTo>
                <a:lnTo>
                  <a:pt x="192" y="586"/>
                </a:lnTo>
                <a:lnTo>
                  <a:pt x="206" y="582"/>
                </a:lnTo>
                <a:lnTo>
                  <a:pt x="206" y="577"/>
                </a:lnTo>
                <a:lnTo>
                  <a:pt x="220" y="553"/>
                </a:lnTo>
                <a:lnTo>
                  <a:pt x="234" y="530"/>
                </a:lnTo>
                <a:lnTo>
                  <a:pt x="249" y="507"/>
                </a:lnTo>
                <a:lnTo>
                  <a:pt x="258" y="488"/>
                </a:lnTo>
                <a:lnTo>
                  <a:pt x="272" y="478"/>
                </a:lnTo>
                <a:lnTo>
                  <a:pt x="272" y="478"/>
                </a:lnTo>
                <a:lnTo>
                  <a:pt x="277" y="488"/>
                </a:lnTo>
                <a:lnTo>
                  <a:pt x="277" y="488"/>
                </a:lnTo>
                <a:lnTo>
                  <a:pt x="291" y="530"/>
                </a:lnTo>
                <a:lnTo>
                  <a:pt x="300" y="535"/>
                </a:lnTo>
                <a:lnTo>
                  <a:pt x="300" y="535"/>
                </a:lnTo>
                <a:lnTo>
                  <a:pt x="314" y="535"/>
                </a:lnTo>
                <a:lnTo>
                  <a:pt x="314" y="535"/>
                </a:lnTo>
                <a:lnTo>
                  <a:pt x="324" y="530"/>
                </a:lnTo>
                <a:lnTo>
                  <a:pt x="333" y="525"/>
                </a:lnTo>
                <a:lnTo>
                  <a:pt x="333" y="525"/>
                </a:lnTo>
                <a:lnTo>
                  <a:pt x="342" y="530"/>
                </a:lnTo>
                <a:lnTo>
                  <a:pt x="352" y="539"/>
                </a:lnTo>
                <a:lnTo>
                  <a:pt x="352" y="558"/>
                </a:lnTo>
                <a:lnTo>
                  <a:pt x="356" y="572"/>
                </a:lnTo>
                <a:lnTo>
                  <a:pt x="385" y="558"/>
                </a:lnTo>
                <a:lnTo>
                  <a:pt x="399" y="558"/>
                </a:lnTo>
                <a:lnTo>
                  <a:pt x="399" y="558"/>
                </a:lnTo>
                <a:lnTo>
                  <a:pt x="403" y="558"/>
                </a:lnTo>
                <a:lnTo>
                  <a:pt x="408" y="563"/>
                </a:lnTo>
                <a:lnTo>
                  <a:pt x="408" y="563"/>
                </a:lnTo>
                <a:lnTo>
                  <a:pt x="413" y="568"/>
                </a:lnTo>
                <a:lnTo>
                  <a:pt x="413" y="568"/>
                </a:lnTo>
                <a:lnTo>
                  <a:pt x="413" y="572"/>
                </a:lnTo>
                <a:lnTo>
                  <a:pt x="417" y="582"/>
                </a:lnTo>
                <a:lnTo>
                  <a:pt x="417" y="582"/>
                </a:lnTo>
                <a:lnTo>
                  <a:pt x="417" y="586"/>
                </a:lnTo>
                <a:lnTo>
                  <a:pt x="417" y="596"/>
                </a:lnTo>
                <a:lnTo>
                  <a:pt x="417" y="605"/>
                </a:lnTo>
                <a:lnTo>
                  <a:pt x="408" y="619"/>
                </a:lnTo>
                <a:lnTo>
                  <a:pt x="408" y="619"/>
                </a:lnTo>
                <a:lnTo>
                  <a:pt x="403" y="619"/>
                </a:lnTo>
                <a:lnTo>
                  <a:pt x="403" y="619"/>
                </a:lnTo>
                <a:lnTo>
                  <a:pt x="394" y="624"/>
                </a:lnTo>
                <a:lnTo>
                  <a:pt x="394" y="624"/>
                </a:lnTo>
                <a:lnTo>
                  <a:pt x="394" y="643"/>
                </a:lnTo>
                <a:lnTo>
                  <a:pt x="399" y="657"/>
                </a:lnTo>
                <a:lnTo>
                  <a:pt x="408" y="666"/>
                </a:lnTo>
                <a:lnTo>
                  <a:pt x="408" y="666"/>
                </a:lnTo>
                <a:lnTo>
                  <a:pt x="417" y="685"/>
                </a:lnTo>
                <a:lnTo>
                  <a:pt x="431" y="708"/>
                </a:lnTo>
                <a:lnTo>
                  <a:pt x="446" y="741"/>
                </a:lnTo>
                <a:lnTo>
                  <a:pt x="450" y="769"/>
                </a:lnTo>
                <a:lnTo>
                  <a:pt x="460" y="779"/>
                </a:lnTo>
                <a:lnTo>
                  <a:pt x="460" y="779"/>
                </a:lnTo>
                <a:lnTo>
                  <a:pt x="469" y="797"/>
                </a:lnTo>
                <a:lnTo>
                  <a:pt x="478" y="816"/>
                </a:lnTo>
                <a:lnTo>
                  <a:pt x="478" y="830"/>
                </a:lnTo>
                <a:lnTo>
                  <a:pt x="478" y="830"/>
                </a:lnTo>
                <a:lnTo>
                  <a:pt x="483" y="844"/>
                </a:lnTo>
                <a:lnTo>
                  <a:pt x="492" y="849"/>
                </a:lnTo>
                <a:lnTo>
                  <a:pt x="502" y="854"/>
                </a:lnTo>
                <a:lnTo>
                  <a:pt x="497" y="919"/>
                </a:lnTo>
                <a:lnTo>
                  <a:pt x="525" y="948"/>
                </a:lnTo>
                <a:lnTo>
                  <a:pt x="544" y="962"/>
                </a:lnTo>
                <a:lnTo>
                  <a:pt x="563" y="957"/>
                </a:lnTo>
                <a:lnTo>
                  <a:pt x="563" y="957"/>
                </a:lnTo>
                <a:lnTo>
                  <a:pt x="572" y="966"/>
                </a:lnTo>
                <a:lnTo>
                  <a:pt x="591" y="971"/>
                </a:lnTo>
                <a:lnTo>
                  <a:pt x="591" y="971"/>
                </a:lnTo>
                <a:lnTo>
                  <a:pt x="610" y="976"/>
                </a:lnTo>
                <a:lnTo>
                  <a:pt x="628" y="976"/>
                </a:lnTo>
                <a:lnTo>
                  <a:pt x="643" y="966"/>
                </a:lnTo>
                <a:lnTo>
                  <a:pt x="643" y="938"/>
                </a:lnTo>
                <a:lnTo>
                  <a:pt x="652" y="938"/>
                </a:lnTo>
                <a:lnTo>
                  <a:pt x="666" y="938"/>
                </a:lnTo>
                <a:lnTo>
                  <a:pt x="680" y="933"/>
                </a:lnTo>
                <a:lnTo>
                  <a:pt x="685" y="910"/>
                </a:lnTo>
                <a:lnTo>
                  <a:pt x="704" y="887"/>
                </a:lnTo>
                <a:lnTo>
                  <a:pt x="727" y="901"/>
                </a:lnTo>
                <a:lnTo>
                  <a:pt x="741" y="924"/>
                </a:lnTo>
                <a:lnTo>
                  <a:pt x="760" y="933"/>
                </a:lnTo>
                <a:lnTo>
                  <a:pt x="774" y="924"/>
                </a:lnTo>
                <a:lnTo>
                  <a:pt x="788" y="919"/>
                </a:lnTo>
                <a:lnTo>
                  <a:pt x="793" y="924"/>
                </a:lnTo>
                <a:lnTo>
                  <a:pt x="807" y="924"/>
                </a:lnTo>
                <a:lnTo>
                  <a:pt x="821" y="924"/>
                </a:lnTo>
                <a:lnTo>
                  <a:pt x="826" y="924"/>
                </a:lnTo>
                <a:lnTo>
                  <a:pt x="840" y="910"/>
                </a:lnTo>
                <a:lnTo>
                  <a:pt x="849" y="910"/>
                </a:lnTo>
                <a:lnTo>
                  <a:pt x="854" y="910"/>
                </a:lnTo>
                <a:lnTo>
                  <a:pt x="854" y="910"/>
                </a:lnTo>
                <a:lnTo>
                  <a:pt x="854" y="910"/>
                </a:lnTo>
                <a:lnTo>
                  <a:pt x="863" y="915"/>
                </a:lnTo>
                <a:lnTo>
                  <a:pt x="863" y="915"/>
                </a:lnTo>
                <a:lnTo>
                  <a:pt x="868" y="919"/>
                </a:lnTo>
                <a:lnTo>
                  <a:pt x="877" y="924"/>
                </a:lnTo>
                <a:lnTo>
                  <a:pt x="886" y="924"/>
                </a:lnTo>
                <a:lnTo>
                  <a:pt x="901" y="919"/>
                </a:lnTo>
                <a:lnTo>
                  <a:pt x="915" y="896"/>
                </a:lnTo>
                <a:lnTo>
                  <a:pt x="915" y="896"/>
                </a:lnTo>
                <a:lnTo>
                  <a:pt x="919" y="891"/>
                </a:lnTo>
                <a:lnTo>
                  <a:pt x="924" y="887"/>
                </a:lnTo>
                <a:lnTo>
                  <a:pt x="933" y="882"/>
                </a:lnTo>
                <a:lnTo>
                  <a:pt x="933" y="882"/>
                </a:lnTo>
                <a:lnTo>
                  <a:pt x="952" y="882"/>
                </a:lnTo>
                <a:lnTo>
                  <a:pt x="971" y="887"/>
                </a:lnTo>
                <a:lnTo>
                  <a:pt x="985" y="877"/>
                </a:lnTo>
                <a:lnTo>
                  <a:pt x="1004" y="868"/>
                </a:lnTo>
                <a:lnTo>
                  <a:pt x="1018" y="854"/>
                </a:lnTo>
                <a:lnTo>
                  <a:pt x="1027" y="840"/>
                </a:lnTo>
                <a:lnTo>
                  <a:pt x="1027" y="816"/>
                </a:lnTo>
                <a:lnTo>
                  <a:pt x="1027" y="802"/>
                </a:lnTo>
                <a:lnTo>
                  <a:pt x="1041" y="802"/>
                </a:lnTo>
                <a:lnTo>
                  <a:pt x="1055" y="788"/>
                </a:lnTo>
                <a:lnTo>
                  <a:pt x="1060" y="769"/>
                </a:lnTo>
                <a:lnTo>
                  <a:pt x="1065" y="760"/>
                </a:lnTo>
                <a:lnTo>
                  <a:pt x="1069" y="736"/>
                </a:lnTo>
                <a:lnTo>
                  <a:pt x="1069" y="736"/>
                </a:lnTo>
                <a:lnTo>
                  <a:pt x="1084" y="741"/>
                </a:lnTo>
                <a:lnTo>
                  <a:pt x="1088" y="741"/>
                </a:lnTo>
                <a:lnTo>
                  <a:pt x="1098" y="755"/>
                </a:lnTo>
                <a:lnTo>
                  <a:pt x="1126" y="760"/>
                </a:lnTo>
                <a:lnTo>
                  <a:pt x="1140" y="769"/>
                </a:lnTo>
                <a:lnTo>
                  <a:pt x="1144" y="769"/>
                </a:lnTo>
                <a:lnTo>
                  <a:pt x="1168" y="788"/>
                </a:lnTo>
                <a:lnTo>
                  <a:pt x="1187" y="807"/>
                </a:lnTo>
                <a:lnTo>
                  <a:pt x="1220" y="835"/>
                </a:lnTo>
                <a:lnTo>
                  <a:pt x="1234" y="863"/>
                </a:lnTo>
                <a:lnTo>
                  <a:pt x="1252" y="896"/>
                </a:lnTo>
                <a:lnTo>
                  <a:pt x="1266" y="905"/>
                </a:lnTo>
                <a:lnTo>
                  <a:pt x="1295" y="933"/>
                </a:lnTo>
                <a:lnTo>
                  <a:pt x="1318" y="952"/>
                </a:lnTo>
                <a:lnTo>
                  <a:pt x="1332" y="952"/>
                </a:lnTo>
                <a:lnTo>
                  <a:pt x="1342" y="962"/>
                </a:lnTo>
                <a:lnTo>
                  <a:pt x="1342" y="962"/>
                </a:lnTo>
                <a:lnTo>
                  <a:pt x="1346" y="971"/>
                </a:lnTo>
                <a:lnTo>
                  <a:pt x="1351" y="985"/>
                </a:lnTo>
                <a:lnTo>
                  <a:pt x="1351" y="985"/>
                </a:lnTo>
                <a:lnTo>
                  <a:pt x="1351" y="1009"/>
                </a:lnTo>
                <a:lnTo>
                  <a:pt x="1351" y="1009"/>
                </a:lnTo>
                <a:lnTo>
                  <a:pt x="1351" y="1027"/>
                </a:lnTo>
                <a:lnTo>
                  <a:pt x="1351" y="1027"/>
                </a:lnTo>
                <a:lnTo>
                  <a:pt x="1351" y="1037"/>
                </a:lnTo>
                <a:lnTo>
                  <a:pt x="1342" y="1041"/>
                </a:lnTo>
                <a:lnTo>
                  <a:pt x="1332" y="1055"/>
                </a:lnTo>
                <a:lnTo>
                  <a:pt x="1309" y="1088"/>
                </a:lnTo>
                <a:lnTo>
                  <a:pt x="1299" y="1098"/>
                </a:lnTo>
                <a:lnTo>
                  <a:pt x="1295" y="1116"/>
                </a:lnTo>
                <a:lnTo>
                  <a:pt x="1295" y="1116"/>
                </a:lnTo>
                <a:lnTo>
                  <a:pt x="1290" y="1121"/>
                </a:lnTo>
                <a:lnTo>
                  <a:pt x="1290" y="1131"/>
                </a:lnTo>
                <a:lnTo>
                  <a:pt x="1290" y="1131"/>
                </a:lnTo>
                <a:lnTo>
                  <a:pt x="1290" y="1145"/>
                </a:lnTo>
                <a:lnTo>
                  <a:pt x="1299" y="1187"/>
                </a:lnTo>
                <a:lnTo>
                  <a:pt x="1299" y="1201"/>
                </a:lnTo>
                <a:lnTo>
                  <a:pt x="1295" y="1220"/>
                </a:lnTo>
                <a:lnTo>
                  <a:pt x="1281" y="1229"/>
                </a:lnTo>
                <a:lnTo>
                  <a:pt x="1262" y="1234"/>
                </a:lnTo>
                <a:lnTo>
                  <a:pt x="1238" y="1243"/>
                </a:lnTo>
                <a:lnTo>
                  <a:pt x="1224" y="1253"/>
                </a:lnTo>
                <a:lnTo>
                  <a:pt x="1229" y="1290"/>
                </a:lnTo>
                <a:lnTo>
                  <a:pt x="1229" y="1313"/>
                </a:lnTo>
                <a:lnTo>
                  <a:pt x="1229" y="1342"/>
                </a:lnTo>
                <a:lnTo>
                  <a:pt x="1205" y="1374"/>
                </a:lnTo>
                <a:lnTo>
                  <a:pt x="1196" y="1379"/>
                </a:lnTo>
                <a:lnTo>
                  <a:pt x="1187" y="1379"/>
                </a:lnTo>
                <a:lnTo>
                  <a:pt x="1182" y="1379"/>
                </a:lnTo>
                <a:lnTo>
                  <a:pt x="1182" y="1379"/>
                </a:lnTo>
                <a:lnTo>
                  <a:pt x="1177" y="1379"/>
                </a:lnTo>
                <a:lnTo>
                  <a:pt x="1173" y="1389"/>
                </a:lnTo>
                <a:lnTo>
                  <a:pt x="1173" y="1389"/>
                </a:lnTo>
                <a:lnTo>
                  <a:pt x="1173" y="1393"/>
                </a:lnTo>
                <a:lnTo>
                  <a:pt x="1182" y="1403"/>
                </a:lnTo>
                <a:lnTo>
                  <a:pt x="1187" y="1412"/>
                </a:lnTo>
                <a:lnTo>
                  <a:pt x="1187" y="1412"/>
                </a:lnTo>
                <a:lnTo>
                  <a:pt x="1187" y="1421"/>
                </a:lnTo>
                <a:lnTo>
                  <a:pt x="1187" y="1421"/>
                </a:lnTo>
                <a:lnTo>
                  <a:pt x="1187" y="1426"/>
                </a:lnTo>
                <a:lnTo>
                  <a:pt x="1177" y="1440"/>
                </a:lnTo>
                <a:lnTo>
                  <a:pt x="1163" y="1459"/>
                </a:lnTo>
                <a:lnTo>
                  <a:pt x="1163" y="1468"/>
                </a:lnTo>
                <a:lnTo>
                  <a:pt x="1173" y="1487"/>
                </a:lnTo>
                <a:lnTo>
                  <a:pt x="1182" y="1496"/>
                </a:lnTo>
                <a:lnTo>
                  <a:pt x="1182" y="1496"/>
                </a:lnTo>
                <a:lnTo>
                  <a:pt x="1187" y="1501"/>
                </a:lnTo>
                <a:lnTo>
                  <a:pt x="1187" y="1501"/>
                </a:lnTo>
                <a:lnTo>
                  <a:pt x="1182" y="1506"/>
                </a:lnTo>
                <a:lnTo>
                  <a:pt x="1182" y="1506"/>
                </a:lnTo>
                <a:lnTo>
                  <a:pt x="1168" y="1511"/>
                </a:lnTo>
                <a:lnTo>
                  <a:pt x="1163" y="1520"/>
                </a:lnTo>
                <a:lnTo>
                  <a:pt x="1163" y="1529"/>
                </a:lnTo>
                <a:lnTo>
                  <a:pt x="1177" y="1543"/>
                </a:lnTo>
                <a:lnTo>
                  <a:pt x="1182" y="1562"/>
                </a:lnTo>
                <a:lnTo>
                  <a:pt x="1182" y="1576"/>
                </a:lnTo>
                <a:lnTo>
                  <a:pt x="1177" y="1586"/>
                </a:lnTo>
                <a:lnTo>
                  <a:pt x="1168" y="1586"/>
                </a:lnTo>
                <a:lnTo>
                  <a:pt x="1168" y="1586"/>
                </a:lnTo>
                <a:lnTo>
                  <a:pt x="1168" y="1586"/>
                </a:lnTo>
                <a:lnTo>
                  <a:pt x="1163" y="1590"/>
                </a:lnTo>
                <a:lnTo>
                  <a:pt x="1163" y="1590"/>
                </a:lnTo>
                <a:lnTo>
                  <a:pt x="1163" y="1600"/>
                </a:lnTo>
                <a:lnTo>
                  <a:pt x="1182" y="1623"/>
                </a:lnTo>
                <a:lnTo>
                  <a:pt x="1182" y="1623"/>
                </a:lnTo>
                <a:lnTo>
                  <a:pt x="1191" y="1656"/>
                </a:lnTo>
                <a:lnTo>
                  <a:pt x="1196" y="1698"/>
                </a:lnTo>
                <a:lnTo>
                  <a:pt x="1196" y="1698"/>
                </a:lnTo>
                <a:lnTo>
                  <a:pt x="1196" y="1764"/>
                </a:lnTo>
                <a:lnTo>
                  <a:pt x="1187" y="1797"/>
                </a:lnTo>
                <a:lnTo>
                  <a:pt x="1187" y="1797"/>
                </a:lnTo>
                <a:lnTo>
                  <a:pt x="1182" y="1806"/>
                </a:lnTo>
                <a:lnTo>
                  <a:pt x="1173" y="1811"/>
                </a:lnTo>
                <a:lnTo>
                  <a:pt x="1168" y="1806"/>
                </a:lnTo>
                <a:lnTo>
                  <a:pt x="1168" y="1806"/>
                </a:lnTo>
                <a:lnTo>
                  <a:pt x="1163" y="1801"/>
                </a:lnTo>
                <a:lnTo>
                  <a:pt x="1154" y="1797"/>
                </a:lnTo>
                <a:lnTo>
                  <a:pt x="1140" y="1792"/>
                </a:lnTo>
                <a:lnTo>
                  <a:pt x="1107" y="1797"/>
                </a:lnTo>
                <a:lnTo>
                  <a:pt x="1093" y="1815"/>
                </a:lnTo>
                <a:lnTo>
                  <a:pt x="1093" y="1834"/>
                </a:lnTo>
                <a:lnTo>
                  <a:pt x="1084" y="1858"/>
                </a:lnTo>
                <a:lnTo>
                  <a:pt x="1079" y="1876"/>
                </a:lnTo>
                <a:lnTo>
                  <a:pt x="1074" y="1905"/>
                </a:lnTo>
                <a:lnTo>
                  <a:pt x="1069" y="1928"/>
                </a:lnTo>
                <a:lnTo>
                  <a:pt x="1065" y="1947"/>
                </a:lnTo>
                <a:lnTo>
                  <a:pt x="1060" y="1984"/>
                </a:lnTo>
                <a:lnTo>
                  <a:pt x="1051" y="2041"/>
                </a:lnTo>
                <a:lnTo>
                  <a:pt x="1046" y="2120"/>
                </a:lnTo>
                <a:lnTo>
                  <a:pt x="1055" y="2153"/>
                </a:lnTo>
                <a:lnTo>
                  <a:pt x="1065" y="2167"/>
                </a:lnTo>
                <a:lnTo>
                  <a:pt x="1065" y="2181"/>
                </a:lnTo>
                <a:lnTo>
                  <a:pt x="1055" y="2191"/>
                </a:lnTo>
                <a:lnTo>
                  <a:pt x="1055" y="2205"/>
                </a:lnTo>
                <a:lnTo>
                  <a:pt x="1055" y="2219"/>
                </a:lnTo>
                <a:lnTo>
                  <a:pt x="1055" y="2228"/>
                </a:lnTo>
                <a:lnTo>
                  <a:pt x="1037" y="2238"/>
                </a:lnTo>
                <a:lnTo>
                  <a:pt x="1027" y="2242"/>
                </a:lnTo>
                <a:lnTo>
                  <a:pt x="1018" y="2233"/>
                </a:lnTo>
                <a:lnTo>
                  <a:pt x="1018" y="2214"/>
                </a:lnTo>
                <a:lnTo>
                  <a:pt x="1018" y="2205"/>
                </a:lnTo>
                <a:lnTo>
                  <a:pt x="1013" y="2195"/>
                </a:lnTo>
                <a:lnTo>
                  <a:pt x="1004" y="2191"/>
                </a:lnTo>
                <a:lnTo>
                  <a:pt x="999" y="2177"/>
                </a:lnTo>
                <a:lnTo>
                  <a:pt x="994" y="2172"/>
                </a:lnTo>
                <a:lnTo>
                  <a:pt x="985" y="2158"/>
                </a:lnTo>
                <a:lnTo>
                  <a:pt x="985" y="2139"/>
                </a:lnTo>
                <a:lnTo>
                  <a:pt x="985" y="2120"/>
                </a:lnTo>
                <a:lnTo>
                  <a:pt x="985" y="2106"/>
                </a:lnTo>
                <a:lnTo>
                  <a:pt x="985" y="2097"/>
                </a:lnTo>
                <a:lnTo>
                  <a:pt x="985" y="2092"/>
                </a:lnTo>
                <a:lnTo>
                  <a:pt x="985" y="2083"/>
                </a:lnTo>
                <a:lnTo>
                  <a:pt x="976" y="2078"/>
                </a:lnTo>
                <a:lnTo>
                  <a:pt x="966" y="2078"/>
                </a:lnTo>
                <a:lnTo>
                  <a:pt x="947" y="2097"/>
                </a:lnTo>
                <a:lnTo>
                  <a:pt x="933" y="2102"/>
                </a:lnTo>
                <a:lnTo>
                  <a:pt x="905" y="2130"/>
                </a:lnTo>
                <a:lnTo>
                  <a:pt x="877" y="2163"/>
                </a:lnTo>
                <a:lnTo>
                  <a:pt x="858" y="2186"/>
                </a:lnTo>
                <a:lnTo>
                  <a:pt x="830" y="2233"/>
                </a:lnTo>
                <a:lnTo>
                  <a:pt x="811" y="2271"/>
                </a:lnTo>
                <a:lnTo>
                  <a:pt x="793" y="2299"/>
                </a:lnTo>
                <a:lnTo>
                  <a:pt x="765" y="2322"/>
                </a:lnTo>
                <a:lnTo>
                  <a:pt x="736" y="2327"/>
                </a:lnTo>
                <a:lnTo>
                  <a:pt x="718" y="2336"/>
                </a:lnTo>
                <a:lnTo>
                  <a:pt x="708" y="2355"/>
                </a:lnTo>
                <a:lnTo>
                  <a:pt x="699" y="2392"/>
                </a:lnTo>
                <a:lnTo>
                  <a:pt x="689" y="2411"/>
                </a:lnTo>
                <a:lnTo>
                  <a:pt x="675" y="2421"/>
                </a:lnTo>
                <a:lnTo>
                  <a:pt x="652" y="2439"/>
                </a:lnTo>
                <a:lnTo>
                  <a:pt x="633" y="2444"/>
                </a:lnTo>
                <a:lnTo>
                  <a:pt x="614" y="2463"/>
                </a:lnTo>
                <a:lnTo>
                  <a:pt x="591" y="2477"/>
                </a:lnTo>
                <a:lnTo>
                  <a:pt x="572" y="2491"/>
                </a:lnTo>
                <a:lnTo>
                  <a:pt x="544" y="2510"/>
                </a:lnTo>
                <a:lnTo>
                  <a:pt x="530" y="2529"/>
                </a:lnTo>
                <a:lnTo>
                  <a:pt x="525" y="2538"/>
                </a:lnTo>
                <a:lnTo>
                  <a:pt x="521" y="2547"/>
                </a:lnTo>
                <a:lnTo>
                  <a:pt x="511" y="2566"/>
                </a:lnTo>
                <a:lnTo>
                  <a:pt x="502" y="2585"/>
                </a:lnTo>
                <a:lnTo>
                  <a:pt x="483" y="2608"/>
                </a:lnTo>
                <a:lnTo>
                  <a:pt x="488" y="2632"/>
                </a:lnTo>
                <a:lnTo>
                  <a:pt x="502" y="2655"/>
                </a:lnTo>
                <a:lnTo>
                  <a:pt x="525" y="2683"/>
                </a:lnTo>
                <a:lnTo>
                  <a:pt x="535" y="2697"/>
                </a:lnTo>
                <a:lnTo>
                  <a:pt x="549" y="2712"/>
                </a:lnTo>
                <a:lnTo>
                  <a:pt x="568" y="2726"/>
                </a:lnTo>
                <a:lnTo>
                  <a:pt x="577" y="2726"/>
                </a:lnTo>
                <a:lnTo>
                  <a:pt x="591" y="2726"/>
                </a:lnTo>
                <a:lnTo>
                  <a:pt x="596" y="2730"/>
                </a:lnTo>
                <a:lnTo>
                  <a:pt x="596" y="2740"/>
                </a:lnTo>
                <a:lnTo>
                  <a:pt x="596" y="2740"/>
                </a:lnTo>
                <a:lnTo>
                  <a:pt x="600" y="2758"/>
                </a:lnTo>
                <a:lnTo>
                  <a:pt x="596" y="2768"/>
                </a:lnTo>
                <a:lnTo>
                  <a:pt x="591" y="2777"/>
                </a:lnTo>
                <a:lnTo>
                  <a:pt x="591" y="2791"/>
                </a:lnTo>
                <a:lnTo>
                  <a:pt x="614" y="2791"/>
                </a:lnTo>
                <a:lnTo>
                  <a:pt x="624" y="2791"/>
                </a:lnTo>
                <a:lnTo>
                  <a:pt x="633" y="2796"/>
                </a:lnTo>
                <a:lnTo>
                  <a:pt x="638" y="2833"/>
                </a:lnTo>
                <a:lnTo>
                  <a:pt x="638" y="2833"/>
                </a:lnTo>
                <a:lnTo>
                  <a:pt x="638" y="2843"/>
                </a:lnTo>
                <a:lnTo>
                  <a:pt x="643" y="2848"/>
                </a:lnTo>
                <a:lnTo>
                  <a:pt x="652" y="2857"/>
                </a:lnTo>
                <a:lnTo>
                  <a:pt x="661" y="2862"/>
                </a:lnTo>
                <a:lnTo>
                  <a:pt x="675" y="2862"/>
                </a:lnTo>
                <a:lnTo>
                  <a:pt x="699" y="2857"/>
                </a:lnTo>
                <a:lnTo>
                  <a:pt x="722" y="2843"/>
                </a:lnTo>
                <a:lnTo>
                  <a:pt x="727" y="2819"/>
                </a:lnTo>
                <a:lnTo>
                  <a:pt x="727" y="2805"/>
                </a:lnTo>
                <a:lnTo>
                  <a:pt x="736" y="2801"/>
                </a:lnTo>
                <a:lnTo>
                  <a:pt x="746" y="2805"/>
                </a:lnTo>
                <a:lnTo>
                  <a:pt x="746" y="2805"/>
                </a:lnTo>
                <a:lnTo>
                  <a:pt x="755" y="2805"/>
                </a:lnTo>
                <a:lnTo>
                  <a:pt x="755" y="2805"/>
                </a:lnTo>
                <a:lnTo>
                  <a:pt x="769" y="2805"/>
                </a:lnTo>
                <a:lnTo>
                  <a:pt x="774" y="2791"/>
                </a:lnTo>
                <a:lnTo>
                  <a:pt x="779" y="2777"/>
                </a:lnTo>
                <a:lnTo>
                  <a:pt x="788" y="2763"/>
                </a:lnTo>
                <a:lnTo>
                  <a:pt x="807" y="2749"/>
                </a:lnTo>
                <a:lnTo>
                  <a:pt x="821" y="2749"/>
                </a:lnTo>
                <a:lnTo>
                  <a:pt x="821" y="2749"/>
                </a:lnTo>
                <a:lnTo>
                  <a:pt x="826" y="2758"/>
                </a:lnTo>
                <a:lnTo>
                  <a:pt x="821" y="2768"/>
                </a:lnTo>
                <a:lnTo>
                  <a:pt x="821" y="2768"/>
                </a:lnTo>
                <a:lnTo>
                  <a:pt x="816" y="2777"/>
                </a:lnTo>
                <a:lnTo>
                  <a:pt x="811" y="2782"/>
                </a:lnTo>
                <a:lnTo>
                  <a:pt x="811" y="2782"/>
                </a:lnTo>
                <a:lnTo>
                  <a:pt x="811" y="2782"/>
                </a:lnTo>
                <a:lnTo>
                  <a:pt x="811" y="2787"/>
                </a:lnTo>
                <a:lnTo>
                  <a:pt x="811" y="2787"/>
                </a:lnTo>
                <a:lnTo>
                  <a:pt x="811" y="2801"/>
                </a:lnTo>
                <a:lnTo>
                  <a:pt x="811" y="2801"/>
                </a:lnTo>
                <a:lnTo>
                  <a:pt x="811" y="2805"/>
                </a:lnTo>
                <a:lnTo>
                  <a:pt x="816" y="2805"/>
                </a:lnTo>
                <a:lnTo>
                  <a:pt x="816" y="2805"/>
                </a:lnTo>
                <a:lnTo>
                  <a:pt x="816" y="2805"/>
                </a:lnTo>
                <a:lnTo>
                  <a:pt x="830" y="2801"/>
                </a:lnTo>
                <a:lnTo>
                  <a:pt x="835" y="2796"/>
                </a:lnTo>
                <a:lnTo>
                  <a:pt x="840" y="2782"/>
                </a:lnTo>
                <a:lnTo>
                  <a:pt x="844" y="2787"/>
                </a:lnTo>
                <a:lnTo>
                  <a:pt x="849" y="2801"/>
                </a:lnTo>
                <a:lnTo>
                  <a:pt x="854" y="2805"/>
                </a:lnTo>
                <a:lnTo>
                  <a:pt x="854" y="2819"/>
                </a:lnTo>
                <a:lnTo>
                  <a:pt x="854" y="2829"/>
                </a:lnTo>
                <a:lnTo>
                  <a:pt x="844" y="2829"/>
                </a:lnTo>
                <a:lnTo>
                  <a:pt x="844" y="2848"/>
                </a:lnTo>
                <a:lnTo>
                  <a:pt x="844" y="2848"/>
                </a:lnTo>
                <a:lnTo>
                  <a:pt x="844" y="2857"/>
                </a:lnTo>
                <a:lnTo>
                  <a:pt x="844" y="2857"/>
                </a:lnTo>
                <a:lnTo>
                  <a:pt x="844" y="2871"/>
                </a:lnTo>
                <a:lnTo>
                  <a:pt x="821" y="2876"/>
                </a:lnTo>
                <a:lnTo>
                  <a:pt x="821" y="2876"/>
                </a:lnTo>
                <a:lnTo>
                  <a:pt x="807" y="2880"/>
                </a:lnTo>
                <a:lnTo>
                  <a:pt x="807" y="2880"/>
                </a:lnTo>
                <a:lnTo>
                  <a:pt x="793" y="2880"/>
                </a:lnTo>
                <a:lnTo>
                  <a:pt x="793" y="2880"/>
                </a:lnTo>
                <a:lnTo>
                  <a:pt x="774" y="2880"/>
                </a:lnTo>
                <a:lnTo>
                  <a:pt x="774" y="2880"/>
                </a:lnTo>
                <a:lnTo>
                  <a:pt x="769" y="2880"/>
                </a:lnTo>
                <a:lnTo>
                  <a:pt x="769" y="2880"/>
                </a:lnTo>
                <a:lnTo>
                  <a:pt x="755" y="2880"/>
                </a:lnTo>
                <a:lnTo>
                  <a:pt x="755" y="2880"/>
                </a:lnTo>
                <a:lnTo>
                  <a:pt x="750" y="2899"/>
                </a:lnTo>
                <a:lnTo>
                  <a:pt x="750" y="2899"/>
                </a:lnTo>
                <a:lnTo>
                  <a:pt x="750" y="2904"/>
                </a:lnTo>
                <a:lnTo>
                  <a:pt x="750" y="2913"/>
                </a:lnTo>
                <a:lnTo>
                  <a:pt x="750" y="2913"/>
                </a:lnTo>
                <a:lnTo>
                  <a:pt x="746" y="2923"/>
                </a:lnTo>
                <a:lnTo>
                  <a:pt x="736" y="2923"/>
                </a:lnTo>
                <a:lnTo>
                  <a:pt x="736" y="2923"/>
                </a:lnTo>
                <a:lnTo>
                  <a:pt x="713" y="2918"/>
                </a:lnTo>
                <a:lnTo>
                  <a:pt x="713" y="2918"/>
                </a:lnTo>
                <a:lnTo>
                  <a:pt x="704" y="2918"/>
                </a:lnTo>
                <a:lnTo>
                  <a:pt x="704" y="2918"/>
                </a:lnTo>
                <a:lnTo>
                  <a:pt x="694" y="2918"/>
                </a:lnTo>
                <a:lnTo>
                  <a:pt x="694" y="2918"/>
                </a:lnTo>
                <a:lnTo>
                  <a:pt x="694" y="2918"/>
                </a:lnTo>
                <a:lnTo>
                  <a:pt x="685" y="2932"/>
                </a:lnTo>
                <a:lnTo>
                  <a:pt x="685" y="2941"/>
                </a:lnTo>
                <a:lnTo>
                  <a:pt x="685" y="2941"/>
                </a:lnTo>
                <a:lnTo>
                  <a:pt x="680" y="2970"/>
                </a:lnTo>
                <a:lnTo>
                  <a:pt x="685" y="2988"/>
                </a:lnTo>
                <a:lnTo>
                  <a:pt x="685" y="2988"/>
                </a:lnTo>
                <a:lnTo>
                  <a:pt x="689" y="3002"/>
                </a:lnTo>
                <a:lnTo>
                  <a:pt x="689" y="3002"/>
                </a:lnTo>
                <a:lnTo>
                  <a:pt x="694" y="3012"/>
                </a:lnTo>
                <a:lnTo>
                  <a:pt x="694" y="3021"/>
                </a:lnTo>
                <a:lnTo>
                  <a:pt x="704" y="3031"/>
                </a:lnTo>
                <a:lnTo>
                  <a:pt x="718" y="3040"/>
                </a:lnTo>
                <a:lnTo>
                  <a:pt x="736" y="3049"/>
                </a:lnTo>
                <a:lnTo>
                  <a:pt x="736" y="3049"/>
                </a:lnTo>
                <a:lnTo>
                  <a:pt x="750" y="3054"/>
                </a:lnTo>
                <a:lnTo>
                  <a:pt x="750" y="3054"/>
                </a:lnTo>
                <a:lnTo>
                  <a:pt x="765" y="3054"/>
                </a:lnTo>
                <a:lnTo>
                  <a:pt x="779" y="3063"/>
                </a:lnTo>
                <a:lnTo>
                  <a:pt x="788" y="3068"/>
                </a:lnTo>
                <a:lnTo>
                  <a:pt x="807" y="3073"/>
                </a:lnTo>
                <a:lnTo>
                  <a:pt x="821" y="3054"/>
                </a:lnTo>
                <a:lnTo>
                  <a:pt x="821" y="3054"/>
                </a:lnTo>
                <a:lnTo>
                  <a:pt x="826" y="3049"/>
                </a:lnTo>
                <a:lnTo>
                  <a:pt x="830" y="3049"/>
                </a:lnTo>
                <a:lnTo>
                  <a:pt x="840" y="3049"/>
                </a:lnTo>
                <a:lnTo>
                  <a:pt x="840" y="3049"/>
                </a:lnTo>
                <a:lnTo>
                  <a:pt x="863" y="3054"/>
                </a:lnTo>
                <a:lnTo>
                  <a:pt x="886" y="3049"/>
                </a:lnTo>
                <a:lnTo>
                  <a:pt x="910" y="3035"/>
                </a:lnTo>
                <a:lnTo>
                  <a:pt x="933" y="3021"/>
                </a:lnTo>
                <a:lnTo>
                  <a:pt x="952" y="3021"/>
                </a:lnTo>
                <a:lnTo>
                  <a:pt x="971" y="3026"/>
                </a:lnTo>
                <a:lnTo>
                  <a:pt x="971" y="3026"/>
                </a:lnTo>
                <a:lnTo>
                  <a:pt x="976" y="3026"/>
                </a:lnTo>
                <a:lnTo>
                  <a:pt x="976" y="3031"/>
                </a:lnTo>
                <a:lnTo>
                  <a:pt x="976" y="3031"/>
                </a:lnTo>
                <a:lnTo>
                  <a:pt x="980" y="3059"/>
                </a:lnTo>
                <a:lnTo>
                  <a:pt x="980" y="3073"/>
                </a:lnTo>
                <a:lnTo>
                  <a:pt x="985" y="3092"/>
                </a:lnTo>
                <a:lnTo>
                  <a:pt x="985" y="3092"/>
                </a:lnTo>
                <a:lnTo>
                  <a:pt x="990" y="3110"/>
                </a:lnTo>
                <a:lnTo>
                  <a:pt x="994" y="3129"/>
                </a:lnTo>
                <a:lnTo>
                  <a:pt x="994" y="3129"/>
                </a:lnTo>
                <a:lnTo>
                  <a:pt x="990" y="3162"/>
                </a:lnTo>
                <a:lnTo>
                  <a:pt x="990" y="3167"/>
                </a:lnTo>
                <a:lnTo>
                  <a:pt x="990" y="3176"/>
                </a:lnTo>
                <a:lnTo>
                  <a:pt x="994" y="3181"/>
                </a:lnTo>
                <a:lnTo>
                  <a:pt x="1008" y="3190"/>
                </a:lnTo>
                <a:lnTo>
                  <a:pt x="1018" y="3204"/>
                </a:lnTo>
                <a:lnTo>
                  <a:pt x="1013" y="3232"/>
                </a:lnTo>
                <a:lnTo>
                  <a:pt x="1013" y="3256"/>
                </a:lnTo>
                <a:lnTo>
                  <a:pt x="1013" y="3270"/>
                </a:lnTo>
                <a:lnTo>
                  <a:pt x="1023" y="3270"/>
                </a:lnTo>
                <a:lnTo>
                  <a:pt x="1037" y="3284"/>
                </a:lnTo>
                <a:lnTo>
                  <a:pt x="1051" y="3298"/>
                </a:lnTo>
                <a:lnTo>
                  <a:pt x="1065" y="3298"/>
                </a:lnTo>
                <a:lnTo>
                  <a:pt x="1084" y="3307"/>
                </a:lnTo>
                <a:lnTo>
                  <a:pt x="1084" y="3307"/>
                </a:lnTo>
                <a:lnTo>
                  <a:pt x="1093" y="3317"/>
                </a:lnTo>
                <a:lnTo>
                  <a:pt x="1098" y="3326"/>
                </a:lnTo>
                <a:lnTo>
                  <a:pt x="1102" y="3335"/>
                </a:lnTo>
                <a:lnTo>
                  <a:pt x="1102" y="3335"/>
                </a:lnTo>
                <a:lnTo>
                  <a:pt x="1107" y="3345"/>
                </a:lnTo>
                <a:lnTo>
                  <a:pt x="1116" y="3354"/>
                </a:lnTo>
                <a:lnTo>
                  <a:pt x="1126" y="3364"/>
                </a:lnTo>
                <a:lnTo>
                  <a:pt x="1130" y="3373"/>
                </a:lnTo>
                <a:lnTo>
                  <a:pt x="1140" y="3373"/>
                </a:lnTo>
                <a:lnTo>
                  <a:pt x="1159" y="3373"/>
                </a:lnTo>
                <a:lnTo>
                  <a:pt x="1177" y="3373"/>
                </a:lnTo>
                <a:lnTo>
                  <a:pt x="1177" y="3373"/>
                </a:lnTo>
                <a:lnTo>
                  <a:pt x="1191" y="3373"/>
                </a:lnTo>
                <a:lnTo>
                  <a:pt x="1191" y="3373"/>
                </a:lnTo>
                <a:lnTo>
                  <a:pt x="1205" y="3368"/>
                </a:lnTo>
                <a:lnTo>
                  <a:pt x="1205" y="3368"/>
                </a:lnTo>
                <a:lnTo>
                  <a:pt x="1215" y="3368"/>
                </a:lnTo>
                <a:lnTo>
                  <a:pt x="1234" y="3359"/>
                </a:lnTo>
                <a:lnTo>
                  <a:pt x="1248" y="3359"/>
                </a:lnTo>
                <a:lnTo>
                  <a:pt x="1257" y="3359"/>
                </a:lnTo>
                <a:lnTo>
                  <a:pt x="1266" y="3317"/>
                </a:lnTo>
                <a:lnTo>
                  <a:pt x="1266" y="3317"/>
                </a:lnTo>
                <a:lnTo>
                  <a:pt x="1299" y="3331"/>
                </a:lnTo>
                <a:lnTo>
                  <a:pt x="1318" y="3350"/>
                </a:lnTo>
                <a:lnTo>
                  <a:pt x="1327" y="3359"/>
                </a:lnTo>
                <a:lnTo>
                  <a:pt x="1332" y="3368"/>
                </a:lnTo>
                <a:lnTo>
                  <a:pt x="1360" y="3359"/>
                </a:lnTo>
                <a:lnTo>
                  <a:pt x="1379" y="3354"/>
                </a:lnTo>
                <a:lnTo>
                  <a:pt x="1393" y="3354"/>
                </a:lnTo>
                <a:lnTo>
                  <a:pt x="1407" y="3354"/>
                </a:lnTo>
                <a:lnTo>
                  <a:pt x="1417" y="3354"/>
                </a:lnTo>
                <a:lnTo>
                  <a:pt x="1426" y="3354"/>
                </a:lnTo>
                <a:lnTo>
                  <a:pt x="1440" y="3350"/>
                </a:lnTo>
                <a:lnTo>
                  <a:pt x="1445" y="3335"/>
                </a:lnTo>
                <a:lnTo>
                  <a:pt x="1454" y="3326"/>
                </a:lnTo>
                <a:lnTo>
                  <a:pt x="1459" y="3312"/>
                </a:lnTo>
                <a:lnTo>
                  <a:pt x="1468" y="3307"/>
                </a:lnTo>
                <a:lnTo>
                  <a:pt x="1478" y="3303"/>
                </a:lnTo>
                <a:lnTo>
                  <a:pt x="1478" y="3303"/>
                </a:lnTo>
                <a:lnTo>
                  <a:pt x="1482" y="3303"/>
                </a:lnTo>
                <a:lnTo>
                  <a:pt x="1482" y="3303"/>
                </a:lnTo>
                <a:lnTo>
                  <a:pt x="1492" y="3303"/>
                </a:lnTo>
                <a:lnTo>
                  <a:pt x="1492" y="3303"/>
                </a:lnTo>
                <a:lnTo>
                  <a:pt x="1510" y="3303"/>
                </a:lnTo>
                <a:lnTo>
                  <a:pt x="1515" y="3312"/>
                </a:lnTo>
                <a:lnTo>
                  <a:pt x="1515" y="3326"/>
                </a:lnTo>
                <a:lnTo>
                  <a:pt x="1520" y="3354"/>
                </a:lnTo>
                <a:lnTo>
                  <a:pt x="1529" y="3378"/>
                </a:lnTo>
                <a:lnTo>
                  <a:pt x="1539" y="3392"/>
                </a:lnTo>
                <a:lnTo>
                  <a:pt x="1548" y="3401"/>
                </a:lnTo>
                <a:lnTo>
                  <a:pt x="1567" y="3415"/>
                </a:lnTo>
                <a:lnTo>
                  <a:pt x="1576" y="3425"/>
                </a:lnTo>
                <a:lnTo>
                  <a:pt x="1595" y="3429"/>
                </a:lnTo>
                <a:lnTo>
                  <a:pt x="1618" y="3439"/>
                </a:lnTo>
                <a:lnTo>
                  <a:pt x="1646" y="3453"/>
                </a:lnTo>
                <a:lnTo>
                  <a:pt x="1665" y="3453"/>
                </a:lnTo>
                <a:lnTo>
                  <a:pt x="1679" y="3453"/>
                </a:lnTo>
                <a:lnTo>
                  <a:pt x="1693" y="3448"/>
                </a:lnTo>
                <a:lnTo>
                  <a:pt x="1703" y="3439"/>
                </a:lnTo>
                <a:lnTo>
                  <a:pt x="1721" y="3425"/>
                </a:lnTo>
                <a:lnTo>
                  <a:pt x="1731" y="3406"/>
                </a:lnTo>
                <a:lnTo>
                  <a:pt x="1750" y="3396"/>
                </a:lnTo>
                <a:lnTo>
                  <a:pt x="1764" y="3396"/>
                </a:lnTo>
                <a:lnTo>
                  <a:pt x="1782" y="3396"/>
                </a:lnTo>
                <a:lnTo>
                  <a:pt x="1787" y="3396"/>
                </a:lnTo>
                <a:lnTo>
                  <a:pt x="1797" y="3401"/>
                </a:lnTo>
                <a:lnTo>
                  <a:pt x="1815" y="3406"/>
                </a:lnTo>
                <a:lnTo>
                  <a:pt x="1839" y="3415"/>
                </a:lnTo>
                <a:lnTo>
                  <a:pt x="1848" y="3420"/>
                </a:lnTo>
                <a:lnTo>
                  <a:pt x="1862" y="3425"/>
                </a:lnTo>
                <a:lnTo>
                  <a:pt x="1886" y="3425"/>
                </a:lnTo>
                <a:lnTo>
                  <a:pt x="1895" y="3425"/>
                </a:lnTo>
                <a:lnTo>
                  <a:pt x="1904" y="3425"/>
                </a:lnTo>
                <a:lnTo>
                  <a:pt x="1914" y="3434"/>
                </a:lnTo>
                <a:lnTo>
                  <a:pt x="1918" y="3443"/>
                </a:lnTo>
                <a:lnTo>
                  <a:pt x="1928" y="3462"/>
                </a:lnTo>
                <a:lnTo>
                  <a:pt x="1933" y="3467"/>
                </a:lnTo>
                <a:lnTo>
                  <a:pt x="1942" y="3476"/>
                </a:lnTo>
                <a:lnTo>
                  <a:pt x="1956" y="3481"/>
                </a:lnTo>
                <a:lnTo>
                  <a:pt x="1961" y="3490"/>
                </a:lnTo>
                <a:lnTo>
                  <a:pt x="1961" y="3490"/>
                </a:lnTo>
                <a:lnTo>
                  <a:pt x="1961" y="3504"/>
                </a:lnTo>
                <a:lnTo>
                  <a:pt x="1961" y="3504"/>
                </a:lnTo>
                <a:lnTo>
                  <a:pt x="1961" y="3518"/>
                </a:lnTo>
                <a:lnTo>
                  <a:pt x="1961" y="3532"/>
                </a:lnTo>
                <a:lnTo>
                  <a:pt x="1956" y="3547"/>
                </a:lnTo>
                <a:lnTo>
                  <a:pt x="1951" y="3551"/>
                </a:lnTo>
                <a:lnTo>
                  <a:pt x="1951" y="3565"/>
                </a:lnTo>
                <a:lnTo>
                  <a:pt x="1956" y="3584"/>
                </a:lnTo>
                <a:lnTo>
                  <a:pt x="1961" y="3598"/>
                </a:lnTo>
                <a:lnTo>
                  <a:pt x="1961" y="3608"/>
                </a:lnTo>
                <a:lnTo>
                  <a:pt x="1961" y="3617"/>
                </a:lnTo>
                <a:lnTo>
                  <a:pt x="1961" y="3626"/>
                </a:lnTo>
                <a:lnTo>
                  <a:pt x="1961" y="3645"/>
                </a:lnTo>
                <a:lnTo>
                  <a:pt x="1970" y="3654"/>
                </a:lnTo>
                <a:lnTo>
                  <a:pt x="1984" y="3654"/>
                </a:lnTo>
                <a:lnTo>
                  <a:pt x="1994" y="3640"/>
                </a:lnTo>
                <a:lnTo>
                  <a:pt x="1998" y="3636"/>
                </a:lnTo>
                <a:lnTo>
                  <a:pt x="2012" y="3622"/>
                </a:lnTo>
                <a:lnTo>
                  <a:pt x="2022" y="3612"/>
                </a:lnTo>
                <a:lnTo>
                  <a:pt x="2031" y="3612"/>
                </a:lnTo>
                <a:lnTo>
                  <a:pt x="2040" y="3617"/>
                </a:lnTo>
                <a:lnTo>
                  <a:pt x="2040" y="3626"/>
                </a:lnTo>
                <a:lnTo>
                  <a:pt x="2055" y="3631"/>
                </a:lnTo>
                <a:lnTo>
                  <a:pt x="2069" y="3622"/>
                </a:lnTo>
                <a:lnTo>
                  <a:pt x="2078" y="3617"/>
                </a:lnTo>
                <a:lnTo>
                  <a:pt x="2087" y="3617"/>
                </a:lnTo>
                <a:lnTo>
                  <a:pt x="2092" y="3626"/>
                </a:lnTo>
                <a:lnTo>
                  <a:pt x="2106" y="3631"/>
                </a:lnTo>
                <a:lnTo>
                  <a:pt x="2116" y="3636"/>
                </a:lnTo>
                <a:lnTo>
                  <a:pt x="2120" y="3640"/>
                </a:lnTo>
                <a:lnTo>
                  <a:pt x="2130" y="3645"/>
                </a:lnTo>
                <a:lnTo>
                  <a:pt x="2130" y="3659"/>
                </a:lnTo>
                <a:lnTo>
                  <a:pt x="2130" y="3664"/>
                </a:lnTo>
                <a:lnTo>
                  <a:pt x="2130" y="3669"/>
                </a:lnTo>
                <a:lnTo>
                  <a:pt x="2125" y="3673"/>
                </a:lnTo>
                <a:lnTo>
                  <a:pt x="2120" y="3678"/>
                </a:lnTo>
                <a:lnTo>
                  <a:pt x="2120" y="3678"/>
                </a:lnTo>
                <a:lnTo>
                  <a:pt x="2120" y="3683"/>
                </a:lnTo>
                <a:lnTo>
                  <a:pt x="2120" y="3683"/>
                </a:lnTo>
                <a:lnTo>
                  <a:pt x="2116" y="3692"/>
                </a:lnTo>
                <a:lnTo>
                  <a:pt x="2116" y="3692"/>
                </a:lnTo>
                <a:lnTo>
                  <a:pt x="2116" y="3697"/>
                </a:lnTo>
                <a:lnTo>
                  <a:pt x="2116" y="3697"/>
                </a:lnTo>
                <a:lnTo>
                  <a:pt x="2116" y="3701"/>
                </a:lnTo>
                <a:lnTo>
                  <a:pt x="2120" y="3711"/>
                </a:lnTo>
                <a:lnTo>
                  <a:pt x="2125" y="3715"/>
                </a:lnTo>
                <a:lnTo>
                  <a:pt x="2134" y="3725"/>
                </a:lnTo>
                <a:lnTo>
                  <a:pt x="2139" y="3730"/>
                </a:lnTo>
                <a:lnTo>
                  <a:pt x="2148" y="3744"/>
                </a:lnTo>
                <a:lnTo>
                  <a:pt x="2148" y="3744"/>
                </a:lnTo>
                <a:lnTo>
                  <a:pt x="2158" y="3748"/>
                </a:lnTo>
                <a:lnTo>
                  <a:pt x="2158" y="3748"/>
                </a:lnTo>
                <a:lnTo>
                  <a:pt x="2167" y="3748"/>
                </a:lnTo>
                <a:lnTo>
                  <a:pt x="2167" y="3758"/>
                </a:lnTo>
                <a:lnTo>
                  <a:pt x="2172" y="3767"/>
                </a:lnTo>
                <a:lnTo>
                  <a:pt x="2172" y="3776"/>
                </a:lnTo>
                <a:lnTo>
                  <a:pt x="2172" y="3786"/>
                </a:lnTo>
                <a:lnTo>
                  <a:pt x="2172" y="3791"/>
                </a:lnTo>
                <a:lnTo>
                  <a:pt x="2172" y="3800"/>
                </a:lnTo>
                <a:lnTo>
                  <a:pt x="2172" y="3805"/>
                </a:lnTo>
                <a:lnTo>
                  <a:pt x="2176" y="3814"/>
                </a:lnTo>
                <a:lnTo>
                  <a:pt x="2186" y="3814"/>
                </a:lnTo>
                <a:lnTo>
                  <a:pt x="2200" y="3814"/>
                </a:lnTo>
                <a:lnTo>
                  <a:pt x="2200" y="3809"/>
                </a:lnTo>
                <a:lnTo>
                  <a:pt x="2209" y="3805"/>
                </a:lnTo>
                <a:lnTo>
                  <a:pt x="2214" y="3805"/>
                </a:lnTo>
                <a:lnTo>
                  <a:pt x="2223" y="3805"/>
                </a:lnTo>
                <a:lnTo>
                  <a:pt x="2223" y="3814"/>
                </a:lnTo>
                <a:lnTo>
                  <a:pt x="2228" y="3828"/>
                </a:lnTo>
                <a:lnTo>
                  <a:pt x="2228" y="3833"/>
                </a:lnTo>
                <a:lnTo>
                  <a:pt x="2228" y="3837"/>
                </a:lnTo>
                <a:lnTo>
                  <a:pt x="2233" y="3847"/>
                </a:lnTo>
                <a:lnTo>
                  <a:pt x="2233" y="3847"/>
                </a:lnTo>
                <a:lnTo>
                  <a:pt x="2242" y="3852"/>
                </a:lnTo>
                <a:lnTo>
                  <a:pt x="2256" y="3852"/>
                </a:lnTo>
                <a:lnTo>
                  <a:pt x="2275" y="3852"/>
                </a:lnTo>
                <a:lnTo>
                  <a:pt x="2275" y="3852"/>
                </a:lnTo>
                <a:lnTo>
                  <a:pt x="2298" y="3837"/>
                </a:lnTo>
                <a:lnTo>
                  <a:pt x="2303" y="3828"/>
                </a:lnTo>
                <a:lnTo>
                  <a:pt x="2313" y="3823"/>
                </a:lnTo>
                <a:lnTo>
                  <a:pt x="2317" y="3814"/>
                </a:lnTo>
                <a:lnTo>
                  <a:pt x="2317" y="3809"/>
                </a:lnTo>
                <a:lnTo>
                  <a:pt x="2313" y="3800"/>
                </a:lnTo>
                <a:lnTo>
                  <a:pt x="2313" y="3800"/>
                </a:lnTo>
                <a:lnTo>
                  <a:pt x="2313" y="3791"/>
                </a:lnTo>
                <a:lnTo>
                  <a:pt x="2313" y="3791"/>
                </a:lnTo>
                <a:lnTo>
                  <a:pt x="2313" y="3781"/>
                </a:lnTo>
                <a:lnTo>
                  <a:pt x="2317" y="3772"/>
                </a:lnTo>
                <a:lnTo>
                  <a:pt x="2317" y="3767"/>
                </a:lnTo>
                <a:lnTo>
                  <a:pt x="2317" y="3767"/>
                </a:lnTo>
                <a:lnTo>
                  <a:pt x="2313" y="3753"/>
                </a:lnTo>
                <a:lnTo>
                  <a:pt x="2313" y="3753"/>
                </a:lnTo>
                <a:lnTo>
                  <a:pt x="2303" y="3744"/>
                </a:lnTo>
                <a:lnTo>
                  <a:pt x="2298" y="3734"/>
                </a:lnTo>
                <a:lnTo>
                  <a:pt x="2294" y="3725"/>
                </a:lnTo>
                <a:lnTo>
                  <a:pt x="2294" y="3720"/>
                </a:lnTo>
                <a:lnTo>
                  <a:pt x="2303" y="3720"/>
                </a:lnTo>
                <a:lnTo>
                  <a:pt x="2303" y="3720"/>
                </a:lnTo>
                <a:lnTo>
                  <a:pt x="2308" y="3720"/>
                </a:lnTo>
                <a:lnTo>
                  <a:pt x="2308" y="3720"/>
                </a:lnTo>
                <a:lnTo>
                  <a:pt x="2313" y="3720"/>
                </a:lnTo>
                <a:lnTo>
                  <a:pt x="2317" y="3720"/>
                </a:lnTo>
                <a:lnTo>
                  <a:pt x="2331" y="3720"/>
                </a:lnTo>
                <a:lnTo>
                  <a:pt x="2331" y="3701"/>
                </a:lnTo>
                <a:lnTo>
                  <a:pt x="2331" y="3687"/>
                </a:lnTo>
                <a:lnTo>
                  <a:pt x="2331" y="3687"/>
                </a:lnTo>
                <a:lnTo>
                  <a:pt x="2345" y="3687"/>
                </a:lnTo>
                <a:lnTo>
                  <a:pt x="2345" y="3687"/>
                </a:lnTo>
                <a:lnTo>
                  <a:pt x="2350" y="3687"/>
                </a:lnTo>
                <a:lnTo>
                  <a:pt x="2350" y="3687"/>
                </a:lnTo>
                <a:lnTo>
                  <a:pt x="2355" y="3687"/>
                </a:lnTo>
                <a:lnTo>
                  <a:pt x="2355" y="3687"/>
                </a:lnTo>
                <a:lnTo>
                  <a:pt x="2359" y="3669"/>
                </a:lnTo>
                <a:lnTo>
                  <a:pt x="2359" y="3659"/>
                </a:lnTo>
                <a:lnTo>
                  <a:pt x="2364" y="3654"/>
                </a:lnTo>
                <a:lnTo>
                  <a:pt x="2364" y="3654"/>
                </a:lnTo>
                <a:lnTo>
                  <a:pt x="2364" y="3650"/>
                </a:lnTo>
                <a:lnTo>
                  <a:pt x="2374" y="3650"/>
                </a:lnTo>
                <a:lnTo>
                  <a:pt x="2374" y="3650"/>
                </a:lnTo>
                <a:lnTo>
                  <a:pt x="2374" y="3650"/>
                </a:lnTo>
                <a:lnTo>
                  <a:pt x="2374" y="3645"/>
                </a:lnTo>
                <a:lnTo>
                  <a:pt x="2378" y="3650"/>
                </a:lnTo>
                <a:lnTo>
                  <a:pt x="2378" y="3650"/>
                </a:lnTo>
                <a:lnTo>
                  <a:pt x="2388" y="3654"/>
                </a:lnTo>
                <a:lnTo>
                  <a:pt x="2388" y="3654"/>
                </a:lnTo>
                <a:lnTo>
                  <a:pt x="2388" y="3654"/>
                </a:lnTo>
                <a:lnTo>
                  <a:pt x="2392" y="3654"/>
                </a:lnTo>
                <a:lnTo>
                  <a:pt x="2392" y="3654"/>
                </a:lnTo>
                <a:lnTo>
                  <a:pt x="2402" y="3659"/>
                </a:lnTo>
                <a:lnTo>
                  <a:pt x="2402" y="3659"/>
                </a:lnTo>
                <a:lnTo>
                  <a:pt x="2420" y="3673"/>
                </a:lnTo>
                <a:lnTo>
                  <a:pt x="2420" y="3673"/>
                </a:lnTo>
                <a:lnTo>
                  <a:pt x="2420" y="3673"/>
                </a:lnTo>
                <a:lnTo>
                  <a:pt x="2420" y="3687"/>
                </a:lnTo>
                <a:lnTo>
                  <a:pt x="2420" y="3687"/>
                </a:lnTo>
                <a:lnTo>
                  <a:pt x="2411" y="3697"/>
                </a:lnTo>
                <a:lnTo>
                  <a:pt x="2411" y="3701"/>
                </a:lnTo>
                <a:lnTo>
                  <a:pt x="2411" y="3701"/>
                </a:lnTo>
                <a:lnTo>
                  <a:pt x="2406" y="3711"/>
                </a:lnTo>
                <a:lnTo>
                  <a:pt x="2402" y="3725"/>
                </a:lnTo>
                <a:lnTo>
                  <a:pt x="2402" y="3725"/>
                </a:lnTo>
                <a:lnTo>
                  <a:pt x="2402" y="3730"/>
                </a:lnTo>
                <a:lnTo>
                  <a:pt x="2402" y="3730"/>
                </a:lnTo>
                <a:lnTo>
                  <a:pt x="2402" y="3734"/>
                </a:lnTo>
                <a:lnTo>
                  <a:pt x="2402" y="3734"/>
                </a:lnTo>
                <a:lnTo>
                  <a:pt x="2411" y="3744"/>
                </a:lnTo>
                <a:lnTo>
                  <a:pt x="2416" y="3744"/>
                </a:lnTo>
                <a:lnTo>
                  <a:pt x="2416" y="3744"/>
                </a:lnTo>
                <a:lnTo>
                  <a:pt x="2420" y="3748"/>
                </a:lnTo>
                <a:lnTo>
                  <a:pt x="2425" y="3753"/>
                </a:lnTo>
                <a:lnTo>
                  <a:pt x="2425" y="3753"/>
                </a:lnTo>
                <a:lnTo>
                  <a:pt x="2449" y="3772"/>
                </a:lnTo>
                <a:lnTo>
                  <a:pt x="2449" y="3772"/>
                </a:lnTo>
                <a:close/>
              </a:path>
            </a:pathLst>
          </a:custGeom>
          <a:solidFill>
            <a:srgbClr val="C9CACB"/>
          </a:solidFill>
          <a:ln w="149225">
            <a:solidFill>
              <a:srgbClr val="C9CACB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Freeform 8"/>
          <p:cNvSpPr>
            <a:spLocks/>
          </p:cNvSpPr>
          <p:nvPr/>
        </p:nvSpPr>
        <p:spPr bwMode="auto">
          <a:xfrm>
            <a:off x="8885238" y="2661443"/>
            <a:ext cx="1311275" cy="1966913"/>
          </a:xfrm>
          <a:custGeom>
            <a:avLst/>
            <a:gdLst>
              <a:gd name="T0" fmla="*/ 826 w 826"/>
              <a:gd name="T1" fmla="*/ 352 h 1239"/>
              <a:gd name="T2" fmla="*/ 760 w 826"/>
              <a:gd name="T3" fmla="*/ 329 h 1239"/>
              <a:gd name="T4" fmla="*/ 755 w 826"/>
              <a:gd name="T5" fmla="*/ 301 h 1239"/>
              <a:gd name="T6" fmla="*/ 727 w 826"/>
              <a:gd name="T7" fmla="*/ 286 h 1239"/>
              <a:gd name="T8" fmla="*/ 770 w 826"/>
              <a:gd name="T9" fmla="*/ 183 h 1239"/>
              <a:gd name="T10" fmla="*/ 671 w 826"/>
              <a:gd name="T11" fmla="*/ 188 h 1239"/>
              <a:gd name="T12" fmla="*/ 624 w 826"/>
              <a:gd name="T13" fmla="*/ 193 h 1239"/>
              <a:gd name="T14" fmla="*/ 549 w 826"/>
              <a:gd name="T15" fmla="*/ 132 h 1239"/>
              <a:gd name="T16" fmla="*/ 483 w 826"/>
              <a:gd name="T17" fmla="*/ 89 h 1239"/>
              <a:gd name="T18" fmla="*/ 422 w 826"/>
              <a:gd name="T19" fmla="*/ 57 h 1239"/>
              <a:gd name="T20" fmla="*/ 390 w 826"/>
              <a:gd name="T21" fmla="*/ 5 h 1239"/>
              <a:gd name="T22" fmla="*/ 361 w 826"/>
              <a:gd name="T23" fmla="*/ 33 h 1239"/>
              <a:gd name="T24" fmla="*/ 324 w 826"/>
              <a:gd name="T25" fmla="*/ 38 h 1239"/>
              <a:gd name="T26" fmla="*/ 366 w 826"/>
              <a:gd name="T27" fmla="*/ 193 h 1239"/>
              <a:gd name="T28" fmla="*/ 413 w 826"/>
              <a:gd name="T29" fmla="*/ 230 h 1239"/>
              <a:gd name="T30" fmla="*/ 347 w 826"/>
              <a:gd name="T31" fmla="*/ 305 h 1239"/>
              <a:gd name="T32" fmla="*/ 338 w 826"/>
              <a:gd name="T33" fmla="*/ 352 h 1239"/>
              <a:gd name="T34" fmla="*/ 319 w 826"/>
              <a:gd name="T35" fmla="*/ 366 h 1239"/>
              <a:gd name="T36" fmla="*/ 300 w 826"/>
              <a:gd name="T37" fmla="*/ 404 h 1239"/>
              <a:gd name="T38" fmla="*/ 305 w 826"/>
              <a:gd name="T39" fmla="*/ 455 h 1239"/>
              <a:gd name="T40" fmla="*/ 286 w 826"/>
              <a:gd name="T41" fmla="*/ 521 h 1239"/>
              <a:gd name="T42" fmla="*/ 244 w 826"/>
              <a:gd name="T43" fmla="*/ 493 h 1239"/>
              <a:gd name="T44" fmla="*/ 178 w 826"/>
              <a:gd name="T45" fmla="*/ 498 h 1239"/>
              <a:gd name="T46" fmla="*/ 127 w 826"/>
              <a:gd name="T47" fmla="*/ 601 h 1239"/>
              <a:gd name="T48" fmla="*/ 80 w 826"/>
              <a:gd name="T49" fmla="*/ 648 h 1239"/>
              <a:gd name="T50" fmla="*/ 141 w 826"/>
              <a:gd name="T51" fmla="*/ 676 h 1239"/>
              <a:gd name="T52" fmla="*/ 155 w 826"/>
              <a:gd name="T53" fmla="*/ 723 h 1239"/>
              <a:gd name="T54" fmla="*/ 127 w 826"/>
              <a:gd name="T55" fmla="*/ 765 h 1239"/>
              <a:gd name="T56" fmla="*/ 141 w 826"/>
              <a:gd name="T57" fmla="*/ 793 h 1239"/>
              <a:gd name="T58" fmla="*/ 127 w 826"/>
              <a:gd name="T59" fmla="*/ 845 h 1239"/>
              <a:gd name="T60" fmla="*/ 230 w 826"/>
              <a:gd name="T61" fmla="*/ 910 h 1239"/>
              <a:gd name="T62" fmla="*/ 216 w 826"/>
              <a:gd name="T63" fmla="*/ 967 h 1239"/>
              <a:gd name="T64" fmla="*/ 57 w 826"/>
              <a:gd name="T65" fmla="*/ 1042 h 1239"/>
              <a:gd name="T66" fmla="*/ 0 w 826"/>
              <a:gd name="T67" fmla="*/ 1070 h 1239"/>
              <a:gd name="T68" fmla="*/ 52 w 826"/>
              <a:gd name="T69" fmla="*/ 1117 h 1239"/>
              <a:gd name="T70" fmla="*/ 136 w 826"/>
              <a:gd name="T71" fmla="*/ 1201 h 1239"/>
              <a:gd name="T72" fmla="*/ 216 w 826"/>
              <a:gd name="T73" fmla="*/ 1239 h 1239"/>
              <a:gd name="T74" fmla="*/ 230 w 826"/>
              <a:gd name="T75" fmla="*/ 1239 h 1239"/>
              <a:gd name="T76" fmla="*/ 239 w 826"/>
              <a:gd name="T77" fmla="*/ 1239 h 1239"/>
              <a:gd name="T78" fmla="*/ 272 w 826"/>
              <a:gd name="T79" fmla="*/ 1225 h 1239"/>
              <a:gd name="T80" fmla="*/ 305 w 826"/>
              <a:gd name="T81" fmla="*/ 1211 h 1239"/>
              <a:gd name="T82" fmla="*/ 338 w 826"/>
              <a:gd name="T83" fmla="*/ 1215 h 1239"/>
              <a:gd name="T84" fmla="*/ 380 w 826"/>
              <a:gd name="T85" fmla="*/ 1220 h 1239"/>
              <a:gd name="T86" fmla="*/ 408 w 826"/>
              <a:gd name="T87" fmla="*/ 1211 h 1239"/>
              <a:gd name="T88" fmla="*/ 441 w 826"/>
              <a:gd name="T89" fmla="*/ 1197 h 1239"/>
              <a:gd name="T90" fmla="*/ 558 w 826"/>
              <a:gd name="T91" fmla="*/ 1150 h 1239"/>
              <a:gd name="T92" fmla="*/ 591 w 826"/>
              <a:gd name="T93" fmla="*/ 1145 h 1239"/>
              <a:gd name="T94" fmla="*/ 615 w 826"/>
              <a:gd name="T95" fmla="*/ 1065 h 1239"/>
              <a:gd name="T96" fmla="*/ 596 w 826"/>
              <a:gd name="T97" fmla="*/ 1014 h 1239"/>
              <a:gd name="T98" fmla="*/ 591 w 826"/>
              <a:gd name="T99" fmla="*/ 962 h 1239"/>
              <a:gd name="T100" fmla="*/ 591 w 826"/>
              <a:gd name="T101" fmla="*/ 910 h 1239"/>
              <a:gd name="T102" fmla="*/ 615 w 826"/>
              <a:gd name="T103" fmla="*/ 849 h 1239"/>
              <a:gd name="T104" fmla="*/ 605 w 826"/>
              <a:gd name="T105" fmla="*/ 756 h 1239"/>
              <a:gd name="T106" fmla="*/ 605 w 826"/>
              <a:gd name="T107" fmla="*/ 704 h 1239"/>
              <a:gd name="T108" fmla="*/ 554 w 826"/>
              <a:gd name="T109" fmla="*/ 657 h 1239"/>
              <a:gd name="T110" fmla="*/ 535 w 826"/>
              <a:gd name="T111" fmla="*/ 568 h 1239"/>
              <a:gd name="T112" fmla="*/ 544 w 826"/>
              <a:gd name="T113" fmla="*/ 512 h 1239"/>
              <a:gd name="T114" fmla="*/ 573 w 826"/>
              <a:gd name="T115" fmla="*/ 465 h 1239"/>
              <a:gd name="T116" fmla="*/ 657 w 826"/>
              <a:gd name="T117" fmla="*/ 498 h 1239"/>
              <a:gd name="T118" fmla="*/ 680 w 826"/>
              <a:gd name="T119" fmla="*/ 441 h 1239"/>
              <a:gd name="T120" fmla="*/ 741 w 826"/>
              <a:gd name="T121" fmla="*/ 418 h 1239"/>
              <a:gd name="T122" fmla="*/ 816 w 826"/>
              <a:gd name="T123" fmla="*/ 385 h 1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6" h="1239">
                <a:moveTo>
                  <a:pt x="816" y="385"/>
                </a:moveTo>
                <a:lnTo>
                  <a:pt x="821" y="376"/>
                </a:lnTo>
                <a:lnTo>
                  <a:pt x="826" y="371"/>
                </a:lnTo>
                <a:lnTo>
                  <a:pt x="826" y="366"/>
                </a:lnTo>
                <a:lnTo>
                  <a:pt x="826" y="352"/>
                </a:lnTo>
                <a:lnTo>
                  <a:pt x="816" y="338"/>
                </a:lnTo>
                <a:lnTo>
                  <a:pt x="802" y="329"/>
                </a:lnTo>
                <a:lnTo>
                  <a:pt x="784" y="338"/>
                </a:lnTo>
                <a:lnTo>
                  <a:pt x="765" y="338"/>
                </a:lnTo>
                <a:lnTo>
                  <a:pt x="760" y="329"/>
                </a:lnTo>
                <a:lnTo>
                  <a:pt x="760" y="305"/>
                </a:lnTo>
                <a:lnTo>
                  <a:pt x="760" y="305"/>
                </a:lnTo>
                <a:lnTo>
                  <a:pt x="760" y="305"/>
                </a:lnTo>
                <a:lnTo>
                  <a:pt x="760" y="301"/>
                </a:lnTo>
                <a:lnTo>
                  <a:pt x="755" y="301"/>
                </a:lnTo>
                <a:lnTo>
                  <a:pt x="755" y="301"/>
                </a:lnTo>
                <a:lnTo>
                  <a:pt x="741" y="296"/>
                </a:lnTo>
                <a:lnTo>
                  <a:pt x="732" y="291"/>
                </a:lnTo>
                <a:lnTo>
                  <a:pt x="727" y="286"/>
                </a:lnTo>
                <a:lnTo>
                  <a:pt x="727" y="286"/>
                </a:lnTo>
                <a:lnTo>
                  <a:pt x="741" y="263"/>
                </a:lnTo>
                <a:lnTo>
                  <a:pt x="765" y="221"/>
                </a:lnTo>
                <a:lnTo>
                  <a:pt x="770" y="202"/>
                </a:lnTo>
                <a:lnTo>
                  <a:pt x="770" y="188"/>
                </a:lnTo>
                <a:lnTo>
                  <a:pt x="770" y="183"/>
                </a:lnTo>
                <a:lnTo>
                  <a:pt x="760" y="183"/>
                </a:lnTo>
                <a:lnTo>
                  <a:pt x="737" y="188"/>
                </a:lnTo>
                <a:lnTo>
                  <a:pt x="709" y="188"/>
                </a:lnTo>
                <a:lnTo>
                  <a:pt x="690" y="183"/>
                </a:lnTo>
                <a:lnTo>
                  <a:pt x="671" y="188"/>
                </a:lnTo>
                <a:lnTo>
                  <a:pt x="662" y="193"/>
                </a:lnTo>
                <a:lnTo>
                  <a:pt x="638" y="197"/>
                </a:lnTo>
                <a:lnTo>
                  <a:pt x="638" y="197"/>
                </a:lnTo>
                <a:lnTo>
                  <a:pt x="624" y="193"/>
                </a:lnTo>
                <a:lnTo>
                  <a:pt x="624" y="193"/>
                </a:lnTo>
                <a:lnTo>
                  <a:pt x="601" y="183"/>
                </a:lnTo>
                <a:lnTo>
                  <a:pt x="601" y="183"/>
                </a:lnTo>
                <a:lnTo>
                  <a:pt x="573" y="169"/>
                </a:lnTo>
                <a:lnTo>
                  <a:pt x="558" y="160"/>
                </a:lnTo>
                <a:lnTo>
                  <a:pt x="549" y="132"/>
                </a:lnTo>
                <a:lnTo>
                  <a:pt x="521" y="99"/>
                </a:lnTo>
                <a:lnTo>
                  <a:pt x="521" y="99"/>
                </a:lnTo>
                <a:lnTo>
                  <a:pt x="507" y="94"/>
                </a:lnTo>
                <a:lnTo>
                  <a:pt x="507" y="94"/>
                </a:lnTo>
                <a:lnTo>
                  <a:pt x="483" y="89"/>
                </a:lnTo>
                <a:lnTo>
                  <a:pt x="474" y="80"/>
                </a:lnTo>
                <a:lnTo>
                  <a:pt x="460" y="66"/>
                </a:lnTo>
                <a:lnTo>
                  <a:pt x="446" y="66"/>
                </a:lnTo>
                <a:lnTo>
                  <a:pt x="432" y="61"/>
                </a:lnTo>
                <a:lnTo>
                  <a:pt x="422" y="57"/>
                </a:lnTo>
                <a:lnTo>
                  <a:pt x="422" y="38"/>
                </a:lnTo>
                <a:lnTo>
                  <a:pt x="413" y="10"/>
                </a:lnTo>
                <a:lnTo>
                  <a:pt x="404" y="0"/>
                </a:lnTo>
                <a:lnTo>
                  <a:pt x="404" y="0"/>
                </a:lnTo>
                <a:lnTo>
                  <a:pt x="390" y="5"/>
                </a:lnTo>
                <a:lnTo>
                  <a:pt x="390" y="5"/>
                </a:lnTo>
                <a:lnTo>
                  <a:pt x="380" y="5"/>
                </a:lnTo>
                <a:lnTo>
                  <a:pt x="371" y="24"/>
                </a:lnTo>
                <a:lnTo>
                  <a:pt x="366" y="33"/>
                </a:lnTo>
                <a:lnTo>
                  <a:pt x="361" y="33"/>
                </a:lnTo>
                <a:lnTo>
                  <a:pt x="361" y="33"/>
                </a:lnTo>
                <a:lnTo>
                  <a:pt x="347" y="33"/>
                </a:lnTo>
                <a:lnTo>
                  <a:pt x="347" y="33"/>
                </a:lnTo>
                <a:lnTo>
                  <a:pt x="333" y="33"/>
                </a:lnTo>
                <a:lnTo>
                  <a:pt x="324" y="38"/>
                </a:lnTo>
                <a:lnTo>
                  <a:pt x="315" y="43"/>
                </a:lnTo>
                <a:lnTo>
                  <a:pt x="315" y="43"/>
                </a:lnTo>
                <a:lnTo>
                  <a:pt x="347" y="174"/>
                </a:lnTo>
                <a:lnTo>
                  <a:pt x="347" y="174"/>
                </a:lnTo>
                <a:lnTo>
                  <a:pt x="366" y="193"/>
                </a:lnTo>
                <a:lnTo>
                  <a:pt x="380" y="207"/>
                </a:lnTo>
                <a:lnTo>
                  <a:pt x="394" y="211"/>
                </a:lnTo>
                <a:lnTo>
                  <a:pt x="394" y="211"/>
                </a:lnTo>
                <a:lnTo>
                  <a:pt x="408" y="216"/>
                </a:lnTo>
                <a:lnTo>
                  <a:pt x="413" y="230"/>
                </a:lnTo>
                <a:lnTo>
                  <a:pt x="413" y="249"/>
                </a:lnTo>
                <a:lnTo>
                  <a:pt x="404" y="258"/>
                </a:lnTo>
                <a:lnTo>
                  <a:pt x="399" y="268"/>
                </a:lnTo>
                <a:lnTo>
                  <a:pt x="361" y="305"/>
                </a:lnTo>
                <a:lnTo>
                  <a:pt x="347" y="305"/>
                </a:lnTo>
                <a:lnTo>
                  <a:pt x="343" y="305"/>
                </a:lnTo>
                <a:lnTo>
                  <a:pt x="338" y="310"/>
                </a:lnTo>
                <a:lnTo>
                  <a:pt x="338" y="319"/>
                </a:lnTo>
                <a:lnTo>
                  <a:pt x="338" y="333"/>
                </a:lnTo>
                <a:lnTo>
                  <a:pt x="338" y="352"/>
                </a:lnTo>
                <a:lnTo>
                  <a:pt x="338" y="352"/>
                </a:lnTo>
                <a:lnTo>
                  <a:pt x="333" y="357"/>
                </a:lnTo>
                <a:lnTo>
                  <a:pt x="329" y="362"/>
                </a:lnTo>
                <a:lnTo>
                  <a:pt x="319" y="366"/>
                </a:lnTo>
                <a:lnTo>
                  <a:pt x="319" y="366"/>
                </a:lnTo>
                <a:lnTo>
                  <a:pt x="315" y="366"/>
                </a:lnTo>
                <a:lnTo>
                  <a:pt x="300" y="376"/>
                </a:lnTo>
                <a:lnTo>
                  <a:pt x="296" y="385"/>
                </a:lnTo>
                <a:lnTo>
                  <a:pt x="296" y="390"/>
                </a:lnTo>
                <a:lnTo>
                  <a:pt x="300" y="404"/>
                </a:lnTo>
                <a:lnTo>
                  <a:pt x="305" y="418"/>
                </a:lnTo>
                <a:lnTo>
                  <a:pt x="305" y="418"/>
                </a:lnTo>
                <a:lnTo>
                  <a:pt x="305" y="432"/>
                </a:lnTo>
                <a:lnTo>
                  <a:pt x="305" y="455"/>
                </a:lnTo>
                <a:lnTo>
                  <a:pt x="305" y="455"/>
                </a:lnTo>
                <a:lnTo>
                  <a:pt x="300" y="484"/>
                </a:lnTo>
                <a:lnTo>
                  <a:pt x="300" y="507"/>
                </a:lnTo>
                <a:lnTo>
                  <a:pt x="300" y="507"/>
                </a:lnTo>
                <a:lnTo>
                  <a:pt x="296" y="512"/>
                </a:lnTo>
                <a:lnTo>
                  <a:pt x="286" y="521"/>
                </a:lnTo>
                <a:lnTo>
                  <a:pt x="272" y="526"/>
                </a:lnTo>
                <a:lnTo>
                  <a:pt x="268" y="521"/>
                </a:lnTo>
                <a:lnTo>
                  <a:pt x="258" y="512"/>
                </a:lnTo>
                <a:lnTo>
                  <a:pt x="258" y="512"/>
                </a:lnTo>
                <a:lnTo>
                  <a:pt x="244" y="493"/>
                </a:lnTo>
                <a:lnTo>
                  <a:pt x="230" y="488"/>
                </a:lnTo>
                <a:lnTo>
                  <a:pt x="221" y="484"/>
                </a:lnTo>
                <a:lnTo>
                  <a:pt x="207" y="484"/>
                </a:lnTo>
                <a:lnTo>
                  <a:pt x="193" y="488"/>
                </a:lnTo>
                <a:lnTo>
                  <a:pt x="178" y="498"/>
                </a:lnTo>
                <a:lnTo>
                  <a:pt x="160" y="516"/>
                </a:lnTo>
                <a:lnTo>
                  <a:pt x="146" y="568"/>
                </a:lnTo>
                <a:lnTo>
                  <a:pt x="141" y="591"/>
                </a:lnTo>
                <a:lnTo>
                  <a:pt x="127" y="601"/>
                </a:lnTo>
                <a:lnTo>
                  <a:pt x="127" y="601"/>
                </a:lnTo>
                <a:lnTo>
                  <a:pt x="113" y="610"/>
                </a:lnTo>
                <a:lnTo>
                  <a:pt x="80" y="620"/>
                </a:lnTo>
                <a:lnTo>
                  <a:pt x="80" y="624"/>
                </a:lnTo>
                <a:lnTo>
                  <a:pt x="80" y="634"/>
                </a:lnTo>
                <a:lnTo>
                  <a:pt x="80" y="648"/>
                </a:lnTo>
                <a:lnTo>
                  <a:pt x="85" y="666"/>
                </a:lnTo>
                <a:lnTo>
                  <a:pt x="94" y="671"/>
                </a:lnTo>
                <a:lnTo>
                  <a:pt x="103" y="676"/>
                </a:lnTo>
                <a:lnTo>
                  <a:pt x="141" y="676"/>
                </a:lnTo>
                <a:lnTo>
                  <a:pt x="141" y="676"/>
                </a:lnTo>
                <a:lnTo>
                  <a:pt x="155" y="685"/>
                </a:lnTo>
                <a:lnTo>
                  <a:pt x="164" y="695"/>
                </a:lnTo>
                <a:lnTo>
                  <a:pt x="169" y="704"/>
                </a:lnTo>
                <a:lnTo>
                  <a:pt x="169" y="713"/>
                </a:lnTo>
                <a:lnTo>
                  <a:pt x="155" y="723"/>
                </a:lnTo>
                <a:lnTo>
                  <a:pt x="146" y="732"/>
                </a:lnTo>
                <a:lnTo>
                  <a:pt x="146" y="732"/>
                </a:lnTo>
                <a:lnTo>
                  <a:pt x="136" y="737"/>
                </a:lnTo>
                <a:lnTo>
                  <a:pt x="132" y="751"/>
                </a:lnTo>
                <a:lnTo>
                  <a:pt x="127" y="765"/>
                </a:lnTo>
                <a:lnTo>
                  <a:pt x="127" y="770"/>
                </a:lnTo>
                <a:lnTo>
                  <a:pt x="132" y="774"/>
                </a:lnTo>
                <a:lnTo>
                  <a:pt x="132" y="774"/>
                </a:lnTo>
                <a:lnTo>
                  <a:pt x="136" y="784"/>
                </a:lnTo>
                <a:lnTo>
                  <a:pt x="141" y="793"/>
                </a:lnTo>
                <a:lnTo>
                  <a:pt x="141" y="798"/>
                </a:lnTo>
                <a:lnTo>
                  <a:pt x="141" y="807"/>
                </a:lnTo>
                <a:lnTo>
                  <a:pt x="141" y="807"/>
                </a:lnTo>
                <a:lnTo>
                  <a:pt x="132" y="826"/>
                </a:lnTo>
                <a:lnTo>
                  <a:pt x="127" y="845"/>
                </a:lnTo>
                <a:lnTo>
                  <a:pt x="193" y="896"/>
                </a:lnTo>
                <a:lnTo>
                  <a:pt x="202" y="901"/>
                </a:lnTo>
                <a:lnTo>
                  <a:pt x="211" y="906"/>
                </a:lnTo>
                <a:lnTo>
                  <a:pt x="221" y="906"/>
                </a:lnTo>
                <a:lnTo>
                  <a:pt x="230" y="910"/>
                </a:lnTo>
                <a:lnTo>
                  <a:pt x="230" y="910"/>
                </a:lnTo>
                <a:lnTo>
                  <a:pt x="230" y="924"/>
                </a:lnTo>
                <a:lnTo>
                  <a:pt x="230" y="939"/>
                </a:lnTo>
                <a:lnTo>
                  <a:pt x="225" y="953"/>
                </a:lnTo>
                <a:lnTo>
                  <a:pt x="216" y="967"/>
                </a:lnTo>
                <a:lnTo>
                  <a:pt x="188" y="985"/>
                </a:lnTo>
                <a:lnTo>
                  <a:pt x="155" y="1004"/>
                </a:lnTo>
                <a:lnTo>
                  <a:pt x="118" y="1018"/>
                </a:lnTo>
                <a:lnTo>
                  <a:pt x="89" y="1032"/>
                </a:lnTo>
                <a:lnTo>
                  <a:pt x="57" y="1042"/>
                </a:lnTo>
                <a:lnTo>
                  <a:pt x="57" y="1042"/>
                </a:lnTo>
                <a:lnTo>
                  <a:pt x="28" y="1046"/>
                </a:lnTo>
                <a:lnTo>
                  <a:pt x="14" y="1056"/>
                </a:lnTo>
                <a:lnTo>
                  <a:pt x="5" y="1061"/>
                </a:lnTo>
                <a:lnTo>
                  <a:pt x="0" y="1070"/>
                </a:lnTo>
                <a:lnTo>
                  <a:pt x="0" y="1075"/>
                </a:lnTo>
                <a:lnTo>
                  <a:pt x="5" y="1079"/>
                </a:lnTo>
                <a:lnTo>
                  <a:pt x="10" y="1084"/>
                </a:lnTo>
                <a:lnTo>
                  <a:pt x="10" y="1084"/>
                </a:lnTo>
                <a:lnTo>
                  <a:pt x="52" y="1117"/>
                </a:lnTo>
                <a:lnTo>
                  <a:pt x="89" y="1145"/>
                </a:lnTo>
                <a:lnTo>
                  <a:pt x="89" y="1145"/>
                </a:lnTo>
                <a:lnTo>
                  <a:pt x="103" y="1173"/>
                </a:lnTo>
                <a:lnTo>
                  <a:pt x="118" y="1192"/>
                </a:lnTo>
                <a:lnTo>
                  <a:pt x="136" y="1201"/>
                </a:lnTo>
                <a:lnTo>
                  <a:pt x="136" y="1201"/>
                </a:lnTo>
                <a:lnTo>
                  <a:pt x="178" y="1220"/>
                </a:lnTo>
                <a:lnTo>
                  <a:pt x="216" y="1239"/>
                </a:lnTo>
                <a:lnTo>
                  <a:pt x="216" y="1239"/>
                </a:lnTo>
                <a:lnTo>
                  <a:pt x="216" y="1239"/>
                </a:lnTo>
                <a:lnTo>
                  <a:pt x="225" y="1239"/>
                </a:lnTo>
                <a:lnTo>
                  <a:pt x="225" y="1239"/>
                </a:lnTo>
                <a:lnTo>
                  <a:pt x="225" y="1239"/>
                </a:lnTo>
                <a:lnTo>
                  <a:pt x="225" y="1239"/>
                </a:lnTo>
                <a:lnTo>
                  <a:pt x="230" y="1239"/>
                </a:lnTo>
                <a:lnTo>
                  <a:pt x="230" y="1239"/>
                </a:lnTo>
                <a:lnTo>
                  <a:pt x="230" y="1239"/>
                </a:lnTo>
                <a:lnTo>
                  <a:pt x="230" y="1239"/>
                </a:lnTo>
                <a:lnTo>
                  <a:pt x="239" y="1239"/>
                </a:lnTo>
                <a:lnTo>
                  <a:pt x="239" y="1239"/>
                </a:lnTo>
                <a:lnTo>
                  <a:pt x="254" y="1239"/>
                </a:lnTo>
                <a:lnTo>
                  <a:pt x="254" y="1239"/>
                </a:lnTo>
                <a:lnTo>
                  <a:pt x="263" y="1234"/>
                </a:lnTo>
                <a:lnTo>
                  <a:pt x="263" y="1234"/>
                </a:lnTo>
                <a:lnTo>
                  <a:pt x="272" y="1225"/>
                </a:lnTo>
                <a:lnTo>
                  <a:pt x="282" y="1215"/>
                </a:lnTo>
                <a:lnTo>
                  <a:pt x="291" y="1211"/>
                </a:lnTo>
                <a:lnTo>
                  <a:pt x="291" y="1211"/>
                </a:lnTo>
                <a:lnTo>
                  <a:pt x="305" y="1211"/>
                </a:lnTo>
                <a:lnTo>
                  <a:pt x="305" y="1211"/>
                </a:lnTo>
                <a:lnTo>
                  <a:pt x="319" y="1211"/>
                </a:lnTo>
                <a:lnTo>
                  <a:pt x="319" y="1211"/>
                </a:lnTo>
                <a:lnTo>
                  <a:pt x="329" y="1211"/>
                </a:lnTo>
                <a:lnTo>
                  <a:pt x="329" y="1211"/>
                </a:lnTo>
                <a:lnTo>
                  <a:pt x="338" y="1215"/>
                </a:lnTo>
                <a:lnTo>
                  <a:pt x="347" y="1220"/>
                </a:lnTo>
                <a:lnTo>
                  <a:pt x="347" y="1220"/>
                </a:lnTo>
                <a:lnTo>
                  <a:pt x="366" y="1225"/>
                </a:lnTo>
                <a:lnTo>
                  <a:pt x="366" y="1225"/>
                </a:lnTo>
                <a:lnTo>
                  <a:pt x="380" y="1220"/>
                </a:lnTo>
                <a:lnTo>
                  <a:pt x="390" y="1211"/>
                </a:lnTo>
                <a:lnTo>
                  <a:pt x="390" y="1211"/>
                </a:lnTo>
                <a:lnTo>
                  <a:pt x="394" y="1211"/>
                </a:lnTo>
                <a:lnTo>
                  <a:pt x="394" y="1211"/>
                </a:lnTo>
                <a:lnTo>
                  <a:pt x="408" y="1211"/>
                </a:lnTo>
                <a:lnTo>
                  <a:pt x="408" y="1211"/>
                </a:lnTo>
                <a:lnTo>
                  <a:pt x="418" y="1211"/>
                </a:lnTo>
                <a:lnTo>
                  <a:pt x="418" y="1206"/>
                </a:lnTo>
                <a:lnTo>
                  <a:pt x="432" y="1201"/>
                </a:lnTo>
                <a:lnTo>
                  <a:pt x="441" y="1197"/>
                </a:lnTo>
                <a:lnTo>
                  <a:pt x="451" y="1197"/>
                </a:lnTo>
                <a:lnTo>
                  <a:pt x="460" y="1197"/>
                </a:lnTo>
                <a:lnTo>
                  <a:pt x="483" y="1192"/>
                </a:lnTo>
                <a:lnTo>
                  <a:pt x="526" y="1154"/>
                </a:lnTo>
                <a:lnTo>
                  <a:pt x="558" y="1150"/>
                </a:lnTo>
                <a:lnTo>
                  <a:pt x="568" y="1150"/>
                </a:lnTo>
                <a:lnTo>
                  <a:pt x="573" y="1150"/>
                </a:lnTo>
                <a:lnTo>
                  <a:pt x="573" y="1150"/>
                </a:lnTo>
                <a:lnTo>
                  <a:pt x="582" y="1150"/>
                </a:lnTo>
                <a:lnTo>
                  <a:pt x="591" y="1145"/>
                </a:lnTo>
                <a:lnTo>
                  <a:pt x="610" y="1122"/>
                </a:lnTo>
                <a:lnTo>
                  <a:pt x="615" y="1107"/>
                </a:lnTo>
                <a:lnTo>
                  <a:pt x="619" y="1093"/>
                </a:lnTo>
                <a:lnTo>
                  <a:pt x="619" y="1079"/>
                </a:lnTo>
                <a:lnTo>
                  <a:pt x="615" y="1065"/>
                </a:lnTo>
                <a:lnTo>
                  <a:pt x="615" y="1065"/>
                </a:lnTo>
                <a:lnTo>
                  <a:pt x="605" y="1051"/>
                </a:lnTo>
                <a:lnTo>
                  <a:pt x="601" y="1032"/>
                </a:lnTo>
                <a:lnTo>
                  <a:pt x="596" y="1014"/>
                </a:lnTo>
                <a:lnTo>
                  <a:pt x="596" y="1014"/>
                </a:lnTo>
                <a:lnTo>
                  <a:pt x="601" y="1009"/>
                </a:lnTo>
                <a:lnTo>
                  <a:pt x="601" y="1000"/>
                </a:lnTo>
                <a:lnTo>
                  <a:pt x="601" y="981"/>
                </a:lnTo>
                <a:lnTo>
                  <a:pt x="591" y="962"/>
                </a:lnTo>
                <a:lnTo>
                  <a:pt x="591" y="962"/>
                </a:lnTo>
                <a:lnTo>
                  <a:pt x="587" y="962"/>
                </a:lnTo>
                <a:lnTo>
                  <a:pt x="582" y="948"/>
                </a:lnTo>
                <a:lnTo>
                  <a:pt x="582" y="934"/>
                </a:lnTo>
                <a:lnTo>
                  <a:pt x="587" y="924"/>
                </a:lnTo>
                <a:lnTo>
                  <a:pt x="591" y="910"/>
                </a:lnTo>
                <a:lnTo>
                  <a:pt x="591" y="910"/>
                </a:lnTo>
                <a:lnTo>
                  <a:pt x="615" y="882"/>
                </a:lnTo>
                <a:lnTo>
                  <a:pt x="619" y="863"/>
                </a:lnTo>
                <a:lnTo>
                  <a:pt x="615" y="854"/>
                </a:lnTo>
                <a:lnTo>
                  <a:pt x="615" y="849"/>
                </a:lnTo>
                <a:lnTo>
                  <a:pt x="601" y="826"/>
                </a:lnTo>
                <a:lnTo>
                  <a:pt x="596" y="817"/>
                </a:lnTo>
                <a:lnTo>
                  <a:pt x="596" y="803"/>
                </a:lnTo>
                <a:lnTo>
                  <a:pt x="601" y="779"/>
                </a:lnTo>
                <a:lnTo>
                  <a:pt x="605" y="756"/>
                </a:lnTo>
                <a:lnTo>
                  <a:pt x="605" y="756"/>
                </a:lnTo>
                <a:lnTo>
                  <a:pt x="610" y="742"/>
                </a:lnTo>
                <a:lnTo>
                  <a:pt x="615" y="727"/>
                </a:lnTo>
                <a:lnTo>
                  <a:pt x="610" y="713"/>
                </a:lnTo>
                <a:lnTo>
                  <a:pt x="605" y="704"/>
                </a:lnTo>
                <a:lnTo>
                  <a:pt x="591" y="685"/>
                </a:lnTo>
                <a:lnTo>
                  <a:pt x="587" y="676"/>
                </a:lnTo>
                <a:lnTo>
                  <a:pt x="587" y="676"/>
                </a:lnTo>
                <a:lnTo>
                  <a:pt x="573" y="671"/>
                </a:lnTo>
                <a:lnTo>
                  <a:pt x="554" y="657"/>
                </a:lnTo>
                <a:lnTo>
                  <a:pt x="530" y="634"/>
                </a:lnTo>
                <a:lnTo>
                  <a:pt x="530" y="601"/>
                </a:lnTo>
                <a:lnTo>
                  <a:pt x="535" y="596"/>
                </a:lnTo>
                <a:lnTo>
                  <a:pt x="535" y="587"/>
                </a:lnTo>
                <a:lnTo>
                  <a:pt x="535" y="568"/>
                </a:lnTo>
                <a:lnTo>
                  <a:pt x="540" y="544"/>
                </a:lnTo>
                <a:lnTo>
                  <a:pt x="540" y="530"/>
                </a:lnTo>
                <a:lnTo>
                  <a:pt x="544" y="516"/>
                </a:lnTo>
                <a:lnTo>
                  <a:pt x="544" y="512"/>
                </a:lnTo>
                <a:lnTo>
                  <a:pt x="544" y="512"/>
                </a:lnTo>
                <a:lnTo>
                  <a:pt x="540" y="484"/>
                </a:lnTo>
                <a:lnTo>
                  <a:pt x="540" y="474"/>
                </a:lnTo>
                <a:lnTo>
                  <a:pt x="544" y="469"/>
                </a:lnTo>
                <a:lnTo>
                  <a:pt x="558" y="465"/>
                </a:lnTo>
                <a:lnTo>
                  <a:pt x="573" y="465"/>
                </a:lnTo>
                <a:lnTo>
                  <a:pt x="601" y="479"/>
                </a:lnTo>
                <a:lnTo>
                  <a:pt x="619" y="493"/>
                </a:lnTo>
                <a:lnTo>
                  <a:pt x="619" y="493"/>
                </a:lnTo>
                <a:lnTo>
                  <a:pt x="638" y="498"/>
                </a:lnTo>
                <a:lnTo>
                  <a:pt x="657" y="498"/>
                </a:lnTo>
                <a:lnTo>
                  <a:pt x="666" y="493"/>
                </a:lnTo>
                <a:lnTo>
                  <a:pt x="676" y="484"/>
                </a:lnTo>
                <a:lnTo>
                  <a:pt x="680" y="460"/>
                </a:lnTo>
                <a:lnTo>
                  <a:pt x="680" y="441"/>
                </a:lnTo>
                <a:lnTo>
                  <a:pt x="680" y="441"/>
                </a:lnTo>
                <a:lnTo>
                  <a:pt x="685" y="437"/>
                </a:lnTo>
                <a:lnTo>
                  <a:pt x="690" y="432"/>
                </a:lnTo>
                <a:lnTo>
                  <a:pt x="709" y="423"/>
                </a:lnTo>
                <a:lnTo>
                  <a:pt x="741" y="418"/>
                </a:lnTo>
                <a:lnTo>
                  <a:pt x="741" y="418"/>
                </a:lnTo>
                <a:lnTo>
                  <a:pt x="751" y="418"/>
                </a:lnTo>
                <a:lnTo>
                  <a:pt x="765" y="413"/>
                </a:lnTo>
                <a:lnTo>
                  <a:pt x="774" y="413"/>
                </a:lnTo>
                <a:lnTo>
                  <a:pt x="793" y="399"/>
                </a:lnTo>
                <a:lnTo>
                  <a:pt x="816" y="385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9"/>
          <p:cNvSpPr>
            <a:spLocks/>
          </p:cNvSpPr>
          <p:nvPr/>
        </p:nvSpPr>
        <p:spPr bwMode="auto">
          <a:xfrm>
            <a:off x="10277475" y="3525043"/>
            <a:ext cx="1662113" cy="1385888"/>
          </a:xfrm>
          <a:custGeom>
            <a:avLst/>
            <a:gdLst>
              <a:gd name="T0" fmla="*/ 1004 w 1047"/>
              <a:gd name="T1" fmla="*/ 380 h 873"/>
              <a:gd name="T2" fmla="*/ 1000 w 1047"/>
              <a:gd name="T3" fmla="*/ 301 h 873"/>
              <a:gd name="T4" fmla="*/ 1018 w 1047"/>
              <a:gd name="T5" fmla="*/ 221 h 873"/>
              <a:gd name="T6" fmla="*/ 1028 w 1047"/>
              <a:gd name="T7" fmla="*/ 71 h 873"/>
              <a:gd name="T8" fmla="*/ 1018 w 1047"/>
              <a:gd name="T9" fmla="*/ 24 h 873"/>
              <a:gd name="T10" fmla="*/ 981 w 1047"/>
              <a:gd name="T11" fmla="*/ 5 h 873"/>
              <a:gd name="T12" fmla="*/ 934 w 1047"/>
              <a:gd name="T13" fmla="*/ 24 h 873"/>
              <a:gd name="T14" fmla="*/ 831 w 1047"/>
              <a:gd name="T15" fmla="*/ 61 h 873"/>
              <a:gd name="T16" fmla="*/ 774 w 1047"/>
              <a:gd name="T17" fmla="*/ 90 h 873"/>
              <a:gd name="T18" fmla="*/ 746 w 1047"/>
              <a:gd name="T19" fmla="*/ 282 h 873"/>
              <a:gd name="T20" fmla="*/ 742 w 1047"/>
              <a:gd name="T21" fmla="*/ 324 h 873"/>
              <a:gd name="T22" fmla="*/ 695 w 1047"/>
              <a:gd name="T23" fmla="*/ 357 h 873"/>
              <a:gd name="T24" fmla="*/ 652 w 1047"/>
              <a:gd name="T25" fmla="*/ 395 h 873"/>
              <a:gd name="T26" fmla="*/ 620 w 1047"/>
              <a:gd name="T27" fmla="*/ 390 h 873"/>
              <a:gd name="T28" fmla="*/ 591 w 1047"/>
              <a:gd name="T29" fmla="*/ 395 h 873"/>
              <a:gd name="T30" fmla="*/ 563 w 1047"/>
              <a:gd name="T31" fmla="*/ 399 h 873"/>
              <a:gd name="T32" fmla="*/ 516 w 1047"/>
              <a:gd name="T33" fmla="*/ 418 h 873"/>
              <a:gd name="T34" fmla="*/ 465 w 1047"/>
              <a:gd name="T35" fmla="*/ 404 h 873"/>
              <a:gd name="T36" fmla="*/ 423 w 1047"/>
              <a:gd name="T37" fmla="*/ 362 h 873"/>
              <a:gd name="T38" fmla="*/ 319 w 1047"/>
              <a:gd name="T39" fmla="*/ 404 h 873"/>
              <a:gd name="T40" fmla="*/ 268 w 1047"/>
              <a:gd name="T41" fmla="*/ 418 h 873"/>
              <a:gd name="T42" fmla="*/ 254 w 1047"/>
              <a:gd name="T43" fmla="*/ 348 h 873"/>
              <a:gd name="T44" fmla="*/ 151 w 1047"/>
              <a:gd name="T45" fmla="*/ 395 h 873"/>
              <a:gd name="T46" fmla="*/ 94 w 1047"/>
              <a:gd name="T47" fmla="*/ 399 h 873"/>
              <a:gd name="T48" fmla="*/ 19 w 1047"/>
              <a:gd name="T49" fmla="*/ 470 h 873"/>
              <a:gd name="T50" fmla="*/ 0 w 1047"/>
              <a:gd name="T51" fmla="*/ 498 h 873"/>
              <a:gd name="T52" fmla="*/ 10 w 1047"/>
              <a:gd name="T53" fmla="*/ 517 h 873"/>
              <a:gd name="T54" fmla="*/ 33 w 1047"/>
              <a:gd name="T55" fmla="*/ 545 h 873"/>
              <a:gd name="T56" fmla="*/ 66 w 1047"/>
              <a:gd name="T57" fmla="*/ 563 h 873"/>
              <a:gd name="T58" fmla="*/ 104 w 1047"/>
              <a:gd name="T59" fmla="*/ 582 h 873"/>
              <a:gd name="T60" fmla="*/ 122 w 1047"/>
              <a:gd name="T61" fmla="*/ 615 h 873"/>
              <a:gd name="T62" fmla="*/ 155 w 1047"/>
              <a:gd name="T63" fmla="*/ 639 h 873"/>
              <a:gd name="T64" fmla="*/ 183 w 1047"/>
              <a:gd name="T65" fmla="*/ 643 h 873"/>
              <a:gd name="T66" fmla="*/ 197 w 1047"/>
              <a:gd name="T67" fmla="*/ 648 h 873"/>
              <a:gd name="T68" fmla="*/ 212 w 1047"/>
              <a:gd name="T69" fmla="*/ 662 h 873"/>
              <a:gd name="T70" fmla="*/ 216 w 1047"/>
              <a:gd name="T71" fmla="*/ 676 h 873"/>
              <a:gd name="T72" fmla="*/ 235 w 1047"/>
              <a:gd name="T73" fmla="*/ 662 h 873"/>
              <a:gd name="T74" fmla="*/ 254 w 1047"/>
              <a:gd name="T75" fmla="*/ 667 h 873"/>
              <a:gd name="T76" fmla="*/ 287 w 1047"/>
              <a:gd name="T77" fmla="*/ 681 h 873"/>
              <a:gd name="T78" fmla="*/ 305 w 1047"/>
              <a:gd name="T79" fmla="*/ 695 h 873"/>
              <a:gd name="T80" fmla="*/ 319 w 1047"/>
              <a:gd name="T81" fmla="*/ 728 h 873"/>
              <a:gd name="T82" fmla="*/ 319 w 1047"/>
              <a:gd name="T83" fmla="*/ 789 h 873"/>
              <a:gd name="T84" fmla="*/ 296 w 1047"/>
              <a:gd name="T85" fmla="*/ 840 h 873"/>
              <a:gd name="T86" fmla="*/ 305 w 1047"/>
              <a:gd name="T87" fmla="*/ 868 h 873"/>
              <a:gd name="T88" fmla="*/ 333 w 1047"/>
              <a:gd name="T89" fmla="*/ 831 h 873"/>
              <a:gd name="T90" fmla="*/ 390 w 1047"/>
              <a:gd name="T91" fmla="*/ 817 h 873"/>
              <a:gd name="T92" fmla="*/ 455 w 1047"/>
              <a:gd name="T93" fmla="*/ 831 h 873"/>
              <a:gd name="T94" fmla="*/ 535 w 1047"/>
              <a:gd name="T95" fmla="*/ 775 h 873"/>
              <a:gd name="T96" fmla="*/ 559 w 1047"/>
              <a:gd name="T97" fmla="*/ 746 h 873"/>
              <a:gd name="T98" fmla="*/ 634 w 1047"/>
              <a:gd name="T99" fmla="*/ 690 h 873"/>
              <a:gd name="T100" fmla="*/ 713 w 1047"/>
              <a:gd name="T101" fmla="*/ 648 h 873"/>
              <a:gd name="T102" fmla="*/ 728 w 1047"/>
              <a:gd name="T103" fmla="*/ 563 h 873"/>
              <a:gd name="T104" fmla="*/ 756 w 1047"/>
              <a:gd name="T105" fmla="*/ 507 h 873"/>
              <a:gd name="T106" fmla="*/ 784 w 1047"/>
              <a:gd name="T107" fmla="*/ 446 h 873"/>
              <a:gd name="T108" fmla="*/ 826 w 1047"/>
              <a:gd name="T109" fmla="*/ 456 h 873"/>
              <a:gd name="T110" fmla="*/ 868 w 1047"/>
              <a:gd name="T111" fmla="*/ 446 h 873"/>
              <a:gd name="T112" fmla="*/ 878 w 1047"/>
              <a:gd name="T113" fmla="*/ 446 h 873"/>
              <a:gd name="T114" fmla="*/ 920 w 1047"/>
              <a:gd name="T115" fmla="*/ 437 h 873"/>
              <a:gd name="T116" fmla="*/ 981 w 1047"/>
              <a:gd name="T117" fmla="*/ 437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47" h="873">
                <a:moveTo>
                  <a:pt x="981" y="437"/>
                </a:moveTo>
                <a:lnTo>
                  <a:pt x="986" y="427"/>
                </a:lnTo>
                <a:lnTo>
                  <a:pt x="986" y="427"/>
                </a:lnTo>
                <a:lnTo>
                  <a:pt x="990" y="413"/>
                </a:lnTo>
                <a:lnTo>
                  <a:pt x="1004" y="380"/>
                </a:lnTo>
                <a:lnTo>
                  <a:pt x="1009" y="362"/>
                </a:lnTo>
                <a:lnTo>
                  <a:pt x="1009" y="343"/>
                </a:lnTo>
                <a:lnTo>
                  <a:pt x="1009" y="319"/>
                </a:lnTo>
                <a:lnTo>
                  <a:pt x="1000" y="301"/>
                </a:lnTo>
                <a:lnTo>
                  <a:pt x="1000" y="301"/>
                </a:lnTo>
                <a:lnTo>
                  <a:pt x="1000" y="263"/>
                </a:lnTo>
                <a:lnTo>
                  <a:pt x="1004" y="235"/>
                </a:lnTo>
                <a:lnTo>
                  <a:pt x="1009" y="226"/>
                </a:lnTo>
                <a:lnTo>
                  <a:pt x="1018" y="221"/>
                </a:lnTo>
                <a:lnTo>
                  <a:pt x="1018" y="221"/>
                </a:lnTo>
                <a:lnTo>
                  <a:pt x="1018" y="169"/>
                </a:lnTo>
                <a:lnTo>
                  <a:pt x="1018" y="99"/>
                </a:lnTo>
                <a:lnTo>
                  <a:pt x="1018" y="99"/>
                </a:lnTo>
                <a:lnTo>
                  <a:pt x="1018" y="85"/>
                </a:lnTo>
                <a:lnTo>
                  <a:pt x="1028" y="71"/>
                </a:lnTo>
                <a:lnTo>
                  <a:pt x="1037" y="61"/>
                </a:lnTo>
                <a:lnTo>
                  <a:pt x="1047" y="52"/>
                </a:lnTo>
                <a:lnTo>
                  <a:pt x="1042" y="43"/>
                </a:lnTo>
                <a:lnTo>
                  <a:pt x="1032" y="38"/>
                </a:lnTo>
                <a:lnTo>
                  <a:pt x="1018" y="24"/>
                </a:lnTo>
                <a:lnTo>
                  <a:pt x="1018" y="19"/>
                </a:lnTo>
                <a:lnTo>
                  <a:pt x="1004" y="0"/>
                </a:lnTo>
                <a:lnTo>
                  <a:pt x="1000" y="0"/>
                </a:lnTo>
                <a:lnTo>
                  <a:pt x="990" y="0"/>
                </a:lnTo>
                <a:lnTo>
                  <a:pt x="981" y="5"/>
                </a:lnTo>
                <a:lnTo>
                  <a:pt x="976" y="15"/>
                </a:lnTo>
                <a:lnTo>
                  <a:pt x="967" y="19"/>
                </a:lnTo>
                <a:lnTo>
                  <a:pt x="957" y="24"/>
                </a:lnTo>
                <a:lnTo>
                  <a:pt x="957" y="24"/>
                </a:lnTo>
                <a:lnTo>
                  <a:pt x="934" y="24"/>
                </a:lnTo>
                <a:lnTo>
                  <a:pt x="896" y="29"/>
                </a:lnTo>
                <a:lnTo>
                  <a:pt x="854" y="33"/>
                </a:lnTo>
                <a:lnTo>
                  <a:pt x="854" y="33"/>
                </a:lnTo>
                <a:lnTo>
                  <a:pt x="845" y="47"/>
                </a:lnTo>
                <a:lnTo>
                  <a:pt x="831" y="61"/>
                </a:lnTo>
                <a:lnTo>
                  <a:pt x="807" y="76"/>
                </a:lnTo>
                <a:lnTo>
                  <a:pt x="807" y="76"/>
                </a:lnTo>
                <a:lnTo>
                  <a:pt x="793" y="80"/>
                </a:lnTo>
                <a:lnTo>
                  <a:pt x="784" y="85"/>
                </a:lnTo>
                <a:lnTo>
                  <a:pt x="774" y="90"/>
                </a:lnTo>
                <a:lnTo>
                  <a:pt x="765" y="99"/>
                </a:lnTo>
                <a:lnTo>
                  <a:pt x="760" y="118"/>
                </a:lnTo>
                <a:lnTo>
                  <a:pt x="760" y="122"/>
                </a:lnTo>
                <a:lnTo>
                  <a:pt x="756" y="137"/>
                </a:lnTo>
                <a:lnTo>
                  <a:pt x="746" y="282"/>
                </a:lnTo>
                <a:lnTo>
                  <a:pt x="746" y="282"/>
                </a:lnTo>
                <a:lnTo>
                  <a:pt x="746" y="296"/>
                </a:lnTo>
                <a:lnTo>
                  <a:pt x="746" y="310"/>
                </a:lnTo>
                <a:lnTo>
                  <a:pt x="742" y="324"/>
                </a:lnTo>
                <a:lnTo>
                  <a:pt x="742" y="324"/>
                </a:lnTo>
                <a:lnTo>
                  <a:pt x="737" y="329"/>
                </a:lnTo>
                <a:lnTo>
                  <a:pt x="732" y="329"/>
                </a:lnTo>
                <a:lnTo>
                  <a:pt x="732" y="329"/>
                </a:lnTo>
                <a:lnTo>
                  <a:pt x="709" y="343"/>
                </a:lnTo>
                <a:lnTo>
                  <a:pt x="695" y="357"/>
                </a:lnTo>
                <a:lnTo>
                  <a:pt x="685" y="371"/>
                </a:lnTo>
                <a:lnTo>
                  <a:pt x="685" y="371"/>
                </a:lnTo>
                <a:lnTo>
                  <a:pt x="676" y="385"/>
                </a:lnTo>
                <a:lnTo>
                  <a:pt x="662" y="390"/>
                </a:lnTo>
                <a:lnTo>
                  <a:pt x="652" y="395"/>
                </a:lnTo>
                <a:lnTo>
                  <a:pt x="652" y="395"/>
                </a:lnTo>
                <a:lnTo>
                  <a:pt x="634" y="390"/>
                </a:lnTo>
                <a:lnTo>
                  <a:pt x="634" y="390"/>
                </a:lnTo>
                <a:lnTo>
                  <a:pt x="620" y="390"/>
                </a:lnTo>
                <a:lnTo>
                  <a:pt x="620" y="390"/>
                </a:lnTo>
                <a:lnTo>
                  <a:pt x="606" y="390"/>
                </a:lnTo>
                <a:lnTo>
                  <a:pt x="606" y="390"/>
                </a:lnTo>
                <a:lnTo>
                  <a:pt x="596" y="390"/>
                </a:lnTo>
                <a:lnTo>
                  <a:pt x="596" y="390"/>
                </a:lnTo>
                <a:lnTo>
                  <a:pt x="591" y="395"/>
                </a:lnTo>
                <a:lnTo>
                  <a:pt x="587" y="395"/>
                </a:lnTo>
                <a:lnTo>
                  <a:pt x="587" y="395"/>
                </a:lnTo>
                <a:lnTo>
                  <a:pt x="573" y="399"/>
                </a:lnTo>
                <a:lnTo>
                  <a:pt x="573" y="399"/>
                </a:lnTo>
                <a:lnTo>
                  <a:pt x="563" y="399"/>
                </a:lnTo>
                <a:lnTo>
                  <a:pt x="549" y="399"/>
                </a:lnTo>
                <a:lnTo>
                  <a:pt x="540" y="399"/>
                </a:lnTo>
                <a:lnTo>
                  <a:pt x="531" y="404"/>
                </a:lnTo>
                <a:lnTo>
                  <a:pt x="531" y="404"/>
                </a:lnTo>
                <a:lnTo>
                  <a:pt x="516" y="418"/>
                </a:lnTo>
                <a:lnTo>
                  <a:pt x="507" y="423"/>
                </a:lnTo>
                <a:lnTo>
                  <a:pt x="498" y="427"/>
                </a:lnTo>
                <a:lnTo>
                  <a:pt x="488" y="423"/>
                </a:lnTo>
                <a:lnTo>
                  <a:pt x="474" y="413"/>
                </a:lnTo>
                <a:lnTo>
                  <a:pt x="465" y="404"/>
                </a:lnTo>
                <a:lnTo>
                  <a:pt x="465" y="404"/>
                </a:lnTo>
                <a:lnTo>
                  <a:pt x="455" y="385"/>
                </a:lnTo>
                <a:lnTo>
                  <a:pt x="446" y="376"/>
                </a:lnTo>
                <a:lnTo>
                  <a:pt x="437" y="366"/>
                </a:lnTo>
                <a:lnTo>
                  <a:pt x="423" y="362"/>
                </a:lnTo>
                <a:lnTo>
                  <a:pt x="399" y="357"/>
                </a:lnTo>
                <a:lnTo>
                  <a:pt x="376" y="366"/>
                </a:lnTo>
                <a:lnTo>
                  <a:pt x="352" y="376"/>
                </a:lnTo>
                <a:lnTo>
                  <a:pt x="338" y="390"/>
                </a:lnTo>
                <a:lnTo>
                  <a:pt x="319" y="404"/>
                </a:lnTo>
                <a:lnTo>
                  <a:pt x="319" y="404"/>
                </a:lnTo>
                <a:lnTo>
                  <a:pt x="310" y="409"/>
                </a:lnTo>
                <a:lnTo>
                  <a:pt x="291" y="418"/>
                </a:lnTo>
                <a:lnTo>
                  <a:pt x="277" y="418"/>
                </a:lnTo>
                <a:lnTo>
                  <a:pt x="268" y="418"/>
                </a:lnTo>
                <a:lnTo>
                  <a:pt x="263" y="409"/>
                </a:lnTo>
                <a:lnTo>
                  <a:pt x="263" y="395"/>
                </a:lnTo>
                <a:lnTo>
                  <a:pt x="263" y="395"/>
                </a:lnTo>
                <a:lnTo>
                  <a:pt x="263" y="362"/>
                </a:lnTo>
                <a:lnTo>
                  <a:pt x="254" y="348"/>
                </a:lnTo>
                <a:lnTo>
                  <a:pt x="249" y="343"/>
                </a:lnTo>
                <a:lnTo>
                  <a:pt x="244" y="343"/>
                </a:lnTo>
                <a:lnTo>
                  <a:pt x="244" y="343"/>
                </a:lnTo>
                <a:lnTo>
                  <a:pt x="183" y="380"/>
                </a:lnTo>
                <a:lnTo>
                  <a:pt x="151" y="395"/>
                </a:lnTo>
                <a:lnTo>
                  <a:pt x="132" y="395"/>
                </a:lnTo>
                <a:lnTo>
                  <a:pt x="118" y="395"/>
                </a:lnTo>
                <a:lnTo>
                  <a:pt x="118" y="395"/>
                </a:lnTo>
                <a:lnTo>
                  <a:pt x="104" y="395"/>
                </a:lnTo>
                <a:lnTo>
                  <a:pt x="94" y="399"/>
                </a:lnTo>
                <a:lnTo>
                  <a:pt x="85" y="404"/>
                </a:lnTo>
                <a:lnTo>
                  <a:pt x="85" y="404"/>
                </a:lnTo>
                <a:lnTo>
                  <a:pt x="66" y="427"/>
                </a:lnTo>
                <a:lnTo>
                  <a:pt x="47" y="446"/>
                </a:lnTo>
                <a:lnTo>
                  <a:pt x="19" y="470"/>
                </a:lnTo>
                <a:lnTo>
                  <a:pt x="10" y="474"/>
                </a:lnTo>
                <a:lnTo>
                  <a:pt x="0" y="479"/>
                </a:lnTo>
                <a:lnTo>
                  <a:pt x="0" y="488"/>
                </a:lnTo>
                <a:lnTo>
                  <a:pt x="0" y="488"/>
                </a:lnTo>
                <a:lnTo>
                  <a:pt x="0" y="498"/>
                </a:lnTo>
                <a:lnTo>
                  <a:pt x="0" y="498"/>
                </a:lnTo>
                <a:lnTo>
                  <a:pt x="0" y="507"/>
                </a:lnTo>
                <a:lnTo>
                  <a:pt x="0" y="507"/>
                </a:lnTo>
                <a:lnTo>
                  <a:pt x="0" y="507"/>
                </a:lnTo>
                <a:lnTo>
                  <a:pt x="10" y="517"/>
                </a:lnTo>
                <a:lnTo>
                  <a:pt x="10" y="517"/>
                </a:lnTo>
                <a:lnTo>
                  <a:pt x="24" y="535"/>
                </a:lnTo>
                <a:lnTo>
                  <a:pt x="24" y="535"/>
                </a:lnTo>
                <a:lnTo>
                  <a:pt x="33" y="545"/>
                </a:lnTo>
                <a:lnTo>
                  <a:pt x="33" y="545"/>
                </a:lnTo>
                <a:lnTo>
                  <a:pt x="38" y="549"/>
                </a:lnTo>
                <a:lnTo>
                  <a:pt x="38" y="549"/>
                </a:lnTo>
                <a:lnTo>
                  <a:pt x="57" y="559"/>
                </a:lnTo>
                <a:lnTo>
                  <a:pt x="57" y="559"/>
                </a:lnTo>
                <a:lnTo>
                  <a:pt x="66" y="563"/>
                </a:lnTo>
                <a:lnTo>
                  <a:pt x="66" y="563"/>
                </a:lnTo>
                <a:lnTo>
                  <a:pt x="75" y="573"/>
                </a:lnTo>
                <a:lnTo>
                  <a:pt x="75" y="573"/>
                </a:lnTo>
                <a:lnTo>
                  <a:pt x="104" y="582"/>
                </a:lnTo>
                <a:lnTo>
                  <a:pt x="104" y="582"/>
                </a:lnTo>
                <a:lnTo>
                  <a:pt x="108" y="592"/>
                </a:lnTo>
                <a:lnTo>
                  <a:pt x="108" y="592"/>
                </a:lnTo>
                <a:lnTo>
                  <a:pt x="118" y="601"/>
                </a:lnTo>
                <a:lnTo>
                  <a:pt x="122" y="615"/>
                </a:lnTo>
                <a:lnTo>
                  <a:pt x="122" y="615"/>
                </a:lnTo>
                <a:lnTo>
                  <a:pt x="132" y="620"/>
                </a:lnTo>
                <a:lnTo>
                  <a:pt x="132" y="620"/>
                </a:lnTo>
                <a:lnTo>
                  <a:pt x="136" y="629"/>
                </a:lnTo>
                <a:lnTo>
                  <a:pt x="146" y="634"/>
                </a:lnTo>
                <a:lnTo>
                  <a:pt x="155" y="639"/>
                </a:lnTo>
                <a:lnTo>
                  <a:pt x="160" y="643"/>
                </a:lnTo>
                <a:lnTo>
                  <a:pt x="160" y="643"/>
                </a:lnTo>
                <a:lnTo>
                  <a:pt x="174" y="643"/>
                </a:lnTo>
                <a:lnTo>
                  <a:pt x="174" y="643"/>
                </a:lnTo>
                <a:lnTo>
                  <a:pt x="183" y="643"/>
                </a:lnTo>
                <a:lnTo>
                  <a:pt x="183" y="643"/>
                </a:lnTo>
                <a:lnTo>
                  <a:pt x="188" y="643"/>
                </a:lnTo>
                <a:lnTo>
                  <a:pt x="188" y="643"/>
                </a:lnTo>
                <a:lnTo>
                  <a:pt x="197" y="648"/>
                </a:lnTo>
                <a:lnTo>
                  <a:pt x="197" y="648"/>
                </a:lnTo>
                <a:lnTo>
                  <a:pt x="207" y="648"/>
                </a:lnTo>
                <a:lnTo>
                  <a:pt x="207" y="648"/>
                </a:lnTo>
                <a:lnTo>
                  <a:pt x="212" y="653"/>
                </a:lnTo>
                <a:lnTo>
                  <a:pt x="212" y="657"/>
                </a:lnTo>
                <a:lnTo>
                  <a:pt x="212" y="662"/>
                </a:lnTo>
                <a:lnTo>
                  <a:pt x="212" y="676"/>
                </a:lnTo>
                <a:lnTo>
                  <a:pt x="212" y="681"/>
                </a:lnTo>
                <a:lnTo>
                  <a:pt x="212" y="681"/>
                </a:lnTo>
                <a:lnTo>
                  <a:pt x="216" y="676"/>
                </a:lnTo>
                <a:lnTo>
                  <a:pt x="216" y="676"/>
                </a:lnTo>
                <a:lnTo>
                  <a:pt x="226" y="667"/>
                </a:lnTo>
                <a:lnTo>
                  <a:pt x="226" y="667"/>
                </a:lnTo>
                <a:lnTo>
                  <a:pt x="230" y="662"/>
                </a:lnTo>
                <a:lnTo>
                  <a:pt x="230" y="662"/>
                </a:lnTo>
                <a:lnTo>
                  <a:pt x="235" y="662"/>
                </a:lnTo>
                <a:lnTo>
                  <a:pt x="240" y="662"/>
                </a:lnTo>
                <a:lnTo>
                  <a:pt x="240" y="662"/>
                </a:lnTo>
                <a:lnTo>
                  <a:pt x="249" y="662"/>
                </a:lnTo>
                <a:lnTo>
                  <a:pt x="249" y="662"/>
                </a:lnTo>
                <a:lnTo>
                  <a:pt x="254" y="667"/>
                </a:lnTo>
                <a:lnTo>
                  <a:pt x="263" y="671"/>
                </a:lnTo>
                <a:lnTo>
                  <a:pt x="263" y="671"/>
                </a:lnTo>
                <a:lnTo>
                  <a:pt x="277" y="676"/>
                </a:lnTo>
                <a:lnTo>
                  <a:pt x="277" y="676"/>
                </a:lnTo>
                <a:lnTo>
                  <a:pt x="287" y="681"/>
                </a:lnTo>
                <a:lnTo>
                  <a:pt x="287" y="681"/>
                </a:lnTo>
                <a:lnTo>
                  <a:pt x="296" y="685"/>
                </a:lnTo>
                <a:lnTo>
                  <a:pt x="296" y="685"/>
                </a:lnTo>
                <a:lnTo>
                  <a:pt x="305" y="695"/>
                </a:lnTo>
                <a:lnTo>
                  <a:pt x="305" y="695"/>
                </a:lnTo>
                <a:lnTo>
                  <a:pt x="315" y="699"/>
                </a:lnTo>
                <a:lnTo>
                  <a:pt x="319" y="709"/>
                </a:lnTo>
                <a:lnTo>
                  <a:pt x="319" y="714"/>
                </a:lnTo>
                <a:lnTo>
                  <a:pt x="319" y="718"/>
                </a:lnTo>
                <a:lnTo>
                  <a:pt x="319" y="728"/>
                </a:lnTo>
                <a:lnTo>
                  <a:pt x="319" y="737"/>
                </a:lnTo>
                <a:lnTo>
                  <a:pt x="319" y="746"/>
                </a:lnTo>
                <a:lnTo>
                  <a:pt x="319" y="760"/>
                </a:lnTo>
                <a:lnTo>
                  <a:pt x="319" y="775"/>
                </a:lnTo>
                <a:lnTo>
                  <a:pt x="319" y="789"/>
                </a:lnTo>
                <a:lnTo>
                  <a:pt x="310" y="798"/>
                </a:lnTo>
                <a:lnTo>
                  <a:pt x="305" y="807"/>
                </a:lnTo>
                <a:lnTo>
                  <a:pt x="296" y="821"/>
                </a:lnTo>
                <a:lnTo>
                  <a:pt x="296" y="831"/>
                </a:lnTo>
                <a:lnTo>
                  <a:pt x="296" y="840"/>
                </a:lnTo>
                <a:lnTo>
                  <a:pt x="296" y="845"/>
                </a:lnTo>
                <a:lnTo>
                  <a:pt x="296" y="850"/>
                </a:lnTo>
                <a:lnTo>
                  <a:pt x="296" y="859"/>
                </a:lnTo>
                <a:lnTo>
                  <a:pt x="301" y="864"/>
                </a:lnTo>
                <a:lnTo>
                  <a:pt x="305" y="868"/>
                </a:lnTo>
                <a:lnTo>
                  <a:pt x="310" y="873"/>
                </a:lnTo>
                <a:lnTo>
                  <a:pt x="315" y="868"/>
                </a:lnTo>
                <a:lnTo>
                  <a:pt x="315" y="868"/>
                </a:lnTo>
                <a:lnTo>
                  <a:pt x="324" y="850"/>
                </a:lnTo>
                <a:lnTo>
                  <a:pt x="333" y="831"/>
                </a:lnTo>
                <a:lnTo>
                  <a:pt x="348" y="817"/>
                </a:lnTo>
                <a:lnTo>
                  <a:pt x="362" y="807"/>
                </a:lnTo>
                <a:lnTo>
                  <a:pt x="371" y="807"/>
                </a:lnTo>
                <a:lnTo>
                  <a:pt x="380" y="807"/>
                </a:lnTo>
                <a:lnTo>
                  <a:pt x="390" y="817"/>
                </a:lnTo>
                <a:lnTo>
                  <a:pt x="404" y="826"/>
                </a:lnTo>
                <a:lnTo>
                  <a:pt x="423" y="868"/>
                </a:lnTo>
                <a:lnTo>
                  <a:pt x="441" y="826"/>
                </a:lnTo>
                <a:lnTo>
                  <a:pt x="441" y="826"/>
                </a:lnTo>
                <a:lnTo>
                  <a:pt x="455" y="831"/>
                </a:lnTo>
                <a:lnTo>
                  <a:pt x="488" y="831"/>
                </a:lnTo>
                <a:lnTo>
                  <a:pt x="507" y="826"/>
                </a:lnTo>
                <a:lnTo>
                  <a:pt x="521" y="817"/>
                </a:lnTo>
                <a:lnTo>
                  <a:pt x="531" y="803"/>
                </a:lnTo>
                <a:lnTo>
                  <a:pt x="535" y="775"/>
                </a:lnTo>
                <a:lnTo>
                  <a:pt x="535" y="775"/>
                </a:lnTo>
                <a:lnTo>
                  <a:pt x="535" y="770"/>
                </a:lnTo>
                <a:lnTo>
                  <a:pt x="540" y="760"/>
                </a:lnTo>
                <a:lnTo>
                  <a:pt x="545" y="751"/>
                </a:lnTo>
                <a:lnTo>
                  <a:pt x="559" y="746"/>
                </a:lnTo>
                <a:lnTo>
                  <a:pt x="573" y="742"/>
                </a:lnTo>
                <a:lnTo>
                  <a:pt x="591" y="737"/>
                </a:lnTo>
                <a:lnTo>
                  <a:pt x="591" y="737"/>
                </a:lnTo>
                <a:lnTo>
                  <a:pt x="615" y="714"/>
                </a:lnTo>
                <a:lnTo>
                  <a:pt x="634" y="690"/>
                </a:lnTo>
                <a:lnTo>
                  <a:pt x="648" y="662"/>
                </a:lnTo>
                <a:lnTo>
                  <a:pt x="648" y="662"/>
                </a:lnTo>
                <a:lnTo>
                  <a:pt x="667" y="662"/>
                </a:lnTo>
                <a:lnTo>
                  <a:pt x="699" y="653"/>
                </a:lnTo>
                <a:lnTo>
                  <a:pt x="713" y="648"/>
                </a:lnTo>
                <a:lnTo>
                  <a:pt x="728" y="634"/>
                </a:lnTo>
                <a:lnTo>
                  <a:pt x="732" y="620"/>
                </a:lnTo>
                <a:lnTo>
                  <a:pt x="728" y="601"/>
                </a:lnTo>
                <a:lnTo>
                  <a:pt x="723" y="578"/>
                </a:lnTo>
                <a:lnTo>
                  <a:pt x="728" y="563"/>
                </a:lnTo>
                <a:lnTo>
                  <a:pt x="742" y="559"/>
                </a:lnTo>
                <a:lnTo>
                  <a:pt x="746" y="540"/>
                </a:lnTo>
                <a:lnTo>
                  <a:pt x="746" y="531"/>
                </a:lnTo>
                <a:lnTo>
                  <a:pt x="751" y="521"/>
                </a:lnTo>
                <a:lnTo>
                  <a:pt x="756" y="507"/>
                </a:lnTo>
                <a:lnTo>
                  <a:pt x="765" y="502"/>
                </a:lnTo>
                <a:lnTo>
                  <a:pt x="774" y="498"/>
                </a:lnTo>
                <a:lnTo>
                  <a:pt x="779" y="488"/>
                </a:lnTo>
                <a:lnTo>
                  <a:pt x="779" y="474"/>
                </a:lnTo>
                <a:lnTo>
                  <a:pt x="784" y="446"/>
                </a:lnTo>
                <a:lnTo>
                  <a:pt x="789" y="432"/>
                </a:lnTo>
                <a:lnTo>
                  <a:pt x="807" y="432"/>
                </a:lnTo>
                <a:lnTo>
                  <a:pt x="817" y="432"/>
                </a:lnTo>
                <a:lnTo>
                  <a:pt x="821" y="441"/>
                </a:lnTo>
                <a:lnTo>
                  <a:pt x="826" y="456"/>
                </a:lnTo>
                <a:lnTo>
                  <a:pt x="845" y="460"/>
                </a:lnTo>
                <a:lnTo>
                  <a:pt x="859" y="456"/>
                </a:lnTo>
                <a:lnTo>
                  <a:pt x="859" y="456"/>
                </a:lnTo>
                <a:lnTo>
                  <a:pt x="864" y="451"/>
                </a:lnTo>
                <a:lnTo>
                  <a:pt x="868" y="446"/>
                </a:lnTo>
                <a:lnTo>
                  <a:pt x="878" y="446"/>
                </a:lnTo>
                <a:lnTo>
                  <a:pt x="878" y="446"/>
                </a:lnTo>
                <a:lnTo>
                  <a:pt x="878" y="446"/>
                </a:lnTo>
                <a:lnTo>
                  <a:pt x="878" y="446"/>
                </a:lnTo>
                <a:lnTo>
                  <a:pt x="878" y="446"/>
                </a:lnTo>
                <a:lnTo>
                  <a:pt x="878" y="446"/>
                </a:lnTo>
                <a:lnTo>
                  <a:pt x="887" y="446"/>
                </a:lnTo>
                <a:lnTo>
                  <a:pt x="887" y="446"/>
                </a:lnTo>
                <a:lnTo>
                  <a:pt x="910" y="441"/>
                </a:lnTo>
                <a:lnTo>
                  <a:pt x="920" y="437"/>
                </a:lnTo>
                <a:lnTo>
                  <a:pt x="920" y="437"/>
                </a:lnTo>
                <a:lnTo>
                  <a:pt x="934" y="437"/>
                </a:lnTo>
                <a:lnTo>
                  <a:pt x="934" y="437"/>
                </a:lnTo>
                <a:lnTo>
                  <a:pt x="953" y="437"/>
                </a:lnTo>
                <a:lnTo>
                  <a:pt x="981" y="437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9726613" y="3250406"/>
            <a:ext cx="1325563" cy="915988"/>
          </a:xfrm>
          <a:custGeom>
            <a:avLst/>
            <a:gdLst>
              <a:gd name="T0" fmla="*/ 826 w 835"/>
              <a:gd name="T1" fmla="*/ 206 h 577"/>
              <a:gd name="T2" fmla="*/ 760 w 835"/>
              <a:gd name="T3" fmla="*/ 220 h 577"/>
              <a:gd name="T4" fmla="*/ 704 w 835"/>
              <a:gd name="T5" fmla="*/ 234 h 577"/>
              <a:gd name="T6" fmla="*/ 662 w 835"/>
              <a:gd name="T7" fmla="*/ 263 h 577"/>
              <a:gd name="T8" fmla="*/ 638 w 835"/>
              <a:gd name="T9" fmla="*/ 249 h 577"/>
              <a:gd name="T10" fmla="*/ 620 w 835"/>
              <a:gd name="T11" fmla="*/ 239 h 577"/>
              <a:gd name="T12" fmla="*/ 577 w 835"/>
              <a:gd name="T13" fmla="*/ 263 h 577"/>
              <a:gd name="T14" fmla="*/ 526 w 835"/>
              <a:gd name="T15" fmla="*/ 244 h 577"/>
              <a:gd name="T16" fmla="*/ 474 w 835"/>
              <a:gd name="T17" fmla="*/ 263 h 577"/>
              <a:gd name="T18" fmla="*/ 404 w 835"/>
              <a:gd name="T19" fmla="*/ 286 h 577"/>
              <a:gd name="T20" fmla="*/ 357 w 835"/>
              <a:gd name="T21" fmla="*/ 216 h 577"/>
              <a:gd name="T22" fmla="*/ 319 w 835"/>
              <a:gd name="T23" fmla="*/ 183 h 577"/>
              <a:gd name="T24" fmla="*/ 268 w 835"/>
              <a:gd name="T25" fmla="*/ 145 h 577"/>
              <a:gd name="T26" fmla="*/ 291 w 835"/>
              <a:gd name="T27" fmla="*/ 94 h 577"/>
              <a:gd name="T28" fmla="*/ 310 w 835"/>
              <a:gd name="T29" fmla="*/ 42 h 577"/>
              <a:gd name="T30" fmla="*/ 296 w 835"/>
              <a:gd name="T31" fmla="*/ 0 h 577"/>
              <a:gd name="T32" fmla="*/ 244 w 835"/>
              <a:gd name="T33" fmla="*/ 47 h 577"/>
              <a:gd name="T34" fmla="*/ 211 w 835"/>
              <a:gd name="T35" fmla="*/ 47 h 577"/>
              <a:gd name="T36" fmla="*/ 155 w 835"/>
              <a:gd name="T37" fmla="*/ 66 h 577"/>
              <a:gd name="T38" fmla="*/ 146 w 835"/>
              <a:gd name="T39" fmla="*/ 117 h 577"/>
              <a:gd name="T40" fmla="*/ 89 w 835"/>
              <a:gd name="T41" fmla="*/ 122 h 577"/>
              <a:gd name="T42" fmla="*/ 28 w 835"/>
              <a:gd name="T43" fmla="*/ 94 h 577"/>
              <a:gd name="T44" fmla="*/ 14 w 835"/>
              <a:gd name="T45" fmla="*/ 141 h 577"/>
              <a:gd name="T46" fmla="*/ 5 w 835"/>
              <a:gd name="T47" fmla="*/ 197 h 577"/>
              <a:gd name="T48" fmla="*/ 0 w 835"/>
              <a:gd name="T49" fmla="*/ 263 h 577"/>
              <a:gd name="T50" fmla="*/ 57 w 835"/>
              <a:gd name="T51" fmla="*/ 310 h 577"/>
              <a:gd name="T52" fmla="*/ 80 w 835"/>
              <a:gd name="T53" fmla="*/ 342 h 577"/>
              <a:gd name="T54" fmla="*/ 71 w 835"/>
              <a:gd name="T55" fmla="*/ 413 h 577"/>
              <a:gd name="T56" fmla="*/ 85 w 835"/>
              <a:gd name="T57" fmla="*/ 478 h 577"/>
              <a:gd name="T58" fmla="*/ 80 w 835"/>
              <a:gd name="T59" fmla="*/ 516 h 577"/>
              <a:gd name="T60" fmla="*/ 113 w 835"/>
              <a:gd name="T61" fmla="*/ 521 h 577"/>
              <a:gd name="T62" fmla="*/ 155 w 835"/>
              <a:gd name="T63" fmla="*/ 539 h 577"/>
              <a:gd name="T64" fmla="*/ 183 w 835"/>
              <a:gd name="T65" fmla="*/ 549 h 577"/>
              <a:gd name="T66" fmla="*/ 207 w 835"/>
              <a:gd name="T67" fmla="*/ 563 h 577"/>
              <a:gd name="T68" fmla="*/ 225 w 835"/>
              <a:gd name="T69" fmla="*/ 572 h 577"/>
              <a:gd name="T70" fmla="*/ 240 w 835"/>
              <a:gd name="T71" fmla="*/ 577 h 577"/>
              <a:gd name="T72" fmla="*/ 249 w 835"/>
              <a:gd name="T73" fmla="*/ 539 h 577"/>
              <a:gd name="T74" fmla="*/ 268 w 835"/>
              <a:gd name="T75" fmla="*/ 530 h 577"/>
              <a:gd name="T76" fmla="*/ 296 w 835"/>
              <a:gd name="T77" fmla="*/ 525 h 577"/>
              <a:gd name="T78" fmla="*/ 319 w 835"/>
              <a:gd name="T79" fmla="*/ 502 h 577"/>
              <a:gd name="T80" fmla="*/ 291 w 835"/>
              <a:gd name="T81" fmla="*/ 436 h 577"/>
              <a:gd name="T82" fmla="*/ 305 w 835"/>
              <a:gd name="T83" fmla="*/ 427 h 577"/>
              <a:gd name="T84" fmla="*/ 333 w 835"/>
              <a:gd name="T85" fmla="*/ 427 h 577"/>
              <a:gd name="T86" fmla="*/ 380 w 835"/>
              <a:gd name="T87" fmla="*/ 441 h 577"/>
              <a:gd name="T88" fmla="*/ 418 w 835"/>
              <a:gd name="T89" fmla="*/ 436 h 577"/>
              <a:gd name="T90" fmla="*/ 437 w 835"/>
              <a:gd name="T91" fmla="*/ 455 h 577"/>
              <a:gd name="T92" fmla="*/ 498 w 835"/>
              <a:gd name="T93" fmla="*/ 464 h 577"/>
              <a:gd name="T94" fmla="*/ 559 w 835"/>
              <a:gd name="T95" fmla="*/ 450 h 577"/>
              <a:gd name="T96" fmla="*/ 591 w 835"/>
              <a:gd name="T97" fmla="*/ 427 h 577"/>
              <a:gd name="T98" fmla="*/ 634 w 835"/>
              <a:gd name="T99" fmla="*/ 432 h 577"/>
              <a:gd name="T100" fmla="*/ 657 w 835"/>
              <a:gd name="T101" fmla="*/ 422 h 577"/>
              <a:gd name="T102" fmla="*/ 713 w 835"/>
              <a:gd name="T103" fmla="*/ 408 h 577"/>
              <a:gd name="T104" fmla="*/ 746 w 835"/>
              <a:gd name="T105" fmla="*/ 356 h 577"/>
              <a:gd name="T106" fmla="*/ 779 w 835"/>
              <a:gd name="T107" fmla="*/ 328 h 577"/>
              <a:gd name="T108" fmla="*/ 802 w 835"/>
              <a:gd name="T109" fmla="*/ 295 h 577"/>
              <a:gd name="T110" fmla="*/ 835 w 835"/>
              <a:gd name="T111" fmla="*/ 23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35" h="577">
                <a:moveTo>
                  <a:pt x="835" y="206"/>
                </a:moveTo>
                <a:lnTo>
                  <a:pt x="835" y="206"/>
                </a:lnTo>
                <a:lnTo>
                  <a:pt x="826" y="206"/>
                </a:lnTo>
                <a:lnTo>
                  <a:pt x="826" y="206"/>
                </a:lnTo>
                <a:lnTo>
                  <a:pt x="802" y="197"/>
                </a:lnTo>
                <a:lnTo>
                  <a:pt x="793" y="192"/>
                </a:lnTo>
                <a:lnTo>
                  <a:pt x="774" y="202"/>
                </a:lnTo>
                <a:lnTo>
                  <a:pt x="760" y="220"/>
                </a:lnTo>
                <a:lnTo>
                  <a:pt x="751" y="225"/>
                </a:lnTo>
                <a:lnTo>
                  <a:pt x="741" y="225"/>
                </a:lnTo>
                <a:lnTo>
                  <a:pt x="727" y="225"/>
                </a:lnTo>
                <a:lnTo>
                  <a:pt x="704" y="234"/>
                </a:lnTo>
                <a:lnTo>
                  <a:pt x="695" y="239"/>
                </a:lnTo>
                <a:lnTo>
                  <a:pt x="676" y="258"/>
                </a:lnTo>
                <a:lnTo>
                  <a:pt x="662" y="263"/>
                </a:lnTo>
                <a:lnTo>
                  <a:pt x="662" y="263"/>
                </a:lnTo>
                <a:lnTo>
                  <a:pt x="657" y="263"/>
                </a:lnTo>
                <a:lnTo>
                  <a:pt x="652" y="258"/>
                </a:lnTo>
                <a:lnTo>
                  <a:pt x="652" y="258"/>
                </a:lnTo>
                <a:lnTo>
                  <a:pt x="638" y="249"/>
                </a:lnTo>
                <a:lnTo>
                  <a:pt x="638" y="249"/>
                </a:lnTo>
                <a:lnTo>
                  <a:pt x="624" y="239"/>
                </a:lnTo>
                <a:lnTo>
                  <a:pt x="624" y="239"/>
                </a:lnTo>
                <a:lnTo>
                  <a:pt x="620" y="239"/>
                </a:lnTo>
                <a:lnTo>
                  <a:pt x="610" y="244"/>
                </a:lnTo>
                <a:lnTo>
                  <a:pt x="610" y="244"/>
                </a:lnTo>
                <a:lnTo>
                  <a:pt x="596" y="263"/>
                </a:lnTo>
                <a:lnTo>
                  <a:pt x="577" y="263"/>
                </a:lnTo>
                <a:lnTo>
                  <a:pt x="563" y="253"/>
                </a:lnTo>
                <a:lnTo>
                  <a:pt x="554" y="253"/>
                </a:lnTo>
                <a:lnTo>
                  <a:pt x="535" y="244"/>
                </a:lnTo>
                <a:lnTo>
                  <a:pt x="526" y="244"/>
                </a:lnTo>
                <a:lnTo>
                  <a:pt x="516" y="253"/>
                </a:lnTo>
                <a:lnTo>
                  <a:pt x="493" y="263"/>
                </a:lnTo>
                <a:lnTo>
                  <a:pt x="474" y="263"/>
                </a:lnTo>
                <a:lnTo>
                  <a:pt x="474" y="263"/>
                </a:lnTo>
                <a:lnTo>
                  <a:pt x="460" y="272"/>
                </a:lnTo>
                <a:lnTo>
                  <a:pt x="437" y="286"/>
                </a:lnTo>
                <a:lnTo>
                  <a:pt x="418" y="286"/>
                </a:lnTo>
                <a:lnTo>
                  <a:pt x="404" y="286"/>
                </a:lnTo>
                <a:lnTo>
                  <a:pt x="390" y="277"/>
                </a:lnTo>
                <a:lnTo>
                  <a:pt x="376" y="253"/>
                </a:lnTo>
                <a:lnTo>
                  <a:pt x="376" y="253"/>
                </a:lnTo>
                <a:lnTo>
                  <a:pt x="357" y="216"/>
                </a:lnTo>
                <a:lnTo>
                  <a:pt x="338" y="192"/>
                </a:lnTo>
                <a:lnTo>
                  <a:pt x="329" y="183"/>
                </a:lnTo>
                <a:lnTo>
                  <a:pt x="319" y="183"/>
                </a:lnTo>
                <a:lnTo>
                  <a:pt x="319" y="183"/>
                </a:lnTo>
                <a:lnTo>
                  <a:pt x="296" y="173"/>
                </a:lnTo>
                <a:lnTo>
                  <a:pt x="286" y="164"/>
                </a:lnTo>
                <a:lnTo>
                  <a:pt x="277" y="155"/>
                </a:lnTo>
                <a:lnTo>
                  <a:pt x="268" y="145"/>
                </a:lnTo>
                <a:lnTo>
                  <a:pt x="268" y="131"/>
                </a:lnTo>
                <a:lnTo>
                  <a:pt x="277" y="113"/>
                </a:lnTo>
                <a:lnTo>
                  <a:pt x="291" y="94"/>
                </a:lnTo>
                <a:lnTo>
                  <a:pt x="291" y="94"/>
                </a:lnTo>
                <a:lnTo>
                  <a:pt x="301" y="84"/>
                </a:lnTo>
                <a:lnTo>
                  <a:pt x="305" y="70"/>
                </a:lnTo>
                <a:lnTo>
                  <a:pt x="310" y="56"/>
                </a:lnTo>
                <a:lnTo>
                  <a:pt x="310" y="42"/>
                </a:lnTo>
                <a:lnTo>
                  <a:pt x="301" y="19"/>
                </a:lnTo>
                <a:lnTo>
                  <a:pt x="301" y="9"/>
                </a:lnTo>
                <a:lnTo>
                  <a:pt x="296" y="0"/>
                </a:lnTo>
                <a:lnTo>
                  <a:pt x="296" y="0"/>
                </a:lnTo>
                <a:lnTo>
                  <a:pt x="291" y="9"/>
                </a:lnTo>
                <a:lnTo>
                  <a:pt x="286" y="14"/>
                </a:lnTo>
                <a:lnTo>
                  <a:pt x="263" y="28"/>
                </a:lnTo>
                <a:lnTo>
                  <a:pt x="244" y="47"/>
                </a:lnTo>
                <a:lnTo>
                  <a:pt x="235" y="47"/>
                </a:lnTo>
                <a:lnTo>
                  <a:pt x="221" y="47"/>
                </a:lnTo>
                <a:lnTo>
                  <a:pt x="221" y="47"/>
                </a:lnTo>
                <a:lnTo>
                  <a:pt x="211" y="47"/>
                </a:lnTo>
                <a:lnTo>
                  <a:pt x="211" y="47"/>
                </a:lnTo>
                <a:lnTo>
                  <a:pt x="179" y="52"/>
                </a:lnTo>
                <a:lnTo>
                  <a:pt x="160" y="61"/>
                </a:lnTo>
                <a:lnTo>
                  <a:pt x="155" y="66"/>
                </a:lnTo>
                <a:lnTo>
                  <a:pt x="150" y="75"/>
                </a:lnTo>
                <a:lnTo>
                  <a:pt x="150" y="75"/>
                </a:lnTo>
                <a:lnTo>
                  <a:pt x="150" y="94"/>
                </a:lnTo>
                <a:lnTo>
                  <a:pt x="146" y="117"/>
                </a:lnTo>
                <a:lnTo>
                  <a:pt x="136" y="127"/>
                </a:lnTo>
                <a:lnTo>
                  <a:pt x="127" y="131"/>
                </a:lnTo>
                <a:lnTo>
                  <a:pt x="108" y="127"/>
                </a:lnTo>
                <a:lnTo>
                  <a:pt x="89" y="122"/>
                </a:lnTo>
                <a:lnTo>
                  <a:pt x="89" y="122"/>
                </a:lnTo>
                <a:lnTo>
                  <a:pt x="75" y="113"/>
                </a:lnTo>
                <a:lnTo>
                  <a:pt x="43" y="94"/>
                </a:lnTo>
                <a:lnTo>
                  <a:pt x="28" y="94"/>
                </a:lnTo>
                <a:lnTo>
                  <a:pt x="14" y="98"/>
                </a:lnTo>
                <a:lnTo>
                  <a:pt x="10" y="103"/>
                </a:lnTo>
                <a:lnTo>
                  <a:pt x="10" y="113"/>
                </a:lnTo>
                <a:lnTo>
                  <a:pt x="14" y="141"/>
                </a:lnTo>
                <a:lnTo>
                  <a:pt x="14" y="150"/>
                </a:lnTo>
                <a:lnTo>
                  <a:pt x="10" y="164"/>
                </a:lnTo>
                <a:lnTo>
                  <a:pt x="10" y="173"/>
                </a:lnTo>
                <a:lnTo>
                  <a:pt x="5" y="197"/>
                </a:lnTo>
                <a:lnTo>
                  <a:pt x="5" y="216"/>
                </a:lnTo>
                <a:lnTo>
                  <a:pt x="5" y="225"/>
                </a:lnTo>
                <a:lnTo>
                  <a:pt x="0" y="230"/>
                </a:lnTo>
                <a:lnTo>
                  <a:pt x="0" y="263"/>
                </a:lnTo>
                <a:lnTo>
                  <a:pt x="0" y="263"/>
                </a:lnTo>
                <a:lnTo>
                  <a:pt x="24" y="286"/>
                </a:lnTo>
                <a:lnTo>
                  <a:pt x="43" y="300"/>
                </a:lnTo>
                <a:lnTo>
                  <a:pt x="57" y="310"/>
                </a:lnTo>
                <a:lnTo>
                  <a:pt x="57" y="310"/>
                </a:lnTo>
                <a:lnTo>
                  <a:pt x="61" y="314"/>
                </a:lnTo>
                <a:lnTo>
                  <a:pt x="75" y="333"/>
                </a:lnTo>
                <a:lnTo>
                  <a:pt x="80" y="342"/>
                </a:lnTo>
                <a:lnTo>
                  <a:pt x="85" y="356"/>
                </a:lnTo>
                <a:lnTo>
                  <a:pt x="85" y="371"/>
                </a:lnTo>
                <a:lnTo>
                  <a:pt x="75" y="389"/>
                </a:lnTo>
                <a:lnTo>
                  <a:pt x="71" y="413"/>
                </a:lnTo>
                <a:lnTo>
                  <a:pt x="71" y="432"/>
                </a:lnTo>
                <a:lnTo>
                  <a:pt x="71" y="446"/>
                </a:lnTo>
                <a:lnTo>
                  <a:pt x="71" y="455"/>
                </a:lnTo>
                <a:lnTo>
                  <a:pt x="85" y="478"/>
                </a:lnTo>
                <a:lnTo>
                  <a:pt x="85" y="478"/>
                </a:lnTo>
                <a:lnTo>
                  <a:pt x="89" y="488"/>
                </a:lnTo>
                <a:lnTo>
                  <a:pt x="89" y="497"/>
                </a:lnTo>
                <a:lnTo>
                  <a:pt x="80" y="516"/>
                </a:lnTo>
                <a:lnTo>
                  <a:pt x="89" y="516"/>
                </a:lnTo>
                <a:lnTo>
                  <a:pt x="99" y="521"/>
                </a:lnTo>
                <a:lnTo>
                  <a:pt x="99" y="521"/>
                </a:lnTo>
                <a:lnTo>
                  <a:pt x="113" y="521"/>
                </a:lnTo>
                <a:lnTo>
                  <a:pt x="113" y="521"/>
                </a:lnTo>
                <a:lnTo>
                  <a:pt x="122" y="525"/>
                </a:lnTo>
                <a:lnTo>
                  <a:pt x="132" y="530"/>
                </a:lnTo>
                <a:lnTo>
                  <a:pt x="155" y="539"/>
                </a:lnTo>
                <a:lnTo>
                  <a:pt x="155" y="539"/>
                </a:lnTo>
                <a:lnTo>
                  <a:pt x="179" y="544"/>
                </a:lnTo>
                <a:lnTo>
                  <a:pt x="179" y="544"/>
                </a:lnTo>
                <a:lnTo>
                  <a:pt x="183" y="549"/>
                </a:lnTo>
                <a:lnTo>
                  <a:pt x="183" y="549"/>
                </a:lnTo>
                <a:lnTo>
                  <a:pt x="193" y="553"/>
                </a:lnTo>
                <a:lnTo>
                  <a:pt x="193" y="553"/>
                </a:lnTo>
                <a:lnTo>
                  <a:pt x="207" y="563"/>
                </a:lnTo>
                <a:lnTo>
                  <a:pt x="207" y="563"/>
                </a:lnTo>
                <a:lnTo>
                  <a:pt x="216" y="568"/>
                </a:lnTo>
                <a:lnTo>
                  <a:pt x="216" y="568"/>
                </a:lnTo>
                <a:lnTo>
                  <a:pt x="225" y="572"/>
                </a:lnTo>
                <a:lnTo>
                  <a:pt x="225" y="572"/>
                </a:lnTo>
                <a:lnTo>
                  <a:pt x="230" y="577"/>
                </a:lnTo>
                <a:lnTo>
                  <a:pt x="235" y="577"/>
                </a:lnTo>
                <a:lnTo>
                  <a:pt x="240" y="577"/>
                </a:lnTo>
                <a:lnTo>
                  <a:pt x="244" y="572"/>
                </a:lnTo>
                <a:lnTo>
                  <a:pt x="244" y="558"/>
                </a:lnTo>
                <a:lnTo>
                  <a:pt x="244" y="558"/>
                </a:lnTo>
                <a:lnTo>
                  <a:pt x="249" y="539"/>
                </a:lnTo>
                <a:lnTo>
                  <a:pt x="249" y="539"/>
                </a:lnTo>
                <a:lnTo>
                  <a:pt x="249" y="535"/>
                </a:lnTo>
                <a:lnTo>
                  <a:pt x="258" y="530"/>
                </a:lnTo>
                <a:lnTo>
                  <a:pt x="268" y="530"/>
                </a:lnTo>
                <a:lnTo>
                  <a:pt x="268" y="530"/>
                </a:lnTo>
                <a:lnTo>
                  <a:pt x="282" y="530"/>
                </a:lnTo>
                <a:lnTo>
                  <a:pt x="282" y="530"/>
                </a:lnTo>
                <a:lnTo>
                  <a:pt x="296" y="525"/>
                </a:lnTo>
                <a:lnTo>
                  <a:pt x="296" y="525"/>
                </a:lnTo>
                <a:lnTo>
                  <a:pt x="310" y="525"/>
                </a:lnTo>
                <a:lnTo>
                  <a:pt x="319" y="516"/>
                </a:lnTo>
                <a:lnTo>
                  <a:pt x="319" y="502"/>
                </a:lnTo>
                <a:lnTo>
                  <a:pt x="319" y="488"/>
                </a:lnTo>
                <a:lnTo>
                  <a:pt x="315" y="474"/>
                </a:lnTo>
                <a:lnTo>
                  <a:pt x="305" y="455"/>
                </a:lnTo>
                <a:lnTo>
                  <a:pt x="291" y="436"/>
                </a:lnTo>
                <a:lnTo>
                  <a:pt x="296" y="432"/>
                </a:lnTo>
                <a:lnTo>
                  <a:pt x="296" y="432"/>
                </a:lnTo>
                <a:lnTo>
                  <a:pt x="301" y="427"/>
                </a:lnTo>
                <a:lnTo>
                  <a:pt x="305" y="427"/>
                </a:lnTo>
                <a:lnTo>
                  <a:pt x="324" y="427"/>
                </a:lnTo>
                <a:lnTo>
                  <a:pt x="324" y="427"/>
                </a:lnTo>
                <a:lnTo>
                  <a:pt x="333" y="427"/>
                </a:lnTo>
                <a:lnTo>
                  <a:pt x="333" y="427"/>
                </a:lnTo>
                <a:lnTo>
                  <a:pt x="352" y="436"/>
                </a:lnTo>
                <a:lnTo>
                  <a:pt x="352" y="436"/>
                </a:lnTo>
                <a:lnTo>
                  <a:pt x="366" y="441"/>
                </a:lnTo>
                <a:lnTo>
                  <a:pt x="380" y="441"/>
                </a:lnTo>
                <a:lnTo>
                  <a:pt x="380" y="441"/>
                </a:lnTo>
                <a:lnTo>
                  <a:pt x="394" y="436"/>
                </a:lnTo>
                <a:lnTo>
                  <a:pt x="418" y="436"/>
                </a:lnTo>
                <a:lnTo>
                  <a:pt x="418" y="436"/>
                </a:lnTo>
                <a:lnTo>
                  <a:pt x="422" y="441"/>
                </a:lnTo>
                <a:lnTo>
                  <a:pt x="427" y="450"/>
                </a:lnTo>
                <a:lnTo>
                  <a:pt x="427" y="450"/>
                </a:lnTo>
                <a:lnTo>
                  <a:pt x="437" y="455"/>
                </a:lnTo>
                <a:lnTo>
                  <a:pt x="451" y="464"/>
                </a:lnTo>
                <a:lnTo>
                  <a:pt x="451" y="464"/>
                </a:lnTo>
                <a:lnTo>
                  <a:pt x="479" y="464"/>
                </a:lnTo>
                <a:lnTo>
                  <a:pt x="498" y="464"/>
                </a:lnTo>
                <a:lnTo>
                  <a:pt x="498" y="464"/>
                </a:lnTo>
                <a:lnTo>
                  <a:pt x="526" y="464"/>
                </a:lnTo>
                <a:lnTo>
                  <a:pt x="526" y="464"/>
                </a:lnTo>
                <a:lnTo>
                  <a:pt x="559" y="450"/>
                </a:lnTo>
                <a:lnTo>
                  <a:pt x="559" y="450"/>
                </a:lnTo>
                <a:lnTo>
                  <a:pt x="582" y="432"/>
                </a:lnTo>
                <a:lnTo>
                  <a:pt x="582" y="432"/>
                </a:lnTo>
                <a:lnTo>
                  <a:pt x="591" y="427"/>
                </a:lnTo>
                <a:lnTo>
                  <a:pt x="596" y="427"/>
                </a:lnTo>
                <a:lnTo>
                  <a:pt x="624" y="432"/>
                </a:lnTo>
                <a:lnTo>
                  <a:pt x="624" y="432"/>
                </a:lnTo>
                <a:lnTo>
                  <a:pt x="634" y="432"/>
                </a:lnTo>
                <a:lnTo>
                  <a:pt x="634" y="432"/>
                </a:lnTo>
                <a:lnTo>
                  <a:pt x="634" y="432"/>
                </a:lnTo>
                <a:lnTo>
                  <a:pt x="648" y="427"/>
                </a:lnTo>
                <a:lnTo>
                  <a:pt x="657" y="422"/>
                </a:lnTo>
                <a:lnTo>
                  <a:pt x="676" y="408"/>
                </a:lnTo>
                <a:lnTo>
                  <a:pt x="690" y="408"/>
                </a:lnTo>
                <a:lnTo>
                  <a:pt x="690" y="408"/>
                </a:lnTo>
                <a:lnTo>
                  <a:pt x="713" y="408"/>
                </a:lnTo>
                <a:lnTo>
                  <a:pt x="727" y="403"/>
                </a:lnTo>
                <a:lnTo>
                  <a:pt x="737" y="394"/>
                </a:lnTo>
                <a:lnTo>
                  <a:pt x="741" y="385"/>
                </a:lnTo>
                <a:lnTo>
                  <a:pt x="746" y="356"/>
                </a:lnTo>
                <a:lnTo>
                  <a:pt x="746" y="342"/>
                </a:lnTo>
                <a:lnTo>
                  <a:pt x="746" y="342"/>
                </a:lnTo>
                <a:lnTo>
                  <a:pt x="760" y="338"/>
                </a:lnTo>
                <a:lnTo>
                  <a:pt x="779" y="328"/>
                </a:lnTo>
                <a:lnTo>
                  <a:pt x="802" y="310"/>
                </a:lnTo>
                <a:lnTo>
                  <a:pt x="802" y="310"/>
                </a:lnTo>
                <a:lnTo>
                  <a:pt x="802" y="295"/>
                </a:lnTo>
                <a:lnTo>
                  <a:pt x="802" y="295"/>
                </a:lnTo>
                <a:lnTo>
                  <a:pt x="802" y="281"/>
                </a:lnTo>
                <a:lnTo>
                  <a:pt x="812" y="272"/>
                </a:lnTo>
                <a:lnTo>
                  <a:pt x="826" y="258"/>
                </a:lnTo>
                <a:lnTo>
                  <a:pt x="835" y="239"/>
                </a:lnTo>
                <a:lnTo>
                  <a:pt x="835" y="211"/>
                </a:lnTo>
                <a:lnTo>
                  <a:pt x="835" y="206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8110538" y="4434681"/>
            <a:ext cx="2070100" cy="1914525"/>
          </a:xfrm>
          <a:custGeom>
            <a:avLst/>
            <a:gdLst>
              <a:gd name="T0" fmla="*/ 1220 w 1304"/>
              <a:gd name="T1" fmla="*/ 122 h 1206"/>
              <a:gd name="T2" fmla="*/ 1239 w 1304"/>
              <a:gd name="T3" fmla="*/ 42 h 1206"/>
              <a:gd name="T4" fmla="*/ 1211 w 1304"/>
              <a:gd name="T5" fmla="*/ 5 h 1206"/>
              <a:gd name="T6" fmla="*/ 1168 w 1304"/>
              <a:gd name="T7" fmla="*/ 23 h 1206"/>
              <a:gd name="T8" fmla="*/ 1098 w 1304"/>
              <a:gd name="T9" fmla="*/ 61 h 1206"/>
              <a:gd name="T10" fmla="*/ 1046 w 1304"/>
              <a:gd name="T11" fmla="*/ 33 h 1206"/>
              <a:gd name="T12" fmla="*/ 906 w 1304"/>
              <a:gd name="T13" fmla="*/ 89 h 1206"/>
              <a:gd name="T14" fmla="*/ 868 w 1304"/>
              <a:gd name="T15" fmla="*/ 103 h 1206"/>
              <a:gd name="T16" fmla="*/ 807 w 1304"/>
              <a:gd name="T17" fmla="*/ 94 h 1206"/>
              <a:gd name="T18" fmla="*/ 751 w 1304"/>
              <a:gd name="T19" fmla="*/ 117 h 1206"/>
              <a:gd name="T20" fmla="*/ 718 w 1304"/>
              <a:gd name="T21" fmla="*/ 122 h 1206"/>
              <a:gd name="T22" fmla="*/ 699 w 1304"/>
              <a:gd name="T23" fmla="*/ 126 h 1206"/>
              <a:gd name="T24" fmla="*/ 657 w 1304"/>
              <a:gd name="T25" fmla="*/ 145 h 1206"/>
              <a:gd name="T26" fmla="*/ 559 w 1304"/>
              <a:gd name="T27" fmla="*/ 117 h 1206"/>
              <a:gd name="T28" fmla="*/ 493 w 1304"/>
              <a:gd name="T29" fmla="*/ 155 h 1206"/>
              <a:gd name="T30" fmla="*/ 455 w 1304"/>
              <a:gd name="T31" fmla="*/ 126 h 1206"/>
              <a:gd name="T32" fmla="*/ 324 w 1304"/>
              <a:gd name="T33" fmla="*/ 150 h 1206"/>
              <a:gd name="T34" fmla="*/ 197 w 1304"/>
              <a:gd name="T35" fmla="*/ 324 h 1206"/>
              <a:gd name="T36" fmla="*/ 150 w 1304"/>
              <a:gd name="T37" fmla="*/ 389 h 1206"/>
              <a:gd name="T38" fmla="*/ 136 w 1304"/>
              <a:gd name="T39" fmla="*/ 427 h 1206"/>
              <a:gd name="T40" fmla="*/ 160 w 1304"/>
              <a:gd name="T41" fmla="*/ 530 h 1206"/>
              <a:gd name="T42" fmla="*/ 85 w 1304"/>
              <a:gd name="T43" fmla="*/ 539 h 1206"/>
              <a:gd name="T44" fmla="*/ 5 w 1304"/>
              <a:gd name="T45" fmla="*/ 666 h 1206"/>
              <a:gd name="T46" fmla="*/ 85 w 1304"/>
              <a:gd name="T47" fmla="*/ 783 h 1206"/>
              <a:gd name="T48" fmla="*/ 221 w 1304"/>
              <a:gd name="T49" fmla="*/ 760 h 1206"/>
              <a:gd name="T50" fmla="*/ 338 w 1304"/>
              <a:gd name="T51" fmla="*/ 774 h 1206"/>
              <a:gd name="T52" fmla="*/ 423 w 1304"/>
              <a:gd name="T53" fmla="*/ 821 h 1206"/>
              <a:gd name="T54" fmla="*/ 451 w 1304"/>
              <a:gd name="T55" fmla="*/ 886 h 1206"/>
              <a:gd name="T56" fmla="*/ 451 w 1304"/>
              <a:gd name="T57" fmla="*/ 980 h 1206"/>
              <a:gd name="T58" fmla="*/ 521 w 1304"/>
              <a:gd name="T59" fmla="*/ 966 h 1206"/>
              <a:gd name="T60" fmla="*/ 596 w 1304"/>
              <a:gd name="T61" fmla="*/ 985 h 1206"/>
              <a:gd name="T62" fmla="*/ 610 w 1304"/>
              <a:gd name="T63" fmla="*/ 1032 h 1206"/>
              <a:gd name="T64" fmla="*/ 606 w 1304"/>
              <a:gd name="T65" fmla="*/ 1055 h 1206"/>
              <a:gd name="T66" fmla="*/ 648 w 1304"/>
              <a:gd name="T67" fmla="*/ 1102 h 1206"/>
              <a:gd name="T68" fmla="*/ 662 w 1304"/>
              <a:gd name="T69" fmla="*/ 1159 h 1206"/>
              <a:gd name="T70" fmla="*/ 713 w 1304"/>
              <a:gd name="T71" fmla="*/ 1168 h 1206"/>
              <a:gd name="T72" fmla="*/ 765 w 1304"/>
              <a:gd name="T73" fmla="*/ 1206 h 1206"/>
              <a:gd name="T74" fmla="*/ 803 w 1304"/>
              <a:gd name="T75" fmla="*/ 1154 h 1206"/>
              <a:gd name="T76" fmla="*/ 803 w 1304"/>
              <a:gd name="T77" fmla="*/ 1107 h 1206"/>
              <a:gd name="T78" fmla="*/ 798 w 1304"/>
              <a:gd name="T79" fmla="*/ 1074 h 1206"/>
              <a:gd name="T80" fmla="*/ 835 w 1304"/>
              <a:gd name="T81" fmla="*/ 1041 h 1206"/>
              <a:gd name="T82" fmla="*/ 854 w 1304"/>
              <a:gd name="T83" fmla="*/ 1008 h 1206"/>
              <a:gd name="T84" fmla="*/ 835 w 1304"/>
              <a:gd name="T85" fmla="*/ 962 h 1206"/>
              <a:gd name="T86" fmla="*/ 849 w 1304"/>
              <a:gd name="T87" fmla="*/ 915 h 1206"/>
              <a:gd name="T88" fmla="*/ 868 w 1304"/>
              <a:gd name="T89" fmla="*/ 910 h 1206"/>
              <a:gd name="T90" fmla="*/ 901 w 1304"/>
              <a:gd name="T91" fmla="*/ 910 h 1206"/>
              <a:gd name="T92" fmla="*/ 934 w 1304"/>
              <a:gd name="T93" fmla="*/ 849 h 1206"/>
              <a:gd name="T94" fmla="*/ 990 w 1304"/>
              <a:gd name="T95" fmla="*/ 788 h 1206"/>
              <a:gd name="T96" fmla="*/ 1000 w 1304"/>
              <a:gd name="T97" fmla="*/ 718 h 1206"/>
              <a:gd name="T98" fmla="*/ 1009 w 1304"/>
              <a:gd name="T99" fmla="*/ 610 h 1206"/>
              <a:gd name="T100" fmla="*/ 1009 w 1304"/>
              <a:gd name="T101" fmla="*/ 530 h 1206"/>
              <a:gd name="T102" fmla="*/ 1070 w 1304"/>
              <a:gd name="T103" fmla="*/ 460 h 1206"/>
              <a:gd name="T104" fmla="*/ 1122 w 1304"/>
              <a:gd name="T105" fmla="*/ 394 h 1206"/>
              <a:gd name="T106" fmla="*/ 1178 w 1304"/>
              <a:gd name="T107" fmla="*/ 333 h 1206"/>
              <a:gd name="T108" fmla="*/ 1201 w 1304"/>
              <a:gd name="T109" fmla="*/ 305 h 1206"/>
              <a:gd name="T110" fmla="*/ 1267 w 1304"/>
              <a:gd name="T111" fmla="*/ 309 h 1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04" h="1206">
                <a:moveTo>
                  <a:pt x="1295" y="192"/>
                </a:moveTo>
                <a:lnTo>
                  <a:pt x="1276" y="173"/>
                </a:lnTo>
                <a:lnTo>
                  <a:pt x="1258" y="159"/>
                </a:lnTo>
                <a:lnTo>
                  <a:pt x="1243" y="150"/>
                </a:lnTo>
                <a:lnTo>
                  <a:pt x="1229" y="141"/>
                </a:lnTo>
                <a:lnTo>
                  <a:pt x="1215" y="131"/>
                </a:lnTo>
                <a:lnTo>
                  <a:pt x="1220" y="122"/>
                </a:lnTo>
                <a:lnTo>
                  <a:pt x="1220" y="122"/>
                </a:lnTo>
                <a:lnTo>
                  <a:pt x="1229" y="108"/>
                </a:lnTo>
                <a:lnTo>
                  <a:pt x="1248" y="94"/>
                </a:lnTo>
                <a:lnTo>
                  <a:pt x="1248" y="80"/>
                </a:lnTo>
                <a:lnTo>
                  <a:pt x="1248" y="66"/>
                </a:lnTo>
                <a:lnTo>
                  <a:pt x="1243" y="56"/>
                </a:lnTo>
                <a:lnTo>
                  <a:pt x="1243" y="56"/>
                </a:lnTo>
                <a:lnTo>
                  <a:pt x="1239" y="42"/>
                </a:lnTo>
                <a:lnTo>
                  <a:pt x="1239" y="42"/>
                </a:lnTo>
                <a:lnTo>
                  <a:pt x="1239" y="33"/>
                </a:lnTo>
                <a:lnTo>
                  <a:pt x="1239" y="33"/>
                </a:lnTo>
                <a:lnTo>
                  <a:pt x="1239" y="19"/>
                </a:lnTo>
                <a:lnTo>
                  <a:pt x="1239" y="9"/>
                </a:lnTo>
                <a:lnTo>
                  <a:pt x="1234" y="5"/>
                </a:lnTo>
                <a:lnTo>
                  <a:pt x="1225" y="0"/>
                </a:lnTo>
                <a:lnTo>
                  <a:pt x="1215" y="5"/>
                </a:lnTo>
                <a:lnTo>
                  <a:pt x="1211" y="5"/>
                </a:lnTo>
                <a:lnTo>
                  <a:pt x="1206" y="9"/>
                </a:lnTo>
                <a:lnTo>
                  <a:pt x="1197" y="14"/>
                </a:lnTo>
                <a:lnTo>
                  <a:pt x="1192" y="14"/>
                </a:lnTo>
                <a:lnTo>
                  <a:pt x="1178" y="19"/>
                </a:lnTo>
                <a:lnTo>
                  <a:pt x="1178" y="19"/>
                </a:lnTo>
                <a:lnTo>
                  <a:pt x="1173" y="19"/>
                </a:lnTo>
                <a:lnTo>
                  <a:pt x="1168" y="19"/>
                </a:lnTo>
                <a:lnTo>
                  <a:pt x="1168" y="23"/>
                </a:lnTo>
                <a:lnTo>
                  <a:pt x="1168" y="23"/>
                </a:lnTo>
                <a:lnTo>
                  <a:pt x="1159" y="42"/>
                </a:lnTo>
                <a:lnTo>
                  <a:pt x="1150" y="61"/>
                </a:lnTo>
                <a:lnTo>
                  <a:pt x="1150" y="61"/>
                </a:lnTo>
                <a:lnTo>
                  <a:pt x="1136" y="61"/>
                </a:lnTo>
                <a:lnTo>
                  <a:pt x="1117" y="66"/>
                </a:lnTo>
                <a:lnTo>
                  <a:pt x="1117" y="66"/>
                </a:lnTo>
                <a:lnTo>
                  <a:pt x="1098" y="61"/>
                </a:lnTo>
                <a:lnTo>
                  <a:pt x="1098" y="61"/>
                </a:lnTo>
                <a:lnTo>
                  <a:pt x="1084" y="51"/>
                </a:lnTo>
                <a:lnTo>
                  <a:pt x="1084" y="51"/>
                </a:lnTo>
                <a:lnTo>
                  <a:pt x="1079" y="47"/>
                </a:lnTo>
                <a:lnTo>
                  <a:pt x="1070" y="42"/>
                </a:lnTo>
                <a:lnTo>
                  <a:pt x="1070" y="42"/>
                </a:lnTo>
                <a:lnTo>
                  <a:pt x="1061" y="33"/>
                </a:lnTo>
                <a:lnTo>
                  <a:pt x="1046" y="33"/>
                </a:lnTo>
                <a:lnTo>
                  <a:pt x="1014" y="37"/>
                </a:lnTo>
                <a:lnTo>
                  <a:pt x="971" y="75"/>
                </a:lnTo>
                <a:lnTo>
                  <a:pt x="948" y="80"/>
                </a:lnTo>
                <a:lnTo>
                  <a:pt x="939" y="80"/>
                </a:lnTo>
                <a:lnTo>
                  <a:pt x="929" y="80"/>
                </a:lnTo>
                <a:lnTo>
                  <a:pt x="920" y="84"/>
                </a:lnTo>
                <a:lnTo>
                  <a:pt x="906" y="89"/>
                </a:lnTo>
                <a:lnTo>
                  <a:pt x="906" y="89"/>
                </a:lnTo>
                <a:lnTo>
                  <a:pt x="906" y="94"/>
                </a:lnTo>
                <a:lnTo>
                  <a:pt x="896" y="94"/>
                </a:lnTo>
                <a:lnTo>
                  <a:pt x="896" y="94"/>
                </a:lnTo>
                <a:lnTo>
                  <a:pt x="882" y="94"/>
                </a:lnTo>
                <a:lnTo>
                  <a:pt x="882" y="94"/>
                </a:lnTo>
                <a:lnTo>
                  <a:pt x="878" y="94"/>
                </a:lnTo>
                <a:lnTo>
                  <a:pt x="878" y="94"/>
                </a:lnTo>
                <a:lnTo>
                  <a:pt x="868" y="103"/>
                </a:lnTo>
                <a:lnTo>
                  <a:pt x="854" y="108"/>
                </a:lnTo>
                <a:lnTo>
                  <a:pt x="854" y="108"/>
                </a:lnTo>
                <a:lnTo>
                  <a:pt x="835" y="103"/>
                </a:lnTo>
                <a:lnTo>
                  <a:pt x="826" y="98"/>
                </a:lnTo>
                <a:lnTo>
                  <a:pt x="826" y="98"/>
                </a:lnTo>
                <a:lnTo>
                  <a:pt x="817" y="94"/>
                </a:lnTo>
                <a:lnTo>
                  <a:pt x="817" y="94"/>
                </a:lnTo>
                <a:lnTo>
                  <a:pt x="807" y="94"/>
                </a:lnTo>
                <a:lnTo>
                  <a:pt x="807" y="94"/>
                </a:lnTo>
                <a:lnTo>
                  <a:pt x="793" y="94"/>
                </a:lnTo>
                <a:lnTo>
                  <a:pt x="793" y="94"/>
                </a:lnTo>
                <a:lnTo>
                  <a:pt x="779" y="94"/>
                </a:lnTo>
                <a:lnTo>
                  <a:pt x="770" y="98"/>
                </a:lnTo>
                <a:lnTo>
                  <a:pt x="760" y="108"/>
                </a:lnTo>
                <a:lnTo>
                  <a:pt x="751" y="117"/>
                </a:lnTo>
                <a:lnTo>
                  <a:pt x="751" y="117"/>
                </a:lnTo>
                <a:lnTo>
                  <a:pt x="751" y="117"/>
                </a:lnTo>
                <a:lnTo>
                  <a:pt x="742" y="122"/>
                </a:lnTo>
                <a:lnTo>
                  <a:pt x="742" y="122"/>
                </a:lnTo>
                <a:lnTo>
                  <a:pt x="727" y="122"/>
                </a:lnTo>
                <a:lnTo>
                  <a:pt x="727" y="122"/>
                </a:lnTo>
                <a:lnTo>
                  <a:pt x="718" y="122"/>
                </a:lnTo>
                <a:lnTo>
                  <a:pt x="718" y="122"/>
                </a:lnTo>
                <a:lnTo>
                  <a:pt x="718" y="122"/>
                </a:lnTo>
                <a:lnTo>
                  <a:pt x="718" y="122"/>
                </a:lnTo>
                <a:lnTo>
                  <a:pt x="713" y="122"/>
                </a:lnTo>
                <a:lnTo>
                  <a:pt x="713" y="122"/>
                </a:lnTo>
                <a:lnTo>
                  <a:pt x="713" y="122"/>
                </a:lnTo>
                <a:lnTo>
                  <a:pt x="713" y="122"/>
                </a:lnTo>
                <a:lnTo>
                  <a:pt x="704" y="122"/>
                </a:lnTo>
                <a:lnTo>
                  <a:pt x="699" y="126"/>
                </a:lnTo>
                <a:lnTo>
                  <a:pt x="699" y="126"/>
                </a:lnTo>
                <a:lnTo>
                  <a:pt x="699" y="131"/>
                </a:lnTo>
                <a:lnTo>
                  <a:pt x="695" y="136"/>
                </a:lnTo>
                <a:lnTo>
                  <a:pt x="695" y="136"/>
                </a:lnTo>
                <a:lnTo>
                  <a:pt x="671" y="141"/>
                </a:lnTo>
                <a:lnTo>
                  <a:pt x="671" y="141"/>
                </a:lnTo>
                <a:lnTo>
                  <a:pt x="666" y="141"/>
                </a:lnTo>
                <a:lnTo>
                  <a:pt x="657" y="145"/>
                </a:lnTo>
                <a:lnTo>
                  <a:pt x="657" y="145"/>
                </a:lnTo>
                <a:lnTo>
                  <a:pt x="629" y="145"/>
                </a:lnTo>
                <a:lnTo>
                  <a:pt x="629" y="145"/>
                </a:lnTo>
                <a:lnTo>
                  <a:pt x="620" y="145"/>
                </a:lnTo>
                <a:lnTo>
                  <a:pt x="606" y="136"/>
                </a:lnTo>
                <a:lnTo>
                  <a:pt x="606" y="136"/>
                </a:lnTo>
                <a:lnTo>
                  <a:pt x="582" y="126"/>
                </a:lnTo>
                <a:lnTo>
                  <a:pt x="559" y="117"/>
                </a:lnTo>
                <a:lnTo>
                  <a:pt x="559" y="117"/>
                </a:lnTo>
                <a:lnTo>
                  <a:pt x="545" y="126"/>
                </a:lnTo>
                <a:lnTo>
                  <a:pt x="530" y="136"/>
                </a:lnTo>
                <a:lnTo>
                  <a:pt x="526" y="145"/>
                </a:lnTo>
                <a:lnTo>
                  <a:pt x="516" y="155"/>
                </a:lnTo>
                <a:lnTo>
                  <a:pt x="502" y="159"/>
                </a:lnTo>
                <a:lnTo>
                  <a:pt x="502" y="159"/>
                </a:lnTo>
                <a:lnTo>
                  <a:pt x="498" y="159"/>
                </a:lnTo>
                <a:lnTo>
                  <a:pt x="493" y="155"/>
                </a:lnTo>
                <a:lnTo>
                  <a:pt x="493" y="155"/>
                </a:lnTo>
                <a:lnTo>
                  <a:pt x="479" y="145"/>
                </a:lnTo>
                <a:lnTo>
                  <a:pt x="479" y="145"/>
                </a:lnTo>
                <a:lnTo>
                  <a:pt x="474" y="141"/>
                </a:lnTo>
                <a:lnTo>
                  <a:pt x="469" y="136"/>
                </a:lnTo>
                <a:lnTo>
                  <a:pt x="469" y="136"/>
                </a:lnTo>
                <a:lnTo>
                  <a:pt x="455" y="126"/>
                </a:lnTo>
                <a:lnTo>
                  <a:pt x="455" y="126"/>
                </a:lnTo>
                <a:lnTo>
                  <a:pt x="446" y="122"/>
                </a:lnTo>
                <a:lnTo>
                  <a:pt x="432" y="117"/>
                </a:lnTo>
                <a:lnTo>
                  <a:pt x="432" y="117"/>
                </a:lnTo>
                <a:lnTo>
                  <a:pt x="404" y="117"/>
                </a:lnTo>
                <a:lnTo>
                  <a:pt x="380" y="117"/>
                </a:lnTo>
                <a:lnTo>
                  <a:pt x="380" y="117"/>
                </a:lnTo>
                <a:lnTo>
                  <a:pt x="348" y="136"/>
                </a:lnTo>
                <a:lnTo>
                  <a:pt x="324" y="150"/>
                </a:lnTo>
                <a:lnTo>
                  <a:pt x="310" y="169"/>
                </a:lnTo>
                <a:lnTo>
                  <a:pt x="226" y="253"/>
                </a:lnTo>
                <a:lnTo>
                  <a:pt x="226" y="253"/>
                </a:lnTo>
                <a:lnTo>
                  <a:pt x="226" y="263"/>
                </a:lnTo>
                <a:lnTo>
                  <a:pt x="221" y="286"/>
                </a:lnTo>
                <a:lnTo>
                  <a:pt x="216" y="295"/>
                </a:lnTo>
                <a:lnTo>
                  <a:pt x="207" y="309"/>
                </a:lnTo>
                <a:lnTo>
                  <a:pt x="197" y="324"/>
                </a:lnTo>
                <a:lnTo>
                  <a:pt x="179" y="333"/>
                </a:lnTo>
                <a:lnTo>
                  <a:pt x="179" y="333"/>
                </a:lnTo>
                <a:lnTo>
                  <a:pt x="183" y="342"/>
                </a:lnTo>
                <a:lnTo>
                  <a:pt x="188" y="352"/>
                </a:lnTo>
                <a:lnTo>
                  <a:pt x="188" y="366"/>
                </a:lnTo>
                <a:lnTo>
                  <a:pt x="179" y="375"/>
                </a:lnTo>
                <a:lnTo>
                  <a:pt x="169" y="385"/>
                </a:lnTo>
                <a:lnTo>
                  <a:pt x="150" y="389"/>
                </a:lnTo>
                <a:lnTo>
                  <a:pt x="118" y="385"/>
                </a:lnTo>
                <a:lnTo>
                  <a:pt x="104" y="380"/>
                </a:lnTo>
                <a:lnTo>
                  <a:pt x="99" y="385"/>
                </a:lnTo>
                <a:lnTo>
                  <a:pt x="99" y="385"/>
                </a:lnTo>
                <a:lnTo>
                  <a:pt x="108" y="399"/>
                </a:lnTo>
                <a:lnTo>
                  <a:pt x="118" y="413"/>
                </a:lnTo>
                <a:lnTo>
                  <a:pt x="136" y="427"/>
                </a:lnTo>
                <a:lnTo>
                  <a:pt x="136" y="427"/>
                </a:lnTo>
                <a:lnTo>
                  <a:pt x="150" y="441"/>
                </a:lnTo>
                <a:lnTo>
                  <a:pt x="165" y="460"/>
                </a:lnTo>
                <a:lnTo>
                  <a:pt x="179" y="478"/>
                </a:lnTo>
                <a:lnTo>
                  <a:pt x="183" y="497"/>
                </a:lnTo>
                <a:lnTo>
                  <a:pt x="183" y="506"/>
                </a:lnTo>
                <a:lnTo>
                  <a:pt x="179" y="516"/>
                </a:lnTo>
                <a:lnTo>
                  <a:pt x="169" y="525"/>
                </a:lnTo>
                <a:lnTo>
                  <a:pt x="160" y="530"/>
                </a:lnTo>
                <a:lnTo>
                  <a:pt x="146" y="535"/>
                </a:lnTo>
                <a:lnTo>
                  <a:pt x="122" y="535"/>
                </a:lnTo>
                <a:lnTo>
                  <a:pt x="113" y="535"/>
                </a:lnTo>
                <a:lnTo>
                  <a:pt x="113" y="535"/>
                </a:lnTo>
                <a:lnTo>
                  <a:pt x="104" y="535"/>
                </a:lnTo>
                <a:lnTo>
                  <a:pt x="104" y="535"/>
                </a:lnTo>
                <a:lnTo>
                  <a:pt x="94" y="535"/>
                </a:lnTo>
                <a:lnTo>
                  <a:pt x="85" y="539"/>
                </a:lnTo>
                <a:lnTo>
                  <a:pt x="75" y="549"/>
                </a:lnTo>
                <a:lnTo>
                  <a:pt x="75" y="549"/>
                </a:lnTo>
                <a:lnTo>
                  <a:pt x="57" y="591"/>
                </a:lnTo>
                <a:lnTo>
                  <a:pt x="38" y="614"/>
                </a:lnTo>
                <a:lnTo>
                  <a:pt x="19" y="628"/>
                </a:lnTo>
                <a:lnTo>
                  <a:pt x="0" y="652"/>
                </a:lnTo>
                <a:lnTo>
                  <a:pt x="0" y="657"/>
                </a:lnTo>
                <a:lnTo>
                  <a:pt x="5" y="666"/>
                </a:lnTo>
                <a:lnTo>
                  <a:pt x="5" y="680"/>
                </a:lnTo>
                <a:lnTo>
                  <a:pt x="10" y="708"/>
                </a:lnTo>
                <a:lnTo>
                  <a:pt x="19" y="732"/>
                </a:lnTo>
                <a:lnTo>
                  <a:pt x="29" y="746"/>
                </a:lnTo>
                <a:lnTo>
                  <a:pt x="38" y="755"/>
                </a:lnTo>
                <a:lnTo>
                  <a:pt x="57" y="769"/>
                </a:lnTo>
                <a:lnTo>
                  <a:pt x="66" y="779"/>
                </a:lnTo>
                <a:lnTo>
                  <a:pt x="85" y="783"/>
                </a:lnTo>
                <a:lnTo>
                  <a:pt x="108" y="793"/>
                </a:lnTo>
                <a:lnTo>
                  <a:pt x="136" y="807"/>
                </a:lnTo>
                <a:lnTo>
                  <a:pt x="155" y="807"/>
                </a:lnTo>
                <a:lnTo>
                  <a:pt x="169" y="807"/>
                </a:lnTo>
                <a:lnTo>
                  <a:pt x="183" y="802"/>
                </a:lnTo>
                <a:lnTo>
                  <a:pt x="193" y="793"/>
                </a:lnTo>
                <a:lnTo>
                  <a:pt x="211" y="779"/>
                </a:lnTo>
                <a:lnTo>
                  <a:pt x="221" y="760"/>
                </a:lnTo>
                <a:lnTo>
                  <a:pt x="240" y="750"/>
                </a:lnTo>
                <a:lnTo>
                  <a:pt x="254" y="750"/>
                </a:lnTo>
                <a:lnTo>
                  <a:pt x="272" y="750"/>
                </a:lnTo>
                <a:lnTo>
                  <a:pt x="277" y="750"/>
                </a:lnTo>
                <a:lnTo>
                  <a:pt x="287" y="755"/>
                </a:lnTo>
                <a:lnTo>
                  <a:pt x="305" y="760"/>
                </a:lnTo>
                <a:lnTo>
                  <a:pt x="329" y="769"/>
                </a:lnTo>
                <a:lnTo>
                  <a:pt x="338" y="774"/>
                </a:lnTo>
                <a:lnTo>
                  <a:pt x="352" y="779"/>
                </a:lnTo>
                <a:lnTo>
                  <a:pt x="376" y="779"/>
                </a:lnTo>
                <a:lnTo>
                  <a:pt x="385" y="779"/>
                </a:lnTo>
                <a:lnTo>
                  <a:pt x="394" y="779"/>
                </a:lnTo>
                <a:lnTo>
                  <a:pt x="404" y="788"/>
                </a:lnTo>
                <a:lnTo>
                  <a:pt x="408" y="797"/>
                </a:lnTo>
                <a:lnTo>
                  <a:pt x="418" y="816"/>
                </a:lnTo>
                <a:lnTo>
                  <a:pt x="423" y="821"/>
                </a:lnTo>
                <a:lnTo>
                  <a:pt x="432" y="830"/>
                </a:lnTo>
                <a:lnTo>
                  <a:pt x="446" y="835"/>
                </a:lnTo>
                <a:lnTo>
                  <a:pt x="451" y="844"/>
                </a:lnTo>
                <a:lnTo>
                  <a:pt x="451" y="844"/>
                </a:lnTo>
                <a:lnTo>
                  <a:pt x="451" y="858"/>
                </a:lnTo>
                <a:lnTo>
                  <a:pt x="451" y="858"/>
                </a:lnTo>
                <a:lnTo>
                  <a:pt x="451" y="872"/>
                </a:lnTo>
                <a:lnTo>
                  <a:pt x="451" y="886"/>
                </a:lnTo>
                <a:lnTo>
                  <a:pt x="446" y="901"/>
                </a:lnTo>
                <a:lnTo>
                  <a:pt x="441" y="905"/>
                </a:lnTo>
                <a:lnTo>
                  <a:pt x="441" y="919"/>
                </a:lnTo>
                <a:lnTo>
                  <a:pt x="446" y="938"/>
                </a:lnTo>
                <a:lnTo>
                  <a:pt x="451" y="952"/>
                </a:lnTo>
                <a:lnTo>
                  <a:pt x="451" y="962"/>
                </a:lnTo>
                <a:lnTo>
                  <a:pt x="451" y="971"/>
                </a:lnTo>
                <a:lnTo>
                  <a:pt x="451" y="980"/>
                </a:lnTo>
                <a:lnTo>
                  <a:pt x="451" y="999"/>
                </a:lnTo>
                <a:lnTo>
                  <a:pt x="460" y="1008"/>
                </a:lnTo>
                <a:lnTo>
                  <a:pt x="474" y="1008"/>
                </a:lnTo>
                <a:lnTo>
                  <a:pt x="484" y="994"/>
                </a:lnTo>
                <a:lnTo>
                  <a:pt x="488" y="990"/>
                </a:lnTo>
                <a:lnTo>
                  <a:pt x="502" y="976"/>
                </a:lnTo>
                <a:lnTo>
                  <a:pt x="512" y="966"/>
                </a:lnTo>
                <a:lnTo>
                  <a:pt x="521" y="966"/>
                </a:lnTo>
                <a:lnTo>
                  <a:pt x="530" y="971"/>
                </a:lnTo>
                <a:lnTo>
                  <a:pt x="530" y="980"/>
                </a:lnTo>
                <a:lnTo>
                  <a:pt x="545" y="985"/>
                </a:lnTo>
                <a:lnTo>
                  <a:pt x="559" y="976"/>
                </a:lnTo>
                <a:lnTo>
                  <a:pt x="568" y="971"/>
                </a:lnTo>
                <a:lnTo>
                  <a:pt x="577" y="971"/>
                </a:lnTo>
                <a:lnTo>
                  <a:pt x="582" y="980"/>
                </a:lnTo>
                <a:lnTo>
                  <a:pt x="596" y="985"/>
                </a:lnTo>
                <a:lnTo>
                  <a:pt x="606" y="990"/>
                </a:lnTo>
                <a:lnTo>
                  <a:pt x="610" y="994"/>
                </a:lnTo>
                <a:lnTo>
                  <a:pt x="620" y="999"/>
                </a:lnTo>
                <a:lnTo>
                  <a:pt x="620" y="1013"/>
                </a:lnTo>
                <a:lnTo>
                  <a:pt x="620" y="1018"/>
                </a:lnTo>
                <a:lnTo>
                  <a:pt x="620" y="1023"/>
                </a:lnTo>
                <a:lnTo>
                  <a:pt x="615" y="1027"/>
                </a:lnTo>
                <a:lnTo>
                  <a:pt x="610" y="1032"/>
                </a:lnTo>
                <a:lnTo>
                  <a:pt x="610" y="1032"/>
                </a:lnTo>
                <a:lnTo>
                  <a:pt x="610" y="1037"/>
                </a:lnTo>
                <a:lnTo>
                  <a:pt x="610" y="1037"/>
                </a:lnTo>
                <a:lnTo>
                  <a:pt x="606" y="1046"/>
                </a:lnTo>
                <a:lnTo>
                  <a:pt x="606" y="1046"/>
                </a:lnTo>
                <a:lnTo>
                  <a:pt x="606" y="1051"/>
                </a:lnTo>
                <a:lnTo>
                  <a:pt x="606" y="1051"/>
                </a:lnTo>
                <a:lnTo>
                  <a:pt x="606" y="1055"/>
                </a:lnTo>
                <a:lnTo>
                  <a:pt x="610" y="1065"/>
                </a:lnTo>
                <a:lnTo>
                  <a:pt x="615" y="1069"/>
                </a:lnTo>
                <a:lnTo>
                  <a:pt x="624" y="1079"/>
                </a:lnTo>
                <a:lnTo>
                  <a:pt x="629" y="1084"/>
                </a:lnTo>
                <a:lnTo>
                  <a:pt x="638" y="1098"/>
                </a:lnTo>
                <a:lnTo>
                  <a:pt x="638" y="1098"/>
                </a:lnTo>
                <a:lnTo>
                  <a:pt x="648" y="1102"/>
                </a:lnTo>
                <a:lnTo>
                  <a:pt x="648" y="1102"/>
                </a:lnTo>
                <a:lnTo>
                  <a:pt x="657" y="1102"/>
                </a:lnTo>
                <a:lnTo>
                  <a:pt x="657" y="1112"/>
                </a:lnTo>
                <a:lnTo>
                  <a:pt x="662" y="1121"/>
                </a:lnTo>
                <a:lnTo>
                  <a:pt x="662" y="1130"/>
                </a:lnTo>
                <a:lnTo>
                  <a:pt x="662" y="1140"/>
                </a:lnTo>
                <a:lnTo>
                  <a:pt x="662" y="1145"/>
                </a:lnTo>
                <a:lnTo>
                  <a:pt x="662" y="1154"/>
                </a:lnTo>
                <a:lnTo>
                  <a:pt x="662" y="1159"/>
                </a:lnTo>
                <a:lnTo>
                  <a:pt x="666" y="1168"/>
                </a:lnTo>
                <a:lnTo>
                  <a:pt x="676" y="1168"/>
                </a:lnTo>
                <a:lnTo>
                  <a:pt x="690" y="1168"/>
                </a:lnTo>
                <a:lnTo>
                  <a:pt x="690" y="1163"/>
                </a:lnTo>
                <a:lnTo>
                  <a:pt x="699" y="1159"/>
                </a:lnTo>
                <a:lnTo>
                  <a:pt x="704" y="1159"/>
                </a:lnTo>
                <a:lnTo>
                  <a:pt x="713" y="1159"/>
                </a:lnTo>
                <a:lnTo>
                  <a:pt x="713" y="1168"/>
                </a:lnTo>
                <a:lnTo>
                  <a:pt x="718" y="1182"/>
                </a:lnTo>
                <a:lnTo>
                  <a:pt x="718" y="1187"/>
                </a:lnTo>
                <a:lnTo>
                  <a:pt x="718" y="1191"/>
                </a:lnTo>
                <a:lnTo>
                  <a:pt x="723" y="1201"/>
                </a:lnTo>
                <a:lnTo>
                  <a:pt x="723" y="1201"/>
                </a:lnTo>
                <a:lnTo>
                  <a:pt x="732" y="1206"/>
                </a:lnTo>
                <a:lnTo>
                  <a:pt x="746" y="1206"/>
                </a:lnTo>
                <a:lnTo>
                  <a:pt x="765" y="1206"/>
                </a:lnTo>
                <a:lnTo>
                  <a:pt x="765" y="1206"/>
                </a:lnTo>
                <a:lnTo>
                  <a:pt x="788" y="1191"/>
                </a:lnTo>
                <a:lnTo>
                  <a:pt x="793" y="1182"/>
                </a:lnTo>
                <a:lnTo>
                  <a:pt x="803" y="1177"/>
                </a:lnTo>
                <a:lnTo>
                  <a:pt x="807" y="1168"/>
                </a:lnTo>
                <a:lnTo>
                  <a:pt x="807" y="1163"/>
                </a:lnTo>
                <a:lnTo>
                  <a:pt x="803" y="1154"/>
                </a:lnTo>
                <a:lnTo>
                  <a:pt x="803" y="1154"/>
                </a:lnTo>
                <a:lnTo>
                  <a:pt x="803" y="1145"/>
                </a:lnTo>
                <a:lnTo>
                  <a:pt x="803" y="1145"/>
                </a:lnTo>
                <a:lnTo>
                  <a:pt x="803" y="1135"/>
                </a:lnTo>
                <a:lnTo>
                  <a:pt x="807" y="1126"/>
                </a:lnTo>
                <a:lnTo>
                  <a:pt x="807" y="1121"/>
                </a:lnTo>
                <a:lnTo>
                  <a:pt x="807" y="1121"/>
                </a:lnTo>
                <a:lnTo>
                  <a:pt x="803" y="1107"/>
                </a:lnTo>
                <a:lnTo>
                  <a:pt x="803" y="1107"/>
                </a:lnTo>
                <a:lnTo>
                  <a:pt x="793" y="1098"/>
                </a:lnTo>
                <a:lnTo>
                  <a:pt x="788" y="1088"/>
                </a:lnTo>
                <a:lnTo>
                  <a:pt x="784" y="1079"/>
                </a:lnTo>
                <a:lnTo>
                  <a:pt x="784" y="1074"/>
                </a:lnTo>
                <a:lnTo>
                  <a:pt x="793" y="1074"/>
                </a:lnTo>
                <a:lnTo>
                  <a:pt x="793" y="1074"/>
                </a:lnTo>
                <a:lnTo>
                  <a:pt x="793" y="1074"/>
                </a:lnTo>
                <a:lnTo>
                  <a:pt x="798" y="1074"/>
                </a:lnTo>
                <a:lnTo>
                  <a:pt x="798" y="1074"/>
                </a:lnTo>
                <a:lnTo>
                  <a:pt x="803" y="1074"/>
                </a:lnTo>
                <a:lnTo>
                  <a:pt x="807" y="1074"/>
                </a:lnTo>
                <a:lnTo>
                  <a:pt x="821" y="1074"/>
                </a:lnTo>
                <a:lnTo>
                  <a:pt x="821" y="1055"/>
                </a:lnTo>
                <a:lnTo>
                  <a:pt x="821" y="1041"/>
                </a:lnTo>
                <a:lnTo>
                  <a:pt x="821" y="1041"/>
                </a:lnTo>
                <a:lnTo>
                  <a:pt x="835" y="1041"/>
                </a:lnTo>
                <a:lnTo>
                  <a:pt x="835" y="1041"/>
                </a:lnTo>
                <a:lnTo>
                  <a:pt x="840" y="1041"/>
                </a:lnTo>
                <a:lnTo>
                  <a:pt x="840" y="1041"/>
                </a:lnTo>
                <a:lnTo>
                  <a:pt x="845" y="1041"/>
                </a:lnTo>
                <a:lnTo>
                  <a:pt x="845" y="1041"/>
                </a:lnTo>
                <a:lnTo>
                  <a:pt x="849" y="1023"/>
                </a:lnTo>
                <a:lnTo>
                  <a:pt x="849" y="1013"/>
                </a:lnTo>
                <a:lnTo>
                  <a:pt x="854" y="1008"/>
                </a:lnTo>
                <a:lnTo>
                  <a:pt x="854" y="1008"/>
                </a:lnTo>
                <a:lnTo>
                  <a:pt x="859" y="1004"/>
                </a:lnTo>
                <a:lnTo>
                  <a:pt x="854" y="1004"/>
                </a:lnTo>
                <a:lnTo>
                  <a:pt x="849" y="999"/>
                </a:lnTo>
                <a:lnTo>
                  <a:pt x="845" y="999"/>
                </a:lnTo>
                <a:lnTo>
                  <a:pt x="840" y="976"/>
                </a:lnTo>
                <a:lnTo>
                  <a:pt x="835" y="966"/>
                </a:lnTo>
                <a:lnTo>
                  <a:pt x="835" y="962"/>
                </a:lnTo>
                <a:lnTo>
                  <a:pt x="835" y="952"/>
                </a:lnTo>
                <a:lnTo>
                  <a:pt x="835" y="943"/>
                </a:lnTo>
                <a:lnTo>
                  <a:pt x="835" y="938"/>
                </a:lnTo>
                <a:lnTo>
                  <a:pt x="835" y="929"/>
                </a:lnTo>
                <a:lnTo>
                  <a:pt x="835" y="919"/>
                </a:lnTo>
                <a:lnTo>
                  <a:pt x="840" y="915"/>
                </a:lnTo>
                <a:lnTo>
                  <a:pt x="845" y="915"/>
                </a:lnTo>
                <a:lnTo>
                  <a:pt x="849" y="915"/>
                </a:lnTo>
                <a:lnTo>
                  <a:pt x="859" y="910"/>
                </a:lnTo>
                <a:lnTo>
                  <a:pt x="859" y="910"/>
                </a:lnTo>
                <a:lnTo>
                  <a:pt x="864" y="910"/>
                </a:lnTo>
                <a:lnTo>
                  <a:pt x="864" y="910"/>
                </a:lnTo>
                <a:lnTo>
                  <a:pt x="864" y="910"/>
                </a:lnTo>
                <a:lnTo>
                  <a:pt x="864" y="910"/>
                </a:lnTo>
                <a:lnTo>
                  <a:pt x="868" y="910"/>
                </a:lnTo>
                <a:lnTo>
                  <a:pt x="868" y="910"/>
                </a:lnTo>
                <a:lnTo>
                  <a:pt x="868" y="910"/>
                </a:lnTo>
                <a:lnTo>
                  <a:pt x="868" y="910"/>
                </a:lnTo>
                <a:lnTo>
                  <a:pt x="882" y="910"/>
                </a:lnTo>
                <a:lnTo>
                  <a:pt x="882" y="910"/>
                </a:lnTo>
                <a:lnTo>
                  <a:pt x="892" y="910"/>
                </a:lnTo>
                <a:lnTo>
                  <a:pt x="892" y="910"/>
                </a:lnTo>
                <a:lnTo>
                  <a:pt x="901" y="910"/>
                </a:lnTo>
                <a:lnTo>
                  <a:pt x="901" y="910"/>
                </a:lnTo>
                <a:lnTo>
                  <a:pt x="910" y="910"/>
                </a:lnTo>
                <a:lnTo>
                  <a:pt x="924" y="910"/>
                </a:lnTo>
                <a:lnTo>
                  <a:pt x="934" y="905"/>
                </a:lnTo>
                <a:lnTo>
                  <a:pt x="939" y="901"/>
                </a:lnTo>
                <a:lnTo>
                  <a:pt x="939" y="901"/>
                </a:lnTo>
                <a:lnTo>
                  <a:pt x="943" y="882"/>
                </a:lnTo>
                <a:lnTo>
                  <a:pt x="939" y="863"/>
                </a:lnTo>
                <a:lnTo>
                  <a:pt x="934" y="849"/>
                </a:lnTo>
                <a:lnTo>
                  <a:pt x="934" y="849"/>
                </a:lnTo>
                <a:lnTo>
                  <a:pt x="943" y="849"/>
                </a:lnTo>
                <a:lnTo>
                  <a:pt x="962" y="835"/>
                </a:lnTo>
                <a:lnTo>
                  <a:pt x="976" y="830"/>
                </a:lnTo>
                <a:lnTo>
                  <a:pt x="981" y="816"/>
                </a:lnTo>
                <a:lnTo>
                  <a:pt x="990" y="807"/>
                </a:lnTo>
                <a:lnTo>
                  <a:pt x="990" y="788"/>
                </a:lnTo>
                <a:lnTo>
                  <a:pt x="990" y="788"/>
                </a:lnTo>
                <a:lnTo>
                  <a:pt x="1000" y="783"/>
                </a:lnTo>
                <a:lnTo>
                  <a:pt x="1009" y="774"/>
                </a:lnTo>
                <a:lnTo>
                  <a:pt x="1014" y="765"/>
                </a:lnTo>
                <a:lnTo>
                  <a:pt x="1014" y="755"/>
                </a:lnTo>
                <a:lnTo>
                  <a:pt x="1009" y="741"/>
                </a:lnTo>
                <a:lnTo>
                  <a:pt x="1004" y="722"/>
                </a:lnTo>
                <a:lnTo>
                  <a:pt x="1004" y="722"/>
                </a:lnTo>
                <a:lnTo>
                  <a:pt x="1000" y="718"/>
                </a:lnTo>
                <a:lnTo>
                  <a:pt x="990" y="708"/>
                </a:lnTo>
                <a:lnTo>
                  <a:pt x="990" y="685"/>
                </a:lnTo>
                <a:lnTo>
                  <a:pt x="995" y="671"/>
                </a:lnTo>
                <a:lnTo>
                  <a:pt x="1004" y="652"/>
                </a:lnTo>
                <a:lnTo>
                  <a:pt x="1009" y="643"/>
                </a:lnTo>
                <a:lnTo>
                  <a:pt x="1009" y="628"/>
                </a:lnTo>
                <a:lnTo>
                  <a:pt x="1009" y="619"/>
                </a:lnTo>
                <a:lnTo>
                  <a:pt x="1009" y="610"/>
                </a:lnTo>
                <a:lnTo>
                  <a:pt x="1014" y="600"/>
                </a:lnTo>
                <a:lnTo>
                  <a:pt x="1018" y="591"/>
                </a:lnTo>
                <a:lnTo>
                  <a:pt x="1023" y="577"/>
                </a:lnTo>
                <a:lnTo>
                  <a:pt x="1023" y="563"/>
                </a:lnTo>
                <a:lnTo>
                  <a:pt x="1023" y="553"/>
                </a:lnTo>
                <a:lnTo>
                  <a:pt x="1018" y="549"/>
                </a:lnTo>
                <a:lnTo>
                  <a:pt x="1018" y="539"/>
                </a:lnTo>
                <a:lnTo>
                  <a:pt x="1009" y="530"/>
                </a:lnTo>
                <a:lnTo>
                  <a:pt x="1009" y="516"/>
                </a:lnTo>
                <a:lnTo>
                  <a:pt x="1009" y="502"/>
                </a:lnTo>
                <a:lnTo>
                  <a:pt x="1009" y="492"/>
                </a:lnTo>
                <a:lnTo>
                  <a:pt x="1018" y="488"/>
                </a:lnTo>
                <a:lnTo>
                  <a:pt x="1032" y="483"/>
                </a:lnTo>
                <a:lnTo>
                  <a:pt x="1046" y="478"/>
                </a:lnTo>
                <a:lnTo>
                  <a:pt x="1061" y="474"/>
                </a:lnTo>
                <a:lnTo>
                  <a:pt x="1070" y="460"/>
                </a:lnTo>
                <a:lnTo>
                  <a:pt x="1079" y="446"/>
                </a:lnTo>
                <a:lnTo>
                  <a:pt x="1084" y="427"/>
                </a:lnTo>
                <a:lnTo>
                  <a:pt x="1098" y="413"/>
                </a:lnTo>
                <a:lnTo>
                  <a:pt x="1103" y="403"/>
                </a:lnTo>
                <a:lnTo>
                  <a:pt x="1112" y="399"/>
                </a:lnTo>
                <a:lnTo>
                  <a:pt x="1112" y="399"/>
                </a:lnTo>
                <a:lnTo>
                  <a:pt x="1122" y="394"/>
                </a:lnTo>
                <a:lnTo>
                  <a:pt x="1122" y="394"/>
                </a:lnTo>
                <a:lnTo>
                  <a:pt x="1131" y="389"/>
                </a:lnTo>
                <a:lnTo>
                  <a:pt x="1140" y="380"/>
                </a:lnTo>
                <a:lnTo>
                  <a:pt x="1140" y="366"/>
                </a:lnTo>
                <a:lnTo>
                  <a:pt x="1140" y="352"/>
                </a:lnTo>
                <a:lnTo>
                  <a:pt x="1145" y="347"/>
                </a:lnTo>
                <a:lnTo>
                  <a:pt x="1154" y="338"/>
                </a:lnTo>
                <a:lnTo>
                  <a:pt x="1164" y="338"/>
                </a:lnTo>
                <a:lnTo>
                  <a:pt x="1178" y="333"/>
                </a:lnTo>
                <a:lnTo>
                  <a:pt x="1182" y="324"/>
                </a:lnTo>
                <a:lnTo>
                  <a:pt x="1187" y="314"/>
                </a:lnTo>
                <a:lnTo>
                  <a:pt x="1192" y="305"/>
                </a:lnTo>
                <a:lnTo>
                  <a:pt x="1192" y="305"/>
                </a:lnTo>
                <a:lnTo>
                  <a:pt x="1197" y="305"/>
                </a:lnTo>
                <a:lnTo>
                  <a:pt x="1197" y="305"/>
                </a:lnTo>
                <a:lnTo>
                  <a:pt x="1201" y="305"/>
                </a:lnTo>
                <a:lnTo>
                  <a:pt x="1201" y="305"/>
                </a:lnTo>
                <a:lnTo>
                  <a:pt x="1201" y="305"/>
                </a:lnTo>
                <a:lnTo>
                  <a:pt x="1220" y="305"/>
                </a:lnTo>
                <a:lnTo>
                  <a:pt x="1225" y="305"/>
                </a:lnTo>
                <a:lnTo>
                  <a:pt x="1234" y="309"/>
                </a:lnTo>
                <a:lnTo>
                  <a:pt x="1253" y="309"/>
                </a:lnTo>
                <a:lnTo>
                  <a:pt x="1267" y="309"/>
                </a:lnTo>
                <a:lnTo>
                  <a:pt x="1267" y="309"/>
                </a:lnTo>
                <a:lnTo>
                  <a:pt x="1267" y="309"/>
                </a:lnTo>
                <a:lnTo>
                  <a:pt x="1267" y="253"/>
                </a:lnTo>
                <a:lnTo>
                  <a:pt x="1267" y="253"/>
                </a:lnTo>
                <a:lnTo>
                  <a:pt x="1272" y="239"/>
                </a:lnTo>
                <a:lnTo>
                  <a:pt x="1286" y="220"/>
                </a:lnTo>
                <a:lnTo>
                  <a:pt x="1304" y="206"/>
                </a:lnTo>
                <a:lnTo>
                  <a:pt x="1304" y="202"/>
                </a:lnTo>
                <a:lnTo>
                  <a:pt x="1295" y="192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7418388" y="1812131"/>
            <a:ext cx="2122488" cy="2174875"/>
          </a:xfrm>
          <a:custGeom>
            <a:avLst/>
            <a:gdLst>
              <a:gd name="T0" fmla="*/ 1239 w 1337"/>
              <a:gd name="T1" fmla="*/ 578 h 1370"/>
              <a:gd name="T2" fmla="*/ 1196 w 1337"/>
              <a:gd name="T3" fmla="*/ 568 h 1370"/>
              <a:gd name="T4" fmla="*/ 1145 w 1337"/>
              <a:gd name="T5" fmla="*/ 545 h 1370"/>
              <a:gd name="T6" fmla="*/ 1098 w 1337"/>
              <a:gd name="T7" fmla="*/ 498 h 1370"/>
              <a:gd name="T8" fmla="*/ 966 w 1337"/>
              <a:gd name="T9" fmla="*/ 540 h 1370"/>
              <a:gd name="T10" fmla="*/ 915 w 1337"/>
              <a:gd name="T11" fmla="*/ 526 h 1370"/>
              <a:gd name="T12" fmla="*/ 840 w 1337"/>
              <a:gd name="T13" fmla="*/ 521 h 1370"/>
              <a:gd name="T14" fmla="*/ 802 w 1337"/>
              <a:gd name="T15" fmla="*/ 474 h 1370"/>
              <a:gd name="T16" fmla="*/ 788 w 1337"/>
              <a:gd name="T17" fmla="*/ 456 h 1370"/>
              <a:gd name="T18" fmla="*/ 751 w 1337"/>
              <a:gd name="T19" fmla="*/ 418 h 1370"/>
              <a:gd name="T20" fmla="*/ 741 w 1337"/>
              <a:gd name="T21" fmla="*/ 362 h 1370"/>
              <a:gd name="T22" fmla="*/ 755 w 1337"/>
              <a:gd name="T23" fmla="*/ 305 h 1370"/>
              <a:gd name="T24" fmla="*/ 751 w 1337"/>
              <a:gd name="T25" fmla="*/ 287 h 1370"/>
              <a:gd name="T26" fmla="*/ 718 w 1337"/>
              <a:gd name="T27" fmla="*/ 268 h 1370"/>
              <a:gd name="T28" fmla="*/ 685 w 1337"/>
              <a:gd name="T29" fmla="*/ 226 h 1370"/>
              <a:gd name="T30" fmla="*/ 657 w 1337"/>
              <a:gd name="T31" fmla="*/ 165 h 1370"/>
              <a:gd name="T32" fmla="*/ 671 w 1337"/>
              <a:gd name="T33" fmla="*/ 104 h 1370"/>
              <a:gd name="T34" fmla="*/ 596 w 1337"/>
              <a:gd name="T35" fmla="*/ 0 h 1370"/>
              <a:gd name="T36" fmla="*/ 361 w 1337"/>
              <a:gd name="T37" fmla="*/ 52 h 1370"/>
              <a:gd name="T38" fmla="*/ 277 w 1337"/>
              <a:gd name="T39" fmla="*/ 0 h 1370"/>
              <a:gd name="T40" fmla="*/ 277 w 1337"/>
              <a:gd name="T41" fmla="*/ 33 h 1370"/>
              <a:gd name="T42" fmla="*/ 221 w 1337"/>
              <a:gd name="T43" fmla="*/ 122 h 1370"/>
              <a:gd name="T44" fmla="*/ 225 w 1337"/>
              <a:gd name="T45" fmla="*/ 193 h 1370"/>
              <a:gd name="T46" fmla="*/ 150 w 1337"/>
              <a:gd name="T47" fmla="*/ 259 h 1370"/>
              <a:gd name="T48" fmla="*/ 113 w 1337"/>
              <a:gd name="T49" fmla="*/ 385 h 1370"/>
              <a:gd name="T50" fmla="*/ 99 w 1337"/>
              <a:gd name="T51" fmla="*/ 399 h 1370"/>
              <a:gd name="T52" fmla="*/ 113 w 1337"/>
              <a:gd name="T53" fmla="*/ 432 h 1370"/>
              <a:gd name="T54" fmla="*/ 108 w 1337"/>
              <a:gd name="T55" fmla="*/ 502 h 1370"/>
              <a:gd name="T56" fmla="*/ 89 w 1337"/>
              <a:gd name="T57" fmla="*/ 526 h 1370"/>
              <a:gd name="T58" fmla="*/ 94 w 1337"/>
              <a:gd name="T59" fmla="*/ 592 h 1370"/>
              <a:gd name="T60" fmla="*/ 108 w 1337"/>
              <a:gd name="T61" fmla="*/ 629 h 1370"/>
              <a:gd name="T62" fmla="*/ 113 w 1337"/>
              <a:gd name="T63" fmla="*/ 803 h 1370"/>
              <a:gd name="T64" fmla="*/ 89 w 1337"/>
              <a:gd name="T65" fmla="*/ 807 h 1370"/>
              <a:gd name="T66" fmla="*/ 10 w 1337"/>
              <a:gd name="T67" fmla="*/ 864 h 1370"/>
              <a:gd name="T68" fmla="*/ 47 w 1337"/>
              <a:gd name="T69" fmla="*/ 915 h 1370"/>
              <a:gd name="T70" fmla="*/ 75 w 1337"/>
              <a:gd name="T71" fmla="*/ 976 h 1370"/>
              <a:gd name="T72" fmla="*/ 230 w 1337"/>
              <a:gd name="T73" fmla="*/ 920 h 1370"/>
              <a:gd name="T74" fmla="*/ 286 w 1337"/>
              <a:gd name="T75" fmla="*/ 897 h 1370"/>
              <a:gd name="T76" fmla="*/ 347 w 1337"/>
              <a:gd name="T77" fmla="*/ 939 h 1370"/>
              <a:gd name="T78" fmla="*/ 324 w 1337"/>
              <a:gd name="T79" fmla="*/ 976 h 1370"/>
              <a:gd name="T80" fmla="*/ 282 w 1337"/>
              <a:gd name="T81" fmla="*/ 1019 h 1370"/>
              <a:gd name="T82" fmla="*/ 324 w 1337"/>
              <a:gd name="T83" fmla="*/ 1098 h 1370"/>
              <a:gd name="T84" fmla="*/ 408 w 1337"/>
              <a:gd name="T85" fmla="*/ 1136 h 1370"/>
              <a:gd name="T86" fmla="*/ 488 w 1337"/>
              <a:gd name="T87" fmla="*/ 1140 h 1370"/>
              <a:gd name="T88" fmla="*/ 554 w 1337"/>
              <a:gd name="T89" fmla="*/ 1140 h 1370"/>
              <a:gd name="T90" fmla="*/ 563 w 1337"/>
              <a:gd name="T91" fmla="*/ 1211 h 1370"/>
              <a:gd name="T92" fmla="*/ 577 w 1337"/>
              <a:gd name="T93" fmla="*/ 1258 h 1370"/>
              <a:gd name="T94" fmla="*/ 643 w 1337"/>
              <a:gd name="T95" fmla="*/ 1328 h 1370"/>
              <a:gd name="T96" fmla="*/ 727 w 1337"/>
              <a:gd name="T97" fmla="*/ 1295 h 1370"/>
              <a:gd name="T98" fmla="*/ 816 w 1337"/>
              <a:gd name="T99" fmla="*/ 1281 h 1370"/>
              <a:gd name="T100" fmla="*/ 905 w 1337"/>
              <a:gd name="T101" fmla="*/ 1300 h 1370"/>
              <a:gd name="T102" fmla="*/ 915 w 1337"/>
              <a:gd name="T103" fmla="*/ 1211 h 1370"/>
              <a:gd name="T104" fmla="*/ 1004 w 1337"/>
              <a:gd name="T105" fmla="*/ 1155 h 1370"/>
              <a:gd name="T106" fmla="*/ 1084 w 1337"/>
              <a:gd name="T107" fmla="*/ 1051 h 1370"/>
              <a:gd name="T108" fmla="*/ 1168 w 1337"/>
              <a:gd name="T109" fmla="*/ 1028 h 1370"/>
              <a:gd name="T110" fmla="*/ 1220 w 1337"/>
              <a:gd name="T111" fmla="*/ 1047 h 1370"/>
              <a:gd name="T112" fmla="*/ 1229 w 1337"/>
              <a:gd name="T113" fmla="*/ 967 h 1370"/>
              <a:gd name="T114" fmla="*/ 1224 w 1337"/>
              <a:gd name="T115" fmla="*/ 911 h 1370"/>
              <a:gd name="T116" fmla="*/ 1262 w 1337"/>
              <a:gd name="T117" fmla="*/ 887 h 1370"/>
              <a:gd name="T118" fmla="*/ 1285 w 1337"/>
              <a:gd name="T119" fmla="*/ 840 h 1370"/>
              <a:gd name="T120" fmla="*/ 1332 w 1337"/>
              <a:gd name="T121" fmla="*/ 751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37" h="1370">
                <a:moveTo>
                  <a:pt x="1318" y="746"/>
                </a:moveTo>
                <a:lnTo>
                  <a:pt x="1318" y="746"/>
                </a:lnTo>
                <a:lnTo>
                  <a:pt x="1304" y="742"/>
                </a:lnTo>
                <a:lnTo>
                  <a:pt x="1290" y="728"/>
                </a:lnTo>
                <a:lnTo>
                  <a:pt x="1271" y="709"/>
                </a:lnTo>
                <a:lnTo>
                  <a:pt x="1239" y="578"/>
                </a:lnTo>
                <a:lnTo>
                  <a:pt x="1229" y="578"/>
                </a:lnTo>
                <a:lnTo>
                  <a:pt x="1229" y="578"/>
                </a:lnTo>
                <a:lnTo>
                  <a:pt x="1210" y="573"/>
                </a:lnTo>
                <a:lnTo>
                  <a:pt x="1210" y="573"/>
                </a:lnTo>
                <a:lnTo>
                  <a:pt x="1196" y="568"/>
                </a:lnTo>
                <a:lnTo>
                  <a:pt x="1196" y="568"/>
                </a:lnTo>
                <a:lnTo>
                  <a:pt x="1192" y="563"/>
                </a:lnTo>
                <a:lnTo>
                  <a:pt x="1182" y="559"/>
                </a:lnTo>
                <a:lnTo>
                  <a:pt x="1182" y="559"/>
                </a:lnTo>
                <a:lnTo>
                  <a:pt x="1159" y="545"/>
                </a:lnTo>
                <a:lnTo>
                  <a:pt x="1159" y="545"/>
                </a:lnTo>
                <a:lnTo>
                  <a:pt x="1145" y="545"/>
                </a:lnTo>
                <a:lnTo>
                  <a:pt x="1135" y="545"/>
                </a:lnTo>
                <a:lnTo>
                  <a:pt x="1121" y="540"/>
                </a:lnTo>
                <a:lnTo>
                  <a:pt x="1112" y="531"/>
                </a:lnTo>
                <a:lnTo>
                  <a:pt x="1121" y="512"/>
                </a:lnTo>
                <a:lnTo>
                  <a:pt x="1112" y="502"/>
                </a:lnTo>
                <a:lnTo>
                  <a:pt x="1098" y="498"/>
                </a:lnTo>
                <a:lnTo>
                  <a:pt x="1051" y="498"/>
                </a:lnTo>
                <a:lnTo>
                  <a:pt x="1018" y="517"/>
                </a:lnTo>
                <a:lnTo>
                  <a:pt x="990" y="526"/>
                </a:lnTo>
                <a:lnTo>
                  <a:pt x="990" y="526"/>
                </a:lnTo>
                <a:lnTo>
                  <a:pt x="981" y="535"/>
                </a:lnTo>
                <a:lnTo>
                  <a:pt x="966" y="540"/>
                </a:lnTo>
                <a:lnTo>
                  <a:pt x="966" y="540"/>
                </a:lnTo>
                <a:lnTo>
                  <a:pt x="962" y="540"/>
                </a:lnTo>
                <a:lnTo>
                  <a:pt x="948" y="535"/>
                </a:lnTo>
                <a:lnTo>
                  <a:pt x="948" y="535"/>
                </a:lnTo>
                <a:lnTo>
                  <a:pt x="915" y="526"/>
                </a:lnTo>
                <a:lnTo>
                  <a:pt x="915" y="526"/>
                </a:lnTo>
                <a:lnTo>
                  <a:pt x="887" y="517"/>
                </a:lnTo>
                <a:lnTo>
                  <a:pt x="887" y="517"/>
                </a:lnTo>
                <a:lnTo>
                  <a:pt x="868" y="526"/>
                </a:lnTo>
                <a:lnTo>
                  <a:pt x="854" y="531"/>
                </a:lnTo>
                <a:lnTo>
                  <a:pt x="844" y="531"/>
                </a:lnTo>
                <a:lnTo>
                  <a:pt x="840" y="521"/>
                </a:lnTo>
                <a:lnTo>
                  <a:pt x="840" y="521"/>
                </a:lnTo>
                <a:lnTo>
                  <a:pt x="816" y="502"/>
                </a:lnTo>
                <a:lnTo>
                  <a:pt x="812" y="493"/>
                </a:lnTo>
                <a:lnTo>
                  <a:pt x="802" y="479"/>
                </a:lnTo>
                <a:lnTo>
                  <a:pt x="802" y="479"/>
                </a:lnTo>
                <a:lnTo>
                  <a:pt x="802" y="474"/>
                </a:lnTo>
                <a:lnTo>
                  <a:pt x="802" y="470"/>
                </a:lnTo>
                <a:lnTo>
                  <a:pt x="798" y="465"/>
                </a:lnTo>
                <a:lnTo>
                  <a:pt x="798" y="465"/>
                </a:lnTo>
                <a:lnTo>
                  <a:pt x="793" y="460"/>
                </a:lnTo>
                <a:lnTo>
                  <a:pt x="788" y="456"/>
                </a:lnTo>
                <a:lnTo>
                  <a:pt x="788" y="456"/>
                </a:lnTo>
                <a:lnTo>
                  <a:pt x="760" y="446"/>
                </a:lnTo>
                <a:lnTo>
                  <a:pt x="760" y="446"/>
                </a:lnTo>
                <a:lnTo>
                  <a:pt x="755" y="441"/>
                </a:lnTo>
                <a:lnTo>
                  <a:pt x="751" y="427"/>
                </a:lnTo>
                <a:lnTo>
                  <a:pt x="751" y="427"/>
                </a:lnTo>
                <a:lnTo>
                  <a:pt x="751" y="418"/>
                </a:lnTo>
                <a:lnTo>
                  <a:pt x="751" y="418"/>
                </a:lnTo>
                <a:lnTo>
                  <a:pt x="751" y="404"/>
                </a:lnTo>
                <a:lnTo>
                  <a:pt x="751" y="390"/>
                </a:lnTo>
                <a:lnTo>
                  <a:pt x="751" y="380"/>
                </a:lnTo>
                <a:lnTo>
                  <a:pt x="746" y="371"/>
                </a:lnTo>
                <a:lnTo>
                  <a:pt x="741" y="362"/>
                </a:lnTo>
                <a:lnTo>
                  <a:pt x="732" y="352"/>
                </a:lnTo>
                <a:lnTo>
                  <a:pt x="737" y="343"/>
                </a:lnTo>
                <a:lnTo>
                  <a:pt x="746" y="324"/>
                </a:lnTo>
                <a:lnTo>
                  <a:pt x="746" y="324"/>
                </a:lnTo>
                <a:lnTo>
                  <a:pt x="751" y="315"/>
                </a:lnTo>
                <a:lnTo>
                  <a:pt x="755" y="305"/>
                </a:lnTo>
                <a:lnTo>
                  <a:pt x="755" y="301"/>
                </a:lnTo>
                <a:lnTo>
                  <a:pt x="755" y="301"/>
                </a:lnTo>
                <a:lnTo>
                  <a:pt x="755" y="291"/>
                </a:lnTo>
                <a:lnTo>
                  <a:pt x="755" y="287"/>
                </a:lnTo>
                <a:lnTo>
                  <a:pt x="751" y="287"/>
                </a:lnTo>
                <a:lnTo>
                  <a:pt x="751" y="287"/>
                </a:lnTo>
                <a:lnTo>
                  <a:pt x="737" y="277"/>
                </a:lnTo>
                <a:lnTo>
                  <a:pt x="737" y="277"/>
                </a:lnTo>
                <a:lnTo>
                  <a:pt x="727" y="273"/>
                </a:lnTo>
                <a:lnTo>
                  <a:pt x="727" y="273"/>
                </a:lnTo>
                <a:lnTo>
                  <a:pt x="718" y="268"/>
                </a:lnTo>
                <a:lnTo>
                  <a:pt x="718" y="268"/>
                </a:lnTo>
                <a:lnTo>
                  <a:pt x="713" y="263"/>
                </a:lnTo>
                <a:lnTo>
                  <a:pt x="704" y="259"/>
                </a:lnTo>
                <a:lnTo>
                  <a:pt x="704" y="259"/>
                </a:lnTo>
                <a:lnTo>
                  <a:pt x="690" y="249"/>
                </a:lnTo>
                <a:lnTo>
                  <a:pt x="690" y="244"/>
                </a:lnTo>
                <a:lnTo>
                  <a:pt x="685" y="226"/>
                </a:lnTo>
                <a:lnTo>
                  <a:pt x="685" y="212"/>
                </a:lnTo>
                <a:lnTo>
                  <a:pt x="685" y="202"/>
                </a:lnTo>
                <a:lnTo>
                  <a:pt x="676" y="193"/>
                </a:lnTo>
                <a:lnTo>
                  <a:pt x="666" y="188"/>
                </a:lnTo>
                <a:lnTo>
                  <a:pt x="657" y="174"/>
                </a:lnTo>
                <a:lnTo>
                  <a:pt x="657" y="165"/>
                </a:lnTo>
                <a:lnTo>
                  <a:pt x="662" y="151"/>
                </a:lnTo>
                <a:lnTo>
                  <a:pt x="671" y="137"/>
                </a:lnTo>
                <a:lnTo>
                  <a:pt x="671" y="122"/>
                </a:lnTo>
                <a:lnTo>
                  <a:pt x="671" y="122"/>
                </a:lnTo>
                <a:lnTo>
                  <a:pt x="671" y="113"/>
                </a:lnTo>
                <a:lnTo>
                  <a:pt x="671" y="104"/>
                </a:lnTo>
                <a:lnTo>
                  <a:pt x="671" y="104"/>
                </a:lnTo>
                <a:lnTo>
                  <a:pt x="647" y="66"/>
                </a:lnTo>
                <a:lnTo>
                  <a:pt x="624" y="33"/>
                </a:lnTo>
                <a:lnTo>
                  <a:pt x="596" y="0"/>
                </a:lnTo>
                <a:lnTo>
                  <a:pt x="596" y="0"/>
                </a:lnTo>
                <a:lnTo>
                  <a:pt x="596" y="0"/>
                </a:lnTo>
                <a:lnTo>
                  <a:pt x="572" y="10"/>
                </a:lnTo>
                <a:lnTo>
                  <a:pt x="544" y="24"/>
                </a:lnTo>
                <a:lnTo>
                  <a:pt x="465" y="43"/>
                </a:lnTo>
                <a:lnTo>
                  <a:pt x="394" y="52"/>
                </a:lnTo>
                <a:lnTo>
                  <a:pt x="371" y="52"/>
                </a:lnTo>
                <a:lnTo>
                  <a:pt x="361" y="52"/>
                </a:lnTo>
                <a:lnTo>
                  <a:pt x="361" y="52"/>
                </a:lnTo>
                <a:lnTo>
                  <a:pt x="361" y="52"/>
                </a:lnTo>
                <a:lnTo>
                  <a:pt x="357" y="43"/>
                </a:lnTo>
                <a:lnTo>
                  <a:pt x="343" y="33"/>
                </a:lnTo>
                <a:lnTo>
                  <a:pt x="314" y="19"/>
                </a:lnTo>
                <a:lnTo>
                  <a:pt x="277" y="0"/>
                </a:lnTo>
                <a:lnTo>
                  <a:pt x="277" y="0"/>
                </a:lnTo>
                <a:lnTo>
                  <a:pt x="277" y="0"/>
                </a:lnTo>
                <a:lnTo>
                  <a:pt x="277" y="15"/>
                </a:lnTo>
                <a:lnTo>
                  <a:pt x="277" y="15"/>
                </a:lnTo>
                <a:lnTo>
                  <a:pt x="277" y="33"/>
                </a:lnTo>
                <a:lnTo>
                  <a:pt x="277" y="33"/>
                </a:lnTo>
                <a:lnTo>
                  <a:pt x="277" y="43"/>
                </a:lnTo>
                <a:lnTo>
                  <a:pt x="268" y="47"/>
                </a:lnTo>
                <a:lnTo>
                  <a:pt x="258" y="61"/>
                </a:lnTo>
                <a:lnTo>
                  <a:pt x="235" y="94"/>
                </a:lnTo>
                <a:lnTo>
                  <a:pt x="225" y="104"/>
                </a:lnTo>
                <a:lnTo>
                  <a:pt x="221" y="122"/>
                </a:lnTo>
                <a:lnTo>
                  <a:pt x="221" y="122"/>
                </a:lnTo>
                <a:lnTo>
                  <a:pt x="216" y="127"/>
                </a:lnTo>
                <a:lnTo>
                  <a:pt x="216" y="137"/>
                </a:lnTo>
                <a:lnTo>
                  <a:pt x="216" y="137"/>
                </a:lnTo>
                <a:lnTo>
                  <a:pt x="216" y="151"/>
                </a:lnTo>
                <a:lnTo>
                  <a:pt x="225" y="193"/>
                </a:lnTo>
                <a:lnTo>
                  <a:pt x="225" y="207"/>
                </a:lnTo>
                <a:lnTo>
                  <a:pt x="221" y="226"/>
                </a:lnTo>
                <a:lnTo>
                  <a:pt x="207" y="235"/>
                </a:lnTo>
                <a:lnTo>
                  <a:pt x="188" y="240"/>
                </a:lnTo>
                <a:lnTo>
                  <a:pt x="164" y="249"/>
                </a:lnTo>
                <a:lnTo>
                  <a:pt x="150" y="259"/>
                </a:lnTo>
                <a:lnTo>
                  <a:pt x="155" y="296"/>
                </a:lnTo>
                <a:lnTo>
                  <a:pt x="155" y="319"/>
                </a:lnTo>
                <a:lnTo>
                  <a:pt x="155" y="348"/>
                </a:lnTo>
                <a:lnTo>
                  <a:pt x="131" y="380"/>
                </a:lnTo>
                <a:lnTo>
                  <a:pt x="122" y="385"/>
                </a:lnTo>
                <a:lnTo>
                  <a:pt x="113" y="385"/>
                </a:lnTo>
                <a:lnTo>
                  <a:pt x="108" y="385"/>
                </a:lnTo>
                <a:lnTo>
                  <a:pt x="108" y="385"/>
                </a:lnTo>
                <a:lnTo>
                  <a:pt x="103" y="385"/>
                </a:lnTo>
                <a:lnTo>
                  <a:pt x="99" y="395"/>
                </a:lnTo>
                <a:lnTo>
                  <a:pt x="99" y="395"/>
                </a:lnTo>
                <a:lnTo>
                  <a:pt x="99" y="399"/>
                </a:lnTo>
                <a:lnTo>
                  <a:pt x="108" y="409"/>
                </a:lnTo>
                <a:lnTo>
                  <a:pt x="113" y="418"/>
                </a:lnTo>
                <a:lnTo>
                  <a:pt x="113" y="418"/>
                </a:lnTo>
                <a:lnTo>
                  <a:pt x="113" y="427"/>
                </a:lnTo>
                <a:lnTo>
                  <a:pt x="113" y="427"/>
                </a:lnTo>
                <a:lnTo>
                  <a:pt x="113" y="432"/>
                </a:lnTo>
                <a:lnTo>
                  <a:pt x="103" y="446"/>
                </a:lnTo>
                <a:lnTo>
                  <a:pt x="89" y="465"/>
                </a:lnTo>
                <a:lnTo>
                  <a:pt x="89" y="474"/>
                </a:lnTo>
                <a:lnTo>
                  <a:pt x="99" y="493"/>
                </a:lnTo>
                <a:lnTo>
                  <a:pt x="108" y="502"/>
                </a:lnTo>
                <a:lnTo>
                  <a:pt x="108" y="502"/>
                </a:lnTo>
                <a:lnTo>
                  <a:pt x="113" y="507"/>
                </a:lnTo>
                <a:lnTo>
                  <a:pt x="113" y="507"/>
                </a:lnTo>
                <a:lnTo>
                  <a:pt x="108" y="512"/>
                </a:lnTo>
                <a:lnTo>
                  <a:pt x="108" y="512"/>
                </a:lnTo>
                <a:lnTo>
                  <a:pt x="94" y="517"/>
                </a:lnTo>
                <a:lnTo>
                  <a:pt x="89" y="526"/>
                </a:lnTo>
                <a:lnTo>
                  <a:pt x="89" y="535"/>
                </a:lnTo>
                <a:lnTo>
                  <a:pt x="103" y="549"/>
                </a:lnTo>
                <a:lnTo>
                  <a:pt x="108" y="568"/>
                </a:lnTo>
                <a:lnTo>
                  <a:pt x="108" y="582"/>
                </a:lnTo>
                <a:lnTo>
                  <a:pt x="103" y="592"/>
                </a:lnTo>
                <a:lnTo>
                  <a:pt x="94" y="592"/>
                </a:lnTo>
                <a:lnTo>
                  <a:pt x="94" y="592"/>
                </a:lnTo>
                <a:lnTo>
                  <a:pt x="94" y="592"/>
                </a:lnTo>
                <a:lnTo>
                  <a:pt x="89" y="596"/>
                </a:lnTo>
                <a:lnTo>
                  <a:pt x="89" y="596"/>
                </a:lnTo>
                <a:lnTo>
                  <a:pt x="89" y="606"/>
                </a:lnTo>
                <a:lnTo>
                  <a:pt x="108" y="629"/>
                </a:lnTo>
                <a:lnTo>
                  <a:pt x="108" y="629"/>
                </a:lnTo>
                <a:lnTo>
                  <a:pt x="117" y="662"/>
                </a:lnTo>
                <a:lnTo>
                  <a:pt x="122" y="704"/>
                </a:lnTo>
                <a:lnTo>
                  <a:pt x="122" y="704"/>
                </a:lnTo>
                <a:lnTo>
                  <a:pt x="122" y="770"/>
                </a:lnTo>
                <a:lnTo>
                  <a:pt x="113" y="803"/>
                </a:lnTo>
                <a:lnTo>
                  <a:pt x="113" y="803"/>
                </a:lnTo>
                <a:lnTo>
                  <a:pt x="108" y="812"/>
                </a:lnTo>
                <a:lnTo>
                  <a:pt x="99" y="817"/>
                </a:lnTo>
                <a:lnTo>
                  <a:pt x="94" y="812"/>
                </a:lnTo>
                <a:lnTo>
                  <a:pt x="94" y="812"/>
                </a:lnTo>
                <a:lnTo>
                  <a:pt x="89" y="807"/>
                </a:lnTo>
                <a:lnTo>
                  <a:pt x="80" y="803"/>
                </a:lnTo>
                <a:lnTo>
                  <a:pt x="66" y="798"/>
                </a:lnTo>
                <a:lnTo>
                  <a:pt x="33" y="803"/>
                </a:lnTo>
                <a:lnTo>
                  <a:pt x="19" y="821"/>
                </a:lnTo>
                <a:lnTo>
                  <a:pt x="19" y="840"/>
                </a:lnTo>
                <a:lnTo>
                  <a:pt x="10" y="864"/>
                </a:lnTo>
                <a:lnTo>
                  <a:pt x="5" y="882"/>
                </a:lnTo>
                <a:lnTo>
                  <a:pt x="0" y="911"/>
                </a:lnTo>
                <a:lnTo>
                  <a:pt x="0" y="911"/>
                </a:lnTo>
                <a:lnTo>
                  <a:pt x="14" y="906"/>
                </a:lnTo>
                <a:lnTo>
                  <a:pt x="33" y="911"/>
                </a:lnTo>
                <a:lnTo>
                  <a:pt x="47" y="915"/>
                </a:lnTo>
                <a:lnTo>
                  <a:pt x="56" y="920"/>
                </a:lnTo>
                <a:lnTo>
                  <a:pt x="61" y="934"/>
                </a:lnTo>
                <a:lnTo>
                  <a:pt x="61" y="948"/>
                </a:lnTo>
                <a:lnTo>
                  <a:pt x="61" y="948"/>
                </a:lnTo>
                <a:lnTo>
                  <a:pt x="66" y="962"/>
                </a:lnTo>
                <a:lnTo>
                  <a:pt x="75" y="976"/>
                </a:lnTo>
                <a:lnTo>
                  <a:pt x="89" y="986"/>
                </a:lnTo>
                <a:lnTo>
                  <a:pt x="108" y="986"/>
                </a:lnTo>
                <a:lnTo>
                  <a:pt x="131" y="986"/>
                </a:lnTo>
                <a:lnTo>
                  <a:pt x="160" y="972"/>
                </a:lnTo>
                <a:lnTo>
                  <a:pt x="192" y="953"/>
                </a:lnTo>
                <a:lnTo>
                  <a:pt x="230" y="920"/>
                </a:lnTo>
                <a:lnTo>
                  <a:pt x="230" y="920"/>
                </a:lnTo>
                <a:lnTo>
                  <a:pt x="235" y="915"/>
                </a:lnTo>
                <a:lnTo>
                  <a:pt x="253" y="901"/>
                </a:lnTo>
                <a:lnTo>
                  <a:pt x="263" y="897"/>
                </a:lnTo>
                <a:lnTo>
                  <a:pt x="277" y="897"/>
                </a:lnTo>
                <a:lnTo>
                  <a:pt x="286" y="897"/>
                </a:lnTo>
                <a:lnTo>
                  <a:pt x="296" y="906"/>
                </a:lnTo>
                <a:lnTo>
                  <a:pt x="296" y="906"/>
                </a:lnTo>
                <a:lnTo>
                  <a:pt x="314" y="925"/>
                </a:lnTo>
                <a:lnTo>
                  <a:pt x="333" y="939"/>
                </a:lnTo>
                <a:lnTo>
                  <a:pt x="338" y="939"/>
                </a:lnTo>
                <a:lnTo>
                  <a:pt x="347" y="939"/>
                </a:lnTo>
                <a:lnTo>
                  <a:pt x="347" y="939"/>
                </a:lnTo>
                <a:lnTo>
                  <a:pt x="352" y="939"/>
                </a:lnTo>
                <a:lnTo>
                  <a:pt x="357" y="943"/>
                </a:lnTo>
                <a:lnTo>
                  <a:pt x="347" y="958"/>
                </a:lnTo>
                <a:lnTo>
                  <a:pt x="333" y="972"/>
                </a:lnTo>
                <a:lnTo>
                  <a:pt x="324" y="976"/>
                </a:lnTo>
                <a:lnTo>
                  <a:pt x="324" y="976"/>
                </a:lnTo>
                <a:lnTo>
                  <a:pt x="310" y="981"/>
                </a:lnTo>
                <a:lnTo>
                  <a:pt x="291" y="995"/>
                </a:lnTo>
                <a:lnTo>
                  <a:pt x="286" y="1000"/>
                </a:lnTo>
                <a:lnTo>
                  <a:pt x="282" y="1009"/>
                </a:lnTo>
                <a:lnTo>
                  <a:pt x="282" y="1019"/>
                </a:lnTo>
                <a:lnTo>
                  <a:pt x="291" y="1028"/>
                </a:lnTo>
                <a:lnTo>
                  <a:pt x="291" y="1028"/>
                </a:lnTo>
                <a:lnTo>
                  <a:pt x="305" y="1033"/>
                </a:lnTo>
                <a:lnTo>
                  <a:pt x="314" y="1047"/>
                </a:lnTo>
                <a:lnTo>
                  <a:pt x="319" y="1075"/>
                </a:lnTo>
                <a:lnTo>
                  <a:pt x="324" y="1098"/>
                </a:lnTo>
                <a:lnTo>
                  <a:pt x="324" y="1108"/>
                </a:lnTo>
                <a:lnTo>
                  <a:pt x="324" y="1108"/>
                </a:lnTo>
                <a:lnTo>
                  <a:pt x="352" y="1126"/>
                </a:lnTo>
                <a:lnTo>
                  <a:pt x="380" y="1136"/>
                </a:lnTo>
                <a:lnTo>
                  <a:pt x="394" y="1136"/>
                </a:lnTo>
                <a:lnTo>
                  <a:pt x="408" y="1136"/>
                </a:lnTo>
                <a:lnTo>
                  <a:pt x="408" y="1136"/>
                </a:lnTo>
                <a:lnTo>
                  <a:pt x="436" y="1131"/>
                </a:lnTo>
                <a:lnTo>
                  <a:pt x="460" y="1131"/>
                </a:lnTo>
                <a:lnTo>
                  <a:pt x="479" y="1131"/>
                </a:lnTo>
                <a:lnTo>
                  <a:pt x="488" y="1140"/>
                </a:lnTo>
                <a:lnTo>
                  <a:pt x="488" y="1140"/>
                </a:lnTo>
                <a:lnTo>
                  <a:pt x="493" y="1145"/>
                </a:lnTo>
                <a:lnTo>
                  <a:pt x="502" y="1145"/>
                </a:lnTo>
                <a:lnTo>
                  <a:pt x="521" y="1136"/>
                </a:lnTo>
                <a:lnTo>
                  <a:pt x="521" y="1136"/>
                </a:lnTo>
                <a:lnTo>
                  <a:pt x="535" y="1136"/>
                </a:lnTo>
                <a:lnTo>
                  <a:pt x="554" y="1140"/>
                </a:lnTo>
                <a:lnTo>
                  <a:pt x="563" y="1145"/>
                </a:lnTo>
                <a:lnTo>
                  <a:pt x="568" y="1155"/>
                </a:lnTo>
                <a:lnTo>
                  <a:pt x="568" y="1169"/>
                </a:lnTo>
                <a:lnTo>
                  <a:pt x="563" y="1192"/>
                </a:lnTo>
                <a:lnTo>
                  <a:pt x="563" y="1192"/>
                </a:lnTo>
                <a:lnTo>
                  <a:pt x="563" y="1211"/>
                </a:lnTo>
                <a:lnTo>
                  <a:pt x="568" y="1225"/>
                </a:lnTo>
                <a:lnTo>
                  <a:pt x="577" y="1239"/>
                </a:lnTo>
                <a:lnTo>
                  <a:pt x="577" y="1239"/>
                </a:lnTo>
                <a:lnTo>
                  <a:pt x="582" y="1244"/>
                </a:lnTo>
                <a:lnTo>
                  <a:pt x="582" y="1248"/>
                </a:lnTo>
                <a:lnTo>
                  <a:pt x="577" y="1258"/>
                </a:lnTo>
                <a:lnTo>
                  <a:pt x="572" y="1272"/>
                </a:lnTo>
                <a:lnTo>
                  <a:pt x="568" y="1281"/>
                </a:lnTo>
                <a:lnTo>
                  <a:pt x="568" y="1281"/>
                </a:lnTo>
                <a:lnTo>
                  <a:pt x="568" y="1366"/>
                </a:lnTo>
                <a:lnTo>
                  <a:pt x="568" y="1370"/>
                </a:lnTo>
                <a:lnTo>
                  <a:pt x="643" y="1328"/>
                </a:lnTo>
                <a:lnTo>
                  <a:pt x="662" y="1328"/>
                </a:lnTo>
                <a:lnTo>
                  <a:pt x="685" y="1328"/>
                </a:lnTo>
                <a:lnTo>
                  <a:pt x="699" y="1323"/>
                </a:lnTo>
                <a:lnTo>
                  <a:pt x="699" y="1323"/>
                </a:lnTo>
                <a:lnTo>
                  <a:pt x="713" y="1305"/>
                </a:lnTo>
                <a:lnTo>
                  <a:pt x="727" y="1295"/>
                </a:lnTo>
                <a:lnTo>
                  <a:pt x="741" y="1286"/>
                </a:lnTo>
                <a:lnTo>
                  <a:pt x="741" y="1286"/>
                </a:lnTo>
                <a:lnTo>
                  <a:pt x="760" y="1281"/>
                </a:lnTo>
                <a:lnTo>
                  <a:pt x="784" y="1281"/>
                </a:lnTo>
                <a:lnTo>
                  <a:pt x="816" y="1281"/>
                </a:lnTo>
                <a:lnTo>
                  <a:pt x="816" y="1281"/>
                </a:lnTo>
                <a:lnTo>
                  <a:pt x="835" y="1291"/>
                </a:lnTo>
                <a:lnTo>
                  <a:pt x="854" y="1300"/>
                </a:lnTo>
                <a:lnTo>
                  <a:pt x="882" y="1309"/>
                </a:lnTo>
                <a:lnTo>
                  <a:pt x="882" y="1309"/>
                </a:lnTo>
                <a:lnTo>
                  <a:pt x="896" y="1305"/>
                </a:lnTo>
                <a:lnTo>
                  <a:pt x="905" y="1300"/>
                </a:lnTo>
                <a:lnTo>
                  <a:pt x="915" y="1291"/>
                </a:lnTo>
                <a:lnTo>
                  <a:pt x="920" y="1277"/>
                </a:lnTo>
                <a:lnTo>
                  <a:pt x="920" y="1244"/>
                </a:lnTo>
                <a:lnTo>
                  <a:pt x="915" y="1220"/>
                </a:lnTo>
                <a:lnTo>
                  <a:pt x="915" y="1220"/>
                </a:lnTo>
                <a:lnTo>
                  <a:pt x="915" y="1211"/>
                </a:lnTo>
                <a:lnTo>
                  <a:pt x="920" y="1201"/>
                </a:lnTo>
                <a:lnTo>
                  <a:pt x="934" y="1178"/>
                </a:lnTo>
                <a:lnTo>
                  <a:pt x="957" y="1164"/>
                </a:lnTo>
                <a:lnTo>
                  <a:pt x="985" y="1159"/>
                </a:lnTo>
                <a:lnTo>
                  <a:pt x="985" y="1159"/>
                </a:lnTo>
                <a:lnTo>
                  <a:pt x="1004" y="1155"/>
                </a:lnTo>
                <a:lnTo>
                  <a:pt x="1027" y="1145"/>
                </a:lnTo>
                <a:lnTo>
                  <a:pt x="1051" y="1136"/>
                </a:lnTo>
                <a:lnTo>
                  <a:pt x="1065" y="1126"/>
                </a:lnTo>
                <a:lnTo>
                  <a:pt x="1070" y="1103"/>
                </a:lnTo>
                <a:lnTo>
                  <a:pt x="1084" y="1051"/>
                </a:lnTo>
                <a:lnTo>
                  <a:pt x="1084" y="1051"/>
                </a:lnTo>
                <a:lnTo>
                  <a:pt x="1102" y="1033"/>
                </a:lnTo>
                <a:lnTo>
                  <a:pt x="1117" y="1023"/>
                </a:lnTo>
                <a:lnTo>
                  <a:pt x="1131" y="1019"/>
                </a:lnTo>
                <a:lnTo>
                  <a:pt x="1145" y="1019"/>
                </a:lnTo>
                <a:lnTo>
                  <a:pt x="1154" y="1023"/>
                </a:lnTo>
                <a:lnTo>
                  <a:pt x="1168" y="1028"/>
                </a:lnTo>
                <a:lnTo>
                  <a:pt x="1182" y="1047"/>
                </a:lnTo>
                <a:lnTo>
                  <a:pt x="1182" y="1047"/>
                </a:lnTo>
                <a:lnTo>
                  <a:pt x="1192" y="1056"/>
                </a:lnTo>
                <a:lnTo>
                  <a:pt x="1196" y="1061"/>
                </a:lnTo>
                <a:lnTo>
                  <a:pt x="1210" y="1056"/>
                </a:lnTo>
                <a:lnTo>
                  <a:pt x="1220" y="1047"/>
                </a:lnTo>
                <a:lnTo>
                  <a:pt x="1224" y="1042"/>
                </a:lnTo>
                <a:lnTo>
                  <a:pt x="1224" y="1042"/>
                </a:lnTo>
                <a:lnTo>
                  <a:pt x="1224" y="1019"/>
                </a:lnTo>
                <a:lnTo>
                  <a:pt x="1229" y="990"/>
                </a:lnTo>
                <a:lnTo>
                  <a:pt x="1229" y="990"/>
                </a:lnTo>
                <a:lnTo>
                  <a:pt x="1229" y="967"/>
                </a:lnTo>
                <a:lnTo>
                  <a:pt x="1229" y="953"/>
                </a:lnTo>
                <a:lnTo>
                  <a:pt x="1229" y="953"/>
                </a:lnTo>
                <a:lnTo>
                  <a:pt x="1224" y="939"/>
                </a:lnTo>
                <a:lnTo>
                  <a:pt x="1220" y="925"/>
                </a:lnTo>
                <a:lnTo>
                  <a:pt x="1220" y="920"/>
                </a:lnTo>
                <a:lnTo>
                  <a:pt x="1224" y="911"/>
                </a:lnTo>
                <a:lnTo>
                  <a:pt x="1239" y="901"/>
                </a:lnTo>
                <a:lnTo>
                  <a:pt x="1243" y="901"/>
                </a:lnTo>
                <a:lnTo>
                  <a:pt x="1243" y="901"/>
                </a:lnTo>
                <a:lnTo>
                  <a:pt x="1253" y="897"/>
                </a:lnTo>
                <a:lnTo>
                  <a:pt x="1257" y="892"/>
                </a:lnTo>
                <a:lnTo>
                  <a:pt x="1262" y="887"/>
                </a:lnTo>
                <a:lnTo>
                  <a:pt x="1262" y="868"/>
                </a:lnTo>
                <a:lnTo>
                  <a:pt x="1262" y="854"/>
                </a:lnTo>
                <a:lnTo>
                  <a:pt x="1262" y="845"/>
                </a:lnTo>
                <a:lnTo>
                  <a:pt x="1267" y="840"/>
                </a:lnTo>
                <a:lnTo>
                  <a:pt x="1271" y="840"/>
                </a:lnTo>
                <a:lnTo>
                  <a:pt x="1285" y="840"/>
                </a:lnTo>
                <a:lnTo>
                  <a:pt x="1323" y="803"/>
                </a:lnTo>
                <a:lnTo>
                  <a:pt x="1323" y="803"/>
                </a:lnTo>
                <a:lnTo>
                  <a:pt x="1328" y="793"/>
                </a:lnTo>
                <a:lnTo>
                  <a:pt x="1337" y="784"/>
                </a:lnTo>
                <a:lnTo>
                  <a:pt x="1337" y="765"/>
                </a:lnTo>
                <a:lnTo>
                  <a:pt x="1332" y="751"/>
                </a:lnTo>
                <a:lnTo>
                  <a:pt x="1318" y="746"/>
                </a:lnTo>
                <a:lnTo>
                  <a:pt x="1318" y="746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3"/>
          <p:cNvSpPr>
            <a:spLocks/>
          </p:cNvSpPr>
          <p:nvPr/>
        </p:nvSpPr>
        <p:spPr bwMode="auto">
          <a:xfrm>
            <a:off x="7113588" y="4174331"/>
            <a:ext cx="982663" cy="1414463"/>
          </a:xfrm>
          <a:custGeom>
            <a:avLst/>
            <a:gdLst>
              <a:gd name="T0" fmla="*/ 600 w 619"/>
              <a:gd name="T1" fmla="*/ 661 h 891"/>
              <a:gd name="T2" fmla="*/ 553 w 619"/>
              <a:gd name="T3" fmla="*/ 652 h 891"/>
              <a:gd name="T4" fmla="*/ 497 w 619"/>
              <a:gd name="T5" fmla="*/ 624 h 891"/>
              <a:gd name="T6" fmla="*/ 488 w 619"/>
              <a:gd name="T7" fmla="*/ 572 h 891"/>
              <a:gd name="T8" fmla="*/ 455 w 619"/>
              <a:gd name="T9" fmla="*/ 549 h 891"/>
              <a:gd name="T10" fmla="*/ 422 w 619"/>
              <a:gd name="T11" fmla="*/ 544 h 891"/>
              <a:gd name="T12" fmla="*/ 394 w 619"/>
              <a:gd name="T13" fmla="*/ 530 h 891"/>
              <a:gd name="T14" fmla="*/ 394 w 619"/>
              <a:gd name="T15" fmla="*/ 534 h 891"/>
              <a:gd name="T16" fmla="*/ 408 w 619"/>
              <a:gd name="T17" fmla="*/ 586 h 891"/>
              <a:gd name="T18" fmla="*/ 399 w 619"/>
              <a:gd name="T19" fmla="*/ 591 h 891"/>
              <a:gd name="T20" fmla="*/ 366 w 619"/>
              <a:gd name="T21" fmla="*/ 581 h 891"/>
              <a:gd name="T22" fmla="*/ 352 w 619"/>
              <a:gd name="T23" fmla="*/ 563 h 891"/>
              <a:gd name="T24" fmla="*/ 370 w 619"/>
              <a:gd name="T25" fmla="*/ 511 h 891"/>
              <a:gd name="T26" fmla="*/ 366 w 619"/>
              <a:gd name="T27" fmla="*/ 445 h 891"/>
              <a:gd name="T28" fmla="*/ 408 w 619"/>
              <a:gd name="T29" fmla="*/ 422 h 891"/>
              <a:gd name="T30" fmla="*/ 422 w 619"/>
              <a:gd name="T31" fmla="*/ 408 h 891"/>
              <a:gd name="T32" fmla="*/ 413 w 619"/>
              <a:gd name="T33" fmla="*/ 370 h 891"/>
              <a:gd name="T34" fmla="*/ 408 w 619"/>
              <a:gd name="T35" fmla="*/ 319 h 891"/>
              <a:gd name="T36" fmla="*/ 347 w 619"/>
              <a:gd name="T37" fmla="*/ 267 h 891"/>
              <a:gd name="T38" fmla="*/ 380 w 619"/>
              <a:gd name="T39" fmla="*/ 220 h 891"/>
              <a:gd name="T40" fmla="*/ 413 w 619"/>
              <a:gd name="T41" fmla="*/ 159 h 891"/>
              <a:gd name="T42" fmla="*/ 422 w 619"/>
              <a:gd name="T43" fmla="*/ 56 h 891"/>
              <a:gd name="T44" fmla="*/ 389 w 619"/>
              <a:gd name="T45" fmla="*/ 37 h 891"/>
              <a:gd name="T46" fmla="*/ 352 w 619"/>
              <a:gd name="T47" fmla="*/ 9 h 891"/>
              <a:gd name="T48" fmla="*/ 328 w 619"/>
              <a:gd name="T49" fmla="*/ 0 h 891"/>
              <a:gd name="T50" fmla="*/ 281 w 619"/>
              <a:gd name="T51" fmla="*/ 56 h 891"/>
              <a:gd name="T52" fmla="*/ 192 w 619"/>
              <a:gd name="T53" fmla="*/ 79 h 891"/>
              <a:gd name="T54" fmla="*/ 169 w 619"/>
              <a:gd name="T55" fmla="*/ 93 h 891"/>
              <a:gd name="T56" fmla="*/ 150 w 619"/>
              <a:gd name="T57" fmla="*/ 145 h 891"/>
              <a:gd name="T58" fmla="*/ 112 w 619"/>
              <a:gd name="T59" fmla="*/ 164 h 891"/>
              <a:gd name="T60" fmla="*/ 51 w 619"/>
              <a:gd name="T61" fmla="*/ 234 h 891"/>
              <a:gd name="T62" fmla="*/ 56 w 619"/>
              <a:gd name="T63" fmla="*/ 272 h 891"/>
              <a:gd name="T64" fmla="*/ 37 w 619"/>
              <a:gd name="T65" fmla="*/ 351 h 891"/>
              <a:gd name="T66" fmla="*/ 4 w 619"/>
              <a:gd name="T67" fmla="*/ 347 h 891"/>
              <a:gd name="T68" fmla="*/ 9 w 619"/>
              <a:gd name="T69" fmla="*/ 389 h 891"/>
              <a:gd name="T70" fmla="*/ 33 w 619"/>
              <a:gd name="T71" fmla="*/ 478 h 891"/>
              <a:gd name="T72" fmla="*/ 51 w 619"/>
              <a:gd name="T73" fmla="*/ 539 h 891"/>
              <a:gd name="T74" fmla="*/ 94 w 619"/>
              <a:gd name="T75" fmla="*/ 544 h 891"/>
              <a:gd name="T76" fmla="*/ 98 w 619"/>
              <a:gd name="T77" fmla="*/ 591 h 891"/>
              <a:gd name="T78" fmla="*/ 112 w 619"/>
              <a:gd name="T79" fmla="*/ 647 h 891"/>
              <a:gd name="T80" fmla="*/ 108 w 619"/>
              <a:gd name="T81" fmla="*/ 694 h 891"/>
              <a:gd name="T82" fmla="*/ 131 w 619"/>
              <a:gd name="T83" fmla="*/ 750 h 891"/>
              <a:gd name="T84" fmla="*/ 155 w 619"/>
              <a:gd name="T85" fmla="*/ 802 h 891"/>
              <a:gd name="T86" fmla="*/ 202 w 619"/>
              <a:gd name="T87" fmla="*/ 825 h 891"/>
              <a:gd name="T88" fmla="*/ 220 w 619"/>
              <a:gd name="T89" fmla="*/ 853 h 891"/>
              <a:gd name="T90" fmla="*/ 248 w 619"/>
              <a:gd name="T91" fmla="*/ 891 h 891"/>
              <a:gd name="T92" fmla="*/ 295 w 619"/>
              <a:gd name="T93" fmla="*/ 891 h 891"/>
              <a:gd name="T94" fmla="*/ 323 w 619"/>
              <a:gd name="T95" fmla="*/ 886 h 891"/>
              <a:gd name="T96" fmla="*/ 375 w 619"/>
              <a:gd name="T97" fmla="*/ 877 h 891"/>
              <a:gd name="T98" fmla="*/ 436 w 619"/>
              <a:gd name="T99" fmla="*/ 868 h 891"/>
              <a:gd name="T100" fmla="*/ 497 w 619"/>
              <a:gd name="T101" fmla="*/ 872 h 891"/>
              <a:gd name="T102" fmla="*/ 544 w 619"/>
              <a:gd name="T103" fmla="*/ 872 h 891"/>
              <a:gd name="T104" fmla="*/ 577 w 619"/>
              <a:gd name="T105" fmla="*/ 830 h 891"/>
              <a:gd name="T106" fmla="*/ 600 w 619"/>
              <a:gd name="T107" fmla="*/ 821 h 891"/>
              <a:gd name="T108" fmla="*/ 605 w 619"/>
              <a:gd name="T109" fmla="*/ 821 h 891"/>
              <a:gd name="T110" fmla="*/ 619 w 619"/>
              <a:gd name="T111" fmla="*/ 821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19" h="891">
                <a:moveTo>
                  <a:pt x="610" y="685"/>
                </a:moveTo>
                <a:lnTo>
                  <a:pt x="605" y="670"/>
                </a:lnTo>
                <a:lnTo>
                  <a:pt x="605" y="670"/>
                </a:lnTo>
                <a:lnTo>
                  <a:pt x="600" y="661"/>
                </a:lnTo>
                <a:lnTo>
                  <a:pt x="591" y="652"/>
                </a:lnTo>
                <a:lnTo>
                  <a:pt x="577" y="652"/>
                </a:lnTo>
                <a:lnTo>
                  <a:pt x="577" y="652"/>
                </a:lnTo>
                <a:lnTo>
                  <a:pt x="553" y="652"/>
                </a:lnTo>
                <a:lnTo>
                  <a:pt x="525" y="652"/>
                </a:lnTo>
                <a:lnTo>
                  <a:pt x="516" y="647"/>
                </a:lnTo>
                <a:lnTo>
                  <a:pt x="502" y="638"/>
                </a:lnTo>
                <a:lnTo>
                  <a:pt x="497" y="624"/>
                </a:lnTo>
                <a:lnTo>
                  <a:pt x="492" y="605"/>
                </a:lnTo>
                <a:lnTo>
                  <a:pt x="492" y="605"/>
                </a:lnTo>
                <a:lnTo>
                  <a:pt x="492" y="586"/>
                </a:lnTo>
                <a:lnTo>
                  <a:pt x="488" y="572"/>
                </a:lnTo>
                <a:lnTo>
                  <a:pt x="483" y="563"/>
                </a:lnTo>
                <a:lnTo>
                  <a:pt x="474" y="558"/>
                </a:lnTo>
                <a:lnTo>
                  <a:pt x="460" y="549"/>
                </a:lnTo>
                <a:lnTo>
                  <a:pt x="455" y="549"/>
                </a:lnTo>
                <a:lnTo>
                  <a:pt x="455" y="549"/>
                </a:lnTo>
                <a:lnTo>
                  <a:pt x="436" y="549"/>
                </a:lnTo>
                <a:lnTo>
                  <a:pt x="436" y="549"/>
                </a:lnTo>
                <a:lnTo>
                  <a:pt x="422" y="544"/>
                </a:lnTo>
                <a:lnTo>
                  <a:pt x="422" y="544"/>
                </a:lnTo>
                <a:lnTo>
                  <a:pt x="408" y="534"/>
                </a:lnTo>
                <a:lnTo>
                  <a:pt x="403" y="530"/>
                </a:lnTo>
                <a:lnTo>
                  <a:pt x="394" y="530"/>
                </a:lnTo>
                <a:lnTo>
                  <a:pt x="394" y="530"/>
                </a:lnTo>
                <a:lnTo>
                  <a:pt x="394" y="530"/>
                </a:lnTo>
                <a:lnTo>
                  <a:pt x="394" y="534"/>
                </a:lnTo>
                <a:lnTo>
                  <a:pt x="394" y="534"/>
                </a:lnTo>
                <a:lnTo>
                  <a:pt x="394" y="544"/>
                </a:lnTo>
                <a:lnTo>
                  <a:pt x="399" y="558"/>
                </a:lnTo>
                <a:lnTo>
                  <a:pt x="408" y="572"/>
                </a:lnTo>
                <a:lnTo>
                  <a:pt x="408" y="586"/>
                </a:lnTo>
                <a:lnTo>
                  <a:pt x="408" y="586"/>
                </a:lnTo>
                <a:lnTo>
                  <a:pt x="408" y="586"/>
                </a:lnTo>
                <a:lnTo>
                  <a:pt x="399" y="591"/>
                </a:lnTo>
                <a:lnTo>
                  <a:pt x="399" y="591"/>
                </a:lnTo>
                <a:lnTo>
                  <a:pt x="384" y="591"/>
                </a:lnTo>
                <a:lnTo>
                  <a:pt x="384" y="591"/>
                </a:lnTo>
                <a:lnTo>
                  <a:pt x="366" y="581"/>
                </a:lnTo>
                <a:lnTo>
                  <a:pt x="366" y="581"/>
                </a:lnTo>
                <a:lnTo>
                  <a:pt x="356" y="572"/>
                </a:lnTo>
                <a:lnTo>
                  <a:pt x="356" y="572"/>
                </a:lnTo>
                <a:lnTo>
                  <a:pt x="352" y="567"/>
                </a:lnTo>
                <a:lnTo>
                  <a:pt x="352" y="563"/>
                </a:lnTo>
                <a:lnTo>
                  <a:pt x="352" y="563"/>
                </a:lnTo>
                <a:lnTo>
                  <a:pt x="356" y="534"/>
                </a:lnTo>
                <a:lnTo>
                  <a:pt x="356" y="534"/>
                </a:lnTo>
                <a:lnTo>
                  <a:pt x="370" y="511"/>
                </a:lnTo>
                <a:lnTo>
                  <a:pt x="375" y="488"/>
                </a:lnTo>
                <a:lnTo>
                  <a:pt x="370" y="464"/>
                </a:lnTo>
                <a:lnTo>
                  <a:pt x="366" y="455"/>
                </a:lnTo>
                <a:lnTo>
                  <a:pt x="366" y="445"/>
                </a:lnTo>
                <a:lnTo>
                  <a:pt x="366" y="445"/>
                </a:lnTo>
                <a:lnTo>
                  <a:pt x="375" y="436"/>
                </a:lnTo>
                <a:lnTo>
                  <a:pt x="389" y="427"/>
                </a:lnTo>
                <a:lnTo>
                  <a:pt x="408" y="422"/>
                </a:lnTo>
                <a:lnTo>
                  <a:pt x="408" y="422"/>
                </a:lnTo>
                <a:lnTo>
                  <a:pt x="413" y="422"/>
                </a:lnTo>
                <a:lnTo>
                  <a:pt x="417" y="417"/>
                </a:lnTo>
                <a:lnTo>
                  <a:pt x="422" y="408"/>
                </a:lnTo>
                <a:lnTo>
                  <a:pt x="422" y="394"/>
                </a:lnTo>
                <a:lnTo>
                  <a:pt x="413" y="384"/>
                </a:lnTo>
                <a:lnTo>
                  <a:pt x="413" y="384"/>
                </a:lnTo>
                <a:lnTo>
                  <a:pt x="413" y="370"/>
                </a:lnTo>
                <a:lnTo>
                  <a:pt x="413" y="342"/>
                </a:lnTo>
                <a:lnTo>
                  <a:pt x="413" y="342"/>
                </a:lnTo>
                <a:lnTo>
                  <a:pt x="413" y="328"/>
                </a:lnTo>
                <a:lnTo>
                  <a:pt x="408" y="319"/>
                </a:lnTo>
                <a:lnTo>
                  <a:pt x="403" y="309"/>
                </a:lnTo>
                <a:lnTo>
                  <a:pt x="389" y="305"/>
                </a:lnTo>
                <a:lnTo>
                  <a:pt x="366" y="281"/>
                </a:lnTo>
                <a:lnTo>
                  <a:pt x="347" y="267"/>
                </a:lnTo>
                <a:lnTo>
                  <a:pt x="347" y="248"/>
                </a:lnTo>
                <a:lnTo>
                  <a:pt x="347" y="248"/>
                </a:lnTo>
                <a:lnTo>
                  <a:pt x="356" y="239"/>
                </a:lnTo>
                <a:lnTo>
                  <a:pt x="380" y="220"/>
                </a:lnTo>
                <a:lnTo>
                  <a:pt x="394" y="211"/>
                </a:lnTo>
                <a:lnTo>
                  <a:pt x="403" y="192"/>
                </a:lnTo>
                <a:lnTo>
                  <a:pt x="413" y="178"/>
                </a:lnTo>
                <a:lnTo>
                  <a:pt x="413" y="159"/>
                </a:lnTo>
                <a:lnTo>
                  <a:pt x="422" y="75"/>
                </a:lnTo>
                <a:lnTo>
                  <a:pt x="422" y="75"/>
                </a:lnTo>
                <a:lnTo>
                  <a:pt x="422" y="65"/>
                </a:lnTo>
                <a:lnTo>
                  <a:pt x="422" y="56"/>
                </a:lnTo>
                <a:lnTo>
                  <a:pt x="417" y="47"/>
                </a:lnTo>
                <a:lnTo>
                  <a:pt x="413" y="42"/>
                </a:lnTo>
                <a:lnTo>
                  <a:pt x="403" y="37"/>
                </a:lnTo>
                <a:lnTo>
                  <a:pt x="389" y="37"/>
                </a:lnTo>
                <a:lnTo>
                  <a:pt x="389" y="37"/>
                </a:lnTo>
                <a:lnTo>
                  <a:pt x="370" y="32"/>
                </a:lnTo>
                <a:lnTo>
                  <a:pt x="356" y="23"/>
                </a:lnTo>
                <a:lnTo>
                  <a:pt x="352" y="9"/>
                </a:lnTo>
                <a:lnTo>
                  <a:pt x="342" y="4"/>
                </a:lnTo>
                <a:lnTo>
                  <a:pt x="342" y="4"/>
                </a:lnTo>
                <a:lnTo>
                  <a:pt x="338" y="0"/>
                </a:lnTo>
                <a:lnTo>
                  <a:pt x="328" y="0"/>
                </a:lnTo>
                <a:lnTo>
                  <a:pt x="314" y="14"/>
                </a:lnTo>
                <a:lnTo>
                  <a:pt x="295" y="37"/>
                </a:lnTo>
                <a:lnTo>
                  <a:pt x="295" y="37"/>
                </a:lnTo>
                <a:lnTo>
                  <a:pt x="281" y="56"/>
                </a:lnTo>
                <a:lnTo>
                  <a:pt x="262" y="65"/>
                </a:lnTo>
                <a:lnTo>
                  <a:pt x="244" y="75"/>
                </a:lnTo>
                <a:lnTo>
                  <a:pt x="225" y="75"/>
                </a:lnTo>
                <a:lnTo>
                  <a:pt x="192" y="79"/>
                </a:lnTo>
                <a:lnTo>
                  <a:pt x="178" y="79"/>
                </a:lnTo>
                <a:lnTo>
                  <a:pt x="178" y="79"/>
                </a:lnTo>
                <a:lnTo>
                  <a:pt x="173" y="84"/>
                </a:lnTo>
                <a:lnTo>
                  <a:pt x="169" y="93"/>
                </a:lnTo>
                <a:lnTo>
                  <a:pt x="164" y="108"/>
                </a:lnTo>
                <a:lnTo>
                  <a:pt x="164" y="108"/>
                </a:lnTo>
                <a:lnTo>
                  <a:pt x="159" y="126"/>
                </a:lnTo>
                <a:lnTo>
                  <a:pt x="150" y="145"/>
                </a:lnTo>
                <a:lnTo>
                  <a:pt x="131" y="159"/>
                </a:lnTo>
                <a:lnTo>
                  <a:pt x="122" y="164"/>
                </a:lnTo>
                <a:lnTo>
                  <a:pt x="112" y="164"/>
                </a:lnTo>
                <a:lnTo>
                  <a:pt x="112" y="164"/>
                </a:lnTo>
                <a:lnTo>
                  <a:pt x="103" y="169"/>
                </a:lnTo>
                <a:lnTo>
                  <a:pt x="89" y="178"/>
                </a:lnTo>
                <a:lnTo>
                  <a:pt x="70" y="206"/>
                </a:lnTo>
                <a:lnTo>
                  <a:pt x="51" y="234"/>
                </a:lnTo>
                <a:lnTo>
                  <a:pt x="51" y="248"/>
                </a:lnTo>
                <a:lnTo>
                  <a:pt x="51" y="253"/>
                </a:lnTo>
                <a:lnTo>
                  <a:pt x="51" y="253"/>
                </a:lnTo>
                <a:lnTo>
                  <a:pt x="56" y="272"/>
                </a:lnTo>
                <a:lnTo>
                  <a:pt x="56" y="309"/>
                </a:lnTo>
                <a:lnTo>
                  <a:pt x="51" y="328"/>
                </a:lnTo>
                <a:lnTo>
                  <a:pt x="47" y="342"/>
                </a:lnTo>
                <a:lnTo>
                  <a:pt x="37" y="351"/>
                </a:lnTo>
                <a:lnTo>
                  <a:pt x="23" y="347"/>
                </a:lnTo>
                <a:lnTo>
                  <a:pt x="23" y="347"/>
                </a:lnTo>
                <a:lnTo>
                  <a:pt x="14" y="347"/>
                </a:lnTo>
                <a:lnTo>
                  <a:pt x="4" y="347"/>
                </a:lnTo>
                <a:lnTo>
                  <a:pt x="0" y="351"/>
                </a:lnTo>
                <a:lnTo>
                  <a:pt x="0" y="361"/>
                </a:lnTo>
                <a:lnTo>
                  <a:pt x="0" y="370"/>
                </a:lnTo>
                <a:lnTo>
                  <a:pt x="9" y="389"/>
                </a:lnTo>
                <a:lnTo>
                  <a:pt x="9" y="389"/>
                </a:lnTo>
                <a:lnTo>
                  <a:pt x="19" y="408"/>
                </a:lnTo>
                <a:lnTo>
                  <a:pt x="23" y="431"/>
                </a:lnTo>
                <a:lnTo>
                  <a:pt x="33" y="478"/>
                </a:lnTo>
                <a:lnTo>
                  <a:pt x="33" y="520"/>
                </a:lnTo>
                <a:lnTo>
                  <a:pt x="33" y="549"/>
                </a:lnTo>
                <a:lnTo>
                  <a:pt x="33" y="549"/>
                </a:lnTo>
                <a:lnTo>
                  <a:pt x="51" y="539"/>
                </a:lnTo>
                <a:lnTo>
                  <a:pt x="70" y="539"/>
                </a:lnTo>
                <a:lnTo>
                  <a:pt x="89" y="544"/>
                </a:lnTo>
                <a:lnTo>
                  <a:pt x="89" y="544"/>
                </a:lnTo>
                <a:lnTo>
                  <a:pt x="94" y="544"/>
                </a:lnTo>
                <a:lnTo>
                  <a:pt x="94" y="549"/>
                </a:lnTo>
                <a:lnTo>
                  <a:pt x="94" y="549"/>
                </a:lnTo>
                <a:lnTo>
                  <a:pt x="98" y="577"/>
                </a:lnTo>
                <a:lnTo>
                  <a:pt x="98" y="591"/>
                </a:lnTo>
                <a:lnTo>
                  <a:pt x="103" y="610"/>
                </a:lnTo>
                <a:lnTo>
                  <a:pt x="103" y="610"/>
                </a:lnTo>
                <a:lnTo>
                  <a:pt x="108" y="628"/>
                </a:lnTo>
                <a:lnTo>
                  <a:pt x="112" y="647"/>
                </a:lnTo>
                <a:lnTo>
                  <a:pt x="112" y="647"/>
                </a:lnTo>
                <a:lnTo>
                  <a:pt x="108" y="680"/>
                </a:lnTo>
                <a:lnTo>
                  <a:pt x="108" y="685"/>
                </a:lnTo>
                <a:lnTo>
                  <a:pt x="108" y="694"/>
                </a:lnTo>
                <a:lnTo>
                  <a:pt x="112" y="699"/>
                </a:lnTo>
                <a:lnTo>
                  <a:pt x="126" y="708"/>
                </a:lnTo>
                <a:lnTo>
                  <a:pt x="136" y="722"/>
                </a:lnTo>
                <a:lnTo>
                  <a:pt x="131" y="750"/>
                </a:lnTo>
                <a:lnTo>
                  <a:pt x="131" y="774"/>
                </a:lnTo>
                <a:lnTo>
                  <a:pt x="131" y="788"/>
                </a:lnTo>
                <a:lnTo>
                  <a:pt x="141" y="788"/>
                </a:lnTo>
                <a:lnTo>
                  <a:pt x="155" y="802"/>
                </a:lnTo>
                <a:lnTo>
                  <a:pt x="169" y="816"/>
                </a:lnTo>
                <a:lnTo>
                  <a:pt x="183" y="816"/>
                </a:lnTo>
                <a:lnTo>
                  <a:pt x="202" y="825"/>
                </a:lnTo>
                <a:lnTo>
                  <a:pt x="202" y="825"/>
                </a:lnTo>
                <a:lnTo>
                  <a:pt x="211" y="835"/>
                </a:lnTo>
                <a:lnTo>
                  <a:pt x="216" y="844"/>
                </a:lnTo>
                <a:lnTo>
                  <a:pt x="220" y="853"/>
                </a:lnTo>
                <a:lnTo>
                  <a:pt x="220" y="853"/>
                </a:lnTo>
                <a:lnTo>
                  <a:pt x="225" y="863"/>
                </a:lnTo>
                <a:lnTo>
                  <a:pt x="234" y="872"/>
                </a:lnTo>
                <a:lnTo>
                  <a:pt x="244" y="882"/>
                </a:lnTo>
                <a:lnTo>
                  <a:pt x="248" y="891"/>
                </a:lnTo>
                <a:lnTo>
                  <a:pt x="258" y="891"/>
                </a:lnTo>
                <a:lnTo>
                  <a:pt x="277" y="891"/>
                </a:lnTo>
                <a:lnTo>
                  <a:pt x="295" y="891"/>
                </a:lnTo>
                <a:lnTo>
                  <a:pt x="295" y="891"/>
                </a:lnTo>
                <a:lnTo>
                  <a:pt x="309" y="891"/>
                </a:lnTo>
                <a:lnTo>
                  <a:pt x="309" y="891"/>
                </a:lnTo>
                <a:lnTo>
                  <a:pt x="323" y="886"/>
                </a:lnTo>
                <a:lnTo>
                  <a:pt x="323" y="886"/>
                </a:lnTo>
                <a:lnTo>
                  <a:pt x="333" y="886"/>
                </a:lnTo>
                <a:lnTo>
                  <a:pt x="352" y="877"/>
                </a:lnTo>
                <a:lnTo>
                  <a:pt x="366" y="877"/>
                </a:lnTo>
                <a:lnTo>
                  <a:pt x="375" y="877"/>
                </a:lnTo>
                <a:lnTo>
                  <a:pt x="384" y="835"/>
                </a:lnTo>
                <a:lnTo>
                  <a:pt x="384" y="835"/>
                </a:lnTo>
                <a:lnTo>
                  <a:pt x="417" y="849"/>
                </a:lnTo>
                <a:lnTo>
                  <a:pt x="436" y="868"/>
                </a:lnTo>
                <a:lnTo>
                  <a:pt x="445" y="877"/>
                </a:lnTo>
                <a:lnTo>
                  <a:pt x="450" y="886"/>
                </a:lnTo>
                <a:lnTo>
                  <a:pt x="478" y="877"/>
                </a:lnTo>
                <a:lnTo>
                  <a:pt x="497" y="872"/>
                </a:lnTo>
                <a:lnTo>
                  <a:pt x="511" y="872"/>
                </a:lnTo>
                <a:lnTo>
                  <a:pt x="525" y="872"/>
                </a:lnTo>
                <a:lnTo>
                  <a:pt x="535" y="872"/>
                </a:lnTo>
                <a:lnTo>
                  <a:pt x="544" y="872"/>
                </a:lnTo>
                <a:lnTo>
                  <a:pt x="558" y="868"/>
                </a:lnTo>
                <a:lnTo>
                  <a:pt x="563" y="853"/>
                </a:lnTo>
                <a:lnTo>
                  <a:pt x="572" y="844"/>
                </a:lnTo>
                <a:lnTo>
                  <a:pt x="577" y="830"/>
                </a:lnTo>
                <a:lnTo>
                  <a:pt x="586" y="825"/>
                </a:lnTo>
                <a:lnTo>
                  <a:pt x="596" y="821"/>
                </a:lnTo>
                <a:lnTo>
                  <a:pt x="596" y="821"/>
                </a:lnTo>
                <a:lnTo>
                  <a:pt x="600" y="821"/>
                </a:lnTo>
                <a:lnTo>
                  <a:pt x="600" y="821"/>
                </a:lnTo>
                <a:lnTo>
                  <a:pt x="600" y="821"/>
                </a:lnTo>
                <a:lnTo>
                  <a:pt x="600" y="821"/>
                </a:lnTo>
                <a:lnTo>
                  <a:pt x="605" y="821"/>
                </a:lnTo>
                <a:lnTo>
                  <a:pt x="605" y="821"/>
                </a:lnTo>
                <a:lnTo>
                  <a:pt x="610" y="821"/>
                </a:lnTo>
                <a:lnTo>
                  <a:pt x="610" y="821"/>
                </a:lnTo>
                <a:lnTo>
                  <a:pt x="619" y="821"/>
                </a:lnTo>
                <a:lnTo>
                  <a:pt x="619" y="821"/>
                </a:lnTo>
                <a:lnTo>
                  <a:pt x="619" y="821"/>
                </a:lnTo>
                <a:lnTo>
                  <a:pt x="610" y="685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9436100" y="4918868"/>
            <a:ext cx="1541463" cy="1704975"/>
          </a:xfrm>
          <a:custGeom>
            <a:avLst/>
            <a:gdLst>
              <a:gd name="T0" fmla="*/ 915 w 971"/>
              <a:gd name="T1" fmla="*/ 830 h 1074"/>
              <a:gd name="T2" fmla="*/ 920 w 971"/>
              <a:gd name="T3" fmla="*/ 764 h 1074"/>
              <a:gd name="T4" fmla="*/ 906 w 971"/>
              <a:gd name="T5" fmla="*/ 661 h 1074"/>
              <a:gd name="T6" fmla="*/ 845 w 971"/>
              <a:gd name="T7" fmla="*/ 511 h 1074"/>
              <a:gd name="T8" fmla="*/ 798 w 971"/>
              <a:gd name="T9" fmla="*/ 441 h 1074"/>
              <a:gd name="T10" fmla="*/ 779 w 971"/>
              <a:gd name="T11" fmla="*/ 417 h 1074"/>
              <a:gd name="T12" fmla="*/ 765 w 971"/>
              <a:gd name="T13" fmla="*/ 366 h 1074"/>
              <a:gd name="T14" fmla="*/ 718 w 971"/>
              <a:gd name="T15" fmla="*/ 356 h 1074"/>
              <a:gd name="T16" fmla="*/ 652 w 971"/>
              <a:gd name="T17" fmla="*/ 338 h 1074"/>
              <a:gd name="T18" fmla="*/ 624 w 971"/>
              <a:gd name="T19" fmla="*/ 338 h 1074"/>
              <a:gd name="T20" fmla="*/ 591 w 971"/>
              <a:gd name="T21" fmla="*/ 333 h 1074"/>
              <a:gd name="T22" fmla="*/ 615 w 971"/>
              <a:gd name="T23" fmla="*/ 192 h 1074"/>
              <a:gd name="T24" fmla="*/ 643 w 971"/>
              <a:gd name="T25" fmla="*/ 98 h 1074"/>
              <a:gd name="T26" fmla="*/ 624 w 971"/>
              <a:gd name="T27" fmla="*/ 98 h 1074"/>
              <a:gd name="T28" fmla="*/ 577 w 971"/>
              <a:gd name="T29" fmla="*/ 126 h 1074"/>
              <a:gd name="T30" fmla="*/ 549 w 971"/>
              <a:gd name="T31" fmla="*/ 112 h 1074"/>
              <a:gd name="T32" fmla="*/ 507 w 971"/>
              <a:gd name="T33" fmla="*/ 108 h 1074"/>
              <a:gd name="T34" fmla="*/ 460 w 971"/>
              <a:gd name="T35" fmla="*/ 56 h 1074"/>
              <a:gd name="T36" fmla="*/ 399 w 971"/>
              <a:gd name="T37" fmla="*/ 4 h 1074"/>
              <a:gd name="T38" fmla="*/ 366 w 971"/>
              <a:gd name="T39" fmla="*/ 0 h 1074"/>
              <a:gd name="T40" fmla="*/ 343 w 971"/>
              <a:gd name="T41" fmla="*/ 28 h 1074"/>
              <a:gd name="T42" fmla="*/ 305 w 971"/>
              <a:gd name="T43" fmla="*/ 75 h 1074"/>
              <a:gd name="T44" fmla="*/ 268 w 971"/>
              <a:gd name="T45" fmla="*/ 98 h 1074"/>
              <a:gd name="T46" fmla="*/ 211 w 971"/>
              <a:gd name="T47" fmla="*/ 173 h 1074"/>
              <a:gd name="T48" fmla="*/ 174 w 971"/>
              <a:gd name="T49" fmla="*/ 225 h 1074"/>
              <a:gd name="T50" fmla="*/ 183 w 971"/>
              <a:gd name="T51" fmla="*/ 286 h 1074"/>
              <a:gd name="T52" fmla="*/ 169 w 971"/>
              <a:gd name="T53" fmla="*/ 347 h 1074"/>
              <a:gd name="T54" fmla="*/ 169 w 971"/>
              <a:gd name="T55" fmla="*/ 417 h 1074"/>
              <a:gd name="T56" fmla="*/ 165 w 971"/>
              <a:gd name="T57" fmla="*/ 478 h 1074"/>
              <a:gd name="T58" fmla="*/ 127 w 971"/>
              <a:gd name="T59" fmla="*/ 530 h 1074"/>
              <a:gd name="T60" fmla="*/ 104 w 971"/>
              <a:gd name="T61" fmla="*/ 596 h 1074"/>
              <a:gd name="T62" fmla="*/ 66 w 971"/>
              <a:gd name="T63" fmla="*/ 605 h 1074"/>
              <a:gd name="T64" fmla="*/ 33 w 971"/>
              <a:gd name="T65" fmla="*/ 605 h 1074"/>
              <a:gd name="T66" fmla="*/ 29 w 971"/>
              <a:gd name="T67" fmla="*/ 605 h 1074"/>
              <a:gd name="T68" fmla="*/ 0 w 971"/>
              <a:gd name="T69" fmla="*/ 624 h 1074"/>
              <a:gd name="T70" fmla="*/ 5 w 971"/>
              <a:gd name="T71" fmla="*/ 671 h 1074"/>
              <a:gd name="T72" fmla="*/ 29 w 971"/>
              <a:gd name="T73" fmla="*/ 699 h 1074"/>
              <a:gd name="T74" fmla="*/ 43 w 971"/>
              <a:gd name="T75" fmla="*/ 703 h 1074"/>
              <a:gd name="T76" fmla="*/ 57 w 971"/>
              <a:gd name="T77" fmla="*/ 708 h 1074"/>
              <a:gd name="T78" fmla="*/ 66 w 971"/>
              <a:gd name="T79" fmla="*/ 746 h 1074"/>
              <a:gd name="T80" fmla="*/ 57 w 971"/>
              <a:gd name="T81" fmla="*/ 779 h 1074"/>
              <a:gd name="T82" fmla="*/ 71 w 971"/>
              <a:gd name="T83" fmla="*/ 793 h 1074"/>
              <a:gd name="T84" fmla="*/ 99 w 971"/>
              <a:gd name="T85" fmla="*/ 830 h 1074"/>
              <a:gd name="T86" fmla="*/ 249 w 971"/>
              <a:gd name="T87" fmla="*/ 1074 h 1074"/>
              <a:gd name="T88" fmla="*/ 329 w 971"/>
              <a:gd name="T89" fmla="*/ 1037 h 1074"/>
              <a:gd name="T90" fmla="*/ 343 w 971"/>
              <a:gd name="T91" fmla="*/ 971 h 1074"/>
              <a:gd name="T92" fmla="*/ 408 w 971"/>
              <a:gd name="T93" fmla="*/ 919 h 1074"/>
              <a:gd name="T94" fmla="*/ 521 w 971"/>
              <a:gd name="T95" fmla="*/ 835 h 1074"/>
              <a:gd name="T96" fmla="*/ 587 w 971"/>
              <a:gd name="T97" fmla="*/ 882 h 1074"/>
              <a:gd name="T98" fmla="*/ 643 w 971"/>
              <a:gd name="T99" fmla="*/ 797 h 1074"/>
              <a:gd name="T100" fmla="*/ 676 w 971"/>
              <a:gd name="T101" fmla="*/ 863 h 1074"/>
              <a:gd name="T102" fmla="*/ 709 w 971"/>
              <a:gd name="T103" fmla="*/ 947 h 1074"/>
              <a:gd name="T104" fmla="*/ 765 w 971"/>
              <a:gd name="T105" fmla="*/ 966 h 1074"/>
              <a:gd name="T106" fmla="*/ 840 w 971"/>
              <a:gd name="T107" fmla="*/ 1018 h 1074"/>
              <a:gd name="T108" fmla="*/ 939 w 971"/>
              <a:gd name="T109" fmla="*/ 1013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71" h="1074">
                <a:moveTo>
                  <a:pt x="943" y="957"/>
                </a:moveTo>
                <a:lnTo>
                  <a:pt x="939" y="947"/>
                </a:lnTo>
                <a:lnTo>
                  <a:pt x="934" y="877"/>
                </a:lnTo>
                <a:lnTo>
                  <a:pt x="924" y="854"/>
                </a:lnTo>
                <a:lnTo>
                  <a:pt x="915" y="844"/>
                </a:lnTo>
                <a:lnTo>
                  <a:pt x="915" y="830"/>
                </a:lnTo>
                <a:lnTo>
                  <a:pt x="924" y="807"/>
                </a:lnTo>
                <a:lnTo>
                  <a:pt x="924" y="788"/>
                </a:lnTo>
                <a:lnTo>
                  <a:pt x="920" y="779"/>
                </a:lnTo>
                <a:lnTo>
                  <a:pt x="915" y="769"/>
                </a:lnTo>
                <a:lnTo>
                  <a:pt x="915" y="769"/>
                </a:lnTo>
                <a:lnTo>
                  <a:pt x="920" y="764"/>
                </a:lnTo>
                <a:lnTo>
                  <a:pt x="934" y="746"/>
                </a:lnTo>
                <a:lnTo>
                  <a:pt x="934" y="736"/>
                </a:lnTo>
                <a:lnTo>
                  <a:pt x="934" y="722"/>
                </a:lnTo>
                <a:lnTo>
                  <a:pt x="929" y="713"/>
                </a:lnTo>
                <a:lnTo>
                  <a:pt x="920" y="699"/>
                </a:lnTo>
                <a:lnTo>
                  <a:pt x="906" y="661"/>
                </a:lnTo>
                <a:lnTo>
                  <a:pt x="892" y="628"/>
                </a:lnTo>
                <a:lnTo>
                  <a:pt x="882" y="600"/>
                </a:lnTo>
                <a:lnTo>
                  <a:pt x="868" y="572"/>
                </a:lnTo>
                <a:lnTo>
                  <a:pt x="854" y="549"/>
                </a:lnTo>
                <a:lnTo>
                  <a:pt x="845" y="525"/>
                </a:lnTo>
                <a:lnTo>
                  <a:pt x="845" y="511"/>
                </a:lnTo>
                <a:lnTo>
                  <a:pt x="831" y="492"/>
                </a:lnTo>
                <a:lnTo>
                  <a:pt x="826" y="474"/>
                </a:lnTo>
                <a:lnTo>
                  <a:pt x="821" y="464"/>
                </a:lnTo>
                <a:lnTo>
                  <a:pt x="807" y="450"/>
                </a:lnTo>
                <a:lnTo>
                  <a:pt x="798" y="441"/>
                </a:lnTo>
                <a:lnTo>
                  <a:pt x="798" y="441"/>
                </a:lnTo>
                <a:lnTo>
                  <a:pt x="798" y="445"/>
                </a:lnTo>
                <a:lnTo>
                  <a:pt x="788" y="441"/>
                </a:lnTo>
                <a:lnTo>
                  <a:pt x="788" y="441"/>
                </a:lnTo>
                <a:lnTo>
                  <a:pt x="774" y="431"/>
                </a:lnTo>
                <a:lnTo>
                  <a:pt x="774" y="427"/>
                </a:lnTo>
                <a:lnTo>
                  <a:pt x="779" y="417"/>
                </a:lnTo>
                <a:lnTo>
                  <a:pt x="784" y="413"/>
                </a:lnTo>
                <a:lnTo>
                  <a:pt x="793" y="408"/>
                </a:lnTo>
                <a:lnTo>
                  <a:pt x="784" y="399"/>
                </a:lnTo>
                <a:lnTo>
                  <a:pt x="779" y="394"/>
                </a:lnTo>
                <a:lnTo>
                  <a:pt x="765" y="380"/>
                </a:lnTo>
                <a:lnTo>
                  <a:pt x="765" y="366"/>
                </a:lnTo>
                <a:lnTo>
                  <a:pt x="756" y="356"/>
                </a:lnTo>
                <a:lnTo>
                  <a:pt x="751" y="342"/>
                </a:lnTo>
                <a:lnTo>
                  <a:pt x="746" y="342"/>
                </a:lnTo>
                <a:lnTo>
                  <a:pt x="737" y="342"/>
                </a:lnTo>
                <a:lnTo>
                  <a:pt x="727" y="347"/>
                </a:lnTo>
                <a:lnTo>
                  <a:pt x="718" y="356"/>
                </a:lnTo>
                <a:lnTo>
                  <a:pt x="704" y="361"/>
                </a:lnTo>
                <a:lnTo>
                  <a:pt x="685" y="366"/>
                </a:lnTo>
                <a:lnTo>
                  <a:pt x="662" y="342"/>
                </a:lnTo>
                <a:lnTo>
                  <a:pt x="662" y="342"/>
                </a:lnTo>
                <a:lnTo>
                  <a:pt x="652" y="338"/>
                </a:lnTo>
                <a:lnTo>
                  <a:pt x="652" y="338"/>
                </a:lnTo>
                <a:lnTo>
                  <a:pt x="643" y="333"/>
                </a:lnTo>
                <a:lnTo>
                  <a:pt x="643" y="338"/>
                </a:lnTo>
                <a:lnTo>
                  <a:pt x="643" y="338"/>
                </a:lnTo>
                <a:lnTo>
                  <a:pt x="634" y="338"/>
                </a:lnTo>
                <a:lnTo>
                  <a:pt x="634" y="338"/>
                </a:lnTo>
                <a:lnTo>
                  <a:pt x="624" y="338"/>
                </a:lnTo>
                <a:lnTo>
                  <a:pt x="624" y="338"/>
                </a:lnTo>
                <a:lnTo>
                  <a:pt x="615" y="338"/>
                </a:lnTo>
                <a:lnTo>
                  <a:pt x="615" y="338"/>
                </a:lnTo>
                <a:lnTo>
                  <a:pt x="601" y="338"/>
                </a:lnTo>
                <a:lnTo>
                  <a:pt x="601" y="338"/>
                </a:lnTo>
                <a:lnTo>
                  <a:pt x="591" y="333"/>
                </a:lnTo>
                <a:lnTo>
                  <a:pt x="587" y="328"/>
                </a:lnTo>
                <a:lnTo>
                  <a:pt x="577" y="319"/>
                </a:lnTo>
                <a:lnTo>
                  <a:pt x="582" y="225"/>
                </a:lnTo>
                <a:lnTo>
                  <a:pt x="582" y="225"/>
                </a:lnTo>
                <a:lnTo>
                  <a:pt x="596" y="216"/>
                </a:lnTo>
                <a:lnTo>
                  <a:pt x="615" y="192"/>
                </a:lnTo>
                <a:lnTo>
                  <a:pt x="638" y="164"/>
                </a:lnTo>
                <a:lnTo>
                  <a:pt x="648" y="145"/>
                </a:lnTo>
                <a:lnTo>
                  <a:pt x="648" y="136"/>
                </a:lnTo>
                <a:lnTo>
                  <a:pt x="648" y="122"/>
                </a:lnTo>
                <a:lnTo>
                  <a:pt x="648" y="108"/>
                </a:lnTo>
                <a:lnTo>
                  <a:pt x="643" y="98"/>
                </a:lnTo>
                <a:lnTo>
                  <a:pt x="638" y="98"/>
                </a:lnTo>
                <a:lnTo>
                  <a:pt x="638" y="98"/>
                </a:lnTo>
                <a:lnTo>
                  <a:pt x="629" y="98"/>
                </a:lnTo>
                <a:lnTo>
                  <a:pt x="629" y="98"/>
                </a:lnTo>
                <a:lnTo>
                  <a:pt x="624" y="98"/>
                </a:lnTo>
                <a:lnTo>
                  <a:pt x="624" y="98"/>
                </a:lnTo>
                <a:lnTo>
                  <a:pt x="624" y="98"/>
                </a:lnTo>
                <a:lnTo>
                  <a:pt x="615" y="103"/>
                </a:lnTo>
                <a:lnTo>
                  <a:pt x="610" y="112"/>
                </a:lnTo>
                <a:lnTo>
                  <a:pt x="601" y="122"/>
                </a:lnTo>
                <a:lnTo>
                  <a:pt x="591" y="126"/>
                </a:lnTo>
                <a:lnTo>
                  <a:pt x="577" y="126"/>
                </a:lnTo>
                <a:lnTo>
                  <a:pt x="568" y="131"/>
                </a:lnTo>
                <a:lnTo>
                  <a:pt x="568" y="131"/>
                </a:lnTo>
                <a:lnTo>
                  <a:pt x="554" y="122"/>
                </a:lnTo>
                <a:lnTo>
                  <a:pt x="554" y="122"/>
                </a:lnTo>
                <a:lnTo>
                  <a:pt x="549" y="117"/>
                </a:lnTo>
                <a:lnTo>
                  <a:pt x="549" y="112"/>
                </a:lnTo>
                <a:lnTo>
                  <a:pt x="545" y="108"/>
                </a:lnTo>
                <a:lnTo>
                  <a:pt x="540" y="94"/>
                </a:lnTo>
                <a:lnTo>
                  <a:pt x="535" y="94"/>
                </a:lnTo>
                <a:lnTo>
                  <a:pt x="526" y="84"/>
                </a:lnTo>
                <a:lnTo>
                  <a:pt x="512" y="89"/>
                </a:lnTo>
                <a:lnTo>
                  <a:pt x="507" y="108"/>
                </a:lnTo>
                <a:lnTo>
                  <a:pt x="498" y="117"/>
                </a:lnTo>
                <a:lnTo>
                  <a:pt x="484" y="108"/>
                </a:lnTo>
                <a:lnTo>
                  <a:pt x="469" y="98"/>
                </a:lnTo>
                <a:lnTo>
                  <a:pt x="465" y="84"/>
                </a:lnTo>
                <a:lnTo>
                  <a:pt x="460" y="65"/>
                </a:lnTo>
                <a:lnTo>
                  <a:pt x="460" y="56"/>
                </a:lnTo>
                <a:lnTo>
                  <a:pt x="460" y="37"/>
                </a:lnTo>
                <a:lnTo>
                  <a:pt x="460" y="28"/>
                </a:lnTo>
                <a:lnTo>
                  <a:pt x="451" y="14"/>
                </a:lnTo>
                <a:lnTo>
                  <a:pt x="437" y="4"/>
                </a:lnTo>
                <a:lnTo>
                  <a:pt x="418" y="4"/>
                </a:lnTo>
                <a:lnTo>
                  <a:pt x="399" y="4"/>
                </a:lnTo>
                <a:lnTo>
                  <a:pt x="390" y="0"/>
                </a:lnTo>
                <a:lnTo>
                  <a:pt x="385" y="0"/>
                </a:lnTo>
                <a:lnTo>
                  <a:pt x="385" y="0"/>
                </a:lnTo>
                <a:lnTo>
                  <a:pt x="366" y="0"/>
                </a:lnTo>
                <a:lnTo>
                  <a:pt x="366" y="0"/>
                </a:lnTo>
                <a:lnTo>
                  <a:pt x="366" y="0"/>
                </a:lnTo>
                <a:lnTo>
                  <a:pt x="362" y="0"/>
                </a:lnTo>
                <a:lnTo>
                  <a:pt x="362" y="0"/>
                </a:lnTo>
                <a:lnTo>
                  <a:pt x="357" y="0"/>
                </a:lnTo>
                <a:lnTo>
                  <a:pt x="352" y="9"/>
                </a:lnTo>
                <a:lnTo>
                  <a:pt x="347" y="19"/>
                </a:lnTo>
                <a:lnTo>
                  <a:pt x="343" y="28"/>
                </a:lnTo>
                <a:lnTo>
                  <a:pt x="329" y="33"/>
                </a:lnTo>
                <a:lnTo>
                  <a:pt x="319" y="33"/>
                </a:lnTo>
                <a:lnTo>
                  <a:pt x="310" y="42"/>
                </a:lnTo>
                <a:lnTo>
                  <a:pt x="305" y="47"/>
                </a:lnTo>
                <a:lnTo>
                  <a:pt x="305" y="61"/>
                </a:lnTo>
                <a:lnTo>
                  <a:pt x="305" y="75"/>
                </a:lnTo>
                <a:lnTo>
                  <a:pt x="296" y="84"/>
                </a:lnTo>
                <a:lnTo>
                  <a:pt x="296" y="84"/>
                </a:lnTo>
                <a:lnTo>
                  <a:pt x="287" y="89"/>
                </a:lnTo>
                <a:lnTo>
                  <a:pt x="287" y="89"/>
                </a:lnTo>
                <a:lnTo>
                  <a:pt x="277" y="94"/>
                </a:lnTo>
                <a:lnTo>
                  <a:pt x="268" y="98"/>
                </a:lnTo>
                <a:lnTo>
                  <a:pt x="263" y="108"/>
                </a:lnTo>
                <a:lnTo>
                  <a:pt x="249" y="122"/>
                </a:lnTo>
                <a:lnTo>
                  <a:pt x="244" y="141"/>
                </a:lnTo>
                <a:lnTo>
                  <a:pt x="235" y="155"/>
                </a:lnTo>
                <a:lnTo>
                  <a:pt x="226" y="169"/>
                </a:lnTo>
                <a:lnTo>
                  <a:pt x="211" y="173"/>
                </a:lnTo>
                <a:lnTo>
                  <a:pt x="197" y="178"/>
                </a:lnTo>
                <a:lnTo>
                  <a:pt x="183" y="183"/>
                </a:lnTo>
                <a:lnTo>
                  <a:pt x="174" y="187"/>
                </a:lnTo>
                <a:lnTo>
                  <a:pt x="174" y="197"/>
                </a:lnTo>
                <a:lnTo>
                  <a:pt x="174" y="211"/>
                </a:lnTo>
                <a:lnTo>
                  <a:pt x="174" y="225"/>
                </a:lnTo>
                <a:lnTo>
                  <a:pt x="183" y="234"/>
                </a:lnTo>
                <a:lnTo>
                  <a:pt x="183" y="244"/>
                </a:lnTo>
                <a:lnTo>
                  <a:pt x="188" y="248"/>
                </a:lnTo>
                <a:lnTo>
                  <a:pt x="188" y="258"/>
                </a:lnTo>
                <a:lnTo>
                  <a:pt x="188" y="272"/>
                </a:lnTo>
                <a:lnTo>
                  <a:pt x="183" y="286"/>
                </a:lnTo>
                <a:lnTo>
                  <a:pt x="179" y="295"/>
                </a:lnTo>
                <a:lnTo>
                  <a:pt x="174" y="305"/>
                </a:lnTo>
                <a:lnTo>
                  <a:pt x="174" y="314"/>
                </a:lnTo>
                <a:lnTo>
                  <a:pt x="174" y="323"/>
                </a:lnTo>
                <a:lnTo>
                  <a:pt x="174" y="338"/>
                </a:lnTo>
                <a:lnTo>
                  <a:pt x="169" y="347"/>
                </a:lnTo>
                <a:lnTo>
                  <a:pt x="169" y="347"/>
                </a:lnTo>
                <a:lnTo>
                  <a:pt x="160" y="366"/>
                </a:lnTo>
                <a:lnTo>
                  <a:pt x="155" y="380"/>
                </a:lnTo>
                <a:lnTo>
                  <a:pt x="155" y="403"/>
                </a:lnTo>
                <a:lnTo>
                  <a:pt x="165" y="413"/>
                </a:lnTo>
                <a:lnTo>
                  <a:pt x="169" y="417"/>
                </a:lnTo>
                <a:lnTo>
                  <a:pt x="169" y="417"/>
                </a:lnTo>
                <a:lnTo>
                  <a:pt x="174" y="436"/>
                </a:lnTo>
                <a:lnTo>
                  <a:pt x="179" y="450"/>
                </a:lnTo>
                <a:lnTo>
                  <a:pt x="179" y="460"/>
                </a:lnTo>
                <a:lnTo>
                  <a:pt x="174" y="469"/>
                </a:lnTo>
                <a:lnTo>
                  <a:pt x="165" y="478"/>
                </a:lnTo>
                <a:lnTo>
                  <a:pt x="155" y="483"/>
                </a:lnTo>
                <a:lnTo>
                  <a:pt x="155" y="483"/>
                </a:lnTo>
                <a:lnTo>
                  <a:pt x="155" y="502"/>
                </a:lnTo>
                <a:lnTo>
                  <a:pt x="146" y="511"/>
                </a:lnTo>
                <a:lnTo>
                  <a:pt x="141" y="525"/>
                </a:lnTo>
                <a:lnTo>
                  <a:pt x="127" y="530"/>
                </a:lnTo>
                <a:lnTo>
                  <a:pt x="108" y="544"/>
                </a:lnTo>
                <a:lnTo>
                  <a:pt x="99" y="544"/>
                </a:lnTo>
                <a:lnTo>
                  <a:pt x="99" y="544"/>
                </a:lnTo>
                <a:lnTo>
                  <a:pt x="104" y="558"/>
                </a:lnTo>
                <a:lnTo>
                  <a:pt x="108" y="577"/>
                </a:lnTo>
                <a:lnTo>
                  <a:pt x="104" y="596"/>
                </a:lnTo>
                <a:lnTo>
                  <a:pt x="99" y="600"/>
                </a:lnTo>
                <a:lnTo>
                  <a:pt x="89" y="605"/>
                </a:lnTo>
                <a:lnTo>
                  <a:pt x="75" y="605"/>
                </a:lnTo>
                <a:lnTo>
                  <a:pt x="75" y="605"/>
                </a:lnTo>
                <a:lnTo>
                  <a:pt x="66" y="605"/>
                </a:lnTo>
                <a:lnTo>
                  <a:pt x="66" y="605"/>
                </a:lnTo>
                <a:lnTo>
                  <a:pt x="57" y="605"/>
                </a:lnTo>
                <a:lnTo>
                  <a:pt x="57" y="605"/>
                </a:lnTo>
                <a:lnTo>
                  <a:pt x="47" y="605"/>
                </a:lnTo>
                <a:lnTo>
                  <a:pt x="47" y="605"/>
                </a:lnTo>
                <a:lnTo>
                  <a:pt x="33" y="605"/>
                </a:lnTo>
                <a:lnTo>
                  <a:pt x="33" y="605"/>
                </a:lnTo>
                <a:lnTo>
                  <a:pt x="33" y="605"/>
                </a:lnTo>
                <a:lnTo>
                  <a:pt x="33" y="605"/>
                </a:lnTo>
                <a:lnTo>
                  <a:pt x="29" y="605"/>
                </a:lnTo>
                <a:lnTo>
                  <a:pt x="29" y="605"/>
                </a:lnTo>
                <a:lnTo>
                  <a:pt x="29" y="605"/>
                </a:lnTo>
                <a:lnTo>
                  <a:pt x="29" y="605"/>
                </a:lnTo>
                <a:lnTo>
                  <a:pt x="24" y="605"/>
                </a:lnTo>
                <a:lnTo>
                  <a:pt x="14" y="610"/>
                </a:lnTo>
                <a:lnTo>
                  <a:pt x="10" y="610"/>
                </a:lnTo>
                <a:lnTo>
                  <a:pt x="5" y="610"/>
                </a:lnTo>
                <a:lnTo>
                  <a:pt x="0" y="614"/>
                </a:lnTo>
                <a:lnTo>
                  <a:pt x="0" y="624"/>
                </a:lnTo>
                <a:lnTo>
                  <a:pt x="0" y="633"/>
                </a:lnTo>
                <a:lnTo>
                  <a:pt x="0" y="638"/>
                </a:lnTo>
                <a:lnTo>
                  <a:pt x="0" y="647"/>
                </a:lnTo>
                <a:lnTo>
                  <a:pt x="0" y="657"/>
                </a:lnTo>
                <a:lnTo>
                  <a:pt x="0" y="661"/>
                </a:lnTo>
                <a:lnTo>
                  <a:pt x="5" y="671"/>
                </a:lnTo>
                <a:lnTo>
                  <a:pt x="10" y="694"/>
                </a:lnTo>
                <a:lnTo>
                  <a:pt x="14" y="694"/>
                </a:lnTo>
                <a:lnTo>
                  <a:pt x="19" y="699"/>
                </a:lnTo>
                <a:lnTo>
                  <a:pt x="19" y="699"/>
                </a:lnTo>
                <a:lnTo>
                  <a:pt x="19" y="699"/>
                </a:lnTo>
                <a:lnTo>
                  <a:pt x="29" y="699"/>
                </a:lnTo>
                <a:lnTo>
                  <a:pt x="29" y="699"/>
                </a:lnTo>
                <a:lnTo>
                  <a:pt x="29" y="699"/>
                </a:lnTo>
                <a:lnTo>
                  <a:pt x="29" y="694"/>
                </a:lnTo>
                <a:lnTo>
                  <a:pt x="33" y="699"/>
                </a:lnTo>
                <a:lnTo>
                  <a:pt x="33" y="699"/>
                </a:lnTo>
                <a:lnTo>
                  <a:pt x="43" y="703"/>
                </a:lnTo>
                <a:lnTo>
                  <a:pt x="43" y="703"/>
                </a:lnTo>
                <a:lnTo>
                  <a:pt x="43" y="703"/>
                </a:lnTo>
                <a:lnTo>
                  <a:pt x="47" y="703"/>
                </a:lnTo>
                <a:lnTo>
                  <a:pt x="47" y="703"/>
                </a:lnTo>
                <a:lnTo>
                  <a:pt x="57" y="708"/>
                </a:lnTo>
                <a:lnTo>
                  <a:pt x="57" y="708"/>
                </a:lnTo>
                <a:lnTo>
                  <a:pt x="75" y="722"/>
                </a:lnTo>
                <a:lnTo>
                  <a:pt x="75" y="722"/>
                </a:lnTo>
                <a:lnTo>
                  <a:pt x="75" y="722"/>
                </a:lnTo>
                <a:lnTo>
                  <a:pt x="75" y="736"/>
                </a:lnTo>
                <a:lnTo>
                  <a:pt x="75" y="736"/>
                </a:lnTo>
                <a:lnTo>
                  <a:pt x="66" y="746"/>
                </a:lnTo>
                <a:lnTo>
                  <a:pt x="66" y="750"/>
                </a:lnTo>
                <a:lnTo>
                  <a:pt x="66" y="750"/>
                </a:lnTo>
                <a:lnTo>
                  <a:pt x="61" y="760"/>
                </a:lnTo>
                <a:lnTo>
                  <a:pt x="57" y="774"/>
                </a:lnTo>
                <a:lnTo>
                  <a:pt x="57" y="774"/>
                </a:lnTo>
                <a:lnTo>
                  <a:pt x="57" y="779"/>
                </a:lnTo>
                <a:lnTo>
                  <a:pt x="57" y="779"/>
                </a:lnTo>
                <a:lnTo>
                  <a:pt x="57" y="783"/>
                </a:lnTo>
                <a:lnTo>
                  <a:pt x="57" y="783"/>
                </a:lnTo>
                <a:lnTo>
                  <a:pt x="66" y="793"/>
                </a:lnTo>
                <a:lnTo>
                  <a:pt x="71" y="793"/>
                </a:lnTo>
                <a:lnTo>
                  <a:pt x="71" y="793"/>
                </a:lnTo>
                <a:lnTo>
                  <a:pt x="75" y="797"/>
                </a:lnTo>
                <a:lnTo>
                  <a:pt x="80" y="802"/>
                </a:lnTo>
                <a:lnTo>
                  <a:pt x="80" y="802"/>
                </a:lnTo>
                <a:lnTo>
                  <a:pt x="104" y="821"/>
                </a:lnTo>
                <a:lnTo>
                  <a:pt x="104" y="821"/>
                </a:lnTo>
                <a:lnTo>
                  <a:pt x="99" y="830"/>
                </a:lnTo>
                <a:lnTo>
                  <a:pt x="94" y="840"/>
                </a:lnTo>
                <a:lnTo>
                  <a:pt x="85" y="844"/>
                </a:lnTo>
                <a:lnTo>
                  <a:pt x="146" y="919"/>
                </a:lnTo>
                <a:lnTo>
                  <a:pt x="226" y="1051"/>
                </a:lnTo>
                <a:lnTo>
                  <a:pt x="235" y="1074"/>
                </a:lnTo>
                <a:lnTo>
                  <a:pt x="249" y="1074"/>
                </a:lnTo>
                <a:lnTo>
                  <a:pt x="258" y="1060"/>
                </a:lnTo>
                <a:lnTo>
                  <a:pt x="268" y="1069"/>
                </a:lnTo>
                <a:lnTo>
                  <a:pt x="277" y="1074"/>
                </a:lnTo>
                <a:lnTo>
                  <a:pt x="296" y="1069"/>
                </a:lnTo>
                <a:lnTo>
                  <a:pt x="305" y="1051"/>
                </a:lnTo>
                <a:lnTo>
                  <a:pt x="329" y="1037"/>
                </a:lnTo>
                <a:lnTo>
                  <a:pt x="343" y="1037"/>
                </a:lnTo>
                <a:lnTo>
                  <a:pt x="347" y="1032"/>
                </a:lnTo>
                <a:lnTo>
                  <a:pt x="352" y="1018"/>
                </a:lnTo>
                <a:lnTo>
                  <a:pt x="343" y="994"/>
                </a:lnTo>
                <a:lnTo>
                  <a:pt x="343" y="985"/>
                </a:lnTo>
                <a:lnTo>
                  <a:pt x="343" y="971"/>
                </a:lnTo>
                <a:lnTo>
                  <a:pt x="343" y="957"/>
                </a:lnTo>
                <a:lnTo>
                  <a:pt x="347" y="957"/>
                </a:lnTo>
                <a:lnTo>
                  <a:pt x="362" y="957"/>
                </a:lnTo>
                <a:lnTo>
                  <a:pt x="371" y="957"/>
                </a:lnTo>
                <a:lnTo>
                  <a:pt x="385" y="957"/>
                </a:lnTo>
                <a:lnTo>
                  <a:pt x="408" y="919"/>
                </a:lnTo>
                <a:lnTo>
                  <a:pt x="432" y="905"/>
                </a:lnTo>
                <a:lnTo>
                  <a:pt x="451" y="905"/>
                </a:lnTo>
                <a:lnTo>
                  <a:pt x="469" y="901"/>
                </a:lnTo>
                <a:lnTo>
                  <a:pt x="498" y="872"/>
                </a:lnTo>
                <a:lnTo>
                  <a:pt x="498" y="854"/>
                </a:lnTo>
                <a:lnTo>
                  <a:pt x="521" y="835"/>
                </a:lnTo>
                <a:lnTo>
                  <a:pt x="540" y="825"/>
                </a:lnTo>
                <a:lnTo>
                  <a:pt x="554" y="825"/>
                </a:lnTo>
                <a:lnTo>
                  <a:pt x="559" y="844"/>
                </a:lnTo>
                <a:lnTo>
                  <a:pt x="568" y="858"/>
                </a:lnTo>
                <a:lnTo>
                  <a:pt x="577" y="877"/>
                </a:lnTo>
                <a:lnTo>
                  <a:pt x="587" y="882"/>
                </a:lnTo>
                <a:lnTo>
                  <a:pt x="601" y="882"/>
                </a:lnTo>
                <a:lnTo>
                  <a:pt x="615" y="858"/>
                </a:lnTo>
                <a:lnTo>
                  <a:pt x="624" y="830"/>
                </a:lnTo>
                <a:lnTo>
                  <a:pt x="634" y="807"/>
                </a:lnTo>
                <a:lnTo>
                  <a:pt x="643" y="797"/>
                </a:lnTo>
                <a:lnTo>
                  <a:pt x="643" y="797"/>
                </a:lnTo>
                <a:lnTo>
                  <a:pt x="657" y="802"/>
                </a:lnTo>
                <a:lnTo>
                  <a:pt x="662" y="807"/>
                </a:lnTo>
                <a:lnTo>
                  <a:pt x="666" y="816"/>
                </a:lnTo>
                <a:lnTo>
                  <a:pt x="666" y="816"/>
                </a:lnTo>
                <a:lnTo>
                  <a:pt x="666" y="840"/>
                </a:lnTo>
                <a:lnTo>
                  <a:pt x="676" y="863"/>
                </a:lnTo>
                <a:lnTo>
                  <a:pt x="676" y="891"/>
                </a:lnTo>
                <a:lnTo>
                  <a:pt x="681" y="910"/>
                </a:lnTo>
                <a:lnTo>
                  <a:pt x="695" y="915"/>
                </a:lnTo>
                <a:lnTo>
                  <a:pt x="709" y="915"/>
                </a:lnTo>
                <a:lnTo>
                  <a:pt x="709" y="924"/>
                </a:lnTo>
                <a:lnTo>
                  <a:pt x="709" y="947"/>
                </a:lnTo>
                <a:lnTo>
                  <a:pt x="709" y="957"/>
                </a:lnTo>
                <a:lnTo>
                  <a:pt x="718" y="966"/>
                </a:lnTo>
                <a:lnTo>
                  <a:pt x="746" y="966"/>
                </a:lnTo>
                <a:lnTo>
                  <a:pt x="746" y="966"/>
                </a:lnTo>
                <a:lnTo>
                  <a:pt x="751" y="966"/>
                </a:lnTo>
                <a:lnTo>
                  <a:pt x="765" y="966"/>
                </a:lnTo>
                <a:lnTo>
                  <a:pt x="765" y="966"/>
                </a:lnTo>
                <a:lnTo>
                  <a:pt x="788" y="976"/>
                </a:lnTo>
                <a:lnTo>
                  <a:pt x="803" y="985"/>
                </a:lnTo>
                <a:lnTo>
                  <a:pt x="821" y="985"/>
                </a:lnTo>
                <a:lnTo>
                  <a:pt x="826" y="999"/>
                </a:lnTo>
                <a:lnTo>
                  <a:pt x="840" y="1018"/>
                </a:lnTo>
                <a:lnTo>
                  <a:pt x="859" y="1018"/>
                </a:lnTo>
                <a:lnTo>
                  <a:pt x="878" y="1013"/>
                </a:lnTo>
                <a:lnTo>
                  <a:pt x="882" y="999"/>
                </a:lnTo>
                <a:lnTo>
                  <a:pt x="896" y="999"/>
                </a:lnTo>
                <a:lnTo>
                  <a:pt x="920" y="1013"/>
                </a:lnTo>
                <a:lnTo>
                  <a:pt x="939" y="1013"/>
                </a:lnTo>
                <a:lnTo>
                  <a:pt x="953" y="999"/>
                </a:lnTo>
                <a:lnTo>
                  <a:pt x="971" y="994"/>
                </a:lnTo>
                <a:lnTo>
                  <a:pt x="971" y="980"/>
                </a:lnTo>
                <a:lnTo>
                  <a:pt x="957" y="971"/>
                </a:lnTo>
                <a:lnTo>
                  <a:pt x="943" y="957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" name="Line 15"/>
          <p:cNvSpPr>
            <a:spLocks noChangeShapeType="1"/>
          </p:cNvSpPr>
          <p:nvPr/>
        </p:nvSpPr>
        <p:spPr bwMode="auto">
          <a:xfrm>
            <a:off x="10456863" y="5074443"/>
            <a:ext cx="1588" cy="1588"/>
          </a:xfrm>
          <a:prstGeom prst="line">
            <a:avLst/>
          </a:prstGeom>
          <a:noFill/>
          <a:ln w="30163">
            <a:solidFill>
              <a:srgbClr val="59BDE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6"/>
          <p:cNvSpPr>
            <a:spLocks/>
          </p:cNvSpPr>
          <p:nvPr/>
        </p:nvSpPr>
        <p:spPr bwMode="auto">
          <a:xfrm>
            <a:off x="10456863" y="4210843"/>
            <a:ext cx="1377950" cy="863600"/>
          </a:xfrm>
          <a:custGeom>
            <a:avLst/>
            <a:gdLst>
              <a:gd name="T0" fmla="*/ 19 w 868"/>
              <a:gd name="T1" fmla="*/ 544 h 544"/>
              <a:gd name="T2" fmla="*/ 47 w 868"/>
              <a:gd name="T3" fmla="*/ 530 h 544"/>
              <a:gd name="T4" fmla="*/ 66 w 868"/>
              <a:gd name="T5" fmla="*/ 521 h 544"/>
              <a:gd name="T6" fmla="*/ 75 w 868"/>
              <a:gd name="T7" fmla="*/ 526 h 544"/>
              <a:gd name="T8" fmla="*/ 94 w 868"/>
              <a:gd name="T9" fmla="*/ 526 h 544"/>
              <a:gd name="T10" fmla="*/ 99 w 868"/>
              <a:gd name="T11" fmla="*/ 526 h 544"/>
              <a:gd name="T12" fmla="*/ 108 w 868"/>
              <a:gd name="T13" fmla="*/ 526 h 544"/>
              <a:gd name="T14" fmla="*/ 141 w 868"/>
              <a:gd name="T15" fmla="*/ 526 h 544"/>
              <a:gd name="T16" fmla="*/ 164 w 868"/>
              <a:gd name="T17" fmla="*/ 516 h 544"/>
              <a:gd name="T18" fmla="*/ 183 w 868"/>
              <a:gd name="T19" fmla="*/ 483 h 544"/>
              <a:gd name="T20" fmla="*/ 206 w 868"/>
              <a:gd name="T21" fmla="*/ 469 h 544"/>
              <a:gd name="T22" fmla="*/ 206 w 868"/>
              <a:gd name="T23" fmla="*/ 446 h 544"/>
              <a:gd name="T24" fmla="*/ 202 w 868"/>
              <a:gd name="T25" fmla="*/ 436 h 544"/>
              <a:gd name="T26" fmla="*/ 211 w 868"/>
              <a:gd name="T27" fmla="*/ 418 h 544"/>
              <a:gd name="T28" fmla="*/ 235 w 868"/>
              <a:gd name="T29" fmla="*/ 385 h 544"/>
              <a:gd name="T30" fmla="*/ 258 w 868"/>
              <a:gd name="T31" fmla="*/ 375 h 544"/>
              <a:gd name="T32" fmla="*/ 277 w 868"/>
              <a:gd name="T33" fmla="*/ 385 h 544"/>
              <a:gd name="T34" fmla="*/ 310 w 868"/>
              <a:gd name="T35" fmla="*/ 436 h 544"/>
              <a:gd name="T36" fmla="*/ 328 w 868"/>
              <a:gd name="T37" fmla="*/ 394 h 544"/>
              <a:gd name="T38" fmla="*/ 375 w 868"/>
              <a:gd name="T39" fmla="*/ 399 h 544"/>
              <a:gd name="T40" fmla="*/ 408 w 868"/>
              <a:gd name="T41" fmla="*/ 385 h 544"/>
              <a:gd name="T42" fmla="*/ 422 w 868"/>
              <a:gd name="T43" fmla="*/ 343 h 544"/>
              <a:gd name="T44" fmla="*/ 422 w 868"/>
              <a:gd name="T45" fmla="*/ 338 h 544"/>
              <a:gd name="T46" fmla="*/ 432 w 868"/>
              <a:gd name="T47" fmla="*/ 319 h 544"/>
              <a:gd name="T48" fmla="*/ 460 w 868"/>
              <a:gd name="T49" fmla="*/ 310 h 544"/>
              <a:gd name="T50" fmla="*/ 478 w 868"/>
              <a:gd name="T51" fmla="*/ 305 h 544"/>
              <a:gd name="T52" fmla="*/ 521 w 868"/>
              <a:gd name="T53" fmla="*/ 258 h 544"/>
              <a:gd name="T54" fmla="*/ 535 w 868"/>
              <a:gd name="T55" fmla="*/ 230 h 544"/>
              <a:gd name="T56" fmla="*/ 586 w 868"/>
              <a:gd name="T57" fmla="*/ 221 h 544"/>
              <a:gd name="T58" fmla="*/ 615 w 868"/>
              <a:gd name="T59" fmla="*/ 202 h 544"/>
              <a:gd name="T60" fmla="*/ 615 w 868"/>
              <a:gd name="T61" fmla="*/ 169 h 544"/>
              <a:gd name="T62" fmla="*/ 615 w 868"/>
              <a:gd name="T63" fmla="*/ 131 h 544"/>
              <a:gd name="T64" fmla="*/ 633 w 868"/>
              <a:gd name="T65" fmla="*/ 108 h 544"/>
              <a:gd name="T66" fmla="*/ 638 w 868"/>
              <a:gd name="T67" fmla="*/ 89 h 544"/>
              <a:gd name="T68" fmla="*/ 652 w 868"/>
              <a:gd name="T69" fmla="*/ 70 h 544"/>
              <a:gd name="T70" fmla="*/ 666 w 868"/>
              <a:gd name="T71" fmla="*/ 56 h 544"/>
              <a:gd name="T72" fmla="*/ 671 w 868"/>
              <a:gd name="T73" fmla="*/ 14 h 544"/>
              <a:gd name="T74" fmla="*/ 694 w 868"/>
              <a:gd name="T75" fmla="*/ 0 h 544"/>
              <a:gd name="T76" fmla="*/ 708 w 868"/>
              <a:gd name="T77" fmla="*/ 9 h 544"/>
              <a:gd name="T78" fmla="*/ 732 w 868"/>
              <a:gd name="T79" fmla="*/ 28 h 544"/>
              <a:gd name="T80" fmla="*/ 746 w 868"/>
              <a:gd name="T81" fmla="*/ 24 h 544"/>
              <a:gd name="T82" fmla="*/ 755 w 868"/>
              <a:gd name="T83" fmla="*/ 14 h 544"/>
              <a:gd name="T84" fmla="*/ 765 w 868"/>
              <a:gd name="T85" fmla="*/ 14 h 544"/>
              <a:gd name="T86" fmla="*/ 774 w 868"/>
              <a:gd name="T87" fmla="*/ 14 h 544"/>
              <a:gd name="T88" fmla="*/ 807 w 868"/>
              <a:gd name="T89" fmla="*/ 5 h 544"/>
              <a:gd name="T90" fmla="*/ 821 w 868"/>
              <a:gd name="T91" fmla="*/ 5 h 544"/>
              <a:gd name="T92" fmla="*/ 840 w 868"/>
              <a:gd name="T93" fmla="*/ 5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8" h="544">
                <a:moveTo>
                  <a:pt x="0" y="544"/>
                </a:moveTo>
                <a:lnTo>
                  <a:pt x="19" y="544"/>
                </a:lnTo>
                <a:lnTo>
                  <a:pt x="33" y="540"/>
                </a:lnTo>
                <a:lnTo>
                  <a:pt x="47" y="530"/>
                </a:lnTo>
                <a:lnTo>
                  <a:pt x="61" y="526"/>
                </a:lnTo>
                <a:lnTo>
                  <a:pt x="66" y="521"/>
                </a:lnTo>
                <a:lnTo>
                  <a:pt x="66" y="521"/>
                </a:lnTo>
                <a:lnTo>
                  <a:pt x="75" y="526"/>
                </a:lnTo>
                <a:lnTo>
                  <a:pt x="84" y="526"/>
                </a:lnTo>
                <a:lnTo>
                  <a:pt x="94" y="526"/>
                </a:lnTo>
                <a:lnTo>
                  <a:pt x="99" y="526"/>
                </a:lnTo>
                <a:lnTo>
                  <a:pt x="99" y="526"/>
                </a:lnTo>
                <a:lnTo>
                  <a:pt x="108" y="526"/>
                </a:lnTo>
                <a:lnTo>
                  <a:pt x="108" y="526"/>
                </a:lnTo>
                <a:lnTo>
                  <a:pt x="131" y="526"/>
                </a:lnTo>
                <a:lnTo>
                  <a:pt x="141" y="526"/>
                </a:lnTo>
                <a:lnTo>
                  <a:pt x="160" y="516"/>
                </a:lnTo>
                <a:lnTo>
                  <a:pt x="164" y="516"/>
                </a:lnTo>
                <a:lnTo>
                  <a:pt x="174" y="502"/>
                </a:lnTo>
                <a:lnTo>
                  <a:pt x="183" y="483"/>
                </a:lnTo>
                <a:lnTo>
                  <a:pt x="188" y="474"/>
                </a:lnTo>
                <a:lnTo>
                  <a:pt x="206" y="469"/>
                </a:lnTo>
                <a:lnTo>
                  <a:pt x="216" y="460"/>
                </a:lnTo>
                <a:lnTo>
                  <a:pt x="206" y="446"/>
                </a:lnTo>
                <a:lnTo>
                  <a:pt x="202" y="441"/>
                </a:lnTo>
                <a:lnTo>
                  <a:pt x="202" y="436"/>
                </a:lnTo>
                <a:lnTo>
                  <a:pt x="202" y="436"/>
                </a:lnTo>
                <a:lnTo>
                  <a:pt x="211" y="418"/>
                </a:lnTo>
                <a:lnTo>
                  <a:pt x="220" y="399"/>
                </a:lnTo>
                <a:lnTo>
                  <a:pt x="235" y="385"/>
                </a:lnTo>
                <a:lnTo>
                  <a:pt x="249" y="375"/>
                </a:lnTo>
                <a:lnTo>
                  <a:pt x="258" y="375"/>
                </a:lnTo>
                <a:lnTo>
                  <a:pt x="267" y="375"/>
                </a:lnTo>
                <a:lnTo>
                  <a:pt x="277" y="385"/>
                </a:lnTo>
                <a:lnTo>
                  <a:pt x="291" y="394"/>
                </a:lnTo>
                <a:lnTo>
                  <a:pt x="310" y="436"/>
                </a:lnTo>
                <a:lnTo>
                  <a:pt x="328" y="394"/>
                </a:lnTo>
                <a:lnTo>
                  <a:pt x="328" y="394"/>
                </a:lnTo>
                <a:lnTo>
                  <a:pt x="342" y="399"/>
                </a:lnTo>
                <a:lnTo>
                  <a:pt x="375" y="399"/>
                </a:lnTo>
                <a:lnTo>
                  <a:pt x="394" y="394"/>
                </a:lnTo>
                <a:lnTo>
                  <a:pt x="408" y="385"/>
                </a:lnTo>
                <a:lnTo>
                  <a:pt x="418" y="371"/>
                </a:lnTo>
                <a:lnTo>
                  <a:pt x="422" y="343"/>
                </a:lnTo>
                <a:lnTo>
                  <a:pt x="422" y="343"/>
                </a:lnTo>
                <a:lnTo>
                  <a:pt x="422" y="338"/>
                </a:lnTo>
                <a:lnTo>
                  <a:pt x="427" y="328"/>
                </a:lnTo>
                <a:lnTo>
                  <a:pt x="432" y="319"/>
                </a:lnTo>
                <a:lnTo>
                  <a:pt x="446" y="314"/>
                </a:lnTo>
                <a:lnTo>
                  <a:pt x="460" y="310"/>
                </a:lnTo>
                <a:lnTo>
                  <a:pt x="478" y="305"/>
                </a:lnTo>
                <a:lnTo>
                  <a:pt x="478" y="305"/>
                </a:lnTo>
                <a:lnTo>
                  <a:pt x="502" y="282"/>
                </a:lnTo>
                <a:lnTo>
                  <a:pt x="521" y="258"/>
                </a:lnTo>
                <a:lnTo>
                  <a:pt x="535" y="230"/>
                </a:lnTo>
                <a:lnTo>
                  <a:pt x="535" y="230"/>
                </a:lnTo>
                <a:lnTo>
                  <a:pt x="554" y="230"/>
                </a:lnTo>
                <a:lnTo>
                  <a:pt x="586" y="221"/>
                </a:lnTo>
                <a:lnTo>
                  <a:pt x="600" y="216"/>
                </a:lnTo>
                <a:lnTo>
                  <a:pt x="615" y="202"/>
                </a:lnTo>
                <a:lnTo>
                  <a:pt x="619" y="188"/>
                </a:lnTo>
                <a:lnTo>
                  <a:pt x="615" y="169"/>
                </a:lnTo>
                <a:lnTo>
                  <a:pt x="610" y="146"/>
                </a:lnTo>
                <a:lnTo>
                  <a:pt x="615" y="131"/>
                </a:lnTo>
                <a:lnTo>
                  <a:pt x="629" y="127"/>
                </a:lnTo>
                <a:lnTo>
                  <a:pt x="633" y="108"/>
                </a:lnTo>
                <a:lnTo>
                  <a:pt x="633" y="99"/>
                </a:lnTo>
                <a:lnTo>
                  <a:pt x="638" y="89"/>
                </a:lnTo>
                <a:lnTo>
                  <a:pt x="643" y="75"/>
                </a:lnTo>
                <a:lnTo>
                  <a:pt x="652" y="70"/>
                </a:lnTo>
                <a:lnTo>
                  <a:pt x="661" y="66"/>
                </a:lnTo>
                <a:lnTo>
                  <a:pt x="666" y="56"/>
                </a:lnTo>
                <a:lnTo>
                  <a:pt x="666" y="42"/>
                </a:lnTo>
                <a:lnTo>
                  <a:pt x="671" y="14"/>
                </a:lnTo>
                <a:lnTo>
                  <a:pt x="676" y="0"/>
                </a:lnTo>
                <a:lnTo>
                  <a:pt x="694" y="0"/>
                </a:lnTo>
                <a:lnTo>
                  <a:pt x="704" y="0"/>
                </a:lnTo>
                <a:lnTo>
                  <a:pt x="708" y="9"/>
                </a:lnTo>
                <a:lnTo>
                  <a:pt x="713" y="24"/>
                </a:lnTo>
                <a:lnTo>
                  <a:pt x="732" y="28"/>
                </a:lnTo>
                <a:lnTo>
                  <a:pt x="746" y="24"/>
                </a:lnTo>
                <a:lnTo>
                  <a:pt x="746" y="24"/>
                </a:lnTo>
                <a:lnTo>
                  <a:pt x="751" y="19"/>
                </a:lnTo>
                <a:lnTo>
                  <a:pt x="755" y="14"/>
                </a:lnTo>
                <a:lnTo>
                  <a:pt x="765" y="14"/>
                </a:lnTo>
                <a:lnTo>
                  <a:pt x="765" y="14"/>
                </a:lnTo>
                <a:lnTo>
                  <a:pt x="774" y="14"/>
                </a:lnTo>
                <a:lnTo>
                  <a:pt x="774" y="14"/>
                </a:lnTo>
                <a:lnTo>
                  <a:pt x="797" y="9"/>
                </a:lnTo>
                <a:lnTo>
                  <a:pt x="807" y="5"/>
                </a:lnTo>
                <a:lnTo>
                  <a:pt x="807" y="5"/>
                </a:lnTo>
                <a:lnTo>
                  <a:pt x="821" y="5"/>
                </a:lnTo>
                <a:lnTo>
                  <a:pt x="821" y="5"/>
                </a:lnTo>
                <a:lnTo>
                  <a:pt x="840" y="5"/>
                </a:lnTo>
                <a:lnTo>
                  <a:pt x="868" y="5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7"/>
          <p:cNvSpPr>
            <a:spLocks/>
          </p:cNvSpPr>
          <p:nvPr/>
        </p:nvSpPr>
        <p:spPr bwMode="auto">
          <a:xfrm>
            <a:off x="10121900" y="4568031"/>
            <a:ext cx="661988" cy="357188"/>
          </a:xfrm>
          <a:custGeom>
            <a:avLst/>
            <a:gdLst>
              <a:gd name="T0" fmla="*/ 408 w 417"/>
              <a:gd name="T1" fmla="*/ 216 h 225"/>
              <a:gd name="T2" fmla="*/ 399 w 417"/>
              <a:gd name="T3" fmla="*/ 207 h 225"/>
              <a:gd name="T4" fmla="*/ 394 w 417"/>
              <a:gd name="T5" fmla="*/ 193 h 225"/>
              <a:gd name="T6" fmla="*/ 394 w 417"/>
              <a:gd name="T7" fmla="*/ 179 h 225"/>
              <a:gd name="T8" fmla="*/ 394 w 417"/>
              <a:gd name="T9" fmla="*/ 164 h 225"/>
              <a:gd name="T10" fmla="*/ 408 w 417"/>
              <a:gd name="T11" fmla="*/ 141 h 225"/>
              <a:gd name="T12" fmla="*/ 417 w 417"/>
              <a:gd name="T13" fmla="*/ 113 h 225"/>
              <a:gd name="T14" fmla="*/ 417 w 417"/>
              <a:gd name="T15" fmla="*/ 89 h 225"/>
              <a:gd name="T16" fmla="*/ 417 w 417"/>
              <a:gd name="T17" fmla="*/ 66 h 225"/>
              <a:gd name="T18" fmla="*/ 417 w 417"/>
              <a:gd name="T19" fmla="*/ 52 h 225"/>
              <a:gd name="T20" fmla="*/ 413 w 417"/>
              <a:gd name="T21" fmla="*/ 38 h 225"/>
              <a:gd name="T22" fmla="*/ 403 w 417"/>
              <a:gd name="T23" fmla="*/ 33 h 225"/>
              <a:gd name="T24" fmla="*/ 394 w 417"/>
              <a:gd name="T25" fmla="*/ 28 h 225"/>
              <a:gd name="T26" fmla="*/ 380 w 417"/>
              <a:gd name="T27" fmla="*/ 24 h 225"/>
              <a:gd name="T28" fmla="*/ 375 w 417"/>
              <a:gd name="T29" fmla="*/ 19 h 225"/>
              <a:gd name="T30" fmla="*/ 361 w 417"/>
              <a:gd name="T31" fmla="*/ 10 h 225"/>
              <a:gd name="T32" fmla="*/ 352 w 417"/>
              <a:gd name="T33" fmla="*/ 5 h 225"/>
              <a:gd name="T34" fmla="*/ 347 w 417"/>
              <a:gd name="T35" fmla="*/ 5 h 225"/>
              <a:gd name="T36" fmla="*/ 338 w 417"/>
              <a:gd name="T37" fmla="*/ 0 h 225"/>
              <a:gd name="T38" fmla="*/ 328 w 417"/>
              <a:gd name="T39" fmla="*/ 5 h 225"/>
              <a:gd name="T40" fmla="*/ 324 w 417"/>
              <a:gd name="T41" fmla="*/ 10 h 225"/>
              <a:gd name="T42" fmla="*/ 314 w 417"/>
              <a:gd name="T43" fmla="*/ 14 h 225"/>
              <a:gd name="T44" fmla="*/ 272 w 417"/>
              <a:gd name="T45" fmla="*/ 57 h 225"/>
              <a:gd name="T46" fmla="*/ 272 w 417"/>
              <a:gd name="T47" fmla="*/ 113 h 225"/>
              <a:gd name="T48" fmla="*/ 249 w 417"/>
              <a:gd name="T49" fmla="*/ 141 h 225"/>
              <a:gd name="T50" fmla="*/ 206 w 417"/>
              <a:gd name="T51" fmla="*/ 174 h 225"/>
              <a:gd name="T52" fmla="*/ 192 w 417"/>
              <a:gd name="T53" fmla="*/ 179 h 225"/>
              <a:gd name="T54" fmla="*/ 178 w 417"/>
              <a:gd name="T55" fmla="*/ 179 h 225"/>
              <a:gd name="T56" fmla="*/ 164 w 417"/>
              <a:gd name="T57" fmla="*/ 179 h 225"/>
              <a:gd name="T58" fmla="*/ 150 w 417"/>
              <a:gd name="T59" fmla="*/ 174 h 225"/>
              <a:gd name="T60" fmla="*/ 141 w 417"/>
              <a:gd name="T61" fmla="*/ 164 h 225"/>
              <a:gd name="T62" fmla="*/ 131 w 417"/>
              <a:gd name="T63" fmla="*/ 160 h 225"/>
              <a:gd name="T64" fmla="*/ 122 w 417"/>
              <a:gd name="T65" fmla="*/ 155 h 225"/>
              <a:gd name="T66" fmla="*/ 108 w 417"/>
              <a:gd name="T67" fmla="*/ 150 h 225"/>
              <a:gd name="T68" fmla="*/ 84 w 417"/>
              <a:gd name="T69" fmla="*/ 141 h 225"/>
              <a:gd name="T70" fmla="*/ 66 w 417"/>
              <a:gd name="T71" fmla="*/ 132 h 225"/>
              <a:gd name="T72" fmla="*/ 52 w 417"/>
              <a:gd name="T73" fmla="*/ 127 h 225"/>
              <a:gd name="T74" fmla="*/ 47 w 417"/>
              <a:gd name="T75" fmla="*/ 122 h 225"/>
              <a:gd name="T76" fmla="*/ 37 w 417"/>
              <a:gd name="T77" fmla="*/ 122 h 225"/>
              <a:gd name="T78" fmla="*/ 5 w 417"/>
              <a:gd name="T79" fmla="*/ 155 h 225"/>
              <a:gd name="T80" fmla="*/ 0 w 417"/>
              <a:gd name="T81" fmla="*/ 16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17" h="225">
                <a:moveTo>
                  <a:pt x="413" y="216"/>
                </a:moveTo>
                <a:lnTo>
                  <a:pt x="408" y="216"/>
                </a:lnTo>
                <a:lnTo>
                  <a:pt x="403" y="211"/>
                </a:lnTo>
                <a:lnTo>
                  <a:pt x="399" y="207"/>
                </a:lnTo>
                <a:lnTo>
                  <a:pt x="394" y="197"/>
                </a:lnTo>
                <a:lnTo>
                  <a:pt x="394" y="193"/>
                </a:lnTo>
                <a:lnTo>
                  <a:pt x="394" y="183"/>
                </a:lnTo>
                <a:lnTo>
                  <a:pt x="394" y="179"/>
                </a:lnTo>
                <a:lnTo>
                  <a:pt x="394" y="174"/>
                </a:lnTo>
                <a:lnTo>
                  <a:pt x="394" y="164"/>
                </a:lnTo>
                <a:lnTo>
                  <a:pt x="403" y="146"/>
                </a:lnTo>
                <a:lnTo>
                  <a:pt x="408" y="141"/>
                </a:lnTo>
                <a:lnTo>
                  <a:pt x="417" y="132"/>
                </a:lnTo>
                <a:lnTo>
                  <a:pt x="417" y="113"/>
                </a:lnTo>
                <a:lnTo>
                  <a:pt x="417" y="103"/>
                </a:lnTo>
                <a:lnTo>
                  <a:pt x="417" y="89"/>
                </a:lnTo>
                <a:lnTo>
                  <a:pt x="417" y="75"/>
                </a:lnTo>
                <a:lnTo>
                  <a:pt x="417" y="66"/>
                </a:lnTo>
                <a:lnTo>
                  <a:pt x="417" y="57"/>
                </a:lnTo>
                <a:lnTo>
                  <a:pt x="417" y="52"/>
                </a:lnTo>
                <a:lnTo>
                  <a:pt x="417" y="47"/>
                </a:lnTo>
                <a:lnTo>
                  <a:pt x="413" y="38"/>
                </a:lnTo>
                <a:lnTo>
                  <a:pt x="413" y="38"/>
                </a:lnTo>
                <a:lnTo>
                  <a:pt x="403" y="33"/>
                </a:lnTo>
                <a:lnTo>
                  <a:pt x="403" y="33"/>
                </a:lnTo>
                <a:lnTo>
                  <a:pt x="394" y="28"/>
                </a:lnTo>
                <a:lnTo>
                  <a:pt x="394" y="28"/>
                </a:lnTo>
                <a:lnTo>
                  <a:pt x="380" y="24"/>
                </a:lnTo>
                <a:lnTo>
                  <a:pt x="380" y="24"/>
                </a:lnTo>
                <a:lnTo>
                  <a:pt x="375" y="19"/>
                </a:lnTo>
                <a:lnTo>
                  <a:pt x="375" y="19"/>
                </a:lnTo>
                <a:lnTo>
                  <a:pt x="361" y="10"/>
                </a:lnTo>
                <a:lnTo>
                  <a:pt x="352" y="5"/>
                </a:lnTo>
                <a:lnTo>
                  <a:pt x="352" y="5"/>
                </a:lnTo>
                <a:lnTo>
                  <a:pt x="347" y="5"/>
                </a:lnTo>
                <a:lnTo>
                  <a:pt x="347" y="5"/>
                </a:lnTo>
                <a:lnTo>
                  <a:pt x="338" y="0"/>
                </a:lnTo>
                <a:lnTo>
                  <a:pt x="338" y="0"/>
                </a:lnTo>
                <a:lnTo>
                  <a:pt x="333" y="0"/>
                </a:lnTo>
                <a:lnTo>
                  <a:pt x="328" y="5"/>
                </a:lnTo>
                <a:lnTo>
                  <a:pt x="328" y="5"/>
                </a:lnTo>
                <a:lnTo>
                  <a:pt x="324" y="10"/>
                </a:lnTo>
                <a:lnTo>
                  <a:pt x="324" y="10"/>
                </a:lnTo>
                <a:lnTo>
                  <a:pt x="314" y="14"/>
                </a:lnTo>
                <a:lnTo>
                  <a:pt x="314" y="14"/>
                </a:lnTo>
                <a:lnTo>
                  <a:pt x="272" y="57"/>
                </a:lnTo>
                <a:lnTo>
                  <a:pt x="272" y="113"/>
                </a:lnTo>
                <a:lnTo>
                  <a:pt x="272" y="113"/>
                </a:lnTo>
                <a:lnTo>
                  <a:pt x="263" y="127"/>
                </a:lnTo>
                <a:lnTo>
                  <a:pt x="249" y="141"/>
                </a:lnTo>
                <a:lnTo>
                  <a:pt x="230" y="146"/>
                </a:lnTo>
                <a:lnTo>
                  <a:pt x="206" y="174"/>
                </a:lnTo>
                <a:lnTo>
                  <a:pt x="192" y="179"/>
                </a:lnTo>
                <a:lnTo>
                  <a:pt x="192" y="179"/>
                </a:lnTo>
                <a:lnTo>
                  <a:pt x="178" y="179"/>
                </a:lnTo>
                <a:lnTo>
                  <a:pt x="178" y="179"/>
                </a:lnTo>
                <a:lnTo>
                  <a:pt x="169" y="179"/>
                </a:lnTo>
                <a:lnTo>
                  <a:pt x="164" y="179"/>
                </a:lnTo>
                <a:lnTo>
                  <a:pt x="164" y="179"/>
                </a:lnTo>
                <a:lnTo>
                  <a:pt x="150" y="174"/>
                </a:lnTo>
                <a:lnTo>
                  <a:pt x="150" y="174"/>
                </a:lnTo>
                <a:lnTo>
                  <a:pt x="141" y="164"/>
                </a:lnTo>
                <a:lnTo>
                  <a:pt x="141" y="164"/>
                </a:lnTo>
                <a:lnTo>
                  <a:pt x="131" y="160"/>
                </a:lnTo>
                <a:lnTo>
                  <a:pt x="131" y="160"/>
                </a:lnTo>
                <a:lnTo>
                  <a:pt x="122" y="155"/>
                </a:lnTo>
                <a:lnTo>
                  <a:pt x="108" y="150"/>
                </a:lnTo>
                <a:lnTo>
                  <a:pt x="108" y="150"/>
                </a:lnTo>
                <a:lnTo>
                  <a:pt x="84" y="141"/>
                </a:lnTo>
                <a:lnTo>
                  <a:pt x="84" y="141"/>
                </a:lnTo>
                <a:lnTo>
                  <a:pt x="66" y="132"/>
                </a:lnTo>
                <a:lnTo>
                  <a:pt x="66" y="132"/>
                </a:lnTo>
                <a:lnTo>
                  <a:pt x="52" y="127"/>
                </a:lnTo>
                <a:lnTo>
                  <a:pt x="52" y="127"/>
                </a:lnTo>
                <a:lnTo>
                  <a:pt x="47" y="122"/>
                </a:lnTo>
                <a:lnTo>
                  <a:pt x="47" y="122"/>
                </a:lnTo>
                <a:lnTo>
                  <a:pt x="37" y="122"/>
                </a:lnTo>
                <a:lnTo>
                  <a:pt x="37" y="122"/>
                </a:lnTo>
                <a:lnTo>
                  <a:pt x="19" y="136"/>
                </a:lnTo>
                <a:lnTo>
                  <a:pt x="5" y="155"/>
                </a:lnTo>
                <a:lnTo>
                  <a:pt x="0" y="169"/>
                </a:lnTo>
                <a:lnTo>
                  <a:pt x="0" y="169"/>
                </a:lnTo>
                <a:lnTo>
                  <a:pt x="0" y="225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8"/>
          <p:cNvSpPr>
            <a:spLocks/>
          </p:cNvSpPr>
          <p:nvPr/>
        </p:nvSpPr>
        <p:spPr bwMode="auto">
          <a:xfrm>
            <a:off x="10121900" y="4575968"/>
            <a:ext cx="677863" cy="550863"/>
          </a:xfrm>
          <a:custGeom>
            <a:avLst/>
            <a:gdLst>
              <a:gd name="T0" fmla="*/ 403 w 427"/>
              <a:gd name="T1" fmla="*/ 206 h 347"/>
              <a:gd name="T2" fmla="*/ 394 w 427"/>
              <a:gd name="T3" fmla="*/ 188 h 347"/>
              <a:gd name="T4" fmla="*/ 394 w 427"/>
              <a:gd name="T5" fmla="*/ 169 h 347"/>
              <a:gd name="T6" fmla="*/ 408 w 427"/>
              <a:gd name="T7" fmla="*/ 136 h 347"/>
              <a:gd name="T8" fmla="*/ 417 w 427"/>
              <a:gd name="T9" fmla="*/ 98 h 347"/>
              <a:gd name="T10" fmla="*/ 417 w 427"/>
              <a:gd name="T11" fmla="*/ 66 h 347"/>
              <a:gd name="T12" fmla="*/ 417 w 427"/>
              <a:gd name="T13" fmla="*/ 47 h 347"/>
              <a:gd name="T14" fmla="*/ 403 w 427"/>
              <a:gd name="T15" fmla="*/ 33 h 347"/>
              <a:gd name="T16" fmla="*/ 394 w 427"/>
              <a:gd name="T17" fmla="*/ 23 h 347"/>
              <a:gd name="T18" fmla="*/ 375 w 427"/>
              <a:gd name="T19" fmla="*/ 14 h 347"/>
              <a:gd name="T20" fmla="*/ 352 w 427"/>
              <a:gd name="T21" fmla="*/ 5 h 347"/>
              <a:gd name="T22" fmla="*/ 347 w 427"/>
              <a:gd name="T23" fmla="*/ 0 h 347"/>
              <a:gd name="T24" fmla="*/ 333 w 427"/>
              <a:gd name="T25" fmla="*/ 0 h 347"/>
              <a:gd name="T26" fmla="*/ 324 w 427"/>
              <a:gd name="T27" fmla="*/ 5 h 347"/>
              <a:gd name="T28" fmla="*/ 314 w 427"/>
              <a:gd name="T29" fmla="*/ 14 h 347"/>
              <a:gd name="T30" fmla="*/ 272 w 427"/>
              <a:gd name="T31" fmla="*/ 108 h 347"/>
              <a:gd name="T32" fmla="*/ 234 w 427"/>
              <a:gd name="T33" fmla="*/ 145 h 347"/>
              <a:gd name="T34" fmla="*/ 192 w 427"/>
              <a:gd name="T35" fmla="*/ 178 h 347"/>
              <a:gd name="T36" fmla="*/ 169 w 427"/>
              <a:gd name="T37" fmla="*/ 178 h 347"/>
              <a:gd name="T38" fmla="*/ 150 w 427"/>
              <a:gd name="T39" fmla="*/ 169 h 347"/>
              <a:gd name="T40" fmla="*/ 141 w 427"/>
              <a:gd name="T41" fmla="*/ 164 h 347"/>
              <a:gd name="T42" fmla="*/ 122 w 427"/>
              <a:gd name="T43" fmla="*/ 150 h 347"/>
              <a:gd name="T44" fmla="*/ 84 w 427"/>
              <a:gd name="T45" fmla="*/ 136 h 347"/>
              <a:gd name="T46" fmla="*/ 66 w 427"/>
              <a:gd name="T47" fmla="*/ 131 h 347"/>
              <a:gd name="T48" fmla="*/ 47 w 427"/>
              <a:gd name="T49" fmla="*/ 122 h 347"/>
              <a:gd name="T50" fmla="*/ 37 w 427"/>
              <a:gd name="T51" fmla="*/ 117 h 347"/>
              <a:gd name="T52" fmla="*/ 0 w 427"/>
              <a:gd name="T53" fmla="*/ 164 h 347"/>
              <a:gd name="T54" fmla="*/ 5 w 427"/>
              <a:gd name="T55" fmla="*/ 225 h 347"/>
              <a:gd name="T56" fmla="*/ 28 w 427"/>
              <a:gd name="T57" fmla="*/ 249 h 347"/>
              <a:gd name="T58" fmla="*/ 28 w 427"/>
              <a:gd name="T59" fmla="*/ 286 h 347"/>
              <a:gd name="T60" fmla="*/ 52 w 427"/>
              <a:gd name="T61" fmla="*/ 328 h 347"/>
              <a:gd name="T62" fmla="*/ 80 w 427"/>
              <a:gd name="T63" fmla="*/ 310 h 347"/>
              <a:gd name="T64" fmla="*/ 108 w 427"/>
              <a:gd name="T65" fmla="*/ 314 h 347"/>
              <a:gd name="T66" fmla="*/ 117 w 427"/>
              <a:gd name="T67" fmla="*/ 333 h 347"/>
              <a:gd name="T68" fmla="*/ 122 w 427"/>
              <a:gd name="T69" fmla="*/ 342 h 347"/>
              <a:gd name="T70" fmla="*/ 159 w 427"/>
              <a:gd name="T71" fmla="*/ 342 h 347"/>
              <a:gd name="T72" fmla="*/ 183 w 427"/>
              <a:gd name="T73" fmla="*/ 324 h 347"/>
              <a:gd name="T74" fmla="*/ 192 w 427"/>
              <a:gd name="T75" fmla="*/ 319 h 347"/>
              <a:gd name="T76" fmla="*/ 197 w 427"/>
              <a:gd name="T77" fmla="*/ 314 h 347"/>
              <a:gd name="T78" fmla="*/ 211 w 427"/>
              <a:gd name="T79" fmla="*/ 314 h 347"/>
              <a:gd name="T80" fmla="*/ 258 w 427"/>
              <a:gd name="T81" fmla="*/ 305 h 347"/>
              <a:gd name="T82" fmla="*/ 281 w 427"/>
              <a:gd name="T83" fmla="*/ 296 h 347"/>
              <a:gd name="T84" fmla="*/ 305 w 427"/>
              <a:gd name="T85" fmla="*/ 296 h 347"/>
              <a:gd name="T86" fmla="*/ 324 w 427"/>
              <a:gd name="T87" fmla="*/ 296 h 347"/>
              <a:gd name="T88" fmla="*/ 356 w 427"/>
              <a:gd name="T89" fmla="*/ 296 h 347"/>
              <a:gd name="T90" fmla="*/ 385 w 427"/>
              <a:gd name="T91" fmla="*/ 277 h 347"/>
              <a:gd name="T92" fmla="*/ 417 w 427"/>
              <a:gd name="T93" fmla="*/ 239 h 347"/>
              <a:gd name="T94" fmla="*/ 417 w 427"/>
              <a:gd name="T95" fmla="*/ 211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27" h="347">
                <a:moveTo>
                  <a:pt x="417" y="211"/>
                </a:moveTo>
                <a:lnTo>
                  <a:pt x="408" y="211"/>
                </a:lnTo>
                <a:lnTo>
                  <a:pt x="403" y="206"/>
                </a:lnTo>
                <a:lnTo>
                  <a:pt x="399" y="202"/>
                </a:lnTo>
                <a:lnTo>
                  <a:pt x="394" y="197"/>
                </a:lnTo>
                <a:lnTo>
                  <a:pt x="394" y="188"/>
                </a:lnTo>
                <a:lnTo>
                  <a:pt x="394" y="183"/>
                </a:lnTo>
                <a:lnTo>
                  <a:pt x="394" y="178"/>
                </a:lnTo>
                <a:lnTo>
                  <a:pt x="394" y="169"/>
                </a:lnTo>
                <a:lnTo>
                  <a:pt x="394" y="159"/>
                </a:lnTo>
                <a:lnTo>
                  <a:pt x="403" y="145"/>
                </a:lnTo>
                <a:lnTo>
                  <a:pt x="408" y="136"/>
                </a:lnTo>
                <a:lnTo>
                  <a:pt x="417" y="127"/>
                </a:lnTo>
                <a:lnTo>
                  <a:pt x="417" y="113"/>
                </a:lnTo>
                <a:lnTo>
                  <a:pt x="417" y="98"/>
                </a:lnTo>
                <a:lnTo>
                  <a:pt x="417" y="84"/>
                </a:lnTo>
                <a:lnTo>
                  <a:pt x="417" y="75"/>
                </a:lnTo>
                <a:lnTo>
                  <a:pt x="417" y="66"/>
                </a:lnTo>
                <a:lnTo>
                  <a:pt x="417" y="56"/>
                </a:lnTo>
                <a:lnTo>
                  <a:pt x="417" y="52"/>
                </a:lnTo>
                <a:lnTo>
                  <a:pt x="417" y="47"/>
                </a:lnTo>
                <a:lnTo>
                  <a:pt x="413" y="37"/>
                </a:lnTo>
                <a:lnTo>
                  <a:pt x="413" y="37"/>
                </a:lnTo>
                <a:lnTo>
                  <a:pt x="403" y="33"/>
                </a:lnTo>
                <a:lnTo>
                  <a:pt x="403" y="33"/>
                </a:lnTo>
                <a:lnTo>
                  <a:pt x="394" y="23"/>
                </a:lnTo>
                <a:lnTo>
                  <a:pt x="394" y="23"/>
                </a:lnTo>
                <a:lnTo>
                  <a:pt x="385" y="19"/>
                </a:lnTo>
                <a:lnTo>
                  <a:pt x="385" y="19"/>
                </a:lnTo>
                <a:lnTo>
                  <a:pt x="375" y="14"/>
                </a:lnTo>
                <a:lnTo>
                  <a:pt x="375" y="14"/>
                </a:lnTo>
                <a:lnTo>
                  <a:pt x="361" y="9"/>
                </a:lnTo>
                <a:lnTo>
                  <a:pt x="352" y="5"/>
                </a:lnTo>
                <a:lnTo>
                  <a:pt x="352" y="5"/>
                </a:lnTo>
                <a:lnTo>
                  <a:pt x="347" y="0"/>
                </a:lnTo>
                <a:lnTo>
                  <a:pt x="347" y="0"/>
                </a:lnTo>
                <a:lnTo>
                  <a:pt x="338" y="0"/>
                </a:lnTo>
                <a:lnTo>
                  <a:pt x="338" y="0"/>
                </a:lnTo>
                <a:lnTo>
                  <a:pt x="333" y="0"/>
                </a:lnTo>
                <a:lnTo>
                  <a:pt x="328" y="0"/>
                </a:lnTo>
                <a:lnTo>
                  <a:pt x="328" y="0"/>
                </a:lnTo>
                <a:lnTo>
                  <a:pt x="324" y="5"/>
                </a:lnTo>
                <a:lnTo>
                  <a:pt x="324" y="5"/>
                </a:lnTo>
                <a:lnTo>
                  <a:pt x="314" y="14"/>
                </a:lnTo>
                <a:lnTo>
                  <a:pt x="314" y="14"/>
                </a:lnTo>
                <a:lnTo>
                  <a:pt x="272" y="52"/>
                </a:lnTo>
                <a:lnTo>
                  <a:pt x="272" y="108"/>
                </a:lnTo>
                <a:lnTo>
                  <a:pt x="272" y="108"/>
                </a:lnTo>
                <a:lnTo>
                  <a:pt x="263" y="127"/>
                </a:lnTo>
                <a:lnTo>
                  <a:pt x="249" y="136"/>
                </a:lnTo>
                <a:lnTo>
                  <a:pt x="234" y="145"/>
                </a:lnTo>
                <a:lnTo>
                  <a:pt x="206" y="174"/>
                </a:lnTo>
                <a:lnTo>
                  <a:pt x="192" y="178"/>
                </a:lnTo>
                <a:lnTo>
                  <a:pt x="192" y="178"/>
                </a:lnTo>
                <a:lnTo>
                  <a:pt x="178" y="178"/>
                </a:lnTo>
                <a:lnTo>
                  <a:pt x="178" y="178"/>
                </a:lnTo>
                <a:lnTo>
                  <a:pt x="169" y="178"/>
                </a:lnTo>
                <a:lnTo>
                  <a:pt x="164" y="174"/>
                </a:lnTo>
                <a:lnTo>
                  <a:pt x="164" y="174"/>
                </a:lnTo>
                <a:lnTo>
                  <a:pt x="150" y="169"/>
                </a:lnTo>
                <a:lnTo>
                  <a:pt x="150" y="169"/>
                </a:lnTo>
                <a:lnTo>
                  <a:pt x="141" y="164"/>
                </a:lnTo>
                <a:lnTo>
                  <a:pt x="141" y="164"/>
                </a:lnTo>
                <a:lnTo>
                  <a:pt x="136" y="159"/>
                </a:lnTo>
                <a:lnTo>
                  <a:pt x="136" y="159"/>
                </a:lnTo>
                <a:lnTo>
                  <a:pt x="122" y="150"/>
                </a:lnTo>
                <a:lnTo>
                  <a:pt x="108" y="145"/>
                </a:lnTo>
                <a:lnTo>
                  <a:pt x="108" y="145"/>
                </a:lnTo>
                <a:lnTo>
                  <a:pt x="84" y="136"/>
                </a:lnTo>
                <a:lnTo>
                  <a:pt x="84" y="136"/>
                </a:lnTo>
                <a:lnTo>
                  <a:pt x="66" y="131"/>
                </a:lnTo>
                <a:lnTo>
                  <a:pt x="66" y="131"/>
                </a:lnTo>
                <a:lnTo>
                  <a:pt x="52" y="127"/>
                </a:lnTo>
                <a:lnTo>
                  <a:pt x="52" y="127"/>
                </a:lnTo>
                <a:lnTo>
                  <a:pt x="47" y="122"/>
                </a:lnTo>
                <a:lnTo>
                  <a:pt x="47" y="122"/>
                </a:lnTo>
                <a:lnTo>
                  <a:pt x="37" y="117"/>
                </a:lnTo>
                <a:lnTo>
                  <a:pt x="37" y="117"/>
                </a:lnTo>
                <a:lnTo>
                  <a:pt x="19" y="136"/>
                </a:lnTo>
                <a:lnTo>
                  <a:pt x="5" y="150"/>
                </a:lnTo>
                <a:lnTo>
                  <a:pt x="0" y="164"/>
                </a:lnTo>
                <a:lnTo>
                  <a:pt x="0" y="164"/>
                </a:lnTo>
                <a:lnTo>
                  <a:pt x="5" y="225"/>
                </a:lnTo>
                <a:lnTo>
                  <a:pt x="5" y="225"/>
                </a:lnTo>
                <a:lnTo>
                  <a:pt x="5" y="225"/>
                </a:lnTo>
                <a:lnTo>
                  <a:pt x="19" y="235"/>
                </a:lnTo>
                <a:lnTo>
                  <a:pt x="28" y="249"/>
                </a:lnTo>
                <a:lnTo>
                  <a:pt x="28" y="258"/>
                </a:lnTo>
                <a:lnTo>
                  <a:pt x="28" y="277"/>
                </a:lnTo>
                <a:lnTo>
                  <a:pt x="28" y="286"/>
                </a:lnTo>
                <a:lnTo>
                  <a:pt x="33" y="305"/>
                </a:lnTo>
                <a:lnTo>
                  <a:pt x="42" y="314"/>
                </a:lnTo>
                <a:lnTo>
                  <a:pt x="52" y="328"/>
                </a:lnTo>
                <a:lnTo>
                  <a:pt x="66" y="333"/>
                </a:lnTo>
                <a:lnTo>
                  <a:pt x="75" y="328"/>
                </a:lnTo>
                <a:lnTo>
                  <a:pt x="80" y="310"/>
                </a:lnTo>
                <a:lnTo>
                  <a:pt x="94" y="305"/>
                </a:lnTo>
                <a:lnTo>
                  <a:pt x="103" y="310"/>
                </a:lnTo>
                <a:lnTo>
                  <a:pt x="108" y="314"/>
                </a:lnTo>
                <a:lnTo>
                  <a:pt x="113" y="324"/>
                </a:lnTo>
                <a:lnTo>
                  <a:pt x="117" y="333"/>
                </a:lnTo>
                <a:lnTo>
                  <a:pt x="117" y="333"/>
                </a:lnTo>
                <a:lnTo>
                  <a:pt x="117" y="333"/>
                </a:lnTo>
                <a:lnTo>
                  <a:pt x="122" y="342"/>
                </a:lnTo>
                <a:lnTo>
                  <a:pt x="122" y="342"/>
                </a:lnTo>
                <a:lnTo>
                  <a:pt x="136" y="347"/>
                </a:lnTo>
                <a:lnTo>
                  <a:pt x="150" y="347"/>
                </a:lnTo>
                <a:lnTo>
                  <a:pt x="159" y="342"/>
                </a:lnTo>
                <a:lnTo>
                  <a:pt x="169" y="342"/>
                </a:lnTo>
                <a:lnTo>
                  <a:pt x="178" y="328"/>
                </a:lnTo>
                <a:lnTo>
                  <a:pt x="183" y="324"/>
                </a:lnTo>
                <a:lnTo>
                  <a:pt x="183" y="324"/>
                </a:lnTo>
                <a:lnTo>
                  <a:pt x="192" y="319"/>
                </a:lnTo>
                <a:lnTo>
                  <a:pt x="192" y="319"/>
                </a:lnTo>
                <a:lnTo>
                  <a:pt x="192" y="314"/>
                </a:lnTo>
                <a:lnTo>
                  <a:pt x="197" y="314"/>
                </a:lnTo>
                <a:lnTo>
                  <a:pt x="197" y="314"/>
                </a:lnTo>
                <a:lnTo>
                  <a:pt x="206" y="314"/>
                </a:lnTo>
                <a:lnTo>
                  <a:pt x="211" y="314"/>
                </a:lnTo>
                <a:lnTo>
                  <a:pt x="211" y="314"/>
                </a:lnTo>
                <a:lnTo>
                  <a:pt x="230" y="319"/>
                </a:lnTo>
                <a:lnTo>
                  <a:pt x="244" y="314"/>
                </a:lnTo>
                <a:lnTo>
                  <a:pt x="258" y="305"/>
                </a:lnTo>
                <a:lnTo>
                  <a:pt x="272" y="300"/>
                </a:lnTo>
                <a:lnTo>
                  <a:pt x="281" y="296"/>
                </a:lnTo>
                <a:lnTo>
                  <a:pt x="281" y="296"/>
                </a:lnTo>
                <a:lnTo>
                  <a:pt x="291" y="296"/>
                </a:lnTo>
                <a:lnTo>
                  <a:pt x="295" y="300"/>
                </a:lnTo>
                <a:lnTo>
                  <a:pt x="305" y="296"/>
                </a:lnTo>
                <a:lnTo>
                  <a:pt x="314" y="296"/>
                </a:lnTo>
                <a:lnTo>
                  <a:pt x="314" y="296"/>
                </a:lnTo>
                <a:lnTo>
                  <a:pt x="324" y="296"/>
                </a:lnTo>
                <a:lnTo>
                  <a:pt x="324" y="296"/>
                </a:lnTo>
                <a:lnTo>
                  <a:pt x="342" y="296"/>
                </a:lnTo>
                <a:lnTo>
                  <a:pt x="356" y="296"/>
                </a:lnTo>
                <a:lnTo>
                  <a:pt x="371" y="291"/>
                </a:lnTo>
                <a:lnTo>
                  <a:pt x="375" y="286"/>
                </a:lnTo>
                <a:lnTo>
                  <a:pt x="385" y="277"/>
                </a:lnTo>
                <a:lnTo>
                  <a:pt x="394" y="258"/>
                </a:lnTo>
                <a:lnTo>
                  <a:pt x="403" y="244"/>
                </a:lnTo>
                <a:lnTo>
                  <a:pt x="417" y="239"/>
                </a:lnTo>
                <a:lnTo>
                  <a:pt x="427" y="235"/>
                </a:lnTo>
                <a:lnTo>
                  <a:pt x="417" y="216"/>
                </a:lnTo>
                <a:lnTo>
                  <a:pt x="417" y="211"/>
                </a:lnTo>
                <a:lnTo>
                  <a:pt x="417" y="211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9"/>
          <p:cNvSpPr>
            <a:spLocks/>
          </p:cNvSpPr>
          <p:nvPr/>
        </p:nvSpPr>
        <p:spPr bwMode="auto">
          <a:xfrm>
            <a:off x="10352088" y="4210843"/>
            <a:ext cx="1535113" cy="1355725"/>
          </a:xfrm>
          <a:custGeom>
            <a:avLst/>
            <a:gdLst>
              <a:gd name="T0" fmla="*/ 221 w 967"/>
              <a:gd name="T1" fmla="*/ 840 h 854"/>
              <a:gd name="T2" fmla="*/ 230 w 967"/>
              <a:gd name="T3" fmla="*/ 821 h 854"/>
              <a:gd name="T4" fmla="*/ 244 w 967"/>
              <a:gd name="T5" fmla="*/ 826 h 854"/>
              <a:gd name="T6" fmla="*/ 305 w 967"/>
              <a:gd name="T7" fmla="*/ 802 h 854"/>
              <a:gd name="T8" fmla="*/ 347 w 967"/>
              <a:gd name="T9" fmla="*/ 779 h 854"/>
              <a:gd name="T10" fmla="*/ 380 w 967"/>
              <a:gd name="T11" fmla="*/ 699 h 854"/>
              <a:gd name="T12" fmla="*/ 423 w 967"/>
              <a:gd name="T13" fmla="*/ 666 h 854"/>
              <a:gd name="T14" fmla="*/ 474 w 967"/>
              <a:gd name="T15" fmla="*/ 662 h 854"/>
              <a:gd name="T16" fmla="*/ 685 w 967"/>
              <a:gd name="T17" fmla="*/ 690 h 854"/>
              <a:gd name="T18" fmla="*/ 788 w 967"/>
              <a:gd name="T19" fmla="*/ 699 h 854"/>
              <a:gd name="T20" fmla="*/ 821 w 967"/>
              <a:gd name="T21" fmla="*/ 671 h 854"/>
              <a:gd name="T22" fmla="*/ 812 w 967"/>
              <a:gd name="T23" fmla="*/ 582 h 854"/>
              <a:gd name="T24" fmla="*/ 821 w 967"/>
              <a:gd name="T25" fmla="*/ 469 h 854"/>
              <a:gd name="T26" fmla="*/ 878 w 967"/>
              <a:gd name="T27" fmla="*/ 333 h 854"/>
              <a:gd name="T28" fmla="*/ 939 w 967"/>
              <a:gd name="T29" fmla="*/ 244 h 854"/>
              <a:gd name="T30" fmla="*/ 920 w 967"/>
              <a:gd name="T31" fmla="*/ 183 h 854"/>
              <a:gd name="T32" fmla="*/ 948 w 967"/>
              <a:gd name="T33" fmla="*/ 146 h 854"/>
              <a:gd name="T34" fmla="*/ 962 w 967"/>
              <a:gd name="T35" fmla="*/ 85 h 854"/>
              <a:gd name="T36" fmla="*/ 934 w 967"/>
              <a:gd name="T37" fmla="*/ 5 h 854"/>
              <a:gd name="T38" fmla="*/ 887 w 967"/>
              <a:gd name="T39" fmla="*/ 5 h 854"/>
              <a:gd name="T40" fmla="*/ 840 w 967"/>
              <a:gd name="T41" fmla="*/ 14 h 854"/>
              <a:gd name="T42" fmla="*/ 831 w 967"/>
              <a:gd name="T43" fmla="*/ 14 h 854"/>
              <a:gd name="T44" fmla="*/ 821 w 967"/>
              <a:gd name="T45" fmla="*/ 14 h 854"/>
              <a:gd name="T46" fmla="*/ 779 w 967"/>
              <a:gd name="T47" fmla="*/ 24 h 854"/>
              <a:gd name="T48" fmla="*/ 742 w 967"/>
              <a:gd name="T49" fmla="*/ 0 h 854"/>
              <a:gd name="T50" fmla="*/ 727 w 967"/>
              <a:gd name="T51" fmla="*/ 66 h 854"/>
              <a:gd name="T52" fmla="*/ 699 w 967"/>
              <a:gd name="T53" fmla="*/ 99 h 854"/>
              <a:gd name="T54" fmla="*/ 676 w 967"/>
              <a:gd name="T55" fmla="*/ 146 h 854"/>
              <a:gd name="T56" fmla="*/ 681 w 967"/>
              <a:gd name="T57" fmla="*/ 202 h 854"/>
              <a:gd name="T58" fmla="*/ 601 w 967"/>
              <a:gd name="T59" fmla="*/ 230 h 854"/>
              <a:gd name="T60" fmla="*/ 544 w 967"/>
              <a:gd name="T61" fmla="*/ 305 h 854"/>
              <a:gd name="T62" fmla="*/ 498 w 967"/>
              <a:gd name="T63" fmla="*/ 319 h 854"/>
              <a:gd name="T64" fmla="*/ 488 w 967"/>
              <a:gd name="T65" fmla="*/ 343 h 854"/>
              <a:gd name="T66" fmla="*/ 441 w 967"/>
              <a:gd name="T67" fmla="*/ 399 h 854"/>
              <a:gd name="T68" fmla="*/ 376 w 967"/>
              <a:gd name="T69" fmla="*/ 436 h 854"/>
              <a:gd name="T70" fmla="*/ 324 w 967"/>
              <a:gd name="T71" fmla="*/ 375 h 854"/>
              <a:gd name="T72" fmla="*/ 277 w 967"/>
              <a:gd name="T73" fmla="*/ 418 h 854"/>
              <a:gd name="T74" fmla="*/ 282 w 967"/>
              <a:gd name="T75" fmla="*/ 460 h 854"/>
              <a:gd name="T76" fmla="*/ 240 w 967"/>
              <a:gd name="T77" fmla="*/ 502 h 854"/>
              <a:gd name="T78" fmla="*/ 197 w 967"/>
              <a:gd name="T79" fmla="*/ 526 h 854"/>
              <a:gd name="T80" fmla="*/ 165 w 967"/>
              <a:gd name="T81" fmla="*/ 526 h 854"/>
              <a:gd name="T82" fmla="*/ 141 w 967"/>
              <a:gd name="T83" fmla="*/ 526 h 854"/>
              <a:gd name="T84" fmla="*/ 99 w 967"/>
              <a:gd name="T85" fmla="*/ 540 h 854"/>
              <a:gd name="T86" fmla="*/ 71 w 967"/>
              <a:gd name="T87" fmla="*/ 554 h 854"/>
              <a:gd name="T88" fmla="*/ 61 w 967"/>
              <a:gd name="T89" fmla="*/ 610 h 854"/>
              <a:gd name="T90" fmla="*/ 5 w 967"/>
              <a:gd name="T91" fmla="*/ 671 h 854"/>
              <a:gd name="T92" fmla="*/ 14 w 967"/>
              <a:gd name="T93" fmla="*/ 779 h 854"/>
              <a:gd name="T94" fmla="*/ 38 w 967"/>
              <a:gd name="T95" fmla="*/ 784 h 854"/>
              <a:gd name="T96" fmla="*/ 57 w 967"/>
              <a:gd name="T97" fmla="*/ 784 h 854"/>
              <a:gd name="T98" fmla="*/ 75 w 967"/>
              <a:gd name="T99" fmla="*/ 784 h 854"/>
              <a:gd name="T100" fmla="*/ 127 w 967"/>
              <a:gd name="T101" fmla="*/ 807 h 854"/>
              <a:gd name="T102" fmla="*/ 169 w 967"/>
              <a:gd name="T103" fmla="*/ 788 h 854"/>
              <a:gd name="T104" fmla="*/ 188 w 967"/>
              <a:gd name="T105" fmla="*/ 826 h 8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67" h="854">
                <a:moveTo>
                  <a:pt x="202" y="840"/>
                </a:moveTo>
                <a:lnTo>
                  <a:pt x="207" y="845"/>
                </a:lnTo>
                <a:lnTo>
                  <a:pt x="216" y="854"/>
                </a:lnTo>
                <a:lnTo>
                  <a:pt x="221" y="840"/>
                </a:lnTo>
                <a:lnTo>
                  <a:pt x="226" y="830"/>
                </a:lnTo>
                <a:lnTo>
                  <a:pt x="235" y="826"/>
                </a:lnTo>
                <a:lnTo>
                  <a:pt x="235" y="826"/>
                </a:lnTo>
                <a:lnTo>
                  <a:pt x="230" y="821"/>
                </a:lnTo>
                <a:lnTo>
                  <a:pt x="235" y="821"/>
                </a:lnTo>
                <a:lnTo>
                  <a:pt x="235" y="821"/>
                </a:lnTo>
                <a:lnTo>
                  <a:pt x="244" y="826"/>
                </a:lnTo>
                <a:lnTo>
                  <a:pt x="244" y="826"/>
                </a:lnTo>
                <a:lnTo>
                  <a:pt x="258" y="830"/>
                </a:lnTo>
                <a:lnTo>
                  <a:pt x="263" y="835"/>
                </a:lnTo>
                <a:lnTo>
                  <a:pt x="296" y="802"/>
                </a:lnTo>
                <a:lnTo>
                  <a:pt x="305" y="802"/>
                </a:lnTo>
                <a:lnTo>
                  <a:pt x="315" y="807"/>
                </a:lnTo>
                <a:lnTo>
                  <a:pt x="324" y="807"/>
                </a:lnTo>
                <a:lnTo>
                  <a:pt x="338" y="798"/>
                </a:lnTo>
                <a:lnTo>
                  <a:pt x="347" y="779"/>
                </a:lnTo>
                <a:lnTo>
                  <a:pt x="371" y="755"/>
                </a:lnTo>
                <a:lnTo>
                  <a:pt x="390" y="737"/>
                </a:lnTo>
                <a:lnTo>
                  <a:pt x="390" y="708"/>
                </a:lnTo>
                <a:lnTo>
                  <a:pt x="380" y="699"/>
                </a:lnTo>
                <a:lnTo>
                  <a:pt x="380" y="690"/>
                </a:lnTo>
                <a:lnTo>
                  <a:pt x="394" y="690"/>
                </a:lnTo>
                <a:lnTo>
                  <a:pt x="413" y="690"/>
                </a:lnTo>
                <a:lnTo>
                  <a:pt x="423" y="666"/>
                </a:lnTo>
                <a:lnTo>
                  <a:pt x="423" y="633"/>
                </a:lnTo>
                <a:lnTo>
                  <a:pt x="441" y="629"/>
                </a:lnTo>
                <a:lnTo>
                  <a:pt x="469" y="647"/>
                </a:lnTo>
                <a:lnTo>
                  <a:pt x="474" y="662"/>
                </a:lnTo>
                <a:lnTo>
                  <a:pt x="493" y="666"/>
                </a:lnTo>
                <a:lnTo>
                  <a:pt x="563" y="680"/>
                </a:lnTo>
                <a:lnTo>
                  <a:pt x="634" y="680"/>
                </a:lnTo>
                <a:lnTo>
                  <a:pt x="685" y="690"/>
                </a:lnTo>
                <a:lnTo>
                  <a:pt x="718" y="694"/>
                </a:lnTo>
                <a:lnTo>
                  <a:pt x="751" y="699"/>
                </a:lnTo>
                <a:lnTo>
                  <a:pt x="788" y="699"/>
                </a:lnTo>
                <a:lnTo>
                  <a:pt x="788" y="699"/>
                </a:lnTo>
                <a:lnTo>
                  <a:pt x="793" y="694"/>
                </a:lnTo>
                <a:lnTo>
                  <a:pt x="812" y="690"/>
                </a:lnTo>
                <a:lnTo>
                  <a:pt x="817" y="680"/>
                </a:lnTo>
                <a:lnTo>
                  <a:pt x="821" y="671"/>
                </a:lnTo>
                <a:lnTo>
                  <a:pt x="826" y="652"/>
                </a:lnTo>
                <a:lnTo>
                  <a:pt x="821" y="633"/>
                </a:lnTo>
                <a:lnTo>
                  <a:pt x="821" y="633"/>
                </a:lnTo>
                <a:lnTo>
                  <a:pt x="812" y="582"/>
                </a:lnTo>
                <a:lnTo>
                  <a:pt x="807" y="554"/>
                </a:lnTo>
                <a:lnTo>
                  <a:pt x="807" y="526"/>
                </a:lnTo>
                <a:lnTo>
                  <a:pt x="812" y="497"/>
                </a:lnTo>
                <a:lnTo>
                  <a:pt x="821" y="469"/>
                </a:lnTo>
                <a:lnTo>
                  <a:pt x="845" y="441"/>
                </a:lnTo>
                <a:lnTo>
                  <a:pt x="873" y="418"/>
                </a:lnTo>
                <a:lnTo>
                  <a:pt x="882" y="380"/>
                </a:lnTo>
                <a:lnTo>
                  <a:pt x="878" y="333"/>
                </a:lnTo>
                <a:lnTo>
                  <a:pt x="878" y="319"/>
                </a:lnTo>
                <a:lnTo>
                  <a:pt x="896" y="305"/>
                </a:lnTo>
                <a:lnTo>
                  <a:pt x="915" y="296"/>
                </a:lnTo>
                <a:lnTo>
                  <a:pt x="939" y="244"/>
                </a:lnTo>
                <a:lnTo>
                  <a:pt x="939" y="221"/>
                </a:lnTo>
                <a:lnTo>
                  <a:pt x="934" y="211"/>
                </a:lnTo>
                <a:lnTo>
                  <a:pt x="924" y="192"/>
                </a:lnTo>
                <a:lnTo>
                  <a:pt x="920" y="183"/>
                </a:lnTo>
                <a:lnTo>
                  <a:pt x="920" y="183"/>
                </a:lnTo>
                <a:lnTo>
                  <a:pt x="929" y="164"/>
                </a:lnTo>
                <a:lnTo>
                  <a:pt x="939" y="150"/>
                </a:lnTo>
                <a:lnTo>
                  <a:pt x="948" y="146"/>
                </a:lnTo>
                <a:lnTo>
                  <a:pt x="957" y="141"/>
                </a:lnTo>
                <a:lnTo>
                  <a:pt x="967" y="127"/>
                </a:lnTo>
                <a:lnTo>
                  <a:pt x="967" y="103"/>
                </a:lnTo>
                <a:lnTo>
                  <a:pt x="962" y="85"/>
                </a:lnTo>
                <a:lnTo>
                  <a:pt x="943" y="61"/>
                </a:lnTo>
                <a:lnTo>
                  <a:pt x="929" y="38"/>
                </a:lnTo>
                <a:lnTo>
                  <a:pt x="929" y="19"/>
                </a:lnTo>
                <a:lnTo>
                  <a:pt x="934" y="5"/>
                </a:lnTo>
                <a:lnTo>
                  <a:pt x="906" y="5"/>
                </a:lnTo>
                <a:lnTo>
                  <a:pt x="906" y="5"/>
                </a:lnTo>
                <a:lnTo>
                  <a:pt x="887" y="5"/>
                </a:lnTo>
                <a:lnTo>
                  <a:pt x="887" y="5"/>
                </a:lnTo>
                <a:lnTo>
                  <a:pt x="873" y="5"/>
                </a:lnTo>
                <a:lnTo>
                  <a:pt x="873" y="5"/>
                </a:lnTo>
                <a:lnTo>
                  <a:pt x="863" y="9"/>
                </a:lnTo>
                <a:lnTo>
                  <a:pt x="840" y="14"/>
                </a:lnTo>
                <a:lnTo>
                  <a:pt x="840" y="14"/>
                </a:lnTo>
                <a:lnTo>
                  <a:pt x="831" y="14"/>
                </a:lnTo>
                <a:lnTo>
                  <a:pt x="831" y="14"/>
                </a:lnTo>
                <a:lnTo>
                  <a:pt x="831" y="14"/>
                </a:lnTo>
                <a:lnTo>
                  <a:pt x="831" y="14"/>
                </a:lnTo>
                <a:lnTo>
                  <a:pt x="831" y="14"/>
                </a:lnTo>
                <a:lnTo>
                  <a:pt x="831" y="14"/>
                </a:lnTo>
                <a:lnTo>
                  <a:pt x="821" y="14"/>
                </a:lnTo>
                <a:lnTo>
                  <a:pt x="817" y="19"/>
                </a:lnTo>
                <a:lnTo>
                  <a:pt x="812" y="24"/>
                </a:lnTo>
                <a:lnTo>
                  <a:pt x="798" y="28"/>
                </a:lnTo>
                <a:lnTo>
                  <a:pt x="779" y="24"/>
                </a:lnTo>
                <a:lnTo>
                  <a:pt x="774" y="9"/>
                </a:lnTo>
                <a:lnTo>
                  <a:pt x="770" y="0"/>
                </a:lnTo>
                <a:lnTo>
                  <a:pt x="760" y="0"/>
                </a:lnTo>
                <a:lnTo>
                  <a:pt x="742" y="0"/>
                </a:lnTo>
                <a:lnTo>
                  <a:pt x="737" y="14"/>
                </a:lnTo>
                <a:lnTo>
                  <a:pt x="732" y="42"/>
                </a:lnTo>
                <a:lnTo>
                  <a:pt x="732" y="56"/>
                </a:lnTo>
                <a:lnTo>
                  <a:pt x="727" y="66"/>
                </a:lnTo>
                <a:lnTo>
                  <a:pt x="718" y="70"/>
                </a:lnTo>
                <a:lnTo>
                  <a:pt x="709" y="75"/>
                </a:lnTo>
                <a:lnTo>
                  <a:pt x="704" y="89"/>
                </a:lnTo>
                <a:lnTo>
                  <a:pt x="699" y="99"/>
                </a:lnTo>
                <a:lnTo>
                  <a:pt x="699" y="108"/>
                </a:lnTo>
                <a:lnTo>
                  <a:pt x="695" y="127"/>
                </a:lnTo>
                <a:lnTo>
                  <a:pt x="681" y="131"/>
                </a:lnTo>
                <a:lnTo>
                  <a:pt x="676" y="146"/>
                </a:lnTo>
                <a:lnTo>
                  <a:pt x="681" y="169"/>
                </a:lnTo>
                <a:lnTo>
                  <a:pt x="681" y="169"/>
                </a:lnTo>
                <a:lnTo>
                  <a:pt x="685" y="188"/>
                </a:lnTo>
                <a:lnTo>
                  <a:pt x="681" y="202"/>
                </a:lnTo>
                <a:lnTo>
                  <a:pt x="666" y="216"/>
                </a:lnTo>
                <a:lnTo>
                  <a:pt x="652" y="221"/>
                </a:lnTo>
                <a:lnTo>
                  <a:pt x="620" y="230"/>
                </a:lnTo>
                <a:lnTo>
                  <a:pt x="601" y="230"/>
                </a:lnTo>
                <a:lnTo>
                  <a:pt x="601" y="230"/>
                </a:lnTo>
                <a:lnTo>
                  <a:pt x="587" y="258"/>
                </a:lnTo>
                <a:lnTo>
                  <a:pt x="568" y="282"/>
                </a:lnTo>
                <a:lnTo>
                  <a:pt x="544" y="305"/>
                </a:lnTo>
                <a:lnTo>
                  <a:pt x="544" y="305"/>
                </a:lnTo>
                <a:lnTo>
                  <a:pt x="526" y="310"/>
                </a:lnTo>
                <a:lnTo>
                  <a:pt x="512" y="314"/>
                </a:lnTo>
                <a:lnTo>
                  <a:pt x="498" y="319"/>
                </a:lnTo>
                <a:lnTo>
                  <a:pt x="493" y="328"/>
                </a:lnTo>
                <a:lnTo>
                  <a:pt x="488" y="338"/>
                </a:lnTo>
                <a:lnTo>
                  <a:pt x="488" y="343"/>
                </a:lnTo>
                <a:lnTo>
                  <a:pt x="488" y="343"/>
                </a:lnTo>
                <a:lnTo>
                  <a:pt x="484" y="371"/>
                </a:lnTo>
                <a:lnTo>
                  <a:pt x="474" y="385"/>
                </a:lnTo>
                <a:lnTo>
                  <a:pt x="460" y="394"/>
                </a:lnTo>
                <a:lnTo>
                  <a:pt x="441" y="399"/>
                </a:lnTo>
                <a:lnTo>
                  <a:pt x="408" y="399"/>
                </a:lnTo>
                <a:lnTo>
                  <a:pt x="394" y="394"/>
                </a:lnTo>
                <a:lnTo>
                  <a:pt x="376" y="436"/>
                </a:lnTo>
                <a:lnTo>
                  <a:pt x="376" y="436"/>
                </a:lnTo>
                <a:lnTo>
                  <a:pt x="357" y="394"/>
                </a:lnTo>
                <a:lnTo>
                  <a:pt x="343" y="385"/>
                </a:lnTo>
                <a:lnTo>
                  <a:pt x="333" y="375"/>
                </a:lnTo>
                <a:lnTo>
                  <a:pt x="324" y="375"/>
                </a:lnTo>
                <a:lnTo>
                  <a:pt x="315" y="375"/>
                </a:lnTo>
                <a:lnTo>
                  <a:pt x="301" y="385"/>
                </a:lnTo>
                <a:lnTo>
                  <a:pt x="286" y="399"/>
                </a:lnTo>
                <a:lnTo>
                  <a:pt x="277" y="418"/>
                </a:lnTo>
                <a:lnTo>
                  <a:pt x="268" y="436"/>
                </a:lnTo>
                <a:lnTo>
                  <a:pt x="268" y="441"/>
                </a:lnTo>
                <a:lnTo>
                  <a:pt x="272" y="446"/>
                </a:lnTo>
                <a:lnTo>
                  <a:pt x="282" y="460"/>
                </a:lnTo>
                <a:lnTo>
                  <a:pt x="272" y="469"/>
                </a:lnTo>
                <a:lnTo>
                  <a:pt x="254" y="474"/>
                </a:lnTo>
                <a:lnTo>
                  <a:pt x="249" y="483"/>
                </a:lnTo>
                <a:lnTo>
                  <a:pt x="240" y="502"/>
                </a:lnTo>
                <a:lnTo>
                  <a:pt x="230" y="516"/>
                </a:lnTo>
                <a:lnTo>
                  <a:pt x="226" y="516"/>
                </a:lnTo>
                <a:lnTo>
                  <a:pt x="207" y="526"/>
                </a:lnTo>
                <a:lnTo>
                  <a:pt x="197" y="526"/>
                </a:lnTo>
                <a:lnTo>
                  <a:pt x="197" y="526"/>
                </a:lnTo>
                <a:lnTo>
                  <a:pt x="174" y="526"/>
                </a:lnTo>
                <a:lnTo>
                  <a:pt x="174" y="526"/>
                </a:lnTo>
                <a:lnTo>
                  <a:pt x="165" y="526"/>
                </a:lnTo>
                <a:lnTo>
                  <a:pt x="160" y="526"/>
                </a:lnTo>
                <a:lnTo>
                  <a:pt x="160" y="526"/>
                </a:lnTo>
                <a:lnTo>
                  <a:pt x="150" y="526"/>
                </a:lnTo>
                <a:lnTo>
                  <a:pt x="141" y="526"/>
                </a:lnTo>
                <a:lnTo>
                  <a:pt x="132" y="521"/>
                </a:lnTo>
                <a:lnTo>
                  <a:pt x="127" y="526"/>
                </a:lnTo>
                <a:lnTo>
                  <a:pt x="113" y="530"/>
                </a:lnTo>
                <a:lnTo>
                  <a:pt x="99" y="540"/>
                </a:lnTo>
                <a:lnTo>
                  <a:pt x="85" y="544"/>
                </a:lnTo>
                <a:lnTo>
                  <a:pt x="71" y="544"/>
                </a:lnTo>
                <a:lnTo>
                  <a:pt x="66" y="544"/>
                </a:lnTo>
                <a:lnTo>
                  <a:pt x="71" y="554"/>
                </a:lnTo>
                <a:lnTo>
                  <a:pt x="71" y="568"/>
                </a:lnTo>
                <a:lnTo>
                  <a:pt x="71" y="582"/>
                </a:lnTo>
                <a:lnTo>
                  <a:pt x="71" y="591"/>
                </a:lnTo>
                <a:lnTo>
                  <a:pt x="61" y="610"/>
                </a:lnTo>
                <a:lnTo>
                  <a:pt x="61" y="610"/>
                </a:lnTo>
                <a:lnTo>
                  <a:pt x="38" y="638"/>
                </a:lnTo>
                <a:lnTo>
                  <a:pt x="19" y="662"/>
                </a:lnTo>
                <a:lnTo>
                  <a:pt x="5" y="671"/>
                </a:lnTo>
                <a:lnTo>
                  <a:pt x="0" y="765"/>
                </a:lnTo>
                <a:lnTo>
                  <a:pt x="0" y="765"/>
                </a:lnTo>
                <a:lnTo>
                  <a:pt x="10" y="774"/>
                </a:lnTo>
                <a:lnTo>
                  <a:pt x="14" y="779"/>
                </a:lnTo>
                <a:lnTo>
                  <a:pt x="24" y="784"/>
                </a:lnTo>
                <a:lnTo>
                  <a:pt x="24" y="784"/>
                </a:lnTo>
                <a:lnTo>
                  <a:pt x="38" y="784"/>
                </a:lnTo>
                <a:lnTo>
                  <a:pt x="38" y="784"/>
                </a:lnTo>
                <a:lnTo>
                  <a:pt x="47" y="784"/>
                </a:lnTo>
                <a:lnTo>
                  <a:pt x="47" y="784"/>
                </a:lnTo>
                <a:lnTo>
                  <a:pt x="57" y="784"/>
                </a:lnTo>
                <a:lnTo>
                  <a:pt x="57" y="784"/>
                </a:lnTo>
                <a:lnTo>
                  <a:pt x="66" y="784"/>
                </a:lnTo>
                <a:lnTo>
                  <a:pt x="66" y="784"/>
                </a:lnTo>
                <a:lnTo>
                  <a:pt x="66" y="779"/>
                </a:lnTo>
                <a:lnTo>
                  <a:pt x="75" y="784"/>
                </a:lnTo>
                <a:lnTo>
                  <a:pt x="75" y="784"/>
                </a:lnTo>
                <a:lnTo>
                  <a:pt x="85" y="788"/>
                </a:lnTo>
                <a:lnTo>
                  <a:pt x="108" y="812"/>
                </a:lnTo>
                <a:lnTo>
                  <a:pt x="127" y="807"/>
                </a:lnTo>
                <a:lnTo>
                  <a:pt x="141" y="802"/>
                </a:lnTo>
                <a:lnTo>
                  <a:pt x="150" y="793"/>
                </a:lnTo>
                <a:lnTo>
                  <a:pt x="160" y="788"/>
                </a:lnTo>
                <a:lnTo>
                  <a:pt x="169" y="788"/>
                </a:lnTo>
                <a:lnTo>
                  <a:pt x="174" y="788"/>
                </a:lnTo>
                <a:lnTo>
                  <a:pt x="179" y="802"/>
                </a:lnTo>
                <a:lnTo>
                  <a:pt x="188" y="812"/>
                </a:lnTo>
                <a:lnTo>
                  <a:pt x="188" y="826"/>
                </a:lnTo>
                <a:lnTo>
                  <a:pt x="202" y="840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20"/>
          <p:cNvSpPr>
            <a:spLocks/>
          </p:cNvSpPr>
          <p:nvPr/>
        </p:nvSpPr>
        <p:spPr bwMode="auto">
          <a:xfrm>
            <a:off x="10277475" y="3525043"/>
            <a:ext cx="1662113" cy="1073150"/>
          </a:xfrm>
          <a:custGeom>
            <a:avLst/>
            <a:gdLst>
              <a:gd name="T0" fmla="*/ 212 w 1047"/>
              <a:gd name="T1" fmla="*/ 657 h 676"/>
              <a:gd name="T2" fmla="*/ 207 w 1047"/>
              <a:gd name="T3" fmla="*/ 648 h 676"/>
              <a:gd name="T4" fmla="*/ 197 w 1047"/>
              <a:gd name="T5" fmla="*/ 648 h 676"/>
              <a:gd name="T6" fmla="*/ 183 w 1047"/>
              <a:gd name="T7" fmla="*/ 643 h 676"/>
              <a:gd name="T8" fmla="*/ 174 w 1047"/>
              <a:gd name="T9" fmla="*/ 643 h 676"/>
              <a:gd name="T10" fmla="*/ 146 w 1047"/>
              <a:gd name="T11" fmla="*/ 634 h 676"/>
              <a:gd name="T12" fmla="*/ 132 w 1047"/>
              <a:gd name="T13" fmla="*/ 620 h 676"/>
              <a:gd name="T14" fmla="*/ 118 w 1047"/>
              <a:gd name="T15" fmla="*/ 601 h 676"/>
              <a:gd name="T16" fmla="*/ 108 w 1047"/>
              <a:gd name="T17" fmla="*/ 592 h 676"/>
              <a:gd name="T18" fmla="*/ 75 w 1047"/>
              <a:gd name="T19" fmla="*/ 573 h 676"/>
              <a:gd name="T20" fmla="*/ 66 w 1047"/>
              <a:gd name="T21" fmla="*/ 563 h 676"/>
              <a:gd name="T22" fmla="*/ 38 w 1047"/>
              <a:gd name="T23" fmla="*/ 549 h 676"/>
              <a:gd name="T24" fmla="*/ 33 w 1047"/>
              <a:gd name="T25" fmla="*/ 545 h 676"/>
              <a:gd name="T26" fmla="*/ 10 w 1047"/>
              <a:gd name="T27" fmla="*/ 517 h 676"/>
              <a:gd name="T28" fmla="*/ 0 w 1047"/>
              <a:gd name="T29" fmla="*/ 507 h 676"/>
              <a:gd name="T30" fmla="*/ 0 w 1047"/>
              <a:gd name="T31" fmla="*/ 498 h 676"/>
              <a:gd name="T32" fmla="*/ 10 w 1047"/>
              <a:gd name="T33" fmla="*/ 474 h 676"/>
              <a:gd name="T34" fmla="*/ 47 w 1047"/>
              <a:gd name="T35" fmla="*/ 446 h 676"/>
              <a:gd name="T36" fmla="*/ 85 w 1047"/>
              <a:gd name="T37" fmla="*/ 404 h 676"/>
              <a:gd name="T38" fmla="*/ 118 w 1047"/>
              <a:gd name="T39" fmla="*/ 395 h 676"/>
              <a:gd name="T40" fmla="*/ 151 w 1047"/>
              <a:gd name="T41" fmla="*/ 395 h 676"/>
              <a:gd name="T42" fmla="*/ 244 w 1047"/>
              <a:gd name="T43" fmla="*/ 343 h 676"/>
              <a:gd name="T44" fmla="*/ 263 w 1047"/>
              <a:gd name="T45" fmla="*/ 362 h 676"/>
              <a:gd name="T46" fmla="*/ 263 w 1047"/>
              <a:gd name="T47" fmla="*/ 409 h 676"/>
              <a:gd name="T48" fmla="*/ 291 w 1047"/>
              <a:gd name="T49" fmla="*/ 418 h 676"/>
              <a:gd name="T50" fmla="*/ 319 w 1047"/>
              <a:gd name="T51" fmla="*/ 404 h 676"/>
              <a:gd name="T52" fmla="*/ 376 w 1047"/>
              <a:gd name="T53" fmla="*/ 366 h 676"/>
              <a:gd name="T54" fmla="*/ 437 w 1047"/>
              <a:gd name="T55" fmla="*/ 366 h 676"/>
              <a:gd name="T56" fmla="*/ 465 w 1047"/>
              <a:gd name="T57" fmla="*/ 404 h 676"/>
              <a:gd name="T58" fmla="*/ 488 w 1047"/>
              <a:gd name="T59" fmla="*/ 423 h 676"/>
              <a:gd name="T60" fmla="*/ 516 w 1047"/>
              <a:gd name="T61" fmla="*/ 418 h 676"/>
              <a:gd name="T62" fmla="*/ 549 w 1047"/>
              <a:gd name="T63" fmla="*/ 399 h 676"/>
              <a:gd name="T64" fmla="*/ 573 w 1047"/>
              <a:gd name="T65" fmla="*/ 399 h 676"/>
              <a:gd name="T66" fmla="*/ 587 w 1047"/>
              <a:gd name="T67" fmla="*/ 395 h 676"/>
              <a:gd name="T68" fmla="*/ 596 w 1047"/>
              <a:gd name="T69" fmla="*/ 390 h 676"/>
              <a:gd name="T70" fmla="*/ 620 w 1047"/>
              <a:gd name="T71" fmla="*/ 390 h 676"/>
              <a:gd name="T72" fmla="*/ 634 w 1047"/>
              <a:gd name="T73" fmla="*/ 390 h 676"/>
              <a:gd name="T74" fmla="*/ 662 w 1047"/>
              <a:gd name="T75" fmla="*/ 390 h 676"/>
              <a:gd name="T76" fmla="*/ 685 w 1047"/>
              <a:gd name="T77" fmla="*/ 371 h 676"/>
              <a:gd name="T78" fmla="*/ 732 w 1047"/>
              <a:gd name="T79" fmla="*/ 329 h 676"/>
              <a:gd name="T80" fmla="*/ 742 w 1047"/>
              <a:gd name="T81" fmla="*/ 324 h 676"/>
              <a:gd name="T82" fmla="*/ 746 w 1047"/>
              <a:gd name="T83" fmla="*/ 296 h 676"/>
              <a:gd name="T84" fmla="*/ 760 w 1047"/>
              <a:gd name="T85" fmla="*/ 122 h 676"/>
              <a:gd name="T86" fmla="*/ 765 w 1047"/>
              <a:gd name="T87" fmla="*/ 99 h 676"/>
              <a:gd name="T88" fmla="*/ 793 w 1047"/>
              <a:gd name="T89" fmla="*/ 80 h 676"/>
              <a:gd name="T90" fmla="*/ 831 w 1047"/>
              <a:gd name="T91" fmla="*/ 61 h 676"/>
              <a:gd name="T92" fmla="*/ 854 w 1047"/>
              <a:gd name="T93" fmla="*/ 33 h 676"/>
              <a:gd name="T94" fmla="*/ 957 w 1047"/>
              <a:gd name="T95" fmla="*/ 24 h 676"/>
              <a:gd name="T96" fmla="*/ 981 w 1047"/>
              <a:gd name="T97" fmla="*/ 5 h 676"/>
              <a:gd name="T98" fmla="*/ 1004 w 1047"/>
              <a:gd name="T99" fmla="*/ 0 h 676"/>
              <a:gd name="T100" fmla="*/ 1032 w 1047"/>
              <a:gd name="T101" fmla="*/ 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47" h="676">
                <a:moveTo>
                  <a:pt x="212" y="676"/>
                </a:moveTo>
                <a:lnTo>
                  <a:pt x="212" y="662"/>
                </a:lnTo>
                <a:lnTo>
                  <a:pt x="212" y="657"/>
                </a:lnTo>
                <a:lnTo>
                  <a:pt x="212" y="653"/>
                </a:lnTo>
                <a:lnTo>
                  <a:pt x="212" y="653"/>
                </a:lnTo>
                <a:lnTo>
                  <a:pt x="207" y="648"/>
                </a:lnTo>
                <a:lnTo>
                  <a:pt x="207" y="648"/>
                </a:lnTo>
                <a:lnTo>
                  <a:pt x="197" y="648"/>
                </a:lnTo>
                <a:lnTo>
                  <a:pt x="197" y="648"/>
                </a:lnTo>
                <a:lnTo>
                  <a:pt x="188" y="643"/>
                </a:lnTo>
                <a:lnTo>
                  <a:pt x="188" y="643"/>
                </a:lnTo>
                <a:lnTo>
                  <a:pt x="183" y="643"/>
                </a:lnTo>
                <a:lnTo>
                  <a:pt x="183" y="643"/>
                </a:lnTo>
                <a:lnTo>
                  <a:pt x="174" y="643"/>
                </a:lnTo>
                <a:lnTo>
                  <a:pt x="174" y="643"/>
                </a:lnTo>
                <a:lnTo>
                  <a:pt x="160" y="643"/>
                </a:lnTo>
                <a:lnTo>
                  <a:pt x="155" y="639"/>
                </a:lnTo>
                <a:lnTo>
                  <a:pt x="146" y="634"/>
                </a:lnTo>
                <a:lnTo>
                  <a:pt x="136" y="629"/>
                </a:lnTo>
                <a:lnTo>
                  <a:pt x="136" y="629"/>
                </a:lnTo>
                <a:lnTo>
                  <a:pt x="132" y="620"/>
                </a:lnTo>
                <a:lnTo>
                  <a:pt x="132" y="620"/>
                </a:lnTo>
                <a:lnTo>
                  <a:pt x="122" y="615"/>
                </a:lnTo>
                <a:lnTo>
                  <a:pt x="118" y="601"/>
                </a:lnTo>
                <a:lnTo>
                  <a:pt x="118" y="601"/>
                </a:lnTo>
                <a:lnTo>
                  <a:pt x="108" y="592"/>
                </a:lnTo>
                <a:lnTo>
                  <a:pt x="108" y="592"/>
                </a:lnTo>
                <a:lnTo>
                  <a:pt x="104" y="582"/>
                </a:lnTo>
                <a:lnTo>
                  <a:pt x="104" y="582"/>
                </a:lnTo>
                <a:lnTo>
                  <a:pt x="75" y="573"/>
                </a:lnTo>
                <a:lnTo>
                  <a:pt x="75" y="573"/>
                </a:lnTo>
                <a:lnTo>
                  <a:pt x="66" y="563"/>
                </a:lnTo>
                <a:lnTo>
                  <a:pt x="66" y="563"/>
                </a:lnTo>
                <a:lnTo>
                  <a:pt x="57" y="559"/>
                </a:lnTo>
                <a:lnTo>
                  <a:pt x="57" y="559"/>
                </a:lnTo>
                <a:lnTo>
                  <a:pt x="38" y="549"/>
                </a:lnTo>
                <a:lnTo>
                  <a:pt x="38" y="549"/>
                </a:lnTo>
                <a:lnTo>
                  <a:pt x="33" y="545"/>
                </a:lnTo>
                <a:lnTo>
                  <a:pt x="33" y="545"/>
                </a:lnTo>
                <a:lnTo>
                  <a:pt x="24" y="535"/>
                </a:lnTo>
                <a:lnTo>
                  <a:pt x="24" y="535"/>
                </a:lnTo>
                <a:lnTo>
                  <a:pt x="10" y="517"/>
                </a:lnTo>
                <a:lnTo>
                  <a:pt x="10" y="517"/>
                </a:lnTo>
                <a:lnTo>
                  <a:pt x="0" y="507"/>
                </a:lnTo>
                <a:lnTo>
                  <a:pt x="0" y="507"/>
                </a:lnTo>
                <a:lnTo>
                  <a:pt x="0" y="507"/>
                </a:lnTo>
                <a:lnTo>
                  <a:pt x="0" y="498"/>
                </a:lnTo>
                <a:lnTo>
                  <a:pt x="0" y="498"/>
                </a:lnTo>
                <a:lnTo>
                  <a:pt x="0" y="488"/>
                </a:lnTo>
                <a:lnTo>
                  <a:pt x="0" y="479"/>
                </a:lnTo>
                <a:lnTo>
                  <a:pt x="10" y="474"/>
                </a:lnTo>
                <a:lnTo>
                  <a:pt x="19" y="470"/>
                </a:lnTo>
                <a:lnTo>
                  <a:pt x="19" y="470"/>
                </a:lnTo>
                <a:lnTo>
                  <a:pt x="47" y="446"/>
                </a:lnTo>
                <a:lnTo>
                  <a:pt x="66" y="427"/>
                </a:lnTo>
                <a:lnTo>
                  <a:pt x="85" y="404"/>
                </a:lnTo>
                <a:lnTo>
                  <a:pt x="85" y="404"/>
                </a:lnTo>
                <a:lnTo>
                  <a:pt x="94" y="399"/>
                </a:lnTo>
                <a:lnTo>
                  <a:pt x="104" y="395"/>
                </a:lnTo>
                <a:lnTo>
                  <a:pt x="118" y="395"/>
                </a:lnTo>
                <a:lnTo>
                  <a:pt x="118" y="395"/>
                </a:lnTo>
                <a:lnTo>
                  <a:pt x="132" y="395"/>
                </a:lnTo>
                <a:lnTo>
                  <a:pt x="151" y="395"/>
                </a:lnTo>
                <a:lnTo>
                  <a:pt x="183" y="380"/>
                </a:lnTo>
                <a:lnTo>
                  <a:pt x="244" y="343"/>
                </a:lnTo>
                <a:lnTo>
                  <a:pt x="244" y="343"/>
                </a:lnTo>
                <a:lnTo>
                  <a:pt x="249" y="343"/>
                </a:lnTo>
                <a:lnTo>
                  <a:pt x="254" y="348"/>
                </a:lnTo>
                <a:lnTo>
                  <a:pt x="263" y="362"/>
                </a:lnTo>
                <a:lnTo>
                  <a:pt x="263" y="395"/>
                </a:lnTo>
                <a:lnTo>
                  <a:pt x="263" y="395"/>
                </a:lnTo>
                <a:lnTo>
                  <a:pt x="263" y="409"/>
                </a:lnTo>
                <a:lnTo>
                  <a:pt x="268" y="418"/>
                </a:lnTo>
                <a:lnTo>
                  <a:pt x="277" y="418"/>
                </a:lnTo>
                <a:lnTo>
                  <a:pt x="291" y="418"/>
                </a:lnTo>
                <a:lnTo>
                  <a:pt x="310" y="409"/>
                </a:lnTo>
                <a:lnTo>
                  <a:pt x="319" y="404"/>
                </a:lnTo>
                <a:lnTo>
                  <a:pt x="319" y="404"/>
                </a:lnTo>
                <a:lnTo>
                  <a:pt x="338" y="390"/>
                </a:lnTo>
                <a:lnTo>
                  <a:pt x="352" y="376"/>
                </a:lnTo>
                <a:lnTo>
                  <a:pt x="376" y="366"/>
                </a:lnTo>
                <a:lnTo>
                  <a:pt x="399" y="357"/>
                </a:lnTo>
                <a:lnTo>
                  <a:pt x="423" y="362"/>
                </a:lnTo>
                <a:lnTo>
                  <a:pt x="437" y="366"/>
                </a:lnTo>
                <a:lnTo>
                  <a:pt x="446" y="376"/>
                </a:lnTo>
                <a:lnTo>
                  <a:pt x="455" y="385"/>
                </a:lnTo>
                <a:lnTo>
                  <a:pt x="465" y="404"/>
                </a:lnTo>
                <a:lnTo>
                  <a:pt x="465" y="404"/>
                </a:lnTo>
                <a:lnTo>
                  <a:pt x="474" y="413"/>
                </a:lnTo>
                <a:lnTo>
                  <a:pt x="488" y="423"/>
                </a:lnTo>
                <a:lnTo>
                  <a:pt x="498" y="427"/>
                </a:lnTo>
                <a:lnTo>
                  <a:pt x="507" y="423"/>
                </a:lnTo>
                <a:lnTo>
                  <a:pt x="516" y="418"/>
                </a:lnTo>
                <a:lnTo>
                  <a:pt x="531" y="404"/>
                </a:lnTo>
                <a:lnTo>
                  <a:pt x="540" y="399"/>
                </a:lnTo>
                <a:lnTo>
                  <a:pt x="549" y="399"/>
                </a:lnTo>
                <a:lnTo>
                  <a:pt x="563" y="399"/>
                </a:lnTo>
                <a:lnTo>
                  <a:pt x="563" y="399"/>
                </a:lnTo>
                <a:lnTo>
                  <a:pt x="573" y="399"/>
                </a:lnTo>
                <a:lnTo>
                  <a:pt x="573" y="399"/>
                </a:lnTo>
                <a:lnTo>
                  <a:pt x="587" y="395"/>
                </a:lnTo>
                <a:lnTo>
                  <a:pt x="587" y="395"/>
                </a:lnTo>
                <a:lnTo>
                  <a:pt x="591" y="395"/>
                </a:lnTo>
                <a:lnTo>
                  <a:pt x="596" y="390"/>
                </a:lnTo>
                <a:lnTo>
                  <a:pt x="596" y="390"/>
                </a:lnTo>
                <a:lnTo>
                  <a:pt x="606" y="390"/>
                </a:lnTo>
                <a:lnTo>
                  <a:pt x="606" y="390"/>
                </a:lnTo>
                <a:lnTo>
                  <a:pt x="620" y="390"/>
                </a:lnTo>
                <a:lnTo>
                  <a:pt x="620" y="390"/>
                </a:lnTo>
                <a:lnTo>
                  <a:pt x="634" y="390"/>
                </a:lnTo>
                <a:lnTo>
                  <a:pt x="634" y="390"/>
                </a:lnTo>
                <a:lnTo>
                  <a:pt x="652" y="395"/>
                </a:lnTo>
                <a:lnTo>
                  <a:pt x="652" y="395"/>
                </a:lnTo>
                <a:lnTo>
                  <a:pt x="662" y="390"/>
                </a:lnTo>
                <a:lnTo>
                  <a:pt x="676" y="385"/>
                </a:lnTo>
                <a:lnTo>
                  <a:pt x="685" y="371"/>
                </a:lnTo>
                <a:lnTo>
                  <a:pt x="685" y="371"/>
                </a:lnTo>
                <a:lnTo>
                  <a:pt x="695" y="357"/>
                </a:lnTo>
                <a:lnTo>
                  <a:pt x="709" y="343"/>
                </a:lnTo>
                <a:lnTo>
                  <a:pt x="732" y="329"/>
                </a:lnTo>
                <a:lnTo>
                  <a:pt x="732" y="329"/>
                </a:lnTo>
                <a:lnTo>
                  <a:pt x="737" y="329"/>
                </a:lnTo>
                <a:lnTo>
                  <a:pt x="742" y="324"/>
                </a:lnTo>
                <a:lnTo>
                  <a:pt x="742" y="324"/>
                </a:lnTo>
                <a:lnTo>
                  <a:pt x="746" y="310"/>
                </a:lnTo>
                <a:lnTo>
                  <a:pt x="746" y="296"/>
                </a:lnTo>
                <a:lnTo>
                  <a:pt x="746" y="282"/>
                </a:lnTo>
                <a:lnTo>
                  <a:pt x="756" y="137"/>
                </a:lnTo>
                <a:lnTo>
                  <a:pt x="760" y="122"/>
                </a:lnTo>
                <a:lnTo>
                  <a:pt x="760" y="122"/>
                </a:lnTo>
                <a:lnTo>
                  <a:pt x="760" y="118"/>
                </a:lnTo>
                <a:lnTo>
                  <a:pt x="765" y="99"/>
                </a:lnTo>
                <a:lnTo>
                  <a:pt x="774" y="90"/>
                </a:lnTo>
                <a:lnTo>
                  <a:pt x="784" y="85"/>
                </a:lnTo>
                <a:lnTo>
                  <a:pt x="793" y="80"/>
                </a:lnTo>
                <a:lnTo>
                  <a:pt x="807" y="76"/>
                </a:lnTo>
                <a:lnTo>
                  <a:pt x="807" y="76"/>
                </a:lnTo>
                <a:lnTo>
                  <a:pt x="831" y="61"/>
                </a:lnTo>
                <a:lnTo>
                  <a:pt x="845" y="47"/>
                </a:lnTo>
                <a:lnTo>
                  <a:pt x="854" y="33"/>
                </a:lnTo>
                <a:lnTo>
                  <a:pt x="854" y="33"/>
                </a:lnTo>
                <a:lnTo>
                  <a:pt x="896" y="29"/>
                </a:lnTo>
                <a:lnTo>
                  <a:pt x="934" y="24"/>
                </a:lnTo>
                <a:lnTo>
                  <a:pt x="957" y="24"/>
                </a:lnTo>
                <a:lnTo>
                  <a:pt x="967" y="19"/>
                </a:lnTo>
                <a:lnTo>
                  <a:pt x="976" y="15"/>
                </a:lnTo>
                <a:lnTo>
                  <a:pt x="981" y="5"/>
                </a:lnTo>
                <a:lnTo>
                  <a:pt x="990" y="0"/>
                </a:lnTo>
                <a:lnTo>
                  <a:pt x="1000" y="0"/>
                </a:lnTo>
                <a:lnTo>
                  <a:pt x="1004" y="0"/>
                </a:lnTo>
                <a:lnTo>
                  <a:pt x="1018" y="19"/>
                </a:lnTo>
                <a:lnTo>
                  <a:pt x="1018" y="24"/>
                </a:lnTo>
                <a:lnTo>
                  <a:pt x="1032" y="38"/>
                </a:lnTo>
                <a:lnTo>
                  <a:pt x="1042" y="43"/>
                </a:lnTo>
                <a:lnTo>
                  <a:pt x="1047" y="57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21"/>
          <p:cNvSpPr>
            <a:spLocks/>
          </p:cNvSpPr>
          <p:nvPr/>
        </p:nvSpPr>
        <p:spPr bwMode="auto">
          <a:xfrm>
            <a:off x="8110538" y="4434681"/>
            <a:ext cx="2070100" cy="1042988"/>
          </a:xfrm>
          <a:custGeom>
            <a:avLst/>
            <a:gdLst>
              <a:gd name="T0" fmla="*/ 1276 w 1304"/>
              <a:gd name="T1" fmla="*/ 173 h 657"/>
              <a:gd name="T2" fmla="*/ 1229 w 1304"/>
              <a:gd name="T3" fmla="*/ 141 h 657"/>
              <a:gd name="T4" fmla="*/ 1220 w 1304"/>
              <a:gd name="T5" fmla="*/ 122 h 657"/>
              <a:gd name="T6" fmla="*/ 1248 w 1304"/>
              <a:gd name="T7" fmla="*/ 80 h 657"/>
              <a:gd name="T8" fmla="*/ 1243 w 1304"/>
              <a:gd name="T9" fmla="*/ 56 h 657"/>
              <a:gd name="T10" fmla="*/ 1239 w 1304"/>
              <a:gd name="T11" fmla="*/ 33 h 657"/>
              <a:gd name="T12" fmla="*/ 1239 w 1304"/>
              <a:gd name="T13" fmla="*/ 9 h 657"/>
              <a:gd name="T14" fmla="*/ 1215 w 1304"/>
              <a:gd name="T15" fmla="*/ 5 h 657"/>
              <a:gd name="T16" fmla="*/ 1197 w 1304"/>
              <a:gd name="T17" fmla="*/ 14 h 657"/>
              <a:gd name="T18" fmla="*/ 1178 w 1304"/>
              <a:gd name="T19" fmla="*/ 19 h 657"/>
              <a:gd name="T20" fmla="*/ 1168 w 1304"/>
              <a:gd name="T21" fmla="*/ 23 h 657"/>
              <a:gd name="T22" fmla="*/ 1150 w 1304"/>
              <a:gd name="T23" fmla="*/ 61 h 657"/>
              <a:gd name="T24" fmla="*/ 1117 w 1304"/>
              <a:gd name="T25" fmla="*/ 66 h 657"/>
              <a:gd name="T26" fmla="*/ 1098 w 1304"/>
              <a:gd name="T27" fmla="*/ 61 h 657"/>
              <a:gd name="T28" fmla="*/ 1079 w 1304"/>
              <a:gd name="T29" fmla="*/ 47 h 657"/>
              <a:gd name="T30" fmla="*/ 1061 w 1304"/>
              <a:gd name="T31" fmla="*/ 33 h 657"/>
              <a:gd name="T32" fmla="*/ 971 w 1304"/>
              <a:gd name="T33" fmla="*/ 75 h 657"/>
              <a:gd name="T34" fmla="*/ 929 w 1304"/>
              <a:gd name="T35" fmla="*/ 80 h 657"/>
              <a:gd name="T36" fmla="*/ 906 w 1304"/>
              <a:gd name="T37" fmla="*/ 89 h 657"/>
              <a:gd name="T38" fmla="*/ 896 w 1304"/>
              <a:gd name="T39" fmla="*/ 94 h 657"/>
              <a:gd name="T40" fmla="*/ 878 w 1304"/>
              <a:gd name="T41" fmla="*/ 94 h 657"/>
              <a:gd name="T42" fmla="*/ 854 w 1304"/>
              <a:gd name="T43" fmla="*/ 108 h 657"/>
              <a:gd name="T44" fmla="*/ 826 w 1304"/>
              <a:gd name="T45" fmla="*/ 98 h 657"/>
              <a:gd name="T46" fmla="*/ 817 w 1304"/>
              <a:gd name="T47" fmla="*/ 94 h 657"/>
              <a:gd name="T48" fmla="*/ 793 w 1304"/>
              <a:gd name="T49" fmla="*/ 94 h 657"/>
              <a:gd name="T50" fmla="*/ 770 w 1304"/>
              <a:gd name="T51" fmla="*/ 98 h 657"/>
              <a:gd name="T52" fmla="*/ 751 w 1304"/>
              <a:gd name="T53" fmla="*/ 117 h 657"/>
              <a:gd name="T54" fmla="*/ 742 w 1304"/>
              <a:gd name="T55" fmla="*/ 122 h 657"/>
              <a:gd name="T56" fmla="*/ 718 w 1304"/>
              <a:gd name="T57" fmla="*/ 122 h 657"/>
              <a:gd name="T58" fmla="*/ 713 w 1304"/>
              <a:gd name="T59" fmla="*/ 122 h 657"/>
              <a:gd name="T60" fmla="*/ 699 w 1304"/>
              <a:gd name="T61" fmla="*/ 126 h 657"/>
              <a:gd name="T62" fmla="*/ 695 w 1304"/>
              <a:gd name="T63" fmla="*/ 136 h 657"/>
              <a:gd name="T64" fmla="*/ 666 w 1304"/>
              <a:gd name="T65" fmla="*/ 141 h 657"/>
              <a:gd name="T66" fmla="*/ 629 w 1304"/>
              <a:gd name="T67" fmla="*/ 145 h 657"/>
              <a:gd name="T68" fmla="*/ 606 w 1304"/>
              <a:gd name="T69" fmla="*/ 136 h 657"/>
              <a:gd name="T70" fmla="*/ 559 w 1304"/>
              <a:gd name="T71" fmla="*/ 117 h 657"/>
              <a:gd name="T72" fmla="*/ 530 w 1304"/>
              <a:gd name="T73" fmla="*/ 136 h 657"/>
              <a:gd name="T74" fmla="*/ 502 w 1304"/>
              <a:gd name="T75" fmla="*/ 159 h 657"/>
              <a:gd name="T76" fmla="*/ 493 w 1304"/>
              <a:gd name="T77" fmla="*/ 155 h 657"/>
              <a:gd name="T78" fmla="*/ 479 w 1304"/>
              <a:gd name="T79" fmla="*/ 145 h 657"/>
              <a:gd name="T80" fmla="*/ 469 w 1304"/>
              <a:gd name="T81" fmla="*/ 136 h 657"/>
              <a:gd name="T82" fmla="*/ 446 w 1304"/>
              <a:gd name="T83" fmla="*/ 122 h 657"/>
              <a:gd name="T84" fmla="*/ 404 w 1304"/>
              <a:gd name="T85" fmla="*/ 117 h 657"/>
              <a:gd name="T86" fmla="*/ 348 w 1304"/>
              <a:gd name="T87" fmla="*/ 136 h 657"/>
              <a:gd name="T88" fmla="*/ 226 w 1304"/>
              <a:gd name="T89" fmla="*/ 253 h 657"/>
              <a:gd name="T90" fmla="*/ 221 w 1304"/>
              <a:gd name="T91" fmla="*/ 286 h 657"/>
              <a:gd name="T92" fmla="*/ 197 w 1304"/>
              <a:gd name="T93" fmla="*/ 324 h 657"/>
              <a:gd name="T94" fmla="*/ 183 w 1304"/>
              <a:gd name="T95" fmla="*/ 342 h 657"/>
              <a:gd name="T96" fmla="*/ 179 w 1304"/>
              <a:gd name="T97" fmla="*/ 375 h 657"/>
              <a:gd name="T98" fmla="*/ 118 w 1304"/>
              <a:gd name="T99" fmla="*/ 385 h 657"/>
              <a:gd name="T100" fmla="*/ 99 w 1304"/>
              <a:gd name="T101" fmla="*/ 385 h 657"/>
              <a:gd name="T102" fmla="*/ 136 w 1304"/>
              <a:gd name="T103" fmla="*/ 427 h 657"/>
              <a:gd name="T104" fmla="*/ 165 w 1304"/>
              <a:gd name="T105" fmla="*/ 460 h 657"/>
              <a:gd name="T106" fmla="*/ 183 w 1304"/>
              <a:gd name="T107" fmla="*/ 506 h 657"/>
              <a:gd name="T108" fmla="*/ 160 w 1304"/>
              <a:gd name="T109" fmla="*/ 530 h 657"/>
              <a:gd name="T110" fmla="*/ 113 w 1304"/>
              <a:gd name="T111" fmla="*/ 535 h 657"/>
              <a:gd name="T112" fmla="*/ 104 w 1304"/>
              <a:gd name="T113" fmla="*/ 535 h 657"/>
              <a:gd name="T114" fmla="*/ 75 w 1304"/>
              <a:gd name="T115" fmla="*/ 549 h 657"/>
              <a:gd name="T116" fmla="*/ 38 w 1304"/>
              <a:gd name="T117" fmla="*/ 614 h 657"/>
              <a:gd name="T118" fmla="*/ 0 w 1304"/>
              <a:gd name="T119" fmla="*/ 657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04" h="657">
                <a:moveTo>
                  <a:pt x="1304" y="206"/>
                </a:moveTo>
                <a:lnTo>
                  <a:pt x="1295" y="192"/>
                </a:lnTo>
                <a:lnTo>
                  <a:pt x="1276" y="173"/>
                </a:lnTo>
                <a:lnTo>
                  <a:pt x="1258" y="159"/>
                </a:lnTo>
                <a:lnTo>
                  <a:pt x="1243" y="150"/>
                </a:lnTo>
                <a:lnTo>
                  <a:pt x="1229" y="141"/>
                </a:lnTo>
                <a:lnTo>
                  <a:pt x="1215" y="131"/>
                </a:lnTo>
                <a:lnTo>
                  <a:pt x="1220" y="122"/>
                </a:lnTo>
                <a:lnTo>
                  <a:pt x="1220" y="122"/>
                </a:lnTo>
                <a:lnTo>
                  <a:pt x="1229" y="108"/>
                </a:lnTo>
                <a:lnTo>
                  <a:pt x="1248" y="94"/>
                </a:lnTo>
                <a:lnTo>
                  <a:pt x="1248" y="80"/>
                </a:lnTo>
                <a:lnTo>
                  <a:pt x="1248" y="66"/>
                </a:lnTo>
                <a:lnTo>
                  <a:pt x="1243" y="56"/>
                </a:lnTo>
                <a:lnTo>
                  <a:pt x="1243" y="56"/>
                </a:lnTo>
                <a:lnTo>
                  <a:pt x="1239" y="42"/>
                </a:lnTo>
                <a:lnTo>
                  <a:pt x="1239" y="42"/>
                </a:lnTo>
                <a:lnTo>
                  <a:pt x="1239" y="33"/>
                </a:lnTo>
                <a:lnTo>
                  <a:pt x="1239" y="33"/>
                </a:lnTo>
                <a:lnTo>
                  <a:pt x="1239" y="19"/>
                </a:lnTo>
                <a:lnTo>
                  <a:pt x="1239" y="9"/>
                </a:lnTo>
                <a:lnTo>
                  <a:pt x="1234" y="5"/>
                </a:lnTo>
                <a:lnTo>
                  <a:pt x="1225" y="0"/>
                </a:lnTo>
                <a:lnTo>
                  <a:pt x="1215" y="5"/>
                </a:lnTo>
                <a:lnTo>
                  <a:pt x="1211" y="5"/>
                </a:lnTo>
                <a:lnTo>
                  <a:pt x="1206" y="9"/>
                </a:lnTo>
                <a:lnTo>
                  <a:pt x="1197" y="14"/>
                </a:lnTo>
                <a:lnTo>
                  <a:pt x="1192" y="14"/>
                </a:lnTo>
                <a:lnTo>
                  <a:pt x="1178" y="19"/>
                </a:lnTo>
                <a:lnTo>
                  <a:pt x="1178" y="19"/>
                </a:lnTo>
                <a:lnTo>
                  <a:pt x="1173" y="19"/>
                </a:lnTo>
                <a:lnTo>
                  <a:pt x="1168" y="19"/>
                </a:lnTo>
                <a:lnTo>
                  <a:pt x="1168" y="23"/>
                </a:lnTo>
                <a:lnTo>
                  <a:pt x="1168" y="23"/>
                </a:lnTo>
                <a:lnTo>
                  <a:pt x="1159" y="42"/>
                </a:lnTo>
                <a:lnTo>
                  <a:pt x="1150" y="61"/>
                </a:lnTo>
                <a:lnTo>
                  <a:pt x="1150" y="61"/>
                </a:lnTo>
                <a:lnTo>
                  <a:pt x="1136" y="61"/>
                </a:lnTo>
                <a:lnTo>
                  <a:pt x="1117" y="66"/>
                </a:lnTo>
                <a:lnTo>
                  <a:pt x="1117" y="66"/>
                </a:lnTo>
                <a:lnTo>
                  <a:pt x="1098" y="61"/>
                </a:lnTo>
                <a:lnTo>
                  <a:pt x="1098" y="61"/>
                </a:lnTo>
                <a:lnTo>
                  <a:pt x="1084" y="51"/>
                </a:lnTo>
                <a:lnTo>
                  <a:pt x="1084" y="51"/>
                </a:lnTo>
                <a:lnTo>
                  <a:pt x="1079" y="47"/>
                </a:lnTo>
                <a:lnTo>
                  <a:pt x="1070" y="42"/>
                </a:lnTo>
                <a:lnTo>
                  <a:pt x="1070" y="42"/>
                </a:lnTo>
                <a:lnTo>
                  <a:pt x="1061" y="33"/>
                </a:lnTo>
                <a:lnTo>
                  <a:pt x="1046" y="33"/>
                </a:lnTo>
                <a:lnTo>
                  <a:pt x="1014" y="37"/>
                </a:lnTo>
                <a:lnTo>
                  <a:pt x="971" y="75"/>
                </a:lnTo>
                <a:lnTo>
                  <a:pt x="948" y="80"/>
                </a:lnTo>
                <a:lnTo>
                  <a:pt x="939" y="80"/>
                </a:lnTo>
                <a:lnTo>
                  <a:pt x="929" y="80"/>
                </a:lnTo>
                <a:lnTo>
                  <a:pt x="920" y="84"/>
                </a:lnTo>
                <a:lnTo>
                  <a:pt x="906" y="89"/>
                </a:lnTo>
                <a:lnTo>
                  <a:pt x="906" y="89"/>
                </a:lnTo>
                <a:lnTo>
                  <a:pt x="906" y="94"/>
                </a:lnTo>
                <a:lnTo>
                  <a:pt x="896" y="94"/>
                </a:lnTo>
                <a:lnTo>
                  <a:pt x="896" y="94"/>
                </a:lnTo>
                <a:lnTo>
                  <a:pt x="882" y="94"/>
                </a:lnTo>
                <a:lnTo>
                  <a:pt x="882" y="94"/>
                </a:lnTo>
                <a:lnTo>
                  <a:pt x="878" y="94"/>
                </a:lnTo>
                <a:lnTo>
                  <a:pt x="878" y="94"/>
                </a:lnTo>
                <a:lnTo>
                  <a:pt x="868" y="103"/>
                </a:lnTo>
                <a:lnTo>
                  <a:pt x="854" y="108"/>
                </a:lnTo>
                <a:lnTo>
                  <a:pt x="854" y="108"/>
                </a:lnTo>
                <a:lnTo>
                  <a:pt x="835" y="103"/>
                </a:lnTo>
                <a:lnTo>
                  <a:pt x="826" y="98"/>
                </a:lnTo>
                <a:lnTo>
                  <a:pt x="826" y="98"/>
                </a:lnTo>
                <a:lnTo>
                  <a:pt x="817" y="94"/>
                </a:lnTo>
                <a:lnTo>
                  <a:pt x="817" y="94"/>
                </a:lnTo>
                <a:lnTo>
                  <a:pt x="807" y="94"/>
                </a:lnTo>
                <a:lnTo>
                  <a:pt x="807" y="94"/>
                </a:lnTo>
                <a:lnTo>
                  <a:pt x="793" y="94"/>
                </a:lnTo>
                <a:lnTo>
                  <a:pt x="793" y="94"/>
                </a:lnTo>
                <a:lnTo>
                  <a:pt x="779" y="94"/>
                </a:lnTo>
                <a:lnTo>
                  <a:pt x="770" y="98"/>
                </a:lnTo>
                <a:lnTo>
                  <a:pt x="760" y="108"/>
                </a:lnTo>
                <a:lnTo>
                  <a:pt x="751" y="117"/>
                </a:lnTo>
                <a:lnTo>
                  <a:pt x="751" y="117"/>
                </a:lnTo>
                <a:lnTo>
                  <a:pt x="751" y="117"/>
                </a:lnTo>
                <a:lnTo>
                  <a:pt x="742" y="122"/>
                </a:lnTo>
                <a:lnTo>
                  <a:pt x="742" y="122"/>
                </a:lnTo>
                <a:lnTo>
                  <a:pt x="727" y="122"/>
                </a:lnTo>
                <a:lnTo>
                  <a:pt x="727" y="122"/>
                </a:lnTo>
                <a:lnTo>
                  <a:pt x="718" y="122"/>
                </a:lnTo>
                <a:lnTo>
                  <a:pt x="718" y="122"/>
                </a:lnTo>
                <a:lnTo>
                  <a:pt x="713" y="122"/>
                </a:lnTo>
                <a:lnTo>
                  <a:pt x="713" y="122"/>
                </a:lnTo>
                <a:lnTo>
                  <a:pt x="704" y="122"/>
                </a:lnTo>
                <a:lnTo>
                  <a:pt x="699" y="126"/>
                </a:lnTo>
                <a:lnTo>
                  <a:pt x="699" y="126"/>
                </a:lnTo>
                <a:lnTo>
                  <a:pt x="699" y="131"/>
                </a:lnTo>
                <a:lnTo>
                  <a:pt x="695" y="136"/>
                </a:lnTo>
                <a:lnTo>
                  <a:pt x="695" y="136"/>
                </a:lnTo>
                <a:lnTo>
                  <a:pt x="671" y="141"/>
                </a:lnTo>
                <a:lnTo>
                  <a:pt x="671" y="141"/>
                </a:lnTo>
                <a:lnTo>
                  <a:pt x="666" y="141"/>
                </a:lnTo>
                <a:lnTo>
                  <a:pt x="657" y="145"/>
                </a:lnTo>
                <a:lnTo>
                  <a:pt x="657" y="145"/>
                </a:lnTo>
                <a:lnTo>
                  <a:pt x="629" y="145"/>
                </a:lnTo>
                <a:lnTo>
                  <a:pt x="629" y="145"/>
                </a:lnTo>
                <a:lnTo>
                  <a:pt x="620" y="145"/>
                </a:lnTo>
                <a:lnTo>
                  <a:pt x="606" y="136"/>
                </a:lnTo>
                <a:lnTo>
                  <a:pt x="606" y="136"/>
                </a:lnTo>
                <a:lnTo>
                  <a:pt x="582" y="126"/>
                </a:lnTo>
                <a:lnTo>
                  <a:pt x="559" y="117"/>
                </a:lnTo>
                <a:lnTo>
                  <a:pt x="559" y="117"/>
                </a:lnTo>
                <a:lnTo>
                  <a:pt x="545" y="126"/>
                </a:lnTo>
                <a:lnTo>
                  <a:pt x="530" y="136"/>
                </a:lnTo>
                <a:lnTo>
                  <a:pt x="526" y="145"/>
                </a:lnTo>
                <a:lnTo>
                  <a:pt x="516" y="155"/>
                </a:lnTo>
                <a:lnTo>
                  <a:pt x="502" y="159"/>
                </a:lnTo>
                <a:lnTo>
                  <a:pt x="502" y="159"/>
                </a:lnTo>
                <a:lnTo>
                  <a:pt x="498" y="159"/>
                </a:lnTo>
                <a:lnTo>
                  <a:pt x="493" y="155"/>
                </a:lnTo>
                <a:lnTo>
                  <a:pt x="493" y="155"/>
                </a:lnTo>
                <a:lnTo>
                  <a:pt x="479" y="145"/>
                </a:lnTo>
                <a:lnTo>
                  <a:pt x="479" y="145"/>
                </a:lnTo>
                <a:lnTo>
                  <a:pt x="474" y="141"/>
                </a:lnTo>
                <a:lnTo>
                  <a:pt x="469" y="136"/>
                </a:lnTo>
                <a:lnTo>
                  <a:pt x="469" y="136"/>
                </a:lnTo>
                <a:lnTo>
                  <a:pt x="455" y="126"/>
                </a:lnTo>
                <a:lnTo>
                  <a:pt x="455" y="126"/>
                </a:lnTo>
                <a:lnTo>
                  <a:pt x="446" y="122"/>
                </a:lnTo>
                <a:lnTo>
                  <a:pt x="432" y="117"/>
                </a:lnTo>
                <a:lnTo>
                  <a:pt x="432" y="117"/>
                </a:lnTo>
                <a:lnTo>
                  <a:pt x="404" y="117"/>
                </a:lnTo>
                <a:lnTo>
                  <a:pt x="380" y="117"/>
                </a:lnTo>
                <a:lnTo>
                  <a:pt x="380" y="117"/>
                </a:lnTo>
                <a:lnTo>
                  <a:pt x="348" y="136"/>
                </a:lnTo>
                <a:lnTo>
                  <a:pt x="324" y="150"/>
                </a:lnTo>
                <a:lnTo>
                  <a:pt x="310" y="169"/>
                </a:lnTo>
                <a:lnTo>
                  <a:pt x="226" y="253"/>
                </a:lnTo>
                <a:lnTo>
                  <a:pt x="226" y="253"/>
                </a:lnTo>
                <a:lnTo>
                  <a:pt x="226" y="263"/>
                </a:lnTo>
                <a:lnTo>
                  <a:pt x="221" y="286"/>
                </a:lnTo>
                <a:lnTo>
                  <a:pt x="216" y="295"/>
                </a:lnTo>
                <a:lnTo>
                  <a:pt x="207" y="309"/>
                </a:lnTo>
                <a:lnTo>
                  <a:pt x="197" y="324"/>
                </a:lnTo>
                <a:lnTo>
                  <a:pt x="179" y="333"/>
                </a:lnTo>
                <a:lnTo>
                  <a:pt x="179" y="333"/>
                </a:lnTo>
                <a:lnTo>
                  <a:pt x="183" y="342"/>
                </a:lnTo>
                <a:lnTo>
                  <a:pt x="188" y="352"/>
                </a:lnTo>
                <a:lnTo>
                  <a:pt x="188" y="366"/>
                </a:lnTo>
                <a:lnTo>
                  <a:pt x="179" y="375"/>
                </a:lnTo>
                <a:lnTo>
                  <a:pt x="169" y="385"/>
                </a:lnTo>
                <a:lnTo>
                  <a:pt x="150" y="389"/>
                </a:lnTo>
                <a:lnTo>
                  <a:pt x="118" y="385"/>
                </a:lnTo>
                <a:lnTo>
                  <a:pt x="104" y="380"/>
                </a:lnTo>
                <a:lnTo>
                  <a:pt x="99" y="385"/>
                </a:lnTo>
                <a:lnTo>
                  <a:pt x="99" y="385"/>
                </a:lnTo>
                <a:lnTo>
                  <a:pt x="108" y="399"/>
                </a:lnTo>
                <a:lnTo>
                  <a:pt x="118" y="413"/>
                </a:lnTo>
                <a:lnTo>
                  <a:pt x="136" y="427"/>
                </a:lnTo>
                <a:lnTo>
                  <a:pt x="136" y="427"/>
                </a:lnTo>
                <a:lnTo>
                  <a:pt x="150" y="441"/>
                </a:lnTo>
                <a:lnTo>
                  <a:pt x="165" y="460"/>
                </a:lnTo>
                <a:lnTo>
                  <a:pt x="179" y="478"/>
                </a:lnTo>
                <a:lnTo>
                  <a:pt x="183" y="497"/>
                </a:lnTo>
                <a:lnTo>
                  <a:pt x="183" y="506"/>
                </a:lnTo>
                <a:lnTo>
                  <a:pt x="179" y="516"/>
                </a:lnTo>
                <a:lnTo>
                  <a:pt x="169" y="525"/>
                </a:lnTo>
                <a:lnTo>
                  <a:pt x="160" y="530"/>
                </a:lnTo>
                <a:lnTo>
                  <a:pt x="146" y="535"/>
                </a:lnTo>
                <a:lnTo>
                  <a:pt x="122" y="535"/>
                </a:lnTo>
                <a:lnTo>
                  <a:pt x="113" y="535"/>
                </a:lnTo>
                <a:lnTo>
                  <a:pt x="113" y="535"/>
                </a:lnTo>
                <a:lnTo>
                  <a:pt x="104" y="535"/>
                </a:lnTo>
                <a:lnTo>
                  <a:pt x="104" y="535"/>
                </a:lnTo>
                <a:lnTo>
                  <a:pt x="94" y="535"/>
                </a:lnTo>
                <a:lnTo>
                  <a:pt x="85" y="539"/>
                </a:lnTo>
                <a:lnTo>
                  <a:pt x="75" y="549"/>
                </a:lnTo>
                <a:lnTo>
                  <a:pt x="75" y="549"/>
                </a:lnTo>
                <a:lnTo>
                  <a:pt x="57" y="591"/>
                </a:lnTo>
                <a:lnTo>
                  <a:pt x="38" y="614"/>
                </a:lnTo>
                <a:lnTo>
                  <a:pt x="19" y="628"/>
                </a:lnTo>
                <a:lnTo>
                  <a:pt x="0" y="652"/>
                </a:lnTo>
                <a:lnTo>
                  <a:pt x="0" y="657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2"/>
          <p:cNvSpPr>
            <a:spLocks/>
          </p:cNvSpPr>
          <p:nvPr/>
        </p:nvSpPr>
        <p:spPr bwMode="auto">
          <a:xfrm>
            <a:off x="9861550" y="3585368"/>
            <a:ext cx="1190625" cy="581025"/>
          </a:xfrm>
          <a:custGeom>
            <a:avLst/>
            <a:gdLst>
              <a:gd name="T0" fmla="*/ 750 w 750"/>
              <a:gd name="T1" fmla="*/ 28 h 366"/>
              <a:gd name="T2" fmla="*/ 722 w 750"/>
              <a:gd name="T3" fmla="*/ 56 h 366"/>
              <a:gd name="T4" fmla="*/ 717 w 750"/>
              <a:gd name="T5" fmla="*/ 70 h 366"/>
              <a:gd name="T6" fmla="*/ 717 w 750"/>
              <a:gd name="T7" fmla="*/ 84 h 366"/>
              <a:gd name="T8" fmla="*/ 717 w 750"/>
              <a:gd name="T9" fmla="*/ 99 h 366"/>
              <a:gd name="T10" fmla="*/ 675 w 750"/>
              <a:gd name="T11" fmla="*/ 127 h 366"/>
              <a:gd name="T12" fmla="*/ 661 w 750"/>
              <a:gd name="T13" fmla="*/ 131 h 366"/>
              <a:gd name="T14" fmla="*/ 656 w 750"/>
              <a:gd name="T15" fmla="*/ 169 h 366"/>
              <a:gd name="T16" fmla="*/ 642 w 750"/>
              <a:gd name="T17" fmla="*/ 192 h 366"/>
              <a:gd name="T18" fmla="*/ 605 w 750"/>
              <a:gd name="T19" fmla="*/ 192 h 366"/>
              <a:gd name="T20" fmla="*/ 567 w 750"/>
              <a:gd name="T21" fmla="*/ 211 h 366"/>
              <a:gd name="T22" fmla="*/ 563 w 750"/>
              <a:gd name="T23" fmla="*/ 216 h 366"/>
              <a:gd name="T24" fmla="*/ 549 w 750"/>
              <a:gd name="T25" fmla="*/ 221 h 366"/>
              <a:gd name="T26" fmla="*/ 539 w 750"/>
              <a:gd name="T27" fmla="*/ 221 h 366"/>
              <a:gd name="T28" fmla="*/ 511 w 750"/>
              <a:gd name="T29" fmla="*/ 216 h 366"/>
              <a:gd name="T30" fmla="*/ 497 w 750"/>
              <a:gd name="T31" fmla="*/ 221 h 366"/>
              <a:gd name="T32" fmla="*/ 474 w 750"/>
              <a:gd name="T33" fmla="*/ 239 h 366"/>
              <a:gd name="T34" fmla="*/ 441 w 750"/>
              <a:gd name="T35" fmla="*/ 249 h 366"/>
              <a:gd name="T36" fmla="*/ 413 w 750"/>
              <a:gd name="T37" fmla="*/ 249 h 366"/>
              <a:gd name="T38" fmla="*/ 394 w 750"/>
              <a:gd name="T39" fmla="*/ 253 h 366"/>
              <a:gd name="T40" fmla="*/ 366 w 750"/>
              <a:gd name="T41" fmla="*/ 249 h 366"/>
              <a:gd name="T42" fmla="*/ 342 w 750"/>
              <a:gd name="T43" fmla="*/ 235 h 366"/>
              <a:gd name="T44" fmla="*/ 337 w 750"/>
              <a:gd name="T45" fmla="*/ 230 h 366"/>
              <a:gd name="T46" fmla="*/ 328 w 750"/>
              <a:gd name="T47" fmla="*/ 225 h 366"/>
              <a:gd name="T48" fmla="*/ 295 w 750"/>
              <a:gd name="T49" fmla="*/ 225 h 366"/>
              <a:gd name="T50" fmla="*/ 277 w 750"/>
              <a:gd name="T51" fmla="*/ 230 h 366"/>
              <a:gd name="T52" fmla="*/ 267 w 750"/>
              <a:gd name="T53" fmla="*/ 225 h 366"/>
              <a:gd name="T54" fmla="*/ 248 w 750"/>
              <a:gd name="T55" fmla="*/ 216 h 366"/>
              <a:gd name="T56" fmla="*/ 239 w 750"/>
              <a:gd name="T57" fmla="*/ 211 h 366"/>
              <a:gd name="T58" fmla="*/ 216 w 750"/>
              <a:gd name="T59" fmla="*/ 216 h 366"/>
              <a:gd name="T60" fmla="*/ 206 w 750"/>
              <a:gd name="T61" fmla="*/ 225 h 366"/>
              <a:gd name="T62" fmla="*/ 230 w 750"/>
              <a:gd name="T63" fmla="*/ 263 h 366"/>
              <a:gd name="T64" fmla="*/ 234 w 750"/>
              <a:gd name="T65" fmla="*/ 291 h 366"/>
              <a:gd name="T66" fmla="*/ 225 w 750"/>
              <a:gd name="T67" fmla="*/ 314 h 366"/>
              <a:gd name="T68" fmla="*/ 211 w 750"/>
              <a:gd name="T69" fmla="*/ 314 h 366"/>
              <a:gd name="T70" fmla="*/ 197 w 750"/>
              <a:gd name="T71" fmla="*/ 319 h 366"/>
              <a:gd name="T72" fmla="*/ 183 w 750"/>
              <a:gd name="T73" fmla="*/ 319 h 366"/>
              <a:gd name="T74" fmla="*/ 173 w 750"/>
              <a:gd name="T75" fmla="*/ 319 h 366"/>
              <a:gd name="T76" fmla="*/ 159 w 750"/>
              <a:gd name="T77" fmla="*/ 328 h 366"/>
              <a:gd name="T78" fmla="*/ 159 w 750"/>
              <a:gd name="T79" fmla="*/ 347 h 366"/>
              <a:gd name="T80" fmla="*/ 155 w 750"/>
              <a:gd name="T81" fmla="*/ 366 h 366"/>
              <a:gd name="T82" fmla="*/ 145 w 750"/>
              <a:gd name="T83" fmla="*/ 366 h 366"/>
              <a:gd name="T84" fmla="*/ 140 w 750"/>
              <a:gd name="T85" fmla="*/ 361 h 366"/>
              <a:gd name="T86" fmla="*/ 131 w 750"/>
              <a:gd name="T87" fmla="*/ 357 h 366"/>
              <a:gd name="T88" fmla="*/ 122 w 750"/>
              <a:gd name="T89" fmla="*/ 352 h 366"/>
              <a:gd name="T90" fmla="*/ 108 w 750"/>
              <a:gd name="T91" fmla="*/ 342 h 366"/>
              <a:gd name="T92" fmla="*/ 98 w 750"/>
              <a:gd name="T93" fmla="*/ 338 h 366"/>
              <a:gd name="T94" fmla="*/ 89 w 750"/>
              <a:gd name="T95" fmla="*/ 333 h 366"/>
              <a:gd name="T96" fmla="*/ 70 w 750"/>
              <a:gd name="T97" fmla="*/ 324 h 366"/>
              <a:gd name="T98" fmla="*/ 37 w 750"/>
              <a:gd name="T99" fmla="*/ 314 h 366"/>
              <a:gd name="T100" fmla="*/ 28 w 750"/>
              <a:gd name="T101" fmla="*/ 310 h 366"/>
              <a:gd name="T102" fmla="*/ 14 w 750"/>
              <a:gd name="T103" fmla="*/ 310 h 3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50" h="366">
                <a:moveTo>
                  <a:pt x="750" y="0"/>
                </a:moveTo>
                <a:lnTo>
                  <a:pt x="750" y="28"/>
                </a:lnTo>
                <a:lnTo>
                  <a:pt x="741" y="47"/>
                </a:lnTo>
                <a:lnTo>
                  <a:pt x="722" y="56"/>
                </a:lnTo>
                <a:lnTo>
                  <a:pt x="717" y="70"/>
                </a:lnTo>
                <a:lnTo>
                  <a:pt x="717" y="70"/>
                </a:lnTo>
                <a:lnTo>
                  <a:pt x="717" y="84"/>
                </a:lnTo>
                <a:lnTo>
                  <a:pt x="717" y="84"/>
                </a:lnTo>
                <a:lnTo>
                  <a:pt x="717" y="99"/>
                </a:lnTo>
                <a:lnTo>
                  <a:pt x="717" y="99"/>
                </a:lnTo>
                <a:lnTo>
                  <a:pt x="694" y="117"/>
                </a:lnTo>
                <a:lnTo>
                  <a:pt x="675" y="127"/>
                </a:lnTo>
                <a:lnTo>
                  <a:pt x="661" y="131"/>
                </a:lnTo>
                <a:lnTo>
                  <a:pt x="661" y="131"/>
                </a:lnTo>
                <a:lnTo>
                  <a:pt x="661" y="145"/>
                </a:lnTo>
                <a:lnTo>
                  <a:pt x="656" y="169"/>
                </a:lnTo>
                <a:lnTo>
                  <a:pt x="652" y="183"/>
                </a:lnTo>
                <a:lnTo>
                  <a:pt x="642" y="192"/>
                </a:lnTo>
                <a:lnTo>
                  <a:pt x="628" y="197"/>
                </a:lnTo>
                <a:lnTo>
                  <a:pt x="605" y="192"/>
                </a:lnTo>
                <a:lnTo>
                  <a:pt x="591" y="197"/>
                </a:lnTo>
                <a:lnTo>
                  <a:pt x="567" y="211"/>
                </a:lnTo>
                <a:lnTo>
                  <a:pt x="567" y="211"/>
                </a:lnTo>
                <a:lnTo>
                  <a:pt x="563" y="216"/>
                </a:lnTo>
                <a:lnTo>
                  <a:pt x="549" y="221"/>
                </a:lnTo>
                <a:lnTo>
                  <a:pt x="549" y="221"/>
                </a:lnTo>
                <a:lnTo>
                  <a:pt x="549" y="221"/>
                </a:lnTo>
                <a:lnTo>
                  <a:pt x="539" y="221"/>
                </a:lnTo>
                <a:lnTo>
                  <a:pt x="539" y="221"/>
                </a:lnTo>
                <a:lnTo>
                  <a:pt x="511" y="216"/>
                </a:lnTo>
                <a:lnTo>
                  <a:pt x="506" y="216"/>
                </a:lnTo>
                <a:lnTo>
                  <a:pt x="497" y="221"/>
                </a:lnTo>
                <a:lnTo>
                  <a:pt x="497" y="221"/>
                </a:lnTo>
                <a:lnTo>
                  <a:pt x="474" y="239"/>
                </a:lnTo>
                <a:lnTo>
                  <a:pt x="474" y="239"/>
                </a:lnTo>
                <a:lnTo>
                  <a:pt x="441" y="249"/>
                </a:lnTo>
                <a:lnTo>
                  <a:pt x="441" y="249"/>
                </a:lnTo>
                <a:lnTo>
                  <a:pt x="413" y="249"/>
                </a:lnTo>
                <a:lnTo>
                  <a:pt x="413" y="249"/>
                </a:lnTo>
                <a:lnTo>
                  <a:pt x="394" y="253"/>
                </a:lnTo>
                <a:lnTo>
                  <a:pt x="366" y="249"/>
                </a:lnTo>
                <a:lnTo>
                  <a:pt x="366" y="249"/>
                </a:lnTo>
                <a:lnTo>
                  <a:pt x="352" y="244"/>
                </a:lnTo>
                <a:lnTo>
                  <a:pt x="342" y="235"/>
                </a:lnTo>
                <a:lnTo>
                  <a:pt x="342" y="235"/>
                </a:lnTo>
                <a:lnTo>
                  <a:pt x="337" y="230"/>
                </a:lnTo>
                <a:lnTo>
                  <a:pt x="328" y="225"/>
                </a:lnTo>
                <a:lnTo>
                  <a:pt x="328" y="225"/>
                </a:lnTo>
                <a:lnTo>
                  <a:pt x="309" y="225"/>
                </a:lnTo>
                <a:lnTo>
                  <a:pt x="295" y="225"/>
                </a:lnTo>
                <a:lnTo>
                  <a:pt x="277" y="230"/>
                </a:lnTo>
                <a:lnTo>
                  <a:pt x="277" y="230"/>
                </a:lnTo>
                <a:lnTo>
                  <a:pt x="267" y="225"/>
                </a:lnTo>
                <a:lnTo>
                  <a:pt x="267" y="225"/>
                </a:lnTo>
                <a:lnTo>
                  <a:pt x="248" y="216"/>
                </a:lnTo>
                <a:lnTo>
                  <a:pt x="248" y="216"/>
                </a:lnTo>
                <a:lnTo>
                  <a:pt x="239" y="211"/>
                </a:lnTo>
                <a:lnTo>
                  <a:pt x="239" y="211"/>
                </a:lnTo>
                <a:lnTo>
                  <a:pt x="220" y="211"/>
                </a:lnTo>
                <a:lnTo>
                  <a:pt x="216" y="216"/>
                </a:lnTo>
                <a:lnTo>
                  <a:pt x="211" y="221"/>
                </a:lnTo>
                <a:lnTo>
                  <a:pt x="206" y="225"/>
                </a:lnTo>
                <a:lnTo>
                  <a:pt x="216" y="244"/>
                </a:lnTo>
                <a:lnTo>
                  <a:pt x="230" y="263"/>
                </a:lnTo>
                <a:lnTo>
                  <a:pt x="234" y="277"/>
                </a:lnTo>
                <a:lnTo>
                  <a:pt x="234" y="291"/>
                </a:lnTo>
                <a:lnTo>
                  <a:pt x="234" y="305"/>
                </a:lnTo>
                <a:lnTo>
                  <a:pt x="225" y="314"/>
                </a:lnTo>
                <a:lnTo>
                  <a:pt x="225" y="314"/>
                </a:lnTo>
                <a:lnTo>
                  <a:pt x="211" y="314"/>
                </a:lnTo>
                <a:lnTo>
                  <a:pt x="211" y="314"/>
                </a:lnTo>
                <a:lnTo>
                  <a:pt x="197" y="319"/>
                </a:lnTo>
                <a:lnTo>
                  <a:pt x="197" y="319"/>
                </a:lnTo>
                <a:lnTo>
                  <a:pt x="183" y="319"/>
                </a:lnTo>
                <a:lnTo>
                  <a:pt x="183" y="319"/>
                </a:lnTo>
                <a:lnTo>
                  <a:pt x="173" y="319"/>
                </a:lnTo>
                <a:lnTo>
                  <a:pt x="164" y="324"/>
                </a:lnTo>
                <a:lnTo>
                  <a:pt x="159" y="328"/>
                </a:lnTo>
                <a:lnTo>
                  <a:pt x="159" y="328"/>
                </a:lnTo>
                <a:lnTo>
                  <a:pt x="159" y="347"/>
                </a:lnTo>
                <a:lnTo>
                  <a:pt x="159" y="361"/>
                </a:lnTo>
                <a:lnTo>
                  <a:pt x="155" y="366"/>
                </a:lnTo>
                <a:lnTo>
                  <a:pt x="145" y="366"/>
                </a:lnTo>
                <a:lnTo>
                  <a:pt x="145" y="366"/>
                </a:lnTo>
                <a:lnTo>
                  <a:pt x="145" y="366"/>
                </a:lnTo>
                <a:lnTo>
                  <a:pt x="140" y="361"/>
                </a:lnTo>
                <a:lnTo>
                  <a:pt x="140" y="361"/>
                </a:lnTo>
                <a:lnTo>
                  <a:pt x="131" y="357"/>
                </a:lnTo>
                <a:lnTo>
                  <a:pt x="131" y="357"/>
                </a:lnTo>
                <a:lnTo>
                  <a:pt x="122" y="352"/>
                </a:lnTo>
                <a:lnTo>
                  <a:pt x="122" y="352"/>
                </a:lnTo>
                <a:lnTo>
                  <a:pt x="108" y="342"/>
                </a:lnTo>
                <a:lnTo>
                  <a:pt x="108" y="342"/>
                </a:lnTo>
                <a:lnTo>
                  <a:pt x="98" y="338"/>
                </a:lnTo>
                <a:lnTo>
                  <a:pt x="98" y="338"/>
                </a:lnTo>
                <a:lnTo>
                  <a:pt x="89" y="333"/>
                </a:lnTo>
                <a:lnTo>
                  <a:pt x="89" y="333"/>
                </a:lnTo>
                <a:lnTo>
                  <a:pt x="70" y="324"/>
                </a:lnTo>
                <a:lnTo>
                  <a:pt x="47" y="314"/>
                </a:lnTo>
                <a:lnTo>
                  <a:pt x="37" y="314"/>
                </a:lnTo>
                <a:lnTo>
                  <a:pt x="37" y="314"/>
                </a:lnTo>
                <a:lnTo>
                  <a:pt x="28" y="310"/>
                </a:lnTo>
                <a:lnTo>
                  <a:pt x="28" y="310"/>
                </a:lnTo>
                <a:lnTo>
                  <a:pt x="14" y="310"/>
                </a:lnTo>
                <a:lnTo>
                  <a:pt x="0" y="305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3"/>
          <p:cNvSpPr>
            <a:spLocks/>
          </p:cNvSpPr>
          <p:nvPr/>
        </p:nvSpPr>
        <p:spPr bwMode="auto">
          <a:xfrm>
            <a:off x="9726613" y="3250406"/>
            <a:ext cx="469900" cy="1236663"/>
          </a:xfrm>
          <a:custGeom>
            <a:avLst/>
            <a:gdLst>
              <a:gd name="T0" fmla="*/ 291 w 296"/>
              <a:gd name="T1" fmla="*/ 5 h 779"/>
              <a:gd name="T2" fmla="*/ 263 w 296"/>
              <a:gd name="T3" fmla="*/ 28 h 779"/>
              <a:gd name="T4" fmla="*/ 235 w 296"/>
              <a:gd name="T5" fmla="*/ 42 h 779"/>
              <a:gd name="T6" fmla="*/ 221 w 296"/>
              <a:gd name="T7" fmla="*/ 47 h 779"/>
              <a:gd name="T8" fmla="*/ 211 w 296"/>
              <a:gd name="T9" fmla="*/ 47 h 779"/>
              <a:gd name="T10" fmla="*/ 160 w 296"/>
              <a:gd name="T11" fmla="*/ 61 h 779"/>
              <a:gd name="T12" fmla="*/ 150 w 296"/>
              <a:gd name="T13" fmla="*/ 70 h 779"/>
              <a:gd name="T14" fmla="*/ 150 w 296"/>
              <a:gd name="T15" fmla="*/ 89 h 779"/>
              <a:gd name="T16" fmla="*/ 136 w 296"/>
              <a:gd name="T17" fmla="*/ 122 h 779"/>
              <a:gd name="T18" fmla="*/ 108 w 296"/>
              <a:gd name="T19" fmla="*/ 127 h 779"/>
              <a:gd name="T20" fmla="*/ 89 w 296"/>
              <a:gd name="T21" fmla="*/ 122 h 779"/>
              <a:gd name="T22" fmla="*/ 43 w 296"/>
              <a:gd name="T23" fmla="*/ 94 h 779"/>
              <a:gd name="T24" fmla="*/ 14 w 296"/>
              <a:gd name="T25" fmla="*/ 98 h 779"/>
              <a:gd name="T26" fmla="*/ 10 w 296"/>
              <a:gd name="T27" fmla="*/ 113 h 779"/>
              <a:gd name="T28" fmla="*/ 14 w 296"/>
              <a:gd name="T29" fmla="*/ 145 h 779"/>
              <a:gd name="T30" fmla="*/ 10 w 296"/>
              <a:gd name="T31" fmla="*/ 173 h 779"/>
              <a:gd name="T32" fmla="*/ 5 w 296"/>
              <a:gd name="T33" fmla="*/ 216 h 779"/>
              <a:gd name="T34" fmla="*/ 0 w 296"/>
              <a:gd name="T35" fmla="*/ 230 h 779"/>
              <a:gd name="T36" fmla="*/ 0 w 296"/>
              <a:gd name="T37" fmla="*/ 263 h 779"/>
              <a:gd name="T38" fmla="*/ 43 w 296"/>
              <a:gd name="T39" fmla="*/ 300 h 779"/>
              <a:gd name="T40" fmla="*/ 57 w 296"/>
              <a:gd name="T41" fmla="*/ 305 h 779"/>
              <a:gd name="T42" fmla="*/ 75 w 296"/>
              <a:gd name="T43" fmla="*/ 333 h 779"/>
              <a:gd name="T44" fmla="*/ 85 w 296"/>
              <a:gd name="T45" fmla="*/ 356 h 779"/>
              <a:gd name="T46" fmla="*/ 75 w 296"/>
              <a:gd name="T47" fmla="*/ 385 h 779"/>
              <a:gd name="T48" fmla="*/ 66 w 296"/>
              <a:gd name="T49" fmla="*/ 432 h 779"/>
              <a:gd name="T50" fmla="*/ 71 w 296"/>
              <a:gd name="T51" fmla="*/ 455 h 779"/>
              <a:gd name="T52" fmla="*/ 85 w 296"/>
              <a:gd name="T53" fmla="*/ 478 h 779"/>
              <a:gd name="T54" fmla="*/ 89 w 296"/>
              <a:gd name="T55" fmla="*/ 492 h 779"/>
              <a:gd name="T56" fmla="*/ 61 w 296"/>
              <a:gd name="T57" fmla="*/ 539 h 779"/>
              <a:gd name="T58" fmla="*/ 57 w 296"/>
              <a:gd name="T59" fmla="*/ 553 h 779"/>
              <a:gd name="T60" fmla="*/ 52 w 296"/>
              <a:gd name="T61" fmla="*/ 577 h 779"/>
              <a:gd name="T62" fmla="*/ 61 w 296"/>
              <a:gd name="T63" fmla="*/ 591 h 779"/>
              <a:gd name="T64" fmla="*/ 71 w 296"/>
              <a:gd name="T65" fmla="*/ 610 h 779"/>
              <a:gd name="T66" fmla="*/ 71 w 296"/>
              <a:gd name="T67" fmla="*/ 638 h 779"/>
              <a:gd name="T68" fmla="*/ 66 w 296"/>
              <a:gd name="T69" fmla="*/ 643 h 779"/>
              <a:gd name="T70" fmla="*/ 75 w 296"/>
              <a:gd name="T71" fmla="*/ 680 h 779"/>
              <a:gd name="T72" fmla="*/ 85 w 296"/>
              <a:gd name="T73" fmla="*/ 694 h 779"/>
              <a:gd name="T74" fmla="*/ 89 w 296"/>
              <a:gd name="T75" fmla="*/ 722 h 779"/>
              <a:gd name="T76" fmla="*/ 80 w 296"/>
              <a:gd name="T77" fmla="*/ 751 h 779"/>
              <a:gd name="T78" fmla="*/ 52 w 296"/>
              <a:gd name="T79" fmla="*/ 779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96" h="779">
                <a:moveTo>
                  <a:pt x="296" y="0"/>
                </a:moveTo>
                <a:lnTo>
                  <a:pt x="291" y="5"/>
                </a:lnTo>
                <a:lnTo>
                  <a:pt x="286" y="14"/>
                </a:lnTo>
                <a:lnTo>
                  <a:pt x="263" y="28"/>
                </a:lnTo>
                <a:lnTo>
                  <a:pt x="244" y="42"/>
                </a:lnTo>
                <a:lnTo>
                  <a:pt x="235" y="42"/>
                </a:lnTo>
                <a:lnTo>
                  <a:pt x="221" y="47"/>
                </a:lnTo>
                <a:lnTo>
                  <a:pt x="221" y="47"/>
                </a:lnTo>
                <a:lnTo>
                  <a:pt x="211" y="47"/>
                </a:lnTo>
                <a:lnTo>
                  <a:pt x="211" y="47"/>
                </a:lnTo>
                <a:lnTo>
                  <a:pt x="179" y="52"/>
                </a:lnTo>
                <a:lnTo>
                  <a:pt x="160" y="61"/>
                </a:lnTo>
                <a:lnTo>
                  <a:pt x="155" y="66"/>
                </a:lnTo>
                <a:lnTo>
                  <a:pt x="150" y="70"/>
                </a:lnTo>
                <a:lnTo>
                  <a:pt x="150" y="70"/>
                </a:lnTo>
                <a:lnTo>
                  <a:pt x="150" y="89"/>
                </a:lnTo>
                <a:lnTo>
                  <a:pt x="146" y="113"/>
                </a:lnTo>
                <a:lnTo>
                  <a:pt x="136" y="122"/>
                </a:lnTo>
                <a:lnTo>
                  <a:pt x="127" y="127"/>
                </a:lnTo>
                <a:lnTo>
                  <a:pt x="108" y="127"/>
                </a:lnTo>
                <a:lnTo>
                  <a:pt x="89" y="122"/>
                </a:lnTo>
                <a:lnTo>
                  <a:pt x="89" y="122"/>
                </a:lnTo>
                <a:lnTo>
                  <a:pt x="71" y="108"/>
                </a:lnTo>
                <a:lnTo>
                  <a:pt x="43" y="94"/>
                </a:lnTo>
                <a:lnTo>
                  <a:pt x="28" y="94"/>
                </a:lnTo>
                <a:lnTo>
                  <a:pt x="14" y="98"/>
                </a:lnTo>
                <a:lnTo>
                  <a:pt x="10" y="103"/>
                </a:lnTo>
                <a:lnTo>
                  <a:pt x="10" y="113"/>
                </a:lnTo>
                <a:lnTo>
                  <a:pt x="14" y="141"/>
                </a:lnTo>
                <a:lnTo>
                  <a:pt x="14" y="145"/>
                </a:lnTo>
                <a:lnTo>
                  <a:pt x="10" y="159"/>
                </a:lnTo>
                <a:lnTo>
                  <a:pt x="10" y="173"/>
                </a:lnTo>
                <a:lnTo>
                  <a:pt x="5" y="197"/>
                </a:lnTo>
                <a:lnTo>
                  <a:pt x="5" y="216"/>
                </a:lnTo>
                <a:lnTo>
                  <a:pt x="5" y="225"/>
                </a:lnTo>
                <a:lnTo>
                  <a:pt x="0" y="230"/>
                </a:lnTo>
                <a:lnTo>
                  <a:pt x="0" y="263"/>
                </a:lnTo>
                <a:lnTo>
                  <a:pt x="0" y="263"/>
                </a:lnTo>
                <a:lnTo>
                  <a:pt x="24" y="286"/>
                </a:lnTo>
                <a:lnTo>
                  <a:pt x="43" y="300"/>
                </a:lnTo>
                <a:lnTo>
                  <a:pt x="57" y="305"/>
                </a:lnTo>
                <a:lnTo>
                  <a:pt x="57" y="305"/>
                </a:lnTo>
                <a:lnTo>
                  <a:pt x="61" y="314"/>
                </a:lnTo>
                <a:lnTo>
                  <a:pt x="75" y="333"/>
                </a:lnTo>
                <a:lnTo>
                  <a:pt x="80" y="342"/>
                </a:lnTo>
                <a:lnTo>
                  <a:pt x="85" y="356"/>
                </a:lnTo>
                <a:lnTo>
                  <a:pt x="80" y="371"/>
                </a:lnTo>
                <a:lnTo>
                  <a:pt x="75" y="385"/>
                </a:lnTo>
                <a:lnTo>
                  <a:pt x="71" y="408"/>
                </a:lnTo>
                <a:lnTo>
                  <a:pt x="66" y="432"/>
                </a:lnTo>
                <a:lnTo>
                  <a:pt x="66" y="446"/>
                </a:lnTo>
                <a:lnTo>
                  <a:pt x="71" y="455"/>
                </a:lnTo>
                <a:lnTo>
                  <a:pt x="85" y="478"/>
                </a:lnTo>
                <a:lnTo>
                  <a:pt x="85" y="478"/>
                </a:lnTo>
                <a:lnTo>
                  <a:pt x="85" y="483"/>
                </a:lnTo>
                <a:lnTo>
                  <a:pt x="89" y="492"/>
                </a:lnTo>
                <a:lnTo>
                  <a:pt x="85" y="511"/>
                </a:lnTo>
                <a:lnTo>
                  <a:pt x="61" y="539"/>
                </a:lnTo>
                <a:lnTo>
                  <a:pt x="61" y="539"/>
                </a:lnTo>
                <a:lnTo>
                  <a:pt x="57" y="553"/>
                </a:lnTo>
                <a:lnTo>
                  <a:pt x="52" y="563"/>
                </a:lnTo>
                <a:lnTo>
                  <a:pt x="52" y="577"/>
                </a:lnTo>
                <a:lnTo>
                  <a:pt x="57" y="591"/>
                </a:lnTo>
                <a:lnTo>
                  <a:pt x="61" y="591"/>
                </a:lnTo>
                <a:lnTo>
                  <a:pt x="61" y="591"/>
                </a:lnTo>
                <a:lnTo>
                  <a:pt x="71" y="610"/>
                </a:lnTo>
                <a:lnTo>
                  <a:pt x="71" y="629"/>
                </a:lnTo>
                <a:lnTo>
                  <a:pt x="71" y="638"/>
                </a:lnTo>
                <a:lnTo>
                  <a:pt x="66" y="643"/>
                </a:lnTo>
                <a:lnTo>
                  <a:pt x="66" y="643"/>
                </a:lnTo>
                <a:lnTo>
                  <a:pt x="71" y="661"/>
                </a:lnTo>
                <a:lnTo>
                  <a:pt x="75" y="680"/>
                </a:lnTo>
                <a:lnTo>
                  <a:pt x="85" y="694"/>
                </a:lnTo>
                <a:lnTo>
                  <a:pt x="85" y="694"/>
                </a:lnTo>
                <a:lnTo>
                  <a:pt x="89" y="708"/>
                </a:lnTo>
                <a:lnTo>
                  <a:pt x="89" y="722"/>
                </a:lnTo>
                <a:lnTo>
                  <a:pt x="85" y="736"/>
                </a:lnTo>
                <a:lnTo>
                  <a:pt x="80" y="751"/>
                </a:lnTo>
                <a:lnTo>
                  <a:pt x="61" y="774"/>
                </a:lnTo>
                <a:lnTo>
                  <a:pt x="52" y="779"/>
                </a:lnTo>
                <a:lnTo>
                  <a:pt x="43" y="779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4"/>
          <p:cNvSpPr>
            <a:spLocks/>
          </p:cNvSpPr>
          <p:nvPr/>
        </p:nvSpPr>
        <p:spPr bwMode="auto">
          <a:xfrm>
            <a:off x="9794875" y="2885281"/>
            <a:ext cx="2322513" cy="1973263"/>
          </a:xfrm>
          <a:custGeom>
            <a:avLst/>
            <a:gdLst>
              <a:gd name="T0" fmla="*/ 1407 w 1463"/>
              <a:gd name="T1" fmla="*/ 258 h 1243"/>
              <a:gd name="T2" fmla="*/ 1383 w 1463"/>
              <a:gd name="T3" fmla="*/ 103 h 1243"/>
              <a:gd name="T4" fmla="*/ 1458 w 1463"/>
              <a:gd name="T5" fmla="*/ 23 h 1243"/>
              <a:gd name="T6" fmla="*/ 1360 w 1463"/>
              <a:gd name="T7" fmla="*/ 42 h 1243"/>
              <a:gd name="T8" fmla="*/ 1210 w 1463"/>
              <a:gd name="T9" fmla="*/ 99 h 1243"/>
              <a:gd name="T10" fmla="*/ 1135 w 1463"/>
              <a:gd name="T11" fmla="*/ 136 h 1243"/>
              <a:gd name="T12" fmla="*/ 975 w 1463"/>
              <a:gd name="T13" fmla="*/ 225 h 1243"/>
              <a:gd name="T14" fmla="*/ 905 w 1463"/>
              <a:gd name="T15" fmla="*/ 286 h 1243"/>
              <a:gd name="T16" fmla="*/ 830 w 1463"/>
              <a:gd name="T17" fmla="*/ 333 h 1243"/>
              <a:gd name="T18" fmla="*/ 816 w 1463"/>
              <a:gd name="T19" fmla="*/ 422 h 1243"/>
              <a:gd name="T20" fmla="*/ 783 w 1463"/>
              <a:gd name="T21" fmla="*/ 488 h 1243"/>
              <a:gd name="T22" fmla="*/ 736 w 1463"/>
              <a:gd name="T23" fmla="*/ 558 h 1243"/>
              <a:gd name="T24" fmla="*/ 670 w 1463"/>
              <a:gd name="T25" fmla="*/ 638 h 1243"/>
              <a:gd name="T26" fmla="*/ 591 w 1463"/>
              <a:gd name="T27" fmla="*/ 662 h 1243"/>
              <a:gd name="T28" fmla="*/ 516 w 1463"/>
              <a:gd name="T29" fmla="*/ 680 h 1243"/>
              <a:gd name="T30" fmla="*/ 394 w 1463"/>
              <a:gd name="T31" fmla="*/ 685 h 1243"/>
              <a:gd name="T32" fmla="*/ 323 w 1463"/>
              <a:gd name="T33" fmla="*/ 671 h 1243"/>
              <a:gd name="T34" fmla="*/ 262 w 1463"/>
              <a:gd name="T35" fmla="*/ 657 h 1243"/>
              <a:gd name="T36" fmla="*/ 276 w 1463"/>
              <a:gd name="T37" fmla="*/ 746 h 1243"/>
              <a:gd name="T38" fmla="*/ 225 w 1463"/>
              <a:gd name="T39" fmla="*/ 760 h 1243"/>
              <a:gd name="T40" fmla="*/ 192 w 1463"/>
              <a:gd name="T41" fmla="*/ 807 h 1243"/>
              <a:gd name="T42" fmla="*/ 164 w 1463"/>
              <a:gd name="T43" fmla="*/ 793 h 1243"/>
              <a:gd name="T44" fmla="*/ 89 w 1463"/>
              <a:gd name="T45" fmla="*/ 760 h 1243"/>
              <a:gd name="T46" fmla="*/ 37 w 1463"/>
              <a:gd name="T47" fmla="*/ 746 h 1243"/>
              <a:gd name="T48" fmla="*/ 18 w 1463"/>
              <a:gd name="T49" fmla="*/ 826 h 1243"/>
              <a:gd name="T50" fmla="*/ 42 w 1463"/>
              <a:gd name="T51" fmla="*/ 924 h 1243"/>
              <a:gd name="T52" fmla="*/ 0 w 1463"/>
              <a:gd name="T53" fmla="*/ 1013 h 1243"/>
              <a:gd name="T54" fmla="*/ 37 w 1463"/>
              <a:gd name="T55" fmla="*/ 1037 h 1243"/>
              <a:gd name="T56" fmla="*/ 107 w 1463"/>
              <a:gd name="T57" fmla="*/ 1004 h 1243"/>
              <a:gd name="T58" fmla="*/ 150 w 1463"/>
              <a:gd name="T59" fmla="*/ 985 h 1243"/>
              <a:gd name="T60" fmla="*/ 178 w 1463"/>
              <a:gd name="T61" fmla="*/ 1009 h 1243"/>
              <a:gd name="T62" fmla="*/ 168 w 1463"/>
              <a:gd name="T63" fmla="*/ 1084 h 1243"/>
              <a:gd name="T64" fmla="*/ 243 w 1463"/>
              <a:gd name="T65" fmla="*/ 1182 h 1243"/>
              <a:gd name="T66" fmla="*/ 272 w 1463"/>
              <a:gd name="T67" fmla="*/ 1196 h 1243"/>
              <a:gd name="T68" fmla="*/ 347 w 1463"/>
              <a:gd name="T69" fmla="*/ 1229 h 1243"/>
              <a:gd name="T70" fmla="*/ 384 w 1463"/>
              <a:gd name="T71" fmla="*/ 1243 h 1243"/>
              <a:gd name="T72" fmla="*/ 478 w 1463"/>
              <a:gd name="T73" fmla="*/ 1117 h 1243"/>
              <a:gd name="T74" fmla="*/ 511 w 1463"/>
              <a:gd name="T75" fmla="*/ 1051 h 1243"/>
              <a:gd name="T76" fmla="*/ 478 w 1463"/>
              <a:gd name="T77" fmla="*/ 1046 h 1243"/>
              <a:gd name="T78" fmla="*/ 436 w 1463"/>
              <a:gd name="T79" fmla="*/ 1023 h 1243"/>
              <a:gd name="T80" fmla="*/ 379 w 1463"/>
              <a:gd name="T81" fmla="*/ 976 h 1243"/>
              <a:gd name="T82" fmla="*/ 337 w 1463"/>
              <a:gd name="T83" fmla="*/ 948 h 1243"/>
              <a:gd name="T84" fmla="*/ 304 w 1463"/>
              <a:gd name="T85" fmla="*/ 910 h 1243"/>
              <a:gd name="T86" fmla="*/ 351 w 1463"/>
              <a:gd name="T87" fmla="*/ 849 h 1243"/>
              <a:gd name="T88" fmla="*/ 436 w 1463"/>
              <a:gd name="T89" fmla="*/ 798 h 1243"/>
              <a:gd name="T90" fmla="*/ 567 w 1463"/>
              <a:gd name="T91" fmla="*/ 798 h 1243"/>
              <a:gd name="T92" fmla="*/ 623 w 1463"/>
              <a:gd name="T93" fmla="*/ 807 h 1243"/>
              <a:gd name="T94" fmla="*/ 759 w 1463"/>
              <a:gd name="T95" fmla="*/ 793 h 1243"/>
              <a:gd name="T96" fmla="*/ 835 w 1463"/>
              <a:gd name="T97" fmla="*/ 807 h 1243"/>
              <a:gd name="T98" fmla="*/ 891 w 1463"/>
              <a:gd name="T99" fmla="*/ 798 h 1243"/>
              <a:gd name="T100" fmla="*/ 938 w 1463"/>
              <a:gd name="T101" fmla="*/ 798 h 1243"/>
              <a:gd name="T102" fmla="*/ 999 w 1463"/>
              <a:gd name="T103" fmla="*/ 760 h 1243"/>
              <a:gd name="T104" fmla="*/ 1055 w 1463"/>
              <a:gd name="T105" fmla="*/ 699 h 1243"/>
              <a:gd name="T106" fmla="*/ 1088 w 1463"/>
              <a:gd name="T107" fmla="*/ 488 h 1243"/>
              <a:gd name="T108" fmla="*/ 1200 w 1463"/>
              <a:gd name="T109" fmla="*/ 432 h 1243"/>
              <a:gd name="T110" fmla="*/ 1308 w 1463"/>
              <a:gd name="T111" fmla="*/ 403 h 1243"/>
              <a:gd name="T112" fmla="*/ 1379 w 1463"/>
              <a:gd name="T113" fmla="*/ 450 h 1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63" h="1243">
                <a:moveTo>
                  <a:pt x="1416" y="385"/>
                </a:moveTo>
                <a:lnTo>
                  <a:pt x="1426" y="352"/>
                </a:lnTo>
                <a:lnTo>
                  <a:pt x="1440" y="319"/>
                </a:lnTo>
                <a:lnTo>
                  <a:pt x="1440" y="296"/>
                </a:lnTo>
                <a:lnTo>
                  <a:pt x="1430" y="282"/>
                </a:lnTo>
                <a:lnTo>
                  <a:pt x="1416" y="282"/>
                </a:lnTo>
                <a:lnTo>
                  <a:pt x="1407" y="267"/>
                </a:lnTo>
                <a:lnTo>
                  <a:pt x="1407" y="258"/>
                </a:lnTo>
                <a:lnTo>
                  <a:pt x="1402" y="249"/>
                </a:lnTo>
                <a:lnTo>
                  <a:pt x="1374" y="249"/>
                </a:lnTo>
                <a:lnTo>
                  <a:pt x="1369" y="249"/>
                </a:lnTo>
                <a:lnTo>
                  <a:pt x="1360" y="235"/>
                </a:lnTo>
                <a:lnTo>
                  <a:pt x="1360" y="235"/>
                </a:lnTo>
                <a:lnTo>
                  <a:pt x="1365" y="206"/>
                </a:lnTo>
                <a:lnTo>
                  <a:pt x="1374" y="136"/>
                </a:lnTo>
                <a:lnTo>
                  <a:pt x="1383" y="103"/>
                </a:lnTo>
                <a:lnTo>
                  <a:pt x="1397" y="70"/>
                </a:lnTo>
                <a:lnTo>
                  <a:pt x="1407" y="61"/>
                </a:lnTo>
                <a:lnTo>
                  <a:pt x="1416" y="52"/>
                </a:lnTo>
                <a:lnTo>
                  <a:pt x="1426" y="47"/>
                </a:lnTo>
                <a:lnTo>
                  <a:pt x="1440" y="42"/>
                </a:lnTo>
                <a:lnTo>
                  <a:pt x="1440" y="42"/>
                </a:lnTo>
                <a:lnTo>
                  <a:pt x="1449" y="38"/>
                </a:lnTo>
                <a:lnTo>
                  <a:pt x="1458" y="23"/>
                </a:lnTo>
                <a:lnTo>
                  <a:pt x="1463" y="14"/>
                </a:lnTo>
                <a:lnTo>
                  <a:pt x="1458" y="9"/>
                </a:lnTo>
                <a:lnTo>
                  <a:pt x="1449" y="5"/>
                </a:lnTo>
                <a:lnTo>
                  <a:pt x="1430" y="0"/>
                </a:lnTo>
                <a:lnTo>
                  <a:pt x="1411" y="23"/>
                </a:lnTo>
                <a:lnTo>
                  <a:pt x="1388" y="33"/>
                </a:lnTo>
                <a:lnTo>
                  <a:pt x="1374" y="38"/>
                </a:lnTo>
                <a:lnTo>
                  <a:pt x="1360" y="42"/>
                </a:lnTo>
                <a:lnTo>
                  <a:pt x="1346" y="42"/>
                </a:lnTo>
                <a:lnTo>
                  <a:pt x="1327" y="42"/>
                </a:lnTo>
                <a:lnTo>
                  <a:pt x="1266" y="70"/>
                </a:lnTo>
                <a:lnTo>
                  <a:pt x="1238" y="70"/>
                </a:lnTo>
                <a:lnTo>
                  <a:pt x="1224" y="75"/>
                </a:lnTo>
                <a:lnTo>
                  <a:pt x="1210" y="94"/>
                </a:lnTo>
                <a:lnTo>
                  <a:pt x="1210" y="94"/>
                </a:lnTo>
                <a:lnTo>
                  <a:pt x="1210" y="99"/>
                </a:lnTo>
                <a:lnTo>
                  <a:pt x="1210" y="103"/>
                </a:lnTo>
                <a:lnTo>
                  <a:pt x="1205" y="103"/>
                </a:lnTo>
                <a:lnTo>
                  <a:pt x="1205" y="103"/>
                </a:lnTo>
                <a:lnTo>
                  <a:pt x="1196" y="103"/>
                </a:lnTo>
                <a:lnTo>
                  <a:pt x="1177" y="108"/>
                </a:lnTo>
                <a:lnTo>
                  <a:pt x="1168" y="122"/>
                </a:lnTo>
                <a:lnTo>
                  <a:pt x="1163" y="136"/>
                </a:lnTo>
                <a:lnTo>
                  <a:pt x="1135" y="136"/>
                </a:lnTo>
                <a:lnTo>
                  <a:pt x="1093" y="188"/>
                </a:lnTo>
                <a:lnTo>
                  <a:pt x="1060" y="216"/>
                </a:lnTo>
                <a:lnTo>
                  <a:pt x="1036" y="225"/>
                </a:lnTo>
                <a:lnTo>
                  <a:pt x="1013" y="225"/>
                </a:lnTo>
                <a:lnTo>
                  <a:pt x="994" y="225"/>
                </a:lnTo>
                <a:lnTo>
                  <a:pt x="994" y="225"/>
                </a:lnTo>
                <a:lnTo>
                  <a:pt x="989" y="225"/>
                </a:lnTo>
                <a:lnTo>
                  <a:pt x="975" y="225"/>
                </a:lnTo>
                <a:lnTo>
                  <a:pt x="975" y="225"/>
                </a:lnTo>
                <a:lnTo>
                  <a:pt x="961" y="230"/>
                </a:lnTo>
                <a:lnTo>
                  <a:pt x="947" y="244"/>
                </a:lnTo>
                <a:lnTo>
                  <a:pt x="928" y="249"/>
                </a:lnTo>
                <a:lnTo>
                  <a:pt x="928" y="249"/>
                </a:lnTo>
                <a:lnTo>
                  <a:pt x="919" y="263"/>
                </a:lnTo>
                <a:lnTo>
                  <a:pt x="910" y="277"/>
                </a:lnTo>
                <a:lnTo>
                  <a:pt x="905" y="286"/>
                </a:lnTo>
                <a:lnTo>
                  <a:pt x="891" y="296"/>
                </a:lnTo>
                <a:lnTo>
                  <a:pt x="872" y="314"/>
                </a:lnTo>
                <a:lnTo>
                  <a:pt x="872" y="333"/>
                </a:lnTo>
                <a:lnTo>
                  <a:pt x="858" y="328"/>
                </a:lnTo>
                <a:lnTo>
                  <a:pt x="844" y="328"/>
                </a:lnTo>
                <a:lnTo>
                  <a:pt x="830" y="328"/>
                </a:lnTo>
                <a:lnTo>
                  <a:pt x="830" y="328"/>
                </a:lnTo>
                <a:lnTo>
                  <a:pt x="830" y="333"/>
                </a:lnTo>
                <a:lnTo>
                  <a:pt x="825" y="347"/>
                </a:lnTo>
                <a:lnTo>
                  <a:pt x="825" y="347"/>
                </a:lnTo>
                <a:lnTo>
                  <a:pt x="825" y="361"/>
                </a:lnTo>
                <a:lnTo>
                  <a:pt x="825" y="361"/>
                </a:lnTo>
                <a:lnTo>
                  <a:pt x="820" y="380"/>
                </a:lnTo>
                <a:lnTo>
                  <a:pt x="820" y="380"/>
                </a:lnTo>
                <a:lnTo>
                  <a:pt x="820" y="403"/>
                </a:lnTo>
                <a:lnTo>
                  <a:pt x="816" y="422"/>
                </a:lnTo>
                <a:lnTo>
                  <a:pt x="816" y="422"/>
                </a:lnTo>
                <a:lnTo>
                  <a:pt x="811" y="432"/>
                </a:lnTo>
                <a:lnTo>
                  <a:pt x="802" y="436"/>
                </a:lnTo>
                <a:lnTo>
                  <a:pt x="792" y="436"/>
                </a:lnTo>
                <a:lnTo>
                  <a:pt x="792" y="436"/>
                </a:lnTo>
                <a:lnTo>
                  <a:pt x="792" y="441"/>
                </a:lnTo>
                <a:lnTo>
                  <a:pt x="792" y="469"/>
                </a:lnTo>
                <a:lnTo>
                  <a:pt x="783" y="488"/>
                </a:lnTo>
                <a:lnTo>
                  <a:pt x="769" y="502"/>
                </a:lnTo>
                <a:lnTo>
                  <a:pt x="759" y="511"/>
                </a:lnTo>
                <a:lnTo>
                  <a:pt x="759" y="511"/>
                </a:lnTo>
                <a:lnTo>
                  <a:pt x="759" y="525"/>
                </a:lnTo>
                <a:lnTo>
                  <a:pt x="759" y="525"/>
                </a:lnTo>
                <a:lnTo>
                  <a:pt x="759" y="540"/>
                </a:lnTo>
                <a:lnTo>
                  <a:pt x="759" y="540"/>
                </a:lnTo>
                <a:lnTo>
                  <a:pt x="736" y="558"/>
                </a:lnTo>
                <a:lnTo>
                  <a:pt x="717" y="568"/>
                </a:lnTo>
                <a:lnTo>
                  <a:pt x="703" y="572"/>
                </a:lnTo>
                <a:lnTo>
                  <a:pt x="703" y="572"/>
                </a:lnTo>
                <a:lnTo>
                  <a:pt x="703" y="586"/>
                </a:lnTo>
                <a:lnTo>
                  <a:pt x="698" y="615"/>
                </a:lnTo>
                <a:lnTo>
                  <a:pt x="694" y="624"/>
                </a:lnTo>
                <a:lnTo>
                  <a:pt x="684" y="633"/>
                </a:lnTo>
                <a:lnTo>
                  <a:pt x="670" y="638"/>
                </a:lnTo>
                <a:lnTo>
                  <a:pt x="647" y="638"/>
                </a:lnTo>
                <a:lnTo>
                  <a:pt x="633" y="638"/>
                </a:lnTo>
                <a:lnTo>
                  <a:pt x="614" y="652"/>
                </a:lnTo>
                <a:lnTo>
                  <a:pt x="614" y="652"/>
                </a:lnTo>
                <a:lnTo>
                  <a:pt x="605" y="657"/>
                </a:lnTo>
                <a:lnTo>
                  <a:pt x="591" y="662"/>
                </a:lnTo>
                <a:lnTo>
                  <a:pt x="591" y="662"/>
                </a:lnTo>
                <a:lnTo>
                  <a:pt x="591" y="662"/>
                </a:lnTo>
                <a:lnTo>
                  <a:pt x="581" y="662"/>
                </a:lnTo>
                <a:lnTo>
                  <a:pt x="581" y="662"/>
                </a:lnTo>
                <a:lnTo>
                  <a:pt x="553" y="657"/>
                </a:lnTo>
                <a:lnTo>
                  <a:pt x="548" y="657"/>
                </a:lnTo>
                <a:lnTo>
                  <a:pt x="539" y="662"/>
                </a:lnTo>
                <a:lnTo>
                  <a:pt x="539" y="662"/>
                </a:lnTo>
                <a:lnTo>
                  <a:pt x="516" y="680"/>
                </a:lnTo>
                <a:lnTo>
                  <a:pt x="516" y="680"/>
                </a:lnTo>
                <a:lnTo>
                  <a:pt x="483" y="694"/>
                </a:lnTo>
                <a:lnTo>
                  <a:pt x="483" y="694"/>
                </a:lnTo>
                <a:lnTo>
                  <a:pt x="455" y="694"/>
                </a:lnTo>
                <a:lnTo>
                  <a:pt x="455" y="694"/>
                </a:lnTo>
                <a:lnTo>
                  <a:pt x="436" y="694"/>
                </a:lnTo>
                <a:lnTo>
                  <a:pt x="408" y="694"/>
                </a:lnTo>
                <a:lnTo>
                  <a:pt x="408" y="694"/>
                </a:lnTo>
                <a:lnTo>
                  <a:pt x="394" y="685"/>
                </a:lnTo>
                <a:lnTo>
                  <a:pt x="384" y="680"/>
                </a:lnTo>
                <a:lnTo>
                  <a:pt x="384" y="680"/>
                </a:lnTo>
                <a:lnTo>
                  <a:pt x="379" y="671"/>
                </a:lnTo>
                <a:lnTo>
                  <a:pt x="375" y="666"/>
                </a:lnTo>
                <a:lnTo>
                  <a:pt x="375" y="666"/>
                </a:lnTo>
                <a:lnTo>
                  <a:pt x="351" y="666"/>
                </a:lnTo>
                <a:lnTo>
                  <a:pt x="337" y="671"/>
                </a:lnTo>
                <a:lnTo>
                  <a:pt x="323" y="671"/>
                </a:lnTo>
                <a:lnTo>
                  <a:pt x="323" y="671"/>
                </a:lnTo>
                <a:lnTo>
                  <a:pt x="309" y="666"/>
                </a:lnTo>
                <a:lnTo>
                  <a:pt x="309" y="666"/>
                </a:lnTo>
                <a:lnTo>
                  <a:pt x="290" y="657"/>
                </a:lnTo>
                <a:lnTo>
                  <a:pt x="290" y="657"/>
                </a:lnTo>
                <a:lnTo>
                  <a:pt x="281" y="657"/>
                </a:lnTo>
                <a:lnTo>
                  <a:pt x="281" y="657"/>
                </a:lnTo>
                <a:lnTo>
                  <a:pt x="262" y="657"/>
                </a:lnTo>
                <a:lnTo>
                  <a:pt x="258" y="657"/>
                </a:lnTo>
                <a:lnTo>
                  <a:pt x="253" y="662"/>
                </a:lnTo>
                <a:lnTo>
                  <a:pt x="248" y="666"/>
                </a:lnTo>
                <a:lnTo>
                  <a:pt x="262" y="685"/>
                </a:lnTo>
                <a:lnTo>
                  <a:pt x="272" y="704"/>
                </a:lnTo>
                <a:lnTo>
                  <a:pt x="276" y="718"/>
                </a:lnTo>
                <a:lnTo>
                  <a:pt x="276" y="732"/>
                </a:lnTo>
                <a:lnTo>
                  <a:pt x="276" y="746"/>
                </a:lnTo>
                <a:lnTo>
                  <a:pt x="267" y="755"/>
                </a:lnTo>
                <a:lnTo>
                  <a:pt x="267" y="755"/>
                </a:lnTo>
                <a:lnTo>
                  <a:pt x="253" y="755"/>
                </a:lnTo>
                <a:lnTo>
                  <a:pt x="253" y="755"/>
                </a:lnTo>
                <a:lnTo>
                  <a:pt x="239" y="760"/>
                </a:lnTo>
                <a:lnTo>
                  <a:pt x="239" y="760"/>
                </a:lnTo>
                <a:lnTo>
                  <a:pt x="225" y="760"/>
                </a:lnTo>
                <a:lnTo>
                  <a:pt x="225" y="760"/>
                </a:lnTo>
                <a:lnTo>
                  <a:pt x="215" y="760"/>
                </a:lnTo>
                <a:lnTo>
                  <a:pt x="206" y="765"/>
                </a:lnTo>
                <a:lnTo>
                  <a:pt x="206" y="769"/>
                </a:lnTo>
                <a:lnTo>
                  <a:pt x="206" y="769"/>
                </a:lnTo>
                <a:lnTo>
                  <a:pt x="201" y="788"/>
                </a:lnTo>
                <a:lnTo>
                  <a:pt x="201" y="802"/>
                </a:lnTo>
                <a:lnTo>
                  <a:pt x="197" y="807"/>
                </a:lnTo>
                <a:lnTo>
                  <a:pt x="192" y="807"/>
                </a:lnTo>
                <a:lnTo>
                  <a:pt x="192" y="807"/>
                </a:lnTo>
                <a:lnTo>
                  <a:pt x="187" y="807"/>
                </a:lnTo>
                <a:lnTo>
                  <a:pt x="182" y="802"/>
                </a:lnTo>
                <a:lnTo>
                  <a:pt x="182" y="802"/>
                </a:lnTo>
                <a:lnTo>
                  <a:pt x="173" y="798"/>
                </a:lnTo>
                <a:lnTo>
                  <a:pt x="173" y="798"/>
                </a:lnTo>
                <a:lnTo>
                  <a:pt x="164" y="793"/>
                </a:lnTo>
                <a:lnTo>
                  <a:pt x="164" y="793"/>
                </a:lnTo>
                <a:lnTo>
                  <a:pt x="150" y="783"/>
                </a:lnTo>
                <a:lnTo>
                  <a:pt x="150" y="783"/>
                </a:lnTo>
                <a:lnTo>
                  <a:pt x="140" y="779"/>
                </a:lnTo>
                <a:lnTo>
                  <a:pt x="140" y="779"/>
                </a:lnTo>
                <a:lnTo>
                  <a:pt x="136" y="774"/>
                </a:lnTo>
                <a:lnTo>
                  <a:pt x="136" y="774"/>
                </a:lnTo>
                <a:lnTo>
                  <a:pt x="112" y="769"/>
                </a:lnTo>
                <a:lnTo>
                  <a:pt x="89" y="760"/>
                </a:lnTo>
                <a:lnTo>
                  <a:pt x="79" y="755"/>
                </a:lnTo>
                <a:lnTo>
                  <a:pt x="79" y="755"/>
                </a:lnTo>
                <a:lnTo>
                  <a:pt x="70" y="751"/>
                </a:lnTo>
                <a:lnTo>
                  <a:pt x="70" y="751"/>
                </a:lnTo>
                <a:lnTo>
                  <a:pt x="56" y="751"/>
                </a:lnTo>
                <a:lnTo>
                  <a:pt x="46" y="746"/>
                </a:lnTo>
                <a:lnTo>
                  <a:pt x="37" y="746"/>
                </a:lnTo>
                <a:lnTo>
                  <a:pt x="37" y="746"/>
                </a:lnTo>
                <a:lnTo>
                  <a:pt x="23" y="769"/>
                </a:lnTo>
                <a:lnTo>
                  <a:pt x="23" y="769"/>
                </a:lnTo>
                <a:lnTo>
                  <a:pt x="14" y="783"/>
                </a:lnTo>
                <a:lnTo>
                  <a:pt x="9" y="793"/>
                </a:lnTo>
                <a:lnTo>
                  <a:pt x="9" y="807"/>
                </a:lnTo>
                <a:lnTo>
                  <a:pt x="14" y="821"/>
                </a:lnTo>
                <a:lnTo>
                  <a:pt x="18" y="826"/>
                </a:lnTo>
                <a:lnTo>
                  <a:pt x="18" y="826"/>
                </a:lnTo>
                <a:lnTo>
                  <a:pt x="28" y="840"/>
                </a:lnTo>
                <a:lnTo>
                  <a:pt x="28" y="859"/>
                </a:lnTo>
                <a:lnTo>
                  <a:pt x="28" y="868"/>
                </a:lnTo>
                <a:lnTo>
                  <a:pt x="23" y="877"/>
                </a:lnTo>
                <a:lnTo>
                  <a:pt x="23" y="877"/>
                </a:lnTo>
                <a:lnTo>
                  <a:pt x="28" y="896"/>
                </a:lnTo>
                <a:lnTo>
                  <a:pt x="32" y="910"/>
                </a:lnTo>
                <a:lnTo>
                  <a:pt x="42" y="924"/>
                </a:lnTo>
                <a:lnTo>
                  <a:pt x="42" y="924"/>
                </a:lnTo>
                <a:lnTo>
                  <a:pt x="46" y="938"/>
                </a:lnTo>
                <a:lnTo>
                  <a:pt x="46" y="952"/>
                </a:lnTo>
                <a:lnTo>
                  <a:pt x="42" y="966"/>
                </a:lnTo>
                <a:lnTo>
                  <a:pt x="37" y="981"/>
                </a:lnTo>
                <a:lnTo>
                  <a:pt x="18" y="1004"/>
                </a:lnTo>
                <a:lnTo>
                  <a:pt x="9" y="1009"/>
                </a:lnTo>
                <a:lnTo>
                  <a:pt x="0" y="1013"/>
                </a:lnTo>
                <a:lnTo>
                  <a:pt x="0" y="1013"/>
                </a:lnTo>
                <a:lnTo>
                  <a:pt x="0" y="1013"/>
                </a:lnTo>
                <a:lnTo>
                  <a:pt x="9" y="1018"/>
                </a:lnTo>
                <a:lnTo>
                  <a:pt x="9" y="1018"/>
                </a:lnTo>
                <a:lnTo>
                  <a:pt x="18" y="1023"/>
                </a:lnTo>
                <a:lnTo>
                  <a:pt x="23" y="1027"/>
                </a:lnTo>
                <a:lnTo>
                  <a:pt x="23" y="1027"/>
                </a:lnTo>
                <a:lnTo>
                  <a:pt x="37" y="1037"/>
                </a:lnTo>
                <a:lnTo>
                  <a:pt x="37" y="1037"/>
                </a:lnTo>
                <a:lnTo>
                  <a:pt x="56" y="1042"/>
                </a:lnTo>
                <a:lnTo>
                  <a:pt x="56" y="1042"/>
                </a:lnTo>
                <a:lnTo>
                  <a:pt x="75" y="1042"/>
                </a:lnTo>
                <a:lnTo>
                  <a:pt x="89" y="1037"/>
                </a:lnTo>
                <a:lnTo>
                  <a:pt x="89" y="1037"/>
                </a:lnTo>
                <a:lnTo>
                  <a:pt x="98" y="1023"/>
                </a:lnTo>
                <a:lnTo>
                  <a:pt x="107" y="1004"/>
                </a:lnTo>
                <a:lnTo>
                  <a:pt x="107" y="1004"/>
                </a:lnTo>
                <a:lnTo>
                  <a:pt x="107" y="999"/>
                </a:lnTo>
                <a:lnTo>
                  <a:pt x="112" y="995"/>
                </a:lnTo>
                <a:lnTo>
                  <a:pt x="117" y="995"/>
                </a:lnTo>
                <a:lnTo>
                  <a:pt x="131" y="995"/>
                </a:lnTo>
                <a:lnTo>
                  <a:pt x="136" y="990"/>
                </a:lnTo>
                <a:lnTo>
                  <a:pt x="145" y="990"/>
                </a:lnTo>
                <a:lnTo>
                  <a:pt x="150" y="985"/>
                </a:lnTo>
                <a:lnTo>
                  <a:pt x="154" y="981"/>
                </a:lnTo>
                <a:lnTo>
                  <a:pt x="164" y="976"/>
                </a:lnTo>
                <a:lnTo>
                  <a:pt x="173" y="981"/>
                </a:lnTo>
                <a:lnTo>
                  <a:pt x="178" y="985"/>
                </a:lnTo>
                <a:lnTo>
                  <a:pt x="178" y="995"/>
                </a:lnTo>
                <a:lnTo>
                  <a:pt x="178" y="995"/>
                </a:lnTo>
                <a:lnTo>
                  <a:pt x="178" y="1009"/>
                </a:lnTo>
                <a:lnTo>
                  <a:pt x="178" y="1009"/>
                </a:lnTo>
                <a:lnTo>
                  <a:pt x="178" y="1023"/>
                </a:lnTo>
                <a:lnTo>
                  <a:pt x="178" y="1023"/>
                </a:lnTo>
                <a:lnTo>
                  <a:pt x="182" y="1032"/>
                </a:lnTo>
                <a:lnTo>
                  <a:pt x="187" y="1042"/>
                </a:lnTo>
                <a:lnTo>
                  <a:pt x="187" y="1056"/>
                </a:lnTo>
                <a:lnTo>
                  <a:pt x="187" y="1070"/>
                </a:lnTo>
                <a:lnTo>
                  <a:pt x="187" y="1070"/>
                </a:lnTo>
                <a:lnTo>
                  <a:pt x="168" y="1084"/>
                </a:lnTo>
                <a:lnTo>
                  <a:pt x="159" y="1098"/>
                </a:lnTo>
                <a:lnTo>
                  <a:pt x="159" y="1107"/>
                </a:lnTo>
                <a:lnTo>
                  <a:pt x="168" y="1117"/>
                </a:lnTo>
                <a:lnTo>
                  <a:pt x="182" y="1126"/>
                </a:lnTo>
                <a:lnTo>
                  <a:pt x="197" y="1135"/>
                </a:lnTo>
                <a:lnTo>
                  <a:pt x="215" y="1154"/>
                </a:lnTo>
                <a:lnTo>
                  <a:pt x="234" y="1173"/>
                </a:lnTo>
                <a:lnTo>
                  <a:pt x="243" y="1182"/>
                </a:lnTo>
                <a:lnTo>
                  <a:pt x="243" y="1182"/>
                </a:lnTo>
                <a:lnTo>
                  <a:pt x="243" y="1182"/>
                </a:lnTo>
                <a:lnTo>
                  <a:pt x="253" y="1187"/>
                </a:lnTo>
                <a:lnTo>
                  <a:pt x="253" y="1187"/>
                </a:lnTo>
                <a:lnTo>
                  <a:pt x="262" y="1192"/>
                </a:lnTo>
                <a:lnTo>
                  <a:pt x="262" y="1192"/>
                </a:lnTo>
                <a:lnTo>
                  <a:pt x="272" y="1196"/>
                </a:lnTo>
                <a:lnTo>
                  <a:pt x="272" y="1196"/>
                </a:lnTo>
                <a:lnTo>
                  <a:pt x="290" y="1206"/>
                </a:lnTo>
                <a:lnTo>
                  <a:pt x="290" y="1206"/>
                </a:lnTo>
                <a:lnTo>
                  <a:pt x="319" y="1210"/>
                </a:lnTo>
                <a:lnTo>
                  <a:pt x="319" y="1210"/>
                </a:lnTo>
                <a:lnTo>
                  <a:pt x="328" y="1215"/>
                </a:lnTo>
                <a:lnTo>
                  <a:pt x="342" y="1224"/>
                </a:lnTo>
                <a:lnTo>
                  <a:pt x="342" y="1224"/>
                </a:lnTo>
                <a:lnTo>
                  <a:pt x="347" y="1229"/>
                </a:lnTo>
                <a:lnTo>
                  <a:pt x="347" y="1229"/>
                </a:lnTo>
                <a:lnTo>
                  <a:pt x="356" y="1239"/>
                </a:lnTo>
                <a:lnTo>
                  <a:pt x="356" y="1239"/>
                </a:lnTo>
                <a:lnTo>
                  <a:pt x="370" y="1243"/>
                </a:lnTo>
                <a:lnTo>
                  <a:pt x="370" y="1243"/>
                </a:lnTo>
                <a:lnTo>
                  <a:pt x="379" y="1243"/>
                </a:lnTo>
                <a:lnTo>
                  <a:pt x="384" y="1243"/>
                </a:lnTo>
                <a:lnTo>
                  <a:pt x="384" y="1243"/>
                </a:lnTo>
                <a:lnTo>
                  <a:pt x="398" y="1243"/>
                </a:lnTo>
                <a:lnTo>
                  <a:pt x="412" y="1239"/>
                </a:lnTo>
                <a:lnTo>
                  <a:pt x="440" y="1210"/>
                </a:lnTo>
                <a:lnTo>
                  <a:pt x="440" y="1210"/>
                </a:lnTo>
                <a:lnTo>
                  <a:pt x="455" y="1201"/>
                </a:lnTo>
                <a:lnTo>
                  <a:pt x="469" y="1192"/>
                </a:lnTo>
                <a:lnTo>
                  <a:pt x="483" y="1173"/>
                </a:lnTo>
                <a:lnTo>
                  <a:pt x="478" y="1117"/>
                </a:lnTo>
                <a:lnTo>
                  <a:pt x="478" y="1117"/>
                </a:lnTo>
                <a:lnTo>
                  <a:pt x="516" y="1084"/>
                </a:lnTo>
                <a:lnTo>
                  <a:pt x="516" y="1079"/>
                </a:lnTo>
                <a:lnTo>
                  <a:pt x="516" y="1065"/>
                </a:lnTo>
                <a:lnTo>
                  <a:pt x="516" y="1060"/>
                </a:lnTo>
                <a:lnTo>
                  <a:pt x="516" y="1056"/>
                </a:lnTo>
                <a:lnTo>
                  <a:pt x="516" y="1056"/>
                </a:lnTo>
                <a:lnTo>
                  <a:pt x="511" y="1051"/>
                </a:lnTo>
                <a:lnTo>
                  <a:pt x="511" y="1051"/>
                </a:lnTo>
                <a:lnTo>
                  <a:pt x="501" y="1051"/>
                </a:lnTo>
                <a:lnTo>
                  <a:pt x="501" y="1051"/>
                </a:lnTo>
                <a:lnTo>
                  <a:pt x="492" y="1051"/>
                </a:lnTo>
                <a:lnTo>
                  <a:pt x="492" y="1051"/>
                </a:lnTo>
                <a:lnTo>
                  <a:pt x="487" y="1051"/>
                </a:lnTo>
                <a:lnTo>
                  <a:pt x="487" y="1051"/>
                </a:lnTo>
                <a:lnTo>
                  <a:pt x="478" y="1046"/>
                </a:lnTo>
                <a:lnTo>
                  <a:pt x="478" y="1046"/>
                </a:lnTo>
                <a:lnTo>
                  <a:pt x="469" y="1046"/>
                </a:lnTo>
                <a:lnTo>
                  <a:pt x="459" y="1042"/>
                </a:lnTo>
                <a:lnTo>
                  <a:pt x="455" y="1037"/>
                </a:lnTo>
                <a:lnTo>
                  <a:pt x="445" y="1032"/>
                </a:lnTo>
                <a:lnTo>
                  <a:pt x="445" y="1032"/>
                </a:lnTo>
                <a:lnTo>
                  <a:pt x="436" y="1023"/>
                </a:lnTo>
                <a:lnTo>
                  <a:pt x="436" y="1023"/>
                </a:lnTo>
                <a:lnTo>
                  <a:pt x="431" y="1018"/>
                </a:lnTo>
                <a:lnTo>
                  <a:pt x="422" y="1004"/>
                </a:lnTo>
                <a:lnTo>
                  <a:pt x="422" y="1004"/>
                </a:lnTo>
                <a:lnTo>
                  <a:pt x="412" y="995"/>
                </a:lnTo>
                <a:lnTo>
                  <a:pt x="412" y="995"/>
                </a:lnTo>
                <a:lnTo>
                  <a:pt x="408" y="990"/>
                </a:lnTo>
                <a:lnTo>
                  <a:pt x="408" y="990"/>
                </a:lnTo>
                <a:lnTo>
                  <a:pt x="379" y="976"/>
                </a:lnTo>
                <a:lnTo>
                  <a:pt x="379" y="976"/>
                </a:lnTo>
                <a:lnTo>
                  <a:pt x="370" y="966"/>
                </a:lnTo>
                <a:lnTo>
                  <a:pt x="370" y="966"/>
                </a:lnTo>
                <a:lnTo>
                  <a:pt x="361" y="962"/>
                </a:lnTo>
                <a:lnTo>
                  <a:pt x="361" y="962"/>
                </a:lnTo>
                <a:lnTo>
                  <a:pt x="342" y="957"/>
                </a:lnTo>
                <a:lnTo>
                  <a:pt x="342" y="957"/>
                </a:lnTo>
                <a:lnTo>
                  <a:pt x="337" y="948"/>
                </a:lnTo>
                <a:lnTo>
                  <a:pt x="337" y="948"/>
                </a:lnTo>
                <a:lnTo>
                  <a:pt x="328" y="938"/>
                </a:lnTo>
                <a:lnTo>
                  <a:pt x="328" y="938"/>
                </a:lnTo>
                <a:lnTo>
                  <a:pt x="314" y="924"/>
                </a:lnTo>
                <a:lnTo>
                  <a:pt x="314" y="924"/>
                </a:lnTo>
                <a:lnTo>
                  <a:pt x="309" y="910"/>
                </a:lnTo>
                <a:lnTo>
                  <a:pt x="309" y="910"/>
                </a:lnTo>
                <a:lnTo>
                  <a:pt x="304" y="910"/>
                </a:lnTo>
                <a:lnTo>
                  <a:pt x="304" y="901"/>
                </a:lnTo>
                <a:lnTo>
                  <a:pt x="304" y="901"/>
                </a:lnTo>
                <a:lnTo>
                  <a:pt x="304" y="891"/>
                </a:lnTo>
                <a:lnTo>
                  <a:pt x="304" y="882"/>
                </a:lnTo>
                <a:lnTo>
                  <a:pt x="314" y="882"/>
                </a:lnTo>
                <a:lnTo>
                  <a:pt x="323" y="873"/>
                </a:lnTo>
                <a:lnTo>
                  <a:pt x="323" y="873"/>
                </a:lnTo>
                <a:lnTo>
                  <a:pt x="351" y="849"/>
                </a:lnTo>
                <a:lnTo>
                  <a:pt x="370" y="830"/>
                </a:lnTo>
                <a:lnTo>
                  <a:pt x="389" y="807"/>
                </a:lnTo>
                <a:lnTo>
                  <a:pt x="389" y="807"/>
                </a:lnTo>
                <a:lnTo>
                  <a:pt x="398" y="802"/>
                </a:lnTo>
                <a:lnTo>
                  <a:pt x="408" y="798"/>
                </a:lnTo>
                <a:lnTo>
                  <a:pt x="422" y="798"/>
                </a:lnTo>
                <a:lnTo>
                  <a:pt x="422" y="798"/>
                </a:lnTo>
                <a:lnTo>
                  <a:pt x="436" y="798"/>
                </a:lnTo>
                <a:lnTo>
                  <a:pt x="455" y="798"/>
                </a:lnTo>
                <a:lnTo>
                  <a:pt x="492" y="783"/>
                </a:lnTo>
                <a:lnTo>
                  <a:pt x="548" y="746"/>
                </a:lnTo>
                <a:lnTo>
                  <a:pt x="548" y="746"/>
                </a:lnTo>
                <a:lnTo>
                  <a:pt x="553" y="746"/>
                </a:lnTo>
                <a:lnTo>
                  <a:pt x="558" y="751"/>
                </a:lnTo>
                <a:lnTo>
                  <a:pt x="567" y="765"/>
                </a:lnTo>
                <a:lnTo>
                  <a:pt x="567" y="798"/>
                </a:lnTo>
                <a:lnTo>
                  <a:pt x="567" y="798"/>
                </a:lnTo>
                <a:lnTo>
                  <a:pt x="567" y="812"/>
                </a:lnTo>
                <a:lnTo>
                  <a:pt x="572" y="821"/>
                </a:lnTo>
                <a:lnTo>
                  <a:pt x="581" y="826"/>
                </a:lnTo>
                <a:lnTo>
                  <a:pt x="595" y="821"/>
                </a:lnTo>
                <a:lnTo>
                  <a:pt x="614" y="812"/>
                </a:lnTo>
                <a:lnTo>
                  <a:pt x="623" y="807"/>
                </a:lnTo>
                <a:lnTo>
                  <a:pt x="623" y="807"/>
                </a:lnTo>
                <a:lnTo>
                  <a:pt x="642" y="793"/>
                </a:lnTo>
                <a:lnTo>
                  <a:pt x="656" y="779"/>
                </a:lnTo>
                <a:lnTo>
                  <a:pt x="680" y="769"/>
                </a:lnTo>
                <a:lnTo>
                  <a:pt x="703" y="760"/>
                </a:lnTo>
                <a:lnTo>
                  <a:pt x="727" y="765"/>
                </a:lnTo>
                <a:lnTo>
                  <a:pt x="741" y="769"/>
                </a:lnTo>
                <a:lnTo>
                  <a:pt x="750" y="779"/>
                </a:lnTo>
                <a:lnTo>
                  <a:pt x="759" y="793"/>
                </a:lnTo>
                <a:lnTo>
                  <a:pt x="774" y="807"/>
                </a:lnTo>
                <a:lnTo>
                  <a:pt x="774" y="807"/>
                </a:lnTo>
                <a:lnTo>
                  <a:pt x="778" y="816"/>
                </a:lnTo>
                <a:lnTo>
                  <a:pt x="792" y="826"/>
                </a:lnTo>
                <a:lnTo>
                  <a:pt x="802" y="830"/>
                </a:lnTo>
                <a:lnTo>
                  <a:pt x="811" y="830"/>
                </a:lnTo>
                <a:lnTo>
                  <a:pt x="820" y="821"/>
                </a:lnTo>
                <a:lnTo>
                  <a:pt x="835" y="807"/>
                </a:lnTo>
                <a:lnTo>
                  <a:pt x="844" y="807"/>
                </a:lnTo>
                <a:lnTo>
                  <a:pt x="853" y="807"/>
                </a:lnTo>
                <a:lnTo>
                  <a:pt x="867" y="807"/>
                </a:lnTo>
                <a:lnTo>
                  <a:pt x="867" y="807"/>
                </a:lnTo>
                <a:lnTo>
                  <a:pt x="877" y="802"/>
                </a:lnTo>
                <a:lnTo>
                  <a:pt x="877" y="802"/>
                </a:lnTo>
                <a:lnTo>
                  <a:pt x="891" y="798"/>
                </a:lnTo>
                <a:lnTo>
                  <a:pt x="891" y="798"/>
                </a:lnTo>
                <a:lnTo>
                  <a:pt x="895" y="798"/>
                </a:lnTo>
                <a:lnTo>
                  <a:pt x="900" y="798"/>
                </a:lnTo>
                <a:lnTo>
                  <a:pt x="900" y="798"/>
                </a:lnTo>
                <a:lnTo>
                  <a:pt x="910" y="793"/>
                </a:lnTo>
                <a:lnTo>
                  <a:pt x="910" y="793"/>
                </a:lnTo>
                <a:lnTo>
                  <a:pt x="924" y="793"/>
                </a:lnTo>
                <a:lnTo>
                  <a:pt x="924" y="793"/>
                </a:lnTo>
                <a:lnTo>
                  <a:pt x="938" y="798"/>
                </a:lnTo>
                <a:lnTo>
                  <a:pt x="938" y="798"/>
                </a:lnTo>
                <a:lnTo>
                  <a:pt x="956" y="798"/>
                </a:lnTo>
                <a:lnTo>
                  <a:pt x="956" y="798"/>
                </a:lnTo>
                <a:lnTo>
                  <a:pt x="966" y="793"/>
                </a:lnTo>
                <a:lnTo>
                  <a:pt x="980" y="788"/>
                </a:lnTo>
                <a:lnTo>
                  <a:pt x="989" y="779"/>
                </a:lnTo>
                <a:lnTo>
                  <a:pt x="989" y="779"/>
                </a:lnTo>
                <a:lnTo>
                  <a:pt x="999" y="760"/>
                </a:lnTo>
                <a:lnTo>
                  <a:pt x="1017" y="746"/>
                </a:lnTo>
                <a:lnTo>
                  <a:pt x="1036" y="737"/>
                </a:lnTo>
                <a:lnTo>
                  <a:pt x="1036" y="737"/>
                </a:lnTo>
                <a:lnTo>
                  <a:pt x="1041" y="732"/>
                </a:lnTo>
                <a:lnTo>
                  <a:pt x="1046" y="727"/>
                </a:lnTo>
                <a:lnTo>
                  <a:pt x="1046" y="727"/>
                </a:lnTo>
                <a:lnTo>
                  <a:pt x="1050" y="713"/>
                </a:lnTo>
                <a:lnTo>
                  <a:pt x="1055" y="699"/>
                </a:lnTo>
                <a:lnTo>
                  <a:pt x="1055" y="685"/>
                </a:lnTo>
                <a:lnTo>
                  <a:pt x="1064" y="540"/>
                </a:lnTo>
                <a:lnTo>
                  <a:pt x="1064" y="525"/>
                </a:lnTo>
                <a:lnTo>
                  <a:pt x="1064" y="525"/>
                </a:lnTo>
                <a:lnTo>
                  <a:pt x="1064" y="521"/>
                </a:lnTo>
                <a:lnTo>
                  <a:pt x="1069" y="502"/>
                </a:lnTo>
                <a:lnTo>
                  <a:pt x="1078" y="493"/>
                </a:lnTo>
                <a:lnTo>
                  <a:pt x="1088" y="488"/>
                </a:lnTo>
                <a:lnTo>
                  <a:pt x="1097" y="483"/>
                </a:lnTo>
                <a:lnTo>
                  <a:pt x="1111" y="483"/>
                </a:lnTo>
                <a:lnTo>
                  <a:pt x="1111" y="483"/>
                </a:lnTo>
                <a:lnTo>
                  <a:pt x="1135" y="469"/>
                </a:lnTo>
                <a:lnTo>
                  <a:pt x="1149" y="455"/>
                </a:lnTo>
                <a:lnTo>
                  <a:pt x="1158" y="436"/>
                </a:lnTo>
                <a:lnTo>
                  <a:pt x="1158" y="436"/>
                </a:lnTo>
                <a:lnTo>
                  <a:pt x="1200" y="432"/>
                </a:lnTo>
                <a:lnTo>
                  <a:pt x="1238" y="427"/>
                </a:lnTo>
                <a:lnTo>
                  <a:pt x="1261" y="432"/>
                </a:lnTo>
                <a:lnTo>
                  <a:pt x="1271" y="427"/>
                </a:lnTo>
                <a:lnTo>
                  <a:pt x="1280" y="418"/>
                </a:lnTo>
                <a:lnTo>
                  <a:pt x="1285" y="408"/>
                </a:lnTo>
                <a:lnTo>
                  <a:pt x="1294" y="403"/>
                </a:lnTo>
                <a:lnTo>
                  <a:pt x="1304" y="403"/>
                </a:lnTo>
                <a:lnTo>
                  <a:pt x="1308" y="403"/>
                </a:lnTo>
                <a:lnTo>
                  <a:pt x="1322" y="422"/>
                </a:lnTo>
                <a:lnTo>
                  <a:pt x="1322" y="427"/>
                </a:lnTo>
                <a:lnTo>
                  <a:pt x="1336" y="441"/>
                </a:lnTo>
                <a:lnTo>
                  <a:pt x="1346" y="450"/>
                </a:lnTo>
                <a:lnTo>
                  <a:pt x="1351" y="455"/>
                </a:lnTo>
                <a:lnTo>
                  <a:pt x="1351" y="455"/>
                </a:lnTo>
                <a:lnTo>
                  <a:pt x="1365" y="450"/>
                </a:lnTo>
                <a:lnTo>
                  <a:pt x="1379" y="450"/>
                </a:lnTo>
                <a:lnTo>
                  <a:pt x="1379" y="450"/>
                </a:lnTo>
                <a:lnTo>
                  <a:pt x="1397" y="432"/>
                </a:lnTo>
                <a:lnTo>
                  <a:pt x="1411" y="408"/>
                </a:lnTo>
                <a:lnTo>
                  <a:pt x="1416" y="385"/>
                </a:lnTo>
                <a:lnTo>
                  <a:pt x="1416" y="385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8885238" y="3645693"/>
            <a:ext cx="365125" cy="982663"/>
          </a:xfrm>
          <a:custGeom>
            <a:avLst/>
            <a:gdLst>
              <a:gd name="T0" fmla="*/ 216 w 230"/>
              <a:gd name="T1" fmla="*/ 619 h 619"/>
              <a:gd name="T2" fmla="*/ 216 w 230"/>
              <a:gd name="T3" fmla="*/ 619 h 619"/>
              <a:gd name="T4" fmla="*/ 183 w 230"/>
              <a:gd name="T5" fmla="*/ 600 h 619"/>
              <a:gd name="T6" fmla="*/ 136 w 230"/>
              <a:gd name="T7" fmla="*/ 581 h 619"/>
              <a:gd name="T8" fmla="*/ 136 w 230"/>
              <a:gd name="T9" fmla="*/ 581 h 619"/>
              <a:gd name="T10" fmla="*/ 118 w 230"/>
              <a:gd name="T11" fmla="*/ 572 h 619"/>
              <a:gd name="T12" fmla="*/ 103 w 230"/>
              <a:gd name="T13" fmla="*/ 553 h 619"/>
              <a:gd name="T14" fmla="*/ 89 w 230"/>
              <a:gd name="T15" fmla="*/ 525 h 619"/>
              <a:gd name="T16" fmla="*/ 89 w 230"/>
              <a:gd name="T17" fmla="*/ 525 h 619"/>
              <a:gd name="T18" fmla="*/ 52 w 230"/>
              <a:gd name="T19" fmla="*/ 497 h 619"/>
              <a:gd name="T20" fmla="*/ 10 w 230"/>
              <a:gd name="T21" fmla="*/ 464 h 619"/>
              <a:gd name="T22" fmla="*/ 10 w 230"/>
              <a:gd name="T23" fmla="*/ 464 h 619"/>
              <a:gd name="T24" fmla="*/ 5 w 230"/>
              <a:gd name="T25" fmla="*/ 459 h 619"/>
              <a:gd name="T26" fmla="*/ 0 w 230"/>
              <a:gd name="T27" fmla="*/ 455 h 619"/>
              <a:gd name="T28" fmla="*/ 0 w 230"/>
              <a:gd name="T29" fmla="*/ 450 h 619"/>
              <a:gd name="T30" fmla="*/ 5 w 230"/>
              <a:gd name="T31" fmla="*/ 441 h 619"/>
              <a:gd name="T32" fmla="*/ 14 w 230"/>
              <a:gd name="T33" fmla="*/ 436 h 619"/>
              <a:gd name="T34" fmla="*/ 28 w 230"/>
              <a:gd name="T35" fmla="*/ 426 h 619"/>
              <a:gd name="T36" fmla="*/ 57 w 230"/>
              <a:gd name="T37" fmla="*/ 422 h 619"/>
              <a:gd name="T38" fmla="*/ 57 w 230"/>
              <a:gd name="T39" fmla="*/ 422 h 619"/>
              <a:gd name="T40" fmla="*/ 89 w 230"/>
              <a:gd name="T41" fmla="*/ 412 h 619"/>
              <a:gd name="T42" fmla="*/ 118 w 230"/>
              <a:gd name="T43" fmla="*/ 398 h 619"/>
              <a:gd name="T44" fmla="*/ 155 w 230"/>
              <a:gd name="T45" fmla="*/ 384 h 619"/>
              <a:gd name="T46" fmla="*/ 188 w 230"/>
              <a:gd name="T47" fmla="*/ 365 h 619"/>
              <a:gd name="T48" fmla="*/ 216 w 230"/>
              <a:gd name="T49" fmla="*/ 347 h 619"/>
              <a:gd name="T50" fmla="*/ 225 w 230"/>
              <a:gd name="T51" fmla="*/ 333 h 619"/>
              <a:gd name="T52" fmla="*/ 230 w 230"/>
              <a:gd name="T53" fmla="*/ 319 h 619"/>
              <a:gd name="T54" fmla="*/ 230 w 230"/>
              <a:gd name="T55" fmla="*/ 304 h 619"/>
              <a:gd name="T56" fmla="*/ 230 w 230"/>
              <a:gd name="T57" fmla="*/ 290 h 619"/>
              <a:gd name="T58" fmla="*/ 221 w 230"/>
              <a:gd name="T59" fmla="*/ 286 h 619"/>
              <a:gd name="T60" fmla="*/ 211 w 230"/>
              <a:gd name="T61" fmla="*/ 286 h 619"/>
              <a:gd name="T62" fmla="*/ 202 w 230"/>
              <a:gd name="T63" fmla="*/ 281 h 619"/>
              <a:gd name="T64" fmla="*/ 193 w 230"/>
              <a:gd name="T65" fmla="*/ 276 h 619"/>
              <a:gd name="T66" fmla="*/ 127 w 230"/>
              <a:gd name="T67" fmla="*/ 225 h 619"/>
              <a:gd name="T68" fmla="*/ 127 w 230"/>
              <a:gd name="T69" fmla="*/ 225 h 619"/>
              <a:gd name="T70" fmla="*/ 132 w 230"/>
              <a:gd name="T71" fmla="*/ 206 h 619"/>
              <a:gd name="T72" fmla="*/ 141 w 230"/>
              <a:gd name="T73" fmla="*/ 187 h 619"/>
              <a:gd name="T74" fmla="*/ 141 w 230"/>
              <a:gd name="T75" fmla="*/ 187 h 619"/>
              <a:gd name="T76" fmla="*/ 141 w 230"/>
              <a:gd name="T77" fmla="*/ 178 h 619"/>
              <a:gd name="T78" fmla="*/ 141 w 230"/>
              <a:gd name="T79" fmla="*/ 173 h 619"/>
              <a:gd name="T80" fmla="*/ 136 w 230"/>
              <a:gd name="T81" fmla="*/ 164 h 619"/>
              <a:gd name="T82" fmla="*/ 132 w 230"/>
              <a:gd name="T83" fmla="*/ 154 h 619"/>
              <a:gd name="T84" fmla="*/ 132 w 230"/>
              <a:gd name="T85" fmla="*/ 154 h 619"/>
              <a:gd name="T86" fmla="*/ 127 w 230"/>
              <a:gd name="T87" fmla="*/ 150 h 619"/>
              <a:gd name="T88" fmla="*/ 127 w 230"/>
              <a:gd name="T89" fmla="*/ 145 h 619"/>
              <a:gd name="T90" fmla="*/ 132 w 230"/>
              <a:gd name="T91" fmla="*/ 131 h 619"/>
              <a:gd name="T92" fmla="*/ 136 w 230"/>
              <a:gd name="T93" fmla="*/ 117 h 619"/>
              <a:gd name="T94" fmla="*/ 146 w 230"/>
              <a:gd name="T95" fmla="*/ 112 h 619"/>
              <a:gd name="T96" fmla="*/ 146 w 230"/>
              <a:gd name="T97" fmla="*/ 112 h 619"/>
              <a:gd name="T98" fmla="*/ 155 w 230"/>
              <a:gd name="T99" fmla="*/ 103 h 619"/>
              <a:gd name="T100" fmla="*/ 169 w 230"/>
              <a:gd name="T101" fmla="*/ 93 h 619"/>
              <a:gd name="T102" fmla="*/ 169 w 230"/>
              <a:gd name="T103" fmla="*/ 84 h 619"/>
              <a:gd name="T104" fmla="*/ 164 w 230"/>
              <a:gd name="T105" fmla="*/ 75 h 619"/>
              <a:gd name="T106" fmla="*/ 155 w 230"/>
              <a:gd name="T107" fmla="*/ 65 h 619"/>
              <a:gd name="T108" fmla="*/ 141 w 230"/>
              <a:gd name="T109" fmla="*/ 56 h 619"/>
              <a:gd name="T110" fmla="*/ 103 w 230"/>
              <a:gd name="T111" fmla="*/ 56 h 619"/>
              <a:gd name="T112" fmla="*/ 94 w 230"/>
              <a:gd name="T113" fmla="*/ 51 h 619"/>
              <a:gd name="T114" fmla="*/ 85 w 230"/>
              <a:gd name="T115" fmla="*/ 46 h 619"/>
              <a:gd name="T116" fmla="*/ 80 w 230"/>
              <a:gd name="T117" fmla="*/ 28 h 619"/>
              <a:gd name="T118" fmla="*/ 80 w 230"/>
              <a:gd name="T119" fmla="*/ 14 h 619"/>
              <a:gd name="T120" fmla="*/ 80 w 230"/>
              <a:gd name="T121" fmla="*/ 0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30" h="619">
                <a:moveTo>
                  <a:pt x="216" y="619"/>
                </a:moveTo>
                <a:lnTo>
                  <a:pt x="216" y="619"/>
                </a:lnTo>
                <a:lnTo>
                  <a:pt x="183" y="600"/>
                </a:lnTo>
                <a:lnTo>
                  <a:pt x="136" y="581"/>
                </a:lnTo>
                <a:lnTo>
                  <a:pt x="136" y="581"/>
                </a:lnTo>
                <a:lnTo>
                  <a:pt x="118" y="572"/>
                </a:lnTo>
                <a:lnTo>
                  <a:pt x="103" y="553"/>
                </a:lnTo>
                <a:lnTo>
                  <a:pt x="89" y="525"/>
                </a:lnTo>
                <a:lnTo>
                  <a:pt x="89" y="525"/>
                </a:lnTo>
                <a:lnTo>
                  <a:pt x="52" y="497"/>
                </a:lnTo>
                <a:lnTo>
                  <a:pt x="10" y="464"/>
                </a:lnTo>
                <a:lnTo>
                  <a:pt x="10" y="464"/>
                </a:lnTo>
                <a:lnTo>
                  <a:pt x="5" y="459"/>
                </a:lnTo>
                <a:lnTo>
                  <a:pt x="0" y="455"/>
                </a:lnTo>
                <a:lnTo>
                  <a:pt x="0" y="450"/>
                </a:lnTo>
                <a:lnTo>
                  <a:pt x="5" y="441"/>
                </a:lnTo>
                <a:lnTo>
                  <a:pt x="14" y="436"/>
                </a:lnTo>
                <a:lnTo>
                  <a:pt x="28" y="426"/>
                </a:lnTo>
                <a:lnTo>
                  <a:pt x="57" y="422"/>
                </a:lnTo>
                <a:lnTo>
                  <a:pt x="57" y="422"/>
                </a:lnTo>
                <a:lnTo>
                  <a:pt x="89" y="412"/>
                </a:lnTo>
                <a:lnTo>
                  <a:pt x="118" y="398"/>
                </a:lnTo>
                <a:lnTo>
                  <a:pt x="155" y="384"/>
                </a:lnTo>
                <a:lnTo>
                  <a:pt x="188" y="365"/>
                </a:lnTo>
                <a:lnTo>
                  <a:pt x="216" y="347"/>
                </a:lnTo>
                <a:lnTo>
                  <a:pt x="225" y="333"/>
                </a:lnTo>
                <a:lnTo>
                  <a:pt x="230" y="319"/>
                </a:lnTo>
                <a:lnTo>
                  <a:pt x="230" y="304"/>
                </a:lnTo>
                <a:lnTo>
                  <a:pt x="230" y="290"/>
                </a:lnTo>
                <a:lnTo>
                  <a:pt x="221" y="286"/>
                </a:lnTo>
                <a:lnTo>
                  <a:pt x="211" y="286"/>
                </a:lnTo>
                <a:lnTo>
                  <a:pt x="202" y="281"/>
                </a:lnTo>
                <a:lnTo>
                  <a:pt x="193" y="276"/>
                </a:lnTo>
                <a:lnTo>
                  <a:pt x="127" y="225"/>
                </a:lnTo>
                <a:lnTo>
                  <a:pt x="127" y="225"/>
                </a:lnTo>
                <a:lnTo>
                  <a:pt x="132" y="206"/>
                </a:lnTo>
                <a:lnTo>
                  <a:pt x="141" y="187"/>
                </a:lnTo>
                <a:lnTo>
                  <a:pt x="141" y="187"/>
                </a:lnTo>
                <a:lnTo>
                  <a:pt x="141" y="178"/>
                </a:lnTo>
                <a:lnTo>
                  <a:pt x="141" y="173"/>
                </a:lnTo>
                <a:lnTo>
                  <a:pt x="136" y="164"/>
                </a:lnTo>
                <a:lnTo>
                  <a:pt x="132" y="154"/>
                </a:lnTo>
                <a:lnTo>
                  <a:pt x="132" y="154"/>
                </a:lnTo>
                <a:lnTo>
                  <a:pt x="127" y="150"/>
                </a:lnTo>
                <a:lnTo>
                  <a:pt x="127" y="145"/>
                </a:lnTo>
                <a:lnTo>
                  <a:pt x="132" y="131"/>
                </a:lnTo>
                <a:lnTo>
                  <a:pt x="136" y="117"/>
                </a:lnTo>
                <a:lnTo>
                  <a:pt x="146" y="112"/>
                </a:lnTo>
                <a:lnTo>
                  <a:pt x="146" y="112"/>
                </a:lnTo>
                <a:lnTo>
                  <a:pt x="155" y="103"/>
                </a:lnTo>
                <a:lnTo>
                  <a:pt x="169" y="93"/>
                </a:lnTo>
                <a:lnTo>
                  <a:pt x="169" y="84"/>
                </a:lnTo>
                <a:lnTo>
                  <a:pt x="164" y="75"/>
                </a:lnTo>
                <a:lnTo>
                  <a:pt x="155" y="65"/>
                </a:lnTo>
                <a:lnTo>
                  <a:pt x="141" y="56"/>
                </a:lnTo>
                <a:lnTo>
                  <a:pt x="103" y="56"/>
                </a:lnTo>
                <a:lnTo>
                  <a:pt x="94" y="51"/>
                </a:lnTo>
                <a:lnTo>
                  <a:pt x="85" y="46"/>
                </a:lnTo>
                <a:lnTo>
                  <a:pt x="80" y="28"/>
                </a:lnTo>
                <a:lnTo>
                  <a:pt x="80" y="14"/>
                </a:lnTo>
                <a:lnTo>
                  <a:pt x="80" y="0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6480175" y="3236118"/>
            <a:ext cx="1868488" cy="1876425"/>
          </a:xfrm>
          <a:custGeom>
            <a:avLst/>
            <a:gdLst>
              <a:gd name="T0" fmla="*/ 1159 w 1177"/>
              <a:gd name="T1" fmla="*/ 300 h 1182"/>
              <a:gd name="T2" fmla="*/ 1117 w 1177"/>
              <a:gd name="T3" fmla="*/ 243 h 1182"/>
              <a:gd name="T4" fmla="*/ 1070 w 1177"/>
              <a:gd name="T5" fmla="*/ 239 h 1182"/>
              <a:gd name="T6" fmla="*/ 976 w 1177"/>
              <a:gd name="T7" fmla="*/ 239 h 1182"/>
              <a:gd name="T8" fmla="*/ 905 w 1177"/>
              <a:gd name="T9" fmla="*/ 150 h 1182"/>
              <a:gd name="T10" fmla="*/ 877 w 1177"/>
              <a:gd name="T11" fmla="*/ 107 h 1182"/>
              <a:gd name="T12" fmla="*/ 943 w 1177"/>
              <a:gd name="T13" fmla="*/ 61 h 1182"/>
              <a:gd name="T14" fmla="*/ 924 w 1177"/>
              <a:gd name="T15" fmla="*/ 42 h 1182"/>
              <a:gd name="T16" fmla="*/ 859 w 1177"/>
              <a:gd name="T17" fmla="*/ 4 h 1182"/>
              <a:gd name="T18" fmla="*/ 755 w 1177"/>
              <a:gd name="T19" fmla="*/ 79 h 1182"/>
              <a:gd name="T20" fmla="*/ 657 w 1177"/>
              <a:gd name="T21" fmla="*/ 51 h 1182"/>
              <a:gd name="T22" fmla="*/ 601 w 1177"/>
              <a:gd name="T23" fmla="*/ 14 h 1182"/>
              <a:gd name="T24" fmla="*/ 568 w 1177"/>
              <a:gd name="T25" fmla="*/ 150 h 1182"/>
              <a:gd name="T26" fmla="*/ 572 w 1177"/>
              <a:gd name="T27" fmla="*/ 314 h 1182"/>
              <a:gd name="T28" fmla="*/ 535 w 1177"/>
              <a:gd name="T29" fmla="*/ 323 h 1182"/>
              <a:gd name="T30" fmla="*/ 502 w 1177"/>
              <a:gd name="T31" fmla="*/ 267 h 1182"/>
              <a:gd name="T32" fmla="*/ 502 w 1177"/>
              <a:gd name="T33" fmla="*/ 192 h 1182"/>
              <a:gd name="T34" fmla="*/ 394 w 1177"/>
              <a:gd name="T35" fmla="*/ 272 h 1182"/>
              <a:gd name="T36" fmla="*/ 253 w 1177"/>
              <a:gd name="T37" fmla="*/ 436 h 1182"/>
              <a:gd name="T38" fmla="*/ 169 w 1177"/>
              <a:gd name="T39" fmla="*/ 548 h 1182"/>
              <a:gd name="T40" fmla="*/ 47 w 1177"/>
              <a:gd name="T41" fmla="*/ 638 h 1182"/>
              <a:gd name="T42" fmla="*/ 5 w 1177"/>
              <a:gd name="T43" fmla="*/ 741 h 1182"/>
              <a:gd name="T44" fmla="*/ 94 w 1177"/>
              <a:gd name="T45" fmla="*/ 835 h 1182"/>
              <a:gd name="T46" fmla="*/ 113 w 1177"/>
              <a:gd name="T47" fmla="*/ 877 h 1182"/>
              <a:gd name="T48" fmla="*/ 155 w 1177"/>
              <a:gd name="T49" fmla="*/ 942 h 1182"/>
              <a:gd name="T50" fmla="*/ 192 w 1177"/>
              <a:gd name="T51" fmla="*/ 971 h 1182"/>
              <a:gd name="T52" fmla="*/ 263 w 1177"/>
              <a:gd name="T53" fmla="*/ 914 h 1182"/>
              <a:gd name="T54" fmla="*/ 296 w 1177"/>
              <a:gd name="T55" fmla="*/ 886 h 1182"/>
              <a:gd name="T56" fmla="*/ 338 w 1177"/>
              <a:gd name="T57" fmla="*/ 877 h 1182"/>
              <a:gd name="T58" fmla="*/ 328 w 1177"/>
              <a:gd name="T59" fmla="*/ 896 h 1182"/>
              <a:gd name="T60" fmla="*/ 333 w 1177"/>
              <a:gd name="T61" fmla="*/ 914 h 1182"/>
              <a:gd name="T62" fmla="*/ 366 w 1177"/>
              <a:gd name="T63" fmla="*/ 910 h 1182"/>
              <a:gd name="T64" fmla="*/ 361 w 1177"/>
              <a:gd name="T65" fmla="*/ 957 h 1182"/>
              <a:gd name="T66" fmla="*/ 324 w 1177"/>
              <a:gd name="T67" fmla="*/ 989 h 1182"/>
              <a:gd name="T68" fmla="*/ 286 w 1177"/>
              <a:gd name="T69" fmla="*/ 989 h 1182"/>
              <a:gd name="T70" fmla="*/ 267 w 1177"/>
              <a:gd name="T71" fmla="*/ 1013 h 1182"/>
              <a:gd name="T72" fmla="*/ 230 w 1177"/>
              <a:gd name="T73" fmla="*/ 1027 h 1182"/>
              <a:gd name="T74" fmla="*/ 221 w 1177"/>
              <a:gd name="T75" fmla="*/ 1027 h 1182"/>
              <a:gd name="T76" fmla="*/ 202 w 1177"/>
              <a:gd name="T77" fmla="*/ 1050 h 1182"/>
              <a:gd name="T78" fmla="*/ 206 w 1177"/>
              <a:gd name="T79" fmla="*/ 1111 h 1182"/>
              <a:gd name="T80" fmla="*/ 253 w 1177"/>
              <a:gd name="T81" fmla="*/ 1158 h 1182"/>
              <a:gd name="T82" fmla="*/ 324 w 1177"/>
              <a:gd name="T83" fmla="*/ 1182 h 1182"/>
              <a:gd name="T84" fmla="*/ 357 w 1177"/>
              <a:gd name="T85" fmla="*/ 1158 h 1182"/>
              <a:gd name="T86" fmla="*/ 436 w 1177"/>
              <a:gd name="T87" fmla="*/ 1111 h 1182"/>
              <a:gd name="T88" fmla="*/ 403 w 1177"/>
              <a:gd name="T89" fmla="*/ 966 h 1182"/>
              <a:gd name="T90" fmla="*/ 422 w 1177"/>
              <a:gd name="T91" fmla="*/ 938 h 1182"/>
              <a:gd name="T92" fmla="*/ 455 w 1177"/>
              <a:gd name="T93" fmla="*/ 849 h 1182"/>
              <a:gd name="T94" fmla="*/ 502 w 1177"/>
              <a:gd name="T95" fmla="*/ 760 h 1182"/>
              <a:gd name="T96" fmla="*/ 563 w 1177"/>
              <a:gd name="T97" fmla="*/ 717 h 1182"/>
              <a:gd name="T98" fmla="*/ 582 w 1177"/>
              <a:gd name="T99" fmla="*/ 670 h 1182"/>
              <a:gd name="T100" fmla="*/ 694 w 1177"/>
              <a:gd name="T101" fmla="*/ 633 h 1182"/>
              <a:gd name="T102" fmla="*/ 741 w 1177"/>
              <a:gd name="T103" fmla="*/ 595 h 1182"/>
              <a:gd name="T104" fmla="*/ 812 w 1177"/>
              <a:gd name="T105" fmla="*/ 633 h 1182"/>
              <a:gd name="T106" fmla="*/ 1023 w 1177"/>
              <a:gd name="T107" fmla="*/ 628 h 1182"/>
              <a:gd name="T108" fmla="*/ 1159 w 1177"/>
              <a:gd name="T109" fmla="*/ 520 h 1182"/>
              <a:gd name="T110" fmla="*/ 1173 w 1177"/>
              <a:gd name="T111" fmla="*/ 365 h 1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77" h="1182">
                <a:moveTo>
                  <a:pt x="1173" y="342"/>
                </a:moveTo>
                <a:lnTo>
                  <a:pt x="1173" y="342"/>
                </a:lnTo>
                <a:lnTo>
                  <a:pt x="1163" y="333"/>
                </a:lnTo>
                <a:lnTo>
                  <a:pt x="1159" y="314"/>
                </a:lnTo>
                <a:lnTo>
                  <a:pt x="1159" y="300"/>
                </a:lnTo>
                <a:lnTo>
                  <a:pt x="1159" y="300"/>
                </a:lnTo>
                <a:lnTo>
                  <a:pt x="1163" y="276"/>
                </a:lnTo>
                <a:lnTo>
                  <a:pt x="1163" y="262"/>
                </a:lnTo>
                <a:lnTo>
                  <a:pt x="1159" y="253"/>
                </a:lnTo>
                <a:lnTo>
                  <a:pt x="1149" y="243"/>
                </a:lnTo>
                <a:lnTo>
                  <a:pt x="1131" y="239"/>
                </a:lnTo>
                <a:lnTo>
                  <a:pt x="1117" y="243"/>
                </a:lnTo>
                <a:lnTo>
                  <a:pt x="1117" y="243"/>
                </a:lnTo>
                <a:lnTo>
                  <a:pt x="1093" y="253"/>
                </a:lnTo>
                <a:lnTo>
                  <a:pt x="1088" y="253"/>
                </a:lnTo>
                <a:lnTo>
                  <a:pt x="1079" y="243"/>
                </a:lnTo>
                <a:lnTo>
                  <a:pt x="1079" y="243"/>
                </a:lnTo>
                <a:lnTo>
                  <a:pt x="1070" y="239"/>
                </a:lnTo>
                <a:lnTo>
                  <a:pt x="1056" y="234"/>
                </a:lnTo>
                <a:lnTo>
                  <a:pt x="1032" y="239"/>
                </a:lnTo>
                <a:lnTo>
                  <a:pt x="1004" y="243"/>
                </a:lnTo>
                <a:lnTo>
                  <a:pt x="1004" y="243"/>
                </a:lnTo>
                <a:lnTo>
                  <a:pt x="990" y="243"/>
                </a:lnTo>
                <a:lnTo>
                  <a:pt x="976" y="239"/>
                </a:lnTo>
                <a:lnTo>
                  <a:pt x="948" y="229"/>
                </a:lnTo>
                <a:lnTo>
                  <a:pt x="915" y="211"/>
                </a:lnTo>
                <a:lnTo>
                  <a:pt x="915" y="211"/>
                </a:lnTo>
                <a:lnTo>
                  <a:pt x="915" y="201"/>
                </a:lnTo>
                <a:lnTo>
                  <a:pt x="915" y="178"/>
                </a:lnTo>
                <a:lnTo>
                  <a:pt x="905" y="150"/>
                </a:lnTo>
                <a:lnTo>
                  <a:pt x="896" y="140"/>
                </a:lnTo>
                <a:lnTo>
                  <a:pt x="887" y="131"/>
                </a:lnTo>
                <a:lnTo>
                  <a:pt x="887" y="131"/>
                </a:lnTo>
                <a:lnTo>
                  <a:pt x="877" y="126"/>
                </a:lnTo>
                <a:lnTo>
                  <a:pt x="877" y="117"/>
                </a:lnTo>
                <a:lnTo>
                  <a:pt x="877" y="107"/>
                </a:lnTo>
                <a:lnTo>
                  <a:pt x="887" y="98"/>
                </a:lnTo>
                <a:lnTo>
                  <a:pt x="905" y="89"/>
                </a:lnTo>
                <a:lnTo>
                  <a:pt x="919" y="84"/>
                </a:lnTo>
                <a:lnTo>
                  <a:pt x="919" y="84"/>
                </a:lnTo>
                <a:lnTo>
                  <a:pt x="929" y="75"/>
                </a:lnTo>
                <a:lnTo>
                  <a:pt x="943" y="61"/>
                </a:lnTo>
                <a:lnTo>
                  <a:pt x="948" y="51"/>
                </a:lnTo>
                <a:lnTo>
                  <a:pt x="948" y="46"/>
                </a:lnTo>
                <a:lnTo>
                  <a:pt x="943" y="46"/>
                </a:lnTo>
                <a:lnTo>
                  <a:pt x="943" y="46"/>
                </a:lnTo>
                <a:lnTo>
                  <a:pt x="934" y="46"/>
                </a:lnTo>
                <a:lnTo>
                  <a:pt x="924" y="42"/>
                </a:lnTo>
                <a:lnTo>
                  <a:pt x="910" y="28"/>
                </a:lnTo>
                <a:lnTo>
                  <a:pt x="891" y="9"/>
                </a:lnTo>
                <a:lnTo>
                  <a:pt x="891" y="9"/>
                </a:lnTo>
                <a:lnTo>
                  <a:pt x="882" y="4"/>
                </a:lnTo>
                <a:lnTo>
                  <a:pt x="868" y="0"/>
                </a:lnTo>
                <a:lnTo>
                  <a:pt x="859" y="4"/>
                </a:lnTo>
                <a:lnTo>
                  <a:pt x="849" y="9"/>
                </a:lnTo>
                <a:lnTo>
                  <a:pt x="830" y="18"/>
                </a:lnTo>
                <a:lnTo>
                  <a:pt x="821" y="23"/>
                </a:lnTo>
                <a:lnTo>
                  <a:pt x="821" y="23"/>
                </a:lnTo>
                <a:lnTo>
                  <a:pt x="788" y="56"/>
                </a:lnTo>
                <a:lnTo>
                  <a:pt x="755" y="79"/>
                </a:lnTo>
                <a:lnTo>
                  <a:pt x="727" y="89"/>
                </a:lnTo>
                <a:lnTo>
                  <a:pt x="704" y="93"/>
                </a:lnTo>
                <a:lnTo>
                  <a:pt x="685" y="89"/>
                </a:lnTo>
                <a:lnTo>
                  <a:pt x="671" y="79"/>
                </a:lnTo>
                <a:lnTo>
                  <a:pt x="661" y="70"/>
                </a:lnTo>
                <a:lnTo>
                  <a:pt x="657" y="51"/>
                </a:lnTo>
                <a:lnTo>
                  <a:pt x="657" y="51"/>
                </a:lnTo>
                <a:lnTo>
                  <a:pt x="652" y="37"/>
                </a:lnTo>
                <a:lnTo>
                  <a:pt x="647" y="28"/>
                </a:lnTo>
                <a:lnTo>
                  <a:pt x="638" y="18"/>
                </a:lnTo>
                <a:lnTo>
                  <a:pt x="624" y="14"/>
                </a:lnTo>
                <a:lnTo>
                  <a:pt x="601" y="14"/>
                </a:lnTo>
                <a:lnTo>
                  <a:pt x="591" y="14"/>
                </a:lnTo>
                <a:lnTo>
                  <a:pt x="591" y="14"/>
                </a:lnTo>
                <a:lnTo>
                  <a:pt x="586" y="37"/>
                </a:lnTo>
                <a:lnTo>
                  <a:pt x="582" y="56"/>
                </a:lnTo>
                <a:lnTo>
                  <a:pt x="577" y="93"/>
                </a:lnTo>
                <a:lnTo>
                  <a:pt x="568" y="150"/>
                </a:lnTo>
                <a:lnTo>
                  <a:pt x="563" y="229"/>
                </a:lnTo>
                <a:lnTo>
                  <a:pt x="572" y="262"/>
                </a:lnTo>
                <a:lnTo>
                  <a:pt x="582" y="276"/>
                </a:lnTo>
                <a:lnTo>
                  <a:pt x="582" y="290"/>
                </a:lnTo>
                <a:lnTo>
                  <a:pt x="572" y="300"/>
                </a:lnTo>
                <a:lnTo>
                  <a:pt x="572" y="314"/>
                </a:lnTo>
                <a:lnTo>
                  <a:pt x="572" y="328"/>
                </a:lnTo>
                <a:lnTo>
                  <a:pt x="572" y="337"/>
                </a:lnTo>
                <a:lnTo>
                  <a:pt x="554" y="347"/>
                </a:lnTo>
                <a:lnTo>
                  <a:pt x="544" y="351"/>
                </a:lnTo>
                <a:lnTo>
                  <a:pt x="535" y="342"/>
                </a:lnTo>
                <a:lnTo>
                  <a:pt x="535" y="323"/>
                </a:lnTo>
                <a:lnTo>
                  <a:pt x="535" y="314"/>
                </a:lnTo>
                <a:lnTo>
                  <a:pt x="530" y="304"/>
                </a:lnTo>
                <a:lnTo>
                  <a:pt x="521" y="300"/>
                </a:lnTo>
                <a:lnTo>
                  <a:pt x="516" y="286"/>
                </a:lnTo>
                <a:lnTo>
                  <a:pt x="511" y="281"/>
                </a:lnTo>
                <a:lnTo>
                  <a:pt x="502" y="267"/>
                </a:lnTo>
                <a:lnTo>
                  <a:pt x="502" y="248"/>
                </a:lnTo>
                <a:lnTo>
                  <a:pt x="502" y="229"/>
                </a:lnTo>
                <a:lnTo>
                  <a:pt x="502" y="215"/>
                </a:lnTo>
                <a:lnTo>
                  <a:pt x="502" y="206"/>
                </a:lnTo>
                <a:lnTo>
                  <a:pt x="502" y="201"/>
                </a:lnTo>
                <a:lnTo>
                  <a:pt x="502" y="192"/>
                </a:lnTo>
                <a:lnTo>
                  <a:pt x="493" y="187"/>
                </a:lnTo>
                <a:lnTo>
                  <a:pt x="483" y="187"/>
                </a:lnTo>
                <a:lnTo>
                  <a:pt x="464" y="206"/>
                </a:lnTo>
                <a:lnTo>
                  <a:pt x="450" y="211"/>
                </a:lnTo>
                <a:lnTo>
                  <a:pt x="422" y="239"/>
                </a:lnTo>
                <a:lnTo>
                  <a:pt x="394" y="272"/>
                </a:lnTo>
                <a:lnTo>
                  <a:pt x="375" y="295"/>
                </a:lnTo>
                <a:lnTo>
                  <a:pt x="347" y="342"/>
                </a:lnTo>
                <a:lnTo>
                  <a:pt x="328" y="380"/>
                </a:lnTo>
                <a:lnTo>
                  <a:pt x="310" y="408"/>
                </a:lnTo>
                <a:lnTo>
                  <a:pt x="282" y="431"/>
                </a:lnTo>
                <a:lnTo>
                  <a:pt x="253" y="436"/>
                </a:lnTo>
                <a:lnTo>
                  <a:pt x="235" y="445"/>
                </a:lnTo>
                <a:lnTo>
                  <a:pt x="225" y="464"/>
                </a:lnTo>
                <a:lnTo>
                  <a:pt x="216" y="501"/>
                </a:lnTo>
                <a:lnTo>
                  <a:pt x="206" y="520"/>
                </a:lnTo>
                <a:lnTo>
                  <a:pt x="192" y="530"/>
                </a:lnTo>
                <a:lnTo>
                  <a:pt x="169" y="548"/>
                </a:lnTo>
                <a:lnTo>
                  <a:pt x="150" y="553"/>
                </a:lnTo>
                <a:lnTo>
                  <a:pt x="131" y="572"/>
                </a:lnTo>
                <a:lnTo>
                  <a:pt x="108" y="586"/>
                </a:lnTo>
                <a:lnTo>
                  <a:pt x="89" y="600"/>
                </a:lnTo>
                <a:lnTo>
                  <a:pt x="61" y="619"/>
                </a:lnTo>
                <a:lnTo>
                  <a:pt x="47" y="638"/>
                </a:lnTo>
                <a:lnTo>
                  <a:pt x="42" y="647"/>
                </a:lnTo>
                <a:lnTo>
                  <a:pt x="38" y="656"/>
                </a:lnTo>
                <a:lnTo>
                  <a:pt x="28" y="675"/>
                </a:lnTo>
                <a:lnTo>
                  <a:pt x="19" y="694"/>
                </a:lnTo>
                <a:lnTo>
                  <a:pt x="0" y="717"/>
                </a:lnTo>
                <a:lnTo>
                  <a:pt x="5" y="741"/>
                </a:lnTo>
                <a:lnTo>
                  <a:pt x="19" y="764"/>
                </a:lnTo>
                <a:lnTo>
                  <a:pt x="42" y="792"/>
                </a:lnTo>
                <a:lnTo>
                  <a:pt x="52" y="806"/>
                </a:lnTo>
                <a:lnTo>
                  <a:pt x="66" y="821"/>
                </a:lnTo>
                <a:lnTo>
                  <a:pt x="85" y="835"/>
                </a:lnTo>
                <a:lnTo>
                  <a:pt x="94" y="835"/>
                </a:lnTo>
                <a:lnTo>
                  <a:pt x="108" y="835"/>
                </a:lnTo>
                <a:lnTo>
                  <a:pt x="113" y="839"/>
                </a:lnTo>
                <a:lnTo>
                  <a:pt x="113" y="849"/>
                </a:lnTo>
                <a:lnTo>
                  <a:pt x="113" y="849"/>
                </a:lnTo>
                <a:lnTo>
                  <a:pt x="117" y="867"/>
                </a:lnTo>
                <a:lnTo>
                  <a:pt x="113" y="877"/>
                </a:lnTo>
                <a:lnTo>
                  <a:pt x="108" y="886"/>
                </a:lnTo>
                <a:lnTo>
                  <a:pt x="108" y="900"/>
                </a:lnTo>
                <a:lnTo>
                  <a:pt x="131" y="900"/>
                </a:lnTo>
                <a:lnTo>
                  <a:pt x="141" y="900"/>
                </a:lnTo>
                <a:lnTo>
                  <a:pt x="150" y="905"/>
                </a:lnTo>
                <a:lnTo>
                  <a:pt x="155" y="942"/>
                </a:lnTo>
                <a:lnTo>
                  <a:pt x="155" y="942"/>
                </a:lnTo>
                <a:lnTo>
                  <a:pt x="155" y="952"/>
                </a:lnTo>
                <a:lnTo>
                  <a:pt x="160" y="957"/>
                </a:lnTo>
                <a:lnTo>
                  <a:pt x="169" y="966"/>
                </a:lnTo>
                <a:lnTo>
                  <a:pt x="178" y="971"/>
                </a:lnTo>
                <a:lnTo>
                  <a:pt x="192" y="971"/>
                </a:lnTo>
                <a:lnTo>
                  <a:pt x="216" y="966"/>
                </a:lnTo>
                <a:lnTo>
                  <a:pt x="239" y="952"/>
                </a:lnTo>
                <a:lnTo>
                  <a:pt x="244" y="928"/>
                </a:lnTo>
                <a:lnTo>
                  <a:pt x="244" y="914"/>
                </a:lnTo>
                <a:lnTo>
                  <a:pt x="253" y="910"/>
                </a:lnTo>
                <a:lnTo>
                  <a:pt x="263" y="914"/>
                </a:lnTo>
                <a:lnTo>
                  <a:pt x="263" y="914"/>
                </a:lnTo>
                <a:lnTo>
                  <a:pt x="272" y="914"/>
                </a:lnTo>
                <a:lnTo>
                  <a:pt x="272" y="914"/>
                </a:lnTo>
                <a:lnTo>
                  <a:pt x="286" y="914"/>
                </a:lnTo>
                <a:lnTo>
                  <a:pt x="291" y="900"/>
                </a:lnTo>
                <a:lnTo>
                  <a:pt x="296" y="886"/>
                </a:lnTo>
                <a:lnTo>
                  <a:pt x="305" y="872"/>
                </a:lnTo>
                <a:lnTo>
                  <a:pt x="324" y="858"/>
                </a:lnTo>
                <a:lnTo>
                  <a:pt x="338" y="858"/>
                </a:lnTo>
                <a:lnTo>
                  <a:pt x="338" y="858"/>
                </a:lnTo>
                <a:lnTo>
                  <a:pt x="343" y="867"/>
                </a:lnTo>
                <a:lnTo>
                  <a:pt x="338" y="877"/>
                </a:lnTo>
                <a:lnTo>
                  <a:pt x="338" y="877"/>
                </a:lnTo>
                <a:lnTo>
                  <a:pt x="333" y="886"/>
                </a:lnTo>
                <a:lnTo>
                  <a:pt x="328" y="891"/>
                </a:lnTo>
                <a:lnTo>
                  <a:pt x="328" y="891"/>
                </a:lnTo>
                <a:lnTo>
                  <a:pt x="328" y="891"/>
                </a:lnTo>
                <a:lnTo>
                  <a:pt x="328" y="896"/>
                </a:lnTo>
                <a:lnTo>
                  <a:pt x="328" y="896"/>
                </a:lnTo>
                <a:lnTo>
                  <a:pt x="328" y="910"/>
                </a:lnTo>
                <a:lnTo>
                  <a:pt x="328" y="910"/>
                </a:lnTo>
                <a:lnTo>
                  <a:pt x="328" y="914"/>
                </a:lnTo>
                <a:lnTo>
                  <a:pt x="333" y="914"/>
                </a:lnTo>
                <a:lnTo>
                  <a:pt x="333" y="914"/>
                </a:lnTo>
                <a:lnTo>
                  <a:pt x="333" y="914"/>
                </a:lnTo>
                <a:lnTo>
                  <a:pt x="347" y="910"/>
                </a:lnTo>
                <a:lnTo>
                  <a:pt x="352" y="905"/>
                </a:lnTo>
                <a:lnTo>
                  <a:pt x="357" y="891"/>
                </a:lnTo>
                <a:lnTo>
                  <a:pt x="361" y="896"/>
                </a:lnTo>
                <a:lnTo>
                  <a:pt x="366" y="910"/>
                </a:lnTo>
                <a:lnTo>
                  <a:pt x="371" y="914"/>
                </a:lnTo>
                <a:lnTo>
                  <a:pt x="371" y="928"/>
                </a:lnTo>
                <a:lnTo>
                  <a:pt x="371" y="938"/>
                </a:lnTo>
                <a:lnTo>
                  <a:pt x="361" y="938"/>
                </a:lnTo>
                <a:lnTo>
                  <a:pt x="361" y="957"/>
                </a:lnTo>
                <a:lnTo>
                  <a:pt x="361" y="957"/>
                </a:lnTo>
                <a:lnTo>
                  <a:pt x="361" y="966"/>
                </a:lnTo>
                <a:lnTo>
                  <a:pt x="361" y="966"/>
                </a:lnTo>
                <a:lnTo>
                  <a:pt x="361" y="980"/>
                </a:lnTo>
                <a:lnTo>
                  <a:pt x="338" y="985"/>
                </a:lnTo>
                <a:lnTo>
                  <a:pt x="338" y="985"/>
                </a:lnTo>
                <a:lnTo>
                  <a:pt x="324" y="989"/>
                </a:lnTo>
                <a:lnTo>
                  <a:pt x="324" y="989"/>
                </a:lnTo>
                <a:lnTo>
                  <a:pt x="310" y="989"/>
                </a:lnTo>
                <a:lnTo>
                  <a:pt x="310" y="989"/>
                </a:lnTo>
                <a:lnTo>
                  <a:pt x="291" y="989"/>
                </a:lnTo>
                <a:lnTo>
                  <a:pt x="291" y="989"/>
                </a:lnTo>
                <a:lnTo>
                  <a:pt x="286" y="989"/>
                </a:lnTo>
                <a:lnTo>
                  <a:pt x="286" y="989"/>
                </a:lnTo>
                <a:lnTo>
                  <a:pt x="272" y="989"/>
                </a:lnTo>
                <a:lnTo>
                  <a:pt x="272" y="989"/>
                </a:lnTo>
                <a:lnTo>
                  <a:pt x="267" y="1008"/>
                </a:lnTo>
                <a:lnTo>
                  <a:pt x="267" y="1008"/>
                </a:lnTo>
                <a:lnTo>
                  <a:pt x="267" y="1013"/>
                </a:lnTo>
                <a:lnTo>
                  <a:pt x="267" y="1022"/>
                </a:lnTo>
                <a:lnTo>
                  <a:pt x="267" y="1022"/>
                </a:lnTo>
                <a:lnTo>
                  <a:pt x="263" y="1032"/>
                </a:lnTo>
                <a:lnTo>
                  <a:pt x="253" y="1032"/>
                </a:lnTo>
                <a:lnTo>
                  <a:pt x="253" y="1032"/>
                </a:lnTo>
                <a:lnTo>
                  <a:pt x="230" y="1027"/>
                </a:lnTo>
                <a:lnTo>
                  <a:pt x="230" y="1027"/>
                </a:lnTo>
                <a:lnTo>
                  <a:pt x="230" y="1027"/>
                </a:lnTo>
                <a:lnTo>
                  <a:pt x="230" y="1027"/>
                </a:lnTo>
                <a:lnTo>
                  <a:pt x="230" y="1027"/>
                </a:lnTo>
                <a:lnTo>
                  <a:pt x="230" y="1027"/>
                </a:lnTo>
                <a:lnTo>
                  <a:pt x="221" y="1027"/>
                </a:lnTo>
                <a:lnTo>
                  <a:pt x="221" y="1027"/>
                </a:lnTo>
                <a:lnTo>
                  <a:pt x="211" y="1027"/>
                </a:lnTo>
                <a:lnTo>
                  <a:pt x="211" y="1027"/>
                </a:lnTo>
                <a:lnTo>
                  <a:pt x="211" y="1027"/>
                </a:lnTo>
                <a:lnTo>
                  <a:pt x="202" y="1041"/>
                </a:lnTo>
                <a:lnTo>
                  <a:pt x="202" y="1050"/>
                </a:lnTo>
                <a:lnTo>
                  <a:pt x="202" y="1050"/>
                </a:lnTo>
                <a:lnTo>
                  <a:pt x="197" y="1079"/>
                </a:lnTo>
                <a:lnTo>
                  <a:pt x="202" y="1097"/>
                </a:lnTo>
                <a:lnTo>
                  <a:pt x="202" y="1097"/>
                </a:lnTo>
                <a:lnTo>
                  <a:pt x="206" y="1111"/>
                </a:lnTo>
                <a:lnTo>
                  <a:pt x="206" y="1111"/>
                </a:lnTo>
                <a:lnTo>
                  <a:pt x="211" y="1121"/>
                </a:lnTo>
                <a:lnTo>
                  <a:pt x="211" y="1130"/>
                </a:lnTo>
                <a:lnTo>
                  <a:pt x="221" y="1140"/>
                </a:lnTo>
                <a:lnTo>
                  <a:pt x="235" y="1149"/>
                </a:lnTo>
                <a:lnTo>
                  <a:pt x="253" y="1158"/>
                </a:lnTo>
                <a:lnTo>
                  <a:pt x="253" y="1158"/>
                </a:lnTo>
                <a:lnTo>
                  <a:pt x="267" y="1163"/>
                </a:lnTo>
                <a:lnTo>
                  <a:pt x="267" y="1163"/>
                </a:lnTo>
                <a:lnTo>
                  <a:pt x="282" y="1163"/>
                </a:lnTo>
                <a:lnTo>
                  <a:pt x="296" y="1172"/>
                </a:lnTo>
                <a:lnTo>
                  <a:pt x="305" y="1177"/>
                </a:lnTo>
                <a:lnTo>
                  <a:pt x="324" y="1182"/>
                </a:lnTo>
                <a:lnTo>
                  <a:pt x="338" y="1163"/>
                </a:lnTo>
                <a:lnTo>
                  <a:pt x="338" y="1163"/>
                </a:lnTo>
                <a:lnTo>
                  <a:pt x="343" y="1158"/>
                </a:lnTo>
                <a:lnTo>
                  <a:pt x="347" y="1158"/>
                </a:lnTo>
                <a:lnTo>
                  <a:pt x="357" y="1158"/>
                </a:lnTo>
                <a:lnTo>
                  <a:pt x="357" y="1158"/>
                </a:lnTo>
                <a:lnTo>
                  <a:pt x="380" y="1163"/>
                </a:lnTo>
                <a:lnTo>
                  <a:pt x="403" y="1158"/>
                </a:lnTo>
                <a:lnTo>
                  <a:pt x="427" y="1144"/>
                </a:lnTo>
                <a:lnTo>
                  <a:pt x="436" y="1140"/>
                </a:lnTo>
                <a:lnTo>
                  <a:pt x="436" y="1140"/>
                </a:lnTo>
                <a:lnTo>
                  <a:pt x="436" y="1111"/>
                </a:lnTo>
                <a:lnTo>
                  <a:pt x="432" y="1069"/>
                </a:lnTo>
                <a:lnTo>
                  <a:pt x="427" y="1022"/>
                </a:lnTo>
                <a:lnTo>
                  <a:pt x="418" y="999"/>
                </a:lnTo>
                <a:lnTo>
                  <a:pt x="408" y="980"/>
                </a:lnTo>
                <a:lnTo>
                  <a:pt x="408" y="980"/>
                </a:lnTo>
                <a:lnTo>
                  <a:pt x="403" y="966"/>
                </a:lnTo>
                <a:lnTo>
                  <a:pt x="399" y="952"/>
                </a:lnTo>
                <a:lnTo>
                  <a:pt x="403" y="947"/>
                </a:lnTo>
                <a:lnTo>
                  <a:pt x="408" y="942"/>
                </a:lnTo>
                <a:lnTo>
                  <a:pt x="418" y="938"/>
                </a:lnTo>
                <a:lnTo>
                  <a:pt x="422" y="938"/>
                </a:lnTo>
                <a:lnTo>
                  <a:pt x="422" y="938"/>
                </a:lnTo>
                <a:lnTo>
                  <a:pt x="436" y="942"/>
                </a:lnTo>
                <a:lnTo>
                  <a:pt x="446" y="938"/>
                </a:lnTo>
                <a:lnTo>
                  <a:pt x="455" y="924"/>
                </a:lnTo>
                <a:lnTo>
                  <a:pt x="455" y="905"/>
                </a:lnTo>
                <a:lnTo>
                  <a:pt x="455" y="867"/>
                </a:lnTo>
                <a:lnTo>
                  <a:pt x="455" y="849"/>
                </a:lnTo>
                <a:lnTo>
                  <a:pt x="455" y="849"/>
                </a:lnTo>
                <a:lnTo>
                  <a:pt x="450" y="839"/>
                </a:lnTo>
                <a:lnTo>
                  <a:pt x="455" y="825"/>
                </a:lnTo>
                <a:lnTo>
                  <a:pt x="469" y="797"/>
                </a:lnTo>
                <a:lnTo>
                  <a:pt x="493" y="769"/>
                </a:lnTo>
                <a:lnTo>
                  <a:pt x="502" y="760"/>
                </a:lnTo>
                <a:lnTo>
                  <a:pt x="516" y="760"/>
                </a:lnTo>
                <a:lnTo>
                  <a:pt x="516" y="760"/>
                </a:lnTo>
                <a:lnTo>
                  <a:pt x="525" y="755"/>
                </a:lnTo>
                <a:lnTo>
                  <a:pt x="535" y="750"/>
                </a:lnTo>
                <a:lnTo>
                  <a:pt x="549" y="736"/>
                </a:lnTo>
                <a:lnTo>
                  <a:pt x="563" y="717"/>
                </a:lnTo>
                <a:lnTo>
                  <a:pt x="563" y="699"/>
                </a:lnTo>
                <a:lnTo>
                  <a:pt x="563" y="699"/>
                </a:lnTo>
                <a:lnTo>
                  <a:pt x="568" y="684"/>
                </a:lnTo>
                <a:lnTo>
                  <a:pt x="572" y="675"/>
                </a:lnTo>
                <a:lnTo>
                  <a:pt x="582" y="670"/>
                </a:lnTo>
                <a:lnTo>
                  <a:pt x="582" y="670"/>
                </a:lnTo>
                <a:lnTo>
                  <a:pt x="596" y="670"/>
                </a:lnTo>
                <a:lnTo>
                  <a:pt x="629" y="670"/>
                </a:lnTo>
                <a:lnTo>
                  <a:pt x="647" y="666"/>
                </a:lnTo>
                <a:lnTo>
                  <a:pt x="666" y="656"/>
                </a:lnTo>
                <a:lnTo>
                  <a:pt x="680" y="647"/>
                </a:lnTo>
                <a:lnTo>
                  <a:pt x="694" y="633"/>
                </a:lnTo>
                <a:lnTo>
                  <a:pt x="694" y="633"/>
                </a:lnTo>
                <a:lnTo>
                  <a:pt x="713" y="605"/>
                </a:lnTo>
                <a:lnTo>
                  <a:pt x="732" y="595"/>
                </a:lnTo>
                <a:lnTo>
                  <a:pt x="741" y="595"/>
                </a:lnTo>
                <a:lnTo>
                  <a:pt x="741" y="595"/>
                </a:lnTo>
                <a:lnTo>
                  <a:pt x="741" y="595"/>
                </a:lnTo>
                <a:lnTo>
                  <a:pt x="751" y="605"/>
                </a:lnTo>
                <a:lnTo>
                  <a:pt x="760" y="614"/>
                </a:lnTo>
                <a:lnTo>
                  <a:pt x="769" y="623"/>
                </a:lnTo>
                <a:lnTo>
                  <a:pt x="793" y="628"/>
                </a:lnTo>
                <a:lnTo>
                  <a:pt x="793" y="628"/>
                </a:lnTo>
                <a:lnTo>
                  <a:pt x="812" y="633"/>
                </a:lnTo>
                <a:lnTo>
                  <a:pt x="821" y="642"/>
                </a:lnTo>
                <a:lnTo>
                  <a:pt x="821" y="652"/>
                </a:lnTo>
                <a:lnTo>
                  <a:pt x="821" y="661"/>
                </a:lnTo>
                <a:lnTo>
                  <a:pt x="821" y="661"/>
                </a:lnTo>
                <a:lnTo>
                  <a:pt x="1023" y="628"/>
                </a:lnTo>
                <a:lnTo>
                  <a:pt x="1023" y="628"/>
                </a:lnTo>
                <a:lnTo>
                  <a:pt x="1065" y="619"/>
                </a:lnTo>
                <a:lnTo>
                  <a:pt x="1098" y="605"/>
                </a:lnTo>
                <a:lnTo>
                  <a:pt x="1121" y="586"/>
                </a:lnTo>
                <a:lnTo>
                  <a:pt x="1140" y="562"/>
                </a:lnTo>
                <a:lnTo>
                  <a:pt x="1149" y="539"/>
                </a:lnTo>
                <a:lnTo>
                  <a:pt x="1159" y="520"/>
                </a:lnTo>
                <a:lnTo>
                  <a:pt x="1159" y="506"/>
                </a:lnTo>
                <a:lnTo>
                  <a:pt x="1159" y="506"/>
                </a:lnTo>
                <a:lnTo>
                  <a:pt x="1163" y="389"/>
                </a:lnTo>
                <a:lnTo>
                  <a:pt x="1163" y="389"/>
                </a:lnTo>
                <a:lnTo>
                  <a:pt x="1163" y="380"/>
                </a:lnTo>
                <a:lnTo>
                  <a:pt x="1173" y="365"/>
                </a:lnTo>
                <a:lnTo>
                  <a:pt x="1177" y="351"/>
                </a:lnTo>
                <a:lnTo>
                  <a:pt x="1177" y="347"/>
                </a:lnTo>
                <a:lnTo>
                  <a:pt x="1173" y="342"/>
                </a:lnTo>
                <a:lnTo>
                  <a:pt x="1173" y="342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7664450" y="3645693"/>
            <a:ext cx="1585913" cy="1831975"/>
          </a:xfrm>
          <a:custGeom>
            <a:avLst/>
            <a:gdLst>
              <a:gd name="T0" fmla="*/ 863 w 999"/>
              <a:gd name="T1" fmla="*/ 51 h 1154"/>
              <a:gd name="T2" fmla="*/ 933 w 999"/>
              <a:gd name="T3" fmla="*/ 75 h 1154"/>
              <a:gd name="T4" fmla="*/ 915 w 999"/>
              <a:gd name="T5" fmla="*/ 112 h 1154"/>
              <a:gd name="T6" fmla="*/ 901 w 999"/>
              <a:gd name="T7" fmla="*/ 154 h 1154"/>
              <a:gd name="T8" fmla="*/ 910 w 999"/>
              <a:gd name="T9" fmla="*/ 187 h 1154"/>
              <a:gd name="T10" fmla="*/ 971 w 999"/>
              <a:gd name="T11" fmla="*/ 281 h 1154"/>
              <a:gd name="T12" fmla="*/ 999 w 999"/>
              <a:gd name="T13" fmla="*/ 304 h 1154"/>
              <a:gd name="T14" fmla="*/ 924 w 999"/>
              <a:gd name="T15" fmla="*/ 384 h 1154"/>
              <a:gd name="T16" fmla="*/ 797 w 999"/>
              <a:gd name="T17" fmla="*/ 426 h 1154"/>
              <a:gd name="T18" fmla="*/ 774 w 999"/>
              <a:gd name="T19" fmla="*/ 459 h 1154"/>
              <a:gd name="T20" fmla="*/ 858 w 999"/>
              <a:gd name="T21" fmla="*/ 525 h 1154"/>
              <a:gd name="T22" fmla="*/ 947 w 999"/>
              <a:gd name="T23" fmla="*/ 600 h 1154"/>
              <a:gd name="T24" fmla="*/ 980 w 999"/>
              <a:gd name="T25" fmla="*/ 628 h 1154"/>
              <a:gd name="T26" fmla="*/ 947 w 999"/>
              <a:gd name="T27" fmla="*/ 638 h 1154"/>
              <a:gd name="T28" fmla="*/ 901 w 999"/>
              <a:gd name="T29" fmla="*/ 642 h 1154"/>
              <a:gd name="T30" fmla="*/ 840 w 999"/>
              <a:gd name="T31" fmla="*/ 614 h 1154"/>
              <a:gd name="T32" fmla="*/ 783 w 999"/>
              <a:gd name="T33" fmla="*/ 656 h 1154"/>
              <a:gd name="T34" fmla="*/ 760 w 999"/>
              <a:gd name="T35" fmla="*/ 642 h 1154"/>
              <a:gd name="T36" fmla="*/ 736 w 999"/>
              <a:gd name="T37" fmla="*/ 623 h 1154"/>
              <a:gd name="T38" fmla="*/ 685 w 999"/>
              <a:gd name="T39" fmla="*/ 614 h 1154"/>
              <a:gd name="T40" fmla="*/ 591 w 999"/>
              <a:gd name="T41" fmla="*/ 666 h 1154"/>
              <a:gd name="T42" fmla="*/ 497 w 999"/>
              <a:gd name="T43" fmla="*/ 792 h 1154"/>
              <a:gd name="T44" fmla="*/ 464 w 999"/>
              <a:gd name="T45" fmla="*/ 839 h 1154"/>
              <a:gd name="T46" fmla="*/ 431 w 999"/>
              <a:gd name="T47" fmla="*/ 886 h 1154"/>
              <a:gd name="T48" fmla="*/ 389 w 999"/>
              <a:gd name="T49" fmla="*/ 896 h 1154"/>
              <a:gd name="T50" fmla="*/ 446 w 999"/>
              <a:gd name="T51" fmla="*/ 957 h 1154"/>
              <a:gd name="T52" fmla="*/ 450 w 999"/>
              <a:gd name="T53" fmla="*/ 1022 h 1154"/>
              <a:gd name="T54" fmla="*/ 394 w 999"/>
              <a:gd name="T55" fmla="*/ 1032 h 1154"/>
              <a:gd name="T56" fmla="*/ 356 w 999"/>
              <a:gd name="T57" fmla="*/ 1046 h 1154"/>
              <a:gd name="T58" fmla="*/ 281 w 999"/>
              <a:gd name="T59" fmla="*/ 1149 h 1154"/>
              <a:gd name="T60" fmla="*/ 253 w 999"/>
              <a:gd name="T61" fmla="*/ 994 h 1154"/>
              <a:gd name="T62" fmla="*/ 178 w 999"/>
              <a:gd name="T63" fmla="*/ 985 h 1154"/>
              <a:gd name="T64" fmla="*/ 145 w 999"/>
              <a:gd name="T65" fmla="*/ 938 h 1154"/>
              <a:gd name="T66" fmla="*/ 113 w 999"/>
              <a:gd name="T67" fmla="*/ 882 h 1154"/>
              <a:gd name="T68" fmla="*/ 75 w 999"/>
              <a:gd name="T69" fmla="*/ 877 h 1154"/>
              <a:gd name="T70" fmla="*/ 47 w 999"/>
              <a:gd name="T71" fmla="*/ 863 h 1154"/>
              <a:gd name="T72" fmla="*/ 52 w 999"/>
              <a:gd name="T73" fmla="*/ 891 h 1154"/>
              <a:gd name="T74" fmla="*/ 52 w 999"/>
              <a:gd name="T75" fmla="*/ 924 h 1154"/>
              <a:gd name="T76" fmla="*/ 19 w 999"/>
              <a:gd name="T77" fmla="*/ 914 h 1154"/>
              <a:gd name="T78" fmla="*/ 5 w 999"/>
              <a:gd name="T79" fmla="*/ 896 h 1154"/>
              <a:gd name="T80" fmla="*/ 23 w 999"/>
              <a:gd name="T81" fmla="*/ 797 h 1154"/>
              <a:gd name="T82" fmla="*/ 42 w 999"/>
              <a:gd name="T83" fmla="*/ 760 h 1154"/>
              <a:gd name="T84" fmla="*/ 75 w 999"/>
              <a:gd name="T85" fmla="*/ 741 h 1154"/>
              <a:gd name="T86" fmla="*/ 66 w 999"/>
              <a:gd name="T87" fmla="*/ 675 h 1154"/>
              <a:gd name="T88" fmla="*/ 42 w 999"/>
              <a:gd name="T89" fmla="*/ 638 h 1154"/>
              <a:gd name="T90" fmla="*/ 9 w 999"/>
              <a:gd name="T91" fmla="*/ 572 h 1154"/>
              <a:gd name="T92" fmla="*/ 66 w 999"/>
              <a:gd name="T93" fmla="*/ 492 h 1154"/>
              <a:gd name="T94" fmla="*/ 319 w 999"/>
              <a:gd name="T95" fmla="*/ 361 h 1154"/>
              <a:gd name="T96" fmla="*/ 413 w 999"/>
              <a:gd name="T97" fmla="*/ 262 h 1154"/>
              <a:gd name="T98" fmla="*/ 488 w 999"/>
              <a:gd name="T99" fmla="*/ 173 h 1154"/>
              <a:gd name="T100" fmla="*/ 558 w 999"/>
              <a:gd name="T101" fmla="*/ 150 h 1154"/>
              <a:gd name="T102" fmla="*/ 629 w 999"/>
              <a:gd name="T103" fmla="*/ 126 h 1154"/>
              <a:gd name="T104" fmla="*/ 727 w 999"/>
              <a:gd name="T105" fmla="*/ 154 h 1154"/>
              <a:gd name="T106" fmla="*/ 765 w 999"/>
              <a:gd name="T107" fmla="*/ 122 h 1154"/>
              <a:gd name="T108" fmla="*/ 765 w 999"/>
              <a:gd name="T109" fmla="*/ 46 h 1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99" h="1154">
                <a:moveTo>
                  <a:pt x="849" y="0"/>
                </a:moveTo>
                <a:lnTo>
                  <a:pt x="849" y="14"/>
                </a:lnTo>
                <a:lnTo>
                  <a:pt x="849" y="28"/>
                </a:lnTo>
                <a:lnTo>
                  <a:pt x="854" y="46"/>
                </a:lnTo>
                <a:lnTo>
                  <a:pt x="863" y="51"/>
                </a:lnTo>
                <a:lnTo>
                  <a:pt x="872" y="56"/>
                </a:lnTo>
                <a:lnTo>
                  <a:pt x="910" y="56"/>
                </a:lnTo>
                <a:lnTo>
                  <a:pt x="910" y="56"/>
                </a:lnTo>
                <a:lnTo>
                  <a:pt x="924" y="65"/>
                </a:lnTo>
                <a:lnTo>
                  <a:pt x="933" y="75"/>
                </a:lnTo>
                <a:lnTo>
                  <a:pt x="938" y="84"/>
                </a:lnTo>
                <a:lnTo>
                  <a:pt x="938" y="93"/>
                </a:lnTo>
                <a:lnTo>
                  <a:pt x="924" y="103"/>
                </a:lnTo>
                <a:lnTo>
                  <a:pt x="915" y="112"/>
                </a:lnTo>
                <a:lnTo>
                  <a:pt x="915" y="112"/>
                </a:lnTo>
                <a:lnTo>
                  <a:pt x="905" y="117"/>
                </a:lnTo>
                <a:lnTo>
                  <a:pt x="901" y="131"/>
                </a:lnTo>
                <a:lnTo>
                  <a:pt x="896" y="145"/>
                </a:lnTo>
                <a:lnTo>
                  <a:pt x="896" y="150"/>
                </a:lnTo>
                <a:lnTo>
                  <a:pt x="901" y="154"/>
                </a:lnTo>
                <a:lnTo>
                  <a:pt x="901" y="154"/>
                </a:lnTo>
                <a:lnTo>
                  <a:pt x="905" y="164"/>
                </a:lnTo>
                <a:lnTo>
                  <a:pt x="910" y="173"/>
                </a:lnTo>
                <a:lnTo>
                  <a:pt x="910" y="178"/>
                </a:lnTo>
                <a:lnTo>
                  <a:pt x="910" y="187"/>
                </a:lnTo>
                <a:lnTo>
                  <a:pt x="910" y="187"/>
                </a:lnTo>
                <a:lnTo>
                  <a:pt x="901" y="206"/>
                </a:lnTo>
                <a:lnTo>
                  <a:pt x="896" y="225"/>
                </a:lnTo>
                <a:lnTo>
                  <a:pt x="962" y="276"/>
                </a:lnTo>
                <a:lnTo>
                  <a:pt x="971" y="281"/>
                </a:lnTo>
                <a:lnTo>
                  <a:pt x="980" y="286"/>
                </a:lnTo>
                <a:lnTo>
                  <a:pt x="990" y="286"/>
                </a:lnTo>
                <a:lnTo>
                  <a:pt x="999" y="290"/>
                </a:lnTo>
                <a:lnTo>
                  <a:pt x="999" y="290"/>
                </a:lnTo>
                <a:lnTo>
                  <a:pt x="999" y="304"/>
                </a:lnTo>
                <a:lnTo>
                  <a:pt x="999" y="319"/>
                </a:lnTo>
                <a:lnTo>
                  <a:pt x="994" y="333"/>
                </a:lnTo>
                <a:lnTo>
                  <a:pt x="985" y="347"/>
                </a:lnTo>
                <a:lnTo>
                  <a:pt x="957" y="365"/>
                </a:lnTo>
                <a:lnTo>
                  <a:pt x="924" y="384"/>
                </a:lnTo>
                <a:lnTo>
                  <a:pt x="887" y="398"/>
                </a:lnTo>
                <a:lnTo>
                  <a:pt x="858" y="412"/>
                </a:lnTo>
                <a:lnTo>
                  <a:pt x="826" y="422"/>
                </a:lnTo>
                <a:lnTo>
                  <a:pt x="826" y="422"/>
                </a:lnTo>
                <a:lnTo>
                  <a:pt x="797" y="426"/>
                </a:lnTo>
                <a:lnTo>
                  <a:pt x="783" y="436"/>
                </a:lnTo>
                <a:lnTo>
                  <a:pt x="774" y="441"/>
                </a:lnTo>
                <a:lnTo>
                  <a:pt x="769" y="450"/>
                </a:lnTo>
                <a:lnTo>
                  <a:pt x="769" y="455"/>
                </a:lnTo>
                <a:lnTo>
                  <a:pt x="774" y="459"/>
                </a:lnTo>
                <a:lnTo>
                  <a:pt x="779" y="464"/>
                </a:lnTo>
                <a:lnTo>
                  <a:pt x="779" y="464"/>
                </a:lnTo>
                <a:lnTo>
                  <a:pt x="821" y="497"/>
                </a:lnTo>
                <a:lnTo>
                  <a:pt x="858" y="525"/>
                </a:lnTo>
                <a:lnTo>
                  <a:pt x="858" y="525"/>
                </a:lnTo>
                <a:lnTo>
                  <a:pt x="872" y="553"/>
                </a:lnTo>
                <a:lnTo>
                  <a:pt x="887" y="572"/>
                </a:lnTo>
                <a:lnTo>
                  <a:pt x="905" y="581"/>
                </a:lnTo>
                <a:lnTo>
                  <a:pt x="905" y="581"/>
                </a:lnTo>
                <a:lnTo>
                  <a:pt x="947" y="600"/>
                </a:lnTo>
                <a:lnTo>
                  <a:pt x="985" y="619"/>
                </a:lnTo>
                <a:lnTo>
                  <a:pt x="985" y="619"/>
                </a:lnTo>
                <a:lnTo>
                  <a:pt x="980" y="623"/>
                </a:lnTo>
                <a:lnTo>
                  <a:pt x="980" y="623"/>
                </a:lnTo>
                <a:lnTo>
                  <a:pt x="980" y="628"/>
                </a:lnTo>
                <a:lnTo>
                  <a:pt x="976" y="633"/>
                </a:lnTo>
                <a:lnTo>
                  <a:pt x="976" y="633"/>
                </a:lnTo>
                <a:lnTo>
                  <a:pt x="952" y="638"/>
                </a:lnTo>
                <a:lnTo>
                  <a:pt x="952" y="638"/>
                </a:lnTo>
                <a:lnTo>
                  <a:pt x="947" y="638"/>
                </a:lnTo>
                <a:lnTo>
                  <a:pt x="938" y="642"/>
                </a:lnTo>
                <a:lnTo>
                  <a:pt x="938" y="642"/>
                </a:lnTo>
                <a:lnTo>
                  <a:pt x="910" y="642"/>
                </a:lnTo>
                <a:lnTo>
                  <a:pt x="910" y="642"/>
                </a:lnTo>
                <a:lnTo>
                  <a:pt x="901" y="642"/>
                </a:lnTo>
                <a:lnTo>
                  <a:pt x="887" y="633"/>
                </a:lnTo>
                <a:lnTo>
                  <a:pt x="887" y="633"/>
                </a:lnTo>
                <a:lnTo>
                  <a:pt x="863" y="623"/>
                </a:lnTo>
                <a:lnTo>
                  <a:pt x="840" y="614"/>
                </a:lnTo>
                <a:lnTo>
                  <a:pt x="840" y="614"/>
                </a:lnTo>
                <a:lnTo>
                  <a:pt x="826" y="623"/>
                </a:lnTo>
                <a:lnTo>
                  <a:pt x="811" y="633"/>
                </a:lnTo>
                <a:lnTo>
                  <a:pt x="807" y="642"/>
                </a:lnTo>
                <a:lnTo>
                  <a:pt x="797" y="652"/>
                </a:lnTo>
                <a:lnTo>
                  <a:pt x="783" y="656"/>
                </a:lnTo>
                <a:lnTo>
                  <a:pt x="783" y="656"/>
                </a:lnTo>
                <a:lnTo>
                  <a:pt x="779" y="656"/>
                </a:lnTo>
                <a:lnTo>
                  <a:pt x="774" y="652"/>
                </a:lnTo>
                <a:lnTo>
                  <a:pt x="774" y="652"/>
                </a:lnTo>
                <a:lnTo>
                  <a:pt x="760" y="642"/>
                </a:lnTo>
                <a:lnTo>
                  <a:pt x="760" y="642"/>
                </a:lnTo>
                <a:lnTo>
                  <a:pt x="755" y="638"/>
                </a:lnTo>
                <a:lnTo>
                  <a:pt x="750" y="633"/>
                </a:lnTo>
                <a:lnTo>
                  <a:pt x="750" y="633"/>
                </a:lnTo>
                <a:lnTo>
                  <a:pt x="736" y="623"/>
                </a:lnTo>
                <a:lnTo>
                  <a:pt x="736" y="623"/>
                </a:lnTo>
                <a:lnTo>
                  <a:pt x="727" y="619"/>
                </a:lnTo>
                <a:lnTo>
                  <a:pt x="713" y="614"/>
                </a:lnTo>
                <a:lnTo>
                  <a:pt x="713" y="614"/>
                </a:lnTo>
                <a:lnTo>
                  <a:pt x="685" y="614"/>
                </a:lnTo>
                <a:lnTo>
                  <a:pt x="661" y="614"/>
                </a:lnTo>
                <a:lnTo>
                  <a:pt x="661" y="614"/>
                </a:lnTo>
                <a:lnTo>
                  <a:pt x="629" y="633"/>
                </a:lnTo>
                <a:lnTo>
                  <a:pt x="605" y="647"/>
                </a:lnTo>
                <a:lnTo>
                  <a:pt x="591" y="666"/>
                </a:lnTo>
                <a:lnTo>
                  <a:pt x="507" y="750"/>
                </a:lnTo>
                <a:lnTo>
                  <a:pt x="507" y="750"/>
                </a:lnTo>
                <a:lnTo>
                  <a:pt x="507" y="760"/>
                </a:lnTo>
                <a:lnTo>
                  <a:pt x="502" y="783"/>
                </a:lnTo>
                <a:lnTo>
                  <a:pt x="497" y="792"/>
                </a:lnTo>
                <a:lnTo>
                  <a:pt x="488" y="806"/>
                </a:lnTo>
                <a:lnTo>
                  <a:pt x="478" y="821"/>
                </a:lnTo>
                <a:lnTo>
                  <a:pt x="460" y="830"/>
                </a:lnTo>
                <a:lnTo>
                  <a:pt x="460" y="830"/>
                </a:lnTo>
                <a:lnTo>
                  <a:pt x="464" y="839"/>
                </a:lnTo>
                <a:lnTo>
                  <a:pt x="469" y="849"/>
                </a:lnTo>
                <a:lnTo>
                  <a:pt x="469" y="863"/>
                </a:lnTo>
                <a:lnTo>
                  <a:pt x="460" y="872"/>
                </a:lnTo>
                <a:lnTo>
                  <a:pt x="450" y="882"/>
                </a:lnTo>
                <a:lnTo>
                  <a:pt x="431" y="886"/>
                </a:lnTo>
                <a:lnTo>
                  <a:pt x="399" y="882"/>
                </a:lnTo>
                <a:lnTo>
                  <a:pt x="385" y="877"/>
                </a:lnTo>
                <a:lnTo>
                  <a:pt x="380" y="882"/>
                </a:lnTo>
                <a:lnTo>
                  <a:pt x="380" y="882"/>
                </a:lnTo>
                <a:lnTo>
                  <a:pt x="389" y="896"/>
                </a:lnTo>
                <a:lnTo>
                  <a:pt x="399" y="910"/>
                </a:lnTo>
                <a:lnTo>
                  <a:pt x="417" y="924"/>
                </a:lnTo>
                <a:lnTo>
                  <a:pt x="417" y="924"/>
                </a:lnTo>
                <a:lnTo>
                  <a:pt x="431" y="938"/>
                </a:lnTo>
                <a:lnTo>
                  <a:pt x="446" y="957"/>
                </a:lnTo>
                <a:lnTo>
                  <a:pt x="460" y="975"/>
                </a:lnTo>
                <a:lnTo>
                  <a:pt x="464" y="994"/>
                </a:lnTo>
                <a:lnTo>
                  <a:pt x="464" y="1003"/>
                </a:lnTo>
                <a:lnTo>
                  <a:pt x="460" y="1013"/>
                </a:lnTo>
                <a:lnTo>
                  <a:pt x="450" y="1022"/>
                </a:lnTo>
                <a:lnTo>
                  <a:pt x="441" y="1027"/>
                </a:lnTo>
                <a:lnTo>
                  <a:pt x="427" y="1032"/>
                </a:lnTo>
                <a:lnTo>
                  <a:pt x="403" y="1032"/>
                </a:lnTo>
                <a:lnTo>
                  <a:pt x="394" y="1032"/>
                </a:lnTo>
                <a:lnTo>
                  <a:pt x="394" y="1032"/>
                </a:lnTo>
                <a:lnTo>
                  <a:pt x="385" y="1032"/>
                </a:lnTo>
                <a:lnTo>
                  <a:pt x="385" y="1032"/>
                </a:lnTo>
                <a:lnTo>
                  <a:pt x="375" y="1032"/>
                </a:lnTo>
                <a:lnTo>
                  <a:pt x="366" y="1036"/>
                </a:lnTo>
                <a:lnTo>
                  <a:pt x="356" y="1046"/>
                </a:lnTo>
                <a:lnTo>
                  <a:pt x="356" y="1046"/>
                </a:lnTo>
                <a:lnTo>
                  <a:pt x="338" y="1088"/>
                </a:lnTo>
                <a:lnTo>
                  <a:pt x="319" y="1111"/>
                </a:lnTo>
                <a:lnTo>
                  <a:pt x="300" y="1125"/>
                </a:lnTo>
                <a:lnTo>
                  <a:pt x="281" y="1149"/>
                </a:lnTo>
                <a:lnTo>
                  <a:pt x="272" y="1154"/>
                </a:lnTo>
                <a:lnTo>
                  <a:pt x="263" y="1018"/>
                </a:lnTo>
                <a:lnTo>
                  <a:pt x="258" y="1003"/>
                </a:lnTo>
                <a:lnTo>
                  <a:pt x="258" y="1003"/>
                </a:lnTo>
                <a:lnTo>
                  <a:pt x="253" y="994"/>
                </a:lnTo>
                <a:lnTo>
                  <a:pt x="244" y="985"/>
                </a:lnTo>
                <a:lnTo>
                  <a:pt x="230" y="985"/>
                </a:lnTo>
                <a:lnTo>
                  <a:pt x="230" y="985"/>
                </a:lnTo>
                <a:lnTo>
                  <a:pt x="206" y="985"/>
                </a:lnTo>
                <a:lnTo>
                  <a:pt x="178" y="985"/>
                </a:lnTo>
                <a:lnTo>
                  <a:pt x="169" y="980"/>
                </a:lnTo>
                <a:lnTo>
                  <a:pt x="155" y="971"/>
                </a:lnTo>
                <a:lnTo>
                  <a:pt x="150" y="957"/>
                </a:lnTo>
                <a:lnTo>
                  <a:pt x="145" y="938"/>
                </a:lnTo>
                <a:lnTo>
                  <a:pt x="145" y="938"/>
                </a:lnTo>
                <a:lnTo>
                  <a:pt x="145" y="919"/>
                </a:lnTo>
                <a:lnTo>
                  <a:pt x="141" y="905"/>
                </a:lnTo>
                <a:lnTo>
                  <a:pt x="136" y="896"/>
                </a:lnTo>
                <a:lnTo>
                  <a:pt x="127" y="891"/>
                </a:lnTo>
                <a:lnTo>
                  <a:pt x="113" y="882"/>
                </a:lnTo>
                <a:lnTo>
                  <a:pt x="108" y="882"/>
                </a:lnTo>
                <a:lnTo>
                  <a:pt x="108" y="882"/>
                </a:lnTo>
                <a:lnTo>
                  <a:pt x="89" y="882"/>
                </a:lnTo>
                <a:lnTo>
                  <a:pt x="89" y="882"/>
                </a:lnTo>
                <a:lnTo>
                  <a:pt x="75" y="877"/>
                </a:lnTo>
                <a:lnTo>
                  <a:pt x="75" y="877"/>
                </a:lnTo>
                <a:lnTo>
                  <a:pt x="61" y="867"/>
                </a:lnTo>
                <a:lnTo>
                  <a:pt x="56" y="863"/>
                </a:lnTo>
                <a:lnTo>
                  <a:pt x="47" y="863"/>
                </a:lnTo>
                <a:lnTo>
                  <a:pt x="47" y="863"/>
                </a:lnTo>
                <a:lnTo>
                  <a:pt x="47" y="863"/>
                </a:lnTo>
                <a:lnTo>
                  <a:pt x="47" y="867"/>
                </a:lnTo>
                <a:lnTo>
                  <a:pt x="47" y="867"/>
                </a:lnTo>
                <a:lnTo>
                  <a:pt x="47" y="877"/>
                </a:lnTo>
                <a:lnTo>
                  <a:pt x="52" y="891"/>
                </a:lnTo>
                <a:lnTo>
                  <a:pt x="61" y="905"/>
                </a:lnTo>
                <a:lnTo>
                  <a:pt x="61" y="919"/>
                </a:lnTo>
                <a:lnTo>
                  <a:pt x="61" y="919"/>
                </a:lnTo>
                <a:lnTo>
                  <a:pt x="61" y="919"/>
                </a:lnTo>
                <a:lnTo>
                  <a:pt x="52" y="924"/>
                </a:lnTo>
                <a:lnTo>
                  <a:pt x="52" y="924"/>
                </a:lnTo>
                <a:lnTo>
                  <a:pt x="37" y="924"/>
                </a:lnTo>
                <a:lnTo>
                  <a:pt x="37" y="924"/>
                </a:lnTo>
                <a:lnTo>
                  <a:pt x="19" y="914"/>
                </a:lnTo>
                <a:lnTo>
                  <a:pt x="19" y="914"/>
                </a:lnTo>
                <a:lnTo>
                  <a:pt x="9" y="905"/>
                </a:lnTo>
                <a:lnTo>
                  <a:pt x="9" y="905"/>
                </a:lnTo>
                <a:lnTo>
                  <a:pt x="5" y="900"/>
                </a:lnTo>
                <a:lnTo>
                  <a:pt x="5" y="896"/>
                </a:lnTo>
                <a:lnTo>
                  <a:pt x="5" y="896"/>
                </a:lnTo>
                <a:lnTo>
                  <a:pt x="9" y="867"/>
                </a:lnTo>
                <a:lnTo>
                  <a:pt x="9" y="867"/>
                </a:lnTo>
                <a:lnTo>
                  <a:pt x="23" y="844"/>
                </a:lnTo>
                <a:lnTo>
                  <a:pt x="28" y="821"/>
                </a:lnTo>
                <a:lnTo>
                  <a:pt x="23" y="797"/>
                </a:lnTo>
                <a:lnTo>
                  <a:pt x="19" y="788"/>
                </a:lnTo>
                <a:lnTo>
                  <a:pt x="19" y="778"/>
                </a:lnTo>
                <a:lnTo>
                  <a:pt x="19" y="778"/>
                </a:lnTo>
                <a:lnTo>
                  <a:pt x="28" y="769"/>
                </a:lnTo>
                <a:lnTo>
                  <a:pt x="42" y="760"/>
                </a:lnTo>
                <a:lnTo>
                  <a:pt x="61" y="755"/>
                </a:lnTo>
                <a:lnTo>
                  <a:pt x="61" y="755"/>
                </a:lnTo>
                <a:lnTo>
                  <a:pt x="66" y="755"/>
                </a:lnTo>
                <a:lnTo>
                  <a:pt x="70" y="750"/>
                </a:lnTo>
                <a:lnTo>
                  <a:pt x="75" y="741"/>
                </a:lnTo>
                <a:lnTo>
                  <a:pt x="75" y="727"/>
                </a:lnTo>
                <a:lnTo>
                  <a:pt x="66" y="717"/>
                </a:lnTo>
                <a:lnTo>
                  <a:pt x="66" y="717"/>
                </a:lnTo>
                <a:lnTo>
                  <a:pt x="66" y="703"/>
                </a:lnTo>
                <a:lnTo>
                  <a:pt x="66" y="675"/>
                </a:lnTo>
                <a:lnTo>
                  <a:pt x="66" y="675"/>
                </a:lnTo>
                <a:lnTo>
                  <a:pt x="66" y="661"/>
                </a:lnTo>
                <a:lnTo>
                  <a:pt x="61" y="652"/>
                </a:lnTo>
                <a:lnTo>
                  <a:pt x="56" y="642"/>
                </a:lnTo>
                <a:lnTo>
                  <a:pt x="42" y="638"/>
                </a:lnTo>
                <a:lnTo>
                  <a:pt x="19" y="614"/>
                </a:lnTo>
                <a:lnTo>
                  <a:pt x="0" y="600"/>
                </a:lnTo>
                <a:lnTo>
                  <a:pt x="0" y="581"/>
                </a:lnTo>
                <a:lnTo>
                  <a:pt x="0" y="581"/>
                </a:lnTo>
                <a:lnTo>
                  <a:pt x="9" y="572"/>
                </a:lnTo>
                <a:lnTo>
                  <a:pt x="33" y="553"/>
                </a:lnTo>
                <a:lnTo>
                  <a:pt x="47" y="544"/>
                </a:lnTo>
                <a:lnTo>
                  <a:pt x="56" y="525"/>
                </a:lnTo>
                <a:lnTo>
                  <a:pt x="66" y="511"/>
                </a:lnTo>
                <a:lnTo>
                  <a:pt x="66" y="492"/>
                </a:lnTo>
                <a:lnTo>
                  <a:pt x="75" y="408"/>
                </a:lnTo>
                <a:lnTo>
                  <a:pt x="75" y="403"/>
                </a:lnTo>
                <a:lnTo>
                  <a:pt x="277" y="370"/>
                </a:lnTo>
                <a:lnTo>
                  <a:pt x="277" y="370"/>
                </a:lnTo>
                <a:lnTo>
                  <a:pt x="319" y="361"/>
                </a:lnTo>
                <a:lnTo>
                  <a:pt x="352" y="347"/>
                </a:lnTo>
                <a:lnTo>
                  <a:pt x="375" y="328"/>
                </a:lnTo>
                <a:lnTo>
                  <a:pt x="394" y="304"/>
                </a:lnTo>
                <a:lnTo>
                  <a:pt x="403" y="281"/>
                </a:lnTo>
                <a:lnTo>
                  <a:pt x="413" y="262"/>
                </a:lnTo>
                <a:lnTo>
                  <a:pt x="413" y="248"/>
                </a:lnTo>
                <a:lnTo>
                  <a:pt x="413" y="248"/>
                </a:lnTo>
                <a:lnTo>
                  <a:pt x="413" y="215"/>
                </a:lnTo>
                <a:lnTo>
                  <a:pt x="413" y="211"/>
                </a:lnTo>
                <a:lnTo>
                  <a:pt x="488" y="173"/>
                </a:lnTo>
                <a:lnTo>
                  <a:pt x="507" y="173"/>
                </a:lnTo>
                <a:lnTo>
                  <a:pt x="530" y="173"/>
                </a:lnTo>
                <a:lnTo>
                  <a:pt x="544" y="168"/>
                </a:lnTo>
                <a:lnTo>
                  <a:pt x="544" y="168"/>
                </a:lnTo>
                <a:lnTo>
                  <a:pt x="558" y="150"/>
                </a:lnTo>
                <a:lnTo>
                  <a:pt x="572" y="140"/>
                </a:lnTo>
                <a:lnTo>
                  <a:pt x="586" y="131"/>
                </a:lnTo>
                <a:lnTo>
                  <a:pt x="586" y="131"/>
                </a:lnTo>
                <a:lnTo>
                  <a:pt x="605" y="126"/>
                </a:lnTo>
                <a:lnTo>
                  <a:pt x="629" y="126"/>
                </a:lnTo>
                <a:lnTo>
                  <a:pt x="661" y="126"/>
                </a:lnTo>
                <a:lnTo>
                  <a:pt x="661" y="126"/>
                </a:lnTo>
                <a:lnTo>
                  <a:pt x="680" y="136"/>
                </a:lnTo>
                <a:lnTo>
                  <a:pt x="699" y="145"/>
                </a:lnTo>
                <a:lnTo>
                  <a:pt x="727" y="154"/>
                </a:lnTo>
                <a:lnTo>
                  <a:pt x="727" y="154"/>
                </a:lnTo>
                <a:lnTo>
                  <a:pt x="741" y="150"/>
                </a:lnTo>
                <a:lnTo>
                  <a:pt x="750" y="145"/>
                </a:lnTo>
                <a:lnTo>
                  <a:pt x="760" y="136"/>
                </a:lnTo>
                <a:lnTo>
                  <a:pt x="765" y="122"/>
                </a:lnTo>
                <a:lnTo>
                  <a:pt x="765" y="89"/>
                </a:lnTo>
                <a:lnTo>
                  <a:pt x="760" y="65"/>
                </a:lnTo>
                <a:lnTo>
                  <a:pt x="760" y="65"/>
                </a:lnTo>
                <a:lnTo>
                  <a:pt x="760" y="56"/>
                </a:lnTo>
                <a:lnTo>
                  <a:pt x="765" y="46"/>
                </a:lnTo>
                <a:lnTo>
                  <a:pt x="779" y="23"/>
                </a:lnTo>
                <a:lnTo>
                  <a:pt x="802" y="9"/>
                </a:lnTo>
                <a:lnTo>
                  <a:pt x="830" y="4"/>
                </a:lnTo>
                <a:lnTo>
                  <a:pt x="849" y="0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7678738" y="4739481"/>
            <a:ext cx="44450" cy="44450"/>
          </a:xfrm>
          <a:custGeom>
            <a:avLst/>
            <a:gdLst>
              <a:gd name="T0" fmla="*/ 28 w 28"/>
              <a:gd name="T1" fmla="*/ 14 h 28"/>
              <a:gd name="T2" fmla="*/ 28 w 28"/>
              <a:gd name="T3" fmla="*/ 14 h 28"/>
              <a:gd name="T4" fmla="*/ 24 w 28"/>
              <a:gd name="T5" fmla="*/ 24 h 28"/>
              <a:gd name="T6" fmla="*/ 14 w 28"/>
              <a:gd name="T7" fmla="*/ 28 h 28"/>
              <a:gd name="T8" fmla="*/ 14 w 28"/>
              <a:gd name="T9" fmla="*/ 28 h 28"/>
              <a:gd name="T10" fmla="*/ 5 w 28"/>
              <a:gd name="T11" fmla="*/ 24 h 28"/>
              <a:gd name="T12" fmla="*/ 0 w 28"/>
              <a:gd name="T13" fmla="*/ 14 h 28"/>
              <a:gd name="T14" fmla="*/ 0 w 28"/>
              <a:gd name="T15" fmla="*/ 14 h 28"/>
              <a:gd name="T16" fmla="*/ 5 w 28"/>
              <a:gd name="T17" fmla="*/ 5 h 28"/>
              <a:gd name="T18" fmla="*/ 14 w 28"/>
              <a:gd name="T19" fmla="*/ 0 h 28"/>
              <a:gd name="T20" fmla="*/ 14 w 28"/>
              <a:gd name="T21" fmla="*/ 0 h 28"/>
              <a:gd name="T22" fmla="*/ 24 w 28"/>
              <a:gd name="T23" fmla="*/ 5 h 28"/>
              <a:gd name="T24" fmla="*/ 28 w 28"/>
              <a:gd name="T25" fmla="*/ 14 h 28"/>
              <a:gd name="T26" fmla="*/ 28 w 28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" h="28">
                <a:moveTo>
                  <a:pt x="28" y="14"/>
                </a:moveTo>
                <a:lnTo>
                  <a:pt x="28" y="14"/>
                </a:lnTo>
                <a:lnTo>
                  <a:pt x="24" y="24"/>
                </a:lnTo>
                <a:lnTo>
                  <a:pt x="14" y="28"/>
                </a:lnTo>
                <a:lnTo>
                  <a:pt x="14" y="28"/>
                </a:lnTo>
                <a:lnTo>
                  <a:pt x="5" y="24"/>
                </a:lnTo>
                <a:lnTo>
                  <a:pt x="0" y="14"/>
                </a:lnTo>
                <a:lnTo>
                  <a:pt x="0" y="14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4" y="5"/>
                </a:lnTo>
                <a:lnTo>
                  <a:pt x="28" y="14"/>
                </a:lnTo>
                <a:lnTo>
                  <a:pt x="28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7650163" y="4709318"/>
            <a:ext cx="111125" cy="112713"/>
          </a:xfrm>
          <a:custGeom>
            <a:avLst/>
            <a:gdLst>
              <a:gd name="T0" fmla="*/ 70 w 70"/>
              <a:gd name="T1" fmla="*/ 33 h 71"/>
              <a:gd name="T2" fmla="*/ 70 w 70"/>
              <a:gd name="T3" fmla="*/ 33 h 71"/>
              <a:gd name="T4" fmla="*/ 65 w 70"/>
              <a:gd name="T5" fmla="*/ 47 h 71"/>
              <a:gd name="T6" fmla="*/ 56 w 70"/>
              <a:gd name="T7" fmla="*/ 57 h 71"/>
              <a:gd name="T8" fmla="*/ 46 w 70"/>
              <a:gd name="T9" fmla="*/ 66 h 71"/>
              <a:gd name="T10" fmla="*/ 32 w 70"/>
              <a:gd name="T11" fmla="*/ 71 h 71"/>
              <a:gd name="T12" fmla="*/ 32 w 70"/>
              <a:gd name="T13" fmla="*/ 71 h 71"/>
              <a:gd name="T14" fmla="*/ 18 w 70"/>
              <a:gd name="T15" fmla="*/ 66 h 71"/>
              <a:gd name="T16" fmla="*/ 9 w 70"/>
              <a:gd name="T17" fmla="*/ 57 h 71"/>
              <a:gd name="T18" fmla="*/ 0 w 70"/>
              <a:gd name="T19" fmla="*/ 47 h 71"/>
              <a:gd name="T20" fmla="*/ 0 w 70"/>
              <a:gd name="T21" fmla="*/ 33 h 71"/>
              <a:gd name="T22" fmla="*/ 0 w 70"/>
              <a:gd name="T23" fmla="*/ 33 h 71"/>
              <a:gd name="T24" fmla="*/ 0 w 70"/>
              <a:gd name="T25" fmla="*/ 19 h 71"/>
              <a:gd name="T26" fmla="*/ 9 w 70"/>
              <a:gd name="T27" fmla="*/ 10 h 71"/>
              <a:gd name="T28" fmla="*/ 18 w 70"/>
              <a:gd name="T29" fmla="*/ 0 h 71"/>
              <a:gd name="T30" fmla="*/ 32 w 70"/>
              <a:gd name="T31" fmla="*/ 0 h 71"/>
              <a:gd name="T32" fmla="*/ 32 w 70"/>
              <a:gd name="T33" fmla="*/ 0 h 71"/>
              <a:gd name="T34" fmla="*/ 46 w 70"/>
              <a:gd name="T35" fmla="*/ 0 h 71"/>
              <a:gd name="T36" fmla="*/ 56 w 70"/>
              <a:gd name="T37" fmla="*/ 10 h 71"/>
              <a:gd name="T38" fmla="*/ 65 w 70"/>
              <a:gd name="T39" fmla="*/ 19 h 71"/>
              <a:gd name="T40" fmla="*/ 70 w 70"/>
              <a:gd name="T41" fmla="*/ 33 h 71"/>
              <a:gd name="T42" fmla="*/ 70 w 70"/>
              <a:gd name="T43" fmla="*/ 33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1">
                <a:moveTo>
                  <a:pt x="70" y="33"/>
                </a:moveTo>
                <a:lnTo>
                  <a:pt x="70" y="33"/>
                </a:lnTo>
                <a:lnTo>
                  <a:pt x="65" y="47"/>
                </a:lnTo>
                <a:lnTo>
                  <a:pt x="56" y="57"/>
                </a:lnTo>
                <a:lnTo>
                  <a:pt x="46" y="66"/>
                </a:lnTo>
                <a:lnTo>
                  <a:pt x="32" y="71"/>
                </a:lnTo>
                <a:lnTo>
                  <a:pt x="32" y="71"/>
                </a:lnTo>
                <a:lnTo>
                  <a:pt x="18" y="66"/>
                </a:lnTo>
                <a:lnTo>
                  <a:pt x="9" y="57"/>
                </a:lnTo>
                <a:lnTo>
                  <a:pt x="0" y="47"/>
                </a:lnTo>
                <a:lnTo>
                  <a:pt x="0" y="33"/>
                </a:lnTo>
                <a:lnTo>
                  <a:pt x="0" y="33"/>
                </a:lnTo>
                <a:lnTo>
                  <a:pt x="0" y="19"/>
                </a:lnTo>
                <a:lnTo>
                  <a:pt x="9" y="10"/>
                </a:lnTo>
                <a:lnTo>
                  <a:pt x="18" y="0"/>
                </a:lnTo>
                <a:lnTo>
                  <a:pt x="32" y="0"/>
                </a:lnTo>
                <a:lnTo>
                  <a:pt x="32" y="0"/>
                </a:lnTo>
                <a:lnTo>
                  <a:pt x="46" y="0"/>
                </a:lnTo>
                <a:lnTo>
                  <a:pt x="56" y="10"/>
                </a:lnTo>
                <a:lnTo>
                  <a:pt x="65" y="19"/>
                </a:lnTo>
                <a:lnTo>
                  <a:pt x="70" y="33"/>
                </a:lnTo>
                <a:lnTo>
                  <a:pt x="70" y="33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8558213" y="4583906"/>
            <a:ext cx="52388" cy="50800"/>
          </a:xfrm>
          <a:custGeom>
            <a:avLst/>
            <a:gdLst>
              <a:gd name="T0" fmla="*/ 33 w 33"/>
              <a:gd name="T1" fmla="*/ 18 h 32"/>
              <a:gd name="T2" fmla="*/ 33 w 33"/>
              <a:gd name="T3" fmla="*/ 18 h 32"/>
              <a:gd name="T4" fmla="*/ 28 w 33"/>
              <a:gd name="T5" fmla="*/ 28 h 32"/>
              <a:gd name="T6" fmla="*/ 14 w 33"/>
              <a:gd name="T7" fmla="*/ 32 h 32"/>
              <a:gd name="T8" fmla="*/ 14 w 33"/>
              <a:gd name="T9" fmla="*/ 32 h 32"/>
              <a:gd name="T10" fmla="*/ 5 w 33"/>
              <a:gd name="T11" fmla="*/ 28 h 32"/>
              <a:gd name="T12" fmla="*/ 0 w 33"/>
              <a:gd name="T13" fmla="*/ 18 h 32"/>
              <a:gd name="T14" fmla="*/ 0 w 33"/>
              <a:gd name="T15" fmla="*/ 18 h 32"/>
              <a:gd name="T16" fmla="*/ 5 w 33"/>
              <a:gd name="T17" fmla="*/ 4 h 32"/>
              <a:gd name="T18" fmla="*/ 14 w 33"/>
              <a:gd name="T19" fmla="*/ 0 h 32"/>
              <a:gd name="T20" fmla="*/ 14 w 33"/>
              <a:gd name="T21" fmla="*/ 0 h 32"/>
              <a:gd name="T22" fmla="*/ 28 w 33"/>
              <a:gd name="T23" fmla="*/ 4 h 32"/>
              <a:gd name="T24" fmla="*/ 33 w 33"/>
              <a:gd name="T25" fmla="*/ 18 h 32"/>
              <a:gd name="T26" fmla="*/ 33 w 33"/>
              <a:gd name="T27" fmla="*/ 1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32">
                <a:moveTo>
                  <a:pt x="33" y="18"/>
                </a:moveTo>
                <a:lnTo>
                  <a:pt x="33" y="18"/>
                </a:lnTo>
                <a:lnTo>
                  <a:pt x="28" y="28"/>
                </a:lnTo>
                <a:lnTo>
                  <a:pt x="14" y="32"/>
                </a:lnTo>
                <a:lnTo>
                  <a:pt x="14" y="32"/>
                </a:lnTo>
                <a:lnTo>
                  <a:pt x="5" y="28"/>
                </a:lnTo>
                <a:lnTo>
                  <a:pt x="0" y="18"/>
                </a:lnTo>
                <a:lnTo>
                  <a:pt x="0" y="18"/>
                </a:lnTo>
                <a:lnTo>
                  <a:pt x="5" y="4"/>
                </a:lnTo>
                <a:lnTo>
                  <a:pt x="14" y="0"/>
                </a:lnTo>
                <a:lnTo>
                  <a:pt x="14" y="0"/>
                </a:lnTo>
                <a:lnTo>
                  <a:pt x="28" y="4"/>
                </a:lnTo>
                <a:lnTo>
                  <a:pt x="33" y="18"/>
                </a:lnTo>
                <a:lnTo>
                  <a:pt x="33" y="18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8528050" y="4553743"/>
            <a:ext cx="111125" cy="111125"/>
          </a:xfrm>
          <a:custGeom>
            <a:avLst/>
            <a:gdLst>
              <a:gd name="T0" fmla="*/ 70 w 70"/>
              <a:gd name="T1" fmla="*/ 37 h 70"/>
              <a:gd name="T2" fmla="*/ 70 w 70"/>
              <a:gd name="T3" fmla="*/ 37 h 70"/>
              <a:gd name="T4" fmla="*/ 66 w 70"/>
              <a:gd name="T5" fmla="*/ 51 h 70"/>
              <a:gd name="T6" fmla="*/ 61 w 70"/>
              <a:gd name="T7" fmla="*/ 61 h 70"/>
              <a:gd name="T8" fmla="*/ 47 w 70"/>
              <a:gd name="T9" fmla="*/ 70 h 70"/>
              <a:gd name="T10" fmla="*/ 33 w 70"/>
              <a:gd name="T11" fmla="*/ 70 h 70"/>
              <a:gd name="T12" fmla="*/ 33 w 70"/>
              <a:gd name="T13" fmla="*/ 70 h 70"/>
              <a:gd name="T14" fmla="*/ 19 w 70"/>
              <a:gd name="T15" fmla="*/ 70 h 70"/>
              <a:gd name="T16" fmla="*/ 9 w 70"/>
              <a:gd name="T17" fmla="*/ 61 h 70"/>
              <a:gd name="T18" fmla="*/ 0 w 70"/>
              <a:gd name="T19" fmla="*/ 51 h 70"/>
              <a:gd name="T20" fmla="*/ 0 w 70"/>
              <a:gd name="T21" fmla="*/ 37 h 70"/>
              <a:gd name="T22" fmla="*/ 0 w 70"/>
              <a:gd name="T23" fmla="*/ 37 h 70"/>
              <a:gd name="T24" fmla="*/ 0 w 70"/>
              <a:gd name="T25" fmla="*/ 23 h 70"/>
              <a:gd name="T26" fmla="*/ 9 w 70"/>
              <a:gd name="T27" fmla="*/ 9 h 70"/>
              <a:gd name="T28" fmla="*/ 19 w 70"/>
              <a:gd name="T29" fmla="*/ 5 h 70"/>
              <a:gd name="T30" fmla="*/ 33 w 70"/>
              <a:gd name="T31" fmla="*/ 0 h 70"/>
              <a:gd name="T32" fmla="*/ 33 w 70"/>
              <a:gd name="T33" fmla="*/ 0 h 70"/>
              <a:gd name="T34" fmla="*/ 47 w 70"/>
              <a:gd name="T35" fmla="*/ 5 h 70"/>
              <a:gd name="T36" fmla="*/ 61 w 70"/>
              <a:gd name="T37" fmla="*/ 9 h 70"/>
              <a:gd name="T38" fmla="*/ 66 w 70"/>
              <a:gd name="T39" fmla="*/ 23 h 70"/>
              <a:gd name="T40" fmla="*/ 70 w 70"/>
              <a:gd name="T41" fmla="*/ 37 h 70"/>
              <a:gd name="T42" fmla="*/ 70 w 70"/>
              <a:gd name="T43" fmla="*/ 37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0">
                <a:moveTo>
                  <a:pt x="70" y="37"/>
                </a:moveTo>
                <a:lnTo>
                  <a:pt x="70" y="37"/>
                </a:lnTo>
                <a:lnTo>
                  <a:pt x="66" y="51"/>
                </a:lnTo>
                <a:lnTo>
                  <a:pt x="61" y="61"/>
                </a:lnTo>
                <a:lnTo>
                  <a:pt x="47" y="70"/>
                </a:lnTo>
                <a:lnTo>
                  <a:pt x="33" y="70"/>
                </a:lnTo>
                <a:lnTo>
                  <a:pt x="33" y="70"/>
                </a:lnTo>
                <a:lnTo>
                  <a:pt x="19" y="70"/>
                </a:lnTo>
                <a:lnTo>
                  <a:pt x="9" y="61"/>
                </a:lnTo>
                <a:lnTo>
                  <a:pt x="0" y="51"/>
                </a:lnTo>
                <a:lnTo>
                  <a:pt x="0" y="37"/>
                </a:lnTo>
                <a:lnTo>
                  <a:pt x="0" y="37"/>
                </a:lnTo>
                <a:lnTo>
                  <a:pt x="0" y="23"/>
                </a:lnTo>
                <a:lnTo>
                  <a:pt x="9" y="9"/>
                </a:lnTo>
                <a:lnTo>
                  <a:pt x="19" y="5"/>
                </a:lnTo>
                <a:lnTo>
                  <a:pt x="33" y="0"/>
                </a:lnTo>
                <a:lnTo>
                  <a:pt x="33" y="0"/>
                </a:lnTo>
                <a:lnTo>
                  <a:pt x="47" y="5"/>
                </a:lnTo>
                <a:lnTo>
                  <a:pt x="61" y="9"/>
                </a:lnTo>
                <a:lnTo>
                  <a:pt x="66" y="23"/>
                </a:lnTo>
                <a:lnTo>
                  <a:pt x="70" y="37"/>
                </a:lnTo>
                <a:lnTo>
                  <a:pt x="70" y="37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7150100" y="4315618"/>
            <a:ext cx="44450" cy="44450"/>
          </a:xfrm>
          <a:custGeom>
            <a:avLst/>
            <a:gdLst>
              <a:gd name="T0" fmla="*/ 28 w 28"/>
              <a:gd name="T1" fmla="*/ 14 h 28"/>
              <a:gd name="T2" fmla="*/ 28 w 28"/>
              <a:gd name="T3" fmla="*/ 14 h 28"/>
              <a:gd name="T4" fmla="*/ 24 w 28"/>
              <a:gd name="T5" fmla="*/ 23 h 28"/>
              <a:gd name="T6" fmla="*/ 14 w 28"/>
              <a:gd name="T7" fmla="*/ 28 h 28"/>
              <a:gd name="T8" fmla="*/ 14 w 28"/>
              <a:gd name="T9" fmla="*/ 28 h 28"/>
              <a:gd name="T10" fmla="*/ 5 w 28"/>
              <a:gd name="T11" fmla="*/ 23 h 28"/>
              <a:gd name="T12" fmla="*/ 0 w 28"/>
              <a:gd name="T13" fmla="*/ 14 h 28"/>
              <a:gd name="T14" fmla="*/ 0 w 28"/>
              <a:gd name="T15" fmla="*/ 14 h 28"/>
              <a:gd name="T16" fmla="*/ 5 w 28"/>
              <a:gd name="T17" fmla="*/ 4 h 28"/>
              <a:gd name="T18" fmla="*/ 14 w 28"/>
              <a:gd name="T19" fmla="*/ 0 h 28"/>
              <a:gd name="T20" fmla="*/ 14 w 28"/>
              <a:gd name="T21" fmla="*/ 0 h 28"/>
              <a:gd name="T22" fmla="*/ 24 w 28"/>
              <a:gd name="T23" fmla="*/ 4 h 28"/>
              <a:gd name="T24" fmla="*/ 28 w 28"/>
              <a:gd name="T25" fmla="*/ 14 h 28"/>
              <a:gd name="T26" fmla="*/ 28 w 28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" h="28">
                <a:moveTo>
                  <a:pt x="28" y="14"/>
                </a:moveTo>
                <a:lnTo>
                  <a:pt x="28" y="14"/>
                </a:lnTo>
                <a:lnTo>
                  <a:pt x="24" y="23"/>
                </a:lnTo>
                <a:lnTo>
                  <a:pt x="14" y="28"/>
                </a:lnTo>
                <a:lnTo>
                  <a:pt x="14" y="28"/>
                </a:lnTo>
                <a:lnTo>
                  <a:pt x="5" y="23"/>
                </a:lnTo>
                <a:lnTo>
                  <a:pt x="0" y="14"/>
                </a:lnTo>
                <a:lnTo>
                  <a:pt x="0" y="14"/>
                </a:lnTo>
                <a:lnTo>
                  <a:pt x="5" y="4"/>
                </a:lnTo>
                <a:lnTo>
                  <a:pt x="14" y="0"/>
                </a:lnTo>
                <a:lnTo>
                  <a:pt x="14" y="0"/>
                </a:lnTo>
                <a:lnTo>
                  <a:pt x="24" y="4"/>
                </a:lnTo>
                <a:lnTo>
                  <a:pt x="28" y="14"/>
                </a:lnTo>
                <a:lnTo>
                  <a:pt x="28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7113588" y="4277518"/>
            <a:ext cx="111125" cy="112713"/>
          </a:xfrm>
          <a:custGeom>
            <a:avLst/>
            <a:gdLst>
              <a:gd name="T0" fmla="*/ 70 w 70"/>
              <a:gd name="T1" fmla="*/ 38 h 71"/>
              <a:gd name="T2" fmla="*/ 70 w 70"/>
              <a:gd name="T3" fmla="*/ 38 h 71"/>
              <a:gd name="T4" fmla="*/ 70 w 70"/>
              <a:gd name="T5" fmla="*/ 52 h 71"/>
              <a:gd name="T6" fmla="*/ 61 w 70"/>
              <a:gd name="T7" fmla="*/ 61 h 71"/>
              <a:gd name="T8" fmla="*/ 51 w 70"/>
              <a:gd name="T9" fmla="*/ 71 h 71"/>
              <a:gd name="T10" fmla="*/ 37 w 70"/>
              <a:gd name="T11" fmla="*/ 71 h 71"/>
              <a:gd name="T12" fmla="*/ 37 w 70"/>
              <a:gd name="T13" fmla="*/ 71 h 71"/>
              <a:gd name="T14" fmla="*/ 23 w 70"/>
              <a:gd name="T15" fmla="*/ 71 h 71"/>
              <a:gd name="T16" fmla="*/ 14 w 70"/>
              <a:gd name="T17" fmla="*/ 61 h 71"/>
              <a:gd name="T18" fmla="*/ 4 w 70"/>
              <a:gd name="T19" fmla="*/ 52 h 71"/>
              <a:gd name="T20" fmla="*/ 0 w 70"/>
              <a:gd name="T21" fmla="*/ 38 h 71"/>
              <a:gd name="T22" fmla="*/ 0 w 70"/>
              <a:gd name="T23" fmla="*/ 38 h 71"/>
              <a:gd name="T24" fmla="*/ 4 w 70"/>
              <a:gd name="T25" fmla="*/ 24 h 71"/>
              <a:gd name="T26" fmla="*/ 14 w 70"/>
              <a:gd name="T27" fmla="*/ 14 h 71"/>
              <a:gd name="T28" fmla="*/ 23 w 70"/>
              <a:gd name="T29" fmla="*/ 5 h 71"/>
              <a:gd name="T30" fmla="*/ 37 w 70"/>
              <a:gd name="T31" fmla="*/ 0 h 71"/>
              <a:gd name="T32" fmla="*/ 37 w 70"/>
              <a:gd name="T33" fmla="*/ 0 h 71"/>
              <a:gd name="T34" fmla="*/ 51 w 70"/>
              <a:gd name="T35" fmla="*/ 5 h 71"/>
              <a:gd name="T36" fmla="*/ 61 w 70"/>
              <a:gd name="T37" fmla="*/ 14 h 71"/>
              <a:gd name="T38" fmla="*/ 70 w 70"/>
              <a:gd name="T39" fmla="*/ 24 h 71"/>
              <a:gd name="T40" fmla="*/ 70 w 70"/>
              <a:gd name="T41" fmla="*/ 38 h 71"/>
              <a:gd name="T42" fmla="*/ 70 w 70"/>
              <a:gd name="T43" fmla="*/ 3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1">
                <a:moveTo>
                  <a:pt x="70" y="38"/>
                </a:moveTo>
                <a:lnTo>
                  <a:pt x="70" y="38"/>
                </a:lnTo>
                <a:lnTo>
                  <a:pt x="70" y="52"/>
                </a:lnTo>
                <a:lnTo>
                  <a:pt x="61" y="61"/>
                </a:lnTo>
                <a:lnTo>
                  <a:pt x="51" y="71"/>
                </a:lnTo>
                <a:lnTo>
                  <a:pt x="37" y="71"/>
                </a:lnTo>
                <a:lnTo>
                  <a:pt x="37" y="71"/>
                </a:lnTo>
                <a:lnTo>
                  <a:pt x="23" y="71"/>
                </a:lnTo>
                <a:lnTo>
                  <a:pt x="14" y="61"/>
                </a:lnTo>
                <a:lnTo>
                  <a:pt x="4" y="52"/>
                </a:lnTo>
                <a:lnTo>
                  <a:pt x="0" y="38"/>
                </a:lnTo>
                <a:lnTo>
                  <a:pt x="0" y="38"/>
                </a:lnTo>
                <a:lnTo>
                  <a:pt x="4" y="24"/>
                </a:lnTo>
                <a:lnTo>
                  <a:pt x="14" y="14"/>
                </a:lnTo>
                <a:lnTo>
                  <a:pt x="23" y="5"/>
                </a:lnTo>
                <a:lnTo>
                  <a:pt x="37" y="0"/>
                </a:lnTo>
                <a:lnTo>
                  <a:pt x="37" y="0"/>
                </a:lnTo>
                <a:lnTo>
                  <a:pt x="51" y="5"/>
                </a:lnTo>
                <a:lnTo>
                  <a:pt x="61" y="14"/>
                </a:lnTo>
                <a:lnTo>
                  <a:pt x="70" y="24"/>
                </a:lnTo>
                <a:lnTo>
                  <a:pt x="70" y="38"/>
                </a:lnTo>
                <a:lnTo>
                  <a:pt x="70" y="38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9429750" y="3831431"/>
            <a:ext cx="52388" cy="52388"/>
          </a:xfrm>
          <a:custGeom>
            <a:avLst/>
            <a:gdLst>
              <a:gd name="T0" fmla="*/ 33 w 33"/>
              <a:gd name="T1" fmla="*/ 19 h 33"/>
              <a:gd name="T2" fmla="*/ 33 w 33"/>
              <a:gd name="T3" fmla="*/ 19 h 33"/>
              <a:gd name="T4" fmla="*/ 28 w 33"/>
              <a:gd name="T5" fmla="*/ 28 h 33"/>
              <a:gd name="T6" fmla="*/ 14 w 33"/>
              <a:gd name="T7" fmla="*/ 33 h 33"/>
              <a:gd name="T8" fmla="*/ 14 w 33"/>
              <a:gd name="T9" fmla="*/ 33 h 33"/>
              <a:gd name="T10" fmla="*/ 4 w 33"/>
              <a:gd name="T11" fmla="*/ 28 h 33"/>
              <a:gd name="T12" fmla="*/ 0 w 33"/>
              <a:gd name="T13" fmla="*/ 19 h 33"/>
              <a:gd name="T14" fmla="*/ 0 w 33"/>
              <a:gd name="T15" fmla="*/ 19 h 33"/>
              <a:gd name="T16" fmla="*/ 4 w 33"/>
              <a:gd name="T17" fmla="*/ 5 h 33"/>
              <a:gd name="T18" fmla="*/ 14 w 33"/>
              <a:gd name="T19" fmla="*/ 0 h 33"/>
              <a:gd name="T20" fmla="*/ 14 w 33"/>
              <a:gd name="T21" fmla="*/ 0 h 33"/>
              <a:gd name="T22" fmla="*/ 28 w 33"/>
              <a:gd name="T23" fmla="*/ 5 h 33"/>
              <a:gd name="T24" fmla="*/ 33 w 33"/>
              <a:gd name="T25" fmla="*/ 19 h 33"/>
              <a:gd name="T26" fmla="*/ 33 w 33"/>
              <a:gd name="T27" fmla="*/ 19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33">
                <a:moveTo>
                  <a:pt x="33" y="19"/>
                </a:moveTo>
                <a:lnTo>
                  <a:pt x="33" y="19"/>
                </a:lnTo>
                <a:lnTo>
                  <a:pt x="28" y="28"/>
                </a:lnTo>
                <a:lnTo>
                  <a:pt x="14" y="33"/>
                </a:lnTo>
                <a:lnTo>
                  <a:pt x="14" y="33"/>
                </a:lnTo>
                <a:lnTo>
                  <a:pt x="4" y="28"/>
                </a:lnTo>
                <a:lnTo>
                  <a:pt x="0" y="19"/>
                </a:lnTo>
                <a:lnTo>
                  <a:pt x="0" y="19"/>
                </a:lnTo>
                <a:lnTo>
                  <a:pt x="4" y="5"/>
                </a:lnTo>
                <a:lnTo>
                  <a:pt x="14" y="0"/>
                </a:lnTo>
                <a:lnTo>
                  <a:pt x="14" y="0"/>
                </a:lnTo>
                <a:lnTo>
                  <a:pt x="28" y="5"/>
                </a:lnTo>
                <a:lnTo>
                  <a:pt x="33" y="19"/>
                </a:lnTo>
                <a:lnTo>
                  <a:pt x="33" y="19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9399588" y="3801268"/>
            <a:ext cx="111125" cy="111125"/>
          </a:xfrm>
          <a:custGeom>
            <a:avLst/>
            <a:gdLst>
              <a:gd name="T0" fmla="*/ 70 w 70"/>
              <a:gd name="T1" fmla="*/ 38 h 70"/>
              <a:gd name="T2" fmla="*/ 70 w 70"/>
              <a:gd name="T3" fmla="*/ 38 h 70"/>
              <a:gd name="T4" fmla="*/ 66 w 70"/>
              <a:gd name="T5" fmla="*/ 52 h 70"/>
              <a:gd name="T6" fmla="*/ 61 w 70"/>
              <a:gd name="T7" fmla="*/ 61 h 70"/>
              <a:gd name="T8" fmla="*/ 47 w 70"/>
              <a:gd name="T9" fmla="*/ 70 h 70"/>
              <a:gd name="T10" fmla="*/ 33 w 70"/>
              <a:gd name="T11" fmla="*/ 70 h 70"/>
              <a:gd name="T12" fmla="*/ 33 w 70"/>
              <a:gd name="T13" fmla="*/ 70 h 70"/>
              <a:gd name="T14" fmla="*/ 19 w 70"/>
              <a:gd name="T15" fmla="*/ 70 h 70"/>
              <a:gd name="T16" fmla="*/ 9 w 70"/>
              <a:gd name="T17" fmla="*/ 61 h 70"/>
              <a:gd name="T18" fmla="*/ 0 w 70"/>
              <a:gd name="T19" fmla="*/ 52 h 70"/>
              <a:gd name="T20" fmla="*/ 0 w 70"/>
              <a:gd name="T21" fmla="*/ 38 h 70"/>
              <a:gd name="T22" fmla="*/ 0 w 70"/>
              <a:gd name="T23" fmla="*/ 38 h 70"/>
              <a:gd name="T24" fmla="*/ 0 w 70"/>
              <a:gd name="T25" fmla="*/ 24 h 70"/>
              <a:gd name="T26" fmla="*/ 9 w 70"/>
              <a:gd name="T27" fmla="*/ 9 h 70"/>
              <a:gd name="T28" fmla="*/ 19 w 70"/>
              <a:gd name="T29" fmla="*/ 5 h 70"/>
              <a:gd name="T30" fmla="*/ 33 w 70"/>
              <a:gd name="T31" fmla="*/ 0 h 70"/>
              <a:gd name="T32" fmla="*/ 33 w 70"/>
              <a:gd name="T33" fmla="*/ 0 h 70"/>
              <a:gd name="T34" fmla="*/ 47 w 70"/>
              <a:gd name="T35" fmla="*/ 5 h 70"/>
              <a:gd name="T36" fmla="*/ 61 w 70"/>
              <a:gd name="T37" fmla="*/ 9 h 70"/>
              <a:gd name="T38" fmla="*/ 66 w 70"/>
              <a:gd name="T39" fmla="*/ 24 h 70"/>
              <a:gd name="T40" fmla="*/ 70 w 70"/>
              <a:gd name="T41" fmla="*/ 38 h 70"/>
              <a:gd name="T42" fmla="*/ 70 w 70"/>
              <a:gd name="T43" fmla="*/ 38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0">
                <a:moveTo>
                  <a:pt x="70" y="38"/>
                </a:moveTo>
                <a:lnTo>
                  <a:pt x="70" y="38"/>
                </a:lnTo>
                <a:lnTo>
                  <a:pt x="66" y="52"/>
                </a:lnTo>
                <a:lnTo>
                  <a:pt x="61" y="61"/>
                </a:lnTo>
                <a:lnTo>
                  <a:pt x="47" y="70"/>
                </a:lnTo>
                <a:lnTo>
                  <a:pt x="33" y="70"/>
                </a:lnTo>
                <a:lnTo>
                  <a:pt x="33" y="70"/>
                </a:lnTo>
                <a:lnTo>
                  <a:pt x="19" y="70"/>
                </a:lnTo>
                <a:lnTo>
                  <a:pt x="9" y="61"/>
                </a:lnTo>
                <a:lnTo>
                  <a:pt x="0" y="52"/>
                </a:lnTo>
                <a:lnTo>
                  <a:pt x="0" y="38"/>
                </a:lnTo>
                <a:lnTo>
                  <a:pt x="0" y="38"/>
                </a:lnTo>
                <a:lnTo>
                  <a:pt x="0" y="24"/>
                </a:lnTo>
                <a:lnTo>
                  <a:pt x="9" y="9"/>
                </a:lnTo>
                <a:lnTo>
                  <a:pt x="19" y="5"/>
                </a:lnTo>
                <a:lnTo>
                  <a:pt x="33" y="0"/>
                </a:lnTo>
                <a:lnTo>
                  <a:pt x="33" y="0"/>
                </a:lnTo>
                <a:lnTo>
                  <a:pt x="47" y="5"/>
                </a:lnTo>
                <a:lnTo>
                  <a:pt x="61" y="9"/>
                </a:lnTo>
                <a:lnTo>
                  <a:pt x="66" y="24"/>
                </a:lnTo>
                <a:lnTo>
                  <a:pt x="70" y="38"/>
                </a:lnTo>
                <a:lnTo>
                  <a:pt x="70" y="38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10083800" y="3980656"/>
            <a:ext cx="52388" cy="44450"/>
          </a:xfrm>
          <a:custGeom>
            <a:avLst/>
            <a:gdLst>
              <a:gd name="T0" fmla="*/ 33 w 33"/>
              <a:gd name="T1" fmla="*/ 14 h 28"/>
              <a:gd name="T2" fmla="*/ 33 w 33"/>
              <a:gd name="T3" fmla="*/ 14 h 28"/>
              <a:gd name="T4" fmla="*/ 29 w 33"/>
              <a:gd name="T5" fmla="*/ 23 h 28"/>
              <a:gd name="T6" fmla="*/ 19 w 33"/>
              <a:gd name="T7" fmla="*/ 28 h 28"/>
              <a:gd name="T8" fmla="*/ 19 w 33"/>
              <a:gd name="T9" fmla="*/ 28 h 28"/>
              <a:gd name="T10" fmla="*/ 5 w 33"/>
              <a:gd name="T11" fmla="*/ 23 h 28"/>
              <a:gd name="T12" fmla="*/ 0 w 33"/>
              <a:gd name="T13" fmla="*/ 14 h 28"/>
              <a:gd name="T14" fmla="*/ 0 w 33"/>
              <a:gd name="T15" fmla="*/ 14 h 28"/>
              <a:gd name="T16" fmla="*/ 5 w 33"/>
              <a:gd name="T17" fmla="*/ 4 h 28"/>
              <a:gd name="T18" fmla="*/ 19 w 33"/>
              <a:gd name="T19" fmla="*/ 0 h 28"/>
              <a:gd name="T20" fmla="*/ 19 w 33"/>
              <a:gd name="T21" fmla="*/ 0 h 28"/>
              <a:gd name="T22" fmla="*/ 29 w 33"/>
              <a:gd name="T23" fmla="*/ 4 h 28"/>
              <a:gd name="T24" fmla="*/ 33 w 33"/>
              <a:gd name="T25" fmla="*/ 14 h 28"/>
              <a:gd name="T26" fmla="*/ 33 w 33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28">
                <a:moveTo>
                  <a:pt x="33" y="14"/>
                </a:moveTo>
                <a:lnTo>
                  <a:pt x="33" y="14"/>
                </a:lnTo>
                <a:lnTo>
                  <a:pt x="29" y="23"/>
                </a:lnTo>
                <a:lnTo>
                  <a:pt x="19" y="28"/>
                </a:lnTo>
                <a:lnTo>
                  <a:pt x="19" y="28"/>
                </a:lnTo>
                <a:lnTo>
                  <a:pt x="5" y="23"/>
                </a:lnTo>
                <a:lnTo>
                  <a:pt x="0" y="14"/>
                </a:lnTo>
                <a:lnTo>
                  <a:pt x="0" y="14"/>
                </a:lnTo>
                <a:lnTo>
                  <a:pt x="5" y="4"/>
                </a:lnTo>
                <a:lnTo>
                  <a:pt x="19" y="0"/>
                </a:lnTo>
                <a:lnTo>
                  <a:pt x="19" y="0"/>
                </a:lnTo>
                <a:lnTo>
                  <a:pt x="29" y="4"/>
                </a:lnTo>
                <a:lnTo>
                  <a:pt x="33" y="14"/>
                </a:lnTo>
                <a:lnTo>
                  <a:pt x="33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10055225" y="3950493"/>
            <a:ext cx="111125" cy="111125"/>
          </a:xfrm>
          <a:custGeom>
            <a:avLst/>
            <a:gdLst>
              <a:gd name="T0" fmla="*/ 70 w 70"/>
              <a:gd name="T1" fmla="*/ 33 h 70"/>
              <a:gd name="T2" fmla="*/ 70 w 70"/>
              <a:gd name="T3" fmla="*/ 33 h 70"/>
              <a:gd name="T4" fmla="*/ 65 w 70"/>
              <a:gd name="T5" fmla="*/ 47 h 70"/>
              <a:gd name="T6" fmla="*/ 61 w 70"/>
              <a:gd name="T7" fmla="*/ 56 h 70"/>
              <a:gd name="T8" fmla="*/ 47 w 70"/>
              <a:gd name="T9" fmla="*/ 66 h 70"/>
              <a:gd name="T10" fmla="*/ 37 w 70"/>
              <a:gd name="T11" fmla="*/ 70 h 70"/>
              <a:gd name="T12" fmla="*/ 37 w 70"/>
              <a:gd name="T13" fmla="*/ 70 h 70"/>
              <a:gd name="T14" fmla="*/ 23 w 70"/>
              <a:gd name="T15" fmla="*/ 66 h 70"/>
              <a:gd name="T16" fmla="*/ 9 w 70"/>
              <a:gd name="T17" fmla="*/ 56 h 70"/>
              <a:gd name="T18" fmla="*/ 4 w 70"/>
              <a:gd name="T19" fmla="*/ 47 h 70"/>
              <a:gd name="T20" fmla="*/ 0 w 70"/>
              <a:gd name="T21" fmla="*/ 33 h 70"/>
              <a:gd name="T22" fmla="*/ 0 w 70"/>
              <a:gd name="T23" fmla="*/ 33 h 70"/>
              <a:gd name="T24" fmla="*/ 4 w 70"/>
              <a:gd name="T25" fmla="*/ 19 h 70"/>
              <a:gd name="T26" fmla="*/ 9 w 70"/>
              <a:gd name="T27" fmla="*/ 9 h 70"/>
              <a:gd name="T28" fmla="*/ 23 w 70"/>
              <a:gd name="T29" fmla="*/ 0 h 70"/>
              <a:gd name="T30" fmla="*/ 37 w 70"/>
              <a:gd name="T31" fmla="*/ 0 h 70"/>
              <a:gd name="T32" fmla="*/ 37 w 70"/>
              <a:gd name="T33" fmla="*/ 0 h 70"/>
              <a:gd name="T34" fmla="*/ 47 w 70"/>
              <a:gd name="T35" fmla="*/ 0 h 70"/>
              <a:gd name="T36" fmla="*/ 61 w 70"/>
              <a:gd name="T37" fmla="*/ 9 h 70"/>
              <a:gd name="T38" fmla="*/ 65 w 70"/>
              <a:gd name="T39" fmla="*/ 19 h 70"/>
              <a:gd name="T40" fmla="*/ 70 w 70"/>
              <a:gd name="T41" fmla="*/ 33 h 70"/>
              <a:gd name="T42" fmla="*/ 70 w 70"/>
              <a:gd name="T43" fmla="*/ 33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0">
                <a:moveTo>
                  <a:pt x="70" y="33"/>
                </a:moveTo>
                <a:lnTo>
                  <a:pt x="70" y="33"/>
                </a:lnTo>
                <a:lnTo>
                  <a:pt x="65" y="47"/>
                </a:lnTo>
                <a:lnTo>
                  <a:pt x="61" y="56"/>
                </a:lnTo>
                <a:lnTo>
                  <a:pt x="47" y="66"/>
                </a:lnTo>
                <a:lnTo>
                  <a:pt x="37" y="70"/>
                </a:lnTo>
                <a:lnTo>
                  <a:pt x="37" y="70"/>
                </a:lnTo>
                <a:lnTo>
                  <a:pt x="23" y="66"/>
                </a:lnTo>
                <a:lnTo>
                  <a:pt x="9" y="56"/>
                </a:lnTo>
                <a:lnTo>
                  <a:pt x="4" y="47"/>
                </a:lnTo>
                <a:lnTo>
                  <a:pt x="0" y="33"/>
                </a:lnTo>
                <a:lnTo>
                  <a:pt x="0" y="33"/>
                </a:lnTo>
                <a:lnTo>
                  <a:pt x="4" y="19"/>
                </a:lnTo>
                <a:lnTo>
                  <a:pt x="9" y="9"/>
                </a:lnTo>
                <a:lnTo>
                  <a:pt x="23" y="0"/>
                </a:lnTo>
                <a:lnTo>
                  <a:pt x="37" y="0"/>
                </a:lnTo>
                <a:lnTo>
                  <a:pt x="37" y="0"/>
                </a:lnTo>
                <a:lnTo>
                  <a:pt x="47" y="0"/>
                </a:lnTo>
                <a:lnTo>
                  <a:pt x="61" y="9"/>
                </a:lnTo>
                <a:lnTo>
                  <a:pt x="65" y="19"/>
                </a:lnTo>
                <a:lnTo>
                  <a:pt x="70" y="33"/>
                </a:lnTo>
                <a:lnTo>
                  <a:pt x="70" y="33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10553700" y="4352131"/>
            <a:ext cx="44450" cy="44450"/>
          </a:xfrm>
          <a:custGeom>
            <a:avLst/>
            <a:gdLst>
              <a:gd name="T0" fmla="*/ 28 w 28"/>
              <a:gd name="T1" fmla="*/ 14 h 28"/>
              <a:gd name="T2" fmla="*/ 28 w 28"/>
              <a:gd name="T3" fmla="*/ 14 h 28"/>
              <a:gd name="T4" fmla="*/ 23 w 28"/>
              <a:gd name="T5" fmla="*/ 24 h 28"/>
              <a:gd name="T6" fmla="*/ 14 w 28"/>
              <a:gd name="T7" fmla="*/ 28 h 28"/>
              <a:gd name="T8" fmla="*/ 14 w 28"/>
              <a:gd name="T9" fmla="*/ 28 h 28"/>
              <a:gd name="T10" fmla="*/ 5 w 28"/>
              <a:gd name="T11" fmla="*/ 24 h 28"/>
              <a:gd name="T12" fmla="*/ 0 w 28"/>
              <a:gd name="T13" fmla="*/ 14 h 28"/>
              <a:gd name="T14" fmla="*/ 0 w 28"/>
              <a:gd name="T15" fmla="*/ 14 h 28"/>
              <a:gd name="T16" fmla="*/ 5 w 28"/>
              <a:gd name="T17" fmla="*/ 5 h 28"/>
              <a:gd name="T18" fmla="*/ 14 w 28"/>
              <a:gd name="T19" fmla="*/ 0 h 28"/>
              <a:gd name="T20" fmla="*/ 14 w 28"/>
              <a:gd name="T21" fmla="*/ 0 h 28"/>
              <a:gd name="T22" fmla="*/ 23 w 28"/>
              <a:gd name="T23" fmla="*/ 5 h 28"/>
              <a:gd name="T24" fmla="*/ 28 w 28"/>
              <a:gd name="T25" fmla="*/ 14 h 28"/>
              <a:gd name="T26" fmla="*/ 28 w 28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" h="28">
                <a:moveTo>
                  <a:pt x="28" y="14"/>
                </a:moveTo>
                <a:lnTo>
                  <a:pt x="28" y="14"/>
                </a:lnTo>
                <a:lnTo>
                  <a:pt x="23" y="24"/>
                </a:lnTo>
                <a:lnTo>
                  <a:pt x="14" y="28"/>
                </a:lnTo>
                <a:lnTo>
                  <a:pt x="14" y="28"/>
                </a:lnTo>
                <a:lnTo>
                  <a:pt x="5" y="24"/>
                </a:lnTo>
                <a:lnTo>
                  <a:pt x="0" y="14"/>
                </a:lnTo>
                <a:lnTo>
                  <a:pt x="0" y="14"/>
                </a:lnTo>
                <a:lnTo>
                  <a:pt x="5" y="5"/>
                </a:lnTo>
                <a:lnTo>
                  <a:pt x="14" y="0"/>
                </a:lnTo>
                <a:lnTo>
                  <a:pt x="14" y="0"/>
                </a:lnTo>
                <a:lnTo>
                  <a:pt x="23" y="5"/>
                </a:lnTo>
                <a:lnTo>
                  <a:pt x="28" y="14"/>
                </a:lnTo>
                <a:lnTo>
                  <a:pt x="28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10523538" y="4321968"/>
            <a:ext cx="112713" cy="112713"/>
          </a:xfrm>
          <a:custGeom>
            <a:avLst/>
            <a:gdLst>
              <a:gd name="T0" fmla="*/ 71 w 71"/>
              <a:gd name="T1" fmla="*/ 33 h 71"/>
              <a:gd name="T2" fmla="*/ 71 w 71"/>
              <a:gd name="T3" fmla="*/ 33 h 71"/>
              <a:gd name="T4" fmla="*/ 66 w 71"/>
              <a:gd name="T5" fmla="*/ 47 h 71"/>
              <a:gd name="T6" fmla="*/ 57 w 71"/>
              <a:gd name="T7" fmla="*/ 57 h 71"/>
              <a:gd name="T8" fmla="*/ 47 w 71"/>
              <a:gd name="T9" fmla="*/ 66 h 71"/>
              <a:gd name="T10" fmla="*/ 33 w 71"/>
              <a:gd name="T11" fmla="*/ 71 h 71"/>
              <a:gd name="T12" fmla="*/ 33 w 71"/>
              <a:gd name="T13" fmla="*/ 71 h 71"/>
              <a:gd name="T14" fmla="*/ 19 w 71"/>
              <a:gd name="T15" fmla="*/ 66 h 71"/>
              <a:gd name="T16" fmla="*/ 10 w 71"/>
              <a:gd name="T17" fmla="*/ 57 h 71"/>
              <a:gd name="T18" fmla="*/ 0 w 71"/>
              <a:gd name="T19" fmla="*/ 47 h 71"/>
              <a:gd name="T20" fmla="*/ 0 w 71"/>
              <a:gd name="T21" fmla="*/ 33 h 71"/>
              <a:gd name="T22" fmla="*/ 0 w 71"/>
              <a:gd name="T23" fmla="*/ 33 h 71"/>
              <a:gd name="T24" fmla="*/ 0 w 71"/>
              <a:gd name="T25" fmla="*/ 19 h 71"/>
              <a:gd name="T26" fmla="*/ 10 w 71"/>
              <a:gd name="T27" fmla="*/ 10 h 71"/>
              <a:gd name="T28" fmla="*/ 19 w 71"/>
              <a:gd name="T29" fmla="*/ 0 h 71"/>
              <a:gd name="T30" fmla="*/ 33 w 71"/>
              <a:gd name="T31" fmla="*/ 0 h 71"/>
              <a:gd name="T32" fmla="*/ 33 w 71"/>
              <a:gd name="T33" fmla="*/ 0 h 71"/>
              <a:gd name="T34" fmla="*/ 47 w 71"/>
              <a:gd name="T35" fmla="*/ 0 h 71"/>
              <a:gd name="T36" fmla="*/ 57 w 71"/>
              <a:gd name="T37" fmla="*/ 10 h 71"/>
              <a:gd name="T38" fmla="*/ 66 w 71"/>
              <a:gd name="T39" fmla="*/ 19 h 71"/>
              <a:gd name="T40" fmla="*/ 71 w 71"/>
              <a:gd name="T41" fmla="*/ 33 h 71"/>
              <a:gd name="T42" fmla="*/ 71 w 71"/>
              <a:gd name="T43" fmla="*/ 33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1" h="71">
                <a:moveTo>
                  <a:pt x="71" y="33"/>
                </a:moveTo>
                <a:lnTo>
                  <a:pt x="71" y="33"/>
                </a:lnTo>
                <a:lnTo>
                  <a:pt x="66" y="47"/>
                </a:lnTo>
                <a:lnTo>
                  <a:pt x="57" y="57"/>
                </a:lnTo>
                <a:lnTo>
                  <a:pt x="47" y="66"/>
                </a:lnTo>
                <a:lnTo>
                  <a:pt x="33" y="71"/>
                </a:lnTo>
                <a:lnTo>
                  <a:pt x="33" y="71"/>
                </a:lnTo>
                <a:lnTo>
                  <a:pt x="19" y="66"/>
                </a:lnTo>
                <a:lnTo>
                  <a:pt x="10" y="57"/>
                </a:lnTo>
                <a:lnTo>
                  <a:pt x="0" y="47"/>
                </a:lnTo>
                <a:lnTo>
                  <a:pt x="0" y="33"/>
                </a:lnTo>
                <a:lnTo>
                  <a:pt x="0" y="33"/>
                </a:lnTo>
                <a:lnTo>
                  <a:pt x="0" y="19"/>
                </a:lnTo>
                <a:lnTo>
                  <a:pt x="10" y="10"/>
                </a:lnTo>
                <a:lnTo>
                  <a:pt x="19" y="0"/>
                </a:lnTo>
                <a:lnTo>
                  <a:pt x="33" y="0"/>
                </a:lnTo>
                <a:lnTo>
                  <a:pt x="33" y="0"/>
                </a:lnTo>
                <a:lnTo>
                  <a:pt x="47" y="0"/>
                </a:lnTo>
                <a:lnTo>
                  <a:pt x="57" y="10"/>
                </a:lnTo>
                <a:lnTo>
                  <a:pt x="66" y="19"/>
                </a:lnTo>
                <a:lnTo>
                  <a:pt x="71" y="33"/>
                </a:lnTo>
                <a:lnTo>
                  <a:pt x="71" y="33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40"/>
          <p:cNvSpPr>
            <a:spLocks/>
          </p:cNvSpPr>
          <p:nvPr/>
        </p:nvSpPr>
        <p:spPr bwMode="auto">
          <a:xfrm>
            <a:off x="10152063" y="4329906"/>
            <a:ext cx="52388" cy="44450"/>
          </a:xfrm>
          <a:custGeom>
            <a:avLst/>
            <a:gdLst>
              <a:gd name="T0" fmla="*/ 33 w 33"/>
              <a:gd name="T1" fmla="*/ 14 h 28"/>
              <a:gd name="T2" fmla="*/ 33 w 33"/>
              <a:gd name="T3" fmla="*/ 14 h 28"/>
              <a:gd name="T4" fmla="*/ 28 w 33"/>
              <a:gd name="T5" fmla="*/ 24 h 28"/>
              <a:gd name="T6" fmla="*/ 18 w 33"/>
              <a:gd name="T7" fmla="*/ 28 h 28"/>
              <a:gd name="T8" fmla="*/ 18 w 33"/>
              <a:gd name="T9" fmla="*/ 28 h 28"/>
              <a:gd name="T10" fmla="*/ 4 w 33"/>
              <a:gd name="T11" fmla="*/ 24 h 28"/>
              <a:gd name="T12" fmla="*/ 0 w 33"/>
              <a:gd name="T13" fmla="*/ 14 h 28"/>
              <a:gd name="T14" fmla="*/ 0 w 33"/>
              <a:gd name="T15" fmla="*/ 14 h 28"/>
              <a:gd name="T16" fmla="*/ 4 w 33"/>
              <a:gd name="T17" fmla="*/ 5 h 28"/>
              <a:gd name="T18" fmla="*/ 18 w 33"/>
              <a:gd name="T19" fmla="*/ 0 h 28"/>
              <a:gd name="T20" fmla="*/ 18 w 33"/>
              <a:gd name="T21" fmla="*/ 0 h 28"/>
              <a:gd name="T22" fmla="*/ 28 w 33"/>
              <a:gd name="T23" fmla="*/ 5 h 28"/>
              <a:gd name="T24" fmla="*/ 33 w 33"/>
              <a:gd name="T25" fmla="*/ 14 h 28"/>
              <a:gd name="T26" fmla="*/ 33 w 33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28">
                <a:moveTo>
                  <a:pt x="33" y="14"/>
                </a:moveTo>
                <a:lnTo>
                  <a:pt x="33" y="14"/>
                </a:lnTo>
                <a:lnTo>
                  <a:pt x="28" y="24"/>
                </a:lnTo>
                <a:lnTo>
                  <a:pt x="18" y="28"/>
                </a:lnTo>
                <a:lnTo>
                  <a:pt x="18" y="28"/>
                </a:lnTo>
                <a:lnTo>
                  <a:pt x="4" y="24"/>
                </a:lnTo>
                <a:lnTo>
                  <a:pt x="0" y="14"/>
                </a:lnTo>
                <a:lnTo>
                  <a:pt x="0" y="14"/>
                </a:lnTo>
                <a:lnTo>
                  <a:pt x="4" y="5"/>
                </a:lnTo>
                <a:lnTo>
                  <a:pt x="18" y="0"/>
                </a:lnTo>
                <a:lnTo>
                  <a:pt x="18" y="0"/>
                </a:lnTo>
                <a:lnTo>
                  <a:pt x="28" y="5"/>
                </a:lnTo>
                <a:lnTo>
                  <a:pt x="33" y="14"/>
                </a:lnTo>
                <a:lnTo>
                  <a:pt x="33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10121900" y="4293393"/>
            <a:ext cx="111125" cy="111125"/>
          </a:xfrm>
          <a:custGeom>
            <a:avLst/>
            <a:gdLst>
              <a:gd name="T0" fmla="*/ 70 w 70"/>
              <a:gd name="T1" fmla="*/ 37 h 70"/>
              <a:gd name="T2" fmla="*/ 70 w 70"/>
              <a:gd name="T3" fmla="*/ 37 h 70"/>
              <a:gd name="T4" fmla="*/ 70 w 70"/>
              <a:gd name="T5" fmla="*/ 51 h 70"/>
              <a:gd name="T6" fmla="*/ 61 w 70"/>
              <a:gd name="T7" fmla="*/ 61 h 70"/>
              <a:gd name="T8" fmla="*/ 52 w 70"/>
              <a:gd name="T9" fmla="*/ 70 h 70"/>
              <a:gd name="T10" fmla="*/ 37 w 70"/>
              <a:gd name="T11" fmla="*/ 70 h 70"/>
              <a:gd name="T12" fmla="*/ 37 w 70"/>
              <a:gd name="T13" fmla="*/ 70 h 70"/>
              <a:gd name="T14" fmla="*/ 23 w 70"/>
              <a:gd name="T15" fmla="*/ 70 h 70"/>
              <a:gd name="T16" fmla="*/ 9 w 70"/>
              <a:gd name="T17" fmla="*/ 61 h 70"/>
              <a:gd name="T18" fmla="*/ 5 w 70"/>
              <a:gd name="T19" fmla="*/ 51 h 70"/>
              <a:gd name="T20" fmla="*/ 0 w 70"/>
              <a:gd name="T21" fmla="*/ 37 h 70"/>
              <a:gd name="T22" fmla="*/ 0 w 70"/>
              <a:gd name="T23" fmla="*/ 37 h 70"/>
              <a:gd name="T24" fmla="*/ 5 w 70"/>
              <a:gd name="T25" fmla="*/ 23 h 70"/>
              <a:gd name="T26" fmla="*/ 9 w 70"/>
              <a:gd name="T27" fmla="*/ 14 h 70"/>
              <a:gd name="T28" fmla="*/ 23 w 70"/>
              <a:gd name="T29" fmla="*/ 4 h 70"/>
              <a:gd name="T30" fmla="*/ 37 w 70"/>
              <a:gd name="T31" fmla="*/ 0 h 70"/>
              <a:gd name="T32" fmla="*/ 37 w 70"/>
              <a:gd name="T33" fmla="*/ 0 h 70"/>
              <a:gd name="T34" fmla="*/ 52 w 70"/>
              <a:gd name="T35" fmla="*/ 4 h 70"/>
              <a:gd name="T36" fmla="*/ 61 w 70"/>
              <a:gd name="T37" fmla="*/ 14 h 70"/>
              <a:gd name="T38" fmla="*/ 70 w 70"/>
              <a:gd name="T39" fmla="*/ 23 h 70"/>
              <a:gd name="T40" fmla="*/ 70 w 70"/>
              <a:gd name="T41" fmla="*/ 37 h 70"/>
              <a:gd name="T42" fmla="*/ 70 w 70"/>
              <a:gd name="T43" fmla="*/ 37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0">
                <a:moveTo>
                  <a:pt x="70" y="37"/>
                </a:moveTo>
                <a:lnTo>
                  <a:pt x="70" y="37"/>
                </a:lnTo>
                <a:lnTo>
                  <a:pt x="70" y="51"/>
                </a:lnTo>
                <a:lnTo>
                  <a:pt x="61" y="61"/>
                </a:lnTo>
                <a:lnTo>
                  <a:pt x="52" y="70"/>
                </a:lnTo>
                <a:lnTo>
                  <a:pt x="37" y="70"/>
                </a:lnTo>
                <a:lnTo>
                  <a:pt x="37" y="70"/>
                </a:lnTo>
                <a:lnTo>
                  <a:pt x="23" y="70"/>
                </a:lnTo>
                <a:lnTo>
                  <a:pt x="9" y="61"/>
                </a:lnTo>
                <a:lnTo>
                  <a:pt x="5" y="51"/>
                </a:lnTo>
                <a:lnTo>
                  <a:pt x="0" y="37"/>
                </a:lnTo>
                <a:lnTo>
                  <a:pt x="0" y="37"/>
                </a:lnTo>
                <a:lnTo>
                  <a:pt x="5" y="23"/>
                </a:lnTo>
                <a:lnTo>
                  <a:pt x="9" y="14"/>
                </a:lnTo>
                <a:lnTo>
                  <a:pt x="23" y="4"/>
                </a:lnTo>
                <a:lnTo>
                  <a:pt x="37" y="0"/>
                </a:lnTo>
                <a:lnTo>
                  <a:pt x="37" y="0"/>
                </a:lnTo>
                <a:lnTo>
                  <a:pt x="52" y="4"/>
                </a:lnTo>
                <a:lnTo>
                  <a:pt x="61" y="14"/>
                </a:lnTo>
                <a:lnTo>
                  <a:pt x="70" y="23"/>
                </a:lnTo>
                <a:lnTo>
                  <a:pt x="70" y="37"/>
                </a:lnTo>
                <a:lnTo>
                  <a:pt x="70" y="37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10583863" y="5253831"/>
            <a:ext cx="52388" cy="44450"/>
          </a:xfrm>
          <a:custGeom>
            <a:avLst/>
            <a:gdLst>
              <a:gd name="T0" fmla="*/ 33 w 33"/>
              <a:gd name="T1" fmla="*/ 14 h 28"/>
              <a:gd name="T2" fmla="*/ 33 w 33"/>
              <a:gd name="T3" fmla="*/ 14 h 28"/>
              <a:gd name="T4" fmla="*/ 28 w 33"/>
              <a:gd name="T5" fmla="*/ 23 h 28"/>
              <a:gd name="T6" fmla="*/ 14 w 33"/>
              <a:gd name="T7" fmla="*/ 28 h 28"/>
              <a:gd name="T8" fmla="*/ 14 w 33"/>
              <a:gd name="T9" fmla="*/ 28 h 28"/>
              <a:gd name="T10" fmla="*/ 4 w 33"/>
              <a:gd name="T11" fmla="*/ 23 h 28"/>
              <a:gd name="T12" fmla="*/ 0 w 33"/>
              <a:gd name="T13" fmla="*/ 14 h 28"/>
              <a:gd name="T14" fmla="*/ 0 w 33"/>
              <a:gd name="T15" fmla="*/ 14 h 28"/>
              <a:gd name="T16" fmla="*/ 4 w 33"/>
              <a:gd name="T17" fmla="*/ 5 h 28"/>
              <a:gd name="T18" fmla="*/ 14 w 33"/>
              <a:gd name="T19" fmla="*/ 0 h 28"/>
              <a:gd name="T20" fmla="*/ 14 w 33"/>
              <a:gd name="T21" fmla="*/ 0 h 28"/>
              <a:gd name="T22" fmla="*/ 28 w 33"/>
              <a:gd name="T23" fmla="*/ 5 h 28"/>
              <a:gd name="T24" fmla="*/ 33 w 33"/>
              <a:gd name="T25" fmla="*/ 14 h 28"/>
              <a:gd name="T26" fmla="*/ 33 w 33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28">
                <a:moveTo>
                  <a:pt x="33" y="14"/>
                </a:moveTo>
                <a:lnTo>
                  <a:pt x="33" y="14"/>
                </a:lnTo>
                <a:lnTo>
                  <a:pt x="28" y="23"/>
                </a:lnTo>
                <a:lnTo>
                  <a:pt x="14" y="28"/>
                </a:lnTo>
                <a:lnTo>
                  <a:pt x="14" y="28"/>
                </a:lnTo>
                <a:lnTo>
                  <a:pt x="4" y="23"/>
                </a:lnTo>
                <a:lnTo>
                  <a:pt x="0" y="14"/>
                </a:lnTo>
                <a:lnTo>
                  <a:pt x="0" y="14"/>
                </a:lnTo>
                <a:lnTo>
                  <a:pt x="4" y="5"/>
                </a:lnTo>
                <a:lnTo>
                  <a:pt x="14" y="0"/>
                </a:lnTo>
                <a:lnTo>
                  <a:pt x="14" y="0"/>
                </a:lnTo>
                <a:lnTo>
                  <a:pt x="28" y="5"/>
                </a:lnTo>
                <a:lnTo>
                  <a:pt x="33" y="14"/>
                </a:lnTo>
                <a:lnTo>
                  <a:pt x="33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10553700" y="5223668"/>
            <a:ext cx="111125" cy="111125"/>
          </a:xfrm>
          <a:custGeom>
            <a:avLst/>
            <a:gdLst>
              <a:gd name="T0" fmla="*/ 70 w 70"/>
              <a:gd name="T1" fmla="*/ 33 h 70"/>
              <a:gd name="T2" fmla="*/ 70 w 70"/>
              <a:gd name="T3" fmla="*/ 33 h 70"/>
              <a:gd name="T4" fmla="*/ 66 w 70"/>
              <a:gd name="T5" fmla="*/ 47 h 70"/>
              <a:gd name="T6" fmla="*/ 61 w 70"/>
              <a:gd name="T7" fmla="*/ 56 h 70"/>
              <a:gd name="T8" fmla="*/ 47 w 70"/>
              <a:gd name="T9" fmla="*/ 66 h 70"/>
              <a:gd name="T10" fmla="*/ 33 w 70"/>
              <a:gd name="T11" fmla="*/ 70 h 70"/>
              <a:gd name="T12" fmla="*/ 33 w 70"/>
              <a:gd name="T13" fmla="*/ 70 h 70"/>
              <a:gd name="T14" fmla="*/ 19 w 70"/>
              <a:gd name="T15" fmla="*/ 66 h 70"/>
              <a:gd name="T16" fmla="*/ 9 w 70"/>
              <a:gd name="T17" fmla="*/ 56 h 70"/>
              <a:gd name="T18" fmla="*/ 0 w 70"/>
              <a:gd name="T19" fmla="*/ 47 h 70"/>
              <a:gd name="T20" fmla="*/ 0 w 70"/>
              <a:gd name="T21" fmla="*/ 33 h 70"/>
              <a:gd name="T22" fmla="*/ 0 w 70"/>
              <a:gd name="T23" fmla="*/ 33 h 70"/>
              <a:gd name="T24" fmla="*/ 0 w 70"/>
              <a:gd name="T25" fmla="*/ 19 h 70"/>
              <a:gd name="T26" fmla="*/ 9 w 70"/>
              <a:gd name="T27" fmla="*/ 9 h 70"/>
              <a:gd name="T28" fmla="*/ 19 w 70"/>
              <a:gd name="T29" fmla="*/ 0 h 70"/>
              <a:gd name="T30" fmla="*/ 33 w 70"/>
              <a:gd name="T31" fmla="*/ 0 h 70"/>
              <a:gd name="T32" fmla="*/ 33 w 70"/>
              <a:gd name="T33" fmla="*/ 0 h 70"/>
              <a:gd name="T34" fmla="*/ 47 w 70"/>
              <a:gd name="T35" fmla="*/ 0 h 70"/>
              <a:gd name="T36" fmla="*/ 61 w 70"/>
              <a:gd name="T37" fmla="*/ 9 h 70"/>
              <a:gd name="T38" fmla="*/ 66 w 70"/>
              <a:gd name="T39" fmla="*/ 19 h 70"/>
              <a:gd name="T40" fmla="*/ 70 w 70"/>
              <a:gd name="T41" fmla="*/ 33 h 70"/>
              <a:gd name="T42" fmla="*/ 70 w 70"/>
              <a:gd name="T43" fmla="*/ 33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0">
                <a:moveTo>
                  <a:pt x="70" y="33"/>
                </a:moveTo>
                <a:lnTo>
                  <a:pt x="70" y="33"/>
                </a:lnTo>
                <a:lnTo>
                  <a:pt x="66" y="47"/>
                </a:lnTo>
                <a:lnTo>
                  <a:pt x="61" y="56"/>
                </a:lnTo>
                <a:lnTo>
                  <a:pt x="47" y="66"/>
                </a:lnTo>
                <a:lnTo>
                  <a:pt x="33" y="70"/>
                </a:lnTo>
                <a:lnTo>
                  <a:pt x="33" y="70"/>
                </a:lnTo>
                <a:lnTo>
                  <a:pt x="19" y="66"/>
                </a:lnTo>
                <a:lnTo>
                  <a:pt x="9" y="56"/>
                </a:lnTo>
                <a:lnTo>
                  <a:pt x="0" y="47"/>
                </a:lnTo>
                <a:lnTo>
                  <a:pt x="0" y="33"/>
                </a:lnTo>
                <a:lnTo>
                  <a:pt x="0" y="33"/>
                </a:lnTo>
                <a:lnTo>
                  <a:pt x="0" y="19"/>
                </a:lnTo>
                <a:lnTo>
                  <a:pt x="9" y="9"/>
                </a:lnTo>
                <a:lnTo>
                  <a:pt x="19" y="0"/>
                </a:lnTo>
                <a:lnTo>
                  <a:pt x="33" y="0"/>
                </a:lnTo>
                <a:lnTo>
                  <a:pt x="33" y="0"/>
                </a:lnTo>
                <a:lnTo>
                  <a:pt x="47" y="0"/>
                </a:lnTo>
                <a:lnTo>
                  <a:pt x="61" y="9"/>
                </a:lnTo>
                <a:lnTo>
                  <a:pt x="66" y="19"/>
                </a:lnTo>
                <a:lnTo>
                  <a:pt x="70" y="33"/>
                </a:lnTo>
                <a:lnTo>
                  <a:pt x="70" y="33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10033000" y="5818981"/>
            <a:ext cx="50800" cy="52388"/>
          </a:xfrm>
          <a:custGeom>
            <a:avLst/>
            <a:gdLst>
              <a:gd name="T0" fmla="*/ 32 w 32"/>
              <a:gd name="T1" fmla="*/ 14 h 33"/>
              <a:gd name="T2" fmla="*/ 32 w 32"/>
              <a:gd name="T3" fmla="*/ 14 h 33"/>
              <a:gd name="T4" fmla="*/ 28 w 32"/>
              <a:gd name="T5" fmla="*/ 29 h 33"/>
              <a:gd name="T6" fmla="*/ 14 w 32"/>
              <a:gd name="T7" fmla="*/ 33 h 33"/>
              <a:gd name="T8" fmla="*/ 14 w 32"/>
              <a:gd name="T9" fmla="*/ 33 h 33"/>
              <a:gd name="T10" fmla="*/ 4 w 32"/>
              <a:gd name="T11" fmla="*/ 29 h 33"/>
              <a:gd name="T12" fmla="*/ 0 w 32"/>
              <a:gd name="T13" fmla="*/ 14 h 33"/>
              <a:gd name="T14" fmla="*/ 0 w 32"/>
              <a:gd name="T15" fmla="*/ 14 h 33"/>
              <a:gd name="T16" fmla="*/ 4 w 32"/>
              <a:gd name="T17" fmla="*/ 5 h 33"/>
              <a:gd name="T18" fmla="*/ 14 w 32"/>
              <a:gd name="T19" fmla="*/ 0 h 33"/>
              <a:gd name="T20" fmla="*/ 14 w 32"/>
              <a:gd name="T21" fmla="*/ 0 h 33"/>
              <a:gd name="T22" fmla="*/ 28 w 32"/>
              <a:gd name="T23" fmla="*/ 5 h 33"/>
              <a:gd name="T24" fmla="*/ 32 w 32"/>
              <a:gd name="T25" fmla="*/ 14 h 33"/>
              <a:gd name="T26" fmla="*/ 32 w 32"/>
              <a:gd name="T27" fmla="*/ 14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2" h="33">
                <a:moveTo>
                  <a:pt x="32" y="14"/>
                </a:moveTo>
                <a:lnTo>
                  <a:pt x="32" y="14"/>
                </a:lnTo>
                <a:lnTo>
                  <a:pt x="28" y="29"/>
                </a:lnTo>
                <a:lnTo>
                  <a:pt x="14" y="33"/>
                </a:lnTo>
                <a:lnTo>
                  <a:pt x="14" y="33"/>
                </a:lnTo>
                <a:lnTo>
                  <a:pt x="4" y="29"/>
                </a:lnTo>
                <a:lnTo>
                  <a:pt x="0" y="14"/>
                </a:lnTo>
                <a:lnTo>
                  <a:pt x="0" y="14"/>
                </a:lnTo>
                <a:lnTo>
                  <a:pt x="4" y="5"/>
                </a:lnTo>
                <a:lnTo>
                  <a:pt x="14" y="0"/>
                </a:lnTo>
                <a:lnTo>
                  <a:pt x="14" y="0"/>
                </a:lnTo>
                <a:lnTo>
                  <a:pt x="28" y="5"/>
                </a:lnTo>
                <a:lnTo>
                  <a:pt x="32" y="14"/>
                </a:lnTo>
                <a:lnTo>
                  <a:pt x="32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10002838" y="5790406"/>
            <a:ext cx="111125" cy="111125"/>
          </a:xfrm>
          <a:custGeom>
            <a:avLst/>
            <a:gdLst>
              <a:gd name="T0" fmla="*/ 70 w 70"/>
              <a:gd name="T1" fmla="*/ 32 h 70"/>
              <a:gd name="T2" fmla="*/ 70 w 70"/>
              <a:gd name="T3" fmla="*/ 32 h 70"/>
              <a:gd name="T4" fmla="*/ 66 w 70"/>
              <a:gd name="T5" fmla="*/ 47 h 70"/>
              <a:gd name="T6" fmla="*/ 61 w 70"/>
              <a:gd name="T7" fmla="*/ 61 h 70"/>
              <a:gd name="T8" fmla="*/ 47 w 70"/>
              <a:gd name="T9" fmla="*/ 65 h 70"/>
              <a:gd name="T10" fmla="*/ 33 w 70"/>
              <a:gd name="T11" fmla="*/ 70 h 70"/>
              <a:gd name="T12" fmla="*/ 33 w 70"/>
              <a:gd name="T13" fmla="*/ 70 h 70"/>
              <a:gd name="T14" fmla="*/ 23 w 70"/>
              <a:gd name="T15" fmla="*/ 65 h 70"/>
              <a:gd name="T16" fmla="*/ 9 w 70"/>
              <a:gd name="T17" fmla="*/ 61 h 70"/>
              <a:gd name="T18" fmla="*/ 5 w 70"/>
              <a:gd name="T19" fmla="*/ 47 h 70"/>
              <a:gd name="T20" fmla="*/ 0 w 70"/>
              <a:gd name="T21" fmla="*/ 32 h 70"/>
              <a:gd name="T22" fmla="*/ 0 w 70"/>
              <a:gd name="T23" fmla="*/ 32 h 70"/>
              <a:gd name="T24" fmla="*/ 5 w 70"/>
              <a:gd name="T25" fmla="*/ 23 h 70"/>
              <a:gd name="T26" fmla="*/ 9 w 70"/>
              <a:gd name="T27" fmla="*/ 9 h 70"/>
              <a:gd name="T28" fmla="*/ 23 w 70"/>
              <a:gd name="T29" fmla="*/ 4 h 70"/>
              <a:gd name="T30" fmla="*/ 33 w 70"/>
              <a:gd name="T31" fmla="*/ 0 h 70"/>
              <a:gd name="T32" fmla="*/ 33 w 70"/>
              <a:gd name="T33" fmla="*/ 0 h 70"/>
              <a:gd name="T34" fmla="*/ 47 w 70"/>
              <a:gd name="T35" fmla="*/ 4 h 70"/>
              <a:gd name="T36" fmla="*/ 61 w 70"/>
              <a:gd name="T37" fmla="*/ 9 h 70"/>
              <a:gd name="T38" fmla="*/ 66 w 70"/>
              <a:gd name="T39" fmla="*/ 18 h 70"/>
              <a:gd name="T40" fmla="*/ 70 w 70"/>
              <a:gd name="T41" fmla="*/ 32 h 70"/>
              <a:gd name="T42" fmla="*/ 70 w 70"/>
              <a:gd name="T43" fmla="*/ 32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0">
                <a:moveTo>
                  <a:pt x="70" y="32"/>
                </a:moveTo>
                <a:lnTo>
                  <a:pt x="70" y="32"/>
                </a:lnTo>
                <a:lnTo>
                  <a:pt x="66" y="47"/>
                </a:lnTo>
                <a:lnTo>
                  <a:pt x="61" y="61"/>
                </a:lnTo>
                <a:lnTo>
                  <a:pt x="47" y="65"/>
                </a:lnTo>
                <a:lnTo>
                  <a:pt x="33" y="70"/>
                </a:lnTo>
                <a:lnTo>
                  <a:pt x="33" y="70"/>
                </a:lnTo>
                <a:lnTo>
                  <a:pt x="23" y="65"/>
                </a:lnTo>
                <a:lnTo>
                  <a:pt x="9" y="61"/>
                </a:lnTo>
                <a:lnTo>
                  <a:pt x="5" y="47"/>
                </a:lnTo>
                <a:lnTo>
                  <a:pt x="0" y="32"/>
                </a:lnTo>
                <a:lnTo>
                  <a:pt x="0" y="32"/>
                </a:lnTo>
                <a:lnTo>
                  <a:pt x="5" y="23"/>
                </a:lnTo>
                <a:lnTo>
                  <a:pt x="9" y="9"/>
                </a:lnTo>
                <a:lnTo>
                  <a:pt x="23" y="4"/>
                </a:lnTo>
                <a:lnTo>
                  <a:pt x="33" y="0"/>
                </a:lnTo>
                <a:lnTo>
                  <a:pt x="33" y="0"/>
                </a:lnTo>
                <a:lnTo>
                  <a:pt x="47" y="4"/>
                </a:lnTo>
                <a:lnTo>
                  <a:pt x="61" y="9"/>
                </a:lnTo>
                <a:lnTo>
                  <a:pt x="66" y="18"/>
                </a:lnTo>
                <a:lnTo>
                  <a:pt x="70" y="32"/>
                </a:lnTo>
                <a:lnTo>
                  <a:pt x="70" y="32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6"/>
          <p:cNvSpPr>
            <a:spLocks/>
          </p:cNvSpPr>
          <p:nvPr/>
        </p:nvSpPr>
        <p:spPr bwMode="auto">
          <a:xfrm>
            <a:off x="10487025" y="4941093"/>
            <a:ext cx="52388" cy="44450"/>
          </a:xfrm>
          <a:custGeom>
            <a:avLst/>
            <a:gdLst>
              <a:gd name="T0" fmla="*/ 33 w 33"/>
              <a:gd name="T1" fmla="*/ 14 h 28"/>
              <a:gd name="T2" fmla="*/ 33 w 33"/>
              <a:gd name="T3" fmla="*/ 14 h 28"/>
              <a:gd name="T4" fmla="*/ 28 w 33"/>
              <a:gd name="T5" fmla="*/ 28 h 28"/>
              <a:gd name="T6" fmla="*/ 14 w 33"/>
              <a:gd name="T7" fmla="*/ 28 h 28"/>
              <a:gd name="T8" fmla="*/ 14 w 33"/>
              <a:gd name="T9" fmla="*/ 28 h 28"/>
              <a:gd name="T10" fmla="*/ 4 w 33"/>
              <a:gd name="T11" fmla="*/ 28 h 28"/>
              <a:gd name="T12" fmla="*/ 0 w 33"/>
              <a:gd name="T13" fmla="*/ 14 h 28"/>
              <a:gd name="T14" fmla="*/ 0 w 33"/>
              <a:gd name="T15" fmla="*/ 14 h 28"/>
              <a:gd name="T16" fmla="*/ 4 w 33"/>
              <a:gd name="T17" fmla="*/ 5 h 28"/>
              <a:gd name="T18" fmla="*/ 14 w 33"/>
              <a:gd name="T19" fmla="*/ 0 h 28"/>
              <a:gd name="T20" fmla="*/ 14 w 33"/>
              <a:gd name="T21" fmla="*/ 0 h 28"/>
              <a:gd name="T22" fmla="*/ 28 w 33"/>
              <a:gd name="T23" fmla="*/ 5 h 28"/>
              <a:gd name="T24" fmla="*/ 33 w 33"/>
              <a:gd name="T25" fmla="*/ 14 h 28"/>
              <a:gd name="T26" fmla="*/ 33 w 33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28">
                <a:moveTo>
                  <a:pt x="33" y="14"/>
                </a:moveTo>
                <a:lnTo>
                  <a:pt x="33" y="14"/>
                </a:lnTo>
                <a:lnTo>
                  <a:pt x="28" y="28"/>
                </a:lnTo>
                <a:lnTo>
                  <a:pt x="14" y="28"/>
                </a:lnTo>
                <a:lnTo>
                  <a:pt x="14" y="28"/>
                </a:lnTo>
                <a:lnTo>
                  <a:pt x="4" y="28"/>
                </a:lnTo>
                <a:lnTo>
                  <a:pt x="0" y="14"/>
                </a:lnTo>
                <a:lnTo>
                  <a:pt x="0" y="14"/>
                </a:lnTo>
                <a:lnTo>
                  <a:pt x="4" y="5"/>
                </a:lnTo>
                <a:lnTo>
                  <a:pt x="14" y="0"/>
                </a:lnTo>
                <a:lnTo>
                  <a:pt x="14" y="0"/>
                </a:lnTo>
                <a:lnTo>
                  <a:pt x="28" y="5"/>
                </a:lnTo>
                <a:lnTo>
                  <a:pt x="33" y="14"/>
                </a:lnTo>
                <a:lnTo>
                  <a:pt x="33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10456863" y="4910931"/>
            <a:ext cx="111125" cy="111125"/>
          </a:xfrm>
          <a:custGeom>
            <a:avLst/>
            <a:gdLst>
              <a:gd name="T0" fmla="*/ 70 w 70"/>
              <a:gd name="T1" fmla="*/ 33 h 70"/>
              <a:gd name="T2" fmla="*/ 70 w 70"/>
              <a:gd name="T3" fmla="*/ 33 h 70"/>
              <a:gd name="T4" fmla="*/ 66 w 70"/>
              <a:gd name="T5" fmla="*/ 47 h 70"/>
              <a:gd name="T6" fmla="*/ 61 w 70"/>
              <a:gd name="T7" fmla="*/ 61 h 70"/>
              <a:gd name="T8" fmla="*/ 47 w 70"/>
              <a:gd name="T9" fmla="*/ 66 h 70"/>
              <a:gd name="T10" fmla="*/ 33 w 70"/>
              <a:gd name="T11" fmla="*/ 70 h 70"/>
              <a:gd name="T12" fmla="*/ 33 w 70"/>
              <a:gd name="T13" fmla="*/ 70 h 70"/>
              <a:gd name="T14" fmla="*/ 19 w 70"/>
              <a:gd name="T15" fmla="*/ 66 h 70"/>
              <a:gd name="T16" fmla="*/ 9 w 70"/>
              <a:gd name="T17" fmla="*/ 61 h 70"/>
              <a:gd name="T18" fmla="*/ 0 w 70"/>
              <a:gd name="T19" fmla="*/ 47 h 70"/>
              <a:gd name="T20" fmla="*/ 0 w 70"/>
              <a:gd name="T21" fmla="*/ 33 h 70"/>
              <a:gd name="T22" fmla="*/ 0 w 70"/>
              <a:gd name="T23" fmla="*/ 33 h 70"/>
              <a:gd name="T24" fmla="*/ 0 w 70"/>
              <a:gd name="T25" fmla="*/ 19 h 70"/>
              <a:gd name="T26" fmla="*/ 9 w 70"/>
              <a:gd name="T27" fmla="*/ 9 h 70"/>
              <a:gd name="T28" fmla="*/ 19 w 70"/>
              <a:gd name="T29" fmla="*/ 0 h 70"/>
              <a:gd name="T30" fmla="*/ 33 w 70"/>
              <a:gd name="T31" fmla="*/ 0 h 70"/>
              <a:gd name="T32" fmla="*/ 33 w 70"/>
              <a:gd name="T33" fmla="*/ 0 h 70"/>
              <a:gd name="T34" fmla="*/ 47 w 70"/>
              <a:gd name="T35" fmla="*/ 0 h 70"/>
              <a:gd name="T36" fmla="*/ 61 w 70"/>
              <a:gd name="T37" fmla="*/ 9 h 70"/>
              <a:gd name="T38" fmla="*/ 66 w 70"/>
              <a:gd name="T39" fmla="*/ 19 h 70"/>
              <a:gd name="T40" fmla="*/ 70 w 70"/>
              <a:gd name="T41" fmla="*/ 33 h 70"/>
              <a:gd name="T42" fmla="*/ 70 w 70"/>
              <a:gd name="T43" fmla="*/ 33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" h="70">
                <a:moveTo>
                  <a:pt x="70" y="33"/>
                </a:moveTo>
                <a:lnTo>
                  <a:pt x="70" y="33"/>
                </a:lnTo>
                <a:lnTo>
                  <a:pt x="66" y="47"/>
                </a:lnTo>
                <a:lnTo>
                  <a:pt x="61" y="61"/>
                </a:lnTo>
                <a:lnTo>
                  <a:pt x="47" y="66"/>
                </a:lnTo>
                <a:lnTo>
                  <a:pt x="33" y="70"/>
                </a:lnTo>
                <a:lnTo>
                  <a:pt x="33" y="70"/>
                </a:lnTo>
                <a:lnTo>
                  <a:pt x="19" y="66"/>
                </a:lnTo>
                <a:lnTo>
                  <a:pt x="9" y="61"/>
                </a:lnTo>
                <a:lnTo>
                  <a:pt x="0" y="47"/>
                </a:lnTo>
                <a:lnTo>
                  <a:pt x="0" y="33"/>
                </a:lnTo>
                <a:lnTo>
                  <a:pt x="0" y="33"/>
                </a:lnTo>
                <a:lnTo>
                  <a:pt x="0" y="19"/>
                </a:lnTo>
                <a:lnTo>
                  <a:pt x="9" y="9"/>
                </a:lnTo>
                <a:lnTo>
                  <a:pt x="19" y="0"/>
                </a:lnTo>
                <a:lnTo>
                  <a:pt x="33" y="0"/>
                </a:lnTo>
                <a:lnTo>
                  <a:pt x="33" y="0"/>
                </a:lnTo>
                <a:lnTo>
                  <a:pt x="47" y="0"/>
                </a:lnTo>
                <a:lnTo>
                  <a:pt x="61" y="9"/>
                </a:lnTo>
                <a:lnTo>
                  <a:pt x="66" y="19"/>
                </a:lnTo>
                <a:lnTo>
                  <a:pt x="70" y="33"/>
                </a:lnTo>
                <a:lnTo>
                  <a:pt x="70" y="33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8505825" y="2282031"/>
            <a:ext cx="52388" cy="44450"/>
          </a:xfrm>
          <a:custGeom>
            <a:avLst/>
            <a:gdLst>
              <a:gd name="T0" fmla="*/ 33 w 33"/>
              <a:gd name="T1" fmla="*/ 14 h 28"/>
              <a:gd name="T2" fmla="*/ 33 w 33"/>
              <a:gd name="T3" fmla="*/ 14 h 28"/>
              <a:gd name="T4" fmla="*/ 28 w 33"/>
              <a:gd name="T5" fmla="*/ 23 h 28"/>
              <a:gd name="T6" fmla="*/ 19 w 33"/>
              <a:gd name="T7" fmla="*/ 28 h 28"/>
              <a:gd name="T8" fmla="*/ 19 w 33"/>
              <a:gd name="T9" fmla="*/ 28 h 28"/>
              <a:gd name="T10" fmla="*/ 5 w 33"/>
              <a:gd name="T11" fmla="*/ 23 h 28"/>
              <a:gd name="T12" fmla="*/ 0 w 33"/>
              <a:gd name="T13" fmla="*/ 14 h 28"/>
              <a:gd name="T14" fmla="*/ 0 w 33"/>
              <a:gd name="T15" fmla="*/ 14 h 28"/>
              <a:gd name="T16" fmla="*/ 5 w 33"/>
              <a:gd name="T17" fmla="*/ 5 h 28"/>
              <a:gd name="T18" fmla="*/ 19 w 33"/>
              <a:gd name="T19" fmla="*/ 0 h 28"/>
              <a:gd name="T20" fmla="*/ 19 w 33"/>
              <a:gd name="T21" fmla="*/ 0 h 28"/>
              <a:gd name="T22" fmla="*/ 28 w 33"/>
              <a:gd name="T23" fmla="*/ 5 h 28"/>
              <a:gd name="T24" fmla="*/ 33 w 33"/>
              <a:gd name="T25" fmla="*/ 14 h 28"/>
              <a:gd name="T26" fmla="*/ 33 w 33"/>
              <a:gd name="T2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3" h="28">
                <a:moveTo>
                  <a:pt x="33" y="14"/>
                </a:moveTo>
                <a:lnTo>
                  <a:pt x="33" y="14"/>
                </a:lnTo>
                <a:lnTo>
                  <a:pt x="28" y="23"/>
                </a:lnTo>
                <a:lnTo>
                  <a:pt x="19" y="28"/>
                </a:lnTo>
                <a:lnTo>
                  <a:pt x="19" y="28"/>
                </a:lnTo>
                <a:lnTo>
                  <a:pt x="5" y="23"/>
                </a:lnTo>
                <a:lnTo>
                  <a:pt x="0" y="14"/>
                </a:lnTo>
                <a:lnTo>
                  <a:pt x="0" y="14"/>
                </a:lnTo>
                <a:lnTo>
                  <a:pt x="5" y="5"/>
                </a:lnTo>
                <a:lnTo>
                  <a:pt x="19" y="0"/>
                </a:lnTo>
                <a:lnTo>
                  <a:pt x="19" y="0"/>
                </a:lnTo>
                <a:lnTo>
                  <a:pt x="28" y="5"/>
                </a:lnTo>
                <a:lnTo>
                  <a:pt x="33" y="14"/>
                </a:lnTo>
                <a:lnTo>
                  <a:pt x="33" y="14"/>
                </a:lnTo>
                <a:close/>
              </a:path>
            </a:pathLst>
          </a:custGeom>
          <a:solidFill>
            <a:srgbClr val="E600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9"/>
          <p:cNvSpPr>
            <a:spLocks/>
          </p:cNvSpPr>
          <p:nvPr/>
        </p:nvSpPr>
        <p:spPr bwMode="auto">
          <a:xfrm>
            <a:off x="8475663" y="2251868"/>
            <a:ext cx="112713" cy="112713"/>
          </a:xfrm>
          <a:custGeom>
            <a:avLst/>
            <a:gdLst>
              <a:gd name="T0" fmla="*/ 71 w 71"/>
              <a:gd name="T1" fmla="*/ 33 h 71"/>
              <a:gd name="T2" fmla="*/ 71 w 71"/>
              <a:gd name="T3" fmla="*/ 33 h 71"/>
              <a:gd name="T4" fmla="*/ 71 w 71"/>
              <a:gd name="T5" fmla="*/ 47 h 71"/>
              <a:gd name="T6" fmla="*/ 61 w 71"/>
              <a:gd name="T7" fmla="*/ 57 h 71"/>
              <a:gd name="T8" fmla="*/ 52 w 71"/>
              <a:gd name="T9" fmla="*/ 66 h 71"/>
              <a:gd name="T10" fmla="*/ 38 w 71"/>
              <a:gd name="T11" fmla="*/ 71 h 71"/>
              <a:gd name="T12" fmla="*/ 38 w 71"/>
              <a:gd name="T13" fmla="*/ 71 h 71"/>
              <a:gd name="T14" fmla="*/ 24 w 71"/>
              <a:gd name="T15" fmla="*/ 66 h 71"/>
              <a:gd name="T16" fmla="*/ 10 w 71"/>
              <a:gd name="T17" fmla="*/ 57 h 71"/>
              <a:gd name="T18" fmla="*/ 5 w 71"/>
              <a:gd name="T19" fmla="*/ 47 h 71"/>
              <a:gd name="T20" fmla="*/ 0 w 71"/>
              <a:gd name="T21" fmla="*/ 33 h 71"/>
              <a:gd name="T22" fmla="*/ 0 w 71"/>
              <a:gd name="T23" fmla="*/ 33 h 71"/>
              <a:gd name="T24" fmla="*/ 5 w 71"/>
              <a:gd name="T25" fmla="*/ 19 h 71"/>
              <a:gd name="T26" fmla="*/ 10 w 71"/>
              <a:gd name="T27" fmla="*/ 10 h 71"/>
              <a:gd name="T28" fmla="*/ 24 w 71"/>
              <a:gd name="T29" fmla="*/ 0 h 71"/>
              <a:gd name="T30" fmla="*/ 38 w 71"/>
              <a:gd name="T31" fmla="*/ 0 h 71"/>
              <a:gd name="T32" fmla="*/ 38 w 71"/>
              <a:gd name="T33" fmla="*/ 0 h 71"/>
              <a:gd name="T34" fmla="*/ 52 w 71"/>
              <a:gd name="T35" fmla="*/ 0 h 71"/>
              <a:gd name="T36" fmla="*/ 61 w 71"/>
              <a:gd name="T37" fmla="*/ 10 h 71"/>
              <a:gd name="T38" fmla="*/ 71 w 71"/>
              <a:gd name="T39" fmla="*/ 19 h 71"/>
              <a:gd name="T40" fmla="*/ 71 w 71"/>
              <a:gd name="T41" fmla="*/ 33 h 71"/>
              <a:gd name="T42" fmla="*/ 71 w 71"/>
              <a:gd name="T43" fmla="*/ 33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1" h="71">
                <a:moveTo>
                  <a:pt x="71" y="33"/>
                </a:moveTo>
                <a:lnTo>
                  <a:pt x="71" y="33"/>
                </a:lnTo>
                <a:lnTo>
                  <a:pt x="71" y="47"/>
                </a:lnTo>
                <a:lnTo>
                  <a:pt x="61" y="57"/>
                </a:lnTo>
                <a:lnTo>
                  <a:pt x="52" y="66"/>
                </a:lnTo>
                <a:lnTo>
                  <a:pt x="38" y="71"/>
                </a:lnTo>
                <a:lnTo>
                  <a:pt x="38" y="71"/>
                </a:lnTo>
                <a:lnTo>
                  <a:pt x="24" y="66"/>
                </a:lnTo>
                <a:lnTo>
                  <a:pt x="10" y="57"/>
                </a:lnTo>
                <a:lnTo>
                  <a:pt x="5" y="47"/>
                </a:lnTo>
                <a:lnTo>
                  <a:pt x="0" y="33"/>
                </a:lnTo>
                <a:lnTo>
                  <a:pt x="0" y="33"/>
                </a:lnTo>
                <a:lnTo>
                  <a:pt x="5" y="19"/>
                </a:lnTo>
                <a:lnTo>
                  <a:pt x="10" y="10"/>
                </a:lnTo>
                <a:lnTo>
                  <a:pt x="24" y="0"/>
                </a:lnTo>
                <a:lnTo>
                  <a:pt x="38" y="0"/>
                </a:lnTo>
                <a:lnTo>
                  <a:pt x="38" y="0"/>
                </a:lnTo>
                <a:lnTo>
                  <a:pt x="52" y="0"/>
                </a:lnTo>
                <a:lnTo>
                  <a:pt x="61" y="10"/>
                </a:lnTo>
                <a:lnTo>
                  <a:pt x="71" y="19"/>
                </a:lnTo>
                <a:lnTo>
                  <a:pt x="71" y="33"/>
                </a:lnTo>
                <a:lnTo>
                  <a:pt x="71" y="33"/>
                </a:lnTo>
                <a:close/>
              </a:path>
            </a:pathLst>
          </a:custGeom>
          <a:noFill/>
          <a:ln w="14288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5713413" y="234156"/>
            <a:ext cx="2651125" cy="1660525"/>
          </a:xfrm>
          <a:custGeom>
            <a:avLst/>
            <a:gdLst>
              <a:gd name="T0" fmla="*/ 1595 w 1670"/>
              <a:gd name="T1" fmla="*/ 924 h 1046"/>
              <a:gd name="T2" fmla="*/ 1595 w 1670"/>
              <a:gd name="T3" fmla="*/ 826 h 1046"/>
              <a:gd name="T4" fmla="*/ 1548 w 1670"/>
              <a:gd name="T5" fmla="*/ 835 h 1046"/>
              <a:gd name="T6" fmla="*/ 1543 w 1670"/>
              <a:gd name="T7" fmla="*/ 774 h 1046"/>
              <a:gd name="T8" fmla="*/ 1510 w 1670"/>
              <a:gd name="T9" fmla="*/ 736 h 1046"/>
              <a:gd name="T10" fmla="*/ 1435 w 1670"/>
              <a:gd name="T11" fmla="*/ 600 h 1046"/>
              <a:gd name="T12" fmla="*/ 1435 w 1670"/>
              <a:gd name="T13" fmla="*/ 521 h 1046"/>
              <a:gd name="T14" fmla="*/ 1374 w 1670"/>
              <a:gd name="T15" fmla="*/ 478 h 1046"/>
              <a:gd name="T16" fmla="*/ 1384 w 1670"/>
              <a:gd name="T17" fmla="*/ 436 h 1046"/>
              <a:gd name="T18" fmla="*/ 1351 w 1670"/>
              <a:gd name="T19" fmla="*/ 389 h 1046"/>
              <a:gd name="T20" fmla="*/ 1276 w 1670"/>
              <a:gd name="T21" fmla="*/ 338 h 1046"/>
              <a:gd name="T22" fmla="*/ 1271 w 1670"/>
              <a:gd name="T23" fmla="*/ 305 h 1046"/>
              <a:gd name="T24" fmla="*/ 1271 w 1670"/>
              <a:gd name="T25" fmla="*/ 253 h 1046"/>
              <a:gd name="T26" fmla="*/ 1163 w 1670"/>
              <a:gd name="T27" fmla="*/ 211 h 1046"/>
              <a:gd name="T28" fmla="*/ 1173 w 1670"/>
              <a:gd name="T29" fmla="*/ 169 h 1046"/>
              <a:gd name="T30" fmla="*/ 1088 w 1670"/>
              <a:gd name="T31" fmla="*/ 136 h 1046"/>
              <a:gd name="T32" fmla="*/ 1027 w 1670"/>
              <a:gd name="T33" fmla="*/ 117 h 1046"/>
              <a:gd name="T34" fmla="*/ 962 w 1670"/>
              <a:gd name="T35" fmla="*/ 136 h 1046"/>
              <a:gd name="T36" fmla="*/ 915 w 1670"/>
              <a:gd name="T37" fmla="*/ 131 h 1046"/>
              <a:gd name="T38" fmla="*/ 854 w 1670"/>
              <a:gd name="T39" fmla="*/ 131 h 1046"/>
              <a:gd name="T40" fmla="*/ 807 w 1670"/>
              <a:gd name="T41" fmla="*/ 80 h 1046"/>
              <a:gd name="T42" fmla="*/ 760 w 1670"/>
              <a:gd name="T43" fmla="*/ 66 h 1046"/>
              <a:gd name="T44" fmla="*/ 680 w 1670"/>
              <a:gd name="T45" fmla="*/ 33 h 1046"/>
              <a:gd name="T46" fmla="*/ 610 w 1670"/>
              <a:gd name="T47" fmla="*/ 5 h 1046"/>
              <a:gd name="T48" fmla="*/ 544 w 1670"/>
              <a:gd name="T49" fmla="*/ 23 h 1046"/>
              <a:gd name="T50" fmla="*/ 502 w 1670"/>
              <a:gd name="T51" fmla="*/ 33 h 1046"/>
              <a:gd name="T52" fmla="*/ 450 w 1670"/>
              <a:gd name="T53" fmla="*/ 42 h 1046"/>
              <a:gd name="T54" fmla="*/ 385 w 1670"/>
              <a:gd name="T55" fmla="*/ 66 h 1046"/>
              <a:gd name="T56" fmla="*/ 314 w 1670"/>
              <a:gd name="T57" fmla="*/ 75 h 1046"/>
              <a:gd name="T58" fmla="*/ 253 w 1670"/>
              <a:gd name="T59" fmla="*/ 80 h 1046"/>
              <a:gd name="T60" fmla="*/ 155 w 1670"/>
              <a:gd name="T61" fmla="*/ 103 h 1046"/>
              <a:gd name="T62" fmla="*/ 89 w 1670"/>
              <a:gd name="T63" fmla="*/ 178 h 1046"/>
              <a:gd name="T64" fmla="*/ 131 w 1670"/>
              <a:gd name="T65" fmla="*/ 220 h 1046"/>
              <a:gd name="T66" fmla="*/ 94 w 1670"/>
              <a:gd name="T67" fmla="*/ 324 h 1046"/>
              <a:gd name="T68" fmla="*/ 52 w 1670"/>
              <a:gd name="T69" fmla="*/ 399 h 1046"/>
              <a:gd name="T70" fmla="*/ 0 w 1670"/>
              <a:gd name="T71" fmla="*/ 469 h 1046"/>
              <a:gd name="T72" fmla="*/ 103 w 1670"/>
              <a:gd name="T73" fmla="*/ 530 h 1046"/>
              <a:gd name="T74" fmla="*/ 145 w 1670"/>
              <a:gd name="T75" fmla="*/ 521 h 1046"/>
              <a:gd name="T76" fmla="*/ 155 w 1670"/>
              <a:gd name="T77" fmla="*/ 582 h 1046"/>
              <a:gd name="T78" fmla="*/ 192 w 1670"/>
              <a:gd name="T79" fmla="*/ 586 h 1046"/>
              <a:gd name="T80" fmla="*/ 272 w 1670"/>
              <a:gd name="T81" fmla="*/ 478 h 1046"/>
              <a:gd name="T82" fmla="*/ 314 w 1670"/>
              <a:gd name="T83" fmla="*/ 535 h 1046"/>
              <a:gd name="T84" fmla="*/ 352 w 1670"/>
              <a:gd name="T85" fmla="*/ 558 h 1046"/>
              <a:gd name="T86" fmla="*/ 408 w 1670"/>
              <a:gd name="T87" fmla="*/ 563 h 1046"/>
              <a:gd name="T88" fmla="*/ 417 w 1670"/>
              <a:gd name="T89" fmla="*/ 596 h 1046"/>
              <a:gd name="T90" fmla="*/ 394 w 1670"/>
              <a:gd name="T91" fmla="*/ 624 h 1046"/>
              <a:gd name="T92" fmla="*/ 446 w 1670"/>
              <a:gd name="T93" fmla="*/ 741 h 1046"/>
              <a:gd name="T94" fmla="*/ 478 w 1670"/>
              <a:gd name="T95" fmla="*/ 830 h 1046"/>
              <a:gd name="T96" fmla="*/ 563 w 1670"/>
              <a:gd name="T97" fmla="*/ 957 h 1046"/>
              <a:gd name="T98" fmla="*/ 643 w 1670"/>
              <a:gd name="T99" fmla="*/ 966 h 1046"/>
              <a:gd name="T100" fmla="*/ 727 w 1670"/>
              <a:gd name="T101" fmla="*/ 901 h 1046"/>
              <a:gd name="T102" fmla="*/ 821 w 1670"/>
              <a:gd name="T103" fmla="*/ 924 h 1046"/>
              <a:gd name="T104" fmla="*/ 863 w 1670"/>
              <a:gd name="T105" fmla="*/ 915 h 1046"/>
              <a:gd name="T106" fmla="*/ 915 w 1670"/>
              <a:gd name="T107" fmla="*/ 896 h 1046"/>
              <a:gd name="T108" fmla="*/ 985 w 1670"/>
              <a:gd name="T109" fmla="*/ 877 h 1046"/>
              <a:gd name="T110" fmla="*/ 1055 w 1670"/>
              <a:gd name="T111" fmla="*/ 788 h 1046"/>
              <a:gd name="T112" fmla="*/ 1098 w 1670"/>
              <a:gd name="T113" fmla="*/ 755 h 1046"/>
              <a:gd name="T114" fmla="*/ 1234 w 1670"/>
              <a:gd name="T115" fmla="*/ 863 h 1046"/>
              <a:gd name="T116" fmla="*/ 1342 w 1670"/>
              <a:gd name="T117" fmla="*/ 962 h 1046"/>
              <a:gd name="T118" fmla="*/ 1388 w 1670"/>
              <a:gd name="T119" fmla="*/ 1013 h 1046"/>
              <a:gd name="T120" fmla="*/ 1468 w 1670"/>
              <a:gd name="T121" fmla="*/ 1046 h 1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70" h="1046">
                <a:moveTo>
                  <a:pt x="1670" y="994"/>
                </a:moveTo>
                <a:lnTo>
                  <a:pt x="1670" y="994"/>
                </a:lnTo>
                <a:lnTo>
                  <a:pt x="1670" y="994"/>
                </a:lnTo>
                <a:lnTo>
                  <a:pt x="1637" y="962"/>
                </a:lnTo>
                <a:lnTo>
                  <a:pt x="1600" y="929"/>
                </a:lnTo>
                <a:lnTo>
                  <a:pt x="1600" y="929"/>
                </a:lnTo>
                <a:lnTo>
                  <a:pt x="1595" y="924"/>
                </a:lnTo>
                <a:lnTo>
                  <a:pt x="1590" y="905"/>
                </a:lnTo>
                <a:lnTo>
                  <a:pt x="1595" y="882"/>
                </a:lnTo>
                <a:lnTo>
                  <a:pt x="1600" y="868"/>
                </a:lnTo>
                <a:lnTo>
                  <a:pt x="1604" y="858"/>
                </a:lnTo>
                <a:lnTo>
                  <a:pt x="1604" y="835"/>
                </a:lnTo>
                <a:lnTo>
                  <a:pt x="1604" y="826"/>
                </a:lnTo>
                <a:lnTo>
                  <a:pt x="1595" y="826"/>
                </a:lnTo>
                <a:lnTo>
                  <a:pt x="1585" y="830"/>
                </a:lnTo>
                <a:lnTo>
                  <a:pt x="1576" y="840"/>
                </a:lnTo>
                <a:lnTo>
                  <a:pt x="1571" y="854"/>
                </a:lnTo>
                <a:lnTo>
                  <a:pt x="1567" y="858"/>
                </a:lnTo>
                <a:lnTo>
                  <a:pt x="1557" y="858"/>
                </a:lnTo>
                <a:lnTo>
                  <a:pt x="1548" y="849"/>
                </a:lnTo>
                <a:lnTo>
                  <a:pt x="1548" y="835"/>
                </a:lnTo>
                <a:lnTo>
                  <a:pt x="1557" y="826"/>
                </a:lnTo>
                <a:lnTo>
                  <a:pt x="1562" y="816"/>
                </a:lnTo>
                <a:lnTo>
                  <a:pt x="1571" y="807"/>
                </a:lnTo>
                <a:lnTo>
                  <a:pt x="1571" y="802"/>
                </a:lnTo>
                <a:lnTo>
                  <a:pt x="1557" y="793"/>
                </a:lnTo>
                <a:lnTo>
                  <a:pt x="1548" y="788"/>
                </a:lnTo>
                <a:lnTo>
                  <a:pt x="1543" y="774"/>
                </a:lnTo>
                <a:lnTo>
                  <a:pt x="1553" y="760"/>
                </a:lnTo>
                <a:lnTo>
                  <a:pt x="1553" y="746"/>
                </a:lnTo>
                <a:lnTo>
                  <a:pt x="1543" y="741"/>
                </a:lnTo>
                <a:lnTo>
                  <a:pt x="1534" y="736"/>
                </a:lnTo>
                <a:lnTo>
                  <a:pt x="1520" y="736"/>
                </a:lnTo>
                <a:lnTo>
                  <a:pt x="1510" y="736"/>
                </a:lnTo>
                <a:lnTo>
                  <a:pt x="1510" y="736"/>
                </a:lnTo>
                <a:lnTo>
                  <a:pt x="1510" y="713"/>
                </a:lnTo>
                <a:lnTo>
                  <a:pt x="1515" y="690"/>
                </a:lnTo>
                <a:lnTo>
                  <a:pt x="1515" y="690"/>
                </a:lnTo>
                <a:lnTo>
                  <a:pt x="1496" y="666"/>
                </a:lnTo>
                <a:lnTo>
                  <a:pt x="1478" y="647"/>
                </a:lnTo>
                <a:lnTo>
                  <a:pt x="1454" y="619"/>
                </a:lnTo>
                <a:lnTo>
                  <a:pt x="1435" y="600"/>
                </a:lnTo>
                <a:lnTo>
                  <a:pt x="1426" y="582"/>
                </a:lnTo>
                <a:lnTo>
                  <a:pt x="1426" y="582"/>
                </a:lnTo>
                <a:lnTo>
                  <a:pt x="1426" y="558"/>
                </a:lnTo>
                <a:lnTo>
                  <a:pt x="1426" y="558"/>
                </a:lnTo>
                <a:lnTo>
                  <a:pt x="1431" y="539"/>
                </a:lnTo>
                <a:lnTo>
                  <a:pt x="1435" y="535"/>
                </a:lnTo>
                <a:lnTo>
                  <a:pt x="1435" y="521"/>
                </a:lnTo>
                <a:lnTo>
                  <a:pt x="1435" y="507"/>
                </a:lnTo>
                <a:lnTo>
                  <a:pt x="1426" y="502"/>
                </a:lnTo>
                <a:lnTo>
                  <a:pt x="1407" y="493"/>
                </a:lnTo>
                <a:lnTo>
                  <a:pt x="1398" y="493"/>
                </a:lnTo>
                <a:lnTo>
                  <a:pt x="1384" y="488"/>
                </a:lnTo>
                <a:lnTo>
                  <a:pt x="1379" y="488"/>
                </a:lnTo>
                <a:lnTo>
                  <a:pt x="1374" y="478"/>
                </a:lnTo>
                <a:lnTo>
                  <a:pt x="1374" y="469"/>
                </a:lnTo>
                <a:lnTo>
                  <a:pt x="1384" y="464"/>
                </a:lnTo>
                <a:lnTo>
                  <a:pt x="1398" y="455"/>
                </a:lnTo>
                <a:lnTo>
                  <a:pt x="1402" y="446"/>
                </a:lnTo>
                <a:lnTo>
                  <a:pt x="1402" y="436"/>
                </a:lnTo>
                <a:lnTo>
                  <a:pt x="1393" y="436"/>
                </a:lnTo>
                <a:lnTo>
                  <a:pt x="1384" y="436"/>
                </a:lnTo>
                <a:lnTo>
                  <a:pt x="1370" y="436"/>
                </a:lnTo>
                <a:lnTo>
                  <a:pt x="1374" y="422"/>
                </a:lnTo>
                <a:lnTo>
                  <a:pt x="1384" y="417"/>
                </a:lnTo>
                <a:lnTo>
                  <a:pt x="1384" y="403"/>
                </a:lnTo>
                <a:lnTo>
                  <a:pt x="1374" y="399"/>
                </a:lnTo>
                <a:lnTo>
                  <a:pt x="1360" y="394"/>
                </a:lnTo>
                <a:lnTo>
                  <a:pt x="1351" y="389"/>
                </a:lnTo>
                <a:lnTo>
                  <a:pt x="1337" y="389"/>
                </a:lnTo>
                <a:lnTo>
                  <a:pt x="1327" y="380"/>
                </a:lnTo>
                <a:lnTo>
                  <a:pt x="1327" y="371"/>
                </a:lnTo>
                <a:lnTo>
                  <a:pt x="1323" y="361"/>
                </a:lnTo>
                <a:lnTo>
                  <a:pt x="1318" y="352"/>
                </a:lnTo>
                <a:lnTo>
                  <a:pt x="1299" y="342"/>
                </a:lnTo>
                <a:lnTo>
                  <a:pt x="1276" y="338"/>
                </a:lnTo>
                <a:lnTo>
                  <a:pt x="1262" y="328"/>
                </a:lnTo>
                <a:lnTo>
                  <a:pt x="1262" y="328"/>
                </a:lnTo>
                <a:lnTo>
                  <a:pt x="1257" y="328"/>
                </a:lnTo>
                <a:lnTo>
                  <a:pt x="1257" y="324"/>
                </a:lnTo>
                <a:lnTo>
                  <a:pt x="1262" y="314"/>
                </a:lnTo>
                <a:lnTo>
                  <a:pt x="1271" y="305"/>
                </a:lnTo>
                <a:lnTo>
                  <a:pt x="1271" y="305"/>
                </a:lnTo>
                <a:lnTo>
                  <a:pt x="1281" y="300"/>
                </a:lnTo>
                <a:lnTo>
                  <a:pt x="1290" y="281"/>
                </a:lnTo>
                <a:lnTo>
                  <a:pt x="1295" y="272"/>
                </a:lnTo>
                <a:lnTo>
                  <a:pt x="1290" y="267"/>
                </a:lnTo>
                <a:lnTo>
                  <a:pt x="1285" y="258"/>
                </a:lnTo>
                <a:lnTo>
                  <a:pt x="1271" y="253"/>
                </a:lnTo>
                <a:lnTo>
                  <a:pt x="1271" y="253"/>
                </a:lnTo>
                <a:lnTo>
                  <a:pt x="1252" y="249"/>
                </a:lnTo>
                <a:lnTo>
                  <a:pt x="1238" y="244"/>
                </a:lnTo>
                <a:lnTo>
                  <a:pt x="1224" y="230"/>
                </a:lnTo>
                <a:lnTo>
                  <a:pt x="1215" y="216"/>
                </a:lnTo>
                <a:lnTo>
                  <a:pt x="1215" y="211"/>
                </a:lnTo>
                <a:lnTo>
                  <a:pt x="1173" y="220"/>
                </a:lnTo>
                <a:lnTo>
                  <a:pt x="1163" y="211"/>
                </a:lnTo>
                <a:lnTo>
                  <a:pt x="1168" y="197"/>
                </a:lnTo>
                <a:lnTo>
                  <a:pt x="1173" y="178"/>
                </a:lnTo>
                <a:lnTo>
                  <a:pt x="1173" y="178"/>
                </a:lnTo>
                <a:lnTo>
                  <a:pt x="1177" y="173"/>
                </a:lnTo>
                <a:lnTo>
                  <a:pt x="1177" y="169"/>
                </a:lnTo>
                <a:lnTo>
                  <a:pt x="1173" y="169"/>
                </a:lnTo>
                <a:lnTo>
                  <a:pt x="1173" y="169"/>
                </a:lnTo>
                <a:lnTo>
                  <a:pt x="1149" y="159"/>
                </a:lnTo>
                <a:lnTo>
                  <a:pt x="1149" y="159"/>
                </a:lnTo>
                <a:lnTo>
                  <a:pt x="1144" y="159"/>
                </a:lnTo>
                <a:lnTo>
                  <a:pt x="1135" y="159"/>
                </a:lnTo>
                <a:lnTo>
                  <a:pt x="1135" y="159"/>
                </a:lnTo>
                <a:lnTo>
                  <a:pt x="1112" y="150"/>
                </a:lnTo>
                <a:lnTo>
                  <a:pt x="1088" y="136"/>
                </a:lnTo>
                <a:lnTo>
                  <a:pt x="1079" y="131"/>
                </a:lnTo>
                <a:lnTo>
                  <a:pt x="1055" y="122"/>
                </a:lnTo>
                <a:lnTo>
                  <a:pt x="1055" y="122"/>
                </a:lnTo>
                <a:lnTo>
                  <a:pt x="1041" y="117"/>
                </a:lnTo>
                <a:lnTo>
                  <a:pt x="1041" y="117"/>
                </a:lnTo>
                <a:lnTo>
                  <a:pt x="1027" y="117"/>
                </a:lnTo>
                <a:lnTo>
                  <a:pt x="1027" y="117"/>
                </a:lnTo>
                <a:lnTo>
                  <a:pt x="1008" y="117"/>
                </a:lnTo>
                <a:lnTo>
                  <a:pt x="1008" y="117"/>
                </a:lnTo>
                <a:lnTo>
                  <a:pt x="985" y="117"/>
                </a:lnTo>
                <a:lnTo>
                  <a:pt x="971" y="122"/>
                </a:lnTo>
                <a:lnTo>
                  <a:pt x="971" y="122"/>
                </a:lnTo>
                <a:lnTo>
                  <a:pt x="966" y="127"/>
                </a:lnTo>
                <a:lnTo>
                  <a:pt x="962" y="136"/>
                </a:lnTo>
                <a:lnTo>
                  <a:pt x="962" y="136"/>
                </a:lnTo>
                <a:lnTo>
                  <a:pt x="957" y="141"/>
                </a:lnTo>
                <a:lnTo>
                  <a:pt x="947" y="155"/>
                </a:lnTo>
                <a:lnTo>
                  <a:pt x="933" y="155"/>
                </a:lnTo>
                <a:lnTo>
                  <a:pt x="915" y="131"/>
                </a:lnTo>
                <a:lnTo>
                  <a:pt x="915" y="131"/>
                </a:lnTo>
                <a:lnTo>
                  <a:pt x="915" y="131"/>
                </a:lnTo>
                <a:lnTo>
                  <a:pt x="905" y="131"/>
                </a:lnTo>
                <a:lnTo>
                  <a:pt x="905" y="131"/>
                </a:lnTo>
                <a:lnTo>
                  <a:pt x="886" y="131"/>
                </a:lnTo>
                <a:lnTo>
                  <a:pt x="886" y="131"/>
                </a:lnTo>
                <a:lnTo>
                  <a:pt x="877" y="131"/>
                </a:lnTo>
                <a:lnTo>
                  <a:pt x="877" y="131"/>
                </a:lnTo>
                <a:lnTo>
                  <a:pt x="854" y="131"/>
                </a:lnTo>
                <a:lnTo>
                  <a:pt x="854" y="131"/>
                </a:lnTo>
                <a:lnTo>
                  <a:pt x="844" y="127"/>
                </a:lnTo>
                <a:lnTo>
                  <a:pt x="826" y="117"/>
                </a:lnTo>
                <a:lnTo>
                  <a:pt x="826" y="117"/>
                </a:lnTo>
                <a:lnTo>
                  <a:pt x="816" y="108"/>
                </a:lnTo>
                <a:lnTo>
                  <a:pt x="811" y="98"/>
                </a:lnTo>
                <a:lnTo>
                  <a:pt x="807" y="80"/>
                </a:lnTo>
                <a:lnTo>
                  <a:pt x="797" y="70"/>
                </a:lnTo>
                <a:lnTo>
                  <a:pt x="797" y="70"/>
                </a:lnTo>
                <a:lnTo>
                  <a:pt x="793" y="66"/>
                </a:lnTo>
                <a:lnTo>
                  <a:pt x="774" y="66"/>
                </a:lnTo>
                <a:lnTo>
                  <a:pt x="774" y="66"/>
                </a:lnTo>
                <a:lnTo>
                  <a:pt x="760" y="66"/>
                </a:lnTo>
                <a:lnTo>
                  <a:pt x="760" y="66"/>
                </a:lnTo>
                <a:lnTo>
                  <a:pt x="741" y="66"/>
                </a:lnTo>
                <a:lnTo>
                  <a:pt x="741" y="66"/>
                </a:lnTo>
                <a:lnTo>
                  <a:pt x="727" y="66"/>
                </a:lnTo>
                <a:lnTo>
                  <a:pt x="713" y="66"/>
                </a:lnTo>
                <a:lnTo>
                  <a:pt x="699" y="52"/>
                </a:lnTo>
                <a:lnTo>
                  <a:pt x="694" y="33"/>
                </a:lnTo>
                <a:lnTo>
                  <a:pt x="680" y="33"/>
                </a:lnTo>
                <a:lnTo>
                  <a:pt x="671" y="33"/>
                </a:lnTo>
                <a:lnTo>
                  <a:pt x="661" y="33"/>
                </a:lnTo>
                <a:lnTo>
                  <a:pt x="643" y="28"/>
                </a:lnTo>
                <a:lnTo>
                  <a:pt x="628" y="9"/>
                </a:lnTo>
                <a:lnTo>
                  <a:pt x="624" y="9"/>
                </a:lnTo>
                <a:lnTo>
                  <a:pt x="610" y="5"/>
                </a:lnTo>
                <a:lnTo>
                  <a:pt x="610" y="5"/>
                </a:lnTo>
                <a:lnTo>
                  <a:pt x="605" y="0"/>
                </a:lnTo>
                <a:lnTo>
                  <a:pt x="596" y="5"/>
                </a:lnTo>
                <a:lnTo>
                  <a:pt x="596" y="5"/>
                </a:lnTo>
                <a:lnTo>
                  <a:pt x="586" y="5"/>
                </a:lnTo>
                <a:lnTo>
                  <a:pt x="568" y="14"/>
                </a:lnTo>
                <a:lnTo>
                  <a:pt x="563" y="23"/>
                </a:lnTo>
                <a:lnTo>
                  <a:pt x="544" y="23"/>
                </a:lnTo>
                <a:lnTo>
                  <a:pt x="544" y="23"/>
                </a:lnTo>
                <a:lnTo>
                  <a:pt x="535" y="19"/>
                </a:lnTo>
                <a:lnTo>
                  <a:pt x="535" y="19"/>
                </a:lnTo>
                <a:lnTo>
                  <a:pt x="530" y="14"/>
                </a:lnTo>
                <a:lnTo>
                  <a:pt x="516" y="9"/>
                </a:lnTo>
                <a:lnTo>
                  <a:pt x="507" y="19"/>
                </a:lnTo>
                <a:lnTo>
                  <a:pt x="502" y="33"/>
                </a:lnTo>
                <a:lnTo>
                  <a:pt x="497" y="47"/>
                </a:lnTo>
                <a:lnTo>
                  <a:pt x="488" y="47"/>
                </a:lnTo>
                <a:lnTo>
                  <a:pt x="478" y="47"/>
                </a:lnTo>
                <a:lnTo>
                  <a:pt x="469" y="42"/>
                </a:lnTo>
                <a:lnTo>
                  <a:pt x="464" y="42"/>
                </a:lnTo>
                <a:lnTo>
                  <a:pt x="464" y="42"/>
                </a:lnTo>
                <a:lnTo>
                  <a:pt x="450" y="42"/>
                </a:lnTo>
                <a:lnTo>
                  <a:pt x="436" y="47"/>
                </a:lnTo>
                <a:lnTo>
                  <a:pt x="427" y="52"/>
                </a:lnTo>
                <a:lnTo>
                  <a:pt x="427" y="52"/>
                </a:lnTo>
                <a:lnTo>
                  <a:pt x="422" y="61"/>
                </a:lnTo>
                <a:lnTo>
                  <a:pt x="413" y="66"/>
                </a:lnTo>
                <a:lnTo>
                  <a:pt x="399" y="66"/>
                </a:lnTo>
                <a:lnTo>
                  <a:pt x="385" y="66"/>
                </a:lnTo>
                <a:lnTo>
                  <a:pt x="385" y="66"/>
                </a:lnTo>
                <a:lnTo>
                  <a:pt x="370" y="66"/>
                </a:lnTo>
                <a:lnTo>
                  <a:pt x="370" y="66"/>
                </a:lnTo>
                <a:lnTo>
                  <a:pt x="352" y="66"/>
                </a:lnTo>
                <a:lnTo>
                  <a:pt x="342" y="66"/>
                </a:lnTo>
                <a:lnTo>
                  <a:pt x="324" y="66"/>
                </a:lnTo>
                <a:lnTo>
                  <a:pt x="314" y="75"/>
                </a:lnTo>
                <a:lnTo>
                  <a:pt x="314" y="75"/>
                </a:lnTo>
                <a:lnTo>
                  <a:pt x="305" y="80"/>
                </a:lnTo>
                <a:lnTo>
                  <a:pt x="305" y="80"/>
                </a:lnTo>
                <a:lnTo>
                  <a:pt x="267" y="80"/>
                </a:lnTo>
                <a:lnTo>
                  <a:pt x="267" y="80"/>
                </a:lnTo>
                <a:lnTo>
                  <a:pt x="253" y="80"/>
                </a:lnTo>
                <a:lnTo>
                  <a:pt x="253" y="80"/>
                </a:lnTo>
                <a:lnTo>
                  <a:pt x="211" y="89"/>
                </a:lnTo>
                <a:lnTo>
                  <a:pt x="211" y="89"/>
                </a:lnTo>
                <a:lnTo>
                  <a:pt x="192" y="103"/>
                </a:lnTo>
                <a:lnTo>
                  <a:pt x="192" y="103"/>
                </a:lnTo>
                <a:lnTo>
                  <a:pt x="169" y="103"/>
                </a:lnTo>
                <a:lnTo>
                  <a:pt x="169" y="103"/>
                </a:lnTo>
                <a:lnTo>
                  <a:pt x="155" y="103"/>
                </a:lnTo>
                <a:lnTo>
                  <a:pt x="117" y="122"/>
                </a:lnTo>
                <a:lnTo>
                  <a:pt x="89" y="131"/>
                </a:lnTo>
                <a:lnTo>
                  <a:pt x="66" y="136"/>
                </a:lnTo>
                <a:lnTo>
                  <a:pt x="56" y="145"/>
                </a:lnTo>
                <a:lnTo>
                  <a:pt x="52" y="164"/>
                </a:lnTo>
                <a:lnTo>
                  <a:pt x="75" y="173"/>
                </a:lnTo>
                <a:lnTo>
                  <a:pt x="89" y="178"/>
                </a:lnTo>
                <a:lnTo>
                  <a:pt x="89" y="178"/>
                </a:lnTo>
                <a:lnTo>
                  <a:pt x="94" y="178"/>
                </a:lnTo>
                <a:lnTo>
                  <a:pt x="98" y="183"/>
                </a:lnTo>
                <a:lnTo>
                  <a:pt x="98" y="183"/>
                </a:lnTo>
                <a:lnTo>
                  <a:pt x="103" y="202"/>
                </a:lnTo>
                <a:lnTo>
                  <a:pt x="98" y="216"/>
                </a:lnTo>
                <a:lnTo>
                  <a:pt x="131" y="220"/>
                </a:lnTo>
                <a:lnTo>
                  <a:pt x="141" y="267"/>
                </a:lnTo>
                <a:lnTo>
                  <a:pt x="117" y="272"/>
                </a:lnTo>
                <a:lnTo>
                  <a:pt x="108" y="272"/>
                </a:lnTo>
                <a:lnTo>
                  <a:pt x="108" y="291"/>
                </a:lnTo>
                <a:lnTo>
                  <a:pt x="112" y="300"/>
                </a:lnTo>
                <a:lnTo>
                  <a:pt x="108" y="310"/>
                </a:lnTo>
                <a:lnTo>
                  <a:pt x="94" y="324"/>
                </a:lnTo>
                <a:lnTo>
                  <a:pt x="89" y="333"/>
                </a:lnTo>
                <a:lnTo>
                  <a:pt x="89" y="342"/>
                </a:lnTo>
                <a:lnTo>
                  <a:pt x="89" y="366"/>
                </a:lnTo>
                <a:lnTo>
                  <a:pt x="89" y="380"/>
                </a:lnTo>
                <a:lnTo>
                  <a:pt x="70" y="385"/>
                </a:lnTo>
                <a:lnTo>
                  <a:pt x="56" y="389"/>
                </a:lnTo>
                <a:lnTo>
                  <a:pt x="52" y="399"/>
                </a:lnTo>
                <a:lnTo>
                  <a:pt x="52" y="399"/>
                </a:lnTo>
                <a:lnTo>
                  <a:pt x="52" y="417"/>
                </a:lnTo>
                <a:lnTo>
                  <a:pt x="52" y="417"/>
                </a:lnTo>
                <a:lnTo>
                  <a:pt x="47" y="432"/>
                </a:lnTo>
                <a:lnTo>
                  <a:pt x="37" y="441"/>
                </a:lnTo>
                <a:lnTo>
                  <a:pt x="14" y="455"/>
                </a:lnTo>
                <a:lnTo>
                  <a:pt x="0" y="469"/>
                </a:lnTo>
                <a:lnTo>
                  <a:pt x="0" y="478"/>
                </a:lnTo>
                <a:lnTo>
                  <a:pt x="14" y="483"/>
                </a:lnTo>
                <a:lnTo>
                  <a:pt x="33" y="483"/>
                </a:lnTo>
                <a:lnTo>
                  <a:pt x="42" y="488"/>
                </a:lnTo>
                <a:lnTo>
                  <a:pt x="66" y="516"/>
                </a:lnTo>
                <a:lnTo>
                  <a:pt x="84" y="525"/>
                </a:lnTo>
                <a:lnTo>
                  <a:pt x="103" y="530"/>
                </a:lnTo>
                <a:lnTo>
                  <a:pt x="127" y="525"/>
                </a:lnTo>
                <a:lnTo>
                  <a:pt x="141" y="521"/>
                </a:lnTo>
                <a:lnTo>
                  <a:pt x="141" y="521"/>
                </a:lnTo>
                <a:lnTo>
                  <a:pt x="141" y="516"/>
                </a:lnTo>
                <a:lnTo>
                  <a:pt x="145" y="516"/>
                </a:lnTo>
                <a:lnTo>
                  <a:pt x="145" y="521"/>
                </a:lnTo>
                <a:lnTo>
                  <a:pt x="145" y="521"/>
                </a:lnTo>
                <a:lnTo>
                  <a:pt x="150" y="530"/>
                </a:lnTo>
                <a:lnTo>
                  <a:pt x="150" y="553"/>
                </a:lnTo>
                <a:lnTo>
                  <a:pt x="150" y="553"/>
                </a:lnTo>
                <a:lnTo>
                  <a:pt x="150" y="568"/>
                </a:lnTo>
                <a:lnTo>
                  <a:pt x="150" y="568"/>
                </a:lnTo>
                <a:lnTo>
                  <a:pt x="150" y="577"/>
                </a:lnTo>
                <a:lnTo>
                  <a:pt x="155" y="582"/>
                </a:lnTo>
                <a:lnTo>
                  <a:pt x="159" y="582"/>
                </a:lnTo>
                <a:lnTo>
                  <a:pt x="159" y="582"/>
                </a:lnTo>
                <a:lnTo>
                  <a:pt x="169" y="586"/>
                </a:lnTo>
                <a:lnTo>
                  <a:pt x="178" y="586"/>
                </a:lnTo>
                <a:lnTo>
                  <a:pt x="178" y="586"/>
                </a:lnTo>
                <a:lnTo>
                  <a:pt x="192" y="586"/>
                </a:lnTo>
                <a:lnTo>
                  <a:pt x="192" y="586"/>
                </a:lnTo>
                <a:lnTo>
                  <a:pt x="206" y="582"/>
                </a:lnTo>
                <a:lnTo>
                  <a:pt x="206" y="577"/>
                </a:lnTo>
                <a:lnTo>
                  <a:pt x="220" y="553"/>
                </a:lnTo>
                <a:lnTo>
                  <a:pt x="234" y="530"/>
                </a:lnTo>
                <a:lnTo>
                  <a:pt x="249" y="507"/>
                </a:lnTo>
                <a:lnTo>
                  <a:pt x="258" y="488"/>
                </a:lnTo>
                <a:lnTo>
                  <a:pt x="272" y="478"/>
                </a:lnTo>
                <a:lnTo>
                  <a:pt x="272" y="478"/>
                </a:lnTo>
                <a:lnTo>
                  <a:pt x="277" y="488"/>
                </a:lnTo>
                <a:lnTo>
                  <a:pt x="277" y="488"/>
                </a:lnTo>
                <a:lnTo>
                  <a:pt x="291" y="530"/>
                </a:lnTo>
                <a:lnTo>
                  <a:pt x="300" y="535"/>
                </a:lnTo>
                <a:lnTo>
                  <a:pt x="300" y="535"/>
                </a:lnTo>
                <a:lnTo>
                  <a:pt x="314" y="535"/>
                </a:lnTo>
                <a:lnTo>
                  <a:pt x="314" y="535"/>
                </a:lnTo>
                <a:lnTo>
                  <a:pt x="324" y="530"/>
                </a:lnTo>
                <a:lnTo>
                  <a:pt x="333" y="525"/>
                </a:lnTo>
                <a:lnTo>
                  <a:pt x="333" y="525"/>
                </a:lnTo>
                <a:lnTo>
                  <a:pt x="342" y="530"/>
                </a:lnTo>
                <a:lnTo>
                  <a:pt x="352" y="539"/>
                </a:lnTo>
                <a:lnTo>
                  <a:pt x="352" y="558"/>
                </a:lnTo>
                <a:lnTo>
                  <a:pt x="356" y="572"/>
                </a:lnTo>
                <a:lnTo>
                  <a:pt x="385" y="558"/>
                </a:lnTo>
                <a:lnTo>
                  <a:pt x="399" y="558"/>
                </a:lnTo>
                <a:lnTo>
                  <a:pt x="399" y="558"/>
                </a:lnTo>
                <a:lnTo>
                  <a:pt x="403" y="558"/>
                </a:lnTo>
                <a:lnTo>
                  <a:pt x="408" y="563"/>
                </a:lnTo>
                <a:lnTo>
                  <a:pt x="408" y="563"/>
                </a:lnTo>
                <a:lnTo>
                  <a:pt x="413" y="568"/>
                </a:lnTo>
                <a:lnTo>
                  <a:pt x="413" y="568"/>
                </a:lnTo>
                <a:lnTo>
                  <a:pt x="413" y="572"/>
                </a:lnTo>
                <a:lnTo>
                  <a:pt x="417" y="582"/>
                </a:lnTo>
                <a:lnTo>
                  <a:pt x="417" y="582"/>
                </a:lnTo>
                <a:lnTo>
                  <a:pt x="417" y="586"/>
                </a:lnTo>
                <a:lnTo>
                  <a:pt x="417" y="596"/>
                </a:lnTo>
                <a:lnTo>
                  <a:pt x="417" y="605"/>
                </a:lnTo>
                <a:lnTo>
                  <a:pt x="408" y="619"/>
                </a:lnTo>
                <a:lnTo>
                  <a:pt x="408" y="619"/>
                </a:lnTo>
                <a:lnTo>
                  <a:pt x="403" y="619"/>
                </a:lnTo>
                <a:lnTo>
                  <a:pt x="403" y="619"/>
                </a:lnTo>
                <a:lnTo>
                  <a:pt x="394" y="624"/>
                </a:lnTo>
                <a:lnTo>
                  <a:pt x="394" y="624"/>
                </a:lnTo>
                <a:lnTo>
                  <a:pt x="394" y="643"/>
                </a:lnTo>
                <a:lnTo>
                  <a:pt x="399" y="657"/>
                </a:lnTo>
                <a:lnTo>
                  <a:pt x="408" y="666"/>
                </a:lnTo>
                <a:lnTo>
                  <a:pt x="408" y="666"/>
                </a:lnTo>
                <a:lnTo>
                  <a:pt x="417" y="685"/>
                </a:lnTo>
                <a:lnTo>
                  <a:pt x="431" y="708"/>
                </a:lnTo>
                <a:lnTo>
                  <a:pt x="446" y="741"/>
                </a:lnTo>
                <a:lnTo>
                  <a:pt x="450" y="769"/>
                </a:lnTo>
                <a:lnTo>
                  <a:pt x="460" y="779"/>
                </a:lnTo>
                <a:lnTo>
                  <a:pt x="460" y="779"/>
                </a:lnTo>
                <a:lnTo>
                  <a:pt x="469" y="797"/>
                </a:lnTo>
                <a:lnTo>
                  <a:pt x="478" y="816"/>
                </a:lnTo>
                <a:lnTo>
                  <a:pt x="478" y="830"/>
                </a:lnTo>
                <a:lnTo>
                  <a:pt x="478" y="830"/>
                </a:lnTo>
                <a:lnTo>
                  <a:pt x="483" y="844"/>
                </a:lnTo>
                <a:lnTo>
                  <a:pt x="492" y="849"/>
                </a:lnTo>
                <a:lnTo>
                  <a:pt x="502" y="854"/>
                </a:lnTo>
                <a:lnTo>
                  <a:pt x="497" y="919"/>
                </a:lnTo>
                <a:lnTo>
                  <a:pt x="525" y="948"/>
                </a:lnTo>
                <a:lnTo>
                  <a:pt x="544" y="962"/>
                </a:lnTo>
                <a:lnTo>
                  <a:pt x="563" y="957"/>
                </a:lnTo>
                <a:lnTo>
                  <a:pt x="563" y="957"/>
                </a:lnTo>
                <a:lnTo>
                  <a:pt x="572" y="966"/>
                </a:lnTo>
                <a:lnTo>
                  <a:pt x="591" y="971"/>
                </a:lnTo>
                <a:lnTo>
                  <a:pt x="591" y="971"/>
                </a:lnTo>
                <a:lnTo>
                  <a:pt x="610" y="976"/>
                </a:lnTo>
                <a:lnTo>
                  <a:pt x="628" y="976"/>
                </a:lnTo>
                <a:lnTo>
                  <a:pt x="643" y="966"/>
                </a:lnTo>
                <a:lnTo>
                  <a:pt x="643" y="938"/>
                </a:lnTo>
                <a:lnTo>
                  <a:pt x="652" y="938"/>
                </a:lnTo>
                <a:lnTo>
                  <a:pt x="666" y="938"/>
                </a:lnTo>
                <a:lnTo>
                  <a:pt x="680" y="933"/>
                </a:lnTo>
                <a:lnTo>
                  <a:pt x="685" y="910"/>
                </a:lnTo>
                <a:lnTo>
                  <a:pt x="704" y="887"/>
                </a:lnTo>
                <a:lnTo>
                  <a:pt x="727" y="901"/>
                </a:lnTo>
                <a:lnTo>
                  <a:pt x="741" y="924"/>
                </a:lnTo>
                <a:lnTo>
                  <a:pt x="760" y="933"/>
                </a:lnTo>
                <a:lnTo>
                  <a:pt x="774" y="924"/>
                </a:lnTo>
                <a:lnTo>
                  <a:pt x="788" y="919"/>
                </a:lnTo>
                <a:lnTo>
                  <a:pt x="793" y="924"/>
                </a:lnTo>
                <a:lnTo>
                  <a:pt x="807" y="924"/>
                </a:lnTo>
                <a:lnTo>
                  <a:pt x="821" y="924"/>
                </a:lnTo>
                <a:lnTo>
                  <a:pt x="826" y="924"/>
                </a:lnTo>
                <a:lnTo>
                  <a:pt x="840" y="910"/>
                </a:lnTo>
                <a:lnTo>
                  <a:pt x="849" y="910"/>
                </a:lnTo>
                <a:lnTo>
                  <a:pt x="854" y="910"/>
                </a:lnTo>
                <a:lnTo>
                  <a:pt x="854" y="910"/>
                </a:lnTo>
                <a:lnTo>
                  <a:pt x="854" y="910"/>
                </a:lnTo>
                <a:lnTo>
                  <a:pt x="863" y="915"/>
                </a:lnTo>
                <a:lnTo>
                  <a:pt x="863" y="915"/>
                </a:lnTo>
                <a:lnTo>
                  <a:pt x="868" y="919"/>
                </a:lnTo>
                <a:lnTo>
                  <a:pt x="877" y="924"/>
                </a:lnTo>
                <a:lnTo>
                  <a:pt x="886" y="924"/>
                </a:lnTo>
                <a:lnTo>
                  <a:pt x="901" y="919"/>
                </a:lnTo>
                <a:lnTo>
                  <a:pt x="915" y="896"/>
                </a:lnTo>
                <a:lnTo>
                  <a:pt x="915" y="896"/>
                </a:lnTo>
                <a:lnTo>
                  <a:pt x="919" y="891"/>
                </a:lnTo>
                <a:lnTo>
                  <a:pt x="924" y="887"/>
                </a:lnTo>
                <a:lnTo>
                  <a:pt x="933" y="882"/>
                </a:lnTo>
                <a:lnTo>
                  <a:pt x="933" y="882"/>
                </a:lnTo>
                <a:lnTo>
                  <a:pt x="952" y="882"/>
                </a:lnTo>
                <a:lnTo>
                  <a:pt x="971" y="887"/>
                </a:lnTo>
                <a:lnTo>
                  <a:pt x="985" y="877"/>
                </a:lnTo>
                <a:lnTo>
                  <a:pt x="1004" y="868"/>
                </a:lnTo>
                <a:lnTo>
                  <a:pt x="1018" y="854"/>
                </a:lnTo>
                <a:lnTo>
                  <a:pt x="1027" y="840"/>
                </a:lnTo>
                <a:lnTo>
                  <a:pt x="1027" y="816"/>
                </a:lnTo>
                <a:lnTo>
                  <a:pt x="1027" y="802"/>
                </a:lnTo>
                <a:lnTo>
                  <a:pt x="1041" y="802"/>
                </a:lnTo>
                <a:lnTo>
                  <a:pt x="1055" y="788"/>
                </a:lnTo>
                <a:lnTo>
                  <a:pt x="1060" y="769"/>
                </a:lnTo>
                <a:lnTo>
                  <a:pt x="1065" y="760"/>
                </a:lnTo>
                <a:lnTo>
                  <a:pt x="1069" y="736"/>
                </a:lnTo>
                <a:lnTo>
                  <a:pt x="1069" y="736"/>
                </a:lnTo>
                <a:lnTo>
                  <a:pt x="1084" y="741"/>
                </a:lnTo>
                <a:lnTo>
                  <a:pt x="1088" y="741"/>
                </a:lnTo>
                <a:lnTo>
                  <a:pt x="1098" y="755"/>
                </a:lnTo>
                <a:lnTo>
                  <a:pt x="1126" y="760"/>
                </a:lnTo>
                <a:lnTo>
                  <a:pt x="1140" y="769"/>
                </a:lnTo>
                <a:lnTo>
                  <a:pt x="1144" y="769"/>
                </a:lnTo>
                <a:lnTo>
                  <a:pt x="1168" y="788"/>
                </a:lnTo>
                <a:lnTo>
                  <a:pt x="1187" y="807"/>
                </a:lnTo>
                <a:lnTo>
                  <a:pt x="1220" y="835"/>
                </a:lnTo>
                <a:lnTo>
                  <a:pt x="1234" y="863"/>
                </a:lnTo>
                <a:lnTo>
                  <a:pt x="1252" y="896"/>
                </a:lnTo>
                <a:lnTo>
                  <a:pt x="1266" y="905"/>
                </a:lnTo>
                <a:lnTo>
                  <a:pt x="1295" y="933"/>
                </a:lnTo>
                <a:lnTo>
                  <a:pt x="1318" y="952"/>
                </a:lnTo>
                <a:lnTo>
                  <a:pt x="1332" y="952"/>
                </a:lnTo>
                <a:lnTo>
                  <a:pt x="1342" y="962"/>
                </a:lnTo>
                <a:lnTo>
                  <a:pt x="1342" y="962"/>
                </a:lnTo>
                <a:lnTo>
                  <a:pt x="1346" y="971"/>
                </a:lnTo>
                <a:lnTo>
                  <a:pt x="1351" y="985"/>
                </a:lnTo>
                <a:lnTo>
                  <a:pt x="1351" y="985"/>
                </a:lnTo>
                <a:lnTo>
                  <a:pt x="1351" y="994"/>
                </a:lnTo>
                <a:lnTo>
                  <a:pt x="1351" y="994"/>
                </a:lnTo>
                <a:lnTo>
                  <a:pt x="1351" y="994"/>
                </a:lnTo>
                <a:lnTo>
                  <a:pt x="1388" y="1013"/>
                </a:lnTo>
                <a:lnTo>
                  <a:pt x="1417" y="1027"/>
                </a:lnTo>
                <a:lnTo>
                  <a:pt x="1431" y="1037"/>
                </a:lnTo>
                <a:lnTo>
                  <a:pt x="1435" y="1046"/>
                </a:lnTo>
                <a:lnTo>
                  <a:pt x="1435" y="1046"/>
                </a:lnTo>
                <a:lnTo>
                  <a:pt x="1435" y="1046"/>
                </a:lnTo>
                <a:lnTo>
                  <a:pt x="1445" y="1046"/>
                </a:lnTo>
                <a:lnTo>
                  <a:pt x="1468" y="1046"/>
                </a:lnTo>
                <a:lnTo>
                  <a:pt x="1539" y="1037"/>
                </a:lnTo>
                <a:lnTo>
                  <a:pt x="1618" y="1018"/>
                </a:lnTo>
                <a:lnTo>
                  <a:pt x="1646" y="1004"/>
                </a:lnTo>
                <a:lnTo>
                  <a:pt x="1670" y="994"/>
                </a:lnTo>
                <a:lnTo>
                  <a:pt x="1670" y="994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8497888" y="5201443"/>
            <a:ext cx="149225" cy="149225"/>
          </a:xfrm>
          <a:custGeom>
            <a:avLst/>
            <a:gdLst>
              <a:gd name="T0" fmla="*/ 94 w 94"/>
              <a:gd name="T1" fmla="*/ 47 h 94"/>
              <a:gd name="T2" fmla="*/ 94 w 94"/>
              <a:gd name="T3" fmla="*/ 47 h 94"/>
              <a:gd name="T4" fmla="*/ 89 w 94"/>
              <a:gd name="T5" fmla="*/ 66 h 94"/>
              <a:gd name="T6" fmla="*/ 80 w 94"/>
              <a:gd name="T7" fmla="*/ 80 h 94"/>
              <a:gd name="T8" fmla="*/ 66 w 94"/>
              <a:gd name="T9" fmla="*/ 89 h 94"/>
              <a:gd name="T10" fmla="*/ 47 w 94"/>
              <a:gd name="T11" fmla="*/ 94 h 94"/>
              <a:gd name="T12" fmla="*/ 47 w 94"/>
              <a:gd name="T13" fmla="*/ 94 h 94"/>
              <a:gd name="T14" fmla="*/ 28 w 94"/>
              <a:gd name="T15" fmla="*/ 89 h 94"/>
              <a:gd name="T16" fmla="*/ 14 w 94"/>
              <a:gd name="T17" fmla="*/ 80 h 94"/>
              <a:gd name="T18" fmla="*/ 5 w 94"/>
              <a:gd name="T19" fmla="*/ 66 h 94"/>
              <a:gd name="T20" fmla="*/ 0 w 94"/>
              <a:gd name="T21" fmla="*/ 47 h 94"/>
              <a:gd name="T22" fmla="*/ 0 w 94"/>
              <a:gd name="T23" fmla="*/ 47 h 94"/>
              <a:gd name="T24" fmla="*/ 5 w 94"/>
              <a:gd name="T25" fmla="*/ 28 h 94"/>
              <a:gd name="T26" fmla="*/ 14 w 94"/>
              <a:gd name="T27" fmla="*/ 14 h 94"/>
              <a:gd name="T28" fmla="*/ 28 w 94"/>
              <a:gd name="T29" fmla="*/ 5 h 94"/>
              <a:gd name="T30" fmla="*/ 47 w 94"/>
              <a:gd name="T31" fmla="*/ 0 h 94"/>
              <a:gd name="T32" fmla="*/ 47 w 94"/>
              <a:gd name="T33" fmla="*/ 0 h 94"/>
              <a:gd name="T34" fmla="*/ 66 w 94"/>
              <a:gd name="T35" fmla="*/ 5 h 94"/>
              <a:gd name="T36" fmla="*/ 80 w 94"/>
              <a:gd name="T37" fmla="*/ 14 h 94"/>
              <a:gd name="T38" fmla="*/ 89 w 94"/>
              <a:gd name="T39" fmla="*/ 28 h 94"/>
              <a:gd name="T40" fmla="*/ 94 w 94"/>
              <a:gd name="T41" fmla="*/ 47 h 94"/>
              <a:gd name="T42" fmla="*/ 94 w 94"/>
              <a:gd name="T43" fmla="*/ 4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4" h="94">
                <a:moveTo>
                  <a:pt x="94" y="47"/>
                </a:moveTo>
                <a:lnTo>
                  <a:pt x="94" y="47"/>
                </a:lnTo>
                <a:lnTo>
                  <a:pt x="89" y="66"/>
                </a:lnTo>
                <a:lnTo>
                  <a:pt x="80" y="80"/>
                </a:lnTo>
                <a:lnTo>
                  <a:pt x="66" y="89"/>
                </a:lnTo>
                <a:lnTo>
                  <a:pt x="47" y="94"/>
                </a:lnTo>
                <a:lnTo>
                  <a:pt x="47" y="94"/>
                </a:lnTo>
                <a:lnTo>
                  <a:pt x="28" y="89"/>
                </a:lnTo>
                <a:lnTo>
                  <a:pt x="14" y="80"/>
                </a:lnTo>
                <a:lnTo>
                  <a:pt x="5" y="66"/>
                </a:lnTo>
                <a:lnTo>
                  <a:pt x="0" y="47"/>
                </a:lnTo>
                <a:lnTo>
                  <a:pt x="0" y="47"/>
                </a:lnTo>
                <a:lnTo>
                  <a:pt x="5" y="28"/>
                </a:lnTo>
                <a:lnTo>
                  <a:pt x="14" y="14"/>
                </a:lnTo>
                <a:lnTo>
                  <a:pt x="28" y="5"/>
                </a:lnTo>
                <a:lnTo>
                  <a:pt x="47" y="0"/>
                </a:lnTo>
                <a:lnTo>
                  <a:pt x="47" y="0"/>
                </a:lnTo>
                <a:lnTo>
                  <a:pt x="66" y="5"/>
                </a:lnTo>
                <a:lnTo>
                  <a:pt x="80" y="14"/>
                </a:lnTo>
                <a:lnTo>
                  <a:pt x="89" y="28"/>
                </a:lnTo>
                <a:lnTo>
                  <a:pt x="94" y="47"/>
                </a:lnTo>
                <a:lnTo>
                  <a:pt x="94" y="47"/>
                </a:lnTo>
                <a:close/>
              </a:path>
            </a:pathLst>
          </a:custGeom>
          <a:noFill/>
          <a:ln w="3016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2"/>
          <p:cNvSpPr>
            <a:spLocks/>
          </p:cNvSpPr>
          <p:nvPr/>
        </p:nvSpPr>
        <p:spPr bwMode="auto">
          <a:xfrm>
            <a:off x="8542338" y="5245893"/>
            <a:ext cx="60325" cy="66675"/>
          </a:xfrm>
          <a:custGeom>
            <a:avLst/>
            <a:gdLst>
              <a:gd name="T0" fmla="*/ 38 w 38"/>
              <a:gd name="T1" fmla="*/ 19 h 42"/>
              <a:gd name="T2" fmla="*/ 38 w 38"/>
              <a:gd name="T3" fmla="*/ 19 h 42"/>
              <a:gd name="T4" fmla="*/ 38 w 38"/>
              <a:gd name="T5" fmla="*/ 28 h 42"/>
              <a:gd name="T6" fmla="*/ 33 w 38"/>
              <a:gd name="T7" fmla="*/ 33 h 42"/>
              <a:gd name="T8" fmla="*/ 29 w 38"/>
              <a:gd name="T9" fmla="*/ 38 h 42"/>
              <a:gd name="T10" fmla="*/ 19 w 38"/>
              <a:gd name="T11" fmla="*/ 42 h 42"/>
              <a:gd name="T12" fmla="*/ 19 w 38"/>
              <a:gd name="T13" fmla="*/ 42 h 42"/>
              <a:gd name="T14" fmla="*/ 10 w 38"/>
              <a:gd name="T15" fmla="*/ 38 h 42"/>
              <a:gd name="T16" fmla="*/ 5 w 38"/>
              <a:gd name="T17" fmla="*/ 33 h 42"/>
              <a:gd name="T18" fmla="*/ 0 w 38"/>
              <a:gd name="T19" fmla="*/ 28 h 42"/>
              <a:gd name="T20" fmla="*/ 0 w 38"/>
              <a:gd name="T21" fmla="*/ 19 h 42"/>
              <a:gd name="T22" fmla="*/ 0 w 38"/>
              <a:gd name="T23" fmla="*/ 19 h 42"/>
              <a:gd name="T24" fmla="*/ 0 w 38"/>
              <a:gd name="T25" fmla="*/ 10 h 42"/>
              <a:gd name="T26" fmla="*/ 5 w 38"/>
              <a:gd name="T27" fmla="*/ 5 h 42"/>
              <a:gd name="T28" fmla="*/ 10 w 38"/>
              <a:gd name="T29" fmla="*/ 0 h 42"/>
              <a:gd name="T30" fmla="*/ 19 w 38"/>
              <a:gd name="T31" fmla="*/ 0 h 42"/>
              <a:gd name="T32" fmla="*/ 19 w 38"/>
              <a:gd name="T33" fmla="*/ 0 h 42"/>
              <a:gd name="T34" fmla="*/ 29 w 38"/>
              <a:gd name="T35" fmla="*/ 0 h 42"/>
              <a:gd name="T36" fmla="*/ 33 w 38"/>
              <a:gd name="T37" fmla="*/ 5 h 42"/>
              <a:gd name="T38" fmla="*/ 38 w 38"/>
              <a:gd name="T39" fmla="*/ 10 h 42"/>
              <a:gd name="T40" fmla="*/ 38 w 38"/>
              <a:gd name="T41" fmla="*/ 19 h 42"/>
              <a:gd name="T42" fmla="*/ 38 w 38"/>
              <a:gd name="T43" fmla="*/ 19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8" h="42">
                <a:moveTo>
                  <a:pt x="38" y="19"/>
                </a:moveTo>
                <a:lnTo>
                  <a:pt x="38" y="19"/>
                </a:lnTo>
                <a:lnTo>
                  <a:pt x="38" y="28"/>
                </a:lnTo>
                <a:lnTo>
                  <a:pt x="33" y="33"/>
                </a:lnTo>
                <a:lnTo>
                  <a:pt x="29" y="38"/>
                </a:lnTo>
                <a:lnTo>
                  <a:pt x="19" y="42"/>
                </a:lnTo>
                <a:lnTo>
                  <a:pt x="19" y="42"/>
                </a:lnTo>
                <a:lnTo>
                  <a:pt x="10" y="38"/>
                </a:lnTo>
                <a:lnTo>
                  <a:pt x="5" y="33"/>
                </a:lnTo>
                <a:lnTo>
                  <a:pt x="0" y="28"/>
                </a:lnTo>
                <a:lnTo>
                  <a:pt x="0" y="19"/>
                </a:lnTo>
                <a:lnTo>
                  <a:pt x="0" y="19"/>
                </a:lnTo>
                <a:lnTo>
                  <a:pt x="0" y="10"/>
                </a:lnTo>
                <a:lnTo>
                  <a:pt x="5" y="5"/>
                </a:lnTo>
                <a:lnTo>
                  <a:pt x="10" y="0"/>
                </a:lnTo>
                <a:lnTo>
                  <a:pt x="19" y="0"/>
                </a:lnTo>
                <a:lnTo>
                  <a:pt x="19" y="0"/>
                </a:lnTo>
                <a:lnTo>
                  <a:pt x="29" y="0"/>
                </a:lnTo>
                <a:lnTo>
                  <a:pt x="33" y="5"/>
                </a:lnTo>
                <a:lnTo>
                  <a:pt x="38" y="10"/>
                </a:lnTo>
                <a:lnTo>
                  <a:pt x="38" y="19"/>
                </a:lnTo>
                <a:lnTo>
                  <a:pt x="38" y="19"/>
                </a:lnTo>
                <a:close/>
              </a:path>
            </a:pathLst>
          </a:custGeom>
          <a:noFill/>
          <a:ln w="3016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6018213" y="823118"/>
            <a:ext cx="171450" cy="163513"/>
          </a:xfrm>
          <a:custGeom>
            <a:avLst/>
            <a:gdLst>
              <a:gd name="T0" fmla="*/ 42 w 108"/>
              <a:gd name="T1" fmla="*/ 42 h 103"/>
              <a:gd name="T2" fmla="*/ 42 w 108"/>
              <a:gd name="T3" fmla="*/ 42 h 103"/>
              <a:gd name="T4" fmla="*/ 42 w 108"/>
              <a:gd name="T5" fmla="*/ 56 h 103"/>
              <a:gd name="T6" fmla="*/ 33 w 108"/>
              <a:gd name="T7" fmla="*/ 70 h 103"/>
              <a:gd name="T8" fmla="*/ 19 w 108"/>
              <a:gd name="T9" fmla="*/ 79 h 103"/>
              <a:gd name="T10" fmla="*/ 0 w 108"/>
              <a:gd name="T11" fmla="*/ 89 h 103"/>
              <a:gd name="T12" fmla="*/ 0 w 108"/>
              <a:gd name="T13" fmla="*/ 89 h 103"/>
              <a:gd name="T14" fmla="*/ 14 w 108"/>
              <a:gd name="T15" fmla="*/ 103 h 103"/>
              <a:gd name="T16" fmla="*/ 14 w 108"/>
              <a:gd name="T17" fmla="*/ 103 h 103"/>
              <a:gd name="T18" fmla="*/ 38 w 108"/>
              <a:gd name="T19" fmla="*/ 84 h 103"/>
              <a:gd name="T20" fmla="*/ 47 w 108"/>
              <a:gd name="T21" fmla="*/ 75 h 103"/>
              <a:gd name="T22" fmla="*/ 57 w 108"/>
              <a:gd name="T23" fmla="*/ 61 h 103"/>
              <a:gd name="T24" fmla="*/ 57 w 108"/>
              <a:gd name="T25" fmla="*/ 61 h 103"/>
              <a:gd name="T26" fmla="*/ 61 w 108"/>
              <a:gd name="T27" fmla="*/ 75 h 103"/>
              <a:gd name="T28" fmla="*/ 71 w 108"/>
              <a:gd name="T29" fmla="*/ 84 h 103"/>
              <a:gd name="T30" fmla="*/ 80 w 108"/>
              <a:gd name="T31" fmla="*/ 93 h 103"/>
              <a:gd name="T32" fmla="*/ 94 w 108"/>
              <a:gd name="T33" fmla="*/ 98 h 103"/>
              <a:gd name="T34" fmla="*/ 94 w 108"/>
              <a:gd name="T35" fmla="*/ 98 h 103"/>
              <a:gd name="T36" fmla="*/ 108 w 108"/>
              <a:gd name="T37" fmla="*/ 84 h 103"/>
              <a:gd name="T38" fmla="*/ 108 w 108"/>
              <a:gd name="T39" fmla="*/ 84 h 103"/>
              <a:gd name="T40" fmla="*/ 89 w 108"/>
              <a:gd name="T41" fmla="*/ 79 h 103"/>
              <a:gd name="T42" fmla="*/ 75 w 108"/>
              <a:gd name="T43" fmla="*/ 70 h 103"/>
              <a:gd name="T44" fmla="*/ 66 w 108"/>
              <a:gd name="T45" fmla="*/ 56 h 103"/>
              <a:gd name="T46" fmla="*/ 61 w 108"/>
              <a:gd name="T47" fmla="*/ 37 h 103"/>
              <a:gd name="T48" fmla="*/ 103 w 108"/>
              <a:gd name="T49" fmla="*/ 37 h 103"/>
              <a:gd name="T50" fmla="*/ 103 w 108"/>
              <a:gd name="T51" fmla="*/ 28 h 103"/>
              <a:gd name="T52" fmla="*/ 61 w 108"/>
              <a:gd name="T53" fmla="*/ 28 h 103"/>
              <a:gd name="T54" fmla="*/ 61 w 108"/>
              <a:gd name="T55" fmla="*/ 9 h 103"/>
              <a:gd name="T56" fmla="*/ 61 w 108"/>
              <a:gd name="T57" fmla="*/ 9 h 103"/>
              <a:gd name="T58" fmla="*/ 61 w 108"/>
              <a:gd name="T59" fmla="*/ 0 h 103"/>
              <a:gd name="T60" fmla="*/ 61 w 108"/>
              <a:gd name="T61" fmla="*/ 0 h 103"/>
              <a:gd name="T62" fmla="*/ 61 w 108"/>
              <a:gd name="T63" fmla="*/ 0 h 103"/>
              <a:gd name="T64" fmla="*/ 61 w 108"/>
              <a:gd name="T65" fmla="*/ 0 h 103"/>
              <a:gd name="T66" fmla="*/ 57 w 108"/>
              <a:gd name="T67" fmla="*/ 0 h 103"/>
              <a:gd name="T68" fmla="*/ 47 w 108"/>
              <a:gd name="T69" fmla="*/ 0 h 103"/>
              <a:gd name="T70" fmla="*/ 47 w 108"/>
              <a:gd name="T71" fmla="*/ 28 h 103"/>
              <a:gd name="T72" fmla="*/ 5 w 108"/>
              <a:gd name="T73" fmla="*/ 28 h 103"/>
              <a:gd name="T74" fmla="*/ 5 w 108"/>
              <a:gd name="T75" fmla="*/ 42 h 103"/>
              <a:gd name="T76" fmla="*/ 42 w 108"/>
              <a:gd name="T77" fmla="*/ 42 h 103"/>
              <a:gd name="T78" fmla="*/ 42 w 108"/>
              <a:gd name="T79" fmla="*/ 42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8" h="103">
                <a:moveTo>
                  <a:pt x="42" y="42"/>
                </a:moveTo>
                <a:lnTo>
                  <a:pt x="42" y="42"/>
                </a:lnTo>
                <a:lnTo>
                  <a:pt x="42" y="56"/>
                </a:lnTo>
                <a:lnTo>
                  <a:pt x="33" y="70"/>
                </a:lnTo>
                <a:lnTo>
                  <a:pt x="19" y="79"/>
                </a:lnTo>
                <a:lnTo>
                  <a:pt x="0" y="89"/>
                </a:lnTo>
                <a:lnTo>
                  <a:pt x="0" y="89"/>
                </a:lnTo>
                <a:lnTo>
                  <a:pt x="14" y="103"/>
                </a:lnTo>
                <a:lnTo>
                  <a:pt x="14" y="103"/>
                </a:lnTo>
                <a:lnTo>
                  <a:pt x="38" y="84"/>
                </a:lnTo>
                <a:lnTo>
                  <a:pt x="47" y="75"/>
                </a:lnTo>
                <a:lnTo>
                  <a:pt x="57" y="61"/>
                </a:lnTo>
                <a:lnTo>
                  <a:pt x="57" y="61"/>
                </a:lnTo>
                <a:lnTo>
                  <a:pt x="61" y="75"/>
                </a:lnTo>
                <a:lnTo>
                  <a:pt x="71" y="84"/>
                </a:lnTo>
                <a:lnTo>
                  <a:pt x="80" y="93"/>
                </a:lnTo>
                <a:lnTo>
                  <a:pt x="94" y="98"/>
                </a:lnTo>
                <a:lnTo>
                  <a:pt x="94" y="98"/>
                </a:lnTo>
                <a:lnTo>
                  <a:pt x="108" y="84"/>
                </a:lnTo>
                <a:lnTo>
                  <a:pt x="108" y="84"/>
                </a:lnTo>
                <a:lnTo>
                  <a:pt x="89" y="79"/>
                </a:lnTo>
                <a:lnTo>
                  <a:pt x="75" y="70"/>
                </a:lnTo>
                <a:lnTo>
                  <a:pt x="66" y="56"/>
                </a:lnTo>
                <a:lnTo>
                  <a:pt x="61" y="37"/>
                </a:lnTo>
                <a:lnTo>
                  <a:pt x="103" y="37"/>
                </a:lnTo>
                <a:lnTo>
                  <a:pt x="103" y="28"/>
                </a:lnTo>
                <a:lnTo>
                  <a:pt x="61" y="28"/>
                </a:lnTo>
                <a:lnTo>
                  <a:pt x="61" y="9"/>
                </a:lnTo>
                <a:lnTo>
                  <a:pt x="61" y="9"/>
                </a:lnTo>
                <a:lnTo>
                  <a:pt x="61" y="0"/>
                </a:lnTo>
                <a:lnTo>
                  <a:pt x="61" y="0"/>
                </a:lnTo>
                <a:lnTo>
                  <a:pt x="61" y="0"/>
                </a:lnTo>
                <a:lnTo>
                  <a:pt x="61" y="0"/>
                </a:lnTo>
                <a:lnTo>
                  <a:pt x="57" y="0"/>
                </a:lnTo>
                <a:lnTo>
                  <a:pt x="47" y="0"/>
                </a:lnTo>
                <a:lnTo>
                  <a:pt x="47" y="28"/>
                </a:lnTo>
                <a:lnTo>
                  <a:pt x="5" y="28"/>
                </a:lnTo>
                <a:lnTo>
                  <a:pt x="5" y="42"/>
                </a:lnTo>
                <a:lnTo>
                  <a:pt x="42" y="42"/>
                </a:lnTo>
                <a:lnTo>
                  <a:pt x="42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6300788" y="823118"/>
            <a:ext cx="165100" cy="155575"/>
          </a:xfrm>
          <a:custGeom>
            <a:avLst/>
            <a:gdLst>
              <a:gd name="T0" fmla="*/ 52 w 104"/>
              <a:gd name="T1" fmla="*/ 37 h 98"/>
              <a:gd name="T2" fmla="*/ 61 w 104"/>
              <a:gd name="T3" fmla="*/ 32 h 98"/>
              <a:gd name="T4" fmla="*/ 52 w 104"/>
              <a:gd name="T5" fmla="*/ 0 h 98"/>
              <a:gd name="T6" fmla="*/ 38 w 104"/>
              <a:gd name="T7" fmla="*/ 4 h 98"/>
              <a:gd name="T8" fmla="*/ 47 w 104"/>
              <a:gd name="T9" fmla="*/ 37 h 98"/>
              <a:gd name="T10" fmla="*/ 52 w 104"/>
              <a:gd name="T11" fmla="*/ 37 h 98"/>
              <a:gd name="T12" fmla="*/ 94 w 104"/>
              <a:gd name="T13" fmla="*/ 14 h 98"/>
              <a:gd name="T14" fmla="*/ 94 w 104"/>
              <a:gd name="T15" fmla="*/ 9 h 98"/>
              <a:gd name="T16" fmla="*/ 94 w 104"/>
              <a:gd name="T17" fmla="*/ 9 h 98"/>
              <a:gd name="T18" fmla="*/ 85 w 104"/>
              <a:gd name="T19" fmla="*/ 4 h 98"/>
              <a:gd name="T20" fmla="*/ 76 w 104"/>
              <a:gd name="T21" fmla="*/ 0 h 98"/>
              <a:gd name="T22" fmla="*/ 57 w 104"/>
              <a:gd name="T23" fmla="*/ 46 h 98"/>
              <a:gd name="T24" fmla="*/ 0 w 104"/>
              <a:gd name="T25" fmla="*/ 56 h 98"/>
              <a:gd name="T26" fmla="*/ 104 w 104"/>
              <a:gd name="T27" fmla="*/ 46 h 98"/>
              <a:gd name="T28" fmla="*/ 76 w 104"/>
              <a:gd name="T29" fmla="*/ 46 h 98"/>
              <a:gd name="T30" fmla="*/ 94 w 104"/>
              <a:gd name="T31" fmla="*/ 14 h 98"/>
              <a:gd name="T32" fmla="*/ 38 w 104"/>
              <a:gd name="T33" fmla="*/ 37 h 98"/>
              <a:gd name="T34" fmla="*/ 24 w 104"/>
              <a:gd name="T35" fmla="*/ 14 h 98"/>
              <a:gd name="T36" fmla="*/ 19 w 104"/>
              <a:gd name="T37" fmla="*/ 4 h 98"/>
              <a:gd name="T38" fmla="*/ 15 w 104"/>
              <a:gd name="T39" fmla="*/ 9 h 98"/>
              <a:gd name="T40" fmla="*/ 5 w 104"/>
              <a:gd name="T41" fmla="*/ 14 h 98"/>
              <a:gd name="T42" fmla="*/ 24 w 104"/>
              <a:gd name="T43" fmla="*/ 42 h 98"/>
              <a:gd name="T44" fmla="*/ 38 w 104"/>
              <a:gd name="T45" fmla="*/ 37 h 98"/>
              <a:gd name="T46" fmla="*/ 38 w 104"/>
              <a:gd name="T47" fmla="*/ 37 h 98"/>
              <a:gd name="T48" fmla="*/ 43 w 104"/>
              <a:gd name="T49" fmla="*/ 65 h 98"/>
              <a:gd name="T50" fmla="*/ 29 w 104"/>
              <a:gd name="T51" fmla="*/ 61 h 98"/>
              <a:gd name="T52" fmla="*/ 0 w 104"/>
              <a:gd name="T53" fmla="*/ 89 h 98"/>
              <a:gd name="T54" fmla="*/ 15 w 104"/>
              <a:gd name="T55" fmla="*/ 98 h 98"/>
              <a:gd name="T56" fmla="*/ 38 w 104"/>
              <a:gd name="T57" fmla="*/ 75 h 98"/>
              <a:gd name="T58" fmla="*/ 47 w 104"/>
              <a:gd name="T59" fmla="*/ 70 h 98"/>
              <a:gd name="T60" fmla="*/ 47 w 104"/>
              <a:gd name="T61" fmla="*/ 70 h 98"/>
              <a:gd name="T62" fmla="*/ 43 w 104"/>
              <a:gd name="T63" fmla="*/ 65 h 98"/>
              <a:gd name="T64" fmla="*/ 94 w 104"/>
              <a:gd name="T65" fmla="*/ 93 h 98"/>
              <a:gd name="T66" fmla="*/ 104 w 104"/>
              <a:gd name="T67" fmla="*/ 89 h 98"/>
              <a:gd name="T68" fmla="*/ 71 w 104"/>
              <a:gd name="T69" fmla="*/ 61 h 98"/>
              <a:gd name="T70" fmla="*/ 66 w 104"/>
              <a:gd name="T71" fmla="*/ 65 h 98"/>
              <a:gd name="T72" fmla="*/ 57 w 104"/>
              <a:gd name="T73" fmla="*/ 70 h 98"/>
              <a:gd name="T74" fmla="*/ 90 w 104"/>
              <a:gd name="T75" fmla="*/ 98 h 98"/>
              <a:gd name="T76" fmla="*/ 94 w 104"/>
              <a:gd name="T77" fmla="*/ 93 h 98"/>
              <a:gd name="T78" fmla="*/ 94 w 104"/>
              <a:gd name="T79" fmla="*/ 9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4" h="98">
                <a:moveTo>
                  <a:pt x="52" y="37"/>
                </a:moveTo>
                <a:lnTo>
                  <a:pt x="52" y="37"/>
                </a:lnTo>
                <a:lnTo>
                  <a:pt x="61" y="32"/>
                </a:lnTo>
                <a:lnTo>
                  <a:pt x="61" y="32"/>
                </a:lnTo>
                <a:lnTo>
                  <a:pt x="52" y="0"/>
                </a:lnTo>
                <a:lnTo>
                  <a:pt x="52" y="0"/>
                </a:lnTo>
                <a:lnTo>
                  <a:pt x="38" y="4"/>
                </a:lnTo>
                <a:lnTo>
                  <a:pt x="38" y="4"/>
                </a:lnTo>
                <a:lnTo>
                  <a:pt x="47" y="37"/>
                </a:lnTo>
                <a:lnTo>
                  <a:pt x="47" y="37"/>
                </a:lnTo>
                <a:lnTo>
                  <a:pt x="52" y="37"/>
                </a:lnTo>
                <a:lnTo>
                  <a:pt x="52" y="37"/>
                </a:lnTo>
                <a:lnTo>
                  <a:pt x="52" y="37"/>
                </a:lnTo>
                <a:close/>
                <a:moveTo>
                  <a:pt x="94" y="14"/>
                </a:moveTo>
                <a:lnTo>
                  <a:pt x="94" y="14"/>
                </a:lnTo>
                <a:lnTo>
                  <a:pt x="94" y="9"/>
                </a:lnTo>
                <a:lnTo>
                  <a:pt x="94" y="9"/>
                </a:lnTo>
                <a:lnTo>
                  <a:pt x="94" y="9"/>
                </a:lnTo>
                <a:lnTo>
                  <a:pt x="94" y="9"/>
                </a:lnTo>
                <a:lnTo>
                  <a:pt x="85" y="4"/>
                </a:lnTo>
                <a:lnTo>
                  <a:pt x="85" y="4"/>
                </a:lnTo>
                <a:lnTo>
                  <a:pt x="76" y="0"/>
                </a:lnTo>
                <a:lnTo>
                  <a:pt x="76" y="0"/>
                </a:lnTo>
                <a:lnTo>
                  <a:pt x="57" y="46"/>
                </a:lnTo>
                <a:lnTo>
                  <a:pt x="0" y="46"/>
                </a:lnTo>
                <a:lnTo>
                  <a:pt x="0" y="56"/>
                </a:lnTo>
                <a:lnTo>
                  <a:pt x="104" y="56"/>
                </a:lnTo>
                <a:lnTo>
                  <a:pt x="104" y="46"/>
                </a:lnTo>
                <a:lnTo>
                  <a:pt x="76" y="46"/>
                </a:lnTo>
                <a:lnTo>
                  <a:pt x="76" y="46"/>
                </a:lnTo>
                <a:lnTo>
                  <a:pt x="94" y="14"/>
                </a:lnTo>
                <a:lnTo>
                  <a:pt x="94" y="14"/>
                </a:lnTo>
                <a:lnTo>
                  <a:pt x="94" y="14"/>
                </a:lnTo>
                <a:close/>
                <a:moveTo>
                  <a:pt x="38" y="37"/>
                </a:moveTo>
                <a:lnTo>
                  <a:pt x="38" y="37"/>
                </a:lnTo>
                <a:lnTo>
                  <a:pt x="24" y="14"/>
                </a:lnTo>
                <a:lnTo>
                  <a:pt x="24" y="14"/>
                </a:lnTo>
                <a:lnTo>
                  <a:pt x="19" y="4"/>
                </a:lnTo>
                <a:lnTo>
                  <a:pt x="19" y="4"/>
                </a:lnTo>
                <a:lnTo>
                  <a:pt x="15" y="9"/>
                </a:lnTo>
                <a:lnTo>
                  <a:pt x="15" y="9"/>
                </a:lnTo>
                <a:lnTo>
                  <a:pt x="5" y="14"/>
                </a:lnTo>
                <a:lnTo>
                  <a:pt x="5" y="14"/>
                </a:lnTo>
                <a:lnTo>
                  <a:pt x="24" y="42"/>
                </a:lnTo>
                <a:lnTo>
                  <a:pt x="24" y="42"/>
                </a:lnTo>
                <a:lnTo>
                  <a:pt x="38" y="37"/>
                </a:lnTo>
                <a:lnTo>
                  <a:pt x="38" y="37"/>
                </a:lnTo>
                <a:lnTo>
                  <a:pt x="38" y="37"/>
                </a:lnTo>
                <a:close/>
                <a:moveTo>
                  <a:pt x="43" y="65"/>
                </a:moveTo>
                <a:lnTo>
                  <a:pt x="43" y="65"/>
                </a:lnTo>
                <a:lnTo>
                  <a:pt x="29" y="61"/>
                </a:lnTo>
                <a:lnTo>
                  <a:pt x="29" y="61"/>
                </a:lnTo>
                <a:lnTo>
                  <a:pt x="19" y="75"/>
                </a:lnTo>
                <a:lnTo>
                  <a:pt x="0" y="89"/>
                </a:lnTo>
                <a:lnTo>
                  <a:pt x="0" y="89"/>
                </a:lnTo>
                <a:lnTo>
                  <a:pt x="15" y="98"/>
                </a:lnTo>
                <a:lnTo>
                  <a:pt x="15" y="98"/>
                </a:lnTo>
                <a:lnTo>
                  <a:pt x="38" y="75"/>
                </a:lnTo>
                <a:lnTo>
                  <a:pt x="38" y="75"/>
                </a:lnTo>
                <a:lnTo>
                  <a:pt x="47" y="70"/>
                </a:lnTo>
                <a:lnTo>
                  <a:pt x="47" y="70"/>
                </a:lnTo>
                <a:lnTo>
                  <a:pt x="47" y="70"/>
                </a:lnTo>
                <a:lnTo>
                  <a:pt x="43" y="65"/>
                </a:lnTo>
                <a:lnTo>
                  <a:pt x="43" y="65"/>
                </a:lnTo>
                <a:lnTo>
                  <a:pt x="43" y="65"/>
                </a:lnTo>
                <a:close/>
                <a:moveTo>
                  <a:pt x="94" y="93"/>
                </a:moveTo>
                <a:lnTo>
                  <a:pt x="94" y="93"/>
                </a:lnTo>
                <a:lnTo>
                  <a:pt x="104" y="89"/>
                </a:lnTo>
                <a:lnTo>
                  <a:pt x="104" y="89"/>
                </a:lnTo>
                <a:lnTo>
                  <a:pt x="71" y="61"/>
                </a:lnTo>
                <a:lnTo>
                  <a:pt x="71" y="61"/>
                </a:lnTo>
                <a:lnTo>
                  <a:pt x="66" y="65"/>
                </a:lnTo>
                <a:lnTo>
                  <a:pt x="66" y="65"/>
                </a:lnTo>
                <a:lnTo>
                  <a:pt x="57" y="70"/>
                </a:lnTo>
                <a:lnTo>
                  <a:pt x="57" y="70"/>
                </a:lnTo>
                <a:lnTo>
                  <a:pt x="90" y="98"/>
                </a:lnTo>
                <a:lnTo>
                  <a:pt x="90" y="98"/>
                </a:lnTo>
                <a:lnTo>
                  <a:pt x="94" y="93"/>
                </a:lnTo>
                <a:lnTo>
                  <a:pt x="94" y="93"/>
                </a:lnTo>
                <a:lnTo>
                  <a:pt x="94" y="9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6584950" y="823118"/>
            <a:ext cx="155575" cy="163513"/>
          </a:xfrm>
          <a:custGeom>
            <a:avLst/>
            <a:gdLst>
              <a:gd name="T0" fmla="*/ 19 w 98"/>
              <a:gd name="T1" fmla="*/ 32 h 103"/>
              <a:gd name="T2" fmla="*/ 79 w 98"/>
              <a:gd name="T3" fmla="*/ 23 h 103"/>
              <a:gd name="T4" fmla="*/ 94 w 98"/>
              <a:gd name="T5" fmla="*/ 32 h 103"/>
              <a:gd name="T6" fmla="*/ 56 w 98"/>
              <a:gd name="T7" fmla="*/ 9 h 103"/>
              <a:gd name="T8" fmla="*/ 56 w 98"/>
              <a:gd name="T9" fmla="*/ 0 h 103"/>
              <a:gd name="T10" fmla="*/ 56 w 98"/>
              <a:gd name="T11" fmla="*/ 0 h 103"/>
              <a:gd name="T12" fmla="*/ 37 w 98"/>
              <a:gd name="T13" fmla="*/ 0 h 103"/>
              <a:gd name="T14" fmla="*/ 42 w 98"/>
              <a:gd name="T15" fmla="*/ 9 h 103"/>
              <a:gd name="T16" fmla="*/ 4 w 98"/>
              <a:gd name="T17" fmla="*/ 32 h 103"/>
              <a:gd name="T18" fmla="*/ 0 w 98"/>
              <a:gd name="T19" fmla="*/ 56 h 103"/>
              <a:gd name="T20" fmla="*/ 23 w 98"/>
              <a:gd name="T21" fmla="*/ 56 h 103"/>
              <a:gd name="T22" fmla="*/ 14 w 98"/>
              <a:gd name="T23" fmla="*/ 70 h 103"/>
              <a:gd name="T24" fmla="*/ 37 w 98"/>
              <a:gd name="T25" fmla="*/ 79 h 103"/>
              <a:gd name="T26" fmla="*/ 23 w 98"/>
              <a:gd name="T27" fmla="*/ 84 h 103"/>
              <a:gd name="T28" fmla="*/ 4 w 98"/>
              <a:gd name="T29" fmla="*/ 89 h 103"/>
              <a:gd name="T30" fmla="*/ 9 w 98"/>
              <a:gd name="T31" fmla="*/ 103 h 103"/>
              <a:gd name="T32" fmla="*/ 56 w 98"/>
              <a:gd name="T33" fmla="*/ 84 h 103"/>
              <a:gd name="T34" fmla="*/ 70 w 98"/>
              <a:gd name="T35" fmla="*/ 93 h 103"/>
              <a:gd name="T36" fmla="*/ 84 w 98"/>
              <a:gd name="T37" fmla="*/ 103 h 103"/>
              <a:gd name="T38" fmla="*/ 89 w 98"/>
              <a:gd name="T39" fmla="*/ 93 h 103"/>
              <a:gd name="T40" fmla="*/ 94 w 98"/>
              <a:gd name="T41" fmla="*/ 89 h 103"/>
              <a:gd name="T42" fmla="*/ 65 w 98"/>
              <a:gd name="T43" fmla="*/ 75 h 103"/>
              <a:gd name="T44" fmla="*/ 98 w 98"/>
              <a:gd name="T45" fmla="*/ 56 h 103"/>
              <a:gd name="T46" fmla="*/ 47 w 98"/>
              <a:gd name="T47" fmla="*/ 42 h 103"/>
              <a:gd name="T48" fmla="*/ 51 w 98"/>
              <a:gd name="T49" fmla="*/ 32 h 103"/>
              <a:gd name="T50" fmla="*/ 56 w 98"/>
              <a:gd name="T51" fmla="*/ 32 h 103"/>
              <a:gd name="T52" fmla="*/ 56 w 98"/>
              <a:gd name="T53" fmla="*/ 32 h 103"/>
              <a:gd name="T54" fmla="*/ 42 w 98"/>
              <a:gd name="T55" fmla="*/ 28 h 103"/>
              <a:gd name="T56" fmla="*/ 37 w 98"/>
              <a:gd name="T57" fmla="*/ 23 h 103"/>
              <a:gd name="T58" fmla="*/ 33 w 98"/>
              <a:gd name="T59" fmla="*/ 42 h 103"/>
              <a:gd name="T60" fmla="*/ 0 w 98"/>
              <a:gd name="T61" fmla="*/ 42 h 103"/>
              <a:gd name="T62" fmla="*/ 0 w 98"/>
              <a:gd name="T63" fmla="*/ 56 h 103"/>
              <a:gd name="T64" fmla="*/ 51 w 98"/>
              <a:gd name="T65" fmla="*/ 70 h 103"/>
              <a:gd name="T66" fmla="*/ 42 w 98"/>
              <a:gd name="T67" fmla="*/ 56 h 103"/>
              <a:gd name="T68" fmla="*/ 61 w 98"/>
              <a:gd name="T69" fmla="*/ 56 h 103"/>
              <a:gd name="T70" fmla="*/ 51 w 98"/>
              <a:gd name="T71" fmla="*/ 7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8" h="103">
                <a:moveTo>
                  <a:pt x="4" y="32"/>
                </a:moveTo>
                <a:lnTo>
                  <a:pt x="19" y="32"/>
                </a:lnTo>
                <a:lnTo>
                  <a:pt x="19" y="23"/>
                </a:lnTo>
                <a:lnTo>
                  <a:pt x="79" y="23"/>
                </a:lnTo>
                <a:lnTo>
                  <a:pt x="79" y="32"/>
                </a:lnTo>
                <a:lnTo>
                  <a:pt x="94" y="32"/>
                </a:lnTo>
                <a:lnTo>
                  <a:pt x="94" y="9"/>
                </a:lnTo>
                <a:lnTo>
                  <a:pt x="56" y="9"/>
                </a:lnTo>
                <a:lnTo>
                  <a:pt x="56" y="9"/>
                </a:lnTo>
                <a:lnTo>
                  <a:pt x="56" y="0"/>
                </a:lnTo>
                <a:lnTo>
                  <a:pt x="56" y="0"/>
                </a:lnTo>
                <a:lnTo>
                  <a:pt x="56" y="0"/>
                </a:lnTo>
                <a:lnTo>
                  <a:pt x="56" y="0"/>
                </a:lnTo>
                <a:lnTo>
                  <a:pt x="37" y="0"/>
                </a:lnTo>
                <a:lnTo>
                  <a:pt x="37" y="0"/>
                </a:lnTo>
                <a:lnTo>
                  <a:pt x="42" y="9"/>
                </a:lnTo>
                <a:lnTo>
                  <a:pt x="4" y="9"/>
                </a:lnTo>
                <a:lnTo>
                  <a:pt x="4" y="32"/>
                </a:lnTo>
                <a:lnTo>
                  <a:pt x="4" y="32"/>
                </a:lnTo>
                <a:close/>
                <a:moveTo>
                  <a:pt x="0" y="56"/>
                </a:moveTo>
                <a:lnTo>
                  <a:pt x="23" y="56"/>
                </a:lnTo>
                <a:lnTo>
                  <a:pt x="23" y="56"/>
                </a:lnTo>
                <a:lnTo>
                  <a:pt x="14" y="70"/>
                </a:lnTo>
                <a:lnTo>
                  <a:pt x="14" y="70"/>
                </a:lnTo>
                <a:lnTo>
                  <a:pt x="14" y="70"/>
                </a:lnTo>
                <a:lnTo>
                  <a:pt x="37" y="79"/>
                </a:lnTo>
                <a:lnTo>
                  <a:pt x="37" y="79"/>
                </a:lnTo>
                <a:lnTo>
                  <a:pt x="23" y="84"/>
                </a:lnTo>
                <a:lnTo>
                  <a:pt x="4" y="89"/>
                </a:lnTo>
                <a:lnTo>
                  <a:pt x="4" y="89"/>
                </a:lnTo>
                <a:lnTo>
                  <a:pt x="9" y="103"/>
                </a:lnTo>
                <a:lnTo>
                  <a:pt x="9" y="103"/>
                </a:lnTo>
                <a:lnTo>
                  <a:pt x="37" y="93"/>
                </a:lnTo>
                <a:lnTo>
                  <a:pt x="56" y="84"/>
                </a:lnTo>
                <a:lnTo>
                  <a:pt x="56" y="84"/>
                </a:lnTo>
                <a:lnTo>
                  <a:pt x="70" y="93"/>
                </a:lnTo>
                <a:lnTo>
                  <a:pt x="84" y="103"/>
                </a:lnTo>
                <a:lnTo>
                  <a:pt x="84" y="103"/>
                </a:lnTo>
                <a:lnTo>
                  <a:pt x="89" y="93"/>
                </a:lnTo>
                <a:lnTo>
                  <a:pt x="89" y="93"/>
                </a:lnTo>
                <a:lnTo>
                  <a:pt x="94" y="89"/>
                </a:lnTo>
                <a:lnTo>
                  <a:pt x="94" y="89"/>
                </a:lnTo>
                <a:lnTo>
                  <a:pt x="65" y="75"/>
                </a:lnTo>
                <a:lnTo>
                  <a:pt x="65" y="75"/>
                </a:lnTo>
                <a:lnTo>
                  <a:pt x="75" y="56"/>
                </a:lnTo>
                <a:lnTo>
                  <a:pt x="98" y="56"/>
                </a:lnTo>
                <a:lnTo>
                  <a:pt x="98" y="42"/>
                </a:lnTo>
                <a:lnTo>
                  <a:pt x="47" y="42"/>
                </a:lnTo>
                <a:lnTo>
                  <a:pt x="47" y="42"/>
                </a:lnTo>
                <a:lnTo>
                  <a:pt x="51" y="32"/>
                </a:lnTo>
                <a:lnTo>
                  <a:pt x="51" y="32"/>
                </a:lnTo>
                <a:lnTo>
                  <a:pt x="56" y="32"/>
                </a:lnTo>
                <a:lnTo>
                  <a:pt x="56" y="32"/>
                </a:lnTo>
                <a:lnTo>
                  <a:pt x="56" y="32"/>
                </a:lnTo>
                <a:lnTo>
                  <a:pt x="56" y="32"/>
                </a:lnTo>
                <a:lnTo>
                  <a:pt x="42" y="28"/>
                </a:lnTo>
                <a:lnTo>
                  <a:pt x="42" y="28"/>
                </a:lnTo>
                <a:lnTo>
                  <a:pt x="37" y="23"/>
                </a:lnTo>
                <a:lnTo>
                  <a:pt x="37" y="23"/>
                </a:lnTo>
                <a:lnTo>
                  <a:pt x="33" y="42"/>
                </a:lnTo>
                <a:lnTo>
                  <a:pt x="0" y="42"/>
                </a:lnTo>
                <a:lnTo>
                  <a:pt x="0" y="42"/>
                </a:lnTo>
                <a:lnTo>
                  <a:pt x="0" y="56"/>
                </a:lnTo>
                <a:lnTo>
                  <a:pt x="0" y="56"/>
                </a:lnTo>
                <a:close/>
                <a:moveTo>
                  <a:pt x="51" y="70"/>
                </a:moveTo>
                <a:lnTo>
                  <a:pt x="51" y="70"/>
                </a:lnTo>
                <a:lnTo>
                  <a:pt x="37" y="65"/>
                </a:lnTo>
                <a:lnTo>
                  <a:pt x="42" y="56"/>
                </a:lnTo>
                <a:lnTo>
                  <a:pt x="61" y="56"/>
                </a:lnTo>
                <a:lnTo>
                  <a:pt x="61" y="56"/>
                </a:lnTo>
                <a:lnTo>
                  <a:pt x="51" y="70"/>
                </a:lnTo>
                <a:lnTo>
                  <a:pt x="51" y="70"/>
                </a:lnTo>
                <a:lnTo>
                  <a:pt x="51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6"/>
          <p:cNvSpPr>
            <a:spLocks noEditPoints="1"/>
          </p:cNvSpPr>
          <p:nvPr/>
        </p:nvSpPr>
        <p:spPr bwMode="auto">
          <a:xfrm>
            <a:off x="6859588" y="823118"/>
            <a:ext cx="165100" cy="163513"/>
          </a:xfrm>
          <a:custGeom>
            <a:avLst/>
            <a:gdLst>
              <a:gd name="T0" fmla="*/ 71 w 104"/>
              <a:gd name="T1" fmla="*/ 18 h 103"/>
              <a:gd name="T2" fmla="*/ 94 w 104"/>
              <a:gd name="T3" fmla="*/ 51 h 103"/>
              <a:gd name="T4" fmla="*/ 104 w 104"/>
              <a:gd name="T5" fmla="*/ 37 h 103"/>
              <a:gd name="T6" fmla="*/ 89 w 104"/>
              <a:gd name="T7" fmla="*/ 28 h 103"/>
              <a:gd name="T8" fmla="*/ 75 w 104"/>
              <a:gd name="T9" fmla="*/ 4 h 103"/>
              <a:gd name="T10" fmla="*/ 80 w 104"/>
              <a:gd name="T11" fmla="*/ 4 h 103"/>
              <a:gd name="T12" fmla="*/ 80 w 104"/>
              <a:gd name="T13" fmla="*/ 0 h 103"/>
              <a:gd name="T14" fmla="*/ 75 w 104"/>
              <a:gd name="T15" fmla="*/ 0 h 103"/>
              <a:gd name="T16" fmla="*/ 66 w 104"/>
              <a:gd name="T17" fmla="*/ 0 h 103"/>
              <a:gd name="T18" fmla="*/ 61 w 104"/>
              <a:gd name="T19" fmla="*/ 0 h 103"/>
              <a:gd name="T20" fmla="*/ 43 w 104"/>
              <a:gd name="T21" fmla="*/ 32 h 103"/>
              <a:gd name="T22" fmla="*/ 43 w 104"/>
              <a:gd name="T23" fmla="*/ 23 h 103"/>
              <a:gd name="T24" fmla="*/ 43 w 104"/>
              <a:gd name="T25" fmla="*/ 23 h 103"/>
              <a:gd name="T26" fmla="*/ 43 w 104"/>
              <a:gd name="T27" fmla="*/ 18 h 103"/>
              <a:gd name="T28" fmla="*/ 33 w 104"/>
              <a:gd name="T29" fmla="*/ 18 h 103"/>
              <a:gd name="T30" fmla="*/ 28 w 104"/>
              <a:gd name="T31" fmla="*/ 70 h 103"/>
              <a:gd name="T32" fmla="*/ 28 w 104"/>
              <a:gd name="T33" fmla="*/ 9 h 103"/>
              <a:gd name="T34" fmla="*/ 28 w 104"/>
              <a:gd name="T35" fmla="*/ 4 h 103"/>
              <a:gd name="T36" fmla="*/ 28 w 104"/>
              <a:gd name="T37" fmla="*/ 0 h 103"/>
              <a:gd name="T38" fmla="*/ 19 w 104"/>
              <a:gd name="T39" fmla="*/ 0 h 103"/>
              <a:gd name="T40" fmla="*/ 14 w 104"/>
              <a:gd name="T41" fmla="*/ 75 h 103"/>
              <a:gd name="T42" fmla="*/ 14 w 104"/>
              <a:gd name="T43" fmla="*/ 23 h 103"/>
              <a:gd name="T44" fmla="*/ 14 w 104"/>
              <a:gd name="T45" fmla="*/ 23 h 103"/>
              <a:gd name="T46" fmla="*/ 14 w 104"/>
              <a:gd name="T47" fmla="*/ 18 h 103"/>
              <a:gd name="T48" fmla="*/ 14 w 104"/>
              <a:gd name="T49" fmla="*/ 18 h 103"/>
              <a:gd name="T50" fmla="*/ 0 w 104"/>
              <a:gd name="T51" fmla="*/ 18 h 103"/>
              <a:gd name="T52" fmla="*/ 0 w 104"/>
              <a:gd name="T53" fmla="*/ 84 h 103"/>
              <a:gd name="T54" fmla="*/ 0 w 104"/>
              <a:gd name="T55" fmla="*/ 84 h 103"/>
              <a:gd name="T56" fmla="*/ 19 w 104"/>
              <a:gd name="T57" fmla="*/ 84 h 103"/>
              <a:gd name="T58" fmla="*/ 33 w 104"/>
              <a:gd name="T59" fmla="*/ 89 h 103"/>
              <a:gd name="T60" fmla="*/ 43 w 104"/>
              <a:gd name="T61" fmla="*/ 46 h 103"/>
              <a:gd name="T62" fmla="*/ 47 w 104"/>
              <a:gd name="T63" fmla="*/ 51 h 103"/>
              <a:gd name="T64" fmla="*/ 71 w 104"/>
              <a:gd name="T65" fmla="*/ 18 h 103"/>
              <a:gd name="T66" fmla="*/ 71 w 104"/>
              <a:gd name="T67" fmla="*/ 18 h 103"/>
              <a:gd name="T68" fmla="*/ 61 w 104"/>
              <a:gd name="T69" fmla="*/ 37 h 103"/>
              <a:gd name="T70" fmla="*/ 66 w 104"/>
              <a:gd name="T71" fmla="*/ 46 h 103"/>
              <a:gd name="T72" fmla="*/ 66 w 104"/>
              <a:gd name="T73" fmla="*/ 51 h 103"/>
              <a:gd name="T74" fmla="*/ 80 w 104"/>
              <a:gd name="T75" fmla="*/ 46 h 103"/>
              <a:gd name="T76" fmla="*/ 71 w 104"/>
              <a:gd name="T77" fmla="*/ 32 h 103"/>
              <a:gd name="T78" fmla="*/ 57 w 104"/>
              <a:gd name="T79" fmla="*/ 84 h 103"/>
              <a:gd name="T80" fmla="*/ 75 w 104"/>
              <a:gd name="T81" fmla="*/ 103 h 103"/>
              <a:gd name="T82" fmla="*/ 89 w 104"/>
              <a:gd name="T83" fmla="*/ 93 h 103"/>
              <a:gd name="T84" fmla="*/ 85 w 104"/>
              <a:gd name="T85" fmla="*/ 89 h 103"/>
              <a:gd name="T86" fmla="*/ 80 w 104"/>
              <a:gd name="T87" fmla="*/ 84 h 103"/>
              <a:gd name="T88" fmla="*/ 80 w 104"/>
              <a:gd name="T89" fmla="*/ 79 h 103"/>
              <a:gd name="T90" fmla="*/ 94 w 104"/>
              <a:gd name="T91" fmla="*/ 51 h 103"/>
              <a:gd name="T92" fmla="*/ 52 w 104"/>
              <a:gd name="T93" fmla="*/ 65 h 103"/>
              <a:gd name="T94" fmla="*/ 75 w 104"/>
              <a:gd name="T95" fmla="*/ 65 h 103"/>
              <a:gd name="T96" fmla="*/ 71 w 104"/>
              <a:gd name="T97" fmla="*/ 75 h 103"/>
              <a:gd name="T98" fmla="*/ 47 w 104"/>
              <a:gd name="T99" fmla="*/ 79 h 103"/>
              <a:gd name="T100" fmla="*/ 57 w 104"/>
              <a:gd name="T101" fmla="*/ 84 h 103"/>
              <a:gd name="T102" fmla="*/ 57 w 104"/>
              <a:gd name="T103" fmla="*/ 8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4" h="103">
                <a:moveTo>
                  <a:pt x="71" y="18"/>
                </a:moveTo>
                <a:lnTo>
                  <a:pt x="71" y="18"/>
                </a:lnTo>
                <a:lnTo>
                  <a:pt x="80" y="37"/>
                </a:lnTo>
                <a:lnTo>
                  <a:pt x="94" y="51"/>
                </a:lnTo>
                <a:lnTo>
                  <a:pt x="94" y="51"/>
                </a:lnTo>
                <a:lnTo>
                  <a:pt x="104" y="37"/>
                </a:lnTo>
                <a:lnTo>
                  <a:pt x="104" y="37"/>
                </a:lnTo>
                <a:lnTo>
                  <a:pt x="89" y="28"/>
                </a:lnTo>
                <a:lnTo>
                  <a:pt x="75" y="4"/>
                </a:lnTo>
                <a:lnTo>
                  <a:pt x="75" y="4"/>
                </a:lnTo>
                <a:lnTo>
                  <a:pt x="80" y="4"/>
                </a:lnTo>
                <a:lnTo>
                  <a:pt x="80" y="4"/>
                </a:lnTo>
                <a:lnTo>
                  <a:pt x="80" y="0"/>
                </a:lnTo>
                <a:lnTo>
                  <a:pt x="80" y="0"/>
                </a:lnTo>
                <a:lnTo>
                  <a:pt x="75" y="0"/>
                </a:lnTo>
                <a:lnTo>
                  <a:pt x="75" y="0"/>
                </a:lnTo>
                <a:lnTo>
                  <a:pt x="66" y="0"/>
                </a:lnTo>
                <a:lnTo>
                  <a:pt x="66" y="0"/>
                </a:lnTo>
                <a:lnTo>
                  <a:pt x="61" y="0"/>
                </a:lnTo>
                <a:lnTo>
                  <a:pt x="61" y="0"/>
                </a:lnTo>
                <a:lnTo>
                  <a:pt x="52" y="18"/>
                </a:lnTo>
                <a:lnTo>
                  <a:pt x="43" y="32"/>
                </a:lnTo>
                <a:lnTo>
                  <a:pt x="43" y="23"/>
                </a:lnTo>
                <a:lnTo>
                  <a:pt x="43" y="23"/>
                </a:lnTo>
                <a:lnTo>
                  <a:pt x="43" y="23"/>
                </a:lnTo>
                <a:lnTo>
                  <a:pt x="43" y="23"/>
                </a:lnTo>
                <a:lnTo>
                  <a:pt x="43" y="18"/>
                </a:lnTo>
                <a:lnTo>
                  <a:pt x="43" y="18"/>
                </a:lnTo>
                <a:lnTo>
                  <a:pt x="38" y="18"/>
                </a:lnTo>
                <a:lnTo>
                  <a:pt x="33" y="18"/>
                </a:lnTo>
                <a:lnTo>
                  <a:pt x="33" y="70"/>
                </a:lnTo>
                <a:lnTo>
                  <a:pt x="28" y="70"/>
                </a:lnTo>
                <a:lnTo>
                  <a:pt x="28" y="9"/>
                </a:lnTo>
                <a:lnTo>
                  <a:pt x="28" y="9"/>
                </a:lnTo>
                <a:lnTo>
                  <a:pt x="28" y="4"/>
                </a:lnTo>
                <a:lnTo>
                  <a:pt x="28" y="4"/>
                </a:lnTo>
                <a:lnTo>
                  <a:pt x="28" y="0"/>
                </a:lnTo>
                <a:lnTo>
                  <a:pt x="28" y="0"/>
                </a:lnTo>
                <a:lnTo>
                  <a:pt x="19" y="0"/>
                </a:lnTo>
                <a:lnTo>
                  <a:pt x="19" y="0"/>
                </a:lnTo>
                <a:lnTo>
                  <a:pt x="19" y="75"/>
                </a:lnTo>
                <a:lnTo>
                  <a:pt x="14" y="75"/>
                </a:lnTo>
                <a:lnTo>
                  <a:pt x="14" y="23"/>
                </a:lnTo>
                <a:lnTo>
                  <a:pt x="14" y="23"/>
                </a:lnTo>
                <a:lnTo>
                  <a:pt x="14" y="23"/>
                </a:lnTo>
                <a:lnTo>
                  <a:pt x="14" y="23"/>
                </a:lnTo>
                <a:lnTo>
                  <a:pt x="14" y="18"/>
                </a:lnTo>
                <a:lnTo>
                  <a:pt x="14" y="18"/>
                </a:lnTo>
                <a:lnTo>
                  <a:pt x="14" y="18"/>
                </a:lnTo>
                <a:lnTo>
                  <a:pt x="14" y="18"/>
                </a:lnTo>
                <a:lnTo>
                  <a:pt x="5" y="18"/>
                </a:lnTo>
                <a:lnTo>
                  <a:pt x="0" y="18"/>
                </a:lnTo>
                <a:lnTo>
                  <a:pt x="0" y="84"/>
                </a:lnTo>
                <a:lnTo>
                  <a:pt x="0" y="84"/>
                </a:lnTo>
                <a:lnTo>
                  <a:pt x="0" y="84"/>
                </a:lnTo>
                <a:lnTo>
                  <a:pt x="0" y="84"/>
                </a:lnTo>
                <a:lnTo>
                  <a:pt x="19" y="84"/>
                </a:lnTo>
                <a:lnTo>
                  <a:pt x="19" y="84"/>
                </a:lnTo>
                <a:lnTo>
                  <a:pt x="33" y="79"/>
                </a:lnTo>
                <a:lnTo>
                  <a:pt x="33" y="89"/>
                </a:lnTo>
                <a:lnTo>
                  <a:pt x="43" y="89"/>
                </a:lnTo>
                <a:lnTo>
                  <a:pt x="43" y="46"/>
                </a:lnTo>
                <a:lnTo>
                  <a:pt x="47" y="51"/>
                </a:lnTo>
                <a:lnTo>
                  <a:pt x="47" y="51"/>
                </a:lnTo>
                <a:lnTo>
                  <a:pt x="61" y="32"/>
                </a:lnTo>
                <a:lnTo>
                  <a:pt x="71" y="18"/>
                </a:lnTo>
                <a:lnTo>
                  <a:pt x="71" y="18"/>
                </a:lnTo>
                <a:lnTo>
                  <a:pt x="71" y="18"/>
                </a:lnTo>
                <a:close/>
                <a:moveTo>
                  <a:pt x="71" y="32"/>
                </a:moveTo>
                <a:lnTo>
                  <a:pt x="61" y="37"/>
                </a:lnTo>
                <a:lnTo>
                  <a:pt x="61" y="37"/>
                </a:lnTo>
                <a:lnTo>
                  <a:pt x="66" y="46"/>
                </a:lnTo>
                <a:lnTo>
                  <a:pt x="66" y="46"/>
                </a:lnTo>
                <a:lnTo>
                  <a:pt x="66" y="51"/>
                </a:lnTo>
                <a:lnTo>
                  <a:pt x="80" y="46"/>
                </a:lnTo>
                <a:lnTo>
                  <a:pt x="80" y="46"/>
                </a:lnTo>
                <a:lnTo>
                  <a:pt x="71" y="32"/>
                </a:lnTo>
                <a:lnTo>
                  <a:pt x="71" y="32"/>
                </a:lnTo>
                <a:lnTo>
                  <a:pt x="71" y="32"/>
                </a:lnTo>
                <a:close/>
                <a:moveTo>
                  <a:pt x="57" y="84"/>
                </a:moveTo>
                <a:lnTo>
                  <a:pt x="57" y="84"/>
                </a:lnTo>
                <a:lnTo>
                  <a:pt x="75" y="103"/>
                </a:lnTo>
                <a:lnTo>
                  <a:pt x="75" y="103"/>
                </a:lnTo>
                <a:lnTo>
                  <a:pt x="89" y="93"/>
                </a:lnTo>
                <a:lnTo>
                  <a:pt x="89" y="93"/>
                </a:lnTo>
                <a:lnTo>
                  <a:pt x="85" y="89"/>
                </a:lnTo>
                <a:lnTo>
                  <a:pt x="85" y="89"/>
                </a:lnTo>
                <a:lnTo>
                  <a:pt x="80" y="84"/>
                </a:lnTo>
                <a:lnTo>
                  <a:pt x="80" y="84"/>
                </a:lnTo>
                <a:lnTo>
                  <a:pt x="80" y="79"/>
                </a:lnTo>
                <a:lnTo>
                  <a:pt x="80" y="79"/>
                </a:lnTo>
                <a:lnTo>
                  <a:pt x="94" y="51"/>
                </a:lnTo>
                <a:lnTo>
                  <a:pt x="52" y="51"/>
                </a:lnTo>
                <a:lnTo>
                  <a:pt x="52" y="65"/>
                </a:lnTo>
                <a:lnTo>
                  <a:pt x="75" y="65"/>
                </a:lnTo>
                <a:lnTo>
                  <a:pt x="75" y="65"/>
                </a:lnTo>
                <a:lnTo>
                  <a:pt x="71" y="75"/>
                </a:lnTo>
                <a:lnTo>
                  <a:pt x="71" y="75"/>
                </a:lnTo>
                <a:lnTo>
                  <a:pt x="57" y="70"/>
                </a:lnTo>
                <a:lnTo>
                  <a:pt x="47" y="79"/>
                </a:lnTo>
                <a:lnTo>
                  <a:pt x="47" y="79"/>
                </a:lnTo>
                <a:lnTo>
                  <a:pt x="57" y="84"/>
                </a:lnTo>
                <a:lnTo>
                  <a:pt x="57" y="84"/>
                </a:lnTo>
                <a:lnTo>
                  <a:pt x="57" y="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7"/>
          <p:cNvSpPr>
            <a:spLocks/>
          </p:cNvSpPr>
          <p:nvPr/>
        </p:nvSpPr>
        <p:spPr bwMode="auto">
          <a:xfrm>
            <a:off x="7135813" y="823118"/>
            <a:ext cx="163513" cy="155575"/>
          </a:xfrm>
          <a:custGeom>
            <a:avLst/>
            <a:gdLst>
              <a:gd name="T0" fmla="*/ 56 w 103"/>
              <a:gd name="T1" fmla="*/ 18 h 98"/>
              <a:gd name="T2" fmla="*/ 56 w 103"/>
              <a:gd name="T3" fmla="*/ 14 h 98"/>
              <a:gd name="T4" fmla="*/ 56 w 103"/>
              <a:gd name="T5" fmla="*/ 14 h 98"/>
              <a:gd name="T6" fmla="*/ 42 w 103"/>
              <a:gd name="T7" fmla="*/ 9 h 98"/>
              <a:gd name="T8" fmla="*/ 37 w 103"/>
              <a:gd name="T9" fmla="*/ 37 h 98"/>
              <a:gd name="T10" fmla="*/ 28 w 103"/>
              <a:gd name="T11" fmla="*/ 28 h 98"/>
              <a:gd name="T12" fmla="*/ 28 w 103"/>
              <a:gd name="T13" fmla="*/ 9 h 98"/>
              <a:gd name="T14" fmla="*/ 28 w 103"/>
              <a:gd name="T15" fmla="*/ 4 h 98"/>
              <a:gd name="T16" fmla="*/ 28 w 103"/>
              <a:gd name="T17" fmla="*/ 0 h 98"/>
              <a:gd name="T18" fmla="*/ 14 w 103"/>
              <a:gd name="T19" fmla="*/ 0 h 98"/>
              <a:gd name="T20" fmla="*/ 0 w 103"/>
              <a:gd name="T21" fmla="*/ 28 h 98"/>
              <a:gd name="T22" fmla="*/ 14 w 103"/>
              <a:gd name="T23" fmla="*/ 37 h 98"/>
              <a:gd name="T24" fmla="*/ 14 w 103"/>
              <a:gd name="T25" fmla="*/ 70 h 98"/>
              <a:gd name="T26" fmla="*/ 0 w 103"/>
              <a:gd name="T27" fmla="*/ 70 h 98"/>
              <a:gd name="T28" fmla="*/ 5 w 103"/>
              <a:gd name="T29" fmla="*/ 89 h 98"/>
              <a:gd name="T30" fmla="*/ 9 w 103"/>
              <a:gd name="T31" fmla="*/ 84 h 98"/>
              <a:gd name="T32" fmla="*/ 37 w 103"/>
              <a:gd name="T33" fmla="*/ 75 h 98"/>
              <a:gd name="T34" fmla="*/ 37 w 103"/>
              <a:gd name="T35" fmla="*/ 70 h 98"/>
              <a:gd name="T36" fmla="*/ 37 w 103"/>
              <a:gd name="T37" fmla="*/ 61 h 98"/>
              <a:gd name="T38" fmla="*/ 28 w 103"/>
              <a:gd name="T39" fmla="*/ 37 h 98"/>
              <a:gd name="T40" fmla="*/ 37 w 103"/>
              <a:gd name="T41" fmla="*/ 51 h 98"/>
              <a:gd name="T42" fmla="*/ 42 w 103"/>
              <a:gd name="T43" fmla="*/ 84 h 98"/>
              <a:gd name="T44" fmla="*/ 42 w 103"/>
              <a:gd name="T45" fmla="*/ 93 h 98"/>
              <a:gd name="T46" fmla="*/ 51 w 103"/>
              <a:gd name="T47" fmla="*/ 98 h 98"/>
              <a:gd name="T48" fmla="*/ 75 w 103"/>
              <a:gd name="T49" fmla="*/ 98 h 98"/>
              <a:gd name="T50" fmla="*/ 89 w 103"/>
              <a:gd name="T51" fmla="*/ 98 h 98"/>
              <a:gd name="T52" fmla="*/ 98 w 103"/>
              <a:gd name="T53" fmla="*/ 98 h 98"/>
              <a:gd name="T54" fmla="*/ 103 w 103"/>
              <a:gd name="T55" fmla="*/ 79 h 98"/>
              <a:gd name="T56" fmla="*/ 89 w 103"/>
              <a:gd name="T57" fmla="*/ 75 h 98"/>
              <a:gd name="T58" fmla="*/ 84 w 103"/>
              <a:gd name="T59" fmla="*/ 84 h 98"/>
              <a:gd name="T60" fmla="*/ 66 w 103"/>
              <a:gd name="T61" fmla="*/ 89 h 98"/>
              <a:gd name="T62" fmla="*/ 56 w 103"/>
              <a:gd name="T63" fmla="*/ 84 h 98"/>
              <a:gd name="T64" fmla="*/ 56 w 103"/>
              <a:gd name="T65" fmla="*/ 46 h 98"/>
              <a:gd name="T66" fmla="*/ 61 w 103"/>
              <a:gd name="T67" fmla="*/ 79 h 98"/>
              <a:gd name="T68" fmla="*/ 75 w 103"/>
              <a:gd name="T69" fmla="*/ 37 h 98"/>
              <a:gd name="T70" fmla="*/ 80 w 103"/>
              <a:gd name="T71" fmla="*/ 56 h 98"/>
              <a:gd name="T72" fmla="*/ 80 w 103"/>
              <a:gd name="T73" fmla="*/ 61 h 98"/>
              <a:gd name="T74" fmla="*/ 75 w 103"/>
              <a:gd name="T75" fmla="*/ 61 h 98"/>
              <a:gd name="T76" fmla="*/ 80 w 103"/>
              <a:gd name="T77" fmla="*/ 75 h 98"/>
              <a:gd name="T78" fmla="*/ 98 w 103"/>
              <a:gd name="T79" fmla="*/ 65 h 98"/>
              <a:gd name="T80" fmla="*/ 94 w 103"/>
              <a:gd name="T81" fmla="*/ 18 h 98"/>
              <a:gd name="T82" fmla="*/ 75 w 103"/>
              <a:gd name="T83" fmla="*/ 9 h 98"/>
              <a:gd name="T84" fmla="*/ 75 w 103"/>
              <a:gd name="T85" fmla="*/ 4 h 98"/>
              <a:gd name="T86" fmla="*/ 75 w 103"/>
              <a:gd name="T87" fmla="*/ 0 h 98"/>
              <a:gd name="T88" fmla="*/ 70 w 103"/>
              <a:gd name="T89" fmla="*/ 0 h 98"/>
              <a:gd name="T90" fmla="*/ 66 w 103"/>
              <a:gd name="T91" fmla="*/ 0 h 98"/>
              <a:gd name="T92" fmla="*/ 61 w 103"/>
              <a:gd name="T93" fmla="*/ 28 h 98"/>
              <a:gd name="T94" fmla="*/ 56 w 103"/>
              <a:gd name="T95" fmla="*/ 32 h 98"/>
              <a:gd name="T96" fmla="*/ 56 w 103"/>
              <a:gd name="T97" fmla="*/ 18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3" h="98">
                <a:moveTo>
                  <a:pt x="56" y="18"/>
                </a:moveTo>
                <a:lnTo>
                  <a:pt x="56" y="18"/>
                </a:lnTo>
                <a:lnTo>
                  <a:pt x="56" y="14"/>
                </a:lnTo>
                <a:lnTo>
                  <a:pt x="56" y="14"/>
                </a:lnTo>
                <a:lnTo>
                  <a:pt x="56" y="14"/>
                </a:lnTo>
                <a:lnTo>
                  <a:pt x="56" y="14"/>
                </a:lnTo>
                <a:lnTo>
                  <a:pt x="47" y="9"/>
                </a:lnTo>
                <a:lnTo>
                  <a:pt x="42" y="9"/>
                </a:lnTo>
                <a:lnTo>
                  <a:pt x="42" y="37"/>
                </a:lnTo>
                <a:lnTo>
                  <a:pt x="37" y="37"/>
                </a:lnTo>
                <a:lnTo>
                  <a:pt x="37" y="28"/>
                </a:lnTo>
                <a:lnTo>
                  <a:pt x="28" y="28"/>
                </a:lnTo>
                <a:lnTo>
                  <a:pt x="28" y="9"/>
                </a:lnTo>
                <a:lnTo>
                  <a:pt x="28" y="9"/>
                </a:lnTo>
                <a:lnTo>
                  <a:pt x="28" y="4"/>
                </a:lnTo>
                <a:lnTo>
                  <a:pt x="28" y="4"/>
                </a:lnTo>
                <a:lnTo>
                  <a:pt x="28" y="0"/>
                </a:lnTo>
                <a:lnTo>
                  <a:pt x="28" y="0"/>
                </a:lnTo>
                <a:lnTo>
                  <a:pt x="19" y="0"/>
                </a:lnTo>
                <a:lnTo>
                  <a:pt x="14" y="0"/>
                </a:lnTo>
                <a:lnTo>
                  <a:pt x="14" y="28"/>
                </a:lnTo>
                <a:lnTo>
                  <a:pt x="0" y="28"/>
                </a:lnTo>
                <a:lnTo>
                  <a:pt x="0" y="37"/>
                </a:lnTo>
                <a:lnTo>
                  <a:pt x="14" y="37"/>
                </a:lnTo>
                <a:lnTo>
                  <a:pt x="14" y="70"/>
                </a:lnTo>
                <a:lnTo>
                  <a:pt x="14" y="70"/>
                </a:lnTo>
                <a:lnTo>
                  <a:pt x="0" y="70"/>
                </a:lnTo>
                <a:lnTo>
                  <a:pt x="0" y="70"/>
                </a:lnTo>
                <a:lnTo>
                  <a:pt x="0" y="70"/>
                </a:lnTo>
                <a:lnTo>
                  <a:pt x="5" y="89"/>
                </a:lnTo>
                <a:lnTo>
                  <a:pt x="5" y="89"/>
                </a:lnTo>
                <a:lnTo>
                  <a:pt x="9" y="84"/>
                </a:lnTo>
                <a:lnTo>
                  <a:pt x="9" y="84"/>
                </a:lnTo>
                <a:lnTo>
                  <a:pt x="37" y="75"/>
                </a:lnTo>
                <a:lnTo>
                  <a:pt x="37" y="75"/>
                </a:lnTo>
                <a:lnTo>
                  <a:pt x="37" y="70"/>
                </a:lnTo>
                <a:lnTo>
                  <a:pt x="37" y="70"/>
                </a:lnTo>
                <a:lnTo>
                  <a:pt x="37" y="61"/>
                </a:lnTo>
                <a:lnTo>
                  <a:pt x="28" y="65"/>
                </a:lnTo>
                <a:lnTo>
                  <a:pt x="28" y="37"/>
                </a:lnTo>
                <a:lnTo>
                  <a:pt x="33" y="37"/>
                </a:lnTo>
                <a:lnTo>
                  <a:pt x="37" y="51"/>
                </a:lnTo>
                <a:lnTo>
                  <a:pt x="42" y="51"/>
                </a:lnTo>
                <a:lnTo>
                  <a:pt x="42" y="84"/>
                </a:lnTo>
                <a:lnTo>
                  <a:pt x="42" y="84"/>
                </a:lnTo>
                <a:lnTo>
                  <a:pt x="42" y="93"/>
                </a:lnTo>
                <a:lnTo>
                  <a:pt x="47" y="98"/>
                </a:lnTo>
                <a:lnTo>
                  <a:pt x="51" y="98"/>
                </a:lnTo>
                <a:lnTo>
                  <a:pt x="66" y="98"/>
                </a:lnTo>
                <a:lnTo>
                  <a:pt x="75" y="98"/>
                </a:lnTo>
                <a:lnTo>
                  <a:pt x="75" y="98"/>
                </a:lnTo>
                <a:lnTo>
                  <a:pt x="89" y="98"/>
                </a:lnTo>
                <a:lnTo>
                  <a:pt x="98" y="98"/>
                </a:lnTo>
                <a:lnTo>
                  <a:pt x="98" y="98"/>
                </a:lnTo>
                <a:lnTo>
                  <a:pt x="103" y="89"/>
                </a:lnTo>
                <a:lnTo>
                  <a:pt x="103" y="79"/>
                </a:lnTo>
                <a:lnTo>
                  <a:pt x="103" y="79"/>
                </a:lnTo>
                <a:lnTo>
                  <a:pt x="89" y="75"/>
                </a:lnTo>
                <a:lnTo>
                  <a:pt x="89" y="75"/>
                </a:lnTo>
                <a:lnTo>
                  <a:pt x="84" y="84"/>
                </a:lnTo>
                <a:lnTo>
                  <a:pt x="75" y="89"/>
                </a:lnTo>
                <a:lnTo>
                  <a:pt x="66" y="89"/>
                </a:lnTo>
                <a:lnTo>
                  <a:pt x="66" y="89"/>
                </a:lnTo>
                <a:lnTo>
                  <a:pt x="56" y="84"/>
                </a:lnTo>
                <a:lnTo>
                  <a:pt x="56" y="75"/>
                </a:lnTo>
                <a:lnTo>
                  <a:pt x="56" y="46"/>
                </a:lnTo>
                <a:lnTo>
                  <a:pt x="61" y="42"/>
                </a:lnTo>
                <a:lnTo>
                  <a:pt x="61" y="79"/>
                </a:lnTo>
                <a:lnTo>
                  <a:pt x="75" y="79"/>
                </a:lnTo>
                <a:lnTo>
                  <a:pt x="75" y="37"/>
                </a:lnTo>
                <a:lnTo>
                  <a:pt x="80" y="37"/>
                </a:lnTo>
                <a:lnTo>
                  <a:pt x="80" y="56"/>
                </a:lnTo>
                <a:lnTo>
                  <a:pt x="80" y="56"/>
                </a:lnTo>
                <a:lnTo>
                  <a:pt x="80" y="61"/>
                </a:lnTo>
                <a:lnTo>
                  <a:pt x="75" y="61"/>
                </a:lnTo>
                <a:lnTo>
                  <a:pt x="75" y="61"/>
                </a:lnTo>
                <a:lnTo>
                  <a:pt x="80" y="75"/>
                </a:lnTo>
                <a:lnTo>
                  <a:pt x="80" y="75"/>
                </a:lnTo>
                <a:lnTo>
                  <a:pt x="94" y="70"/>
                </a:lnTo>
                <a:lnTo>
                  <a:pt x="98" y="65"/>
                </a:lnTo>
                <a:lnTo>
                  <a:pt x="94" y="61"/>
                </a:lnTo>
                <a:lnTo>
                  <a:pt x="94" y="18"/>
                </a:lnTo>
                <a:lnTo>
                  <a:pt x="75" y="23"/>
                </a:lnTo>
                <a:lnTo>
                  <a:pt x="75" y="9"/>
                </a:lnTo>
                <a:lnTo>
                  <a:pt x="75" y="9"/>
                </a:lnTo>
                <a:lnTo>
                  <a:pt x="75" y="4"/>
                </a:lnTo>
                <a:lnTo>
                  <a:pt x="75" y="4"/>
                </a:lnTo>
                <a:lnTo>
                  <a:pt x="75" y="0"/>
                </a:lnTo>
                <a:lnTo>
                  <a:pt x="75" y="0"/>
                </a:lnTo>
                <a:lnTo>
                  <a:pt x="70" y="0"/>
                </a:lnTo>
                <a:lnTo>
                  <a:pt x="70" y="0"/>
                </a:lnTo>
                <a:lnTo>
                  <a:pt x="66" y="0"/>
                </a:lnTo>
                <a:lnTo>
                  <a:pt x="61" y="0"/>
                </a:lnTo>
                <a:lnTo>
                  <a:pt x="61" y="28"/>
                </a:lnTo>
                <a:lnTo>
                  <a:pt x="56" y="32"/>
                </a:lnTo>
                <a:lnTo>
                  <a:pt x="56" y="32"/>
                </a:lnTo>
                <a:lnTo>
                  <a:pt x="56" y="18"/>
                </a:lnTo>
                <a:lnTo>
                  <a:pt x="56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7426325" y="829468"/>
            <a:ext cx="141288" cy="149225"/>
          </a:xfrm>
          <a:custGeom>
            <a:avLst/>
            <a:gdLst>
              <a:gd name="T0" fmla="*/ 89 w 89"/>
              <a:gd name="T1" fmla="*/ 94 h 94"/>
              <a:gd name="T2" fmla="*/ 89 w 89"/>
              <a:gd name="T3" fmla="*/ 80 h 94"/>
              <a:gd name="T4" fmla="*/ 14 w 89"/>
              <a:gd name="T5" fmla="*/ 80 h 94"/>
              <a:gd name="T6" fmla="*/ 14 w 89"/>
              <a:gd name="T7" fmla="*/ 10 h 94"/>
              <a:gd name="T8" fmla="*/ 84 w 89"/>
              <a:gd name="T9" fmla="*/ 10 h 94"/>
              <a:gd name="T10" fmla="*/ 84 w 89"/>
              <a:gd name="T11" fmla="*/ 0 h 94"/>
              <a:gd name="T12" fmla="*/ 0 w 89"/>
              <a:gd name="T13" fmla="*/ 0 h 94"/>
              <a:gd name="T14" fmla="*/ 0 w 89"/>
              <a:gd name="T15" fmla="*/ 94 h 94"/>
              <a:gd name="T16" fmla="*/ 89 w 89"/>
              <a:gd name="T17" fmla="*/ 94 h 94"/>
              <a:gd name="T18" fmla="*/ 89 w 89"/>
              <a:gd name="T19" fmla="*/ 94 h 94"/>
              <a:gd name="T20" fmla="*/ 80 w 89"/>
              <a:gd name="T21" fmla="*/ 71 h 94"/>
              <a:gd name="T22" fmla="*/ 80 w 89"/>
              <a:gd name="T23" fmla="*/ 71 h 94"/>
              <a:gd name="T24" fmla="*/ 80 w 89"/>
              <a:gd name="T25" fmla="*/ 71 h 94"/>
              <a:gd name="T26" fmla="*/ 80 w 89"/>
              <a:gd name="T27" fmla="*/ 71 h 94"/>
              <a:gd name="T28" fmla="*/ 61 w 89"/>
              <a:gd name="T29" fmla="*/ 47 h 94"/>
              <a:gd name="T30" fmla="*/ 61 w 89"/>
              <a:gd name="T31" fmla="*/ 47 h 94"/>
              <a:gd name="T32" fmla="*/ 75 w 89"/>
              <a:gd name="T33" fmla="*/ 28 h 94"/>
              <a:gd name="T34" fmla="*/ 75 w 89"/>
              <a:gd name="T35" fmla="*/ 28 h 94"/>
              <a:gd name="T36" fmla="*/ 75 w 89"/>
              <a:gd name="T37" fmla="*/ 24 h 94"/>
              <a:gd name="T38" fmla="*/ 75 w 89"/>
              <a:gd name="T39" fmla="*/ 24 h 94"/>
              <a:gd name="T40" fmla="*/ 61 w 89"/>
              <a:gd name="T41" fmla="*/ 14 h 94"/>
              <a:gd name="T42" fmla="*/ 61 w 89"/>
              <a:gd name="T43" fmla="*/ 14 h 94"/>
              <a:gd name="T44" fmla="*/ 51 w 89"/>
              <a:gd name="T45" fmla="*/ 38 h 94"/>
              <a:gd name="T46" fmla="*/ 51 w 89"/>
              <a:gd name="T47" fmla="*/ 38 h 94"/>
              <a:gd name="T48" fmla="*/ 33 w 89"/>
              <a:gd name="T49" fmla="*/ 24 h 94"/>
              <a:gd name="T50" fmla="*/ 33 w 89"/>
              <a:gd name="T51" fmla="*/ 24 h 94"/>
              <a:gd name="T52" fmla="*/ 28 w 89"/>
              <a:gd name="T53" fmla="*/ 19 h 94"/>
              <a:gd name="T54" fmla="*/ 28 w 89"/>
              <a:gd name="T55" fmla="*/ 19 h 94"/>
              <a:gd name="T56" fmla="*/ 23 w 89"/>
              <a:gd name="T57" fmla="*/ 19 h 94"/>
              <a:gd name="T58" fmla="*/ 23 w 89"/>
              <a:gd name="T59" fmla="*/ 19 h 94"/>
              <a:gd name="T60" fmla="*/ 19 w 89"/>
              <a:gd name="T61" fmla="*/ 28 h 94"/>
              <a:gd name="T62" fmla="*/ 19 w 89"/>
              <a:gd name="T63" fmla="*/ 28 h 94"/>
              <a:gd name="T64" fmla="*/ 42 w 89"/>
              <a:gd name="T65" fmla="*/ 47 h 94"/>
              <a:gd name="T66" fmla="*/ 42 w 89"/>
              <a:gd name="T67" fmla="*/ 47 h 94"/>
              <a:gd name="T68" fmla="*/ 19 w 89"/>
              <a:gd name="T69" fmla="*/ 71 h 94"/>
              <a:gd name="T70" fmla="*/ 19 w 89"/>
              <a:gd name="T71" fmla="*/ 71 h 94"/>
              <a:gd name="T72" fmla="*/ 28 w 89"/>
              <a:gd name="T73" fmla="*/ 80 h 94"/>
              <a:gd name="T74" fmla="*/ 28 w 89"/>
              <a:gd name="T75" fmla="*/ 80 h 94"/>
              <a:gd name="T76" fmla="*/ 51 w 89"/>
              <a:gd name="T77" fmla="*/ 57 h 94"/>
              <a:gd name="T78" fmla="*/ 51 w 89"/>
              <a:gd name="T79" fmla="*/ 57 h 94"/>
              <a:gd name="T80" fmla="*/ 70 w 89"/>
              <a:gd name="T81" fmla="*/ 80 h 94"/>
              <a:gd name="T82" fmla="*/ 70 w 89"/>
              <a:gd name="T83" fmla="*/ 80 h 94"/>
              <a:gd name="T84" fmla="*/ 80 w 89"/>
              <a:gd name="T85" fmla="*/ 71 h 94"/>
              <a:gd name="T86" fmla="*/ 80 w 89"/>
              <a:gd name="T87" fmla="*/ 71 h 94"/>
              <a:gd name="T88" fmla="*/ 80 w 89"/>
              <a:gd name="T89" fmla="*/ 71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9" h="94">
                <a:moveTo>
                  <a:pt x="89" y="94"/>
                </a:moveTo>
                <a:lnTo>
                  <a:pt x="89" y="80"/>
                </a:lnTo>
                <a:lnTo>
                  <a:pt x="14" y="80"/>
                </a:lnTo>
                <a:lnTo>
                  <a:pt x="14" y="10"/>
                </a:lnTo>
                <a:lnTo>
                  <a:pt x="84" y="10"/>
                </a:lnTo>
                <a:lnTo>
                  <a:pt x="84" y="0"/>
                </a:lnTo>
                <a:lnTo>
                  <a:pt x="0" y="0"/>
                </a:lnTo>
                <a:lnTo>
                  <a:pt x="0" y="94"/>
                </a:lnTo>
                <a:lnTo>
                  <a:pt x="89" y="94"/>
                </a:lnTo>
                <a:lnTo>
                  <a:pt x="89" y="94"/>
                </a:lnTo>
                <a:close/>
                <a:moveTo>
                  <a:pt x="80" y="71"/>
                </a:moveTo>
                <a:lnTo>
                  <a:pt x="80" y="71"/>
                </a:lnTo>
                <a:lnTo>
                  <a:pt x="80" y="71"/>
                </a:lnTo>
                <a:lnTo>
                  <a:pt x="80" y="71"/>
                </a:lnTo>
                <a:lnTo>
                  <a:pt x="61" y="47"/>
                </a:lnTo>
                <a:lnTo>
                  <a:pt x="61" y="47"/>
                </a:lnTo>
                <a:lnTo>
                  <a:pt x="75" y="28"/>
                </a:lnTo>
                <a:lnTo>
                  <a:pt x="75" y="28"/>
                </a:lnTo>
                <a:lnTo>
                  <a:pt x="75" y="24"/>
                </a:lnTo>
                <a:lnTo>
                  <a:pt x="75" y="24"/>
                </a:lnTo>
                <a:lnTo>
                  <a:pt x="61" y="14"/>
                </a:lnTo>
                <a:lnTo>
                  <a:pt x="61" y="14"/>
                </a:lnTo>
                <a:lnTo>
                  <a:pt x="51" y="38"/>
                </a:lnTo>
                <a:lnTo>
                  <a:pt x="51" y="38"/>
                </a:lnTo>
                <a:lnTo>
                  <a:pt x="33" y="24"/>
                </a:lnTo>
                <a:lnTo>
                  <a:pt x="33" y="24"/>
                </a:lnTo>
                <a:lnTo>
                  <a:pt x="28" y="19"/>
                </a:lnTo>
                <a:lnTo>
                  <a:pt x="28" y="19"/>
                </a:lnTo>
                <a:lnTo>
                  <a:pt x="23" y="19"/>
                </a:lnTo>
                <a:lnTo>
                  <a:pt x="23" y="19"/>
                </a:lnTo>
                <a:lnTo>
                  <a:pt x="19" y="28"/>
                </a:lnTo>
                <a:lnTo>
                  <a:pt x="19" y="28"/>
                </a:lnTo>
                <a:lnTo>
                  <a:pt x="42" y="47"/>
                </a:lnTo>
                <a:lnTo>
                  <a:pt x="42" y="47"/>
                </a:lnTo>
                <a:lnTo>
                  <a:pt x="19" y="71"/>
                </a:lnTo>
                <a:lnTo>
                  <a:pt x="19" y="71"/>
                </a:lnTo>
                <a:lnTo>
                  <a:pt x="28" y="80"/>
                </a:lnTo>
                <a:lnTo>
                  <a:pt x="28" y="80"/>
                </a:lnTo>
                <a:lnTo>
                  <a:pt x="51" y="57"/>
                </a:lnTo>
                <a:lnTo>
                  <a:pt x="51" y="57"/>
                </a:lnTo>
                <a:lnTo>
                  <a:pt x="70" y="80"/>
                </a:lnTo>
                <a:lnTo>
                  <a:pt x="70" y="80"/>
                </a:lnTo>
                <a:lnTo>
                  <a:pt x="80" y="71"/>
                </a:lnTo>
                <a:lnTo>
                  <a:pt x="80" y="71"/>
                </a:lnTo>
                <a:lnTo>
                  <a:pt x="80" y="7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9"/>
          <p:cNvSpPr>
            <a:spLocks noEditPoints="1"/>
          </p:cNvSpPr>
          <p:nvPr/>
        </p:nvSpPr>
        <p:spPr bwMode="auto">
          <a:xfrm>
            <a:off x="7880350" y="2237581"/>
            <a:ext cx="163513" cy="155575"/>
          </a:xfrm>
          <a:custGeom>
            <a:avLst/>
            <a:gdLst>
              <a:gd name="T0" fmla="*/ 0 w 103"/>
              <a:gd name="T1" fmla="*/ 89 h 98"/>
              <a:gd name="T2" fmla="*/ 14 w 103"/>
              <a:gd name="T3" fmla="*/ 98 h 98"/>
              <a:gd name="T4" fmla="*/ 23 w 103"/>
              <a:gd name="T5" fmla="*/ 84 h 98"/>
              <a:gd name="T6" fmla="*/ 28 w 103"/>
              <a:gd name="T7" fmla="*/ 80 h 98"/>
              <a:gd name="T8" fmla="*/ 19 w 103"/>
              <a:gd name="T9" fmla="*/ 75 h 98"/>
              <a:gd name="T10" fmla="*/ 0 w 103"/>
              <a:gd name="T11" fmla="*/ 89 h 98"/>
              <a:gd name="T12" fmla="*/ 42 w 103"/>
              <a:gd name="T13" fmla="*/ 28 h 98"/>
              <a:gd name="T14" fmla="*/ 28 w 103"/>
              <a:gd name="T15" fmla="*/ 14 h 98"/>
              <a:gd name="T16" fmla="*/ 42 w 103"/>
              <a:gd name="T17" fmla="*/ 28 h 98"/>
              <a:gd name="T18" fmla="*/ 28 w 103"/>
              <a:gd name="T19" fmla="*/ 9 h 98"/>
              <a:gd name="T20" fmla="*/ 47 w 103"/>
              <a:gd name="T21" fmla="*/ 28 h 98"/>
              <a:gd name="T22" fmla="*/ 28 w 103"/>
              <a:gd name="T23" fmla="*/ 9 h 98"/>
              <a:gd name="T24" fmla="*/ 66 w 103"/>
              <a:gd name="T25" fmla="*/ 9 h 98"/>
              <a:gd name="T26" fmla="*/ 61 w 103"/>
              <a:gd name="T27" fmla="*/ 28 h 98"/>
              <a:gd name="T28" fmla="*/ 75 w 103"/>
              <a:gd name="T29" fmla="*/ 14 h 98"/>
              <a:gd name="T30" fmla="*/ 66 w 103"/>
              <a:gd name="T31" fmla="*/ 9 h 98"/>
              <a:gd name="T32" fmla="*/ 75 w 103"/>
              <a:gd name="T33" fmla="*/ 9 h 98"/>
              <a:gd name="T34" fmla="*/ 61 w 103"/>
              <a:gd name="T35" fmla="*/ 28 h 98"/>
              <a:gd name="T36" fmla="*/ 61 w 103"/>
              <a:gd name="T37" fmla="*/ 9 h 98"/>
              <a:gd name="T38" fmla="*/ 33 w 103"/>
              <a:gd name="T39" fmla="*/ 75 h 98"/>
              <a:gd name="T40" fmla="*/ 33 w 103"/>
              <a:gd name="T41" fmla="*/ 80 h 98"/>
              <a:gd name="T42" fmla="*/ 37 w 103"/>
              <a:gd name="T43" fmla="*/ 94 h 98"/>
              <a:gd name="T44" fmla="*/ 52 w 103"/>
              <a:gd name="T45" fmla="*/ 89 h 98"/>
              <a:gd name="T46" fmla="*/ 47 w 103"/>
              <a:gd name="T47" fmla="*/ 75 h 98"/>
              <a:gd name="T48" fmla="*/ 66 w 103"/>
              <a:gd name="T49" fmla="*/ 75 h 98"/>
              <a:gd name="T50" fmla="*/ 56 w 103"/>
              <a:gd name="T51" fmla="*/ 80 h 98"/>
              <a:gd name="T52" fmla="*/ 75 w 103"/>
              <a:gd name="T53" fmla="*/ 89 h 98"/>
              <a:gd name="T54" fmla="*/ 66 w 103"/>
              <a:gd name="T55" fmla="*/ 75 h 98"/>
              <a:gd name="T56" fmla="*/ 66 w 103"/>
              <a:gd name="T57" fmla="*/ 75 h 98"/>
              <a:gd name="T58" fmla="*/ 80 w 103"/>
              <a:gd name="T59" fmla="*/ 80 h 98"/>
              <a:gd name="T60" fmla="*/ 89 w 103"/>
              <a:gd name="T61" fmla="*/ 98 h 98"/>
              <a:gd name="T62" fmla="*/ 103 w 103"/>
              <a:gd name="T63" fmla="*/ 89 h 98"/>
              <a:gd name="T64" fmla="*/ 89 w 103"/>
              <a:gd name="T65" fmla="*/ 75 h 98"/>
              <a:gd name="T66" fmla="*/ 98 w 103"/>
              <a:gd name="T67" fmla="*/ 61 h 98"/>
              <a:gd name="T68" fmla="*/ 61 w 103"/>
              <a:gd name="T69" fmla="*/ 56 h 98"/>
              <a:gd name="T70" fmla="*/ 89 w 103"/>
              <a:gd name="T71" fmla="*/ 47 h 98"/>
              <a:gd name="T72" fmla="*/ 61 w 103"/>
              <a:gd name="T73" fmla="*/ 42 h 98"/>
              <a:gd name="T74" fmla="*/ 94 w 103"/>
              <a:gd name="T75" fmla="*/ 0 h 98"/>
              <a:gd name="T76" fmla="*/ 14 w 103"/>
              <a:gd name="T77" fmla="*/ 42 h 98"/>
              <a:gd name="T78" fmla="*/ 47 w 103"/>
              <a:gd name="T79" fmla="*/ 47 h 98"/>
              <a:gd name="T80" fmla="*/ 14 w 103"/>
              <a:gd name="T81" fmla="*/ 56 h 98"/>
              <a:gd name="T82" fmla="*/ 47 w 103"/>
              <a:gd name="T83" fmla="*/ 61 h 98"/>
              <a:gd name="T84" fmla="*/ 5 w 103"/>
              <a:gd name="T85" fmla="*/ 70 h 98"/>
              <a:gd name="T86" fmla="*/ 98 w 103"/>
              <a:gd name="T87" fmla="*/ 61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3" h="98">
                <a:moveTo>
                  <a:pt x="0" y="89"/>
                </a:moveTo>
                <a:lnTo>
                  <a:pt x="0" y="89"/>
                </a:lnTo>
                <a:lnTo>
                  <a:pt x="14" y="98"/>
                </a:lnTo>
                <a:lnTo>
                  <a:pt x="14" y="98"/>
                </a:lnTo>
                <a:lnTo>
                  <a:pt x="23" y="84"/>
                </a:lnTo>
                <a:lnTo>
                  <a:pt x="23" y="84"/>
                </a:lnTo>
                <a:lnTo>
                  <a:pt x="28" y="80"/>
                </a:lnTo>
                <a:lnTo>
                  <a:pt x="28" y="80"/>
                </a:lnTo>
                <a:lnTo>
                  <a:pt x="19" y="75"/>
                </a:lnTo>
                <a:lnTo>
                  <a:pt x="19" y="75"/>
                </a:lnTo>
                <a:lnTo>
                  <a:pt x="0" y="89"/>
                </a:lnTo>
                <a:lnTo>
                  <a:pt x="0" y="89"/>
                </a:lnTo>
                <a:lnTo>
                  <a:pt x="0" y="89"/>
                </a:lnTo>
                <a:close/>
                <a:moveTo>
                  <a:pt x="42" y="28"/>
                </a:moveTo>
                <a:lnTo>
                  <a:pt x="37" y="9"/>
                </a:lnTo>
                <a:lnTo>
                  <a:pt x="28" y="14"/>
                </a:lnTo>
                <a:lnTo>
                  <a:pt x="33" y="28"/>
                </a:lnTo>
                <a:lnTo>
                  <a:pt x="42" y="28"/>
                </a:lnTo>
                <a:lnTo>
                  <a:pt x="42" y="28"/>
                </a:lnTo>
                <a:close/>
                <a:moveTo>
                  <a:pt x="28" y="9"/>
                </a:moveTo>
                <a:lnTo>
                  <a:pt x="47" y="9"/>
                </a:lnTo>
                <a:lnTo>
                  <a:pt x="47" y="28"/>
                </a:lnTo>
                <a:lnTo>
                  <a:pt x="28" y="28"/>
                </a:lnTo>
                <a:lnTo>
                  <a:pt x="28" y="9"/>
                </a:lnTo>
                <a:lnTo>
                  <a:pt x="28" y="9"/>
                </a:lnTo>
                <a:close/>
                <a:moveTo>
                  <a:pt x="66" y="9"/>
                </a:moveTo>
                <a:lnTo>
                  <a:pt x="66" y="9"/>
                </a:lnTo>
                <a:lnTo>
                  <a:pt x="61" y="28"/>
                </a:lnTo>
                <a:lnTo>
                  <a:pt x="70" y="28"/>
                </a:lnTo>
                <a:lnTo>
                  <a:pt x="75" y="14"/>
                </a:lnTo>
                <a:lnTo>
                  <a:pt x="66" y="9"/>
                </a:lnTo>
                <a:lnTo>
                  <a:pt x="66" y="9"/>
                </a:lnTo>
                <a:close/>
                <a:moveTo>
                  <a:pt x="61" y="9"/>
                </a:moveTo>
                <a:lnTo>
                  <a:pt x="75" y="9"/>
                </a:lnTo>
                <a:lnTo>
                  <a:pt x="75" y="28"/>
                </a:lnTo>
                <a:lnTo>
                  <a:pt x="61" y="28"/>
                </a:lnTo>
                <a:lnTo>
                  <a:pt x="61" y="9"/>
                </a:lnTo>
                <a:lnTo>
                  <a:pt x="61" y="9"/>
                </a:lnTo>
                <a:close/>
                <a:moveTo>
                  <a:pt x="47" y="75"/>
                </a:moveTo>
                <a:lnTo>
                  <a:pt x="33" y="75"/>
                </a:lnTo>
                <a:lnTo>
                  <a:pt x="33" y="75"/>
                </a:lnTo>
                <a:lnTo>
                  <a:pt x="33" y="80"/>
                </a:lnTo>
                <a:lnTo>
                  <a:pt x="33" y="80"/>
                </a:lnTo>
                <a:lnTo>
                  <a:pt x="37" y="94"/>
                </a:lnTo>
                <a:lnTo>
                  <a:pt x="52" y="89"/>
                </a:lnTo>
                <a:lnTo>
                  <a:pt x="52" y="89"/>
                </a:lnTo>
                <a:lnTo>
                  <a:pt x="47" y="75"/>
                </a:lnTo>
                <a:lnTo>
                  <a:pt x="47" y="75"/>
                </a:lnTo>
                <a:lnTo>
                  <a:pt x="47" y="75"/>
                </a:lnTo>
                <a:close/>
                <a:moveTo>
                  <a:pt x="66" y="75"/>
                </a:moveTo>
                <a:lnTo>
                  <a:pt x="56" y="80"/>
                </a:lnTo>
                <a:lnTo>
                  <a:pt x="56" y="80"/>
                </a:lnTo>
                <a:lnTo>
                  <a:pt x="61" y="94"/>
                </a:lnTo>
                <a:lnTo>
                  <a:pt x="75" y="89"/>
                </a:lnTo>
                <a:lnTo>
                  <a:pt x="75" y="89"/>
                </a:lnTo>
                <a:lnTo>
                  <a:pt x="66" y="75"/>
                </a:lnTo>
                <a:lnTo>
                  <a:pt x="66" y="75"/>
                </a:lnTo>
                <a:lnTo>
                  <a:pt x="66" y="75"/>
                </a:lnTo>
                <a:close/>
                <a:moveTo>
                  <a:pt x="89" y="75"/>
                </a:moveTo>
                <a:lnTo>
                  <a:pt x="80" y="80"/>
                </a:lnTo>
                <a:lnTo>
                  <a:pt x="80" y="80"/>
                </a:lnTo>
                <a:lnTo>
                  <a:pt x="89" y="98"/>
                </a:lnTo>
                <a:lnTo>
                  <a:pt x="103" y="89"/>
                </a:lnTo>
                <a:lnTo>
                  <a:pt x="103" y="89"/>
                </a:lnTo>
                <a:lnTo>
                  <a:pt x="89" y="75"/>
                </a:lnTo>
                <a:lnTo>
                  <a:pt x="89" y="75"/>
                </a:lnTo>
                <a:lnTo>
                  <a:pt x="89" y="75"/>
                </a:lnTo>
                <a:close/>
                <a:moveTo>
                  <a:pt x="98" y="61"/>
                </a:moveTo>
                <a:lnTo>
                  <a:pt x="61" y="61"/>
                </a:lnTo>
                <a:lnTo>
                  <a:pt x="61" y="56"/>
                </a:lnTo>
                <a:lnTo>
                  <a:pt x="89" y="56"/>
                </a:lnTo>
                <a:lnTo>
                  <a:pt x="89" y="47"/>
                </a:lnTo>
                <a:lnTo>
                  <a:pt x="61" y="47"/>
                </a:lnTo>
                <a:lnTo>
                  <a:pt x="61" y="42"/>
                </a:lnTo>
                <a:lnTo>
                  <a:pt x="94" y="42"/>
                </a:lnTo>
                <a:lnTo>
                  <a:pt x="94" y="0"/>
                </a:lnTo>
                <a:lnTo>
                  <a:pt x="14" y="0"/>
                </a:lnTo>
                <a:lnTo>
                  <a:pt x="14" y="42"/>
                </a:lnTo>
                <a:lnTo>
                  <a:pt x="47" y="42"/>
                </a:lnTo>
                <a:lnTo>
                  <a:pt x="47" y="47"/>
                </a:lnTo>
                <a:lnTo>
                  <a:pt x="14" y="47"/>
                </a:lnTo>
                <a:lnTo>
                  <a:pt x="14" y="56"/>
                </a:lnTo>
                <a:lnTo>
                  <a:pt x="47" y="56"/>
                </a:lnTo>
                <a:lnTo>
                  <a:pt x="47" y="61"/>
                </a:lnTo>
                <a:lnTo>
                  <a:pt x="5" y="61"/>
                </a:lnTo>
                <a:lnTo>
                  <a:pt x="5" y="70"/>
                </a:lnTo>
                <a:lnTo>
                  <a:pt x="98" y="70"/>
                </a:lnTo>
                <a:lnTo>
                  <a:pt x="98" y="61"/>
                </a:lnTo>
                <a:lnTo>
                  <a:pt x="98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8059738" y="2229643"/>
            <a:ext cx="163513" cy="157163"/>
          </a:xfrm>
          <a:custGeom>
            <a:avLst/>
            <a:gdLst>
              <a:gd name="T0" fmla="*/ 28 w 103"/>
              <a:gd name="T1" fmla="*/ 19 h 99"/>
              <a:gd name="T2" fmla="*/ 79 w 103"/>
              <a:gd name="T3" fmla="*/ 19 h 99"/>
              <a:gd name="T4" fmla="*/ 79 w 103"/>
              <a:gd name="T5" fmla="*/ 80 h 99"/>
              <a:gd name="T6" fmla="*/ 75 w 103"/>
              <a:gd name="T7" fmla="*/ 85 h 99"/>
              <a:gd name="T8" fmla="*/ 61 w 103"/>
              <a:gd name="T9" fmla="*/ 85 h 99"/>
              <a:gd name="T10" fmla="*/ 65 w 103"/>
              <a:gd name="T11" fmla="*/ 99 h 99"/>
              <a:gd name="T12" fmla="*/ 89 w 103"/>
              <a:gd name="T13" fmla="*/ 99 h 99"/>
              <a:gd name="T14" fmla="*/ 93 w 103"/>
              <a:gd name="T15" fmla="*/ 89 h 99"/>
              <a:gd name="T16" fmla="*/ 103 w 103"/>
              <a:gd name="T17" fmla="*/ 19 h 99"/>
              <a:gd name="T18" fmla="*/ 28 w 103"/>
              <a:gd name="T19" fmla="*/ 5 h 99"/>
              <a:gd name="T20" fmla="*/ 28 w 103"/>
              <a:gd name="T21" fmla="*/ 10 h 99"/>
              <a:gd name="T22" fmla="*/ 28 w 103"/>
              <a:gd name="T23" fmla="*/ 10 h 99"/>
              <a:gd name="T24" fmla="*/ 4 w 103"/>
              <a:gd name="T25" fmla="*/ 10 h 99"/>
              <a:gd name="T26" fmla="*/ 23 w 103"/>
              <a:gd name="T27" fmla="*/ 24 h 99"/>
              <a:gd name="T28" fmla="*/ 23 w 103"/>
              <a:gd name="T29" fmla="*/ 24 h 99"/>
              <a:gd name="T30" fmla="*/ 23 w 103"/>
              <a:gd name="T31" fmla="*/ 38 h 99"/>
              <a:gd name="T32" fmla="*/ 9 w 103"/>
              <a:gd name="T33" fmla="*/ 24 h 99"/>
              <a:gd name="T34" fmla="*/ 0 w 103"/>
              <a:gd name="T35" fmla="*/ 38 h 99"/>
              <a:gd name="T36" fmla="*/ 18 w 103"/>
              <a:gd name="T37" fmla="*/ 47 h 99"/>
              <a:gd name="T38" fmla="*/ 46 w 103"/>
              <a:gd name="T39" fmla="*/ 71 h 99"/>
              <a:gd name="T40" fmla="*/ 56 w 103"/>
              <a:gd name="T41" fmla="*/ 75 h 99"/>
              <a:gd name="T42" fmla="*/ 70 w 103"/>
              <a:gd name="T43" fmla="*/ 28 h 99"/>
              <a:gd name="T44" fmla="*/ 32 w 103"/>
              <a:gd name="T45" fmla="*/ 80 h 99"/>
              <a:gd name="T46" fmla="*/ 46 w 103"/>
              <a:gd name="T47" fmla="*/ 71 h 99"/>
              <a:gd name="T48" fmla="*/ 56 w 103"/>
              <a:gd name="T49" fmla="*/ 38 h 99"/>
              <a:gd name="T50" fmla="*/ 46 w 103"/>
              <a:gd name="T51" fmla="*/ 61 h 99"/>
              <a:gd name="T52" fmla="*/ 56 w 103"/>
              <a:gd name="T53" fmla="*/ 38 h 99"/>
              <a:gd name="T54" fmla="*/ 14 w 103"/>
              <a:gd name="T55" fmla="*/ 99 h 99"/>
              <a:gd name="T56" fmla="*/ 18 w 103"/>
              <a:gd name="T57" fmla="*/ 94 h 99"/>
              <a:gd name="T58" fmla="*/ 28 w 103"/>
              <a:gd name="T59" fmla="*/ 56 h 99"/>
              <a:gd name="T60" fmla="*/ 18 w 103"/>
              <a:gd name="T61" fmla="*/ 52 h 99"/>
              <a:gd name="T62" fmla="*/ 0 w 103"/>
              <a:gd name="T63" fmla="*/ 89 h 99"/>
              <a:gd name="T64" fmla="*/ 14 w 103"/>
              <a:gd name="T65" fmla="*/ 99 h 99"/>
              <a:gd name="T66" fmla="*/ 14 w 103"/>
              <a:gd name="T67" fmla="*/ 9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" h="99">
                <a:moveTo>
                  <a:pt x="23" y="24"/>
                </a:moveTo>
                <a:lnTo>
                  <a:pt x="28" y="19"/>
                </a:lnTo>
                <a:lnTo>
                  <a:pt x="28" y="19"/>
                </a:lnTo>
                <a:lnTo>
                  <a:pt x="79" y="19"/>
                </a:lnTo>
                <a:lnTo>
                  <a:pt x="79" y="80"/>
                </a:lnTo>
                <a:lnTo>
                  <a:pt x="79" y="80"/>
                </a:lnTo>
                <a:lnTo>
                  <a:pt x="79" y="85"/>
                </a:lnTo>
                <a:lnTo>
                  <a:pt x="75" y="85"/>
                </a:lnTo>
                <a:lnTo>
                  <a:pt x="61" y="85"/>
                </a:lnTo>
                <a:lnTo>
                  <a:pt x="61" y="85"/>
                </a:lnTo>
                <a:lnTo>
                  <a:pt x="65" y="99"/>
                </a:lnTo>
                <a:lnTo>
                  <a:pt x="65" y="99"/>
                </a:lnTo>
                <a:lnTo>
                  <a:pt x="89" y="99"/>
                </a:lnTo>
                <a:lnTo>
                  <a:pt x="89" y="99"/>
                </a:lnTo>
                <a:lnTo>
                  <a:pt x="89" y="94"/>
                </a:lnTo>
                <a:lnTo>
                  <a:pt x="93" y="89"/>
                </a:lnTo>
                <a:lnTo>
                  <a:pt x="93" y="19"/>
                </a:lnTo>
                <a:lnTo>
                  <a:pt x="103" y="19"/>
                </a:lnTo>
                <a:lnTo>
                  <a:pt x="103" y="5"/>
                </a:lnTo>
                <a:lnTo>
                  <a:pt x="28" y="5"/>
                </a:lnTo>
                <a:lnTo>
                  <a:pt x="28" y="10"/>
                </a:lnTo>
                <a:lnTo>
                  <a:pt x="28" y="10"/>
                </a:lnTo>
                <a:lnTo>
                  <a:pt x="28" y="10"/>
                </a:lnTo>
                <a:lnTo>
                  <a:pt x="28" y="10"/>
                </a:lnTo>
                <a:lnTo>
                  <a:pt x="14" y="0"/>
                </a:lnTo>
                <a:lnTo>
                  <a:pt x="4" y="10"/>
                </a:lnTo>
                <a:lnTo>
                  <a:pt x="4" y="10"/>
                </a:lnTo>
                <a:lnTo>
                  <a:pt x="23" y="24"/>
                </a:lnTo>
                <a:lnTo>
                  <a:pt x="23" y="24"/>
                </a:lnTo>
                <a:lnTo>
                  <a:pt x="23" y="24"/>
                </a:lnTo>
                <a:close/>
                <a:moveTo>
                  <a:pt x="18" y="47"/>
                </a:moveTo>
                <a:lnTo>
                  <a:pt x="23" y="38"/>
                </a:lnTo>
                <a:lnTo>
                  <a:pt x="23" y="38"/>
                </a:lnTo>
                <a:lnTo>
                  <a:pt x="9" y="24"/>
                </a:lnTo>
                <a:lnTo>
                  <a:pt x="0" y="38"/>
                </a:lnTo>
                <a:lnTo>
                  <a:pt x="0" y="38"/>
                </a:lnTo>
                <a:lnTo>
                  <a:pt x="18" y="47"/>
                </a:lnTo>
                <a:lnTo>
                  <a:pt x="18" y="47"/>
                </a:lnTo>
                <a:lnTo>
                  <a:pt x="18" y="47"/>
                </a:lnTo>
                <a:close/>
                <a:moveTo>
                  <a:pt x="46" y="71"/>
                </a:moveTo>
                <a:lnTo>
                  <a:pt x="56" y="71"/>
                </a:lnTo>
                <a:lnTo>
                  <a:pt x="56" y="75"/>
                </a:lnTo>
                <a:lnTo>
                  <a:pt x="70" y="75"/>
                </a:lnTo>
                <a:lnTo>
                  <a:pt x="70" y="28"/>
                </a:lnTo>
                <a:lnTo>
                  <a:pt x="32" y="28"/>
                </a:lnTo>
                <a:lnTo>
                  <a:pt x="32" y="80"/>
                </a:lnTo>
                <a:lnTo>
                  <a:pt x="46" y="80"/>
                </a:lnTo>
                <a:lnTo>
                  <a:pt x="46" y="71"/>
                </a:lnTo>
                <a:lnTo>
                  <a:pt x="46" y="71"/>
                </a:lnTo>
                <a:close/>
                <a:moveTo>
                  <a:pt x="56" y="38"/>
                </a:moveTo>
                <a:lnTo>
                  <a:pt x="56" y="61"/>
                </a:lnTo>
                <a:lnTo>
                  <a:pt x="46" y="61"/>
                </a:lnTo>
                <a:lnTo>
                  <a:pt x="46" y="38"/>
                </a:lnTo>
                <a:lnTo>
                  <a:pt x="56" y="38"/>
                </a:lnTo>
                <a:lnTo>
                  <a:pt x="56" y="38"/>
                </a:lnTo>
                <a:close/>
                <a:moveTo>
                  <a:pt x="14" y="99"/>
                </a:moveTo>
                <a:lnTo>
                  <a:pt x="14" y="99"/>
                </a:lnTo>
                <a:lnTo>
                  <a:pt x="18" y="94"/>
                </a:lnTo>
                <a:lnTo>
                  <a:pt x="18" y="94"/>
                </a:lnTo>
                <a:lnTo>
                  <a:pt x="28" y="56"/>
                </a:lnTo>
                <a:lnTo>
                  <a:pt x="28" y="56"/>
                </a:lnTo>
                <a:lnTo>
                  <a:pt x="18" y="52"/>
                </a:lnTo>
                <a:lnTo>
                  <a:pt x="18" y="52"/>
                </a:lnTo>
                <a:lnTo>
                  <a:pt x="0" y="89"/>
                </a:lnTo>
                <a:lnTo>
                  <a:pt x="0" y="89"/>
                </a:lnTo>
                <a:lnTo>
                  <a:pt x="14" y="99"/>
                </a:lnTo>
                <a:lnTo>
                  <a:pt x="14" y="99"/>
                </a:lnTo>
                <a:lnTo>
                  <a:pt x="14" y="9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61"/>
          <p:cNvSpPr>
            <a:spLocks/>
          </p:cNvSpPr>
          <p:nvPr/>
        </p:nvSpPr>
        <p:spPr bwMode="auto">
          <a:xfrm>
            <a:off x="8245475" y="2229643"/>
            <a:ext cx="155575" cy="157163"/>
          </a:xfrm>
          <a:custGeom>
            <a:avLst/>
            <a:gdLst>
              <a:gd name="T0" fmla="*/ 56 w 98"/>
              <a:gd name="T1" fmla="*/ 14 h 99"/>
              <a:gd name="T2" fmla="*/ 56 w 98"/>
              <a:gd name="T3" fmla="*/ 14 h 99"/>
              <a:gd name="T4" fmla="*/ 56 w 98"/>
              <a:gd name="T5" fmla="*/ 10 h 99"/>
              <a:gd name="T6" fmla="*/ 56 w 98"/>
              <a:gd name="T7" fmla="*/ 10 h 99"/>
              <a:gd name="T8" fmla="*/ 51 w 98"/>
              <a:gd name="T9" fmla="*/ 0 h 99"/>
              <a:gd name="T10" fmla="*/ 51 w 98"/>
              <a:gd name="T11" fmla="*/ 0 h 99"/>
              <a:gd name="T12" fmla="*/ 47 w 98"/>
              <a:gd name="T13" fmla="*/ 0 h 99"/>
              <a:gd name="T14" fmla="*/ 47 w 98"/>
              <a:gd name="T15" fmla="*/ 0 h 99"/>
              <a:gd name="T16" fmla="*/ 37 w 98"/>
              <a:gd name="T17" fmla="*/ 0 h 99"/>
              <a:gd name="T18" fmla="*/ 37 w 98"/>
              <a:gd name="T19" fmla="*/ 0 h 99"/>
              <a:gd name="T20" fmla="*/ 42 w 98"/>
              <a:gd name="T21" fmla="*/ 14 h 99"/>
              <a:gd name="T22" fmla="*/ 0 w 98"/>
              <a:gd name="T23" fmla="*/ 14 h 99"/>
              <a:gd name="T24" fmla="*/ 0 w 98"/>
              <a:gd name="T25" fmla="*/ 28 h 99"/>
              <a:gd name="T26" fmla="*/ 42 w 98"/>
              <a:gd name="T27" fmla="*/ 28 h 99"/>
              <a:gd name="T28" fmla="*/ 42 w 98"/>
              <a:gd name="T29" fmla="*/ 38 h 99"/>
              <a:gd name="T30" fmla="*/ 9 w 98"/>
              <a:gd name="T31" fmla="*/ 38 h 99"/>
              <a:gd name="T32" fmla="*/ 9 w 98"/>
              <a:gd name="T33" fmla="*/ 89 h 99"/>
              <a:gd name="T34" fmla="*/ 28 w 98"/>
              <a:gd name="T35" fmla="*/ 89 h 99"/>
              <a:gd name="T36" fmla="*/ 28 w 98"/>
              <a:gd name="T37" fmla="*/ 52 h 99"/>
              <a:gd name="T38" fmla="*/ 42 w 98"/>
              <a:gd name="T39" fmla="*/ 52 h 99"/>
              <a:gd name="T40" fmla="*/ 42 w 98"/>
              <a:gd name="T41" fmla="*/ 99 h 99"/>
              <a:gd name="T42" fmla="*/ 56 w 98"/>
              <a:gd name="T43" fmla="*/ 99 h 99"/>
              <a:gd name="T44" fmla="*/ 56 w 98"/>
              <a:gd name="T45" fmla="*/ 52 h 99"/>
              <a:gd name="T46" fmla="*/ 70 w 98"/>
              <a:gd name="T47" fmla="*/ 52 h 99"/>
              <a:gd name="T48" fmla="*/ 70 w 98"/>
              <a:gd name="T49" fmla="*/ 75 h 99"/>
              <a:gd name="T50" fmla="*/ 70 w 98"/>
              <a:gd name="T51" fmla="*/ 75 h 99"/>
              <a:gd name="T52" fmla="*/ 65 w 98"/>
              <a:gd name="T53" fmla="*/ 75 h 99"/>
              <a:gd name="T54" fmla="*/ 61 w 98"/>
              <a:gd name="T55" fmla="*/ 75 h 99"/>
              <a:gd name="T56" fmla="*/ 61 w 98"/>
              <a:gd name="T57" fmla="*/ 75 h 99"/>
              <a:gd name="T58" fmla="*/ 61 w 98"/>
              <a:gd name="T59" fmla="*/ 89 h 99"/>
              <a:gd name="T60" fmla="*/ 61 w 98"/>
              <a:gd name="T61" fmla="*/ 89 h 99"/>
              <a:gd name="T62" fmla="*/ 80 w 98"/>
              <a:gd name="T63" fmla="*/ 89 h 99"/>
              <a:gd name="T64" fmla="*/ 84 w 98"/>
              <a:gd name="T65" fmla="*/ 85 h 99"/>
              <a:gd name="T66" fmla="*/ 84 w 98"/>
              <a:gd name="T67" fmla="*/ 80 h 99"/>
              <a:gd name="T68" fmla="*/ 84 w 98"/>
              <a:gd name="T69" fmla="*/ 38 h 99"/>
              <a:gd name="T70" fmla="*/ 56 w 98"/>
              <a:gd name="T71" fmla="*/ 38 h 99"/>
              <a:gd name="T72" fmla="*/ 56 w 98"/>
              <a:gd name="T73" fmla="*/ 28 h 99"/>
              <a:gd name="T74" fmla="*/ 98 w 98"/>
              <a:gd name="T75" fmla="*/ 28 h 99"/>
              <a:gd name="T76" fmla="*/ 98 w 98"/>
              <a:gd name="T77" fmla="*/ 14 h 99"/>
              <a:gd name="T78" fmla="*/ 47 w 98"/>
              <a:gd name="T79" fmla="*/ 14 h 99"/>
              <a:gd name="T80" fmla="*/ 47 w 98"/>
              <a:gd name="T81" fmla="*/ 14 h 99"/>
              <a:gd name="T82" fmla="*/ 56 w 98"/>
              <a:gd name="T83" fmla="*/ 14 h 99"/>
              <a:gd name="T84" fmla="*/ 56 w 98"/>
              <a:gd name="T85" fmla="*/ 14 h 99"/>
              <a:gd name="T86" fmla="*/ 56 w 98"/>
              <a:gd name="T87" fmla="*/ 1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8" h="99">
                <a:moveTo>
                  <a:pt x="56" y="14"/>
                </a:moveTo>
                <a:lnTo>
                  <a:pt x="56" y="14"/>
                </a:lnTo>
                <a:lnTo>
                  <a:pt x="56" y="10"/>
                </a:lnTo>
                <a:lnTo>
                  <a:pt x="56" y="10"/>
                </a:lnTo>
                <a:lnTo>
                  <a:pt x="51" y="0"/>
                </a:lnTo>
                <a:lnTo>
                  <a:pt x="51" y="0"/>
                </a:lnTo>
                <a:lnTo>
                  <a:pt x="47" y="0"/>
                </a:lnTo>
                <a:lnTo>
                  <a:pt x="47" y="0"/>
                </a:lnTo>
                <a:lnTo>
                  <a:pt x="37" y="0"/>
                </a:lnTo>
                <a:lnTo>
                  <a:pt x="37" y="0"/>
                </a:lnTo>
                <a:lnTo>
                  <a:pt x="42" y="14"/>
                </a:lnTo>
                <a:lnTo>
                  <a:pt x="0" y="14"/>
                </a:lnTo>
                <a:lnTo>
                  <a:pt x="0" y="28"/>
                </a:lnTo>
                <a:lnTo>
                  <a:pt x="42" y="28"/>
                </a:lnTo>
                <a:lnTo>
                  <a:pt x="42" y="38"/>
                </a:lnTo>
                <a:lnTo>
                  <a:pt x="9" y="38"/>
                </a:lnTo>
                <a:lnTo>
                  <a:pt x="9" y="89"/>
                </a:lnTo>
                <a:lnTo>
                  <a:pt x="28" y="89"/>
                </a:lnTo>
                <a:lnTo>
                  <a:pt x="28" y="52"/>
                </a:lnTo>
                <a:lnTo>
                  <a:pt x="42" y="52"/>
                </a:lnTo>
                <a:lnTo>
                  <a:pt x="42" y="99"/>
                </a:lnTo>
                <a:lnTo>
                  <a:pt x="56" y="99"/>
                </a:lnTo>
                <a:lnTo>
                  <a:pt x="56" y="52"/>
                </a:lnTo>
                <a:lnTo>
                  <a:pt x="70" y="52"/>
                </a:lnTo>
                <a:lnTo>
                  <a:pt x="70" y="75"/>
                </a:lnTo>
                <a:lnTo>
                  <a:pt x="70" y="75"/>
                </a:lnTo>
                <a:lnTo>
                  <a:pt x="65" y="75"/>
                </a:lnTo>
                <a:lnTo>
                  <a:pt x="61" y="75"/>
                </a:lnTo>
                <a:lnTo>
                  <a:pt x="61" y="75"/>
                </a:lnTo>
                <a:lnTo>
                  <a:pt x="61" y="89"/>
                </a:lnTo>
                <a:lnTo>
                  <a:pt x="61" y="89"/>
                </a:lnTo>
                <a:lnTo>
                  <a:pt x="80" y="89"/>
                </a:lnTo>
                <a:lnTo>
                  <a:pt x="84" y="85"/>
                </a:lnTo>
                <a:lnTo>
                  <a:pt x="84" y="80"/>
                </a:lnTo>
                <a:lnTo>
                  <a:pt x="84" y="38"/>
                </a:lnTo>
                <a:lnTo>
                  <a:pt x="56" y="38"/>
                </a:lnTo>
                <a:lnTo>
                  <a:pt x="56" y="28"/>
                </a:lnTo>
                <a:lnTo>
                  <a:pt x="98" y="28"/>
                </a:lnTo>
                <a:lnTo>
                  <a:pt x="98" y="14"/>
                </a:lnTo>
                <a:lnTo>
                  <a:pt x="47" y="14"/>
                </a:lnTo>
                <a:lnTo>
                  <a:pt x="47" y="14"/>
                </a:lnTo>
                <a:lnTo>
                  <a:pt x="56" y="14"/>
                </a:lnTo>
                <a:lnTo>
                  <a:pt x="56" y="14"/>
                </a:lnTo>
                <a:lnTo>
                  <a:pt x="56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2"/>
          <p:cNvSpPr>
            <a:spLocks noEditPoints="1"/>
          </p:cNvSpPr>
          <p:nvPr/>
        </p:nvSpPr>
        <p:spPr bwMode="auto">
          <a:xfrm>
            <a:off x="6875463" y="4031456"/>
            <a:ext cx="163513" cy="171450"/>
          </a:xfrm>
          <a:custGeom>
            <a:avLst/>
            <a:gdLst>
              <a:gd name="T0" fmla="*/ 23 w 103"/>
              <a:gd name="T1" fmla="*/ 24 h 108"/>
              <a:gd name="T2" fmla="*/ 37 w 103"/>
              <a:gd name="T3" fmla="*/ 43 h 108"/>
              <a:gd name="T4" fmla="*/ 18 w 103"/>
              <a:gd name="T5" fmla="*/ 52 h 108"/>
              <a:gd name="T6" fmla="*/ 0 w 103"/>
              <a:gd name="T7" fmla="*/ 52 h 108"/>
              <a:gd name="T8" fmla="*/ 4 w 103"/>
              <a:gd name="T9" fmla="*/ 66 h 108"/>
              <a:gd name="T10" fmla="*/ 28 w 103"/>
              <a:gd name="T11" fmla="*/ 71 h 108"/>
              <a:gd name="T12" fmla="*/ 28 w 103"/>
              <a:gd name="T13" fmla="*/ 80 h 108"/>
              <a:gd name="T14" fmla="*/ 18 w 103"/>
              <a:gd name="T15" fmla="*/ 94 h 108"/>
              <a:gd name="T16" fmla="*/ 9 w 103"/>
              <a:gd name="T17" fmla="*/ 94 h 108"/>
              <a:gd name="T18" fmla="*/ 18 w 103"/>
              <a:gd name="T19" fmla="*/ 108 h 108"/>
              <a:gd name="T20" fmla="*/ 37 w 103"/>
              <a:gd name="T21" fmla="*/ 94 h 108"/>
              <a:gd name="T22" fmla="*/ 42 w 103"/>
              <a:gd name="T23" fmla="*/ 71 h 108"/>
              <a:gd name="T24" fmla="*/ 42 w 103"/>
              <a:gd name="T25" fmla="*/ 61 h 108"/>
              <a:gd name="T26" fmla="*/ 47 w 103"/>
              <a:gd name="T27" fmla="*/ 61 h 108"/>
              <a:gd name="T28" fmla="*/ 42 w 103"/>
              <a:gd name="T29" fmla="*/ 61 h 108"/>
              <a:gd name="T30" fmla="*/ 33 w 103"/>
              <a:gd name="T31" fmla="*/ 61 h 108"/>
              <a:gd name="T32" fmla="*/ 51 w 103"/>
              <a:gd name="T33" fmla="*/ 52 h 108"/>
              <a:gd name="T34" fmla="*/ 61 w 103"/>
              <a:gd name="T35" fmla="*/ 61 h 108"/>
              <a:gd name="T36" fmla="*/ 75 w 103"/>
              <a:gd name="T37" fmla="*/ 104 h 108"/>
              <a:gd name="T38" fmla="*/ 75 w 103"/>
              <a:gd name="T39" fmla="*/ 61 h 108"/>
              <a:gd name="T40" fmla="*/ 94 w 103"/>
              <a:gd name="T41" fmla="*/ 66 h 108"/>
              <a:gd name="T42" fmla="*/ 103 w 103"/>
              <a:gd name="T43" fmla="*/ 52 h 108"/>
              <a:gd name="T44" fmla="*/ 65 w 103"/>
              <a:gd name="T45" fmla="*/ 43 h 108"/>
              <a:gd name="T46" fmla="*/ 98 w 103"/>
              <a:gd name="T47" fmla="*/ 24 h 108"/>
              <a:gd name="T48" fmla="*/ 61 w 103"/>
              <a:gd name="T49" fmla="*/ 15 h 108"/>
              <a:gd name="T50" fmla="*/ 61 w 103"/>
              <a:gd name="T51" fmla="*/ 0 h 108"/>
              <a:gd name="T52" fmla="*/ 42 w 103"/>
              <a:gd name="T53" fmla="*/ 5 h 108"/>
              <a:gd name="T54" fmla="*/ 42 w 103"/>
              <a:gd name="T55" fmla="*/ 5 h 108"/>
              <a:gd name="T56" fmla="*/ 47 w 103"/>
              <a:gd name="T57" fmla="*/ 15 h 108"/>
              <a:gd name="T58" fmla="*/ 4 w 103"/>
              <a:gd name="T59" fmla="*/ 24 h 108"/>
              <a:gd name="T60" fmla="*/ 51 w 103"/>
              <a:gd name="T61" fmla="*/ 38 h 108"/>
              <a:gd name="T62" fmla="*/ 37 w 103"/>
              <a:gd name="T63" fmla="*/ 24 h 108"/>
              <a:gd name="T64" fmla="*/ 61 w 103"/>
              <a:gd name="T65" fmla="*/ 24 h 108"/>
              <a:gd name="T66" fmla="*/ 51 w 103"/>
              <a:gd name="T67" fmla="*/ 3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" h="108">
                <a:moveTo>
                  <a:pt x="4" y="24"/>
                </a:moveTo>
                <a:lnTo>
                  <a:pt x="23" y="24"/>
                </a:lnTo>
                <a:lnTo>
                  <a:pt x="23" y="24"/>
                </a:lnTo>
                <a:lnTo>
                  <a:pt x="37" y="43"/>
                </a:lnTo>
                <a:lnTo>
                  <a:pt x="37" y="43"/>
                </a:lnTo>
                <a:lnTo>
                  <a:pt x="18" y="52"/>
                </a:lnTo>
                <a:lnTo>
                  <a:pt x="0" y="52"/>
                </a:lnTo>
                <a:lnTo>
                  <a:pt x="0" y="52"/>
                </a:lnTo>
                <a:lnTo>
                  <a:pt x="4" y="66"/>
                </a:lnTo>
                <a:lnTo>
                  <a:pt x="4" y="66"/>
                </a:lnTo>
                <a:lnTo>
                  <a:pt x="28" y="61"/>
                </a:lnTo>
                <a:lnTo>
                  <a:pt x="28" y="71"/>
                </a:lnTo>
                <a:lnTo>
                  <a:pt x="28" y="71"/>
                </a:lnTo>
                <a:lnTo>
                  <a:pt x="28" y="80"/>
                </a:lnTo>
                <a:lnTo>
                  <a:pt x="23" y="85"/>
                </a:lnTo>
                <a:lnTo>
                  <a:pt x="18" y="94"/>
                </a:lnTo>
                <a:lnTo>
                  <a:pt x="9" y="94"/>
                </a:lnTo>
                <a:lnTo>
                  <a:pt x="9" y="94"/>
                </a:lnTo>
                <a:lnTo>
                  <a:pt x="18" y="108"/>
                </a:lnTo>
                <a:lnTo>
                  <a:pt x="18" y="108"/>
                </a:lnTo>
                <a:lnTo>
                  <a:pt x="28" y="99"/>
                </a:lnTo>
                <a:lnTo>
                  <a:pt x="37" y="94"/>
                </a:lnTo>
                <a:lnTo>
                  <a:pt x="42" y="80"/>
                </a:lnTo>
                <a:lnTo>
                  <a:pt x="42" y="71"/>
                </a:lnTo>
                <a:lnTo>
                  <a:pt x="42" y="71"/>
                </a:lnTo>
                <a:lnTo>
                  <a:pt x="42" y="61"/>
                </a:lnTo>
                <a:lnTo>
                  <a:pt x="42" y="61"/>
                </a:lnTo>
                <a:lnTo>
                  <a:pt x="47" y="61"/>
                </a:lnTo>
                <a:lnTo>
                  <a:pt x="47" y="61"/>
                </a:lnTo>
                <a:lnTo>
                  <a:pt x="42" y="61"/>
                </a:lnTo>
                <a:lnTo>
                  <a:pt x="33" y="61"/>
                </a:lnTo>
                <a:lnTo>
                  <a:pt x="33" y="61"/>
                </a:lnTo>
                <a:lnTo>
                  <a:pt x="51" y="52"/>
                </a:lnTo>
                <a:lnTo>
                  <a:pt x="51" y="52"/>
                </a:lnTo>
                <a:lnTo>
                  <a:pt x="70" y="61"/>
                </a:lnTo>
                <a:lnTo>
                  <a:pt x="61" y="61"/>
                </a:lnTo>
                <a:lnTo>
                  <a:pt x="61" y="104"/>
                </a:lnTo>
                <a:lnTo>
                  <a:pt x="75" y="104"/>
                </a:lnTo>
                <a:lnTo>
                  <a:pt x="75" y="61"/>
                </a:lnTo>
                <a:lnTo>
                  <a:pt x="75" y="61"/>
                </a:lnTo>
                <a:lnTo>
                  <a:pt x="94" y="66"/>
                </a:lnTo>
                <a:lnTo>
                  <a:pt x="94" y="66"/>
                </a:lnTo>
                <a:lnTo>
                  <a:pt x="103" y="52"/>
                </a:lnTo>
                <a:lnTo>
                  <a:pt x="103" y="52"/>
                </a:lnTo>
                <a:lnTo>
                  <a:pt x="65" y="43"/>
                </a:lnTo>
                <a:lnTo>
                  <a:pt x="65" y="43"/>
                </a:lnTo>
                <a:lnTo>
                  <a:pt x="79" y="24"/>
                </a:lnTo>
                <a:lnTo>
                  <a:pt x="98" y="24"/>
                </a:lnTo>
                <a:lnTo>
                  <a:pt x="98" y="15"/>
                </a:lnTo>
                <a:lnTo>
                  <a:pt x="61" y="15"/>
                </a:lnTo>
                <a:lnTo>
                  <a:pt x="61" y="15"/>
                </a:lnTo>
                <a:lnTo>
                  <a:pt x="61" y="0"/>
                </a:lnTo>
                <a:lnTo>
                  <a:pt x="61" y="0"/>
                </a:lnTo>
                <a:lnTo>
                  <a:pt x="42" y="5"/>
                </a:lnTo>
                <a:lnTo>
                  <a:pt x="42" y="5"/>
                </a:lnTo>
                <a:lnTo>
                  <a:pt x="42" y="5"/>
                </a:lnTo>
                <a:lnTo>
                  <a:pt x="42" y="5"/>
                </a:lnTo>
                <a:lnTo>
                  <a:pt x="47" y="15"/>
                </a:lnTo>
                <a:lnTo>
                  <a:pt x="4" y="15"/>
                </a:lnTo>
                <a:lnTo>
                  <a:pt x="4" y="24"/>
                </a:lnTo>
                <a:lnTo>
                  <a:pt x="4" y="24"/>
                </a:lnTo>
                <a:close/>
                <a:moveTo>
                  <a:pt x="51" y="38"/>
                </a:moveTo>
                <a:lnTo>
                  <a:pt x="51" y="38"/>
                </a:lnTo>
                <a:lnTo>
                  <a:pt x="37" y="24"/>
                </a:lnTo>
                <a:lnTo>
                  <a:pt x="61" y="24"/>
                </a:lnTo>
                <a:lnTo>
                  <a:pt x="61" y="24"/>
                </a:lnTo>
                <a:lnTo>
                  <a:pt x="51" y="38"/>
                </a:lnTo>
                <a:lnTo>
                  <a:pt x="51" y="38"/>
                </a:lnTo>
                <a:lnTo>
                  <a:pt x="51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3"/>
          <p:cNvSpPr>
            <a:spLocks noEditPoints="1"/>
          </p:cNvSpPr>
          <p:nvPr/>
        </p:nvSpPr>
        <p:spPr bwMode="auto">
          <a:xfrm>
            <a:off x="7053263" y="4031456"/>
            <a:ext cx="163513" cy="171450"/>
          </a:xfrm>
          <a:custGeom>
            <a:avLst/>
            <a:gdLst>
              <a:gd name="T0" fmla="*/ 24 w 103"/>
              <a:gd name="T1" fmla="*/ 24 h 108"/>
              <a:gd name="T2" fmla="*/ 38 w 103"/>
              <a:gd name="T3" fmla="*/ 43 h 108"/>
              <a:gd name="T4" fmla="*/ 19 w 103"/>
              <a:gd name="T5" fmla="*/ 47 h 108"/>
              <a:gd name="T6" fmla="*/ 0 w 103"/>
              <a:gd name="T7" fmla="*/ 52 h 108"/>
              <a:gd name="T8" fmla="*/ 5 w 103"/>
              <a:gd name="T9" fmla="*/ 66 h 108"/>
              <a:gd name="T10" fmla="*/ 28 w 103"/>
              <a:gd name="T11" fmla="*/ 71 h 108"/>
              <a:gd name="T12" fmla="*/ 28 w 103"/>
              <a:gd name="T13" fmla="*/ 80 h 108"/>
              <a:gd name="T14" fmla="*/ 19 w 103"/>
              <a:gd name="T15" fmla="*/ 94 h 108"/>
              <a:gd name="T16" fmla="*/ 10 w 103"/>
              <a:gd name="T17" fmla="*/ 94 h 108"/>
              <a:gd name="T18" fmla="*/ 19 w 103"/>
              <a:gd name="T19" fmla="*/ 108 h 108"/>
              <a:gd name="T20" fmla="*/ 38 w 103"/>
              <a:gd name="T21" fmla="*/ 94 h 108"/>
              <a:gd name="T22" fmla="*/ 42 w 103"/>
              <a:gd name="T23" fmla="*/ 71 h 108"/>
              <a:gd name="T24" fmla="*/ 42 w 103"/>
              <a:gd name="T25" fmla="*/ 61 h 108"/>
              <a:gd name="T26" fmla="*/ 47 w 103"/>
              <a:gd name="T27" fmla="*/ 61 h 108"/>
              <a:gd name="T28" fmla="*/ 42 w 103"/>
              <a:gd name="T29" fmla="*/ 61 h 108"/>
              <a:gd name="T30" fmla="*/ 33 w 103"/>
              <a:gd name="T31" fmla="*/ 61 h 108"/>
              <a:gd name="T32" fmla="*/ 52 w 103"/>
              <a:gd name="T33" fmla="*/ 52 h 108"/>
              <a:gd name="T34" fmla="*/ 61 w 103"/>
              <a:gd name="T35" fmla="*/ 61 h 108"/>
              <a:gd name="T36" fmla="*/ 75 w 103"/>
              <a:gd name="T37" fmla="*/ 104 h 108"/>
              <a:gd name="T38" fmla="*/ 75 w 103"/>
              <a:gd name="T39" fmla="*/ 61 h 108"/>
              <a:gd name="T40" fmla="*/ 94 w 103"/>
              <a:gd name="T41" fmla="*/ 66 h 108"/>
              <a:gd name="T42" fmla="*/ 103 w 103"/>
              <a:gd name="T43" fmla="*/ 52 h 108"/>
              <a:gd name="T44" fmla="*/ 66 w 103"/>
              <a:gd name="T45" fmla="*/ 43 h 108"/>
              <a:gd name="T46" fmla="*/ 99 w 103"/>
              <a:gd name="T47" fmla="*/ 24 h 108"/>
              <a:gd name="T48" fmla="*/ 61 w 103"/>
              <a:gd name="T49" fmla="*/ 15 h 108"/>
              <a:gd name="T50" fmla="*/ 61 w 103"/>
              <a:gd name="T51" fmla="*/ 0 h 108"/>
              <a:gd name="T52" fmla="*/ 42 w 103"/>
              <a:gd name="T53" fmla="*/ 5 h 108"/>
              <a:gd name="T54" fmla="*/ 42 w 103"/>
              <a:gd name="T55" fmla="*/ 5 h 108"/>
              <a:gd name="T56" fmla="*/ 47 w 103"/>
              <a:gd name="T57" fmla="*/ 15 h 108"/>
              <a:gd name="T58" fmla="*/ 5 w 103"/>
              <a:gd name="T59" fmla="*/ 24 h 108"/>
              <a:gd name="T60" fmla="*/ 52 w 103"/>
              <a:gd name="T61" fmla="*/ 38 h 108"/>
              <a:gd name="T62" fmla="*/ 38 w 103"/>
              <a:gd name="T63" fmla="*/ 24 h 108"/>
              <a:gd name="T64" fmla="*/ 61 w 103"/>
              <a:gd name="T65" fmla="*/ 24 h 108"/>
              <a:gd name="T66" fmla="*/ 52 w 103"/>
              <a:gd name="T67" fmla="*/ 3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" h="108">
                <a:moveTo>
                  <a:pt x="5" y="24"/>
                </a:moveTo>
                <a:lnTo>
                  <a:pt x="24" y="24"/>
                </a:lnTo>
                <a:lnTo>
                  <a:pt x="24" y="24"/>
                </a:lnTo>
                <a:lnTo>
                  <a:pt x="38" y="43"/>
                </a:lnTo>
                <a:lnTo>
                  <a:pt x="38" y="43"/>
                </a:lnTo>
                <a:lnTo>
                  <a:pt x="19" y="47"/>
                </a:lnTo>
                <a:lnTo>
                  <a:pt x="0" y="52"/>
                </a:lnTo>
                <a:lnTo>
                  <a:pt x="0" y="52"/>
                </a:lnTo>
                <a:lnTo>
                  <a:pt x="5" y="66"/>
                </a:lnTo>
                <a:lnTo>
                  <a:pt x="5" y="66"/>
                </a:lnTo>
                <a:lnTo>
                  <a:pt x="28" y="61"/>
                </a:lnTo>
                <a:lnTo>
                  <a:pt x="28" y="71"/>
                </a:lnTo>
                <a:lnTo>
                  <a:pt x="28" y="71"/>
                </a:lnTo>
                <a:lnTo>
                  <a:pt x="28" y="80"/>
                </a:lnTo>
                <a:lnTo>
                  <a:pt x="24" y="85"/>
                </a:lnTo>
                <a:lnTo>
                  <a:pt x="19" y="94"/>
                </a:lnTo>
                <a:lnTo>
                  <a:pt x="10" y="94"/>
                </a:lnTo>
                <a:lnTo>
                  <a:pt x="10" y="94"/>
                </a:lnTo>
                <a:lnTo>
                  <a:pt x="19" y="108"/>
                </a:lnTo>
                <a:lnTo>
                  <a:pt x="19" y="108"/>
                </a:lnTo>
                <a:lnTo>
                  <a:pt x="28" y="99"/>
                </a:lnTo>
                <a:lnTo>
                  <a:pt x="38" y="94"/>
                </a:lnTo>
                <a:lnTo>
                  <a:pt x="42" y="80"/>
                </a:lnTo>
                <a:lnTo>
                  <a:pt x="42" y="71"/>
                </a:lnTo>
                <a:lnTo>
                  <a:pt x="42" y="71"/>
                </a:lnTo>
                <a:lnTo>
                  <a:pt x="42" y="61"/>
                </a:lnTo>
                <a:lnTo>
                  <a:pt x="42" y="61"/>
                </a:lnTo>
                <a:lnTo>
                  <a:pt x="47" y="61"/>
                </a:lnTo>
                <a:lnTo>
                  <a:pt x="47" y="61"/>
                </a:lnTo>
                <a:lnTo>
                  <a:pt x="42" y="61"/>
                </a:lnTo>
                <a:lnTo>
                  <a:pt x="33" y="61"/>
                </a:lnTo>
                <a:lnTo>
                  <a:pt x="33" y="61"/>
                </a:lnTo>
                <a:lnTo>
                  <a:pt x="52" y="52"/>
                </a:lnTo>
                <a:lnTo>
                  <a:pt x="52" y="52"/>
                </a:lnTo>
                <a:lnTo>
                  <a:pt x="71" y="61"/>
                </a:lnTo>
                <a:lnTo>
                  <a:pt x="61" y="61"/>
                </a:lnTo>
                <a:lnTo>
                  <a:pt x="61" y="104"/>
                </a:lnTo>
                <a:lnTo>
                  <a:pt x="75" y="104"/>
                </a:lnTo>
                <a:lnTo>
                  <a:pt x="75" y="61"/>
                </a:lnTo>
                <a:lnTo>
                  <a:pt x="75" y="61"/>
                </a:lnTo>
                <a:lnTo>
                  <a:pt x="94" y="66"/>
                </a:lnTo>
                <a:lnTo>
                  <a:pt x="94" y="66"/>
                </a:lnTo>
                <a:lnTo>
                  <a:pt x="103" y="52"/>
                </a:lnTo>
                <a:lnTo>
                  <a:pt x="103" y="52"/>
                </a:lnTo>
                <a:lnTo>
                  <a:pt x="66" y="43"/>
                </a:lnTo>
                <a:lnTo>
                  <a:pt x="66" y="43"/>
                </a:lnTo>
                <a:lnTo>
                  <a:pt x="80" y="24"/>
                </a:lnTo>
                <a:lnTo>
                  <a:pt x="99" y="24"/>
                </a:lnTo>
                <a:lnTo>
                  <a:pt x="99" y="15"/>
                </a:lnTo>
                <a:lnTo>
                  <a:pt x="61" y="15"/>
                </a:lnTo>
                <a:lnTo>
                  <a:pt x="61" y="15"/>
                </a:lnTo>
                <a:lnTo>
                  <a:pt x="61" y="0"/>
                </a:lnTo>
                <a:lnTo>
                  <a:pt x="61" y="0"/>
                </a:lnTo>
                <a:lnTo>
                  <a:pt x="42" y="5"/>
                </a:lnTo>
                <a:lnTo>
                  <a:pt x="42" y="5"/>
                </a:lnTo>
                <a:lnTo>
                  <a:pt x="42" y="5"/>
                </a:lnTo>
                <a:lnTo>
                  <a:pt x="42" y="5"/>
                </a:lnTo>
                <a:lnTo>
                  <a:pt x="47" y="15"/>
                </a:lnTo>
                <a:lnTo>
                  <a:pt x="5" y="15"/>
                </a:lnTo>
                <a:lnTo>
                  <a:pt x="5" y="24"/>
                </a:lnTo>
                <a:lnTo>
                  <a:pt x="5" y="24"/>
                </a:lnTo>
                <a:close/>
                <a:moveTo>
                  <a:pt x="52" y="38"/>
                </a:moveTo>
                <a:lnTo>
                  <a:pt x="52" y="38"/>
                </a:lnTo>
                <a:lnTo>
                  <a:pt x="38" y="24"/>
                </a:lnTo>
                <a:lnTo>
                  <a:pt x="61" y="24"/>
                </a:lnTo>
                <a:lnTo>
                  <a:pt x="61" y="24"/>
                </a:lnTo>
                <a:lnTo>
                  <a:pt x="52" y="38"/>
                </a:lnTo>
                <a:lnTo>
                  <a:pt x="52" y="38"/>
                </a:lnTo>
                <a:lnTo>
                  <a:pt x="52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7240588" y="4031456"/>
            <a:ext cx="155575" cy="165100"/>
          </a:xfrm>
          <a:custGeom>
            <a:avLst/>
            <a:gdLst>
              <a:gd name="T0" fmla="*/ 89 w 98"/>
              <a:gd name="T1" fmla="*/ 57 h 104"/>
              <a:gd name="T2" fmla="*/ 93 w 98"/>
              <a:gd name="T3" fmla="*/ 52 h 104"/>
              <a:gd name="T4" fmla="*/ 98 w 98"/>
              <a:gd name="T5" fmla="*/ 43 h 104"/>
              <a:gd name="T6" fmla="*/ 70 w 98"/>
              <a:gd name="T7" fmla="*/ 10 h 104"/>
              <a:gd name="T8" fmla="*/ 70 w 98"/>
              <a:gd name="T9" fmla="*/ 10 h 104"/>
              <a:gd name="T10" fmla="*/ 70 w 98"/>
              <a:gd name="T11" fmla="*/ 5 h 104"/>
              <a:gd name="T12" fmla="*/ 56 w 98"/>
              <a:gd name="T13" fmla="*/ 0 h 104"/>
              <a:gd name="T14" fmla="*/ 46 w 98"/>
              <a:gd name="T15" fmla="*/ 24 h 104"/>
              <a:gd name="T16" fmla="*/ 32 w 98"/>
              <a:gd name="T17" fmla="*/ 15 h 104"/>
              <a:gd name="T18" fmla="*/ 0 w 98"/>
              <a:gd name="T19" fmla="*/ 90 h 104"/>
              <a:gd name="T20" fmla="*/ 14 w 98"/>
              <a:gd name="T21" fmla="*/ 80 h 104"/>
              <a:gd name="T22" fmla="*/ 18 w 98"/>
              <a:gd name="T23" fmla="*/ 85 h 104"/>
              <a:gd name="T24" fmla="*/ 32 w 98"/>
              <a:gd name="T25" fmla="*/ 57 h 104"/>
              <a:gd name="T26" fmla="*/ 37 w 98"/>
              <a:gd name="T27" fmla="*/ 61 h 104"/>
              <a:gd name="T28" fmla="*/ 46 w 98"/>
              <a:gd name="T29" fmla="*/ 52 h 104"/>
              <a:gd name="T30" fmla="*/ 79 w 98"/>
              <a:gd name="T31" fmla="*/ 52 h 104"/>
              <a:gd name="T32" fmla="*/ 79 w 98"/>
              <a:gd name="T33" fmla="*/ 47 h 104"/>
              <a:gd name="T34" fmla="*/ 89 w 98"/>
              <a:gd name="T35" fmla="*/ 57 h 104"/>
              <a:gd name="T36" fmla="*/ 61 w 98"/>
              <a:gd name="T37" fmla="*/ 24 h 104"/>
              <a:gd name="T38" fmla="*/ 75 w 98"/>
              <a:gd name="T39" fmla="*/ 43 h 104"/>
              <a:gd name="T40" fmla="*/ 51 w 98"/>
              <a:gd name="T41" fmla="*/ 43 h 104"/>
              <a:gd name="T42" fmla="*/ 61 w 98"/>
              <a:gd name="T43" fmla="*/ 24 h 104"/>
              <a:gd name="T44" fmla="*/ 14 w 98"/>
              <a:gd name="T45" fmla="*/ 24 h 104"/>
              <a:gd name="T46" fmla="*/ 18 w 98"/>
              <a:gd name="T47" fmla="*/ 66 h 104"/>
              <a:gd name="T48" fmla="*/ 14 w 98"/>
              <a:gd name="T49" fmla="*/ 24 h 104"/>
              <a:gd name="T50" fmla="*/ 56 w 98"/>
              <a:gd name="T51" fmla="*/ 99 h 104"/>
              <a:gd name="T52" fmla="*/ 70 w 98"/>
              <a:gd name="T53" fmla="*/ 104 h 104"/>
              <a:gd name="T54" fmla="*/ 89 w 98"/>
              <a:gd name="T55" fmla="*/ 61 h 104"/>
              <a:gd name="T56" fmla="*/ 42 w 98"/>
              <a:gd name="T57" fmla="*/ 104 h 104"/>
              <a:gd name="T58" fmla="*/ 56 w 98"/>
              <a:gd name="T59" fmla="*/ 99 h 104"/>
              <a:gd name="T60" fmla="*/ 70 w 98"/>
              <a:gd name="T61" fmla="*/ 85 h 104"/>
              <a:gd name="T62" fmla="*/ 56 w 98"/>
              <a:gd name="T63" fmla="*/ 71 h 104"/>
              <a:gd name="T64" fmla="*/ 70 w 98"/>
              <a:gd name="T65" fmla="*/ 8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8" h="104">
                <a:moveTo>
                  <a:pt x="89" y="57"/>
                </a:moveTo>
                <a:lnTo>
                  <a:pt x="89" y="57"/>
                </a:lnTo>
                <a:lnTo>
                  <a:pt x="93" y="52"/>
                </a:lnTo>
                <a:lnTo>
                  <a:pt x="93" y="52"/>
                </a:lnTo>
                <a:lnTo>
                  <a:pt x="98" y="43"/>
                </a:lnTo>
                <a:lnTo>
                  <a:pt x="98" y="43"/>
                </a:lnTo>
                <a:lnTo>
                  <a:pt x="84" y="29"/>
                </a:lnTo>
                <a:lnTo>
                  <a:pt x="70" y="10"/>
                </a:lnTo>
                <a:lnTo>
                  <a:pt x="70" y="10"/>
                </a:lnTo>
                <a:lnTo>
                  <a:pt x="70" y="10"/>
                </a:lnTo>
                <a:lnTo>
                  <a:pt x="70" y="10"/>
                </a:lnTo>
                <a:lnTo>
                  <a:pt x="70" y="5"/>
                </a:lnTo>
                <a:lnTo>
                  <a:pt x="70" y="5"/>
                </a:lnTo>
                <a:lnTo>
                  <a:pt x="56" y="0"/>
                </a:lnTo>
                <a:lnTo>
                  <a:pt x="56" y="0"/>
                </a:lnTo>
                <a:lnTo>
                  <a:pt x="46" y="24"/>
                </a:lnTo>
                <a:lnTo>
                  <a:pt x="32" y="43"/>
                </a:lnTo>
                <a:lnTo>
                  <a:pt x="32" y="15"/>
                </a:lnTo>
                <a:lnTo>
                  <a:pt x="0" y="15"/>
                </a:lnTo>
                <a:lnTo>
                  <a:pt x="0" y="90"/>
                </a:lnTo>
                <a:lnTo>
                  <a:pt x="14" y="90"/>
                </a:lnTo>
                <a:lnTo>
                  <a:pt x="14" y="80"/>
                </a:lnTo>
                <a:lnTo>
                  <a:pt x="18" y="80"/>
                </a:lnTo>
                <a:lnTo>
                  <a:pt x="18" y="85"/>
                </a:lnTo>
                <a:lnTo>
                  <a:pt x="32" y="85"/>
                </a:lnTo>
                <a:lnTo>
                  <a:pt x="32" y="57"/>
                </a:lnTo>
                <a:lnTo>
                  <a:pt x="32" y="57"/>
                </a:lnTo>
                <a:lnTo>
                  <a:pt x="37" y="61"/>
                </a:lnTo>
                <a:lnTo>
                  <a:pt x="37" y="61"/>
                </a:lnTo>
                <a:lnTo>
                  <a:pt x="46" y="52"/>
                </a:lnTo>
                <a:lnTo>
                  <a:pt x="46" y="52"/>
                </a:lnTo>
                <a:lnTo>
                  <a:pt x="79" y="52"/>
                </a:lnTo>
                <a:lnTo>
                  <a:pt x="79" y="47"/>
                </a:lnTo>
                <a:lnTo>
                  <a:pt x="79" y="47"/>
                </a:lnTo>
                <a:lnTo>
                  <a:pt x="89" y="57"/>
                </a:lnTo>
                <a:lnTo>
                  <a:pt x="89" y="57"/>
                </a:lnTo>
                <a:lnTo>
                  <a:pt x="89" y="57"/>
                </a:lnTo>
                <a:close/>
                <a:moveTo>
                  <a:pt x="61" y="24"/>
                </a:moveTo>
                <a:lnTo>
                  <a:pt x="61" y="24"/>
                </a:lnTo>
                <a:lnTo>
                  <a:pt x="75" y="43"/>
                </a:lnTo>
                <a:lnTo>
                  <a:pt x="51" y="43"/>
                </a:lnTo>
                <a:lnTo>
                  <a:pt x="51" y="43"/>
                </a:lnTo>
                <a:lnTo>
                  <a:pt x="61" y="24"/>
                </a:lnTo>
                <a:lnTo>
                  <a:pt x="61" y="24"/>
                </a:lnTo>
                <a:lnTo>
                  <a:pt x="61" y="24"/>
                </a:lnTo>
                <a:close/>
                <a:moveTo>
                  <a:pt x="14" y="24"/>
                </a:moveTo>
                <a:lnTo>
                  <a:pt x="18" y="24"/>
                </a:lnTo>
                <a:lnTo>
                  <a:pt x="18" y="66"/>
                </a:lnTo>
                <a:lnTo>
                  <a:pt x="14" y="66"/>
                </a:lnTo>
                <a:lnTo>
                  <a:pt x="14" y="24"/>
                </a:lnTo>
                <a:lnTo>
                  <a:pt x="14" y="24"/>
                </a:lnTo>
                <a:close/>
                <a:moveTo>
                  <a:pt x="56" y="99"/>
                </a:moveTo>
                <a:lnTo>
                  <a:pt x="70" y="99"/>
                </a:lnTo>
                <a:lnTo>
                  <a:pt x="70" y="104"/>
                </a:lnTo>
                <a:lnTo>
                  <a:pt x="89" y="104"/>
                </a:lnTo>
                <a:lnTo>
                  <a:pt x="89" y="61"/>
                </a:lnTo>
                <a:lnTo>
                  <a:pt x="42" y="61"/>
                </a:lnTo>
                <a:lnTo>
                  <a:pt x="42" y="104"/>
                </a:lnTo>
                <a:lnTo>
                  <a:pt x="56" y="104"/>
                </a:lnTo>
                <a:lnTo>
                  <a:pt x="56" y="99"/>
                </a:lnTo>
                <a:lnTo>
                  <a:pt x="56" y="99"/>
                </a:lnTo>
                <a:close/>
                <a:moveTo>
                  <a:pt x="70" y="85"/>
                </a:moveTo>
                <a:lnTo>
                  <a:pt x="56" y="85"/>
                </a:lnTo>
                <a:lnTo>
                  <a:pt x="56" y="71"/>
                </a:lnTo>
                <a:lnTo>
                  <a:pt x="70" y="71"/>
                </a:lnTo>
                <a:lnTo>
                  <a:pt x="70" y="85"/>
                </a:lnTo>
                <a:lnTo>
                  <a:pt x="70" y="8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5"/>
          <p:cNvSpPr>
            <a:spLocks noEditPoints="1"/>
          </p:cNvSpPr>
          <p:nvPr/>
        </p:nvSpPr>
        <p:spPr bwMode="auto">
          <a:xfrm>
            <a:off x="7418388" y="4031456"/>
            <a:ext cx="157163" cy="165100"/>
          </a:xfrm>
          <a:custGeom>
            <a:avLst/>
            <a:gdLst>
              <a:gd name="T0" fmla="*/ 42 w 99"/>
              <a:gd name="T1" fmla="*/ 10 h 104"/>
              <a:gd name="T2" fmla="*/ 33 w 99"/>
              <a:gd name="T3" fmla="*/ 5 h 104"/>
              <a:gd name="T4" fmla="*/ 24 w 99"/>
              <a:gd name="T5" fmla="*/ 0 h 104"/>
              <a:gd name="T6" fmla="*/ 0 w 99"/>
              <a:gd name="T7" fmla="*/ 43 h 104"/>
              <a:gd name="T8" fmla="*/ 14 w 99"/>
              <a:gd name="T9" fmla="*/ 52 h 104"/>
              <a:gd name="T10" fmla="*/ 14 w 99"/>
              <a:gd name="T11" fmla="*/ 52 h 104"/>
              <a:gd name="T12" fmla="*/ 28 w 99"/>
              <a:gd name="T13" fmla="*/ 33 h 104"/>
              <a:gd name="T14" fmla="*/ 75 w 99"/>
              <a:gd name="T15" fmla="*/ 33 h 104"/>
              <a:gd name="T16" fmla="*/ 70 w 99"/>
              <a:gd name="T17" fmla="*/ 43 h 104"/>
              <a:gd name="T18" fmla="*/ 80 w 99"/>
              <a:gd name="T19" fmla="*/ 43 h 104"/>
              <a:gd name="T20" fmla="*/ 85 w 99"/>
              <a:gd name="T21" fmla="*/ 47 h 104"/>
              <a:gd name="T22" fmla="*/ 85 w 99"/>
              <a:gd name="T23" fmla="*/ 38 h 104"/>
              <a:gd name="T24" fmla="*/ 33 w 99"/>
              <a:gd name="T25" fmla="*/ 19 h 104"/>
              <a:gd name="T26" fmla="*/ 42 w 99"/>
              <a:gd name="T27" fmla="*/ 10 h 104"/>
              <a:gd name="T28" fmla="*/ 42 w 99"/>
              <a:gd name="T29" fmla="*/ 10 h 104"/>
              <a:gd name="T30" fmla="*/ 28 w 99"/>
              <a:gd name="T31" fmla="*/ 90 h 104"/>
              <a:gd name="T32" fmla="*/ 33 w 99"/>
              <a:gd name="T33" fmla="*/ 104 h 104"/>
              <a:gd name="T34" fmla="*/ 52 w 99"/>
              <a:gd name="T35" fmla="*/ 104 h 104"/>
              <a:gd name="T36" fmla="*/ 56 w 99"/>
              <a:gd name="T37" fmla="*/ 94 h 104"/>
              <a:gd name="T38" fmla="*/ 56 w 99"/>
              <a:gd name="T39" fmla="*/ 47 h 104"/>
              <a:gd name="T40" fmla="*/ 56 w 99"/>
              <a:gd name="T41" fmla="*/ 43 h 104"/>
              <a:gd name="T42" fmla="*/ 56 w 99"/>
              <a:gd name="T43" fmla="*/ 38 h 104"/>
              <a:gd name="T44" fmla="*/ 52 w 99"/>
              <a:gd name="T45" fmla="*/ 38 h 104"/>
              <a:gd name="T46" fmla="*/ 42 w 99"/>
              <a:gd name="T47" fmla="*/ 38 h 104"/>
              <a:gd name="T48" fmla="*/ 42 w 99"/>
              <a:gd name="T49" fmla="*/ 85 h 104"/>
              <a:gd name="T50" fmla="*/ 28 w 99"/>
              <a:gd name="T51" fmla="*/ 90 h 104"/>
              <a:gd name="T52" fmla="*/ 28 w 99"/>
              <a:gd name="T53" fmla="*/ 90 h 104"/>
              <a:gd name="T54" fmla="*/ 0 w 99"/>
              <a:gd name="T55" fmla="*/ 90 h 104"/>
              <a:gd name="T56" fmla="*/ 10 w 99"/>
              <a:gd name="T57" fmla="*/ 94 h 104"/>
              <a:gd name="T58" fmla="*/ 28 w 99"/>
              <a:gd name="T59" fmla="*/ 66 h 104"/>
              <a:gd name="T60" fmla="*/ 33 w 99"/>
              <a:gd name="T61" fmla="*/ 61 h 104"/>
              <a:gd name="T62" fmla="*/ 19 w 99"/>
              <a:gd name="T63" fmla="*/ 52 h 104"/>
              <a:gd name="T64" fmla="*/ 10 w 99"/>
              <a:gd name="T65" fmla="*/ 71 h 104"/>
              <a:gd name="T66" fmla="*/ 0 w 99"/>
              <a:gd name="T67" fmla="*/ 90 h 104"/>
              <a:gd name="T68" fmla="*/ 85 w 99"/>
              <a:gd name="T69" fmla="*/ 94 h 104"/>
              <a:gd name="T70" fmla="*/ 99 w 99"/>
              <a:gd name="T71" fmla="*/ 85 h 104"/>
              <a:gd name="T72" fmla="*/ 94 w 99"/>
              <a:gd name="T73" fmla="*/ 80 h 104"/>
              <a:gd name="T74" fmla="*/ 75 w 99"/>
              <a:gd name="T75" fmla="*/ 52 h 104"/>
              <a:gd name="T76" fmla="*/ 61 w 99"/>
              <a:gd name="T77" fmla="*/ 61 h 104"/>
              <a:gd name="T78" fmla="*/ 85 w 99"/>
              <a:gd name="T79" fmla="*/ 9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9" h="104">
                <a:moveTo>
                  <a:pt x="42" y="10"/>
                </a:moveTo>
                <a:lnTo>
                  <a:pt x="42" y="10"/>
                </a:lnTo>
                <a:lnTo>
                  <a:pt x="33" y="5"/>
                </a:lnTo>
                <a:lnTo>
                  <a:pt x="33" y="5"/>
                </a:lnTo>
                <a:lnTo>
                  <a:pt x="24" y="0"/>
                </a:lnTo>
                <a:lnTo>
                  <a:pt x="24" y="0"/>
                </a:lnTo>
                <a:lnTo>
                  <a:pt x="14" y="24"/>
                </a:lnTo>
                <a:lnTo>
                  <a:pt x="0" y="43"/>
                </a:lnTo>
                <a:lnTo>
                  <a:pt x="0" y="43"/>
                </a:lnTo>
                <a:lnTo>
                  <a:pt x="14" y="52"/>
                </a:lnTo>
                <a:lnTo>
                  <a:pt x="14" y="52"/>
                </a:lnTo>
                <a:lnTo>
                  <a:pt x="14" y="52"/>
                </a:lnTo>
                <a:lnTo>
                  <a:pt x="14" y="52"/>
                </a:lnTo>
                <a:lnTo>
                  <a:pt x="28" y="33"/>
                </a:lnTo>
                <a:lnTo>
                  <a:pt x="75" y="33"/>
                </a:lnTo>
                <a:lnTo>
                  <a:pt x="75" y="33"/>
                </a:lnTo>
                <a:lnTo>
                  <a:pt x="70" y="43"/>
                </a:lnTo>
                <a:lnTo>
                  <a:pt x="70" y="43"/>
                </a:lnTo>
                <a:lnTo>
                  <a:pt x="80" y="43"/>
                </a:lnTo>
                <a:lnTo>
                  <a:pt x="80" y="43"/>
                </a:lnTo>
                <a:lnTo>
                  <a:pt x="85" y="47"/>
                </a:lnTo>
                <a:lnTo>
                  <a:pt x="85" y="47"/>
                </a:lnTo>
                <a:lnTo>
                  <a:pt x="85" y="38"/>
                </a:lnTo>
                <a:lnTo>
                  <a:pt x="85" y="38"/>
                </a:lnTo>
                <a:lnTo>
                  <a:pt x="94" y="19"/>
                </a:lnTo>
                <a:lnTo>
                  <a:pt x="33" y="19"/>
                </a:lnTo>
                <a:lnTo>
                  <a:pt x="33" y="19"/>
                </a:lnTo>
                <a:lnTo>
                  <a:pt x="42" y="10"/>
                </a:lnTo>
                <a:lnTo>
                  <a:pt x="42" y="10"/>
                </a:lnTo>
                <a:lnTo>
                  <a:pt x="42" y="10"/>
                </a:lnTo>
                <a:close/>
                <a:moveTo>
                  <a:pt x="28" y="90"/>
                </a:moveTo>
                <a:lnTo>
                  <a:pt x="28" y="90"/>
                </a:lnTo>
                <a:lnTo>
                  <a:pt x="33" y="104"/>
                </a:lnTo>
                <a:lnTo>
                  <a:pt x="33" y="104"/>
                </a:lnTo>
                <a:lnTo>
                  <a:pt x="52" y="104"/>
                </a:lnTo>
                <a:lnTo>
                  <a:pt x="52" y="104"/>
                </a:lnTo>
                <a:lnTo>
                  <a:pt x="56" y="99"/>
                </a:lnTo>
                <a:lnTo>
                  <a:pt x="56" y="94"/>
                </a:lnTo>
                <a:lnTo>
                  <a:pt x="56" y="47"/>
                </a:lnTo>
                <a:lnTo>
                  <a:pt x="56" y="47"/>
                </a:lnTo>
                <a:lnTo>
                  <a:pt x="56" y="43"/>
                </a:lnTo>
                <a:lnTo>
                  <a:pt x="56" y="43"/>
                </a:lnTo>
                <a:lnTo>
                  <a:pt x="56" y="38"/>
                </a:lnTo>
                <a:lnTo>
                  <a:pt x="56" y="38"/>
                </a:lnTo>
                <a:lnTo>
                  <a:pt x="52" y="38"/>
                </a:lnTo>
                <a:lnTo>
                  <a:pt x="52" y="38"/>
                </a:lnTo>
                <a:lnTo>
                  <a:pt x="42" y="38"/>
                </a:lnTo>
                <a:lnTo>
                  <a:pt x="42" y="38"/>
                </a:lnTo>
                <a:lnTo>
                  <a:pt x="42" y="85"/>
                </a:lnTo>
                <a:lnTo>
                  <a:pt x="42" y="85"/>
                </a:lnTo>
                <a:lnTo>
                  <a:pt x="38" y="90"/>
                </a:lnTo>
                <a:lnTo>
                  <a:pt x="28" y="90"/>
                </a:lnTo>
                <a:lnTo>
                  <a:pt x="28" y="90"/>
                </a:lnTo>
                <a:lnTo>
                  <a:pt x="28" y="90"/>
                </a:lnTo>
                <a:close/>
                <a:moveTo>
                  <a:pt x="0" y="90"/>
                </a:moveTo>
                <a:lnTo>
                  <a:pt x="0" y="90"/>
                </a:lnTo>
                <a:lnTo>
                  <a:pt x="10" y="94"/>
                </a:lnTo>
                <a:lnTo>
                  <a:pt x="10" y="94"/>
                </a:lnTo>
                <a:lnTo>
                  <a:pt x="28" y="66"/>
                </a:lnTo>
                <a:lnTo>
                  <a:pt x="28" y="66"/>
                </a:lnTo>
                <a:lnTo>
                  <a:pt x="33" y="61"/>
                </a:lnTo>
                <a:lnTo>
                  <a:pt x="33" y="61"/>
                </a:lnTo>
                <a:lnTo>
                  <a:pt x="33" y="61"/>
                </a:lnTo>
                <a:lnTo>
                  <a:pt x="19" y="52"/>
                </a:lnTo>
                <a:lnTo>
                  <a:pt x="19" y="52"/>
                </a:lnTo>
                <a:lnTo>
                  <a:pt x="10" y="71"/>
                </a:lnTo>
                <a:lnTo>
                  <a:pt x="0" y="90"/>
                </a:lnTo>
                <a:lnTo>
                  <a:pt x="0" y="90"/>
                </a:lnTo>
                <a:lnTo>
                  <a:pt x="0" y="90"/>
                </a:lnTo>
                <a:close/>
                <a:moveTo>
                  <a:pt x="85" y="94"/>
                </a:moveTo>
                <a:lnTo>
                  <a:pt x="85" y="94"/>
                </a:lnTo>
                <a:lnTo>
                  <a:pt x="99" y="85"/>
                </a:lnTo>
                <a:lnTo>
                  <a:pt x="99" y="85"/>
                </a:lnTo>
                <a:lnTo>
                  <a:pt x="94" y="80"/>
                </a:lnTo>
                <a:lnTo>
                  <a:pt x="94" y="80"/>
                </a:lnTo>
                <a:lnTo>
                  <a:pt x="75" y="52"/>
                </a:lnTo>
                <a:lnTo>
                  <a:pt x="61" y="61"/>
                </a:lnTo>
                <a:lnTo>
                  <a:pt x="61" y="61"/>
                </a:lnTo>
                <a:lnTo>
                  <a:pt x="85" y="94"/>
                </a:lnTo>
                <a:lnTo>
                  <a:pt x="85" y="94"/>
                </a:lnTo>
                <a:lnTo>
                  <a:pt x="85" y="9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6"/>
          <p:cNvSpPr>
            <a:spLocks/>
          </p:cNvSpPr>
          <p:nvPr/>
        </p:nvSpPr>
        <p:spPr bwMode="auto">
          <a:xfrm>
            <a:off x="7589838" y="4039393"/>
            <a:ext cx="163513" cy="157163"/>
          </a:xfrm>
          <a:custGeom>
            <a:avLst/>
            <a:gdLst>
              <a:gd name="T0" fmla="*/ 61 w 103"/>
              <a:gd name="T1" fmla="*/ 14 h 99"/>
              <a:gd name="T2" fmla="*/ 61 w 103"/>
              <a:gd name="T3" fmla="*/ 14 h 99"/>
              <a:gd name="T4" fmla="*/ 61 w 103"/>
              <a:gd name="T5" fmla="*/ 10 h 99"/>
              <a:gd name="T6" fmla="*/ 61 w 103"/>
              <a:gd name="T7" fmla="*/ 10 h 99"/>
              <a:gd name="T8" fmla="*/ 56 w 103"/>
              <a:gd name="T9" fmla="*/ 0 h 99"/>
              <a:gd name="T10" fmla="*/ 56 w 103"/>
              <a:gd name="T11" fmla="*/ 0 h 99"/>
              <a:gd name="T12" fmla="*/ 52 w 103"/>
              <a:gd name="T13" fmla="*/ 0 h 99"/>
              <a:gd name="T14" fmla="*/ 52 w 103"/>
              <a:gd name="T15" fmla="*/ 0 h 99"/>
              <a:gd name="T16" fmla="*/ 38 w 103"/>
              <a:gd name="T17" fmla="*/ 0 h 99"/>
              <a:gd name="T18" fmla="*/ 38 w 103"/>
              <a:gd name="T19" fmla="*/ 0 h 99"/>
              <a:gd name="T20" fmla="*/ 47 w 103"/>
              <a:gd name="T21" fmla="*/ 14 h 99"/>
              <a:gd name="T22" fmla="*/ 0 w 103"/>
              <a:gd name="T23" fmla="*/ 14 h 99"/>
              <a:gd name="T24" fmla="*/ 0 w 103"/>
              <a:gd name="T25" fmla="*/ 28 h 99"/>
              <a:gd name="T26" fmla="*/ 42 w 103"/>
              <a:gd name="T27" fmla="*/ 28 h 99"/>
              <a:gd name="T28" fmla="*/ 42 w 103"/>
              <a:gd name="T29" fmla="*/ 38 h 99"/>
              <a:gd name="T30" fmla="*/ 14 w 103"/>
              <a:gd name="T31" fmla="*/ 38 h 99"/>
              <a:gd name="T32" fmla="*/ 14 w 103"/>
              <a:gd name="T33" fmla="*/ 89 h 99"/>
              <a:gd name="T34" fmla="*/ 28 w 103"/>
              <a:gd name="T35" fmla="*/ 89 h 99"/>
              <a:gd name="T36" fmla="*/ 28 w 103"/>
              <a:gd name="T37" fmla="*/ 52 h 99"/>
              <a:gd name="T38" fmla="*/ 42 w 103"/>
              <a:gd name="T39" fmla="*/ 52 h 99"/>
              <a:gd name="T40" fmla="*/ 42 w 103"/>
              <a:gd name="T41" fmla="*/ 99 h 99"/>
              <a:gd name="T42" fmla="*/ 61 w 103"/>
              <a:gd name="T43" fmla="*/ 99 h 99"/>
              <a:gd name="T44" fmla="*/ 61 w 103"/>
              <a:gd name="T45" fmla="*/ 52 h 99"/>
              <a:gd name="T46" fmla="*/ 75 w 103"/>
              <a:gd name="T47" fmla="*/ 52 h 99"/>
              <a:gd name="T48" fmla="*/ 75 w 103"/>
              <a:gd name="T49" fmla="*/ 75 h 99"/>
              <a:gd name="T50" fmla="*/ 75 w 103"/>
              <a:gd name="T51" fmla="*/ 75 h 99"/>
              <a:gd name="T52" fmla="*/ 70 w 103"/>
              <a:gd name="T53" fmla="*/ 75 h 99"/>
              <a:gd name="T54" fmla="*/ 61 w 103"/>
              <a:gd name="T55" fmla="*/ 75 h 99"/>
              <a:gd name="T56" fmla="*/ 61 w 103"/>
              <a:gd name="T57" fmla="*/ 75 h 99"/>
              <a:gd name="T58" fmla="*/ 66 w 103"/>
              <a:gd name="T59" fmla="*/ 89 h 99"/>
              <a:gd name="T60" fmla="*/ 66 w 103"/>
              <a:gd name="T61" fmla="*/ 89 h 99"/>
              <a:gd name="T62" fmla="*/ 84 w 103"/>
              <a:gd name="T63" fmla="*/ 89 h 99"/>
              <a:gd name="T64" fmla="*/ 89 w 103"/>
              <a:gd name="T65" fmla="*/ 85 h 99"/>
              <a:gd name="T66" fmla="*/ 89 w 103"/>
              <a:gd name="T67" fmla="*/ 80 h 99"/>
              <a:gd name="T68" fmla="*/ 89 w 103"/>
              <a:gd name="T69" fmla="*/ 38 h 99"/>
              <a:gd name="T70" fmla="*/ 61 w 103"/>
              <a:gd name="T71" fmla="*/ 38 h 99"/>
              <a:gd name="T72" fmla="*/ 61 w 103"/>
              <a:gd name="T73" fmla="*/ 28 h 99"/>
              <a:gd name="T74" fmla="*/ 103 w 103"/>
              <a:gd name="T75" fmla="*/ 28 h 99"/>
              <a:gd name="T76" fmla="*/ 103 w 103"/>
              <a:gd name="T77" fmla="*/ 14 h 99"/>
              <a:gd name="T78" fmla="*/ 52 w 103"/>
              <a:gd name="T79" fmla="*/ 14 h 99"/>
              <a:gd name="T80" fmla="*/ 52 w 103"/>
              <a:gd name="T81" fmla="*/ 14 h 99"/>
              <a:gd name="T82" fmla="*/ 61 w 103"/>
              <a:gd name="T83" fmla="*/ 14 h 99"/>
              <a:gd name="T84" fmla="*/ 61 w 103"/>
              <a:gd name="T85" fmla="*/ 14 h 99"/>
              <a:gd name="T86" fmla="*/ 61 w 103"/>
              <a:gd name="T87" fmla="*/ 1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3" h="99">
                <a:moveTo>
                  <a:pt x="61" y="14"/>
                </a:moveTo>
                <a:lnTo>
                  <a:pt x="61" y="14"/>
                </a:lnTo>
                <a:lnTo>
                  <a:pt x="61" y="10"/>
                </a:lnTo>
                <a:lnTo>
                  <a:pt x="61" y="10"/>
                </a:lnTo>
                <a:lnTo>
                  <a:pt x="56" y="0"/>
                </a:lnTo>
                <a:lnTo>
                  <a:pt x="56" y="0"/>
                </a:lnTo>
                <a:lnTo>
                  <a:pt x="52" y="0"/>
                </a:lnTo>
                <a:lnTo>
                  <a:pt x="52" y="0"/>
                </a:lnTo>
                <a:lnTo>
                  <a:pt x="38" y="0"/>
                </a:lnTo>
                <a:lnTo>
                  <a:pt x="38" y="0"/>
                </a:lnTo>
                <a:lnTo>
                  <a:pt x="47" y="14"/>
                </a:lnTo>
                <a:lnTo>
                  <a:pt x="0" y="14"/>
                </a:lnTo>
                <a:lnTo>
                  <a:pt x="0" y="28"/>
                </a:lnTo>
                <a:lnTo>
                  <a:pt x="42" y="28"/>
                </a:lnTo>
                <a:lnTo>
                  <a:pt x="42" y="38"/>
                </a:lnTo>
                <a:lnTo>
                  <a:pt x="14" y="38"/>
                </a:lnTo>
                <a:lnTo>
                  <a:pt x="14" y="89"/>
                </a:lnTo>
                <a:lnTo>
                  <a:pt x="28" y="89"/>
                </a:lnTo>
                <a:lnTo>
                  <a:pt x="28" y="52"/>
                </a:lnTo>
                <a:lnTo>
                  <a:pt x="42" y="52"/>
                </a:lnTo>
                <a:lnTo>
                  <a:pt x="42" y="99"/>
                </a:lnTo>
                <a:lnTo>
                  <a:pt x="61" y="99"/>
                </a:lnTo>
                <a:lnTo>
                  <a:pt x="61" y="52"/>
                </a:lnTo>
                <a:lnTo>
                  <a:pt x="75" y="52"/>
                </a:lnTo>
                <a:lnTo>
                  <a:pt x="75" y="75"/>
                </a:lnTo>
                <a:lnTo>
                  <a:pt x="75" y="75"/>
                </a:lnTo>
                <a:lnTo>
                  <a:pt x="70" y="75"/>
                </a:lnTo>
                <a:lnTo>
                  <a:pt x="61" y="75"/>
                </a:lnTo>
                <a:lnTo>
                  <a:pt x="61" y="75"/>
                </a:lnTo>
                <a:lnTo>
                  <a:pt x="66" y="89"/>
                </a:lnTo>
                <a:lnTo>
                  <a:pt x="66" y="89"/>
                </a:lnTo>
                <a:lnTo>
                  <a:pt x="84" y="89"/>
                </a:lnTo>
                <a:lnTo>
                  <a:pt x="89" y="85"/>
                </a:lnTo>
                <a:lnTo>
                  <a:pt x="89" y="80"/>
                </a:lnTo>
                <a:lnTo>
                  <a:pt x="89" y="38"/>
                </a:lnTo>
                <a:lnTo>
                  <a:pt x="61" y="38"/>
                </a:lnTo>
                <a:lnTo>
                  <a:pt x="61" y="28"/>
                </a:lnTo>
                <a:lnTo>
                  <a:pt x="103" y="28"/>
                </a:lnTo>
                <a:lnTo>
                  <a:pt x="103" y="14"/>
                </a:lnTo>
                <a:lnTo>
                  <a:pt x="52" y="14"/>
                </a:lnTo>
                <a:lnTo>
                  <a:pt x="52" y="14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7"/>
          <p:cNvSpPr>
            <a:spLocks/>
          </p:cNvSpPr>
          <p:nvPr/>
        </p:nvSpPr>
        <p:spPr bwMode="auto">
          <a:xfrm>
            <a:off x="7061200" y="4783931"/>
            <a:ext cx="163513" cy="165100"/>
          </a:xfrm>
          <a:custGeom>
            <a:avLst/>
            <a:gdLst>
              <a:gd name="T0" fmla="*/ 42 w 103"/>
              <a:gd name="T1" fmla="*/ 43 h 104"/>
              <a:gd name="T2" fmla="*/ 42 w 103"/>
              <a:gd name="T3" fmla="*/ 43 h 104"/>
              <a:gd name="T4" fmla="*/ 42 w 103"/>
              <a:gd name="T5" fmla="*/ 57 h 104"/>
              <a:gd name="T6" fmla="*/ 33 w 103"/>
              <a:gd name="T7" fmla="*/ 71 h 104"/>
              <a:gd name="T8" fmla="*/ 19 w 103"/>
              <a:gd name="T9" fmla="*/ 80 h 104"/>
              <a:gd name="T10" fmla="*/ 0 w 103"/>
              <a:gd name="T11" fmla="*/ 89 h 104"/>
              <a:gd name="T12" fmla="*/ 0 w 103"/>
              <a:gd name="T13" fmla="*/ 89 h 104"/>
              <a:gd name="T14" fmla="*/ 14 w 103"/>
              <a:gd name="T15" fmla="*/ 104 h 104"/>
              <a:gd name="T16" fmla="*/ 14 w 103"/>
              <a:gd name="T17" fmla="*/ 104 h 104"/>
              <a:gd name="T18" fmla="*/ 37 w 103"/>
              <a:gd name="T19" fmla="*/ 85 h 104"/>
              <a:gd name="T20" fmla="*/ 47 w 103"/>
              <a:gd name="T21" fmla="*/ 75 h 104"/>
              <a:gd name="T22" fmla="*/ 56 w 103"/>
              <a:gd name="T23" fmla="*/ 66 h 104"/>
              <a:gd name="T24" fmla="*/ 56 w 103"/>
              <a:gd name="T25" fmla="*/ 66 h 104"/>
              <a:gd name="T26" fmla="*/ 61 w 103"/>
              <a:gd name="T27" fmla="*/ 75 h 104"/>
              <a:gd name="T28" fmla="*/ 70 w 103"/>
              <a:gd name="T29" fmla="*/ 89 h 104"/>
              <a:gd name="T30" fmla="*/ 80 w 103"/>
              <a:gd name="T31" fmla="*/ 94 h 104"/>
              <a:gd name="T32" fmla="*/ 94 w 103"/>
              <a:gd name="T33" fmla="*/ 104 h 104"/>
              <a:gd name="T34" fmla="*/ 94 w 103"/>
              <a:gd name="T35" fmla="*/ 104 h 104"/>
              <a:gd name="T36" fmla="*/ 103 w 103"/>
              <a:gd name="T37" fmla="*/ 89 h 104"/>
              <a:gd name="T38" fmla="*/ 103 w 103"/>
              <a:gd name="T39" fmla="*/ 89 h 104"/>
              <a:gd name="T40" fmla="*/ 89 w 103"/>
              <a:gd name="T41" fmla="*/ 80 h 104"/>
              <a:gd name="T42" fmla="*/ 75 w 103"/>
              <a:gd name="T43" fmla="*/ 71 h 104"/>
              <a:gd name="T44" fmla="*/ 66 w 103"/>
              <a:gd name="T45" fmla="*/ 57 h 104"/>
              <a:gd name="T46" fmla="*/ 61 w 103"/>
              <a:gd name="T47" fmla="*/ 43 h 104"/>
              <a:gd name="T48" fmla="*/ 103 w 103"/>
              <a:gd name="T49" fmla="*/ 43 h 104"/>
              <a:gd name="T50" fmla="*/ 103 w 103"/>
              <a:gd name="T51" fmla="*/ 28 h 104"/>
              <a:gd name="T52" fmla="*/ 61 w 103"/>
              <a:gd name="T53" fmla="*/ 28 h 104"/>
              <a:gd name="T54" fmla="*/ 61 w 103"/>
              <a:gd name="T55" fmla="*/ 10 h 104"/>
              <a:gd name="T56" fmla="*/ 61 w 103"/>
              <a:gd name="T57" fmla="*/ 10 h 104"/>
              <a:gd name="T58" fmla="*/ 61 w 103"/>
              <a:gd name="T59" fmla="*/ 5 h 104"/>
              <a:gd name="T60" fmla="*/ 61 w 103"/>
              <a:gd name="T61" fmla="*/ 5 h 104"/>
              <a:gd name="T62" fmla="*/ 61 w 103"/>
              <a:gd name="T63" fmla="*/ 0 h 104"/>
              <a:gd name="T64" fmla="*/ 61 w 103"/>
              <a:gd name="T65" fmla="*/ 0 h 104"/>
              <a:gd name="T66" fmla="*/ 56 w 103"/>
              <a:gd name="T67" fmla="*/ 0 h 104"/>
              <a:gd name="T68" fmla="*/ 47 w 103"/>
              <a:gd name="T69" fmla="*/ 0 h 104"/>
              <a:gd name="T70" fmla="*/ 47 w 103"/>
              <a:gd name="T71" fmla="*/ 28 h 104"/>
              <a:gd name="T72" fmla="*/ 5 w 103"/>
              <a:gd name="T73" fmla="*/ 28 h 104"/>
              <a:gd name="T74" fmla="*/ 5 w 103"/>
              <a:gd name="T75" fmla="*/ 43 h 104"/>
              <a:gd name="T76" fmla="*/ 42 w 103"/>
              <a:gd name="T77" fmla="*/ 43 h 104"/>
              <a:gd name="T78" fmla="*/ 42 w 103"/>
              <a:gd name="T79" fmla="*/ 43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3" h="104">
                <a:moveTo>
                  <a:pt x="42" y="43"/>
                </a:moveTo>
                <a:lnTo>
                  <a:pt x="42" y="43"/>
                </a:lnTo>
                <a:lnTo>
                  <a:pt x="42" y="57"/>
                </a:lnTo>
                <a:lnTo>
                  <a:pt x="33" y="71"/>
                </a:lnTo>
                <a:lnTo>
                  <a:pt x="19" y="80"/>
                </a:lnTo>
                <a:lnTo>
                  <a:pt x="0" y="89"/>
                </a:lnTo>
                <a:lnTo>
                  <a:pt x="0" y="89"/>
                </a:lnTo>
                <a:lnTo>
                  <a:pt x="14" y="104"/>
                </a:lnTo>
                <a:lnTo>
                  <a:pt x="14" y="104"/>
                </a:lnTo>
                <a:lnTo>
                  <a:pt x="37" y="85"/>
                </a:lnTo>
                <a:lnTo>
                  <a:pt x="47" y="75"/>
                </a:lnTo>
                <a:lnTo>
                  <a:pt x="56" y="66"/>
                </a:lnTo>
                <a:lnTo>
                  <a:pt x="56" y="66"/>
                </a:lnTo>
                <a:lnTo>
                  <a:pt x="61" y="75"/>
                </a:lnTo>
                <a:lnTo>
                  <a:pt x="70" y="89"/>
                </a:lnTo>
                <a:lnTo>
                  <a:pt x="80" y="94"/>
                </a:lnTo>
                <a:lnTo>
                  <a:pt x="94" y="104"/>
                </a:lnTo>
                <a:lnTo>
                  <a:pt x="94" y="104"/>
                </a:lnTo>
                <a:lnTo>
                  <a:pt x="103" y="89"/>
                </a:lnTo>
                <a:lnTo>
                  <a:pt x="103" y="89"/>
                </a:lnTo>
                <a:lnTo>
                  <a:pt x="89" y="80"/>
                </a:lnTo>
                <a:lnTo>
                  <a:pt x="75" y="71"/>
                </a:lnTo>
                <a:lnTo>
                  <a:pt x="66" y="57"/>
                </a:lnTo>
                <a:lnTo>
                  <a:pt x="61" y="43"/>
                </a:lnTo>
                <a:lnTo>
                  <a:pt x="103" y="43"/>
                </a:lnTo>
                <a:lnTo>
                  <a:pt x="103" y="28"/>
                </a:lnTo>
                <a:lnTo>
                  <a:pt x="61" y="28"/>
                </a:lnTo>
                <a:lnTo>
                  <a:pt x="61" y="10"/>
                </a:lnTo>
                <a:lnTo>
                  <a:pt x="61" y="10"/>
                </a:lnTo>
                <a:lnTo>
                  <a:pt x="61" y="5"/>
                </a:lnTo>
                <a:lnTo>
                  <a:pt x="61" y="5"/>
                </a:lnTo>
                <a:lnTo>
                  <a:pt x="61" y="0"/>
                </a:lnTo>
                <a:lnTo>
                  <a:pt x="61" y="0"/>
                </a:lnTo>
                <a:lnTo>
                  <a:pt x="56" y="0"/>
                </a:lnTo>
                <a:lnTo>
                  <a:pt x="47" y="0"/>
                </a:lnTo>
                <a:lnTo>
                  <a:pt x="47" y="28"/>
                </a:lnTo>
                <a:lnTo>
                  <a:pt x="5" y="28"/>
                </a:lnTo>
                <a:lnTo>
                  <a:pt x="5" y="43"/>
                </a:lnTo>
                <a:lnTo>
                  <a:pt x="42" y="43"/>
                </a:lnTo>
                <a:lnTo>
                  <a:pt x="42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8"/>
          <p:cNvSpPr>
            <a:spLocks noEditPoints="1"/>
          </p:cNvSpPr>
          <p:nvPr/>
        </p:nvSpPr>
        <p:spPr bwMode="auto">
          <a:xfrm>
            <a:off x="7240588" y="4783931"/>
            <a:ext cx="163513" cy="165100"/>
          </a:xfrm>
          <a:custGeom>
            <a:avLst/>
            <a:gdLst>
              <a:gd name="T0" fmla="*/ 65 w 103"/>
              <a:gd name="T1" fmla="*/ 10 h 104"/>
              <a:gd name="T2" fmla="*/ 65 w 103"/>
              <a:gd name="T3" fmla="*/ 0 h 104"/>
              <a:gd name="T4" fmla="*/ 51 w 103"/>
              <a:gd name="T5" fmla="*/ 0 h 104"/>
              <a:gd name="T6" fmla="*/ 46 w 103"/>
              <a:gd name="T7" fmla="*/ 0 h 104"/>
              <a:gd name="T8" fmla="*/ 51 w 103"/>
              <a:gd name="T9" fmla="*/ 10 h 104"/>
              <a:gd name="T10" fmla="*/ 14 w 103"/>
              <a:gd name="T11" fmla="*/ 14 h 104"/>
              <a:gd name="T12" fmla="*/ 14 w 103"/>
              <a:gd name="T13" fmla="*/ 52 h 104"/>
              <a:gd name="T14" fmla="*/ 0 w 103"/>
              <a:gd name="T15" fmla="*/ 94 h 104"/>
              <a:gd name="T16" fmla="*/ 9 w 103"/>
              <a:gd name="T17" fmla="*/ 104 h 104"/>
              <a:gd name="T18" fmla="*/ 23 w 103"/>
              <a:gd name="T19" fmla="*/ 80 h 104"/>
              <a:gd name="T20" fmla="*/ 28 w 103"/>
              <a:gd name="T21" fmla="*/ 47 h 104"/>
              <a:gd name="T22" fmla="*/ 103 w 103"/>
              <a:gd name="T23" fmla="*/ 24 h 104"/>
              <a:gd name="T24" fmla="*/ 70 w 103"/>
              <a:gd name="T25" fmla="*/ 14 h 104"/>
              <a:gd name="T26" fmla="*/ 65 w 103"/>
              <a:gd name="T27" fmla="*/ 10 h 104"/>
              <a:gd name="T28" fmla="*/ 65 w 103"/>
              <a:gd name="T29" fmla="*/ 10 h 104"/>
              <a:gd name="T30" fmla="*/ 23 w 103"/>
              <a:gd name="T31" fmla="*/ 89 h 104"/>
              <a:gd name="T32" fmla="*/ 32 w 103"/>
              <a:gd name="T33" fmla="*/ 104 h 104"/>
              <a:gd name="T34" fmla="*/ 61 w 103"/>
              <a:gd name="T35" fmla="*/ 71 h 104"/>
              <a:gd name="T36" fmla="*/ 75 w 103"/>
              <a:gd name="T37" fmla="*/ 89 h 104"/>
              <a:gd name="T38" fmla="*/ 93 w 103"/>
              <a:gd name="T39" fmla="*/ 104 h 104"/>
              <a:gd name="T40" fmla="*/ 103 w 103"/>
              <a:gd name="T41" fmla="*/ 89 h 104"/>
              <a:gd name="T42" fmla="*/ 103 w 103"/>
              <a:gd name="T43" fmla="*/ 89 h 104"/>
              <a:gd name="T44" fmla="*/ 84 w 103"/>
              <a:gd name="T45" fmla="*/ 75 h 104"/>
              <a:gd name="T46" fmla="*/ 70 w 103"/>
              <a:gd name="T47" fmla="*/ 57 h 104"/>
              <a:gd name="T48" fmla="*/ 98 w 103"/>
              <a:gd name="T49" fmla="*/ 43 h 104"/>
              <a:gd name="T50" fmla="*/ 70 w 103"/>
              <a:gd name="T51" fmla="*/ 38 h 104"/>
              <a:gd name="T52" fmla="*/ 70 w 103"/>
              <a:gd name="T53" fmla="*/ 33 h 104"/>
              <a:gd name="T54" fmla="*/ 70 w 103"/>
              <a:gd name="T55" fmla="*/ 28 h 104"/>
              <a:gd name="T56" fmla="*/ 65 w 103"/>
              <a:gd name="T57" fmla="*/ 28 h 104"/>
              <a:gd name="T58" fmla="*/ 51 w 103"/>
              <a:gd name="T59" fmla="*/ 43 h 104"/>
              <a:gd name="T60" fmla="*/ 32 w 103"/>
              <a:gd name="T61" fmla="*/ 57 h 104"/>
              <a:gd name="T62" fmla="*/ 51 w 103"/>
              <a:gd name="T63" fmla="*/ 57 h 104"/>
              <a:gd name="T64" fmla="*/ 23 w 103"/>
              <a:gd name="T65" fmla="*/ 89 h 104"/>
              <a:gd name="T66" fmla="*/ 23 w 103"/>
              <a:gd name="T67" fmla="*/ 89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" h="104">
                <a:moveTo>
                  <a:pt x="65" y="10"/>
                </a:moveTo>
                <a:lnTo>
                  <a:pt x="65" y="10"/>
                </a:lnTo>
                <a:lnTo>
                  <a:pt x="65" y="0"/>
                </a:lnTo>
                <a:lnTo>
                  <a:pt x="65" y="0"/>
                </a:lnTo>
                <a:lnTo>
                  <a:pt x="51" y="0"/>
                </a:lnTo>
                <a:lnTo>
                  <a:pt x="51" y="0"/>
                </a:lnTo>
                <a:lnTo>
                  <a:pt x="46" y="0"/>
                </a:lnTo>
                <a:lnTo>
                  <a:pt x="46" y="0"/>
                </a:lnTo>
                <a:lnTo>
                  <a:pt x="51" y="10"/>
                </a:lnTo>
                <a:lnTo>
                  <a:pt x="51" y="10"/>
                </a:lnTo>
                <a:lnTo>
                  <a:pt x="51" y="14"/>
                </a:lnTo>
                <a:lnTo>
                  <a:pt x="14" y="14"/>
                </a:lnTo>
                <a:lnTo>
                  <a:pt x="14" y="52"/>
                </a:lnTo>
                <a:lnTo>
                  <a:pt x="14" y="52"/>
                </a:lnTo>
                <a:lnTo>
                  <a:pt x="9" y="75"/>
                </a:lnTo>
                <a:lnTo>
                  <a:pt x="0" y="94"/>
                </a:lnTo>
                <a:lnTo>
                  <a:pt x="0" y="94"/>
                </a:lnTo>
                <a:lnTo>
                  <a:pt x="9" y="104"/>
                </a:lnTo>
                <a:lnTo>
                  <a:pt x="9" y="104"/>
                </a:lnTo>
                <a:lnTo>
                  <a:pt x="23" y="80"/>
                </a:lnTo>
                <a:lnTo>
                  <a:pt x="23" y="80"/>
                </a:lnTo>
                <a:lnTo>
                  <a:pt x="28" y="47"/>
                </a:lnTo>
                <a:lnTo>
                  <a:pt x="28" y="24"/>
                </a:lnTo>
                <a:lnTo>
                  <a:pt x="103" y="24"/>
                </a:lnTo>
                <a:lnTo>
                  <a:pt x="103" y="14"/>
                </a:lnTo>
                <a:lnTo>
                  <a:pt x="70" y="14"/>
                </a:lnTo>
                <a:lnTo>
                  <a:pt x="70" y="14"/>
                </a:lnTo>
                <a:lnTo>
                  <a:pt x="65" y="10"/>
                </a:lnTo>
                <a:lnTo>
                  <a:pt x="65" y="10"/>
                </a:lnTo>
                <a:lnTo>
                  <a:pt x="65" y="10"/>
                </a:lnTo>
                <a:close/>
                <a:moveTo>
                  <a:pt x="23" y="89"/>
                </a:moveTo>
                <a:lnTo>
                  <a:pt x="23" y="89"/>
                </a:lnTo>
                <a:lnTo>
                  <a:pt x="32" y="104"/>
                </a:lnTo>
                <a:lnTo>
                  <a:pt x="32" y="104"/>
                </a:lnTo>
                <a:lnTo>
                  <a:pt x="51" y="89"/>
                </a:lnTo>
                <a:lnTo>
                  <a:pt x="61" y="71"/>
                </a:lnTo>
                <a:lnTo>
                  <a:pt x="61" y="71"/>
                </a:lnTo>
                <a:lnTo>
                  <a:pt x="75" y="89"/>
                </a:lnTo>
                <a:lnTo>
                  <a:pt x="93" y="104"/>
                </a:lnTo>
                <a:lnTo>
                  <a:pt x="93" y="104"/>
                </a:lnTo>
                <a:lnTo>
                  <a:pt x="103" y="89"/>
                </a:lnTo>
                <a:lnTo>
                  <a:pt x="103" y="89"/>
                </a:lnTo>
                <a:lnTo>
                  <a:pt x="103" y="89"/>
                </a:lnTo>
                <a:lnTo>
                  <a:pt x="103" y="89"/>
                </a:lnTo>
                <a:lnTo>
                  <a:pt x="93" y="85"/>
                </a:lnTo>
                <a:lnTo>
                  <a:pt x="84" y="75"/>
                </a:lnTo>
                <a:lnTo>
                  <a:pt x="75" y="66"/>
                </a:lnTo>
                <a:lnTo>
                  <a:pt x="70" y="57"/>
                </a:lnTo>
                <a:lnTo>
                  <a:pt x="98" y="57"/>
                </a:lnTo>
                <a:lnTo>
                  <a:pt x="98" y="43"/>
                </a:lnTo>
                <a:lnTo>
                  <a:pt x="70" y="43"/>
                </a:lnTo>
                <a:lnTo>
                  <a:pt x="70" y="38"/>
                </a:lnTo>
                <a:lnTo>
                  <a:pt x="70" y="38"/>
                </a:lnTo>
                <a:lnTo>
                  <a:pt x="70" y="33"/>
                </a:lnTo>
                <a:lnTo>
                  <a:pt x="70" y="33"/>
                </a:lnTo>
                <a:lnTo>
                  <a:pt x="70" y="28"/>
                </a:lnTo>
                <a:lnTo>
                  <a:pt x="70" y="28"/>
                </a:lnTo>
                <a:lnTo>
                  <a:pt x="65" y="28"/>
                </a:lnTo>
                <a:lnTo>
                  <a:pt x="51" y="28"/>
                </a:lnTo>
                <a:lnTo>
                  <a:pt x="51" y="43"/>
                </a:lnTo>
                <a:lnTo>
                  <a:pt x="32" y="43"/>
                </a:lnTo>
                <a:lnTo>
                  <a:pt x="32" y="57"/>
                </a:lnTo>
                <a:lnTo>
                  <a:pt x="51" y="57"/>
                </a:lnTo>
                <a:lnTo>
                  <a:pt x="51" y="57"/>
                </a:lnTo>
                <a:lnTo>
                  <a:pt x="42" y="75"/>
                </a:lnTo>
                <a:lnTo>
                  <a:pt x="23" y="89"/>
                </a:lnTo>
                <a:lnTo>
                  <a:pt x="23" y="89"/>
                </a:lnTo>
                <a:lnTo>
                  <a:pt x="23" y="8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9"/>
          <p:cNvSpPr>
            <a:spLocks/>
          </p:cNvSpPr>
          <p:nvPr/>
        </p:nvSpPr>
        <p:spPr bwMode="auto">
          <a:xfrm>
            <a:off x="7426325" y="4783931"/>
            <a:ext cx="155575" cy="165100"/>
          </a:xfrm>
          <a:custGeom>
            <a:avLst/>
            <a:gdLst>
              <a:gd name="T0" fmla="*/ 61 w 98"/>
              <a:gd name="T1" fmla="*/ 14 h 104"/>
              <a:gd name="T2" fmla="*/ 61 w 98"/>
              <a:gd name="T3" fmla="*/ 14 h 104"/>
              <a:gd name="T4" fmla="*/ 56 w 98"/>
              <a:gd name="T5" fmla="*/ 10 h 104"/>
              <a:gd name="T6" fmla="*/ 56 w 98"/>
              <a:gd name="T7" fmla="*/ 10 h 104"/>
              <a:gd name="T8" fmla="*/ 56 w 98"/>
              <a:gd name="T9" fmla="*/ 0 h 104"/>
              <a:gd name="T10" fmla="*/ 56 w 98"/>
              <a:gd name="T11" fmla="*/ 0 h 104"/>
              <a:gd name="T12" fmla="*/ 47 w 98"/>
              <a:gd name="T13" fmla="*/ 0 h 104"/>
              <a:gd name="T14" fmla="*/ 47 w 98"/>
              <a:gd name="T15" fmla="*/ 0 h 104"/>
              <a:gd name="T16" fmla="*/ 37 w 98"/>
              <a:gd name="T17" fmla="*/ 5 h 104"/>
              <a:gd name="T18" fmla="*/ 37 w 98"/>
              <a:gd name="T19" fmla="*/ 5 h 104"/>
              <a:gd name="T20" fmla="*/ 42 w 98"/>
              <a:gd name="T21" fmla="*/ 19 h 104"/>
              <a:gd name="T22" fmla="*/ 0 w 98"/>
              <a:gd name="T23" fmla="*/ 19 h 104"/>
              <a:gd name="T24" fmla="*/ 0 w 98"/>
              <a:gd name="T25" fmla="*/ 28 h 104"/>
              <a:gd name="T26" fmla="*/ 42 w 98"/>
              <a:gd name="T27" fmla="*/ 28 h 104"/>
              <a:gd name="T28" fmla="*/ 42 w 98"/>
              <a:gd name="T29" fmla="*/ 43 h 104"/>
              <a:gd name="T30" fmla="*/ 14 w 98"/>
              <a:gd name="T31" fmla="*/ 43 h 104"/>
              <a:gd name="T32" fmla="*/ 14 w 98"/>
              <a:gd name="T33" fmla="*/ 89 h 104"/>
              <a:gd name="T34" fmla="*/ 28 w 98"/>
              <a:gd name="T35" fmla="*/ 89 h 104"/>
              <a:gd name="T36" fmla="*/ 28 w 98"/>
              <a:gd name="T37" fmla="*/ 52 h 104"/>
              <a:gd name="T38" fmla="*/ 42 w 98"/>
              <a:gd name="T39" fmla="*/ 52 h 104"/>
              <a:gd name="T40" fmla="*/ 42 w 98"/>
              <a:gd name="T41" fmla="*/ 104 h 104"/>
              <a:gd name="T42" fmla="*/ 56 w 98"/>
              <a:gd name="T43" fmla="*/ 104 h 104"/>
              <a:gd name="T44" fmla="*/ 56 w 98"/>
              <a:gd name="T45" fmla="*/ 52 h 104"/>
              <a:gd name="T46" fmla="*/ 70 w 98"/>
              <a:gd name="T47" fmla="*/ 52 h 104"/>
              <a:gd name="T48" fmla="*/ 70 w 98"/>
              <a:gd name="T49" fmla="*/ 75 h 104"/>
              <a:gd name="T50" fmla="*/ 70 w 98"/>
              <a:gd name="T51" fmla="*/ 75 h 104"/>
              <a:gd name="T52" fmla="*/ 70 w 98"/>
              <a:gd name="T53" fmla="*/ 80 h 104"/>
              <a:gd name="T54" fmla="*/ 61 w 98"/>
              <a:gd name="T55" fmla="*/ 80 h 104"/>
              <a:gd name="T56" fmla="*/ 61 w 98"/>
              <a:gd name="T57" fmla="*/ 80 h 104"/>
              <a:gd name="T58" fmla="*/ 65 w 98"/>
              <a:gd name="T59" fmla="*/ 94 h 104"/>
              <a:gd name="T60" fmla="*/ 65 w 98"/>
              <a:gd name="T61" fmla="*/ 94 h 104"/>
              <a:gd name="T62" fmla="*/ 80 w 98"/>
              <a:gd name="T63" fmla="*/ 89 h 104"/>
              <a:gd name="T64" fmla="*/ 84 w 98"/>
              <a:gd name="T65" fmla="*/ 89 h 104"/>
              <a:gd name="T66" fmla="*/ 89 w 98"/>
              <a:gd name="T67" fmla="*/ 85 h 104"/>
              <a:gd name="T68" fmla="*/ 89 w 98"/>
              <a:gd name="T69" fmla="*/ 43 h 104"/>
              <a:gd name="T70" fmla="*/ 56 w 98"/>
              <a:gd name="T71" fmla="*/ 43 h 104"/>
              <a:gd name="T72" fmla="*/ 56 w 98"/>
              <a:gd name="T73" fmla="*/ 28 h 104"/>
              <a:gd name="T74" fmla="*/ 98 w 98"/>
              <a:gd name="T75" fmla="*/ 28 h 104"/>
              <a:gd name="T76" fmla="*/ 98 w 98"/>
              <a:gd name="T77" fmla="*/ 19 h 104"/>
              <a:gd name="T78" fmla="*/ 47 w 98"/>
              <a:gd name="T79" fmla="*/ 19 h 104"/>
              <a:gd name="T80" fmla="*/ 47 w 98"/>
              <a:gd name="T81" fmla="*/ 19 h 104"/>
              <a:gd name="T82" fmla="*/ 61 w 98"/>
              <a:gd name="T83" fmla="*/ 14 h 104"/>
              <a:gd name="T84" fmla="*/ 61 w 98"/>
              <a:gd name="T85" fmla="*/ 14 h 104"/>
              <a:gd name="T86" fmla="*/ 61 w 98"/>
              <a:gd name="T87" fmla="*/ 1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8" h="104">
                <a:moveTo>
                  <a:pt x="61" y="14"/>
                </a:moveTo>
                <a:lnTo>
                  <a:pt x="61" y="14"/>
                </a:lnTo>
                <a:lnTo>
                  <a:pt x="56" y="10"/>
                </a:lnTo>
                <a:lnTo>
                  <a:pt x="56" y="10"/>
                </a:lnTo>
                <a:lnTo>
                  <a:pt x="56" y="0"/>
                </a:lnTo>
                <a:lnTo>
                  <a:pt x="56" y="0"/>
                </a:lnTo>
                <a:lnTo>
                  <a:pt x="47" y="0"/>
                </a:lnTo>
                <a:lnTo>
                  <a:pt x="47" y="0"/>
                </a:lnTo>
                <a:lnTo>
                  <a:pt x="37" y="5"/>
                </a:lnTo>
                <a:lnTo>
                  <a:pt x="37" y="5"/>
                </a:lnTo>
                <a:lnTo>
                  <a:pt x="42" y="19"/>
                </a:lnTo>
                <a:lnTo>
                  <a:pt x="0" y="19"/>
                </a:lnTo>
                <a:lnTo>
                  <a:pt x="0" y="28"/>
                </a:lnTo>
                <a:lnTo>
                  <a:pt x="42" y="28"/>
                </a:lnTo>
                <a:lnTo>
                  <a:pt x="42" y="43"/>
                </a:lnTo>
                <a:lnTo>
                  <a:pt x="14" y="43"/>
                </a:lnTo>
                <a:lnTo>
                  <a:pt x="14" y="89"/>
                </a:lnTo>
                <a:lnTo>
                  <a:pt x="28" y="89"/>
                </a:lnTo>
                <a:lnTo>
                  <a:pt x="28" y="52"/>
                </a:lnTo>
                <a:lnTo>
                  <a:pt x="42" y="52"/>
                </a:lnTo>
                <a:lnTo>
                  <a:pt x="42" y="104"/>
                </a:lnTo>
                <a:lnTo>
                  <a:pt x="56" y="104"/>
                </a:lnTo>
                <a:lnTo>
                  <a:pt x="56" y="52"/>
                </a:lnTo>
                <a:lnTo>
                  <a:pt x="70" y="52"/>
                </a:lnTo>
                <a:lnTo>
                  <a:pt x="70" y="75"/>
                </a:lnTo>
                <a:lnTo>
                  <a:pt x="70" y="75"/>
                </a:lnTo>
                <a:lnTo>
                  <a:pt x="70" y="80"/>
                </a:lnTo>
                <a:lnTo>
                  <a:pt x="61" y="80"/>
                </a:lnTo>
                <a:lnTo>
                  <a:pt x="61" y="80"/>
                </a:lnTo>
                <a:lnTo>
                  <a:pt x="65" y="94"/>
                </a:lnTo>
                <a:lnTo>
                  <a:pt x="65" y="94"/>
                </a:lnTo>
                <a:lnTo>
                  <a:pt x="80" y="89"/>
                </a:lnTo>
                <a:lnTo>
                  <a:pt x="84" y="89"/>
                </a:lnTo>
                <a:lnTo>
                  <a:pt x="89" y="85"/>
                </a:lnTo>
                <a:lnTo>
                  <a:pt x="89" y="43"/>
                </a:lnTo>
                <a:lnTo>
                  <a:pt x="56" y="43"/>
                </a:lnTo>
                <a:lnTo>
                  <a:pt x="56" y="28"/>
                </a:lnTo>
                <a:lnTo>
                  <a:pt x="98" y="28"/>
                </a:lnTo>
                <a:lnTo>
                  <a:pt x="98" y="19"/>
                </a:lnTo>
                <a:lnTo>
                  <a:pt x="47" y="19"/>
                </a:lnTo>
                <a:lnTo>
                  <a:pt x="47" y="19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70"/>
          <p:cNvSpPr>
            <a:spLocks noEditPoints="1"/>
          </p:cNvSpPr>
          <p:nvPr/>
        </p:nvSpPr>
        <p:spPr bwMode="auto">
          <a:xfrm>
            <a:off x="8461375" y="5037931"/>
            <a:ext cx="163513" cy="155575"/>
          </a:xfrm>
          <a:custGeom>
            <a:avLst/>
            <a:gdLst>
              <a:gd name="T0" fmla="*/ 94 w 103"/>
              <a:gd name="T1" fmla="*/ 51 h 98"/>
              <a:gd name="T2" fmla="*/ 98 w 103"/>
              <a:gd name="T3" fmla="*/ 47 h 98"/>
              <a:gd name="T4" fmla="*/ 103 w 103"/>
              <a:gd name="T5" fmla="*/ 37 h 98"/>
              <a:gd name="T6" fmla="*/ 75 w 103"/>
              <a:gd name="T7" fmla="*/ 5 h 98"/>
              <a:gd name="T8" fmla="*/ 75 w 103"/>
              <a:gd name="T9" fmla="*/ 5 h 98"/>
              <a:gd name="T10" fmla="*/ 75 w 103"/>
              <a:gd name="T11" fmla="*/ 0 h 98"/>
              <a:gd name="T12" fmla="*/ 56 w 103"/>
              <a:gd name="T13" fmla="*/ 0 h 98"/>
              <a:gd name="T14" fmla="*/ 51 w 103"/>
              <a:gd name="T15" fmla="*/ 23 h 98"/>
              <a:gd name="T16" fmla="*/ 37 w 103"/>
              <a:gd name="T17" fmla="*/ 9 h 98"/>
              <a:gd name="T18" fmla="*/ 0 w 103"/>
              <a:gd name="T19" fmla="*/ 84 h 98"/>
              <a:gd name="T20" fmla="*/ 14 w 103"/>
              <a:gd name="T21" fmla="*/ 75 h 98"/>
              <a:gd name="T22" fmla="*/ 23 w 103"/>
              <a:gd name="T23" fmla="*/ 80 h 98"/>
              <a:gd name="T24" fmla="*/ 37 w 103"/>
              <a:gd name="T25" fmla="*/ 51 h 98"/>
              <a:gd name="T26" fmla="*/ 42 w 103"/>
              <a:gd name="T27" fmla="*/ 56 h 98"/>
              <a:gd name="T28" fmla="*/ 51 w 103"/>
              <a:gd name="T29" fmla="*/ 47 h 98"/>
              <a:gd name="T30" fmla="*/ 84 w 103"/>
              <a:gd name="T31" fmla="*/ 47 h 98"/>
              <a:gd name="T32" fmla="*/ 84 w 103"/>
              <a:gd name="T33" fmla="*/ 42 h 98"/>
              <a:gd name="T34" fmla="*/ 94 w 103"/>
              <a:gd name="T35" fmla="*/ 51 h 98"/>
              <a:gd name="T36" fmla="*/ 66 w 103"/>
              <a:gd name="T37" fmla="*/ 19 h 98"/>
              <a:gd name="T38" fmla="*/ 80 w 103"/>
              <a:gd name="T39" fmla="*/ 37 h 98"/>
              <a:gd name="T40" fmla="*/ 56 w 103"/>
              <a:gd name="T41" fmla="*/ 37 h 98"/>
              <a:gd name="T42" fmla="*/ 66 w 103"/>
              <a:gd name="T43" fmla="*/ 19 h 98"/>
              <a:gd name="T44" fmla="*/ 14 w 103"/>
              <a:gd name="T45" fmla="*/ 23 h 98"/>
              <a:gd name="T46" fmla="*/ 23 w 103"/>
              <a:gd name="T47" fmla="*/ 66 h 98"/>
              <a:gd name="T48" fmla="*/ 14 w 103"/>
              <a:gd name="T49" fmla="*/ 23 h 98"/>
              <a:gd name="T50" fmla="*/ 56 w 103"/>
              <a:gd name="T51" fmla="*/ 94 h 98"/>
              <a:gd name="T52" fmla="*/ 75 w 103"/>
              <a:gd name="T53" fmla="*/ 98 h 98"/>
              <a:gd name="T54" fmla="*/ 89 w 103"/>
              <a:gd name="T55" fmla="*/ 56 h 98"/>
              <a:gd name="T56" fmla="*/ 42 w 103"/>
              <a:gd name="T57" fmla="*/ 98 h 98"/>
              <a:gd name="T58" fmla="*/ 56 w 103"/>
              <a:gd name="T59" fmla="*/ 94 h 98"/>
              <a:gd name="T60" fmla="*/ 75 w 103"/>
              <a:gd name="T61" fmla="*/ 84 h 98"/>
              <a:gd name="T62" fmla="*/ 56 w 103"/>
              <a:gd name="T63" fmla="*/ 70 h 98"/>
              <a:gd name="T64" fmla="*/ 75 w 103"/>
              <a:gd name="T65" fmla="*/ 8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3" h="98">
                <a:moveTo>
                  <a:pt x="94" y="51"/>
                </a:moveTo>
                <a:lnTo>
                  <a:pt x="94" y="51"/>
                </a:lnTo>
                <a:lnTo>
                  <a:pt x="98" y="47"/>
                </a:lnTo>
                <a:lnTo>
                  <a:pt x="98" y="47"/>
                </a:lnTo>
                <a:lnTo>
                  <a:pt x="103" y="37"/>
                </a:lnTo>
                <a:lnTo>
                  <a:pt x="103" y="37"/>
                </a:lnTo>
                <a:lnTo>
                  <a:pt x="84" y="23"/>
                </a:lnTo>
                <a:lnTo>
                  <a:pt x="75" y="5"/>
                </a:lnTo>
                <a:lnTo>
                  <a:pt x="75" y="5"/>
                </a:lnTo>
                <a:lnTo>
                  <a:pt x="75" y="5"/>
                </a:lnTo>
                <a:lnTo>
                  <a:pt x="75" y="5"/>
                </a:lnTo>
                <a:lnTo>
                  <a:pt x="75" y="0"/>
                </a:lnTo>
                <a:lnTo>
                  <a:pt x="75" y="0"/>
                </a:lnTo>
                <a:lnTo>
                  <a:pt x="56" y="0"/>
                </a:lnTo>
                <a:lnTo>
                  <a:pt x="56" y="0"/>
                </a:lnTo>
                <a:lnTo>
                  <a:pt x="51" y="23"/>
                </a:lnTo>
                <a:lnTo>
                  <a:pt x="37" y="37"/>
                </a:lnTo>
                <a:lnTo>
                  <a:pt x="37" y="9"/>
                </a:lnTo>
                <a:lnTo>
                  <a:pt x="0" y="9"/>
                </a:lnTo>
                <a:lnTo>
                  <a:pt x="0" y="84"/>
                </a:lnTo>
                <a:lnTo>
                  <a:pt x="14" y="84"/>
                </a:lnTo>
                <a:lnTo>
                  <a:pt x="14" y="75"/>
                </a:lnTo>
                <a:lnTo>
                  <a:pt x="23" y="75"/>
                </a:lnTo>
                <a:lnTo>
                  <a:pt x="23" y="80"/>
                </a:lnTo>
                <a:lnTo>
                  <a:pt x="37" y="80"/>
                </a:lnTo>
                <a:lnTo>
                  <a:pt x="37" y="51"/>
                </a:lnTo>
                <a:lnTo>
                  <a:pt x="37" y="51"/>
                </a:lnTo>
                <a:lnTo>
                  <a:pt x="42" y="56"/>
                </a:lnTo>
                <a:lnTo>
                  <a:pt x="42" y="56"/>
                </a:lnTo>
                <a:lnTo>
                  <a:pt x="51" y="47"/>
                </a:lnTo>
                <a:lnTo>
                  <a:pt x="51" y="47"/>
                </a:lnTo>
                <a:lnTo>
                  <a:pt x="84" y="47"/>
                </a:lnTo>
                <a:lnTo>
                  <a:pt x="84" y="42"/>
                </a:lnTo>
                <a:lnTo>
                  <a:pt x="84" y="42"/>
                </a:lnTo>
                <a:lnTo>
                  <a:pt x="94" y="51"/>
                </a:lnTo>
                <a:lnTo>
                  <a:pt x="94" y="51"/>
                </a:lnTo>
                <a:lnTo>
                  <a:pt x="94" y="51"/>
                </a:lnTo>
                <a:close/>
                <a:moveTo>
                  <a:pt x="66" y="19"/>
                </a:moveTo>
                <a:lnTo>
                  <a:pt x="66" y="19"/>
                </a:lnTo>
                <a:lnTo>
                  <a:pt x="80" y="37"/>
                </a:lnTo>
                <a:lnTo>
                  <a:pt x="56" y="37"/>
                </a:lnTo>
                <a:lnTo>
                  <a:pt x="56" y="37"/>
                </a:lnTo>
                <a:lnTo>
                  <a:pt x="66" y="19"/>
                </a:lnTo>
                <a:lnTo>
                  <a:pt x="66" y="19"/>
                </a:lnTo>
                <a:lnTo>
                  <a:pt x="66" y="19"/>
                </a:lnTo>
                <a:close/>
                <a:moveTo>
                  <a:pt x="14" y="23"/>
                </a:moveTo>
                <a:lnTo>
                  <a:pt x="23" y="23"/>
                </a:lnTo>
                <a:lnTo>
                  <a:pt x="23" y="66"/>
                </a:lnTo>
                <a:lnTo>
                  <a:pt x="14" y="66"/>
                </a:lnTo>
                <a:lnTo>
                  <a:pt x="14" y="23"/>
                </a:lnTo>
                <a:lnTo>
                  <a:pt x="14" y="23"/>
                </a:lnTo>
                <a:close/>
                <a:moveTo>
                  <a:pt x="56" y="94"/>
                </a:moveTo>
                <a:lnTo>
                  <a:pt x="75" y="94"/>
                </a:lnTo>
                <a:lnTo>
                  <a:pt x="75" y="98"/>
                </a:lnTo>
                <a:lnTo>
                  <a:pt x="89" y="98"/>
                </a:lnTo>
                <a:lnTo>
                  <a:pt x="89" y="56"/>
                </a:lnTo>
                <a:lnTo>
                  <a:pt x="42" y="56"/>
                </a:lnTo>
                <a:lnTo>
                  <a:pt x="42" y="98"/>
                </a:lnTo>
                <a:lnTo>
                  <a:pt x="56" y="98"/>
                </a:lnTo>
                <a:lnTo>
                  <a:pt x="56" y="94"/>
                </a:lnTo>
                <a:lnTo>
                  <a:pt x="56" y="94"/>
                </a:lnTo>
                <a:close/>
                <a:moveTo>
                  <a:pt x="75" y="84"/>
                </a:moveTo>
                <a:lnTo>
                  <a:pt x="56" y="84"/>
                </a:lnTo>
                <a:lnTo>
                  <a:pt x="56" y="70"/>
                </a:lnTo>
                <a:lnTo>
                  <a:pt x="75" y="70"/>
                </a:lnTo>
                <a:lnTo>
                  <a:pt x="75" y="84"/>
                </a:lnTo>
                <a:lnTo>
                  <a:pt x="75" y="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8639175" y="5037931"/>
            <a:ext cx="157163" cy="163513"/>
          </a:xfrm>
          <a:custGeom>
            <a:avLst/>
            <a:gdLst>
              <a:gd name="T0" fmla="*/ 47 w 99"/>
              <a:gd name="T1" fmla="*/ 5 h 103"/>
              <a:gd name="T2" fmla="*/ 38 w 99"/>
              <a:gd name="T3" fmla="*/ 0 h 103"/>
              <a:gd name="T4" fmla="*/ 29 w 99"/>
              <a:gd name="T5" fmla="*/ 0 h 103"/>
              <a:gd name="T6" fmla="*/ 5 w 99"/>
              <a:gd name="T7" fmla="*/ 42 h 103"/>
              <a:gd name="T8" fmla="*/ 19 w 99"/>
              <a:gd name="T9" fmla="*/ 47 h 103"/>
              <a:gd name="T10" fmla="*/ 19 w 99"/>
              <a:gd name="T11" fmla="*/ 47 h 103"/>
              <a:gd name="T12" fmla="*/ 29 w 99"/>
              <a:gd name="T13" fmla="*/ 28 h 103"/>
              <a:gd name="T14" fmla="*/ 75 w 99"/>
              <a:gd name="T15" fmla="*/ 28 h 103"/>
              <a:gd name="T16" fmla="*/ 75 w 99"/>
              <a:gd name="T17" fmla="*/ 37 h 103"/>
              <a:gd name="T18" fmla="*/ 85 w 99"/>
              <a:gd name="T19" fmla="*/ 42 h 103"/>
              <a:gd name="T20" fmla="*/ 90 w 99"/>
              <a:gd name="T21" fmla="*/ 42 h 103"/>
              <a:gd name="T22" fmla="*/ 90 w 99"/>
              <a:gd name="T23" fmla="*/ 33 h 103"/>
              <a:gd name="T24" fmla="*/ 38 w 99"/>
              <a:gd name="T25" fmla="*/ 14 h 103"/>
              <a:gd name="T26" fmla="*/ 47 w 99"/>
              <a:gd name="T27" fmla="*/ 5 h 103"/>
              <a:gd name="T28" fmla="*/ 47 w 99"/>
              <a:gd name="T29" fmla="*/ 5 h 103"/>
              <a:gd name="T30" fmla="*/ 29 w 99"/>
              <a:gd name="T31" fmla="*/ 84 h 103"/>
              <a:gd name="T32" fmla="*/ 33 w 99"/>
              <a:gd name="T33" fmla="*/ 103 h 103"/>
              <a:gd name="T34" fmla="*/ 52 w 99"/>
              <a:gd name="T35" fmla="*/ 98 h 103"/>
              <a:gd name="T36" fmla="*/ 61 w 99"/>
              <a:gd name="T37" fmla="*/ 94 h 103"/>
              <a:gd name="T38" fmla="*/ 61 w 99"/>
              <a:gd name="T39" fmla="*/ 42 h 103"/>
              <a:gd name="T40" fmla="*/ 61 w 99"/>
              <a:gd name="T41" fmla="*/ 37 h 103"/>
              <a:gd name="T42" fmla="*/ 61 w 99"/>
              <a:gd name="T43" fmla="*/ 33 h 103"/>
              <a:gd name="T44" fmla="*/ 57 w 99"/>
              <a:gd name="T45" fmla="*/ 33 h 103"/>
              <a:gd name="T46" fmla="*/ 43 w 99"/>
              <a:gd name="T47" fmla="*/ 33 h 103"/>
              <a:gd name="T48" fmla="*/ 43 w 99"/>
              <a:gd name="T49" fmla="*/ 80 h 103"/>
              <a:gd name="T50" fmla="*/ 29 w 99"/>
              <a:gd name="T51" fmla="*/ 84 h 103"/>
              <a:gd name="T52" fmla="*/ 29 w 99"/>
              <a:gd name="T53" fmla="*/ 84 h 103"/>
              <a:gd name="T54" fmla="*/ 0 w 99"/>
              <a:gd name="T55" fmla="*/ 84 h 103"/>
              <a:gd name="T56" fmla="*/ 15 w 99"/>
              <a:gd name="T57" fmla="*/ 89 h 103"/>
              <a:gd name="T58" fmla="*/ 33 w 99"/>
              <a:gd name="T59" fmla="*/ 61 h 103"/>
              <a:gd name="T60" fmla="*/ 38 w 99"/>
              <a:gd name="T61" fmla="*/ 56 h 103"/>
              <a:gd name="T62" fmla="*/ 24 w 99"/>
              <a:gd name="T63" fmla="*/ 47 h 103"/>
              <a:gd name="T64" fmla="*/ 15 w 99"/>
              <a:gd name="T65" fmla="*/ 66 h 103"/>
              <a:gd name="T66" fmla="*/ 0 w 99"/>
              <a:gd name="T67" fmla="*/ 84 h 103"/>
              <a:gd name="T68" fmla="*/ 85 w 99"/>
              <a:gd name="T69" fmla="*/ 89 h 103"/>
              <a:gd name="T70" fmla="*/ 99 w 99"/>
              <a:gd name="T71" fmla="*/ 80 h 103"/>
              <a:gd name="T72" fmla="*/ 94 w 99"/>
              <a:gd name="T73" fmla="*/ 75 h 103"/>
              <a:gd name="T74" fmla="*/ 75 w 99"/>
              <a:gd name="T75" fmla="*/ 47 h 103"/>
              <a:gd name="T76" fmla="*/ 66 w 99"/>
              <a:gd name="T77" fmla="*/ 56 h 103"/>
              <a:gd name="T78" fmla="*/ 85 w 99"/>
              <a:gd name="T79" fmla="*/ 89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9" h="103">
                <a:moveTo>
                  <a:pt x="47" y="5"/>
                </a:moveTo>
                <a:lnTo>
                  <a:pt x="47" y="5"/>
                </a:lnTo>
                <a:lnTo>
                  <a:pt x="38" y="0"/>
                </a:lnTo>
                <a:lnTo>
                  <a:pt x="38" y="0"/>
                </a:lnTo>
                <a:lnTo>
                  <a:pt x="29" y="0"/>
                </a:lnTo>
                <a:lnTo>
                  <a:pt x="29" y="0"/>
                </a:lnTo>
                <a:lnTo>
                  <a:pt x="19" y="23"/>
                </a:lnTo>
                <a:lnTo>
                  <a:pt x="5" y="42"/>
                </a:lnTo>
                <a:lnTo>
                  <a:pt x="5" y="42"/>
                </a:lnTo>
                <a:lnTo>
                  <a:pt x="19" y="47"/>
                </a:lnTo>
                <a:lnTo>
                  <a:pt x="19" y="47"/>
                </a:lnTo>
                <a:lnTo>
                  <a:pt x="19" y="47"/>
                </a:lnTo>
                <a:lnTo>
                  <a:pt x="19" y="47"/>
                </a:lnTo>
                <a:lnTo>
                  <a:pt x="29" y="28"/>
                </a:lnTo>
                <a:lnTo>
                  <a:pt x="75" y="28"/>
                </a:lnTo>
                <a:lnTo>
                  <a:pt x="75" y="28"/>
                </a:lnTo>
                <a:lnTo>
                  <a:pt x="75" y="37"/>
                </a:lnTo>
                <a:lnTo>
                  <a:pt x="75" y="37"/>
                </a:lnTo>
                <a:lnTo>
                  <a:pt x="85" y="42"/>
                </a:lnTo>
                <a:lnTo>
                  <a:pt x="85" y="42"/>
                </a:lnTo>
                <a:lnTo>
                  <a:pt x="90" y="42"/>
                </a:lnTo>
                <a:lnTo>
                  <a:pt x="90" y="42"/>
                </a:lnTo>
                <a:lnTo>
                  <a:pt x="90" y="33"/>
                </a:lnTo>
                <a:lnTo>
                  <a:pt x="90" y="33"/>
                </a:lnTo>
                <a:lnTo>
                  <a:pt x="94" y="14"/>
                </a:lnTo>
                <a:lnTo>
                  <a:pt x="38" y="14"/>
                </a:lnTo>
                <a:lnTo>
                  <a:pt x="38" y="14"/>
                </a:lnTo>
                <a:lnTo>
                  <a:pt x="47" y="5"/>
                </a:lnTo>
                <a:lnTo>
                  <a:pt x="47" y="5"/>
                </a:lnTo>
                <a:lnTo>
                  <a:pt x="47" y="5"/>
                </a:lnTo>
                <a:close/>
                <a:moveTo>
                  <a:pt x="29" y="84"/>
                </a:moveTo>
                <a:lnTo>
                  <a:pt x="29" y="84"/>
                </a:lnTo>
                <a:lnTo>
                  <a:pt x="33" y="103"/>
                </a:lnTo>
                <a:lnTo>
                  <a:pt x="33" y="103"/>
                </a:lnTo>
                <a:lnTo>
                  <a:pt x="52" y="98"/>
                </a:lnTo>
                <a:lnTo>
                  <a:pt x="52" y="98"/>
                </a:lnTo>
                <a:lnTo>
                  <a:pt x="57" y="98"/>
                </a:lnTo>
                <a:lnTo>
                  <a:pt x="61" y="94"/>
                </a:lnTo>
                <a:lnTo>
                  <a:pt x="61" y="42"/>
                </a:lnTo>
                <a:lnTo>
                  <a:pt x="61" y="42"/>
                </a:lnTo>
                <a:lnTo>
                  <a:pt x="61" y="37"/>
                </a:lnTo>
                <a:lnTo>
                  <a:pt x="61" y="37"/>
                </a:lnTo>
                <a:lnTo>
                  <a:pt x="61" y="33"/>
                </a:lnTo>
                <a:lnTo>
                  <a:pt x="61" y="33"/>
                </a:lnTo>
                <a:lnTo>
                  <a:pt x="57" y="33"/>
                </a:lnTo>
                <a:lnTo>
                  <a:pt x="57" y="33"/>
                </a:lnTo>
                <a:lnTo>
                  <a:pt x="47" y="33"/>
                </a:lnTo>
                <a:lnTo>
                  <a:pt x="43" y="33"/>
                </a:lnTo>
                <a:lnTo>
                  <a:pt x="43" y="80"/>
                </a:lnTo>
                <a:lnTo>
                  <a:pt x="43" y="80"/>
                </a:lnTo>
                <a:lnTo>
                  <a:pt x="43" y="84"/>
                </a:lnTo>
                <a:lnTo>
                  <a:pt x="29" y="84"/>
                </a:lnTo>
                <a:lnTo>
                  <a:pt x="29" y="84"/>
                </a:lnTo>
                <a:lnTo>
                  <a:pt x="29" y="84"/>
                </a:lnTo>
                <a:close/>
                <a:moveTo>
                  <a:pt x="0" y="84"/>
                </a:moveTo>
                <a:lnTo>
                  <a:pt x="0" y="84"/>
                </a:lnTo>
                <a:lnTo>
                  <a:pt x="15" y="89"/>
                </a:lnTo>
                <a:lnTo>
                  <a:pt x="15" y="89"/>
                </a:lnTo>
                <a:lnTo>
                  <a:pt x="33" y="61"/>
                </a:lnTo>
                <a:lnTo>
                  <a:pt x="33" y="61"/>
                </a:lnTo>
                <a:lnTo>
                  <a:pt x="38" y="56"/>
                </a:lnTo>
                <a:lnTo>
                  <a:pt x="38" y="56"/>
                </a:lnTo>
                <a:lnTo>
                  <a:pt x="38" y="56"/>
                </a:lnTo>
                <a:lnTo>
                  <a:pt x="24" y="47"/>
                </a:lnTo>
                <a:lnTo>
                  <a:pt x="24" y="47"/>
                </a:lnTo>
                <a:lnTo>
                  <a:pt x="15" y="66"/>
                </a:lnTo>
                <a:lnTo>
                  <a:pt x="0" y="84"/>
                </a:lnTo>
                <a:lnTo>
                  <a:pt x="0" y="84"/>
                </a:lnTo>
                <a:lnTo>
                  <a:pt x="0" y="84"/>
                </a:lnTo>
                <a:close/>
                <a:moveTo>
                  <a:pt x="85" y="89"/>
                </a:moveTo>
                <a:lnTo>
                  <a:pt x="85" y="89"/>
                </a:lnTo>
                <a:lnTo>
                  <a:pt x="99" y="80"/>
                </a:lnTo>
                <a:lnTo>
                  <a:pt x="99" y="80"/>
                </a:lnTo>
                <a:lnTo>
                  <a:pt x="94" y="75"/>
                </a:lnTo>
                <a:lnTo>
                  <a:pt x="94" y="75"/>
                </a:lnTo>
                <a:lnTo>
                  <a:pt x="75" y="47"/>
                </a:lnTo>
                <a:lnTo>
                  <a:pt x="66" y="56"/>
                </a:lnTo>
                <a:lnTo>
                  <a:pt x="66" y="56"/>
                </a:lnTo>
                <a:lnTo>
                  <a:pt x="85" y="89"/>
                </a:lnTo>
                <a:lnTo>
                  <a:pt x="85" y="89"/>
                </a:lnTo>
                <a:lnTo>
                  <a:pt x="85" y="8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8810625" y="5037931"/>
            <a:ext cx="165100" cy="163513"/>
          </a:xfrm>
          <a:custGeom>
            <a:avLst/>
            <a:gdLst>
              <a:gd name="T0" fmla="*/ 33 w 104"/>
              <a:gd name="T1" fmla="*/ 14 h 103"/>
              <a:gd name="T2" fmla="*/ 28 w 104"/>
              <a:gd name="T3" fmla="*/ 9 h 103"/>
              <a:gd name="T4" fmla="*/ 10 w 104"/>
              <a:gd name="T5" fmla="*/ 9 h 103"/>
              <a:gd name="T6" fmla="*/ 14 w 104"/>
              <a:gd name="T7" fmla="*/ 14 h 103"/>
              <a:gd name="T8" fmla="*/ 24 w 104"/>
              <a:gd name="T9" fmla="*/ 28 h 103"/>
              <a:gd name="T10" fmla="*/ 33 w 104"/>
              <a:gd name="T11" fmla="*/ 28 h 103"/>
              <a:gd name="T12" fmla="*/ 47 w 104"/>
              <a:gd name="T13" fmla="*/ 19 h 103"/>
              <a:gd name="T14" fmla="*/ 85 w 104"/>
              <a:gd name="T15" fmla="*/ 28 h 103"/>
              <a:gd name="T16" fmla="*/ 104 w 104"/>
              <a:gd name="T17" fmla="*/ 9 h 103"/>
              <a:gd name="T18" fmla="*/ 75 w 104"/>
              <a:gd name="T19" fmla="*/ 9 h 103"/>
              <a:gd name="T20" fmla="*/ 75 w 104"/>
              <a:gd name="T21" fmla="*/ 5 h 103"/>
              <a:gd name="T22" fmla="*/ 75 w 104"/>
              <a:gd name="T23" fmla="*/ 0 h 103"/>
              <a:gd name="T24" fmla="*/ 57 w 104"/>
              <a:gd name="T25" fmla="*/ 0 h 103"/>
              <a:gd name="T26" fmla="*/ 61 w 104"/>
              <a:gd name="T27" fmla="*/ 5 h 103"/>
              <a:gd name="T28" fmla="*/ 61 w 104"/>
              <a:gd name="T29" fmla="*/ 9 h 103"/>
              <a:gd name="T30" fmla="*/ 33 w 104"/>
              <a:gd name="T31" fmla="*/ 9 h 103"/>
              <a:gd name="T32" fmla="*/ 33 w 104"/>
              <a:gd name="T33" fmla="*/ 14 h 103"/>
              <a:gd name="T34" fmla="*/ 19 w 104"/>
              <a:gd name="T35" fmla="*/ 47 h 103"/>
              <a:gd name="T36" fmla="*/ 28 w 104"/>
              <a:gd name="T37" fmla="*/ 37 h 103"/>
              <a:gd name="T38" fmla="*/ 10 w 104"/>
              <a:gd name="T39" fmla="*/ 28 h 103"/>
              <a:gd name="T40" fmla="*/ 0 w 104"/>
              <a:gd name="T41" fmla="*/ 37 h 103"/>
              <a:gd name="T42" fmla="*/ 19 w 104"/>
              <a:gd name="T43" fmla="*/ 47 h 103"/>
              <a:gd name="T44" fmla="*/ 14 w 104"/>
              <a:gd name="T45" fmla="*/ 98 h 103"/>
              <a:gd name="T46" fmla="*/ 19 w 104"/>
              <a:gd name="T47" fmla="*/ 80 h 103"/>
              <a:gd name="T48" fmla="*/ 28 w 104"/>
              <a:gd name="T49" fmla="*/ 61 h 103"/>
              <a:gd name="T50" fmla="*/ 14 w 104"/>
              <a:gd name="T51" fmla="*/ 51 h 103"/>
              <a:gd name="T52" fmla="*/ 5 w 104"/>
              <a:gd name="T53" fmla="*/ 89 h 103"/>
              <a:gd name="T54" fmla="*/ 14 w 104"/>
              <a:gd name="T55" fmla="*/ 98 h 103"/>
              <a:gd name="T56" fmla="*/ 14 w 104"/>
              <a:gd name="T57" fmla="*/ 98 h 103"/>
              <a:gd name="T58" fmla="*/ 71 w 104"/>
              <a:gd name="T59" fmla="*/ 56 h 103"/>
              <a:gd name="T60" fmla="*/ 57 w 104"/>
              <a:gd name="T61" fmla="*/ 66 h 103"/>
              <a:gd name="T62" fmla="*/ 57 w 104"/>
              <a:gd name="T63" fmla="*/ 56 h 103"/>
              <a:gd name="T64" fmla="*/ 89 w 104"/>
              <a:gd name="T65" fmla="*/ 37 h 103"/>
              <a:gd name="T66" fmla="*/ 80 w 104"/>
              <a:gd name="T67" fmla="*/ 23 h 103"/>
              <a:gd name="T68" fmla="*/ 43 w 104"/>
              <a:gd name="T69" fmla="*/ 66 h 103"/>
              <a:gd name="T70" fmla="*/ 28 w 104"/>
              <a:gd name="T71" fmla="*/ 75 h 103"/>
              <a:gd name="T72" fmla="*/ 52 w 104"/>
              <a:gd name="T73" fmla="*/ 75 h 103"/>
              <a:gd name="T74" fmla="*/ 28 w 104"/>
              <a:gd name="T75" fmla="*/ 89 h 103"/>
              <a:gd name="T76" fmla="*/ 38 w 104"/>
              <a:gd name="T77" fmla="*/ 98 h 103"/>
              <a:gd name="T78" fmla="*/ 52 w 104"/>
              <a:gd name="T79" fmla="*/ 89 h 103"/>
              <a:gd name="T80" fmla="*/ 61 w 104"/>
              <a:gd name="T81" fmla="*/ 84 h 103"/>
              <a:gd name="T82" fmla="*/ 61 w 104"/>
              <a:gd name="T83" fmla="*/ 84 h 103"/>
              <a:gd name="T84" fmla="*/ 61 w 104"/>
              <a:gd name="T85" fmla="*/ 80 h 103"/>
              <a:gd name="T86" fmla="*/ 75 w 104"/>
              <a:gd name="T87" fmla="*/ 75 h 103"/>
              <a:gd name="T88" fmla="*/ 66 w 104"/>
              <a:gd name="T89" fmla="*/ 84 h 103"/>
              <a:gd name="T90" fmla="*/ 89 w 104"/>
              <a:gd name="T91" fmla="*/ 103 h 103"/>
              <a:gd name="T92" fmla="*/ 94 w 104"/>
              <a:gd name="T93" fmla="*/ 94 h 103"/>
              <a:gd name="T94" fmla="*/ 99 w 104"/>
              <a:gd name="T95" fmla="*/ 89 h 103"/>
              <a:gd name="T96" fmla="*/ 104 w 104"/>
              <a:gd name="T97" fmla="*/ 75 h 103"/>
              <a:gd name="T98" fmla="*/ 85 w 104"/>
              <a:gd name="T99" fmla="*/ 66 h 103"/>
              <a:gd name="T100" fmla="*/ 99 w 104"/>
              <a:gd name="T101" fmla="*/ 56 h 103"/>
              <a:gd name="T102" fmla="*/ 57 w 104"/>
              <a:gd name="T103" fmla="*/ 42 h 103"/>
              <a:gd name="T104" fmla="*/ 57 w 104"/>
              <a:gd name="T105" fmla="*/ 37 h 103"/>
              <a:gd name="T106" fmla="*/ 89 w 104"/>
              <a:gd name="T107" fmla="*/ 3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4" h="103">
                <a:moveTo>
                  <a:pt x="33" y="14"/>
                </a:moveTo>
                <a:lnTo>
                  <a:pt x="33" y="14"/>
                </a:lnTo>
                <a:lnTo>
                  <a:pt x="28" y="9"/>
                </a:lnTo>
                <a:lnTo>
                  <a:pt x="28" y="9"/>
                </a:lnTo>
                <a:lnTo>
                  <a:pt x="19" y="0"/>
                </a:lnTo>
                <a:lnTo>
                  <a:pt x="10" y="9"/>
                </a:lnTo>
                <a:lnTo>
                  <a:pt x="10" y="9"/>
                </a:lnTo>
                <a:lnTo>
                  <a:pt x="14" y="14"/>
                </a:lnTo>
                <a:lnTo>
                  <a:pt x="14" y="14"/>
                </a:lnTo>
                <a:lnTo>
                  <a:pt x="24" y="28"/>
                </a:lnTo>
                <a:lnTo>
                  <a:pt x="33" y="19"/>
                </a:lnTo>
                <a:lnTo>
                  <a:pt x="33" y="28"/>
                </a:lnTo>
                <a:lnTo>
                  <a:pt x="47" y="28"/>
                </a:lnTo>
                <a:lnTo>
                  <a:pt x="47" y="19"/>
                </a:lnTo>
                <a:lnTo>
                  <a:pt x="85" y="19"/>
                </a:lnTo>
                <a:lnTo>
                  <a:pt x="85" y="28"/>
                </a:lnTo>
                <a:lnTo>
                  <a:pt x="104" y="28"/>
                </a:lnTo>
                <a:lnTo>
                  <a:pt x="104" y="9"/>
                </a:lnTo>
                <a:lnTo>
                  <a:pt x="75" y="9"/>
                </a:lnTo>
                <a:lnTo>
                  <a:pt x="75" y="9"/>
                </a:lnTo>
                <a:lnTo>
                  <a:pt x="75" y="5"/>
                </a:lnTo>
                <a:lnTo>
                  <a:pt x="75" y="5"/>
                </a:lnTo>
                <a:lnTo>
                  <a:pt x="75" y="0"/>
                </a:lnTo>
                <a:lnTo>
                  <a:pt x="75" y="0"/>
                </a:lnTo>
                <a:lnTo>
                  <a:pt x="61" y="0"/>
                </a:lnTo>
                <a:lnTo>
                  <a:pt x="57" y="0"/>
                </a:lnTo>
                <a:lnTo>
                  <a:pt x="57" y="0"/>
                </a:lnTo>
                <a:lnTo>
                  <a:pt x="61" y="5"/>
                </a:lnTo>
                <a:lnTo>
                  <a:pt x="61" y="5"/>
                </a:lnTo>
                <a:lnTo>
                  <a:pt x="61" y="9"/>
                </a:lnTo>
                <a:lnTo>
                  <a:pt x="33" y="9"/>
                </a:lnTo>
                <a:lnTo>
                  <a:pt x="33" y="9"/>
                </a:lnTo>
                <a:lnTo>
                  <a:pt x="33" y="14"/>
                </a:lnTo>
                <a:lnTo>
                  <a:pt x="33" y="14"/>
                </a:lnTo>
                <a:close/>
                <a:moveTo>
                  <a:pt x="19" y="47"/>
                </a:moveTo>
                <a:lnTo>
                  <a:pt x="19" y="47"/>
                </a:lnTo>
                <a:lnTo>
                  <a:pt x="19" y="51"/>
                </a:lnTo>
                <a:lnTo>
                  <a:pt x="28" y="37"/>
                </a:lnTo>
                <a:lnTo>
                  <a:pt x="28" y="37"/>
                </a:lnTo>
                <a:lnTo>
                  <a:pt x="10" y="28"/>
                </a:lnTo>
                <a:lnTo>
                  <a:pt x="0" y="37"/>
                </a:lnTo>
                <a:lnTo>
                  <a:pt x="0" y="37"/>
                </a:lnTo>
                <a:lnTo>
                  <a:pt x="19" y="47"/>
                </a:lnTo>
                <a:lnTo>
                  <a:pt x="19" y="47"/>
                </a:lnTo>
                <a:lnTo>
                  <a:pt x="19" y="47"/>
                </a:lnTo>
                <a:close/>
                <a:moveTo>
                  <a:pt x="14" y="98"/>
                </a:moveTo>
                <a:lnTo>
                  <a:pt x="14" y="98"/>
                </a:lnTo>
                <a:lnTo>
                  <a:pt x="19" y="80"/>
                </a:lnTo>
                <a:lnTo>
                  <a:pt x="19" y="80"/>
                </a:lnTo>
                <a:lnTo>
                  <a:pt x="28" y="61"/>
                </a:lnTo>
                <a:lnTo>
                  <a:pt x="28" y="61"/>
                </a:lnTo>
                <a:lnTo>
                  <a:pt x="14" y="51"/>
                </a:lnTo>
                <a:lnTo>
                  <a:pt x="14" y="51"/>
                </a:lnTo>
                <a:lnTo>
                  <a:pt x="5" y="89"/>
                </a:lnTo>
                <a:lnTo>
                  <a:pt x="5" y="89"/>
                </a:lnTo>
                <a:lnTo>
                  <a:pt x="14" y="98"/>
                </a:lnTo>
                <a:lnTo>
                  <a:pt x="14" y="98"/>
                </a:lnTo>
                <a:lnTo>
                  <a:pt x="14" y="98"/>
                </a:lnTo>
                <a:close/>
                <a:moveTo>
                  <a:pt x="57" y="56"/>
                </a:moveTo>
                <a:lnTo>
                  <a:pt x="71" y="56"/>
                </a:lnTo>
                <a:lnTo>
                  <a:pt x="71" y="66"/>
                </a:lnTo>
                <a:lnTo>
                  <a:pt x="57" y="66"/>
                </a:lnTo>
                <a:lnTo>
                  <a:pt x="57" y="56"/>
                </a:lnTo>
                <a:lnTo>
                  <a:pt x="57" y="56"/>
                </a:lnTo>
                <a:close/>
                <a:moveTo>
                  <a:pt x="89" y="37"/>
                </a:moveTo>
                <a:lnTo>
                  <a:pt x="89" y="37"/>
                </a:lnTo>
                <a:lnTo>
                  <a:pt x="80" y="23"/>
                </a:lnTo>
                <a:lnTo>
                  <a:pt x="80" y="23"/>
                </a:lnTo>
                <a:lnTo>
                  <a:pt x="43" y="28"/>
                </a:lnTo>
                <a:lnTo>
                  <a:pt x="43" y="66"/>
                </a:lnTo>
                <a:lnTo>
                  <a:pt x="28" y="66"/>
                </a:lnTo>
                <a:lnTo>
                  <a:pt x="28" y="75"/>
                </a:lnTo>
                <a:lnTo>
                  <a:pt x="52" y="75"/>
                </a:lnTo>
                <a:lnTo>
                  <a:pt x="52" y="75"/>
                </a:lnTo>
                <a:lnTo>
                  <a:pt x="28" y="89"/>
                </a:lnTo>
                <a:lnTo>
                  <a:pt x="28" y="89"/>
                </a:lnTo>
                <a:lnTo>
                  <a:pt x="38" y="98"/>
                </a:lnTo>
                <a:lnTo>
                  <a:pt x="38" y="98"/>
                </a:lnTo>
                <a:lnTo>
                  <a:pt x="52" y="89"/>
                </a:lnTo>
                <a:lnTo>
                  <a:pt x="52" y="89"/>
                </a:lnTo>
                <a:lnTo>
                  <a:pt x="61" y="84"/>
                </a:lnTo>
                <a:lnTo>
                  <a:pt x="61" y="84"/>
                </a:lnTo>
                <a:lnTo>
                  <a:pt x="61" y="84"/>
                </a:lnTo>
                <a:lnTo>
                  <a:pt x="61" y="84"/>
                </a:lnTo>
                <a:lnTo>
                  <a:pt x="61" y="80"/>
                </a:lnTo>
                <a:lnTo>
                  <a:pt x="61" y="80"/>
                </a:lnTo>
                <a:lnTo>
                  <a:pt x="52" y="75"/>
                </a:lnTo>
                <a:lnTo>
                  <a:pt x="75" y="75"/>
                </a:lnTo>
                <a:lnTo>
                  <a:pt x="66" y="84"/>
                </a:lnTo>
                <a:lnTo>
                  <a:pt x="66" y="84"/>
                </a:lnTo>
                <a:lnTo>
                  <a:pt x="89" y="103"/>
                </a:lnTo>
                <a:lnTo>
                  <a:pt x="89" y="103"/>
                </a:lnTo>
                <a:lnTo>
                  <a:pt x="94" y="94"/>
                </a:lnTo>
                <a:lnTo>
                  <a:pt x="94" y="94"/>
                </a:lnTo>
                <a:lnTo>
                  <a:pt x="99" y="89"/>
                </a:lnTo>
                <a:lnTo>
                  <a:pt x="99" y="89"/>
                </a:lnTo>
                <a:lnTo>
                  <a:pt x="80" y="75"/>
                </a:lnTo>
                <a:lnTo>
                  <a:pt x="104" y="75"/>
                </a:lnTo>
                <a:lnTo>
                  <a:pt x="104" y="66"/>
                </a:lnTo>
                <a:lnTo>
                  <a:pt x="85" y="66"/>
                </a:lnTo>
                <a:lnTo>
                  <a:pt x="85" y="56"/>
                </a:lnTo>
                <a:lnTo>
                  <a:pt x="99" y="56"/>
                </a:lnTo>
                <a:lnTo>
                  <a:pt x="99" y="42"/>
                </a:lnTo>
                <a:lnTo>
                  <a:pt x="57" y="42"/>
                </a:lnTo>
                <a:lnTo>
                  <a:pt x="57" y="37"/>
                </a:lnTo>
                <a:lnTo>
                  <a:pt x="57" y="37"/>
                </a:lnTo>
                <a:lnTo>
                  <a:pt x="89" y="37"/>
                </a:lnTo>
                <a:lnTo>
                  <a:pt x="89" y="37"/>
                </a:lnTo>
                <a:lnTo>
                  <a:pt x="89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3"/>
          <p:cNvSpPr>
            <a:spLocks/>
          </p:cNvSpPr>
          <p:nvPr/>
        </p:nvSpPr>
        <p:spPr bwMode="auto">
          <a:xfrm>
            <a:off x="8997950" y="5037931"/>
            <a:ext cx="155575" cy="155575"/>
          </a:xfrm>
          <a:custGeom>
            <a:avLst/>
            <a:gdLst>
              <a:gd name="T0" fmla="*/ 61 w 98"/>
              <a:gd name="T1" fmla="*/ 14 h 98"/>
              <a:gd name="T2" fmla="*/ 61 w 98"/>
              <a:gd name="T3" fmla="*/ 14 h 98"/>
              <a:gd name="T4" fmla="*/ 56 w 98"/>
              <a:gd name="T5" fmla="*/ 9 h 98"/>
              <a:gd name="T6" fmla="*/ 56 w 98"/>
              <a:gd name="T7" fmla="*/ 9 h 98"/>
              <a:gd name="T8" fmla="*/ 56 w 98"/>
              <a:gd name="T9" fmla="*/ 0 h 98"/>
              <a:gd name="T10" fmla="*/ 56 w 98"/>
              <a:gd name="T11" fmla="*/ 0 h 98"/>
              <a:gd name="T12" fmla="*/ 47 w 98"/>
              <a:gd name="T13" fmla="*/ 0 h 98"/>
              <a:gd name="T14" fmla="*/ 47 w 98"/>
              <a:gd name="T15" fmla="*/ 0 h 98"/>
              <a:gd name="T16" fmla="*/ 37 w 98"/>
              <a:gd name="T17" fmla="*/ 0 h 98"/>
              <a:gd name="T18" fmla="*/ 37 w 98"/>
              <a:gd name="T19" fmla="*/ 0 h 98"/>
              <a:gd name="T20" fmla="*/ 42 w 98"/>
              <a:gd name="T21" fmla="*/ 14 h 98"/>
              <a:gd name="T22" fmla="*/ 0 w 98"/>
              <a:gd name="T23" fmla="*/ 14 h 98"/>
              <a:gd name="T24" fmla="*/ 0 w 98"/>
              <a:gd name="T25" fmla="*/ 28 h 98"/>
              <a:gd name="T26" fmla="*/ 42 w 98"/>
              <a:gd name="T27" fmla="*/ 28 h 98"/>
              <a:gd name="T28" fmla="*/ 42 w 98"/>
              <a:gd name="T29" fmla="*/ 37 h 98"/>
              <a:gd name="T30" fmla="*/ 14 w 98"/>
              <a:gd name="T31" fmla="*/ 37 h 98"/>
              <a:gd name="T32" fmla="*/ 14 w 98"/>
              <a:gd name="T33" fmla="*/ 89 h 98"/>
              <a:gd name="T34" fmla="*/ 28 w 98"/>
              <a:gd name="T35" fmla="*/ 89 h 98"/>
              <a:gd name="T36" fmla="*/ 28 w 98"/>
              <a:gd name="T37" fmla="*/ 51 h 98"/>
              <a:gd name="T38" fmla="*/ 42 w 98"/>
              <a:gd name="T39" fmla="*/ 51 h 98"/>
              <a:gd name="T40" fmla="*/ 42 w 98"/>
              <a:gd name="T41" fmla="*/ 98 h 98"/>
              <a:gd name="T42" fmla="*/ 56 w 98"/>
              <a:gd name="T43" fmla="*/ 98 h 98"/>
              <a:gd name="T44" fmla="*/ 56 w 98"/>
              <a:gd name="T45" fmla="*/ 51 h 98"/>
              <a:gd name="T46" fmla="*/ 75 w 98"/>
              <a:gd name="T47" fmla="*/ 51 h 98"/>
              <a:gd name="T48" fmla="*/ 75 w 98"/>
              <a:gd name="T49" fmla="*/ 75 h 98"/>
              <a:gd name="T50" fmla="*/ 75 w 98"/>
              <a:gd name="T51" fmla="*/ 75 h 98"/>
              <a:gd name="T52" fmla="*/ 70 w 98"/>
              <a:gd name="T53" fmla="*/ 75 h 98"/>
              <a:gd name="T54" fmla="*/ 61 w 98"/>
              <a:gd name="T55" fmla="*/ 75 h 98"/>
              <a:gd name="T56" fmla="*/ 61 w 98"/>
              <a:gd name="T57" fmla="*/ 75 h 98"/>
              <a:gd name="T58" fmla="*/ 65 w 98"/>
              <a:gd name="T59" fmla="*/ 89 h 98"/>
              <a:gd name="T60" fmla="*/ 65 w 98"/>
              <a:gd name="T61" fmla="*/ 89 h 98"/>
              <a:gd name="T62" fmla="*/ 79 w 98"/>
              <a:gd name="T63" fmla="*/ 89 h 98"/>
              <a:gd name="T64" fmla="*/ 84 w 98"/>
              <a:gd name="T65" fmla="*/ 84 h 98"/>
              <a:gd name="T66" fmla="*/ 89 w 98"/>
              <a:gd name="T67" fmla="*/ 80 h 98"/>
              <a:gd name="T68" fmla="*/ 89 w 98"/>
              <a:gd name="T69" fmla="*/ 37 h 98"/>
              <a:gd name="T70" fmla="*/ 56 w 98"/>
              <a:gd name="T71" fmla="*/ 37 h 98"/>
              <a:gd name="T72" fmla="*/ 56 w 98"/>
              <a:gd name="T73" fmla="*/ 28 h 98"/>
              <a:gd name="T74" fmla="*/ 98 w 98"/>
              <a:gd name="T75" fmla="*/ 28 h 98"/>
              <a:gd name="T76" fmla="*/ 98 w 98"/>
              <a:gd name="T77" fmla="*/ 14 h 98"/>
              <a:gd name="T78" fmla="*/ 47 w 98"/>
              <a:gd name="T79" fmla="*/ 14 h 98"/>
              <a:gd name="T80" fmla="*/ 47 w 98"/>
              <a:gd name="T81" fmla="*/ 14 h 98"/>
              <a:gd name="T82" fmla="*/ 61 w 98"/>
              <a:gd name="T83" fmla="*/ 14 h 98"/>
              <a:gd name="T84" fmla="*/ 61 w 98"/>
              <a:gd name="T85" fmla="*/ 14 h 98"/>
              <a:gd name="T86" fmla="*/ 61 w 98"/>
              <a:gd name="T87" fmla="*/ 1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8" h="98">
                <a:moveTo>
                  <a:pt x="61" y="14"/>
                </a:moveTo>
                <a:lnTo>
                  <a:pt x="61" y="14"/>
                </a:lnTo>
                <a:lnTo>
                  <a:pt x="56" y="9"/>
                </a:lnTo>
                <a:lnTo>
                  <a:pt x="56" y="9"/>
                </a:lnTo>
                <a:lnTo>
                  <a:pt x="56" y="0"/>
                </a:lnTo>
                <a:lnTo>
                  <a:pt x="56" y="0"/>
                </a:lnTo>
                <a:lnTo>
                  <a:pt x="47" y="0"/>
                </a:lnTo>
                <a:lnTo>
                  <a:pt x="47" y="0"/>
                </a:lnTo>
                <a:lnTo>
                  <a:pt x="37" y="0"/>
                </a:lnTo>
                <a:lnTo>
                  <a:pt x="37" y="0"/>
                </a:lnTo>
                <a:lnTo>
                  <a:pt x="42" y="14"/>
                </a:lnTo>
                <a:lnTo>
                  <a:pt x="0" y="14"/>
                </a:lnTo>
                <a:lnTo>
                  <a:pt x="0" y="28"/>
                </a:lnTo>
                <a:lnTo>
                  <a:pt x="42" y="28"/>
                </a:lnTo>
                <a:lnTo>
                  <a:pt x="42" y="37"/>
                </a:lnTo>
                <a:lnTo>
                  <a:pt x="14" y="37"/>
                </a:lnTo>
                <a:lnTo>
                  <a:pt x="14" y="89"/>
                </a:lnTo>
                <a:lnTo>
                  <a:pt x="28" y="89"/>
                </a:lnTo>
                <a:lnTo>
                  <a:pt x="28" y="51"/>
                </a:lnTo>
                <a:lnTo>
                  <a:pt x="42" y="51"/>
                </a:lnTo>
                <a:lnTo>
                  <a:pt x="42" y="98"/>
                </a:lnTo>
                <a:lnTo>
                  <a:pt x="56" y="98"/>
                </a:lnTo>
                <a:lnTo>
                  <a:pt x="56" y="51"/>
                </a:lnTo>
                <a:lnTo>
                  <a:pt x="75" y="51"/>
                </a:lnTo>
                <a:lnTo>
                  <a:pt x="75" y="75"/>
                </a:lnTo>
                <a:lnTo>
                  <a:pt x="75" y="75"/>
                </a:lnTo>
                <a:lnTo>
                  <a:pt x="70" y="75"/>
                </a:lnTo>
                <a:lnTo>
                  <a:pt x="61" y="75"/>
                </a:lnTo>
                <a:lnTo>
                  <a:pt x="61" y="75"/>
                </a:lnTo>
                <a:lnTo>
                  <a:pt x="65" y="89"/>
                </a:lnTo>
                <a:lnTo>
                  <a:pt x="65" y="89"/>
                </a:lnTo>
                <a:lnTo>
                  <a:pt x="79" y="89"/>
                </a:lnTo>
                <a:lnTo>
                  <a:pt x="84" y="84"/>
                </a:lnTo>
                <a:lnTo>
                  <a:pt x="89" y="80"/>
                </a:lnTo>
                <a:lnTo>
                  <a:pt x="89" y="37"/>
                </a:lnTo>
                <a:lnTo>
                  <a:pt x="56" y="37"/>
                </a:lnTo>
                <a:lnTo>
                  <a:pt x="56" y="28"/>
                </a:lnTo>
                <a:lnTo>
                  <a:pt x="98" y="28"/>
                </a:lnTo>
                <a:lnTo>
                  <a:pt x="98" y="14"/>
                </a:lnTo>
                <a:lnTo>
                  <a:pt x="47" y="14"/>
                </a:lnTo>
                <a:lnTo>
                  <a:pt x="47" y="14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4"/>
          <p:cNvSpPr>
            <a:spLocks/>
          </p:cNvSpPr>
          <p:nvPr/>
        </p:nvSpPr>
        <p:spPr bwMode="auto">
          <a:xfrm>
            <a:off x="9726613" y="5931693"/>
            <a:ext cx="165100" cy="163513"/>
          </a:xfrm>
          <a:custGeom>
            <a:avLst/>
            <a:gdLst>
              <a:gd name="T0" fmla="*/ 19 w 104"/>
              <a:gd name="T1" fmla="*/ 14 h 103"/>
              <a:gd name="T2" fmla="*/ 14 w 104"/>
              <a:gd name="T3" fmla="*/ 14 h 103"/>
              <a:gd name="T4" fmla="*/ 5 w 104"/>
              <a:gd name="T5" fmla="*/ 9 h 103"/>
              <a:gd name="T6" fmla="*/ 0 w 104"/>
              <a:gd name="T7" fmla="*/ 47 h 103"/>
              <a:gd name="T8" fmla="*/ 10 w 104"/>
              <a:gd name="T9" fmla="*/ 51 h 103"/>
              <a:gd name="T10" fmla="*/ 14 w 104"/>
              <a:gd name="T11" fmla="*/ 33 h 103"/>
              <a:gd name="T12" fmla="*/ 24 w 104"/>
              <a:gd name="T13" fmla="*/ 56 h 103"/>
              <a:gd name="T14" fmla="*/ 5 w 104"/>
              <a:gd name="T15" fmla="*/ 61 h 103"/>
              <a:gd name="T16" fmla="*/ 0 w 104"/>
              <a:gd name="T17" fmla="*/ 61 h 103"/>
              <a:gd name="T18" fmla="*/ 5 w 104"/>
              <a:gd name="T19" fmla="*/ 80 h 103"/>
              <a:gd name="T20" fmla="*/ 10 w 104"/>
              <a:gd name="T21" fmla="*/ 75 h 103"/>
              <a:gd name="T22" fmla="*/ 24 w 104"/>
              <a:gd name="T23" fmla="*/ 103 h 103"/>
              <a:gd name="T24" fmla="*/ 33 w 104"/>
              <a:gd name="T25" fmla="*/ 61 h 103"/>
              <a:gd name="T26" fmla="*/ 47 w 104"/>
              <a:gd name="T27" fmla="*/ 61 h 103"/>
              <a:gd name="T28" fmla="*/ 33 w 104"/>
              <a:gd name="T29" fmla="*/ 51 h 103"/>
              <a:gd name="T30" fmla="*/ 43 w 104"/>
              <a:gd name="T31" fmla="*/ 33 h 103"/>
              <a:gd name="T32" fmla="*/ 61 w 104"/>
              <a:gd name="T33" fmla="*/ 42 h 103"/>
              <a:gd name="T34" fmla="*/ 38 w 104"/>
              <a:gd name="T35" fmla="*/ 84 h 103"/>
              <a:gd name="T36" fmla="*/ 104 w 104"/>
              <a:gd name="T37" fmla="*/ 98 h 103"/>
              <a:gd name="T38" fmla="*/ 75 w 104"/>
              <a:gd name="T39" fmla="*/ 84 h 103"/>
              <a:gd name="T40" fmla="*/ 99 w 104"/>
              <a:gd name="T41" fmla="*/ 42 h 103"/>
              <a:gd name="T42" fmla="*/ 75 w 104"/>
              <a:gd name="T43" fmla="*/ 33 h 103"/>
              <a:gd name="T44" fmla="*/ 75 w 104"/>
              <a:gd name="T45" fmla="*/ 9 h 103"/>
              <a:gd name="T46" fmla="*/ 75 w 104"/>
              <a:gd name="T47" fmla="*/ 4 h 103"/>
              <a:gd name="T48" fmla="*/ 75 w 104"/>
              <a:gd name="T49" fmla="*/ 4 h 103"/>
              <a:gd name="T50" fmla="*/ 61 w 104"/>
              <a:gd name="T51" fmla="*/ 0 h 103"/>
              <a:gd name="T52" fmla="*/ 47 w 104"/>
              <a:gd name="T53" fmla="*/ 33 h 103"/>
              <a:gd name="T54" fmla="*/ 33 w 104"/>
              <a:gd name="T55" fmla="*/ 23 h 103"/>
              <a:gd name="T56" fmla="*/ 33 w 104"/>
              <a:gd name="T57" fmla="*/ 14 h 103"/>
              <a:gd name="T58" fmla="*/ 38 w 104"/>
              <a:gd name="T59" fmla="*/ 4 h 103"/>
              <a:gd name="T60" fmla="*/ 38 w 104"/>
              <a:gd name="T61" fmla="*/ 4 h 103"/>
              <a:gd name="T62" fmla="*/ 24 w 104"/>
              <a:gd name="T63" fmla="*/ 0 h 103"/>
              <a:gd name="T64" fmla="*/ 14 w 104"/>
              <a:gd name="T65" fmla="*/ 23 h 103"/>
              <a:gd name="T66" fmla="*/ 14 w 104"/>
              <a:gd name="T67" fmla="*/ 23 h 103"/>
              <a:gd name="T68" fmla="*/ 19 w 104"/>
              <a:gd name="T69" fmla="*/ 14 h 103"/>
              <a:gd name="T70" fmla="*/ 19 w 104"/>
              <a:gd name="T71" fmla="*/ 1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4" h="103">
                <a:moveTo>
                  <a:pt x="19" y="14"/>
                </a:moveTo>
                <a:lnTo>
                  <a:pt x="19" y="14"/>
                </a:lnTo>
                <a:lnTo>
                  <a:pt x="19" y="14"/>
                </a:lnTo>
                <a:lnTo>
                  <a:pt x="14" y="14"/>
                </a:lnTo>
                <a:lnTo>
                  <a:pt x="14" y="14"/>
                </a:lnTo>
                <a:lnTo>
                  <a:pt x="5" y="9"/>
                </a:lnTo>
                <a:lnTo>
                  <a:pt x="5" y="9"/>
                </a:lnTo>
                <a:lnTo>
                  <a:pt x="0" y="47"/>
                </a:lnTo>
                <a:lnTo>
                  <a:pt x="0" y="47"/>
                </a:lnTo>
                <a:lnTo>
                  <a:pt x="10" y="51"/>
                </a:lnTo>
                <a:lnTo>
                  <a:pt x="10" y="51"/>
                </a:lnTo>
                <a:lnTo>
                  <a:pt x="14" y="33"/>
                </a:lnTo>
                <a:lnTo>
                  <a:pt x="24" y="33"/>
                </a:lnTo>
                <a:lnTo>
                  <a:pt x="24" y="56"/>
                </a:lnTo>
                <a:lnTo>
                  <a:pt x="24" y="56"/>
                </a:lnTo>
                <a:lnTo>
                  <a:pt x="5" y="61"/>
                </a:lnTo>
                <a:lnTo>
                  <a:pt x="0" y="61"/>
                </a:lnTo>
                <a:lnTo>
                  <a:pt x="0" y="61"/>
                </a:lnTo>
                <a:lnTo>
                  <a:pt x="5" y="80"/>
                </a:lnTo>
                <a:lnTo>
                  <a:pt x="5" y="80"/>
                </a:lnTo>
                <a:lnTo>
                  <a:pt x="10" y="75"/>
                </a:lnTo>
                <a:lnTo>
                  <a:pt x="10" y="75"/>
                </a:lnTo>
                <a:lnTo>
                  <a:pt x="24" y="70"/>
                </a:lnTo>
                <a:lnTo>
                  <a:pt x="24" y="103"/>
                </a:lnTo>
                <a:lnTo>
                  <a:pt x="38" y="103"/>
                </a:lnTo>
                <a:lnTo>
                  <a:pt x="33" y="61"/>
                </a:lnTo>
                <a:lnTo>
                  <a:pt x="47" y="61"/>
                </a:lnTo>
                <a:lnTo>
                  <a:pt x="47" y="61"/>
                </a:lnTo>
                <a:lnTo>
                  <a:pt x="43" y="47"/>
                </a:lnTo>
                <a:lnTo>
                  <a:pt x="33" y="51"/>
                </a:lnTo>
                <a:lnTo>
                  <a:pt x="33" y="33"/>
                </a:lnTo>
                <a:lnTo>
                  <a:pt x="43" y="33"/>
                </a:lnTo>
                <a:lnTo>
                  <a:pt x="43" y="42"/>
                </a:lnTo>
                <a:lnTo>
                  <a:pt x="61" y="42"/>
                </a:lnTo>
                <a:lnTo>
                  <a:pt x="61" y="84"/>
                </a:lnTo>
                <a:lnTo>
                  <a:pt x="38" y="84"/>
                </a:lnTo>
                <a:lnTo>
                  <a:pt x="38" y="98"/>
                </a:lnTo>
                <a:lnTo>
                  <a:pt x="104" y="98"/>
                </a:lnTo>
                <a:lnTo>
                  <a:pt x="104" y="84"/>
                </a:lnTo>
                <a:lnTo>
                  <a:pt x="75" y="84"/>
                </a:lnTo>
                <a:lnTo>
                  <a:pt x="75" y="42"/>
                </a:lnTo>
                <a:lnTo>
                  <a:pt x="99" y="42"/>
                </a:lnTo>
                <a:lnTo>
                  <a:pt x="99" y="33"/>
                </a:lnTo>
                <a:lnTo>
                  <a:pt x="75" y="33"/>
                </a:lnTo>
                <a:lnTo>
                  <a:pt x="75" y="9"/>
                </a:lnTo>
                <a:lnTo>
                  <a:pt x="75" y="9"/>
                </a:lnTo>
                <a:lnTo>
                  <a:pt x="75" y="4"/>
                </a:lnTo>
                <a:lnTo>
                  <a:pt x="75" y="4"/>
                </a:lnTo>
                <a:lnTo>
                  <a:pt x="75" y="4"/>
                </a:lnTo>
                <a:lnTo>
                  <a:pt x="75" y="4"/>
                </a:lnTo>
                <a:lnTo>
                  <a:pt x="66" y="0"/>
                </a:lnTo>
                <a:lnTo>
                  <a:pt x="61" y="0"/>
                </a:lnTo>
                <a:lnTo>
                  <a:pt x="61" y="33"/>
                </a:lnTo>
                <a:lnTo>
                  <a:pt x="47" y="33"/>
                </a:lnTo>
                <a:lnTo>
                  <a:pt x="47" y="23"/>
                </a:lnTo>
                <a:lnTo>
                  <a:pt x="33" y="23"/>
                </a:lnTo>
                <a:lnTo>
                  <a:pt x="33" y="14"/>
                </a:lnTo>
                <a:lnTo>
                  <a:pt x="33" y="14"/>
                </a:lnTo>
                <a:lnTo>
                  <a:pt x="38" y="4"/>
                </a:lnTo>
                <a:lnTo>
                  <a:pt x="38" y="4"/>
                </a:lnTo>
                <a:lnTo>
                  <a:pt x="38" y="4"/>
                </a:lnTo>
                <a:lnTo>
                  <a:pt x="38" y="4"/>
                </a:lnTo>
                <a:lnTo>
                  <a:pt x="28" y="0"/>
                </a:lnTo>
                <a:lnTo>
                  <a:pt x="24" y="0"/>
                </a:lnTo>
                <a:lnTo>
                  <a:pt x="24" y="23"/>
                </a:lnTo>
                <a:lnTo>
                  <a:pt x="14" y="23"/>
                </a:lnTo>
                <a:lnTo>
                  <a:pt x="14" y="23"/>
                </a:lnTo>
                <a:lnTo>
                  <a:pt x="14" y="23"/>
                </a:lnTo>
                <a:lnTo>
                  <a:pt x="14" y="23"/>
                </a:lnTo>
                <a:lnTo>
                  <a:pt x="19" y="14"/>
                </a:lnTo>
                <a:lnTo>
                  <a:pt x="19" y="14"/>
                </a:lnTo>
                <a:lnTo>
                  <a:pt x="19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9906000" y="5938043"/>
            <a:ext cx="163513" cy="157163"/>
          </a:xfrm>
          <a:custGeom>
            <a:avLst/>
            <a:gdLst>
              <a:gd name="T0" fmla="*/ 0 w 103"/>
              <a:gd name="T1" fmla="*/ 57 h 99"/>
              <a:gd name="T2" fmla="*/ 23 w 103"/>
              <a:gd name="T3" fmla="*/ 57 h 99"/>
              <a:gd name="T4" fmla="*/ 23 w 103"/>
              <a:gd name="T5" fmla="*/ 57 h 99"/>
              <a:gd name="T6" fmla="*/ 14 w 103"/>
              <a:gd name="T7" fmla="*/ 76 h 99"/>
              <a:gd name="T8" fmla="*/ 0 w 103"/>
              <a:gd name="T9" fmla="*/ 90 h 99"/>
              <a:gd name="T10" fmla="*/ 14 w 103"/>
              <a:gd name="T11" fmla="*/ 99 h 99"/>
              <a:gd name="T12" fmla="*/ 14 w 103"/>
              <a:gd name="T13" fmla="*/ 99 h 99"/>
              <a:gd name="T14" fmla="*/ 28 w 103"/>
              <a:gd name="T15" fmla="*/ 80 h 99"/>
              <a:gd name="T16" fmla="*/ 37 w 103"/>
              <a:gd name="T17" fmla="*/ 57 h 99"/>
              <a:gd name="T18" fmla="*/ 66 w 103"/>
              <a:gd name="T19" fmla="*/ 57 h 99"/>
              <a:gd name="T20" fmla="*/ 66 w 103"/>
              <a:gd name="T21" fmla="*/ 80 h 99"/>
              <a:gd name="T22" fmla="*/ 66 w 103"/>
              <a:gd name="T23" fmla="*/ 80 h 99"/>
              <a:gd name="T24" fmla="*/ 66 w 103"/>
              <a:gd name="T25" fmla="*/ 85 h 99"/>
              <a:gd name="T26" fmla="*/ 51 w 103"/>
              <a:gd name="T27" fmla="*/ 85 h 99"/>
              <a:gd name="T28" fmla="*/ 51 w 103"/>
              <a:gd name="T29" fmla="*/ 85 h 99"/>
              <a:gd name="T30" fmla="*/ 56 w 103"/>
              <a:gd name="T31" fmla="*/ 99 h 99"/>
              <a:gd name="T32" fmla="*/ 56 w 103"/>
              <a:gd name="T33" fmla="*/ 99 h 99"/>
              <a:gd name="T34" fmla="*/ 75 w 103"/>
              <a:gd name="T35" fmla="*/ 94 h 99"/>
              <a:gd name="T36" fmla="*/ 75 w 103"/>
              <a:gd name="T37" fmla="*/ 94 h 99"/>
              <a:gd name="T38" fmla="*/ 80 w 103"/>
              <a:gd name="T39" fmla="*/ 90 h 99"/>
              <a:gd name="T40" fmla="*/ 80 w 103"/>
              <a:gd name="T41" fmla="*/ 85 h 99"/>
              <a:gd name="T42" fmla="*/ 80 w 103"/>
              <a:gd name="T43" fmla="*/ 57 h 99"/>
              <a:gd name="T44" fmla="*/ 103 w 103"/>
              <a:gd name="T45" fmla="*/ 57 h 99"/>
              <a:gd name="T46" fmla="*/ 103 w 103"/>
              <a:gd name="T47" fmla="*/ 43 h 99"/>
              <a:gd name="T48" fmla="*/ 80 w 103"/>
              <a:gd name="T49" fmla="*/ 43 h 99"/>
              <a:gd name="T50" fmla="*/ 80 w 103"/>
              <a:gd name="T51" fmla="*/ 0 h 99"/>
              <a:gd name="T52" fmla="*/ 23 w 103"/>
              <a:gd name="T53" fmla="*/ 0 h 99"/>
              <a:gd name="T54" fmla="*/ 23 w 103"/>
              <a:gd name="T55" fmla="*/ 43 h 99"/>
              <a:gd name="T56" fmla="*/ 0 w 103"/>
              <a:gd name="T57" fmla="*/ 43 h 99"/>
              <a:gd name="T58" fmla="*/ 0 w 103"/>
              <a:gd name="T59" fmla="*/ 57 h 99"/>
              <a:gd name="T60" fmla="*/ 0 w 103"/>
              <a:gd name="T61" fmla="*/ 57 h 99"/>
              <a:gd name="T62" fmla="*/ 66 w 103"/>
              <a:gd name="T63" fmla="*/ 43 h 99"/>
              <a:gd name="T64" fmla="*/ 37 w 103"/>
              <a:gd name="T65" fmla="*/ 43 h 99"/>
              <a:gd name="T66" fmla="*/ 37 w 103"/>
              <a:gd name="T67" fmla="*/ 10 h 99"/>
              <a:gd name="T68" fmla="*/ 66 w 103"/>
              <a:gd name="T69" fmla="*/ 10 h 99"/>
              <a:gd name="T70" fmla="*/ 66 w 103"/>
              <a:gd name="T71" fmla="*/ 43 h 99"/>
              <a:gd name="T72" fmla="*/ 66 w 103"/>
              <a:gd name="T73" fmla="*/ 43 h 99"/>
              <a:gd name="T74" fmla="*/ 47 w 103"/>
              <a:gd name="T75" fmla="*/ 43 h 99"/>
              <a:gd name="T76" fmla="*/ 61 w 103"/>
              <a:gd name="T77" fmla="*/ 38 h 99"/>
              <a:gd name="T78" fmla="*/ 61 w 103"/>
              <a:gd name="T79" fmla="*/ 38 h 99"/>
              <a:gd name="T80" fmla="*/ 56 w 103"/>
              <a:gd name="T81" fmla="*/ 15 h 99"/>
              <a:gd name="T82" fmla="*/ 42 w 103"/>
              <a:gd name="T83" fmla="*/ 19 h 99"/>
              <a:gd name="T84" fmla="*/ 42 w 103"/>
              <a:gd name="T85" fmla="*/ 19 h 99"/>
              <a:gd name="T86" fmla="*/ 47 w 103"/>
              <a:gd name="T87" fmla="*/ 43 h 99"/>
              <a:gd name="T88" fmla="*/ 47 w 103"/>
              <a:gd name="T89" fmla="*/ 43 h 99"/>
              <a:gd name="T90" fmla="*/ 47 w 103"/>
              <a:gd name="T91" fmla="*/ 43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3" h="99">
                <a:moveTo>
                  <a:pt x="0" y="57"/>
                </a:moveTo>
                <a:lnTo>
                  <a:pt x="23" y="57"/>
                </a:lnTo>
                <a:lnTo>
                  <a:pt x="23" y="57"/>
                </a:lnTo>
                <a:lnTo>
                  <a:pt x="14" y="76"/>
                </a:lnTo>
                <a:lnTo>
                  <a:pt x="0" y="90"/>
                </a:lnTo>
                <a:lnTo>
                  <a:pt x="14" y="99"/>
                </a:lnTo>
                <a:lnTo>
                  <a:pt x="14" y="99"/>
                </a:lnTo>
                <a:lnTo>
                  <a:pt x="28" y="80"/>
                </a:lnTo>
                <a:lnTo>
                  <a:pt x="37" y="57"/>
                </a:lnTo>
                <a:lnTo>
                  <a:pt x="66" y="57"/>
                </a:lnTo>
                <a:lnTo>
                  <a:pt x="66" y="80"/>
                </a:lnTo>
                <a:lnTo>
                  <a:pt x="66" y="80"/>
                </a:lnTo>
                <a:lnTo>
                  <a:pt x="66" y="85"/>
                </a:lnTo>
                <a:lnTo>
                  <a:pt x="51" y="85"/>
                </a:lnTo>
                <a:lnTo>
                  <a:pt x="51" y="85"/>
                </a:lnTo>
                <a:lnTo>
                  <a:pt x="56" y="99"/>
                </a:lnTo>
                <a:lnTo>
                  <a:pt x="56" y="99"/>
                </a:lnTo>
                <a:lnTo>
                  <a:pt x="75" y="94"/>
                </a:lnTo>
                <a:lnTo>
                  <a:pt x="75" y="94"/>
                </a:lnTo>
                <a:lnTo>
                  <a:pt x="80" y="90"/>
                </a:lnTo>
                <a:lnTo>
                  <a:pt x="80" y="85"/>
                </a:lnTo>
                <a:lnTo>
                  <a:pt x="80" y="57"/>
                </a:lnTo>
                <a:lnTo>
                  <a:pt x="103" y="57"/>
                </a:lnTo>
                <a:lnTo>
                  <a:pt x="103" y="43"/>
                </a:lnTo>
                <a:lnTo>
                  <a:pt x="80" y="43"/>
                </a:lnTo>
                <a:lnTo>
                  <a:pt x="80" y="0"/>
                </a:lnTo>
                <a:lnTo>
                  <a:pt x="23" y="0"/>
                </a:lnTo>
                <a:lnTo>
                  <a:pt x="23" y="43"/>
                </a:lnTo>
                <a:lnTo>
                  <a:pt x="0" y="43"/>
                </a:lnTo>
                <a:lnTo>
                  <a:pt x="0" y="57"/>
                </a:lnTo>
                <a:lnTo>
                  <a:pt x="0" y="57"/>
                </a:lnTo>
                <a:close/>
                <a:moveTo>
                  <a:pt x="66" y="43"/>
                </a:moveTo>
                <a:lnTo>
                  <a:pt x="37" y="43"/>
                </a:lnTo>
                <a:lnTo>
                  <a:pt x="37" y="10"/>
                </a:lnTo>
                <a:lnTo>
                  <a:pt x="66" y="10"/>
                </a:lnTo>
                <a:lnTo>
                  <a:pt x="66" y="43"/>
                </a:lnTo>
                <a:lnTo>
                  <a:pt x="66" y="43"/>
                </a:lnTo>
                <a:close/>
                <a:moveTo>
                  <a:pt x="47" y="43"/>
                </a:moveTo>
                <a:lnTo>
                  <a:pt x="61" y="38"/>
                </a:lnTo>
                <a:lnTo>
                  <a:pt x="61" y="38"/>
                </a:lnTo>
                <a:lnTo>
                  <a:pt x="56" y="15"/>
                </a:lnTo>
                <a:lnTo>
                  <a:pt x="42" y="19"/>
                </a:lnTo>
                <a:lnTo>
                  <a:pt x="42" y="19"/>
                </a:lnTo>
                <a:lnTo>
                  <a:pt x="47" y="43"/>
                </a:lnTo>
                <a:lnTo>
                  <a:pt x="47" y="43"/>
                </a:lnTo>
                <a:lnTo>
                  <a:pt x="47" y="4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6"/>
          <p:cNvSpPr>
            <a:spLocks noEditPoints="1"/>
          </p:cNvSpPr>
          <p:nvPr/>
        </p:nvSpPr>
        <p:spPr bwMode="auto">
          <a:xfrm>
            <a:off x="10083800" y="5938043"/>
            <a:ext cx="157163" cy="157163"/>
          </a:xfrm>
          <a:custGeom>
            <a:avLst/>
            <a:gdLst>
              <a:gd name="T0" fmla="*/ 29 w 99"/>
              <a:gd name="T1" fmla="*/ 24 h 99"/>
              <a:gd name="T2" fmla="*/ 38 w 99"/>
              <a:gd name="T3" fmla="*/ 15 h 99"/>
              <a:gd name="T4" fmla="*/ 38 w 99"/>
              <a:gd name="T5" fmla="*/ 15 h 99"/>
              <a:gd name="T6" fmla="*/ 33 w 99"/>
              <a:gd name="T7" fmla="*/ 15 h 99"/>
              <a:gd name="T8" fmla="*/ 33 w 99"/>
              <a:gd name="T9" fmla="*/ 15 h 99"/>
              <a:gd name="T10" fmla="*/ 19 w 99"/>
              <a:gd name="T11" fmla="*/ 0 h 99"/>
              <a:gd name="T12" fmla="*/ 10 w 99"/>
              <a:gd name="T13" fmla="*/ 10 h 99"/>
              <a:gd name="T14" fmla="*/ 10 w 99"/>
              <a:gd name="T15" fmla="*/ 10 h 99"/>
              <a:gd name="T16" fmla="*/ 29 w 99"/>
              <a:gd name="T17" fmla="*/ 24 h 99"/>
              <a:gd name="T18" fmla="*/ 29 w 99"/>
              <a:gd name="T19" fmla="*/ 24 h 99"/>
              <a:gd name="T20" fmla="*/ 29 w 99"/>
              <a:gd name="T21" fmla="*/ 24 h 99"/>
              <a:gd name="T22" fmla="*/ 19 w 99"/>
              <a:gd name="T23" fmla="*/ 47 h 99"/>
              <a:gd name="T24" fmla="*/ 29 w 99"/>
              <a:gd name="T25" fmla="*/ 33 h 99"/>
              <a:gd name="T26" fmla="*/ 29 w 99"/>
              <a:gd name="T27" fmla="*/ 33 h 99"/>
              <a:gd name="T28" fmla="*/ 10 w 99"/>
              <a:gd name="T29" fmla="*/ 24 h 99"/>
              <a:gd name="T30" fmla="*/ 0 w 99"/>
              <a:gd name="T31" fmla="*/ 38 h 99"/>
              <a:gd name="T32" fmla="*/ 0 w 99"/>
              <a:gd name="T33" fmla="*/ 38 h 99"/>
              <a:gd name="T34" fmla="*/ 19 w 99"/>
              <a:gd name="T35" fmla="*/ 47 h 99"/>
              <a:gd name="T36" fmla="*/ 19 w 99"/>
              <a:gd name="T37" fmla="*/ 47 h 99"/>
              <a:gd name="T38" fmla="*/ 19 w 99"/>
              <a:gd name="T39" fmla="*/ 47 h 99"/>
              <a:gd name="T40" fmla="*/ 24 w 99"/>
              <a:gd name="T41" fmla="*/ 85 h 99"/>
              <a:gd name="T42" fmla="*/ 24 w 99"/>
              <a:gd name="T43" fmla="*/ 85 h 99"/>
              <a:gd name="T44" fmla="*/ 33 w 99"/>
              <a:gd name="T45" fmla="*/ 57 h 99"/>
              <a:gd name="T46" fmla="*/ 33 w 99"/>
              <a:gd name="T47" fmla="*/ 57 h 99"/>
              <a:gd name="T48" fmla="*/ 19 w 99"/>
              <a:gd name="T49" fmla="*/ 52 h 99"/>
              <a:gd name="T50" fmla="*/ 19 w 99"/>
              <a:gd name="T51" fmla="*/ 52 h 99"/>
              <a:gd name="T52" fmla="*/ 0 w 99"/>
              <a:gd name="T53" fmla="*/ 90 h 99"/>
              <a:gd name="T54" fmla="*/ 0 w 99"/>
              <a:gd name="T55" fmla="*/ 90 h 99"/>
              <a:gd name="T56" fmla="*/ 19 w 99"/>
              <a:gd name="T57" fmla="*/ 99 h 99"/>
              <a:gd name="T58" fmla="*/ 19 w 99"/>
              <a:gd name="T59" fmla="*/ 99 h 99"/>
              <a:gd name="T60" fmla="*/ 24 w 99"/>
              <a:gd name="T61" fmla="*/ 85 h 99"/>
              <a:gd name="T62" fmla="*/ 24 w 99"/>
              <a:gd name="T63" fmla="*/ 85 h 99"/>
              <a:gd name="T64" fmla="*/ 24 w 99"/>
              <a:gd name="T65" fmla="*/ 85 h 99"/>
              <a:gd name="T66" fmla="*/ 38 w 99"/>
              <a:gd name="T67" fmla="*/ 19 h 99"/>
              <a:gd name="T68" fmla="*/ 61 w 99"/>
              <a:gd name="T69" fmla="*/ 19 h 99"/>
              <a:gd name="T70" fmla="*/ 61 w 99"/>
              <a:gd name="T71" fmla="*/ 80 h 99"/>
              <a:gd name="T72" fmla="*/ 33 w 99"/>
              <a:gd name="T73" fmla="*/ 80 h 99"/>
              <a:gd name="T74" fmla="*/ 33 w 99"/>
              <a:gd name="T75" fmla="*/ 90 h 99"/>
              <a:gd name="T76" fmla="*/ 99 w 99"/>
              <a:gd name="T77" fmla="*/ 90 h 99"/>
              <a:gd name="T78" fmla="*/ 99 w 99"/>
              <a:gd name="T79" fmla="*/ 80 h 99"/>
              <a:gd name="T80" fmla="*/ 76 w 99"/>
              <a:gd name="T81" fmla="*/ 80 h 99"/>
              <a:gd name="T82" fmla="*/ 76 w 99"/>
              <a:gd name="T83" fmla="*/ 19 h 99"/>
              <a:gd name="T84" fmla="*/ 94 w 99"/>
              <a:gd name="T85" fmla="*/ 19 h 99"/>
              <a:gd name="T86" fmla="*/ 94 w 99"/>
              <a:gd name="T87" fmla="*/ 10 h 99"/>
              <a:gd name="T88" fmla="*/ 38 w 99"/>
              <a:gd name="T89" fmla="*/ 10 h 99"/>
              <a:gd name="T90" fmla="*/ 38 w 99"/>
              <a:gd name="T91" fmla="*/ 19 h 99"/>
              <a:gd name="T92" fmla="*/ 38 w 99"/>
              <a:gd name="T93" fmla="*/ 1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9" h="99">
                <a:moveTo>
                  <a:pt x="29" y="24"/>
                </a:moveTo>
                <a:lnTo>
                  <a:pt x="38" y="15"/>
                </a:lnTo>
                <a:lnTo>
                  <a:pt x="38" y="15"/>
                </a:lnTo>
                <a:lnTo>
                  <a:pt x="33" y="15"/>
                </a:lnTo>
                <a:lnTo>
                  <a:pt x="33" y="15"/>
                </a:lnTo>
                <a:lnTo>
                  <a:pt x="19" y="0"/>
                </a:lnTo>
                <a:lnTo>
                  <a:pt x="10" y="10"/>
                </a:lnTo>
                <a:lnTo>
                  <a:pt x="10" y="10"/>
                </a:lnTo>
                <a:lnTo>
                  <a:pt x="29" y="24"/>
                </a:lnTo>
                <a:lnTo>
                  <a:pt x="29" y="24"/>
                </a:lnTo>
                <a:lnTo>
                  <a:pt x="29" y="24"/>
                </a:lnTo>
                <a:close/>
                <a:moveTo>
                  <a:pt x="19" y="47"/>
                </a:moveTo>
                <a:lnTo>
                  <a:pt x="29" y="33"/>
                </a:lnTo>
                <a:lnTo>
                  <a:pt x="29" y="33"/>
                </a:lnTo>
                <a:lnTo>
                  <a:pt x="10" y="24"/>
                </a:lnTo>
                <a:lnTo>
                  <a:pt x="0" y="38"/>
                </a:lnTo>
                <a:lnTo>
                  <a:pt x="0" y="38"/>
                </a:lnTo>
                <a:lnTo>
                  <a:pt x="19" y="47"/>
                </a:lnTo>
                <a:lnTo>
                  <a:pt x="19" y="47"/>
                </a:lnTo>
                <a:lnTo>
                  <a:pt x="19" y="47"/>
                </a:lnTo>
                <a:close/>
                <a:moveTo>
                  <a:pt x="24" y="85"/>
                </a:moveTo>
                <a:lnTo>
                  <a:pt x="24" y="85"/>
                </a:lnTo>
                <a:lnTo>
                  <a:pt x="33" y="57"/>
                </a:lnTo>
                <a:lnTo>
                  <a:pt x="33" y="57"/>
                </a:lnTo>
                <a:lnTo>
                  <a:pt x="19" y="52"/>
                </a:lnTo>
                <a:lnTo>
                  <a:pt x="19" y="52"/>
                </a:lnTo>
                <a:lnTo>
                  <a:pt x="0" y="90"/>
                </a:lnTo>
                <a:lnTo>
                  <a:pt x="0" y="90"/>
                </a:lnTo>
                <a:lnTo>
                  <a:pt x="19" y="99"/>
                </a:lnTo>
                <a:lnTo>
                  <a:pt x="19" y="99"/>
                </a:lnTo>
                <a:lnTo>
                  <a:pt x="24" y="85"/>
                </a:lnTo>
                <a:lnTo>
                  <a:pt x="24" y="85"/>
                </a:lnTo>
                <a:lnTo>
                  <a:pt x="24" y="85"/>
                </a:lnTo>
                <a:close/>
                <a:moveTo>
                  <a:pt x="38" y="19"/>
                </a:moveTo>
                <a:lnTo>
                  <a:pt x="61" y="19"/>
                </a:lnTo>
                <a:lnTo>
                  <a:pt x="61" y="80"/>
                </a:lnTo>
                <a:lnTo>
                  <a:pt x="33" y="80"/>
                </a:lnTo>
                <a:lnTo>
                  <a:pt x="33" y="90"/>
                </a:lnTo>
                <a:lnTo>
                  <a:pt x="99" y="90"/>
                </a:lnTo>
                <a:lnTo>
                  <a:pt x="99" y="80"/>
                </a:lnTo>
                <a:lnTo>
                  <a:pt x="76" y="80"/>
                </a:lnTo>
                <a:lnTo>
                  <a:pt x="76" y="19"/>
                </a:lnTo>
                <a:lnTo>
                  <a:pt x="94" y="19"/>
                </a:lnTo>
                <a:lnTo>
                  <a:pt x="94" y="10"/>
                </a:lnTo>
                <a:lnTo>
                  <a:pt x="38" y="10"/>
                </a:lnTo>
                <a:lnTo>
                  <a:pt x="38" y="19"/>
                </a:lnTo>
                <a:lnTo>
                  <a:pt x="38" y="1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7"/>
          <p:cNvSpPr>
            <a:spLocks/>
          </p:cNvSpPr>
          <p:nvPr/>
        </p:nvSpPr>
        <p:spPr bwMode="auto">
          <a:xfrm>
            <a:off x="10263188" y="5931693"/>
            <a:ext cx="157163" cy="163513"/>
          </a:xfrm>
          <a:custGeom>
            <a:avLst/>
            <a:gdLst>
              <a:gd name="T0" fmla="*/ 61 w 99"/>
              <a:gd name="T1" fmla="*/ 14 h 103"/>
              <a:gd name="T2" fmla="*/ 61 w 99"/>
              <a:gd name="T3" fmla="*/ 14 h 103"/>
              <a:gd name="T4" fmla="*/ 61 w 99"/>
              <a:gd name="T5" fmla="*/ 9 h 103"/>
              <a:gd name="T6" fmla="*/ 61 w 99"/>
              <a:gd name="T7" fmla="*/ 9 h 103"/>
              <a:gd name="T8" fmla="*/ 56 w 99"/>
              <a:gd name="T9" fmla="*/ 0 h 103"/>
              <a:gd name="T10" fmla="*/ 56 w 99"/>
              <a:gd name="T11" fmla="*/ 0 h 103"/>
              <a:gd name="T12" fmla="*/ 47 w 99"/>
              <a:gd name="T13" fmla="*/ 4 h 103"/>
              <a:gd name="T14" fmla="*/ 47 w 99"/>
              <a:gd name="T15" fmla="*/ 4 h 103"/>
              <a:gd name="T16" fmla="*/ 38 w 99"/>
              <a:gd name="T17" fmla="*/ 4 h 103"/>
              <a:gd name="T18" fmla="*/ 38 w 99"/>
              <a:gd name="T19" fmla="*/ 4 h 103"/>
              <a:gd name="T20" fmla="*/ 42 w 99"/>
              <a:gd name="T21" fmla="*/ 19 h 103"/>
              <a:gd name="T22" fmla="*/ 0 w 99"/>
              <a:gd name="T23" fmla="*/ 19 h 103"/>
              <a:gd name="T24" fmla="*/ 0 w 99"/>
              <a:gd name="T25" fmla="*/ 28 h 103"/>
              <a:gd name="T26" fmla="*/ 42 w 99"/>
              <a:gd name="T27" fmla="*/ 28 h 103"/>
              <a:gd name="T28" fmla="*/ 42 w 99"/>
              <a:gd name="T29" fmla="*/ 42 h 103"/>
              <a:gd name="T30" fmla="*/ 14 w 99"/>
              <a:gd name="T31" fmla="*/ 42 h 103"/>
              <a:gd name="T32" fmla="*/ 14 w 99"/>
              <a:gd name="T33" fmla="*/ 94 h 103"/>
              <a:gd name="T34" fmla="*/ 28 w 99"/>
              <a:gd name="T35" fmla="*/ 94 h 103"/>
              <a:gd name="T36" fmla="*/ 28 w 99"/>
              <a:gd name="T37" fmla="*/ 56 h 103"/>
              <a:gd name="T38" fmla="*/ 42 w 99"/>
              <a:gd name="T39" fmla="*/ 56 h 103"/>
              <a:gd name="T40" fmla="*/ 42 w 99"/>
              <a:gd name="T41" fmla="*/ 103 h 103"/>
              <a:gd name="T42" fmla="*/ 61 w 99"/>
              <a:gd name="T43" fmla="*/ 103 h 103"/>
              <a:gd name="T44" fmla="*/ 61 w 99"/>
              <a:gd name="T45" fmla="*/ 56 h 103"/>
              <a:gd name="T46" fmla="*/ 75 w 99"/>
              <a:gd name="T47" fmla="*/ 56 h 103"/>
              <a:gd name="T48" fmla="*/ 75 w 99"/>
              <a:gd name="T49" fmla="*/ 75 h 103"/>
              <a:gd name="T50" fmla="*/ 75 w 99"/>
              <a:gd name="T51" fmla="*/ 75 h 103"/>
              <a:gd name="T52" fmla="*/ 70 w 99"/>
              <a:gd name="T53" fmla="*/ 80 h 103"/>
              <a:gd name="T54" fmla="*/ 61 w 99"/>
              <a:gd name="T55" fmla="*/ 80 h 103"/>
              <a:gd name="T56" fmla="*/ 61 w 99"/>
              <a:gd name="T57" fmla="*/ 80 h 103"/>
              <a:gd name="T58" fmla="*/ 66 w 99"/>
              <a:gd name="T59" fmla="*/ 94 h 103"/>
              <a:gd name="T60" fmla="*/ 66 w 99"/>
              <a:gd name="T61" fmla="*/ 94 h 103"/>
              <a:gd name="T62" fmla="*/ 84 w 99"/>
              <a:gd name="T63" fmla="*/ 89 h 103"/>
              <a:gd name="T64" fmla="*/ 89 w 99"/>
              <a:gd name="T65" fmla="*/ 89 h 103"/>
              <a:gd name="T66" fmla="*/ 89 w 99"/>
              <a:gd name="T67" fmla="*/ 84 h 103"/>
              <a:gd name="T68" fmla="*/ 89 w 99"/>
              <a:gd name="T69" fmla="*/ 42 h 103"/>
              <a:gd name="T70" fmla="*/ 61 w 99"/>
              <a:gd name="T71" fmla="*/ 42 h 103"/>
              <a:gd name="T72" fmla="*/ 61 w 99"/>
              <a:gd name="T73" fmla="*/ 28 h 103"/>
              <a:gd name="T74" fmla="*/ 99 w 99"/>
              <a:gd name="T75" fmla="*/ 28 h 103"/>
              <a:gd name="T76" fmla="*/ 99 w 99"/>
              <a:gd name="T77" fmla="*/ 19 h 103"/>
              <a:gd name="T78" fmla="*/ 52 w 99"/>
              <a:gd name="T79" fmla="*/ 19 h 103"/>
              <a:gd name="T80" fmla="*/ 52 w 99"/>
              <a:gd name="T81" fmla="*/ 19 h 103"/>
              <a:gd name="T82" fmla="*/ 61 w 99"/>
              <a:gd name="T83" fmla="*/ 14 h 103"/>
              <a:gd name="T84" fmla="*/ 61 w 99"/>
              <a:gd name="T85" fmla="*/ 14 h 103"/>
              <a:gd name="T86" fmla="*/ 61 w 99"/>
              <a:gd name="T87" fmla="*/ 1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103">
                <a:moveTo>
                  <a:pt x="61" y="14"/>
                </a:moveTo>
                <a:lnTo>
                  <a:pt x="61" y="14"/>
                </a:lnTo>
                <a:lnTo>
                  <a:pt x="61" y="9"/>
                </a:lnTo>
                <a:lnTo>
                  <a:pt x="61" y="9"/>
                </a:lnTo>
                <a:lnTo>
                  <a:pt x="56" y="0"/>
                </a:lnTo>
                <a:lnTo>
                  <a:pt x="56" y="0"/>
                </a:lnTo>
                <a:lnTo>
                  <a:pt x="47" y="4"/>
                </a:lnTo>
                <a:lnTo>
                  <a:pt x="47" y="4"/>
                </a:lnTo>
                <a:lnTo>
                  <a:pt x="38" y="4"/>
                </a:lnTo>
                <a:lnTo>
                  <a:pt x="38" y="4"/>
                </a:lnTo>
                <a:lnTo>
                  <a:pt x="42" y="19"/>
                </a:lnTo>
                <a:lnTo>
                  <a:pt x="0" y="19"/>
                </a:lnTo>
                <a:lnTo>
                  <a:pt x="0" y="28"/>
                </a:lnTo>
                <a:lnTo>
                  <a:pt x="42" y="28"/>
                </a:lnTo>
                <a:lnTo>
                  <a:pt x="42" y="42"/>
                </a:lnTo>
                <a:lnTo>
                  <a:pt x="14" y="42"/>
                </a:lnTo>
                <a:lnTo>
                  <a:pt x="14" y="94"/>
                </a:lnTo>
                <a:lnTo>
                  <a:pt x="28" y="94"/>
                </a:lnTo>
                <a:lnTo>
                  <a:pt x="28" y="56"/>
                </a:lnTo>
                <a:lnTo>
                  <a:pt x="42" y="56"/>
                </a:lnTo>
                <a:lnTo>
                  <a:pt x="42" y="103"/>
                </a:lnTo>
                <a:lnTo>
                  <a:pt x="61" y="103"/>
                </a:lnTo>
                <a:lnTo>
                  <a:pt x="61" y="56"/>
                </a:lnTo>
                <a:lnTo>
                  <a:pt x="75" y="56"/>
                </a:lnTo>
                <a:lnTo>
                  <a:pt x="75" y="75"/>
                </a:lnTo>
                <a:lnTo>
                  <a:pt x="75" y="75"/>
                </a:lnTo>
                <a:lnTo>
                  <a:pt x="70" y="80"/>
                </a:lnTo>
                <a:lnTo>
                  <a:pt x="61" y="80"/>
                </a:lnTo>
                <a:lnTo>
                  <a:pt x="61" y="80"/>
                </a:lnTo>
                <a:lnTo>
                  <a:pt x="66" y="94"/>
                </a:lnTo>
                <a:lnTo>
                  <a:pt x="66" y="94"/>
                </a:lnTo>
                <a:lnTo>
                  <a:pt x="84" y="89"/>
                </a:lnTo>
                <a:lnTo>
                  <a:pt x="89" y="89"/>
                </a:lnTo>
                <a:lnTo>
                  <a:pt x="89" y="84"/>
                </a:lnTo>
                <a:lnTo>
                  <a:pt x="89" y="42"/>
                </a:lnTo>
                <a:lnTo>
                  <a:pt x="61" y="42"/>
                </a:lnTo>
                <a:lnTo>
                  <a:pt x="61" y="28"/>
                </a:lnTo>
                <a:lnTo>
                  <a:pt x="99" y="28"/>
                </a:lnTo>
                <a:lnTo>
                  <a:pt x="99" y="19"/>
                </a:lnTo>
                <a:lnTo>
                  <a:pt x="52" y="19"/>
                </a:lnTo>
                <a:lnTo>
                  <a:pt x="52" y="19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8"/>
          <p:cNvSpPr>
            <a:spLocks noEditPoints="1"/>
          </p:cNvSpPr>
          <p:nvPr/>
        </p:nvSpPr>
        <p:spPr bwMode="auto">
          <a:xfrm>
            <a:off x="10448925" y="5037931"/>
            <a:ext cx="165100" cy="171450"/>
          </a:xfrm>
          <a:custGeom>
            <a:avLst/>
            <a:gdLst>
              <a:gd name="T0" fmla="*/ 85 w 104"/>
              <a:gd name="T1" fmla="*/ 66 h 108"/>
              <a:gd name="T2" fmla="*/ 85 w 104"/>
              <a:gd name="T3" fmla="*/ 89 h 108"/>
              <a:gd name="T4" fmla="*/ 80 w 104"/>
              <a:gd name="T5" fmla="*/ 94 h 108"/>
              <a:gd name="T6" fmla="*/ 71 w 104"/>
              <a:gd name="T7" fmla="*/ 94 h 108"/>
              <a:gd name="T8" fmla="*/ 75 w 104"/>
              <a:gd name="T9" fmla="*/ 108 h 108"/>
              <a:gd name="T10" fmla="*/ 94 w 104"/>
              <a:gd name="T11" fmla="*/ 103 h 108"/>
              <a:gd name="T12" fmla="*/ 99 w 104"/>
              <a:gd name="T13" fmla="*/ 94 h 108"/>
              <a:gd name="T14" fmla="*/ 104 w 104"/>
              <a:gd name="T15" fmla="*/ 56 h 108"/>
              <a:gd name="T16" fmla="*/ 99 w 104"/>
              <a:gd name="T17" fmla="*/ 56 h 108"/>
              <a:gd name="T18" fmla="*/ 61 w 104"/>
              <a:gd name="T19" fmla="*/ 23 h 108"/>
              <a:gd name="T20" fmla="*/ 85 w 104"/>
              <a:gd name="T21" fmla="*/ 23 h 108"/>
              <a:gd name="T22" fmla="*/ 80 w 104"/>
              <a:gd name="T23" fmla="*/ 42 h 108"/>
              <a:gd name="T24" fmla="*/ 71 w 104"/>
              <a:gd name="T25" fmla="*/ 42 h 108"/>
              <a:gd name="T26" fmla="*/ 75 w 104"/>
              <a:gd name="T27" fmla="*/ 51 h 108"/>
              <a:gd name="T28" fmla="*/ 94 w 104"/>
              <a:gd name="T29" fmla="*/ 47 h 108"/>
              <a:gd name="T30" fmla="*/ 94 w 104"/>
              <a:gd name="T31" fmla="*/ 23 h 108"/>
              <a:gd name="T32" fmla="*/ 99 w 104"/>
              <a:gd name="T33" fmla="*/ 14 h 108"/>
              <a:gd name="T34" fmla="*/ 94 w 104"/>
              <a:gd name="T35" fmla="*/ 14 h 108"/>
              <a:gd name="T36" fmla="*/ 75 w 104"/>
              <a:gd name="T37" fmla="*/ 9 h 108"/>
              <a:gd name="T38" fmla="*/ 80 w 104"/>
              <a:gd name="T39" fmla="*/ 5 h 108"/>
              <a:gd name="T40" fmla="*/ 75 w 104"/>
              <a:gd name="T41" fmla="*/ 5 h 108"/>
              <a:gd name="T42" fmla="*/ 61 w 104"/>
              <a:gd name="T43" fmla="*/ 0 h 108"/>
              <a:gd name="T44" fmla="*/ 61 w 104"/>
              <a:gd name="T45" fmla="*/ 9 h 108"/>
              <a:gd name="T46" fmla="*/ 47 w 104"/>
              <a:gd name="T47" fmla="*/ 9 h 108"/>
              <a:gd name="T48" fmla="*/ 47 w 104"/>
              <a:gd name="T49" fmla="*/ 66 h 108"/>
              <a:gd name="T50" fmla="*/ 24 w 104"/>
              <a:gd name="T51" fmla="*/ 47 h 108"/>
              <a:gd name="T52" fmla="*/ 0 w 104"/>
              <a:gd name="T53" fmla="*/ 37 h 108"/>
              <a:gd name="T54" fmla="*/ 19 w 104"/>
              <a:gd name="T55" fmla="*/ 61 h 108"/>
              <a:gd name="T56" fmla="*/ 0 w 104"/>
              <a:gd name="T57" fmla="*/ 84 h 108"/>
              <a:gd name="T58" fmla="*/ 10 w 104"/>
              <a:gd name="T59" fmla="*/ 98 h 108"/>
              <a:gd name="T60" fmla="*/ 24 w 104"/>
              <a:gd name="T61" fmla="*/ 75 h 108"/>
              <a:gd name="T62" fmla="*/ 28 w 104"/>
              <a:gd name="T63" fmla="*/ 89 h 108"/>
              <a:gd name="T64" fmla="*/ 33 w 104"/>
              <a:gd name="T65" fmla="*/ 94 h 108"/>
              <a:gd name="T66" fmla="*/ 47 w 104"/>
              <a:gd name="T67" fmla="*/ 84 h 108"/>
              <a:gd name="T68" fmla="*/ 80 w 104"/>
              <a:gd name="T69" fmla="*/ 75 h 108"/>
              <a:gd name="T70" fmla="*/ 43 w 104"/>
              <a:gd name="T71" fmla="*/ 80 h 108"/>
              <a:gd name="T72" fmla="*/ 38 w 104"/>
              <a:gd name="T73" fmla="*/ 66 h 108"/>
              <a:gd name="T74" fmla="*/ 33 w 104"/>
              <a:gd name="T75" fmla="*/ 61 h 108"/>
              <a:gd name="T76" fmla="*/ 38 w 104"/>
              <a:gd name="T77" fmla="*/ 37 h 108"/>
              <a:gd name="T78" fmla="*/ 43 w 104"/>
              <a:gd name="T79" fmla="*/ 14 h 108"/>
              <a:gd name="T80" fmla="*/ 0 w 104"/>
              <a:gd name="T81" fmla="*/ 14 h 108"/>
              <a:gd name="T82" fmla="*/ 28 w 104"/>
              <a:gd name="T83" fmla="*/ 28 h 108"/>
              <a:gd name="T84" fmla="*/ 24 w 104"/>
              <a:gd name="T85" fmla="*/ 47 h 108"/>
              <a:gd name="T86" fmla="*/ 24 w 104"/>
              <a:gd name="T87" fmla="*/ 47 h 108"/>
              <a:gd name="T88" fmla="*/ 61 w 104"/>
              <a:gd name="T89" fmla="*/ 28 h 108"/>
              <a:gd name="T90" fmla="*/ 66 w 104"/>
              <a:gd name="T91" fmla="*/ 42 h 108"/>
              <a:gd name="T92" fmla="*/ 80 w 104"/>
              <a:gd name="T93" fmla="*/ 37 h 108"/>
              <a:gd name="T94" fmla="*/ 75 w 104"/>
              <a:gd name="T95" fmla="*/ 2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4" h="108">
                <a:moveTo>
                  <a:pt x="47" y="66"/>
                </a:moveTo>
                <a:lnTo>
                  <a:pt x="85" y="66"/>
                </a:lnTo>
                <a:lnTo>
                  <a:pt x="85" y="66"/>
                </a:lnTo>
                <a:lnTo>
                  <a:pt x="85" y="89"/>
                </a:lnTo>
                <a:lnTo>
                  <a:pt x="85" y="89"/>
                </a:lnTo>
                <a:lnTo>
                  <a:pt x="80" y="94"/>
                </a:lnTo>
                <a:lnTo>
                  <a:pt x="80" y="94"/>
                </a:lnTo>
                <a:lnTo>
                  <a:pt x="71" y="94"/>
                </a:lnTo>
                <a:lnTo>
                  <a:pt x="71" y="94"/>
                </a:lnTo>
                <a:lnTo>
                  <a:pt x="75" y="108"/>
                </a:lnTo>
                <a:lnTo>
                  <a:pt x="75" y="108"/>
                </a:lnTo>
                <a:lnTo>
                  <a:pt x="94" y="103"/>
                </a:lnTo>
                <a:lnTo>
                  <a:pt x="94" y="103"/>
                </a:lnTo>
                <a:lnTo>
                  <a:pt x="99" y="94"/>
                </a:lnTo>
                <a:lnTo>
                  <a:pt x="99" y="94"/>
                </a:lnTo>
                <a:lnTo>
                  <a:pt x="104" y="56"/>
                </a:lnTo>
                <a:lnTo>
                  <a:pt x="104" y="56"/>
                </a:lnTo>
                <a:lnTo>
                  <a:pt x="99" y="56"/>
                </a:lnTo>
                <a:lnTo>
                  <a:pt x="61" y="56"/>
                </a:lnTo>
                <a:lnTo>
                  <a:pt x="61" y="23"/>
                </a:lnTo>
                <a:lnTo>
                  <a:pt x="85" y="23"/>
                </a:lnTo>
                <a:lnTo>
                  <a:pt x="85" y="23"/>
                </a:lnTo>
                <a:lnTo>
                  <a:pt x="80" y="42"/>
                </a:lnTo>
                <a:lnTo>
                  <a:pt x="80" y="42"/>
                </a:lnTo>
                <a:lnTo>
                  <a:pt x="71" y="42"/>
                </a:lnTo>
                <a:lnTo>
                  <a:pt x="71" y="42"/>
                </a:lnTo>
                <a:lnTo>
                  <a:pt x="75" y="51"/>
                </a:lnTo>
                <a:lnTo>
                  <a:pt x="75" y="51"/>
                </a:lnTo>
                <a:lnTo>
                  <a:pt x="89" y="51"/>
                </a:lnTo>
                <a:lnTo>
                  <a:pt x="94" y="47"/>
                </a:lnTo>
                <a:lnTo>
                  <a:pt x="94" y="47"/>
                </a:lnTo>
                <a:lnTo>
                  <a:pt x="94" y="23"/>
                </a:lnTo>
                <a:lnTo>
                  <a:pt x="94" y="23"/>
                </a:lnTo>
                <a:lnTo>
                  <a:pt x="99" y="14"/>
                </a:lnTo>
                <a:lnTo>
                  <a:pt x="99" y="14"/>
                </a:lnTo>
                <a:lnTo>
                  <a:pt x="94" y="14"/>
                </a:lnTo>
                <a:lnTo>
                  <a:pt x="75" y="14"/>
                </a:lnTo>
                <a:lnTo>
                  <a:pt x="75" y="9"/>
                </a:lnTo>
                <a:lnTo>
                  <a:pt x="75" y="9"/>
                </a:lnTo>
                <a:lnTo>
                  <a:pt x="80" y="5"/>
                </a:lnTo>
                <a:lnTo>
                  <a:pt x="80" y="5"/>
                </a:lnTo>
                <a:lnTo>
                  <a:pt x="75" y="5"/>
                </a:lnTo>
                <a:lnTo>
                  <a:pt x="75" y="5"/>
                </a:lnTo>
                <a:lnTo>
                  <a:pt x="61" y="0"/>
                </a:lnTo>
                <a:lnTo>
                  <a:pt x="61" y="0"/>
                </a:lnTo>
                <a:lnTo>
                  <a:pt x="61" y="9"/>
                </a:lnTo>
                <a:lnTo>
                  <a:pt x="47" y="9"/>
                </a:lnTo>
                <a:lnTo>
                  <a:pt x="47" y="9"/>
                </a:lnTo>
                <a:lnTo>
                  <a:pt x="47" y="66"/>
                </a:lnTo>
                <a:lnTo>
                  <a:pt x="47" y="66"/>
                </a:lnTo>
                <a:close/>
                <a:moveTo>
                  <a:pt x="24" y="47"/>
                </a:moveTo>
                <a:lnTo>
                  <a:pt x="24" y="47"/>
                </a:lnTo>
                <a:lnTo>
                  <a:pt x="14" y="33"/>
                </a:lnTo>
                <a:lnTo>
                  <a:pt x="0" y="37"/>
                </a:lnTo>
                <a:lnTo>
                  <a:pt x="0" y="37"/>
                </a:lnTo>
                <a:lnTo>
                  <a:pt x="19" y="61"/>
                </a:lnTo>
                <a:lnTo>
                  <a:pt x="19" y="61"/>
                </a:lnTo>
                <a:lnTo>
                  <a:pt x="0" y="84"/>
                </a:lnTo>
                <a:lnTo>
                  <a:pt x="0" y="84"/>
                </a:lnTo>
                <a:lnTo>
                  <a:pt x="10" y="98"/>
                </a:lnTo>
                <a:lnTo>
                  <a:pt x="10" y="98"/>
                </a:lnTo>
                <a:lnTo>
                  <a:pt x="24" y="75"/>
                </a:lnTo>
                <a:lnTo>
                  <a:pt x="24" y="75"/>
                </a:lnTo>
                <a:lnTo>
                  <a:pt x="28" y="89"/>
                </a:lnTo>
                <a:lnTo>
                  <a:pt x="28" y="89"/>
                </a:lnTo>
                <a:lnTo>
                  <a:pt x="33" y="94"/>
                </a:lnTo>
                <a:lnTo>
                  <a:pt x="33" y="94"/>
                </a:lnTo>
                <a:lnTo>
                  <a:pt x="47" y="84"/>
                </a:lnTo>
                <a:lnTo>
                  <a:pt x="80" y="84"/>
                </a:lnTo>
                <a:lnTo>
                  <a:pt x="80" y="75"/>
                </a:lnTo>
                <a:lnTo>
                  <a:pt x="43" y="75"/>
                </a:lnTo>
                <a:lnTo>
                  <a:pt x="43" y="80"/>
                </a:lnTo>
                <a:lnTo>
                  <a:pt x="43" y="80"/>
                </a:lnTo>
                <a:lnTo>
                  <a:pt x="38" y="66"/>
                </a:lnTo>
                <a:lnTo>
                  <a:pt x="38" y="66"/>
                </a:lnTo>
                <a:lnTo>
                  <a:pt x="33" y="61"/>
                </a:lnTo>
                <a:lnTo>
                  <a:pt x="33" y="61"/>
                </a:lnTo>
                <a:lnTo>
                  <a:pt x="38" y="37"/>
                </a:lnTo>
                <a:lnTo>
                  <a:pt x="43" y="14"/>
                </a:lnTo>
                <a:lnTo>
                  <a:pt x="43" y="14"/>
                </a:lnTo>
                <a:lnTo>
                  <a:pt x="43" y="14"/>
                </a:lnTo>
                <a:lnTo>
                  <a:pt x="0" y="14"/>
                </a:lnTo>
                <a:lnTo>
                  <a:pt x="0" y="28"/>
                </a:lnTo>
                <a:lnTo>
                  <a:pt x="28" y="28"/>
                </a:lnTo>
                <a:lnTo>
                  <a:pt x="28" y="28"/>
                </a:lnTo>
                <a:lnTo>
                  <a:pt x="24" y="47"/>
                </a:lnTo>
                <a:lnTo>
                  <a:pt x="24" y="47"/>
                </a:lnTo>
                <a:lnTo>
                  <a:pt x="24" y="47"/>
                </a:lnTo>
                <a:close/>
                <a:moveTo>
                  <a:pt x="75" y="23"/>
                </a:moveTo>
                <a:lnTo>
                  <a:pt x="61" y="28"/>
                </a:lnTo>
                <a:lnTo>
                  <a:pt x="61" y="28"/>
                </a:lnTo>
                <a:lnTo>
                  <a:pt x="66" y="42"/>
                </a:lnTo>
                <a:lnTo>
                  <a:pt x="80" y="37"/>
                </a:lnTo>
                <a:lnTo>
                  <a:pt x="80" y="37"/>
                </a:lnTo>
                <a:lnTo>
                  <a:pt x="75" y="23"/>
                </a:lnTo>
                <a:lnTo>
                  <a:pt x="75" y="23"/>
                </a:lnTo>
                <a:lnTo>
                  <a:pt x="75" y="2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9"/>
          <p:cNvSpPr>
            <a:spLocks noEditPoints="1"/>
          </p:cNvSpPr>
          <p:nvPr/>
        </p:nvSpPr>
        <p:spPr bwMode="auto">
          <a:xfrm>
            <a:off x="10628313" y="5052218"/>
            <a:ext cx="163513" cy="149225"/>
          </a:xfrm>
          <a:custGeom>
            <a:avLst/>
            <a:gdLst>
              <a:gd name="T0" fmla="*/ 23 w 103"/>
              <a:gd name="T1" fmla="*/ 94 h 94"/>
              <a:gd name="T2" fmla="*/ 23 w 103"/>
              <a:gd name="T3" fmla="*/ 89 h 94"/>
              <a:gd name="T4" fmla="*/ 75 w 103"/>
              <a:gd name="T5" fmla="*/ 89 h 94"/>
              <a:gd name="T6" fmla="*/ 75 w 103"/>
              <a:gd name="T7" fmla="*/ 94 h 94"/>
              <a:gd name="T8" fmla="*/ 94 w 103"/>
              <a:gd name="T9" fmla="*/ 94 h 94"/>
              <a:gd name="T10" fmla="*/ 94 w 103"/>
              <a:gd name="T11" fmla="*/ 28 h 94"/>
              <a:gd name="T12" fmla="*/ 66 w 103"/>
              <a:gd name="T13" fmla="*/ 28 h 94"/>
              <a:gd name="T14" fmla="*/ 66 w 103"/>
              <a:gd name="T15" fmla="*/ 14 h 94"/>
              <a:gd name="T16" fmla="*/ 103 w 103"/>
              <a:gd name="T17" fmla="*/ 14 h 94"/>
              <a:gd name="T18" fmla="*/ 103 w 103"/>
              <a:gd name="T19" fmla="*/ 0 h 94"/>
              <a:gd name="T20" fmla="*/ 0 w 103"/>
              <a:gd name="T21" fmla="*/ 0 h 94"/>
              <a:gd name="T22" fmla="*/ 0 w 103"/>
              <a:gd name="T23" fmla="*/ 14 h 94"/>
              <a:gd name="T24" fmla="*/ 33 w 103"/>
              <a:gd name="T25" fmla="*/ 14 h 94"/>
              <a:gd name="T26" fmla="*/ 33 w 103"/>
              <a:gd name="T27" fmla="*/ 28 h 94"/>
              <a:gd name="T28" fmla="*/ 9 w 103"/>
              <a:gd name="T29" fmla="*/ 28 h 94"/>
              <a:gd name="T30" fmla="*/ 9 w 103"/>
              <a:gd name="T31" fmla="*/ 94 h 94"/>
              <a:gd name="T32" fmla="*/ 23 w 103"/>
              <a:gd name="T33" fmla="*/ 94 h 94"/>
              <a:gd name="T34" fmla="*/ 23 w 103"/>
              <a:gd name="T35" fmla="*/ 94 h 94"/>
              <a:gd name="T36" fmla="*/ 56 w 103"/>
              <a:gd name="T37" fmla="*/ 14 h 94"/>
              <a:gd name="T38" fmla="*/ 56 w 103"/>
              <a:gd name="T39" fmla="*/ 28 h 94"/>
              <a:gd name="T40" fmla="*/ 47 w 103"/>
              <a:gd name="T41" fmla="*/ 28 h 94"/>
              <a:gd name="T42" fmla="*/ 47 w 103"/>
              <a:gd name="T43" fmla="*/ 14 h 94"/>
              <a:gd name="T44" fmla="*/ 56 w 103"/>
              <a:gd name="T45" fmla="*/ 14 h 94"/>
              <a:gd name="T46" fmla="*/ 56 w 103"/>
              <a:gd name="T47" fmla="*/ 14 h 94"/>
              <a:gd name="T48" fmla="*/ 23 w 103"/>
              <a:gd name="T49" fmla="*/ 38 h 94"/>
              <a:gd name="T50" fmla="*/ 33 w 103"/>
              <a:gd name="T51" fmla="*/ 38 h 94"/>
              <a:gd name="T52" fmla="*/ 33 w 103"/>
              <a:gd name="T53" fmla="*/ 38 h 94"/>
              <a:gd name="T54" fmla="*/ 33 w 103"/>
              <a:gd name="T55" fmla="*/ 52 h 94"/>
              <a:gd name="T56" fmla="*/ 23 w 103"/>
              <a:gd name="T57" fmla="*/ 61 h 94"/>
              <a:gd name="T58" fmla="*/ 23 w 103"/>
              <a:gd name="T59" fmla="*/ 61 h 94"/>
              <a:gd name="T60" fmla="*/ 33 w 103"/>
              <a:gd name="T61" fmla="*/ 71 h 94"/>
              <a:gd name="T62" fmla="*/ 33 w 103"/>
              <a:gd name="T63" fmla="*/ 71 h 94"/>
              <a:gd name="T64" fmla="*/ 42 w 103"/>
              <a:gd name="T65" fmla="*/ 57 h 94"/>
              <a:gd name="T66" fmla="*/ 47 w 103"/>
              <a:gd name="T67" fmla="*/ 38 h 94"/>
              <a:gd name="T68" fmla="*/ 56 w 103"/>
              <a:gd name="T69" fmla="*/ 38 h 94"/>
              <a:gd name="T70" fmla="*/ 56 w 103"/>
              <a:gd name="T71" fmla="*/ 57 h 94"/>
              <a:gd name="T72" fmla="*/ 56 w 103"/>
              <a:gd name="T73" fmla="*/ 57 h 94"/>
              <a:gd name="T74" fmla="*/ 56 w 103"/>
              <a:gd name="T75" fmla="*/ 66 h 94"/>
              <a:gd name="T76" fmla="*/ 61 w 103"/>
              <a:gd name="T77" fmla="*/ 66 h 94"/>
              <a:gd name="T78" fmla="*/ 75 w 103"/>
              <a:gd name="T79" fmla="*/ 66 h 94"/>
              <a:gd name="T80" fmla="*/ 75 w 103"/>
              <a:gd name="T81" fmla="*/ 75 h 94"/>
              <a:gd name="T82" fmla="*/ 23 w 103"/>
              <a:gd name="T83" fmla="*/ 75 h 94"/>
              <a:gd name="T84" fmla="*/ 23 w 103"/>
              <a:gd name="T85" fmla="*/ 38 h 94"/>
              <a:gd name="T86" fmla="*/ 23 w 103"/>
              <a:gd name="T87" fmla="*/ 38 h 94"/>
              <a:gd name="T88" fmla="*/ 75 w 103"/>
              <a:gd name="T89" fmla="*/ 38 h 94"/>
              <a:gd name="T90" fmla="*/ 75 w 103"/>
              <a:gd name="T91" fmla="*/ 57 h 94"/>
              <a:gd name="T92" fmla="*/ 70 w 103"/>
              <a:gd name="T93" fmla="*/ 57 h 94"/>
              <a:gd name="T94" fmla="*/ 70 w 103"/>
              <a:gd name="T95" fmla="*/ 57 h 94"/>
              <a:gd name="T96" fmla="*/ 66 w 103"/>
              <a:gd name="T97" fmla="*/ 52 h 94"/>
              <a:gd name="T98" fmla="*/ 66 w 103"/>
              <a:gd name="T99" fmla="*/ 38 h 94"/>
              <a:gd name="T100" fmla="*/ 75 w 103"/>
              <a:gd name="T101" fmla="*/ 38 h 94"/>
              <a:gd name="T102" fmla="*/ 75 w 103"/>
              <a:gd name="T103" fmla="*/ 3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3" h="94">
                <a:moveTo>
                  <a:pt x="23" y="94"/>
                </a:moveTo>
                <a:lnTo>
                  <a:pt x="23" y="89"/>
                </a:lnTo>
                <a:lnTo>
                  <a:pt x="75" y="89"/>
                </a:lnTo>
                <a:lnTo>
                  <a:pt x="75" y="94"/>
                </a:lnTo>
                <a:lnTo>
                  <a:pt x="94" y="94"/>
                </a:lnTo>
                <a:lnTo>
                  <a:pt x="94" y="28"/>
                </a:lnTo>
                <a:lnTo>
                  <a:pt x="66" y="28"/>
                </a:lnTo>
                <a:lnTo>
                  <a:pt x="66" y="14"/>
                </a:lnTo>
                <a:lnTo>
                  <a:pt x="103" y="14"/>
                </a:lnTo>
                <a:lnTo>
                  <a:pt x="103" y="0"/>
                </a:lnTo>
                <a:lnTo>
                  <a:pt x="0" y="0"/>
                </a:lnTo>
                <a:lnTo>
                  <a:pt x="0" y="14"/>
                </a:lnTo>
                <a:lnTo>
                  <a:pt x="33" y="14"/>
                </a:lnTo>
                <a:lnTo>
                  <a:pt x="33" y="28"/>
                </a:lnTo>
                <a:lnTo>
                  <a:pt x="9" y="28"/>
                </a:lnTo>
                <a:lnTo>
                  <a:pt x="9" y="94"/>
                </a:lnTo>
                <a:lnTo>
                  <a:pt x="23" y="94"/>
                </a:lnTo>
                <a:lnTo>
                  <a:pt x="23" y="94"/>
                </a:lnTo>
                <a:close/>
                <a:moveTo>
                  <a:pt x="56" y="14"/>
                </a:moveTo>
                <a:lnTo>
                  <a:pt x="56" y="28"/>
                </a:lnTo>
                <a:lnTo>
                  <a:pt x="47" y="28"/>
                </a:lnTo>
                <a:lnTo>
                  <a:pt x="47" y="14"/>
                </a:lnTo>
                <a:lnTo>
                  <a:pt x="56" y="14"/>
                </a:lnTo>
                <a:lnTo>
                  <a:pt x="56" y="14"/>
                </a:lnTo>
                <a:close/>
                <a:moveTo>
                  <a:pt x="23" y="38"/>
                </a:moveTo>
                <a:lnTo>
                  <a:pt x="33" y="38"/>
                </a:lnTo>
                <a:lnTo>
                  <a:pt x="33" y="38"/>
                </a:lnTo>
                <a:lnTo>
                  <a:pt x="33" y="52"/>
                </a:lnTo>
                <a:lnTo>
                  <a:pt x="23" y="61"/>
                </a:lnTo>
                <a:lnTo>
                  <a:pt x="23" y="61"/>
                </a:lnTo>
                <a:lnTo>
                  <a:pt x="33" y="71"/>
                </a:lnTo>
                <a:lnTo>
                  <a:pt x="33" y="71"/>
                </a:lnTo>
                <a:lnTo>
                  <a:pt x="42" y="57"/>
                </a:lnTo>
                <a:lnTo>
                  <a:pt x="47" y="38"/>
                </a:lnTo>
                <a:lnTo>
                  <a:pt x="56" y="38"/>
                </a:lnTo>
                <a:lnTo>
                  <a:pt x="56" y="57"/>
                </a:lnTo>
                <a:lnTo>
                  <a:pt x="56" y="57"/>
                </a:lnTo>
                <a:lnTo>
                  <a:pt x="56" y="66"/>
                </a:lnTo>
                <a:lnTo>
                  <a:pt x="61" y="66"/>
                </a:lnTo>
                <a:lnTo>
                  <a:pt x="75" y="66"/>
                </a:lnTo>
                <a:lnTo>
                  <a:pt x="75" y="75"/>
                </a:lnTo>
                <a:lnTo>
                  <a:pt x="23" y="75"/>
                </a:lnTo>
                <a:lnTo>
                  <a:pt x="23" y="38"/>
                </a:lnTo>
                <a:lnTo>
                  <a:pt x="23" y="38"/>
                </a:lnTo>
                <a:close/>
                <a:moveTo>
                  <a:pt x="75" y="38"/>
                </a:moveTo>
                <a:lnTo>
                  <a:pt x="75" y="57"/>
                </a:lnTo>
                <a:lnTo>
                  <a:pt x="70" y="57"/>
                </a:lnTo>
                <a:lnTo>
                  <a:pt x="70" y="57"/>
                </a:lnTo>
                <a:lnTo>
                  <a:pt x="66" y="52"/>
                </a:lnTo>
                <a:lnTo>
                  <a:pt x="66" y="38"/>
                </a:lnTo>
                <a:lnTo>
                  <a:pt x="75" y="38"/>
                </a:lnTo>
                <a:lnTo>
                  <a:pt x="75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80"/>
          <p:cNvSpPr>
            <a:spLocks/>
          </p:cNvSpPr>
          <p:nvPr/>
        </p:nvSpPr>
        <p:spPr bwMode="auto">
          <a:xfrm>
            <a:off x="10814050" y="5037931"/>
            <a:ext cx="157163" cy="163513"/>
          </a:xfrm>
          <a:custGeom>
            <a:avLst/>
            <a:gdLst>
              <a:gd name="T0" fmla="*/ 56 w 99"/>
              <a:gd name="T1" fmla="*/ 14 h 103"/>
              <a:gd name="T2" fmla="*/ 56 w 99"/>
              <a:gd name="T3" fmla="*/ 14 h 103"/>
              <a:gd name="T4" fmla="*/ 56 w 99"/>
              <a:gd name="T5" fmla="*/ 9 h 103"/>
              <a:gd name="T6" fmla="*/ 56 w 99"/>
              <a:gd name="T7" fmla="*/ 9 h 103"/>
              <a:gd name="T8" fmla="*/ 52 w 99"/>
              <a:gd name="T9" fmla="*/ 0 h 103"/>
              <a:gd name="T10" fmla="*/ 52 w 99"/>
              <a:gd name="T11" fmla="*/ 0 h 103"/>
              <a:gd name="T12" fmla="*/ 47 w 99"/>
              <a:gd name="T13" fmla="*/ 5 h 103"/>
              <a:gd name="T14" fmla="*/ 47 w 99"/>
              <a:gd name="T15" fmla="*/ 5 h 103"/>
              <a:gd name="T16" fmla="*/ 38 w 99"/>
              <a:gd name="T17" fmla="*/ 5 h 103"/>
              <a:gd name="T18" fmla="*/ 38 w 99"/>
              <a:gd name="T19" fmla="*/ 5 h 103"/>
              <a:gd name="T20" fmla="*/ 42 w 99"/>
              <a:gd name="T21" fmla="*/ 19 h 103"/>
              <a:gd name="T22" fmla="*/ 0 w 99"/>
              <a:gd name="T23" fmla="*/ 19 h 103"/>
              <a:gd name="T24" fmla="*/ 0 w 99"/>
              <a:gd name="T25" fmla="*/ 33 h 103"/>
              <a:gd name="T26" fmla="*/ 42 w 99"/>
              <a:gd name="T27" fmla="*/ 33 h 103"/>
              <a:gd name="T28" fmla="*/ 42 w 99"/>
              <a:gd name="T29" fmla="*/ 42 h 103"/>
              <a:gd name="T30" fmla="*/ 10 w 99"/>
              <a:gd name="T31" fmla="*/ 42 h 103"/>
              <a:gd name="T32" fmla="*/ 10 w 99"/>
              <a:gd name="T33" fmla="*/ 94 h 103"/>
              <a:gd name="T34" fmla="*/ 24 w 99"/>
              <a:gd name="T35" fmla="*/ 94 h 103"/>
              <a:gd name="T36" fmla="*/ 24 w 99"/>
              <a:gd name="T37" fmla="*/ 56 h 103"/>
              <a:gd name="T38" fmla="*/ 42 w 99"/>
              <a:gd name="T39" fmla="*/ 56 h 103"/>
              <a:gd name="T40" fmla="*/ 42 w 99"/>
              <a:gd name="T41" fmla="*/ 103 h 103"/>
              <a:gd name="T42" fmla="*/ 56 w 99"/>
              <a:gd name="T43" fmla="*/ 103 h 103"/>
              <a:gd name="T44" fmla="*/ 56 w 99"/>
              <a:gd name="T45" fmla="*/ 56 h 103"/>
              <a:gd name="T46" fmla="*/ 71 w 99"/>
              <a:gd name="T47" fmla="*/ 56 h 103"/>
              <a:gd name="T48" fmla="*/ 71 w 99"/>
              <a:gd name="T49" fmla="*/ 80 h 103"/>
              <a:gd name="T50" fmla="*/ 71 w 99"/>
              <a:gd name="T51" fmla="*/ 80 h 103"/>
              <a:gd name="T52" fmla="*/ 66 w 99"/>
              <a:gd name="T53" fmla="*/ 80 h 103"/>
              <a:gd name="T54" fmla="*/ 56 w 99"/>
              <a:gd name="T55" fmla="*/ 80 h 103"/>
              <a:gd name="T56" fmla="*/ 56 w 99"/>
              <a:gd name="T57" fmla="*/ 80 h 103"/>
              <a:gd name="T58" fmla="*/ 61 w 99"/>
              <a:gd name="T59" fmla="*/ 94 h 103"/>
              <a:gd name="T60" fmla="*/ 61 w 99"/>
              <a:gd name="T61" fmla="*/ 94 h 103"/>
              <a:gd name="T62" fmla="*/ 80 w 99"/>
              <a:gd name="T63" fmla="*/ 94 h 103"/>
              <a:gd name="T64" fmla="*/ 85 w 99"/>
              <a:gd name="T65" fmla="*/ 89 h 103"/>
              <a:gd name="T66" fmla="*/ 85 w 99"/>
              <a:gd name="T67" fmla="*/ 84 h 103"/>
              <a:gd name="T68" fmla="*/ 85 w 99"/>
              <a:gd name="T69" fmla="*/ 42 h 103"/>
              <a:gd name="T70" fmla="*/ 56 w 99"/>
              <a:gd name="T71" fmla="*/ 42 h 103"/>
              <a:gd name="T72" fmla="*/ 56 w 99"/>
              <a:gd name="T73" fmla="*/ 33 h 103"/>
              <a:gd name="T74" fmla="*/ 99 w 99"/>
              <a:gd name="T75" fmla="*/ 33 h 103"/>
              <a:gd name="T76" fmla="*/ 99 w 99"/>
              <a:gd name="T77" fmla="*/ 19 h 103"/>
              <a:gd name="T78" fmla="*/ 47 w 99"/>
              <a:gd name="T79" fmla="*/ 19 h 103"/>
              <a:gd name="T80" fmla="*/ 47 w 99"/>
              <a:gd name="T81" fmla="*/ 19 h 103"/>
              <a:gd name="T82" fmla="*/ 56 w 99"/>
              <a:gd name="T83" fmla="*/ 14 h 103"/>
              <a:gd name="T84" fmla="*/ 56 w 99"/>
              <a:gd name="T85" fmla="*/ 14 h 103"/>
              <a:gd name="T86" fmla="*/ 56 w 99"/>
              <a:gd name="T87" fmla="*/ 1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103">
                <a:moveTo>
                  <a:pt x="56" y="14"/>
                </a:moveTo>
                <a:lnTo>
                  <a:pt x="56" y="14"/>
                </a:lnTo>
                <a:lnTo>
                  <a:pt x="56" y="9"/>
                </a:lnTo>
                <a:lnTo>
                  <a:pt x="56" y="9"/>
                </a:lnTo>
                <a:lnTo>
                  <a:pt x="52" y="0"/>
                </a:lnTo>
                <a:lnTo>
                  <a:pt x="52" y="0"/>
                </a:lnTo>
                <a:lnTo>
                  <a:pt x="47" y="5"/>
                </a:lnTo>
                <a:lnTo>
                  <a:pt x="47" y="5"/>
                </a:lnTo>
                <a:lnTo>
                  <a:pt x="38" y="5"/>
                </a:lnTo>
                <a:lnTo>
                  <a:pt x="38" y="5"/>
                </a:lnTo>
                <a:lnTo>
                  <a:pt x="42" y="19"/>
                </a:lnTo>
                <a:lnTo>
                  <a:pt x="0" y="19"/>
                </a:lnTo>
                <a:lnTo>
                  <a:pt x="0" y="33"/>
                </a:lnTo>
                <a:lnTo>
                  <a:pt x="42" y="33"/>
                </a:lnTo>
                <a:lnTo>
                  <a:pt x="42" y="42"/>
                </a:lnTo>
                <a:lnTo>
                  <a:pt x="10" y="42"/>
                </a:lnTo>
                <a:lnTo>
                  <a:pt x="10" y="94"/>
                </a:lnTo>
                <a:lnTo>
                  <a:pt x="24" y="94"/>
                </a:lnTo>
                <a:lnTo>
                  <a:pt x="24" y="56"/>
                </a:lnTo>
                <a:lnTo>
                  <a:pt x="42" y="56"/>
                </a:lnTo>
                <a:lnTo>
                  <a:pt x="42" y="103"/>
                </a:lnTo>
                <a:lnTo>
                  <a:pt x="56" y="103"/>
                </a:lnTo>
                <a:lnTo>
                  <a:pt x="56" y="56"/>
                </a:lnTo>
                <a:lnTo>
                  <a:pt x="71" y="56"/>
                </a:lnTo>
                <a:lnTo>
                  <a:pt x="71" y="80"/>
                </a:lnTo>
                <a:lnTo>
                  <a:pt x="71" y="80"/>
                </a:lnTo>
                <a:lnTo>
                  <a:pt x="66" y="80"/>
                </a:lnTo>
                <a:lnTo>
                  <a:pt x="56" y="80"/>
                </a:lnTo>
                <a:lnTo>
                  <a:pt x="56" y="80"/>
                </a:lnTo>
                <a:lnTo>
                  <a:pt x="61" y="94"/>
                </a:lnTo>
                <a:lnTo>
                  <a:pt x="61" y="94"/>
                </a:lnTo>
                <a:lnTo>
                  <a:pt x="80" y="94"/>
                </a:lnTo>
                <a:lnTo>
                  <a:pt x="85" y="89"/>
                </a:lnTo>
                <a:lnTo>
                  <a:pt x="85" y="84"/>
                </a:lnTo>
                <a:lnTo>
                  <a:pt x="85" y="42"/>
                </a:lnTo>
                <a:lnTo>
                  <a:pt x="56" y="42"/>
                </a:lnTo>
                <a:lnTo>
                  <a:pt x="56" y="33"/>
                </a:lnTo>
                <a:lnTo>
                  <a:pt x="99" y="33"/>
                </a:lnTo>
                <a:lnTo>
                  <a:pt x="99" y="19"/>
                </a:lnTo>
                <a:lnTo>
                  <a:pt x="47" y="19"/>
                </a:lnTo>
                <a:lnTo>
                  <a:pt x="47" y="19"/>
                </a:lnTo>
                <a:lnTo>
                  <a:pt x="56" y="14"/>
                </a:lnTo>
                <a:lnTo>
                  <a:pt x="56" y="14"/>
                </a:lnTo>
                <a:lnTo>
                  <a:pt x="56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81"/>
          <p:cNvSpPr>
            <a:spLocks/>
          </p:cNvSpPr>
          <p:nvPr/>
        </p:nvSpPr>
        <p:spPr bwMode="auto">
          <a:xfrm>
            <a:off x="9964738" y="4761706"/>
            <a:ext cx="157163" cy="149225"/>
          </a:xfrm>
          <a:custGeom>
            <a:avLst/>
            <a:gdLst>
              <a:gd name="T0" fmla="*/ 10 w 99"/>
              <a:gd name="T1" fmla="*/ 38 h 94"/>
              <a:gd name="T2" fmla="*/ 10 w 99"/>
              <a:gd name="T3" fmla="*/ 38 h 94"/>
              <a:gd name="T4" fmla="*/ 0 w 99"/>
              <a:gd name="T5" fmla="*/ 38 h 94"/>
              <a:gd name="T6" fmla="*/ 0 w 99"/>
              <a:gd name="T7" fmla="*/ 52 h 94"/>
              <a:gd name="T8" fmla="*/ 0 w 99"/>
              <a:gd name="T9" fmla="*/ 52 h 94"/>
              <a:gd name="T10" fmla="*/ 19 w 99"/>
              <a:gd name="T11" fmla="*/ 47 h 94"/>
              <a:gd name="T12" fmla="*/ 19 w 99"/>
              <a:gd name="T13" fmla="*/ 47 h 94"/>
              <a:gd name="T14" fmla="*/ 38 w 99"/>
              <a:gd name="T15" fmla="*/ 47 h 94"/>
              <a:gd name="T16" fmla="*/ 38 w 99"/>
              <a:gd name="T17" fmla="*/ 85 h 94"/>
              <a:gd name="T18" fmla="*/ 38 w 99"/>
              <a:gd name="T19" fmla="*/ 85 h 94"/>
              <a:gd name="T20" fmla="*/ 38 w 99"/>
              <a:gd name="T21" fmla="*/ 89 h 94"/>
              <a:gd name="T22" fmla="*/ 43 w 99"/>
              <a:gd name="T23" fmla="*/ 94 h 94"/>
              <a:gd name="T24" fmla="*/ 57 w 99"/>
              <a:gd name="T25" fmla="*/ 94 h 94"/>
              <a:gd name="T26" fmla="*/ 71 w 99"/>
              <a:gd name="T27" fmla="*/ 94 h 94"/>
              <a:gd name="T28" fmla="*/ 71 w 99"/>
              <a:gd name="T29" fmla="*/ 94 h 94"/>
              <a:gd name="T30" fmla="*/ 85 w 99"/>
              <a:gd name="T31" fmla="*/ 94 h 94"/>
              <a:gd name="T32" fmla="*/ 94 w 99"/>
              <a:gd name="T33" fmla="*/ 89 h 94"/>
              <a:gd name="T34" fmla="*/ 94 w 99"/>
              <a:gd name="T35" fmla="*/ 89 h 94"/>
              <a:gd name="T36" fmla="*/ 94 w 99"/>
              <a:gd name="T37" fmla="*/ 85 h 94"/>
              <a:gd name="T38" fmla="*/ 99 w 99"/>
              <a:gd name="T39" fmla="*/ 71 h 94"/>
              <a:gd name="T40" fmla="*/ 99 w 99"/>
              <a:gd name="T41" fmla="*/ 71 h 94"/>
              <a:gd name="T42" fmla="*/ 80 w 99"/>
              <a:gd name="T43" fmla="*/ 66 h 94"/>
              <a:gd name="T44" fmla="*/ 80 w 99"/>
              <a:gd name="T45" fmla="*/ 66 h 94"/>
              <a:gd name="T46" fmla="*/ 80 w 99"/>
              <a:gd name="T47" fmla="*/ 80 h 94"/>
              <a:gd name="T48" fmla="*/ 75 w 99"/>
              <a:gd name="T49" fmla="*/ 80 h 94"/>
              <a:gd name="T50" fmla="*/ 71 w 99"/>
              <a:gd name="T51" fmla="*/ 80 h 94"/>
              <a:gd name="T52" fmla="*/ 61 w 99"/>
              <a:gd name="T53" fmla="*/ 80 h 94"/>
              <a:gd name="T54" fmla="*/ 61 w 99"/>
              <a:gd name="T55" fmla="*/ 80 h 94"/>
              <a:gd name="T56" fmla="*/ 57 w 99"/>
              <a:gd name="T57" fmla="*/ 80 h 94"/>
              <a:gd name="T58" fmla="*/ 52 w 99"/>
              <a:gd name="T59" fmla="*/ 75 h 94"/>
              <a:gd name="T60" fmla="*/ 52 w 99"/>
              <a:gd name="T61" fmla="*/ 47 h 94"/>
              <a:gd name="T62" fmla="*/ 52 w 99"/>
              <a:gd name="T63" fmla="*/ 47 h 94"/>
              <a:gd name="T64" fmla="*/ 99 w 99"/>
              <a:gd name="T65" fmla="*/ 38 h 94"/>
              <a:gd name="T66" fmla="*/ 99 w 99"/>
              <a:gd name="T67" fmla="*/ 28 h 94"/>
              <a:gd name="T68" fmla="*/ 99 w 99"/>
              <a:gd name="T69" fmla="*/ 28 h 94"/>
              <a:gd name="T70" fmla="*/ 90 w 99"/>
              <a:gd name="T71" fmla="*/ 28 h 94"/>
              <a:gd name="T72" fmla="*/ 90 w 99"/>
              <a:gd name="T73" fmla="*/ 28 h 94"/>
              <a:gd name="T74" fmla="*/ 52 w 99"/>
              <a:gd name="T75" fmla="*/ 33 h 94"/>
              <a:gd name="T76" fmla="*/ 52 w 99"/>
              <a:gd name="T77" fmla="*/ 14 h 94"/>
              <a:gd name="T78" fmla="*/ 52 w 99"/>
              <a:gd name="T79" fmla="*/ 14 h 94"/>
              <a:gd name="T80" fmla="*/ 57 w 99"/>
              <a:gd name="T81" fmla="*/ 5 h 94"/>
              <a:gd name="T82" fmla="*/ 57 w 99"/>
              <a:gd name="T83" fmla="*/ 5 h 94"/>
              <a:gd name="T84" fmla="*/ 57 w 99"/>
              <a:gd name="T85" fmla="*/ 0 h 94"/>
              <a:gd name="T86" fmla="*/ 57 w 99"/>
              <a:gd name="T87" fmla="*/ 0 h 94"/>
              <a:gd name="T88" fmla="*/ 47 w 99"/>
              <a:gd name="T89" fmla="*/ 0 h 94"/>
              <a:gd name="T90" fmla="*/ 38 w 99"/>
              <a:gd name="T91" fmla="*/ 0 h 94"/>
              <a:gd name="T92" fmla="*/ 38 w 99"/>
              <a:gd name="T93" fmla="*/ 33 h 94"/>
              <a:gd name="T94" fmla="*/ 38 w 99"/>
              <a:gd name="T95" fmla="*/ 33 h 94"/>
              <a:gd name="T96" fmla="*/ 10 w 99"/>
              <a:gd name="T97" fmla="*/ 38 h 94"/>
              <a:gd name="T98" fmla="*/ 10 w 99"/>
              <a:gd name="T99" fmla="*/ 38 h 94"/>
              <a:gd name="T100" fmla="*/ 10 w 99"/>
              <a:gd name="T101" fmla="*/ 3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9" h="94">
                <a:moveTo>
                  <a:pt x="10" y="38"/>
                </a:moveTo>
                <a:lnTo>
                  <a:pt x="10" y="38"/>
                </a:lnTo>
                <a:lnTo>
                  <a:pt x="0" y="38"/>
                </a:lnTo>
                <a:lnTo>
                  <a:pt x="0" y="52"/>
                </a:lnTo>
                <a:lnTo>
                  <a:pt x="0" y="52"/>
                </a:lnTo>
                <a:lnTo>
                  <a:pt x="19" y="47"/>
                </a:lnTo>
                <a:lnTo>
                  <a:pt x="19" y="47"/>
                </a:lnTo>
                <a:lnTo>
                  <a:pt x="38" y="47"/>
                </a:lnTo>
                <a:lnTo>
                  <a:pt x="38" y="85"/>
                </a:lnTo>
                <a:lnTo>
                  <a:pt x="38" y="85"/>
                </a:lnTo>
                <a:lnTo>
                  <a:pt x="38" y="89"/>
                </a:lnTo>
                <a:lnTo>
                  <a:pt x="43" y="94"/>
                </a:lnTo>
                <a:lnTo>
                  <a:pt x="57" y="94"/>
                </a:lnTo>
                <a:lnTo>
                  <a:pt x="71" y="94"/>
                </a:lnTo>
                <a:lnTo>
                  <a:pt x="71" y="94"/>
                </a:lnTo>
                <a:lnTo>
                  <a:pt x="85" y="94"/>
                </a:lnTo>
                <a:lnTo>
                  <a:pt x="94" y="89"/>
                </a:lnTo>
                <a:lnTo>
                  <a:pt x="94" y="89"/>
                </a:lnTo>
                <a:lnTo>
                  <a:pt x="94" y="85"/>
                </a:lnTo>
                <a:lnTo>
                  <a:pt x="99" y="71"/>
                </a:lnTo>
                <a:lnTo>
                  <a:pt x="99" y="71"/>
                </a:lnTo>
                <a:lnTo>
                  <a:pt x="80" y="66"/>
                </a:lnTo>
                <a:lnTo>
                  <a:pt x="80" y="66"/>
                </a:lnTo>
                <a:lnTo>
                  <a:pt x="80" y="80"/>
                </a:lnTo>
                <a:lnTo>
                  <a:pt x="75" y="80"/>
                </a:lnTo>
                <a:lnTo>
                  <a:pt x="71" y="80"/>
                </a:lnTo>
                <a:lnTo>
                  <a:pt x="61" y="80"/>
                </a:lnTo>
                <a:lnTo>
                  <a:pt x="61" y="80"/>
                </a:lnTo>
                <a:lnTo>
                  <a:pt x="57" y="80"/>
                </a:lnTo>
                <a:lnTo>
                  <a:pt x="52" y="75"/>
                </a:lnTo>
                <a:lnTo>
                  <a:pt x="52" y="47"/>
                </a:lnTo>
                <a:lnTo>
                  <a:pt x="52" y="47"/>
                </a:lnTo>
                <a:lnTo>
                  <a:pt x="99" y="38"/>
                </a:lnTo>
                <a:lnTo>
                  <a:pt x="99" y="28"/>
                </a:lnTo>
                <a:lnTo>
                  <a:pt x="99" y="28"/>
                </a:lnTo>
                <a:lnTo>
                  <a:pt x="90" y="28"/>
                </a:lnTo>
                <a:lnTo>
                  <a:pt x="90" y="28"/>
                </a:lnTo>
                <a:lnTo>
                  <a:pt x="52" y="33"/>
                </a:lnTo>
                <a:lnTo>
                  <a:pt x="52" y="14"/>
                </a:lnTo>
                <a:lnTo>
                  <a:pt x="52" y="14"/>
                </a:lnTo>
                <a:lnTo>
                  <a:pt x="57" y="5"/>
                </a:lnTo>
                <a:lnTo>
                  <a:pt x="57" y="5"/>
                </a:lnTo>
                <a:lnTo>
                  <a:pt x="57" y="0"/>
                </a:lnTo>
                <a:lnTo>
                  <a:pt x="57" y="0"/>
                </a:lnTo>
                <a:lnTo>
                  <a:pt x="47" y="0"/>
                </a:lnTo>
                <a:lnTo>
                  <a:pt x="38" y="0"/>
                </a:lnTo>
                <a:lnTo>
                  <a:pt x="38" y="33"/>
                </a:lnTo>
                <a:lnTo>
                  <a:pt x="38" y="33"/>
                </a:lnTo>
                <a:lnTo>
                  <a:pt x="10" y="38"/>
                </a:lnTo>
                <a:lnTo>
                  <a:pt x="10" y="38"/>
                </a:lnTo>
                <a:lnTo>
                  <a:pt x="10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2"/>
          <p:cNvSpPr>
            <a:spLocks noEditPoints="1"/>
          </p:cNvSpPr>
          <p:nvPr/>
        </p:nvSpPr>
        <p:spPr bwMode="auto">
          <a:xfrm>
            <a:off x="10152063" y="4755356"/>
            <a:ext cx="149225" cy="163513"/>
          </a:xfrm>
          <a:custGeom>
            <a:avLst/>
            <a:gdLst>
              <a:gd name="T0" fmla="*/ 56 w 94"/>
              <a:gd name="T1" fmla="*/ 4 h 103"/>
              <a:gd name="T2" fmla="*/ 56 w 94"/>
              <a:gd name="T3" fmla="*/ 4 h 103"/>
              <a:gd name="T4" fmla="*/ 37 w 94"/>
              <a:gd name="T5" fmla="*/ 0 h 103"/>
              <a:gd name="T6" fmla="*/ 37 w 94"/>
              <a:gd name="T7" fmla="*/ 0 h 103"/>
              <a:gd name="T8" fmla="*/ 18 w 94"/>
              <a:gd name="T9" fmla="*/ 28 h 103"/>
              <a:gd name="T10" fmla="*/ 9 w 94"/>
              <a:gd name="T11" fmla="*/ 32 h 103"/>
              <a:gd name="T12" fmla="*/ 0 w 94"/>
              <a:gd name="T13" fmla="*/ 32 h 103"/>
              <a:gd name="T14" fmla="*/ 0 w 94"/>
              <a:gd name="T15" fmla="*/ 32 h 103"/>
              <a:gd name="T16" fmla="*/ 4 w 94"/>
              <a:gd name="T17" fmla="*/ 46 h 103"/>
              <a:gd name="T18" fmla="*/ 4 w 94"/>
              <a:gd name="T19" fmla="*/ 46 h 103"/>
              <a:gd name="T20" fmla="*/ 4 w 94"/>
              <a:gd name="T21" fmla="*/ 51 h 103"/>
              <a:gd name="T22" fmla="*/ 4 w 94"/>
              <a:gd name="T23" fmla="*/ 51 h 103"/>
              <a:gd name="T24" fmla="*/ 56 w 94"/>
              <a:gd name="T25" fmla="*/ 46 h 103"/>
              <a:gd name="T26" fmla="*/ 56 w 94"/>
              <a:gd name="T27" fmla="*/ 46 h 103"/>
              <a:gd name="T28" fmla="*/ 75 w 94"/>
              <a:gd name="T29" fmla="*/ 46 h 103"/>
              <a:gd name="T30" fmla="*/ 75 w 94"/>
              <a:gd name="T31" fmla="*/ 46 h 103"/>
              <a:gd name="T32" fmla="*/ 79 w 94"/>
              <a:gd name="T33" fmla="*/ 51 h 103"/>
              <a:gd name="T34" fmla="*/ 94 w 94"/>
              <a:gd name="T35" fmla="*/ 42 h 103"/>
              <a:gd name="T36" fmla="*/ 94 w 94"/>
              <a:gd name="T37" fmla="*/ 42 h 103"/>
              <a:gd name="T38" fmla="*/ 89 w 94"/>
              <a:gd name="T39" fmla="*/ 37 h 103"/>
              <a:gd name="T40" fmla="*/ 89 w 94"/>
              <a:gd name="T41" fmla="*/ 37 h 103"/>
              <a:gd name="T42" fmla="*/ 65 w 94"/>
              <a:gd name="T43" fmla="*/ 14 h 103"/>
              <a:gd name="T44" fmla="*/ 51 w 94"/>
              <a:gd name="T45" fmla="*/ 23 h 103"/>
              <a:gd name="T46" fmla="*/ 51 w 94"/>
              <a:gd name="T47" fmla="*/ 23 h 103"/>
              <a:gd name="T48" fmla="*/ 65 w 94"/>
              <a:gd name="T49" fmla="*/ 32 h 103"/>
              <a:gd name="T50" fmla="*/ 28 w 94"/>
              <a:gd name="T51" fmla="*/ 32 h 103"/>
              <a:gd name="T52" fmla="*/ 28 w 94"/>
              <a:gd name="T53" fmla="*/ 32 h 103"/>
              <a:gd name="T54" fmla="*/ 56 w 94"/>
              <a:gd name="T55" fmla="*/ 4 h 103"/>
              <a:gd name="T56" fmla="*/ 56 w 94"/>
              <a:gd name="T57" fmla="*/ 4 h 103"/>
              <a:gd name="T58" fmla="*/ 56 w 94"/>
              <a:gd name="T59" fmla="*/ 4 h 103"/>
              <a:gd name="T60" fmla="*/ 28 w 94"/>
              <a:gd name="T61" fmla="*/ 103 h 103"/>
              <a:gd name="T62" fmla="*/ 28 w 94"/>
              <a:gd name="T63" fmla="*/ 98 h 103"/>
              <a:gd name="T64" fmla="*/ 65 w 94"/>
              <a:gd name="T65" fmla="*/ 98 h 103"/>
              <a:gd name="T66" fmla="*/ 65 w 94"/>
              <a:gd name="T67" fmla="*/ 103 h 103"/>
              <a:gd name="T68" fmla="*/ 79 w 94"/>
              <a:gd name="T69" fmla="*/ 103 h 103"/>
              <a:gd name="T70" fmla="*/ 79 w 94"/>
              <a:gd name="T71" fmla="*/ 56 h 103"/>
              <a:gd name="T72" fmla="*/ 14 w 94"/>
              <a:gd name="T73" fmla="*/ 56 h 103"/>
              <a:gd name="T74" fmla="*/ 14 w 94"/>
              <a:gd name="T75" fmla="*/ 103 h 103"/>
              <a:gd name="T76" fmla="*/ 28 w 94"/>
              <a:gd name="T77" fmla="*/ 103 h 103"/>
              <a:gd name="T78" fmla="*/ 28 w 94"/>
              <a:gd name="T79" fmla="*/ 103 h 103"/>
              <a:gd name="T80" fmla="*/ 65 w 94"/>
              <a:gd name="T81" fmla="*/ 84 h 103"/>
              <a:gd name="T82" fmla="*/ 28 w 94"/>
              <a:gd name="T83" fmla="*/ 84 h 103"/>
              <a:gd name="T84" fmla="*/ 28 w 94"/>
              <a:gd name="T85" fmla="*/ 70 h 103"/>
              <a:gd name="T86" fmla="*/ 65 w 94"/>
              <a:gd name="T87" fmla="*/ 70 h 103"/>
              <a:gd name="T88" fmla="*/ 65 w 94"/>
              <a:gd name="T89" fmla="*/ 84 h 103"/>
              <a:gd name="T90" fmla="*/ 65 w 94"/>
              <a:gd name="T91" fmla="*/ 8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4" h="103">
                <a:moveTo>
                  <a:pt x="56" y="4"/>
                </a:moveTo>
                <a:lnTo>
                  <a:pt x="56" y="4"/>
                </a:lnTo>
                <a:lnTo>
                  <a:pt x="37" y="0"/>
                </a:lnTo>
                <a:lnTo>
                  <a:pt x="37" y="0"/>
                </a:lnTo>
                <a:lnTo>
                  <a:pt x="18" y="28"/>
                </a:lnTo>
                <a:lnTo>
                  <a:pt x="9" y="32"/>
                </a:lnTo>
                <a:lnTo>
                  <a:pt x="0" y="32"/>
                </a:lnTo>
                <a:lnTo>
                  <a:pt x="0" y="32"/>
                </a:lnTo>
                <a:lnTo>
                  <a:pt x="4" y="46"/>
                </a:lnTo>
                <a:lnTo>
                  <a:pt x="4" y="46"/>
                </a:lnTo>
                <a:lnTo>
                  <a:pt x="4" y="51"/>
                </a:lnTo>
                <a:lnTo>
                  <a:pt x="4" y="51"/>
                </a:lnTo>
                <a:lnTo>
                  <a:pt x="56" y="46"/>
                </a:lnTo>
                <a:lnTo>
                  <a:pt x="56" y="46"/>
                </a:lnTo>
                <a:lnTo>
                  <a:pt x="75" y="46"/>
                </a:lnTo>
                <a:lnTo>
                  <a:pt x="75" y="46"/>
                </a:lnTo>
                <a:lnTo>
                  <a:pt x="79" y="51"/>
                </a:lnTo>
                <a:lnTo>
                  <a:pt x="94" y="42"/>
                </a:lnTo>
                <a:lnTo>
                  <a:pt x="94" y="42"/>
                </a:lnTo>
                <a:lnTo>
                  <a:pt x="89" y="37"/>
                </a:lnTo>
                <a:lnTo>
                  <a:pt x="89" y="37"/>
                </a:lnTo>
                <a:lnTo>
                  <a:pt x="65" y="14"/>
                </a:lnTo>
                <a:lnTo>
                  <a:pt x="51" y="23"/>
                </a:lnTo>
                <a:lnTo>
                  <a:pt x="51" y="23"/>
                </a:lnTo>
                <a:lnTo>
                  <a:pt x="65" y="32"/>
                </a:lnTo>
                <a:lnTo>
                  <a:pt x="28" y="32"/>
                </a:lnTo>
                <a:lnTo>
                  <a:pt x="28" y="32"/>
                </a:lnTo>
                <a:lnTo>
                  <a:pt x="56" y="4"/>
                </a:lnTo>
                <a:lnTo>
                  <a:pt x="56" y="4"/>
                </a:lnTo>
                <a:lnTo>
                  <a:pt x="56" y="4"/>
                </a:lnTo>
                <a:close/>
                <a:moveTo>
                  <a:pt x="28" y="103"/>
                </a:moveTo>
                <a:lnTo>
                  <a:pt x="28" y="98"/>
                </a:lnTo>
                <a:lnTo>
                  <a:pt x="65" y="98"/>
                </a:lnTo>
                <a:lnTo>
                  <a:pt x="65" y="103"/>
                </a:lnTo>
                <a:lnTo>
                  <a:pt x="79" y="103"/>
                </a:lnTo>
                <a:lnTo>
                  <a:pt x="79" y="56"/>
                </a:lnTo>
                <a:lnTo>
                  <a:pt x="14" y="56"/>
                </a:lnTo>
                <a:lnTo>
                  <a:pt x="14" y="103"/>
                </a:lnTo>
                <a:lnTo>
                  <a:pt x="28" y="103"/>
                </a:lnTo>
                <a:lnTo>
                  <a:pt x="28" y="103"/>
                </a:lnTo>
                <a:close/>
                <a:moveTo>
                  <a:pt x="65" y="84"/>
                </a:moveTo>
                <a:lnTo>
                  <a:pt x="28" y="84"/>
                </a:lnTo>
                <a:lnTo>
                  <a:pt x="28" y="70"/>
                </a:lnTo>
                <a:lnTo>
                  <a:pt x="65" y="70"/>
                </a:lnTo>
                <a:lnTo>
                  <a:pt x="65" y="84"/>
                </a:lnTo>
                <a:lnTo>
                  <a:pt x="65" y="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3"/>
          <p:cNvSpPr>
            <a:spLocks noEditPoints="1"/>
          </p:cNvSpPr>
          <p:nvPr/>
        </p:nvSpPr>
        <p:spPr bwMode="auto">
          <a:xfrm>
            <a:off x="10323513" y="4755356"/>
            <a:ext cx="155575" cy="163513"/>
          </a:xfrm>
          <a:custGeom>
            <a:avLst/>
            <a:gdLst>
              <a:gd name="T0" fmla="*/ 28 w 98"/>
              <a:gd name="T1" fmla="*/ 18 h 103"/>
              <a:gd name="T2" fmla="*/ 75 w 98"/>
              <a:gd name="T3" fmla="*/ 18 h 103"/>
              <a:gd name="T4" fmla="*/ 75 w 98"/>
              <a:gd name="T5" fmla="*/ 84 h 103"/>
              <a:gd name="T6" fmla="*/ 75 w 98"/>
              <a:gd name="T7" fmla="*/ 89 h 103"/>
              <a:gd name="T8" fmla="*/ 61 w 98"/>
              <a:gd name="T9" fmla="*/ 89 h 103"/>
              <a:gd name="T10" fmla="*/ 65 w 98"/>
              <a:gd name="T11" fmla="*/ 103 h 103"/>
              <a:gd name="T12" fmla="*/ 84 w 98"/>
              <a:gd name="T13" fmla="*/ 98 h 103"/>
              <a:gd name="T14" fmla="*/ 89 w 98"/>
              <a:gd name="T15" fmla="*/ 89 h 103"/>
              <a:gd name="T16" fmla="*/ 98 w 98"/>
              <a:gd name="T17" fmla="*/ 18 h 103"/>
              <a:gd name="T18" fmla="*/ 28 w 98"/>
              <a:gd name="T19" fmla="*/ 9 h 103"/>
              <a:gd name="T20" fmla="*/ 28 w 98"/>
              <a:gd name="T21" fmla="*/ 14 h 103"/>
              <a:gd name="T22" fmla="*/ 23 w 98"/>
              <a:gd name="T23" fmla="*/ 14 h 103"/>
              <a:gd name="T24" fmla="*/ 4 w 98"/>
              <a:gd name="T25" fmla="*/ 14 h 103"/>
              <a:gd name="T26" fmla="*/ 18 w 98"/>
              <a:gd name="T27" fmla="*/ 28 h 103"/>
              <a:gd name="T28" fmla="*/ 18 w 98"/>
              <a:gd name="T29" fmla="*/ 28 h 103"/>
              <a:gd name="T30" fmla="*/ 23 w 98"/>
              <a:gd name="T31" fmla="*/ 37 h 103"/>
              <a:gd name="T32" fmla="*/ 9 w 98"/>
              <a:gd name="T33" fmla="*/ 28 h 103"/>
              <a:gd name="T34" fmla="*/ 0 w 98"/>
              <a:gd name="T35" fmla="*/ 37 h 103"/>
              <a:gd name="T36" fmla="*/ 14 w 98"/>
              <a:gd name="T37" fmla="*/ 51 h 103"/>
              <a:gd name="T38" fmla="*/ 46 w 98"/>
              <a:gd name="T39" fmla="*/ 70 h 103"/>
              <a:gd name="T40" fmla="*/ 56 w 98"/>
              <a:gd name="T41" fmla="*/ 79 h 103"/>
              <a:gd name="T42" fmla="*/ 70 w 98"/>
              <a:gd name="T43" fmla="*/ 28 h 103"/>
              <a:gd name="T44" fmla="*/ 32 w 98"/>
              <a:gd name="T45" fmla="*/ 79 h 103"/>
              <a:gd name="T46" fmla="*/ 46 w 98"/>
              <a:gd name="T47" fmla="*/ 70 h 103"/>
              <a:gd name="T48" fmla="*/ 56 w 98"/>
              <a:gd name="T49" fmla="*/ 42 h 103"/>
              <a:gd name="T50" fmla="*/ 46 w 98"/>
              <a:gd name="T51" fmla="*/ 61 h 103"/>
              <a:gd name="T52" fmla="*/ 56 w 98"/>
              <a:gd name="T53" fmla="*/ 42 h 103"/>
              <a:gd name="T54" fmla="*/ 14 w 98"/>
              <a:gd name="T55" fmla="*/ 98 h 103"/>
              <a:gd name="T56" fmla="*/ 14 w 98"/>
              <a:gd name="T57" fmla="*/ 93 h 103"/>
              <a:gd name="T58" fmla="*/ 28 w 98"/>
              <a:gd name="T59" fmla="*/ 61 h 103"/>
              <a:gd name="T60" fmla="*/ 14 w 98"/>
              <a:gd name="T61" fmla="*/ 56 h 103"/>
              <a:gd name="T62" fmla="*/ 0 w 98"/>
              <a:gd name="T63" fmla="*/ 89 h 103"/>
              <a:gd name="T64" fmla="*/ 14 w 98"/>
              <a:gd name="T65" fmla="*/ 98 h 103"/>
              <a:gd name="T66" fmla="*/ 14 w 98"/>
              <a:gd name="T67" fmla="*/ 9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8" h="103">
                <a:moveTo>
                  <a:pt x="18" y="28"/>
                </a:moveTo>
                <a:lnTo>
                  <a:pt x="28" y="18"/>
                </a:lnTo>
                <a:lnTo>
                  <a:pt x="28" y="18"/>
                </a:lnTo>
                <a:lnTo>
                  <a:pt x="75" y="18"/>
                </a:lnTo>
                <a:lnTo>
                  <a:pt x="75" y="84"/>
                </a:lnTo>
                <a:lnTo>
                  <a:pt x="75" y="84"/>
                </a:lnTo>
                <a:lnTo>
                  <a:pt x="75" y="84"/>
                </a:lnTo>
                <a:lnTo>
                  <a:pt x="75" y="89"/>
                </a:lnTo>
                <a:lnTo>
                  <a:pt x="61" y="89"/>
                </a:lnTo>
                <a:lnTo>
                  <a:pt x="61" y="89"/>
                </a:lnTo>
                <a:lnTo>
                  <a:pt x="65" y="103"/>
                </a:lnTo>
                <a:lnTo>
                  <a:pt x="65" y="103"/>
                </a:lnTo>
                <a:lnTo>
                  <a:pt x="84" y="98"/>
                </a:lnTo>
                <a:lnTo>
                  <a:pt x="84" y="98"/>
                </a:lnTo>
                <a:lnTo>
                  <a:pt x="89" y="98"/>
                </a:lnTo>
                <a:lnTo>
                  <a:pt x="89" y="89"/>
                </a:lnTo>
                <a:lnTo>
                  <a:pt x="89" y="18"/>
                </a:lnTo>
                <a:lnTo>
                  <a:pt x="98" y="18"/>
                </a:lnTo>
                <a:lnTo>
                  <a:pt x="98" y="9"/>
                </a:lnTo>
                <a:lnTo>
                  <a:pt x="28" y="9"/>
                </a:lnTo>
                <a:lnTo>
                  <a:pt x="28" y="14"/>
                </a:lnTo>
                <a:lnTo>
                  <a:pt x="28" y="14"/>
                </a:lnTo>
                <a:lnTo>
                  <a:pt x="23" y="14"/>
                </a:lnTo>
                <a:lnTo>
                  <a:pt x="23" y="14"/>
                </a:lnTo>
                <a:lnTo>
                  <a:pt x="14" y="0"/>
                </a:lnTo>
                <a:lnTo>
                  <a:pt x="4" y="14"/>
                </a:lnTo>
                <a:lnTo>
                  <a:pt x="4" y="14"/>
                </a:lnTo>
                <a:lnTo>
                  <a:pt x="18" y="28"/>
                </a:lnTo>
                <a:lnTo>
                  <a:pt x="18" y="28"/>
                </a:lnTo>
                <a:lnTo>
                  <a:pt x="18" y="28"/>
                </a:lnTo>
                <a:close/>
                <a:moveTo>
                  <a:pt x="14" y="51"/>
                </a:moveTo>
                <a:lnTo>
                  <a:pt x="23" y="37"/>
                </a:lnTo>
                <a:lnTo>
                  <a:pt x="23" y="37"/>
                </a:lnTo>
                <a:lnTo>
                  <a:pt x="9" y="28"/>
                </a:lnTo>
                <a:lnTo>
                  <a:pt x="0" y="37"/>
                </a:lnTo>
                <a:lnTo>
                  <a:pt x="0" y="37"/>
                </a:lnTo>
                <a:lnTo>
                  <a:pt x="14" y="51"/>
                </a:lnTo>
                <a:lnTo>
                  <a:pt x="14" y="51"/>
                </a:lnTo>
                <a:lnTo>
                  <a:pt x="14" y="51"/>
                </a:lnTo>
                <a:close/>
                <a:moveTo>
                  <a:pt x="46" y="70"/>
                </a:moveTo>
                <a:lnTo>
                  <a:pt x="56" y="70"/>
                </a:lnTo>
                <a:lnTo>
                  <a:pt x="56" y="79"/>
                </a:lnTo>
                <a:lnTo>
                  <a:pt x="70" y="79"/>
                </a:lnTo>
                <a:lnTo>
                  <a:pt x="70" y="28"/>
                </a:lnTo>
                <a:lnTo>
                  <a:pt x="32" y="28"/>
                </a:lnTo>
                <a:lnTo>
                  <a:pt x="32" y="79"/>
                </a:lnTo>
                <a:lnTo>
                  <a:pt x="46" y="79"/>
                </a:lnTo>
                <a:lnTo>
                  <a:pt x="46" y="70"/>
                </a:lnTo>
                <a:lnTo>
                  <a:pt x="46" y="70"/>
                </a:lnTo>
                <a:close/>
                <a:moveTo>
                  <a:pt x="56" y="42"/>
                </a:moveTo>
                <a:lnTo>
                  <a:pt x="56" y="61"/>
                </a:lnTo>
                <a:lnTo>
                  <a:pt x="46" y="61"/>
                </a:lnTo>
                <a:lnTo>
                  <a:pt x="46" y="42"/>
                </a:lnTo>
                <a:lnTo>
                  <a:pt x="56" y="42"/>
                </a:lnTo>
                <a:lnTo>
                  <a:pt x="56" y="42"/>
                </a:lnTo>
                <a:close/>
                <a:moveTo>
                  <a:pt x="14" y="98"/>
                </a:moveTo>
                <a:lnTo>
                  <a:pt x="14" y="98"/>
                </a:lnTo>
                <a:lnTo>
                  <a:pt x="14" y="93"/>
                </a:lnTo>
                <a:lnTo>
                  <a:pt x="14" y="93"/>
                </a:lnTo>
                <a:lnTo>
                  <a:pt x="28" y="61"/>
                </a:lnTo>
                <a:lnTo>
                  <a:pt x="28" y="61"/>
                </a:lnTo>
                <a:lnTo>
                  <a:pt x="14" y="56"/>
                </a:lnTo>
                <a:lnTo>
                  <a:pt x="14" y="56"/>
                </a:lnTo>
                <a:lnTo>
                  <a:pt x="0" y="89"/>
                </a:lnTo>
                <a:lnTo>
                  <a:pt x="0" y="89"/>
                </a:lnTo>
                <a:lnTo>
                  <a:pt x="14" y="98"/>
                </a:lnTo>
                <a:lnTo>
                  <a:pt x="14" y="98"/>
                </a:lnTo>
                <a:lnTo>
                  <a:pt x="14" y="9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4"/>
          <p:cNvSpPr>
            <a:spLocks/>
          </p:cNvSpPr>
          <p:nvPr/>
        </p:nvSpPr>
        <p:spPr bwMode="auto">
          <a:xfrm>
            <a:off x="10501313" y="4755356"/>
            <a:ext cx="157163" cy="163513"/>
          </a:xfrm>
          <a:custGeom>
            <a:avLst/>
            <a:gdLst>
              <a:gd name="T0" fmla="*/ 61 w 99"/>
              <a:gd name="T1" fmla="*/ 14 h 103"/>
              <a:gd name="T2" fmla="*/ 61 w 99"/>
              <a:gd name="T3" fmla="*/ 14 h 103"/>
              <a:gd name="T4" fmla="*/ 61 w 99"/>
              <a:gd name="T5" fmla="*/ 9 h 103"/>
              <a:gd name="T6" fmla="*/ 61 w 99"/>
              <a:gd name="T7" fmla="*/ 9 h 103"/>
              <a:gd name="T8" fmla="*/ 56 w 99"/>
              <a:gd name="T9" fmla="*/ 0 h 103"/>
              <a:gd name="T10" fmla="*/ 56 w 99"/>
              <a:gd name="T11" fmla="*/ 0 h 103"/>
              <a:gd name="T12" fmla="*/ 47 w 99"/>
              <a:gd name="T13" fmla="*/ 4 h 103"/>
              <a:gd name="T14" fmla="*/ 47 w 99"/>
              <a:gd name="T15" fmla="*/ 4 h 103"/>
              <a:gd name="T16" fmla="*/ 38 w 99"/>
              <a:gd name="T17" fmla="*/ 4 h 103"/>
              <a:gd name="T18" fmla="*/ 38 w 99"/>
              <a:gd name="T19" fmla="*/ 4 h 103"/>
              <a:gd name="T20" fmla="*/ 42 w 99"/>
              <a:gd name="T21" fmla="*/ 18 h 103"/>
              <a:gd name="T22" fmla="*/ 0 w 99"/>
              <a:gd name="T23" fmla="*/ 18 h 103"/>
              <a:gd name="T24" fmla="*/ 0 w 99"/>
              <a:gd name="T25" fmla="*/ 32 h 103"/>
              <a:gd name="T26" fmla="*/ 42 w 99"/>
              <a:gd name="T27" fmla="*/ 32 h 103"/>
              <a:gd name="T28" fmla="*/ 42 w 99"/>
              <a:gd name="T29" fmla="*/ 42 h 103"/>
              <a:gd name="T30" fmla="*/ 14 w 99"/>
              <a:gd name="T31" fmla="*/ 42 h 103"/>
              <a:gd name="T32" fmla="*/ 14 w 99"/>
              <a:gd name="T33" fmla="*/ 93 h 103"/>
              <a:gd name="T34" fmla="*/ 28 w 99"/>
              <a:gd name="T35" fmla="*/ 93 h 103"/>
              <a:gd name="T36" fmla="*/ 28 w 99"/>
              <a:gd name="T37" fmla="*/ 56 h 103"/>
              <a:gd name="T38" fmla="*/ 42 w 99"/>
              <a:gd name="T39" fmla="*/ 56 h 103"/>
              <a:gd name="T40" fmla="*/ 42 w 99"/>
              <a:gd name="T41" fmla="*/ 103 h 103"/>
              <a:gd name="T42" fmla="*/ 61 w 99"/>
              <a:gd name="T43" fmla="*/ 103 h 103"/>
              <a:gd name="T44" fmla="*/ 61 w 99"/>
              <a:gd name="T45" fmla="*/ 56 h 103"/>
              <a:gd name="T46" fmla="*/ 75 w 99"/>
              <a:gd name="T47" fmla="*/ 56 h 103"/>
              <a:gd name="T48" fmla="*/ 75 w 99"/>
              <a:gd name="T49" fmla="*/ 75 h 103"/>
              <a:gd name="T50" fmla="*/ 75 w 99"/>
              <a:gd name="T51" fmla="*/ 75 h 103"/>
              <a:gd name="T52" fmla="*/ 71 w 99"/>
              <a:gd name="T53" fmla="*/ 79 h 103"/>
              <a:gd name="T54" fmla="*/ 61 w 99"/>
              <a:gd name="T55" fmla="*/ 79 h 103"/>
              <a:gd name="T56" fmla="*/ 61 w 99"/>
              <a:gd name="T57" fmla="*/ 79 h 103"/>
              <a:gd name="T58" fmla="*/ 66 w 99"/>
              <a:gd name="T59" fmla="*/ 93 h 103"/>
              <a:gd name="T60" fmla="*/ 66 w 99"/>
              <a:gd name="T61" fmla="*/ 93 h 103"/>
              <a:gd name="T62" fmla="*/ 85 w 99"/>
              <a:gd name="T63" fmla="*/ 93 h 103"/>
              <a:gd name="T64" fmla="*/ 89 w 99"/>
              <a:gd name="T65" fmla="*/ 89 h 103"/>
              <a:gd name="T66" fmla="*/ 89 w 99"/>
              <a:gd name="T67" fmla="*/ 84 h 103"/>
              <a:gd name="T68" fmla="*/ 89 w 99"/>
              <a:gd name="T69" fmla="*/ 42 h 103"/>
              <a:gd name="T70" fmla="*/ 61 w 99"/>
              <a:gd name="T71" fmla="*/ 42 h 103"/>
              <a:gd name="T72" fmla="*/ 61 w 99"/>
              <a:gd name="T73" fmla="*/ 28 h 103"/>
              <a:gd name="T74" fmla="*/ 99 w 99"/>
              <a:gd name="T75" fmla="*/ 28 h 103"/>
              <a:gd name="T76" fmla="*/ 99 w 99"/>
              <a:gd name="T77" fmla="*/ 18 h 103"/>
              <a:gd name="T78" fmla="*/ 52 w 99"/>
              <a:gd name="T79" fmla="*/ 18 h 103"/>
              <a:gd name="T80" fmla="*/ 52 w 99"/>
              <a:gd name="T81" fmla="*/ 18 h 103"/>
              <a:gd name="T82" fmla="*/ 61 w 99"/>
              <a:gd name="T83" fmla="*/ 14 h 103"/>
              <a:gd name="T84" fmla="*/ 61 w 99"/>
              <a:gd name="T85" fmla="*/ 14 h 103"/>
              <a:gd name="T86" fmla="*/ 61 w 99"/>
              <a:gd name="T87" fmla="*/ 1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103">
                <a:moveTo>
                  <a:pt x="61" y="14"/>
                </a:moveTo>
                <a:lnTo>
                  <a:pt x="61" y="14"/>
                </a:lnTo>
                <a:lnTo>
                  <a:pt x="61" y="9"/>
                </a:lnTo>
                <a:lnTo>
                  <a:pt x="61" y="9"/>
                </a:lnTo>
                <a:lnTo>
                  <a:pt x="56" y="0"/>
                </a:lnTo>
                <a:lnTo>
                  <a:pt x="56" y="0"/>
                </a:lnTo>
                <a:lnTo>
                  <a:pt x="47" y="4"/>
                </a:lnTo>
                <a:lnTo>
                  <a:pt x="47" y="4"/>
                </a:lnTo>
                <a:lnTo>
                  <a:pt x="38" y="4"/>
                </a:lnTo>
                <a:lnTo>
                  <a:pt x="38" y="4"/>
                </a:lnTo>
                <a:lnTo>
                  <a:pt x="42" y="18"/>
                </a:lnTo>
                <a:lnTo>
                  <a:pt x="0" y="18"/>
                </a:lnTo>
                <a:lnTo>
                  <a:pt x="0" y="32"/>
                </a:lnTo>
                <a:lnTo>
                  <a:pt x="42" y="32"/>
                </a:lnTo>
                <a:lnTo>
                  <a:pt x="42" y="42"/>
                </a:lnTo>
                <a:lnTo>
                  <a:pt x="14" y="42"/>
                </a:lnTo>
                <a:lnTo>
                  <a:pt x="14" y="93"/>
                </a:lnTo>
                <a:lnTo>
                  <a:pt x="28" y="93"/>
                </a:lnTo>
                <a:lnTo>
                  <a:pt x="28" y="56"/>
                </a:lnTo>
                <a:lnTo>
                  <a:pt x="42" y="56"/>
                </a:lnTo>
                <a:lnTo>
                  <a:pt x="42" y="103"/>
                </a:lnTo>
                <a:lnTo>
                  <a:pt x="61" y="103"/>
                </a:lnTo>
                <a:lnTo>
                  <a:pt x="61" y="56"/>
                </a:lnTo>
                <a:lnTo>
                  <a:pt x="75" y="56"/>
                </a:lnTo>
                <a:lnTo>
                  <a:pt x="75" y="75"/>
                </a:lnTo>
                <a:lnTo>
                  <a:pt x="75" y="75"/>
                </a:lnTo>
                <a:lnTo>
                  <a:pt x="71" y="79"/>
                </a:lnTo>
                <a:lnTo>
                  <a:pt x="61" y="79"/>
                </a:lnTo>
                <a:lnTo>
                  <a:pt x="61" y="79"/>
                </a:lnTo>
                <a:lnTo>
                  <a:pt x="66" y="93"/>
                </a:lnTo>
                <a:lnTo>
                  <a:pt x="66" y="93"/>
                </a:lnTo>
                <a:lnTo>
                  <a:pt x="85" y="93"/>
                </a:lnTo>
                <a:lnTo>
                  <a:pt x="89" y="89"/>
                </a:lnTo>
                <a:lnTo>
                  <a:pt x="89" y="84"/>
                </a:lnTo>
                <a:lnTo>
                  <a:pt x="89" y="42"/>
                </a:lnTo>
                <a:lnTo>
                  <a:pt x="61" y="42"/>
                </a:lnTo>
                <a:lnTo>
                  <a:pt x="61" y="28"/>
                </a:lnTo>
                <a:lnTo>
                  <a:pt x="99" y="28"/>
                </a:lnTo>
                <a:lnTo>
                  <a:pt x="99" y="18"/>
                </a:lnTo>
                <a:lnTo>
                  <a:pt x="52" y="18"/>
                </a:lnTo>
                <a:lnTo>
                  <a:pt x="52" y="18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5"/>
          <p:cNvSpPr>
            <a:spLocks noEditPoints="1"/>
          </p:cNvSpPr>
          <p:nvPr/>
        </p:nvSpPr>
        <p:spPr bwMode="auto">
          <a:xfrm>
            <a:off x="9197975" y="3936206"/>
            <a:ext cx="163513" cy="169863"/>
          </a:xfrm>
          <a:custGeom>
            <a:avLst/>
            <a:gdLst>
              <a:gd name="T0" fmla="*/ 33 w 103"/>
              <a:gd name="T1" fmla="*/ 9 h 107"/>
              <a:gd name="T2" fmla="*/ 33 w 103"/>
              <a:gd name="T3" fmla="*/ 9 h 107"/>
              <a:gd name="T4" fmla="*/ 33 w 103"/>
              <a:gd name="T5" fmla="*/ 4 h 107"/>
              <a:gd name="T6" fmla="*/ 19 w 103"/>
              <a:gd name="T7" fmla="*/ 0 h 107"/>
              <a:gd name="T8" fmla="*/ 0 w 103"/>
              <a:gd name="T9" fmla="*/ 51 h 107"/>
              <a:gd name="T10" fmla="*/ 5 w 103"/>
              <a:gd name="T11" fmla="*/ 65 h 107"/>
              <a:gd name="T12" fmla="*/ 10 w 103"/>
              <a:gd name="T13" fmla="*/ 60 h 107"/>
              <a:gd name="T14" fmla="*/ 14 w 103"/>
              <a:gd name="T15" fmla="*/ 51 h 107"/>
              <a:gd name="T16" fmla="*/ 28 w 103"/>
              <a:gd name="T17" fmla="*/ 103 h 107"/>
              <a:gd name="T18" fmla="*/ 28 w 103"/>
              <a:gd name="T19" fmla="*/ 28 h 107"/>
              <a:gd name="T20" fmla="*/ 33 w 103"/>
              <a:gd name="T21" fmla="*/ 9 h 107"/>
              <a:gd name="T22" fmla="*/ 28 w 103"/>
              <a:gd name="T23" fmla="*/ 32 h 107"/>
              <a:gd name="T24" fmla="*/ 52 w 103"/>
              <a:gd name="T25" fmla="*/ 46 h 107"/>
              <a:gd name="T26" fmla="*/ 52 w 103"/>
              <a:gd name="T27" fmla="*/ 51 h 107"/>
              <a:gd name="T28" fmla="*/ 52 w 103"/>
              <a:gd name="T29" fmla="*/ 56 h 107"/>
              <a:gd name="T30" fmla="*/ 33 w 103"/>
              <a:gd name="T31" fmla="*/ 70 h 107"/>
              <a:gd name="T32" fmla="*/ 47 w 103"/>
              <a:gd name="T33" fmla="*/ 70 h 107"/>
              <a:gd name="T34" fmla="*/ 28 w 103"/>
              <a:gd name="T35" fmla="*/ 98 h 107"/>
              <a:gd name="T36" fmla="*/ 38 w 103"/>
              <a:gd name="T37" fmla="*/ 103 h 107"/>
              <a:gd name="T38" fmla="*/ 38 w 103"/>
              <a:gd name="T39" fmla="*/ 107 h 107"/>
              <a:gd name="T40" fmla="*/ 57 w 103"/>
              <a:gd name="T41" fmla="*/ 89 h 107"/>
              <a:gd name="T42" fmla="*/ 66 w 103"/>
              <a:gd name="T43" fmla="*/ 70 h 107"/>
              <a:gd name="T44" fmla="*/ 80 w 103"/>
              <a:gd name="T45" fmla="*/ 75 h 107"/>
              <a:gd name="T46" fmla="*/ 94 w 103"/>
              <a:gd name="T47" fmla="*/ 46 h 107"/>
              <a:gd name="T48" fmla="*/ 103 w 103"/>
              <a:gd name="T49" fmla="*/ 32 h 107"/>
              <a:gd name="T50" fmla="*/ 94 w 103"/>
              <a:gd name="T51" fmla="*/ 9 h 107"/>
              <a:gd name="T52" fmla="*/ 38 w 103"/>
              <a:gd name="T53" fmla="*/ 23 h 107"/>
              <a:gd name="T54" fmla="*/ 52 w 103"/>
              <a:gd name="T55" fmla="*/ 32 h 107"/>
              <a:gd name="T56" fmla="*/ 28 w 103"/>
              <a:gd name="T57" fmla="*/ 32 h 107"/>
              <a:gd name="T58" fmla="*/ 80 w 103"/>
              <a:gd name="T59" fmla="*/ 32 h 107"/>
              <a:gd name="T60" fmla="*/ 66 w 103"/>
              <a:gd name="T61" fmla="*/ 23 h 107"/>
              <a:gd name="T62" fmla="*/ 80 w 103"/>
              <a:gd name="T63" fmla="*/ 23 h 107"/>
              <a:gd name="T64" fmla="*/ 80 w 103"/>
              <a:gd name="T65" fmla="*/ 46 h 107"/>
              <a:gd name="T66" fmla="*/ 66 w 103"/>
              <a:gd name="T67" fmla="*/ 56 h 107"/>
              <a:gd name="T68" fmla="*/ 66 w 103"/>
              <a:gd name="T69" fmla="*/ 46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3" h="107">
                <a:moveTo>
                  <a:pt x="33" y="9"/>
                </a:moveTo>
                <a:lnTo>
                  <a:pt x="33" y="9"/>
                </a:lnTo>
                <a:lnTo>
                  <a:pt x="33" y="9"/>
                </a:lnTo>
                <a:lnTo>
                  <a:pt x="33" y="9"/>
                </a:lnTo>
                <a:lnTo>
                  <a:pt x="33" y="4"/>
                </a:lnTo>
                <a:lnTo>
                  <a:pt x="33" y="4"/>
                </a:lnTo>
                <a:lnTo>
                  <a:pt x="19" y="0"/>
                </a:lnTo>
                <a:lnTo>
                  <a:pt x="19" y="0"/>
                </a:lnTo>
                <a:lnTo>
                  <a:pt x="10" y="28"/>
                </a:lnTo>
                <a:lnTo>
                  <a:pt x="0" y="51"/>
                </a:lnTo>
                <a:lnTo>
                  <a:pt x="0" y="51"/>
                </a:lnTo>
                <a:lnTo>
                  <a:pt x="5" y="65"/>
                </a:lnTo>
                <a:lnTo>
                  <a:pt x="5" y="65"/>
                </a:lnTo>
                <a:lnTo>
                  <a:pt x="10" y="60"/>
                </a:lnTo>
                <a:lnTo>
                  <a:pt x="10" y="60"/>
                </a:lnTo>
                <a:lnTo>
                  <a:pt x="14" y="51"/>
                </a:lnTo>
                <a:lnTo>
                  <a:pt x="14" y="103"/>
                </a:lnTo>
                <a:lnTo>
                  <a:pt x="28" y="103"/>
                </a:lnTo>
                <a:lnTo>
                  <a:pt x="28" y="28"/>
                </a:lnTo>
                <a:lnTo>
                  <a:pt x="28" y="28"/>
                </a:lnTo>
                <a:lnTo>
                  <a:pt x="33" y="9"/>
                </a:lnTo>
                <a:lnTo>
                  <a:pt x="33" y="9"/>
                </a:lnTo>
                <a:lnTo>
                  <a:pt x="33" y="9"/>
                </a:lnTo>
                <a:close/>
                <a:moveTo>
                  <a:pt x="28" y="32"/>
                </a:moveTo>
                <a:lnTo>
                  <a:pt x="28" y="46"/>
                </a:lnTo>
                <a:lnTo>
                  <a:pt x="52" y="46"/>
                </a:lnTo>
                <a:lnTo>
                  <a:pt x="52" y="46"/>
                </a:lnTo>
                <a:lnTo>
                  <a:pt x="52" y="51"/>
                </a:lnTo>
                <a:lnTo>
                  <a:pt x="52" y="51"/>
                </a:lnTo>
                <a:lnTo>
                  <a:pt x="52" y="56"/>
                </a:lnTo>
                <a:lnTo>
                  <a:pt x="33" y="56"/>
                </a:lnTo>
                <a:lnTo>
                  <a:pt x="33" y="70"/>
                </a:lnTo>
                <a:lnTo>
                  <a:pt x="47" y="70"/>
                </a:lnTo>
                <a:lnTo>
                  <a:pt x="47" y="70"/>
                </a:lnTo>
                <a:lnTo>
                  <a:pt x="42" y="84"/>
                </a:lnTo>
                <a:lnTo>
                  <a:pt x="28" y="98"/>
                </a:lnTo>
                <a:lnTo>
                  <a:pt x="28" y="98"/>
                </a:lnTo>
                <a:lnTo>
                  <a:pt x="38" y="103"/>
                </a:lnTo>
                <a:lnTo>
                  <a:pt x="38" y="103"/>
                </a:lnTo>
                <a:lnTo>
                  <a:pt x="38" y="107"/>
                </a:lnTo>
                <a:lnTo>
                  <a:pt x="38" y="107"/>
                </a:lnTo>
                <a:lnTo>
                  <a:pt x="57" y="89"/>
                </a:lnTo>
                <a:lnTo>
                  <a:pt x="61" y="79"/>
                </a:lnTo>
                <a:lnTo>
                  <a:pt x="66" y="70"/>
                </a:lnTo>
                <a:lnTo>
                  <a:pt x="80" y="70"/>
                </a:lnTo>
                <a:lnTo>
                  <a:pt x="80" y="75"/>
                </a:lnTo>
                <a:lnTo>
                  <a:pt x="94" y="75"/>
                </a:lnTo>
                <a:lnTo>
                  <a:pt x="94" y="46"/>
                </a:lnTo>
                <a:lnTo>
                  <a:pt x="103" y="46"/>
                </a:lnTo>
                <a:lnTo>
                  <a:pt x="103" y="32"/>
                </a:lnTo>
                <a:lnTo>
                  <a:pt x="94" y="32"/>
                </a:lnTo>
                <a:lnTo>
                  <a:pt x="94" y="9"/>
                </a:lnTo>
                <a:lnTo>
                  <a:pt x="38" y="9"/>
                </a:lnTo>
                <a:lnTo>
                  <a:pt x="38" y="23"/>
                </a:lnTo>
                <a:lnTo>
                  <a:pt x="52" y="23"/>
                </a:lnTo>
                <a:lnTo>
                  <a:pt x="52" y="32"/>
                </a:lnTo>
                <a:lnTo>
                  <a:pt x="28" y="32"/>
                </a:lnTo>
                <a:lnTo>
                  <a:pt x="28" y="32"/>
                </a:lnTo>
                <a:close/>
                <a:moveTo>
                  <a:pt x="80" y="23"/>
                </a:moveTo>
                <a:lnTo>
                  <a:pt x="80" y="32"/>
                </a:lnTo>
                <a:lnTo>
                  <a:pt x="66" y="32"/>
                </a:lnTo>
                <a:lnTo>
                  <a:pt x="66" y="23"/>
                </a:lnTo>
                <a:lnTo>
                  <a:pt x="80" y="23"/>
                </a:lnTo>
                <a:lnTo>
                  <a:pt x="80" y="23"/>
                </a:lnTo>
                <a:close/>
                <a:moveTo>
                  <a:pt x="66" y="46"/>
                </a:moveTo>
                <a:lnTo>
                  <a:pt x="80" y="46"/>
                </a:lnTo>
                <a:lnTo>
                  <a:pt x="80" y="56"/>
                </a:lnTo>
                <a:lnTo>
                  <a:pt x="66" y="56"/>
                </a:lnTo>
                <a:lnTo>
                  <a:pt x="66" y="46"/>
                </a:lnTo>
                <a:lnTo>
                  <a:pt x="66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6"/>
          <p:cNvSpPr>
            <a:spLocks noEditPoints="1"/>
          </p:cNvSpPr>
          <p:nvPr/>
        </p:nvSpPr>
        <p:spPr bwMode="auto">
          <a:xfrm>
            <a:off x="9377363" y="3936206"/>
            <a:ext cx="163513" cy="163513"/>
          </a:xfrm>
          <a:custGeom>
            <a:avLst/>
            <a:gdLst>
              <a:gd name="T0" fmla="*/ 42 w 103"/>
              <a:gd name="T1" fmla="*/ 23 h 103"/>
              <a:gd name="T2" fmla="*/ 42 w 103"/>
              <a:gd name="T3" fmla="*/ 23 h 103"/>
              <a:gd name="T4" fmla="*/ 14 w 103"/>
              <a:gd name="T5" fmla="*/ 28 h 103"/>
              <a:gd name="T6" fmla="*/ 37 w 103"/>
              <a:gd name="T7" fmla="*/ 37 h 103"/>
              <a:gd name="T8" fmla="*/ 33 w 103"/>
              <a:gd name="T9" fmla="*/ 42 h 103"/>
              <a:gd name="T10" fmla="*/ 0 w 103"/>
              <a:gd name="T11" fmla="*/ 51 h 103"/>
              <a:gd name="T12" fmla="*/ 28 w 103"/>
              <a:gd name="T13" fmla="*/ 51 h 103"/>
              <a:gd name="T14" fmla="*/ 0 w 103"/>
              <a:gd name="T15" fmla="*/ 70 h 103"/>
              <a:gd name="T16" fmla="*/ 9 w 103"/>
              <a:gd name="T17" fmla="*/ 79 h 103"/>
              <a:gd name="T18" fmla="*/ 19 w 103"/>
              <a:gd name="T19" fmla="*/ 75 h 103"/>
              <a:gd name="T20" fmla="*/ 33 w 103"/>
              <a:gd name="T21" fmla="*/ 103 h 103"/>
              <a:gd name="T22" fmla="*/ 66 w 103"/>
              <a:gd name="T23" fmla="*/ 103 h 103"/>
              <a:gd name="T24" fmla="*/ 80 w 103"/>
              <a:gd name="T25" fmla="*/ 103 h 103"/>
              <a:gd name="T26" fmla="*/ 80 w 103"/>
              <a:gd name="T27" fmla="*/ 75 h 103"/>
              <a:gd name="T28" fmla="*/ 94 w 103"/>
              <a:gd name="T29" fmla="*/ 79 h 103"/>
              <a:gd name="T30" fmla="*/ 103 w 103"/>
              <a:gd name="T31" fmla="*/ 65 h 103"/>
              <a:gd name="T32" fmla="*/ 75 w 103"/>
              <a:gd name="T33" fmla="*/ 51 h 103"/>
              <a:gd name="T34" fmla="*/ 98 w 103"/>
              <a:gd name="T35" fmla="*/ 42 h 103"/>
              <a:gd name="T36" fmla="*/ 47 w 103"/>
              <a:gd name="T37" fmla="*/ 42 h 103"/>
              <a:gd name="T38" fmla="*/ 89 w 103"/>
              <a:gd name="T39" fmla="*/ 37 h 103"/>
              <a:gd name="T40" fmla="*/ 51 w 103"/>
              <a:gd name="T41" fmla="*/ 28 h 103"/>
              <a:gd name="T42" fmla="*/ 56 w 103"/>
              <a:gd name="T43" fmla="*/ 23 h 103"/>
              <a:gd name="T44" fmla="*/ 56 w 103"/>
              <a:gd name="T45" fmla="*/ 23 h 103"/>
              <a:gd name="T46" fmla="*/ 94 w 103"/>
              <a:gd name="T47" fmla="*/ 9 h 103"/>
              <a:gd name="T48" fmla="*/ 56 w 103"/>
              <a:gd name="T49" fmla="*/ 9 h 103"/>
              <a:gd name="T50" fmla="*/ 61 w 103"/>
              <a:gd name="T51" fmla="*/ 4 h 103"/>
              <a:gd name="T52" fmla="*/ 42 w 103"/>
              <a:gd name="T53" fmla="*/ 0 h 103"/>
              <a:gd name="T54" fmla="*/ 9 w 103"/>
              <a:gd name="T55" fmla="*/ 9 h 103"/>
              <a:gd name="T56" fmla="*/ 42 w 103"/>
              <a:gd name="T57" fmla="*/ 23 h 103"/>
              <a:gd name="T58" fmla="*/ 61 w 103"/>
              <a:gd name="T59" fmla="*/ 60 h 103"/>
              <a:gd name="T60" fmla="*/ 37 w 103"/>
              <a:gd name="T61" fmla="*/ 60 h 103"/>
              <a:gd name="T62" fmla="*/ 42 w 103"/>
              <a:gd name="T63" fmla="*/ 51 h 103"/>
              <a:gd name="T64" fmla="*/ 56 w 103"/>
              <a:gd name="T65" fmla="*/ 51 h 103"/>
              <a:gd name="T66" fmla="*/ 61 w 103"/>
              <a:gd name="T67" fmla="*/ 60 h 103"/>
              <a:gd name="T68" fmla="*/ 61 w 103"/>
              <a:gd name="T69" fmla="*/ 60 h 103"/>
              <a:gd name="T70" fmla="*/ 33 w 103"/>
              <a:gd name="T71" fmla="*/ 70 h 103"/>
              <a:gd name="T72" fmla="*/ 66 w 103"/>
              <a:gd name="T73" fmla="*/ 75 h 103"/>
              <a:gd name="T74" fmla="*/ 33 w 103"/>
              <a:gd name="T75" fmla="*/ 75 h 103"/>
              <a:gd name="T76" fmla="*/ 66 w 103"/>
              <a:gd name="T77" fmla="*/ 89 h 103"/>
              <a:gd name="T78" fmla="*/ 33 w 103"/>
              <a:gd name="T79" fmla="*/ 84 h 103"/>
              <a:gd name="T80" fmla="*/ 66 w 103"/>
              <a:gd name="T81" fmla="*/ 8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3" h="103">
                <a:moveTo>
                  <a:pt x="42" y="23"/>
                </a:moveTo>
                <a:lnTo>
                  <a:pt x="42" y="23"/>
                </a:lnTo>
                <a:lnTo>
                  <a:pt x="42" y="23"/>
                </a:lnTo>
                <a:lnTo>
                  <a:pt x="42" y="23"/>
                </a:lnTo>
                <a:lnTo>
                  <a:pt x="37" y="28"/>
                </a:lnTo>
                <a:lnTo>
                  <a:pt x="14" y="28"/>
                </a:lnTo>
                <a:lnTo>
                  <a:pt x="14" y="37"/>
                </a:lnTo>
                <a:lnTo>
                  <a:pt x="37" y="37"/>
                </a:lnTo>
                <a:lnTo>
                  <a:pt x="37" y="37"/>
                </a:lnTo>
                <a:lnTo>
                  <a:pt x="33" y="42"/>
                </a:lnTo>
                <a:lnTo>
                  <a:pt x="0" y="42"/>
                </a:lnTo>
                <a:lnTo>
                  <a:pt x="0" y="51"/>
                </a:lnTo>
                <a:lnTo>
                  <a:pt x="28" y="51"/>
                </a:lnTo>
                <a:lnTo>
                  <a:pt x="28" y="51"/>
                </a:lnTo>
                <a:lnTo>
                  <a:pt x="14" y="60"/>
                </a:lnTo>
                <a:lnTo>
                  <a:pt x="0" y="70"/>
                </a:lnTo>
                <a:lnTo>
                  <a:pt x="0" y="70"/>
                </a:lnTo>
                <a:lnTo>
                  <a:pt x="9" y="79"/>
                </a:lnTo>
                <a:lnTo>
                  <a:pt x="9" y="79"/>
                </a:lnTo>
                <a:lnTo>
                  <a:pt x="19" y="75"/>
                </a:lnTo>
                <a:lnTo>
                  <a:pt x="19" y="103"/>
                </a:lnTo>
                <a:lnTo>
                  <a:pt x="33" y="103"/>
                </a:lnTo>
                <a:lnTo>
                  <a:pt x="33" y="103"/>
                </a:lnTo>
                <a:lnTo>
                  <a:pt x="66" y="103"/>
                </a:lnTo>
                <a:lnTo>
                  <a:pt x="66" y="103"/>
                </a:lnTo>
                <a:lnTo>
                  <a:pt x="80" y="103"/>
                </a:lnTo>
                <a:lnTo>
                  <a:pt x="80" y="75"/>
                </a:lnTo>
                <a:lnTo>
                  <a:pt x="80" y="75"/>
                </a:lnTo>
                <a:lnTo>
                  <a:pt x="94" y="79"/>
                </a:lnTo>
                <a:lnTo>
                  <a:pt x="94" y="79"/>
                </a:lnTo>
                <a:lnTo>
                  <a:pt x="103" y="65"/>
                </a:lnTo>
                <a:lnTo>
                  <a:pt x="103" y="65"/>
                </a:lnTo>
                <a:lnTo>
                  <a:pt x="84" y="60"/>
                </a:lnTo>
                <a:lnTo>
                  <a:pt x="75" y="51"/>
                </a:lnTo>
                <a:lnTo>
                  <a:pt x="98" y="51"/>
                </a:lnTo>
                <a:lnTo>
                  <a:pt x="98" y="42"/>
                </a:lnTo>
                <a:lnTo>
                  <a:pt x="47" y="42"/>
                </a:lnTo>
                <a:lnTo>
                  <a:pt x="47" y="42"/>
                </a:lnTo>
                <a:lnTo>
                  <a:pt x="51" y="37"/>
                </a:lnTo>
                <a:lnTo>
                  <a:pt x="89" y="37"/>
                </a:lnTo>
                <a:lnTo>
                  <a:pt x="89" y="28"/>
                </a:lnTo>
                <a:lnTo>
                  <a:pt x="51" y="28"/>
                </a:lnTo>
                <a:lnTo>
                  <a:pt x="51" y="28"/>
                </a:lnTo>
                <a:lnTo>
                  <a:pt x="56" y="23"/>
                </a:lnTo>
                <a:lnTo>
                  <a:pt x="56" y="23"/>
                </a:lnTo>
                <a:lnTo>
                  <a:pt x="56" y="23"/>
                </a:lnTo>
                <a:lnTo>
                  <a:pt x="94" y="23"/>
                </a:lnTo>
                <a:lnTo>
                  <a:pt x="94" y="9"/>
                </a:lnTo>
                <a:lnTo>
                  <a:pt x="56" y="9"/>
                </a:lnTo>
                <a:lnTo>
                  <a:pt x="56" y="9"/>
                </a:lnTo>
                <a:lnTo>
                  <a:pt x="61" y="4"/>
                </a:lnTo>
                <a:lnTo>
                  <a:pt x="61" y="4"/>
                </a:lnTo>
                <a:lnTo>
                  <a:pt x="51" y="0"/>
                </a:lnTo>
                <a:lnTo>
                  <a:pt x="42" y="0"/>
                </a:lnTo>
                <a:lnTo>
                  <a:pt x="42" y="9"/>
                </a:lnTo>
                <a:lnTo>
                  <a:pt x="9" y="9"/>
                </a:lnTo>
                <a:lnTo>
                  <a:pt x="9" y="23"/>
                </a:lnTo>
                <a:lnTo>
                  <a:pt x="42" y="23"/>
                </a:lnTo>
                <a:lnTo>
                  <a:pt x="42" y="23"/>
                </a:lnTo>
                <a:close/>
                <a:moveTo>
                  <a:pt x="61" y="60"/>
                </a:moveTo>
                <a:lnTo>
                  <a:pt x="37" y="60"/>
                </a:lnTo>
                <a:lnTo>
                  <a:pt x="37" y="60"/>
                </a:lnTo>
                <a:lnTo>
                  <a:pt x="42" y="51"/>
                </a:lnTo>
                <a:lnTo>
                  <a:pt x="42" y="51"/>
                </a:lnTo>
                <a:lnTo>
                  <a:pt x="42" y="51"/>
                </a:lnTo>
                <a:lnTo>
                  <a:pt x="56" y="51"/>
                </a:lnTo>
                <a:lnTo>
                  <a:pt x="56" y="51"/>
                </a:lnTo>
                <a:lnTo>
                  <a:pt x="61" y="60"/>
                </a:lnTo>
                <a:lnTo>
                  <a:pt x="61" y="60"/>
                </a:lnTo>
                <a:lnTo>
                  <a:pt x="61" y="60"/>
                </a:lnTo>
                <a:close/>
                <a:moveTo>
                  <a:pt x="33" y="75"/>
                </a:moveTo>
                <a:lnTo>
                  <a:pt x="33" y="70"/>
                </a:lnTo>
                <a:lnTo>
                  <a:pt x="66" y="70"/>
                </a:lnTo>
                <a:lnTo>
                  <a:pt x="66" y="75"/>
                </a:lnTo>
                <a:lnTo>
                  <a:pt x="33" y="75"/>
                </a:lnTo>
                <a:lnTo>
                  <a:pt x="33" y="75"/>
                </a:lnTo>
                <a:close/>
                <a:moveTo>
                  <a:pt x="66" y="84"/>
                </a:moveTo>
                <a:lnTo>
                  <a:pt x="66" y="89"/>
                </a:lnTo>
                <a:lnTo>
                  <a:pt x="33" y="89"/>
                </a:lnTo>
                <a:lnTo>
                  <a:pt x="33" y="84"/>
                </a:lnTo>
                <a:lnTo>
                  <a:pt x="66" y="84"/>
                </a:lnTo>
                <a:lnTo>
                  <a:pt x="66" y="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7"/>
          <p:cNvSpPr>
            <a:spLocks/>
          </p:cNvSpPr>
          <p:nvPr/>
        </p:nvSpPr>
        <p:spPr bwMode="auto">
          <a:xfrm>
            <a:off x="9555163" y="3942556"/>
            <a:ext cx="157163" cy="157163"/>
          </a:xfrm>
          <a:custGeom>
            <a:avLst/>
            <a:gdLst>
              <a:gd name="T0" fmla="*/ 61 w 99"/>
              <a:gd name="T1" fmla="*/ 14 h 99"/>
              <a:gd name="T2" fmla="*/ 61 w 99"/>
              <a:gd name="T3" fmla="*/ 14 h 99"/>
              <a:gd name="T4" fmla="*/ 61 w 99"/>
              <a:gd name="T5" fmla="*/ 10 h 99"/>
              <a:gd name="T6" fmla="*/ 61 w 99"/>
              <a:gd name="T7" fmla="*/ 10 h 99"/>
              <a:gd name="T8" fmla="*/ 57 w 99"/>
              <a:gd name="T9" fmla="*/ 0 h 99"/>
              <a:gd name="T10" fmla="*/ 57 w 99"/>
              <a:gd name="T11" fmla="*/ 0 h 99"/>
              <a:gd name="T12" fmla="*/ 47 w 99"/>
              <a:gd name="T13" fmla="*/ 0 h 99"/>
              <a:gd name="T14" fmla="*/ 47 w 99"/>
              <a:gd name="T15" fmla="*/ 0 h 99"/>
              <a:gd name="T16" fmla="*/ 38 w 99"/>
              <a:gd name="T17" fmla="*/ 0 h 99"/>
              <a:gd name="T18" fmla="*/ 38 w 99"/>
              <a:gd name="T19" fmla="*/ 0 h 99"/>
              <a:gd name="T20" fmla="*/ 43 w 99"/>
              <a:gd name="T21" fmla="*/ 14 h 99"/>
              <a:gd name="T22" fmla="*/ 0 w 99"/>
              <a:gd name="T23" fmla="*/ 14 h 99"/>
              <a:gd name="T24" fmla="*/ 0 w 99"/>
              <a:gd name="T25" fmla="*/ 28 h 99"/>
              <a:gd name="T26" fmla="*/ 43 w 99"/>
              <a:gd name="T27" fmla="*/ 28 h 99"/>
              <a:gd name="T28" fmla="*/ 43 w 99"/>
              <a:gd name="T29" fmla="*/ 42 h 99"/>
              <a:gd name="T30" fmla="*/ 14 w 99"/>
              <a:gd name="T31" fmla="*/ 42 h 99"/>
              <a:gd name="T32" fmla="*/ 14 w 99"/>
              <a:gd name="T33" fmla="*/ 89 h 99"/>
              <a:gd name="T34" fmla="*/ 29 w 99"/>
              <a:gd name="T35" fmla="*/ 89 h 99"/>
              <a:gd name="T36" fmla="*/ 29 w 99"/>
              <a:gd name="T37" fmla="*/ 52 h 99"/>
              <a:gd name="T38" fmla="*/ 43 w 99"/>
              <a:gd name="T39" fmla="*/ 52 h 99"/>
              <a:gd name="T40" fmla="*/ 43 w 99"/>
              <a:gd name="T41" fmla="*/ 99 h 99"/>
              <a:gd name="T42" fmla="*/ 57 w 99"/>
              <a:gd name="T43" fmla="*/ 99 h 99"/>
              <a:gd name="T44" fmla="*/ 57 w 99"/>
              <a:gd name="T45" fmla="*/ 52 h 99"/>
              <a:gd name="T46" fmla="*/ 75 w 99"/>
              <a:gd name="T47" fmla="*/ 52 h 99"/>
              <a:gd name="T48" fmla="*/ 75 w 99"/>
              <a:gd name="T49" fmla="*/ 75 h 99"/>
              <a:gd name="T50" fmla="*/ 75 w 99"/>
              <a:gd name="T51" fmla="*/ 75 h 99"/>
              <a:gd name="T52" fmla="*/ 71 w 99"/>
              <a:gd name="T53" fmla="*/ 75 h 99"/>
              <a:gd name="T54" fmla="*/ 61 w 99"/>
              <a:gd name="T55" fmla="*/ 80 h 99"/>
              <a:gd name="T56" fmla="*/ 61 w 99"/>
              <a:gd name="T57" fmla="*/ 80 h 99"/>
              <a:gd name="T58" fmla="*/ 66 w 99"/>
              <a:gd name="T59" fmla="*/ 94 h 99"/>
              <a:gd name="T60" fmla="*/ 66 w 99"/>
              <a:gd name="T61" fmla="*/ 94 h 99"/>
              <a:gd name="T62" fmla="*/ 85 w 99"/>
              <a:gd name="T63" fmla="*/ 89 h 99"/>
              <a:gd name="T64" fmla="*/ 85 w 99"/>
              <a:gd name="T65" fmla="*/ 85 h 99"/>
              <a:gd name="T66" fmla="*/ 90 w 99"/>
              <a:gd name="T67" fmla="*/ 80 h 99"/>
              <a:gd name="T68" fmla="*/ 90 w 99"/>
              <a:gd name="T69" fmla="*/ 42 h 99"/>
              <a:gd name="T70" fmla="*/ 57 w 99"/>
              <a:gd name="T71" fmla="*/ 42 h 99"/>
              <a:gd name="T72" fmla="*/ 57 w 99"/>
              <a:gd name="T73" fmla="*/ 28 h 99"/>
              <a:gd name="T74" fmla="*/ 99 w 99"/>
              <a:gd name="T75" fmla="*/ 28 h 99"/>
              <a:gd name="T76" fmla="*/ 99 w 99"/>
              <a:gd name="T77" fmla="*/ 14 h 99"/>
              <a:gd name="T78" fmla="*/ 52 w 99"/>
              <a:gd name="T79" fmla="*/ 14 h 99"/>
              <a:gd name="T80" fmla="*/ 52 w 99"/>
              <a:gd name="T81" fmla="*/ 14 h 99"/>
              <a:gd name="T82" fmla="*/ 61 w 99"/>
              <a:gd name="T83" fmla="*/ 14 h 99"/>
              <a:gd name="T84" fmla="*/ 61 w 99"/>
              <a:gd name="T85" fmla="*/ 14 h 99"/>
              <a:gd name="T86" fmla="*/ 61 w 99"/>
              <a:gd name="T87" fmla="*/ 1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99">
                <a:moveTo>
                  <a:pt x="61" y="14"/>
                </a:moveTo>
                <a:lnTo>
                  <a:pt x="61" y="14"/>
                </a:lnTo>
                <a:lnTo>
                  <a:pt x="61" y="10"/>
                </a:lnTo>
                <a:lnTo>
                  <a:pt x="61" y="10"/>
                </a:lnTo>
                <a:lnTo>
                  <a:pt x="57" y="0"/>
                </a:lnTo>
                <a:lnTo>
                  <a:pt x="57" y="0"/>
                </a:lnTo>
                <a:lnTo>
                  <a:pt x="47" y="0"/>
                </a:lnTo>
                <a:lnTo>
                  <a:pt x="47" y="0"/>
                </a:lnTo>
                <a:lnTo>
                  <a:pt x="38" y="0"/>
                </a:lnTo>
                <a:lnTo>
                  <a:pt x="38" y="0"/>
                </a:lnTo>
                <a:lnTo>
                  <a:pt x="43" y="14"/>
                </a:lnTo>
                <a:lnTo>
                  <a:pt x="0" y="14"/>
                </a:lnTo>
                <a:lnTo>
                  <a:pt x="0" y="28"/>
                </a:lnTo>
                <a:lnTo>
                  <a:pt x="43" y="28"/>
                </a:lnTo>
                <a:lnTo>
                  <a:pt x="43" y="42"/>
                </a:lnTo>
                <a:lnTo>
                  <a:pt x="14" y="42"/>
                </a:lnTo>
                <a:lnTo>
                  <a:pt x="14" y="89"/>
                </a:lnTo>
                <a:lnTo>
                  <a:pt x="29" y="89"/>
                </a:lnTo>
                <a:lnTo>
                  <a:pt x="29" y="52"/>
                </a:lnTo>
                <a:lnTo>
                  <a:pt x="43" y="52"/>
                </a:lnTo>
                <a:lnTo>
                  <a:pt x="43" y="99"/>
                </a:lnTo>
                <a:lnTo>
                  <a:pt x="57" y="99"/>
                </a:lnTo>
                <a:lnTo>
                  <a:pt x="57" y="52"/>
                </a:lnTo>
                <a:lnTo>
                  <a:pt x="75" y="52"/>
                </a:lnTo>
                <a:lnTo>
                  <a:pt x="75" y="75"/>
                </a:lnTo>
                <a:lnTo>
                  <a:pt x="75" y="75"/>
                </a:lnTo>
                <a:lnTo>
                  <a:pt x="71" y="75"/>
                </a:lnTo>
                <a:lnTo>
                  <a:pt x="61" y="80"/>
                </a:lnTo>
                <a:lnTo>
                  <a:pt x="61" y="80"/>
                </a:lnTo>
                <a:lnTo>
                  <a:pt x="66" y="94"/>
                </a:lnTo>
                <a:lnTo>
                  <a:pt x="66" y="94"/>
                </a:lnTo>
                <a:lnTo>
                  <a:pt x="85" y="89"/>
                </a:lnTo>
                <a:lnTo>
                  <a:pt x="85" y="85"/>
                </a:lnTo>
                <a:lnTo>
                  <a:pt x="90" y="80"/>
                </a:lnTo>
                <a:lnTo>
                  <a:pt x="90" y="42"/>
                </a:lnTo>
                <a:lnTo>
                  <a:pt x="57" y="42"/>
                </a:lnTo>
                <a:lnTo>
                  <a:pt x="57" y="28"/>
                </a:lnTo>
                <a:lnTo>
                  <a:pt x="99" y="28"/>
                </a:lnTo>
                <a:lnTo>
                  <a:pt x="99" y="14"/>
                </a:lnTo>
                <a:lnTo>
                  <a:pt x="52" y="14"/>
                </a:lnTo>
                <a:lnTo>
                  <a:pt x="52" y="14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8"/>
          <p:cNvSpPr>
            <a:spLocks noEditPoints="1"/>
          </p:cNvSpPr>
          <p:nvPr/>
        </p:nvSpPr>
        <p:spPr bwMode="auto">
          <a:xfrm>
            <a:off x="9801225" y="4121943"/>
            <a:ext cx="163513" cy="163513"/>
          </a:xfrm>
          <a:custGeom>
            <a:avLst/>
            <a:gdLst>
              <a:gd name="T0" fmla="*/ 61 w 103"/>
              <a:gd name="T1" fmla="*/ 28 h 103"/>
              <a:gd name="T2" fmla="*/ 33 w 103"/>
              <a:gd name="T3" fmla="*/ 37 h 103"/>
              <a:gd name="T4" fmla="*/ 103 w 103"/>
              <a:gd name="T5" fmla="*/ 51 h 103"/>
              <a:gd name="T6" fmla="*/ 75 w 103"/>
              <a:gd name="T7" fmla="*/ 37 h 103"/>
              <a:gd name="T8" fmla="*/ 94 w 103"/>
              <a:gd name="T9" fmla="*/ 28 h 103"/>
              <a:gd name="T10" fmla="*/ 75 w 103"/>
              <a:gd name="T11" fmla="*/ 19 h 103"/>
              <a:gd name="T12" fmla="*/ 75 w 103"/>
              <a:gd name="T13" fmla="*/ 9 h 103"/>
              <a:gd name="T14" fmla="*/ 75 w 103"/>
              <a:gd name="T15" fmla="*/ 4 h 103"/>
              <a:gd name="T16" fmla="*/ 75 w 103"/>
              <a:gd name="T17" fmla="*/ 4 h 103"/>
              <a:gd name="T18" fmla="*/ 61 w 103"/>
              <a:gd name="T19" fmla="*/ 0 h 103"/>
              <a:gd name="T20" fmla="*/ 38 w 103"/>
              <a:gd name="T21" fmla="*/ 19 h 103"/>
              <a:gd name="T22" fmla="*/ 38 w 103"/>
              <a:gd name="T23" fmla="*/ 28 h 103"/>
              <a:gd name="T24" fmla="*/ 38 w 103"/>
              <a:gd name="T25" fmla="*/ 9 h 103"/>
              <a:gd name="T26" fmla="*/ 38 w 103"/>
              <a:gd name="T27" fmla="*/ 4 h 103"/>
              <a:gd name="T28" fmla="*/ 24 w 103"/>
              <a:gd name="T29" fmla="*/ 0 h 103"/>
              <a:gd name="T30" fmla="*/ 0 w 103"/>
              <a:gd name="T31" fmla="*/ 56 h 103"/>
              <a:gd name="T32" fmla="*/ 10 w 103"/>
              <a:gd name="T33" fmla="*/ 65 h 103"/>
              <a:gd name="T34" fmla="*/ 19 w 103"/>
              <a:gd name="T35" fmla="*/ 51 h 103"/>
              <a:gd name="T36" fmla="*/ 28 w 103"/>
              <a:gd name="T37" fmla="*/ 103 h 103"/>
              <a:gd name="T38" fmla="*/ 28 w 103"/>
              <a:gd name="T39" fmla="*/ 28 h 103"/>
              <a:gd name="T40" fmla="*/ 38 w 103"/>
              <a:gd name="T41" fmla="*/ 9 h 103"/>
              <a:gd name="T42" fmla="*/ 61 w 103"/>
              <a:gd name="T43" fmla="*/ 84 h 103"/>
              <a:gd name="T44" fmla="*/ 33 w 103"/>
              <a:gd name="T45" fmla="*/ 98 h 103"/>
              <a:gd name="T46" fmla="*/ 103 w 103"/>
              <a:gd name="T47" fmla="*/ 84 h 103"/>
              <a:gd name="T48" fmla="*/ 75 w 103"/>
              <a:gd name="T49" fmla="*/ 75 h 103"/>
              <a:gd name="T50" fmla="*/ 94 w 103"/>
              <a:gd name="T51" fmla="*/ 65 h 103"/>
              <a:gd name="T52" fmla="*/ 75 w 103"/>
              <a:gd name="T53" fmla="*/ 61 h 103"/>
              <a:gd name="T54" fmla="*/ 75 w 103"/>
              <a:gd name="T55" fmla="*/ 56 h 103"/>
              <a:gd name="T56" fmla="*/ 75 w 103"/>
              <a:gd name="T57" fmla="*/ 56 h 103"/>
              <a:gd name="T58" fmla="*/ 71 w 103"/>
              <a:gd name="T59" fmla="*/ 56 h 103"/>
              <a:gd name="T60" fmla="*/ 66 w 103"/>
              <a:gd name="T61" fmla="*/ 56 h 103"/>
              <a:gd name="T62" fmla="*/ 61 w 103"/>
              <a:gd name="T63" fmla="*/ 65 h 103"/>
              <a:gd name="T64" fmla="*/ 38 w 103"/>
              <a:gd name="T65" fmla="*/ 75 h 103"/>
              <a:gd name="T66" fmla="*/ 61 w 103"/>
              <a:gd name="T67" fmla="*/ 8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" h="103">
                <a:moveTo>
                  <a:pt x="38" y="28"/>
                </a:moveTo>
                <a:lnTo>
                  <a:pt x="61" y="28"/>
                </a:lnTo>
                <a:lnTo>
                  <a:pt x="61" y="37"/>
                </a:lnTo>
                <a:lnTo>
                  <a:pt x="33" y="37"/>
                </a:lnTo>
                <a:lnTo>
                  <a:pt x="33" y="51"/>
                </a:lnTo>
                <a:lnTo>
                  <a:pt x="103" y="51"/>
                </a:lnTo>
                <a:lnTo>
                  <a:pt x="103" y="37"/>
                </a:lnTo>
                <a:lnTo>
                  <a:pt x="75" y="37"/>
                </a:lnTo>
                <a:lnTo>
                  <a:pt x="75" y="28"/>
                </a:lnTo>
                <a:lnTo>
                  <a:pt x="94" y="28"/>
                </a:lnTo>
                <a:lnTo>
                  <a:pt x="94" y="19"/>
                </a:lnTo>
                <a:lnTo>
                  <a:pt x="75" y="19"/>
                </a:lnTo>
                <a:lnTo>
                  <a:pt x="75" y="9"/>
                </a:lnTo>
                <a:lnTo>
                  <a:pt x="75" y="9"/>
                </a:lnTo>
                <a:lnTo>
                  <a:pt x="75" y="4"/>
                </a:lnTo>
                <a:lnTo>
                  <a:pt x="75" y="4"/>
                </a:lnTo>
                <a:lnTo>
                  <a:pt x="75" y="4"/>
                </a:lnTo>
                <a:lnTo>
                  <a:pt x="75" y="4"/>
                </a:lnTo>
                <a:lnTo>
                  <a:pt x="66" y="0"/>
                </a:lnTo>
                <a:lnTo>
                  <a:pt x="61" y="0"/>
                </a:lnTo>
                <a:lnTo>
                  <a:pt x="61" y="19"/>
                </a:lnTo>
                <a:lnTo>
                  <a:pt x="38" y="19"/>
                </a:lnTo>
                <a:lnTo>
                  <a:pt x="38" y="28"/>
                </a:lnTo>
                <a:lnTo>
                  <a:pt x="38" y="28"/>
                </a:lnTo>
                <a:close/>
                <a:moveTo>
                  <a:pt x="38" y="9"/>
                </a:moveTo>
                <a:lnTo>
                  <a:pt x="38" y="9"/>
                </a:lnTo>
                <a:lnTo>
                  <a:pt x="38" y="4"/>
                </a:lnTo>
                <a:lnTo>
                  <a:pt x="38" y="4"/>
                </a:lnTo>
                <a:lnTo>
                  <a:pt x="24" y="0"/>
                </a:lnTo>
                <a:lnTo>
                  <a:pt x="24" y="0"/>
                </a:lnTo>
                <a:lnTo>
                  <a:pt x="14" y="33"/>
                </a:lnTo>
                <a:lnTo>
                  <a:pt x="0" y="56"/>
                </a:lnTo>
                <a:lnTo>
                  <a:pt x="0" y="56"/>
                </a:lnTo>
                <a:lnTo>
                  <a:pt x="10" y="65"/>
                </a:lnTo>
                <a:lnTo>
                  <a:pt x="10" y="65"/>
                </a:lnTo>
                <a:lnTo>
                  <a:pt x="19" y="51"/>
                </a:lnTo>
                <a:lnTo>
                  <a:pt x="19" y="103"/>
                </a:lnTo>
                <a:lnTo>
                  <a:pt x="28" y="103"/>
                </a:lnTo>
                <a:lnTo>
                  <a:pt x="28" y="28"/>
                </a:lnTo>
                <a:lnTo>
                  <a:pt x="28" y="28"/>
                </a:lnTo>
                <a:lnTo>
                  <a:pt x="38" y="9"/>
                </a:lnTo>
                <a:lnTo>
                  <a:pt x="38" y="9"/>
                </a:lnTo>
                <a:lnTo>
                  <a:pt x="38" y="9"/>
                </a:lnTo>
                <a:close/>
                <a:moveTo>
                  <a:pt x="61" y="84"/>
                </a:moveTo>
                <a:lnTo>
                  <a:pt x="33" y="84"/>
                </a:lnTo>
                <a:lnTo>
                  <a:pt x="33" y="98"/>
                </a:lnTo>
                <a:lnTo>
                  <a:pt x="103" y="98"/>
                </a:lnTo>
                <a:lnTo>
                  <a:pt x="103" y="84"/>
                </a:lnTo>
                <a:lnTo>
                  <a:pt x="75" y="84"/>
                </a:lnTo>
                <a:lnTo>
                  <a:pt x="75" y="75"/>
                </a:lnTo>
                <a:lnTo>
                  <a:pt x="94" y="75"/>
                </a:lnTo>
                <a:lnTo>
                  <a:pt x="94" y="65"/>
                </a:lnTo>
                <a:lnTo>
                  <a:pt x="75" y="65"/>
                </a:lnTo>
                <a:lnTo>
                  <a:pt x="75" y="61"/>
                </a:lnTo>
                <a:lnTo>
                  <a:pt x="75" y="61"/>
                </a:lnTo>
                <a:lnTo>
                  <a:pt x="75" y="56"/>
                </a:lnTo>
                <a:lnTo>
                  <a:pt x="75" y="56"/>
                </a:lnTo>
                <a:lnTo>
                  <a:pt x="75" y="56"/>
                </a:lnTo>
                <a:lnTo>
                  <a:pt x="75" y="56"/>
                </a:lnTo>
                <a:lnTo>
                  <a:pt x="71" y="56"/>
                </a:lnTo>
                <a:lnTo>
                  <a:pt x="71" y="56"/>
                </a:lnTo>
                <a:lnTo>
                  <a:pt x="66" y="56"/>
                </a:lnTo>
                <a:lnTo>
                  <a:pt x="61" y="56"/>
                </a:lnTo>
                <a:lnTo>
                  <a:pt x="61" y="65"/>
                </a:lnTo>
                <a:lnTo>
                  <a:pt x="38" y="65"/>
                </a:lnTo>
                <a:lnTo>
                  <a:pt x="38" y="75"/>
                </a:lnTo>
                <a:lnTo>
                  <a:pt x="61" y="75"/>
                </a:lnTo>
                <a:lnTo>
                  <a:pt x="61" y="84"/>
                </a:lnTo>
                <a:lnTo>
                  <a:pt x="61" y="8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89"/>
          <p:cNvSpPr>
            <a:spLocks/>
          </p:cNvSpPr>
          <p:nvPr/>
        </p:nvSpPr>
        <p:spPr bwMode="auto">
          <a:xfrm>
            <a:off x="9980613" y="4121943"/>
            <a:ext cx="163513" cy="163513"/>
          </a:xfrm>
          <a:custGeom>
            <a:avLst/>
            <a:gdLst>
              <a:gd name="T0" fmla="*/ 9 w 103"/>
              <a:gd name="T1" fmla="*/ 23 h 103"/>
              <a:gd name="T2" fmla="*/ 9 w 103"/>
              <a:gd name="T3" fmla="*/ 37 h 103"/>
              <a:gd name="T4" fmla="*/ 42 w 103"/>
              <a:gd name="T5" fmla="*/ 37 h 103"/>
              <a:gd name="T6" fmla="*/ 42 w 103"/>
              <a:gd name="T7" fmla="*/ 37 h 103"/>
              <a:gd name="T8" fmla="*/ 23 w 103"/>
              <a:gd name="T9" fmla="*/ 65 h 103"/>
              <a:gd name="T10" fmla="*/ 0 w 103"/>
              <a:gd name="T11" fmla="*/ 84 h 103"/>
              <a:gd name="T12" fmla="*/ 0 w 103"/>
              <a:gd name="T13" fmla="*/ 84 h 103"/>
              <a:gd name="T14" fmla="*/ 14 w 103"/>
              <a:gd name="T15" fmla="*/ 94 h 103"/>
              <a:gd name="T16" fmla="*/ 14 w 103"/>
              <a:gd name="T17" fmla="*/ 94 h 103"/>
              <a:gd name="T18" fmla="*/ 33 w 103"/>
              <a:gd name="T19" fmla="*/ 75 h 103"/>
              <a:gd name="T20" fmla="*/ 47 w 103"/>
              <a:gd name="T21" fmla="*/ 56 h 103"/>
              <a:gd name="T22" fmla="*/ 47 w 103"/>
              <a:gd name="T23" fmla="*/ 103 h 103"/>
              <a:gd name="T24" fmla="*/ 61 w 103"/>
              <a:gd name="T25" fmla="*/ 103 h 103"/>
              <a:gd name="T26" fmla="*/ 61 w 103"/>
              <a:gd name="T27" fmla="*/ 56 h 103"/>
              <a:gd name="T28" fmla="*/ 61 w 103"/>
              <a:gd name="T29" fmla="*/ 56 h 103"/>
              <a:gd name="T30" fmla="*/ 75 w 103"/>
              <a:gd name="T31" fmla="*/ 80 h 103"/>
              <a:gd name="T32" fmla="*/ 94 w 103"/>
              <a:gd name="T33" fmla="*/ 94 h 103"/>
              <a:gd name="T34" fmla="*/ 94 w 103"/>
              <a:gd name="T35" fmla="*/ 94 h 103"/>
              <a:gd name="T36" fmla="*/ 103 w 103"/>
              <a:gd name="T37" fmla="*/ 80 h 103"/>
              <a:gd name="T38" fmla="*/ 103 w 103"/>
              <a:gd name="T39" fmla="*/ 80 h 103"/>
              <a:gd name="T40" fmla="*/ 94 w 103"/>
              <a:gd name="T41" fmla="*/ 70 h 103"/>
              <a:gd name="T42" fmla="*/ 80 w 103"/>
              <a:gd name="T43" fmla="*/ 61 h 103"/>
              <a:gd name="T44" fmla="*/ 65 w 103"/>
              <a:gd name="T45" fmla="*/ 37 h 103"/>
              <a:gd name="T46" fmla="*/ 98 w 103"/>
              <a:gd name="T47" fmla="*/ 37 h 103"/>
              <a:gd name="T48" fmla="*/ 98 w 103"/>
              <a:gd name="T49" fmla="*/ 23 h 103"/>
              <a:gd name="T50" fmla="*/ 61 w 103"/>
              <a:gd name="T51" fmla="*/ 23 h 103"/>
              <a:gd name="T52" fmla="*/ 61 w 103"/>
              <a:gd name="T53" fmla="*/ 9 h 103"/>
              <a:gd name="T54" fmla="*/ 61 w 103"/>
              <a:gd name="T55" fmla="*/ 9 h 103"/>
              <a:gd name="T56" fmla="*/ 61 w 103"/>
              <a:gd name="T57" fmla="*/ 4 h 103"/>
              <a:gd name="T58" fmla="*/ 61 w 103"/>
              <a:gd name="T59" fmla="*/ 4 h 103"/>
              <a:gd name="T60" fmla="*/ 61 w 103"/>
              <a:gd name="T61" fmla="*/ 4 h 103"/>
              <a:gd name="T62" fmla="*/ 61 w 103"/>
              <a:gd name="T63" fmla="*/ 4 h 103"/>
              <a:gd name="T64" fmla="*/ 51 w 103"/>
              <a:gd name="T65" fmla="*/ 0 h 103"/>
              <a:gd name="T66" fmla="*/ 47 w 103"/>
              <a:gd name="T67" fmla="*/ 0 h 103"/>
              <a:gd name="T68" fmla="*/ 47 w 103"/>
              <a:gd name="T69" fmla="*/ 23 h 103"/>
              <a:gd name="T70" fmla="*/ 9 w 103"/>
              <a:gd name="T71" fmla="*/ 23 h 103"/>
              <a:gd name="T72" fmla="*/ 9 w 103"/>
              <a:gd name="T73" fmla="*/ 2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3" h="103">
                <a:moveTo>
                  <a:pt x="9" y="23"/>
                </a:moveTo>
                <a:lnTo>
                  <a:pt x="9" y="37"/>
                </a:lnTo>
                <a:lnTo>
                  <a:pt x="42" y="37"/>
                </a:lnTo>
                <a:lnTo>
                  <a:pt x="42" y="37"/>
                </a:lnTo>
                <a:lnTo>
                  <a:pt x="23" y="65"/>
                </a:lnTo>
                <a:lnTo>
                  <a:pt x="0" y="84"/>
                </a:lnTo>
                <a:lnTo>
                  <a:pt x="0" y="84"/>
                </a:lnTo>
                <a:lnTo>
                  <a:pt x="14" y="94"/>
                </a:lnTo>
                <a:lnTo>
                  <a:pt x="14" y="94"/>
                </a:lnTo>
                <a:lnTo>
                  <a:pt x="33" y="75"/>
                </a:lnTo>
                <a:lnTo>
                  <a:pt x="47" y="56"/>
                </a:lnTo>
                <a:lnTo>
                  <a:pt x="47" y="103"/>
                </a:lnTo>
                <a:lnTo>
                  <a:pt x="61" y="103"/>
                </a:lnTo>
                <a:lnTo>
                  <a:pt x="61" y="56"/>
                </a:lnTo>
                <a:lnTo>
                  <a:pt x="61" y="56"/>
                </a:lnTo>
                <a:lnTo>
                  <a:pt x="75" y="80"/>
                </a:lnTo>
                <a:lnTo>
                  <a:pt x="94" y="94"/>
                </a:lnTo>
                <a:lnTo>
                  <a:pt x="94" y="94"/>
                </a:lnTo>
                <a:lnTo>
                  <a:pt x="103" y="80"/>
                </a:lnTo>
                <a:lnTo>
                  <a:pt x="103" y="80"/>
                </a:lnTo>
                <a:lnTo>
                  <a:pt x="94" y="70"/>
                </a:lnTo>
                <a:lnTo>
                  <a:pt x="80" y="61"/>
                </a:lnTo>
                <a:lnTo>
                  <a:pt x="65" y="37"/>
                </a:lnTo>
                <a:lnTo>
                  <a:pt x="98" y="37"/>
                </a:lnTo>
                <a:lnTo>
                  <a:pt x="98" y="23"/>
                </a:lnTo>
                <a:lnTo>
                  <a:pt x="61" y="23"/>
                </a:lnTo>
                <a:lnTo>
                  <a:pt x="61" y="9"/>
                </a:lnTo>
                <a:lnTo>
                  <a:pt x="61" y="9"/>
                </a:lnTo>
                <a:lnTo>
                  <a:pt x="61" y="4"/>
                </a:lnTo>
                <a:lnTo>
                  <a:pt x="61" y="4"/>
                </a:lnTo>
                <a:lnTo>
                  <a:pt x="61" y="4"/>
                </a:lnTo>
                <a:lnTo>
                  <a:pt x="61" y="4"/>
                </a:lnTo>
                <a:lnTo>
                  <a:pt x="51" y="0"/>
                </a:lnTo>
                <a:lnTo>
                  <a:pt x="47" y="0"/>
                </a:lnTo>
                <a:lnTo>
                  <a:pt x="47" y="23"/>
                </a:lnTo>
                <a:lnTo>
                  <a:pt x="9" y="23"/>
                </a:lnTo>
                <a:lnTo>
                  <a:pt x="9" y="2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" name="Freeform 90"/>
          <p:cNvSpPr>
            <a:spLocks noEditPoints="1"/>
          </p:cNvSpPr>
          <p:nvPr/>
        </p:nvSpPr>
        <p:spPr bwMode="auto">
          <a:xfrm>
            <a:off x="10158413" y="4121943"/>
            <a:ext cx="171450" cy="171450"/>
          </a:xfrm>
          <a:custGeom>
            <a:avLst/>
            <a:gdLst>
              <a:gd name="T0" fmla="*/ 0 w 108"/>
              <a:gd name="T1" fmla="*/ 75 h 108"/>
              <a:gd name="T2" fmla="*/ 33 w 108"/>
              <a:gd name="T3" fmla="*/ 80 h 108"/>
              <a:gd name="T4" fmla="*/ 47 w 108"/>
              <a:gd name="T5" fmla="*/ 94 h 108"/>
              <a:gd name="T6" fmla="*/ 57 w 108"/>
              <a:gd name="T7" fmla="*/ 84 h 108"/>
              <a:gd name="T8" fmla="*/ 57 w 108"/>
              <a:gd name="T9" fmla="*/ 75 h 108"/>
              <a:gd name="T10" fmla="*/ 52 w 108"/>
              <a:gd name="T11" fmla="*/ 61 h 108"/>
              <a:gd name="T12" fmla="*/ 57 w 108"/>
              <a:gd name="T13" fmla="*/ 23 h 108"/>
              <a:gd name="T14" fmla="*/ 52 w 108"/>
              <a:gd name="T15" fmla="*/ 14 h 108"/>
              <a:gd name="T16" fmla="*/ 52 w 108"/>
              <a:gd name="T17" fmla="*/ 9 h 108"/>
              <a:gd name="T18" fmla="*/ 52 w 108"/>
              <a:gd name="T19" fmla="*/ 4 h 108"/>
              <a:gd name="T20" fmla="*/ 52 w 108"/>
              <a:gd name="T21" fmla="*/ 4 h 108"/>
              <a:gd name="T22" fmla="*/ 38 w 108"/>
              <a:gd name="T23" fmla="*/ 0 h 108"/>
              <a:gd name="T24" fmla="*/ 24 w 108"/>
              <a:gd name="T25" fmla="*/ 14 h 108"/>
              <a:gd name="T26" fmla="*/ 24 w 108"/>
              <a:gd name="T27" fmla="*/ 9 h 108"/>
              <a:gd name="T28" fmla="*/ 29 w 108"/>
              <a:gd name="T29" fmla="*/ 4 h 108"/>
              <a:gd name="T30" fmla="*/ 29 w 108"/>
              <a:gd name="T31" fmla="*/ 4 h 108"/>
              <a:gd name="T32" fmla="*/ 14 w 108"/>
              <a:gd name="T33" fmla="*/ 0 h 108"/>
              <a:gd name="T34" fmla="*/ 5 w 108"/>
              <a:gd name="T35" fmla="*/ 14 h 108"/>
              <a:gd name="T36" fmla="*/ 14 w 108"/>
              <a:gd name="T37" fmla="*/ 23 h 108"/>
              <a:gd name="T38" fmla="*/ 0 w 108"/>
              <a:gd name="T39" fmla="*/ 61 h 108"/>
              <a:gd name="T40" fmla="*/ 38 w 108"/>
              <a:gd name="T41" fmla="*/ 23 h 108"/>
              <a:gd name="T42" fmla="*/ 24 w 108"/>
              <a:gd name="T43" fmla="*/ 28 h 108"/>
              <a:gd name="T44" fmla="*/ 38 w 108"/>
              <a:gd name="T45" fmla="*/ 23 h 108"/>
              <a:gd name="T46" fmla="*/ 38 w 108"/>
              <a:gd name="T47" fmla="*/ 42 h 108"/>
              <a:gd name="T48" fmla="*/ 24 w 108"/>
              <a:gd name="T49" fmla="*/ 47 h 108"/>
              <a:gd name="T50" fmla="*/ 38 w 108"/>
              <a:gd name="T51" fmla="*/ 42 h 108"/>
              <a:gd name="T52" fmla="*/ 24 w 108"/>
              <a:gd name="T53" fmla="*/ 56 h 108"/>
              <a:gd name="T54" fmla="*/ 38 w 108"/>
              <a:gd name="T55" fmla="*/ 61 h 108"/>
              <a:gd name="T56" fmla="*/ 24 w 108"/>
              <a:gd name="T57" fmla="*/ 56 h 108"/>
              <a:gd name="T58" fmla="*/ 0 w 108"/>
              <a:gd name="T59" fmla="*/ 94 h 108"/>
              <a:gd name="T60" fmla="*/ 14 w 108"/>
              <a:gd name="T61" fmla="*/ 98 h 108"/>
              <a:gd name="T62" fmla="*/ 29 w 108"/>
              <a:gd name="T63" fmla="*/ 84 h 108"/>
              <a:gd name="T64" fmla="*/ 29 w 108"/>
              <a:gd name="T65" fmla="*/ 80 h 108"/>
              <a:gd name="T66" fmla="*/ 19 w 108"/>
              <a:gd name="T67" fmla="*/ 75 h 108"/>
              <a:gd name="T68" fmla="*/ 0 w 108"/>
              <a:gd name="T69" fmla="*/ 94 h 108"/>
              <a:gd name="T70" fmla="*/ 47 w 108"/>
              <a:gd name="T71" fmla="*/ 98 h 108"/>
              <a:gd name="T72" fmla="*/ 61 w 108"/>
              <a:gd name="T73" fmla="*/ 103 h 108"/>
              <a:gd name="T74" fmla="*/ 71 w 108"/>
              <a:gd name="T75" fmla="*/ 84 h 108"/>
              <a:gd name="T76" fmla="*/ 75 w 108"/>
              <a:gd name="T77" fmla="*/ 47 h 108"/>
              <a:gd name="T78" fmla="*/ 80 w 108"/>
              <a:gd name="T79" fmla="*/ 108 h 108"/>
              <a:gd name="T80" fmla="*/ 94 w 108"/>
              <a:gd name="T81" fmla="*/ 47 h 108"/>
              <a:gd name="T82" fmla="*/ 104 w 108"/>
              <a:gd name="T83" fmla="*/ 33 h 108"/>
              <a:gd name="T84" fmla="*/ 75 w 108"/>
              <a:gd name="T85" fmla="*/ 23 h 108"/>
              <a:gd name="T86" fmla="*/ 99 w 108"/>
              <a:gd name="T87" fmla="*/ 19 h 108"/>
              <a:gd name="T88" fmla="*/ 108 w 108"/>
              <a:gd name="T89" fmla="*/ 14 h 108"/>
              <a:gd name="T90" fmla="*/ 94 w 108"/>
              <a:gd name="T91" fmla="*/ 0 h 108"/>
              <a:gd name="T92" fmla="*/ 94 w 108"/>
              <a:gd name="T93" fmla="*/ 4 h 108"/>
              <a:gd name="T94" fmla="*/ 80 w 108"/>
              <a:gd name="T95" fmla="*/ 9 h 108"/>
              <a:gd name="T96" fmla="*/ 61 w 108"/>
              <a:gd name="T97" fmla="*/ 61 h 108"/>
              <a:gd name="T98" fmla="*/ 57 w 108"/>
              <a:gd name="T99" fmla="*/ 80 h 108"/>
              <a:gd name="T100" fmla="*/ 47 w 108"/>
              <a:gd name="T101" fmla="*/ 9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8" h="108">
                <a:moveTo>
                  <a:pt x="0" y="61"/>
                </a:moveTo>
                <a:lnTo>
                  <a:pt x="0" y="75"/>
                </a:lnTo>
                <a:lnTo>
                  <a:pt x="38" y="75"/>
                </a:lnTo>
                <a:lnTo>
                  <a:pt x="33" y="80"/>
                </a:lnTo>
                <a:lnTo>
                  <a:pt x="33" y="80"/>
                </a:lnTo>
                <a:lnTo>
                  <a:pt x="47" y="94"/>
                </a:lnTo>
                <a:lnTo>
                  <a:pt x="57" y="84"/>
                </a:lnTo>
                <a:lnTo>
                  <a:pt x="57" y="84"/>
                </a:lnTo>
                <a:lnTo>
                  <a:pt x="43" y="75"/>
                </a:lnTo>
                <a:lnTo>
                  <a:pt x="57" y="75"/>
                </a:lnTo>
                <a:lnTo>
                  <a:pt x="57" y="61"/>
                </a:lnTo>
                <a:lnTo>
                  <a:pt x="52" y="61"/>
                </a:lnTo>
                <a:lnTo>
                  <a:pt x="52" y="23"/>
                </a:lnTo>
                <a:lnTo>
                  <a:pt x="57" y="23"/>
                </a:lnTo>
                <a:lnTo>
                  <a:pt x="57" y="14"/>
                </a:lnTo>
                <a:lnTo>
                  <a:pt x="52" y="14"/>
                </a:lnTo>
                <a:lnTo>
                  <a:pt x="52" y="9"/>
                </a:lnTo>
                <a:lnTo>
                  <a:pt x="52" y="9"/>
                </a:lnTo>
                <a:lnTo>
                  <a:pt x="52" y="4"/>
                </a:lnTo>
                <a:lnTo>
                  <a:pt x="52" y="4"/>
                </a:lnTo>
                <a:lnTo>
                  <a:pt x="52" y="4"/>
                </a:lnTo>
                <a:lnTo>
                  <a:pt x="52" y="4"/>
                </a:lnTo>
                <a:lnTo>
                  <a:pt x="43" y="0"/>
                </a:lnTo>
                <a:lnTo>
                  <a:pt x="38" y="0"/>
                </a:lnTo>
                <a:lnTo>
                  <a:pt x="38" y="14"/>
                </a:lnTo>
                <a:lnTo>
                  <a:pt x="24" y="14"/>
                </a:lnTo>
                <a:lnTo>
                  <a:pt x="24" y="9"/>
                </a:lnTo>
                <a:lnTo>
                  <a:pt x="24" y="9"/>
                </a:lnTo>
                <a:lnTo>
                  <a:pt x="29" y="4"/>
                </a:lnTo>
                <a:lnTo>
                  <a:pt x="29" y="4"/>
                </a:lnTo>
                <a:lnTo>
                  <a:pt x="29" y="4"/>
                </a:lnTo>
                <a:lnTo>
                  <a:pt x="29" y="4"/>
                </a:lnTo>
                <a:lnTo>
                  <a:pt x="19" y="0"/>
                </a:lnTo>
                <a:lnTo>
                  <a:pt x="14" y="0"/>
                </a:lnTo>
                <a:lnTo>
                  <a:pt x="14" y="14"/>
                </a:lnTo>
                <a:lnTo>
                  <a:pt x="5" y="14"/>
                </a:lnTo>
                <a:lnTo>
                  <a:pt x="5" y="23"/>
                </a:lnTo>
                <a:lnTo>
                  <a:pt x="14" y="23"/>
                </a:lnTo>
                <a:lnTo>
                  <a:pt x="14" y="61"/>
                </a:lnTo>
                <a:lnTo>
                  <a:pt x="0" y="61"/>
                </a:lnTo>
                <a:lnTo>
                  <a:pt x="0" y="61"/>
                </a:lnTo>
                <a:close/>
                <a:moveTo>
                  <a:pt x="38" y="23"/>
                </a:moveTo>
                <a:lnTo>
                  <a:pt x="38" y="28"/>
                </a:lnTo>
                <a:lnTo>
                  <a:pt x="24" y="28"/>
                </a:lnTo>
                <a:lnTo>
                  <a:pt x="24" y="23"/>
                </a:lnTo>
                <a:lnTo>
                  <a:pt x="38" y="23"/>
                </a:lnTo>
                <a:lnTo>
                  <a:pt x="38" y="23"/>
                </a:lnTo>
                <a:close/>
                <a:moveTo>
                  <a:pt x="38" y="42"/>
                </a:moveTo>
                <a:lnTo>
                  <a:pt x="38" y="47"/>
                </a:lnTo>
                <a:lnTo>
                  <a:pt x="24" y="47"/>
                </a:lnTo>
                <a:lnTo>
                  <a:pt x="24" y="42"/>
                </a:lnTo>
                <a:lnTo>
                  <a:pt x="38" y="42"/>
                </a:lnTo>
                <a:lnTo>
                  <a:pt x="38" y="42"/>
                </a:lnTo>
                <a:close/>
                <a:moveTo>
                  <a:pt x="24" y="56"/>
                </a:moveTo>
                <a:lnTo>
                  <a:pt x="38" y="56"/>
                </a:lnTo>
                <a:lnTo>
                  <a:pt x="38" y="61"/>
                </a:lnTo>
                <a:lnTo>
                  <a:pt x="24" y="61"/>
                </a:lnTo>
                <a:lnTo>
                  <a:pt x="24" y="56"/>
                </a:lnTo>
                <a:lnTo>
                  <a:pt x="24" y="56"/>
                </a:lnTo>
                <a:close/>
                <a:moveTo>
                  <a:pt x="0" y="94"/>
                </a:moveTo>
                <a:lnTo>
                  <a:pt x="0" y="94"/>
                </a:lnTo>
                <a:lnTo>
                  <a:pt x="14" y="98"/>
                </a:lnTo>
                <a:lnTo>
                  <a:pt x="14" y="98"/>
                </a:lnTo>
                <a:lnTo>
                  <a:pt x="29" y="84"/>
                </a:lnTo>
                <a:lnTo>
                  <a:pt x="29" y="84"/>
                </a:lnTo>
                <a:lnTo>
                  <a:pt x="29" y="80"/>
                </a:lnTo>
                <a:lnTo>
                  <a:pt x="19" y="75"/>
                </a:lnTo>
                <a:lnTo>
                  <a:pt x="19" y="75"/>
                </a:lnTo>
                <a:lnTo>
                  <a:pt x="0" y="94"/>
                </a:lnTo>
                <a:lnTo>
                  <a:pt x="0" y="94"/>
                </a:lnTo>
                <a:lnTo>
                  <a:pt x="0" y="94"/>
                </a:lnTo>
                <a:close/>
                <a:moveTo>
                  <a:pt x="47" y="98"/>
                </a:moveTo>
                <a:lnTo>
                  <a:pt x="47" y="98"/>
                </a:lnTo>
                <a:lnTo>
                  <a:pt x="61" y="103"/>
                </a:lnTo>
                <a:lnTo>
                  <a:pt x="61" y="103"/>
                </a:lnTo>
                <a:lnTo>
                  <a:pt x="71" y="84"/>
                </a:lnTo>
                <a:lnTo>
                  <a:pt x="75" y="65"/>
                </a:lnTo>
                <a:lnTo>
                  <a:pt x="75" y="47"/>
                </a:lnTo>
                <a:lnTo>
                  <a:pt x="80" y="47"/>
                </a:lnTo>
                <a:lnTo>
                  <a:pt x="80" y="108"/>
                </a:lnTo>
                <a:lnTo>
                  <a:pt x="94" y="108"/>
                </a:lnTo>
                <a:lnTo>
                  <a:pt x="94" y="47"/>
                </a:lnTo>
                <a:lnTo>
                  <a:pt x="104" y="47"/>
                </a:lnTo>
                <a:lnTo>
                  <a:pt x="104" y="33"/>
                </a:lnTo>
                <a:lnTo>
                  <a:pt x="75" y="33"/>
                </a:lnTo>
                <a:lnTo>
                  <a:pt x="75" y="23"/>
                </a:lnTo>
                <a:lnTo>
                  <a:pt x="75" y="23"/>
                </a:lnTo>
                <a:lnTo>
                  <a:pt x="99" y="19"/>
                </a:lnTo>
                <a:lnTo>
                  <a:pt x="99" y="19"/>
                </a:lnTo>
                <a:lnTo>
                  <a:pt x="108" y="14"/>
                </a:lnTo>
                <a:lnTo>
                  <a:pt x="108" y="14"/>
                </a:lnTo>
                <a:lnTo>
                  <a:pt x="94" y="0"/>
                </a:lnTo>
                <a:lnTo>
                  <a:pt x="94" y="0"/>
                </a:lnTo>
                <a:lnTo>
                  <a:pt x="94" y="4"/>
                </a:lnTo>
                <a:lnTo>
                  <a:pt x="94" y="4"/>
                </a:lnTo>
                <a:lnTo>
                  <a:pt x="80" y="9"/>
                </a:lnTo>
                <a:lnTo>
                  <a:pt x="61" y="14"/>
                </a:lnTo>
                <a:lnTo>
                  <a:pt x="61" y="61"/>
                </a:lnTo>
                <a:lnTo>
                  <a:pt x="61" y="61"/>
                </a:lnTo>
                <a:lnTo>
                  <a:pt x="57" y="80"/>
                </a:lnTo>
                <a:lnTo>
                  <a:pt x="47" y="98"/>
                </a:lnTo>
                <a:lnTo>
                  <a:pt x="47" y="98"/>
                </a:lnTo>
                <a:lnTo>
                  <a:pt x="47" y="9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7" name="Freeform 91"/>
          <p:cNvSpPr>
            <a:spLocks/>
          </p:cNvSpPr>
          <p:nvPr/>
        </p:nvSpPr>
        <p:spPr bwMode="auto">
          <a:xfrm>
            <a:off x="10345738" y="4121943"/>
            <a:ext cx="155575" cy="163513"/>
          </a:xfrm>
          <a:custGeom>
            <a:avLst/>
            <a:gdLst>
              <a:gd name="T0" fmla="*/ 61 w 98"/>
              <a:gd name="T1" fmla="*/ 14 h 103"/>
              <a:gd name="T2" fmla="*/ 61 w 98"/>
              <a:gd name="T3" fmla="*/ 14 h 103"/>
              <a:gd name="T4" fmla="*/ 56 w 98"/>
              <a:gd name="T5" fmla="*/ 9 h 103"/>
              <a:gd name="T6" fmla="*/ 56 w 98"/>
              <a:gd name="T7" fmla="*/ 9 h 103"/>
              <a:gd name="T8" fmla="*/ 56 w 98"/>
              <a:gd name="T9" fmla="*/ 0 h 103"/>
              <a:gd name="T10" fmla="*/ 56 w 98"/>
              <a:gd name="T11" fmla="*/ 0 h 103"/>
              <a:gd name="T12" fmla="*/ 47 w 98"/>
              <a:gd name="T13" fmla="*/ 4 h 103"/>
              <a:gd name="T14" fmla="*/ 47 w 98"/>
              <a:gd name="T15" fmla="*/ 4 h 103"/>
              <a:gd name="T16" fmla="*/ 37 w 98"/>
              <a:gd name="T17" fmla="*/ 4 h 103"/>
              <a:gd name="T18" fmla="*/ 37 w 98"/>
              <a:gd name="T19" fmla="*/ 4 h 103"/>
              <a:gd name="T20" fmla="*/ 42 w 98"/>
              <a:gd name="T21" fmla="*/ 19 h 103"/>
              <a:gd name="T22" fmla="*/ 0 w 98"/>
              <a:gd name="T23" fmla="*/ 19 h 103"/>
              <a:gd name="T24" fmla="*/ 0 w 98"/>
              <a:gd name="T25" fmla="*/ 33 h 103"/>
              <a:gd name="T26" fmla="*/ 42 w 98"/>
              <a:gd name="T27" fmla="*/ 33 h 103"/>
              <a:gd name="T28" fmla="*/ 42 w 98"/>
              <a:gd name="T29" fmla="*/ 42 h 103"/>
              <a:gd name="T30" fmla="*/ 14 w 98"/>
              <a:gd name="T31" fmla="*/ 42 h 103"/>
              <a:gd name="T32" fmla="*/ 14 w 98"/>
              <a:gd name="T33" fmla="*/ 94 h 103"/>
              <a:gd name="T34" fmla="*/ 28 w 98"/>
              <a:gd name="T35" fmla="*/ 94 h 103"/>
              <a:gd name="T36" fmla="*/ 28 w 98"/>
              <a:gd name="T37" fmla="*/ 56 h 103"/>
              <a:gd name="T38" fmla="*/ 42 w 98"/>
              <a:gd name="T39" fmla="*/ 56 h 103"/>
              <a:gd name="T40" fmla="*/ 42 w 98"/>
              <a:gd name="T41" fmla="*/ 103 h 103"/>
              <a:gd name="T42" fmla="*/ 56 w 98"/>
              <a:gd name="T43" fmla="*/ 103 h 103"/>
              <a:gd name="T44" fmla="*/ 56 w 98"/>
              <a:gd name="T45" fmla="*/ 56 h 103"/>
              <a:gd name="T46" fmla="*/ 70 w 98"/>
              <a:gd name="T47" fmla="*/ 56 h 103"/>
              <a:gd name="T48" fmla="*/ 70 w 98"/>
              <a:gd name="T49" fmla="*/ 75 h 103"/>
              <a:gd name="T50" fmla="*/ 70 w 98"/>
              <a:gd name="T51" fmla="*/ 75 h 103"/>
              <a:gd name="T52" fmla="*/ 70 w 98"/>
              <a:gd name="T53" fmla="*/ 80 h 103"/>
              <a:gd name="T54" fmla="*/ 61 w 98"/>
              <a:gd name="T55" fmla="*/ 80 h 103"/>
              <a:gd name="T56" fmla="*/ 61 w 98"/>
              <a:gd name="T57" fmla="*/ 80 h 103"/>
              <a:gd name="T58" fmla="*/ 65 w 98"/>
              <a:gd name="T59" fmla="*/ 94 h 103"/>
              <a:gd name="T60" fmla="*/ 65 w 98"/>
              <a:gd name="T61" fmla="*/ 94 h 103"/>
              <a:gd name="T62" fmla="*/ 79 w 98"/>
              <a:gd name="T63" fmla="*/ 94 h 103"/>
              <a:gd name="T64" fmla="*/ 84 w 98"/>
              <a:gd name="T65" fmla="*/ 89 h 103"/>
              <a:gd name="T66" fmla="*/ 84 w 98"/>
              <a:gd name="T67" fmla="*/ 84 h 103"/>
              <a:gd name="T68" fmla="*/ 84 w 98"/>
              <a:gd name="T69" fmla="*/ 42 h 103"/>
              <a:gd name="T70" fmla="*/ 56 w 98"/>
              <a:gd name="T71" fmla="*/ 42 h 103"/>
              <a:gd name="T72" fmla="*/ 56 w 98"/>
              <a:gd name="T73" fmla="*/ 33 h 103"/>
              <a:gd name="T74" fmla="*/ 98 w 98"/>
              <a:gd name="T75" fmla="*/ 33 h 103"/>
              <a:gd name="T76" fmla="*/ 98 w 98"/>
              <a:gd name="T77" fmla="*/ 19 h 103"/>
              <a:gd name="T78" fmla="*/ 47 w 98"/>
              <a:gd name="T79" fmla="*/ 19 h 103"/>
              <a:gd name="T80" fmla="*/ 47 w 98"/>
              <a:gd name="T81" fmla="*/ 19 h 103"/>
              <a:gd name="T82" fmla="*/ 61 w 98"/>
              <a:gd name="T83" fmla="*/ 14 h 103"/>
              <a:gd name="T84" fmla="*/ 61 w 98"/>
              <a:gd name="T85" fmla="*/ 14 h 103"/>
              <a:gd name="T86" fmla="*/ 61 w 98"/>
              <a:gd name="T87" fmla="*/ 1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8" h="103">
                <a:moveTo>
                  <a:pt x="61" y="14"/>
                </a:moveTo>
                <a:lnTo>
                  <a:pt x="61" y="14"/>
                </a:lnTo>
                <a:lnTo>
                  <a:pt x="56" y="9"/>
                </a:lnTo>
                <a:lnTo>
                  <a:pt x="56" y="9"/>
                </a:lnTo>
                <a:lnTo>
                  <a:pt x="56" y="0"/>
                </a:lnTo>
                <a:lnTo>
                  <a:pt x="56" y="0"/>
                </a:lnTo>
                <a:lnTo>
                  <a:pt x="47" y="4"/>
                </a:lnTo>
                <a:lnTo>
                  <a:pt x="47" y="4"/>
                </a:lnTo>
                <a:lnTo>
                  <a:pt x="37" y="4"/>
                </a:lnTo>
                <a:lnTo>
                  <a:pt x="37" y="4"/>
                </a:lnTo>
                <a:lnTo>
                  <a:pt x="42" y="19"/>
                </a:lnTo>
                <a:lnTo>
                  <a:pt x="0" y="19"/>
                </a:lnTo>
                <a:lnTo>
                  <a:pt x="0" y="33"/>
                </a:lnTo>
                <a:lnTo>
                  <a:pt x="42" y="33"/>
                </a:lnTo>
                <a:lnTo>
                  <a:pt x="42" y="42"/>
                </a:lnTo>
                <a:lnTo>
                  <a:pt x="14" y="42"/>
                </a:lnTo>
                <a:lnTo>
                  <a:pt x="14" y="94"/>
                </a:lnTo>
                <a:lnTo>
                  <a:pt x="28" y="94"/>
                </a:lnTo>
                <a:lnTo>
                  <a:pt x="28" y="56"/>
                </a:lnTo>
                <a:lnTo>
                  <a:pt x="42" y="56"/>
                </a:lnTo>
                <a:lnTo>
                  <a:pt x="42" y="103"/>
                </a:lnTo>
                <a:lnTo>
                  <a:pt x="56" y="103"/>
                </a:lnTo>
                <a:lnTo>
                  <a:pt x="56" y="56"/>
                </a:lnTo>
                <a:lnTo>
                  <a:pt x="70" y="56"/>
                </a:lnTo>
                <a:lnTo>
                  <a:pt x="70" y="75"/>
                </a:lnTo>
                <a:lnTo>
                  <a:pt x="70" y="75"/>
                </a:lnTo>
                <a:lnTo>
                  <a:pt x="70" y="80"/>
                </a:lnTo>
                <a:lnTo>
                  <a:pt x="61" y="80"/>
                </a:lnTo>
                <a:lnTo>
                  <a:pt x="61" y="80"/>
                </a:lnTo>
                <a:lnTo>
                  <a:pt x="65" y="94"/>
                </a:lnTo>
                <a:lnTo>
                  <a:pt x="65" y="94"/>
                </a:lnTo>
                <a:lnTo>
                  <a:pt x="79" y="94"/>
                </a:lnTo>
                <a:lnTo>
                  <a:pt x="84" y="89"/>
                </a:lnTo>
                <a:lnTo>
                  <a:pt x="84" y="84"/>
                </a:lnTo>
                <a:lnTo>
                  <a:pt x="84" y="42"/>
                </a:lnTo>
                <a:lnTo>
                  <a:pt x="56" y="42"/>
                </a:lnTo>
                <a:lnTo>
                  <a:pt x="56" y="33"/>
                </a:lnTo>
                <a:lnTo>
                  <a:pt x="98" y="33"/>
                </a:lnTo>
                <a:lnTo>
                  <a:pt x="98" y="19"/>
                </a:lnTo>
                <a:lnTo>
                  <a:pt x="47" y="19"/>
                </a:lnTo>
                <a:lnTo>
                  <a:pt x="47" y="19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" name="Freeform 92"/>
          <p:cNvSpPr>
            <a:spLocks noEditPoints="1"/>
          </p:cNvSpPr>
          <p:nvPr/>
        </p:nvSpPr>
        <p:spPr bwMode="auto">
          <a:xfrm>
            <a:off x="10636250" y="4315618"/>
            <a:ext cx="163513" cy="141288"/>
          </a:xfrm>
          <a:custGeom>
            <a:avLst/>
            <a:gdLst>
              <a:gd name="T0" fmla="*/ 32 w 103"/>
              <a:gd name="T1" fmla="*/ 19 h 89"/>
              <a:gd name="T2" fmla="*/ 32 w 103"/>
              <a:gd name="T3" fmla="*/ 28 h 89"/>
              <a:gd name="T4" fmla="*/ 18 w 103"/>
              <a:gd name="T5" fmla="*/ 19 h 89"/>
              <a:gd name="T6" fmla="*/ 4 w 103"/>
              <a:gd name="T7" fmla="*/ 28 h 89"/>
              <a:gd name="T8" fmla="*/ 9 w 103"/>
              <a:gd name="T9" fmla="*/ 33 h 89"/>
              <a:gd name="T10" fmla="*/ 23 w 103"/>
              <a:gd name="T11" fmla="*/ 47 h 89"/>
              <a:gd name="T12" fmla="*/ 0 w 103"/>
              <a:gd name="T13" fmla="*/ 80 h 89"/>
              <a:gd name="T14" fmla="*/ 14 w 103"/>
              <a:gd name="T15" fmla="*/ 89 h 89"/>
              <a:gd name="T16" fmla="*/ 32 w 103"/>
              <a:gd name="T17" fmla="*/ 61 h 89"/>
              <a:gd name="T18" fmla="*/ 42 w 103"/>
              <a:gd name="T19" fmla="*/ 70 h 89"/>
              <a:gd name="T20" fmla="*/ 56 w 103"/>
              <a:gd name="T21" fmla="*/ 61 h 89"/>
              <a:gd name="T22" fmla="*/ 42 w 103"/>
              <a:gd name="T23" fmla="*/ 42 h 89"/>
              <a:gd name="T24" fmla="*/ 47 w 103"/>
              <a:gd name="T25" fmla="*/ 23 h 89"/>
              <a:gd name="T26" fmla="*/ 9 w 103"/>
              <a:gd name="T27" fmla="*/ 0 h 89"/>
              <a:gd name="T28" fmla="*/ 32 w 103"/>
              <a:gd name="T29" fmla="*/ 14 h 89"/>
              <a:gd name="T30" fmla="*/ 32 w 103"/>
              <a:gd name="T31" fmla="*/ 19 h 89"/>
              <a:gd name="T32" fmla="*/ 32 w 103"/>
              <a:gd name="T33" fmla="*/ 19 h 89"/>
              <a:gd name="T34" fmla="*/ 61 w 103"/>
              <a:gd name="T35" fmla="*/ 56 h 89"/>
              <a:gd name="T36" fmla="*/ 37 w 103"/>
              <a:gd name="T37" fmla="*/ 84 h 89"/>
              <a:gd name="T38" fmla="*/ 47 w 103"/>
              <a:gd name="T39" fmla="*/ 89 h 89"/>
              <a:gd name="T40" fmla="*/ 51 w 103"/>
              <a:gd name="T41" fmla="*/ 89 h 89"/>
              <a:gd name="T42" fmla="*/ 70 w 103"/>
              <a:gd name="T43" fmla="*/ 70 h 89"/>
              <a:gd name="T44" fmla="*/ 93 w 103"/>
              <a:gd name="T45" fmla="*/ 89 h 89"/>
              <a:gd name="T46" fmla="*/ 103 w 103"/>
              <a:gd name="T47" fmla="*/ 80 h 89"/>
              <a:gd name="T48" fmla="*/ 103 w 103"/>
              <a:gd name="T49" fmla="*/ 75 h 89"/>
              <a:gd name="T50" fmla="*/ 79 w 103"/>
              <a:gd name="T51" fmla="*/ 56 h 89"/>
              <a:gd name="T52" fmla="*/ 89 w 103"/>
              <a:gd name="T53" fmla="*/ 33 h 89"/>
              <a:gd name="T54" fmla="*/ 51 w 103"/>
              <a:gd name="T55" fmla="*/ 0 h 89"/>
              <a:gd name="T56" fmla="*/ 51 w 103"/>
              <a:gd name="T57" fmla="*/ 14 h 89"/>
              <a:gd name="T58" fmla="*/ 56 w 103"/>
              <a:gd name="T59" fmla="*/ 37 h 89"/>
              <a:gd name="T60" fmla="*/ 61 w 103"/>
              <a:gd name="T61" fmla="*/ 56 h 89"/>
              <a:gd name="T62" fmla="*/ 70 w 103"/>
              <a:gd name="T63" fmla="*/ 42 h 89"/>
              <a:gd name="T64" fmla="*/ 65 w 103"/>
              <a:gd name="T65" fmla="*/ 14 h 89"/>
              <a:gd name="T66" fmla="*/ 79 w 103"/>
              <a:gd name="T67" fmla="*/ 14 h 89"/>
              <a:gd name="T68" fmla="*/ 70 w 103"/>
              <a:gd name="T69" fmla="*/ 42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3" h="89">
                <a:moveTo>
                  <a:pt x="32" y="19"/>
                </a:moveTo>
                <a:lnTo>
                  <a:pt x="32" y="19"/>
                </a:lnTo>
                <a:lnTo>
                  <a:pt x="32" y="28"/>
                </a:lnTo>
                <a:lnTo>
                  <a:pt x="32" y="28"/>
                </a:lnTo>
                <a:lnTo>
                  <a:pt x="18" y="19"/>
                </a:lnTo>
                <a:lnTo>
                  <a:pt x="18" y="19"/>
                </a:lnTo>
                <a:lnTo>
                  <a:pt x="4" y="28"/>
                </a:lnTo>
                <a:lnTo>
                  <a:pt x="4" y="28"/>
                </a:lnTo>
                <a:lnTo>
                  <a:pt x="9" y="33"/>
                </a:lnTo>
                <a:lnTo>
                  <a:pt x="9" y="33"/>
                </a:lnTo>
                <a:lnTo>
                  <a:pt x="23" y="47"/>
                </a:lnTo>
                <a:lnTo>
                  <a:pt x="23" y="47"/>
                </a:lnTo>
                <a:lnTo>
                  <a:pt x="14" y="65"/>
                </a:lnTo>
                <a:lnTo>
                  <a:pt x="0" y="80"/>
                </a:lnTo>
                <a:lnTo>
                  <a:pt x="0" y="80"/>
                </a:lnTo>
                <a:lnTo>
                  <a:pt x="14" y="89"/>
                </a:lnTo>
                <a:lnTo>
                  <a:pt x="14" y="89"/>
                </a:lnTo>
                <a:lnTo>
                  <a:pt x="32" y="61"/>
                </a:lnTo>
                <a:lnTo>
                  <a:pt x="32" y="61"/>
                </a:lnTo>
                <a:lnTo>
                  <a:pt x="42" y="70"/>
                </a:lnTo>
                <a:lnTo>
                  <a:pt x="42" y="70"/>
                </a:lnTo>
                <a:lnTo>
                  <a:pt x="56" y="61"/>
                </a:lnTo>
                <a:lnTo>
                  <a:pt x="56" y="61"/>
                </a:lnTo>
                <a:lnTo>
                  <a:pt x="42" y="42"/>
                </a:lnTo>
                <a:lnTo>
                  <a:pt x="42" y="42"/>
                </a:lnTo>
                <a:lnTo>
                  <a:pt x="47" y="23"/>
                </a:lnTo>
                <a:lnTo>
                  <a:pt x="47" y="0"/>
                </a:lnTo>
                <a:lnTo>
                  <a:pt x="9" y="0"/>
                </a:lnTo>
                <a:lnTo>
                  <a:pt x="9" y="14"/>
                </a:lnTo>
                <a:lnTo>
                  <a:pt x="32" y="14"/>
                </a:lnTo>
                <a:lnTo>
                  <a:pt x="32" y="14"/>
                </a:lnTo>
                <a:lnTo>
                  <a:pt x="32" y="19"/>
                </a:lnTo>
                <a:lnTo>
                  <a:pt x="32" y="19"/>
                </a:lnTo>
                <a:lnTo>
                  <a:pt x="32" y="19"/>
                </a:lnTo>
                <a:close/>
                <a:moveTo>
                  <a:pt x="61" y="56"/>
                </a:moveTo>
                <a:lnTo>
                  <a:pt x="61" y="56"/>
                </a:lnTo>
                <a:lnTo>
                  <a:pt x="37" y="84"/>
                </a:lnTo>
                <a:lnTo>
                  <a:pt x="37" y="84"/>
                </a:lnTo>
                <a:lnTo>
                  <a:pt x="47" y="89"/>
                </a:lnTo>
                <a:lnTo>
                  <a:pt x="47" y="89"/>
                </a:lnTo>
                <a:lnTo>
                  <a:pt x="51" y="89"/>
                </a:lnTo>
                <a:lnTo>
                  <a:pt x="51" y="89"/>
                </a:lnTo>
                <a:lnTo>
                  <a:pt x="70" y="70"/>
                </a:lnTo>
                <a:lnTo>
                  <a:pt x="70" y="70"/>
                </a:lnTo>
                <a:lnTo>
                  <a:pt x="93" y="89"/>
                </a:lnTo>
                <a:lnTo>
                  <a:pt x="93" y="89"/>
                </a:lnTo>
                <a:lnTo>
                  <a:pt x="103" y="80"/>
                </a:lnTo>
                <a:lnTo>
                  <a:pt x="103" y="80"/>
                </a:lnTo>
                <a:lnTo>
                  <a:pt x="103" y="75"/>
                </a:lnTo>
                <a:lnTo>
                  <a:pt x="103" y="75"/>
                </a:lnTo>
                <a:lnTo>
                  <a:pt x="93" y="65"/>
                </a:lnTo>
                <a:lnTo>
                  <a:pt x="79" y="56"/>
                </a:lnTo>
                <a:lnTo>
                  <a:pt x="79" y="56"/>
                </a:lnTo>
                <a:lnTo>
                  <a:pt x="89" y="33"/>
                </a:lnTo>
                <a:lnTo>
                  <a:pt x="93" y="0"/>
                </a:lnTo>
                <a:lnTo>
                  <a:pt x="51" y="0"/>
                </a:lnTo>
                <a:lnTo>
                  <a:pt x="51" y="14"/>
                </a:lnTo>
                <a:lnTo>
                  <a:pt x="51" y="14"/>
                </a:lnTo>
                <a:lnTo>
                  <a:pt x="51" y="14"/>
                </a:lnTo>
                <a:lnTo>
                  <a:pt x="56" y="37"/>
                </a:lnTo>
                <a:lnTo>
                  <a:pt x="61" y="56"/>
                </a:lnTo>
                <a:lnTo>
                  <a:pt x="61" y="56"/>
                </a:lnTo>
                <a:lnTo>
                  <a:pt x="61" y="56"/>
                </a:lnTo>
                <a:close/>
                <a:moveTo>
                  <a:pt x="70" y="42"/>
                </a:moveTo>
                <a:lnTo>
                  <a:pt x="70" y="42"/>
                </a:lnTo>
                <a:lnTo>
                  <a:pt x="65" y="14"/>
                </a:lnTo>
                <a:lnTo>
                  <a:pt x="79" y="14"/>
                </a:lnTo>
                <a:lnTo>
                  <a:pt x="79" y="14"/>
                </a:lnTo>
                <a:lnTo>
                  <a:pt x="70" y="42"/>
                </a:lnTo>
                <a:lnTo>
                  <a:pt x="70" y="42"/>
                </a:lnTo>
                <a:lnTo>
                  <a:pt x="70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93"/>
          <p:cNvSpPr>
            <a:spLocks noEditPoints="1"/>
          </p:cNvSpPr>
          <p:nvPr/>
        </p:nvSpPr>
        <p:spPr bwMode="auto">
          <a:xfrm>
            <a:off x="10821988" y="4299743"/>
            <a:ext cx="155575" cy="165100"/>
          </a:xfrm>
          <a:custGeom>
            <a:avLst/>
            <a:gdLst>
              <a:gd name="T0" fmla="*/ 84 w 98"/>
              <a:gd name="T1" fmla="*/ 80 h 104"/>
              <a:gd name="T2" fmla="*/ 70 w 98"/>
              <a:gd name="T3" fmla="*/ 90 h 104"/>
              <a:gd name="T4" fmla="*/ 75 w 98"/>
              <a:gd name="T5" fmla="*/ 104 h 104"/>
              <a:gd name="T6" fmla="*/ 89 w 98"/>
              <a:gd name="T7" fmla="*/ 104 h 104"/>
              <a:gd name="T8" fmla="*/ 98 w 98"/>
              <a:gd name="T9" fmla="*/ 90 h 104"/>
              <a:gd name="T10" fmla="*/ 98 w 98"/>
              <a:gd name="T11" fmla="*/ 52 h 104"/>
              <a:gd name="T12" fmla="*/ 66 w 98"/>
              <a:gd name="T13" fmla="*/ 19 h 104"/>
              <a:gd name="T14" fmla="*/ 80 w 98"/>
              <a:gd name="T15" fmla="*/ 38 h 104"/>
              <a:gd name="T16" fmla="*/ 80 w 98"/>
              <a:gd name="T17" fmla="*/ 38 h 104"/>
              <a:gd name="T18" fmla="*/ 70 w 98"/>
              <a:gd name="T19" fmla="*/ 38 h 104"/>
              <a:gd name="T20" fmla="*/ 75 w 98"/>
              <a:gd name="T21" fmla="*/ 52 h 104"/>
              <a:gd name="T22" fmla="*/ 94 w 98"/>
              <a:gd name="T23" fmla="*/ 47 h 104"/>
              <a:gd name="T24" fmla="*/ 94 w 98"/>
              <a:gd name="T25" fmla="*/ 33 h 104"/>
              <a:gd name="T26" fmla="*/ 80 w 98"/>
              <a:gd name="T27" fmla="*/ 10 h 104"/>
              <a:gd name="T28" fmla="*/ 80 w 98"/>
              <a:gd name="T29" fmla="*/ 5 h 104"/>
              <a:gd name="T30" fmla="*/ 84 w 98"/>
              <a:gd name="T31" fmla="*/ 0 h 104"/>
              <a:gd name="T32" fmla="*/ 66 w 98"/>
              <a:gd name="T33" fmla="*/ 0 h 104"/>
              <a:gd name="T34" fmla="*/ 66 w 98"/>
              <a:gd name="T35" fmla="*/ 5 h 104"/>
              <a:gd name="T36" fmla="*/ 66 w 98"/>
              <a:gd name="T37" fmla="*/ 10 h 104"/>
              <a:gd name="T38" fmla="*/ 51 w 98"/>
              <a:gd name="T39" fmla="*/ 66 h 104"/>
              <a:gd name="T40" fmla="*/ 84 w 98"/>
              <a:gd name="T41" fmla="*/ 66 h 104"/>
              <a:gd name="T42" fmla="*/ 84 w 98"/>
              <a:gd name="T43" fmla="*/ 80 h 104"/>
              <a:gd name="T44" fmla="*/ 9 w 98"/>
              <a:gd name="T45" fmla="*/ 71 h 104"/>
              <a:gd name="T46" fmla="*/ 19 w 98"/>
              <a:gd name="T47" fmla="*/ 66 h 104"/>
              <a:gd name="T48" fmla="*/ 28 w 98"/>
              <a:gd name="T49" fmla="*/ 104 h 104"/>
              <a:gd name="T50" fmla="*/ 33 w 98"/>
              <a:gd name="T51" fmla="*/ 66 h 104"/>
              <a:gd name="T52" fmla="*/ 47 w 98"/>
              <a:gd name="T53" fmla="*/ 66 h 104"/>
              <a:gd name="T54" fmla="*/ 0 w 98"/>
              <a:gd name="T55" fmla="*/ 5 h 104"/>
              <a:gd name="T56" fmla="*/ 9 w 98"/>
              <a:gd name="T57" fmla="*/ 71 h 104"/>
              <a:gd name="T58" fmla="*/ 19 w 98"/>
              <a:gd name="T59" fmla="*/ 29 h 104"/>
              <a:gd name="T60" fmla="*/ 9 w 98"/>
              <a:gd name="T61" fmla="*/ 19 h 104"/>
              <a:gd name="T62" fmla="*/ 19 w 98"/>
              <a:gd name="T63" fmla="*/ 29 h 104"/>
              <a:gd name="T64" fmla="*/ 28 w 98"/>
              <a:gd name="T65" fmla="*/ 19 h 104"/>
              <a:gd name="T66" fmla="*/ 33 w 98"/>
              <a:gd name="T67" fmla="*/ 29 h 104"/>
              <a:gd name="T68" fmla="*/ 28 w 98"/>
              <a:gd name="T69" fmla="*/ 19 h 104"/>
              <a:gd name="T70" fmla="*/ 19 w 98"/>
              <a:gd name="T71" fmla="*/ 43 h 104"/>
              <a:gd name="T72" fmla="*/ 9 w 98"/>
              <a:gd name="T73" fmla="*/ 52 h 104"/>
              <a:gd name="T74" fmla="*/ 19 w 98"/>
              <a:gd name="T75" fmla="*/ 43 h 104"/>
              <a:gd name="T76" fmla="*/ 28 w 98"/>
              <a:gd name="T77" fmla="*/ 43 h 104"/>
              <a:gd name="T78" fmla="*/ 33 w 98"/>
              <a:gd name="T79" fmla="*/ 52 h 104"/>
              <a:gd name="T80" fmla="*/ 28 w 98"/>
              <a:gd name="T81" fmla="*/ 43 h 104"/>
              <a:gd name="T82" fmla="*/ 80 w 98"/>
              <a:gd name="T83" fmla="*/ 71 h 104"/>
              <a:gd name="T84" fmla="*/ 47 w 98"/>
              <a:gd name="T85" fmla="*/ 80 h 104"/>
              <a:gd name="T86" fmla="*/ 80 w 98"/>
              <a:gd name="T87" fmla="*/ 71 h 104"/>
              <a:gd name="T88" fmla="*/ 75 w 98"/>
              <a:gd name="T89" fmla="*/ 24 h 104"/>
              <a:gd name="T90" fmla="*/ 75 w 98"/>
              <a:gd name="T91" fmla="*/ 24 h 104"/>
              <a:gd name="T92" fmla="*/ 66 w 98"/>
              <a:gd name="T93" fmla="*/ 24 h 104"/>
              <a:gd name="T94" fmla="*/ 80 w 98"/>
              <a:gd name="T95" fmla="*/ 33 h 104"/>
              <a:gd name="T96" fmla="*/ 75 w 98"/>
              <a:gd name="T97" fmla="*/ 24 h 104"/>
              <a:gd name="T98" fmla="*/ 75 w 98"/>
              <a:gd name="T99" fmla="*/ 2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8" h="104">
                <a:moveTo>
                  <a:pt x="84" y="80"/>
                </a:moveTo>
                <a:lnTo>
                  <a:pt x="84" y="80"/>
                </a:lnTo>
                <a:lnTo>
                  <a:pt x="80" y="90"/>
                </a:lnTo>
                <a:lnTo>
                  <a:pt x="70" y="90"/>
                </a:lnTo>
                <a:lnTo>
                  <a:pt x="70" y="90"/>
                </a:lnTo>
                <a:lnTo>
                  <a:pt x="75" y="104"/>
                </a:lnTo>
                <a:lnTo>
                  <a:pt x="75" y="104"/>
                </a:lnTo>
                <a:lnTo>
                  <a:pt x="89" y="104"/>
                </a:lnTo>
                <a:lnTo>
                  <a:pt x="94" y="99"/>
                </a:lnTo>
                <a:lnTo>
                  <a:pt x="98" y="90"/>
                </a:lnTo>
                <a:lnTo>
                  <a:pt x="98" y="90"/>
                </a:lnTo>
                <a:lnTo>
                  <a:pt x="98" y="52"/>
                </a:lnTo>
                <a:lnTo>
                  <a:pt x="66" y="52"/>
                </a:lnTo>
                <a:lnTo>
                  <a:pt x="66" y="19"/>
                </a:lnTo>
                <a:lnTo>
                  <a:pt x="80" y="19"/>
                </a:lnTo>
                <a:lnTo>
                  <a:pt x="80" y="38"/>
                </a:lnTo>
                <a:lnTo>
                  <a:pt x="80" y="38"/>
                </a:lnTo>
                <a:lnTo>
                  <a:pt x="80" y="38"/>
                </a:lnTo>
                <a:lnTo>
                  <a:pt x="70" y="38"/>
                </a:lnTo>
                <a:lnTo>
                  <a:pt x="70" y="38"/>
                </a:lnTo>
                <a:lnTo>
                  <a:pt x="75" y="52"/>
                </a:lnTo>
                <a:lnTo>
                  <a:pt x="75" y="52"/>
                </a:lnTo>
                <a:lnTo>
                  <a:pt x="84" y="52"/>
                </a:lnTo>
                <a:lnTo>
                  <a:pt x="94" y="47"/>
                </a:lnTo>
                <a:lnTo>
                  <a:pt x="94" y="43"/>
                </a:lnTo>
                <a:lnTo>
                  <a:pt x="94" y="33"/>
                </a:lnTo>
                <a:lnTo>
                  <a:pt x="94" y="10"/>
                </a:lnTo>
                <a:lnTo>
                  <a:pt x="80" y="10"/>
                </a:lnTo>
                <a:lnTo>
                  <a:pt x="80" y="10"/>
                </a:lnTo>
                <a:lnTo>
                  <a:pt x="80" y="5"/>
                </a:lnTo>
                <a:lnTo>
                  <a:pt x="80" y="5"/>
                </a:lnTo>
                <a:lnTo>
                  <a:pt x="84" y="0"/>
                </a:lnTo>
                <a:lnTo>
                  <a:pt x="84" y="0"/>
                </a:lnTo>
                <a:lnTo>
                  <a:pt x="66" y="0"/>
                </a:lnTo>
                <a:lnTo>
                  <a:pt x="66" y="0"/>
                </a:lnTo>
                <a:lnTo>
                  <a:pt x="66" y="5"/>
                </a:lnTo>
                <a:lnTo>
                  <a:pt x="66" y="5"/>
                </a:lnTo>
                <a:lnTo>
                  <a:pt x="66" y="10"/>
                </a:lnTo>
                <a:lnTo>
                  <a:pt x="51" y="10"/>
                </a:lnTo>
                <a:lnTo>
                  <a:pt x="51" y="66"/>
                </a:lnTo>
                <a:lnTo>
                  <a:pt x="84" y="66"/>
                </a:lnTo>
                <a:lnTo>
                  <a:pt x="84" y="66"/>
                </a:lnTo>
                <a:lnTo>
                  <a:pt x="84" y="80"/>
                </a:lnTo>
                <a:lnTo>
                  <a:pt x="84" y="80"/>
                </a:lnTo>
                <a:lnTo>
                  <a:pt x="84" y="80"/>
                </a:lnTo>
                <a:close/>
                <a:moveTo>
                  <a:pt x="9" y="71"/>
                </a:moveTo>
                <a:lnTo>
                  <a:pt x="9" y="66"/>
                </a:lnTo>
                <a:lnTo>
                  <a:pt x="19" y="66"/>
                </a:lnTo>
                <a:lnTo>
                  <a:pt x="19" y="104"/>
                </a:lnTo>
                <a:lnTo>
                  <a:pt x="28" y="104"/>
                </a:lnTo>
                <a:lnTo>
                  <a:pt x="28" y="66"/>
                </a:lnTo>
                <a:lnTo>
                  <a:pt x="33" y="66"/>
                </a:lnTo>
                <a:lnTo>
                  <a:pt x="33" y="66"/>
                </a:lnTo>
                <a:lnTo>
                  <a:pt x="47" y="66"/>
                </a:lnTo>
                <a:lnTo>
                  <a:pt x="47" y="5"/>
                </a:lnTo>
                <a:lnTo>
                  <a:pt x="0" y="5"/>
                </a:lnTo>
                <a:lnTo>
                  <a:pt x="0" y="71"/>
                </a:lnTo>
                <a:lnTo>
                  <a:pt x="9" y="71"/>
                </a:lnTo>
                <a:lnTo>
                  <a:pt x="9" y="71"/>
                </a:lnTo>
                <a:close/>
                <a:moveTo>
                  <a:pt x="19" y="29"/>
                </a:moveTo>
                <a:lnTo>
                  <a:pt x="9" y="29"/>
                </a:lnTo>
                <a:lnTo>
                  <a:pt x="9" y="19"/>
                </a:lnTo>
                <a:lnTo>
                  <a:pt x="19" y="19"/>
                </a:lnTo>
                <a:lnTo>
                  <a:pt x="19" y="29"/>
                </a:lnTo>
                <a:lnTo>
                  <a:pt x="19" y="29"/>
                </a:lnTo>
                <a:close/>
                <a:moveTo>
                  <a:pt x="28" y="19"/>
                </a:moveTo>
                <a:lnTo>
                  <a:pt x="33" y="19"/>
                </a:lnTo>
                <a:lnTo>
                  <a:pt x="33" y="29"/>
                </a:lnTo>
                <a:lnTo>
                  <a:pt x="28" y="29"/>
                </a:lnTo>
                <a:lnTo>
                  <a:pt x="28" y="19"/>
                </a:lnTo>
                <a:lnTo>
                  <a:pt x="28" y="19"/>
                </a:lnTo>
                <a:close/>
                <a:moveTo>
                  <a:pt x="19" y="43"/>
                </a:moveTo>
                <a:lnTo>
                  <a:pt x="19" y="52"/>
                </a:lnTo>
                <a:lnTo>
                  <a:pt x="9" y="52"/>
                </a:lnTo>
                <a:lnTo>
                  <a:pt x="9" y="43"/>
                </a:lnTo>
                <a:lnTo>
                  <a:pt x="19" y="43"/>
                </a:lnTo>
                <a:lnTo>
                  <a:pt x="19" y="43"/>
                </a:lnTo>
                <a:close/>
                <a:moveTo>
                  <a:pt x="28" y="43"/>
                </a:moveTo>
                <a:lnTo>
                  <a:pt x="33" y="43"/>
                </a:lnTo>
                <a:lnTo>
                  <a:pt x="33" y="52"/>
                </a:lnTo>
                <a:lnTo>
                  <a:pt x="28" y="52"/>
                </a:lnTo>
                <a:lnTo>
                  <a:pt x="28" y="43"/>
                </a:lnTo>
                <a:lnTo>
                  <a:pt x="28" y="43"/>
                </a:lnTo>
                <a:close/>
                <a:moveTo>
                  <a:pt x="80" y="71"/>
                </a:moveTo>
                <a:lnTo>
                  <a:pt x="47" y="71"/>
                </a:lnTo>
                <a:lnTo>
                  <a:pt x="47" y="80"/>
                </a:lnTo>
                <a:lnTo>
                  <a:pt x="80" y="80"/>
                </a:lnTo>
                <a:lnTo>
                  <a:pt x="80" y="71"/>
                </a:lnTo>
                <a:lnTo>
                  <a:pt x="80" y="71"/>
                </a:lnTo>
                <a:close/>
                <a:moveTo>
                  <a:pt x="75" y="24"/>
                </a:moveTo>
                <a:lnTo>
                  <a:pt x="75" y="24"/>
                </a:lnTo>
                <a:lnTo>
                  <a:pt x="75" y="24"/>
                </a:lnTo>
                <a:lnTo>
                  <a:pt x="66" y="24"/>
                </a:lnTo>
                <a:lnTo>
                  <a:pt x="66" y="24"/>
                </a:lnTo>
                <a:lnTo>
                  <a:pt x="70" y="38"/>
                </a:lnTo>
                <a:lnTo>
                  <a:pt x="80" y="33"/>
                </a:lnTo>
                <a:lnTo>
                  <a:pt x="80" y="33"/>
                </a:lnTo>
                <a:lnTo>
                  <a:pt x="75" y="24"/>
                </a:lnTo>
                <a:lnTo>
                  <a:pt x="75" y="24"/>
                </a:lnTo>
                <a:lnTo>
                  <a:pt x="75" y="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94"/>
          <p:cNvSpPr>
            <a:spLocks/>
          </p:cNvSpPr>
          <p:nvPr/>
        </p:nvSpPr>
        <p:spPr bwMode="auto">
          <a:xfrm>
            <a:off x="11007725" y="4307681"/>
            <a:ext cx="141288" cy="149225"/>
          </a:xfrm>
          <a:custGeom>
            <a:avLst/>
            <a:gdLst>
              <a:gd name="T0" fmla="*/ 14 w 89"/>
              <a:gd name="T1" fmla="*/ 28 h 94"/>
              <a:gd name="T2" fmla="*/ 14 w 89"/>
              <a:gd name="T3" fmla="*/ 28 h 94"/>
              <a:gd name="T4" fmla="*/ 19 w 89"/>
              <a:gd name="T5" fmla="*/ 24 h 94"/>
              <a:gd name="T6" fmla="*/ 19 w 89"/>
              <a:gd name="T7" fmla="*/ 24 h 94"/>
              <a:gd name="T8" fmla="*/ 19 w 89"/>
              <a:gd name="T9" fmla="*/ 24 h 94"/>
              <a:gd name="T10" fmla="*/ 19 w 89"/>
              <a:gd name="T11" fmla="*/ 24 h 94"/>
              <a:gd name="T12" fmla="*/ 14 w 89"/>
              <a:gd name="T13" fmla="*/ 19 h 94"/>
              <a:gd name="T14" fmla="*/ 14 w 89"/>
              <a:gd name="T15" fmla="*/ 19 h 94"/>
              <a:gd name="T16" fmla="*/ 10 w 89"/>
              <a:gd name="T17" fmla="*/ 19 h 94"/>
              <a:gd name="T18" fmla="*/ 0 w 89"/>
              <a:gd name="T19" fmla="*/ 19 h 94"/>
              <a:gd name="T20" fmla="*/ 0 w 89"/>
              <a:gd name="T21" fmla="*/ 89 h 94"/>
              <a:gd name="T22" fmla="*/ 71 w 89"/>
              <a:gd name="T23" fmla="*/ 89 h 94"/>
              <a:gd name="T24" fmla="*/ 71 w 89"/>
              <a:gd name="T25" fmla="*/ 94 h 94"/>
              <a:gd name="T26" fmla="*/ 85 w 89"/>
              <a:gd name="T27" fmla="*/ 94 h 94"/>
              <a:gd name="T28" fmla="*/ 85 w 89"/>
              <a:gd name="T29" fmla="*/ 28 h 94"/>
              <a:gd name="T30" fmla="*/ 85 w 89"/>
              <a:gd name="T31" fmla="*/ 28 h 94"/>
              <a:gd name="T32" fmla="*/ 89 w 89"/>
              <a:gd name="T33" fmla="*/ 24 h 94"/>
              <a:gd name="T34" fmla="*/ 89 w 89"/>
              <a:gd name="T35" fmla="*/ 24 h 94"/>
              <a:gd name="T36" fmla="*/ 89 w 89"/>
              <a:gd name="T37" fmla="*/ 24 h 94"/>
              <a:gd name="T38" fmla="*/ 89 w 89"/>
              <a:gd name="T39" fmla="*/ 24 h 94"/>
              <a:gd name="T40" fmla="*/ 80 w 89"/>
              <a:gd name="T41" fmla="*/ 24 h 94"/>
              <a:gd name="T42" fmla="*/ 71 w 89"/>
              <a:gd name="T43" fmla="*/ 24 h 94"/>
              <a:gd name="T44" fmla="*/ 71 w 89"/>
              <a:gd name="T45" fmla="*/ 80 h 94"/>
              <a:gd name="T46" fmla="*/ 52 w 89"/>
              <a:gd name="T47" fmla="*/ 80 h 94"/>
              <a:gd name="T48" fmla="*/ 52 w 89"/>
              <a:gd name="T49" fmla="*/ 9 h 94"/>
              <a:gd name="T50" fmla="*/ 52 w 89"/>
              <a:gd name="T51" fmla="*/ 9 h 94"/>
              <a:gd name="T52" fmla="*/ 52 w 89"/>
              <a:gd name="T53" fmla="*/ 0 h 94"/>
              <a:gd name="T54" fmla="*/ 52 w 89"/>
              <a:gd name="T55" fmla="*/ 0 h 94"/>
              <a:gd name="T56" fmla="*/ 52 w 89"/>
              <a:gd name="T57" fmla="*/ 0 h 94"/>
              <a:gd name="T58" fmla="*/ 52 w 89"/>
              <a:gd name="T59" fmla="*/ 0 h 94"/>
              <a:gd name="T60" fmla="*/ 47 w 89"/>
              <a:gd name="T61" fmla="*/ 0 h 94"/>
              <a:gd name="T62" fmla="*/ 38 w 89"/>
              <a:gd name="T63" fmla="*/ 0 h 94"/>
              <a:gd name="T64" fmla="*/ 38 w 89"/>
              <a:gd name="T65" fmla="*/ 80 h 94"/>
              <a:gd name="T66" fmla="*/ 14 w 89"/>
              <a:gd name="T67" fmla="*/ 80 h 94"/>
              <a:gd name="T68" fmla="*/ 14 w 89"/>
              <a:gd name="T69" fmla="*/ 28 h 94"/>
              <a:gd name="T70" fmla="*/ 14 w 89"/>
              <a:gd name="T71" fmla="*/ 2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9" h="94">
                <a:moveTo>
                  <a:pt x="14" y="28"/>
                </a:moveTo>
                <a:lnTo>
                  <a:pt x="14" y="28"/>
                </a:lnTo>
                <a:lnTo>
                  <a:pt x="19" y="24"/>
                </a:lnTo>
                <a:lnTo>
                  <a:pt x="19" y="24"/>
                </a:lnTo>
                <a:lnTo>
                  <a:pt x="19" y="24"/>
                </a:lnTo>
                <a:lnTo>
                  <a:pt x="19" y="24"/>
                </a:lnTo>
                <a:lnTo>
                  <a:pt x="14" y="19"/>
                </a:lnTo>
                <a:lnTo>
                  <a:pt x="14" y="19"/>
                </a:lnTo>
                <a:lnTo>
                  <a:pt x="10" y="19"/>
                </a:lnTo>
                <a:lnTo>
                  <a:pt x="0" y="19"/>
                </a:lnTo>
                <a:lnTo>
                  <a:pt x="0" y="89"/>
                </a:lnTo>
                <a:lnTo>
                  <a:pt x="71" y="89"/>
                </a:lnTo>
                <a:lnTo>
                  <a:pt x="71" y="94"/>
                </a:lnTo>
                <a:lnTo>
                  <a:pt x="85" y="94"/>
                </a:lnTo>
                <a:lnTo>
                  <a:pt x="85" y="28"/>
                </a:lnTo>
                <a:lnTo>
                  <a:pt x="85" y="28"/>
                </a:lnTo>
                <a:lnTo>
                  <a:pt x="89" y="24"/>
                </a:lnTo>
                <a:lnTo>
                  <a:pt x="89" y="24"/>
                </a:lnTo>
                <a:lnTo>
                  <a:pt x="89" y="24"/>
                </a:lnTo>
                <a:lnTo>
                  <a:pt x="89" y="24"/>
                </a:lnTo>
                <a:lnTo>
                  <a:pt x="80" y="24"/>
                </a:lnTo>
                <a:lnTo>
                  <a:pt x="71" y="24"/>
                </a:lnTo>
                <a:lnTo>
                  <a:pt x="71" y="80"/>
                </a:lnTo>
                <a:lnTo>
                  <a:pt x="52" y="80"/>
                </a:lnTo>
                <a:lnTo>
                  <a:pt x="52" y="9"/>
                </a:lnTo>
                <a:lnTo>
                  <a:pt x="52" y="9"/>
                </a:lnTo>
                <a:lnTo>
                  <a:pt x="52" y="0"/>
                </a:lnTo>
                <a:lnTo>
                  <a:pt x="52" y="0"/>
                </a:lnTo>
                <a:lnTo>
                  <a:pt x="52" y="0"/>
                </a:lnTo>
                <a:lnTo>
                  <a:pt x="52" y="0"/>
                </a:lnTo>
                <a:lnTo>
                  <a:pt x="47" y="0"/>
                </a:lnTo>
                <a:lnTo>
                  <a:pt x="38" y="0"/>
                </a:lnTo>
                <a:lnTo>
                  <a:pt x="38" y="80"/>
                </a:lnTo>
                <a:lnTo>
                  <a:pt x="14" y="80"/>
                </a:lnTo>
                <a:lnTo>
                  <a:pt x="14" y="28"/>
                </a:lnTo>
                <a:lnTo>
                  <a:pt x="14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95"/>
          <p:cNvSpPr>
            <a:spLocks/>
          </p:cNvSpPr>
          <p:nvPr/>
        </p:nvSpPr>
        <p:spPr bwMode="auto">
          <a:xfrm>
            <a:off x="11179175" y="4299743"/>
            <a:ext cx="157163" cy="165100"/>
          </a:xfrm>
          <a:custGeom>
            <a:avLst/>
            <a:gdLst>
              <a:gd name="T0" fmla="*/ 56 w 99"/>
              <a:gd name="T1" fmla="*/ 14 h 104"/>
              <a:gd name="T2" fmla="*/ 56 w 99"/>
              <a:gd name="T3" fmla="*/ 14 h 104"/>
              <a:gd name="T4" fmla="*/ 56 w 99"/>
              <a:gd name="T5" fmla="*/ 10 h 104"/>
              <a:gd name="T6" fmla="*/ 56 w 99"/>
              <a:gd name="T7" fmla="*/ 10 h 104"/>
              <a:gd name="T8" fmla="*/ 56 w 99"/>
              <a:gd name="T9" fmla="*/ 0 h 104"/>
              <a:gd name="T10" fmla="*/ 56 w 99"/>
              <a:gd name="T11" fmla="*/ 0 h 104"/>
              <a:gd name="T12" fmla="*/ 47 w 99"/>
              <a:gd name="T13" fmla="*/ 0 h 104"/>
              <a:gd name="T14" fmla="*/ 47 w 99"/>
              <a:gd name="T15" fmla="*/ 0 h 104"/>
              <a:gd name="T16" fmla="*/ 38 w 99"/>
              <a:gd name="T17" fmla="*/ 5 h 104"/>
              <a:gd name="T18" fmla="*/ 38 w 99"/>
              <a:gd name="T19" fmla="*/ 5 h 104"/>
              <a:gd name="T20" fmla="*/ 42 w 99"/>
              <a:gd name="T21" fmla="*/ 19 h 104"/>
              <a:gd name="T22" fmla="*/ 0 w 99"/>
              <a:gd name="T23" fmla="*/ 19 h 104"/>
              <a:gd name="T24" fmla="*/ 0 w 99"/>
              <a:gd name="T25" fmla="*/ 29 h 104"/>
              <a:gd name="T26" fmla="*/ 42 w 99"/>
              <a:gd name="T27" fmla="*/ 29 h 104"/>
              <a:gd name="T28" fmla="*/ 42 w 99"/>
              <a:gd name="T29" fmla="*/ 43 h 104"/>
              <a:gd name="T30" fmla="*/ 14 w 99"/>
              <a:gd name="T31" fmla="*/ 43 h 104"/>
              <a:gd name="T32" fmla="*/ 14 w 99"/>
              <a:gd name="T33" fmla="*/ 90 h 104"/>
              <a:gd name="T34" fmla="*/ 28 w 99"/>
              <a:gd name="T35" fmla="*/ 90 h 104"/>
              <a:gd name="T36" fmla="*/ 28 w 99"/>
              <a:gd name="T37" fmla="*/ 52 h 104"/>
              <a:gd name="T38" fmla="*/ 42 w 99"/>
              <a:gd name="T39" fmla="*/ 52 h 104"/>
              <a:gd name="T40" fmla="*/ 42 w 99"/>
              <a:gd name="T41" fmla="*/ 104 h 104"/>
              <a:gd name="T42" fmla="*/ 56 w 99"/>
              <a:gd name="T43" fmla="*/ 104 h 104"/>
              <a:gd name="T44" fmla="*/ 56 w 99"/>
              <a:gd name="T45" fmla="*/ 52 h 104"/>
              <a:gd name="T46" fmla="*/ 70 w 99"/>
              <a:gd name="T47" fmla="*/ 52 h 104"/>
              <a:gd name="T48" fmla="*/ 70 w 99"/>
              <a:gd name="T49" fmla="*/ 75 h 104"/>
              <a:gd name="T50" fmla="*/ 70 w 99"/>
              <a:gd name="T51" fmla="*/ 75 h 104"/>
              <a:gd name="T52" fmla="*/ 70 w 99"/>
              <a:gd name="T53" fmla="*/ 80 h 104"/>
              <a:gd name="T54" fmla="*/ 61 w 99"/>
              <a:gd name="T55" fmla="*/ 80 h 104"/>
              <a:gd name="T56" fmla="*/ 61 w 99"/>
              <a:gd name="T57" fmla="*/ 80 h 104"/>
              <a:gd name="T58" fmla="*/ 66 w 99"/>
              <a:gd name="T59" fmla="*/ 94 h 104"/>
              <a:gd name="T60" fmla="*/ 66 w 99"/>
              <a:gd name="T61" fmla="*/ 94 h 104"/>
              <a:gd name="T62" fmla="*/ 80 w 99"/>
              <a:gd name="T63" fmla="*/ 90 h 104"/>
              <a:gd name="T64" fmla="*/ 84 w 99"/>
              <a:gd name="T65" fmla="*/ 90 h 104"/>
              <a:gd name="T66" fmla="*/ 84 w 99"/>
              <a:gd name="T67" fmla="*/ 85 h 104"/>
              <a:gd name="T68" fmla="*/ 84 w 99"/>
              <a:gd name="T69" fmla="*/ 43 h 104"/>
              <a:gd name="T70" fmla="*/ 56 w 99"/>
              <a:gd name="T71" fmla="*/ 43 h 104"/>
              <a:gd name="T72" fmla="*/ 56 w 99"/>
              <a:gd name="T73" fmla="*/ 29 h 104"/>
              <a:gd name="T74" fmla="*/ 99 w 99"/>
              <a:gd name="T75" fmla="*/ 29 h 104"/>
              <a:gd name="T76" fmla="*/ 99 w 99"/>
              <a:gd name="T77" fmla="*/ 19 h 104"/>
              <a:gd name="T78" fmla="*/ 47 w 99"/>
              <a:gd name="T79" fmla="*/ 19 h 104"/>
              <a:gd name="T80" fmla="*/ 47 w 99"/>
              <a:gd name="T81" fmla="*/ 19 h 104"/>
              <a:gd name="T82" fmla="*/ 56 w 99"/>
              <a:gd name="T83" fmla="*/ 14 h 104"/>
              <a:gd name="T84" fmla="*/ 56 w 99"/>
              <a:gd name="T85" fmla="*/ 14 h 104"/>
              <a:gd name="T86" fmla="*/ 56 w 99"/>
              <a:gd name="T87" fmla="*/ 1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9" h="104">
                <a:moveTo>
                  <a:pt x="56" y="14"/>
                </a:moveTo>
                <a:lnTo>
                  <a:pt x="56" y="14"/>
                </a:lnTo>
                <a:lnTo>
                  <a:pt x="56" y="10"/>
                </a:lnTo>
                <a:lnTo>
                  <a:pt x="56" y="10"/>
                </a:lnTo>
                <a:lnTo>
                  <a:pt x="56" y="0"/>
                </a:lnTo>
                <a:lnTo>
                  <a:pt x="56" y="0"/>
                </a:lnTo>
                <a:lnTo>
                  <a:pt x="47" y="0"/>
                </a:lnTo>
                <a:lnTo>
                  <a:pt x="47" y="0"/>
                </a:lnTo>
                <a:lnTo>
                  <a:pt x="38" y="5"/>
                </a:lnTo>
                <a:lnTo>
                  <a:pt x="38" y="5"/>
                </a:lnTo>
                <a:lnTo>
                  <a:pt x="42" y="19"/>
                </a:lnTo>
                <a:lnTo>
                  <a:pt x="0" y="19"/>
                </a:lnTo>
                <a:lnTo>
                  <a:pt x="0" y="29"/>
                </a:lnTo>
                <a:lnTo>
                  <a:pt x="42" y="29"/>
                </a:lnTo>
                <a:lnTo>
                  <a:pt x="42" y="43"/>
                </a:lnTo>
                <a:lnTo>
                  <a:pt x="14" y="43"/>
                </a:lnTo>
                <a:lnTo>
                  <a:pt x="14" y="90"/>
                </a:lnTo>
                <a:lnTo>
                  <a:pt x="28" y="90"/>
                </a:lnTo>
                <a:lnTo>
                  <a:pt x="28" y="52"/>
                </a:lnTo>
                <a:lnTo>
                  <a:pt x="42" y="52"/>
                </a:lnTo>
                <a:lnTo>
                  <a:pt x="42" y="104"/>
                </a:lnTo>
                <a:lnTo>
                  <a:pt x="56" y="104"/>
                </a:lnTo>
                <a:lnTo>
                  <a:pt x="56" y="52"/>
                </a:lnTo>
                <a:lnTo>
                  <a:pt x="70" y="52"/>
                </a:lnTo>
                <a:lnTo>
                  <a:pt x="70" y="75"/>
                </a:lnTo>
                <a:lnTo>
                  <a:pt x="70" y="75"/>
                </a:lnTo>
                <a:lnTo>
                  <a:pt x="70" y="80"/>
                </a:lnTo>
                <a:lnTo>
                  <a:pt x="61" y="80"/>
                </a:lnTo>
                <a:lnTo>
                  <a:pt x="61" y="80"/>
                </a:lnTo>
                <a:lnTo>
                  <a:pt x="66" y="94"/>
                </a:lnTo>
                <a:lnTo>
                  <a:pt x="66" y="94"/>
                </a:lnTo>
                <a:lnTo>
                  <a:pt x="80" y="90"/>
                </a:lnTo>
                <a:lnTo>
                  <a:pt x="84" y="90"/>
                </a:lnTo>
                <a:lnTo>
                  <a:pt x="84" y="85"/>
                </a:lnTo>
                <a:lnTo>
                  <a:pt x="84" y="43"/>
                </a:lnTo>
                <a:lnTo>
                  <a:pt x="56" y="43"/>
                </a:lnTo>
                <a:lnTo>
                  <a:pt x="56" y="29"/>
                </a:lnTo>
                <a:lnTo>
                  <a:pt x="99" y="29"/>
                </a:lnTo>
                <a:lnTo>
                  <a:pt x="99" y="19"/>
                </a:lnTo>
                <a:lnTo>
                  <a:pt x="47" y="19"/>
                </a:lnTo>
                <a:lnTo>
                  <a:pt x="47" y="19"/>
                </a:lnTo>
                <a:lnTo>
                  <a:pt x="56" y="14"/>
                </a:lnTo>
                <a:lnTo>
                  <a:pt x="56" y="14"/>
                </a:lnTo>
                <a:lnTo>
                  <a:pt x="56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2" name="Freeform 96"/>
          <p:cNvSpPr>
            <a:spLocks noEditPoints="1"/>
          </p:cNvSpPr>
          <p:nvPr/>
        </p:nvSpPr>
        <p:spPr bwMode="auto">
          <a:xfrm>
            <a:off x="9861550" y="3748881"/>
            <a:ext cx="163513" cy="163513"/>
          </a:xfrm>
          <a:custGeom>
            <a:avLst/>
            <a:gdLst>
              <a:gd name="T0" fmla="*/ 89 w 103"/>
              <a:gd name="T1" fmla="*/ 85 h 103"/>
              <a:gd name="T2" fmla="*/ 70 w 103"/>
              <a:gd name="T3" fmla="*/ 89 h 103"/>
              <a:gd name="T4" fmla="*/ 75 w 103"/>
              <a:gd name="T5" fmla="*/ 103 h 103"/>
              <a:gd name="T6" fmla="*/ 94 w 103"/>
              <a:gd name="T7" fmla="*/ 103 h 103"/>
              <a:gd name="T8" fmla="*/ 103 w 103"/>
              <a:gd name="T9" fmla="*/ 85 h 103"/>
              <a:gd name="T10" fmla="*/ 70 w 103"/>
              <a:gd name="T11" fmla="*/ 24 h 103"/>
              <a:gd name="T12" fmla="*/ 84 w 103"/>
              <a:gd name="T13" fmla="*/ 38 h 103"/>
              <a:gd name="T14" fmla="*/ 75 w 103"/>
              <a:gd name="T15" fmla="*/ 42 h 103"/>
              <a:gd name="T16" fmla="*/ 94 w 103"/>
              <a:gd name="T17" fmla="*/ 52 h 103"/>
              <a:gd name="T18" fmla="*/ 98 w 103"/>
              <a:gd name="T19" fmla="*/ 10 h 103"/>
              <a:gd name="T20" fmla="*/ 84 w 103"/>
              <a:gd name="T21" fmla="*/ 5 h 103"/>
              <a:gd name="T22" fmla="*/ 84 w 103"/>
              <a:gd name="T23" fmla="*/ 5 h 103"/>
              <a:gd name="T24" fmla="*/ 70 w 103"/>
              <a:gd name="T25" fmla="*/ 0 h 103"/>
              <a:gd name="T26" fmla="*/ 61 w 103"/>
              <a:gd name="T27" fmla="*/ 66 h 103"/>
              <a:gd name="T28" fmla="*/ 89 w 103"/>
              <a:gd name="T29" fmla="*/ 80 h 103"/>
              <a:gd name="T30" fmla="*/ 23 w 103"/>
              <a:gd name="T31" fmla="*/ 24 h 103"/>
              <a:gd name="T32" fmla="*/ 0 w 103"/>
              <a:gd name="T33" fmla="*/ 52 h 103"/>
              <a:gd name="T34" fmla="*/ 9 w 103"/>
              <a:gd name="T35" fmla="*/ 66 h 103"/>
              <a:gd name="T36" fmla="*/ 23 w 103"/>
              <a:gd name="T37" fmla="*/ 103 h 103"/>
              <a:gd name="T38" fmla="*/ 56 w 103"/>
              <a:gd name="T39" fmla="*/ 85 h 103"/>
              <a:gd name="T40" fmla="*/ 56 w 103"/>
              <a:gd name="T41" fmla="*/ 71 h 103"/>
              <a:gd name="T42" fmla="*/ 47 w 103"/>
              <a:gd name="T43" fmla="*/ 75 h 103"/>
              <a:gd name="T44" fmla="*/ 47 w 103"/>
              <a:gd name="T45" fmla="*/ 66 h 103"/>
              <a:gd name="T46" fmla="*/ 56 w 103"/>
              <a:gd name="T47" fmla="*/ 52 h 103"/>
              <a:gd name="T48" fmla="*/ 56 w 103"/>
              <a:gd name="T49" fmla="*/ 47 h 103"/>
              <a:gd name="T50" fmla="*/ 47 w 103"/>
              <a:gd name="T51" fmla="*/ 38 h 103"/>
              <a:gd name="T52" fmla="*/ 33 w 103"/>
              <a:gd name="T53" fmla="*/ 33 h 103"/>
              <a:gd name="T54" fmla="*/ 28 w 103"/>
              <a:gd name="T55" fmla="*/ 38 h 103"/>
              <a:gd name="T56" fmla="*/ 42 w 103"/>
              <a:gd name="T57" fmla="*/ 28 h 103"/>
              <a:gd name="T58" fmla="*/ 42 w 103"/>
              <a:gd name="T59" fmla="*/ 10 h 103"/>
              <a:gd name="T60" fmla="*/ 42 w 103"/>
              <a:gd name="T61" fmla="*/ 10 h 103"/>
              <a:gd name="T62" fmla="*/ 28 w 103"/>
              <a:gd name="T63" fmla="*/ 0 h 103"/>
              <a:gd name="T64" fmla="*/ 28 w 103"/>
              <a:gd name="T65" fmla="*/ 5 h 103"/>
              <a:gd name="T66" fmla="*/ 4 w 103"/>
              <a:gd name="T67" fmla="*/ 33 h 103"/>
              <a:gd name="T68" fmla="*/ 33 w 103"/>
              <a:gd name="T69" fmla="*/ 47 h 103"/>
              <a:gd name="T70" fmla="*/ 23 w 103"/>
              <a:gd name="T71" fmla="*/ 47 h 103"/>
              <a:gd name="T72" fmla="*/ 33 w 103"/>
              <a:gd name="T73" fmla="*/ 66 h 103"/>
              <a:gd name="T74" fmla="*/ 33 w 103"/>
              <a:gd name="T75" fmla="*/ 61 h 103"/>
              <a:gd name="T76" fmla="*/ 33 w 103"/>
              <a:gd name="T77" fmla="*/ 75 h 103"/>
              <a:gd name="T78" fmla="*/ 23 w 103"/>
              <a:gd name="T79" fmla="*/ 75 h 103"/>
              <a:gd name="T80" fmla="*/ 79 w 103"/>
              <a:gd name="T81" fmla="*/ 24 h 103"/>
              <a:gd name="T82" fmla="*/ 79 w 103"/>
              <a:gd name="T83" fmla="*/ 38 h 103"/>
              <a:gd name="T84" fmla="*/ 79 w 103"/>
              <a:gd name="T85" fmla="*/ 2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3" h="103">
                <a:moveTo>
                  <a:pt x="89" y="80"/>
                </a:moveTo>
                <a:lnTo>
                  <a:pt x="89" y="80"/>
                </a:lnTo>
                <a:lnTo>
                  <a:pt x="89" y="85"/>
                </a:lnTo>
                <a:lnTo>
                  <a:pt x="84" y="89"/>
                </a:lnTo>
                <a:lnTo>
                  <a:pt x="84" y="89"/>
                </a:lnTo>
                <a:lnTo>
                  <a:pt x="70" y="89"/>
                </a:lnTo>
                <a:lnTo>
                  <a:pt x="70" y="89"/>
                </a:lnTo>
                <a:lnTo>
                  <a:pt x="75" y="103"/>
                </a:lnTo>
                <a:lnTo>
                  <a:pt x="75" y="103"/>
                </a:lnTo>
                <a:lnTo>
                  <a:pt x="84" y="103"/>
                </a:lnTo>
                <a:lnTo>
                  <a:pt x="84" y="103"/>
                </a:lnTo>
                <a:lnTo>
                  <a:pt x="94" y="103"/>
                </a:lnTo>
                <a:lnTo>
                  <a:pt x="94" y="103"/>
                </a:lnTo>
                <a:lnTo>
                  <a:pt x="103" y="94"/>
                </a:lnTo>
                <a:lnTo>
                  <a:pt x="103" y="85"/>
                </a:lnTo>
                <a:lnTo>
                  <a:pt x="103" y="57"/>
                </a:lnTo>
                <a:lnTo>
                  <a:pt x="70" y="57"/>
                </a:lnTo>
                <a:lnTo>
                  <a:pt x="70" y="24"/>
                </a:lnTo>
                <a:lnTo>
                  <a:pt x="84" y="24"/>
                </a:lnTo>
                <a:lnTo>
                  <a:pt x="84" y="38"/>
                </a:lnTo>
                <a:lnTo>
                  <a:pt x="84" y="38"/>
                </a:lnTo>
                <a:lnTo>
                  <a:pt x="84" y="42"/>
                </a:lnTo>
                <a:lnTo>
                  <a:pt x="75" y="42"/>
                </a:lnTo>
                <a:lnTo>
                  <a:pt x="75" y="42"/>
                </a:lnTo>
                <a:lnTo>
                  <a:pt x="79" y="52"/>
                </a:lnTo>
                <a:lnTo>
                  <a:pt x="79" y="52"/>
                </a:lnTo>
                <a:lnTo>
                  <a:pt x="94" y="52"/>
                </a:lnTo>
                <a:lnTo>
                  <a:pt x="98" y="42"/>
                </a:lnTo>
                <a:lnTo>
                  <a:pt x="98" y="42"/>
                </a:lnTo>
                <a:lnTo>
                  <a:pt x="98" y="10"/>
                </a:lnTo>
                <a:lnTo>
                  <a:pt x="84" y="10"/>
                </a:lnTo>
                <a:lnTo>
                  <a:pt x="84" y="10"/>
                </a:lnTo>
                <a:lnTo>
                  <a:pt x="84" y="5"/>
                </a:lnTo>
                <a:lnTo>
                  <a:pt x="84" y="5"/>
                </a:lnTo>
                <a:lnTo>
                  <a:pt x="84" y="5"/>
                </a:lnTo>
                <a:lnTo>
                  <a:pt x="84" y="5"/>
                </a:lnTo>
                <a:lnTo>
                  <a:pt x="75" y="0"/>
                </a:lnTo>
                <a:lnTo>
                  <a:pt x="75" y="0"/>
                </a:lnTo>
                <a:lnTo>
                  <a:pt x="70" y="0"/>
                </a:lnTo>
                <a:lnTo>
                  <a:pt x="70" y="10"/>
                </a:lnTo>
                <a:lnTo>
                  <a:pt x="61" y="10"/>
                </a:lnTo>
                <a:lnTo>
                  <a:pt x="61" y="66"/>
                </a:lnTo>
                <a:lnTo>
                  <a:pt x="89" y="66"/>
                </a:lnTo>
                <a:lnTo>
                  <a:pt x="89" y="80"/>
                </a:lnTo>
                <a:lnTo>
                  <a:pt x="89" y="80"/>
                </a:lnTo>
                <a:close/>
                <a:moveTo>
                  <a:pt x="14" y="33"/>
                </a:moveTo>
                <a:lnTo>
                  <a:pt x="14" y="24"/>
                </a:lnTo>
                <a:lnTo>
                  <a:pt x="23" y="24"/>
                </a:lnTo>
                <a:lnTo>
                  <a:pt x="23" y="24"/>
                </a:lnTo>
                <a:lnTo>
                  <a:pt x="14" y="38"/>
                </a:lnTo>
                <a:lnTo>
                  <a:pt x="0" y="52"/>
                </a:lnTo>
                <a:lnTo>
                  <a:pt x="0" y="52"/>
                </a:lnTo>
                <a:lnTo>
                  <a:pt x="9" y="66"/>
                </a:lnTo>
                <a:lnTo>
                  <a:pt x="9" y="66"/>
                </a:lnTo>
                <a:lnTo>
                  <a:pt x="14" y="61"/>
                </a:lnTo>
                <a:lnTo>
                  <a:pt x="14" y="103"/>
                </a:lnTo>
                <a:lnTo>
                  <a:pt x="23" y="103"/>
                </a:lnTo>
                <a:lnTo>
                  <a:pt x="23" y="94"/>
                </a:lnTo>
                <a:lnTo>
                  <a:pt x="56" y="94"/>
                </a:lnTo>
                <a:lnTo>
                  <a:pt x="56" y="85"/>
                </a:lnTo>
                <a:lnTo>
                  <a:pt x="84" y="85"/>
                </a:lnTo>
                <a:lnTo>
                  <a:pt x="84" y="71"/>
                </a:lnTo>
                <a:lnTo>
                  <a:pt x="56" y="71"/>
                </a:lnTo>
                <a:lnTo>
                  <a:pt x="56" y="85"/>
                </a:lnTo>
                <a:lnTo>
                  <a:pt x="47" y="85"/>
                </a:lnTo>
                <a:lnTo>
                  <a:pt x="47" y="75"/>
                </a:lnTo>
                <a:lnTo>
                  <a:pt x="56" y="75"/>
                </a:lnTo>
                <a:lnTo>
                  <a:pt x="56" y="66"/>
                </a:lnTo>
                <a:lnTo>
                  <a:pt x="47" y="66"/>
                </a:lnTo>
                <a:lnTo>
                  <a:pt x="47" y="61"/>
                </a:lnTo>
                <a:lnTo>
                  <a:pt x="56" y="61"/>
                </a:lnTo>
                <a:lnTo>
                  <a:pt x="56" y="52"/>
                </a:lnTo>
                <a:lnTo>
                  <a:pt x="47" y="52"/>
                </a:lnTo>
                <a:lnTo>
                  <a:pt x="47" y="47"/>
                </a:lnTo>
                <a:lnTo>
                  <a:pt x="56" y="47"/>
                </a:lnTo>
                <a:lnTo>
                  <a:pt x="56" y="38"/>
                </a:lnTo>
                <a:lnTo>
                  <a:pt x="47" y="38"/>
                </a:lnTo>
                <a:lnTo>
                  <a:pt x="47" y="38"/>
                </a:lnTo>
                <a:lnTo>
                  <a:pt x="47" y="33"/>
                </a:lnTo>
                <a:lnTo>
                  <a:pt x="33" y="33"/>
                </a:lnTo>
                <a:lnTo>
                  <a:pt x="33" y="33"/>
                </a:lnTo>
                <a:lnTo>
                  <a:pt x="37" y="38"/>
                </a:lnTo>
                <a:lnTo>
                  <a:pt x="28" y="38"/>
                </a:lnTo>
                <a:lnTo>
                  <a:pt x="28" y="38"/>
                </a:lnTo>
                <a:lnTo>
                  <a:pt x="37" y="24"/>
                </a:lnTo>
                <a:lnTo>
                  <a:pt x="42" y="24"/>
                </a:lnTo>
                <a:lnTo>
                  <a:pt x="42" y="28"/>
                </a:lnTo>
                <a:lnTo>
                  <a:pt x="56" y="28"/>
                </a:lnTo>
                <a:lnTo>
                  <a:pt x="56" y="10"/>
                </a:lnTo>
                <a:lnTo>
                  <a:pt x="42" y="10"/>
                </a:lnTo>
                <a:lnTo>
                  <a:pt x="42" y="10"/>
                </a:lnTo>
                <a:lnTo>
                  <a:pt x="42" y="10"/>
                </a:lnTo>
                <a:lnTo>
                  <a:pt x="42" y="10"/>
                </a:lnTo>
                <a:lnTo>
                  <a:pt x="42" y="5"/>
                </a:lnTo>
                <a:lnTo>
                  <a:pt x="42" y="5"/>
                </a:lnTo>
                <a:lnTo>
                  <a:pt x="28" y="0"/>
                </a:lnTo>
                <a:lnTo>
                  <a:pt x="28" y="0"/>
                </a:lnTo>
                <a:lnTo>
                  <a:pt x="28" y="5"/>
                </a:lnTo>
                <a:lnTo>
                  <a:pt x="28" y="5"/>
                </a:lnTo>
                <a:lnTo>
                  <a:pt x="23" y="10"/>
                </a:lnTo>
                <a:lnTo>
                  <a:pt x="4" y="10"/>
                </a:lnTo>
                <a:lnTo>
                  <a:pt x="4" y="33"/>
                </a:lnTo>
                <a:lnTo>
                  <a:pt x="14" y="33"/>
                </a:lnTo>
                <a:lnTo>
                  <a:pt x="14" y="33"/>
                </a:lnTo>
                <a:close/>
                <a:moveTo>
                  <a:pt x="33" y="47"/>
                </a:moveTo>
                <a:lnTo>
                  <a:pt x="33" y="52"/>
                </a:lnTo>
                <a:lnTo>
                  <a:pt x="23" y="52"/>
                </a:lnTo>
                <a:lnTo>
                  <a:pt x="23" y="47"/>
                </a:lnTo>
                <a:lnTo>
                  <a:pt x="33" y="47"/>
                </a:lnTo>
                <a:lnTo>
                  <a:pt x="33" y="47"/>
                </a:lnTo>
                <a:close/>
                <a:moveTo>
                  <a:pt x="33" y="66"/>
                </a:moveTo>
                <a:lnTo>
                  <a:pt x="23" y="66"/>
                </a:lnTo>
                <a:lnTo>
                  <a:pt x="23" y="61"/>
                </a:lnTo>
                <a:lnTo>
                  <a:pt x="33" y="61"/>
                </a:lnTo>
                <a:lnTo>
                  <a:pt x="33" y="66"/>
                </a:lnTo>
                <a:lnTo>
                  <a:pt x="33" y="66"/>
                </a:lnTo>
                <a:close/>
                <a:moveTo>
                  <a:pt x="33" y="75"/>
                </a:moveTo>
                <a:lnTo>
                  <a:pt x="33" y="85"/>
                </a:lnTo>
                <a:lnTo>
                  <a:pt x="23" y="85"/>
                </a:lnTo>
                <a:lnTo>
                  <a:pt x="23" y="75"/>
                </a:lnTo>
                <a:lnTo>
                  <a:pt x="33" y="75"/>
                </a:lnTo>
                <a:lnTo>
                  <a:pt x="33" y="75"/>
                </a:lnTo>
                <a:close/>
                <a:moveTo>
                  <a:pt x="79" y="24"/>
                </a:moveTo>
                <a:lnTo>
                  <a:pt x="75" y="28"/>
                </a:lnTo>
                <a:lnTo>
                  <a:pt x="75" y="28"/>
                </a:lnTo>
                <a:lnTo>
                  <a:pt x="79" y="38"/>
                </a:lnTo>
                <a:lnTo>
                  <a:pt x="84" y="33"/>
                </a:lnTo>
                <a:lnTo>
                  <a:pt x="84" y="33"/>
                </a:lnTo>
                <a:lnTo>
                  <a:pt x="79" y="24"/>
                </a:lnTo>
                <a:lnTo>
                  <a:pt x="79" y="24"/>
                </a:lnTo>
                <a:lnTo>
                  <a:pt x="79" y="2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3" name="Freeform 97"/>
          <p:cNvSpPr>
            <a:spLocks noEditPoints="1"/>
          </p:cNvSpPr>
          <p:nvPr/>
        </p:nvSpPr>
        <p:spPr bwMode="auto">
          <a:xfrm>
            <a:off x="10061575" y="3748881"/>
            <a:ext cx="134938" cy="163513"/>
          </a:xfrm>
          <a:custGeom>
            <a:avLst/>
            <a:gdLst>
              <a:gd name="T0" fmla="*/ 14 w 85"/>
              <a:gd name="T1" fmla="*/ 10 h 103"/>
              <a:gd name="T2" fmla="*/ 14 w 85"/>
              <a:gd name="T3" fmla="*/ 10 h 103"/>
              <a:gd name="T4" fmla="*/ 0 w 85"/>
              <a:gd name="T5" fmla="*/ 5 h 103"/>
              <a:gd name="T6" fmla="*/ 80 w 85"/>
              <a:gd name="T7" fmla="*/ 28 h 103"/>
              <a:gd name="T8" fmla="*/ 80 w 85"/>
              <a:gd name="T9" fmla="*/ 14 h 103"/>
              <a:gd name="T10" fmla="*/ 80 w 85"/>
              <a:gd name="T11" fmla="*/ 10 h 103"/>
              <a:gd name="T12" fmla="*/ 80 w 85"/>
              <a:gd name="T13" fmla="*/ 5 h 103"/>
              <a:gd name="T14" fmla="*/ 75 w 85"/>
              <a:gd name="T15" fmla="*/ 5 h 103"/>
              <a:gd name="T16" fmla="*/ 66 w 85"/>
              <a:gd name="T17" fmla="*/ 5 h 103"/>
              <a:gd name="T18" fmla="*/ 47 w 85"/>
              <a:gd name="T19" fmla="*/ 19 h 103"/>
              <a:gd name="T20" fmla="*/ 47 w 85"/>
              <a:gd name="T21" fmla="*/ 10 h 103"/>
              <a:gd name="T22" fmla="*/ 47 w 85"/>
              <a:gd name="T23" fmla="*/ 5 h 103"/>
              <a:gd name="T24" fmla="*/ 47 w 85"/>
              <a:gd name="T25" fmla="*/ 0 h 103"/>
              <a:gd name="T26" fmla="*/ 47 w 85"/>
              <a:gd name="T27" fmla="*/ 0 h 103"/>
              <a:gd name="T28" fmla="*/ 33 w 85"/>
              <a:gd name="T29" fmla="*/ 0 h 103"/>
              <a:gd name="T30" fmla="*/ 14 w 85"/>
              <a:gd name="T31" fmla="*/ 19 h 103"/>
              <a:gd name="T32" fmla="*/ 14 w 85"/>
              <a:gd name="T33" fmla="*/ 14 h 103"/>
              <a:gd name="T34" fmla="*/ 14 w 85"/>
              <a:gd name="T35" fmla="*/ 10 h 103"/>
              <a:gd name="T36" fmla="*/ 0 w 85"/>
              <a:gd name="T37" fmla="*/ 103 h 103"/>
              <a:gd name="T38" fmla="*/ 14 w 85"/>
              <a:gd name="T39" fmla="*/ 47 h 103"/>
              <a:gd name="T40" fmla="*/ 47 w 85"/>
              <a:gd name="T41" fmla="*/ 47 h 103"/>
              <a:gd name="T42" fmla="*/ 47 w 85"/>
              <a:gd name="T43" fmla="*/ 47 h 103"/>
              <a:gd name="T44" fmla="*/ 43 w 85"/>
              <a:gd name="T45" fmla="*/ 61 h 103"/>
              <a:gd name="T46" fmla="*/ 29 w 85"/>
              <a:gd name="T47" fmla="*/ 47 h 103"/>
              <a:gd name="T48" fmla="*/ 19 w 85"/>
              <a:gd name="T49" fmla="*/ 57 h 103"/>
              <a:gd name="T50" fmla="*/ 33 w 85"/>
              <a:gd name="T51" fmla="*/ 71 h 103"/>
              <a:gd name="T52" fmla="*/ 14 w 85"/>
              <a:gd name="T53" fmla="*/ 80 h 103"/>
              <a:gd name="T54" fmla="*/ 24 w 85"/>
              <a:gd name="T55" fmla="*/ 89 h 103"/>
              <a:gd name="T56" fmla="*/ 47 w 85"/>
              <a:gd name="T57" fmla="*/ 85 h 103"/>
              <a:gd name="T58" fmla="*/ 52 w 85"/>
              <a:gd name="T59" fmla="*/ 89 h 103"/>
              <a:gd name="T60" fmla="*/ 66 w 85"/>
              <a:gd name="T61" fmla="*/ 80 h 103"/>
              <a:gd name="T62" fmla="*/ 57 w 85"/>
              <a:gd name="T63" fmla="*/ 71 h 103"/>
              <a:gd name="T64" fmla="*/ 57 w 85"/>
              <a:gd name="T65" fmla="*/ 61 h 103"/>
              <a:gd name="T66" fmla="*/ 61 w 85"/>
              <a:gd name="T67" fmla="*/ 57 h 103"/>
              <a:gd name="T68" fmla="*/ 52 w 85"/>
              <a:gd name="T69" fmla="*/ 47 h 103"/>
              <a:gd name="T70" fmla="*/ 66 w 85"/>
              <a:gd name="T71" fmla="*/ 85 h 103"/>
              <a:gd name="T72" fmla="*/ 66 w 85"/>
              <a:gd name="T73" fmla="*/ 89 h 103"/>
              <a:gd name="T74" fmla="*/ 57 w 85"/>
              <a:gd name="T75" fmla="*/ 89 h 103"/>
              <a:gd name="T76" fmla="*/ 61 w 85"/>
              <a:gd name="T77" fmla="*/ 103 h 103"/>
              <a:gd name="T78" fmla="*/ 80 w 85"/>
              <a:gd name="T79" fmla="*/ 99 h 103"/>
              <a:gd name="T80" fmla="*/ 85 w 85"/>
              <a:gd name="T81" fmla="*/ 89 h 103"/>
              <a:gd name="T82" fmla="*/ 0 w 85"/>
              <a:gd name="T83" fmla="*/ 38 h 103"/>
              <a:gd name="T84" fmla="*/ 0 w 85"/>
              <a:gd name="T85" fmla="*/ 38 h 103"/>
              <a:gd name="T86" fmla="*/ 0 w 85"/>
              <a:gd name="T87" fmla="*/ 10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5" h="103">
                <a:moveTo>
                  <a:pt x="14" y="10"/>
                </a:moveTo>
                <a:lnTo>
                  <a:pt x="14" y="10"/>
                </a:lnTo>
                <a:lnTo>
                  <a:pt x="14" y="10"/>
                </a:lnTo>
                <a:lnTo>
                  <a:pt x="14" y="10"/>
                </a:lnTo>
                <a:lnTo>
                  <a:pt x="5" y="5"/>
                </a:lnTo>
                <a:lnTo>
                  <a:pt x="0" y="5"/>
                </a:lnTo>
                <a:lnTo>
                  <a:pt x="0" y="28"/>
                </a:lnTo>
                <a:lnTo>
                  <a:pt x="80" y="28"/>
                </a:lnTo>
                <a:lnTo>
                  <a:pt x="80" y="14"/>
                </a:lnTo>
                <a:lnTo>
                  <a:pt x="80" y="14"/>
                </a:lnTo>
                <a:lnTo>
                  <a:pt x="80" y="10"/>
                </a:lnTo>
                <a:lnTo>
                  <a:pt x="80" y="10"/>
                </a:lnTo>
                <a:lnTo>
                  <a:pt x="80" y="5"/>
                </a:lnTo>
                <a:lnTo>
                  <a:pt x="80" y="5"/>
                </a:lnTo>
                <a:lnTo>
                  <a:pt x="75" y="5"/>
                </a:lnTo>
                <a:lnTo>
                  <a:pt x="75" y="5"/>
                </a:lnTo>
                <a:lnTo>
                  <a:pt x="71" y="5"/>
                </a:lnTo>
                <a:lnTo>
                  <a:pt x="66" y="5"/>
                </a:lnTo>
                <a:lnTo>
                  <a:pt x="66" y="19"/>
                </a:lnTo>
                <a:lnTo>
                  <a:pt x="47" y="19"/>
                </a:lnTo>
                <a:lnTo>
                  <a:pt x="47" y="10"/>
                </a:lnTo>
                <a:lnTo>
                  <a:pt x="47" y="10"/>
                </a:lnTo>
                <a:lnTo>
                  <a:pt x="47" y="5"/>
                </a:lnTo>
                <a:lnTo>
                  <a:pt x="47" y="5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38" y="0"/>
                </a:lnTo>
                <a:lnTo>
                  <a:pt x="33" y="0"/>
                </a:lnTo>
                <a:lnTo>
                  <a:pt x="33" y="19"/>
                </a:lnTo>
                <a:lnTo>
                  <a:pt x="14" y="19"/>
                </a:lnTo>
                <a:lnTo>
                  <a:pt x="14" y="14"/>
                </a:lnTo>
                <a:lnTo>
                  <a:pt x="14" y="14"/>
                </a:lnTo>
                <a:lnTo>
                  <a:pt x="14" y="10"/>
                </a:lnTo>
                <a:lnTo>
                  <a:pt x="14" y="10"/>
                </a:lnTo>
                <a:lnTo>
                  <a:pt x="14" y="10"/>
                </a:lnTo>
                <a:close/>
                <a:moveTo>
                  <a:pt x="0" y="103"/>
                </a:moveTo>
                <a:lnTo>
                  <a:pt x="14" y="103"/>
                </a:lnTo>
                <a:lnTo>
                  <a:pt x="14" y="47"/>
                </a:lnTo>
                <a:lnTo>
                  <a:pt x="47" y="47"/>
                </a:lnTo>
                <a:lnTo>
                  <a:pt x="47" y="47"/>
                </a:lnTo>
                <a:lnTo>
                  <a:pt x="47" y="47"/>
                </a:lnTo>
                <a:lnTo>
                  <a:pt x="47" y="47"/>
                </a:lnTo>
                <a:lnTo>
                  <a:pt x="43" y="61"/>
                </a:lnTo>
                <a:lnTo>
                  <a:pt x="43" y="61"/>
                </a:lnTo>
                <a:lnTo>
                  <a:pt x="29" y="47"/>
                </a:lnTo>
                <a:lnTo>
                  <a:pt x="29" y="47"/>
                </a:lnTo>
                <a:lnTo>
                  <a:pt x="19" y="57"/>
                </a:lnTo>
                <a:lnTo>
                  <a:pt x="19" y="57"/>
                </a:lnTo>
                <a:lnTo>
                  <a:pt x="33" y="71"/>
                </a:lnTo>
                <a:lnTo>
                  <a:pt x="33" y="71"/>
                </a:lnTo>
                <a:lnTo>
                  <a:pt x="14" y="80"/>
                </a:lnTo>
                <a:lnTo>
                  <a:pt x="14" y="80"/>
                </a:lnTo>
                <a:lnTo>
                  <a:pt x="24" y="89"/>
                </a:lnTo>
                <a:lnTo>
                  <a:pt x="24" y="89"/>
                </a:lnTo>
                <a:lnTo>
                  <a:pt x="43" y="80"/>
                </a:lnTo>
                <a:lnTo>
                  <a:pt x="47" y="85"/>
                </a:lnTo>
                <a:lnTo>
                  <a:pt x="47" y="85"/>
                </a:lnTo>
                <a:lnTo>
                  <a:pt x="52" y="89"/>
                </a:lnTo>
                <a:lnTo>
                  <a:pt x="66" y="80"/>
                </a:lnTo>
                <a:lnTo>
                  <a:pt x="66" y="80"/>
                </a:lnTo>
                <a:lnTo>
                  <a:pt x="57" y="71"/>
                </a:lnTo>
                <a:lnTo>
                  <a:pt x="57" y="71"/>
                </a:lnTo>
                <a:lnTo>
                  <a:pt x="52" y="71"/>
                </a:lnTo>
                <a:lnTo>
                  <a:pt x="57" y="61"/>
                </a:lnTo>
                <a:lnTo>
                  <a:pt x="57" y="61"/>
                </a:lnTo>
                <a:lnTo>
                  <a:pt x="61" y="57"/>
                </a:lnTo>
                <a:lnTo>
                  <a:pt x="61" y="57"/>
                </a:lnTo>
                <a:lnTo>
                  <a:pt x="52" y="47"/>
                </a:lnTo>
                <a:lnTo>
                  <a:pt x="66" y="47"/>
                </a:lnTo>
                <a:lnTo>
                  <a:pt x="66" y="85"/>
                </a:lnTo>
                <a:lnTo>
                  <a:pt x="66" y="85"/>
                </a:lnTo>
                <a:lnTo>
                  <a:pt x="66" y="89"/>
                </a:lnTo>
                <a:lnTo>
                  <a:pt x="57" y="89"/>
                </a:lnTo>
                <a:lnTo>
                  <a:pt x="57" y="89"/>
                </a:lnTo>
                <a:lnTo>
                  <a:pt x="61" y="103"/>
                </a:lnTo>
                <a:lnTo>
                  <a:pt x="61" y="103"/>
                </a:lnTo>
                <a:lnTo>
                  <a:pt x="71" y="103"/>
                </a:lnTo>
                <a:lnTo>
                  <a:pt x="80" y="99"/>
                </a:lnTo>
                <a:lnTo>
                  <a:pt x="80" y="94"/>
                </a:lnTo>
                <a:lnTo>
                  <a:pt x="85" y="89"/>
                </a:lnTo>
                <a:lnTo>
                  <a:pt x="85" y="38"/>
                </a:lnTo>
                <a:lnTo>
                  <a:pt x="0" y="38"/>
                </a:lnTo>
                <a:lnTo>
                  <a:pt x="0" y="38"/>
                </a:lnTo>
                <a:lnTo>
                  <a:pt x="0" y="38"/>
                </a:lnTo>
                <a:lnTo>
                  <a:pt x="0" y="103"/>
                </a:lnTo>
                <a:lnTo>
                  <a:pt x="0" y="10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4" name="Freeform 98"/>
          <p:cNvSpPr>
            <a:spLocks/>
          </p:cNvSpPr>
          <p:nvPr/>
        </p:nvSpPr>
        <p:spPr bwMode="auto">
          <a:xfrm>
            <a:off x="10226675" y="3748881"/>
            <a:ext cx="155575" cy="163513"/>
          </a:xfrm>
          <a:custGeom>
            <a:avLst/>
            <a:gdLst>
              <a:gd name="T0" fmla="*/ 61 w 98"/>
              <a:gd name="T1" fmla="*/ 14 h 103"/>
              <a:gd name="T2" fmla="*/ 61 w 98"/>
              <a:gd name="T3" fmla="*/ 14 h 103"/>
              <a:gd name="T4" fmla="*/ 56 w 98"/>
              <a:gd name="T5" fmla="*/ 10 h 103"/>
              <a:gd name="T6" fmla="*/ 56 w 98"/>
              <a:gd name="T7" fmla="*/ 10 h 103"/>
              <a:gd name="T8" fmla="*/ 56 w 98"/>
              <a:gd name="T9" fmla="*/ 0 h 103"/>
              <a:gd name="T10" fmla="*/ 56 w 98"/>
              <a:gd name="T11" fmla="*/ 0 h 103"/>
              <a:gd name="T12" fmla="*/ 47 w 98"/>
              <a:gd name="T13" fmla="*/ 0 h 103"/>
              <a:gd name="T14" fmla="*/ 47 w 98"/>
              <a:gd name="T15" fmla="*/ 0 h 103"/>
              <a:gd name="T16" fmla="*/ 37 w 98"/>
              <a:gd name="T17" fmla="*/ 5 h 103"/>
              <a:gd name="T18" fmla="*/ 37 w 98"/>
              <a:gd name="T19" fmla="*/ 5 h 103"/>
              <a:gd name="T20" fmla="*/ 42 w 98"/>
              <a:gd name="T21" fmla="*/ 19 h 103"/>
              <a:gd name="T22" fmla="*/ 0 w 98"/>
              <a:gd name="T23" fmla="*/ 19 h 103"/>
              <a:gd name="T24" fmla="*/ 0 w 98"/>
              <a:gd name="T25" fmla="*/ 28 h 103"/>
              <a:gd name="T26" fmla="*/ 42 w 98"/>
              <a:gd name="T27" fmla="*/ 28 h 103"/>
              <a:gd name="T28" fmla="*/ 42 w 98"/>
              <a:gd name="T29" fmla="*/ 42 h 103"/>
              <a:gd name="T30" fmla="*/ 14 w 98"/>
              <a:gd name="T31" fmla="*/ 42 h 103"/>
              <a:gd name="T32" fmla="*/ 14 w 98"/>
              <a:gd name="T33" fmla="*/ 89 h 103"/>
              <a:gd name="T34" fmla="*/ 28 w 98"/>
              <a:gd name="T35" fmla="*/ 89 h 103"/>
              <a:gd name="T36" fmla="*/ 28 w 98"/>
              <a:gd name="T37" fmla="*/ 52 h 103"/>
              <a:gd name="T38" fmla="*/ 42 w 98"/>
              <a:gd name="T39" fmla="*/ 52 h 103"/>
              <a:gd name="T40" fmla="*/ 42 w 98"/>
              <a:gd name="T41" fmla="*/ 103 h 103"/>
              <a:gd name="T42" fmla="*/ 56 w 98"/>
              <a:gd name="T43" fmla="*/ 103 h 103"/>
              <a:gd name="T44" fmla="*/ 56 w 98"/>
              <a:gd name="T45" fmla="*/ 52 h 103"/>
              <a:gd name="T46" fmla="*/ 70 w 98"/>
              <a:gd name="T47" fmla="*/ 52 h 103"/>
              <a:gd name="T48" fmla="*/ 70 w 98"/>
              <a:gd name="T49" fmla="*/ 75 h 103"/>
              <a:gd name="T50" fmla="*/ 70 w 98"/>
              <a:gd name="T51" fmla="*/ 75 h 103"/>
              <a:gd name="T52" fmla="*/ 70 w 98"/>
              <a:gd name="T53" fmla="*/ 80 h 103"/>
              <a:gd name="T54" fmla="*/ 61 w 98"/>
              <a:gd name="T55" fmla="*/ 80 h 103"/>
              <a:gd name="T56" fmla="*/ 61 w 98"/>
              <a:gd name="T57" fmla="*/ 80 h 103"/>
              <a:gd name="T58" fmla="*/ 65 w 98"/>
              <a:gd name="T59" fmla="*/ 94 h 103"/>
              <a:gd name="T60" fmla="*/ 65 w 98"/>
              <a:gd name="T61" fmla="*/ 94 h 103"/>
              <a:gd name="T62" fmla="*/ 79 w 98"/>
              <a:gd name="T63" fmla="*/ 89 h 103"/>
              <a:gd name="T64" fmla="*/ 84 w 98"/>
              <a:gd name="T65" fmla="*/ 89 h 103"/>
              <a:gd name="T66" fmla="*/ 89 w 98"/>
              <a:gd name="T67" fmla="*/ 85 h 103"/>
              <a:gd name="T68" fmla="*/ 89 w 98"/>
              <a:gd name="T69" fmla="*/ 42 h 103"/>
              <a:gd name="T70" fmla="*/ 56 w 98"/>
              <a:gd name="T71" fmla="*/ 42 h 103"/>
              <a:gd name="T72" fmla="*/ 56 w 98"/>
              <a:gd name="T73" fmla="*/ 28 h 103"/>
              <a:gd name="T74" fmla="*/ 98 w 98"/>
              <a:gd name="T75" fmla="*/ 28 h 103"/>
              <a:gd name="T76" fmla="*/ 98 w 98"/>
              <a:gd name="T77" fmla="*/ 19 h 103"/>
              <a:gd name="T78" fmla="*/ 47 w 98"/>
              <a:gd name="T79" fmla="*/ 19 h 103"/>
              <a:gd name="T80" fmla="*/ 47 w 98"/>
              <a:gd name="T81" fmla="*/ 19 h 103"/>
              <a:gd name="T82" fmla="*/ 61 w 98"/>
              <a:gd name="T83" fmla="*/ 14 h 103"/>
              <a:gd name="T84" fmla="*/ 61 w 98"/>
              <a:gd name="T85" fmla="*/ 14 h 103"/>
              <a:gd name="T86" fmla="*/ 61 w 98"/>
              <a:gd name="T87" fmla="*/ 1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8" h="103">
                <a:moveTo>
                  <a:pt x="61" y="14"/>
                </a:moveTo>
                <a:lnTo>
                  <a:pt x="61" y="14"/>
                </a:lnTo>
                <a:lnTo>
                  <a:pt x="56" y="10"/>
                </a:lnTo>
                <a:lnTo>
                  <a:pt x="56" y="10"/>
                </a:lnTo>
                <a:lnTo>
                  <a:pt x="56" y="0"/>
                </a:lnTo>
                <a:lnTo>
                  <a:pt x="56" y="0"/>
                </a:lnTo>
                <a:lnTo>
                  <a:pt x="47" y="0"/>
                </a:lnTo>
                <a:lnTo>
                  <a:pt x="47" y="0"/>
                </a:lnTo>
                <a:lnTo>
                  <a:pt x="37" y="5"/>
                </a:lnTo>
                <a:lnTo>
                  <a:pt x="37" y="5"/>
                </a:lnTo>
                <a:lnTo>
                  <a:pt x="42" y="19"/>
                </a:lnTo>
                <a:lnTo>
                  <a:pt x="0" y="19"/>
                </a:lnTo>
                <a:lnTo>
                  <a:pt x="0" y="28"/>
                </a:lnTo>
                <a:lnTo>
                  <a:pt x="42" y="28"/>
                </a:lnTo>
                <a:lnTo>
                  <a:pt x="42" y="42"/>
                </a:lnTo>
                <a:lnTo>
                  <a:pt x="14" y="42"/>
                </a:lnTo>
                <a:lnTo>
                  <a:pt x="14" y="89"/>
                </a:lnTo>
                <a:lnTo>
                  <a:pt x="28" y="89"/>
                </a:lnTo>
                <a:lnTo>
                  <a:pt x="28" y="52"/>
                </a:lnTo>
                <a:lnTo>
                  <a:pt x="42" y="52"/>
                </a:lnTo>
                <a:lnTo>
                  <a:pt x="42" y="103"/>
                </a:lnTo>
                <a:lnTo>
                  <a:pt x="56" y="103"/>
                </a:lnTo>
                <a:lnTo>
                  <a:pt x="56" y="52"/>
                </a:lnTo>
                <a:lnTo>
                  <a:pt x="70" y="52"/>
                </a:lnTo>
                <a:lnTo>
                  <a:pt x="70" y="75"/>
                </a:lnTo>
                <a:lnTo>
                  <a:pt x="70" y="75"/>
                </a:lnTo>
                <a:lnTo>
                  <a:pt x="70" y="80"/>
                </a:lnTo>
                <a:lnTo>
                  <a:pt x="61" y="80"/>
                </a:lnTo>
                <a:lnTo>
                  <a:pt x="61" y="80"/>
                </a:lnTo>
                <a:lnTo>
                  <a:pt x="65" y="94"/>
                </a:lnTo>
                <a:lnTo>
                  <a:pt x="65" y="94"/>
                </a:lnTo>
                <a:lnTo>
                  <a:pt x="79" y="89"/>
                </a:lnTo>
                <a:lnTo>
                  <a:pt x="84" y="89"/>
                </a:lnTo>
                <a:lnTo>
                  <a:pt x="89" y="85"/>
                </a:lnTo>
                <a:lnTo>
                  <a:pt x="89" y="42"/>
                </a:lnTo>
                <a:lnTo>
                  <a:pt x="56" y="42"/>
                </a:lnTo>
                <a:lnTo>
                  <a:pt x="56" y="28"/>
                </a:lnTo>
                <a:lnTo>
                  <a:pt x="98" y="28"/>
                </a:lnTo>
                <a:lnTo>
                  <a:pt x="98" y="19"/>
                </a:lnTo>
                <a:lnTo>
                  <a:pt x="47" y="19"/>
                </a:lnTo>
                <a:lnTo>
                  <a:pt x="47" y="19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5" name="Freeform 99"/>
          <p:cNvSpPr>
            <a:spLocks noEditPoints="1"/>
          </p:cNvSpPr>
          <p:nvPr/>
        </p:nvSpPr>
        <p:spPr bwMode="auto">
          <a:xfrm>
            <a:off x="7916863" y="4531518"/>
            <a:ext cx="157163" cy="163513"/>
          </a:xfrm>
          <a:custGeom>
            <a:avLst/>
            <a:gdLst>
              <a:gd name="T0" fmla="*/ 33 w 99"/>
              <a:gd name="T1" fmla="*/ 5 h 103"/>
              <a:gd name="T2" fmla="*/ 14 w 99"/>
              <a:gd name="T3" fmla="*/ 0 h 103"/>
              <a:gd name="T4" fmla="*/ 0 w 99"/>
              <a:gd name="T5" fmla="*/ 33 h 103"/>
              <a:gd name="T6" fmla="*/ 5 w 99"/>
              <a:gd name="T7" fmla="*/ 42 h 103"/>
              <a:gd name="T8" fmla="*/ 5 w 99"/>
              <a:gd name="T9" fmla="*/ 42 h 103"/>
              <a:gd name="T10" fmla="*/ 10 w 99"/>
              <a:gd name="T11" fmla="*/ 56 h 103"/>
              <a:gd name="T12" fmla="*/ 5 w 99"/>
              <a:gd name="T13" fmla="*/ 70 h 103"/>
              <a:gd name="T14" fmla="*/ 33 w 99"/>
              <a:gd name="T15" fmla="*/ 65 h 103"/>
              <a:gd name="T16" fmla="*/ 33 w 99"/>
              <a:gd name="T17" fmla="*/ 56 h 103"/>
              <a:gd name="T18" fmla="*/ 43 w 99"/>
              <a:gd name="T19" fmla="*/ 33 h 103"/>
              <a:gd name="T20" fmla="*/ 47 w 99"/>
              <a:gd name="T21" fmla="*/ 47 h 103"/>
              <a:gd name="T22" fmla="*/ 52 w 99"/>
              <a:gd name="T23" fmla="*/ 23 h 103"/>
              <a:gd name="T24" fmla="*/ 47 w 99"/>
              <a:gd name="T25" fmla="*/ 23 h 103"/>
              <a:gd name="T26" fmla="*/ 33 w 99"/>
              <a:gd name="T27" fmla="*/ 23 h 103"/>
              <a:gd name="T28" fmla="*/ 24 w 99"/>
              <a:gd name="T29" fmla="*/ 33 h 103"/>
              <a:gd name="T30" fmla="*/ 19 w 99"/>
              <a:gd name="T31" fmla="*/ 33 h 103"/>
              <a:gd name="T32" fmla="*/ 24 w 99"/>
              <a:gd name="T33" fmla="*/ 19 h 103"/>
              <a:gd name="T34" fmla="*/ 38 w 99"/>
              <a:gd name="T35" fmla="*/ 19 h 103"/>
              <a:gd name="T36" fmla="*/ 61 w 99"/>
              <a:gd name="T37" fmla="*/ 19 h 103"/>
              <a:gd name="T38" fmla="*/ 94 w 99"/>
              <a:gd name="T39" fmla="*/ 5 h 103"/>
              <a:gd name="T40" fmla="*/ 90 w 99"/>
              <a:gd name="T41" fmla="*/ 0 h 103"/>
              <a:gd name="T42" fmla="*/ 33 w 99"/>
              <a:gd name="T43" fmla="*/ 9 h 103"/>
              <a:gd name="T44" fmla="*/ 57 w 99"/>
              <a:gd name="T45" fmla="*/ 23 h 103"/>
              <a:gd name="T46" fmla="*/ 75 w 99"/>
              <a:gd name="T47" fmla="*/ 37 h 103"/>
              <a:gd name="T48" fmla="*/ 71 w 99"/>
              <a:gd name="T49" fmla="*/ 19 h 103"/>
              <a:gd name="T50" fmla="*/ 66 w 99"/>
              <a:gd name="T51" fmla="*/ 75 h 103"/>
              <a:gd name="T52" fmla="*/ 61 w 99"/>
              <a:gd name="T53" fmla="*/ 70 h 103"/>
              <a:gd name="T54" fmla="*/ 75 w 99"/>
              <a:gd name="T55" fmla="*/ 65 h 103"/>
              <a:gd name="T56" fmla="*/ 66 w 99"/>
              <a:gd name="T57" fmla="*/ 75 h 103"/>
              <a:gd name="T58" fmla="*/ 24 w 99"/>
              <a:gd name="T59" fmla="*/ 89 h 103"/>
              <a:gd name="T60" fmla="*/ 38 w 99"/>
              <a:gd name="T61" fmla="*/ 75 h 103"/>
              <a:gd name="T62" fmla="*/ 0 w 99"/>
              <a:gd name="T63" fmla="*/ 80 h 103"/>
              <a:gd name="T64" fmla="*/ 24 w 99"/>
              <a:gd name="T65" fmla="*/ 89 h 103"/>
              <a:gd name="T66" fmla="*/ 71 w 99"/>
              <a:gd name="T67" fmla="*/ 47 h 103"/>
              <a:gd name="T68" fmla="*/ 52 w 99"/>
              <a:gd name="T69" fmla="*/ 51 h 103"/>
              <a:gd name="T70" fmla="*/ 47 w 99"/>
              <a:gd name="T71" fmla="*/ 65 h 103"/>
              <a:gd name="T72" fmla="*/ 43 w 99"/>
              <a:gd name="T73" fmla="*/ 80 h 103"/>
              <a:gd name="T74" fmla="*/ 47 w 99"/>
              <a:gd name="T75" fmla="*/ 84 h 103"/>
              <a:gd name="T76" fmla="*/ 57 w 99"/>
              <a:gd name="T77" fmla="*/ 84 h 103"/>
              <a:gd name="T78" fmla="*/ 29 w 99"/>
              <a:gd name="T79" fmla="*/ 94 h 103"/>
              <a:gd name="T80" fmla="*/ 57 w 99"/>
              <a:gd name="T81" fmla="*/ 98 h 103"/>
              <a:gd name="T82" fmla="*/ 90 w 99"/>
              <a:gd name="T83" fmla="*/ 103 h 103"/>
              <a:gd name="T84" fmla="*/ 99 w 99"/>
              <a:gd name="T85" fmla="*/ 94 h 103"/>
              <a:gd name="T86" fmla="*/ 90 w 99"/>
              <a:gd name="T87" fmla="*/ 65 h 103"/>
              <a:gd name="T88" fmla="*/ 66 w 99"/>
              <a:gd name="T89" fmla="*/ 51 h 103"/>
              <a:gd name="T90" fmla="*/ 71 w 99"/>
              <a:gd name="T91" fmla="*/ 47 h 103"/>
              <a:gd name="T92" fmla="*/ 71 w 99"/>
              <a:gd name="T93" fmla="*/ 47 h 103"/>
              <a:gd name="T94" fmla="*/ 85 w 99"/>
              <a:gd name="T95" fmla="*/ 47 h 103"/>
              <a:gd name="T96" fmla="*/ 94 w 99"/>
              <a:gd name="T97" fmla="*/ 33 h 103"/>
              <a:gd name="T98" fmla="*/ 80 w 99"/>
              <a:gd name="T99" fmla="*/ 19 h 103"/>
              <a:gd name="T100" fmla="*/ 71 w 99"/>
              <a:gd name="T101" fmla="*/ 4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9" h="103">
                <a:moveTo>
                  <a:pt x="24" y="19"/>
                </a:moveTo>
                <a:lnTo>
                  <a:pt x="24" y="19"/>
                </a:lnTo>
                <a:lnTo>
                  <a:pt x="33" y="5"/>
                </a:lnTo>
                <a:lnTo>
                  <a:pt x="33" y="5"/>
                </a:lnTo>
                <a:lnTo>
                  <a:pt x="14" y="0"/>
                </a:lnTo>
                <a:lnTo>
                  <a:pt x="14" y="0"/>
                </a:lnTo>
                <a:lnTo>
                  <a:pt x="5" y="28"/>
                </a:lnTo>
                <a:lnTo>
                  <a:pt x="5" y="28"/>
                </a:lnTo>
                <a:lnTo>
                  <a:pt x="0" y="33"/>
                </a:lnTo>
                <a:lnTo>
                  <a:pt x="0" y="33"/>
                </a:lnTo>
                <a:lnTo>
                  <a:pt x="0" y="33"/>
                </a:lnTo>
                <a:lnTo>
                  <a:pt x="5" y="42"/>
                </a:lnTo>
                <a:lnTo>
                  <a:pt x="5" y="42"/>
                </a:lnTo>
                <a:lnTo>
                  <a:pt x="5" y="42"/>
                </a:lnTo>
                <a:lnTo>
                  <a:pt x="5" y="42"/>
                </a:lnTo>
                <a:lnTo>
                  <a:pt x="19" y="42"/>
                </a:lnTo>
                <a:lnTo>
                  <a:pt x="19" y="42"/>
                </a:lnTo>
                <a:lnTo>
                  <a:pt x="10" y="56"/>
                </a:lnTo>
                <a:lnTo>
                  <a:pt x="0" y="56"/>
                </a:lnTo>
                <a:lnTo>
                  <a:pt x="5" y="70"/>
                </a:lnTo>
                <a:lnTo>
                  <a:pt x="5" y="70"/>
                </a:lnTo>
                <a:lnTo>
                  <a:pt x="24" y="70"/>
                </a:lnTo>
                <a:lnTo>
                  <a:pt x="24" y="70"/>
                </a:lnTo>
                <a:lnTo>
                  <a:pt x="33" y="65"/>
                </a:lnTo>
                <a:lnTo>
                  <a:pt x="33" y="65"/>
                </a:lnTo>
                <a:lnTo>
                  <a:pt x="33" y="56"/>
                </a:lnTo>
                <a:lnTo>
                  <a:pt x="33" y="56"/>
                </a:lnTo>
                <a:lnTo>
                  <a:pt x="24" y="56"/>
                </a:lnTo>
                <a:lnTo>
                  <a:pt x="24" y="56"/>
                </a:lnTo>
                <a:lnTo>
                  <a:pt x="43" y="33"/>
                </a:lnTo>
                <a:lnTo>
                  <a:pt x="43" y="33"/>
                </a:lnTo>
                <a:lnTo>
                  <a:pt x="47" y="47"/>
                </a:lnTo>
                <a:lnTo>
                  <a:pt x="47" y="47"/>
                </a:lnTo>
                <a:lnTo>
                  <a:pt x="57" y="42"/>
                </a:lnTo>
                <a:lnTo>
                  <a:pt x="57" y="42"/>
                </a:lnTo>
                <a:lnTo>
                  <a:pt x="52" y="23"/>
                </a:lnTo>
                <a:lnTo>
                  <a:pt x="52" y="23"/>
                </a:lnTo>
                <a:lnTo>
                  <a:pt x="47" y="23"/>
                </a:lnTo>
                <a:lnTo>
                  <a:pt x="47" y="23"/>
                </a:lnTo>
                <a:lnTo>
                  <a:pt x="38" y="28"/>
                </a:lnTo>
                <a:lnTo>
                  <a:pt x="38" y="28"/>
                </a:lnTo>
                <a:lnTo>
                  <a:pt x="33" y="23"/>
                </a:lnTo>
                <a:lnTo>
                  <a:pt x="33" y="23"/>
                </a:lnTo>
                <a:lnTo>
                  <a:pt x="29" y="23"/>
                </a:lnTo>
                <a:lnTo>
                  <a:pt x="24" y="33"/>
                </a:lnTo>
                <a:lnTo>
                  <a:pt x="19" y="33"/>
                </a:lnTo>
                <a:lnTo>
                  <a:pt x="19" y="33"/>
                </a:lnTo>
                <a:lnTo>
                  <a:pt x="19" y="33"/>
                </a:lnTo>
                <a:lnTo>
                  <a:pt x="24" y="19"/>
                </a:lnTo>
                <a:lnTo>
                  <a:pt x="24" y="19"/>
                </a:lnTo>
                <a:lnTo>
                  <a:pt x="24" y="19"/>
                </a:lnTo>
                <a:close/>
                <a:moveTo>
                  <a:pt x="33" y="9"/>
                </a:moveTo>
                <a:lnTo>
                  <a:pt x="33" y="9"/>
                </a:lnTo>
                <a:lnTo>
                  <a:pt x="38" y="19"/>
                </a:lnTo>
                <a:lnTo>
                  <a:pt x="38" y="19"/>
                </a:lnTo>
                <a:lnTo>
                  <a:pt x="61" y="19"/>
                </a:lnTo>
                <a:lnTo>
                  <a:pt x="61" y="19"/>
                </a:lnTo>
                <a:lnTo>
                  <a:pt x="99" y="14"/>
                </a:lnTo>
                <a:lnTo>
                  <a:pt x="94" y="5"/>
                </a:lnTo>
                <a:lnTo>
                  <a:pt x="94" y="5"/>
                </a:lnTo>
                <a:lnTo>
                  <a:pt x="90" y="0"/>
                </a:lnTo>
                <a:lnTo>
                  <a:pt x="90" y="0"/>
                </a:lnTo>
                <a:lnTo>
                  <a:pt x="90" y="0"/>
                </a:lnTo>
                <a:lnTo>
                  <a:pt x="66" y="5"/>
                </a:lnTo>
                <a:lnTo>
                  <a:pt x="33" y="9"/>
                </a:lnTo>
                <a:lnTo>
                  <a:pt x="33" y="9"/>
                </a:lnTo>
                <a:lnTo>
                  <a:pt x="33" y="9"/>
                </a:lnTo>
                <a:close/>
                <a:moveTo>
                  <a:pt x="71" y="19"/>
                </a:moveTo>
                <a:lnTo>
                  <a:pt x="57" y="23"/>
                </a:lnTo>
                <a:lnTo>
                  <a:pt x="57" y="23"/>
                </a:lnTo>
                <a:lnTo>
                  <a:pt x="61" y="42"/>
                </a:lnTo>
                <a:lnTo>
                  <a:pt x="75" y="37"/>
                </a:lnTo>
                <a:lnTo>
                  <a:pt x="75" y="37"/>
                </a:lnTo>
                <a:lnTo>
                  <a:pt x="71" y="19"/>
                </a:lnTo>
                <a:lnTo>
                  <a:pt x="71" y="19"/>
                </a:lnTo>
                <a:lnTo>
                  <a:pt x="71" y="19"/>
                </a:lnTo>
                <a:close/>
                <a:moveTo>
                  <a:pt x="66" y="75"/>
                </a:moveTo>
                <a:lnTo>
                  <a:pt x="66" y="75"/>
                </a:lnTo>
                <a:lnTo>
                  <a:pt x="57" y="75"/>
                </a:lnTo>
                <a:lnTo>
                  <a:pt x="57" y="75"/>
                </a:lnTo>
                <a:lnTo>
                  <a:pt x="61" y="70"/>
                </a:lnTo>
                <a:lnTo>
                  <a:pt x="61" y="70"/>
                </a:lnTo>
                <a:lnTo>
                  <a:pt x="61" y="65"/>
                </a:lnTo>
                <a:lnTo>
                  <a:pt x="75" y="65"/>
                </a:lnTo>
                <a:lnTo>
                  <a:pt x="75" y="65"/>
                </a:lnTo>
                <a:lnTo>
                  <a:pt x="66" y="75"/>
                </a:lnTo>
                <a:lnTo>
                  <a:pt x="66" y="75"/>
                </a:lnTo>
                <a:lnTo>
                  <a:pt x="66" y="75"/>
                </a:lnTo>
                <a:close/>
                <a:moveTo>
                  <a:pt x="24" y="89"/>
                </a:moveTo>
                <a:lnTo>
                  <a:pt x="24" y="89"/>
                </a:lnTo>
                <a:lnTo>
                  <a:pt x="38" y="89"/>
                </a:lnTo>
                <a:lnTo>
                  <a:pt x="38" y="89"/>
                </a:lnTo>
                <a:lnTo>
                  <a:pt x="38" y="75"/>
                </a:lnTo>
                <a:lnTo>
                  <a:pt x="38" y="75"/>
                </a:lnTo>
                <a:lnTo>
                  <a:pt x="0" y="80"/>
                </a:lnTo>
                <a:lnTo>
                  <a:pt x="0" y="80"/>
                </a:lnTo>
                <a:lnTo>
                  <a:pt x="0" y="94"/>
                </a:lnTo>
                <a:lnTo>
                  <a:pt x="0" y="94"/>
                </a:lnTo>
                <a:lnTo>
                  <a:pt x="24" y="89"/>
                </a:lnTo>
                <a:lnTo>
                  <a:pt x="24" y="89"/>
                </a:lnTo>
                <a:lnTo>
                  <a:pt x="24" y="89"/>
                </a:lnTo>
                <a:close/>
                <a:moveTo>
                  <a:pt x="71" y="47"/>
                </a:moveTo>
                <a:lnTo>
                  <a:pt x="57" y="47"/>
                </a:lnTo>
                <a:lnTo>
                  <a:pt x="57" y="47"/>
                </a:lnTo>
                <a:lnTo>
                  <a:pt x="52" y="51"/>
                </a:lnTo>
                <a:lnTo>
                  <a:pt x="38" y="51"/>
                </a:lnTo>
                <a:lnTo>
                  <a:pt x="38" y="65"/>
                </a:lnTo>
                <a:lnTo>
                  <a:pt x="47" y="65"/>
                </a:lnTo>
                <a:lnTo>
                  <a:pt x="47" y="65"/>
                </a:lnTo>
                <a:lnTo>
                  <a:pt x="43" y="80"/>
                </a:lnTo>
                <a:lnTo>
                  <a:pt x="43" y="80"/>
                </a:lnTo>
                <a:lnTo>
                  <a:pt x="43" y="80"/>
                </a:lnTo>
                <a:lnTo>
                  <a:pt x="43" y="80"/>
                </a:lnTo>
                <a:lnTo>
                  <a:pt x="47" y="84"/>
                </a:lnTo>
                <a:lnTo>
                  <a:pt x="47" y="84"/>
                </a:lnTo>
                <a:lnTo>
                  <a:pt x="57" y="84"/>
                </a:lnTo>
                <a:lnTo>
                  <a:pt x="57" y="84"/>
                </a:lnTo>
                <a:lnTo>
                  <a:pt x="47" y="89"/>
                </a:lnTo>
                <a:lnTo>
                  <a:pt x="29" y="94"/>
                </a:lnTo>
                <a:lnTo>
                  <a:pt x="29" y="94"/>
                </a:lnTo>
                <a:lnTo>
                  <a:pt x="38" y="103"/>
                </a:lnTo>
                <a:lnTo>
                  <a:pt x="38" y="103"/>
                </a:lnTo>
                <a:lnTo>
                  <a:pt x="57" y="98"/>
                </a:lnTo>
                <a:lnTo>
                  <a:pt x="71" y="94"/>
                </a:lnTo>
                <a:lnTo>
                  <a:pt x="71" y="94"/>
                </a:lnTo>
                <a:lnTo>
                  <a:pt x="90" y="103"/>
                </a:lnTo>
                <a:lnTo>
                  <a:pt x="90" y="103"/>
                </a:lnTo>
                <a:lnTo>
                  <a:pt x="99" y="94"/>
                </a:lnTo>
                <a:lnTo>
                  <a:pt x="99" y="94"/>
                </a:lnTo>
                <a:lnTo>
                  <a:pt x="80" y="80"/>
                </a:lnTo>
                <a:lnTo>
                  <a:pt x="80" y="80"/>
                </a:lnTo>
                <a:lnTo>
                  <a:pt x="90" y="65"/>
                </a:lnTo>
                <a:lnTo>
                  <a:pt x="99" y="65"/>
                </a:lnTo>
                <a:lnTo>
                  <a:pt x="99" y="51"/>
                </a:lnTo>
                <a:lnTo>
                  <a:pt x="66" y="51"/>
                </a:lnTo>
                <a:lnTo>
                  <a:pt x="66" y="51"/>
                </a:lnTo>
                <a:lnTo>
                  <a:pt x="71" y="47"/>
                </a:lnTo>
                <a:lnTo>
                  <a:pt x="71" y="47"/>
                </a:lnTo>
                <a:lnTo>
                  <a:pt x="71" y="47"/>
                </a:lnTo>
                <a:close/>
                <a:moveTo>
                  <a:pt x="71" y="47"/>
                </a:moveTo>
                <a:lnTo>
                  <a:pt x="71" y="47"/>
                </a:lnTo>
                <a:lnTo>
                  <a:pt x="85" y="47"/>
                </a:lnTo>
                <a:lnTo>
                  <a:pt x="85" y="47"/>
                </a:lnTo>
                <a:lnTo>
                  <a:pt x="85" y="47"/>
                </a:lnTo>
                <a:lnTo>
                  <a:pt x="85" y="47"/>
                </a:lnTo>
                <a:lnTo>
                  <a:pt x="94" y="33"/>
                </a:lnTo>
                <a:lnTo>
                  <a:pt x="94" y="33"/>
                </a:lnTo>
                <a:lnTo>
                  <a:pt x="99" y="23"/>
                </a:lnTo>
                <a:lnTo>
                  <a:pt x="99" y="23"/>
                </a:lnTo>
                <a:lnTo>
                  <a:pt x="80" y="19"/>
                </a:lnTo>
                <a:lnTo>
                  <a:pt x="80" y="19"/>
                </a:lnTo>
                <a:lnTo>
                  <a:pt x="71" y="47"/>
                </a:lnTo>
                <a:lnTo>
                  <a:pt x="71" y="47"/>
                </a:lnTo>
                <a:lnTo>
                  <a:pt x="71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6" name="Freeform 100"/>
          <p:cNvSpPr>
            <a:spLocks noEditPoints="1"/>
          </p:cNvSpPr>
          <p:nvPr/>
        </p:nvSpPr>
        <p:spPr bwMode="auto">
          <a:xfrm>
            <a:off x="8096250" y="4531518"/>
            <a:ext cx="163513" cy="163513"/>
          </a:xfrm>
          <a:custGeom>
            <a:avLst/>
            <a:gdLst>
              <a:gd name="T0" fmla="*/ 28 w 103"/>
              <a:gd name="T1" fmla="*/ 23 h 103"/>
              <a:gd name="T2" fmla="*/ 38 w 103"/>
              <a:gd name="T3" fmla="*/ 5 h 103"/>
              <a:gd name="T4" fmla="*/ 23 w 103"/>
              <a:gd name="T5" fmla="*/ 0 h 103"/>
              <a:gd name="T6" fmla="*/ 23 w 103"/>
              <a:gd name="T7" fmla="*/ 5 h 103"/>
              <a:gd name="T8" fmla="*/ 14 w 103"/>
              <a:gd name="T9" fmla="*/ 33 h 103"/>
              <a:gd name="T10" fmla="*/ 0 w 103"/>
              <a:gd name="T11" fmla="*/ 51 h 103"/>
              <a:gd name="T12" fmla="*/ 0 w 103"/>
              <a:gd name="T13" fmla="*/ 51 h 103"/>
              <a:gd name="T14" fmla="*/ 5 w 103"/>
              <a:gd name="T15" fmla="*/ 61 h 103"/>
              <a:gd name="T16" fmla="*/ 19 w 103"/>
              <a:gd name="T17" fmla="*/ 103 h 103"/>
              <a:gd name="T18" fmla="*/ 28 w 103"/>
              <a:gd name="T19" fmla="*/ 103 h 103"/>
              <a:gd name="T20" fmla="*/ 28 w 103"/>
              <a:gd name="T21" fmla="*/ 23 h 103"/>
              <a:gd name="T22" fmla="*/ 33 w 103"/>
              <a:gd name="T23" fmla="*/ 65 h 103"/>
              <a:gd name="T24" fmla="*/ 38 w 103"/>
              <a:gd name="T25" fmla="*/ 75 h 103"/>
              <a:gd name="T26" fmla="*/ 52 w 103"/>
              <a:gd name="T27" fmla="*/ 70 h 103"/>
              <a:gd name="T28" fmla="*/ 52 w 103"/>
              <a:gd name="T29" fmla="*/ 89 h 103"/>
              <a:gd name="T30" fmla="*/ 61 w 103"/>
              <a:gd name="T31" fmla="*/ 98 h 103"/>
              <a:gd name="T32" fmla="*/ 84 w 103"/>
              <a:gd name="T33" fmla="*/ 98 h 103"/>
              <a:gd name="T34" fmla="*/ 94 w 103"/>
              <a:gd name="T35" fmla="*/ 98 h 103"/>
              <a:gd name="T36" fmla="*/ 103 w 103"/>
              <a:gd name="T37" fmla="*/ 80 h 103"/>
              <a:gd name="T38" fmla="*/ 84 w 103"/>
              <a:gd name="T39" fmla="*/ 75 h 103"/>
              <a:gd name="T40" fmla="*/ 80 w 103"/>
              <a:gd name="T41" fmla="*/ 89 h 103"/>
              <a:gd name="T42" fmla="*/ 66 w 103"/>
              <a:gd name="T43" fmla="*/ 89 h 103"/>
              <a:gd name="T44" fmla="*/ 66 w 103"/>
              <a:gd name="T45" fmla="*/ 84 h 103"/>
              <a:gd name="T46" fmla="*/ 66 w 103"/>
              <a:gd name="T47" fmla="*/ 61 h 103"/>
              <a:gd name="T48" fmla="*/ 94 w 103"/>
              <a:gd name="T49" fmla="*/ 28 h 103"/>
              <a:gd name="T50" fmla="*/ 99 w 103"/>
              <a:gd name="T51" fmla="*/ 23 h 103"/>
              <a:gd name="T52" fmla="*/ 89 w 103"/>
              <a:gd name="T53" fmla="*/ 19 h 103"/>
              <a:gd name="T54" fmla="*/ 80 w 103"/>
              <a:gd name="T55" fmla="*/ 14 h 103"/>
              <a:gd name="T56" fmla="*/ 66 w 103"/>
              <a:gd name="T57" fmla="*/ 42 h 103"/>
              <a:gd name="T58" fmla="*/ 66 w 103"/>
              <a:gd name="T59" fmla="*/ 9 h 103"/>
              <a:gd name="T60" fmla="*/ 66 w 103"/>
              <a:gd name="T61" fmla="*/ 5 h 103"/>
              <a:gd name="T62" fmla="*/ 66 w 103"/>
              <a:gd name="T63" fmla="*/ 5 h 103"/>
              <a:gd name="T64" fmla="*/ 52 w 103"/>
              <a:gd name="T65" fmla="*/ 0 h 103"/>
              <a:gd name="T66" fmla="*/ 52 w 103"/>
              <a:gd name="T67" fmla="*/ 51 h 103"/>
              <a:gd name="T68" fmla="*/ 33 w 103"/>
              <a:gd name="T69" fmla="*/ 65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3" h="103">
                <a:moveTo>
                  <a:pt x="28" y="23"/>
                </a:moveTo>
                <a:lnTo>
                  <a:pt x="28" y="23"/>
                </a:lnTo>
                <a:lnTo>
                  <a:pt x="38" y="5"/>
                </a:lnTo>
                <a:lnTo>
                  <a:pt x="38" y="5"/>
                </a:lnTo>
                <a:lnTo>
                  <a:pt x="38" y="5"/>
                </a:lnTo>
                <a:lnTo>
                  <a:pt x="23" y="0"/>
                </a:lnTo>
                <a:lnTo>
                  <a:pt x="23" y="0"/>
                </a:lnTo>
                <a:lnTo>
                  <a:pt x="23" y="5"/>
                </a:lnTo>
                <a:lnTo>
                  <a:pt x="23" y="5"/>
                </a:lnTo>
                <a:lnTo>
                  <a:pt x="14" y="33"/>
                </a:lnTo>
                <a:lnTo>
                  <a:pt x="14" y="33"/>
                </a:lnTo>
                <a:lnTo>
                  <a:pt x="0" y="51"/>
                </a:lnTo>
                <a:lnTo>
                  <a:pt x="0" y="51"/>
                </a:lnTo>
                <a:lnTo>
                  <a:pt x="0" y="51"/>
                </a:lnTo>
                <a:lnTo>
                  <a:pt x="5" y="61"/>
                </a:lnTo>
                <a:lnTo>
                  <a:pt x="5" y="61"/>
                </a:lnTo>
                <a:lnTo>
                  <a:pt x="19" y="51"/>
                </a:lnTo>
                <a:lnTo>
                  <a:pt x="19" y="103"/>
                </a:lnTo>
                <a:lnTo>
                  <a:pt x="28" y="103"/>
                </a:lnTo>
                <a:lnTo>
                  <a:pt x="28" y="103"/>
                </a:lnTo>
                <a:lnTo>
                  <a:pt x="28" y="103"/>
                </a:lnTo>
                <a:lnTo>
                  <a:pt x="28" y="23"/>
                </a:lnTo>
                <a:lnTo>
                  <a:pt x="28" y="23"/>
                </a:lnTo>
                <a:close/>
                <a:moveTo>
                  <a:pt x="33" y="65"/>
                </a:moveTo>
                <a:lnTo>
                  <a:pt x="33" y="65"/>
                </a:lnTo>
                <a:lnTo>
                  <a:pt x="38" y="75"/>
                </a:lnTo>
                <a:lnTo>
                  <a:pt x="38" y="75"/>
                </a:lnTo>
                <a:lnTo>
                  <a:pt x="52" y="70"/>
                </a:lnTo>
                <a:lnTo>
                  <a:pt x="52" y="89"/>
                </a:lnTo>
                <a:lnTo>
                  <a:pt x="52" y="89"/>
                </a:lnTo>
                <a:lnTo>
                  <a:pt x="52" y="98"/>
                </a:lnTo>
                <a:lnTo>
                  <a:pt x="61" y="98"/>
                </a:lnTo>
                <a:lnTo>
                  <a:pt x="84" y="98"/>
                </a:lnTo>
                <a:lnTo>
                  <a:pt x="84" y="98"/>
                </a:lnTo>
                <a:lnTo>
                  <a:pt x="94" y="98"/>
                </a:lnTo>
                <a:lnTo>
                  <a:pt x="94" y="98"/>
                </a:lnTo>
                <a:lnTo>
                  <a:pt x="103" y="80"/>
                </a:lnTo>
                <a:lnTo>
                  <a:pt x="103" y="80"/>
                </a:lnTo>
                <a:lnTo>
                  <a:pt x="84" y="75"/>
                </a:lnTo>
                <a:lnTo>
                  <a:pt x="84" y="75"/>
                </a:lnTo>
                <a:lnTo>
                  <a:pt x="84" y="84"/>
                </a:lnTo>
                <a:lnTo>
                  <a:pt x="80" y="89"/>
                </a:lnTo>
                <a:lnTo>
                  <a:pt x="66" y="89"/>
                </a:lnTo>
                <a:lnTo>
                  <a:pt x="66" y="89"/>
                </a:lnTo>
                <a:lnTo>
                  <a:pt x="66" y="89"/>
                </a:lnTo>
                <a:lnTo>
                  <a:pt x="66" y="84"/>
                </a:lnTo>
                <a:lnTo>
                  <a:pt x="66" y="61"/>
                </a:lnTo>
                <a:lnTo>
                  <a:pt x="66" y="61"/>
                </a:lnTo>
                <a:lnTo>
                  <a:pt x="80" y="47"/>
                </a:lnTo>
                <a:lnTo>
                  <a:pt x="94" y="28"/>
                </a:lnTo>
                <a:lnTo>
                  <a:pt x="94" y="28"/>
                </a:lnTo>
                <a:lnTo>
                  <a:pt x="99" y="23"/>
                </a:lnTo>
                <a:lnTo>
                  <a:pt x="99" y="23"/>
                </a:lnTo>
                <a:lnTo>
                  <a:pt x="89" y="19"/>
                </a:lnTo>
                <a:lnTo>
                  <a:pt x="89" y="19"/>
                </a:lnTo>
                <a:lnTo>
                  <a:pt x="80" y="14"/>
                </a:lnTo>
                <a:lnTo>
                  <a:pt x="80" y="14"/>
                </a:lnTo>
                <a:lnTo>
                  <a:pt x="66" y="42"/>
                </a:lnTo>
                <a:lnTo>
                  <a:pt x="66" y="9"/>
                </a:lnTo>
                <a:lnTo>
                  <a:pt x="66" y="9"/>
                </a:lnTo>
                <a:lnTo>
                  <a:pt x="66" y="5"/>
                </a:lnTo>
                <a:lnTo>
                  <a:pt x="66" y="5"/>
                </a:lnTo>
                <a:lnTo>
                  <a:pt x="66" y="5"/>
                </a:lnTo>
                <a:lnTo>
                  <a:pt x="66" y="5"/>
                </a:lnTo>
                <a:lnTo>
                  <a:pt x="56" y="0"/>
                </a:lnTo>
                <a:lnTo>
                  <a:pt x="52" y="0"/>
                </a:lnTo>
                <a:lnTo>
                  <a:pt x="52" y="51"/>
                </a:lnTo>
                <a:lnTo>
                  <a:pt x="52" y="51"/>
                </a:lnTo>
                <a:lnTo>
                  <a:pt x="33" y="65"/>
                </a:lnTo>
                <a:lnTo>
                  <a:pt x="33" y="65"/>
                </a:lnTo>
                <a:lnTo>
                  <a:pt x="33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" name="Freeform 101"/>
          <p:cNvSpPr>
            <a:spLocks/>
          </p:cNvSpPr>
          <p:nvPr/>
        </p:nvSpPr>
        <p:spPr bwMode="auto">
          <a:xfrm>
            <a:off x="8275638" y="4531518"/>
            <a:ext cx="155575" cy="163513"/>
          </a:xfrm>
          <a:custGeom>
            <a:avLst/>
            <a:gdLst>
              <a:gd name="T0" fmla="*/ 61 w 98"/>
              <a:gd name="T1" fmla="*/ 14 h 103"/>
              <a:gd name="T2" fmla="*/ 61 w 98"/>
              <a:gd name="T3" fmla="*/ 14 h 103"/>
              <a:gd name="T4" fmla="*/ 61 w 98"/>
              <a:gd name="T5" fmla="*/ 9 h 103"/>
              <a:gd name="T6" fmla="*/ 61 w 98"/>
              <a:gd name="T7" fmla="*/ 9 h 103"/>
              <a:gd name="T8" fmla="*/ 56 w 98"/>
              <a:gd name="T9" fmla="*/ 0 h 103"/>
              <a:gd name="T10" fmla="*/ 56 w 98"/>
              <a:gd name="T11" fmla="*/ 0 h 103"/>
              <a:gd name="T12" fmla="*/ 46 w 98"/>
              <a:gd name="T13" fmla="*/ 5 h 103"/>
              <a:gd name="T14" fmla="*/ 46 w 98"/>
              <a:gd name="T15" fmla="*/ 5 h 103"/>
              <a:gd name="T16" fmla="*/ 37 w 98"/>
              <a:gd name="T17" fmla="*/ 5 h 103"/>
              <a:gd name="T18" fmla="*/ 37 w 98"/>
              <a:gd name="T19" fmla="*/ 5 h 103"/>
              <a:gd name="T20" fmla="*/ 42 w 98"/>
              <a:gd name="T21" fmla="*/ 19 h 103"/>
              <a:gd name="T22" fmla="*/ 0 w 98"/>
              <a:gd name="T23" fmla="*/ 19 h 103"/>
              <a:gd name="T24" fmla="*/ 0 w 98"/>
              <a:gd name="T25" fmla="*/ 28 h 103"/>
              <a:gd name="T26" fmla="*/ 42 w 98"/>
              <a:gd name="T27" fmla="*/ 28 h 103"/>
              <a:gd name="T28" fmla="*/ 42 w 98"/>
              <a:gd name="T29" fmla="*/ 42 h 103"/>
              <a:gd name="T30" fmla="*/ 14 w 98"/>
              <a:gd name="T31" fmla="*/ 42 h 103"/>
              <a:gd name="T32" fmla="*/ 14 w 98"/>
              <a:gd name="T33" fmla="*/ 94 h 103"/>
              <a:gd name="T34" fmla="*/ 28 w 98"/>
              <a:gd name="T35" fmla="*/ 94 h 103"/>
              <a:gd name="T36" fmla="*/ 28 w 98"/>
              <a:gd name="T37" fmla="*/ 51 h 103"/>
              <a:gd name="T38" fmla="*/ 42 w 98"/>
              <a:gd name="T39" fmla="*/ 51 h 103"/>
              <a:gd name="T40" fmla="*/ 42 w 98"/>
              <a:gd name="T41" fmla="*/ 103 h 103"/>
              <a:gd name="T42" fmla="*/ 56 w 98"/>
              <a:gd name="T43" fmla="*/ 103 h 103"/>
              <a:gd name="T44" fmla="*/ 56 w 98"/>
              <a:gd name="T45" fmla="*/ 51 h 103"/>
              <a:gd name="T46" fmla="*/ 75 w 98"/>
              <a:gd name="T47" fmla="*/ 51 h 103"/>
              <a:gd name="T48" fmla="*/ 75 w 98"/>
              <a:gd name="T49" fmla="*/ 75 h 103"/>
              <a:gd name="T50" fmla="*/ 75 w 98"/>
              <a:gd name="T51" fmla="*/ 75 h 103"/>
              <a:gd name="T52" fmla="*/ 70 w 98"/>
              <a:gd name="T53" fmla="*/ 80 h 103"/>
              <a:gd name="T54" fmla="*/ 61 w 98"/>
              <a:gd name="T55" fmla="*/ 80 h 103"/>
              <a:gd name="T56" fmla="*/ 61 w 98"/>
              <a:gd name="T57" fmla="*/ 80 h 103"/>
              <a:gd name="T58" fmla="*/ 65 w 98"/>
              <a:gd name="T59" fmla="*/ 94 h 103"/>
              <a:gd name="T60" fmla="*/ 65 w 98"/>
              <a:gd name="T61" fmla="*/ 94 h 103"/>
              <a:gd name="T62" fmla="*/ 84 w 98"/>
              <a:gd name="T63" fmla="*/ 89 h 103"/>
              <a:gd name="T64" fmla="*/ 84 w 98"/>
              <a:gd name="T65" fmla="*/ 89 h 103"/>
              <a:gd name="T66" fmla="*/ 89 w 98"/>
              <a:gd name="T67" fmla="*/ 84 h 103"/>
              <a:gd name="T68" fmla="*/ 89 w 98"/>
              <a:gd name="T69" fmla="*/ 42 h 103"/>
              <a:gd name="T70" fmla="*/ 56 w 98"/>
              <a:gd name="T71" fmla="*/ 42 h 103"/>
              <a:gd name="T72" fmla="*/ 56 w 98"/>
              <a:gd name="T73" fmla="*/ 28 h 103"/>
              <a:gd name="T74" fmla="*/ 98 w 98"/>
              <a:gd name="T75" fmla="*/ 28 h 103"/>
              <a:gd name="T76" fmla="*/ 98 w 98"/>
              <a:gd name="T77" fmla="*/ 19 h 103"/>
              <a:gd name="T78" fmla="*/ 51 w 98"/>
              <a:gd name="T79" fmla="*/ 19 h 103"/>
              <a:gd name="T80" fmla="*/ 51 w 98"/>
              <a:gd name="T81" fmla="*/ 19 h 103"/>
              <a:gd name="T82" fmla="*/ 61 w 98"/>
              <a:gd name="T83" fmla="*/ 14 h 103"/>
              <a:gd name="T84" fmla="*/ 61 w 98"/>
              <a:gd name="T85" fmla="*/ 14 h 103"/>
              <a:gd name="T86" fmla="*/ 61 w 98"/>
              <a:gd name="T87" fmla="*/ 1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8" h="103">
                <a:moveTo>
                  <a:pt x="61" y="14"/>
                </a:moveTo>
                <a:lnTo>
                  <a:pt x="61" y="14"/>
                </a:lnTo>
                <a:lnTo>
                  <a:pt x="61" y="9"/>
                </a:lnTo>
                <a:lnTo>
                  <a:pt x="61" y="9"/>
                </a:lnTo>
                <a:lnTo>
                  <a:pt x="56" y="0"/>
                </a:lnTo>
                <a:lnTo>
                  <a:pt x="56" y="0"/>
                </a:lnTo>
                <a:lnTo>
                  <a:pt x="46" y="5"/>
                </a:lnTo>
                <a:lnTo>
                  <a:pt x="46" y="5"/>
                </a:lnTo>
                <a:lnTo>
                  <a:pt x="37" y="5"/>
                </a:lnTo>
                <a:lnTo>
                  <a:pt x="37" y="5"/>
                </a:lnTo>
                <a:lnTo>
                  <a:pt x="42" y="19"/>
                </a:lnTo>
                <a:lnTo>
                  <a:pt x="0" y="19"/>
                </a:lnTo>
                <a:lnTo>
                  <a:pt x="0" y="28"/>
                </a:lnTo>
                <a:lnTo>
                  <a:pt x="42" y="28"/>
                </a:lnTo>
                <a:lnTo>
                  <a:pt x="42" y="42"/>
                </a:lnTo>
                <a:lnTo>
                  <a:pt x="14" y="42"/>
                </a:lnTo>
                <a:lnTo>
                  <a:pt x="14" y="94"/>
                </a:lnTo>
                <a:lnTo>
                  <a:pt x="28" y="94"/>
                </a:lnTo>
                <a:lnTo>
                  <a:pt x="28" y="51"/>
                </a:lnTo>
                <a:lnTo>
                  <a:pt x="42" y="51"/>
                </a:lnTo>
                <a:lnTo>
                  <a:pt x="42" y="103"/>
                </a:lnTo>
                <a:lnTo>
                  <a:pt x="56" y="103"/>
                </a:lnTo>
                <a:lnTo>
                  <a:pt x="56" y="51"/>
                </a:lnTo>
                <a:lnTo>
                  <a:pt x="75" y="51"/>
                </a:lnTo>
                <a:lnTo>
                  <a:pt x="75" y="75"/>
                </a:lnTo>
                <a:lnTo>
                  <a:pt x="75" y="75"/>
                </a:lnTo>
                <a:lnTo>
                  <a:pt x="70" y="80"/>
                </a:lnTo>
                <a:lnTo>
                  <a:pt x="61" y="80"/>
                </a:lnTo>
                <a:lnTo>
                  <a:pt x="61" y="80"/>
                </a:lnTo>
                <a:lnTo>
                  <a:pt x="65" y="94"/>
                </a:lnTo>
                <a:lnTo>
                  <a:pt x="65" y="94"/>
                </a:lnTo>
                <a:lnTo>
                  <a:pt x="84" y="89"/>
                </a:lnTo>
                <a:lnTo>
                  <a:pt x="84" y="89"/>
                </a:lnTo>
                <a:lnTo>
                  <a:pt x="89" y="84"/>
                </a:lnTo>
                <a:lnTo>
                  <a:pt x="89" y="42"/>
                </a:lnTo>
                <a:lnTo>
                  <a:pt x="56" y="42"/>
                </a:lnTo>
                <a:lnTo>
                  <a:pt x="56" y="28"/>
                </a:lnTo>
                <a:lnTo>
                  <a:pt x="98" y="28"/>
                </a:lnTo>
                <a:lnTo>
                  <a:pt x="98" y="19"/>
                </a:lnTo>
                <a:lnTo>
                  <a:pt x="51" y="19"/>
                </a:lnTo>
                <a:lnTo>
                  <a:pt x="51" y="19"/>
                </a:lnTo>
                <a:lnTo>
                  <a:pt x="61" y="14"/>
                </a:lnTo>
                <a:lnTo>
                  <a:pt x="61" y="14"/>
                </a:lnTo>
                <a:lnTo>
                  <a:pt x="61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" name="标题 1"/>
          <p:cNvSpPr txBox="1">
            <a:spLocks/>
          </p:cNvSpPr>
          <p:nvPr/>
        </p:nvSpPr>
        <p:spPr>
          <a:xfrm>
            <a:off x="400050" y="476250"/>
            <a:ext cx="2109788" cy="3048793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黑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龙</a:t>
            </a:r>
            <a:endParaRPr lang="en-US" altLang="zh-CN" sz="7200" dirty="0" smtClean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江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9717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5"/>
          <p:cNvSpPr>
            <a:spLocks noChangeAspect="1" noChangeArrowheads="1" noTextEdit="1"/>
          </p:cNvSpPr>
          <p:nvPr/>
        </p:nvSpPr>
        <p:spPr bwMode="auto">
          <a:xfrm>
            <a:off x="4132263" y="1130300"/>
            <a:ext cx="7912100" cy="5399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4206876" y="1204912"/>
            <a:ext cx="7762875" cy="5249862"/>
          </a:xfrm>
          <a:custGeom>
            <a:avLst/>
            <a:gdLst>
              <a:gd name="T0" fmla="*/ 2938 w 4890"/>
              <a:gd name="T1" fmla="*/ 3223 h 3307"/>
              <a:gd name="T2" fmla="*/ 3050 w 4890"/>
              <a:gd name="T3" fmla="*/ 3265 h 3307"/>
              <a:gd name="T4" fmla="*/ 3097 w 4890"/>
              <a:gd name="T5" fmla="*/ 3303 h 3307"/>
              <a:gd name="T6" fmla="*/ 3199 w 4890"/>
              <a:gd name="T7" fmla="*/ 3279 h 3307"/>
              <a:gd name="T8" fmla="*/ 3288 w 4890"/>
              <a:gd name="T9" fmla="*/ 3242 h 3307"/>
              <a:gd name="T10" fmla="*/ 3452 w 4890"/>
              <a:gd name="T11" fmla="*/ 3233 h 3307"/>
              <a:gd name="T12" fmla="*/ 4199 w 4890"/>
              <a:gd name="T13" fmla="*/ 3233 h 3307"/>
              <a:gd name="T14" fmla="*/ 4872 w 4890"/>
              <a:gd name="T15" fmla="*/ 1602 h 3307"/>
              <a:gd name="T16" fmla="*/ 4797 w 4890"/>
              <a:gd name="T17" fmla="*/ 1336 h 3307"/>
              <a:gd name="T18" fmla="*/ 4675 w 4890"/>
              <a:gd name="T19" fmla="*/ 1121 h 3307"/>
              <a:gd name="T20" fmla="*/ 4587 w 4890"/>
              <a:gd name="T21" fmla="*/ 869 h 3307"/>
              <a:gd name="T22" fmla="*/ 4545 w 4890"/>
              <a:gd name="T23" fmla="*/ 537 h 3307"/>
              <a:gd name="T24" fmla="*/ 4545 w 4890"/>
              <a:gd name="T25" fmla="*/ 182 h 3307"/>
              <a:gd name="T26" fmla="*/ 4503 w 4890"/>
              <a:gd name="T27" fmla="*/ 140 h 3307"/>
              <a:gd name="T28" fmla="*/ 4344 w 4890"/>
              <a:gd name="T29" fmla="*/ 42 h 3307"/>
              <a:gd name="T30" fmla="*/ 4040 w 4890"/>
              <a:gd name="T31" fmla="*/ 28 h 3307"/>
              <a:gd name="T32" fmla="*/ 3405 w 4890"/>
              <a:gd name="T33" fmla="*/ 18 h 3307"/>
              <a:gd name="T34" fmla="*/ 3045 w 4890"/>
              <a:gd name="T35" fmla="*/ 126 h 3307"/>
              <a:gd name="T36" fmla="*/ 2970 w 4890"/>
              <a:gd name="T37" fmla="*/ 196 h 3307"/>
              <a:gd name="T38" fmla="*/ 2938 w 4890"/>
              <a:gd name="T39" fmla="*/ 210 h 3307"/>
              <a:gd name="T40" fmla="*/ 2910 w 4890"/>
              <a:gd name="T41" fmla="*/ 159 h 3307"/>
              <a:gd name="T42" fmla="*/ 2592 w 4890"/>
              <a:gd name="T43" fmla="*/ 102 h 3307"/>
              <a:gd name="T44" fmla="*/ 2466 w 4890"/>
              <a:gd name="T45" fmla="*/ 65 h 3307"/>
              <a:gd name="T46" fmla="*/ 2415 w 4890"/>
              <a:gd name="T47" fmla="*/ 98 h 3307"/>
              <a:gd name="T48" fmla="*/ 2377 w 4890"/>
              <a:gd name="T49" fmla="*/ 182 h 3307"/>
              <a:gd name="T50" fmla="*/ 2317 w 4890"/>
              <a:gd name="T51" fmla="*/ 196 h 3307"/>
              <a:gd name="T52" fmla="*/ 2106 w 4890"/>
              <a:gd name="T53" fmla="*/ 289 h 3307"/>
              <a:gd name="T54" fmla="*/ 2022 w 4890"/>
              <a:gd name="T55" fmla="*/ 266 h 3307"/>
              <a:gd name="T56" fmla="*/ 1948 w 4890"/>
              <a:gd name="T57" fmla="*/ 247 h 3307"/>
              <a:gd name="T58" fmla="*/ 1891 w 4890"/>
              <a:gd name="T59" fmla="*/ 327 h 3307"/>
              <a:gd name="T60" fmla="*/ 1896 w 4890"/>
              <a:gd name="T61" fmla="*/ 378 h 3307"/>
              <a:gd name="T62" fmla="*/ 1798 w 4890"/>
              <a:gd name="T63" fmla="*/ 373 h 3307"/>
              <a:gd name="T64" fmla="*/ 1714 w 4890"/>
              <a:gd name="T65" fmla="*/ 439 h 3307"/>
              <a:gd name="T66" fmla="*/ 1597 w 4890"/>
              <a:gd name="T67" fmla="*/ 486 h 3307"/>
              <a:gd name="T68" fmla="*/ 1569 w 4890"/>
              <a:gd name="T69" fmla="*/ 481 h 3307"/>
              <a:gd name="T70" fmla="*/ 1466 w 4890"/>
              <a:gd name="T71" fmla="*/ 476 h 3307"/>
              <a:gd name="T72" fmla="*/ 1364 w 4890"/>
              <a:gd name="T73" fmla="*/ 490 h 3307"/>
              <a:gd name="T74" fmla="*/ 1308 w 4890"/>
              <a:gd name="T75" fmla="*/ 448 h 3307"/>
              <a:gd name="T76" fmla="*/ 1228 w 4890"/>
              <a:gd name="T77" fmla="*/ 481 h 3307"/>
              <a:gd name="T78" fmla="*/ 1055 w 4890"/>
              <a:gd name="T79" fmla="*/ 616 h 3307"/>
              <a:gd name="T80" fmla="*/ 579 w 4890"/>
              <a:gd name="T81" fmla="*/ 934 h 3307"/>
              <a:gd name="T82" fmla="*/ 411 w 4890"/>
              <a:gd name="T83" fmla="*/ 1023 h 3307"/>
              <a:gd name="T84" fmla="*/ 373 w 4890"/>
              <a:gd name="T85" fmla="*/ 1107 h 3307"/>
              <a:gd name="T86" fmla="*/ 364 w 4890"/>
              <a:gd name="T87" fmla="*/ 1378 h 3307"/>
              <a:gd name="T88" fmla="*/ 336 w 4890"/>
              <a:gd name="T89" fmla="*/ 1878 h 3307"/>
              <a:gd name="T90" fmla="*/ 219 w 4890"/>
              <a:gd name="T91" fmla="*/ 2186 h 3307"/>
              <a:gd name="T92" fmla="*/ 84 w 4890"/>
              <a:gd name="T93" fmla="*/ 2429 h 3307"/>
              <a:gd name="T94" fmla="*/ 4 w 4890"/>
              <a:gd name="T95" fmla="*/ 2644 h 3307"/>
              <a:gd name="T96" fmla="*/ 14 w 4890"/>
              <a:gd name="T97" fmla="*/ 2789 h 3307"/>
              <a:gd name="T98" fmla="*/ 107 w 4890"/>
              <a:gd name="T99" fmla="*/ 2938 h 3307"/>
              <a:gd name="T100" fmla="*/ 247 w 4890"/>
              <a:gd name="T101" fmla="*/ 3060 h 3307"/>
              <a:gd name="T102" fmla="*/ 528 w 4890"/>
              <a:gd name="T103" fmla="*/ 3251 h 3307"/>
              <a:gd name="T104" fmla="*/ 672 w 4890"/>
              <a:gd name="T105" fmla="*/ 3293 h 3307"/>
              <a:gd name="T106" fmla="*/ 761 w 4890"/>
              <a:gd name="T107" fmla="*/ 3270 h 3307"/>
              <a:gd name="T108" fmla="*/ 920 w 4890"/>
              <a:gd name="T109" fmla="*/ 3219 h 3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90" h="3307">
                <a:moveTo>
                  <a:pt x="1018" y="3223"/>
                </a:moveTo>
                <a:lnTo>
                  <a:pt x="2919" y="3223"/>
                </a:lnTo>
                <a:lnTo>
                  <a:pt x="2919" y="3223"/>
                </a:lnTo>
                <a:lnTo>
                  <a:pt x="2938" y="3223"/>
                </a:lnTo>
                <a:lnTo>
                  <a:pt x="2975" y="3233"/>
                </a:lnTo>
                <a:lnTo>
                  <a:pt x="2999" y="3237"/>
                </a:lnTo>
                <a:lnTo>
                  <a:pt x="3027" y="3247"/>
                </a:lnTo>
                <a:lnTo>
                  <a:pt x="3050" y="3265"/>
                </a:lnTo>
                <a:lnTo>
                  <a:pt x="3073" y="3284"/>
                </a:lnTo>
                <a:lnTo>
                  <a:pt x="3073" y="3284"/>
                </a:lnTo>
                <a:lnTo>
                  <a:pt x="3083" y="3293"/>
                </a:lnTo>
                <a:lnTo>
                  <a:pt x="3097" y="3303"/>
                </a:lnTo>
                <a:lnTo>
                  <a:pt x="3125" y="3307"/>
                </a:lnTo>
                <a:lnTo>
                  <a:pt x="3153" y="3303"/>
                </a:lnTo>
                <a:lnTo>
                  <a:pt x="3176" y="3293"/>
                </a:lnTo>
                <a:lnTo>
                  <a:pt x="3199" y="3279"/>
                </a:lnTo>
                <a:lnTo>
                  <a:pt x="3223" y="3265"/>
                </a:lnTo>
                <a:lnTo>
                  <a:pt x="3237" y="3251"/>
                </a:lnTo>
                <a:lnTo>
                  <a:pt x="3237" y="3251"/>
                </a:lnTo>
                <a:lnTo>
                  <a:pt x="3288" y="3242"/>
                </a:lnTo>
                <a:lnTo>
                  <a:pt x="3358" y="3233"/>
                </a:lnTo>
                <a:lnTo>
                  <a:pt x="3358" y="3233"/>
                </a:lnTo>
                <a:lnTo>
                  <a:pt x="3414" y="3233"/>
                </a:lnTo>
                <a:lnTo>
                  <a:pt x="3452" y="3233"/>
                </a:lnTo>
                <a:lnTo>
                  <a:pt x="3484" y="3233"/>
                </a:lnTo>
                <a:lnTo>
                  <a:pt x="3484" y="3233"/>
                </a:lnTo>
                <a:lnTo>
                  <a:pt x="3718" y="3237"/>
                </a:lnTo>
                <a:lnTo>
                  <a:pt x="4199" y="3233"/>
                </a:lnTo>
                <a:lnTo>
                  <a:pt x="4890" y="3228"/>
                </a:lnTo>
                <a:lnTo>
                  <a:pt x="4881" y="1644"/>
                </a:lnTo>
                <a:lnTo>
                  <a:pt x="4881" y="1644"/>
                </a:lnTo>
                <a:lnTo>
                  <a:pt x="4872" y="1602"/>
                </a:lnTo>
                <a:lnTo>
                  <a:pt x="4862" y="1551"/>
                </a:lnTo>
                <a:lnTo>
                  <a:pt x="4848" y="1490"/>
                </a:lnTo>
                <a:lnTo>
                  <a:pt x="4825" y="1415"/>
                </a:lnTo>
                <a:lnTo>
                  <a:pt x="4797" y="1336"/>
                </a:lnTo>
                <a:lnTo>
                  <a:pt x="4755" y="1252"/>
                </a:lnTo>
                <a:lnTo>
                  <a:pt x="4703" y="1168"/>
                </a:lnTo>
                <a:lnTo>
                  <a:pt x="4703" y="1168"/>
                </a:lnTo>
                <a:lnTo>
                  <a:pt x="4675" y="1121"/>
                </a:lnTo>
                <a:lnTo>
                  <a:pt x="4652" y="1074"/>
                </a:lnTo>
                <a:lnTo>
                  <a:pt x="4633" y="1027"/>
                </a:lnTo>
                <a:lnTo>
                  <a:pt x="4615" y="976"/>
                </a:lnTo>
                <a:lnTo>
                  <a:pt x="4587" y="869"/>
                </a:lnTo>
                <a:lnTo>
                  <a:pt x="4568" y="766"/>
                </a:lnTo>
                <a:lnTo>
                  <a:pt x="4554" y="677"/>
                </a:lnTo>
                <a:lnTo>
                  <a:pt x="4549" y="602"/>
                </a:lnTo>
                <a:lnTo>
                  <a:pt x="4545" y="537"/>
                </a:lnTo>
                <a:lnTo>
                  <a:pt x="4549" y="229"/>
                </a:lnTo>
                <a:lnTo>
                  <a:pt x="4549" y="229"/>
                </a:lnTo>
                <a:lnTo>
                  <a:pt x="4549" y="201"/>
                </a:lnTo>
                <a:lnTo>
                  <a:pt x="4545" y="182"/>
                </a:lnTo>
                <a:lnTo>
                  <a:pt x="4540" y="173"/>
                </a:lnTo>
                <a:lnTo>
                  <a:pt x="4535" y="168"/>
                </a:lnTo>
                <a:lnTo>
                  <a:pt x="4535" y="168"/>
                </a:lnTo>
                <a:lnTo>
                  <a:pt x="4503" y="140"/>
                </a:lnTo>
                <a:lnTo>
                  <a:pt x="4442" y="98"/>
                </a:lnTo>
                <a:lnTo>
                  <a:pt x="4409" y="74"/>
                </a:lnTo>
                <a:lnTo>
                  <a:pt x="4376" y="56"/>
                </a:lnTo>
                <a:lnTo>
                  <a:pt x="4344" y="42"/>
                </a:lnTo>
                <a:lnTo>
                  <a:pt x="4311" y="37"/>
                </a:lnTo>
                <a:lnTo>
                  <a:pt x="4311" y="37"/>
                </a:lnTo>
                <a:lnTo>
                  <a:pt x="4204" y="32"/>
                </a:lnTo>
                <a:lnTo>
                  <a:pt x="4040" y="28"/>
                </a:lnTo>
                <a:lnTo>
                  <a:pt x="3863" y="18"/>
                </a:lnTo>
                <a:lnTo>
                  <a:pt x="3788" y="9"/>
                </a:lnTo>
                <a:lnTo>
                  <a:pt x="3732" y="0"/>
                </a:lnTo>
                <a:lnTo>
                  <a:pt x="3405" y="18"/>
                </a:lnTo>
                <a:lnTo>
                  <a:pt x="3405" y="18"/>
                </a:lnTo>
                <a:lnTo>
                  <a:pt x="3227" y="65"/>
                </a:lnTo>
                <a:lnTo>
                  <a:pt x="3097" y="107"/>
                </a:lnTo>
                <a:lnTo>
                  <a:pt x="3045" y="126"/>
                </a:lnTo>
                <a:lnTo>
                  <a:pt x="3017" y="145"/>
                </a:lnTo>
                <a:lnTo>
                  <a:pt x="3017" y="145"/>
                </a:lnTo>
                <a:lnTo>
                  <a:pt x="2989" y="173"/>
                </a:lnTo>
                <a:lnTo>
                  <a:pt x="2970" y="196"/>
                </a:lnTo>
                <a:lnTo>
                  <a:pt x="2952" y="210"/>
                </a:lnTo>
                <a:lnTo>
                  <a:pt x="2947" y="215"/>
                </a:lnTo>
                <a:lnTo>
                  <a:pt x="2938" y="210"/>
                </a:lnTo>
                <a:lnTo>
                  <a:pt x="2938" y="210"/>
                </a:lnTo>
                <a:lnTo>
                  <a:pt x="2928" y="210"/>
                </a:lnTo>
                <a:lnTo>
                  <a:pt x="2924" y="201"/>
                </a:lnTo>
                <a:lnTo>
                  <a:pt x="2914" y="187"/>
                </a:lnTo>
                <a:lnTo>
                  <a:pt x="2910" y="159"/>
                </a:lnTo>
                <a:lnTo>
                  <a:pt x="2882" y="102"/>
                </a:lnTo>
                <a:lnTo>
                  <a:pt x="2723" y="98"/>
                </a:lnTo>
                <a:lnTo>
                  <a:pt x="2676" y="98"/>
                </a:lnTo>
                <a:lnTo>
                  <a:pt x="2592" y="102"/>
                </a:lnTo>
                <a:lnTo>
                  <a:pt x="2573" y="79"/>
                </a:lnTo>
                <a:lnTo>
                  <a:pt x="2545" y="65"/>
                </a:lnTo>
                <a:lnTo>
                  <a:pt x="2499" y="65"/>
                </a:lnTo>
                <a:lnTo>
                  <a:pt x="2466" y="65"/>
                </a:lnTo>
                <a:lnTo>
                  <a:pt x="2457" y="51"/>
                </a:lnTo>
                <a:lnTo>
                  <a:pt x="2457" y="51"/>
                </a:lnTo>
                <a:lnTo>
                  <a:pt x="2443" y="65"/>
                </a:lnTo>
                <a:lnTo>
                  <a:pt x="2415" y="98"/>
                </a:lnTo>
                <a:lnTo>
                  <a:pt x="2387" y="140"/>
                </a:lnTo>
                <a:lnTo>
                  <a:pt x="2377" y="163"/>
                </a:lnTo>
                <a:lnTo>
                  <a:pt x="2377" y="182"/>
                </a:lnTo>
                <a:lnTo>
                  <a:pt x="2377" y="182"/>
                </a:lnTo>
                <a:lnTo>
                  <a:pt x="2373" y="187"/>
                </a:lnTo>
                <a:lnTo>
                  <a:pt x="2359" y="196"/>
                </a:lnTo>
                <a:lnTo>
                  <a:pt x="2335" y="196"/>
                </a:lnTo>
                <a:lnTo>
                  <a:pt x="2317" y="196"/>
                </a:lnTo>
                <a:lnTo>
                  <a:pt x="2298" y="191"/>
                </a:lnTo>
                <a:lnTo>
                  <a:pt x="2251" y="196"/>
                </a:lnTo>
                <a:lnTo>
                  <a:pt x="2134" y="271"/>
                </a:lnTo>
                <a:lnTo>
                  <a:pt x="2106" y="289"/>
                </a:lnTo>
                <a:lnTo>
                  <a:pt x="2078" y="247"/>
                </a:lnTo>
                <a:lnTo>
                  <a:pt x="2032" y="280"/>
                </a:lnTo>
                <a:lnTo>
                  <a:pt x="2032" y="280"/>
                </a:lnTo>
                <a:lnTo>
                  <a:pt x="2022" y="266"/>
                </a:lnTo>
                <a:lnTo>
                  <a:pt x="2013" y="257"/>
                </a:lnTo>
                <a:lnTo>
                  <a:pt x="1994" y="247"/>
                </a:lnTo>
                <a:lnTo>
                  <a:pt x="1976" y="243"/>
                </a:lnTo>
                <a:lnTo>
                  <a:pt x="1948" y="247"/>
                </a:lnTo>
                <a:lnTo>
                  <a:pt x="1915" y="261"/>
                </a:lnTo>
                <a:lnTo>
                  <a:pt x="1877" y="294"/>
                </a:lnTo>
                <a:lnTo>
                  <a:pt x="1891" y="327"/>
                </a:lnTo>
                <a:lnTo>
                  <a:pt x="1891" y="327"/>
                </a:lnTo>
                <a:lnTo>
                  <a:pt x="1896" y="341"/>
                </a:lnTo>
                <a:lnTo>
                  <a:pt x="1901" y="355"/>
                </a:lnTo>
                <a:lnTo>
                  <a:pt x="1901" y="369"/>
                </a:lnTo>
                <a:lnTo>
                  <a:pt x="1896" y="378"/>
                </a:lnTo>
                <a:lnTo>
                  <a:pt x="1877" y="387"/>
                </a:lnTo>
                <a:lnTo>
                  <a:pt x="1845" y="383"/>
                </a:lnTo>
                <a:lnTo>
                  <a:pt x="1798" y="373"/>
                </a:lnTo>
                <a:lnTo>
                  <a:pt x="1798" y="373"/>
                </a:lnTo>
                <a:lnTo>
                  <a:pt x="1765" y="392"/>
                </a:lnTo>
                <a:lnTo>
                  <a:pt x="1737" y="411"/>
                </a:lnTo>
                <a:lnTo>
                  <a:pt x="1714" y="439"/>
                </a:lnTo>
                <a:lnTo>
                  <a:pt x="1714" y="439"/>
                </a:lnTo>
                <a:lnTo>
                  <a:pt x="1677" y="486"/>
                </a:lnTo>
                <a:lnTo>
                  <a:pt x="1667" y="500"/>
                </a:lnTo>
                <a:lnTo>
                  <a:pt x="1625" y="504"/>
                </a:lnTo>
                <a:lnTo>
                  <a:pt x="1597" y="486"/>
                </a:lnTo>
                <a:lnTo>
                  <a:pt x="1597" y="486"/>
                </a:lnTo>
                <a:lnTo>
                  <a:pt x="1588" y="486"/>
                </a:lnTo>
                <a:lnTo>
                  <a:pt x="1569" y="481"/>
                </a:lnTo>
                <a:lnTo>
                  <a:pt x="1569" y="481"/>
                </a:lnTo>
                <a:lnTo>
                  <a:pt x="1518" y="467"/>
                </a:lnTo>
                <a:lnTo>
                  <a:pt x="1494" y="476"/>
                </a:lnTo>
                <a:lnTo>
                  <a:pt x="1466" y="476"/>
                </a:lnTo>
                <a:lnTo>
                  <a:pt x="1466" y="476"/>
                </a:lnTo>
                <a:lnTo>
                  <a:pt x="1434" y="486"/>
                </a:lnTo>
                <a:lnTo>
                  <a:pt x="1387" y="495"/>
                </a:lnTo>
                <a:lnTo>
                  <a:pt x="1387" y="495"/>
                </a:lnTo>
                <a:lnTo>
                  <a:pt x="1364" y="490"/>
                </a:lnTo>
                <a:lnTo>
                  <a:pt x="1345" y="490"/>
                </a:lnTo>
                <a:lnTo>
                  <a:pt x="1312" y="453"/>
                </a:lnTo>
                <a:lnTo>
                  <a:pt x="1312" y="453"/>
                </a:lnTo>
                <a:lnTo>
                  <a:pt x="1308" y="448"/>
                </a:lnTo>
                <a:lnTo>
                  <a:pt x="1289" y="444"/>
                </a:lnTo>
                <a:lnTo>
                  <a:pt x="1289" y="444"/>
                </a:lnTo>
                <a:lnTo>
                  <a:pt x="1266" y="453"/>
                </a:lnTo>
                <a:lnTo>
                  <a:pt x="1228" y="481"/>
                </a:lnTo>
                <a:lnTo>
                  <a:pt x="1177" y="514"/>
                </a:lnTo>
                <a:lnTo>
                  <a:pt x="1177" y="514"/>
                </a:lnTo>
                <a:lnTo>
                  <a:pt x="1121" y="565"/>
                </a:lnTo>
                <a:lnTo>
                  <a:pt x="1055" y="616"/>
                </a:lnTo>
                <a:lnTo>
                  <a:pt x="967" y="686"/>
                </a:lnTo>
                <a:lnTo>
                  <a:pt x="855" y="766"/>
                </a:lnTo>
                <a:lnTo>
                  <a:pt x="728" y="850"/>
                </a:lnTo>
                <a:lnTo>
                  <a:pt x="579" y="934"/>
                </a:lnTo>
                <a:lnTo>
                  <a:pt x="504" y="976"/>
                </a:lnTo>
                <a:lnTo>
                  <a:pt x="420" y="1018"/>
                </a:lnTo>
                <a:lnTo>
                  <a:pt x="420" y="1018"/>
                </a:lnTo>
                <a:lnTo>
                  <a:pt x="411" y="1023"/>
                </a:lnTo>
                <a:lnTo>
                  <a:pt x="401" y="1032"/>
                </a:lnTo>
                <a:lnTo>
                  <a:pt x="392" y="1051"/>
                </a:lnTo>
                <a:lnTo>
                  <a:pt x="383" y="1074"/>
                </a:lnTo>
                <a:lnTo>
                  <a:pt x="373" y="1107"/>
                </a:lnTo>
                <a:lnTo>
                  <a:pt x="369" y="1154"/>
                </a:lnTo>
                <a:lnTo>
                  <a:pt x="369" y="1214"/>
                </a:lnTo>
                <a:lnTo>
                  <a:pt x="369" y="1214"/>
                </a:lnTo>
                <a:lnTo>
                  <a:pt x="364" y="1378"/>
                </a:lnTo>
                <a:lnTo>
                  <a:pt x="364" y="1574"/>
                </a:lnTo>
                <a:lnTo>
                  <a:pt x="355" y="1756"/>
                </a:lnTo>
                <a:lnTo>
                  <a:pt x="345" y="1826"/>
                </a:lnTo>
                <a:lnTo>
                  <a:pt x="336" y="1878"/>
                </a:lnTo>
                <a:lnTo>
                  <a:pt x="336" y="1878"/>
                </a:lnTo>
                <a:lnTo>
                  <a:pt x="303" y="1971"/>
                </a:lnTo>
                <a:lnTo>
                  <a:pt x="266" y="2074"/>
                </a:lnTo>
                <a:lnTo>
                  <a:pt x="219" y="2186"/>
                </a:lnTo>
                <a:lnTo>
                  <a:pt x="187" y="2275"/>
                </a:lnTo>
                <a:lnTo>
                  <a:pt x="107" y="2387"/>
                </a:lnTo>
                <a:lnTo>
                  <a:pt x="107" y="2387"/>
                </a:lnTo>
                <a:lnTo>
                  <a:pt x="84" y="2429"/>
                </a:lnTo>
                <a:lnTo>
                  <a:pt x="56" y="2476"/>
                </a:lnTo>
                <a:lnTo>
                  <a:pt x="32" y="2536"/>
                </a:lnTo>
                <a:lnTo>
                  <a:pt x="14" y="2607"/>
                </a:lnTo>
                <a:lnTo>
                  <a:pt x="4" y="2644"/>
                </a:lnTo>
                <a:lnTo>
                  <a:pt x="0" y="2681"/>
                </a:lnTo>
                <a:lnTo>
                  <a:pt x="0" y="2714"/>
                </a:lnTo>
                <a:lnTo>
                  <a:pt x="4" y="2751"/>
                </a:lnTo>
                <a:lnTo>
                  <a:pt x="14" y="2789"/>
                </a:lnTo>
                <a:lnTo>
                  <a:pt x="28" y="2821"/>
                </a:lnTo>
                <a:lnTo>
                  <a:pt x="28" y="2821"/>
                </a:lnTo>
                <a:lnTo>
                  <a:pt x="65" y="2887"/>
                </a:lnTo>
                <a:lnTo>
                  <a:pt x="107" y="2938"/>
                </a:lnTo>
                <a:lnTo>
                  <a:pt x="149" y="2980"/>
                </a:lnTo>
                <a:lnTo>
                  <a:pt x="187" y="3013"/>
                </a:lnTo>
                <a:lnTo>
                  <a:pt x="219" y="3041"/>
                </a:lnTo>
                <a:lnTo>
                  <a:pt x="247" y="3060"/>
                </a:lnTo>
                <a:lnTo>
                  <a:pt x="271" y="3074"/>
                </a:lnTo>
                <a:lnTo>
                  <a:pt x="500" y="3237"/>
                </a:lnTo>
                <a:lnTo>
                  <a:pt x="500" y="3237"/>
                </a:lnTo>
                <a:lnTo>
                  <a:pt x="528" y="3251"/>
                </a:lnTo>
                <a:lnTo>
                  <a:pt x="556" y="3265"/>
                </a:lnTo>
                <a:lnTo>
                  <a:pt x="588" y="3279"/>
                </a:lnTo>
                <a:lnTo>
                  <a:pt x="630" y="3289"/>
                </a:lnTo>
                <a:lnTo>
                  <a:pt x="672" y="3293"/>
                </a:lnTo>
                <a:lnTo>
                  <a:pt x="719" y="3289"/>
                </a:lnTo>
                <a:lnTo>
                  <a:pt x="738" y="3279"/>
                </a:lnTo>
                <a:lnTo>
                  <a:pt x="761" y="3270"/>
                </a:lnTo>
                <a:lnTo>
                  <a:pt x="761" y="3270"/>
                </a:lnTo>
                <a:lnTo>
                  <a:pt x="803" y="3251"/>
                </a:lnTo>
                <a:lnTo>
                  <a:pt x="845" y="3237"/>
                </a:lnTo>
                <a:lnTo>
                  <a:pt x="883" y="3223"/>
                </a:lnTo>
                <a:lnTo>
                  <a:pt x="920" y="3219"/>
                </a:lnTo>
                <a:lnTo>
                  <a:pt x="981" y="3214"/>
                </a:lnTo>
                <a:lnTo>
                  <a:pt x="1013" y="3214"/>
                </a:lnTo>
                <a:lnTo>
                  <a:pt x="1018" y="3223"/>
                </a:lnTo>
                <a:close/>
              </a:path>
            </a:pathLst>
          </a:custGeom>
          <a:solidFill>
            <a:srgbClr val="C9CA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4206876" y="1204912"/>
            <a:ext cx="7762875" cy="5249862"/>
          </a:xfrm>
          <a:custGeom>
            <a:avLst/>
            <a:gdLst>
              <a:gd name="T0" fmla="*/ 2938 w 4890"/>
              <a:gd name="T1" fmla="*/ 3223 h 3307"/>
              <a:gd name="T2" fmla="*/ 3050 w 4890"/>
              <a:gd name="T3" fmla="*/ 3265 h 3307"/>
              <a:gd name="T4" fmla="*/ 3097 w 4890"/>
              <a:gd name="T5" fmla="*/ 3303 h 3307"/>
              <a:gd name="T6" fmla="*/ 3199 w 4890"/>
              <a:gd name="T7" fmla="*/ 3279 h 3307"/>
              <a:gd name="T8" fmla="*/ 3288 w 4890"/>
              <a:gd name="T9" fmla="*/ 3242 h 3307"/>
              <a:gd name="T10" fmla="*/ 3452 w 4890"/>
              <a:gd name="T11" fmla="*/ 3233 h 3307"/>
              <a:gd name="T12" fmla="*/ 4199 w 4890"/>
              <a:gd name="T13" fmla="*/ 3233 h 3307"/>
              <a:gd name="T14" fmla="*/ 4872 w 4890"/>
              <a:gd name="T15" fmla="*/ 1602 h 3307"/>
              <a:gd name="T16" fmla="*/ 4797 w 4890"/>
              <a:gd name="T17" fmla="*/ 1336 h 3307"/>
              <a:gd name="T18" fmla="*/ 4675 w 4890"/>
              <a:gd name="T19" fmla="*/ 1121 h 3307"/>
              <a:gd name="T20" fmla="*/ 4587 w 4890"/>
              <a:gd name="T21" fmla="*/ 869 h 3307"/>
              <a:gd name="T22" fmla="*/ 4545 w 4890"/>
              <a:gd name="T23" fmla="*/ 537 h 3307"/>
              <a:gd name="T24" fmla="*/ 4545 w 4890"/>
              <a:gd name="T25" fmla="*/ 182 h 3307"/>
              <a:gd name="T26" fmla="*/ 4503 w 4890"/>
              <a:gd name="T27" fmla="*/ 140 h 3307"/>
              <a:gd name="T28" fmla="*/ 4344 w 4890"/>
              <a:gd name="T29" fmla="*/ 42 h 3307"/>
              <a:gd name="T30" fmla="*/ 4040 w 4890"/>
              <a:gd name="T31" fmla="*/ 28 h 3307"/>
              <a:gd name="T32" fmla="*/ 3405 w 4890"/>
              <a:gd name="T33" fmla="*/ 18 h 3307"/>
              <a:gd name="T34" fmla="*/ 3045 w 4890"/>
              <a:gd name="T35" fmla="*/ 126 h 3307"/>
              <a:gd name="T36" fmla="*/ 2970 w 4890"/>
              <a:gd name="T37" fmla="*/ 196 h 3307"/>
              <a:gd name="T38" fmla="*/ 2938 w 4890"/>
              <a:gd name="T39" fmla="*/ 210 h 3307"/>
              <a:gd name="T40" fmla="*/ 2910 w 4890"/>
              <a:gd name="T41" fmla="*/ 159 h 3307"/>
              <a:gd name="T42" fmla="*/ 2592 w 4890"/>
              <a:gd name="T43" fmla="*/ 102 h 3307"/>
              <a:gd name="T44" fmla="*/ 2466 w 4890"/>
              <a:gd name="T45" fmla="*/ 65 h 3307"/>
              <a:gd name="T46" fmla="*/ 2415 w 4890"/>
              <a:gd name="T47" fmla="*/ 98 h 3307"/>
              <a:gd name="T48" fmla="*/ 2377 w 4890"/>
              <a:gd name="T49" fmla="*/ 182 h 3307"/>
              <a:gd name="T50" fmla="*/ 2317 w 4890"/>
              <a:gd name="T51" fmla="*/ 196 h 3307"/>
              <a:gd name="T52" fmla="*/ 2106 w 4890"/>
              <a:gd name="T53" fmla="*/ 289 h 3307"/>
              <a:gd name="T54" fmla="*/ 2022 w 4890"/>
              <a:gd name="T55" fmla="*/ 266 h 3307"/>
              <a:gd name="T56" fmla="*/ 1948 w 4890"/>
              <a:gd name="T57" fmla="*/ 247 h 3307"/>
              <a:gd name="T58" fmla="*/ 1891 w 4890"/>
              <a:gd name="T59" fmla="*/ 327 h 3307"/>
              <a:gd name="T60" fmla="*/ 1896 w 4890"/>
              <a:gd name="T61" fmla="*/ 378 h 3307"/>
              <a:gd name="T62" fmla="*/ 1798 w 4890"/>
              <a:gd name="T63" fmla="*/ 373 h 3307"/>
              <a:gd name="T64" fmla="*/ 1714 w 4890"/>
              <a:gd name="T65" fmla="*/ 439 h 3307"/>
              <a:gd name="T66" fmla="*/ 1597 w 4890"/>
              <a:gd name="T67" fmla="*/ 486 h 3307"/>
              <a:gd name="T68" fmla="*/ 1569 w 4890"/>
              <a:gd name="T69" fmla="*/ 481 h 3307"/>
              <a:gd name="T70" fmla="*/ 1466 w 4890"/>
              <a:gd name="T71" fmla="*/ 476 h 3307"/>
              <a:gd name="T72" fmla="*/ 1364 w 4890"/>
              <a:gd name="T73" fmla="*/ 490 h 3307"/>
              <a:gd name="T74" fmla="*/ 1308 w 4890"/>
              <a:gd name="T75" fmla="*/ 448 h 3307"/>
              <a:gd name="T76" fmla="*/ 1228 w 4890"/>
              <a:gd name="T77" fmla="*/ 481 h 3307"/>
              <a:gd name="T78" fmla="*/ 1055 w 4890"/>
              <a:gd name="T79" fmla="*/ 616 h 3307"/>
              <a:gd name="T80" fmla="*/ 579 w 4890"/>
              <a:gd name="T81" fmla="*/ 934 h 3307"/>
              <a:gd name="T82" fmla="*/ 411 w 4890"/>
              <a:gd name="T83" fmla="*/ 1023 h 3307"/>
              <a:gd name="T84" fmla="*/ 373 w 4890"/>
              <a:gd name="T85" fmla="*/ 1107 h 3307"/>
              <a:gd name="T86" fmla="*/ 364 w 4890"/>
              <a:gd name="T87" fmla="*/ 1378 h 3307"/>
              <a:gd name="T88" fmla="*/ 336 w 4890"/>
              <a:gd name="T89" fmla="*/ 1878 h 3307"/>
              <a:gd name="T90" fmla="*/ 219 w 4890"/>
              <a:gd name="T91" fmla="*/ 2186 h 3307"/>
              <a:gd name="T92" fmla="*/ 84 w 4890"/>
              <a:gd name="T93" fmla="*/ 2429 h 3307"/>
              <a:gd name="T94" fmla="*/ 4 w 4890"/>
              <a:gd name="T95" fmla="*/ 2644 h 3307"/>
              <a:gd name="T96" fmla="*/ 14 w 4890"/>
              <a:gd name="T97" fmla="*/ 2789 h 3307"/>
              <a:gd name="T98" fmla="*/ 107 w 4890"/>
              <a:gd name="T99" fmla="*/ 2938 h 3307"/>
              <a:gd name="T100" fmla="*/ 247 w 4890"/>
              <a:gd name="T101" fmla="*/ 3060 h 3307"/>
              <a:gd name="T102" fmla="*/ 528 w 4890"/>
              <a:gd name="T103" fmla="*/ 3251 h 3307"/>
              <a:gd name="T104" fmla="*/ 672 w 4890"/>
              <a:gd name="T105" fmla="*/ 3293 h 3307"/>
              <a:gd name="T106" fmla="*/ 761 w 4890"/>
              <a:gd name="T107" fmla="*/ 3270 h 3307"/>
              <a:gd name="T108" fmla="*/ 920 w 4890"/>
              <a:gd name="T109" fmla="*/ 3219 h 3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90" h="3307">
                <a:moveTo>
                  <a:pt x="1018" y="3223"/>
                </a:moveTo>
                <a:lnTo>
                  <a:pt x="2919" y="3223"/>
                </a:lnTo>
                <a:lnTo>
                  <a:pt x="2919" y="3223"/>
                </a:lnTo>
                <a:lnTo>
                  <a:pt x="2938" y="3223"/>
                </a:lnTo>
                <a:lnTo>
                  <a:pt x="2975" y="3233"/>
                </a:lnTo>
                <a:lnTo>
                  <a:pt x="2999" y="3237"/>
                </a:lnTo>
                <a:lnTo>
                  <a:pt x="3027" y="3247"/>
                </a:lnTo>
                <a:lnTo>
                  <a:pt x="3050" y="3265"/>
                </a:lnTo>
                <a:lnTo>
                  <a:pt x="3073" y="3284"/>
                </a:lnTo>
                <a:lnTo>
                  <a:pt x="3073" y="3284"/>
                </a:lnTo>
                <a:lnTo>
                  <a:pt x="3083" y="3293"/>
                </a:lnTo>
                <a:lnTo>
                  <a:pt x="3097" y="3303"/>
                </a:lnTo>
                <a:lnTo>
                  <a:pt x="3125" y="3307"/>
                </a:lnTo>
                <a:lnTo>
                  <a:pt x="3153" y="3303"/>
                </a:lnTo>
                <a:lnTo>
                  <a:pt x="3176" y="3293"/>
                </a:lnTo>
                <a:lnTo>
                  <a:pt x="3199" y="3279"/>
                </a:lnTo>
                <a:lnTo>
                  <a:pt x="3223" y="3265"/>
                </a:lnTo>
                <a:lnTo>
                  <a:pt x="3237" y="3251"/>
                </a:lnTo>
                <a:lnTo>
                  <a:pt x="3237" y="3251"/>
                </a:lnTo>
                <a:lnTo>
                  <a:pt x="3288" y="3242"/>
                </a:lnTo>
                <a:lnTo>
                  <a:pt x="3358" y="3233"/>
                </a:lnTo>
                <a:lnTo>
                  <a:pt x="3358" y="3233"/>
                </a:lnTo>
                <a:lnTo>
                  <a:pt x="3414" y="3233"/>
                </a:lnTo>
                <a:lnTo>
                  <a:pt x="3452" y="3233"/>
                </a:lnTo>
                <a:lnTo>
                  <a:pt x="3484" y="3233"/>
                </a:lnTo>
                <a:lnTo>
                  <a:pt x="3484" y="3233"/>
                </a:lnTo>
                <a:lnTo>
                  <a:pt x="3718" y="3237"/>
                </a:lnTo>
                <a:lnTo>
                  <a:pt x="4199" y="3233"/>
                </a:lnTo>
                <a:lnTo>
                  <a:pt x="4890" y="3228"/>
                </a:lnTo>
                <a:lnTo>
                  <a:pt x="4881" y="1644"/>
                </a:lnTo>
                <a:lnTo>
                  <a:pt x="4881" y="1644"/>
                </a:lnTo>
                <a:lnTo>
                  <a:pt x="4872" y="1602"/>
                </a:lnTo>
                <a:lnTo>
                  <a:pt x="4862" y="1551"/>
                </a:lnTo>
                <a:lnTo>
                  <a:pt x="4848" y="1490"/>
                </a:lnTo>
                <a:lnTo>
                  <a:pt x="4825" y="1415"/>
                </a:lnTo>
                <a:lnTo>
                  <a:pt x="4797" y="1336"/>
                </a:lnTo>
                <a:lnTo>
                  <a:pt x="4755" y="1252"/>
                </a:lnTo>
                <a:lnTo>
                  <a:pt x="4703" y="1168"/>
                </a:lnTo>
                <a:lnTo>
                  <a:pt x="4703" y="1168"/>
                </a:lnTo>
                <a:lnTo>
                  <a:pt x="4675" y="1121"/>
                </a:lnTo>
                <a:lnTo>
                  <a:pt x="4652" y="1074"/>
                </a:lnTo>
                <a:lnTo>
                  <a:pt x="4633" y="1027"/>
                </a:lnTo>
                <a:lnTo>
                  <a:pt x="4615" y="976"/>
                </a:lnTo>
                <a:lnTo>
                  <a:pt x="4587" y="869"/>
                </a:lnTo>
                <a:lnTo>
                  <a:pt x="4568" y="766"/>
                </a:lnTo>
                <a:lnTo>
                  <a:pt x="4554" y="677"/>
                </a:lnTo>
                <a:lnTo>
                  <a:pt x="4549" y="602"/>
                </a:lnTo>
                <a:lnTo>
                  <a:pt x="4545" y="537"/>
                </a:lnTo>
                <a:lnTo>
                  <a:pt x="4549" y="229"/>
                </a:lnTo>
                <a:lnTo>
                  <a:pt x="4549" y="229"/>
                </a:lnTo>
                <a:lnTo>
                  <a:pt x="4549" y="201"/>
                </a:lnTo>
                <a:lnTo>
                  <a:pt x="4545" y="182"/>
                </a:lnTo>
                <a:lnTo>
                  <a:pt x="4540" y="173"/>
                </a:lnTo>
                <a:lnTo>
                  <a:pt x="4535" y="168"/>
                </a:lnTo>
                <a:lnTo>
                  <a:pt x="4535" y="168"/>
                </a:lnTo>
                <a:lnTo>
                  <a:pt x="4503" y="140"/>
                </a:lnTo>
                <a:lnTo>
                  <a:pt x="4442" y="98"/>
                </a:lnTo>
                <a:lnTo>
                  <a:pt x="4409" y="74"/>
                </a:lnTo>
                <a:lnTo>
                  <a:pt x="4376" y="56"/>
                </a:lnTo>
                <a:lnTo>
                  <a:pt x="4344" y="42"/>
                </a:lnTo>
                <a:lnTo>
                  <a:pt x="4311" y="37"/>
                </a:lnTo>
                <a:lnTo>
                  <a:pt x="4311" y="37"/>
                </a:lnTo>
                <a:lnTo>
                  <a:pt x="4204" y="32"/>
                </a:lnTo>
                <a:lnTo>
                  <a:pt x="4040" y="28"/>
                </a:lnTo>
                <a:lnTo>
                  <a:pt x="3863" y="18"/>
                </a:lnTo>
                <a:lnTo>
                  <a:pt x="3788" y="9"/>
                </a:lnTo>
                <a:lnTo>
                  <a:pt x="3732" y="0"/>
                </a:lnTo>
                <a:lnTo>
                  <a:pt x="3405" y="18"/>
                </a:lnTo>
                <a:lnTo>
                  <a:pt x="3405" y="18"/>
                </a:lnTo>
                <a:lnTo>
                  <a:pt x="3227" y="65"/>
                </a:lnTo>
                <a:lnTo>
                  <a:pt x="3097" y="107"/>
                </a:lnTo>
                <a:lnTo>
                  <a:pt x="3045" y="126"/>
                </a:lnTo>
                <a:lnTo>
                  <a:pt x="3017" y="145"/>
                </a:lnTo>
                <a:lnTo>
                  <a:pt x="3017" y="145"/>
                </a:lnTo>
                <a:lnTo>
                  <a:pt x="2989" y="173"/>
                </a:lnTo>
                <a:lnTo>
                  <a:pt x="2970" y="196"/>
                </a:lnTo>
                <a:lnTo>
                  <a:pt x="2952" y="210"/>
                </a:lnTo>
                <a:lnTo>
                  <a:pt x="2947" y="215"/>
                </a:lnTo>
                <a:lnTo>
                  <a:pt x="2938" y="210"/>
                </a:lnTo>
                <a:lnTo>
                  <a:pt x="2938" y="210"/>
                </a:lnTo>
                <a:lnTo>
                  <a:pt x="2928" y="210"/>
                </a:lnTo>
                <a:lnTo>
                  <a:pt x="2924" y="201"/>
                </a:lnTo>
                <a:lnTo>
                  <a:pt x="2914" y="187"/>
                </a:lnTo>
                <a:lnTo>
                  <a:pt x="2910" y="159"/>
                </a:lnTo>
                <a:lnTo>
                  <a:pt x="2882" y="102"/>
                </a:lnTo>
                <a:lnTo>
                  <a:pt x="2723" y="98"/>
                </a:lnTo>
                <a:lnTo>
                  <a:pt x="2676" y="98"/>
                </a:lnTo>
                <a:lnTo>
                  <a:pt x="2592" y="102"/>
                </a:lnTo>
                <a:lnTo>
                  <a:pt x="2573" y="79"/>
                </a:lnTo>
                <a:lnTo>
                  <a:pt x="2545" y="65"/>
                </a:lnTo>
                <a:lnTo>
                  <a:pt x="2499" y="65"/>
                </a:lnTo>
                <a:lnTo>
                  <a:pt x="2466" y="65"/>
                </a:lnTo>
                <a:lnTo>
                  <a:pt x="2457" y="51"/>
                </a:lnTo>
                <a:lnTo>
                  <a:pt x="2457" y="51"/>
                </a:lnTo>
                <a:lnTo>
                  <a:pt x="2443" y="65"/>
                </a:lnTo>
                <a:lnTo>
                  <a:pt x="2415" y="98"/>
                </a:lnTo>
                <a:lnTo>
                  <a:pt x="2387" y="140"/>
                </a:lnTo>
                <a:lnTo>
                  <a:pt x="2377" y="163"/>
                </a:lnTo>
                <a:lnTo>
                  <a:pt x="2377" y="182"/>
                </a:lnTo>
                <a:lnTo>
                  <a:pt x="2377" y="182"/>
                </a:lnTo>
                <a:lnTo>
                  <a:pt x="2373" y="187"/>
                </a:lnTo>
                <a:lnTo>
                  <a:pt x="2359" y="196"/>
                </a:lnTo>
                <a:lnTo>
                  <a:pt x="2335" y="196"/>
                </a:lnTo>
                <a:lnTo>
                  <a:pt x="2317" y="196"/>
                </a:lnTo>
                <a:lnTo>
                  <a:pt x="2298" y="191"/>
                </a:lnTo>
                <a:lnTo>
                  <a:pt x="2251" y="196"/>
                </a:lnTo>
                <a:lnTo>
                  <a:pt x="2134" y="271"/>
                </a:lnTo>
                <a:lnTo>
                  <a:pt x="2106" y="289"/>
                </a:lnTo>
                <a:lnTo>
                  <a:pt x="2078" y="247"/>
                </a:lnTo>
                <a:lnTo>
                  <a:pt x="2032" y="280"/>
                </a:lnTo>
                <a:lnTo>
                  <a:pt x="2032" y="280"/>
                </a:lnTo>
                <a:lnTo>
                  <a:pt x="2022" y="266"/>
                </a:lnTo>
                <a:lnTo>
                  <a:pt x="2013" y="257"/>
                </a:lnTo>
                <a:lnTo>
                  <a:pt x="1994" y="247"/>
                </a:lnTo>
                <a:lnTo>
                  <a:pt x="1976" y="243"/>
                </a:lnTo>
                <a:lnTo>
                  <a:pt x="1948" y="247"/>
                </a:lnTo>
                <a:lnTo>
                  <a:pt x="1915" y="261"/>
                </a:lnTo>
                <a:lnTo>
                  <a:pt x="1877" y="294"/>
                </a:lnTo>
                <a:lnTo>
                  <a:pt x="1891" y="327"/>
                </a:lnTo>
                <a:lnTo>
                  <a:pt x="1891" y="327"/>
                </a:lnTo>
                <a:lnTo>
                  <a:pt x="1896" y="341"/>
                </a:lnTo>
                <a:lnTo>
                  <a:pt x="1901" y="355"/>
                </a:lnTo>
                <a:lnTo>
                  <a:pt x="1901" y="369"/>
                </a:lnTo>
                <a:lnTo>
                  <a:pt x="1896" y="378"/>
                </a:lnTo>
                <a:lnTo>
                  <a:pt x="1877" y="387"/>
                </a:lnTo>
                <a:lnTo>
                  <a:pt x="1845" y="383"/>
                </a:lnTo>
                <a:lnTo>
                  <a:pt x="1798" y="373"/>
                </a:lnTo>
                <a:lnTo>
                  <a:pt x="1798" y="373"/>
                </a:lnTo>
                <a:lnTo>
                  <a:pt x="1765" y="392"/>
                </a:lnTo>
                <a:lnTo>
                  <a:pt x="1737" y="411"/>
                </a:lnTo>
                <a:lnTo>
                  <a:pt x="1714" y="439"/>
                </a:lnTo>
                <a:lnTo>
                  <a:pt x="1714" y="439"/>
                </a:lnTo>
                <a:lnTo>
                  <a:pt x="1677" y="486"/>
                </a:lnTo>
                <a:lnTo>
                  <a:pt x="1667" y="500"/>
                </a:lnTo>
                <a:lnTo>
                  <a:pt x="1625" y="504"/>
                </a:lnTo>
                <a:lnTo>
                  <a:pt x="1597" y="486"/>
                </a:lnTo>
                <a:lnTo>
                  <a:pt x="1597" y="486"/>
                </a:lnTo>
                <a:lnTo>
                  <a:pt x="1588" y="486"/>
                </a:lnTo>
                <a:lnTo>
                  <a:pt x="1569" y="481"/>
                </a:lnTo>
                <a:lnTo>
                  <a:pt x="1569" y="481"/>
                </a:lnTo>
                <a:lnTo>
                  <a:pt x="1518" y="467"/>
                </a:lnTo>
                <a:lnTo>
                  <a:pt x="1494" y="476"/>
                </a:lnTo>
                <a:lnTo>
                  <a:pt x="1466" y="476"/>
                </a:lnTo>
                <a:lnTo>
                  <a:pt x="1466" y="476"/>
                </a:lnTo>
                <a:lnTo>
                  <a:pt x="1434" y="486"/>
                </a:lnTo>
                <a:lnTo>
                  <a:pt x="1387" y="495"/>
                </a:lnTo>
                <a:lnTo>
                  <a:pt x="1387" y="495"/>
                </a:lnTo>
                <a:lnTo>
                  <a:pt x="1364" y="490"/>
                </a:lnTo>
                <a:lnTo>
                  <a:pt x="1345" y="490"/>
                </a:lnTo>
                <a:lnTo>
                  <a:pt x="1312" y="453"/>
                </a:lnTo>
                <a:lnTo>
                  <a:pt x="1312" y="453"/>
                </a:lnTo>
                <a:lnTo>
                  <a:pt x="1308" y="448"/>
                </a:lnTo>
                <a:lnTo>
                  <a:pt x="1289" y="444"/>
                </a:lnTo>
                <a:lnTo>
                  <a:pt x="1289" y="444"/>
                </a:lnTo>
                <a:lnTo>
                  <a:pt x="1266" y="453"/>
                </a:lnTo>
                <a:lnTo>
                  <a:pt x="1228" y="481"/>
                </a:lnTo>
                <a:lnTo>
                  <a:pt x="1177" y="514"/>
                </a:lnTo>
                <a:lnTo>
                  <a:pt x="1177" y="514"/>
                </a:lnTo>
                <a:lnTo>
                  <a:pt x="1121" y="565"/>
                </a:lnTo>
                <a:lnTo>
                  <a:pt x="1055" y="616"/>
                </a:lnTo>
                <a:lnTo>
                  <a:pt x="967" y="686"/>
                </a:lnTo>
                <a:lnTo>
                  <a:pt x="855" y="766"/>
                </a:lnTo>
                <a:lnTo>
                  <a:pt x="728" y="850"/>
                </a:lnTo>
                <a:lnTo>
                  <a:pt x="579" y="934"/>
                </a:lnTo>
                <a:lnTo>
                  <a:pt x="504" y="976"/>
                </a:lnTo>
                <a:lnTo>
                  <a:pt x="420" y="1018"/>
                </a:lnTo>
                <a:lnTo>
                  <a:pt x="420" y="1018"/>
                </a:lnTo>
                <a:lnTo>
                  <a:pt x="411" y="1023"/>
                </a:lnTo>
                <a:lnTo>
                  <a:pt x="401" y="1032"/>
                </a:lnTo>
                <a:lnTo>
                  <a:pt x="392" y="1051"/>
                </a:lnTo>
                <a:lnTo>
                  <a:pt x="383" y="1074"/>
                </a:lnTo>
                <a:lnTo>
                  <a:pt x="373" y="1107"/>
                </a:lnTo>
                <a:lnTo>
                  <a:pt x="369" y="1154"/>
                </a:lnTo>
                <a:lnTo>
                  <a:pt x="369" y="1214"/>
                </a:lnTo>
                <a:lnTo>
                  <a:pt x="369" y="1214"/>
                </a:lnTo>
                <a:lnTo>
                  <a:pt x="364" y="1378"/>
                </a:lnTo>
                <a:lnTo>
                  <a:pt x="364" y="1574"/>
                </a:lnTo>
                <a:lnTo>
                  <a:pt x="355" y="1756"/>
                </a:lnTo>
                <a:lnTo>
                  <a:pt x="345" y="1826"/>
                </a:lnTo>
                <a:lnTo>
                  <a:pt x="336" y="1878"/>
                </a:lnTo>
                <a:lnTo>
                  <a:pt x="336" y="1878"/>
                </a:lnTo>
                <a:lnTo>
                  <a:pt x="303" y="1971"/>
                </a:lnTo>
                <a:lnTo>
                  <a:pt x="266" y="2074"/>
                </a:lnTo>
                <a:lnTo>
                  <a:pt x="219" y="2186"/>
                </a:lnTo>
                <a:lnTo>
                  <a:pt x="187" y="2275"/>
                </a:lnTo>
                <a:lnTo>
                  <a:pt x="107" y="2387"/>
                </a:lnTo>
                <a:lnTo>
                  <a:pt x="107" y="2387"/>
                </a:lnTo>
                <a:lnTo>
                  <a:pt x="84" y="2429"/>
                </a:lnTo>
                <a:lnTo>
                  <a:pt x="56" y="2476"/>
                </a:lnTo>
                <a:lnTo>
                  <a:pt x="32" y="2536"/>
                </a:lnTo>
                <a:lnTo>
                  <a:pt x="14" y="2607"/>
                </a:lnTo>
                <a:lnTo>
                  <a:pt x="4" y="2644"/>
                </a:lnTo>
                <a:lnTo>
                  <a:pt x="0" y="2681"/>
                </a:lnTo>
                <a:lnTo>
                  <a:pt x="0" y="2714"/>
                </a:lnTo>
                <a:lnTo>
                  <a:pt x="4" y="2751"/>
                </a:lnTo>
                <a:lnTo>
                  <a:pt x="14" y="2789"/>
                </a:lnTo>
                <a:lnTo>
                  <a:pt x="28" y="2821"/>
                </a:lnTo>
                <a:lnTo>
                  <a:pt x="28" y="2821"/>
                </a:lnTo>
                <a:lnTo>
                  <a:pt x="65" y="2887"/>
                </a:lnTo>
                <a:lnTo>
                  <a:pt x="107" y="2938"/>
                </a:lnTo>
                <a:lnTo>
                  <a:pt x="149" y="2980"/>
                </a:lnTo>
                <a:lnTo>
                  <a:pt x="187" y="3013"/>
                </a:lnTo>
                <a:lnTo>
                  <a:pt x="219" y="3041"/>
                </a:lnTo>
                <a:lnTo>
                  <a:pt x="247" y="3060"/>
                </a:lnTo>
                <a:lnTo>
                  <a:pt x="271" y="3074"/>
                </a:lnTo>
                <a:lnTo>
                  <a:pt x="500" y="3237"/>
                </a:lnTo>
                <a:lnTo>
                  <a:pt x="500" y="3237"/>
                </a:lnTo>
                <a:lnTo>
                  <a:pt x="528" y="3251"/>
                </a:lnTo>
                <a:lnTo>
                  <a:pt x="556" y="3265"/>
                </a:lnTo>
                <a:lnTo>
                  <a:pt x="588" y="3279"/>
                </a:lnTo>
                <a:lnTo>
                  <a:pt x="630" y="3289"/>
                </a:lnTo>
                <a:lnTo>
                  <a:pt x="672" y="3293"/>
                </a:lnTo>
                <a:lnTo>
                  <a:pt x="719" y="3289"/>
                </a:lnTo>
                <a:lnTo>
                  <a:pt x="738" y="3279"/>
                </a:lnTo>
                <a:lnTo>
                  <a:pt x="761" y="3270"/>
                </a:lnTo>
                <a:lnTo>
                  <a:pt x="761" y="3270"/>
                </a:lnTo>
                <a:lnTo>
                  <a:pt x="803" y="3251"/>
                </a:lnTo>
                <a:lnTo>
                  <a:pt x="845" y="3237"/>
                </a:lnTo>
                <a:lnTo>
                  <a:pt x="883" y="3223"/>
                </a:lnTo>
                <a:lnTo>
                  <a:pt x="920" y="3219"/>
                </a:lnTo>
                <a:lnTo>
                  <a:pt x="981" y="3214"/>
                </a:lnTo>
                <a:lnTo>
                  <a:pt x="1013" y="3214"/>
                </a:lnTo>
              </a:path>
            </a:pathLst>
          </a:custGeom>
          <a:noFill/>
          <a:ln w="147638">
            <a:solidFill>
              <a:srgbClr val="C9CAC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4206876" y="4178300"/>
            <a:ext cx="5530850" cy="2276475"/>
          </a:xfrm>
          <a:custGeom>
            <a:avLst/>
            <a:gdLst>
              <a:gd name="T0" fmla="*/ 3484 w 3484"/>
              <a:gd name="T1" fmla="*/ 1364 h 1434"/>
              <a:gd name="T2" fmla="*/ 3475 w 3484"/>
              <a:gd name="T3" fmla="*/ 1004 h 1434"/>
              <a:gd name="T4" fmla="*/ 2064 w 3484"/>
              <a:gd name="T5" fmla="*/ 491 h 1434"/>
              <a:gd name="T6" fmla="*/ 1252 w 3484"/>
              <a:gd name="T7" fmla="*/ 79 h 1434"/>
              <a:gd name="T8" fmla="*/ 336 w 3484"/>
              <a:gd name="T9" fmla="*/ 5 h 1434"/>
              <a:gd name="T10" fmla="*/ 336 w 3484"/>
              <a:gd name="T11" fmla="*/ 5 h 1434"/>
              <a:gd name="T12" fmla="*/ 303 w 3484"/>
              <a:gd name="T13" fmla="*/ 98 h 1434"/>
              <a:gd name="T14" fmla="*/ 219 w 3484"/>
              <a:gd name="T15" fmla="*/ 318 h 1434"/>
              <a:gd name="T16" fmla="*/ 107 w 3484"/>
              <a:gd name="T17" fmla="*/ 514 h 1434"/>
              <a:gd name="T18" fmla="*/ 84 w 3484"/>
              <a:gd name="T19" fmla="*/ 561 h 1434"/>
              <a:gd name="T20" fmla="*/ 32 w 3484"/>
              <a:gd name="T21" fmla="*/ 668 h 1434"/>
              <a:gd name="T22" fmla="*/ 4 w 3484"/>
              <a:gd name="T23" fmla="*/ 771 h 1434"/>
              <a:gd name="T24" fmla="*/ 0 w 3484"/>
              <a:gd name="T25" fmla="*/ 846 h 1434"/>
              <a:gd name="T26" fmla="*/ 14 w 3484"/>
              <a:gd name="T27" fmla="*/ 916 h 1434"/>
              <a:gd name="T28" fmla="*/ 28 w 3484"/>
              <a:gd name="T29" fmla="*/ 953 h 1434"/>
              <a:gd name="T30" fmla="*/ 107 w 3484"/>
              <a:gd name="T31" fmla="*/ 1065 h 1434"/>
              <a:gd name="T32" fmla="*/ 187 w 3484"/>
              <a:gd name="T33" fmla="*/ 1145 h 1434"/>
              <a:gd name="T34" fmla="*/ 247 w 3484"/>
              <a:gd name="T35" fmla="*/ 1187 h 1434"/>
              <a:gd name="T36" fmla="*/ 500 w 3484"/>
              <a:gd name="T37" fmla="*/ 1364 h 1434"/>
              <a:gd name="T38" fmla="*/ 528 w 3484"/>
              <a:gd name="T39" fmla="*/ 1378 h 1434"/>
              <a:gd name="T40" fmla="*/ 588 w 3484"/>
              <a:gd name="T41" fmla="*/ 1406 h 1434"/>
              <a:gd name="T42" fmla="*/ 672 w 3484"/>
              <a:gd name="T43" fmla="*/ 1420 h 1434"/>
              <a:gd name="T44" fmla="*/ 738 w 3484"/>
              <a:gd name="T45" fmla="*/ 1411 h 1434"/>
              <a:gd name="T46" fmla="*/ 761 w 3484"/>
              <a:gd name="T47" fmla="*/ 1402 h 1434"/>
              <a:gd name="T48" fmla="*/ 845 w 3484"/>
              <a:gd name="T49" fmla="*/ 1364 h 1434"/>
              <a:gd name="T50" fmla="*/ 920 w 3484"/>
              <a:gd name="T51" fmla="*/ 1346 h 1434"/>
              <a:gd name="T52" fmla="*/ 1013 w 3484"/>
              <a:gd name="T53" fmla="*/ 1341 h 1434"/>
              <a:gd name="T54" fmla="*/ 2919 w 3484"/>
              <a:gd name="T55" fmla="*/ 1350 h 1434"/>
              <a:gd name="T56" fmla="*/ 2938 w 3484"/>
              <a:gd name="T57" fmla="*/ 1350 h 1434"/>
              <a:gd name="T58" fmla="*/ 2999 w 3484"/>
              <a:gd name="T59" fmla="*/ 1364 h 1434"/>
              <a:gd name="T60" fmla="*/ 3050 w 3484"/>
              <a:gd name="T61" fmla="*/ 1392 h 1434"/>
              <a:gd name="T62" fmla="*/ 3073 w 3484"/>
              <a:gd name="T63" fmla="*/ 1416 h 1434"/>
              <a:gd name="T64" fmla="*/ 3097 w 3484"/>
              <a:gd name="T65" fmla="*/ 1430 h 1434"/>
              <a:gd name="T66" fmla="*/ 3153 w 3484"/>
              <a:gd name="T67" fmla="*/ 1430 h 1434"/>
              <a:gd name="T68" fmla="*/ 3199 w 3484"/>
              <a:gd name="T69" fmla="*/ 1406 h 1434"/>
              <a:gd name="T70" fmla="*/ 3237 w 3484"/>
              <a:gd name="T71" fmla="*/ 1378 h 1434"/>
              <a:gd name="T72" fmla="*/ 3288 w 3484"/>
              <a:gd name="T73" fmla="*/ 1369 h 1434"/>
              <a:gd name="T74" fmla="*/ 3358 w 3484"/>
              <a:gd name="T75" fmla="*/ 1364 h 1434"/>
              <a:gd name="T76" fmla="*/ 3452 w 3484"/>
              <a:gd name="T77" fmla="*/ 1360 h 1434"/>
              <a:gd name="T78" fmla="*/ 3484 w 3484"/>
              <a:gd name="T79" fmla="*/ 1364 h 14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84" h="1434">
                <a:moveTo>
                  <a:pt x="3484" y="1364"/>
                </a:moveTo>
                <a:lnTo>
                  <a:pt x="3484" y="1364"/>
                </a:lnTo>
                <a:lnTo>
                  <a:pt x="3484" y="1364"/>
                </a:lnTo>
                <a:lnTo>
                  <a:pt x="3475" y="1004"/>
                </a:lnTo>
                <a:lnTo>
                  <a:pt x="2700" y="1009"/>
                </a:lnTo>
                <a:lnTo>
                  <a:pt x="2064" y="491"/>
                </a:lnTo>
                <a:lnTo>
                  <a:pt x="2074" y="112"/>
                </a:lnTo>
                <a:lnTo>
                  <a:pt x="1252" y="79"/>
                </a:lnTo>
                <a:lnTo>
                  <a:pt x="1242" y="0"/>
                </a:lnTo>
                <a:lnTo>
                  <a:pt x="336" y="5"/>
                </a:lnTo>
                <a:lnTo>
                  <a:pt x="336" y="5"/>
                </a:lnTo>
                <a:lnTo>
                  <a:pt x="336" y="5"/>
                </a:lnTo>
                <a:lnTo>
                  <a:pt x="336" y="5"/>
                </a:lnTo>
                <a:lnTo>
                  <a:pt x="303" y="98"/>
                </a:lnTo>
                <a:lnTo>
                  <a:pt x="266" y="201"/>
                </a:lnTo>
                <a:lnTo>
                  <a:pt x="219" y="318"/>
                </a:lnTo>
                <a:lnTo>
                  <a:pt x="187" y="402"/>
                </a:lnTo>
                <a:lnTo>
                  <a:pt x="107" y="514"/>
                </a:lnTo>
                <a:lnTo>
                  <a:pt x="107" y="514"/>
                </a:lnTo>
                <a:lnTo>
                  <a:pt x="84" y="561"/>
                </a:lnTo>
                <a:lnTo>
                  <a:pt x="56" y="607"/>
                </a:lnTo>
                <a:lnTo>
                  <a:pt x="32" y="668"/>
                </a:lnTo>
                <a:lnTo>
                  <a:pt x="14" y="734"/>
                </a:lnTo>
                <a:lnTo>
                  <a:pt x="4" y="771"/>
                </a:lnTo>
                <a:lnTo>
                  <a:pt x="0" y="808"/>
                </a:lnTo>
                <a:lnTo>
                  <a:pt x="0" y="846"/>
                </a:lnTo>
                <a:lnTo>
                  <a:pt x="4" y="883"/>
                </a:lnTo>
                <a:lnTo>
                  <a:pt x="14" y="916"/>
                </a:lnTo>
                <a:lnTo>
                  <a:pt x="28" y="953"/>
                </a:lnTo>
                <a:lnTo>
                  <a:pt x="28" y="953"/>
                </a:lnTo>
                <a:lnTo>
                  <a:pt x="65" y="1014"/>
                </a:lnTo>
                <a:lnTo>
                  <a:pt x="107" y="1065"/>
                </a:lnTo>
                <a:lnTo>
                  <a:pt x="149" y="1107"/>
                </a:lnTo>
                <a:lnTo>
                  <a:pt x="187" y="1145"/>
                </a:lnTo>
                <a:lnTo>
                  <a:pt x="219" y="1168"/>
                </a:lnTo>
                <a:lnTo>
                  <a:pt x="247" y="1187"/>
                </a:lnTo>
                <a:lnTo>
                  <a:pt x="271" y="1201"/>
                </a:lnTo>
                <a:lnTo>
                  <a:pt x="500" y="1364"/>
                </a:lnTo>
                <a:lnTo>
                  <a:pt x="500" y="1364"/>
                </a:lnTo>
                <a:lnTo>
                  <a:pt x="528" y="1378"/>
                </a:lnTo>
                <a:lnTo>
                  <a:pt x="556" y="1392"/>
                </a:lnTo>
                <a:lnTo>
                  <a:pt x="588" y="1406"/>
                </a:lnTo>
                <a:lnTo>
                  <a:pt x="630" y="1416"/>
                </a:lnTo>
                <a:lnTo>
                  <a:pt x="672" y="1420"/>
                </a:lnTo>
                <a:lnTo>
                  <a:pt x="719" y="1416"/>
                </a:lnTo>
                <a:lnTo>
                  <a:pt x="738" y="1411"/>
                </a:lnTo>
                <a:lnTo>
                  <a:pt x="761" y="1402"/>
                </a:lnTo>
                <a:lnTo>
                  <a:pt x="761" y="1402"/>
                </a:lnTo>
                <a:lnTo>
                  <a:pt x="803" y="1378"/>
                </a:lnTo>
                <a:lnTo>
                  <a:pt x="845" y="1364"/>
                </a:lnTo>
                <a:lnTo>
                  <a:pt x="883" y="1355"/>
                </a:lnTo>
                <a:lnTo>
                  <a:pt x="920" y="1346"/>
                </a:lnTo>
                <a:lnTo>
                  <a:pt x="981" y="1341"/>
                </a:lnTo>
                <a:lnTo>
                  <a:pt x="1013" y="1341"/>
                </a:lnTo>
                <a:lnTo>
                  <a:pt x="1018" y="1350"/>
                </a:lnTo>
                <a:lnTo>
                  <a:pt x="2919" y="1350"/>
                </a:lnTo>
                <a:lnTo>
                  <a:pt x="2919" y="1350"/>
                </a:lnTo>
                <a:lnTo>
                  <a:pt x="2938" y="1350"/>
                </a:lnTo>
                <a:lnTo>
                  <a:pt x="2975" y="1360"/>
                </a:lnTo>
                <a:lnTo>
                  <a:pt x="2999" y="1364"/>
                </a:lnTo>
                <a:lnTo>
                  <a:pt x="3027" y="1378"/>
                </a:lnTo>
                <a:lnTo>
                  <a:pt x="3050" y="1392"/>
                </a:lnTo>
                <a:lnTo>
                  <a:pt x="3073" y="1416"/>
                </a:lnTo>
                <a:lnTo>
                  <a:pt x="3073" y="1416"/>
                </a:lnTo>
                <a:lnTo>
                  <a:pt x="3083" y="1425"/>
                </a:lnTo>
                <a:lnTo>
                  <a:pt x="3097" y="1430"/>
                </a:lnTo>
                <a:lnTo>
                  <a:pt x="3125" y="1434"/>
                </a:lnTo>
                <a:lnTo>
                  <a:pt x="3153" y="1430"/>
                </a:lnTo>
                <a:lnTo>
                  <a:pt x="3176" y="1420"/>
                </a:lnTo>
                <a:lnTo>
                  <a:pt x="3199" y="1406"/>
                </a:lnTo>
                <a:lnTo>
                  <a:pt x="3223" y="1392"/>
                </a:lnTo>
                <a:lnTo>
                  <a:pt x="3237" y="1378"/>
                </a:lnTo>
                <a:lnTo>
                  <a:pt x="3237" y="1378"/>
                </a:lnTo>
                <a:lnTo>
                  <a:pt x="3288" y="1369"/>
                </a:lnTo>
                <a:lnTo>
                  <a:pt x="3358" y="1364"/>
                </a:lnTo>
                <a:lnTo>
                  <a:pt x="3358" y="1364"/>
                </a:lnTo>
                <a:lnTo>
                  <a:pt x="3414" y="1360"/>
                </a:lnTo>
                <a:lnTo>
                  <a:pt x="3452" y="1360"/>
                </a:lnTo>
                <a:lnTo>
                  <a:pt x="3484" y="1364"/>
                </a:lnTo>
                <a:lnTo>
                  <a:pt x="3484" y="1364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6178551" y="3043237"/>
            <a:ext cx="1973263" cy="1298575"/>
          </a:xfrm>
          <a:custGeom>
            <a:avLst/>
            <a:gdLst>
              <a:gd name="T0" fmla="*/ 976 w 1243"/>
              <a:gd name="T1" fmla="*/ 10 h 818"/>
              <a:gd name="T2" fmla="*/ 1009 w 1243"/>
              <a:gd name="T3" fmla="*/ 0 h 818"/>
              <a:gd name="T4" fmla="*/ 1047 w 1243"/>
              <a:gd name="T5" fmla="*/ 10 h 818"/>
              <a:gd name="T6" fmla="*/ 1056 w 1243"/>
              <a:gd name="T7" fmla="*/ 10 h 818"/>
              <a:gd name="T8" fmla="*/ 1084 w 1243"/>
              <a:gd name="T9" fmla="*/ 19 h 818"/>
              <a:gd name="T10" fmla="*/ 1093 w 1243"/>
              <a:gd name="T11" fmla="*/ 38 h 818"/>
              <a:gd name="T12" fmla="*/ 1224 w 1243"/>
              <a:gd name="T13" fmla="*/ 47 h 818"/>
              <a:gd name="T14" fmla="*/ 1205 w 1243"/>
              <a:gd name="T15" fmla="*/ 211 h 818"/>
              <a:gd name="T16" fmla="*/ 1168 w 1243"/>
              <a:gd name="T17" fmla="*/ 276 h 818"/>
              <a:gd name="T18" fmla="*/ 1103 w 1243"/>
              <a:gd name="T19" fmla="*/ 290 h 818"/>
              <a:gd name="T20" fmla="*/ 1103 w 1243"/>
              <a:gd name="T21" fmla="*/ 290 h 818"/>
              <a:gd name="T22" fmla="*/ 1070 w 1243"/>
              <a:gd name="T23" fmla="*/ 262 h 818"/>
              <a:gd name="T24" fmla="*/ 1047 w 1243"/>
              <a:gd name="T25" fmla="*/ 267 h 818"/>
              <a:gd name="T26" fmla="*/ 1023 w 1243"/>
              <a:gd name="T27" fmla="*/ 299 h 818"/>
              <a:gd name="T28" fmla="*/ 1009 w 1243"/>
              <a:gd name="T29" fmla="*/ 369 h 818"/>
              <a:gd name="T30" fmla="*/ 972 w 1243"/>
              <a:gd name="T31" fmla="*/ 355 h 818"/>
              <a:gd name="T32" fmla="*/ 958 w 1243"/>
              <a:gd name="T33" fmla="*/ 355 h 818"/>
              <a:gd name="T34" fmla="*/ 925 w 1243"/>
              <a:gd name="T35" fmla="*/ 379 h 818"/>
              <a:gd name="T36" fmla="*/ 897 w 1243"/>
              <a:gd name="T37" fmla="*/ 407 h 818"/>
              <a:gd name="T38" fmla="*/ 701 w 1243"/>
              <a:gd name="T39" fmla="*/ 402 h 818"/>
              <a:gd name="T40" fmla="*/ 631 w 1243"/>
              <a:gd name="T41" fmla="*/ 407 h 818"/>
              <a:gd name="T42" fmla="*/ 575 w 1243"/>
              <a:gd name="T43" fmla="*/ 421 h 818"/>
              <a:gd name="T44" fmla="*/ 565 w 1243"/>
              <a:gd name="T45" fmla="*/ 435 h 818"/>
              <a:gd name="T46" fmla="*/ 561 w 1243"/>
              <a:gd name="T47" fmla="*/ 818 h 818"/>
              <a:gd name="T48" fmla="*/ 0 w 1243"/>
              <a:gd name="T49" fmla="*/ 715 h 818"/>
              <a:gd name="T50" fmla="*/ 243 w 1243"/>
              <a:gd name="T51" fmla="*/ 496 h 818"/>
              <a:gd name="T52" fmla="*/ 243 w 1243"/>
              <a:gd name="T53" fmla="*/ 486 h 818"/>
              <a:gd name="T54" fmla="*/ 248 w 1243"/>
              <a:gd name="T55" fmla="*/ 453 h 818"/>
              <a:gd name="T56" fmla="*/ 266 w 1243"/>
              <a:gd name="T57" fmla="*/ 435 h 818"/>
              <a:gd name="T58" fmla="*/ 290 w 1243"/>
              <a:gd name="T59" fmla="*/ 425 h 818"/>
              <a:gd name="T60" fmla="*/ 294 w 1243"/>
              <a:gd name="T61" fmla="*/ 397 h 818"/>
              <a:gd name="T62" fmla="*/ 318 w 1243"/>
              <a:gd name="T63" fmla="*/ 388 h 818"/>
              <a:gd name="T64" fmla="*/ 308 w 1243"/>
              <a:gd name="T65" fmla="*/ 374 h 818"/>
              <a:gd name="T66" fmla="*/ 290 w 1243"/>
              <a:gd name="T67" fmla="*/ 355 h 818"/>
              <a:gd name="T68" fmla="*/ 276 w 1243"/>
              <a:gd name="T69" fmla="*/ 337 h 818"/>
              <a:gd name="T70" fmla="*/ 266 w 1243"/>
              <a:gd name="T71" fmla="*/ 309 h 818"/>
              <a:gd name="T72" fmla="*/ 294 w 1243"/>
              <a:gd name="T73" fmla="*/ 304 h 818"/>
              <a:gd name="T74" fmla="*/ 308 w 1243"/>
              <a:gd name="T75" fmla="*/ 290 h 818"/>
              <a:gd name="T76" fmla="*/ 355 w 1243"/>
              <a:gd name="T77" fmla="*/ 285 h 818"/>
              <a:gd name="T78" fmla="*/ 383 w 1243"/>
              <a:gd name="T79" fmla="*/ 276 h 818"/>
              <a:gd name="T80" fmla="*/ 374 w 1243"/>
              <a:gd name="T81" fmla="*/ 257 h 818"/>
              <a:gd name="T82" fmla="*/ 393 w 1243"/>
              <a:gd name="T83" fmla="*/ 243 h 818"/>
              <a:gd name="T84" fmla="*/ 500 w 1243"/>
              <a:gd name="T85" fmla="*/ 253 h 818"/>
              <a:gd name="T86" fmla="*/ 514 w 1243"/>
              <a:gd name="T87" fmla="*/ 225 h 818"/>
              <a:gd name="T88" fmla="*/ 519 w 1243"/>
              <a:gd name="T89" fmla="*/ 211 h 818"/>
              <a:gd name="T90" fmla="*/ 533 w 1243"/>
              <a:gd name="T91" fmla="*/ 201 h 818"/>
              <a:gd name="T92" fmla="*/ 570 w 1243"/>
              <a:gd name="T93" fmla="*/ 182 h 818"/>
              <a:gd name="T94" fmla="*/ 579 w 1243"/>
              <a:gd name="T95" fmla="*/ 168 h 818"/>
              <a:gd name="T96" fmla="*/ 617 w 1243"/>
              <a:gd name="T97" fmla="*/ 168 h 818"/>
              <a:gd name="T98" fmla="*/ 645 w 1243"/>
              <a:gd name="T99" fmla="*/ 140 h 818"/>
              <a:gd name="T100" fmla="*/ 668 w 1243"/>
              <a:gd name="T101" fmla="*/ 126 h 818"/>
              <a:gd name="T102" fmla="*/ 692 w 1243"/>
              <a:gd name="T103" fmla="*/ 145 h 818"/>
              <a:gd name="T104" fmla="*/ 720 w 1243"/>
              <a:gd name="T105" fmla="*/ 140 h 818"/>
              <a:gd name="T106" fmla="*/ 748 w 1243"/>
              <a:gd name="T107" fmla="*/ 98 h 818"/>
              <a:gd name="T108" fmla="*/ 776 w 1243"/>
              <a:gd name="T109" fmla="*/ 84 h 818"/>
              <a:gd name="T110" fmla="*/ 804 w 1243"/>
              <a:gd name="T111" fmla="*/ 94 h 818"/>
              <a:gd name="T112" fmla="*/ 878 w 1243"/>
              <a:gd name="T113" fmla="*/ 52 h 818"/>
              <a:gd name="T114" fmla="*/ 897 w 1243"/>
              <a:gd name="T115" fmla="*/ 52 h 818"/>
              <a:gd name="T116" fmla="*/ 925 w 1243"/>
              <a:gd name="T117" fmla="*/ 52 h 818"/>
              <a:gd name="T118" fmla="*/ 939 w 1243"/>
              <a:gd name="T119" fmla="*/ 19 h 818"/>
              <a:gd name="T120" fmla="*/ 976 w 1243"/>
              <a:gd name="T121" fmla="*/ 10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43" h="818">
                <a:moveTo>
                  <a:pt x="976" y="10"/>
                </a:moveTo>
                <a:lnTo>
                  <a:pt x="976" y="10"/>
                </a:lnTo>
                <a:lnTo>
                  <a:pt x="986" y="5"/>
                </a:lnTo>
                <a:lnTo>
                  <a:pt x="1009" y="0"/>
                </a:lnTo>
                <a:lnTo>
                  <a:pt x="1028" y="5"/>
                </a:lnTo>
                <a:lnTo>
                  <a:pt x="1047" y="10"/>
                </a:lnTo>
                <a:lnTo>
                  <a:pt x="1047" y="10"/>
                </a:lnTo>
                <a:lnTo>
                  <a:pt x="1056" y="10"/>
                </a:lnTo>
                <a:lnTo>
                  <a:pt x="1070" y="14"/>
                </a:lnTo>
                <a:lnTo>
                  <a:pt x="1084" y="19"/>
                </a:lnTo>
                <a:lnTo>
                  <a:pt x="1089" y="28"/>
                </a:lnTo>
                <a:lnTo>
                  <a:pt x="1093" y="38"/>
                </a:lnTo>
                <a:lnTo>
                  <a:pt x="1224" y="47"/>
                </a:lnTo>
                <a:lnTo>
                  <a:pt x="1224" y="47"/>
                </a:lnTo>
                <a:lnTo>
                  <a:pt x="1243" y="182"/>
                </a:lnTo>
                <a:lnTo>
                  <a:pt x="1205" y="211"/>
                </a:lnTo>
                <a:lnTo>
                  <a:pt x="1177" y="234"/>
                </a:lnTo>
                <a:lnTo>
                  <a:pt x="1168" y="276"/>
                </a:lnTo>
                <a:lnTo>
                  <a:pt x="1131" y="290"/>
                </a:lnTo>
                <a:lnTo>
                  <a:pt x="1103" y="290"/>
                </a:lnTo>
                <a:lnTo>
                  <a:pt x="1103" y="290"/>
                </a:lnTo>
                <a:lnTo>
                  <a:pt x="1103" y="290"/>
                </a:lnTo>
                <a:lnTo>
                  <a:pt x="1084" y="271"/>
                </a:lnTo>
                <a:lnTo>
                  <a:pt x="1070" y="262"/>
                </a:lnTo>
                <a:lnTo>
                  <a:pt x="1056" y="262"/>
                </a:lnTo>
                <a:lnTo>
                  <a:pt x="1047" y="267"/>
                </a:lnTo>
                <a:lnTo>
                  <a:pt x="1028" y="290"/>
                </a:lnTo>
                <a:lnTo>
                  <a:pt x="1023" y="299"/>
                </a:lnTo>
                <a:lnTo>
                  <a:pt x="1009" y="369"/>
                </a:lnTo>
                <a:lnTo>
                  <a:pt x="1009" y="369"/>
                </a:lnTo>
                <a:lnTo>
                  <a:pt x="1000" y="365"/>
                </a:lnTo>
                <a:lnTo>
                  <a:pt x="972" y="355"/>
                </a:lnTo>
                <a:lnTo>
                  <a:pt x="972" y="355"/>
                </a:lnTo>
                <a:lnTo>
                  <a:pt x="958" y="355"/>
                </a:lnTo>
                <a:lnTo>
                  <a:pt x="948" y="360"/>
                </a:lnTo>
                <a:lnTo>
                  <a:pt x="925" y="379"/>
                </a:lnTo>
                <a:lnTo>
                  <a:pt x="897" y="407"/>
                </a:lnTo>
                <a:lnTo>
                  <a:pt x="897" y="407"/>
                </a:lnTo>
                <a:lnTo>
                  <a:pt x="790" y="402"/>
                </a:lnTo>
                <a:lnTo>
                  <a:pt x="701" y="402"/>
                </a:lnTo>
                <a:lnTo>
                  <a:pt x="631" y="407"/>
                </a:lnTo>
                <a:lnTo>
                  <a:pt x="631" y="407"/>
                </a:lnTo>
                <a:lnTo>
                  <a:pt x="593" y="411"/>
                </a:lnTo>
                <a:lnTo>
                  <a:pt x="575" y="421"/>
                </a:lnTo>
                <a:lnTo>
                  <a:pt x="565" y="430"/>
                </a:lnTo>
                <a:lnTo>
                  <a:pt x="565" y="435"/>
                </a:lnTo>
                <a:lnTo>
                  <a:pt x="561" y="813"/>
                </a:lnTo>
                <a:lnTo>
                  <a:pt x="561" y="818"/>
                </a:lnTo>
                <a:lnTo>
                  <a:pt x="10" y="794"/>
                </a:lnTo>
                <a:lnTo>
                  <a:pt x="0" y="715"/>
                </a:lnTo>
                <a:lnTo>
                  <a:pt x="0" y="715"/>
                </a:lnTo>
                <a:lnTo>
                  <a:pt x="243" y="496"/>
                </a:lnTo>
                <a:lnTo>
                  <a:pt x="243" y="496"/>
                </a:lnTo>
                <a:lnTo>
                  <a:pt x="243" y="486"/>
                </a:lnTo>
                <a:lnTo>
                  <a:pt x="243" y="467"/>
                </a:lnTo>
                <a:lnTo>
                  <a:pt x="248" y="453"/>
                </a:lnTo>
                <a:lnTo>
                  <a:pt x="252" y="444"/>
                </a:lnTo>
                <a:lnTo>
                  <a:pt x="266" y="435"/>
                </a:lnTo>
                <a:lnTo>
                  <a:pt x="280" y="430"/>
                </a:lnTo>
                <a:lnTo>
                  <a:pt x="290" y="425"/>
                </a:lnTo>
                <a:lnTo>
                  <a:pt x="294" y="411"/>
                </a:lnTo>
                <a:lnTo>
                  <a:pt x="294" y="397"/>
                </a:lnTo>
                <a:lnTo>
                  <a:pt x="308" y="397"/>
                </a:lnTo>
                <a:lnTo>
                  <a:pt x="318" y="388"/>
                </a:lnTo>
                <a:lnTo>
                  <a:pt x="318" y="379"/>
                </a:lnTo>
                <a:lnTo>
                  <a:pt x="308" y="374"/>
                </a:lnTo>
                <a:lnTo>
                  <a:pt x="294" y="374"/>
                </a:lnTo>
                <a:lnTo>
                  <a:pt x="290" y="355"/>
                </a:lnTo>
                <a:lnTo>
                  <a:pt x="285" y="346"/>
                </a:lnTo>
                <a:lnTo>
                  <a:pt x="276" y="337"/>
                </a:lnTo>
                <a:lnTo>
                  <a:pt x="266" y="332"/>
                </a:lnTo>
                <a:lnTo>
                  <a:pt x="266" y="309"/>
                </a:lnTo>
                <a:lnTo>
                  <a:pt x="276" y="309"/>
                </a:lnTo>
                <a:lnTo>
                  <a:pt x="294" y="304"/>
                </a:lnTo>
                <a:lnTo>
                  <a:pt x="308" y="304"/>
                </a:lnTo>
                <a:lnTo>
                  <a:pt x="308" y="290"/>
                </a:lnTo>
                <a:lnTo>
                  <a:pt x="332" y="285"/>
                </a:lnTo>
                <a:lnTo>
                  <a:pt x="355" y="285"/>
                </a:lnTo>
                <a:lnTo>
                  <a:pt x="374" y="290"/>
                </a:lnTo>
                <a:lnTo>
                  <a:pt x="383" y="276"/>
                </a:lnTo>
                <a:lnTo>
                  <a:pt x="383" y="262"/>
                </a:lnTo>
                <a:lnTo>
                  <a:pt x="374" y="257"/>
                </a:lnTo>
                <a:lnTo>
                  <a:pt x="383" y="243"/>
                </a:lnTo>
                <a:lnTo>
                  <a:pt x="393" y="243"/>
                </a:lnTo>
                <a:lnTo>
                  <a:pt x="411" y="248"/>
                </a:lnTo>
                <a:lnTo>
                  <a:pt x="500" y="253"/>
                </a:lnTo>
                <a:lnTo>
                  <a:pt x="514" y="225"/>
                </a:lnTo>
                <a:lnTo>
                  <a:pt x="514" y="225"/>
                </a:lnTo>
                <a:lnTo>
                  <a:pt x="514" y="220"/>
                </a:lnTo>
                <a:lnTo>
                  <a:pt x="519" y="211"/>
                </a:lnTo>
                <a:lnTo>
                  <a:pt x="523" y="206"/>
                </a:lnTo>
                <a:lnTo>
                  <a:pt x="533" y="201"/>
                </a:lnTo>
                <a:lnTo>
                  <a:pt x="565" y="201"/>
                </a:lnTo>
                <a:lnTo>
                  <a:pt x="570" y="182"/>
                </a:lnTo>
                <a:lnTo>
                  <a:pt x="575" y="173"/>
                </a:lnTo>
                <a:lnTo>
                  <a:pt x="579" y="168"/>
                </a:lnTo>
                <a:lnTo>
                  <a:pt x="617" y="168"/>
                </a:lnTo>
                <a:lnTo>
                  <a:pt x="617" y="168"/>
                </a:lnTo>
                <a:lnTo>
                  <a:pt x="626" y="159"/>
                </a:lnTo>
                <a:lnTo>
                  <a:pt x="645" y="140"/>
                </a:lnTo>
                <a:lnTo>
                  <a:pt x="659" y="131"/>
                </a:lnTo>
                <a:lnTo>
                  <a:pt x="668" y="126"/>
                </a:lnTo>
                <a:lnTo>
                  <a:pt x="682" y="131"/>
                </a:lnTo>
                <a:lnTo>
                  <a:pt x="692" y="145"/>
                </a:lnTo>
                <a:lnTo>
                  <a:pt x="720" y="140"/>
                </a:lnTo>
                <a:lnTo>
                  <a:pt x="720" y="140"/>
                </a:lnTo>
                <a:lnTo>
                  <a:pt x="729" y="126"/>
                </a:lnTo>
                <a:lnTo>
                  <a:pt x="748" y="98"/>
                </a:lnTo>
                <a:lnTo>
                  <a:pt x="762" y="89"/>
                </a:lnTo>
                <a:lnTo>
                  <a:pt x="776" y="84"/>
                </a:lnTo>
                <a:lnTo>
                  <a:pt x="790" y="84"/>
                </a:lnTo>
                <a:lnTo>
                  <a:pt x="804" y="94"/>
                </a:lnTo>
                <a:lnTo>
                  <a:pt x="836" y="98"/>
                </a:lnTo>
                <a:lnTo>
                  <a:pt x="878" y="52"/>
                </a:lnTo>
                <a:lnTo>
                  <a:pt x="888" y="52"/>
                </a:lnTo>
                <a:lnTo>
                  <a:pt x="897" y="52"/>
                </a:lnTo>
                <a:lnTo>
                  <a:pt x="911" y="61"/>
                </a:lnTo>
                <a:lnTo>
                  <a:pt x="925" y="52"/>
                </a:lnTo>
                <a:lnTo>
                  <a:pt x="939" y="33"/>
                </a:lnTo>
                <a:lnTo>
                  <a:pt x="939" y="19"/>
                </a:lnTo>
                <a:lnTo>
                  <a:pt x="939" y="19"/>
                </a:lnTo>
                <a:lnTo>
                  <a:pt x="976" y="10"/>
                </a:lnTo>
                <a:lnTo>
                  <a:pt x="976" y="10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7483476" y="4808537"/>
            <a:ext cx="2254250" cy="971550"/>
          </a:xfrm>
          <a:custGeom>
            <a:avLst/>
            <a:gdLst>
              <a:gd name="T0" fmla="*/ 636 w 1420"/>
              <a:gd name="T1" fmla="*/ 612 h 612"/>
              <a:gd name="T2" fmla="*/ 0 w 1420"/>
              <a:gd name="T3" fmla="*/ 0 h 612"/>
              <a:gd name="T4" fmla="*/ 28 w 1420"/>
              <a:gd name="T5" fmla="*/ 14 h 612"/>
              <a:gd name="T6" fmla="*/ 70 w 1420"/>
              <a:gd name="T7" fmla="*/ 5 h 612"/>
              <a:gd name="T8" fmla="*/ 75 w 1420"/>
              <a:gd name="T9" fmla="*/ 10 h 612"/>
              <a:gd name="T10" fmla="*/ 89 w 1420"/>
              <a:gd name="T11" fmla="*/ 19 h 612"/>
              <a:gd name="T12" fmla="*/ 108 w 1420"/>
              <a:gd name="T13" fmla="*/ 14 h 612"/>
              <a:gd name="T14" fmla="*/ 117 w 1420"/>
              <a:gd name="T15" fmla="*/ 10 h 612"/>
              <a:gd name="T16" fmla="*/ 140 w 1420"/>
              <a:gd name="T17" fmla="*/ 10 h 612"/>
              <a:gd name="T18" fmla="*/ 178 w 1420"/>
              <a:gd name="T19" fmla="*/ 14 h 612"/>
              <a:gd name="T20" fmla="*/ 239 w 1420"/>
              <a:gd name="T21" fmla="*/ 108 h 612"/>
              <a:gd name="T22" fmla="*/ 313 w 1420"/>
              <a:gd name="T23" fmla="*/ 131 h 612"/>
              <a:gd name="T24" fmla="*/ 379 w 1420"/>
              <a:gd name="T25" fmla="*/ 117 h 612"/>
              <a:gd name="T26" fmla="*/ 411 w 1420"/>
              <a:gd name="T27" fmla="*/ 117 h 612"/>
              <a:gd name="T28" fmla="*/ 453 w 1420"/>
              <a:gd name="T29" fmla="*/ 145 h 612"/>
              <a:gd name="T30" fmla="*/ 491 w 1420"/>
              <a:gd name="T31" fmla="*/ 136 h 612"/>
              <a:gd name="T32" fmla="*/ 500 w 1420"/>
              <a:gd name="T33" fmla="*/ 136 h 612"/>
              <a:gd name="T34" fmla="*/ 514 w 1420"/>
              <a:gd name="T35" fmla="*/ 136 h 612"/>
              <a:gd name="T36" fmla="*/ 537 w 1420"/>
              <a:gd name="T37" fmla="*/ 145 h 612"/>
              <a:gd name="T38" fmla="*/ 551 w 1420"/>
              <a:gd name="T39" fmla="*/ 150 h 612"/>
              <a:gd name="T40" fmla="*/ 570 w 1420"/>
              <a:gd name="T41" fmla="*/ 140 h 612"/>
              <a:gd name="T42" fmla="*/ 598 w 1420"/>
              <a:gd name="T43" fmla="*/ 131 h 612"/>
              <a:gd name="T44" fmla="*/ 631 w 1420"/>
              <a:gd name="T45" fmla="*/ 126 h 612"/>
              <a:gd name="T46" fmla="*/ 678 w 1420"/>
              <a:gd name="T47" fmla="*/ 126 h 612"/>
              <a:gd name="T48" fmla="*/ 710 w 1420"/>
              <a:gd name="T49" fmla="*/ 126 h 612"/>
              <a:gd name="T50" fmla="*/ 715 w 1420"/>
              <a:gd name="T51" fmla="*/ 117 h 612"/>
              <a:gd name="T52" fmla="*/ 738 w 1420"/>
              <a:gd name="T53" fmla="*/ 108 h 612"/>
              <a:gd name="T54" fmla="*/ 762 w 1420"/>
              <a:gd name="T55" fmla="*/ 117 h 612"/>
              <a:gd name="T56" fmla="*/ 855 w 1420"/>
              <a:gd name="T57" fmla="*/ 131 h 612"/>
              <a:gd name="T58" fmla="*/ 906 w 1420"/>
              <a:gd name="T59" fmla="*/ 131 h 612"/>
              <a:gd name="T60" fmla="*/ 991 w 1420"/>
              <a:gd name="T61" fmla="*/ 168 h 612"/>
              <a:gd name="T62" fmla="*/ 986 w 1420"/>
              <a:gd name="T63" fmla="*/ 178 h 612"/>
              <a:gd name="T64" fmla="*/ 991 w 1420"/>
              <a:gd name="T65" fmla="*/ 196 h 612"/>
              <a:gd name="T66" fmla="*/ 1014 w 1420"/>
              <a:gd name="T67" fmla="*/ 215 h 612"/>
              <a:gd name="T68" fmla="*/ 1075 w 1420"/>
              <a:gd name="T69" fmla="*/ 220 h 612"/>
              <a:gd name="T70" fmla="*/ 1411 w 1420"/>
              <a:gd name="T71" fmla="*/ 603 h 612"/>
              <a:gd name="T72" fmla="*/ 1411 w 1420"/>
              <a:gd name="T73" fmla="*/ 612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20" h="612">
                <a:moveTo>
                  <a:pt x="1411" y="612"/>
                </a:moveTo>
                <a:lnTo>
                  <a:pt x="636" y="612"/>
                </a:lnTo>
                <a:lnTo>
                  <a:pt x="0" y="94"/>
                </a:lnTo>
                <a:lnTo>
                  <a:pt x="0" y="0"/>
                </a:lnTo>
                <a:lnTo>
                  <a:pt x="5" y="5"/>
                </a:lnTo>
                <a:lnTo>
                  <a:pt x="28" y="14"/>
                </a:lnTo>
                <a:lnTo>
                  <a:pt x="56" y="5"/>
                </a:lnTo>
                <a:lnTo>
                  <a:pt x="70" y="5"/>
                </a:lnTo>
                <a:lnTo>
                  <a:pt x="70" y="5"/>
                </a:lnTo>
                <a:lnTo>
                  <a:pt x="75" y="10"/>
                </a:lnTo>
                <a:lnTo>
                  <a:pt x="89" y="19"/>
                </a:lnTo>
                <a:lnTo>
                  <a:pt x="89" y="19"/>
                </a:lnTo>
                <a:lnTo>
                  <a:pt x="98" y="19"/>
                </a:lnTo>
                <a:lnTo>
                  <a:pt x="108" y="14"/>
                </a:lnTo>
                <a:lnTo>
                  <a:pt x="117" y="10"/>
                </a:lnTo>
                <a:lnTo>
                  <a:pt x="117" y="10"/>
                </a:lnTo>
                <a:lnTo>
                  <a:pt x="140" y="10"/>
                </a:lnTo>
                <a:lnTo>
                  <a:pt x="140" y="10"/>
                </a:lnTo>
                <a:lnTo>
                  <a:pt x="154" y="10"/>
                </a:lnTo>
                <a:lnTo>
                  <a:pt x="178" y="14"/>
                </a:lnTo>
                <a:lnTo>
                  <a:pt x="192" y="38"/>
                </a:lnTo>
                <a:lnTo>
                  <a:pt x="239" y="108"/>
                </a:lnTo>
                <a:lnTo>
                  <a:pt x="248" y="159"/>
                </a:lnTo>
                <a:lnTo>
                  <a:pt x="313" y="131"/>
                </a:lnTo>
                <a:lnTo>
                  <a:pt x="379" y="117"/>
                </a:lnTo>
                <a:lnTo>
                  <a:pt x="379" y="117"/>
                </a:lnTo>
                <a:lnTo>
                  <a:pt x="388" y="117"/>
                </a:lnTo>
                <a:lnTo>
                  <a:pt x="411" y="117"/>
                </a:lnTo>
                <a:lnTo>
                  <a:pt x="411" y="117"/>
                </a:lnTo>
                <a:lnTo>
                  <a:pt x="453" y="145"/>
                </a:lnTo>
                <a:lnTo>
                  <a:pt x="453" y="145"/>
                </a:lnTo>
                <a:lnTo>
                  <a:pt x="491" y="136"/>
                </a:lnTo>
                <a:lnTo>
                  <a:pt x="491" y="136"/>
                </a:lnTo>
                <a:lnTo>
                  <a:pt x="500" y="136"/>
                </a:lnTo>
                <a:lnTo>
                  <a:pt x="514" y="136"/>
                </a:lnTo>
                <a:lnTo>
                  <a:pt x="514" y="136"/>
                </a:lnTo>
                <a:lnTo>
                  <a:pt x="523" y="140"/>
                </a:lnTo>
                <a:lnTo>
                  <a:pt x="537" y="145"/>
                </a:lnTo>
                <a:lnTo>
                  <a:pt x="537" y="145"/>
                </a:lnTo>
                <a:lnTo>
                  <a:pt x="551" y="150"/>
                </a:lnTo>
                <a:lnTo>
                  <a:pt x="561" y="145"/>
                </a:lnTo>
                <a:lnTo>
                  <a:pt x="570" y="140"/>
                </a:lnTo>
                <a:lnTo>
                  <a:pt x="570" y="140"/>
                </a:lnTo>
                <a:lnTo>
                  <a:pt x="598" y="131"/>
                </a:lnTo>
                <a:lnTo>
                  <a:pt x="631" y="126"/>
                </a:lnTo>
                <a:lnTo>
                  <a:pt x="631" y="126"/>
                </a:lnTo>
                <a:lnTo>
                  <a:pt x="664" y="122"/>
                </a:lnTo>
                <a:lnTo>
                  <a:pt x="678" y="126"/>
                </a:lnTo>
                <a:lnTo>
                  <a:pt x="692" y="126"/>
                </a:lnTo>
                <a:lnTo>
                  <a:pt x="710" y="126"/>
                </a:lnTo>
                <a:lnTo>
                  <a:pt x="710" y="126"/>
                </a:lnTo>
                <a:lnTo>
                  <a:pt x="715" y="117"/>
                </a:lnTo>
                <a:lnTo>
                  <a:pt x="729" y="108"/>
                </a:lnTo>
                <a:lnTo>
                  <a:pt x="738" y="108"/>
                </a:lnTo>
                <a:lnTo>
                  <a:pt x="748" y="108"/>
                </a:lnTo>
                <a:lnTo>
                  <a:pt x="762" y="117"/>
                </a:lnTo>
                <a:lnTo>
                  <a:pt x="776" y="131"/>
                </a:lnTo>
                <a:lnTo>
                  <a:pt x="855" y="131"/>
                </a:lnTo>
                <a:lnTo>
                  <a:pt x="878" y="154"/>
                </a:lnTo>
                <a:lnTo>
                  <a:pt x="906" y="131"/>
                </a:lnTo>
                <a:lnTo>
                  <a:pt x="935" y="140"/>
                </a:lnTo>
                <a:lnTo>
                  <a:pt x="991" y="168"/>
                </a:lnTo>
                <a:lnTo>
                  <a:pt x="991" y="168"/>
                </a:lnTo>
                <a:lnTo>
                  <a:pt x="986" y="178"/>
                </a:lnTo>
                <a:lnTo>
                  <a:pt x="986" y="187"/>
                </a:lnTo>
                <a:lnTo>
                  <a:pt x="991" y="196"/>
                </a:lnTo>
                <a:lnTo>
                  <a:pt x="1000" y="206"/>
                </a:lnTo>
                <a:lnTo>
                  <a:pt x="1014" y="215"/>
                </a:lnTo>
                <a:lnTo>
                  <a:pt x="1037" y="220"/>
                </a:lnTo>
                <a:lnTo>
                  <a:pt x="1075" y="220"/>
                </a:lnTo>
                <a:lnTo>
                  <a:pt x="1089" y="220"/>
                </a:lnTo>
                <a:lnTo>
                  <a:pt x="1411" y="603"/>
                </a:lnTo>
                <a:lnTo>
                  <a:pt x="1420" y="612"/>
                </a:lnTo>
                <a:lnTo>
                  <a:pt x="1411" y="612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9190038" y="5149850"/>
            <a:ext cx="555625" cy="1171575"/>
          </a:xfrm>
          <a:custGeom>
            <a:avLst/>
            <a:gdLst>
              <a:gd name="T0" fmla="*/ 350 w 350"/>
              <a:gd name="T1" fmla="*/ 738 h 738"/>
              <a:gd name="T2" fmla="*/ 336 w 350"/>
              <a:gd name="T3" fmla="*/ 392 h 738"/>
              <a:gd name="T4" fmla="*/ 0 w 350"/>
              <a:gd name="T5" fmla="*/ 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50" h="738">
                <a:moveTo>
                  <a:pt x="350" y="738"/>
                </a:moveTo>
                <a:lnTo>
                  <a:pt x="336" y="392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3"/>
          <p:cNvSpPr>
            <a:spLocks/>
          </p:cNvSpPr>
          <p:nvPr/>
        </p:nvSpPr>
        <p:spPr bwMode="auto">
          <a:xfrm>
            <a:off x="8291513" y="4489450"/>
            <a:ext cx="898525" cy="668337"/>
          </a:xfrm>
          <a:custGeom>
            <a:avLst/>
            <a:gdLst>
              <a:gd name="T0" fmla="*/ 566 w 566"/>
              <a:gd name="T1" fmla="*/ 421 h 421"/>
              <a:gd name="T2" fmla="*/ 566 w 566"/>
              <a:gd name="T3" fmla="*/ 201 h 421"/>
              <a:gd name="T4" fmla="*/ 220 w 566"/>
              <a:gd name="T5" fmla="*/ 0 h 421"/>
              <a:gd name="T6" fmla="*/ 117 w 566"/>
              <a:gd name="T7" fmla="*/ 0 h 421"/>
              <a:gd name="T8" fmla="*/ 0 w 566"/>
              <a:gd name="T9" fmla="*/ 66 h 421"/>
              <a:gd name="T10" fmla="*/ 0 w 566"/>
              <a:gd name="T11" fmla="*/ 122 h 421"/>
              <a:gd name="T12" fmla="*/ 28 w 566"/>
              <a:gd name="T13" fmla="*/ 122 h 421"/>
              <a:gd name="T14" fmla="*/ 33 w 566"/>
              <a:gd name="T15" fmla="*/ 150 h 421"/>
              <a:gd name="T16" fmla="*/ 57 w 566"/>
              <a:gd name="T17" fmla="*/ 150 h 421"/>
              <a:gd name="T18" fmla="*/ 75 w 566"/>
              <a:gd name="T19" fmla="*/ 131 h 421"/>
              <a:gd name="T20" fmla="*/ 103 w 566"/>
              <a:gd name="T21" fmla="*/ 182 h 421"/>
              <a:gd name="T22" fmla="*/ 103 w 566"/>
              <a:gd name="T23" fmla="*/ 182 h 421"/>
              <a:gd name="T24" fmla="*/ 103 w 566"/>
              <a:gd name="T25" fmla="*/ 187 h 421"/>
              <a:gd name="T26" fmla="*/ 113 w 566"/>
              <a:gd name="T27" fmla="*/ 192 h 421"/>
              <a:gd name="T28" fmla="*/ 117 w 566"/>
              <a:gd name="T29" fmla="*/ 196 h 421"/>
              <a:gd name="T30" fmla="*/ 127 w 566"/>
              <a:gd name="T31" fmla="*/ 196 h 421"/>
              <a:gd name="T32" fmla="*/ 136 w 566"/>
              <a:gd name="T33" fmla="*/ 192 h 421"/>
              <a:gd name="T34" fmla="*/ 145 w 566"/>
              <a:gd name="T35" fmla="*/ 182 h 421"/>
              <a:gd name="T36" fmla="*/ 145 w 566"/>
              <a:gd name="T37" fmla="*/ 182 h 421"/>
              <a:gd name="T38" fmla="*/ 150 w 566"/>
              <a:gd name="T39" fmla="*/ 187 h 421"/>
              <a:gd name="T40" fmla="*/ 164 w 566"/>
              <a:gd name="T41" fmla="*/ 196 h 421"/>
              <a:gd name="T42" fmla="*/ 173 w 566"/>
              <a:gd name="T43" fmla="*/ 211 h 421"/>
              <a:gd name="T44" fmla="*/ 173 w 566"/>
              <a:gd name="T45" fmla="*/ 225 h 421"/>
              <a:gd name="T46" fmla="*/ 173 w 566"/>
              <a:gd name="T47" fmla="*/ 234 h 421"/>
              <a:gd name="T48" fmla="*/ 145 w 566"/>
              <a:gd name="T49" fmla="*/ 253 h 421"/>
              <a:gd name="T50" fmla="*/ 127 w 566"/>
              <a:gd name="T51" fmla="*/ 262 h 421"/>
              <a:gd name="T52" fmla="*/ 122 w 566"/>
              <a:gd name="T53" fmla="*/ 295 h 421"/>
              <a:gd name="T54" fmla="*/ 122 w 566"/>
              <a:gd name="T55" fmla="*/ 323 h 421"/>
              <a:gd name="T56" fmla="*/ 155 w 566"/>
              <a:gd name="T57" fmla="*/ 323 h 421"/>
              <a:gd name="T58" fmla="*/ 173 w 566"/>
              <a:gd name="T59" fmla="*/ 323 h 421"/>
              <a:gd name="T60" fmla="*/ 187 w 566"/>
              <a:gd name="T61" fmla="*/ 327 h 421"/>
              <a:gd name="T62" fmla="*/ 201 w 566"/>
              <a:gd name="T63" fmla="*/ 323 h 421"/>
              <a:gd name="T64" fmla="*/ 201 w 566"/>
              <a:gd name="T65" fmla="*/ 323 h 421"/>
              <a:gd name="T66" fmla="*/ 206 w 566"/>
              <a:gd name="T67" fmla="*/ 318 h 421"/>
              <a:gd name="T68" fmla="*/ 220 w 566"/>
              <a:gd name="T69" fmla="*/ 309 h 421"/>
              <a:gd name="T70" fmla="*/ 229 w 566"/>
              <a:gd name="T71" fmla="*/ 309 h 421"/>
              <a:gd name="T72" fmla="*/ 239 w 566"/>
              <a:gd name="T73" fmla="*/ 309 h 421"/>
              <a:gd name="T74" fmla="*/ 253 w 566"/>
              <a:gd name="T75" fmla="*/ 318 h 421"/>
              <a:gd name="T76" fmla="*/ 267 w 566"/>
              <a:gd name="T77" fmla="*/ 332 h 421"/>
              <a:gd name="T78" fmla="*/ 346 w 566"/>
              <a:gd name="T79" fmla="*/ 332 h 421"/>
              <a:gd name="T80" fmla="*/ 374 w 566"/>
              <a:gd name="T81" fmla="*/ 351 h 421"/>
              <a:gd name="T82" fmla="*/ 402 w 566"/>
              <a:gd name="T83" fmla="*/ 332 h 421"/>
              <a:gd name="T84" fmla="*/ 430 w 566"/>
              <a:gd name="T85" fmla="*/ 337 h 421"/>
              <a:gd name="T86" fmla="*/ 482 w 566"/>
              <a:gd name="T87" fmla="*/ 369 h 421"/>
              <a:gd name="T88" fmla="*/ 482 w 566"/>
              <a:gd name="T89" fmla="*/ 369 h 421"/>
              <a:gd name="T90" fmla="*/ 477 w 566"/>
              <a:gd name="T91" fmla="*/ 379 h 421"/>
              <a:gd name="T92" fmla="*/ 477 w 566"/>
              <a:gd name="T93" fmla="*/ 388 h 421"/>
              <a:gd name="T94" fmla="*/ 482 w 566"/>
              <a:gd name="T95" fmla="*/ 397 h 421"/>
              <a:gd name="T96" fmla="*/ 491 w 566"/>
              <a:gd name="T97" fmla="*/ 407 h 421"/>
              <a:gd name="T98" fmla="*/ 505 w 566"/>
              <a:gd name="T99" fmla="*/ 416 h 421"/>
              <a:gd name="T100" fmla="*/ 533 w 566"/>
              <a:gd name="T101" fmla="*/ 421 h 421"/>
              <a:gd name="T102" fmla="*/ 566 w 566"/>
              <a:gd name="T103" fmla="*/ 421 h 421"/>
              <a:gd name="T104" fmla="*/ 566 w 566"/>
              <a:gd name="T105" fmla="*/ 421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66" h="421">
                <a:moveTo>
                  <a:pt x="566" y="421"/>
                </a:moveTo>
                <a:lnTo>
                  <a:pt x="566" y="201"/>
                </a:lnTo>
                <a:lnTo>
                  <a:pt x="220" y="0"/>
                </a:lnTo>
                <a:lnTo>
                  <a:pt x="117" y="0"/>
                </a:lnTo>
                <a:lnTo>
                  <a:pt x="0" y="66"/>
                </a:lnTo>
                <a:lnTo>
                  <a:pt x="0" y="122"/>
                </a:lnTo>
                <a:lnTo>
                  <a:pt x="28" y="122"/>
                </a:lnTo>
                <a:lnTo>
                  <a:pt x="33" y="150"/>
                </a:lnTo>
                <a:lnTo>
                  <a:pt x="57" y="150"/>
                </a:lnTo>
                <a:lnTo>
                  <a:pt x="75" y="131"/>
                </a:lnTo>
                <a:lnTo>
                  <a:pt x="103" y="182"/>
                </a:lnTo>
                <a:lnTo>
                  <a:pt x="103" y="182"/>
                </a:lnTo>
                <a:lnTo>
                  <a:pt x="103" y="187"/>
                </a:lnTo>
                <a:lnTo>
                  <a:pt x="113" y="192"/>
                </a:lnTo>
                <a:lnTo>
                  <a:pt x="117" y="196"/>
                </a:lnTo>
                <a:lnTo>
                  <a:pt x="127" y="196"/>
                </a:lnTo>
                <a:lnTo>
                  <a:pt x="136" y="192"/>
                </a:lnTo>
                <a:lnTo>
                  <a:pt x="145" y="182"/>
                </a:lnTo>
                <a:lnTo>
                  <a:pt x="145" y="182"/>
                </a:lnTo>
                <a:lnTo>
                  <a:pt x="150" y="187"/>
                </a:lnTo>
                <a:lnTo>
                  <a:pt x="164" y="196"/>
                </a:lnTo>
                <a:lnTo>
                  <a:pt x="173" y="211"/>
                </a:lnTo>
                <a:lnTo>
                  <a:pt x="173" y="225"/>
                </a:lnTo>
                <a:lnTo>
                  <a:pt x="173" y="234"/>
                </a:lnTo>
                <a:lnTo>
                  <a:pt x="145" y="253"/>
                </a:lnTo>
                <a:lnTo>
                  <a:pt x="127" y="262"/>
                </a:lnTo>
                <a:lnTo>
                  <a:pt x="122" y="295"/>
                </a:lnTo>
                <a:lnTo>
                  <a:pt x="122" y="323"/>
                </a:lnTo>
                <a:lnTo>
                  <a:pt x="155" y="323"/>
                </a:lnTo>
                <a:lnTo>
                  <a:pt x="173" y="323"/>
                </a:lnTo>
                <a:lnTo>
                  <a:pt x="187" y="327"/>
                </a:lnTo>
                <a:lnTo>
                  <a:pt x="201" y="323"/>
                </a:lnTo>
                <a:lnTo>
                  <a:pt x="201" y="323"/>
                </a:lnTo>
                <a:lnTo>
                  <a:pt x="206" y="318"/>
                </a:lnTo>
                <a:lnTo>
                  <a:pt x="220" y="309"/>
                </a:lnTo>
                <a:lnTo>
                  <a:pt x="229" y="309"/>
                </a:lnTo>
                <a:lnTo>
                  <a:pt x="239" y="309"/>
                </a:lnTo>
                <a:lnTo>
                  <a:pt x="253" y="318"/>
                </a:lnTo>
                <a:lnTo>
                  <a:pt x="267" y="332"/>
                </a:lnTo>
                <a:lnTo>
                  <a:pt x="346" y="332"/>
                </a:lnTo>
                <a:lnTo>
                  <a:pt x="374" y="351"/>
                </a:lnTo>
                <a:lnTo>
                  <a:pt x="402" y="332"/>
                </a:lnTo>
                <a:lnTo>
                  <a:pt x="430" y="337"/>
                </a:lnTo>
                <a:lnTo>
                  <a:pt x="482" y="369"/>
                </a:lnTo>
                <a:lnTo>
                  <a:pt x="482" y="369"/>
                </a:lnTo>
                <a:lnTo>
                  <a:pt x="477" y="379"/>
                </a:lnTo>
                <a:lnTo>
                  <a:pt x="477" y="388"/>
                </a:lnTo>
                <a:lnTo>
                  <a:pt x="482" y="397"/>
                </a:lnTo>
                <a:lnTo>
                  <a:pt x="491" y="407"/>
                </a:lnTo>
                <a:lnTo>
                  <a:pt x="505" y="416"/>
                </a:lnTo>
                <a:lnTo>
                  <a:pt x="533" y="421"/>
                </a:lnTo>
                <a:lnTo>
                  <a:pt x="566" y="421"/>
                </a:lnTo>
                <a:lnTo>
                  <a:pt x="566" y="421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4"/>
          <p:cNvSpPr>
            <a:spLocks/>
          </p:cNvSpPr>
          <p:nvPr/>
        </p:nvSpPr>
        <p:spPr bwMode="auto">
          <a:xfrm>
            <a:off x="8210551" y="3897312"/>
            <a:ext cx="125413" cy="674687"/>
          </a:xfrm>
          <a:custGeom>
            <a:avLst/>
            <a:gdLst>
              <a:gd name="T0" fmla="*/ 79 w 79"/>
              <a:gd name="T1" fmla="*/ 425 h 425"/>
              <a:gd name="T2" fmla="*/ 79 w 79"/>
              <a:gd name="T3" fmla="*/ 359 h 425"/>
              <a:gd name="T4" fmla="*/ 23 w 79"/>
              <a:gd name="T5" fmla="*/ 280 h 425"/>
              <a:gd name="T6" fmla="*/ 23 w 79"/>
              <a:gd name="T7" fmla="*/ 280 h 425"/>
              <a:gd name="T8" fmla="*/ 14 w 79"/>
              <a:gd name="T9" fmla="*/ 271 h 425"/>
              <a:gd name="T10" fmla="*/ 9 w 79"/>
              <a:gd name="T11" fmla="*/ 252 h 425"/>
              <a:gd name="T12" fmla="*/ 5 w 79"/>
              <a:gd name="T13" fmla="*/ 233 h 425"/>
              <a:gd name="T14" fmla="*/ 0 w 79"/>
              <a:gd name="T15" fmla="*/ 210 h 425"/>
              <a:gd name="T16" fmla="*/ 0 w 79"/>
              <a:gd name="T17" fmla="*/ 182 h 425"/>
              <a:gd name="T18" fmla="*/ 14 w 79"/>
              <a:gd name="T19" fmla="*/ 149 h 425"/>
              <a:gd name="T20" fmla="*/ 33 w 79"/>
              <a:gd name="T21" fmla="*/ 116 h 425"/>
              <a:gd name="T22" fmla="*/ 28 w 79"/>
              <a:gd name="T23" fmla="*/ 93 h 425"/>
              <a:gd name="T24" fmla="*/ 19 w 79"/>
              <a:gd name="T25" fmla="*/ 74 h 425"/>
              <a:gd name="T26" fmla="*/ 5 w 79"/>
              <a:gd name="T27" fmla="*/ 42 h 425"/>
              <a:gd name="T28" fmla="*/ 5 w 79"/>
              <a:gd name="T29" fmla="*/ 0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9" h="425">
                <a:moveTo>
                  <a:pt x="79" y="425"/>
                </a:moveTo>
                <a:lnTo>
                  <a:pt x="79" y="359"/>
                </a:lnTo>
                <a:lnTo>
                  <a:pt x="23" y="280"/>
                </a:lnTo>
                <a:lnTo>
                  <a:pt x="23" y="280"/>
                </a:lnTo>
                <a:lnTo>
                  <a:pt x="14" y="271"/>
                </a:lnTo>
                <a:lnTo>
                  <a:pt x="9" y="252"/>
                </a:lnTo>
                <a:lnTo>
                  <a:pt x="5" y="233"/>
                </a:lnTo>
                <a:lnTo>
                  <a:pt x="0" y="210"/>
                </a:lnTo>
                <a:lnTo>
                  <a:pt x="0" y="182"/>
                </a:lnTo>
                <a:lnTo>
                  <a:pt x="14" y="149"/>
                </a:lnTo>
                <a:lnTo>
                  <a:pt x="33" y="116"/>
                </a:lnTo>
                <a:lnTo>
                  <a:pt x="28" y="93"/>
                </a:lnTo>
                <a:lnTo>
                  <a:pt x="19" y="74"/>
                </a:lnTo>
                <a:lnTo>
                  <a:pt x="5" y="42"/>
                </a:lnTo>
                <a:lnTo>
                  <a:pt x="5" y="0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5"/>
          <p:cNvSpPr>
            <a:spLocks/>
          </p:cNvSpPr>
          <p:nvPr/>
        </p:nvSpPr>
        <p:spPr bwMode="auto">
          <a:xfrm>
            <a:off x="7840663" y="2776537"/>
            <a:ext cx="1289050" cy="1157287"/>
          </a:xfrm>
          <a:custGeom>
            <a:avLst/>
            <a:gdLst>
              <a:gd name="T0" fmla="*/ 32 w 812"/>
              <a:gd name="T1" fmla="*/ 724 h 729"/>
              <a:gd name="T2" fmla="*/ 70 w 812"/>
              <a:gd name="T3" fmla="*/ 729 h 729"/>
              <a:gd name="T4" fmla="*/ 88 w 812"/>
              <a:gd name="T5" fmla="*/ 715 h 729"/>
              <a:gd name="T6" fmla="*/ 88 w 812"/>
              <a:gd name="T7" fmla="*/ 720 h 729"/>
              <a:gd name="T8" fmla="*/ 112 w 812"/>
              <a:gd name="T9" fmla="*/ 724 h 729"/>
              <a:gd name="T10" fmla="*/ 130 w 812"/>
              <a:gd name="T11" fmla="*/ 715 h 729"/>
              <a:gd name="T12" fmla="*/ 168 w 812"/>
              <a:gd name="T13" fmla="*/ 701 h 729"/>
              <a:gd name="T14" fmla="*/ 210 w 812"/>
              <a:gd name="T15" fmla="*/ 724 h 729"/>
              <a:gd name="T16" fmla="*/ 242 w 812"/>
              <a:gd name="T17" fmla="*/ 701 h 729"/>
              <a:gd name="T18" fmla="*/ 261 w 812"/>
              <a:gd name="T19" fmla="*/ 701 h 729"/>
              <a:gd name="T20" fmla="*/ 303 w 812"/>
              <a:gd name="T21" fmla="*/ 692 h 729"/>
              <a:gd name="T22" fmla="*/ 369 w 812"/>
              <a:gd name="T23" fmla="*/ 664 h 729"/>
              <a:gd name="T24" fmla="*/ 411 w 812"/>
              <a:gd name="T25" fmla="*/ 654 h 729"/>
              <a:gd name="T26" fmla="*/ 467 w 812"/>
              <a:gd name="T27" fmla="*/ 645 h 729"/>
              <a:gd name="T28" fmla="*/ 504 w 812"/>
              <a:gd name="T29" fmla="*/ 645 h 729"/>
              <a:gd name="T30" fmla="*/ 588 w 812"/>
              <a:gd name="T31" fmla="*/ 617 h 729"/>
              <a:gd name="T32" fmla="*/ 667 w 812"/>
              <a:gd name="T33" fmla="*/ 523 h 729"/>
              <a:gd name="T34" fmla="*/ 733 w 812"/>
              <a:gd name="T35" fmla="*/ 472 h 729"/>
              <a:gd name="T36" fmla="*/ 752 w 812"/>
              <a:gd name="T37" fmla="*/ 439 h 729"/>
              <a:gd name="T38" fmla="*/ 780 w 812"/>
              <a:gd name="T39" fmla="*/ 416 h 729"/>
              <a:gd name="T40" fmla="*/ 812 w 812"/>
              <a:gd name="T41" fmla="*/ 407 h 729"/>
              <a:gd name="T42" fmla="*/ 803 w 812"/>
              <a:gd name="T43" fmla="*/ 369 h 729"/>
              <a:gd name="T44" fmla="*/ 803 w 812"/>
              <a:gd name="T45" fmla="*/ 318 h 729"/>
              <a:gd name="T46" fmla="*/ 803 w 812"/>
              <a:gd name="T47" fmla="*/ 266 h 729"/>
              <a:gd name="T48" fmla="*/ 770 w 812"/>
              <a:gd name="T49" fmla="*/ 0 h 729"/>
              <a:gd name="T50" fmla="*/ 611 w 812"/>
              <a:gd name="T51" fmla="*/ 0 h 729"/>
              <a:gd name="T52" fmla="*/ 518 w 812"/>
              <a:gd name="T53" fmla="*/ 61 h 729"/>
              <a:gd name="T54" fmla="*/ 453 w 812"/>
              <a:gd name="T55" fmla="*/ 112 h 729"/>
              <a:gd name="T56" fmla="*/ 411 w 812"/>
              <a:gd name="T57" fmla="*/ 159 h 729"/>
              <a:gd name="T58" fmla="*/ 317 w 812"/>
              <a:gd name="T59" fmla="*/ 187 h 729"/>
              <a:gd name="T60" fmla="*/ 233 w 812"/>
              <a:gd name="T61" fmla="*/ 210 h 729"/>
              <a:gd name="T62" fmla="*/ 196 w 812"/>
              <a:gd name="T63" fmla="*/ 350 h 729"/>
              <a:gd name="T64" fmla="*/ 130 w 812"/>
              <a:gd name="T65" fmla="*/ 402 h 729"/>
              <a:gd name="T66" fmla="*/ 88 w 812"/>
              <a:gd name="T67" fmla="*/ 458 h 729"/>
              <a:gd name="T68" fmla="*/ 51 w 812"/>
              <a:gd name="T69" fmla="*/ 472 h 729"/>
              <a:gd name="T70" fmla="*/ 51 w 812"/>
              <a:gd name="T71" fmla="*/ 477 h 729"/>
              <a:gd name="T72" fmla="*/ 37 w 812"/>
              <a:gd name="T73" fmla="*/ 491 h 729"/>
              <a:gd name="T74" fmla="*/ 28 w 812"/>
              <a:gd name="T75" fmla="*/ 542 h 729"/>
              <a:gd name="T76" fmla="*/ 32 w 812"/>
              <a:gd name="T77" fmla="*/ 598 h 729"/>
              <a:gd name="T78" fmla="*/ 4 w 812"/>
              <a:gd name="T79" fmla="*/ 626 h 729"/>
              <a:gd name="T80" fmla="*/ 4 w 812"/>
              <a:gd name="T81" fmla="*/ 654 h 729"/>
              <a:gd name="T82" fmla="*/ 14 w 812"/>
              <a:gd name="T83" fmla="*/ 673 h 729"/>
              <a:gd name="T84" fmla="*/ 32 w 812"/>
              <a:gd name="T85" fmla="*/ 72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12" h="729">
                <a:moveTo>
                  <a:pt x="32" y="724"/>
                </a:moveTo>
                <a:lnTo>
                  <a:pt x="32" y="724"/>
                </a:lnTo>
                <a:lnTo>
                  <a:pt x="51" y="729"/>
                </a:lnTo>
                <a:lnTo>
                  <a:pt x="70" y="729"/>
                </a:lnTo>
                <a:lnTo>
                  <a:pt x="79" y="724"/>
                </a:lnTo>
                <a:lnTo>
                  <a:pt x="88" y="715"/>
                </a:lnTo>
                <a:lnTo>
                  <a:pt x="88" y="715"/>
                </a:lnTo>
                <a:lnTo>
                  <a:pt x="88" y="720"/>
                </a:lnTo>
                <a:lnTo>
                  <a:pt x="102" y="724"/>
                </a:lnTo>
                <a:lnTo>
                  <a:pt x="112" y="724"/>
                </a:lnTo>
                <a:lnTo>
                  <a:pt x="121" y="720"/>
                </a:lnTo>
                <a:lnTo>
                  <a:pt x="130" y="715"/>
                </a:lnTo>
                <a:lnTo>
                  <a:pt x="140" y="701"/>
                </a:lnTo>
                <a:lnTo>
                  <a:pt x="168" y="701"/>
                </a:lnTo>
                <a:lnTo>
                  <a:pt x="210" y="724"/>
                </a:lnTo>
                <a:lnTo>
                  <a:pt x="210" y="724"/>
                </a:lnTo>
                <a:lnTo>
                  <a:pt x="228" y="710"/>
                </a:lnTo>
                <a:lnTo>
                  <a:pt x="242" y="701"/>
                </a:lnTo>
                <a:lnTo>
                  <a:pt x="261" y="701"/>
                </a:lnTo>
                <a:lnTo>
                  <a:pt x="261" y="701"/>
                </a:lnTo>
                <a:lnTo>
                  <a:pt x="289" y="696"/>
                </a:lnTo>
                <a:lnTo>
                  <a:pt x="303" y="692"/>
                </a:lnTo>
                <a:lnTo>
                  <a:pt x="341" y="664"/>
                </a:lnTo>
                <a:lnTo>
                  <a:pt x="369" y="664"/>
                </a:lnTo>
                <a:lnTo>
                  <a:pt x="387" y="668"/>
                </a:lnTo>
                <a:lnTo>
                  <a:pt x="411" y="654"/>
                </a:lnTo>
                <a:lnTo>
                  <a:pt x="443" y="645"/>
                </a:lnTo>
                <a:lnTo>
                  <a:pt x="467" y="645"/>
                </a:lnTo>
                <a:lnTo>
                  <a:pt x="485" y="654"/>
                </a:lnTo>
                <a:lnTo>
                  <a:pt x="504" y="645"/>
                </a:lnTo>
                <a:lnTo>
                  <a:pt x="574" y="626"/>
                </a:lnTo>
                <a:lnTo>
                  <a:pt x="588" y="617"/>
                </a:lnTo>
                <a:lnTo>
                  <a:pt x="611" y="537"/>
                </a:lnTo>
                <a:lnTo>
                  <a:pt x="667" y="523"/>
                </a:lnTo>
                <a:lnTo>
                  <a:pt x="733" y="472"/>
                </a:lnTo>
                <a:lnTo>
                  <a:pt x="733" y="472"/>
                </a:lnTo>
                <a:lnTo>
                  <a:pt x="738" y="458"/>
                </a:lnTo>
                <a:lnTo>
                  <a:pt x="752" y="439"/>
                </a:lnTo>
                <a:lnTo>
                  <a:pt x="766" y="425"/>
                </a:lnTo>
                <a:lnTo>
                  <a:pt x="780" y="416"/>
                </a:lnTo>
                <a:lnTo>
                  <a:pt x="794" y="411"/>
                </a:lnTo>
                <a:lnTo>
                  <a:pt x="812" y="407"/>
                </a:lnTo>
                <a:lnTo>
                  <a:pt x="812" y="407"/>
                </a:lnTo>
                <a:lnTo>
                  <a:pt x="803" y="369"/>
                </a:lnTo>
                <a:lnTo>
                  <a:pt x="803" y="336"/>
                </a:lnTo>
                <a:lnTo>
                  <a:pt x="803" y="318"/>
                </a:lnTo>
                <a:lnTo>
                  <a:pt x="808" y="304"/>
                </a:lnTo>
                <a:lnTo>
                  <a:pt x="803" y="266"/>
                </a:lnTo>
                <a:lnTo>
                  <a:pt x="770" y="150"/>
                </a:lnTo>
                <a:lnTo>
                  <a:pt x="770" y="0"/>
                </a:lnTo>
                <a:lnTo>
                  <a:pt x="611" y="0"/>
                </a:lnTo>
                <a:lnTo>
                  <a:pt x="611" y="0"/>
                </a:lnTo>
                <a:lnTo>
                  <a:pt x="583" y="19"/>
                </a:lnTo>
                <a:lnTo>
                  <a:pt x="518" y="61"/>
                </a:lnTo>
                <a:lnTo>
                  <a:pt x="485" y="84"/>
                </a:lnTo>
                <a:lnTo>
                  <a:pt x="453" y="112"/>
                </a:lnTo>
                <a:lnTo>
                  <a:pt x="425" y="136"/>
                </a:lnTo>
                <a:lnTo>
                  <a:pt x="411" y="159"/>
                </a:lnTo>
                <a:lnTo>
                  <a:pt x="322" y="159"/>
                </a:lnTo>
                <a:lnTo>
                  <a:pt x="317" y="187"/>
                </a:lnTo>
                <a:lnTo>
                  <a:pt x="233" y="187"/>
                </a:lnTo>
                <a:lnTo>
                  <a:pt x="233" y="210"/>
                </a:lnTo>
                <a:lnTo>
                  <a:pt x="182" y="215"/>
                </a:lnTo>
                <a:lnTo>
                  <a:pt x="196" y="350"/>
                </a:lnTo>
                <a:lnTo>
                  <a:pt x="158" y="379"/>
                </a:lnTo>
                <a:lnTo>
                  <a:pt x="130" y="402"/>
                </a:lnTo>
                <a:lnTo>
                  <a:pt x="121" y="444"/>
                </a:lnTo>
                <a:lnTo>
                  <a:pt x="88" y="458"/>
                </a:lnTo>
                <a:lnTo>
                  <a:pt x="51" y="458"/>
                </a:lnTo>
                <a:lnTo>
                  <a:pt x="51" y="472"/>
                </a:lnTo>
                <a:lnTo>
                  <a:pt x="51" y="472"/>
                </a:lnTo>
                <a:lnTo>
                  <a:pt x="51" y="477"/>
                </a:lnTo>
                <a:lnTo>
                  <a:pt x="46" y="481"/>
                </a:lnTo>
                <a:lnTo>
                  <a:pt x="37" y="491"/>
                </a:lnTo>
                <a:lnTo>
                  <a:pt x="37" y="519"/>
                </a:lnTo>
                <a:lnTo>
                  <a:pt x="28" y="542"/>
                </a:lnTo>
                <a:lnTo>
                  <a:pt x="28" y="570"/>
                </a:lnTo>
                <a:lnTo>
                  <a:pt x="32" y="598"/>
                </a:lnTo>
                <a:lnTo>
                  <a:pt x="4" y="626"/>
                </a:lnTo>
                <a:lnTo>
                  <a:pt x="4" y="626"/>
                </a:lnTo>
                <a:lnTo>
                  <a:pt x="0" y="640"/>
                </a:lnTo>
                <a:lnTo>
                  <a:pt x="4" y="654"/>
                </a:lnTo>
                <a:lnTo>
                  <a:pt x="14" y="673"/>
                </a:lnTo>
                <a:lnTo>
                  <a:pt x="14" y="673"/>
                </a:lnTo>
                <a:lnTo>
                  <a:pt x="23" y="687"/>
                </a:lnTo>
                <a:lnTo>
                  <a:pt x="32" y="720"/>
                </a:lnTo>
                <a:lnTo>
                  <a:pt x="32" y="724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6"/>
          <p:cNvSpPr>
            <a:spLocks/>
          </p:cNvSpPr>
          <p:nvPr/>
        </p:nvSpPr>
        <p:spPr bwMode="auto">
          <a:xfrm>
            <a:off x="7069138" y="3451225"/>
            <a:ext cx="860425" cy="1068387"/>
          </a:xfrm>
          <a:custGeom>
            <a:avLst/>
            <a:gdLst>
              <a:gd name="T0" fmla="*/ 542 w 542"/>
              <a:gd name="T1" fmla="*/ 42 h 673"/>
              <a:gd name="T2" fmla="*/ 537 w 542"/>
              <a:gd name="T3" fmla="*/ 56 h 673"/>
              <a:gd name="T4" fmla="*/ 528 w 542"/>
              <a:gd name="T5" fmla="*/ 89 h 673"/>
              <a:gd name="T6" fmla="*/ 514 w 542"/>
              <a:gd name="T7" fmla="*/ 145 h 673"/>
              <a:gd name="T8" fmla="*/ 490 w 542"/>
              <a:gd name="T9" fmla="*/ 196 h 673"/>
              <a:gd name="T10" fmla="*/ 490 w 542"/>
              <a:gd name="T11" fmla="*/ 210 h 673"/>
              <a:gd name="T12" fmla="*/ 500 w 542"/>
              <a:gd name="T13" fmla="*/ 243 h 673"/>
              <a:gd name="T14" fmla="*/ 509 w 542"/>
              <a:gd name="T15" fmla="*/ 257 h 673"/>
              <a:gd name="T16" fmla="*/ 523 w 542"/>
              <a:gd name="T17" fmla="*/ 304 h 673"/>
              <a:gd name="T18" fmla="*/ 518 w 542"/>
              <a:gd name="T19" fmla="*/ 332 h 673"/>
              <a:gd name="T20" fmla="*/ 504 w 542"/>
              <a:gd name="T21" fmla="*/ 337 h 673"/>
              <a:gd name="T22" fmla="*/ 457 w 542"/>
              <a:gd name="T23" fmla="*/ 351 h 673"/>
              <a:gd name="T24" fmla="*/ 453 w 542"/>
              <a:gd name="T25" fmla="*/ 365 h 673"/>
              <a:gd name="T26" fmla="*/ 504 w 542"/>
              <a:gd name="T27" fmla="*/ 411 h 673"/>
              <a:gd name="T28" fmla="*/ 453 w 542"/>
              <a:gd name="T29" fmla="*/ 439 h 673"/>
              <a:gd name="T30" fmla="*/ 420 w 542"/>
              <a:gd name="T31" fmla="*/ 537 h 673"/>
              <a:gd name="T32" fmla="*/ 542 w 542"/>
              <a:gd name="T33" fmla="*/ 668 h 673"/>
              <a:gd name="T34" fmla="*/ 266 w 542"/>
              <a:gd name="T35" fmla="*/ 673 h 673"/>
              <a:gd name="T36" fmla="*/ 0 w 542"/>
              <a:gd name="T37" fmla="*/ 556 h 673"/>
              <a:gd name="T38" fmla="*/ 0 w 542"/>
              <a:gd name="T39" fmla="*/ 173 h 673"/>
              <a:gd name="T40" fmla="*/ 4 w 542"/>
              <a:gd name="T41" fmla="*/ 173 h 673"/>
              <a:gd name="T42" fmla="*/ 32 w 542"/>
              <a:gd name="T43" fmla="*/ 154 h 673"/>
              <a:gd name="T44" fmla="*/ 70 w 542"/>
              <a:gd name="T45" fmla="*/ 145 h 673"/>
              <a:gd name="T46" fmla="*/ 224 w 542"/>
              <a:gd name="T47" fmla="*/ 145 h 673"/>
              <a:gd name="T48" fmla="*/ 336 w 542"/>
              <a:gd name="T49" fmla="*/ 145 h 673"/>
              <a:gd name="T50" fmla="*/ 383 w 542"/>
              <a:gd name="T51" fmla="*/ 103 h 673"/>
              <a:gd name="T52" fmla="*/ 406 w 542"/>
              <a:gd name="T53" fmla="*/ 98 h 673"/>
              <a:gd name="T54" fmla="*/ 439 w 542"/>
              <a:gd name="T55" fmla="*/ 108 h 673"/>
              <a:gd name="T56" fmla="*/ 462 w 542"/>
              <a:gd name="T57" fmla="*/ 38 h 673"/>
              <a:gd name="T58" fmla="*/ 467 w 542"/>
              <a:gd name="T59" fmla="*/ 28 h 673"/>
              <a:gd name="T60" fmla="*/ 495 w 542"/>
              <a:gd name="T61" fmla="*/ 0 h 673"/>
              <a:gd name="T62" fmla="*/ 523 w 542"/>
              <a:gd name="T63" fmla="*/ 10 h 673"/>
              <a:gd name="T64" fmla="*/ 542 w 542"/>
              <a:gd name="T65" fmla="*/ 42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2" h="673">
                <a:moveTo>
                  <a:pt x="542" y="42"/>
                </a:moveTo>
                <a:lnTo>
                  <a:pt x="542" y="42"/>
                </a:lnTo>
                <a:lnTo>
                  <a:pt x="542" y="47"/>
                </a:lnTo>
                <a:lnTo>
                  <a:pt x="537" y="56"/>
                </a:lnTo>
                <a:lnTo>
                  <a:pt x="528" y="61"/>
                </a:lnTo>
                <a:lnTo>
                  <a:pt x="528" y="89"/>
                </a:lnTo>
                <a:lnTo>
                  <a:pt x="514" y="117"/>
                </a:lnTo>
                <a:lnTo>
                  <a:pt x="514" y="145"/>
                </a:lnTo>
                <a:lnTo>
                  <a:pt x="518" y="168"/>
                </a:lnTo>
                <a:lnTo>
                  <a:pt x="490" y="196"/>
                </a:lnTo>
                <a:lnTo>
                  <a:pt x="490" y="196"/>
                </a:lnTo>
                <a:lnTo>
                  <a:pt x="490" y="210"/>
                </a:lnTo>
                <a:lnTo>
                  <a:pt x="490" y="224"/>
                </a:lnTo>
                <a:lnTo>
                  <a:pt x="500" y="243"/>
                </a:lnTo>
                <a:lnTo>
                  <a:pt x="500" y="243"/>
                </a:lnTo>
                <a:lnTo>
                  <a:pt x="509" y="257"/>
                </a:lnTo>
                <a:lnTo>
                  <a:pt x="518" y="290"/>
                </a:lnTo>
                <a:lnTo>
                  <a:pt x="523" y="304"/>
                </a:lnTo>
                <a:lnTo>
                  <a:pt x="523" y="323"/>
                </a:lnTo>
                <a:lnTo>
                  <a:pt x="518" y="332"/>
                </a:lnTo>
                <a:lnTo>
                  <a:pt x="504" y="337"/>
                </a:lnTo>
                <a:lnTo>
                  <a:pt x="504" y="337"/>
                </a:lnTo>
                <a:lnTo>
                  <a:pt x="476" y="341"/>
                </a:lnTo>
                <a:lnTo>
                  <a:pt x="457" y="351"/>
                </a:lnTo>
                <a:lnTo>
                  <a:pt x="453" y="355"/>
                </a:lnTo>
                <a:lnTo>
                  <a:pt x="453" y="365"/>
                </a:lnTo>
                <a:lnTo>
                  <a:pt x="462" y="388"/>
                </a:lnTo>
                <a:lnTo>
                  <a:pt x="504" y="411"/>
                </a:lnTo>
                <a:lnTo>
                  <a:pt x="504" y="425"/>
                </a:lnTo>
                <a:lnTo>
                  <a:pt x="453" y="439"/>
                </a:lnTo>
                <a:lnTo>
                  <a:pt x="420" y="472"/>
                </a:lnTo>
                <a:lnTo>
                  <a:pt x="420" y="537"/>
                </a:lnTo>
                <a:lnTo>
                  <a:pt x="542" y="542"/>
                </a:lnTo>
                <a:lnTo>
                  <a:pt x="542" y="668"/>
                </a:lnTo>
                <a:lnTo>
                  <a:pt x="266" y="673"/>
                </a:lnTo>
                <a:lnTo>
                  <a:pt x="266" y="673"/>
                </a:lnTo>
                <a:lnTo>
                  <a:pt x="271" y="566"/>
                </a:lnTo>
                <a:lnTo>
                  <a:pt x="0" y="556"/>
                </a:lnTo>
                <a:lnTo>
                  <a:pt x="0" y="552"/>
                </a:lnTo>
                <a:lnTo>
                  <a:pt x="0" y="173"/>
                </a:lnTo>
                <a:lnTo>
                  <a:pt x="0" y="173"/>
                </a:lnTo>
                <a:lnTo>
                  <a:pt x="4" y="173"/>
                </a:lnTo>
                <a:lnTo>
                  <a:pt x="14" y="164"/>
                </a:lnTo>
                <a:lnTo>
                  <a:pt x="32" y="154"/>
                </a:lnTo>
                <a:lnTo>
                  <a:pt x="70" y="145"/>
                </a:lnTo>
                <a:lnTo>
                  <a:pt x="70" y="145"/>
                </a:lnTo>
                <a:lnTo>
                  <a:pt x="135" y="145"/>
                </a:lnTo>
                <a:lnTo>
                  <a:pt x="224" y="145"/>
                </a:lnTo>
                <a:lnTo>
                  <a:pt x="336" y="145"/>
                </a:lnTo>
                <a:lnTo>
                  <a:pt x="336" y="145"/>
                </a:lnTo>
                <a:lnTo>
                  <a:pt x="359" y="117"/>
                </a:lnTo>
                <a:lnTo>
                  <a:pt x="383" y="103"/>
                </a:lnTo>
                <a:lnTo>
                  <a:pt x="397" y="98"/>
                </a:lnTo>
                <a:lnTo>
                  <a:pt x="406" y="98"/>
                </a:lnTo>
                <a:lnTo>
                  <a:pt x="406" y="98"/>
                </a:lnTo>
                <a:lnTo>
                  <a:pt x="439" y="108"/>
                </a:lnTo>
                <a:lnTo>
                  <a:pt x="448" y="108"/>
                </a:lnTo>
                <a:lnTo>
                  <a:pt x="462" y="38"/>
                </a:lnTo>
                <a:lnTo>
                  <a:pt x="462" y="38"/>
                </a:lnTo>
                <a:lnTo>
                  <a:pt x="467" y="28"/>
                </a:lnTo>
                <a:lnTo>
                  <a:pt x="481" y="10"/>
                </a:lnTo>
                <a:lnTo>
                  <a:pt x="495" y="0"/>
                </a:lnTo>
                <a:lnTo>
                  <a:pt x="509" y="0"/>
                </a:lnTo>
                <a:lnTo>
                  <a:pt x="523" y="10"/>
                </a:lnTo>
                <a:lnTo>
                  <a:pt x="542" y="28"/>
                </a:lnTo>
                <a:lnTo>
                  <a:pt x="542" y="42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7"/>
          <p:cNvSpPr>
            <a:spLocks/>
          </p:cNvSpPr>
          <p:nvPr/>
        </p:nvSpPr>
        <p:spPr bwMode="auto">
          <a:xfrm>
            <a:off x="7491413" y="4519612"/>
            <a:ext cx="644525" cy="541337"/>
          </a:xfrm>
          <a:custGeom>
            <a:avLst/>
            <a:gdLst>
              <a:gd name="T0" fmla="*/ 271 w 406"/>
              <a:gd name="T1" fmla="*/ 0 h 341"/>
              <a:gd name="T2" fmla="*/ 402 w 406"/>
              <a:gd name="T3" fmla="*/ 47 h 341"/>
              <a:gd name="T4" fmla="*/ 402 w 406"/>
              <a:gd name="T5" fmla="*/ 51 h 341"/>
              <a:gd name="T6" fmla="*/ 406 w 406"/>
              <a:gd name="T7" fmla="*/ 145 h 341"/>
              <a:gd name="T8" fmla="*/ 392 w 406"/>
              <a:gd name="T9" fmla="*/ 163 h 341"/>
              <a:gd name="T10" fmla="*/ 369 w 406"/>
              <a:gd name="T11" fmla="*/ 299 h 341"/>
              <a:gd name="T12" fmla="*/ 308 w 406"/>
              <a:gd name="T13" fmla="*/ 308 h 341"/>
              <a:gd name="T14" fmla="*/ 243 w 406"/>
              <a:gd name="T15" fmla="*/ 341 h 341"/>
              <a:gd name="T16" fmla="*/ 234 w 406"/>
              <a:gd name="T17" fmla="*/ 290 h 341"/>
              <a:gd name="T18" fmla="*/ 182 w 406"/>
              <a:gd name="T19" fmla="*/ 220 h 341"/>
              <a:gd name="T20" fmla="*/ 173 w 406"/>
              <a:gd name="T21" fmla="*/ 192 h 341"/>
              <a:gd name="T22" fmla="*/ 149 w 406"/>
              <a:gd name="T23" fmla="*/ 187 h 341"/>
              <a:gd name="T24" fmla="*/ 149 w 406"/>
              <a:gd name="T25" fmla="*/ 187 h 341"/>
              <a:gd name="T26" fmla="*/ 135 w 406"/>
              <a:gd name="T27" fmla="*/ 187 h 341"/>
              <a:gd name="T28" fmla="*/ 135 w 406"/>
              <a:gd name="T29" fmla="*/ 187 h 341"/>
              <a:gd name="T30" fmla="*/ 107 w 406"/>
              <a:gd name="T31" fmla="*/ 187 h 341"/>
              <a:gd name="T32" fmla="*/ 107 w 406"/>
              <a:gd name="T33" fmla="*/ 187 h 341"/>
              <a:gd name="T34" fmla="*/ 98 w 406"/>
              <a:gd name="T35" fmla="*/ 196 h 341"/>
              <a:gd name="T36" fmla="*/ 93 w 406"/>
              <a:gd name="T37" fmla="*/ 196 h 341"/>
              <a:gd name="T38" fmla="*/ 84 w 406"/>
              <a:gd name="T39" fmla="*/ 201 h 341"/>
              <a:gd name="T40" fmla="*/ 84 w 406"/>
              <a:gd name="T41" fmla="*/ 201 h 341"/>
              <a:gd name="T42" fmla="*/ 70 w 406"/>
              <a:gd name="T43" fmla="*/ 192 h 341"/>
              <a:gd name="T44" fmla="*/ 61 w 406"/>
              <a:gd name="T45" fmla="*/ 187 h 341"/>
              <a:gd name="T46" fmla="*/ 51 w 406"/>
              <a:gd name="T47" fmla="*/ 182 h 341"/>
              <a:gd name="T48" fmla="*/ 23 w 406"/>
              <a:gd name="T49" fmla="*/ 192 h 341"/>
              <a:gd name="T50" fmla="*/ 0 w 406"/>
              <a:gd name="T51" fmla="*/ 182 h 341"/>
              <a:gd name="T52" fmla="*/ 0 w 406"/>
              <a:gd name="T53" fmla="*/ 5 h 341"/>
              <a:gd name="T54" fmla="*/ 271 w 406"/>
              <a:gd name="T55" fmla="*/ 0 h 341"/>
              <a:gd name="T56" fmla="*/ 271 w 406"/>
              <a:gd name="T57" fmla="*/ 0 h 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06" h="341">
                <a:moveTo>
                  <a:pt x="271" y="0"/>
                </a:moveTo>
                <a:lnTo>
                  <a:pt x="402" y="47"/>
                </a:lnTo>
                <a:lnTo>
                  <a:pt x="402" y="51"/>
                </a:lnTo>
                <a:lnTo>
                  <a:pt x="406" y="145"/>
                </a:lnTo>
                <a:lnTo>
                  <a:pt x="392" y="163"/>
                </a:lnTo>
                <a:lnTo>
                  <a:pt x="369" y="299"/>
                </a:lnTo>
                <a:lnTo>
                  <a:pt x="308" y="308"/>
                </a:lnTo>
                <a:lnTo>
                  <a:pt x="243" y="341"/>
                </a:lnTo>
                <a:lnTo>
                  <a:pt x="234" y="290"/>
                </a:lnTo>
                <a:lnTo>
                  <a:pt x="182" y="220"/>
                </a:lnTo>
                <a:lnTo>
                  <a:pt x="173" y="192"/>
                </a:lnTo>
                <a:lnTo>
                  <a:pt x="149" y="187"/>
                </a:lnTo>
                <a:lnTo>
                  <a:pt x="149" y="187"/>
                </a:lnTo>
                <a:lnTo>
                  <a:pt x="135" y="187"/>
                </a:lnTo>
                <a:lnTo>
                  <a:pt x="135" y="187"/>
                </a:lnTo>
                <a:lnTo>
                  <a:pt x="107" y="187"/>
                </a:lnTo>
                <a:lnTo>
                  <a:pt x="107" y="187"/>
                </a:lnTo>
                <a:lnTo>
                  <a:pt x="98" y="196"/>
                </a:lnTo>
                <a:lnTo>
                  <a:pt x="93" y="196"/>
                </a:lnTo>
                <a:lnTo>
                  <a:pt x="84" y="201"/>
                </a:lnTo>
                <a:lnTo>
                  <a:pt x="84" y="201"/>
                </a:lnTo>
                <a:lnTo>
                  <a:pt x="70" y="192"/>
                </a:lnTo>
                <a:lnTo>
                  <a:pt x="61" y="187"/>
                </a:lnTo>
                <a:lnTo>
                  <a:pt x="51" y="182"/>
                </a:lnTo>
                <a:lnTo>
                  <a:pt x="23" y="192"/>
                </a:lnTo>
                <a:lnTo>
                  <a:pt x="0" y="182"/>
                </a:lnTo>
                <a:lnTo>
                  <a:pt x="0" y="5"/>
                </a:lnTo>
                <a:lnTo>
                  <a:pt x="271" y="0"/>
                </a:lnTo>
                <a:lnTo>
                  <a:pt x="271" y="0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8"/>
          <p:cNvSpPr>
            <a:spLocks/>
          </p:cNvSpPr>
          <p:nvPr/>
        </p:nvSpPr>
        <p:spPr bwMode="auto">
          <a:xfrm>
            <a:off x="8085138" y="4994275"/>
            <a:ext cx="392113" cy="52387"/>
          </a:xfrm>
          <a:custGeom>
            <a:avLst/>
            <a:gdLst>
              <a:gd name="T0" fmla="*/ 247 w 247"/>
              <a:gd name="T1" fmla="*/ 5 h 33"/>
              <a:gd name="T2" fmla="*/ 247 w 247"/>
              <a:gd name="T3" fmla="*/ 5 h 33"/>
              <a:gd name="T4" fmla="*/ 215 w 247"/>
              <a:gd name="T5" fmla="*/ 14 h 33"/>
              <a:gd name="T6" fmla="*/ 196 w 247"/>
              <a:gd name="T7" fmla="*/ 23 h 33"/>
              <a:gd name="T8" fmla="*/ 196 w 247"/>
              <a:gd name="T9" fmla="*/ 23 h 33"/>
              <a:gd name="T10" fmla="*/ 182 w 247"/>
              <a:gd name="T11" fmla="*/ 28 h 33"/>
              <a:gd name="T12" fmla="*/ 172 w 247"/>
              <a:gd name="T13" fmla="*/ 33 h 33"/>
              <a:gd name="T14" fmla="*/ 163 w 247"/>
              <a:gd name="T15" fmla="*/ 28 h 33"/>
              <a:gd name="T16" fmla="*/ 163 w 247"/>
              <a:gd name="T17" fmla="*/ 28 h 33"/>
              <a:gd name="T18" fmla="*/ 144 w 247"/>
              <a:gd name="T19" fmla="*/ 23 h 33"/>
              <a:gd name="T20" fmla="*/ 135 w 247"/>
              <a:gd name="T21" fmla="*/ 19 h 33"/>
              <a:gd name="T22" fmla="*/ 135 w 247"/>
              <a:gd name="T23" fmla="*/ 19 h 33"/>
              <a:gd name="T24" fmla="*/ 126 w 247"/>
              <a:gd name="T25" fmla="*/ 19 h 33"/>
              <a:gd name="T26" fmla="*/ 112 w 247"/>
              <a:gd name="T27" fmla="*/ 19 h 33"/>
              <a:gd name="T28" fmla="*/ 112 w 247"/>
              <a:gd name="T29" fmla="*/ 19 h 33"/>
              <a:gd name="T30" fmla="*/ 74 w 247"/>
              <a:gd name="T31" fmla="*/ 28 h 33"/>
              <a:gd name="T32" fmla="*/ 74 w 247"/>
              <a:gd name="T33" fmla="*/ 28 h 33"/>
              <a:gd name="T34" fmla="*/ 32 w 247"/>
              <a:gd name="T35" fmla="*/ 0 h 33"/>
              <a:gd name="T36" fmla="*/ 32 w 247"/>
              <a:gd name="T37" fmla="*/ 0 h 33"/>
              <a:gd name="T38" fmla="*/ 14 w 247"/>
              <a:gd name="T39" fmla="*/ 0 h 33"/>
              <a:gd name="T40" fmla="*/ 0 w 247"/>
              <a:gd name="T4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47" h="33">
                <a:moveTo>
                  <a:pt x="247" y="5"/>
                </a:moveTo>
                <a:lnTo>
                  <a:pt x="247" y="5"/>
                </a:lnTo>
                <a:lnTo>
                  <a:pt x="215" y="14"/>
                </a:lnTo>
                <a:lnTo>
                  <a:pt x="196" y="23"/>
                </a:lnTo>
                <a:lnTo>
                  <a:pt x="196" y="23"/>
                </a:lnTo>
                <a:lnTo>
                  <a:pt x="182" y="28"/>
                </a:lnTo>
                <a:lnTo>
                  <a:pt x="172" y="33"/>
                </a:lnTo>
                <a:lnTo>
                  <a:pt x="163" y="28"/>
                </a:lnTo>
                <a:lnTo>
                  <a:pt x="163" y="28"/>
                </a:lnTo>
                <a:lnTo>
                  <a:pt x="144" y="23"/>
                </a:lnTo>
                <a:lnTo>
                  <a:pt x="135" y="19"/>
                </a:lnTo>
                <a:lnTo>
                  <a:pt x="135" y="19"/>
                </a:lnTo>
                <a:lnTo>
                  <a:pt x="126" y="19"/>
                </a:lnTo>
                <a:lnTo>
                  <a:pt x="112" y="19"/>
                </a:lnTo>
                <a:lnTo>
                  <a:pt x="112" y="19"/>
                </a:lnTo>
                <a:lnTo>
                  <a:pt x="74" y="28"/>
                </a:lnTo>
                <a:lnTo>
                  <a:pt x="74" y="28"/>
                </a:lnTo>
                <a:lnTo>
                  <a:pt x="32" y="0"/>
                </a:lnTo>
                <a:lnTo>
                  <a:pt x="32" y="0"/>
                </a:lnTo>
                <a:lnTo>
                  <a:pt x="14" y="0"/>
                </a:lnTo>
                <a:lnTo>
                  <a:pt x="0" y="0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19"/>
          <p:cNvSpPr>
            <a:spLocks/>
          </p:cNvSpPr>
          <p:nvPr/>
        </p:nvSpPr>
        <p:spPr bwMode="auto">
          <a:xfrm>
            <a:off x="8285163" y="3770312"/>
            <a:ext cx="496888" cy="341312"/>
          </a:xfrm>
          <a:custGeom>
            <a:avLst/>
            <a:gdLst>
              <a:gd name="T0" fmla="*/ 299 w 313"/>
              <a:gd name="T1" fmla="*/ 0 h 215"/>
              <a:gd name="T2" fmla="*/ 229 w 313"/>
              <a:gd name="T3" fmla="*/ 19 h 215"/>
              <a:gd name="T4" fmla="*/ 210 w 313"/>
              <a:gd name="T5" fmla="*/ 28 h 215"/>
              <a:gd name="T6" fmla="*/ 191 w 313"/>
              <a:gd name="T7" fmla="*/ 19 h 215"/>
              <a:gd name="T8" fmla="*/ 168 w 313"/>
              <a:gd name="T9" fmla="*/ 19 h 215"/>
              <a:gd name="T10" fmla="*/ 135 w 313"/>
              <a:gd name="T11" fmla="*/ 28 h 215"/>
              <a:gd name="T12" fmla="*/ 112 w 313"/>
              <a:gd name="T13" fmla="*/ 42 h 215"/>
              <a:gd name="T14" fmla="*/ 93 w 313"/>
              <a:gd name="T15" fmla="*/ 38 h 215"/>
              <a:gd name="T16" fmla="*/ 65 w 313"/>
              <a:gd name="T17" fmla="*/ 38 h 215"/>
              <a:gd name="T18" fmla="*/ 28 w 313"/>
              <a:gd name="T19" fmla="*/ 66 h 215"/>
              <a:gd name="T20" fmla="*/ 28 w 313"/>
              <a:gd name="T21" fmla="*/ 66 h 215"/>
              <a:gd name="T22" fmla="*/ 0 w 313"/>
              <a:gd name="T23" fmla="*/ 70 h 215"/>
              <a:gd name="T24" fmla="*/ 0 w 313"/>
              <a:gd name="T25" fmla="*/ 75 h 215"/>
              <a:gd name="T26" fmla="*/ 0 w 313"/>
              <a:gd name="T27" fmla="*/ 103 h 215"/>
              <a:gd name="T28" fmla="*/ 46 w 313"/>
              <a:gd name="T29" fmla="*/ 187 h 215"/>
              <a:gd name="T30" fmla="*/ 56 w 313"/>
              <a:gd name="T31" fmla="*/ 201 h 215"/>
              <a:gd name="T32" fmla="*/ 79 w 313"/>
              <a:gd name="T33" fmla="*/ 201 h 215"/>
              <a:gd name="T34" fmla="*/ 84 w 313"/>
              <a:gd name="T35" fmla="*/ 210 h 215"/>
              <a:gd name="T36" fmla="*/ 103 w 313"/>
              <a:gd name="T37" fmla="*/ 215 h 215"/>
              <a:gd name="T38" fmla="*/ 112 w 313"/>
              <a:gd name="T39" fmla="*/ 210 h 215"/>
              <a:gd name="T40" fmla="*/ 159 w 313"/>
              <a:gd name="T41" fmla="*/ 187 h 215"/>
              <a:gd name="T42" fmla="*/ 177 w 313"/>
              <a:gd name="T43" fmla="*/ 196 h 215"/>
              <a:gd name="T44" fmla="*/ 205 w 313"/>
              <a:gd name="T45" fmla="*/ 196 h 215"/>
              <a:gd name="T46" fmla="*/ 205 w 313"/>
              <a:gd name="T47" fmla="*/ 196 h 215"/>
              <a:gd name="T48" fmla="*/ 210 w 313"/>
              <a:gd name="T49" fmla="*/ 192 h 215"/>
              <a:gd name="T50" fmla="*/ 224 w 313"/>
              <a:gd name="T51" fmla="*/ 187 h 215"/>
              <a:gd name="T52" fmla="*/ 224 w 313"/>
              <a:gd name="T53" fmla="*/ 187 h 215"/>
              <a:gd name="T54" fmla="*/ 229 w 313"/>
              <a:gd name="T55" fmla="*/ 187 h 215"/>
              <a:gd name="T56" fmla="*/ 229 w 313"/>
              <a:gd name="T57" fmla="*/ 192 h 215"/>
              <a:gd name="T58" fmla="*/ 238 w 313"/>
              <a:gd name="T59" fmla="*/ 201 h 215"/>
              <a:gd name="T60" fmla="*/ 238 w 313"/>
              <a:gd name="T61" fmla="*/ 201 h 215"/>
              <a:gd name="T62" fmla="*/ 247 w 313"/>
              <a:gd name="T63" fmla="*/ 201 h 215"/>
              <a:gd name="T64" fmla="*/ 247 w 313"/>
              <a:gd name="T65" fmla="*/ 201 h 215"/>
              <a:gd name="T66" fmla="*/ 266 w 313"/>
              <a:gd name="T67" fmla="*/ 201 h 215"/>
              <a:gd name="T68" fmla="*/ 280 w 313"/>
              <a:gd name="T69" fmla="*/ 201 h 215"/>
              <a:gd name="T70" fmla="*/ 299 w 313"/>
              <a:gd name="T71" fmla="*/ 196 h 215"/>
              <a:gd name="T72" fmla="*/ 313 w 313"/>
              <a:gd name="T73" fmla="*/ 192 h 215"/>
              <a:gd name="T74" fmla="*/ 299 w 313"/>
              <a:gd name="T75" fmla="*/ 0 h 215"/>
              <a:gd name="T76" fmla="*/ 299 w 313"/>
              <a:gd name="T77" fmla="*/ 0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3" h="215">
                <a:moveTo>
                  <a:pt x="299" y="0"/>
                </a:moveTo>
                <a:lnTo>
                  <a:pt x="229" y="19"/>
                </a:lnTo>
                <a:lnTo>
                  <a:pt x="210" y="28"/>
                </a:lnTo>
                <a:lnTo>
                  <a:pt x="191" y="19"/>
                </a:lnTo>
                <a:lnTo>
                  <a:pt x="168" y="19"/>
                </a:lnTo>
                <a:lnTo>
                  <a:pt x="135" y="28"/>
                </a:lnTo>
                <a:lnTo>
                  <a:pt x="112" y="42"/>
                </a:lnTo>
                <a:lnTo>
                  <a:pt x="93" y="38"/>
                </a:lnTo>
                <a:lnTo>
                  <a:pt x="65" y="38"/>
                </a:lnTo>
                <a:lnTo>
                  <a:pt x="28" y="66"/>
                </a:lnTo>
                <a:lnTo>
                  <a:pt x="28" y="66"/>
                </a:lnTo>
                <a:lnTo>
                  <a:pt x="0" y="70"/>
                </a:lnTo>
                <a:lnTo>
                  <a:pt x="0" y="75"/>
                </a:lnTo>
                <a:lnTo>
                  <a:pt x="0" y="103"/>
                </a:lnTo>
                <a:lnTo>
                  <a:pt x="46" y="187"/>
                </a:lnTo>
                <a:lnTo>
                  <a:pt x="56" y="201"/>
                </a:lnTo>
                <a:lnTo>
                  <a:pt x="79" y="201"/>
                </a:lnTo>
                <a:lnTo>
                  <a:pt x="84" y="210"/>
                </a:lnTo>
                <a:lnTo>
                  <a:pt x="103" y="215"/>
                </a:lnTo>
                <a:lnTo>
                  <a:pt x="112" y="210"/>
                </a:lnTo>
                <a:lnTo>
                  <a:pt x="159" y="187"/>
                </a:lnTo>
                <a:lnTo>
                  <a:pt x="177" y="196"/>
                </a:lnTo>
                <a:lnTo>
                  <a:pt x="205" y="196"/>
                </a:lnTo>
                <a:lnTo>
                  <a:pt x="205" y="196"/>
                </a:lnTo>
                <a:lnTo>
                  <a:pt x="210" y="192"/>
                </a:lnTo>
                <a:lnTo>
                  <a:pt x="224" y="187"/>
                </a:lnTo>
                <a:lnTo>
                  <a:pt x="224" y="187"/>
                </a:lnTo>
                <a:lnTo>
                  <a:pt x="229" y="187"/>
                </a:lnTo>
                <a:lnTo>
                  <a:pt x="229" y="192"/>
                </a:lnTo>
                <a:lnTo>
                  <a:pt x="238" y="201"/>
                </a:lnTo>
                <a:lnTo>
                  <a:pt x="238" y="201"/>
                </a:lnTo>
                <a:lnTo>
                  <a:pt x="247" y="201"/>
                </a:lnTo>
                <a:lnTo>
                  <a:pt x="247" y="201"/>
                </a:lnTo>
                <a:lnTo>
                  <a:pt x="266" y="201"/>
                </a:lnTo>
                <a:lnTo>
                  <a:pt x="280" y="201"/>
                </a:lnTo>
                <a:lnTo>
                  <a:pt x="299" y="196"/>
                </a:lnTo>
                <a:lnTo>
                  <a:pt x="313" y="192"/>
                </a:lnTo>
                <a:lnTo>
                  <a:pt x="299" y="0"/>
                </a:lnTo>
                <a:lnTo>
                  <a:pt x="299" y="0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20"/>
          <p:cNvSpPr>
            <a:spLocks/>
          </p:cNvSpPr>
          <p:nvPr/>
        </p:nvSpPr>
        <p:spPr bwMode="auto">
          <a:xfrm>
            <a:off x="7735888" y="3889375"/>
            <a:ext cx="519113" cy="430212"/>
          </a:xfrm>
          <a:custGeom>
            <a:avLst/>
            <a:gdLst>
              <a:gd name="T0" fmla="*/ 294 w 327"/>
              <a:gd name="T1" fmla="*/ 191 h 271"/>
              <a:gd name="T2" fmla="*/ 294 w 327"/>
              <a:gd name="T3" fmla="*/ 191 h 271"/>
              <a:gd name="T4" fmla="*/ 308 w 327"/>
              <a:gd name="T5" fmla="*/ 159 h 271"/>
              <a:gd name="T6" fmla="*/ 327 w 327"/>
              <a:gd name="T7" fmla="*/ 121 h 271"/>
              <a:gd name="T8" fmla="*/ 322 w 327"/>
              <a:gd name="T9" fmla="*/ 98 h 271"/>
              <a:gd name="T10" fmla="*/ 313 w 327"/>
              <a:gd name="T11" fmla="*/ 79 h 271"/>
              <a:gd name="T12" fmla="*/ 299 w 327"/>
              <a:gd name="T13" fmla="*/ 47 h 271"/>
              <a:gd name="T14" fmla="*/ 299 w 327"/>
              <a:gd name="T15" fmla="*/ 9 h 271"/>
              <a:gd name="T16" fmla="*/ 299 w 327"/>
              <a:gd name="T17" fmla="*/ 9 h 271"/>
              <a:gd name="T18" fmla="*/ 299 w 327"/>
              <a:gd name="T19" fmla="*/ 9 h 271"/>
              <a:gd name="T20" fmla="*/ 276 w 327"/>
              <a:gd name="T21" fmla="*/ 23 h 271"/>
              <a:gd name="T22" fmla="*/ 234 w 327"/>
              <a:gd name="T23" fmla="*/ 0 h 271"/>
              <a:gd name="T24" fmla="*/ 210 w 327"/>
              <a:gd name="T25" fmla="*/ 0 h 271"/>
              <a:gd name="T26" fmla="*/ 210 w 327"/>
              <a:gd name="T27" fmla="*/ 0 h 271"/>
              <a:gd name="T28" fmla="*/ 196 w 327"/>
              <a:gd name="T29" fmla="*/ 14 h 271"/>
              <a:gd name="T30" fmla="*/ 187 w 327"/>
              <a:gd name="T31" fmla="*/ 19 h 271"/>
              <a:gd name="T32" fmla="*/ 178 w 327"/>
              <a:gd name="T33" fmla="*/ 23 h 271"/>
              <a:gd name="T34" fmla="*/ 168 w 327"/>
              <a:gd name="T35" fmla="*/ 23 h 271"/>
              <a:gd name="T36" fmla="*/ 159 w 327"/>
              <a:gd name="T37" fmla="*/ 19 h 271"/>
              <a:gd name="T38" fmla="*/ 154 w 327"/>
              <a:gd name="T39" fmla="*/ 14 h 271"/>
              <a:gd name="T40" fmla="*/ 154 w 327"/>
              <a:gd name="T41" fmla="*/ 14 h 271"/>
              <a:gd name="T42" fmla="*/ 145 w 327"/>
              <a:gd name="T43" fmla="*/ 23 h 271"/>
              <a:gd name="T44" fmla="*/ 136 w 327"/>
              <a:gd name="T45" fmla="*/ 28 h 271"/>
              <a:gd name="T46" fmla="*/ 122 w 327"/>
              <a:gd name="T47" fmla="*/ 28 h 271"/>
              <a:gd name="T48" fmla="*/ 103 w 327"/>
              <a:gd name="T49" fmla="*/ 23 h 271"/>
              <a:gd name="T50" fmla="*/ 103 w 327"/>
              <a:gd name="T51" fmla="*/ 23 h 271"/>
              <a:gd name="T52" fmla="*/ 103 w 327"/>
              <a:gd name="T53" fmla="*/ 37 h 271"/>
              <a:gd name="T54" fmla="*/ 103 w 327"/>
              <a:gd name="T55" fmla="*/ 51 h 271"/>
              <a:gd name="T56" fmla="*/ 98 w 327"/>
              <a:gd name="T57" fmla="*/ 61 h 271"/>
              <a:gd name="T58" fmla="*/ 84 w 327"/>
              <a:gd name="T59" fmla="*/ 65 h 271"/>
              <a:gd name="T60" fmla="*/ 84 w 327"/>
              <a:gd name="T61" fmla="*/ 65 h 271"/>
              <a:gd name="T62" fmla="*/ 56 w 327"/>
              <a:gd name="T63" fmla="*/ 70 h 271"/>
              <a:gd name="T64" fmla="*/ 37 w 327"/>
              <a:gd name="T65" fmla="*/ 75 h 271"/>
              <a:gd name="T66" fmla="*/ 33 w 327"/>
              <a:gd name="T67" fmla="*/ 84 h 271"/>
              <a:gd name="T68" fmla="*/ 33 w 327"/>
              <a:gd name="T69" fmla="*/ 89 h 271"/>
              <a:gd name="T70" fmla="*/ 37 w 327"/>
              <a:gd name="T71" fmla="*/ 112 h 271"/>
              <a:gd name="T72" fmla="*/ 84 w 327"/>
              <a:gd name="T73" fmla="*/ 135 h 271"/>
              <a:gd name="T74" fmla="*/ 84 w 327"/>
              <a:gd name="T75" fmla="*/ 149 h 271"/>
              <a:gd name="T76" fmla="*/ 33 w 327"/>
              <a:gd name="T77" fmla="*/ 168 h 271"/>
              <a:gd name="T78" fmla="*/ 0 w 327"/>
              <a:gd name="T79" fmla="*/ 201 h 271"/>
              <a:gd name="T80" fmla="*/ 0 w 327"/>
              <a:gd name="T81" fmla="*/ 261 h 271"/>
              <a:gd name="T82" fmla="*/ 122 w 327"/>
              <a:gd name="T83" fmla="*/ 271 h 271"/>
              <a:gd name="T84" fmla="*/ 122 w 327"/>
              <a:gd name="T85" fmla="*/ 271 h 271"/>
              <a:gd name="T86" fmla="*/ 122 w 327"/>
              <a:gd name="T87" fmla="*/ 210 h 271"/>
              <a:gd name="T88" fmla="*/ 173 w 327"/>
              <a:gd name="T89" fmla="*/ 187 h 271"/>
              <a:gd name="T90" fmla="*/ 182 w 327"/>
              <a:gd name="T91" fmla="*/ 191 h 271"/>
              <a:gd name="T92" fmla="*/ 210 w 327"/>
              <a:gd name="T93" fmla="*/ 187 h 271"/>
              <a:gd name="T94" fmla="*/ 238 w 327"/>
              <a:gd name="T95" fmla="*/ 187 h 271"/>
              <a:gd name="T96" fmla="*/ 280 w 327"/>
              <a:gd name="T97" fmla="*/ 168 h 271"/>
              <a:gd name="T98" fmla="*/ 290 w 327"/>
              <a:gd name="T99" fmla="*/ 182 h 271"/>
              <a:gd name="T100" fmla="*/ 294 w 327"/>
              <a:gd name="T101" fmla="*/ 191 h 271"/>
              <a:gd name="T102" fmla="*/ 294 w 327"/>
              <a:gd name="T103" fmla="*/ 191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27" h="271">
                <a:moveTo>
                  <a:pt x="294" y="191"/>
                </a:moveTo>
                <a:lnTo>
                  <a:pt x="294" y="191"/>
                </a:lnTo>
                <a:lnTo>
                  <a:pt x="308" y="159"/>
                </a:lnTo>
                <a:lnTo>
                  <a:pt x="327" y="121"/>
                </a:lnTo>
                <a:lnTo>
                  <a:pt x="322" y="98"/>
                </a:lnTo>
                <a:lnTo>
                  <a:pt x="313" y="79"/>
                </a:lnTo>
                <a:lnTo>
                  <a:pt x="299" y="47"/>
                </a:lnTo>
                <a:lnTo>
                  <a:pt x="299" y="9"/>
                </a:lnTo>
                <a:lnTo>
                  <a:pt x="299" y="9"/>
                </a:lnTo>
                <a:lnTo>
                  <a:pt x="299" y="9"/>
                </a:lnTo>
                <a:lnTo>
                  <a:pt x="276" y="23"/>
                </a:lnTo>
                <a:lnTo>
                  <a:pt x="234" y="0"/>
                </a:lnTo>
                <a:lnTo>
                  <a:pt x="210" y="0"/>
                </a:lnTo>
                <a:lnTo>
                  <a:pt x="210" y="0"/>
                </a:lnTo>
                <a:lnTo>
                  <a:pt x="196" y="14"/>
                </a:lnTo>
                <a:lnTo>
                  <a:pt x="187" y="19"/>
                </a:lnTo>
                <a:lnTo>
                  <a:pt x="178" y="23"/>
                </a:lnTo>
                <a:lnTo>
                  <a:pt x="168" y="23"/>
                </a:lnTo>
                <a:lnTo>
                  <a:pt x="159" y="19"/>
                </a:lnTo>
                <a:lnTo>
                  <a:pt x="154" y="14"/>
                </a:lnTo>
                <a:lnTo>
                  <a:pt x="154" y="14"/>
                </a:lnTo>
                <a:lnTo>
                  <a:pt x="145" y="23"/>
                </a:lnTo>
                <a:lnTo>
                  <a:pt x="136" y="28"/>
                </a:lnTo>
                <a:lnTo>
                  <a:pt x="122" y="28"/>
                </a:lnTo>
                <a:lnTo>
                  <a:pt x="103" y="23"/>
                </a:lnTo>
                <a:lnTo>
                  <a:pt x="103" y="23"/>
                </a:lnTo>
                <a:lnTo>
                  <a:pt x="103" y="37"/>
                </a:lnTo>
                <a:lnTo>
                  <a:pt x="103" y="51"/>
                </a:lnTo>
                <a:lnTo>
                  <a:pt x="98" y="61"/>
                </a:lnTo>
                <a:lnTo>
                  <a:pt x="84" y="65"/>
                </a:lnTo>
                <a:lnTo>
                  <a:pt x="84" y="65"/>
                </a:lnTo>
                <a:lnTo>
                  <a:pt x="56" y="70"/>
                </a:lnTo>
                <a:lnTo>
                  <a:pt x="37" y="75"/>
                </a:lnTo>
                <a:lnTo>
                  <a:pt x="33" y="84"/>
                </a:lnTo>
                <a:lnTo>
                  <a:pt x="33" y="89"/>
                </a:lnTo>
                <a:lnTo>
                  <a:pt x="37" y="112"/>
                </a:lnTo>
                <a:lnTo>
                  <a:pt x="84" y="135"/>
                </a:lnTo>
                <a:lnTo>
                  <a:pt x="84" y="149"/>
                </a:lnTo>
                <a:lnTo>
                  <a:pt x="33" y="168"/>
                </a:lnTo>
                <a:lnTo>
                  <a:pt x="0" y="201"/>
                </a:lnTo>
                <a:lnTo>
                  <a:pt x="0" y="261"/>
                </a:lnTo>
                <a:lnTo>
                  <a:pt x="122" y="271"/>
                </a:lnTo>
                <a:lnTo>
                  <a:pt x="122" y="271"/>
                </a:lnTo>
                <a:lnTo>
                  <a:pt x="122" y="210"/>
                </a:lnTo>
                <a:lnTo>
                  <a:pt x="173" y="187"/>
                </a:lnTo>
                <a:lnTo>
                  <a:pt x="182" y="191"/>
                </a:lnTo>
                <a:lnTo>
                  <a:pt x="210" y="187"/>
                </a:lnTo>
                <a:lnTo>
                  <a:pt x="238" y="187"/>
                </a:lnTo>
                <a:lnTo>
                  <a:pt x="280" y="168"/>
                </a:lnTo>
                <a:lnTo>
                  <a:pt x="290" y="182"/>
                </a:lnTo>
                <a:lnTo>
                  <a:pt x="294" y="191"/>
                </a:lnTo>
                <a:lnTo>
                  <a:pt x="294" y="191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21"/>
          <p:cNvSpPr>
            <a:spLocks/>
          </p:cNvSpPr>
          <p:nvPr/>
        </p:nvSpPr>
        <p:spPr bwMode="auto">
          <a:xfrm>
            <a:off x="8559801" y="4067175"/>
            <a:ext cx="444500" cy="630237"/>
          </a:xfrm>
          <a:custGeom>
            <a:avLst/>
            <a:gdLst>
              <a:gd name="T0" fmla="*/ 135 w 280"/>
              <a:gd name="T1" fmla="*/ 5 h 397"/>
              <a:gd name="T2" fmla="*/ 168 w 280"/>
              <a:gd name="T3" fmla="*/ 9 h 397"/>
              <a:gd name="T4" fmla="*/ 168 w 280"/>
              <a:gd name="T5" fmla="*/ 9 h 397"/>
              <a:gd name="T6" fmla="*/ 172 w 280"/>
              <a:gd name="T7" fmla="*/ 28 h 397"/>
              <a:gd name="T8" fmla="*/ 182 w 280"/>
              <a:gd name="T9" fmla="*/ 51 h 397"/>
              <a:gd name="T10" fmla="*/ 182 w 280"/>
              <a:gd name="T11" fmla="*/ 51 h 397"/>
              <a:gd name="T12" fmla="*/ 196 w 280"/>
              <a:gd name="T13" fmla="*/ 79 h 397"/>
              <a:gd name="T14" fmla="*/ 214 w 280"/>
              <a:gd name="T15" fmla="*/ 93 h 397"/>
              <a:gd name="T16" fmla="*/ 214 w 280"/>
              <a:gd name="T17" fmla="*/ 93 h 397"/>
              <a:gd name="T18" fmla="*/ 238 w 280"/>
              <a:gd name="T19" fmla="*/ 93 h 397"/>
              <a:gd name="T20" fmla="*/ 238 w 280"/>
              <a:gd name="T21" fmla="*/ 93 h 397"/>
              <a:gd name="T22" fmla="*/ 261 w 280"/>
              <a:gd name="T23" fmla="*/ 98 h 397"/>
              <a:gd name="T24" fmla="*/ 266 w 280"/>
              <a:gd name="T25" fmla="*/ 140 h 397"/>
              <a:gd name="T26" fmla="*/ 271 w 280"/>
              <a:gd name="T27" fmla="*/ 145 h 397"/>
              <a:gd name="T28" fmla="*/ 275 w 280"/>
              <a:gd name="T29" fmla="*/ 164 h 397"/>
              <a:gd name="T30" fmla="*/ 275 w 280"/>
              <a:gd name="T31" fmla="*/ 178 h 397"/>
              <a:gd name="T32" fmla="*/ 243 w 280"/>
              <a:gd name="T33" fmla="*/ 224 h 397"/>
              <a:gd name="T34" fmla="*/ 261 w 280"/>
              <a:gd name="T35" fmla="*/ 243 h 397"/>
              <a:gd name="T36" fmla="*/ 280 w 280"/>
              <a:gd name="T37" fmla="*/ 262 h 397"/>
              <a:gd name="T38" fmla="*/ 275 w 280"/>
              <a:gd name="T39" fmla="*/ 290 h 397"/>
              <a:gd name="T40" fmla="*/ 266 w 280"/>
              <a:gd name="T41" fmla="*/ 313 h 397"/>
              <a:gd name="T42" fmla="*/ 257 w 280"/>
              <a:gd name="T43" fmla="*/ 332 h 397"/>
              <a:gd name="T44" fmla="*/ 261 w 280"/>
              <a:gd name="T45" fmla="*/ 355 h 397"/>
              <a:gd name="T46" fmla="*/ 275 w 280"/>
              <a:gd name="T47" fmla="*/ 374 h 397"/>
              <a:gd name="T48" fmla="*/ 275 w 280"/>
              <a:gd name="T49" fmla="*/ 397 h 397"/>
              <a:gd name="T50" fmla="*/ 93 w 280"/>
              <a:gd name="T51" fmla="*/ 290 h 397"/>
              <a:gd name="T52" fmla="*/ 93 w 280"/>
              <a:gd name="T53" fmla="*/ 290 h 397"/>
              <a:gd name="T54" fmla="*/ 93 w 280"/>
              <a:gd name="T55" fmla="*/ 220 h 397"/>
              <a:gd name="T56" fmla="*/ 28 w 280"/>
              <a:gd name="T57" fmla="*/ 164 h 397"/>
              <a:gd name="T58" fmla="*/ 28 w 280"/>
              <a:gd name="T59" fmla="*/ 145 h 397"/>
              <a:gd name="T60" fmla="*/ 28 w 280"/>
              <a:gd name="T61" fmla="*/ 112 h 397"/>
              <a:gd name="T62" fmla="*/ 14 w 280"/>
              <a:gd name="T63" fmla="*/ 98 h 397"/>
              <a:gd name="T64" fmla="*/ 0 w 280"/>
              <a:gd name="T65" fmla="*/ 79 h 397"/>
              <a:gd name="T66" fmla="*/ 4 w 280"/>
              <a:gd name="T67" fmla="*/ 9 h 397"/>
              <a:gd name="T68" fmla="*/ 9 w 280"/>
              <a:gd name="T69" fmla="*/ 9 h 397"/>
              <a:gd name="T70" fmla="*/ 28 w 280"/>
              <a:gd name="T71" fmla="*/ 9 h 397"/>
              <a:gd name="T72" fmla="*/ 28 w 280"/>
              <a:gd name="T73" fmla="*/ 9 h 397"/>
              <a:gd name="T74" fmla="*/ 37 w 280"/>
              <a:gd name="T75" fmla="*/ 5 h 397"/>
              <a:gd name="T76" fmla="*/ 46 w 280"/>
              <a:gd name="T77" fmla="*/ 0 h 397"/>
              <a:gd name="T78" fmla="*/ 46 w 280"/>
              <a:gd name="T79" fmla="*/ 0 h 397"/>
              <a:gd name="T80" fmla="*/ 51 w 280"/>
              <a:gd name="T81" fmla="*/ 0 h 397"/>
              <a:gd name="T82" fmla="*/ 56 w 280"/>
              <a:gd name="T83" fmla="*/ 5 h 397"/>
              <a:gd name="T84" fmla="*/ 60 w 280"/>
              <a:gd name="T85" fmla="*/ 14 h 397"/>
              <a:gd name="T86" fmla="*/ 60 w 280"/>
              <a:gd name="T87" fmla="*/ 14 h 397"/>
              <a:gd name="T88" fmla="*/ 70 w 280"/>
              <a:gd name="T89" fmla="*/ 14 h 397"/>
              <a:gd name="T90" fmla="*/ 70 w 280"/>
              <a:gd name="T91" fmla="*/ 14 h 397"/>
              <a:gd name="T92" fmla="*/ 88 w 280"/>
              <a:gd name="T93" fmla="*/ 14 h 397"/>
              <a:gd name="T94" fmla="*/ 102 w 280"/>
              <a:gd name="T95" fmla="*/ 14 h 397"/>
              <a:gd name="T96" fmla="*/ 126 w 280"/>
              <a:gd name="T97" fmla="*/ 9 h 397"/>
              <a:gd name="T98" fmla="*/ 130 w 280"/>
              <a:gd name="T99" fmla="*/ 5 h 397"/>
              <a:gd name="T100" fmla="*/ 135 w 280"/>
              <a:gd name="T101" fmla="*/ 5 h 3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80" h="397">
                <a:moveTo>
                  <a:pt x="135" y="5"/>
                </a:moveTo>
                <a:lnTo>
                  <a:pt x="168" y="9"/>
                </a:lnTo>
                <a:lnTo>
                  <a:pt x="168" y="9"/>
                </a:lnTo>
                <a:lnTo>
                  <a:pt x="172" y="28"/>
                </a:lnTo>
                <a:lnTo>
                  <a:pt x="182" y="51"/>
                </a:lnTo>
                <a:lnTo>
                  <a:pt x="182" y="51"/>
                </a:lnTo>
                <a:lnTo>
                  <a:pt x="196" y="79"/>
                </a:lnTo>
                <a:lnTo>
                  <a:pt x="214" y="93"/>
                </a:lnTo>
                <a:lnTo>
                  <a:pt x="214" y="93"/>
                </a:lnTo>
                <a:lnTo>
                  <a:pt x="238" y="93"/>
                </a:lnTo>
                <a:lnTo>
                  <a:pt x="238" y="93"/>
                </a:lnTo>
                <a:lnTo>
                  <a:pt x="261" y="98"/>
                </a:lnTo>
                <a:lnTo>
                  <a:pt x="266" y="140"/>
                </a:lnTo>
                <a:lnTo>
                  <a:pt x="271" y="145"/>
                </a:lnTo>
                <a:lnTo>
                  <a:pt x="275" y="164"/>
                </a:lnTo>
                <a:lnTo>
                  <a:pt x="275" y="178"/>
                </a:lnTo>
                <a:lnTo>
                  <a:pt x="243" y="224"/>
                </a:lnTo>
                <a:lnTo>
                  <a:pt x="261" y="243"/>
                </a:lnTo>
                <a:lnTo>
                  <a:pt x="280" y="262"/>
                </a:lnTo>
                <a:lnTo>
                  <a:pt x="275" y="290"/>
                </a:lnTo>
                <a:lnTo>
                  <a:pt x="266" y="313"/>
                </a:lnTo>
                <a:lnTo>
                  <a:pt x="257" y="332"/>
                </a:lnTo>
                <a:lnTo>
                  <a:pt x="261" y="355"/>
                </a:lnTo>
                <a:lnTo>
                  <a:pt x="275" y="374"/>
                </a:lnTo>
                <a:lnTo>
                  <a:pt x="275" y="397"/>
                </a:lnTo>
                <a:lnTo>
                  <a:pt x="93" y="290"/>
                </a:lnTo>
                <a:lnTo>
                  <a:pt x="93" y="290"/>
                </a:lnTo>
                <a:lnTo>
                  <a:pt x="93" y="220"/>
                </a:lnTo>
                <a:lnTo>
                  <a:pt x="28" y="164"/>
                </a:lnTo>
                <a:lnTo>
                  <a:pt x="28" y="145"/>
                </a:lnTo>
                <a:lnTo>
                  <a:pt x="28" y="112"/>
                </a:lnTo>
                <a:lnTo>
                  <a:pt x="14" y="98"/>
                </a:lnTo>
                <a:lnTo>
                  <a:pt x="0" y="79"/>
                </a:lnTo>
                <a:lnTo>
                  <a:pt x="4" y="9"/>
                </a:lnTo>
                <a:lnTo>
                  <a:pt x="9" y="9"/>
                </a:lnTo>
                <a:lnTo>
                  <a:pt x="28" y="9"/>
                </a:lnTo>
                <a:lnTo>
                  <a:pt x="28" y="9"/>
                </a:lnTo>
                <a:lnTo>
                  <a:pt x="37" y="5"/>
                </a:lnTo>
                <a:lnTo>
                  <a:pt x="46" y="0"/>
                </a:lnTo>
                <a:lnTo>
                  <a:pt x="46" y="0"/>
                </a:lnTo>
                <a:lnTo>
                  <a:pt x="51" y="0"/>
                </a:lnTo>
                <a:lnTo>
                  <a:pt x="56" y="5"/>
                </a:lnTo>
                <a:lnTo>
                  <a:pt x="60" y="14"/>
                </a:lnTo>
                <a:lnTo>
                  <a:pt x="60" y="14"/>
                </a:lnTo>
                <a:lnTo>
                  <a:pt x="70" y="14"/>
                </a:lnTo>
                <a:lnTo>
                  <a:pt x="70" y="14"/>
                </a:lnTo>
                <a:lnTo>
                  <a:pt x="88" y="14"/>
                </a:lnTo>
                <a:lnTo>
                  <a:pt x="102" y="14"/>
                </a:lnTo>
                <a:lnTo>
                  <a:pt x="126" y="9"/>
                </a:lnTo>
                <a:lnTo>
                  <a:pt x="130" y="5"/>
                </a:lnTo>
                <a:lnTo>
                  <a:pt x="135" y="5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2"/>
          <p:cNvSpPr>
            <a:spLocks/>
          </p:cNvSpPr>
          <p:nvPr/>
        </p:nvSpPr>
        <p:spPr bwMode="auto">
          <a:xfrm>
            <a:off x="8210551" y="3889375"/>
            <a:ext cx="504825" cy="682625"/>
          </a:xfrm>
          <a:custGeom>
            <a:avLst/>
            <a:gdLst>
              <a:gd name="T0" fmla="*/ 0 w 318"/>
              <a:gd name="T1" fmla="*/ 9 h 430"/>
              <a:gd name="T2" fmla="*/ 0 w 318"/>
              <a:gd name="T3" fmla="*/ 47 h 430"/>
              <a:gd name="T4" fmla="*/ 14 w 318"/>
              <a:gd name="T5" fmla="*/ 79 h 430"/>
              <a:gd name="T6" fmla="*/ 28 w 318"/>
              <a:gd name="T7" fmla="*/ 98 h 430"/>
              <a:gd name="T8" fmla="*/ 28 w 318"/>
              <a:gd name="T9" fmla="*/ 126 h 430"/>
              <a:gd name="T10" fmla="*/ 28 w 318"/>
              <a:gd name="T11" fmla="*/ 126 h 430"/>
              <a:gd name="T12" fmla="*/ 9 w 318"/>
              <a:gd name="T13" fmla="*/ 163 h 430"/>
              <a:gd name="T14" fmla="*/ 0 w 318"/>
              <a:gd name="T15" fmla="*/ 196 h 430"/>
              <a:gd name="T16" fmla="*/ 0 w 318"/>
              <a:gd name="T17" fmla="*/ 196 h 430"/>
              <a:gd name="T18" fmla="*/ 0 w 318"/>
              <a:gd name="T19" fmla="*/ 215 h 430"/>
              <a:gd name="T20" fmla="*/ 0 w 318"/>
              <a:gd name="T21" fmla="*/ 233 h 430"/>
              <a:gd name="T22" fmla="*/ 9 w 318"/>
              <a:gd name="T23" fmla="*/ 261 h 430"/>
              <a:gd name="T24" fmla="*/ 19 w 318"/>
              <a:gd name="T25" fmla="*/ 280 h 430"/>
              <a:gd name="T26" fmla="*/ 23 w 318"/>
              <a:gd name="T27" fmla="*/ 285 h 430"/>
              <a:gd name="T28" fmla="*/ 79 w 318"/>
              <a:gd name="T29" fmla="*/ 369 h 430"/>
              <a:gd name="T30" fmla="*/ 79 w 318"/>
              <a:gd name="T31" fmla="*/ 430 h 430"/>
              <a:gd name="T32" fmla="*/ 168 w 318"/>
              <a:gd name="T33" fmla="*/ 383 h 430"/>
              <a:gd name="T34" fmla="*/ 271 w 318"/>
              <a:gd name="T35" fmla="*/ 378 h 430"/>
              <a:gd name="T36" fmla="*/ 318 w 318"/>
              <a:gd name="T37" fmla="*/ 406 h 430"/>
              <a:gd name="T38" fmla="*/ 313 w 318"/>
              <a:gd name="T39" fmla="*/ 332 h 430"/>
              <a:gd name="T40" fmla="*/ 248 w 318"/>
              <a:gd name="T41" fmla="*/ 276 h 430"/>
              <a:gd name="T42" fmla="*/ 248 w 318"/>
              <a:gd name="T43" fmla="*/ 257 h 430"/>
              <a:gd name="T44" fmla="*/ 248 w 318"/>
              <a:gd name="T45" fmla="*/ 229 h 430"/>
              <a:gd name="T46" fmla="*/ 234 w 318"/>
              <a:gd name="T47" fmla="*/ 210 h 430"/>
              <a:gd name="T48" fmla="*/ 220 w 318"/>
              <a:gd name="T49" fmla="*/ 196 h 430"/>
              <a:gd name="T50" fmla="*/ 224 w 318"/>
              <a:gd name="T51" fmla="*/ 121 h 430"/>
              <a:gd name="T52" fmla="*/ 224 w 318"/>
              <a:gd name="T53" fmla="*/ 121 h 430"/>
              <a:gd name="T54" fmla="*/ 206 w 318"/>
              <a:gd name="T55" fmla="*/ 112 h 430"/>
              <a:gd name="T56" fmla="*/ 154 w 318"/>
              <a:gd name="T57" fmla="*/ 135 h 430"/>
              <a:gd name="T58" fmla="*/ 145 w 318"/>
              <a:gd name="T59" fmla="*/ 140 h 430"/>
              <a:gd name="T60" fmla="*/ 131 w 318"/>
              <a:gd name="T61" fmla="*/ 135 h 430"/>
              <a:gd name="T62" fmla="*/ 122 w 318"/>
              <a:gd name="T63" fmla="*/ 126 h 430"/>
              <a:gd name="T64" fmla="*/ 103 w 318"/>
              <a:gd name="T65" fmla="*/ 126 h 430"/>
              <a:gd name="T66" fmla="*/ 89 w 318"/>
              <a:gd name="T67" fmla="*/ 112 h 430"/>
              <a:gd name="T68" fmla="*/ 47 w 318"/>
              <a:gd name="T69" fmla="*/ 28 h 430"/>
              <a:gd name="T70" fmla="*/ 47 w 318"/>
              <a:gd name="T71" fmla="*/ 0 h 430"/>
              <a:gd name="T72" fmla="*/ 47 w 318"/>
              <a:gd name="T73" fmla="*/ 0 h 430"/>
              <a:gd name="T74" fmla="*/ 47 w 318"/>
              <a:gd name="T75" fmla="*/ 0 h 430"/>
              <a:gd name="T76" fmla="*/ 28 w 318"/>
              <a:gd name="T77" fmla="*/ 0 h 430"/>
              <a:gd name="T78" fmla="*/ 28 w 318"/>
              <a:gd name="T79" fmla="*/ 0 h 430"/>
              <a:gd name="T80" fmla="*/ 14 w 318"/>
              <a:gd name="T81" fmla="*/ 0 h 430"/>
              <a:gd name="T82" fmla="*/ 0 w 318"/>
              <a:gd name="T83" fmla="*/ 9 h 430"/>
              <a:gd name="T84" fmla="*/ 0 w 318"/>
              <a:gd name="T85" fmla="*/ 9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18" h="430">
                <a:moveTo>
                  <a:pt x="0" y="9"/>
                </a:moveTo>
                <a:lnTo>
                  <a:pt x="0" y="47"/>
                </a:lnTo>
                <a:lnTo>
                  <a:pt x="14" y="79"/>
                </a:lnTo>
                <a:lnTo>
                  <a:pt x="28" y="98"/>
                </a:lnTo>
                <a:lnTo>
                  <a:pt x="28" y="126"/>
                </a:lnTo>
                <a:lnTo>
                  <a:pt x="28" y="126"/>
                </a:lnTo>
                <a:lnTo>
                  <a:pt x="9" y="163"/>
                </a:lnTo>
                <a:lnTo>
                  <a:pt x="0" y="196"/>
                </a:lnTo>
                <a:lnTo>
                  <a:pt x="0" y="196"/>
                </a:lnTo>
                <a:lnTo>
                  <a:pt x="0" y="215"/>
                </a:lnTo>
                <a:lnTo>
                  <a:pt x="0" y="233"/>
                </a:lnTo>
                <a:lnTo>
                  <a:pt x="9" y="261"/>
                </a:lnTo>
                <a:lnTo>
                  <a:pt x="19" y="280"/>
                </a:lnTo>
                <a:lnTo>
                  <a:pt x="23" y="285"/>
                </a:lnTo>
                <a:lnTo>
                  <a:pt x="79" y="369"/>
                </a:lnTo>
                <a:lnTo>
                  <a:pt x="79" y="430"/>
                </a:lnTo>
                <a:lnTo>
                  <a:pt x="168" y="383"/>
                </a:lnTo>
                <a:lnTo>
                  <a:pt x="271" y="378"/>
                </a:lnTo>
                <a:lnTo>
                  <a:pt x="318" y="406"/>
                </a:lnTo>
                <a:lnTo>
                  <a:pt x="313" y="332"/>
                </a:lnTo>
                <a:lnTo>
                  <a:pt x="248" y="276"/>
                </a:lnTo>
                <a:lnTo>
                  <a:pt x="248" y="257"/>
                </a:lnTo>
                <a:lnTo>
                  <a:pt x="248" y="229"/>
                </a:lnTo>
                <a:lnTo>
                  <a:pt x="234" y="210"/>
                </a:lnTo>
                <a:lnTo>
                  <a:pt x="220" y="196"/>
                </a:lnTo>
                <a:lnTo>
                  <a:pt x="224" y="121"/>
                </a:lnTo>
                <a:lnTo>
                  <a:pt x="224" y="121"/>
                </a:lnTo>
                <a:lnTo>
                  <a:pt x="206" y="112"/>
                </a:lnTo>
                <a:lnTo>
                  <a:pt x="154" y="135"/>
                </a:lnTo>
                <a:lnTo>
                  <a:pt x="145" y="140"/>
                </a:lnTo>
                <a:lnTo>
                  <a:pt x="131" y="135"/>
                </a:lnTo>
                <a:lnTo>
                  <a:pt x="122" y="126"/>
                </a:lnTo>
                <a:lnTo>
                  <a:pt x="103" y="126"/>
                </a:lnTo>
                <a:lnTo>
                  <a:pt x="89" y="112"/>
                </a:lnTo>
                <a:lnTo>
                  <a:pt x="47" y="28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28" y="0"/>
                </a:lnTo>
                <a:lnTo>
                  <a:pt x="28" y="0"/>
                </a:lnTo>
                <a:lnTo>
                  <a:pt x="14" y="0"/>
                </a:lnTo>
                <a:lnTo>
                  <a:pt x="0" y="9"/>
                </a:lnTo>
                <a:lnTo>
                  <a:pt x="0" y="9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23"/>
          <p:cNvSpPr>
            <a:spLocks/>
          </p:cNvSpPr>
          <p:nvPr/>
        </p:nvSpPr>
        <p:spPr bwMode="auto">
          <a:xfrm>
            <a:off x="8759826" y="2420937"/>
            <a:ext cx="3209925" cy="3922712"/>
          </a:xfrm>
          <a:custGeom>
            <a:avLst/>
            <a:gdLst>
              <a:gd name="T0" fmla="*/ 2008 w 2022"/>
              <a:gd name="T1" fmla="*/ 897 h 2471"/>
              <a:gd name="T2" fmla="*/ 1980 w 2022"/>
              <a:gd name="T3" fmla="*/ 738 h 2471"/>
              <a:gd name="T4" fmla="*/ 1887 w 2022"/>
              <a:gd name="T5" fmla="*/ 504 h 2471"/>
              <a:gd name="T6" fmla="*/ 1803 w 2022"/>
              <a:gd name="T7" fmla="*/ 374 h 2471"/>
              <a:gd name="T8" fmla="*/ 1742 w 2022"/>
              <a:gd name="T9" fmla="*/ 215 h 2471"/>
              <a:gd name="T10" fmla="*/ 1686 w 2022"/>
              <a:gd name="T11" fmla="*/ 0 h 2471"/>
              <a:gd name="T12" fmla="*/ 1023 w 2022"/>
              <a:gd name="T13" fmla="*/ 219 h 2471"/>
              <a:gd name="T14" fmla="*/ 1023 w 2022"/>
              <a:gd name="T15" fmla="*/ 271 h 2471"/>
              <a:gd name="T16" fmla="*/ 1041 w 2022"/>
              <a:gd name="T17" fmla="*/ 364 h 2471"/>
              <a:gd name="T18" fmla="*/ 1018 w 2022"/>
              <a:gd name="T19" fmla="*/ 430 h 2471"/>
              <a:gd name="T20" fmla="*/ 967 w 2022"/>
              <a:gd name="T21" fmla="*/ 472 h 2471"/>
              <a:gd name="T22" fmla="*/ 897 w 2022"/>
              <a:gd name="T23" fmla="*/ 458 h 2471"/>
              <a:gd name="T24" fmla="*/ 827 w 2022"/>
              <a:gd name="T25" fmla="*/ 388 h 2471"/>
              <a:gd name="T26" fmla="*/ 775 w 2022"/>
              <a:gd name="T27" fmla="*/ 406 h 2471"/>
              <a:gd name="T28" fmla="*/ 719 w 2022"/>
              <a:gd name="T29" fmla="*/ 346 h 2471"/>
              <a:gd name="T30" fmla="*/ 640 w 2022"/>
              <a:gd name="T31" fmla="*/ 313 h 2471"/>
              <a:gd name="T32" fmla="*/ 612 w 2022"/>
              <a:gd name="T33" fmla="*/ 346 h 2471"/>
              <a:gd name="T34" fmla="*/ 612 w 2022"/>
              <a:gd name="T35" fmla="*/ 402 h 2471"/>
              <a:gd name="T36" fmla="*/ 560 w 2022"/>
              <a:gd name="T37" fmla="*/ 406 h 2471"/>
              <a:gd name="T38" fmla="*/ 518 w 2022"/>
              <a:gd name="T39" fmla="*/ 402 h 2471"/>
              <a:gd name="T40" fmla="*/ 476 w 2022"/>
              <a:gd name="T41" fmla="*/ 434 h 2471"/>
              <a:gd name="T42" fmla="*/ 415 w 2022"/>
              <a:gd name="T43" fmla="*/ 514 h 2471"/>
              <a:gd name="T44" fmla="*/ 387 w 2022"/>
              <a:gd name="T45" fmla="*/ 518 h 2471"/>
              <a:gd name="T46" fmla="*/ 378 w 2022"/>
              <a:gd name="T47" fmla="*/ 528 h 2471"/>
              <a:gd name="T48" fmla="*/ 317 w 2022"/>
              <a:gd name="T49" fmla="*/ 546 h 2471"/>
              <a:gd name="T50" fmla="*/ 280 w 2022"/>
              <a:gd name="T51" fmla="*/ 546 h 2471"/>
              <a:gd name="T52" fmla="*/ 257 w 2022"/>
              <a:gd name="T53" fmla="*/ 556 h 2471"/>
              <a:gd name="T54" fmla="*/ 247 w 2022"/>
              <a:gd name="T55" fmla="*/ 570 h 2471"/>
              <a:gd name="T56" fmla="*/ 229 w 2022"/>
              <a:gd name="T57" fmla="*/ 584 h 2471"/>
              <a:gd name="T58" fmla="*/ 233 w 2022"/>
              <a:gd name="T59" fmla="*/ 635 h 2471"/>
              <a:gd name="T60" fmla="*/ 187 w 2022"/>
              <a:gd name="T61" fmla="*/ 654 h 2471"/>
              <a:gd name="T62" fmla="*/ 159 w 2022"/>
              <a:gd name="T63" fmla="*/ 696 h 2471"/>
              <a:gd name="T64" fmla="*/ 14 w 2022"/>
              <a:gd name="T65" fmla="*/ 841 h 2471"/>
              <a:gd name="T66" fmla="*/ 9 w 2022"/>
              <a:gd name="T67" fmla="*/ 1042 h 2471"/>
              <a:gd name="T68" fmla="*/ 42 w 2022"/>
              <a:gd name="T69" fmla="*/ 1051 h 2471"/>
              <a:gd name="T70" fmla="*/ 60 w 2022"/>
              <a:gd name="T71" fmla="*/ 1093 h 2471"/>
              <a:gd name="T72" fmla="*/ 88 w 2022"/>
              <a:gd name="T73" fmla="*/ 1135 h 2471"/>
              <a:gd name="T74" fmla="*/ 135 w 2022"/>
              <a:gd name="T75" fmla="*/ 1135 h 2471"/>
              <a:gd name="T76" fmla="*/ 149 w 2022"/>
              <a:gd name="T77" fmla="*/ 1201 h 2471"/>
              <a:gd name="T78" fmla="*/ 135 w 2022"/>
              <a:gd name="T79" fmla="*/ 1280 h 2471"/>
              <a:gd name="T80" fmla="*/ 140 w 2022"/>
              <a:gd name="T81" fmla="*/ 1355 h 2471"/>
              <a:gd name="T82" fmla="*/ 149 w 2022"/>
              <a:gd name="T83" fmla="*/ 1415 h 2471"/>
              <a:gd name="T84" fmla="*/ 271 w 2022"/>
              <a:gd name="T85" fmla="*/ 1719 h 2471"/>
              <a:gd name="T86" fmla="*/ 621 w 2022"/>
              <a:gd name="T87" fmla="*/ 2471 h 2471"/>
              <a:gd name="T88" fmla="*/ 1364 w 2022"/>
              <a:gd name="T89" fmla="*/ 2467 h 2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22" h="2471">
                <a:moveTo>
                  <a:pt x="2022" y="2462"/>
                </a:moveTo>
                <a:lnTo>
                  <a:pt x="2008" y="897"/>
                </a:lnTo>
                <a:lnTo>
                  <a:pt x="2008" y="897"/>
                </a:lnTo>
                <a:lnTo>
                  <a:pt x="2004" y="850"/>
                </a:lnTo>
                <a:lnTo>
                  <a:pt x="1994" y="803"/>
                </a:lnTo>
                <a:lnTo>
                  <a:pt x="1980" y="738"/>
                </a:lnTo>
                <a:lnTo>
                  <a:pt x="1957" y="668"/>
                </a:lnTo>
                <a:lnTo>
                  <a:pt x="1924" y="584"/>
                </a:lnTo>
                <a:lnTo>
                  <a:pt x="1887" y="504"/>
                </a:lnTo>
                <a:lnTo>
                  <a:pt x="1831" y="420"/>
                </a:lnTo>
                <a:lnTo>
                  <a:pt x="1831" y="420"/>
                </a:lnTo>
                <a:lnTo>
                  <a:pt x="1803" y="374"/>
                </a:lnTo>
                <a:lnTo>
                  <a:pt x="1779" y="322"/>
                </a:lnTo>
                <a:lnTo>
                  <a:pt x="1756" y="271"/>
                </a:lnTo>
                <a:lnTo>
                  <a:pt x="1742" y="215"/>
                </a:lnTo>
                <a:lnTo>
                  <a:pt x="1709" y="103"/>
                </a:lnTo>
                <a:lnTo>
                  <a:pt x="1691" y="0"/>
                </a:lnTo>
                <a:lnTo>
                  <a:pt x="1686" y="0"/>
                </a:lnTo>
                <a:lnTo>
                  <a:pt x="1027" y="196"/>
                </a:lnTo>
                <a:lnTo>
                  <a:pt x="1027" y="196"/>
                </a:lnTo>
                <a:lnTo>
                  <a:pt x="1023" y="219"/>
                </a:lnTo>
                <a:lnTo>
                  <a:pt x="1023" y="243"/>
                </a:lnTo>
                <a:lnTo>
                  <a:pt x="1023" y="271"/>
                </a:lnTo>
                <a:lnTo>
                  <a:pt x="1023" y="271"/>
                </a:lnTo>
                <a:lnTo>
                  <a:pt x="1037" y="308"/>
                </a:lnTo>
                <a:lnTo>
                  <a:pt x="1041" y="336"/>
                </a:lnTo>
                <a:lnTo>
                  <a:pt x="1041" y="364"/>
                </a:lnTo>
                <a:lnTo>
                  <a:pt x="1037" y="397"/>
                </a:lnTo>
                <a:lnTo>
                  <a:pt x="1027" y="416"/>
                </a:lnTo>
                <a:lnTo>
                  <a:pt x="1018" y="430"/>
                </a:lnTo>
                <a:lnTo>
                  <a:pt x="1004" y="444"/>
                </a:lnTo>
                <a:lnTo>
                  <a:pt x="990" y="458"/>
                </a:lnTo>
                <a:lnTo>
                  <a:pt x="967" y="472"/>
                </a:lnTo>
                <a:lnTo>
                  <a:pt x="939" y="486"/>
                </a:lnTo>
                <a:lnTo>
                  <a:pt x="934" y="467"/>
                </a:lnTo>
                <a:lnTo>
                  <a:pt x="897" y="458"/>
                </a:lnTo>
                <a:lnTo>
                  <a:pt x="883" y="448"/>
                </a:lnTo>
                <a:lnTo>
                  <a:pt x="855" y="397"/>
                </a:lnTo>
                <a:lnTo>
                  <a:pt x="827" y="388"/>
                </a:lnTo>
                <a:lnTo>
                  <a:pt x="812" y="406"/>
                </a:lnTo>
                <a:lnTo>
                  <a:pt x="798" y="420"/>
                </a:lnTo>
                <a:lnTo>
                  <a:pt x="775" y="406"/>
                </a:lnTo>
                <a:lnTo>
                  <a:pt x="742" y="383"/>
                </a:lnTo>
                <a:lnTo>
                  <a:pt x="719" y="355"/>
                </a:lnTo>
                <a:lnTo>
                  <a:pt x="719" y="346"/>
                </a:lnTo>
                <a:lnTo>
                  <a:pt x="691" y="336"/>
                </a:lnTo>
                <a:lnTo>
                  <a:pt x="663" y="327"/>
                </a:lnTo>
                <a:lnTo>
                  <a:pt x="640" y="313"/>
                </a:lnTo>
                <a:lnTo>
                  <a:pt x="621" y="313"/>
                </a:lnTo>
                <a:lnTo>
                  <a:pt x="612" y="346"/>
                </a:lnTo>
                <a:lnTo>
                  <a:pt x="612" y="346"/>
                </a:lnTo>
                <a:lnTo>
                  <a:pt x="616" y="360"/>
                </a:lnTo>
                <a:lnTo>
                  <a:pt x="616" y="388"/>
                </a:lnTo>
                <a:lnTo>
                  <a:pt x="612" y="402"/>
                </a:lnTo>
                <a:lnTo>
                  <a:pt x="602" y="411"/>
                </a:lnTo>
                <a:lnTo>
                  <a:pt x="584" y="416"/>
                </a:lnTo>
                <a:lnTo>
                  <a:pt x="560" y="406"/>
                </a:lnTo>
                <a:lnTo>
                  <a:pt x="560" y="406"/>
                </a:lnTo>
                <a:lnTo>
                  <a:pt x="546" y="406"/>
                </a:lnTo>
                <a:lnTo>
                  <a:pt x="518" y="402"/>
                </a:lnTo>
                <a:lnTo>
                  <a:pt x="500" y="406"/>
                </a:lnTo>
                <a:lnTo>
                  <a:pt x="490" y="416"/>
                </a:lnTo>
                <a:lnTo>
                  <a:pt x="476" y="434"/>
                </a:lnTo>
                <a:lnTo>
                  <a:pt x="476" y="458"/>
                </a:lnTo>
                <a:lnTo>
                  <a:pt x="443" y="504"/>
                </a:lnTo>
                <a:lnTo>
                  <a:pt x="415" y="514"/>
                </a:lnTo>
                <a:lnTo>
                  <a:pt x="397" y="518"/>
                </a:lnTo>
                <a:lnTo>
                  <a:pt x="397" y="518"/>
                </a:lnTo>
                <a:lnTo>
                  <a:pt x="387" y="518"/>
                </a:lnTo>
                <a:lnTo>
                  <a:pt x="383" y="518"/>
                </a:lnTo>
                <a:lnTo>
                  <a:pt x="378" y="528"/>
                </a:lnTo>
                <a:lnTo>
                  <a:pt x="378" y="528"/>
                </a:lnTo>
                <a:lnTo>
                  <a:pt x="373" y="542"/>
                </a:lnTo>
                <a:lnTo>
                  <a:pt x="373" y="542"/>
                </a:lnTo>
                <a:lnTo>
                  <a:pt x="317" y="546"/>
                </a:lnTo>
                <a:lnTo>
                  <a:pt x="317" y="546"/>
                </a:lnTo>
                <a:lnTo>
                  <a:pt x="280" y="546"/>
                </a:lnTo>
                <a:lnTo>
                  <a:pt x="280" y="546"/>
                </a:lnTo>
                <a:lnTo>
                  <a:pt x="266" y="546"/>
                </a:lnTo>
                <a:lnTo>
                  <a:pt x="261" y="546"/>
                </a:lnTo>
                <a:lnTo>
                  <a:pt x="257" y="556"/>
                </a:lnTo>
                <a:lnTo>
                  <a:pt x="257" y="556"/>
                </a:lnTo>
                <a:lnTo>
                  <a:pt x="252" y="560"/>
                </a:lnTo>
                <a:lnTo>
                  <a:pt x="247" y="570"/>
                </a:lnTo>
                <a:lnTo>
                  <a:pt x="233" y="579"/>
                </a:lnTo>
                <a:lnTo>
                  <a:pt x="229" y="584"/>
                </a:lnTo>
                <a:lnTo>
                  <a:pt x="229" y="584"/>
                </a:lnTo>
                <a:lnTo>
                  <a:pt x="233" y="621"/>
                </a:lnTo>
                <a:lnTo>
                  <a:pt x="233" y="635"/>
                </a:lnTo>
                <a:lnTo>
                  <a:pt x="233" y="635"/>
                </a:lnTo>
                <a:lnTo>
                  <a:pt x="215" y="635"/>
                </a:lnTo>
                <a:lnTo>
                  <a:pt x="201" y="640"/>
                </a:lnTo>
                <a:lnTo>
                  <a:pt x="187" y="654"/>
                </a:lnTo>
                <a:lnTo>
                  <a:pt x="177" y="663"/>
                </a:lnTo>
                <a:lnTo>
                  <a:pt x="163" y="687"/>
                </a:lnTo>
                <a:lnTo>
                  <a:pt x="159" y="696"/>
                </a:lnTo>
                <a:lnTo>
                  <a:pt x="93" y="752"/>
                </a:lnTo>
                <a:lnTo>
                  <a:pt x="37" y="761"/>
                </a:lnTo>
                <a:lnTo>
                  <a:pt x="14" y="841"/>
                </a:lnTo>
                <a:lnTo>
                  <a:pt x="0" y="850"/>
                </a:lnTo>
                <a:lnTo>
                  <a:pt x="0" y="855"/>
                </a:lnTo>
                <a:lnTo>
                  <a:pt x="9" y="1042"/>
                </a:lnTo>
                <a:lnTo>
                  <a:pt x="9" y="1042"/>
                </a:lnTo>
                <a:lnTo>
                  <a:pt x="42" y="1051"/>
                </a:lnTo>
                <a:lnTo>
                  <a:pt x="42" y="1051"/>
                </a:lnTo>
                <a:lnTo>
                  <a:pt x="51" y="1070"/>
                </a:lnTo>
                <a:lnTo>
                  <a:pt x="60" y="1093"/>
                </a:lnTo>
                <a:lnTo>
                  <a:pt x="60" y="1093"/>
                </a:lnTo>
                <a:lnTo>
                  <a:pt x="70" y="1116"/>
                </a:lnTo>
                <a:lnTo>
                  <a:pt x="88" y="1135"/>
                </a:lnTo>
                <a:lnTo>
                  <a:pt x="88" y="1135"/>
                </a:lnTo>
                <a:lnTo>
                  <a:pt x="112" y="1135"/>
                </a:lnTo>
                <a:lnTo>
                  <a:pt x="112" y="1135"/>
                </a:lnTo>
                <a:lnTo>
                  <a:pt x="135" y="1135"/>
                </a:lnTo>
                <a:lnTo>
                  <a:pt x="140" y="1177"/>
                </a:lnTo>
                <a:lnTo>
                  <a:pt x="145" y="1186"/>
                </a:lnTo>
                <a:lnTo>
                  <a:pt x="149" y="1201"/>
                </a:lnTo>
                <a:lnTo>
                  <a:pt x="149" y="1219"/>
                </a:lnTo>
                <a:lnTo>
                  <a:pt x="121" y="1261"/>
                </a:lnTo>
                <a:lnTo>
                  <a:pt x="135" y="1280"/>
                </a:lnTo>
                <a:lnTo>
                  <a:pt x="159" y="1303"/>
                </a:lnTo>
                <a:lnTo>
                  <a:pt x="149" y="1331"/>
                </a:lnTo>
                <a:lnTo>
                  <a:pt x="140" y="1355"/>
                </a:lnTo>
                <a:lnTo>
                  <a:pt x="131" y="1373"/>
                </a:lnTo>
                <a:lnTo>
                  <a:pt x="135" y="1397"/>
                </a:lnTo>
                <a:lnTo>
                  <a:pt x="149" y="1415"/>
                </a:lnTo>
                <a:lnTo>
                  <a:pt x="154" y="1434"/>
                </a:lnTo>
                <a:lnTo>
                  <a:pt x="271" y="1504"/>
                </a:lnTo>
                <a:lnTo>
                  <a:pt x="271" y="1719"/>
                </a:lnTo>
                <a:lnTo>
                  <a:pt x="607" y="2116"/>
                </a:lnTo>
                <a:lnTo>
                  <a:pt x="621" y="2471"/>
                </a:lnTo>
                <a:lnTo>
                  <a:pt x="621" y="2471"/>
                </a:lnTo>
                <a:lnTo>
                  <a:pt x="621" y="2471"/>
                </a:lnTo>
                <a:lnTo>
                  <a:pt x="887" y="2471"/>
                </a:lnTo>
                <a:lnTo>
                  <a:pt x="1364" y="2467"/>
                </a:lnTo>
                <a:lnTo>
                  <a:pt x="2022" y="2462"/>
                </a:lnTo>
                <a:lnTo>
                  <a:pt x="2022" y="2462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4740276" y="2843212"/>
            <a:ext cx="2268538" cy="1343025"/>
          </a:xfrm>
          <a:custGeom>
            <a:avLst/>
            <a:gdLst>
              <a:gd name="T0" fmla="*/ 1429 w 1429"/>
              <a:gd name="T1" fmla="*/ 280 h 846"/>
              <a:gd name="T2" fmla="*/ 1369 w 1429"/>
              <a:gd name="T3" fmla="*/ 280 h 846"/>
              <a:gd name="T4" fmla="*/ 1383 w 1429"/>
              <a:gd name="T5" fmla="*/ 220 h 846"/>
              <a:gd name="T6" fmla="*/ 1383 w 1429"/>
              <a:gd name="T7" fmla="*/ 196 h 846"/>
              <a:gd name="T8" fmla="*/ 1327 w 1429"/>
              <a:gd name="T9" fmla="*/ 196 h 846"/>
              <a:gd name="T10" fmla="*/ 1046 w 1429"/>
              <a:gd name="T11" fmla="*/ 234 h 846"/>
              <a:gd name="T12" fmla="*/ 1042 w 1429"/>
              <a:gd name="T13" fmla="*/ 150 h 846"/>
              <a:gd name="T14" fmla="*/ 1009 w 1429"/>
              <a:gd name="T15" fmla="*/ 150 h 846"/>
              <a:gd name="T16" fmla="*/ 995 w 1429"/>
              <a:gd name="T17" fmla="*/ 89 h 846"/>
              <a:gd name="T18" fmla="*/ 953 w 1429"/>
              <a:gd name="T19" fmla="*/ 89 h 846"/>
              <a:gd name="T20" fmla="*/ 916 w 1429"/>
              <a:gd name="T21" fmla="*/ 56 h 846"/>
              <a:gd name="T22" fmla="*/ 916 w 1429"/>
              <a:gd name="T23" fmla="*/ 28 h 846"/>
              <a:gd name="T24" fmla="*/ 916 w 1429"/>
              <a:gd name="T25" fmla="*/ 24 h 846"/>
              <a:gd name="T26" fmla="*/ 906 w 1429"/>
              <a:gd name="T27" fmla="*/ 19 h 846"/>
              <a:gd name="T28" fmla="*/ 878 w 1429"/>
              <a:gd name="T29" fmla="*/ 28 h 846"/>
              <a:gd name="T30" fmla="*/ 743 w 1429"/>
              <a:gd name="T31" fmla="*/ 19 h 846"/>
              <a:gd name="T32" fmla="*/ 743 w 1429"/>
              <a:gd name="T33" fmla="*/ 0 h 846"/>
              <a:gd name="T34" fmla="*/ 589 w 1429"/>
              <a:gd name="T35" fmla="*/ 0 h 846"/>
              <a:gd name="T36" fmla="*/ 537 w 1429"/>
              <a:gd name="T37" fmla="*/ 89 h 846"/>
              <a:gd name="T38" fmla="*/ 495 w 1429"/>
              <a:gd name="T39" fmla="*/ 70 h 846"/>
              <a:gd name="T40" fmla="*/ 425 w 1429"/>
              <a:gd name="T41" fmla="*/ 66 h 846"/>
              <a:gd name="T42" fmla="*/ 56 w 1429"/>
              <a:gd name="T43" fmla="*/ 24 h 846"/>
              <a:gd name="T44" fmla="*/ 47 w 1429"/>
              <a:gd name="T45" fmla="*/ 47 h 846"/>
              <a:gd name="T46" fmla="*/ 33 w 1429"/>
              <a:gd name="T47" fmla="*/ 126 h 846"/>
              <a:gd name="T48" fmla="*/ 33 w 1429"/>
              <a:gd name="T49" fmla="*/ 182 h 846"/>
              <a:gd name="T50" fmla="*/ 28 w 1429"/>
              <a:gd name="T51" fmla="*/ 537 h 846"/>
              <a:gd name="T52" fmla="*/ 9 w 1429"/>
              <a:gd name="T53" fmla="*/ 794 h 846"/>
              <a:gd name="T54" fmla="*/ 906 w 1429"/>
              <a:gd name="T55" fmla="*/ 841 h 846"/>
              <a:gd name="T56" fmla="*/ 1149 w 1429"/>
              <a:gd name="T57" fmla="*/ 622 h 846"/>
              <a:gd name="T58" fmla="*/ 1149 w 1429"/>
              <a:gd name="T59" fmla="*/ 593 h 846"/>
              <a:gd name="T60" fmla="*/ 1158 w 1429"/>
              <a:gd name="T61" fmla="*/ 570 h 846"/>
              <a:gd name="T62" fmla="*/ 1186 w 1429"/>
              <a:gd name="T63" fmla="*/ 556 h 846"/>
              <a:gd name="T64" fmla="*/ 1200 w 1429"/>
              <a:gd name="T65" fmla="*/ 537 h 846"/>
              <a:gd name="T66" fmla="*/ 1214 w 1429"/>
              <a:gd name="T67" fmla="*/ 523 h 846"/>
              <a:gd name="T68" fmla="*/ 1224 w 1429"/>
              <a:gd name="T69" fmla="*/ 505 h 846"/>
              <a:gd name="T70" fmla="*/ 1200 w 1429"/>
              <a:gd name="T71" fmla="*/ 500 h 846"/>
              <a:gd name="T72" fmla="*/ 1191 w 1429"/>
              <a:gd name="T73" fmla="*/ 472 h 846"/>
              <a:gd name="T74" fmla="*/ 1172 w 1429"/>
              <a:gd name="T75" fmla="*/ 458 h 846"/>
              <a:gd name="T76" fmla="*/ 1182 w 1429"/>
              <a:gd name="T77" fmla="*/ 435 h 846"/>
              <a:gd name="T78" fmla="*/ 1214 w 1429"/>
              <a:gd name="T79" fmla="*/ 430 h 846"/>
              <a:gd name="T80" fmla="*/ 1238 w 1429"/>
              <a:gd name="T81" fmla="*/ 411 h 846"/>
              <a:gd name="T82" fmla="*/ 1280 w 1429"/>
              <a:gd name="T83" fmla="*/ 416 h 846"/>
              <a:gd name="T84" fmla="*/ 1289 w 1429"/>
              <a:gd name="T85" fmla="*/ 388 h 846"/>
              <a:gd name="T86" fmla="*/ 1289 w 1429"/>
              <a:gd name="T87" fmla="*/ 369 h 846"/>
              <a:gd name="T88" fmla="*/ 1317 w 1429"/>
              <a:gd name="T89" fmla="*/ 379 h 846"/>
              <a:gd name="T90" fmla="*/ 1420 w 1429"/>
              <a:gd name="T91" fmla="*/ 351 h 846"/>
              <a:gd name="T92" fmla="*/ 1420 w 1429"/>
              <a:gd name="T93" fmla="*/ 346 h 846"/>
              <a:gd name="T94" fmla="*/ 1429 w 1429"/>
              <a:gd name="T95" fmla="*/ 337 h 846"/>
              <a:gd name="T96" fmla="*/ 1429 w 1429"/>
              <a:gd name="T97" fmla="*/ 280 h 846"/>
              <a:gd name="T98" fmla="*/ 0 w 1429"/>
              <a:gd name="T99" fmla="*/ 846 h 846"/>
              <a:gd name="T100" fmla="*/ 5 w 1429"/>
              <a:gd name="T101" fmla="*/ 846 h 846"/>
              <a:gd name="T102" fmla="*/ 0 w 1429"/>
              <a:gd name="T103" fmla="*/ 846 h 8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29" h="846">
                <a:moveTo>
                  <a:pt x="1429" y="280"/>
                </a:moveTo>
                <a:lnTo>
                  <a:pt x="1429" y="280"/>
                </a:lnTo>
                <a:lnTo>
                  <a:pt x="1429" y="280"/>
                </a:lnTo>
                <a:lnTo>
                  <a:pt x="1369" y="280"/>
                </a:lnTo>
                <a:lnTo>
                  <a:pt x="1359" y="220"/>
                </a:lnTo>
                <a:lnTo>
                  <a:pt x="1383" y="220"/>
                </a:lnTo>
                <a:lnTo>
                  <a:pt x="1383" y="196"/>
                </a:lnTo>
                <a:lnTo>
                  <a:pt x="1383" y="196"/>
                </a:lnTo>
                <a:lnTo>
                  <a:pt x="1383" y="196"/>
                </a:lnTo>
                <a:lnTo>
                  <a:pt x="1327" y="196"/>
                </a:lnTo>
                <a:lnTo>
                  <a:pt x="1322" y="234"/>
                </a:lnTo>
                <a:lnTo>
                  <a:pt x="1046" y="234"/>
                </a:lnTo>
                <a:lnTo>
                  <a:pt x="1042" y="150"/>
                </a:lnTo>
                <a:lnTo>
                  <a:pt x="1042" y="150"/>
                </a:lnTo>
                <a:lnTo>
                  <a:pt x="1042" y="150"/>
                </a:lnTo>
                <a:lnTo>
                  <a:pt x="1009" y="150"/>
                </a:lnTo>
                <a:lnTo>
                  <a:pt x="995" y="89"/>
                </a:lnTo>
                <a:lnTo>
                  <a:pt x="995" y="89"/>
                </a:lnTo>
                <a:lnTo>
                  <a:pt x="995" y="89"/>
                </a:lnTo>
                <a:lnTo>
                  <a:pt x="953" y="89"/>
                </a:lnTo>
                <a:lnTo>
                  <a:pt x="925" y="70"/>
                </a:lnTo>
                <a:lnTo>
                  <a:pt x="916" y="56"/>
                </a:lnTo>
                <a:lnTo>
                  <a:pt x="916" y="56"/>
                </a:lnTo>
                <a:lnTo>
                  <a:pt x="916" y="28"/>
                </a:lnTo>
                <a:lnTo>
                  <a:pt x="916" y="28"/>
                </a:lnTo>
                <a:lnTo>
                  <a:pt x="916" y="24"/>
                </a:lnTo>
                <a:lnTo>
                  <a:pt x="916" y="24"/>
                </a:lnTo>
                <a:lnTo>
                  <a:pt x="906" y="19"/>
                </a:lnTo>
                <a:lnTo>
                  <a:pt x="906" y="14"/>
                </a:lnTo>
                <a:lnTo>
                  <a:pt x="878" y="28"/>
                </a:lnTo>
                <a:lnTo>
                  <a:pt x="850" y="28"/>
                </a:lnTo>
                <a:lnTo>
                  <a:pt x="743" y="19"/>
                </a:lnTo>
                <a:lnTo>
                  <a:pt x="743" y="0"/>
                </a:lnTo>
                <a:lnTo>
                  <a:pt x="743" y="0"/>
                </a:lnTo>
                <a:lnTo>
                  <a:pt x="743" y="0"/>
                </a:lnTo>
                <a:lnTo>
                  <a:pt x="589" y="0"/>
                </a:lnTo>
                <a:lnTo>
                  <a:pt x="584" y="19"/>
                </a:lnTo>
                <a:lnTo>
                  <a:pt x="537" y="89"/>
                </a:lnTo>
                <a:lnTo>
                  <a:pt x="519" y="89"/>
                </a:lnTo>
                <a:lnTo>
                  <a:pt x="495" y="70"/>
                </a:lnTo>
                <a:lnTo>
                  <a:pt x="476" y="66"/>
                </a:lnTo>
                <a:lnTo>
                  <a:pt x="425" y="66"/>
                </a:lnTo>
                <a:lnTo>
                  <a:pt x="187" y="28"/>
                </a:lnTo>
                <a:lnTo>
                  <a:pt x="56" y="24"/>
                </a:lnTo>
                <a:lnTo>
                  <a:pt x="56" y="24"/>
                </a:lnTo>
                <a:lnTo>
                  <a:pt x="47" y="47"/>
                </a:lnTo>
                <a:lnTo>
                  <a:pt x="37" y="80"/>
                </a:lnTo>
                <a:lnTo>
                  <a:pt x="33" y="126"/>
                </a:lnTo>
                <a:lnTo>
                  <a:pt x="33" y="182"/>
                </a:lnTo>
                <a:lnTo>
                  <a:pt x="33" y="182"/>
                </a:lnTo>
                <a:lnTo>
                  <a:pt x="28" y="346"/>
                </a:lnTo>
                <a:lnTo>
                  <a:pt x="28" y="537"/>
                </a:lnTo>
                <a:lnTo>
                  <a:pt x="19" y="720"/>
                </a:lnTo>
                <a:lnTo>
                  <a:pt x="9" y="794"/>
                </a:lnTo>
                <a:lnTo>
                  <a:pt x="0" y="846"/>
                </a:lnTo>
                <a:lnTo>
                  <a:pt x="906" y="841"/>
                </a:lnTo>
                <a:lnTo>
                  <a:pt x="1149" y="622"/>
                </a:lnTo>
                <a:lnTo>
                  <a:pt x="1149" y="622"/>
                </a:lnTo>
                <a:lnTo>
                  <a:pt x="1149" y="612"/>
                </a:lnTo>
                <a:lnTo>
                  <a:pt x="1149" y="593"/>
                </a:lnTo>
                <a:lnTo>
                  <a:pt x="1154" y="579"/>
                </a:lnTo>
                <a:lnTo>
                  <a:pt x="1158" y="570"/>
                </a:lnTo>
                <a:lnTo>
                  <a:pt x="1172" y="561"/>
                </a:lnTo>
                <a:lnTo>
                  <a:pt x="1186" y="556"/>
                </a:lnTo>
                <a:lnTo>
                  <a:pt x="1196" y="551"/>
                </a:lnTo>
                <a:lnTo>
                  <a:pt x="1200" y="537"/>
                </a:lnTo>
                <a:lnTo>
                  <a:pt x="1200" y="528"/>
                </a:lnTo>
                <a:lnTo>
                  <a:pt x="1214" y="523"/>
                </a:lnTo>
                <a:lnTo>
                  <a:pt x="1224" y="514"/>
                </a:lnTo>
                <a:lnTo>
                  <a:pt x="1224" y="505"/>
                </a:lnTo>
                <a:lnTo>
                  <a:pt x="1214" y="500"/>
                </a:lnTo>
                <a:lnTo>
                  <a:pt x="1200" y="500"/>
                </a:lnTo>
                <a:lnTo>
                  <a:pt x="1196" y="481"/>
                </a:lnTo>
                <a:lnTo>
                  <a:pt x="1191" y="472"/>
                </a:lnTo>
                <a:lnTo>
                  <a:pt x="1182" y="467"/>
                </a:lnTo>
                <a:lnTo>
                  <a:pt x="1172" y="458"/>
                </a:lnTo>
                <a:lnTo>
                  <a:pt x="1172" y="439"/>
                </a:lnTo>
                <a:lnTo>
                  <a:pt x="1182" y="435"/>
                </a:lnTo>
                <a:lnTo>
                  <a:pt x="1200" y="430"/>
                </a:lnTo>
                <a:lnTo>
                  <a:pt x="1214" y="430"/>
                </a:lnTo>
                <a:lnTo>
                  <a:pt x="1219" y="416"/>
                </a:lnTo>
                <a:lnTo>
                  <a:pt x="1238" y="411"/>
                </a:lnTo>
                <a:lnTo>
                  <a:pt x="1261" y="411"/>
                </a:lnTo>
                <a:lnTo>
                  <a:pt x="1280" y="416"/>
                </a:lnTo>
                <a:lnTo>
                  <a:pt x="1289" y="407"/>
                </a:lnTo>
                <a:lnTo>
                  <a:pt x="1289" y="388"/>
                </a:lnTo>
                <a:lnTo>
                  <a:pt x="1280" y="383"/>
                </a:lnTo>
                <a:lnTo>
                  <a:pt x="1289" y="369"/>
                </a:lnTo>
                <a:lnTo>
                  <a:pt x="1299" y="369"/>
                </a:lnTo>
                <a:lnTo>
                  <a:pt x="1317" y="379"/>
                </a:lnTo>
                <a:lnTo>
                  <a:pt x="1406" y="379"/>
                </a:lnTo>
                <a:lnTo>
                  <a:pt x="1420" y="351"/>
                </a:lnTo>
                <a:lnTo>
                  <a:pt x="1420" y="351"/>
                </a:lnTo>
                <a:lnTo>
                  <a:pt x="1420" y="346"/>
                </a:lnTo>
                <a:lnTo>
                  <a:pt x="1425" y="341"/>
                </a:lnTo>
                <a:lnTo>
                  <a:pt x="1429" y="337"/>
                </a:lnTo>
                <a:lnTo>
                  <a:pt x="1429" y="332"/>
                </a:lnTo>
                <a:lnTo>
                  <a:pt x="1429" y="280"/>
                </a:lnTo>
                <a:close/>
                <a:moveTo>
                  <a:pt x="0" y="846"/>
                </a:moveTo>
                <a:lnTo>
                  <a:pt x="0" y="846"/>
                </a:lnTo>
                <a:lnTo>
                  <a:pt x="0" y="846"/>
                </a:lnTo>
                <a:lnTo>
                  <a:pt x="5" y="846"/>
                </a:lnTo>
                <a:lnTo>
                  <a:pt x="5" y="846"/>
                </a:lnTo>
                <a:lnTo>
                  <a:pt x="0" y="846"/>
                </a:lnTo>
                <a:lnTo>
                  <a:pt x="0" y="846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5"/>
          <p:cNvSpPr>
            <a:spLocks/>
          </p:cNvSpPr>
          <p:nvPr/>
        </p:nvSpPr>
        <p:spPr bwMode="auto">
          <a:xfrm>
            <a:off x="7186613" y="1211262"/>
            <a:ext cx="2900363" cy="1246187"/>
          </a:xfrm>
          <a:custGeom>
            <a:avLst/>
            <a:gdLst>
              <a:gd name="T0" fmla="*/ 1813 w 1827"/>
              <a:gd name="T1" fmla="*/ 430 h 785"/>
              <a:gd name="T2" fmla="*/ 1827 w 1827"/>
              <a:gd name="T3" fmla="*/ 0 h 785"/>
              <a:gd name="T4" fmla="*/ 1528 w 1827"/>
              <a:gd name="T5" fmla="*/ 14 h 785"/>
              <a:gd name="T6" fmla="*/ 1168 w 1827"/>
              <a:gd name="T7" fmla="*/ 122 h 785"/>
              <a:gd name="T8" fmla="*/ 1112 w 1827"/>
              <a:gd name="T9" fmla="*/ 169 h 785"/>
              <a:gd name="T10" fmla="*/ 1070 w 1827"/>
              <a:gd name="T11" fmla="*/ 211 h 785"/>
              <a:gd name="T12" fmla="*/ 1051 w 1827"/>
              <a:gd name="T13" fmla="*/ 206 h 785"/>
              <a:gd name="T14" fmla="*/ 1033 w 1827"/>
              <a:gd name="T15" fmla="*/ 155 h 785"/>
              <a:gd name="T16" fmla="*/ 799 w 1827"/>
              <a:gd name="T17" fmla="*/ 94 h 785"/>
              <a:gd name="T18" fmla="*/ 668 w 1827"/>
              <a:gd name="T19" fmla="*/ 61 h 785"/>
              <a:gd name="T20" fmla="*/ 580 w 1827"/>
              <a:gd name="T21" fmla="*/ 47 h 785"/>
              <a:gd name="T22" fmla="*/ 538 w 1827"/>
              <a:gd name="T23" fmla="*/ 94 h 785"/>
              <a:gd name="T24" fmla="*/ 500 w 1827"/>
              <a:gd name="T25" fmla="*/ 178 h 785"/>
              <a:gd name="T26" fmla="*/ 482 w 1827"/>
              <a:gd name="T27" fmla="*/ 192 h 785"/>
              <a:gd name="T28" fmla="*/ 421 w 1827"/>
              <a:gd name="T29" fmla="*/ 187 h 785"/>
              <a:gd name="T30" fmla="*/ 229 w 1827"/>
              <a:gd name="T31" fmla="*/ 285 h 785"/>
              <a:gd name="T32" fmla="*/ 155 w 1827"/>
              <a:gd name="T33" fmla="*/ 276 h 785"/>
              <a:gd name="T34" fmla="*/ 117 w 1827"/>
              <a:gd name="T35" fmla="*/ 243 h 785"/>
              <a:gd name="T36" fmla="*/ 38 w 1827"/>
              <a:gd name="T37" fmla="*/ 257 h 785"/>
              <a:gd name="T38" fmla="*/ 14 w 1827"/>
              <a:gd name="T39" fmla="*/ 323 h 785"/>
              <a:gd name="T40" fmla="*/ 24 w 1827"/>
              <a:gd name="T41" fmla="*/ 369 h 785"/>
              <a:gd name="T42" fmla="*/ 75 w 1827"/>
              <a:gd name="T43" fmla="*/ 542 h 785"/>
              <a:gd name="T44" fmla="*/ 52 w 1827"/>
              <a:gd name="T45" fmla="*/ 734 h 785"/>
              <a:gd name="T46" fmla="*/ 47 w 1827"/>
              <a:gd name="T47" fmla="*/ 753 h 785"/>
              <a:gd name="T48" fmla="*/ 71 w 1827"/>
              <a:gd name="T49" fmla="*/ 771 h 785"/>
              <a:gd name="T50" fmla="*/ 122 w 1827"/>
              <a:gd name="T51" fmla="*/ 762 h 785"/>
              <a:gd name="T52" fmla="*/ 229 w 1827"/>
              <a:gd name="T53" fmla="*/ 743 h 785"/>
              <a:gd name="T54" fmla="*/ 323 w 1827"/>
              <a:gd name="T55" fmla="*/ 785 h 785"/>
              <a:gd name="T56" fmla="*/ 369 w 1827"/>
              <a:gd name="T57" fmla="*/ 757 h 785"/>
              <a:gd name="T58" fmla="*/ 505 w 1827"/>
              <a:gd name="T59" fmla="*/ 668 h 785"/>
              <a:gd name="T60" fmla="*/ 514 w 1827"/>
              <a:gd name="T61" fmla="*/ 612 h 785"/>
              <a:gd name="T62" fmla="*/ 589 w 1827"/>
              <a:gd name="T63" fmla="*/ 612 h 785"/>
              <a:gd name="T64" fmla="*/ 626 w 1827"/>
              <a:gd name="T65" fmla="*/ 640 h 785"/>
              <a:gd name="T66" fmla="*/ 659 w 1827"/>
              <a:gd name="T67" fmla="*/ 589 h 785"/>
              <a:gd name="T68" fmla="*/ 678 w 1827"/>
              <a:gd name="T69" fmla="*/ 566 h 785"/>
              <a:gd name="T70" fmla="*/ 734 w 1827"/>
              <a:gd name="T71" fmla="*/ 556 h 785"/>
              <a:gd name="T72" fmla="*/ 851 w 1827"/>
              <a:gd name="T73" fmla="*/ 575 h 785"/>
              <a:gd name="T74" fmla="*/ 981 w 1827"/>
              <a:gd name="T75" fmla="*/ 594 h 785"/>
              <a:gd name="T76" fmla="*/ 1089 w 1827"/>
              <a:gd name="T77" fmla="*/ 533 h 785"/>
              <a:gd name="T78" fmla="*/ 1108 w 1827"/>
              <a:gd name="T79" fmla="*/ 514 h 785"/>
              <a:gd name="T80" fmla="*/ 1140 w 1827"/>
              <a:gd name="T81" fmla="*/ 486 h 785"/>
              <a:gd name="T82" fmla="*/ 1159 w 1827"/>
              <a:gd name="T83" fmla="*/ 505 h 785"/>
              <a:gd name="T84" fmla="*/ 1210 w 1827"/>
              <a:gd name="T85" fmla="*/ 566 h 785"/>
              <a:gd name="T86" fmla="*/ 1402 w 1827"/>
              <a:gd name="T87" fmla="*/ 542 h 785"/>
              <a:gd name="T88" fmla="*/ 1691 w 1827"/>
              <a:gd name="T89" fmla="*/ 528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827" h="785">
                <a:moveTo>
                  <a:pt x="1691" y="528"/>
                </a:moveTo>
                <a:lnTo>
                  <a:pt x="1794" y="458"/>
                </a:lnTo>
                <a:lnTo>
                  <a:pt x="1813" y="430"/>
                </a:lnTo>
                <a:lnTo>
                  <a:pt x="1818" y="407"/>
                </a:lnTo>
                <a:lnTo>
                  <a:pt x="1822" y="169"/>
                </a:lnTo>
                <a:lnTo>
                  <a:pt x="1827" y="0"/>
                </a:lnTo>
                <a:lnTo>
                  <a:pt x="1827" y="0"/>
                </a:lnTo>
                <a:lnTo>
                  <a:pt x="1528" y="14"/>
                </a:lnTo>
                <a:lnTo>
                  <a:pt x="1528" y="14"/>
                </a:lnTo>
                <a:lnTo>
                  <a:pt x="1350" y="61"/>
                </a:lnTo>
                <a:lnTo>
                  <a:pt x="1220" y="103"/>
                </a:lnTo>
                <a:lnTo>
                  <a:pt x="1168" y="122"/>
                </a:lnTo>
                <a:lnTo>
                  <a:pt x="1140" y="141"/>
                </a:lnTo>
                <a:lnTo>
                  <a:pt x="1140" y="141"/>
                </a:lnTo>
                <a:lnTo>
                  <a:pt x="1112" y="169"/>
                </a:lnTo>
                <a:lnTo>
                  <a:pt x="1093" y="192"/>
                </a:lnTo>
                <a:lnTo>
                  <a:pt x="1075" y="206"/>
                </a:lnTo>
                <a:lnTo>
                  <a:pt x="1070" y="211"/>
                </a:lnTo>
                <a:lnTo>
                  <a:pt x="1061" y="206"/>
                </a:lnTo>
                <a:lnTo>
                  <a:pt x="1061" y="206"/>
                </a:lnTo>
                <a:lnTo>
                  <a:pt x="1051" y="206"/>
                </a:lnTo>
                <a:lnTo>
                  <a:pt x="1047" y="197"/>
                </a:lnTo>
                <a:lnTo>
                  <a:pt x="1037" y="183"/>
                </a:lnTo>
                <a:lnTo>
                  <a:pt x="1033" y="155"/>
                </a:lnTo>
                <a:lnTo>
                  <a:pt x="1005" y="98"/>
                </a:lnTo>
                <a:lnTo>
                  <a:pt x="846" y="94"/>
                </a:lnTo>
                <a:lnTo>
                  <a:pt x="799" y="94"/>
                </a:lnTo>
                <a:lnTo>
                  <a:pt x="715" y="98"/>
                </a:lnTo>
                <a:lnTo>
                  <a:pt x="696" y="75"/>
                </a:lnTo>
                <a:lnTo>
                  <a:pt x="668" y="61"/>
                </a:lnTo>
                <a:lnTo>
                  <a:pt x="622" y="61"/>
                </a:lnTo>
                <a:lnTo>
                  <a:pt x="589" y="61"/>
                </a:lnTo>
                <a:lnTo>
                  <a:pt x="580" y="47"/>
                </a:lnTo>
                <a:lnTo>
                  <a:pt x="580" y="47"/>
                </a:lnTo>
                <a:lnTo>
                  <a:pt x="566" y="61"/>
                </a:lnTo>
                <a:lnTo>
                  <a:pt x="538" y="94"/>
                </a:lnTo>
                <a:lnTo>
                  <a:pt x="510" y="136"/>
                </a:lnTo>
                <a:lnTo>
                  <a:pt x="500" y="159"/>
                </a:lnTo>
                <a:lnTo>
                  <a:pt x="500" y="178"/>
                </a:lnTo>
                <a:lnTo>
                  <a:pt x="500" y="178"/>
                </a:lnTo>
                <a:lnTo>
                  <a:pt x="496" y="183"/>
                </a:lnTo>
                <a:lnTo>
                  <a:pt x="482" y="192"/>
                </a:lnTo>
                <a:lnTo>
                  <a:pt x="458" y="192"/>
                </a:lnTo>
                <a:lnTo>
                  <a:pt x="440" y="192"/>
                </a:lnTo>
                <a:lnTo>
                  <a:pt x="421" y="187"/>
                </a:lnTo>
                <a:lnTo>
                  <a:pt x="374" y="192"/>
                </a:lnTo>
                <a:lnTo>
                  <a:pt x="257" y="267"/>
                </a:lnTo>
                <a:lnTo>
                  <a:pt x="229" y="285"/>
                </a:lnTo>
                <a:lnTo>
                  <a:pt x="201" y="243"/>
                </a:lnTo>
                <a:lnTo>
                  <a:pt x="155" y="276"/>
                </a:lnTo>
                <a:lnTo>
                  <a:pt x="155" y="276"/>
                </a:lnTo>
                <a:lnTo>
                  <a:pt x="145" y="262"/>
                </a:lnTo>
                <a:lnTo>
                  <a:pt x="136" y="253"/>
                </a:lnTo>
                <a:lnTo>
                  <a:pt x="117" y="243"/>
                </a:lnTo>
                <a:lnTo>
                  <a:pt x="99" y="239"/>
                </a:lnTo>
                <a:lnTo>
                  <a:pt x="71" y="243"/>
                </a:lnTo>
                <a:lnTo>
                  <a:pt x="38" y="257"/>
                </a:lnTo>
                <a:lnTo>
                  <a:pt x="0" y="290"/>
                </a:lnTo>
                <a:lnTo>
                  <a:pt x="14" y="323"/>
                </a:lnTo>
                <a:lnTo>
                  <a:pt x="14" y="323"/>
                </a:lnTo>
                <a:lnTo>
                  <a:pt x="24" y="341"/>
                </a:lnTo>
                <a:lnTo>
                  <a:pt x="24" y="355"/>
                </a:lnTo>
                <a:lnTo>
                  <a:pt x="24" y="369"/>
                </a:lnTo>
                <a:lnTo>
                  <a:pt x="71" y="360"/>
                </a:lnTo>
                <a:lnTo>
                  <a:pt x="71" y="454"/>
                </a:lnTo>
                <a:lnTo>
                  <a:pt x="75" y="542"/>
                </a:lnTo>
                <a:lnTo>
                  <a:pt x="80" y="575"/>
                </a:lnTo>
                <a:lnTo>
                  <a:pt x="71" y="622"/>
                </a:lnTo>
                <a:lnTo>
                  <a:pt x="52" y="734"/>
                </a:lnTo>
                <a:lnTo>
                  <a:pt x="52" y="734"/>
                </a:lnTo>
                <a:lnTo>
                  <a:pt x="47" y="743"/>
                </a:lnTo>
                <a:lnTo>
                  <a:pt x="47" y="753"/>
                </a:lnTo>
                <a:lnTo>
                  <a:pt x="52" y="757"/>
                </a:lnTo>
                <a:lnTo>
                  <a:pt x="57" y="767"/>
                </a:lnTo>
                <a:lnTo>
                  <a:pt x="71" y="771"/>
                </a:lnTo>
                <a:lnTo>
                  <a:pt x="94" y="771"/>
                </a:lnTo>
                <a:lnTo>
                  <a:pt x="122" y="762"/>
                </a:lnTo>
                <a:lnTo>
                  <a:pt x="122" y="762"/>
                </a:lnTo>
                <a:lnTo>
                  <a:pt x="178" y="748"/>
                </a:lnTo>
                <a:lnTo>
                  <a:pt x="211" y="743"/>
                </a:lnTo>
                <a:lnTo>
                  <a:pt x="229" y="743"/>
                </a:lnTo>
                <a:lnTo>
                  <a:pt x="323" y="785"/>
                </a:lnTo>
                <a:lnTo>
                  <a:pt x="323" y="785"/>
                </a:lnTo>
                <a:lnTo>
                  <a:pt x="323" y="785"/>
                </a:lnTo>
                <a:lnTo>
                  <a:pt x="337" y="771"/>
                </a:lnTo>
                <a:lnTo>
                  <a:pt x="351" y="762"/>
                </a:lnTo>
                <a:lnTo>
                  <a:pt x="369" y="757"/>
                </a:lnTo>
                <a:lnTo>
                  <a:pt x="472" y="692"/>
                </a:lnTo>
                <a:lnTo>
                  <a:pt x="477" y="668"/>
                </a:lnTo>
                <a:lnTo>
                  <a:pt x="505" y="668"/>
                </a:lnTo>
                <a:lnTo>
                  <a:pt x="505" y="645"/>
                </a:lnTo>
                <a:lnTo>
                  <a:pt x="505" y="617"/>
                </a:lnTo>
                <a:lnTo>
                  <a:pt x="514" y="612"/>
                </a:lnTo>
                <a:lnTo>
                  <a:pt x="542" y="603"/>
                </a:lnTo>
                <a:lnTo>
                  <a:pt x="575" y="603"/>
                </a:lnTo>
                <a:lnTo>
                  <a:pt x="589" y="612"/>
                </a:lnTo>
                <a:lnTo>
                  <a:pt x="603" y="622"/>
                </a:lnTo>
                <a:lnTo>
                  <a:pt x="612" y="622"/>
                </a:lnTo>
                <a:lnTo>
                  <a:pt x="626" y="640"/>
                </a:lnTo>
                <a:lnTo>
                  <a:pt x="650" y="640"/>
                </a:lnTo>
                <a:lnTo>
                  <a:pt x="654" y="612"/>
                </a:lnTo>
                <a:lnTo>
                  <a:pt x="659" y="589"/>
                </a:lnTo>
                <a:lnTo>
                  <a:pt x="659" y="589"/>
                </a:lnTo>
                <a:lnTo>
                  <a:pt x="664" y="580"/>
                </a:lnTo>
                <a:lnTo>
                  <a:pt x="678" y="566"/>
                </a:lnTo>
                <a:lnTo>
                  <a:pt x="692" y="561"/>
                </a:lnTo>
                <a:lnTo>
                  <a:pt x="710" y="556"/>
                </a:lnTo>
                <a:lnTo>
                  <a:pt x="734" y="556"/>
                </a:lnTo>
                <a:lnTo>
                  <a:pt x="762" y="556"/>
                </a:lnTo>
                <a:lnTo>
                  <a:pt x="762" y="556"/>
                </a:lnTo>
                <a:lnTo>
                  <a:pt x="851" y="575"/>
                </a:lnTo>
                <a:lnTo>
                  <a:pt x="869" y="580"/>
                </a:lnTo>
                <a:lnTo>
                  <a:pt x="939" y="589"/>
                </a:lnTo>
                <a:lnTo>
                  <a:pt x="981" y="594"/>
                </a:lnTo>
                <a:lnTo>
                  <a:pt x="1014" y="608"/>
                </a:lnTo>
                <a:lnTo>
                  <a:pt x="1033" y="589"/>
                </a:lnTo>
                <a:lnTo>
                  <a:pt x="1089" y="533"/>
                </a:lnTo>
                <a:lnTo>
                  <a:pt x="1103" y="524"/>
                </a:lnTo>
                <a:lnTo>
                  <a:pt x="1103" y="524"/>
                </a:lnTo>
                <a:lnTo>
                  <a:pt x="1108" y="514"/>
                </a:lnTo>
                <a:lnTo>
                  <a:pt x="1122" y="496"/>
                </a:lnTo>
                <a:lnTo>
                  <a:pt x="1131" y="491"/>
                </a:lnTo>
                <a:lnTo>
                  <a:pt x="1140" y="486"/>
                </a:lnTo>
                <a:lnTo>
                  <a:pt x="1150" y="491"/>
                </a:lnTo>
                <a:lnTo>
                  <a:pt x="1159" y="505"/>
                </a:lnTo>
                <a:lnTo>
                  <a:pt x="1159" y="505"/>
                </a:lnTo>
                <a:lnTo>
                  <a:pt x="1178" y="533"/>
                </a:lnTo>
                <a:lnTo>
                  <a:pt x="1196" y="552"/>
                </a:lnTo>
                <a:lnTo>
                  <a:pt x="1210" y="566"/>
                </a:lnTo>
                <a:lnTo>
                  <a:pt x="1248" y="566"/>
                </a:lnTo>
                <a:lnTo>
                  <a:pt x="1327" y="556"/>
                </a:lnTo>
                <a:lnTo>
                  <a:pt x="1402" y="542"/>
                </a:lnTo>
                <a:lnTo>
                  <a:pt x="1481" y="552"/>
                </a:lnTo>
                <a:lnTo>
                  <a:pt x="1584" y="603"/>
                </a:lnTo>
                <a:lnTo>
                  <a:pt x="1691" y="528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7535863" y="4586287"/>
            <a:ext cx="163513" cy="163512"/>
          </a:xfrm>
          <a:custGeom>
            <a:avLst/>
            <a:gdLst>
              <a:gd name="T0" fmla="*/ 75 w 103"/>
              <a:gd name="T1" fmla="*/ 14 h 103"/>
              <a:gd name="T2" fmla="*/ 93 w 103"/>
              <a:gd name="T3" fmla="*/ 14 h 103"/>
              <a:gd name="T4" fmla="*/ 84 w 103"/>
              <a:gd name="T5" fmla="*/ 0 h 103"/>
              <a:gd name="T6" fmla="*/ 56 w 103"/>
              <a:gd name="T7" fmla="*/ 5 h 103"/>
              <a:gd name="T8" fmla="*/ 14 w 103"/>
              <a:gd name="T9" fmla="*/ 5 h 103"/>
              <a:gd name="T10" fmla="*/ 19 w 103"/>
              <a:gd name="T11" fmla="*/ 19 h 103"/>
              <a:gd name="T12" fmla="*/ 33 w 103"/>
              <a:gd name="T13" fmla="*/ 19 h 103"/>
              <a:gd name="T14" fmla="*/ 47 w 103"/>
              <a:gd name="T15" fmla="*/ 23 h 103"/>
              <a:gd name="T16" fmla="*/ 5 w 103"/>
              <a:gd name="T17" fmla="*/ 33 h 103"/>
              <a:gd name="T18" fmla="*/ 33 w 103"/>
              <a:gd name="T19" fmla="*/ 33 h 103"/>
              <a:gd name="T20" fmla="*/ 0 w 103"/>
              <a:gd name="T21" fmla="*/ 56 h 103"/>
              <a:gd name="T22" fmla="*/ 9 w 103"/>
              <a:gd name="T23" fmla="*/ 65 h 103"/>
              <a:gd name="T24" fmla="*/ 14 w 103"/>
              <a:gd name="T25" fmla="*/ 65 h 103"/>
              <a:gd name="T26" fmla="*/ 23 w 103"/>
              <a:gd name="T27" fmla="*/ 61 h 103"/>
              <a:gd name="T28" fmla="*/ 37 w 103"/>
              <a:gd name="T29" fmla="*/ 103 h 103"/>
              <a:gd name="T30" fmla="*/ 70 w 103"/>
              <a:gd name="T31" fmla="*/ 98 h 103"/>
              <a:gd name="T32" fmla="*/ 84 w 103"/>
              <a:gd name="T33" fmla="*/ 103 h 103"/>
              <a:gd name="T34" fmla="*/ 84 w 103"/>
              <a:gd name="T35" fmla="*/ 56 h 103"/>
              <a:gd name="T36" fmla="*/ 98 w 103"/>
              <a:gd name="T37" fmla="*/ 65 h 103"/>
              <a:gd name="T38" fmla="*/ 103 w 103"/>
              <a:gd name="T39" fmla="*/ 51 h 103"/>
              <a:gd name="T40" fmla="*/ 70 w 103"/>
              <a:gd name="T41" fmla="*/ 33 h 103"/>
              <a:gd name="T42" fmla="*/ 103 w 103"/>
              <a:gd name="T43" fmla="*/ 23 h 103"/>
              <a:gd name="T44" fmla="*/ 61 w 103"/>
              <a:gd name="T45" fmla="*/ 14 h 103"/>
              <a:gd name="T46" fmla="*/ 75 w 103"/>
              <a:gd name="T47" fmla="*/ 14 h 103"/>
              <a:gd name="T48" fmla="*/ 75 w 103"/>
              <a:gd name="T49" fmla="*/ 14 h 103"/>
              <a:gd name="T50" fmla="*/ 61 w 103"/>
              <a:gd name="T51" fmla="*/ 51 h 103"/>
              <a:gd name="T52" fmla="*/ 61 w 103"/>
              <a:gd name="T53" fmla="*/ 37 h 103"/>
              <a:gd name="T54" fmla="*/ 75 w 103"/>
              <a:gd name="T55" fmla="*/ 51 h 103"/>
              <a:gd name="T56" fmla="*/ 33 w 103"/>
              <a:gd name="T57" fmla="*/ 51 h 103"/>
              <a:gd name="T58" fmla="*/ 47 w 103"/>
              <a:gd name="T59" fmla="*/ 37 h 103"/>
              <a:gd name="T60" fmla="*/ 33 w 103"/>
              <a:gd name="T61" fmla="*/ 51 h 103"/>
              <a:gd name="T62" fmla="*/ 70 w 103"/>
              <a:gd name="T63" fmla="*/ 70 h 103"/>
              <a:gd name="T64" fmla="*/ 37 w 103"/>
              <a:gd name="T65" fmla="*/ 65 h 103"/>
              <a:gd name="T66" fmla="*/ 70 w 103"/>
              <a:gd name="T67" fmla="*/ 70 h 103"/>
              <a:gd name="T68" fmla="*/ 37 w 103"/>
              <a:gd name="T69" fmla="*/ 79 h 103"/>
              <a:gd name="T70" fmla="*/ 70 w 103"/>
              <a:gd name="T71" fmla="*/ 89 h 103"/>
              <a:gd name="T72" fmla="*/ 37 w 103"/>
              <a:gd name="T73" fmla="*/ 79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3" h="103">
                <a:moveTo>
                  <a:pt x="75" y="14"/>
                </a:moveTo>
                <a:lnTo>
                  <a:pt x="75" y="14"/>
                </a:lnTo>
                <a:lnTo>
                  <a:pt x="93" y="14"/>
                </a:lnTo>
                <a:lnTo>
                  <a:pt x="93" y="14"/>
                </a:lnTo>
                <a:lnTo>
                  <a:pt x="84" y="0"/>
                </a:lnTo>
                <a:lnTo>
                  <a:pt x="84" y="0"/>
                </a:lnTo>
                <a:lnTo>
                  <a:pt x="56" y="5"/>
                </a:lnTo>
                <a:lnTo>
                  <a:pt x="56" y="5"/>
                </a:lnTo>
                <a:lnTo>
                  <a:pt x="14" y="5"/>
                </a:lnTo>
                <a:lnTo>
                  <a:pt x="14" y="5"/>
                </a:lnTo>
                <a:lnTo>
                  <a:pt x="19" y="19"/>
                </a:lnTo>
                <a:lnTo>
                  <a:pt x="19" y="19"/>
                </a:lnTo>
                <a:lnTo>
                  <a:pt x="33" y="19"/>
                </a:lnTo>
                <a:lnTo>
                  <a:pt x="33" y="19"/>
                </a:lnTo>
                <a:lnTo>
                  <a:pt x="47" y="19"/>
                </a:lnTo>
                <a:lnTo>
                  <a:pt x="47" y="23"/>
                </a:lnTo>
                <a:lnTo>
                  <a:pt x="5" y="23"/>
                </a:lnTo>
                <a:lnTo>
                  <a:pt x="5" y="33"/>
                </a:lnTo>
                <a:lnTo>
                  <a:pt x="33" y="33"/>
                </a:lnTo>
                <a:lnTo>
                  <a:pt x="33" y="33"/>
                </a:lnTo>
                <a:lnTo>
                  <a:pt x="19" y="47"/>
                </a:lnTo>
                <a:lnTo>
                  <a:pt x="0" y="56"/>
                </a:lnTo>
                <a:lnTo>
                  <a:pt x="0" y="56"/>
                </a:lnTo>
                <a:lnTo>
                  <a:pt x="9" y="65"/>
                </a:lnTo>
                <a:lnTo>
                  <a:pt x="9" y="65"/>
                </a:lnTo>
                <a:lnTo>
                  <a:pt x="14" y="65"/>
                </a:lnTo>
                <a:lnTo>
                  <a:pt x="14" y="65"/>
                </a:lnTo>
                <a:lnTo>
                  <a:pt x="23" y="61"/>
                </a:lnTo>
                <a:lnTo>
                  <a:pt x="23" y="103"/>
                </a:lnTo>
                <a:lnTo>
                  <a:pt x="37" y="103"/>
                </a:lnTo>
                <a:lnTo>
                  <a:pt x="37" y="98"/>
                </a:lnTo>
                <a:lnTo>
                  <a:pt x="70" y="98"/>
                </a:lnTo>
                <a:lnTo>
                  <a:pt x="70" y="103"/>
                </a:lnTo>
                <a:lnTo>
                  <a:pt x="84" y="103"/>
                </a:lnTo>
                <a:lnTo>
                  <a:pt x="84" y="56"/>
                </a:lnTo>
                <a:lnTo>
                  <a:pt x="84" y="56"/>
                </a:lnTo>
                <a:lnTo>
                  <a:pt x="98" y="65"/>
                </a:lnTo>
                <a:lnTo>
                  <a:pt x="98" y="65"/>
                </a:lnTo>
                <a:lnTo>
                  <a:pt x="103" y="51"/>
                </a:lnTo>
                <a:lnTo>
                  <a:pt x="103" y="51"/>
                </a:lnTo>
                <a:lnTo>
                  <a:pt x="84" y="42"/>
                </a:lnTo>
                <a:lnTo>
                  <a:pt x="70" y="33"/>
                </a:lnTo>
                <a:lnTo>
                  <a:pt x="103" y="33"/>
                </a:lnTo>
                <a:lnTo>
                  <a:pt x="103" y="23"/>
                </a:lnTo>
                <a:lnTo>
                  <a:pt x="61" y="23"/>
                </a:lnTo>
                <a:lnTo>
                  <a:pt x="61" y="14"/>
                </a:lnTo>
                <a:lnTo>
                  <a:pt x="61" y="14"/>
                </a:lnTo>
                <a:lnTo>
                  <a:pt x="75" y="14"/>
                </a:lnTo>
                <a:lnTo>
                  <a:pt x="75" y="14"/>
                </a:lnTo>
                <a:lnTo>
                  <a:pt x="75" y="14"/>
                </a:lnTo>
                <a:close/>
                <a:moveTo>
                  <a:pt x="75" y="51"/>
                </a:moveTo>
                <a:lnTo>
                  <a:pt x="61" y="51"/>
                </a:lnTo>
                <a:lnTo>
                  <a:pt x="61" y="37"/>
                </a:lnTo>
                <a:lnTo>
                  <a:pt x="61" y="37"/>
                </a:lnTo>
                <a:lnTo>
                  <a:pt x="75" y="51"/>
                </a:lnTo>
                <a:lnTo>
                  <a:pt x="75" y="51"/>
                </a:lnTo>
                <a:lnTo>
                  <a:pt x="75" y="51"/>
                </a:lnTo>
                <a:close/>
                <a:moveTo>
                  <a:pt x="33" y="51"/>
                </a:moveTo>
                <a:lnTo>
                  <a:pt x="33" y="51"/>
                </a:lnTo>
                <a:lnTo>
                  <a:pt x="47" y="37"/>
                </a:lnTo>
                <a:lnTo>
                  <a:pt x="47" y="51"/>
                </a:lnTo>
                <a:lnTo>
                  <a:pt x="33" y="51"/>
                </a:lnTo>
                <a:lnTo>
                  <a:pt x="33" y="51"/>
                </a:lnTo>
                <a:close/>
                <a:moveTo>
                  <a:pt x="70" y="70"/>
                </a:moveTo>
                <a:lnTo>
                  <a:pt x="37" y="70"/>
                </a:lnTo>
                <a:lnTo>
                  <a:pt x="37" y="65"/>
                </a:lnTo>
                <a:lnTo>
                  <a:pt x="70" y="65"/>
                </a:lnTo>
                <a:lnTo>
                  <a:pt x="70" y="70"/>
                </a:lnTo>
                <a:lnTo>
                  <a:pt x="70" y="70"/>
                </a:lnTo>
                <a:close/>
                <a:moveTo>
                  <a:pt x="37" y="79"/>
                </a:moveTo>
                <a:lnTo>
                  <a:pt x="70" y="79"/>
                </a:lnTo>
                <a:lnTo>
                  <a:pt x="70" y="89"/>
                </a:lnTo>
                <a:lnTo>
                  <a:pt x="37" y="89"/>
                </a:lnTo>
                <a:lnTo>
                  <a:pt x="37" y="79"/>
                </a:lnTo>
                <a:lnTo>
                  <a:pt x="37" y="7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7713663" y="4594225"/>
            <a:ext cx="163513" cy="155575"/>
          </a:xfrm>
          <a:custGeom>
            <a:avLst/>
            <a:gdLst>
              <a:gd name="T0" fmla="*/ 33 w 103"/>
              <a:gd name="T1" fmla="*/ 14 h 98"/>
              <a:gd name="T2" fmla="*/ 19 w 103"/>
              <a:gd name="T3" fmla="*/ 0 h 98"/>
              <a:gd name="T4" fmla="*/ 9 w 103"/>
              <a:gd name="T5" fmla="*/ 4 h 98"/>
              <a:gd name="T6" fmla="*/ 23 w 103"/>
              <a:gd name="T7" fmla="*/ 18 h 98"/>
              <a:gd name="T8" fmla="*/ 70 w 103"/>
              <a:gd name="T9" fmla="*/ 32 h 98"/>
              <a:gd name="T10" fmla="*/ 61 w 103"/>
              <a:gd name="T11" fmla="*/ 23 h 98"/>
              <a:gd name="T12" fmla="*/ 70 w 103"/>
              <a:gd name="T13" fmla="*/ 32 h 98"/>
              <a:gd name="T14" fmla="*/ 61 w 103"/>
              <a:gd name="T15" fmla="*/ 42 h 98"/>
              <a:gd name="T16" fmla="*/ 61 w 103"/>
              <a:gd name="T17" fmla="*/ 42 h 98"/>
              <a:gd name="T18" fmla="*/ 66 w 103"/>
              <a:gd name="T19" fmla="*/ 42 h 98"/>
              <a:gd name="T20" fmla="*/ 70 w 103"/>
              <a:gd name="T21" fmla="*/ 51 h 98"/>
              <a:gd name="T22" fmla="*/ 56 w 103"/>
              <a:gd name="T23" fmla="*/ 51 h 98"/>
              <a:gd name="T24" fmla="*/ 61 w 103"/>
              <a:gd name="T25" fmla="*/ 42 h 98"/>
              <a:gd name="T26" fmla="*/ 61 w 103"/>
              <a:gd name="T27" fmla="*/ 42 h 98"/>
              <a:gd name="T28" fmla="*/ 70 w 103"/>
              <a:gd name="T29" fmla="*/ 60 h 98"/>
              <a:gd name="T30" fmla="*/ 51 w 103"/>
              <a:gd name="T31" fmla="*/ 65 h 98"/>
              <a:gd name="T32" fmla="*/ 51 w 103"/>
              <a:gd name="T33" fmla="*/ 60 h 98"/>
              <a:gd name="T34" fmla="*/ 28 w 103"/>
              <a:gd name="T35" fmla="*/ 37 h 98"/>
              <a:gd name="T36" fmla="*/ 9 w 103"/>
              <a:gd name="T37" fmla="*/ 23 h 98"/>
              <a:gd name="T38" fmla="*/ 0 w 103"/>
              <a:gd name="T39" fmla="*/ 32 h 98"/>
              <a:gd name="T40" fmla="*/ 19 w 103"/>
              <a:gd name="T41" fmla="*/ 46 h 98"/>
              <a:gd name="T42" fmla="*/ 33 w 103"/>
              <a:gd name="T43" fmla="*/ 23 h 98"/>
              <a:gd name="T44" fmla="*/ 47 w 103"/>
              <a:gd name="T45" fmla="*/ 32 h 98"/>
              <a:gd name="T46" fmla="*/ 28 w 103"/>
              <a:gd name="T47" fmla="*/ 42 h 98"/>
              <a:gd name="T48" fmla="*/ 47 w 103"/>
              <a:gd name="T49" fmla="*/ 42 h 98"/>
              <a:gd name="T50" fmla="*/ 28 w 103"/>
              <a:gd name="T51" fmla="*/ 60 h 98"/>
              <a:gd name="T52" fmla="*/ 28 w 103"/>
              <a:gd name="T53" fmla="*/ 56 h 98"/>
              <a:gd name="T54" fmla="*/ 14 w 103"/>
              <a:gd name="T55" fmla="*/ 51 h 98"/>
              <a:gd name="T56" fmla="*/ 9 w 103"/>
              <a:gd name="T57" fmla="*/ 74 h 98"/>
              <a:gd name="T58" fmla="*/ 5 w 103"/>
              <a:gd name="T59" fmla="*/ 88 h 98"/>
              <a:gd name="T60" fmla="*/ 14 w 103"/>
              <a:gd name="T61" fmla="*/ 98 h 98"/>
              <a:gd name="T62" fmla="*/ 19 w 103"/>
              <a:gd name="T63" fmla="*/ 84 h 98"/>
              <a:gd name="T64" fmla="*/ 23 w 103"/>
              <a:gd name="T65" fmla="*/ 65 h 98"/>
              <a:gd name="T66" fmla="*/ 28 w 103"/>
              <a:gd name="T67" fmla="*/ 70 h 98"/>
              <a:gd name="T68" fmla="*/ 33 w 103"/>
              <a:gd name="T69" fmla="*/ 74 h 98"/>
              <a:gd name="T70" fmla="*/ 42 w 103"/>
              <a:gd name="T71" fmla="*/ 84 h 98"/>
              <a:gd name="T72" fmla="*/ 42 w 103"/>
              <a:gd name="T73" fmla="*/ 93 h 98"/>
              <a:gd name="T74" fmla="*/ 80 w 103"/>
              <a:gd name="T75" fmla="*/ 98 h 98"/>
              <a:gd name="T76" fmla="*/ 94 w 103"/>
              <a:gd name="T77" fmla="*/ 93 h 98"/>
              <a:gd name="T78" fmla="*/ 98 w 103"/>
              <a:gd name="T79" fmla="*/ 84 h 98"/>
              <a:gd name="T80" fmla="*/ 84 w 103"/>
              <a:gd name="T81" fmla="*/ 79 h 98"/>
              <a:gd name="T82" fmla="*/ 80 w 103"/>
              <a:gd name="T83" fmla="*/ 88 h 98"/>
              <a:gd name="T84" fmla="*/ 56 w 103"/>
              <a:gd name="T85" fmla="*/ 88 h 98"/>
              <a:gd name="T86" fmla="*/ 51 w 103"/>
              <a:gd name="T87" fmla="*/ 84 h 98"/>
              <a:gd name="T88" fmla="*/ 84 w 103"/>
              <a:gd name="T89" fmla="*/ 79 h 98"/>
              <a:gd name="T90" fmla="*/ 84 w 103"/>
              <a:gd name="T91" fmla="*/ 65 h 98"/>
              <a:gd name="T92" fmla="*/ 94 w 103"/>
              <a:gd name="T93" fmla="*/ 70 h 98"/>
              <a:gd name="T94" fmla="*/ 103 w 103"/>
              <a:gd name="T95" fmla="*/ 56 h 98"/>
              <a:gd name="T96" fmla="*/ 80 w 103"/>
              <a:gd name="T97" fmla="*/ 42 h 98"/>
              <a:gd name="T98" fmla="*/ 103 w 103"/>
              <a:gd name="T99" fmla="*/ 32 h 98"/>
              <a:gd name="T100" fmla="*/ 84 w 103"/>
              <a:gd name="T101" fmla="*/ 23 h 98"/>
              <a:gd name="T102" fmla="*/ 98 w 103"/>
              <a:gd name="T103" fmla="*/ 9 h 98"/>
              <a:gd name="T104" fmla="*/ 84 w 103"/>
              <a:gd name="T105" fmla="*/ 4 h 98"/>
              <a:gd name="T106" fmla="*/ 84 w 103"/>
              <a:gd name="T107" fmla="*/ 0 h 98"/>
              <a:gd name="T108" fmla="*/ 84 w 103"/>
              <a:gd name="T109" fmla="*/ 0 h 98"/>
              <a:gd name="T110" fmla="*/ 75 w 103"/>
              <a:gd name="T111" fmla="*/ 0 h 98"/>
              <a:gd name="T112" fmla="*/ 70 w 103"/>
              <a:gd name="T113" fmla="*/ 9 h 98"/>
              <a:gd name="T114" fmla="*/ 61 w 103"/>
              <a:gd name="T115" fmla="*/ 4 h 98"/>
              <a:gd name="T116" fmla="*/ 61 w 103"/>
              <a:gd name="T117" fmla="*/ 0 h 98"/>
              <a:gd name="T118" fmla="*/ 61 w 103"/>
              <a:gd name="T119" fmla="*/ 0 h 98"/>
              <a:gd name="T120" fmla="*/ 51 w 103"/>
              <a:gd name="T121" fmla="*/ 0 h 98"/>
              <a:gd name="T122" fmla="*/ 47 w 103"/>
              <a:gd name="T123" fmla="*/ 9 h 98"/>
              <a:gd name="T124" fmla="*/ 33 w 103"/>
              <a:gd name="T125" fmla="*/ 2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3" h="98">
                <a:moveTo>
                  <a:pt x="23" y="18"/>
                </a:moveTo>
                <a:lnTo>
                  <a:pt x="33" y="14"/>
                </a:lnTo>
                <a:lnTo>
                  <a:pt x="33" y="14"/>
                </a:lnTo>
                <a:lnTo>
                  <a:pt x="19" y="0"/>
                </a:lnTo>
                <a:lnTo>
                  <a:pt x="9" y="4"/>
                </a:lnTo>
                <a:lnTo>
                  <a:pt x="9" y="4"/>
                </a:lnTo>
                <a:lnTo>
                  <a:pt x="23" y="18"/>
                </a:lnTo>
                <a:lnTo>
                  <a:pt x="23" y="18"/>
                </a:lnTo>
                <a:lnTo>
                  <a:pt x="23" y="18"/>
                </a:lnTo>
                <a:close/>
                <a:moveTo>
                  <a:pt x="70" y="32"/>
                </a:moveTo>
                <a:lnTo>
                  <a:pt x="61" y="32"/>
                </a:lnTo>
                <a:lnTo>
                  <a:pt x="61" y="23"/>
                </a:lnTo>
                <a:lnTo>
                  <a:pt x="70" y="23"/>
                </a:lnTo>
                <a:lnTo>
                  <a:pt x="70" y="32"/>
                </a:lnTo>
                <a:lnTo>
                  <a:pt x="70" y="32"/>
                </a:lnTo>
                <a:close/>
                <a:moveTo>
                  <a:pt x="61" y="42"/>
                </a:moveTo>
                <a:lnTo>
                  <a:pt x="61" y="42"/>
                </a:lnTo>
                <a:lnTo>
                  <a:pt x="61" y="42"/>
                </a:lnTo>
                <a:lnTo>
                  <a:pt x="66" y="42"/>
                </a:lnTo>
                <a:lnTo>
                  <a:pt x="66" y="42"/>
                </a:lnTo>
                <a:lnTo>
                  <a:pt x="66" y="42"/>
                </a:lnTo>
                <a:lnTo>
                  <a:pt x="70" y="51"/>
                </a:lnTo>
                <a:lnTo>
                  <a:pt x="56" y="51"/>
                </a:lnTo>
                <a:lnTo>
                  <a:pt x="56" y="51"/>
                </a:lnTo>
                <a:lnTo>
                  <a:pt x="56" y="51"/>
                </a:lnTo>
                <a:lnTo>
                  <a:pt x="61" y="42"/>
                </a:lnTo>
                <a:lnTo>
                  <a:pt x="61" y="42"/>
                </a:lnTo>
                <a:lnTo>
                  <a:pt x="61" y="42"/>
                </a:lnTo>
                <a:close/>
                <a:moveTo>
                  <a:pt x="51" y="60"/>
                </a:moveTo>
                <a:lnTo>
                  <a:pt x="70" y="60"/>
                </a:lnTo>
                <a:lnTo>
                  <a:pt x="70" y="65"/>
                </a:lnTo>
                <a:lnTo>
                  <a:pt x="51" y="65"/>
                </a:lnTo>
                <a:lnTo>
                  <a:pt x="51" y="60"/>
                </a:lnTo>
                <a:lnTo>
                  <a:pt x="51" y="60"/>
                </a:lnTo>
                <a:close/>
                <a:moveTo>
                  <a:pt x="19" y="46"/>
                </a:moveTo>
                <a:lnTo>
                  <a:pt x="28" y="37"/>
                </a:lnTo>
                <a:lnTo>
                  <a:pt x="28" y="37"/>
                </a:lnTo>
                <a:lnTo>
                  <a:pt x="9" y="23"/>
                </a:lnTo>
                <a:lnTo>
                  <a:pt x="0" y="32"/>
                </a:lnTo>
                <a:lnTo>
                  <a:pt x="0" y="32"/>
                </a:lnTo>
                <a:lnTo>
                  <a:pt x="19" y="46"/>
                </a:lnTo>
                <a:lnTo>
                  <a:pt x="19" y="46"/>
                </a:lnTo>
                <a:lnTo>
                  <a:pt x="19" y="46"/>
                </a:lnTo>
                <a:close/>
                <a:moveTo>
                  <a:pt x="33" y="23"/>
                </a:moveTo>
                <a:lnTo>
                  <a:pt x="47" y="23"/>
                </a:lnTo>
                <a:lnTo>
                  <a:pt x="47" y="32"/>
                </a:lnTo>
                <a:lnTo>
                  <a:pt x="28" y="32"/>
                </a:lnTo>
                <a:lnTo>
                  <a:pt x="28" y="42"/>
                </a:lnTo>
                <a:lnTo>
                  <a:pt x="47" y="42"/>
                </a:lnTo>
                <a:lnTo>
                  <a:pt x="47" y="42"/>
                </a:lnTo>
                <a:lnTo>
                  <a:pt x="37" y="51"/>
                </a:lnTo>
                <a:lnTo>
                  <a:pt x="28" y="60"/>
                </a:lnTo>
                <a:lnTo>
                  <a:pt x="28" y="56"/>
                </a:lnTo>
                <a:lnTo>
                  <a:pt x="28" y="56"/>
                </a:lnTo>
                <a:lnTo>
                  <a:pt x="14" y="51"/>
                </a:lnTo>
                <a:lnTo>
                  <a:pt x="14" y="51"/>
                </a:lnTo>
                <a:lnTo>
                  <a:pt x="9" y="74"/>
                </a:lnTo>
                <a:lnTo>
                  <a:pt x="9" y="74"/>
                </a:lnTo>
                <a:lnTo>
                  <a:pt x="5" y="88"/>
                </a:lnTo>
                <a:lnTo>
                  <a:pt x="5" y="88"/>
                </a:lnTo>
                <a:lnTo>
                  <a:pt x="14" y="98"/>
                </a:lnTo>
                <a:lnTo>
                  <a:pt x="14" y="98"/>
                </a:lnTo>
                <a:lnTo>
                  <a:pt x="19" y="84"/>
                </a:lnTo>
                <a:lnTo>
                  <a:pt x="19" y="84"/>
                </a:lnTo>
                <a:lnTo>
                  <a:pt x="23" y="65"/>
                </a:lnTo>
                <a:lnTo>
                  <a:pt x="23" y="65"/>
                </a:lnTo>
                <a:lnTo>
                  <a:pt x="28" y="70"/>
                </a:lnTo>
                <a:lnTo>
                  <a:pt x="28" y="70"/>
                </a:lnTo>
                <a:lnTo>
                  <a:pt x="33" y="74"/>
                </a:lnTo>
                <a:lnTo>
                  <a:pt x="33" y="74"/>
                </a:lnTo>
                <a:lnTo>
                  <a:pt x="42" y="65"/>
                </a:lnTo>
                <a:lnTo>
                  <a:pt x="42" y="84"/>
                </a:lnTo>
                <a:lnTo>
                  <a:pt x="42" y="84"/>
                </a:lnTo>
                <a:lnTo>
                  <a:pt x="42" y="93"/>
                </a:lnTo>
                <a:lnTo>
                  <a:pt x="56" y="98"/>
                </a:lnTo>
                <a:lnTo>
                  <a:pt x="80" y="98"/>
                </a:lnTo>
                <a:lnTo>
                  <a:pt x="80" y="98"/>
                </a:lnTo>
                <a:lnTo>
                  <a:pt x="94" y="93"/>
                </a:lnTo>
                <a:lnTo>
                  <a:pt x="98" y="84"/>
                </a:lnTo>
                <a:lnTo>
                  <a:pt x="98" y="84"/>
                </a:lnTo>
                <a:lnTo>
                  <a:pt x="84" y="79"/>
                </a:lnTo>
                <a:lnTo>
                  <a:pt x="84" y="79"/>
                </a:lnTo>
                <a:lnTo>
                  <a:pt x="84" y="84"/>
                </a:lnTo>
                <a:lnTo>
                  <a:pt x="80" y="88"/>
                </a:lnTo>
                <a:lnTo>
                  <a:pt x="56" y="88"/>
                </a:lnTo>
                <a:lnTo>
                  <a:pt x="56" y="88"/>
                </a:lnTo>
                <a:lnTo>
                  <a:pt x="56" y="84"/>
                </a:lnTo>
                <a:lnTo>
                  <a:pt x="51" y="84"/>
                </a:lnTo>
                <a:lnTo>
                  <a:pt x="51" y="79"/>
                </a:lnTo>
                <a:lnTo>
                  <a:pt x="84" y="79"/>
                </a:lnTo>
                <a:lnTo>
                  <a:pt x="84" y="65"/>
                </a:lnTo>
                <a:lnTo>
                  <a:pt x="84" y="65"/>
                </a:lnTo>
                <a:lnTo>
                  <a:pt x="94" y="70"/>
                </a:lnTo>
                <a:lnTo>
                  <a:pt x="94" y="70"/>
                </a:lnTo>
                <a:lnTo>
                  <a:pt x="103" y="56"/>
                </a:lnTo>
                <a:lnTo>
                  <a:pt x="103" y="56"/>
                </a:lnTo>
                <a:lnTo>
                  <a:pt x="94" y="51"/>
                </a:lnTo>
                <a:lnTo>
                  <a:pt x="80" y="42"/>
                </a:lnTo>
                <a:lnTo>
                  <a:pt x="103" y="42"/>
                </a:lnTo>
                <a:lnTo>
                  <a:pt x="103" y="32"/>
                </a:lnTo>
                <a:lnTo>
                  <a:pt x="84" y="32"/>
                </a:lnTo>
                <a:lnTo>
                  <a:pt x="84" y="23"/>
                </a:lnTo>
                <a:lnTo>
                  <a:pt x="98" y="23"/>
                </a:lnTo>
                <a:lnTo>
                  <a:pt x="98" y="9"/>
                </a:lnTo>
                <a:lnTo>
                  <a:pt x="84" y="9"/>
                </a:lnTo>
                <a:lnTo>
                  <a:pt x="84" y="4"/>
                </a:lnTo>
                <a:lnTo>
                  <a:pt x="84" y="4"/>
                </a:lnTo>
                <a:lnTo>
                  <a:pt x="84" y="0"/>
                </a:lnTo>
                <a:lnTo>
                  <a:pt x="84" y="0"/>
                </a:lnTo>
                <a:lnTo>
                  <a:pt x="84" y="0"/>
                </a:lnTo>
                <a:lnTo>
                  <a:pt x="84" y="0"/>
                </a:lnTo>
                <a:lnTo>
                  <a:pt x="75" y="0"/>
                </a:lnTo>
                <a:lnTo>
                  <a:pt x="70" y="0"/>
                </a:lnTo>
                <a:lnTo>
                  <a:pt x="70" y="9"/>
                </a:lnTo>
                <a:lnTo>
                  <a:pt x="61" y="9"/>
                </a:lnTo>
                <a:lnTo>
                  <a:pt x="61" y="4"/>
                </a:lnTo>
                <a:lnTo>
                  <a:pt x="61" y="4"/>
                </a:lnTo>
                <a:lnTo>
                  <a:pt x="61" y="0"/>
                </a:lnTo>
                <a:lnTo>
                  <a:pt x="61" y="0"/>
                </a:lnTo>
                <a:lnTo>
                  <a:pt x="61" y="0"/>
                </a:lnTo>
                <a:lnTo>
                  <a:pt x="61" y="0"/>
                </a:lnTo>
                <a:lnTo>
                  <a:pt x="51" y="0"/>
                </a:lnTo>
                <a:lnTo>
                  <a:pt x="47" y="0"/>
                </a:lnTo>
                <a:lnTo>
                  <a:pt x="47" y="9"/>
                </a:lnTo>
                <a:lnTo>
                  <a:pt x="33" y="9"/>
                </a:lnTo>
                <a:lnTo>
                  <a:pt x="33" y="23"/>
                </a:lnTo>
                <a:lnTo>
                  <a:pt x="33" y="2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5378451" y="5046662"/>
            <a:ext cx="147638" cy="169862"/>
          </a:xfrm>
          <a:custGeom>
            <a:avLst/>
            <a:gdLst>
              <a:gd name="T0" fmla="*/ 23 w 93"/>
              <a:gd name="T1" fmla="*/ 28 h 107"/>
              <a:gd name="T2" fmla="*/ 32 w 93"/>
              <a:gd name="T3" fmla="*/ 32 h 107"/>
              <a:gd name="T4" fmla="*/ 28 w 93"/>
              <a:gd name="T5" fmla="*/ 46 h 107"/>
              <a:gd name="T6" fmla="*/ 23 w 93"/>
              <a:gd name="T7" fmla="*/ 37 h 107"/>
              <a:gd name="T8" fmla="*/ 23 w 93"/>
              <a:gd name="T9" fmla="*/ 28 h 107"/>
              <a:gd name="T10" fmla="*/ 18 w 93"/>
              <a:gd name="T11" fmla="*/ 28 h 107"/>
              <a:gd name="T12" fmla="*/ 37 w 93"/>
              <a:gd name="T13" fmla="*/ 56 h 107"/>
              <a:gd name="T14" fmla="*/ 4 w 93"/>
              <a:gd name="T15" fmla="*/ 60 h 107"/>
              <a:gd name="T16" fmla="*/ 18 w 93"/>
              <a:gd name="T17" fmla="*/ 70 h 107"/>
              <a:gd name="T18" fmla="*/ 28 w 93"/>
              <a:gd name="T19" fmla="*/ 74 h 107"/>
              <a:gd name="T20" fmla="*/ 23 w 93"/>
              <a:gd name="T21" fmla="*/ 79 h 107"/>
              <a:gd name="T22" fmla="*/ 18 w 93"/>
              <a:gd name="T23" fmla="*/ 84 h 107"/>
              <a:gd name="T24" fmla="*/ 23 w 93"/>
              <a:gd name="T25" fmla="*/ 93 h 107"/>
              <a:gd name="T26" fmla="*/ 60 w 93"/>
              <a:gd name="T27" fmla="*/ 88 h 107"/>
              <a:gd name="T28" fmla="*/ 74 w 93"/>
              <a:gd name="T29" fmla="*/ 88 h 107"/>
              <a:gd name="T30" fmla="*/ 74 w 93"/>
              <a:gd name="T31" fmla="*/ 88 h 107"/>
              <a:gd name="T32" fmla="*/ 65 w 93"/>
              <a:gd name="T33" fmla="*/ 93 h 107"/>
              <a:gd name="T34" fmla="*/ 70 w 93"/>
              <a:gd name="T35" fmla="*/ 107 h 107"/>
              <a:gd name="T36" fmla="*/ 88 w 93"/>
              <a:gd name="T37" fmla="*/ 93 h 107"/>
              <a:gd name="T38" fmla="*/ 51 w 93"/>
              <a:gd name="T39" fmla="*/ 60 h 107"/>
              <a:gd name="T40" fmla="*/ 84 w 93"/>
              <a:gd name="T41" fmla="*/ 37 h 107"/>
              <a:gd name="T42" fmla="*/ 84 w 93"/>
              <a:gd name="T43" fmla="*/ 32 h 107"/>
              <a:gd name="T44" fmla="*/ 79 w 93"/>
              <a:gd name="T45" fmla="*/ 28 h 107"/>
              <a:gd name="T46" fmla="*/ 70 w 93"/>
              <a:gd name="T47" fmla="*/ 46 h 107"/>
              <a:gd name="T48" fmla="*/ 70 w 93"/>
              <a:gd name="T49" fmla="*/ 37 h 107"/>
              <a:gd name="T50" fmla="*/ 60 w 93"/>
              <a:gd name="T51" fmla="*/ 32 h 107"/>
              <a:gd name="T52" fmla="*/ 70 w 93"/>
              <a:gd name="T53" fmla="*/ 28 h 107"/>
              <a:gd name="T54" fmla="*/ 93 w 93"/>
              <a:gd name="T55" fmla="*/ 23 h 107"/>
              <a:gd name="T56" fmla="*/ 56 w 93"/>
              <a:gd name="T57" fmla="*/ 9 h 107"/>
              <a:gd name="T58" fmla="*/ 37 w 93"/>
              <a:gd name="T59" fmla="*/ 4 h 107"/>
              <a:gd name="T60" fmla="*/ 37 w 93"/>
              <a:gd name="T61" fmla="*/ 4 h 107"/>
              <a:gd name="T62" fmla="*/ 0 w 93"/>
              <a:gd name="T63" fmla="*/ 23 h 107"/>
              <a:gd name="T64" fmla="*/ 46 w 93"/>
              <a:gd name="T65" fmla="*/ 28 h 107"/>
              <a:gd name="T66" fmla="*/ 37 w 93"/>
              <a:gd name="T67" fmla="*/ 23 h 107"/>
              <a:gd name="T68" fmla="*/ 46 w 93"/>
              <a:gd name="T69" fmla="*/ 28 h 107"/>
              <a:gd name="T70" fmla="*/ 46 w 93"/>
              <a:gd name="T71" fmla="*/ 37 h 107"/>
              <a:gd name="T72" fmla="*/ 51 w 93"/>
              <a:gd name="T73" fmla="*/ 42 h 107"/>
              <a:gd name="T74" fmla="*/ 32 w 93"/>
              <a:gd name="T75" fmla="*/ 46 h 107"/>
              <a:gd name="T76" fmla="*/ 46 w 93"/>
              <a:gd name="T77" fmla="*/ 37 h 107"/>
              <a:gd name="T78" fmla="*/ 46 w 93"/>
              <a:gd name="T79" fmla="*/ 79 h 107"/>
              <a:gd name="T80" fmla="*/ 37 w 93"/>
              <a:gd name="T81" fmla="*/ 79 h 107"/>
              <a:gd name="T82" fmla="*/ 51 w 93"/>
              <a:gd name="T83" fmla="*/ 74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3" h="107">
                <a:moveTo>
                  <a:pt x="0" y="23"/>
                </a:moveTo>
                <a:lnTo>
                  <a:pt x="32" y="23"/>
                </a:lnTo>
                <a:lnTo>
                  <a:pt x="23" y="28"/>
                </a:lnTo>
                <a:lnTo>
                  <a:pt x="23" y="28"/>
                </a:lnTo>
                <a:lnTo>
                  <a:pt x="32" y="32"/>
                </a:lnTo>
                <a:lnTo>
                  <a:pt x="32" y="32"/>
                </a:lnTo>
                <a:lnTo>
                  <a:pt x="23" y="37"/>
                </a:lnTo>
                <a:lnTo>
                  <a:pt x="23" y="37"/>
                </a:lnTo>
                <a:lnTo>
                  <a:pt x="28" y="46"/>
                </a:lnTo>
                <a:lnTo>
                  <a:pt x="23" y="46"/>
                </a:lnTo>
                <a:lnTo>
                  <a:pt x="23" y="37"/>
                </a:lnTo>
                <a:lnTo>
                  <a:pt x="23" y="37"/>
                </a:lnTo>
                <a:lnTo>
                  <a:pt x="23" y="32"/>
                </a:lnTo>
                <a:lnTo>
                  <a:pt x="23" y="32"/>
                </a:lnTo>
                <a:lnTo>
                  <a:pt x="23" y="28"/>
                </a:lnTo>
                <a:lnTo>
                  <a:pt x="23" y="28"/>
                </a:lnTo>
                <a:lnTo>
                  <a:pt x="18" y="28"/>
                </a:lnTo>
                <a:lnTo>
                  <a:pt x="18" y="28"/>
                </a:lnTo>
                <a:lnTo>
                  <a:pt x="9" y="28"/>
                </a:lnTo>
                <a:lnTo>
                  <a:pt x="9" y="56"/>
                </a:lnTo>
                <a:lnTo>
                  <a:pt x="37" y="56"/>
                </a:lnTo>
                <a:lnTo>
                  <a:pt x="37" y="56"/>
                </a:lnTo>
                <a:lnTo>
                  <a:pt x="37" y="60"/>
                </a:lnTo>
                <a:lnTo>
                  <a:pt x="4" y="60"/>
                </a:lnTo>
                <a:lnTo>
                  <a:pt x="4" y="102"/>
                </a:lnTo>
                <a:lnTo>
                  <a:pt x="18" y="102"/>
                </a:lnTo>
                <a:lnTo>
                  <a:pt x="18" y="70"/>
                </a:lnTo>
                <a:lnTo>
                  <a:pt x="28" y="70"/>
                </a:lnTo>
                <a:lnTo>
                  <a:pt x="28" y="70"/>
                </a:lnTo>
                <a:lnTo>
                  <a:pt x="28" y="74"/>
                </a:lnTo>
                <a:lnTo>
                  <a:pt x="28" y="74"/>
                </a:lnTo>
                <a:lnTo>
                  <a:pt x="23" y="79"/>
                </a:lnTo>
                <a:lnTo>
                  <a:pt x="23" y="79"/>
                </a:lnTo>
                <a:lnTo>
                  <a:pt x="23" y="79"/>
                </a:lnTo>
                <a:lnTo>
                  <a:pt x="23" y="79"/>
                </a:lnTo>
                <a:lnTo>
                  <a:pt x="18" y="84"/>
                </a:lnTo>
                <a:lnTo>
                  <a:pt x="18" y="84"/>
                </a:lnTo>
                <a:lnTo>
                  <a:pt x="23" y="93"/>
                </a:lnTo>
                <a:lnTo>
                  <a:pt x="23" y="93"/>
                </a:lnTo>
                <a:lnTo>
                  <a:pt x="23" y="93"/>
                </a:lnTo>
                <a:lnTo>
                  <a:pt x="23" y="93"/>
                </a:lnTo>
                <a:lnTo>
                  <a:pt x="60" y="88"/>
                </a:lnTo>
                <a:lnTo>
                  <a:pt x="60" y="93"/>
                </a:lnTo>
                <a:lnTo>
                  <a:pt x="74" y="88"/>
                </a:lnTo>
                <a:lnTo>
                  <a:pt x="74" y="88"/>
                </a:lnTo>
                <a:lnTo>
                  <a:pt x="65" y="70"/>
                </a:lnTo>
                <a:lnTo>
                  <a:pt x="74" y="70"/>
                </a:lnTo>
                <a:lnTo>
                  <a:pt x="74" y="88"/>
                </a:lnTo>
                <a:lnTo>
                  <a:pt x="74" y="88"/>
                </a:lnTo>
                <a:lnTo>
                  <a:pt x="74" y="93"/>
                </a:lnTo>
                <a:lnTo>
                  <a:pt x="65" y="93"/>
                </a:lnTo>
                <a:lnTo>
                  <a:pt x="65" y="93"/>
                </a:lnTo>
                <a:lnTo>
                  <a:pt x="70" y="107"/>
                </a:lnTo>
                <a:lnTo>
                  <a:pt x="70" y="107"/>
                </a:lnTo>
                <a:lnTo>
                  <a:pt x="84" y="102"/>
                </a:lnTo>
                <a:lnTo>
                  <a:pt x="88" y="98"/>
                </a:lnTo>
                <a:lnTo>
                  <a:pt x="88" y="93"/>
                </a:lnTo>
                <a:lnTo>
                  <a:pt x="88" y="60"/>
                </a:lnTo>
                <a:lnTo>
                  <a:pt x="51" y="60"/>
                </a:lnTo>
                <a:lnTo>
                  <a:pt x="51" y="60"/>
                </a:lnTo>
                <a:lnTo>
                  <a:pt x="56" y="56"/>
                </a:lnTo>
                <a:lnTo>
                  <a:pt x="84" y="56"/>
                </a:lnTo>
                <a:lnTo>
                  <a:pt x="84" y="37"/>
                </a:lnTo>
                <a:lnTo>
                  <a:pt x="84" y="37"/>
                </a:lnTo>
                <a:lnTo>
                  <a:pt x="84" y="32"/>
                </a:lnTo>
                <a:lnTo>
                  <a:pt x="84" y="32"/>
                </a:lnTo>
                <a:lnTo>
                  <a:pt x="84" y="28"/>
                </a:lnTo>
                <a:lnTo>
                  <a:pt x="84" y="28"/>
                </a:lnTo>
                <a:lnTo>
                  <a:pt x="79" y="28"/>
                </a:lnTo>
                <a:lnTo>
                  <a:pt x="79" y="28"/>
                </a:lnTo>
                <a:lnTo>
                  <a:pt x="70" y="28"/>
                </a:lnTo>
                <a:lnTo>
                  <a:pt x="70" y="46"/>
                </a:lnTo>
                <a:lnTo>
                  <a:pt x="65" y="46"/>
                </a:lnTo>
                <a:lnTo>
                  <a:pt x="65" y="46"/>
                </a:lnTo>
                <a:lnTo>
                  <a:pt x="70" y="37"/>
                </a:lnTo>
                <a:lnTo>
                  <a:pt x="70" y="37"/>
                </a:lnTo>
                <a:lnTo>
                  <a:pt x="60" y="32"/>
                </a:lnTo>
                <a:lnTo>
                  <a:pt x="60" y="32"/>
                </a:lnTo>
                <a:lnTo>
                  <a:pt x="65" y="28"/>
                </a:lnTo>
                <a:lnTo>
                  <a:pt x="65" y="28"/>
                </a:lnTo>
                <a:lnTo>
                  <a:pt x="70" y="28"/>
                </a:lnTo>
                <a:lnTo>
                  <a:pt x="70" y="28"/>
                </a:lnTo>
                <a:lnTo>
                  <a:pt x="65" y="23"/>
                </a:lnTo>
                <a:lnTo>
                  <a:pt x="93" y="23"/>
                </a:lnTo>
                <a:lnTo>
                  <a:pt x="93" y="9"/>
                </a:lnTo>
                <a:lnTo>
                  <a:pt x="56" y="9"/>
                </a:lnTo>
                <a:lnTo>
                  <a:pt x="56" y="9"/>
                </a:lnTo>
                <a:lnTo>
                  <a:pt x="56" y="0"/>
                </a:lnTo>
                <a:lnTo>
                  <a:pt x="56" y="0"/>
                </a:lnTo>
                <a:lnTo>
                  <a:pt x="37" y="4"/>
                </a:lnTo>
                <a:lnTo>
                  <a:pt x="37" y="4"/>
                </a:lnTo>
                <a:lnTo>
                  <a:pt x="37" y="4"/>
                </a:lnTo>
                <a:lnTo>
                  <a:pt x="37" y="4"/>
                </a:lnTo>
                <a:lnTo>
                  <a:pt x="37" y="9"/>
                </a:lnTo>
                <a:lnTo>
                  <a:pt x="0" y="9"/>
                </a:lnTo>
                <a:lnTo>
                  <a:pt x="0" y="23"/>
                </a:lnTo>
                <a:lnTo>
                  <a:pt x="0" y="23"/>
                </a:lnTo>
                <a:close/>
                <a:moveTo>
                  <a:pt x="46" y="28"/>
                </a:moveTo>
                <a:lnTo>
                  <a:pt x="46" y="28"/>
                </a:lnTo>
                <a:lnTo>
                  <a:pt x="42" y="23"/>
                </a:lnTo>
                <a:lnTo>
                  <a:pt x="42" y="23"/>
                </a:lnTo>
                <a:lnTo>
                  <a:pt x="37" y="23"/>
                </a:lnTo>
                <a:lnTo>
                  <a:pt x="56" y="23"/>
                </a:lnTo>
                <a:lnTo>
                  <a:pt x="56" y="23"/>
                </a:lnTo>
                <a:lnTo>
                  <a:pt x="46" y="28"/>
                </a:lnTo>
                <a:lnTo>
                  <a:pt x="46" y="28"/>
                </a:lnTo>
                <a:lnTo>
                  <a:pt x="46" y="28"/>
                </a:lnTo>
                <a:close/>
                <a:moveTo>
                  <a:pt x="46" y="37"/>
                </a:moveTo>
                <a:lnTo>
                  <a:pt x="46" y="37"/>
                </a:lnTo>
                <a:lnTo>
                  <a:pt x="51" y="42"/>
                </a:lnTo>
                <a:lnTo>
                  <a:pt x="51" y="42"/>
                </a:lnTo>
                <a:lnTo>
                  <a:pt x="56" y="46"/>
                </a:lnTo>
                <a:lnTo>
                  <a:pt x="32" y="46"/>
                </a:lnTo>
                <a:lnTo>
                  <a:pt x="32" y="46"/>
                </a:lnTo>
                <a:lnTo>
                  <a:pt x="46" y="37"/>
                </a:lnTo>
                <a:lnTo>
                  <a:pt x="46" y="37"/>
                </a:lnTo>
                <a:lnTo>
                  <a:pt x="46" y="37"/>
                </a:lnTo>
                <a:close/>
                <a:moveTo>
                  <a:pt x="56" y="79"/>
                </a:moveTo>
                <a:lnTo>
                  <a:pt x="56" y="79"/>
                </a:lnTo>
                <a:lnTo>
                  <a:pt x="46" y="79"/>
                </a:lnTo>
                <a:lnTo>
                  <a:pt x="46" y="79"/>
                </a:lnTo>
                <a:lnTo>
                  <a:pt x="37" y="79"/>
                </a:lnTo>
                <a:lnTo>
                  <a:pt x="37" y="79"/>
                </a:lnTo>
                <a:lnTo>
                  <a:pt x="46" y="70"/>
                </a:lnTo>
                <a:lnTo>
                  <a:pt x="60" y="70"/>
                </a:lnTo>
                <a:lnTo>
                  <a:pt x="51" y="74"/>
                </a:lnTo>
                <a:lnTo>
                  <a:pt x="56" y="79"/>
                </a:lnTo>
                <a:lnTo>
                  <a:pt x="56" y="7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6053138" y="5046662"/>
            <a:ext cx="141288" cy="169862"/>
          </a:xfrm>
          <a:custGeom>
            <a:avLst/>
            <a:gdLst>
              <a:gd name="T0" fmla="*/ 75 w 89"/>
              <a:gd name="T1" fmla="*/ 65 h 107"/>
              <a:gd name="T2" fmla="*/ 75 w 89"/>
              <a:gd name="T3" fmla="*/ 84 h 107"/>
              <a:gd name="T4" fmla="*/ 65 w 89"/>
              <a:gd name="T5" fmla="*/ 93 h 107"/>
              <a:gd name="T6" fmla="*/ 65 w 89"/>
              <a:gd name="T7" fmla="*/ 79 h 107"/>
              <a:gd name="T8" fmla="*/ 65 w 89"/>
              <a:gd name="T9" fmla="*/ 74 h 107"/>
              <a:gd name="T10" fmla="*/ 65 w 89"/>
              <a:gd name="T11" fmla="*/ 70 h 107"/>
              <a:gd name="T12" fmla="*/ 51 w 89"/>
              <a:gd name="T13" fmla="*/ 70 h 107"/>
              <a:gd name="T14" fmla="*/ 37 w 89"/>
              <a:gd name="T15" fmla="*/ 84 h 107"/>
              <a:gd name="T16" fmla="*/ 37 w 89"/>
              <a:gd name="T17" fmla="*/ 74 h 107"/>
              <a:gd name="T18" fmla="*/ 37 w 89"/>
              <a:gd name="T19" fmla="*/ 70 h 107"/>
              <a:gd name="T20" fmla="*/ 37 w 89"/>
              <a:gd name="T21" fmla="*/ 70 h 107"/>
              <a:gd name="T22" fmla="*/ 28 w 89"/>
              <a:gd name="T23" fmla="*/ 70 h 107"/>
              <a:gd name="T24" fmla="*/ 14 w 89"/>
              <a:gd name="T25" fmla="*/ 88 h 107"/>
              <a:gd name="T26" fmla="*/ 14 w 89"/>
              <a:gd name="T27" fmla="*/ 79 h 107"/>
              <a:gd name="T28" fmla="*/ 14 w 89"/>
              <a:gd name="T29" fmla="*/ 74 h 107"/>
              <a:gd name="T30" fmla="*/ 14 w 89"/>
              <a:gd name="T31" fmla="*/ 70 h 107"/>
              <a:gd name="T32" fmla="*/ 0 w 89"/>
              <a:gd name="T33" fmla="*/ 70 h 107"/>
              <a:gd name="T34" fmla="*/ 51 w 89"/>
              <a:gd name="T35" fmla="*/ 93 h 107"/>
              <a:gd name="T36" fmla="*/ 65 w 89"/>
              <a:gd name="T37" fmla="*/ 98 h 107"/>
              <a:gd name="T38" fmla="*/ 65 w 89"/>
              <a:gd name="T39" fmla="*/ 107 h 107"/>
              <a:gd name="T40" fmla="*/ 79 w 89"/>
              <a:gd name="T41" fmla="*/ 102 h 107"/>
              <a:gd name="T42" fmla="*/ 84 w 89"/>
              <a:gd name="T43" fmla="*/ 102 h 107"/>
              <a:gd name="T44" fmla="*/ 89 w 89"/>
              <a:gd name="T45" fmla="*/ 79 h 107"/>
              <a:gd name="T46" fmla="*/ 23 w 89"/>
              <a:gd name="T47" fmla="*/ 51 h 107"/>
              <a:gd name="T48" fmla="*/ 61 w 89"/>
              <a:gd name="T49" fmla="*/ 23 h 107"/>
              <a:gd name="T50" fmla="*/ 61 w 89"/>
              <a:gd name="T51" fmla="*/ 32 h 107"/>
              <a:gd name="T52" fmla="*/ 51 w 89"/>
              <a:gd name="T53" fmla="*/ 37 h 107"/>
              <a:gd name="T54" fmla="*/ 51 w 89"/>
              <a:gd name="T55" fmla="*/ 42 h 107"/>
              <a:gd name="T56" fmla="*/ 56 w 89"/>
              <a:gd name="T57" fmla="*/ 51 h 107"/>
              <a:gd name="T58" fmla="*/ 65 w 89"/>
              <a:gd name="T59" fmla="*/ 51 h 107"/>
              <a:gd name="T60" fmla="*/ 75 w 89"/>
              <a:gd name="T61" fmla="*/ 42 h 107"/>
              <a:gd name="T62" fmla="*/ 75 w 89"/>
              <a:gd name="T63" fmla="*/ 14 h 107"/>
              <a:gd name="T64" fmla="*/ 42 w 89"/>
              <a:gd name="T65" fmla="*/ 14 h 107"/>
              <a:gd name="T66" fmla="*/ 47 w 89"/>
              <a:gd name="T67" fmla="*/ 9 h 107"/>
              <a:gd name="T68" fmla="*/ 47 w 89"/>
              <a:gd name="T69" fmla="*/ 4 h 107"/>
              <a:gd name="T70" fmla="*/ 32 w 89"/>
              <a:gd name="T71" fmla="*/ 0 h 107"/>
              <a:gd name="T72" fmla="*/ 9 w 89"/>
              <a:gd name="T73" fmla="*/ 14 h 107"/>
              <a:gd name="T74" fmla="*/ 9 w 89"/>
              <a:gd name="T75" fmla="*/ 65 h 107"/>
              <a:gd name="T76" fmla="*/ 47 w 89"/>
              <a:gd name="T77" fmla="*/ 42 h 107"/>
              <a:gd name="T78" fmla="*/ 42 w 89"/>
              <a:gd name="T79" fmla="*/ 28 h 107"/>
              <a:gd name="T80" fmla="*/ 28 w 89"/>
              <a:gd name="T81" fmla="*/ 32 h 107"/>
              <a:gd name="T82" fmla="*/ 37 w 89"/>
              <a:gd name="T83" fmla="*/ 46 h 107"/>
              <a:gd name="T84" fmla="*/ 47 w 89"/>
              <a:gd name="T85" fmla="*/ 42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9" h="107">
                <a:moveTo>
                  <a:pt x="9" y="65"/>
                </a:moveTo>
                <a:lnTo>
                  <a:pt x="75" y="65"/>
                </a:lnTo>
                <a:lnTo>
                  <a:pt x="75" y="84"/>
                </a:lnTo>
                <a:lnTo>
                  <a:pt x="75" y="84"/>
                </a:lnTo>
                <a:lnTo>
                  <a:pt x="70" y="88"/>
                </a:lnTo>
                <a:lnTo>
                  <a:pt x="65" y="93"/>
                </a:lnTo>
                <a:lnTo>
                  <a:pt x="65" y="79"/>
                </a:lnTo>
                <a:lnTo>
                  <a:pt x="65" y="79"/>
                </a:lnTo>
                <a:lnTo>
                  <a:pt x="65" y="74"/>
                </a:lnTo>
                <a:lnTo>
                  <a:pt x="65" y="74"/>
                </a:lnTo>
                <a:lnTo>
                  <a:pt x="65" y="70"/>
                </a:lnTo>
                <a:lnTo>
                  <a:pt x="65" y="70"/>
                </a:lnTo>
                <a:lnTo>
                  <a:pt x="56" y="70"/>
                </a:lnTo>
                <a:lnTo>
                  <a:pt x="51" y="70"/>
                </a:lnTo>
                <a:lnTo>
                  <a:pt x="51" y="84"/>
                </a:lnTo>
                <a:lnTo>
                  <a:pt x="37" y="84"/>
                </a:lnTo>
                <a:lnTo>
                  <a:pt x="37" y="74"/>
                </a:lnTo>
                <a:lnTo>
                  <a:pt x="37" y="74"/>
                </a:lnTo>
                <a:lnTo>
                  <a:pt x="37" y="70"/>
                </a:lnTo>
                <a:lnTo>
                  <a:pt x="37" y="70"/>
                </a:lnTo>
                <a:lnTo>
                  <a:pt x="37" y="70"/>
                </a:lnTo>
                <a:lnTo>
                  <a:pt x="37" y="70"/>
                </a:lnTo>
                <a:lnTo>
                  <a:pt x="32" y="70"/>
                </a:lnTo>
                <a:lnTo>
                  <a:pt x="28" y="70"/>
                </a:lnTo>
                <a:lnTo>
                  <a:pt x="28" y="88"/>
                </a:lnTo>
                <a:lnTo>
                  <a:pt x="14" y="88"/>
                </a:lnTo>
                <a:lnTo>
                  <a:pt x="14" y="79"/>
                </a:lnTo>
                <a:lnTo>
                  <a:pt x="14" y="79"/>
                </a:lnTo>
                <a:lnTo>
                  <a:pt x="14" y="74"/>
                </a:lnTo>
                <a:lnTo>
                  <a:pt x="14" y="74"/>
                </a:lnTo>
                <a:lnTo>
                  <a:pt x="14" y="70"/>
                </a:lnTo>
                <a:lnTo>
                  <a:pt x="14" y="70"/>
                </a:lnTo>
                <a:lnTo>
                  <a:pt x="4" y="70"/>
                </a:lnTo>
                <a:lnTo>
                  <a:pt x="0" y="70"/>
                </a:lnTo>
                <a:lnTo>
                  <a:pt x="0" y="98"/>
                </a:lnTo>
                <a:lnTo>
                  <a:pt x="51" y="93"/>
                </a:lnTo>
                <a:lnTo>
                  <a:pt x="51" y="98"/>
                </a:lnTo>
                <a:lnTo>
                  <a:pt x="65" y="98"/>
                </a:lnTo>
                <a:lnTo>
                  <a:pt x="65" y="98"/>
                </a:lnTo>
                <a:lnTo>
                  <a:pt x="65" y="107"/>
                </a:lnTo>
                <a:lnTo>
                  <a:pt x="65" y="107"/>
                </a:lnTo>
                <a:lnTo>
                  <a:pt x="79" y="102"/>
                </a:lnTo>
                <a:lnTo>
                  <a:pt x="84" y="102"/>
                </a:lnTo>
                <a:lnTo>
                  <a:pt x="84" y="102"/>
                </a:lnTo>
                <a:lnTo>
                  <a:pt x="89" y="93"/>
                </a:lnTo>
                <a:lnTo>
                  <a:pt x="89" y="79"/>
                </a:lnTo>
                <a:lnTo>
                  <a:pt x="89" y="51"/>
                </a:lnTo>
                <a:lnTo>
                  <a:pt x="23" y="51"/>
                </a:lnTo>
                <a:lnTo>
                  <a:pt x="23" y="23"/>
                </a:lnTo>
                <a:lnTo>
                  <a:pt x="61" y="23"/>
                </a:lnTo>
                <a:lnTo>
                  <a:pt x="61" y="32"/>
                </a:lnTo>
                <a:lnTo>
                  <a:pt x="61" y="32"/>
                </a:lnTo>
                <a:lnTo>
                  <a:pt x="56" y="37"/>
                </a:lnTo>
                <a:lnTo>
                  <a:pt x="51" y="37"/>
                </a:lnTo>
                <a:lnTo>
                  <a:pt x="51" y="37"/>
                </a:lnTo>
                <a:lnTo>
                  <a:pt x="51" y="42"/>
                </a:lnTo>
                <a:lnTo>
                  <a:pt x="51" y="42"/>
                </a:lnTo>
                <a:lnTo>
                  <a:pt x="56" y="51"/>
                </a:lnTo>
                <a:lnTo>
                  <a:pt x="56" y="51"/>
                </a:lnTo>
                <a:lnTo>
                  <a:pt x="65" y="51"/>
                </a:lnTo>
                <a:lnTo>
                  <a:pt x="70" y="46"/>
                </a:lnTo>
                <a:lnTo>
                  <a:pt x="75" y="42"/>
                </a:lnTo>
                <a:lnTo>
                  <a:pt x="75" y="32"/>
                </a:lnTo>
                <a:lnTo>
                  <a:pt x="75" y="14"/>
                </a:lnTo>
                <a:lnTo>
                  <a:pt x="42" y="14"/>
                </a:lnTo>
                <a:lnTo>
                  <a:pt x="42" y="14"/>
                </a:lnTo>
                <a:lnTo>
                  <a:pt x="47" y="9"/>
                </a:lnTo>
                <a:lnTo>
                  <a:pt x="47" y="9"/>
                </a:lnTo>
                <a:lnTo>
                  <a:pt x="47" y="4"/>
                </a:lnTo>
                <a:lnTo>
                  <a:pt x="47" y="4"/>
                </a:lnTo>
                <a:lnTo>
                  <a:pt x="32" y="0"/>
                </a:lnTo>
                <a:lnTo>
                  <a:pt x="32" y="0"/>
                </a:lnTo>
                <a:lnTo>
                  <a:pt x="28" y="14"/>
                </a:lnTo>
                <a:lnTo>
                  <a:pt x="9" y="14"/>
                </a:lnTo>
                <a:lnTo>
                  <a:pt x="9" y="65"/>
                </a:lnTo>
                <a:lnTo>
                  <a:pt x="9" y="65"/>
                </a:lnTo>
                <a:close/>
                <a:moveTo>
                  <a:pt x="47" y="42"/>
                </a:moveTo>
                <a:lnTo>
                  <a:pt x="47" y="42"/>
                </a:lnTo>
                <a:lnTo>
                  <a:pt x="42" y="28"/>
                </a:lnTo>
                <a:lnTo>
                  <a:pt x="42" y="28"/>
                </a:lnTo>
                <a:lnTo>
                  <a:pt x="28" y="32"/>
                </a:lnTo>
                <a:lnTo>
                  <a:pt x="28" y="32"/>
                </a:lnTo>
                <a:lnTo>
                  <a:pt x="37" y="46"/>
                </a:lnTo>
                <a:lnTo>
                  <a:pt x="37" y="46"/>
                </a:lnTo>
                <a:lnTo>
                  <a:pt x="47" y="42"/>
                </a:lnTo>
                <a:lnTo>
                  <a:pt x="47" y="42"/>
                </a:lnTo>
                <a:lnTo>
                  <a:pt x="47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6675438" y="5060950"/>
            <a:ext cx="141288" cy="147637"/>
          </a:xfrm>
          <a:custGeom>
            <a:avLst/>
            <a:gdLst>
              <a:gd name="T0" fmla="*/ 89 w 89"/>
              <a:gd name="T1" fmla="*/ 93 h 93"/>
              <a:gd name="T2" fmla="*/ 89 w 89"/>
              <a:gd name="T3" fmla="*/ 79 h 93"/>
              <a:gd name="T4" fmla="*/ 14 w 89"/>
              <a:gd name="T5" fmla="*/ 79 h 93"/>
              <a:gd name="T6" fmla="*/ 14 w 89"/>
              <a:gd name="T7" fmla="*/ 9 h 93"/>
              <a:gd name="T8" fmla="*/ 84 w 89"/>
              <a:gd name="T9" fmla="*/ 9 h 93"/>
              <a:gd name="T10" fmla="*/ 84 w 89"/>
              <a:gd name="T11" fmla="*/ 0 h 93"/>
              <a:gd name="T12" fmla="*/ 0 w 89"/>
              <a:gd name="T13" fmla="*/ 0 h 93"/>
              <a:gd name="T14" fmla="*/ 0 w 89"/>
              <a:gd name="T15" fmla="*/ 93 h 93"/>
              <a:gd name="T16" fmla="*/ 89 w 89"/>
              <a:gd name="T17" fmla="*/ 93 h 93"/>
              <a:gd name="T18" fmla="*/ 89 w 89"/>
              <a:gd name="T19" fmla="*/ 93 h 93"/>
              <a:gd name="T20" fmla="*/ 80 w 89"/>
              <a:gd name="T21" fmla="*/ 70 h 93"/>
              <a:gd name="T22" fmla="*/ 80 w 89"/>
              <a:gd name="T23" fmla="*/ 70 h 93"/>
              <a:gd name="T24" fmla="*/ 84 w 89"/>
              <a:gd name="T25" fmla="*/ 70 h 93"/>
              <a:gd name="T26" fmla="*/ 84 w 89"/>
              <a:gd name="T27" fmla="*/ 70 h 93"/>
              <a:gd name="T28" fmla="*/ 61 w 89"/>
              <a:gd name="T29" fmla="*/ 47 h 93"/>
              <a:gd name="T30" fmla="*/ 61 w 89"/>
              <a:gd name="T31" fmla="*/ 47 h 93"/>
              <a:gd name="T32" fmla="*/ 75 w 89"/>
              <a:gd name="T33" fmla="*/ 28 h 93"/>
              <a:gd name="T34" fmla="*/ 75 w 89"/>
              <a:gd name="T35" fmla="*/ 28 h 93"/>
              <a:gd name="T36" fmla="*/ 75 w 89"/>
              <a:gd name="T37" fmla="*/ 23 h 93"/>
              <a:gd name="T38" fmla="*/ 75 w 89"/>
              <a:gd name="T39" fmla="*/ 23 h 93"/>
              <a:gd name="T40" fmla="*/ 66 w 89"/>
              <a:gd name="T41" fmla="*/ 14 h 93"/>
              <a:gd name="T42" fmla="*/ 66 w 89"/>
              <a:gd name="T43" fmla="*/ 14 h 93"/>
              <a:gd name="T44" fmla="*/ 52 w 89"/>
              <a:gd name="T45" fmla="*/ 37 h 93"/>
              <a:gd name="T46" fmla="*/ 52 w 89"/>
              <a:gd name="T47" fmla="*/ 37 h 93"/>
              <a:gd name="T48" fmla="*/ 33 w 89"/>
              <a:gd name="T49" fmla="*/ 23 h 93"/>
              <a:gd name="T50" fmla="*/ 33 w 89"/>
              <a:gd name="T51" fmla="*/ 23 h 93"/>
              <a:gd name="T52" fmla="*/ 28 w 89"/>
              <a:gd name="T53" fmla="*/ 19 h 93"/>
              <a:gd name="T54" fmla="*/ 28 w 89"/>
              <a:gd name="T55" fmla="*/ 19 h 93"/>
              <a:gd name="T56" fmla="*/ 28 w 89"/>
              <a:gd name="T57" fmla="*/ 19 h 93"/>
              <a:gd name="T58" fmla="*/ 28 w 89"/>
              <a:gd name="T59" fmla="*/ 19 h 93"/>
              <a:gd name="T60" fmla="*/ 19 w 89"/>
              <a:gd name="T61" fmla="*/ 28 h 93"/>
              <a:gd name="T62" fmla="*/ 19 w 89"/>
              <a:gd name="T63" fmla="*/ 28 h 93"/>
              <a:gd name="T64" fmla="*/ 42 w 89"/>
              <a:gd name="T65" fmla="*/ 47 h 93"/>
              <a:gd name="T66" fmla="*/ 42 w 89"/>
              <a:gd name="T67" fmla="*/ 47 h 93"/>
              <a:gd name="T68" fmla="*/ 19 w 89"/>
              <a:gd name="T69" fmla="*/ 70 h 93"/>
              <a:gd name="T70" fmla="*/ 19 w 89"/>
              <a:gd name="T71" fmla="*/ 70 h 93"/>
              <a:gd name="T72" fmla="*/ 28 w 89"/>
              <a:gd name="T73" fmla="*/ 79 h 93"/>
              <a:gd name="T74" fmla="*/ 28 w 89"/>
              <a:gd name="T75" fmla="*/ 79 h 93"/>
              <a:gd name="T76" fmla="*/ 52 w 89"/>
              <a:gd name="T77" fmla="*/ 56 h 93"/>
              <a:gd name="T78" fmla="*/ 52 w 89"/>
              <a:gd name="T79" fmla="*/ 56 h 93"/>
              <a:gd name="T80" fmla="*/ 70 w 89"/>
              <a:gd name="T81" fmla="*/ 79 h 93"/>
              <a:gd name="T82" fmla="*/ 70 w 89"/>
              <a:gd name="T83" fmla="*/ 79 h 93"/>
              <a:gd name="T84" fmla="*/ 80 w 89"/>
              <a:gd name="T85" fmla="*/ 70 h 93"/>
              <a:gd name="T86" fmla="*/ 80 w 89"/>
              <a:gd name="T87" fmla="*/ 70 h 93"/>
              <a:gd name="T88" fmla="*/ 80 w 89"/>
              <a:gd name="T89" fmla="*/ 7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9" h="93">
                <a:moveTo>
                  <a:pt x="89" y="93"/>
                </a:moveTo>
                <a:lnTo>
                  <a:pt x="89" y="79"/>
                </a:lnTo>
                <a:lnTo>
                  <a:pt x="14" y="79"/>
                </a:lnTo>
                <a:lnTo>
                  <a:pt x="14" y="9"/>
                </a:lnTo>
                <a:lnTo>
                  <a:pt x="84" y="9"/>
                </a:lnTo>
                <a:lnTo>
                  <a:pt x="84" y="0"/>
                </a:lnTo>
                <a:lnTo>
                  <a:pt x="0" y="0"/>
                </a:lnTo>
                <a:lnTo>
                  <a:pt x="0" y="93"/>
                </a:lnTo>
                <a:lnTo>
                  <a:pt x="89" y="93"/>
                </a:lnTo>
                <a:lnTo>
                  <a:pt x="89" y="93"/>
                </a:lnTo>
                <a:close/>
                <a:moveTo>
                  <a:pt x="80" y="70"/>
                </a:moveTo>
                <a:lnTo>
                  <a:pt x="80" y="70"/>
                </a:lnTo>
                <a:lnTo>
                  <a:pt x="84" y="70"/>
                </a:lnTo>
                <a:lnTo>
                  <a:pt x="84" y="70"/>
                </a:lnTo>
                <a:lnTo>
                  <a:pt x="61" y="47"/>
                </a:lnTo>
                <a:lnTo>
                  <a:pt x="61" y="47"/>
                </a:lnTo>
                <a:lnTo>
                  <a:pt x="75" y="28"/>
                </a:lnTo>
                <a:lnTo>
                  <a:pt x="75" y="28"/>
                </a:lnTo>
                <a:lnTo>
                  <a:pt x="75" y="23"/>
                </a:lnTo>
                <a:lnTo>
                  <a:pt x="75" y="23"/>
                </a:lnTo>
                <a:lnTo>
                  <a:pt x="66" y="14"/>
                </a:lnTo>
                <a:lnTo>
                  <a:pt x="66" y="14"/>
                </a:lnTo>
                <a:lnTo>
                  <a:pt x="52" y="37"/>
                </a:lnTo>
                <a:lnTo>
                  <a:pt x="52" y="37"/>
                </a:lnTo>
                <a:lnTo>
                  <a:pt x="33" y="23"/>
                </a:lnTo>
                <a:lnTo>
                  <a:pt x="33" y="23"/>
                </a:lnTo>
                <a:lnTo>
                  <a:pt x="28" y="19"/>
                </a:lnTo>
                <a:lnTo>
                  <a:pt x="28" y="19"/>
                </a:lnTo>
                <a:lnTo>
                  <a:pt x="28" y="19"/>
                </a:lnTo>
                <a:lnTo>
                  <a:pt x="28" y="19"/>
                </a:lnTo>
                <a:lnTo>
                  <a:pt x="19" y="28"/>
                </a:lnTo>
                <a:lnTo>
                  <a:pt x="19" y="28"/>
                </a:lnTo>
                <a:lnTo>
                  <a:pt x="42" y="47"/>
                </a:lnTo>
                <a:lnTo>
                  <a:pt x="42" y="47"/>
                </a:lnTo>
                <a:lnTo>
                  <a:pt x="19" y="70"/>
                </a:lnTo>
                <a:lnTo>
                  <a:pt x="19" y="70"/>
                </a:lnTo>
                <a:lnTo>
                  <a:pt x="28" y="79"/>
                </a:lnTo>
                <a:lnTo>
                  <a:pt x="28" y="79"/>
                </a:lnTo>
                <a:lnTo>
                  <a:pt x="52" y="56"/>
                </a:lnTo>
                <a:lnTo>
                  <a:pt x="52" y="56"/>
                </a:lnTo>
                <a:lnTo>
                  <a:pt x="70" y="79"/>
                </a:lnTo>
                <a:lnTo>
                  <a:pt x="70" y="79"/>
                </a:lnTo>
                <a:lnTo>
                  <a:pt x="80" y="70"/>
                </a:lnTo>
                <a:lnTo>
                  <a:pt x="80" y="70"/>
                </a:lnTo>
                <a:lnTo>
                  <a:pt x="80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8224838" y="5343525"/>
            <a:ext cx="163513" cy="161925"/>
          </a:xfrm>
          <a:custGeom>
            <a:avLst/>
            <a:gdLst>
              <a:gd name="T0" fmla="*/ 42 w 103"/>
              <a:gd name="T1" fmla="*/ 32 h 102"/>
              <a:gd name="T2" fmla="*/ 10 w 103"/>
              <a:gd name="T3" fmla="*/ 98 h 102"/>
              <a:gd name="T4" fmla="*/ 24 w 103"/>
              <a:gd name="T5" fmla="*/ 42 h 102"/>
              <a:gd name="T6" fmla="*/ 33 w 103"/>
              <a:gd name="T7" fmla="*/ 46 h 102"/>
              <a:gd name="T8" fmla="*/ 38 w 103"/>
              <a:gd name="T9" fmla="*/ 56 h 102"/>
              <a:gd name="T10" fmla="*/ 28 w 103"/>
              <a:gd name="T11" fmla="*/ 65 h 102"/>
              <a:gd name="T12" fmla="*/ 42 w 103"/>
              <a:gd name="T13" fmla="*/ 70 h 102"/>
              <a:gd name="T14" fmla="*/ 28 w 103"/>
              <a:gd name="T15" fmla="*/ 84 h 102"/>
              <a:gd name="T16" fmla="*/ 42 w 103"/>
              <a:gd name="T17" fmla="*/ 98 h 102"/>
              <a:gd name="T18" fmla="*/ 56 w 103"/>
              <a:gd name="T19" fmla="*/ 84 h 102"/>
              <a:gd name="T20" fmla="*/ 75 w 103"/>
              <a:gd name="T21" fmla="*/ 70 h 102"/>
              <a:gd name="T22" fmla="*/ 56 w 103"/>
              <a:gd name="T23" fmla="*/ 65 h 102"/>
              <a:gd name="T24" fmla="*/ 75 w 103"/>
              <a:gd name="T25" fmla="*/ 56 h 102"/>
              <a:gd name="T26" fmla="*/ 66 w 103"/>
              <a:gd name="T27" fmla="*/ 56 h 102"/>
              <a:gd name="T28" fmla="*/ 70 w 103"/>
              <a:gd name="T29" fmla="*/ 46 h 102"/>
              <a:gd name="T30" fmla="*/ 70 w 103"/>
              <a:gd name="T31" fmla="*/ 46 h 102"/>
              <a:gd name="T32" fmla="*/ 80 w 103"/>
              <a:gd name="T33" fmla="*/ 42 h 102"/>
              <a:gd name="T34" fmla="*/ 80 w 103"/>
              <a:gd name="T35" fmla="*/ 84 h 102"/>
              <a:gd name="T36" fmla="*/ 70 w 103"/>
              <a:gd name="T37" fmla="*/ 88 h 102"/>
              <a:gd name="T38" fmla="*/ 66 w 103"/>
              <a:gd name="T39" fmla="*/ 88 h 102"/>
              <a:gd name="T40" fmla="*/ 70 w 103"/>
              <a:gd name="T41" fmla="*/ 102 h 102"/>
              <a:gd name="T42" fmla="*/ 89 w 103"/>
              <a:gd name="T43" fmla="*/ 98 h 102"/>
              <a:gd name="T44" fmla="*/ 94 w 103"/>
              <a:gd name="T45" fmla="*/ 88 h 102"/>
              <a:gd name="T46" fmla="*/ 56 w 103"/>
              <a:gd name="T47" fmla="*/ 32 h 102"/>
              <a:gd name="T48" fmla="*/ 103 w 103"/>
              <a:gd name="T49" fmla="*/ 23 h 102"/>
              <a:gd name="T50" fmla="*/ 56 w 103"/>
              <a:gd name="T51" fmla="*/ 14 h 102"/>
              <a:gd name="T52" fmla="*/ 61 w 103"/>
              <a:gd name="T53" fmla="*/ 4 h 102"/>
              <a:gd name="T54" fmla="*/ 61 w 103"/>
              <a:gd name="T55" fmla="*/ 0 h 102"/>
              <a:gd name="T56" fmla="*/ 42 w 103"/>
              <a:gd name="T57" fmla="*/ 14 h 102"/>
              <a:gd name="T58" fmla="*/ 0 w 103"/>
              <a:gd name="T59" fmla="*/ 23 h 102"/>
              <a:gd name="T60" fmla="*/ 42 w 103"/>
              <a:gd name="T61" fmla="*/ 23 h 102"/>
              <a:gd name="T62" fmla="*/ 47 w 103"/>
              <a:gd name="T63" fmla="*/ 51 h 102"/>
              <a:gd name="T64" fmla="*/ 47 w 103"/>
              <a:gd name="T65" fmla="*/ 46 h 102"/>
              <a:gd name="T66" fmla="*/ 42 w 103"/>
              <a:gd name="T67" fmla="*/ 42 h 102"/>
              <a:gd name="T68" fmla="*/ 56 w 103"/>
              <a:gd name="T69" fmla="*/ 42 h 102"/>
              <a:gd name="T70" fmla="*/ 42 w 103"/>
              <a:gd name="T71" fmla="*/ 56 h 102"/>
              <a:gd name="T72" fmla="*/ 47 w 103"/>
              <a:gd name="T73" fmla="*/ 51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3" h="102">
                <a:moveTo>
                  <a:pt x="42" y="23"/>
                </a:moveTo>
                <a:lnTo>
                  <a:pt x="42" y="32"/>
                </a:lnTo>
                <a:lnTo>
                  <a:pt x="10" y="32"/>
                </a:lnTo>
                <a:lnTo>
                  <a:pt x="10" y="98"/>
                </a:lnTo>
                <a:lnTo>
                  <a:pt x="24" y="98"/>
                </a:lnTo>
                <a:lnTo>
                  <a:pt x="24" y="42"/>
                </a:lnTo>
                <a:lnTo>
                  <a:pt x="42" y="42"/>
                </a:lnTo>
                <a:lnTo>
                  <a:pt x="33" y="46"/>
                </a:lnTo>
                <a:lnTo>
                  <a:pt x="33" y="46"/>
                </a:lnTo>
                <a:lnTo>
                  <a:pt x="38" y="56"/>
                </a:lnTo>
                <a:lnTo>
                  <a:pt x="28" y="56"/>
                </a:lnTo>
                <a:lnTo>
                  <a:pt x="28" y="65"/>
                </a:lnTo>
                <a:lnTo>
                  <a:pt x="42" y="65"/>
                </a:lnTo>
                <a:lnTo>
                  <a:pt x="42" y="70"/>
                </a:lnTo>
                <a:lnTo>
                  <a:pt x="28" y="70"/>
                </a:lnTo>
                <a:lnTo>
                  <a:pt x="28" y="84"/>
                </a:lnTo>
                <a:lnTo>
                  <a:pt x="42" y="84"/>
                </a:lnTo>
                <a:lnTo>
                  <a:pt x="42" y="98"/>
                </a:lnTo>
                <a:lnTo>
                  <a:pt x="56" y="98"/>
                </a:lnTo>
                <a:lnTo>
                  <a:pt x="56" y="84"/>
                </a:lnTo>
                <a:lnTo>
                  <a:pt x="75" y="84"/>
                </a:lnTo>
                <a:lnTo>
                  <a:pt x="75" y="70"/>
                </a:lnTo>
                <a:lnTo>
                  <a:pt x="56" y="70"/>
                </a:lnTo>
                <a:lnTo>
                  <a:pt x="56" y="65"/>
                </a:lnTo>
                <a:lnTo>
                  <a:pt x="75" y="65"/>
                </a:lnTo>
                <a:lnTo>
                  <a:pt x="75" y="56"/>
                </a:lnTo>
                <a:lnTo>
                  <a:pt x="66" y="56"/>
                </a:lnTo>
                <a:lnTo>
                  <a:pt x="66" y="56"/>
                </a:lnTo>
                <a:lnTo>
                  <a:pt x="70" y="46"/>
                </a:lnTo>
                <a:lnTo>
                  <a:pt x="70" y="46"/>
                </a:lnTo>
                <a:lnTo>
                  <a:pt x="70" y="46"/>
                </a:lnTo>
                <a:lnTo>
                  <a:pt x="70" y="46"/>
                </a:lnTo>
                <a:lnTo>
                  <a:pt x="66" y="42"/>
                </a:lnTo>
                <a:lnTo>
                  <a:pt x="80" y="42"/>
                </a:lnTo>
                <a:lnTo>
                  <a:pt x="80" y="84"/>
                </a:lnTo>
                <a:lnTo>
                  <a:pt x="80" y="84"/>
                </a:lnTo>
                <a:lnTo>
                  <a:pt x="75" y="88"/>
                </a:lnTo>
                <a:lnTo>
                  <a:pt x="70" y="88"/>
                </a:lnTo>
                <a:lnTo>
                  <a:pt x="66" y="88"/>
                </a:lnTo>
                <a:lnTo>
                  <a:pt x="66" y="88"/>
                </a:lnTo>
                <a:lnTo>
                  <a:pt x="70" y="102"/>
                </a:lnTo>
                <a:lnTo>
                  <a:pt x="70" y="102"/>
                </a:lnTo>
                <a:lnTo>
                  <a:pt x="89" y="98"/>
                </a:lnTo>
                <a:lnTo>
                  <a:pt x="89" y="98"/>
                </a:lnTo>
                <a:lnTo>
                  <a:pt x="94" y="93"/>
                </a:lnTo>
                <a:lnTo>
                  <a:pt x="94" y="88"/>
                </a:lnTo>
                <a:lnTo>
                  <a:pt x="94" y="32"/>
                </a:lnTo>
                <a:lnTo>
                  <a:pt x="56" y="32"/>
                </a:lnTo>
                <a:lnTo>
                  <a:pt x="56" y="23"/>
                </a:lnTo>
                <a:lnTo>
                  <a:pt x="103" y="23"/>
                </a:lnTo>
                <a:lnTo>
                  <a:pt x="103" y="14"/>
                </a:lnTo>
                <a:lnTo>
                  <a:pt x="56" y="14"/>
                </a:lnTo>
                <a:lnTo>
                  <a:pt x="56" y="14"/>
                </a:lnTo>
                <a:lnTo>
                  <a:pt x="61" y="4"/>
                </a:lnTo>
                <a:lnTo>
                  <a:pt x="61" y="4"/>
                </a:lnTo>
                <a:lnTo>
                  <a:pt x="61" y="0"/>
                </a:lnTo>
                <a:lnTo>
                  <a:pt x="47" y="0"/>
                </a:lnTo>
                <a:lnTo>
                  <a:pt x="42" y="14"/>
                </a:lnTo>
                <a:lnTo>
                  <a:pt x="0" y="14"/>
                </a:lnTo>
                <a:lnTo>
                  <a:pt x="0" y="23"/>
                </a:lnTo>
                <a:lnTo>
                  <a:pt x="0" y="23"/>
                </a:lnTo>
                <a:lnTo>
                  <a:pt x="42" y="23"/>
                </a:lnTo>
                <a:lnTo>
                  <a:pt x="42" y="23"/>
                </a:lnTo>
                <a:close/>
                <a:moveTo>
                  <a:pt x="47" y="51"/>
                </a:moveTo>
                <a:lnTo>
                  <a:pt x="47" y="51"/>
                </a:lnTo>
                <a:lnTo>
                  <a:pt x="47" y="46"/>
                </a:lnTo>
                <a:lnTo>
                  <a:pt x="47" y="46"/>
                </a:lnTo>
                <a:lnTo>
                  <a:pt x="42" y="42"/>
                </a:lnTo>
                <a:lnTo>
                  <a:pt x="56" y="42"/>
                </a:lnTo>
                <a:lnTo>
                  <a:pt x="56" y="42"/>
                </a:lnTo>
                <a:lnTo>
                  <a:pt x="52" y="56"/>
                </a:lnTo>
                <a:lnTo>
                  <a:pt x="42" y="56"/>
                </a:lnTo>
                <a:lnTo>
                  <a:pt x="47" y="51"/>
                </a:lnTo>
                <a:lnTo>
                  <a:pt x="47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8959851" y="5349875"/>
            <a:ext cx="141288" cy="149225"/>
          </a:xfrm>
          <a:custGeom>
            <a:avLst/>
            <a:gdLst>
              <a:gd name="T0" fmla="*/ 89 w 89"/>
              <a:gd name="T1" fmla="*/ 94 h 94"/>
              <a:gd name="T2" fmla="*/ 89 w 89"/>
              <a:gd name="T3" fmla="*/ 80 h 94"/>
              <a:gd name="T4" fmla="*/ 14 w 89"/>
              <a:gd name="T5" fmla="*/ 80 h 94"/>
              <a:gd name="T6" fmla="*/ 14 w 89"/>
              <a:gd name="T7" fmla="*/ 14 h 94"/>
              <a:gd name="T8" fmla="*/ 84 w 89"/>
              <a:gd name="T9" fmla="*/ 14 h 94"/>
              <a:gd name="T10" fmla="*/ 84 w 89"/>
              <a:gd name="T11" fmla="*/ 0 h 94"/>
              <a:gd name="T12" fmla="*/ 0 w 89"/>
              <a:gd name="T13" fmla="*/ 0 h 94"/>
              <a:gd name="T14" fmla="*/ 0 w 89"/>
              <a:gd name="T15" fmla="*/ 94 h 94"/>
              <a:gd name="T16" fmla="*/ 89 w 89"/>
              <a:gd name="T17" fmla="*/ 94 h 94"/>
              <a:gd name="T18" fmla="*/ 89 w 89"/>
              <a:gd name="T19" fmla="*/ 94 h 94"/>
              <a:gd name="T20" fmla="*/ 75 w 89"/>
              <a:gd name="T21" fmla="*/ 75 h 94"/>
              <a:gd name="T22" fmla="*/ 75 w 89"/>
              <a:gd name="T23" fmla="*/ 75 h 94"/>
              <a:gd name="T24" fmla="*/ 79 w 89"/>
              <a:gd name="T25" fmla="*/ 70 h 94"/>
              <a:gd name="T26" fmla="*/ 79 w 89"/>
              <a:gd name="T27" fmla="*/ 70 h 94"/>
              <a:gd name="T28" fmla="*/ 61 w 89"/>
              <a:gd name="T29" fmla="*/ 47 h 94"/>
              <a:gd name="T30" fmla="*/ 61 w 89"/>
              <a:gd name="T31" fmla="*/ 47 h 94"/>
              <a:gd name="T32" fmla="*/ 75 w 89"/>
              <a:gd name="T33" fmla="*/ 28 h 94"/>
              <a:gd name="T34" fmla="*/ 75 w 89"/>
              <a:gd name="T35" fmla="*/ 28 h 94"/>
              <a:gd name="T36" fmla="*/ 75 w 89"/>
              <a:gd name="T37" fmla="*/ 24 h 94"/>
              <a:gd name="T38" fmla="*/ 75 w 89"/>
              <a:gd name="T39" fmla="*/ 24 h 94"/>
              <a:gd name="T40" fmla="*/ 61 w 89"/>
              <a:gd name="T41" fmla="*/ 19 h 94"/>
              <a:gd name="T42" fmla="*/ 61 w 89"/>
              <a:gd name="T43" fmla="*/ 19 h 94"/>
              <a:gd name="T44" fmla="*/ 51 w 89"/>
              <a:gd name="T45" fmla="*/ 38 h 94"/>
              <a:gd name="T46" fmla="*/ 51 w 89"/>
              <a:gd name="T47" fmla="*/ 38 h 94"/>
              <a:gd name="T48" fmla="*/ 33 w 89"/>
              <a:gd name="T49" fmla="*/ 24 h 94"/>
              <a:gd name="T50" fmla="*/ 33 w 89"/>
              <a:gd name="T51" fmla="*/ 24 h 94"/>
              <a:gd name="T52" fmla="*/ 28 w 89"/>
              <a:gd name="T53" fmla="*/ 19 h 94"/>
              <a:gd name="T54" fmla="*/ 28 w 89"/>
              <a:gd name="T55" fmla="*/ 19 h 94"/>
              <a:gd name="T56" fmla="*/ 23 w 89"/>
              <a:gd name="T57" fmla="*/ 24 h 94"/>
              <a:gd name="T58" fmla="*/ 23 w 89"/>
              <a:gd name="T59" fmla="*/ 24 h 94"/>
              <a:gd name="T60" fmla="*/ 19 w 89"/>
              <a:gd name="T61" fmla="*/ 28 h 94"/>
              <a:gd name="T62" fmla="*/ 19 w 89"/>
              <a:gd name="T63" fmla="*/ 28 h 94"/>
              <a:gd name="T64" fmla="*/ 42 w 89"/>
              <a:gd name="T65" fmla="*/ 47 h 94"/>
              <a:gd name="T66" fmla="*/ 42 w 89"/>
              <a:gd name="T67" fmla="*/ 47 h 94"/>
              <a:gd name="T68" fmla="*/ 19 w 89"/>
              <a:gd name="T69" fmla="*/ 70 h 94"/>
              <a:gd name="T70" fmla="*/ 19 w 89"/>
              <a:gd name="T71" fmla="*/ 70 h 94"/>
              <a:gd name="T72" fmla="*/ 28 w 89"/>
              <a:gd name="T73" fmla="*/ 80 h 94"/>
              <a:gd name="T74" fmla="*/ 28 w 89"/>
              <a:gd name="T75" fmla="*/ 80 h 94"/>
              <a:gd name="T76" fmla="*/ 51 w 89"/>
              <a:gd name="T77" fmla="*/ 56 h 94"/>
              <a:gd name="T78" fmla="*/ 51 w 89"/>
              <a:gd name="T79" fmla="*/ 56 h 94"/>
              <a:gd name="T80" fmla="*/ 70 w 89"/>
              <a:gd name="T81" fmla="*/ 80 h 94"/>
              <a:gd name="T82" fmla="*/ 70 w 89"/>
              <a:gd name="T83" fmla="*/ 80 h 94"/>
              <a:gd name="T84" fmla="*/ 75 w 89"/>
              <a:gd name="T85" fmla="*/ 75 h 94"/>
              <a:gd name="T86" fmla="*/ 75 w 89"/>
              <a:gd name="T87" fmla="*/ 75 h 94"/>
              <a:gd name="T88" fmla="*/ 75 w 89"/>
              <a:gd name="T89" fmla="*/ 75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9" h="94">
                <a:moveTo>
                  <a:pt x="89" y="94"/>
                </a:moveTo>
                <a:lnTo>
                  <a:pt x="89" y="80"/>
                </a:lnTo>
                <a:lnTo>
                  <a:pt x="14" y="80"/>
                </a:lnTo>
                <a:lnTo>
                  <a:pt x="14" y="14"/>
                </a:lnTo>
                <a:lnTo>
                  <a:pt x="84" y="14"/>
                </a:lnTo>
                <a:lnTo>
                  <a:pt x="84" y="0"/>
                </a:lnTo>
                <a:lnTo>
                  <a:pt x="0" y="0"/>
                </a:lnTo>
                <a:lnTo>
                  <a:pt x="0" y="94"/>
                </a:lnTo>
                <a:lnTo>
                  <a:pt x="89" y="94"/>
                </a:lnTo>
                <a:lnTo>
                  <a:pt x="89" y="94"/>
                </a:lnTo>
                <a:close/>
                <a:moveTo>
                  <a:pt x="75" y="75"/>
                </a:moveTo>
                <a:lnTo>
                  <a:pt x="75" y="75"/>
                </a:lnTo>
                <a:lnTo>
                  <a:pt x="79" y="70"/>
                </a:lnTo>
                <a:lnTo>
                  <a:pt x="79" y="70"/>
                </a:lnTo>
                <a:lnTo>
                  <a:pt x="61" y="47"/>
                </a:lnTo>
                <a:lnTo>
                  <a:pt x="61" y="47"/>
                </a:lnTo>
                <a:lnTo>
                  <a:pt x="75" y="28"/>
                </a:lnTo>
                <a:lnTo>
                  <a:pt x="75" y="28"/>
                </a:lnTo>
                <a:lnTo>
                  <a:pt x="75" y="24"/>
                </a:lnTo>
                <a:lnTo>
                  <a:pt x="75" y="24"/>
                </a:lnTo>
                <a:lnTo>
                  <a:pt x="61" y="19"/>
                </a:lnTo>
                <a:lnTo>
                  <a:pt x="61" y="19"/>
                </a:lnTo>
                <a:lnTo>
                  <a:pt x="51" y="38"/>
                </a:lnTo>
                <a:lnTo>
                  <a:pt x="51" y="38"/>
                </a:lnTo>
                <a:lnTo>
                  <a:pt x="33" y="24"/>
                </a:lnTo>
                <a:lnTo>
                  <a:pt x="33" y="24"/>
                </a:lnTo>
                <a:lnTo>
                  <a:pt x="28" y="19"/>
                </a:lnTo>
                <a:lnTo>
                  <a:pt x="28" y="19"/>
                </a:lnTo>
                <a:lnTo>
                  <a:pt x="23" y="24"/>
                </a:lnTo>
                <a:lnTo>
                  <a:pt x="23" y="24"/>
                </a:lnTo>
                <a:lnTo>
                  <a:pt x="19" y="28"/>
                </a:lnTo>
                <a:lnTo>
                  <a:pt x="19" y="28"/>
                </a:lnTo>
                <a:lnTo>
                  <a:pt x="42" y="47"/>
                </a:lnTo>
                <a:lnTo>
                  <a:pt x="42" y="47"/>
                </a:lnTo>
                <a:lnTo>
                  <a:pt x="19" y="70"/>
                </a:lnTo>
                <a:lnTo>
                  <a:pt x="19" y="70"/>
                </a:lnTo>
                <a:lnTo>
                  <a:pt x="28" y="80"/>
                </a:lnTo>
                <a:lnTo>
                  <a:pt x="28" y="80"/>
                </a:lnTo>
                <a:lnTo>
                  <a:pt x="51" y="56"/>
                </a:lnTo>
                <a:lnTo>
                  <a:pt x="51" y="56"/>
                </a:lnTo>
                <a:lnTo>
                  <a:pt x="70" y="80"/>
                </a:lnTo>
                <a:lnTo>
                  <a:pt x="70" y="80"/>
                </a:lnTo>
                <a:lnTo>
                  <a:pt x="75" y="75"/>
                </a:lnTo>
                <a:lnTo>
                  <a:pt x="75" y="75"/>
                </a:lnTo>
                <a:lnTo>
                  <a:pt x="75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33"/>
          <p:cNvSpPr>
            <a:spLocks/>
          </p:cNvSpPr>
          <p:nvPr/>
        </p:nvSpPr>
        <p:spPr bwMode="auto">
          <a:xfrm>
            <a:off x="5251451" y="3309937"/>
            <a:ext cx="163513" cy="157162"/>
          </a:xfrm>
          <a:custGeom>
            <a:avLst/>
            <a:gdLst>
              <a:gd name="T0" fmla="*/ 38 w 103"/>
              <a:gd name="T1" fmla="*/ 57 h 99"/>
              <a:gd name="T2" fmla="*/ 24 w 103"/>
              <a:gd name="T3" fmla="*/ 43 h 99"/>
              <a:gd name="T4" fmla="*/ 24 w 103"/>
              <a:gd name="T5" fmla="*/ 38 h 99"/>
              <a:gd name="T6" fmla="*/ 28 w 103"/>
              <a:gd name="T7" fmla="*/ 38 h 99"/>
              <a:gd name="T8" fmla="*/ 19 w 103"/>
              <a:gd name="T9" fmla="*/ 38 h 99"/>
              <a:gd name="T10" fmla="*/ 10 w 103"/>
              <a:gd name="T11" fmla="*/ 71 h 99"/>
              <a:gd name="T12" fmla="*/ 19 w 103"/>
              <a:gd name="T13" fmla="*/ 71 h 99"/>
              <a:gd name="T14" fmla="*/ 38 w 103"/>
              <a:gd name="T15" fmla="*/ 71 h 99"/>
              <a:gd name="T16" fmla="*/ 38 w 103"/>
              <a:gd name="T17" fmla="*/ 85 h 99"/>
              <a:gd name="T18" fmla="*/ 56 w 103"/>
              <a:gd name="T19" fmla="*/ 99 h 99"/>
              <a:gd name="T20" fmla="*/ 89 w 103"/>
              <a:gd name="T21" fmla="*/ 99 h 99"/>
              <a:gd name="T22" fmla="*/ 98 w 103"/>
              <a:gd name="T23" fmla="*/ 94 h 99"/>
              <a:gd name="T24" fmla="*/ 103 w 103"/>
              <a:gd name="T25" fmla="*/ 80 h 99"/>
              <a:gd name="T26" fmla="*/ 89 w 103"/>
              <a:gd name="T27" fmla="*/ 75 h 99"/>
              <a:gd name="T28" fmla="*/ 80 w 103"/>
              <a:gd name="T29" fmla="*/ 85 h 99"/>
              <a:gd name="T30" fmla="*/ 61 w 103"/>
              <a:gd name="T31" fmla="*/ 85 h 99"/>
              <a:gd name="T32" fmla="*/ 56 w 103"/>
              <a:gd name="T33" fmla="*/ 85 h 99"/>
              <a:gd name="T34" fmla="*/ 56 w 103"/>
              <a:gd name="T35" fmla="*/ 66 h 99"/>
              <a:gd name="T36" fmla="*/ 61 w 103"/>
              <a:gd name="T37" fmla="*/ 66 h 99"/>
              <a:gd name="T38" fmla="*/ 70 w 103"/>
              <a:gd name="T39" fmla="*/ 75 h 99"/>
              <a:gd name="T40" fmla="*/ 84 w 103"/>
              <a:gd name="T41" fmla="*/ 43 h 99"/>
              <a:gd name="T42" fmla="*/ 84 w 103"/>
              <a:gd name="T43" fmla="*/ 38 h 99"/>
              <a:gd name="T44" fmla="*/ 84 w 103"/>
              <a:gd name="T45" fmla="*/ 38 h 99"/>
              <a:gd name="T46" fmla="*/ 80 w 103"/>
              <a:gd name="T47" fmla="*/ 38 h 99"/>
              <a:gd name="T48" fmla="*/ 70 w 103"/>
              <a:gd name="T49" fmla="*/ 57 h 99"/>
              <a:gd name="T50" fmla="*/ 56 w 103"/>
              <a:gd name="T51" fmla="*/ 57 h 99"/>
              <a:gd name="T52" fmla="*/ 98 w 103"/>
              <a:gd name="T53" fmla="*/ 29 h 99"/>
              <a:gd name="T54" fmla="*/ 56 w 103"/>
              <a:gd name="T55" fmla="*/ 19 h 99"/>
              <a:gd name="T56" fmla="*/ 56 w 103"/>
              <a:gd name="T57" fmla="*/ 10 h 99"/>
              <a:gd name="T58" fmla="*/ 56 w 103"/>
              <a:gd name="T59" fmla="*/ 5 h 99"/>
              <a:gd name="T60" fmla="*/ 56 w 103"/>
              <a:gd name="T61" fmla="*/ 5 h 99"/>
              <a:gd name="T62" fmla="*/ 38 w 103"/>
              <a:gd name="T63" fmla="*/ 0 h 99"/>
              <a:gd name="T64" fmla="*/ 0 w 103"/>
              <a:gd name="T65" fmla="*/ 19 h 99"/>
              <a:gd name="T66" fmla="*/ 38 w 103"/>
              <a:gd name="T67" fmla="*/ 29 h 99"/>
              <a:gd name="T68" fmla="*/ 38 w 103"/>
              <a:gd name="T69" fmla="*/ 57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3" h="99">
                <a:moveTo>
                  <a:pt x="38" y="57"/>
                </a:moveTo>
                <a:lnTo>
                  <a:pt x="38" y="57"/>
                </a:lnTo>
                <a:lnTo>
                  <a:pt x="24" y="57"/>
                </a:lnTo>
                <a:lnTo>
                  <a:pt x="24" y="43"/>
                </a:lnTo>
                <a:lnTo>
                  <a:pt x="24" y="43"/>
                </a:lnTo>
                <a:lnTo>
                  <a:pt x="24" y="38"/>
                </a:lnTo>
                <a:lnTo>
                  <a:pt x="24" y="38"/>
                </a:lnTo>
                <a:lnTo>
                  <a:pt x="28" y="38"/>
                </a:lnTo>
                <a:lnTo>
                  <a:pt x="28" y="38"/>
                </a:lnTo>
                <a:lnTo>
                  <a:pt x="19" y="38"/>
                </a:lnTo>
                <a:lnTo>
                  <a:pt x="10" y="38"/>
                </a:lnTo>
                <a:lnTo>
                  <a:pt x="10" y="71"/>
                </a:lnTo>
                <a:lnTo>
                  <a:pt x="10" y="71"/>
                </a:lnTo>
                <a:lnTo>
                  <a:pt x="19" y="71"/>
                </a:lnTo>
                <a:lnTo>
                  <a:pt x="19" y="71"/>
                </a:lnTo>
                <a:lnTo>
                  <a:pt x="38" y="71"/>
                </a:lnTo>
                <a:lnTo>
                  <a:pt x="38" y="85"/>
                </a:lnTo>
                <a:lnTo>
                  <a:pt x="38" y="85"/>
                </a:lnTo>
                <a:lnTo>
                  <a:pt x="42" y="99"/>
                </a:lnTo>
                <a:lnTo>
                  <a:pt x="56" y="99"/>
                </a:lnTo>
                <a:lnTo>
                  <a:pt x="89" y="99"/>
                </a:lnTo>
                <a:lnTo>
                  <a:pt x="89" y="99"/>
                </a:lnTo>
                <a:lnTo>
                  <a:pt x="94" y="99"/>
                </a:lnTo>
                <a:lnTo>
                  <a:pt x="98" y="94"/>
                </a:lnTo>
                <a:lnTo>
                  <a:pt x="103" y="80"/>
                </a:lnTo>
                <a:lnTo>
                  <a:pt x="103" y="80"/>
                </a:lnTo>
                <a:lnTo>
                  <a:pt x="89" y="75"/>
                </a:lnTo>
                <a:lnTo>
                  <a:pt x="89" y="75"/>
                </a:lnTo>
                <a:lnTo>
                  <a:pt x="84" y="85"/>
                </a:lnTo>
                <a:lnTo>
                  <a:pt x="80" y="85"/>
                </a:lnTo>
                <a:lnTo>
                  <a:pt x="61" y="85"/>
                </a:lnTo>
                <a:lnTo>
                  <a:pt x="61" y="85"/>
                </a:lnTo>
                <a:lnTo>
                  <a:pt x="56" y="85"/>
                </a:lnTo>
                <a:lnTo>
                  <a:pt x="56" y="85"/>
                </a:lnTo>
                <a:lnTo>
                  <a:pt x="56" y="66"/>
                </a:lnTo>
                <a:lnTo>
                  <a:pt x="56" y="66"/>
                </a:lnTo>
                <a:lnTo>
                  <a:pt x="61" y="66"/>
                </a:lnTo>
                <a:lnTo>
                  <a:pt x="61" y="66"/>
                </a:lnTo>
                <a:lnTo>
                  <a:pt x="70" y="66"/>
                </a:lnTo>
                <a:lnTo>
                  <a:pt x="70" y="75"/>
                </a:lnTo>
                <a:lnTo>
                  <a:pt x="84" y="75"/>
                </a:lnTo>
                <a:lnTo>
                  <a:pt x="84" y="43"/>
                </a:lnTo>
                <a:lnTo>
                  <a:pt x="84" y="43"/>
                </a:lnTo>
                <a:lnTo>
                  <a:pt x="84" y="38"/>
                </a:lnTo>
                <a:lnTo>
                  <a:pt x="84" y="38"/>
                </a:lnTo>
                <a:lnTo>
                  <a:pt x="84" y="38"/>
                </a:lnTo>
                <a:lnTo>
                  <a:pt x="84" y="38"/>
                </a:lnTo>
                <a:lnTo>
                  <a:pt x="80" y="38"/>
                </a:lnTo>
                <a:lnTo>
                  <a:pt x="70" y="38"/>
                </a:lnTo>
                <a:lnTo>
                  <a:pt x="70" y="57"/>
                </a:lnTo>
                <a:lnTo>
                  <a:pt x="70" y="57"/>
                </a:lnTo>
                <a:lnTo>
                  <a:pt x="56" y="57"/>
                </a:lnTo>
                <a:lnTo>
                  <a:pt x="56" y="29"/>
                </a:lnTo>
                <a:lnTo>
                  <a:pt x="98" y="29"/>
                </a:lnTo>
                <a:lnTo>
                  <a:pt x="98" y="19"/>
                </a:lnTo>
                <a:lnTo>
                  <a:pt x="56" y="19"/>
                </a:lnTo>
                <a:lnTo>
                  <a:pt x="56" y="10"/>
                </a:lnTo>
                <a:lnTo>
                  <a:pt x="56" y="10"/>
                </a:lnTo>
                <a:lnTo>
                  <a:pt x="56" y="5"/>
                </a:lnTo>
                <a:lnTo>
                  <a:pt x="56" y="5"/>
                </a:lnTo>
                <a:lnTo>
                  <a:pt x="56" y="5"/>
                </a:lnTo>
                <a:lnTo>
                  <a:pt x="56" y="5"/>
                </a:lnTo>
                <a:lnTo>
                  <a:pt x="47" y="0"/>
                </a:lnTo>
                <a:lnTo>
                  <a:pt x="38" y="0"/>
                </a:lnTo>
                <a:lnTo>
                  <a:pt x="38" y="19"/>
                </a:lnTo>
                <a:lnTo>
                  <a:pt x="0" y="19"/>
                </a:lnTo>
                <a:lnTo>
                  <a:pt x="0" y="29"/>
                </a:lnTo>
                <a:lnTo>
                  <a:pt x="38" y="29"/>
                </a:lnTo>
                <a:lnTo>
                  <a:pt x="38" y="57"/>
                </a:lnTo>
                <a:lnTo>
                  <a:pt x="38" y="5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34"/>
          <p:cNvSpPr>
            <a:spLocks noEditPoints="1"/>
          </p:cNvSpPr>
          <p:nvPr/>
        </p:nvSpPr>
        <p:spPr bwMode="auto">
          <a:xfrm>
            <a:off x="5592763" y="3309937"/>
            <a:ext cx="133350" cy="163512"/>
          </a:xfrm>
          <a:custGeom>
            <a:avLst/>
            <a:gdLst>
              <a:gd name="T0" fmla="*/ 28 w 84"/>
              <a:gd name="T1" fmla="*/ 24 h 103"/>
              <a:gd name="T2" fmla="*/ 28 w 84"/>
              <a:gd name="T3" fmla="*/ 24 h 103"/>
              <a:gd name="T4" fmla="*/ 33 w 84"/>
              <a:gd name="T5" fmla="*/ 24 h 103"/>
              <a:gd name="T6" fmla="*/ 33 w 84"/>
              <a:gd name="T7" fmla="*/ 24 h 103"/>
              <a:gd name="T8" fmla="*/ 28 w 84"/>
              <a:gd name="T9" fmla="*/ 0 h 103"/>
              <a:gd name="T10" fmla="*/ 28 w 84"/>
              <a:gd name="T11" fmla="*/ 0 h 103"/>
              <a:gd name="T12" fmla="*/ 14 w 84"/>
              <a:gd name="T13" fmla="*/ 5 h 103"/>
              <a:gd name="T14" fmla="*/ 14 w 84"/>
              <a:gd name="T15" fmla="*/ 5 h 103"/>
              <a:gd name="T16" fmla="*/ 19 w 84"/>
              <a:gd name="T17" fmla="*/ 24 h 103"/>
              <a:gd name="T18" fmla="*/ 19 w 84"/>
              <a:gd name="T19" fmla="*/ 24 h 103"/>
              <a:gd name="T20" fmla="*/ 28 w 84"/>
              <a:gd name="T21" fmla="*/ 24 h 103"/>
              <a:gd name="T22" fmla="*/ 28 w 84"/>
              <a:gd name="T23" fmla="*/ 24 h 103"/>
              <a:gd name="T24" fmla="*/ 28 w 84"/>
              <a:gd name="T25" fmla="*/ 24 h 103"/>
              <a:gd name="T26" fmla="*/ 56 w 84"/>
              <a:gd name="T27" fmla="*/ 89 h 103"/>
              <a:gd name="T28" fmla="*/ 56 w 84"/>
              <a:gd name="T29" fmla="*/ 89 h 103"/>
              <a:gd name="T30" fmla="*/ 61 w 84"/>
              <a:gd name="T31" fmla="*/ 99 h 103"/>
              <a:gd name="T32" fmla="*/ 61 w 84"/>
              <a:gd name="T33" fmla="*/ 99 h 103"/>
              <a:gd name="T34" fmla="*/ 61 w 84"/>
              <a:gd name="T35" fmla="*/ 103 h 103"/>
              <a:gd name="T36" fmla="*/ 61 w 84"/>
              <a:gd name="T37" fmla="*/ 103 h 103"/>
              <a:gd name="T38" fmla="*/ 75 w 84"/>
              <a:gd name="T39" fmla="*/ 103 h 103"/>
              <a:gd name="T40" fmla="*/ 80 w 84"/>
              <a:gd name="T41" fmla="*/ 99 h 103"/>
              <a:gd name="T42" fmla="*/ 84 w 84"/>
              <a:gd name="T43" fmla="*/ 94 h 103"/>
              <a:gd name="T44" fmla="*/ 84 w 84"/>
              <a:gd name="T45" fmla="*/ 85 h 103"/>
              <a:gd name="T46" fmla="*/ 84 w 84"/>
              <a:gd name="T47" fmla="*/ 10 h 103"/>
              <a:gd name="T48" fmla="*/ 33 w 84"/>
              <a:gd name="T49" fmla="*/ 10 h 103"/>
              <a:gd name="T50" fmla="*/ 33 w 84"/>
              <a:gd name="T51" fmla="*/ 19 h 103"/>
              <a:gd name="T52" fmla="*/ 70 w 84"/>
              <a:gd name="T53" fmla="*/ 19 h 103"/>
              <a:gd name="T54" fmla="*/ 70 w 84"/>
              <a:gd name="T55" fmla="*/ 85 h 103"/>
              <a:gd name="T56" fmla="*/ 70 w 84"/>
              <a:gd name="T57" fmla="*/ 85 h 103"/>
              <a:gd name="T58" fmla="*/ 66 w 84"/>
              <a:gd name="T59" fmla="*/ 89 h 103"/>
              <a:gd name="T60" fmla="*/ 56 w 84"/>
              <a:gd name="T61" fmla="*/ 89 h 103"/>
              <a:gd name="T62" fmla="*/ 56 w 84"/>
              <a:gd name="T63" fmla="*/ 89 h 103"/>
              <a:gd name="T64" fmla="*/ 56 w 84"/>
              <a:gd name="T65" fmla="*/ 89 h 103"/>
              <a:gd name="T66" fmla="*/ 14 w 84"/>
              <a:gd name="T67" fmla="*/ 99 h 103"/>
              <a:gd name="T68" fmla="*/ 14 w 84"/>
              <a:gd name="T69" fmla="*/ 29 h 103"/>
              <a:gd name="T70" fmla="*/ 14 w 84"/>
              <a:gd name="T71" fmla="*/ 29 h 103"/>
              <a:gd name="T72" fmla="*/ 14 w 84"/>
              <a:gd name="T73" fmla="*/ 19 h 103"/>
              <a:gd name="T74" fmla="*/ 14 w 84"/>
              <a:gd name="T75" fmla="*/ 19 h 103"/>
              <a:gd name="T76" fmla="*/ 14 w 84"/>
              <a:gd name="T77" fmla="*/ 19 h 103"/>
              <a:gd name="T78" fmla="*/ 14 w 84"/>
              <a:gd name="T79" fmla="*/ 19 h 103"/>
              <a:gd name="T80" fmla="*/ 10 w 84"/>
              <a:gd name="T81" fmla="*/ 14 h 103"/>
              <a:gd name="T82" fmla="*/ 10 w 84"/>
              <a:gd name="T83" fmla="*/ 14 h 103"/>
              <a:gd name="T84" fmla="*/ 5 w 84"/>
              <a:gd name="T85" fmla="*/ 14 h 103"/>
              <a:gd name="T86" fmla="*/ 0 w 84"/>
              <a:gd name="T87" fmla="*/ 14 h 103"/>
              <a:gd name="T88" fmla="*/ 0 w 84"/>
              <a:gd name="T89" fmla="*/ 99 h 103"/>
              <a:gd name="T90" fmla="*/ 14 w 84"/>
              <a:gd name="T91" fmla="*/ 99 h 103"/>
              <a:gd name="T92" fmla="*/ 14 w 84"/>
              <a:gd name="T93" fmla="*/ 99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4" h="103">
                <a:moveTo>
                  <a:pt x="28" y="24"/>
                </a:moveTo>
                <a:lnTo>
                  <a:pt x="28" y="24"/>
                </a:lnTo>
                <a:lnTo>
                  <a:pt x="33" y="24"/>
                </a:lnTo>
                <a:lnTo>
                  <a:pt x="33" y="24"/>
                </a:lnTo>
                <a:lnTo>
                  <a:pt x="28" y="0"/>
                </a:lnTo>
                <a:lnTo>
                  <a:pt x="28" y="0"/>
                </a:lnTo>
                <a:lnTo>
                  <a:pt x="14" y="5"/>
                </a:lnTo>
                <a:lnTo>
                  <a:pt x="14" y="5"/>
                </a:lnTo>
                <a:lnTo>
                  <a:pt x="19" y="24"/>
                </a:lnTo>
                <a:lnTo>
                  <a:pt x="19" y="24"/>
                </a:lnTo>
                <a:lnTo>
                  <a:pt x="28" y="24"/>
                </a:lnTo>
                <a:lnTo>
                  <a:pt x="28" y="24"/>
                </a:lnTo>
                <a:lnTo>
                  <a:pt x="28" y="24"/>
                </a:lnTo>
                <a:close/>
                <a:moveTo>
                  <a:pt x="56" y="89"/>
                </a:moveTo>
                <a:lnTo>
                  <a:pt x="56" y="89"/>
                </a:lnTo>
                <a:lnTo>
                  <a:pt x="61" y="99"/>
                </a:lnTo>
                <a:lnTo>
                  <a:pt x="61" y="99"/>
                </a:lnTo>
                <a:lnTo>
                  <a:pt x="61" y="103"/>
                </a:lnTo>
                <a:lnTo>
                  <a:pt x="61" y="103"/>
                </a:lnTo>
                <a:lnTo>
                  <a:pt x="75" y="103"/>
                </a:lnTo>
                <a:lnTo>
                  <a:pt x="80" y="99"/>
                </a:lnTo>
                <a:lnTo>
                  <a:pt x="84" y="94"/>
                </a:lnTo>
                <a:lnTo>
                  <a:pt x="84" y="85"/>
                </a:lnTo>
                <a:lnTo>
                  <a:pt x="84" y="10"/>
                </a:lnTo>
                <a:lnTo>
                  <a:pt x="33" y="10"/>
                </a:lnTo>
                <a:lnTo>
                  <a:pt x="33" y="19"/>
                </a:lnTo>
                <a:lnTo>
                  <a:pt x="70" y="19"/>
                </a:lnTo>
                <a:lnTo>
                  <a:pt x="70" y="85"/>
                </a:lnTo>
                <a:lnTo>
                  <a:pt x="70" y="85"/>
                </a:lnTo>
                <a:lnTo>
                  <a:pt x="66" y="89"/>
                </a:lnTo>
                <a:lnTo>
                  <a:pt x="56" y="89"/>
                </a:lnTo>
                <a:lnTo>
                  <a:pt x="56" y="89"/>
                </a:lnTo>
                <a:lnTo>
                  <a:pt x="56" y="89"/>
                </a:lnTo>
                <a:close/>
                <a:moveTo>
                  <a:pt x="14" y="99"/>
                </a:moveTo>
                <a:lnTo>
                  <a:pt x="14" y="29"/>
                </a:lnTo>
                <a:lnTo>
                  <a:pt x="14" y="29"/>
                </a:lnTo>
                <a:lnTo>
                  <a:pt x="14" y="19"/>
                </a:lnTo>
                <a:lnTo>
                  <a:pt x="14" y="19"/>
                </a:lnTo>
                <a:lnTo>
                  <a:pt x="14" y="19"/>
                </a:lnTo>
                <a:lnTo>
                  <a:pt x="14" y="19"/>
                </a:lnTo>
                <a:lnTo>
                  <a:pt x="10" y="14"/>
                </a:lnTo>
                <a:lnTo>
                  <a:pt x="10" y="14"/>
                </a:lnTo>
                <a:lnTo>
                  <a:pt x="5" y="14"/>
                </a:lnTo>
                <a:lnTo>
                  <a:pt x="0" y="14"/>
                </a:lnTo>
                <a:lnTo>
                  <a:pt x="0" y="99"/>
                </a:lnTo>
                <a:lnTo>
                  <a:pt x="14" y="99"/>
                </a:lnTo>
                <a:lnTo>
                  <a:pt x="14" y="9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5919788" y="3317875"/>
            <a:ext cx="139700" cy="149225"/>
          </a:xfrm>
          <a:custGeom>
            <a:avLst/>
            <a:gdLst>
              <a:gd name="T0" fmla="*/ 88 w 88"/>
              <a:gd name="T1" fmla="*/ 94 h 94"/>
              <a:gd name="T2" fmla="*/ 88 w 88"/>
              <a:gd name="T3" fmla="*/ 80 h 94"/>
              <a:gd name="T4" fmla="*/ 14 w 88"/>
              <a:gd name="T5" fmla="*/ 80 h 94"/>
              <a:gd name="T6" fmla="*/ 14 w 88"/>
              <a:gd name="T7" fmla="*/ 14 h 94"/>
              <a:gd name="T8" fmla="*/ 84 w 88"/>
              <a:gd name="T9" fmla="*/ 14 h 94"/>
              <a:gd name="T10" fmla="*/ 84 w 88"/>
              <a:gd name="T11" fmla="*/ 0 h 94"/>
              <a:gd name="T12" fmla="*/ 0 w 88"/>
              <a:gd name="T13" fmla="*/ 0 h 94"/>
              <a:gd name="T14" fmla="*/ 0 w 88"/>
              <a:gd name="T15" fmla="*/ 94 h 94"/>
              <a:gd name="T16" fmla="*/ 88 w 88"/>
              <a:gd name="T17" fmla="*/ 94 h 94"/>
              <a:gd name="T18" fmla="*/ 88 w 88"/>
              <a:gd name="T19" fmla="*/ 94 h 94"/>
              <a:gd name="T20" fmla="*/ 74 w 88"/>
              <a:gd name="T21" fmla="*/ 75 h 94"/>
              <a:gd name="T22" fmla="*/ 74 w 88"/>
              <a:gd name="T23" fmla="*/ 75 h 94"/>
              <a:gd name="T24" fmla="*/ 79 w 88"/>
              <a:gd name="T25" fmla="*/ 70 h 94"/>
              <a:gd name="T26" fmla="*/ 79 w 88"/>
              <a:gd name="T27" fmla="*/ 70 h 94"/>
              <a:gd name="T28" fmla="*/ 60 w 88"/>
              <a:gd name="T29" fmla="*/ 47 h 94"/>
              <a:gd name="T30" fmla="*/ 60 w 88"/>
              <a:gd name="T31" fmla="*/ 47 h 94"/>
              <a:gd name="T32" fmla="*/ 74 w 88"/>
              <a:gd name="T33" fmla="*/ 28 h 94"/>
              <a:gd name="T34" fmla="*/ 74 w 88"/>
              <a:gd name="T35" fmla="*/ 28 h 94"/>
              <a:gd name="T36" fmla="*/ 74 w 88"/>
              <a:gd name="T37" fmla="*/ 24 h 94"/>
              <a:gd name="T38" fmla="*/ 74 w 88"/>
              <a:gd name="T39" fmla="*/ 24 h 94"/>
              <a:gd name="T40" fmla="*/ 60 w 88"/>
              <a:gd name="T41" fmla="*/ 19 h 94"/>
              <a:gd name="T42" fmla="*/ 60 w 88"/>
              <a:gd name="T43" fmla="*/ 19 h 94"/>
              <a:gd name="T44" fmla="*/ 51 w 88"/>
              <a:gd name="T45" fmla="*/ 38 h 94"/>
              <a:gd name="T46" fmla="*/ 51 w 88"/>
              <a:gd name="T47" fmla="*/ 38 h 94"/>
              <a:gd name="T48" fmla="*/ 32 w 88"/>
              <a:gd name="T49" fmla="*/ 24 h 94"/>
              <a:gd name="T50" fmla="*/ 32 w 88"/>
              <a:gd name="T51" fmla="*/ 24 h 94"/>
              <a:gd name="T52" fmla="*/ 28 w 88"/>
              <a:gd name="T53" fmla="*/ 19 h 94"/>
              <a:gd name="T54" fmla="*/ 28 w 88"/>
              <a:gd name="T55" fmla="*/ 19 h 94"/>
              <a:gd name="T56" fmla="*/ 23 w 88"/>
              <a:gd name="T57" fmla="*/ 24 h 94"/>
              <a:gd name="T58" fmla="*/ 23 w 88"/>
              <a:gd name="T59" fmla="*/ 24 h 94"/>
              <a:gd name="T60" fmla="*/ 18 w 88"/>
              <a:gd name="T61" fmla="*/ 28 h 94"/>
              <a:gd name="T62" fmla="*/ 18 w 88"/>
              <a:gd name="T63" fmla="*/ 28 h 94"/>
              <a:gd name="T64" fmla="*/ 42 w 88"/>
              <a:gd name="T65" fmla="*/ 47 h 94"/>
              <a:gd name="T66" fmla="*/ 42 w 88"/>
              <a:gd name="T67" fmla="*/ 47 h 94"/>
              <a:gd name="T68" fmla="*/ 18 w 88"/>
              <a:gd name="T69" fmla="*/ 70 h 94"/>
              <a:gd name="T70" fmla="*/ 18 w 88"/>
              <a:gd name="T71" fmla="*/ 70 h 94"/>
              <a:gd name="T72" fmla="*/ 28 w 88"/>
              <a:gd name="T73" fmla="*/ 80 h 94"/>
              <a:gd name="T74" fmla="*/ 28 w 88"/>
              <a:gd name="T75" fmla="*/ 80 h 94"/>
              <a:gd name="T76" fmla="*/ 51 w 88"/>
              <a:gd name="T77" fmla="*/ 56 h 94"/>
              <a:gd name="T78" fmla="*/ 51 w 88"/>
              <a:gd name="T79" fmla="*/ 56 h 94"/>
              <a:gd name="T80" fmla="*/ 70 w 88"/>
              <a:gd name="T81" fmla="*/ 80 h 94"/>
              <a:gd name="T82" fmla="*/ 70 w 88"/>
              <a:gd name="T83" fmla="*/ 80 h 94"/>
              <a:gd name="T84" fmla="*/ 74 w 88"/>
              <a:gd name="T85" fmla="*/ 75 h 94"/>
              <a:gd name="T86" fmla="*/ 74 w 88"/>
              <a:gd name="T87" fmla="*/ 75 h 94"/>
              <a:gd name="T88" fmla="*/ 74 w 88"/>
              <a:gd name="T89" fmla="*/ 75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8" h="94">
                <a:moveTo>
                  <a:pt x="88" y="94"/>
                </a:moveTo>
                <a:lnTo>
                  <a:pt x="88" y="80"/>
                </a:lnTo>
                <a:lnTo>
                  <a:pt x="14" y="80"/>
                </a:lnTo>
                <a:lnTo>
                  <a:pt x="14" y="14"/>
                </a:lnTo>
                <a:lnTo>
                  <a:pt x="84" y="14"/>
                </a:lnTo>
                <a:lnTo>
                  <a:pt x="84" y="0"/>
                </a:lnTo>
                <a:lnTo>
                  <a:pt x="0" y="0"/>
                </a:lnTo>
                <a:lnTo>
                  <a:pt x="0" y="94"/>
                </a:lnTo>
                <a:lnTo>
                  <a:pt x="88" y="94"/>
                </a:lnTo>
                <a:lnTo>
                  <a:pt x="88" y="94"/>
                </a:lnTo>
                <a:close/>
                <a:moveTo>
                  <a:pt x="74" y="75"/>
                </a:moveTo>
                <a:lnTo>
                  <a:pt x="74" y="75"/>
                </a:lnTo>
                <a:lnTo>
                  <a:pt x="79" y="70"/>
                </a:lnTo>
                <a:lnTo>
                  <a:pt x="79" y="70"/>
                </a:lnTo>
                <a:lnTo>
                  <a:pt x="60" y="47"/>
                </a:lnTo>
                <a:lnTo>
                  <a:pt x="60" y="47"/>
                </a:lnTo>
                <a:lnTo>
                  <a:pt x="74" y="28"/>
                </a:lnTo>
                <a:lnTo>
                  <a:pt x="74" y="28"/>
                </a:lnTo>
                <a:lnTo>
                  <a:pt x="74" y="24"/>
                </a:lnTo>
                <a:lnTo>
                  <a:pt x="74" y="24"/>
                </a:lnTo>
                <a:lnTo>
                  <a:pt x="60" y="19"/>
                </a:lnTo>
                <a:lnTo>
                  <a:pt x="60" y="19"/>
                </a:lnTo>
                <a:lnTo>
                  <a:pt x="51" y="38"/>
                </a:lnTo>
                <a:lnTo>
                  <a:pt x="51" y="38"/>
                </a:lnTo>
                <a:lnTo>
                  <a:pt x="32" y="24"/>
                </a:lnTo>
                <a:lnTo>
                  <a:pt x="32" y="24"/>
                </a:lnTo>
                <a:lnTo>
                  <a:pt x="28" y="19"/>
                </a:lnTo>
                <a:lnTo>
                  <a:pt x="28" y="19"/>
                </a:lnTo>
                <a:lnTo>
                  <a:pt x="23" y="24"/>
                </a:lnTo>
                <a:lnTo>
                  <a:pt x="23" y="24"/>
                </a:lnTo>
                <a:lnTo>
                  <a:pt x="18" y="28"/>
                </a:lnTo>
                <a:lnTo>
                  <a:pt x="18" y="28"/>
                </a:lnTo>
                <a:lnTo>
                  <a:pt x="42" y="47"/>
                </a:lnTo>
                <a:lnTo>
                  <a:pt x="42" y="47"/>
                </a:lnTo>
                <a:lnTo>
                  <a:pt x="18" y="70"/>
                </a:lnTo>
                <a:lnTo>
                  <a:pt x="18" y="70"/>
                </a:lnTo>
                <a:lnTo>
                  <a:pt x="28" y="80"/>
                </a:lnTo>
                <a:lnTo>
                  <a:pt x="28" y="80"/>
                </a:lnTo>
                <a:lnTo>
                  <a:pt x="51" y="56"/>
                </a:lnTo>
                <a:lnTo>
                  <a:pt x="51" y="56"/>
                </a:lnTo>
                <a:lnTo>
                  <a:pt x="70" y="80"/>
                </a:lnTo>
                <a:lnTo>
                  <a:pt x="70" y="80"/>
                </a:lnTo>
                <a:lnTo>
                  <a:pt x="74" y="75"/>
                </a:lnTo>
                <a:lnTo>
                  <a:pt x="74" y="75"/>
                </a:lnTo>
                <a:lnTo>
                  <a:pt x="74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7016751" y="3436937"/>
            <a:ext cx="163513" cy="155575"/>
          </a:xfrm>
          <a:custGeom>
            <a:avLst/>
            <a:gdLst>
              <a:gd name="T0" fmla="*/ 28 w 103"/>
              <a:gd name="T1" fmla="*/ 33 h 98"/>
              <a:gd name="T2" fmla="*/ 42 w 103"/>
              <a:gd name="T3" fmla="*/ 33 h 98"/>
              <a:gd name="T4" fmla="*/ 0 w 103"/>
              <a:gd name="T5" fmla="*/ 51 h 98"/>
              <a:gd name="T6" fmla="*/ 9 w 103"/>
              <a:gd name="T7" fmla="*/ 65 h 98"/>
              <a:gd name="T8" fmla="*/ 14 w 103"/>
              <a:gd name="T9" fmla="*/ 61 h 98"/>
              <a:gd name="T10" fmla="*/ 23 w 103"/>
              <a:gd name="T11" fmla="*/ 56 h 98"/>
              <a:gd name="T12" fmla="*/ 47 w 103"/>
              <a:gd name="T13" fmla="*/ 61 h 98"/>
              <a:gd name="T14" fmla="*/ 19 w 103"/>
              <a:gd name="T15" fmla="*/ 65 h 98"/>
              <a:gd name="T16" fmla="*/ 47 w 103"/>
              <a:gd name="T17" fmla="*/ 79 h 98"/>
              <a:gd name="T18" fmla="*/ 9 w 103"/>
              <a:gd name="T19" fmla="*/ 89 h 98"/>
              <a:gd name="T20" fmla="*/ 98 w 103"/>
              <a:gd name="T21" fmla="*/ 98 h 98"/>
              <a:gd name="T22" fmla="*/ 61 w 103"/>
              <a:gd name="T23" fmla="*/ 89 h 98"/>
              <a:gd name="T24" fmla="*/ 84 w 103"/>
              <a:gd name="T25" fmla="*/ 79 h 98"/>
              <a:gd name="T26" fmla="*/ 61 w 103"/>
              <a:gd name="T27" fmla="*/ 65 h 98"/>
              <a:gd name="T28" fmla="*/ 79 w 103"/>
              <a:gd name="T29" fmla="*/ 61 h 98"/>
              <a:gd name="T30" fmla="*/ 79 w 103"/>
              <a:gd name="T31" fmla="*/ 56 h 98"/>
              <a:gd name="T32" fmla="*/ 93 w 103"/>
              <a:gd name="T33" fmla="*/ 65 h 98"/>
              <a:gd name="T34" fmla="*/ 98 w 103"/>
              <a:gd name="T35" fmla="*/ 56 h 98"/>
              <a:gd name="T36" fmla="*/ 103 w 103"/>
              <a:gd name="T37" fmla="*/ 47 h 98"/>
              <a:gd name="T38" fmla="*/ 61 w 103"/>
              <a:gd name="T39" fmla="*/ 28 h 98"/>
              <a:gd name="T40" fmla="*/ 61 w 103"/>
              <a:gd name="T41" fmla="*/ 28 h 98"/>
              <a:gd name="T42" fmla="*/ 61 w 103"/>
              <a:gd name="T43" fmla="*/ 28 h 98"/>
              <a:gd name="T44" fmla="*/ 42 w 103"/>
              <a:gd name="T45" fmla="*/ 28 h 98"/>
              <a:gd name="T46" fmla="*/ 61 w 103"/>
              <a:gd name="T47" fmla="*/ 23 h 98"/>
              <a:gd name="T48" fmla="*/ 75 w 103"/>
              <a:gd name="T49" fmla="*/ 33 h 98"/>
              <a:gd name="T50" fmla="*/ 103 w 103"/>
              <a:gd name="T51" fmla="*/ 23 h 98"/>
              <a:gd name="T52" fmla="*/ 75 w 103"/>
              <a:gd name="T53" fmla="*/ 9 h 98"/>
              <a:gd name="T54" fmla="*/ 75 w 103"/>
              <a:gd name="T55" fmla="*/ 9 h 98"/>
              <a:gd name="T56" fmla="*/ 79 w 103"/>
              <a:gd name="T57" fmla="*/ 0 h 98"/>
              <a:gd name="T58" fmla="*/ 79 w 103"/>
              <a:gd name="T59" fmla="*/ 0 h 98"/>
              <a:gd name="T60" fmla="*/ 75 w 103"/>
              <a:gd name="T61" fmla="*/ 0 h 98"/>
              <a:gd name="T62" fmla="*/ 61 w 103"/>
              <a:gd name="T63" fmla="*/ 9 h 98"/>
              <a:gd name="T64" fmla="*/ 42 w 103"/>
              <a:gd name="T65" fmla="*/ 5 h 98"/>
              <a:gd name="T66" fmla="*/ 42 w 103"/>
              <a:gd name="T67" fmla="*/ 0 h 98"/>
              <a:gd name="T68" fmla="*/ 42 w 103"/>
              <a:gd name="T69" fmla="*/ 0 h 98"/>
              <a:gd name="T70" fmla="*/ 37 w 103"/>
              <a:gd name="T71" fmla="*/ 0 h 98"/>
              <a:gd name="T72" fmla="*/ 28 w 103"/>
              <a:gd name="T73" fmla="*/ 0 h 98"/>
              <a:gd name="T74" fmla="*/ 5 w 103"/>
              <a:gd name="T75" fmla="*/ 9 h 98"/>
              <a:gd name="T76" fmla="*/ 5 w 103"/>
              <a:gd name="T77" fmla="*/ 23 h 98"/>
              <a:gd name="T78" fmla="*/ 28 w 103"/>
              <a:gd name="T79" fmla="*/ 23 h 98"/>
              <a:gd name="T80" fmla="*/ 51 w 103"/>
              <a:gd name="T81" fmla="*/ 37 h 98"/>
              <a:gd name="T82" fmla="*/ 42 w 103"/>
              <a:gd name="T83" fmla="*/ 47 h 98"/>
              <a:gd name="T84" fmla="*/ 51 w 103"/>
              <a:gd name="T85" fmla="*/ 37 h 98"/>
              <a:gd name="T86" fmla="*/ 51 w 103"/>
              <a:gd name="T87" fmla="*/ 37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3" h="98">
                <a:moveTo>
                  <a:pt x="28" y="23"/>
                </a:moveTo>
                <a:lnTo>
                  <a:pt x="28" y="33"/>
                </a:lnTo>
                <a:lnTo>
                  <a:pt x="42" y="33"/>
                </a:lnTo>
                <a:lnTo>
                  <a:pt x="42" y="33"/>
                </a:lnTo>
                <a:lnTo>
                  <a:pt x="23" y="47"/>
                </a:lnTo>
                <a:lnTo>
                  <a:pt x="0" y="51"/>
                </a:lnTo>
                <a:lnTo>
                  <a:pt x="0" y="51"/>
                </a:lnTo>
                <a:lnTo>
                  <a:pt x="9" y="65"/>
                </a:lnTo>
                <a:lnTo>
                  <a:pt x="9" y="65"/>
                </a:lnTo>
                <a:lnTo>
                  <a:pt x="14" y="61"/>
                </a:lnTo>
                <a:lnTo>
                  <a:pt x="14" y="61"/>
                </a:lnTo>
                <a:lnTo>
                  <a:pt x="23" y="56"/>
                </a:lnTo>
                <a:lnTo>
                  <a:pt x="23" y="61"/>
                </a:lnTo>
                <a:lnTo>
                  <a:pt x="47" y="61"/>
                </a:lnTo>
                <a:lnTo>
                  <a:pt x="47" y="65"/>
                </a:lnTo>
                <a:lnTo>
                  <a:pt x="19" y="65"/>
                </a:lnTo>
                <a:lnTo>
                  <a:pt x="19" y="79"/>
                </a:lnTo>
                <a:lnTo>
                  <a:pt x="47" y="79"/>
                </a:lnTo>
                <a:lnTo>
                  <a:pt x="47" y="89"/>
                </a:lnTo>
                <a:lnTo>
                  <a:pt x="9" y="89"/>
                </a:lnTo>
                <a:lnTo>
                  <a:pt x="9" y="98"/>
                </a:lnTo>
                <a:lnTo>
                  <a:pt x="98" y="98"/>
                </a:lnTo>
                <a:lnTo>
                  <a:pt x="98" y="89"/>
                </a:lnTo>
                <a:lnTo>
                  <a:pt x="61" y="89"/>
                </a:lnTo>
                <a:lnTo>
                  <a:pt x="61" y="79"/>
                </a:lnTo>
                <a:lnTo>
                  <a:pt x="84" y="79"/>
                </a:lnTo>
                <a:lnTo>
                  <a:pt x="84" y="65"/>
                </a:lnTo>
                <a:lnTo>
                  <a:pt x="61" y="65"/>
                </a:lnTo>
                <a:lnTo>
                  <a:pt x="61" y="61"/>
                </a:lnTo>
                <a:lnTo>
                  <a:pt x="79" y="61"/>
                </a:lnTo>
                <a:lnTo>
                  <a:pt x="79" y="56"/>
                </a:lnTo>
                <a:lnTo>
                  <a:pt x="79" y="56"/>
                </a:lnTo>
                <a:lnTo>
                  <a:pt x="93" y="65"/>
                </a:lnTo>
                <a:lnTo>
                  <a:pt x="93" y="65"/>
                </a:lnTo>
                <a:lnTo>
                  <a:pt x="98" y="56"/>
                </a:lnTo>
                <a:lnTo>
                  <a:pt x="98" y="56"/>
                </a:lnTo>
                <a:lnTo>
                  <a:pt x="103" y="47"/>
                </a:lnTo>
                <a:lnTo>
                  <a:pt x="103" y="47"/>
                </a:lnTo>
                <a:lnTo>
                  <a:pt x="75" y="42"/>
                </a:lnTo>
                <a:lnTo>
                  <a:pt x="61" y="28"/>
                </a:lnTo>
                <a:lnTo>
                  <a:pt x="61" y="28"/>
                </a:lnTo>
                <a:lnTo>
                  <a:pt x="61" y="28"/>
                </a:lnTo>
                <a:lnTo>
                  <a:pt x="61" y="28"/>
                </a:lnTo>
                <a:lnTo>
                  <a:pt x="61" y="28"/>
                </a:lnTo>
                <a:lnTo>
                  <a:pt x="42" y="23"/>
                </a:lnTo>
                <a:lnTo>
                  <a:pt x="42" y="28"/>
                </a:lnTo>
                <a:lnTo>
                  <a:pt x="42" y="23"/>
                </a:lnTo>
                <a:lnTo>
                  <a:pt x="61" y="23"/>
                </a:lnTo>
                <a:lnTo>
                  <a:pt x="61" y="33"/>
                </a:lnTo>
                <a:lnTo>
                  <a:pt x="75" y="33"/>
                </a:lnTo>
                <a:lnTo>
                  <a:pt x="75" y="23"/>
                </a:lnTo>
                <a:lnTo>
                  <a:pt x="103" y="23"/>
                </a:lnTo>
                <a:lnTo>
                  <a:pt x="103" y="9"/>
                </a:lnTo>
                <a:lnTo>
                  <a:pt x="75" y="9"/>
                </a:lnTo>
                <a:lnTo>
                  <a:pt x="75" y="9"/>
                </a:lnTo>
                <a:lnTo>
                  <a:pt x="75" y="9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lnTo>
                  <a:pt x="75" y="0"/>
                </a:lnTo>
                <a:lnTo>
                  <a:pt x="75" y="0"/>
                </a:lnTo>
                <a:lnTo>
                  <a:pt x="61" y="0"/>
                </a:lnTo>
                <a:lnTo>
                  <a:pt x="61" y="9"/>
                </a:lnTo>
                <a:lnTo>
                  <a:pt x="42" y="9"/>
                </a:lnTo>
                <a:lnTo>
                  <a:pt x="42" y="5"/>
                </a:lnTo>
                <a:lnTo>
                  <a:pt x="42" y="5"/>
                </a:ln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37" y="0"/>
                </a:lnTo>
                <a:lnTo>
                  <a:pt x="37" y="0"/>
                </a:lnTo>
                <a:lnTo>
                  <a:pt x="28" y="0"/>
                </a:lnTo>
                <a:lnTo>
                  <a:pt x="28" y="9"/>
                </a:lnTo>
                <a:lnTo>
                  <a:pt x="5" y="9"/>
                </a:lnTo>
                <a:lnTo>
                  <a:pt x="5" y="23"/>
                </a:lnTo>
                <a:lnTo>
                  <a:pt x="5" y="23"/>
                </a:lnTo>
                <a:lnTo>
                  <a:pt x="28" y="23"/>
                </a:lnTo>
                <a:lnTo>
                  <a:pt x="28" y="23"/>
                </a:lnTo>
                <a:close/>
                <a:moveTo>
                  <a:pt x="51" y="37"/>
                </a:moveTo>
                <a:lnTo>
                  <a:pt x="51" y="37"/>
                </a:lnTo>
                <a:lnTo>
                  <a:pt x="61" y="47"/>
                </a:lnTo>
                <a:lnTo>
                  <a:pt x="42" y="47"/>
                </a:lnTo>
                <a:lnTo>
                  <a:pt x="42" y="47"/>
                </a:lnTo>
                <a:lnTo>
                  <a:pt x="51" y="37"/>
                </a:lnTo>
                <a:lnTo>
                  <a:pt x="51" y="37"/>
                </a:lnTo>
                <a:lnTo>
                  <a:pt x="51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7291388" y="3436937"/>
            <a:ext cx="163513" cy="163512"/>
          </a:xfrm>
          <a:custGeom>
            <a:avLst/>
            <a:gdLst>
              <a:gd name="T0" fmla="*/ 9 w 103"/>
              <a:gd name="T1" fmla="*/ 9 h 103"/>
              <a:gd name="T2" fmla="*/ 23 w 103"/>
              <a:gd name="T3" fmla="*/ 23 h 103"/>
              <a:gd name="T4" fmla="*/ 28 w 103"/>
              <a:gd name="T5" fmla="*/ 19 h 103"/>
              <a:gd name="T6" fmla="*/ 51 w 103"/>
              <a:gd name="T7" fmla="*/ 19 h 103"/>
              <a:gd name="T8" fmla="*/ 42 w 103"/>
              <a:gd name="T9" fmla="*/ 42 h 103"/>
              <a:gd name="T10" fmla="*/ 47 w 103"/>
              <a:gd name="T11" fmla="*/ 33 h 103"/>
              <a:gd name="T12" fmla="*/ 51 w 103"/>
              <a:gd name="T13" fmla="*/ 28 h 103"/>
              <a:gd name="T14" fmla="*/ 42 w 103"/>
              <a:gd name="T15" fmla="*/ 23 h 103"/>
              <a:gd name="T16" fmla="*/ 37 w 103"/>
              <a:gd name="T17" fmla="*/ 23 h 103"/>
              <a:gd name="T18" fmla="*/ 23 w 103"/>
              <a:gd name="T19" fmla="*/ 47 h 103"/>
              <a:gd name="T20" fmla="*/ 33 w 103"/>
              <a:gd name="T21" fmla="*/ 51 h 103"/>
              <a:gd name="T22" fmla="*/ 37 w 103"/>
              <a:gd name="T23" fmla="*/ 47 h 103"/>
              <a:gd name="T24" fmla="*/ 79 w 103"/>
              <a:gd name="T25" fmla="*/ 51 h 103"/>
              <a:gd name="T26" fmla="*/ 37 w 103"/>
              <a:gd name="T27" fmla="*/ 56 h 103"/>
              <a:gd name="T28" fmla="*/ 33 w 103"/>
              <a:gd name="T29" fmla="*/ 84 h 103"/>
              <a:gd name="T30" fmla="*/ 79 w 103"/>
              <a:gd name="T31" fmla="*/ 84 h 103"/>
              <a:gd name="T32" fmla="*/ 79 w 103"/>
              <a:gd name="T33" fmla="*/ 89 h 103"/>
              <a:gd name="T34" fmla="*/ 61 w 103"/>
              <a:gd name="T35" fmla="*/ 89 h 103"/>
              <a:gd name="T36" fmla="*/ 65 w 103"/>
              <a:gd name="T37" fmla="*/ 103 h 103"/>
              <a:gd name="T38" fmla="*/ 75 w 103"/>
              <a:gd name="T39" fmla="*/ 103 h 103"/>
              <a:gd name="T40" fmla="*/ 84 w 103"/>
              <a:gd name="T41" fmla="*/ 103 h 103"/>
              <a:gd name="T42" fmla="*/ 93 w 103"/>
              <a:gd name="T43" fmla="*/ 98 h 103"/>
              <a:gd name="T44" fmla="*/ 51 w 103"/>
              <a:gd name="T45" fmla="*/ 70 h 103"/>
              <a:gd name="T46" fmla="*/ 93 w 103"/>
              <a:gd name="T47" fmla="*/ 65 h 103"/>
              <a:gd name="T48" fmla="*/ 93 w 103"/>
              <a:gd name="T49" fmla="*/ 47 h 103"/>
              <a:gd name="T50" fmla="*/ 98 w 103"/>
              <a:gd name="T51" fmla="*/ 47 h 103"/>
              <a:gd name="T52" fmla="*/ 103 w 103"/>
              <a:gd name="T53" fmla="*/ 42 h 103"/>
              <a:gd name="T54" fmla="*/ 89 w 103"/>
              <a:gd name="T55" fmla="*/ 23 h 103"/>
              <a:gd name="T56" fmla="*/ 79 w 103"/>
              <a:gd name="T57" fmla="*/ 28 h 103"/>
              <a:gd name="T58" fmla="*/ 103 w 103"/>
              <a:gd name="T59" fmla="*/ 19 h 103"/>
              <a:gd name="T60" fmla="*/ 70 w 103"/>
              <a:gd name="T61" fmla="*/ 9 h 103"/>
              <a:gd name="T62" fmla="*/ 70 w 103"/>
              <a:gd name="T63" fmla="*/ 0 h 103"/>
              <a:gd name="T64" fmla="*/ 56 w 103"/>
              <a:gd name="T65" fmla="*/ 9 h 103"/>
              <a:gd name="T66" fmla="*/ 28 w 103"/>
              <a:gd name="T67" fmla="*/ 9 h 103"/>
              <a:gd name="T68" fmla="*/ 19 w 103"/>
              <a:gd name="T69" fmla="*/ 0 h 103"/>
              <a:gd name="T70" fmla="*/ 61 w 103"/>
              <a:gd name="T71" fmla="*/ 19 h 103"/>
              <a:gd name="T72" fmla="*/ 70 w 103"/>
              <a:gd name="T73" fmla="*/ 42 h 103"/>
              <a:gd name="T74" fmla="*/ 61 w 103"/>
              <a:gd name="T75" fmla="*/ 19 h 103"/>
              <a:gd name="T76" fmla="*/ 19 w 103"/>
              <a:gd name="T77" fmla="*/ 51 h 103"/>
              <a:gd name="T78" fmla="*/ 23 w 103"/>
              <a:gd name="T79" fmla="*/ 37 h 103"/>
              <a:gd name="T80" fmla="*/ 0 w 103"/>
              <a:gd name="T81" fmla="*/ 37 h 103"/>
              <a:gd name="T82" fmla="*/ 19 w 103"/>
              <a:gd name="T83" fmla="*/ 51 h 103"/>
              <a:gd name="T84" fmla="*/ 19 w 103"/>
              <a:gd name="T85" fmla="*/ 51 h 103"/>
              <a:gd name="T86" fmla="*/ 79 w 103"/>
              <a:gd name="T87" fmla="*/ 33 h 103"/>
              <a:gd name="T88" fmla="*/ 79 w 103"/>
              <a:gd name="T89" fmla="*/ 42 h 103"/>
              <a:gd name="T90" fmla="*/ 79 w 103"/>
              <a:gd name="T91" fmla="*/ 33 h 103"/>
              <a:gd name="T92" fmla="*/ 5 w 103"/>
              <a:gd name="T93" fmla="*/ 89 h 103"/>
              <a:gd name="T94" fmla="*/ 5 w 103"/>
              <a:gd name="T95" fmla="*/ 89 h 103"/>
              <a:gd name="T96" fmla="*/ 19 w 103"/>
              <a:gd name="T97" fmla="*/ 93 h 103"/>
              <a:gd name="T98" fmla="*/ 28 w 103"/>
              <a:gd name="T99" fmla="*/ 61 h 103"/>
              <a:gd name="T100" fmla="*/ 19 w 103"/>
              <a:gd name="T101" fmla="*/ 51 h 103"/>
              <a:gd name="T102" fmla="*/ 19 w 103"/>
              <a:gd name="T103" fmla="*/ 51 h 103"/>
              <a:gd name="T104" fmla="*/ 5 w 103"/>
              <a:gd name="T105" fmla="*/ 89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3" h="103">
                <a:moveTo>
                  <a:pt x="19" y="0"/>
                </a:moveTo>
                <a:lnTo>
                  <a:pt x="9" y="9"/>
                </a:lnTo>
                <a:lnTo>
                  <a:pt x="9" y="9"/>
                </a:lnTo>
                <a:lnTo>
                  <a:pt x="23" y="23"/>
                </a:lnTo>
                <a:lnTo>
                  <a:pt x="23" y="23"/>
                </a:lnTo>
                <a:lnTo>
                  <a:pt x="28" y="19"/>
                </a:lnTo>
                <a:lnTo>
                  <a:pt x="28" y="19"/>
                </a:lnTo>
                <a:lnTo>
                  <a:pt x="51" y="19"/>
                </a:lnTo>
                <a:lnTo>
                  <a:pt x="51" y="42"/>
                </a:lnTo>
                <a:lnTo>
                  <a:pt x="42" y="42"/>
                </a:lnTo>
                <a:lnTo>
                  <a:pt x="42" y="42"/>
                </a:lnTo>
                <a:lnTo>
                  <a:pt x="47" y="33"/>
                </a:lnTo>
                <a:lnTo>
                  <a:pt x="47" y="33"/>
                </a:lnTo>
                <a:lnTo>
                  <a:pt x="51" y="28"/>
                </a:lnTo>
                <a:lnTo>
                  <a:pt x="51" y="28"/>
                </a:lnTo>
                <a:lnTo>
                  <a:pt x="42" y="23"/>
                </a:lnTo>
                <a:lnTo>
                  <a:pt x="42" y="23"/>
                </a:lnTo>
                <a:lnTo>
                  <a:pt x="37" y="23"/>
                </a:lnTo>
                <a:lnTo>
                  <a:pt x="37" y="23"/>
                </a:lnTo>
                <a:lnTo>
                  <a:pt x="23" y="47"/>
                </a:lnTo>
                <a:lnTo>
                  <a:pt x="23" y="47"/>
                </a:lnTo>
                <a:lnTo>
                  <a:pt x="33" y="51"/>
                </a:lnTo>
                <a:lnTo>
                  <a:pt x="33" y="51"/>
                </a:lnTo>
                <a:lnTo>
                  <a:pt x="37" y="47"/>
                </a:lnTo>
                <a:lnTo>
                  <a:pt x="37" y="51"/>
                </a:lnTo>
                <a:lnTo>
                  <a:pt x="79" y="51"/>
                </a:lnTo>
                <a:lnTo>
                  <a:pt x="79" y="56"/>
                </a:lnTo>
                <a:lnTo>
                  <a:pt x="37" y="56"/>
                </a:lnTo>
                <a:lnTo>
                  <a:pt x="37" y="56"/>
                </a:lnTo>
                <a:lnTo>
                  <a:pt x="33" y="84"/>
                </a:lnTo>
                <a:lnTo>
                  <a:pt x="79" y="84"/>
                </a:lnTo>
                <a:lnTo>
                  <a:pt x="79" y="84"/>
                </a:lnTo>
                <a:lnTo>
                  <a:pt x="79" y="89"/>
                </a:lnTo>
                <a:lnTo>
                  <a:pt x="79" y="89"/>
                </a:lnTo>
                <a:lnTo>
                  <a:pt x="61" y="89"/>
                </a:lnTo>
                <a:lnTo>
                  <a:pt x="61" y="89"/>
                </a:lnTo>
                <a:lnTo>
                  <a:pt x="65" y="103"/>
                </a:lnTo>
                <a:lnTo>
                  <a:pt x="65" y="103"/>
                </a:lnTo>
                <a:lnTo>
                  <a:pt x="75" y="103"/>
                </a:lnTo>
                <a:lnTo>
                  <a:pt x="75" y="103"/>
                </a:lnTo>
                <a:lnTo>
                  <a:pt x="84" y="103"/>
                </a:lnTo>
                <a:lnTo>
                  <a:pt x="84" y="103"/>
                </a:lnTo>
                <a:lnTo>
                  <a:pt x="93" y="98"/>
                </a:lnTo>
                <a:lnTo>
                  <a:pt x="93" y="98"/>
                </a:lnTo>
                <a:lnTo>
                  <a:pt x="98" y="70"/>
                </a:lnTo>
                <a:lnTo>
                  <a:pt x="51" y="70"/>
                </a:lnTo>
                <a:lnTo>
                  <a:pt x="51" y="65"/>
                </a:lnTo>
                <a:lnTo>
                  <a:pt x="93" y="65"/>
                </a:lnTo>
                <a:lnTo>
                  <a:pt x="93" y="47"/>
                </a:lnTo>
                <a:lnTo>
                  <a:pt x="93" y="47"/>
                </a:lnTo>
                <a:lnTo>
                  <a:pt x="93" y="47"/>
                </a:lnTo>
                <a:lnTo>
                  <a:pt x="98" y="47"/>
                </a:lnTo>
                <a:lnTo>
                  <a:pt x="98" y="47"/>
                </a:lnTo>
                <a:lnTo>
                  <a:pt x="103" y="42"/>
                </a:lnTo>
                <a:lnTo>
                  <a:pt x="103" y="42"/>
                </a:lnTo>
                <a:lnTo>
                  <a:pt x="89" y="23"/>
                </a:lnTo>
                <a:lnTo>
                  <a:pt x="89" y="23"/>
                </a:lnTo>
                <a:lnTo>
                  <a:pt x="79" y="28"/>
                </a:lnTo>
                <a:lnTo>
                  <a:pt x="79" y="19"/>
                </a:lnTo>
                <a:lnTo>
                  <a:pt x="103" y="19"/>
                </a:lnTo>
                <a:lnTo>
                  <a:pt x="103" y="9"/>
                </a:lnTo>
                <a:lnTo>
                  <a:pt x="70" y="9"/>
                </a:lnTo>
                <a:lnTo>
                  <a:pt x="70" y="0"/>
                </a:lnTo>
                <a:lnTo>
                  <a:pt x="70" y="0"/>
                </a:lnTo>
                <a:lnTo>
                  <a:pt x="56" y="0"/>
                </a:lnTo>
                <a:lnTo>
                  <a:pt x="56" y="9"/>
                </a:lnTo>
                <a:lnTo>
                  <a:pt x="28" y="9"/>
                </a:lnTo>
                <a:lnTo>
                  <a:pt x="28" y="9"/>
                </a:lnTo>
                <a:lnTo>
                  <a:pt x="19" y="0"/>
                </a:lnTo>
                <a:lnTo>
                  <a:pt x="19" y="0"/>
                </a:lnTo>
                <a:lnTo>
                  <a:pt x="19" y="0"/>
                </a:lnTo>
                <a:close/>
                <a:moveTo>
                  <a:pt x="61" y="19"/>
                </a:moveTo>
                <a:lnTo>
                  <a:pt x="70" y="19"/>
                </a:lnTo>
                <a:lnTo>
                  <a:pt x="70" y="42"/>
                </a:lnTo>
                <a:lnTo>
                  <a:pt x="61" y="42"/>
                </a:lnTo>
                <a:lnTo>
                  <a:pt x="61" y="19"/>
                </a:lnTo>
                <a:lnTo>
                  <a:pt x="61" y="19"/>
                </a:lnTo>
                <a:close/>
                <a:moveTo>
                  <a:pt x="19" y="51"/>
                </a:moveTo>
                <a:lnTo>
                  <a:pt x="23" y="37"/>
                </a:lnTo>
                <a:lnTo>
                  <a:pt x="23" y="37"/>
                </a:lnTo>
                <a:lnTo>
                  <a:pt x="9" y="28"/>
                </a:lnTo>
                <a:lnTo>
                  <a:pt x="0" y="37"/>
                </a:lnTo>
                <a:lnTo>
                  <a:pt x="0" y="37"/>
                </a:lnTo>
                <a:lnTo>
                  <a:pt x="19" y="51"/>
                </a:lnTo>
                <a:lnTo>
                  <a:pt x="19" y="51"/>
                </a:lnTo>
                <a:lnTo>
                  <a:pt x="19" y="51"/>
                </a:lnTo>
                <a:close/>
                <a:moveTo>
                  <a:pt x="79" y="33"/>
                </a:moveTo>
                <a:lnTo>
                  <a:pt x="79" y="33"/>
                </a:lnTo>
                <a:lnTo>
                  <a:pt x="89" y="42"/>
                </a:lnTo>
                <a:lnTo>
                  <a:pt x="79" y="42"/>
                </a:lnTo>
                <a:lnTo>
                  <a:pt x="79" y="33"/>
                </a:lnTo>
                <a:lnTo>
                  <a:pt x="79" y="33"/>
                </a:lnTo>
                <a:close/>
                <a:moveTo>
                  <a:pt x="5" y="89"/>
                </a:moveTo>
                <a:lnTo>
                  <a:pt x="5" y="89"/>
                </a:lnTo>
                <a:lnTo>
                  <a:pt x="5" y="89"/>
                </a:lnTo>
                <a:lnTo>
                  <a:pt x="5" y="89"/>
                </a:lnTo>
                <a:lnTo>
                  <a:pt x="19" y="98"/>
                </a:lnTo>
                <a:lnTo>
                  <a:pt x="19" y="93"/>
                </a:lnTo>
                <a:lnTo>
                  <a:pt x="19" y="93"/>
                </a:lnTo>
                <a:lnTo>
                  <a:pt x="28" y="61"/>
                </a:lnTo>
                <a:lnTo>
                  <a:pt x="28" y="61"/>
                </a:lnTo>
                <a:lnTo>
                  <a:pt x="19" y="51"/>
                </a:lnTo>
                <a:lnTo>
                  <a:pt x="19" y="51"/>
                </a:lnTo>
                <a:lnTo>
                  <a:pt x="19" y="51"/>
                </a:lnTo>
                <a:lnTo>
                  <a:pt x="5" y="89"/>
                </a:lnTo>
                <a:lnTo>
                  <a:pt x="5" y="89"/>
                </a:lnTo>
                <a:lnTo>
                  <a:pt x="5" y="8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7588251" y="3444875"/>
            <a:ext cx="139700" cy="147637"/>
          </a:xfrm>
          <a:custGeom>
            <a:avLst/>
            <a:gdLst>
              <a:gd name="T0" fmla="*/ 88 w 88"/>
              <a:gd name="T1" fmla="*/ 93 h 93"/>
              <a:gd name="T2" fmla="*/ 88 w 88"/>
              <a:gd name="T3" fmla="*/ 79 h 93"/>
              <a:gd name="T4" fmla="*/ 14 w 88"/>
              <a:gd name="T5" fmla="*/ 79 h 93"/>
              <a:gd name="T6" fmla="*/ 14 w 88"/>
              <a:gd name="T7" fmla="*/ 14 h 93"/>
              <a:gd name="T8" fmla="*/ 84 w 88"/>
              <a:gd name="T9" fmla="*/ 14 h 93"/>
              <a:gd name="T10" fmla="*/ 84 w 88"/>
              <a:gd name="T11" fmla="*/ 0 h 93"/>
              <a:gd name="T12" fmla="*/ 0 w 88"/>
              <a:gd name="T13" fmla="*/ 0 h 93"/>
              <a:gd name="T14" fmla="*/ 0 w 88"/>
              <a:gd name="T15" fmla="*/ 93 h 93"/>
              <a:gd name="T16" fmla="*/ 88 w 88"/>
              <a:gd name="T17" fmla="*/ 93 h 93"/>
              <a:gd name="T18" fmla="*/ 88 w 88"/>
              <a:gd name="T19" fmla="*/ 93 h 93"/>
              <a:gd name="T20" fmla="*/ 74 w 88"/>
              <a:gd name="T21" fmla="*/ 74 h 93"/>
              <a:gd name="T22" fmla="*/ 74 w 88"/>
              <a:gd name="T23" fmla="*/ 74 h 93"/>
              <a:gd name="T24" fmla="*/ 79 w 88"/>
              <a:gd name="T25" fmla="*/ 70 h 93"/>
              <a:gd name="T26" fmla="*/ 79 w 88"/>
              <a:gd name="T27" fmla="*/ 70 h 93"/>
              <a:gd name="T28" fmla="*/ 60 w 88"/>
              <a:gd name="T29" fmla="*/ 46 h 93"/>
              <a:gd name="T30" fmla="*/ 60 w 88"/>
              <a:gd name="T31" fmla="*/ 46 h 93"/>
              <a:gd name="T32" fmla="*/ 70 w 88"/>
              <a:gd name="T33" fmla="*/ 28 h 93"/>
              <a:gd name="T34" fmla="*/ 70 w 88"/>
              <a:gd name="T35" fmla="*/ 28 h 93"/>
              <a:gd name="T36" fmla="*/ 74 w 88"/>
              <a:gd name="T37" fmla="*/ 23 h 93"/>
              <a:gd name="T38" fmla="*/ 74 w 88"/>
              <a:gd name="T39" fmla="*/ 23 h 93"/>
              <a:gd name="T40" fmla="*/ 60 w 88"/>
              <a:gd name="T41" fmla="*/ 14 h 93"/>
              <a:gd name="T42" fmla="*/ 60 w 88"/>
              <a:gd name="T43" fmla="*/ 14 h 93"/>
              <a:gd name="T44" fmla="*/ 46 w 88"/>
              <a:gd name="T45" fmla="*/ 37 h 93"/>
              <a:gd name="T46" fmla="*/ 46 w 88"/>
              <a:gd name="T47" fmla="*/ 37 h 93"/>
              <a:gd name="T48" fmla="*/ 32 w 88"/>
              <a:gd name="T49" fmla="*/ 23 h 93"/>
              <a:gd name="T50" fmla="*/ 32 w 88"/>
              <a:gd name="T51" fmla="*/ 23 h 93"/>
              <a:gd name="T52" fmla="*/ 28 w 88"/>
              <a:gd name="T53" fmla="*/ 18 h 93"/>
              <a:gd name="T54" fmla="*/ 28 w 88"/>
              <a:gd name="T55" fmla="*/ 18 h 93"/>
              <a:gd name="T56" fmla="*/ 23 w 88"/>
              <a:gd name="T57" fmla="*/ 23 h 93"/>
              <a:gd name="T58" fmla="*/ 23 w 88"/>
              <a:gd name="T59" fmla="*/ 23 h 93"/>
              <a:gd name="T60" fmla="*/ 18 w 88"/>
              <a:gd name="T61" fmla="*/ 28 h 93"/>
              <a:gd name="T62" fmla="*/ 18 w 88"/>
              <a:gd name="T63" fmla="*/ 28 h 93"/>
              <a:gd name="T64" fmla="*/ 37 w 88"/>
              <a:gd name="T65" fmla="*/ 46 h 93"/>
              <a:gd name="T66" fmla="*/ 37 w 88"/>
              <a:gd name="T67" fmla="*/ 46 h 93"/>
              <a:gd name="T68" fmla="*/ 14 w 88"/>
              <a:gd name="T69" fmla="*/ 70 h 93"/>
              <a:gd name="T70" fmla="*/ 14 w 88"/>
              <a:gd name="T71" fmla="*/ 70 h 93"/>
              <a:gd name="T72" fmla="*/ 28 w 88"/>
              <a:gd name="T73" fmla="*/ 79 h 93"/>
              <a:gd name="T74" fmla="*/ 28 w 88"/>
              <a:gd name="T75" fmla="*/ 79 h 93"/>
              <a:gd name="T76" fmla="*/ 51 w 88"/>
              <a:gd name="T77" fmla="*/ 56 h 93"/>
              <a:gd name="T78" fmla="*/ 51 w 88"/>
              <a:gd name="T79" fmla="*/ 56 h 93"/>
              <a:gd name="T80" fmla="*/ 65 w 88"/>
              <a:gd name="T81" fmla="*/ 79 h 93"/>
              <a:gd name="T82" fmla="*/ 65 w 88"/>
              <a:gd name="T83" fmla="*/ 79 h 93"/>
              <a:gd name="T84" fmla="*/ 74 w 88"/>
              <a:gd name="T85" fmla="*/ 74 h 93"/>
              <a:gd name="T86" fmla="*/ 74 w 88"/>
              <a:gd name="T87" fmla="*/ 74 h 93"/>
              <a:gd name="T88" fmla="*/ 74 w 88"/>
              <a:gd name="T89" fmla="*/ 74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8" h="93">
                <a:moveTo>
                  <a:pt x="88" y="93"/>
                </a:moveTo>
                <a:lnTo>
                  <a:pt x="88" y="79"/>
                </a:lnTo>
                <a:lnTo>
                  <a:pt x="14" y="79"/>
                </a:lnTo>
                <a:lnTo>
                  <a:pt x="14" y="14"/>
                </a:lnTo>
                <a:lnTo>
                  <a:pt x="84" y="14"/>
                </a:lnTo>
                <a:lnTo>
                  <a:pt x="84" y="0"/>
                </a:lnTo>
                <a:lnTo>
                  <a:pt x="0" y="0"/>
                </a:lnTo>
                <a:lnTo>
                  <a:pt x="0" y="93"/>
                </a:lnTo>
                <a:lnTo>
                  <a:pt x="88" y="93"/>
                </a:lnTo>
                <a:lnTo>
                  <a:pt x="88" y="93"/>
                </a:lnTo>
                <a:close/>
                <a:moveTo>
                  <a:pt x="74" y="74"/>
                </a:moveTo>
                <a:lnTo>
                  <a:pt x="74" y="74"/>
                </a:lnTo>
                <a:lnTo>
                  <a:pt x="79" y="70"/>
                </a:lnTo>
                <a:lnTo>
                  <a:pt x="79" y="70"/>
                </a:lnTo>
                <a:lnTo>
                  <a:pt x="60" y="46"/>
                </a:lnTo>
                <a:lnTo>
                  <a:pt x="60" y="46"/>
                </a:lnTo>
                <a:lnTo>
                  <a:pt x="70" y="28"/>
                </a:lnTo>
                <a:lnTo>
                  <a:pt x="70" y="28"/>
                </a:lnTo>
                <a:lnTo>
                  <a:pt x="74" y="23"/>
                </a:lnTo>
                <a:lnTo>
                  <a:pt x="74" y="23"/>
                </a:lnTo>
                <a:lnTo>
                  <a:pt x="60" y="14"/>
                </a:lnTo>
                <a:lnTo>
                  <a:pt x="60" y="14"/>
                </a:lnTo>
                <a:lnTo>
                  <a:pt x="46" y="37"/>
                </a:lnTo>
                <a:lnTo>
                  <a:pt x="46" y="37"/>
                </a:lnTo>
                <a:lnTo>
                  <a:pt x="32" y="23"/>
                </a:lnTo>
                <a:lnTo>
                  <a:pt x="32" y="23"/>
                </a:lnTo>
                <a:lnTo>
                  <a:pt x="28" y="18"/>
                </a:lnTo>
                <a:lnTo>
                  <a:pt x="28" y="18"/>
                </a:lnTo>
                <a:lnTo>
                  <a:pt x="23" y="23"/>
                </a:lnTo>
                <a:lnTo>
                  <a:pt x="23" y="23"/>
                </a:lnTo>
                <a:lnTo>
                  <a:pt x="18" y="28"/>
                </a:lnTo>
                <a:lnTo>
                  <a:pt x="18" y="28"/>
                </a:lnTo>
                <a:lnTo>
                  <a:pt x="37" y="46"/>
                </a:lnTo>
                <a:lnTo>
                  <a:pt x="37" y="46"/>
                </a:lnTo>
                <a:lnTo>
                  <a:pt x="14" y="70"/>
                </a:lnTo>
                <a:lnTo>
                  <a:pt x="14" y="70"/>
                </a:lnTo>
                <a:lnTo>
                  <a:pt x="28" y="79"/>
                </a:lnTo>
                <a:lnTo>
                  <a:pt x="28" y="79"/>
                </a:lnTo>
                <a:lnTo>
                  <a:pt x="51" y="56"/>
                </a:lnTo>
                <a:lnTo>
                  <a:pt x="51" y="56"/>
                </a:lnTo>
                <a:lnTo>
                  <a:pt x="65" y="79"/>
                </a:lnTo>
                <a:lnTo>
                  <a:pt x="65" y="79"/>
                </a:lnTo>
                <a:lnTo>
                  <a:pt x="74" y="74"/>
                </a:lnTo>
                <a:lnTo>
                  <a:pt x="74" y="74"/>
                </a:lnTo>
                <a:lnTo>
                  <a:pt x="74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7142163" y="3925887"/>
            <a:ext cx="163513" cy="163512"/>
          </a:xfrm>
          <a:custGeom>
            <a:avLst/>
            <a:gdLst>
              <a:gd name="T0" fmla="*/ 28 w 103"/>
              <a:gd name="T1" fmla="*/ 24 h 103"/>
              <a:gd name="T2" fmla="*/ 42 w 103"/>
              <a:gd name="T3" fmla="*/ 19 h 103"/>
              <a:gd name="T4" fmla="*/ 61 w 103"/>
              <a:gd name="T5" fmla="*/ 24 h 103"/>
              <a:gd name="T6" fmla="*/ 75 w 103"/>
              <a:gd name="T7" fmla="*/ 19 h 103"/>
              <a:gd name="T8" fmla="*/ 99 w 103"/>
              <a:gd name="T9" fmla="*/ 10 h 103"/>
              <a:gd name="T10" fmla="*/ 75 w 103"/>
              <a:gd name="T11" fmla="*/ 5 h 103"/>
              <a:gd name="T12" fmla="*/ 75 w 103"/>
              <a:gd name="T13" fmla="*/ 5 h 103"/>
              <a:gd name="T14" fmla="*/ 75 w 103"/>
              <a:gd name="T15" fmla="*/ 0 h 103"/>
              <a:gd name="T16" fmla="*/ 66 w 103"/>
              <a:gd name="T17" fmla="*/ 0 h 103"/>
              <a:gd name="T18" fmla="*/ 61 w 103"/>
              <a:gd name="T19" fmla="*/ 10 h 103"/>
              <a:gd name="T20" fmla="*/ 42 w 103"/>
              <a:gd name="T21" fmla="*/ 5 h 103"/>
              <a:gd name="T22" fmla="*/ 42 w 103"/>
              <a:gd name="T23" fmla="*/ 5 h 103"/>
              <a:gd name="T24" fmla="*/ 42 w 103"/>
              <a:gd name="T25" fmla="*/ 0 h 103"/>
              <a:gd name="T26" fmla="*/ 38 w 103"/>
              <a:gd name="T27" fmla="*/ 0 h 103"/>
              <a:gd name="T28" fmla="*/ 28 w 103"/>
              <a:gd name="T29" fmla="*/ 10 h 103"/>
              <a:gd name="T30" fmla="*/ 0 w 103"/>
              <a:gd name="T31" fmla="*/ 19 h 103"/>
              <a:gd name="T32" fmla="*/ 28 w 103"/>
              <a:gd name="T33" fmla="*/ 19 h 103"/>
              <a:gd name="T34" fmla="*/ 10 w 103"/>
              <a:gd name="T35" fmla="*/ 28 h 103"/>
              <a:gd name="T36" fmla="*/ 33 w 103"/>
              <a:gd name="T37" fmla="*/ 38 h 103"/>
              <a:gd name="T38" fmla="*/ 28 w 103"/>
              <a:gd name="T39" fmla="*/ 52 h 103"/>
              <a:gd name="T40" fmla="*/ 19 w 103"/>
              <a:gd name="T41" fmla="*/ 42 h 103"/>
              <a:gd name="T42" fmla="*/ 10 w 103"/>
              <a:gd name="T43" fmla="*/ 47 h 103"/>
              <a:gd name="T44" fmla="*/ 10 w 103"/>
              <a:gd name="T45" fmla="*/ 47 h 103"/>
              <a:gd name="T46" fmla="*/ 19 w 103"/>
              <a:gd name="T47" fmla="*/ 56 h 103"/>
              <a:gd name="T48" fmla="*/ 0 w 103"/>
              <a:gd name="T49" fmla="*/ 66 h 103"/>
              <a:gd name="T50" fmla="*/ 10 w 103"/>
              <a:gd name="T51" fmla="*/ 75 h 103"/>
              <a:gd name="T52" fmla="*/ 14 w 103"/>
              <a:gd name="T53" fmla="*/ 80 h 103"/>
              <a:gd name="T54" fmla="*/ 42 w 103"/>
              <a:gd name="T55" fmla="*/ 80 h 103"/>
              <a:gd name="T56" fmla="*/ 5 w 103"/>
              <a:gd name="T57" fmla="*/ 94 h 103"/>
              <a:gd name="T58" fmla="*/ 14 w 103"/>
              <a:gd name="T59" fmla="*/ 103 h 103"/>
              <a:gd name="T60" fmla="*/ 38 w 103"/>
              <a:gd name="T61" fmla="*/ 98 h 103"/>
              <a:gd name="T62" fmla="*/ 52 w 103"/>
              <a:gd name="T63" fmla="*/ 89 h 103"/>
              <a:gd name="T64" fmla="*/ 85 w 103"/>
              <a:gd name="T65" fmla="*/ 103 h 103"/>
              <a:gd name="T66" fmla="*/ 94 w 103"/>
              <a:gd name="T67" fmla="*/ 94 h 103"/>
              <a:gd name="T68" fmla="*/ 89 w 103"/>
              <a:gd name="T69" fmla="*/ 80 h 103"/>
              <a:gd name="T70" fmla="*/ 94 w 103"/>
              <a:gd name="T71" fmla="*/ 75 h 103"/>
              <a:gd name="T72" fmla="*/ 103 w 103"/>
              <a:gd name="T73" fmla="*/ 61 h 103"/>
              <a:gd name="T74" fmla="*/ 85 w 103"/>
              <a:gd name="T75" fmla="*/ 56 h 103"/>
              <a:gd name="T76" fmla="*/ 99 w 103"/>
              <a:gd name="T77" fmla="*/ 47 h 103"/>
              <a:gd name="T78" fmla="*/ 99 w 103"/>
              <a:gd name="T79" fmla="*/ 47 h 103"/>
              <a:gd name="T80" fmla="*/ 89 w 103"/>
              <a:gd name="T81" fmla="*/ 38 h 103"/>
              <a:gd name="T82" fmla="*/ 80 w 103"/>
              <a:gd name="T83" fmla="*/ 47 h 103"/>
              <a:gd name="T84" fmla="*/ 75 w 103"/>
              <a:gd name="T85" fmla="*/ 42 h 103"/>
              <a:gd name="T86" fmla="*/ 89 w 103"/>
              <a:gd name="T87" fmla="*/ 33 h 103"/>
              <a:gd name="T88" fmla="*/ 89 w 103"/>
              <a:gd name="T89" fmla="*/ 33 h 103"/>
              <a:gd name="T90" fmla="*/ 80 w 103"/>
              <a:gd name="T91" fmla="*/ 28 h 103"/>
              <a:gd name="T92" fmla="*/ 71 w 103"/>
              <a:gd name="T93" fmla="*/ 38 h 103"/>
              <a:gd name="T94" fmla="*/ 66 w 103"/>
              <a:gd name="T95" fmla="*/ 28 h 103"/>
              <a:gd name="T96" fmla="*/ 52 w 103"/>
              <a:gd name="T97" fmla="*/ 28 h 103"/>
              <a:gd name="T98" fmla="*/ 61 w 103"/>
              <a:gd name="T99" fmla="*/ 52 h 103"/>
              <a:gd name="T100" fmla="*/ 42 w 103"/>
              <a:gd name="T101" fmla="*/ 52 h 103"/>
              <a:gd name="T102" fmla="*/ 52 w 103"/>
              <a:gd name="T103" fmla="*/ 28 h 103"/>
              <a:gd name="T104" fmla="*/ 52 w 103"/>
              <a:gd name="T105" fmla="*/ 28 h 103"/>
              <a:gd name="T106" fmla="*/ 42 w 103"/>
              <a:gd name="T107" fmla="*/ 61 h 103"/>
              <a:gd name="T108" fmla="*/ 24 w 103"/>
              <a:gd name="T109" fmla="*/ 66 h 103"/>
              <a:gd name="T110" fmla="*/ 33 w 103"/>
              <a:gd name="T111" fmla="*/ 61 h 103"/>
              <a:gd name="T112" fmla="*/ 33 w 103"/>
              <a:gd name="T113" fmla="*/ 61 h 103"/>
              <a:gd name="T114" fmla="*/ 71 w 103"/>
              <a:gd name="T115" fmla="*/ 61 h 103"/>
              <a:gd name="T116" fmla="*/ 85 w 103"/>
              <a:gd name="T117" fmla="*/ 66 h 103"/>
              <a:gd name="T118" fmla="*/ 61 w 103"/>
              <a:gd name="T119" fmla="*/ 61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3" h="103">
                <a:moveTo>
                  <a:pt x="28" y="19"/>
                </a:moveTo>
                <a:lnTo>
                  <a:pt x="28" y="24"/>
                </a:lnTo>
                <a:lnTo>
                  <a:pt x="42" y="24"/>
                </a:lnTo>
                <a:lnTo>
                  <a:pt x="42" y="19"/>
                </a:lnTo>
                <a:lnTo>
                  <a:pt x="61" y="19"/>
                </a:lnTo>
                <a:lnTo>
                  <a:pt x="61" y="24"/>
                </a:lnTo>
                <a:lnTo>
                  <a:pt x="75" y="24"/>
                </a:lnTo>
                <a:lnTo>
                  <a:pt x="75" y="19"/>
                </a:lnTo>
                <a:lnTo>
                  <a:pt x="99" y="19"/>
                </a:lnTo>
                <a:lnTo>
                  <a:pt x="99" y="10"/>
                </a:lnTo>
                <a:lnTo>
                  <a:pt x="75" y="10"/>
                </a:lnTo>
                <a:lnTo>
                  <a:pt x="75" y="5"/>
                </a:lnTo>
                <a:lnTo>
                  <a:pt x="75" y="5"/>
                </a:lnTo>
                <a:lnTo>
                  <a:pt x="75" y="5"/>
                </a:lnTo>
                <a:lnTo>
                  <a:pt x="75" y="5"/>
                </a:lnTo>
                <a:lnTo>
                  <a:pt x="75" y="0"/>
                </a:lnTo>
                <a:lnTo>
                  <a:pt x="75" y="0"/>
                </a:lnTo>
                <a:lnTo>
                  <a:pt x="66" y="0"/>
                </a:lnTo>
                <a:lnTo>
                  <a:pt x="61" y="0"/>
                </a:lnTo>
                <a:lnTo>
                  <a:pt x="61" y="10"/>
                </a:lnTo>
                <a:lnTo>
                  <a:pt x="42" y="10"/>
                </a:lnTo>
                <a:lnTo>
                  <a:pt x="42" y="5"/>
                </a:lnTo>
                <a:lnTo>
                  <a:pt x="42" y="5"/>
                </a:lnTo>
                <a:lnTo>
                  <a:pt x="42" y="5"/>
                </a:lnTo>
                <a:lnTo>
                  <a:pt x="42" y="5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28" y="0"/>
                </a:lnTo>
                <a:lnTo>
                  <a:pt x="28" y="10"/>
                </a:lnTo>
                <a:lnTo>
                  <a:pt x="0" y="10"/>
                </a:lnTo>
                <a:lnTo>
                  <a:pt x="0" y="19"/>
                </a:lnTo>
                <a:lnTo>
                  <a:pt x="28" y="19"/>
                </a:lnTo>
                <a:lnTo>
                  <a:pt x="28" y="19"/>
                </a:lnTo>
                <a:close/>
                <a:moveTo>
                  <a:pt x="52" y="28"/>
                </a:moveTo>
                <a:lnTo>
                  <a:pt x="10" y="28"/>
                </a:lnTo>
                <a:lnTo>
                  <a:pt x="10" y="38"/>
                </a:lnTo>
                <a:lnTo>
                  <a:pt x="33" y="38"/>
                </a:lnTo>
                <a:lnTo>
                  <a:pt x="33" y="38"/>
                </a:lnTo>
                <a:lnTo>
                  <a:pt x="28" y="52"/>
                </a:lnTo>
                <a:lnTo>
                  <a:pt x="28" y="52"/>
                </a:lnTo>
                <a:lnTo>
                  <a:pt x="19" y="42"/>
                </a:lnTo>
                <a:lnTo>
                  <a:pt x="10" y="47"/>
                </a:lnTo>
                <a:lnTo>
                  <a:pt x="10" y="47"/>
                </a:lnTo>
                <a:lnTo>
                  <a:pt x="10" y="47"/>
                </a:lnTo>
                <a:lnTo>
                  <a:pt x="10" y="47"/>
                </a:lnTo>
                <a:lnTo>
                  <a:pt x="19" y="56"/>
                </a:lnTo>
                <a:lnTo>
                  <a:pt x="19" y="56"/>
                </a:lnTo>
                <a:lnTo>
                  <a:pt x="0" y="66"/>
                </a:lnTo>
                <a:lnTo>
                  <a:pt x="0" y="66"/>
                </a:lnTo>
                <a:lnTo>
                  <a:pt x="10" y="75"/>
                </a:lnTo>
                <a:lnTo>
                  <a:pt x="10" y="75"/>
                </a:lnTo>
                <a:lnTo>
                  <a:pt x="14" y="70"/>
                </a:lnTo>
                <a:lnTo>
                  <a:pt x="14" y="80"/>
                </a:lnTo>
                <a:lnTo>
                  <a:pt x="42" y="80"/>
                </a:lnTo>
                <a:lnTo>
                  <a:pt x="42" y="80"/>
                </a:lnTo>
                <a:lnTo>
                  <a:pt x="28" y="89"/>
                </a:lnTo>
                <a:lnTo>
                  <a:pt x="5" y="94"/>
                </a:lnTo>
                <a:lnTo>
                  <a:pt x="5" y="94"/>
                </a:lnTo>
                <a:lnTo>
                  <a:pt x="14" y="103"/>
                </a:lnTo>
                <a:lnTo>
                  <a:pt x="14" y="103"/>
                </a:lnTo>
                <a:lnTo>
                  <a:pt x="38" y="98"/>
                </a:lnTo>
                <a:lnTo>
                  <a:pt x="52" y="89"/>
                </a:lnTo>
                <a:lnTo>
                  <a:pt x="52" y="89"/>
                </a:lnTo>
                <a:lnTo>
                  <a:pt x="85" y="103"/>
                </a:lnTo>
                <a:lnTo>
                  <a:pt x="85" y="103"/>
                </a:lnTo>
                <a:lnTo>
                  <a:pt x="94" y="94"/>
                </a:lnTo>
                <a:lnTo>
                  <a:pt x="94" y="94"/>
                </a:lnTo>
                <a:lnTo>
                  <a:pt x="56" y="80"/>
                </a:lnTo>
                <a:lnTo>
                  <a:pt x="89" y="80"/>
                </a:lnTo>
                <a:lnTo>
                  <a:pt x="89" y="70"/>
                </a:lnTo>
                <a:lnTo>
                  <a:pt x="94" y="75"/>
                </a:lnTo>
                <a:lnTo>
                  <a:pt x="94" y="75"/>
                </a:lnTo>
                <a:lnTo>
                  <a:pt x="103" y="61"/>
                </a:lnTo>
                <a:lnTo>
                  <a:pt x="103" y="61"/>
                </a:lnTo>
                <a:lnTo>
                  <a:pt x="85" y="56"/>
                </a:lnTo>
                <a:lnTo>
                  <a:pt x="85" y="56"/>
                </a:lnTo>
                <a:lnTo>
                  <a:pt x="99" y="47"/>
                </a:lnTo>
                <a:lnTo>
                  <a:pt x="99" y="47"/>
                </a:lnTo>
                <a:lnTo>
                  <a:pt x="99" y="47"/>
                </a:lnTo>
                <a:lnTo>
                  <a:pt x="99" y="47"/>
                </a:lnTo>
                <a:lnTo>
                  <a:pt x="89" y="38"/>
                </a:lnTo>
                <a:lnTo>
                  <a:pt x="89" y="38"/>
                </a:lnTo>
                <a:lnTo>
                  <a:pt x="80" y="47"/>
                </a:lnTo>
                <a:lnTo>
                  <a:pt x="80" y="47"/>
                </a:lnTo>
                <a:lnTo>
                  <a:pt x="75" y="42"/>
                </a:lnTo>
                <a:lnTo>
                  <a:pt x="75" y="42"/>
                </a:lnTo>
                <a:lnTo>
                  <a:pt x="89" y="33"/>
                </a:lnTo>
                <a:lnTo>
                  <a:pt x="89" y="33"/>
                </a:lnTo>
                <a:lnTo>
                  <a:pt x="89" y="33"/>
                </a:lnTo>
                <a:lnTo>
                  <a:pt x="89" y="33"/>
                </a:lnTo>
                <a:lnTo>
                  <a:pt x="80" y="28"/>
                </a:lnTo>
                <a:lnTo>
                  <a:pt x="80" y="28"/>
                </a:lnTo>
                <a:lnTo>
                  <a:pt x="71" y="38"/>
                </a:lnTo>
                <a:lnTo>
                  <a:pt x="71" y="38"/>
                </a:lnTo>
                <a:lnTo>
                  <a:pt x="66" y="28"/>
                </a:lnTo>
                <a:lnTo>
                  <a:pt x="66" y="28"/>
                </a:lnTo>
                <a:lnTo>
                  <a:pt x="52" y="28"/>
                </a:lnTo>
                <a:lnTo>
                  <a:pt x="52" y="28"/>
                </a:lnTo>
                <a:lnTo>
                  <a:pt x="61" y="52"/>
                </a:lnTo>
                <a:lnTo>
                  <a:pt x="42" y="52"/>
                </a:lnTo>
                <a:lnTo>
                  <a:pt x="42" y="52"/>
                </a:lnTo>
                <a:lnTo>
                  <a:pt x="42" y="52"/>
                </a:lnTo>
                <a:lnTo>
                  <a:pt x="52" y="28"/>
                </a:lnTo>
                <a:lnTo>
                  <a:pt x="52" y="28"/>
                </a:lnTo>
                <a:lnTo>
                  <a:pt x="52" y="28"/>
                </a:lnTo>
                <a:close/>
                <a:moveTo>
                  <a:pt x="33" y="61"/>
                </a:moveTo>
                <a:lnTo>
                  <a:pt x="42" y="61"/>
                </a:lnTo>
                <a:lnTo>
                  <a:pt x="42" y="66"/>
                </a:lnTo>
                <a:lnTo>
                  <a:pt x="24" y="66"/>
                </a:lnTo>
                <a:lnTo>
                  <a:pt x="24" y="66"/>
                </a:lnTo>
                <a:lnTo>
                  <a:pt x="33" y="61"/>
                </a:lnTo>
                <a:lnTo>
                  <a:pt x="33" y="61"/>
                </a:lnTo>
                <a:lnTo>
                  <a:pt x="33" y="61"/>
                </a:lnTo>
                <a:close/>
                <a:moveTo>
                  <a:pt x="61" y="61"/>
                </a:moveTo>
                <a:lnTo>
                  <a:pt x="71" y="61"/>
                </a:lnTo>
                <a:lnTo>
                  <a:pt x="71" y="61"/>
                </a:lnTo>
                <a:lnTo>
                  <a:pt x="85" y="66"/>
                </a:lnTo>
                <a:lnTo>
                  <a:pt x="56" y="66"/>
                </a:lnTo>
                <a:lnTo>
                  <a:pt x="61" y="61"/>
                </a:lnTo>
                <a:lnTo>
                  <a:pt x="61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7321551" y="3925887"/>
            <a:ext cx="161925" cy="163512"/>
          </a:xfrm>
          <a:custGeom>
            <a:avLst/>
            <a:gdLst>
              <a:gd name="T0" fmla="*/ 4 w 102"/>
              <a:gd name="T1" fmla="*/ 19 h 103"/>
              <a:gd name="T2" fmla="*/ 42 w 102"/>
              <a:gd name="T3" fmla="*/ 19 h 103"/>
              <a:gd name="T4" fmla="*/ 42 w 102"/>
              <a:gd name="T5" fmla="*/ 24 h 103"/>
              <a:gd name="T6" fmla="*/ 9 w 102"/>
              <a:gd name="T7" fmla="*/ 24 h 103"/>
              <a:gd name="T8" fmla="*/ 9 w 102"/>
              <a:gd name="T9" fmla="*/ 33 h 103"/>
              <a:gd name="T10" fmla="*/ 42 w 102"/>
              <a:gd name="T11" fmla="*/ 33 h 103"/>
              <a:gd name="T12" fmla="*/ 42 w 102"/>
              <a:gd name="T13" fmla="*/ 38 h 103"/>
              <a:gd name="T14" fmla="*/ 0 w 102"/>
              <a:gd name="T15" fmla="*/ 38 h 103"/>
              <a:gd name="T16" fmla="*/ 0 w 102"/>
              <a:gd name="T17" fmla="*/ 47 h 103"/>
              <a:gd name="T18" fmla="*/ 102 w 102"/>
              <a:gd name="T19" fmla="*/ 47 h 103"/>
              <a:gd name="T20" fmla="*/ 102 w 102"/>
              <a:gd name="T21" fmla="*/ 38 h 103"/>
              <a:gd name="T22" fmla="*/ 56 w 102"/>
              <a:gd name="T23" fmla="*/ 38 h 103"/>
              <a:gd name="T24" fmla="*/ 56 w 102"/>
              <a:gd name="T25" fmla="*/ 33 h 103"/>
              <a:gd name="T26" fmla="*/ 88 w 102"/>
              <a:gd name="T27" fmla="*/ 33 h 103"/>
              <a:gd name="T28" fmla="*/ 88 w 102"/>
              <a:gd name="T29" fmla="*/ 24 h 103"/>
              <a:gd name="T30" fmla="*/ 56 w 102"/>
              <a:gd name="T31" fmla="*/ 24 h 103"/>
              <a:gd name="T32" fmla="*/ 56 w 102"/>
              <a:gd name="T33" fmla="*/ 19 h 103"/>
              <a:gd name="T34" fmla="*/ 93 w 102"/>
              <a:gd name="T35" fmla="*/ 19 h 103"/>
              <a:gd name="T36" fmla="*/ 93 w 102"/>
              <a:gd name="T37" fmla="*/ 5 h 103"/>
              <a:gd name="T38" fmla="*/ 56 w 102"/>
              <a:gd name="T39" fmla="*/ 5 h 103"/>
              <a:gd name="T40" fmla="*/ 56 w 102"/>
              <a:gd name="T41" fmla="*/ 5 h 103"/>
              <a:gd name="T42" fmla="*/ 60 w 102"/>
              <a:gd name="T43" fmla="*/ 5 h 103"/>
              <a:gd name="T44" fmla="*/ 60 w 102"/>
              <a:gd name="T45" fmla="*/ 5 h 103"/>
              <a:gd name="T46" fmla="*/ 60 w 102"/>
              <a:gd name="T47" fmla="*/ 0 h 103"/>
              <a:gd name="T48" fmla="*/ 60 w 102"/>
              <a:gd name="T49" fmla="*/ 0 h 103"/>
              <a:gd name="T50" fmla="*/ 51 w 102"/>
              <a:gd name="T51" fmla="*/ 0 h 103"/>
              <a:gd name="T52" fmla="*/ 42 w 102"/>
              <a:gd name="T53" fmla="*/ 0 h 103"/>
              <a:gd name="T54" fmla="*/ 42 w 102"/>
              <a:gd name="T55" fmla="*/ 5 h 103"/>
              <a:gd name="T56" fmla="*/ 4 w 102"/>
              <a:gd name="T57" fmla="*/ 5 h 103"/>
              <a:gd name="T58" fmla="*/ 4 w 102"/>
              <a:gd name="T59" fmla="*/ 19 h 103"/>
              <a:gd name="T60" fmla="*/ 4 w 102"/>
              <a:gd name="T61" fmla="*/ 19 h 103"/>
              <a:gd name="T62" fmla="*/ 32 w 102"/>
              <a:gd name="T63" fmla="*/ 84 h 103"/>
              <a:gd name="T64" fmla="*/ 70 w 102"/>
              <a:gd name="T65" fmla="*/ 84 h 103"/>
              <a:gd name="T66" fmla="*/ 70 w 102"/>
              <a:gd name="T67" fmla="*/ 89 h 103"/>
              <a:gd name="T68" fmla="*/ 70 w 102"/>
              <a:gd name="T69" fmla="*/ 89 h 103"/>
              <a:gd name="T70" fmla="*/ 65 w 102"/>
              <a:gd name="T71" fmla="*/ 94 h 103"/>
              <a:gd name="T72" fmla="*/ 60 w 102"/>
              <a:gd name="T73" fmla="*/ 94 h 103"/>
              <a:gd name="T74" fmla="*/ 60 w 102"/>
              <a:gd name="T75" fmla="*/ 94 h 103"/>
              <a:gd name="T76" fmla="*/ 65 w 102"/>
              <a:gd name="T77" fmla="*/ 103 h 103"/>
              <a:gd name="T78" fmla="*/ 65 w 102"/>
              <a:gd name="T79" fmla="*/ 103 h 103"/>
              <a:gd name="T80" fmla="*/ 79 w 102"/>
              <a:gd name="T81" fmla="*/ 103 h 103"/>
              <a:gd name="T82" fmla="*/ 84 w 102"/>
              <a:gd name="T83" fmla="*/ 98 h 103"/>
              <a:gd name="T84" fmla="*/ 84 w 102"/>
              <a:gd name="T85" fmla="*/ 94 h 103"/>
              <a:gd name="T86" fmla="*/ 84 w 102"/>
              <a:gd name="T87" fmla="*/ 47 h 103"/>
              <a:gd name="T88" fmla="*/ 18 w 102"/>
              <a:gd name="T89" fmla="*/ 47 h 103"/>
              <a:gd name="T90" fmla="*/ 18 w 102"/>
              <a:gd name="T91" fmla="*/ 103 h 103"/>
              <a:gd name="T92" fmla="*/ 32 w 102"/>
              <a:gd name="T93" fmla="*/ 103 h 103"/>
              <a:gd name="T94" fmla="*/ 32 w 102"/>
              <a:gd name="T95" fmla="*/ 84 h 103"/>
              <a:gd name="T96" fmla="*/ 32 w 102"/>
              <a:gd name="T97" fmla="*/ 84 h 103"/>
              <a:gd name="T98" fmla="*/ 32 w 102"/>
              <a:gd name="T99" fmla="*/ 56 h 103"/>
              <a:gd name="T100" fmla="*/ 70 w 102"/>
              <a:gd name="T101" fmla="*/ 56 h 103"/>
              <a:gd name="T102" fmla="*/ 70 w 102"/>
              <a:gd name="T103" fmla="*/ 61 h 103"/>
              <a:gd name="T104" fmla="*/ 32 w 102"/>
              <a:gd name="T105" fmla="*/ 61 h 103"/>
              <a:gd name="T106" fmla="*/ 32 w 102"/>
              <a:gd name="T107" fmla="*/ 56 h 103"/>
              <a:gd name="T108" fmla="*/ 32 w 102"/>
              <a:gd name="T109" fmla="*/ 56 h 103"/>
              <a:gd name="T110" fmla="*/ 32 w 102"/>
              <a:gd name="T111" fmla="*/ 70 h 103"/>
              <a:gd name="T112" fmla="*/ 70 w 102"/>
              <a:gd name="T113" fmla="*/ 70 h 103"/>
              <a:gd name="T114" fmla="*/ 70 w 102"/>
              <a:gd name="T115" fmla="*/ 75 h 103"/>
              <a:gd name="T116" fmla="*/ 32 w 102"/>
              <a:gd name="T117" fmla="*/ 75 h 103"/>
              <a:gd name="T118" fmla="*/ 32 w 102"/>
              <a:gd name="T119" fmla="*/ 70 h 103"/>
              <a:gd name="T120" fmla="*/ 32 w 102"/>
              <a:gd name="T121" fmla="*/ 7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2" h="103">
                <a:moveTo>
                  <a:pt x="4" y="19"/>
                </a:moveTo>
                <a:lnTo>
                  <a:pt x="42" y="19"/>
                </a:lnTo>
                <a:lnTo>
                  <a:pt x="42" y="24"/>
                </a:lnTo>
                <a:lnTo>
                  <a:pt x="9" y="24"/>
                </a:lnTo>
                <a:lnTo>
                  <a:pt x="9" y="33"/>
                </a:lnTo>
                <a:lnTo>
                  <a:pt x="42" y="33"/>
                </a:lnTo>
                <a:lnTo>
                  <a:pt x="42" y="38"/>
                </a:lnTo>
                <a:lnTo>
                  <a:pt x="0" y="38"/>
                </a:lnTo>
                <a:lnTo>
                  <a:pt x="0" y="47"/>
                </a:lnTo>
                <a:lnTo>
                  <a:pt x="102" y="47"/>
                </a:lnTo>
                <a:lnTo>
                  <a:pt x="102" y="38"/>
                </a:lnTo>
                <a:lnTo>
                  <a:pt x="56" y="38"/>
                </a:lnTo>
                <a:lnTo>
                  <a:pt x="56" y="33"/>
                </a:lnTo>
                <a:lnTo>
                  <a:pt x="88" y="33"/>
                </a:lnTo>
                <a:lnTo>
                  <a:pt x="88" y="24"/>
                </a:lnTo>
                <a:lnTo>
                  <a:pt x="56" y="24"/>
                </a:lnTo>
                <a:lnTo>
                  <a:pt x="56" y="19"/>
                </a:lnTo>
                <a:lnTo>
                  <a:pt x="93" y="19"/>
                </a:lnTo>
                <a:lnTo>
                  <a:pt x="93" y="5"/>
                </a:lnTo>
                <a:lnTo>
                  <a:pt x="56" y="5"/>
                </a:lnTo>
                <a:lnTo>
                  <a:pt x="56" y="5"/>
                </a:lnTo>
                <a:lnTo>
                  <a:pt x="60" y="5"/>
                </a:lnTo>
                <a:lnTo>
                  <a:pt x="60" y="5"/>
                </a:lnTo>
                <a:lnTo>
                  <a:pt x="60" y="0"/>
                </a:lnTo>
                <a:lnTo>
                  <a:pt x="60" y="0"/>
                </a:lnTo>
                <a:lnTo>
                  <a:pt x="51" y="0"/>
                </a:lnTo>
                <a:lnTo>
                  <a:pt x="42" y="0"/>
                </a:lnTo>
                <a:lnTo>
                  <a:pt x="42" y="5"/>
                </a:lnTo>
                <a:lnTo>
                  <a:pt x="4" y="5"/>
                </a:lnTo>
                <a:lnTo>
                  <a:pt x="4" y="19"/>
                </a:lnTo>
                <a:lnTo>
                  <a:pt x="4" y="19"/>
                </a:lnTo>
                <a:close/>
                <a:moveTo>
                  <a:pt x="32" y="84"/>
                </a:moveTo>
                <a:lnTo>
                  <a:pt x="70" y="84"/>
                </a:lnTo>
                <a:lnTo>
                  <a:pt x="70" y="89"/>
                </a:lnTo>
                <a:lnTo>
                  <a:pt x="70" y="89"/>
                </a:lnTo>
                <a:lnTo>
                  <a:pt x="65" y="94"/>
                </a:lnTo>
                <a:lnTo>
                  <a:pt x="60" y="94"/>
                </a:lnTo>
                <a:lnTo>
                  <a:pt x="60" y="94"/>
                </a:lnTo>
                <a:lnTo>
                  <a:pt x="65" y="103"/>
                </a:lnTo>
                <a:lnTo>
                  <a:pt x="65" y="103"/>
                </a:lnTo>
                <a:lnTo>
                  <a:pt x="79" y="103"/>
                </a:lnTo>
                <a:lnTo>
                  <a:pt x="84" y="98"/>
                </a:lnTo>
                <a:lnTo>
                  <a:pt x="84" y="94"/>
                </a:lnTo>
                <a:lnTo>
                  <a:pt x="84" y="47"/>
                </a:lnTo>
                <a:lnTo>
                  <a:pt x="18" y="47"/>
                </a:lnTo>
                <a:lnTo>
                  <a:pt x="18" y="103"/>
                </a:lnTo>
                <a:lnTo>
                  <a:pt x="32" y="103"/>
                </a:lnTo>
                <a:lnTo>
                  <a:pt x="32" y="84"/>
                </a:lnTo>
                <a:lnTo>
                  <a:pt x="32" y="84"/>
                </a:lnTo>
                <a:close/>
                <a:moveTo>
                  <a:pt x="32" y="56"/>
                </a:moveTo>
                <a:lnTo>
                  <a:pt x="70" y="56"/>
                </a:lnTo>
                <a:lnTo>
                  <a:pt x="70" y="61"/>
                </a:lnTo>
                <a:lnTo>
                  <a:pt x="32" y="61"/>
                </a:lnTo>
                <a:lnTo>
                  <a:pt x="32" y="56"/>
                </a:lnTo>
                <a:lnTo>
                  <a:pt x="32" y="56"/>
                </a:lnTo>
                <a:close/>
                <a:moveTo>
                  <a:pt x="32" y="70"/>
                </a:moveTo>
                <a:lnTo>
                  <a:pt x="70" y="70"/>
                </a:lnTo>
                <a:lnTo>
                  <a:pt x="70" y="75"/>
                </a:lnTo>
                <a:lnTo>
                  <a:pt x="32" y="75"/>
                </a:lnTo>
                <a:lnTo>
                  <a:pt x="32" y="70"/>
                </a:lnTo>
                <a:lnTo>
                  <a:pt x="32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7513638" y="3933825"/>
            <a:ext cx="141288" cy="147637"/>
          </a:xfrm>
          <a:custGeom>
            <a:avLst/>
            <a:gdLst>
              <a:gd name="T0" fmla="*/ 89 w 89"/>
              <a:gd name="T1" fmla="*/ 93 h 93"/>
              <a:gd name="T2" fmla="*/ 89 w 89"/>
              <a:gd name="T3" fmla="*/ 79 h 93"/>
              <a:gd name="T4" fmla="*/ 14 w 89"/>
              <a:gd name="T5" fmla="*/ 79 h 93"/>
              <a:gd name="T6" fmla="*/ 14 w 89"/>
              <a:gd name="T7" fmla="*/ 14 h 93"/>
              <a:gd name="T8" fmla="*/ 84 w 89"/>
              <a:gd name="T9" fmla="*/ 14 h 93"/>
              <a:gd name="T10" fmla="*/ 84 w 89"/>
              <a:gd name="T11" fmla="*/ 0 h 93"/>
              <a:gd name="T12" fmla="*/ 0 w 89"/>
              <a:gd name="T13" fmla="*/ 0 h 93"/>
              <a:gd name="T14" fmla="*/ 0 w 89"/>
              <a:gd name="T15" fmla="*/ 93 h 93"/>
              <a:gd name="T16" fmla="*/ 89 w 89"/>
              <a:gd name="T17" fmla="*/ 93 h 93"/>
              <a:gd name="T18" fmla="*/ 89 w 89"/>
              <a:gd name="T19" fmla="*/ 93 h 93"/>
              <a:gd name="T20" fmla="*/ 75 w 89"/>
              <a:gd name="T21" fmla="*/ 75 h 93"/>
              <a:gd name="T22" fmla="*/ 75 w 89"/>
              <a:gd name="T23" fmla="*/ 75 h 93"/>
              <a:gd name="T24" fmla="*/ 79 w 89"/>
              <a:gd name="T25" fmla="*/ 70 h 93"/>
              <a:gd name="T26" fmla="*/ 79 w 89"/>
              <a:gd name="T27" fmla="*/ 70 h 93"/>
              <a:gd name="T28" fmla="*/ 61 w 89"/>
              <a:gd name="T29" fmla="*/ 47 h 93"/>
              <a:gd name="T30" fmla="*/ 61 w 89"/>
              <a:gd name="T31" fmla="*/ 47 h 93"/>
              <a:gd name="T32" fmla="*/ 75 w 89"/>
              <a:gd name="T33" fmla="*/ 33 h 93"/>
              <a:gd name="T34" fmla="*/ 75 w 89"/>
              <a:gd name="T35" fmla="*/ 33 h 93"/>
              <a:gd name="T36" fmla="*/ 75 w 89"/>
              <a:gd name="T37" fmla="*/ 23 h 93"/>
              <a:gd name="T38" fmla="*/ 75 w 89"/>
              <a:gd name="T39" fmla="*/ 23 h 93"/>
              <a:gd name="T40" fmla="*/ 61 w 89"/>
              <a:gd name="T41" fmla="*/ 19 h 93"/>
              <a:gd name="T42" fmla="*/ 61 w 89"/>
              <a:gd name="T43" fmla="*/ 19 h 93"/>
              <a:gd name="T44" fmla="*/ 51 w 89"/>
              <a:gd name="T45" fmla="*/ 37 h 93"/>
              <a:gd name="T46" fmla="*/ 51 w 89"/>
              <a:gd name="T47" fmla="*/ 37 h 93"/>
              <a:gd name="T48" fmla="*/ 33 w 89"/>
              <a:gd name="T49" fmla="*/ 23 h 93"/>
              <a:gd name="T50" fmla="*/ 33 w 89"/>
              <a:gd name="T51" fmla="*/ 23 h 93"/>
              <a:gd name="T52" fmla="*/ 28 w 89"/>
              <a:gd name="T53" fmla="*/ 19 h 93"/>
              <a:gd name="T54" fmla="*/ 28 w 89"/>
              <a:gd name="T55" fmla="*/ 19 h 93"/>
              <a:gd name="T56" fmla="*/ 23 w 89"/>
              <a:gd name="T57" fmla="*/ 23 h 93"/>
              <a:gd name="T58" fmla="*/ 23 w 89"/>
              <a:gd name="T59" fmla="*/ 23 h 93"/>
              <a:gd name="T60" fmla="*/ 19 w 89"/>
              <a:gd name="T61" fmla="*/ 28 h 93"/>
              <a:gd name="T62" fmla="*/ 19 w 89"/>
              <a:gd name="T63" fmla="*/ 28 h 93"/>
              <a:gd name="T64" fmla="*/ 42 w 89"/>
              <a:gd name="T65" fmla="*/ 47 h 93"/>
              <a:gd name="T66" fmla="*/ 42 w 89"/>
              <a:gd name="T67" fmla="*/ 47 h 93"/>
              <a:gd name="T68" fmla="*/ 14 w 89"/>
              <a:gd name="T69" fmla="*/ 70 h 93"/>
              <a:gd name="T70" fmla="*/ 14 w 89"/>
              <a:gd name="T71" fmla="*/ 70 h 93"/>
              <a:gd name="T72" fmla="*/ 28 w 89"/>
              <a:gd name="T73" fmla="*/ 79 h 93"/>
              <a:gd name="T74" fmla="*/ 28 w 89"/>
              <a:gd name="T75" fmla="*/ 79 h 93"/>
              <a:gd name="T76" fmla="*/ 51 w 89"/>
              <a:gd name="T77" fmla="*/ 61 h 93"/>
              <a:gd name="T78" fmla="*/ 51 w 89"/>
              <a:gd name="T79" fmla="*/ 61 h 93"/>
              <a:gd name="T80" fmla="*/ 70 w 89"/>
              <a:gd name="T81" fmla="*/ 79 h 93"/>
              <a:gd name="T82" fmla="*/ 70 w 89"/>
              <a:gd name="T83" fmla="*/ 79 h 93"/>
              <a:gd name="T84" fmla="*/ 75 w 89"/>
              <a:gd name="T85" fmla="*/ 75 h 93"/>
              <a:gd name="T86" fmla="*/ 75 w 89"/>
              <a:gd name="T87" fmla="*/ 75 h 93"/>
              <a:gd name="T88" fmla="*/ 75 w 89"/>
              <a:gd name="T89" fmla="*/ 7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9" h="93">
                <a:moveTo>
                  <a:pt x="89" y="93"/>
                </a:moveTo>
                <a:lnTo>
                  <a:pt x="89" y="79"/>
                </a:lnTo>
                <a:lnTo>
                  <a:pt x="14" y="79"/>
                </a:lnTo>
                <a:lnTo>
                  <a:pt x="14" y="14"/>
                </a:lnTo>
                <a:lnTo>
                  <a:pt x="84" y="14"/>
                </a:lnTo>
                <a:lnTo>
                  <a:pt x="84" y="0"/>
                </a:lnTo>
                <a:lnTo>
                  <a:pt x="0" y="0"/>
                </a:lnTo>
                <a:lnTo>
                  <a:pt x="0" y="93"/>
                </a:lnTo>
                <a:lnTo>
                  <a:pt x="89" y="93"/>
                </a:lnTo>
                <a:lnTo>
                  <a:pt x="89" y="93"/>
                </a:lnTo>
                <a:close/>
                <a:moveTo>
                  <a:pt x="75" y="75"/>
                </a:moveTo>
                <a:lnTo>
                  <a:pt x="75" y="75"/>
                </a:lnTo>
                <a:lnTo>
                  <a:pt x="79" y="70"/>
                </a:lnTo>
                <a:lnTo>
                  <a:pt x="79" y="70"/>
                </a:lnTo>
                <a:lnTo>
                  <a:pt x="61" y="47"/>
                </a:lnTo>
                <a:lnTo>
                  <a:pt x="61" y="47"/>
                </a:lnTo>
                <a:lnTo>
                  <a:pt x="75" y="33"/>
                </a:lnTo>
                <a:lnTo>
                  <a:pt x="75" y="33"/>
                </a:lnTo>
                <a:lnTo>
                  <a:pt x="75" y="23"/>
                </a:lnTo>
                <a:lnTo>
                  <a:pt x="75" y="23"/>
                </a:lnTo>
                <a:lnTo>
                  <a:pt x="61" y="19"/>
                </a:lnTo>
                <a:lnTo>
                  <a:pt x="61" y="19"/>
                </a:lnTo>
                <a:lnTo>
                  <a:pt x="51" y="37"/>
                </a:lnTo>
                <a:lnTo>
                  <a:pt x="51" y="37"/>
                </a:lnTo>
                <a:lnTo>
                  <a:pt x="33" y="23"/>
                </a:lnTo>
                <a:lnTo>
                  <a:pt x="33" y="23"/>
                </a:lnTo>
                <a:lnTo>
                  <a:pt x="28" y="19"/>
                </a:lnTo>
                <a:lnTo>
                  <a:pt x="28" y="19"/>
                </a:lnTo>
                <a:lnTo>
                  <a:pt x="23" y="23"/>
                </a:lnTo>
                <a:lnTo>
                  <a:pt x="23" y="23"/>
                </a:lnTo>
                <a:lnTo>
                  <a:pt x="19" y="28"/>
                </a:lnTo>
                <a:lnTo>
                  <a:pt x="19" y="28"/>
                </a:lnTo>
                <a:lnTo>
                  <a:pt x="42" y="47"/>
                </a:lnTo>
                <a:lnTo>
                  <a:pt x="42" y="47"/>
                </a:lnTo>
                <a:lnTo>
                  <a:pt x="14" y="70"/>
                </a:lnTo>
                <a:lnTo>
                  <a:pt x="14" y="70"/>
                </a:lnTo>
                <a:lnTo>
                  <a:pt x="28" y="79"/>
                </a:lnTo>
                <a:lnTo>
                  <a:pt x="28" y="79"/>
                </a:lnTo>
                <a:lnTo>
                  <a:pt x="51" y="61"/>
                </a:lnTo>
                <a:lnTo>
                  <a:pt x="51" y="61"/>
                </a:lnTo>
                <a:lnTo>
                  <a:pt x="70" y="79"/>
                </a:lnTo>
                <a:lnTo>
                  <a:pt x="70" y="79"/>
                </a:lnTo>
                <a:lnTo>
                  <a:pt x="75" y="75"/>
                </a:lnTo>
                <a:lnTo>
                  <a:pt x="75" y="75"/>
                </a:lnTo>
                <a:lnTo>
                  <a:pt x="75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8091488" y="4816475"/>
            <a:ext cx="104775" cy="111125"/>
          </a:xfrm>
          <a:custGeom>
            <a:avLst/>
            <a:gdLst>
              <a:gd name="T0" fmla="*/ 5 w 66"/>
              <a:gd name="T1" fmla="*/ 9 h 70"/>
              <a:gd name="T2" fmla="*/ 14 w 66"/>
              <a:gd name="T3" fmla="*/ 19 h 70"/>
              <a:gd name="T4" fmla="*/ 19 w 66"/>
              <a:gd name="T5" fmla="*/ 14 h 70"/>
              <a:gd name="T6" fmla="*/ 28 w 66"/>
              <a:gd name="T7" fmla="*/ 14 h 70"/>
              <a:gd name="T8" fmla="*/ 24 w 66"/>
              <a:gd name="T9" fmla="*/ 28 h 70"/>
              <a:gd name="T10" fmla="*/ 28 w 66"/>
              <a:gd name="T11" fmla="*/ 23 h 70"/>
              <a:gd name="T12" fmla="*/ 28 w 66"/>
              <a:gd name="T13" fmla="*/ 19 h 70"/>
              <a:gd name="T14" fmla="*/ 24 w 66"/>
              <a:gd name="T15" fmla="*/ 19 h 70"/>
              <a:gd name="T16" fmla="*/ 24 w 66"/>
              <a:gd name="T17" fmla="*/ 14 h 70"/>
              <a:gd name="T18" fmla="*/ 14 w 66"/>
              <a:gd name="T19" fmla="*/ 33 h 70"/>
              <a:gd name="T20" fmla="*/ 19 w 66"/>
              <a:gd name="T21" fmla="*/ 33 h 70"/>
              <a:gd name="T22" fmla="*/ 24 w 66"/>
              <a:gd name="T23" fmla="*/ 33 h 70"/>
              <a:gd name="T24" fmla="*/ 47 w 66"/>
              <a:gd name="T25" fmla="*/ 37 h 70"/>
              <a:gd name="T26" fmla="*/ 24 w 66"/>
              <a:gd name="T27" fmla="*/ 37 h 70"/>
              <a:gd name="T28" fmla="*/ 19 w 66"/>
              <a:gd name="T29" fmla="*/ 56 h 70"/>
              <a:gd name="T30" fmla="*/ 52 w 66"/>
              <a:gd name="T31" fmla="*/ 56 h 70"/>
              <a:gd name="T32" fmla="*/ 52 w 66"/>
              <a:gd name="T33" fmla="*/ 61 h 70"/>
              <a:gd name="T34" fmla="*/ 38 w 66"/>
              <a:gd name="T35" fmla="*/ 61 h 70"/>
              <a:gd name="T36" fmla="*/ 42 w 66"/>
              <a:gd name="T37" fmla="*/ 70 h 70"/>
              <a:gd name="T38" fmla="*/ 47 w 66"/>
              <a:gd name="T39" fmla="*/ 70 h 70"/>
              <a:gd name="T40" fmla="*/ 52 w 66"/>
              <a:gd name="T41" fmla="*/ 70 h 70"/>
              <a:gd name="T42" fmla="*/ 56 w 66"/>
              <a:gd name="T43" fmla="*/ 65 h 70"/>
              <a:gd name="T44" fmla="*/ 28 w 66"/>
              <a:gd name="T45" fmla="*/ 47 h 70"/>
              <a:gd name="T46" fmla="*/ 56 w 66"/>
              <a:gd name="T47" fmla="*/ 47 h 70"/>
              <a:gd name="T48" fmla="*/ 61 w 66"/>
              <a:gd name="T49" fmla="*/ 33 h 70"/>
              <a:gd name="T50" fmla="*/ 61 w 66"/>
              <a:gd name="T51" fmla="*/ 28 h 70"/>
              <a:gd name="T52" fmla="*/ 66 w 66"/>
              <a:gd name="T53" fmla="*/ 28 h 70"/>
              <a:gd name="T54" fmla="*/ 56 w 66"/>
              <a:gd name="T55" fmla="*/ 14 h 70"/>
              <a:gd name="T56" fmla="*/ 52 w 66"/>
              <a:gd name="T57" fmla="*/ 19 h 70"/>
              <a:gd name="T58" fmla="*/ 66 w 66"/>
              <a:gd name="T59" fmla="*/ 14 h 70"/>
              <a:gd name="T60" fmla="*/ 47 w 66"/>
              <a:gd name="T61" fmla="*/ 5 h 70"/>
              <a:gd name="T62" fmla="*/ 42 w 66"/>
              <a:gd name="T63" fmla="*/ 0 h 70"/>
              <a:gd name="T64" fmla="*/ 33 w 66"/>
              <a:gd name="T65" fmla="*/ 5 h 70"/>
              <a:gd name="T66" fmla="*/ 19 w 66"/>
              <a:gd name="T67" fmla="*/ 5 h 70"/>
              <a:gd name="T68" fmla="*/ 10 w 66"/>
              <a:gd name="T69" fmla="*/ 0 h 70"/>
              <a:gd name="T70" fmla="*/ 38 w 66"/>
              <a:gd name="T71" fmla="*/ 14 h 70"/>
              <a:gd name="T72" fmla="*/ 42 w 66"/>
              <a:gd name="T73" fmla="*/ 28 h 70"/>
              <a:gd name="T74" fmla="*/ 38 w 66"/>
              <a:gd name="T75" fmla="*/ 14 h 70"/>
              <a:gd name="T76" fmla="*/ 10 w 66"/>
              <a:gd name="T77" fmla="*/ 33 h 70"/>
              <a:gd name="T78" fmla="*/ 14 w 66"/>
              <a:gd name="T79" fmla="*/ 28 h 70"/>
              <a:gd name="T80" fmla="*/ 0 w 66"/>
              <a:gd name="T81" fmla="*/ 23 h 70"/>
              <a:gd name="T82" fmla="*/ 10 w 66"/>
              <a:gd name="T83" fmla="*/ 33 h 70"/>
              <a:gd name="T84" fmla="*/ 10 w 66"/>
              <a:gd name="T85" fmla="*/ 33 h 70"/>
              <a:gd name="T86" fmla="*/ 52 w 66"/>
              <a:gd name="T87" fmla="*/ 23 h 70"/>
              <a:gd name="T88" fmla="*/ 52 w 66"/>
              <a:gd name="T89" fmla="*/ 28 h 70"/>
              <a:gd name="T90" fmla="*/ 52 w 66"/>
              <a:gd name="T91" fmla="*/ 23 h 70"/>
              <a:gd name="T92" fmla="*/ 0 w 66"/>
              <a:gd name="T93" fmla="*/ 61 h 70"/>
              <a:gd name="T94" fmla="*/ 0 w 66"/>
              <a:gd name="T95" fmla="*/ 61 h 70"/>
              <a:gd name="T96" fmla="*/ 10 w 66"/>
              <a:gd name="T97" fmla="*/ 65 h 70"/>
              <a:gd name="T98" fmla="*/ 14 w 66"/>
              <a:gd name="T99" fmla="*/ 42 h 70"/>
              <a:gd name="T100" fmla="*/ 10 w 66"/>
              <a:gd name="T101" fmla="*/ 37 h 70"/>
              <a:gd name="T102" fmla="*/ 10 w 66"/>
              <a:gd name="T103" fmla="*/ 37 h 70"/>
              <a:gd name="T104" fmla="*/ 0 w 66"/>
              <a:gd name="T105" fmla="*/ 6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6" h="70">
                <a:moveTo>
                  <a:pt x="10" y="0"/>
                </a:moveTo>
                <a:lnTo>
                  <a:pt x="5" y="9"/>
                </a:lnTo>
                <a:lnTo>
                  <a:pt x="5" y="9"/>
                </a:lnTo>
                <a:lnTo>
                  <a:pt x="14" y="19"/>
                </a:lnTo>
                <a:lnTo>
                  <a:pt x="14" y="19"/>
                </a:lnTo>
                <a:lnTo>
                  <a:pt x="19" y="14"/>
                </a:lnTo>
                <a:lnTo>
                  <a:pt x="19" y="14"/>
                </a:lnTo>
                <a:lnTo>
                  <a:pt x="28" y="14"/>
                </a:lnTo>
                <a:lnTo>
                  <a:pt x="28" y="28"/>
                </a:lnTo>
                <a:lnTo>
                  <a:pt x="24" y="28"/>
                </a:lnTo>
                <a:lnTo>
                  <a:pt x="24" y="28"/>
                </a:lnTo>
                <a:lnTo>
                  <a:pt x="28" y="23"/>
                </a:lnTo>
                <a:lnTo>
                  <a:pt x="28" y="23"/>
                </a:lnTo>
                <a:lnTo>
                  <a:pt x="28" y="19"/>
                </a:lnTo>
                <a:lnTo>
                  <a:pt x="28" y="19"/>
                </a:lnTo>
                <a:lnTo>
                  <a:pt x="24" y="19"/>
                </a:lnTo>
                <a:lnTo>
                  <a:pt x="24" y="19"/>
                </a:lnTo>
                <a:lnTo>
                  <a:pt x="24" y="14"/>
                </a:lnTo>
                <a:lnTo>
                  <a:pt x="24" y="14"/>
                </a:lnTo>
                <a:lnTo>
                  <a:pt x="14" y="33"/>
                </a:lnTo>
                <a:lnTo>
                  <a:pt x="14" y="33"/>
                </a:lnTo>
                <a:lnTo>
                  <a:pt x="19" y="33"/>
                </a:lnTo>
                <a:lnTo>
                  <a:pt x="19" y="33"/>
                </a:lnTo>
                <a:lnTo>
                  <a:pt x="24" y="33"/>
                </a:lnTo>
                <a:lnTo>
                  <a:pt x="24" y="37"/>
                </a:lnTo>
                <a:lnTo>
                  <a:pt x="47" y="37"/>
                </a:lnTo>
                <a:lnTo>
                  <a:pt x="47" y="37"/>
                </a:lnTo>
                <a:lnTo>
                  <a:pt x="24" y="37"/>
                </a:lnTo>
                <a:lnTo>
                  <a:pt x="24" y="37"/>
                </a:lnTo>
                <a:lnTo>
                  <a:pt x="19" y="56"/>
                </a:lnTo>
                <a:lnTo>
                  <a:pt x="52" y="56"/>
                </a:lnTo>
                <a:lnTo>
                  <a:pt x="52" y="56"/>
                </a:lnTo>
                <a:lnTo>
                  <a:pt x="52" y="61"/>
                </a:lnTo>
                <a:lnTo>
                  <a:pt x="52" y="61"/>
                </a:lnTo>
                <a:lnTo>
                  <a:pt x="38" y="61"/>
                </a:lnTo>
                <a:lnTo>
                  <a:pt x="38" y="61"/>
                </a:lnTo>
                <a:lnTo>
                  <a:pt x="42" y="70"/>
                </a:lnTo>
                <a:lnTo>
                  <a:pt x="42" y="70"/>
                </a:lnTo>
                <a:lnTo>
                  <a:pt x="47" y="70"/>
                </a:lnTo>
                <a:lnTo>
                  <a:pt x="47" y="70"/>
                </a:lnTo>
                <a:lnTo>
                  <a:pt x="52" y="70"/>
                </a:lnTo>
                <a:lnTo>
                  <a:pt x="52" y="70"/>
                </a:lnTo>
                <a:lnTo>
                  <a:pt x="56" y="65"/>
                </a:lnTo>
                <a:lnTo>
                  <a:pt x="56" y="65"/>
                </a:lnTo>
                <a:lnTo>
                  <a:pt x="61" y="47"/>
                </a:lnTo>
                <a:lnTo>
                  <a:pt x="28" y="47"/>
                </a:lnTo>
                <a:lnTo>
                  <a:pt x="33" y="47"/>
                </a:lnTo>
                <a:lnTo>
                  <a:pt x="56" y="47"/>
                </a:lnTo>
                <a:lnTo>
                  <a:pt x="56" y="28"/>
                </a:lnTo>
                <a:lnTo>
                  <a:pt x="61" y="33"/>
                </a:lnTo>
                <a:lnTo>
                  <a:pt x="61" y="33"/>
                </a:lnTo>
                <a:lnTo>
                  <a:pt x="61" y="28"/>
                </a:lnTo>
                <a:lnTo>
                  <a:pt x="61" y="28"/>
                </a:lnTo>
                <a:lnTo>
                  <a:pt x="66" y="28"/>
                </a:lnTo>
                <a:lnTo>
                  <a:pt x="66" y="28"/>
                </a:lnTo>
                <a:lnTo>
                  <a:pt x="56" y="14"/>
                </a:lnTo>
                <a:lnTo>
                  <a:pt x="56" y="14"/>
                </a:lnTo>
                <a:lnTo>
                  <a:pt x="52" y="19"/>
                </a:lnTo>
                <a:lnTo>
                  <a:pt x="52" y="14"/>
                </a:lnTo>
                <a:lnTo>
                  <a:pt x="66" y="14"/>
                </a:lnTo>
                <a:lnTo>
                  <a:pt x="66" y="5"/>
                </a:lnTo>
                <a:lnTo>
                  <a:pt x="47" y="5"/>
                </a:lnTo>
                <a:lnTo>
                  <a:pt x="42" y="0"/>
                </a:lnTo>
                <a:lnTo>
                  <a:pt x="42" y="0"/>
                </a:lnTo>
                <a:lnTo>
                  <a:pt x="33" y="0"/>
                </a:lnTo>
                <a:lnTo>
                  <a:pt x="33" y="5"/>
                </a:lnTo>
                <a:lnTo>
                  <a:pt x="19" y="5"/>
                </a:lnTo>
                <a:lnTo>
                  <a:pt x="19" y="5"/>
                </a:ln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lose/>
                <a:moveTo>
                  <a:pt x="38" y="14"/>
                </a:moveTo>
                <a:lnTo>
                  <a:pt x="42" y="14"/>
                </a:lnTo>
                <a:lnTo>
                  <a:pt x="42" y="28"/>
                </a:lnTo>
                <a:lnTo>
                  <a:pt x="38" y="28"/>
                </a:lnTo>
                <a:lnTo>
                  <a:pt x="38" y="14"/>
                </a:lnTo>
                <a:lnTo>
                  <a:pt x="38" y="14"/>
                </a:lnTo>
                <a:close/>
                <a:moveTo>
                  <a:pt x="10" y="33"/>
                </a:moveTo>
                <a:lnTo>
                  <a:pt x="14" y="28"/>
                </a:lnTo>
                <a:lnTo>
                  <a:pt x="14" y="28"/>
                </a:lnTo>
                <a:lnTo>
                  <a:pt x="5" y="19"/>
                </a:lnTo>
                <a:lnTo>
                  <a:pt x="0" y="23"/>
                </a:lnTo>
                <a:lnTo>
                  <a:pt x="0" y="23"/>
                </a:lnTo>
                <a:lnTo>
                  <a:pt x="10" y="33"/>
                </a:lnTo>
                <a:lnTo>
                  <a:pt x="10" y="33"/>
                </a:lnTo>
                <a:lnTo>
                  <a:pt x="10" y="33"/>
                </a:lnTo>
                <a:close/>
                <a:moveTo>
                  <a:pt x="52" y="23"/>
                </a:moveTo>
                <a:lnTo>
                  <a:pt x="52" y="23"/>
                </a:lnTo>
                <a:lnTo>
                  <a:pt x="56" y="28"/>
                </a:lnTo>
                <a:lnTo>
                  <a:pt x="52" y="28"/>
                </a:lnTo>
                <a:lnTo>
                  <a:pt x="52" y="23"/>
                </a:lnTo>
                <a:lnTo>
                  <a:pt x="52" y="23"/>
                </a:lnTo>
                <a:close/>
                <a:moveTo>
                  <a:pt x="0" y="61"/>
                </a:moveTo>
                <a:lnTo>
                  <a:pt x="0" y="61"/>
                </a:lnTo>
                <a:lnTo>
                  <a:pt x="0" y="61"/>
                </a:lnTo>
                <a:lnTo>
                  <a:pt x="0" y="61"/>
                </a:lnTo>
                <a:lnTo>
                  <a:pt x="10" y="65"/>
                </a:lnTo>
                <a:lnTo>
                  <a:pt x="10" y="65"/>
                </a:lnTo>
                <a:lnTo>
                  <a:pt x="10" y="65"/>
                </a:lnTo>
                <a:lnTo>
                  <a:pt x="14" y="42"/>
                </a:lnTo>
                <a:lnTo>
                  <a:pt x="14" y="42"/>
                </a:lnTo>
                <a:lnTo>
                  <a:pt x="10" y="37"/>
                </a:lnTo>
                <a:lnTo>
                  <a:pt x="10" y="37"/>
                </a:lnTo>
                <a:lnTo>
                  <a:pt x="10" y="37"/>
                </a:lnTo>
                <a:lnTo>
                  <a:pt x="0" y="61"/>
                </a:lnTo>
                <a:lnTo>
                  <a:pt x="0" y="61"/>
                </a:lnTo>
                <a:lnTo>
                  <a:pt x="0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8202613" y="4816475"/>
            <a:ext cx="111125" cy="103187"/>
          </a:xfrm>
          <a:custGeom>
            <a:avLst/>
            <a:gdLst>
              <a:gd name="T0" fmla="*/ 28 w 70"/>
              <a:gd name="T1" fmla="*/ 5 h 65"/>
              <a:gd name="T2" fmla="*/ 28 w 70"/>
              <a:gd name="T3" fmla="*/ 5 h 65"/>
              <a:gd name="T4" fmla="*/ 28 w 70"/>
              <a:gd name="T5" fmla="*/ 5 h 65"/>
              <a:gd name="T6" fmla="*/ 28 w 70"/>
              <a:gd name="T7" fmla="*/ 5 h 65"/>
              <a:gd name="T8" fmla="*/ 14 w 70"/>
              <a:gd name="T9" fmla="*/ 0 h 65"/>
              <a:gd name="T10" fmla="*/ 14 w 70"/>
              <a:gd name="T11" fmla="*/ 0 h 65"/>
              <a:gd name="T12" fmla="*/ 10 w 70"/>
              <a:gd name="T13" fmla="*/ 19 h 65"/>
              <a:gd name="T14" fmla="*/ 0 w 70"/>
              <a:gd name="T15" fmla="*/ 33 h 65"/>
              <a:gd name="T16" fmla="*/ 0 w 70"/>
              <a:gd name="T17" fmla="*/ 33 h 65"/>
              <a:gd name="T18" fmla="*/ 10 w 70"/>
              <a:gd name="T19" fmla="*/ 42 h 65"/>
              <a:gd name="T20" fmla="*/ 10 w 70"/>
              <a:gd name="T21" fmla="*/ 42 h 65"/>
              <a:gd name="T22" fmla="*/ 14 w 70"/>
              <a:gd name="T23" fmla="*/ 33 h 65"/>
              <a:gd name="T24" fmla="*/ 14 w 70"/>
              <a:gd name="T25" fmla="*/ 65 h 65"/>
              <a:gd name="T26" fmla="*/ 24 w 70"/>
              <a:gd name="T27" fmla="*/ 65 h 65"/>
              <a:gd name="T28" fmla="*/ 24 w 70"/>
              <a:gd name="T29" fmla="*/ 14 h 65"/>
              <a:gd name="T30" fmla="*/ 24 w 70"/>
              <a:gd name="T31" fmla="*/ 14 h 65"/>
              <a:gd name="T32" fmla="*/ 28 w 70"/>
              <a:gd name="T33" fmla="*/ 5 h 65"/>
              <a:gd name="T34" fmla="*/ 28 w 70"/>
              <a:gd name="T35" fmla="*/ 5 h 65"/>
              <a:gd name="T36" fmla="*/ 28 w 70"/>
              <a:gd name="T37" fmla="*/ 5 h 65"/>
              <a:gd name="T38" fmla="*/ 42 w 70"/>
              <a:gd name="T39" fmla="*/ 23 h 65"/>
              <a:gd name="T40" fmla="*/ 42 w 70"/>
              <a:gd name="T41" fmla="*/ 28 h 65"/>
              <a:gd name="T42" fmla="*/ 24 w 70"/>
              <a:gd name="T43" fmla="*/ 28 h 65"/>
              <a:gd name="T44" fmla="*/ 24 w 70"/>
              <a:gd name="T45" fmla="*/ 37 h 65"/>
              <a:gd name="T46" fmla="*/ 42 w 70"/>
              <a:gd name="T47" fmla="*/ 37 h 65"/>
              <a:gd name="T48" fmla="*/ 42 w 70"/>
              <a:gd name="T49" fmla="*/ 56 h 65"/>
              <a:gd name="T50" fmla="*/ 42 w 70"/>
              <a:gd name="T51" fmla="*/ 56 h 65"/>
              <a:gd name="T52" fmla="*/ 42 w 70"/>
              <a:gd name="T53" fmla="*/ 56 h 65"/>
              <a:gd name="T54" fmla="*/ 33 w 70"/>
              <a:gd name="T55" fmla="*/ 56 h 65"/>
              <a:gd name="T56" fmla="*/ 33 w 70"/>
              <a:gd name="T57" fmla="*/ 56 h 65"/>
              <a:gd name="T58" fmla="*/ 38 w 70"/>
              <a:gd name="T59" fmla="*/ 65 h 65"/>
              <a:gd name="T60" fmla="*/ 38 w 70"/>
              <a:gd name="T61" fmla="*/ 65 h 65"/>
              <a:gd name="T62" fmla="*/ 47 w 70"/>
              <a:gd name="T63" fmla="*/ 65 h 65"/>
              <a:gd name="T64" fmla="*/ 52 w 70"/>
              <a:gd name="T65" fmla="*/ 61 h 65"/>
              <a:gd name="T66" fmla="*/ 52 w 70"/>
              <a:gd name="T67" fmla="*/ 37 h 65"/>
              <a:gd name="T68" fmla="*/ 70 w 70"/>
              <a:gd name="T69" fmla="*/ 37 h 65"/>
              <a:gd name="T70" fmla="*/ 70 w 70"/>
              <a:gd name="T71" fmla="*/ 28 h 65"/>
              <a:gd name="T72" fmla="*/ 52 w 70"/>
              <a:gd name="T73" fmla="*/ 28 h 65"/>
              <a:gd name="T74" fmla="*/ 52 w 70"/>
              <a:gd name="T75" fmla="*/ 23 h 65"/>
              <a:gd name="T76" fmla="*/ 52 w 70"/>
              <a:gd name="T77" fmla="*/ 23 h 65"/>
              <a:gd name="T78" fmla="*/ 66 w 70"/>
              <a:gd name="T79" fmla="*/ 5 h 65"/>
              <a:gd name="T80" fmla="*/ 28 w 70"/>
              <a:gd name="T81" fmla="*/ 5 h 65"/>
              <a:gd name="T82" fmla="*/ 28 w 70"/>
              <a:gd name="T83" fmla="*/ 14 h 65"/>
              <a:gd name="T84" fmla="*/ 52 w 70"/>
              <a:gd name="T85" fmla="*/ 14 h 65"/>
              <a:gd name="T86" fmla="*/ 52 w 70"/>
              <a:gd name="T87" fmla="*/ 14 h 65"/>
              <a:gd name="T88" fmla="*/ 42 w 70"/>
              <a:gd name="T89" fmla="*/ 23 h 65"/>
              <a:gd name="T90" fmla="*/ 42 w 70"/>
              <a:gd name="T91" fmla="*/ 23 h 65"/>
              <a:gd name="T92" fmla="*/ 42 w 70"/>
              <a:gd name="T93" fmla="*/ 2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0" h="65">
                <a:moveTo>
                  <a:pt x="28" y="5"/>
                </a:moveTo>
                <a:lnTo>
                  <a:pt x="28" y="5"/>
                </a:lnTo>
                <a:lnTo>
                  <a:pt x="28" y="5"/>
                </a:lnTo>
                <a:lnTo>
                  <a:pt x="28" y="5"/>
                </a:lnTo>
                <a:lnTo>
                  <a:pt x="14" y="0"/>
                </a:lnTo>
                <a:lnTo>
                  <a:pt x="14" y="0"/>
                </a:lnTo>
                <a:lnTo>
                  <a:pt x="10" y="19"/>
                </a:lnTo>
                <a:lnTo>
                  <a:pt x="0" y="33"/>
                </a:lnTo>
                <a:lnTo>
                  <a:pt x="0" y="33"/>
                </a:lnTo>
                <a:lnTo>
                  <a:pt x="10" y="42"/>
                </a:lnTo>
                <a:lnTo>
                  <a:pt x="10" y="42"/>
                </a:lnTo>
                <a:lnTo>
                  <a:pt x="14" y="33"/>
                </a:lnTo>
                <a:lnTo>
                  <a:pt x="14" y="65"/>
                </a:lnTo>
                <a:lnTo>
                  <a:pt x="24" y="65"/>
                </a:lnTo>
                <a:lnTo>
                  <a:pt x="24" y="14"/>
                </a:lnTo>
                <a:lnTo>
                  <a:pt x="24" y="14"/>
                </a:lnTo>
                <a:lnTo>
                  <a:pt x="28" y="5"/>
                </a:lnTo>
                <a:lnTo>
                  <a:pt x="28" y="5"/>
                </a:lnTo>
                <a:lnTo>
                  <a:pt x="28" y="5"/>
                </a:lnTo>
                <a:close/>
                <a:moveTo>
                  <a:pt x="42" y="23"/>
                </a:moveTo>
                <a:lnTo>
                  <a:pt x="42" y="28"/>
                </a:lnTo>
                <a:lnTo>
                  <a:pt x="24" y="28"/>
                </a:lnTo>
                <a:lnTo>
                  <a:pt x="24" y="37"/>
                </a:lnTo>
                <a:lnTo>
                  <a:pt x="42" y="37"/>
                </a:lnTo>
                <a:lnTo>
                  <a:pt x="42" y="56"/>
                </a:lnTo>
                <a:lnTo>
                  <a:pt x="42" y="56"/>
                </a:lnTo>
                <a:lnTo>
                  <a:pt x="42" y="56"/>
                </a:lnTo>
                <a:lnTo>
                  <a:pt x="33" y="56"/>
                </a:lnTo>
                <a:lnTo>
                  <a:pt x="33" y="56"/>
                </a:lnTo>
                <a:lnTo>
                  <a:pt x="38" y="65"/>
                </a:lnTo>
                <a:lnTo>
                  <a:pt x="38" y="65"/>
                </a:lnTo>
                <a:lnTo>
                  <a:pt x="47" y="65"/>
                </a:lnTo>
                <a:lnTo>
                  <a:pt x="52" y="61"/>
                </a:lnTo>
                <a:lnTo>
                  <a:pt x="52" y="37"/>
                </a:lnTo>
                <a:lnTo>
                  <a:pt x="70" y="37"/>
                </a:lnTo>
                <a:lnTo>
                  <a:pt x="70" y="28"/>
                </a:lnTo>
                <a:lnTo>
                  <a:pt x="52" y="28"/>
                </a:lnTo>
                <a:lnTo>
                  <a:pt x="52" y="23"/>
                </a:lnTo>
                <a:lnTo>
                  <a:pt x="52" y="23"/>
                </a:lnTo>
                <a:lnTo>
                  <a:pt x="66" y="5"/>
                </a:lnTo>
                <a:lnTo>
                  <a:pt x="28" y="5"/>
                </a:lnTo>
                <a:lnTo>
                  <a:pt x="28" y="14"/>
                </a:lnTo>
                <a:lnTo>
                  <a:pt x="52" y="14"/>
                </a:lnTo>
                <a:lnTo>
                  <a:pt x="52" y="14"/>
                </a:lnTo>
                <a:lnTo>
                  <a:pt x="42" y="23"/>
                </a:lnTo>
                <a:lnTo>
                  <a:pt x="42" y="23"/>
                </a:lnTo>
                <a:lnTo>
                  <a:pt x="42" y="2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8335963" y="4824412"/>
            <a:ext cx="96838" cy="95250"/>
          </a:xfrm>
          <a:custGeom>
            <a:avLst/>
            <a:gdLst>
              <a:gd name="T0" fmla="*/ 61 w 61"/>
              <a:gd name="T1" fmla="*/ 60 h 60"/>
              <a:gd name="T2" fmla="*/ 61 w 61"/>
              <a:gd name="T3" fmla="*/ 51 h 60"/>
              <a:gd name="T4" fmla="*/ 10 w 61"/>
              <a:gd name="T5" fmla="*/ 51 h 60"/>
              <a:gd name="T6" fmla="*/ 10 w 61"/>
              <a:gd name="T7" fmla="*/ 4 h 60"/>
              <a:gd name="T8" fmla="*/ 57 w 61"/>
              <a:gd name="T9" fmla="*/ 4 h 60"/>
              <a:gd name="T10" fmla="*/ 57 w 61"/>
              <a:gd name="T11" fmla="*/ 0 h 60"/>
              <a:gd name="T12" fmla="*/ 0 w 61"/>
              <a:gd name="T13" fmla="*/ 0 h 60"/>
              <a:gd name="T14" fmla="*/ 0 w 61"/>
              <a:gd name="T15" fmla="*/ 60 h 60"/>
              <a:gd name="T16" fmla="*/ 61 w 61"/>
              <a:gd name="T17" fmla="*/ 60 h 60"/>
              <a:gd name="T18" fmla="*/ 61 w 61"/>
              <a:gd name="T19" fmla="*/ 60 h 60"/>
              <a:gd name="T20" fmla="*/ 52 w 61"/>
              <a:gd name="T21" fmla="*/ 46 h 60"/>
              <a:gd name="T22" fmla="*/ 52 w 61"/>
              <a:gd name="T23" fmla="*/ 46 h 60"/>
              <a:gd name="T24" fmla="*/ 52 w 61"/>
              <a:gd name="T25" fmla="*/ 46 h 60"/>
              <a:gd name="T26" fmla="*/ 52 w 61"/>
              <a:gd name="T27" fmla="*/ 46 h 60"/>
              <a:gd name="T28" fmla="*/ 38 w 61"/>
              <a:gd name="T29" fmla="*/ 28 h 60"/>
              <a:gd name="T30" fmla="*/ 38 w 61"/>
              <a:gd name="T31" fmla="*/ 28 h 60"/>
              <a:gd name="T32" fmla="*/ 47 w 61"/>
              <a:gd name="T33" fmla="*/ 18 h 60"/>
              <a:gd name="T34" fmla="*/ 47 w 61"/>
              <a:gd name="T35" fmla="*/ 18 h 60"/>
              <a:gd name="T36" fmla="*/ 52 w 61"/>
              <a:gd name="T37" fmla="*/ 14 h 60"/>
              <a:gd name="T38" fmla="*/ 52 w 61"/>
              <a:gd name="T39" fmla="*/ 14 h 60"/>
              <a:gd name="T40" fmla="*/ 43 w 61"/>
              <a:gd name="T41" fmla="*/ 9 h 60"/>
              <a:gd name="T42" fmla="*/ 43 w 61"/>
              <a:gd name="T43" fmla="*/ 9 h 60"/>
              <a:gd name="T44" fmla="*/ 33 w 61"/>
              <a:gd name="T45" fmla="*/ 23 h 60"/>
              <a:gd name="T46" fmla="*/ 33 w 61"/>
              <a:gd name="T47" fmla="*/ 23 h 60"/>
              <a:gd name="T48" fmla="*/ 24 w 61"/>
              <a:gd name="T49" fmla="*/ 14 h 60"/>
              <a:gd name="T50" fmla="*/ 24 w 61"/>
              <a:gd name="T51" fmla="*/ 14 h 60"/>
              <a:gd name="T52" fmla="*/ 19 w 61"/>
              <a:gd name="T53" fmla="*/ 9 h 60"/>
              <a:gd name="T54" fmla="*/ 19 w 61"/>
              <a:gd name="T55" fmla="*/ 9 h 60"/>
              <a:gd name="T56" fmla="*/ 14 w 61"/>
              <a:gd name="T57" fmla="*/ 14 h 60"/>
              <a:gd name="T58" fmla="*/ 14 w 61"/>
              <a:gd name="T59" fmla="*/ 14 h 60"/>
              <a:gd name="T60" fmla="*/ 14 w 61"/>
              <a:gd name="T61" fmla="*/ 18 h 60"/>
              <a:gd name="T62" fmla="*/ 14 w 61"/>
              <a:gd name="T63" fmla="*/ 18 h 60"/>
              <a:gd name="T64" fmla="*/ 29 w 61"/>
              <a:gd name="T65" fmla="*/ 32 h 60"/>
              <a:gd name="T66" fmla="*/ 29 w 61"/>
              <a:gd name="T67" fmla="*/ 32 h 60"/>
              <a:gd name="T68" fmla="*/ 10 w 61"/>
              <a:gd name="T69" fmla="*/ 46 h 60"/>
              <a:gd name="T70" fmla="*/ 10 w 61"/>
              <a:gd name="T71" fmla="*/ 46 h 60"/>
              <a:gd name="T72" fmla="*/ 19 w 61"/>
              <a:gd name="T73" fmla="*/ 51 h 60"/>
              <a:gd name="T74" fmla="*/ 19 w 61"/>
              <a:gd name="T75" fmla="*/ 51 h 60"/>
              <a:gd name="T76" fmla="*/ 33 w 61"/>
              <a:gd name="T77" fmla="*/ 37 h 60"/>
              <a:gd name="T78" fmla="*/ 33 w 61"/>
              <a:gd name="T79" fmla="*/ 37 h 60"/>
              <a:gd name="T80" fmla="*/ 47 w 61"/>
              <a:gd name="T81" fmla="*/ 51 h 60"/>
              <a:gd name="T82" fmla="*/ 47 w 61"/>
              <a:gd name="T83" fmla="*/ 51 h 60"/>
              <a:gd name="T84" fmla="*/ 52 w 61"/>
              <a:gd name="T85" fmla="*/ 46 h 60"/>
              <a:gd name="T86" fmla="*/ 52 w 61"/>
              <a:gd name="T87" fmla="*/ 46 h 60"/>
              <a:gd name="T88" fmla="*/ 52 w 61"/>
              <a:gd name="T89" fmla="*/ 4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1" h="60">
                <a:moveTo>
                  <a:pt x="61" y="60"/>
                </a:moveTo>
                <a:lnTo>
                  <a:pt x="61" y="51"/>
                </a:lnTo>
                <a:lnTo>
                  <a:pt x="10" y="51"/>
                </a:lnTo>
                <a:lnTo>
                  <a:pt x="10" y="4"/>
                </a:lnTo>
                <a:lnTo>
                  <a:pt x="57" y="4"/>
                </a:lnTo>
                <a:lnTo>
                  <a:pt x="57" y="0"/>
                </a:lnTo>
                <a:lnTo>
                  <a:pt x="0" y="0"/>
                </a:lnTo>
                <a:lnTo>
                  <a:pt x="0" y="60"/>
                </a:lnTo>
                <a:lnTo>
                  <a:pt x="61" y="60"/>
                </a:lnTo>
                <a:lnTo>
                  <a:pt x="61" y="60"/>
                </a:lnTo>
                <a:close/>
                <a:moveTo>
                  <a:pt x="52" y="46"/>
                </a:moveTo>
                <a:lnTo>
                  <a:pt x="52" y="46"/>
                </a:lnTo>
                <a:lnTo>
                  <a:pt x="52" y="46"/>
                </a:lnTo>
                <a:lnTo>
                  <a:pt x="52" y="46"/>
                </a:lnTo>
                <a:lnTo>
                  <a:pt x="38" y="28"/>
                </a:lnTo>
                <a:lnTo>
                  <a:pt x="38" y="28"/>
                </a:lnTo>
                <a:lnTo>
                  <a:pt x="47" y="18"/>
                </a:lnTo>
                <a:lnTo>
                  <a:pt x="47" y="18"/>
                </a:lnTo>
                <a:lnTo>
                  <a:pt x="52" y="14"/>
                </a:lnTo>
                <a:lnTo>
                  <a:pt x="52" y="14"/>
                </a:lnTo>
                <a:lnTo>
                  <a:pt x="43" y="9"/>
                </a:lnTo>
                <a:lnTo>
                  <a:pt x="43" y="9"/>
                </a:lnTo>
                <a:lnTo>
                  <a:pt x="33" y="23"/>
                </a:lnTo>
                <a:lnTo>
                  <a:pt x="33" y="23"/>
                </a:lnTo>
                <a:lnTo>
                  <a:pt x="24" y="14"/>
                </a:lnTo>
                <a:lnTo>
                  <a:pt x="24" y="14"/>
                </a:lnTo>
                <a:lnTo>
                  <a:pt x="19" y="9"/>
                </a:lnTo>
                <a:lnTo>
                  <a:pt x="19" y="9"/>
                </a:lnTo>
                <a:lnTo>
                  <a:pt x="14" y="14"/>
                </a:lnTo>
                <a:lnTo>
                  <a:pt x="14" y="14"/>
                </a:lnTo>
                <a:lnTo>
                  <a:pt x="14" y="18"/>
                </a:lnTo>
                <a:lnTo>
                  <a:pt x="14" y="18"/>
                </a:lnTo>
                <a:lnTo>
                  <a:pt x="29" y="32"/>
                </a:lnTo>
                <a:lnTo>
                  <a:pt x="29" y="32"/>
                </a:lnTo>
                <a:lnTo>
                  <a:pt x="10" y="46"/>
                </a:lnTo>
                <a:lnTo>
                  <a:pt x="10" y="46"/>
                </a:lnTo>
                <a:lnTo>
                  <a:pt x="19" y="51"/>
                </a:lnTo>
                <a:lnTo>
                  <a:pt x="19" y="51"/>
                </a:lnTo>
                <a:lnTo>
                  <a:pt x="33" y="37"/>
                </a:lnTo>
                <a:lnTo>
                  <a:pt x="33" y="37"/>
                </a:lnTo>
                <a:lnTo>
                  <a:pt x="47" y="51"/>
                </a:lnTo>
                <a:lnTo>
                  <a:pt x="47" y="51"/>
                </a:lnTo>
                <a:lnTo>
                  <a:pt x="52" y="46"/>
                </a:lnTo>
                <a:lnTo>
                  <a:pt x="52" y="46"/>
                </a:lnTo>
                <a:lnTo>
                  <a:pt x="52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8699501" y="4816475"/>
            <a:ext cx="104775" cy="111125"/>
          </a:xfrm>
          <a:custGeom>
            <a:avLst/>
            <a:gdLst>
              <a:gd name="T0" fmla="*/ 19 w 66"/>
              <a:gd name="T1" fmla="*/ 19 h 70"/>
              <a:gd name="T2" fmla="*/ 14 w 66"/>
              <a:gd name="T3" fmla="*/ 19 h 70"/>
              <a:gd name="T4" fmla="*/ 14 w 66"/>
              <a:gd name="T5" fmla="*/ 28 h 70"/>
              <a:gd name="T6" fmla="*/ 10 w 66"/>
              <a:gd name="T7" fmla="*/ 28 h 70"/>
              <a:gd name="T8" fmla="*/ 5 w 66"/>
              <a:gd name="T9" fmla="*/ 28 h 70"/>
              <a:gd name="T10" fmla="*/ 10 w 66"/>
              <a:gd name="T11" fmla="*/ 42 h 70"/>
              <a:gd name="T12" fmla="*/ 14 w 66"/>
              <a:gd name="T13" fmla="*/ 37 h 70"/>
              <a:gd name="T14" fmla="*/ 33 w 66"/>
              <a:gd name="T15" fmla="*/ 56 h 70"/>
              <a:gd name="T16" fmla="*/ 28 w 66"/>
              <a:gd name="T17" fmla="*/ 56 h 70"/>
              <a:gd name="T18" fmla="*/ 24 w 66"/>
              <a:gd name="T19" fmla="*/ 61 h 70"/>
              <a:gd name="T20" fmla="*/ 28 w 66"/>
              <a:gd name="T21" fmla="*/ 70 h 70"/>
              <a:gd name="T22" fmla="*/ 38 w 66"/>
              <a:gd name="T23" fmla="*/ 65 h 70"/>
              <a:gd name="T24" fmla="*/ 42 w 66"/>
              <a:gd name="T25" fmla="*/ 37 h 70"/>
              <a:gd name="T26" fmla="*/ 61 w 66"/>
              <a:gd name="T27" fmla="*/ 33 h 70"/>
              <a:gd name="T28" fmla="*/ 42 w 66"/>
              <a:gd name="T29" fmla="*/ 28 h 70"/>
              <a:gd name="T30" fmla="*/ 42 w 66"/>
              <a:gd name="T31" fmla="*/ 23 h 70"/>
              <a:gd name="T32" fmla="*/ 42 w 66"/>
              <a:gd name="T33" fmla="*/ 23 h 70"/>
              <a:gd name="T34" fmla="*/ 38 w 66"/>
              <a:gd name="T35" fmla="*/ 19 h 70"/>
              <a:gd name="T36" fmla="*/ 33 w 66"/>
              <a:gd name="T37" fmla="*/ 33 h 70"/>
              <a:gd name="T38" fmla="*/ 28 w 66"/>
              <a:gd name="T39" fmla="*/ 19 h 70"/>
              <a:gd name="T40" fmla="*/ 66 w 66"/>
              <a:gd name="T41" fmla="*/ 9 h 70"/>
              <a:gd name="T42" fmla="*/ 33 w 66"/>
              <a:gd name="T43" fmla="*/ 9 h 70"/>
              <a:gd name="T44" fmla="*/ 33 w 66"/>
              <a:gd name="T45" fmla="*/ 5 h 70"/>
              <a:gd name="T46" fmla="*/ 33 w 66"/>
              <a:gd name="T47" fmla="*/ 5 h 70"/>
              <a:gd name="T48" fmla="*/ 38 w 66"/>
              <a:gd name="T49" fmla="*/ 0 h 70"/>
              <a:gd name="T50" fmla="*/ 24 w 66"/>
              <a:gd name="T51" fmla="*/ 0 h 70"/>
              <a:gd name="T52" fmla="*/ 0 w 66"/>
              <a:gd name="T53" fmla="*/ 9 h 70"/>
              <a:gd name="T54" fmla="*/ 0 w 66"/>
              <a:gd name="T55" fmla="*/ 19 h 70"/>
              <a:gd name="T56" fmla="*/ 19 w 66"/>
              <a:gd name="T57" fmla="*/ 19 h 70"/>
              <a:gd name="T58" fmla="*/ 66 w 66"/>
              <a:gd name="T59" fmla="*/ 56 h 70"/>
              <a:gd name="T60" fmla="*/ 61 w 66"/>
              <a:gd name="T61" fmla="*/ 51 h 70"/>
              <a:gd name="T62" fmla="*/ 52 w 66"/>
              <a:gd name="T63" fmla="*/ 42 h 70"/>
              <a:gd name="T64" fmla="*/ 42 w 66"/>
              <a:gd name="T65" fmla="*/ 47 h 70"/>
              <a:gd name="T66" fmla="*/ 56 w 66"/>
              <a:gd name="T67" fmla="*/ 65 h 70"/>
              <a:gd name="T68" fmla="*/ 10 w 66"/>
              <a:gd name="T69" fmla="*/ 65 h 70"/>
              <a:gd name="T70" fmla="*/ 24 w 66"/>
              <a:gd name="T71" fmla="*/ 47 h 70"/>
              <a:gd name="T72" fmla="*/ 14 w 66"/>
              <a:gd name="T73" fmla="*/ 42 h 70"/>
              <a:gd name="T74" fmla="*/ 10 w 66"/>
              <a:gd name="T75" fmla="*/ 51 h 70"/>
              <a:gd name="T76" fmla="*/ 0 w 66"/>
              <a:gd name="T77" fmla="*/ 61 h 70"/>
              <a:gd name="T78" fmla="*/ 10 w 66"/>
              <a:gd name="T79" fmla="*/ 65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6" h="70">
                <a:moveTo>
                  <a:pt x="19" y="19"/>
                </a:moveTo>
                <a:lnTo>
                  <a:pt x="19" y="19"/>
                </a:lnTo>
                <a:lnTo>
                  <a:pt x="14" y="19"/>
                </a:lnTo>
                <a:lnTo>
                  <a:pt x="14" y="19"/>
                </a:lnTo>
                <a:lnTo>
                  <a:pt x="14" y="28"/>
                </a:lnTo>
                <a:lnTo>
                  <a:pt x="14" y="28"/>
                </a:lnTo>
                <a:lnTo>
                  <a:pt x="10" y="28"/>
                </a:lnTo>
                <a:lnTo>
                  <a:pt x="10" y="28"/>
                </a:lnTo>
                <a:lnTo>
                  <a:pt x="5" y="28"/>
                </a:lnTo>
                <a:lnTo>
                  <a:pt x="5" y="28"/>
                </a:lnTo>
                <a:lnTo>
                  <a:pt x="10" y="42"/>
                </a:lnTo>
                <a:lnTo>
                  <a:pt x="10" y="42"/>
                </a:lnTo>
                <a:lnTo>
                  <a:pt x="10" y="42"/>
                </a:lnTo>
                <a:lnTo>
                  <a:pt x="14" y="37"/>
                </a:lnTo>
                <a:lnTo>
                  <a:pt x="33" y="37"/>
                </a:lnTo>
                <a:lnTo>
                  <a:pt x="33" y="56"/>
                </a:lnTo>
                <a:lnTo>
                  <a:pt x="33" y="56"/>
                </a:lnTo>
                <a:lnTo>
                  <a:pt x="28" y="56"/>
                </a:lnTo>
                <a:lnTo>
                  <a:pt x="24" y="61"/>
                </a:lnTo>
                <a:lnTo>
                  <a:pt x="24" y="61"/>
                </a:lnTo>
                <a:lnTo>
                  <a:pt x="28" y="70"/>
                </a:lnTo>
                <a:lnTo>
                  <a:pt x="28" y="70"/>
                </a:lnTo>
                <a:lnTo>
                  <a:pt x="38" y="65"/>
                </a:lnTo>
                <a:lnTo>
                  <a:pt x="38" y="65"/>
                </a:lnTo>
                <a:lnTo>
                  <a:pt x="42" y="61"/>
                </a:lnTo>
                <a:lnTo>
                  <a:pt x="42" y="37"/>
                </a:lnTo>
                <a:lnTo>
                  <a:pt x="61" y="37"/>
                </a:lnTo>
                <a:lnTo>
                  <a:pt x="61" y="33"/>
                </a:lnTo>
                <a:lnTo>
                  <a:pt x="42" y="33"/>
                </a:lnTo>
                <a:lnTo>
                  <a:pt x="42" y="28"/>
                </a:lnTo>
                <a:lnTo>
                  <a:pt x="42" y="28"/>
                </a:lnTo>
                <a:lnTo>
                  <a:pt x="42" y="23"/>
                </a:lnTo>
                <a:lnTo>
                  <a:pt x="42" y="23"/>
                </a:lnTo>
                <a:lnTo>
                  <a:pt x="42" y="23"/>
                </a:lnTo>
                <a:lnTo>
                  <a:pt x="42" y="23"/>
                </a:lnTo>
                <a:lnTo>
                  <a:pt x="38" y="19"/>
                </a:lnTo>
                <a:lnTo>
                  <a:pt x="33" y="19"/>
                </a:lnTo>
                <a:lnTo>
                  <a:pt x="33" y="33"/>
                </a:lnTo>
                <a:lnTo>
                  <a:pt x="19" y="33"/>
                </a:lnTo>
                <a:lnTo>
                  <a:pt x="28" y="19"/>
                </a:lnTo>
                <a:lnTo>
                  <a:pt x="66" y="19"/>
                </a:lnTo>
                <a:lnTo>
                  <a:pt x="66" y="9"/>
                </a:lnTo>
                <a:lnTo>
                  <a:pt x="33" y="9"/>
                </a:lnTo>
                <a:lnTo>
                  <a:pt x="33" y="9"/>
                </a:lnTo>
                <a:lnTo>
                  <a:pt x="33" y="5"/>
                </a:lnTo>
                <a:lnTo>
                  <a:pt x="33" y="5"/>
                </a:lnTo>
                <a:lnTo>
                  <a:pt x="33" y="5"/>
                </a:lnTo>
                <a:lnTo>
                  <a:pt x="33" y="5"/>
                </a:lnTo>
                <a:lnTo>
                  <a:pt x="38" y="0"/>
                </a:lnTo>
                <a:lnTo>
                  <a:pt x="38" y="0"/>
                </a:lnTo>
                <a:lnTo>
                  <a:pt x="24" y="0"/>
                </a:lnTo>
                <a:lnTo>
                  <a:pt x="24" y="0"/>
                </a:lnTo>
                <a:lnTo>
                  <a:pt x="19" y="9"/>
                </a:lnTo>
                <a:lnTo>
                  <a:pt x="0" y="9"/>
                </a:lnTo>
                <a:lnTo>
                  <a:pt x="0" y="19"/>
                </a:lnTo>
                <a:lnTo>
                  <a:pt x="0" y="19"/>
                </a:lnTo>
                <a:lnTo>
                  <a:pt x="19" y="19"/>
                </a:lnTo>
                <a:lnTo>
                  <a:pt x="19" y="19"/>
                </a:lnTo>
                <a:close/>
                <a:moveTo>
                  <a:pt x="56" y="65"/>
                </a:moveTo>
                <a:lnTo>
                  <a:pt x="66" y="56"/>
                </a:lnTo>
                <a:lnTo>
                  <a:pt x="66" y="56"/>
                </a:lnTo>
                <a:lnTo>
                  <a:pt x="61" y="51"/>
                </a:lnTo>
                <a:lnTo>
                  <a:pt x="61" y="51"/>
                </a:lnTo>
                <a:lnTo>
                  <a:pt x="52" y="42"/>
                </a:lnTo>
                <a:lnTo>
                  <a:pt x="42" y="47"/>
                </a:lnTo>
                <a:lnTo>
                  <a:pt x="42" y="47"/>
                </a:lnTo>
                <a:lnTo>
                  <a:pt x="56" y="65"/>
                </a:lnTo>
                <a:lnTo>
                  <a:pt x="56" y="65"/>
                </a:lnTo>
                <a:lnTo>
                  <a:pt x="56" y="65"/>
                </a:lnTo>
                <a:close/>
                <a:moveTo>
                  <a:pt x="10" y="65"/>
                </a:moveTo>
                <a:lnTo>
                  <a:pt x="10" y="65"/>
                </a:lnTo>
                <a:lnTo>
                  <a:pt x="24" y="47"/>
                </a:lnTo>
                <a:lnTo>
                  <a:pt x="24" y="47"/>
                </a:lnTo>
                <a:lnTo>
                  <a:pt x="14" y="42"/>
                </a:lnTo>
                <a:lnTo>
                  <a:pt x="14" y="42"/>
                </a:lnTo>
                <a:lnTo>
                  <a:pt x="10" y="51"/>
                </a:lnTo>
                <a:lnTo>
                  <a:pt x="0" y="61"/>
                </a:lnTo>
                <a:lnTo>
                  <a:pt x="0" y="61"/>
                </a:lnTo>
                <a:lnTo>
                  <a:pt x="10" y="65"/>
                </a:lnTo>
                <a:lnTo>
                  <a:pt x="10" y="65"/>
                </a:lnTo>
                <a:lnTo>
                  <a:pt x="10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8826501" y="4824412"/>
            <a:ext cx="95250" cy="95250"/>
          </a:xfrm>
          <a:custGeom>
            <a:avLst/>
            <a:gdLst>
              <a:gd name="T0" fmla="*/ 60 w 60"/>
              <a:gd name="T1" fmla="*/ 60 h 60"/>
              <a:gd name="T2" fmla="*/ 60 w 60"/>
              <a:gd name="T3" fmla="*/ 51 h 60"/>
              <a:gd name="T4" fmla="*/ 9 w 60"/>
              <a:gd name="T5" fmla="*/ 51 h 60"/>
              <a:gd name="T6" fmla="*/ 9 w 60"/>
              <a:gd name="T7" fmla="*/ 4 h 60"/>
              <a:gd name="T8" fmla="*/ 56 w 60"/>
              <a:gd name="T9" fmla="*/ 4 h 60"/>
              <a:gd name="T10" fmla="*/ 56 w 60"/>
              <a:gd name="T11" fmla="*/ 0 h 60"/>
              <a:gd name="T12" fmla="*/ 0 w 60"/>
              <a:gd name="T13" fmla="*/ 0 h 60"/>
              <a:gd name="T14" fmla="*/ 0 w 60"/>
              <a:gd name="T15" fmla="*/ 60 h 60"/>
              <a:gd name="T16" fmla="*/ 60 w 60"/>
              <a:gd name="T17" fmla="*/ 60 h 60"/>
              <a:gd name="T18" fmla="*/ 60 w 60"/>
              <a:gd name="T19" fmla="*/ 60 h 60"/>
              <a:gd name="T20" fmla="*/ 51 w 60"/>
              <a:gd name="T21" fmla="*/ 46 h 60"/>
              <a:gd name="T22" fmla="*/ 51 w 60"/>
              <a:gd name="T23" fmla="*/ 46 h 60"/>
              <a:gd name="T24" fmla="*/ 51 w 60"/>
              <a:gd name="T25" fmla="*/ 46 h 60"/>
              <a:gd name="T26" fmla="*/ 51 w 60"/>
              <a:gd name="T27" fmla="*/ 46 h 60"/>
              <a:gd name="T28" fmla="*/ 37 w 60"/>
              <a:gd name="T29" fmla="*/ 28 h 60"/>
              <a:gd name="T30" fmla="*/ 37 w 60"/>
              <a:gd name="T31" fmla="*/ 28 h 60"/>
              <a:gd name="T32" fmla="*/ 46 w 60"/>
              <a:gd name="T33" fmla="*/ 18 h 60"/>
              <a:gd name="T34" fmla="*/ 46 w 60"/>
              <a:gd name="T35" fmla="*/ 18 h 60"/>
              <a:gd name="T36" fmla="*/ 51 w 60"/>
              <a:gd name="T37" fmla="*/ 14 h 60"/>
              <a:gd name="T38" fmla="*/ 51 w 60"/>
              <a:gd name="T39" fmla="*/ 14 h 60"/>
              <a:gd name="T40" fmla="*/ 42 w 60"/>
              <a:gd name="T41" fmla="*/ 9 h 60"/>
              <a:gd name="T42" fmla="*/ 42 w 60"/>
              <a:gd name="T43" fmla="*/ 9 h 60"/>
              <a:gd name="T44" fmla="*/ 32 w 60"/>
              <a:gd name="T45" fmla="*/ 23 h 60"/>
              <a:gd name="T46" fmla="*/ 32 w 60"/>
              <a:gd name="T47" fmla="*/ 23 h 60"/>
              <a:gd name="T48" fmla="*/ 23 w 60"/>
              <a:gd name="T49" fmla="*/ 14 h 60"/>
              <a:gd name="T50" fmla="*/ 23 w 60"/>
              <a:gd name="T51" fmla="*/ 14 h 60"/>
              <a:gd name="T52" fmla="*/ 18 w 60"/>
              <a:gd name="T53" fmla="*/ 9 h 60"/>
              <a:gd name="T54" fmla="*/ 18 w 60"/>
              <a:gd name="T55" fmla="*/ 9 h 60"/>
              <a:gd name="T56" fmla="*/ 14 w 60"/>
              <a:gd name="T57" fmla="*/ 14 h 60"/>
              <a:gd name="T58" fmla="*/ 14 w 60"/>
              <a:gd name="T59" fmla="*/ 14 h 60"/>
              <a:gd name="T60" fmla="*/ 14 w 60"/>
              <a:gd name="T61" fmla="*/ 18 h 60"/>
              <a:gd name="T62" fmla="*/ 14 w 60"/>
              <a:gd name="T63" fmla="*/ 18 h 60"/>
              <a:gd name="T64" fmla="*/ 28 w 60"/>
              <a:gd name="T65" fmla="*/ 32 h 60"/>
              <a:gd name="T66" fmla="*/ 28 w 60"/>
              <a:gd name="T67" fmla="*/ 32 h 60"/>
              <a:gd name="T68" fmla="*/ 9 w 60"/>
              <a:gd name="T69" fmla="*/ 46 h 60"/>
              <a:gd name="T70" fmla="*/ 9 w 60"/>
              <a:gd name="T71" fmla="*/ 46 h 60"/>
              <a:gd name="T72" fmla="*/ 18 w 60"/>
              <a:gd name="T73" fmla="*/ 51 h 60"/>
              <a:gd name="T74" fmla="*/ 18 w 60"/>
              <a:gd name="T75" fmla="*/ 51 h 60"/>
              <a:gd name="T76" fmla="*/ 32 w 60"/>
              <a:gd name="T77" fmla="*/ 37 h 60"/>
              <a:gd name="T78" fmla="*/ 32 w 60"/>
              <a:gd name="T79" fmla="*/ 37 h 60"/>
              <a:gd name="T80" fmla="*/ 46 w 60"/>
              <a:gd name="T81" fmla="*/ 51 h 60"/>
              <a:gd name="T82" fmla="*/ 46 w 60"/>
              <a:gd name="T83" fmla="*/ 51 h 60"/>
              <a:gd name="T84" fmla="*/ 51 w 60"/>
              <a:gd name="T85" fmla="*/ 46 h 60"/>
              <a:gd name="T86" fmla="*/ 51 w 60"/>
              <a:gd name="T87" fmla="*/ 46 h 60"/>
              <a:gd name="T88" fmla="*/ 51 w 60"/>
              <a:gd name="T89" fmla="*/ 4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0" h="60">
                <a:moveTo>
                  <a:pt x="60" y="60"/>
                </a:moveTo>
                <a:lnTo>
                  <a:pt x="60" y="51"/>
                </a:lnTo>
                <a:lnTo>
                  <a:pt x="9" y="51"/>
                </a:lnTo>
                <a:lnTo>
                  <a:pt x="9" y="4"/>
                </a:lnTo>
                <a:lnTo>
                  <a:pt x="56" y="4"/>
                </a:lnTo>
                <a:lnTo>
                  <a:pt x="56" y="0"/>
                </a:lnTo>
                <a:lnTo>
                  <a:pt x="0" y="0"/>
                </a:lnTo>
                <a:lnTo>
                  <a:pt x="0" y="60"/>
                </a:lnTo>
                <a:lnTo>
                  <a:pt x="60" y="60"/>
                </a:lnTo>
                <a:lnTo>
                  <a:pt x="60" y="60"/>
                </a:lnTo>
                <a:close/>
                <a:moveTo>
                  <a:pt x="51" y="46"/>
                </a:moveTo>
                <a:lnTo>
                  <a:pt x="51" y="46"/>
                </a:lnTo>
                <a:lnTo>
                  <a:pt x="51" y="46"/>
                </a:lnTo>
                <a:lnTo>
                  <a:pt x="51" y="46"/>
                </a:lnTo>
                <a:lnTo>
                  <a:pt x="37" y="28"/>
                </a:lnTo>
                <a:lnTo>
                  <a:pt x="37" y="28"/>
                </a:lnTo>
                <a:lnTo>
                  <a:pt x="46" y="18"/>
                </a:lnTo>
                <a:lnTo>
                  <a:pt x="46" y="18"/>
                </a:lnTo>
                <a:lnTo>
                  <a:pt x="51" y="14"/>
                </a:lnTo>
                <a:lnTo>
                  <a:pt x="51" y="14"/>
                </a:lnTo>
                <a:lnTo>
                  <a:pt x="42" y="9"/>
                </a:lnTo>
                <a:lnTo>
                  <a:pt x="42" y="9"/>
                </a:lnTo>
                <a:lnTo>
                  <a:pt x="32" y="23"/>
                </a:lnTo>
                <a:lnTo>
                  <a:pt x="32" y="23"/>
                </a:lnTo>
                <a:lnTo>
                  <a:pt x="23" y="14"/>
                </a:lnTo>
                <a:lnTo>
                  <a:pt x="23" y="14"/>
                </a:lnTo>
                <a:lnTo>
                  <a:pt x="18" y="9"/>
                </a:lnTo>
                <a:lnTo>
                  <a:pt x="18" y="9"/>
                </a:lnTo>
                <a:lnTo>
                  <a:pt x="14" y="14"/>
                </a:lnTo>
                <a:lnTo>
                  <a:pt x="14" y="14"/>
                </a:lnTo>
                <a:lnTo>
                  <a:pt x="14" y="18"/>
                </a:lnTo>
                <a:lnTo>
                  <a:pt x="14" y="18"/>
                </a:lnTo>
                <a:lnTo>
                  <a:pt x="28" y="32"/>
                </a:lnTo>
                <a:lnTo>
                  <a:pt x="28" y="32"/>
                </a:lnTo>
                <a:lnTo>
                  <a:pt x="9" y="46"/>
                </a:lnTo>
                <a:lnTo>
                  <a:pt x="9" y="46"/>
                </a:lnTo>
                <a:lnTo>
                  <a:pt x="18" y="51"/>
                </a:lnTo>
                <a:lnTo>
                  <a:pt x="18" y="51"/>
                </a:lnTo>
                <a:lnTo>
                  <a:pt x="32" y="37"/>
                </a:lnTo>
                <a:lnTo>
                  <a:pt x="32" y="37"/>
                </a:lnTo>
                <a:lnTo>
                  <a:pt x="46" y="51"/>
                </a:lnTo>
                <a:lnTo>
                  <a:pt x="46" y="51"/>
                </a:lnTo>
                <a:lnTo>
                  <a:pt x="51" y="46"/>
                </a:lnTo>
                <a:lnTo>
                  <a:pt x="51" y="46"/>
                </a:lnTo>
                <a:lnTo>
                  <a:pt x="51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9478963" y="4081462"/>
            <a:ext cx="155575" cy="141287"/>
          </a:xfrm>
          <a:custGeom>
            <a:avLst/>
            <a:gdLst>
              <a:gd name="T0" fmla="*/ 23 w 98"/>
              <a:gd name="T1" fmla="*/ 89 h 89"/>
              <a:gd name="T2" fmla="*/ 23 w 98"/>
              <a:gd name="T3" fmla="*/ 84 h 89"/>
              <a:gd name="T4" fmla="*/ 75 w 98"/>
              <a:gd name="T5" fmla="*/ 84 h 89"/>
              <a:gd name="T6" fmla="*/ 75 w 98"/>
              <a:gd name="T7" fmla="*/ 89 h 89"/>
              <a:gd name="T8" fmla="*/ 89 w 98"/>
              <a:gd name="T9" fmla="*/ 89 h 89"/>
              <a:gd name="T10" fmla="*/ 89 w 98"/>
              <a:gd name="T11" fmla="*/ 24 h 89"/>
              <a:gd name="T12" fmla="*/ 65 w 98"/>
              <a:gd name="T13" fmla="*/ 24 h 89"/>
              <a:gd name="T14" fmla="*/ 65 w 98"/>
              <a:gd name="T15" fmla="*/ 10 h 89"/>
              <a:gd name="T16" fmla="*/ 98 w 98"/>
              <a:gd name="T17" fmla="*/ 10 h 89"/>
              <a:gd name="T18" fmla="*/ 98 w 98"/>
              <a:gd name="T19" fmla="*/ 0 h 89"/>
              <a:gd name="T20" fmla="*/ 0 w 98"/>
              <a:gd name="T21" fmla="*/ 0 h 89"/>
              <a:gd name="T22" fmla="*/ 0 w 98"/>
              <a:gd name="T23" fmla="*/ 10 h 89"/>
              <a:gd name="T24" fmla="*/ 33 w 98"/>
              <a:gd name="T25" fmla="*/ 10 h 89"/>
              <a:gd name="T26" fmla="*/ 33 w 98"/>
              <a:gd name="T27" fmla="*/ 24 h 89"/>
              <a:gd name="T28" fmla="*/ 9 w 98"/>
              <a:gd name="T29" fmla="*/ 24 h 89"/>
              <a:gd name="T30" fmla="*/ 9 w 98"/>
              <a:gd name="T31" fmla="*/ 89 h 89"/>
              <a:gd name="T32" fmla="*/ 23 w 98"/>
              <a:gd name="T33" fmla="*/ 89 h 89"/>
              <a:gd name="T34" fmla="*/ 23 w 98"/>
              <a:gd name="T35" fmla="*/ 89 h 89"/>
              <a:gd name="T36" fmla="*/ 51 w 98"/>
              <a:gd name="T37" fmla="*/ 10 h 89"/>
              <a:gd name="T38" fmla="*/ 51 w 98"/>
              <a:gd name="T39" fmla="*/ 24 h 89"/>
              <a:gd name="T40" fmla="*/ 42 w 98"/>
              <a:gd name="T41" fmla="*/ 24 h 89"/>
              <a:gd name="T42" fmla="*/ 42 w 98"/>
              <a:gd name="T43" fmla="*/ 10 h 89"/>
              <a:gd name="T44" fmla="*/ 51 w 98"/>
              <a:gd name="T45" fmla="*/ 10 h 89"/>
              <a:gd name="T46" fmla="*/ 51 w 98"/>
              <a:gd name="T47" fmla="*/ 10 h 89"/>
              <a:gd name="T48" fmla="*/ 23 w 98"/>
              <a:gd name="T49" fmla="*/ 38 h 89"/>
              <a:gd name="T50" fmla="*/ 33 w 98"/>
              <a:gd name="T51" fmla="*/ 38 h 89"/>
              <a:gd name="T52" fmla="*/ 33 w 98"/>
              <a:gd name="T53" fmla="*/ 38 h 89"/>
              <a:gd name="T54" fmla="*/ 28 w 98"/>
              <a:gd name="T55" fmla="*/ 47 h 89"/>
              <a:gd name="T56" fmla="*/ 23 w 98"/>
              <a:gd name="T57" fmla="*/ 61 h 89"/>
              <a:gd name="T58" fmla="*/ 23 w 98"/>
              <a:gd name="T59" fmla="*/ 61 h 89"/>
              <a:gd name="T60" fmla="*/ 28 w 98"/>
              <a:gd name="T61" fmla="*/ 70 h 89"/>
              <a:gd name="T62" fmla="*/ 28 w 98"/>
              <a:gd name="T63" fmla="*/ 70 h 89"/>
              <a:gd name="T64" fmla="*/ 37 w 98"/>
              <a:gd name="T65" fmla="*/ 56 h 89"/>
              <a:gd name="T66" fmla="*/ 42 w 98"/>
              <a:gd name="T67" fmla="*/ 38 h 89"/>
              <a:gd name="T68" fmla="*/ 51 w 98"/>
              <a:gd name="T69" fmla="*/ 38 h 89"/>
              <a:gd name="T70" fmla="*/ 51 w 98"/>
              <a:gd name="T71" fmla="*/ 52 h 89"/>
              <a:gd name="T72" fmla="*/ 51 w 98"/>
              <a:gd name="T73" fmla="*/ 52 h 89"/>
              <a:gd name="T74" fmla="*/ 51 w 98"/>
              <a:gd name="T75" fmla="*/ 61 h 89"/>
              <a:gd name="T76" fmla="*/ 61 w 98"/>
              <a:gd name="T77" fmla="*/ 66 h 89"/>
              <a:gd name="T78" fmla="*/ 75 w 98"/>
              <a:gd name="T79" fmla="*/ 66 h 89"/>
              <a:gd name="T80" fmla="*/ 75 w 98"/>
              <a:gd name="T81" fmla="*/ 75 h 89"/>
              <a:gd name="T82" fmla="*/ 23 w 98"/>
              <a:gd name="T83" fmla="*/ 75 h 89"/>
              <a:gd name="T84" fmla="*/ 23 w 98"/>
              <a:gd name="T85" fmla="*/ 38 h 89"/>
              <a:gd name="T86" fmla="*/ 23 w 98"/>
              <a:gd name="T87" fmla="*/ 38 h 89"/>
              <a:gd name="T88" fmla="*/ 75 w 98"/>
              <a:gd name="T89" fmla="*/ 38 h 89"/>
              <a:gd name="T90" fmla="*/ 75 w 98"/>
              <a:gd name="T91" fmla="*/ 52 h 89"/>
              <a:gd name="T92" fmla="*/ 70 w 98"/>
              <a:gd name="T93" fmla="*/ 52 h 89"/>
              <a:gd name="T94" fmla="*/ 70 w 98"/>
              <a:gd name="T95" fmla="*/ 52 h 89"/>
              <a:gd name="T96" fmla="*/ 65 w 98"/>
              <a:gd name="T97" fmla="*/ 52 h 89"/>
              <a:gd name="T98" fmla="*/ 65 w 98"/>
              <a:gd name="T99" fmla="*/ 38 h 89"/>
              <a:gd name="T100" fmla="*/ 75 w 98"/>
              <a:gd name="T101" fmla="*/ 38 h 89"/>
              <a:gd name="T102" fmla="*/ 75 w 98"/>
              <a:gd name="T103" fmla="*/ 38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8" h="89">
                <a:moveTo>
                  <a:pt x="23" y="89"/>
                </a:moveTo>
                <a:lnTo>
                  <a:pt x="23" y="84"/>
                </a:lnTo>
                <a:lnTo>
                  <a:pt x="75" y="84"/>
                </a:lnTo>
                <a:lnTo>
                  <a:pt x="75" y="89"/>
                </a:lnTo>
                <a:lnTo>
                  <a:pt x="89" y="89"/>
                </a:lnTo>
                <a:lnTo>
                  <a:pt x="89" y="24"/>
                </a:lnTo>
                <a:lnTo>
                  <a:pt x="65" y="24"/>
                </a:lnTo>
                <a:lnTo>
                  <a:pt x="65" y="10"/>
                </a:lnTo>
                <a:lnTo>
                  <a:pt x="98" y="10"/>
                </a:lnTo>
                <a:lnTo>
                  <a:pt x="98" y="0"/>
                </a:lnTo>
                <a:lnTo>
                  <a:pt x="0" y="0"/>
                </a:lnTo>
                <a:lnTo>
                  <a:pt x="0" y="10"/>
                </a:lnTo>
                <a:lnTo>
                  <a:pt x="33" y="10"/>
                </a:lnTo>
                <a:lnTo>
                  <a:pt x="33" y="24"/>
                </a:lnTo>
                <a:lnTo>
                  <a:pt x="9" y="24"/>
                </a:lnTo>
                <a:lnTo>
                  <a:pt x="9" y="89"/>
                </a:lnTo>
                <a:lnTo>
                  <a:pt x="23" y="89"/>
                </a:lnTo>
                <a:lnTo>
                  <a:pt x="23" y="89"/>
                </a:lnTo>
                <a:close/>
                <a:moveTo>
                  <a:pt x="51" y="10"/>
                </a:moveTo>
                <a:lnTo>
                  <a:pt x="51" y="24"/>
                </a:lnTo>
                <a:lnTo>
                  <a:pt x="42" y="24"/>
                </a:lnTo>
                <a:lnTo>
                  <a:pt x="42" y="10"/>
                </a:lnTo>
                <a:lnTo>
                  <a:pt x="51" y="10"/>
                </a:lnTo>
                <a:lnTo>
                  <a:pt x="51" y="10"/>
                </a:lnTo>
                <a:close/>
                <a:moveTo>
                  <a:pt x="23" y="38"/>
                </a:moveTo>
                <a:lnTo>
                  <a:pt x="33" y="38"/>
                </a:lnTo>
                <a:lnTo>
                  <a:pt x="33" y="38"/>
                </a:lnTo>
                <a:lnTo>
                  <a:pt x="28" y="47"/>
                </a:lnTo>
                <a:lnTo>
                  <a:pt x="23" y="61"/>
                </a:lnTo>
                <a:lnTo>
                  <a:pt x="23" y="61"/>
                </a:lnTo>
                <a:lnTo>
                  <a:pt x="28" y="70"/>
                </a:lnTo>
                <a:lnTo>
                  <a:pt x="28" y="70"/>
                </a:lnTo>
                <a:lnTo>
                  <a:pt x="37" y="56"/>
                </a:lnTo>
                <a:lnTo>
                  <a:pt x="42" y="38"/>
                </a:lnTo>
                <a:lnTo>
                  <a:pt x="51" y="38"/>
                </a:lnTo>
                <a:lnTo>
                  <a:pt x="51" y="52"/>
                </a:lnTo>
                <a:lnTo>
                  <a:pt x="51" y="52"/>
                </a:lnTo>
                <a:lnTo>
                  <a:pt x="51" y="61"/>
                </a:lnTo>
                <a:lnTo>
                  <a:pt x="61" y="66"/>
                </a:lnTo>
                <a:lnTo>
                  <a:pt x="75" y="66"/>
                </a:lnTo>
                <a:lnTo>
                  <a:pt x="75" y="75"/>
                </a:lnTo>
                <a:lnTo>
                  <a:pt x="23" y="75"/>
                </a:lnTo>
                <a:lnTo>
                  <a:pt x="23" y="38"/>
                </a:lnTo>
                <a:lnTo>
                  <a:pt x="23" y="38"/>
                </a:lnTo>
                <a:close/>
                <a:moveTo>
                  <a:pt x="75" y="38"/>
                </a:moveTo>
                <a:lnTo>
                  <a:pt x="75" y="52"/>
                </a:lnTo>
                <a:lnTo>
                  <a:pt x="70" y="52"/>
                </a:lnTo>
                <a:lnTo>
                  <a:pt x="70" y="52"/>
                </a:lnTo>
                <a:lnTo>
                  <a:pt x="65" y="52"/>
                </a:lnTo>
                <a:lnTo>
                  <a:pt x="65" y="38"/>
                </a:lnTo>
                <a:lnTo>
                  <a:pt x="75" y="38"/>
                </a:lnTo>
                <a:lnTo>
                  <a:pt x="75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" name="Freeform 48"/>
          <p:cNvSpPr>
            <a:spLocks noEditPoints="1"/>
          </p:cNvSpPr>
          <p:nvPr/>
        </p:nvSpPr>
        <p:spPr bwMode="auto">
          <a:xfrm>
            <a:off x="10145713" y="4075112"/>
            <a:ext cx="163513" cy="155575"/>
          </a:xfrm>
          <a:custGeom>
            <a:avLst/>
            <a:gdLst>
              <a:gd name="T0" fmla="*/ 0 w 103"/>
              <a:gd name="T1" fmla="*/ 18 h 98"/>
              <a:gd name="T2" fmla="*/ 0 w 103"/>
              <a:gd name="T3" fmla="*/ 32 h 98"/>
              <a:gd name="T4" fmla="*/ 103 w 103"/>
              <a:gd name="T5" fmla="*/ 32 h 98"/>
              <a:gd name="T6" fmla="*/ 103 w 103"/>
              <a:gd name="T7" fmla="*/ 18 h 98"/>
              <a:gd name="T8" fmla="*/ 56 w 103"/>
              <a:gd name="T9" fmla="*/ 18 h 98"/>
              <a:gd name="T10" fmla="*/ 56 w 103"/>
              <a:gd name="T11" fmla="*/ 9 h 98"/>
              <a:gd name="T12" fmla="*/ 84 w 103"/>
              <a:gd name="T13" fmla="*/ 9 h 98"/>
              <a:gd name="T14" fmla="*/ 84 w 103"/>
              <a:gd name="T15" fmla="*/ 0 h 98"/>
              <a:gd name="T16" fmla="*/ 14 w 103"/>
              <a:gd name="T17" fmla="*/ 0 h 98"/>
              <a:gd name="T18" fmla="*/ 14 w 103"/>
              <a:gd name="T19" fmla="*/ 9 h 98"/>
              <a:gd name="T20" fmla="*/ 42 w 103"/>
              <a:gd name="T21" fmla="*/ 9 h 98"/>
              <a:gd name="T22" fmla="*/ 42 w 103"/>
              <a:gd name="T23" fmla="*/ 18 h 98"/>
              <a:gd name="T24" fmla="*/ 0 w 103"/>
              <a:gd name="T25" fmla="*/ 18 h 98"/>
              <a:gd name="T26" fmla="*/ 0 w 103"/>
              <a:gd name="T27" fmla="*/ 18 h 98"/>
              <a:gd name="T28" fmla="*/ 33 w 103"/>
              <a:gd name="T29" fmla="*/ 74 h 98"/>
              <a:gd name="T30" fmla="*/ 33 w 103"/>
              <a:gd name="T31" fmla="*/ 51 h 98"/>
              <a:gd name="T32" fmla="*/ 70 w 103"/>
              <a:gd name="T33" fmla="*/ 51 h 98"/>
              <a:gd name="T34" fmla="*/ 70 w 103"/>
              <a:gd name="T35" fmla="*/ 74 h 98"/>
              <a:gd name="T36" fmla="*/ 70 w 103"/>
              <a:gd name="T37" fmla="*/ 74 h 98"/>
              <a:gd name="T38" fmla="*/ 56 w 103"/>
              <a:gd name="T39" fmla="*/ 70 h 98"/>
              <a:gd name="T40" fmla="*/ 56 w 103"/>
              <a:gd name="T41" fmla="*/ 70 h 98"/>
              <a:gd name="T42" fmla="*/ 61 w 103"/>
              <a:gd name="T43" fmla="*/ 65 h 98"/>
              <a:gd name="T44" fmla="*/ 61 w 103"/>
              <a:gd name="T45" fmla="*/ 65 h 98"/>
              <a:gd name="T46" fmla="*/ 61 w 103"/>
              <a:gd name="T47" fmla="*/ 56 h 98"/>
              <a:gd name="T48" fmla="*/ 61 w 103"/>
              <a:gd name="T49" fmla="*/ 56 h 98"/>
              <a:gd name="T50" fmla="*/ 61 w 103"/>
              <a:gd name="T51" fmla="*/ 56 h 98"/>
              <a:gd name="T52" fmla="*/ 61 w 103"/>
              <a:gd name="T53" fmla="*/ 56 h 98"/>
              <a:gd name="T54" fmla="*/ 47 w 103"/>
              <a:gd name="T55" fmla="*/ 51 h 98"/>
              <a:gd name="T56" fmla="*/ 47 w 103"/>
              <a:gd name="T57" fmla="*/ 51 h 98"/>
              <a:gd name="T58" fmla="*/ 42 w 103"/>
              <a:gd name="T59" fmla="*/ 65 h 98"/>
              <a:gd name="T60" fmla="*/ 38 w 103"/>
              <a:gd name="T61" fmla="*/ 74 h 98"/>
              <a:gd name="T62" fmla="*/ 24 w 103"/>
              <a:gd name="T63" fmla="*/ 84 h 98"/>
              <a:gd name="T64" fmla="*/ 5 w 103"/>
              <a:gd name="T65" fmla="*/ 88 h 98"/>
              <a:gd name="T66" fmla="*/ 5 w 103"/>
              <a:gd name="T67" fmla="*/ 88 h 98"/>
              <a:gd name="T68" fmla="*/ 14 w 103"/>
              <a:gd name="T69" fmla="*/ 98 h 98"/>
              <a:gd name="T70" fmla="*/ 14 w 103"/>
              <a:gd name="T71" fmla="*/ 98 h 98"/>
              <a:gd name="T72" fmla="*/ 38 w 103"/>
              <a:gd name="T73" fmla="*/ 88 h 98"/>
              <a:gd name="T74" fmla="*/ 52 w 103"/>
              <a:gd name="T75" fmla="*/ 79 h 98"/>
              <a:gd name="T76" fmla="*/ 52 w 103"/>
              <a:gd name="T77" fmla="*/ 79 h 98"/>
              <a:gd name="T78" fmla="*/ 84 w 103"/>
              <a:gd name="T79" fmla="*/ 98 h 98"/>
              <a:gd name="T80" fmla="*/ 98 w 103"/>
              <a:gd name="T81" fmla="*/ 88 h 98"/>
              <a:gd name="T82" fmla="*/ 98 w 103"/>
              <a:gd name="T83" fmla="*/ 88 h 98"/>
              <a:gd name="T84" fmla="*/ 80 w 103"/>
              <a:gd name="T85" fmla="*/ 79 h 98"/>
              <a:gd name="T86" fmla="*/ 84 w 103"/>
              <a:gd name="T87" fmla="*/ 79 h 98"/>
              <a:gd name="T88" fmla="*/ 84 w 103"/>
              <a:gd name="T89" fmla="*/ 37 h 98"/>
              <a:gd name="T90" fmla="*/ 19 w 103"/>
              <a:gd name="T91" fmla="*/ 37 h 98"/>
              <a:gd name="T92" fmla="*/ 19 w 103"/>
              <a:gd name="T93" fmla="*/ 74 h 98"/>
              <a:gd name="T94" fmla="*/ 33 w 103"/>
              <a:gd name="T95" fmla="*/ 74 h 98"/>
              <a:gd name="T96" fmla="*/ 33 w 103"/>
              <a:gd name="T97" fmla="*/ 7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3" h="98">
                <a:moveTo>
                  <a:pt x="0" y="18"/>
                </a:moveTo>
                <a:lnTo>
                  <a:pt x="0" y="32"/>
                </a:lnTo>
                <a:lnTo>
                  <a:pt x="103" y="32"/>
                </a:lnTo>
                <a:lnTo>
                  <a:pt x="103" y="18"/>
                </a:lnTo>
                <a:lnTo>
                  <a:pt x="56" y="18"/>
                </a:lnTo>
                <a:lnTo>
                  <a:pt x="56" y="9"/>
                </a:lnTo>
                <a:lnTo>
                  <a:pt x="84" y="9"/>
                </a:lnTo>
                <a:lnTo>
                  <a:pt x="84" y="0"/>
                </a:lnTo>
                <a:lnTo>
                  <a:pt x="14" y="0"/>
                </a:lnTo>
                <a:lnTo>
                  <a:pt x="14" y="9"/>
                </a:lnTo>
                <a:lnTo>
                  <a:pt x="42" y="9"/>
                </a:lnTo>
                <a:lnTo>
                  <a:pt x="42" y="18"/>
                </a:lnTo>
                <a:lnTo>
                  <a:pt x="0" y="18"/>
                </a:lnTo>
                <a:lnTo>
                  <a:pt x="0" y="18"/>
                </a:lnTo>
                <a:close/>
                <a:moveTo>
                  <a:pt x="33" y="74"/>
                </a:moveTo>
                <a:lnTo>
                  <a:pt x="33" y="51"/>
                </a:lnTo>
                <a:lnTo>
                  <a:pt x="70" y="51"/>
                </a:lnTo>
                <a:lnTo>
                  <a:pt x="70" y="74"/>
                </a:lnTo>
                <a:lnTo>
                  <a:pt x="70" y="74"/>
                </a:lnTo>
                <a:lnTo>
                  <a:pt x="56" y="70"/>
                </a:lnTo>
                <a:lnTo>
                  <a:pt x="56" y="70"/>
                </a:lnTo>
                <a:lnTo>
                  <a:pt x="61" y="65"/>
                </a:lnTo>
                <a:lnTo>
                  <a:pt x="61" y="65"/>
                </a:lnTo>
                <a:lnTo>
                  <a:pt x="61" y="56"/>
                </a:lnTo>
                <a:lnTo>
                  <a:pt x="61" y="56"/>
                </a:lnTo>
                <a:lnTo>
                  <a:pt x="61" y="56"/>
                </a:lnTo>
                <a:lnTo>
                  <a:pt x="61" y="56"/>
                </a:lnTo>
                <a:lnTo>
                  <a:pt x="47" y="51"/>
                </a:lnTo>
                <a:lnTo>
                  <a:pt x="47" y="51"/>
                </a:lnTo>
                <a:lnTo>
                  <a:pt x="42" y="65"/>
                </a:lnTo>
                <a:lnTo>
                  <a:pt x="38" y="74"/>
                </a:lnTo>
                <a:lnTo>
                  <a:pt x="24" y="84"/>
                </a:lnTo>
                <a:lnTo>
                  <a:pt x="5" y="88"/>
                </a:lnTo>
                <a:lnTo>
                  <a:pt x="5" y="88"/>
                </a:lnTo>
                <a:lnTo>
                  <a:pt x="14" y="98"/>
                </a:lnTo>
                <a:lnTo>
                  <a:pt x="14" y="98"/>
                </a:lnTo>
                <a:lnTo>
                  <a:pt x="38" y="88"/>
                </a:lnTo>
                <a:lnTo>
                  <a:pt x="52" y="79"/>
                </a:lnTo>
                <a:lnTo>
                  <a:pt x="52" y="79"/>
                </a:lnTo>
                <a:lnTo>
                  <a:pt x="84" y="98"/>
                </a:lnTo>
                <a:lnTo>
                  <a:pt x="98" y="88"/>
                </a:lnTo>
                <a:lnTo>
                  <a:pt x="98" y="88"/>
                </a:lnTo>
                <a:lnTo>
                  <a:pt x="80" y="79"/>
                </a:lnTo>
                <a:lnTo>
                  <a:pt x="84" y="79"/>
                </a:lnTo>
                <a:lnTo>
                  <a:pt x="84" y="37"/>
                </a:lnTo>
                <a:lnTo>
                  <a:pt x="19" y="37"/>
                </a:lnTo>
                <a:lnTo>
                  <a:pt x="19" y="74"/>
                </a:lnTo>
                <a:lnTo>
                  <a:pt x="33" y="74"/>
                </a:lnTo>
                <a:lnTo>
                  <a:pt x="33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10983913" y="4075112"/>
            <a:ext cx="133350" cy="147637"/>
          </a:xfrm>
          <a:custGeom>
            <a:avLst/>
            <a:gdLst>
              <a:gd name="T0" fmla="*/ 84 w 84"/>
              <a:gd name="T1" fmla="*/ 93 h 93"/>
              <a:gd name="T2" fmla="*/ 84 w 84"/>
              <a:gd name="T3" fmla="*/ 84 h 93"/>
              <a:gd name="T4" fmla="*/ 14 w 84"/>
              <a:gd name="T5" fmla="*/ 84 h 93"/>
              <a:gd name="T6" fmla="*/ 14 w 84"/>
              <a:gd name="T7" fmla="*/ 14 h 93"/>
              <a:gd name="T8" fmla="*/ 79 w 84"/>
              <a:gd name="T9" fmla="*/ 14 h 93"/>
              <a:gd name="T10" fmla="*/ 79 w 84"/>
              <a:gd name="T11" fmla="*/ 0 h 93"/>
              <a:gd name="T12" fmla="*/ 0 w 84"/>
              <a:gd name="T13" fmla="*/ 0 h 93"/>
              <a:gd name="T14" fmla="*/ 0 w 84"/>
              <a:gd name="T15" fmla="*/ 93 h 93"/>
              <a:gd name="T16" fmla="*/ 84 w 84"/>
              <a:gd name="T17" fmla="*/ 93 h 93"/>
              <a:gd name="T18" fmla="*/ 84 w 84"/>
              <a:gd name="T19" fmla="*/ 93 h 93"/>
              <a:gd name="T20" fmla="*/ 75 w 84"/>
              <a:gd name="T21" fmla="*/ 74 h 93"/>
              <a:gd name="T22" fmla="*/ 75 w 84"/>
              <a:gd name="T23" fmla="*/ 74 h 93"/>
              <a:gd name="T24" fmla="*/ 79 w 84"/>
              <a:gd name="T25" fmla="*/ 70 h 93"/>
              <a:gd name="T26" fmla="*/ 79 w 84"/>
              <a:gd name="T27" fmla="*/ 70 h 93"/>
              <a:gd name="T28" fmla="*/ 56 w 84"/>
              <a:gd name="T29" fmla="*/ 46 h 93"/>
              <a:gd name="T30" fmla="*/ 56 w 84"/>
              <a:gd name="T31" fmla="*/ 46 h 93"/>
              <a:gd name="T32" fmla="*/ 70 w 84"/>
              <a:gd name="T33" fmla="*/ 32 h 93"/>
              <a:gd name="T34" fmla="*/ 70 w 84"/>
              <a:gd name="T35" fmla="*/ 32 h 93"/>
              <a:gd name="T36" fmla="*/ 75 w 84"/>
              <a:gd name="T37" fmla="*/ 23 h 93"/>
              <a:gd name="T38" fmla="*/ 75 w 84"/>
              <a:gd name="T39" fmla="*/ 23 h 93"/>
              <a:gd name="T40" fmla="*/ 61 w 84"/>
              <a:gd name="T41" fmla="*/ 18 h 93"/>
              <a:gd name="T42" fmla="*/ 61 w 84"/>
              <a:gd name="T43" fmla="*/ 18 h 93"/>
              <a:gd name="T44" fmla="*/ 47 w 84"/>
              <a:gd name="T45" fmla="*/ 37 h 93"/>
              <a:gd name="T46" fmla="*/ 47 w 84"/>
              <a:gd name="T47" fmla="*/ 37 h 93"/>
              <a:gd name="T48" fmla="*/ 28 w 84"/>
              <a:gd name="T49" fmla="*/ 23 h 93"/>
              <a:gd name="T50" fmla="*/ 28 w 84"/>
              <a:gd name="T51" fmla="*/ 23 h 93"/>
              <a:gd name="T52" fmla="*/ 23 w 84"/>
              <a:gd name="T53" fmla="*/ 18 h 93"/>
              <a:gd name="T54" fmla="*/ 23 w 84"/>
              <a:gd name="T55" fmla="*/ 18 h 93"/>
              <a:gd name="T56" fmla="*/ 23 w 84"/>
              <a:gd name="T57" fmla="*/ 23 h 93"/>
              <a:gd name="T58" fmla="*/ 23 w 84"/>
              <a:gd name="T59" fmla="*/ 23 h 93"/>
              <a:gd name="T60" fmla="*/ 14 w 84"/>
              <a:gd name="T61" fmla="*/ 28 h 93"/>
              <a:gd name="T62" fmla="*/ 14 w 84"/>
              <a:gd name="T63" fmla="*/ 28 h 93"/>
              <a:gd name="T64" fmla="*/ 37 w 84"/>
              <a:gd name="T65" fmla="*/ 51 h 93"/>
              <a:gd name="T66" fmla="*/ 37 w 84"/>
              <a:gd name="T67" fmla="*/ 51 h 93"/>
              <a:gd name="T68" fmla="*/ 14 w 84"/>
              <a:gd name="T69" fmla="*/ 70 h 93"/>
              <a:gd name="T70" fmla="*/ 14 w 84"/>
              <a:gd name="T71" fmla="*/ 70 h 93"/>
              <a:gd name="T72" fmla="*/ 28 w 84"/>
              <a:gd name="T73" fmla="*/ 79 h 93"/>
              <a:gd name="T74" fmla="*/ 28 w 84"/>
              <a:gd name="T75" fmla="*/ 79 h 93"/>
              <a:gd name="T76" fmla="*/ 47 w 84"/>
              <a:gd name="T77" fmla="*/ 60 h 93"/>
              <a:gd name="T78" fmla="*/ 47 w 84"/>
              <a:gd name="T79" fmla="*/ 60 h 93"/>
              <a:gd name="T80" fmla="*/ 65 w 84"/>
              <a:gd name="T81" fmla="*/ 79 h 93"/>
              <a:gd name="T82" fmla="*/ 65 w 84"/>
              <a:gd name="T83" fmla="*/ 79 h 93"/>
              <a:gd name="T84" fmla="*/ 75 w 84"/>
              <a:gd name="T85" fmla="*/ 74 h 93"/>
              <a:gd name="T86" fmla="*/ 75 w 84"/>
              <a:gd name="T87" fmla="*/ 74 h 93"/>
              <a:gd name="T88" fmla="*/ 75 w 84"/>
              <a:gd name="T89" fmla="*/ 74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93">
                <a:moveTo>
                  <a:pt x="84" y="93"/>
                </a:moveTo>
                <a:lnTo>
                  <a:pt x="84" y="84"/>
                </a:lnTo>
                <a:lnTo>
                  <a:pt x="14" y="84"/>
                </a:lnTo>
                <a:lnTo>
                  <a:pt x="14" y="14"/>
                </a:lnTo>
                <a:lnTo>
                  <a:pt x="79" y="14"/>
                </a:lnTo>
                <a:lnTo>
                  <a:pt x="79" y="0"/>
                </a:lnTo>
                <a:lnTo>
                  <a:pt x="0" y="0"/>
                </a:lnTo>
                <a:lnTo>
                  <a:pt x="0" y="93"/>
                </a:lnTo>
                <a:lnTo>
                  <a:pt x="84" y="93"/>
                </a:lnTo>
                <a:lnTo>
                  <a:pt x="84" y="93"/>
                </a:lnTo>
                <a:close/>
                <a:moveTo>
                  <a:pt x="75" y="74"/>
                </a:moveTo>
                <a:lnTo>
                  <a:pt x="75" y="74"/>
                </a:lnTo>
                <a:lnTo>
                  <a:pt x="79" y="70"/>
                </a:lnTo>
                <a:lnTo>
                  <a:pt x="79" y="70"/>
                </a:lnTo>
                <a:lnTo>
                  <a:pt x="56" y="46"/>
                </a:lnTo>
                <a:lnTo>
                  <a:pt x="56" y="46"/>
                </a:lnTo>
                <a:lnTo>
                  <a:pt x="70" y="32"/>
                </a:lnTo>
                <a:lnTo>
                  <a:pt x="70" y="32"/>
                </a:lnTo>
                <a:lnTo>
                  <a:pt x="75" y="23"/>
                </a:lnTo>
                <a:lnTo>
                  <a:pt x="75" y="23"/>
                </a:lnTo>
                <a:lnTo>
                  <a:pt x="61" y="18"/>
                </a:lnTo>
                <a:lnTo>
                  <a:pt x="61" y="18"/>
                </a:lnTo>
                <a:lnTo>
                  <a:pt x="47" y="37"/>
                </a:lnTo>
                <a:lnTo>
                  <a:pt x="47" y="37"/>
                </a:lnTo>
                <a:lnTo>
                  <a:pt x="28" y="23"/>
                </a:lnTo>
                <a:lnTo>
                  <a:pt x="28" y="23"/>
                </a:lnTo>
                <a:lnTo>
                  <a:pt x="23" y="18"/>
                </a:lnTo>
                <a:lnTo>
                  <a:pt x="23" y="18"/>
                </a:lnTo>
                <a:lnTo>
                  <a:pt x="23" y="23"/>
                </a:lnTo>
                <a:lnTo>
                  <a:pt x="23" y="23"/>
                </a:lnTo>
                <a:lnTo>
                  <a:pt x="14" y="28"/>
                </a:lnTo>
                <a:lnTo>
                  <a:pt x="14" y="28"/>
                </a:lnTo>
                <a:lnTo>
                  <a:pt x="37" y="51"/>
                </a:lnTo>
                <a:lnTo>
                  <a:pt x="37" y="51"/>
                </a:lnTo>
                <a:lnTo>
                  <a:pt x="14" y="70"/>
                </a:lnTo>
                <a:lnTo>
                  <a:pt x="14" y="70"/>
                </a:lnTo>
                <a:lnTo>
                  <a:pt x="28" y="79"/>
                </a:lnTo>
                <a:lnTo>
                  <a:pt x="28" y="79"/>
                </a:lnTo>
                <a:lnTo>
                  <a:pt x="47" y="60"/>
                </a:lnTo>
                <a:lnTo>
                  <a:pt x="47" y="60"/>
                </a:lnTo>
                <a:lnTo>
                  <a:pt x="65" y="79"/>
                </a:lnTo>
                <a:lnTo>
                  <a:pt x="65" y="79"/>
                </a:lnTo>
                <a:lnTo>
                  <a:pt x="75" y="74"/>
                </a:lnTo>
                <a:lnTo>
                  <a:pt x="75" y="74"/>
                </a:lnTo>
                <a:lnTo>
                  <a:pt x="75" y="7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8240713" y="1716087"/>
            <a:ext cx="163513" cy="155575"/>
          </a:xfrm>
          <a:custGeom>
            <a:avLst/>
            <a:gdLst>
              <a:gd name="T0" fmla="*/ 70 w 103"/>
              <a:gd name="T1" fmla="*/ 0 h 98"/>
              <a:gd name="T2" fmla="*/ 70 w 103"/>
              <a:gd name="T3" fmla="*/ 0 h 98"/>
              <a:gd name="T4" fmla="*/ 70 w 103"/>
              <a:gd name="T5" fmla="*/ 0 h 98"/>
              <a:gd name="T6" fmla="*/ 70 w 103"/>
              <a:gd name="T7" fmla="*/ 0 h 98"/>
              <a:gd name="T8" fmla="*/ 56 w 103"/>
              <a:gd name="T9" fmla="*/ 0 h 98"/>
              <a:gd name="T10" fmla="*/ 56 w 103"/>
              <a:gd name="T11" fmla="*/ 84 h 98"/>
              <a:gd name="T12" fmla="*/ 56 w 103"/>
              <a:gd name="T13" fmla="*/ 84 h 98"/>
              <a:gd name="T14" fmla="*/ 56 w 103"/>
              <a:gd name="T15" fmla="*/ 93 h 98"/>
              <a:gd name="T16" fmla="*/ 65 w 103"/>
              <a:gd name="T17" fmla="*/ 98 h 98"/>
              <a:gd name="T18" fmla="*/ 84 w 103"/>
              <a:gd name="T19" fmla="*/ 98 h 98"/>
              <a:gd name="T20" fmla="*/ 84 w 103"/>
              <a:gd name="T21" fmla="*/ 98 h 98"/>
              <a:gd name="T22" fmla="*/ 93 w 103"/>
              <a:gd name="T23" fmla="*/ 98 h 98"/>
              <a:gd name="T24" fmla="*/ 98 w 103"/>
              <a:gd name="T25" fmla="*/ 93 h 98"/>
              <a:gd name="T26" fmla="*/ 103 w 103"/>
              <a:gd name="T27" fmla="*/ 75 h 98"/>
              <a:gd name="T28" fmla="*/ 103 w 103"/>
              <a:gd name="T29" fmla="*/ 75 h 98"/>
              <a:gd name="T30" fmla="*/ 89 w 103"/>
              <a:gd name="T31" fmla="*/ 70 h 98"/>
              <a:gd name="T32" fmla="*/ 89 w 103"/>
              <a:gd name="T33" fmla="*/ 70 h 98"/>
              <a:gd name="T34" fmla="*/ 89 w 103"/>
              <a:gd name="T35" fmla="*/ 79 h 98"/>
              <a:gd name="T36" fmla="*/ 84 w 103"/>
              <a:gd name="T37" fmla="*/ 84 h 98"/>
              <a:gd name="T38" fmla="*/ 74 w 103"/>
              <a:gd name="T39" fmla="*/ 84 h 98"/>
              <a:gd name="T40" fmla="*/ 74 w 103"/>
              <a:gd name="T41" fmla="*/ 84 h 98"/>
              <a:gd name="T42" fmla="*/ 70 w 103"/>
              <a:gd name="T43" fmla="*/ 84 h 98"/>
              <a:gd name="T44" fmla="*/ 70 w 103"/>
              <a:gd name="T45" fmla="*/ 79 h 98"/>
              <a:gd name="T46" fmla="*/ 70 w 103"/>
              <a:gd name="T47" fmla="*/ 47 h 98"/>
              <a:gd name="T48" fmla="*/ 70 w 103"/>
              <a:gd name="T49" fmla="*/ 47 h 98"/>
              <a:gd name="T50" fmla="*/ 98 w 103"/>
              <a:gd name="T51" fmla="*/ 33 h 98"/>
              <a:gd name="T52" fmla="*/ 98 w 103"/>
              <a:gd name="T53" fmla="*/ 33 h 98"/>
              <a:gd name="T54" fmla="*/ 98 w 103"/>
              <a:gd name="T55" fmla="*/ 28 h 98"/>
              <a:gd name="T56" fmla="*/ 98 w 103"/>
              <a:gd name="T57" fmla="*/ 28 h 98"/>
              <a:gd name="T58" fmla="*/ 89 w 103"/>
              <a:gd name="T59" fmla="*/ 19 h 98"/>
              <a:gd name="T60" fmla="*/ 89 w 103"/>
              <a:gd name="T61" fmla="*/ 19 h 98"/>
              <a:gd name="T62" fmla="*/ 70 w 103"/>
              <a:gd name="T63" fmla="*/ 33 h 98"/>
              <a:gd name="T64" fmla="*/ 70 w 103"/>
              <a:gd name="T65" fmla="*/ 9 h 98"/>
              <a:gd name="T66" fmla="*/ 70 w 103"/>
              <a:gd name="T67" fmla="*/ 9 h 98"/>
              <a:gd name="T68" fmla="*/ 70 w 103"/>
              <a:gd name="T69" fmla="*/ 0 h 98"/>
              <a:gd name="T70" fmla="*/ 70 w 103"/>
              <a:gd name="T71" fmla="*/ 0 h 98"/>
              <a:gd name="T72" fmla="*/ 70 w 103"/>
              <a:gd name="T73" fmla="*/ 0 h 98"/>
              <a:gd name="T74" fmla="*/ 28 w 103"/>
              <a:gd name="T75" fmla="*/ 42 h 98"/>
              <a:gd name="T76" fmla="*/ 28 w 103"/>
              <a:gd name="T77" fmla="*/ 65 h 98"/>
              <a:gd name="T78" fmla="*/ 28 w 103"/>
              <a:gd name="T79" fmla="*/ 65 h 98"/>
              <a:gd name="T80" fmla="*/ 0 w 103"/>
              <a:gd name="T81" fmla="*/ 75 h 98"/>
              <a:gd name="T82" fmla="*/ 0 w 103"/>
              <a:gd name="T83" fmla="*/ 75 h 98"/>
              <a:gd name="T84" fmla="*/ 9 w 103"/>
              <a:gd name="T85" fmla="*/ 89 h 98"/>
              <a:gd name="T86" fmla="*/ 9 w 103"/>
              <a:gd name="T87" fmla="*/ 89 h 98"/>
              <a:gd name="T88" fmla="*/ 14 w 103"/>
              <a:gd name="T89" fmla="*/ 89 h 98"/>
              <a:gd name="T90" fmla="*/ 14 w 103"/>
              <a:gd name="T91" fmla="*/ 89 h 98"/>
              <a:gd name="T92" fmla="*/ 28 w 103"/>
              <a:gd name="T93" fmla="*/ 79 h 98"/>
              <a:gd name="T94" fmla="*/ 28 w 103"/>
              <a:gd name="T95" fmla="*/ 98 h 98"/>
              <a:gd name="T96" fmla="*/ 42 w 103"/>
              <a:gd name="T97" fmla="*/ 98 h 98"/>
              <a:gd name="T98" fmla="*/ 42 w 103"/>
              <a:gd name="T99" fmla="*/ 9 h 98"/>
              <a:gd name="T100" fmla="*/ 42 w 103"/>
              <a:gd name="T101" fmla="*/ 9 h 98"/>
              <a:gd name="T102" fmla="*/ 46 w 103"/>
              <a:gd name="T103" fmla="*/ 5 h 98"/>
              <a:gd name="T104" fmla="*/ 46 w 103"/>
              <a:gd name="T105" fmla="*/ 5 h 98"/>
              <a:gd name="T106" fmla="*/ 46 w 103"/>
              <a:gd name="T107" fmla="*/ 0 h 98"/>
              <a:gd name="T108" fmla="*/ 46 w 103"/>
              <a:gd name="T109" fmla="*/ 0 h 98"/>
              <a:gd name="T110" fmla="*/ 42 w 103"/>
              <a:gd name="T111" fmla="*/ 0 h 98"/>
              <a:gd name="T112" fmla="*/ 42 w 103"/>
              <a:gd name="T113" fmla="*/ 0 h 98"/>
              <a:gd name="T114" fmla="*/ 28 w 103"/>
              <a:gd name="T115" fmla="*/ 0 h 98"/>
              <a:gd name="T116" fmla="*/ 28 w 103"/>
              <a:gd name="T117" fmla="*/ 28 h 98"/>
              <a:gd name="T118" fmla="*/ 9 w 103"/>
              <a:gd name="T119" fmla="*/ 28 h 98"/>
              <a:gd name="T120" fmla="*/ 9 w 103"/>
              <a:gd name="T121" fmla="*/ 42 h 98"/>
              <a:gd name="T122" fmla="*/ 28 w 103"/>
              <a:gd name="T123" fmla="*/ 42 h 98"/>
              <a:gd name="T124" fmla="*/ 28 w 103"/>
              <a:gd name="T125" fmla="*/ 42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3" h="98">
                <a:moveTo>
                  <a:pt x="70" y="0"/>
                </a:move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lnTo>
                  <a:pt x="56" y="0"/>
                </a:lnTo>
                <a:lnTo>
                  <a:pt x="56" y="84"/>
                </a:lnTo>
                <a:lnTo>
                  <a:pt x="56" y="84"/>
                </a:lnTo>
                <a:lnTo>
                  <a:pt x="56" y="93"/>
                </a:lnTo>
                <a:lnTo>
                  <a:pt x="65" y="98"/>
                </a:lnTo>
                <a:lnTo>
                  <a:pt x="84" y="98"/>
                </a:lnTo>
                <a:lnTo>
                  <a:pt x="84" y="98"/>
                </a:lnTo>
                <a:lnTo>
                  <a:pt x="93" y="98"/>
                </a:lnTo>
                <a:lnTo>
                  <a:pt x="98" y="93"/>
                </a:lnTo>
                <a:lnTo>
                  <a:pt x="103" y="75"/>
                </a:lnTo>
                <a:lnTo>
                  <a:pt x="103" y="75"/>
                </a:lnTo>
                <a:lnTo>
                  <a:pt x="89" y="70"/>
                </a:lnTo>
                <a:lnTo>
                  <a:pt x="89" y="70"/>
                </a:lnTo>
                <a:lnTo>
                  <a:pt x="89" y="79"/>
                </a:lnTo>
                <a:lnTo>
                  <a:pt x="84" y="84"/>
                </a:lnTo>
                <a:lnTo>
                  <a:pt x="74" y="84"/>
                </a:lnTo>
                <a:lnTo>
                  <a:pt x="74" y="84"/>
                </a:lnTo>
                <a:lnTo>
                  <a:pt x="70" y="84"/>
                </a:lnTo>
                <a:lnTo>
                  <a:pt x="70" y="79"/>
                </a:lnTo>
                <a:lnTo>
                  <a:pt x="70" y="47"/>
                </a:lnTo>
                <a:lnTo>
                  <a:pt x="70" y="47"/>
                </a:lnTo>
                <a:lnTo>
                  <a:pt x="98" y="33"/>
                </a:lnTo>
                <a:lnTo>
                  <a:pt x="98" y="33"/>
                </a:lnTo>
                <a:lnTo>
                  <a:pt x="98" y="28"/>
                </a:lnTo>
                <a:lnTo>
                  <a:pt x="98" y="28"/>
                </a:lnTo>
                <a:lnTo>
                  <a:pt x="89" y="19"/>
                </a:lnTo>
                <a:lnTo>
                  <a:pt x="89" y="19"/>
                </a:lnTo>
                <a:lnTo>
                  <a:pt x="70" y="33"/>
                </a:lnTo>
                <a:lnTo>
                  <a:pt x="70" y="9"/>
                </a:lnTo>
                <a:lnTo>
                  <a:pt x="70" y="9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close/>
                <a:moveTo>
                  <a:pt x="28" y="42"/>
                </a:moveTo>
                <a:lnTo>
                  <a:pt x="28" y="65"/>
                </a:lnTo>
                <a:lnTo>
                  <a:pt x="28" y="65"/>
                </a:lnTo>
                <a:lnTo>
                  <a:pt x="0" y="75"/>
                </a:lnTo>
                <a:lnTo>
                  <a:pt x="0" y="75"/>
                </a:lnTo>
                <a:lnTo>
                  <a:pt x="9" y="89"/>
                </a:lnTo>
                <a:lnTo>
                  <a:pt x="9" y="89"/>
                </a:lnTo>
                <a:lnTo>
                  <a:pt x="14" y="89"/>
                </a:lnTo>
                <a:lnTo>
                  <a:pt x="14" y="89"/>
                </a:lnTo>
                <a:lnTo>
                  <a:pt x="28" y="79"/>
                </a:lnTo>
                <a:lnTo>
                  <a:pt x="28" y="98"/>
                </a:lnTo>
                <a:lnTo>
                  <a:pt x="42" y="98"/>
                </a:lnTo>
                <a:lnTo>
                  <a:pt x="42" y="9"/>
                </a:lnTo>
                <a:lnTo>
                  <a:pt x="42" y="9"/>
                </a:lnTo>
                <a:lnTo>
                  <a:pt x="46" y="5"/>
                </a:lnTo>
                <a:lnTo>
                  <a:pt x="46" y="5"/>
                </a:lnTo>
                <a:lnTo>
                  <a:pt x="46" y="0"/>
                </a:lnTo>
                <a:lnTo>
                  <a:pt x="46" y="0"/>
                </a:lnTo>
                <a:lnTo>
                  <a:pt x="42" y="0"/>
                </a:lnTo>
                <a:lnTo>
                  <a:pt x="42" y="0"/>
                </a:lnTo>
                <a:lnTo>
                  <a:pt x="28" y="0"/>
                </a:lnTo>
                <a:lnTo>
                  <a:pt x="28" y="28"/>
                </a:lnTo>
                <a:lnTo>
                  <a:pt x="9" y="28"/>
                </a:lnTo>
                <a:lnTo>
                  <a:pt x="9" y="42"/>
                </a:lnTo>
                <a:lnTo>
                  <a:pt x="28" y="42"/>
                </a:lnTo>
                <a:lnTo>
                  <a:pt x="28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9323388" y="1724025"/>
            <a:ext cx="139700" cy="139700"/>
          </a:xfrm>
          <a:custGeom>
            <a:avLst/>
            <a:gdLst>
              <a:gd name="T0" fmla="*/ 88 w 88"/>
              <a:gd name="T1" fmla="*/ 88 h 88"/>
              <a:gd name="T2" fmla="*/ 88 w 88"/>
              <a:gd name="T3" fmla="*/ 79 h 88"/>
              <a:gd name="T4" fmla="*/ 14 w 88"/>
              <a:gd name="T5" fmla="*/ 79 h 88"/>
              <a:gd name="T6" fmla="*/ 14 w 88"/>
              <a:gd name="T7" fmla="*/ 9 h 88"/>
              <a:gd name="T8" fmla="*/ 84 w 88"/>
              <a:gd name="T9" fmla="*/ 9 h 88"/>
              <a:gd name="T10" fmla="*/ 84 w 88"/>
              <a:gd name="T11" fmla="*/ 0 h 88"/>
              <a:gd name="T12" fmla="*/ 0 w 88"/>
              <a:gd name="T13" fmla="*/ 0 h 88"/>
              <a:gd name="T14" fmla="*/ 0 w 88"/>
              <a:gd name="T15" fmla="*/ 88 h 88"/>
              <a:gd name="T16" fmla="*/ 88 w 88"/>
              <a:gd name="T17" fmla="*/ 88 h 88"/>
              <a:gd name="T18" fmla="*/ 88 w 88"/>
              <a:gd name="T19" fmla="*/ 88 h 88"/>
              <a:gd name="T20" fmla="*/ 74 w 88"/>
              <a:gd name="T21" fmla="*/ 70 h 88"/>
              <a:gd name="T22" fmla="*/ 74 w 88"/>
              <a:gd name="T23" fmla="*/ 70 h 88"/>
              <a:gd name="T24" fmla="*/ 79 w 88"/>
              <a:gd name="T25" fmla="*/ 65 h 88"/>
              <a:gd name="T26" fmla="*/ 79 w 88"/>
              <a:gd name="T27" fmla="*/ 65 h 88"/>
              <a:gd name="T28" fmla="*/ 60 w 88"/>
              <a:gd name="T29" fmla="*/ 42 h 88"/>
              <a:gd name="T30" fmla="*/ 60 w 88"/>
              <a:gd name="T31" fmla="*/ 42 h 88"/>
              <a:gd name="T32" fmla="*/ 74 w 88"/>
              <a:gd name="T33" fmla="*/ 28 h 88"/>
              <a:gd name="T34" fmla="*/ 74 w 88"/>
              <a:gd name="T35" fmla="*/ 28 h 88"/>
              <a:gd name="T36" fmla="*/ 74 w 88"/>
              <a:gd name="T37" fmla="*/ 23 h 88"/>
              <a:gd name="T38" fmla="*/ 74 w 88"/>
              <a:gd name="T39" fmla="*/ 23 h 88"/>
              <a:gd name="T40" fmla="*/ 60 w 88"/>
              <a:gd name="T41" fmla="*/ 14 h 88"/>
              <a:gd name="T42" fmla="*/ 60 w 88"/>
              <a:gd name="T43" fmla="*/ 14 h 88"/>
              <a:gd name="T44" fmla="*/ 51 w 88"/>
              <a:gd name="T45" fmla="*/ 32 h 88"/>
              <a:gd name="T46" fmla="*/ 51 w 88"/>
              <a:gd name="T47" fmla="*/ 32 h 88"/>
              <a:gd name="T48" fmla="*/ 32 w 88"/>
              <a:gd name="T49" fmla="*/ 18 h 88"/>
              <a:gd name="T50" fmla="*/ 32 w 88"/>
              <a:gd name="T51" fmla="*/ 18 h 88"/>
              <a:gd name="T52" fmla="*/ 28 w 88"/>
              <a:gd name="T53" fmla="*/ 14 h 88"/>
              <a:gd name="T54" fmla="*/ 28 w 88"/>
              <a:gd name="T55" fmla="*/ 14 h 88"/>
              <a:gd name="T56" fmla="*/ 23 w 88"/>
              <a:gd name="T57" fmla="*/ 18 h 88"/>
              <a:gd name="T58" fmla="*/ 23 w 88"/>
              <a:gd name="T59" fmla="*/ 18 h 88"/>
              <a:gd name="T60" fmla="*/ 18 w 88"/>
              <a:gd name="T61" fmla="*/ 28 h 88"/>
              <a:gd name="T62" fmla="*/ 18 w 88"/>
              <a:gd name="T63" fmla="*/ 28 h 88"/>
              <a:gd name="T64" fmla="*/ 42 w 88"/>
              <a:gd name="T65" fmla="*/ 46 h 88"/>
              <a:gd name="T66" fmla="*/ 42 w 88"/>
              <a:gd name="T67" fmla="*/ 46 h 88"/>
              <a:gd name="T68" fmla="*/ 14 w 88"/>
              <a:gd name="T69" fmla="*/ 65 h 88"/>
              <a:gd name="T70" fmla="*/ 14 w 88"/>
              <a:gd name="T71" fmla="*/ 65 h 88"/>
              <a:gd name="T72" fmla="*/ 28 w 88"/>
              <a:gd name="T73" fmla="*/ 74 h 88"/>
              <a:gd name="T74" fmla="*/ 28 w 88"/>
              <a:gd name="T75" fmla="*/ 74 h 88"/>
              <a:gd name="T76" fmla="*/ 51 w 88"/>
              <a:gd name="T77" fmla="*/ 56 h 88"/>
              <a:gd name="T78" fmla="*/ 51 w 88"/>
              <a:gd name="T79" fmla="*/ 56 h 88"/>
              <a:gd name="T80" fmla="*/ 70 w 88"/>
              <a:gd name="T81" fmla="*/ 74 h 88"/>
              <a:gd name="T82" fmla="*/ 70 w 88"/>
              <a:gd name="T83" fmla="*/ 74 h 88"/>
              <a:gd name="T84" fmla="*/ 74 w 88"/>
              <a:gd name="T85" fmla="*/ 70 h 88"/>
              <a:gd name="T86" fmla="*/ 74 w 88"/>
              <a:gd name="T87" fmla="*/ 70 h 88"/>
              <a:gd name="T88" fmla="*/ 74 w 88"/>
              <a:gd name="T89" fmla="*/ 7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8" h="88">
                <a:moveTo>
                  <a:pt x="88" y="88"/>
                </a:moveTo>
                <a:lnTo>
                  <a:pt x="88" y="79"/>
                </a:lnTo>
                <a:lnTo>
                  <a:pt x="14" y="79"/>
                </a:lnTo>
                <a:lnTo>
                  <a:pt x="14" y="9"/>
                </a:lnTo>
                <a:lnTo>
                  <a:pt x="84" y="9"/>
                </a:lnTo>
                <a:lnTo>
                  <a:pt x="84" y="0"/>
                </a:lnTo>
                <a:lnTo>
                  <a:pt x="0" y="0"/>
                </a:lnTo>
                <a:lnTo>
                  <a:pt x="0" y="88"/>
                </a:lnTo>
                <a:lnTo>
                  <a:pt x="88" y="88"/>
                </a:lnTo>
                <a:lnTo>
                  <a:pt x="88" y="88"/>
                </a:lnTo>
                <a:close/>
                <a:moveTo>
                  <a:pt x="74" y="70"/>
                </a:moveTo>
                <a:lnTo>
                  <a:pt x="74" y="70"/>
                </a:lnTo>
                <a:lnTo>
                  <a:pt x="79" y="65"/>
                </a:lnTo>
                <a:lnTo>
                  <a:pt x="79" y="65"/>
                </a:lnTo>
                <a:lnTo>
                  <a:pt x="60" y="42"/>
                </a:lnTo>
                <a:lnTo>
                  <a:pt x="60" y="42"/>
                </a:lnTo>
                <a:lnTo>
                  <a:pt x="74" y="28"/>
                </a:lnTo>
                <a:lnTo>
                  <a:pt x="74" y="28"/>
                </a:lnTo>
                <a:lnTo>
                  <a:pt x="74" y="23"/>
                </a:lnTo>
                <a:lnTo>
                  <a:pt x="74" y="23"/>
                </a:lnTo>
                <a:lnTo>
                  <a:pt x="60" y="14"/>
                </a:lnTo>
                <a:lnTo>
                  <a:pt x="60" y="14"/>
                </a:lnTo>
                <a:lnTo>
                  <a:pt x="51" y="32"/>
                </a:lnTo>
                <a:lnTo>
                  <a:pt x="51" y="32"/>
                </a:lnTo>
                <a:lnTo>
                  <a:pt x="32" y="18"/>
                </a:lnTo>
                <a:lnTo>
                  <a:pt x="32" y="18"/>
                </a:lnTo>
                <a:lnTo>
                  <a:pt x="28" y="14"/>
                </a:lnTo>
                <a:lnTo>
                  <a:pt x="28" y="14"/>
                </a:lnTo>
                <a:lnTo>
                  <a:pt x="23" y="18"/>
                </a:lnTo>
                <a:lnTo>
                  <a:pt x="23" y="18"/>
                </a:lnTo>
                <a:lnTo>
                  <a:pt x="18" y="28"/>
                </a:lnTo>
                <a:lnTo>
                  <a:pt x="18" y="28"/>
                </a:lnTo>
                <a:lnTo>
                  <a:pt x="42" y="46"/>
                </a:lnTo>
                <a:lnTo>
                  <a:pt x="42" y="46"/>
                </a:lnTo>
                <a:lnTo>
                  <a:pt x="14" y="65"/>
                </a:lnTo>
                <a:lnTo>
                  <a:pt x="14" y="65"/>
                </a:lnTo>
                <a:lnTo>
                  <a:pt x="28" y="74"/>
                </a:lnTo>
                <a:lnTo>
                  <a:pt x="28" y="74"/>
                </a:lnTo>
                <a:lnTo>
                  <a:pt x="51" y="56"/>
                </a:lnTo>
                <a:lnTo>
                  <a:pt x="51" y="56"/>
                </a:lnTo>
                <a:lnTo>
                  <a:pt x="70" y="74"/>
                </a:lnTo>
                <a:lnTo>
                  <a:pt x="70" y="74"/>
                </a:lnTo>
                <a:lnTo>
                  <a:pt x="74" y="70"/>
                </a:lnTo>
                <a:lnTo>
                  <a:pt x="74" y="70"/>
                </a:lnTo>
                <a:lnTo>
                  <a:pt x="74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8180388" y="3384550"/>
            <a:ext cx="163513" cy="163512"/>
          </a:xfrm>
          <a:custGeom>
            <a:avLst/>
            <a:gdLst>
              <a:gd name="T0" fmla="*/ 24 w 103"/>
              <a:gd name="T1" fmla="*/ 94 h 103"/>
              <a:gd name="T2" fmla="*/ 33 w 103"/>
              <a:gd name="T3" fmla="*/ 103 h 103"/>
              <a:gd name="T4" fmla="*/ 70 w 103"/>
              <a:gd name="T5" fmla="*/ 89 h 103"/>
              <a:gd name="T6" fmla="*/ 94 w 103"/>
              <a:gd name="T7" fmla="*/ 66 h 103"/>
              <a:gd name="T8" fmla="*/ 98 w 103"/>
              <a:gd name="T9" fmla="*/ 66 h 103"/>
              <a:gd name="T10" fmla="*/ 98 w 103"/>
              <a:gd name="T11" fmla="*/ 61 h 103"/>
              <a:gd name="T12" fmla="*/ 84 w 103"/>
              <a:gd name="T13" fmla="*/ 52 h 103"/>
              <a:gd name="T14" fmla="*/ 75 w 103"/>
              <a:gd name="T15" fmla="*/ 70 h 103"/>
              <a:gd name="T16" fmla="*/ 47 w 103"/>
              <a:gd name="T17" fmla="*/ 89 h 103"/>
              <a:gd name="T18" fmla="*/ 24 w 103"/>
              <a:gd name="T19" fmla="*/ 94 h 103"/>
              <a:gd name="T20" fmla="*/ 28 w 103"/>
              <a:gd name="T21" fmla="*/ 28 h 103"/>
              <a:gd name="T22" fmla="*/ 38 w 103"/>
              <a:gd name="T23" fmla="*/ 19 h 103"/>
              <a:gd name="T24" fmla="*/ 10 w 103"/>
              <a:gd name="T25" fmla="*/ 14 h 103"/>
              <a:gd name="T26" fmla="*/ 28 w 103"/>
              <a:gd name="T27" fmla="*/ 28 h 103"/>
              <a:gd name="T28" fmla="*/ 28 w 103"/>
              <a:gd name="T29" fmla="*/ 28 h 103"/>
              <a:gd name="T30" fmla="*/ 103 w 103"/>
              <a:gd name="T31" fmla="*/ 47 h 103"/>
              <a:gd name="T32" fmla="*/ 103 w 103"/>
              <a:gd name="T33" fmla="*/ 42 h 103"/>
              <a:gd name="T34" fmla="*/ 89 w 103"/>
              <a:gd name="T35" fmla="*/ 19 h 103"/>
              <a:gd name="T36" fmla="*/ 75 w 103"/>
              <a:gd name="T37" fmla="*/ 24 h 103"/>
              <a:gd name="T38" fmla="*/ 94 w 103"/>
              <a:gd name="T39" fmla="*/ 52 h 103"/>
              <a:gd name="T40" fmla="*/ 28 w 103"/>
              <a:gd name="T41" fmla="*/ 56 h 103"/>
              <a:gd name="T42" fmla="*/ 47 w 103"/>
              <a:gd name="T43" fmla="*/ 61 h 103"/>
              <a:gd name="T44" fmla="*/ 56 w 103"/>
              <a:gd name="T45" fmla="*/ 24 h 103"/>
              <a:gd name="T46" fmla="*/ 42 w 103"/>
              <a:gd name="T47" fmla="*/ 19 h 103"/>
              <a:gd name="T48" fmla="*/ 28 w 103"/>
              <a:gd name="T49" fmla="*/ 56 h 103"/>
              <a:gd name="T50" fmla="*/ 28 w 103"/>
              <a:gd name="T51" fmla="*/ 56 h 103"/>
              <a:gd name="T52" fmla="*/ 28 w 103"/>
              <a:gd name="T53" fmla="*/ 38 h 103"/>
              <a:gd name="T54" fmla="*/ 10 w 103"/>
              <a:gd name="T55" fmla="*/ 28 h 103"/>
              <a:gd name="T56" fmla="*/ 0 w 103"/>
              <a:gd name="T57" fmla="*/ 38 h 103"/>
              <a:gd name="T58" fmla="*/ 19 w 103"/>
              <a:gd name="T59" fmla="*/ 52 h 103"/>
              <a:gd name="T60" fmla="*/ 28 w 103"/>
              <a:gd name="T61" fmla="*/ 61 h 103"/>
              <a:gd name="T62" fmla="*/ 19 w 103"/>
              <a:gd name="T63" fmla="*/ 56 h 103"/>
              <a:gd name="T64" fmla="*/ 5 w 103"/>
              <a:gd name="T65" fmla="*/ 94 h 103"/>
              <a:gd name="T66" fmla="*/ 19 w 103"/>
              <a:gd name="T67" fmla="*/ 98 h 103"/>
              <a:gd name="T68" fmla="*/ 19 w 103"/>
              <a:gd name="T69" fmla="*/ 98 h 103"/>
              <a:gd name="T70" fmla="*/ 28 w 103"/>
              <a:gd name="T71" fmla="*/ 61 h 103"/>
              <a:gd name="T72" fmla="*/ 75 w 103"/>
              <a:gd name="T73" fmla="*/ 66 h 103"/>
              <a:gd name="T74" fmla="*/ 75 w 103"/>
              <a:gd name="T75" fmla="*/ 10 h 103"/>
              <a:gd name="T76" fmla="*/ 75 w 103"/>
              <a:gd name="T77" fmla="*/ 5 h 103"/>
              <a:gd name="T78" fmla="*/ 75 w 103"/>
              <a:gd name="T79" fmla="*/ 0 h 103"/>
              <a:gd name="T80" fmla="*/ 61 w 103"/>
              <a:gd name="T81" fmla="*/ 0 h 103"/>
              <a:gd name="T82" fmla="*/ 75 w 103"/>
              <a:gd name="T83" fmla="*/ 66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3" h="103">
                <a:moveTo>
                  <a:pt x="24" y="94"/>
                </a:moveTo>
                <a:lnTo>
                  <a:pt x="24" y="94"/>
                </a:lnTo>
                <a:lnTo>
                  <a:pt x="33" y="103"/>
                </a:lnTo>
                <a:lnTo>
                  <a:pt x="33" y="103"/>
                </a:lnTo>
                <a:lnTo>
                  <a:pt x="52" y="98"/>
                </a:lnTo>
                <a:lnTo>
                  <a:pt x="70" y="89"/>
                </a:lnTo>
                <a:lnTo>
                  <a:pt x="84" y="80"/>
                </a:lnTo>
                <a:lnTo>
                  <a:pt x="94" y="66"/>
                </a:lnTo>
                <a:lnTo>
                  <a:pt x="94" y="66"/>
                </a:lnTo>
                <a:lnTo>
                  <a:pt x="98" y="66"/>
                </a:lnTo>
                <a:lnTo>
                  <a:pt x="98" y="66"/>
                </a:lnTo>
                <a:lnTo>
                  <a:pt x="98" y="61"/>
                </a:lnTo>
                <a:lnTo>
                  <a:pt x="98" y="61"/>
                </a:lnTo>
                <a:lnTo>
                  <a:pt x="84" y="52"/>
                </a:lnTo>
                <a:lnTo>
                  <a:pt x="84" y="52"/>
                </a:lnTo>
                <a:lnTo>
                  <a:pt x="75" y="70"/>
                </a:lnTo>
                <a:lnTo>
                  <a:pt x="66" y="80"/>
                </a:lnTo>
                <a:lnTo>
                  <a:pt x="47" y="89"/>
                </a:lnTo>
                <a:lnTo>
                  <a:pt x="24" y="94"/>
                </a:lnTo>
                <a:lnTo>
                  <a:pt x="24" y="94"/>
                </a:lnTo>
                <a:lnTo>
                  <a:pt x="24" y="94"/>
                </a:lnTo>
                <a:close/>
                <a:moveTo>
                  <a:pt x="28" y="28"/>
                </a:moveTo>
                <a:lnTo>
                  <a:pt x="38" y="19"/>
                </a:lnTo>
                <a:lnTo>
                  <a:pt x="38" y="19"/>
                </a:lnTo>
                <a:lnTo>
                  <a:pt x="19" y="0"/>
                </a:lnTo>
                <a:lnTo>
                  <a:pt x="10" y="14"/>
                </a:lnTo>
                <a:lnTo>
                  <a:pt x="10" y="14"/>
                </a:lnTo>
                <a:lnTo>
                  <a:pt x="28" y="28"/>
                </a:lnTo>
                <a:lnTo>
                  <a:pt x="28" y="28"/>
                </a:lnTo>
                <a:lnTo>
                  <a:pt x="28" y="28"/>
                </a:lnTo>
                <a:close/>
                <a:moveTo>
                  <a:pt x="94" y="52"/>
                </a:moveTo>
                <a:lnTo>
                  <a:pt x="103" y="47"/>
                </a:lnTo>
                <a:lnTo>
                  <a:pt x="103" y="47"/>
                </a:lnTo>
                <a:lnTo>
                  <a:pt x="103" y="42"/>
                </a:lnTo>
                <a:lnTo>
                  <a:pt x="103" y="42"/>
                </a:lnTo>
                <a:lnTo>
                  <a:pt x="89" y="19"/>
                </a:lnTo>
                <a:lnTo>
                  <a:pt x="75" y="24"/>
                </a:lnTo>
                <a:lnTo>
                  <a:pt x="75" y="24"/>
                </a:lnTo>
                <a:lnTo>
                  <a:pt x="94" y="52"/>
                </a:lnTo>
                <a:lnTo>
                  <a:pt x="94" y="52"/>
                </a:lnTo>
                <a:lnTo>
                  <a:pt x="94" y="52"/>
                </a:lnTo>
                <a:close/>
                <a:moveTo>
                  <a:pt x="28" y="56"/>
                </a:moveTo>
                <a:lnTo>
                  <a:pt x="28" y="56"/>
                </a:lnTo>
                <a:lnTo>
                  <a:pt x="47" y="61"/>
                </a:lnTo>
                <a:lnTo>
                  <a:pt x="47" y="61"/>
                </a:lnTo>
                <a:lnTo>
                  <a:pt x="56" y="24"/>
                </a:lnTo>
                <a:lnTo>
                  <a:pt x="56" y="24"/>
                </a:lnTo>
                <a:lnTo>
                  <a:pt x="42" y="19"/>
                </a:lnTo>
                <a:lnTo>
                  <a:pt x="42" y="19"/>
                </a:lnTo>
                <a:lnTo>
                  <a:pt x="28" y="56"/>
                </a:lnTo>
                <a:lnTo>
                  <a:pt x="28" y="56"/>
                </a:lnTo>
                <a:lnTo>
                  <a:pt x="28" y="56"/>
                </a:lnTo>
                <a:close/>
                <a:moveTo>
                  <a:pt x="19" y="52"/>
                </a:moveTo>
                <a:lnTo>
                  <a:pt x="28" y="38"/>
                </a:lnTo>
                <a:lnTo>
                  <a:pt x="28" y="38"/>
                </a:lnTo>
                <a:lnTo>
                  <a:pt x="10" y="28"/>
                </a:lnTo>
                <a:lnTo>
                  <a:pt x="0" y="38"/>
                </a:lnTo>
                <a:lnTo>
                  <a:pt x="0" y="38"/>
                </a:lnTo>
                <a:lnTo>
                  <a:pt x="19" y="52"/>
                </a:lnTo>
                <a:lnTo>
                  <a:pt x="19" y="52"/>
                </a:lnTo>
                <a:lnTo>
                  <a:pt x="19" y="52"/>
                </a:lnTo>
                <a:close/>
                <a:moveTo>
                  <a:pt x="28" y="61"/>
                </a:moveTo>
                <a:lnTo>
                  <a:pt x="28" y="61"/>
                </a:lnTo>
                <a:lnTo>
                  <a:pt x="19" y="56"/>
                </a:lnTo>
                <a:lnTo>
                  <a:pt x="19" y="56"/>
                </a:lnTo>
                <a:lnTo>
                  <a:pt x="5" y="94"/>
                </a:lnTo>
                <a:lnTo>
                  <a:pt x="5" y="94"/>
                </a:lnTo>
                <a:lnTo>
                  <a:pt x="19" y="98"/>
                </a:lnTo>
                <a:lnTo>
                  <a:pt x="19" y="98"/>
                </a:lnTo>
                <a:lnTo>
                  <a:pt x="19" y="98"/>
                </a:lnTo>
                <a:lnTo>
                  <a:pt x="28" y="61"/>
                </a:lnTo>
                <a:lnTo>
                  <a:pt x="28" y="61"/>
                </a:lnTo>
                <a:lnTo>
                  <a:pt x="28" y="61"/>
                </a:lnTo>
                <a:close/>
                <a:moveTo>
                  <a:pt x="75" y="66"/>
                </a:moveTo>
                <a:lnTo>
                  <a:pt x="75" y="10"/>
                </a:lnTo>
                <a:lnTo>
                  <a:pt x="75" y="10"/>
                </a:lnTo>
                <a:lnTo>
                  <a:pt x="75" y="5"/>
                </a:lnTo>
                <a:lnTo>
                  <a:pt x="75" y="5"/>
                </a:lnTo>
                <a:lnTo>
                  <a:pt x="75" y="0"/>
                </a:lnTo>
                <a:lnTo>
                  <a:pt x="75" y="0"/>
                </a:lnTo>
                <a:lnTo>
                  <a:pt x="70" y="0"/>
                </a:lnTo>
                <a:lnTo>
                  <a:pt x="61" y="0"/>
                </a:lnTo>
                <a:lnTo>
                  <a:pt x="61" y="66"/>
                </a:lnTo>
                <a:lnTo>
                  <a:pt x="75" y="66"/>
                </a:lnTo>
                <a:lnTo>
                  <a:pt x="75" y="6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53"/>
          <p:cNvSpPr>
            <a:spLocks noEditPoints="1"/>
          </p:cNvSpPr>
          <p:nvPr/>
        </p:nvSpPr>
        <p:spPr bwMode="auto">
          <a:xfrm>
            <a:off x="8382001" y="3400425"/>
            <a:ext cx="125413" cy="139700"/>
          </a:xfrm>
          <a:custGeom>
            <a:avLst/>
            <a:gdLst>
              <a:gd name="T0" fmla="*/ 14 w 79"/>
              <a:gd name="T1" fmla="*/ 79 h 88"/>
              <a:gd name="T2" fmla="*/ 65 w 79"/>
              <a:gd name="T3" fmla="*/ 79 h 88"/>
              <a:gd name="T4" fmla="*/ 65 w 79"/>
              <a:gd name="T5" fmla="*/ 84 h 88"/>
              <a:gd name="T6" fmla="*/ 79 w 79"/>
              <a:gd name="T7" fmla="*/ 84 h 88"/>
              <a:gd name="T8" fmla="*/ 79 w 79"/>
              <a:gd name="T9" fmla="*/ 0 h 88"/>
              <a:gd name="T10" fmla="*/ 0 w 79"/>
              <a:gd name="T11" fmla="*/ 0 h 88"/>
              <a:gd name="T12" fmla="*/ 0 w 79"/>
              <a:gd name="T13" fmla="*/ 88 h 88"/>
              <a:gd name="T14" fmla="*/ 14 w 79"/>
              <a:gd name="T15" fmla="*/ 88 h 88"/>
              <a:gd name="T16" fmla="*/ 14 w 79"/>
              <a:gd name="T17" fmla="*/ 79 h 88"/>
              <a:gd name="T18" fmla="*/ 14 w 79"/>
              <a:gd name="T19" fmla="*/ 79 h 88"/>
              <a:gd name="T20" fmla="*/ 32 w 79"/>
              <a:gd name="T21" fmla="*/ 14 h 88"/>
              <a:gd name="T22" fmla="*/ 32 w 79"/>
              <a:gd name="T23" fmla="*/ 32 h 88"/>
              <a:gd name="T24" fmla="*/ 14 w 79"/>
              <a:gd name="T25" fmla="*/ 32 h 88"/>
              <a:gd name="T26" fmla="*/ 14 w 79"/>
              <a:gd name="T27" fmla="*/ 14 h 88"/>
              <a:gd name="T28" fmla="*/ 32 w 79"/>
              <a:gd name="T29" fmla="*/ 14 h 88"/>
              <a:gd name="T30" fmla="*/ 32 w 79"/>
              <a:gd name="T31" fmla="*/ 14 h 88"/>
              <a:gd name="T32" fmla="*/ 65 w 79"/>
              <a:gd name="T33" fmla="*/ 32 h 88"/>
              <a:gd name="T34" fmla="*/ 46 w 79"/>
              <a:gd name="T35" fmla="*/ 32 h 88"/>
              <a:gd name="T36" fmla="*/ 46 w 79"/>
              <a:gd name="T37" fmla="*/ 14 h 88"/>
              <a:gd name="T38" fmla="*/ 65 w 79"/>
              <a:gd name="T39" fmla="*/ 14 h 88"/>
              <a:gd name="T40" fmla="*/ 65 w 79"/>
              <a:gd name="T41" fmla="*/ 32 h 88"/>
              <a:gd name="T42" fmla="*/ 65 w 79"/>
              <a:gd name="T43" fmla="*/ 32 h 88"/>
              <a:gd name="T44" fmla="*/ 14 w 79"/>
              <a:gd name="T45" fmla="*/ 70 h 88"/>
              <a:gd name="T46" fmla="*/ 14 w 79"/>
              <a:gd name="T47" fmla="*/ 46 h 88"/>
              <a:gd name="T48" fmla="*/ 32 w 79"/>
              <a:gd name="T49" fmla="*/ 46 h 88"/>
              <a:gd name="T50" fmla="*/ 32 w 79"/>
              <a:gd name="T51" fmla="*/ 70 h 88"/>
              <a:gd name="T52" fmla="*/ 14 w 79"/>
              <a:gd name="T53" fmla="*/ 70 h 88"/>
              <a:gd name="T54" fmla="*/ 14 w 79"/>
              <a:gd name="T55" fmla="*/ 70 h 88"/>
              <a:gd name="T56" fmla="*/ 65 w 79"/>
              <a:gd name="T57" fmla="*/ 46 h 88"/>
              <a:gd name="T58" fmla="*/ 65 w 79"/>
              <a:gd name="T59" fmla="*/ 70 h 88"/>
              <a:gd name="T60" fmla="*/ 46 w 79"/>
              <a:gd name="T61" fmla="*/ 70 h 88"/>
              <a:gd name="T62" fmla="*/ 46 w 79"/>
              <a:gd name="T63" fmla="*/ 46 h 88"/>
              <a:gd name="T64" fmla="*/ 65 w 79"/>
              <a:gd name="T65" fmla="*/ 46 h 88"/>
              <a:gd name="T66" fmla="*/ 65 w 79"/>
              <a:gd name="T67" fmla="*/ 4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9" h="88">
                <a:moveTo>
                  <a:pt x="14" y="79"/>
                </a:moveTo>
                <a:lnTo>
                  <a:pt x="65" y="79"/>
                </a:lnTo>
                <a:lnTo>
                  <a:pt x="65" y="84"/>
                </a:lnTo>
                <a:lnTo>
                  <a:pt x="79" y="84"/>
                </a:lnTo>
                <a:lnTo>
                  <a:pt x="79" y="0"/>
                </a:lnTo>
                <a:lnTo>
                  <a:pt x="0" y="0"/>
                </a:lnTo>
                <a:lnTo>
                  <a:pt x="0" y="88"/>
                </a:lnTo>
                <a:lnTo>
                  <a:pt x="14" y="88"/>
                </a:lnTo>
                <a:lnTo>
                  <a:pt x="14" y="79"/>
                </a:lnTo>
                <a:lnTo>
                  <a:pt x="14" y="79"/>
                </a:lnTo>
                <a:close/>
                <a:moveTo>
                  <a:pt x="32" y="14"/>
                </a:moveTo>
                <a:lnTo>
                  <a:pt x="32" y="32"/>
                </a:lnTo>
                <a:lnTo>
                  <a:pt x="14" y="32"/>
                </a:lnTo>
                <a:lnTo>
                  <a:pt x="14" y="14"/>
                </a:lnTo>
                <a:lnTo>
                  <a:pt x="32" y="14"/>
                </a:lnTo>
                <a:lnTo>
                  <a:pt x="32" y="14"/>
                </a:lnTo>
                <a:close/>
                <a:moveTo>
                  <a:pt x="65" y="32"/>
                </a:moveTo>
                <a:lnTo>
                  <a:pt x="46" y="32"/>
                </a:lnTo>
                <a:lnTo>
                  <a:pt x="46" y="14"/>
                </a:lnTo>
                <a:lnTo>
                  <a:pt x="65" y="14"/>
                </a:lnTo>
                <a:lnTo>
                  <a:pt x="65" y="32"/>
                </a:lnTo>
                <a:lnTo>
                  <a:pt x="65" y="32"/>
                </a:lnTo>
                <a:close/>
                <a:moveTo>
                  <a:pt x="14" y="70"/>
                </a:moveTo>
                <a:lnTo>
                  <a:pt x="14" y="46"/>
                </a:lnTo>
                <a:lnTo>
                  <a:pt x="32" y="46"/>
                </a:lnTo>
                <a:lnTo>
                  <a:pt x="32" y="70"/>
                </a:lnTo>
                <a:lnTo>
                  <a:pt x="14" y="70"/>
                </a:lnTo>
                <a:lnTo>
                  <a:pt x="14" y="70"/>
                </a:lnTo>
                <a:close/>
                <a:moveTo>
                  <a:pt x="65" y="46"/>
                </a:moveTo>
                <a:lnTo>
                  <a:pt x="65" y="70"/>
                </a:lnTo>
                <a:lnTo>
                  <a:pt x="46" y="70"/>
                </a:lnTo>
                <a:lnTo>
                  <a:pt x="46" y="46"/>
                </a:lnTo>
                <a:lnTo>
                  <a:pt x="65" y="46"/>
                </a:lnTo>
                <a:lnTo>
                  <a:pt x="65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8551863" y="3392487"/>
            <a:ext cx="141288" cy="147637"/>
          </a:xfrm>
          <a:custGeom>
            <a:avLst/>
            <a:gdLst>
              <a:gd name="T0" fmla="*/ 89 w 89"/>
              <a:gd name="T1" fmla="*/ 93 h 93"/>
              <a:gd name="T2" fmla="*/ 89 w 89"/>
              <a:gd name="T3" fmla="*/ 79 h 93"/>
              <a:gd name="T4" fmla="*/ 14 w 89"/>
              <a:gd name="T5" fmla="*/ 79 h 93"/>
              <a:gd name="T6" fmla="*/ 14 w 89"/>
              <a:gd name="T7" fmla="*/ 14 h 93"/>
              <a:gd name="T8" fmla="*/ 84 w 89"/>
              <a:gd name="T9" fmla="*/ 14 h 93"/>
              <a:gd name="T10" fmla="*/ 84 w 89"/>
              <a:gd name="T11" fmla="*/ 0 h 93"/>
              <a:gd name="T12" fmla="*/ 0 w 89"/>
              <a:gd name="T13" fmla="*/ 0 h 93"/>
              <a:gd name="T14" fmla="*/ 0 w 89"/>
              <a:gd name="T15" fmla="*/ 93 h 93"/>
              <a:gd name="T16" fmla="*/ 89 w 89"/>
              <a:gd name="T17" fmla="*/ 93 h 93"/>
              <a:gd name="T18" fmla="*/ 89 w 89"/>
              <a:gd name="T19" fmla="*/ 93 h 93"/>
              <a:gd name="T20" fmla="*/ 79 w 89"/>
              <a:gd name="T21" fmla="*/ 75 h 93"/>
              <a:gd name="T22" fmla="*/ 79 w 89"/>
              <a:gd name="T23" fmla="*/ 75 h 93"/>
              <a:gd name="T24" fmla="*/ 84 w 89"/>
              <a:gd name="T25" fmla="*/ 70 h 93"/>
              <a:gd name="T26" fmla="*/ 84 w 89"/>
              <a:gd name="T27" fmla="*/ 70 h 93"/>
              <a:gd name="T28" fmla="*/ 61 w 89"/>
              <a:gd name="T29" fmla="*/ 47 h 93"/>
              <a:gd name="T30" fmla="*/ 61 w 89"/>
              <a:gd name="T31" fmla="*/ 47 h 93"/>
              <a:gd name="T32" fmla="*/ 75 w 89"/>
              <a:gd name="T33" fmla="*/ 33 h 93"/>
              <a:gd name="T34" fmla="*/ 75 w 89"/>
              <a:gd name="T35" fmla="*/ 33 h 93"/>
              <a:gd name="T36" fmla="*/ 75 w 89"/>
              <a:gd name="T37" fmla="*/ 23 h 93"/>
              <a:gd name="T38" fmla="*/ 75 w 89"/>
              <a:gd name="T39" fmla="*/ 23 h 93"/>
              <a:gd name="T40" fmla="*/ 65 w 89"/>
              <a:gd name="T41" fmla="*/ 19 h 93"/>
              <a:gd name="T42" fmla="*/ 65 w 89"/>
              <a:gd name="T43" fmla="*/ 19 h 93"/>
              <a:gd name="T44" fmla="*/ 51 w 89"/>
              <a:gd name="T45" fmla="*/ 37 h 93"/>
              <a:gd name="T46" fmla="*/ 51 w 89"/>
              <a:gd name="T47" fmla="*/ 37 h 93"/>
              <a:gd name="T48" fmla="*/ 33 w 89"/>
              <a:gd name="T49" fmla="*/ 23 h 93"/>
              <a:gd name="T50" fmla="*/ 33 w 89"/>
              <a:gd name="T51" fmla="*/ 23 h 93"/>
              <a:gd name="T52" fmla="*/ 28 w 89"/>
              <a:gd name="T53" fmla="*/ 19 h 93"/>
              <a:gd name="T54" fmla="*/ 28 w 89"/>
              <a:gd name="T55" fmla="*/ 19 h 93"/>
              <a:gd name="T56" fmla="*/ 28 w 89"/>
              <a:gd name="T57" fmla="*/ 23 h 93"/>
              <a:gd name="T58" fmla="*/ 28 w 89"/>
              <a:gd name="T59" fmla="*/ 23 h 93"/>
              <a:gd name="T60" fmla="*/ 19 w 89"/>
              <a:gd name="T61" fmla="*/ 28 h 93"/>
              <a:gd name="T62" fmla="*/ 19 w 89"/>
              <a:gd name="T63" fmla="*/ 28 h 93"/>
              <a:gd name="T64" fmla="*/ 42 w 89"/>
              <a:gd name="T65" fmla="*/ 47 h 93"/>
              <a:gd name="T66" fmla="*/ 42 w 89"/>
              <a:gd name="T67" fmla="*/ 47 h 93"/>
              <a:gd name="T68" fmla="*/ 19 w 89"/>
              <a:gd name="T69" fmla="*/ 70 h 93"/>
              <a:gd name="T70" fmla="*/ 19 w 89"/>
              <a:gd name="T71" fmla="*/ 70 h 93"/>
              <a:gd name="T72" fmla="*/ 28 w 89"/>
              <a:gd name="T73" fmla="*/ 79 h 93"/>
              <a:gd name="T74" fmla="*/ 28 w 89"/>
              <a:gd name="T75" fmla="*/ 79 h 93"/>
              <a:gd name="T76" fmla="*/ 51 w 89"/>
              <a:gd name="T77" fmla="*/ 61 h 93"/>
              <a:gd name="T78" fmla="*/ 51 w 89"/>
              <a:gd name="T79" fmla="*/ 61 h 93"/>
              <a:gd name="T80" fmla="*/ 70 w 89"/>
              <a:gd name="T81" fmla="*/ 79 h 93"/>
              <a:gd name="T82" fmla="*/ 70 w 89"/>
              <a:gd name="T83" fmla="*/ 79 h 93"/>
              <a:gd name="T84" fmla="*/ 79 w 89"/>
              <a:gd name="T85" fmla="*/ 75 h 93"/>
              <a:gd name="T86" fmla="*/ 79 w 89"/>
              <a:gd name="T87" fmla="*/ 75 h 93"/>
              <a:gd name="T88" fmla="*/ 79 w 89"/>
              <a:gd name="T89" fmla="*/ 7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9" h="93">
                <a:moveTo>
                  <a:pt x="89" y="93"/>
                </a:moveTo>
                <a:lnTo>
                  <a:pt x="89" y="79"/>
                </a:lnTo>
                <a:lnTo>
                  <a:pt x="14" y="79"/>
                </a:lnTo>
                <a:lnTo>
                  <a:pt x="14" y="14"/>
                </a:lnTo>
                <a:lnTo>
                  <a:pt x="84" y="14"/>
                </a:lnTo>
                <a:lnTo>
                  <a:pt x="84" y="0"/>
                </a:lnTo>
                <a:lnTo>
                  <a:pt x="0" y="0"/>
                </a:lnTo>
                <a:lnTo>
                  <a:pt x="0" y="93"/>
                </a:lnTo>
                <a:lnTo>
                  <a:pt x="89" y="93"/>
                </a:lnTo>
                <a:lnTo>
                  <a:pt x="89" y="93"/>
                </a:lnTo>
                <a:close/>
                <a:moveTo>
                  <a:pt x="79" y="75"/>
                </a:moveTo>
                <a:lnTo>
                  <a:pt x="79" y="75"/>
                </a:lnTo>
                <a:lnTo>
                  <a:pt x="84" y="70"/>
                </a:lnTo>
                <a:lnTo>
                  <a:pt x="84" y="70"/>
                </a:lnTo>
                <a:lnTo>
                  <a:pt x="61" y="47"/>
                </a:lnTo>
                <a:lnTo>
                  <a:pt x="61" y="47"/>
                </a:lnTo>
                <a:lnTo>
                  <a:pt x="75" y="33"/>
                </a:lnTo>
                <a:lnTo>
                  <a:pt x="75" y="33"/>
                </a:lnTo>
                <a:lnTo>
                  <a:pt x="75" y="23"/>
                </a:lnTo>
                <a:lnTo>
                  <a:pt x="75" y="23"/>
                </a:lnTo>
                <a:lnTo>
                  <a:pt x="65" y="19"/>
                </a:lnTo>
                <a:lnTo>
                  <a:pt x="65" y="19"/>
                </a:lnTo>
                <a:lnTo>
                  <a:pt x="51" y="37"/>
                </a:lnTo>
                <a:lnTo>
                  <a:pt x="51" y="37"/>
                </a:lnTo>
                <a:lnTo>
                  <a:pt x="33" y="23"/>
                </a:lnTo>
                <a:lnTo>
                  <a:pt x="33" y="23"/>
                </a:lnTo>
                <a:lnTo>
                  <a:pt x="28" y="19"/>
                </a:lnTo>
                <a:lnTo>
                  <a:pt x="28" y="19"/>
                </a:lnTo>
                <a:lnTo>
                  <a:pt x="28" y="23"/>
                </a:lnTo>
                <a:lnTo>
                  <a:pt x="28" y="23"/>
                </a:lnTo>
                <a:lnTo>
                  <a:pt x="19" y="28"/>
                </a:lnTo>
                <a:lnTo>
                  <a:pt x="19" y="28"/>
                </a:lnTo>
                <a:lnTo>
                  <a:pt x="42" y="47"/>
                </a:lnTo>
                <a:lnTo>
                  <a:pt x="42" y="47"/>
                </a:lnTo>
                <a:lnTo>
                  <a:pt x="19" y="70"/>
                </a:lnTo>
                <a:lnTo>
                  <a:pt x="19" y="70"/>
                </a:lnTo>
                <a:lnTo>
                  <a:pt x="28" y="79"/>
                </a:lnTo>
                <a:lnTo>
                  <a:pt x="28" y="79"/>
                </a:lnTo>
                <a:lnTo>
                  <a:pt x="51" y="61"/>
                </a:lnTo>
                <a:lnTo>
                  <a:pt x="51" y="61"/>
                </a:lnTo>
                <a:lnTo>
                  <a:pt x="70" y="79"/>
                </a:lnTo>
                <a:lnTo>
                  <a:pt x="70" y="79"/>
                </a:lnTo>
                <a:lnTo>
                  <a:pt x="79" y="75"/>
                </a:lnTo>
                <a:lnTo>
                  <a:pt x="79" y="75"/>
                </a:lnTo>
                <a:lnTo>
                  <a:pt x="79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55"/>
          <p:cNvSpPr>
            <a:spLocks noEditPoints="1"/>
          </p:cNvSpPr>
          <p:nvPr/>
        </p:nvSpPr>
        <p:spPr bwMode="auto">
          <a:xfrm>
            <a:off x="7743826" y="4014787"/>
            <a:ext cx="111125" cy="104775"/>
          </a:xfrm>
          <a:custGeom>
            <a:avLst/>
            <a:gdLst>
              <a:gd name="T0" fmla="*/ 28 w 70"/>
              <a:gd name="T1" fmla="*/ 19 h 66"/>
              <a:gd name="T2" fmla="*/ 56 w 70"/>
              <a:gd name="T3" fmla="*/ 10 h 66"/>
              <a:gd name="T4" fmla="*/ 65 w 70"/>
              <a:gd name="T5" fmla="*/ 19 h 66"/>
              <a:gd name="T6" fmla="*/ 18 w 70"/>
              <a:gd name="T7" fmla="*/ 0 h 66"/>
              <a:gd name="T8" fmla="*/ 18 w 70"/>
              <a:gd name="T9" fmla="*/ 19 h 66"/>
              <a:gd name="T10" fmla="*/ 14 w 70"/>
              <a:gd name="T11" fmla="*/ 24 h 66"/>
              <a:gd name="T12" fmla="*/ 9 w 70"/>
              <a:gd name="T13" fmla="*/ 19 h 66"/>
              <a:gd name="T14" fmla="*/ 4 w 70"/>
              <a:gd name="T15" fmla="*/ 19 h 66"/>
              <a:gd name="T16" fmla="*/ 0 w 70"/>
              <a:gd name="T17" fmla="*/ 24 h 66"/>
              <a:gd name="T18" fmla="*/ 9 w 70"/>
              <a:gd name="T19" fmla="*/ 33 h 66"/>
              <a:gd name="T20" fmla="*/ 18 w 70"/>
              <a:gd name="T21" fmla="*/ 33 h 66"/>
              <a:gd name="T22" fmla="*/ 32 w 70"/>
              <a:gd name="T23" fmla="*/ 42 h 66"/>
              <a:gd name="T24" fmla="*/ 23 w 70"/>
              <a:gd name="T25" fmla="*/ 52 h 66"/>
              <a:gd name="T26" fmla="*/ 14 w 70"/>
              <a:gd name="T27" fmla="*/ 56 h 66"/>
              <a:gd name="T28" fmla="*/ 18 w 70"/>
              <a:gd name="T29" fmla="*/ 66 h 66"/>
              <a:gd name="T30" fmla="*/ 37 w 70"/>
              <a:gd name="T31" fmla="*/ 66 h 66"/>
              <a:gd name="T32" fmla="*/ 47 w 70"/>
              <a:gd name="T33" fmla="*/ 52 h 66"/>
              <a:gd name="T34" fmla="*/ 51 w 70"/>
              <a:gd name="T35" fmla="*/ 56 h 66"/>
              <a:gd name="T36" fmla="*/ 61 w 70"/>
              <a:gd name="T37" fmla="*/ 61 h 66"/>
              <a:gd name="T38" fmla="*/ 70 w 70"/>
              <a:gd name="T39" fmla="*/ 56 h 66"/>
              <a:gd name="T40" fmla="*/ 51 w 70"/>
              <a:gd name="T41" fmla="*/ 42 h 66"/>
              <a:gd name="T42" fmla="*/ 65 w 70"/>
              <a:gd name="T43" fmla="*/ 33 h 66"/>
              <a:gd name="T44" fmla="*/ 47 w 70"/>
              <a:gd name="T45" fmla="*/ 28 h 66"/>
              <a:gd name="T46" fmla="*/ 47 w 70"/>
              <a:gd name="T47" fmla="*/ 28 h 66"/>
              <a:gd name="T48" fmla="*/ 47 w 70"/>
              <a:gd name="T49" fmla="*/ 28 h 66"/>
              <a:gd name="T50" fmla="*/ 47 w 70"/>
              <a:gd name="T51" fmla="*/ 24 h 66"/>
              <a:gd name="T52" fmla="*/ 42 w 70"/>
              <a:gd name="T53" fmla="*/ 24 h 66"/>
              <a:gd name="T54" fmla="*/ 37 w 70"/>
              <a:gd name="T55" fmla="*/ 33 h 66"/>
              <a:gd name="T56" fmla="*/ 18 w 70"/>
              <a:gd name="T57" fmla="*/ 33 h 66"/>
              <a:gd name="T58" fmla="*/ 9 w 70"/>
              <a:gd name="T59" fmla="*/ 66 h 66"/>
              <a:gd name="T60" fmla="*/ 14 w 70"/>
              <a:gd name="T61" fmla="*/ 38 h 66"/>
              <a:gd name="T62" fmla="*/ 9 w 70"/>
              <a:gd name="T63" fmla="*/ 33 h 66"/>
              <a:gd name="T64" fmla="*/ 0 w 70"/>
              <a:gd name="T65" fmla="*/ 56 h 66"/>
              <a:gd name="T66" fmla="*/ 0 w 70"/>
              <a:gd name="T67" fmla="*/ 56 h 66"/>
              <a:gd name="T68" fmla="*/ 0 w 70"/>
              <a:gd name="T69" fmla="*/ 56 h 66"/>
              <a:gd name="T70" fmla="*/ 9 w 70"/>
              <a:gd name="T71" fmla="*/ 66 h 66"/>
              <a:gd name="T72" fmla="*/ 9 w 70"/>
              <a:gd name="T73" fmla="*/ 14 h 66"/>
              <a:gd name="T74" fmla="*/ 18 w 70"/>
              <a:gd name="T75" fmla="*/ 10 h 66"/>
              <a:gd name="T76" fmla="*/ 18 w 70"/>
              <a:gd name="T77" fmla="*/ 10 h 66"/>
              <a:gd name="T78" fmla="*/ 0 w 70"/>
              <a:gd name="T79" fmla="*/ 5 h 66"/>
              <a:gd name="T80" fmla="*/ 9 w 70"/>
              <a:gd name="T81" fmla="*/ 14 h 66"/>
              <a:gd name="T82" fmla="*/ 9 w 70"/>
              <a:gd name="T83" fmla="*/ 14 h 66"/>
              <a:gd name="T84" fmla="*/ 18 w 70"/>
              <a:gd name="T85" fmla="*/ 24 h 66"/>
              <a:gd name="T86" fmla="*/ 28 w 70"/>
              <a:gd name="T87" fmla="*/ 33 h 66"/>
              <a:gd name="T88" fmla="*/ 37 w 70"/>
              <a:gd name="T89" fmla="*/ 19 h 66"/>
              <a:gd name="T90" fmla="*/ 37 w 70"/>
              <a:gd name="T91" fmla="*/ 19 h 66"/>
              <a:gd name="T92" fmla="*/ 37 w 70"/>
              <a:gd name="T93" fmla="*/ 19 h 66"/>
              <a:gd name="T94" fmla="*/ 32 w 70"/>
              <a:gd name="T95" fmla="*/ 14 h 66"/>
              <a:gd name="T96" fmla="*/ 18 w 70"/>
              <a:gd name="T97" fmla="*/ 24 h 66"/>
              <a:gd name="T98" fmla="*/ 56 w 70"/>
              <a:gd name="T99" fmla="*/ 33 h 66"/>
              <a:gd name="T100" fmla="*/ 61 w 70"/>
              <a:gd name="T101" fmla="*/ 24 h 66"/>
              <a:gd name="T102" fmla="*/ 51 w 70"/>
              <a:gd name="T103" fmla="*/ 14 h 66"/>
              <a:gd name="T104" fmla="*/ 42 w 70"/>
              <a:gd name="T105" fmla="*/ 19 h 66"/>
              <a:gd name="T106" fmla="*/ 56 w 70"/>
              <a:gd name="T107" fmla="*/ 33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0" h="66">
                <a:moveTo>
                  <a:pt x="18" y="19"/>
                </a:moveTo>
                <a:lnTo>
                  <a:pt x="28" y="19"/>
                </a:lnTo>
                <a:lnTo>
                  <a:pt x="28" y="10"/>
                </a:lnTo>
                <a:lnTo>
                  <a:pt x="56" y="10"/>
                </a:lnTo>
                <a:lnTo>
                  <a:pt x="56" y="19"/>
                </a:lnTo>
                <a:lnTo>
                  <a:pt x="65" y="19"/>
                </a:lnTo>
                <a:lnTo>
                  <a:pt x="65" y="0"/>
                </a:lnTo>
                <a:lnTo>
                  <a:pt x="18" y="0"/>
                </a:lnTo>
                <a:lnTo>
                  <a:pt x="18" y="19"/>
                </a:lnTo>
                <a:lnTo>
                  <a:pt x="18" y="19"/>
                </a:lnTo>
                <a:close/>
                <a:moveTo>
                  <a:pt x="9" y="33"/>
                </a:moveTo>
                <a:lnTo>
                  <a:pt x="14" y="24"/>
                </a:lnTo>
                <a:lnTo>
                  <a:pt x="14" y="24"/>
                </a:lnTo>
                <a:lnTo>
                  <a:pt x="9" y="19"/>
                </a:lnTo>
                <a:lnTo>
                  <a:pt x="9" y="19"/>
                </a:lnTo>
                <a:lnTo>
                  <a:pt x="4" y="19"/>
                </a:lnTo>
                <a:lnTo>
                  <a:pt x="0" y="24"/>
                </a:lnTo>
                <a:lnTo>
                  <a:pt x="0" y="24"/>
                </a:lnTo>
                <a:lnTo>
                  <a:pt x="9" y="33"/>
                </a:lnTo>
                <a:lnTo>
                  <a:pt x="9" y="33"/>
                </a:lnTo>
                <a:lnTo>
                  <a:pt x="9" y="33"/>
                </a:lnTo>
                <a:close/>
                <a:moveTo>
                  <a:pt x="18" y="33"/>
                </a:moveTo>
                <a:lnTo>
                  <a:pt x="18" y="42"/>
                </a:lnTo>
                <a:lnTo>
                  <a:pt x="32" y="42"/>
                </a:lnTo>
                <a:lnTo>
                  <a:pt x="32" y="42"/>
                </a:lnTo>
                <a:lnTo>
                  <a:pt x="23" y="52"/>
                </a:lnTo>
                <a:lnTo>
                  <a:pt x="14" y="56"/>
                </a:lnTo>
                <a:lnTo>
                  <a:pt x="14" y="56"/>
                </a:lnTo>
                <a:lnTo>
                  <a:pt x="18" y="66"/>
                </a:lnTo>
                <a:lnTo>
                  <a:pt x="18" y="66"/>
                </a:lnTo>
                <a:lnTo>
                  <a:pt x="37" y="47"/>
                </a:lnTo>
                <a:lnTo>
                  <a:pt x="37" y="66"/>
                </a:lnTo>
                <a:lnTo>
                  <a:pt x="47" y="66"/>
                </a:lnTo>
                <a:lnTo>
                  <a:pt x="47" y="52"/>
                </a:lnTo>
                <a:lnTo>
                  <a:pt x="47" y="52"/>
                </a:lnTo>
                <a:lnTo>
                  <a:pt x="51" y="56"/>
                </a:lnTo>
                <a:lnTo>
                  <a:pt x="61" y="61"/>
                </a:lnTo>
                <a:lnTo>
                  <a:pt x="61" y="61"/>
                </a:lnTo>
                <a:lnTo>
                  <a:pt x="70" y="56"/>
                </a:lnTo>
                <a:lnTo>
                  <a:pt x="70" y="56"/>
                </a:lnTo>
                <a:lnTo>
                  <a:pt x="56" y="47"/>
                </a:lnTo>
                <a:lnTo>
                  <a:pt x="51" y="42"/>
                </a:lnTo>
                <a:lnTo>
                  <a:pt x="65" y="42"/>
                </a:lnTo>
                <a:lnTo>
                  <a:pt x="65" y="33"/>
                </a:lnTo>
                <a:lnTo>
                  <a:pt x="47" y="33"/>
                </a:lnTo>
                <a:lnTo>
                  <a:pt x="47" y="28"/>
                </a:lnTo>
                <a:lnTo>
                  <a:pt x="47" y="28"/>
                </a:lnTo>
                <a:lnTo>
                  <a:pt x="47" y="28"/>
                </a:lnTo>
                <a:lnTo>
                  <a:pt x="47" y="28"/>
                </a:lnTo>
                <a:lnTo>
                  <a:pt x="47" y="28"/>
                </a:lnTo>
                <a:lnTo>
                  <a:pt x="47" y="28"/>
                </a:lnTo>
                <a:lnTo>
                  <a:pt x="47" y="24"/>
                </a:lnTo>
                <a:lnTo>
                  <a:pt x="47" y="24"/>
                </a:lnTo>
                <a:lnTo>
                  <a:pt x="42" y="24"/>
                </a:lnTo>
                <a:lnTo>
                  <a:pt x="37" y="24"/>
                </a:lnTo>
                <a:lnTo>
                  <a:pt x="37" y="33"/>
                </a:lnTo>
                <a:lnTo>
                  <a:pt x="18" y="33"/>
                </a:lnTo>
                <a:lnTo>
                  <a:pt x="18" y="33"/>
                </a:lnTo>
                <a:close/>
                <a:moveTo>
                  <a:pt x="9" y="66"/>
                </a:moveTo>
                <a:lnTo>
                  <a:pt x="9" y="66"/>
                </a:lnTo>
                <a:lnTo>
                  <a:pt x="9" y="66"/>
                </a:lnTo>
                <a:lnTo>
                  <a:pt x="14" y="38"/>
                </a:lnTo>
                <a:lnTo>
                  <a:pt x="14" y="38"/>
                </a:lnTo>
                <a:lnTo>
                  <a:pt x="9" y="33"/>
                </a:lnTo>
                <a:lnTo>
                  <a:pt x="9" y="33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9" y="66"/>
                </a:lnTo>
                <a:lnTo>
                  <a:pt x="9" y="66"/>
                </a:lnTo>
                <a:lnTo>
                  <a:pt x="9" y="66"/>
                </a:lnTo>
                <a:close/>
                <a:moveTo>
                  <a:pt x="9" y="14"/>
                </a:moveTo>
                <a:lnTo>
                  <a:pt x="18" y="10"/>
                </a:lnTo>
                <a:lnTo>
                  <a:pt x="18" y="10"/>
                </a:lnTo>
                <a:lnTo>
                  <a:pt x="18" y="10"/>
                </a:lnTo>
                <a:lnTo>
                  <a:pt x="18" y="10"/>
                </a:lnTo>
                <a:lnTo>
                  <a:pt x="9" y="0"/>
                </a:lnTo>
                <a:lnTo>
                  <a:pt x="0" y="5"/>
                </a:lnTo>
                <a:lnTo>
                  <a:pt x="0" y="5"/>
                </a:lnTo>
                <a:lnTo>
                  <a:pt x="9" y="14"/>
                </a:lnTo>
                <a:lnTo>
                  <a:pt x="9" y="14"/>
                </a:lnTo>
                <a:lnTo>
                  <a:pt x="9" y="14"/>
                </a:lnTo>
                <a:close/>
                <a:moveTo>
                  <a:pt x="18" y="24"/>
                </a:moveTo>
                <a:lnTo>
                  <a:pt x="18" y="24"/>
                </a:lnTo>
                <a:lnTo>
                  <a:pt x="28" y="33"/>
                </a:lnTo>
                <a:lnTo>
                  <a:pt x="28" y="33"/>
                </a:lnTo>
                <a:lnTo>
                  <a:pt x="37" y="19"/>
                </a:lnTo>
                <a:lnTo>
                  <a:pt x="37" y="19"/>
                </a:lnTo>
                <a:lnTo>
                  <a:pt x="37" y="19"/>
                </a:lnTo>
                <a:lnTo>
                  <a:pt x="37" y="19"/>
                </a:lnTo>
                <a:lnTo>
                  <a:pt x="37" y="19"/>
                </a:lnTo>
                <a:lnTo>
                  <a:pt x="37" y="19"/>
                </a:lnTo>
                <a:lnTo>
                  <a:pt x="32" y="14"/>
                </a:lnTo>
                <a:lnTo>
                  <a:pt x="32" y="14"/>
                </a:lnTo>
                <a:lnTo>
                  <a:pt x="18" y="24"/>
                </a:lnTo>
                <a:lnTo>
                  <a:pt x="18" y="24"/>
                </a:lnTo>
                <a:lnTo>
                  <a:pt x="18" y="24"/>
                </a:lnTo>
                <a:close/>
                <a:moveTo>
                  <a:pt x="56" y="33"/>
                </a:moveTo>
                <a:lnTo>
                  <a:pt x="56" y="33"/>
                </a:lnTo>
                <a:lnTo>
                  <a:pt x="61" y="24"/>
                </a:lnTo>
                <a:lnTo>
                  <a:pt x="61" y="24"/>
                </a:lnTo>
                <a:lnTo>
                  <a:pt x="51" y="14"/>
                </a:lnTo>
                <a:lnTo>
                  <a:pt x="42" y="19"/>
                </a:lnTo>
                <a:lnTo>
                  <a:pt x="42" y="19"/>
                </a:lnTo>
                <a:lnTo>
                  <a:pt x="56" y="33"/>
                </a:lnTo>
                <a:lnTo>
                  <a:pt x="56" y="33"/>
                </a:lnTo>
                <a:lnTo>
                  <a:pt x="56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7862888" y="4014787"/>
            <a:ext cx="111125" cy="104775"/>
          </a:xfrm>
          <a:custGeom>
            <a:avLst/>
            <a:gdLst>
              <a:gd name="T0" fmla="*/ 23 w 70"/>
              <a:gd name="T1" fmla="*/ 56 h 66"/>
              <a:gd name="T2" fmla="*/ 23 w 70"/>
              <a:gd name="T3" fmla="*/ 56 h 66"/>
              <a:gd name="T4" fmla="*/ 23 w 70"/>
              <a:gd name="T5" fmla="*/ 66 h 66"/>
              <a:gd name="T6" fmla="*/ 23 w 70"/>
              <a:gd name="T7" fmla="*/ 66 h 66"/>
              <a:gd name="T8" fmla="*/ 37 w 70"/>
              <a:gd name="T9" fmla="*/ 66 h 66"/>
              <a:gd name="T10" fmla="*/ 42 w 70"/>
              <a:gd name="T11" fmla="*/ 61 h 66"/>
              <a:gd name="T12" fmla="*/ 42 w 70"/>
              <a:gd name="T13" fmla="*/ 56 h 66"/>
              <a:gd name="T14" fmla="*/ 42 w 70"/>
              <a:gd name="T15" fmla="*/ 33 h 66"/>
              <a:gd name="T16" fmla="*/ 42 w 70"/>
              <a:gd name="T17" fmla="*/ 33 h 66"/>
              <a:gd name="T18" fmla="*/ 51 w 70"/>
              <a:gd name="T19" fmla="*/ 47 h 66"/>
              <a:gd name="T20" fmla="*/ 60 w 70"/>
              <a:gd name="T21" fmla="*/ 61 h 66"/>
              <a:gd name="T22" fmla="*/ 60 w 70"/>
              <a:gd name="T23" fmla="*/ 61 h 66"/>
              <a:gd name="T24" fmla="*/ 65 w 70"/>
              <a:gd name="T25" fmla="*/ 56 h 66"/>
              <a:gd name="T26" fmla="*/ 65 w 70"/>
              <a:gd name="T27" fmla="*/ 56 h 66"/>
              <a:gd name="T28" fmla="*/ 70 w 70"/>
              <a:gd name="T29" fmla="*/ 52 h 66"/>
              <a:gd name="T30" fmla="*/ 70 w 70"/>
              <a:gd name="T31" fmla="*/ 52 h 66"/>
              <a:gd name="T32" fmla="*/ 56 w 70"/>
              <a:gd name="T33" fmla="*/ 42 h 66"/>
              <a:gd name="T34" fmla="*/ 46 w 70"/>
              <a:gd name="T35" fmla="*/ 33 h 66"/>
              <a:gd name="T36" fmla="*/ 46 w 70"/>
              <a:gd name="T37" fmla="*/ 33 h 66"/>
              <a:gd name="T38" fmla="*/ 56 w 70"/>
              <a:gd name="T39" fmla="*/ 24 h 66"/>
              <a:gd name="T40" fmla="*/ 56 w 70"/>
              <a:gd name="T41" fmla="*/ 24 h 66"/>
              <a:gd name="T42" fmla="*/ 60 w 70"/>
              <a:gd name="T43" fmla="*/ 19 h 66"/>
              <a:gd name="T44" fmla="*/ 60 w 70"/>
              <a:gd name="T45" fmla="*/ 19 h 66"/>
              <a:gd name="T46" fmla="*/ 65 w 70"/>
              <a:gd name="T47" fmla="*/ 19 h 66"/>
              <a:gd name="T48" fmla="*/ 65 w 70"/>
              <a:gd name="T49" fmla="*/ 19 h 66"/>
              <a:gd name="T50" fmla="*/ 65 w 70"/>
              <a:gd name="T51" fmla="*/ 19 h 66"/>
              <a:gd name="T52" fmla="*/ 65 w 70"/>
              <a:gd name="T53" fmla="*/ 19 h 66"/>
              <a:gd name="T54" fmla="*/ 56 w 70"/>
              <a:gd name="T55" fmla="*/ 10 h 66"/>
              <a:gd name="T56" fmla="*/ 56 w 70"/>
              <a:gd name="T57" fmla="*/ 10 h 66"/>
              <a:gd name="T58" fmla="*/ 56 w 70"/>
              <a:gd name="T59" fmla="*/ 14 h 66"/>
              <a:gd name="T60" fmla="*/ 56 w 70"/>
              <a:gd name="T61" fmla="*/ 14 h 66"/>
              <a:gd name="T62" fmla="*/ 46 w 70"/>
              <a:gd name="T63" fmla="*/ 24 h 66"/>
              <a:gd name="T64" fmla="*/ 46 w 70"/>
              <a:gd name="T65" fmla="*/ 24 h 66"/>
              <a:gd name="T66" fmla="*/ 42 w 70"/>
              <a:gd name="T67" fmla="*/ 10 h 66"/>
              <a:gd name="T68" fmla="*/ 42 w 70"/>
              <a:gd name="T69" fmla="*/ 5 h 66"/>
              <a:gd name="T70" fmla="*/ 42 w 70"/>
              <a:gd name="T71" fmla="*/ 5 h 66"/>
              <a:gd name="T72" fmla="*/ 42 w 70"/>
              <a:gd name="T73" fmla="*/ 0 h 66"/>
              <a:gd name="T74" fmla="*/ 42 w 70"/>
              <a:gd name="T75" fmla="*/ 0 h 66"/>
              <a:gd name="T76" fmla="*/ 42 w 70"/>
              <a:gd name="T77" fmla="*/ 0 h 66"/>
              <a:gd name="T78" fmla="*/ 42 w 70"/>
              <a:gd name="T79" fmla="*/ 0 h 66"/>
              <a:gd name="T80" fmla="*/ 32 w 70"/>
              <a:gd name="T81" fmla="*/ 0 h 66"/>
              <a:gd name="T82" fmla="*/ 32 w 70"/>
              <a:gd name="T83" fmla="*/ 0 h 66"/>
              <a:gd name="T84" fmla="*/ 32 w 70"/>
              <a:gd name="T85" fmla="*/ 56 h 66"/>
              <a:gd name="T86" fmla="*/ 32 w 70"/>
              <a:gd name="T87" fmla="*/ 56 h 66"/>
              <a:gd name="T88" fmla="*/ 28 w 70"/>
              <a:gd name="T89" fmla="*/ 56 h 66"/>
              <a:gd name="T90" fmla="*/ 23 w 70"/>
              <a:gd name="T91" fmla="*/ 56 h 66"/>
              <a:gd name="T92" fmla="*/ 23 w 70"/>
              <a:gd name="T93" fmla="*/ 56 h 66"/>
              <a:gd name="T94" fmla="*/ 23 w 70"/>
              <a:gd name="T95" fmla="*/ 56 h 66"/>
              <a:gd name="T96" fmla="*/ 0 w 70"/>
              <a:gd name="T97" fmla="*/ 52 h 66"/>
              <a:gd name="T98" fmla="*/ 0 w 70"/>
              <a:gd name="T99" fmla="*/ 52 h 66"/>
              <a:gd name="T100" fmla="*/ 9 w 70"/>
              <a:gd name="T101" fmla="*/ 61 h 66"/>
              <a:gd name="T102" fmla="*/ 9 w 70"/>
              <a:gd name="T103" fmla="*/ 61 h 66"/>
              <a:gd name="T104" fmla="*/ 23 w 70"/>
              <a:gd name="T105" fmla="*/ 38 h 66"/>
              <a:gd name="T106" fmla="*/ 28 w 70"/>
              <a:gd name="T107" fmla="*/ 28 h 66"/>
              <a:gd name="T108" fmla="*/ 28 w 70"/>
              <a:gd name="T109" fmla="*/ 14 h 66"/>
              <a:gd name="T110" fmla="*/ 4 w 70"/>
              <a:gd name="T111" fmla="*/ 14 h 66"/>
              <a:gd name="T112" fmla="*/ 4 w 70"/>
              <a:gd name="T113" fmla="*/ 24 h 66"/>
              <a:gd name="T114" fmla="*/ 18 w 70"/>
              <a:gd name="T115" fmla="*/ 24 h 66"/>
              <a:gd name="T116" fmla="*/ 18 w 70"/>
              <a:gd name="T117" fmla="*/ 24 h 66"/>
              <a:gd name="T118" fmla="*/ 9 w 70"/>
              <a:gd name="T119" fmla="*/ 42 h 66"/>
              <a:gd name="T120" fmla="*/ 0 w 70"/>
              <a:gd name="T121" fmla="*/ 52 h 66"/>
              <a:gd name="T122" fmla="*/ 0 w 70"/>
              <a:gd name="T123" fmla="*/ 52 h 66"/>
              <a:gd name="T124" fmla="*/ 0 w 70"/>
              <a:gd name="T125" fmla="*/ 5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0" h="66">
                <a:moveTo>
                  <a:pt x="23" y="56"/>
                </a:moveTo>
                <a:lnTo>
                  <a:pt x="23" y="56"/>
                </a:lnTo>
                <a:lnTo>
                  <a:pt x="23" y="66"/>
                </a:lnTo>
                <a:lnTo>
                  <a:pt x="23" y="66"/>
                </a:lnTo>
                <a:lnTo>
                  <a:pt x="37" y="66"/>
                </a:lnTo>
                <a:lnTo>
                  <a:pt x="42" y="61"/>
                </a:lnTo>
                <a:lnTo>
                  <a:pt x="42" y="56"/>
                </a:lnTo>
                <a:lnTo>
                  <a:pt x="42" y="33"/>
                </a:lnTo>
                <a:lnTo>
                  <a:pt x="42" y="33"/>
                </a:lnTo>
                <a:lnTo>
                  <a:pt x="51" y="47"/>
                </a:lnTo>
                <a:lnTo>
                  <a:pt x="60" y="61"/>
                </a:lnTo>
                <a:lnTo>
                  <a:pt x="60" y="61"/>
                </a:lnTo>
                <a:lnTo>
                  <a:pt x="65" y="56"/>
                </a:lnTo>
                <a:lnTo>
                  <a:pt x="65" y="56"/>
                </a:lnTo>
                <a:lnTo>
                  <a:pt x="70" y="52"/>
                </a:lnTo>
                <a:lnTo>
                  <a:pt x="70" y="52"/>
                </a:lnTo>
                <a:lnTo>
                  <a:pt x="56" y="42"/>
                </a:lnTo>
                <a:lnTo>
                  <a:pt x="46" y="33"/>
                </a:lnTo>
                <a:lnTo>
                  <a:pt x="46" y="33"/>
                </a:lnTo>
                <a:lnTo>
                  <a:pt x="56" y="24"/>
                </a:lnTo>
                <a:lnTo>
                  <a:pt x="56" y="24"/>
                </a:lnTo>
                <a:lnTo>
                  <a:pt x="60" y="19"/>
                </a:lnTo>
                <a:lnTo>
                  <a:pt x="60" y="19"/>
                </a:lnTo>
                <a:lnTo>
                  <a:pt x="65" y="19"/>
                </a:lnTo>
                <a:lnTo>
                  <a:pt x="65" y="19"/>
                </a:lnTo>
                <a:lnTo>
                  <a:pt x="65" y="19"/>
                </a:lnTo>
                <a:lnTo>
                  <a:pt x="65" y="19"/>
                </a:lnTo>
                <a:lnTo>
                  <a:pt x="56" y="10"/>
                </a:lnTo>
                <a:lnTo>
                  <a:pt x="56" y="10"/>
                </a:lnTo>
                <a:lnTo>
                  <a:pt x="56" y="14"/>
                </a:lnTo>
                <a:lnTo>
                  <a:pt x="56" y="14"/>
                </a:lnTo>
                <a:lnTo>
                  <a:pt x="46" y="24"/>
                </a:lnTo>
                <a:lnTo>
                  <a:pt x="46" y="24"/>
                </a:lnTo>
                <a:lnTo>
                  <a:pt x="42" y="10"/>
                </a:lnTo>
                <a:lnTo>
                  <a:pt x="42" y="5"/>
                </a:lnTo>
                <a:lnTo>
                  <a:pt x="42" y="5"/>
                </a:ln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32" y="0"/>
                </a:lnTo>
                <a:lnTo>
                  <a:pt x="32" y="0"/>
                </a:lnTo>
                <a:lnTo>
                  <a:pt x="32" y="56"/>
                </a:lnTo>
                <a:lnTo>
                  <a:pt x="32" y="56"/>
                </a:lnTo>
                <a:lnTo>
                  <a:pt x="28" y="56"/>
                </a:lnTo>
                <a:lnTo>
                  <a:pt x="23" y="56"/>
                </a:lnTo>
                <a:lnTo>
                  <a:pt x="23" y="56"/>
                </a:lnTo>
                <a:lnTo>
                  <a:pt x="23" y="56"/>
                </a:lnTo>
                <a:close/>
                <a:moveTo>
                  <a:pt x="0" y="52"/>
                </a:moveTo>
                <a:lnTo>
                  <a:pt x="0" y="52"/>
                </a:lnTo>
                <a:lnTo>
                  <a:pt x="9" y="61"/>
                </a:lnTo>
                <a:lnTo>
                  <a:pt x="9" y="61"/>
                </a:lnTo>
                <a:lnTo>
                  <a:pt x="23" y="38"/>
                </a:lnTo>
                <a:lnTo>
                  <a:pt x="28" y="28"/>
                </a:lnTo>
                <a:lnTo>
                  <a:pt x="28" y="14"/>
                </a:lnTo>
                <a:lnTo>
                  <a:pt x="4" y="14"/>
                </a:lnTo>
                <a:lnTo>
                  <a:pt x="4" y="24"/>
                </a:lnTo>
                <a:lnTo>
                  <a:pt x="18" y="24"/>
                </a:lnTo>
                <a:lnTo>
                  <a:pt x="18" y="24"/>
                </a:lnTo>
                <a:lnTo>
                  <a:pt x="9" y="4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7980363" y="4014787"/>
            <a:ext cx="104775" cy="104775"/>
          </a:xfrm>
          <a:custGeom>
            <a:avLst/>
            <a:gdLst>
              <a:gd name="T0" fmla="*/ 24 w 66"/>
              <a:gd name="T1" fmla="*/ 5 h 66"/>
              <a:gd name="T2" fmla="*/ 24 w 66"/>
              <a:gd name="T3" fmla="*/ 5 h 66"/>
              <a:gd name="T4" fmla="*/ 14 w 66"/>
              <a:gd name="T5" fmla="*/ 5 h 66"/>
              <a:gd name="T6" fmla="*/ 0 w 66"/>
              <a:gd name="T7" fmla="*/ 24 h 66"/>
              <a:gd name="T8" fmla="*/ 66 w 66"/>
              <a:gd name="T9" fmla="*/ 28 h 66"/>
              <a:gd name="T10" fmla="*/ 42 w 66"/>
              <a:gd name="T11" fmla="*/ 24 h 66"/>
              <a:gd name="T12" fmla="*/ 61 w 66"/>
              <a:gd name="T13" fmla="*/ 14 h 66"/>
              <a:gd name="T14" fmla="*/ 42 w 66"/>
              <a:gd name="T15" fmla="*/ 5 h 66"/>
              <a:gd name="T16" fmla="*/ 42 w 66"/>
              <a:gd name="T17" fmla="*/ 5 h 66"/>
              <a:gd name="T18" fmla="*/ 42 w 66"/>
              <a:gd name="T19" fmla="*/ 0 h 66"/>
              <a:gd name="T20" fmla="*/ 42 w 66"/>
              <a:gd name="T21" fmla="*/ 0 h 66"/>
              <a:gd name="T22" fmla="*/ 33 w 66"/>
              <a:gd name="T23" fmla="*/ 0 h 66"/>
              <a:gd name="T24" fmla="*/ 24 w 66"/>
              <a:gd name="T25" fmla="*/ 24 h 66"/>
              <a:gd name="T26" fmla="*/ 24 w 66"/>
              <a:gd name="T27" fmla="*/ 10 h 66"/>
              <a:gd name="T28" fmla="*/ 24 w 66"/>
              <a:gd name="T29" fmla="*/ 5 h 66"/>
              <a:gd name="T30" fmla="*/ 5 w 66"/>
              <a:gd name="T31" fmla="*/ 61 h 66"/>
              <a:gd name="T32" fmla="*/ 10 w 66"/>
              <a:gd name="T33" fmla="*/ 66 h 66"/>
              <a:gd name="T34" fmla="*/ 33 w 66"/>
              <a:gd name="T35" fmla="*/ 61 h 66"/>
              <a:gd name="T36" fmla="*/ 47 w 66"/>
              <a:gd name="T37" fmla="*/ 56 h 66"/>
              <a:gd name="T38" fmla="*/ 61 w 66"/>
              <a:gd name="T39" fmla="*/ 42 h 66"/>
              <a:gd name="T40" fmla="*/ 66 w 66"/>
              <a:gd name="T41" fmla="*/ 38 h 66"/>
              <a:gd name="T42" fmla="*/ 52 w 66"/>
              <a:gd name="T43" fmla="*/ 33 h 66"/>
              <a:gd name="T44" fmla="*/ 42 w 66"/>
              <a:gd name="T45" fmla="*/ 38 h 66"/>
              <a:gd name="T46" fmla="*/ 42 w 66"/>
              <a:gd name="T47" fmla="*/ 33 h 66"/>
              <a:gd name="T48" fmla="*/ 42 w 66"/>
              <a:gd name="T49" fmla="*/ 33 h 66"/>
              <a:gd name="T50" fmla="*/ 38 w 66"/>
              <a:gd name="T51" fmla="*/ 33 h 66"/>
              <a:gd name="T52" fmla="*/ 33 w 66"/>
              <a:gd name="T53" fmla="*/ 52 h 66"/>
              <a:gd name="T54" fmla="*/ 19 w 66"/>
              <a:gd name="T55" fmla="*/ 56 h 66"/>
              <a:gd name="T56" fmla="*/ 5 w 66"/>
              <a:gd name="T57" fmla="*/ 61 h 66"/>
              <a:gd name="T58" fmla="*/ 5 w 66"/>
              <a:gd name="T59" fmla="*/ 47 h 66"/>
              <a:gd name="T60" fmla="*/ 14 w 66"/>
              <a:gd name="T61" fmla="*/ 52 h 66"/>
              <a:gd name="T62" fmla="*/ 24 w 66"/>
              <a:gd name="T63" fmla="*/ 38 h 66"/>
              <a:gd name="T64" fmla="*/ 24 w 66"/>
              <a:gd name="T65" fmla="*/ 38 h 66"/>
              <a:gd name="T66" fmla="*/ 14 w 66"/>
              <a:gd name="T67" fmla="*/ 33 h 66"/>
              <a:gd name="T68" fmla="*/ 5 w 66"/>
              <a:gd name="T69" fmla="*/ 47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" h="66">
                <a:moveTo>
                  <a:pt x="24" y="5"/>
                </a:moveTo>
                <a:lnTo>
                  <a:pt x="24" y="5"/>
                </a:lnTo>
                <a:lnTo>
                  <a:pt x="24" y="5"/>
                </a:lnTo>
                <a:lnTo>
                  <a:pt x="24" y="5"/>
                </a:lnTo>
                <a:lnTo>
                  <a:pt x="19" y="5"/>
                </a:lnTo>
                <a:lnTo>
                  <a:pt x="14" y="5"/>
                </a:lnTo>
                <a:lnTo>
                  <a:pt x="14" y="24"/>
                </a:lnTo>
                <a:lnTo>
                  <a:pt x="0" y="24"/>
                </a:lnTo>
                <a:lnTo>
                  <a:pt x="0" y="28"/>
                </a:lnTo>
                <a:lnTo>
                  <a:pt x="66" y="28"/>
                </a:lnTo>
                <a:lnTo>
                  <a:pt x="66" y="24"/>
                </a:lnTo>
                <a:lnTo>
                  <a:pt x="42" y="24"/>
                </a:lnTo>
                <a:lnTo>
                  <a:pt x="42" y="14"/>
                </a:lnTo>
                <a:lnTo>
                  <a:pt x="61" y="14"/>
                </a:lnTo>
                <a:lnTo>
                  <a:pt x="61" y="5"/>
                </a:lnTo>
                <a:lnTo>
                  <a:pt x="42" y="5"/>
                </a:lnTo>
                <a:lnTo>
                  <a:pt x="42" y="5"/>
                </a:lnTo>
                <a:lnTo>
                  <a:pt x="42" y="5"/>
                </a:ln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3" y="0"/>
                </a:lnTo>
                <a:lnTo>
                  <a:pt x="33" y="24"/>
                </a:lnTo>
                <a:lnTo>
                  <a:pt x="24" y="24"/>
                </a:lnTo>
                <a:lnTo>
                  <a:pt x="24" y="10"/>
                </a:lnTo>
                <a:lnTo>
                  <a:pt x="24" y="10"/>
                </a:lnTo>
                <a:lnTo>
                  <a:pt x="24" y="5"/>
                </a:lnTo>
                <a:lnTo>
                  <a:pt x="24" y="5"/>
                </a:lnTo>
                <a:lnTo>
                  <a:pt x="24" y="5"/>
                </a:lnTo>
                <a:close/>
                <a:moveTo>
                  <a:pt x="5" y="61"/>
                </a:moveTo>
                <a:lnTo>
                  <a:pt x="5" y="61"/>
                </a:lnTo>
                <a:lnTo>
                  <a:pt x="10" y="66"/>
                </a:lnTo>
                <a:lnTo>
                  <a:pt x="10" y="66"/>
                </a:lnTo>
                <a:lnTo>
                  <a:pt x="33" y="61"/>
                </a:lnTo>
                <a:lnTo>
                  <a:pt x="47" y="56"/>
                </a:lnTo>
                <a:lnTo>
                  <a:pt x="47" y="56"/>
                </a:lnTo>
                <a:lnTo>
                  <a:pt x="61" y="42"/>
                </a:lnTo>
                <a:lnTo>
                  <a:pt x="61" y="42"/>
                </a:lnTo>
                <a:lnTo>
                  <a:pt x="66" y="38"/>
                </a:lnTo>
                <a:lnTo>
                  <a:pt x="66" y="38"/>
                </a:lnTo>
                <a:lnTo>
                  <a:pt x="52" y="33"/>
                </a:lnTo>
                <a:lnTo>
                  <a:pt x="52" y="33"/>
                </a:lnTo>
                <a:lnTo>
                  <a:pt x="42" y="47"/>
                </a:lnTo>
                <a:lnTo>
                  <a:pt x="42" y="38"/>
                </a:lnTo>
                <a:lnTo>
                  <a:pt x="42" y="38"/>
                </a:lnTo>
                <a:lnTo>
                  <a:pt x="42" y="33"/>
                </a:lnTo>
                <a:lnTo>
                  <a:pt x="42" y="33"/>
                </a:lnTo>
                <a:lnTo>
                  <a:pt x="42" y="33"/>
                </a:lnTo>
                <a:lnTo>
                  <a:pt x="42" y="33"/>
                </a:lnTo>
                <a:lnTo>
                  <a:pt x="38" y="33"/>
                </a:lnTo>
                <a:lnTo>
                  <a:pt x="33" y="33"/>
                </a:lnTo>
                <a:lnTo>
                  <a:pt x="33" y="52"/>
                </a:lnTo>
                <a:lnTo>
                  <a:pt x="33" y="52"/>
                </a:lnTo>
                <a:lnTo>
                  <a:pt x="19" y="56"/>
                </a:lnTo>
                <a:lnTo>
                  <a:pt x="5" y="61"/>
                </a:lnTo>
                <a:lnTo>
                  <a:pt x="5" y="61"/>
                </a:lnTo>
                <a:lnTo>
                  <a:pt x="5" y="61"/>
                </a:lnTo>
                <a:close/>
                <a:moveTo>
                  <a:pt x="5" y="47"/>
                </a:moveTo>
                <a:lnTo>
                  <a:pt x="5" y="47"/>
                </a:lnTo>
                <a:lnTo>
                  <a:pt x="14" y="52"/>
                </a:lnTo>
                <a:lnTo>
                  <a:pt x="14" y="52"/>
                </a:lnTo>
                <a:lnTo>
                  <a:pt x="24" y="38"/>
                </a:lnTo>
                <a:lnTo>
                  <a:pt x="24" y="38"/>
                </a:lnTo>
                <a:lnTo>
                  <a:pt x="24" y="38"/>
                </a:lnTo>
                <a:lnTo>
                  <a:pt x="14" y="33"/>
                </a:lnTo>
                <a:lnTo>
                  <a:pt x="14" y="33"/>
                </a:lnTo>
                <a:lnTo>
                  <a:pt x="5" y="47"/>
                </a:lnTo>
                <a:lnTo>
                  <a:pt x="5" y="47"/>
                </a:lnTo>
                <a:lnTo>
                  <a:pt x="5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8107363" y="4014787"/>
            <a:ext cx="95250" cy="104775"/>
          </a:xfrm>
          <a:custGeom>
            <a:avLst/>
            <a:gdLst>
              <a:gd name="T0" fmla="*/ 60 w 60"/>
              <a:gd name="T1" fmla="*/ 66 h 66"/>
              <a:gd name="T2" fmla="*/ 60 w 60"/>
              <a:gd name="T3" fmla="*/ 56 h 66"/>
              <a:gd name="T4" fmla="*/ 9 w 60"/>
              <a:gd name="T5" fmla="*/ 56 h 66"/>
              <a:gd name="T6" fmla="*/ 9 w 60"/>
              <a:gd name="T7" fmla="*/ 10 h 66"/>
              <a:gd name="T8" fmla="*/ 56 w 60"/>
              <a:gd name="T9" fmla="*/ 10 h 66"/>
              <a:gd name="T10" fmla="*/ 56 w 60"/>
              <a:gd name="T11" fmla="*/ 0 h 66"/>
              <a:gd name="T12" fmla="*/ 0 w 60"/>
              <a:gd name="T13" fmla="*/ 0 h 66"/>
              <a:gd name="T14" fmla="*/ 0 w 60"/>
              <a:gd name="T15" fmla="*/ 66 h 66"/>
              <a:gd name="T16" fmla="*/ 60 w 60"/>
              <a:gd name="T17" fmla="*/ 66 h 66"/>
              <a:gd name="T18" fmla="*/ 60 w 60"/>
              <a:gd name="T19" fmla="*/ 66 h 66"/>
              <a:gd name="T20" fmla="*/ 51 w 60"/>
              <a:gd name="T21" fmla="*/ 52 h 66"/>
              <a:gd name="T22" fmla="*/ 51 w 60"/>
              <a:gd name="T23" fmla="*/ 52 h 66"/>
              <a:gd name="T24" fmla="*/ 56 w 60"/>
              <a:gd name="T25" fmla="*/ 47 h 66"/>
              <a:gd name="T26" fmla="*/ 56 w 60"/>
              <a:gd name="T27" fmla="*/ 47 h 66"/>
              <a:gd name="T28" fmla="*/ 42 w 60"/>
              <a:gd name="T29" fmla="*/ 33 h 66"/>
              <a:gd name="T30" fmla="*/ 42 w 60"/>
              <a:gd name="T31" fmla="*/ 33 h 66"/>
              <a:gd name="T32" fmla="*/ 51 w 60"/>
              <a:gd name="T33" fmla="*/ 24 h 66"/>
              <a:gd name="T34" fmla="*/ 51 w 60"/>
              <a:gd name="T35" fmla="*/ 24 h 66"/>
              <a:gd name="T36" fmla="*/ 51 w 60"/>
              <a:gd name="T37" fmla="*/ 19 h 66"/>
              <a:gd name="T38" fmla="*/ 51 w 60"/>
              <a:gd name="T39" fmla="*/ 19 h 66"/>
              <a:gd name="T40" fmla="*/ 42 w 60"/>
              <a:gd name="T41" fmla="*/ 14 h 66"/>
              <a:gd name="T42" fmla="*/ 42 w 60"/>
              <a:gd name="T43" fmla="*/ 14 h 66"/>
              <a:gd name="T44" fmla="*/ 32 w 60"/>
              <a:gd name="T45" fmla="*/ 28 h 66"/>
              <a:gd name="T46" fmla="*/ 32 w 60"/>
              <a:gd name="T47" fmla="*/ 28 h 66"/>
              <a:gd name="T48" fmla="*/ 23 w 60"/>
              <a:gd name="T49" fmla="*/ 19 h 66"/>
              <a:gd name="T50" fmla="*/ 23 w 60"/>
              <a:gd name="T51" fmla="*/ 19 h 66"/>
              <a:gd name="T52" fmla="*/ 18 w 60"/>
              <a:gd name="T53" fmla="*/ 14 h 66"/>
              <a:gd name="T54" fmla="*/ 18 w 60"/>
              <a:gd name="T55" fmla="*/ 14 h 66"/>
              <a:gd name="T56" fmla="*/ 18 w 60"/>
              <a:gd name="T57" fmla="*/ 14 h 66"/>
              <a:gd name="T58" fmla="*/ 18 w 60"/>
              <a:gd name="T59" fmla="*/ 14 h 66"/>
              <a:gd name="T60" fmla="*/ 14 w 60"/>
              <a:gd name="T61" fmla="*/ 19 h 66"/>
              <a:gd name="T62" fmla="*/ 14 w 60"/>
              <a:gd name="T63" fmla="*/ 19 h 66"/>
              <a:gd name="T64" fmla="*/ 28 w 60"/>
              <a:gd name="T65" fmla="*/ 33 h 66"/>
              <a:gd name="T66" fmla="*/ 28 w 60"/>
              <a:gd name="T67" fmla="*/ 33 h 66"/>
              <a:gd name="T68" fmla="*/ 14 w 60"/>
              <a:gd name="T69" fmla="*/ 47 h 66"/>
              <a:gd name="T70" fmla="*/ 14 w 60"/>
              <a:gd name="T71" fmla="*/ 47 h 66"/>
              <a:gd name="T72" fmla="*/ 18 w 60"/>
              <a:gd name="T73" fmla="*/ 56 h 66"/>
              <a:gd name="T74" fmla="*/ 18 w 60"/>
              <a:gd name="T75" fmla="*/ 56 h 66"/>
              <a:gd name="T76" fmla="*/ 37 w 60"/>
              <a:gd name="T77" fmla="*/ 42 h 66"/>
              <a:gd name="T78" fmla="*/ 37 w 60"/>
              <a:gd name="T79" fmla="*/ 42 h 66"/>
              <a:gd name="T80" fmla="*/ 46 w 60"/>
              <a:gd name="T81" fmla="*/ 56 h 66"/>
              <a:gd name="T82" fmla="*/ 46 w 60"/>
              <a:gd name="T83" fmla="*/ 56 h 66"/>
              <a:gd name="T84" fmla="*/ 51 w 60"/>
              <a:gd name="T85" fmla="*/ 52 h 66"/>
              <a:gd name="T86" fmla="*/ 51 w 60"/>
              <a:gd name="T87" fmla="*/ 52 h 66"/>
              <a:gd name="T88" fmla="*/ 51 w 60"/>
              <a:gd name="T89" fmla="*/ 5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0" h="66">
                <a:moveTo>
                  <a:pt x="60" y="66"/>
                </a:moveTo>
                <a:lnTo>
                  <a:pt x="60" y="56"/>
                </a:lnTo>
                <a:lnTo>
                  <a:pt x="9" y="56"/>
                </a:lnTo>
                <a:lnTo>
                  <a:pt x="9" y="10"/>
                </a:lnTo>
                <a:lnTo>
                  <a:pt x="56" y="10"/>
                </a:lnTo>
                <a:lnTo>
                  <a:pt x="56" y="0"/>
                </a:lnTo>
                <a:lnTo>
                  <a:pt x="0" y="0"/>
                </a:lnTo>
                <a:lnTo>
                  <a:pt x="0" y="66"/>
                </a:lnTo>
                <a:lnTo>
                  <a:pt x="60" y="66"/>
                </a:lnTo>
                <a:lnTo>
                  <a:pt x="60" y="66"/>
                </a:lnTo>
                <a:close/>
                <a:moveTo>
                  <a:pt x="51" y="52"/>
                </a:moveTo>
                <a:lnTo>
                  <a:pt x="51" y="52"/>
                </a:lnTo>
                <a:lnTo>
                  <a:pt x="56" y="47"/>
                </a:lnTo>
                <a:lnTo>
                  <a:pt x="56" y="47"/>
                </a:lnTo>
                <a:lnTo>
                  <a:pt x="42" y="33"/>
                </a:lnTo>
                <a:lnTo>
                  <a:pt x="42" y="33"/>
                </a:lnTo>
                <a:lnTo>
                  <a:pt x="51" y="24"/>
                </a:lnTo>
                <a:lnTo>
                  <a:pt x="51" y="24"/>
                </a:lnTo>
                <a:lnTo>
                  <a:pt x="51" y="19"/>
                </a:lnTo>
                <a:lnTo>
                  <a:pt x="51" y="19"/>
                </a:lnTo>
                <a:lnTo>
                  <a:pt x="42" y="14"/>
                </a:lnTo>
                <a:lnTo>
                  <a:pt x="42" y="14"/>
                </a:lnTo>
                <a:lnTo>
                  <a:pt x="32" y="28"/>
                </a:lnTo>
                <a:lnTo>
                  <a:pt x="32" y="28"/>
                </a:lnTo>
                <a:lnTo>
                  <a:pt x="23" y="19"/>
                </a:lnTo>
                <a:lnTo>
                  <a:pt x="23" y="19"/>
                </a:lnTo>
                <a:lnTo>
                  <a:pt x="18" y="14"/>
                </a:lnTo>
                <a:lnTo>
                  <a:pt x="18" y="14"/>
                </a:lnTo>
                <a:lnTo>
                  <a:pt x="18" y="14"/>
                </a:lnTo>
                <a:lnTo>
                  <a:pt x="18" y="14"/>
                </a:lnTo>
                <a:lnTo>
                  <a:pt x="14" y="19"/>
                </a:lnTo>
                <a:lnTo>
                  <a:pt x="14" y="19"/>
                </a:lnTo>
                <a:lnTo>
                  <a:pt x="28" y="33"/>
                </a:lnTo>
                <a:lnTo>
                  <a:pt x="28" y="33"/>
                </a:lnTo>
                <a:lnTo>
                  <a:pt x="14" y="47"/>
                </a:lnTo>
                <a:lnTo>
                  <a:pt x="14" y="47"/>
                </a:lnTo>
                <a:lnTo>
                  <a:pt x="18" y="56"/>
                </a:lnTo>
                <a:lnTo>
                  <a:pt x="18" y="56"/>
                </a:lnTo>
                <a:lnTo>
                  <a:pt x="37" y="42"/>
                </a:lnTo>
                <a:lnTo>
                  <a:pt x="37" y="42"/>
                </a:lnTo>
                <a:lnTo>
                  <a:pt x="46" y="56"/>
                </a:lnTo>
                <a:lnTo>
                  <a:pt x="46" y="56"/>
                </a:lnTo>
                <a:lnTo>
                  <a:pt x="51" y="52"/>
                </a:lnTo>
                <a:lnTo>
                  <a:pt x="51" y="52"/>
                </a:lnTo>
                <a:lnTo>
                  <a:pt x="51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8388351" y="3897312"/>
            <a:ext cx="104775" cy="111125"/>
          </a:xfrm>
          <a:custGeom>
            <a:avLst/>
            <a:gdLst>
              <a:gd name="T0" fmla="*/ 19 w 66"/>
              <a:gd name="T1" fmla="*/ 14 h 70"/>
              <a:gd name="T2" fmla="*/ 0 w 66"/>
              <a:gd name="T3" fmla="*/ 18 h 70"/>
              <a:gd name="T4" fmla="*/ 28 w 66"/>
              <a:gd name="T5" fmla="*/ 28 h 70"/>
              <a:gd name="T6" fmla="*/ 10 w 66"/>
              <a:gd name="T7" fmla="*/ 28 h 70"/>
              <a:gd name="T8" fmla="*/ 19 w 66"/>
              <a:gd name="T9" fmla="*/ 56 h 70"/>
              <a:gd name="T10" fmla="*/ 0 w 66"/>
              <a:gd name="T11" fmla="*/ 60 h 70"/>
              <a:gd name="T12" fmla="*/ 5 w 66"/>
              <a:gd name="T13" fmla="*/ 70 h 70"/>
              <a:gd name="T14" fmla="*/ 28 w 66"/>
              <a:gd name="T15" fmla="*/ 60 h 70"/>
              <a:gd name="T16" fmla="*/ 42 w 66"/>
              <a:gd name="T17" fmla="*/ 56 h 70"/>
              <a:gd name="T18" fmla="*/ 33 w 66"/>
              <a:gd name="T19" fmla="*/ 60 h 70"/>
              <a:gd name="T20" fmla="*/ 61 w 66"/>
              <a:gd name="T21" fmla="*/ 65 h 70"/>
              <a:gd name="T22" fmla="*/ 47 w 66"/>
              <a:gd name="T23" fmla="*/ 56 h 70"/>
              <a:gd name="T24" fmla="*/ 56 w 66"/>
              <a:gd name="T25" fmla="*/ 28 h 70"/>
              <a:gd name="T26" fmla="*/ 38 w 66"/>
              <a:gd name="T27" fmla="*/ 28 h 70"/>
              <a:gd name="T28" fmla="*/ 66 w 66"/>
              <a:gd name="T29" fmla="*/ 18 h 70"/>
              <a:gd name="T30" fmla="*/ 47 w 66"/>
              <a:gd name="T31" fmla="*/ 14 h 70"/>
              <a:gd name="T32" fmla="*/ 61 w 66"/>
              <a:gd name="T33" fmla="*/ 9 h 70"/>
              <a:gd name="T34" fmla="*/ 47 w 66"/>
              <a:gd name="T35" fmla="*/ 4 h 70"/>
              <a:gd name="T36" fmla="*/ 47 w 66"/>
              <a:gd name="T37" fmla="*/ 4 h 70"/>
              <a:gd name="T38" fmla="*/ 47 w 66"/>
              <a:gd name="T39" fmla="*/ 4 h 70"/>
              <a:gd name="T40" fmla="*/ 42 w 66"/>
              <a:gd name="T41" fmla="*/ 0 h 70"/>
              <a:gd name="T42" fmla="*/ 38 w 66"/>
              <a:gd name="T43" fmla="*/ 9 h 70"/>
              <a:gd name="T44" fmla="*/ 28 w 66"/>
              <a:gd name="T45" fmla="*/ 4 h 70"/>
              <a:gd name="T46" fmla="*/ 28 w 66"/>
              <a:gd name="T47" fmla="*/ 4 h 70"/>
              <a:gd name="T48" fmla="*/ 28 w 66"/>
              <a:gd name="T49" fmla="*/ 4 h 70"/>
              <a:gd name="T50" fmla="*/ 24 w 66"/>
              <a:gd name="T51" fmla="*/ 0 h 70"/>
              <a:gd name="T52" fmla="*/ 19 w 66"/>
              <a:gd name="T53" fmla="*/ 9 h 70"/>
              <a:gd name="T54" fmla="*/ 5 w 66"/>
              <a:gd name="T55" fmla="*/ 14 h 70"/>
              <a:gd name="T56" fmla="*/ 38 w 66"/>
              <a:gd name="T57" fmla="*/ 14 h 70"/>
              <a:gd name="T58" fmla="*/ 28 w 66"/>
              <a:gd name="T59" fmla="*/ 18 h 70"/>
              <a:gd name="T60" fmla="*/ 38 w 66"/>
              <a:gd name="T61" fmla="*/ 14 h 70"/>
              <a:gd name="T62" fmla="*/ 28 w 66"/>
              <a:gd name="T63" fmla="*/ 37 h 70"/>
              <a:gd name="T64" fmla="*/ 19 w 66"/>
              <a:gd name="T65" fmla="*/ 37 h 70"/>
              <a:gd name="T66" fmla="*/ 28 w 66"/>
              <a:gd name="T67" fmla="*/ 37 h 70"/>
              <a:gd name="T68" fmla="*/ 38 w 66"/>
              <a:gd name="T69" fmla="*/ 37 h 70"/>
              <a:gd name="T70" fmla="*/ 47 w 66"/>
              <a:gd name="T71" fmla="*/ 37 h 70"/>
              <a:gd name="T72" fmla="*/ 38 w 66"/>
              <a:gd name="T73" fmla="*/ 37 h 70"/>
              <a:gd name="T74" fmla="*/ 28 w 66"/>
              <a:gd name="T75" fmla="*/ 46 h 70"/>
              <a:gd name="T76" fmla="*/ 19 w 66"/>
              <a:gd name="T77" fmla="*/ 46 h 70"/>
              <a:gd name="T78" fmla="*/ 28 w 66"/>
              <a:gd name="T79" fmla="*/ 46 h 70"/>
              <a:gd name="T80" fmla="*/ 38 w 66"/>
              <a:gd name="T81" fmla="*/ 46 h 70"/>
              <a:gd name="T82" fmla="*/ 47 w 66"/>
              <a:gd name="T83" fmla="*/ 46 h 70"/>
              <a:gd name="T84" fmla="*/ 38 w 66"/>
              <a:gd name="T85" fmla="*/ 46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" h="70">
                <a:moveTo>
                  <a:pt x="5" y="14"/>
                </a:moveTo>
                <a:lnTo>
                  <a:pt x="19" y="14"/>
                </a:lnTo>
                <a:lnTo>
                  <a:pt x="19" y="18"/>
                </a:lnTo>
                <a:lnTo>
                  <a:pt x="0" y="18"/>
                </a:lnTo>
                <a:lnTo>
                  <a:pt x="0" y="28"/>
                </a:lnTo>
                <a:lnTo>
                  <a:pt x="28" y="28"/>
                </a:lnTo>
                <a:lnTo>
                  <a:pt x="28" y="28"/>
                </a:lnTo>
                <a:lnTo>
                  <a:pt x="10" y="28"/>
                </a:lnTo>
                <a:lnTo>
                  <a:pt x="10" y="56"/>
                </a:lnTo>
                <a:lnTo>
                  <a:pt x="19" y="56"/>
                </a:lnTo>
                <a:lnTo>
                  <a:pt x="19" y="56"/>
                </a:lnTo>
                <a:lnTo>
                  <a:pt x="0" y="60"/>
                </a:lnTo>
                <a:lnTo>
                  <a:pt x="0" y="60"/>
                </a:lnTo>
                <a:lnTo>
                  <a:pt x="5" y="70"/>
                </a:lnTo>
                <a:lnTo>
                  <a:pt x="5" y="70"/>
                </a:lnTo>
                <a:lnTo>
                  <a:pt x="28" y="60"/>
                </a:lnTo>
                <a:lnTo>
                  <a:pt x="24" y="56"/>
                </a:lnTo>
                <a:lnTo>
                  <a:pt x="42" y="56"/>
                </a:lnTo>
                <a:lnTo>
                  <a:pt x="33" y="60"/>
                </a:lnTo>
                <a:lnTo>
                  <a:pt x="33" y="60"/>
                </a:lnTo>
                <a:lnTo>
                  <a:pt x="56" y="70"/>
                </a:lnTo>
                <a:lnTo>
                  <a:pt x="61" y="65"/>
                </a:lnTo>
                <a:lnTo>
                  <a:pt x="61" y="65"/>
                </a:lnTo>
                <a:lnTo>
                  <a:pt x="47" y="56"/>
                </a:lnTo>
                <a:lnTo>
                  <a:pt x="56" y="56"/>
                </a:lnTo>
                <a:lnTo>
                  <a:pt x="56" y="28"/>
                </a:lnTo>
                <a:lnTo>
                  <a:pt x="38" y="28"/>
                </a:lnTo>
                <a:lnTo>
                  <a:pt x="38" y="28"/>
                </a:lnTo>
                <a:lnTo>
                  <a:pt x="66" y="28"/>
                </a:lnTo>
                <a:lnTo>
                  <a:pt x="66" y="18"/>
                </a:lnTo>
                <a:lnTo>
                  <a:pt x="47" y="18"/>
                </a:lnTo>
                <a:lnTo>
                  <a:pt x="47" y="14"/>
                </a:lnTo>
                <a:lnTo>
                  <a:pt x="61" y="14"/>
                </a:lnTo>
                <a:lnTo>
                  <a:pt x="61" y="9"/>
                </a:lnTo>
                <a:lnTo>
                  <a:pt x="47" y="9"/>
                </a:lnTo>
                <a:lnTo>
                  <a:pt x="47" y="4"/>
                </a:lnTo>
                <a:lnTo>
                  <a:pt x="47" y="4"/>
                </a:lnTo>
                <a:lnTo>
                  <a:pt x="47" y="4"/>
                </a:lnTo>
                <a:lnTo>
                  <a:pt x="47" y="4"/>
                </a:lnTo>
                <a:lnTo>
                  <a:pt x="47" y="4"/>
                </a:lnTo>
                <a:lnTo>
                  <a:pt x="47" y="4"/>
                </a:lnTo>
                <a:lnTo>
                  <a:pt x="42" y="0"/>
                </a:lnTo>
                <a:lnTo>
                  <a:pt x="38" y="0"/>
                </a:lnTo>
                <a:lnTo>
                  <a:pt x="38" y="9"/>
                </a:lnTo>
                <a:lnTo>
                  <a:pt x="28" y="9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24" y="0"/>
                </a:lnTo>
                <a:lnTo>
                  <a:pt x="19" y="0"/>
                </a:lnTo>
                <a:lnTo>
                  <a:pt x="19" y="9"/>
                </a:lnTo>
                <a:lnTo>
                  <a:pt x="5" y="9"/>
                </a:lnTo>
                <a:lnTo>
                  <a:pt x="5" y="14"/>
                </a:lnTo>
                <a:lnTo>
                  <a:pt x="5" y="14"/>
                </a:lnTo>
                <a:close/>
                <a:moveTo>
                  <a:pt x="38" y="14"/>
                </a:moveTo>
                <a:lnTo>
                  <a:pt x="38" y="18"/>
                </a:lnTo>
                <a:lnTo>
                  <a:pt x="28" y="18"/>
                </a:lnTo>
                <a:lnTo>
                  <a:pt x="28" y="14"/>
                </a:lnTo>
                <a:lnTo>
                  <a:pt x="38" y="14"/>
                </a:lnTo>
                <a:lnTo>
                  <a:pt x="38" y="14"/>
                </a:lnTo>
                <a:close/>
                <a:moveTo>
                  <a:pt x="28" y="37"/>
                </a:moveTo>
                <a:lnTo>
                  <a:pt x="28" y="37"/>
                </a:lnTo>
                <a:lnTo>
                  <a:pt x="19" y="37"/>
                </a:lnTo>
                <a:lnTo>
                  <a:pt x="19" y="37"/>
                </a:lnTo>
                <a:lnTo>
                  <a:pt x="28" y="37"/>
                </a:lnTo>
                <a:lnTo>
                  <a:pt x="28" y="37"/>
                </a:lnTo>
                <a:close/>
                <a:moveTo>
                  <a:pt x="38" y="37"/>
                </a:moveTo>
                <a:lnTo>
                  <a:pt x="47" y="37"/>
                </a:lnTo>
                <a:lnTo>
                  <a:pt x="47" y="37"/>
                </a:lnTo>
                <a:lnTo>
                  <a:pt x="38" y="37"/>
                </a:lnTo>
                <a:lnTo>
                  <a:pt x="38" y="37"/>
                </a:lnTo>
                <a:lnTo>
                  <a:pt x="38" y="37"/>
                </a:lnTo>
                <a:close/>
                <a:moveTo>
                  <a:pt x="28" y="46"/>
                </a:moveTo>
                <a:lnTo>
                  <a:pt x="28" y="46"/>
                </a:lnTo>
                <a:lnTo>
                  <a:pt x="19" y="46"/>
                </a:lnTo>
                <a:lnTo>
                  <a:pt x="19" y="46"/>
                </a:lnTo>
                <a:lnTo>
                  <a:pt x="28" y="46"/>
                </a:lnTo>
                <a:lnTo>
                  <a:pt x="28" y="46"/>
                </a:lnTo>
                <a:close/>
                <a:moveTo>
                  <a:pt x="38" y="46"/>
                </a:moveTo>
                <a:lnTo>
                  <a:pt x="38" y="46"/>
                </a:lnTo>
                <a:lnTo>
                  <a:pt x="47" y="46"/>
                </a:lnTo>
                <a:lnTo>
                  <a:pt x="47" y="46"/>
                </a:lnTo>
                <a:lnTo>
                  <a:pt x="38" y="46"/>
                </a:lnTo>
                <a:lnTo>
                  <a:pt x="38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60"/>
          <p:cNvSpPr>
            <a:spLocks/>
          </p:cNvSpPr>
          <p:nvPr/>
        </p:nvSpPr>
        <p:spPr bwMode="auto">
          <a:xfrm>
            <a:off x="8499476" y="3897312"/>
            <a:ext cx="111125" cy="111125"/>
          </a:xfrm>
          <a:custGeom>
            <a:avLst/>
            <a:gdLst>
              <a:gd name="T0" fmla="*/ 28 w 70"/>
              <a:gd name="T1" fmla="*/ 28 h 70"/>
              <a:gd name="T2" fmla="*/ 28 w 70"/>
              <a:gd name="T3" fmla="*/ 28 h 70"/>
              <a:gd name="T4" fmla="*/ 28 w 70"/>
              <a:gd name="T5" fmla="*/ 37 h 70"/>
              <a:gd name="T6" fmla="*/ 24 w 70"/>
              <a:gd name="T7" fmla="*/ 46 h 70"/>
              <a:gd name="T8" fmla="*/ 14 w 70"/>
              <a:gd name="T9" fmla="*/ 56 h 70"/>
              <a:gd name="T10" fmla="*/ 0 w 70"/>
              <a:gd name="T11" fmla="*/ 60 h 70"/>
              <a:gd name="T12" fmla="*/ 0 w 70"/>
              <a:gd name="T13" fmla="*/ 60 h 70"/>
              <a:gd name="T14" fmla="*/ 10 w 70"/>
              <a:gd name="T15" fmla="*/ 70 h 70"/>
              <a:gd name="T16" fmla="*/ 10 w 70"/>
              <a:gd name="T17" fmla="*/ 70 h 70"/>
              <a:gd name="T18" fmla="*/ 28 w 70"/>
              <a:gd name="T19" fmla="*/ 56 h 70"/>
              <a:gd name="T20" fmla="*/ 38 w 70"/>
              <a:gd name="T21" fmla="*/ 42 h 70"/>
              <a:gd name="T22" fmla="*/ 38 w 70"/>
              <a:gd name="T23" fmla="*/ 42 h 70"/>
              <a:gd name="T24" fmla="*/ 47 w 70"/>
              <a:gd name="T25" fmla="*/ 60 h 70"/>
              <a:gd name="T26" fmla="*/ 66 w 70"/>
              <a:gd name="T27" fmla="*/ 70 h 70"/>
              <a:gd name="T28" fmla="*/ 66 w 70"/>
              <a:gd name="T29" fmla="*/ 70 h 70"/>
              <a:gd name="T30" fmla="*/ 70 w 70"/>
              <a:gd name="T31" fmla="*/ 60 h 70"/>
              <a:gd name="T32" fmla="*/ 70 w 70"/>
              <a:gd name="T33" fmla="*/ 60 h 70"/>
              <a:gd name="T34" fmla="*/ 61 w 70"/>
              <a:gd name="T35" fmla="*/ 56 h 70"/>
              <a:gd name="T36" fmla="*/ 52 w 70"/>
              <a:gd name="T37" fmla="*/ 46 h 70"/>
              <a:gd name="T38" fmla="*/ 47 w 70"/>
              <a:gd name="T39" fmla="*/ 37 h 70"/>
              <a:gd name="T40" fmla="*/ 42 w 70"/>
              <a:gd name="T41" fmla="*/ 28 h 70"/>
              <a:gd name="T42" fmla="*/ 70 w 70"/>
              <a:gd name="T43" fmla="*/ 28 h 70"/>
              <a:gd name="T44" fmla="*/ 70 w 70"/>
              <a:gd name="T45" fmla="*/ 18 h 70"/>
              <a:gd name="T46" fmla="*/ 42 w 70"/>
              <a:gd name="T47" fmla="*/ 18 h 70"/>
              <a:gd name="T48" fmla="*/ 42 w 70"/>
              <a:gd name="T49" fmla="*/ 9 h 70"/>
              <a:gd name="T50" fmla="*/ 42 w 70"/>
              <a:gd name="T51" fmla="*/ 9 h 70"/>
              <a:gd name="T52" fmla="*/ 42 w 70"/>
              <a:gd name="T53" fmla="*/ 4 h 70"/>
              <a:gd name="T54" fmla="*/ 42 w 70"/>
              <a:gd name="T55" fmla="*/ 4 h 70"/>
              <a:gd name="T56" fmla="*/ 42 w 70"/>
              <a:gd name="T57" fmla="*/ 0 h 70"/>
              <a:gd name="T58" fmla="*/ 42 w 70"/>
              <a:gd name="T59" fmla="*/ 0 h 70"/>
              <a:gd name="T60" fmla="*/ 38 w 70"/>
              <a:gd name="T61" fmla="*/ 0 h 70"/>
              <a:gd name="T62" fmla="*/ 33 w 70"/>
              <a:gd name="T63" fmla="*/ 0 h 70"/>
              <a:gd name="T64" fmla="*/ 33 w 70"/>
              <a:gd name="T65" fmla="*/ 18 h 70"/>
              <a:gd name="T66" fmla="*/ 5 w 70"/>
              <a:gd name="T67" fmla="*/ 18 h 70"/>
              <a:gd name="T68" fmla="*/ 5 w 70"/>
              <a:gd name="T69" fmla="*/ 28 h 70"/>
              <a:gd name="T70" fmla="*/ 28 w 70"/>
              <a:gd name="T71" fmla="*/ 28 h 70"/>
              <a:gd name="T72" fmla="*/ 28 w 70"/>
              <a:gd name="T73" fmla="*/ 28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0" h="70">
                <a:moveTo>
                  <a:pt x="28" y="28"/>
                </a:moveTo>
                <a:lnTo>
                  <a:pt x="28" y="28"/>
                </a:lnTo>
                <a:lnTo>
                  <a:pt x="28" y="37"/>
                </a:lnTo>
                <a:lnTo>
                  <a:pt x="24" y="46"/>
                </a:lnTo>
                <a:lnTo>
                  <a:pt x="14" y="56"/>
                </a:lnTo>
                <a:lnTo>
                  <a:pt x="0" y="60"/>
                </a:lnTo>
                <a:lnTo>
                  <a:pt x="0" y="60"/>
                </a:lnTo>
                <a:lnTo>
                  <a:pt x="10" y="70"/>
                </a:lnTo>
                <a:lnTo>
                  <a:pt x="10" y="70"/>
                </a:lnTo>
                <a:lnTo>
                  <a:pt x="28" y="56"/>
                </a:lnTo>
                <a:lnTo>
                  <a:pt x="38" y="42"/>
                </a:lnTo>
                <a:lnTo>
                  <a:pt x="38" y="42"/>
                </a:lnTo>
                <a:lnTo>
                  <a:pt x="47" y="60"/>
                </a:lnTo>
                <a:lnTo>
                  <a:pt x="66" y="70"/>
                </a:lnTo>
                <a:lnTo>
                  <a:pt x="66" y="70"/>
                </a:lnTo>
                <a:lnTo>
                  <a:pt x="70" y="60"/>
                </a:lnTo>
                <a:lnTo>
                  <a:pt x="70" y="60"/>
                </a:lnTo>
                <a:lnTo>
                  <a:pt x="61" y="56"/>
                </a:lnTo>
                <a:lnTo>
                  <a:pt x="52" y="46"/>
                </a:lnTo>
                <a:lnTo>
                  <a:pt x="47" y="37"/>
                </a:lnTo>
                <a:lnTo>
                  <a:pt x="42" y="28"/>
                </a:lnTo>
                <a:lnTo>
                  <a:pt x="70" y="28"/>
                </a:lnTo>
                <a:lnTo>
                  <a:pt x="70" y="18"/>
                </a:lnTo>
                <a:lnTo>
                  <a:pt x="42" y="18"/>
                </a:lnTo>
                <a:lnTo>
                  <a:pt x="42" y="9"/>
                </a:lnTo>
                <a:lnTo>
                  <a:pt x="42" y="9"/>
                </a:lnTo>
                <a:lnTo>
                  <a:pt x="42" y="4"/>
                </a:lnTo>
                <a:lnTo>
                  <a:pt x="42" y="4"/>
                </a:lnTo>
                <a:lnTo>
                  <a:pt x="42" y="0"/>
                </a:lnTo>
                <a:lnTo>
                  <a:pt x="42" y="0"/>
                </a:lnTo>
                <a:lnTo>
                  <a:pt x="38" y="0"/>
                </a:lnTo>
                <a:lnTo>
                  <a:pt x="33" y="0"/>
                </a:lnTo>
                <a:lnTo>
                  <a:pt x="33" y="18"/>
                </a:lnTo>
                <a:lnTo>
                  <a:pt x="5" y="18"/>
                </a:lnTo>
                <a:lnTo>
                  <a:pt x="5" y="28"/>
                </a:lnTo>
                <a:lnTo>
                  <a:pt x="28" y="28"/>
                </a:lnTo>
                <a:lnTo>
                  <a:pt x="28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8618538" y="3897312"/>
            <a:ext cx="103188" cy="111125"/>
          </a:xfrm>
          <a:custGeom>
            <a:avLst/>
            <a:gdLst>
              <a:gd name="T0" fmla="*/ 28 w 65"/>
              <a:gd name="T1" fmla="*/ 9 h 70"/>
              <a:gd name="T2" fmla="*/ 28 w 65"/>
              <a:gd name="T3" fmla="*/ 9 h 70"/>
              <a:gd name="T4" fmla="*/ 28 w 65"/>
              <a:gd name="T5" fmla="*/ 4 h 70"/>
              <a:gd name="T6" fmla="*/ 28 w 65"/>
              <a:gd name="T7" fmla="*/ 4 h 70"/>
              <a:gd name="T8" fmla="*/ 19 w 65"/>
              <a:gd name="T9" fmla="*/ 0 h 70"/>
              <a:gd name="T10" fmla="*/ 19 w 65"/>
              <a:gd name="T11" fmla="*/ 0 h 70"/>
              <a:gd name="T12" fmla="*/ 9 w 65"/>
              <a:gd name="T13" fmla="*/ 23 h 70"/>
              <a:gd name="T14" fmla="*/ 0 w 65"/>
              <a:gd name="T15" fmla="*/ 37 h 70"/>
              <a:gd name="T16" fmla="*/ 0 w 65"/>
              <a:gd name="T17" fmla="*/ 37 h 70"/>
              <a:gd name="T18" fmla="*/ 9 w 65"/>
              <a:gd name="T19" fmla="*/ 42 h 70"/>
              <a:gd name="T20" fmla="*/ 9 w 65"/>
              <a:gd name="T21" fmla="*/ 42 h 70"/>
              <a:gd name="T22" fmla="*/ 14 w 65"/>
              <a:gd name="T23" fmla="*/ 37 h 70"/>
              <a:gd name="T24" fmla="*/ 14 w 65"/>
              <a:gd name="T25" fmla="*/ 70 h 70"/>
              <a:gd name="T26" fmla="*/ 23 w 65"/>
              <a:gd name="T27" fmla="*/ 70 h 70"/>
              <a:gd name="T28" fmla="*/ 23 w 65"/>
              <a:gd name="T29" fmla="*/ 18 h 70"/>
              <a:gd name="T30" fmla="*/ 23 w 65"/>
              <a:gd name="T31" fmla="*/ 18 h 70"/>
              <a:gd name="T32" fmla="*/ 28 w 65"/>
              <a:gd name="T33" fmla="*/ 9 h 70"/>
              <a:gd name="T34" fmla="*/ 28 w 65"/>
              <a:gd name="T35" fmla="*/ 9 h 70"/>
              <a:gd name="T36" fmla="*/ 28 w 65"/>
              <a:gd name="T37" fmla="*/ 9 h 70"/>
              <a:gd name="T38" fmla="*/ 42 w 65"/>
              <a:gd name="T39" fmla="*/ 56 h 70"/>
              <a:gd name="T40" fmla="*/ 37 w 65"/>
              <a:gd name="T41" fmla="*/ 56 h 70"/>
              <a:gd name="T42" fmla="*/ 37 w 65"/>
              <a:gd name="T43" fmla="*/ 23 h 70"/>
              <a:gd name="T44" fmla="*/ 37 w 65"/>
              <a:gd name="T45" fmla="*/ 23 h 70"/>
              <a:gd name="T46" fmla="*/ 37 w 65"/>
              <a:gd name="T47" fmla="*/ 23 h 70"/>
              <a:gd name="T48" fmla="*/ 37 w 65"/>
              <a:gd name="T49" fmla="*/ 23 h 70"/>
              <a:gd name="T50" fmla="*/ 37 w 65"/>
              <a:gd name="T51" fmla="*/ 18 h 70"/>
              <a:gd name="T52" fmla="*/ 37 w 65"/>
              <a:gd name="T53" fmla="*/ 18 h 70"/>
              <a:gd name="T54" fmla="*/ 28 w 65"/>
              <a:gd name="T55" fmla="*/ 18 h 70"/>
              <a:gd name="T56" fmla="*/ 28 w 65"/>
              <a:gd name="T57" fmla="*/ 18 h 70"/>
              <a:gd name="T58" fmla="*/ 28 w 65"/>
              <a:gd name="T59" fmla="*/ 65 h 70"/>
              <a:gd name="T60" fmla="*/ 56 w 65"/>
              <a:gd name="T61" fmla="*/ 65 h 70"/>
              <a:gd name="T62" fmla="*/ 56 w 65"/>
              <a:gd name="T63" fmla="*/ 70 h 70"/>
              <a:gd name="T64" fmla="*/ 65 w 65"/>
              <a:gd name="T65" fmla="*/ 70 h 70"/>
              <a:gd name="T66" fmla="*/ 65 w 65"/>
              <a:gd name="T67" fmla="*/ 23 h 70"/>
              <a:gd name="T68" fmla="*/ 65 w 65"/>
              <a:gd name="T69" fmla="*/ 23 h 70"/>
              <a:gd name="T70" fmla="*/ 65 w 65"/>
              <a:gd name="T71" fmla="*/ 18 h 70"/>
              <a:gd name="T72" fmla="*/ 65 w 65"/>
              <a:gd name="T73" fmla="*/ 18 h 70"/>
              <a:gd name="T74" fmla="*/ 65 w 65"/>
              <a:gd name="T75" fmla="*/ 18 h 70"/>
              <a:gd name="T76" fmla="*/ 65 w 65"/>
              <a:gd name="T77" fmla="*/ 18 h 70"/>
              <a:gd name="T78" fmla="*/ 61 w 65"/>
              <a:gd name="T79" fmla="*/ 18 h 70"/>
              <a:gd name="T80" fmla="*/ 56 w 65"/>
              <a:gd name="T81" fmla="*/ 18 h 70"/>
              <a:gd name="T82" fmla="*/ 56 w 65"/>
              <a:gd name="T83" fmla="*/ 28 h 70"/>
              <a:gd name="T84" fmla="*/ 56 w 65"/>
              <a:gd name="T85" fmla="*/ 56 h 70"/>
              <a:gd name="T86" fmla="*/ 51 w 65"/>
              <a:gd name="T87" fmla="*/ 56 h 70"/>
              <a:gd name="T88" fmla="*/ 51 w 65"/>
              <a:gd name="T89" fmla="*/ 9 h 70"/>
              <a:gd name="T90" fmla="*/ 51 w 65"/>
              <a:gd name="T91" fmla="*/ 9 h 70"/>
              <a:gd name="T92" fmla="*/ 51 w 65"/>
              <a:gd name="T93" fmla="*/ 4 h 70"/>
              <a:gd name="T94" fmla="*/ 51 w 65"/>
              <a:gd name="T95" fmla="*/ 4 h 70"/>
              <a:gd name="T96" fmla="*/ 51 w 65"/>
              <a:gd name="T97" fmla="*/ 4 h 70"/>
              <a:gd name="T98" fmla="*/ 51 w 65"/>
              <a:gd name="T99" fmla="*/ 4 h 70"/>
              <a:gd name="T100" fmla="*/ 42 w 65"/>
              <a:gd name="T101" fmla="*/ 4 h 70"/>
              <a:gd name="T102" fmla="*/ 42 w 65"/>
              <a:gd name="T103" fmla="*/ 4 h 70"/>
              <a:gd name="T104" fmla="*/ 42 w 65"/>
              <a:gd name="T105" fmla="*/ 56 h 70"/>
              <a:gd name="T106" fmla="*/ 42 w 65"/>
              <a:gd name="T107" fmla="*/ 56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5" h="70">
                <a:moveTo>
                  <a:pt x="28" y="9"/>
                </a:moveTo>
                <a:lnTo>
                  <a:pt x="28" y="9"/>
                </a:lnTo>
                <a:lnTo>
                  <a:pt x="28" y="4"/>
                </a:lnTo>
                <a:lnTo>
                  <a:pt x="28" y="4"/>
                </a:lnTo>
                <a:lnTo>
                  <a:pt x="19" y="0"/>
                </a:lnTo>
                <a:lnTo>
                  <a:pt x="19" y="0"/>
                </a:lnTo>
                <a:lnTo>
                  <a:pt x="9" y="23"/>
                </a:lnTo>
                <a:lnTo>
                  <a:pt x="0" y="37"/>
                </a:lnTo>
                <a:lnTo>
                  <a:pt x="0" y="37"/>
                </a:lnTo>
                <a:lnTo>
                  <a:pt x="9" y="42"/>
                </a:lnTo>
                <a:lnTo>
                  <a:pt x="9" y="42"/>
                </a:lnTo>
                <a:lnTo>
                  <a:pt x="14" y="37"/>
                </a:lnTo>
                <a:lnTo>
                  <a:pt x="14" y="70"/>
                </a:lnTo>
                <a:lnTo>
                  <a:pt x="23" y="70"/>
                </a:lnTo>
                <a:lnTo>
                  <a:pt x="23" y="18"/>
                </a:lnTo>
                <a:lnTo>
                  <a:pt x="23" y="18"/>
                </a:lnTo>
                <a:lnTo>
                  <a:pt x="28" y="9"/>
                </a:lnTo>
                <a:lnTo>
                  <a:pt x="28" y="9"/>
                </a:lnTo>
                <a:lnTo>
                  <a:pt x="28" y="9"/>
                </a:lnTo>
                <a:close/>
                <a:moveTo>
                  <a:pt x="42" y="56"/>
                </a:moveTo>
                <a:lnTo>
                  <a:pt x="37" y="56"/>
                </a:lnTo>
                <a:lnTo>
                  <a:pt x="37" y="23"/>
                </a:lnTo>
                <a:lnTo>
                  <a:pt x="37" y="23"/>
                </a:lnTo>
                <a:lnTo>
                  <a:pt x="37" y="23"/>
                </a:lnTo>
                <a:lnTo>
                  <a:pt x="37" y="23"/>
                </a:lnTo>
                <a:lnTo>
                  <a:pt x="37" y="18"/>
                </a:lnTo>
                <a:lnTo>
                  <a:pt x="37" y="18"/>
                </a:lnTo>
                <a:lnTo>
                  <a:pt x="28" y="18"/>
                </a:lnTo>
                <a:lnTo>
                  <a:pt x="28" y="18"/>
                </a:lnTo>
                <a:lnTo>
                  <a:pt x="28" y="65"/>
                </a:lnTo>
                <a:lnTo>
                  <a:pt x="56" y="65"/>
                </a:lnTo>
                <a:lnTo>
                  <a:pt x="56" y="70"/>
                </a:lnTo>
                <a:lnTo>
                  <a:pt x="65" y="70"/>
                </a:lnTo>
                <a:lnTo>
                  <a:pt x="65" y="23"/>
                </a:lnTo>
                <a:lnTo>
                  <a:pt x="65" y="23"/>
                </a:lnTo>
                <a:lnTo>
                  <a:pt x="65" y="18"/>
                </a:lnTo>
                <a:lnTo>
                  <a:pt x="65" y="18"/>
                </a:lnTo>
                <a:lnTo>
                  <a:pt x="65" y="18"/>
                </a:lnTo>
                <a:lnTo>
                  <a:pt x="65" y="18"/>
                </a:lnTo>
                <a:lnTo>
                  <a:pt x="61" y="18"/>
                </a:lnTo>
                <a:lnTo>
                  <a:pt x="56" y="18"/>
                </a:lnTo>
                <a:lnTo>
                  <a:pt x="56" y="28"/>
                </a:lnTo>
                <a:lnTo>
                  <a:pt x="56" y="56"/>
                </a:lnTo>
                <a:lnTo>
                  <a:pt x="51" y="56"/>
                </a:lnTo>
                <a:lnTo>
                  <a:pt x="51" y="9"/>
                </a:lnTo>
                <a:lnTo>
                  <a:pt x="51" y="9"/>
                </a:lnTo>
                <a:lnTo>
                  <a:pt x="51" y="4"/>
                </a:lnTo>
                <a:lnTo>
                  <a:pt x="51" y="4"/>
                </a:lnTo>
                <a:lnTo>
                  <a:pt x="51" y="4"/>
                </a:lnTo>
                <a:lnTo>
                  <a:pt x="51" y="4"/>
                </a:lnTo>
                <a:lnTo>
                  <a:pt x="42" y="4"/>
                </a:lnTo>
                <a:lnTo>
                  <a:pt x="42" y="4"/>
                </a:lnTo>
                <a:lnTo>
                  <a:pt x="42" y="56"/>
                </a:lnTo>
                <a:lnTo>
                  <a:pt x="42" y="5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8751888" y="3903662"/>
            <a:ext cx="96838" cy="96837"/>
          </a:xfrm>
          <a:custGeom>
            <a:avLst/>
            <a:gdLst>
              <a:gd name="T0" fmla="*/ 61 w 61"/>
              <a:gd name="T1" fmla="*/ 61 h 61"/>
              <a:gd name="T2" fmla="*/ 61 w 61"/>
              <a:gd name="T3" fmla="*/ 56 h 61"/>
              <a:gd name="T4" fmla="*/ 9 w 61"/>
              <a:gd name="T5" fmla="*/ 56 h 61"/>
              <a:gd name="T6" fmla="*/ 9 w 61"/>
              <a:gd name="T7" fmla="*/ 10 h 61"/>
              <a:gd name="T8" fmla="*/ 56 w 61"/>
              <a:gd name="T9" fmla="*/ 10 h 61"/>
              <a:gd name="T10" fmla="*/ 56 w 61"/>
              <a:gd name="T11" fmla="*/ 0 h 61"/>
              <a:gd name="T12" fmla="*/ 0 w 61"/>
              <a:gd name="T13" fmla="*/ 0 h 61"/>
              <a:gd name="T14" fmla="*/ 0 w 61"/>
              <a:gd name="T15" fmla="*/ 61 h 61"/>
              <a:gd name="T16" fmla="*/ 61 w 61"/>
              <a:gd name="T17" fmla="*/ 61 h 61"/>
              <a:gd name="T18" fmla="*/ 61 w 61"/>
              <a:gd name="T19" fmla="*/ 61 h 61"/>
              <a:gd name="T20" fmla="*/ 51 w 61"/>
              <a:gd name="T21" fmla="*/ 47 h 61"/>
              <a:gd name="T22" fmla="*/ 51 w 61"/>
              <a:gd name="T23" fmla="*/ 47 h 61"/>
              <a:gd name="T24" fmla="*/ 51 w 61"/>
              <a:gd name="T25" fmla="*/ 47 h 61"/>
              <a:gd name="T26" fmla="*/ 51 w 61"/>
              <a:gd name="T27" fmla="*/ 47 h 61"/>
              <a:gd name="T28" fmla="*/ 37 w 61"/>
              <a:gd name="T29" fmla="*/ 33 h 61"/>
              <a:gd name="T30" fmla="*/ 37 w 61"/>
              <a:gd name="T31" fmla="*/ 33 h 61"/>
              <a:gd name="T32" fmla="*/ 47 w 61"/>
              <a:gd name="T33" fmla="*/ 19 h 61"/>
              <a:gd name="T34" fmla="*/ 47 w 61"/>
              <a:gd name="T35" fmla="*/ 19 h 61"/>
              <a:gd name="T36" fmla="*/ 51 w 61"/>
              <a:gd name="T37" fmla="*/ 14 h 61"/>
              <a:gd name="T38" fmla="*/ 51 w 61"/>
              <a:gd name="T39" fmla="*/ 14 h 61"/>
              <a:gd name="T40" fmla="*/ 42 w 61"/>
              <a:gd name="T41" fmla="*/ 10 h 61"/>
              <a:gd name="T42" fmla="*/ 42 w 61"/>
              <a:gd name="T43" fmla="*/ 10 h 61"/>
              <a:gd name="T44" fmla="*/ 33 w 61"/>
              <a:gd name="T45" fmla="*/ 24 h 61"/>
              <a:gd name="T46" fmla="*/ 33 w 61"/>
              <a:gd name="T47" fmla="*/ 24 h 61"/>
              <a:gd name="T48" fmla="*/ 23 w 61"/>
              <a:gd name="T49" fmla="*/ 14 h 61"/>
              <a:gd name="T50" fmla="*/ 23 w 61"/>
              <a:gd name="T51" fmla="*/ 14 h 61"/>
              <a:gd name="T52" fmla="*/ 19 w 61"/>
              <a:gd name="T53" fmla="*/ 14 h 61"/>
              <a:gd name="T54" fmla="*/ 19 w 61"/>
              <a:gd name="T55" fmla="*/ 14 h 61"/>
              <a:gd name="T56" fmla="*/ 14 w 61"/>
              <a:gd name="T57" fmla="*/ 14 h 61"/>
              <a:gd name="T58" fmla="*/ 14 w 61"/>
              <a:gd name="T59" fmla="*/ 14 h 61"/>
              <a:gd name="T60" fmla="*/ 14 w 61"/>
              <a:gd name="T61" fmla="*/ 19 h 61"/>
              <a:gd name="T62" fmla="*/ 14 w 61"/>
              <a:gd name="T63" fmla="*/ 19 h 61"/>
              <a:gd name="T64" fmla="*/ 28 w 61"/>
              <a:gd name="T65" fmla="*/ 33 h 61"/>
              <a:gd name="T66" fmla="*/ 28 w 61"/>
              <a:gd name="T67" fmla="*/ 33 h 61"/>
              <a:gd name="T68" fmla="*/ 9 w 61"/>
              <a:gd name="T69" fmla="*/ 47 h 61"/>
              <a:gd name="T70" fmla="*/ 9 w 61"/>
              <a:gd name="T71" fmla="*/ 47 h 61"/>
              <a:gd name="T72" fmla="*/ 19 w 61"/>
              <a:gd name="T73" fmla="*/ 52 h 61"/>
              <a:gd name="T74" fmla="*/ 19 w 61"/>
              <a:gd name="T75" fmla="*/ 52 h 61"/>
              <a:gd name="T76" fmla="*/ 33 w 61"/>
              <a:gd name="T77" fmla="*/ 38 h 61"/>
              <a:gd name="T78" fmla="*/ 33 w 61"/>
              <a:gd name="T79" fmla="*/ 38 h 61"/>
              <a:gd name="T80" fmla="*/ 47 w 61"/>
              <a:gd name="T81" fmla="*/ 52 h 61"/>
              <a:gd name="T82" fmla="*/ 47 w 61"/>
              <a:gd name="T83" fmla="*/ 52 h 61"/>
              <a:gd name="T84" fmla="*/ 51 w 61"/>
              <a:gd name="T85" fmla="*/ 47 h 61"/>
              <a:gd name="T86" fmla="*/ 51 w 61"/>
              <a:gd name="T87" fmla="*/ 47 h 61"/>
              <a:gd name="T88" fmla="*/ 51 w 61"/>
              <a:gd name="T89" fmla="*/ 47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1" h="61">
                <a:moveTo>
                  <a:pt x="61" y="61"/>
                </a:moveTo>
                <a:lnTo>
                  <a:pt x="61" y="56"/>
                </a:lnTo>
                <a:lnTo>
                  <a:pt x="9" y="56"/>
                </a:lnTo>
                <a:lnTo>
                  <a:pt x="9" y="10"/>
                </a:lnTo>
                <a:lnTo>
                  <a:pt x="56" y="10"/>
                </a:lnTo>
                <a:lnTo>
                  <a:pt x="56" y="0"/>
                </a:lnTo>
                <a:lnTo>
                  <a:pt x="0" y="0"/>
                </a:lnTo>
                <a:lnTo>
                  <a:pt x="0" y="61"/>
                </a:lnTo>
                <a:lnTo>
                  <a:pt x="61" y="61"/>
                </a:lnTo>
                <a:lnTo>
                  <a:pt x="61" y="61"/>
                </a:lnTo>
                <a:close/>
                <a:moveTo>
                  <a:pt x="51" y="47"/>
                </a:moveTo>
                <a:lnTo>
                  <a:pt x="51" y="47"/>
                </a:lnTo>
                <a:lnTo>
                  <a:pt x="51" y="47"/>
                </a:lnTo>
                <a:lnTo>
                  <a:pt x="51" y="47"/>
                </a:lnTo>
                <a:lnTo>
                  <a:pt x="37" y="33"/>
                </a:lnTo>
                <a:lnTo>
                  <a:pt x="37" y="33"/>
                </a:lnTo>
                <a:lnTo>
                  <a:pt x="47" y="19"/>
                </a:lnTo>
                <a:lnTo>
                  <a:pt x="47" y="19"/>
                </a:lnTo>
                <a:lnTo>
                  <a:pt x="51" y="14"/>
                </a:lnTo>
                <a:lnTo>
                  <a:pt x="51" y="14"/>
                </a:lnTo>
                <a:lnTo>
                  <a:pt x="42" y="10"/>
                </a:lnTo>
                <a:lnTo>
                  <a:pt x="42" y="10"/>
                </a:lnTo>
                <a:lnTo>
                  <a:pt x="33" y="24"/>
                </a:lnTo>
                <a:lnTo>
                  <a:pt x="33" y="24"/>
                </a:lnTo>
                <a:lnTo>
                  <a:pt x="23" y="14"/>
                </a:lnTo>
                <a:lnTo>
                  <a:pt x="23" y="14"/>
                </a:lnTo>
                <a:lnTo>
                  <a:pt x="19" y="14"/>
                </a:lnTo>
                <a:lnTo>
                  <a:pt x="19" y="14"/>
                </a:lnTo>
                <a:lnTo>
                  <a:pt x="14" y="14"/>
                </a:lnTo>
                <a:lnTo>
                  <a:pt x="14" y="14"/>
                </a:lnTo>
                <a:lnTo>
                  <a:pt x="14" y="19"/>
                </a:lnTo>
                <a:lnTo>
                  <a:pt x="14" y="19"/>
                </a:lnTo>
                <a:lnTo>
                  <a:pt x="28" y="33"/>
                </a:lnTo>
                <a:lnTo>
                  <a:pt x="28" y="33"/>
                </a:lnTo>
                <a:lnTo>
                  <a:pt x="9" y="47"/>
                </a:lnTo>
                <a:lnTo>
                  <a:pt x="9" y="47"/>
                </a:lnTo>
                <a:lnTo>
                  <a:pt x="19" y="52"/>
                </a:lnTo>
                <a:lnTo>
                  <a:pt x="19" y="52"/>
                </a:lnTo>
                <a:lnTo>
                  <a:pt x="33" y="38"/>
                </a:lnTo>
                <a:lnTo>
                  <a:pt x="33" y="38"/>
                </a:lnTo>
                <a:lnTo>
                  <a:pt x="47" y="52"/>
                </a:lnTo>
                <a:lnTo>
                  <a:pt x="47" y="52"/>
                </a:lnTo>
                <a:lnTo>
                  <a:pt x="51" y="47"/>
                </a:lnTo>
                <a:lnTo>
                  <a:pt x="51" y="47"/>
                </a:lnTo>
                <a:lnTo>
                  <a:pt x="51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63"/>
          <p:cNvSpPr>
            <a:spLocks noEditPoints="1"/>
          </p:cNvSpPr>
          <p:nvPr/>
        </p:nvSpPr>
        <p:spPr bwMode="auto">
          <a:xfrm>
            <a:off x="8655051" y="4133850"/>
            <a:ext cx="111125" cy="103187"/>
          </a:xfrm>
          <a:custGeom>
            <a:avLst/>
            <a:gdLst>
              <a:gd name="T0" fmla="*/ 14 w 70"/>
              <a:gd name="T1" fmla="*/ 61 h 65"/>
              <a:gd name="T2" fmla="*/ 24 w 70"/>
              <a:gd name="T3" fmla="*/ 65 h 65"/>
              <a:gd name="T4" fmla="*/ 24 w 70"/>
              <a:gd name="T5" fmla="*/ 65 h 65"/>
              <a:gd name="T6" fmla="*/ 42 w 70"/>
              <a:gd name="T7" fmla="*/ 47 h 65"/>
              <a:gd name="T8" fmla="*/ 42 w 70"/>
              <a:gd name="T9" fmla="*/ 61 h 65"/>
              <a:gd name="T10" fmla="*/ 52 w 70"/>
              <a:gd name="T11" fmla="*/ 65 h 65"/>
              <a:gd name="T12" fmla="*/ 61 w 70"/>
              <a:gd name="T13" fmla="*/ 65 h 65"/>
              <a:gd name="T14" fmla="*/ 70 w 70"/>
              <a:gd name="T15" fmla="*/ 51 h 65"/>
              <a:gd name="T16" fmla="*/ 61 w 70"/>
              <a:gd name="T17" fmla="*/ 47 h 65"/>
              <a:gd name="T18" fmla="*/ 56 w 70"/>
              <a:gd name="T19" fmla="*/ 56 h 65"/>
              <a:gd name="T20" fmla="*/ 56 w 70"/>
              <a:gd name="T21" fmla="*/ 56 h 65"/>
              <a:gd name="T22" fmla="*/ 52 w 70"/>
              <a:gd name="T23" fmla="*/ 37 h 65"/>
              <a:gd name="T24" fmla="*/ 52 w 70"/>
              <a:gd name="T25" fmla="*/ 37 h 65"/>
              <a:gd name="T26" fmla="*/ 52 w 70"/>
              <a:gd name="T27" fmla="*/ 37 h 65"/>
              <a:gd name="T28" fmla="*/ 52 w 70"/>
              <a:gd name="T29" fmla="*/ 37 h 65"/>
              <a:gd name="T30" fmla="*/ 47 w 70"/>
              <a:gd name="T31" fmla="*/ 37 h 65"/>
              <a:gd name="T32" fmla="*/ 52 w 70"/>
              <a:gd name="T33" fmla="*/ 19 h 65"/>
              <a:gd name="T34" fmla="*/ 52 w 70"/>
              <a:gd name="T35" fmla="*/ 14 h 65"/>
              <a:gd name="T36" fmla="*/ 52 w 70"/>
              <a:gd name="T37" fmla="*/ 14 h 65"/>
              <a:gd name="T38" fmla="*/ 47 w 70"/>
              <a:gd name="T39" fmla="*/ 14 h 65"/>
              <a:gd name="T40" fmla="*/ 42 w 70"/>
              <a:gd name="T41" fmla="*/ 14 h 65"/>
              <a:gd name="T42" fmla="*/ 42 w 70"/>
              <a:gd name="T43" fmla="*/ 28 h 65"/>
              <a:gd name="T44" fmla="*/ 33 w 70"/>
              <a:gd name="T45" fmla="*/ 47 h 65"/>
              <a:gd name="T46" fmla="*/ 14 w 70"/>
              <a:gd name="T47" fmla="*/ 61 h 65"/>
              <a:gd name="T48" fmla="*/ 14 w 70"/>
              <a:gd name="T49" fmla="*/ 61 h 65"/>
              <a:gd name="T50" fmla="*/ 14 w 70"/>
              <a:gd name="T51" fmla="*/ 23 h 65"/>
              <a:gd name="T52" fmla="*/ 14 w 70"/>
              <a:gd name="T53" fmla="*/ 23 h 65"/>
              <a:gd name="T54" fmla="*/ 0 w 70"/>
              <a:gd name="T55" fmla="*/ 19 h 65"/>
              <a:gd name="T56" fmla="*/ 0 w 70"/>
              <a:gd name="T57" fmla="*/ 23 h 65"/>
              <a:gd name="T58" fmla="*/ 10 w 70"/>
              <a:gd name="T59" fmla="*/ 37 h 65"/>
              <a:gd name="T60" fmla="*/ 0 w 70"/>
              <a:gd name="T61" fmla="*/ 51 h 65"/>
              <a:gd name="T62" fmla="*/ 5 w 70"/>
              <a:gd name="T63" fmla="*/ 61 h 65"/>
              <a:gd name="T64" fmla="*/ 14 w 70"/>
              <a:gd name="T65" fmla="*/ 42 h 65"/>
              <a:gd name="T66" fmla="*/ 19 w 70"/>
              <a:gd name="T67" fmla="*/ 51 h 65"/>
              <a:gd name="T68" fmla="*/ 28 w 70"/>
              <a:gd name="T69" fmla="*/ 47 h 65"/>
              <a:gd name="T70" fmla="*/ 24 w 70"/>
              <a:gd name="T71" fmla="*/ 37 h 65"/>
              <a:gd name="T72" fmla="*/ 19 w 70"/>
              <a:gd name="T73" fmla="*/ 33 h 65"/>
              <a:gd name="T74" fmla="*/ 24 w 70"/>
              <a:gd name="T75" fmla="*/ 5 h 65"/>
              <a:gd name="T76" fmla="*/ 24 w 70"/>
              <a:gd name="T77" fmla="*/ 5 h 65"/>
              <a:gd name="T78" fmla="*/ 0 w 70"/>
              <a:gd name="T79" fmla="*/ 5 h 65"/>
              <a:gd name="T80" fmla="*/ 14 w 70"/>
              <a:gd name="T81" fmla="*/ 9 h 65"/>
              <a:gd name="T82" fmla="*/ 14 w 70"/>
              <a:gd name="T83" fmla="*/ 23 h 65"/>
              <a:gd name="T84" fmla="*/ 14 w 70"/>
              <a:gd name="T85" fmla="*/ 23 h 65"/>
              <a:gd name="T86" fmla="*/ 38 w 70"/>
              <a:gd name="T87" fmla="*/ 9 h 65"/>
              <a:gd name="T88" fmla="*/ 52 w 70"/>
              <a:gd name="T89" fmla="*/ 42 h 65"/>
              <a:gd name="T90" fmla="*/ 61 w 70"/>
              <a:gd name="T91" fmla="*/ 0 h 65"/>
              <a:gd name="T92" fmla="*/ 28 w 70"/>
              <a:gd name="T93" fmla="*/ 42 h 65"/>
              <a:gd name="T94" fmla="*/ 38 w 70"/>
              <a:gd name="T95" fmla="*/ 4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0" h="65">
                <a:moveTo>
                  <a:pt x="14" y="61"/>
                </a:moveTo>
                <a:lnTo>
                  <a:pt x="14" y="61"/>
                </a:lnTo>
                <a:lnTo>
                  <a:pt x="24" y="65"/>
                </a:lnTo>
                <a:lnTo>
                  <a:pt x="24" y="65"/>
                </a:lnTo>
                <a:lnTo>
                  <a:pt x="24" y="65"/>
                </a:lnTo>
                <a:lnTo>
                  <a:pt x="24" y="65"/>
                </a:lnTo>
                <a:lnTo>
                  <a:pt x="33" y="56"/>
                </a:lnTo>
                <a:lnTo>
                  <a:pt x="42" y="47"/>
                </a:lnTo>
                <a:lnTo>
                  <a:pt x="42" y="61"/>
                </a:lnTo>
                <a:lnTo>
                  <a:pt x="42" y="61"/>
                </a:lnTo>
                <a:lnTo>
                  <a:pt x="47" y="61"/>
                </a:lnTo>
                <a:lnTo>
                  <a:pt x="52" y="65"/>
                </a:lnTo>
                <a:lnTo>
                  <a:pt x="61" y="65"/>
                </a:lnTo>
                <a:lnTo>
                  <a:pt x="61" y="65"/>
                </a:lnTo>
                <a:lnTo>
                  <a:pt x="66" y="61"/>
                </a:lnTo>
                <a:lnTo>
                  <a:pt x="70" y="51"/>
                </a:lnTo>
                <a:lnTo>
                  <a:pt x="70" y="51"/>
                </a:lnTo>
                <a:lnTo>
                  <a:pt x="61" y="47"/>
                </a:lnTo>
                <a:lnTo>
                  <a:pt x="61" y="47"/>
                </a:lnTo>
                <a:lnTo>
                  <a:pt x="56" y="56"/>
                </a:lnTo>
                <a:lnTo>
                  <a:pt x="56" y="56"/>
                </a:lnTo>
                <a:lnTo>
                  <a:pt x="56" y="56"/>
                </a:lnTo>
                <a:lnTo>
                  <a:pt x="52" y="56"/>
                </a:lnTo>
                <a:lnTo>
                  <a:pt x="52" y="37"/>
                </a:lnTo>
                <a:lnTo>
                  <a:pt x="52" y="37"/>
                </a:lnTo>
                <a:lnTo>
                  <a:pt x="52" y="37"/>
                </a:lnTo>
                <a:lnTo>
                  <a:pt x="52" y="37"/>
                </a:lnTo>
                <a:lnTo>
                  <a:pt x="52" y="37"/>
                </a:lnTo>
                <a:lnTo>
                  <a:pt x="52" y="37"/>
                </a:lnTo>
                <a:lnTo>
                  <a:pt x="52" y="37"/>
                </a:lnTo>
                <a:lnTo>
                  <a:pt x="52" y="37"/>
                </a:lnTo>
                <a:lnTo>
                  <a:pt x="47" y="37"/>
                </a:lnTo>
                <a:lnTo>
                  <a:pt x="47" y="37"/>
                </a:lnTo>
                <a:lnTo>
                  <a:pt x="52" y="19"/>
                </a:lnTo>
                <a:lnTo>
                  <a:pt x="52" y="19"/>
                </a:lnTo>
                <a:lnTo>
                  <a:pt x="52" y="14"/>
                </a:lnTo>
                <a:lnTo>
                  <a:pt x="52" y="14"/>
                </a:lnTo>
                <a:lnTo>
                  <a:pt x="52" y="14"/>
                </a:lnTo>
                <a:lnTo>
                  <a:pt x="52" y="14"/>
                </a:lnTo>
                <a:lnTo>
                  <a:pt x="47" y="14"/>
                </a:lnTo>
                <a:lnTo>
                  <a:pt x="47" y="14"/>
                </a:lnTo>
                <a:lnTo>
                  <a:pt x="42" y="14"/>
                </a:lnTo>
                <a:lnTo>
                  <a:pt x="42" y="28"/>
                </a:lnTo>
                <a:lnTo>
                  <a:pt x="42" y="28"/>
                </a:lnTo>
                <a:lnTo>
                  <a:pt x="38" y="37"/>
                </a:lnTo>
                <a:lnTo>
                  <a:pt x="33" y="47"/>
                </a:lnTo>
                <a:lnTo>
                  <a:pt x="28" y="51"/>
                </a:lnTo>
                <a:lnTo>
                  <a:pt x="14" y="61"/>
                </a:lnTo>
                <a:lnTo>
                  <a:pt x="14" y="61"/>
                </a:lnTo>
                <a:lnTo>
                  <a:pt x="14" y="61"/>
                </a:lnTo>
                <a:close/>
                <a:moveTo>
                  <a:pt x="14" y="23"/>
                </a:moveTo>
                <a:lnTo>
                  <a:pt x="14" y="23"/>
                </a:lnTo>
                <a:lnTo>
                  <a:pt x="14" y="23"/>
                </a:lnTo>
                <a:lnTo>
                  <a:pt x="14" y="23"/>
                </a:lnTo>
                <a:lnTo>
                  <a:pt x="10" y="14"/>
                </a:lnTo>
                <a:lnTo>
                  <a:pt x="0" y="19"/>
                </a:lnTo>
                <a:lnTo>
                  <a:pt x="0" y="19"/>
                </a:lnTo>
                <a:lnTo>
                  <a:pt x="0" y="23"/>
                </a:lnTo>
                <a:lnTo>
                  <a:pt x="0" y="23"/>
                </a:lnTo>
                <a:lnTo>
                  <a:pt x="10" y="37"/>
                </a:lnTo>
                <a:lnTo>
                  <a:pt x="10" y="37"/>
                </a:lnTo>
                <a:lnTo>
                  <a:pt x="0" y="51"/>
                </a:lnTo>
                <a:lnTo>
                  <a:pt x="0" y="51"/>
                </a:lnTo>
                <a:lnTo>
                  <a:pt x="5" y="61"/>
                </a:lnTo>
                <a:lnTo>
                  <a:pt x="5" y="61"/>
                </a:lnTo>
                <a:lnTo>
                  <a:pt x="14" y="42"/>
                </a:lnTo>
                <a:lnTo>
                  <a:pt x="14" y="42"/>
                </a:lnTo>
                <a:lnTo>
                  <a:pt x="19" y="51"/>
                </a:lnTo>
                <a:lnTo>
                  <a:pt x="19" y="51"/>
                </a:lnTo>
                <a:lnTo>
                  <a:pt x="28" y="47"/>
                </a:lnTo>
                <a:lnTo>
                  <a:pt x="28" y="47"/>
                </a:lnTo>
                <a:lnTo>
                  <a:pt x="24" y="37"/>
                </a:lnTo>
                <a:lnTo>
                  <a:pt x="24" y="37"/>
                </a:lnTo>
                <a:lnTo>
                  <a:pt x="19" y="33"/>
                </a:lnTo>
                <a:lnTo>
                  <a:pt x="19" y="33"/>
                </a:lnTo>
                <a:lnTo>
                  <a:pt x="24" y="5"/>
                </a:lnTo>
                <a:lnTo>
                  <a:pt x="24" y="5"/>
                </a:lnTo>
                <a:lnTo>
                  <a:pt x="24" y="5"/>
                </a:lnTo>
                <a:lnTo>
                  <a:pt x="24" y="5"/>
                </a:lnTo>
                <a:lnTo>
                  <a:pt x="0" y="5"/>
                </a:lnTo>
                <a:lnTo>
                  <a:pt x="0" y="9"/>
                </a:lnTo>
                <a:lnTo>
                  <a:pt x="14" y="9"/>
                </a:lnTo>
                <a:lnTo>
                  <a:pt x="14" y="9"/>
                </a:lnTo>
                <a:lnTo>
                  <a:pt x="14" y="23"/>
                </a:lnTo>
                <a:lnTo>
                  <a:pt x="14" y="23"/>
                </a:lnTo>
                <a:lnTo>
                  <a:pt x="14" y="23"/>
                </a:lnTo>
                <a:close/>
                <a:moveTo>
                  <a:pt x="38" y="42"/>
                </a:moveTo>
                <a:lnTo>
                  <a:pt x="38" y="9"/>
                </a:lnTo>
                <a:lnTo>
                  <a:pt x="52" y="9"/>
                </a:lnTo>
                <a:lnTo>
                  <a:pt x="52" y="42"/>
                </a:lnTo>
                <a:lnTo>
                  <a:pt x="61" y="42"/>
                </a:lnTo>
                <a:lnTo>
                  <a:pt x="61" y="0"/>
                </a:lnTo>
                <a:lnTo>
                  <a:pt x="28" y="0"/>
                </a:lnTo>
                <a:lnTo>
                  <a:pt x="28" y="42"/>
                </a:lnTo>
                <a:lnTo>
                  <a:pt x="38" y="42"/>
                </a:lnTo>
                <a:lnTo>
                  <a:pt x="38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64"/>
          <p:cNvSpPr>
            <a:spLocks noEditPoints="1"/>
          </p:cNvSpPr>
          <p:nvPr/>
        </p:nvSpPr>
        <p:spPr bwMode="auto">
          <a:xfrm>
            <a:off x="8721726" y="4281487"/>
            <a:ext cx="104775" cy="112712"/>
          </a:xfrm>
          <a:custGeom>
            <a:avLst/>
            <a:gdLst>
              <a:gd name="T0" fmla="*/ 14 w 66"/>
              <a:gd name="T1" fmla="*/ 24 h 71"/>
              <a:gd name="T2" fmla="*/ 14 w 66"/>
              <a:gd name="T3" fmla="*/ 14 h 71"/>
              <a:gd name="T4" fmla="*/ 14 w 66"/>
              <a:gd name="T5" fmla="*/ 10 h 71"/>
              <a:gd name="T6" fmla="*/ 14 w 66"/>
              <a:gd name="T7" fmla="*/ 5 h 71"/>
              <a:gd name="T8" fmla="*/ 14 w 66"/>
              <a:gd name="T9" fmla="*/ 5 h 71"/>
              <a:gd name="T10" fmla="*/ 5 w 66"/>
              <a:gd name="T11" fmla="*/ 24 h 71"/>
              <a:gd name="T12" fmla="*/ 0 w 66"/>
              <a:gd name="T13" fmla="*/ 29 h 71"/>
              <a:gd name="T14" fmla="*/ 5 w 66"/>
              <a:gd name="T15" fmla="*/ 52 h 71"/>
              <a:gd name="T16" fmla="*/ 0 w 66"/>
              <a:gd name="T17" fmla="*/ 52 h 71"/>
              <a:gd name="T18" fmla="*/ 0 w 66"/>
              <a:gd name="T19" fmla="*/ 52 h 71"/>
              <a:gd name="T20" fmla="*/ 0 w 66"/>
              <a:gd name="T21" fmla="*/ 61 h 71"/>
              <a:gd name="T22" fmla="*/ 10 w 66"/>
              <a:gd name="T23" fmla="*/ 61 h 71"/>
              <a:gd name="T24" fmla="*/ 19 w 66"/>
              <a:gd name="T25" fmla="*/ 57 h 71"/>
              <a:gd name="T26" fmla="*/ 14 w 66"/>
              <a:gd name="T27" fmla="*/ 66 h 71"/>
              <a:gd name="T28" fmla="*/ 24 w 66"/>
              <a:gd name="T29" fmla="*/ 71 h 71"/>
              <a:gd name="T30" fmla="*/ 28 w 66"/>
              <a:gd name="T31" fmla="*/ 57 h 71"/>
              <a:gd name="T32" fmla="*/ 28 w 66"/>
              <a:gd name="T33" fmla="*/ 38 h 71"/>
              <a:gd name="T34" fmla="*/ 42 w 66"/>
              <a:gd name="T35" fmla="*/ 43 h 71"/>
              <a:gd name="T36" fmla="*/ 33 w 66"/>
              <a:gd name="T37" fmla="*/ 47 h 71"/>
              <a:gd name="T38" fmla="*/ 42 w 66"/>
              <a:gd name="T39" fmla="*/ 52 h 71"/>
              <a:gd name="T40" fmla="*/ 33 w 66"/>
              <a:gd name="T41" fmla="*/ 71 h 71"/>
              <a:gd name="T42" fmla="*/ 42 w 66"/>
              <a:gd name="T43" fmla="*/ 71 h 71"/>
              <a:gd name="T44" fmla="*/ 52 w 66"/>
              <a:gd name="T45" fmla="*/ 71 h 71"/>
              <a:gd name="T46" fmla="*/ 61 w 66"/>
              <a:gd name="T47" fmla="*/ 52 h 71"/>
              <a:gd name="T48" fmla="*/ 52 w 66"/>
              <a:gd name="T49" fmla="*/ 47 h 71"/>
              <a:gd name="T50" fmla="*/ 61 w 66"/>
              <a:gd name="T51" fmla="*/ 38 h 71"/>
              <a:gd name="T52" fmla="*/ 66 w 66"/>
              <a:gd name="T53" fmla="*/ 29 h 71"/>
              <a:gd name="T54" fmla="*/ 61 w 66"/>
              <a:gd name="T55" fmla="*/ 19 h 71"/>
              <a:gd name="T56" fmla="*/ 52 w 66"/>
              <a:gd name="T57" fmla="*/ 14 h 71"/>
              <a:gd name="T58" fmla="*/ 66 w 66"/>
              <a:gd name="T59" fmla="*/ 10 h 71"/>
              <a:gd name="T60" fmla="*/ 52 w 66"/>
              <a:gd name="T61" fmla="*/ 10 h 71"/>
              <a:gd name="T62" fmla="*/ 47 w 66"/>
              <a:gd name="T63" fmla="*/ 0 h 71"/>
              <a:gd name="T64" fmla="*/ 38 w 66"/>
              <a:gd name="T65" fmla="*/ 5 h 71"/>
              <a:gd name="T66" fmla="*/ 24 w 66"/>
              <a:gd name="T67" fmla="*/ 10 h 71"/>
              <a:gd name="T68" fmla="*/ 24 w 66"/>
              <a:gd name="T69" fmla="*/ 24 h 71"/>
              <a:gd name="T70" fmla="*/ 42 w 66"/>
              <a:gd name="T71" fmla="*/ 14 h 71"/>
              <a:gd name="T72" fmla="*/ 33 w 66"/>
              <a:gd name="T73" fmla="*/ 19 h 71"/>
              <a:gd name="T74" fmla="*/ 42 w 66"/>
              <a:gd name="T75" fmla="*/ 29 h 71"/>
              <a:gd name="T76" fmla="*/ 28 w 66"/>
              <a:gd name="T77" fmla="*/ 29 h 71"/>
              <a:gd name="T78" fmla="*/ 28 w 66"/>
              <a:gd name="T79" fmla="*/ 14 h 71"/>
              <a:gd name="T80" fmla="*/ 56 w 66"/>
              <a:gd name="T81" fmla="*/ 29 h 71"/>
              <a:gd name="T82" fmla="*/ 52 w 66"/>
              <a:gd name="T83" fmla="*/ 29 h 71"/>
              <a:gd name="T84" fmla="*/ 56 w 66"/>
              <a:gd name="T85" fmla="*/ 29 h 71"/>
              <a:gd name="T86" fmla="*/ 24 w 66"/>
              <a:gd name="T87" fmla="*/ 47 h 71"/>
              <a:gd name="T88" fmla="*/ 14 w 66"/>
              <a:gd name="T89" fmla="*/ 29 h 71"/>
              <a:gd name="T90" fmla="*/ 24 w 66"/>
              <a:gd name="T91" fmla="*/ 43 h 71"/>
              <a:gd name="T92" fmla="*/ 24 w 66"/>
              <a:gd name="T93" fmla="*/ 47 h 71"/>
              <a:gd name="T94" fmla="*/ 24 w 66"/>
              <a:gd name="T95" fmla="*/ 47 h 71"/>
              <a:gd name="T96" fmla="*/ 52 w 66"/>
              <a:gd name="T97" fmla="*/ 43 h 71"/>
              <a:gd name="T98" fmla="*/ 56 w 66"/>
              <a:gd name="T99" fmla="*/ 38 h 71"/>
              <a:gd name="T100" fmla="*/ 56 w 66"/>
              <a:gd name="T101" fmla="*/ 43 h 71"/>
              <a:gd name="T102" fmla="*/ 38 w 66"/>
              <a:gd name="T103" fmla="*/ 61 h 71"/>
              <a:gd name="T104" fmla="*/ 52 w 66"/>
              <a:gd name="T105" fmla="*/ 57 h 71"/>
              <a:gd name="T106" fmla="*/ 52 w 66"/>
              <a:gd name="T107" fmla="*/ 6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6" h="71">
                <a:moveTo>
                  <a:pt x="24" y="24"/>
                </a:moveTo>
                <a:lnTo>
                  <a:pt x="14" y="24"/>
                </a:lnTo>
                <a:lnTo>
                  <a:pt x="14" y="14"/>
                </a:lnTo>
                <a:lnTo>
                  <a:pt x="14" y="14"/>
                </a:lnTo>
                <a:lnTo>
                  <a:pt x="14" y="10"/>
                </a:lnTo>
                <a:lnTo>
                  <a:pt x="14" y="10"/>
                </a:lnTo>
                <a:lnTo>
                  <a:pt x="14" y="5"/>
                </a:lnTo>
                <a:lnTo>
                  <a:pt x="14" y="5"/>
                </a:lnTo>
                <a:lnTo>
                  <a:pt x="14" y="5"/>
                </a:lnTo>
                <a:lnTo>
                  <a:pt x="14" y="5"/>
                </a:lnTo>
                <a:lnTo>
                  <a:pt x="5" y="5"/>
                </a:lnTo>
                <a:lnTo>
                  <a:pt x="5" y="24"/>
                </a:lnTo>
                <a:lnTo>
                  <a:pt x="0" y="24"/>
                </a:lnTo>
                <a:lnTo>
                  <a:pt x="0" y="29"/>
                </a:lnTo>
                <a:lnTo>
                  <a:pt x="5" y="29"/>
                </a:lnTo>
                <a:lnTo>
                  <a:pt x="5" y="52"/>
                </a:lnTo>
                <a:lnTo>
                  <a:pt x="5" y="5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lnTo>
                  <a:pt x="0" y="61"/>
                </a:lnTo>
                <a:lnTo>
                  <a:pt x="0" y="61"/>
                </a:lnTo>
                <a:lnTo>
                  <a:pt x="10" y="61"/>
                </a:lnTo>
                <a:lnTo>
                  <a:pt x="10" y="61"/>
                </a:lnTo>
                <a:lnTo>
                  <a:pt x="19" y="57"/>
                </a:lnTo>
                <a:lnTo>
                  <a:pt x="19" y="57"/>
                </a:lnTo>
                <a:lnTo>
                  <a:pt x="14" y="66"/>
                </a:lnTo>
                <a:lnTo>
                  <a:pt x="14" y="66"/>
                </a:lnTo>
                <a:lnTo>
                  <a:pt x="24" y="71"/>
                </a:lnTo>
                <a:lnTo>
                  <a:pt x="24" y="71"/>
                </a:lnTo>
                <a:lnTo>
                  <a:pt x="28" y="57"/>
                </a:lnTo>
                <a:lnTo>
                  <a:pt x="28" y="43"/>
                </a:lnTo>
                <a:lnTo>
                  <a:pt x="28" y="38"/>
                </a:lnTo>
                <a:lnTo>
                  <a:pt x="42" y="38"/>
                </a:lnTo>
                <a:lnTo>
                  <a:pt x="42" y="43"/>
                </a:lnTo>
                <a:lnTo>
                  <a:pt x="33" y="43"/>
                </a:lnTo>
                <a:lnTo>
                  <a:pt x="33" y="47"/>
                </a:lnTo>
                <a:lnTo>
                  <a:pt x="42" y="47"/>
                </a:lnTo>
                <a:lnTo>
                  <a:pt x="42" y="52"/>
                </a:lnTo>
                <a:lnTo>
                  <a:pt x="33" y="52"/>
                </a:lnTo>
                <a:lnTo>
                  <a:pt x="33" y="71"/>
                </a:lnTo>
                <a:lnTo>
                  <a:pt x="42" y="71"/>
                </a:lnTo>
                <a:lnTo>
                  <a:pt x="42" y="71"/>
                </a:lnTo>
                <a:lnTo>
                  <a:pt x="52" y="71"/>
                </a:lnTo>
                <a:lnTo>
                  <a:pt x="52" y="71"/>
                </a:lnTo>
                <a:lnTo>
                  <a:pt x="61" y="71"/>
                </a:lnTo>
                <a:lnTo>
                  <a:pt x="61" y="52"/>
                </a:lnTo>
                <a:lnTo>
                  <a:pt x="52" y="52"/>
                </a:lnTo>
                <a:lnTo>
                  <a:pt x="52" y="47"/>
                </a:lnTo>
                <a:lnTo>
                  <a:pt x="61" y="47"/>
                </a:lnTo>
                <a:lnTo>
                  <a:pt x="61" y="38"/>
                </a:lnTo>
                <a:lnTo>
                  <a:pt x="66" y="38"/>
                </a:lnTo>
                <a:lnTo>
                  <a:pt x="66" y="29"/>
                </a:lnTo>
                <a:lnTo>
                  <a:pt x="61" y="29"/>
                </a:lnTo>
                <a:lnTo>
                  <a:pt x="61" y="19"/>
                </a:lnTo>
                <a:lnTo>
                  <a:pt x="52" y="19"/>
                </a:lnTo>
                <a:lnTo>
                  <a:pt x="52" y="14"/>
                </a:lnTo>
                <a:lnTo>
                  <a:pt x="66" y="14"/>
                </a:lnTo>
                <a:lnTo>
                  <a:pt x="66" y="10"/>
                </a:lnTo>
                <a:lnTo>
                  <a:pt x="52" y="10"/>
                </a:lnTo>
                <a:lnTo>
                  <a:pt x="52" y="10"/>
                </a:lnTo>
                <a:lnTo>
                  <a:pt x="47" y="0"/>
                </a:lnTo>
                <a:lnTo>
                  <a:pt x="47" y="0"/>
                </a:lnTo>
                <a:lnTo>
                  <a:pt x="38" y="5"/>
                </a:lnTo>
                <a:lnTo>
                  <a:pt x="38" y="5"/>
                </a:lnTo>
                <a:lnTo>
                  <a:pt x="38" y="10"/>
                </a:lnTo>
                <a:lnTo>
                  <a:pt x="24" y="10"/>
                </a:lnTo>
                <a:lnTo>
                  <a:pt x="24" y="24"/>
                </a:lnTo>
                <a:lnTo>
                  <a:pt x="24" y="24"/>
                </a:lnTo>
                <a:close/>
                <a:moveTo>
                  <a:pt x="28" y="14"/>
                </a:moveTo>
                <a:lnTo>
                  <a:pt x="42" y="14"/>
                </a:lnTo>
                <a:lnTo>
                  <a:pt x="42" y="19"/>
                </a:lnTo>
                <a:lnTo>
                  <a:pt x="33" y="19"/>
                </a:lnTo>
                <a:lnTo>
                  <a:pt x="33" y="29"/>
                </a:lnTo>
                <a:lnTo>
                  <a:pt x="42" y="29"/>
                </a:lnTo>
                <a:lnTo>
                  <a:pt x="42" y="29"/>
                </a:lnTo>
                <a:lnTo>
                  <a:pt x="28" y="29"/>
                </a:lnTo>
                <a:lnTo>
                  <a:pt x="28" y="14"/>
                </a:lnTo>
                <a:lnTo>
                  <a:pt x="28" y="14"/>
                </a:lnTo>
                <a:close/>
                <a:moveTo>
                  <a:pt x="56" y="29"/>
                </a:moveTo>
                <a:lnTo>
                  <a:pt x="56" y="29"/>
                </a:lnTo>
                <a:lnTo>
                  <a:pt x="52" y="29"/>
                </a:lnTo>
                <a:lnTo>
                  <a:pt x="52" y="29"/>
                </a:lnTo>
                <a:lnTo>
                  <a:pt x="56" y="29"/>
                </a:lnTo>
                <a:lnTo>
                  <a:pt x="56" y="29"/>
                </a:lnTo>
                <a:close/>
                <a:moveTo>
                  <a:pt x="24" y="47"/>
                </a:moveTo>
                <a:lnTo>
                  <a:pt x="24" y="47"/>
                </a:lnTo>
                <a:lnTo>
                  <a:pt x="14" y="47"/>
                </a:lnTo>
                <a:lnTo>
                  <a:pt x="14" y="29"/>
                </a:lnTo>
                <a:lnTo>
                  <a:pt x="24" y="29"/>
                </a:lnTo>
                <a:lnTo>
                  <a:pt x="24" y="43"/>
                </a:lnTo>
                <a:lnTo>
                  <a:pt x="24" y="43"/>
                </a:lnTo>
                <a:lnTo>
                  <a:pt x="24" y="47"/>
                </a:lnTo>
                <a:lnTo>
                  <a:pt x="24" y="47"/>
                </a:lnTo>
                <a:lnTo>
                  <a:pt x="24" y="47"/>
                </a:lnTo>
                <a:close/>
                <a:moveTo>
                  <a:pt x="56" y="43"/>
                </a:moveTo>
                <a:lnTo>
                  <a:pt x="52" y="43"/>
                </a:lnTo>
                <a:lnTo>
                  <a:pt x="52" y="38"/>
                </a:lnTo>
                <a:lnTo>
                  <a:pt x="56" y="38"/>
                </a:lnTo>
                <a:lnTo>
                  <a:pt x="56" y="43"/>
                </a:lnTo>
                <a:lnTo>
                  <a:pt x="56" y="43"/>
                </a:lnTo>
                <a:close/>
                <a:moveTo>
                  <a:pt x="52" y="61"/>
                </a:moveTo>
                <a:lnTo>
                  <a:pt x="38" y="61"/>
                </a:lnTo>
                <a:lnTo>
                  <a:pt x="38" y="57"/>
                </a:lnTo>
                <a:lnTo>
                  <a:pt x="52" y="57"/>
                </a:lnTo>
                <a:lnTo>
                  <a:pt x="52" y="61"/>
                </a:lnTo>
                <a:lnTo>
                  <a:pt x="52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8796338" y="4452937"/>
            <a:ext cx="96838" cy="96837"/>
          </a:xfrm>
          <a:custGeom>
            <a:avLst/>
            <a:gdLst>
              <a:gd name="T0" fmla="*/ 61 w 61"/>
              <a:gd name="T1" fmla="*/ 61 h 61"/>
              <a:gd name="T2" fmla="*/ 61 w 61"/>
              <a:gd name="T3" fmla="*/ 51 h 61"/>
              <a:gd name="T4" fmla="*/ 9 w 61"/>
              <a:gd name="T5" fmla="*/ 51 h 61"/>
              <a:gd name="T6" fmla="*/ 9 w 61"/>
              <a:gd name="T7" fmla="*/ 5 h 61"/>
              <a:gd name="T8" fmla="*/ 56 w 61"/>
              <a:gd name="T9" fmla="*/ 5 h 61"/>
              <a:gd name="T10" fmla="*/ 56 w 61"/>
              <a:gd name="T11" fmla="*/ 0 h 61"/>
              <a:gd name="T12" fmla="*/ 0 w 61"/>
              <a:gd name="T13" fmla="*/ 0 h 61"/>
              <a:gd name="T14" fmla="*/ 0 w 61"/>
              <a:gd name="T15" fmla="*/ 61 h 61"/>
              <a:gd name="T16" fmla="*/ 61 w 61"/>
              <a:gd name="T17" fmla="*/ 61 h 61"/>
              <a:gd name="T18" fmla="*/ 61 w 61"/>
              <a:gd name="T19" fmla="*/ 61 h 61"/>
              <a:gd name="T20" fmla="*/ 51 w 61"/>
              <a:gd name="T21" fmla="*/ 47 h 61"/>
              <a:gd name="T22" fmla="*/ 51 w 61"/>
              <a:gd name="T23" fmla="*/ 47 h 61"/>
              <a:gd name="T24" fmla="*/ 51 w 61"/>
              <a:gd name="T25" fmla="*/ 42 h 61"/>
              <a:gd name="T26" fmla="*/ 51 w 61"/>
              <a:gd name="T27" fmla="*/ 42 h 61"/>
              <a:gd name="T28" fmla="*/ 37 w 61"/>
              <a:gd name="T29" fmla="*/ 28 h 61"/>
              <a:gd name="T30" fmla="*/ 37 w 61"/>
              <a:gd name="T31" fmla="*/ 28 h 61"/>
              <a:gd name="T32" fmla="*/ 47 w 61"/>
              <a:gd name="T33" fmla="*/ 19 h 61"/>
              <a:gd name="T34" fmla="*/ 47 w 61"/>
              <a:gd name="T35" fmla="*/ 19 h 61"/>
              <a:gd name="T36" fmla="*/ 51 w 61"/>
              <a:gd name="T37" fmla="*/ 14 h 61"/>
              <a:gd name="T38" fmla="*/ 51 w 61"/>
              <a:gd name="T39" fmla="*/ 14 h 61"/>
              <a:gd name="T40" fmla="*/ 42 w 61"/>
              <a:gd name="T41" fmla="*/ 9 h 61"/>
              <a:gd name="T42" fmla="*/ 42 w 61"/>
              <a:gd name="T43" fmla="*/ 9 h 61"/>
              <a:gd name="T44" fmla="*/ 33 w 61"/>
              <a:gd name="T45" fmla="*/ 23 h 61"/>
              <a:gd name="T46" fmla="*/ 33 w 61"/>
              <a:gd name="T47" fmla="*/ 23 h 61"/>
              <a:gd name="T48" fmla="*/ 23 w 61"/>
              <a:gd name="T49" fmla="*/ 14 h 61"/>
              <a:gd name="T50" fmla="*/ 23 w 61"/>
              <a:gd name="T51" fmla="*/ 14 h 61"/>
              <a:gd name="T52" fmla="*/ 19 w 61"/>
              <a:gd name="T53" fmla="*/ 9 h 61"/>
              <a:gd name="T54" fmla="*/ 19 w 61"/>
              <a:gd name="T55" fmla="*/ 9 h 61"/>
              <a:gd name="T56" fmla="*/ 14 w 61"/>
              <a:gd name="T57" fmla="*/ 14 h 61"/>
              <a:gd name="T58" fmla="*/ 14 w 61"/>
              <a:gd name="T59" fmla="*/ 14 h 61"/>
              <a:gd name="T60" fmla="*/ 14 w 61"/>
              <a:gd name="T61" fmla="*/ 19 h 61"/>
              <a:gd name="T62" fmla="*/ 14 w 61"/>
              <a:gd name="T63" fmla="*/ 19 h 61"/>
              <a:gd name="T64" fmla="*/ 28 w 61"/>
              <a:gd name="T65" fmla="*/ 28 h 61"/>
              <a:gd name="T66" fmla="*/ 28 w 61"/>
              <a:gd name="T67" fmla="*/ 28 h 61"/>
              <a:gd name="T68" fmla="*/ 9 w 61"/>
              <a:gd name="T69" fmla="*/ 42 h 61"/>
              <a:gd name="T70" fmla="*/ 9 w 61"/>
              <a:gd name="T71" fmla="*/ 42 h 61"/>
              <a:gd name="T72" fmla="*/ 19 w 61"/>
              <a:gd name="T73" fmla="*/ 51 h 61"/>
              <a:gd name="T74" fmla="*/ 19 w 61"/>
              <a:gd name="T75" fmla="*/ 51 h 61"/>
              <a:gd name="T76" fmla="*/ 33 w 61"/>
              <a:gd name="T77" fmla="*/ 37 h 61"/>
              <a:gd name="T78" fmla="*/ 33 w 61"/>
              <a:gd name="T79" fmla="*/ 37 h 61"/>
              <a:gd name="T80" fmla="*/ 47 w 61"/>
              <a:gd name="T81" fmla="*/ 51 h 61"/>
              <a:gd name="T82" fmla="*/ 47 w 61"/>
              <a:gd name="T83" fmla="*/ 51 h 61"/>
              <a:gd name="T84" fmla="*/ 51 w 61"/>
              <a:gd name="T85" fmla="*/ 47 h 61"/>
              <a:gd name="T86" fmla="*/ 51 w 61"/>
              <a:gd name="T87" fmla="*/ 47 h 61"/>
              <a:gd name="T88" fmla="*/ 51 w 61"/>
              <a:gd name="T89" fmla="*/ 47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1" h="61">
                <a:moveTo>
                  <a:pt x="61" y="61"/>
                </a:moveTo>
                <a:lnTo>
                  <a:pt x="61" y="51"/>
                </a:lnTo>
                <a:lnTo>
                  <a:pt x="9" y="51"/>
                </a:lnTo>
                <a:lnTo>
                  <a:pt x="9" y="5"/>
                </a:lnTo>
                <a:lnTo>
                  <a:pt x="56" y="5"/>
                </a:lnTo>
                <a:lnTo>
                  <a:pt x="56" y="0"/>
                </a:lnTo>
                <a:lnTo>
                  <a:pt x="0" y="0"/>
                </a:lnTo>
                <a:lnTo>
                  <a:pt x="0" y="61"/>
                </a:lnTo>
                <a:lnTo>
                  <a:pt x="61" y="61"/>
                </a:lnTo>
                <a:lnTo>
                  <a:pt x="61" y="61"/>
                </a:lnTo>
                <a:close/>
                <a:moveTo>
                  <a:pt x="51" y="47"/>
                </a:moveTo>
                <a:lnTo>
                  <a:pt x="51" y="47"/>
                </a:lnTo>
                <a:lnTo>
                  <a:pt x="51" y="42"/>
                </a:lnTo>
                <a:lnTo>
                  <a:pt x="51" y="42"/>
                </a:lnTo>
                <a:lnTo>
                  <a:pt x="37" y="28"/>
                </a:lnTo>
                <a:lnTo>
                  <a:pt x="37" y="28"/>
                </a:lnTo>
                <a:lnTo>
                  <a:pt x="47" y="19"/>
                </a:lnTo>
                <a:lnTo>
                  <a:pt x="47" y="19"/>
                </a:lnTo>
                <a:lnTo>
                  <a:pt x="51" y="14"/>
                </a:lnTo>
                <a:lnTo>
                  <a:pt x="51" y="14"/>
                </a:lnTo>
                <a:lnTo>
                  <a:pt x="42" y="9"/>
                </a:lnTo>
                <a:lnTo>
                  <a:pt x="42" y="9"/>
                </a:lnTo>
                <a:lnTo>
                  <a:pt x="33" y="23"/>
                </a:lnTo>
                <a:lnTo>
                  <a:pt x="33" y="23"/>
                </a:lnTo>
                <a:lnTo>
                  <a:pt x="23" y="14"/>
                </a:lnTo>
                <a:lnTo>
                  <a:pt x="23" y="14"/>
                </a:lnTo>
                <a:lnTo>
                  <a:pt x="19" y="9"/>
                </a:lnTo>
                <a:lnTo>
                  <a:pt x="19" y="9"/>
                </a:lnTo>
                <a:lnTo>
                  <a:pt x="14" y="14"/>
                </a:lnTo>
                <a:lnTo>
                  <a:pt x="14" y="14"/>
                </a:lnTo>
                <a:lnTo>
                  <a:pt x="14" y="19"/>
                </a:lnTo>
                <a:lnTo>
                  <a:pt x="14" y="19"/>
                </a:lnTo>
                <a:lnTo>
                  <a:pt x="28" y="28"/>
                </a:lnTo>
                <a:lnTo>
                  <a:pt x="28" y="28"/>
                </a:lnTo>
                <a:lnTo>
                  <a:pt x="9" y="42"/>
                </a:lnTo>
                <a:lnTo>
                  <a:pt x="9" y="42"/>
                </a:lnTo>
                <a:lnTo>
                  <a:pt x="19" y="51"/>
                </a:lnTo>
                <a:lnTo>
                  <a:pt x="19" y="51"/>
                </a:lnTo>
                <a:lnTo>
                  <a:pt x="33" y="37"/>
                </a:lnTo>
                <a:lnTo>
                  <a:pt x="33" y="37"/>
                </a:lnTo>
                <a:lnTo>
                  <a:pt x="47" y="51"/>
                </a:lnTo>
                <a:lnTo>
                  <a:pt x="47" y="51"/>
                </a:lnTo>
                <a:lnTo>
                  <a:pt x="51" y="47"/>
                </a:lnTo>
                <a:lnTo>
                  <a:pt x="51" y="47"/>
                </a:lnTo>
                <a:lnTo>
                  <a:pt x="51" y="4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66"/>
          <p:cNvSpPr>
            <a:spLocks/>
          </p:cNvSpPr>
          <p:nvPr/>
        </p:nvSpPr>
        <p:spPr bwMode="auto">
          <a:xfrm>
            <a:off x="8285163" y="4075112"/>
            <a:ext cx="111125" cy="111125"/>
          </a:xfrm>
          <a:custGeom>
            <a:avLst/>
            <a:gdLst>
              <a:gd name="T0" fmla="*/ 4 w 70"/>
              <a:gd name="T1" fmla="*/ 18 h 70"/>
              <a:gd name="T2" fmla="*/ 4 w 70"/>
              <a:gd name="T3" fmla="*/ 28 h 70"/>
              <a:gd name="T4" fmla="*/ 23 w 70"/>
              <a:gd name="T5" fmla="*/ 28 h 70"/>
              <a:gd name="T6" fmla="*/ 23 w 70"/>
              <a:gd name="T7" fmla="*/ 28 h 70"/>
              <a:gd name="T8" fmla="*/ 18 w 70"/>
              <a:gd name="T9" fmla="*/ 46 h 70"/>
              <a:gd name="T10" fmla="*/ 18 w 70"/>
              <a:gd name="T11" fmla="*/ 46 h 70"/>
              <a:gd name="T12" fmla="*/ 14 w 70"/>
              <a:gd name="T13" fmla="*/ 56 h 70"/>
              <a:gd name="T14" fmla="*/ 0 w 70"/>
              <a:gd name="T15" fmla="*/ 60 h 70"/>
              <a:gd name="T16" fmla="*/ 0 w 70"/>
              <a:gd name="T17" fmla="*/ 60 h 70"/>
              <a:gd name="T18" fmla="*/ 9 w 70"/>
              <a:gd name="T19" fmla="*/ 70 h 70"/>
              <a:gd name="T20" fmla="*/ 9 w 70"/>
              <a:gd name="T21" fmla="*/ 70 h 70"/>
              <a:gd name="T22" fmla="*/ 18 w 70"/>
              <a:gd name="T23" fmla="*/ 60 h 70"/>
              <a:gd name="T24" fmla="*/ 28 w 70"/>
              <a:gd name="T25" fmla="*/ 51 h 70"/>
              <a:gd name="T26" fmla="*/ 32 w 70"/>
              <a:gd name="T27" fmla="*/ 42 h 70"/>
              <a:gd name="T28" fmla="*/ 32 w 70"/>
              <a:gd name="T29" fmla="*/ 28 h 70"/>
              <a:gd name="T30" fmla="*/ 42 w 70"/>
              <a:gd name="T31" fmla="*/ 28 h 70"/>
              <a:gd name="T32" fmla="*/ 42 w 70"/>
              <a:gd name="T33" fmla="*/ 28 h 70"/>
              <a:gd name="T34" fmla="*/ 42 w 70"/>
              <a:gd name="T35" fmla="*/ 60 h 70"/>
              <a:gd name="T36" fmla="*/ 42 w 70"/>
              <a:gd name="T37" fmla="*/ 60 h 70"/>
              <a:gd name="T38" fmla="*/ 42 w 70"/>
              <a:gd name="T39" fmla="*/ 65 h 70"/>
              <a:gd name="T40" fmla="*/ 46 w 70"/>
              <a:gd name="T41" fmla="*/ 65 h 70"/>
              <a:gd name="T42" fmla="*/ 61 w 70"/>
              <a:gd name="T43" fmla="*/ 65 h 70"/>
              <a:gd name="T44" fmla="*/ 61 w 70"/>
              <a:gd name="T45" fmla="*/ 65 h 70"/>
              <a:gd name="T46" fmla="*/ 65 w 70"/>
              <a:gd name="T47" fmla="*/ 65 h 70"/>
              <a:gd name="T48" fmla="*/ 70 w 70"/>
              <a:gd name="T49" fmla="*/ 51 h 70"/>
              <a:gd name="T50" fmla="*/ 70 w 70"/>
              <a:gd name="T51" fmla="*/ 51 h 70"/>
              <a:gd name="T52" fmla="*/ 61 w 70"/>
              <a:gd name="T53" fmla="*/ 46 h 70"/>
              <a:gd name="T54" fmla="*/ 61 w 70"/>
              <a:gd name="T55" fmla="*/ 46 h 70"/>
              <a:gd name="T56" fmla="*/ 56 w 70"/>
              <a:gd name="T57" fmla="*/ 56 h 70"/>
              <a:gd name="T58" fmla="*/ 56 w 70"/>
              <a:gd name="T59" fmla="*/ 56 h 70"/>
              <a:gd name="T60" fmla="*/ 56 w 70"/>
              <a:gd name="T61" fmla="*/ 56 h 70"/>
              <a:gd name="T62" fmla="*/ 51 w 70"/>
              <a:gd name="T63" fmla="*/ 56 h 70"/>
              <a:gd name="T64" fmla="*/ 51 w 70"/>
              <a:gd name="T65" fmla="*/ 56 h 70"/>
              <a:gd name="T66" fmla="*/ 51 w 70"/>
              <a:gd name="T67" fmla="*/ 51 h 70"/>
              <a:gd name="T68" fmla="*/ 51 w 70"/>
              <a:gd name="T69" fmla="*/ 51 h 70"/>
              <a:gd name="T70" fmla="*/ 51 w 70"/>
              <a:gd name="T71" fmla="*/ 18 h 70"/>
              <a:gd name="T72" fmla="*/ 51 w 70"/>
              <a:gd name="T73" fmla="*/ 18 h 70"/>
              <a:gd name="T74" fmla="*/ 46 w 70"/>
              <a:gd name="T75" fmla="*/ 18 h 70"/>
              <a:gd name="T76" fmla="*/ 46 w 70"/>
              <a:gd name="T77" fmla="*/ 18 h 70"/>
              <a:gd name="T78" fmla="*/ 42 w 70"/>
              <a:gd name="T79" fmla="*/ 18 h 70"/>
              <a:gd name="T80" fmla="*/ 42 w 70"/>
              <a:gd name="T81" fmla="*/ 18 h 70"/>
              <a:gd name="T82" fmla="*/ 32 w 70"/>
              <a:gd name="T83" fmla="*/ 18 h 70"/>
              <a:gd name="T84" fmla="*/ 32 w 70"/>
              <a:gd name="T85" fmla="*/ 9 h 70"/>
              <a:gd name="T86" fmla="*/ 32 w 70"/>
              <a:gd name="T87" fmla="*/ 9 h 70"/>
              <a:gd name="T88" fmla="*/ 32 w 70"/>
              <a:gd name="T89" fmla="*/ 4 h 70"/>
              <a:gd name="T90" fmla="*/ 32 w 70"/>
              <a:gd name="T91" fmla="*/ 4 h 70"/>
              <a:gd name="T92" fmla="*/ 32 w 70"/>
              <a:gd name="T93" fmla="*/ 4 h 70"/>
              <a:gd name="T94" fmla="*/ 32 w 70"/>
              <a:gd name="T95" fmla="*/ 4 h 70"/>
              <a:gd name="T96" fmla="*/ 32 w 70"/>
              <a:gd name="T97" fmla="*/ 4 h 70"/>
              <a:gd name="T98" fmla="*/ 32 w 70"/>
              <a:gd name="T99" fmla="*/ 4 h 70"/>
              <a:gd name="T100" fmla="*/ 28 w 70"/>
              <a:gd name="T101" fmla="*/ 0 h 70"/>
              <a:gd name="T102" fmla="*/ 23 w 70"/>
              <a:gd name="T103" fmla="*/ 0 h 70"/>
              <a:gd name="T104" fmla="*/ 23 w 70"/>
              <a:gd name="T105" fmla="*/ 18 h 70"/>
              <a:gd name="T106" fmla="*/ 4 w 70"/>
              <a:gd name="T107" fmla="*/ 18 h 70"/>
              <a:gd name="T108" fmla="*/ 4 w 70"/>
              <a:gd name="T109" fmla="*/ 18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" h="70">
                <a:moveTo>
                  <a:pt x="4" y="18"/>
                </a:moveTo>
                <a:lnTo>
                  <a:pt x="4" y="28"/>
                </a:lnTo>
                <a:lnTo>
                  <a:pt x="23" y="28"/>
                </a:lnTo>
                <a:lnTo>
                  <a:pt x="23" y="28"/>
                </a:lnTo>
                <a:lnTo>
                  <a:pt x="18" y="46"/>
                </a:lnTo>
                <a:lnTo>
                  <a:pt x="18" y="46"/>
                </a:lnTo>
                <a:lnTo>
                  <a:pt x="14" y="56"/>
                </a:lnTo>
                <a:lnTo>
                  <a:pt x="0" y="60"/>
                </a:lnTo>
                <a:lnTo>
                  <a:pt x="0" y="60"/>
                </a:lnTo>
                <a:lnTo>
                  <a:pt x="9" y="70"/>
                </a:lnTo>
                <a:lnTo>
                  <a:pt x="9" y="70"/>
                </a:lnTo>
                <a:lnTo>
                  <a:pt x="18" y="60"/>
                </a:lnTo>
                <a:lnTo>
                  <a:pt x="28" y="51"/>
                </a:lnTo>
                <a:lnTo>
                  <a:pt x="32" y="42"/>
                </a:lnTo>
                <a:lnTo>
                  <a:pt x="32" y="28"/>
                </a:lnTo>
                <a:lnTo>
                  <a:pt x="42" y="28"/>
                </a:lnTo>
                <a:lnTo>
                  <a:pt x="42" y="28"/>
                </a:lnTo>
                <a:lnTo>
                  <a:pt x="42" y="60"/>
                </a:lnTo>
                <a:lnTo>
                  <a:pt x="42" y="60"/>
                </a:lnTo>
                <a:lnTo>
                  <a:pt x="42" y="65"/>
                </a:lnTo>
                <a:lnTo>
                  <a:pt x="46" y="65"/>
                </a:lnTo>
                <a:lnTo>
                  <a:pt x="61" y="65"/>
                </a:lnTo>
                <a:lnTo>
                  <a:pt x="61" y="65"/>
                </a:lnTo>
                <a:lnTo>
                  <a:pt x="65" y="65"/>
                </a:lnTo>
                <a:lnTo>
                  <a:pt x="70" y="51"/>
                </a:lnTo>
                <a:lnTo>
                  <a:pt x="70" y="51"/>
                </a:lnTo>
                <a:lnTo>
                  <a:pt x="61" y="46"/>
                </a:lnTo>
                <a:lnTo>
                  <a:pt x="61" y="46"/>
                </a:lnTo>
                <a:lnTo>
                  <a:pt x="56" y="56"/>
                </a:lnTo>
                <a:lnTo>
                  <a:pt x="56" y="56"/>
                </a:lnTo>
                <a:lnTo>
                  <a:pt x="56" y="56"/>
                </a:lnTo>
                <a:lnTo>
                  <a:pt x="51" y="56"/>
                </a:lnTo>
                <a:lnTo>
                  <a:pt x="51" y="56"/>
                </a:lnTo>
                <a:lnTo>
                  <a:pt x="51" y="51"/>
                </a:lnTo>
                <a:lnTo>
                  <a:pt x="51" y="51"/>
                </a:lnTo>
                <a:lnTo>
                  <a:pt x="51" y="18"/>
                </a:lnTo>
                <a:lnTo>
                  <a:pt x="51" y="18"/>
                </a:lnTo>
                <a:lnTo>
                  <a:pt x="46" y="18"/>
                </a:lnTo>
                <a:lnTo>
                  <a:pt x="46" y="18"/>
                </a:lnTo>
                <a:lnTo>
                  <a:pt x="42" y="18"/>
                </a:lnTo>
                <a:lnTo>
                  <a:pt x="42" y="18"/>
                </a:lnTo>
                <a:lnTo>
                  <a:pt x="32" y="18"/>
                </a:lnTo>
                <a:lnTo>
                  <a:pt x="32" y="9"/>
                </a:lnTo>
                <a:lnTo>
                  <a:pt x="32" y="9"/>
                </a:lnTo>
                <a:lnTo>
                  <a:pt x="32" y="4"/>
                </a:lnTo>
                <a:lnTo>
                  <a:pt x="32" y="4"/>
                </a:lnTo>
                <a:lnTo>
                  <a:pt x="32" y="4"/>
                </a:lnTo>
                <a:lnTo>
                  <a:pt x="32" y="4"/>
                </a:lnTo>
                <a:lnTo>
                  <a:pt x="32" y="4"/>
                </a:lnTo>
                <a:lnTo>
                  <a:pt x="32" y="4"/>
                </a:lnTo>
                <a:lnTo>
                  <a:pt x="28" y="0"/>
                </a:lnTo>
                <a:lnTo>
                  <a:pt x="23" y="0"/>
                </a:lnTo>
                <a:lnTo>
                  <a:pt x="23" y="18"/>
                </a:lnTo>
                <a:lnTo>
                  <a:pt x="4" y="18"/>
                </a:lnTo>
                <a:lnTo>
                  <a:pt x="4" y="1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67"/>
          <p:cNvSpPr>
            <a:spLocks/>
          </p:cNvSpPr>
          <p:nvPr/>
        </p:nvSpPr>
        <p:spPr bwMode="auto">
          <a:xfrm>
            <a:off x="8351838" y="4230687"/>
            <a:ext cx="103188" cy="111125"/>
          </a:xfrm>
          <a:custGeom>
            <a:avLst/>
            <a:gdLst>
              <a:gd name="T0" fmla="*/ 0 w 65"/>
              <a:gd name="T1" fmla="*/ 65 h 70"/>
              <a:gd name="T2" fmla="*/ 9 w 65"/>
              <a:gd name="T3" fmla="*/ 70 h 70"/>
              <a:gd name="T4" fmla="*/ 33 w 65"/>
              <a:gd name="T5" fmla="*/ 23 h 70"/>
              <a:gd name="T6" fmla="*/ 33 w 65"/>
              <a:gd name="T7" fmla="*/ 51 h 70"/>
              <a:gd name="T8" fmla="*/ 23 w 65"/>
              <a:gd name="T9" fmla="*/ 61 h 70"/>
              <a:gd name="T10" fmla="*/ 28 w 65"/>
              <a:gd name="T11" fmla="*/ 65 h 70"/>
              <a:gd name="T12" fmla="*/ 28 w 65"/>
              <a:gd name="T13" fmla="*/ 65 h 70"/>
              <a:gd name="T14" fmla="*/ 33 w 65"/>
              <a:gd name="T15" fmla="*/ 61 h 70"/>
              <a:gd name="T16" fmla="*/ 33 w 65"/>
              <a:gd name="T17" fmla="*/ 61 h 70"/>
              <a:gd name="T18" fmla="*/ 42 w 65"/>
              <a:gd name="T19" fmla="*/ 70 h 70"/>
              <a:gd name="T20" fmla="*/ 56 w 65"/>
              <a:gd name="T21" fmla="*/ 70 h 70"/>
              <a:gd name="T22" fmla="*/ 65 w 65"/>
              <a:gd name="T23" fmla="*/ 56 h 70"/>
              <a:gd name="T24" fmla="*/ 56 w 65"/>
              <a:gd name="T25" fmla="*/ 51 h 70"/>
              <a:gd name="T26" fmla="*/ 56 w 65"/>
              <a:gd name="T27" fmla="*/ 56 h 70"/>
              <a:gd name="T28" fmla="*/ 47 w 65"/>
              <a:gd name="T29" fmla="*/ 61 h 70"/>
              <a:gd name="T30" fmla="*/ 42 w 65"/>
              <a:gd name="T31" fmla="*/ 56 h 70"/>
              <a:gd name="T32" fmla="*/ 42 w 65"/>
              <a:gd name="T33" fmla="*/ 56 h 70"/>
              <a:gd name="T34" fmla="*/ 56 w 65"/>
              <a:gd name="T35" fmla="*/ 42 h 70"/>
              <a:gd name="T36" fmla="*/ 61 w 65"/>
              <a:gd name="T37" fmla="*/ 32 h 70"/>
              <a:gd name="T38" fmla="*/ 51 w 65"/>
              <a:gd name="T39" fmla="*/ 28 h 70"/>
              <a:gd name="T40" fmla="*/ 42 w 65"/>
              <a:gd name="T41" fmla="*/ 23 h 70"/>
              <a:gd name="T42" fmla="*/ 65 w 65"/>
              <a:gd name="T43" fmla="*/ 18 h 70"/>
              <a:gd name="T44" fmla="*/ 56 w 65"/>
              <a:gd name="T45" fmla="*/ 14 h 70"/>
              <a:gd name="T46" fmla="*/ 51 w 65"/>
              <a:gd name="T47" fmla="*/ 4 h 70"/>
              <a:gd name="T48" fmla="*/ 42 w 65"/>
              <a:gd name="T49" fmla="*/ 9 h 70"/>
              <a:gd name="T50" fmla="*/ 33 w 65"/>
              <a:gd name="T51" fmla="*/ 18 h 70"/>
              <a:gd name="T52" fmla="*/ 33 w 65"/>
              <a:gd name="T53" fmla="*/ 9 h 70"/>
              <a:gd name="T54" fmla="*/ 33 w 65"/>
              <a:gd name="T55" fmla="*/ 4 h 70"/>
              <a:gd name="T56" fmla="*/ 23 w 65"/>
              <a:gd name="T57" fmla="*/ 0 h 70"/>
              <a:gd name="T58" fmla="*/ 23 w 65"/>
              <a:gd name="T59" fmla="*/ 9 h 70"/>
              <a:gd name="T60" fmla="*/ 23 w 65"/>
              <a:gd name="T61" fmla="*/ 18 h 70"/>
              <a:gd name="T62" fmla="*/ 4 w 65"/>
              <a:gd name="T63" fmla="*/ 23 h 70"/>
              <a:gd name="T64" fmla="*/ 23 w 65"/>
              <a:gd name="T65" fmla="*/ 23 h 70"/>
              <a:gd name="T66" fmla="*/ 0 w 65"/>
              <a:gd name="T67" fmla="*/ 65 h 70"/>
              <a:gd name="T68" fmla="*/ 0 w 65"/>
              <a:gd name="T69" fmla="*/ 65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5" h="70">
                <a:moveTo>
                  <a:pt x="0" y="65"/>
                </a:moveTo>
                <a:lnTo>
                  <a:pt x="0" y="65"/>
                </a:lnTo>
                <a:lnTo>
                  <a:pt x="9" y="70"/>
                </a:lnTo>
                <a:lnTo>
                  <a:pt x="9" y="70"/>
                </a:lnTo>
                <a:lnTo>
                  <a:pt x="23" y="51"/>
                </a:lnTo>
                <a:lnTo>
                  <a:pt x="33" y="23"/>
                </a:lnTo>
                <a:lnTo>
                  <a:pt x="33" y="23"/>
                </a:lnTo>
                <a:lnTo>
                  <a:pt x="33" y="51"/>
                </a:lnTo>
                <a:lnTo>
                  <a:pt x="33" y="51"/>
                </a:lnTo>
                <a:lnTo>
                  <a:pt x="23" y="61"/>
                </a:lnTo>
                <a:lnTo>
                  <a:pt x="23" y="61"/>
                </a:lnTo>
                <a:lnTo>
                  <a:pt x="28" y="65"/>
                </a:lnTo>
                <a:lnTo>
                  <a:pt x="28" y="65"/>
                </a:lnTo>
                <a:lnTo>
                  <a:pt x="28" y="65"/>
                </a:lnTo>
                <a:lnTo>
                  <a:pt x="28" y="65"/>
                </a:lnTo>
                <a:lnTo>
                  <a:pt x="33" y="61"/>
                </a:lnTo>
                <a:lnTo>
                  <a:pt x="33" y="61"/>
                </a:lnTo>
                <a:lnTo>
                  <a:pt x="33" y="61"/>
                </a:lnTo>
                <a:lnTo>
                  <a:pt x="37" y="65"/>
                </a:lnTo>
                <a:lnTo>
                  <a:pt x="42" y="70"/>
                </a:lnTo>
                <a:lnTo>
                  <a:pt x="56" y="70"/>
                </a:lnTo>
                <a:lnTo>
                  <a:pt x="56" y="70"/>
                </a:lnTo>
                <a:lnTo>
                  <a:pt x="65" y="65"/>
                </a:lnTo>
                <a:lnTo>
                  <a:pt x="65" y="56"/>
                </a:lnTo>
                <a:lnTo>
                  <a:pt x="65" y="56"/>
                </a:lnTo>
                <a:lnTo>
                  <a:pt x="56" y="51"/>
                </a:lnTo>
                <a:lnTo>
                  <a:pt x="56" y="51"/>
                </a:lnTo>
                <a:lnTo>
                  <a:pt x="56" y="56"/>
                </a:lnTo>
                <a:lnTo>
                  <a:pt x="56" y="61"/>
                </a:lnTo>
                <a:lnTo>
                  <a:pt x="47" y="61"/>
                </a:lnTo>
                <a:lnTo>
                  <a:pt x="47" y="61"/>
                </a:lnTo>
                <a:lnTo>
                  <a:pt x="42" y="56"/>
                </a:lnTo>
                <a:lnTo>
                  <a:pt x="42" y="56"/>
                </a:lnTo>
                <a:lnTo>
                  <a:pt x="42" y="56"/>
                </a:lnTo>
                <a:lnTo>
                  <a:pt x="56" y="42"/>
                </a:lnTo>
                <a:lnTo>
                  <a:pt x="56" y="42"/>
                </a:lnTo>
                <a:lnTo>
                  <a:pt x="61" y="32"/>
                </a:lnTo>
                <a:lnTo>
                  <a:pt x="61" y="32"/>
                </a:lnTo>
                <a:lnTo>
                  <a:pt x="51" y="28"/>
                </a:lnTo>
                <a:lnTo>
                  <a:pt x="51" y="28"/>
                </a:lnTo>
                <a:lnTo>
                  <a:pt x="42" y="42"/>
                </a:lnTo>
                <a:lnTo>
                  <a:pt x="42" y="23"/>
                </a:lnTo>
                <a:lnTo>
                  <a:pt x="65" y="23"/>
                </a:lnTo>
                <a:lnTo>
                  <a:pt x="65" y="18"/>
                </a:lnTo>
                <a:lnTo>
                  <a:pt x="51" y="18"/>
                </a:lnTo>
                <a:lnTo>
                  <a:pt x="56" y="14"/>
                </a:lnTo>
                <a:lnTo>
                  <a:pt x="56" y="14"/>
                </a:lnTo>
                <a:lnTo>
                  <a:pt x="51" y="4"/>
                </a:lnTo>
                <a:lnTo>
                  <a:pt x="42" y="9"/>
                </a:lnTo>
                <a:lnTo>
                  <a:pt x="42" y="9"/>
                </a:lnTo>
                <a:lnTo>
                  <a:pt x="47" y="18"/>
                </a:lnTo>
                <a:lnTo>
                  <a:pt x="33" y="18"/>
                </a:lnTo>
                <a:lnTo>
                  <a:pt x="33" y="18"/>
                </a:lnTo>
                <a:lnTo>
                  <a:pt x="33" y="9"/>
                </a:lnTo>
                <a:lnTo>
                  <a:pt x="33" y="9"/>
                </a:lnTo>
                <a:lnTo>
                  <a:pt x="33" y="4"/>
                </a:lnTo>
                <a:lnTo>
                  <a:pt x="33" y="4"/>
                </a:lnTo>
                <a:lnTo>
                  <a:pt x="23" y="0"/>
                </a:lnTo>
                <a:lnTo>
                  <a:pt x="23" y="0"/>
                </a:lnTo>
                <a:lnTo>
                  <a:pt x="23" y="9"/>
                </a:lnTo>
                <a:lnTo>
                  <a:pt x="23" y="9"/>
                </a:lnTo>
                <a:lnTo>
                  <a:pt x="23" y="18"/>
                </a:lnTo>
                <a:lnTo>
                  <a:pt x="4" y="18"/>
                </a:lnTo>
                <a:lnTo>
                  <a:pt x="4" y="23"/>
                </a:lnTo>
                <a:lnTo>
                  <a:pt x="23" y="23"/>
                </a:lnTo>
                <a:lnTo>
                  <a:pt x="23" y="23"/>
                </a:lnTo>
                <a:lnTo>
                  <a:pt x="14" y="46"/>
                </a:lnTo>
                <a:lnTo>
                  <a:pt x="0" y="65"/>
                </a:lnTo>
                <a:lnTo>
                  <a:pt x="0" y="65"/>
                </a:lnTo>
                <a:lnTo>
                  <a:pt x="0" y="6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8418513" y="4386262"/>
            <a:ext cx="111125" cy="111125"/>
          </a:xfrm>
          <a:custGeom>
            <a:avLst/>
            <a:gdLst>
              <a:gd name="T0" fmla="*/ 14 w 70"/>
              <a:gd name="T1" fmla="*/ 23 h 70"/>
              <a:gd name="T2" fmla="*/ 14 w 70"/>
              <a:gd name="T3" fmla="*/ 14 h 70"/>
              <a:gd name="T4" fmla="*/ 19 w 70"/>
              <a:gd name="T5" fmla="*/ 5 h 70"/>
              <a:gd name="T6" fmla="*/ 19 w 70"/>
              <a:gd name="T7" fmla="*/ 5 h 70"/>
              <a:gd name="T8" fmla="*/ 14 w 70"/>
              <a:gd name="T9" fmla="*/ 5 h 70"/>
              <a:gd name="T10" fmla="*/ 9 w 70"/>
              <a:gd name="T11" fmla="*/ 23 h 70"/>
              <a:gd name="T12" fmla="*/ 0 w 70"/>
              <a:gd name="T13" fmla="*/ 28 h 70"/>
              <a:gd name="T14" fmla="*/ 9 w 70"/>
              <a:gd name="T15" fmla="*/ 51 h 70"/>
              <a:gd name="T16" fmla="*/ 5 w 70"/>
              <a:gd name="T17" fmla="*/ 51 h 70"/>
              <a:gd name="T18" fmla="*/ 0 w 70"/>
              <a:gd name="T19" fmla="*/ 51 h 70"/>
              <a:gd name="T20" fmla="*/ 5 w 70"/>
              <a:gd name="T21" fmla="*/ 61 h 70"/>
              <a:gd name="T22" fmla="*/ 9 w 70"/>
              <a:gd name="T23" fmla="*/ 61 h 70"/>
              <a:gd name="T24" fmla="*/ 23 w 70"/>
              <a:gd name="T25" fmla="*/ 56 h 70"/>
              <a:gd name="T26" fmla="*/ 14 w 70"/>
              <a:gd name="T27" fmla="*/ 65 h 70"/>
              <a:gd name="T28" fmla="*/ 23 w 70"/>
              <a:gd name="T29" fmla="*/ 70 h 70"/>
              <a:gd name="T30" fmla="*/ 28 w 70"/>
              <a:gd name="T31" fmla="*/ 56 h 70"/>
              <a:gd name="T32" fmla="*/ 33 w 70"/>
              <a:gd name="T33" fmla="*/ 37 h 70"/>
              <a:gd name="T34" fmla="*/ 42 w 70"/>
              <a:gd name="T35" fmla="*/ 37 h 70"/>
              <a:gd name="T36" fmla="*/ 33 w 70"/>
              <a:gd name="T37" fmla="*/ 47 h 70"/>
              <a:gd name="T38" fmla="*/ 42 w 70"/>
              <a:gd name="T39" fmla="*/ 47 h 70"/>
              <a:gd name="T40" fmla="*/ 33 w 70"/>
              <a:gd name="T41" fmla="*/ 70 h 70"/>
              <a:gd name="T42" fmla="*/ 42 w 70"/>
              <a:gd name="T43" fmla="*/ 65 h 70"/>
              <a:gd name="T44" fmla="*/ 56 w 70"/>
              <a:gd name="T45" fmla="*/ 70 h 70"/>
              <a:gd name="T46" fmla="*/ 65 w 70"/>
              <a:gd name="T47" fmla="*/ 47 h 70"/>
              <a:gd name="T48" fmla="*/ 51 w 70"/>
              <a:gd name="T49" fmla="*/ 47 h 70"/>
              <a:gd name="T50" fmla="*/ 65 w 70"/>
              <a:gd name="T51" fmla="*/ 37 h 70"/>
              <a:gd name="T52" fmla="*/ 70 w 70"/>
              <a:gd name="T53" fmla="*/ 28 h 70"/>
              <a:gd name="T54" fmla="*/ 65 w 70"/>
              <a:gd name="T55" fmla="*/ 19 h 70"/>
              <a:gd name="T56" fmla="*/ 51 w 70"/>
              <a:gd name="T57" fmla="*/ 14 h 70"/>
              <a:gd name="T58" fmla="*/ 65 w 70"/>
              <a:gd name="T59" fmla="*/ 9 h 70"/>
              <a:gd name="T60" fmla="*/ 51 w 70"/>
              <a:gd name="T61" fmla="*/ 9 h 70"/>
              <a:gd name="T62" fmla="*/ 47 w 70"/>
              <a:gd name="T63" fmla="*/ 0 h 70"/>
              <a:gd name="T64" fmla="*/ 37 w 70"/>
              <a:gd name="T65" fmla="*/ 5 h 70"/>
              <a:gd name="T66" fmla="*/ 23 w 70"/>
              <a:gd name="T67" fmla="*/ 9 h 70"/>
              <a:gd name="T68" fmla="*/ 23 w 70"/>
              <a:gd name="T69" fmla="*/ 23 h 70"/>
              <a:gd name="T70" fmla="*/ 42 w 70"/>
              <a:gd name="T71" fmla="*/ 14 h 70"/>
              <a:gd name="T72" fmla="*/ 33 w 70"/>
              <a:gd name="T73" fmla="*/ 19 h 70"/>
              <a:gd name="T74" fmla="*/ 42 w 70"/>
              <a:gd name="T75" fmla="*/ 28 h 70"/>
              <a:gd name="T76" fmla="*/ 33 w 70"/>
              <a:gd name="T77" fmla="*/ 28 h 70"/>
              <a:gd name="T78" fmla="*/ 33 w 70"/>
              <a:gd name="T79" fmla="*/ 14 h 70"/>
              <a:gd name="T80" fmla="*/ 56 w 70"/>
              <a:gd name="T81" fmla="*/ 28 h 70"/>
              <a:gd name="T82" fmla="*/ 51 w 70"/>
              <a:gd name="T83" fmla="*/ 28 h 70"/>
              <a:gd name="T84" fmla="*/ 56 w 70"/>
              <a:gd name="T85" fmla="*/ 28 h 70"/>
              <a:gd name="T86" fmla="*/ 23 w 70"/>
              <a:gd name="T87" fmla="*/ 47 h 70"/>
              <a:gd name="T88" fmla="*/ 14 w 70"/>
              <a:gd name="T89" fmla="*/ 28 h 70"/>
              <a:gd name="T90" fmla="*/ 23 w 70"/>
              <a:gd name="T91" fmla="*/ 42 h 70"/>
              <a:gd name="T92" fmla="*/ 23 w 70"/>
              <a:gd name="T93" fmla="*/ 47 h 70"/>
              <a:gd name="T94" fmla="*/ 23 w 70"/>
              <a:gd name="T95" fmla="*/ 47 h 70"/>
              <a:gd name="T96" fmla="*/ 51 w 70"/>
              <a:gd name="T97" fmla="*/ 37 h 70"/>
              <a:gd name="T98" fmla="*/ 56 w 70"/>
              <a:gd name="T99" fmla="*/ 37 h 70"/>
              <a:gd name="T100" fmla="*/ 56 w 70"/>
              <a:gd name="T101" fmla="*/ 37 h 70"/>
              <a:gd name="T102" fmla="*/ 42 w 70"/>
              <a:gd name="T103" fmla="*/ 61 h 70"/>
              <a:gd name="T104" fmla="*/ 56 w 70"/>
              <a:gd name="T105" fmla="*/ 56 h 70"/>
              <a:gd name="T106" fmla="*/ 56 w 70"/>
              <a:gd name="T107" fmla="*/ 6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0" h="70">
                <a:moveTo>
                  <a:pt x="23" y="23"/>
                </a:moveTo>
                <a:lnTo>
                  <a:pt x="14" y="23"/>
                </a:lnTo>
                <a:lnTo>
                  <a:pt x="14" y="14"/>
                </a:lnTo>
                <a:lnTo>
                  <a:pt x="14" y="14"/>
                </a:lnTo>
                <a:lnTo>
                  <a:pt x="19" y="5"/>
                </a:lnTo>
                <a:lnTo>
                  <a:pt x="19" y="5"/>
                </a:lnTo>
                <a:lnTo>
                  <a:pt x="19" y="5"/>
                </a:lnTo>
                <a:lnTo>
                  <a:pt x="19" y="5"/>
                </a:lnTo>
                <a:lnTo>
                  <a:pt x="14" y="5"/>
                </a:lnTo>
                <a:lnTo>
                  <a:pt x="14" y="5"/>
                </a:lnTo>
                <a:lnTo>
                  <a:pt x="9" y="5"/>
                </a:lnTo>
                <a:lnTo>
                  <a:pt x="9" y="23"/>
                </a:lnTo>
                <a:lnTo>
                  <a:pt x="0" y="23"/>
                </a:lnTo>
                <a:lnTo>
                  <a:pt x="0" y="28"/>
                </a:lnTo>
                <a:lnTo>
                  <a:pt x="9" y="28"/>
                </a:lnTo>
                <a:lnTo>
                  <a:pt x="9" y="51"/>
                </a:lnTo>
                <a:lnTo>
                  <a:pt x="9" y="51"/>
                </a:lnTo>
                <a:lnTo>
                  <a:pt x="5" y="51"/>
                </a:lnTo>
                <a:lnTo>
                  <a:pt x="5" y="51"/>
                </a:lnTo>
                <a:lnTo>
                  <a:pt x="0" y="51"/>
                </a:lnTo>
                <a:lnTo>
                  <a:pt x="0" y="51"/>
                </a:lnTo>
                <a:lnTo>
                  <a:pt x="5" y="61"/>
                </a:lnTo>
                <a:lnTo>
                  <a:pt x="5" y="61"/>
                </a:lnTo>
                <a:lnTo>
                  <a:pt x="9" y="61"/>
                </a:lnTo>
                <a:lnTo>
                  <a:pt x="9" y="61"/>
                </a:lnTo>
                <a:lnTo>
                  <a:pt x="23" y="56"/>
                </a:lnTo>
                <a:lnTo>
                  <a:pt x="23" y="56"/>
                </a:lnTo>
                <a:lnTo>
                  <a:pt x="14" y="65"/>
                </a:lnTo>
                <a:lnTo>
                  <a:pt x="14" y="65"/>
                </a:lnTo>
                <a:lnTo>
                  <a:pt x="23" y="70"/>
                </a:lnTo>
                <a:lnTo>
                  <a:pt x="23" y="70"/>
                </a:lnTo>
                <a:lnTo>
                  <a:pt x="28" y="56"/>
                </a:lnTo>
                <a:lnTo>
                  <a:pt x="33" y="42"/>
                </a:lnTo>
                <a:lnTo>
                  <a:pt x="33" y="37"/>
                </a:lnTo>
                <a:lnTo>
                  <a:pt x="42" y="37"/>
                </a:lnTo>
                <a:lnTo>
                  <a:pt x="42" y="37"/>
                </a:lnTo>
                <a:lnTo>
                  <a:pt x="33" y="37"/>
                </a:lnTo>
                <a:lnTo>
                  <a:pt x="33" y="47"/>
                </a:lnTo>
                <a:lnTo>
                  <a:pt x="42" y="47"/>
                </a:lnTo>
                <a:lnTo>
                  <a:pt x="42" y="47"/>
                </a:lnTo>
                <a:lnTo>
                  <a:pt x="33" y="47"/>
                </a:lnTo>
                <a:lnTo>
                  <a:pt x="33" y="70"/>
                </a:lnTo>
                <a:lnTo>
                  <a:pt x="42" y="70"/>
                </a:lnTo>
                <a:lnTo>
                  <a:pt x="42" y="65"/>
                </a:lnTo>
                <a:lnTo>
                  <a:pt x="56" y="65"/>
                </a:lnTo>
                <a:lnTo>
                  <a:pt x="56" y="70"/>
                </a:lnTo>
                <a:lnTo>
                  <a:pt x="65" y="70"/>
                </a:lnTo>
                <a:lnTo>
                  <a:pt x="65" y="47"/>
                </a:lnTo>
                <a:lnTo>
                  <a:pt x="51" y="47"/>
                </a:lnTo>
                <a:lnTo>
                  <a:pt x="51" y="47"/>
                </a:lnTo>
                <a:lnTo>
                  <a:pt x="65" y="47"/>
                </a:lnTo>
                <a:lnTo>
                  <a:pt x="65" y="37"/>
                </a:lnTo>
                <a:lnTo>
                  <a:pt x="70" y="37"/>
                </a:lnTo>
                <a:lnTo>
                  <a:pt x="70" y="28"/>
                </a:lnTo>
                <a:lnTo>
                  <a:pt x="65" y="28"/>
                </a:lnTo>
                <a:lnTo>
                  <a:pt x="65" y="19"/>
                </a:lnTo>
                <a:lnTo>
                  <a:pt x="51" y="19"/>
                </a:lnTo>
                <a:lnTo>
                  <a:pt x="51" y="14"/>
                </a:lnTo>
                <a:lnTo>
                  <a:pt x="65" y="14"/>
                </a:lnTo>
                <a:lnTo>
                  <a:pt x="65" y="9"/>
                </a:lnTo>
                <a:lnTo>
                  <a:pt x="51" y="9"/>
                </a:lnTo>
                <a:lnTo>
                  <a:pt x="51" y="9"/>
                </a:lnTo>
                <a:lnTo>
                  <a:pt x="47" y="0"/>
                </a:lnTo>
                <a:lnTo>
                  <a:pt x="47" y="0"/>
                </a:lnTo>
                <a:lnTo>
                  <a:pt x="37" y="5"/>
                </a:lnTo>
                <a:lnTo>
                  <a:pt x="37" y="5"/>
                </a:lnTo>
                <a:lnTo>
                  <a:pt x="42" y="9"/>
                </a:lnTo>
                <a:lnTo>
                  <a:pt x="23" y="9"/>
                </a:lnTo>
                <a:lnTo>
                  <a:pt x="23" y="23"/>
                </a:lnTo>
                <a:lnTo>
                  <a:pt x="23" y="23"/>
                </a:lnTo>
                <a:close/>
                <a:moveTo>
                  <a:pt x="33" y="14"/>
                </a:moveTo>
                <a:lnTo>
                  <a:pt x="42" y="14"/>
                </a:lnTo>
                <a:lnTo>
                  <a:pt x="42" y="19"/>
                </a:lnTo>
                <a:lnTo>
                  <a:pt x="33" y="19"/>
                </a:lnTo>
                <a:lnTo>
                  <a:pt x="33" y="28"/>
                </a:lnTo>
                <a:lnTo>
                  <a:pt x="42" y="28"/>
                </a:lnTo>
                <a:lnTo>
                  <a:pt x="42" y="28"/>
                </a:lnTo>
                <a:lnTo>
                  <a:pt x="33" y="28"/>
                </a:lnTo>
                <a:lnTo>
                  <a:pt x="33" y="14"/>
                </a:lnTo>
                <a:lnTo>
                  <a:pt x="33" y="14"/>
                </a:lnTo>
                <a:close/>
                <a:moveTo>
                  <a:pt x="56" y="28"/>
                </a:moveTo>
                <a:lnTo>
                  <a:pt x="56" y="28"/>
                </a:lnTo>
                <a:lnTo>
                  <a:pt x="51" y="28"/>
                </a:lnTo>
                <a:lnTo>
                  <a:pt x="51" y="28"/>
                </a:lnTo>
                <a:lnTo>
                  <a:pt x="56" y="28"/>
                </a:lnTo>
                <a:lnTo>
                  <a:pt x="56" y="28"/>
                </a:lnTo>
                <a:close/>
                <a:moveTo>
                  <a:pt x="23" y="47"/>
                </a:moveTo>
                <a:lnTo>
                  <a:pt x="23" y="47"/>
                </a:lnTo>
                <a:lnTo>
                  <a:pt x="14" y="47"/>
                </a:lnTo>
                <a:lnTo>
                  <a:pt x="14" y="28"/>
                </a:lnTo>
                <a:lnTo>
                  <a:pt x="23" y="28"/>
                </a:lnTo>
                <a:lnTo>
                  <a:pt x="23" y="42"/>
                </a:lnTo>
                <a:lnTo>
                  <a:pt x="23" y="42"/>
                </a:lnTo>
                <a:lnTo>
                  <a:pt x="23" y="47"/>
                </a:lnTo>
                <a:lnTo>
                  <a:pt x="23" y="47"/>
                </a:lnTo>
                <a:lnTo>
                  <a:pt x="23" y="47"/>
                </a:lnTo>
                <a:close/>
                <a:moveTo>
                  <a:pt x="56" y="37"/>
                </a:moveTo>
                <a:lnTo>
                  <a:pt x="51" y="37"/>
                </a:lnTo>
                <a:lnTo>
                  <a:pt x="51" y="37"/>
                </a:lnTo>
                <a:lnTo>
                  <a:pt x="56" y="37"/>
                </a:lnTo>
                <a:lnTo>
                  <a:pt x="56" y="37"/>
                </a:lnTo>
                <a:lnTo>
                  <a:pt x="56" y="37"/>
                </a:lnTo>
                <a:close/>
                <a:moveTo>
                  <a:pt x="56" y="61"/>
                </a:moveTo>
                <a:lnTo>
                  <a:pt x="42" y="61"/>
                </a:lnTo>
                <a:lnTo>
                  <a:pt x="42" y="56"/>
                </a:lnTo>
                <a:lnTo>
                  <a:pt x="56" y="56"/>
                </a:lnTo>
                <a:lnTo>
                  <a:pt x="56" y="61"/>
                </a:lnTo>
                <a:lnTo>
                  <a:pt x="56" y="6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8493126" y="4549775"/>
            <a:ext cx="95250" cy="103187"/>
          </a:xfrm>
          <a:custGeom>
            <a:avLst/>
            <a:gdLst>
              <a:gd name="T0" fmla="*/ 60 w 60"/>
              <a:gd name="T1" fmla="*/ 65 h 65"/>
              <a:gd name="T2" fmla="*/ 60 w 60"/>
              <a:gd name="T3" fmla="*/ 56 h 65"/>
              <a:gd name="T4" fmla="*/ 9 w 60"/>
              <a:gd name="T5" fmla="*/ 56 h 65"/>
              <a:gd name="T6" fmla="*/ 9 w 60"/>
              <a:gd name="T7" fmla="*/ 9 h 65"/>
              <a:gd name="T8" fmla="*/ 56 w 60"/>
              <a:gd name="T9" fmla="*/ 9 h 65"/>
              <a:gd name="T10" fmla="*/ 56 w 60"/>
              <a:gd name="T11" fmla="*/ 0 h 65"/>
              <a:gd name="T12" fmla="*/ 0 w 60"/>
              <a:gd name="T13" fmla="*/ 0 h 65"/>
              <a:gd name="T14" fmla="*/ 0 w 60"/>
              <a:gd name="T15" fmla="*/ 65 h 65"/>
              <a:gd name="T16" fmla="*/ 60 w 60"/>
              <a:gd name="T17" fmla="*/ 65 h 65"/>
              <a:gd name="T18" fmla="*/ 60 w 60"/>
              <a:gd name="T19" fmla="*/ 65 h 65"/>
              <a:gd name="T20" fmla="*/ 51 w 60"/>
              <a:gd name="T21" fmla="*/ 51 h 65"/>
              <a:gd name="T22" fmla="*/ 51 w 60"/>
              <a:gd name="T23" fmla="*/ 51 h 65"/>
              <a:gd name="T24" fmla="*/ 56 w 60"/>
              <a:gd name="T25" fmla="*/ 46 h 65"/>
              <a:gd name="T26" fmla="*/ 56 w 60"/>
              <a:gd name="T27" fmla="*/ 46 h 65"/>
              <a:gd name="T28" fmla="*/ 42 w 60"/>
              <a:gd name="T29" fmla="*/ 32 h 65"/>
              <a:gd name="T30" fmla="*/ 42 w 60"/>
              <a:gd name="T31" fmla="*/ 32 h 65"/>
              <a:gd name="T32" fmla="*/ 51 w 60"/>
              <a:gd name="T33" fmla="*/ 23 h 65"/>
              <a:gd name="T34" fmla="*/ 51 w 60"/>
              <a:gd name="T35" fmla="*/ 23 h 65"/>
              <a:gd name="T36" fmla="*/ 51 w 60"/>
              <a:gd name="T37" fmla="*/ 18 h 65"/>
              <a:gd name="T38" fmla="*/ 51 w 60"/>
              <a:gd name="T39" fmla="*/ 18 h 65"/>
              <a:gd name="T40" fmla="*/ 42 w 60"/>
              <a:gd name="T41" fmla="*/ 14 h 65"/>
              <a:gd name="T42" fmla="*/ 42 w 60"/>
              <a:gd name="T43" fmla="*/ 14 h 65"/>
              <a:gd name="T44" fmla="*/ 32 w 60"/>
              <a:gd name="T45" fmla="*/ 28 h 65"/>
              <a:gd name="T46" fmla="*/ 32 w 60"/>
              <a:gd name="T47" fmla="*/ 28 h 65"/>
              <a:gd name="T48" fmla="*/ 23 w 60"/>
              <a:gd name="T49" fmla="*/ 18 h 65"/>
              <a:gd name="T50" fmla="*/ 23 w 60"/>
              <a:gd name="T51" fmla="*/ 18 h 65"/>
              <a:gd name="T52" fmla="*/ 18 w 60"/>
              <a:gd name="T53" fmla="*/ 14 h 65"/>
              <a:gd name="T54" fmla="*/ 18 w 60"/>
              <a:gd name="T55" fmla="*/ 14 h 65"/>
              <a:gd name="T56" fmla="*/ 18 w 60"/>
              <a:gd name="T57" fmla="*/ 14 h 65"/>
              <a:gd name="T58" fmla="*/ 18 w 60"/>
              <a:gd name="T59" fmla="*/ 14 h 65"/>
              <a:gd name="T60" fmla="*/ 14 w 60"/>
              <a:gd name="T61" fmla="*/ 18 h 65"/>
              <a:gd name="T62" fmla="*/ 14 w 60"/>
              <a:gd name="T63" fmla="*/ 18 h 65"/>
              <a:gd name="T64" fmla="*/ 28 w 60"/>
              <a:gd name="T65" fmla="*/ 32 h 65"/>
              <a:gd name="T66" fmla="*/ 28 w 60"/>
              <a:gd name="T67" fmla="*/ 32 h 65"/>
              <a:gd name="T68" fmla="*/ 14 w 60"/>
              <a:gd name="T69" fmla="*/ 46 h 65"/>
              <a:gd name="T70" fmla="*/ 14 w 60"/>
              <a:gd name="T71" fmla="*/ 46 h 65"/>
              <a:gd name="T72" fmla="*/ 18 w 60"/>
              <a:gd name="T73" fmla="*/ 56 h 65"/>
              <a:gd name="T74" fmla="*/ 18 w 60"/>
              <a:gd name="T75" fmla="*/ 56 h 65"/>
              <a:gd name="T76" fmla="*/ 32 w 60"/>
              <a:gd name="T77" fmla="*/ 42 h 65"/>
              <a:gd name="T78" fmla="*/ 32 w 60"/>
              <a:gd name="T79" fmla="*/ 42 h 65"/>
              <a:gd name="T80" fmla="*/ 46 w 60"/>
              <a:gd name="T81" fmla="*/ 56 h 65"/>
              <a:gd name="T82" fmla="*/ 46 w 60"/>
              <a:gd name="T83" fmla="*/ 56 h 65"/>
              <a:gd name="T84" fmla="*/ 51 w 60"/>
              <a:gd name="T85" fmla="*/ 51 h 65"/>
              <a:gd name="T86" fmla="*/ 51 w 60"/>
              <a:gd name="T87" fmla="*/ 51 h 65"/>
              <a:gd name="T88" fmla="*/ 51 w 60"/>
              <a:gd name="T89" fmla="*/ 51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0" h="65">
                <a:moveTo>
                  <a:pt x="60" y="65"/>
                </a:moveTo>
                <a:lnTo>
                  <a:pt x="60" y="56"/>
                </a:lnTo>
                <a:lnTo>
                  <a:pt x="9" y="56"/>
                </a:lnTo>
                <a:lnTo>
                  <a:pt x="9" y="9"/>
                </a:lnTo>
                <a:lnTo>
                  <a:pt x="56" y="9"/>
                </a:lnTo>
                <a:lnTo>
                  <a:pt x="56" y="0"/>
                </a:lnTo>
                <a:lnTo>
                  <a:pt x="0" y="0"/>
                </a:lnTo>
                <a:lnTo>
                  <a:pt x="0" y="65"/>
                </a:lnTo>
                <a:lnTo>
                  <a:pt x="60" y="65"/>
                </a:lnTo>
                <a:lnTo>
                  <a:pt x="60" y="65"/>
                </a:lnTo>
                <a:close/>
                <a:moveTo>
                  <a:pt x="51" y="51"/>
                </a:moveTo>
                <a:lnTo>
                  <a:pt x="51" y="51"/>
                </a:lnTo>
                <a:lnTo>
                  <a:pt x="56" y="46"/>
                </a:lnTo>
                <a:lnTo>
                  <a:pt x="56" y="46"/>
                </a:lnTo>
                <a:lnTo>
                  <a:pt x="42" y="32"/>
                </a:lnTo>
                <a:lnTo>
                  <a:pt x="42" y="32"/>
                </a:lnTo>
                <a:lnTo>
                  <a:pt x="51" y="23"/>
                </a:lnTo>
                <a:lnTo>
                  <a:pt x="51" y="23"/>
                </a:lnTo>
                <a:lnTo>
                  <a:pt x="51" y="18"/>
                </a:lnTo>
                <a:lnTo>
                  <a:pt x="51" y="18"/>
                </a:lnTo>
                <a:lnTo>
                  <a:pt x="42" y="14"/>
                </a:lnTo>
                <a:lnTo>
                  <a:pt x="42" y="14"/>
                </a:lnTo>
                <a:lnTo>
                  <a:pt x="32" y="28"/>
                </a:lnTo>
                <a:lnTo>
                  <a:pt x="32" y="28"/>
                </a:lnTo>
                <a:lnTo>
                  <a:pt x="23" y="18"/>
                </a:lnTo>
                <a:lnTo>
                  <a:pt x="23" y="18"/>
                </a:lnTo>
                <a:lnTo>
                  <a:pt x="18" y="14"/>
                </a:lnTo>
                <a:lnTo>
                  <a:pt x="18" y="14"/>
                </a:lnTo>
                <a:lnTo>
                  <a:pt x="18" y="14"/>
                </a:lnTo>
                <a:lnTo>
                  <a:pt x="18" y="14"/>
                </a:lnTo>
                <a:lnTo>
                  <a:pt x="14" y="18"/>
                </a:lnTo>
                <a:lnTo>
                  <a:pt x="14" y="18"/>
                </a:lnTo>
                <a:lnTo>
                  <a:pt x="28" y="32"/>
                </a:lnTo>
                <a:lnTo>
                  <a:pt x="28" y="32"/>
                </a:lnTo>
                <a:lnTo>
                  <a:pt x="14" y="46"/>
                </a:lnTo>
                <a:lnTo>
                  <a:pt x="14" y="46"/>
                </a:lnTo>
                <a:lnTo>
                  <a:pt x="18" y="56"/>
                </a:lnTo>
                <a:lnTo>
                  <a:pt x="18" y="56"/>
                </a:lnTo>
                <a:lnTo>
                  <a:pt x="32" y="42"/>
                </a:lnTo>
                <a:lnTo>
                  <a:pt x="32" y="42"/>
                </a:lnTo>
                <a:lnTo>
                  <a:pt x="46" y="56"/>
                </a:lnTo>
                <a:lnTo>
                  <a:pt x="46" y="56"/>
                </a:lnTo>
                <a:lnTo>
                  <a:pt x="51" y="51"/>
                </a:lnTo>
                <a:lnTo>
                  <a:pt x="51" y="51"/>
                </a:lnTo>
                <a:lnTo>
                  <a:pt x="51" y="5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70"/>
          <p:cNvSpPr>
            <a:spLocks/>
          </p:cNvSpPr>
          <p:nvPr/>
        </p:nvSpPr>
        <p:spPr bwMode="auto">
          <a:xfrm>
            <a:off x="7913688" y="4741862"/>
            <a:ext cx="141288" cy="149225"/>
          </a:xfrm>
          <a:custGeom>
            <a:avLst/>
            <a:gdLst>
              <a:gd name="T0" fmla="*/ 89 w 89"/>
              <a:gd name="T1" fmla="*/ 42 h 94"/>
              <a:gd name="T2" fmla="*/ 89 w 89"/>
              <a:gd name="T3" fmla="*/ 42 h 94"/>
              <a:gd name="T4" fmla="*/ 89 w 89"/>
              <a:gd name="T5" fmla="*/ 61 h 94"/>
              <a:gd name="T6" fmla="*/ 80 w 89"/>
              <a:gd name="T7" fmla="*/ 75 h 94"/>
              <a:gd name="T8" fmla="*/ 66 w 89"/>
              <a:gd name="T9" fmla="*/ 89 h 94"/>
              <a:gd name="T10" fmla="*/ 47 w 89"/>
              <a:gd name="T11" fmla="*/ 94 h 94"/>
              <a:gd name="T12" fmla="*/ 47 w 89"/>
              <a:gd name="T13" fmla="*/ 94 h 94"/>
              <a:gd name="T14" fmla="*/ 28 w 89"/>
              <a:gd name="T15" fmla="*/ 89 h 94"/>
              <a:gd name="T16" fmla="*/ 14 w 89"/>
              <a:gd name="T17" fmla="*/ 80 h 94"/>
              <a:gd name="T18" fmla="*/ 0 w 89"/>
              <a:gd name="T19" fmla="*/ 66 h 94"/>
              <a:gd name="T20" fmla="*/ 0 w 89"/>
              <a:gd name="T21" fmla="*/ 47 h 94"/>
              <a:gd name="T22" fmla="*/ 0 w 89"/>
              <a:gd name="T23" fmla="*/ 47 h 94"/>
              <a:gd name="T24" fmla="*/ 0 w 89"/>
              <a:gd name="T25" fmla="*/ 28 h 94"/>
              <a:gd name="T26" fmla="*/ 10 w 89"/>
              <a:gd name="T27" fmla="*/ 14 h 94"/>
              <a:gd name="T28" fmla="*/ 24 w 89"/>
              <a:gd name="T29" fmla="*/ 5 h 94"/>
              <a:gd name="T30" fmla="*/ 42 w 89"/>
              <a:gd name="T31" fmla="*/ 0 h 94"/>
              <a:gd name="T32" fmla="*/ 42 w 89"/>
              <a:gd name="T33" fmla="*/ 0 h 94"/>
              <a:gd name="T34" fmla="*/ 61 w 89"/>
              <a:gd name="T35" fmla="*/ 0 h 94"/>
              <a:gd name="T36" fmla="*/ 75 w 89"/>
              <a:gd name="T37" fmla="*/ 9 h 94"/>
              <a:gd name="T38" fmla="*/ 89 w 89"/>
              <a:gd name="T39" fmla="*/ 23 h 94"/>
              <a:gd name="T40" fmla="*/ 89 w 89"/>
              <a:gd name="T41" fmla="*/ 42 h 94"/>
              <a:gd name="T42" fmla="*/ 89 w 89"/>
              <a:gd name="T43" fmla="*/ 42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9" h="94">
                <a:moveTo>
                  <a:pt x="89" y="42"/>
                </a:moveTo>
                <a:lnTo>
                  <a:pt x="89" y="42"/>
                </a:lnTo>
                <a:lnTo>
                  <a:pt x="89" y="61"/>
                </a:lnTo>
                <a:lnTo>
                  <a:pt x="80" y="75"/>
                </a:lnTo>
                <a:lnTo>
                  <a:pt x="66" y="89"/>
                </a:lnTo>
                <a:lnTo>
                  <a:pt x="47" y="94"/>
                </a:lnTo>
                <a:lnTo>
                  <a:pt x="47" y="94"/>
                </a:lnTo>
                <a:lnTo>
                  <a:pt x="28" y="89"/>
                </a:lnTo>
                <a:lnTo>
                  <a:pt x="14" y="80"/>
                </a:lnTo>
                <a:lnTo>
                  <a:pt x="0" y="66"/>
                </a:lnTo>
                <a:lnTo>
                  <a:pt x="0" y="47"/>
                </a:lnTo>
                <a:lnTo>
                  <a:pt x="0" y="47"/>
                </a:lnTo>
                <a:lnTo>
                  <a:pt x="0" y="28"/>
                </a:lnTo>
                <a:lnTo>
                  <a:pt x="10" y="14"/>
                </a:lnTo>
                <a:lnTo>
                  <a:pt x="24" y="5"/>
                </a:lnTo>
                <a:lnTo>
                  <a:pt x="42" y="0"/>
                </a:lnTo>
                <a:lnTo>
                  <a:pt x="42" y="0"/>
                </a:lnTo>
                <a:lnTo>
                  <a:pt x="61" y="0"/>
                </a:lnTo>
                <a:lnTo>
                  <a:pt x="75" y="9"/>
                </a:lnTo>
                <a:lnTo>
                  <a:pt x="89" y="23"/>
                </a:lnTo>
                <a:lnTo>
                  <a:pt x="89" y="42"/>
                </a:lnTo>
                <a:lnTo>
                  <a:pt x="89" y="42"/>
                </a:lnTo>
                <a:close/>
              </a:path>
            </a:pathLst>
          </a:custGeom>
          <a:noFill/>
          <a:ln w="3016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71"/>
          <p:cNvSpPr>
            <a:spLocks/>
          </p:cNvSpPr>
          <p:nvPr/>
        </p:nvSpPr>
        <p:spPr bwMode="auto">
          <a:xfrm>
            <a:off x="7951788" y="4778375"/>
            <a:ext cx="66675" cy="68262"/>
          </a:xfrm>
          <a:custGeom>
            <a:avLst/>
            <a:gdLst>
              <a:gd name="T0" fmla="*/ 42 w 42"/>
              <a:gd name="T1" fmla="*/ 24 h 43"/>
              <a:gd name="T2" fmla="*/ 42 w 42"/>
              <a:gd name="T3" fmla="*/ 24 h 43"/>
              <a:gd name="T4" fmla="*/ 42 w 42"/>
              <a:gd name="T5" fmla="*/ 29 h 43"/>
              <a:gd name="T6" fmla="*/ 37 w 42"/>
              <a:gd name="T7" fmla="*/ 38 h 43"/>
              <a:gd name="T8" fmla="*/ 28 w 42"/>
              <a:gd name="T9" fmla="*/ 43 h 43"/>
              <a:gd name="T10" fmla="*/ 23 w 42"/>
              <a:gd name="T11" fmla="*/ 43 h 43"/>
              <a:gd name="T12" fmla="*/ 23 w 42"/>
              <a:gd name="T13" fmla="*/ 43 h 43"/>
              <a:gd name="T14" fmla="*/ 14 w 42"/>
              <a:gd name="T15" fmla="*/ 43 h 43"/>
              <a:gd name="T16" fmla="*/ 9 w 42"/>
              <a:gd name="T17" fmla="*/ 38 h 43"/>
              <a:gd name="T18" fmla="*/ 4 w 42"/>
              <a:gd name="T19" fmla="*/ 29 h 43"/>
              <a:gd name="T20" fmla="*/ 0 w 42"/>
              <a:gd name="T21" fmla="*/ 24 h 43"/>
              <a:gd name="T22" fmla="*/ 0 w 42"/>
              <a:gd name="T23" fmla="*/ 24 h 43"/>
              <a:gd name="T24" fmla="*/ 0 w 42"/>
              <a:gd name="T25" fmla="*/ 14 h 43"/>
              <a:gd name="T26" fmla="*/ 4 w 42"/>
              <a:gd name="T27" fmla="*/ 10 h 43"/>
              <a:gd name="T28" fmla="*/ 14 w 42"/>
              <a:gd name="T29" fmla="*/ 5 h 43"/>
              <a:gd name="T30" fmla="*/ 18 w 42"/>
              <a:gd name="T31" fmla="*/ 0 h 43"/>
              <a:gd name="T32" fmla="*/ 18 w 42"/>
              <a:gd name="T33" fmla="*/ 0 h 43"/>
              <a:gd name="T34" fmla="*/ 28 w 42"/>
              <a:gd name="T35" fmla="*/ 5 h 43"/>
              <a:gd name="T36" fmla="*/ 32 w 42"/>
              <a:gd name="T37" fmla="*/ 5 h 43"/>
              <a:gd name="T38" fmla="*/ 37 w 42"/>
              <a:gd name="T39" fmla="*/ 14 h 43"/>
              <a:gd name="T40" fmla="*/ 42 w 42"/>
              <a:gd name="T41" fmla="*/ 24 h 43"/>
              <a:gd name="T42" fmla="*/ 42 w 42"/>
              <a:gd name="T43" fmla="*/ 2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43">
                <a:moveTo>
                  <a:pt x="42" y="24"/>
                </a:moveTo>
                <a:lnTo>
                  <a:pt x="42" y="24"/>
                </a:lnTo>
                <a:lnTo>
                  <a:pt x="42" y="29"/>
                </a:lnTo>
                <a:lnTo>
                  <a:pt x="37" y="38"/>
                </a:lnTo>
                <a:lnTo>
                  <a:pt x="28" y="43"/>
                </a:lnTo>
                <a:lnTo>
                  <a:pt x="23" y="43"/>
                </a:lnTo>
                <a:lnTo>
                  <a:pt x="23" y="43"/>
                </a:lnTo>
                <a:lnTo>
                  <a:pt x="14" y="43"/>
                </a:lnTo>
                <a:lnTo>
                  <a:pt x="9" y="38"/>
                </a:lnTo>
                <a:lnTo>
                  <a:pt x="4" y="29"/>
                </a:lnTo>
                <a:lnTo>
                  <a:pt x="0" y="24"/>
                </a:lnTo>
                <a:lnTo>
                  <a:pt x="0" y="24"/>
                </a:lnTo>
                <a:lnTo>
                  <a:pt x="0" y="14"/>
                </a:lnTo>
                <a:lnTo>
                  <a:pt x="4" y="10"/>
                </a:lnTo>
                <a:lnTo>
                  <a:pt x="14" y="5"/>
                </a:lnTo>
                <a:lnTo>
                  <a:pt x="18" y="0"/>
                </a:lnTo>
                <a:lnTo>
                  <a:pt x="18" y="0"/>
                </a:lnTo>
                <a:lnTo>
                  <a:pt x="28" y="5"/>
                </a:lnTo>
                <a:lnTo>
                  <a:pt x="32" y="5"/>
                </a:lnTo>
                <a:lnTo>
                  <a:pt x="37" y="14"/>
                </a:lnTo>
                <a:lnTo>
                  <a:pt x="42" y="24"/>
                </a:lnTo>
                <a:lnTo>
                  <a:pt x="42" y="24"/>
                </a:lnTo>
                <a:close/>
              </a:path>
            </a:pathLst>
          </a:custGeom>
          <a:noFill/>
          <a:ln w="30163">
            <a:solidFill>
              <a:srgbClr val="E6001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Freeform 72"/>
          <p:cNvSpPr>
            <a:spLocks/>
          </p:cNvSpPr>
          <p:nvPr/>
        </p:nvSpPr>
        <p:spPr bwMode="auto">
          <a:xfrm>
            <a:off x="7669213" y="3043237"/>
            <a:ext cx="460375" cy="74612"/>
          </a:xfrm>
          <a:custGeom>
            <a:avLst/>
            <a:gdLst>
              <a:gd name="T0" fmla="*/ 0 w 290"/>
              <a:gd name="T1" fmla="*/ 19 h 47"/>
              <a:gd name="T2" fmla="*/ 0 w 290"/>
              <a:gd name="T3" fmla="*/ 19 h 47"/>
              <a:gd name="T4" fmla="*/ 19 w 290"/>
              <a:gd name="T5" fmla="*/ 14 h 47"/>
              <a:gd name="T6" fmla="*/ 51 w 290"/>
              <a:gd name="T7" fmla="*/ 10 h 47"/>
              <a:gd name="T8" fmla="*/ 51 w 290"/>
              <a:gd name="T9" fmla="*/ 10 h 47"/>
              <a:gd name="T10" fmla="*/ 61 w 290"/>
              <a:gd name="T11" fmla="*/ 5 h 47"/>
              <a:gd name="T12" fmla="*/ 75 w 290"/>
              <a:gd name="T13" fmla="*/ 0 h 47"/>
              <a:gd name="T14" fmla="*/ 94 w 290"/>
              <a:gd name="T15" fmla="*/ 5 h 47"/>
              <a:gd name="T16" fmla="*/ 112 w 290"/>
              <a:gd name="T17" fmla="*/ 10 h 47"/>
              <a:gd name="T18" fmla="*/ 112 w 290"/>
              <a:gd name="T19" fmla="*/ 10 h 47"/>
              <a:gd name="T20" fmla="*/ 117 w 290"/>
              <a:gd name="T21" fmla="*/ 10 h 47"/>
              <a:gd name="T22" fmla="*/ 131 w 290"/>
              <a:gd name="T23" fmla="*/ 14 h 47"/>
              <a:gd name="T24" fmla="*/ 145 w 290"/>
              <a:gd name="T25" fmla="*/ 19 h 47"/>
              <a:gd name="T26" fmla="*/ 150 w 290"/>
              <a:gd name="T27" fmla="*/ 28 h 47"/>
              <a:gd name="T28" fmla="*/ 154 w 290"/>
              <a:gd name="T29" fmla="*/ 38 h 47"/>
              <a:gd name="T30" fmla="*/ 290 w 290"/>
              <a:gd name="T31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90" h="47">
                <a:moveTo>
                  <a:pt x="0" y="19"/>
                </a:moveTo>
                <a:lnTo>
                  <a:pt x="0" y="19"/>
                </a:lnTo>
                <a:lnTo>
                  <a:pt x="19" y="14"/>
                </a:lnTo>
                <a:lnTo>
                  <a:pt x="51" y="10"/>
                </a:lnTo>
                <a:lnTo>
                  <a:pt x="51" y="10"/>
                </a:lnTo>
                <a:lnTo>
                  <a:pt x="61" y="5"/>
                </a:lnTo>
                <a:lnTo>
                  <a:pt x="75" y="0"/>
                </a:lnTo>
                <a:lnTo>
                  <a:pt x="94" y="5"/>
                </a:lnTo>
                <a:lnTo>
                  <a:pt x="112" y="10"/>
                </a:lnTo>
                <a:lnTo>
                  <a:pt x="112" y="10"/>
                </a:lnTo>
                <a:lnTo>
                  <a:pt x="117" y="10"/>
                </a:lnTo>
                <a:lnTo>
                  <a:pt x="131" y="14"/>
                </a:lnTo>
                <a:lnTo>
                  <a:pt x="145" y="19"/>
                </a:lnTo>
                <a:lnTo>
                  <a:pt x="150" y="28"/>
                </a:lnTo>
                <a:lnTo>
                  <a:pt x="154" y="38"/>
                </a:lnTo>
                <a:lnTo>
                  <a:pt x="290" y="47"/>
                </a:lnTo>
              </a:path>
            </a:pathLst>
          </a:custGeom>
          <a:noFill/>
          <a:ln w="30163">
            <a:solidFill>
              <a:srgbClr val="59BDE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1" name="Freeform 73"/>
          <p:cNvSpPr>
            <a:spLocks/>
          </p:cNvSpPr>
          <p:nvPr/>
        </p:nvSpPr>
        <p:spPr bwMode="auto">
          <a:xfrm>
            <a:off x="7535863" y="1211262"/>
            <a:ext cx="3914775" cy="2128837"/>
          </a:xfrm>
          <a:custGeom>
            <a:avLst/>
            <a:gdLst>
              <a:gd name="T0" fmla="*/ 1658 w 2466"/>
              <a:gd name="T1" fmla="*/ 1201 h 1341"/>
              <a:gd name="T2" fmla="*/ 1714 w 2466"/>
              <a:gd name="T3" fmla="*/ 1243 h 1341"/>
              <a:gd name="T4" fmla="*/ 1794 w 2466"/>
              <a:gd name="T5" fmla="*/ 1187 h 1341"/>
              <a:gd name="T6" fmla="*/ 1812 w 2466"/>
              <a:gd name="T7" fmla="*/ 1094 h 1341"/>
              <a:gd name="T8" fmla="*/ 1794 w 2466"/>
              <a:gd name="T9" fmla="*/ 1000 h 1341"/>
              <a:gd name="T10" fmla="*/ 2466 w 2466"/>
              <a:gd name="T11" fmla="*/ 753 h 1341"/>
              <a:gd name="T12" fmla="*/ 2448 w 2466"/>
              <a:gd name="T13" fmla="*/ 533 h 1341"/>
              <a:gd name="T14" fmla="*/ 2448 w 2466"/>
              <a:gd name="T15" fmla="*/ 178 h 1341"/>
              <a:gd name="T16" fmla="*/ 2406 w 2466"/>
              <a:gd name="T17" fmla="*/ 141 h 1341"/>
              <a:gd name="T18" fmla="*/ 2247 w 2466"/>
              <a:gd name="T19" fmla="*/ 38 h 1341"/>
              <a:gd name="T20" fmla="*/ 1943 w 2466"/>
              <a:gd name="T21" fmla="*/ 28 h 1341"/>
              <a:gd name="T22" fmla="*/ 1607 w 2466"/>
              <a:gd name="T23" fmla="*/ 0 h 1341"/>
              <a:gd name="T24" fmla="*/ 1574 w 2466"/>
              <a:gd name="T25" fmla="*/ 454 h 1341"/>
              <a:gd name="T26" fmla="*/ 1182 w 2466"/>
              <a:gd name="T27" fmla="*/ 538 h 1341"/>
              <a:gd name="T28" fmla="*/ 990 w 2466"/>
              <a:gd name="T29" fmla="*/ 561 h 1341"/>
              <a:gd name="T30" fmla="*/ 939 w 2466"/>
              <a:gd name="T31" fmla="*/ 500 h 1341"/>
              <a:gd name="T32" fmla="*/ 902 w 2466"/>
              <a:gd name="T33" fmla="*/ 491 h 1341"/>
              <a:gd name="T34" fmla="*/ 813 w 2466"/>
              <a:gd name="T35" fmla="*/ 589 h 1341"/>
              <a:gd name="T36" fmla="*/ 649 w 2466"/>
              <a:gd name="T37" fmla="*/ 575 h 1341"/>
              <a:gd name="T38" fmla="*/ 542 w 2466"/>
              <a:gd name="T39" fmla="*/ 556 h 1341"/>
              <a:gd name="T40" fmla="*/ 458 w 2466"/>
              <a:gd name="T41" fmla="*/ 566 h 1341"/>
              <a:gd name="T42" fmla="*/ 430 w 2466"/>
              <a:gd name="T43" fmla="*/ 636 h 1341"/>
              <a:gd name="T44" fmla="*/ 369 w 2466"/>
              <a:gd name="T45" fmla="*/ 612 h 1341"/>
              <a:gd name="T46" fmla="*/ 285 w 2466"/>
              <a:gd name="T47" fmla="*/ 617 h 1341"/>
              <a:gd name="T48" fmla="*/ 252 w 2466"/>
              <a:gd name="T49" fmla="*/ 687 h 1341"/>
              <a:gd name="T50" fmla="*/ 117 w 2466"/>
              <a:gd name="T51" fmla="*/ 767 h 1341"/>
              <a:gd name="T52" fmla="*/ 33 w 2466"/>
              <a:gd name="T53" fmla="*/ 1052 h 1341"/>
              <a:gd name="T54" fmla="*/ 84 w 2466"/>
              <a:gd name="T55" fmla="*/ 1168 h 1341"/>
              <a:gd name="T56" fmla="*/ 145 w 2466"/>
              <a:gd name="T57" fmla="*/ 1154 h 1341"/>
              <a:gd name="T58" fmla="*/ 196 w 2466"/>
              <a:gd name="T59" fmla="*/ 1164 h 1341"/>
              <a:gd name="T60" fmla="*/ 234 w 2466"/>
              <a:gd name="T61" fmla="*/ 1178 h 1341"/>
              <a:gd name="T62" fmla="*/ 430 w 2466"/>
              <a:gd name="T63" fmla="*/ 1192 h 1341"/>
              <a:gd name="T64" fmla="*/ 607 w 2466"/>
              <a:gd name="T65" fmla="*/ 1145 h 1341"/>
              <a:gd name="T66" fmla="*/ 682 w 2466"/>
              <a:gd name="T67" fmla="*/ 1066 h 1341"/>
              <a:gd name="T68" fmla="*/ 967 w 2466"/>
              <a:gd name="T69" fmla="*/ 981 h 1341"/>
              <a:gd name="T70" fmla="*/ 1004 w 2466"/>
              <a:gd name="T71" fmla="*/ 1285 h 1341"/>
              <a:gd name="T72" fmla="*/ 1009 w 2466"/>
              <a:gd name="T73" fmla="*/ 1336 h 1341"/>
              <a:gd name="T74" fmla="*/ 1028 w 2466"/>
              <a:gd name="T75" fmla="*/ 1308 h 1341"/>
              <a:gd name="T76" fmla="*/ 1051 w 2466"/>
              <a:gd name="T77" fmla="*/ 1304 h 1341"/>
              <a:gd name="T78" fmla="*/ 1149 w 2466"/>
              <a:gd name="T79" fmla="*/ 1299 h 1341"/>
              <a:gd name="T80" fmla="*/ 1154 w 2466"/>
              <a:gd name="T81" fmla="*/ 1276 h 1341"/>
              <a:gd name="T82" fmla="*/ 1214 w 2466"/>
              <a:gd name="T83" fmla="*/ 1262 h 1341"/>
              <a:gd name="T84" fmla="*/ 1261 w 2466"/>
              <a:gd name="T85" fmla="*/ 1173 h 1341"/>
              <a:gd name="T86" fmla="*/ 1336 w 2466"/>
              <a:gd name="T87" fmla="*/ 1164 h 1341"/>
              <a:gd name="T88" fmla="*/ 1383 w 2466"/>
              <a:gd name="T89" fmla="*/ 1159 h 1341"/>
              <a:gd name="T90" fmla="*/ 1392 w 2466"/>
              <a:gd name="T91" fmla="*/ 1070 h 1341"/>
              <a:gd name="T92" fmla="*/ 1495 w 2466"/>
              <a:gd name="T93" fmla="*/ 1103 h 1341"/>
              <a:gd name="T94" fmla="*/ 1569 w 2466"/>
              <a:gd name="T95" fmla="*/ 1173 h 1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466" h="1341">
                <a:moveTo>
                  <a:pt x="1583" y="1164"/>
                </a:moveTo>
                <a:lnTo>
                  <a:pt x="1598" y="1145"/>
                </a:lnTo>
                <a:lnTo>
                  <a:pt x="1630" y="1154"/>
                </a:lnTo>
                <a:lnTo>
                  <a:pt x="1658" y="1201"/>
                </a:lnTo>
                <a:lnTo>
                  <a:pt x="1668" y="1215"/>
                </a:lnTo>
                <a:lnTo>
                  <a:pt x="1705" y="1224"/>
                </a:lnTo>
                <a:lnTo>
                  <a:pt x="1714" y="1243"/>
                </a:lnTo>
                <a:lnTo>
                  <a:pt x="1714" y="1243"/>
                </a:lnTo>
                <a:lnTo>
                  <a:pt x="1738" y="1229"/>
                </a:lnTo>
                <a:lnTo>
                  <a:pt x="1761" y="1215"/>
                </a:lnTo>
                <a:lnTo>
                  <a:pt x="1780" y="1201"/>
                </a:lnTo>
                <a:lnTo>
                  <a:pt x="1794" y="1187"/>
                </a:lnTo>
                <a:lnTo>
                  <a:pt x="1803" y="1168"/>
                </a:lnTo>
                <a:lnTo>
                  <a:pt x="1808" y="1154"/>
                </a:lnTo>
                <a:lnTo>
                  <a:pt x="1817" y="1122"/>
                </a:lnTo>
                <a:lnTo>
                  <a:pt x="1812" y="1094"/>
                </a:lnTo>
                <a:lnTo>
                  <a:pt x="1808" y="1066"/>
                </a:lnTo>
                <a:lnTo>
                  <a:pt x="1794" y="1023"/>
                </a:lnTo>
                <a:lnTo>
                  <a:pt x="1794" y="1023"/>
                </a:lnTo>
                <a:lnTo>
                  <a:pt x="1794" y="1000"/>
                </a:lnTo>
                <a:lnTo>
                  <a:pt x="1794" y="977"/>
                </a:lnTo>
                <a:lnTo>
                  <a:pt x="1798" y="953"/>
                </a:lnTo>
                <a:lnTo>
                  <a:pt x="2457" y="757"/>
                </a:lnTo>
                <a:lnTo>
                  <a:pt x="2466" y="753"/>
                </a:lnTo>
                <a:lnTo>
                  <a:pt x="2466" y="753"/>
                </a:lnTo>
                <a:lnTo>
                  <a:pt x="2457" y="664"/>
                </a:lnTo>
                <a:lnTo>
                  <a:pt x="2452" y="598"/>
                </a:lnTo>
                <a:lnTo>
                  <a:pt x="2448" y="533"/>
                </a:lnTo>
                <a:lnTo>
                  <a:pt x="2452" y="225"/>
                </a:lnTo>
                <a:lnTo>
                  <a:pt x="2452" y="225"/>
                </a:lnTo>
                <a:lnTo>
                  <a:pt x="2452" y="201"/>
                </a:lnTo>
                <a:lnTo>
                  <a:pt x="2448" y="178"/>
                </a:lnTo>
                <a:lnTo>
                  <a:pt x="2443" y="169"/>
                </a:lnTo>
                <a:lnTo>
                  <a:pt x="2438" y="164"/>
                </a:lnTo>
                <a:lnTo>
                  <a:pt x="2438" y="164"/>
                </a:lnTo>
                <a:lnTo>
                  <a:pt x="2406" y="141"/>
                </a:lnTo>
                <a:lnTo>
                  <a:pt x="2345" y="94"/>
                </a:lnTo>
                <a:lnTo>
                  <a:pt x="2312" y="70"/>
                </a:lnTo>
                <a:lnTo>
                  <a:pt x="2279" y="52"/>
                </a:lnTo>
                <a:lnTo>
                  <a:pt x="2247" y="38"/>
                </a:lnTo>
                <a:lnTo>
                  <a:pt x="2214" y="33"/>
                </a:lnTo>
                <a:lnTo>
                  <a:pt x="2214" y="33"/>
                </a:lnTo>
                <a:lnTo>
                  <a:pt x="2107" y="33"/>
                </a:lnTo>
                <a:lnTo>
                  <a:pt x="1943" y="28"/>
                </a:lnTo>
                <a:lnTo>
                  <a:pt x="1766" y="14"/>
                </a:lnTo>
                <a:lnTo>
                  <a:pt x="1691" y="10"/>
                </a:lnTo>
                <a:lnTo>
                  <a:pt x="1635" y="0"/>
                </a:lnTo>
                <a:lnTo>
                  <a:pt x="1607" y="0"/>
                </a:lnTo>
                <a:lnTo>
                  <a:pt x="1602" y="164"/>
                </a:lnTo>
                <a:lnTo>
                  <a:pt x="1598" y="402"/>
                </a:lnTo>
                <a:lnTo>
                  <a:pt x="1593" y="426"/>
                </a:lnTo>
                <a:lnTo>
                  <a:pt x="1574" y="454"/>
                </a:lnTo>
                <a:lnTo>
                  <a:pt x="1471" y="528"/>
                </a:lnTo>
                <a:lnTo>
                  <a:pt x="1364" y="598"/>
                </a:lnTo>
                <a:lnTo>
                  <a:pt x="1261" y="552"/>
                </a:lnTo>
                <a:lnTo>
                  <a:pt x="1182" y="538"/>
                </a:lnTo>
                <a:lnTo>
                  <a:pt x="1107" y="552"/>
                </a:lnTo>
                <a:lnTo>
                  <a:pt x="1028" y="561"/>
                </a:lnTo>
                <a:lnTo>
                  <a:pt x="990" y="561"/>
                </a:lnTo>
                <a:lnTo>
                  <a:pt x="990" y="561"/>
                </a:lnTo>
                <a:lnTo>
                  <a:pt x="976" y="547"/>
                </a:lnTo>
                <a:lnTo>
                  <a:pt x="958" y="528"/>
                </a:lnTo>
                <a:lnTo>
                  <a:pt x="939" y="500"/>
                </a:lnTo>
                <a:lnTo>
                  <a:pt x="939" y="500"/>
                </a:lnTo>
                <a:lnTo>
                  <a:pt x="930" y="491"/>
                </a:lnTo>
                <a:lnTo>
                  <a:pt x="920" y="486"/>
                </a:lnTo>
                <a:lnTo>
                  <a:pt x="911" y="486"/>
                </a:lnTo>
                <a:lnTo>
                  <a:pt x="902" y="491"/>
                </a:lnTo>
                <a:lnTo>
                  <a:pt x="888" y="510"/>
                </a:lnTo>
                <a:lnTo>
                  <a:pt x="883" y="519"/>
                </a:lnTo>
                <a:lnTo>
                  <a:pt x="869" y="533"/>
                </a:lnTo>
                <a:lnTo>
                  <a:pt x="813" y="589"/>
                </a:lnTo>
                <a:lnTo>
                  <a:pt x="794" y="603"/>
                </a:lnTo>
                <a:lnTo>
                  <a:pt x="761" y="594"/>
                </a:lnTo>
                <a:lnTo>
                  <a:pt x="719" y="584"/>
                </a:lnTo>
                <a:lnTo>
                  <a:pt x="649" y="575"/>
                </a:lnTo>
                <a:lnTo>
                  <a:pt x="649" y="575"/>
                </a:lnTo>
                <a:lnTo>
                  <a:pt x="631" y="570"/>
                </a:lnTo>
                <a:lnTo>
                  <a:pt x="542" y="556"/>
                </a:lnTo>
                <a:lnTo>
                  <a:pt x="542" y="556"/>
                </a:lnTo>
                <a:lnTo>
                  <a:pt x="514" y="552"/>
                </a:lnTo>
                <a:lnTo>
                  <a:pt x="490" y="552"/>
                </a:lnTo>
                <a:lnTo>
                  <a:pt x="472" y="556"/>
                </a:lnTo>
                <a:lnTo>
                  <a:pt x="458" y="566"/>
                </a:lnTo>
                <a:lnTo>
                  <a:pt x="444" y="580"/>
                </a:lnTo>
                <a:lnTo>
                  <a:pt x="439" y="584"/>
                </a:lnTo>
                <a:lnTo>
                  <a:pt x="434" y="612"/>
                </a:lnTo>
                <a:lnTo>
                  <a:pt x="430" y="636"/>
                </a:lnTo>
                <a:lnTo>
                  <a:pt x="406" y="636"/>
                </a:lnTo>
                <a:lnTo>
                  <a:pt x="392" y="617"/>
                </a:lnTo>
                <a:lnTo>
                  <a:pt x="383" y="617"/>
                </a:lnTo>
                <a:lnTo>
                  <a:pt x="369" y="612"/>
                </a:lnTo>
                <a:lnTo>
                  <a:pt x="355" y="598"/>
                </a:lnTo>
                <a:lnTo>
                  <a:pt x="322" y="598"/>
                </a:lnTo>
                <a:lnTo>
                  <a:pt x="294" y="608"/>
                </a:lnTo>
                <a:lnTo>
                  <a:pt x="285" y="617"/>
                </a:lnTo>
                <a:lnTo>
                  <a:pt x="285" y="640"/>
                </a:lnTo>
                <a:lnTo>
                  <a:pt x="285" y="664"/>
                </a:lnTo>
                <a:lnTo>
                  <a:pt x="257" y="664"/>
                </a:lnTo>
                <a:lnTo>
                  <a:pt x="252" y="687"/>
                </a:lnTo>
                <a:lnTo>
                  <a:pt x="149" y="753"/>
                </a:lnTo>
                <a:lnTo>
                  <a:pt x="149" y="753"/>
                </a:lnTo>
                <a:lnTo>
                  <a:pt x="131" y="757"/>
                </a:lnTo>
                <a:lnTo>
                  <a:pt x="117" y="767"/>
                </a:lnTo>
                <a:lnTo>
                  <a:pt x="103" y="781"/>
                </a:lnTo>
                <a:lnTo>
                  <a:pt x="0" y="930"/>
                </a:lnTo>
                <a:lnTo>
                  <a:pt x="9" y="981"/>
                </a:lnTo>
                <a:lnTo>
                  <a:pt x="33" y="1052"/>
                </a:lnTo>
                <a:lnTo>
                  <a:pt x="84" y="1126"/>
                </a:lnTo>
                <a:lnTo>
                  <a:pt x="84" y="1164"/>
                </a:lnTo>
                <a:lnTo>
                  <a:pt x="84" y="1168"/>
                </a:lnTo>
                <a:lnTo>
                  <a:pt x="84" y="1168"/>
                </a:lnTo>
                <a:lnTo>
                  <a:pt x="107" y="1164"/>
                </a:lnTo>
                <a:lnTo>
                  <a:pt x="135" y="1159"/>
                </a:lnTo>
                <a:lnTo>
                  <a:pt x="135" y="1159"/>
                </a:lnTo>
                <a:lnTo>
                  <a:pt x="145" y="1154"/>
                </a:lnTo>
                <a:lnTo>
                  <a:pt x="159" y="1154"/>
                </a:lnTo>
                <a:lnTo>
                  <a:pt x="178" y="1154"/>
                </a:lnTo>
                <a:lnTo>
                  <a:pt x="196" y="1164"/>
                </a:lnTo>
                <a:lnTo>
                  <a:pt x="196" y="1164"/>
                </a:lnTo>
                <a:lnTo>
                  <a:pt x="201" y="1164"/>
                </a:lnTo>
                <a:lnTo>
                  <a:pt x="215" y="1164"/>
                </a:lnTo>
                <a:lnTo>
                  <a:pt x="229" y="1173"/>
                </a:lnTo>
                <a:lnTo>
                  <a:pt x="234" y="1178"/>
                </a:lnTo>
                <a:lnTo>
                  <a:pt x="238" y="1192"/>
                </a:lnTo>
                <a:lnTo>
                  <a:pt x="374" y="1196"/>
                </a:lnTo>
                <a:lnTo>
                  <a:pt x="378" y="1196"/>
                </a:lnTo>
                <a:lnTo>
                  <a:pt x="430" y="1192"/>
                </a:lnTo>
                <a:lnTo>
                  <a:pt x="430" y="1168"/>
                </a:lnTo>
                <a:lnTo>
                  <a:pt x="514" y="1168"/>
                </a:lnTo>
                <a:lnTo>
                  <a:pt x="518" y="1140"/>
                </a:lnTo>
                <a:lnTo>
                  <a:pt x="607" y="1145"/>
                </a:lnTo>
                <a:lnTo>
                  <a:pt x="607" y="1145"/>
                </a:lnTo>
                <a:lnTo>
                  <a:pt x="621" y="1122"/>
                </a:lnTo>
                <a:lnTo>
                  <a:pt x="649" y="1094"/>
                </a:lnTo>
                <a:lnTo>
                  <a:pt x="682" y="1066"/>
                </a:lnTo>
                <a:lnTo>
                  <a:pt x="715" y="1042"/>
                </a:lnTo>
                <a:lnTo>
                  <a:pt x="780" y="1000"/>
                </a:lnTo>
                <a:lnTo>
                  <a:pt x="808" y="986"/>
                </a:lnTo>
                <a:lnTo>
                  <a:pt x="967" y="981"/>
                </a:lnTo>
                <a:lnTo>
                  <a:pt x="967" y="1136"/>
                </a:lnTo>
                <a:lnTo>
                  <a:pt x="1000" y="1248"/>
                </a:lnTo>
                <a:lnTo>
                  <a:pt x="1004" y="1285"/>
                </a:lnTo>
                <a:lnTo>
                  <a:pt x="1004" y="1285"/>
                </a:lnTo>
                <a:lnTo>
                  <a:pt x="1000" y="1308"/>
                </a:lnTo>
                <a:lnTo>
                  <a:pt x="1000" y="1336"/>
                </a:lnTo>
                <a:lnTo>
                  <a:pt x="1000" y="1341"/>
                </a:lnTo>
                <a:lnTo>
                  <a:pt x="1009" y="1336"/>
                </a:lnTo>
                <a:lnTo>
                  <a:pt x="1009" y="1336"/>
                </a:lnTo>
                <a:lnTo>
                  <a:pt x="1018" y="1327"/>
                </a:lnTo>
                <a:lnTo>
                  <a:pt x="1028" y="1318"/>
                </a:lnTo>
                <a:lnTo>
                  <a:pt x="1028" y="1308"/>
                </a:lnTo>
                <a:lnTo>
                  <a:pt x="1028" y="1308"/>
                </a:lnTo>
                <a:lnTo>
                  <a:pt x="1032" y="1304"/>
                </a:lnTo>
                <a:lnTo>
                  <a:pt x="1042" y="1304"/>
                </a:lnTo>
                <a:lnTo>
                  <a:pt x="1051" y="1304"/>
                </a:lnTo>
                <a:lnTo>
                  <a:pt x="1051" y="1304"/>
                </a:lnTo>
                <a:lnTo>
                  <a:pt x="1093" y="1304"/>
                </a:lnTo>
                <a:lnTo>
                  <a:pt x="1093" y="1304"/>
                </a:lnTo>
                <a:lnTo>
                  <a:pt x="1149" y="1299"/>
                </a:lnTo>
                <a:lnTo>
                  <a:pt x="1149" y="1299"/>
                </a:lnTo>
                <a:lnTo>
                  <a:pt x="1149" y="1280"/>
                </a:lnTo>
                <a:lnTo>
                  <a:pt x="1149" y="1280"/>
                </a:lnTo>
                <a:lnTo>
                  <a:pt x="1154" y="1276"/>
                </a:lnTo>
                <a:lnTo>
                  <a:pt x="1158" y="1271"/>
                </a:lnTo>
                <a:lnTo>
                  <a:pt x="1168" y="1276"/>
                </a:lnTo>
                <a:lnTo>
                  <a:pt x="1186" y="1271"/>
                </a:lnTo>
                <a:lnTo>
                  <a:pt x="1214" y="1262"/>
                </a:lnTo>
                <a:lnTo>
                  <a:pt x="1247" y="1215"/>
                </a:lnTo>
                <a:lnTo>
                  <a:pt x="1247" y="1215"/>
                </a:lnTo>
                <a:lnTo>
                  <a:pt x="1252" y="1187"/>
                </a:lnTo>
                <a:lnTo>
                  <a:pt x="1261" y="1173"/>
                </a:lnTo>
                <a:lnTo>
                  <a:pt x="1275" y="1164"/>
                </a:lnTo>
                <a:lnTo>
                  <a:pt x="1289" y="1159"/>
                </a:lnTo>
                <a:lnTo>
                  <a:pt x="1322" y="1164"/>
                </a:lnTo>
                <a:lnTo>
                  <a:pt x="1336" y="1164"/>
                </a:lnTo>
                <a:lnTo>
                  <a:pt x="1336" y="1164"/>
                </a:lnTo>
                <a:lnTo>
                  <a:pt x="1359" y="1168"/>
                </a:lnTo>
                <a:lnTo>
                  <a:pt x="1373" y="1168"/>
                </a:lnTo>
                <a:lnTo>
                  <a:pt x="1383" y="1159"/>
                </a:lnTo>
                <a:lnTo>
                  <a:pt x="1387" y="1145"/>
                </a:lnTo>
                <a:lnTo>
                  <a:pt x="1387" y="1117"/>
                </a:lnTo>
                <a:lnTo>
                  <a:pt x="1387" y="1103"/>
                </a:lnTo>
                <a:lnTo>
                  <a:pt x="1392" y="1070"/>
                </a:lnTo>
                <a:lnTo>
                  <a:pt x="1411" y="1070"/>
                </a:lnTo>
                <a:lnTo>
                  <a:pt x="1439" y="1084"/>
                </a:lnTo>
                <a:lnTo>
                  <a:pt x="1467" y="1094"/>
                </a:lnTo>
                <a:lnTo>
                  <a:pt x="1495" y="1103"/>
                </a:lnTo>
                <a:lnTo>
                  <a:pt x="1495" y="1112"/>
                </a:lnTo>
                <a:lnTo>
                  <a:pt x="1513" y="1140"/>
                </a:lnTo>
                <a:lnTo>
                  <a:pt x="1546" y="1164"/>
                </a:lnTo>
                <a:lnTo>
                  <a:pt x="1569" y="1173"/>
                </a:lnTo>
                <a:lnTo>
                  <a:pt x="1583" y="1164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2" name="Freeform 74"/>
          <p:cNvSpPr>
            <a:spLocks/>
          </p:cNvSpPr>
          <p:nvPr/>
        </p:nvSpPr>
        <p:spPr bwMode="auto">
          <a:xfrm>
            <a:off x="4829176" y="1782762"/>
            <a:ext cx="2870200" cy="1595437"/>
          </a:xfrm>
          <a:custGeom>
            <a:avLst/>
            <a:gdLst>
              <a:gd name="T0" fmla="*/ 687 w 1808"/>
              <a:gd name="T1" fmla="*/ 687 h 1005"/>
              <a:gd name="T2" fmla="*/ 850 w 1808"/>
              <a:gd name="T3" fmla="*/ 682 h 1005"/>
              <a:gd name="T4" fmla="*/ 860 w 1808"/>
              <a:gd name="T5" fmla="*/ 692 h 1005"/>
              <a:gd name="T6" fmla="*/ 860 w 1808"/>
              <a:gd name="T7" fmla="*/ 696 h 1005"/>
              <a:gd name="T8" fmla="*/ 897 w 1808"/>
              <a:gd name="T9" fmla="*/ 757 h 1005"/>
              <a:gd name="T10" fmla="*/ 939 w 1808"/>
              <a:gd name="T11" fmla="*/ 757 h 1005"/>
              <a:gd name="T12" fmla="*/ 981 w 1808"/>
              <a:gd name="T13" fmla="*/ 818 h 1005"/>
              <a:gd name="T14" fmla="*/ 1266 w 1808"/>
              <a:gd name="T15" fmla="*/ 902 h 1005"/>
              <a:gd name="T16" fmla="*/ 1327 w 1808"/>
              <a:gd name="T17" fmla="*/ 864 h 1005"/>
              <a:gd name="T18" fmla="*/ 1303 w 1808"/>
              <a:gd name="T19" fmla="*/ 888 h 1005"/>
              <a:gd name="T20" fmla="*/ 1369 w 1808"/>
              <a:gd name="T21" fmla="*/ 948 h 1005"/>
              <a:gd name="T22" fmla="*/ 1373 w 1808"/>
              <a:gd name="T23" fmla="*/ 1005 h 1005"/>
              <a:gd name="T24" fmla="*/ 1387 w 1808"/>
              <a:gd name="T25" fmla="*/ 995 h 1005"/>
              <a:gd name="T26" fmla="*/ 1425 w 1808"/>
              <a:gd name="T27" fmla="*/ 967 h 1005"/>
              <a:gd name="T28" fmla="*/ 1467 w 1808"/>
              <a:gd name="T29" fmla="*/ 962 h 1005"/>
              <a:gd name="T30" fmla="*/ 1509 w 1808"/>
              <a:gd name="T31" fmla="*/ 925 h 1005"/>
              <a:gd name="T32" fmla="*/ 1542 w 1808"/>
              <a:gd name="T33" fmla="*/ 939 h 1005"/>
              <a:gd name="T34" fmla="*/ 1579 w 1808"/>
              <a:gd name="T35" fmla="*/ 920 h 1005"/>
              <a:gd name="T36" fmla="*/ 1626 w 1808"/>
              <a:gd name="T37" fmla="*/ 878 h 1005"/>
              <a:gd name="T38" fmla="*/ 1686 w 1808"/>
              <a:gd name="T39" fmla="*/ 892 h 1005"/>
              <a:gd name="T40" fmla="*/ 1747 w 1808"/>
              <a:gd name="T41" fmla="*/ 846 h 1005"/>
              <a:gd name="T42" fmla="*/ 1789 w 1808"/>
              <a:gd name="T43" fmla="*/ 827 h 1005"/>
              <a:gd name="T44" fmla="*/ 1714 w 1808"/>
              <a:gd name="T45" fmla="*/ 621 h 1005"/>
              <a:gd name="T46" fmla="*/ 1714 w 1808"/>
              <a:gd name="T47" fmla="*/ 383 h 1005"/>
              <a:gd name="T48" fmla="*/ 1663 w 1808"/>
              <a:gd name="T49" fmla="*/ 388 h 1005"/>
              <a:gd name="T50" fmla="*/ 1574 w 1808"/>
              <a:gd name="T51" fmla="*/ 411 h 1005"/>
              <a:gd name="T52" fmla="*/ 1537 w 1808"/>
              <a:gd name="T53" fmla="*/ 397 h 1005"/>
              <a:gd name="T54" fmla="*/ 1537 w 1808"/>
              <a:gd name="T55" fmla="*/ 374 h 1005"/>
              <a:gd name="T56" fmla="*/ 1560 w 1808"/>
              <a:gd name="T57" fmla="*/ 182 h 1005"/>
              <a:gd name="T58" fmla="*/ 1509 w 1808"/>
              <a:gd name="T59" fmla="*/ 9 h 1005"/>
              <a:gd name="T60" fmla="*/ 1481 w 1808"/>
              <a:gd name="T61" fmla="*/ 23 h 1005"/>
              <a:gd name="T62" fmla="*/ 1406 w 1808"/>
              <a:gd name="T63" fmla="*/ 9 h 1005"/>
              <a:gd name="T64" fmla="*/ 1322 w 1808"/>
              <a:gd name="T65" fmla="*/ 75 h 1005"/>
              <a:gd name="T66" fmla="*/ 1275 w 1808"/>
              <a:gd name="T67" fmla="*/ 140 h 1005"/>
              <a:gd name="T68" fmla="*/ 1205 w 1808"/>
              <a:gd name="T69" fmla="*/ 122 h 1005"/>
              <a:gd name="T70" fmla="*/ 1177 w 1808"/>
              <a:gd name="T71" fmla="*/ 117 h 1005"/>
              <a:gd name="T72" fmla="*/ 1074 w 1808"/>
              <a:gd name="T73" fmla="*/ 112 h 1005"/>
              <a:gd name="T74" fmla="*/ 995 w 1808"/>
              <a:gd name="T75" fmla="*/ 131 h 1005"/>
              <a:gd name="T76" fmla="*/ 953 w 1808"/>
              <a:gd name="T77" fmla="*/ 126 h 1005"/>
              <a:gd name="T78" fmla="*/ 916 w 1808"/>
              <a:gd name="T79" fmla="*/ 89 h 1005"/>
              <a:gd name="T80" fmla="*/ 874 w 1808"/>
              <a:gd name="T81" fmla="*/ 94 h 1005"/>
              <a:gd name="T82" fmla="*/ 785 w 1808"/>
              <a:gd name="T83" fmla="*/ 154 h 1005"/>
              <a:gd name="T84" fmla="*/ 575 w 1808"/>
              <a:gd name="T85" fmla="*/ 322 h 1005"/>
              <a:gd name="T86" fmla="*/ 187 w 1808"/>
              <a:gd name="T87" fmla="*/ 575 h 1005"/>
              <a:gd name="T88" fmla="*/ 28 w 1808"/>
              <a:gd name="T89" fmla="*/ 654 h 1005"/>
              <a:gd name="T90" fmla="*/ 0 w 1808"/>
              <a:gd name="T91" fmla="*/ 692 h 1005"/>
              <a:gd name="T92" fmla="*/ 420 w 1808"/>
              <a:gd name="T93" fmla="*/ 734 h 1005"/>
              <a:gd name="T94" fmla="*/ 481 w 1808"/>
              <a:gd name="T95" fmla="*/ 757 h 1005"/>
              <a:gd name="T96" fmla="*/ 682 w 1808"/>
              <a:gd name="T97" fmla="*/ 668 h 10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808" h="1005">
                <a:moveTo>
                  <a:pt x="687" y="668"/>
                </a:moveTo>
                <a:lnTo>
                  <a:pt x="687" y="668"/>
                </a:lnTo>
                <a:lnTo>
                  <a:pt x="687" y="687"/>
                </a:lnTo>
                <a:lnTo>
                  <a:pt x="794" y="696"/>
                </a:lnTo>
                <a:lnTo>
                  <a:pt x="822" y="696"/>
                </a:lnTo>
                <a:lnTo>
                  <a:pt x="850" y="682"/>
                </a:lnTo>
                <a:lnTo>
                  <a:pt x="850" y="682"/>
                </a:lnTo>
                <a:lnTo>
                  <a:pt x="850" y="687"/>
                </a:lnTo>
                <a:lnTo>
                  <a:pt x="860" y="692"/>
                </a:lnTo>
                <a:lnTo>
                  <a:pt x="860" y="692"/>
                </a:lnTo>
                <a:lnTo>
                  <a:pt x="860" y="696"/>
                </a:lnTo>
                <a:lnTo>
                  <a:pt x="860" y="696"/>
                </a:lnTo>
                <a:lnTo>
                  <a:pt x="860" y="724"/>
                </a:lnTo>
                <a:lnTo>
                  <a:pt x="869" y="738"/>
                </a:lnTo>
                <a:lnTo>
                  <a:pt x="897" y="757"/>
                </a:lnTo>
                <a:lnTo>
                  <a:pt x="939" y="757"/>
                </a:lnTo>
                <a:lnTo>
                  <a:pt x="939" y="757"/>
                </a:lnTo>
                <a:lnTo>
                  <a:pt x="939" y="757"/>
                </a:lnTo>
                <a:lnTo>
                  <a:pt x="948" y="818"/>
                </a:lnTo>
                <a:lnTo>
                  <a:pt x="981" y="818"/>
                </a:lnTo>
                <a:lnTo>
                  <a:pt x="981" y="818"/>
                </a:lnTo>
                <a:lnTo>
                  <a:pt x="986" y="818"/>
                </a:lnTo>
                <a:lnTo>
                  <a:pt x="990" y="902"/>
                </a:lnTo>
                <a:lnTo>
                  <a:pt x="1266" y="902"/>
                </a:lnTo>
                <a:lnTo>
                  <a:pt x="1271" y="864"/>
                </a:lnTo>
                <a:lnTo>
                  <a:pt x="1327" y="864"/>
                </a:lnTo>
                <a:lnTo>
                  <a:pt x="1327" y="864"/>
                </a:lnTo>
                <a:lnTo>
                  <a:pt x="1327" y="864"/>
                </a:lnTo>
                <a:lnTo>
                  <a:pt x="1327" y="888"/>
                </a:lnTo>
                <a:lnTo>
                  <a:pt x="1303" y="888"/>
                </a:lnTo>
                <a:lnTo>
                  <a:pt x="1308" y="948"/>
                </a:lnTo>
                <a:lnTo>
                  <a:pt x="1369" y="948"/>
                </a:lnTo>
                <a:lnTo>
                  <a:pt x="1369" y="948"/>
                </a:lnTo>
                <a:lnTo>
                  <a:pt x="1373" y="948"/>
                </a:lnTo>
                <a:lnTo>
                  <a:pt x="1373" y="1000"/>
                </a:lnTo>
                <a:lnTo>
                  <a:pt x="1373" y="1005"/>
                </a:lnTo>
                <a:lnTo>
                  <a:pt x="1373" y="1005"/>
                </a:lnTo>
                <a:lnTo>
                  <a:pt x="1373" y="1005"/>
                </a:lnTo>
                <a:lnTo>
                  <a:pt x="1387" y="995"/>
                </a:lnTo>
                <a:lnTo>
                  <a:pt x="1415" y="995"/>
                </a:lnTo>
                <a:lnTo>
                  <a:pt x="1420" y="976"/>
                </a:lnTo>
                <a:lnTo>
                  <a:pt x="1425" y="967"/>
                </a:lnTo>
                <a:lnTo>
                  <a:pt x="1429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76" y="953"/>
                </a:lnTo>
                <a:lnTo>
                  <a:pt x="1495" y="934"/>
                </a:lnTo>
                <a:lnTo>
                  <a:pt x="1509" y="925"/>
                </a:lnTo>
                <a:lnTo>
                  <a:pt x="1523" y="920"/>
                </a:lnTo>
                <a:lnTo>
                  <a:pt x="1532" y="925"/>
                </a:lnTo>
                <a:lnTo>
                  <a:pt x="1542" y="939"/>
                </a:lnTo>
                <a:lnTo>
                  <a:pt x="1570" y="934"/>
                </a:lnTo>
                <a:lnTo>
                  <a:pt x="1570" y="934"/>
                </a:lnTo>
                <a:lnTo>
                  <a:pt x="1579" y="920"/>
                </a:lnTo>
                <a:lnTo>
                  <a:pt x="1602" y="892"/>
                </a:lnTo>
                <a:lnTo>
                  <a:pt x="1612" y="883"/>
                </a:lnTo>
                <a:lnTo>
                  <a:pt x="1626" y="878"/>
                </a:lnTo>
                <a:lnTo>
                  <a:pt x="1640" y="878"/>
                </a:lnTo>
                <a:lnTo>
                  <a:pt x="1654" y="888"/>
                </a:lnTo>
                <a:lnTo>
                  <a:pt x="1686" y="892"/>
                </a:lnTo>
                <a:lnTo>
                  <a:pt x="1728" y="846"/>
                </a:lnTo>
                <a:lnTo>
                  <a:pt x="1738" y="846"/>
                </a:lnTo>
                <a:lnTo>
                  <a:pt x="1747" y="846"/>
                </a:lnTo>
                <a:lnTo>
                  <a:pt x="1766" y="855"/>
                </a:lnTo>
                <a:lnTo>
                  <a:pt x="1775" y="846"/>
                </a:lnTo>
                <a:lnTo>
                  <a:pt x="1789" y="827"/>
                </a:lnTo>
                <a:lnTo>
                  <a:pt x="1789" y="771"/>
                </a:lnTo>
                <a:lnTo>
                  <a:pt x="1738" y="696"/>
                </a:lnTo>
                <a:lnTo>
                  <a:pt x="1714" y="621"/>
                </a:lnTo>
                <a:lnTo>
                  <a:pt x="1705" y="575"/>
                </a:lnTo>
                <a:lnTo>
                  <a:pt x="1808" y="425"/>
                </a:lnTo>
                <a:lnTo>
                  <a:pt x="1714" y="383"/>
                </a:lnTo>
                <a:lnTo>
                  <a:pt x="1714" y="383"/>
                </a:lnTo>
                <a:lnTo>
                  <a:pt x="1696" y="383"/>
                </a:lnTo>
                <a:lnTo>
                  <a:pt x="1663" y="388"/>
                </a:lnTo>
                <a:lnTo>
                  <a:pt x="1607" y="402"/>
                </a:lnTo>
                <a:lnTo>
                  <a:pt x="1607" y="402"/>
                </a:lnTo>
                <a:lnTo>
                  <a:pt x="1574" y="411"/>
                </a:lnTo>
                <a:lnTo>
                  <a:pt x="1556" y="411"/>
                </a:lnTo>
                <a:lnTo>
                  <a:pt x="1542" y="407"/>
                </a:lnTo>
                <a:lnTo>
                  <a:pt x="1537" y="397"/>
                </a:lnTo>
                <a:lnTo>
                  <a:pt x="1532" y="393"/>
                </a:lnTo>
                <a:lnTo>
                  <a:pt x="1532" y="383"/>
                </a:lnTo>
                <a:lnTo>
                  <a:pt x="1537" y="374"/>
                </a:lnTo>
                <a:lnTo>
                  <a:pt x="1556" y="262"/>
                </a:lnTo>
                <a:lnTo>
                  <a:pt x="1565" y="215"/>
                </a:lnTo>
                <a:lnTo>
                  <a:pt x="1560" y="182"/>
                </a:lnTo>
                <a:lnTo>
                  <a:pt x="1556" y="94"/>
                </a:lnTo>
                <a:lnTo>
                  <a:pt x="1556" y="0"/>
                </a:lnTo>
                <a:lnTo>
                  <a:pt x="1509" y="9"/>
                </a:lnTo>
                <a:lnTo>
                  <a:pt x="1509" y="9"/>
                </a:lnTo>
                <a:lnTo>
                  <a:pt x="1499" y="19"/>
                </a:lnTo>
                <a:lnTo>
                  <a:pt x="1481" y="23"/>
                </a:lnTo>
                <a:lnTo>
                  <a:pt x="1448" y="23"/>
                </a:lnTo>
                <a:lnTo>
                  <a:pt x="1406" y="9"/>
                </a:lnTo>
                <a:lnTo>
                  <a:pt x="1406" y="9"/>
                </a:lnTo>
                <a:lnTo>
                  <a:pt x="1373" y="28"/>
                </a:lnTo>
                <a:lnTo>
                  <a:pt x="1345" y="47"/>
                </a:lnTo>
                <a:lnTo>
                  <a:pt x="1322" y="75"/>
                </a:lnTo>
                <a:lnTo>
                  <a:pt x="1322" y="75"/>
                </a:lnTo>
                <a:lnTo>
                  <a:pt x="1285" y="122"/>
                </a:lnTo>
                <a:lnTo>
                  <a:pt x="1275" y="140"/>
                </a:lnTo>
                <a:lnTo>
                  <a:pt x="1233" y="140"/>
                </a:lnTo>
                <a:lnTo>
                  <a:pt x="1205" y="122"/>
                </a:lnTo>
                <a:lnTo>
                  <a:pt x="1205" y="122"/>
                </a:lnTo>
                <a:lnTo>
                  <a:pt x="1196" y="122"/>
                </a:lnTo>
                <a:lnTo>
                  <a:pt x="1177" y="117"/>
                </a:lnTo>
                <a:lnTo>
                  <a:pt x="1177" y="117"/>
                </a:lnTo>
                <a:lnTo>
                  <a:pt x="1126" y="108"/>
                </a:lnTo>
                <a:lnTo>
                  <a:pt x="1102" y="117"/>
                </a:lnTo>
                <a:lnTo>
                  <a:pt x="1074" y="112"/>
                </a:lnTo>
                <a:lnTo>
                  <a:pt x="1074" y="112"/>
                </a:lnTo>
                <a:lnTo>
                  <a:pt x="1042" y="122"/>
                </a:lnTo>
                <a:lnTo>
                  <a:pt x="995" y="131"/>
                </a:lnTo>
                <a:lnTo>
                  <a:pt x="995" y="131"/>
                </a:lnTo>
                <a:lnTo>
                  <a:pt x="972" y="131"/>
                </a:lnTo>
                <a:lnTo>
                  <a:pt x="953" y="126"/>
                </a:lnTo>
                <a:lnTo>
                  <a:pt x="920" y="94"/>
                </a:lnTo>
                <a:lnTo>
                  <a:pt x="920" y="94"/>
                </a:lnTo>
                <a:lnTo>
                  <a:pt x="916" y="89"/>
                </a:lnTo>
                <a:lnTo>
                  <a:pt x="897" y="80"/>
                </a:lnTo>
                <a:lnTo>
                  <a:pt x="897" y="80"/>
                </a:lnTo>
                <a:lnTo>
                  <a:pt x="874" y="94"/>
                </a:lnTo>
                <a:lnTo>
                  <a:pt x="836" y="117"/>
                </a:lnTo>
                <a:lnTo>
                  <a:pt x="785" y="154"/>
                </a:lnTo>
                <a:lnTo>
                  <a:pt x="785" y="154"/>
                </a:lnTo>
                <a:lnTo>
                  <a:pt x="729" y="201"/>
                </a:lnTo>
                <a:lnTo>
                  <a:pt x="663" y="257"/>
                </a:lnTo>
                <a:lnTo>
                  <a:pt x="575" y="322"/>
                </a:lnTo>
                <a:lnTo>
                  <a:pt x="463" y="402"/>
                </a:lnTo>
                <a:lnTo>
                  <a:pt x="336" y="486"/>
                </a:lnTo>
                <a:lnTo>
                  <a:pt x="187" y="575"/>
                </a:lnTo>
                <a:lnTo>
                  <a:pt x="112" y="617"/>
                </a:lnTo>
                <a:lnTo>
                  <a:pt x="28" y="654"/>
                </a:lnTo>
                <a:lnTo>
                  <a:pt x="28" y="654"/>
                </a:lnTo>
                <a:lnTo>
                  <a:pt x="19" y="663"/>
                </a:lnTo>
                <a:lnTo>
                  <a:pt x="9" y="673"/>
                </a:lnTo>
                <a:lnTo>
                  <a:pt x="0" y="692"/>
                </a:lnTo>
                <a:lnTo>
                  <a:pt x="131" y="696"/>
                </a:lnTo>
                <a:lnTo>
                  <a:pt x="369" y="734"/>
                </a:lnTo>
                <a:lnTo>
                  <a:pt x="420" y="734"/>
                </a:lnTo>
                <a:lnTo>
                  <a:pt x="439" y="738"/>
                </a:lnTo>
                <a:lnTo>
                  <a:pt x="463" y="757"/>
                </a:lnTo>
                <a:lnTo>
                  <a:pt x="481" y="757"/>
                </a:lnTo>
                <a:lnTo>
                  <a:pt x="528" y="687"/>
                </a:lnTo>
                <a:lnTo>
                  <a:pt x="533" y="668"/>
                </a:lnTo>
                <a:lnTo>
                  <a:pt x="682" y="668"/>
                </a:lnTo>
                <a:lnTo>
                  <a:pt x="687" y="668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3" name="Freeform 75"/>
          <p:cNvSpPr>
            <a:spLocks/>
          </p:cNvSpPr>
          <p:nvPr/>
        </p:nvSpPr>
        <p:spPr bwMode="auto">
          <a:xfrm>
            <a:off x="8077201" y="4594225"/>
            <a:ext cx="488950" cy="452437"/>
          </a:xfrm>
          <a:custGeom>
            <a:avLst/>
            <a:gdLst>
              <a:gd name="T0" fmla="*/ 33 w 308"/>
              <a:gd name="T1" fmla="*/ 0 h 285"/>
              <a:gd name="T2" fmla="*/ 84 w 308"/>
              <a:gd name="T3" fmla="*/ 18 h 285"/>
              <a:gd name="T4" fmla="*/ 131 w 308"/>
              <a:gd name="T5" fmla="*/ 14 h 285"/>
              <a:gd name="T6" fmla="*/ 135 w 308"/>
              <a:gd name="T7" fmla="*/ 14 h 285"/>
              <a:gd name="T8" fmla="*/ 135 w 308"/>
              <a:gd name="T9" fmla="*/ 60 h 285"/>
              <a:gd name="T10" fmla="*/ 163 w 308"/>
              <a:gd name="T11" fmla="*/ 60 h 285"/>
              <a:gd name="T12" fmla="*/ 168 w 308"/>
              <a:gd name="T13" fmla="*/ 84 h 285"/>
              <a:gd name="T14" fmla="*/ 192 w 308"/>
              <a:gd name="T15" fmla="*/ 88 h 285"/>
              <a:gd name="T16" fmla="*/ 210 w 308"/>
              <a:gd name="T17" fmla="*/ 65 h 285"/>
              <a:gd name="T18" fmla="*/ 238 w 308"/>
              <a:gd name="T19" fmla="*/ 116 h 285"/>
              <a:gd name="T20" fmla="*/ 238 w 308"/>
              <a:gd name="T21" fmla="*/ 116 h 285"/>
              <a:gd name="T22" fmla="*/ 238 w 308"/>
              <a:gd name="T23" fmla="*/ 121 h 285"/>
              <a:gd name="T24" fmla="*/ 248 w 308"/>
              <a:gd name="T25" fmla="*/ 130 h 285"/>
              <a:gd name="T26" fmla="*/ 257 w 308"/>
              <a:gd name="T27" fmla="*/ 130 h 285"/>
              <a:gd name="T28" fmla="*/ 262 w 308"/>
              <a:gd name="T29" fmla="*/ 130 h 285"/>
              <a:gd name="T30" fmla="*/ 271 w 308"/>
              <a:gd name="T31" fmla="*/ 126 h 285"/>
              <a:gd name="T32" fmla="*/ 280 w 308"/>
              <a:gd name="T33" fmla="*/ 116 h 285"/>
              <a:gd name="T34" fmla="*/ 280 w 308"/>
              <a:gd name="T35" fmla="*/ 116 h 285"/>
              <a:gd name="T36" fmla="*/ 285 w 308"/>
              <a:gd name="T37" fmla="*/ 121 h 285"/>
              <a:gd name="T38" fmla="*/ 299 w 308"/>
              <a:gd name="T39" fmla="*/ 130 h 285"/>
              <a:gd name="T40" fmla="*/ 308 w 308"/>
              <a:gd name="T41" fmla="*/ 149 h 285"/>
              <a:gd name="T42" fmla="*/ 308 w 308"/>
              <a:gd name="T43" fmla="*/ 159 h 285"/>
              <a:gd name="T44" fmla="*/ 308 w 308"/>
              <a:gd name="T45" fmla="*/ 168 h 285"/>
              <a:gd name="T46" fmla="*/ 280 w 308"/>
              <a:gd name="T47" fmla="*/ 187 h 285"/>
              <a:gd name="T48" fmla="*/ 262 w 308"/>
              <a:gd name="T49" fmla="*/ 196 h 285"/>
              <a:gd name="T50" fmla="*/ 257 w 308"/>
              <a:gd name="T51" fmla="*/ 229 h 285"/>
              <a:gd name="T52" fmla="*/ 257 w 308"/>
              <a:gd name="T53" fmla="*/ 257 h 285"/>
              <a:gd name="T54" fmla="*/ 252 w 308"/>
              <a:gd name="T55" fmla="*/ 257 h 285"/>
              <a:gd name="T56" fmla="*/ 252 w 308"/>
              <a:gd name="T57" fmla="*/ 257 h 285"/>
              <a:gd name="T58" fmla="*/ 220 w 308"/>
              <a:gd name="T59" fmla="*/ 266 h 285"/>
              <a:gd name="T60" fmla="*/ 201 w 308"/>
              <a:gd name="T61" fmla="*/ 275 h 285"/>
              <a:gd name="T62" fmla="*/ 201 w 308"/>
              <a:gd name="T63" fmla="*/ 275 h 285"/>
              <a:gd name="T64" fmla="*/ 187 w 308"/>
              <a:gd name="T65" fmla="*/ 280 h 285"/>
              <a:gd name="T66" fmla="*/ 177 w 308"/>
              <a:gd name="T67" fmla="*/ 285 h 285"/>
              <a:gd name="T68" fmla="*/ 168 w 308"/>
              <a:gd name="T69" fmla="*/ 285 h 285"/>
              <a:gd name="T70" fmla="*/ 168 w 308"/>
              <a:gd name="T71" fmla="*/ 285 h 285"/>
              <a:gd name="T72" fmla="*/ 149 w 308"/>
              <a:gd name="T73" fmla="*/ 275 h 285"/>
              <a:gd name="T74" fmla="*/ 140 w 308"/>
              <a:gd name="T75" fmla="*/ 271 h 285"/>
              <a:gd name="T76" fmla="*/ 140 w 308"/>
              <a:gd name="T77" fmla="*/ 271 h 285"/>
              <a:gd name="T78" fmla="*/ 131 w 308"/>
              <a:gd name="T79" fmla="*/ 271 h 285"/>
              <a:gd name="T80" fmla="*/ 117 w 308"/>
              <a:gd name="T81" fmla="*/ 271 h 285"/>
              <a:gd name="T82" fmla="*/ 117 w 308"/>
              <a:gd name="T83" fmla="*/ 271 h 285"/>
              <a:gd name="T84" fmla="*/ 79 w 308"/>
              <a:gd name="T85" fmla="*/ 280 h 285"/>
              <a:gd name="T86" fmla="*/ 79 w 308"/>
              <a:gd name="T87" fmla="*/ 280 h 285"/>
              <a:gd name="T88" fmla="*/ 37 w 308"/>
              <a:gd name="T89" fmla="*/ 257 h 285"/>
              <a:gd name="T90" fmla="*/ 37 w 308"/>
              <a:gd name="T91" fmla="*/ 257 h 285"/>
              <a:gd name="T92" fmla="*/ 19 w 308"/>
              <a:gd name="T93" fmla="*/ 252 h 285"/>
              <a:gd name="T94" fmla="*/ 5 w 308"/>
              <a:gd name="T95" fmla="*/ 252 h 285"/>
              <a:gd name="T96" fmla="*/ 0 w 308"/>
              <a:gd name="T97" fmla="*/ 252 h 285"/>
              <a:gd name="T98" fmla="*/ 23 w 308"/>
              <a:gd name="T99" fmla="*/ 116 h 285"/>
              <a:gd name="T100" fmla="*/ 37 w 308"/>
              <a:gd name="T101" fmla="*/ 98 h 285"/>
              <a:gd name="T102" fmla="*/ 33 w 308"/>
              <a:gd name="T103" fmla="*/ 4 h 285"/>
              <a:gd name="T104" fmla="*/ 33 w 308"/>
              <a:gd name="T105" fmla="*/ 0 h 285"/>
              <a:gd name="T106" fmla="*/ 33 w 308"/>
              <a:gd name="T107" fmla="*/ 0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8" h="285">
                <a:moveTo>
                  <a:pt x="33" y="0"/>
                </a:moveTo>
                <a:lnTo>
                  <a:pt x="84" y="18"/>
                </a:lnTo>
                <a:lnTo>
                  <a:pt x="131" y="14"/>
                </a:lnTo>
                <a:lnTo>
                  <a:pt x="135" y="14"/>
                </a:lnTo>
                <a:lnTo>
                  <a:pt x="135" y="60"/>
                </a:lnTo>
                <a:lnTo>
                  <a:pt x="163" y="60"/>
                </a:lnTo>
                <a:lnTo>
                  <a:pt x="168" y="84"/>
                </a:lnTo>
                <a:lnTo>
                  <a:pt x="192" y="88"/>
                </a:lnTo>
                <a:lnTo>
                  <a:pt x="210" y="65"/>
                </a:lnTo>
                <a:lnTo>
                  <a:pt x="238" y="116"/>
                </a:lnTo>
                <a:lnTo>
                  <a:pt x="238" y="116"/>
                </a:lnTo>
                <a:lnTo>
                  <a:pt x="238" y="121"/>
                </a:lnTo>
                <a:lnTo>
                  <a:pt x="248" y="130"/>
                </a:lnTo>
                <a:lnTo>
                  <a:pt x="257" y="130"/>
                </a:lnTo>
                <a:lnTo>
                  <a:pt x="262" y="130"/>
                </a:lnTo>
                <a:lnTo>
                  <a:pt x="271" y="126"/>
                </a:lnTo>
                <a:lnTo>
                  <a:pt x="280" y="116"/>
                </a:lnTo>
                <a:lnTo>
                  <a:pt x="280" y="116"/>
                </a:lnTo>
                <a:lnTo>
                  <a:pt x="285" y="121"/>
                </a:lnTo>
                <a:lnTo>
                  <a:pt x="299" y="130"/>
                </a:lnTo>
                <a:lnTo>
                  <a:pt x="308" y="149"/>
                </a:lnTo>
                <a:lnTo>
                  <a:pt x="308" y="159"/>
                </a:lnTo>
                <a:lnTo>
                  <a:pt x="308" y="168"/>
                </a:lnTo>
                <a:lnTo>
                  <a:pt x="280" y="187"/>
                </a:lnTo>
                <a:lnTo>
                  <a:pt x="262" y="196"/>
                </a:lnTo>
                <a:lnTo>
                  <a:pt x="257" y="229"/>
                </a:lnTo>
                <a:lnTo>
                  <a:pt x="257" y="257"/>
                </a:lnTo>
                <a:lnTo>
                  <a:pt x="252" y="257"/>
                </a:lnTo>
                <a:lnTo>
                  <a:pt x="252" y="257"/>
                </a:lnTo>
                <a:lnTo>
                  <a:pt x="220" y="266"/>
                </a:lnTo>
                <a:lnTo>
                  <a:pt x="201" y="275"/>
                </a:lnTo>
                <a:lnTo>
                  <a:pt x="201" y="275"/>
                </a:lnTo>
                <a:lnTo>
                  <a:pt x="187" y="280"/>
                </a:lnTo>
                <a:lnTo>
                  <a:pt x="177" y="285"/>
                </a:lnTo>
                <a:lnTo>
                  <a:pt x="168" y="285"/>
                </a:lnTo>
                <a:lnTo>
                  <a:pt x="168" y="285"/>
                </a:lnTo>
                <a:lnTo>
                  <a:pt x="149" y="275"/>
                </a:lnTo>
                <a:lnTo>
                  <a:pt x="140" y="271"/>
                </a:lnTo>
                <a:lnTo>
                  <a:pt x="140" y="271"/>
                </a:lnTo>
                <a:lnTo>
                  <a:pt x="131" y="271"/>
                </a:lnTo>
                <a:lnTo>
                  <a:pt x="117" y="271"/>
                </a:lnTo>
                <a:lnTo>
                  <a:pt x="117" y="271"/>
                </a:lnTo>
                <a:lnTo>
                  <a:pt x="79" y="280"/>
                </a:lnTo>
                <a:lnTo>
                  <a:pt x="79" y="280"/>
                </a:lnTo>
                <a:lnTo>
                  <a:pt x="37" y="257"/>
                </a:lnTo>
                <a:lnTo>
                  <a:pt x="37" y="257"/>
                </a:lnTo>
                <a:lnTo>
                  <a:pt x="19" y="252"/>
                </a:lnTo>
                <a:lnTo>
                  <a:pt x="5" y="252"/>
                </a:lnTo>
                <a:lnTo>
                  <a:pt x="0" y="252"/>
                </a:lnTo>
                <a:lnTo>
                  <a:pt x="23" y="116"/>
                </a:lnTo>
                <a:lnTo>
                  <a:pt x="37" y="98"/>
                </a:lnTo>
                <a:lnTo>
                  <a:pt x="33" y="4"/>
                </a:lnTo>
                <a:lnTo>
                  <a:pt x="33" y="0"/>
                </a:lnTo>
                <a:lnTo>
                  <a:pt x="33" y="0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76"/>
          <p:cNvSpPr>
            <a:spLocks/>
          </p:cNvSpPr>
          <p:nvPr/>
        </p:nvSpPr>
        <p:spPr bwMode="auto">
          <a:xfrm>
            <a:off x="7921626" y="4148137"/>
            <a:ext cx="407988" cy="468312"/>
          </a:xfrm>
          <a:custGeom>
            <a:avLst/>
            <a:gdLst>
              <a:gd name="T0" fmla="*/ 233 w 257"/>
              <a:gd name="T1" fmla="*/ 290 h 295"/>
              <a:gd name="T2" fmla="*/ 233 w 257"/>
              <a:gd name="T3" fmla="*/ 281 h 295"/>
              <a:gd name="T4" fmla="*/ 257 w 257"/>
              <a:gd name="T5" fmla="*/ 267 h 295"/>
              <a:gd name="T6" fmla="*/ 257 w 257"/>
              <a:gd name="T7" fmla="*/ 267 h 295"/>
              <a:gd name="T8" fmla="*/ 257 w 257"/>
              <a:gd name="T9" fmla="*/ 201 h 295"/>
              <a:gd name="T10" fmla="*/ 205 w 257"/>
              <a:gd name="T11" fmla="*/ 122 h 295"/>
              <a:gd name="T12" fmla="*/ 205 w 257"/>
              <a:gd name="T13" fmla="*/ 122 h 295"/>
              <a:gd name="T14" fmla="*/ 201 w 257"/>
              <a:gd name="T15" fmla="*/ 117 h 295"/>
              <a:gd name="T16" fmla="*/ 191 w 257"/>
              <a:gd name="T17" fmla="*/ 98 h 295"/>
              <a:gd name="T18" fmla="*/ 182 w 257"/>
              <a:gd name="T19" fmla="*/ 66 h 295"/>
              <a:gd name="T20" fmla="*/ 177 w 257"/>
              <a:gd name="T21" fmla="*/ 52 h 295"/>
              <a:gd name="T22" fmla="*/ 182 w 257"/>
              <a:gd name="T23" fmla="*/ 28 h 295"/>
              <a:gd name="T24" fmla="*/ 182 w 257"/>
              <a:gd name="T25" fmla="*/ 28 h 295"/>
              <a:gd name="T26" fmla="*/ 173 w 257"/>
              <a:gd name="T27" fmla="*/ 14 h 295"/>
              <a:gd name="T28" fmla="*/ 168 w 257"/>
              <a:gd name="T29" fmla="*/ 0 h 295"/>
              <a:gd name="T30" fmla="*/ 121 w 257"/>
              <a:gd name="T31" fmla="*/ 19 h 295"/>
              <a:gd name="T32" fmla="*/ 93 w 257"/>
              <a:gd name="T33" fmla="*/ 24 h 295"/>
              <a:gd name="T34" fmla="*/ 65 w 257"/>
              <a:gd name="T35" fmla="*/ 28 h 295"/>
              <a:gd name="T36" fmla="*/ 56 w 257"/>
              <a:gd name="T37" fmla="*/ 19 h 295"/>
              <a:gd name="T38" fmla="*/ 9 w 257"/>
              <a:gd name="T39" fmla="*/ 42 h 295"/>
              <a:gd name="T40" fmla="*/ 5 w 257"/>
              <a:gd name="T41" fmla="*/ 103 h 295"/>
              <a:gd name="T42" fmla="*/ 0 w 257"/>
              <a:gd name="T43" fmla="*/ 229 h 295"/>
              <a:gd name="T44" fmla="*/ 0 w 257"/>
              <a:gd name="T45" fmla="*/ 234 h 295"/>
              <a:gd name="T46" fmla="*/ 126 w 257"/>
              <a:gd name="T47" fmla="*/ 276 h 295"/>
              <a:gd name="T48" fmla="*/ 182 w 257"/>
              <a:gd name="T49" fmla="*/ 295 h 295"/>
              <a:gd name="T50" fmla="*/ 229 w 257"/>
              <a:gd name="T51" fmla="*/ 290 h 295"/>
              <a:gd name="T52" fmla="*/ 233 w 257"/>
              <a:gd name="T53" fmla="*/ 290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57" h="295">
                <a:moveTo>
                  <a:pt x="233" y="290"/>
                </a:moveTo>
                <a:lnTo>
                  <a:pt x="233" y="281"/>
                </a:lnTo>
                <a:lnTo>
                  <a:pt x="257" y="267"/>
                </a:lnTo>
                <a:lnTo>
                  <a:pt x="257" y="267"/>
                </a:lnTo>
                <a:lnTo>
                  <a:pt x="257" y="201"/>
                </a:lnTo>
                <a:lnTo>
                  <a:pt x="205" y="122"/>
                </a:lnTo>
                <a:lnTo>
                  <a:pt x="205" y="122"/>
                </a:lnTo>
                <a:lnTo>
                  <a:pt x="201" y="117"/>
                </a:lnTo>
                <a:lnTo>
                  <a:pt x="191" y="98"/>
                </a:lnTo>
                <a:lnTo>
                  <a:pt x="182" y="66"/>
                </a:lnTo>
                <a:lnTo>
                  <a:pt x="177" y="52"/>
                </a:lnTo>
                <a:lnTo>
                  <a:pt x="182" y="28"/>
                </a:lnTo>
                <a:lnTo>
                  <a:pt x="182" y="28"/>
                </a:lnTo>
                <a:lnTo>
                  <a:pt x="173" y="14"/>
                </a:lnTo>
                <a:lnTo>
                  <a:pt x="168" y="0"/>
                </a:lnTo>
                <a:lnTo>
                  <a:pt x="121" y="19"/>
                </a:lnTo>
                <a:lnTo>
                  <a:pt x="93" y="24"/>
                </a:lnTo>
                <a:lnTo>
                  <a:pt x="65" y="28"/>
                </a:lnTo>
                <a:lnTo>
                  <a:pt x="56" y="19"/>
                </a:lnTo>
                <a:lnTo>
                  <a:pt x="9" y="42"/>
                </a:lnTo>
                <a:lnTo>
                  <a:pt x="5" y="103"/>
                </a:lnTo>
                <a:lnTo>
                  <a:pt x="0" y="229"/>
                </a:lnTo>
                <a:lnTo>
                  <a:pt x="0" y="234"/>
                </a:lnTo>
                <a:lnTo>
                  <a:pt x="126" y="276"/>
                </a:lnTo>
                <a:lnTo>
                  <a:pt x="182" y="295"/>
                </a:lnTo>
                <a:lnTo>
                  <a:pt x="229" y="290"/>
                </a:lnTo>
                <a:lnTo>
                  <a:pt x="233" y="290"/>
                </a:lnTo>
                <a:close/>
              </a:path>
            </a:pathLst>
          </a:custGeom>
          <a:solidFill>
            <a:srgbClr val="FFFCD1"/>
          </a:solidFill>
          <a:ln w="30163">
            <a:solidFill>
              <a:srgbClr val="5DB7E8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8032751" y="4222750"/>
            <a:ext cx="96838" cy="104775"/>
          </a:xfrm>
          <a:custGeom>
            <a:avLst/>
            <a:gdLst>
              <a:gd name="T0" fmla="*/ 19 w 61"/>
              <a:gd name="T1" fmla="*/ 66 h 66"/>
              <a:gd name="T2" fmla="*/ 28 w 61"/>
              <a:gd name="T3" fmla="*/ 61 h 66"/>
              <a:gd name="T4" fmla="*/ 51 w 61"/>
              <a:gd name="T5" fmla="*/ 66 h 66"/>
              <a:gd name="T6" fmla="*/ 61 w 61"/>
              <a:gd name="T7" fmla="*/ 14 h 66"/>
              <a:gd name="T8" fmla="*/ 47 w 61"/>
              <a:gd name="T9" fmla="*/ 0 h 66"/>
              <a:gd name="T10" fmla="*/ 47 w 61"/>
              <a:gd name="T11" fmla="*/ 0 h 66"/>
              <a:gd name="T12" fmla="*/ 47 w 61"/>
              <a:gd name="T13" fmla="*/ 0 h 66"/>
              <a:gd name="T14" fmla="*/ 47 w 61"/>
              <a:gd name="T15" fmla="*/ 0 h 66"/>
              <a:gd name="T16" fmla="*/ 37 w 61"/>
              <a:gd name="T17" fmla="*/ 0 h 66"/>
              <a:gd name="T18" fmla="*/ 19 w 61"/>
              <a:gd name="T19" fmla="*/ 14 h 66"/>
              <a:gd name="T20" fmla="*/ 19 w 61"/>
              <a:gd name="T21" fmla="*/ 9 h 66"/>
              <a:gd name="T22" fmla="*/ 9 w 61"/>
              <a:gd name="T23" fmla="*/ 0 h 66"/>
              <a:gd name="T24" fmla="*/ 0 w 61"/>
              <a:gd name="T25" fmla="*/ 5 h 66"/>
              <a:gd name="T26" fmla="*/ 14 w 61"/>
              <a:gd name="T27" fmla="*/ 14 h 66"/>
              <a:gd name="T28" fmla="*/ 19 w 61"/>
              <a:gd name="T29" fmla="*/ 9 h 66"/>
              <a:gd name="T30" fmla="*/ 19 w 61"/>
              <a:gd name="T31" fmla="*/ 9 h 66"/>
              <a:gd name="T32" fmla="*/ 14 w 61"/>
              <a:gd name="T33" fmla="*/ 23 h 66"/>
              <a:gd name="T34" fmla="*/ 5 w 61"/>
              <a:gd name="T35" fmla="*/ 14 h 66"/>
              <a:gd name="T36" fmla="*/ 0 w 61"/>
              <a:gd name="T37" fmla="*/ 19 h 66"/>
              <a:gd name="T38" fmla="*/ 0 w 61"/>
              <a:gd name="T39" fmla="*/ 23 h 66"/>
              <a:gd name="T40" fmla="*/ 9 w 61"/>
              <a:gd name="T41" fmla="*/ 33 h 66"/>
              <a:gd name="T42" fmla="*/ 14 w 61"/>
              <a:gd name="T43" fmla="*/ 23 h 66"/>
              <a:gd name="T44" fmla="*/ 28 w 61"/>
              <a:gd name="T45" fmla="*/ 19 h 66"/>
              <a:gd name="T46" fmla="*/ 37 w 61"/>
              <a:gd name="T47" fmla="*/ 33 h 66"/>
              <a:gd name="T48" fmla="*/ 28 w 61"/>
              <a:gd name="T49" fmla="*/ 19 h 66"/>
              <a:gd name="T50" fmla="*/ 51 w 61"/>
              <a:gd name="T51" fmla="*/ 33 h 66"/>
              <a:gd name="T52" fmla="*/ 47 w 61"/>
              <a:gd name="T53" fmla="*/ 19 h 66"/>
              <a:gd name="T54" fmla="*/ 51 w 61"/>
              <a:gd name="T55" fmla="*/ 33 h 66"/>
              <a:gd name="T56" fmla="*/ 9 w 61"/>
              <a:gd name="T57" fmla="*/ 66 h 66"/>
              <a:gd name="T58" fmla="*/ 9 w 61"/>
              <a:gd name="T59" fmla="*/ 51 h 66"/>
              <a:gd name="T60" fmla="*/ 14 w 61"/>
              <a:gd name="T61" fmla="*/ 37 h 66"/>
              <a:gd name="T62" fmla="*/ 9 w 61"/>
              <a:gd name="T63" fmla="*/ 33 h 66"/>
              <a:gd name="T64" fmla="*/ 0 w 61"/>
              <a:gd name="T65" fmla="*/ 56 h 66"/>
              <a:gd name="T66" fmla="*/ 9 w 61"/>
              <a:gd name="T67" fmla="*/ 66 h 66"/>
              <a:gd name="T68" fmla="*/ 9 w 61"/>
              <a:gd name="T69" fmla="*/ 66 h 66"/>
              <a:gd name="T70" fmla="*/ 28 w 61"/>
              <a:gd name="T71" fmla="*/ 37 h 66"/>
              <a:gd name="T72" fmla="*/ 37 w 61"/>
              <a:gd name="T73" fmla="*/ 51 h 66"/>
              <a:gd name="T74" fmla="*/ 28 w 61"/>
              <a:gd name="T75" fmla="*/ 51 h 66"/>
              <a:gd name="T76" fmla="*/ 51 w 61"/>
              <a:gd name="T77" fmla="*/ 37 h 66"/>
              <a:gd name="T78" fmla="*/ 47 w 61"/>
              <a:gd name="T79" fmla="*/ 51 h 66"/>
              <a:gd name="T80" fmla="*/ 47 w 61"/>
              <a:gd name="T81" fmla="*/ 37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" h="66">
                <a:moveTo>
                  <a:pt x="19" y="14"/>
                </a:moveTo>
                <a:lnTo>
                  <a:pt x="19" y="66"/>
                </a:lnTo>
                <a:lnTo>
                  <a:pt x="28" y="66"/>
                </a:lnTo>
                <a:lnTo>
                  <a:pt x="28" y="61"/>
                </a:lnTo>
                <a:lnTo>
                  <a:pt x="51" y="61"/>
                </a:lnTo>
                <a:lnTo>
                  <a:pt x="51" y="66"/>
                </a:lnTo>
                <a:lnTo>
                  <a:pt x="61" y="66"/>
                </a:lnTo>
                <a:lnTo>
                  <a:pt x="61" y="14"/>
                </a:lnTo>
                <a:lnTo>
                  <a:pt x="47" y="14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47" y="0"/>
                </a:lnTo>
                <a:lnTo>
                  <a:pt x="37" y="0"/>
                </a:lnTo>
                <a:lnTo>
                  <a:pt x="37" y="14"/>
                </a:lnTo>
                <a:lnTo>
                  <a:pt x="19" y="14"/>
                </a:lnTo>
                <a:lnTo>
                  <a:pt x="19" y="14"/>
                </a:lnTo>
                <a:close/>
                <a:moveTo>
                  <a:pt x="19" y="9"/>
                </a:moveTo>
                <a:lnTo>
                  <a:pt x="19" y="9"/>
                </a:lnTo>
                <a:lnTo>
                  <a:pt x="9" y="0"/>
                </a:lnTo>
                <a:lnTo>
                  <a:pt x="9" y="0"/>
                </a:lnTo>
                <a:lnTo>
                  <a:pt x="0" y="5"/>
                </a:lnTo>
                <a:lnTo>
                  <a:pt x="0" y="5"/>
                </a:lnTo>
                <a:lnTo>
                  <a:pt x="14" y="14"/>
                </a:lnTo>
                <a:lnTo>
                  <a:pt x="14" y="14"/>
                </a:lnTo>
                <a:lnTo>
                  <a:pt x="19" y="9"/>
                </a:lnTo>
                <a:lnTo>
                  <a:pt x="19" y="9"/>
                </a:lnTo>
                <a:lnTo>
                  <a:pt x="19" y="9"/>
                </a:lnTo>
                <a:close/>
                <a:moveTo>
                  <a:pt x="14" y="23"/>
                </a:moveTo>
                <a:lnTo>
                  <a:pt x="14" y="23"/>
                </a:lnTo>
                <a:lnTo>
                  <a:pt x="5" y="14"/>
                </a:lnTo>
                <a:lnTo>
                  <a:pt x="5" y="14"/>
                </a:lnTo>
                <a:lnTo>
                  <a:pt x="0" y="19"/>
                </a:lnTo>
                <a:lnTo>
                  <a:pt x="0" y="19"/>
                </a:lnTo>
                <a:lnTo>
                  <a:pt x="0" y="23"/>
                </a:lnTo>
                <a:lnTo>
                  <a:pt x="0" y="23"/>
                </a:lnTo>
                <a:lnTo>
                  <a:pt x="9" y="33"/>
                </a:lnTo>
                <a:lnTo>
                  <a:pt x="9" y="33"/>
                </a:lnTo>
                <a:lnTo>
                  <a:pt x="14" y="23"/>
                </a:lnTo>
                <a:lnTo>
                  <a:pt x="14" y="23"/>
                </a:lnTo>
                <a:lnTo>
                  <a:pt x="14" y="23"/>
                </a:lnTo>
                <a:close/>
                <a:moveTo>
                  <a:pt x="28" y="19"/>
                </a:moveTo>
                <a:lnTo>
                  <a:pt x="37" y="19"/>
                </a:lnTo>
                <a:lnTo>
                  <a:pt x="37" y="33"/>
                </a:lnTo>
                <a:lnTo>
                  <a:pt x="28" y="33"/>
                </a:lnTo>
                <a:lnTo>
                  <a:pt x="28" y="19"/>
                </a:lnTo>
                <a:lnTo>
                  <a:pt x="28" y="19"/>
                </a:lnTo>
                <a:close/>
                <a:moveTo>
                  <a:pt x="51" y="33"/>
                </a:moveTo>
                <a:lnTo>
                  <a:pt x="47" y="33"/>
                </a:lnTo>
                <a:lnTo>
                  <a:pt x="47" y="19"/>
                </a:lnTo>
                <a:lnTo>
                  <a:pt x="51" y="19"/>
                </a:lnTo>
                <a:lnTo>
                  <a:pt x="51" y="33"/>
                </a:lnTo>
                <a:lnTo>
                  <a:pt x="51" y="33"/>
                </a:lnTo>
                <a:close/>
                <a:moveTo>
                  <a:pt x="9" y="66"/>
                </a:moveTo>
                <a:lnTo>
                  <a:pt x="9" y="66"/>
                </a:lnTo>
                <a:lnTo>
                  <a:pt x="9" y="51"/>
                </a:lnTo>
                <a:lnTo>
                  <a:pt x="9" y="51"/>
                </a:lnTo>
                <a:lnTo>
                  <a:pt x="14" y="37"/>
                </a:lnTo>
                <a:lnTo>
                  <a:pt x="14" y="37"/>
                </a:lnTo>
                <a:lnTo>
                  <a:pt x="9" y="33"/>
                </a:lnTo>
                <a:lnTo>
                  <a:pt x="9" y="33"/>
                </a:lnTo>
                <a:lnTo>
                  <a:pt x="0" y="56"/>
                </a:lnTo>
                <a:lnTo>
                  <a:pt x="0" y="56"/>
                </a:lnTo>
                <a:lnTo>
                  <a:pt x="9" y="66"/>
                </a:lnTo>
                <a:lnTo>
                  <a:pt x="9" y="66"/>
                </a:lnTo>
                <a:lnTo>
                  <a:pt x="9" y="66"/>
                </a:lnTo>
                <a:close/>
                <a:moveTo>
                  <a:pt x="28" y="51"/>
                </a:moveTo>
                <a:lnTo>
                  <a:pt x="28" y="37"/>
                </a:lnTo>
                <a:lnTo>
                  <a:pt x="37" y="37"/>
                </a:lnTo>
                <a:lnTo>
                  <a:pt x="37" y="51"/>
                </a:lnTo>
                <a:lnTo>
                  <a:pt x="28" y="51"/>
                </a:lnTo>
                <a:lnTo>
                  <a:pt x="28" y="51"/>
                </a:lnTo>
                <a:close/>
                <a:moveTo>
                  <a:pt x="47" y="37"/>
                </a:moveTo>
                <a:lnTo>
                  <a:pt x="51" y="37"/>
                </a:lnTo>
                <a:lnTo>
                  <a:pt x="51" y="51"/>
                </a:lnTo>
                <a:lnTo>
                  <a:pt x="47" y="51"/>
                </a:lnTo>
                <a:lnTo>
                  <a:pt x="47" y="37"/>
                </a:lnTo>
                <a:lnTo>
                  <a:pt x="47" y="3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8062913" y="4371975"/>
            <a:ext cx="111125" cy="111125"/>
          </a:xfrm>
          <a:custGeom>
            <a:avLst/>
            <a:gdLst>
              <a:gd name="T0" fmla="*/ 42 w 70"/>
              <a:gd name="T1" fmla="*/ 28 h 70"/>
              <a:gd name="T2" fmla="*/ 42 w 70"/>
              <a:gd name="T3" fmla="*/ 9 h 70"/>
              <a:gd name="T4" fmla="*/ 42 w 70"/>
              <a:gd name="T5" fmla="*/ 4 h 70"/>
              <a:gd name="T6" fmla="*/ 42 w 70"/>
              <a:gd name="T7" fmla="*/ 4 h 70"/>
              <a:gd name="T8" fmla="*/ 37 w 70"/>
              <a:gd name="T9" fmla="*/ 0 h 70"/>
              <a:gd name="T10" fmla="*/ 28 w 70"/>
              <a:gd name="T11" fmla="*/ 0 h 70"/>
              <a:gd name="T12" fmla="*/ 28 w 70"/>
              <a:gd name="T13" fmla="*/ 28 h 70"/>
              <a:gd name="T14" fmla="*/ 65 w 70"/>
              <a:gd name="T15" fmla="*/ 23 h 70"/>
              <a:gd name="T16" fmla="*/ 51 w 70"/>
              <a:gd name="T17" fmla="*/ 4 h 70"/>
              <a:gd name="T18" fmla="*/ 42 w 70"/>
              <a:gd name="T19" fmla="*/ 14 h 70"/>
              <a:gd name="T20" fmla="*/ 56 w 70"/>
              <a:gd name="T21" fmla="*/ 32 h 70"/>
              <a:gd name="T22" fmla="*/ 14 w 70"/>
              <a:gd name="T23" fmla="*/ 32 h 70"/>
              <a:gd name="T24" fmla="*/ 18 w 70"/>
              <a:gd name="T25" fmla="*/ 23 h 70"/>
              <a:gd name="T26" fmla="*/ 23 w 70"/>
              <a:gd name="T27" fmla="*/ 14 h 70"/>
              <a:gd name="T28" fmla="*/ 23 w 70"/>
              <a:gd name="T29" fmla="*/ 14 h 70"/>
              <a:gd name="T30" fmla="*/ 23 w 70"/>
              <a:gd name="T31" fmla="*/ 9 h 70"/>
              <a:gd name="T32" fmla="*/ 14 w 70"/>
              <a:gd name="T33" fmla="*/ 9 h 70"/>
              <a:gd name="T34" fmla="*/ 4 w 70"/>
              <a:gd name="T35" fmla="*/ 28 h 70"/>
              <a:gd name="T36" fmla="*/ 14 w 70"/>
              <a:gd name="T37" fmla="*/ 32 h 70"/>
              <a:gd name="T38" fmla="*/ 14 w 70"/>
              <a:gd name="T39" fmla="*/ 32 h 70"/>
              <a:gd name="T40" fmla="*/ 28 w 70"/>
              <a:gd name="T41" fmla="*/ 46 h 70"/>
              <a:gd name="T42" fmla="*/ 28 w 70"/>
              <a:gd name="T43" fmla="*/ 51 h 70"/>
              <a:gd name="T44" fmla="*/ 0 w 70"/>
              <a:gd name="T45" fmla="*/ 60 h 70"/>
              <a:gd name="T46" fmla="*/ 9 w 70"/>
              <a:gd name="T47" fmla="*/ 70 h 70"/>
              <a:gd name="T48" fmla="*/ 23 w 70"/>
              <a:gd name="T49" fmla="*/ 65 h 70"/>
              <a:gd name="T50" fmla="*/ 37 w 70"/>
              <a:gd name="T51" fmla="*/ 56 h 70"/>
              <a:gd name="T52" fmla="*/ 65 w 70"/>
              <a:gd name="T53" fmla="*/ 70 h 70"/>
              <a:gd name="T54" fmla="*/ 70 w 70"/>
              <a:gd name="T55" fmla="*/ 60 h 70"/>
              <a:gd name="T56" fmla="*/ 51 w 70"/>
              <a:gd name="T57" fmla="*/ 56 h 70"/>
              <a:gd name="T58" fmla="*/ 42 w 70"/>
              <a:gd name="T59" fmla="*/ 51 h 70"/>
              <a:gd name="T60" fmla="*/ 42 w 70"/>
              <a:gd name="T61" fmla="*/ 46 h 70"/>
              <a:gd name="T62" fmla="*/ 65 w 70"/>
              <a:gd name="T63" fmla="*/ 37 h 70"/>
              <a:gd name="T64" fmla="*/ 42 w 70"/>
              <a:gd name="T65" fmla="*/ 37 h 70"/>
              <a:gd name="T66" fmla="*/ 42 w 70"/>
              <a:gd name="T67" fmla="*/ 32 h 70"/>
              <a:gd name="T68" fmla="*/ 42 w 70"/>
              <a:gd name="T69" fmla="*/ 32 h 70"/>
              <a:gd name="T70" fmla="*/ 37 w 70"/>
              <a:gd name="T71" fmla="*/ 32 h 70"/>
              <a:gd name="T72" fmla="*/ 28 w 70"/>
              <a:gd name="T73" fmla="*/ 32 h 70"/>
              <a:gd name="T74" fmla="*/ 4 w 70"/>
              <a:gd name="T75" fmla="*/ 37 h 70"/>
              <a:gd name="T76" fmla="*/ 4 w 70"/>
              <a:gd name="T77" fmla="*/ 46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0" h="70">
                <a:moveTo>
                  <a:pt x="28" y="28"/>
                </a:moveTo>
                <a:lnTo>
                  <a:pt x="42" y="28"/>
                </a:lnTo>
                <a:lnTo>
                  <a:pt x="42" y="9"/>
                </a:lnTo>
                <a:lnTo>
                  <a:pt x="42" y="9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lnTo>
                  <a:pt x="42" y="4"/>
                </a:lnTo>
                <a:lnTo>
                  <a:pt x="37" y="0"/>
                </a:lnTo>
                <a:lnTo>
                  <a:pt x="37" y="0"/>
                </a:lnTo>
                <a:lnTo>
                  <a:pt x="32" y="0"/>
                </a:lnTo>
                <a:lnTo>
                  <a:pt x="28" y="0"/>
                </a:lnTo>
                <a:lnTo>
                  <a:pt x="28" y="28"/>
                </a:lnTo>
                <a:lnTo>
                  <a:pt x="28" y="28"/>
                </a:lnTo>
                <a:close/>
                <a:moveTo>
                  <a:pt x="56" y="32"/>
                </a:moveTo>
                <a:lnTo>
                  <a:pt x="65" y="23"/>
                </a:lnTo>
                <a:lnTo>
                  <a:pt x="65" y="23"/>
                </a:lnTo>
                <a:lnTo>
                  <a:pt x="51" y="4"/>
                </a:lnTo>
                <a:lnTo>
                  <a:pt x="42" y="14"/>
                </a:lnTo>
                <a:lnTo>
                  <a:pt x="42" y="14"/>
                </a:lnTo>
                <a:lnTo>
                  <a:pt x="56" y="32"/>
                </a:lnTo>
                <a:lnTo>
                  <a:pt x="56" y="32"/>
                </a:lnTo>
                <a:lnTo>
                  <a:pt x="56" y="32"/>
                </a:lnTo>
                <a:close/>
                <a:moveTo>
                  <a:pt x="14" y="32"/>
                </a:moveTo>
                <a:lnTo>
                  <a:pt x="14" y="32"/>
                </a:lnTo>
                <a:lnTo>
                  <a:pt x="18" y="23"/>
                </a:lnTo>
                <a:lnTo>
                  <a:pt x="18" y="23"/>
                </a:lnTo>
                <a:lnTo>
                  <a:pt x="23" y="14"/>
                </a:lnTo>
                <a:lnTo>
                  <a:pt x="23" y="14"/>
                </a:lnTo>
                <a:lnTo>
                  <a:pt x="23" y="14"/>
                </a:lnTo>
                <a:lnTo>
                  <a:pt x="23" y="14"/>
                </a:lnTo>
                <a:lnTo>
                  <a:pt x="23" y="9"/>
                </a:lnTo>
                <a:lnTo>
                  <a:pt x="23" y="9"/>
                </a:lnTo>
                <a:lnTo>
                  <a:pt x="14" y="9"/>
                </a:lnTo>
                <a:lnTo>
                  <a:pt x="14" y="9"/>
                </a:lnTo>
                <a:lnTo>
                  <a:pt x="4" y="28"/>
                </a:lnTo>
                <a:lnTo>
                  <a:pt x="4" y="28"/>
                </a:lnTo>
                <a:lnTo>
                  <a:pt x="14" y="32"/>
                </a:lnTo>
                <a:lnTo>
                  <a:pt x="14" y="32"/>
                </a:lnTo>
                <a:lnTo>
                  <a:pt x="14" y="32"/>
                </a:lnTo>
                <a:close/>
                <a:moveTo>
                  <a:pt x="4" y="46"/>
                </a:moveTo>
                <a:lnTo>
                  <a:pt x="28" y="46"/>
                </a:lnTo>
                <a:lnTo>
                  <a:pt x="28" y="46"/>
                </a:lnTo>
                <a:lnTo>
                  <a:pt x="28" y="51"/>
                </a:lnTo>
                <a:lnTo>
                  <a:pt x="18" y="56"/>
                </a:lnTo>
                <a:lnTo>
                  <a:pt x="0" y="60"/>
                </a:lnTo>
                <a:lnTo>
                  <a:pt x="0" y="60"/>
                </a:lnTo>
                <a:lnTo>
                  <a:pt x="9" y="70"/>
                </a:lnTo>
                <a:lnTo>
                  <a:pt x="9" y="70"/>
                </a:lnTo>
                <a:lnTo>
                  <a:pt x="23" y="65"/>
                </a:lnTo>
                <a:lnTo>
                  <a:pt x="37" y="56"/>
                </a:lnTo>
                <a:lnTo>
                  <a:pt x="37" y="56"/>
                </a:lnTo>
                <a:lnTo>
                  <a:pt x="46" y="65"/>
                </a:lnTo>
                <a:lnTo>
                  <a:pt x="65" y="70"/>
                </a:lnTo>
                <a:lnTo>
                  <a:pt x="65" y="70"/>
                </a:lnTo>
                <a:lnTo>
                  <a:pt x="70" y="60"/>
                </a:lnTo>
                <a:lnTo>
                  <a:pt x="70" y="60"/>
                </a:lnTo>
                <a:lnTo>
                  <a:pt x="51" y="56"/>
                </a:lnTo>
                <a:lnTo>
                  <a:pt x="42" y="51"/>
                </a:lnTo>
                <a:lnTo>
                  <a:pt x="42" y="51"/>
                </a:lnTo>
                <a:lnTo>
                  <a:pt x="42" y="51"/>
                </a:lnTo>
                <a:lnTo>
                  <a:pt x="42" y="46"/>
                </a:lnTo>
                <a:lnTo>
                  <a:pt x="65" y="46"/>
                </a:lnTo>
                <a:lnTo>
                  <a:pt x="65" y="37"/>
                </a:lnTo>
                <a:lnTo>
                  <a:pt x="42" y="37"/>
                </a:lnTo>
                <a:lnTo>
                  <a:pt x="42" y="37"/>
                </a:lnTo>
                <a:lnTo>
                  <a:pt x="42" y="32"/>
                </a:lnTo>
                <a:lnTo>
                  <a:pt x="42" y="32"/>
                </a:lnTo>
                <a:lnTo>
                  <a:pt x="42" y="32"/>
                </a:lnTo>
                <a:lnTo>
                  <a:pt x="42" y="32"/>
                </a:lnTo>
                <a:lnTo>
                  <a:pt x="37" y="32"/>
                </a:lnTo>
                <a:lnTo>
                  <a:pt x="37" y="32"/>
                </a:lnTo>
                <a:lnTo>
                  <a:pt x="32" y="32"/>
                </a:lnTo>
                <a:lnTo>
                  <a:pt x="28" y="32"/>
                </a:lnTo>
                <a:lnTo>
                  <a:pt x="28" y="37"/>
                </a:lnTo>
                <a:lnTo>
                  <a:pt x="4" y="37"/>
                </a:lnTo>
                <a:lnTo>
                  <a:pt x="4" y="37"/>
                </a:lnTo>
                <a:lnTo>
                  <a:pt x="4" y="46"/>
                </a:lnTo>
                <a:lnTo>
                  <a:pt x="4" y="4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8099426" y="4541837"/>
            <a:ext cx="103188" cy="88900"/>
          </a:xfrm>
          <a:custGeom>
            <a:avLst/>
            <a:gdLst>
              <a:gd name="T0" fmla="*/ 9 w 65"/>
              <a:gd name="T1" fmla="*/ 56 h 56"/>
              <a:gd name="T2" fmla="*/ 9 w 65"/>
              <a:gd name="T3" fmla="*/ 51 h 56"/>
              <a:gd name="T4" fmla="*/ 19 w 65"/>
              <a:gd name="T5" fmla="*/ 51 h 56"/>
              <a:gd name="T6" fmla="*/ 19 w 65"/>
              <a:gd name="T7" fmla="*/ 56 h 56"/>
              <a:gd name="T8" fmla="*/ 23 w 65"/>
              <a:gd name="T9" fmla="*/ 56 h 56"/>
              <a:gd name="T10" fmla="*/ 23 w 65"/>
              <a:gd name="T11" fmla="*/ 56 h 56"/>
              <a:gd name="T12" fmla="*/ 65 w 65"/>
              <a:gd name="T13" fmla="*/ 56 h 56"/>
              <a:gd name="T14" fmla="*/ 65 w 65"/>
              <a:gd name="T15" fmla="*/ 51 h 56"/>
              <a:gd name="T16" fmla="*/ 51 w 65"/>
              <a:gd name="T17" fmla="*/ 51 h 56"/>
              <a:gd name="T18" fmla="*/ 51 w 65"/>
              <a:gd name="T19" fmla="*/ 28 h 56"/>
              <a:gd name="T20" fmla="*/ 61 w 65"/>
              <a:gd name="T21" fmla="*/ 28 h 56"/>
              <a:gd name="T22" fmla="*/ 61 w 65"/>
              <a:gd name="T23" fmla="*/ 23 h 56"/>
              <a:gd name="T24" fmla="*/ 51 w 65"/>
              <a:gd name="T25" fmla="*/ 23 h 56"/>
              <a:gd name="T26" fmla="*/ 51 w 65"/>
              <a:gd name="T27" fmla="*/ 5 h 56"/>
              <a:gd name="T28" fmla="*/ 65 w 65"/>
              <a:gd name="T29" fmla="*/ 5 h 56"/>
              <a:gd name="T30" fmla="*/ 65 w 65"/>
              <a:gd name="T31" fmla="*/ 0 h 56"/>
              <a:gd name="T32" fmla="*/ 28 w 65"/>
              <a:gd name="T33" fmla="*/ 0 h 56"/>
              <a:gd name="T34" fmla="*/ 28 w 65"/>
              <a:gd name="T35" fmla="*/ 0 h 56"/>
              <a:gd name="T36" fmla="*/ 0 w 65"/>
              <a:gd name="T37" fmla="*/ 0 h 56"/>
              <a:gd name="T38" fmla="*/ 0 w 65"/>
              <a:gd name="T39" fmla="*/ 56 h 56"/>
              <a:gd name="T40" fmla="*/ 9 w 65"/>
              <a:gd name="T41" fmla="*/ 56 h 56"/>
              <a:gd name="T42" fmla="*/ 9 w 65"/>
              <a:gd name="T43" fmla="*/ 56 h 56"/>
              <a:gd name="T44" fmla="*/ 42 w 65"/>
              <a:gd name="T45" fmla="*/ 23 h 56"/>
              <a:gd name="T46" fmla="*/ 28 w 65"/>
              <a:gd name="T47" fmla="*/ 23 h 56"/>
              <a:gd name="T48" fmla="*/ 28 w 65"/>
              <a:gd name="T49" fmla="*/ 28 h 56"/>
              <a:gd name="T50" fmla="*/ 42 w 65"/>
              <a:gd name="T51" fmla="*/ 28 h 56"/>
              <a:gd name="T52" fmla="*/ 42 w 65"/>
              <a:gd name="T53" fmla="*/ 51 h 56"/>
              <a:gd name="T54" fmla="*/ 28 w 65"/>
              <a:gd name="T55" fmla="*/ 51 h 56"/>
              <a:gd name="T56" fmla="*/ 28 w 65"/>
              <a:gd name="T57" fmla="*/ 5 h 56"/>
              <a:gd name="T58" fmla="*/ 42 w 65"/>
              <a:gd name="T59" fmla="*/ 5 h 56"/>
              <a:gd name="T60" fmla="*/ 42 w 65"/>
              <a:gd name="T61" fmla="*/ 23 h 56"/>
              <a:gd name="T62" fmla="*/ 42 w 65"/>
              <a:gd name="T63" fmla="*/ 23 h 56"/>
              <a:gd name="T64" fmla="*/ 9 w 65"/>
              <a:gd name="T65" fmla="*/ 9 h 56"/>
              <a:gd name="T66" fmla="*/ 19 w 65"/>
              <a:gd name="T67" fmla="*/ 9 h 56"/>
              <a:gd name="T68" fmla="*/ 19 w 65"/>
              <a:gd name="T69" fmla="*/ 23 h 56"/>
              <a:gd name="T70" fmla="*/ 9 w 65"/>
              <a:gd name="T71" fmla="*/ 23 h 56"/>
              <a:gd name="T72" fmla="*/ 9 w 65"/>
              <a:gd name="T73" fmla="*/ 9 h 56"/>
              <a:gd name="T74" fmla="*/ 9 w 65"/>
              <a:gd name="T75" fmla="*/ 9 h 56"/>
              <a:gd name="T76" fmla="*/ 19 w 65"/>
              <a:gd name="T77" fmla="*/ 28 h 56"/>
              <a:gd name="T78" fmla="*/ 19 w 65"/>
              <a:gd name="T79" fmla="*/ 42 h 56"/>
              <a:gd name="T80" fmla="*/ 9 w 65"/>
              <a:gd name="T81" fmla="*/ 42 h 56"/>
              <a:gd name="T82" fmla="*/ 9 w 65"/>
              <a:gd name="T83" fmla="*/ 28 h 56"/>
              <a:gd name="T84" fmla="*/ 19 w 65"/>
              <a:gd name="T85" fmla="*/ 28 h 56"/>
              <a:gd name="T86" fmla="*/ 19 w 65"/>
              <a:gd name="T87" fmla="*/ 2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5" h="56">
                <a:moveTo>
                  <a:pt x="9" y="56"/>
                </a:moveTo>
                <a:lnTo>
                  <a:pt x="9" y="51"/>
                </a:lnTo>
                <a:lnTo>
                  <a:pt x="19" y="51"/>
                </a:lnTo>
                <a:lnTo>
                  <a:pt x="19" y="56"/>
                </a:lnTo>
                <a:lnTo>
                  <a:pt x="23" y="56"/>
                </a:lnTo>
                <a:lnTo>
                  <a:pt x="23" y="56"/>
                </a:lnTo>
                <a:lnTo>
                  <a:pt x="65" y="56"/>
                </a:lnTo>
                <a:lnTo>
                  <a:pt x="65" y="51"/>
                </a:lnTo>
                <a:lnTo>
                  <a:pt x="51" y="51"/>
                </a:lnTo>
                <a:lnTo>
                  <a:pt x="51" y="28"/>
                </a:lnTo>
                <a:lnTo>
                  <a:pt x="61" y="28"/>
                </a:lnTo>
                <a:lnTo>
                  <a:pt x="61" y="23"/>
                </a:lnTo>
                <a:lnTo>
                  <a:pt x="51" y="23"/>
                </a:lnTo>
                <a:lnTo>
                  <a:pt x="51" y="5"/>
                </a:lnTo>
                <a:lnTo>
                  <a:pt x="65" y="5"/>
                </a:lnTo>
                <a:lnTo>
                  <a:pt x="65" y="0"/>
                </a:lnTo>
                <a:lnTo>
                  <a:pt x="28" y="0"/>
                </a:lnTo>
                <a:lnTo>
                  <a:pt x="28" y="0"/>
                </a:lnTo>
                <a:lnTo>
                  <a:pt x="0" y="0"/>
                </a:lnTo>
                <a:lnTo>
                  <a:pt x="0" y="56"/>
                </a:lnTo>
                <a:lnTo>
                  <a:pt x="9" y="56"/>
                </a:lnTo>
                <a:lnTo>
                  <a:pt x="9" y="56"/>
                </a:lnTo>
                <a:close/>
                <a:moveTo>
                  <a:pt x="42" y="23"/>
                </a:moveTo>
                <a:lnTo>
                  <a:pt x="28" y="23"/>
                </a:lnTo>
                <a:lnTo>
                  <a:pt x="28" y="28"/>
                </a:lnTo>
                <a:lnTo>
                  <a:pt x="42" y="28"/>
                </a:lnTo>
                <a:lnTo>
                  <a:pt x="42" y="51"/>
                </a:lnTo>
                <a:lnTo>
                  <a:pt x="28" y="51"/>
                </a:lnTo>
                <a:lnTo>
                  <a:pt x="28" y="5"/>
                </a:lnTo>
                <a:lnTo>
                  <a:pt x="42" y="5"/>
                </a:lnTo>
                <a:lnTo>
                  <a:pt x="42" y="23"/>
                </a:lnTo>
                <a:lnTo>
                  <a:pt x="42" y="23"/>
                </a:lnTo>
                <a:close/>
                <a:moveTo>
                  <a:pt x="9" y="9"/>
                </a:moveTo>
                <a:lnTo>
                  <a:pt x="19" y="9"/>
                </a:lnTo>
                <a:lnTo>
                  <a:pt x="19" y="23"/>
                </a:lnTo>
                <a:lnTo>
                  <a:pt x="9" y="23"/>
                </a:lnTo>
                <a:lnTo>
                  <a:pt x="9" y="9"/>
                </a:lnTo>
                <a:lnTo>
                  <a:pt x="9" y="9"/>
                </a:lnTo>
                <a:close/>
                <a:moveTo>
                  <a:pt x="19" y="28"/>
                </a:moveTo>
                <a:lnTo>
                  <a:pt x="19" y="42"/>
                </a:lnTo>
                <a:lnTo>
                  <a:pt x="9" y="42"/>
                </a:lnTo>
                <a:lnTo>
                  <a:pt x="9" y="28"/>
                </a:lnTo>
                <a:lnTo>
                  <a:pt x="19" y="28"/>
                </a:lnTo>
                <a:lnTo>
                  <a:pt x="19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8135938" y="4689475"/>
            <a:ext cx="96838" cy="104775"/>
          </a:xfrm>
          <a:custGeom>
            <a:avLst/>
            <a:gdLst>
              <a:gd name="T0" fmla="*/ 61 w 61"/>
              <a:gd name="T1" fmla="*/ 66 h 66"/>
              <a:gd name="T2" fmla="*/ 61 w 61"/>
              <a:gd name="T3" fmla="*/ 56 h 66"/>
              <a:gd name="T4" fmla="*/ 10 w 61"/>
              <a:gd name="T5" fmla="*/ 56 h 66"/>
              <a:gd name="T6" fmla="*/ 10 w 61"/>
              <a:gd name="T7" fmla="*/ 10 h 66"/>
              <a:gd name="T8" fmla="*/ 56 w 61"/>
              <a:gd name="T9" fmla="*/ 10 h 66"/>
              <a:gd name="T10" fmla="*/ 56 w 61"/>
              <a:gd name="T11" fmla="*/ 0 h 66"/>
              <a:gd name="T12" fmla="*/ 0 w 61"/>
              <a:gd name="T13" fmla="*/ 0 h 66"/>
              <a:gd name="T14" fmla="*/ 0 w 61"/>
              <a:gd name="T15" fmla="*/ 66 h 66"/>
              <a:gd name="T16" fmla="*/ 61 w 61"/>
              <a:gd name="T17" fmla="*/ 66 h 66"/>
              <a:gd name="T18" fmla="*/ 61 w 61"/>
              <a:gd name="T19" fmla="*/ 66 h 66"/>
              <a:gd name="T20" fmla="*/ 52 w 61"/>
              <a:gd name="T21" fmla="*/ 52 h 66"/>
              <a:gd name="T22" fmla="*/ 52 w 61"/>
              <a:gd name="T23" fmla="*/ 52 h 66"/>
              <a:gd name="T24" fmla="*/ 56 w 61"/>
              <a:gd name="T25" fmla="*/ 47 h 66"/>
              <a:gd name="T26" fmla="*/ 56 w 61"/>
              <a:gd name="T27" fmla="*/ 47 h 66"/>
              <a:gd name="T28" fmla="*/ 42 w 61"/>
              <a:gd name="T29" fmla="*/ 33 h 66"/>
              <a:gd name="T30" fmla="*/ 42 w 61"/>
              <a:gd name="T31" fmla="*/ 33 h 66"/>
              <a:gd name="T32" fmla="*/ 52 w 61"/>
              <a:gd name="T33" fmla="*/ 24 h 66"/>
              <a:gd name="T34" fmla="*/ 52 w 61"/>
              <a:gd name="T35" fmla="*/ 24 h 66"/>
              <a:gd name="T36" fmla="*/ 52 w 61"/>
              <a:gd name="T37" fmla="*/ 19 h 66"/>
              <a:gd name="T38" fmla="*/ 52 w 61"/>
              <a:gd name="T39" fmla="*/ 19 h 66"/>
              <a:gd name="T40" fmla="*/ 42 w 61"/>
              <a:gd name="T41" fmla="*/ 14 h 66"/>
              <a:gd name="T42" fmla="*/ 42 w 61"/>
              <a:gd name="T43" fmla="*/ 14 h 66"/>
              <a:gd name="T44" fmla="*/ 33 w 61"/>
              <a:gd name="T45" fmla="*/ 28 h 66"/>
              <a:gd name="T46" fmla="*/ 33 w 61"/>
              <a:gd name="T47" fmla="*/ 28 h 66"/>
              <a:gd name="T48" fmla="*/ 24 w 61"/>
              <a:gd name="T49" fmla="*/ 19 h 66"/>
              <a:gd name="T50" fmla="*/ 24 w 61"/>
              <a:gd name="T51" fmla="*/ 19 h 66"/>
              <a:gd name="T52" fmla="*/ 19 w 61"/>
              <a:gd name="T53" fmla="*/ 14 h 66"/>
              <a:gd name="T54" fmla="*/ 19 w 61"/>
              <a:gd name="T55" fmla="*/ 14 h 66"/>
              <a:gd name="T56" fmla="*/ 19 w 61"/>
              <a:gd name="T57" fmla="*/ 19 h 66"/>
              <a:gd name="T58" fmla="*/ 19 w 61"/>
              <a:gd name="T59" fmla="*/ 19 h 66"/>
              <a:gd name="T60" fmla="*/ 14 w 61"/>
              <a:gd name="T61" fmla="*/ 24 h 66"/>
              <a:gd name="T62" fmla="*/ 14 w 61"/>
              <a:gd name="T63" fmla="*/ 24 h 66"/>
              <a:gd name="T64" fmla="*/ 28 w 61"/>
              <a:gd name="T65" fmla="*/ 33 h 66"/>
              <a:gd name="T66" fmla="*/ 28 w 61"/>
              <a:gd name="T67" fmla="*/ 33 h 66"/>
              <a:gd name="T68" fmla="*/ 14 w 61"/>
              <a:gd name="T69" fmla="*/ 47 h 66"/>
              <a:gd name="T70" fmla="*/ 14 w 61"/>
              <a:gd name="T71" fmla="*/ 47 h 66"/>
              <a:gd name="T72" fmla="*/ 19 w 61"/>
              <a:gd name="T73" fmla="*/ 56 h 66"/>
              <a:gd name="T74" fmla="*/ 19 w 61"/>
              <a:gd name="T75" fmla="*/ 56 h 66"/>
              <a:gd name="T76" fmla="*/ 38 w 61"/>
              <a:gd name="T77" fmla="*/ 42 h 66"/>
              <a:gd name="T78" fmla="*/ 38 w 61"/>
              <a:gd name="T79" fmla="*/ 42 h 66"/>
              <a:gd name="T80" fmla="*/ 47 w 61"/>
              <a:gd name="T81" fmla="*/ 56 h 66"/>
              <a:gd name="T82" fmla="*/ 47 w 61"/>
              <a:gd name="T83" fmla="*/ 56 h 66"/>
              <a:gd name="T84" fmla="*/ 52 w 61"/>
              <a:gd name="T85" fmla="*/ 52 h 66"/>
              <a:gd name="T86" fmla="*/ 52 w 61"/>
              <a:gd name="T87" fmla="*/ 52 h 66"/>
              <a:gd name="T88" fmla="*/ 52 w 61"/>
              <a:gd name="T89" fmla="*/ 5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1" h="66">
                <a:moveTo>
                  <a:pt x="61" y="66"/>
                </a:moveTo>
                <a:lnTo>
                  <a:pt x="61" y="56"/>
                </a:lnTo>
                <a:lnTo>
                  <a:pt x="10" y="56"/>
                </a:lnTo>
                <a:lnTo>
                  <a:pt x="10" y="10"/>
                </a:lnTo>
                <a:lnTo>
                  <a:pt x="56" y="10"/>
                </a:lnTo>
                <a:lnTo>
                  <a:pt x="56" y="0"/>
                </a:lnTo>
                <a:lnTo>
                  <a:pt x="0" y="0"/>
                </a:lnTo>
                <a:lnTo>
                  <a:pt x="0" y="66"/>
                </a:lnTo>
                <a:lnTo>
                  <a:pt x="61" y="66"/>
                </a:lnTo>
                <a:lnTo>
                  <a:pt x="61" y="66"/>
                </a:lnTo>
                <a:close/>
                <a:moveTo>
                  <a:pt x="52" y="52"/>
                </a:moveTo>
                <a:lnTo>
                  <a:pt x="52" y="52"/>
                </a:lnTo>
                <a:lnTo>
                  <a:pt x="56" y="47"/>
                </a:lnTo>
                <a:lnTo>
                  <a:pt x="56" y="47"/>
                </a:lnTo>
                <a:lnTo>
                  <a:pt x="42" y="33"/>
                </a:lnTo>
                <a:lnTo>
                  <a:pt x="42" y="33"/>
                </a:lnTo>
                <a:lnTo>
                  <a:pt x="52" y="24"/>
                </a:lnTo>
                <a:lnTo>
                  <a:pt x="52" y="24"/>
                </a:lnTo>
                <a:lnTo>
                  <a:pt x="52" y="19"/>
                </a:lnTo>
                <a:lnTo>
                  <a:pt x="52" y="19"/>
                </a:lnTo>
                <a:lnTo>
                  <a:pt x="42" y="14"/>
                </a:lnTo>
                <a:lnTo>
                  <a:pt x="42" y="14"/>
                </a:lnTo>
                <a:lnTo>
                  <a:pt x="33" y="28"/>
                </a:lnTo>
                <a:lnTo>
                  <a:pt x="33" y="28"/>
                </a:lnTo>
                <a:lnTo>
                  <a:pt x="24" y="19"/>
                </a:lnTo>
                <a:lnTo>
                  <a:pt x="24" y="19"/>
                </a:lnTo>
                <a:lnTo>
                  <a:pt x="19" y="14"/>
                </a:lnTo>
                <a:lnTo>
                  <a:pt x="19" y="14"/>
                </a:lnTo>
                <a:lnTo>
                  <a:pt x="19" y="19"/>
                </a:lnTo>
                <a:lnTo>
                  <a:pt x="19" y="19"/>
                </a:lnTo>
                <a:lnTo>
                  <a:pt x="14" y="24"/>
                </a:lnTo>
                <a:lnTo>
                  <a:pt x="14" y="24"/>
                </a:lnTo>
                <a:lnTo>
                  <a:pt x="28" y="33"/>
                </a:lnTo>
                <a:lnTo>
                  <a:pt x="28" y="33"/>
                </a:lnTo>
                <a:lnTo>
                  <a:pt x="14" y="47"/>
                </a:lnTo>
                <a:lnTo>
                  <a:pt x="14" y="47"/>
                </a:lnTo>
                <a:lnTo>
                  <a:pt x="19" y="56"/>
                </a:lnTo>
                <a:lnTo>
                  <a:pt x="19" y="56"/>
                </a:lnTo>
                <a:lnTo>
                  <a:pt x="38" y="42"/>
                </a:lnTo>
                <a:lnTo>
                  <a:pt x="38" y="42"/>
                </a:lnTo>
                <a:lnTo>
                  <a:pt x="47" y="56"/>
                </a:lnTo>
                <a:lnTo>
                  <a:pt x="47" y="56"/>
                </a:lnTo>
                <a:lnTo>
                  <a:pt x="52" y="52"/>
                </a:lnTo>
                <a:lnTo>
                  <a:pt x="52" y="52"/>
                </a:lnTo>
                <a:lnTo>
                  <a:pt x="52" y="5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6186488" y="2576512"/>
            <a:ext cx="163513" cy="147637"/>
          </a:xfrm>
          <a:custGeom>
            <a:avLst/>
            <a:gdLst>
              <a:gd name="T0" fmla="*/ 14 w 103"/>
              <a:gd name="T1" fmla="*/ 0 h 93"/>
              <a:gd name="T2" fmla="*/ 14 w 103"/>
              <a:gd name="T3" fmla="*/ 9 h 93"/>
              <a:gd name="T4" fmla="*/ 84 w 103"/>
              <a:gd name="T5" fmla="*/ 9 h 93"/>
              <a:gd name="T6" fmla="*/ 84 w 103"/>
              <a:gd name="T7" fmla="*/ 0 h 93"/>
              <a:gd name="T8" fmla="*/ 14 w 103"/>
              <a:gd name="T9" fmla="*/ 0 h 93"/>
              <a:gd name="T10" fmla="*/ 14 w 103"/>
              <a:gd name="T11" fmla="*/ 0 h 93"/>
              <a:gd name="T12" fmla="*/ 28 w 103"/>
              <a:gd name="T13" fmla="*/ 42 h 93"/>
              <a:gd name="T14" fmla="*/ 28 w 103"/>
              <a:gd name="T15" fmla="*/ 42 h 93"/>
              <a:gd name="T16" fmla="*/ 28 w 103"/>
              <a:gd name="T17" fmla="*/ 56 h 93"/>
              <a:gd name="T18" fmla="*/ 23 w 103"/>
              <a:gd name="T19" fmla="*/ 65 h 93"/>
              <a:gd name="T20" fmla="*/ 14 w 103"/>
              <a:gd name="T21" fmla="*/ 75 h 93"/>
              <a:gd name="T22" fmla="*/ 0 w 103"/>
              <a:gd name="T23" fmla="*/ 84 h 93"/>
              <a:gd name="T24" fmla="*/ 0 w 103"/>
              <a:gd name="T25" fmla="*/ 84 h 93"/>
              <a:gd name="T26" fmla="*/ 9 w 103"/>
              <a:gd name="T27" fmla="*/ 93 h 93"/>
              <a:gd name="T28" fmla="*/ 9 w 103"/>
              <a:gd name="T29" fmla="*/ 93 h 93"/>
              <a:gd name="T30" fmla="*/ 28 w 103"/>
              <a:gd name="T31" fmla="*/ 84 h 93"/>
              <a:gd name="T32" fmla="*/ 37 w 103"/>
              <a:gd name="T33" fmla="*/ 70 h 93"/>
              <a:gd name="T34" fmla="*/ 37 w 103"/>
              <a:gd name="T35" fmla="*/ 70 h 93"/>
              <a:gd name="T36" fmla="*/ 42 w 103"/>
              <a:gd name="T37" fmla="*/ 61 h 93"/>
              <a:gd name="T38" fmla="*/ 42 w 103"/>
              <a:gd name="T39" fmla="*/ 37 h 93"/>
              <a:gd name="T40" fmla="*/ 56 w 103"/>
              <a:gd name="T41" fmla="*/ 37 h 93"/>
              <a:gd name="T42" fmla="*/ 56 w 103"/>
              <a:gd name="T43" fmla="*/ 79 h 93"/>
              <a:gd name="T44" fmla="*/ 56 w 103"/>
              <a:gd name="T45" fmla="*/ 79 h 93"/>
              <a:gd name="T46" fmla="*/ 56 w 103"/>
              <a:gd name="T47" fmla="*/ 84 h 93"/>
              <a:gd name="T48" fmla="*/ 70 w 103"/>
              <a:gd name="T49" fmla="*/ 89 h 93"/>
              <a:gd name="T50" fmla="*/ 84 w 103"/>
              <a:gd name="T51" fmla="*/ 89 h 93"/>
              <a:gd name="T52" fmla="*/ 84 w 103"/>
              <a:gd name="T53" fmla="*/ 89 h 93"/>
              <a:gd name="T54" fmla="*/ 93 w 103"/>
              <a:gd name="T55" fmla="*/ 89 h 93"/>
              <a:gd name="T56" fmla="*/ 98 w 103"/>
              <a:gd name="T57" fmla="*/ 84 h 93"/>
              <a:gd name="T58" fmla="*/ 103 w 103"/>
              <a:gd name="T59" fmla="*/ 65 h 93"/>
              <a:gd name="T60" fmla="*/ 103 w 103"/>
              <a:gd name="T61" fmla="*/ 65 h 93"/>
              <a:gd name="T62" fmla="*/ 89 w 103"/>
              <a:gd name="T63" fmla="*/ 61 h 93"/>
              <a:gd name="T64" fmla="*/ 89 w 103"/>
              <a:gd name="T65" fmla="*/ 61 h 93"/>
              <a:gd name="T66" fmla="*/ 84 w 103"/>
              <a:gd name="T67" fmla="*/ 75 h 93"/>
              <a:gd name="T68" fmla="*/ 79 w 103"/>
              <a:gd name="T69" fmla="*/ 75 h 93"/>
              <a:gd name="T70" fmla="*/ 70 w 103"/>
              <a:gd name="T71" fmla="*/ 75 h 93"/>
              <a:gd name="T72" fmla="*/ 70 w 103"/>
              <a:gd name="T73" fmla="*/ 75 h 93"/>
              <a:gd name="T74" fmla="*/ 70 w 103"/>
              <a:gd name="T75" fmla="*/ 75 h 93"/>
              <a:gd name="T76" fmla="*/ 70 w 103"/>
              <a:gd name="T77" fmla="*/ 70 h 93"/>
              <a:gd name="T78" fmla="*/ 70 w 103"/>
              <a:gd name="T79" fmla="*/ 37 h 93"/>
              <a:gd name="T80" fmla="*/ 98 w 103"/>
              <a:gd name="T81" fmla="*/ 37 h 93"/>
              <a:gd name="T82" fmla="*/ 98 w 103"/>
              <a:gd name="T83" fmla="*/ 23 h 93"/>
              <a:gd name="T84" fmla="*/ 5 w 103"/>
              <a:gd name="T85" fmla="*/ 23 h 93"/>
              <a:gd name="T86" fmla="*/ 5 w 103"/>
              <a:gd name="T87" fmla="*/ 37 h 93"/>
              <a:gd name="T88" fmla="*/ 28 w 103"/>
              <a:gd name="T89" fmla="*/ 37 h 93"/>
              <a:gd name="T90" fmla="*/ 28 w 103"/>
              <a:gd name="T91" fmla="*/ 37 h 93"/>
              <a:gd name="T92" fmla="*/ 28 w 103"/>
              <a:gd name="T93" fmla="*/ 42 h 93"/>
              <a:gd name="T94" fmla="*/ 28 w 103"/>
              <a:gd name="T95" fmla="*/ 42 h 93"/>
              <a:gd name="T96" fmla="*/ 28 w 103"/>
              <a:gd name="T97" fmla="*/ 4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3" h="93">
                <a:moveTo>
                  <a:pt x="14" y="0"/>
                </a:moveTo>
                <a:lnTo>
                  <a:pt x="14" y="9"/>
                </a:lnTo>
                <a:lnTo>
                  <a:pt x="84" y="9"/>
                </a:lnTo>
                <a:lnTo>
                  <a:pt x="84" y="0"/>
                </a:lnTo>
                <a:lnTo>
                  <a:pt x="14" y="0"/>
                </a:lnTo>
                <a:lnTo>
                  <a:pt x="14" y="0"/>
                </a:lnTo>
                <a:close/>
                <a:moveTo>
                  <a:pt x="28" y="42"/>
                </a:moveTo>
                <a:lnTo>
                  <a:pt x="28" y="42"/>
                </a:lnTo>
                <a:lnTo>
                  <a:pt x="28" y="56"/>
                </a:lnTo>
                <a:lnTo>
                  <a:pt x="23" y="65"/>
                </a:lnTo>
                <a:lnTo>
                  <a:pt x="14" y="75"/>
                </a:lnTo>
                <a:lnTo>
                  <a:pt x="0" y="84"/>
                </a:lnTo>
                <a:lnTo>
                  <a:pt x="0" y="84"/>
                </a:lnTo>
                <a:lnTo>
                  <a:pt x="9" y="93"/>
                </a:lnTo>
                <a:lnTo>
                  <a:pt x="9" y="93"/>
                </a:lnTo>
                <a:lnTo>
                  <a:pt x="28" y="84"/>
                </a:lnTo>
                <a:lnTo>
                  <a:pt x="37" y="70"/>
                </a:lnTo>
                <a:lnTo>
                  <a:pt x="37" y="70"/>
                </a:lnTo>
                <a:lnTo>
                  <a:pt x="42" y="61"/>
                </a:lnTo>
                <a:lnTo>
                  <a:pt x="42" y="37"/>
                </a:lnTo>
                <a:lnTo>
                  <a:pt x="56" y="37"/>
                </a:lnTo>
                <a:lnTo>
                  <a:pt x="56" y="79"/>
                </a:lnTo>
                <a:lnTo>
                  <a:pt x="56" y="79"/>
                </a:lnTo>
                <a:lnTo>
                  <a:pt x="56" y="84"/>
                </a:lnTo>
                <a:lnTo>
                  <a:pt x="70" y="89"/>
                </a:lnTo>
                <a:lnTo>
                  <a:pt x="84" y="89"/>
                </a:lnTo>
                <a:lnTo>
                  <a:pt x="84" y="89"/>
                </a:lnTo>
                <a:lnTo>
                  <a:pt x="93" y="89"/>
                </a:lnTo>
                <a:lnTo>
                  <a:pt x="98" y="84"/>
                </a:lnTo>
                <a:lnTo>
                  <a:pt x="103" y="65"/>
                </a:lnTo>
                <a:lnTo>
                  <a:pt x="103" y="65"/>
                </a:lnTo>
                <a:lnTo>
                  <a:pt x="89" y="61"/>
                </a:lnTo>
                <a:lnTo>
                  <a:pt x="89" y="61"/>
                </a:lnTo>
                <a:lnTo>
                  <a:pt x="84" y="75"/>
                </a:lnTo>
                <a:lnTo>
                  <a:pt x="79" y="75"/>
                </a:lnTo>
                <a:lnTo>
                  <a:pt x="70" y="75"/>
                </a:lnTo>
                <a:lnTo>
                  <a:pt x="70" y="75"/>
                </a:lnTo>
                <a:lnTo>
                  <a:pt x="70" y="75"/>
                </a:lnTo>
                <a:lnTo>
                  <a:pt x="70" y="70"/>
                </a:lnTo>
                <a:lnTo>
                  <a:pt x="70" y="37"/>
                </a:lnTo>
                <a:lnTo>
                  <a:pt x="98" y="37"/>
                </a:lnTo>
                <a:lnTo>
                  <a:pt x="98" y="23"/>
                </a:lnTo>
                <a:lnTo>
                  <a:pt x="5" y="23"/>
                </a:lnTo>
                <a:lnTo>
                  <a:pt x="5" y="37"/>
                </a:lnTo>
                <a:lnTo>
                  <a:pt x="28" y="37"/>
                </a:lnTo>
                <a:lnTo>
                  <a:pt x="28" y="37"/>
                </a:lnTo>
                <a:lnTo>
                  <a:pt x="28" y="42"/>
                </a:lnTo>
                <a:lnTo>
                  <a:pt x="28" y="42"/>
                </a:lnTo>
                <a:lnTo>
                  <a:pt x="28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6564313" y="2562225"/>
            <a:ext cx="149225" cy="161925"/>
          </a:xfrm>
          <a:custGeom>
            <a:avLst/>
            <a:gdLst>
              <a:gd name="T0" fmla="*/ 33 w 94"/>
              <a:gd name="T1" fmla="*/ 0 h 102"/>
              <a:gd name="T2" fmla="*/ 14 w 94"/>
              <a:gd name="T3" fmla="*/ 0 h 102"/>
              <a:gd name="T4" fmla="*/ 5 w 94"/>
              <a:gd name="T5" fmla="*/ 9 h 102"/>
              <a:gd name="T6" fmla="*/ 5 w 94"/>
              <a:gd name="T7" fmla="*/ 74 h 102"/>
              <a:gd name="T8" fmla="*/ 0 w 94"/>
              <a:gd name="T9" fmla="*/ 84 h 102"/>
              <a:gd name="T10" fmla="*/ 5 w 94"/>
              <a:gd name="T11" fmla="*/ 98 h 102"/>
              <a:gd name="T12" fmla="*/ 9 w 94"/>
              <a:gd name="T13" fmla="*/ 93 h 102"/>
              <a:gd name="T14" fmla="*/ 33 w 94"/>
              <a:gd name="T15" fmla="*/ 84 h 102"/>
              <a:gd name="T16" fmla="*/ 42 w 94"/>
              <a:gd name="T17" fmla="*/ 84 h 102"/>
              <a:gd name="T18" fmla="*/ 37 w 94"/>
              <a:gd name="T19" fmla="*/ 93 h 102"/>
              <a:gd name="T20" fmla="*/ 47 w 94"/>
              <a:gd name="T21" fmla="*/ 102 h 102"/>
              <a:gd name="T22" fmla="*/ 61 w 94"/>
              <a:gd name="T23" fmla="*/ 84 h 102"/>
              <a:gd name="T24" fmla="*/ 80 w 94"/>
              <a:gd name="T25" fmla="*/ 65 h 102"/>
              <a:gd name="T26" fmla="*/ 80 w 94"/>
              <a:gd name="T27" fmla="*/ 84 h 102"/>
              <a:gd name="T28" fmla="*/ 65 w 94"/>
              <a:gd name="T29" fmla="*/ 88 h 102"/>
              <a:gd name="T30" fmla="*/ 70 w 94"/>
              <a:gd name="T31" fmla="*/ 102 h 102"/>
              <a:gd name="T32" fmla="*/ 89 w 94"/>
              <a:gd name="T33" fmla="*/ 98 h 102"/>
              <a:gd name="T34" fmla="*/ 94 w 94"/>
              <a:gd name="T35" fmla="*/ 98 h 102"/>
              <a:gd name="T36" fmla="*/ 94 w 94"/>
              <a:gd name="T37" fmla="*/ 4 h 102"/>
              <a:gd name="T38" fmla="*/ 51 w 94"/>
              <a:gd name="T39" fmla="*/ 56 h 102"/>
              <a:gd name="T40" fmla="*/ 47 w 94"/>
              <a:gd name="T41" fmla="*/ 79 h 102"/>
              <a:gd name="T42" fmla="*/ 42 w 94"/>
              <a:gd name="T43" fmla="*/ 65 h 102"/>
              <a:gd name="T44" fmla="*/ 37 w 94"/>
              <a:gd name="T45" fmla="*/ 60 h 102"/>
              <a:gd name="T46" fmla="*/ 47 w 94"/>
              <a:gd name="T47" fmla="*/ 9 h 102"/>
              <a:gd name="T48" fmla="*/ 33 w 94"/>
              <a:gd name="T49" fmla="*/ 9 h 102"/>
              <a:gd name="T50" fmla="*/ 33 w 94"/>
              <a:gd name="T51" fmla="*/ 9 h 102"/>
              <a:gd name="T52" fmla="*/ 33 w 94"/>
              <a:gd name="T53" fmla="*/ 0 h 102"/>
              <a:gd name="T54" fmla="*/ 65 w 94"/>
              <a:gd name="T55" fmla="*/ 18 h 102"/>
              <a:gd name="T56" fmla="*/ 80 w 94"/>
              <a:gd name="T57" fmla="*/ 32 h 102"/>
              <a:gd name="T58" fmla="*/ 65 w 94"/>
              <a:gd name="T59" fmla="*/ 18 h 102"/>
              <a:gd name="T60" fmla="*/ 33 w 94"/>
              <a:gd name="T61" fmla="*/ 23 h 102"/>
              <a:gd name="T62" fmla="*/ 19 w 94"/>
              <a:gd name="T63" fmla="*/ 32 h 102"/>
              <a:gd name="T64" fmla="*/ 33 w 94"/>
              <a:gd name="T65" fmla="*/ 23 h 102"/>
              <a:gd name="T66" fmla="*/ 33 w 94"/>
              <a:gd name="T67" fmla="*/ 42 h 102"/>
              <a:gd name="T68" fmla="*/ 19 w 94"/>
              <a:gd name="T69" fmla="*/ 51 h 102"/>
              <a:gd name="T70" fmla="*/ 33 w 94"/>
              <a:gd name="T71" fmla="*/ 42 h 102"/>
              <a:gd name="T72" fmla="*/ 80 w 94"/>
              <a:gd name="T73" fmla="*/ 42 h 102"/>
              <a:gd name="T74" fmla="*/ 65 w 94"/>
              <a:gd name="T75" fmla="*/ 56 h 102"/>
              <a:gd name="T76" fmla="*/ 80 w 94"/>
              <a:gd name="T77" fmla="*/ 42 h 102"/>
              <a:gd name="T78" fmla="*/ 28 w 94"/>
              <a:gd name="T79" fmla="*/ 70 h 102"/>
              <a:gd name="T80" fmla="*/ 19 w 94"/>
              <a:gd name="T81" fmla="*/ 79 h 102"/>
              <a:gd name="T82" fmla="*/ 33 w 94"/>
              <a:gd name="T83" fmla="*/ 60 h 102"/>
              <a:gd name="T84" fmla="*/ 23 w 94"/>
              <a:gd name="T85" fmla="*/ 65 h 102"/>
              <a:gd name="T86" fmla="*/ 28 w 94"/>
              <a:gd name="T87" fmla="*/ 7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4" h="102">
                <a:moveTo>
                  <a:pt x="33" y="0"/>
                </a:moveTo>
                <a:lnTo>
                  <a:pt x="33" y="0"/>
                </a:lnTo>
                <a:lnTo>
                  <a:pt x="14" y="0"/>
                </a:lnTo>
                <a:lnTo>
                  <a:pt x="14" y="0"/>
                </a:lnTo>
                <a:lnTo>
                  <a:pt x="19" y="9"/>
                </a:lnTo>
                <a:lnTo>
                  <a:pt x="5" y="9"/>
                </a:lnTo>
                <a:lnTo>
                  <a:pt x="5" y="74"/>
                </a:lnTo>
                <a:lnTo>
                  <a:pt x="5" y="74"/>
                </a:lnTo>
                <a:lnTo>
                  <a:pt x="0" y="84"/>
                </a:lnTo>
                <a:lnTo>
                  <a:pt x="0" y="84"/>
                </a:lnTo>
                <a:lnTo>
                  <a:pt x="0" y="84"/>
                </a:lnTo>
                <a:lnTo>
                  <a:pt x="5" y="98"/>
                </a:lnTo>
                <a:lnTo>
                  <a:pt x="9" y="93"/>
                </a:lnTo>
                <a:lnTo>
                  <a:pt x="9" y="93"/>
                </a:lnTo>
                <a:lnTo>
                  <a:pt x="33" y="84"/>
                </a:lnTo>
                <a:lnTo>
                  <a:pt x="33" y="84"/>
                </a:lnTo>
                <a:lnTo>
                  <a:pt x="37" y="88"/>
                </a:lnTo>
                <a:lnTo>
                  <a:pt x="42" y="84"/>
                </a:lnTo>
                <a:lnTo>
                  <a:pt x="42" y="84"/>
                </a:lnTo>
                <a:lnTo>
                  <a:pt x="37" y="93"/>
                </a:lnTo>
                <a:lnTo>
                  <a:pt x="37" y="93"/>
                </a:lnTo>
                <a:lnTo>
                  <a:pt x="47" y="102"/>
                </a:lnTo>
                <a:lnTo>
                  <a:pt x="47" y="102"/>
                </a:lnTo>
                <a:lnTo>
                  <a:pt x="61" y="84"/>
                </a:lnTo>
                <a:lnTo>
                  <a:pt x="65" y="65"/>
                </a:lnTo>
                <a:lnTo>
                  <a:pt x="80" y="65"/>
                </a:lnTo>
                <a:lnTo>
                  <a:pt x="80" y="84"/>
                </a:lnTo>
                <a:lnTo>
                  <a:pt x="80" y="84"/>
                </a:lnTo>
                <a:lnTo>
                  <a:pt x="75" y="88"/>
                </a:lnTo>
                <a:lnTo>
                  <a:pt x="65" y="88"/>
                </a:lnTo>
                <a:lnTo>
                  <a:pt x="65" y="88"/>
                </a:lnTo>
                <a:lnTo>
                  <a:pt x="70" y="102"/>
                </a:lnTo>
                <a:lnTo>
                  <a:pt x="70" y="102"/>
                </a:lnTo>
                <a:lnTo>
                  <a:pt x="89" y="98"/>
                </a:lnTo>
                <a:lnTo>
                  <a:pt x="89" y="98"/>
                </a:lnTo>
                <a:lnTo>
                  <a:pt x="94" y="98"/>
                </a:lnTo>
                <a:lnTo>
                  <a:pt x="94" y="88"/>
                </a:lnTo>
                <a:lnTo>
                  <a:pt x="94" y="4"/>
                </a:lnTo>
                <a:lnTo>
                  <a:pt x="51" y="4"/>
                </a:lnTo>
                <a:lnTo>
                  <a:pt x="51" y="56"/>
                </a:lnTo>
                <a:lnTo>
                  <a:pt x="51" y="56"/>
                </a:lnTo>
                <a:lnTo>
                  <a:pt x="47" y="79"/>
                </a:lnTo>
                <a:lnTo>
                  <a:pt x="47" y="79"/>
                </a:lnTo>
                <a:lnTo>
                  <a:pt x="42" y="65"/>
                </a:lnTo>
                <a:lnTo>
                  <a:pt x="42" y="65"/>
                </a:lnTo>
                <a:lnTo>
                  <a:pt x="37" y="60"/>
                </a:lnTo>
                <a:lnTo>
                  <a:pt x="47" y="60"/>
                </a:lnTo>
                <a:lnTo>
                  <a:pt x="47" y="9"/>
                </a:lnTo>
                <a:lnTo>
                  <a:pt x="33" y="9"/>
                </a:lnTo>
                <a:lnTo>
                  <a:pt x="33" y="9"/>
                </a:lnTo>
                <a:lnTo>
                  <a:pt x="33" y="9"/>
                </a:lnTo>
                <a:lnTo>
                  <a:pt x="33" y="9"/>
                </a:lnTo>
                <a:lnTo>
                  <a:pt x="33" y="0"/>
                </a:lnTo>
                <a:lnTo>
                  <a:pt x="33" y="0"/>
                </a:lnTo>
                <a:lnTo>
                  <a:pt x="33" y="0"/>
                </a:lnTo>
                <a:close/>
                <a:moveTo>
                  <a:pt x="65" y="18"/>
                </a:moveTo>
                <a:lnTo>
                  <a:pt x="80" y="18"/>
                </a:lnTo>
                <a:lnTo>
                  <a:pt x="80" y="32"/>
                </a:lnTo>
                <a:lnTo>
                  <a:pt x="65" y="32"/>
                </a:lnTo>
                <a:lnTo>
                  <a:pt x="65" y="18"/>
                </a:lnTo>
                <a:lnTo>
                  <a:pt x="65" y="18"/>
                </a:lnTo>
                <a:close/>
                <a:moveTo>
                  <a:pt x="33" y="23"/>
                </a:moveTo>
                <a:lnTo>
                  <a:pt x="33" y="32"/>
                </a:lnTo>
                <a:lnTo>
                  <a:pt x="19" y="32"/>
                </a:lnTo>
                <a:lnTo>
                  <a:pt x="19" y="23"/>
                </a:lnTo>
                <a:lnTo>
                  <a:pt x="33" y="23"/>
                </a:lnTo>
                <a:lnTo>
                  <a:pt x="33" y="23"/>
                </a:lnTo>
                <a:close/>
                <a:moveTo>
                  <a:pt x="33" y="42"/>
                </a:moveTo>
                <a:lnTo>
                  <a:pt x="33" y="51"/>
                </a:lnTo>
                <a:lnTo>
                  <a:pt x="19" y="51"/>
                </a:lnTo>
                <a:lnTo>
                  <a:pt x="19" y="42"/>
                </a:lnTo>
                <a:lnTo>
                  <a:pt x="33" y="42"/>
                </a:lnTo>
                <a:lnTo>
                  <a:pt x="33" y="42"/>
                </a:lnTo>
                <a:close/>
                <a:moveTo>
                  <a:pt x="80" y="42"/>
                </a:moveTo>
                <a:lnTo>
                  <a:pt x="80" y="56"/>
                </a:lnTo>
                <a:lnTo>
                  <a:pt x="65" y="56"/>
                </a:lnTo>
                <a:lnTo>
                  <a:pt x="65" y="42"/>
                </a:lnTo>
                <a:lnTo>
                  <a:pt x="80" y="42"/>
                </a:lnTo>
                <a:lnTo>
                  <a:pt x="80" y="42"/>
                </a:lnTo>
                <a:close/>
                <a:moveTo>
                  <a:pt x="28" y="70"/>
                </a:moveTo>
                <a:lnTo>
                  <a:pt x="28" y="70"/>
                </a:lnTo>
                <a:lnTo>
                  <a:pt x="19" y="79"/>
                </a:lnTo>
                <a:lnTo>
                  <a:pt x="19" y="60"/>
                </a:lnTo>
                <a:lnTo>
                  <a:pt x="33" y="60"/>
                </a:lnTo>
                <a:lnTo>
                  <a:pt x="23" y="65"/>
                </a:lnTo>
                <a:lnTo>
                  <a:pt x="23" y="65"/>
                </a:lnTo>
                <a:lnTo>
                  <a:pt x="28" y="70"/>
                </a:lnTo>
                <a:lnTo>
                  <a:pt x="28" y="70"/>
                </a:lnTo>
                <a:lnTo>
                  <a:pt x="28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" name="Freeform 83"/>
          <p:cNvSpPr>
            <a:spLocks noEditPoints="1"/>
          </p:cNvSpPr>
          <p:nvPr/>
        </p:nvSpPr>
        <p:spPr bwMode="auto">
          <a:xfrm>
            <a:off x="6950076" y="2568575"/>
            <a:ext cx="141288" cy="149225"/>
          </a:xfrm>
          <a:custGeom>
            <a:avLst/>
            <a:gdLst>
              <a:gd name="T0" fmla="*/ 89 w 89"/>
              <a:gd name="T1" fmla="*/ 94 h 94"/>
              <a:gd name="T2" fmla="*/ 89 w 89"/>
              <a:gd name="T3" fmla="*/ 80 h 94"/>
              <a:gd name="T4" fmla="*/ 14 w 89"/>
              <a:gd name="T5" fmla="*/ 80 h 94"/>
              <a:gd name="T6" fmla="*/ 14 w 89"/>
              <a:gd name="T7" fmla="*/ 14 h 94"/>
              <a:gd name="T8" fmla="*/ 84 w 89"/>
              <a:gd name="T9" fmla="*/ 14 h 94"/>
              <a:gd name="T10" fmla="*/ 84 w 89"/>
              <a:gd name="T11" fmla="*/ 0 h 94"/>
              <a:gd name="T12" fmla="*/ 0 w 89"/>
              <a:gd name="T13" fmla="*/ 0 h 94"/>
              <a:gd name="T14" fmla="*/ 0 w 89"/>
              <a:gd name="T15" fmla="*/ 94 h 94"/>
              <a:gd name="T16" fmla="*/ 89 w 89"/>
              <a:gd name="T17" fmla="*/ 94 h 94"/>
              <a:gd name="T18" fmla="*/ 89 w 89"/>
              <a:gd name="T19" fmla="*/ 94 h 94"/>
              <a:gd name="T20" fmla="*/ 75 w 89"/>
              <a:gd name="T21" fmla="*/ 75 h 94"/>
              <a:gd name="T22" fmla="*/ 75 w 89"/>
              <a:gd name="T23" fmla="*/ 75 h 94"/>
              <a:gd name="T24" fmla="*/ 79 w 89"/>
              <a:gd name="T25" fmla="*/ 70 h 94"/>
              <a:gd name="T26" fmla="*/ 79 w 89"/>
              <a:gd name="T27" fmla="*/ 70 h 94"/>
              <a:gd name="T28" fmla="*/ 61 w 89"/>
              <a:gd name="T29" fmla="*/ 47 h 94"/>
              <a:gd name="T30" fmla="*/ 61 w 89"/>
              <a:gd name="T31" fmla="*/ 47 h 94"/>
              <a:gd name="T32" fmla="*/ 75 w 89"/>
              <a:gd name="T33" fmla="*/ 28 h 94"/>
              <a:gd name="T34" fmla="*/ 75 w 89"/>
              <a:gd name="T35" fmla="*/ 28 h 94"/>
              <a:gd name="T36" fmla="*/ 75 w 89"/>
              <a:gd name="T37" fmla="*/ 24 h 94"/>
              <a:gd name="T38" fmla="*/ 75 w 89"/>
              <a:gd name="T39" fmla="*/ 24 h 94"/>
              <a:gd name="T40" fmla="*/ 61 w 89"/>
              <a:gd name="T41" fmla="*/ 19 h 94"/>
              <a:gd name="T42" fmla="*/ 61 w 89"/>
              <a:gd name="T43" fmla="*/ 19 h 94"/>
              <a:gd name="T44" fmla="*/ 51 w 89"/>
              <a:gd name="T45" fmla="*/ 38 h 94"/>
              <a:gd name="T46" fmla="*/ 51 w 89"/>
              <a:gd name="T47" fmla="*/ 38 h 94"/>
              <a:gd name="T48" fmla="*/ 33 w 89"/>
              <a:gd name="T49" fmla="*/ 24 h 94"/>
              <a:gd name="T50" fmla="*/ 33 w 89"/>
              <a:gd name="T51" fmla="*/ 24 h 94"/>
              <a:gd name="T52" fmla="*/ 28 w 89"/>
              <a:gd name="T53" fmla="*/ 19 h 94"/>
              <a:gd name="T54" fmla="*/ 28 w 89"/>
              <a:gd name="T55" fmla="*/ 19 h 94"/>
              <a:gd name="T56" fmla="*/ 23 w 89"/>
              <a:gd name="T57" fmla="*/ 24 h 94"/>
              <a:gd name="T58" fmla="*/ 23 w 89"/>
              <a:gd name="T59" fmla="*/ 24 h 94"/>
              <a:gd name="T60" fmla="*/ 19 w 89"/>
              <a:gd name="T61" fmla="*/ 28 h 94"/>
              <a:gd name="T62" fmla="*/ 19 w 89"/>
              <a:gd name="T63" fmla="*/ 28 h 94"/>
              <a:gd name="T64" fmla="*/ 42 w 89"/>
              <a:gd name="T65" fmla="*/ 47 h 94"/>
              <a:gd name="T66" fmla="*/ 42 w 89"/>
              <a:gd name="T67" fmla="*/ 47 h 94"/>
              <a:gd name="T68" fmla="*/ 19 w 89"/>
              <a:gd name="T69" fmla="*/ 70 h 94"/>
              <a:gd name="T70" fmla="*/ 19 w 89"/>
              <a:gd name="T71" fmla="*/ 70 h 94"/>
              <a:gd name="T72" fmla="*/ 28 w 89"/>
              <a:gd name="T73" fmla="*/ 80 h 94"/>
              <a:gd name="T74" fmla="*/ 28 w 89"/>
              <a:gd name="T75" fmla="*/ 80 h 94"/>
              <a:gd name="T76" fmla="*/ 51 w 89"/>
              <a:gd name="T77" fmla="*/ 56 h 94"/>
              <a:gd name="T78" fmla="*/ 51 w 89"/>
              <a:gd name="T79" fmla="*/ 56 h 94"/>
              <a:gd name="T80" fmla="*/ 70 w 89"/>
              <a:gd name="T81" fmla="*/ 80 h 94"/>
              <a:gd name="T82" fmla="*/ 70 w 89"/>
              <a:gd name="T83" fmla="*/ 80 h 94"/>
              <a:gd name="T84" fmla="*/ 75 w 89"/>
              <a:gd name="T85" fmla="*/ 75 h 94"/>
              <a:gd name="T86" fmla="*/ 75 w 89"/>
              <a:gd name="T87" fmla="*/ 75 h 94"/>
              <a:gd name="T88" fmla="*/ 75 w 89"/>
              <a:gd name="T89" fmla="*/ 75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9" h="94">
                <a:moveTo>
                  <a:pt x="89" y="94"/>
                </a:moveTo>
                <a:lnTo>
                  <a:pt x="89" y="80"/>
                </a:lnTo>
                <a:lnTo>
                  <a:pt x="14" y="80"/>
                </a:lnTo>
                <a:lnTo>
                  <a:pt x="14" y="14"/>
                </a:lnTo>
                <a:lnTo>
                  <a:pt x="84" y="14"/>
                </a:lnTo>
                <a:lnTo>
                  <a:pt x="84" y="0"/>
                </a:lnTo>
                <a:lnTo>
                  <a:pt x="0" y="0"/>
                </a:lnTo>
                <a:lnTo>
                  <a:pt x="0" y="94"/>
                </a:lnTo>
                <a:lnTo>
                  <a:pt x="89" y="94"/>
                </a:lnTo>
                <a:lnTo>
                  <a:pt x="89" y="94"/>
                </a:lnTo>
                <a:close/>
                <a:moveTo>
                  <a:pt x="75" y="75"/>
                </a:moveTo>
                <a:lnTo>
                  <a:pt x="75" y="75"/>
                </a:lnTo>
                <a:lnTo>
                  <a:pt x="79" y="70"/>
                </a:lnTo>
                <a:lnTo>
                  <a:pt x="79" y="70"/>
                </a:lnTo>
                <a:lnTo>
                  <a:pt x="61" y="47"/>
                </a:lnTo>
                <a:lnTo>
                  <a:pt x="61" y="47"/>
                </a:lnTo>
                <a:lnTo>
                  <a:pt x="75" y="28"/>
                </a:lnTo>
                <a:lnTo>
                  <a:pt x="75" y="28"/>
                </a:lnTo>
                <a:lnTo>
                  <a:pt x="75" y="24"/>
                </a:lnTo>
                <a:lnTo>
                  <a:pt x="75" y="24"/>
                </a:lnTo>
                <a:lnTo>
                  <a:pt x="61" y="19"/>
                </a:lnTo>
                <a:lnTo>
                  <a:pt x="61" y="19"/>
                </a:lnTo>
                <a:lnTo>
                  <a:pt x="51" y="38"/>
                </a:lnTo>
                <a:lnTo>
                  <a:pt x="51" y="38"/>
                </a:lnTo>
                <a:lnTo>
                  <a:pt x="33" y="24"/>
                </a:lnTo>
                <a:lnTo>
                  <a:pt x="33" y="24"/>
                </a:lnTo>
                <a:lnTo>
                  <a:pt x="28" y="19"/>
                </a:lnTo>
                <a:lnTo>
                  <a:pt x="28" y="19"/>
                </a:lnTo>
                <a:lnTo>
                  <a:pt x="23" y="24"/>
                </a:lnTo>
                <a:lnTo>
                  <a:pt x="23" y="24"/>
                </a:lnTo>
                <a:lnTo>
                  <a:pt x="19" y="28"/>
                </a:lnTo>
                <a:lnTo>
                  <a:pt x="19" y="28"/>
                </a:lnTo>
                <a:lnTo>
                  <a:pt x="42" y="47"/>
                </a:lnTo>
                <a:lnTo>
                  <a:pt x="42" y="47"/>
                </a:lnTo>
                <a:lnTo>
                  <a:pt x="19" y="70"/>
                </a:lnTo>
                <a:lnTo>
                  <a:pt x="19" y="70"/>
                </a:lnTo>
                <a:lnTo>
                  <a:pt x="28" y="80"/>
                </a:lnTo>
                <a:lnTo>
                  <a:pt x="28" y="80"/>
                </a:lnTo>
                <a:lnTo>
                  <a:pt x="51" y="56"/>
                </a:lnTo>
                <a:lnTo>
                  <a:pt x="51" y="56"/>
                </a:lnTo>
                <a:lnTo>
                  <a:pt x="70" y="80"/>
                </a:lnTo>
                <a:lnTo>
                  <a:pt x="70" y="80"/>
                </a:lnTo>
                <a:lnTo>
                  <a:pt x="75" y="75"/>
                </a:lnTo>
                <a:lnTo>
                  <a:pt x="75" y="75"/>
                </a:lnTo>
                <a:lnTo>
                  <a:pt x="75" y="75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2" name="Freeform 84"/>
          <p:cNvSpPr>
            <a:spLocks/>
          </p:cNvSpPr>
          <p:nvPr/>
        </p:nvSpPr>
        <p:spPr bwMode="auto">
          <a:xfrm>
            <a:off x="8751888" y="2346325"/>
            <a:ext cx="169863" cy="163512"/>
          </a:xfrm>
          <a:custGeom>
            <a:avLst/>
            <a:gdLst>
              <a:gd name="T0" fmla="*/ 42 w 107"/>
              <a:gd name="T1" fmla="*/ 42 h 103"/>
              <a:gd name="T2" fmla="*/ 42 w 107"/>
              <a:gd name="T3" fmla="*/ 42 h 103"/>
              <a:gd name="T4" fmla="*/ 42 w 107"/>
              <a:gd name="T5" fmla="*/ 56 h 103"/>
              <a:gd name="T6" fmla="*/ 33 w 107"/>
              <a:gd name="T7" fmla="*/ 70 h 103"/>
              <a:gd name="T8" fmla="*/ 19 w 107"/>
              <a:gd name="T9" fmla="*/ 80 h 103"/>
              <a:gd name="T10" fmla="*/ 0 w 107"/>
              <a:gd name="T11" fmla="*/ 89 h 103"/>
              <a:gd name="T12" fmla="*/ 0 w 107"/>
              <a:gd name="T13" fmla="*/ 89 h 103"/>
              <a:gd name="T14" fmla="*/ 14 w 107"/>
              <a:gd name="T15" fmla="*/ 103 h 103"/>
              <a:gd name="T16" fmla="*/ 14 w 107"/>
              <a:gd name="T17" fmla="*/ 103 h 103"/>
              <a:gd name="T18" fmla="*/ 42 w 107"/>
              <a:gd name="T19" fmla="*/ 84 h 103"/>
              <a:gd name="T20" fmla="*/ 47 w 107"/>
              <a:gd name="T21" fmla="*/ 75 h 103"/>
              <a:gd name="T22" fmla="*/ 56 w 107"/>
              <a:gd name="T23" fmla="*/ 61 h 103"/>
              <a:gd name="T24" fmla="*/ 56 w 107"/>
              <a:gd name="T25" fmla="*/ 61 h 103"/>
              <a:gd name="T26" fmla="*/ 61 w 107"/>
              <a:gd name="T27" fmla="*/ 75 h 103"/>
              <a:gd name="T28" fmla="*/ 70 w 107"/>
              <a:gd name="T29" fmla="*/ 84 h 103"/>
              <a:gd name="T30" fmla="*/ 79 w 107"/>
              <a:gd name="T31" fmla="*/ 94 h 103"/>
              <a:gd name="T32" fmla="*/ 93 w 107"/>
              <a:gd name="T33" fmla="*/ 103 h 103"/>
              <a:gd name="T34" fmla="*/ 93 w 107"/>
              <a:gd name="T35" fmla="*/ 103 h 103"/>
              <a:gd name="T36" fmla="*/ 107 w 107"/>
              <a:gd name="T37" fmla="*/ 84 h 103"/>
              <a:gd name="T38" fmla="*/ 107 w 107"/>
              <a:gd name="T39" fmla="*/ 84 h 103"/>
              <a:gd name="T40" fmla="*/ 89 w 107"/>
              <a:gd name="T41" fmla="*/ 80 h 103"/>
              <a:gd name="T42" fmla="*/ 75 w 107"/>
              <a:gd name="T43" fmla="*/ 70 h 103"/>
              <a:gd name="T44" fmla="*/ 65 w 107"/>
              <a:gd name="T45" fmla="*/ 56 h 103"/>
              <a:gd name="T46" fmla="*/ 61 w 107"/>
              <a:gd name="T47" fmla="*/ 42 h 103"/>
              <a:gd name="T48" fmla="*/ 103 w 107"/>
              <a:gd name="T49" fmla="*/ 42 h 103"/>
              <a:gd name="T50" fmla="*/ 103 w 107"/>
              <a:gd name="T51" fmla="*/ 28 h 103"/>
              <a:gd name="T52" fmla="*/ 61 w 107"/>
              <a:gd name="T53" fmla="*/ 28 h 103"/>
              <a:gd name="T54" fmla="*/ 61 w 107"/>
              <a:gd name="T55" fmla="*/ 10 h 103"/>
              <a:gd name="T56" fmla="*/ 61 w 107"/>
              <a:gd name="T57" fmla="*/ 10 h 103"/>
              <a:gd name="T58" fmla="*/ 61 w 107"/>
              <a:gd name="T59" fmla="*/ 0 h 103"/>
              <a:gd name="T60" fmla="*/ 61 w 107"/>
              <a:gd name="T61" fmla="*/ 0 h 103"/>
              <a:gd name="T62" fmla="*/ 65 w 107"/>
              <a:gd name="T63" fmla="*/ 0 h 103"/>
              <a:gd name="T64" fmla="*/ 65 w 107"/>
              <a:gd name="T65" fmla="*/ 0 h 103"/>
              <a:gd name="T66" fmla="*/ 56 w 107"/>
              <a:gd name="T67" fmla="*/ 0 h 103"/>
              <a:gd name="T68" fmla="*/ 47 w 107"/>
              <a:gd name="T69" fmla="*/ 0 h 103"/>
              <a:gd name="T70" fmla="*/ 47 w 107"/>
              <a:gd name="T71" fmla="*/ 28 h 103"/>
              <a:gd name="T72" fmla="*/ 5 w 107"/>
              <a:gd name="T73" fmla="*/ 28 h 103"/>
              <a:gd name="T74" fmla="*/ 5 w 107"/>
              <a:gd name="T75" fmla="*/ 42 h 103"/>
              <a:gd name="T76" fmla="*/ 42 w 107"/>
              <a:gd name="T77" fmla="*/ 42 h 103"/>
              <a:gd name="T78" fmla="*/ 42 w 107"/>
              <a:gd name="T79" fmla="*/ 42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7" h="103">
                <a:moveTo>
                  <a:pt x="42" y="42"/>
                </a:moveTo>
                <a:lnTo>
                  <a:pt x="42" y="42"/>
                </a:lnTo>
                <a:lnTo>
                  <a:pt x="42" y="56"/>
                </a:lnTo>
                <a:lnTo>
                  <a:pt x="33" y="70"/>
                </a:lnTo>
                <a:lnTo>
                  <a:pt x="19" y="80"/>
                </a:lnTo>
                <a:lnTo>
                  <a:pt x="0" y="89"/>
                </a:lnTo>
                <a:lnTo>
                  <a:pt x="0" y="89"/>
                </a:lnTo>
                <a:lnTo>
                  <a:pt x="14" y="103"/>
                </a:lnTo>
                <a:lnTo>
                  <a:pt x="14" y="103"/>
                </a:lnTo>
                <a:lnTo>
                  <a:pt x="42" y="84"/>
                </a:lnTo>
                <a:lnTo>
                  <a:pt x="47" y="75"/>
                </a:lnTo>
                <a:lnTo>
                  <a:pt x="56" y="61"/>
                </a:lnTo>
                <a:lnTo>
                  <a:pt x="56" y="61"/>
                </a:lnTo>
                <a:lnTo>
                  <a:pt x="61" y="75"/>
                </a:lnTo>
                <a:lnTo>
                  <a:pt x="70" y="84"/>
                </a:lnTo>
                <a:lnTo>
                  <a:pt x="79" y="94"/>
                </a:lnTo>
                <a:lnTo>
                  <a:pt x="93" y="103"/>
                </a:lnTo>
                <a:lnTo>
                  <a:pt x="93" y="103"/>
                </a:lnTo>
                <a:lnTo>
                  <a:pt x="107" y="84"/>
                </a:lnTo>
                <a:lnTo>
                  <a:pt x="107" y="84"/>
                </a:lnTo>
                <a:lnTo>
                  <a:pt x="89" y="80"/>
                </a:lnTo>
                <a:lnTo>
                  <a:pt x="75" y="70"/>
                </a:lnTo>
                <a:lnTo>
                  <a:pt x="65" y="56"/>
                </a:lnTo>
                <a:lnTo>
                  <a:pt x="61" y="42"/>
                </a:lnTo>
                <a:lnTo>
                  <a:pt x="103" y="42"/>
                </a:lnTo>
                <a:lnTo>
                  <a:pt x="103" y="28"/>
                </a:lnTo>
                <a:lnTo>
                  <a:pt x="61" y="28"/>
                </a:lnTo>
                <a:lnTo>
                  <a:pt x="61" y="10"/>
                </a:lnTo>
                <a:lnTo>
                  <a:pt x="61" y="10"/>
                </a:lnTo>
                <a:lnTo>
                  <a:pt x="61" y="0"/>
                </a:lnTo>
                <a:lnTo>
                  <a:pt x="61" y="0"/>
                </a:lnTo>
                <a:lnTo>
                  <a:pt x="65" y="0"/>
                </a:lnTo>
                <a:lnTo>
                  <a:pt x="65" y="0"/>
                </a:lnTo>
                <a:lnTo>
                  <a:pt x="56" y="0"/>
                </a:lnTo>
                <a:lnTo>
                  <a:pt x="47" y="0"/>
                </a:lnTo>
                <a:lnTo>
                  <a:pt x="47" y="28"/>
                </a:lnTo>
                <a:lnTo>
                  <a:pt x="5" y="28"/>
                </a:lnTo>
                <a:lnTo>
                  <a:pt x="5" y="42"/>
                </a:lnTo>
                <a:lnTo>
                  <a:pt x="42" y="42"/>
                </a:lnTo>
                <a:lnTo>
                  <a:pt x="42" y="4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9329738" y="2346325"/>
            <a:ext cx="163513" cy="163512"/>
          </a:xfrm>
          <a:custGeom>
            <a:avLst/>
            <a:gdLst>
              <a:gd name="T0" fmla="*/ 56 w 103"/>
              <a:gd name="T1" fmla="*/ 42 h 103"/>
              <a:gd name="T2" fmla="*/ 52 w 103"/>
              <a:gd name="T3" fmla="*/ 52 h 103"/>
              <a:gd name="T4" fmla="*/ 52 w 103"/>
              <a:gd name="T5" fmla="*/ 42 h 103"/>
              <a:gd name="T6" fmla="*/ 70 w 103"/>
              <a:gd name="T7" fmla="*/ 42 h 103"/>
              <a:gd name="T8" fmla="*/ 84 w 103"/>
              <a:gd name="T9" fmla="*/ 52 h 103"/>
              <a:gd name="T10" fmla="*/ 70 w 103"/>
              <a:gd name="T11" fmla="*/ 52 h 103"/>
              <a:gd name="T12" fmla="*/ 56 w 103"/>
              <a:gd name="T13" fmla="*/ 66 h 103"/>
              <a:gd name="T14" fmla="*/ 52 w 103"/>
              <a:gd name="T15" fmla="*/ 61 h 103"/>
              <a:gd name="T16" fmla="*/ 56 w 103"/>
              <a:gd name="T17" fmla="*/ 61 h 103"/>
              <a:gd name="T18" fmla="*/ 84 w 103"/>
              <a:gd name="T19" fmla="*/ 61 h 103"/>
              <a:gd name="T20" fmla="*/ 70 w 103"/>
              <a:gd name="T21" fmla="*/ 66 h 103"/>
              <a:gd name="T22" fmla="*/ 70 w 103"/>
              <a:gd name="T23" fmla="*/ 61 h 103"/>
              <a:gd name="T24" fmla="*/ 56 w 103"/>
              <a:gd name="T25" fmla="*/ 33 h 103"/>
              <a:gd name="T26" fmla="*/ 38 w 103"/>
              <a:gd name="T27" fmla="*/ 103 h 103"/>
              <a:gd name="T28" fmla="*/ 52 w 103"/>
              <a:gd name="T29" fmla="*/ 80 h 103"/>
              <a:gd name="T30" fmla="*/ 56 w 103"/>
              <a:gd name="T31" fmla="*/ 98 h 103"/>
              <a:gd name="T32" fmla="*/ 70 w 103"/>
              <a:gd name="T33" fmla="*/ 80 h 103"/>
              <a:gd name="T34" fmla="*/ 84 w 103"/>
              <a:gd name="T35" fmla="*/ 84 h 103"/>
              <a:gd name="T36" fmla="*/ 80 w 103"/>
              <a:gd name="T37" fmla="*/ 89 h 103"/>
              <a:gd name="T38" fmla="*/ 75 w 103"/>
              <a:gd name="T39" fmla="*/ 89 h 103"/>
              <a:gd name="T40" fmla="*/ 80 w 103"/>
              <a:gd name="T41" fmla="*/ 103 h 103"/>
              <a:gd name="T42" fmla="*/ 98 w 103"/>
              <a:gd name="T43" fmla="*/ 94 h 103"/>
              <a:gd name="T44" fmla="*/ 98 w 103"/>
              <a:gd name="T45" fmla="*/ 33 h 103"/>
              <a:gd name="T46" fmla="*/ 70 w 103"/>
              <a:gd name="T47" fmla="*/ 24 h 103"/>
              <a:gd name="T48" fmla="*/ 103 w 103"/>
              <a:gd name="T49" fmla="*/ 14 h 103"/>
              <a:gd name="T50" fmla="*/ 89 w 103"/>
              <a:gd name="T51" fmla="*/ 14 h 103"/>
              <a:gd name="T52" fmla="*/ 94 w 103"/>
              <a:gd name="T53" fmla="*/ 10 h 103"/>
              <a:gd name="T54" fmla="*/ 94 w 103"/>
              <a:gd name="T55" fmla="*/ 10 h 103"/>
              <a:gd name="T56" fmla="*/ 94 w 103"/>
              <a:gd name="T57" fmla="*/ 10 h 103"/>
              <a:gd name="T58" fmla="*/ 89 w 103"/>
              <a:gd name="T59" fmla="*/ 0 h 103"/>
              <a:gd name="T60" fmla="*/ 75 w 103"/>
              <a:gd name="T61" fmla="*/ 5 h 103"/>
              <a:gd name="T62" fmla="*/ 84 w 103"/>
              <a:gd name="T63" fmla="*/ 14 h 103"/>
              <a:gd name="T64" fmla="*/ 70 w 103"/>
              <a:gd name="T65" fmla="*/ 5 h 103"/>
              <a:gd name="T66" fmla="*/ 75 w 103"/>
              <a:gd name="T67" fmla="*/ 5 h 103"/>
              <a:gd name="T68" fmla="*/ 75 w 103"/>
              <a:gd name="T69" fmla="*/ 0 h 103"/>
              <a:gd name="T70" fmla="*/ 66 w 103"/>
              <a:gd name="T71" fmla="*/ 0 h 103"/>
              <a:gd name="T72" fmla="*/ 56 w 103"/>
              <a:gd name="T73" fmla="*/ 14 h 103"/>
              <a:gd name="T74" fmla="*/ 33 w 103"/>
              <a:gd name="T75" fmla="*/ 24 h 103"/>
              <a:gd name="T76" fmla="*/ 56 w 103"/>
              <a:gd name="T77" fmla="*/ 24 h 103"/>
              <a:gd name="T78" fmla="*/ 24 w 103"/>
              <a:gd name="T79" fmla="*/ 28 h 103"/>
              <a:gd name="T80" fmla="*/ 24 w 103"/>
              <a:gd name="T81" fmla="*/ 10 h 103"/>
              <a:gd name="T82" fmla="*/ 28 w 103"/>
              <a:gd name="T83" fmla="*/ 5 h 103"/>
              <a:gd name="T84" fmla="*/ 28 w 103"/>
              <a:gd name="T85" fmla="*/ 5 h 103"/>
              <a:gd name="T86" fmla="*/ 10 w 103"/>
              <a:gd name="T87" fmla="*/ 0 h 103"/>
              <a:gd name="T88" fmla="*/ 0 w 103"/>
              <a:gd name="T89" fmla="*/ 28 h 103"/>
              <a:gd name="T90" fmla="*/ 10 w 103"/>
              <a:gd name="T91" fmla="*/ 38 h 103"/>
              <a:gd name="T92" fmla="*/ 10 w 103"/>
              <a:gd name="T93" fmla="*/ 70 h 103"/>
              <a:gd name="T94" fmla="*/ 5 w 103"/>
              <a:gd name="T95" fmla="*/ 70 h 103"/>
              <a:gd name="T96" fmla="*/ 0 w 103"/>
              <a:gd name="T97" fmla="*/ 75 h 103"/>
              <a:gd name="T98" fmla="*/ 5 w 103"/>
              <a:gd name="T99" fmla="*/ 89 h 103"/>
              <a:gd name="T100" fmla="*/ 5 w 103"/>
              <a:gd name="T101" fmla="*/ 89 h 103"/>
              <a:gd name="T102" fmla="*/ 33 w 103"/>
              <a:gd name="T103" fmla="*/ 75 h 103"/>
              <a:gd name="T104" fmla="*/ 33 w 103"/>
              <a:gd name="T105" fmla="*/ 61 h 103"/>
              <a:gd name="T106" fmla="*/ 24 w 103"/>
              <a:gd name="T107" fmla="*/ 38 h 103"/>
              <a:gd name="T108" fmla="*/ 33 w 103"/>
              <a:gd name="T109" fmla="*/ 28 h 103"/>
              <a:gd name="T110" fmla="*/ 24 w 103"/>
              <a:gd name="T111" fmla="*/ 2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3" h="103">
                <a:moveTo>
                  <a:pt x="52" y="42"/>
                </a:moveTo>
                <a:lnTo>
                  <a:pt x="56" y="42"/>
                </a:lnTo>
                <a:lnTo>
                  <a:pt x="56" y="52"/>
                </a:lnTo>
                <a:lnTo>
                  <a:pt x="52" y="52"/>
                </a:lnTo>
                <a:lnTo>
                  <a:pt x="52" y="42"/>
                </a:lnTo>
                <a:lnTo>
                  <a:pt x="52" y="42"/>
                </a:lnTo>
                <a:close/>
                <a:moveTo>
                  <a:pt x="70" y="52"/>
                </a:moveTo>
                <a:lnTo>
                  <a:pt x="70" y="42"/>
                </a:lnTo>
                <a:lnTo>
                  <a:pt x="84" y="42"/>
                </a:lnTo>
                <a:lnTo>
                  <a:pt x="84" y="52"/>
                </a:lnTo>
                <a:lnTo>
                  <a:pt x="70" y="52"/>
                </a:lnTo>
                <a:lnTo>
                  <a:pt x="70" y="52"/>
                </a:lnTo>
                <a:close/>
                <a:moveTo>
                  <a:pt x="56" y="61"/>
                </a:moveTo>
                <a:lnTo>
                  <a:pt x="56" y="66"/>
                </a:lnTo>
                <a:lnTo>
                  <a:pt x="52" y="66"/>
                </a:lnTo>
                <a:lnTo>
                  <a:pt x="52" y="61"/>
                </a:lnTo>
                <a:lnTo>
                  <a:pt x="56" y="61"/>
                </a:lnTo>
                <a:lnTo>
                  <a:pt x="56" y="61"/>
                </a:lnTo>
                <a:close/>
                <a:moveTo>
                  <a:pt x="70" y="61"/>
                </a:moveTo>
                <a:lnTo>
                  <a:pt x="84" y="61"/>
                </a:lnTo>
                <a:lnTo>
                  <a:pt x="84" y="66"/>
                </a:lnTo>
                <a:lnTo>
                  <a:pt x="70" y="66"/>
                </a:lnTo>
                <a:lnTo>
                  <a:pt x="70" y="61"/>
                </a:lnTo>
                <a:lnTo>
                  <a:pt x="70" y="61"/>
                </a:lnTo>
                <a:close/>
                <a:moveTo>
                  <a:pt x="56" y="24"/>
                </a:moveTo>
                <a:lnTo>
                  <a:pt x="56" y="33"/>
                </a:lnTo>
                <a:lnTo>
                  <a:pt x="38" y="33"/>
                </a:lnTo>
                <a:lnTo>
                  <a:pt x="38" y="103"/>
                </a:lnTo>
                <a:lnTo>
                  <a:pt x="52" y="103"/>
                </a:lnTo>
                <a:lnTo>
                  <a:pt x="52" y="80"/>
                </a:lnTo>
                <a:lnTo>
                  <a:pt x="56" y="80"/>
                </a:lnTo>
                <a:lnTo>
                  <a:pt x="56" y="98"/>
                </a:lnTo>
                <a:lnTo>
                  <a:pt x="70" y="98"/>
                </a:lnTo>
                <a:lnTo>
                  <a:pt x="70" y="80"/>
                </a:lnTo>
                <a:lnTo>
                  <a:pt x="84" y="80"/>
                </a:lnTo>
                <a:lnTo>
                  <a:pt x="84" y="84"/>
                </a:lnTo>
                <a:lnTo>
                  <a:pt x="84" y="84"/>
                </a:lnTo>
                <a:lnTo>
                  <a:pt x="80" y="89"/>
                </a:lnTo>
                <a:lnTo>
                  <a:pt x="75" y="89"/>
                </a:lnTo>
                <a:lnTo>
                  <a:pt x="75" y="89"/>
                </a:lnTo>
                <a:lnTo>
                  <a:pt x="80" y="103"/>
                </a:lnTo>
                <a:lnTo>
                  <a:pt x="80" y="103"/>
                </a:lnTo>
                <a:lnTo>
                  <a:pt x="94" y="98"/>
                </a:lnTo>
                <a:lnTo>
                  <a:pt x="98" y="94"/>
                </a:lnTo>
                <a:lnTo>
                  <a:pt x="98" y="89"/>
                </a:lnTo>
                <a:lnTo>
                  <a:pt x="98" y="33"/>
                </a:lnTo>
                <a:lnTo>
                  <a:pt x="70" y="33"/>
                </a:lnTo>
                <a:lnTo>
                  <a:pt x="70" y="24"/>
                </a:lnTo>
                <a:lnTo>
                  <a:pt x="103" y="24"/>
                </a:lnTo>
                <a:lnTo>
                  <a:pt x="103" y="14"/>
                </a:lnTo>
                <a:lnTo>
                  <a:pt x="89" y="14"/>
                </a:lnTo>
                <a:lnTo>
                  <a:pt x="89" y="14"/>
                </a:lnTo>
                <a:lnTo>
                  <a:pt x="89" y="14"/>
                </a:lnTo>
                <a:lnTo>
                  <a:pt x="94" y="10"/>
                </a:lnTo>
                <a:lnTo>
                  <a:pt x="94" y="10"/>
                </a:lnTo>
                <a:lnTo>
                  <a:pt x="94" y="10"/>
                </a:lnTo>
                <a:lnTo>
                  <a:pt x="94" y="10"/>
                </a:lnTo>
                <a:lnTo>
                  <a:pt x="94" y="10"/>
                </a:lnTo>
                <a:lnTo>
                  <a:pt x="89" y="0"/>
                </a:lnTo>
                <a:lnTo>
                  <a:pt x="89" y="0"/>
                </a:lnTo>
                <a:lnTo>
                  <a:pt x="89" y="0"/>
                </a:lnTo>
                <a:lnTo>
                  <a:pt x="75" y="5"/>
                </a:lnTo>
                <a:lnTo>
                  <a:pt x="75" y="5"/>
                </a:lnTo>
                <a:lnTo>
                  <a:pt x="84" y="14"/>
                </a:lnTo>
                <a:lnTo>
                  <a:pt x="70" y="14"/>
                </a:lnTo>
                <a:lnTo>
                  <a:pt x="70" y="5"/>
                </a:lnTo>
                <a:lnTo>
                  <a:pt x="70" y="5"/>
                </a:lnTo>
                <a:lnTo>
                  <a:pt x="75" y="5"/>
                </a:lnTo>
                <a:lnTo>
                  <a:pt x="75" y="5"/>
                </a:lnTo>
                <a:lnTo>
                  <a:pt x="75" y="0"/>
                </a:lnTo>
                <a:lnTo>
                  <a:pt x="75" y="0"/>
                </a:lnTo>
                <a:lnTo>
                  <a:pt x="66" y="0"/>
                </a:lnTo>
                <a:lnTo>
                  <a:pt x="56" y="0"/>
                </a:lnTo>
                <a:lnTo>
                  <a:pt x="56" y="14"/>
                </a:lnTo>
                <a:lnTo>
                  <a:pt x="33" y="14"/>
                </a:lnTo>
                <a:lnTo>
                  <a:pt x="33" y="24"/>
                </a:lnTo>
                <a:lnTo>
                  <a:pt x="33" y="24"/>
                </a:lnTo>
                <a:lnTo>
                  <a:pt x="56" y="24"/>
                </a:lnTo>
                <a:lnTo>
                  <a:pt x="56" y="24"/>
                </a:lnTo>
                <a:close/>
                <a:moveTo>
                  <a:pt x="24" y="28"/>
                </a:moveTo>
                <a:lnTo>
                  <a:pt x="24" y="10"/>
                </a:lnTo>
                <a:lnTo>
                  <a:pt x="24" y="10"/>
                </a:lnTo>
                <a:lnTo>
                  <a:pt x="28" y="5"/>
                </a:lnTo>
                <a:lnTo>
                  <a:pt x="28" y="5"/>
                </a:lnTo>
                <a:lnTo>
                  <a:pt x="28" y="5"/>
                </a:lnTo>
                <a:lnTo>
                  <a:pt x="28" y="5"/>
                </a:lnTo>
                <a:lnTo>
                  <a:pt x="19" y="0"/>
                </a:lnTo>
                <a:lnTo>
                  <a:pt x="10" y="0"/>
                </a:lnTo>
                <a:lnTo>
                  <a:pt x="10" y="28"/>
                </a:lnTo>
                <a:lnTo>
                  <a:pt x="0" y="28"/>
                </a:lnTo>
                <a:lnTo>
                  <a:pt x="0" y="38"/>
                </a:lnTo>
                <a:lnTo>
                  <a:pt x="10" y="38"/>
                </a:lnTo>
                <a:lnTo>
                  <a:pt x="10" y="70"/>
                </a:lnTo>
                <a:lnTo>
                  <a:pt x="10" y="70"/>
                </a:lnTo>
                <a:lnTo>
                  <a:pt x="5" y="70"/>
                </a:lnTo>
                <a:lnTo>
                  <a:pt x="5" y="70"/>
                </a:lnTo>
                <a:lnTo>
                  <a:pt x="0" y="75"/>
                </a:lnTo>
                <a:lnTo>
                  <a:pt x="0" y="75"/>
                </a:lnTo>
                <a:lnTo>
                  <a:pt x="5" y="89"/>
                </a:lnTo>
                <a:lnTo>
                  <a:pt x="5" y="89"/>
                </a:lnTo>
                <a:lnTo>
                  <a:pt x="5" y="89"/>
                </a:lnTo>
                <a:lnTo>
                  <a:pt x="5" y="89"/>
                </a:lnTo>
                <a:lnTo>
                  <a:pt x="33" y="75"/>
                </a:lnTo>
                <a:lnTo>
                  <a:pt x="33" y="75"/>
                </a:lnTo>
                <a:lnTo>
                  <a:pt x="33" y="61"/>
                </a:lnTo>
                <a:lnTo>
                  <a:pt x="33" y="61"/>
                </a:lnTo>
                <a:lnTo>
                  <a:pt x="24" y="66"/>
                </a:lnTo>
                <a:lnTo>
                  <a:pt x="24" y="38"/>
                </a:lnTo>
                <a:lnTo>
                  <a:pt x="33" y="38"/>
                </a:lnTo>
                <a:lnTo>
                  <a:pt x="33" y="28"/>
                </a:lnTo>
                <a:lnTo>
                  <a:pt x="24" y="28"/>
                </a:lnTo>
                <a:lnTo>
                  <a:pt x="24" y="2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9967913" y="2354262"/>
            <a:ext cx="141288" cy="147637"/>
          </a:xfrm>
          <a:custGeom>
            <a:avLst/>
            <a:gdLst>
              <a:gd name="T0" fmla="*/ 89 w 89"/>
              <a:gd name="T1" fmla="*/ 93 h 93"/>
              <a:gd name="T2" fmla="*/ 89 w 89"/>
              <a:gd name="T3" fmla="*/ 79 h 93"/>
              <a:gd name="T4" fmla="*/ 14 w 89"/>
              <a:gd name="T5" fmla="*/ 79 h 93"/>
              <a:gd name="T6" fmla="*/ 14 w 89"/>
              <a:gd name="T7" fmla="*/ 9 h 93"/>
              <a:gd name="T8" fmla="*/ 84 w 89"/>
              <a:gd name="T9" fmla="*/ 9 h 93"/>
              <a:gd name="T10" fmla="*/ 84 w 89"/>
              <a:gd name="T11" fmla="*/ 0 h 93"/>
              <a:gd name="T12" fmla="*/ 0 w 89"/>
              <a:gd name="T13" fmla="*/ 0 h 93"/>
              <a:gd name="T14" fmla="*/ 0 w 89"/>
              <a:gd name="T15" fmla="*/ 93 h 93"/>
              <a:gd name="T16" fmla="*/ 89 w 89"/>
              <a:gd name="T17" fmla="*/ 93 h 93"/>
              <a:gd name="T18" fmla="*/ 89 w 89"/>
              <a:gd name="T19" fmla="*/ 93 h 93"/>
              <a:gd name="T20" fmla="*/ 75 w 89"/>
              <a:gd name="T21" fmla="*/ 70 h 93"/>
              <a:gd name="T22" fmla="*/ 75 w 89"/>
              <a:gd name="T23" fmla="*/ 70 h 93"/>
              <a:gd name="T24" fmla="*/ 80 w 89"/>
              <a:gd name="T25" fmla="*/ 70 h 93"/>
              <a:gd name="T26" fmla="*/ 80 w 89"/>
              <a:gd name="T27" fmla="*/ 70 h 93"/>
              <a:gd name="T28" fmla="*/ 61 w 89"/>
              <a:gd name="T29" fmla="*/ 47 h 93"/>
              <a:gd name="T30" fmla="*/ 61 w 89"/>
              <a:gd name="T31" fmla="*/ 47 h 93"/>
              <a:gd name="T32" fmla="*/ 75 w 89"/>
              <a:gd name="T33" fmla="*/ 28 h 93"/>
              <a:gd name="T34" fmla="*/ 75 w 89"/>
              <a:gd name="T35" fmla="*/ 28 h 93"/>
              <a:gd name="T36" fmla="*/ 75 w 89"/>
              <a:gd name="T37" fmla="*/ 23 h 93"/>
              <a:gd name="T38" fmla="*/ 75 w 89"/>
              <a:gd name="T39" fmla="*/ 23 h 93"/>
              <a:gd name="T40" fmla="*/ 61 w 89"/>
              <a:gd name="T41" fmla="*/ 14 h 93"/>
              <a:gd name="T42" fmla="*/ 61 w 89"/>
              <a:gd name="T43" fmla="*/ 14 h 93"/>
              <a:gd name="T44" fmla="*/ 51 w 89"/>
              <a:gd name="T45" fmla="*/ 37 h 93"/>
              <a:gd name="T46" fmla="*/ 51 w 89"/>
              <a:gd name="T47" fmla="*/ 37 h 93"/>
              <a:gd name="T48" fmla="*/ 33 w 89"/>
              <a:gd name="T49" fmla="*/ 23 h 93"/>
              <a:gd name="T50" fmla="*/ 33 w 89"/>
              <a:gd name="T51" fmla="*/ 23 h 93"/>
              <a:gd name="T52" fmla="*/ 28 w 89"/>
              <a:gd name="T53" fmla="*/ 19 h 93"/>
              <a:gd name="T54" fmla="*/ 28 w 89"/>
              <a:gd name="T55" fmla="*/ 19 h 93"/>
              <a:gd name="T56" fmla="*/ 23 w 89"/>
              <a:gd name="T57" fmla="*/ 19 h 93"/>
              <a:gd name="T58" fmla="*/ 23 w 89"/>
              <a:gd name="T59" fmla="*/ 19 h 93"/>
              <a:gd name="T60" fmla="*/ 19 w 89"/>
              <a:gd name="T61" fmla="*/ 28 h 93"/>
              <a:gd name="T62" fmla="*/ 19 w 89"/>
              <a:gd name="T63" fmla="*/ 28 h 93"/>
              <a:gd name="T64" fmla="*/ 42 w 89"/>
              <a:gd name="T65" fmla="*/ 47 h 93"/>
              <a:gd name="T66" fmla="*/ 42 w 89"/>
              <a:gd name="T67" fmla="*/ 47 h 93"/>
              <a:gd name="T68" fmla="*/ 14 w 89"/>
              <a:gd name="T69" fmla="*/ 70 h 93"/>
              <a:gd name="T70" fmla="*/ 14 w 89"/>
              <a:gd name="T71" fmla="*/ 70 h 93"/>
              <a:gd name="T72" fmla="*/ 28 w 89"/>
              <a:gd name="T73" fmla="*/ 79 h 93"/>
              <a:gd name="T74" fmla="*/ 28 w 89"/>
              <a:gd name="T75" fmla="*/ 79 h 93"/>
              <a:gd name="T76" fmla="*/ 51 w 89"/>
              <a:gd name="T77" fmla="*/ 56 h 93"/>
              <a:gd name="T78" fmla="*/ 51 w 89"/>
              <a:gd name="T79" fmla="*/ 56 h 93"/>
              <a:gd name="T80" fmla="*/ 66 w 89"/>
              <a:gd name="T81" fmla="*/ 79 h 93"/>
              <a:gd name="T82" fmla="*/ 66 w 89"/>
              <a:gd name="T83" fmla="*/ 79 h 93"/>
              <a:gd name="T84" fmla="*/ 75 w 89"/>
              <a:gd name="T85" fmla="*/ 70 h 93"/>
              <a:gd name="T86" fmla="*/ 75 w 89"/>
              <a:gd name="T87" fmla="*/ 70 h 93"/>
              <a:gd name="T88" fmla="*/ 75 w 89"/>
              <a:gd name="T89" fmla="*/ 7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9" h="93">
                <a:moveTo>
                  <a:pt x="89" y="93"/>
                </a:moveTo>
                <a:lnTo>
                  <a:pt x="89" y="79"/>
                </a:lnTo>
                <a:lnTo>
                  <a:pt x="14" y="79"/>
                </a:lnTo>
                <a:lnTo>
                  <a:pt x="14" y="9"/>
                </a:lnTo>
                <a:lnTo>
                  <a:pt x="84" y="9"/>
                </a:lnTo>
                <a:lnTo>
                  <a:pt x="84" y="0"/>
                </a:lnTo>
                <a:lnTo>
                  <a:pt x="0" y="0"/>
                </a:lnTo>
                <a:lnTo>
                  <a:pt x="0" y="93"/>
                </a:lnTo>
                <a:lnTo>
                  <a:pt x="89" y="93"/>
                </a:lnTo>
                <a:lnTo>
                  <a:pt x="89" y="93"/>
                </a:lnTo>
                <a:close/>
                <a:moveTo>
                  <a:pt x="75" y="70"/>
                </a:moveTo>
                <a:lnTo>
                  <a:pt x="75" y="70"/>
                </a:lnTo>
                <a:lnTo>
                  <a:pt x="80" y="70"/>
                </a:lnTo>
                <a:lnTo>
                  <a:pt x="80" y="70"/>
                </a:lnTo>
                <a:lnTo>
                  <a:pt x="61" y="47"/>
                </a:lnTo>
                <a:lnTo>
                  <a:pt x="61" y="47"/>
                </a:lnTo>
                <a:lnTo>
                  <a:pt x="75" y="28"/>
                </a:lnTo>
                <a:lnTo>
                  <a:pt x="75" y="28"/>
                </a:lnTo>
                <a:lnTo>
                  <a:pt x="75" y="23"/>
                </a:lnTo>
                <a:lnTo>
                  <a:pt x="75" y="23"/>
                </a:lnTo>
                <a:lnTo>
                  <a:pt x="61" y="14"/>
                </a:lnTo>
                <a:lnTo>
                  <a:pt x="61" y="14"/>
                </a:lnTo>
                <a:lnTo>
                  <a:pt x="51" y="37"/>
                </a:lnTo>
                <a:lnTo>
                  <a:pt x="51" y="37"/>
                </a:lnTo>
                <a:lnTo>
                  <a:pt x="33" y="23"/>
                </a:lnTo>
                <a:lnTo>
                  <a:pt x="33" y="23"/>
                </a:lnTo>
                <a:lnTo>
                  <a:pt x="28" y="19"/>
                </a:lnTo>
                <a:lnTo>
                  <a:pt x="28" y="19"/>
                </a:lnTo>
                <a:lnTo>
                  <a:pt x="23" y="19"/>
                </a:lnTo>
                <a:lnTo>
                  <a:pt x="23" y="19"/>
                </a:lnTo>
                <a:lnTo>
                  <a:pt x="19" y="28"/>
                </a:lnTo>
                <a:lnTo>
                  <a:pt x="19" y="28"/>
                </a:lnTo>
                <a:lnTo>
                  <a:pt x="42" y="47"/>
                </a:lnTo>
                <a:lnTo>
                  <a:pt x="42" y="47"/>
                </a:lnTo>
                <a:lnTo>
                  <a:pt x="14" y="70"/>
                </a:lnTo>
                <a:lnTo>
                  <a:pt x="14" y="70"/>
                </a:lnTo>
                <a:lnTo>
                  <a:pt x="28" y="79"/>
                </a:lnTo>
                <a:lnTo>
                  <a:pt x="28" y="79"/>
                </a:lnTo>
                <a:lnTo>
                  <a:pt x="51" y="56"/>
                </a:lnTo>
                <a:lnTo>
                  <a:pt x="51" y="56"/>
                </a:lnTo>
                <a:lnTo>
                  <a:pt x="66" y="79"/>
                </a:lnTo>
                <a:lnTo>
                  <a:pt x="66" y="79"/>
                </a:lnTo>
                <a:lnTo>
                  <a:pt x="75" y="70"/>
                </a:lnTo>
                <a:lnTo>
                  <a:pt x="75" y="70"/>
                </a:lnTo>
                <a:lnTo>
                  <a:pt x="75" y="7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标题 1"/>
          <p:cNvSpPr>
            <a:spLocks noGrp="1"/>
          </p:cNvSpPr>
          <p:nvPr>
            <p:ph type="title"/>
          </p:nvPr>
        </p:nvSpPr>
        <p:spPr>
          <a:xfrm>
            <a:off x="969963" y="1280318"/>
            <a:ext cx="1771650" cy="2443162"/>
          </a:xfrm>
        </p:spPr>
        <p:txBody>
          <a:bodyPr>
            <a:normAutofit/>
          </a:bodyPr>
          <a:lstStyle/>
          <a:p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香</a:t>
            </a:r>
            <a:r>
              <a:rPr lang="en-US" altLang="zh-CN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/>
            </a:r>
            <a:br>
              <a:rPr lang="en-US" altLang="zh-CN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</a:br>
            <a:r>
              <a:rPr lang="zh-CN" altLang="en-US" sz="7200" dirty="0" smtClean="0">
                <a:solidFill>
                  <a:srgbClr val="CC9900"/>
                </a:solidFill>
                <a:latin typeface="方正藏体简体" panose="02000000000000000000" pitchFamily="2" charset="-122"/>
                <a:ea typeface="方正藏体简体" panose="02000000000000000000" pitchFamily="2" charset="-122"/>
                <a:cs typeface="+mn-cs"/>
              </a:rPr>
              <a:t>港</a:t>
            </a:r>
            <a:endParaRPr lang="zh-CN" altLang="en-US" sz="7200" dirty="0">
              <a:solidFill>
                <a:srgbClr val="CC9900"/>
              </a:solidFill>
              <a:latin typeface="方正藏体简体" panose="02000000000000000000" pitchFamily="2" charset="-122"/>
              <a:ea typeface="方正藏体简体" panose="02000000000000000000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98715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26ACA9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 sz="1350"/>
          </a:p>
        </p:txBody>
      </p:sp>
      <p:sp>
        <p:nvSpPr>
          <p:cNvPr id="2349" name="Rectangle 590"/>
          <p:cNvSpPr>
            <a:spLocks noChangeArrowheads="1"/>
          </p:cNvSpPr>
          <p:nvPr/>
        </p:nvSpPr>
        <p:spPr bwMode="auto">
          <a:xfrm>
            <a:off x="1507332" y="831056"/>
            <a:ext cx="9172575" cy="5168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350"/>
          </a:p>
        </p:txBody>
      </p:sp>
      <p:sp>
        <p:nvSpPr>
          <p:cNvPr id="2350" name="Freeform 591"/>
          <p:cNvSpPr>
            <a:spLocks/>
          </p:cNvSpPr>
          <p:nvPr/>
        </p:nvSpPr>
        <p:spPr bwMode="auto">
          <a:xfrm>
            <a:off x="1600201" y="3050381"/>
            <a:ext cx="1151335" cy="471488"/>
          </a:xfrm>
          <a:custGeom>
            <a:avLst/>
            <a:gdLst>
              <a:gd name="T0" fmla="*/ 197 w 482"/>
              <a:gd name="T1" fmla="*/ 0 h 197"/>
              <a:gd name="T2" fmla="*/ 70 w 482"/>
              <a:gd name="T3" fmla="*/ 116 h 197"/>
              <a:gd name="T4" fmla="*/ 0 w 482"/>
              <a:gd name="T5" fmla="*/ 197 h 197"/>
              <a:gd name="T6" fmla="*/ 482 w 482"/>
              <a:gd name="T7" fmla="*/ 197 h 197"/>
              <a:gd name="T8" fmla="*/ 373 w 482"/>
              <a:gd name="T9" fmla="*/ 101 h 197"/>
              <a:gd name="T10" fmla="*/ 324 w 482"/>
              <a:gd name="T11" fmla="*/ 113 h 197"/>
              <a:gd name="T12" fmla="*/ 197 w 482"/>
              <a:gd name="T13" fmla="*/ 0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82" h="197">
                <a:moveTo>
                  <a:pt x="197" y="0"/>
                </a:moveTo>
                <a:cubicBezTo>
                  <a:pt x="131" y="0"/>
                  <a:pt x="76" y="51"/>
                  <a:pt x="70" y="116"/>
                </a:cubicBezTo>
                <a:cubicBezTo>
                  <a:pt x="30" y="122"/>
                  <a:pt x="0" y="156"/>
                  <a:pt x="0" y="197"/>
                </a:cubicBezTo>
                <a:cubicBezTo>
                  <a:pt x="482" y="197"/>
                  <a:pt x="482" y="197"/>
                  <a:pt x="482" y="197"/>
                </a:cubicBezTo>
                <a:cubicBezTo>
                  <a:pt x="475" y="143"/>
                  <a:pt x="429" y="101"/>
                  <a:pt x="373" y="101"/>
                </a:cubicBezTo>
                <a:cubicBezTo>
                  <a:pt x="356" y="101"/>
                  <a:pt x="339" y="105"/>
                  <a:pt x="324" y="113"/>
                </a:cubicBezTo>
                <a:cubicBezTo>
                  <a:pt x="317" y="49"/>
                  <a:pt x="263" y="0"/>
                  <a:pt x="197" y="0"/>
                </a:cubicBezTo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  <a:extLst/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350"/>
          </a:p>
        </p:txBody>
      </p:sp>
      <p:grpSp>
        <p:nvGrpSpPr>
          <p:cNvPr id="1160" name="组合 1159"/>
          <p:cNvGrpSpPr/>
          <p:nvPr/>
        </p:nvGrpSpPr>
        <p:grpSpPr>
          <a:xfrm>
            <a:off x="1939530" y="4329113"/>
            <a:ext cx="154781" cy="1687116"/>
            <a:chOff x="554038" y="4591050"/>
            <a:chExt cx="206375" cy="2249488"/>
          </a:xfrm>
        </p:grpSpPr>
        <p:sp>
          <p:nvSpPr>
            <p:cNvPr id="2095" name="Freeform 1118"/>
            <p:cNvSpPr>
              <a:spLocks noEditPoints="1"/>
            </p:cNvSpPr>
            <p:nvPr/>
          </p:nvSpPr>
          <p:spPr bwMode="auto">
            <a:xfrm>
              <a:off x="576263" y="4591050"/>
              <a:ext cx="155575" cy="398463"/>
            </a:xfrm>
            <a:custGeom>
              <a:avLst/>
              <a:gdLst>
                <a:gd name="T0" fmla="*/ 5 w 49"/>
                <a:gd name="T1" fmla="*/ 118 h 125"/>
                <a:gd name="T2" fmla="*/ 5 w 49"/>
                <a:gd name="T3" fmla="*/ 118 h 125"/>
                <a:gd name="T4" fmla="*/ 12 w 49"/>
                <a:gd name="T5" fmla="*/ 125 h 125"/>
                <a:gd name="T6" fmla="*/ 12 w 49"/>
                <a:gd name="T7" fmla="*/ 125 h 125"/>
                <a:gd name="T8" fmla="*/ 12 w 49"/>
                <a:gd name="T9" fmla="*/ 125 h 125"/>
                <a:gd name="T10" fmla="*/ 5 w 49"/>
                <a:gd name="T11" fmla="*/ 118 h 125"/>
                <a:gd name="T12" fmla="*/ 5 w 49"/>
                <a:gd name="T13" fmla="*/ 118 h 125"/>
                <a:gd name="T14" fmla="*/ 0 w 49"/>
                <a:gd name="T15" fmla="*/ 77 h 125"/>
                <a:gd name="T16" fmla="*/ 0 w 49"/>
                <a:gd name="T17" fmla="*/ 80 h 125"/>
                <a:gd name="T18" fmla="*/ 0 w 49"/>
                <a:gd name="T19" fmla="*/ 80 h 125"/>
                <a:gd name="T20" fmla="*/ 0 w 49"/>
                <a:gd name="T21" fmla="*/ 77 h 125"/>
                <a:gd name="T22" fmla="*/ 25 w 49"/>
                <a:gd name="T23" fmla="*/ 0 h 125"/>
                <a:gd name="T24" fmla="*/ 25 w 49"/>
                <a:gd name="T25" fmla="*/ 0 h 125"/>
                <a:gd name="T26" fmla="*/ 25 w 49"/>
                <a:gd name="T27" fmla="*/ 0 h 125"/>
                <a:gd name="T28" fmla="*/ 25 w 49"/>
                <a:gd name="T29" fmla="*/ 0 h 125"/>
                <a:gd name="T30" fmla="*/ 25 w 49"/>
                <a:gd name="T31" fmla="*/ 0 h 125"/>
                <a:gd name="T32" fmla="*/ 25 w 49"/>
                <a:gd name="T33" fmla="*/ 0 h 125"/>
                <a:gd name="T34" fmla="*/ 25 w 49"/>
                <a:gd name="T35" fmla="*/ 0 h 125"/>
                <a:gd name="T36" fmla="*/ 20 w 49"/>
                <a:gd name="T37" fmla="*/ 125 h 125"/>
                <a:gd name="T38" fmla="*/ 37 w 49"/>
                <a:gd name="T39" fmla="*/ 125 h 125"/>
                <a:gd name="T40" fmla="*/ 37 w 49"/>
                <a:gd name="T41" fmla="*/ 125 h 125"/>
                <a:gd name="T42" fmla="*/ 44 w 49"/>
                <a:gd name="T43" fmla="*/ 118 h 125"/>
                <a:gd name="T44" fmla="*/ 44 w 49"/>
                <a:gd name="T45" fmla="*/ 118 h 125"/>
                <a:gd name="T46" fmla="*/ 39 w 49"/>
                <a:gd name="T47" fmla="*/ 116 h 125"/>
                <a:gd name="T48" fmla="*/ 48 w 49"/>
                <a:gd name="T49" fmla="*/ 80 h 125"/>
                <a:gd name="T50" fmla="*/ 49 w 49"/>
                <a:gd name="T51" fmla="*/ 81 h 125"/>
                <a:gd name="T52" fmla="*/ 49 w 49"/>
                <a:gd name="T53" fmla="*/ 77 h 125"/>
                <a:gd name="T54" fmla="*/ 48 w 49"/>
                <a:gd name="T55" fmla="*/ 65 h 125"/>
                <a:gd name="T56" fmla="*/ 46 w 49"/>
                <a:gd name="T57" fmla="*/ 53 h 125"/>
                <a:gd name="T58" fmla="*/ 45 w 49"/>
                <a:gd name="T59" fmla="*/ 47 h 125"/>
                <a:gd name="T60" fmla="*/ 45 w 49"/>
                <a:gd name="T61" fmla="*/ 44 h 125"/>
                <a:gd name="T62" fmla="*/ 44 w 49"/>
                <a:gd name="T63" fmla="*/ 41 h 125"/>
                <a:gd name="T64" fmla="*/ 44 w 49"/>
                <a:gd name="T65" fmla="*/ 38 h 125"/>
                <a:gd name="T66" fmla="*/ 43 w 49"/>
                <a:gd name="T67" fmla="*/ 35 h 125"/>
                <a:gd name="T68" fmla="*/ 43 w 49"/>
                <a:gd name="T69" fmla="*/ 33 h 125"/>
                <a:gd name="T70" fmla="*/ 42 w 49"/>
                <a:gd name="T71" fmla="*/ 30 h 125"/>
                <a:gd name="T72" fmla="*/ 41 w 49"/>
                <a:gd name="T73" fmla="*/ 27 h 125"/>
                <a:gd name="T74" fmla="*/ 40 w 49"/>
                <a:gd name="T75" fmla="*/ 25 h 125"/>
                <a:gd name="T76" fmla="*/ 38 w 49"/>
                <a:gd name="T77" fmla="*/ 20 h 125"/>
                <a:gd name="T78" fmla="*/ 34 w 49"/>
                <a:gd name="T79" fmla="*/ 12 h 125"/>
                <a:gd name="T80" fmla="*/ 33 w 49"/>
                <a:gd name="T81" fmla="*/ 11 h 125"/>
                <a:gd name="T82" fmla="*/ 33 w 49"/>
                <a:gd name="T83" fmla="*/ 10 h 125"/>
                <a:gd name="T84" fmla="*/ 32 w 49"/>
                <a:gd name="T85" fmla="*/ 9 h 125"/>
                <a:gd name="T86" fmla="*/ 32 w 49"/>
                <a:gd name="T87" fmla="*/ 8 h 125"/>
                <a:gd name="T88" fmla="*/ 30 w 49"/>
                <a:gd name="T89" fmla="*/ 5 h 125"/>
                <a:gd name="T90" fmla="*/ 28 w 49"/>
                <a:gd name="T91" fmla="*/ 3 h 125"/>
                <a:gd name="T92" fmla="*/ 26 w 49"/>
                <a:gd name="T93" fmla="*/ 1 h 125"/>
                <a:gd name="T94" fmla="*/ 25 w 49"/>
                <a:gd name="T95" fmla="*/ 0 h 125"/>
                <a:gd name="T96" fmla="*/ 25 w 49"/>
                <a:gd name="T97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9" h="125">
                  <a:moveTo>
                    <a:pt x="5" y="118"/>
                  </a:moveTo>
                  <a:cubicBezTo>
                    <a:pt x="5" y="118"/>
                    <a:pt x="5" y="118"/>
                    <a:pt x="5" y="118"/>
                  </a:cubicBezTo>
                  <a:cubicBezTo>
                    <a:pt x="6" y="121"/>
                    <a:pt x="9" y="123"/>
                    <a:pt x="12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9" y="123"/>
                    <a:pt x="6" y="121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moveTo>
                    <a:pt x="0" y="77"/>
                  </a:moveTo>
                  <a:cubicBezTo>
                    <a:pt x="0" y="78"/>
                    <a:pt x="0" y="79"/>
                    <a:pt x="0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79"/>
                    <a:pt x="0" y="78"/>
                    <a:pt x="0" y="77"/>
                  </a:cubicBezTo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6" y="61"/>
                    <a:pt x="20" y="125"/>
                  </a:cubicBezTo>
                  <a:cubicBezTo>
                    <a:pt x="37" y="125"/>
                    <a:pt x="37" y="125"/>
                    <a:pt x="37" y="125"/>
                  </a:cubicBezTo>
                  <a:cubicBezTo>
                    <a:pt x="37" y="125"/>
                    <a:pt x="37" y="125"/>
                    <a:pt x="37" y="125"/>
                  </a:cubicBezTo>
                  <a:cubicBezTo>
                    <a:pt x="40" y="123"/>
                    <a:pt x="43" y="121"/>
                    <a:pt x="44" y="118"/>
                  </a:cubicBezTo>
                  <a:cubicBezTo>
                    <a:pt x="44" y="118"/>
                    <a:pt x="44" y="118"/>
                    <a:pt x="44" y="118"/>
                  </a:cubicBezTo>
                  <a:cubicBezTo>
                    <a:pt x="43" y="117"/>
                    <a:pt x="41" y="116"/>
                    <a:pt x="39" y="116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49" y="79"/>
                    <a:pt x="49" y="78"/>
                    <a:pt x="49" y="77"/>
                  </a:cubicBezTo>
                  <a:cubicBezTo>
                    <a:pt x="49" y="73"/>
                    <a:pt x="48" y="69"/>
                    <a:pt x="48" y="65"/>
                  </a:cubicBezTo>
                  <a:cubicBezTo>
                    <a:pt x="47" y="61"/>
                    <a:pt x="47" y="57"/>
                    <a:pt x="46" y="53"/>
                  </a:cubicBezTo>
                  <a:cubicBezTo>
                    <a:pt x="46" y="51"/>
                    <a:pt x="46" y="49"/>
                    <a:pt x="45" y="47"/>
                  </a:cubicBezTo>
                  <a:cubicBezTo>
                    <a:pt x="45" y="46"/>
                    <a:pt x="45" y="45"/>
                    <a:pt x="45" y="44"/>
                  </a:cubicBezTo>
                  <a:cubicBezTo>
                    <a:pt x="45" y="43"/>
                    <a:pt x="44" y="42"/>
                    <a:pt x="44" y="41"/>
                  </a:cubicBezTo>
                  <a:cubicBezTo>
                    <a:pt x="44" y="40"/>
                    <a:pt x="44" y="39"/>
                    <a:pt x="44" y="38"/>
                  </a:cubicBezTo>
                  <a:cubicBezTo>
                    <a:pt x="44" y="37"/>
                    <a:pt x="43" y="36"/>
                    <a:pt x="43" y="35"/>
                  </a:cubicBezTo>
                  <a:cubicBezTo>
                    <a:pt x="43" y="35"/>
                    <a:pt x="43" y="34"/>
                    <a:pt x="43" y="33"/>
                  </a:cubicBezTo>
                  <a:cubicBezTo>
                    <a:pt x="42" y="32"/>
                    <a:pt x="42" y="31"/>
                    <a:pt x="42" y="30"/>
                  </a:cubicBezTo>
                  <a:cubicBezTo>
                    <a:pt x="42" y="29"/>
                    <a:pt x="41" y="28"/>
                    <a:pt x="41" y="27"/>
                  </a:cubicBezTo>
                  <a:cubicBezTo>
                    <a:pt x="41" y="27"/>
                    <a:pt x="40" y="26"/>
                    <a:pt x="40" y="25"/>
                  </a:cubicBezTo>
                  <a:cubicBezTo>
                    <a:pt x="40" y="23"/>
                    <a:pt x="39" y="22"/>
                    <a:pt x="38" y="20"/>
                  </a:cubicBezTo>
                  <a:cubicBezTo>
                    <a:pt x="37" y="17"/>
                    <a:pt x="35" y="14"/>
                    <a:pt x="34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0" y="6"/>
                    <a:pt x="30" y="5"/>
                  </a:cubicBezTo>
                  <a:cubicBezTo>
                    <a:pt x="29" y="4"/>
                    <a:pt x="28" y="4"/>
                    <a:pt x="28" y="3"/>
                  </a:cubicBezTo>
                  <a:cubicBezTo>
                    <a:pt x="27" y="2"/>
                    <a:pt x="27" y="2"/>
                    <a:pt x="26" y="1"/>
                  </a:cubicBezTo>
                  <a:cubicBezTo>
                    <a:pt x="26" y="1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96" name="Freeform 1119"/>
            <p:cNvSpPr>
              <a:spLocks noEditPoints="1"/>
            </p:cNvSpPr>
            <p:nvPr/>
          </p:nvSpPr>
          <p:spPr bwMode="auto">
            <a:xfrm>
              <a:off x="611188" y="4989513"/>
              <a:ext cx="85725" cy="22225"/>
            </a:xfrm>
            <a:custGeom>
              <a:avLst/>
              <a:gdLst>
                <a:gd name="T0" fmla="*/ 0 w 27"/>
                <a:gd name="T1" fmla="*/ 7 h 7"/>
                <a:gd name="T2" fmla="*/ 0 w 27"/>
                <a:gd name="T3" fmla="*/ 7 h 7"/>
                <a:gd name="T4" fmla="*/ 4 w 27"/>
                <a:gd name="T5" fmla="*/ 7 h 7"/>
                <a:gd name="T6" fmla="*/ 0 w 27"/>
                <a:gd name="T7" fmla="*/ 7 h 7"/>
                <a:gd name="T8" fmla="*/ 9 w 27"/>
                <a:gd name="T9" fmla="*/ 0 h 7"/>
                <a:gd name="T10" fmla="*/ 10 w 27"/>
                <a:gd name="T11" fmla="*/ 3 h 7"/>
                <a:gd name="T12" fmla="*/ 21 w 27"/>
                <a:gd name="T13" fmla="*/ 3 h 7"/>
                <a:gd name="T14" fmla="*/ 21 w 27"/>
                <a:gd name="T15" fmla="*/ 7 h 7"/>
                <a:gd name="T16" fmla="*/ 27 w 27"/>
                <a:gd name="T17" fmla="*/ 7 h 7"/>
                <a:gd name="T18" fmla="*/ 27 w 27"/>
                <a:gd name="T19" fmla="*/ 0 h 7"/>
                <a:gd name="T20" fmla="*/ 26 w 27"/>
                <a:gd name="T21" fmla="*/ 0 h 7"/>
                <a:gd name="T22" fmla="*/ 9 w 2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7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9" y="0"/>
                  </a:moveTo>
                  <a:cubicBezTo>
                    <a:pt x="10" y="1"/>
                    <a:pt x="10" y="2"/>
                    <a:pt x="10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97" name="Freeform 1120"/>
            <p:cNvSpPr>
              <a:spLocks noEditPoints="1"/>
            </p:cNvSpPr>
            <p:nvPr/>
          </p:nvSpPr>
          <p:spPr bwMode="auto">
            <a:xfrm>
              <a:off x="554038" y="4846638"/>
              <a:ext cx="38100" cy="165100"/>
            </a:xfrm>
            <a:custGeom>
              <a:avLst/>
              <a:gdLst>
                <a:gd name="T0" fmla="*/ 0 w 12"/>
                <a:gd name="T1" fmla="*/ 52 h 52"/>
                <a:gd name="T2" fmla="*/ 0 w 12"/>
                <a:gd name="T3" fmla="*/ 52 h 52"/>
                <a:gd name="T4" fmla="*/ 0 w 12"/>
                <a:gd name="T5" fmla="*/ 52 h 52"/>
                <a:gd name="T6" fmla="*/ 12 w 12"/>
                <a:gd name="T7" fmla="*/ 38 h 52"/>
                <a:gd name="T8" fmla="*/ 0 w 12"/>
                <a:gd name="T9" fmla="*/ 52 h 52"/>
                <a:gd name="T10" fmla="*/ 12 w 12"/>
                <a:gd name="T11" fmla="*/ 38 h 52"/>
                <a:gd name="T12" fmla="*/ 12 w 12"/>
                <a:gd name="T13" fmla="*/ 38 h 52"/>
                <a:gd name="T14" fmla="*/ 7 w 12"/>
                <a:gd name="T15" fmla="*/ 0 h 52"/>
                <a:gd name="T16" fmla="*/ 7 w 12"/>
                <a:gd name="T17" fmla="*/ 0 h 52"/>
                <a:gd name="T18" fmla="*/ 0 w 12"/>
                <a:gd name="T19" fmla="*/ 7 h 52"/>
                <a:gd name="T20" fmla="*/ 7 w 12"/>
                <a:gd name="T21" fmla="*/ 0 h 52"/>
                <a:gd name="T22" fmla="*/ 7 w 12"/>
                <a:gd name="T2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52">
                  <a:moveTo>
                    <a:pt x="0" y="52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moveTo>
                    <a:pt x="12" y="38"/>
                  </a:moveTo>
                  <a:cubicBezTo>
                    <a:pt x="5" y="43"/>
                    <a:pt x="0" y="52"/>
                    <a:pt x="0" y="52"/>
                  </a:cubicBezTo>
                  <a:cubicBezTo>
                    <a:pt x="0" y="52"/>
                    <a:pt x="5" y="43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98" name="Freeform 1121"/>
            <p:cNvSpPr>
              <a:spLocks/>
            </p:cNvSpPr>
            <p:nvPr/>
          </p:nvSpPr>
          <p:spPr bwMode="auto">
            <a:xfrm>
              <a:off x="700088" y="4846638"/>
              <a:ext cx="60325" cy="171450"/>
            </a:xfrm>
            <a:custGeom>
              <a:avLst/>
              <a:gdLst>
                <a:gd name="T0" fmla="*/ 9 w 19"/>
                <a:gd name="T1" fmla="*/ 0 h 54"/>
                <a:gd name="T2" fmla="*/ 0 w 19"/>
                <a:gd name="T3" fmla="*/ 36 h 54"/>
                <a:gd name="T4" fmla="*/ 5 w 19"/>
                <a:gd name="T5" fmla="*/ 38 h 54"/>
                <a:gd name="T6" fmla="*/ 19 w 19"/>
                <a:gd name="T7" fmla="*/ 54 h 54"/>
                <a:gd name="T8" fmla="*/ 19 w 19"/>
                <a:gd name="T9" fmla="*/ 9 h 54"/>
                <a:gd name="T10" fmla="*/ 10 w 19"/>
                <a:gd name="T11" fmla="*/ 1 h 54"/>
                <a:gd name="T12" fmla="*/ 9 w 19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54">
                  <a:moveTo>
                    <a:pt x="9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4" y="37"/>
                    <a:pt x="5" y="38"/>
                  </a:cubicBezTo>
                  <a:cubicBezTo>
                    <a:pt x="12" y="43"/>
                    <a:pt x="19" y="54"/>
                    <a:pt x="19" y="54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99" name="Rectangle 1122"/>
            <p:cNvSpPr>
              <a:spLocks noChangeArrowheads="1"/>
            </p:cNvSpPr>
            <p:nvPr/>
          </p:nvSpPr>
          <p:spPr bwMode="auto">
            <a:xfrm>
              <a:off x="655638" y="4591050"/>
              <a:ext cx="1588" cy="1588"/>
            </a:xfrm>
            <a:prstGeom prst="rect">
              <a:avLst/>
            </a:pr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00" name="Freeform 1123"/>
            <p:cNvSpPr>
              <a:spLocks/>
            </p:cNvSpPr>
            <p:nvPr/>
          </p:nvSpPr>
          <p:spPr bwMode="auto">
            <a:xfrm>
              <a:off x="655638" y="45910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01" name="Freeform 1124"/>
            <p:cNvSpPr>
              <a:spLocks noEditPoints="1"/>
            </p:cNvSpPr>
            <p:nvPr/>
          </p:nvSpPr>
          <p:spPr bwMode="auto">
            <a:xfrm>
              <a:off x="576263" y="4591050"/>
              <a:ext cx="79375" cy="420688"/>
            </a:xfrm>
            <a:custGeom>
              <a:avLst/>
              <a:gdLst>
                <a:gd name="T0" fmla="*/ 12 w 25"/>
                <a:gd name="T1" fmla="*/ 125 h 132"/>
                <a:gd name="T2" fmla="*/ 12 w 25"/>
                <a:gd name="T3" fmla="*/ 125 h 132"/>
                <a:gd name="T4" fmla="*/ 11 w 25"/>
                <a:gd name="T5" fmla="*/ 125 h 132"/>
                <a:gd name="T6" fmla="*/ 11 w 25"/>
                <a:gd name="T7" fmla="*/ 132 h 132"/>
                <a:gd name="T8" fmla="*/ 11 w 25"/>
                <a:gd name="T9" fmla="*/ 125 h 132"/>
                <a:gd name="T10" fmla="*/ 12 w 25"/>
                <a:gd name="T11" fmla="*/ 125 h 132"/>
                <a:gd name="T12" fmla="*/ 12 w 25"/>
                <a:gd name="T13" fmla="*/ 125 h 132"/>
                <a:gd name="T14" fmla="*/ 5 w 25"/>
                <a:gd name="T15" fmla="*/ 118 h 132"/>
                <a:gd name="T16" fmla="*/ 5 w 25"/>
                <a:gd name="T17" fmla="*/ 118 h 132"/>
                <a:gd name="T18" fmla="*/ 5 w 25"/>
                <a:gd name="T19" fmla="*/ 118 h 132"/>
                <a:gd name="T20" fmla="*/ 5 w 25"/>
                <a:gd name="T21" fmla="*/ 118 h 132"/>
                <a:gd name="T22" fmla="*/ 25 w 25"/>
                <a:gd name="T23" fmla="*/ 0 h 132"/>
                <a:gd name="T24" fmla="*/ 25 w 25"/>
                <a:gd name="T25" fmla="*/ 0 h 132"/>
                <a:gd name="T26" fmla="*/ 24 w 25"/>
                <a:gd name="T27" fmla="*/ 0 h 132"/>
                <a:gd name="T28" fmla="*/ 23 w 25"/>
                <a:gd name="T29" fmla="*/ 1 h 132"/>
                <a:gd name="T30" fmla="*/ 22 w 25"/>
                <a:gd name="T31" fmla="*/ 3 h 132"/>
                <a:gd name="T32" fmla="*/ 20 w 25"/>
                <a:gd name="T33" fmla="*/ 5 h 132"/>
                <a:gd name="T34" fmla="*/ 18 w 25"/>
                <a:gd name="T35" fmla="*/ 8 h 132"/>
                <a:gd name="T36" fmla="*/ 17 w 25"/>
                <a:gd name="T37" fmla="*/ 9 h 132"/>
                <a:gd name="T38" fmla="*/ 17 w 25"/>
                <a:gd name="T39" fmla="*/ 10 h 132"/>
                <a:gd name="T40" fmla="*/ 16 w 25"/>
                <a:gd name="T41" fmla="*/ 11 h 132"/>
                <a:gd name="T42" fmla="*/ 15 w 25"/>
                <a:gd name="T43" fmla="*/ 12 h 132"/>
                <a:gd name="T44" fmla="*/ 11 w 25"/>
                <a:gd name="T45" fmla="*/ 20 h 132"/>
                <a:gd name="T46" fmla="*/ 9 w 25"/>
                <a:gd name="T47" fmla="*/ 25 h 132"/>
                <a:gd name="T48" fmla="*/ 8 w 25"/>
                <a:gd name="T49" fmla="*/ 27 h 132"/>
                <a:gd name="T50" fmla="*/ 8 w 25"/>
                <a:gd name="T51" fmla="*/ 30 h 132"/>
                <a:gd name="T52" fmla="*/ 7 w 25"/>
                <a:gd name="T53" fmla="*/ 33 h 132"/>
                <a:gd name="T54" fmla="*/ 6 w 25"/>
                <a:gd name="T55" fmla="*/ 35 h 132"/>
                <a:gd name="T56" fmla="*/ 6 w 25"/>
                <a:gd name="T57" fmla="*/ 38 h 132"/>
                <a:gd name="T58" fmla="*/ 5 w 25"/>
                <a:gd name="T59" fmla="*/ 41 h 132"/>
                <a:gd name="T60" fmla="*/ 5 w 25"/>
                <a:gd name="T61" fmla="*/ 44 h 132"/>
                <a:gd name="T62" fmla="*/ 4 w 25"/>
                <a:gd name="T63" fmla="*/ 47 h 132"/>
                <a:gd name="T64" fmla="*/ 3 w 25"/>
                <a:gd name="T65" fmla="*/ 53 h 132"/>
                <a:gd name="T66" fmla="*/ 1 w 25"/>
                <a:gd name="T67" fmla="*/ 65 h 132"/>
                <a:gd name="T68" fmla="*/ 0 w 25"/>
                <a:gd name="T69" fmla="*/ 77 h 132"/>
                <a:gd name="T70" fmla="*/ 0 w 25"/>
                <a:gd name="T71" fmla="*/ 77 h 132"/>
                <a:gd name="T72" fmla="*/ 0 w 25"/>
                <a:gd name="T73" fmla="*/ 77 h 132"/>
                <a:gd name="T74" fmla="*/ 1 w 25"/>
                <a:gd name="T75" fmla="*/ 65 h 132"/>
                <a:gd name="T76" fmla="*/ 3 w 25"/>
                <a:gd name="T77" fmla="*/ 53 h 132"/>
                <a:gd name="T78" fmla="*/ 4 w 25"/>
                <a:gd name="T79" fmla="*/ 47 h 132"/>
                <a:gd name="T80" fmla="*/ 5 w 25"/>
                <a:gd name="T81" fmla="*/ 44 h 132"/>
                <a:gd name="T82" fmla="*/ 5 w 25"/>
                <a:gd name="T83" fmla="*/ 41 h 132"/>
                <a:gd name="T84" fmla="*/ 6 w 25"/>
                <a:gd name="T85" fmla="*/ 38 h 132"/>
                <a:gd name="T86" fmla="*/ 6 w 25"/>
                <a:gd name="T87" fmla="*/ 35 h 132"/>
                <a:gd name="T88" fmla="*/ 7 w 25"/>
                <a:gd name="T89" fmla="*/ 33 h 132"/>
                <a:gd name="T90" fmla="*/ 8 w 25"/>
                <a:gd name="T91" fmla="*/ 30 h 132"/>
                <a:gd name="T92" fmla="*/ 8 w 25"/>
                <a:gd name="T93" fmla="*/ 27 h 132"/>
                <a:gd name="T94" fmla="*/ 9 w 25"/>
                <a:gd name="T95" fmla="*/ 25 h 132"/>
                <a:gd name="T96" fmla="*/ 11 w 25"/>
                <a:gd name="T97" fmla="*/ 20 h 132"/>
                <a:gd name="T98" fmla="*/ 15 w 25"/>
                <a:gd name="T99" fmla="*/ 12 h 132"/>
                <a:gd name="T100" fmla="*/ 16 w 25"/>
                <a:gd name="T101" fmla="*/ 11 h 132"/>
                <a:gd name="T102" fmla="*/ 17 w 25"/>
                <a:gd name="T103" fmla="*/ 10 h 132"/>
                <a:gd name="T104" fmla="*/ 17 w 25"/>
                <a:gd name="T105" fmla="*/ 9 h 132"/>
                <a:gd name="T106" fmla="*/ 18 w 25"/>
                <a:gd name="T107" fmla="*/ 8 h 132"/>
                <a:gd name="T108" fmla="*/ 20 w 25"/>
                <a:gd name="T109" fmla="*/ 5 h 132"/>
                <a:gd name="T110" fmla="*/ 22 w 25"/>
                <a:gd name="T111" fmla="*/ 3 h 132"/>
                <a:gd name="T112" fmla="*/ 23 w 25"/>
                <a:gd name="T113" fmla="*/ 1 h 132"/>
                <a:gd name="T114" fmla="*/ 24 w 25"/>
                <a:gd name="T115" fmla="*/ 0 h 132"/>
                <a:gd name="T116" fmla="*/ 25 w 25"/>
                <a:gd name="T11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" h="132">
                  <a:moveTo>
                    <a:pt x="12" y="125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12" y="125"/>
                    <a:pt x="12" y="125"/>
                  </a:cubicBezTo>
                  <a:moveTo>
                    <a:pt x="5" y="118"/>
                  </a:move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1"/>
                    <a:pt x="23" y="1"/>
                  </a:cubicBezTo>
                  <a:cubicBezTo>
                    <a:pt x="23" y="2"/>
                    <a:pt x="22" y="2"/>
                    <a:pt x="22" y="3"/>
                  </a:cubicBezTo>
                  <a:cubicBezTo>
                    <a:pt x="21" y="4"/>
                    <a:pt x="20" y="4"/>
                    <a:pt x="20" y="5"/>
                  </a:cubicBezTo>
                  <a:cubicBezTo>
                    <a:pt x="19" y="6"/>
                    <a:pt x="18" y="7"/>
                    <a:pt x="18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4"/>
                    <a:pt x="12" y="17"/>
                    <a:pt x="11" y="20"/>
                  </a:cubicBezTo>
                  <a:cubicBezTo>
                    <a:pt x="10" y="22"/>
                    <a:pt x="10" y="23"/>
                    <a:pt x="9" y="25"/>
                  </a:cubicBezTo>
                  <a:cubicBezTo>
                    <a:pt x="9" y="26"/>
                    <a:pt x="9" y="27"/>
                    <a:pt x="8" y="27"/>
                  </a:cubicBezTo>
                  <a:cubicBezTo>
                    <a:pt x="8" y="28"/>
                    <a:pt x="8" y="29"/>
                    <a:pt x="8" y="30"/>
                  </a:cubicBezTo>
                  <a:cubicBezTo>
                    <a:pt x="7" y="31"/>
                    <a:pt x="7" y="32"/>
                    <a:pt x="7" y="33"/>
                  </a:cubicBezTo>
                  <a:cubicBezTo>
                    <a:pt x="7" y="34"/>
                    <a:pt x="6" y="34"/>
                    <a:pt x="6" y="35"/>
                  </a:cubicBezTo>
                  <a:cubicBezTo>
                    <a:pt x="6" y="36"/>
                    <a:pt x="6" y="37"/>
                    <a:pt x="6" y="38"/>
                  </a:cubicBezTo>
                  <a:cubicBezTo>
                    <a:pt x="5" y="39"/>
                    <a:pt x="5" y="40"/>
                    <a:pt x="5" y="41"/>
                  </a:cubicBezTo>
                  <a:cubicBezTo>
                    <a:pt x="5" y="42"/>
                    <a:pt x="5" y="43"/>
                    <a:pt x="5" y="44"/>
                  </a:cubicBezTo>
                  <a:cubicBezTo>
                    <a:pt x="4" y="45"/>
                    <a:pt x="4" y="46"/>
                    <a:pt x="4" y="47"/>
                  </a:cubicBezTo>
                  <a:cubicBezTo>
                    <a:pt x="4" y="49"/>
                    <a:pt x="3" y="51"/>
                    <a:pt x="3" y="53"/>
                  </a:cubicBezTo>
                  <a:cubicBezTo>
                    <a:pt x="2" y="57"/>
                    <a:pt x="2" y="61"/>
                    <a:pt x="1" y="65"/>
                  </a:cubicBezTo>
                  <a:cubicBezTo>
                    <a:pt x="1" y="69"/>
                    <a:pt x="0" y="73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3"/>
                    <a:pt x="1" y="69"/>
                    <a:pt x="1" y="65"/>
                  </a:cubicBezTo>
                  <a:cubicBezTo>
                    <a:pt x="2" y="61"/>
                    <a:pt x="2" y="57"/>
                    <a:pt x="3" y="53"/>
                  </a:cubicBezTo>
                  <a:cubicBezTo>
                    <a:pt x="3" y="51"/>
                    <a:pt x="4" y="49"/>
                    <a:pt x="4" y="47"/>
                  </a:cubicBezTo>
                  <a:cubicBezTo>
                    <a:pt x="4" y="46"/>
                    <a:pt x="4" y="45"/>
                    <a:pt x="5" y="44"/>
                  </a:cubicBezTo>
                  <a:cubicBezTo>
                    <a:pt x="5" y="43"/>
                    <a:pt x="5" y="42"/>
                    <a:pt x="5" y="41"/>
                  </a:cubicBezTo>
                  <a:cubicBezTo>
                    <a:pt x="5" y="40"/>
                    <a:pt x="5" y="39"/>
                    <a:pt x="6" y="38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6" y="34"/>
                    <a:pt x="7" y="34"/>
                    <a:pt x="7" y="33"/>
                  </a:cubicBezTo>
                  <a:cubicBezTo>
                    <a:pt x="7" y="32"/>
                    <a:pt x="7" y="31"/>
                    <a:pt x="8" y="30"/>
                  </a:cubicBezTo>
                  <a:cubicBezTo>
                    <a:pt x="8" y="29"/>
                    <a:pt x="8" y="28"/>
                    <a:pt x="8" y="27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10" y="23"/>
                    <a:pt x="10" y="22"/>
                    <a:pt x="11" y="20"/>
                  </a:cubicBezTo>
                  <a:cubicBezTo>
                    <a:pt x="12" y="17"/>
                    <a:pt x="14" y="14"/>
                    <a:pt x="15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9" y="6"/>
                    <a:pt x="20" y="5"/>
                  </a:cubicBezTo>
                  <a:cubicBezTo>
                    <a:pt x="20" y="4"/>
                    <a:pt x="21" y="4"/>
                    <a:pt x="22" y="3"/>
                  </a:cubicBezTo>
                  <a:cubicBezTo>
                    <a:pt x="22" y="2"/>
                    <a:pt x="23" y="2"/>
                    <a:pt x="23" y="1"/>
                  </a:cubicBezTo>
                  <a:cubicBezTo>
                    <a:pt x="24" y="1"/>
                    <a:pt x="24" y="0"/>
                    <a:pt x="24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7B8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02" name="Freeform 1125"/>
            <p:cNvSpPr>
              <a:spLocks/>
            </p:cNvSpPr>
            <p:nvPr/>
          </p:nvSpPr>
          <p:spPr bwMode="auto">
            <a:xfrm>
              <a:off x="576263" y="4591050"/>
              <a:ext cx="79375" cy="398463"/>
            </a:xfrm>
            <a:custGeom>
              <a:avLst/>
              <a:gdLst>
                <a:gd name="T0" fmla="*/ 25 w 25"/>
                <a:gd name="T1" fmla="*/ 0 h 125"/>
                <a:gd name="T2" fmla="*/ 25 w 25"/>
                <a:gd name="T3" fmla="*/ 0 h 125"/>
                <a:gd name="T4" fmla="*/ 24 w 25"/>
                <a:gd name="T5" fmla="*/ 0 h 125"/>
                <a:gd name="T6" fmla="*/ 23 w 25"/>
                <a:gd name="T7" fmla="*/ 1 h 125"/>
                <a:gd name="T8" fmla="*/ 22 w 25"/>
                <a:gd name="T9" fmla="*/ 3 h 125"/>
                <a:gd name="T10" fmla="*/ 20 w 25"/>
                <a:gd name="T11" fmla="*/ 5 h 125"/>
                <a:gd name="T12" fmla="*/ 18 w 25"/>
                <a:gd name="T13" fmla="*/ 8 h 125"/>
                <a:gd name="T14" fmla="*/ 17 w 25"/>
                <a:gd name="T15" fmla="*/ 9 h 125"/>
                <a:gd name="T16" fmla="*/ 17 w 25"/>
                <a:gd name="T17" fmla="*/ 10 h 125"/>
                <a:gd name="T18" fmla="*/ 16 w 25"/>
                <a:gd name="T19" fmla="*/ 11 h 125"/>
                <a:gd name="T20" fmla="*/ 15 w 25"/>
                <a:gd name="T21" fmla="*/ 12 h 125"/>
                <a:gd name="T22" fmla="*/ 11 w 25"/>
                <a:gd name="T23" fmla="*/ 20 h 125"/>
                <a:gd name="T24" fmla="*/ 9 w 25"/>
                <a:gd name="T25" fmla="*/ 25 h 125"/>
                <a:gd name="T26" fmla="*/ 8 w 25"/>
                <a:gd name="T27" fmla="*/ 27 h 125"/>
                <a:gd name="T28" fmla="*/ 8 w 25"/>
                <a:gd name="T29" fmla="*/ 30 h 125"/>
                <a:gd name="T30" fmla="*/ 7 w 25"/>
                <a:gd name="T31" fmla="*/ 33 h 125"/>
                <a:gd name="T32" fmla="*/ 6 w 25"/>
                <a:gd name="T33" fmla="*/ 35 h 125"/>
                <a:gd name="T34" fmla="*/ 6 w 25"/>
                <a:gd name="T35" fmla="*/ 38 h 125"/>
                <a:gd name="T36" fmla="*/ 5 w 25"/>
                <a:gd name="T37" fmla="*/ 41 h 125"/>
                <a:gd name="T38" fmla="*/ 5 w 25"/>
                <a:gd name="T39" fmla="*/ 44 h 125"/>
                <a:gd name="T40" fmla="*/ 4 w 25"/>
                <a:gd name="T41" fmla="*/ 47 h 125"/>
                <a:gd name="T42" fmla="*/ 3 w 25"/>
                <a:gd name="T43" fmla="*/ 53 h 125"/>
                <a:gd name="T44" fmla="*/ 1 w 25"/>
                <a:gd name="T45" fmla="*/ 65 h 125"/>
                <a:gd name="T46" fmla="*/ 0 w 25"/>
                <a:gd name="T47" fmla="*/ 77 h 125"/>
                <a:gd name="T48" fmla="*/ 0 w 25"/>
                <a:gd name="T49" fmla="*/ 77 h 125"/>
                <a:gd name="T50" fmla="*/ 0 w 25"/>
                <a:gd name="T51" fmla="*/ 80 h 125"/>
                <a:gd name="T52" fmla="*/ 3 w 25"/>
                <a:gd name="T53" fmla="*/ 78 h 125"/>
                <a:gd name="T54" fmla="*/ 11 w 25"/>
                <a:gd name="T55" fmla="*/ 115 h 125"/>
                <a:gd name="T56" fmla="*/ 5 w 25"/>
                <a:gd name="T57" fmla="*/ 118 h 125"/>
                <a:gd name="T58" fmla="*/ 5 w 25"/>
                <a:gd name="T59" fmla="*/ 118 h 125"/>
                <a:gd name="T60" fmla="*/ 5 w 25"/>
                <a:gd name="T61" fmla="*/ 118 h 125"/>
                <a:gd name="T62" fmla="*/ 12 w 25"/>
                <a:gd name="T63" fmla="*/ 125 h 125"/>
                <a:gd name="T64" fmla="*/ 12 w 25"/>
                <a:gd name="T65" fmla="*/ 125 h 125"/>
                <a:gd name="T66" fmla="*/ 12 w 25"/>
                <a:gd name="T67" fmla="*/ 125 h 125"/>
                <a:gd name="T68" fmla="*/ 20 w 25"/>
                <a:gd name="T69" fmla="*/ 125 h 125"/>
                <a:gd name="T70" fmla="*/ 25 w 25"/>
                <a:gd name="T7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" h="125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1"/>
                    <a:pt x="23" y="1"/>
                  </a:cubicBezTo>
                  <a:cubicBezTo>
                    <a:pt x="23" y="2"/>
                    <a:pt x="22" y="2"/>
                    <a:pt x="22" y="3"/>
                  </a:cubicBezTo>
                  <a:cubicBezTo>
                    <a:pt x="21" y="4"/>
                    <a:pt x="20" y="4"/>
                    <a:pt x="20" y="5"/>
                  </a:cubicBezTo>
                  <a:cubicBezTo>
                    <a:pt x="19" y="6"/>
                    <a:pt x="18" y="7"/>
                    <a:pt x="18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4"/>
                    <a:pt x="12" y="17"/>
                    <a:pt x="11" y="20"/>
                  </a:cubicBezTo>
                  <a:cubicBezTo>
                    <a:pt x="10" y="22"/>
                    <a:pt x="10" y="23"/>
                    <a:pt x="9" y="25"/>
                  </a:cubicBezTo>
                  <a:cubicBezTo>
                    <a:pt x="9" y="26"/>
                    <a:pt x="9" y="27"/>
                    <a:pt x="8" y="27"/>
                  </a:cubicBezTo>
                  <a:cubicBezTo>
                    <a:pt x="8" y="28"/>
                    <a:pt x="8" y="29"/>
                    <a:pt x="8" y="30"/>
                  </a:cubicBezTo>
                  <a:cubicBezTo>
                    <a:pt x="7" y="31"/>
                    <a:pt x="7" y="32"/>
                    <a:pt x="7" y="33"/>
                  </a:cubicBezTo>
                  <a:cubicBezTo>
                    <a:pt x="7" y="34"/>
                    <a:pt x="6" y="34"/>
                    <a:pt x="6" y="35"/>
                  </a:cubicBezTo>
                  <a:cubicBezTo>
                    <a:pt x="6" y="36"/>
                    <a:pt x="6" y="37"/>
                    <a:pt x="6" y="38"/>
                  </a:cubicBezTo>
                  <a:cubicBezTo>
                    <a:pt x="5" y="39"/>
                    <a:pt x="5" y="40"/>
                    <a:pt x="5" y="41"/>
                  </a:cubicBezTo>
                  <a:cubicBezTo>
                    <a:pt x="5" y="42"/>
                    <a:pt x="5" y="43"/>
                    <a:pt x="5" y="44"/>
                  </a:cubicBezTo>
                  <a:cubicBezTo>
                    <a:pt x="4" y="45"/>
                    <a:pt x="4" y="46"/>
                    <a:pt x="4" y="47"/>
                  </a:cubicBezTo>
                  <a:cubicBezTo>
                    <a:pt x="4" y="49"/>
                    <a:pt x="3" y="51"/>
                    <a:pt x="3" y="53"/>
                  </a:cubicBezTo>
                  <a:cubicBezTo>
                    <a:pt x="2" y="57"/>
                    <a:pt x="2" y="61"/>
                    <a:pt x="1" y="65"/>
                  </a:cubicBezTo>
                  <a:cubicBezTo>
                    <a:pt x="1" y="69"/>
                    <a:pt x="0" y="73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0" y="79"/>
                    <a:pt x="0" y="8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9" y="115"/>
                    <a:pt x="7" y="116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6" y="121"/>
                    <a:pt x="9" y="123"/>
                    <a:pt x="12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6" y="61"/>
                    <a:pt x="24" y="1"/>
                    <a:pt x="25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03" name="Freeform 1126"/>
            <p:cNvSpPr>
              <a:spLocks/>
            </p:cNvSpPr>
            <p:nvPr/>
          </p:nvSpPr>
          <p:spPr bwMode="auto">
            <a:xfrm>
              <a:off x="611188" y="4989513"/>
              <a:ext cx="31750" cy="22225"/>
            </a:xfrm>
            <a:custGeom>
              <a:avLst/>
              <a:gdLst>
                <a:gd name="T0" fmla="*/ 0 w 10"/>
                <a:gd name="T1" fmla="*/ 0 h 7"/>
                <a:gd name="T2" fmla="*/ 0 w 10"/>
                <a:gd name="T3" fmla="*/ 7 h 7"/>
                <a:gd name="T4" fmla="*/ 4 w 10"/>
                <a:gd name="T5" fmla="*/ 7 h 7"/>
                <a:gd name="T6" fmla="*/ 4 w 10"/>
                <a:gd name="T7" fmla="*/ 3 h 7"/>
                <a:gd name="T8" fmla="*/ 10 w 10"/>
                <a:gd name="T9" fmla="*/ 3 h 7"/>
                <a:gd name="T10" fmla="*/ 9 w 10"/>
                <a:gd name="T11" fmla="*/ 0 h 7"/>
                <a:gd name="T12" fmla="*/ 1 w 10"/>
                <a:gd name="T13" fmla="*/ 0 h 7"/>
                <a:gd name="T14" fmla="*/ 0 w 10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1"/>
                    <a:pt x="9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04" name="Freeform 1127"/>
            <p:cNvSpPr>
              <a:spLocks noEditPoints="1"/>
            </p:cNvSpPr>
            <p:nvPr/>
          </p:nvSpPr>
          <p:spPr bwMode="auto">
            <a:xfrm>
              <a:off x="554038" y="50117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B8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05" name="Freeform 1128"/>
            <p:cNvSpPr>
              <a:spLocks/>
            </p:cNvSpPr>
            <p:nvPr/>
          </p:nvSpPr>
          <p:spPr bwMode="auto">
            <a:xfrm>
              <a:off x="554038" y="4840288"/>
              <a:ext cx="57150" cy="171450"/>
            </a:xfrm>
            <a:custGeom>
              <a:avLst/>
              <a:gdLst>
                <a:gd name="T0" fmla="*/ 10 w 18"/>
                <a:gd name="T1" fmla="*/ 0 h 54"/>
                <a:gd name="T2" fmla="*/ 7 w 18"/>
                <a:gd name="T3" fmla="*/ 2 h 54"/>
                <a:gd name="T4" fmla="*/ 7 w 18"/>
                <a:gd name="T5" fmla="*/ 2 h 54"/>
                <a:gd name="T6" fmla="*/ 0 w 18"/>
                <a:gd name="T7" fmla="*/ 9 h 54"/>
                <a:gd name="T8" fmla="*/ 0 w 18"/>
                <a:gd name="T9" fmla="*/ 54 h 54"/>
                <a:gd name="T10" fmla="*/ 0 w 18"/>
                <a:gd name="T11" fmla="*/ 54 h 54"/>
                <a:gd name="T12" fmla="*/ 0 w 18"/>
                <a:gd name="T13" fmla="*/ 54 h 54"/>
                <a:gd name="T14" fmla="*/ 0 w 18"/>
                <a:gd name="T15" fmla="*/ 54 h 54"/>
                <a:gd name="T16" fmla="*/ 0 w 18"/>
                <a:gd name="T17" fmla="*/ 54 h 54"/>
                <a:gd name="T18" fmla="*/ 12 w 18"/>
                <a:gd name="T19" fmla="*/ 40 h 54"/>
                <a:gd name="T20" fmla="*/ 12 w 18"/>
                <a:gd name="T21" fmla="*/ 40 h 54"/>
                <a:gd name="T22" fmla="*/ 12 w 18"/>
                <a:gd name="T23" fmla="*/ 40 h 54"/>
                <a:gd name="T24" fmla="*/ 18 w 18"/>
                <a:gd name="T25" fmla="*/ 37 h 54"/>
                <a:gd name="T26" fmla="*/ 10 w 18"/>
                <a:gd name="T2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54">
                  <a:moveTo>
                    <a:pt x="10" y="0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5" y="45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4" y="38"/>
                    <a:pt x="16" y="37"/>
                    <a:pt x="18" y="37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06" name="Rectangle 1129"/>
            <p:cNvSpPr>
              <a:spLocks noChangeArrowheads="1"/>
            </p:cNvSpPr>
            <p:nvPr/>
          </p:nvSpPr>
          <p:spPr bwMode="auto">
            <a:xfrm>
              <a:off x="623888" y="5011738"/>
              <a:ext cx="53975" cy="1828800"/>
            </a:xfrm>
            <a:prstGeom prst="rect">
              <a:avLst/>
            </a:prstGeom>
            <a:solidFill>
              <a:schemeClr val="bg1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07" name="Rectangle 1130"/>
            <p:cNvSpPr>
              <a:spLocks noChangeArrowheads="1"/>
            </p:cNvSpPr>
            <p:nvPr/>
          </p:nvSpPr>
          <p:spPr bwMode="auto">
            <a:xfrm>
              <a:off x="623888" y="5011738"/>
              <a:ext cx="53975" cy="182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08" name="Freeform 1131"/>
            <p:cNvSpPr>
              <a:spLocks/>
            </p:cNvSpPr>
            <p:nvPr/>
          </p:nvSpPr>
          <p:spPr bwMode="auto">
            <a:xfrm>
              <a:off x="623888" y="4999038"/>
              <a:ext cx="53975" cy="12700"/>
            </a:xfrm>
            <a:custGeom>
              <a:avLst/>
              <a:gdLst>
                <a:gd name="T0" fmla="*/ 17 w 17"/>
                <a:gd name="T1" fmla="*/ 0 h 4"/>
                <a:gd name="T2" fmla="*/ 6 w 17"/>
                <a:gd name="T3" fmla="*/ 0 h 4"/>
                <a:gd name="T4" fmla="*/ 7 w 17"/>
                <a:gd name="T5" fmla="*/ 4 h 4"/>
                <a:gd name="T6" fmla="*/ 0 w 17"/>
                <a:gd name="T7" fmla="*/ 4 h 4"/>
                <a:gd name="T8" fmla="*/ 17 w 17"/>
                <a:gd name="T9" fmla="*/ 4 h 4"/>
                <a:gd name="T10" fmla="*/ 17 w 17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4">
                  <a:moveTo>
                    <a:pt x="1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solidFill>
              <a:srgbClr val="DE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10" name="Freeform 1132"/>
            <p:cNvSpPr>
              <a:spLocks/>
            </p:cNvSpPr>
            <p:nvPr/>
          </p:nvSpPr>
          <p:spPr bwMode="auto">
            <a:xfrm>
              <a:off x="623888" y="4999038"/>
              <a:ext cx="22225" cy="12700"/>
            </a:xfrm>
            <a:custGeom>
              <a:avLst/>
              <a:gdLst>
                <a:gd name="T0" fmla="*/ 6 w 7"/>
                <a:gd name="T1" fmla="*/ 0 h 4"/>
                <a:gd name="T2" fmla="*/ 0 w 7"/>
                <a:gd name="T3" fmla="*/ 0 h 4"/>
                <a:gd name="T4" fmla="*/ 0 w 7"/>
                <a:gd name="T5" fmla="*/ 4 h 4"/>
                <a:gd name="T6" fmla="*/ 7 w 7"/>
                <a:gd name="T7" fmla="*/ 4 h 4"/>
                <a:gd name="T8" fmla="*/ 6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2"/>
                    <a:pt x="6" y="0"/>
                  </a:cubicBezTo>
                </a:path>
              </a:pathLst>
            </a:custGeom>
            <a:solidFill>
              <a:srgbClr val="DE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</p:grpSp>
      <p:grpSp>
        <p:nvGrpSpPr>
          <p:cNvPr id="1163" name="组合 1162"/>
          <p:cNvGrpSpPr/>
          <p:nvPr/>
        </p:nvGrpSpPr>
        <p:grpSpPr>
          <a:xfrm>
            <a:off x="9533336" y="5220496"/>
            <a:ext cx="169069" cy="780254"/>
            <a:chOff x="10679113" y="6145213"/>
            <a:chExt cx="225425" cy="1040339"/>
          </a:xfrm>
        </p:grpSpPr>
        <p:sp>
          <p:nvSpPr>
            <p:cNvPr id="2084" name="Freeform 1107"/>
            <p:cNvSpPr>
              <a:spLocks noEditPoints="1"/>
            </p:cNvSpPr>
            <p:nvPr/>
          </p:nvSpPr>
          <p:spPr bwMode="auto">
            <a:xfrm>
              <a:off x="10704513" y="6145213"/>
              <a:ext cx="168275" cy="430213"/>
            </a:xfrm>
            <a:custGeom>
              <a:avLst/>
              <a:gdLst>
                <a:gd name="T0" fmla="*/ 5 w 53"/>
                <a:gd name="T1" fmla="*/ 128 h 135"/>
                <a:gd name="T2" fmla="*/ 5 w 53"/>
                <a:gd name="T3" fmla="*/ 128 h 135"/>
                <a:gd name="T4" fmla="*/ 12 w 53"/>
                <a:gd name="T5" fmla="*/ 135 h 135"/>
                <a:gd name="T6" fmla="*/ 12 w 53"/>
                <a:gd name="T7" fmla="*/ 135 h 135"/>
                <a:gd name="T8" fmla="*/ 5 w 53"/>
                <a:gd name="T9" fmla="*/ 128 h 135"/>
                <a:gd name="T10" fmla="*/ 5 w 53"/>
                <a:gd name="T11" fmla="*/ 128 h 135"/>
                <a:gd name="T12" fmla="*/ 0 w 53"/>
                <a:gd name="T13" fmla="*/ 85 h 135"/>
                <a:gd name="T14" fmla="*/ 0 w 53"/>
                <a:gd name="T15" fmla="*/ 87 h 135"/>
                <a:gd name="T16" fmla="*/ 0 w 53"/>
                <a:gd name="T17" fmla="*/ 87 h 135"/>
                <a:gd name="T18" fmla="*/ 0 w 53"/>
                <a:gd name="T19" fmla="*/ 85 h 135"/>
                <a:gd name="T20" fmla="*/ 27 w 53"/>
                <a:gd name="T21" fmla="*/ 0 h 135"/>
                <a:gd name="T22" fmla="*/ 27 w 53"/>
                <a:gd name="T23" fmla="*/ 0 h 135"/>
                <a:gd name="T24" fmla="*/ 27 w 53"/>
                <a:gd name="T25" fmla="*/ 0 h 135"/>
                <a:gd name="T26" fmla="*/ 27 w 53"/>
                <a:gd name="T27" fmla="*/ 0 h 135"/>
                <a:gd name="T28" fmla="*/ 27 w 53"/>
                <a:gd name="T29" fmla="*/ 0 h 135"/>
                <a:gd name="T30" fmla="*/ 27 w 53"/>
                <a:gd name="T31" fmla="*/ 0 h 135"/>
                <a:gd name="T32" fmla="*/ 27 w 53"/>
                <a:gd name="T33" fmla="*/ 0 h 135"/>
                <a:gd name="T34" fmla="*/ 22 w 53"/>
                <a:gd name="T35" fmla="*/ 135 h 135"/>
                <a:gd name="T36" fmla="*/ 40 w 53"/>
                <a:gd name="T37" fmla="*/ 135 h 135"/>
                <a:gd name="T38" fmla="*/ 40 w 53"/>
                <a:gd name="T39" fmla="*/ 135 h 135"/>
                <a:gd name="T40" fmla="*/ 48 w 53"/>
                <a:gd name="T41" fmla="*/ 128 h 135"/>
                <a:gd name="T42" fmla="*/ 48 w 53"/>
                <a:gd name="T43" fmla="*/ 128 h 135"/>
                <a:gd name="T44" fmla="*/ 42 w 53"/>
                <a:gd name="T45" fmla="*/ 126 h 135"/>
                <a:gd name="T46" fmla="*/ 52 w 53"/>
                <a:gd name="T47" fmla="*/ 86 h 135"/>
                <a:gd name="T48" fmla="*/ 53 w 53"/>
                <a:gd name="T49" fmla="*/ 87 h 135"/>
                <a:gd name="T50" fmla="*/ 53 w 53"/>
                <a:gd name="T51" fmla="*/ 84 h 135"/>
                <a:gd name="T52" fmla="*/ 52 w 53"/>
                <a:gd name="T53" fmla="*/ 71 h 135"/>
                <a:gd name="T54" fmla="*/ 50 w 53"/>
                <a:gd name="T55" fmla="*/ 57 h 135"/>
                <a:gd name="T56" fmla="*/ 49 w 53"/>
                <a:gd name="T57" fmla="*/ 51 h 135"/>
                <a:gd name="T58" fmla="*/ 48 w 53"/>
                <a:gd name="T59" fmla="*/ 48 h 135"/>
                <a:gd name="T60" fmla="*/ 48 w 53"/>
                <a:gd name="T61" fmla="*/ 45 h 135"/>
                <a:gd name="T62" fmla="*/ 47 w 53"/>
                <a:gd name="T63" fmla="*/ 42 h 135"/>
                <a:gd name="T64" fmla="*/ 47 w 53"/>
                <a:gd name="T65" fmla="*/ 39 h 135"/>
                <a:gd name="T66" fmla="*/ 46 w 53"/>
                <a:gd name="T67" fmla="*/ 36 h 135"/>
                <a:gd name="T68" fmla="*/ 45 w 53"/>
                <a:gd name="T69" fmla="*/ 33 h 135"/>
                <a:gd name="T70" fmla="*/ 44 w 53"/>
                <a:gd name="T71" fmla="*/ 30 h 135"/>
                <a:gd name="T72" fmla="*/ 43 w 53"/>
                <a:gd name="T73" fmla="*/ 27 h 135"/>
                <a:gd name="T74" fmla="*/ 41 w 53"/>
                <a:gd name="T75" fmla="*/ 22 h 135"/>
                <a:gd name="T76" fmla="*/ 37 w 53"/>
                <a:gd name="T77" fmla="*/ 13 h 135"/>
                <a:gd name="T78" fmla="*/ 36 w 53"/>
                <a:gd name="T79" fmla="*/ 12 h 135"/>
                <a:gd name="T80" fmla="*/ 35 w 53"/>
                <a:gd name="T81" fmla="*/ 11 h 135"/>
                <a:gd name="T82" fmla="*/ 35 w 53"/>
                <a:gd name="T83" fmla="*/ 10 h 135"/>
                <a:gd name="T84" fmla="*/ 34 w 53"/>
                <a:gd name="T85" fmla="*/ 9 h 135"/>
                <a:gd name="T86" fmla="*/ 32 w 53"/>
                <a:gd name="T87" fmla="*/ 6 h 135"/>
                <a:gd name="T88" fmla="*/ 30 w 53"/>
                <a:gd name="T89" fmla="*/ 3 h 135"/>
                <a:gd name="T90" fmla="*/ 28 w 53"/>
                <a:gd name="T91" fmla="*/ 2 h 135"/>
                <a:gd name="T92" fmla="*/ 27 w 53"/>
                <a:gd name="T93" fmla="*/ 0 h 135"/>
                <a:gd name="T94" fmla="*/ 27 w 53"/>
                <a:gd name="T9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" h="135">
                  <a:moveTo>
                    <a:pt x="5" y="128"/>
                  </a:moveTo>
                  <a:cubicBezTo>
                    <a:pt x="5" y="128"/>
                    <a:pt x="5" y="128"/>
                    <a:pt x="5" y="128"/>
                  </a:cubicBezTo>
                  <a:cubicBezTo>
                    <a:pt x="7" y="131"/>
                    <a:pt x="9" y="133"/>
                    <a:pt x="12" y="135"/>
                  </a:cubicBezTo>
                  <a:cubicBezTo>
                    <a:pt x="12" y="135"/>
                    <a:pt x="12" y="135"/>
                    <a:pt x="12" y="135"/>
                  </a:cubicBezTo>
                  <a:cubicBezTo>
                    <a:pt x="9" y="133"/>
                    <a:pt x="7" y="131"/>
                    <a:pt x="5" y="128"/>
                  </a:cubicBezTo>
                  <a:cubicBezTo>
                    <a:pt x="5" y="128"/>
                    <a:pt x="5" y="128"/>
                    <a:pt x="5" y="128"/>
                  </a:cubicBezTo>
                  <a:moveTo>
                    <a:pt x="0" y="85"/>
                  </a:moveTo>
                  <a:cubicBezTo>
                    <a:pt x="0" y="85"/>
                    <a:pt x="0" y="86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6"/>
                    <a:pt x="0" y="85"/>
                    <a:pt x="0" y="85"/>
                  </a:cubicBezTo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2"/>
                    <a:pt x="7" y="66"/>
                    <a:pt x="22" y="135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44" y="133"/>
                    <a:pt x="46" y="131"/>
                    <a:pt x="48" y="128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46" y="127"/>
                    <a:pt x="44" y="126"/>
                    <a:pt x="42" y="126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53" y="87"/>
                    <a:pt x="53" y="87"/>
                    <a:pt x="53" y="87"/>
                  </a:cubicBezTo>
                  <a:cubicBezTo>
                    <a:pt x="53" y="86"/>
                    <a:pt x="53" y="85"/>
                    <a:pt x="53" y="84"/>
                  </a:cubicBezTo>
                  <a:cubicBezTo>
                    <a:pt x="53" y="79"/>
                    <a:pt x="52" y="75"/>
                    <a:pt x="52" y="71"/>
                  </a:cubicBezTo>
                  <a:cubicBezTo>
                    <a:pt x="51" y="66"/>
                    <a:pt x="51" y="62"/>
                    <a:pt x="50" y="57"/>
                  </a:cubicBezTo>
                  <a:cubicBezTo>
                    <a:pt x="50" y="55"/>
                    <a:pt x="49" y="53"/>
                    <a:pt x="49" y="51"/>
                  </a:cubicBezTo>
                  <a:cubicBezTo>
                    <a:pt x="49" y="50"/>
                    <a:pt x="49" y="49"/>
                    <a:pt x="48" y="48"/>
                  </a:cubicBezTo>
                  <a:cubicBezTo>
                    <a:pt x="48" y="47"/>
                    <a:pt x="48" y="46"/>
                    <a:pt x="48" y="45"/>
                  </a:cubicBezTo>
                  <a:cubicBezTo>
                    <a:pt x="48" y="44"/>
                    <a:pt x="47" y="43"/>
                    <a:pt x="47" y="42"/>
                  </a:cubicBezTo>
                  <a:cubicBezTo>
                    <a:pt x="47" y="41"/>
                    <a:pt x="47" y="40"/>
                    <a:pt x="47" y="39"/>
                  </a:cubicBezTo>
                  <a:cubicBezTo>
                    <a:pt x="46" y="38"/>
                    <a:pt x="46" y="37"/>
                    <a:pt x="46" y="36"/>
                  </a:cubicBezTo>
                  <a:cubicBezTo>
                    <a:pt x="46" y="35"/>
                    <a:pt x="45" y="34"/>
                    <a:pt x="45" y="33"/>
                  </a:cubicBezTo>
                  <a:cubicBezTo>
                    <a:pt x="45" y="32"/>
                    <a:pt x="45" y="31"/>
                    <a:pt x="44" y="30"/>
                  </a:cubicBezTo>
                  <a:cubicBezTo>
                    <a:pt x="44" y="29"/>
                    <a:pt x="44" y="28"/>
                    <a:pt x="43" y="27"/>
                  </a:cubicBezTo>
                  <a:cubicBezTo>
                    <a:pt x="43" y="25"/>
                    <a:pt x="42" y="24"/>
                    <a:pt x="41" y="22"/>
                  </a:cubicBezTo>
                  <a:cubicBezTo>
                    <a:pt x="40" y="19"/>
                    <a:pt x="38" y="16"/>
                    <a:pt x="37" y="13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8"/>
                    <a:pt x="33" y="7"/>
                    <a:pt x="32" y="6"/>
                  </a:cubicBezTo>
                  <a:cubicBezTo>
                    <a:pt x="31" y="5"/>
                    <a:pt x="31" y="4"/>
                    <a:pt x="30" y="3"/>
                  </a:cubicBezTo>
                  <a:cubicBezTo>
                    <a:pt x="29" y="3"/>
                    <a:pt x="29" y="2"/>
                    <a:pt x="28" y="2"/>
                  </a:cubicBezTo>
                  <a:cubicBezTo>
                    <a:pt x="28" y="1"/>
                    <a:pt x="27" y="1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85" name="Freeform 1108"/>
            <p:cNvSpPr>
              <a:spLocks/>
            </p:cNvSpPr>
            <p:nvPr/>
          </p:nvSpPr>
          <p:spPr bwMode="auto">
            <a:xfrm>
              <a:off x="10774363" y="6575425"/>
              <a:ext cx="60325" cy="25400"/>
            </a:xfrm>
            <a:custGeom>
              <a:avLst/>
              <a:gdLst>
                <a:gd name="T0" fmla="*/ 0 w 19"/>
                <a:gd name="T1" fmla="*/ 0 h 8"/>
                <a:gd name="T2" fmla="*/ 2 w 19"/>
                <a:gd name="T3" fmla="*/ 8 h 8"/>
                <a:gd name="T4" fmla="*/ 19 w 19"/>
                <a:gd name="T5" fmla="*/ 8 h 8"/>
                <a:gd name="T6" fmla="*/ 19 w 19"/>
                <a:gd name="T7" fmla="*/ 0 h 8"/>
                <a:gd name="T8" fmla="*/ 18 w 19"/>
                <a:gd name="T9" fmla="*/ 0 h 8"/>
                <a:gd name="T10" fmla="*/ 0 w 19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1" y="3"/>
                    <a:pt x="1" y="6"/>
                    <a:pt x="2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86" name="Freeform 1109"/>
            <p:cNvSpPr>
              <a:spLocks noEditPoints="1"/>
            </p:cNvSpPr>
            <p:nvPr/>
          </p:nvSpPr>
          <p:spPr bwMode="auto">
            <a:xfrm>
              <a:off x="10679113" y="6423025"/>
              <a:ext cx="25400" cy="177800"/>
            </a:xfrm>
            <a:custGeom>
              <a:avLst/>
              <a:gdLst>
                <a:gd name="T0" fmla="*/ 0 w 8"/>
                <a:gd name="T1" fmla="*/ 56 h 56"/>
                <a:gd name="T2" fmla="*/ 0 w 8"/>
                <a:gd name="T3" fmla="*/ 56 h 56"/>
                <a:gd name="T4" fmla="*/ 0 w 8"/>
                <a:gd name="T5" fmla="*/ 56 h 56"/>
                <a:gd name="T6" fmla="*/ 0 w 8"/>
                <a:gd name="T7" fmla="*/ 56 h 56"/>
                <a:gd name="T8" fmla="*/ 8 w 8"/>
                <a:gd name="T9" fmla="*/ 45 h 56"/>
                <a:gd name="T10" fmla="*/ 0 w 8"/>
                <a:gd name="T11" fmla="*/ 56 h 56"/>
                <a:gd name="T12" fmla="*/ 8 w 8"/>
                <a:gd name="T13" fmla="*/ 45 h 56"/>
                <a:gd name="T14" fmla="*/ 8 w 8"/>
                <a:gd name="T15" fmla="*/ 45 h 56"/>
                <a:gd name="T16" fmla="*/ 8 w 8"/>
                <a:gd name="T17" fmla="*/ 45 h 56"/>
                <a:gd name="T18" fmla="*/ 8 w 8"/>
                <a:gd name="T19" fmla="*/ 45 h 56"/>
                <a:gd name="T20" fmla="*/ 8 w 8"/>
                <a:gd name="T21" fmla="*/ 0 h 56"/>
                <a:gd name="T22" fmla="*/ 8 w 8"/>
                <a:gd name="T23" fmla="*/ 0 h 56"/>
                <a:gd name="T24" fmla="*/ 0 w 8"/>
                <a:gd name="T25" fmla="*/ 7 h 56"/>
                <a:gd name="T26" fmla="*/ 8 w 8"/>
                <a:gd name="T27" fmla="*/ 0 h 56"/>
                <a:gd name="T28" fmla="*/ 8 w 8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56">
                  <a:moveTo>
                    <a:pt x="0" y="56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moveTo>
                    <a:pt x="8" y="45"/>
                  </a:moveTo>
                  <a:cubicBezTo>
                    <a:pt x="4" y="50"/>
                    <a:pt x="0" y="56"/>
                    <a:pt x="0" y="56"/>
                  </a:cubicBezTo>
                  <a:cubicBezTo>
                    <a:pt x="0" y="56"/>
                    <a:pt x="4" y="50"/>
                    <a:pt x="8" y="45"/>
                  </a:cubicBezTo>
                  <a:moveTo>
                    <a:pt x="8" y="45"/>
                  </a:move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8" y="45"/>
                    <a:pt x="8" y="45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87" name="Freeform 1110"/>
            <p:cNvSpPr>
              <a:spLocks/>
            </p:cNvSpPr>
            <p:nvPr/>
          </p:nvSpPr>
          <p:spPr bwMode="auto">
            <a:xfrm>
              <a:off x="10837863" y="6419850"/>
              <a:ext cx="66675" cy="187325"/>
            </a:xfrm>
            <a:custGeom>
              <a:avLst/>
              <a:gdLst>
                <a:gd name="T0" fmla="*/ 10 w 21"/>
                <a:gd name="T1" fmla="*/ 0 h 59"/>
                <a:gd name="T2" fmla="*/ 0 w 21"/>
                <a:gd name="T3" fmla="*/ 40 h 59"/>
                <a:gd name="T4" fmla="*/ 6 w 21"/>
                <a:gd name="T5" fmla="*/ 42 h 59"/>
                <a:gd name="T6" fmla="*/ 21 w 21"/>
                <a:gd name="T7" fmla="*/ 59 h 59"/>
                <a:gd name="T8" fmla="*/ 21 w 21"/>
                <a:gd name="T9" fmla="*/ 10 h 59"/>
                <a:gd name="T10" fmla="*/ 11 w 21"/>
                <a:gd name="T11" fmla="*/ 1 h 59"/>
                <a:gd name="T12" fmla="*/ 10 w 21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9">
                  <a:moveTo>
                    <a:pt x="10" y="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4" y="41"/>
                    <a:pt x="6" y="42"/>
                  </a:cubicBezTo>
                  <a:cubicBezTo>
                    <a:pt x="14" y="47"/>
                    <a:pt x="21" y="59"/>
                    <a:pt x="21" y="59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88" name="Rectangle 1111"/>
            <p:cNvSpPr>
              <a:spLocks noChangeArrowheads="1"/>
            </p:cNvSpPr>
            <p:nvPr/>
          </p:nvSpPr>
          <p:spPr bwMode="auto">
            <a:xfrm>
              <a:off x="10790238" y="6145213"/>
              <a:ext cx="1588" cy="1588"/>
            </a:xfrm>
            <a:prstGeom prst="rect">
              <a:avLst/>
            </a:pr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89" name="Freeform 1112"/>
            <p:cNvSpPr>
              <a:spLocks/>
            </p:cNvSpPr>
            <p:nvPr/>
          </p:nvSpPr>
          <p:spPr bwMode="auto">
            <a:xfrm>
              <a:off x="10790238" y="61452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90" name="Freeform 1113"/>
            <p:cNvSpPr>
              <a:spLocks noEditPoints="1"/>
            </p:cNvSpPr>
            <p:nvPr/>
          </p:nvSpPr>
          <p:spPr bwMode="auto">
            <a:xfrm>
              <a:off x="10704513" y="6145213"/>
              <a:ext cx="85725" cy="455613"/>
            </a:xfrm>
            <a:custGeom>
              <a:avLst/>
              <a:gdLst>
                <a:gd name="T0" fmla="*/ 24 w 27"/>
                <a:gd name="T1" fmla="*/ 143 h 143"/>
                <a:gd name="T2" fmla="*/ 12 w 27"/>
                <a:gd name="T3" fmla="*/ 143 h 143"/>
                <a:gd name="T4" fmla="*/ 13 w 27"/>
                <a:gd name="T5" fmla="*/ 135 h 143"/>
                <a:gd name="T6" fmla="*/ 12 w 27"/>
                <a:gd name="T7" fmla="*/ 143 h 143"/>
                <a:gd name="T8" fmla="*/ 13 w 27"/>
                <a:gd name="T9" fmla="*/ 135 h 143"/>
                <a:gd name="T10" fmla="*/ 5 w 27"/>
                <a:gd name="T11" fmla="*/ 128 h 143"/>
                <a:gd name="T12" fmla="*/ 5 w 27"/>
                <a:gd name="T13" fmla="*/ 128 h 143"/>
                <a:gd name="T14" fmla="*/ 5 w 27"/>
                <a:gd name="T15" fmla="*/ 128 h 143"/>
                <a:gd name="T16" fmla="*/ 27 w 27"/>
                <a:gd name="T17" fmla="*/ 0 h 143"/>
                <a:gd name="T18" fmla="*/ 25 w 27"/>
                <a:gd name="T19" fmla="*/ 2 h 143"/>
                <a:gd name="T20" fmla="*/ 21 w 27"/>
                <a:gd name="T21" fmla="*/ 6 h 143"/>
                <a:gd name="T22" fmla="*/ 18 w 27"/>
                <a:gd name="T23" fmla="*/ 10 h 143"/>
                <a:gd name="T24" fmla="*/ 17 w 27"/>
                <a:gd name="T25" fmla="*/ 12 h 143"/>
                <a:gd name="T26" fmla="*/ 12 w 27"/>
                <a:gd name="T27" fmla="*/ 22 h 143"/>
                <a:gd name="T28" fmla="*/ 9 w 27"/>
                <a:gd name="T29" fmla="*/ 30 h 143"/>
                <a:gd name="T30" fmla="*/ 7 w 27"/>
                <a:gd name="T31" fmla="*/ 36 h 143"/>
                <a:gd name="T32" fmla="*/ 6 w 27"/>
                <a:gd name="T33" fmla="*/ 42 h 143"/>
                <a:gd name="T34" fmla="*/ 5 w 27"/>
                <a:gd name="T35" fmla="*/ 48 h 143"/>
                <a:gd name="T36" fmla="*/ 3 w 27"/>
                <a:gd name="T37" fmla="*/ 57 h 143"/>
                <a:gd name="T38" fmla="*/ 0 w 27"/>
                <a:gd name="T39" fmla="*/ 84 h 143"/>
                <a:gd name="T40" fmla="*/ 0 w 27"/>
                <a:gd name="T41" fmla="*/ 84 h 143"/>
                <a:gd name="T42" fmla="*/ 3 w 27"/>
                <a:gd name="T43" fmla="*/ 57 h 143"/>
                <a:gd name="T44" fmla="*/ 5 w 27"/>
                <a:gd name="T45" fmla="*/ 48 h 143"/>
                <a:gd name="T46" fmla="*/ 6 w 27"/>
                <a:gd name="T47" fmla="*/ 42 h 143"/>
                <a:gd name="T48" fmla="*/ 7 w 27"/>
                <a:gd name="T49" fmla="*/ 36 h 143"/>
                <a:gd name="T50" fmla="*/ 9 w 27"/>
                <a:gd name="T51" fmla="*/ 30 h 143"/>
                <a:gd name="T52" fmla="*/ 12 w 27"/>
                <a:gd name="T53" fmla="*/ 22 h 143"/>
                <a:gd name="T54" fmla="*/ 17 w 27"/>
                <a:gd name="T55" fmla="*/ 12 h 143"/>
                <a:gd name="T56" fmla="*/ 18 w 27"/>
                <a:gd name="T57" fmla="*/ 10 h 143"/>
                <a:gd name="T58" fmla="*/ 21 w 27"/>
                <a:gd name="T59" fmla="*/ 6 h 143"/>
                <a:gd name="T60" fmla="*/ 25 w 27"/>
                <a:gd name="T61" fmla="*/ 2 h 143"/>
                <a:gd name="T62" fmla="*/ 27 w 27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" h="143">
                  <a:moveTo>
                    <a:pt x="12" y="143"/>
                  </a:moveTo>
                  <a:cubicBezTo>
                    <a:pt x="24" y="143"/>
                    <a:pt x="24" y="143"/>
                    <a:pt x="24" y="143"/>
                  </a:cubicBezTo>
                  <a:cubicBezTo>
                    <a:pt x="24" y="143"/>
                    <a:pt x="24" y="143"/>
                    <a:pt x="24" y="143"/>
                  </a:cubicBezTo>
                  <a:cubicBezTo>
                    <a:pt x="12" y="143"/>
                    <a:pt x="12" y="143"/>
                    <a:pt x="12" y="143"/>
                  </a:cubicBezTo>
                  <a:moveTo>
                    <a:pt x="12" y="135"/>
                  </a:moveTo>
                  <a:cubicBezTo>
                    <a:pt x="13" y="135"/>
                    <a:pt x="13" y="135"/>
                    <a:pt x="13" y="135"/>
                  </a:cubicBezTo>
                  <a:cubicBezTo>
                    <a:pt x="12" y="135"/>
                    <a:pt x="12" y="135"/>
                    <a:pt x="12" y="135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2" y="135"/>
                    <a:pt x="12" y="135"/>
                    <a:pt x="12" y="135"/>
                  </a:cubicBezTo>
                  <a:cubicBezTo>
                    <a:pt x="13" y="135"/>
                    <a:pt x="13" y="135"/>
                    <a:pt x="13" y="135"/>
                  </a:cubicBezTo>
                  <a:cubicBezTo>
                    <a:pt x="13" y="135"/>
                    <a:pt x="13" y="135"/>
                    <a:pt x="12" y="135"/>
                  </a:cubicBezTo>
                  <a:moveTo>
                    <a:pt x="5" y="128"/>
                  </a:moveTo>
                  <a:cubicBezTo>
                    <a:pt x="3" y="129"/>
                    <a:pt x="2" y="131"/>
                    <a:pt x="0" y="132"/>
                  </a:cubicBezTo>
                  <a:cubicBezTo>
                    <a:pt x="2" y="131"/>
                    <a:pt x="3" y="129"/>
                    <a:pt x="5" y="128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128"/>
                    <a:pt x="5" y="128"/>
                    <a:pt x="5" y="128"/>
                  </a:cubicBezTo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1"/>
                    <a:pt x="25" y="2"/>
                  </a:cubicBezTo>
                  <a:cubicBezTo>
                    <a:pt x="25" y="2"/>
                    <a:pt x="24" y="3"/>
                    <a:pt x="23" y="3"/>
                  </a:cubicBezTo>
                  <a:cubicBezTo>
                    <a:pt x="23" y="4"/>
                    <a:pt x="22" y="5"/>
                    <a:pt x="21" y="6"/>
                  </a:cubicBezTo>
                  <a:cubicBezTo>
                    <a:pt x="21" y="7"/>
                    <a:pt x="20" y="8"/>
                    <a:pt x="19" y="9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5" y="16"/>
                    <a:pt x="13" y="19"/>
                    <a:pt x="12" y="22"/>
                  </a:cubicBezTo>
                  <a:cubicBezTo>
                    <a:pt x="11" y="24"/>
                    <a:pt x="11" y="25"/>
                    <a:pt x="10" y="27"/>
                  </a:cubicBezTo>
                  <a:cubicBezTo>
                    <a:pt x="10" y="28"/>
                    <a:pt x="9" y="29"/>
                    <a:pt x="9" y="30"/>
                  </a:cubicBezTo>
                  <a:cubicBezTo>
                    <a:pt x="9" y="31"/>
                    <a:pt x="8" y="32"/>
                    <a:pt x="8" y="33"/>
                  </a:cubicBezTo>
                  <a:cubicBezTo>
                    <a:pt x="8" y="34"/>
                    <a:pt x="8" y="35"/>
                    <a:pt x="7" y="36"/>
                  </a:cubicBezTo>
                  <a:cubicBezTo>
                    <a:pt x="7" y="37"/>
                    <a:pt x="7" y="38"/>
                    <a:pt x="7" y="39"/>
                  </a:cubicBezTo>
                  <a:cubicBezTo>
                    <a:pt x="6" y="40"/>
                    <a:pt x="6" y="41"/>
                    <a:pt x="6" y="42"/>
                  </a:cubicBezTo>
                  <a:cubicBezTo>
                    <a:pt x="6" y="43"/>
                    <a:pt x="6" y="44"/>
                    <a:pt x="5" y="45"/>
                  </a:cubicBezTo>
                  <a:cubicBezTo>
                    <a:pt x="5" y="46"/>
                    <a:pt x="5" y="47"/>
                    <a:pt x="5" y="48"/>
                  </a:cubicBezTo>
                  <a:cubicBezTo>
                    <a:pt x="5" y="49"/>
                    <a:pt x="5" y="50"/>
                    <a:pt x="4" y="51"/>
                  </a:cubicBezTo>
                  <a:cubicBezTo>
                    <a:pt x="4" y="53"/>
                    <a:pt x="4" y="55"/>
                    <a:pt x="3" y="57"/>
                  </a:cubicBezTo>
                  <a:cubicBezTo>
                    <a:pt x="3" y="62"/>
                    <a:pt x="2" y="66"/>
                    <a:pt x="1" y="71"/>
                  </a:cubicBezTo>
                  <a:cubicBezTo>
                    <a:pt x="1" y="75"/>
                    <a:pt x="0" y="79"/>
                    <a:pt x="0" y="84"/>
                  </a:cubicBezTo>
                  <a:cubicBezTo>
                    <a:pt x="0" y="84"/>
                    <a:pt x="0" y="84"/>
                    <a:pt x="0" y="8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79"/>
                    <a:pt x="1" y="75"/>
                    <a:pt x="1" y="71"/>
                  </a:cubicBezTo>
                  <a:cubicBezTo>
                    <a:pt x="2" y="66"/>
                    <a:pt x="3" y="62"/>
                    <a:pt x="3" y="57"/>
                  </a:cubicBezTo>
                  <a:cubicBezTo>
                    <a:pt x="4" y="55"/>
                    <a:pt x="4" y="53"/>
                    <a:pt x="4" y="51"/>
                  </a:cubicBezTo>
                  <a:cubicBezTo>
                    <a:pt x="5" y="50"/>
                    <a:pt x="5" y="49"/>
                    <a:pt x="5" y="48"/>
                  </a:cubicBezTo>
                  <a:cubicBezTo>
                    <a:pt x="5" y="47"/>
                    <a:pt x="5" y="46"/>
                    <a:pt x="5" y="45"/>
                  </a:cubicBezTo>
                  <a:cubicBezTo>
                    <a:pt x="6" y="44"/>
                    <a:pt x="6" y="43"/>
                    <a:pt x="6" y="42"/>
                  </a:cubicBezTo>
                  <a:cubicBezTo>
                    <a:pt x="6" y="41"/>
                    <a:pt x="6" y="40"/>
                    <a:pt x="7" y="39"/>
                  </a:cubicBezTo>
                  <a:cubicBezTo>
                    <a:pt x="7" y="38"/>
                    <a:pt x="7" y="37"/>
                    <a:pt x="7" y="36"/>
                  </a:cubicBezTo>
                  <a:cubicBezTo>
                    <a:pt x="8" y="35"/>
                    <a:pt x="8" y="34"/>
                    <a:pt x="8" y="33"/>
                  </a:cubicBezTo>
                  <a:cubicBezTo>
                    <a:pt x="8" y="32"/>
                    <a:pt x="9" y="31"/>
                    <a:pt x="9" y="30"/>
                  </a:cubicBezTo>
                  <a:cubicBezTo>
                    <a:pt x="9" y="29"/>
                    <a:pt x="10" y="28"/>
                    <a:pt x="10" y="27"/>
                  </a:cubicBezTo>
                  <a:cubicBezTo>
                    <a:pt x="11" y="25"/>
                    <a:pt x="11" y="24"/>
                    <a:pt x="12" y="22"/>
                  </a:cubicBezTo>
                  <a:cubicBezTo>
                    <a:pt x="13" y="19"/>
                    <a:pt x="15" y="16"/>
                    <a:pt x="17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8"/>
                    <a:pt x="21" y="7"/>
                    <a:pt x="21" y="6"/>
                  </a:cubicBezTo>
                  <a:cubicBezTo>
                    <a:pt x="22" y="5"/>
                    <a:pt x="23" y="4"/>
                    <a:pt x="23" y="3"/>
                  </a:cubicBezTo>
                  <a:cubicBezTo>
                    <a:pt x="24" y="3"/>
                    <a:pt x="25" y="2"/>
                    <a:pt x="25" y="2"/>
                  </a:cubicBezTo>
                  <a:cubicBezTo>
                    <a:pt x="26" y="1"/>
                    <a:pt x="26" y="1"/>
                    <a:pt x="26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7B8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91" name="Freeform 1114"/>
            <p:cNvSpPr>
              <a:spLocks/>
            </p:cNvSpPr>
            <p:nvPr/>
          </p:nvSpPr>
          <p:spPr bwMode="auto">
            <a:xfrm>
              <a:off x="10704513" y="6145213"/>
              <a:ext cx="85725" cy="430213"/>
            </a:xfrm>
            <a:custGeom>
              <a:avLst/>
              <a:gdLst>
                <a:gd name="T0" fmla="*/ 27 w 27"/>
                <a:gd name="T1" fmla="*/ 0 h 135"/>
                <a:gd name="T2" fmla="*/ 27 w 27"/>
                <a:gd name="T3" fmla="*/ 0 h 135"/>
                <a:gd name="T4" fmla="*/ 26 w 27"/>
                <a:gd name="T5" fmla="*/ 0 h 135"/>
                <a:gd name="T6" fmla="*/ 25 w 27"/>
                <a:gd name="T7" fmla="*/ 2 h 135"/>
                <a:gd name="T8" fmla="*/ 23 w 27"/>
                <a:gd name="T9" fmla="*/ 3 h 135"/>
                <a:gd name="T10" fmla="*/ 21 w 27"/>
                <a:gd name="T11" fmla="*/ 6 h 135"/>
                <a:gd name="T12" fmla="*/ 19 w 27"/>
                <a:gd name="T13" fmla="*/ 9 h 135"/>
                <a:gd name="T14" fmla="*/ 18 w 27"/>
                <a:gd name="T15" fmla="*/ 10 h 135"/>
                <a:gd name="T16" fmla="*/ 18 w 27"/>
                <a:gd name="T17" fmla="*/ 11 h 135"/>
                <a:gd name="T18" fmla="*/ 17 w 27"/>
                <a:gd name="T19" fmla="*/ 12 h 135"/>
                <a:gd name="T20" fmla="*/ 17 w 27"/>
                <a:gd name="T21" fmla="*/ 13 h 135"/>
                <a:gd name="T22" fmla="*/ 12 w 27"/>
                <a:gd name="T23" fmla="*/ 22 h 135"/>
                <a:gd name="T24" fmla="*/ 10 w 27"/>
                <a:gd name="T25" fmla="*/ 27 h 135"/>
                <a:gd name="T26" fmla="*/ 9 w 27"/>
                <a:gd name="T27" fmla="*/ 30 h 135"/>
                <a:gd name="T28" fmla="*/ 8 w 27"/>
                <a:gd name="T29" fmla="*/ 33 h 135"/>
                <a:gd name="T30" fmla="*/ 7 w 27"/>
                <a:gd name="T31" fmla="*/ 36 h 135"/>
                <a:gd name="T32" fmla="*/ 7 w 27"/>
                <a:gd name="T33" fmla="*/ 39 h 135"/>
                <a:gd name="T34" fmla="*/ 6 w 27"/>
                <a:gd name="T35" fmla="*/ 42 h 135"/>
                <a:gd name="T36" fmla="*/ 5 w 27"/>
                <a:gd name="T37" fmla="*/ 45 h 135"/>
                <a:gd name="T38" fmla="*/ 5 w 27"/>
                <a:gd name="T39" fmla="*/ 48 h 135"/>
                <a:gd name="T40" fmla="*/ 4 w 27"/>
                <a:gd name="T41" fmla="*/ 51 h 135"/>
                <a:gd name="T42" fmla="*/ 3 w 27"/>
                <a:gd name="T43" fmla="*/ 57 h 135"/>
                <a:gd name="T44" fmla="*/ 1 w 27"/>
                <a:gd name="T45" fmla="*/ 71 h 135"/>
                <a:gd name="T46" fmla="*/ 0 w 27"/>
                <a:gd name="T47" fmla="*/ 84 h 135"/>
                <a:gd name="T48" fmla="*/ 0 w 27"/>
                <a:gd name="T49" fmla="*/ 85 h 135"/>
                <a:gd name="T50" fmla="*/ 0 w 27"/>
                <a:gd name="T51" fmla="*/ 87 h 135"/>
                <a:gd name="T52" fmla="*/ 3 w 27"/>
                <a:gd name="T53" fmla="*/ 85 h 135"/>
                <a:gd name="T54" fmla="*/ 12 w 27"/>
                <a:gd name="T55" fmla="*/ 124 h 135"/>
                <a:gd name="T56" fmla="*/ 5 w 27"/>
                <a:gd name="T57" fmla="*/ 128 h 135"/>
                <a:gd name="T58" fmla="*/ 5 w 27"/>
                <a:gd name="T59" fmla="*/ 128 h 135"/>
                <a:gd name="T60" fmla="*/ 5 w 27"/>
                <a:gd name="T61" fmla="*/ 128 h 135"/>
                <a:gd name="T62" fmla="*/ 12 w 27"/>
                <a:gd name="T63" fmla="*/ 135 h 135"/>
                <a:gd name="T64" fmla="*/ 12 w 27"/>
                <a:gd name="T65" fmla="*/ 135 h 135"/>
                <a:gd name="T66" fmla="*/ 13 w 27"/>
                <a:gd name="T67" fmla="*/ 135 h 135"/>
                <a:gd name="T68" fmla="*/ 22 w 27"/>
                <a:gd name="T69" fmla="*/ 135 h 135"/>
                <a:gd name="T70" fmla="*/ 27 w 27"/>
                <a:gd name="T7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" h="135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1"/>
                    <a:pt x="25" y="2"/>
                  </a:cubicBezTo>
                  <a:cubicBezTo>
                    <a:pt x="25" y="2"/>
                    <a:pt x="24" y="3"/>
                    <a:pt x="23" y="3"/>
                  </a:cubicBezTo>
                  <a:cubicBezTo>
                    <a:pt x="23" y="4"/>
                    <a:pt x="22" y="5"/>
                    <a:pt x="21" y="6"/>
                  </a:cubicBezTo>
                  <a:cubicBezTo>
                    <a:pt x="21" y="7"/>
                    <a:pt x="20" y="8"/>
                    <a:pt x="19" y="9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5" y="16"/>
                    <a:pt x="13" y="19"/>
                    <a:pt x="12" y="22"/>
                  </a:cubicBezTo>
                  <a:cubicBezTo>
                    <a:pt x="11" y="24"/>
                    <a:pt x="11" y="25"/>
                    <a:pt x="10" y="27"/>
                  </a:cubicBezTo>
                  <a:cubicBezTo>
                    <a:pt x="10" y="28"/>
                    <a:pt x="9" y="29"/>
                    <a:pt x="9" y="30"/>
                  </a:cubicBezTo>
                  <a:cubicBezTo>
                    <a:pt x="9" y="31"/>
                    <a:pt x="8" y="32"/>
                    <a:pt x="8" y="33"/>
                  </a:cubicBezTo>
                  <a:cubicBezTo>
                    <a:pt x="8" y="34"/>
                    <a:pt x="8" y="35"/>
                    <a:pt x="7" y="36"/>
                  </a:cubicBezTo>
                  <a:cubicBezTo>
                    <a:pt x="7" y="37"/>
                    <a:pt x="7" y="38"/>
                    <a:pt x="7" y="39"/>
                  </a:cubicBezTo>
                  <a:cubicBezTo>
                    <a:pt x="6" y="40"/>
                    <a:pt x="6" y="41"/>
                    <a:pt x="6" y="42"/>
                  </a:cubicBezTo>
                  <a:cubicBezTo>
                    <a:pt x="6" y="43"/>
                    <a:pt x="6" y="44"/>
                    <a:pt x="5" y="45"/>
                  </a:cubicBezTo>
                  <a:cubicBezTo>
                    <a:pt x="5" y="46"/>
                    <a:pt x="5" y="47"/>
                    <a:pt x="5" y="48"/>
                  </a:cubicBezTo>
                  <a:cubicBezTo>
                    <a:pt x="5" y="49"/>
                    <a:pt x="5" y="50"/>
                    <a:pt x="4" y="51"/>
                  </a:cubicBezTo>
                  <a:cubicBezTo>
                    <a:pt x="4" y="53"/>
                    <a:pt x="4" y="55"/>
                    <a:pt x="3" y="57"/>
                  </a:cubicBezTo>
                  <a:cubicBezTo>
                    <a:pt x="3" y="62"/>
                    <a:pt x="2" y="66"/>
                    <a:pt x="1" y="71"/>
                  </a:cubicBezTo>
                  <a:cubicBezTo>
                    <a:pt x="1" y="75"/>
                    <a:pt x="0" y="79"/>
                    <a:pt x="0" y="84"/>
                  </a:cubicBezTo>
                  <a:cubicBezTo>
                    <a:pt x="0" y="84"/>
                    <a:pt x="0" y="84"/>
                    <a:pt x="0" y="85"/>
                  </a:cubicBezTo>
                  <a:cubicBezTo>
                    <a:pt x="0" y="85"/>
                    <a:pt x="0" y="86"/>
                    <a:pt x="0" y="87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0" y="125"/>
                    <a:pt x="7" y="126"/>
                    <a:pt x="5" y="128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7" y="131"/>
                    <a:pt x="9" y="133"/>
                    <a:pt x="12" y="135"/>
                  </a:cubicBezTo>
                  <a:cubicBezTo>
                    <a:pt x="12" y="135"/>
                    <a:pt x="12" y="135"/>
                    <a:pt x="12" y="135"/>
                  </a:cubicBezTo>
                  <a:cubicBezTo>
                    <a:pt x="13" y="135"/>
                    <a:pt x="13" y="135"/>
                    <a:pt x="13" y="135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7" y="66"/>
                    <a:pt x="26" y="2"/>
                    <a:pt x="27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92" name="Freeform 1115"/>
            <p:cNvSpPr>
              <a:spLocks/>
            </p:cNvSpPr>
            <p:nvPr/>
          </p:nvSpPr>
          <p:spPr bwMode="auto">
            <a:xfrm>
              <a:off x="10742613" y="6575425"/>
              <a:ext cx="38100" cy="25400"/>
            </a:xfrm>
            <a:custGeom>
              <a:avLst/>
              <a:gdLst>
                <a:gd name="T0" fmla="*/ 0 w 12"/>
                <a:gd name="T1" fmla="*/ 0 h 8"/>
                <a:gd name="T2" fmla="*/ 0 w 12"/>
                <a:gd name="T3" fmla="*/ 8 h 8"/>
                <a:gd name="T4" fmla="*/ 12 w 12"/>
                <a:gd name="T5" fmla="*/ 8 h 8"/>
                <a:gd name="T6" fmla="*/ 10 w 12"/>
                <a:gd name="T7" fmla="*/ 0 h 8"/>
                <a:gd name="T8" fmla="*/ 1 w 12"/>
                <a:gd name="T9" fmla="*/ 0 h 8"/>
                <a:gd name="T10" fmla="*/ 0 w 12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6"/>
                    <a:pt x="11" y="3"/>
                    <a:pt x="1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93" name="Freeform 1116"/>
            <p:cNvSpPr>
              <a:spLocks noEditPoints="1"/>
            </p:cNvSpPr>
            <p:nvPr/>
          </p:nvSpPr>
          <p:spPr bwMode="auto">
            <a:xfrm>
              <a:off x="10679113" y="6565900"/>
              <a:ext cx="25400" cy="34925"/>
            </a:xfrm>
            <a:custGeom>
              <a:avLst/>
              <a:gdLst>
                <a:gd name="T0" fmla="*/ 0 w 8"/>
                <a:gd name="T1" fmla="*/ 11 h 11"/>
                <a:gd name="T2" fmla="*/ 0 w 8"/>
                <a:gd name="T3" fmla="*/ 11 h 11"/>
                <a:gd name="T4" fmla="*/ 0 w 8"/>
                <a:gd name="T5" fmla="*/ 11 h 11"/>
                <a:gd name="T6" fmla="*/ 8 w 8"/>
                <a:gd name="T7" fmla="*/ 0 h 11"/>
                <a:gd name="T8" fmla="*/ 8 w 8"/>
                <a:gd name="T9" fmla="*/ 0 h 11"/>
                <a:gd name="T10" fmla="*/ 8 w 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B8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094" name="Freeform 1117"/>
            <p:cNvSpPr>
              <a:spLocks/>
            </p:cNvSpPr>
            <p:nvPr/>
          </p:nvSpPr>
          <p:spPr bwMode="auto">
            <a:xfrm>
              <a:off x="10679113" y="6416675"/>
              <a:ext cx="63500" cy="184150"/>
            </a:xfrm>
            <a:custGeom>
              <a:avLst/>
              <a:gdLst>
                <a:gd name="T0" fmla="*/ 11 w 20"/>
                <a:gd name="T1" fmla="*/ 0 h 58"/>
                <a:gd name="T2" fmla="*/ 8 w 20"/>
                <a:gd name="T3" fmla="*/ 2 h 58"/>
                <a:gd name="T4" fmla="*/ 8 w 20"/>
                <a:gd name="T5" fmla="*/ 2 h 58"/>
                <a:gd name="T6" fmla="*/ 0 w 20"/>
                <a:gd name="T7" fmla="*/ 9 h 58"/>
                <a:gd name="T8" fmla="*/ 0 w 20"/>
                <a:gd name="T9" fmla="*/ 58 h 58"/>
                <a:gd name="T10" fmla="*/ 0 w 20"/>
                <a:gd name="T11" fmla="*/ 58 h 58"/>
                <a:gd name="T12" fmla="*/ 0 w 20"/>
                <a:gd name="T13" fmla="*/ 58 h 58"/>
                <a:gd name="T14" fmla="*/ 8 w 20"/>
                <a:gd name="T15" fmla="*/ 47 h 58"/>
                <a:gd name="T16" fmla="*/ 8 w 20"/>
                <a:gd name="T17" fmla="*/ 47 h 58"/>
                <a:gd name="T18" fmla="*/ 8 w 20"/>
                <a:gd name="T19" fmla="*/ 47 h 58"/>
                <a:gd name="T20" fmla="*/ 13 w 20"/>
                <a:gd name="T21" fmla="*/ 43 h 58"/>
                <a:gd name="T22" fmla="*/ 20 w 20"/>
                <a:gd name="T23" fmla="*/ 39 h 58"/>
                <a:gd name="T24" fmla="*/ 11 w 20"/>
                <a:gd name="T2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58">
                  <a:moveTo>
                    <a:pt x="11" y="0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4" y="52"/>
                    <a:pt x="8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10" y="46"/>
                    <a:pt x="11" y="44"/>
                    <a:pt x="13" y="43"/>
                  </a:cubicBezTo>
                  <a:cubicBezTo>
                    <a:pt x="15" y="41"/>
                    <a:pt x="18" y="40"/>
                    <a:pt x="20" y="39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6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19" name="Rectangle 1141"/>
            <p:cNvSpPr>
              <a:spLocks noChangeArrowheads="1"/>
            </p:cNvSpPr>
            <p:nvPr/>
          </p:nvSpPr>
          <p:spPr bwMode="auto">
            <a:xfrm>
              <a:off x="10763569" y="6607175"/>
              <a:ext cx="45719" cy="578377"/>
            </a:xfrm>
            <a:prstGeom prst="rect">
              <a:avLst/>
            </a:prstGeom>
            <a:solidFill>
              <a:schemeClr val="bg1">
                <a:alpha val="4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120" name="Rectangle 1142"/>
            <p:cNvSpPr>
              <a:spLocks noChangeArrowheads="1"/>
            </p:cNvSpPr>
            <p:nvPr/>
          </p:nvSpPr>
          <p:spPr bwMode="auto">
            <a:xfrm>
              <a:off x="10764838" y="6607175"/>
              <a:ext cx="44450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</p:grpSp>
      <p:sp>
        <p:nvSpPr>
          <p:cNvPr id="2552" name="Freeform 1173"/>
          <p:cNvSpPr>
            <a:spLocks/>
          </p:cNvSpPr>
          <p:nvPr/>
        </p:nvSpPr>
        <p:spPr bwMode="auto">
          <a:xfrm>
            <a:off x="3948113" y="1952387"/>
            <a:ext cx="776288" cy="225269"/>
          </a:xfrm>
          <a:custGeom>
            <a:avLst/>
            <a:gdLst>
              <a:gd name="T0" fmla="*/ 196 w 403"/>
              <a:gd name="T1" fmla="*/ 0 h 115"/>
              <a:gd name="T2" fmla="*/ 92 w 403"/>
              <a:gd name="T3" fmla="*/ 66 h 115"/>
              <a:gd name="T4" fmla="*/ 76 w 403"/>
              <a:gd name="T5" fmla="*/ 64 h 115"/>
              <a:gd name="T6" fmla="*/ 0 w 403"/>
              <a:gd name="T7" fmla="*/ 115 h 115"/>
              <a:gd name="T8" fmla="*/ 403 w 403"/>
              <a:gd name="T9" fmla="*/ 115 h 115"/>
              <a:gd name="T10" fmla="*/ 327 w 403"/>
              <a:gd name="T11" fmla="*/ 64 h 115"/>
              <a:gd name="T12" fmla="*/ 301 w 403"/>
              <a:gd name="T13" fmla="*/ 69 h 115"/>
              <a:gd name="T14" fmla="*/ 196 w 403"/>
              <a:gd name="T1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03" h="115">
                <a:moveTo>
                  <a:pt x="196" y="0"/>
                </a:moveTo>
                <a:cubicBezTo>
                  <a:pt x="150" y="0"/>
                  <a:pt x="111" y="27"/>
                  <a:pt x="92" y="66"/>
                </a:cubicBezTo>
                <a:cubicBezTo>
                  <a:pt x="87" y="65"/>
                  <a:pt x="81" y="64"/>
                  <a:pt x="76" y="64"/>
                </a:cubicBezTo>
                <a:cubicBezTo>
                  <a:pt x="42" y="64"/>
                  <a:pt x="12" y="85"/>
                  <a:pt x="0" y="115"/>
                </a:cubicBezTo>
                <a:cubicBezTo>
                  <a:pt x="403" y="115"/>
                  <a:pt x="403" y="115"/>
                  <a:pt x="403" y="115"/>
                </a:cubicBezTo>
                <a:cubicBezTo>
                  <a:pt x="390" y="85"/>
                  <a:pt x="361" y="64"/>
                  <a:pt x="327" y="64"/>
                </a:cubicBezTo>
                <a:cubicBezTo>
                  <a:pt x="317" y="64"/>
                  <a:pt x="309" y="66"/>
                  <a:pt x="301" y="69"/>
                </a:cubicBezTo>
                <a:cubicBezTo>
                  <a:pt x="283" y="28"/>
                  <a:pt x="243" y="0"/>
                  <a:pt x="196" y="0"/>
                </a:cubicBezTo>
              </a:path>
            </a:pathLst>
          </a:custGeom>
          <a:solidFill>
            <a:schemeClr val="bg1">
              <a:alpha val="3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350"/>
          </a:p>
        </p:txBody>
      </p:sp>
      <p:sp>
        <p:nvSpPr>
          <p:cNvPr id="1187" name="任意多边形 1186"/>
          <p:cNvSpPr/>
          <p:nvPr/>
        </p:nvSpPr>
        <p:spPr>
          <a:xfrm>
            <a:off x="4737969" y="2215385"/>
            <a:ext cx="5623484" cy="827625"/>
          </a:xfrm>
          <a:custGeom>
            <a:avLst/>
            <a:gdLst/>
            <a:ahLst/>
            <a:cxnLst/>
            <a:rect l="l" t="t" r="r" b="b"/>
            <a:pathLst>
              <a:path w="7497979" h="1103500">
                <a:moveTo>
                  <a:pt x="695051" y="673313"/>
                </a:moveTo>
                <a:lnTo>
                  <a:pt x="897559" y="673313"/>
                </a:lnTo>
                <a:lnTo>
                  <a:pt x="1046294" y="1065172"/>
                </a:lnTo>
                <a:lnTo>
                  <a:pt x="843786" y="1065172"/>
                </a:lnTo>
                <a:close/>
                <a:moveTo>
                  <a:pt x="148735" y="673313"/>
                </a:moveTo>
                <a:lnTo>
                  <a:pt x="351244" y="673313"/>
                </a:lnTo>
                <a:lnTo>
                  <a:pt x="202509" y="1065172"/>
                </a:lnTo>
                <a:lnTo>
                  <a:pt x="0" y="1065172"/>
                </a:lnTo>
                <a:close/>
                <a:moveTo>
                  <a:pt x="1902093" y="632124"/>
                </a:moveTo>
                <a:lnTo>
                  <a:pt x="1902093" y="765986"/>
                </a:lnTo>
                <a:lnTo>
                  <a:pt x="2039959" y="765986"/>
                </a:lnTo>
                <a:lnTo>
                  <a:pt x="2038815" y="632124"/>
                </a:lnTo>
                <a:close/>
                <a:moveTo>
                  <a:pt x="5914895" y="603521"/>
                </a:moveTo>
                <a:lnTo>
                  <a:pt x="6091089" y="603521"/>
                </a:lnTo>
                <a:lnTo>
                  <a:pt x="6133993" y="685898"/>
                </a:lnTo>
                <a:lnTo>
                  <a:pt x="6316479" y="605810"/>
                </a:lnTo>
                <a:lnTo>
                  <a:pt x="6295885" y="752257"/>
                </a:lnTo>
                <a:lnTo>
                  <a:pt x="6193487" y="801454"/>
                </a:lnTo>
                <a:lnTo>
                  <a:pt x="6327349" y="1061740"/>
                </a:lnTo>
                <a:lnTo>
                  <a:pt x="6147150" y="1061740"/>
                </a:lnTo>
                <a:close/>
                <a:moveTo>
                  <a:pt x="6588407" y="564622"/>
                </a:moveTo>
                <a:lnTo>
                  <a:pt x="6588407" y="873533"/>
                </a:lnTo>
                <a:lnTo>
                  <a:pt x="6631311" y="873533"/>
                </a:lnTo>
                <a:lnTo>
                  <a:pt x="6631311" y="564622"/>
                </a:lnTo>
                <a:close/>
                <a:moveTo>
                  <a:pt x="1729904" y="510276"/>
                </a:moveTo>
                <a:lnTo>
                  <a:pt x="2213865" y="510276"/>
                </a:lnTo>
                <a:lnTo>
                  <a:pt x="2213865" y="751112"/>
                </a:lnTo>
                <a:lnTo>
                  <a:pt x="2039959" y="887262"/>
                </a:lnTo>
                <a:lnTo>
                  <a:pt x="1729904" y="887834"/>
                </a:lnTo>
                <a:close/>
                <a:moveTo>
                  <a:pt x="6785767" y="352388"/>
                </a:moveTo>
                <a:lnTo>
                  <a:pt x="6973974" y="352388"/>
                </a:lnTo>
                <a:lnTo>
                  <a:pt x="6973974" y="898131"/>
                </a:lnTo>
                <a:lnTo>
                  <a:pt x="7074085" y="958198"/>
                </a:lnTo>
                <a:lnTo>
                  <a:pt x="7497979" y="958198"/>
                </a:lnTo>
                <a:lnTo>
                  <a:pt x="7442490" y="1070321"/>
                </a:lnTo>
                <a:lnTo>
                  <a:pt x="7027175" y="1070321"/>
                </a:lnTo>
                <a:lnTo>
                  <a:pt x="6952808" y="1027989"/>
                </a:lnTo>
                <a:lnTo>
                  <a:pt x="6824095" y="1091487"/>
                </a:lnTo>
                <a:lnTo>
                  <a:pt x="6824095" y="475953"/>
                </a:lnTo>
                <a:lnTo>
                  <a:pt x="6785767" y="475953"/>
                </a:lnTo>
                <a:close/>
                <a:moveTo>
                  <a:pt x="4529942" y="275732"/>
                </a:moveTo>
                <a:lnTo>
                  <a:pt x="4716433" y="275732"/>
                </a:lnTo>
                <a:lnTo>
                  <a:pt x="4715289" y="1018264"/>
                </a:lnTo>
                <a:lnTo>
                  <a:pt x="4531086" y="1102356"/>
                </a:lnTo>
                <a:close/>
                <a:moveTo>
                  <a:pt x="4976147" y="255710"/>
                </a:moveTo>
                <a:lnTo>
                  <a:pt x="5142044" y="1006250"/>
                </a:lnTo>
                <a:lnTo>
                  <a:pt x="4960701" y="1006250"/>
                </a:lnTo>
                <a:lnTo>
                  <a:pt x="4797665" y="256282"/>
                </a:lnTo>
                <a:close/>
                <a:moveTo>
                  <a:pt x="240837" y="158460"/>
                </a:moveTo>
                <a:lnTo>
                  <a:pt x="240837" y="487966"/>
                </a:lnTo>
                <a:lnTo>
                  <a:pt x="811179" y="487966"/>
                </a:lnTo>
                <a:lnTo>
                  <a:pt x="811179" y="158460"/>
                </a:lnTo>
                <a:close/>
                <a:moveTo>
                  <a:pt x="6588407" y="155028"/>
                </a:moveTo>
                <a:lnTo>
                  <a:pt x="6588407" y="434764"/>
                </a:lnTo>
                <a:lnTo>
                  <a:pt x="6631311" y="434764"/>
                </a:lnTo>
                <a:lnTo>
                  <a:pt x="6631311" y="155028"/>
                </a:lnTo>
                <a:close/>
                <a:moveTo>
                  <a:pt x="5454388" y="145303"/>
                </a:moveTo>
                <a:lnTo>
                  <a:pt x="5454388" y="412454"/>
                </a:lnTo>
                <a:lnTo>
                  <a:pt x="5516742" y="412454"/>
                </a:lnTo>
                <a:lnTo>
                  <a:pt x="5516742" y="145303"/>
                </a:lnTo>
                <a:close/>
                <a:moveTo>
                  <a:pt x="5894301" y="142443"/>
                </a:moveTo>
                <a:lnTo>
                  <a:pt x="5894301" y="240265"/>
                </a:lnTo>
                <a:lnTo>
                  <a:pt x="6129989" y="240265"/>
                </a:lnTo>
                <a:lnTo>
                  <a:pt x="6079075" y="359825"/>
                </a:lnTo>
                <a:lnTo>
                  <a:pt x="5894301" y="359825"/>
                </a:lnTo>
                <a:lnTo>
                  <a:pt x="5894301" y="448494"/>
                </a:lnTo>
                <a:lnTo>
                  <a:pt x="6143146" y="448494"/>
                </a:lnTo>
                <a:lnTo>
                  <a:pt x="6143146" y="142443"/>
                </a:lnTo>
                <a:close/>
                <a:moveTo>
                  <a:pt x="50913" y="24599"/>
                </a:moveTo>
                <a:lnTo>
                  <a:pt x="1001674" y="24599"/>
                </a:lnTo>
                <a:lnTo>
                  <a:pt x="1001674" y="487966"/>
                </a:lnTo>
                <a:lnTo>
                  <a:pt x="811179" y="624688"/>
                </a:lnTo>
                <a:lnTo>
                  <a:pt x="50913" y="624688"/>
                </a:lnTo>
                <a:close/>
                <a:moveTo>
                  <a:pt x="6884733" y="23454"/>
                </a:moveTo>
                <a:cubicBezTo>
                  <a:pt x="6899607" y="23836"/>
                  <a:pt x="6914194" y="27936"/>
                  <a:pt x="6928495" y="35754"/>
                </a:cubicBezTo>
                <a:cubicBezTo>
                  <a:pt x="6942797" y="43572"/>
                  <a:pt x="6954238" y="55299"/>
                  <a:pt x="6962819" y="70935"/>
                </a:cubicBezTo>
                <a:cubicBezTo>
                  <a:pt x="6971400" y="86572"/>
                  <a:pt x="6975691" y="102208"/>
                  <a:pt x="6975691" y="117844"/>
                </a:cubicBezTo>
                <a:cubicBezTo>
                  <a:pt x="6975309" y="134243"/>
                  <a:pt x="6968731" y="153979"/>
                  <a:pt x="6955955" y="177052"/>
                </a:cubicBezTo>
                <a:cubicBezTo>
                  <a:pt x="6943179" y="200125"/>
                  <a:pt x="6919438" y="211662"/>
                  <a:pt x="6884733" y="211662"/>
                </a:cubicBezTo>
                <a:cubicBezTo>
                  <a:pt x="6849265" y="212043"/>
                  <a:pt x="6825143" y="200602"/>
                  <a:pt x="6812368" y="177338"/>
                </a:cubicBezTo>
                <a:cubicBezTo>
                  <a:pt x="6799592" y="154074"/>
                  <a:pt x="6793109" y="134338"/>
                  <a:pt x="6792918" y="118130"/>
                </a:cubicBezTo>
                <a:cubicBezTo>
                  <a:pt x="6792727" y="101922"/>
                  <a:pt x="6797017" y="86190"/>
                  <a:pt x="6805789" y="70935"/>
                </a:cubicBezTo>
                <a:cubicBezTo>
                  <a:pt x="6814561" y="55299"/>
                  <a:pt x="6826002" y="43477"/>
                  <a:pt x="6840113" y="35468"/>
                </a:cubicBezTo>
                <a:cubicBezTo>
                  <a:pt x="6854223" y="27459"/>
                  <a:pt x="6869097" y="23454"/>
                  <a:pt x="6884733" y="23454"/>
                </a:cubicBezTo>
                <a:close/>
                <a:moveTo>
                  <a:pt x="6438528" y="23454"/>
                </a:moveTo>
                <a:lnTo>
                  <a:pt x="6776042" y="23454"/>
                </a:lnTo>
                <a:lnTo>
                  <a:pt x="6776042" y="434764"/>
                </a:lnTo>
                <a:lnTo>
                  <a:pt x="6713115" y="501695"/>
                </a:lnTo>
                <a:lnTo>
                  <a:pt x="6776042" y="562905"/>
                </a:lnTo>
                <a:lnTo>
                  <a:pt x="6776042" y="873533"/>
                </a:lnTo>
                <a:lnTo>
                  <a:pt x="6661631" y="998242"/>
                </a:lnTo>
                <a:lnTo>
                  <a:pt x="6588407" y="998242"/>
                </a:lnTo>
                <a:lnTo>
                  <a:pt x="6588407" y="1033709"/>
                </a:lnTo>
                <a:lnTo>
                  <a:pt x="6438528" y="1103500"/>
                </a:lnTo>
                <a:close/>
                <a:moveTo>
                  <a:pt x="4113484" y="22310"/>
                </a:moveTo>
                <a:lnTo>
                  <a:pt x="5143189" y="22310"/>
                </a:lnTo>
                <a:lnTo>
                  <a:pt x="5075685" y="163037"/>
                </a:lnTo>
                <a:lnTo>
                  <a:pt x="4561405" y="163037"/>
                </a:lnTo>
                <a:lnTo>
                  <a:pt x="4280525" y="1006250"/>
                </a:lnTo>
                <a:lnTo>
                  <a:pt x="4091746" y="1006250"/>
                </a:lnTo>
                <a:lnTo>
                  <a:pt x="4369765" y="163037"/>
                </a:lnTo>
                <a:lnTo>
                  <a:pt x="4113484" y="163037"/>
                </a:lnTo>
                <a:close/>
                <a:moveTo>
                  <a:pt x="5722111" y="20022"/>
                </a:moveTo>
                <a:lnTo>
                  <a:pt x="6314763" y="20022"/>
                </a:lnTo>
                <a:lnTo>
                  <a:pt x="6314763" y="431332"/>
                </a:lnTo>
                <a:lnTo>
                  <a:pt x="6143146" y="566338"/>
                </a:lnTo>
                <a:lnTo>
                  <a:pt x="5894301" y="566338"/>
                </a:lnTo>
                <a:lnTo>
                  <a:pt x="5894301" y="933599"/>
                </a:lnTo>
                <a:lnTo>
                  <a:pt x="6033883" y="933599"/>
                </a:lnTo>
                <a:lnTo>
                  <a:pt x="5978393" y="1058880"/>
                </a:lnTo>
                <a:lnTo>
                  <a:pt x="5722111" y="1058880"/>
                </a:lnTo>
                <a:close/>
                <a:moveTo>
                  <a:pt x="1727616" y="19450"/>
                </a:moveTo>
                <a:lnTo>
                  <a:pt x="2203568" y="19450"/>
                </a:lnTo>
                <a:lnTo>
                  <a:pt x="2203568" y="347239"/>
                </a:lnTo>
                <a:lnTo>
                  <a:pt x="2030234" y="475953"/>
                </a:lnTo>
                <a:lnTo>
                  <a:pt x="1990762" y="476525"/>
                </a:lnTo>
                <a:lnTo>
                  <a:pt x="1990762" y="355820"/>
                </a:lnTo>
                <a:lnTo>
                  <a:pt x="2030234" y="356392"/>
                </a:lnTo>
                <a:lnTo>
                  <a:pt x="2030234" y="142443"/>
                </a:lnTo>
                <a:lnTo>
                  <a:pt x="1963303" y="142443"/>
                </a:lnTo>
                <a:lnTo>
                  <a:pt x="1887220" y="475953"/>
                </a:lnTo>
                <a:lnTo>
                  <a:pt x="1715602" y="476525"/>
                </a:lnTo>
                <a:lnTo>
                  <a:pt x="1791686" y="142443"/>
                </a:lnTo>
                <a:lnTo>
                  <a:pt x="1727616" y="142443"/>
                </a:lnTo>
                <a:close/>
                <a:moveTo>
                  <a:pt x="5280482" y="17734"/>
                </a:moveTo>
                <a:lnTo>
                  <a:pt x="5691220" y="17734"/>
                </a:lnTo>
                <a:lnTo>
                  <a:pt x="5691220" y="412454"/>
                </a:lnTo>
                <a:lnTo>
                  <a:pt x="5604839" y="514280"/>
                </a:lnTo>
                <a:lnTo>
                  <a:pt x="5604839" y="619539"/>
                </a:lnTo>
                <a:lnTo>
                  <a:pt x="5694653" y="619539"/>
                </a:lnTo>
                <a:lnTo>
                  <a:pt x="5647171" y="737383"/>
                </a:lnTo>
                <a:lnTo>
                  <a:pt x="5604839" y="737383"/>
                </a:lnTo>
                <a:lnTo>
                  <a:pt x="5604839" y="950761"/>
                </a:lnTo>
                <a:lnTo>
                  <a:pt x="5701517" y="950761"/>
                </a:lnTo>
                <a:lnTo>
                  <a:pt x="5652892" y="1068605"/>
                </a:lnTo>
                <a:lnTo>
                  <a:pt x="5280482" y="1068605"/>
                </a:lnTo>
                <a:lnTo>
                  <a:pt x="5280482" y="589792"/>
                </a:lnTo>
                <a:lnTo>
                  <a:pt x="5429789" y="589792"/>
                </a:lnTo>
                <a:lnTo>
                  <a:pt x="5429789" y="950761"/>
                </a:lnTo>
                <a:lnTo>
                  <a:pt x="5451527" y="950761"/>
                </a:lnTo>
                <a:lnTo>
                  <a:pt x="5451527" y="531442"/>
                </a:lnTo>
                <a:lnTo>
                  <a:pt x="5280482" y="531442"/>
                </a:lnTo>
                <a:close/>
                <a:moveTo>
                  <a:pt x="7118705" y="12585"/>
                </a:moveTo>
                <a:lnTo>
                  <a:pt x="7285746" y="12585"/>
                </a:lnTo>
                <a:lnTo>
                  <a:pt x="7267440" y="64643"/>
                </a:lnTo>
                <a:lnTo>
                  <a:pt x="7494547" y="64643"/>
                </a:lnTo>
                <a:lnTo>
                  <a:pt x="7447066" y="176766"/>
                </a:lnTo>
                <a:lnTo>
                  <a:pt x="7235405" y="176766"/>
                </a:lnTo>
                <a:lnTo>
                  <a:pt x="7203369" y="271156"/>
                </a:lnTo>
                <a:lnTo>
                  <a:pt x="7479101" y="271156"/>
                </a:lnTo>
                <a:lnTo>
                  <a:pt x="7479101" y="775139"/>
                </a:lnTo>
                <a:lnTo>
                  <a:pt x="7358969" y="892983"/>
                </a:lnTo>
                <a:lnTo>
                  <a:pt x="7243985" y="892983"/>
                </a:lnTo>
                <a:lnTo>
                  <a:pt x="7243985" y="775139"/>
                </a:lnTo>
                <a:lnTo>
                  <a:pt x="7325790" y="775139"/>
                </a:lnTo>
                <a:lnTo>
                  <a:pt x="7325790" y="379275"/>
                </a:lnTo>
                <a:lnTo>
                  <a:pt x="7185635" y="379275"/>
                </a:lnTo>
                <a:lnTo>
                  <a:pt x="7185635" y="451354"/>
                </a:lnTo>
                <a:lnTo>
                  <a:pt x="7317781" y="451354"/>
                </a:lnTo>
                <a:lnTo>
                  <a:pt x="7276021" y="552608"/>
                </a:lnTo>
                <a:lnTo>
                  <a:pt x="7185635" y="552608"/>
                </a:lnTo>
                <a:lnTo>
                  <a:pt x="7185635" y="629836"/>
                </a:lnTo>
                <a:lnTo>
                  <a:pt x="7320069" y="629836"/>
                </a:lnTo>
                <a:lnTo>
                  <a:pt x="7276021" y="730518"/>
                </a:lnTo>
                <a:lnTo>
                  <a:pt x="7185635" y="730518"/>
                </a:lnTo>
                <a:lnTo>
                  <a:pt x="7185635" y="839209"/>
                </a:lnTo>
                <a:lnTo>
                  <a:pt x="7032324" y="902136"/>
                </a:lnTo>
                <a:lnTo>
                  <a:pt x="7032896" y="408450"/>
                </a:lnTo>
                <a:lnTo>
                  <a:pt x="6979695" y="408450"/>
                </a:lnTo>
                <a:lnTo>
                  <a:pt x="7068364" y="176766"/>
                </a:lnTo>
                <a:lnTo>
                  <a:pt x="7002577" y="176766"/>
                </a:lnTo>
                <a:lnTo>
                  <a:pt x="7002577" y="64643"/>
                </a:lnTo>
                <a:lnTo>
                  <a:pt x="7101543" y="64643"/>
                </a:lnTo>
                <a:close/>
                <a:moveTo>
                  <a:pt x="3054790" y="9153"/>
                </a:moveTo>
                <a:lnTo>
                  <a:pt x="3198377" y="9153"/>
                </a:lnTo>
                <a:lnTo>
                  <a:pt x="3198377" y="89813"/>
                </a:lnTo>
                <a:lnTo>
                  <a:pt x="3239565" y="89813"/>
                </a:lnTo>
                <a:lnTo>
                  <a:pt x="3216683" y="18306"/>
                </a:lnTo>
                <a:lnTo>
                  <a:pt x="3353977" y="18306"/>
                </a:lnTo>
                <a:lnTo>
                  <a:pt x="3376859" y="89813"/>
                </a:lnTo>
                <a:lnTo>
                  <a:pt x="3399741" y="89813"/>
                </a:lnTo>
                <a:lnTo>
                  <a:pt x="3341963" y="218526"/>
                </a:lnTo>
                <a:lnTo>
                  <a:pt x="3198377" y="218526"/>
                </a:lnTo>
                <a:lnTo>
                  <a:pt x="3198377" y="575491"/>
                </a:lnTo>
                <a:lnTo>
                  <a:pt x="3252150" y="258570"/>
                </a:lnTo>
                <a:lnTo>
                  <a:pt x="3382008" y="258570"/>
                </a:lnTo>
                <a:lnTo>
                  <a:pt x="3299631" y="692190"/>
                </a:lnTo>
                <a:lnTo>
                  <a:pt x="3198377" y="692190"/>
                </a:lnTo>
                <a:lnTo>
                  <a:pt x="3198377" y="767702"/>
                </a:lnTo>
                <a:lnTo>
                  <a:pt x="3407750" y="767702"/>
                </a:lnTo>
                <a:lnTo>
                  <a:pt x="3349972" y="894127"/>
                </a:lnTo>
                <a:lnTo>
                  <a:pt x="3046781" y="894127"/>
                </a:lnTo>
                <a:lnTo>
                  <a:pt x="3046781" y="218526"/>
                </a:lnTo>
                <a:lnTo>
                  <a:pt x="2994724" y="218526"/>
                </a:lnTo>
                <a:lnTo>
                  <a:pt x="2994724" y="757977"/>
                </a:lnTo>
                <a:lnTo>
                  <a:pt x="3042777" y="757977"/>
                </a:lnTo>
                <a:lnTo>
                  <a:pt x="2979279" y="894127"/>
                </a:lnTo>
                <a:lnTo>
                  <a:pt x="2841413" y="894127"/>
                </a:lnTo>
                <a:lnTo>
                  <a:pt x="2841413" y="89813"/>
                </a:lnTo>
                <a:lnTo>
                  <a:pt x="3054790" y="89813"/>
                </a:lnTo>
                <a:close/>
                <a:moveTo>
                  <a:pt x="2508475" y="4004"/>
                </a:moveTo>
                <a:lnTo>
                  <a:pt x="2672083" y="4004"/>
                </a:lnTo>
                <a:lnTo>
                  <a:pt x="2672083" y="82949"/>
                </a:lnTo>
                <a:lnTo>
                  <a:pt x="2819674" y="82949"/>
                </a:lnTo>
                <a:lnTo>
                  <a:pt x="2771622" y="202509"/>
                </a:lnTo>
                <a:lnTo>
                  <a:pt x="2672083" y="202509"/>
                </a:lnTo>
                <a:lnTo>
                  <a:pt x="2672083" y="356392"/>
                </a:lnTo>
                <a:lnTo>
                  <a:pt x="2829399" y="356392"/>
                </a:lnTo>
                <a:lnTo>
                  <a:pt x="2783063" y="477097"/>
                </a:lnTo>
                <a:lnTo>
                  <a:pt x="2712700" y="477097"/>
                </a:lnTo>
                <a:lnTo>
                  <a:pt x="2712700" y="605238"/>
                </a:lnTo>
                <a:lnTo>
                  <a:pt x="2822535" y="605238"/>
                </a:lnTo>
                <a:lnTo>
                  <a:pt x="2776198" y="724226"/>
                </a:lnTo>
                <a:lnTo>
                  <a:pt x="2712700" y="724226"/>
                </a:lnTo>
                <a:lnTo>
                  <a:pt x="2712700" y="920442"/>
                </a:lnTo>
                <a:lnTo>
                  <a:pt x="2771622" y="947328"/>
                </a:lnTo>
                <a:lnTo>
                  <a:pt x="3402030" y="947328"/>
                </a:lnTo>
                <a:lnTo>
                  <a:pt x="3350544" y="1068605"/>
                </a:lnTo>
                <a:lnTo>
                  <a:pt x="2719564" y="1068605"/>
                </a:lnTo>
                <a:lnTo>
                  <a:pt x="2528497" y="979936"/>
                </a:lnTo>
                <a:lnTo>
                  <a:pt x="2528497" y="1031993"/>
                </a:lnTo>
                <a:lnTo>
                  <a:pt x="2379190" y="1085766"/>
                </a:lnTo>
                <a:lnTo>
                  <a:pt x="2379190" y="556041"/>
                </a:lnTo>
                <a:lnTo>
                  <a:pt x="2528497" y="556041"/>
                </a:lnTo>
                <a:lnTo>
                  <a:pt x="2528497" y="842070"/>
                </a:lnTo>
                <a:lnTo>
                  <a:pt x="2559388" y="856943"/>
                </a:lnTo>
                <a:lnTo>
                  <a:pt x="2559388" y="477097"/>
                </a:lnTo>
                <a:lnTo>
                  <a:pt x="2363172" y="477097"/>
                </a:lnTo>
                <a:lnTo>
                  <a:pt x="2363172" y="356392"/>
                </a:lnTo>
                <a:lnTo>
                  <a:pt x="2508475" y="356392"/>
                </a:lnTo>
                <a:lnTo>
                  <a:pt x="2508475" y="202509"/>
                </a:lnTo>
                <a:lnTo>
                  <a:pt x="2363172" y="202509"/>
                </a:lnTo>
                <a:lnTo>
                  <a:pt x="2363172" y="82949"/>
                </a:lnTo>
                <a:lnTo>
                  <a:pt x="2508475" y="82949"/>
                </a:lnTo>
                <a:close/>
                <a:moveTo>
                  <a:pt x="1346053" y="0"/>
                </a:moveTo>
                <a:lnTo>
                  <a:pt x="1527395" y="0"/>
                </a:lnTo>
                <a:lnTo>
                  <a:pt x="1527395" y="78944"/>
                </a:lnTo>
                <a:lnTo>
                  <a:pt x="1691576" y="78944"/>
                </a:lnTo>
                <a:lnTo>
                  <a:pt x="1637230" y="198504"/>
                </a:lnTo>
                <a:lnTo>
                  <a:pt x="1527395" y="198504"/>
                </a:lnTo>
                <a:lnTo>
                  <a:pt x="1527395" y="352388"/>
                </a:lnTo>
                <a:lnTo>
                  <a:pt x="1701873" y="352388"/>
                </a:lnTo>
                <a:lnTo>
                  <a:pt x="1650388" y="473092"/>
                </a:lnTo>
                <a:lnTo>
                  <a:pt x="1572016" y="473092"/>
                </a:lnTo>
                <a:lnTo>
                  <a:pt x="1572016" y="601233"/>
                </a:lnTo>
                <a:lnTo>
                  <a:pt x="1694436" y="601233"/>
                </a:lnTo>
                <a:lnTo>
                  <a:pt x="1642951" y="719649"/>
                </a:lnTo>
                <a:lnTo>
                  <a:pt x="1572016" y="719649"/>
                </a:lnTo>
                <a:lnTo>
                  <a:pt x="1572588" y="915865"/>
                </a:lnTo>
                <a:lnTo>
                  <a:pt x="1637803" y="943324"/>
                </a:lnTo>
                <a:lnTo>
                  <a:pt x="2244756" y="942752"/>
                </a:lnTo>
                <a:lnTo>
                  <a:pt x="2189838" y="1064028"/>
                </a:lnTo>
                <a:lnTo>
                  <a:pt x="1580025" y="1064028"/>
                </a:lnTo>
                <a:lnTo>
                  <a:pt x="1368363" y="975931"/>
                </a:lnTo>
                <a:lnTo>
                  <a:pt x="1368363" y="1027989"/>
                </a:lnTo>
                <a:lnTo>
                  <a:pt x="1202466" y="1081762"/>
                </a:lnTo>
                <a:lnTo>
                  <a:pt x="1202466" y="552036"/>
                </a:lnTo>
                <a:lnTo>
                  <a:pt x="1368363" y="552036"/>
                </a:lnTo>
                <a:lnTo>
                  <a:pt x="1367791" y="837493"/>
                </a:lnTo>
                <a:lnTo>
                  <a:pt x="1402114" y="852939"/>
                </a:lnTo>
                <a:lnTo>
                  <a:pt x="1402687" y="473092"/>
                </a:lnTo>
                <a:lnTo>
                  <a:pt x="1184732" y="473092"/>
                </a:lnTo>
                <a:lnTo>
                  <a:pt x="1184732" y="352388"/>
                </a:lnTo>
                <a:lnTo>
                  <a:pt x="1346053" y="352388"/>
                </a:lnTo>
                <a:lnTo>
                  <a:pt x="1346053" y="198504"/>
                </a:lnTo>
                <a:lnTo>
                  <a:pt x="1184732" y="198504"/>
                </a:lnTo>
                <a:lnTo>
                  <a:pt x="1184732" y="78944"/>
                </a:lnTo>
                <a:lnTo>
                  <a:pt x="1346053" y="78944"/>
                </a:lnTo>
                <a:close/>
              </a:path>
            </a:pathLst>
          </a:custGeom>
          <a:solidFill>
            <a:schemeClr val="tx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1179" name="任意多边形 1178"/>
          <p:cNvSpPr/>
          <p:nvPr/>
        </p:nvSpPr>
        <p:spPr>
          <a:xfrm>
            <a:off x="5601514" y="2175274"/>
            <a:ext cx="1667264" cy="814325"/>
          </a:xfrm>
          <a:custGeom>
            <a:avLst/>
            <a:gdLst/>
            <a:ahLst/>
            <a:cxnLst/>
            <a:rect l="l" t="t" r="r" b="b"/>
            <a:pathLst>
              <a:path w="2223018" h="1085766">
                <a:moveTo>
                  <a:pt x="717361" y="632124"/>
                </a:moveTo>
                <a:lnTo>
                  <a:pt x="717361" y="765986"/>
                </a:lnTo>
                <a:lnTo>
                  <a:pt x="855227" y="765986"/>
                </a:lnTo>
                <a:lnTo>
                  <a:pt x="854083" y="632124"/>
                </a:lnTo>
                <a:close/>
                <a:moveTo>
                  <a:pt x="545172" y="510276"/>
                </a:moveTo>
                <a:lnTo>
                  <a:pt x="1029133" y="510276"/>
                </a:lnTo>
                <a:lnTo>
                  <a:pt x="1029133" y="751112"/>
                </a:lnTo>
                <a:lnTo>
                  <a:pt x="855227" y="887262"/>
                </a:lnTo>
                <a:lnTo>
                  <a:pt x="545172" y="887834"/>
                </a:lnTo>
                <a:close/>
                <a:moveTo>
                  <a:pt x="542884" y="19450"/>
                </a:moveTo>
                <a:lnTo>
                  <a:pt x="1018836" y="19450"/>
                </a:lnTo>
                <a:lnTo>
                  <a:pt x="1018836" y="347239"/>
                </a:lnTo>
                <a:lnTo>
                  <a:pt x="845502" y="475952"/>
                </a:lnTo>
                <a:lnTo>
                  <a:pt x="806030" y="476525"/>
                </a:lnTo>
                <a:lnTo>
                  <a:pt x="806030" y="355820"/>
                </a:lnTo>
                <a:lnTo>
                  <a:pt x="845502" y="356392"/>
                </a:lnTo>
                <a:lnTo>
                  <a:pt x="845502" y="142443"/>
                </a:lnTo>
                <a:lnTo>
                  <a:pt x="778572" y="142443"/>
                </a:lnTo>
                <a:lnTo>
                  <a:pt x="702488" y="475952"/>
                </a:lnTo>
                <a:lnTo>
                  <a:pt x="530870" y="476525"/>
                </a:lnTo>
                <a:lnTo>
                  <a:pt x="606954" y="142443"/>
                </a:lnTo>
                <a:lnTo>
                  <a:pt x="542884" y="142443"/>
                </a:lnTo>
                <a:close/>
                <a:moveTo>
                  <a:pt x="1870058" y="9153"/>
                </a:moveTo>
                <a:lnTo>
                  <a:pt x="2013645" y="9153"/>
                </a:lnTo>
                <a:lnTo>
                  <a:pt x="2013645" y="89813"/>
                </a:lnTo>
                <a:lnTo>
                  <a:pt x="2054833" y="89813"/>
                </a:lnTo>
                <a:lnTo>
                  <a:pt x="2031951" y="18306"/>
                </a:lnTo>
                <a:lnTo>
                  <a:pt x="2169245" y="18306"/>
                </a:lnTo>
                <a:lnTo>
                  <a:pt x="2192127" y="89813"/>
                </a:lnTo>
                <a:lnTo>
                  <a:pt x="2215009" y="89813"/>
                </a:lnTo>
                <a:lnTo>
                  <a:pt x="2157231" y="218526"/>
                </a:lnTo>
                <a:lnTo>
                  <a:pt x="2013645" y="218526"/>
                </a:lnTo>
                <a:lnTo>
                  <a:pt x="2013645" y="575490"/>
                </a:lnTo>
                <a:lnTo>
                  <a:pt x="2067418" y="258570"/>
                </a:lnTo>
                <a:lnTo>
                  <a:pt x="2197276" y="258570"/>
                </a:lnTo>
                <a:lnTo>
                  <a:pt x="2114899" y="692190"/>
                </a:lnTo>
                <a:lnTo>
                  <a:pt x="2013645" y="692190"/>
                </a:lnTo>
                <a:lnTo>
                  <a:pt x="2013645" y="767702"/>
                </a:lnTo>
                <a:lnTo>
                  <a:pt x="2223018" y="767702"/>
                </a:lnTo>
                <a:lnTo>
                  <a:pt x="2165240" y="894127"/>
                </a:lnTo>
                <a:lnTo>
                  <a:pt x="1862050" y="894127"/>
                </a:lnTo>
                <a:lnTo>
                  <a:pt x="1862050" y="218526"/>
                </a:lnTo>
                <a:lnTo>
                  <a:pt x="1809992" y="218526"/>
                </a:lnTo>
                <a:lnTo>
                  <a:pt x="1809992" y="757977"/>
                </a:lnTo>
                <a:lnTo>
                  <a:pt x="1858045" y="757977"/>
                </a:lnTo>
                <a:lnTo>
                  <a:pt x="1794547" y="894127"/>
                </a:lnTo>
                <a:lnTo>
                  <a:pt x="1656681" y="894127"/>
                </a:lnTo>
                <a:lnTo>
                  <a:pt x="1656681" y="89813"/>
                </a:lnTo>
                <a:lnTo>
                  <a:pt x="1870058" y="89813"/>
                </a:lnTo>
                <a:close/>
                <a:moveTo>
                  <a:pt x="1323743" y="4004"/>
                </a:moveTo>
                <a:lnTo>
                  <a:pt x="1487351" y="4004"/>
                </a:lnTo>
                <a:lnTo>
                  <a:pt x="1487351" y="82948"/>
                </a:lnTo>
                <a:lnTo>
                  <a:pt x="1634942" y="82948"/>
                </a:lnTo>
                <a:lnTo>
                  <a:pt x="1586890" y="202509"/>
                </a:lnTo>
                <a:lnTo>
                  <a:pt x="1487351" y="202509"/>
                </a:lnTo>
                <a:lnTo>
                  <a:pt x="1487351" y="356392"/>
                </a:lnTo>
                <a:lnTo>
                  <a:pt x="1644667" y="356392"/>
                </a:lnTo>
                <a:lnTo>
                  <a:pt x="1598331" y="477097"/>
                </a:lnTo>
                <a:lnTo>
                  <a:pt x="1527968" y="477097"/>
                </a:lnTo>
                <a:lnTo>
                  <a:pt x="1527968" y="605238"/>
                </a:lnTo>
                <a:lnTo>
                  <a:pt x="1637803" y="605238"/>
                </a:lnTo>
                <a:lnTo>
                  <a:pt x="1591466" y="724226"/>
                </a:lnTo>
                <a:lnTo>
                  <a:pt x="1527968" y="724226"/>
                </a:lnTo>
                <a:lnTo>
                  <a:pt x="1527968" y="920442"/>
                </a:lnTo>
                <a:lnTo>
                  <a:pt x="1586890" y="947328"/>
                </a:lnTo>
                <a:lnTo>
                  <a:pt x="2217298" y="947328"/>
                </a:lnTo>
                <a:lnTo>
                  <a:pt x="2165812" y="1068605"/>
                </a:lnTo>
                <a:lnTo>
                  <a:pt x="1534832" y="1068605"/>
                </a:lnTo>
                <a:lnTo>
                  <a:pt x="1343765" y="979936"/>
                </a:lnTo>
                <a:lnTo>
                  <a:pt x="1343765" y="1031993"/>
                </a:lnTo>
                <a:lnTo>
                  <a:pt x="1194458" y="1085766"/>
                </a:lnTo>
                <a:lnTo>
                  <a:pt x="1194458" y="556041"/>
                </a:lnTo>
                <a:lnTo>
                  <a:pt x="1343765" y="556041"/>
                </a:lnTo>
                <a:lnTo>
                  <a:pt x="1343765" y="842070"/>
                </a:lnTo>
                <a:lnTo>
                  <a:pt x="1374656" y="856943"/>
                </a:lnTo>
                <a:lnTo>
                  <a:pt x="1374656" y="477097"/>
                </a:lnTo>
                <a:lnTo>
                  <a:pt x="1178440" y="477097"/>
                </a:lnTo>
                <a:lnTo>
                  <a:pt x="1178440" y="356392"/>
                </a:lnTo>
                <a:lnTo>
                  <a:pt x="1323743" y="356392"/>
                </a:lnTo>
                <a:lnTo>
                  <a:pt x="1323743" y="202509"/>
                </a:lnTo>
                <a:lnTo>
                  <a:pt x="1178440" y="202509"/>
                </a:lnTo>
                <a:lnTo>
                  <a:pt x="1178440" y="82948"/>
                </a:lnTo>
                <a:lnTo>
                  <a:pt x="1323743" y="82948"/>
                </a:lnTo>
                <a:close/>
                <a:moveTo>
                  <a:pt x="161321" y="0"/>
                </a:moveTo>
                <a:lnTo>
                  <a:pt x="342663" y="0"/>
                </a:lnTo>
                <a:lnTo>
                  <a:pt x="342663" y="78944"/>
                </a:lnTo>
                <a:lnTo>
                  <a:pt x="506844" y="78944"/>
                </a:lnTo>
                <a:lnTo>
                  <a:pt x="452498" y="198504"/>
                </a:lnTo>
                <a:lnTo>
                  <a:pt x="342663" y="198504"/>
                </a:lnTo>
                <a:lnTo>
                  <a:pt x="342663" y="352388"/>
                </a:lnTo>
                <a:lnTo>
                  <a:pt x="517141" y="352388"/>
                </a:lnTo>
                <a:lnTo>
                  <a:pt x="465656" y="473092"/>
                </a:lnTo>
                <a:lnTo>
                  <a:pt x="387284" y="473092"/>
                </a:lnTo>
                <a:lnTo>
                  <a:pt x="387284" y="601233"/>
                </a:lnTo>
                <a:lnTo>
                  <a:pt x="509704" y="601233"/>
                </a:lnTo>
                <a:lnTo>
                  <a:pt x="458219" y="719649"/>
                </a:lnTo>
                <a:lnTo>
                  <a:pt x="387284" y="719649"/>
                </a:lnTo>
                <a:lnTo>
                  <a:pt x="387856" y="915865"/>
                </a:lnTo>
                <a:lnTo>
                  <a:pt x="453070" y="943324"/>
                </a:lnTo>
                <a:lnTo>
                  <a:pt x="1060024" y="942752"/>
                </a:lnTo>
                <a:lnTo>
                  <a:pt x="1005107" y="1064028"/>
                </a:lnTo>
                <a:lnTo>
                  <a:pt x="395293" y="1064028"/>
                </a:lnTo>
                <a:lnTo>
                  <a:pt x="183631" y="975931"/>
                </a:lnTo>
                <a:lnTo>
                  <a:pt x="183631" y="1027988"/>
                </a:lnTo>
                <a:lnTo>
                  <a:pt x="17734" y="1081762"/>
                </a:lnTo>
                <a:lnTo>
                  <a:pt x="17734" y="552036"/>
                </a:lnTo>
                <a:lnTo>
                  <a:pt x="183631" y="552036"/>
                </a:lnTo>
                <a:lnTo>
                  <a:pt x="183059" y="837493"/>
                </a:lnTo>
                <a:lnTo>
                  <a:pt x="217383" y="852939"/>
                </a:lnTo>
                <a:lnTo>
                  <a:pt x="217955" y="473092"/>
                </a:lnTo>
                <a:lnTo>
                  <a:pt x="0" y="473092"/>
                </a:lnTo>
                <a:lnTo>
                  <a:pt x="0" y="352388"/>
                </a:lnTo>
                <a:lnTo>
                  <a:pt x="161321" y="352388"/>
                </a:lnTo>
                <a:lnTo>
                  <a:pt x="161321" y="198504"/>
                </a:lnTo>
                <a:lnTo>
                  <a:pt x="0" y="198504"/>
                </a:lnTo>
                <a:lnTo>
                  <a:pt x="0" y="78944"/>
                </a:lnTo>
                <a:lnTo>
                  <a:pt x="161321" y="78944"/>
                </a:lnTo>
                <a:close/>
              </a:path>
            </a:pathLst>
          </a:custGeom>
          <a:solidFill>
            <a:srgbClr val="CCEBE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1182" name="任意多边形 1181"/>
          <p:cNvSpPr/>
          <p:nvPr/>
        </p:nvSpPr>
        <p:spPr>
          <a:xfrm>
            <a:off x="4711775" y="2193723"/>
            <a:ext cx="784721" cy="780430"/>
          </a:xfrm>
          <a:custGeom>
            <a:avLst/>
            <a:gdLst/>
            <a:ahLst/>
            <a:cxnLst/>
            <a:rect l="l" t="t" r="r" b="b"/>
            <a:pathLst>
              <a:path w="1046294" h="1040573">
                <a:moveTo>
                  <a:pt x="695051" y="648713"/>
                </a:moveTo>
                <a:lnTo>
                  <a:pt x="897559" y="648713"/>
                </a:lnTo>
                <a:lnTo>
                  <a:pt x="1046294" y="1040573"/>
                </a:lnTo>
                <a:lnTo>
                  <a:pt x="843786" y="1040573"/>
                </a:lnTo>
                <a:close/>
                <a:moveTo>
                  <a:pt x="148735" y="648713"/>
                </a:moveTo>
                <a:lnTo>
                  <a:pt x="351244" y="648713"/>
                </a:lnTo>
                <a:lnTo>
                  <a:pt x="202509" y="1040573"/>
                </a:lnTo>
                <a:lnTo>
                  <a:pt x="0" y="1040573"/>
                </a:lnTo>
                <a:close/>
                <a:moveTo>
                  <a:pt x="240837" y="133861"/>
                </a:moveTo>
                <a:lnTo>
                  <a:pt x="240837" y="463367"/>
                </a:lnTo>
                <a:lnTo>
                  <a:pt x="811178" y="463367"/>
                </a:lnTo>
                <a:lnTo>
                  <a:pt x="811178" y="133861"/>
                </a:lnTo>
                <a:close/>
                <a:moveTo>
                  <a:pt x="50913" y="0"/>
                </a:moveTo>
                <a:lnTo>
                  <a:pt x="1001674" y="0"/>
                </a:lnTo>
                <a:lnTo>
                  <a:pt x="1001674" y="463367"/>
                </a:lnTo>
                <a:lnTo>
                  <a:pt x="811178" y="600088"/>
                </a:lnTo>
                <a:lnTo>
                  <a:pt x="50913" y="6000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1184" name="任意多边形 1183"/>
          <p:cNvSpPr/>
          <p:nvPr/>
        </p:nvSpPr>
        <p:spPr>
          <a:xfrm>
            <a:off x="7781776" y="2184712"/>
            <a:ext cx="2561819" cy="818186"/>
          </a:xfrm>
          <a:custGeom>
            <a:avLst/>
            <a:gdLst/>
            <a:ahLst/>
            <a:cxnLst/>
            <a:rect l="l" t="t" r="r" b="b"/>
            <a:pathLst>
              <a:path w="3415759" h="1090915">
                <a:moveTo>
                  <a:pt x="1823149" y="590936"/>
                </a:moveTo>
                <a:lnTo>
                  <a:pt x="1999343" y="590936"/>
                </a:lnTo>
                <a:lnTo>
                  <a:pt x="2042247" y="673313"/>
                </a:lnTo>
                <a:lnTo>
                  <a:pt x="2224733" y="593225"/>
                </a:lnTo>
                <a:lnTo>
                  <a:pt x="2204139" y="739671"/>
                </a:lnTo>
                <a:lnTo>
                  <a:pt x="2101741" y="788868"/>
                </a:lnTo>
                <a:lnTo>
                  <a:pt x="2235603" y="1049155"/>
                </a:lnTo>
                <a:lnTo>
                  <a:pt x="2055404" y="1049155"/>
                </a:lnTo>
                <a:close/>
                <a:moveTo>
                  <a:pt x="2506186" y="552036"/>
                </a:moveTo>
                <a:lnTo>
                  <a:pt x="2506186" y="860948"/>
                </a:lnTo>
                <a:lnTo>
                  <a:pt x="2549091" y="860948"/>
                </a:lnTo>
                <a:lnTo>
                  <a:pt x="2549091" y="552036"/>
                </a:lnTo>
                <a:close/>
                <a:moveTo>
                  <a:pt x="2703546" y="339803"/>
                </a:moveTo>
                <a:lnTo>
                  <a:pt x="2891753" y="339803"/>
                </a:lnTo>
                <a:lnTo>
                  <a:pt x="2891753" y="885546"/>
                </a:lnTo>
                <a:lnTo>
                  <a:pt x="2991863" y="945612"/>
                </a:lnTo>
                <a:lnTo>
                  <a:pt x="3415759" y="945612"/>
                </a:lnTo>
                <a:lnTo>
                  <a:pt x="3360269" y="1057736"/>
                </a:lnTo>
                <a:lnTo>
                  <a:pt x="2944955" y="1057736"/>
                </a:lnTo>
                <a:lnTo>
                  <a:pt x="2870587" y="1015403"/>
                </a:lnTo>
                <a:lnTo>
                  <a:pt x="2741874" y="1078902"/>
                </a:lnTo>
                <a:lnTo>
                  <a:pt x="2741874" y="463367"/>
                </a:lnTo>
                <a:lnTo>
                  <a:pt x="2703546" y="463367"/>
                </a:lnTo>
                <a:close/>
                <a:moveTo>
                  <a:pt x="438196" y="263147"/>
                </a:moveTo>
                <a:lnTo>
                  <a:pt x="624687" y="263147"/>
                </a:lnTo>
                <a:lnTo>
                  <a:pt x="623543" y="1005678"/>
                </a:lnTo>
                <a:lnTo>
                  <a:pt x="439340" y="1089771"/>
                </a:lnTo>
                <a:close/>
                <a:moveTo>
                  <a:pt x="884401" y="243125"/>
                </a:moveTo>
                <a:lnTo>
                  <a:pt x="1050298" y="993665"/>
                </a:lnTo>
                <a:lnTo>
                  <a:pt x="868956" y="993665"/>
                </a:lnTo>
                <a:lnTo>
                  <a:pt x="705919" y="243697"/>
                </a:lnTo>
                <a:close/>
                <a:moveTo>
                  <a:pt x="2506186" y="142443"/>
                </a:moveTo>
                <a:lnTo>
                  <a:pt x="2506186" y="422179"/>
                </a:lnTo>
                <a:lnTo>
                  <a:pt x="2549091" y="422179"/>
                </a:lnTo>
                <a:lnTo>
                  <a:pt x="2549091" y="142443"/>
                </a:lnTo>
                <a:close/>
                <a:moveTo>
                  <a:pt x="1362642" y="132718"/>
                </a:moveTo>
                <a:lnTo>
                  <a:pt x="1362642" y="399869"/>
                </a:lnTo>
                <a:lnTo>
                  <a:pt x="1424996" y="399869"/>
                </a:lnTo>
                <a:lnTo>
                  <a:pt x="1424996" y="132718"/>
                </a:lnTo>
                <a:close/>
                <a:moveTo>
                  <a:pt x="1802555" y="129858"/>
                </a:moveTo>
                <a:lnTo>
                  <a:pt x="1802555" y="227679"/>
                </a:lnTo>
                <a:lnTo>
                  <a:pt x="2038243" y="227679"/>
                </a:lnTo>
                <a:lnTo>
                  <a:pt x="1987329" y="347240"/>
                </a:lnTo>
                <a:lnTo>
                  <a:pt x="1802555" y="347240"/>
                </a:lnTo>
                <a:lnTo>
                  <a:pt x="1802555" y="435909"/>
                </a:lnTo>
                <a:lnTo>
                  <a:pt x="2051400" y="435909"/>
                </a:lnTo>
                <a:lnTo>
                  <a:pt x="2051400" y="129858"/>
                </a:lnTo>
                <a:close/>
                <a:moveTo>
                  <a:pt x="2802512" y="10869"/>
                </a:moveTo>
                <a:cubicBezTo>
                  <a:pt x="2817386" y="11251"/>
                  <a:pt x="2831973" y="15351"/>
                  <a:pt x="2846275" y="23169"/>
                </a:cubicBezTo>
                <a:cubicBezTo>
                  <a:pt x="2860576" y="30987"/>
                  <a:pt x="2872017" y="42714"/>
                  <a:pt x="2880598" y="58350"/>
                </a:cubicBezTo>
                <a:cubicBezTo>
                  <a:pt x="2889179" y="73986"/>
                  <a:pt x="2893469" y="89623"/>
                  <a:pt x="2893469" y="105259"/>
                </a:cubicBezTo>
                <a:cubicBezTo>
                  <a:pt x="2893088" y="121658"/>
                  <a:pt x="2886509" y="141394"/>
                  <a:pt x="2873733" y="164467"/>
                </a:cubicBezTo>
                <a:cubicBezTo>
                  <a:pt x="2860957" y="187540"/>
                  <a:pt x="2837217" y="199077"/>
                  <a:pt x="2802512" y="199077"/>
                </a:cubicBezTo>
                <a:cubicBezTo>
                  <a:pt x="2767045" y="199458"/>
                  <a:pt x="2742923" y="188017"/>
                  <a:pt x="2730147" y="164753"/>
                </a:cubicBezTo>
                <a:cubicBezTo>
                  <a:pt x="2717371" y="141489"/>
                  <a:pt x="2710887" y="121753"/>
                  <a:pt x="2710697" y="105545"/>
                </a:cubicBezTo>
                <a:cubicBezTo>
                  <a:pt x="2710506" y="89337"/>
                  <a:pt x="2714797" y="73605"/>
                  <a:pt x="2723568" y="58350"/>
                </a:cubicBezTo>
                <a:cubicBezTo>
                  <a:pt x="2732340" y="42714"/>
                  <a:pt x="2743781" y="30891"/>
                  <a:pt x="2757891" y="22883"/>
                </a:cubicBezTo>
                <a:cubicBezTo>
                  <a:pt x="2772002" y="14874"/>
                  <a:pt x="2786876" y="10869"/>
                  <a:pt x="2802512" y="10869"/>
                </a:cubicBezTo>
                <a:close/>
                <a:moveTo>
                  <a:pt x="2356307" y="10869"/>
                </a:moveTo>
                <a:lnTo>
                  <a:pt x="2693821" y="10869"/>
                </a:lnTo>
                <a:lnTo>
                  <a:pt x="2693821" y="422179"/>
                </a:lnTo>
                <a:lnTo>
                  <a:pt x="2630895" y="489110"/>
                </a:lnTo>
                <a:lnTo>
                  <a:pt x="2693821" y="550320"/>
                </a:lnTo>
                <a:lnTo>
                  <a:pt x="2693821" y="860948"/>
                </a:lnTo>
                <a:lnTo>
                  <a:pt x="2579409" y="985656"/>
                </a:lnTo>
                <a:lnTo>
                  <a:pt x="2506186" y="985656"/>
                </a:lnTo>
                <a:lnTo>
                  <a:pt x="2506186" y="1021124"/>
                </a:lnTo>
                <a:lnTo>
                  <a:pt x="2356307" y="1090915"/>
                </a:lnTo>
                <a:close/>
                <a:moveTo>
                  <a:pt x="21738" y="9725"/>
                </a:moveTo>
                <a:lnTo>
                  <a:pt x="1051442" y="9725"/>
                </a:lnTo>
                <a:lnTo>
                  <a:pt x="983939" y="150452"/>
                </a:lnTo>
                <a:lnTo>
                  <a:pt x="469659" y="150452"/>
                </a:lnTo>
                <a:lnTo>
                  <a:pt x="188779" y="993665"/>
                </a:lnTo>
                <a:lnTo>
                  <a:pt x="0" y="993665"/>
                </a:lnTo>
                <a:lnTo>
                  <a:pt x="278020" y="150452"/>
                </a:lnTo>
                <a:lnTo>
                  <a:pt x="21738" y="150452"/>
                </a:lnTo>
                <a:close/>
                <a:moveTo>
                  <a:pt x="1630365" y="7437"/>
                </a:moveTo>
                <a:lnTo>
                  <a:pt x="2223017" y="7437"/>
                </a:lnTo>
                <a:lnTo>
                  <a:pt x="2223017" y="418747"/>
                </a:lnTo>
                <a:lnTo>
                  <a:pt x="2051400" y="553753"/>
                </a:lnTo>
                <a:lnTo>
                  <a:pt x="1802555" y="553753"/>
                </a:lnTo>
                <a:lnTo>
                  <a:pt x="1802555" y="921014"/>
                </a:lnTo>
                <a:lnTo>
                  <a:pt x="1942137" y="921014"/>
                </a:lnTo>
                <a:lnTo>
                  <a:pt x="1886647" y="1046295"/>
                </a:lnTo>
                <a:lnTo>
                  <a:pt x="1630365" y="1046295"/>
                </a:lnTo>
                <a:close/>
                <a:moveTo>
                  <a:pt x="1188736" y="5149"/>
                </a:moveTo>
                <a:lnTo>
                  <a:pt x="1599474" y="5149"/>
                </a:lnTo>
                <a:lnTo>
                  <a:pt x="1599474" y="399869"/>
                </a:lnTo>
                <a:lnTo>
                  <a:pt x="1513093" y="501695"/>
                </a:lnTo>
                <a:lnTo>
                  <a:pt x="1513093" y="606954"/>
                </a:lnTo>
                <a:lnTo>
                  <a:pt x="1602906" y="606954"/>
                </a:lnTo>
                <a:lnTo>
                  <a:pt x="1555425" y="724798"/>
                </a:lnTo>
                <a:lnTo>
                  <a:pt x="1513093" y="724798"/>
                </a:lnTo>
                <a:lnTo>
                  <a:pt x="1513093" y="938176"/>
                </a:lnTo>
                <a:lnTo>
                  <a:pt x="1609771" y="938176"/>
                </a:lnTo>
                <a:lnTo>
                  <a:pt x="1561146" y="1056020"/>
                </a:lnTo>
                <a:lnTo>
                  <a:pt x="1188736" y="1056020"/>
                </a:lnTo>
                <a:lnTo>
                  <a:pt x="1188736" y="577207"/>
                </a:lnTo>
                <a:lnTo>
                  <a:pt x="1338043" y="577207"/>
                </a:lnTo>
                <a:lnTo>
                  <a:pt x="1338043" y="938176"/>
                </a:lnTo>
                <a:lnTo>
                  <a:pt x="1359782" y="938176"/>
                </a:lnTo>
                <a:lnTo>
                  <a:pt x="1359782" y="518857"/>
                </a:lnTo>
                <a:lnTo>
                  <a:pt x="1188736" y="518857"/>
                </a:lnTo>
                <a:close/>
                <a:moveTo>
                  <a:pt x="3036484" y="0"/>
                </a:moveTo>
                <a:lnTo>
                  <a:pt x="3203525" y="0"/>
                </a:lnTo>
                <a:lnTo>
                  <a:pt x="3185219" y="52058"/>
                </a:lnTo>
                <a:lnTo>
                  <a:pt x="3412326" y="52058"/>
                </a:lnTo>
                <a:lnTo>
                  <a:pt x="3364845" y="164181"/>
                </a:lnTo>
                <a:lnTo>
                  <a:pt x="3153184" y="164181"/>
                </a:lnTo>
                <a:lnTo>
                  <a:pt x="3121149" y="258571"/>
                </a:lnTo>
                <a:lnTo>
                  <a:pt x="3396881" y="258571"/>
                </a:lnTo>
                <a:lnTo>
                  <a:pt x="3396881" y="762554"/>
                </a:lnTo>
                <a:lnTo>
                  <a:pt x="3276748" y="880398"/>
                </a:lnTo>
                <a:lnTo>
                  <a:pt x="3161765" y="880398"/>
                </a:lnTo>
                <a:lnTo>
                  <a:pt x="3161765" y="762554"/>
                </a:lnTo>
                <a:lnTo>
                  <a:pt x="3243569" y="762554"/>
                </a:lnTo>
                <a:lnTo>
                  <a:pt x="3243569" y="366690"/>
                </a:lnTo>
                <a:lnTo>
                  <a:pt x="3103415" y="366690"/>
                </a:lnTo>
                <a:lnTo>
                  <a:pt x="3103415" y="438769"/>
                </a:lnTo>
                <a:lnTo>
                  <a:pt x="3235560" y="438769"/>
                </a:lnTo>
                <a:lnTo>
                  <a:pt x="3193800" y="540023"/>
                </a:lnTo>
                <a:lnTo>
                  <a:pt x="3103415" y="540023"/>
                </a:lnTo>
                <a:lnTo>
                  <a:pt x="3103415" y="617251"/>
                </a:lnTo>
                <a:lnTo>
                  <a:pt x="3237848" y="617251"/>
                </a:lnTo>
                <a:lnTo>
                  <a:pt x="3193800" y="717933"/>
                </a:lnTo>
                <a:lnTo>
                  <a:pt x="3103415" y="717933"/>
                </a:lnTo>
                <a:lnTo>
                  <a:pt x="3103415" y="826624"/>
                </a:lnTo>
                <a:lnTo>
                  <a:pt x="2950103" y="889551"/>
                </a:lnTo>
                <a:lnTo>
                  <a:pt x="2950675" y="395865"/>
                </a:lnTo>
                <a:lnTo>
                  <a:pt x="2897474" y="395865"/>
                </a:lnTo>
                <a:lnTo>
                  <a:pt x="2986143" y="164181"/>
                </a:lnTo>
                <a:lnTo>
                  <a:pt x="2920356" y="164181"/>
                </a:lnTo>
                <a:lnTo>
                  <a:pt x="2920356" y="52058"/>
                </a:lnTo>
                <a:lnTo>
                  <a:pt x="3019322" y="520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cxnSp>
        <p:nvCxnSpPr>
          <p:cNvPr id="2558" name="直接连接符 2557"/>
          <p:cNvCxnSpPr/>
          <p:nvPr/>
        </p:nvCxnSpPr>
        <p:spPr>
          <a:xfrm flipV="1">
            <a:off x="10150642" y="3861197"/>
            <a:ext cx="0" cy="2147888"/>
          </a:xfrm>
          <a:prstGeom prst="line">
            <a:avLst/>
          </a:prstGeom>
          <a:ln w="12700">
            <a:solidFill>
              <a:schemeClr val="bg1">
                <a:alpha val="6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0" name="直接连接符 1189"/>
          <p:cNvCxnSpPr/>
          <p:nvPr/>
        </p:nvCxnSpPr>
        <p:spPr>
          <a:xfrm flipV="1">
            <a:off x="8722475" y="4841499"/>
            <a:ext cx="0" cy="1157351"/>
          </a:xfrm>
          <a:prstGeom prst="line">
            <a:avLst/>
          </a:prstGeom>
          <a:ln w="12700">
            <a:solidFill>
              <a:schemeClr val="bg1">
                <a:alpha val="6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1" name="直接连接符 1190"/>
          <p:cNvCxnSpPr/>
          <p:nvPr/>
        </p:nvCxnSpPr>
        <p:spPr>
          <a:xfrm flipV="1">
            <a:off x="5421687" y="4616451"/>
            <a:ext cx="0" cy="1410014"/>
          </a:xfrm>
          <a:prstGeom prst="line">
            <a:avLst/>
          </a:prstGeom>
          <a:ln w="12700">
            <a:solidFill>
              <a:schemeClr val="bg1">
                <a:alpha val="6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2" name="直接连接符 1191"/>
          <p:cNvCxnSpPr/>
          <p:nvPr/>
        </p:nvCxnSpPr>
        <p:spPr>
          <a:xfrm flipV="1">
            <a:off x="2735429" y="5187554"/>
            <a:ext cx="0" cy="813197"/>
          </a:xfrm>
          <a:prstGeom prst="line">
            <a:avLst/>
          </a:prstGeom>
          <a:ln w="12700">
            <a:solidFill>
              <a:schemeClr val="bg1">
                <a:alpha val="6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9" name="直接连接符 1158"/>
          <p:cNvCxnSpPr/>
          <p:nvPr/>
        </p:nvCxnSpPr>
        <p:spPr>
          <a:xfrm>
            <a:off x="4700588" y="1994893"/>
            <a:ext cx="5643000" cy="0"/>
          </a:xfrm>
          <a:prstGeom prst="line">
            <a:avLst/>
          </a:prstGeom>
          <a:ln w="25400">
            <a:solidFill>
              <a:schemeClr val="bg1"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4" name="直接连接符 1213"/>
          <p:cNvCxnSpPr/>
          <p:nvPr/>
        </p:nvCxnSpPr>
        <p:spPr>
          <a:xfrm>
            <a:off x="4700588" y="3095030"/>
            <a:ext cx="5643000" cy="0"/>
          </a:xfrm>
          <a:prstGeom prst="line">
            <a:avLst/>
          </a:prstGeom>
          <a:ln w="25400">
            <a:solidFill>
              <a:schemeClr val="bg1"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51" name="Freeform 592"/>
          <p:cNvSpPr>
            <a:spLocks/>
          </p:cNvSpPr>
          <p:nvPr/>
        </p:nvSpPr>
        <p:spPr bwMode="auto">
          <a:xfrm>
            <a:off x="9778727" y="3471267"/>
            <a:ext cx="840581" cy="344091"/>
          </a:xfrm>
          <a:custGeom>
            <a:avLst/>
            <a:gdLst>
              <a:gd name="T0" fmla="*/ 208 w 352"/>
              <a:gd name="T1" fmla="*/ 0 h 144"/>
              <a:gd name="T2" fmla="*/ 115 w 352"/>
              <a:gd name="T3" fmla="*/ 82 h 144"/>
              <a:gd name="T4" fmla="*/ 79 w 352"/>
              <a:gd name="T5" fmla="*/ 74 h 144"/>
              <a:gd name="T6" fmla="*/ 0 w 352"/>
              <a:gd name="T7" fmla="*/ 144 h 144"/>
              <a:gd name="T8" fmla="*/ 352 w 352"/>
              <a:gd name="T9" fmla="*/ 144 h 144"/>
              <a:gd name="T10" fmla="*/ 301 w 352"/>
              <a:gd name="T11" fmla="*/ 84 h 144"/>
              <a:gd name="T12" fmla="*/ 208 w 352"/>
              <a:gd name="T13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2" h="144">
                <a:moveTo>
                  <a:pt x="208" y="0"/>
                </a:moveTo>
                <a:cubicBezTo>
                  <a:pt x="160" y="0"/>
                  <a:pt x="120" y="36"/>
                  <a:pt x="115" y="82"/>
                </a:cubicBezTo>
                <a:cubicBezTo>
                  <a:pt x="104" y="77"/>
                  <a:pt x="92" y="74"/>
                  <a:pt x="79" y="74"/>
                </a:cubicBezTo>
                <a:cubicBezTo>
                  <a:pt x="38" y="74"/>
                  <a:pt x="4" y="104"/>
                  <a:pt x="0" y="144"/>
                </a:cubicBezTo>
                <a:cubicBezTo>
                  <a:pt x="352" y="144"/>
                  <a:pt x="352" y="144"/>
                  <a:pt x="352" y="144"/>
                </a:cubicBezTo>
                <a:cubicBezTo>
                  <a:pt x="352" y="113"/>
                  <a:pt x="330" y="89"/>
                  <a:pt x="301" y="84"/>
                </a:cubicBezTo>
                <a:cubicBezTo>
                  <a:pt x="297" y="37"/>
                  <a:pt x="257" y="0"/>
                  <a:pt x="208" y="0"/>
                </a:cubicBezTo>
              </a:path>
            </a:pathLst>
          </a:custGeom>
          <a:solidFill>
            <a:schemeClr val="bg1">
              <a:alpha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zh-CN" altLang="en-US" sz="1350"/>
          </a:p>
        </p:txBody>
      </p:sp>
      <p:sp>
        <p:nvSpPr>
          <p:cNvPr id="1225" name="任意多边形 1224"/>
          <p:cNvSpPr/>
          <p:nvPr/>
        </p:nvSpPr>
        <p:spPr>
          <a:xfrm>
            <a:off x="4771868" y="3170705"/>
            <a:ext cx="5487990" cy="340472"/>
          </a:xfrm>
          <a:custGeom>
            <a:avLst/>
            <a:gdLst/>
            <a:ahLst/>
            <a:cxnLst/>
            <a:rect l="l" t="t" r="r" b="b"/>
            <a:pathLst>
              <a:path w="7317320" h="453963">
                <a:moveTo>
                  <a:pt x="4890976" y="413854"/>
                </a:moveTo>
                <a:cubicBezTo>
                  <a:pt x="4899484" y="413854"/>
                  <a:pt x="4903738" y="419323"/>
                  <a:pt x="4903738" y="430262"/>
                </a:cubicBezTo>
                <a:cubicBezTo>
                  <a:pt x="4901307" y="444847"/>
                  <a:pt x="4895230" y="452748"/>
                  <a:pt x="4885506" y="453963"/>
                </a:cubicBezTo>
                <a:cubicBezTo>
                  <a:pt x="4885506" y="453963"/>
                  <a:pt x="4884898" y="453963"/>
                  <a:pt x="4883683" y="453963"/>
                </a:cubicBezTo>
                <a:cubicBezTo>
                  <a:pt x="4877606" y="452748"/>
                  <a:pt x="4873960" y="447886"/>
                  <a:pt x="4872744" y="439378"/>
                </a:cubicBezTo>
                <a:cubicBezTo>
                  <a:pt x="4873960" y="423577"/>
                  <a:pt x="4880036" y="415069"/>
                  <a:pt x="4890976" y="413854"/>
                </a:cubicBezTo>
                <a:close/>
                <a:moveTo>
                  <a:pt x="142775" y="329420"/>
                </a:moveTo>
                <a:cubicBezTo>
                  <a:pt x="161234" y="330103"/>
                  <a:pt x="184137" y="334547"/>
                  <a:pt x="211485" y="342751"/>
                </a:cubicBezTo>
                <a:cubicBezTo>
                  <a:pt x="257671" y="358552"/>
                  <a:pt x="282587" y="377391"/>
                  <a:pt x="286234" y="399269"/>
                </a:cubicBezTo>
                <a:cubicBezTo>
                  <a:pt x="291095" y="415069"/>
                  <a:pt x="271041" y="419323"/>
                  <a:pt x="226070" y="412031"/>
                </a:cubicBezTo>
                <a:cubicBezTo>
                  <a:pt x="222424" y="410815"/>
                  <a:pt x="220600" y="408992"/>
                  <a:pt x="220600" y="406561"/>
                </a:cubicBezTo>
                <a:cubicBezTo>
                  <a:pt x="220600" y="404131"/>
                  <a:pt x="222424" y="402915"/>
                  <a:pt x="226070" y="402915"/>
                </a:cubicBezTo>
                <a:cubicBezTo>
                  <a:pt x="228501" y="401700"/>
                  <a:pt x="232755" y="400484"/>
                  <a:pt x="238832" y="399269"/>
                </a:cubicBezTo>
                <a:cubicBezTo>
                  <a:pt x="250986" y="398053"/>
                  <a:pt x="257063" y="395622"/>
                  <a:pt x="257063" y="391976"/>
                </a:cubicBezTo>
                <a:cubicBezTo>
                  <a:pt x="255848" y="385899"/>
                  <a:pt x="240655" y="376176"/>
                  <a:pt x="211485" y="362806"/>
                </a:cubicBezTo>
                <a:cubicBezTo>
                  <a:pt x="201761" y="360375"/>
                  <a:pt x="198723" y="359160"/>
                  <a:pt x="202369" y="359160"/>
                </a:cubicBezTo>
                <a:cubicBezTo>
                  <a:pt x="169552" y="350652"/>
                  <a:pt x="143421" y="343967"/>
                  <a:pt x="123974" y="339105"/>
                </a:cubicBezTo>
                <a:cubicBezTo>
                  <a:pt x="121543" y="337890"/>
                  <a:pt x="120327" y="336066"/>
                  <a:pt x="120327" y="333636"/>
                </a:cubicBezTo>
                <a:cubicBezTo>
                  <a:pt x="121543" y="331205"/>
                  <a:pt x="123366" y="329989"/>
                  <a:pt x="125797" y="329989"/>
                </a:cubicBezTo>
                <a:cubicBezTo>
                  <a:pt x="130962" y="329382"/>
                  <a:pt x="136622" y="329192"/>
                  <a:pt x="142775" y="329420"/>
                </a:cubicBezTo>
                <a:close/>
                <a:moveTo>
                  <a:pt x="4150370" y="326343"/>
                </a:moveTo>
                <a:cubicBezTo>
                  <a:pt x="4105398" y="331205"/>
                  <a:pt x="4078051" y="342751"/>
                  <a:pt x="4068328" y="360983"/>
                </a:cubicBezTo>
                <a:cubicBezTo>
                  <a:pt x="4069544" y="375568"/>
                  <a:pt x="4073190" y="384684"/>
                  <a:pt x="4079267" y="388330"/>
                </a:cubicBezTo>
                <a:cubicBezTo>
                  <a:pt x="4097498" y="387114"/>
                  <a:pt x="4115122" y="382860"/>
                  <a:pt x="4132138" y="375568"/>
                </a:cubicBezTo>
                <a:cubicBezTo>
                  <a:pt x="4139430" y="373137"/>
                  <a:pt x="4148546" y="358552"/>
                  <a:pt x="4159486" y="331812"/>
                </a:cubicBezTo>
                <a:cubicBezTo>
                  <a:pt x="4160701" y="331812"/>
                  <a:pt x="4161308" y="331812"/>
                  <a:pt x="4161308" y="331812"/>
                </a:cubicBezTo>
                <a:cubicBezTo>
                  <a:pt x="4161308" y="328166"/>
                  <a:pt x="4157662" y="326343"/>
                  <a:pt x="4150370" y="326343"/>
                </a:cubicBezTo>
                <a:close/>
                <a:moveTo>
                  <a:pt x="3638066" y="313581"/>
                </a:moveTo>
                <a:cubicBezTo>
                  <a:pt x="3634420" y="318443"/>
                  <a:pt x="3628950" y="325735"/>
                  <a:pt x="3621658" y="335459"/>
                </a:cubicBezTo>
                <a:cubicBezTo>
                  <a:pt x="3609504" y="351259"/>
                  <a:pt x="3600388" y="364021"/>
                  <a:pt x="3594311" y="373745"/>
                </a:cubicBezTo>
                <a:cubicBezTo>
                  <a:pt x="3600388" y="379822"/>
                  <a:pt x="3606465" y="382860"/>
                  <a:pt x="3612542" y="382860"/>
                </a:cubicBezTo>
                <a:cubicBezTo>
                  <a:pt x="3625912" y="380430"/>
                  <a:pt x="3638066" y="370098"/>
                  <a:pt x="3649005" y="351867"/>
                </a:cubicBezTo>
                <a:cubicBezTo>
                  <a:pt x="3652651" y="344574"/>
                  <a:pt x="3656298" y="338497"/>
                  <a:pt x="3659944" y="333636"/>
                </a:cubicBezTo>
                <a:cubicBezTo>
                  <a:pt x="3657513" y="331205"/>
                  <a:pt x="3654474" y="328166"/>
                  <a:pt x="3650828" y="324520"/>
                </a:cubicBezTo>
                <a:cubicBezTo>
                  <a:pt x="3647182" y="320874"/>
                  <a:pt x="3644751" y="318443"/>
                  <a:pt x="3643536" y="317227"/>
                </a:cubicBezTo>
                <a:cubicBezTo>
                  <a:pt x="3642320" y="314796"/>
                  <a:pt x="3640497" y="313581"/>
                  <a:pt x="3638066" y="313581"/>
                </a:cubicBezTo>
                <a:close/>
                <a:moveTo>
                  <a:pt x="561938" y="309935"/>
                </a:moveTo>
                <a:cubicBezTo>
                  <a:pt x="563153" y="309935"/>
                  <a:pt x="563761" y="311150"/>
                  <a:pt x="563761" y="313581"/>
                </a:cubicBezTo>
                <a:cubicBezTo>
                  <a:pt x="560115" y="319658"/>
                  <a:pt x="555253" y="329382"/>
                  <a:pt x="549176" y="342751"/>
                </a:cubicBezTo>
                <a:cubicBezTo>
                  <a:pt x="528513" y="379214"/>
                  <a:pt x="516359" y="407777"/>
                  <a:pt x="512713" y="428439"/>
                </a:cubicBezTo>
                <a:cubicBezTo>
                  <a:pt x="512713" y="430870"/>
                  <a:pt x="512105" y="432085"/>
                  <a:pt x="510890" y="432085"/>
                </a:cubicBezTo>
                <a:cubicBezTo>
                  <a:pt x="498735" y="432085"/>
                  <a:pt x="492050" y="429655"/>
                  <a:pt x="490835" y="424793"/>
                </a:cubicBezTo>
                <a:lnTo>
                  <a:pt x="490835" y="422970"/>
                </a:lnTo>
                <a:cubicBezTo>
                  <a:pt x="492050" y="415677"/>
                  <a:pt x="493266" y="404738"/>
                  <a:pt x="494481" y="390153"/>
                </a:cubicBezTo>
                <a:cubicBezTo>
                  <a:pt x="495697" y="375568"/>
                  <a:pt x="496304" y="364629"/>
                  <a:pt x="496304" y="357336"/>
                </a:cubicBezTo>
                <a:cubicBezTo>
                  <a:pt x="496304" y="357336"/>
                  <a:pt x="496912" y="356729"/>
                  <a:pt x="498128" y="355513"/>
                </a:cubicBezTo>
                <a:cubicBezTo>
                  <a:pt x="499343" y="353082"/>
                  <a:pt x="501166" y="351867"/>
                  <a:pt x="503597" y="351867"/>
                </a:cubicBezTo>
                <a:cubicBezTo>
                  <a:pt x="506028" y="353082"/>
                  <a:pt x="508459" y="357336"/>
                  <a:pt x="510890" y="364629"/>
                </a:cubicBezTo>
                <a:cubicBezTo>
                  <a:pt x="512105" y="370706"/>
                  <a:pt x="513321" y="373745"/>
                  <a:pt x="514536" y="373745"/>
                </a:cubicBezTo>
                <a:cubicBezTo>
                  <a:pt x="516967" y="373745"/>
                  <a:pt x="518182" y="373137"/>
                  <a:pt x="518182" y="371922"/>
                </a:cubicBezTo>
                <a:cubicBezTo>
                  <a:pt x="531552" y="350044"/>
                  <a:pt x="546137" y="329382"/>
                  <a:pt x="561938" y="309935"/>
                </a:cubicBezTo>
                <a:close/>
                <a:moveTo>
                  <a:pt x="3546909" y="304465"/>
                </a:moveTo>
                <a:cubicBezTo>
                  <a:pt x="3537185" y="310542"/>
                  <a:pt x="3529285" y="313581"/>
                  <a:pt x="3523208" y="313581"/>
                </a:cubicBezTo>
                <a:cubicBezTo>
                  <a:pt x="3523208" y="329382"/>
                  <a:pt x="3525639" y="337890"/>
                  <a:pt x="3530501" y="339105"/>
                </a:cubicBezTo>
                <a:cubicBezTo>
                  <a:pt x="3531716" y="337890"/>
                  <a:pt x="3533539" y="334243"/>
                  <a:pt x="3535970" y="328166"/>
                </a:cubicBezTo>
                <a:cubicBezTo>
                  <a:pt x="3540832" y="318443"/>
                  <a:pt x="3544478" y="310542"/>
                  <a:pt x="3546909" y="304465"/>
                </a:cubicBezTo>
                <a:close/>
                <a:moveTo>
                  <a:pt x="3025866" y="296603"/>
                </a:moveTo>
                <a:cubicBezTo>
                  <a:pt x="3039996" y="297287"/>
                  <a:pt x="3046605" y="301731"/>
                  <a:pt x="3045693" y="309935"/>
                </a:cubicBezTo>
                <a:cubicBezTo>
                  <a:pt x="3045693" y="312366"/>
                  <a:pt x="3044477" y="315404"/>
                  <a:pt x="3042047" y="319050"/>
                </a:cubicBezTo>
                <a:cubicBezTo>
                  <a:pt x="3040831" y="321481"/>
                  <a:pt x="3040224" y="323304"/>
                  <a:pt x="3040224" y="324520"/>
                </a:cubicBezTo>
                <a:cubicBezTo>
                  <a:pt x="3037793" y="342751"/>
                  <a:pt x="3036577" y="363414"/>
                  <a:pt x="3036577" y="386507"/>
                </a:cubicBezTo>
                <a:cubicBezTo>
                  <a:pt x="3036577" y="398661"/>
                  <a:pt x="3048124" y="404131"/>
                  <a:pt x="3071217" y="402915"/>
                </a:cubicBezTo>
                <a:cubicBezTo>
                  <a:pt x="3135635" y="398053"/>
                  <a:pt x="3175744" y="390153"/>
                  <a:pt x="3191545" y="379214"/>
                </a:cubicBezTo>
                <a:cubicBezTo>
                  <a:pt x="3203699" y="358552"/>
                  <a:pt x="3210992" y="337282"/>
                  <a:pt x="3213422" y="315404"/>
                </a:cubicBezTo>
                <a:cubicBezTo>
                  <a:pt x="3214638" y="310542"/>
                  <a:pt x="3215853" y="309935"/>
                  <a:pt x="3217069" y="313581"/>
                </a:cubicBezTo>
                <a:cubicBezTo>
                  <a:pt x="3219499" y="322089"/>
                  <a:pt x="3220715" y="333028"/>
                  <a:pt x="3220715" y="346398"/>
                </a:cubicBezTo>
                <a:cubicBezTo>
                  <a:pt x="3220715" y="353690"/>
                  <a:pt x="3218892" y="362198"/>
                  <a:pt x="3215245" y="371922"/>
                </a:cubicBezTo>
                <a:cubicBezTo>
                  <a:pt x="3214030" y="379214"/>
                  <a:pt x="3212815" y="385291"/>
                  <a:pt x="3211599" y="390153"/>
                </a:cubicBezTo>
                <a:cubicBezTo>
                  <a:pt x="3199445" y="402307"/>
                  <a:pt x="3166628" y="412031"/>
                  <a:pt x="3113149" y="419323"/>
                </a:cubicBezTo>
                <a:cubicBezTo>
                  <a:pt x="3087625" y="422970"/>
                  <a:pt x="3067571" y="423577"/>
                  <a:pt x="3052986" y="421147"/>
                </a:cubicBezTo>
                <a:cubicBezTo>
                  <a:pt x="3026246" y="416285"/>
                  <a:pt x="3014092" y="404131"/>
                  <a:pt x="3016523" y="384684"/>
                </a:cubicBezTo>
                <a:cubicBezTo>
                  <a:pt x="3016523" y="378606"/>
                  <a:pt x="3017130" y="368275"/>
                  <a:pt x="3018346" y="353690"/>
                </a:cubicBezTo>
                <a:cubicBezTo>
                  <a:pt x="3019561" y="337890"/>
                  <a:pt x="3020169" y="326343"/>
                  <a:pt x="3020169" y="319050"/>
                </a:cubicBezTo>
                <a:cubicBezTo>
                  <a:pt x="3020169" y="314189"/>
                  <a:pt x="3017130" y="311150"/>
                  <a:pt x="3011053" y="309935"/>
                </a:cubicBezTo>
                <a:cubicBezTo>
                  <a:pt x="3008623" y="309935"/>
                  <a:pt x="3006799" y="309935"/>
                  <a:pt x="3005584" y="309935"/>
                </a:cubicBezTo>
                <a:cubicBezTo>
                  <a:pt x="3003153" y="307504"/>
                  <a:pt x="3001937" y="305073"/>
                  <a:pt x="3001937" y="302642"/>
                </a:cubicBezTo>
                <a:cubicBezTo>
                  <a:pt x="3003153" y="300211"/>
                  <a:pt x="3005584" y="298388"/>
                  <a:pt x="3009230" y="297173"/>
                </a:cubicBezTo>
                <a:cubicBezTo>
                  <a:pt x="3015611" y="296565"/>
                  <a:pt x="3021156" y="296375"/>
                  <a:pt x="3025866" y="296603"/>
                </a:cubicBezTo>
                <a:close/>
                <a:moveTo>
                  <a:pt x="3601603" y="286234"/>
                </a:moveTo>
                <a:cubicBezTo>
                  <a:pt x="3595526" y="289880"/>
                  <a:pt x="3588841" y="316012"/>
                  <a:pt x="3581549" y="364629"/>
                </a:cubicBezTo>
                <a:cubicBezTo>
                  <a:pt x="3600995" y="343967"/>
                  <a:pt x="3617404" y="323912"/>
                  <a:pt x="3630774" y="304465"/>
                </a:cubicBezTo>
                <a:cubicBezTo>
                  <a:pt x="3619835" y="292311"/>
                  <a:pt x="3610111" y="286234"/>
                  <a:pt x="3601603" y="286234"/>
                </a:cubicBezTo>
                <a:close/>
                <a:moveTo>
                  <a:pt x="3669060" y="242478"/>
                </a:moveTo>
                <a:cubicBezTo>
                  <a:pt x="3662983" y="243694"/>
                  <a:pt x="3653867" y="249163"/>
                  <a:pt x="3641712" y="258887"/>
                </a:cubicBezTo>
                <a:cubicBezTo>
                  <a:pt x="3633204" y="267395"/>
                  <a:pt x="3627127" y="271649"/>
                  <a:pt x="3623481" y="271649"/>
                </a:cubicBezTo>
                <a:cubicBezTo>
                  <a:pt x="3625912" y="276510"/>
                  <a:pt x="3631381" y="283195"/>
                  <a:pt x="3639889" y="291703"/>
                </a:cubicBezTo>
                <a:cubicBezTo>
                  <a:pt x="3641105" y="290488"/>
                  <a:pt x="3642320" y="288665"/>
                  <a:pt x="3643536" y="286234"/>
                </a:cubicBezTo>
                <a:cubicBezTo>
                  <a:pt x="3645966" y="283803"/>
                  <a:pt x="3647182" y="281980"/>
                  <a:pt x="3647182" y="280764"/>
                </a:cubicBezTo>
                <a:cubicBezTo>
                  <a:pt x="3650828" y="275903"/>
                  <a:pt x="3652043" y="276510"/>
                  <a:pt x="3650828" y="282587"/>
                </a:cubicBezTo>
                <a:cubicBezTo>
                  <a:pt x="3650828" y="285018"/>
                  <a:pt x="3649613" y="288665"/>
                  <a:pt x="3647182" y="293526"/>
                </a:cubicBezTo>
                <a:cubicBezTo>
                  <a:pt x="3645966" y="295957"/>
                  <a:pt x="3645359" y="297780"/>
                  <a:pt x="3645359" y="298996"/>
                </a:cubicBezTo>
                <a:cubicBezTo>
                  <a:pt x="3647790" y="300211"/>
                  <a:pt x="3651436" y="303250"/>
                  <a:pt x="3656298" y="308112"/>
                </a:cubicBezTo>
                <a:cubicBezTo>
                  <a:pt x="3661159" y="311758"/>
                  <a:pt x="3664805" y="314796"/>
                  <a:pt x="3667236" y="317227"/>
                </a:cubicBezTo>
                <a:cubicBezTo>
                  <a:pt x="3683037" y="281980"/>
                  <a:pt x="3687899" y="258887"/>
                  <a:pt x="3681822" y="247948"/>
                </a:cubicBezTo>
                <a:cubicBezTo>
                  <a:pt x="3681822" y="247948"/>
                  <a:pt x="3679998" y="246732"/>
                  <a:pt x="3676352" y="244301"/>
                </a:cubicBezTo>
                <a:cubicBezTo>
                  <a:pt x="3672706" y="243086"/>
                  <a:pt x="3670275" y="242478"/>
                  <a:pt x="3669060" y="242478"/>
                </a:cubicBezTo>
                <a:close/>
                <a:moveTo>
                  <a:pt x="662211" y="240655"/>
                </a:moveTo>
                <a:cubicBezTo>
                  <a:pt x="633040" y="255240"/>
                  <a:pt x="617847" y="266787"/>
                  <a:pt x="616632" y="275295"/>
                </a:cubicBezTo>
                <a:cubicBezTo>
                  <a:pt x="632433" y="295957"/>
                  <a:pt x="646410" y="295350"/>
                  <a:pt x="658564" y="273472"/>
                </a:cubicBezTo>
                <a:cubicBezTo>
                  <a:pt x="659780" y="269825"/>
                  <a:pt x="660387" y="264356"/>
                  <a:pt x="660387" y="257063"/>
                </a:cubicBezTo>
                <a:cubicBezTo>
                  <a:pt x="661603" y="249771"/>
                  <a:pt x="662211" y="244301"/>
                  <a:pt x="662211" y="240655"/>
                </a:cubicBezTo>
                <a:close/>
                <a:moveTo>
                  <a:pt x="140382" y="233363"/>
                </a:moveTo>
                <a:cubicBezTo>
                  <a:pt x="140382" y="234578"/>
                  <a:pt x="139774" y="237009"/>
                  <a:pt x="138559" y="240655"/>
                </a:cubicBezTo>
                <a:cubicBezTo>
                  <a:pt x="136128" y="245517"/>
                  <a:pt x="134305" y="249771"/>
                  <a:pt x="133089" y="253417"/>
                </a:cubicBezTo>
                <a:cubicBezTo>
                  <a:pt x="134305" y="252202"/>
                  <a:pt x="137343" y="250986"/>
                  <a:pt x="142205" y="249771"/>
                </a:cubicBezTo>
                <a:cubicBezTo>
                  <a:pt x="150713" y="246125"/>
                  <a:pt x="156790" y="243086"/>
                  <a:pt x="160437" y="240655"/>
                </a:cubicBezTo>
                <a:cubicBezTo>
                  <a:pt x="151929" y="239440"/>
                  <a:pt x="145244" y="237009"/>
                  <a:pt x="140382" y="233363"/>
                </a:cubicBezTo>
                <a:close/>
                <a:moveTo>
                  <a:pt x="726021" y="222424"/>
                </a:moveTo>
                <a:cubicBezTo>
                  <a:pt x="715082" y="222424"/>
                  <a:pt x="701712" y="225462"/>
                  <a:pt x="685911" y="231539"/>
                </a:cubicBezTo>
                <a:cubicBezTo>
                  <a:pt x="684696" y="235186"/>
                  <a:pt x="684088" y="241263"/>
                  <a:pt x="684088" y="249771"/>
                </a:cubicBezTo>
                <a:cubicBezTo>
                  <a:pt x="682873" y="258279"/>
                  <a:pt x="682265" y="264356"/>
                  <a:pt x="682265" y="268002"/>
                </a:cubicBezTo>
                <a:cubicBezTo>
                  <a:pt x="682265" y="275295"/>
                  <a:pt x="681050" y="281372"/>
                  <a:pt x="678619" y="286234"/>
                </a:cubicBezTo>
                <a:cubicBezTo>
                  <a:pt x="687127" y="277726"/>
                  <a:pt x="698674" y="265571"/>
                  <a:pt x="713259" y="249771"/>
                </a:cubicBezTo>
                <a:cubicBezTo>
                  <a:pt x="722982" y="238832"/>
                  <a:pt x="730275" y="230932"/>
                  <a:pt x="735136" y="226070"/>
                </a:cubicBezTo>
                <a:cubicBezTo>
                  <a:pt x="735136" y="223639"/>
                  <a:pt x="732098" y="222424"/>
                  <a:pt x="726021" y="222424"/>
                </a:cubicBezTo>
                <a:close/>
                <a:moveTo>
                  <a:pt x="4890976" y="216954"/>
                </a:moveTo>
                <a:cubicBezTo>
                  <a:pt x="4899484" y="216954"/>
                  <a:pt x="4903738" y="221816"/>
                  <a:pt x="4903738" y="231539"/>
                </a:cubicBezTo>
                <a:cubicBezTo>
                  <a:pt x="4902522" y="248555"/>
                  <a:pt x="4896445" y="257063"/>
                  <a:pt x="4885506" y="257063"/>
                </a:cubicBezTo>
                <a:cubicBezTo>
                  <a:pt x="4878214" y="255848"/>
                  <a:pt x="4873960" y="250379"/>
                  <a:pt x="4872744" y="240655"/>
                </a:cubicBezTo>
                <a:cubicBezTo>
                  <a:pt x="4875175" y="226070"/>
                  <a:pt x="4881252" y="218170"/>
                  <a:pt x="4890976" y="216954"/>
                </a:cubicBezTo>
                <a:close/>
                <a:moveTo>
                  <a:pt x="120327" y="213308"/>
                </a:moveTo>
                <a:cubicBezTo>
                  <a:pt x="97234" y="240047"/>
                  <a:pt x="79003" y="263141"/>
                  <a:pt x="65633" y="282587"/>
                </a:cubicBezTo>
                <a:cubicBezTo>
                  <a:pt x="72926" y="280157"/>
                  <a:pt x="86295" y="274079"/>
                  <a:pt x="105742" y="264356"/>
                </a:cubicBezTo>
                <a:cubicBezTo>
                  <a:pt x="111819" y="243694"/>
                  <a:pt x="116681" y="226678"/>
                  <a:pt x="120327" y="213308"/>
                </a:cubicBezTo>
                <a:close/>
                <a:moveTo>
                  <a:pt x="1995152" y="200546"/>
                </a:moveTo>
                <a:cubicBezTo>
                  <a:pt x="1989075" y="199331"/>
                  <a:pt x="1981175" y="201761"/>
                  <a:pt x="1971452" y="207839"/>
                </a:cubicBezTo>
                <a:cubicBezTo>
                  <a:pt x="1964159" y="210269"/>
                  <a:pt x="1958690" y="212093"/>
                  <a:pt x="1955043" y="213308"/>
                </a:cubicBezTo>
                <a:cubicBezTo>
                  <a:pt x="1953828" y="215739"/>
                  <a:pt x="1953220" y="218170"/>
                  <a:pt x="1953220" y="220601"/>
                </a:cubicBezTo>
                <a:cubicBezTo>
                  <a:pt x="1953220" y="226678"/>
                  <a:pt x="1954436" y="237617"/>
                  <a:pt x="1956866" y="253417"/>
                </a:cubicBezTo>
                <a:cubicBezTo>
                  <a:pt x="1960513" y="252202"/>
                  <a:pt x="1964159" y="250379"/>
                  <a:pt x="1967805" y="247948"/>
                </a:cubicBezTo>
                <a:cubicBezTo>
                  <a:pt x="1969021" y="247948"/>
                  <a:pt x="1970844" y="246125"/>
                  <a:pt x="1973275" y="242478"/>
                </a:cubicBezTo>
                <a:cubicBezTo>
                  <a:pt x="1976921" y="240047"/>
                  <a:pt x="1978744" y="238832"/>
                  <a:pt x="1978744" y="238832"/>
                </a:cubicBezTo>
                <a:cubicBezTo>
                  <a:pt x="1986037" y="225462"/>
                  <a:pt x="1991506" y="212700"/>
                  <a:pt x="1995152" y="200546"/>
                </a:cubicBezTo>
                <a:close/>
                <a:moveTo>
                  <a:pt x="463716" y="198951"/>
                </a:moveTo>
                <a:cubicBezTo>
                  <a:pt x="480580" y="199407"/>
                  <a:pt x="492658" y="206015"/>
                  <a:pt x="499951" y="218777"/>
                </a:cubicBezTo>
                <a:lnTo>
                  <a:pt x="499951" y="220601"/>
                </a:lnTo>
                <a:cubicBezTo>
                  <a:pt x="501166" y="225462"/>
                  <a:pt x="498735" y="227285"/>
                  <a:pt x="492658" y="226070"/>
                </a:cubicBezTo>
                <a:cubicBezTo>
                  <a:pt x="490227" y="226070"/>
                  <a:pt x="487189" y="224855"/>
                  <a:pt x="483542" y="222424"/>
                </a:cubicBezTo>
                <a:cubicBezTo>
                  <a:pt x="478681" y="219993"/>
                  <a:pt x="474427" y="218777"/>
                  <a:pt x="470780" y="218777"/>
                </a:cubicBezTo>
                <a:cubicBezTo>
                  <a:pt x="469565" y="218777"/>
                  <a:pt x="467134" y="218777"/>
                  <a:pt x="463488" y="218777"/>
                </a:cubicBezTo>
                <a:cubicBezTo>
                  <a:pt x="445256" y="217562"/>
                  <a:pt x="436141" y="212700"/>
                  <a:pt x="436141" y="204192"/>
                </a:cubicBezTo>
                <a:lnTo>
                  <a:pt x="436141" y="202369"/>
                </a:lnTo>
                <a:cubicBezTo>
                  <a:pt x="441002" y="201154"/>
                  <a:pt x="444041" y="200546"/>
                  <a:pt x="445256" y="200546"/>
                </a:cubicBezTo>
                <a:cubicBezTo>
                  <a:pt x="451941" y="199331"/>
                  <a:pt x="458094" y="198799"/>
                  <a:pt x="463716" y="198951"/>
                </a:cubicBezTo>
                <a:close/>
                <a:moveTo>
                  <a:pt x="4117553" y="184138"/>
                </a:moveTo>
                <a:cubicBezTo>
                  <a:pt x="4126061" y="182922"/>
                  <a:pt x="4129708" y="185353"/>
                  <a:pt x="4128492" y="191430"/>
                </a:cubicBezTo>
                <a:cubicBezTo>
                  <a:pt x="4128492" y="198723"/>
                  <a:pt x="4125453" y="204800"/>
                  <a:pt x="4119376" y="209662"/>
                </a:cubicBezTo>
                <a:cubicBezTo>
                  <a:pt x="4115730" y="212093"/>
                  <a:pt x="4113299" y="213916"/>
                  <a:pt x="4112084" y="215131"/>
                </a:cubicBezTo>
                <a:cubicBezTo>
                  <a:pt x="4098714" y="229716"/>
                  <a:pt x="4087167" y="243086"/>
                  <a:pt x="4077444" y="255240"/>
                </a:cubicBezTo>
                <a:cubicBezTo>
                  <a:pt x="4099322" y="247948"/>
                  <a:pt x="4118768" y="240655"/>
                  <a:pt x="4135784" y="233363"/>
                </a:cubicBezTo>
                <a:cubicBezTo>
                  <a:pt x="4145508" y="232147"/>
                  <a:pt x="4150977" y="235793"/>
                  <a:pt x="4152192" y="244301"/>
                </a:cubicBezTo>
                <a:cubicBezTo>
                  <a:pt x="4152192" y="249163"/>
                  <a:pt x="4149762" y="252202"/>
                  <a:pt x="4144900" y="253417"/>
                </a:cubicBezTo>
                <a:cubicBezTo>
                  <a:pt x="4142470" y="253417"/>
                  <a:pt x="4140646" y="254025"/>
                  <a:pt x="4139430" y="255240"/>
                </a:cubicBezTo>
                <a:cubicBezTo>
                  <a:pt x="4112691" y="267395"/>
                  <a:pt x="4086560" y="282587"/>
                  <a:pt x="4061036" y="300819"/>
                </a:cubicBezTo>
                <a:cubicBezTo>
                  <a:pt x="4053743" y="305681"/>
                  <a:pt x="4049489" y="312973"/>
                  <a:pt x="4048274" y="322697"/>
                </a:cubicBezTo>
                <a:cubicBezTo>
                  <a:pt x="4050705" y="332420"/>
                  <a:pt x="4054958" y="337890"/>
                  <a:pt x="4061036" y="339105"/>
                </a:cubicBezTo>
                <a:cubicBezTo>
                  <a:pt x="4062251" y="339105"/>
                  <a:pt x="4066505" y="337282"/>
                  <a:pt x="4073798" y="333636"/>
                </a:cubicBezTo>
                <a:cubicBezTo>
                  <a:pt x="4093244" y="322697"/>
                  <a:pt x="4113299" y="314189"/>
                  <a:pt x="4133962" y="308112"/>
                </a:cubicBezTo>
                <a:cubicBezTo>
                  <a:pt x="4149762" y="304465"/>
                  <a:pt x="4165562" y="303858"/>
                  <a:pt x="4181363" y="306288"/>
                </a:cubicBezTo>
                <a:cubicBezTo>
                  <a:pt x="4188656" y="307504"/>
                  <a:pt x="4192910" y="312973"/>
                  <a:pt x="4194125" y="322697"/>
                </a:cubicBezTo>
                <a:cubicBezTo>
                  <a:pt x="4194125" y="328774"/>
                  <a:pt x="4190479" y="335459"/>
                  <a:pt x="4183186" y="342751"/>
                </a:cubicBezTo>
                <a:cubicBezTo>
                  <a:pt x="4180756" y="346398"/>
                  <a:pt x="4175894" y="351259"/>
                  <a:pt x="4168601" y="357336"/>
                </a:cubicBezTo>
                <a:cubicBezTo>
                  <a:pt x="4162524" y="364629"/>
                  <a:pt x="4157662" y="370098"/>
                  <a:pt x="4154016" y="373745"/>
                </a:cubicBezTo>
                <a:cubicBezTo>
                  <a:pt x="4158878" y="374960"/>
                  <a:pt x="4161308" y="377391"/>
                  <a:pt x="4161308" y="381037"/>
                </a:cubicBezTo>
                <a:cubicBezTo>
                  <a:pt x="4161308" y="390761"/>
                  <a:pt x="4145508" y="397446"/>
                  <a:pt x="4113906" y="401092"/>
                </a:cubicBezTo>
                <a:cubicBezTo>
                  <a:pt x="4099322" y="402307"/>
                  <a:pt x="4089598" y="403523"/>
                  <a:pt x="4084736" y="404738"/>
                </a:cubicBezTo>
                <a:cubicBezTo>
                  <a:pt x="4072582" y="408384"/>
                  <a:pt x="4062251" y="410208"/>
                  <a:pt x="4053743" y="410208"/>
                </a:cubicBezTo>
                <a:cubicBezTo>
                  <a:pt x="4051312" y="410208"/>
                  <a:pt x="4050097" y="407169"/>
                  <a:pt x="4050097" y="401092"/>
                </a:cubicBezTo>
                <a:cubicBezTo>
                  <a:pt x="4050097" y="397446"/>
                  <a:pt x="4051312" y="395015"/>
                  <a:pt x="4053743" y="393799"/>
                </a:cubicBezTo>
                <a:cubicBezTo>
                  <a:pt x="4048881" y="373137"/>
                  <a:pt x="4040373" y="351867"/>
                  <a:pt x="4028219" y="329989"/>
                </a:cubicBezTo>
                <a:cubicBezTo>
                  <a:pt x="4028219" y="323912"/>
                  <a:pt x="4030650" y="316620"/>
                  <a:pt x="4035512" y="308112"/>
                </a:cubicBezTo>
                <a:cubicBezTo>
                  <a:pt x="4035512" y="308112"/>
                  <a:pt x="4036119" y="307504"/>
                  <a:pt x="4037335" y="306288"/>
                </a:cubicBezTo>
                <a:cubicBezTo>
                  <a:pt x="4038550" y="305073"/>
                  <a:pt x="4042196" y="301427"/>
                  <a:pt x="4048274" y="295350"/>
                </a:cubicBezTo>
                <a:cubicBezTo>
                  <a:pt x="4056782" y="288057"/>
                  <a:pt x="4061036" y="283803"/>
                  <a:pt x="4061036" y="282587"/>
                </a:cubicBezTo>
                <a:cubicBezTo>
                  <a:pt x="4061036" y="281372"/>
                  <a:pt x="4059820" y="280157"/>
                  <a:pt x="4057389" y="278941"/>
                </a:cubicBezTo>
                <a:cubicBezTo>
                  <a:pt x="4053743" y="276510"/>
                  <a:pt x="4051920" y="273472"/>
                  <a:pt x="4051920" y="269825"/>
                </a:cubicBezTo>
                <a:cubicBezTo>
                  <a:pt x="4051920" y="262533"/>
                  <a:pt x="4057997" y="253417"/>
                  <a:pt x="4070151" y="242478"/>
                </a:cubicBezTo>
                <a:cubicBezTo>
                  <a:pt x="4082306" y="230324"/>
                  <a:pt x="4088383" y="221208"/>
                  <a:pt x="4088383" y="215131"/>
                </a:cubicBezTo>
                <a:cubicBezTo>
                  <a:pt x="4085952" y="215131"/>
                  <a:pt x="4081698" y="216347"/>
                  <a:pt x="4075621" y="218777"/>
                </a:cubicBezTo>
                <a:cubicBezTo>
                  <a:pt x="4069544" y="222424"/>
                  <a:pt x="4064682" y="224247"/>
                  <a:pt x="4061036" y="224247"/>
                </a:cubicBezTo>
                <a:cubicBezTo>
                  <a:pt x="4052528" y="224247"/>
                  <a:pt x="4048274" y="221208"/>
                  <a:pt x="4048274" y="215131"/>
                </a:cubicBezTo>
                <a:cubicBezTo>
                  <a:pt x="4048274" y="213916"/>
                  <a:pt x="4048881" y="212093"/>
                  <a:pt x="4050097" y="209662"/>
                </a:cubicBezTo>
                <a:cubicBezTo>
                  <a:pt x="4088990" y="192646"/>
                  <a:pt x="4111476" y="184138"/>
                  <a:pt x="4117553" y="184138"/>
                </a:cubicBezTo>
                <a:close/>
                <a:moveTo>
                  <a:pt x="2080840" y="176845"/>
                </a:moveTo>
                <a:cubicBezTo>
                  <a:pt x="2067471" y="191430"/>
                  <a:pt x="2055316" y="206623"/>
                  <a:pt x="2044377" y="222424"/>
                </a:cubicBezTo>
                <a:cubicBezTo>
                  <a:pt x="2048024" y="221208"/>
                  <a:pt x="2055316" y="218777"/>
                  <a:pt x="2066255" y="215131"/>
                </a:cubicBezTo>
                <a:cubicBezTo>
                  <a:pt x="2071117" y="212700"/>
                  <a:pt x="2075371" y="210877"/>
                  <a:pt x="2079017" y="209662"/>
                </a:cubicBezTo>
                <a:cubicBezTo>
                  <a:pt x="2080233" y="198723"/>
                  <a:pt x="2080840" y="187784"/>
                  <a:pt x="2080840" y="176845"/>
                </a:cubicBezTo>
                <a:close/>
                <a:moveTo>
                  <a:pt x="3597957" y="165906"/>
                </a:moveTo>
                <a:cubicBezTo>
                  <a:pt x="3582156" y="173199"/>
                  <a:pt x="3565748" y="184138"/>
                  <a:pt x="3548732" y="198723"/>
                </a:cubicBezTo>
                <a:cubicBezTo>
                  <a:pt x="3539008" y="207231"/>
                  <a:pt x="3530501" y="207231"/>
                  <a:pt x="3523208" y="198723"/>
                </a:cubicBezTo>
                <a:cubicBezTo>
                  <a:pt x="3507407" y="214523"/>
                  <a:pt x="3494038" y="229716"/>
                  <a:pt x="3483099" y="244301"/>
                </a:cubicBezTo>
                <a:cubicBezTo>
                  <a:pt x="3492822" y="264964"/>
                  <a:pt x="3494645" y="293526"/>
                  <a:pt x="3488568" y="329989"/>
                </a:cubicBezTo>
                <a:cubicBezTo>
                  <a:pt x="3494645" y="323912"/>
                  <a:pt x="3501330" y="315404"/>
                  <a:pt x="3508623" y="304465"/>
                </a:cubicBezTo>
                <a:cubicBezTo>
                  <a:pt x="3515915" y="292311"/>
                  <a:pt x="3521385" y="286841"/>
                  <a:pt x="3525031" y="288057"/>
                </a:cubicBezTo>
                <a:cubicBezTo>
                  <a:pt x="3526246" y="292919"/>
                  <a:pt x="3526246" y="297173"/>
                  <a:pt x="3525031" y="300819"/>
                </a:cubicBezTo>
                <a:cubicBezTo>
                  <a:pt x="3531108" y="299604"/>
                  <a:pt x="3540224" y="294742"/>
                  <a:pt x="3552378" y="286234"/>
                </a:cubicBezTo>
                <a:cubicBezTo>
                  <a:pt x="3562102" y="261925"/>
                  <a:pt x="3568179" y="246125"/>
                  <a:pt x="3570610" y="238832"/>
                </a:cubicBezTo>
                <a:cubicBezTo>
                  <a:pt x="3565748" y="240047"/>
                  <a:pt x="3558456" y="243694"/>
                  <a:pt x="3548732" y="249771"/>
                </a:cubicBezTo>
                <a:cubicBezTo>
                  <a:pt x="3541439" y="254633"/>
                  <a:pt x="3535970" y="257671"/>
                  <a:pt x="3532324" y="258887"/>
                </a:cubicBezTo>
                <a:cubicBezTo>
                  <a:pt x="3525031" y="258887"/>
                  <a:pt x="3521385" y="255848"/>
                  <a:pt x="3521385" y="249771"/>
                </a:cubicBezTo>
                <a:lnTo>
                  <a:pt x="3521385" y="247948"/>
                </a:lnTo>
                <a:cubicBezTo>
                  <a:pt x="3526246" y="240655"/>
                  <a:pt x="3537185" y="232147"/>
                  <a:pt x="3554201" y="222424"/>
                </a:cubicBezTo>
                <a:cubicBezTo>
                  <a:pt x="3561494" y="218777"/>
                  <a:pt x="3566356" y="215739"/>
                  <a:pt x="3568787" y="213308"/>
                </a:cubicBezTo>
                <a:cubicBezTo>
                  <a:pt x="3571218" y="210877"/>
                  <a:pt x="3574256" y="206015"/>
                  <a:pt x="3577902" y="198723"/>
                </a:cubicBezTo>
                <a:cubicBezTo>
                  <a:pt x="3580333" y="197507"/>
                  <a:pt x="3581549" y="196292"/>
                  <a:pt x="3581549" y="195077"/>
                </a:cubicBezTo>
                <a:cubicBezTo>
                  <a:pt x="3591272" y="180491"/>
                  <a:pt x="3596742" y="170768"/>
                  <a:pt x="3597957" y="165906"/>
                </a:cubicBezTo>
                <a:close/>
                <a:moveTo>
                  <a:pt x="3049339" y="158614"/>
                </a:moveTo>
                <a:cubicBezTo>
                  <a:pt x="3056632" y="158614"/>
                  <a:pt x="3060278" y="162260"/>
                  <a:pt x="3060278" y="169553"/>
                </a:cubicBezTo>
                <a:cubicBezTo>
                  <a:pt x="3060278" y="173199"/>
                  <a:pt x="3050555" y="184138"/>
                  <a:pt x="3031108" y="202369"/>
                </a:cubicBezTo>
                <a:cubicBezTo>
                  <a:pt x="3026246" y="206015"/>
                  <a:pt x="3022600" y="209054"/>
                  <a:pt x="3020169" y="211485"/>
                </a:cubicBezTo>
                <a:cubicBezTo>
                  <a:pt x="2999507" y="233363"/>
                  <a:pt x="2985529" y="249771"/>
                  <a:pt x="2978237" y="260710"/>
                </a:cubicBezTo>
                <a:cubicBezTo>
                  <a:pt x="2995252" y="254633"/>
                  <a:pt x="3019561" y="243086"/>
                  <a:pt x="3051162" y="226070"/>
                </a:cubicBezTo>
                <a:cubicBezTo>
                  <a:pt x="3058455" y="219993"/>
                  <a:pt x="3065140" y="215131"/>
                  <a:pt x="3071217" y="211485"/>
                </a:cubicBezTo>
                <a:cubicBezTo>
                  <a:pt x="3078510" y="212700"/>
                  <a:pt x="3082763" y="217562"/>
                  <a:pt x="3083979" y="226070"/>
                </a:cubicBezTo>
                <a:cubicBezTo>
                  <a:pt x="3083979" y="227285"/>
                  <a:pt x="3074256" y="234578"/>
                  <a:pt x="3054809" y="247948"/>
                </a:cubicBezTo>
                <a:cubicBezTo>
                  <a:pt x="3039008" y="260102"/>
                  <a:pt x="3029892" y="267395"/>
                  <a:pt x="3027462" y="269825"/>
                </a:cubicBezTo>
                <a:cubicBezTo>
                  <a:pt x="3009230" y="285626"/>
                  <a:pt x="2977629" y="324520"/>
                  <a:pt x="2932658" y="386507"/>
                </a:cubicBezTo>
                <a:cubicBezTo>
                  <a:pt x="2925365" y="392584"/>
                  <a:pt x="2921112" y="396838"/>
                  <a:pt x="2919896" y="399269"/>
                </a:cubicBezTo>
                <a:cubicBezTo>
                  <a:pt x="2919896" y="399269"/>
                  <a:pt x="2918680" y="399269"/>
                  <a:pt x="2916250" y="399269"/>
                </a:cubicBezTo>
                <a:cubicBezTo>
                  <a:pt x="2906526" y="399269"/>
                  <a:pt x="2901665" y="391976"/>
                  <a:pt x="2901665" y="377391"/>
                </a:cubicBezTo>
                <a:cubicBezTo>
                  <a:pt x="2905311" y="351867"/>
                  <a:pt x="2910780" y="337890"/>
                  <a:pt x="2918073" y="335459"/>
                </a:cubicBezTo>
                <a:cubicBezTo>
                  <a:pt x="2918073" y="348828"/>
                  <a:pt x="2918073" y="362198"/>
                  <a:pt x="2918073" y="375568"/>
                </a:cubicBezTo>
                <a:cubicBezTo>
                  <a:pt x="2952105" y="331812"/>
                  <a:pt x="2978844" y="298388"/>
                  <a:pt x="2998291" y="275295"/>
                </a:cubicBezTo>
                <a:cubicBezTo>
                  <a:pt x="2992214" y="275295"/>
                  <a:pt x="2977629" y="282587"/>
                  <a:pt x="2954536" y="297173"/>
                </a:cubicBezTo>
                <a:cubicBezTo>
                  <a:pt x="2941166" y="308112"/>
                  <a:pt x="2930835" y="307504"/>
                  <a:pt x="2923542" y="295350"/>
                </a:cubicBezTo>
                <a:cubicBezTo>
                  <a:pt x="2925973" y="291703"/>
                  <a:pt x="2931442" y="286841"/>
                  <a:pt x="2939951" y="280764"/>
                </a:cubicBezTo>
                <a:cubicBezTo>
                  <a:pt x="2952105" y="272256"/>
                  <a:pt x="2961221" y="264356"/>
                  <a:pt x="2967298" y="257063"/>
                </a:cubicBezTo>
                <a:cubicBezTo>
                  <a:pt x="2978237" y="244909"/>
                  <a:pt x="2988568" y="230932"/>
                  <a:pt x="2998291" y="215131"/>
                </a:cubicBezTo>
                <a:cubicBezTo>
                  <a:pt x="3000722" y="210269"/>
                  <a:pt x="3003153" y="206623"/>
                  <a:pt x="3005584" y="204192"/>
                </a:cubicBezTo>
                <a:cubicBezTo>
                  <a:pt x="3000722" y="206623"/>
                  <a:pt x="2994645" y="209662"/>
                  <a:pt x="2987352" y="213308"/>
                </a:cubicBezTo>
                <a:cubicBezTo>
                  <a:pt x="2977629" y="218170"/>
                  <a:pt x="2970337" y="220601"/>
                  <a:pt x="2965475" y="220601"/>
                </a:cubicBezTo>
                <a:cubicBezTo>
                  <a:pt x="2959398" y="221816"/>
                  <a:pt x="2956966" y="219385"/>
                  <a:pt x="2958182" y="213308"/>
                </a:cubicBezTo>
                <a:cubicBezTo>
                  <a:pt x="2988568" y="191430"/>
                  <a:pt x="3018953" y="173199"/>
                  <a:pt x="3049339" y="158614"/>
                </a:cubicBezTo>
                <a:close/>
                <a:moveTo>
                  <a:pt x="2480518" y="144029"/>
                </a:moveTo>
                <a:cubicBezTo>
                  <a:pt x="2485380" y="144029"/>
                  <a:pt x="2487811" y="151321"/>
                  <a:pt x="2487811" y="165906"/>
                </a:cubicBezTo>
                <a:cubicBezTo>
                  <a:pt x="2487811" y="167122"/>
                  <a:pt x="2487811" y="168337"/>
                  <a:pt x="2487811" y="169553"/>
                </a:cubicBezTo>
                <a:cubicBezTo>
                  <a:pt x="2484164" y="199938"/>
                  <a:pt x="2477480" y="215739"/>
                  <a:pt x="2467756" y="216954"/>
                </a:cubicBezTo>
                <a:cubicBezTo>
                  <a:pt x="2460464" y="216954"/>
                  <a:pt x="2456817" y="213308"/>
                  <a:pt x="2456817" y="206015"/>
                </a:cubicBezTo>
                <a:cubicBezTo>
                  <a:pt x="2456817" y="202369"/>
                  <a:pt x="2458033" y="198723"/>
                  <a:pt x="2460464" y="195077"/>
                </a:cubicBezTo>
                <a:cubicBezTo>
                  <a:pt x="2464110" y="190215"/>
                  <a:pt x="2465933" y="186569"/>
                  <a:pt x="2465933" y="184138"/>
                </a:cubicBezTo>
                <a:cubicBezTo>
                  <a:pt x="2465933" y="182922"/>
                  <a:pt x="2465933" y="179884"/>
                  <a:pt x="2465933" y="175022"/>
                </a:cubicBezTo>
                <a:cubicBezTo>
                  <a:pt x="2467148" y="154360"/>
                  <a:pt x="2472010" y="144029"/>
                  <a:pt x="2480518" y="144029"/>
                </a:cubicBezTo>
                <a:close/>
                <a:moveTo>
                  <a:pt x="4731222" y="140952"/>
                </a:moveTo>
                <a:cubicBezTo>
                  <a:pt x="4738060" y="141180"/>
                  <a:pt x="4741478" y="145852"/>
                  <a:pt x="4741478" y="154967"/>
                </a:cubicBezTo>
                <a:cubicBezTo>
                  <a:pt x="4741478" y="159829"/>
                  <a:pt x="4739654" y="162260"/>
                  <a:pt x="4736008" y="162260"/>
                </a:cubicBezTo>
                <a:cubicBezTo>
                  <a:pt x="4691037" y="168337"/>
                  <a:pt x="4646066" y="178668"/>
                  <a:pt x="4601096" y="193253"/>
                </a:cubicBezTo>
                <a:cubicBezTo>
                  <a:pt x="4590156" y="196900"/>
                  <a:pt x="4580434" y="201761"/>
                  <a:pt x="4571925" y="207839"/>
                </a:cubicBezTo>
                <a:cubicBezTo>
                  <a:pt x="4554910" y="237009"/>
                  <a:pt x="4540324" y="264964"/>
                  <a:pt x="4528170" y="291703"/>
                </a:cubicBezTo>
                <a:cubicBezTo>
                  <a:pt x="4573141" y="278333"/>
                  <a:pt x="4605958" y="273472"/>
                  <a:pt x="4626620" y="277118"/>
                </a:cubicBezTo>
                <a:cubicBezTo>
                  <a:pt x="4636343" y="277118"/>
                  <a:pt x="4641204" y="283195"/>
                  <a:pt x="4641204" y="295350"/>
                </a:cubicBezTo>
                <a:cubicBezTo>
                  <a:pt x="4636343" y="341536"/>
                  <a:pt x="4607172" y="383468"/>
                  <a:pt x="4553694" y="421147"/>
                </a:cubicBezTo>
                <a:cubicBezTo>
                  <a:pt x="4553694" y="421147"/>
                  <a:pt x="4553086" y="421754"/>
                  <a:pt x="4551870" y="422970"/>
                </a:cubicBezTo>
                <a:cubicBezTo>
                  <a:pt x="4550655" y="425400"/>
                  <a:pt x="4548832" y="426616"/>
                  <a:pt x="4546401" y="426616"/>
                </a:cubicBezTo>
                <a:cubicBezTo>
                  <a:pt x="4525739" y="420539"/>
                  <a:pt x="4508722" y="412031"/>
                  <a:pt x="4495353" y="401092"/>
                </a:cubicBezTo>
                <a:cubicBezTo>
                  <a:pt x="4495353" y="398661"/>
                  <a:pt x="4497784" y="397446"/>
                  <a:pt x="4502646" y="397446"/>
                </a:cubicBezTo>
                <a:cubicBezTo>
                  <a:pt x="4507508" y="397446"/>
                  <a:pt x="4514192" y="398053"/>
                  <a:pt x="4522700" y="399269"/>
                </a:cubicBezTo>
                <a:cubicBezTo>
                  <a:pt x="4531208" y="400484"/>
                  <a:pt x="4537286" y="401092"/>
                  <a:pt x="4540932" y="401092"/>
                </a:cubicBezTo>
                <a:cubicBezTo>
                  <a:pt x="4556732" y="398661"/>
                  <a:pt x="4576179" y="379822"/>
                  <a:pt x="4599272" y="344574"/>
                </a:cubicBezTo>
                <a:cubicBezTo>
                  <a:pt x="4600488" y="342144"/>
                  <a:pt x="4604134" y="334851"/>
                  <a:pt x="4610212" y="322697"/>
                </a:cubicBezTo>
                <a:cubicBezTo>
                  <a:pt x="4613858" y="315404"/>
                  <a:pt x="4615680" y="311150"/>
                  <a:pt x="4615680" y="309935"/>
                </a:cubicBezTo>
                <a:cubicBezTo>
                  <a:pt x="4618112" y="303858"/>
                  <a:pt x="4618720" y="300211"/>
                  <a:pt x="4617504" y="298996"/>
                </a:cubicBezTo>
                <a:cubicBezTo>
                  <a:pt x="4616288" y="296565"/>
                  <a:pt x="4612034" y="295350"/>
                  <a:pt x="4604742" y="295350"/>
                </a:cubicBezTo>
                <a:cubicBezTo>
                  <a:pt x="4578002" y="297780"/>
                  <a:pt x="4551870" y="304465"/>
                  <a:pt x="4526346" y="315404"/>
                </a:cubicBezTo>
                <a:cubicBezTo>
                  <a:pt x="4525131" y="316620"/>
                  <a:pt x="4522093" y="319050"/>
                  <a:pt x="4517231" y="322697"/>
                </a:cubicBezTo>
                <a:cubicBezTo>
                  <a:pt x="4508722" y="329989"/>
                  <a:pt x="4502646" y="333028"/>
                  <a:pt x="4499000" y="331812"/>
                </a:cubicBezTo>
                <a:cubicBezTo>
                  <a:pt x="4490492" y="330597"/>
                  <a:pt x="4488668" y="323912"/>
                  <a:pt x="4493530" y="311758"/>
                </a:cubicBezTo>
                <a:cubicBezTo>
                  <a:pt x="4520270" y="264356"/>
                  <a:pt x="4536678" y="233970"/>
                  <a:pt x="4542755" y="220601"/>
                </a:cubicBezTo>
                <a:cubicBezTo>
                  <a:pt x="4524524" y="230324"/>
                  <a:pt x="4491100" y="247948"/>
                  <a:pt x="4442482" y="273472"/>
                </a:cubicBezTo>
                <a:cubicBezTo>
                  <a:pt x="4390218" y="300211"/>
                  <a:pt x="4358618" y="316012"/>
                  <a:pt x="4347678" y="320874"/>
                </a:cubicBezTo>
                <a:cubicBezTo>
                  <a:pt x="4340386" y="323304"/>
                  <a:pt x="4334916" y="326343"/>
                  <a:pt x="4331270" y="329989"/>
                </a:cubicBezTo>
                <a:cubicBezTo>
                  <a:pt x="4319116" y="329989"/>
                  <a:pt x="4314254" y="325735"/>
                  <a:pt x="4316685" y="317227"/>
                </a:cubicBezTo>
                <a:cubicBezTo>
                  <a:pt x="4325193" y="307504"/>
                  <a:pt x="4339778" y="292919"/>
                  <a:pt x="4360440" y="273472"/>
                </a:cubicBezTo>
                <a:cubicBezTo>
                  <a:pt x="4370164" y="263748"/>
                  <a:pt x="4377456" y="256456"/>
                  <a:pt x="4382318" y="251594"/>
                </a:cubicBezTo>
                <a:cubicBezTo>
                  <a:pt x="4383534" y="250379"/>
                  <a:pt x="4385357" y="248555"/>
                  <a:pt x="4387788" y="246125"/>
                </a:cubicBezTo>
                <a:cubicBezTo>
                  <a:pt x="4391434" y="240047"/>
                  <a:pt x="4395080" y="237009"/>
                  <a:pt x="4398726" y="237009"/>
                </a:cubicBezTo>
                <a:cubicBezTo>
                  <a:pt x="4403588" y="235793"/>
                  <a:pt x="4404804" y="238224"/>
                  <a:pt x="4402373" y="244301"/>
                </a:cubicBezTo>
                <a:cubicBezTo>
                  <a:pt x="4399942" y="246732"/>
                  <a:pt x="4395688" y="250986"/>
                  <a:pt x="4389611" y="257063"/>
                </a:cubicBezTo>
                <a:cubicBezTo>
                  <a:pt x="4371380" y="272864"/>
                  <a:pt x="4359225" y="286234"/>
                  <a:pt x="4353148" y="297173"/>
                </a:cubicBezTo>
                <a:cubicBezTo>
                  <a:pt x="4360440" y="297173"/>
                  <a:pt x="4375026" y="290488"/>
                  <a:pt x="4396904" y="277118"/>
                </a:cubicBezTo>
                <a:cubicBezTo>
                  <a:pt x="4413919" y="267395"/>
                  <a:pt x="4440052" y="254025"/>
                  <a:pt x="4475298" y="237009"/>
                </a:cubicBezTo>
                <a:cubicBezTo>
                  <a:pt x="4509331" y="218777"/>
                  <a:pt x="4534855" y="205408"/>
                  <a:pt x="4551870" y="196900"/>
                </a:cubicBezTo>
                <a:cubicBezTo>
                  <a:pt x="4553086" y="195684"/>
                  <a:pt x="4556732" y="192646"/>
                  <a:pt x="4562810" y="187784"/>
                </a:cubicBezTo>
                <a:cubicBezTo>
                  <a:pt x="4566456" y="184138"/>
                  <a:pt x="4568279" y="182315"/>
                  <a:pt x="4568279" y="182315"/>
                </a:cubicBezTo>
                <a:cubicBezTo>
                  <a:pt x="4568279" y="181099"/>
                  <a:pt x="4569494" y="180491"/>
                  <a:pt x="4571925" y="180491"/>
                </a:cubicBezTo>
                <a:cubicBezTo>
                  <a:pt x="4573141" y="180491"/>
                  <a:pt x="4575572" y="180491"/>
                  <a:pt x="4579218" y="180491"/>
                </a:cubicBezTo>
                <a:cubicBezTo>
                  <a:pt x="4584080" y="181707"/>
                  <a:pt x="4587726" y="181707"/>
                  <a:pt x="4590156" y="180491"/>
                </a:cubicBezTo>
                <a:cubicBezTo>
                  <a:pt x="4630266" y="163475"/>
                  <a:pt x="4674629" y="150713"/>
                  <a:pt x="4723246" y="142205"/>
                </a:cubicBezTo>
                <a:cubicBezTo>
                  <a:pt x="4726285" y="141294"/>
                  <a:pt x="4728944" y="140876"/>
                  <a:pt x="4731222" y="140952"/>
                </a:cubicBezTo>
                <a:close/>
                <a:moveTo>
                  <a:pt x="2128242" y="123974"/>
                </a:moveTo>
                <a:lnTo>
                  <a:pt x="2099072" y="158614"/>
                </a:lnTo>
                <a:cubicBezTo>
                  <a:pt x="2099072" y="162260"/>
                  <a:pt x="2099072" y="167729"/>
                  <a:pt x="2099072" y="175022"/>
                </a:cubicBezTo>
                <a:cubicBezTo>
                  <a:pt x="2100287" y="187176"/>
                  <a:pt x="2100287" y="196292"/>
                  <a:pt x="2099072" y="202369"/>
                </a:cubicBezTo>
                <a:cubicBezTo>
                  <a:pt x="2102718" y="201154"/>
                  <a:pt x="2108187" y="199331"/>
                  <a:pt x="2115480" y="196900"/>
                </a:cubicBezTo>
                <a:cubicBezTo>
                  <a:pt x="2120342" y="195684"/>
                  <a:pt x="2124596" y="194469"/>
                  <a:pt x="2128242" y="193253"/>
                </a:cubicBezTo>
                <a:cubicBezTo>
                  <a:pt x="2128242" y="165299"/>
                  <a:pt x="2128242" y="142205"/>
                  <a:pt x="2128242" y="123974"/>
                </a:cubicBezTo>
                <a:close/>
                <a:moveTo>
                  <a:pt x="6092316" y="111212"/>
                </a:moveTo>
                <a:lnTo>
                  <a:pt x="6117840" y="111212"/>
                </a:lnTo>
                <a:cubicBezTo>
                  <a:pt x="6078946" y="216954"/>
                  <a:pt x="6057676" y="293526"/>
                  <a:pt x="6054030" y="340928"/>
                </a:cubicBezTo>
                <a:cubicBezTo>
                  <a:pt x="6054030" y="353082"/>
                  <a:pt x="6055854" y="362806"/>
                  <a:pt x="6059500" y="370098"/>
                </a:cubicBezTo>
                <a:cubicBezTo>
                  <a:pt x="6083808" y="378606"/>
                  <a:pt x="6115410" y="380430"/>
                  <a:pt x="6154303" y="375568"/>
                </a:cubicBezTo>
                <a:lnTo>
                  <a:pt x="6150657" y="390153"/>
                </a:lnTo>
                <a:lnTo>
                  <a:pt x="6112371" y="390153"/>
                </a:lnTo>
                <a:cubicBezTo>
                  <a:pt x="6061322" y="388938"/>
                  <a:pt x="6034583" y="368275"/>
                  <a:pt x="6032152" y="328166"/>
                </a:cubicBezTo>
                <a:cubicBezTo>
                  <a:pt x="6032152" y="302642"/>
                  <a:pt x="6047345" y="245517"/>
                  <a:pt x="6077731" y="156791"/>
                </a:cubicBezTo>
                <a:cubicBezTo>
                  <a:pt x="6078946" y="153144"/>
                  <a:pt x="6080770" y="147675"/>
                  <a:pt x="6083200" y="140382"/>
                </a:cubicBezTo>
                <a:cubicBezTo>
                  <a:pt x="6086846" y="129443"/>
                  <a:pt x="6089886" y="119720"/>
                  <a:pt x="6092316" y="111212"/>
                </a:cubicBezTo>
                <a:close/>
                <a:moveTo>
                  <a:pt x="1701291" y="111212"/>
                </a:moveTo>
                <a:lnTo>
                  <a:pt x="1726815" y="111212"/>
                </a:lnTo>
                <a:cubicBezTo>
                  <a:pt x="1687922" y="216954"/>
                  <a:pt x="1666652" y="293526"/>
                  <a:pt x="1663005" y="340928"/>
                </a:cubicBezTo>
                <a:cubicBezTo>
                  <a:pt x="1663005" y="353082"/>
                  <a:pt x="1664828" y="362806"/>
                  <a:pt x="1668475" y="370098"/>
                </a:cubicBezTo>
                <a:cubicBezTo>
                  <a:pt x="1692783" y="378606"/>
                  <a:pt x="1724384" y="380430"/>
                  <a:pt x="1763278" y="375568"/>
                </a:cubicBezTo>
                <a:lnTo>
                  <a:pt x="1759632" y="390153"/>
                </a:lnTo>
                <a:lnTo>
                  <a:pt x="1721346" y="390153"/>
                </a:lnTo>
                <a:cubicBezTo>
                  <a:pt x="1670298" y="388938"/>
                  <a:pt x="1643558" y="368275"/>
                  <a:pt x="1641128" y="328166"/>
                </a:cubicBezTo>
                <a:cubicBezTo>
                  <a:pt x="1641128" y="302642"/>
                  <a:pt x="1656320" y="245517"/>
                  <a:pt x="1686706" y="156791"/>
                </a:cubicBezTo>
                <a:cubicBezTo>
                  <a:pt x="1687922" y="153144"/>
                  <a:pt x="1689745" y="147675"/>
                  <a:pt x="1692176" y="140382"/>
                </a:cubicBezTo>
                <a:cubicBezTo>
                  <a:pt x="1695822" y="129443"/>
                  <a:pt x="1698860" y="119720"/>
                  <a:pt x="1701291" y="111212"/>
                </a:cubicBezTo>
                <a:close/>
                <a:moveTo>
                  <a:pt x="6358830" y="107566"/>
                </a:moveTo>
                <a:lnTo>
                  <a:pt x="6377062" y="107566"/>
                </a:lnTo>
                <a:cubicBezTo>
                  <a:pt x="6352753" y="269218"/>
                  <a:pt x="6299882" y="366452"/>
                  <a:pt x="6218448" y="399269"/>
                </a:cubicBezTo>
                <a:lnTo>
                  <a:pt x="6212978" y="390153"/>
                </a:lnTo>
                <a:cubicBezTo>
                  <a:pt x="6281042" y="360983"/>
                  <a:pt x="6329660" y="266787"/>
                  <a:pt x="6358830" y="107566"/>
                </a:cubicBezTo>
                <a:close/>
                <a:moveTo>
                  <a:pt x="2547063" y="106654"/>
                </a:moveTo>
                <a:cubicBezTo>
                  <a:pt x="2549494" y="106654"/>
                  <a:pt x="2551621" y="108173"/>
                  <a:pt x="2553444" y="111212"/>
                </a:cubicBezTo>
                <a:cubicBezTo>
                  <a:pt x="2552229" y="146459"/>
                  <a:pt x="2565598" y="163475"/>
                  <a:pt x="2593553" y="162260"/>
                </a:cubicBezTo>
                <a:cubicBezTo>
                  <a:pt x="2597199" y="162260"/>
                  <a:pt x="2602061" y="161652"/>
                  <a:pt x="2608138" y="160437"/>
                </a:cubicBezTo>
                <a:cubicBezTo>
                  <a:pt x="2614216" y="159221"/>
                  <a:pt x="2618470" y="158614"/>
                  <a:pt x="2620900" y="158614"/>
                </a:cubicBezTo>
                <a:cubicBezTo>
                  <a:pt x="2625762" y="159829"/>
                  <a:pt x="2628801" y="163475"/>
                  <a:pt x="2630016" y="169553"/>
                </a:cubicBezTo>
                <a:cubicBezTo>
                  <a:pt x="2630016" y="178061"/>
                  <a:pt x="2612392" y="185353"/>
                  <a:pt x="2577145" y="191430"/>
                </a:cubicBezTo>
                <a:cubicBezTo>
                  <a:pt x="2564991" y="193861"/>
                  <a:pt x="2557698" y="195684"/>
                  <a:pt x="2555267" y="196900"/>
                </a:cubicBezTo>
                <a:cubicBezTo>
                  <a:pt x="2535820" y="211485"/>
                  <a:pt x="2523666" y="223031"/>
                  <a:pt x="2518804" y="231539"/>
                </a:cubicBezTo>
                <a:cubicBezTo>
                  <a:pt x="2518804" y="233970"/>
                  <a:pt x="2521843" y="236401"/>
                  <a:pt x="2527920" y="238832"/>
                </a:cubicBezTo>
                <a:cubicBezTo>
                  <a:pt x="2538859" y="243694"/>
                  <a:pt x="2544328" y="249163"/>
                  <a:pt x="2544328" y="255240"/>
                </a:cubicBezTo>
                <a:cubicBezTo>
                  <a:pt x="2544328" y="257671"/>
                  <a:pt x="2543113" y="260102"/>
                  <a:pt x="2540682" y="262533"/>
                </a:cubicBezTo>
                <a:cubicBezTo>
                  <a:pt x="2537036" y="267395"/>
                  <a:pt x="2533997" y="272256"/>
                  <a:pt x="2531566" y="277118"/>
                </a:cubicBezTo>
                <a:cubicBezTo>
                  <a:pt x="2532782" y="275903"/>
                  <a:pt x="2535212" y="274687"/>
                  <a:pt x="2538859" y="273472"/>
                </a:cubicBezTo>
                <a:cubicBezTo>
                  <a:pt x="2551013" y="268610"/>
                  <a:pt x="2558306" y="266179"/>
                  <a:pt x="2560737" y="266179"/>
                </a:cubicBezTo>
                <a:cubicBezTo>
                  <a:pt x="2561952" y="264964"/>
                  <a:pt x="2564383" y="263748"/>
                  <a:pt x="2568029" y="262533"/>
                </a:cubicBezTo>
                <a:cubicBezTo>
                  <a:pt x="2572891" y="260102"/>
                  <a:pt x="2577753" y="258887"/>
                  <a:pt x="2582614" y="258887"/>
                </a:cubicBezTo>
                <a:cubicBezTo>
                  <a:pt x="2586261" y="260102"/>
                  <a:pt x="2588691" y="263141"/>
                  <a:pt x="2589907" y="268002"/>
                </a:cubicBezTo>
                <a:cubicBezTo>
                  <a:pt x="2589907" y="276510"/>
                  <a:pt x="2586868" y="283195"/>
                  <a:pt x="2580791" y="288057"/>
                </a:cubicBezTo>
                <a:cubicBezTo>
                  <a:pt x="2566206" y="329382"/>
                  <a:pt x="2559521" y="360983"/>
                  <a:pt x="2560737" y="382860"/>
                </a:cubicBezTo>
                <a:cubicBezTo>
                  <a:pt x="2561952" y="398661"/>
                  <a:pt x="2572891" y="405954"/>
                  <a:pt x="2593553" y="404738"/>
                </a:cubicBezTo>
                <a:cubicBezTo>
                  <a:pt x="2659186" y="399876"/>
                  <a:pt x="2701726" y="391976"/>
                  <a:pt x="2721173" y="381037"/>
                </a:cubicBezTo>
                <a:cubicBezTo>
                  <a:pt x="2734543" y="368883"/>
                  <a:pt x="2741836" y="343967"/>
                  <a:pt x="2743051" y="306288"/>
                </a:cubicBezTo>
                <a:cubicBezTo>
                  <a:pt x="2747913" y="302642"/>
                  <a:pt x="2751559" y="303250"/>
                  <a:pt x="2753990" y="308112"/>
                </a:cubicBezTo>
                <a:cubicBezTo>
                  <a:pt x="2755205" y="350652"/>
                  <a:pt x="2752167" y="377391"/>
                  <a:pt x="2744874" y="388330"/>
                </a:cubicBezTo>
                <a:cubicBezTo>
                  <a:pt x="2738797" y="394407"/>
                  <a:pt x="2727250" y="400484"/>
                  <a:pt x="2710234" y="406561"/>
                </a:cubicBezTo>
                <a:cubicBezTo>
                  <a:pt x="2683495" y="415069"/>
                  <a:pt x="2643386" y="421147"/>
                  <a:pt x="2589907" y="424793"/>
                </a:cubicBezTo>
                <a:cubicBezTo>
                  <a:pt x="2560737" y="426008"/>
                  <a:pt x="2544936" y="414462"/>
                  <a:pt x="2542505" y="390153"/>
                </a:cubicBezTo>
                <a:cubicBezTo>
                  <a:pt x="2541290" y="371922"/>
                  <a:pt x="2543721" y="350652"/>
                  <a:pt x="2549798" y="326343"/>
                </a:cubicBezTo>
                <a:cubicBezTo>
                  <a:pt x="2553444" y="310542"/>
                  <a:pt x="2555875" y="297780"/>
                  <a:pt x="2557090" y="288057"/>
                </a:cubicBezTo>
                <a:cubicBezTo>
                  <a:pt x="2546151" y="288057"/>
                  <a:pt x="2533997" y="290488"/>
                  <a:pt x="2520627" y="295350"/>
                </a:cubicBezTo>
                <a:cubicBezTo>
                  <a:pt x="2487811" y="356121"/>
                  <a:pt x="2463502" y="390153"/>
                  <a:pt x="2447702" y="397446"/>
                </a:cubicBezTo>
                <a:cubicBezTo>
                  <a:pt x="2431901" y="408384"/>
                  <a:pt x="2419139" y="415069"/>
                  <a:pt x="2409416" y="417500"/>
                </a:cubicBezTo>
                <a:cubicBezTo>
                  <a:pt x="2403338" y="418716"/>
                  <a:pt x="2399692" y="417500"/>
                  <a:pt x="2398477" y="413854"/>
                </a:cubicBezTo>
                <a:cubicBezTo>
                  <a:pt x="2398477" y="411423"/>
                  <a:pt x="2405161" y="406561"/>
                  <a:pt x="2418531" y="399269"/>
                </a:cubicBezTo>
                <a:cubicBezTo>
                  <a:pt x="2436763" y="389545"/>
                  <a:pt x="2461071" y="359767"/>
                  <a:pt x="2491457" y="309935"/>
                </a:cubicBezTo>
                <a:cubicBezTo>
                  <a:pt x="2486595" y="312366"/>
                  <a:pt x="2479910" y="316012"/>
                  <a:pt x="2471402" y="320874"/>
                </a:cubicBezTo>
                <a:cubicBezTo>
                  <a:pt x="2459248" y="328166"/>
                  <a:pt x="2450740" y="332420"/>
                  <a:pt x="2445878" y="333636"/>
                </a:cubicBezTo>
                <a:cubicBezTo>
                  <a:pt x="2444663" y="333636"/>
                  <a:pt x="2441624" y="335459"/>
                  <a:pt x="2436763" y="339105"/>
                </a:cubicBezTo>
                <a:cubicBezTo>
                  <a:pt x="2403946" y="357336"/>
                  <a:pt x="2384499" y="366452"/>
                  <a:pt x="2378422" y="366452"/>
                </a:cubicBezTo>
                <a:cubicBezTo>
                  <a:pt x="2369914" y="365237"/>
                  <a:pt x="2365660" y="361590"/>
                  <a:pt x="2365660" y="355513"/>
                </a:cubicBezTo>
                <a:cubicBezTo>
                  <a:pt x="2365660" y="348221"/>
                  <a:pt x="2368699" y="345182"/>
                  <a:pt x="2374776" y="346398"/>
                </a:cubicBezTo>
                <a:cubicBezTo>
                  <a:pt x="2375991" y="347613"/>
                  <a:pt x="2379030" y="347613"/>
                  <a:pt x="2383891" y="346398"/>
                </a:cubicBezTo>
                <a:cubicBezTo>
                  <a:pt x="2389969" y="343967"/>
                  <a:pt x="2402731" y="337890"/>
                  <a:pt x="2422178" y="328166"/>
                </a:cubicBezTo>
                <a:cubicBezTo>
                  <a:pt x="2441624" y="318443"/>
                  <a:pt x="2454386" y="312366"/>
                  <a:pt x="2460464" y="309935"/>
                </a:cubicBezTo>
                <a:cubicBezTo>
                  <a:pt x="2462895" y="308719"/>
                  <a:pt x="2467148" y="306896"/>
                  <a:pt x="2473226" y="304465"/>
                </a:cubicBezTo>
                <a:cubicBezTo>
                  <a:pt x="2485380" y="298388"/>
                  <a:pt x="2495103" y="293526"/>
                  <a:pt x="2502396" y="289880"/>
                </a:cubicBezTo>
                <a:cubicBezTo>
                  <a:pt x="2509688" y="275295"/>
                  <a:pt x="2513335" y="264356"/>
                  <a:pt x="2513335" y="257063"/>
                </a:cubicBezTo>
                <a:cubicBezTo>
                  <a:pt x="2513335" y="257063"/>
                  <a:pt x="2512119" y="255848"/>
                  <a:pt x="2509688" y="253417"/>
                </a:cubicBezTo>
                <a:cubicBezTo>
                  <a:pt x="2501181" y="246125"/>
                  <a:pt x="2496926" y="240655"/>
                  <a:pt x="2496926" y="237009"/>
                </a:cubicBezTo>
                <a:cubicBezTo>
                  <a:pt x="2496926" y="228501"/>
                  <a:pt x="2508473" y="215739"/>
                  <a:pt x="2531566" y="198723"/>
                </a:cubicBezTo>
                <a:cubicBezTo>
                  <a:pt x="2537643" y="195077"/>
                  <a:pt x="2541290" y="192646"/>
                  <a:pt x="2542505" y="191430"/>
                </a:cubicBezTo>
                <a:cubicBezTo>
                  <a:pt x="2551013" y="182922"/>
                  <a:pt x="2555267" y="178061"/>
                  <a:pt x="2555267" y="176845"/>
                </a:cubicBezTo>
                <a:cubicBezTo>
                  <a:pt x="2557698" y="175630"/>
                  <a:pt x="2557698" y="174414"/>
                  <a:pt x="2555267" y="173199"/>
                </a:cubicBezTo>
                <a:cubicBezTo>
                  <a:pt x="2540682" y="162260"/>
                  <a:pt x="2535212" y="141598"/>
                  <a:pt x="2538859" y="111212"/>
                </a:cubicBezTo>
                <a:cubicBezTo>
                  <a:pt x="2541897" y="108173"/>
                  <a:pt x="2544632" y="106654"/>
                  <a:pt x="2547063" y="106654"/>
                </a:cubicBezTo>
                <a:close/>
                <a:moveTo>
                  <a:pt x="6045171" y="70932"/>
                </a:moveTo>
                <a:cubicBezTo>
                  <a:pt x="6057002" y="70590"/>
                  <a:pt x="6069678" y="70647"/>
                  <a:pt x="6083200" y="71103"/>
                </a:cubicBezTo>
                <a:cubicBezTo>
                  <a:pt x="6092924" y="71103"/>
                  <a:pt x="6111763" y="71710"/>
                  <a:pt x="6139718" y="72926"/>
                </a:cubicBezTo>
                <a:cubicBezTo>
                  <a:pt x="6151872" y="74141"/>
                  <a:pt x="6161596" y="74749"/>
                  <a:pt x="6168888" y="74749"/>
                </a:cubicBezTo>
                <a:cubicBezTo>
                  <a:pt x="6173750" y="74749"/>
                  <a:pt x="6179827" y="75357"/>
                  <a:pt x="6187120" y="76572"/>
                </a:cubicBezTo>
                <a:cubicBezTo>
                  <a:pt x="6202920" y="77788"/>
                  <a:pt x="6217506" y="78395"/>
                  <a:pt x="6230875" y="78395"/>
                </a:cubicBezTo>
                <a:lnTo>
                  <a:pt x="6225406" y="94804"/>
                </a:lnTo>
                <a:cubicBezTo>
                  <a:pt x="6215682" y="94804"/>
                  <a:pt x="6201705" y="94196"/>
                  <a:pt x="6183474" y="92980"/>
                </a:cubicBezTo>
                <a:cubicBezTo>
                  <a:pt x="6178612" y="92980"/>
                  <a:pt x="6171319" y="92373"/>
                  <a:pt x="6161596" y="91157"/>
                </a:cubicBezTo>
                <a:cubicBezTo>
                  <a:pt x="6142148" y="89942"/>
                  <a:pt x="6122094" y="89334"/>
                  <a:pt x="6101432" y="89334"/>
                </a:cubicBezTo>
                <a:lnTo>
                  <a:pt x="6090493" y="89334"/>
                </a:lnTo>
                <a:cubicBezTo>
                  <a:pt x="5984750" y="85688"/>
                  <a:pt x="5931880" y="98450"/>
                  <a:pt x="5931880" y="127620"/>
                </a:cubicBezTo>
                <a:cubicBezTo>
                  <a:pt x="5934310" y="155575"/>
                  <a:pt x="5959226" y="179884"/>
                  <a:pt x="6006628" y="200546"/>
                </a:cubicBezTo>
                <a:lnTo>
                  <a:pt x="5997512" y="215131"/>
                </a:lnTo>
                <a:cubicBezTo>
                  <a:pt x="5946464" y="195684"/>
                  <a:pt x="5920940" y="169553"/>
                  <a:pt x="5920940" y="136736"/>
                </a:cubicBezTo>
                <a:cubicBezTo>
                  <a:pt x="5920940" y="95259"/>
                  <a:pt x="5962351" y="73325"/>
                  <a:pt x="6045171" y="70932"/>
                </a:cubicBezTo>
                <a:close/>
                <a:moveTo>
                  <a:pt x="1654146" y="70932"/>
                </a:moveTo>
                <a:cubicBezTo>
                  <a:pt x="1665978" y="70590"/>
                  <a:pt x="1678654" y="70647"/>
                  <a:pt x="1692176" y="71103"/>
                </a:cubicBezTo>
                <a:cubicBezTo>
                  <a:pt x="1701899" y="71103"/>
                  <a:pt x="1720738" y="71710"/>
                  <a:pt x="1748693" y="72926"/>
                </a:cubicBezTo>
                <a:cubicBezTo>
                  <a:pt x="1760847" y="74141"/>
                  <a:pt x="1770571" y="74749"/>
                  <a:pt x="1777863" y="74749"/>
                </a:cubicBezTo>
                <a:cubicBezTo>
                  <a:pt x="1782725" y="74749"/>
                  <a:pt x="1788802" y="75357"/>
                  <a:pt x="1796095" y="76572"/>
                </a:cubicBezTo>
                <a:cubicBezTo>
                  <a:pt x="1811896" y="77788"/>
                  <a:pt x="1826481" y="78395"/>
                  <a:pt x="1839850" y="78395"/>
                </a:cubicBezTo>
                <a:lnTo>
                  <a:pt x="1834381" y="94804"/>
                </a:lnTo>
                <a:cubicBezTo>
                  <a:pt x="1824658" y="94804"/>
                  <a:pt x="1810680" y="94196"/>
                  <a:pt x="1792449" y="92980"/>
                </a:cubicBezTo>
                <a:cubicBezTo>
                  <a:pt x="1787587" y="92980"/>
                  <a:pt x="1780294" y="92373"/>
                  <a:pt x="1770571" y="91157"/>
                </a:cubicBezTo>
                <a:cubicBezTo>
                  <a:pt x="1751124" y="89942"/>
                  <a:pt x="1731069" y="89334"/>
                  <a:pt x="1710407" y="89334"/>
                </a:cubicBezTo>
                <a:lnTo>
                  <a:pt x="1699468" y="89334"/>
                </a:lnTo>
                <a:cubicBezTo>
                  <a:pt x="1593726" y="85688"/>
                  <a:pt x="1540855" y="98450"/>
                  <a:pt x="1540855" y="127620"/>
                </a:cubicBezTo>
                <a:cubicBezTo>
                  <a:pt x="1543285" y="155575"/>
                  <a:pt x="1568202" y="179884"/>
                  <a:pt x="1615604" y="200546"/>
                </a:cubicBezTo>
                <a:lnTo>
                  <a:pt x="1606488" y="215131"/>
                </a:lnTo>
                <a:cubicBezTo>
                  <a:pt x="1555440" y="195684"/>
                  <a:pt x="1529916" y="169553"/>
                  <a:pt x="1529916" y="136736"/>
                </a:cubicBezTo>
                <a:cubicBezTo>
                  <a:pt x="1529916" y="95259"/>
                  <a:pt x="1571326" y="73325"/>
                  <a:pt x="1654146" y="70932"/>
                </a:cubicBezTo>
                <a:close/>
                <a:moveTo>
                  <a:pt x="7102190" y="67456"/>
                </a:moveTo>
                <a:lnTo>
                  <a:pt x="7107659" y="67456"/>
                </a:lnTo>
                <a:cubicBezTo>
                  <a:pt x="7110090" y="67456"/>
                  <a:pt x="7111913" y="68064"/>
                  <a:pt x="7113128" y="69280"/>
                </a:cubicBezTo>
                <a:lnTo>
                  <a:pt x="7116774" y="69280"/>
                </a:lnTo>
                <a:cubicBezTo>
                  <a:pt x="7117990" y="70495"/>
                  <a:pt x="7136829" y="115466"/>
                  <a:pt x="7173292" y="204192"/>
                </a:cubicBezTo>
                <a:cubicBezTo>
                  <a:pt x="7197600" y="264964"/>
                  <a:pt x="7219478" y="318443"/>
                  <a:pt x="7238925" y="364629"/>
                </a:cubicBezTo>
                <a:cubicBezTo>
                  <a:pt x="7240141" y="367060"/>
                  <a:pt x="7240748" y="368275"/>
                  <a:pt x="7240748" y="368275"/>
                </a:cubicBezTo>
                <a:cubicBezTo>
                  <a:pt x="7278427" y="243086"/>
                  <a:pt x="7297266" y="151321"/>
                  <a:pt x="7297266" y="92980"/>
                </a:cubicBezTo>
                <a:cubicBezTo>
                  <a:pt x="7294835" y="88119"/>
                  <a:pt x="7291796" y="85080"/>
                  <a:pt x="7288150" y="83865"/>
                </a:cubicBezTo>
                <a:lnTo>
                  <a:pt x="7284504" y="83865"/>
                </a:lnTo>
                <a:cubicBezTo>
                  <a:pt x="7279642" y="85080"/>
                  <a:pt x="7272958" y="87511"/>
                  <a:pt x="7264450" y="91157"/>
                </a:cubicBezTo>
                <a:lnTo>
                  <a:pt x="7266272" y="78395"/>
                </a:lnTo>
                <a:cubicBezTo>
                  <a:pt x="7280858" y="71103"/>
                  <a:pt x="7293012" y="67456"/>
                  <a:pt x="7302736" y="67456"/>
                </a:cubicBezTo>
                <a:cubicBezTo>
                  <a:pt x="7312458" y="67456"/>
                  <a:pt x="7317320" y="74141"/>
                  <a:pt x="7317320" y="87511"/>
                </a:cubicBezTo>
                <a:cubicBezTo>
                  <a:pt x="7317320" y="148283"/>
                  <a:pt x="7296050" y="249163"/>
                  <a:pt x="7253510" y="390153"/>
                </a:cubicBezTo>
                <a:lnTo>
                  <a:pt x="7249864" y="390153"/>
                </a:lnTo>
                <a:cubicBezTo>
                  <a:pt x="7245002" y="390153"/>
                  <a:pt x="7241964" y="390153"/>
                  <a:pt x="7240748" y="390153"/>
                </a:cubicBezTo>
                <a:lnTo>
                  <a:pt x="7233456" y="390153"/>
                </a:lnTo>
                <a:cubicBezTo>
                  <a:pt x="7200639" y="350044"/>
                  <a:pt x="7158707" y="250379"/>
                  <a:pt x="7107659" y="91157"/>
                </a:cubicBezTo>
                <a:cubicBezTo>
                  <a:pt x="7095505" y="278333"/>
                  <a:pt x="7051750" y="383468"/>
                  <a:pt x="6976392" y="406561"/>
                </a:cubicBezTo>
                <a:lnTo>
                  <a:pt x="6970923" y="391976"/>
                </a:lnTo>
                <a:cubicBezTo>
                  <a:pt x="7028048" y="368883"/>
                  <a:pt x="7067550" y="268610"/>
                  <a:pt x="7089428" y="91157"/>
                </a:cubicBezTo>
                <a:cubicBezTo>
                  <a:pt x="7089428" y="89942"/>
                  <a:pt x="7090036" y="88119"/>
                  <a:pt x="7091250" y="85688"/>
                </a:cubicBezTo>
                <a:cubicBezTo>
                  <a:pt x="7092466" y="79611"/>
                  <a:pt x="7093074" y="74141"/>
                  <a:pt x="7093074" y="69280"/>
                </a:cubicBezTo>
                <a:cubicBezTo>
                  <a:pt x="7095505" y="69280"/>
                  <a:pt x="7098543" y="68672"/>
                  <a:pt x="7102190" y="67456"/>
                </a:cubicBezTo>
                <a:close/>
                <a:moveTo>
                  <a:pt x="6335129" y="67456"/>
                </a:moveTo>
                <a:lnTo>
                  <a:pt x="6349714" y="67456"/>
                </a:lnTo>
                <a:cubicBezTo>
                  <a:pt x="6404408" y="67456"/>
                  <a:pt x="6431148" y="123366"/>
                  <a:pt x="6429933" y="235186"/>
                </a:cubicBezTo>
                <a:lnTo>
                  <a:pt x="6429933" y="251594"/>
                </a:lnTo>
                <a:cubicBezTo>
                  <a:pt x="6429933" y="284411"/>
                  <a:pt x="6427502" y="318443"/>
                  <a:pt x="6422640" y="353690"/>
                </a:cubicBezTo>
                <a:cubicBezTo>
                  <a:pt x="6462750" y="257671"/>
                  <a:pt x="6525952" y="163475"/>
                  <a:pt x="6612247" y="71103"/>
                </a:cubicBezTo>
                <a:lnTo>
                  <a:pt x="6646887" y="71103"/>
                </a:lnTo>
                <a:cubicBezTo>
                  <a:pt x="6600701" y="190215"/>
                  <a:pt x="6576392" y="285626"/>
                  <a:pt x="6573961" y="357336"/>
                </a:cubicBezTo>
                <a:cubicBezTo>
                  <a:pt x="6573961" y="370706"/>
                  <a:pt x="6578215" y="377391"/>
                  <a:pt x="6586723" y="377391"/>
                </a:cubicBezTo>
                <a:cubicBezTo>
                  <a:pt x="6592800" y="377391"/>
                  <a:pt x="6601308" y="374960"/>
                  <a:pt x="6612247" y="370098"/>
                </a:cubicBezTo>
                <a:cubicBezTo>
                  <a:pt x="6614678" y="368883"/>
                  <a:pt x="6616501" y="368275"/>
                  <a:pt x="6617716" y="368275"/>
                </a:cubicBezTo>
                <a:lnTo>
                  <a:pt x="6615894" y="382860"/>
                </a:lnTo>
                <a:cubicBezTo>
                  <a:pt x="6604954" y="387722"/>
                  <a:pt x="6593408" y="390153"/>
                  <a:pt x="6581254" y="390153"/>
                </a:cubicBezTo>
                <a:cubicBezTo>
                  <a:pt x="6560592" y="390153"/>
                  <a:pt x="6550868" y="379822"/>
                  <a:pt x="6552084" y="359160"/>
                </a:cubicBezTo>
                <a:cubicBezTo>
                  <a:pt x="6555730" y="278941"/>
                  <a:pt x="6577000" y="191430"/>
                  <a:pt x="6615894" y="96627"/>
                </a:cubicBezTo>
                <a:cubicBezTo>
                  <a:pt x="6566061" y="142813"/>
                  <a:pt x="6506505" y="230932"/>
                  <a:pt x="6437226" y="360983"/>
                </a:cubicBezTo>
                <a:cubicBezTo>
                  <a:pt x="6436010" y="363414"/>
                  <a:pt x="6434186" y="367060"/>
                  <a:pt x="6431756" y="371922"/>
                </a:cubicBezTo>
                <a:cubicBezTo>
                  <a:pt x="6429325" y="374352"/>
                  <a:pt x="6428110" y="376176"/>
                  <a:pt x="6428110" y="377391"/>
                </a:cubicBezTo>
                <a:lnTo>
                  <a:pt x="6404408" y="377391"/>
                </a:lnTo>
                <a:cubicBezTo>
                  <a:pt x="6406840" y="345790"/>
                  <a:pt x="6408055" y="314796"/>
                  <a:pt x="6408055" y="284411"/>
                </a:cubicBezTo>
                <a:cubicBezTo>
                  <a:pt x="6408055" y="187176"/>
                  <a:pt x="6402586" y="128228"/>
                  <a:pt x="6391646" y="107566"/>
                </a:cubicBezTo>
                <a:cubicBezTo>
                  <a:pt x="6384354" y="89334"/>
                  <a:pt x="6361869" y="82042"/>
                  <a:pt x="6324190" y="85688"/>
                </a:cubicBezTo>
                <a:lnTo>
                  <a:pt x="6316898" y="85688"/>
                </a:lnTo>
                <a:lnTo>
                  <a:pt x="6320544" y="69280"/>
                </a:lnTo>
                <a:cubicBezTo>
                  <a:pt x="6324190" y="69280"/>
                  <a:pt x="6329052" y="68672"/>
                  <a:pt x="6335129" y="67456"/>
                </a:cubicBezTo>
                <a:close/>
                <a:moveTo>
                  <a:pt x="5862860" y="67456"/>
                </a:moveTo>
                <a:cubicBezTo>
                  <a:pt x="5892030" y="69887"/>
                  <a:pt x="5907832" y="88726"/>
                  <a:pt x="5910262" y="123974"/>
                </a:cubicBezTo>
                <a:cubicBezTo>
                  <a:pt x="5896892" y="238224"/>
                  <a:pt x="5836121" y="302034"/>
                  <a:pt x="5727948" y="315404"/>
                </a:cubicBezTo>
                <a:cubicBezTo>
                  <a:pt x="5709716" y="315404"/>
                  <a:pt x="5692700" y="313581"/>
                  <a:pt x="5676900" y="309935"/>
                </a:cubicBezTo>
                <a:lnTo>
                  <a:pt x="5675076" y="291703"/>
                </a:lnTo>
                <a:cubicBezTo>
                  <a:pt x="5689662" y="296565"/>
                  <a:pt x="5704247" y="298996"/>
                  <a:pt x="5718832" y="298996"/>
                </a:cubicBezTo>
                <a:cubicBezTo>
                  <a:pt x="5818498" y="288057"/>
                  <a:pt x="5874407" y="228501"/>
                  <a:pt x="5886562" y="120328"/>
                </a:cubicBezTo>
                <a:cubicBezTo>
                  <a:pt x="5886562" y="93588"/>
                  <a:pt x="5881092" y="80218"/>
                  <a:pt x="5870153" y="80218"/>
                </a:cubicBezTo>
                <a:lnTo>
                  <a:pt x="5861038" y="82042"/>
                </a:lnTo>
                <a:cubicBezTo>
                  <a:pt x="5754080" y="105135"/>
                  <a:pt x="5670822" y="223639"/>
                  <a:pt x="5611266" y="437555"/>
                </a:cubicBezTo>
                <a:lnTo>
                  <a:pt x="5587566" y="437555"/>
                </a:lnTo>
                <a:cubicBezTo>
                  <a:pt x="5591212" y="422970"/>
                  <a:pt x="5596682" y="403523"/>
                  <a:pt x="5603974" y="379214"/>
                </a:cubicBezTo>
                <a:cubicBezTo>
                  <a:pt x="5640437" y="245517"/>
                  <a:pt x="5658060" y="142813"/>
                  <a:pt x="5656845" y="71103"/>
                </a:cubicBezTo>
                <a:lnTo>
                  <a:pt x="5678723" y="71103"/>
                </a:lnTo>
                <a:lnTo>
                  <a:pt x="5680546" y="94804"/>
                </a:lnTo>
                <a:cubicBezTo>
                  <a:pt x="5681762" y="131266"/>
                  <a:pt x="5672038" y="187176"/>
                  <a:pt x="5651376" y="262533"/>
                </a:cubicBezTo>
                <a:cubicBezTo>
                  <a:pt x="5647730" y="271041"/>
                  <a:pt x="5644690" y="280157"/>
                  <a:pt x="5642260" y="289880"/>
                </a:cubicBezTo>
                <a:cubicBezTo>
                  <a:pt x="5642260" y="291096"/>
                  <a:pt x="5642260" y="292311"/>
                  <a:pt x="5642260" y="293526"/>
                </a:cubicBezTo>
                <a:cubicBezTo>
                  <a:pt x="5717616" y="148890"/>
                  <a:pt x="5791150" y="73534"/>
                  <a:pt x="5862860" y="67456"/>
                </a:cubicBezTo>
                <a:close/>
                <a:moveTo>
                  <a:pt x="5529486" y="67456"/>
                </a:moveTo>
                <a:cubicBezTo>
                  <a:pt x="5558656" y="69887"/>
                  <a:pt x="5574456" y="88726"/>
                  <a:pt x="5576887" y="123974"/>
                </a:cubicBezTo>
                <a:cubicBezTo>
                  <a:pt x="5563518" y="238224"/>
                  <a:pt x="5502746" y="302034"/>
                  <a:pt x="5394572" y="315404"/>
                </a:cubicBezTo>
                <a:cubicBezTo>
                  <a:pt x="5376342" y="315404"/>
                  <a:pt x="5359326" y="313581"/>
                  <a:pt x="5343524" y="309935"/>
                </a:cubicBezTo>
                <a:lnTo>
                  <a:pt x="5341702" y="291703"/>
                </a:lnTo>
                <a:cubicBezTo>
                  <a:pt x="5356286" y="296565"/>
                  <a:pt x="5370872" y="298996"/>
                  <a:pt x="5385457" y="298996"/>
                </a:cubicBezTo>
                <a:cubicBezTo>
                  <a:pt x="5485122" y="288057"/>
                  <a:pt x="5541032" y="228501"/>
                  <a:pt x="5553186" y="120328"/>
                </a:cubicBezTo>
                <a:cubicBezTo>
                  <a:pt x="5553186" y="93588"/>
                  <a:pt x="5547717" y="80218"/>
                  <a:pt x="5536778" y="80218"/>
                </a:cubicBezTo>
                <a:lnTo>
                  <a:pt x="5527662" y="82042"/>
                </a:lnTo>
                <a:cubicBezTo>
                  <a:pt x="5420704" y="105135"/>
                  <a:pt x="5337448" y="223639"/>
                  <a:pt x="5277892" y="437555"/>
                </a:cubicBezTo>
                <a:lnTo>
                  <a:pt x="5254190" y="437555"/>
                </a:lnTo>
                <a:cubicBezTo>
                  <a:pt x="5257837" y="422970"/>
                  <a:pt x="5263306" y="403523"/>
                  <a:pt x="5270599" y="379214"/>
                </a:cubicBezTo>
                <a:cubicBezTo>
                  <a:pt x="5307062" y="245517"/>
                  <a:pt x="5324686" y="142813"/>
                  <a:pt x="5323470" y="71103"/>
                </a:cubicBezTo>
                <a:lnTo>
                  <a:pt x="5345348" y="71103"/>
                </a:lnTo>
                <a:lnTo>
                  <a:pt x="5347171" y="94804"/>
                </a:lnTo>
                <a:cubicBezTo>
                  <a:pt x="5348386" y="131266"/>
                  <a:pt x="5338662" y="187176"/>
                  <a:pt x="5318000" y="262533"/>
                </a:cubicBezTo>
                <a:cubicBezTo>
                  <a:pt x="5314354" y="271041"/>
                  <a:pt x="5311316" y="280157"/>
                  <a:pt x="5308885" y="289880"/>
                </a:cubicBezTo>
                <a:cubicBezTo>
                  <a:pt x="5308885" y="291096"/>
                  <a:pt x="5308885" y="292311"/>
                  <a:pt x="5308885" y="293526"/>
                </a:cubicBezTo>
                <a:cubicBezTo>
                  <a:pt x="5384242" y="148890"/>
                  <a:pt x="5457775" y="73534"/>
                  <a:pt x="5529486" y="67456"/>
                </a:cubicBezTo>
                <a:close/>
                <a:moveTo>
                  <a:pt x="3964409" y="67456"/>
                </a:moveTo>
                <a:cubicBezTo>
                  <a:pt x="3966840" y="67456"/>
                  <a:pt x="3971094" y="69887"/>
                  <a:pt x="3977171" y="74749"/>
                </a:cubicBezTo>
                <a:cubicBezTo>
                  <a:pt x="3979602" y="77180"/>
                  <a:pt x="3982033" y="79003"/>
                  <a:pt x="3984464" y="80218"/>
                </a:cubicBezTo>
                <a:cubicBezTo>
                  <a:pt x="3985679" y="80218"/>
                  <a:pt x="3987502" y="80218"/>
                  <a:pt x="3989933" y="80218"/>
                </a:cubicBezTo>
                <a:cubicBezTo>
                  <a:pt x="4003303" y="81434"/>
                  <a:pt x="4009988" y="86296"/>
                  <a:pt x="4009988" y="94804"/>
                </a:cubicBezTo>
                <a:cubicBezTo>
                  <a:pt x="4009988" y="102096"/>
                  <a:pt x="4005126" y="110604"/>
                  <a:pt x="3995402" y="120328"/>
                </a:cubicBezTo>
                <a:cubicBezTo>
                  <a:pt x="3989325" y="125189"/>
                  <a:pt x="3985679" y="129443"/>
                  <a:pt x="3984464" y="133090"/>
                </a:cubicBezTo>
                <a:cubicBezTo>
                  <a:pt x="3979602" y="142813"/>
                  <a:pt x="3969878" y="156183"/>
                  <a:pt x="3955293" y="173199"/>
                </a:cubicBezTo>
                <a:cubicBezTo>
                  <a:pt x="3951647" y="178061"/>
                  <a:pt x="3949216" y="181707"/>
                  <a:pt x="3948001" y="184138"/>
                </a:cubicBezTo>
                <a:lnTo>
                  <a:pt x="3948001" y="187784"/>
                </a:lnTo>
                <a:cubicBezTo>
                  <a:pt x="3949216" y="193861"/>
                  <a:pt x="3952862" y="197507"/>
                  <a:pt x="3958940" y="198723"/>
                </a:cubicBezTo>
                <a:cubicBezTo>
                  <a:pt x="3958940" y="198723"/>
                  <a:pt x="3960155" y="197507"/>
                  <a:pt x="3962586" y="195077"/>
                </a:cubicBezTo>
                <a:cubicBezTo>
                  <a:pt x="3967447" y="186569"/>
                  <a:pt x="3972309" y="181707"/>
                  <a:pt x="3977171" y="180491"/>
                </a:cubicBezTo>
                <a:cubicBezTo>
                  <a:pt x="3979602" y="179276"/>
                  <a:pt x="3981425" y="178668"/>
                  <a:pt x="3982640" y="178668"/>
                </a:cubicBezTo>
                <a:cubicBezTo>
                  <a:pt x="3983856" y="179884"/>
                  <a:pt x="3983856" y="181099"/>
                  <a:pt x="3982640" y="182315"/>
                </a:cubicBezTo>
                <a:cubicBezTo>
                  <a:pt x="3981425" y="184745"/>
                  <a:pt x="3980817" y="187176"/>
                  <a:pt x="3980817" y="189607"/>
                </a:cubicBezTo>
                <a:cubicBezTo>
                  <a:pt x="3980817" y="190823"/>
                  <a:pt x="3982033" y="192038"/>
                  <a:pt x="3984464" y="193253"/>
                </a:cubicBezTo>
                <a:cubicBezTo>
                  <a:pt x="3997833" y="187176"/>
                  <a:pt x="4018495" y="178668"/>
                  <a:pt x="4046450" y="167729"/>
                </a:cubicBezTo>
                <a:cubicBezTo>
                  <a:pt x="4059820" y="161652"/>
                  <a:pt x="4070151" y="157398"/>
                  <a:pt x="4077444" y="154967"/>
                </a:cubicBezTo>
                <a:cubicBezTo>
                  <a:pt x="4084736" y="152537"/>
                  <a:pt x="4094460" y="148890"/>
                  <a:pt x="4106614" y="144029"/>
                </a:cubicBezTo>
                <a:cubicBezTo>
                  <a:pt x="4138215" y="131874"/>
                  <a:pt x="4162524" y="123366"/>
                  <a:pt x="4179540" y="118505"/>
                </a:cubicBezTo>
                <a:cubicBezTo>
                  <a:pt x="4185617" y="116074"/>
                  <a:pt x="4195340" y="113643"/>
                  <a:pt x="4208710" y="111212"/>
                </a:cubicBezTo>
                <a:cubicBezTo>
                  <a:pt x="4222080" y="108781"/>
                  <a:pt x="4231804" y="106958"/>
                  <a:pt x="4237880" y="105742"/>
                </a:cubicBezTo>
                <a:cubicBezTo>
                  <a:pt x="4250035" y="103312"/>
                  <a:pt x="4257328" y="106958"/>
                  <a:pt x="4259758" y="116681"/>
                </a:cubicBezTo>
                <a:cubicBezTo>
                  <a:pt x="4259758" y="127620"/>
                  <a:pt x="4254896" y="133090"/>
                  <a:pt x="4245173" y="133090"/>
                </a:cubicBezTo>
                <a:cubicBezTo>
                  <a:pt x="4243958" y="133090"/>
                  <a:pt x="4242134" y="131874"/>
                  <a:pt x="4239704" y="129443"/>
                </a:cubicBezTo>
                <a:lnTo>
                  <a:pt x="4237880" y="129443"/>
                </a:lnTo>
                <a:cubicBezTo>
                  <a:pt x="4231804" y="129443"/>
                  <a:pt x="4223903" y="131266"/>
                  <a:pt x="4214180" y="134913"/>
                </a:cubicBezTo>
                <a:cubicBezTo>
                  <a:pt x="4209318" y="136128"/>
                  <a:pt x="4205064" y="137344"/>
                  <a:pt x="4201418" y="138559"/>
                </a:cubicBezTo>
                <a:cubicBezTo>
                  <a:pt x="4200202" y="138559"/>
                  <a:pt x="4195948" y="139167"/>
                  <a:pt x="4188656" y="140382"/>
                </a:cubicBezTo>
                <a:cubicBezTo>
                  <a:pt x="4180148" y="141598"/>
                  <a:pt x="4175286" y="142205"/>
                  <a:pt x="4174070" y="142205"/>
                </a:cubicBezTo>
                <a:cubicBezTo>
                  <a:pt x="4172855" y="142205"/>
                  <a:pt x="4167994" y="142813"/>
                  <a:pt x="4159486" y="144029"/>
                </a:cubicBezTo>
                <a:cubicBezTo>
                  <a:pt x="4153408" y="144029"/>
                  <a:pt x="4150370" y="144029"/>
                  <a:pt x="4150370" y="144029"/>
                </a:cubicBezTo>
                <a:cubicBezTo>
                  <a:pt x="4130922" y="147675"/>
                  <a:pt x="4102968" y="157398"/>
                  <a:pt x="4066505" y="173199"/>
                </a:cubicBezTo>
                <a:cubicBezTo>
                  <a:pt x="4044627" y="182922"/>
                  <a:pt x="4028219" y="189607"/>
                  <a:pt x="4017280" y="193253"/>
                </a:cubicBezTo>
                <a:cubicBezTo>
                  <a:pt x="4014849" y="194469"/>
                  <a:pt x="4009988" y="196900"/>
                  <a:pt x="4002695" y="200546"/>
                </a:cubicBezTo>
                <a:cubicBezTo>
                  <a:pt x="3985679" y="211485"/>
                  <a:pt x="3974740" y="215739"/>
                  <a:pt x="3969878" y="213308"/>
                </a:cubicBezTo>
                <a:cubicBezTo>
                  <a:pt x="3968663" y="215739"/>
                  <a:pt x="3968055" y="217562"/>
                  <a:pt x="3968055" y="218777"/>
                </a:cubicBezTo>
                <a:cubicBezTo>
                  <a:pt x="3968055" y="222424"/>
                  <a:pt x="3968055" y="227893"/>
                  <a:pt x="3968055" y="235186"/>
                </a:cubicBezTo>
                <a:cubicBezTo>
                  <a:pt x="3969271" y="242478"/>
                  <a:pt x="3969878" y="248555"/>
                  <a:pt x="3969878" y="253417"/>
                </a:cubicBezTo>
                <a:cubicBezTo>
                  <a:pt x="3969878" y="258279"/>
                  <a:pt x="3969271" y="265571"/>
                  <a:pt x="3968055" y="275295"/>
                </a:cubicBezTo>
                <a:cubicBezTo>
                  <a:pt x="3965624" y="294742"/>
                  <a:pt x="3964409" y="309327"/>
                  <a:pt x="3964409" y="319050"/>
                </a:cubicBezTo>
                <a:cubicBezTo>
                  <a:pt x="3976563" y="306896"/>
                  <a:pt x="3992364" y="288665"/>
                  <a:pt x="4011811" y="264356"/>
                </a:cubicBezTo>
                <a:cubicBezTo>
                  <a:pt x="4015457" y="260710"/>
                  <a:pt x="4016065" y="261925"/>
                  <a:pt x="4013634" y="268002"/>
                </a:cubicBezTo>
                <a:cubicBezTo>
                  <a:pt x="4009988" y="275295"/>
                  <a:pt x="4003910" y="286234"/>
                  <a:pt x="3995402" y="300819"/>
                </a:cubicBezTo>
                <a:cubicBezTo>
                  <a:pt x="3988110" y="315404"/>
                  <a:pt x="3982033" y="326343"/>
                  <a:pt x="3977171" y="333636"/>
                </a:cubicBezTo>
                <a:cubicBezTo>
                  <a:pt x="3975956" y="336066"/>
                  <a:pt x="3971702" y="345182"/>
                  <a:pt x="3964409" y="360983"/>
                </a:cubicBezTo>
                <a:cubicBezTo>
                  <a:pt x="3952255" y="391368"/>
                  <a:pt x="3943747" y="406561"/>
                  <a:pt x="3938885" y="406561"/>
                </a:cubicBezTo>
                <a:cubicBezTo>
                  <a:pt x="3935239" y="406561"/>
                  <a:pt x="3931592" y="404131"/>
                  <a:pt x="3927946" y="399269"/>
                </a:cubicBezTo>
                <a:cubicBezTo>
                  <a:pt x="3927946" y="396838"/>
                  <a:pt x="3927946" y="393799"/>
                  <a:pt x="3927946" y="390153"/>
                </a:cubicBezTo>
                <a:cubicBezTo>
                  <a:pt x="3927946" y="387722"/>
                  <a:pt x="3927946" y="385899"/>
                  <a:pt x="3927946" y="384684"/>
                </a:cubicBezTo>
                <a:cubicBezTo>
                  <a:pt x="3930377" y="378606"/>
                  <a:pt x="3932808" y="368275"/>
                  <a:pt x="3935239" y="353690"/>
                </a:cubicBezTo>
                <a:cubicBezTo>
                  <a:pt x="3943747" y="311150"/>
                  <a:pt x="3948001" y="273472"/>
                  <a:pt x="3948001" y="240655"/>
                </a:cubicBezTo>
                <a:cubicBezTo>
                  <a:pt x="3948001" y="216347"/>
                  <a:pt x="3942531" y="204192"/>
                  <a:pt x="3931592" y="204192"/>
                </a:cubicBezTo>
                <a:lnTo>
                  <a:pt x="3925422" y="205735"/>
                </a:lnTo>
                <a:lnTo>
                  <a:pt x="3922477" y="207839"/>
                </a:lnTo>
                <a:cubicBezTo>
                  <a:pt x="3916399" y="213916"/>
                  <a:pt x="3906676" y="223031"/>
                  <a:pt x="3893306" y="235186"/>
                </a:cubicBezTo>
                <a:cubicBezTo>
                  <a:pt x="3879937" y="247340"/>
                  <a:pt x="3869605" y="257063"/>
                  <a:pt x="3862313" y="264356"/>
                </a:cubicBezTo>
                <a:cubicBezTo>
                  <a:pt x="3859882" y="271649"/>
                  <a:pt x="3855020" y="270433"/>
                  <a:pt x="3847728" y="260710"/>
                </a:cubicBezTo>
                <a:cubicBezTo>
                  <a:pt x="3845297" y="258279"/>
                  <a:pt x="3844081" y="257063"/>
                  <a:pt x="3844081" y="257063"/>
                </a:cubicBezTo>
                <a:cubicBezTo>
                  <a:pt x="3850159" y="241263"/>
                  <a:pt x="3867782" y="222424"/>
                  <a:pt x="3896953" y="200546"/>
                </a:cubicBezTo>
                <a:cubicBezTo>
                  <a:pt x="3901814" y="196900"/>
                  <a:pt x="3905461" y="194469"/>
                  <a:pt x="3907891" y="193253"/>
                </a:cubicBezTo>
                <a:cubicBezTo>
                  <a:pt x="3929769" y="172591"/>
                  <a:pt x="3951647" y="142813"/>
                  <a:pt x="3973525" y="103919"/>
                </a:cubicBezTo>
                <a:cubicBezTo>
                  <a:pt x="3975956" y="101488"/>
                  <a:pt x="3975956" y="99665"/>
                  <a:pt x="3973525" y="98450"/>
                </a:cubicBezTo>
                <a:cubicBezTo>
                  <a:pt x="3973525" y="98450"/>
                  <a:pt x="3972309" y="97842"/>
                  <a:pt x="3969878" y="96627"/>
                </a:cubicBezTo>
                <a:cubicBezTo>
                  <a:pt x="3961370" y="88119"/>
                  <a:pt x="3957116" y="81434"/>
                  <a:pt x="3957116" y="76572"/>
                </a:cubicBezTo>
                <a:cubicBezTo>
                  <a:pt x="3957116" y="70495"/>
                  <a:pt x="3959547" y="67456"/>
                  <a:pt x="3964409" y="67456"/>
                </a:cubicBezTo>
                <a:close/>
                <a:moveTo>
                  <a:pt x="1471836" y="67456"/>
                </a:moveTo>
                <a:cubicBezTo>
                  <a:pt x="1501006" y="69887"/>
                  <a:pt x="1516806" y="88726"/>
                  <a:pt x="1519237" y="123974"/>
                </a:cubicBezTo>
                <a:cubicBezTo>
                  <a:pt x="1505868" y="238224"/>
                  <a:pt x="1445096" y="302034"/>
                  <a:pt x="1336923" y="315404"/>
                </a:cubicBezTo>
                <a:cubicBezTo>
                  <a:pt x="1318691" y="315404"/>
                  <a:pt x="1301675" y="313581"/>
                  <a:pt x="1285875" y="309935"/>
                </a:cubicBezTo>
                <a:lnTo>
                  <a:pt x="1284052" y="291703"/>
                </a:lnTo>
                <a:cubicBezTo>
                  <a:pt x="1298637" y="296565"/>
                  <a:pt x="1313222" y="298996"/>
                  <a:pt x="1327807" y="298996"/>
                </a:cubicBezTo>
                <a:cubicBezTo>
                  <a:pt x="1427472" y="288057"/>
                  <a:pt x="1483382" y="228501"/>
                  <a:pt x="1495536" y="120328"/>
                </a:cubicBezTo>
                <a:cubicBezTo>
                  <a:pt x="1495536" y="93588"/>
                  <a:pt x="1490067" y="80218"/>
                  <a:pt x="1479128" y="80218"/>
                </a:cubicBezTo>
                <a:lnTo>
                  <a:pt x="1470012" y="82042"/>
                </a:lnTo>
                <a:cubicBezTo>
                  <a:pt x="1363055" y="105135"/>
                  <a:pt x="1279798" y="223639"/>
                  <a:pt x="1220242" y="437555"/>
                </a:cubicBezTo>
                <a:lnTo>
                  <a:pt x="1196541" y="437555"/>
                </a:lnTo>
                <a:cubicBezTo>
                  <a:pt x="1200187" y="422970"/>
                  <a:pt x="1205656" y="403523"/>
                  <a:pt x="1212949" y="379214"/>
                </a:cubicBezTo>
                <a:cubicBezTo>
                  <a:pt x="1249412" y="245517"/>
                  <a:pt x="1267036" y="142813"/>
                  <a:pt x="1265820" y="71103"/>
                </a:cubicBezTo>
                <a:lnTo>
                  <a:pt x="1287698" y="71103"/>
                </a:lnTo>
                <a:lnTo>
                  <a:pt x="1289521" y="94804"/>
                </a:lnTo>
                <a:cubicBezTo>
                  <a:pt x="1290736" y="131266"/>
                  <a:pt x="1281013" y="187176"/>
                  <a:pt x="1260351" y="262533"/>
                </a:cubicBezTo>
                <a:cubicBezTo>
                  <a:pt x="1256705" y="271041"/>
                  <a:pt x="1253666" y="280157"/>
                  <a:pt x="1251235" y="289880"/>
                </a:cubicBezTo>
                <a:cubicBezTo>
                  <a:pt x="1251235" y="291096"/>
                  <a:pt x="1251235" y="292311"/>
                  <a:pt x="1251235" y="293526"/>
                </a:cubicBezTo>
                <a:cubicBezTo>
                  <a:pt x="1326592" y="148890"/>
                  <a:pt x="1400125" y="73534"/>
                  <a:pt x="1471836" y="67456"/>
                </a:cubicBezTo>
                <a:close/>
                <a:moveTo>
                  <a:pt x="1138461" y="67456"/>
                </a:moveTo>
                <a:cubicBezTo>
                  <a:pt x="1167631" y="69887"/>
                  <a:pt x="1183432" y="88726"/>
                  <a:pt x="1185862" y="123974"/>
                </a:cubicBezTo>
                <a:cubicBezTo>
                  <a:pt x="1172493" y="238224"/>
                  <a:pt x="1111721" y="302034"/>
                  <a:pt x="1003548" y="315404"/>
                </a:cubicBezTo>
                <a:cubicBezTo>
                  <a:pt x="985316" y="315404"/>
                  <a:pt x="968300" y="313581"/>
                  <a:pt x="952500" y="309935"/>
                </a:cubicBezTo>
                <a:lnTo>
                  <a:pt x="950677" y="291703"/>
                </a:lnTo>
                <a:cubicBezTo>
                  <a:pt x="965262" y="296565"/>
                  <a:pt x="979847" y="298996"/>
                  <a:pt x="994432" y="298996"/>
                </a:cubicBezTo>
                <a:cubicBezTo>
                  <a:pt x="1094097" y="288057"/>
                  <a:pt x="1150007" y="228501"/>
                  <a:pt x="1162161" y="120328"/>
                </a:cubicBezTo>
                <a:cubicBezTo>
                  <a:pt x="1162161" y="93588"/>
                  <a:pt x="1156692" y="80218"/>
                  <a:pt x="1145753" y="80218"/>
                </a:cubicBezTo>
                <a:lnTo>
                  <a:pt x="1136637" y="82042"/>
                </a:lnTo>
                <a:cubicBezTo>
                  <a:pt x="1029680" y="105135"/>
                  <a:pt x="946423" y="223639"/>
                  <a:pt x="886867" y="437555"/>
                </a:cubicBezTo>
                <a:lnTo>
                  <a:pt x="863166" y="437555"/>
                </a:lnTo>
                <a:cubicBezTo>
                  <a:pt x="866812" y="422970"/>
                  <a:pt x="872282" y="403523"/>
                  <a:pt x="879574" y="379214"/>
                </a:cubicBezTo>
                <a:cubicBezTo>
                  <a:pt x="916037" y="245517"/>
                  <a:pt x="933661" y="142813"/>
                  <a:pt x="932445" y="71103"/>
                </a:cubicBezTo>
                <a:lnTo>
                  <a:pt x="954323" y="71103"/>
                </a:lnTo>
                <a:lnTo>
                  <a:pt x="956146" y="94804"/>
                </a:lnTo>
                <a:cubicBezTo>
                  <a:pt x="957362" y="131266"/>
                  <a:pt x="947638" y="187176"/>
                  <a:pt x="926976" y="262533"/>
                </a:cubicBezTo>
                <a:cubicBezTo>
                  <a:pt x="923330" y="271041"/>
                  <a:pt x="920291" y="280157"/>
                  <a:pt x="917860" y="289880"/>
                </a:cubicBezTo>
                <a:cubicBezTo>
                  <a:pt x="917860" y="291096"/>
                  <a:pt x="917860" y="292311"/>
                  <a:pt x="917860" y="293526"/>
                </a:cubicBezTo>
                <a:cubicBezTo>
                  <a:pt x="993217" y="148890"/>
                  <a:pt x="1066750" y="73534"/>
                  <a:pt x="1138461" y="67456"/>
                </a:cubicBezTo>
                <a:close/>
                <a:moveTo>
                  <a:pt x="6947892" y="61987"/>
                </a:moveTo>
                <a:cubicBezTo>
                  <a:pt x="6958830" y="63202"/>
                  <a:pt x="6969770" y="72926"/>
                  <a:pt x="6980708" y="91157"/>
                </a:cubicBezTo>
                <a:cubicBezTo>
                  <a:pt x="6979493" y="120328"/>
                  <a:pt x="6969770" y="164083"/>
                  <a:pt x="6951538" y="222424"/>
                </a:cubicBezTo>
                <a:cubicBezTo>
                  <a:pt x="6932091" y="288057"/>
                  <a:pt x="6922368" y="336674"/>
                  <a:pt x="6922368" y="368275"/>
                </a:cubicBezTo>
                <a:cubicBezTo>
                  <a:pt x="6922368" y="382860"/>
                  <a:pt x="6935738" y="385899"/>
                  <a:pt x="6962477" y="377391"/>
                </a:cubicBezTo>
                <a:lnTo>
                  <a:pt x="6957008" y="388330"/>
                </a:lnTo>
                <a:cubicBezTo>
                  <a:pt x="6946068" y="389545"/>
                  <a:pt x="6935130" y="390153"/>
                  <a:pt x="6924191" y="390153"/>
                </a:cubicBezTo>
                <a:cubicBezTo>
                  <a:pt x="6908390" y="390153"/>
                  <a:pt x="6900490" y="382860"/>
                  <a:pt x="6900490" y="368275"/>
                </a:cubicBezTo>
                <a:cubicBezTo>
                  <a:pt x="6900490" y="343967"/>
                  <a:pt x="6912644" y="283803"/>
                  <a:pt x="6936953" y="187784"/>
                </a:cubicBezTo>
                <a:cubicBezTo>
                  <a:pt x="6953969" y="125797"/>
                  <a:pt x="6961262" y="91157"/>
                  <a:pt x="6958830" y="83865"/>
                </a:cubicBezTo>
                <a:lnTo>
                  <a:pt x="6953362" y="78395"/>
                </a:lnTo>
                <a:cubicBezTo>
                  <a:pt x="6915683" y="82042"/>
                  <a:pt x="6851872" y="137344"/>
                  <a:pt x="6761931" y="244301"/>
                </a:cubicBezTo>
                <a:lnTo>
                  <a:pt x="6794748" y="242478"/>
                </a:lnTo>
                <a:lnTo>
                  <a:pt x="6902313" y="244301"/>
                </a:lnTo>
                <a:lnTo>
                  <a:pt x="6896844" y="258887"/>
                </a:lnTo>
                <a:lnTo>
                  <a:pt x="6798394" y="257063"/>
                </a:lnTo>
                <a:lnTo>
                  <a:pt x="6752816" y="257063"/>
                </a:lnTo>
                <a:cubicBezTo>
                  <a:pt x="6721214" y="304465"/>
                  <a:pt x="6695082" y="348828"/>
                  <a:pt x="6674420" y="390153"/>
                </a:cubicBezTo>
                <a:lnTo>
                  <a:pt x="6650720" y="390153"/>
                </a:lnTo>
                <a:cubicBezTo>
                  <a:pt x="6653150" y="387722"/>
                  <a:pt x="6654973" y="384076"/>
                  <a:pt x="6656188" y="379214"/>
                </a:cubicBezTo>
                <a:cubicBezTo>
                  <a:pt x="6684144" y="318443"/>
                  <a:pt x="6707844" y="278333"/>
                  <a:pt x="6727292" y="258887"/>
                </a:cubicBezTo>
                <a:cubicBezTo>
                  <a:pt x="6707844" y="258887"/>
                  <a:pt x="6689006" y="259494"/>
                  <a:pt x="6670774" y="260710"/>
                </a:cubicBezTo>
                <a:lnTo>
                  <a:pt x="6672597" y="247948"/>
                </a:lnTo>
                <a:cubicBezTo>
                  <a:pt x="6694475" y="244301"/>
                  <a:pt x="6715745" y="243086"/>
                  <a:pt x="6736407" y="244301"/>
                </a:cubicBezTo>
                <a:cubicBezTo>
                  <a:pt x="6828780" y="126405"/>
                  <a:pt x="6899274" y="65633"/>
                  <a:pt x="6947892" y="61987"/>
                </a:cubicBezTo>
                <a:close/>
                <a:moveTo>
                  <a:pt x="58341" y="61987"/>
                </a:moveTo>
                <a:cubicBezTo>
                  <a:pt x="63202" y="61987"/>
                  <a:pt x="66241" y="69887"/>
                  <a:pt x="67456" y="85688"/>
                </a:cubicBezTo>
                <a:cubicBezTo>
                  <a:pt x="67456" y="91765"/>
                  <a:pt x="68064" y="95411"/>
                  <a:pt x="69279" y="96627"/>
                </a:cubicBezTo>
                <a:cubicBezTo>
                  <a:pt x="70495" y="97842"/>
                  <a:pt x="72318" y="99058"/>
                  <a:pt x="74749" y="100273"/>
                </a:cubicBezTo>
                <a:cubicBezTo>
                  <a:pt x="77180" y="101488"/>
                  <a:pt x="78395" y="103919"/>
                  <a:pt x="78395" y="107566"/>
                </a:cubicBezTo>
                <a:cubicBezTo>
                  <a:pt x="78395" y="127013"/>
                  <a:pt x="74141" y="136736"/>
                  <a:pt x="65633" y="136736"/>
                </a:cubicBezTo>
                <a:cubicBezTo>
                  <a:pt x="53479" y="135521"/>
                  <a:pt x="46794" y="119720"/>
                  <a:pt x="45579" y="89334"/>
                </a:cubicBezTo>
                <a:cubicBezTo>
                  <a:pt x="46794" y="71103"/>
                  <a:pt x="51048" y="61987"/>
                  <a:pt x="58341" y="61987"/>
                </a:cubicBezTo>
                <a:close/>
                <a:moveTo>
                  <a:pt x="2182936" y="60164"/>
                </a:moveTo>
                <a:cubicBezTo>
                  <a:pt x="2190229" y="58948"/>
                  <a:pt x="2193875" y="61987"/>
                  <a:pt x="2193875" y="69280"/>
                </a:cubicBezTo>
                <a:cubicBezTo>
                  <a:pt x="2193875" y="71710"/>
                  <a:pt x="2189014" y="75964"/>
                  <a:pt x="2179290" y="82042"/>
                </a:cubicBezTo>
                <a:cubicBezTo>
                  <a:pt x="2164705" y="89334"/>
                  <a:pt x="2156197" y="96627"/>
                  <a:pt x="2153766" y="103919"/>
                </a:cubicBezTo>
                <a:cubicBezTo>
                  <a:pt x="2153766" y="106350"/>
                  <a:pt x="2153158" y="109996"/>
                  <a:pt x="2151943" y="114858"/>
                </a:cubicBezTo>
                <a:cubicBezTo>
                  <a:pt x="2151943" y="119720"/>
                  <a:pt x="2151335" y="123974"/>
                  <a:pt x="2150120" y="127620"/>
                </a:cubicBezTo>
                <a:cubicBezTo>
                  <a:pt x="2148904" y="130051"/>
                  <a:pt x="2148297" y="149498"/>
                  <a:pt x="2148297" y="185961"/>
                </a:cubicBezTo>
                <a:cubicBezTo>
                  <a:pt x="2149512" y="185961"/>
                  <a:pt x="2151943" y="185353"/>
                  <a:pt x="2155589" y="184138"/>
                </a:cubicBezTo>
                <a:cubicBezTo>
                  <a:pt x="2164097" y="180491"/>
                  <a:pt x="2171997" y="178668"/>
                  <a:pt x="2179290" y="178668"/>
                </a:cubicBezTo>
                <a:cubicBezTo>
                  <a:pt x="2179290" y="178668"/>
                  <a:pt x="2177467" y="176845"/>
                  <a:pt x="2173821" y="173199"/>
                </a:cubicBezTo>
                <a:cubicBezTo>
                  <a:pt x="2170174" y="169553"/>
                  <a:pt x="2167743" y="167122"/>
                  <a:pt x="2166528" y="165906"/>
                </a:cubicBezTo>
                <a:cubicBezTo>
                  <a:pt x="2166528" y="162260"/>
                  <a:pt x="2167743" y="160437"/>
                  <a:pt x="2170174" y="160437"/>
                </a:cubicBezTo>
                <a:cubicBezTo>
                  <a:pt x="2196914" y="161652"/>
                  <a:pt x="2222438" y="167122"/>
                  <a:pt x="2246746" y="176845"/>
                </a:cubicBezTo>
                <a:cubicBezTo>
                  <a:pt x="2250393" y="180491"/>
                  <a:pt x="2252216" y="182922"/>
                  <a:pt x="2252216" y="184138"/>
                </a:cubicBezTo>
                <a:cubicBezTo>
                  <a:pt x="2251000" y="191430"/>
                  <a:pt x="2247354" y="195684"/>
                  <a:pt x="2241277" y="196900"/>
                </a:cubicBezTo>
                <a:cubicBezTo>
                  <a:pt x="2238846" y="196900"/>
                  <a:pt x="2235808" y="196292"/>
                  <a:pt x="2232161" y="195077"/>
                </a:cubicBezTo>
                <a:cubicBezTo>
                  <a:pt x="2229730" y="193861"/>
                  <a:pt x="2228515" y="193253"/>
                  <a:pt x="2228515" y="193253"/>
                </a:cubicBezTo>
                <a:cubicBezTo>
                  <a:pt x="2207853" y="192038"/>
                  <a:pt x="2181113" y="195684"/>
                  <a:pt x="2148297" y="204192"/>
                </a:cubicBezTo>
                <a:lnTo>
                  <a:pt x="2148297" y="335459"/>
                </a:lnTo>
                <a:cubicBezTo>
                  <a:pt x="2148297" y="371922"/>
                  <a:pt x="2149512" y="395015"/>
                  <a:pt x="2151943" y="404738"/>
                </a:cubicBezTo>
                <a:cubicBezTo>
                  <a:pt x="2150728" y="414462"/>
                  <a:pt x="2147689" y="420539"/>
                  <a:pt x="2142827" y="422970"/>
                </a:cubicBezTo>
                <a:cubicBezTo>
                  <a:pt x="2134319" y="419323"/>
                  <a:pt x="2129457" y="402307"/>
                  <a:pt x="2128242" y="371922"/>
                </a:cubicBezTo>
                <a:cubicBezTo>
                  <a:pt x="2128242" y="318443"/>
                  <a:pt x="2128242" y="264356"/>
                  <a:pt x="2128242" y="209662"/>
                </a:cubicBezTo>
                <a:cubicBezTo>
                  <a:pt x="2117303" y="212093"/>
                  <a:pt x="2107580" y="215131"/>
                  <a:pt x="2099072" y="218777"/>
                </a:cubicBezTo>
                <a:cubicBezTo>
                  <a:pt x="2097856" y="235793"/>
                  <a:pt x="2094210" y="253417"/>
                  <a:pt x="2088133" y="271649"/>
                </a:cubicBezTo>
                <a:cubicBezTo>
                  <a:pt x="2080840" y="299604"/>
                  <a:pt x="2062609" y="325735"/>
                  <a:pt x="2033438" y="350044"/>
                </a:cubicBezTo>
                <a:cubicBezTo>
                  <a:pt x="2024931" y="352475"/>
                  <a:pt x="2020676" y="349436"/>
                  <a:pt x="2020676" y="340928"/>
                </a:cubicBezTo>
                <a:cubicBezTo>
                  <a:pt x="2051062" y="308112"/>
                  <a:pt x="2069901" y="269825"/>
                  <a:pt x="2077194" y="226070"/>
                </a:cubicBezTo>
                <a:cubicBezTo>
                  <a:pt x="2062609" y="232147"/>
                  <a:pt x="2052278" y="237009"/>
                  <a:pt x="2046200" y="240655"/>
                </a:cubicBezTo>
                <a:cubicBezTo>
                  <a:pt x="2034046" y="247948"/>
                  <a:pt x="2026146" y="251594"/>
                  <a:pt x="2022500" y="251594"/>
                </a:cubicBezTo>
                <a:cubicBezTo>
                  <a:pt x="2022500" y="251594"/>
                  <a:pt x="2020676" y="250986"/>
                  <a:pt x="2017030" y="249771"/>
                </a:cubicBezTo>
                <a:cubicBezTo>
                  <a:pt x="2014599" y="248555"/>
                  <a:pt x="2012776" y="247948"/>
                  <a:pt x="2011561" y="247948"/>
                </a:cubicBezTo>
                <a:cubicBezTo>
                  <a:pt x="2007914" y="247948"/>
                  <a:pt x="2000014" y="251594"/>
                  <a:pt x="1987860" y="258887"/>
                </a:cubicBezTo>
                <a:cubicBezTo>
                  <a:pt x="1974490" y="266179"/>
                  <a:pt x="1964159" y="271041"/>
                  <a:pt x="1956866" y="273472"/>
                </a:cubicBezTo>
                <a:cubicBezTo>
                  <a:pt x="1956866" y="286841"/>
                  <a:pt x="1953220" y="293526"/>
                  <a:pt x="1945928" y="293526"/>
                </a:cubicBezTo>
                <a:cubicBezTo>
                  <a:pt x="1941066" y="292311"/>
                  <a:pt x="1938027" y="289880"/>
                  <a:pt x="1936812" y="286234"/>
                </a:cubicBezTo>
                <a:cubicBezTo>
                  <a:pt x="1936812" y="278941"/>
                  <a:pt x="1936812" y="268610"/>
                  <a:pt x="1936812" y="255240"/>
                </a:cubicBezTo>
                <a:cubicBezTo>
                  <a:pt x="1936812" y="240655"/>
                  <a:pt x="1936204" y="230324"/>
                  <a:pt x="1934989" y="224247"/>
                </a:cubicBezTo>
                <a:cubicBezTo>
                  <a:pt x="1900957" y="268002"/>
                  <a:pt x="1876648" y="296565"/>
                  <a:pt x="1862063" y="309935"/>
                </a:cubicBezTo>
                <a:cubicBezTo>
                  <a:pt x="1862063" y="309935"/>
                  <a:pt x="1862063" y="310542"/>
                  <a:pt x="1862063" y="311758"/>
                </a:cubicBezTo>
                <a:cubicBezTo>
                  <a:pt x="1855986" y="320266"/>
                  <a:pt x="1850516" y="324520"/>
                  <a:pt x="1845655" y="324520"/>
                </a:cubicBezTo>
                <a:cubicBezTo>
                  <a:pt x="1839578" y="324520"/>
                  <a:pt x="1836539" y="318443"/>
                  <a:pt x="1836539" y="306288"/>
                </a:cubicBezTo>
                <a:cubicBezTo>
                  <a:pt x="1840185" y="277118"/>
                  <a:pt x="1848693" y="254633"/>
                  <a:pt x="1862063" y="238832"/>
                </a:cubicBezTo>
                <a:cubicBezTo>
                  <a:pt x="1863278" y="246125"/>
                  <a:pt x="1861455" y="255848"/>
                  <a:pt x="1856593" y="268002"/>
                </a:cubicBezTo>
                <a:cubicBezTo>
                  <a:pt x="1851732" y="277726"/>
                  <a:pt x="1849301" y="285626"/>
                  <a:pt x="1849301" y="291703"/>
                </a:cubicBezTo>
                <a:cubicBezTo>
                  <a:pt x="1849301" y="295350"/>
                  <a:pt x="1850516" y="296565"/>
                  <a:pt x="1852947" y="295350"/>
                </a:cubicBezTo>
                <a:cubicBezTo>
                  <a:pt x="1883333" y="262533"/>
                  <a:pt x="1907034" y="232147"/>
                  <a:pt x="1924050" y="204192"/>
                </a:cubicBezTo>
                <a:cubicBezTo>
                  <a:pt x="1925265" y="202977"/>
                  <a:pt x="1926481" y="201154"/>
                  <a:pt x="1927696" y="198723"/>
                </a:cubicBezTo>
                <a:cubicBezTo>
                  <a:pt x="1931342" y="190215"/>
                  <a:pt x="1934989" y="185353"/>
                  <a:pt x="1938635" y="184138"/>
                </a:cubicBezTo>
                <a:cubicBezTo>
                  <a:pt x="1956866" y="158614"/>
                  <a:pt x="1969628" y="137344"/>
                  <a:pt x="1976921" y="120328"/>
                </a:cubicBezTo>
                <a:cubicBezTo>
                  <a:pt x="1978137" y="117897"/>
                  <a:pt x="1976921" y="116074"/>
                  <a:pt x="1973275" y="114858"/>
                </a:cubicBezTo>
                <a:cubicBezTo>
                  <a:pt x="1967198" y="116074"/>
                  <a:pt x="1959297" y="119112"/>
                  <a:pt x="1949574" y="123974"/>
                </a:cubicBezTo>
                <a:cubicBezTo>
                  <a:pt x="1939850" y="130051"/>
                  <a:pt x="1932558" y="133090"/>
                  <a:pt x="1927696" y="133090"/>
                </a:cubicBezTo>
                <a:cubicBezTo>
                  <a:pt x="1916757" y="129443"/>
                  <a:pt x="1913111" y="125189"/>
                  <a:pt x="1916757" y="120328"/>
                </a:cubicBezTo>
                <a:cubicBezTo>
                  <a:pt x="1928912" y="121543"/>
                  <a:pt x="1957474" y="109996"/>
                  <a:pt x="2002445" y="85688"/>
                </a:cubicBezTo>
                <a:cubicBezTo>
                  <a:pt x="2008522" y="82042"/>
                  <a:pt x="2013992" y="80218"/>
                  <a:pt x="2018853" y="80218"/>
                </a:cubicBezTo>
                <a:cubicBezTo>
                  <a:pt x="2026146" y="81434"/>
                  <a:pt x="2030400" y="84472"/>
                  <a:pt x="2031615" y="89334"/>
                </a:cubicBezTo>
                <a:cubicBezTo>
                  <a:pt x="2031615" y="94196"/>
                  <a:pt x="2026754" y="98450"/>
                  <a:pt x="2017030" y="102096"/>
                </a:cubicBezTo>
                <a:cubicBezTo>
                  <a:pt x="2013384" y="102096"/>
                  <a:pt x="2010953" y="102704"/>
                  <a:pt x="2009738" y="103919"/>
                </a:cubicBezTo>
                <a:cubicBezTo>
                  <a:pt x="2004876" y="109996"/>
                  <a:pt x="2000622" y="116681"/>
                  <a:pt x="1996976" y="123974"/>
                </a:cubicBezTo>
                <a:cubicBezTo>
                  <a:pt x="1987252" y="143421"/>
                  <a:pt x="1971452" y="169553"/>
                  <a:pt x="1949574" y="202369"/>
                </a:cubicBezTo>
                <a:cubicBezTo>
                  <a:pt x="1955651" y="199938"/>
                  <a:pt x="1964767" y="196292"/>
                  <a:pt x="1976921" y="191430"/>
                </a:cubicBezTo>
                <a:cubicBezTo>
                  <a:pt x="1993937" y="182922"/>
                  <a:pt x="2007914" y="178668"/>
                  <a:pt x="2018853" y="178668"/>
                </a:cubicBezTo>
                <a:cubicBezTo>
                  <a:pt x="2024931" y="178668"/>
                  <a:pt x="2027969" y="181099"/>
                  <a:pt x="2027969" y="185961"/>
                </a:cubicBezTo>
                <a:cubicBezTo>
                  <a:pt x="2027969" y="192038"/>
                  <a:pt x="2024323" y="199331"/>
                  <a:pt x="2017030" y="207839"/>
                </a:cubicBezTo>
                <a:cubicBezTo>
                  <a:pt x="2008522" y="217562"/>
                  <a:pt x="2003660" y="226070"/>
                  <a:pt x="2002445" y="233363"/>
                </a:cubicBezTo>
                <a:cubicBezTo>
                  <a:pt x="2015815" y="227285"/>
                  <a:pt x="2024323" y="223031"/>
                  <a:pt x="2027969" y="220601"/>
                </a:cubicBezTo>
                <a:cubicBezTo>
                  <a:pt x="2034046" y="212093"/>
                  <a:pt x="2043770" y="199938"/>
                  <a:pt x="2057139" y="184138"/>
                </a:cubicBezTo>
                <a:cubicBezTo>
                  <a:pt x="2065647" y="171983"/>
                  <a:pt x="2071724" y="163475"/>
                  <a:pt x="2075371" y="158614"/>
                </a:cubicBezTo>
                <a:cubicBezTo>
                  <a:pt x="2075371" y="156183"/>
                  <a:pt x="2072940" y="152537"/>
                  <a:pt x="2068078" y="147675"/>
                </a:cubicBezTo>
                <a:cubicBezTo>
                  <a:pt x="2062001" y="141598"/>
                  <a:pt x="2058962" y="136736"/>
                  <a:pt x="2058962" y="133090"/>
                </a:cubicBezTo>
                <a:cubicBezTo>
                  <a:pt x="2060178" y="130659"/>
                  <a:pt x="2062001" y="128836"/>
                  <a:pt x="2064432" y="127620"/>
                </a:cubicBezTo>
                <a:cubicBezTo>
                  <a:pt x="2074155" y="127620"/>
                  <a:pt x="2082663" y="132482"/>
                  <a:pt x="2089956" y="142205"/>
                </a:cubicBezTo>
                <a:cubicBezTo>
                  <a:pt x="2093602" y="138559"/>
                  <a:pt x="2100287" y="130659"/>
                  <a:pt x="2110011" y="118505"/>
                </a:cubicBezTo>
                <a:cubicBezTo>
                  <a:pt x="2117303" y="109996"/>
                  <a:pt x="2122773" y="103919"/>
                  <a:pt x="2126419" y="100273"/>
                </a:cubicBezTo>
                <a:cubicBezTo>
                  <a:pt x="2103326" y="107566"/>
                  <a:pt x="2082663" y="116681"/>
                  <a:pt x="2064432" y="127620"/>
                </a:cubicBezTo>
                <a:cubicBezTo>
                  <a:pt x="2064432" y="127620"/>
                  <a:pt x="2062609" y="128228"/>
                  <a:pt x="2058962" y="129443"/>
                </a:cubicBezTo>
                <a:cubicBezTo>
                  <a:pt x="2054101" y="130659"/>
                  <a:pt x="2051062" y="131266"/>
                  <a:pt x="2049847" y="131266"/>
                </a:cubicBezTo>
                <a:cubicBezTo>
                  <a:pt x="2046200" y="130051"/>
                  <a:pt x="2043770" y="127620"/>
                  <a:pt x="2042554" y="123974"/>
                </a:cubicBezTo>
                <a:cubicBezTo>
                  <a:pt x="2043770" y="110604"/>
                  <a:pt x="2046200" y="103919"/>
                  <a:pt x="2049847" y="103919"/>
                </a:cubicBezTo>
                <a:cubicBezTo>
                  <a:pt x="2051062" y="103919"/>
                  <a:pt x="2053493" y="106350"/>
                  <a:pt x="2057139" y="111212"/>
                </a:cubicBezTo>
                <a:cubicBezTo>
                  <a:pt x="2083879" y="102704"/>
                  <a:pt x="2115480" y="89942"/>
                  <a:pt x="2151943" y="72926"/>
                </a:cubicBezTo>
                <a:cubicBezTo>
                  <a:pt x="2154374" y="71710"/>
                  <a:pt x="2158020" y="69887"/>
                  <a:pt x="2162882" y="67456"/>
                </a:cubicBezTo>
                <a:cubicBezTo>
                  <a:pt x="2172605" y="63810"/>
                  <a:pt x="2179290" y="61379"/>
                  <a:pt x="2182936" y="60164"/>
                </a:cubicBezTo>
                <a:close/>
                <a:moveTo>
                  <a:pt x="2925365" y="51048"/>
                </a:moveTo>
                <a:cubicBezTo>
                  <a:pt x="2937520" y="53479"/>
                  <a:pt x="2944812" y="61379"/>
                  <a:pt x="2947243" y="74749"/>
                </a:cubicBezTo>
                <a:cubicBezTo>
                  <a:pt x="2947243" y="79611"/>
                  <a:pt x="2945420" y="83865"/>
                  <a:pt x="2941774" y="87511"/>
                </a:cubicBezTo>
                <a:cubicBezTo>
                  <a:pt x="2940558" y="88726"/>
                  <a:pt x="2939343" y="89942"/>
                  <a:pt x="2938127" y="91157"/>
                </a:cubicBezTo>
                <a:cubicBezTo>
                  <a:pt x="2916250" y="121543"/>
                  <a:pt x="2904095" y="145244"/>
                  <a:pt x="2901665" y="162260"/>
                </a:cubicBezTo>
                <a:cubicBezTo>
                  <a:pt x="2901665" y="164691"/>
                  <a:pt x="2902880" y="167729"/>
                  <a:pt x="2905311" y="171376"/>
                </a:cubicBezTo>
                <a:cubicBezTo>
                  <a:pt x="2906526" y="173807"/>
                  <a:pt x="2907134" y="175022"/>
                  <a:pt x="2907134" y="175022"/>
                </a:cubicBezTo>
                <a:cubicBezTo>
                  <a:pt x="2929012" y="198115"/>
                  <a:pt x="2939343" y="216954"/>
                  <a:pt x="2938127" y="231539"/>
                </a:cubicBezTo>
                <a:cubicBezTo>
                  <a:pt x="2938127" y="241263"/>
                  <a:pt x="2933266" y="243694"/>
                  <a:pt x="2923542" y="238832"/>
                </a:cubicBezTo>
                <a:cubicBezTo>
                  <a:pt x="2916250" y="233970"/>
                  <a:pt x="2906526" y="230932"/>
                  <a:pt x="2894372" y="229716"/>
                </a:cubicBezTo>
                <a:cubicBezTo>
                  <a:pt x="2877356" y="226070"/>
                  <a:pt x="2868240" y="219993"/>
                  <a:pt x="2867025" y="211485"/>
                </a:cubicBezTo>
                <a:cubicBezTo>
                  <a:pt x="2867025" y="207839"/>
                  <a:pt x="2868848" y="206015"/>
                  <a:pt x="2872494" y="206015"/>
                </a:cubicBezTo>
                <a:cubicBezTo>
                  <a:pt x="2876141" y="206015"/>
                  <a:pt x="2881002" y="207231"/>
                  <a:pt x="2887079" y="209662"/>
                </a:cubicBezTo>
                <a:cubicBezTo>
                  <a:pt x="2893156" y="212093"/>
                  <a:pt x="2897411" y="213308"/>
                  <a:pt x="2899841" y="213308"/>
                </a:cubicBezTo>
                <a:cubicBezTo>
                  <a:pt x="2905918" y="213308"/>
                  <a:pt x="2908957" y="212093"/>
                  <a:pt x="2908957" y="209662"/>
                </a:cubicBezTo>
                <a:cubicBezTo>
                  <a:pt x="2908957" y="204800"/>
                  <a:pt x="2904095" y="198115"/>
                  <a:pt x="2894372" y="189607"/>
                </a:cubicBezTo>
                <a:cubicBezTo>
                  <a:pt x="2884649" y="181099"/>
                  <a:pt x="2879787" y="173807"/>
                  <a:pt x="2879787" y="167729"/>
                </a:cubicBezTo>
                <a:cubicBezTo>
                  <a:pt x="2879787" y="151929"/>
                  <a:pt x="2884649" y="136128"/>
                  <a:pt x="2894372" y="120328"/>
                </a:cubicBezTo>
                <a:cubicBezTo>
                  <a:pt x="2871279" y="132482"/>
                  <a:pt x="2859125" y="141598"/>
                  <a:pt x="2857909" y="147675"/>
                </a:cubicBezTo>
                <a:cubicBezTo>
                  <a:pt x="2862771" y="229109"/>
                  <a:pt x="2859125" y="296565"/>
                  <a:pt x="2846970" y="350044"/>
                </a:cubicBezTo>
                <a:cubicBezTo>
                  <a:pt x="2854263" y="345182"/>
                  <a:pt x="2868240" y="330597"/>
                  <a:pt x="2888903" y="306288"/>
                </a:cubicBezTo>
                <a:cubicBezTo>
                  <a:pt x="2890118" y="303858"/>
                  <a:pt x="2890726" y="303858"/>
                  <a:pt x="2890726" y="306288"/>
                </a:cubicBezTo>
                <a:cubicBezTo>
                  <a:pt x="2890726" y="318443"/>
                  <a:pt x="2879787" y="337890"/>
                  <a:pt x="2857909" y="364629"/>
                </a:cubicBezTo>
                <a:cubicBezTo>
                  <a:pt x="2850616" y="374352"/>
                  <a:pt x="2845755" y="381037"/>
                  <a:pt x="2843324" y="384684"/>
                </a:cubicBezTo>
                <a:cubicBezTo>
                  <a:pt x="2843324" y="385899"/>
                  <a:pt x="2842716" y="387722"/>
                  <a:pt x="2841501" y="390153"/>
                </a:cubicBezTo>
                <a:cubicBezTo>
                  <a:pt x="2837854" y="401092"/>
                  <a:pt x="2832993" y="406561"/>
                  <a:pt x="2826916" y="406561"/>
                </a:cubicBezTo>
                <a:cubicBezTo>
                  <a:pt x="2820839" y="405346"/>
                  <a:pt x="2816584" y="400484"/>
                  <a:pt x="2814154" y="391976"/>
                </a:cubicBezTo>
                <a:lnTo>
                  <a:pt x="2814154" y="390153"/>
                </a:lnTo>
                <a:cubicBezTo>
                  <a:pt x="2815369" y="384076"/>
                  <a:pt x="2818407" y="373745"/>
                  <a:pt x="2823269" y="359160"/>
                </a:cubicBezTo>
                <a:cubicBezTo>
                  <a:pt x="2826916" y="348221"/>
                  <a:pt x="2829346" y="340320"/>
                  <a:pt x="2830562" y="335459"/>
                </a:cubicBezTo>
                <a:cubicBezTo>
                  <a:pt x="2839070" y="295350"/>
                  <a:pt x="2843324" y="244301"/>
                  <a:pt x="2843324" y="182315"/>
                </a:cubicBezTo>
                <a:cubicBezTo>
                  <a:pt x="2843324" y="170160"/>
                  <a:pt x="2841501" y="162868"/>
                  <a:pt x="2837854" y="160437"/>
                </a:cubicBezTo>
                <a:cubicBezTo>
                  <a:pt x="2836639" y="161652"/>
                  <a:pt x="2834816" y="162260"/>
                  <a:pt x="2832385" y="162260"/>
                </a:cubicBezTo>
                <a:cubicBezTo>
                  <a:pt x="2828739" y="162260"/>
                  <a:pt x="2826916" y="161652"/>
                  <a:pt x="2826916" y="160437"/>
                </a:cubicBezTo>
                <a:cubicBezTo>
                  <a:pt x="2825700" y="158006"/>
                  <a:pt x="2825092" y="152537"/>
                  <a:pt x="2825092" y="144029"/>
                </a:cubicBezTo>
                <a:cubicBezTo>
                  <a:pt x="2825092" y="142813"/>
                  <a:pt x="2834816" y="136128"/>
                  <a:pt x="2854263" y="123974"/>
                </a:cubicBezTo>
                <a:cubicBezTo>
                  <a:pt x="2890726" y="100881"/>
                  <a:pt x="2910173" y="86903"/>
                  <a:pt x="2912603" y="82042"/>
                </a:cubicBezTo>
                <a:cubicBezTo>
                  <a:pt x="2913819" y="79611"/>
                  <a:pt x="2914427" y="75357"/>
                  <a:pt x="2914427" y="69280"/>
                </a:cubicBezTo>
                <a:cubicBezTo>
                  <a:pt x="2914427" y="57125"/>
                  <a:pt x="2918073" y="51048"/>
                  <a:pt x="2925365" y="51048"/>
                </a:cubicBezTo>
                <a:close/>
                <a:moveTo>
                  <a:pt x="520005" y="49225"/>
                </a:moveTo>
                <a:cubicBezTo>
                  <a:pt x="551607" y="73534"/>
                  <a:pt x="568623" y="90550"/>
                  <a:pt x="571053" y="100273"/>
                </a:cubicBezTo>
                <a:cubicBezTo>
                  <a:pt x="571053" y="106350"/>
                  <a:pt x="566192" y="110604"/>
                  <a:pt x="556468" y="113035"/>
                </a:cubicBezTo>
                <a:cubicBezTo>
                  <a:pt x="551607" y="113035"/>
                  <a:pt x="548568" y="113643"/>
                  <a:pt x="547353" y="114858"/>
                </a:cubicBezTo>
                <a:cubicBezTo>
                  <a:pt x="544922" y="114858"/>
                  <a:pt x="541883" y="115466"/>
                  <a:pt x="538237" y="116681"/>
                </a:cubicBezTo>
                <a:cubicBezTo>
                  <a:pt x="533375" y="119112"/>
                  <a:pt x="529729" y="120328"/>
                  <a:pt x="527298" y="120328"/>
                </a:cubicBezTo>
                <a:cubicBezTo>
                  <a:pt x="522436" y="120328"/>
                  <a:pt x="520005" y="119112"/>
                  <a:pt x="520005" y="116681"/>
                </a:cubicBezTo>
                <a:cubicBezTo>
                  <a:pt x="520005" y="114250"/>
                  <a:pt x="522436" y="111212"/>
                  <a:pt x="527298" y="107566"/>
                </a:cubicBezTo>
                <a:cubicBezTo>
                  <a:pt x="534591" y="102704"/>
                  <a:pt x="538237" y="98450"/>
                  <a:pt x="538237" y="94804"/>
                </a:cubicBezTo>
                <a:cubicBezTo>
                  <a:pt x="538237" y="94804"/>
                  <a:pt x="537629" y="94196"/>
                  <a:pt x="536414" y="92980"/>
                </a:cubicBezTo>
                <a:cubicBezTo>
                  <a:pt x="536414" y="92980"/>
                  <a:pt x="535806" y="92373"/>
                  <a:pt x="534591" y="91157"/>
                </a:cubicBezTo>
                <a:cubicBezTo>
                  <a:pt x="520005" y="77788"/>
                  <a:pt x="512713" y="66241"/>
                  <a:pt x="512713" y="56518"/>
                </a:cubicBezTo>
                <a:cubicBezTo>
                  <a:pt x="512713" y="51656"/>
                  <a:pt x="515144" y="49225"/>
                  <a:pt x="520005" y="49225"/>
                </a:cubicBezTo>
                <a:close/>
                <a:moveTo>
                  <a:pt x="3594311" y="30994"/>
                </a:moveTo>
                <a:lnTo>
                  <a:pt x="3599780" y="30994"/>
                </a:lnTo>
                <a:cubicBezTo>
                  <a:pt x="3599780" y="30994"/>
                  <a:pt x="3600388" y="31601"/>
                  <a:pt x="3601603" y="32817"/>
                </a:cubicBezTo>
                <a:cubicBezTo>
                  <a:pt x="3605249" y="35248"/>
                  <a:pt x="3607073" y="38286"/>
                  <a:pt x="3607073" y="41932"/>
                </a:cubicBezTo>
                <a:cubicBezTo>
                  <a:pt x="3607073" y="44363"/>
                  <a:pt x="3605857" y="48617"/>
                  <a:pt x="3603426" y="54694"/>
                </a:cubicBezTo>
                <a:cubicBezTo>
                  <a:pt x="3600995" y="58341"/>
                  <a:pt x="3599780" y="61379"/>
                  <a:pt x="3599780" y="63810"/>
                </a:cubicBezTo>
                <a:cubicBezTo>
                  <a:pt x="3599780" y="71103"/>
                  <a:pt x="3599172" y="83865"/>
                  <a:pt x="3597957" y="102096"/>
                </a:cubicBezTo>
                <a:cubicBezTo>
                  <a:pt x="3596742" y="123974"/>
                  <a:pt x="3595526" y="139167"/>
                  <a:pt x="3594311" y="147675"/>
                </a:cubicBezTo>
                <a:lnTo>
                  <a:pt x="3616188" y="136736"/>
                </a:lnTo>
                <a:cubicBezTo>
                  <a:pt x="3616188" y="133090"/>
                  <a:pt x="3614973" y="127013"/>
                  <a:pt x="3612542" y="118505"/>
                </a:cubicBezTo>
                <a:cubicBezTo>
                  <a:pt x="3611327" y="111212"/>
                  <a:pt x="3610719" y="106350"/>
                  <a:pt x="3610719" y="103919"/>
                </a:cubicBezTo>
                <a:cubicBezTo>
                  <a:pt x="3610719" y="102704"/>
                  <a:pt x="3613150" y="100273"/>
                  <a:pt x="3618012" y="96627"/>
                </a:cubicBezTo>
                <a:cubicBezTo>
                  <a:pt x="3619227" y="95411"/>
                  <a:pt x="3619835" y="94804"/>
                  <a:pt x="3619835" y="94804"/>
                </a:cubicBezTo>
                <a:cubicBezTo>
                  <a:pt x="3635635" y="102096"/>
                  <a:pt x="3645966" y="110604"/>
                  <a:pt x="3650828" y="120328"/>
                </a:cubicBezTo>
                <a:cubicBezTo>
                  <a:pt x="3650828" y="122758"/>
                  <a:pt x="3648397" y="126405"/>
                  <a:pt x="3643536" y="131266"/>
                </a:cubicBezTo>
                <a:cubicBezTo>
                  <a:pt x="3641105" y="133697"/>
                  <a:pt x="3637458" y="139775"/>
                  <a:pt x="3632597" y="149498"/>
                </a:cubicBezTo>
                <a:cubicBezTo>
                  <a:pt x="3630166" y="153144"/>
                  <a:pt x="3627127" y="156791"/>
                  <a:pt x="3623481" y="160437"/>
                </a:cubicBezTo>
                <a:cubicBezTo>
                  <a:pt x="3614973" y="170160"/>
                  <a:pt x="3607680" y="181707"/>
                  <a:pt x="3601603" y="195077"/>
                </a:cubicBezTo>
                <a:cubicBezTo>
                  <a:pt x="3613757" y="191430"/>
                  <a:pt x="3619835" y="193861"/>
                  <a:pt x="3619835" y="202369"/>
                </a:cubicBezTo>
                <a:cubicBezTo>
                  <a:pt x="3619835" y="204800"/>
                  <a:pt x="3618012" y="206623"/>
                  <a:pt x="3614365" y="207839"/>
                </a:cubicBezTo>
                <a:cubicBezTo>
                  <a:pt x="3611934" y="209054"/>
                  <a:pt x="3610111" y="210269"/>
                  <a:pt x="3608896" y="211485"/>
                </a:cubicBezTo>
                <a:cubicBezTo>
                  <a:pt x="3599172" y="219993"/>
                  <a:pt x="3588233" y="238224"/>
                  <a:pt x="3576079" y="266179"/>
                </a:cubicBezTo>
                <a:cubicBezTo>
                  <a:pt x="3582156" y="257671"/>
                  <a:pt x="3592487" y="257671"/>
                  <a:pt x="3607073" y="266179"/>
                </a:cubicBezTo>
                <a:cubicBezTo>
                  <a:pt x="3613150" y="260102"/>
                  <a:pt x="3619227" y="250379"/>
                  <a:pt x="3625304" y="237009"/>
                </a:cubicBezTo>
                <a:cubicBezTo>
                  <a:pt x="3644751" y="184745"/>
                  <a:pt x="3660552" y="131266"/>
                  <a:pt x="3672706" y="76572"/>
                </a:cubicBezTo>
                <a:cubicBezTo>
                  <a:pt x="3672706" y="71710"/>
                  <a:pt x="3669060" y="67456"/>
                  <a:pt x="3661767" y="63810"/>
                </a:cubicBezTo>
                <a:cubicBezTo>
                  <a:pt x="3653259" y="61379"/>
                  <a:pt x="3649005" y="57733"/>
                  <a:pt x="3649005" y="52871"/>
                </a:cubicBezTo>
                <a:cubicBezTo>
                  <a:pt x="3649005" y="49225"/>
                  <a:pt x="3652043" y="47402"/>
                  <a:pt x="3658121" y="47402"/>
                </a:cubicBezTo>
                <a:cubicBezTo>
                  <a:pt x="3681214" y="52264"/>
                  <a:pt x="3693976" y="58948"/>
                  <a:pt x="3696407" y="67456"/>
                </a:cubicBezTo>
                <a:lnTo>
                  <a:pt x="3696407" y="69280"/>
                </a:lnTo>
                <a:cubicBezTo>
                  <a:pt x="3695191" y="72926"/>
                  <a:pt x="3693368" y="78395"/>
                  <a:pt x="3690937" y="85688"/>
                </a:cubicBezTo>
                <a:cubicBezTo>
                  <a:pt x="3687291" y="95411"/>
                  <a:pt x="3684860" y="103312"/>
                  <a:pt x="3683645" y="109389"/>
                </a:cubicBezTo>
                <a:cubicBezTo>
                  <a:pt x="3672706" y="154360"/>
                  <a:pt x="3659336" y="197507"/>
                  <a:pt x="3643536" y="238832"/>
                </a:cubicBezTo>
                <a:cubicBezTo>
                  <a:pt x="3659336" y="229109"/>
                  <a:pt x="3679998" y="215131"/>
                  <a:pt x="3705522" y="196900"/>
                </a:cubicBezTo>
                <a:cubicBezTo>
                  <a:pt x="3726185" y="182315"/>
                  <a:pt x="3738947" y="173807"/>
                  <a:pt x="3743808" y="171376"/>
                </a:cubicBezTo>
                <a:cubicBezTo>
                  <a:pt x="3752316" y="168945"/>
                  <a:pt x="3756570" y="171983"/>
                  <a:pt x="3756570" y="180491"/>
                </a:cubicBezTo>
                <a:cubicBezTo>
                  <a:pt x="3757786" y="184138"/>
                  <a:pt x="3756570" y="186569"/>
                  <a:pt x="3752924" y="187784"/>
                </a:cubicBezTo>
                <a:cubicBezTo>
                  <a:pt x="3752924" y="188999"/>
                  <a:pt x="3750494" y="189607"/>
                  <a:pt x="3745632" y="189607"/>
                </a:cubicBezTo>
                <a:cubicBezTo>
                  <a:pt x="3734693" y="195684"/>
                  <a:pt x="3714031" y="209054"/>
                  <a:pt x="3683645" y="229716"/>
                </a:cubicBezTo>
                <a:cubicBezTo>
                  <a:pt x="3687291" y="230932"/>
                  <a:pt x="3691545" y="232755"/>
                  <a:pt x="3696407" y="235186"/>
                </a:cubicBezTo>
                <a:cubicBezTo>
                  <a:pt x="3706130" y="238832"/>
                  <a:pt x="3710992" y="242478"/>
                  <a:pt x="3710992" y="246125"/>
                </a:cubicBezTo>
                <a:cubicBezTo>
                  <a:pt x="3710992" y="248555"/>
                  <a:pt x="3709169" y="252202"/>
                  <a:pt x="3705522" y="257063"/>
                </a:cubicBezTo>
                <a:cubicBezTo>
                  <a:pt x="3703092" y="260710"/>
                  <a:pt x="3701876" y="263141"/>
                  <a:pt x="3701876" y="264356"/>
                </a:cubicBezTo>
                <a:cubicBezTo>
                  <a:pt x="3698230" y="283803"/>
                  <a:pt x="3690937" y="305681"/>
                  <a:pt x="3679998" y="329989"/>
                </a:cubicBezTo>
                <a:cubicBezTo>
                  <a:pt x="3712815" y="356729"/>
                  <a:pt x="3738947" y="373137"/>
                  <a:pt x="3758394" y="379214"/>
                </a:cubicBezTo>
                <a:cubicBezTo>
                  <a:pt x="3766902" y="381645"/>
                  <a:pt x="3780271" y="382860"/>
                  <a:pt x="3798503" y="382860"/>
                </a:cubicBezTo>
                <a:cubicBezTo>
                  <a:pt x="3816734" y="382860"/>
                  <a:pt x="3825850" y="385291"/>
                  <a:pt x="3825850" y="390153"/>
                </a:cubicBezTo>
                <a:cubicBezTo>
                  <a:pt x="3825850" y="397446"/>
                  <a:pt x="3820988" y="400484"/>
                  <a:pt x="3811265" y="399269"/>
                </a:cubicBezTo>
                <a:cubicBezTo>
                  <a:pt x="3807619" y="399269"/>
                  <a:pt x="3802757" y="399876"/>
                  <a:pt x="3796680" y="401092"/>
                </a:cubicBezTo>
                <a:cubicBezTo>
                  <a:pt x="3789387" y="402307"/>
                  <a:pt x="3783918" y="402915"/>
                  <a:pt x="3780271" y="402915"/>
                </a:cubicBezTo>
                <a:cubicBezTo>
                  <a:pt x="3768117" y="402915"/>
                  <a:pt x="3755963" y="400484"/>
                  <a:pt x="3743808" y="395622"/>
                </a:cubicBezTo>
                <a:cubicBezTo>
                  <a:pt x="3719500" y="382253"/>
                  <a:pt x="3695799" y="365237"/>
                  <a:pt x="3672706" y="344574"/>
                </a:cubicBezTo>
                <a:cubicBezTo>
                  <a:pt x="3671491" y="345790"/>
                  <a:pt x="3670275" y="348221"/>
                  <a:pt x="3669060" y="351867"/>
                </a:cubicBezTo>
                <a:cubicBezTo>
                  <a:pt x="3666629" y="356729"/>
                  <a:pt x="3664805" y="359767"/>
                  <a:pt x="3663590" y="360983"/>
                </a:cubicBezTo>
                <a:cubicBezTo>
                  <a:pt x="3649005" y="382860"/>
                  <a:pt x="3634420" y="394407"/>
                  <a:pt x="3619835" y="395622"/>
                </a:cubicBezTo>
                <a:cubicBezTo>
                  <a:pt x="3606465" y="394407"/>
                  <a:pt x="3594918" y="390761"/>
                  <a:pt x="3585195" y="384684"/>
                </a:cubicBezTo>
                <a:cubicBezTo>
                  <a:pt x="3582764" y="385899"/>
                  <a:pt x="3579725" y="387722"/>
                  <a:pt x="3576079" y="390153"/>
                </a:cubicBezTo>
                <a:cubicBezTo>
                  <a:pt x="3571218" y="393799"/>
                  <a:pt x="3567571" y="395622"/>
                  <a:pt x="3565140" y="395622"/>
                </a:cubicBezTo>
                <a:cubicBezTo>
                  <a:pt x="3556632" y="395622"/>
                  <a:pt x="3552378" y="393799"/>
                  <a:pt x="3552378" y="390153"/>
                </a:cubicBezTo>
                <a:cubicBezTo>
                  <a:pt x="3553594" y="387722"/>
                  <a:pt x="3554809" y="385291"/>
                  <a:pt x="3556025" y="382860"/>
                </a:cubicBezTo>
                <a:cubicBezTo>
                  <a:pt x="3563317" y="374352"/>
                  <a:pt x="3571825" y="343967"/>
                  <a:pt x="3581549" y="291703"/>
                </a:cubicBezTo>
                <a:cubicBezTo>
                  <a:pt x="3581549" y="288057"/>
                  <a:pt x="3581549" y="286234"/>
                  <a:pt x="3581549" y="286234"/>
                </a:cubicBezTo>
                <a:cubicBezTo>
                  <a:pt x="3580333" y="285018"/>
                  <a:pt x="3578510" y="285018"/>
                  <a:pt x="3576079" y="286234"/>
                </a:cubicBezTo>
                <a:cubicBezTo>
                  <a:pt x="3572433" y="287449"/>
                  <a:pt x="3568787" y="289272"/>
                  <a:pt x="3565140" y="291703"/>
                </a:cubicBezTo>
                <a:cubicBezTo>
                  <a:pt x="3565140" y="292919"/>
                  <a:pt x="3564533" y="294742"/>
                  <a:pt x="3563317" y="297173"/>
                </a:cubicBezTo>
                <a:cubicBezTo>
                  <a:pt x="3562102" y="304465"/>
                  <a:pt x="3557848" y="315404"/>
                  <a:pt x="3550555" y="329989"/>
                </a:cubicBezTo>
                <a:cubicBezTo>
                  <a:pt x="3543263" y="349436"/>
                  <a:pt x="3537185" y="359160"/>
                  <a:pt x="3532324" y="359160"/>
                </a:cubicBezTo>
                <a:cubicBezTo>
                  <a:pt x="3520170" y="362806"/>
                  <a:pt x="3513484" y="349436"/>
                  <a:pt x="3512269" y="319050"/>
                </a:cubicBezTo>
                <a:lnTo>
                  <a:pt x="3479453" y="381037"/>
                </a:lnTo>
                <a:cubicBezTo>
                  <a:pt x="3479453" y="383468"/>
                  <a:pt x="3477629" y="387114"/>
                  <a:pt x="3473983" y="391976"/>
                </a:cubicBezTo>
                <a:cubicBezTo>
                  <a:pt x="3472768" y="394407"/>
                  <a:pt x="3472160" y="395622"/>
                  <a:pt x="3472160" y="395622"/>
                </a:cubicBezTo>
                <a:cubicBezTo>
                  <a:pt x="3472160" y="395622"/>
                  <a:pt x="3470945" y="395622"/>
                  <a:pt x="3468514" y="395622"/>
                </a:cubicBezTo>
                <a:cubicBezTo>
                  <a:pt x="3458790" y="395622"/>
                  <a:pt x="3453928" y="393799"/>
                  <a:pt x="3453928" y="390153"/>
                </a:cubicBezTo>
                <a:lnTo>
                  <a:pt x="3453928" y="386507"/>
                </a:lnTo>
                <a:cubicBezTo>
                  <a:pt x="3453928" y="385291"/>
                  <a:pt x="3456359" y="381037"/>
                  <a:pt x="3461221" y="373745"/>
                </a:cubicBezTo>
                <a:cubicBezTo>
                  <a:pt x="3475806" y="319050"/>
                  <a:pt x="3478845" y="280764"/>
                  <a:pt x="3470337" y="258887"/>
                </a:cubicBezTo>
                <a:cubicBezTo>
                  <a:pt x="3467906" y="261317"/>
                  <a:pt x="3463044" y="264964"/>
                  <a:pt x="3455752" y="269825"/>
                </a:cubicBezTo>
                <a:cubicBezTo>
                  <a:pt x="3420504" y="300211"/>
                  <a:pt x="3396196" y="314796"/>
                  <a:pt x="3382826" y="313581"/>
                </a:cubicBezTo>
                <a:cubicBezTo>
                  <a:pt x="3382826" y="313581"/>
                  <a:pt x="3382218" y="313581"/>
                  <a:pt x="3381003" y="313581"/>
                </a:cubicBezTo>
                <a:cubicBezTo>
                  <a:pt x="3377356" y="314796"/>
                  <a:pt x="3375533" y="313581"/>
                  <a:pt x="3375533" y="309935"/>
                </a:cubicBezTo>
                <a:cubicBezTo>
                  <a:pt x="3399842" y="298996"/>
                  <a:pt x="3428404" y="274687"/>
                  <a:pt x="3461221" y="237009"/>
                </a:cubicBezTo>
                <a:cubicBezTo>
                  <a:pt x="3478237" y="217562"/>
                  <a:pt x="3491607" y="201154"/>
                  <a:pt x="3501330" y="187784"/>
                </a:cubicBezTo>
                <a:cubicBezTo>
                  <a:pt x="3497684" y="186569"/>
                  <a:pt x="3492215" y="185353"/>
                  <a:pt x="3484922" y="184138"/>
                </a:cubicBezTo>
                <a:cubicBezTo>
                  <a:pt x="3478845" y="182922"/>
                  <a:pt x="3473983" y="181707"/>
                  <a:pt x="3470337" y="180491"/>
                </a:cubicBezTo>
                <a:cubicBezTo>
                  <a:pt x="3465475" y="180491"/>
                  <a:pt x="3463044" y="178061"/>
                  <a:pt x="3463044" y="173199"/>
                </a:cubicBezTo>
                <a:cubicBezTo>
                  <a:pt x="3463044" y="170768"/>
                  <a:pt x="3468514" y="163475"/>
                  <a:pt x="3479453" y="151321"/>
                </a:cubicBezTo>
                <a:cubicBezTo>
                  <a:pt x="3496469" y="133090"/>
                  <a:pt x="3504977" y="119720"/>
                  <a:pt x="3504977" y="111212"/>
                </a:cubicBezTo>
                <a:cubicBezTo>
                  <a:pt x="3504977" y="109996"/>
                  <a:pt x="3503761" y="107566"/>
                  <a:pt x="3501330" y="103919"/>
                </a:cubicBezTo>
                <a:cubicBezTo>
                  <a:pt x="3498899" y="100273"/>
                  <a:pt x="3497684" y="97234"/>
                  <a:pt x="3497684" y="94804"/>
                </a:cubicBezTo>
                <a:cubicBezTo>
                  <a:pt x="3498899" y="89942"/>
                  <a:pt x="3501330" y="87511"/>
                  <a:pt x="3504977" y="87511"/>
                </a:cubicBezTo>
                <a:cubicBezTo>
                  <a:pt x="3519562" y="93588"/>
                  <a:pt x="3529285" y="100881"/>
                  <a:pt x="3534147" y="109389"/>
                </a:cubicBezTo>
                <a:cubicBezTo>
                  <a:pt x="3534147" y="114250"/>
                  <a:pt x="3527462" y="125189"/>
                  <a:pt x="3514092" y="142205"/>
                </a:cubicBezTo>
                <a:cubicBezTo>
                  <a:pt x="3504369" y="154360"/>
                  <a:pt x="3499507" y="161652"/>
                  <a:pt x="3499507" y="164083"/>
                </a:cubicBezTo>
                <a:cubicBezTo>
                  <a:pt x="3500722" y="164083"/>
                  <a:pt x="3502546" y="164691"/>
                  <a:pt x="3504977" y="165906"/>
                </a:cubicBezTo>
                <a:cubicBezTo>
                  <a:pt x="3515915" y="169553"/>
                  <a:pt x="3523208" y="173199"/>
                  <a:pt x="3526854" y="176845"/>
                </a:cubicBezTo>
                <a:cubicBezTo>
                  <a:pt x="3528070" y="175630"/>
                  <a:pt x="3528677" y="171376"/>
                  <a:pt x="3528677" y="164083"/>
                </a:cubicBezTo>
                <a:cubicBezTo>
                  <a:pt x="3528677" y="148283"/>
                  <a:pt x="3533539" y="140382"/>
                  <a:pt x="3543263" y="140382"/>
                </a:cubicBezTo>
                <a:cubicBezTo>
                  <a:pt x="3546909" y="140382"/>
                  <a:pt x="3548732" y="144029"/>
                  <a:pt x="3548732" y="151321"/>
                </a:cubicBezTo>
                <a:cubicBezTo>
                  <a:pt x="3548732" y="153752"/>
                  <a:pt x="3548124" y="158006"/>
                  <a:pt x="3546909" y="164083"/>
                </a:cubicBezTo>
                <a:cubicBezTo>
                  <a:pt x="3545694" y="170160"/>
                  <a:pt x="3545694" y="175630"/>
                  <a:pt x="3546909" y="180491"/>
                </a:cubicBezTo>
                <a:cubicBezTo>
                  <a:pt x="3548124" y="179276"/>
                  <a:pt x="3550555" y="177453"/>
                  <a:pt x="3554201" y="175022"/>
                </a:cubicBezTo>
                <a:cubicBezTo>
                  <a:pt x="3561494" y="168945"/>
                  <a:pt x="3566963" y="165299"/>
                  <a:pt x="3570610" y="164083"/>
                </a:cubicBezTo>
                <a:cubicBezTo>
                  <a:pt x="3573041" y="147067"/>
                  <a:pt x="3574864" y="120328"/>
                  <a:pt x="3576079" y="83865"/>
                </a:cubicBezTo>
                <a:cubicBezTo>
                  <a:pt x="3577295" y="71710"/>
                  <a:pt x="3577902" y="62595"/>
                  <a:pt x="3577902" y="56518"/>
                </a:cubicBezTo>
                <a:cubicBezTo>
                  <a:pt x="3577902" y="54087"/>
                  <a:pt x="3574864" y="52264"/>
                  <a:pt x="3568787" y="51048"/>
                </a:cubicBezTo>
                <a:cubicBezTo>
                  <a:pt x="3561494" y="49833"/>
                  <a:pt x="3557848" y="47402"/>
                  <a:pt x="3557848" y="43756"/>
                </a:cubicBezTo>
                <a:cubicBezTo>
                  <a:pt x="3557848" y="40109"/>
                  <a:pt x="3559063" y="37678"/>
                  <a:pt x="3561494" y="36463"/>
                </a:cubicBezTo>
                <a:cubicBezTo>
                  <a:pt x="3562709" y="36463"/>
                  <a:pt x="3565140" y="35855"/>
                  <a:pt x="3568787" y="34640"/>
                </a:cubicBezTo>
                <a:cubicBezTo>
                  <a:pt x="3579725" y="32209"/>
                  <a:pt x="3588233" y="30994"/>
                  <a:pt x="3594311" y="30994"/>
                </a:cubicBezTo>
                <a:close/>
                <a:moveTo>
                  <a:pt x="642156" y="18232"/>
                </a:moveTo>
                <a:lnTo>
                  <a:pt x="645802" y="18232"/>
                </a:lnTo>
                <a:cubicBezTo>
                  <a:pt x="660387" y="23093"/>
                  <a:pt x="674973" y="27347"/>
                  <a:pt x="689558" y="30994"/>
                </a:cubicBezTo>
                <a:cubicBezTo>
                  <a:pt x="690773" y="32209"/>
                  <a:pt x="691989" y="32817"/>
                  <a:pt x="693204" y="32817"/>
                </a:cubicBezTo>
                <a:cubicBezTo>
                  <a:pt x="696850" y="35248"/>
                  <a:pt x="698674" y="37678"/>
                  <a:pt x="698674" y="40109"/>
                </a:cubicBezTo>
                <a:cubicBezTo>
                  <a:pt x="693812" y="55910"/>
                  <a:pt x="679227" y="75357"/>
                  <a:pt x="654918" y="98450"/>
                </a:cubicBezTo>
                <a:cubicBezTo>
                  <a:pt x="631825" y="121543"/>
                  <a:pt x="617240" y="140990"/>
                  <a:pt x="611163" y="156791"/>
                </a:cubicBezTo>
                <a:cubicBezTo>
                  <a:pt x="619671" y="156791"/>
                  <a:pt x="631825" y="154360"/>
                  <a:pt x="647625" y="149498"/>
                </a:cubicBezTo>
                <a:cubicBezTo>
                  <a:pt x="660995" y="145852"/>
                  <a:pt x="670719" y="144029"/>
                  <a:pt x="676796" y="144029"/>
                </a:cubicBezTo>
                <a:cubicBezTo>
                  <a:pt x="680442" y="144029"/>
                  <a:pt x="684088" y="144029"/>
                  <a:pt x="687735" y="144029"/>
                </a:cubicBezTo>
                <a:cubicBezTo>
                  <a:pt x="691381" y="147675"/>
                  <a:pt x="693204" y="151321"/>
                  <a:pt x="693204" y="154967"/>
                </a:cubicBezTo>
                <a:cubicBezTo>
                  <a:pt x="693204" y="174414"/>
                  <a:pt x="691989" y="193253"/>
                  <a:pt x="689558" y="211485"/>
                </a:cubicBezTo>
                <a:cubicBezTo>
                  <a:pt x="705358" y="206623"/>
                  <a:pt x="721767" y="202977"/>
                  <a:pt x="738783" y="200546"/>
                </a:cubicBezTo>
                <a:cubicBezTo>
                  <a:pt x="763091" y="200546"/>
                  <a:pt x="775246" y="206015"/>
                  <a:pt x="775246" y="216954"/>
                </a:cubicBezTo>
                <a:cubicBezTo>
                  <a:pt x="775246" y="218170"/>
                  <a:pt x="774638" y="219993"/>
                  <a:pt x="773422" y="222424"/>
                </a:cubicBezTo>
                <a:cubicBezTo>
                  <a:pt x="743037" y="250379"/>
                  <a:pt x="698066" y="294134"/>
                  <a:pt x="638510" y="353690"/>
                </a:cubicBezTo>
                <a:cubicBezTo>
                  <a:pt x="647018" y="352475"/>
                  <a:pt x="660387" y="350652"/>
                  <a:pt x="678619" y="348221"/>
                </a:cubicBezTo>
                <a:cubicBezTo>
                  <a:pt x="710220" y="343359"/>
                  <a:pt x="732706" y="340928"/>
                  <a:pt x="746075" y="340928"/>
                </a:cubicBezTo>
                <a:cubicBezTo>
                  <a:pt x="761876" y="340928"/>
                  <a:pt x="769776" y="347005"/>
                  <a:pt x="769776" y="359160"/>
                </a:cubicBezTo>
                <a:cubicBezTo>
                  <a:pt x="768561" y="364021"/>
                  <a:pt x="766130" y="367060"/>
                  <a:pt x="762484" y="368275"/>
                </a:cubicBezTo>
                <a:cubicBezTo>
                  <a:pt x="736960" y="367060"/>
                  <a:pt x="698066" y="370098"/>
                  <a:pt x="645802" y="377391"/>
                </a:cubicBezTo>
                <a:cubicBezTo>
                  <a:pt x="626355" y="379822"/>
                  <a:pt x="611770" y="381645"/>
                  <a:pt x="602047" y="382860"/>
                </a:cubicBezTo>
                <a:cubicBezTo>
                  <a:pt x="592323" y="382860"/>
                  <a:pt x="587462" y="379822"/>
                  <a:pt x="587462" y="373745"/>
                </a:cubicBezTo>
                <a:cubicBezTo>
                  <a:pt x="587462" y="370098"/>
                  <a:pt x="591108" y="365237"/>
                  <a:pt x="598401" y="359160"/>
                </a:cubicBezTo>
                <a:cubicBezTo>
                  <a:pt x="616632" y="344574"/>
                  <a:pt x="636079" y="326951"/>
                  <a:pt x="656741" y="306288"/>
                </a:cubicBezTo>
                <a:cubicBezTo>
                  <a:pt x="649449" y="309935"/>
                  <a:pt x="642156" y="309327"/>
                  <a:pt x="634863" y="304465"/>
                </a:cubicBezTo>
                <a:cubicBezTo>
                  <a:pt x="633648" y="304465"/>
                  <a:pt x="631825" y="303858"/>
                  <a:pt x="629394" y="302642"/>
                </a:cubicBezTo>
                <a:cubicBezTo>
                  <a:pt x="605085" y="292919"/>
                  <a:pt x="593539" y="281372"/>
                  <a:pt x="594754" y="268002"/>
                </a:cubicBezTo>
                <a:cubicBezTo>
                  <a:pt x="594754" y="255848"/>
                  <a:pt x="618455" y="239440"/>
                  <a:pt x="665857" y="218777"/>
                </a:cubicBezTo>
                <a:cubicBezTo>
                  <a:pt x="667072" y="202977"/>
                  <a:pt x="667680" y="185961"/>
                  <a:pt x="667680" y="167729"/>
                </a:cubicBezTo>
                <a:cubicBezTo>
                  <a:pt x="643372" y="167729"/>
                  <a:pt x="620278" y="172591"/>
                  <a:pt x="598401" y="182315"/>
                </a:cubicBezTo>
                <a:cubicBezTo>
                  <a:pt x="592323" y="181099"/>
                  <a:pt x="588677" y="178061"/>
                  <a:pt x="587462" y="173199"/>
                </a:cubicBezTo>
                <a:cubicBezTo>
                  <a:pt x="587462" y="161045"/>
                  <a:pt x="595970" y="145852"/>
                  <a:pt x="612986" y="127620"/>
                </a:cubicBezTo>
                <a:cubicBezTo>
                  <a:pt x="619063" y="121543"/>
                  <a:pt x="623317" y="117289"/>
                  <a:pt x="625748" y="114858"/>
                </a:cubicBezTo>
                <a:cubicBezTo>
                  <a:pt x="646410" y="91765"/>
                  <a:pt x="660387" y="71103"/>
                  <a:pt x="667680" y="52871"/>
                </a:cubicBezTo>
                <a:lnTo>
                  <a:pt x="667680" y="51048"/>
                </a:lnTo>
                <a:cubicBezTo>
                  <a:pt x="667680" y="48617"/>
                  <a:pt x="662818" y="45579"/>
                  <a:pt x="653095" y="41932"/>
                </a:cubicBezTo>
                <a:cubicBezTo>
                  <a:pt x="638510" y="37071"/>
                  <a:pt x="631217" y="31601"/>
                  <a:pt x="631217" y="25524"/>
                </a:cubicBezTo>
                <a:cubicBezTo>
                  <a:pt x="631217" y="20662"/>
                  <a:pt x="634863" y="18232"/>
                  <a:pt x="642156" y="18232"/>
                </a:cubicBezTo>
                <a:close/>
                <a:moveTo>
                  <a:pt x="4053743" y="16408"/>
                </a:moveTo>
                <a:cubicBezTo>
                  <a:pt x="4061036" y="17624"/>
                  <a:pt x="4062251" y="18839"/>
                  <a:pt x="4057389" y="20055"/>
                </a:cubicBezTo>
                <a:cubicBezTo>
                  <a:pt x="4054958" y="22486"/>
                  <a:pt x="4053743" y="25524"/>
                  <a:pt x="4053743" y="29170"/>
                </a:cubicBezTo>
                <a:cubicBezTo>
                  <a:pt x="4053743" y="42540"/>
                  <a:pt x="4068936" y="55910"/>
                  <a:pt x="4099322" y="69280"/>
                </a:cubicBezTo>
                <a:cubicBezTo>
                  <a:pt x="4123630" y="81434"/>
                  <a:pt x="4135784" y="91765"/>
                  <a:pt x="4135784" y="100273"/>
                </a:cubicBezTo>
                <a:cubicBezTo>
                  <a:pt x="4135784" y="107566"/>
                  <a:pt x="4129100" y="111212"/>
                  <a:pt x="4115730" y="111212"/>
                </a:cubicBezTo>
                <a:cubicBezTo>
                  <a:pt x="4109653" y="111212"/>
                  <a:pt x="4105398" y="111820"/>
                  <a:pt x="4102968" y="113035"/>
                </a:cubicBezTo>
                <a:cubicBezTo>
                  <a:pt x="4100537" y="114250"/>
                  <a:pt x="4096283" y="115466"/>
                  <a:pt x="4090206" y="116681"/>
                </a:cubicBezTo>
                <a:cubicBezTo>
                  <a:pt x="4084129" y="119112"/>
                  <a:pt x="4079267" y="120935"/>
                  <a:pt x="4075621" y="122151"/>
                </a:cubicBezTo>
                <a:cubicBezTo>
                  <a:pt x="4071974" y="122151"/>
                  <a:pt x="4069544" y="120935"/>
                  <a:pt x="4068328" y="118505"/>
                </a:cubicBezTo>
                <a:cubicBezTo>
                  <a:pt x="4068328" y="114858"/>
                  <a:pt x="4073190" y="110604"/>
                  <a:pt x="4082913" y="105742"/>
                </a:cubicBezTo>
                <a:cubicBezTo>
                  <a:pt x="4091422" y="100881"/>
                  <a:pt x="4095675" y="97234"/>
                  <a:pt x="4095675" y="94804"/>
                </a:cubicBezTo>
                <a:lnTo>
                  <a:pt x="4095675" y="92980"/>
                </a:lnTo>
                <a:cubicBezTo>
                  <a:pt x="4092029" y="90550"/>
                  <a:pt x="4087167" y="87511"/>
                  <a:pt x="4081090" y="83865"/>
                </a:cubicBezTo>
                <a:cubicBezTo>
                  <a:pt x="4050705" y="66849"/>
                  <a:pt x="4036119" y="48617"/>
                  <a:pt x="4037335" y="29170"/>
                </a:cubicBezTo>
                <a:cubicBezTo>
                  <a:pt x="4037335" y="20662"/>
                  <a:pt x="4042804" y="16408"/>
                  <a:pt x="4053743" y="16408"/>
                </a:cubicBezTo>
                <a:close/>
                <a:moveTo>
                  <a:pt x="164083" y="12762"/>
                </a:moveTo>
                <a:cubicBezTo>
                  <a:pt x="166514" y="12762"/>
                  <a:pt x="169552" y="13370"/>
                  <a:pt x="173199" y="14585"/>
                </a:cubicBezTo>
                <a:cubicBezTo>
                  <a:pt x="175629" y="17016"/>
                  <a:pt x="178060" y="18232"/>
                  <a:pt x="180491" y="18232"/>
                </a:cubicBezTo>
                <a:cubicBezTo>
                  <a:pt x="181707" y="18232"/>
                  <a:pt x="185353" y="18839"/>
                  <a:pt x="191430" y="20055"/>
                </a:cubicBezTo>
                <a:cubicBezTo>
                  <a:pt x="198723" y="22486"/>
                  <a:pt x="202369" y="23701"/>
                  <a:pt x="202369" y="23701"/>
                </a:cubicBezTo>
                <a:cubicBezTo>
                  <a:pt x="210877" y="26132"/>
                  <a:pt x="215739" y="30386"/>
                  <a:pt x="216954" y="36463"/>
                </a:cubicBezTo>
                <a:cubicBezTo>
                  <a:pt x="216954" y="37678"/>
                  <a:pt x="216346" y="40109"/>
                  <a:pt x="215131" y="43756"/>
                </a:cubicBezTo>
                <a:cubicBezTo>
                  <a:pt x="212700" y="46186"/>
                  <a:pt x="211485" y="48010"/>
                  <a:pt x="211485" y="49225"/>
                </a:cubicBezTo>
                <a:cubicBezTo>
                  <a:pt x="184745" y="86903"/>
                  <a:pt x="156183" y="121543"/>
                  <a:pt x="125797" y="153144"/>
                </a:cubicBezTo>
                <a:cubicBezTo>
                  <a:pt x="152536" y="142205"/>
                  <a:pt x="176845" y="130051"/>
                  <a:pt x="198723" y="116681"/>
                </a:cubicBezTo>
                <a:cubicBezTo>
                  <a:pt x="208446" y="113035"/>
                  <a:pt x="215131" y="114858"/>
                  <a:pt x="218777" y="122151"/>
                </a:cubicBezTo>
                <a:cubicBezTo>
                  <a:pt x="219993" y="123366"/>
                  <a:pt x="217562" y="127013"/>
                  <a:pt x="211485" y="133090"/>
                </a:cubicBezTo>
                <a:cubicBezTo>
                  <a:pt x="181099" y="151321"/>
                  <a:pt x="160437" y="167729"/>
                  <a:pt x="149498" y="182315"/>
                </a:cubicBezTo>
                <a:cubicBezTo>
                  <a:pt x="151929" y="184745"/>
                  <a:pt x="151929" y="189607"/>
                  <a:pt x="149498" y="196900"/>
                </a:cubicBezTo>
                <a:cubicBezTo>
                  <a:pt x="149498" y="198115"/>
                  <a:pt x="148890" y="199331"/>
                  <a:pt x="147675" y="200546"/>
                </a:cubicBezTo>
                <a:cubicBezTo>
                  <a:pt x="145244" y="207839"/>
                  <a:pt x="144028" y="213308"/>
                  <a:pt x="144028" y="216954"/>
                </a:cubicBezTo>
                <a:cubicBezTo>
                  <a:pt x="139167" y="226678"/>
                  <a:pt x="159829" y="230324"/>
                  <a:pt x="206015" y="227893"/>
                </a:cubicBezTo>
                <a:cubicBezTo>
                  <a:pt x="214523" y="227893"/>
                  <a:pt x="218777" y="231539"/>
                  <a:pt x="218777" y="238832"/>
                </a:cubicBezTo>
                <a:cubicBezTo>
                  <a:pt x="219993" y="243694"/>
                  <a:pt x="216954" y="246732"/>
                  <a:pt x="209662" y="247948"/>
                </a:cubicBezTo>
                <a:cubicBezTo>
                  <a:pt x="180491" y="256456"/>
                  <a:pt x="152536" y="266179"/>
                  <a:pt x="125797" y="277118"/>
                </a:cubicBezTo>
                <a:cubicBezTo>
                  <a:pt x="94196" y="343967"/>
                  <a:pt x="63810" y="388330"/>
                  <a:pt x="34640" y="410208"/>
                </a:cubicBezTo>
                <a:cubicBezTo>
                  <a:pt x="27347" y="416285"/>
                  <a:pt x="19447" y="417500"/>
                  <a:pt x="10939" y="413854"/>
                </a:cubicBezTo>
                <a:cubicBezTo>
                  <a:pt x="6077" y="412638"/>
                  <a:pt x="2431" y="408992"/>
                  <a:pt x="0" y="402915"/>
                </a:cubicBezTo>
                <a:cubicBezTo>
                  <a:pt x="0" y="400484"/>
                  <a:pt x="1823" y="399269"/>
                  <a:pt x="5469" y="399269"/>
                </a:cubicBezTo>
                <a:cubicBezTo>
                  <a:pt x="6685" y="399269"/>
                  <a:pt x="8508" y="399269"/>
                  <a:pt x="10939" y="399269"/>
                </a:cubicBezTo>
                <a:cubicBezTo>
                  <a:pt x="15801" y="400484"/>
                  <a:pt x="19447" y="399876"/>
                  <a:pt x="21878" y="397446"/>
                </a:cubicBezTo>
                <a:cubicBezTo>
                  <a:pt x="42540" y="385291"/>
                  <a:pt x="66849" y="349436"/>
                  <a:pt x="94803" y="289880"/>
                </a:cubicBezTo>
                <a:cubicBezTo>
                  <a:pt x="92373" y="291096"/>
                  <a:pt x="88119" y="292919"/>
                  <a:pt x="82041" y="295350"/>
                </a:cubicBezTo>
                <a:cubicBezTo>
                  <a:pt x="68672" y="301427"/>
                  <a:pt x="58948" y="306288"/>
                  <a:pt x="52871" y="309935"/>
                </a:cubicBezTo>
                <a:cubicBezTo>
                  <a:pt x="35855" y="313581"/>
                  <a:pt x="29170" y="308719"/>
                  <a:pt x="32817" y="295350"/>
                </a:cubicBezTo>
                <a:cubicBezTo>
                  <a:pt x="57125" y="267395"/>
                  <a:pt x="81434" y="237009"/>
                  <a:pt x="105742" y="204192"/>
                </a:cubicBezTo>
                <a:cubicBezTo>
                  <a:pt x="105742" y="202977"/>
                  <a:pt x="104527" y="201154"/>
                  <a:pt x="102096" y="198723"/>
                </a:cubicBezTo>
                <a:cubicBezTo>
                  <a:pt x="99665" y="196292"/>
                  <a:pt x="98450" y="194469"/>
                  <a:pt x="98450" y="193253"/>
                </a:cubicBezTo>
                <a:cubicBezTo>
                  <a:pt x="98450" y="188392"/>
                  <a:pt x="105742" y="184745"/>
                  <a:pt x="120327" y="182315"/>
                </a:cubicBezTo>
                <a:cubicBezTo>
                  <a:pt x="125189" y="182315"/>
                  <a:pt x="128835" y="181707"/>
                  <a:pt x="131266" y="180491"/>
                </a:cubicBezTo>
                <a:cubicBezTo>
                  <a:pt x="131266" y="180491"/>
                  <a:pt x="132482" y="178668"/>
                  <a:pt x="134913" y="175022"/>
                </a:cubicBezTo>
                <a:cubicBezTo>
                  <a:pt x="139774" y="170160"/>
                  <a:pt x="142813" y="167122"/>
                  <a:pt x="144028" y="165906"/>
                </a:cubicBezTo>
                <a:cubicBezTo>
                  <a:pt x="130659" y="168337"/>
                  <a:pt x="109996" y="176237"/>
                  <a:pt x="82041" y="189607"/>
                </a:cubicBezTo>
                <a:cubicBezTo>
                  <a:pt x="63810" y="199331"/>
                  <a:pt x="51656" y="204800"/>
                  <a:pt x="45579" y="206015"/>
                </a:cubicBezTo>
                <a:cubicBezTo>
                  <a:pt x="27347" y="210877"/>
                  <a:pt x="17624" y="206623"/>
                  <a:pt x="16408" y="193253"/>
                </a:cubicBezTo>
                <a:cubicBezTo>
                  <a:pt x="15193" y="187176"/>
                  <a:pt x="17624" y="184138"/>
                  <a:pt x="23701" y="184138"/>
                </a:cubicBezTo>
                <a:cubicBezTo>
                  <a:pt x="26132" y="184138"/>
                  <a:pt x="28563" y="184745"/>
                  <a:pt x="30993" y="185961"/>
                </a:cubicBezTo>
                <a:cubicBezTo>
                  <a:pt x="33424" y="187176"/>
                  <a:pt x="35247" y="187784"/>
                  <a:pt x="36463" y="187784"/>
                </a:cubicBezTo>
                <a:cubicBezTo>
                  <a:pt x="65633" y="179276"/>
                  <a:pt x="92373" y="168337"/>
                  <a:pt x="116681" y="154967"/>
                </a:cubicBezTo>
                <a:cubicBezTo>
                  <a:pt x="110604" y="153752"/>
                  <a:pt x="109996" y="150106"/>
                  <a:pt x="114858" y="144029"/>
                </a:cubicBezTo>
                <a:cubicBezTo>
                  <a:pt x="140382" y="116074"/>
                  <a:pt x="163475" y="85080"/>
                  <a:pt x="184137" y="51048"/>
                </a:cubicBezTo>
                <a:cubicBezTo>
                  <a:pt x="186568" y="43756"/>
                  <a:pt x="185353" y="38894"/>
                  <a:pt x="180491" y="36463"/>
                </a:cubicBezTo>
                <a:cubicBezTo>
                  <a:pt x="178060" y="35248"/>
                  <a:pt x="173806" y="33424"/>
                  <a:pt x="167729" y="30994"/>
                </a:cubicBezTo>
                <a:cubicBezTo>
                  <a:pt x="158006" y="27347"/>
                  <a:pt x="152536" y="24309"/>
                  <a:pt x="151321" y="21878"/>
                </a:cubicBezTo>
                <a:cubicBezTo>
                  <a:pt x="154967" y="15801"/>
                  <a:pt x="159221" y="12762"/>
                  <a:pt x="164083" y="12762"/>
                </a:cubicBezTo>
                <a:close/>
                <a:moveTo>
                  <a:pt x="4582864" y="10939"/>
                </a:moveTo>
                <a:cubicBezTo>
                  <a:pt x="4599880" y="13370"/>
                  <a:pt x="4609604" y="20662"/>
                  <a:pt x="4612034" y="32817"/>
                </a:cubicBezTo>
                <a:cubicBezTo>
                  <a:pt x="4612034" y="38894"/>
                  <a:pt x="4605350" y="48010"/>
                  <a:pt x="4591980" y="60164"/>
                </a:cubicBezTo>
                <a:cubicBezTo>
                  <a:pt x="4588334" y="63810"/>
                  <a:pt x="4585903" y="66241"/>
                  <a:pt x="4584688" y="67456"/>
                </a:cubicBezTo>
                <a:cubicBezTo>
                  <a:pt x="4570102" y="85688"/>
                  <a:pt x="4559163" y="102096"/>
                  <a:pt x="4551870" y="116681"/>
                </a:cubicBezTo>
                <a:cubicBezTo>
                  <a:pt x="4554302" y="116681"/>
                  <a:pt x="4557948" y="116074"/>
                  <a:pt x="4562810" y="114858"/>
                </a:cubicBezTo>
                <a:cubicBezTo>
                  <a:pt x="4566456" y="113643"/>
                  <a:pt x="4569494" y="113035"/>
                  <a:pt x="4571925" y="113035"/>
                </a:cubicBezTo>
                <a:cubicBezTo>
                  <a:pt x="4579218" y="113035"/>
                  <a:pt x="4582864" y="114858"/>
                  <a:pt x="4582864" y="118505"/>
                </a:cubicBezTo>
                <a:cubicBezTo>
                  <a:pt x="4584080" y="129443"/>
                  <a:pt x="4583472" y="134913"/>
                  <a:pt x="4581041" y="134913"/>
                </a:cubicBezTo>
                <a:cubicBezTo>
                  <a:pt x="4568886" y="137344"/>
                  <a:pt x="4552478" y="144636"/>
                  <a:pt x="4531816" y="156791"/>
                </a:cubicBezTo>
                <a:cubicBezTo>
                  <a:pt x="4523308" y="160437"/>
                  <a:pt x="4517231" y="163475"/>
                  <a:pt x="4513584" y="165906"/>
                </a:cubicBezTo>
                <a:cubicBezTo>
                  <a:pt x="4511154" y="167122"/>
                  <a:pt x="4505684" y="170160"/>
                  <a:pt x="4497176" y="175022"/>
                </a:cubicBezTo>
                <a:cubicBezTo>
                  <a:pt x="4481376" y="185961"/>
                  <a:pt x="4471652" y="191430"/>
                  <a:pt x="4468006" y="191430"/>
                </a:cubicBezTo>
                <a:cubicBezTo>
                  <a:pt x="4466790" y="191430"/>
                  <a:pt x="4466183" y="190215"/>
                  <a:pt x="4466183" y="187784"/>
                </a:cubicBezTo>
                <a:cubicBezTo>
                  <a:pt x="4466183" y="185353"/>
                  <a:pt x="4467398" y="183530"/>
                  <a:pt x="4469829" y="182315"/>
                </a:cubicBezTo>
                <a:cubicBezTo>
                  <a:pt x="4469829" y="183530"/>
                  <a:pt x="4470436" y="183530"/>
                  <a:pt x="4471652" y="182315"/>
                </a:cubicBezTo>
                <a:cubicBezTo>
                  <a:pt x="4472868" y="179884"/>
                  <a:pt x="4475906" y="176845"/>
                  <a:pt x="4480768" y="173199"/>
                </a:cubicBezTo>
                <a:cubicBezTo>
                  <a:pt x="4485630" y="169553"/>
                  <a:pt x="4488668" y="166514"/>
                  <a:pt x="4489884" y="164083"/>
                </a:cubicBezTo>
                <a:cubicBezTo>
                  <a:pt x="4489884" y="162868"/>
                  <a:pt x="4487453" y="160437"/>
                  <a:pt x="4482591" y="156791"/>
                </a:cubicBezTo>
                <a:cubicBezTo>
                  <a:pt x="4476514" y="153144"/>
                  <a:pt x="4472868" y="150713"/>
                  <a:pt x="4471652" y="149498"/>
                </a:cubicBezTo>
                <a:cubicBezTo>
                  <a:pt x="4469222" y="144636"/>
                  <a:pt x="4466790" y="137344"/>
                  <a:pt x="4464360" y="127620"/>
                </a:cubicBezTo>
                <a:cubicBezTo>
                  <a:pt x="4461929" y="121543"/>
                  <a:pt x="4460106" y="116681"/>
                  <a:pt x="4458890" y="113035"/>
                </a:cubicBezTo>
                <a:cubicBezTo>
                  <a:pt x="4457674" y="110604"/>
                  <a:pt x="4455852" y="107566"/>
                  <a:pt x="4453421" y="103919"/>
                </a:cubicBezTo>
                <a:cubicBezTo>
                  <a:pt x="4447344" y="97842"/>
                  <a:pt x="4444305" y="92373"/>
                  <a:pt x="4444305" y="87511"/>
                </a:cubicBezTo>
                <a:cubicBezTo>
                  <a:pt x="4443090" y="83865"/>
                  <a:pt x="4443698" y="81434"/>
                  <a:pt x="4446128" y="80218"/>
                </a:cubicBezTo>
                <a:cubicBezTo>
                  <a:pt x="4448559" y="79003"/>
                  <a:pt x="4451598" y="79611"/>
                  <a:pt x="4455244" y="82042"/>
                </a:cubicBezTo>
                <a:cubicBezTo>
                  <a:pt x="4466183" y="85688"/>
                  <a:pt x="4474691" y="95411"/>
                  <a:pt x="4480768" y="111212"/>
                </a:cubicBezTo>
                <a:cubicBezTo>
                  <a:pt x="4485630" y="130659"/>
                  <a:pt x="4491100" y="140382"/>
                  <a:pt x="4497176" y="140382"/>
                </a:cubicBezTo>
                <a:cubicBezTo>
                  <a:pt x="4506900" y="139167"/>
                  <a:pt x="4515408" y="134913"/>
                  <a:pt x="4522700" y="127620"/>
                </a:cubicBezTo>
                <a:cubicBezTo>
                  <a:pt x="4537286" y="98450"/>
                  <a:pt x="4552478" y="73534"/>
                  <a:pt x="4568279" y="52871"/>
                </a:cubicBezTo>
                <a:cubicBezTo>
                  <a:pt x="4559771" y="52871"/>
                  <a:pt x="4550655" y="55302"/>
                  <a:pt x="4540932" y="60164"/>
                </a:cubicBezTo>
                <a:cubicBezTo>
                  <a:pt x="4520270" y="68672"/>
                  <a:pt x="4508115" y="73534"/>
                  <a:pt x="4504469" y="74749"/>
                </a:cubicBezTo>
                <a:cubicBezTo>
                  <a:pt x="4502038" y="75964"/>
                  <a:pt x="4500215" y="77180"/>
                  <a:pt x="4499000" y="78395"/>
                </a:cubicBezTo>
                <a:cubicBezTo>
                  <a:pt x="4497784" y="79611"/>
                  <a:pt x="4496569" y="80218"/>
                  <a:pt x="4495353" y="80218"/>
                </a:cubicBezTo>
                <a:cubicBezTo>
                  <a:pt x="4490492" y="80218"/>
                  <a:pt x="4488060" y="77180"/>
                  <a:pt x="4488060" y="71103"/>
                </a:cubicBezTo>
                <a:cubicBezTo>
                  <a:pt x="4488060" y="63810"/>
                  <a:pt x="4506900" y="54087"/>
                  <a:pt x="4544578" y="41932"/>
                </a:cubicBezTo>
                <a:cubicBezTo>
                  <a:pt x="4561594" y="37071"/>
                  <a:pt x="4571925" y="33424"/>
                  <a:pt x="4575572" y="30994"/>
                </a:cubicBezTo>
                <a:cubicBezTo>
                  <a:pt x="4574356" y="27347"/>
                  <a:pt x="4573748" y="23093"/>
                  <a:pt x="4573748" y="18232"/>
                </a:cubicBezTo>
                <a:cubicBezTo>
                  <a:pt x="4572533" y="14585"/>
                  <a:pt x="4575572" y="12154"/>
                  <a:pt x="4582864" y="10939"/>
                </a:cubicBezTo>
                <a:close/>
                <a:moveTo>
                  <a:pt x="2978237" y="5470"/>
                </a:moveTo>
                <a:cubicBezTo>
                  <a:pt x="2983099" y="5470"/>
                  <a:pt x="2990391" y="8508"/>
                  <a:pt x="3000114" y="14585"/>
                </a:cubicBezTo>
                <a:cubicBezTo>
                  <a:pt x="3007407" y="20662"/>
                  <a:pt x="3012876" y="24309"/>
                  <a:pt x="3016523" y="25524"/>
                </a:cubicBezTo>
                <a:cubicBezTo>
                  <a:pt x="3025031" y="27955"/>
                  <a:pt x="3037185" y="30994"/>
                  <a:pt x="3052986" y="34640"/>
                </a:cubicBezTo>
                <a:cubicBezTo>
                  <a:pt x="3061494" y="38286"/>
                  <a:pt x="3065748" y="43148"/>
                  <a:pt x="3065748" y="49225"/>
                </a:cubicBezTo>
                <a:cubicBezTo>
                  <a:pt x="3065748" y="51656"/>
                  <a:pt x="3064532" y="54087"/>
                  <a:pt x="3062101" y="56518"/>
                </a:cubicBezTo>
                <a:cubicBezTo>
                  <a:pt x="3060886" y="57733"/>
                  <a:pt x="3060278" y="58341"/>
                  <a:pt x="3060278" y="58341"/>
                </a:cubicBezTo>
                <a:cubicBezTo>
                  <a:pt x="3042047" y="60772"/>
                  <a:pt x="3020776" y="70495"/>
                  <a:pt x="2996468" y="87511"/>
                </a:cubicBezTo>
                <a:cubicBezTo>
                  <a:pt x="2978237" y="102096"/>
                  <a:pt x="2964259" y="121543"/>
                  <a:pt x="2954536" y="145852"/>
                </a:cubicBezTo>
                <a:cubicBezTo>
                  <a:pt x="2969121" y="139775"/>
                  <a:pt x="2989783" y="128228"/>
                  <a:pt x="3016523" y="111212"/>
                </a:cubicBezTo>
                <a:cubicBezTo>
                  <a:pt x="3035970" y="99058"/>
                  <a:pt x="3050555" y="90550"/>
                  <a:pt x="3060278" y="85688"/>
                </a:cubicBezTo>
                <a:cubicBezTo>
                  <a:pt x="3062709" y="84472"/>
                  <a:pt x="3066963" y="82649"/>
                  <a:pt x="3073040" y="80218"/>
                </a:cubicBezTo>
                <a:cubicBezTo>
                  <a:pt x="3085195" y="72926"/>
                  <a:pt x="3096133" y="69280"/>
                  <a:pt x="3105857" y="69280"/>
                </a:cubicBezTo>
                <a:cubicBezTo>
                  <a:pt x="3105857" y="69280"/>
                  <a:pt x="3107072" y="69280"/>
                  <a:pt x="3109503" y="69280"/>
                </a:cubicBezTo>
                <a:cubicBezTo>
                  <a:pt x="3135027" y="68064"/>
                  <a:pt x="3147789" y="72926"/>
                  <a:pt x="3147789" y="83865"/>
                </a:cubicBezTo>
                <a:cubicBezTo>
                  <a:pt x="3147789" y="93588"/>
                  <a:pt x="3138066" y="102704"/>
                  <a:pt x="3118619" y="111212"/>
                </a:cubicBezTo>
                <a:cubicBezTo>
                  <a:pt x="3112542" y="113643"/>
                  <a:pt x="3108287" y="115466"/>
                  <a:pt x="3105857" y="116681"/>
                </a:cubicBezTo>
                <a:cubicBezTo>
                  <a:pt x="3104641" y="116681"/>
                  <a:pt x="3088841" y="124582"/>
                  <a:pt x="3058455" y="140382"/>
                </a:cubicBezTo>
                <a:cubicBezTo>
                  <a:pt x="3045085" y="147675"/>
                  <a:pt x="3037185" y="151929"/>
                  <a:pt x="3034754" y="153144"/>
                </a:cubicBezTo>
                <a:cubicBezTo>
                  <a:pt x="3031108" y="155575"/>
                  <a:pt x="3028677" y="156183"/>
                  <a:pt x="3027462" y="154967"/>
                </a:cubicBezTo>
                <a:cubicBezTo>
                  <a:pt x="3027462" y="152537"/>
                  <a:pt x="3028677" y="150106"/>
                  <a:pt x="3031108" y="147675"/>
                </a:cubicBezTo>
                <a:cubicBezTo>
                  <a:pt x="3049339" y="133090"/>
                  <a:pt x="3067571" y="119720"/>
                  <a:pt x="3085802" y="107566"/>
                </a:cubicBezTo>
                <a:cubicBezTo>
                  <a:pt x="3096741" y="101488"/>
                  <a:pt x="3104641" y="96019"/>
                  <a:pt x="3109503" y="91157"/>
                </a:cubicBezTo>
                <a:cubicBezTo>
                  <a:pt x="3114365" y="87511"/>
                  <a:pt x="3110719" y="85688"/>
                  <a:pt x="3098564" y="85688"/>
                </a:cubicBezTo>
                <a:cubicBezTo>
                  <a:pt x="3081548" y="85688"/>
                  <a:pt x="3046300" y="104527"/>
                  <a:pt x="2992822" y="142205"/>
                </a:cubicBezTo>
                <a:cubicBezTo>
                  <a:pt x="2978237" y="153144"/>
                  <a:pt x="2968513" y="159829"/>
                  <a:pt x="2963651" y="162260"/>
                </a:cubicBezTo>
                <a:cubicBezTo>
                  <a:pt x="2953928" y="169553"/>
                  <a:pt x="2943597" y="176237"/>
                  <a:pt x="2932658" y="182315"/>
                </a:cubicBezTo>
                <a:cubicBezTo>
                  <a:pt x="2925365" y="182315"/>
                  <a:pt x="2921719" y="179276"/>
                  <a:pt x="2921719" y="173199"/>
                </a:cubicBezTo>
                <a:cubicBezTo>
                  <a:pt x="2926581" y="134305"/>
                  <a:pt x="2958790" y="93588"/>
                  <a:pt x="3018346" y="51048"/>
                </a:cubicBezTo>
                <a:cubicBezTo>
                  <a:pt x="2986745" y="35248"/>
                  <a:pt x="2971552" y="22486"/>
                  <a:pt x="2972767" y="12762"/>
                </a:cubicBezTo>
                <a:cubicBezTo>
                  <a:pt x="2972767" y="7900"/>
                  <a:pt x="2974590" y="5470"/>
                  <a:pt x="2978237" y="5470"/>
                </a:cubicBezTo>
                <a:close/>
                <a:moveTo>
                  <a:pt x="2487811" y="0"/>
                </a:moveTo>
                <a:lnTo>
                  <a:pt x="2491457" y="0"/>
                </a:lnTo>
                <a:cubicBezTo>
                  <a:pt x="2491457" y="2431"/>
                  <a:pt x="2492065" y="6077"/>
                  <a:pt x="2493280" y="10939"/>
                </a:cubicBezTo>
                <a:cubicBezTo>
                  <a:pt x="2493280" y="19447"/>
                  <a:pt x="2493888" y="24309"/>
                  <a:pt x="2495103" y="25524"/>
                </a:cubicBezTo>
                <a:cubicBezTo>
                  <a:pt x="2502396" y="31601"/>
                  <a:pt x="2524881" y="43148"/>
                  <a:pt x="2562560" y="60164"/>
                </a:cubicBezTo>
                <a:cubicBezTo>
                  <a:pt x="2601453" y="46794"/>
                  <a:pt x="2637916" y="41325"/>
                  <a:pt x="2671948" y="43756"/>
                </a:cubicBezTo>
                <a:cubicBezTo>
                  <a:pt x="2707196" y="47402"/>
                  <a:pt x="2726643" y="57733"/>
                  <a:pt x="2730289" y="74749"/>
                </a:cubicBezTo>
                <a:cubicBezTo>
                  <a:pt x="2731505" y="85688"/>
                  <a:pt x="2716919" y="94196"/>
                  <a:pt x="2686533" y="100273"/>
                </a:cubicBezTo>
                <a:cubicBezTo>
                  <a:pt x="2675595" y="102704"/>
                  <a:pt x="2665871" y="105742"/>
                  <a:pt x="2657363" y="109389"/>
                </a:cubicBezTo>
                <a:cubicBezTo>
                  <a:pt x="2651286" y="111820"/>
                  <a:pt x="2643386" y="113643"/>
                  <a:pt x="2633662" y="114858"/>
                </a:cubicBezTo>
                <a:cubicBezTo>
                  <a:pt x="2626370" y="116074"/>
                  <a:pt x="2620900" y="117289"/>
                  <a:pt x="2617254" y="118505"/>
                </a:cubicBezTo>
                <a:cubicBezTo>
                  <a:pt x="2614823" y="119720"/>
                  <a:pt x="2613000" y="119112"/>
                  <a:pt x="2611785" y="116681"/>
                </a:cubicBezTo>
                <a:cubicBezTo>
                  <a:pt x="2610569" y="115466"/>
                  <a:pt x="2610569" y="114250"/>
                  <a:pt x="2611785" y="113035"/>
                </a:cubicBezTo>
                <a:cubicBezTo>
                  <a:pt x="2613000" y="111820"/>
                  <a:pt x="2618470" y="109389"/>
                  <a:pt x="2628193" y="105742"/>
                </a:cubicBezTo>
                <a:cubicBezTo>
                  <a:pt x="2664656" y="88726"/>
                  <a:pt x="2685318" y="77788"/>
                  <a:pt x="2690180" y="72926"/>
                </a:cubicBezTo>
                <a:cubicBezTo>
                  <a:pt x="2687749" y="65633"/>
                  <a:pt x="2674379" y="61987"/>
                  <a:pt x="2650071" y="61987"/>
                </a:cubicBezTo>
                <a:cubicBezTo>
                  <a:pt x="2586868" y="59556"/>
                  <a:pt x="2515766" y="87511"/>
                  <a:pt x="2436763" y="145852"/>
                </a:cubicBezTo>
                <a:cubicBezTo>
                  <a:pt x="2422178" y="155575"/>
                  <a:pt x="2408808" y="164691"/>
                  <a:pt x="2396653" y="173199"/>
                </a:cubicBezTo>
                <a:cubicBezTo>
                  <a:pt x="2395438" y="174414"/>
                  <a:pt x="2393007" y="177453"/>
                  <a:pt x="2389361" y="182315"/>
                </a:cubicBezTo>
                <a:cubicBezTo>
                  <a:pt x="2378422" y="196900"/>
                  <a:pt x="2369914" y="204192"/>
                  <a:pt x="2363837" y="204192"/>
                </a:cubicBezTo>
                <a:cubicBezTo>
                  <a:pt x="2357760" y="202977"/>
                  <a:pt x="2354113" y="200546"/>
                  <a:pt x="2352898" y="196900"/>
                </a:cubicBezTo>
                <a:cubicBezTo>
                  <a:pt x="2352898" y="189607"/>
                  <a:pt x="2358367" y="178668"/>
                  <a:pt x="2369306" y="164083"/>
                </a:cubicBezTo>
                <a:cubicBezTo>
                  <a:pt x="2375384" y="158006"/>
                  <a:pt x="2379030" y="153752"/>
                  <a:pt x="2380245" y="151321"/>
                </a:cubicBezTo>
                <a:cubicBezTo>
                  <a:pt x="2381461" y="148890"/>
                  <a:pt x="2383284" y="145244"/>
                  <a:pt x="2385715" y="140382"/>
                </a:cubicBezTo>
                <a:cubicBezTo>
                  <a:pt x="2393007" y="125797"/>
                  <a:pt x="2397261" y="113643"/>
                  <a:pt x="2398477" y="103919"/>
                </a:cubicBezTo>
                <a:cubicBezTo>
                  <a:pt x="2400908" y="102704"/>
                  <a:pt x="2403946" y="102096"/>
                  <a:pt x="2407592" y="102096"/>
                </a:cubicBezTo>
                <a:cubicBezTo>
                  <a:pt x="2411239" y="102096"/>
                  <a:pt x="2413062" y="106350"/>
                  <a:pt x="2413062" y="114858"/>
                </a:cubicBezTo>
                <a:cubicBezTo>
                  <a:pt x="2413062" y="117289"/>
                  <a:pt x="2412454" y="122151"/>
                  <a:pt x="2411239" y="129443"/>
                </a:cubicBezTo>
                <a:cubicBezTo>
                  <a:pt x="2410023" y="135520"/>
                  <a:pt x="2409416" y="140382"/>
                  <a:pt x="2409416" y="144029"/>
                </a:cubicBezTo>
                <a:cubicBezTo>
                  <a:pt x="2410631" y="142813"/>
                  <a:pt x="2412454" y="141598"/>
                  <a:pt x="2414885" y="140382"/>
                </a:cubicBezTo>
                <a:cubicBezTo>
                  <a:pt x="2445271" y="123366"/>
                  <a:pt x="2468364" y="108781"/>
                  <a:pt x="2484164" y="96627"/>
                </a:cubicBezTo>
                <a:cubicBezTo>
                  <a:pt x="2481733" y="95411"/>
                  <a:pt x="2480518" y="92980"/>
                  <a:pt x="2480518" y="89334"/>
                </a:cubicBezTo>
                <a:cubicBezTo>
                  <a:pt x="2480518" y="88119"/>
                  <a:pt x="2485380" y="85080"/>
                  <a:pt x="2495103" y="80218"/>
                </a:cubicBezTo>
                <a:cubicBezTo>
                  <a:pt x="2508473" y="72926"/>
                  <a:pt x="2516373" y="67456"/>
                  <a:pt x="2518804" y="63810"/>
                </a:cubicBezTo>
                <a:cubicBezTo>
                  <a:pt x="2518804" y="62595"/>
                  <a:pt x="2517589" y="61987"/>
                  <a:pt x="2515158" y="61987"/>
                </a:cubicBezTo>
                <a:cubicBezTo>
                  <a:pt x="2512727" y="60772"/>
                  <a:pt x="2509688" y="58948"/>
                  <a:pt x="2506042" y="56518"/>
                </a:cubicBezTo>
                <a:cubicBezTo>
                  <a:pt x="2485380" y="49225"/>
                  <a:pt x="2475657" y="38894"/>
                  <a:pt x="2476872" y="25524"/>
                </a:cubicBezTo>
                <a:cubicBezTo>
                  <a:pt x="2476872" y="8508"/>
                  <a:pt x="2480518" y="0"/>
                  <a:pt x="24878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cxnSp>
        <p:nvCxnSpPr>
          <p:cNvPr id="1215" name="直接连接符 1214"/>
          <p:cNvCxnSpPr/>
          <p:nvPr/>
        </p:nvCxnSpPr>
        <p:spPr>
          <a:xfrm>
            <a:off x="4700588" y="3595093"/>
            <a:ext cx="5643000" cy="0"/>
          </a:xfrm>
          <a:prstGeom prst="line">
            <a:avLst/>
          </a:prstGeom>
          <a:ln w="25400">
            <a:solidFill>
              <a:schemeClr val="bg1"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6" name="Text Box 3"/>
          <p:cNvSpPr txBox="1">
            <a:spLocks noChangeArrowheads="1"/>
          </p:cNvSpPr>
          <p:nvPr/>
        </p:nvSpPr>
        <p:spPr bwMode="blackWhite">
          <a:xfrm>
            <a:off x="4727913" y="3763589"/>
            <a:ext cx="5472545" cy="807903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  <p:txBody>
          <a:bodyPr vert="horz" wrap="square" lIns="68569" tIns="34285" rIns="68569" bIns="34285" numCol="1" anchor="t" anchorCtr="0" compatLnSpc="1">
            <a:prstTxWarp prst="textNoShape">
              <a:avLst/>
            </a:prstTxWarp>
            <a:spAutoFit/>
          </a:bodyPr>
          <a:lstStyle/>
          <a:p>
            <a:pPr algn="ctr" defTabSz="685574" eaLnBrk="0" hangingPunct="0"/>
            <a:r>
              <a:rPr lang="zh-CN" altLang="en-US" sz="1200" dirty="0">
                <a:solidFill>
                  <a:srgbClr val="FFFFFF">
                    <a:alpha val="99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Semilight" panose="020B0402040204020203" pitchFamily="34" charset="0"/>
              </a:rPr>
              <a:t>本作品版权归上海锐普广告有限公司</a:t>
            </a:r>
            <a:r>
              <a:rPr lang="en-US" altLang="zh-CN" sz="1200" dirty="0">
                <a:solidFill>
                  <a:srgbClr val="FFFFFF">
                    <a:alpha val="99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Semilight" panose="020B0402040204020203" pitchFamily="34" charset="0"/>
              </a:rPr>
              <a:t>PPT</a:t>
            </a:r>
            <a:r>
              <a:rPr lang="zh-CN" altLang="en-US" sz="1200" dirty="0">
                <a:solidFill>
                  <a:srgbClr val="FFFFFF">
                    <a:alpha val="99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Semilight" panose="020B0402040204020203" pitchFamily="34" charset="0"/>
              </a:rPr>
              <a:t>研究院作者所有</a:t>
            </a:r>
            <a:endParaRPr lang="en-US" altLang="zh-CN" sz="1200" dirty="0">
              <a:solidFill>
                <a:srgbClr val="FFFFFF">
                  <a:alpha val="99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Segoe UI Semilight" panose="020B0402040204020203" pitchFamily="34" charset="0"/>
            </a:endParaRPr>
          </a:p>
          <a:p>
            <a:pPr algn="ctr" defTabSz="685574" eaLnBrk="0" hangingPunct="0"/>
            <a:r>
              <a:rPr lang="zh-CN" altLang="en-US" sz="1200" dirty="0">
                <a:solidFill>
                  <a:srgbClr val="FFFFFF">
                    <a:alpha val="99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Semilight" panose="020B0402040204020203" pitchFamily="34" charset="0"/>
              </a:rPr>
              <a:t>购买和下载者只是获得了使用授权，并不能获得著作权</a:t>
            </a:r>
            <a:endParaRPr lang="en-US" altLang="zh-CN" sz="1200" dirty="0">
              <a:solidFill>
                <a:srgbClr val="FFFFFF">
                  <a:alpha val="99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Segoe UI Semilight" panose="020B0402040204020203" pitchFamily="34" charset="0"/>
            </a:endParaRPr>
          </a:p>
          <a:p>
            <a:pPr algn="ctr" defTabSz="685574" eaLnBrk="0" hangingPunct="0"/>
            <a:r>
              <a:rPr lang="zh-CN" altLang="en-US" sz="1200" dirty="0">
                <a:solidFill>
                  <a:srgbClr val="FFFFFF">
                    <a:alpha val="99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Semilight" panose="020B0402040204020203" pitchFamily="34" charset="0"/>
              </a:rPr>
              <a:t>任单位和个人不得以任何形式销售、传播本作品</a:t>
            </a:r>
            <a:endParaRPr lang="en-US" altLang="zh-CN" sz="1200" dirty="0">
              <a:solidFill>
                <a:srgbClr val="FFFFFF">
                  <a:alpha val="99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Segoe UI Semilight" panose="020B0402040204020203" pitchFamily="34" charset="0"/>
            </a:endParaRPr>
          </a:p>
          <a:p>
            <a:pPr algn="ctr" defTabSz="685574" eaLnBrk="0" hangingPunct="0"/>
            <a:r>
              <a:rPr lang="zh-CN" altLang="en-US" sz="1200" dirty="0">
                <a:solidFill>
                  <a:srgbClr val="FFFFFF">
                    <a:alpha val="99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Segoe UI Semilight" panose="020B0402040204020203" pitchFamily="34" charset="0"/>
              </a:rPr>
              <a:t>转载请注明出处，保留本版权页，请勿以身试法</a:t>
            </a:r>
            <a:endParaRPr lang="en-US" altLang="zh-CN" sz="1200" dirty="0">
              <a:solidFill>
                <a:srgbClr val="FFFFFF">
                  <a:alpha val="99000"/>
                </a:srgbClr>
              </a:solidFill>
              <a:latin typeface="Segoe UI Semilight" panose="020B0402040204020203" pitchFamily="34" charset="0"/>
              <a:cs typeface="Segoe UI Semilight" panose="020B0402040204020203" pitchFamily="34" charset="0"/>
            </a:endParaRPr>
          </a:p>
        </p:txBody>
      </p:sp>
      <p:grpSp>
        <p:nvGrpSpPr>
          <p:cNvPr id="421" name="组合 420"/>
          <p:cNvGrpSpPr/>
          <p:nvPr/>
        </p:nvGrpSpPr>
        <p:grpSpPr>
          <a:xfrm>
            <a:off x="2312194" y="1310879"/>
            <a:ext cx="2715816" cy="4748213"/>
            <a:chOff x="1050925" y="604838"/>
            <a:chExt cx="3621088" cy="6330950"/>
          </a:xfrm>
        </p:grpSpPr>
        <p:sp>
          <p:nvSpPr>
            <p:cNvPr id="422" name="Freeform 1058"/>
            <p:cNvSpPr>
              <a:spLocks/>
            </p:cNvSpPr>
            <p:nvPr/>
          </p:nvSpPr>
          <p:spPr bwMode="auto">
            <a:xfrm>
              <a:off x="1270751" y="604838"/>
              <a:ext cx="3182938" cy="4913313"/>
            </a:xfrm>
            <a:custGeom>
              <a:avLst/>
              <a:gdLst>
                <a:gd name="T0" fmla="*/ 500 w 999"/>
                <a:gd name="T1" fmla="*/ 0 h 1542"/>
                <a:gd name="T2" fmla="*/ 237 w 999"/>
                <a:gd name="T3" fmla="*/ 1542 h 1542"/>
                <a:gd name="T4" fmla="*/ 500 w 999"/>
                <a:gd name="T5" fmla="*/ 1542 h 1542"/>
                <a:gd name="T6" fmla="*/ 762 w 999"/>
                <a:gd name="T7" fmla="*/ 1542 h 1542"/>
                <a:gd name="T8" fmla="*/ 500 w 999"/>
                <a:gd name="T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9" h="1542">
                  <a:moveTo>
                    <a:pt x="500" y="0"/>
                  </a:moveTo>
                  <a:cubicBezTo>
                    <a:pt x="500" y="0"/>
                    <a:pt x="0" y="584"/>
                    <a:pt x="237" y="1542"/>
                  </a:cubicBezTo>
                  <a:cubicBezTo>
                    <a:pt x="500" y="1542"/>
                    <a:pt x="500" y="1542"/>
                    <a:pt x="500" y="1542"/>
                  </a:cubicBezTo>
                  <a:cubicBezTo>
                    <a:pt x="762" y="1542"/>
                    <a:pt x="762" y="1542"/>
                    <a:pt x="762" y="1542"/>
                  </a:cubicBezTo>
                  <a:cubicBezTo>
                    <a:pt x="999" y="584"/>
                    <a:pt x="500" y="0"/>
                    <a:pt x="500" y="0"/>
                  </a:cubicBezTo>
                </a:path>
              </a:pathLst>
            </a:custGeom>
            <a:solidFill>
              <a:srgbClr val="FDD4C3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23" name="Oval 604"/>
            <p:cNvSpPr>
              <a:spLocks noChangeArrowheads="1"/>
            </p:cNvSpPr>
            <p:nvPr/>
          </p:nvSpPr>
          <p:spPr bwMode="auto">
            <a:xfrm>
              <a:off x="2338388" y="6088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24" name="Oval 605"/>
            <p:cNvSpPr>
              <a:spLocks noChangeArrowheads="1"/>
            </p:cNvSpPr>
            <p:nvPr/>
          </p:nvSpPr>
          <p:spPr bwMode="auto">
            <a:xfrm>
              <a:off x="2338388" y="618490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25" name="Oval 606"/>
            <p:cNvSpPr>
              <a:spLocks noChangeArrowheads="1"/>
            </p:cNvSpPr>
            <p:nvPr/>
          </p:nvSpPr>
          <p:spPr bwMode="auto">
            <a:xfrm>
              <a:off x="2338388" y="628015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26" name="Oval 607"/>
            <p:cNvSpPr>
              <a:spLocks noChangeArrowheads="1"/>
            </p:cNvSpPr>
            <p:nvPr/>
          </p:nvSpPr>
          <p:spPr bwMode="auto">
            <a:xfrm>
              <a:off x="2338388" y="637540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27" name="Oval 608"/>
            <p:cNvSpPr>
              <a:spLocks noChangeArrowheads="1"/>
            </p:cNvSpPr>
            <p:nvPr/>
          </p:nvSpPr>
          <p:spPr bwMode="auto">
            <a:xfrm>
              <a:off x="2338388" y="647065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28" name="Oval 609"/>
            <p:cNvSpPr>
              <a:spLocks noChangeArrowheads="1"/>
            </p:cNvSpPr>
            <p:nvPr/>
          </p:nvSpPr>
          <p:spPr bwMode="auto">
            <a:xfrm>
              <a:off x="2338388" y="6562725"/>
              <a:ext cx="38100" cy="42863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29" name="Oval 610"/>
            <p:cNvSpPr>
              <a:spLocks noChangeArrowheads="1"/>
            </p:cNvSpPr>
            <p:nvPr/>
          </p:nvSpPr>
          <p:spPr bwMode="auto">
            <a:xfrm>
              <a:off x="2338388" y="6659563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30" name="Oval 611"/>
            <p:cNvSpPr>
              <a:spLocks noChangeArrowheads="1"/>
            </p:cNvSpPr>
            <p:nvPr/>
          </p:nvSpPr>
          <p:spPr bwMode="auto">
            <a:xfrm>
              <a:off x="2338388" y="675481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31" name="Oval 612"/>
            <p:cNvSpPr>
              <a:spLocks noChangeArrowheads="1"/>
            </p:cNvSpPr>
            <p:nvPr/>
          </p:nvSpPr>
          <p:spPr bwMode="auto">
            <a:xfrm>
              <a:off x="2338388" y="6850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32" name="Oval 631"/>
            <p:cNvSpPr>
              <a:spLocks noChangeArrowheads="1"/>
            </p:cNvSpPr>
            <p:nvPr/>
          </p:nvSpPr>
          <p:spPr bwMode="auto">
            <a:xfrm>
              <a:off x="2401888" y="6137275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33" name="Oval 632"/>
            <p:cNvSpPr>
              <a:spLocks noChangeArrowheads="1"/>
            </p:cNvSpPr>
            <p:nvPr/>
          </p:nvSpPr>
          <p:spPr bwMode="auto">
            <a:xfrm>
              <a:off x="2401888" y="6232525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34" name="Oval 633"/>
            <p:cNvSpPr>
              <a:spLocks noChangeArrowheads="1"/>
            </p:cNvSpPr>
            <p:nvPr/>
          </p:nvSpPr>
          <p:spPr bwMode="auto">
            <a:xfrm>
              <a:off x="2401888" y="6327775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35" name="Oval 634"/>
            <p:cNvSpPr>
              <a:spLocks noChangeArrowheads="1"/>
            </p:cNvSpPr>
            <p:nvPr/>
          </p:nvSpPr>
          <p:spPr bwMode="auto">
            <a:xfrm>
              <a:off x="2401888" y="6423025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36" name="Oval 635"/>
            <p:cNvSpPr>
              <a:spLocks noChangeArrowheads="1"/>
            </p:cNvSpPr>
            <p:nvPr/>
          </p:nvSpPr>
          <p:spPr bwMode="auto">
            <a:xfrm>
              <a:off x="2401888" y="6515100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37" name="Oval 636"/>
            <p:cNvSpPr>
              <a:spLocks noChangeArrowheads="1"/>
            </p:cNvSpPr>
            <p:nvPr/>
          </p:nvSpPr>
          <p:spPr bwMode="auto">
            <a:xfrm>
              <a:off x="2401888" y="6611938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38" name="Oval 637"/>
            <p:cNvSpPr>
              <a:spLocks noChangeArrowheads="1"/>
            </p:cNvSpPr>
            <p:nvPr/>
          </p:nvSpPr>
          <p:spPr bwMode="auto">
            <a:xfrm>
              <a:off x="2401888" y="6707188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39" name="Oval 638"/>
            <p:cNvSpPr>
              <a:spLocks noChangeArrowheads="1"/>
            </p:cNvSpPr>
            <p:nvPr/>
          </p:nvSpPr>
          <p:spPr bwMode="auto">
            <a:xfrm>
              <a:off x="2401888" y="6802438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40" name="Oval 639"/>
            <p:cNvSpPr>
              <a:spLocks noChangeArrowheads="1"/>
            </p:cNvSpPr>
            <p:nvPr/>
          </p:nvSpPr>
          <p:spPr bwMode="auto">
            <a:xfrm>
              <a:off x="2401888" y="6897688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41" name="Oval 657"/>
            <p:cNvSpPr>
              <a:spLocks noChangeArrowheads="1"/>
            </p:cNvSpPr>
            <p:nvPr/>
          </p:nvSpPr>
          <p:spPr bwMode="auto">
            <a:xfrm>
              <a:off x="2465388" y="6088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42" name="Oval 658"/>
            <p:cNvSpPr>
              <a:spLocks noChangeArrowheads="1"/>
            </p:cNvSpPr>
            <p:nvPr/>
          </p:nvSpPr>
          <p:spPr bwMode="auto">
            <a:xfrm>
              <a:off x="2465388" y="618490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43" name="Oval 659"/>
            <p:cNvSpPr>
              <a:spLocks noChangeArrowheads="1"/>
            </p:cNvSpPr>
            <p:nvPr/>
          </p:nvSpPr>
          <p:spPr bwMode="auto">
            <a:xfrm>
              <a:off x="2465388" y="628015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44" name="Oval 660"/>
            <p:cNvSpPr>
              <a:spLocks noChangeArrowheads="1"/>
            </p:cNvSpPr>
            <p:nvPr/>
          </p:nvSpPr>
          <p:spPr bwMode="auto">
            <a:xfrm>
              <a:off x="2465388" y="637540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45" name="Oval 661"/>
            <p:cNvSpPr>
              <a:spLocks noChangeArrowheads="1"/>
            </p:cNvSpPr>
            <p:nvPr/>
          </p:nvSpPr>
          <p:spPr bwMode="auto">
            <a:xfrm>
              <a:off x="2465388" y="647065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46" name="Oval 662"/>
            <p:cNvSpPr>
              <a:spLocks noChangeArrowheads="1"/>
            </p:cNvSpPr>
            <p:nvPr/>
          </p:nvSpPr>
          <p:spPr bwMode="auto">
            <a:xfrm>
              <a:off x="2465388" y="6562725"/>
              <a:ext cx="38100" cy="42863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47" name="Oval 663"/>
            <p:cNvSpPr>
              <a:spLocks noChangeArrowheads="1"/>
            </p:cNvSpPr>
            <p:nvPr/>
          </p:nvSpPr>
          <p:spPr bwMode="auto">
            <a:xfrm>
              <a:off x="2465388" y="6659563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48" name="Oval 664"/>
            <p:cNvSpPr>
              <a:spLocks noChangeArrowheads="1"/>
            </p:cNvSpPr>
            <p:nvPr/>
          </p:nvSpPr>
          <p:spPr bwMode="auto">
            <a:xfrm>
              <a:off x="2465388" y="675481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49" name="Oval 665"/>
            <p:cNvSpPr>
              <a:spLocks noChangeArrowheads="1"/>
            </p:cNvSpPr>
            <p:nvPr/>
          </p:nvSpPr>
          <p:spPr bwMode="auto">
            <a:xfrm>
              <a:off x="2465388" y="6850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50" name="Oval 684"/>
            <p:cNvSpPr>
              <a:spLocks noChangeArrowheads="1"/>
            </p:cNvSpPr>
            <p:nvPr/>
          </p:nvSpPr>
          <p:spPr bwMode="auto">
            <a:xfrm>
              <a:off x="2525713" y="6137275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51" name="Oval 685"/>
            <p:cNvSpPr>
              <a:spLocks noChangeArrowheads="1"/>
            </p:cNvSpPr>
            <p:nvPr/>
          </p:nvSpPr>
          <p:spPr bwMode="auto">
            <a:xfrm>
              <a:off x="2525713" y="6232525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52" name="Oval 686"/>
            <p:cNvSpPr>
              <a:spLocks noChangeArrowheads="1"/>
            </p:cNvSpPr>
            <p:nvPr/>
          </p:nvSpPr>
          <p:spPr bwMode="auto">
            <a:xfrm>
              <a:off x="2525713" y="6327775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53" name="Oval 687"/>
            <p:cNvSpPr>
              <a:spLocks noChangeArrowheads="1"/>
            </p:cNvSpPr>
            <p:nvPr/>
          </p:nvSpPr>
          <p:spPr bwMode="auto">
            <a:xfrm>
              <a:off x="2525713" y="6423025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54" name="Oval 688"/>
            <p:cNvSpPr>
              <a:spLocks noChangeArrowheads="1"/>
            </p:cNvSpPr>
            <p:nvPr/>
          </p:nvSpPr>
          <p:spPr bwMode="auto">
            <a:xfrm>
              <a:off x="2525713" y="6515100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55" name="Oval 689"/>
            <p:cNvSpPr>
              <a:spLocks noChangeArrowheads="1"/>
            </p:cNvSpPr>
            <p:nvPr/>
          </p:nvSpPr>
          <p:spPr bwMode="auto">
            <a:xfrm>
              <a:off x="2525713" y="6611938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56" name="Oval 690"/>
            <p:cNvSpPr>
              <a:spLocks noChangeArrowheads="1"/>
            </p:cNvSpPr>
            <p:nvPr/>
          </p:nvSpPr>
          <p:spPr bwMode="auto">
            <a:xfrm>
              <a:off x="2525713" y="6707188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57" name="Oval 691"/>
            <p:cNvSpPr>
              <a:spLocks noChangeArrowheads="1"/>
            </p:cNvSpPr>
            <p:nvPr/>
          </p:nvSpPr>
          <p:spPr bwMode="auto">
            <a:xfrm>
              <a:off x="2525713" y="6802438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58" name="Oval 692"/>
            <p:cNvSpPr>
              <a:spLocks noChangeArrowheads="1"/>
            </p:cNvSpPr>
            <p:nvPr/>
          </p:nvSpPr>
          <p:spPr bwMode="auto">
            <a:xfrm>
              <a:off x="2525713" y="6897688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59" name="Oval 710"/>
            <p:cNvSpPr>
              <a:spLocks noChangeArrowheads="1"/>
            </p:cNvSpPr>
            <p:nvPr/>
          </p:nvSpPr>
          <p:spPr bwMode="auto">
            <a:xfrm>
              <a:off x="2589213" y="6088063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0" name="Oval 711"/>
            <p:cNvSpPr>
              <a:spLocks noChangeArrowheads="1"/>
            </p:cNvSpPr>
            <p:nvPr/>
          </p:nvSpPr>
          <p:spPr bwMode="auto">
            <a:xfrm>
              <a:off x="2589213" y="6184900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1" name="Oval 712"/>
            <p:cNvSpPr>
              <a:spLocks noChangeArrowheads="1"/>
            </p:cNvSpPr>
            <p:nvPr/>
          </p:nvSpPr>
          <p:spPr bwMode="auto">
            <a:xfrm>
              <a:off x="2589213" y="6280150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2" name="Oval 713"/>
            <p:cNvSpPr>
              <a:spLocks noChangeArrowheads="1"/>
            </p:cNvSpPr>
            <p:nvPr/>
          </p:nvSpPr>
          <p:spPr bwMode="auto">
            <a:xfrm>
              <a:off x="2589213" y="6375400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3" name="Oval 714"/>
            <p:cNvSpPr>
              <a:spLocks noChangeArrowheads="1"/>
            </p:cNvSpPr>
            <p:nvPr/>
          </p:nvSpPr>
          <p:spPr bwMode="auto">
            <a:xfrm>
              <a:off x="2589213" y="6470650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4" name="Oval 715"/>
            <p:cNvSpPr>
              <a:spLocks noChangeArrowheads="1"/>
            </p:cNvSpPr>
            <p:nvPr/>
          </p:nvSpPr>
          <p:spPr bwMode="auto">
            <a:xfrm>
              <a:off x="2589213" y="6562725"/>
              <a:ext cx="41275" cy="42863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5" name="Oval 716"/>
            <p:cNvSpPr>
              <a:spLocks noChangeArrowheads="1"/>
            </p:cNvSpPr>
            <p:nvPr/>
          </p:nvSpPr>
          <p:spPr bwMode="auto">
            <a:xfrm>
              <a:off x="2589213" y="6659563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6" name="Oval 717"/>
            <p:cNvSpPr>
              <a:spLocks noChangeArrowheads="1"/>
            </p:cNvSpPr>
            <p:nvPr/>
          </p:nvSpPr>
          <p:spPr bwMode="auto">
            <a:xfrm>
              <a:off x="2589213" y="6754813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7" name="Oval 718"/>
            <p:cNvSpPr>
              <a:spLocks noChangeArrowheads="1"/>
            </p:cNvSpPr>
            <p:nvPr/>
          </p:nvSpPr>
          <p:spPr bwMode="auto">
            <a:xfrm>
              <a:off x="2589213" y="6850063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8" name="Oval 737"/>
            <p:cNvSpPr>
              <a:spLocks noChangeArrowheads="1"/>
            </p:cNvSpPr>
            <p:nvPr/>
          </p:nvSpPr>
          <p:spPr bwMode="auto">
            <a:xfrm>
              <a:off x="2652713" y="6137275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9" name="Oval 738"/>
            <p:cNvSpPr>
              <a:spLocks noChangeArrowheads="1"/>
            </p:cNvSpPr>
            <p:nvPr/>
          </p:nvSpPr>
          <p:spPr bwMode="auto">
            <a:xfrm>
              <a:off x="2652713" y="6232525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70" name="Oval 739"/>
            <p:cNvSpPr>
              <a:spLocks noChangeArrowheads="1"/>
            </p:cNvSpPr>
            <p:nvPr/>
          </p:nvSpPr>
          <p:spPr bwMode="auto">
            <a:xfrm>
              <a:off x="2652713" y="6327775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71" name="Oval 740"/>
            <p:cNvSpPr>
              <a:spLocks noChangeArrowheads="1"/>
            </p:cNvSpPr>
            <p:nvPr/>
          </p:nvSpPr>
          <p:spPr bwMode="auto">
            <a:xfrm>
              <a:off x="2652713" y="6423025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72" name="Oval 741"/>
            <p:cNvSpPr>
              <a:spLocks noChangeArrowheads="1"/>
            </p:cNvSpPr>
            <p:nvPr/>
          </p:nvSpPr>
          <p:spPr bwMode="auto">
            <a:xfrm>
              <a:off x="2652713" y="6515100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73" name="Oval 742"/>
            <p:cNvSpPr>
              <a:spLocks noChangeArrowheads="1"/>
            </p:cNvSpPr>
            <p:nvPr/>
          </p:nvSpPr>
          <p:spPr bwMode="auto">
            <a:xfrm>
              <a:off x="2652713" y="6611938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74" name="Oval 743"/>
            <p:cNvSpPr>
              <a:spLocks noChangeArrowheads="1"/>
            </p:cNvSpPr>
            <p:nvPr/>
          </p:nvSpPr>
          <p:spPr bwMode="auto">
            <a:xfrm>
              <a:off x="2652713" y="6707188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75" name="Oval 744"/>
            <p:cNvSpPr>
              <a:spLocks noChangeArrowheads="1"/>
            </p:cNvSpPr>
            <p:nvPr/>
          </p:nvSpPr>
          <p:spPr bwMode="auto">
            <a:xfrm>
              <a:off x="2652713" y="6802438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76" name="Oval 745"/>
            <p:cNvSpPr>
              <a:spLocks noChangeArrowheads="1"/>
            </p:cNvSpPr>
            <p:nvPr/>
          </p:nvSpPr>
          <p:spPr bwMode="auto">
            <a:xfrm>
              <a:off x="2652713" y="6897688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77" name="Oval 763"/>
            <p:cNvSpPr>
              <a:spLocks noChangeArrowheads="1"/>
            </p:cNvSpPr>
            <p:nvPr/>
          </p:nvSpPr>
          <p:spPr bwMode="auto">
            <a:xfrm>
              <a:off x="2716213" y="6088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78" name="Oval 764"/>
            <p:cNvSpPr>
              <a:spLocks noChangeArrowheads="1"/>
            </p:cNvSpPr>
            <p:nvPr/>
          </p:nvSpPr>
          <p:spPr bwMode="auto">
            <a:xfrm>
              <a:off x="2716213" y="618490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79" name="Oval 765"/>
            <p:cNvSpPr>
              <a:spLocks noChangeArrowheads="1"/>
            </p:cNvSpPr>
            <p:nvPr/>
          </p:nvSpPr>
          <p:spPr bwMode="auto">
            <a:xfrm>
              <a:off x="2716213" y="628015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80" name="Oval 766"/>
            <p:cNvSpPr>
              <a:spLocks noChangeArrowheads="1"/>
            </p:cNvSpPr>
            <p:nvPr/>
          </p:nvSpPr>
          <p:spPr bwMode="auto">
            <a:xfrm>
              <a:off x="2716213" y="637540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81" name="Oval 767"/>
            <p:cNvSpPr>
              <a:spLocks noChangeArrowheads="1"/>
            </p:cNvSpPr>
            <p:nvPr/>
          </p:nvSpPr>
          <p:spPr bwMode="auto">
            <a:xfrm>
              <a:off x="2716213" y="647065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82" name="Oval 768"/>
            <p:cNvSpPr>
              <a:spLocks noChangeArrowheads="1"/>
            </p:cNvSpPr>
            <p:nvPr/>
          </p:nvSpPr>
          <p:spPr bwMode="auto">
            <a:xfrm>
              <a:off x="2716213" y="6562725"/>
              <a:ext cx="38100" cy="42863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83" name="Oval 769"/>
            <p:cNvSpPr>
              <a:spLocks noChangeArrowheads="1"/>
            </p:cNvSpPr>
            <p:nvPr/>
          </p:nvSpPr>
          <p:spPr bwMode="auto">
            <a:xfrm>
              <a:off x="2716213" y="6659563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84" name="Oval 770"/>
            <p:cNvSpPr>
              <a:spLocks noChangeArrowheads="1"/>
            </p:cNvSpPr>
            <p:nvPr/>
          </p:nvSpPr>
          <p:spPr bwMode="auto">
            <a:xfrm>
              <a:off x="2716213" y="675481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85" name="Oval 771"/>
            <p:cNvSpPr>
              <a:spLocks noChangeArrowheads="1"/>
            </p:cNvSpPr>
            <p:nvPr/>
          </p:nvSpPr>
          <p:spPr bwMode="auto">
            <a:xfrm>
              <a:off x="2716213" y="6850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86" name="Oval 791"/>
            <p:cNvSpPr>
              <a:spLocks noChangeArrowheads="1"/>
            </p:cNvSpPr>
            <p:nvPr/>
          </p:nvSpPr>
          <p:spPr bwMode="auto">
            <a:xfrm>
              <a:off x="2779713" y="613727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87" name="Oval 792"/>
            <p:cNvSpPr>
              <a:spLocks noChangeArrowheads="1"/>
            </p:cNvSpPr>
            <p:nvPr/>
          </p:nvSpPr>
          <p:spPr bwMode="auto">
            <a:xfrm>
              <a:off x="2779713" y="623252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88" name="Oval 793"/>
            <p:cNvSpPr>
              <a:spLocks noChangeArrowheads="1"/>
            </p:cNvSpPr>
            <p:nvPr/>
          </p:nvSpPr>
          <p:spPr bwMode="auto">
            <a:xfrm>
              <a:off x="2779713" y="632777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89" name="Oval 794"/>
            <p:cNvSpPr>
              <a:spLocks noChangeArrowheads="1"/>
            </p:cNvSpPr>
            <p:nvPr/>
          </p:nvSpPr>
          <p:spPr bwMode="auto">
            <a:xfrm>
              <a:off x="2779713" y="642302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90" name="Oval 795"/>
            <p:cNvSpPr>
              <a:spLocks noChangeArrowheads="1"/>
            </p:cNvSpPr>
            <p:nvPr/>
          </p:nvSpPr>
          <p:spPr bwMode="auto">
            <a:xfrm>
              <a:off x="2779713" y="6515101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91" name="Oval 796"/>
            <p:cNvSpPr>
              <a:spLocks noChangeArrowheads="1"/>
            </p:cNvSpPr>
            <p:nvPr/>
          </p:nvSpPr>
          <p:spPr bwMode="auto">
            <a:xfrm>
              <a:off x="2779713" y="6611938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92" name="Oval 797"/>
            <p:cNvSpPr>
              <a:spLocks noChangeArrowheads="1"/>
            </p:cNvSpPr>
            <p:nvPr/>
          </p:nvSpPr>
          <p:spPr bwMode="auto">
            <a:xfrm>
              <a:off x="2779713" y="6707188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93" name="Oval 798"/>
            <p:cNvSpPr>
              <a:spLocks noChangeArrowheads="1"/>
            </p:cNvSpPr>
            <p:nvPr/>
          </p:nvSpPr>
          <p:spPr bwMode="auto">
            <a:xfrm>
              <a:off x="2779713" y="6802438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94" name="Oval 799"/>
            <p:cNvSpPr>
              <a:spLocks noChangeArrowheads="1"/>
            </p:cNvSpPr>
            <p:nvPr/>
          </p:nvSpPr>
          <p:spPr bwMode="auto">
            <a:xfrm>
              <a:off x="2779713" y="6897688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95" name="Oval 817"/>
            <p:cNvSpPr>
              <a:spLocks noChangeArrowheads="1"/>
            </p:cNvSpPr>
            <p:nvPr/>
          </p:nvSpPr>
          <p:spPr bwMode="auto">
            <a:xfrm>
              <a:off x="2841626" y="6088063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96" name="Oval 818"/>
            <p:cNvSpPr>
              <a:spLocks noChangeArrowheads="1"/>
            </p:cNvSpPr>
            <p:nvPr/>
          </p:nvSpPr>
          <p:spPr bwMode="auto">
            <a:xfrm>
              <a:off x="2841626" y="6184901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97" name="Oval 819"/>
            <p:cNvSpPr>
              <a:spLocks noChangeArrowheads="1"/>
            </p:cNvSpPr>
            <p:nvPr/>
          </p:nvSpPr>
          <p:spPr bwMode="auto">
            <a:xfrm>
              <a:off x="2841626" y="6280151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98" name="Oval 820"/>
            <p:cNvSpPr>
              <a:spLocks noChangeArrowheads="1"/>
            </p:cNvSpPr>
            <p:nvPr/>
          </p:nvSpPr>
          <p:spPr bwMode="auto">
            <a:xfrm>
              <a:off x="2841626" y="6375401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99" name="Oval 821"/>
            <p:cNvSpPr>
              <a:spLocks noChangeArrowheads="1"/>
            </p:cNvSpPr>
            <p:nvPr/>
          </p:nvSpPr>
          <p:spPr bwMode="auto">
            <a:xfrm>
              <a:off x="2841626" y="6470651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00" name="Oval 822"/>
            <p:cNvSpPr>
              <a:spLocks noChangeArrowheads="1"/>
            </p:cNvSpPr>
            <p:nvPr/>
          </p:nvSpPr>
          <p:spPr bwMode="auto">
            <a:xfrm>
              <a:off x="2841626" y="6562726"/>
              <a:ext cx="41275" cy="42863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01" name="Oval 823"/>
            <p:cNvSpPr>
              <a:spLocks noChangeArrowheads="1"/>
            </p:cNvSpPr>
            <p:nvPr/>
          </p:nvSpPr>
          <p:spPr bwMode="auto">
            <a:xfrm>
              <a:off x="2841626" y="6659563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02" name="Oval 824"/>
            <p:cNvSpPr>
              <a:spLocks noChangeArrowheads="1"/>
            </p:cNvSpPr>
            <p:nvPr/>
          </p:nvSpPr>
          <p:spPr bwMode="auto">
            <a:xfrm>
              <a:off x="2841626" y="6754813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03" name="Oval 825"/>
            <p:cNvSpPr>
              <a:spLocks noChangeArrowheads="1"/>
            </p:cNvSpPr>
            <p:nvPr/>
          </p:nvSpPr>
          <p:spPr bwMode="auto">
            <a:xfrm>
              <a:off x="2841626" y="6850063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04" name="Oval 844"/>
            <p:cNvSpPr>
              <a:spLocks noChangeArrowheads="1"/>
            </p:cNvSpPr>
            <p:nvPr/>
          </p:nvSpPr>
          <p:spPr bwMode="auto">
            <a:xfrm>
              <a:off x="2905126" y="6137276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05" name="Oval 845"/>
            <p:cNvSpPr>
              <a:spLocks noChangeArrowheads="1"/>
            </p:cNvSpPr>
            <p:nvPr/>
          </p:nvSpPr>
          <p:spPr bwMode="auto">
            <a:xfrm>
              <a:off x="2905126" y="6232526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06" name="Oval 846"/>
            <p:cNvSpPr>
              <a:spLocks noChangeArrowheads="1"/>
            </p:cNvSpPr>
            <p:nvPr/>
          </p:nvSpPr>
          <p:spPr bwMode="auto">
            <a:xfrm>
              <a:off x="2905126" y="6327776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07" name="Oval 847"/>
            <p:cNvSpPr>
              <a:spLocks noChangeArrowheads="1"/>
            </p:cNvSpPr>
            <p:nvPr/>
          </p:nvSpPr>
          <p:spPr bwMode="auto">
            <a:xfrm>
              <a:off x="2905126" y="6423026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08" name="Oval 848"/>
            <p:cNvSpPr>
              <a:spLocks noChangeArrowheads="1"/>
            </p:cNvSpPr>
            <p:nvPr/>
          </p:nvSpPr>
          <p:spPr bwMode="auto">
            <a:xfrm>
              <a:off x="2905126" y="6515101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09" name="Oval 849"/>
            <p:cNvSpPr>
              <a:spLocks noChangeArrowheads="1"/>
            </p:cNvSpPr>
            <p:nvPr/>
          </p:nvSpPr>
          <p:spPr bwMode="auto">
            <a:xfrm>
              <a:off x="2905126" y="6611938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10" name="Oval 850"/>
            <p:cNvSpPr>
              <a:spLocks noChangeArrowheads="1"/>
            </p:cNvSpPr>
            <p:nvPr/>
          </p:nvSpPr>
          <p:spPr bwMode="auto">
            <a:xfrm>
              <a:off x="2905126" y="6707188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11" name="Oval 851"/>
            <p:cNvSpPr>
              <a:spLocks noChangeArrowheads="1"/>
            </p:cNvSpPr>
            <p:nvPr/>
          </p:nvSpPr>
          <p:spPr bwMode="auto">
            <a:xfrm>
              <a:off x="2905126" y="6802438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12" name="Oval 852"/>
            <p:cNvSpPr>
              <a:spLocks noChangeArrowheads="1"/>
            </p:cNvSpPr>
            <p:nvPr/>
          </p:nvSpPr>
          <p:spPr bwMode="auto">
            <a:xfrm>
              <a:off x="2905126" y="6897688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13" name="Oval 870"/>
            <p:cNvSpPr>
              <a:spLocks noChangeArrowheads="1"/>
            </p:cNvSpPr>
            <p:nvPr/>
          </p:nvSpPr>
          <p:spPr bwMode="auto">
            <a:xfrm>
              <a:off x="2968626" y="6088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14" name="Oval 871"/>
            <p:cNvSpPr>
              <a:spLocks noChangeArrowheads="1"/>
            </p:cNvSpPr>
            <p:nvPr/>
          </p:nvSpPr>
          <p:spPr bwMode="auto">
            <a:xfrm>
              <a:off x="2968626" y="6184901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15" name="Oval 872"/>
            <p:cNvSpPr>
              <a:spLocks noChangeArrowheads="1"/>
            </p:cNvSpPr>
            <p:nvPr/>
          </p:nvSpPr>
          <p:spPr bwMode="auto">
            <a:xfrm>
              <a:off x="2968626" y="6280151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16" name="Oval 873"/>
            <p:cNvSpPr>
              <a:spLocks noChangeArrowheads="1"/>
            </p:cNvSpPr>
            <p:nvPr/>
          </p:nvSpPr>
          <p:spPr bwMode="auto">
            <a:xfrm>
              <a:off x="2968626" y="6375401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17" name="Oval 874"/>
            <p:cNvSpPr>
              <a:spLocks noChangeArrowheads="1"/>
            </p:cNvSpPr>
            <p:nvPr/>
          </p:nvSpPr>
          <p:spPr bwMode="auto">
            <a:xfrm>
              <a:off x="2968626" y="6470651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18" name="Oval 875"/>
            <p:cNvSpPr>
              <a:spLocks noChangeArrowheads="1"/>
            </p:cNvSpPr>
            <p:nvPr/>
          </p:nvSpPr>
          <p:spPr bwMode="auto">
            <a:xfrm>
              <a:off x="2968626" y="6562726"/>
              <a:ext cx="38100" cy="42863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19" name="Oval 876"/>
            <p:cNvSpPr>
              <a:spLocks noChangeArrowheads="1"/>
            </p:cNvSpPr>
            <p:nvPr/>
          </p:nvSpPr>
          <p:spPr bwMode="auto">
            <a:xfrm>
              <a:off x="2968626" y="6659563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20" name="Oval 877"/>
            <p:cNvSpPr>
              <a:spLocks noChangeArrowheads="1"/>
            </p:cNvSpPr>
            <p:nvPr/>
          </p:nvSpPr>
          <p:spPr bwMode="auto">
            <a:xfrm>
              <a:off x="2968626" y="675481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21" name="Oval 878"/>
            <p:cNvSpPr>
              <a:spLocks noChangeArrowheads="1"/>
            </p:cNvSpPr>
            <p:nvPr/>
          </p:nvSpPr>
          <p:spPr bwMode="auto">
            <a:xfrm>
              <a:off x="2968626" y="6850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22" name="Oval 897"/>
            <p:cNvSpPr>
              <a:spLocks noChangeArrowheads="1"/>
            </p:cNvSpPr>
            <p:nvPr/>
          </p:nvSpPr>
          <p:spPr bwMode="auto">
            <a:xfrm>
              <a:off x="3032126" y="613727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23" name="Oval 898"/>
            <p:cNvSpPr>
              <a:spLocks noChangeArrowheads="1"/>
            </p:cNvSpPr>
            <p:nvPr/>
          </p:nvSpPr>
          <p:spPr bwMode="auto">
            <a:xfrm>
              <a:off x="3032126" y="623252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24" name="Oval 899"/>
            <p:cNvSpPr>
              <a:spLocks noChangeArrowheads="1"/>
            </p:cNvSpPr>
            <p:nvPr/>
          </p:nvSpPr>
          <p:spPr bwMode="auto">
            <a:xfrm>
              <a:off x="3032126" y="632777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25" name="Oval 900"/>
            <p:cNvSpPr>
              <a:spLocks noChangeArrowheads="1"/>
            </p:cNvSpPr>
            <p:nvPr/>
          </p:nvSpPr>
          <p:spPr bwMode="auto">
            <a:xfrm>
              <a:off x="3032126" y="642302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26" name="Oval 901"/>
            <p:cNvSpPr>
              <a:spLocks noChangeArrowheads="1"/>
            </p:cNvSpPr>
            <p:nvPr/>
          </p:nvSpPr>
          <p:spPr bwMode="auto">
            <a:xfrm>
              <a:off x="3032126" y="6515101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27" name="Oval 902"/>
            <p:cNvSpPr>
              <a:spLocks noChangeArrowheads="1"/>
            </p:cNvSpPr>
            <p:nvPr/>
          </p:nvSpPr>
          <p:spPr bwMode="auto">
            <a:xfrm>
              <a:off x="3032126" y="6611938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28" name="Oval 903"/>
            <p:cNvSpPr>
              <a:spLocks noChangeArrowheads="1"/>
            </p:cNvSpPr>
            <p:nvPr/>
          </p:nvSpPr>
          <p:spPr bwMode="auto">
            <a:xfrm>
              <a:off x="3032126" y="6707188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29" name="Oval 904"/>
            <p:cNvSpPr>
              <a:spLocks noChangeArrowheads="1"/>
            </p:cNvSpPr>
            <p:nvPr/>
          </p:nvSpPr>
          <p:spPr bwMode="auto">
            <a:xfrm>
              <a:off x="3032126" y="6802438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30" name="Oval 905"/>
            <p:cNvSpPr>
              <a:spLocks noChangeArrowheads="1"/>
            </p:cNvSpPr>
            <p:nvPr/>
          </p:nvSpPr>
          <p:spPr bwMode="auto">
            <a:xfrm>
              <a:off x="3032126" y="6897688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31" name="Oval 923"/>
            <p:cNvSpPr>
              <a:spLocks noChangeArrowheads="1"/>
            </p:cNvSpPr>
            <p:nvPr/>
          </p:nvSpPr>
          <p:spPr bwMode="auto">
            <a:xfrm>
              <a:off x="3095626" y="6088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32" name="Oval 924"/>
            <p:cNvSpPr>
              <a:spLocks noChangeArrowheads="1"/>
            </p:cNvSpPr>
            <p:nvPr/>
          </p:nvSpPr>
          <p:spPr bwMode="auto">
            <a:xfrm>
              <a:off x="3095626" y="6184901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33" name="Oval 925"/>
            <p:cNvSpPr>
              <a:spLocks noChangeArrowheads="1"/>
            </p:cNvSpPr>
            <p:nvPr/>
          </p:nvSpPr>
          <p:spPr bwMode="auto">
            <a:xfrm>
              <a:off x="3095626" y="6280151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34" name="Oval 926"/>
            <p:cNvSpPr>
              <a:spLocks noChangeArrowheads="1"/>
            </p:cNvSpPr>
            <p:nvPr/>
          </p:nvSpPr>
          <p:spPr bwMode="auto">
            <a:xfrm>
              <a:off x="3095626" y="6375401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35" name="Oval 927"/>
            <p:cNvSpPr>
              <a:spLocks noChangeArrowheads="1"/>
            </p:cNvSpPr>
            <p:nvPr/>
          </p:nvSpPr>
          <p:spPr bwMode="auto">
            <a:xfrm>
              <a:off x="3095626" y="6470651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36" name="Oval 928"/>
            <p:cNvSpPr>
              <a:spLocks noChangeArrowheads="1"/>
            </p:cNvSpPr>
            <p:nvPr/>
          </p:nvSpPr>
          <p:spPr bwMode="auto">
            <a:xfrm>
              <a:off x="3095626" y="6562726"/>
              <a:ext cx="38100" cy="42863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37" name="Oval 929"/>
            <p:cNvSpPr>
              <a:spLocks noChangeArrowheads="1"/>
            </p:cNvSpPr>
            <p:nvPr/>
          </p:nvSpPr>
          <p:spPr bwMode="auto">
            <a:xfrm>
              <a:off x="3095626" y="6659563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38" name="Oval 930"/>
            <p:cNvSpPr>
              <a:spLocks noChangeArrowheads="1"/>
            </p:cNvSpPr>
            <p:nvPr/>
          </p:nvSpPr>
          <p:spPr bwMode="auto">
            <a:xfrm>
              <a:off x="3095626" y="675481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39" name="Oval 931"/>
            <p:cNvSpPr>
              <a:spLocks noChangeArrowheads="1"/>
            </p:cNvSpPr>
            <p:nvPr/>
          </p:nvSpPr>
          <p:spPr bwMode="auto">
            <a:xfrm>
              <a:off x="3095626" y="6850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40" name="Oval 950"/>
            <p:cNvSpPr>
              <a:spLocks noChangeArrowheads="1"/>
            </p:cNvSpPr>
            <p:nvPr/>
          </p:nvSpPr>
          <p:spPr bwMode="auto">
            <a:xfrm>
              <a:off x="3159126" y="613727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41" name="Oval 951"/>
            <p:cNvSpPr>
              <a:spLocks noChangeArrowheads="1"/>
            </p:cNvSpPr>
            <p:nvPr/>
          </p:nvSpPr>
          <p:spPr bwMode="auto">
            <a:xfrm>
              <a:off x="3159126" y="623252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42" name="Oval 952"/>
            <p:cNvSpPr>
              <a:spLocks noChangeArrowheads="1"/>
            </p:cNvSpPr>
            <p:nvPr/>
          </p:nvSpPr>
          <p:spPr bwMode="auto">
            <a:xfrm>
              <a:off x="3159126" y="632777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43" name="Oval 953"/>
            <p:cNvSpPr>
              <a:spLocks noChangeArrowheads="1"/>
            </p:cNvSpPr>
            <p:nvPr/>
          </p:nvSpPr>
          <p:spPr bwMode="auto">
            <a:xfrm>
              <a:off x="3159126" y="6423026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44" name="Oval 954"/>
            <p:cNvSpPr>
              <a:spLocks noChangeArrowheads="1"/>
            </p:cNvSpPr>
            <p:nvPr/>
          </p:nvSpPr>
          <p:spPr bwMode="auto">
            <a:xfrm>
              <a:off x="3159126" y="6515101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45" name="Oval 955"/>
            <p:cNvSpPr>
              <a:spLocks noChangeArrowheads="1"/>
            </p:cNvSpPr>
            <p:nvPr/>
          </p:nvSpPr>
          <p:spPr bwMode="auto">
            <a:xfrm>
              <a:off x="3159126" y="6611938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46" name="Oval 956"/>
            <p:cNvSpPr>
              <a:spLocks noChangeArrowheads="1"/>
            </p:cNvSpPr>
            <p:nvPr/>
          </p:nvSpPr>
          <p:spPr bwMode="auto">
            <a:xfrm>
              <a:off x="3159126" y="6707188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47" name="Oval 957"/>
            <p:cNvSpPr>
              <a:spLocks noChangeArrowheads="1"/>
            </p:cNvSpPr>
            <p:nvPr/>
          </p:nvSpPr>
          <p:spPr bwMode="auto">
            <a:xfrm>
              <a:off x="3159126" y="6802438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48" name="Oval 958"/>
            <p:cNvSpPr>
              <a:spLocks noChangeArrowheads="1"/>
            </p:cNvSpPr>
            <p:nvPr/>
          </p:nvSpPr>
          <p:spPr bwMode="auto">
            <a:xfrm>
              <a:off x="3159126" y="6897688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49" name="Oval 976"/>
            <p:cNvSpPr>
              <a:spLocks noChangeArrowheads="1"/>
            </p:cNvSpPr>
            <p:nvPr/>
          </p:nvSpPr>
          <p:spPr bwMode="auto">
            <a:xfrm>
              <a:off x="3219451" y="6088063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50" name="Oval 977"/>
            <p:cNvSpPr>
              <a:spLocks noChangeArrowheads="1"/>
            </p:cNvSpPr>
            <p:nvPr/>
          </p:nvSpPr>
          <p:spPr bwMode="auto">
            <a:xfrm>
              <a:off x="3219451" y="6184901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51" name="Oval 978"/>
            <p:cNvSpPr>
              <a:spLocks noChangeArrowheads="1"/>
            </p:cNvSpPr>
            <p:nvPr/>
          </p:nvSpPr>
          <p:spPr bwMode="auto">
            <a:xfrm>
              <a:off x="3219451" y="6280151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52" name="Oval 979"/>
            <p:cNvSpPr>
              <a:spLocks noChangeArrowheads="1"/>
            </p:cNvSpPr>
            <p:nvPr/>
          </p:nvSpPr>
          <p:spPr bwMode="auto">
            <a:xfrm>
              <a:off x="3219451" y="6375401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53" name="Oval 980"/>
            <p:cNvSpPr>
              <a:spLocks noChangeArrowheads="1"/>
            </p:cNvSpPr>
            <p:nvPr/>
          </p:nvSpPr>
          <p:spPr bwMode="auto">
            <a:xfrm>
              <a:off x="3219451" y="6470651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54" name="Oval 981"/>
            <p:cNvSpPr>
              <a:spLocks noChangeArrowheads="1"/>
            </p:cNvSpPr>
            <p:nvPr/>
          </p:nvSpPr>
          <p:spPr bwMode="auto">
            <a:xfrm>
              <a:off x="3219451" y="6562726"/>
              <a:ext cx="41275" cy="42863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55" name="Oval 982"/>
            <p:cNvSpPr>
              <a:spLocks noChangeArrowheads="1"/>
            </p:cNvSpPr>
            <p:nvPr/>
          </p:nvSpPr>
          <p:spPr bwMode="auto">
            <a:xfrm>
              <a:off x="3219451" y="6659563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56" name="Oval 983"/>
            <p:cNvSpPr>
              <a:spLocks noChangeArrowheads="1"/>
            </p:cNvSpPr>
            <p:nvPr/>
          </p:nvSpPr>
          <p:spPr bwMode="auto">
            <a:xfrm>
              <a:off x="3219451" y="6754813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57" name="Oval 984"/>
            <p:cNvSpPr>
              <a:spLocks noChangeArrowheads="1"/>
            </p:cNvSpPr>
            <p:nvPr/>
          </p:nvSpPr>
          <p:spPr bwMode="auto">
            <a:xfrm>
              <a:off x="3219451" y="6850063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58" name="Oval 1004"/>
            <p:cNvSpPr>
              <a:spLocks noChangeArrowheads="1"/>
            </p:cNvSpPr>
            <p:nvPr/>
          </p:nvSpPr>
          <p:spPr bwMode="auto">
            <a:xfrm>
              <a:off x="3348038" y="6088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59" name="Oval 1005"/>
            <p:cNvSpPr>
              <a:spLocks noChangeArrowheads="1"/>
            </p:cNvSpPr>
            <p:nvPr/>
          </p:nvSpPr>
          <p:spPr bwMode="auto">
            <a:xfrm>
              <a:off x="3348038" y="618490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60" name="Oval 1006"/>
            <p:cNvSpPr>
              <a:spLocks noChangeArrowheads="1"/>
            </p:cNvSpPr>
            <p:nvPr/>
          </p:nvSpPr>
          <p:spPr bwMode="auto">
            <a:xfrm>
              <a:off x="3348038" y="628015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61" name="Oval 1007"/>
            <p:cNvSpPr>
              <a:spLocks noChangeArrowheads="1"/>
            </p:cNvSpPr>
            <p:nvPr/>
          </p:nvSpPr>
          <p:spPr bwMode="auto">
            <a:xfrm>
              <a:off x="3348038" y="637540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62" name="Oval 1008"/>
            <p:cNvSpPr>
              <a:spLocks noChangeArrowheads="1"/>
            </p:cNvSpPr>
            <p:nvPr/>
          </p:nvSpPr>
          <p:spPr bwMode="auto">
            <a:xfrm>
              <a:off x="3348038" y="6470650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63" name="Oval 1009"/>
            <p:cNvSpPr>
              <a:spLocks noChangeArrowheads="1"/>
            </p:cNvSpPr>
            <p:nvPr/>
          </p:nvSpPr>
          <p:spPr bwMode="auto">
            <a:xfrm>
              <a:off x="3348038" y="6562725"/>
              <a:ext cx="38100" cy="42863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64" name="Oval 1010"/>
            <p:cNvSpPr>
              <a:spLocks noChangeArrowheads="1"/>
            </p:cNvSpPr>
            <p:nvPr/>
          </p:nvSpPr>
          <p:spPr bwMode="auto">
            <a:xfrm>
              <a:off x="3348038" y="6659563"/>
              <a:ext cx="38100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65" name="Oval 1011"/>
            <p:cNvSpPr>
              <a:spLocks noChangeArrowheads="1"/>
            </p:cNvSpPr>
            <p:nvPr/>
          </p:nvSpPr>
          <p:spPr bwMode="auto">
            <a:xfrm>
              <a:off x="3348038" y="675481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66" name="Oval 1012"/>
            <p:cNvSpPr>
              <a:spLocks noChangeArrowheads="1"/>
            </p:cNvSpPr>
            <p:nvPr/>
          </p:nvSpPr>
          <p:spPr bwMode="auto">
            <a:xfrm>
              <a:off x="3348038" y="6850063"/>
              <a:ext cx="38100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67" name="Oval 1031"/>
            <p:cNvSpPr>
              <a:spLocks noChangeArrowheads="1"/>
            </p:cNvSpPr>
            <p:nvPr/>
          </p:nvSpPr>
          <p:spPr bwMode="auto">
            <a:xfrm>
              <a:off x="3282950" y="6137275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68" name="Oval 1032"/>
            <p:cNvSpPr>
              <a:spLocks noChangeArrowheads="1"/>
            </p:cNvSpPr>
            <p:nvPr/>
          </p:nvSpPr>
          <p:spPr bwMode="auto">
            <a:xfrm>
              <a:off x="3282950" y="6232525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69" name="Oval 1033"/>
            <p:cNvSpPr>
              <a:spLocks noChangeArrowheads="1"/>
            </p:cNvSpPr>
            <p:nvPr/>
          </p:nvSpPr>
          <p:spPr bwMode="auto">
            <a:xfrm>
              <a:off x="3282950" y="6327775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70" name="Oval 1034"/>
            <p:cNvSpPr>
              <a:spLocks noChangeArrowheads="1"/>
            </p:cNvSpPr>
            <p:nvPr/>
          </p:nvSpPr>
          <p:spPr bwMode="auto">
            <a:xfrm>
              <a:off x="3282950" y="6423025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71" name="Oval 1035"/>
            <p:cNvSpPr>
              <a:spLocks noChangeArrowheads="1"/>
            </p:cNvSpPr>
            <p:nvPr/>
          </p:nvSpPr>
          <p:spPr bwMode="auto">
            <a:xfrm>
              <a:off x="3282950" y="6515100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72" name="Oval 1036"/>
            <p:cNvSpPr>
              <a:spLocks noChangeArrowheads="1"/>
            </p:cNvSpPr>
            <p:nvPr/>
          </p:nvSpPr>
          <p:spPr bwMode="auto">
            <a:xfrm>
              <a:off x="3282950" y="6611938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73" name="Oval 1037"/>
            <p:cNvSpPr>
              <a:spLocks noChangeArrowheads="1"/>
            </p:cNvSpPr>
            <p:nvPr/>
          </p:nvSpPr>
          <p:spPr bwMode="auto">
            <a:xfrm>
              <a:off x="3282950" y="6707188"/>
              <a:ext cx="41275" cy="41275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74" name="Oval 1038"/>
            <p:cNvSpPr>
              <a:spLocks noChangeArrowheads="1"/>
            </p:cNvSpPr>
            <p:nvPr/>
          </p:nvSpPr>
          <p:spPr bwMode="auto">
            <a:xfrm>
              <a:off x="3282950" y="6802438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75" name="Oval 1039"/>
            <p:cNvSpPr>
              <a:spLocks noChangeArrowheads="1"/>
            </p:cNvSpPr>
            <p:nvPr/>
          </p:nvSpPr>
          <p:spPr bwMode="auto">
            <a:xfrm>
              <a:off x="3282950" y="6897688"/>
              <a:ext cx="41275" cy="38100"/>
            </a:xfrm>
            <a:prstGeom prst="ellipse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76" name="Freeform 1057"/>
            <p:cNvSpPr>
              <a:spLocks/>
            </p:cNvSpPr>
            <p:nvPr/>
          </p:nvSpPr>
          <p:spPr bwMode="auto">
            <a:xfrm>
              <a:off x="2111375" y="5476875"/>
              <a:ext cx="1500188" cy="582613"/>
            </a:xfrm>
            <a:custGeom>
              <a:avLst/>
              <a:gdLst>
                <a:gd name="T0" fmla="*/ 813 w 945"/>
                <a:gd name="T1" fmla="*/ 367 h 367"/>
                <a:gd name="T2" fmla="*/ 133 w 945"/>
                <a:gd name="T3" fmla="*/ 367 h 367"/>
                <a:gd name="T4" fmla="*/ 0 w 945"/>
                <a:gd name="T5" fmla="*/ 0 h 367"/>
                <a:gd name="T6" fmla="*/ 945 w 945"/>
                <a:gd name="T7" fmla="*/ 0 h 367"/>
                <a:gd name="T8" fmla="*/ 813 w 945"/>
                <a:gd name="T9" fmla="*/ 36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5" h="367">
                  <a:moveTo>
                    <a:pt x="813" y="367"/>
                  </a:moveTo>
                  <a:lnTo>
                    <a:pt x="133" y="367"/>
                  </a:lnTo>
                  <a:lnTo>
                    <a:pt x="0" y="0"/>
                  </a:lnTo>
                  <a:lnTo>
                    <a:pt x="945" y="0"/>
                  </a:lnTo>
                  <a:lnTo>
                    <a:pt x="813" y="367"/>
                  </a:lnTo>
                  <a:close/>
                </a:path>
              </a:pathLst>
            </a:custGeom>
            <a:solidFill>
              <a:srgbClr val="BF4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77" name="任意多边形 576"/>
            <p:cNvSpPr>
              <a:spLocks/>
            </p:cNvSpPr>
            <p:nvPr/>
          </p:nvSpPr>
          <p:spPr bwMode="auto">
            <a:xfrm>
              <a:off x="1821960" y="604838"/>
              <a:ext cx="2079324" cy="4913313"/>
            </a:xfrm>
            <a:custGeom>
              <a:avLst/>
              <a:gdLst>
                <a:gd name="connsiteX0" fmla="*/ 1041102 w 2079324"/>
                <a:gd name="connsiteY0" fmla="*/ 0 h 4913313"/>
                <a:gd name="connsiteX1" fmla="*/ 1875867 w 2079324"/>
                <a:gd name="connsiteY1" fmla="*/ 4913313 h 4913313"/>
                <a:gd name="connsiteX2" fmla="*/ 1041102 w 2079324"/>
                <a:gd name="connsiteY2" fmla="*/ 4913313 h 4913313"/>
                <a:gd name="connsiteX3" fmla="*/ 203152 w 2079324"/>
                <a:gd name="connsiteY3" fmla="*/ 4913313 h 4913313"/>
                <a:gd name="connsiteX4" fmla="*/ 1041102 w 2079324"/>
                <a:gd name="connsiteY4" fmla="*/ 0 h 491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324" h="4913313">
                  <a:moveTo>
                    <a:pt x="1041102" y="0"/>
                  </a:moveTo>
                  <a:cubicBezTo>
                    <a:pt x="1041102" y="0"/>
                    <a:pt x="2630978" y="1860814"/>
                    <a:pt x="1875867" y="4913313"/>
                  </a:cubicBezTo>
                  <a:cubicBezTo>
                    <a:pt x="1875867" y="4913313"/>
                    <a:pt x="1875867" y="4913313"/>
                    <a:pt x="1041102" y="4913313"/>
                  </a:cubicBezTo>
                  <a:cubicBezTo>
                    <a:pt x="1041102" y="4913313"/>
                    <a:pt x="1041102" y="4913313"/>
                    <a:pt x="203152" y="4913313"/>
                  </a:cubicBezTo>
                  <a:cubicBezTo>
                    <a:pt x="-551960" y="1860814"/>
                    <a:pt x="1041102" y="0"/>
                    <a:pt x="1041102" y="0"/>
                  </a:cubicBezTo>
                  <a:close/>
                </a:path>
              </a:pathLst>
            </a:custGeom>
            <a:solidFill>
              <a:srgbClr val="FE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 sz="1350"/>
            </a:p>
          </p:txBody>
        </p:sp>
        <p:sp>
          <p:nvSpPr>
            <p:cNvPr id="578" name="Freeform 1059"/>
            <p:cNvSpPr>
              <a:spLocks/>
            </p:cNvSpPr>
            <p:nvPr/>
          </p:nvSpPr>
          <p:spPr bwMode="auto">
            <a:xfrm>
              <a:off x="1766888" y="2838450"/>
              <a:ext cx="2189163" cy="2679700"/>
            </a:xfrm>
            <a:custGeom>
              <a:avLst/>
              <a:gdLst>
                <a:gd name="T0" fmla="*/ 81 w 687"/>
                <a:gd name="T1" fmla="*/ 841 h 841"/>
                <a:gd name="T2" fmla="*/ 344 w 687"/>
                <a:gd name="T3" fmla="*/ 841 h 841"/>
                <a:gd name="T4" fmla="*/ 606 w 687"/>
                <a:gd name="T5" fmla="*/ 841 h 841"/>
                <a:gd name="T6" fmla="*/ 641 w 687"/>
                <a:gd name="T7" fmla="*/ 0 h 841"/>
                <a:gd name="T8" fmla="*/ 46 w 687"/>
                <a:gd name="T9" fmla="*/ 0 h 841"/>
                <a:gd name="T10" fmla="*/ 81 w 687"/>
                <a:gd name="T11" fmla="*/ 841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7" h="841">
                  <a:moveTo>
                    <a:pt x="81" y="841"/>
                  </a:moveTo>
                  <a:cubicBezTo>
                    <a:pt x="344" y="841"/>
                    <a:pt x="344" y="841"/>
                    <a:pt x="344" y="841"/>
                  </a:cubicBezTo>
                  <a:cubicBezTo>
                    <a:pt x="606" y="841"/>
                    <a:pt x="606" y="841"/>
                    <a:pt x="606" y="841"/>
                  </a:cubicBezTo>
                  <a:cubicBezTo>
                    <a:pt x="687" y="514"/>
                    <a:pt x="682" y="232"/>
                    <a:pt x="64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" y="232"/>
                    <a:pt x="0" y="514"/>
                    <a:pt x="81" y="841"/>
                  </a:cubicBezTo>
                  <a:close/>
                </a:path>
              </a:pathLst>
            </a:custGeom>
            <a:solidFill>
              <a:srgbClr val="F15A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79" name="Freeform 1060"/>
            <p:cNvSpPr>
              <a:spLocks/>
            </p:cNvSpPr>
            <p:nvPr/>
          </p:nvSpPr>
          <p:spPr bwMode="auto">
            <a:xfrm>
              <a:off x="2178050" y="1395413"/>
              <a:ext cx="1366838" cy="471488"/>
            </a:xfrm>
            <a:custGeom>
              <a:avLst/>
              <a:gdLst>
                <a:gd name="T0" fmla="*/ 0 w 429"/>
                <a:gd name="T1" fmla="*/ 148 h 148"/>
                <a:gd name="T2" fmla="*/ 429 w 429"/>
                <a:gd name="T3" fmla="*/ 148 h 148"/>
                <a:gd name="T4" fmla="*/ 367 w 429"/>
                <a:gd name="T5" fmla="*/ 0 h 148"/>
                <a:gd name="T6" fmla="*/ 63 w 429"/>
                <a:gd name="T7" fmla="*/ 0 h 148"/>
                <a:gd name="T8" fmla="*/ 0 w 429"/>
                <a:gd name="T9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9" h="148">
                  <a:moveTo>
                    <a:pt x="0" y="148"/>
                  </a:moveTo>
                  <a:cubicBezTo>
                    <a:pt x="429" y="148"/>
                    <a:pt x="429" y="148"/>
                    <a:pt x="429" y="148"/>
                  </a:cubicBezTo>
                  <a:cubicBezTo>
                    <a:pt x="409" y="94"/>
                    <a:pt x="388" y="44"/>
                    <a:pt x="367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42" y="44"/>
                    <a:pt x="20" y="94"/>
                    <a:pt x="0" y="148"/>
                  </a:cubicBezTo>
                </a:path>
              </a:pathLst>
            </a:custGeom>
            <a:solidFill>
              <a:srgbClr val="F15A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80" name="Oval 1061"/>
            <p:cNvSpPr>
              <a:spLocks noChangeArrowheads="1"/>
            </p:cNvSpPr>
            <p:nvPr/>
          </p:nvSpPr>
          <p:spPr bwMode="auto">
            <a:xfrm>
              <a:off x="2022475" y="2889250"/>
              <a:ext cx="69850" cy="714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81" name="Oval 1062"/>
            <p:cNvSpPr>
              <a:spLocks noChangeArrowheads="1"/>
            </p:cNvSpPr>
            <p:nvPr/>
          </p:nvSpPr>
          <p:spPr bwMode="auto">
            <a:xfrm>
              <a:off x="2200275" y="2889250"/>
              <a:ext cx="69850" cy="714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82" name="Oval 1063"/>
            <p:cNvSpPr>
              <a:spLocks noChangeArrowheads="1"/>
            </p:cNvSpPr>
            <p:nvPr/>
          </p:nvSpPr>
          <p:spPr bwMode="auto">
            <a:xfrm>
              <a:off x="2382838" y="2889250"/>
              <a:ext cx="66675" cy="714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83" name="Oval 1064"/>
            <p:cNvSpPr>
              <a:spLocks noChangeArrowheads="1"/>
            </p:cNvSpPr>
            <p:nvPr/>
          </p:nvSpPr>
          <p:spPr bwMode="auto">
            <a:xfrm>
              <a:off x="2560638" y="2889250"/>
              <a:ext cx="66675" cy="714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84" name="Oval 1065"/>
            <p:cNvSpPr>
              <a:spLocks noChangeArrowheads="1"/>
            </p:cNvSpPr>
            <p:nvPr/>
          </p:nvSpPr>
          <p:spPr bwMode="auto">
            <a:xfrm>
              <a:off x="2738438" y="2889250"/>
              <a:ext cx="66675" cy="714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85" name="Oval 1066"/>
            <p:cNvSpPr>
              <a:spLocks noChangeArrowheads="1"/>
            </p:cNvSpPr>
            <p:nvPr/>
          </p:nvSpPr>
          <p:spPr bwMode="auto">
            <a:xfrm>
              <a:off x="2917825" y="2889250"/>
              <a:ext cx="66675" cy="714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86" name="Oval 1067"/>
            <p:cNvSpPr>
              <a:spLocks noChangeArrowheads="1"/>
            </p:cNvSpPr>
            <p:nvPr/>
          </p:nvSpPr>
          <p:spPr bwMode="auto">
            <a:xfrm>
              <a:off x="3095625" y="2889250"/>
              <a:ext cx="69850" cy="714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87" name="Oval 1068"/>
            <p:cNvSpPr>
              <a:spLocks noChangeArrowheads="1"/>
            </p:cNvSpPr>
            <p:nvPr/>
          </p:nvSpPr>
          <p:spPr bwMode="auto">
            <a:xfrm>
              <a:off x="3273425" y="2889250"/>
              <a:ext cx="71438" cy="714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88" name="Oval 1069"/>
            <p:cNvSpPr>
              <a:spLocks noChangeArrowheads="1"/>
            </p:cNvSpPr>
            <p:nvPr/>
          </p:nvSpPr>
          <p:spPr bwMode="auto">
            <a:xfrm>
              <a:off x="3455988" y="2889250"/>
              <a:ext cx="66675" cy="714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89" name="Oval 1070"/>
            <p:cNvSpPr>
              <a:spLocks noChangeArrowheads="1"/>
            </p:cNvSpPr>
            <p:nvPr/>
          </p:nvSpPr>
          <p:spPr bwMode="auto">
            <a:xfrm>
              <a:off x="3633788" y="2889250"/>
              <a:ext cx="66675" cy="714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90" name="Oval 1071"/>
            <p:cNvSpPr>
              <a:spLocks noChangeArrowheads="1"/>
            </p:cNvSpPr>
            <p:nvPr/>
          </p:nvSpPr>
          <p:spPr bwMode="auto">
            <a:xfrm>
              <a:off x="2279650" y="1762125"/>
              <a:ext cx="61913" cy="603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91" name="Oval 1072"/>
            <p:cNvSpPr>
              <a:spLocks noChangeArrowheads="1"/>
            </p:cNvSpPr>
            <p:nvPr/>
          </p:nvSpPr>
          <p:spPr bwMode="auto">
            <a:xfrm>
              <a:off x="2436813" y="1762125"/>
              <a:ext cx="60325" cy="603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92" name="Oval 1073"/>
            <p:cNvSpPr>
              <a:spLocks noChangeArrowheads="1"/>
            </p:cNvSpPr>
            <p:nvPr/>
          </p:nvSpPr>
          <p:spPr bwMode="auto">
            <a:xfrm>
              <a:off x="2595563" y="1762125"/>
              <a:ext cx="60325" cy="603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93" name="Oval 1074"/>
            <p:cNvSpPr>
              <a:spLocks noChangeArrowheads="1"/>
            </p:cNvSpPr>
            <p:nvPr/>
          </p:nvSpPr>
          <p:spPr bwMode="auto">
            <a:xfrm>
              <a:off x="2751138" y="1762125"/>
              <a:ext cx="60325" cy="603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94" name="Oval 1075"/>
            <p:cNvSpPr>
              <a:spLocks noChangeArrowheads="1"/>
            </p:cNvSpPr>
            <p:nvPr/>
          </p:nvSpPr>
          <p:spPr bwMode="auto">
            <a:xfrm>
              <a:off x="2911475" y="1762125"/>
              <a:ext cx="60325" cy="603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95" name="Oval 1076"/>
            <p:cNvSpPr>
              <a:spLocks noChangeArrowheads="1"/>
            </p:cNvSpPr>
            <p:nvPr/>
          </p:nvSpPr>
          <p:spPr bwMode="auto">
            <a:xfrm>
              <a:off x="3067050" y="1762125"/>
              <a:ext cx="60325" cy="603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96" name="Oval 1077"/>
            <p:cNvSpPr>
              <a:spLocks noChangeArrowheads="1"/>
            </p:cNvSpPr>
            <p:nvPr/>
          </p:nvSpPr>
          <p:spPr bwMode="auto">
            <a:xfrm>
              <a:off x="3225800" y="1762125"/>
              <a:ext cx="60325" cy="603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97" name="Oval 1078"/>
            <p:cNvSpPr>
              <a:spLocks noChangeArrowheads="1"/>
            </p:cNvSpPr>
            <p:nvPr/>
          </p:nvSpPr>
          <p:spPr bwMode="auto">
            <a:xfrm>
              <a:off x="3382963" y="1762125"/>
              <a:ext cx="60325" cy="603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98" name="Freeform 1079"/>
            <p:cNvSpPr>
              <a:spLocks/>
            </p:cNvSpPr>
            <p:nvPr/>
          </p:nvSpPr>
          <p:spPr bwMode="auto">
            <a:xfrm>
              <a:off x="1050925" y="4249738"/>
              <a:ext cx="1019175" cy="1524000"/>
            </a:xfrm>
            <a:custGeom>
              <a:avLst/>
              <a:gdLst>
                <a:gd name="T0" fmla="*/ 642 w 642"/>
                <a:gd name="T1" fmla="*/ 761 h 960"/>
                <a:gd name="T2" fmla="*/ 26 w 642"/>
                <a:gd name="T3" fmla="*/ 960 h 960"/>
                <a:gd name="T4" fmla="*/ 0 w 642"/>
                <a:gd name="T5" fmla="*/ 725 h 960"/>
                <a:gd name="T6" fmla="*/ 558 w 642"/>
                <a:gd name="T7" fmla="*/ 0 h 960"/>
                <a:gd name="T8" fmla="*/ 642 w 642"/>
                <a:gd name="T9" fmla="*/ 761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2" h="960">
                  <a:moveTo>
                    <a:pt x="642" y="761"/>
                  </a:moveTo>
                  <a:lnTo>
                    <a:pt x="26" y="960"/>
                  </a:lnTo>
                  <a:lnTo>
                    <a:pt x="0" y="725"/>
                  </a:lnTo>
                  <a:lnTo>
                    <a:pt x="558" y="0"/>
                  </a:lnTo>
                  <a:lnTo>
                    <a:pt x="642" y="761"/>
                  </a:lnTo>
                  <a:close/>
                </a:path>
              </a:pathLst>
            </a:custGeom>
            <a:solidFill>
              <a:srgbClr val="BF4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599" name="Freeform 1080"/>
            <p:cNvSpPr>
              <a:spLocks/>
            </p:cNvSpPr>
            <p:nvPr/>
          </p:nvSpPr>
          <p:spPr bwMode="auto">
            <a:xfrm>
              <a:off x="3656013" y="4249738"/>
              <a:ext cx="1016000" cy="1524000"/>
            </a:xfrm>
            <a:custGeom>
              <a:avLst/>
              <a:gdLst>
                <a:gd name="T0" fmla="*/ 0 w 640"/>
                <a:gd name="T1" fmla="*/ 761 h 960"/>
                <a:gd name="T2" fmla="*/ 614 w 640"/>
                <a:gd name="T3" fmla="*/ 960 h 960"/>
                <a:gd name="T4" fmla="*/ 640 w 640"/>
                <a:gd name="T5" fmla="*/ 725 h 960"/>
                <a:gd name="T6" fmla="*/ 82 w 640"/>
                <a:gd name="T7" fmla="*/ 0 h 960"/>
                <a:gd name="T8" fmla="*/ 0 w 640"/>
                <a:gd name="T9" fmla="*/ 761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0" h="960">
                  <a:moveTo>
                    <a:pt x="0" y="761"/>
                  </a:moveTo>
                  <a:lnTo>
                    <a:pt x="614" y="960"/>
                  </a:lnTo>
                  <a:lnTo>
                    <a:pt x="640" y="725"/>
                  </a:lnTo>
                  <a:lnTo>
                    <a:pt x="82" y="0"/>
                  </a:lnTo>
                  <a:lnTo>
                    <a:pt x="0" y="761"/>
                  </a:lnTo>
                  <a:close/>
                </a:path>
              </a:pathLst>
            </a:custGeom>
            <a:solidFill>
              <a:srgbClr val="BF4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600" name="Freeform 1081"/>
            <p:cNvSpPr>
              <a:spLocks/>
            </p:cNvSpPr>
            <p:nvPr/>
          </p:nvSpPr>
          <p:spPr bwMode="auto">
            <a:xfrm>
              <a:off x="2795588" y="4249738"/>
              <a:ext cx="134938" cy="1524000"/>
            </a:xfrm>
            <a:custGeom>
              <a:avLst/>
              <a:gdLst>
                <a:gd name="T0" fmla="*/ 0 w 85"/>
                <a:gd name="T1" fmla="*/ 239 h 960"/>
                <a:gd name="T2" fmla="*/ 43 w 85"/>
                <a:gd name="T3" fmla="*/ 0 h 960"/>
                <a:gd name="T4" fmla="*/ 85 w 85"/>
                <a:gd name="T5" fmla="*/ 239 h 960"/>
                <a:gd name="T6" fmla="*/ 85 w 85"/>
                <a:gd name="T7" fmla="*/ 721 h 960"/>
                <a:gd name="T8" fmla="*/ 43 w 85"/>
                <a:gd name="T9" fmla="*/ 960 h 960"/>
                <a:gd name="T10" fmla="*/ 0 w 85"/>
                <a:gd name="T11" fmla="*/ 721 h 960"/>
                <a:gd name="T12" fmla="*/ 0 w 85"/>
                <a:gd name="T13" fmla="*/ 239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960">
                  <a:moveTo>
                    <a:pt x="0" y="239"/>
                  </a:moveTo>
                  <a:lnTo>
                    <a:pt x="43" y="0"/>
                  </a:lnTo>
                  <a:lnTo>
                    <a:pt x="85" y="239"/>
                  </a:lnTo>
                  <a:lnTo>
                    <a:pt x="85" y="721"/>
                  </a:lnTo>
                  <a:lnTo>
                    <a:pt x="43" y="960"/>
                  </a:lnTo>
                  <a:lnTo>
                    <a:pt x="0" y="721"/>
                  </a:lnTo>
                  <a:lnTo>
                    <a:pt x="0" y="239"/>
                  </a:lnTo>
                  <a:close/>
                </a:path>
              </a:pathLst>
            </a:custGeom>
            <a:solidFill>
              <a:srgbClr val="BF4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601" name="Oval 1082"/>
            <p:cNvSpPr>
              <a:spLocks noChangeArrowheads="1"/>
            </p:cNvSpPr>
            <p:nvPr/>
          </p:nvSpPr>
          <p:spPr bwMode="auto">
            <a:xfrm>
              <a:off x="2490788" y="1987550"/>
              <a:ext cx="741363" cy="7397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602" name="Oval 1083"/>
            <p:cNvSpPr>
              <a:spLocks noChangeArrowheads="1"/>
            </p:cNvSpPr>
            <p:nvPr/>
          </p:nvSpPr>
          <p:spPr bwMode="auto">
            <a:xfrm>
              <a:off x="2570163" y="2065338"/>
              <a:ext cx="585788" cy="585788"/>
            </a:xfrm>
            <a:prstGeom prst="ellipse">
              <a:avLst/>
            </a:prstGeom>
            <a:solidFill>
              <a:srgbClr val="009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603" name="Freeform 1168"/>
            <p:cNvSpPr>
              <a:spLocks/>
            </p:cNvSpPr>
            <p:nvPr/>
          </p:nvSpPr>
          <p:spPr bwMode="auto">
            <a:xfrm>
              <a:off x="3324225" y="1385888"/>
              <a:ext cx="157163" cy="319088"/>
            </a:xfrm>
            <a:custGeom>
              <a:avLst/>
              <a:gdLst>
                <a:gd name="T0" fmla="*/ 5 w 49"/>
                <a:gd name="T1" fmla="*/ 0 h 100"/>
                <a:gd name="T2" fmla="*/ 0 w 49"/>
                <a:gd name="T3" fmla="*/ 3 h 100"/>
                <a:gd name="T4" fmla="*/ 7 w 49"/>
                <a:gd name="T5" fmla="*/ 3 h 100"/>
                <a:gd name="T6" fmla="*/ 49 w 49"/>
                <a:gd name="T7" fmla="*/ 100 h 100"/>
                <a:gd name="T8" fmla="*/ 49 w 49"/>
                <a:gd name="T9" fmla="*/ 100 h 100"/>
                <a:gd name="T10" fmla="*/ 5 w 49"/>
                <a:gd name="T11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00">
                  <a:moveTo>
                    <a:pt x="5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21" y="33"/>
                    <a:pt x="35" y="65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35" y="64"/>
                    <a:pt x="20" y="31"/>
                    <a:pt x="5" y="0"/>
                  </a:cubicBezTo>
                </a:path>
              </a:pathLst>
            </a:custGeom>
            <a:solidFill>
              <a:srgbClr val="C8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pic>
          <p:nvPicPr>
            <p:cNvPr id="604" name="图片 60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62150" y="3144837"/>
              <a:ext cx="1828800" cy="1828800"/>
            </a:xfrm>
            <a:prstGeom prst="rect">
              <a:avLst/>
            </a:prstGeom>
          </p:spPr>
        </p:pic>
        <p:sp>
          <p:nvSpPr>
            <p:cNvPr id="605" name="任意多边形 604"/>
            <p:cNvSpPr>
              <a:spLocks noChangeArrowheads="1"/>
            </p:cNvSpPr>
            <p:nvPr/>
          </p:nvSpPr>
          <p:spPr bwMode="auto">
            <a:xfrm>
              <a:off x="2758283" y="2236986"/>
              <a:ext cx="242887" cy="287536"/>
            </a:xfrm>
            <a:custGeom>
              <a:avLst/>
              <a:gdLst/>
              <a:ahLst/>
              <a:cxnLst/>
              <a:rect l="l" t="t" r="r" b="b"/>
              <a:pathLst>
                <a:path w="242887" h="287536">
                  <a:moveTo>
                    <a:pt x="46434" y="41077"/>
                  </a:moveTo>
                  <a:lnTo>
                    <a:pt x="46434" y="133945"/>
                  </a:lnTo>
                  <a:lnTo>
                    <a:pt x="196453" y="133945"/>
                  </a:lnTo>
                  <a:lnTo>
                    <a:pt x="196453" y="41077"/>
                  </a:lnTo>
                  <a:close/>
                  <a:moveTo>
                    <a:pt x="0" y="0"/>
                  </a:moveTo>
                  <a:lnTo>
                    <a:pt x="242887" y="0"/>
                  </a:lnTo>
                  <a:lnTo>
                    <a:pt x="242887" y="175022"/>
                  </a:lnTo>
                  <a:lnTo>
                    <a:pt x="46434" y="175022"/>
                  </a:lnTo>
                  <a:lnTo>
                    <a:pt x="46434" y="287536"/>
                  </a:lnTo>
                  <a:lnTo>
                    <a:pt x="0" y="287536"/>
                  </a:ln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685800"/>
              <a:endParaRPr lang="zh-CN" altLang="zh-CN" sz="1350" dirty="0"/>
            </a:p>
          </p:txBody>
        </p:sp>
      </p:grpSp>
    </p:spTree>
    <p:extLst>
      <p:ext uri="{BB962C8B-B14F-4D97-AF65-F5344CB8AC3E}">
        <p14:creationId xmlns:p14="http://schemas.microsoft.com/office/powerpoint/2010/main" val="23940582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repeatCount="indefinite" accel="50000" decel="50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95833E-6 -2.22222E-6 L 0.06628 -2.22222E-6 " pathEditMode="relative" rAng="0" ptsTypes="AA">
                                      <p:cBhvr>
                                        <p:cTn id="9" dur="4600" fill="hold"/>
                                        <p:tgtEl>
                                          <p:spTgt spid="23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07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2.08333E-6 -2.22222E-6 L 0.0793 -0.00023 " pathEditMode="relative" rAng="0" ptsTypes="AA">
                                      <p:cBhvr>
                                        <p:cTn id="14" dur="3100" fill="hold"/>
                                        <p:tgtEl>
                                          <p:spTgt spid="25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58" y="-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repeatCount="indefinite" accel="50000" decel="50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4.16667E-7 2.96296E-6 L -0.11263 -0.00023 " pathEditMode="relative" rAng="0" ptsTypes="AA">
                                      <p:cBhvr>
                                        <p:cTn id="19" dur="4000" fill="hold"/>
                                        <p:tgtEl>
                                          <p:spTgt spid="23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38" y="-23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" presetClass="entr" presetSubtype="4" decel="5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25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25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decel="5600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750" fill="hold"/>
                                        <p:tgtEl>
                                          <p:spTgt spid="1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decel="5600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decel="56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750" fill="hold"/>
                                        <p:tgtEl>
                                          <p:spTgt spid="1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decel="5600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750" fill="hold"/>
                                        <p:tgtEl>
                                          <p:spTgt spid="1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decel="5600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750" fill="hold"/>
                                        <p:tgtEl>
                                          <p:spTgt spid="1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1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2" presetClass="entr" presetSubtype="1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1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1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" presetClass="entr" presetSubtype="4" decel="50667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75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75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0" grpId="0" animBg="1"/>
      <p:bldP spid="2350" grpId="1" animBg="1"/>
      <p:bldP spid="2552" grpId="0" animBg="1"/>
      <p:bldP spid="2552" grpId="1" animBg="1"/>
      <p:bldP spid="1187" grpId="0" animBg="1"/>
      <p:bldP spid="1179" grpId="0" animBg="1"/>
      <p:bldP spid="1182" grpId="0" animBg="1"/>
      <p:bldP spid="1184" grpId="0" animBg="1"/>
      <p:bldP spid="2351" grpId="0" animBg="1"/>
      <p:bldP spid="2351" grpId="1" animBg="1"/>
      <p:bldP spid="1225" grpId="0" animBg="1"/>
      <p:bldP spid="236" grpId="0"/>
    </p:bldLst>
  </p:timing>
</p:sld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44</TotalTime>
  <Words>166</Words>
  <Application>Microsoft Office PowerPoint</Application>
  <PresentationFormat>宽屏</PresentationFormat>
  <Paragraphs>81</Paragraphs>
  <Slides>38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7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38</vt:i4>
      </vt:variant>
    </vt:vector>
  </HeadingPairs>
  <TitlesOfParts>
    <vt:vector size="46" baseType="lpstr">
      <vt:lpstr>等线</vt:lpstr>
      <vt:lpstr>等线 Light</vt:lpstr>
      <vt:lpstr>方正藏体简体</vt:lpstr>
      <vt:lpstr>微软雅黑</vt:lpstr>
      <vt:lpstr>Arial</vt:lpstr>
      <vt:lpstr>HelveticaNeue UltraLigExt</vt:lpstr>
      <vt:lpstr>Segoe UI Semilight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香 港</vt:lpstr>
      <vt:lpstr>PowerPoint 演示文稿</vt:lpstr>
    </vt:vector>
  </TitlesOfParts>
  <Company>微软中国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dan king</dc:creator>
  <cp:lastModifiedBy>dan king</cp:lastModifiedBy>
  <cp:revision>13</cp:revision>
  <dcterms:created xsi:type="dcterms:W3CDTF">2016-02-24T09:23:20Z</dcterms:created>
  <dcterms:modified xsi:type="dcterms:W3CDTF">2016-02-24T10:07:23Z</dcterms:modified>
</cp:coreProperties>
</file>